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mp" ContentType="image/p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3.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25"/>
  </p:notesMasterIdLst>
  <p:handoutMasterIdLst>
    <p:handoutMasterId r:id="rId26"/>
  </p:handoutMasterIdLst>
  <p:sldIdLst>
    <p:sldId id="256" r:id="rId5"/>
    <p:sldId id="968" r:id="rId6"/>
    <p:sldId id="984" r:id="rId7"/>
    <p:sldId id="289" r:id="rId8"/>
    <p:sldId id="983" r:id="rId9"/>
    <p:sldId id="978" r:id="rId10"/>
    <p:sldId id="980" r:id="rId11"/>
    <p:sldId id="969" r:id="rId12"/>
    <p:sldId id="269" r:id="rId13"/>
    <p:sldId id="970" r:id="rId14"/>
    <p:sldId id="971" r:id="rId15"/>
    <p:sldId id="979" r:id="rId16"/>
    <p:sldId id="981" r:id="rId17"/>
    <p:sldId id="977" r:id="rId18"/>
    <p:sldId id="982" r:id="rId19"/>
    <p:sldId id="974" r:id="rId20"/>
    <p:sldId id="282" r:id="rId21"/>
    <p:sldId id="975" r:id="rId22"/>
    <p:sldId id="976" r:id="rId23"/>
    <p:sldId id="298"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13131"/>
    <a:srgbClr val="A3A5A7"/>
    <a:srgbClr val="F7F7F7"/>
    <a:srgbClr val="FFFFFF"/>
    <a:srgbClr val="F9F9F9"/>
    <a:srgbClr val="EAEAEA"/>
    <a:srgbClr val="E7E7E7"/>
    <a:srgbClr val="E0E0E0"/>
    <a:srgbClr val="E6E6E6"/>
    <a:srgbClr val="EEEEE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778" autoAdjust="0"/>
    <p:restoredTop sz="96357" autoAdjust="0"/>
  </p:normalViewPr>
  <p:slideViewPr>
    <p:cSldViewPr snapToGrid="0" showGuides="1">
      <p:cViewPr varScale="1">
        <p:scale>
          <a:sx n="96" d="100"/>
          <a:sy n="96" d="100"/>
        </p:scale>
        <p:origin x="90" y="486"/>
      </p:cViewPr>
      <p:guideLst>
        <p:guide orient="horz" pos="2160"/>
        <p:guide pos="3840"/>
      </p:guideLst>
    </p:cSldViewPr>
  </p:slideViewPr>
  <p:notesTextViewPr>
    <p:cViewPr>
      <p:scale>
        <a:sx n="1" d="1"/>
        <a:sy n="1" d="1"/>
      </p:scale>
      <p:origin x="0" y="0"/>
    </p:cViewPr>
  </p:notesTextViewPr>
  <p:sorterViewPr>
    <p:cViewPr>
      <p:scale>
        <a:sx n="114" d="100"/>
        <a:sy n="114" d="100"/>
      </p:scale>
      <p:origin x="0" y="0"/>
    </p:cViewPr>
  </p:sorterViewPr>
  <p:notesViewPr>
    <p:cSldViewPr snapToGrid="0" showGuides="1">
      <p:cViewPr>
        <p:scale>
          <a:sx n="50" d="100"/>
          <a:sy n="50" d="100"/>
        </p:scale>
        <p:origin x="2534" y="394"/>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commentAuthors" Target="commentAuthors.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lexisMcCubbin\Downloads\360%20Case%20Usage-2019-02-13-13-08-13.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AlexisMcCubbin\Downloads\360%20Case%20Usage-2019-02-13-13-08-13.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AlexisMcCubbin\Downloads\360%20Case%20Usage-2019-02-13-13-08-13.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AlexisMcCubbin\Downloads\360%20Case%20Usage-2019-02-13-13-08-13.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accent6"/>
                </a:solidFill>
                <a:latin typeface="Century Gothic" panose="020B0502020202020204" pitchFamily="34" charset="0"/>
                <a:ea typeface="+mn-ea"/>
                <a:cs typeface="+mn-cs"/>
              </a:defRPr>
            </a:pPr>
            <a:r>
              <a:rPr lang="en-US" b="1" dirty="0">
                <a:solidFill>
                  <a:schemeClr val="accent6"/>
                </a:solidFill>
              </a:rPr>
              <a:t>Meet Customer Service Deliverable KPI</a:t>
            </a:r>
          </a:p>
          <a:p>
            <a:pPr>
              <a:defRPr>
                <a:solidFill>
                  <a:schemeClr val="accent6"/>
                </a:solidFill>
              </a:defRPr>
            </a:pPr>
            <a:r>
              <a:rPr lang="en-US" b="1" dirty="0">
                <a:solidFill>
                  <a:schemeClr val="accent6"/>
                </a:solidFill>
              </a:rPr>
              <a:t>(Oct 18 - Jan 19)</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accent6"/>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'[360 Case Usage-2019-02-13-13-08-13.xlsx]Sheet3'!$B$15</c:f>
              <c:strCache>
                <c:ptCount val="1"/>
                <c:pt idx="0">
                  <c:v>No</c:v>
                </c:pt>
              </c:strCache>
            </c:strRef>
          </c:tx>
          <c:spPr>
            <a:solidFill>
              <a:srgbClr val="8F9193"/>
            </a:solidFill>
            <a:ln>
              <a:noFill/>
            </a:ln>
            <a:effectLst/>
          </c:spPr>
          <c:invertIfNegative val="0"/>
          <c:cat>
            <c:strRef>
              <c:f>'[360 Case Usage-2019-02-13-13-08-13.xlsx]Sheet3'!$A$16:$A$19</c:f>
              <c:strCache>
                <c:ptCount val="4"/>
                <c:pt idx="0">
                  <c:v>Document Request</c:v>
                </c:pt>
                <c:pt idx="1">
                  <c:v>Invoice Inquiry</c:v>
                </c:pt>
                <c:pt idx="2">
                  <c:v>Service Request</c:v>
                </c:pt>
                <c:pt idx="3">
                  <c:v>Shipment Inquiry</c:v>
                </c:pt>
              </c:strCache>
            </c:strRef>
          </c:cat>
          <c:val>
            <c:numRef>
              <c:f>'[360 Case Usage-2019-02-13-13-08-13.xlsx]Sheet3'!$B$16:$B$19</c:f>
              <c:numCache>
                <c:formatCode>General</c:formatCode>
                <c:ptCount val="4"/>
                <c:pt idx="0">
                  <c:v>10</c:v>
                </c:pt>
                <c:pt idx="1">
                  <c:v>24</c:v>
                </c:pt>
                <c:pt idx="2">
                  <c:v>67</c:v>
                </c:pt>
                <c:pt idx="3">
                  <c:v>39</c:v>
                </c:pt>
              </c:numCache>
            </c:numRef>
          </c:val>
          <c:extLst>
            <c:ext xmlns:c16="http://schemas.microsoft.com/office/drawing/2014/chart" uri="{C3380CC4-5D6E-409C-BE32-E72D297353CC}">
              <c16:uniqueId val="{00000000-38A3-43DE-AC85-675FE7E0415B}"/>
            </c:ext>
          </c:extLst>
        </c:ser>
        <c:ser>
          <c:idx val="1"/>
          <c:order val="1"/>
          <c:tx>
            <c:strRef>
              <c:f>'[360 Case Usage-2019-02-13-13-08-13.xlsx]Sheet3'!$C$15</c:f>
              <c:strCache>
                <c:ptCount val="1"/>
                <c:pt idx="0">
                  <c:v>Yes</c:v>
                </c:pt>
              </c:strCache>
            </c:strRef>
          </c:tx>
          <c:spPr>
            <a:solidFill>
              <a:srgbClr val="A71930"/>
            </a:solidFill>
            <a:ln>
              <a:noFill/>
            </a:ln>
            <a:effectLst/>
          </c:spPr>
          <c:invertIfNegative val="0"/>
          <c:cat>
            <c:strRef>
              <c:f>'[360 Case Usage-2019-02-13-13-08-13.xlsx]Sheet3'!$A$16:$A$19</c:f>
              <c:strCache>
                <c:ptCount val="4"/>
                <c:pt idx="0">
                  <c:v>Document Request</c:v>
                </c:pt>
                <c:pt idx="1">
                  <c:v>Invoice Inquiry</c:v>
                </c:pt>
                <c:pt idx="2">
                  <c:v>Service Request</c:v>
                </c:pt>
                <c:pt idx="3">
                  <c:v>Shipment Inquiry</c:v>
                </c:pt>
              </c:strCache>
            </c:strRef>
          </c:cat>
          <c:val>
            <c:numRef>
              <c:f>'[360 Case Usage-2019-02-13-13-08-13.xlsx]Sheet3'!$C$16:$C$19</c:f>
              <c:numCache>
                <c:formatCode>General</c:formatCode>
                <c:ptCount val="4"/>
                <c:pt idx="0">
                  <c:v>7</c:v>
                </c:pt>
                <c:pt idx="1">
                  <c:v>11</c:v>
                </c:pt>
                <c:pt idx="2">
                  <c:v>55</c:v>
                </c:pt>
                <c:pt idx="3">
                  <c:v>56</c:v>
                </c:pt>
              </c:numCache>
            </c:numRef>
          </c:val>
          <c:extLst>
            <c:ext xmlns:c16="http://schemas.microsoft.com/office/drawing/2014/chart" uri="{C3380CC4-5D6E-409C-BE32-E72D297353CC}">
              <c16:uniqueId val="{00000001-38A3-43DE-AC85-675FE7E0415B}"/>
            </c:ext>
          </c:extLst>
        </c:ser>
        <c:dLbls>
          <c:showLegendKey val="0"/>
          <c:showVal val="0"/>
          <c:showCatName val="0"/>
          <c:showSerName val="0"/>
          <c:showPercent val="0"/>
          <c:showBubbleSize val="0"/>
        </c:dLbls>
        <c:gapWidth val="219"/>
        <c:overlap val="-27"/>
        <c:axId val="329322760"/>
        <c:axId val="329318448"/>
      </c:barChart>
      <c:catAx>
        <c:axId val="329322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accent6"/>
                </a:solidFill>
                <a:latin typeface="Century Gothic" panose="020B0502020202020204" pitchFamily="34" charset="0"/>
                <a:ea typeface="+mn-ea"/>
                <a:cs typeface="+mn-cs"/>
              </a:defRPr>
            </a:pPr>
            <a:endParaRPr lang="en-US"/>
          </a:p>
        </c:txPr>
        <c:crossAx val="329318448"/>
        <c:crosses val="autoZero"/>
        <c:auto val="1"/>
        <c:lblAlgn val="ctr"/>
        <c:lblOffset val="100"/>
        <c:noMultiLvlLbl val="0"/>
      </c:catAx>
      <c:valAx>
        <c:axId val="3293184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en-US"/>
          </a:p>
        </c:txPr>
        <c:crossAx val="3293227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accent6"/>
              </a:solidFill>
              <a:latin typeface="Century Gothic" panose="020B050202020202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r>
              <a:rPr lang="en-US" sz="1800" b="1">
                <a:solidFill>
                  <a:schemeClr val="tx1"/>
                </a:solidFill>
              </a:rPr>
              <a:t>Case Record Type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'[360 Case Usage-2019-02-13-13-08-13.xlsx]Sheet1'!$C$6</c:f>
              <c:strCache>
                <c:ptCount val="1"/>
                <c:pt idx="0">
                  <c:v>October</c:v>
                </c:pt>
              </c:strCache>
            </c:strRef>
          </c:tx>
          <c:spPr>
            <a:solidFill>
              <a:srgbClr val="8F9193"/>
            </a:solidFill>
            <a:ln>
              <a:noFill/>
            </a:ln>
            <a:effectLst/>
          </c:spPr>
          <c:invertIfNegative val="0"/>
          <c:cat>
            <c:strRef>
              <c:f>'[360 Case Usage-2019-02-13-13-08-13.xlsx]Sheet1'!$B$7:$B$11</c:f>
              <c:strCache>
                <c:ptCount val="5"/>
                <c:pt idx="0">
                  <c:v>Document Request</c:v>
                </c:pt>
                <c:pt idx="1">
                  <c:v>Invoice Inquiry</c:v>
                </c:pt>
                <c:pt idx="2">
                  <c:v>RIM Request</c:v>
                </c:pt>
                <c:pt idx="3">
                  <c:v>Service Request</c:v>
                </c:pt>
                <c:pt idx="4">
                  <c:v>Shipment Inquiry</c:v>
                </c:pt>
              </c:strCache>
            </c:strRef>
          </c:cat>
          <c:val>
            <c:numRef>
              <c:f>'[360 Case Usage-2019-02-13-13-08-13.xlsx]Sheet1'!$C$7:$C$11</c:f>
              <c:numCache>
                <c:formatCode>General</c:formatCode>
                <c:ptCount val="5"/>
                <c:pt idx="0">
                  <c:v>7</c:v>
                </c:pt>
                <c:pt idx="1">
                  <c:v>5</c:v>
                </c:pt>
                <c:pt idx="2">
                  <c:v>33</c:v>
                </c:pt>
                <c:pt idx="3">
                  <c:v>36</c:v>
                </c:pt>
                <c:pt idx="4">
                  <c:v>6</c:v>
                </c:pt>
              </c:numCache>
            </c:numRef>
          </c:val>
          <c:extLst>
            <c:ext xmlns:c16="http://schemas.microsoft.com/office/drawing/2014/chart" uri="{C3380CC4-5D6E-409C-BE32-E72D297353CC}">
              <c16:uniqueId val="{00000000-479B-487D-A7D0-3AF11A9CF996}"/>
            </c:ext>
          </c:extLst>
        </c:ser>
        <c:ser>
          <c:idx val="1"/>
          <c:order val="1"/>
          <c:tx>
            <c:strRef>
              <c:f>'[360 Case Usage-2019-02-13-13-08-13.xlsx]Sheet1'!$D$6</c:f>
              <c:strCache>
                <c:ptCount val="1"/>
                <c:pt idx="0">
                  <c:v>November</c:v>
                </c:pt>
              </c:strCache>
            </c:strRef>
          </c:tx>
          <c:spPr>
            <a:solidFill>
              <a:srgbClr val="A71930"/>
            </a:solidFill>
            <a:ln>
              <a:noFill/>
            </a:ln>
            <a:effectLst/>
          </c:spPr>
          <c:invertIfNegative val="0"/>
          <c:cat>
            <c:strRef>
              <c:f>'[360 Case Usage-2019-02-13-13-08-13.xlsx]Sheet1'!$B$7:$B$11</c:f>
              <c:strCache>
                <c:ptCount val="5"/>
                <c:pt idx="0">
                  <c:v>Document Request</c:v>
                </c:pt>
                <c:pt idx="1">
                  <c:v>Invoice Inquiry</c:v>
                </c:pt>
                <c:pt idx="2">
                  <c:v>RIM Request</c:v>
                </c:pt>
                <c:pt idx="3">
                  <c:v>Service Request</c:v>
                </c:pt>
                <c:pt idx="4">
                  <c:v>Shipment Inquiry</c:v>
                </c:pt>
              </c:strCache>
            </c:strRef>
          </c:cat>
          <c:val>
            <c:numRef>
              <c:f>'[360 Case Usage-2019-02-13-13-08-13.xlsx]Sheet1'!$D$7:$D$11</c:f>
              <c:numCache>
                <c:formatCode>General</c:formatCode>
                <c:ptCount val="5"/>
                <c:pt idx="0">
                  <c:v>6</c:v>
                </c:pt>
                <c:pt idx="1">
                  <c:v>22</c:v>
                </c:pt>
                <c:pt idx="2">
                  <c:v>33</c:v>
                </c:pt>
                <c:pt idx="3">
                  <c:v>30</c:v>
                </c:pt>
                <c:pt idx="4">
                  <c:v>17</c:v>
                </c:pt>
              </c:numCache>
            </c:numRef>
          </c:val>
          <c:extLst>
            <c:ext xmlns:c16="http://schemas.microsoft.com/office/drawing/2014/chart" uri="{C3380CC4-5D6E-409C-BE32-E72D297353CC}">
              <c16:uniqueId val="{00000001-479B-487D-A7D0-3AF11A9CF996}"/>
            </c:ext>
          </c:extLst>
        </c:ser>
        <c:ser>
          <c:idx val="2"/>
          <c:order val="2"/>
          <c:tx>
            <c:strRef>
              <c:f>'[360 Case Usage-2019-02-13-13-08-13.xlsx]Sheet1'!$E$6</c:f>
              <c:strCache>
                <c:ptCount val="1"/>
                <c:pt idx="0">
                  <c:v>December</c:v>
                </c:pt>
              </c:strCache>
            </c:strRef>
          </c:tx>
          <c:spPr>
            <a:solidFill>
              <a:schemeClr val="tx1"/>
            </a:solidFill>
            <a:ln>
              <a:noFill/>
            </a:ln>
            <a:effectLst/>
          </c:spPr>
          <c:invertIfNegative val="0"/>
          <c:cat>
            <c:strRef>
              <c:f>'[360 Case Usage-2019-02-13-13-08-13.xlsx]Sheet1'!$B$7:$B$11</c:f>
              <c:strCache>
                <c:ptCount val="5"/>
                <c:pt idx="0">
                  <c:v>Document Request</c:v>
                </c:pt>
                <c:pt idx="1">
                  <c:v>Invoice Inquiry</c:v>
                </c:pt>
                <c:pt idx="2">
                  <c:v>RIM Request</c:v>
                </c:pt>
                <c:pt idx="3">
                  <c:v>Service Request</c:v>
                </c:pt>
                <c:pt idx="4">
                  <c:v>Shipment Inquiry</c:v>
                </c:pt>
              </c:strCache>
            </c:strRef>
          </c:cat>
          <c:val>
            <c:numRef>
              <c:f>'[360 Case Usage-2019-02-13-13-08-13.xlsx]Sheet1'!$E$7:$E$11</c:f>
              <c:numCache>
                <c:formatCode>General</c:formatCode>
                <c:ptCount val="5"/>
                <c:pt idx="0">
                  <c:v>1</c:v>
                </c:pt>
                <c:pt idx="1">
                  <c:v>1</c:v>
                </c:pt>
                <c:pt idx="2">
                  <c:v>20</c:v>
                </c:pt>
                <c:pt idx="3">
                  <c:v>24</c:v>
                </c:pt>
                <c:pt idx="4">
                  <c:v>26</c:v>
                </c:pt>
              </c:numCache>
            </c:numRef>
          </c:val>
          <c:extLst>
            <c:ext xmlns:c16="http://schemas.microsoft.com/office/drawing/2014/chart" uri="{C3380CC4-5D6E-409C-BE32-E72D297353CC}">
              <c16:uniqueId val="{00000002-479B-487D-A7D0-3AF11A9CF996}"/>
            </c:ext>
          </c:extLst>
        </c:ser>
        <c:ser>
          <c:idx val="3"/>
          <c:order val="3"/>
          <c:tx>
            <c:strRef>
              <c:f>'[360 Case Usage-2019-02-13-13-08-13.xlsx]Sheet1'!$F$6</c:f>
              <c:strCache>
                <c:ptCount val="1"/>
                <c:pt idx="0">
                  <c:v>January</c:v>
                </c:pt>
              </c:strCache>
            </c:strRef>
          </c:tx>
          <c:spPr>
            <a:solidFill>
              <a:srgbClr val="DDDDDD"/>
            </a:solidFill>
            <a:ln>
              <a:solidFill>
                <a:srgbClr val="8F9193"/>
              </a:solidFill>
            </a:ln>
            <a:effectLst/>
          </c:spPr>
          <c:invertIfNegative val="0"/>
          <c:cat>
            <c:strRef>
              <c:f>'[360 Case Usage-2019-02-13-13-08-13.xlsx]Sheet1'!$B$7:$B$11</c:f>
              <c:strCache>
                <c:ptCount val="5"/>
                <c:pt idx="0">
                  <c:v>Document Request</c:v>
                </c:pt>
                <c:pt idx="1">
                  <c:v>Invoice Inquiry</c:v>
                </c:pt>
                <c:pt idx="2">
                  <c:v>RIM Request</c:v>
                </c:pt>
                <c:pt idx="3">
                  <c:v>Service Request</c:v>
                </c:pt>
                <c:pt idx="4">
                  <c:v>Shipment Inquiry</c:v>
                </c:pt>
              </c:strCache>
            </c:strRef>
          </c:cat>
          <c:val>
            <c:numRef>
              <c:f>'[360 Case Usage-2019-02-13-13-08-13.xlsx]Sheet1'!$F$7:$F$11</c:f>
              <c:numCache>
                <c:formatCode>General</c:formatCode>
                <c:ptCount val="5"/>
                <c:pt idx="0">
                  <c:v>1</c:v>
                </c:pt>
                <c:pt idx="1">
                  <c:v>6</c:v>
                </c:pt>
                <c:pt idx="2">
                  <c:v>36</c:v>
                </c:pt>
                <c:pt idx="3">
                  <c:v>20</c:v>
                </c:pt>
                <c:pt idx="4">
                  <c:v>25</c:v>
                </c:pt>
              </c:numCache>
            </c:numRef>
          </c:val>
          <c:extLst>
            <c:ext xmlns:c16="http://schemas.microsoft.com/office/drawing/2014/chart" uri="{C3380CC4-5D6E-409C-BE32-E72D297353CC}">
              <c16:uniqueId val="{00000003-479B-487D-A7D0-3AF11A9CF996}"/>
            </c:ext>
          </c:extLst>
        </c:ser>
        <c:dLbls>
          <c:showLegendKey val="0"/>
          <c:showVal val="0"/>
          <c:showCatName val="0"/>
          <c:showSerName val="0"/>
          <c:showPercent val="0"/>
          <c:showBubbleSize val="0"/>
        </c:dLbls>
        <c:gapWidth val="219"/>
        <c:overlap val="-27"/>
        <c:axId val="329321192"/>
        <c:axId val="329321976"/>
      </c:barChart>
      <c:catAx>
        <c:axId val="329321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Century Gothic" panose="020B0502020202020204" pitchFamily="34" charset="0"/>
                <a:ea typeface="+mn-ea"/>
                <a:cs typeface="+mn-cs"/>
              </a:defRPr>
            </a:pPr>
            <a:endParaRPr lang="en-US"/>
          </a:p>
        </c:txPr>
        <c:crossAx val="329321976"/>
        <c:crosses val="autoZero"/>
        <c:auto val="1"/>
        <c:lblAlgn val="ctr"/>
        <c:lblOffset val="100"/>
        <c:noMultiLvlLbl val="0"/>
      </c:catAx>
      <c:valAx>
        <c:axId val="329321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en-US"/>
          </a:p>
        </c:txPr>
        <c:crossAx val="3293211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r>
              <a:rPr lang="en-US" sz="1800" b="1" dirty="0">
                <a:solidFill>
                  <a:schemeClr val="tx1"/>
                </a:solidFill>
              </a:rPr>
              <a:t>Invoice Inquiry</a:t>
            </a:r>
          </a:p>
        </c:rich>
      </c:tx>
      <c:layout>
        <c:manualLayout>
          <c:xMode val="edge"/>
          <c:yMode val="edge"/>
          <c:x val="0.42819052239755501"/>
          <c:y val="2.3990461989986785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'[360 Case Usage-2019-02-13-13-08-13.xlsx]Sheet1'!$B$25</c:f>
              <c:strCache>
                <c:ptCount val="1"/>
                <c:pt idx="0">
                  <c:v>INCORRECT OCEAN FREIGHT RATE APPLIED</c:v>
                </c:pt>
              </c:strCache>
            </c:strRef>
          </c:tx>
          <c:spPr>
            <a:solidFill>
              <a:srgbClr val="C00000"/>
            </a:solidFill>
            <a:ln>
              <a:noFill/>
            </a:ln>
            <a:effectLst/>
          </c:spPr>
          <c:invertIfNegative val="0"/>
          <c:dPt>
            <c:idx val="1"/>
            <c:invertIfNegative val="0"/>
            <c:bubble3D val="0"/>
            <c:spPr>
              <a:solidFill>
                <a:srgbClr val="A71930"/>
              </a:solidFill>
              <a:ln>
                <a:noFill/>
              </a:ln>
              <a:effectLst/>
            </c:spPr>
            <c:extLst>
              <c:ext xmlns:c16="http://schemas.microsoft.com/office/drawing/2014/chart" uri="{C3380CC4-5D6E-409C-BE32-E72D297353CC}">
                <c16:uniqueId val="{00000001-73BD-4334-9302-36F4BF2333FA}"/>
              </c:ext>
            </c:extLst>
          </c:dPt>
          <c:cat>
            <c:strRef>
              <c:f>'[360 Case Usage-2019-02-13-13-08-13.xlsx]Sheet1'!$C$24:$F$24</c:f>
              <c:strCache>
                <c:ptCount val="4"/>
                <c:pt idx="0">
                  <c:v>October</c:v>
                </c:pt>
                <c:pt idx="1">
                  <c:v>November</c:v>
                </c:pt>
                <c:pt idx="2">
                  <c:v>December</c:v>
                </c:pt>
                <c:pt idx="3">
                  <c:v>January</c:v>
                </c:pt>
              </c:strCache>
            </c:strRef>
          </c:cat>
          <c:val>
            <c:numRef>
              <c:f>'[360 Case Usage-2019-02-13-13-08-13.xlsx]Sheet1'!$C$25:$F$25</c:f>
              <c:numCache>
                <c:formatCode>General</c:formatCode>
                <c:ptCount val="4"/>
                <c:pt idx="1">
                  <c:v>12</c:v>
                </c:pt>
              </c:numCache>
            </c:numRef>
          </c:val>
          <c:extLst>
            <c:ext xmlns:c16="http://schemas.microsoft.com/office/drawing/2014/chart" uri="{C3380CC4-5D6E-409C-BE32-E72D297353CC}">
              <c16:uniqueId val="{00000002-73BD-4334-9302-36F4BF2333FA}"/>
            </c:ext>
          </c:extLst>
        </c:ser>
        <c:ser>
          <c:idx val="1"/>
          <c:order val="1"/>
          <c:tx>
            <c:strRef>
              <c:f>'[360 Case Usage-2019-02-13-13-08-13.xlsx]Sheet1'!$B$26</c:f>
              <c:strCache>
                <c:ptCount val="1"/>
                <c:pt idx="0">
                  <c:v>MISSING INVOICE PACKET</c:v>
                </c:pt>
              </c:strCache>
            </c:strRef>
          </c:tx>
          <c:spPr>
            <a:solidFill>
              <a:srgbClr val="333333"/>
            </a:solidFill>
            <a:ln>
              <a:noFill/>
            </a:ln>
            <a:effectLst/>
          </c:spPr>
          <c:invertIfNegative val="0"/>
          <c:cat>
            <c:strRef>
              <c:f>'[360 Case Usage-2019-02-13-13-08-13.xlsx]Sheet1'!$C$24:$F$24</c:f>
              <c:strCache>
                <c:ptCount val="4"/>
                <c:pt idx="0">
                  <c:v>October</c:v>
                </c:pt>
                <c:pt idx="1">
                  <c:v>November</c:v>
                </c:pt>
                <c:pt idx="2">
                  <c:v>December</c:v>
                </c:pt>
                <c:pt idx="3">
                  <c:v>January</c:v>
                </c:pt>
              </c:strCache>
            </c:strRef>
          </c:cat>
          <c:val>
            <c:numRef>
              <c:f>'[360 Case Usage-2019-02-13-13-08-13.xlsx]Sheet1'!$C$26:$F$26</c:f>
              <c:numCache>
                <c:formatCode>General</c:formatCode>
                <c:ptCount val="4"/>
                <c:pt idx="1">
                  <c:v>6</c:v>
                </c:pt>
                <c:pt idx="2">
                  <c:v>1</c:v>
                </c:pt>
                <c:pt idx="3">
                  <c:v>6</c:v>
                </c:pt>
              </c:numCache>
            </c:numRef>
          </c:val>
          <c:extLst>
            <c:ext xmlns:c16="http://schemas.microsoft.com/office/drawing/2014/chart" uri="{C3380CC4-5D6E-409C-BE32-E72D297353CC}">
              <c16:uniqueId val="{00000003-73BD-4334-9302-36F4BF2333FA}"/>
            </c:ext>
          </c:extLst>
        </c:ser>
        <c:ser>
          <c:idx val="2"/>
          <c:order val="2"/>
          <c:tx>
            <c:strRef>
              <c:f>'[360 Case Usage-2019-02-13-13-08-13.xlsx]Sheet1'!$B$27</c:f>
              <c:strCache>
                <c:ptCount val="1"/>
                <c:pt idx="0">
                  <c:v>NO POD</c:v>
                </c:pt>
              </c:strCache>
            </c:strRef>
          </c:tx>
          <c:spPr>
            <a:solidFill>
              <a:srgbClr val="8F9193"/>
            </a:solidFill>
            <a:ln>
              <a:noFill/>
            </a:ln>
            <a:effectLst/>
          </c:spPr>
          <c:invertIfNegative val="0"/>
          <c:cat>
            <c:strRef>
              <c:f>'[360 Case Usage-2019-02-13-13-08-13.xlsx]Sheet1'!$C$24:$F$24</c:f>
              <c:strCache>
                <c:ptCount val="4"/>
                <c:pt idx="0">
                  <c:v>October</c:v>
                </c:pt>
                <c:pt idx="1">
                  <c:v>November</c:v>
                </c:pt>
                <c:pt idx="2">
                  <c:v>December</c:v>
                </c:pt>
                <c:pt idx="3">
                  <c:v>January</c:v>
                </c:pt>
              </c:strCache>
            </c:strRef>
          </c:cat>
          <c:val>
            <c:numRef>
              <c:f>'[360 Case Usage-2019-02-13-13-08-13.xlsx]Sheet1'!$C$27:$F$27</c:f>
              <c:numCache>
                <c:formatCode>General</c:formatCode>
                <c:ptCount val="4"/>
                <c:pt idx="0">
                  <c:v>5</c:v>
                </c:pt>
                <c:pt idx="1">
                  <c:v>4</c:v>
                </c:pt>
              </c:numCache>
            </c:numRef>
          </c:val>
          <c:extLst>
            <c:ext xmlns:c16="http://schemas.microsoft.com/office/drawing/2014/chart" uri="{C3380CC4-5D6E-409C-BE32-E72D297353CC}">
              <c16:uniqueId val="{00000004-73BD-4334-9302-36F4BF2333FA}"/>
            </c:ext>
          </c:extLst>
        </c:ser>
        <c:dLbls>
          <c:showLegendKey val="0"/>
          <c:showVal val="0"/>
          <c:showCatName val="0"/>
          <c:showSerName val="0"/>
          <c:showPercent val="0"/>
          <c:showBubbleSize val="0"/>
        </c:dLbls>
        <c:gapWidth val="219"/>
        <c:overlap val="-27"/>
        <c:axId val="329320016"/>
        <c:axId val="329316488"/>
      </c:barChart>
      <c:catAx>
        <c:axId val="329320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Century Gothic" panose="020B0502020202020204" pitchFamily="34" charset="0"/>
                <a:ea typeface="+mn-ea"/>
                <a:cs typeface="+mn-cs"/>
              </a:defRPr>
            </a:pPr>
            <a:endParaRPr lang="en-US"/>
          </a:p>
        </c:txPr>
        <c:crossAx val="329316488"/>
        <c:crosses val="autoZero"/>
        <c:auto val="1"/>
        <c:lblAlgn val="ctr"/>
        <c:lblOffset val="100"/>
        <c:noMultiLvlLbl val="0"/>
      </c:catAx>
      <c:valAx>
        <c:axId val="3293164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en-US"/>
          </a:p>
        </c:txPr>
        <c:crossAx val="329320016"/>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Entry>
      <c:legendEntry>
        <c:idx val="1"/>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Entry>
      <c:legendEntry>
        <c:idx val="2"/>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r>
              <a:rPr lang="en-US" sz="1800" b="1">
                <a:solidFill>
                  <a:schemeClr val="tx1"/>
                </a:solidFill>
              </a:rPr>
              <a:t>RIM Request</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Century Gothic" panose="020B0502020202020204" pitchFamily="34" charset="0"/>
              <a:ea typeface="+mn-ea"/>
              <a:cs typeface="+mn-cs"/>
            </a:defRPr>
          </a:pPr>
          <a:endParaRPr lang="en-US"/>
        </a:p>
      </c:txPr>
    </c:title>
    <c:autoTitleDeleted val="0"/>
    <c:plotArea>
      <c:layout/>
      <c:barChart>
        <c:barDir val="col"/>
        <c:grouping val="clustered"/>
        <c:varyColors val="0"/>
        <c:ser>
          <c:idx val="0"/>
          <c:order val="0"/>
          <c:tx>
            <c:strRef>
              <c:f>'[360 Case Usage-2019-02-13-13-08-13.xlsx]Sheet1'!$C$42</c:f>
              <c:strCache>
                <c:ptCount val="1"/>
                <c:pt idx="0">
                  <c:v>October</c:v>
                </c:pt>
              </c:strCache>
            </c:strRef>
          </c:tx>
          <c:spPr>
            <a:solidFill>
              <a:srgbClr val="A71930"/>
            </a:solidFill>
            <a:ln>
              <a:noFill/>
            </a:ln>
            <a:effectLst/>
          </c:spPr>
          <c:invertIfNegative val="0"/>
          <c:cat>
            <c:strRef>
              <c:f>'[360 Case Usage-2019-02-13-13-08-13.xlsx]Sheet1'!$B$43:$B$47</c:f>
              <c:strCache>
                <c:ptCount val="5"/>
                <c:pt idx="0">
                  <c:v>HTS REQUEST</c:v>
                </c:pt>
                <c:pt idx="1">
                  <c:v>MISSING COMMERICAL INVOICE</c:v>
                </c:pt>
                <c:pt idx="2">
                  <c:v>MISSING TERMS OF SALE</c:v>
                </c:pt>
                <c:pt idx="3">
                  <c:v>NO CURRENCY LISTED ON C/I</c:v>
                </c:pt>
                <c:pt idx="4">
                  <c:v>SPOT QUOTE APPROVAL</c:v>
                </c:pt>
              </c:strCache>
            </c:strRef>
          </c:cat>
          <c:val>
            <c:numRef>
              <c:f>'[360 Case Usage-2019-02-13-13-08-13.xlsx]Sheet1'!$C$43:$C$47</c:f>
              <c:numCache>
                <c:formatCode>General</c:formatCode>
                <c:ptCount val="5"/>
                <c:pt idx="0">
                  <c:v>23</c:v>
                </c:pt>
                <c:pt idx="1">
                  <c:v>5</c:v>
                </c:pt>
                <c:pt idx="2">
                  <c:v>1</c:v>
                </c:pt>
                <c:pt idx="4">
                  <c:v>4</c:v>
                </c:pt>
              </c:numCache>
            </c:numRef>
          </c:val>
          <c:extLst>
            <c:ext xmlns:c16="http://schemas.microsoft.com/office/drawing/2014/chart" uri="{C3380CC4-5D6E-409C-BE32-E72D297353CC}">
              <c16:uniqueId val="{00000000-DCC6-47AD-BFBF-16EB550D9EDE}"/>
            </c:ext>
          </c:extLst>
        </c:ser>
        <c:ser>
          <c:idx val="1"/>
          <c:order val="1"/>
          <c:tx>
            <c:strRef>
              <c:f>'[360 Case Usage-2019-02-13-13-08-13.xlsx]Sheet1'!$D$42</c:f>
              <c:strCache>
                <c:ptCount val="1"/>
                <c:pt idx="0">
                  <c:v>November</c:v>
                </c:pt>
              </c:strCache>
            </c:strRef>
          </c:tx>
          <c:spPr>
            <a:solidFill>
              <a:srgbClr val="8F9193"/>
            </a:solidFill>
            <a:ln>
              <a:noFill/>
            </a:ln>
            <a:effectLst/>
          </c:spPr>
          <c:invertIfNegative val="0"/>
          <c:cat>
            <c:strRef>
              <c:f>'[360 Case Usage-2019-02-13-13-08-13.xlsx]Sheet1'!$B$43:$B$47</c:f>
              <c:strCache>
                <c:ptCount val="5"/>
                <c:pt idx="0">
                  <c:v>HTS REQUEST</c:v>
                </c:pt>
                <c:pt idx="1">
                  <c:v>MISSING COMMERICAL INVOICE</c:v>
                </c:pt>
                <c:pt idx="2">
                  <c:v>MISSING TERMS OF SALE</c:v>
                </c:pt>
                <c:pt idx="3">
                  <c:v>NO CURRENCY LISTED ON C/I</c:v>
                </c:pt>
                <c:pt idx="4">
                  <c:v>SPOT QUOTE APPROVAL</c:v>
                </c:pt>
              </c:strCache>
            </c:strRef>
          </c:cat>
          <c:val>
            <c:numRef>
              <c:f>'[360 Case Usage-2019-02-13-13-08-13.xlsx]Sheet1'!$D$43:$D$47</c:f>
              <c:numCache>
                <c:formatCode>General</c:formatCode>
                <c:ptCount val="5"/>
                <c:pt idx="0">
                  <c:v>24</c:v>
                </c:pt>
                <c:pt idx="1">
                  <c:v>3</c:v>
                </c:pt>
                <c:pt idx="2">
                  <c:v>6</c:v>
                </c:pt>
              </c:numCache>
            </c:numRef>
          </c:val>
          <c:extLst>
            <c:ext xmlns:c16="http://schemas.microsoft.com/office/drawing/2014/chart" uri="{C3380CC4-5D6E-409C-BE32-E72D297353CC}">
              <c16:uniqueId val="{00000001-DCC6-47AD-BFBF-16EB550D9EDE}"/>
            </c:ext>
          </c:extLst>
        </c:ser>
        <c:ser>
          <c:idx val="2"/>
          <c:order val="2"/>
          <c:tx>
            <c:strRef>
              <c:f>'[360 Case Usage-2019-02-13-13-08-13.xlsx]Sheet1'!$E$42</c:f>
              <c:strCache>
                <c:ptCount val="1"/>
                <c:pt idx="0">
                  <c:v>December</c:v>
                </c:pt>
              </c:strCache>
            </c:strRef>
          </c:tx>
          <c:spPr>
            <a:solidFill>
              <a:schemeClr val="tx1"/>
            </a:solidFill>
            <a:ln>
              <a:noFill/>
            </a:ln>
            <a:effectLst/>
          </c:spPr>
          <c:invertIfNegative val="0"/>
          <c:cat>
            <c:strRef>
              <c:f>'[360 Case Usage-2019-02-13-13-08-13.xlsx]Sheet1'!$B$43:$B$47</c:f>
              <c:strCache>
                <c:ptCount val="5"/>
                <c:pt idx="0">
                  <c:v>HTS REQUEST</c:v>
                </c:pt>
                <c:pt idx="1">
                  <c:v>MISSING COMMERICAL INVOICE</c:v>
                </c:pt>
                <c:pt idx="2">
                  <c:v>MISSING TERMS OF SALE</c:v>
                </c:pt>
                <c:pt idx="3">
                  <c:v>NO CURRENCY LISTED ON C/I</c:v>
                </c:pt>
                <c:pt idx="4">
                  <c:v>SPOT QUOTE APPROVAL</c:v>
                </c:pt>
              </c:strCache>
            </c:strRef>
          </c:cat>
          <c:val>
            <c:numRef>
              <c:f>'[360 Case Usage-2019-02-13-13-08-13.xlsx]Sheet1'!$E$43:$E$47</c:f>
              <c:numCache>
                <c:formatCode>General</c:formatCode>
                <c:ptCount val="5"/>
                <c:pt idx="0">
                  <c:v>11</c:v>
                </c:pt>
                <c:pt idx="1">
                  <c:v>2</c:v>
                </c:pt>
                <c:pt idx="4">
                  <c:v>7</c:v>
                </c:pt>
              </c:numCache>
            </c:numRef>
          </c:val>
          <c:extLst>
            <c:ext xmlns:c16="http://schemas.microsoft.com/office/drawing/2014/chart" uri="{C3380CC4-5D6E-409C-BE32-E72D297353CC}">
              <c16:uniqueId val="{00000002-DCC6-47AD-BFBF-16EB550D9EDE}"/>
            </c:ext>
          </c:extLst>
        </c:ser>
        <c:ser>
          <c:idx val="3"/>
          <c:order val="3"/>
          <c:tx>
            <c:strRef>
              <c:f>'[360 Case Usage-2019-02-13-13-08-13.xlsx]Sheet1'!$F$42</c:f>
              <c:strCache>
                <c:ptCount val="1"/>
                <c:pt idx="0">
                  <c:v>January</c:v>
                </c:pt>
              </c:strCache>
            </c:strRef>
          </c:tx>
          <c:spPr>
            <a:solidFill>
              <a:srgbClr val="DDDDDD"/>
            </a:solidFill>
            <a:ln>
              <a:solidFill>
                <a:srgbClr val="8F9193"/>
              </a:solidFill>
            </a:ln>
            <a:effectLst/>
          </c:spPr>
          <c:invertIfNegative val="0"/>
          <c:cat>
            <c:strRef>
              <c:f>'[360 Case Usage-2019-02-13-13-08-13.xlsx]Sheet1'!$B$43:$B$47</c:f>
              <c:strCache>
                <c:ptCount val="5"/>
                <c:pt idx="0">
                  <c:v>HTS REQUEST</c:v>
                </c:pt>
                <c:pt idx="1">
                  <c:v>MISSING COMMERICAL INVOICE</c:v>
                </c:pt>
                <c:pt idx="2">
                  <c:v>MISSING TERMS OF SALE</c:v>
                </c:pt>
                <c:pt idx="3">
                  <c:v>NO CURRENCY LISTED ON C/I</c:v>
                </c:pt>
                <c:pt idx="4">
                  <c:v>SPOT QUOTE APPROVAL</c:v>
                </c:pt>
              </c:strCache>
            </c:strRef>
          </c:cat>
          <c:val>
            <c:numRef>
              <c:f>'[360 Case Usage-2019-02-13-13-08-13.xlsx]Sheet1'!$F$43:$F$47</c:f>
              <c:numCache>
                <c:formatCode>General</c:formatCode>
                <c:ptCount val="5"/>
                <c:pt idx="0">
                  <c:v>21</c:v>
                </c:pt>
                <c:pt idx="1">
                  <c:v>3</c:v>
                </c:pt>
                <c:pt idx="3">
                  <c:v>2</c:v>
                </c:pt>
                <c:pt idx="4">
                  <c:v>10</c:v>
                </c:pt>
              </c:numCache>
            </c:numRef>
          </c:val>
          <c:extLst>
            <c:ext xmlns:c16="http://schemas.microsoft.com/office/drawing/2014/chart" uri="{C3380CC4-5D6E-409C-BE32-E72D297353CC}">
              <c16:uniqueId val="{00000003-DCC6-47AD-BFBF-16EB550D9EDE}"/>
            </c:ext>
          </c:extLst>
        </c:ser>
        <c:dLbls>
          <c:showLegendKey val="0"/>
          <c:showVal val="0"/>
          <c:showCatName val="0"/>
          <c:showSerName val="0"/>
          <c:showPercent val="0"/>
          <c:showBubbleSize val="0"/>
        </c:dLbls>
        <c:gapWidth val="219"/>
        <c:overlap val="-27"/>
        <c:axId val="329319232"/>
        <c:axId val="329319624"/>
      </c:barChart>
      <c:catAx>
        <c:axId val="329319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solidFill>
                <a:latin typeface="Century Gothic" panose="020B0502020202020204" pitchFamily="34" charset="0"/>
                <a:ea typeface="+mn-ea"/>
                <a:cs typeface="+mn-cs"/>
              </a:defRPr>
            </a:pPr>
            <a:endParaRPr lang="en-US"/>
          </a:p>
        </c:txPr>
        <c:crossAx val="329319624"/>
        <c:crosses val="autoZero"/>
        <c:auto val="1"/>
        <c:lblAlgn val="ctr"/>
        <c:lblOffset val="100"/>
        <c:noMultiLvlLbl val="0"/>
      </c:catAx>
      <c:valAx>
        <c:axId val="3293196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entury Gothic" panose="020B0502020202020204" pitchFamily="34" charset="0"/>
                <a:ea typeface="+mn-ea"/>
                <a:cs typeface="+mn-cs"/>
              </a:defRPr>
            </a:pPr>
            <a:endParaRPr lang="en-US"/>
          </a:p>
        </c:txPr>
        <c:crossAx val="329319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Century Gothic" panose="020B050202020202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AFA8042-29A1-4486-A765-75526984061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8D8449A-A734-4B2E-9806-61303F24B60B}"/>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9249263-8DF9-4907-970E-1CFD040DC73A}" type="datetimeFigureOut">
              <a:rPr lang="en-US" smtClean="0"/>
              <a:t>4/17/2025</a:t>
            </a:fld>
            <a:endParaRPr lang="en-US" dirty="0"/>
          </a:p>
        </p:txBody>
      </p:sp>
      <p:sp>
        <p:nvSpPr>
          <p:cNvPr id="4" name="Footer Placeholder 3">
            <a:extLst>
              <a:ext uri="{FF2B5EF4-FFF2-40B4-BE49-F238E27FC236}">
                <a16:creationId xmlns:a16="http://schemas.microsoft.com/office/drawing/2014/main" id="{F6605C2A-990C-4531-8CBF-BC3BEC0AF34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0D7358FE-F7D5-4C85-B0FD-2394F7F8774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5BAE485-B3C6-4830-BBC8-C6E008BDD690}" type="slidenum">
              <a:rPr lang="en-US" smtClean="0"/>
              <a:t>‹#›</a:t>
            </a:fld>
            <a:endParaRPr lang="en-US" dirty="0"/>
          </a:p>
        </p:txBody>
      </p:sp>
    </p:spTree>
    <p:extLst>
      <p:ext uri="{BB962C8B-B14F-4D97-AF65-F5344CB8AC3E}">
        <p14:creationId xmlns:p14="http://schemas.microsoft.com/office/powerpoint/2010/main" val="412162895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C70B412-7BFF-46C7-AB5E-DE35F66C9933}" type="datetimeFigureOut">
              <a:rPr lang="en-US" noProof="0" smtClean="0"/>
              <a:t>4/17/2025</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5ACE04-E13C-4837-B6DD-B388E7CAA05E}" type="slidenum">
              <a:rPr lang="en-US" noProof="0" smtClean="0"/>
              <a:t>‹#›</a:t>
            </a:fld>
            <a:endParaRPr lang="en-US" noProof="0" dirty="0"/>
          </a:p>
        </p:txBody>
      </p:sp>
    </p:spTree>
    <p:extLst>
      <p:ext uri="{BB962C8B-B14F-4D97-AF65-F5344CB8AC3E}">
        <p14:creationId xmlns:p14="http://schemas.microsoft.com/office/powerpoint/2010/main" val="185044102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a:t>
            </a:fld>
            <a:endParaRPr lang="en-US" noProof="0" dirty="0"/>
          </a:p>
        </p:txBody>
      </p:sp>
    </p:spTree>
    <p:extLst>
      <p:ext uri="{BB962C8B-B14F-4D97-AF65-F5344CB8AC3E}">
        <p14:creationId xmlns:p14="http://schemas.microsoft.com/office/powerpoint/2010/main" val="15642414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16</a:t>
            </a:fld>
            <a:endParaRPr lang="en-US" noProof="0" dirty="0"/>
          </a:p>
        </p:txBody>
      </p:sp>
    </p:spTree>
    <p:extLst>
      <p:ext uri="{BB962C8B-B14F-4D97-AF65-F5344CB8AC3E}">
        <p14:creationId xmlns:p14="http://schemas.microsoft.com/office/powerpoint/2010/main" val="30960205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17</a:t>
            </a:fld>
            <a:endParaRPr lang="en-US" noProof="0" dirty="0"/>
          </a:p>
        </p:txBody>
      </p:sp>
    </p:spTree>
    <p:extLst>
      <p:ext uri="{BB962C8B-B14F-4D97-AF65-F5344CB8AC3E}">
        <p14:creationId xmlns:p14="http://schemas.microsoft.com/office/powerpoint/2010/main" val="5994530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18</a:t>
            </a:fld>
            <a:endParaRPr lang="en-US" noProof="0" dirty="0"/>
          </a:p>
        </p:txBody>
      </p:sp>
    </p:spTree>
    <p:extLst>
      <p:ext uri="{BB962C8B-B14F-4D97-AF65-F5344CB8AC3E}">
        <p14:creationId xmlns:p14="http://schemas.microsoft.com/office/powerpoint/2010/main" val="39814248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5ACE04-E13C-4837-B6DD-B388E7CAA05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55487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5ACE04-E13C-4837-B6DD-B388E7CAA05E}" type="slidenum">
              <a:rPr lang="en-US" noProof="0" smtClean="0"/>
              <a:t>20</a:t>
            </a:fld>
            <a:endParaRPr lang="en-US" noProof="0" dirty="0"/>
          </a:p>
        </p:txBody>
      </p:sp>
    </p:spTree>
    <p:extLst>
      <p:ext uri="{BB962C8B-B14F-4D97-AF65-F5344CB8AC3E}">
        <p14:creationId xmlns:p14="http://schemas.microsoft.com/office/powerpoint/2010/main" val="39411259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2</a:t>
            </a:fld>
            <a:endParaRPr lang="en-US" noProof="0" dirty="0"/>
          </a:p>
        </p:txBody>
      </p:sp>
    </p:spTree>
    <p:extLst>
      <p:ext uri="{BB962C8B-B14F-4D97-AF65-F5344CB8AC3E}">
        <p14:creationId xmlns:p14="http://schemas.microsoft.com/office/powerpoint/2010/main" val="10243230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5ACE04-E13C-4837-B6DD-B388E7CAA05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07501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4</a:t>
            </a:fld>
            <a:endParaRPr lang="en-US" noProof="0" dirty="0"/>
          </a:p>
        </p:txBody>
      </p:sp>
    </p:spTree>
    <p:extLst>
      <p:ext uri="{BB962C8B-B14F-4D97-AF65-F5344CB8AC3E}">
        <p14:creationId xmlns:p14="http://schemas.microsoft.com/office/powerpoint/2010/main" val="33575063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5ACE04-E13C-4837-B6DD-B388E7CAA05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21157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8</a:t>
            </a:fld>
            <a:endParaRPr lang="en-US" noProof="0" dirty="0"/>
          </a:p>
        </p:txBody>
      </p:sp>
    </p:spTree>
    <p:extLst>
      <p:ext uri="{BB962C8B-B14F-4D97-AF65-F5344CB8AC3E}">
        <p14:creationId xmlns:p14="http://schemas.microsoft.com/office/powerpoint/2010/main" val="9191041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9</a:t>
            </a:fld>
            <a:endParaRPr lang="en-US" noProof="0" dirty="0"/>
          </a:p>
        </p:txBody>
      </p:sp>
    </p:spTree>
    <p:extLst>
      <p:ext uri="{BB962C8B-B14F-4D97-AF65-F5344CB8AC3E}">
        <p14:creationId xmlns:p14="http://schemas.microsoft.com/office/powerpoint/2010/main" val="15563452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10</a:t>
            </a:fld>
            <a:endParaRPr lang="en-US" noProof="0" dirty="0"/>
          </a:p>
        </p:txBody>
      </p:sp>
    </p:spTree>
    <p:extLst>
      <p:ext uri="{BB962C8B-B14F-4D97-AF65-F5344CB8AC3E}">
        <p14:creationId xmlns:p14="http://schemas.microsoft.com/office/powerpoint/2010/main" val="15563452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000000"/>
                </a:solidFill>
                <a:latin typeface="Century Gothic" panose="020B0502020202020204" pitchFamily="34" charset="0"/>
                <a:ea typeface="Times New Roman" panose="02020603050405020304" pitchFamily="18" charset="0"/>
                <a:cs typeface="CIDFont+F1"/>
              </a:rPr>
              <a:t>© RIM logistics, ltd. All rights reserved. | 2025</a:t>
            </a:r>
            <a:endParaRPr lang="en-US" sz="1400" dirty="0">
              <a:effectLst/>
              <a:latin typeface="Century Gothic" panose="020B0502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385ACE04-E13C-4837-B6DD-B388E7CAA05E}" type="slidenum">
              <a:rPr lang="en-US" noProof="0" smtClean="0"/>
              <a:t>11</a:t>
            </a:fld>
            <a:endParaRPr lang="en-US" noProof="0" dirty="0"/>
          </a:p>
        </p:txBody>
      </p:sp>
    </p:spTree>
    <p:extLst>
      <p:ext uri="{BB962C8B-B14F-4D97-AF65-F5344CB8AC3E}">
        <p14:creationId xmlns:p14="http://schemas.microsoft.com/office/powerpoint/2010/main" val="2155313512"/>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slideMaster" Target="../slideMasters/slideMaster1.xml"/><Relationship Id="rId1" Type="http://schemas.openxmlformats.org/officeDocument/2006/relationships/themeOverride" Target="../theme/themeOverride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png"/><Relationship Id="rId7" Type="http://schemas.openxmlformats.org/officeDocument/2006/relationships/image" Target="../media/image16.png"/><Relationship Id="rId2" Type="http://schemas.openxmlformats.org/officeDocument/2006/relationships/slideMaster" Target="../slideMasters/slideMaster1.xml"/><Relationship Id="rId1" Type="http://schemas.openxmlformats.org/officeDocument/2006/relationships/themeOverride" Target="../theme/themeOverride5.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00.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222.png"/><Relationship Id="rId2" Type="http://schemas.openxmlformats.org/officeDocument/2006/relationships/slideMaster" Target="../slideMasters/slideMaster1.xml"/><Relationship Id="rId1" Type="http://schemas.openxmlformats.org/officeDocument/2006/relationships/themeOverride" Target="../theme/themeOverride58.xml"/><Relationship Id="rId6" Type="http://schemas.openxmlformats.org/officeDocument/2006/relationships/image" Target="../media/image1.png"/><Relationship Id="rId11" Type="http://schemas.openxmlformats.org/officeDocument/2006/relationships/image" Target="../media/image221.png"/><Relationship Id="rId5" Type="http://schemas.openxmlformats.org/officeDocument/2006/relationships/image" Target="../media/image3.png"/><Relationship Id="rId10" Type="http://schemas.openxmlformats.org/officeDocument/2006/relationships/image" Target="../media/image220.png"/><Relationship Id="rId4" Type="http://schemas.microsoft.com/office/2007/relationships/hdphoto" Target="../media/hdphoto1.wdp"/><Relationship Id="rId9" Type="http://schemas.openxmlformats.org/officeDocument/2006/relationships/image" Target="../media/image219.png"/></Relationships>
</file>

<file path=ppt/slideLayouts/_rels/slideLayout101.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14.png"/><Relationship Id="rId7" Type="http://schemas.openxmlformats.org/officeDocument/2006/relationships/image" Target="../media/image22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19.png"/></Relationships>
</file>

<file path=ppt/slideLayouts/_rels/slideLayout10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230.png"/><Relationship Id="rId3" Type="http://schemas.openxmlformats.org/officeDocument/2006/relationships/image" Target="../media/image17.png"/><Relationship Id="rId7" Type="http://schemas.openxmlformats.org/officeDocument/2006/relationships/image" Target="../media/image4.png"/><Relationship Id="rId12" Type="http://schemas.openxmlformats.org/officeDocument/2006/relationships/image" Target="../media/image229.png"/><Relationship Id="rId2" Type="http://schemas.openxmlformats.org/officeDocument/2006/relationships/slideMaster" Target="../slideMasters/slideMaster1.xml"/><Relationship Id="rId1" Type="http://schemas.openxmlformats.org/officeDocument/2006/relationships/themeOverride" Target="../theme/themeOverride59.xml"/><Relationship Id="rId6" Type="http://schemas.openxmlformats.org/officeDocument/2006/relationships/image" Target="../media/image1.png"/><Relationship Id="rId11" Type="http://schemas.openxmlformats.org/officeDocument/2006/relationships/image" Target="../media/image228.png"/><Relationship Id="rId5" Type="http://schemas.openxmlformats.org/officeDocument/2006/relationships/image" Target="../media/image3.png"/><Relationship Id="rId10" Type="http://schemas.openxmlformats.org/officeDocument/2006/relationships/image" Target="../media/image227.png"/><Relationship Id="rId4" Type="http://schemas.microsoft.com/office/2007/relationships/hdphoto" Target="../media/hdphoto1.wdp"/><Relationship Id="rId9" Type="http://schemas.openxmlformats.org/officeDocument/2006/relationships/image" Target="../media/image219.png"/></Relationships>
</file>

<file path=ppt/slideLayouts/_rels/slideLayout103.xml.rels><?xml version="1.0" encoding="UTF-8" standalone="yes"?>
<Relationships xmlns="http://schemas.openxmlformats.org/package/2006/relationships"><Relationship Id="rId13" Type="http://schemas.openxmlformats.org/officeDocument/2006/relationships/image" Target="../media/image239.png"/><Relationship Id="rId18" Type="http://schemas.openxmlformats.org/officeDocument/2006/relationships/image" Target="../media/image244.png"/><Relationship Id="rId26" Type="http://schemas.openxmlformats.org/officeDocument/2006/relationships/image" Target="../media/image252.png"/><Relationship Id="rId3" Type="http://schemas.openxmlformats.org/officeDocument/2006/relationships/image" Target="../media/image14.png"/><Relationship Id="rId21" Type="http://schemas.openxmlformats.org/officeDocument/2006/relationships/image" Target="../media/image247.png"/><Relationship Id="rId7" Type="http://schemas.openxmlformats.org/officeDocument/2006/relationships/image" Target="../media/image233.png"/><Relationship Id="rId12" Type="http://schemas.openxmlformats.org/officeDocument/2006/relationships/image" Target="../media/image238.png"/><Relationship Id="rId17" Type="http://schemas.openxmlformats.org/officeDocument/2006/relationships/image" Target="../media/image243.png"/><Relationship Id="rId25" Type="http://schemas.openxmlformats.org/officeDocument/2006/relationships/image" Target="../media/image251.png"/><Relationship Id="rId33" Type="http://schemas.openxmlformats.org/officeDocument/2006/relationships/image" Target="../media/image259.png"/><Relationship Id="rId2" Type="http://schemas.openxmlformats.org/officeDocument/2006/relationships/image" Target="../media/image1.png"/><Relationship Id="rId16" Type="http://schemas.openxmlformats.org/officeDocument/2006/relationships/image" Target="../media/image242.png"/><Relationship Id="rId20" Type="http://schemas.openxmlformats.org/officeDocument/2006/relationships/image" Target="../media/image246.png"/><Relationship Id="rId29" Type="http://schemas.openxmlformats.org/officeDocument/2006/relationships/image" Target="../media/image255.png"/><Relationship Id="rId1" Type="http://schemas.openxmlformats.org/officeDocument/2006/relationships/slideMaster" Target="../slideMasters/slideMaster1.xml"/><Relationship Id="rId6" Type="http://schemas.openxmlformats.org/officeDocument/2006/relationships/image" Target="../media/image232.png"/><Relationship Id="rId11" Type="http://schemas.openxmlformats.org/officeDocument/2006/relationships/image" Target="../media/image237.png"/><Relationship Id="rId24" Type="http://schemas.openxmlformats.org/officeDocument/2006/relationships/image" Target="../media/image250.png"/><Relationship Id="rId32" Type="http://schemas.openxmlformats.org/officeDocument/2006/relationships/image" Target="../media/image258.png"/><Relationship Id="rId5" Type="http://schemas.openxmlformats.org/officeDocument/2006/relationships/image" Target="../media/image231.png"/><Relationship Id="rId15" Type="http://schemas.openxmlformats.org/officeDocument/2006/relationships/image" Target="../media/image241.png"/><Relationship Id="rId23" Type="http://schemas.openxmlformats.org/officeDocument/2006/relationships/image" Target="../media/image249.png"/><Relationship Id="rId28" Type="http://schemas.openxmlformats.org/officeDocument/2006/relationships/image" Target="../media/image254.png"/><Relationship Id="rId10" Type="http://schemas.openxmlformats.org/officeDocument/2006/relationships/image" Target="../media/image236.png"/><Relationship Id="rId19" Type="http://schemas.openxmlformats.org/officeDocument/2006/relationships/image" Target="../media/image245.png"/><Relationship Id="rId31" Type="http://schemas.openxmlformats.org/officeDocument/2006/relationships/image" Target="../media/image257.png"/><Relationship Id="rId4" Type="http://schemas.openxmlformats.org/officeDocument/2006/relationships/image" Target="../media/image219.png"/><Relationship Id="rId9" Type="http://schemas.openxmlformats.org/officeDocument/2006/relationships/image" Target="../media/image235.png"/><Relationship Id="rId14" Type="http://schemas.openxmlformats.org/officeDocument/2006/relationships/image" Target="../media/image240.png"/><Relationship Id="rId22" Type="http://schemas.openxmlformats.org/officeDocument/2006/relationships/image" Target="../media/image248.png"/><Relationship Id="rId27" Type="http://schemas.openxmlformats.org/officeDocument/2006/relationships/image" Target="../media/image253.png"/><Relationship Id="rId30" Type="http://schemas.openxmlformats.org/officeDocument/2006/relationships/image" Target="../media/image256.png"/><Relationship Id="rId8" Type="http://schemas.openxmlformats.org/officeDocument/2006/relationships/image" Target="../media/image234.png"/></Relationships>
</file>

<file path=ppt/slideLayouts/_rels/slideLayout104.xml.rels><?xml version="1.0" encoding="UTF-8" standalone="yes"?>
<Relationships xmlns="http://schemas.openxmlformats.org/package/2006/relationships"><Relationship Id="rId8" Type="http://schemas.openxmlformats.org/officeDocument/2006/relationships/image" Target="../media/image219.png"/><Relationship Id="rId13" Type="http://schemas.openxmlformats.org/officeDocument/2006/relationships/image" Target="../media/image264.png"/><Relationship Id="rId3" Type="http://schemas.openxmlformats.org/officeDocument/2006/relationships/image" Target="../media/image17.png"/><Relationship Id="rId7" Type="http://schemas.openxmlformats.org/officeDocument/2006/relationships/image" Target="../media/image14.png"/><Relationship Id="rId12" Type="http://schemas.openxmlformats.org/officeDocument/2006/relationships/image" Target="../media/image263.png"/><Relationship Id="rId2" Type="http://schemas.openxmlformats.org/officeDocument/2006/relationships/slideMaster" Target="../slideMasters/slideMaster1.xml"/><Relationship Id="rId1" Type="http://schemas.openxmlformats.org/officeDocument/2006/relationships/themeOverride" Target="../theme/themeOverride60.xml"/><Relationship Id="rId6" Type="http://schemas.openxmlformats.org/officeDocument/2006/relationships/image" Target="../media/image1.png"/><Relationship Id="rId11" Type="http://schemas.openxmlformats.org/officeDocument/2006/relationships/image" Target="../media/image262.png"/><Relationship Id="rId5" Type="http://schemas.openxmlformats.org/officeDocument/2006/relationships/image" Target="../media/image3.png"/><Relationship Id="rId15" Type="http://schemas.microsoft.com/office/2007/relationships/hdphoto" Target="../media/hdphoto10.wdp"/><Relationship Id="rId10" Type="http://schemas.openxmlformats.org/officeDocument/2006/relationships/image" Target="../media/image261.png"/><Relationship Id="rId4" Type="http://schemas.microsoft.com/office/2007/relationships/hdphoto" Target="../media/hdphoto1.wdp"/><Relationship Id="rId9" Type="http://schemas.openxmlformats.org/officeDocument/2006/relationships/image" Target="../media/image260.png"/><Relationship Id="rId14" Type="http://schemas.openxmlformats.org/officeDocument/2006/relationships/image" Target="../media/image265.png"/></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image" Target="../media/image14.png"/><Relationship Id="rId7" Type="http://schemas.openxmlformats.org/officeDocument/2006/relationships/image" Target="../media/image268.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67.png"/><Relationship Id="rId5" Type="http://schemas.openxmlformats.org/officeDocument/2006/relationships/image" Target="../media/image266.png"/><Relationship Id="rId10" Type="http://schemas.openxmlformats.org/officeDocument/2006/relationships/image" Target="../media/image271.png"/><Relationship Id="rId4" Type="http://schemas.openxmlformats.org/officeDocument/2006/relationships/image" Target="../media/image219.png"/><Relationship Id="rId9" Type="http://schemas.openxmlformats.org/officeDocument/2006/relationships/image" Target="../media/image270.png"/></Relationships>
</file>

<file path=ppt/slideLayouts/_rels/slideLayout106.xml.rels><?xml version="1.0" encoding="UTF-8" standalone="yes"?>
<Relationships xmlns="http://schemas.openxmlformats.org/package/2006/relationships"><Relationship Id="rId8" Type="http://schemas.openxmlformats.org/officeDocument/2006/relationships/image" Target="../media/image219.png"/><Relationship Id="rId13" Type="http://schemas.openxmlformats.org/officeDocument/2006/relationships/image" Target="../media/image275.png"/><Relationship Id="rId3" Type="http://schemas.openxmlformats.org/officeDocument/2006/relationships/image" Target="../media/image17.png"/><Relationship Id="rId7" Type="http://schemas.openxmlformats.org/officeDocument/2006/relationships/image" Target="../media/image14.png"/><Relationship Id="rId12" Type="http://schemas.openxmlformats.org/officeDocument/2006/relationships/image" Target="../media/image274.png"/><Relationship Id="rId2" Type="http://schemas.openxmlformats.org/officeDocument/2006/relationships/slideMaster" Target="../slideMasters/slideMaster1.xml"/><Relationship Id="rId1" Type="http://schemas.openxmlformats.org/officeDocument/2006/relationships/themeOverride" Target="../theme/themeOverride61.xml"/><Relationship Id="rId6" Type="http://schemas.openxmlformats.org/officeDocument/2006/relationships/image" Target="../media/image1.png"/><Relationship Id="rId11" Type="http://schemas.microsoft.com/office/2007/relationships/hdphoto" Target="../media/hdphoto11.wdp"/><Relationship Id="rId5" Type="http://schemas.openxmlformats.org/officeDocument/2006/relationships/image" Target="../media/image3.png"/><Relationship Id="rId15" Type="http://schemas.openxmlformats.org/officeDocument/2006/relationships/image" Target="../media/image277.png"/><Relationship Id="rId10" Type="http://schemas.openxmlformats.org/officeDocument/2006/relationships/image" Target="../media/image273.png"/><Relationship Id="rId4" Type="http://schemas.microsoft.com/office/2007/relationships/hdphoto" Target="../media/hdphoto1.wdp"/><Relationship Id="rId9" Type="http://schemas.openxmlformats.org/officeDocument/2006/relationships/image" Target="../media/image272.png"/><Relationship Id="rId14" Type="http://schemas.openxmlformats.org/officeDocument/2006/relationships/image" Target="../media/image276.png"/></Relationships>
</file>

<file path=ppt/slideLayouts/_rels/slideLayout107.xml.rels><?xml version="1.0" encoding="UTF-8" standalone="yes"?>
<Relationships xmlns="http://schemas.openxmlformats.org/package/2006/relationships"><Relationship Id="rId8" Type="http://schemas.openxmlformats.org/officeDocument/2006/relationships/image" Target="../media/image281.png"/><Relationship Id="rId3" Type="http://schemas.openxmlformats.org/officeDocument/2006/relationships/image" Target="../media/image14.png"/><Relationship Id="rId7" Type="http://schemas.openxmlformats.org/officeDocument/2006/relationships/image" Target="../media/image280.png"/><Relationship Id="rId12" Type="http://schemas.openxmlformats.org/officeDocument/2006/relationships/image" Target="../media/image285.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79.png"/><Relationship Id="rId11" Type="http://schemas.openxmlformats.org/officeDocument/2006/relationships/image" Target="../media/image284.png"/><Relationship Id="rId5" Type="http://schemas.openxmlformats.org/officeDocument/2006/relationships/image" Target="../media/image278.png"/><Relationship Id="rId10" Type="http://schemas.openxmlformats.org/officeDocument/2006/relationships/image" Target="../media/image283.png"/><Relationship Id="rId4" Type="http://schemas.openxmlformats.org/officeDocument/2006/relationships/image" Target="../media/image219.png"/><Relationship Id="rId9" Type="http://schemas.openxmlformats.org/officeDocument/2006/relationships/image" Target="../media/image282.png"/></Relationships>
</file>

<file path=ppt/slideLayouts/_rels/slideLayout108.xml.rels><?xml version="1.0" encoding="UTF-8" standalone="yes"?>
<Relationships xmlns="http://schemas.openxmlformats.org/package/2006/relationships"><Relationship Id="rId8" Type="http://schemas.openxmlformats.org/officeDocument/2006/relationships/image" Target="../media/image286.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62.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288.png"/><Relationship Id="rId4" Type="http://schemas.openxmlformats.org/officeDocument/2006/relationships/image" Target="../media/image2.png"/><Relationship Id="rId9" Type="http://schemas.openxmlformats.org/officeDocument/2006/relationships/image" Target="../media/image287.png"/></Relationships>
</file>

<file path=ppt/slideLayouts/_rels/slideLayout10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63.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 Id="rId9" Type="http://schemas.openxmlformats.org/officeDocument/2006/relationships/image" Target="../media/image289.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91.png"/><Relationship Id="rId5" Type="http://schemas.openxmlformats.org/officeDocument/2006/relationships/image" Target="../media/image290.png"/><Relationship Id="rId4" Type="http://schemas.openxmlformats.org/officeDocument/2006/relationships/image" Target="../media/image289.png"/></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295.jpeg"/><Relationship Id="rId18" Type="http://schemas.openxmlformats.org/officeDocument/2006/relationships/image" Target="../media/image300.jpeg"/><Relationship Id="rId3" Type="http://schemas.openxmlformats.org/officeDocument/2006/relationships/image" Target="../media/image292.png"/><Relationship Id="rId21" Type="http://schemas.openxmlformats.org/officeDocument/2006/relationships/image" Target="../media/image303.jpeg"/><Relationship Id="rId7" Type="http://schemas.openxmlformats.org/officeDocument/2006/relationships/image" Target="../media/image1.png"/><Relationship Id="rId12" Type="http://schemas.openxmlformats.org/officeDocument/2006/relationships/image" Target="../media/image294.png"/><Relationship Id="rId17" Type="http://schemas.openxmlformats.org/officeDocument/2006/relationships/image" Target="../media/image299.png"/><Relationship Id="rId2" Type="http://schemas.openxmlformats.org/officeDocument/2006/relationships/slideMaster" Target="../slideMasters/slideMaster1.xml"/><Relationship Id="rId16" Type="http://schemas.openxmlformats.org/officeDocument/2006/relationships/image" Target="../media/image298.png"/><Relationship Id="rId20" Type="http://schemas.openxmlformats.org/officeDocument/2006/relationships/image" Target="../media/image302.png"/><Relationship Id="rId1" Type="http://schemas.openxmlformats.org/officeDocument/2006/relationships/themeOverride" Target="../theme/themeOverride64.xml"/><Relationship Id="rId6" Type="http://schemas.openxmlformats.org/officeDocument/2006/relationships/image" Target="../media/image3.png"/><Relationship Id="rId11" Type="http://schemas.openxmlformats.org/officeDocument/2006/relationships/image" Target="../media/image293.png"/><Relationship Id="rId5" Type="http://schemas.microsoft.com/office/2007/relationships/hdphoto" Target="../media/hdphoto1.wdp"/><Relationship Id="rId15" Type="http://schemas.openxmlformats.org/officeDocument/2006/relationships/image" Target="../media/image297.png"/><Relationship Id="rId10" Type="http://schemas.openxmlformats.org/officeDocument/2006/relationships/image" Target="../media/image289.png"/><Relationship Id="rId19" Type="http://schemas.openxmlformats.org/officeDocument/2006/relationships/image" Target="../media/image301.png"/><Relationship Id="rId4" Type="http://schemas.openxmlformats.org/officeDocument/2006/relationships/image" Target="../media/image17.png"/><Relationship Id="rId9" Type="http://schemas.openxmlformats.org/officeDocument/2006/relationships/image" Target="../media/image14.png"/><Relationship Id="rId14" Type="http://schemas.openxmlformats.org/officeDocument/2006/relationships/image" Target="../media/image296.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89.png"/></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306.JPG"/><Relationship Id="rId2" Type="http://schemas.openxmlformats.org/officeDocument/2006/relationships/slideMaster" Target="../slideMasters/slideMaster1.xml"/><Relationship Id="rId1" Type="http://schemas.openxmlformats.org/officeDocument/2006/relationships/themeOverride" Target="../theme/themeOverride65.xml"/><Relationship Id="rId6" Type="http://schemas.openxmlformats.org/officeDocument/2006/relationships/image" Target="../media/image1.png"/><Relationship Id="rId11" Type="http://schemas.openxmlformats.org/officeDocument/2006/relationships/image" Target="../media/image305.jpeg"/><Relationship Id="rId5" Type="http://schemas.openxmlformats.org/officeDocument/2006/relationships/image" Target="../media/image3.png"/><Relationship Id="rId10" Type="http://schemas.openxmlformats.org/officeDocument/2006/relationships/image" Target="../media/image304.JPG"/><Relationship Id="rId4" Type="http://schemas.microsoft.com/office/2007/relationships/hdphoto" Target="../media/hdphoto1.wdp"/><Relationship Id="rId9" Type="http://schemas.openxmlformats.org/officeDocument/2006/relationships/image" Target="../media/image289.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308.png"/><Relationship Id="rId5" Type="http://schemas.openxmlformats.org/officeDocument/2006/relationships/image" Target="../media/image307.png"/><Relationship Id="rId4" Type="http://schemas.openxmlformats.org/officeDocument/2006/relationships/image" Target="../media/image289.png"/></Relationships>
</file>

<file path=ppt/slideLayouts/_rels/slideLayout11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66.xml"/><Relationship Id="rId6" Type="http://schemas.openxmlformats.org/officeDocument/2006/relationships/image" Target="../media/image1.png"/><Relationship Id="rId11" Type="http://schemas.microsoft.com/office/2007/relationships/hdphoto" Target="../media/hdphoto12.wdp"/><Relationship Id="rId5" Type="http://schemas.openxmlformats.org/officeDocument/2006/relationships/image" Target="../media/image3.png"/><Relationship Id="rId10" Type="http://schemas.openxmlformats.org/officeDocument/2006/relationships/image" Target="../media/image309.png"/><Relationship Id="rId4" Type="http://schemas.microsoft.com/office/2007/relationships/hdphoto" Target="../media/hdphoto1.wdp"/><Relationship Id="rId9" Type="http://schemas.openxmlformats.org/officeDocument/2006/relationships/image" Target="../media/image289.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10.jpeg"/><Relationship Id="rId4" Type="http://schemas.openxmlformats.org/officeDocument/2006/relationships/image" Target="../media/image289.png"/></Relationships>
</file>

<file path=ppt/slideLayouts/_rels/slideLayout117.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67.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 Id="rId9" Type="http://schemas.openxmlformats.org/officeDocument/2006/relationships/image" Target="../media/image289.png"/></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311.jpeg"/><Relationship Id="rId13" Type="http://schemas.openxmlformats.org/officeDocument/2006/relationships/image" Target="../media/image316.png"/><Relationship Id="rId18" Type="http://schemas.openxmlformats.org/officeDocument/2006/relationships/image" Target="../media/image321.png"/><Relationship Id="rId3" Type="http://schemas.openxmlformats.org/officeDocument/2006/relationships/image" Target="../media/image1.png"/><Relationship Id="rId7" Type="http://schemas.openxmlformats.org/officeDocument/2006/relationships/image" Target="../media/image14.png"/><Relationship Id="rId12" Type="http://schemas.openxmlformats.org/officeDocument/2006/relationships/image" Target="../media/image315.jpeg"/><Relationship Id="rId17" Type="http://schemas.openxmlformats.org/officeDocument/2006/relationships/image" Target="../media/image320.png"/><Relationship Id="rId2" Type="http://schemas.openxmlformats.org/officeDocument/2006/relationships/slideMaster" Target="../slideMasters/slideMaster1.xml"/><Relationship Id="rId16" Type="http://schemas.openxmlformats.org/officeDocument/2006/relationships/image" Target="../media/image319.png"/><Relationship Id="rId1" Type="http://schemas.openxmlformats.org/officeDocument/2006/relationships/themeOverride" Target="../theme/themeOverride68.xml"/><Relationship Id="rId6" Type="http://schemas.openxmlformats.org/officeDocument/2006/relationships/image" Target="../media/image5.png"/><Relationship Id="rId11" Type="http://schemas.openxmlformats.org/officeDocument/2006/relationships/image" Target="../media/image314.jpeg"/><Relationship Id="rId5" Type="http://schemas.openxmlformats.org/officeDocument/2006/relationships/image" Target="../media/image3.png"/><Relationship Id="rId15" Type="http://schemas.openxmlformats.org/officeDocument/2006/relationships/image" Target="../media/image318.jpeg"/><Relationship Id="rId10" Type="http://schemas.openxmlformats.org/officeDocument/2006/relationships/image" Target="../media/image313.png"/><Relationship Id="rId19" Type="http://schemas.openxmlformats.org/officeDocument/2006/relationships/image" Target="../media/image322.png"/><Relationship Id="rId4" Type="http://schemas.openxmlformats.org/officeDocument/2006/relationships/image" Target="../media/image2.png"/><Relationship Id="rId9" Type="http://schemas.openxmlformats.org/officeDocument/2006/relationships/image" Target="../media/image312.jpeg"/><Relationship Id="rId14" Type="http://schemas.openxmlformats.org/officeDocument/2006/relationships/image" Target="../media/image317.jpeg"/></Relationships>
</file>

<file path=ppt/slideLayouts/_rels/slideLayout119.xml.rels><?xml version="1.0" encoding="UTF-8" standalone="yes"?>
<Relationships xmlns="http://schemas.openxmlformats.org/package/2006/relationships"><Relationship Id="rId8" Type="http://schemas.openxmlformats.org/officeDocument/2006/relationships/image" Target="../media/image323.png"/><Relationship Id="rId13" Type="http://schemas.openxmlformats.org/officeDocument/2006/relationships/image" Target="../media/image328.png"/><Relationship Id="rId3" Type="http://schemas.openxmlformats.org/officeDocument/2006/relationships/image" Target="../media/image1.png"/><Relationship Id="rId7" Type="http://schemas.openxmlformats.org/officeDocument/2006/relationships/image" Target="../media/image6.png"/><Relationship Id="rId12" Type="http://schemas.openxmlformats.org/officeDocument/2006/relationships/image" Target="../media/image327.png"/><Relationship Id="rId2" Type="http://schemas.openxmlformats.org/officeDocument/2006/relationships/slideMaster" Target="../slideMasters/slideMaster1.xml"/><Relationship Id="rId1" Type="http://schemas.openxmlformats.org/officeDocument/2006/relationships/themeOverride" Target="../theme/themeOverride69.xml"/><Relationship Id="rId6" Type="http://schemas.openxmlformats.org/officeDocument/2006/relationships/image" Target="../media/image4.png"/><Relationship Id="rId11" Type="http://schemas.openxmlformats.org/officeDocument/2006/relationships/image" Target="../media/image326.png"/><Relationship Id="rId5" Type="http://schemas.openxmlformats.org/officeDocument/2006/relationships/image" Target="../media/image3.png"/><Relationship Id="rId10" Type="http://schemas.openxmlformats.org/officeDocument/2006/relationships/image" Target="../media/image325.png"/><Relationship Id="rId4" Type="http://schemas.openxmlformats.org/officeDocument/2006/relationships/image" Target="../media/image2.png"/><Relationship Id="rId9" Type="http://schemas.openxmlformats.org/officeDocument/2006/relationships/image" Target="../media/image324.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6.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 Id="rId9" Type="http://schemas.openxmlformats.org/officeDocument/2006/relationships/image" Target="../media/image14.png"/></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31.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330.png"/><Relationship Id="rId5" Type="http://schemas.openxmlformats.org/officeDocument/2006/relationships/image" Target="../media/image329.pn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8.jpeg"/><Relationship Id="rId5" Type="http://schemas.openxmlformats.org/officeDocument/2006/relationships/image" Target="../media/image14.png"/><Relationship Id="rId4"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22.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21.png"/><Relationship Id="rId2" Type="http://schemas.openxmlformats.org/officeDocument/2006/relationships/slideMaster" Target="../slideMasters/slideMaster1.xml"/><Relationship Id="rId16" Type="http://schemas.openxmlformats.org/officeDocument/2006/relationships/image" Target="../media/image25.png"/><Relationship Id="rId1" Type="http://schemas.openxmlformats.org/officeDocument/2006/relationships/themeOverride" Target="../theme/themeOverride7.xml"/><Relationship Id="rId6" Type="http://schemas.openxmlformats.org/officeDocument/2006/relationships/image" Target="../media/image1.png"/><Relationship Id="rId11" Type="http://schemas.openxmlformats.org/officeDocument/2006/relationships/image" Target="../media/image20.png"/><Relationship Id="rId5" Type="http://schemas.openxmlformats.org/officeDocument/2006/relationships/image" Target="../media/image3.png"/><Relationship Id="rId15" Type="http://schemas.openxmlformats.org/officeDocument/2006/relationships/image" Target="../media/image24.png"/><Relationship Id="rId10" Type="http://schemas.openxmlformats.org/officeDocument/2006/relationships/image" Target="../media/image19.jpeg"/><Relationship Id="rId4" Type="http://schemas.microsoft.com/office/2007/relationships/hdphoto" Target="../media/hdphoto1.wdp"/><Relationship Id="rId9" Type="http://schemas.openxmlformats.org/officeDocument/2006/relationships/image" Target="../media/image14.png"/><Relationship Id="rId14" Type="http://schemas.openxmlformats.org/officeDocument/2006/relationships/image" Target="../media/image23.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8.xml"/><Relationship Id="rId6" Type="http://schemas.openxmlformats.org/officeDocument/2006/relationships/image" Target="../media/image1.png"/><Relationship Id="rId5" Type="http://schemas.openxmlformats.org/officeDocument/2006/relationships/image" Target="../media/image3.png"/><Relationship Id="rId10" Type="http://schemas.openxmlformats.org/officeDocument/2006/relationships/image" Target="../media/image27.png"/><Relationship Id="rId4" Type="http://schemas.microsoft.com/office/2007/relationships/hdphoto" Target="../media/hdphoto1.wdp"/><Relationship Id="rId9" Type="http://schemas.openxmlformats.org/officeDocument/2006/relationships/image" Target="../media/image26.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30.png"/><Relationship Id="rId5" Type="http://schemas.openxmlformats.org/officeDocument/2006/relationships/image" Target="../media/image29.jpeg"/><Relationship Id="rId4" Type="http://schemas.openxmlformats.org/officeDocument/2006/relationships/image" Target="../media/image28.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2.png"/><Relationship Id="rId4" Type="http://schemas.openxmlformats.org/officeDocument/2006/relationships/image" Target="../media/image31.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28.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8.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6.png"/><Relationship Id="rId4" Type="http://schemas.openxmlformats.org/officeDocument/2006/relationships/image" Target="../media/image35.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7.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42.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41.png"/><Relationship Id="rId2" Type="http://schemas.openxmlformats.org/officeDocument/2006/relationships/slideMaster" Target="../slideMasters/slideMaster1.xml"/><Relationship Id="rId1" Type="http://schemas.openxmlformats.org/officeDocument/2006/relationships/themeOverride" Target="../theme/themeOverride9.xml"/><Relationship Id="rId6" Type="http://schemas.openxmlformats.org/officeDocument/2006/relationships/image" Target="../media/image1.png"/><Relationship Id="rId11" Type="http://schemas.openxmlformats.org/officeDocument/2006/relationships/image" Target="../media/image40.png"/><Relationship Id="rId5" Type="http://schemas.openxmlformats.org/officeDocument/2006/relationships/image" Target="../media/image3.png"/><Relationship Id="rId10" Type="http://schemas.openxmlformats.org/officeDocument/2006/relationships/image" Target="../media/image39.tmp"/><Relationship Id="rId4" Type="http://schemas.microsoft.com/office/2007/relationships/hdphoto" Target="../media/hdphoto1.wdp"/><Relationship Id="rId9" Type="http://schemas.openxmlformats.org/officeDocument/2006/relationships/image" Target="../media/image38.tmp"/></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3" Type="http://schemas.openxmlformats.org/officeDocument/2006/relationships/image" Target="../media/image14.png"/><Relationship Id="rId7" Type="http://schemas.openxmlformats.org/officeDocument/2006/relationships/image" Target="../media/image46.jpg"/><Relationship Id="rId12" Type="http://schemas.openxmlformats.org/officeDocument/2006/relationships/image" Target="../media/image51.jpe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45.jpeg"/><Relationship Id="rId11" Type="http://schemas.openxmlformats.org/officeDocument/2006/relationships/image" Target="../media/image50.png"/><Relationship Id="rId5" Type="http://schemas.openxmlformats.org/officeDocument/2006/relationships/image" Target="../media/image44.png"/><Relationship Id="rId15" Type="http://schemas.openxmlformats.org/officeDocument/2006/relationships/image" Target="../media/image53.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png"/><Relationship Id="rId14" Type="http://schemas.microsoft.com/office/2007/relationships/hdphoto" Target="../media/hdphoto2.wdp"/></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57.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56.png"/><Relationship Id="rId2" Type="http://schemas.openxmlformats.org/officeDocument/2006/relationships/slideMaster" Target="../slideMasters/slideMaster1.xml"/><Relationship Id="rId1" Type="http://schemas.openxmlformats.org/officeDocument/2006/relationships/themeOverride" Target="../theme/themeOverride10.xml"/><Relationship Id="rId6" Type="http://schemas.openxmlformats.org/officeDocument/2006/relationships/image" Target="../media/image1.png"/><Relationship Id="rId11" Type="http://schemas.openxmlformats.org/officeDocument/2006/relationships/image" Target="../media/image55.png"/><Relationship Id="rId5" Type="http://schemas.openxmlformats.org/officeDocument/2006/relationships/image" Target="../media/image3.png"/><Relationship Id="rId10" Type="http://schemas.openxmlformats.org/officeDocument/2006/relationships/image" Target="../media/image54.png"/><Relationship Id="rId4" Type="http://schemas.microsoft.com/office/2007/relationships/hdphoto" Target="../media/hdphoto1.wdp"/><Relationship Id="rId9" Type="http://schemas.openxmlformats.org/officeDocument/2006/relationships/image" Target="../media/image14.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59.png"/><Relationship Id="rId4" Type="http://schemas.openxmlformats.org/officeDocument/2006/relationships/image" Target="../media/image58.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11.xml"/><Relationship Id="rId6" Type="http://schemas.openxmlformats.org/officeDocument/2006/relationships/image" Target="../media/image1.png"/><Relationship Id="rId5" Type="http://schemas.openxmlformats.org/officeDocument/2006/relationships/image" Target="../media/image3.png"/><Relationship Id="rId10" Type="http://schemas.openxmlformats.org/officeDocument/2006/relationships/image" Target="../media/image61.jpeg"/><Relationship Id="rId4" Type="http://schemas.microsoft.com/office/2007/relationships/hdphoto" Target="../media/hdphoto1.wdp"/><Relationship Id="rId9" Type="http://schemas.openxmlformats.org/officeDocument/2006/relationships/image" Target="../media/image60.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12.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png"/><Relationship Id="rId7" Type="http://schemas.openxmlformats.org/officeDocument/2006/relationships/image" Target="../media/image17.png"/><Relationship Id="rId2" Type="http://schemas.openxmlformats.org/officeDocument/2006/relationships/slideMaster" Target="../slideMasters/slideMaster1.xml"/><Relationship Id="rId1" Type="http://schemas.openxmlformats.org/officeDocument/2006/relationships/themeOverride" Target="../theme/themeOverride13.xml"/><Relationship Id="rId6" Type="http://schemas.openxmlformats.org/officeDocument/2006/relationships/image" Target="../media/image14.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14.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64.png"/><Relationship Id="rId4" Type="http://schemas.openxmlformats.org/officeDocument/2006/relationships/image" Target="../media/image2.png"/><Relationship Id="rId9" Type="http://schemas.openxmlformats.org/officeDocument/2006/relationships/image" Target="../media/image6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6.png"/><Relationship Id="rId4" Type="http://schemas.openxmlformats.org/officeDocument/2006/relationships/image" Target="../media/image65.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9.jpeg"/><Relationship Id="rId4" Type="http://schemas.openxmlformats.org/officeDocument/2006/relationships/image" Target="../media/image66.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6.png"/><Relationship Id="rId5" Type="http://schemas.openxmlformats.org/officeDocument/2006/relationships/image" Target="../media/image14.png"/><Relationship Id="rId4" Type="http://schemas.openxmlformats.org/officeDocument/2006/relationships/image" Target="../media/image70.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71.png"/><Relationship Id="rId4" Type="http://schemas.openxmlformats.org/officeDocument/2006/relationships/image" Target="../media/image66.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6.png"/><Relationship Id="rId5" Type="http://schemas.openxmlformats.org/officeDocument/2006/relationships/image" Target="../media/image14.png"/><Relationship Id="rId4" Type="http://schemas.openxmlformats.org/officeDocument/2006/relationships/image" Target="../media/image72.pn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76.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75.png"/><Relationship Id="rId2" Type="http://schemas.openxmlformats.org/officeDocument/2006/relationships/slideMaster" Target="../slideMasters/slideMaster1.xml"/><Relationship Id="rId1" Type="http://schemas.openxmlformats.org/officeDocument/2006/relationships/themeOverride" Target="../theme/themeOverride15.xml"/><Relationship Id="rId6" Type="http://schemas.openxmlformats.org/officeDocument/2006/relationships/image" Target="../media/image1.png"/><Relationship Id="rId11" Type="http://schemas.openxmlformats.org/officeDocument/2006/relationships/image" Target="../media/image74.png"/><Relationship Id="rId5" Type="http://schemas.openxmlformats.org/officeDocument/2006/relationships/image" Target="../media/image3.png"/><Relationship Id="rId10" Type="http://schemas.openxmlformats.org/officeDocument/2006/relationships/image" Target="../media/image73.png"/><Relationship Id="rId4" Type="http://schemas.microsoft.com/office/2007/relationships/hdphoto" Target="../media/hdphoto1.wdp"/><Relationship Id="rId9" Type="http://schemas.openxmlformats.org/officeDocument/2006/relationships/image" Target="../media/image66.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77.png"/><Relationship Id="rId4" Type="http://schemas.openxmlformats.org/officeDocument/2006/relationships/image" Target="../media/image66.png"/></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16.xml"/><Relationship Id="rId6" Type="http://schemas.openxmlformats.org/officeDocument/2006/relationships/image" Target="../media/image5.png"/><Relationship Id="rId5" Type="http://schemas.openxmlformats.org/officeDocument/2006/relationships/image" Target="../media/image3.png"/><Relationship Id="rId10" Type="http://schemas.openxmlformats.org/officeDocument/2006/relationships/image" Target="../media/image66.png"/><Relationship Id="rId4" Type="http://schemas.openxmlformats.org/officeDocument/2006/relationships/image" Target="../media/image2.png"/><Relationship Id="rId9" Type="http://schemas.openxmlformats.org/officeDocument/2006/relationships/image" Target="../media/image79.png"/></Relationships>
</file>

<file path=ppt/slideLayouts/_rels/slideLayout4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17.xml"/><Relationship Id="rId6" Type="http://schemas.openxmlformats.org/officeDocument/2006/relationships/image" Target="../media/image16.png"/><Relationship Id="rId11" Type="http://schemas.openxmlformats.org/officeDocument/2006/relationships/image" Target="../media/image82.png"/><Relationship Id="rId5" Type="http://schemas.openxmlformats.org/officeDocument/2006/relationships/image" Target="../media/image3.png"/><Relationship Id="rId10" Type="http://schemas.openxmlformats.org/officeDocument/2006/relationships/image" Target="../media/image81.png"/><Relationship Id="rId4" Type="http://schemas.openxmlformats.org/officeDocument/2006/relationships/image" Target="../media/image2.png"/><Relationship Id="rId9" Type="http://schemas.openxmlformats.org/officeDocument/2006/relationships/image" Target="../media/image80.png"/></Relationships>
</file>

<file path=ppt/slideLayouts/_rels/slideLayout46.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18.xml"/><Relationship Id="rId6" Type="http://schemas.openxmlformats.org/officeDocument/2006/relationships/image" Target="../media/image5.png"/><Relationship Id="rId5" Type="http://schemas.openxmlformats.org/officeDocument/2006/relationships/image" Target="../media/image3.png"/><Relationship Id="rId10" Type="http://schemas.microsoft.com/office/2007/relationships/hdphoto" Target="../media/hdphoto3.wdp"/><Relationship Id="rId4" Type="http://schemas.openxmlformats.org/officeDocument/2006/relationships/image" Target="../media/image2.png"/><Relationship Id="rId9" Type="http://schemas.openxmlformats.org/officeDocument/2006/relationships/image" Target="../media/image83.png"/></Relationships>
</file>

<file path=ppt/slideLayouts/_rels/slideLayout47.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19.xml"/><Relationship Id="rId6" Type="http://schemas.openxmlformats.org/officeDocument/2006/relationships/image" Target="../media/image16.png"/><Relationship Id="rId11" Type="http://schemas.openxmlformats.org/officeDocument/2006/relationships/image" Target="../media/image86.png"/><Relationship Id="rId5" Type="http://schemas.openxmlformats.org/officeDocument/2006/relationships/image" Target="../media/image3.png"/><Relationship Id="rId10" Type="http://schemas.openxmlformats.org/officeDocument/2006/relationships/image" Target="../media/image85.png"/><Relationship Id="rId4" Type="http://schemas.openxmlformats.org/officeDocument/2006/relationships/image" Target="../media/image2.png"/><Relationship Id="rId9" Type="http://schemas.openxmlformats.org/officeDocument/2006/relationships/image" Target="../media/image84.png"/></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0.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49.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1.xml"/><Relationship Id="rId6" Type="http://schemas.openxmlformats.org/officeDocument/2006/relationships/image" Target="../media/image1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2.xml"/><Relationship Id="rId6" Type="http://schemas.openxmlformats.org/officeDocument/2006/relationships/image" Target="../media/image5.png"/><Relationship Id="rId5" Type="http://schemas.openxmlformats.org/officeDocument/2006/relationships/image" Target="../media/image3.png"/><Relationship Id="rId10" Type="http://schemas.openxmlformats.org/officeDocument/2006/relationships/image" Target="../media/image88.tmp"/><Relationship Id="rId4" Type="http://schemas.openxmlformats.org/officeDocument/2006/relationships/image" Target="../media/image2.png"/><Relationship Id="rId9" Type="http://schemas.openxmlformats.org/officeDocument/2006/relationships/image" Target="../media/image87.png"/></Relationships>
</file>

<file path=ppt/slideLayouts/_rels/slideLayout51.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3.xml"/><Relationship Id="rId6" Type="http://schemas.openxmlformats.org/officeDocument/2006/relationships/image" Target="../media/image16.png"/><Relationship Id="rId11" Type="http://schemas.openxmlformats.org/officeDocument/2006/relationships/image" Target="../media/image91.tmp"/><Relationship Id="rId5" Type="http://schemas.openxmlformats.org/officeDocument/2006/relationships/image" Target="../media/image3.png"/><Relationship Id="rId10" Type="http://schemas.openxmlformats.org/officeDocument/2006/relationships/image" Target="../media/image90.png"/><Relationship Id="rId4" Type="http://schemas.openxmlformats.org/officeDocument/2006/relationships/image" Target="../media/image2.png"/><Relationship Id="rId9" Type="http://schemas.openxmlformats.org/officeDocument/2006/relationships/image" Target="../media/image89.tmp"/></Relationships>
</file>

<file path=ppt/slideLayouts/_rels/slideLayout52.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4.xml"/><Relationship Id="rId6" Type="http://schemas.openxmlformats.org/officeDocument/2006/relationships/image" Target="../media/image5.png"/><Relationship Id="rId5" Type="http://schemas.openxmlformats.org/officeDocument/2006/relationships/image" Target="../media/image3.png"/><Relationship Id="rId10" Type="http://schemas.microsoft.com/office/2007/relationships/hdphoto" Target="../media/hdphoto4.wdp"/><Relationship Id="rId4" Type="http://schemas.openxmlformats.org/officeDocument/2006/relationships/image" Target="../media/image2.png"/><Relationship Id="rId9" Type="http://schemas.openxmlformats.org/officeDocument/2006/relationships/image" Target="../media/image92.png"/></Relationships>
</file>

<file path=ppt/slideLayouts/_rels/slideLayout53.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5.xml"/><Relationship Id="rId6" Type="http://schemas.openxmlformats.org/officeDocument/2006/relationships/image" Target="../media/image1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26.xml"/><Relationship Id="rId6" Type="http://schemas.openxmlformats.org/officeDocument/2006/relationships/image" Target="../media/image5.png"/><Relationship Id="rId11" Type="http://schemas.openxmlformats.org/officeDocument/2006/relationships/image" Target="../media/image95.png"/><Relationship Id="rId5" Type="http://schemas.openxmlformats.org/officeDocument/2006/relationships/image" Target="../media/image3.png"/><Relationship Id="rId10" Type="http://schemas.openxmlformats.org/officeDocument/2006/relationships/image" Target="../media/image94.jpeg"/><Relationship Id="rId4" Type="http://schemas.openxmlformats.org/officeDocument/2006/relationships/image" Target="../media/image2.png"/><Relationship Id="rId9" Type="http://schemas.openxmlformats.org/officeDocument/2006/relationships/image" Target="../media/image93.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66.png"/><Relationship Id="rId2" Type="http://schemas.openxmlformats.org/officeDocument/2006/relationships/slideMaster" Target="../slideMasters/slideMaster1.xml"/><Relationship Id="rId1" Type="http://schemas.openxmlformats.org/officeDocument/2006/relationships/themeOverride" Target="../theme/themeOverride27.xml"/><Relationship Id="rId6" Type="http://schemas.openxmlformats.org/officeDocument/2006/relationships/image" Target="../media/image1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8" Type="http://schemas.openxmlformats.org/officeDocument/2006/relationships/image" Target="../media/image3.png"/><Relationship Id="rId13" Type="http://schemas.openxmlformats.org/officeDocument/2006/relationships/image" Target="../media/image97.png"/><Relationship Id="rId3" Type="http://schemas.openxmlformats.org/officeDocument/2006/relationships/image" Target="../media/image16.png"/><Relationship Id="rId7" Type="http://schemas.openxmlformats.org/officeDocument/2006/relationships/image" Target="../media/image2.png"/><Relationship Id="rId12" Type="http://schemas.openxmlformats.org/officeDocument/2006/relationships/image" Target="../media/image96.png"/><Relationship Id="rId2" Type="http://schemas.openxmlformats.org/officeDocument/2006/relationships/slideMaster" Target="../slideMasters/slideMaster1.xml"/><Relationship Id="rId1" Type="http://schemas.openxmlformats.org/officeDocument/2006/relationships/themeOverride" Target="../theme/themeOverride28.xml"/><Relationship Id="rId6" Type="http://schemas.openxmlformats.org/officeDocument/2006/relationships/image" Target="../media/image1.png"/><Relationship Id="rId11" Type="http://schemas.openxmlformats.org/officeDocument/2006/relationships/image" Target="../media/image66.png"/><Relationship Id="rId5" Type="http://schemas.microsoft.com/office/2007/relationships/hdphoto" Target="../media/hdphoto1.wdp"/><Relationship Id="rId10" Type="http://schemas.openxmlformats.org/officeDocument/2006/relationships/image" Target="../media/image14.png"/><Relationship Id="rId4" Type="http://schemas.openxmlformats.org/officeDocument/2006/relationships/image" Target="../media/image17.png"/><Relationship Id="rId9" Type="http://schemas.openxmlformats.org/officeDocument/2006/relationships/image" Target="../media/image4.png"/></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1.png"/><Relationship Id="rId7" Type="http://schemas.openxmlformats.org/officeDocument/2006/relationships/image" Target="../media/image66.png"/><Relationship Id="rId2" Type="http://schemas.openxmlformats.org/officeDocument/2006/relationships/slideMaster" Target="../slideMasters/slideMaster1.xml"/><Relationship Id="rId1" Type="http://schemas.openxmlformats.org/officeDocument/2006/relationships/themeOverride" Target="../theme/themeOverride29.xml"/><Relationship Id="rId6" Type="http://schemas.openxmlformats.org/officeDocument/2006/relationships/image" Target="../media/image14.png"/><Relationship Id="rId5" Type="http://schemas.openxmlformats.org/officeDocument/2006/relationships/image" Target="../media/image3.png"/><Relationship Id="rId10" Type="http://schemas.openxmlformats.org/officeDocument/2006/relationships/image" Target="../media/image100.png"/><Relationship Id="rId4" Type="http://schemas.openxmlformats.org/officeDocument/2006/relationships/image" Target="../media/image2.png"/><Relationship Id="rId9" Type="http://schemas.openxmlformats.org/officeDocument/2006/relationships/image" Target="../media/image99.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66.png"/><Relationship Id="rId2" Type="http://schemas.openxmlformats.org/officeDocument/2006/relationships/slideMaster" Target="../slideMasters/slideMaster1.xml"/><Relationship Id="rId1" Type="http://schemas.openxmlformats.org/officeDocument/2006/relationships/themeOverride" Target="../theme/themeOverride30.xml"/><Relationship Id="rId6" Type="http://schemas.openxmlformats.org/officeDocument/2006/relationships/image" Target="../media/image1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31.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103.png"/><Relationship Id="rId4" Type="http://schemas.openxmlformats.org/officeDocument/2006/relationships/image" Target="../media/image2.png"/><Relationship Id="rId9" Type="http://schemas.openxmlformats.org/officeDocument/2006/relationships/image" Target="../media/image102.png"/></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4.png"/><Relationship Id="rId7" Type="http://schemas.openxmlformats.org/officeDocument/2006/relationships/image" Target="../media/image107.jpe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12.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111.png"/><Relationship Id="rId17" Type="http://schemas.openxmlformats.org/officeDocument/2006/relationships/image" Target="../media/image108.png"/><Relationship Id="rId2" Type="http://schemas.openxmlformats.org/officeDocument/2006/relationships/slideMaster" Target="../slideMasters/slideMaster1.xml"/><Relationship Id="rId16" Type="http://schemas.openxmlformats.org/officeDocument/2006/relationships/image" Target="../media/image115.png"/><Relationship Id="rId1" Type="http://schemas.openxmlformats.org/officeDocument/2006/relationships/themeOverride" Target="../theme/themeOverride32.xml"/><Relationship Id="rId6" Type="http://schemas.openxmlformats.org/officeDocument/2006/relationships/image" Target="../media/image1.png"/><Relationship Id="rId11" Type="http://schemas.microsoft.com/office/2007/relationships/hdphoto" Target="../media/hdphoto5.wdp"/><Relationship Id="rId5" Type="http://schemas.openxmlformats.org/officeDocument/2006/relationships/image" Target="../media/image3.png"/><Relationship Id="rId15" Type="http://schemas.openxmlformats.org/officeDocument/2006/relationships/image" Target="../media/image114.png"/><Relationship Id="rId10" Type="http://schemas.openxmlformats.org/officeDocument/2006/relationships/image" Target="../media/image110.png"/><Relationship Id="rId4" Type="http://schemas.microsoft.com/office/2007/relationships/hdphoto" Target="../media/hdphoto1.wdp"/><Relationship Id="rId9" Type="http://schemas.openxmlformats.org/officeDocument/2006/relationships/image" Target="../media/image109.jpeg"/><Relationship Id="rId14" Type="http://schemas.openxmlformats.org/officeDocument/2006/relationships/image" Target="../media/image113.png"/></Relationships>
</file>

<file path=ppt/slideLayouts/_rels/slideLayout62.xml.rels><?xml version="1.0" encoding="UTF-8" standalone="yes"?>
<Relationships xmlns="http://schemas.openxmlformats.org/package/2006/relationships"><Relationship Id="rId8" Type="http://schemas.openxmlformats.org/officeDocument/2006/relationships/image" Target="cid:image001.jpg@01D9A9B6.517319A0" TargetMode="External"/><Relationship Id="rId3" Type="http://schemas.openxmlformats.org/officeDocument/2006/relationships/image" Target="../media/image14.png"/><Relationship Id="rId7" Type="http://schemas.openxmlformats.org/officeDocument/2006/relationships/image" Target="../media/image118.jpe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cid:image001.png@01D9B673.8614E1B0" TargetMode="External"/><Relationship Id="rId11" Type="http://schemas.openxmlformats.org/officeDocument/2006/relationships/image" Target="../media/image108.png"/><Relationship Id="rId5" Type="http://schemas.openxmlformats.org/officeDocument/2006/relationships/image" Target="../media/image117.png"/><Relationship Id="rId10" Type="http://schemas.microsoft.com/office/2007/relationships/hdphoto" Target="../media/hdphoto6.wdp"/><Relationship Id="rId4" Type="http://schemas.openxmlformats.org/officeDocument/2006/relationships/image" Target="../media/image116.jpeg"/><Relationship Id="rId9" Type="http://schemas.openxmlformats.org/officeDocument/2006/relationships/image" Target="../media/image119.png"/></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23.png"/><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122.png"/><Relationship Id="rId2" Type="http://schemas.openxmlformats.org/officeDocument/2006/relationships/slideMaster" Target="../slideMasters/slideMaster1.xml"/><Relationship Id="rId1" Type="http://schemas.openxmlformats.org/officeDocument/2006/relationships/themeOverride" Target="../theme/themeOverride33.xml"/><Relationship Id="rId6" Type="http://schemas.openxmlformats.org/officeDocument/2006/relationships/image" Target="../media/image1.png"/><Relationship Id="rId11" Type="http://schemas.openxmlformats.org/officeDocument/2006/relationships/image" Target="../media/image121.png"/><Relationship Id="rId5" Type="http://schemas.openxmlformats.org/officeDocument/2006/relationships/image" Target="../media/image3.png"/><Relationship Id="rId15" Type="http://schemas.openxmlformats.org/officeDocument/2006/relationships/image" Target="../media/image125.png"/><Relationship Id="rId10" Type="http://schemas.openxmlformats.org/officeDocument/2006/relationships/image" Target="../media/image120.png"/><Relationship Id="rId4" Type="http://schemas.microsoft.com/office/2007/relationships/hdphoto" Target="../media/hdphoto1.wdp"/><Relationship Id="rId9" Type="http://schemas.openxmlformats.org/officeDocument/2006/relationships/image" Target="../media/image108.png"/><Relationship Id="rId14" Type="http://schemas.openxmlformats.org/officeDocument/2006/relationships/image" Target="../media/image124.png"/></Relationships>
</file>

<file path=ppt/slideLayouts/_rels/slideLayout64.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4.png"/><Relationship Id="rId7" Type="http://schemas.microsoft.com/office/2007/relationships/hdphoto" Target="../media/hdphoto7.wd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08.png"/><Relationship Id="rId9" Type="http://schemas.microsoft.com/office/2007/relationships/hdphoto" Target="../media/hdphoto8.wdp"/></Relationships>
</file>

<file path=ppt/slideLayouts/_rels/slideLayout6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31.png"/><Relationship Id="rId18" Type="http://schemas.openxmlformats.org/officeDocument/2006/relationships/image" Target="../media/image136.svg"/><Relationship Id="rId26" Type="http://schemas.openxmlformats.org/officeDocument/2006/relationships/image" Target="../media/image144.svg"/><Relationship Id="rId3" Type="http://schemas.openxmlformats.org/officeDocument/2006/relationships/image" Target="../media/image17.png"/><Relationship Id="rId21" Type="http://schemas.openxmlformats.org/officeDocument/2006/relationships/image" Target="../media/image139.png"/><Relationship Id="rId7" Type="http://schemas.openxmlformats.org/officeDocument/2006/relationships/image" Target="../media/image2.png"/><Relationship Id="rId12" Type="http://schemas.openxmlformats.org/officeDocument/2006/relationships/image" Target="../media/image130.svg"/><Relationship Id="rId17" Type="http://schemas.openxmlformats.org/officeDocument/2006/relationships/image" Target="../media/image135.png"/><Relationship Id="rId25" Type="http://schemas.openxmlformats.org/officeDocument/2006/relationships/image" Target="../media/image143.png"/><Relationship Id="rId2" Type="http://schemas.openxmlformats.org/officeDocument/2006/relationships/slideMaster" Target="../slideMasters/slideMaster1.xml"/><Relationship Id="rId16" Type="http://schemas.openxmlformats.org/officeDocument/2006/relationships/image" Target="../media/image134.svg"/><Relationship Id="rId20" Type="http://schemas.openxmlformats.org/officeDocument/2006/relationships/image" Target="../media/image138.svg"/><Relationship Id="rId1" Type="http://schemas.openxmlformats.org/officeDocument/2006/relationships/themeOverride" Target="../theme/themeOverride34.xml"/><Relationship Id="rId6" Type="http://schemas.openxmlformats.org/officeDocument/2006/relationships/image" Target="../media/image1.png"/><Relationship Id="rId11" Type="http://schemas.openxmlformats.org/officeDocument/2006/relationships/image" Target="../media/image129.png"/><Relationship Id="rId24" Type="http://schemas.openxmlformats.org/officeDocument/2006/relationships/image" Target="../media/image142.svg"/><Relationship Id="rId5" Type="http://schemas.openxmlformats.org/officeDocument/2006/relationships/image" Target="../media/image3.png"/><Relationship Id="rId15" Type="http://schemas.openxmlformats.org/officeDocument/2006/relationships/image" Target="../media/image133.png"/><Relationship Id="rId23" Type="http://schemas.openxmlformats.org/officeDocument/2006/relationships/image" Target="../media/image141.png"/><Relationship Id="rId28" Type="http://schemas.openxmlformats.org/officeDocument/2006/relationships/image" Target="../media/image146.svg"/><Relationship Id="rId10" Type="http://schemas.openxmlformats.org/officeDocument/2006/relationships/image" Target="../media/image126.png"/><Relationship Id="rId19" Type="http://schemas.openxmlformats.org/officeDocument/2006/relationships/image" Target="../media/image137.png"/><Relationship Id="rId4" Type="http://schemas.microsoft.com/office/2007/relationships/hdphoto" Target="../media/hdphoto1.wdp"/><Relationship Id="rId9" Type="http://schemas.openxmlformats.org/officeDocument/2006/relationships/image" Target="../media/image108.png"/><Relationship Id="rId14" Type="http://schemas.openxmlformats.org/officeDocument/2006/relationships/image" Target="../media/image132.svg"/><Relationship Id="rId22" Type="http://schemas.openxmlformats.org/officeDocument/2006/relationships/image" Target="../media/image140.svg"/><Relationship Id="rId27" Type="http://schemas.openxmlformats.org/officeDocument/2006/relationships/image" Target="../media/image145.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26.png"/><Relationship Id="rId4" Type="http://schemas.openxmlformats.org/officeDocument/2006/relationships/image" Target="../media/image108.png"/></Relationships>
</file>

<file path=ppt/slideLayouts/_rels/slideLayout67.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48.png"/><Relationship Id="rId18" Type="http://schemas.openxmlformats.org/officeDocument/2006/relationships/image" Target="../media/image153.png"/><Relationship Id="rId3" Type="http://schemas.openxmlformats.org/officeDocument/2006/relationships/image" Target="../media/image17.png"/><Relationship Id="rId21" Type="http://schemas.openxmlformats.org/officeDocument/2006/relationships/image" Target="../media/image156.png"/><Relationship Id="rId7" Type="http://schemas.openxmlformats.org/officeDocument/2006/relationships/image" Target="../media/image2.png"/><Relationship Id="rId12" Type="http://schemas.microsoft.com/office/2007/relationships/hdphoto" Target="../media/hdphoto9.wdp"/><Relationship Id="rId17" Type="http://schemas.openxmlformats.org/officeDocument/2006/relationships/image" Target="../media/image152.svg"/><Relationship Id="rId2" Type="http://schemas.openxmlformats.org/officeDocument/2006/relationships/slideMaster" Target="../slideMasters/slideMaster1.xml"/><Relationship Id="rId16" Type="http://schemas.openxmlformats.org/officeDocument/2006/relationships/image" Target="../media/image151.png"/><Relationship Id="rId20" Type="http://schemas.openxmlformats.org/officeDocument/2006/relationships/image" Target="../media/image155.png"/><Relationship Id="rId1" Type="http://schemas.openxmlformats.org/officeDocument/2006/relationships/themeOverride" Target="../theme/themeOverride35.xml"/><Relationship Id="rId6" Type="http://schemas.openxmlformats.org/officeDocument/2006/relationships/image" Target="../media/image1.png"/><Relationship Id="rId11" Type="http://schemas.openxmlformats.org/officeDocument/2006/relationships/image" Target="../media/image147.png"/><Relationship Id="rId5" Type="http://schemas.openxmlformats.org/officeDocument/2006/relationships/image" Target="../media/image3.png"/><Relationship Id="rId15" Type="http://schemas.openxmlformats.org/officeDocument/2006/relationships/image" Target="../media/image150.png"/><Relationship Id="rId10" Type="http://schemas.openxmlformats.org/officeDocument/2006/relationships/image" Target="../media/image126.png"/><Relationship Id="rId19" Type="http://schemas.openxmlformats.org/officeDocument/2006/relationships/image" Target="../media/image154.svg"/><Relationship Id="rId4" Type="http://schemas.microsoft.com/office/2007/relationships/hdphoto" Target="../media/hdphoto1.wdp"/><Relationship Id="rId9" Type="http://schemas.openxmlformats.org/officeDocument/2006/relationships/image" Target="../media/image108.png"/><Relationship Id="rId14" Type="http://schemas.openxmlformats.org/officeDocument/2006/relationships/image" Target="../media/image149.sv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59.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08.png"/></Relationships>
</file>

<file path=ppt/slideLayouts/_rels/slideLayout6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36.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 Id="rId9" Type="http://schemas.openxmlformats.org/officeDocument/2006/relationships/image" Target="../media/image108.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Master" Target="../slideMasters/slideMaster1.xml"/><Relationship Id="rId1" Type="http://schemas.openxmlformats.org/officeDocument/2006/relationships/themeOverride" Target="../theme/themeOverride2.xml"/><Relationship Id="rId4" Type="http://schemas.openxmlformats.org/officeDocument/2006/relationships/image" Target="../media/image14.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60.png"/><Relationship Id="rId4" Type="http://schemas.openxmlformats.org/officeDocument/2006/relationships/image" Target="../media/image108.png"/></Relationships>
</file>

<file path=ppt/slideLayouts/_rels/slideLayout71.xml.rels><?xml version="1.0" encoding="UTF-8" standalone="yes"?>
<Relationships xmlns="http://schemas.openxmlformats.org/package/2006/relationships"><Relationship Id="rId8" Type="http://schemas.openxmlformats.org/officeDocument/2006/relationships/image" Target="../media/image161.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37.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162.png"/></Relationships>
</file>

<file path=ppt/slideLayouts/_rels/slideLayout72.xml.rels><?xml version="1.0" encoding="UTF-8" standalone="yes"?>
<Relationships xmlns="http://schemas.openxmlformats.org/package/2006/relationships"><Relationship Id="rId8" Type="http://schemas.openxmlformats.org/officeDocument/2006/relationships/image" Target="../media/image167.tmp"/><Relationship Id="rId3" Type="http://schemas.openxmlformats.org/officeDocument/2006/relationships/image" Target="../media/image14.png"/><Relationship Id="rId7" Type="http://schemas.openxmlformats.org/officeDocument/2006/relationships/image" Target="../media/image166.tm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65.tmp"/><Relationship Id="rId11" Type="http://schemas.openxmlformats.org/officeDocument/2006/relationships/image" Target="../media/image170.tmp"/><Relationship Id="rId5" Type="http://schemas.openxmlformats.org/officeDocument/2006/relationships/image" Target="../media/image164.tmp"/><Relationship Id="rId10" Type="http://schemas.openxmlformats.org/officeDocument/2006/relationships/image" Target="../media/image169.tmp"/><Relationship Id="rId4" Type="http://schemas.openxmlformats.org/officeDocument/2006/relationships/image" Target="../media/image163.png"/><Relationship Id="rId9" Type="http://schemas.openxmlformats.org/officeDocument/2006/relationships/image" Target="../media/image168.tmp"/></Relationships>
</file>

<file path=ppt/slideLayouts/_rels/slideLayout7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38.xml"/><Relationship Id="rId6" Type="http://schemas.openxmlformats.org/officeDocument/2006/relationships/image" Target="../media/image1.png"/><Relationship Id="rId5" Type="http://schemas.openxmlformats.org/officeDocument/2006/relationships/image" Target="../media/image3.png"/><Relationship Id="rId10" Type="http://schemas.openxmlformats.org/officeDocument/2006/relationships/image" Target="../media/image163.png"/><Relationship Id="rId4" Type="http://schemas.microsoft.com/office/2007/relationships/hdphoto" Target="../media/hdphoto1.wdp"/><Relationship Id="rId9" Type="http://schemas.openxmlformats.org/officeDocument/2006/relationships/image" Target="../media/image14.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63.png"/><Relationship Id="rId4" Type="http://schemas.openxmlformats.org/officeDocument/2006/relationships/image" Target="../media/image171.tmp"/></Relationships>
</file>

<file path=ppt/slideLayouts/_rels/slideLayout75.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39.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174.png"/><Relationship Id="rId4" Type="http://schemas.openxmlformats.org/officeDocument/2006/relationships/image" Target="../media/image2.png"/><Relationship Id="rId9" Type="http://schemas.openxmlformats.org/officeDocument/2006/relationships/image" Target="../media/image173.png"/></Relationships>
</file>

<file path=ppt/slideLayouts/_rels/slideLayout7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40.xml"/><Relationship Id="rId6" Type="http://schemas.openxmlformats.org/officeDocument/2006/relationships/image" Target="../media/image1.png"/><Relationship Id="rId5" Type="http://schemas.openxmlformats.org/officeDocument/2006/relationships/image" Target="../media/image3.png"/><Relationship Id="rId10" Type="http://schemas.openxmlformats.org/officeDocument/2006/relationships/image" Target="../media/image176.png"/><Relationship Id="rId4" Type="http://schemas.microsoft.com/office/2007/relationships/hdphoto" Target="../media/hdphoto1.wdp"/><Relationship Id="rId9" Type="http://schemas.openxmlformats.org/officeDocument/2006/relationships/image" Target="../media/image175.png"/></Relationships>
</file>

<file path=ppt/slideLayouts/_rels/slideLayout77.xml.rels><?xml version="1.0" encoding="UTF-8" standalone="yes"?>
<Relationships xmlns="http://schemas.openxmlformats.org/package/2006/relationships"><Relationship Id="rId8" Type="http://schemas.openxmlformats.org/officeDocument/2006/relationships/image" Target="../media/image180.tmp"/><Relationship Id="rId3" Type="http://schemas.openxmlformats.org/officeDocument/2006/relationships/image" Target="../media/image14.png"/><Relationship Id="rId7" Type="http://schemas.openxmlformats.org/officeDocument/2006/relationships/image" Target="../media/image179.tm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78.tmp"/><Relationship Id="rId5" Type="http://schemas.openxmlformats.org/officeDocument/2006/relationships/image" Target="../media/image177.tmp"/><Relationship Id="rId10" Type="http://schemas.openxmlformats.org/officeDocument/2006/relationships/image" Target="../media/image182.tmp"/><Relationship Id="rId4" Type="http://schemas.openxmlformats.org/officeDocument/2006/relationships/image" Target="../media/image175.png"/><Relationship Id="rId9" Type="http://schemas.openxmlformats.org/officeDocument/2006/relationships/image" Target="../media/image181.tmp"/></Relationships>
</file>

<file path=ppt/slideLayouts/_rels/slideLayout78.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84.tmp"/><Relationship Id="rId3" Type="http://schemas.openxmlformats.org/officeDocument/2006/relationships/image" Target="../media/image17.png"/><Relationship Id="rId7" Type="http://schemas.openxmlformats.org/officeDocument/2006/relationships/image" Target="../media/image2.png"/><Relationship Id="rId12" Type="http://schemas.openxmlformats.org/officeDocument/2006/relationships/image" Target="../media/image38.tmp"/><Relationship Id="rId2" Type="http://schemas.openxmlformats.org/officeDocument/2006/relationships/slideMaster" Target="../slideMasters/slideMaster1.xml"/><Relationship Id="rId1" Type="http://schemas.openxmlformats.org/officeDocument/2006/relationships/themeOverride" Target="../theme/themeOverride41.xml"/><Relationship Id="rId6" Type="http://schemas.openxmlformats.org/officeDocument/2006/relationships/image" Target="../media/image1.png"/><Relationship Id="rId11" Type="http://schemas.openxmlformats.org/officeDocument/2006/relationships/image" Target="../media/image183.tmp"/><Relationship Id="rId5" Type="http://schemas.openxmlformats.org/officeDocument/2006/relationships/image" Target="../media/image3.png"/><Relationship Id="rId10" Type="http://schemas.openxmlformats.org/officeDocument/2006/relationships/image" Target="../media/image175.png"/><Relationship Id="rId4" Type="http://schemas.microsoft.com/office/2007/relationships/hdphoto" Target="../media/hdphoto1.wdp"/><Relationship Id="rId9" Type="http://schemas.openxmlformats.org/officeDocument/2006/relationships/image" Target="../media/image14.png"/><Relationship Id="rId14" Type="http://schemas.openxmlformats.org/officeDocument/2006/relationships/image" Target="../media/image185.tmp"/></Relationships>
</file>

<file path=ppt/slideLayouts/_rels/slideLayout79.xml.rels><?xml version="1.0" encoding="UTF-8" standalone="yes"?>
<Relationships xmlns="http://schemas.openxmlformats.org/package/2006/relationships"><Relationship Id="rId8" Type="http://schemas.openxmlformats.org/officeDocument/2006/relationships/image" Target="../media/image189.png"/><Relationship Id="rId3" Type="http://schemas.openxmlformats.org/officeDocument/2006/relationships/image" Target="../media/image14.png"/><Relationship Id="rId7" Type="http://schemas.openxmlformats.org/officeDocument/2006/relationships/image" Target="../media/image188.tm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87.tmp"/><Relationship Id="rId5" Type="http://schemas.openxmlformats.org/officeDocument/2006/relationships/image" Target="../media/image186.tmp"/><Relationship Id="rId4" Type="http://schemas.openxmlformats.org/officeDocument/2006/relationships/image" Target="../media/image175.png"/><Relationship Id="rId9" Type="http://schemas.openxmlformats.org/officeDocument/2006/relationships/image" Target="../media/image190.tmp"/></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3.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42.xml"/><Relationship Id="rId6" Type="http://schemas.openxmlformats.org/officeDocument/2006/relationships/image" Target="../media/image1.png"/><Relationship Id="rId11" Type="http://schemas.openxmlformats.org/officeDocument/2006/relationships/chart" Target="../charts/chart1.xml"/><Relationship Id="rId5" Type="http://schemas.openxmlformats.org/officeDocument/2006/relationships/image" Target="../media/image3.png"/><Relationship Id="rId10" Type="http://schemas.openxmlformats.org/officeDocument/2006/relationships/image" Target="../media/image175.png"/><Relationship Id="rId4" Type="http://schemas.microsoft.com/office/2007/relationships/hdphoto" Target="../media/hdphoto1.wdp"/><Relationship Id="rId9" Type="http://schemas.openxmlformats.org/officeDocument/2006/relationships/image" Target="../media/image14.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chart" Target="../charts/chart2.xml"/><Relationship Id="rId4" Type="http://schemas.openxmlformats.org/officeDocument/2006/relationships/image" Target="../media/image175.png"/></Relationships>
</file>

<file path=ppt/slideLayouts/_rels/slideLayout8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43.xml"/><Relationship Id="rId6" Type="http://schemas.openxmlformats.org/officeDocument/2006/relationships/image" Target="../media/image1.png"/><Relationship Id="rId5" Type="http://schemas.openxmlformats.org/officeDocument/2006/relationships/image" Target="../media/image3.png"/><Relationship Id="rId10" Type="http://schemas.openxmlformats.org/officeDocument/2006/relationships/chart" Target="../charts/chart3.xml"/><Relationship Id="rId4" Type="http://schemas.microsoft.com/office/2007/relationships/hdphoto" Target="../media/hdphoto1.wdp"/><Relationship Id="rId9" Type="http://schemas.openxmlformats.org/officeDocument/2006/relationships/image" Target="../media/image175.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chart" Target="../charts/chart4.xml"/><Relationship Id="rId4" Type="http://schemas.openxmlformats.org/officeDocument/2006/relationships/image" Target="../media/image175.png"/></Relationships>
</file>

<file path=ppt/slideLayouts/_rels/slideLayout84.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7.png"/><Relationship Id="rId7"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hemeOverride" Target="../theme/themeOverride44.xml"/><Relationship Id="rId6" Type="http://schemas.openxmlformats.org/officeDocument/2006/relationships/image" Target="../media/image1.png"/><Relationship Id="rId5" Type="http://schemas.openxmlformats.org/officeDocument/2006/relationships/image" Target="../media/image3.png"/><Relationship Id="rId4" Type="http://schemas.microsoft.com/office/2007/relationships/hdphoto" Target="../media/hdphoto1.wdp"/><Relationship Id="rId9" Type="http://schemas.openxmlformats.org/officeDocument/2006/relationships/image" Target="../media/image175.png"/></Relationships>
</file>

<file path=ppt/slideLayouts/_rels/slideLayout85.xml.rels><?xml version="1.0" encoding="UTF-8" standalone="yes"?>
<Relationships xmlns="http://schemas.openxmlformats.org/package/2006/relationships"><Relationship Id="rId8" Type="http://schemas.openxmlformats.org/officeDocument/2006/relationships/image" Target="../media/image186.tmp"/><Relationship Id="rId13" Type="http://schemas.openxmlformats.org/officeDocument/2006/relationships/image" Target="../media/image198.png"/><Relationship Id="rId3" Type="http://schemas.openxmlformats.org/officeDocument/2006/relationships/image" Target="../media/image14.png"/><Relationship Id="rId7" Type="http://schemas.openxmlformats.org/officeDocument/2006/relationships/image" Target="../media/image193.tmp"/><Relationship Id="rId12" Type="http://schemas.openxmlformats.org/officeDocument/2006/relationships/image" Target="../media/image197.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92.tmp"/><Relationship Id="rId11" Type="http://schemas.openxmlformats.org/officeDocument/2006/relationships/image" Target="../media/image196.png"/><Relationship Id="rId5" Type="http://schemas.openxmlformats.org/officeDocument/2006/relationships/image" Target="../media/image191.tmp"/><Relationship Id="rId10" Type="http://schemas.openxmlformats.org/officeDocument/2006/relationships/image" Target="../media/image195.tmp"/><Relationship Id="rId4" Type="http://schemas.openxmlformats.org/officeDocument/2006/relationships/image" Target="../media/image175.png"/><Relationship Id="rId9" Type="http://schemas.openxmlformats.org/officeDocument/2006/relationships/image" Target="../media/image194.tmp"/></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45.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slideMaster" Target="../slideMasters/slideMaster1.xml"/><Relationship Id="rId1" Type="http://schemas.openxmlformats.org/officeDocument/2006/relationships/themeOverride" Target="../theme/themeOverride46.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0.png"/><Relationship Id="rId2" Type="http://schemas.openxmlformats.org/officeDocument/2006/relationships/slideMaster" Target="../slideMasters/slideMaster1.xml"/><Relationship Id="rId1" Type="http://schemas.openxmlformats.org/officeDocument/2006/relationships/themeOverride" Target="../theme/themeOverride47.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1.png"/><Relationship Id="rId2" Type="http://schemas.openxmlformats.org/officeDocument/2006/relationships/slideMaster" Target="../slideMasters/slideMaster1.xml"/><Relationship Id="rId1" Type="http://schemas.openxmlformats.org/officeDocument/2006/relationships/themeOverride" Target="../theme/themeOverride48.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4.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2.png"/><Relationship Id="rId2" Type="http://schemas.openxmlformats.org/officeDocument/2006/relationships/slideMaster" Target="../slideMasters/slideMaster1.xml"/><Relationship Id="rId1" Type="http://schemas.openxmlformats.org/officeDocument/2006/relationships/themeOverride" Target="../theme/themeOverride49.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3.png"/><Relationship Id="rId2" Type="http://schemas.openxmlformats.org/officeDocument/2006/relationships/slideMaster" Target="../slideMasters/slideMaster1.xml"/><Relationship Id="rId1" Type="http://schemas.openxmlformats.org/officeDocument/2006/relationships/themeOverride" Target="../theme/themeOverride50.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4.png"/><Relationship Id="rId2" Type="http://schemas.openxmlformats.org/officeDocument/2006/relationships/slideMaster" Target="../slideMasters/slideMaster1.xml"/><Relationship Id="rId1" Type="http://schemas.openxmlformats.org/officeDocument/2006/relationships/themeOverride" Target="../theme/themeOverride5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5.png"/><Relationship Id="rId2" Type="http://schemas.openxmlformats.org/officeDocument/2006/relationships/slideMaster" Target="../slideMasters/slideMaster1.xml"/><Relationship Id="rId1" Type="http://schemas.openxmlformats.org/officeDocument/2006/relationships/themeOverride" Target="../theme/themeOverride52.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6.png"/><Relationship Id="rId2" Type="http://schemas.openxmlformats.org/officeDocument/2006/relationships/slideMaster" Target="../slideMasters/slideMaster1.xml"/><Relationship Id="rId1" Type="http://schemas.openxmlformats.org/officeDocument/2006/relationships/themeOverride" Target="../theme/themeOverride5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5.xml.rels><?xml version="1.0" encoding="UTF-8" standalone="yes"?>
<Relationships xmlns="http://schemas.openxmlformats.org/package/2006/relationships"><Relationship Id="rId8" Type="http://schemas.openxmlformats.org/officeDocument/2006/relationships/image" Target="../media/image208.png"/><Relationship Id="rId3" Type="http://schemas.openxmlformats.org/officeDocument/2006/relationships/image" Target="../media/image199.png"/><Relationship Id="rId7" Type="http://schemas.openxmlformats.org/officeDocument/2006/relationships/image" Target="../media/image207.png"/><Relationship Id="rId2" Type="http://schemas.openxmlformats.org/officeDocument/2006/relationships/slideMaster" Target="../slideMasters/slideMaster1.xml"/><Relationship Id="rId1" Type="http://schemas.openxmlformats.org/officeDocument/2006/relationships/themeOverride" Target="../theme/themeOverride5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Layouts/_rels/slideLayout96.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55.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210.png"/><Relationship Id="rId4" Type="http://schemas.openxmlformats.org/officeDocument/2006/relationships/image" Target="../media/image2.png"/><Relationship Id="rId9" Type="http://schemas.openxmlformats.org/officeDocument/2006/relationships/image" Target="../media/image209.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214.tm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13.tmp"/><Relationship Id="rId5" Type="http://schemas.openxmlformats.org/officeDocument/2006/relationships/image" Target="../media/image212.tmp"/><Relationship Id="rId4" Type="http://schemas.openxmlformats.org/officeDocument/2006/relationships/image" Target="../media/image211.png"/></Relationships>
</file>

<file path=ppt/slideLayouts/_rels/slideLayout98.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56.xml"/><Relationship Id="rId6" Type="http://schemas.openxmlformats.org/officeDocument/2006/relationships/image" Target="../media/image6.png"/><Relationship Id="rId5" Type="http://schemas.openxmlformats.org/officeDocument/2006/relationships/image" Target="../media/image3.png"/><Relationship Id="rId10" Type="http://schemas.openxmlformats.org/officeDocument/2006/relationships/image" Target="../media/image216.png"/><Relationship Id="rId4" Type="http://schemas.openxmlformats.org/officeDocument/2006/relationships/image" Target="../media/image2.png"/><Relationship Id="rId9" Type="http://schemas.openxmlformats.org/officeDocument/2006/relationships/image" Target="../media/image215.png"/></Relationships>
</file>

<file path=ppt/slideLayouts/_rels/slideLayout99.xml.rels><?xml version="1.0" encoding="UTF-8" standalone="yes"?>
<Relationships xmlns="http://schemas.openxmlformats.org/package/2006/relationships"><Relationship Id="rId8" Type="http://schemas.openxmlformats.org/officeDocument/2006/relationships/image" Target="../media/image217.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hemeOverride" Target="../theme/themeOverride57.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2.png"/><Relationship Id="rId9" Type="http://schemas.openxmlformats.org/officeDocument/2006/relationships/image" Target="../media/image218.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_ Plain Background">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550"/>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6" y="0"/>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0" y="-1589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23188"/>
            <a:ext cx="10167233" cy="1761897"/>
          </a:xfrm>
          <a:prstGeom prst="rect">
            <a:avLst/>
          </a:prstGeom>
        </p:spPr>
      </p:pic>
      <p:pic>
        <p:nvPicPr>
          <p:cNvPr id="23" name="Picture 22"/>
          <p:cNvPicPr>
            <a:picLocks noChangeAspect="1"/>
          </p:cNvPicPr>
          <p:nvPr userDrawn="1"/>
        </p:nvPicPr>
        <p:blipFill rotWithShape="1">
          <a:blip r:embed="rId6" cstate="hqprint">
            <a:alphaModFix amt="43000"/>
            <a:extLst>
              <a:ext uri="{28A0092B-C50C-407E-A947-70E740481C1C}">
                <a14:useLocalDpi xmlns:a14="http://schemas.microsoft.com/office/drawing/2010/main"/>
              </a:ext>
            </a:extLst>
          </a:blip>
          <a:srcRect/>
          <a:stretch/>
        </p:blipFill>
        <p:spPr>
          <a:xfrm>
            <a:off x="6232869" y="-10996"/>
            <a:ext cx="5959131" cy="1519696"/>
          </a:xfrm>
          <a:prstGeom prst="rect">
            <a:avLst/>
          </a:prstGeom>
        </p:spPr>
      </p:pic>
      <p:sp>
        <p:nvSpPr>
          <p:cNvPr id="24" name="Isosceles Triangle 23"/>
          <p:cNvSpPr/>
          <p:nvPr userDrawn="1"/>
        </p:nvSpPr>
        <p:spPr>
          <a:xfrm rot="10800000">
            <a:off x="-1" y="-10945"/>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 name="Picture 27"/>
          <p:cNvPicPr>
            <a:picLocks noChangeAspect="1"/>
          </p:cNvPicPr>
          <p:nvPr userDrawn="1"/>
        </p:nvPicPr>
        <p:blipFill rotWithShape="1">
          <a:blip r:embed="rId7" cstate="hqprint">
            <a:extLst>
              <a:ext uri="{28A0092B-C50C-407E-A947-70E740481C1C}">
                <a14:useLocalDpi xmlns:a14="http://schemas.microsoft.com/office/drawing/2010/main"/>
              </a:ext>
            </a:extLst>
          </a:blip>
          <a:srcRect/>
          <a:stretch/>
        </p:blipFill>
        <p:spPr>
          <a:xfrm>
            <a:off x="5837399" y="1975027"/>
            <a:ext cx="6369841" cy="2353260"/>
          </a:xfrm>
          <a:prstGeom prst="rect">
            <a:avLst/>
          </a:prstGeom>
        </p:spPr>
      </p:pic>
      <p:pic>
        <p:nvPicPr>
          <p:cNvPr id="35" name="Picture 34"/>
          <p:cNvPicPr>
            <a:picLocks noChangeAspect="1"/>
          </p:cNvPicPr>
          <p:nvPr userDrawn="1"/>
        </p:nvPicPr>
        <p:blipFill rotWithShape="1">
          <a:blip r:embed="rId8"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8" cstate="print">
            <a:extLst>
              <a:ext uri="{28A0092B-C50C-407E-A947-70E740481C1C}">
                <a14:useLocalDpi xmlns:a14="http://schemas.microsoft.com/office/drawing/2010/main"/>
              </a:ext>
            </a:extLst>
          </a:blip>
          <a:srcRect b="-24266"/>
          <a:stretch/>
        </p:blipFill>
        <p:spPr>
          <a:xfrm flipH="1" flipV="1">
            <a:off x="1" y="-75849"/>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834043C9-A861-4083-BA58-C7A1CD0E2980}"/>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A311BDB4-E956-4E8F-AEAF-9E9DA2C77CA1}"/>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14156574-DB55-4FEB-BCBA-4B643640F050}"/>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976A827A-7FF4-4D60-A466-2BF7D0361DB0}"/>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130B9962-1E28-4938-872B-44C83F8A7FC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1E00CF73-6E9E-47C8-A201-DA1246E47BE5}"/>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3" name="Text Placeholder 2">
            <a:extLst>
              <a:ext uri="{FF2B5EF4-FFF2-40B4-BE49-F238E27FC236}">
                <a16:creationId xmlns:a16="http://schemas.microsoft.com/office/drawing/2014/main" id="{19AE985B-3072-45A3-A726-4FE74CB155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5" name="Text Placeholder 2">
            <a:extLst>
              <a:ext uri="{FF2B5EF4-FFF2-40B4-BE49-F238E27FC236}">
                <a16:creationId xmlns:a16="http://schemas.microsoft.com/office/drawing/2014/main" id="{6E59772B-D731-4A49-B174-BF1602762F8B}"/>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spTree>
    <p:extLst>
      <p:ext uri="{BB962C8B-B14F-4D97-AF65-F5344CB8AC3E}">
        <p14:creationId xmlns:p14="http://schemas.microsoft.com/office/powerpoint/2010/main" val="26635244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Meet the Team Slide - Style #2">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6" cstate="hqprint">
            <a:alphaModFix amt="39000"/>
            <a:extLst>
              <a:ext uri="{28A0092B-C50C-407E-A947-70E740481C1C}">
                <a14:useLocalDpi xmlns:a14="http://schemas.microsoft.com/office/drawing/2010/main"/>
              </a:ext>
            </a:extLst>
          </a:blip>
          <a:srcRect/>
          <a:stretch/>
        </p:blipFill>
        <p:spPr>
          <a:xfrm>
            <a:off x="5811973" y="-22129"/>
            <a:ext cx="6474513" cy="1651129"/>
          </a:xfrm>
          <a:prstGeom prst="rect">
            <a:avLst/>
          </a:prstGeom>
        </p:spPr>
      </p:pic>
      <p:sp>
        <p:nvSpPr>
          <p:cNvPr id="23" name="Isosceles Triangle 22">
            <a:extLst>
              <a:ext uri="{FF2B5EF4-FFF2-40B4-BE49-F238E27FC236}">
                <a16:creationId xmlns:a16="http://schemas.microsoft.com/office/drawing/2014/main" id="{FBA09695-F471-4D83-9199-48D574D24C01}"/>
              </a:ext>
            </a:extLst>
          </p:cNvPr>
          <p:cNvSpPr/>
          <p:nvPr userDrawn="1"/>
        </p:nvSpPr>
        <p:spPr>
          <a:xfrm rot="10800000">
            <a:off x="2804212" y="8019"/>
            <a:ext cx="5783581" cy="754380"/>
          </a:xfrm>
          <a:prstGeom prst="triangle">
            <a:avLst>
              <a:gd name="adj" fmla="val 50389"/>
            </a:avLst>
          </a:prstGeom>
          <a:solidFill>
            <a:schemeClr val="accent1">
              <a:lumMod val="75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37" name="Rounded Rectangle 9">
            <a:extLst>
              <a:ext uri="{FF2B5EF4-FFF2-40B4-BE49-F238E27FC236}">
                <a16:creationId xmlns:a16="http://schemas.microsoft.com/office/drawing/2014/main" id="{83B25828-6ECC-4A09-9965-F79915BC8AE1}"/>
              </a:ext>
            </a:extLst>
          </p:cNvPr>
          <p:cNvSpPr/>
          <p:nvPr userDrawn="1"/>
        </p:nvSpPr>
        <p:spPr>
          <a:xfrm>
            <a:off x="238760" y="233680"/>
            <a:ext cx="510540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38" name="Title 1">
            <a:extLst>
              <a:ext uri="{FF2B5EF4-FFF2-40B4-BE49-F238E27FC236}">
                <a16:creationId xmlns:a16="http://schemas.microsoft.com/office/drawing/2014/main" id="{52096B0D-53CA-4400-8A38-B8AE7470017B}"/>
              </a:ext>
            </a:extLst>
          </p:cNvPr>
          <p:cNvSpPr txBox="1">
            <a:spLocks/>
          </p:cNvSpPr>
          <p:nvPr userDrawn="1"/>
        </p:nvSpPr>
        <p:spPr>
          <a:xfrm>
            <a:off x="238760" y="278656"/>
            <a:ext cx="3718194"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Meet the </a:t>
            </a:r>
            <a:r>
              <a:rPr lang="en-US" sz="3600" dirty="0">
                <a:solidFill>
                  <a:schemeClr val="accent1"/>
                </a:solidFill>
              </a:rPr>
              <a:t>Team</a:t>
            </a:r>
          </a:p>
        </p:txBody>
      </p:sp>
      <p:grpSp>
        <p:nvGrpSpPr>
          <p:cNvPr id="39" name="Group 38">
            <a:extLst>
              <a:ext uri="{FF2B5EF4-FFF2-40B4-BE49-F238E27FC236}">
                <a16:creationId xmlns:a16="http://schemas.microsoft.com/office/drawing/2014/main" id="{7B97745C-C270-4BAF-9DF5-668E6780EC0A}"/>
              </a:ext>
            </a:extLst>
          </p:cNvPr>
          <p:cNvGrpSpPr/>
          <p:nvPr userDrawn="1"/>
        </p:nvGrpSpPr>
        <p:grpSpPr>
          <a:xfrm>
            <a:off x="4094496" y="464414"/>
            <a:ext cx="940527" cy="168452"/>
            <a:chOff x="4827813" y="2534636"/>
            <a:chExt cx="996651" cy="178504"/>
          </a:xfrm>
        </p:grpSpPr>
        <p:sp>
          <p:nvSpPr>
            <p:cNvPr id="40" name="Oval 39">
              <a:extLst>
                <a:ext uri="{FF2B5EF4-FFF2-40B4-BE49-F238E27FC236}">
                  <a16:creationId xmlns:a16="http://schemas.microsoft.com/office/drawing/2014/main" id="{23273635-2ABE-4B40-96BE-C250254AE8D0}"/>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8FB2D98E-8F0E-444B-8E87-414FE4E91642}"/>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2" name="Oval 41">
              <a:extLst>
                <a:ext uri="{FF2B5EF4-FFF2-40B4-BE49-F238E27FC236}">
                  <a16:creationId xmlns:a16="http://schemas.microsoft.com/office/drawing/2014/main" id="{74D18019-CF0C-45B1-913C-DE2D1CFA589A}"/>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3" name="Oval 42">
              <a:extLst>
                <a:ext uri="{FF2B5EF4-FFF2-40B4-BE49-F238E27FC236}">
                  <a16:creationId xmlns:a16="http://schemas.microsoft.com/office/drawing/2014/main" id="{B8C7B2AC-4367-4095-B834-91498406111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7"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Tree>
    <p:extLst>
      <p:ext uri="{BB962C8B-B14F-4D97-AF65-F5344CB8AC3E}">
        <p14:creationId xmlns:p14="http://schemas.microsoft.com/office/powerpoint/2010/main" val="4302680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RIM Asia to US LCL Consol">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23" name="Picture 2" descr="Forester Regular">
            <a:extLst>
              <a:ext uri="{FF2B5EF4-FFF2-40B4-BE49-F238E27FC236}">
                <a16:creationId xmlns:a16="http://schemas.microsoft.com/office/drawing/2014/main" id="{BA0C416A-1B8B-4D6C-8345-7E3FE21E2EE6}"/>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24" name="Title 1">
            <a:extLst>
              <a:ext uri="{FF2B5EF4-FFF2-40B4-BE49-F238E27FC236}">
                <a16:creationId xmlns:a16="http://schemas.microsoft.com/office/drawing/2014/main" id="{1D7949E4-ABB7-4672-88A6-467122B5B41D}"/>
              </a:ext>
            </a:extLst>
          </p:cNvPr>
          <p:cNvSpPr txBox="1">
            <a:spLocks/>
          </p:cNvSpPr>
          <p:nvPr userDrawn="1"/>
        </p:nvSpPr>
        <p:spPr>
          <a:xfrm>
            <a:off x="238760" y="22482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000" dirty="0"/>
              <a:t>RIM </a:t>
            </a:r>
            <a:r>
              <a:rPr lang="en-US" sz="3000" dirty="0">
                <a:solidFill>
                  <a:schemeClr val="tx2"/>
                </a:solidFill>
              </a:rPr>
              <a:t>Asia to US </a:t>
            </a:r>
            <a:r>
              <a:rPr lang="en-US" sz="3000" dirty="0">
                <a:solidFill>
                  <a:schemeClr val="accent1"/>
                </a:solidFill>
              </a:rPr>
              <a:t>LCL Consolidation</a:t>
            </a:r>
          </a:p>
        </p:txBody>
      </p:sp>
      <p:sp>
        <p:nvSpPr>
          <p:cNvPr id="25" name="Rectangle 24">
            <a:extLst>
              <a:ext uri="{FF2B5EF4-FFF2-40B4-BE49-F238E27FC236}">
                <a16:creationId xmlns:a16="http://schemas.microsoft.com/office/drawing/2014/main" id="{E96A8DED-9DB4-4B4C-B3D8-12C373F81E0C}"/>
              </a:ext>
            </a:extLst>
          </p:cNvPr>
          <p:cNvSpPr/>
          <p:nvPr userDrawn="1"/>
        </p:nvSpPr>
        <p:spPr>
          <a:xfrm>
            <a:off x="7802029" y="2243122"/>
            <a:ext cx="4058478" cy="1446550"/>
          </a:xfrm>
          <a:prstGeom prst="rect">
            <a:avLst/>
          </a:prstGeom>
        </p:spPr>
        <p:txBody>
          <a:bodyPr wrap="square">
            <a:spAutoFit/>
          </a:bodyPr>
          <a:lstStyle/>
          <a:p>
            <a:pPr algn="ctr"/>
            <a:r>
              <a:rPr lang="en-US" sz="2200" dirty="0">
                <a:solidFill>
                  <a:schemeClr val="bg1"/>
                </a:solidFill>
              </a:rPr>
              <a:t>LCL is the ideal method of shipping when you have freight to move that </a:t>
            </a:r>
            <a:r>
              <a:rPr lang="en-US" sz="2200" b="1" dirty="0">
                <a:solidFill>
                  <a:schemeClr val="bg1"/>
                </a:solidFill>
              </a:rPr>
              <a:t>does not fill an ocean container</a:t>
            </a:r>
            <a:r>
              <a:rPr lang="en-US" sz="2200" dirty="0">
                <a:solidFill>
                  <a:schemeClr val="bg1"/>
                </a:solidFill>
              </a:rPr>
              <a:t>.</a:t>
            </a:r>
          </a:p>
        </p:txBody>
      </p:sp>
      <p:grpSp>
        <p:nvGrpSpPr>
          <p:cNvPr id="26" name="Group 25">
            <a:extLst>
              <a:ext uri="{FF2B5EF4-FFF2-40B4-BE49-F238E27FC236}">
                <a16:creationId xmlns:a16="http://schemas.microsoft.com/office/drawing/2014/main" id="{76526211-2972-4D32-9F95-1287AC36A2A8}"/>
              </a:ext>
            </a:extLst>
          </p:cNvPr>
          <p:cNvGrpSpPr/>
          <p:nvPr userDrawn="1"/>
        </p:nvGrpSpPr>
        <p:grpSpPr>
          <a:xfrm>
            <a:off x="222421" y="1600967"/>
            <a:ext cx="5067109" cy="3860306"/>
            <a:chOff x="437534" y="1269429"/>
            <a:chExt cx="3437396" cy="2667565"/>
          </a:xfrm>
        </p:grpSpPr>
        <p:sp>
          <p:nvSpPr>
            <p:cNvPr id="27" name="Freeform 10">
              <a:extLst>
                <a:ext uri="{FF2B5EF4-FFF2-40B4-BE49-F238E27FC236}">
                  <a16:creationId xmlns:a16="http://schemas.microsoft.com/office/drawing/2014/main" id="{911FACC8-9CFC-46BE-80DE-1906774C5D07}"/>
                </a:ext>
              </a:extLst>
            </p:cNvPr>
            <p:cNvSpPr>
              <a:spLocks/>
            </p:cNvSpPr>
            <p:nvPr/>
          </p:nvSpPr>
          <p:spPr bwMode="auto">
            <a:xfrm>
              <a:off x="3023207" y="3751091"/>
              <a:ext cx="83901" cy="54592"/>
            </a:xfrm>
            <a:custGeom>
              <a:avLst/>
              <a:gdLst>
                <a:gd name="T0" fmla="*/ 72 w 264"/>
                <a:gd name="T1" fmla="*/ 95 h 147"/>
                <a:gd name="T2" fmla="*/ 53 w 264"/>
                <a:gd name="T3" fmla="*/ 94 h 147"/>
                <a:gd name="T4" fmla="*/ 52 w 264"/>
                <a:gd name="T5" fmla="*/ 89 h 147"/>
                <a:gd name="T6" fmla="*/ 40 w 264"/>
                <a:gd name="T7" fmla="*/ 85 h 147"/>
                <a:gd name="T8" fmla="*/ 16 w 264"/>
                <a:gd name="T9" fmla="*/ 84 h 147"/>
                <a:gd name="T10" fmla="*/ 1 w 264"/>
                <a:gd name="T11" fmla="*/ 89 h 147"/>
                <a:gd name="T12" fmla="*/ 0 w 264"/>
                <a:gd name="T13" fmla="*/ 95 h 147"/>
                <a:gd name="T14" fmla="*/ 2 w 264"/>
                <a:gd name="T15" fmla="*/ 107 h 147"/>
                <a:gd name="T16" fmla="*/ 12 w 264"/>
                <a:gd name="T17" fmla="*/ 116 h 147"/>
                <a:gd name="T18" fmla="*/ 43 w 264"/>
                <a:gd name="T19" fmla="*/ 126 h 147"/>
                <a:gd name="T20" fmla="*/ 72 w 264"/>
                <a:gd name="T21" fmla="*/ 139 h 147"/>
                <a:gd name="T22" fmla="*/ 86 w 264"/>
                <a:gd name="T23" fmla="*/ 144 h 147"/>
                <a:gd name="T24" fmla="*/ 119 w 264"/>
                <a:gd name="T25" fmla="*/ 147 h 147"/>
                <a:gd name="T26" fmla="*/ 136 w 264"/>
                <a:gd name="T27" fmla="*/ 142 h 147"/>
                <a:gd name="T28" fmla="*/ 143 w 264"/>
                <a:gd name="T29" fmla="*/ 137 h 147"/>
                <a:gd name="T30" fmla="*/ 161 w 264"/>
                <a:gd name="T31" fmla="*/ 132 h 147"/>
                <a:gd name="T32" fmla="*/ 171 w 264"/>
                <a:gd name="T33" fmla="*/ 126 h 147"/>
                <a:gd name="T34" fmla="*/ 192 w 264"/>
                <a:gd name="T35" fmla="*/ 112 h 147"/>
                <a:gd name="T36" fmla="*/ 196 w 264"/>
                <a:gd name="T37" fmla="*/ 105 h 147"/>
                <a:gd name="T38" fmla="*/ 203 w 264"/>
                <a:gd name="T39" fmla="*/ 95 h 147"/>
                <a:gd name="T40" fmla="*/ 212 w 264"/>
                <a:gd name="T41" fmla="*/ 94 h 147"/>
                <a:gd name="T42" fmla="*/ 240 w 264"/>
                <a:gd name="T43" fmla="*/ 90 h 147"/>
                <a:gd name="T44" fmla="*/ 242 w 264"/>
                <a:gd name="T45" fmla="*/ 87 h 147"/>
                <a:gd name="T46" fmla="*/ 240 w 264"/>
                <a:gd name="T47" fmla="*/ 69 h 147"/>
                <a:gd name="T48" fmla="*/ 245 w 264"/>
                <a:gd name="T49" fmla="*/ 61 h 147"/>
                <a:gd name="T50" fmla="*/ 251 w 264"/>
                <a:gd name="T51" fmla="*/ 57 h 147"/>
                <a:gd name="T52" fmla="*/ 263 w 264"/>
                <a:gd name="T53" fmla="*/ 41 h 147"/>
                <a:gd name="T54" fmla="*/ 263 w 264"/>
                <a:gd name="T55" fmla="*/ 29 h 147"/>
                <a:gd name="T56" fmla="*/ 258 w 264"/>
                <a:gd name="T57" fmla="*/ 17 h 147"/>
                <a:gd name="T58" fmla="*/ 249 w 264"/>
                <a:gd name="T59" fmla="*/ 4 h 147"/>
                <a:gd name="T60" fmla="*/ 242 w 264"/>
                <a:gd name="T61" fmla="*/ 4 h 147"/>
                <a:gd name="T62" fmla="*/ 226 w 264"/>
                <a:gd name="T63" fmla="*/ 8 h 147"/>
                <a:gd name="T64" fmla="*/ 217 w 264"/>
                <a:gd name="T65" fmla="*/ 5 h 147"/>
                <a:gd name="T66" fmla="*/ 214 w 264"/>
                <a:gd name="T67" fmla="*/ 0 h 147"/>
                <a:gd name="T68" fmla="*/ 207 w 264"/>
                <a:gd name="T69" fmla="*/ 1 h 147"/>
                <a:gd name="T70" fmla="*/ 196 w 264"/>
                <a:gd name="T71" fmla="*/ 9 h 147"/>
                <a:gd name="T72" fmla="*/ 198 w 264"/>
                <a:gd name="T73" fmla="*/ 14 h 147"/>
                <a:gd name="T74" fmla="*/ 204 w 264"/>
                <a:gd name="T75" fmla="*/ 22 h 147"/>
                <a:gd name="T76" fmla="*/ 206 w 264"/>
                <a:gd name="T77" fmla="*/ 41 h 147"/>
                <a:gd name="T78" fmla="*/ 201 w 264"/>
                <a:gd name="T79" fmla="*/ 50 h 147"/>
                <a:gd name="T80" fmla="*/ 192 w 264"/>
                <a:gd name="T81" fmla="*/ 49 h 147"/>
                <a:gd name="T82" fmla="*/ 180 w 264"/>
                <a:gd name="T83" fmla="*/ 51 h 147"/>
                <a:gd name="T84" fmla="*/ 173 w 264"/>
                <a:gd name="T85" fmla="*/ 57 h 147"/>
                <a:gd name="T86" fmla="*/ 169 w 264"/>
                <a:gd name="T87" fmla="*/ 65 h 147"/>
                <a:gd name="T88" fmla="*/ 156 w 264"/>
                <a:gd name="T89" fmla="*/ 86 h 147"/>
                <a:gd name="T90" fmla="*/ 148 w 264"/>
                <a:gd name="T91" fmla="*/ 85 h 147"/>
                <a:gd name="T92" fmla="*/ 133 w 264"/>
                <a:gd name="T93" fmla="*/ 82 h 147"/>
                <a:gd name="T94" fmla="*/ 106 w 264"/>
                <a:gd name="T95"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4" h="147">
                  <a:moveTo>
                    <a:pt x="75" y="94"/>
                  </a:moveTo>
                  <a:lnTo>
                    <a:pt x="75" y="94"/>
                  </a:lnTo>
                  <a:lnTo>
                    <a:pt x="72" y="95"/>
                  </a:lnTo>
                  <a:lnTo>
                    <a:pt x="65" y="96"/>
                  </a:lnTo>
                  <a:lnTo>
                    <a:pt x="57" y="95"/>
                  </a:lnTo>
                  <a:lnTo>
                    <a:pt x="53" y="94"/>
                  </a:lnTo>
                  <a:lnTo>
                    <a:pt x="52" y="92"/>
                  </a:lnTo>
                  <a:lnTo>
                    <a:pt x="52" y="92"/>
                  </a:lnTo>
                  <a:lnTo>
                    <a:pt x="52" y="89"/>
                  </a:lnTo>
                  <a:lnTo>
                    <a:pt x="50" y="88"/>
                  </a:lnTo>
                  <a:lnTo>
                    <a:pt x="46" y="85"/>
                  </a:lnTo>
                  <a:lnTo>
                    <a:pt x="40" y="85"/>
                  </a:lnTo>
                  <a:lnTo>
                    <a:pt x="34" y="84"/>
                  </a:lnTo>
                  <a:lnTo>
                    <a:pt x="34" y="84"/>
                  </a:lnTo>
                  <a:lnTo>
                    <a:pt x="16" y="84"/>
                  </a:lnTo>
                  <a:lnTo>
                    <a:pt x="6" y="85"/>
                  </a:lnTo>
                  <a:lnTo>
                    <a:pt x="3" y="87"/>
                  </a:lnTo>
                  <a:lnTo>
                    <a:pt x="1" y="89"/>
                  </a:lnTo>
                  <a:lnTo>
                    <a:pt x="1" y="89"/>
                  </a:lnTo>
                  <a:lnTo>
                    <a:pt x="0" y="92"/>
                  </a:lnTo>
                  <a:lnTo>
                    <a:pt x="0" y="95"/>
                  </a:lnTo>
                  <a:lnTo>
                    <a:pt x="0" y="99"/>
                  </a:lnTo>
                  <a:lnTo>
                    <a:pt x="1" y="103"/>
                  </a:lnTo>
                  <a:lnTo>
                    <a:pt x="2" y="107"/>
                  </a:lnTo>
                  <a:lnTo>
                    <a:pt x="5" y="111"/>
                  </a:lnTo>
                  <a:lnTo>
                    <a:pt x="8" y="114"/>
                  </a:lnTo>
                  <a:lnTo>
                    <a:pt x="12" y="116"/>
                  </a:lnTo>
                  <a:lnTo>
                    <a:pt x="12" y="116"/>
                  </a:lnTo>
                  <a:lnTo>
                    <a:pt x="33" y="123"/>
                  </a:lnTo>
                  <a:lnTo>
                    <a:pt x="43" y="126"/>
                  </a:lnTo>
                  <a:lnTo>
                    <a:pt x="53" y="130"/>
                  </a:lnTo>
                  <a:lnTo>
                    <a:pt x="53" y="130"/>
                  </a:lnTo>
                  <a:lnTo>
                    <a:pt x="72" y="139"/>
                  </a:lnTo>
                  <a:lnTo>
                    <a:pt x="79" y="142"/>
                  </a:lnTo>
                  <a:lnTo>
                    <a:pt x="86" y="144"/>
                  </a:lnTo>
                  <a:lnTo>
                    <a:pt x="86" y="144"/>
                  </a:lnTo>
                  <a:lnTo>
                    <a:pt x="96" y="146"/>
                  </a:lnTo>
                  <a:lnTo>
                    <a:pt x="112" y="147"/>
                  </a:lnTo>
                  <a:lnTo>
                    <a:pt x="119" y="147"/>
                  </a:lnTo>
                  <a:lnTo>
                    <a:pt x="127" y="146"/>
                  </a:lnTo>
                  <a:lnTo>
                    <a:pt x="132" y="144"/>
                  </a:lnTo>
                  <a:lnTo>
                    <a:pt x="136" y="142"/>
                  </a:lnTo>
                  <a:lnTo>
                    <a:pt x="136" y="142"/>
                  </a:lnTo>
                  <a:lnTo>
                    <a:pt x="139" y="139"/>
                  </a:lnTo>
                  <a:lnTo>
                    <a:pt x="143" y="137"/>
                  </a:lnTo>
                  <a:lnTo>
                    <a:pt x="150" y="135"/>
                  </a:lnTo>
                  <a:lnTo>
                    <a:pt x="157" y="134"/>
                  </a:lnTo>
                  <a:lnTo>
                    <a:pt x="161" y="132"/>
                  </a:lnTo>
                  <a:lnTo>
                    <a:pt x="164" y="130"/>
                  </a:lnTo>
                  <a:lnTo>
                    <a:pt x="164" y="130"/>
                  </a:lnTo>
                  <a:lnTo>
                    <a:pt x="171" y="126"/>
                  </a:lnTo>
                  <a:lnTo>
                    <a:pt x="179" y="122"/>
                  </a:lnTo>
                  <a:lnTo>
                    <a:pt x="186" y="117"/>
                  </a:lnTo>
                  <a:lnTo>
                    <a:pt x="192" y="112"/>
                  </a:lnTo>
                  <a:lnTo>
                    <a:pt x="192" y="112"/>
                  </a:lnTo>
                  <a:lnTo>
                    <a:pt x="194" y="109"/>
                  </a:lnTo>
                  <a:lnTo>
                    <a:pt x="196" y="105"/>
                  </a:lnTo>
                  <a:lnTo>
                    <a:pt x="198" y="100"/>
                  </a:lnTo>
                  <a:lnTo>
                    <a:pt x="200" y="97"/>
                  </a:lnTo>
                  <a:lnTo>
                    <a:pt x="203" y="95"/>
                  </a:lnTo>
                  <a:lnTo>
                    <a:pt x="207" y="94"/>
                  </a:lnTo>
                  <a:lnTo>
                    <a:pt x="212" y="94"/>
                  </a:lnTo>
                  <a:lnTo>
                    <a:pt x="212" y="94"/>
                  </a:lnTo>
                  <a:lnTo>
                    <a:pt x="224" y="93"/>
                  </a:lnTo>
                  <a:lnTo>
                    <a:pt x="234" y="92"/>
                  </a:lnTo>
                  <a:lnTo>
                    <a:pt x="240" y="90"/>
                  </a:lnTo>
                  <a:lnTo>
                    <a:pt x="241" y="89"/>
                  </a:lnTo>
                  <a:lnTo>
                    <a:pt x="242" y="87"/>
                  </a:lnTo>
                  <a:lnTo>
                    <a:pt x="242" y="87"/>
                  </a:lnTo>
                  <a:lnTo>
                    <a:pt x="242" y="81"/>
                  </a:lnTo>
                  <a:lnTo>
                    <a:pt x="241" y="73"/>
                  </a:lnTo>
                  <a:lnTo>
                    <a:pt x="240" y="69"/>
                  </a:lnTo>
                  <a:lnTo>
                    <a:pt x="241" y="65"/>
                  </a:lnTo>
                  <a:lnTo>
                    <a:pt x="242" y="62"/>
                  </a:lnTo>
                  <a:lnTo>
                    <a:pt x="245" y="61"/>
                  </a:lnTo>
                  <a:lnTo>
                    <a:pt x="245" y="61"/>
                  </a:lnTo>
                  <a:lnTo>
                    <a:pt x="248" y="59"/>
                  </a:lnTo>
                  <a:lnTo>
                    <a:pt x="251" y="57"/>
                  </a:lnTo>
                  <a:lnTo>
                    <a:pt x="256" y="52"/>
                  </a:lnTo>
                  <a:lnTo>
                    <a:pt x="261" y="46"/>
                  </a:lnTo>
                  <a:lnTo>
                    <a:pt x="263" y="41"/>
                  </a:lnTo>
                  <a:lnTo>
                    <a:pt x="263" y="41"/>
                  </a:lnTo>
                  <a:lnTo>
                    <a:pt x="264" y="36"/>
                  </a:lnTo>
                  <a:lnTo>
                    <a:pt x="263" y="29"/>
                  </a:lnTo>
                  <a:lnTo>
                    <a:pt x="261" y="23"/>
                  </a:lnTo>
                  <a:lnTo>
                    <a:pt x="258" y="17"/>
                  </a:lnTo>
                  <a:lnTo>
                    <a:pt x="258" y="17"/>
                  </a:lnTo>
                  <a:lnTo>
                    <a:pt x="254" y="11"/>
                  </a:lnTo>
                  <a:lnTo>
                    <a:pt x="251" y="6"/>
                  </a:lnTo>
                  <a:lnTo>
                    <a:pt x="249" y="4"/>
                  </a:lnTo>
                  <a:lnTo>
                    <a:pt x="247" y="3"/>
                  </a:lnTo>
                  <a:lnTo>
                    <a:pt x="245" y="3"/>
                  </a:lnTo>
                  <a:lnTo>
                    <a:pt x="242" y="4"/>
                  </a:lnTo>
                  <a:lnTo>
                    <a:pt x="242" y="4"/>
                  </a:lnTo>
                  <a:lnTo>
                    <a:pt x="235" y="7"/>
                  </a:lnTo>
                  <a:lnTo>
                    <a:pt x="226" y="8"/>
                  </a:lnTo>
                  <a:lnTo>
                    <a:pt x="223" y="8"/>
                  </a:lnTo>
                  <a:lnTo>
                    <a:pt x="220" y="7"/>
                  </a:lnTo>
                  <a:lnTo>
                    <a:pt x="217" y="5"/>
                  </a:lnTo>
                  <a:lnTo>
                    <a:pt x="216" y="3"/>
                  </a:lnTo>
                  <a:lnTo>
                    <a:pt x="216" y="3"/>
                  </a:lnTo>
                  <a:lnTo>
                    <a:pt x="214" y="0"/>
                  </a:lnTo>
                  <a:lnTo>
                    <a:pt x="212" y="0"/>
                  </a:lnTo>
                  <a:lnTo>
                    <a:pt x="210" y="0"/>
                  </a:lnTo>
                  <a:lnTo>
                    <a:pt x="207" y="1"/>
                  </a:lnTo>
                  <a:lnTo>
                    <a:pt x="202" y="5"/>
                  </a:lnTo>
                  <a:lnTo>
                    <a:pt x="196" y="9"/>
                  </a:lnTo>
                  <a:lnTo>
                    <a:pt x="196" y="9"/>
                  </a:lnTo>
                  <a:lnTo>
                    <a:pt x="195" y="11"/>
                  </a:lnTo>
                  <a:lnTo>
                    <a:pt x="195" y="12"/>
                  </a:lnTo>
                  <a:lnTo>
                    <a:pt x="198" y="14"/>
                  </a:lnTo>
                  <a:lnTo>
                    <a:pt x="202" y="17"/>
                  </a:lnTo>
                  <a:lnTo>
                    <a:pt x="204" y="19"/>
                  </a:lnTo>
                  <a:lnTo>
                    <a:pt x="204" y="22"/>
                  </a:lnTo>
                  <a:lnTo>
                    <a:pt x="204" y="22"/>
                  </a:lnTo>
                  <a:lnTo>
                    <a:pt x="205" y="31"/>
                  </a:lnTo>
                  <a:lnTo>
                    <a:pt x="206" y="41"/>
                  </a:lnTo>
                  <a:lnTo>
                    <a:pt x="205" y="45"/>
                  </a:lnTo>
                  <a:lnTo>
                    <a:pt x="204" y="48"/>
                  </a:lnTo>
                  <a:lnTo>
                    <a:pt x="201" y="50"/>
                  </a:lnTo>
                  <a:lnTo>
                    <a:pt x="197" y="50"/>
                  </a:lnTo>
                  <a:lnTo>
                    <a:pt x="197" y="50"/>
                  </a:lnTo>
                  <a:lnTo>
                    <a:pt x="192" y="49"/>
                  </a:lnTo>
                  <a:lnTo>
                    <a:pt x="188" y="49"/>
                  </a:lnTo>
                  <a:lnTo>
                    <a:pt x="184" y="50"/>
                  </a:lnTo>
                  <a:lnTo>
                    <a:pt x="180" y="51"/>
                  </a:lnTo>
                  <a:lnTo>
                    <a:pt x="178" y="53"/>
                  </a:lnTo>
                  <a:lnTo>
                    <a:pt x="175" y="55"/>
                  </a:lnTo>
                  <a:lnTo>
                    <a:pt x="173" y="57"/>
                  </a:lnTo>
                  <a:lnTo>
                    <a:pt x="172" y="59"/>
                  </a:lnTo>
                  <a:lnTo>
                    <a:pt x="172" y="59"/>
                  </a:lnTo>
                  <a:lnTo>
                    <a:pt x="169" y="65"/>
                  </a:lnTo>
                  <a:lnTo>
                    <a:pt x="165" y="73"/>
                  </a:lnTo>
                  <a:lnTo>
                    <a:pt x="156" y="86"/>
                  </a:lnTo>
                  <a:lnTo>
                    <a:pt x="156" y="86"/>
                  </a:lnTo>
                  <a:lnTo>
                    <a:pt x="154" y="87"/>
                  </a:lnTo>
                  <a:lnTo>
                    <a:pt x="152" y="87"/>
                  </a:lnTo>
                  <a:lnTo>
                    <a:pt x="148" y="85"/>
                  </a:lnTo>
                  <a:lnTo>
                    <a:pt x="141" y="83"/>
                  </a:lnTo>
                  <a:lnTo>
                    <a:pt x="137" y="82"/>
                  </a:lnTo>
                  <a:lnTo>
                    <a:pt x="133" y="82"/>
                  </a:lnTo>
                  <a:lnTo>
                    <a:pt x="133" y="82"/>
                  </a:lnTo>
                  <a:lnTo>
                    <a:pt x="121" y="84"/>
                  </a:lnTo>
                  <a:lnTo>
                    <a:pt x="106" y="87"/>
                  </a:lnTo>
                  <a:lnTo>
                    <a:pt x="75" y="94"/>
                  </a:lnTo>
                  <a:lnTo>
                    <a:pt x="75" y="9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28" name="Freeform 11">
              <a:extLst>
                <a:ext uri="{FF2B5EF4-FFF2-40B4-BE49-F238E27FC236}">
                  <a16:creationId xmlns:a16="http://schemas.microsoft.com/office/drawing/2014/main" id="{17A28584-C259-4419-8B0D-68705DF85BB5}"/>
                </a:ext>
              </a:extLst>
            </p:cNvPr>
            <p:cNvSpPr>
              <a:spLocks/>
            </p:cNvSpPr>
            <p:nvPr/>
          </p:nvSpPr>
          <p:spPr bwMode="auto">
            <a:xfrm>
              <a:off x="3072785" y="3715681"/>
              <a:ext cx="49579" cy="51640"/>
            </a:xfrm>
            <a:custGeom>
              <a:avLst/>
              <a:gdLst>
                <a:gd name="T0" fmla="*/ 28 w 154"/>
                <a:gd name="T1" fmla="*/ 11 h 141"/>
                <a:gd name="T2" fmla="*/ 28 w 154"/>
                <a:gd name="T3" fmla="*/ 11 h 141"/>
                <a:gd name="T4" fmla="*/ 16 w 154"/>
                <a:gd name="T5" fmla="*/ 5 h 141"/>
                <a:gd name="T6" fmla="*/ 7 w 154"/>
                <a:gd name="T7" fmla="*/ 1 h 141"/>
                <a:gd name="T8" fmla="*/ 3 w 154"/>
                <a:gd name="T9" fmla="*/ 0 h 141"/>
                <a:gd name="T10" fmla="*/ 1 w 154"/>
                <a:gd name="T11" fmla="*/ 3 h 141"/>
                <a:gd name="T12" fmla="*/ 1 w 154"/>
                <a:gd name="T13" fmla="*/ 3 h 141"/>
                <a:gd name="T14" fmla="*/ 0 w 154"/>
                <a:gd name="T15" fmla="*/ 7 h 141"/>
                <a:gd name="T16" fmla="*/ 0 w 154"/>
                <a:gd name="T17" fmla="*/ 9 h 141"/>
                <a:gd name="T18" fmla="*/ 1 w 154"/>
                <a:gd name="T19" fmla="*/ 10 h 141"/>
                <a:gd name="T20" fmla="*/ 3 w 154"/>
                <a:gd name="T21" fmla="*/ 12 h 141"/>
                <a:gd name="T22" fmla="*/ 5 w 154"/>
                <a:gd name="T23" fmla="*/ 14 h 141"/>
                <a:gd name="T24" fmla="*/ 13 w 154"/>
                <a:gd name="T25" fmla="*/ 16 h 141"/>
                <a:gd name="T26" fmla="*/ 13 w 154"/>
                <a:gd name="T27" fmla="*/ 16 h 141"/>
                <a:gd name="T28" fmla="*/ 18 w 154"/>
                <a:gd name="T29" fmla="*/ 18 h 141"/>
                <a:gd name="T30" fmla="*/ 24 w 154"/>
                <a:gd name="T31" fmla="*/ 21 h 141"/>
                <a:gd name="T32" fmla="*/ 35 w 154"/>
                <a:gd name="T33" fmla="*/ 29 h 141"/>
                <a:gd name="T34" fmla="*/ 45 w 154"/>
                <a:gd name="T35" fmla="*/ 37 h 141"/>
                <a:gd name="T36" fmla="*/ 52 w 154"/>
                <a:gd name="T37" fmla="*/ 42 h 141"/>
                <a:gd name="T38" fmla="*/ 52 w 154"/>
                <a:gd name="T39" fmla="*/ 42 h 141"/>
                <a:gd name="T40" fmla="*/ 64 w 154"/>
                <a:gd name="T41" fmla="*/ 49 h 141"/>
                <a:gd name="T42" fmla="*/ 85 w 154"/>
                <a:gd name="T43" fmla="*/ 63 h 141"/>
                <a:gd name="T44" fmla="*/ 96 w 154"/>
                <a:gd name="T45" fmla="*/ 71 h 141"/>
                <a:gd name="T46" fmla="*/ 105 w 154"/>
                <a:gd name="T47" fmla="*/ 80 h 141"/>
                <a:gd name="T48" fmla="*/ 112 w 154"/>
                <a:gd name="T49" fmla="*/ 90 h 141"/>
                <a:gd name="T50" fmla="*/ 115 w 154"/>
                <a:gd name="T51" fmla="*/ 94 h 141"/>
                <a:gd name="T52" fmla="*/ 116 w 154"/>
                <a:gd name="T53" fmla="*/ 98 h 141"/>
                <a:gd name="T54" fmla="*/ 116 w 154"/>
                <a:gd name="T55" fmla="*/ 98 h 141"/>
                <a:gd name="T56" fmla="*/ 118 w 154"/>
                <a:gd name="T57" fmla="*/ 106 h 141"/>
                <a:gd name="T58" fmla="*/ 118 w 154"/>
                <a:gd name="T59" fmla="*/ 113 h 141"/>
                <a:gd name="T60" fmla="*/ 119 w 154"/>
                <a:gd name="T61" fmla="*/ 125 h 141"/>
                <a:gd name="T62" fmla="*/ 119 w 154"/>
                <a:gd name="T63" fmla="*/ 130 h 141"/>
                <a:gd name="T64" fmla="*/ 120 w 154"/>
                <a:gd name="T65" fmla="*/ 134 h 141"/>
                <a:gd name="T66" fmla="*/ 122 w 154"/>
                <a:gd name="T67" fmla="*/ 137 h 141"/>
                <a:gd name="T68" fmla="*/ 125 w 154"/>
                <a:gd name="T69" fmla="*/ 139 h 141"/>
                <a:gd name="T70" fmla="*/ 125 w 154"/>
                <a:gd name="T71" fmla="*/ 139 h 141"/>
                <a:gd name="T72" fmla="*/ 129 w 154"/>
                <a:gd name="T73" fmla="*/ 140 h 141"/>
                <a:gd name="T74" fmla="*/ 133 w 154"/>
                <a:gd name="T75" fmla="*/ 141 h 141"/>
                <a:gd name="T76" fmla="*/ 137 w 154"/>
                <a:gd name="T77" fmla="*/ 141 h 141"/>
                <a:gd name="T78" fmla="*/ 140 w 154"/>
                <a:gd name="T79" fmla="*/ 139 h 141"/>
                <a:gd name="T80" fmla="*/ 143 w 154"/>
                <a:gd name="T81" fmla="*/ 137 h 141"/>
                <a:gd name="T82" fmla="*/ 145 w 154"/>
                <a:gd name="T83" fmla="*/ 135 h 141"/>
                <a:gd name="T84" fmla="*/ 147 w 154"/>
                <a:gd name="T85" fmla="*/ 131 h 141"/>
                <a:gd name="T86" fmla="*/ 148 w 154"/>
                <a:gd name="T87" fmla="*/ 128 h 141"/>
                <a:gd name="T88" fmla="*/ 148 w 154"/>
                <a:gd name="T89" fmla="*/ 128 h 141"/>
                <a:gd name="T90" fmla="*/ 151 w 154"/>
                <a:gd name="T91" fmla="*/ 120 h 141"/>
                <a:gd name="T92" fmla="*/ 154 w 154"/>
                <a:gd name="T93" fmla="*/ 111 h 141"/>
                <a:gd name="T94" fmla="*/ 154 w 154"/>
                <a:gd name="T95" fmla="*/ 108 h 141"/>
                <a:gd name="T96" fmla="*/ 153 w 154"/>
                <a:gd name="T97" fmla="*/ 104 h 141"/>
                <a:gd name="T98" fmla="*/ 150 w 154"/>
                <a:gd name="T99" fmla="*/ 100 h 141"/>
                <a:gd name="T100" fmla="*/ 146 w 154"/>
                <a:gd name="T101" fmla="*/ 96 h 141"/>
                <a:gd name="T102" fmla="*/ 146 w 154"/>
                <a:gd name="T103" fmla="*/ 96 h 141"/>
                <a:gd name="T104" fmla="*/ 138 w 154"/>
                <a:gd name="T105" fmla="*/ 91 h 141"/>
                <a:gd name="T106" fmla="*/ 128 w 154"/>
                <a:gd name="T107" fmla="*/ 82 h 141"/>
                <a:gd name="T108" fmla="*/ 102 w 154"/>
                <a:gd name="T109" fmla="*/ 60 h 141"/>
                <a:gd name="T110" fmla="*/ 85 w 154"/>
                <a:gd name="T111" fmla="*/ 47 h 141"/>
                <a:gd name="T112" fmla="*/ 67 w 154"/>
                <a:gd name="T113" fmla="*/ 34 h 141"/>
                <a:gd name="T114" fmla="*/ 48 w 154"/>
                <a:gd name="T115" fmla="*/ 22 h 141"/>
                <a:gd name="T116" fmla="*/ 28 w 154"/>
                <a:gd name="T117" fmla="*/ 11 h 141"/>
                <a:gd name="T118" fmla="*/ 28 w 154"/>
                <a:gd name="T119" fmla="*/ 1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41">
                  <a:moveTo>
                    <a:pt x="28" y="11"/>
                  </a:moveTo>
                  <a:lnTo>
                    <a:pt x="28" y="11"/>
                  </a:lnTo>
                  <a:lnTo>
                    <a:pt x="16" y="5"/>
                  </a:lnTo>
                  <a:lnTo>
                    <a:pt x="7" y="1"/>
                  </a:lnTo>
                  <a:lnTo>
                    <a:pt x="3" y="0"/>
                  </a:lnTo>
                  <a:lnTo>
                    <a:pt x="1" y="3"/>
                  </a:lnTo>
                  <a:lnTo>
                    <a:pt x="1" y="3"/>
                  </a:lnTo>
                  <a:lnTo>
                    <a:pt x="0" y="7"/>
                  </a:lnTo>
                  <a:lnTo>
                    <a:pt x="0" y="9"/>
                  </a:lnTo>
                  <a:lnTo>
                    <a:pt x="1" y="10"/>
                  </a:lnTo>
                  <a:lnTo>
                    <a:pt x="3" y="12"/>
                  </a:lnTo>
                  <a:lnTo>
                    <a:pt x="5" y="14"/>
                  </a:lnTo>
                  <a:lnTo>
                    <a:pt x="13" y="16"/>
                  </a:lnTo>
                  <a:lnTo>
                    <a:pt x="13" y="16"/>
                  </a:lnTo>
                  <a:lnTo>
                    <a:pt x="18" y="18"/>
                  </a:lnTo>
                  <a:lnTo>
                    <a:pt x="24" y="21"/>
                  </a:lnTo>
                  <a:lnTo>
                    <a:pt x="35" y="29"/>
                  </a:lnTo>
                  <a:lnTo>
                    <a:pt x="45" y="37"/>
                  </a:lnTo>
                  <a:lnTo>
                    <a:pt x="52" y="42"/>
                  </a:lnTo>
                  <a:lnTo>
                    <a:pt x="52" y="42"/>
                  </a:lnTo>
                  <a:lnTo>
                    <a:pt x="64" y="49"/>
                  </a:lnTo>
                  <a:lnTo>
                    <a:pt x="85" y="63"/>
                  </a:lnTo>
                  <a:lnTo>
                    <a:pt x="96" y="71"/>
                  </a:lnTo>
                  <a:lnTo>
                    <a:pt x="105" y="80"/>
                  </a:lnTo>
                  <a:lnTo>
                    <a:pt x="112" y="90"/>
                  </a:lnTo>
                  <a:lnTo>
                    <a:pt x="115" y="94"/>
                  </a:lnTo>
                  <a:lnTo>
                    <a:pt x="116" y="98"/>
                  </a:lnTo>
                  <a:lnTo>
                    <a:pt x="116" y="98"/>
                  </a:lnTo>
                  <a:lnTo>
                    <a:pt x="118" y="106"/>
                  </a:lnTo>
                  <a:lnTo>
                    <a:pt x="118" y="113"/>
                  </a:lnTo>
                  <a:lnTo>
                    <a:pt x="119" y="125"/>
                  </a:lnTo>
                  <a:lnTo>
                    <a:pt x="119" y="130"/>
                  </a:lnTo>
                  <a:lnTo>
                    <a:pt x="120" y="134"/>
                  </a:lnTo>
                  <a:lnTo>
                    <a:pt x="122" y="137"/>
                  </a:lnTo>
                  <a:lnTo>
                    <a:pt x="125" y="139"/>
                  </a:lnTo>
                  <a:lnTo>
                    <a:pt x="125" y="139"/>
                  </a:lnTo>
                  <a:lnTo>
                    <a:pt x="129" y="140"/>
                  </a:lnTo>
                  <a:lnTo>
                    <a:pt x="133" y="141"/>
                  </a:lnTo>
                  <a:lnTo>
                    <a:pt x="137" y="141"/>
                  </a:lnTo>
                  <a:lnTo>
                    <a:pt x="140" y="139"/>
                  </a:lnTo>
                  <a:lnTo>
                    <a:pt x="143" y="137"/>
                  </a:lnTo>
                  <a:lnTo>
                    <a:pt x="145" y="135"/>
                  </a:lnTo>
                  <a:lnTo>
                    <a:pt x="147" y="131"/>
                  </a:lnTo>
                  <a:lnTo>
                    <a:pt x="148" y="128"/>
                  </a:lnTo>
                  <a:lnTo>
                    <a:pt x="148" y="128"/>
                  </a:lnTo>
                  <a:lnTo>
                    <a:pt x="151" y="120"/>
                  </a:lnTo>
                  <a:lnTo>
                    <a:pt x="154" y="111"/>
                  </a:lnTo>
                  <a:lnTo>
                    <a:pt x="154" y="108"/>
                  </a:lnTo>
                  <a:lnTo>
                    <a:pt x="153" y="104"/>
                  </a:lnTo>
                  <a:lnTo>
                    <a:pt x="150" y="100"/>
                  </a:lnTo>
                  <a:lnTo>
                    <a:pt x="146" y="96"/>
                  </a:lnTo>
                  <a:lnTo>
                    <a:pt x="146" y="96"/>
                  </a:lnTo>
                  <a:lnTo>
                    <a:pt x="138" y="91"/>
                  </a:lnTo>
                  <a:lnTo>
                    <a:pt x="128" y="82"/>
                  </a:lnTo>
                  <a:lnTo>
                    <a:pt x="102" y="60"/>
                  </a:lnTo>
                  <a:lnTo>
                    <a:pt x="85" y="47"/>
                  </a:lnTo>
                  <a:lnTo>
                    <a:pt x="67" y="34"/>
                  </a:lnTo>
                  <a:lnTo>
                    <a:pt x="48" y="22"/>
                  </a:lnTo>
                  <a:lnTo>
                    <a:pt x="28" y="11"/>
                  </a:lnTo>
                  <a:lnTo>
                    <a:pt x="28" y="1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29" name="Freeform 12">
              <a:extLst>
                <a:ext uri="{FF2B5EF4-FFF2-40B4-BE49-F238E27FC236}">
                  <a16:creationId xmlns:a16="http://schemas.microsoft.com/office/drawing/2014/main" id="{267B5DAC-5160-4D1D-A7F4-25DBEEECD692}"/>
                </a:ext>
              </a:extLst>
            </p:cNvPr>
            <p:cNvSpPr>
              <a:spLocks/>
            </p:cNvSpPr>
            <p:nvPr/>
          </p:nvSpPr>
          <p:spPr bwMode="auto">
            <a:xfrm>
              <a:off x="3054989" y="3708304"/>
              <a:ext cx="10169" cy="8852"/>
            </a:xfrm>
            <a:custGeom>
              <a:avLst/>
              <a:gdLst>
                <a:gd name="T0" fmla="*/ 6 w 32"/>
                <a:gd name="T1" fmla="*/ 0 h 25"/>
                <a:gd name="T2" fmla="*/ 6 w 32"/>
                <a:gd name="T3" fmla="*/ 0 h 25"/>
                <a:gd name="T4" fmla="*/ 5 w 32"/>
                <a:gd name="T5" fmla="*/ 2 h 25"/>
                <a:gd name="T6" fmla="*/ 1 w 32"/>
                <a:gd name="T7" fmla="*/ 8 h 25"/>
                <a:gd name="T8" fmla="*/ 0 w 32"/>
                <a:gd name="T9" fmla="*/ 11 h 25"/>
                <a:gd name="T10" fmla="*/ 0 w 32"/>
                <a:gd name="T11" fmla="*/ 15 h 25"/>
                <a:gd name="T12" fmla="*/ 1 w 32"/>
                <a:gd name="T13" fmla="*/ 17 h 25"/>
                <a:gd name="T14" fmla="*/ 4 w 32"/>
                <a:gd name="T15" fmla="*/ 19 h 25"/>
                <a:gd name="T16" fmla="*/ 4 w 32"/>
                <a:gd name="T17" fmla="*/ 19 h 25"/>
                <a:gd name="T18" fmla="*/ 13 w 32"/>
                <a:gd name="T19" fmla="*/ 22 h 25"/>
                <a:gd name="T20" fmla="*/ 21 w 32"/>
                <a:gd name="T21" fmla="*/ 25 h 25"/>
                <a:gd name="T22" fmla="*/ 25 w 32"/>
                <a:gd name="T23" fmla="*/ 25 h 25"/>
                <a:gd name="T24" fmla="*/ 28 w 32"/>
                <a:gd name="T25" fmla="*/ 24 h 25"/>
                <a:gd name="T26" fmla="*/ 30 w 32"/>
                <a:gd name="T27" fmla="*/ 22 h 25"/>
                <a:gd name="T28" fmla="*/ 32 w 32"/>
                <a:gd name="T29" fmla="*/ 19 h 25"/>
                <a:gd name="T30" fmla="*/ 32 w 32"/>
                <a:gd name="T31" fmla="*/ 19 h 25"/>
                <a:gd name="T32" fmla="*/ 32 w 32"/>
                <a:gd name="T33" fmla="*/ 16 h 25"/>
                <a:gd name="T34" fmla="*/ 32 w 32"/>
                <a:gd name="T35" fmla="*/ 13 h 25"/>
                <a:gd name="T36" fmla="*/ 30 w 32"/>
                <a:gd name="T37" fmla="*/ 10 h 25"/>
                <a:gd name="T38" fmla="*/ 27 w 32"/>
                <a:gd name="T39" fmla="*/ 6 h 25"/>
                <a:gd name="T40" fmla="*/ 24 w 32"/>
                <a:gd name="T41" fmla="*/ 4 h 25"/>
                <a:gd name="T42" fmla="*/ 19 w 32"/>
                <a:gd name="T43" fmla="*/ 2 h 25"/>
                <a:gd name="T44" fmla="*/ 13 w 32"/>
                <a:gd name="T45" fmla="*/ 0 h 25"/>
                <a:gd name="T46" fmla="*/ 6 w 32"/>
                <a:gd name="T47" fmla="*/ 0 h 25"/>
                <a:gd name="T48" fmla="*/ 6 w 32"/>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5">
                  <a:moveTo>
                    <a:pt x="6" y="0"/>
                  </a:moveTo>
                  <a:lnTo>
                    <a:pt x="6" y="0"/>
                  </a:lnTo>
                  <a:lnTo>
                    <a:pt x="5" y="2"/>
                  </a:lnTo>
                  <a:lnTo>
                    <a:pt x="1" y="8"/>
                  </a:lnTo>
                  <a:lnTo>
                    <a:pt x="0" y="11"/>
                  </a:lnTo>
                  <a:lnTo>
                    <a:pt x="0" y="15"/>
                  </a:lnTo>
                  <a:lnTo>
                    <a:pt x="1" y="17"/>
                  </a:lnTo>
                  <a:lnTo>
                    <a:pt x="4" y="19"/>
                  </a:lnTo>
                  <a:lnTo>
                    <a:pt x="4" y="19"/>
                  </a:lnTo>
                  <a:lnTo>
                    <a:pt x="13" y="22"/>
                  </a:lnTo>
                  <a:lnTo>
                    <a:pt x="21" y="25"/>
                  </a:lnTo>
                  <a:lnTo>
                    <a:pt x="25" y="25"/>
                  </a:lnTo>
                  <a:lnTo>
                    <a:pt x="28" y="24"/>
                  </a:lnTo>
                  <a:lnTo>
                    <a:pt x="30" y="22"/>
                  </a:lnTo>
                  <a:lnTo>
                    <a:pt x="32" y="19"/>
                  </a:lnTo>
                  <a:lnTo>
                    <a:pt x="32" y="19"/>
                  </a:lnTo>
                  <a:lnTo>
                    <a:pt x="32" y="16"/>
                  </a:lnTo>
                  <a:lnTo>
                    <a:pt x="32" y="13"/>
                  </a:lnTo>
                  <a:lnTo>
                    <a:pt x="30" y="10"/>
                  </a:lnTo>
                  <a:lnTo>
                    <a:pt x="27" y="6"/>
                  </a:lnTo>
                  <a:lnTo>
                    <a:pt x="24" y="4"/>
                  </a:lnTo>
                  <a:lnTo>
                    <a:pt x="19" y="2"/>
                  </a:lnTo>
                  <a:lnTo>
                    <a:pt x="13" y="0"/>
                  </a:lnTo>
                  <a:lnTo>
                    <a:pt x="6" y="0"/>
                  </a:lnTo>
                  <a:lnTo>
                    <a:pt x="6"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0" name="Freeform 13">
              <a:extLst>
                <a:ext uri="{FF2B5EF4-FFF2-40B4-BE49-F238E27FC236}">
                  <a16:creationId xmlns:a16="http://schemas.microsoft.com/office/drawing/2014/main" id="{D5AC3C03-0ABC-42C0-9E02-52D830DDCD8E}"/>
                </a:ext>
              </a:extLst>
            </p:cNvPr>
            <p:cNvSpPr>
              <a:spLocks/>
            </p:cNvSpPr>
            <p:nvPr/>
          </p:nvSpPr>
          <p:spPr bwMode="auto">
            <a:xfrm>
              <a:off x="3046091" y="3686173"/>
              <a:ext cx="5084" cy="4427"/>
            </a:xfrm>
            <a:custGeom>
              <a:avLst/>
              <a:gdLst>
                <a:gd name="T0" fmla="*/ 4 w 17"/>
                <a:gd name="T1" fmla="*/ 1 h 13"/>
                <a:gd name="T2" fmla="*/ 4 w 17"/>
                <a:gd name="T3" fmla="*/ 1 h 13"/>
                <a:gd name="T4" fmla="*/ 3 w 17"/>
                <a:gd name="T5" fmla="*/ 2 h 13"/>
                <a:gd name="T6" fmla="*/ 1 w 17"/>
                <a:gd name="T7" fmla="*/ 5 h 13"/>
                <a:gd name="T8" fmla="*/ 0 w 17"/>
                <a:gd name="T9" fmla="*/ 6 h 13"/>
                <a:gd name="T10" fmla="*/ 1 w 17"/>
                <a:gd name="T11" fmla="*/ 7 h 13"/>
                <a:gd name="T12" fmla="*/ 2 w 17"/>
                <a:gd name="T13" fmla="*/ 9 h 13"/>
                <a:gd name="T14" fmla="*/ 4 w 17"/>
                <a:gd name="T15" fmla="*/ 10 h 13"/>
                <a:gd name="T16" fmla="*/ 4 w 17"/>
                <a:gd name="T17" fmla="*/ 10 h 13"/>
                <a:gd name="T18" fmla="*/ 9 w 17"/>
                <a:gd name="T19" fmla="*/ 12 h 13"/>
                <a:gd name="T20" fmla="*/ 13 w 17"/>
                <a:gd name="T21" fmla="*/ 13 h 13"/>
                <a:gd name="T22" fmla="*/ 14 w 17"/>
                <a:gd name="T23" fmla="*/ 13 h 13"/>
                <a:gd name="T24" fmla="*/ 15 w 17"/>
                <a:gd name="T25" fmla="*/ 12 h 13"/>
                <a:gd name="T26" fmla="*/ 17 w 17"/>
                <a:gd name="T27" fmla="*/ 8 h 13"/>
                <a:gd name="T28" fmla="*/ 17 w 17"/>
                <a:gd name="T29" fmla="*/ 8 h 13"/>
                <a:gd name="T30" fmla="*/ 17 w 17"/>
                <a:gd name="T31" fmla="*/ 4 h 13"/>
                <a:gd name="T32" fmla="*/ 16 w 17"/>
                <a:gd name="T33" fmla="*/ 2 h 13"/>
                <a:gd name="T34" fmla="*/ 15 w 17"/>
                <a:gd name="T35" fmla="*/ 1 h 13"/>
                <a:gd name="T36" fmla="*/ 14 w 17"/>
                <a:gd name="T37" fmla="*/ 0 h 13"/>
                <a:gd name="T38" fmla="*/ 10 w 17"/>
                <a:gd name="T39" fmla="*/ 0 h 13"/>
                <a:gd name="T40" fmla="*/ 4 w 17"/>
                <a:gd name="T41" fmla="*/ 1 h 13"/>
                <a:gd name="T42" fmla="*/ 4 w 17"/>
                <a:gd name="T4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3">
                  <a:moveTo>
                    <a:pt x="4" y="1"/>
                  </a:moveTo>
                  <a:lnTo>
                    <a:pt x="4" y="1"/>
                  </a:lnTo>
                  <a:lnTo>
                    <a:pt x="3" y="2"/>
                  </a:lnTo>
                  <a:lnTo>
                    <a:pt x="1" y="5"/>
                  </a:lnTo>
                  <a:lnTo>
                    <a:pt x="0" y="6"/>
                  </a:lnTo>
                  <a:lnTo>
                    <a:pt x="1" y="7"/>
                  </a:lnTo>
                  <a:lnTo>
                    <a:pt x="2" y="9"/>
                  </a:lnTo>
                  <a:lnTo>
                    <a:pt x="4" y="10"/>
                  </a:lnTo>
                  <a:lnTo>
                    <a:pt x="4" y="10"/>
                  </a:lnTo>
                  <a:lnTo>
                    <a:pt x="9" y="12"/>
                  </a:lnTo>
                  <a:lnTo>
                    <a:pt x="13" y="13"/>
                  </a:lnTo>
                  <a:lnTo>
                    <a:pt x="14" y="13"/>
                  </a:lnTo>
                  <a:lnTo>
                    <a:pt x="15" y="12"/>
                  </a:lnTo>
                  <a:lnTo>
                    <a:pt x="17" y="8"/>
                  </a:lnTo>
                  <a:lnTo>
                    <a:pt x="17" y="8"/>
                  </a:lnTo>
                  <a:lnTo>
                    <a:pt x="17" y="4"/>
                  </a:lnTo>
                  <a:lnTo>
                    <a:pt x="16" y="2"/>
                  </a:lnTo>
                  <a:lnTo>
                    <a:pt x="15" y="1"/>
                  </a:lnTo>
                  <a:lnTo>
                    <a:pt x="14" y="0"/>
                  </a:lnTo>
                  <a:lnTo>
                    <a:pt x="10" y="0"/>
                  </a:lnTo>
                  <a:lnTo>
                    <a:pt x="4" y="1"/>
                  </a:lnTo>
                  <a:lnTo>
                    <a:pt x="4"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1" name="Freeform 14">
              <a:extLst>
                <a:ext uri="{FF2B5EF4-FFF2-40B4-BE49-F238E27FC236}">
                  <a16:creationId xmlns:a16="http://schemas.microsoft.com/office/drawing/2014/main" id="{75E6364D-1265-4867-8617-DD94B0FEF760}"/>
                </a:ext>
              </a:extLst>
            </p:cNvPr>
            <p:cNvSpPr>
              <a:spLocks/>
            </p:cNvSpPr>
            <p:nvPr/>
          </p:nvSpPr>
          <p:spPr bwMode="auto">
            <a:xfrm>
              <a:off x="2985071" y="3696502"/>
              <a:ext cx="19068" cy="10329"/>
            </a:xfrm>
            <a:custGeom>
              <a:avLst/>
              <a:gdLst>
                <a:gd name="T0" fmla="*/ 28 w 59"/>
                <a:gd name="T1" fmla="*/ 0 h 25"/>
                <a:gd name="T2" fmla="*/ 28 w 59"/>
                <a:gd name="T3" fmla="*/ 0 h 25"/>
                <a:gd name="T4" fmla="*/ 18 w 59"/>
                <a:gd name="T5" fmla="*/ 2 h 25"/>
                <a:gd name="T6" fmla="*/ 9 w 59"/>
                <a:gd name="T7" fmla="*/ 5 h 25"/>
                <a:gd name="T8" fmla="*/ 5 w 59"/>
                <a:gd name="T9" fmla="*/ 7 h 25"/>
                <a:gd name="T10" fmla="*/ 2 w 59"/>
                <a:gd name="T11" fmla="*/ 9 h 25"/>
                <a:gd name="T12" fmla="*/ 2 w 59"/>
                <a:gd name="T13" fmla="*/ 9 h 25"/>
                <a:gd name="T14" fmla="*/ 0 w 59"/>
                <a:gd name="T15" fmla="*/ 11 h 25"/>
                <a:gd name="T16" fmla="*/ 0 w 59"/>
                <a:gd name="T17" fmla="*/ 14 h 25"/>
                <a:gd name="T18" fmla="*/ 0 w 59"/>
                <a:gd name="T19" fmla="*/ 17 h 25"/>
                <a:gd name="T20" fmla="*/ 1 w 59"/>
                <a:gd name="T21" fmla="*/ 20 h 25"/>
                <a:gd name="T22" fmla="*/ 3 w 59"/>
                <a:gd name="T23" fmla="*/ 23 h 25"/>
                <a:gd name="T24" fmla="*/ 6 w 59"/>
                <a:gd name="T25" fmla="*/ 25 h 25"/>
                <a:gd name="T26" fmla="*/ 10 w 59"/>
                <a:gd name="T27" fmla="*/ 25 h 25"/>
                <a:gd name="T28" fmla="*/ 14 w 59"/>
                <a:gd name="T29" fmla="*/ 25 h 25"/>
                <a:gd name="T30" fmla="*/ 14 w 59"/>
                <a:gd name="T31" fmla="*/ 25 h 25"/>
                <a:gd name="T32" fmla="*/ 21 w 59"/>
                <a:gd name="T33" fmla="*/ 22 h 25"/>
                <a:gd name="T34" fmla="*/ 27 w 59"/>
                <a:gd name="T35" fmla="*/ 21 h 25"/>
                <a:gd name="T36" fmla="*/ 32 w 59"/>
                <a:gd name="T37" fmla="*/ 21 h 25"/>
                <a:gd name="T38" fmla="*/ 38 w 59"/>
                <a:gd name="T39" fmla="*/ 22 h 25"/>
                <a:gd name="T40" fmla="*/ 38 w 59"/>
                <a:gd name="T41" fmla="*/ 22 h 25"/>
                <a:gd name="T42" fmla="*/ 45 w 59"/>
                <a:gd name="T43" fmla="*/ 23 h 25"/>
                <a:gd name="T44" fmla="*/ 51 w 59"/>
                <a:gd name="T45" fmla="*/ 22 h 25"/>
                <a:gd name="T46" fmla="*/ 55 w 59"/>
                <a:gd name="T47" fmla="*/ 20 h 25"/>
                <a:gd name="T48" fmla="*/ 58 w 59"/>
                <a:gd name="T49" fmla="*/ 17 h 25"/>
                <a:gd name="T50" fmla="*/ 58 w 59"/>
                <a:gd name="T51" fmla="*/ 17 h 25"/>
                <a:gd name="T52" fmla="*/ 59 w 59"/>
                <a:gd name="T53" fmla="*/ 13 h 25"/>
                <a:gd name="T54" fmla="*/ 58 w 59"/>
                <a:gd name="T55" fmla="*/ 11 h 25"/>
                <a:gd name="T56" fmla="*/ 57 w 59"/>
                <a:gd name="T57" fmla="*/ 9 h 25"/>
                <a:gd name="T58" fmla="*/ 53 w 59"/>
                <a:gd name="T59" fmla="*/ 6 h 25"/>
                <a:gd name="T60" fmla="*/ 46 w 59"/>
                <a:gd name="T61" fmla="*/ 5 h 25"/>
                <a:gd name="T62" fmla="*/ 46 w 59"/>
                <a:gd name="T63" fmla="*/ 5 h 25"/>
                <a:gd name="T64" fmla="*/ 39 w 59"/>
                <a:gd name="T65" fmla="*/ 3 h 25"/>
                <a:gd name="T66" fmla="*/ 36 w 59"/>
                <a:gd name="T67" fmla="*/ 2 h 25"/>
                <a:gd name="T68" fmla="*/ 33 w 59"/>
                <a:gd name="T69" fmla="*/ 0 h 25"/>
                <a:gd name="T70" fmla="*/ 28 w 59"/>
                <a:gd name="T71" fmla="*/ 0 h 25"/>
                <a:gd name="T72" fmla="*/ 28 w 59"/>
                <a:gd name="T7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5">
                  <a:moveTo>
                    <a:pt x="28" y="0"/>
                  </a:moveTo>
                  <a:lnTo>
                    <a:pt x="28" y="0"/>
                  </a:lnTo>
                  <a:lnTo>
                    <a:pt x="18" y="2"/>
                  </a:lnTo>
                  <a:lnTo>
                    <a:pt x="9" y="5"/>
                  </a:lnTo>
                  <a:lnTo>
                    <a:pt x="5" y="7"/>
                  </a:lnTo>
                  <a:lnTo>
                    <a:pt x="2" y="9"/>
                  </a:lnTo>
                  <a:lnTo>
                    <a:pt x="2" y="9"/>
                  </a:lnTo>
                  <a:lnTo>
                    <a:pt x="0" y="11"/>
                  </a:lnTo>
                  <a:lnTo>
                    <a:pt x="0" y="14"/>
                  </a:lnTo>
                  <a:lnTo>
                    <a:pt x="0" y="17"/>
                  </a:lnTo>
                  <a:lnTo>
                    <a:pt x="1" y="20"/>
                  </a:lnTo>
                  <a:lnTo>
                    <a:pt x="3" y="23"/>
                  </a:lnTo>
                  <a:lnTo>
                    <a:pt x="6" y="25"/>
                  </a:lnTo>
                  <a:lnTo>
                    <a:pt x="10" y="25"/>
                  </a:lnTo>
                  <a:lnTo>
                    <a:pt x="14" y="25"/>
                  </a:lnTo>
                  <a:lnTo>
                    <a:pt x="14" y="25"/>
                  </a:lnTo>
                  <a:lnTo>
                    <a:pt x="21" y="22"/>
                  </a:lnTo>
                  <a:lnTo>
                    <a:pt x="27" y="21"/>
                  </a:lnTo>
                  <a:lnTo>
                    <a:pt x="32" y="21"/>
                  </a:lnTo>
                  <a:lnTo>
                    <a:pt x="38" y="22"/>
                  </a:lnTo>
                  <a:lnTo>
                    <a:pt x="38" y="22"/>
                  </a:lnTo>
                  <a:lnTo>
                    <a:pt x="45" y="23"/>
                  </a:lnTo>
                  <a:lnTo>
                    <a:pt x="51" y="22"/>
                  </a:lnTo>
                  <a:lnTo>
                    <a:pt x="55" y="20"/>
                  </a:lnTo>
                  <a:lnTo>
                    <a:pt x="58" y="17"/>
                  </a:lnTo>
                  <a:lnTo>
                    <a:pt x="58" y="17"/>
                  </a:lnTo>
                  <a:lnTo>
                    <a:pt x="59" y="13"/>
                  </a:lnTo>
                  <a:lnTo>
                    <a:pt x="58" y="11"/>
                  </a:lnTo>
                  <a:lnTo>
                    <a:pt x="57" y="9"/>
                  </a:lnTo>
                  <a:lnTo>
                    <a:pt x="53" y="6"/>
                  </a:lnTo>
                  <a:lnTo>
                    <a:pt x="46" y="5"/>
                  </a:lnTo>
                  <a:lnTo>
                    <a:pt x="46" y="5"/>
                  </a:lnTo>
                  <a:lnTo>
                    <a:pt x="39" y="3"/>
                  </a:lnTo>
                  <a:lnTo>
                    <a:pt x="36" y="2"/>
                  </a:lnTo>
                  <a:lnTo>
                    <a:pt x="33" y="0"/>
                  </a:lnTo>
                  <a:lnTo>
                    <a:pt x="28" y="0"/>
                  </a:lnTo>
                  <a:lnTo>
                    <a:pt x="28"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2" name="Freeform 15">
              <a:extLst>
                <a:ext uri="{FF2B5EF4-FFF2-40B4-BE49-F238E27FC236}">
                  <a16:creationId xmlns:a16="http://schemas.microsoft.com/office/drawing/2014/main" id="{F7A7C91D-D3F0-4DC2-940E-3BA5DEF00219}"/>
                </a:ext>
              </a:extLst>
            </p:cNvPr>
            <p:cNvSpPr>
              <a:spLocks/>
            </p:cNvSpPr>
            <p:nvPr/>
          </p:nvSpPr>
          <p:spPr bwMode="auto">
            <a:xfrm>
              <a:off x="3149059" y="3770274"/>
              <a:ext cx="31781" cy="48689"/>
            </a:xfrm>
            <a:custGeom>
              <a:avLst/>
              <a:gdLst>
                <a:gd name="T0" fmla="*/ 0 w 102"/>
                <a:gd name="T1" fmla="*/ 6 h 133"/>
                <a:gd name="T2" fmla="*/ 1 w 102"/>
                <a:gd name="T3" fmla="*/ 20 h 133"/>
                <a:gd name="T4" fmla="*/ 4 w 102"/>
                <a:gd name="T5" fmla="*/ 36 h 133"/>
                <a:gd name="T6" fmla="*/ 6 w 102"/>
                <a:gd name="T7" fmla="*/ 39 h 133"/>
                <a:gd name="T8" fmla="*/ 11 w 102"/>
                <a:gd name="T9" fmla="*/ 44 h 133"/>
                <a:gd name="T10" fmla="*/ 12 w 102"/>
                <a:gd name="T11" fmla="*/ 62 h 133"/>
                <a:gd name="T12" fmla="*/ 16 w 102"/>
                <a:gd name="T13" fmla="*/ 67 h 133"/>
                <a:gd name="T14" fmla="*/ 19 w 102"/>
                <a:gd name="T15" fmla="*/ 70 h 133"/>
                <a:gd name="T16" fmla="*/ 31 w 102"/>
                <a:gd name="T17" fmla="*/ 86 h 133"/>
                <a:gd name="T18" fmla="*/ 43 w 102"/>
                <a:gd name="T19" fmla="*/ 107 h 133"/>
                <a:gd name="T20" fmla="*/ 48 w 102"/>
                <a:gd name="T21" fmla="*/ 115 h 133"/>
                <a:gd name="T22" fmla="*/ 65 w 102"/>
                <a:gd name="T23" fmla="*/ 129 h 133"/>
                <a:gd name="T24" fmla="*/ 73 w 102"/>
                <a:gd name="T25" fmla="*/ 132 h 133"/>
                <a:gd name="T26" fmla="*/ 80 w 102"/>
                <a:gd name="T27" fmla="*/ 133 h 133"/>
                <a:gd name="T28" fmla="*/ 92 w 102"/>
                <a:gd name="T29" fmla="*/ 132 h 133"/>
                <a:gd name="T30" fmla="*/ 99 w 102"/>
                <a:gd name="T31" fmla="*/ 128 h 133"/>
                <a:gd name="T32" fmla="*/ 100 w 102"/>
                <a:gd name="T33" fmla="*/ 126 h 133"/>
                <a:gd name="T34" fmla="*/ 102 w 102"/>
                <a:gd name="T35" fmla="*/ 111 h 133"/>
                <a:gd name="T36" fmla="*/ 99 w 102"/>
                <a:gd name="T37" fmla="*/ 102 h 133"/>
                <a:gd name="T38" fmla="*/ 91 w 102"/>
                <a:gd name="T39" fmla="*/ 94 h 133"/>
                <a:gd name="T40" fmla="*/ 73 w 102"/>
                <a:gd name="T41" fmla="*/ 80 h 133"/>
                <a:gd name="T42" fmla="*/ 63 w 102"/>
                <a:gd name="T43" fmla="*/ 69 h 133"/>
                <a:gd name="T44" fmla="*/ 60 w 102"/>
                <a:gd name="T45" fmla="*/ 65 h 133"/>
                <a:gd name="T46" fmla="*/ 53 w 102"/>
                <a:gd name="T47" fmla="*/ 49 h 133"/>
                <a:gd name="T48" fmla="*/ 49 w 102"/>
                <a:gd name="T49" fmla="*/ 44 h 133"/>
                <a:gd name="T50" fmla="*/ 43 w 102"/>
                <a:gd name="T51" fmla="*/ 41 h 133"/>
                <a:gd name="T52" fmla="*/ 36 w 102"/>
                <a:gd name="T53" fmla="*/ 38 h 133"/>
                <a:gd name="T54" fmla="*/ 26 w 102"/>
                <a:gd name="T55" fmla="*/ 32 h 133"/>
                <a:gd name="T56" fmla="*/ 20 w 102"/>
                <a:gd name="T57" fmla="*/ 25 h 133"/>
                <a:gd name="T58" fmla="*/ 19 w 102"/>
                <a:gd name="T59" fmla="*/ 20 h 133"/>
                <a:gd name="T60" fmla="*/ 10 w 102"/>
                <a:gd name="T61" fmla="*/ 3 h 133"/>
                <a:gd name="T62" fmla="*/ 4 w 102"/>
                <a:gd name="T63" fmla="*/ 0 h 133"/>
                <a:gd name="T64" fmla="*/ 0 w 102"/>
                <a:gd name="T65" fmla="*/ 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133">
                  <a:moveTo>
                    <a:pt x="0" y="6"/>
                  </a:moveTo>
                  <a:lnTo>
                    <a:pt x="0" y="6"/>
                  </a:lnTo>
                  <a:lnTo>
                    <a:pt x="0" y="10"/>
                  </a:lnTo>
                  <a:lnTo>
                    <a:pt x="1" y="20"/>
                  </a:lnTo>
                  <a:lnTo>
                    <a:pt x="2" y="32"/>
                  </a:lnTo>
                  <a:lnTo>
                    <a:pt x="4" y="36"/>
                  </a:lnTo>
                  <a:lnTo>
                    <a:pt x="6" y="39"/>
                  </a:lnTo>
                  <a:lnTo>
                    <a:pt x="6" y="39"/>
                  </a:lnTo>
                  <a:lnTo>
                    <a:pt x="9" y="41"/>
                  </a:lnTo>
                  <a:lnTo>
                    <a:pt x="11" y="44"/>
                  </a:lnTo>
                  <a:lnTo>
                    <a:pt x="11" y="53"/>
                  </a:lnTo>
                  <a:lnTo>
                    <a:pt x="12" y="62"/>
                  </a:lnTo>
                  <a:lnTo>
                    <a:pt x="14" y="65"/>
                  </a:lnTo>
                  <a:lnTo>
                    <a:pt x="16" y="67"/>
                  </a:lnTo>
                  <a:lnTo>
                    <a:pt x="16" y="67"/>
                  </a:lnTo>
                  <a:lnTo>
                    <a:pt x="19" y="70"/>
                  </a:lnTo>
                  <a:lnTo>
                    <a:pt x="23" y="74"/>
                  </a:lnTo>
                  <a:lnTo>
                    <a:pt x="31" y="86"/>
                  </a:lnTo>
                  <a:lnTo>
                    <a:pt x="38" y="98"/>
                  </a:lnTo>
                  <a:lnTo>
                    <a:pt x="43" y="107"/>
                  </a:lnTo>
                  <a:lnTo>
                    <a:pt x="43" y="107"/>
                  </a:lnTo>
                  <a:lnTo>
                    <a:pt x="48" y="115"/>
                  </a:lnTo>
                  <a:lnTo>
                    <a:pt x="56" y="122"/>
                  </a:lnTo>
                  <a:lnTo>
                    <a:pt x="65" y="129"/>
                  </a:lnTo>
                  <a:lnTo>
                    <a:pt x="69" y="131"/>
                  </a:lnTo>
                  <a:lnTo>
                    <a:pt x="73" y="132"/>
                  </a:lnTo>
                  <a:lnTo>
                    <a:pt x="73" y="132"/>
                  </a:lnTo>
                  <a:lnTo>
                    <a:pt x="80" y="133"/>
                  </a:lnTo>
                  <a:lnTo>
                    <a:pt x="88" y="133"/>
                  </a:lnTo>
                  <a:lnTo>
                    <a:pt x="92" y="132"/>
                  </a:lnTo>
                  <a:lnTo>
                    <a:pt x="97" y="130"/>
                  </a:lnTo>
                  <a:lnTo>
                    <a:pt x="99" y="128"/>
                  </a:lnTo>
                  <a:lnTo>
                    <a:pt x="100" y="126"/>
                  </a:lnTo>
                  <a:lnTo>
                    <a:pt x="100" y="126"/>
                  </a:lnTo>
                  <a:lnTo>
                    <a:pt x="102" y="119"/>
                  </a:lnTo>
                  <a:lnTo>
                    <a:pt x="102" y="111"/>
                  </a:lnTo>
                  <a:lnTo>
                    <a:pt x="101" y="106"/>
                  </a:lnTo>
                  <a:lnTo>
                    <a:pt x="99" y="102"/>
                  </a:lnTo>
                  <a:lnTo>
                    <a:pt x="96" y="98"/>
                  </a:lnTo>
                  <a:lnTo>
                    <a:pt x="91" y="94"/>
                  </a:lnTo>
                  <a:lnTo>
                    <a:pt x="91" y="94"/>
                  </a:lnTo>
                  <a:lnTo>
                    <a:pt x="73" y="80"/>
                  </a:lnTo>
                  <a:lnTo>
                    <a:pt x="66" y="73"/>
                  </a:lnTo>
                  <a:lnTo>
                    <a:pt x="63" y="69"/>
                  </a:lnTo>
                  <a:lnTo>
                    <a:pt x="60" y="65"/>
                  </a:lnTo>
                  <a:lnTo>
                    <a:pt x="60" y="65"/>
                  </a:lnTo>
                  <a:lnTo>
                    <a:pt x="56" y="56"/>
                  </a:lnTo>
                  <a:lnTo>
                    <a:pt x="53" y="49"/>
                  </a:lnTo>
                  <a:lnTo>
                    <a:pt x="51" y="46"/>
                  </a:lnTo>
                  <a:lnTo>
                    <a:pt x="49" y="44"/>
                  </a:lnTo>
                  <a:lnTo>
                    <a:pt x="47" y="42"/>
                  </a:lnTo>
                  <a:lnTo>
                    <a:pt x="43" y="41"/>
                  </a:lnTo>
                  <a:lnTo>
                    <a:pt x="43" y="41"/>
                  </a:lnTo>
                  <a:lnTo>
                    <a:pt x="36" y="38"/>
                  </a:lnTo>
                  <a:lnTo>
                    <a:pt x="29" y="34"/>
                  </a:lnTo>
                  <a:lnTo>
                    <a:pt x="26" y="32"/>
                  </a:lnTo>
                  <a:lnTo>
                    <a:pt x="23" y="29"/>
                  </a:lnTo>
                  <a:lnTo>
                    <a:pt x="20" y="25"/>
                  </a:lnTo>
                  <a:lnTo>
                    <a:pt x="19" y="20"/>
                  </a:lnTo>
                  <a:lnTo>
                    <a:pt x="19" y="20"/>
                  </a:lnTo>
                  <a:lnTo>
                    <a:pt x="15" y="11"/>
                  </a:lnTo>
                  <a:lnTo>
                    <a:pt x="10" y="3"/>
                  </a:lnTo>
                  <a:lnTo>
                    <a:pt x="6" y="1"/>
                  </a:lnTo>
                  <a:lnTo>
                    <a:pt x="4" y="0"/>
                  </a:lnTo>
                  <a:lnTo>
                    <a:pt x="2" y="2"/>
                  </a:lnTo>
                  <a:lnTo>
                    <a:pt x="0" y="6"/>
                  </a:lnTo>
                  <a:lnTo>
                    <a:pt x="0" y="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3" name="Freeform 16">
              <a:extLst>
                <a:ext uri="{FF2B5EF4-FFF2-40B4-BE49-F238E27FC236}">
                  <a16:creationId xmlns:a16="http://schemas.microsoft.com/office/drawing/2014/main" id="{83348E9C-71F6-4A95-A6B4-053D5FBCA61C}"/>
                </a:ext>
              </a:extLst>
            </p:cNvPr>
            <p:cNvSpPr>
              <a:spLocks/>
            </p:cNvSpPr>
            <p:nvPr/>
          </p:nvSpPr>
          <p:spPr bwMode="auto">
            <a:xfrm>
              <a:off x="3189738" y="3810109"/>
              <a:ext cx="21611" cy="22132"/>
            </a:xfrm>
            <a:custGeom>
              <a:avLst/>
              <a:gdLst>
                <a:gd name="T0" fmla="*/ 26 w 67"/>
                <a:gd name="T1" fmla="*/ 12 h 61"/>
                <a:gd name="T2" fmla="*/ 26 w 67"/>
                <a:gd name="T3" fmla="*/ 12 h 61"/>
                <a:gd name="T4" fmla="*/ 24 w 67"/>
                <a:gd name="T5" fmla="*/ 10 h 61"/>
                <a:gd name="T6" fmla="*/ 19 w 67"/>
                <a:gd name="T7" fmla="*/ 6 h 61"/>
                <a:gd name="T8" fmla="*/ 11 w 67"/>
                <a:gd name="T9" fmla="*/ 1 h 61"/>
                <a:gd name="T10" fmla="*/ 8 w 67"/>
                <a:gd name="T11" fmla="*/ 0 h 61"/>
                <a:gd name="T12" fmla="*/ 4 w 67"/>
                <a:gd name="T13" fmla="*/ 0 h 61"/>
                <a:gd name="T14" fmla="*/ 4 w 67"/>
                <a:gd name="T15" fmla="*/ 0 h 61"/>
                <a:gd name="T16" fmla="*/ 2 w 67"/>
                <a:gd name="T17" fmla="*/ 1 h 61"/>
                <a:gd name="T18" fmla="*/ 1 w 67"/>
                <a:gd name="T19" fmla="*/ 5 h 61"/>
                <a:gd name="T20" fmla="*/ 0 w 67"/>
                <a:gd name="T21" fmla="*/ 8 h 61"/>
                <a:gd name="T22" fmla="*/ 1 w 67"/>
                <a:gd name="T23" fmla="*/ 12 h 61"/>
                <a:gd name="T24" fmla="*/ 3 w 67"/>
                <a:gd name="T25" fmla="*/ 16 h 61"/>
                <a:gd name="T26" fmla="*/ 5 w 67"/>
                <a:gd name="T27" fmla="*/ 20 h 61"/>
                <a:gd name="T28" fmla="*/ 8 w 67"/>
                <a:gd name="T29" fmla="*/ 23 h 61"/>
                <a:gd name="T30" fmla="*/ 10 w 67"/>
                <a:gd name="T31" fmla="*/ 25 h 61"/>
                <a:gd name="T32" fmla="*/ 10 w 67"/>
                <a:gd name="T33" fmla="*/ 25 h 61"/>
                <a:gd name="T34" fmla="*/ 17 w 67"/>
                <a:gd name="T35" fmla="*/ 29 h 61"/>
                <a:gd name="T36" fmla="*/ 24 w 67"/>
                <a:gd name="T37" fmla="*/ 35 h 61"/>
                <a:gd name="T38" fmla="*/ 30 w 67"/>
                <a:gd name="T39" fmla="*/ 41 h 61"/>
                <a:gd name="T40" fmla="*/ 34 w 67"/>
                <a:gd name="T41" fmla="*/ 46 h 61"/>
                <a:gd name="T42" fmla="*/ 34 w 67"/>
                <a:gd name="T43" fmla="*/ 46 h 61"/>
                <a:gd name="T44" fmla="*/ 37 w 67"/>
                <a:gd name="T45" fmla="*/ 50 h 61"/>
                <a:gd name="T46" fmla="*/ 42 w 67"/>
                <a:gd name="T47" fmla="*/ 53 h 61"/>
                <a:gd name="T48" fmla="*/ 47 w 67"/>
                <a:gd name="T49" fmla="*/ 55 h 61"/>
                <a:gd name="T50" fmla="*/ 51 w 67"/>
                <a:gd name="T51" fmla="*/ 58 h 61"/>
                <a:gd name="T52" fmla="*/ 51 w 67"/>
                <a:gd name="T53" fmla="*/ 58 h 61"/>
                <a:gd name="T54" fmla="*/ 55 w 67"/>
                <a:gd name="T55" fmla="*/ 60 h 61"/>
                <a:gd name="T56" fmla="*/ 59 w 67"/>
                <a:gd name="T57" fmla="*/ 61 h 61"/>
                <a:gd name="T58" fmla="*/ 64 w 67"/>
                <a:gd name="T59" fmla="*/ 61 h 61"/>
                <a:gd name="T60" fmla="*/ 65 w 67"/>
                <a:gd name="T61" fmla="*/ 60 h 61"/>
                <a:gd name="T62" fmla="*/ 67 w 67"/>
                <a:gd name="T63" fmla="*/ 59 h 61"/>
                <a:gd name="T64" fmla="*/ 67 w 67"/>
                <a:gd name="T65" fmla="*/ 59 h 61"/>
                <a:gd name="T66" fmla="*/ 67 w 67"/>
                <a:gd name="T67" fmla="*/ 58 h 61"/>
                <a:gd name="T68" fmla="*/ 67 w 67"/>
                <a:gd name="T69" fmla="*/ 57 h 61"/>
                <a:gd name="T70" fmla="*/ 65 w 67"/>
                <a:gd name="T71" fmla="*/ 55 h 61"/>
                <a:gd name="T72" fmla="*/ 62 w 67"/>
                <a:gd name="T73" fmla="*/ 52 h 61"/>
                <a:gd name="T74" fmla="*/ 59 w 67"/>
                <a:gd name="T75" fmla="*/ 48 h 61"/>
                <a:gd name="T76" fmla="*/ 59 w 67"/>
                <a:gd name="T77" fmla="*/ 48 h 61"/>
                <a:gd name="T78" fmla="*/ 56 w 67"/>
                <a:gd name="T79" fmla="*/ 41 h 61"/>
                <a:gd name="T80" fmla="*/ 48 w 67"/>
                <a:gd name="T81" fmla="*/ 32 h 61"/>
                <a:gd name="T82" fmla="*/ 38 w 67"/>
                <a:gd name="T83" fmla="*/ 22 h 61"/>
                <a:gd name="T84" fmla="*/ 26 w 67"/>
                <a:gd name="T85" fmla="*/ 12 h 61"/>
                <a:gd name="T86" fmla="*/ 26 w 67"/>
                <a:gd name="T87"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1">
                  <a:moveTo>
                    <a:pt x="26" y="12"/>
                  </a:moveTo>
                  <a:lnTo>
                    <a:pt x="26" y="12"/>
                  </a:lnTo>
                  <a:lnTo>
                    <a:pt x="24" y="10"/>
                  </a:lnTo>
                  <a:lnTo>
                    <a:pt x="19" y="6"/>
                  </a:lnTo>
                  <a:lnTo>
                    <a:pt x="11" y="1"/>
                  </a:lnTo>
                  <a:lnTo>
                    <a:pt x="8" y="0"/>
                  </a:lnTo>
                  <a:lnTo>
                    <a:pt x="4" y="0"/>
                  </a:lnTo>
                  <a:lnTo>
                    <a:pt x="4" y="0"/>
                  </a:lnTo>
                  <a:lnTo>
                    <a:pt x="2" y="1"/>
                  </a:lnTo>
                  <a:lnTo>
                    <a:pt x="1" y="5"/>
                  </a:lnTo>
                  <a:lnTo>
                    <a:pt x="0" y="8"/>
                  </a:lnTo>
                  <a:lnTo>
                    <a:pt x="1" y="12"/>
                  </a:lnTo>
                  <a:lnTo>
                    <a:pt x="3" y="16"/>
                  </a:lnTo>
                  <a:lnTo>
                    <a:pt x="5" y="20"/>
                  </a:lnTo>
                  <a:lnTo>
                    <a:pt x="8" y="23"/>
                  </a:lnTo>
                  <a:lnTo>
                    <a:pt x="10" y="25"/>
                  </a:lnTo>
                  <a:lnTo>
                    <a:pt x="10" y="25"/>
                  </a:lnTo>
                  <a:lnTo>
                    <a:pt x="17" y="29"/>
                  </a:lnTo>
                  <a:lnTo>
                    <a:pt x="24" y="35"/>
                  </a:lnTo>
                  <a:lnTo>
                    <a:pt x="30" y="41"/>
                  </a:lnTo>
                  <a:lnTo>
                    <a:pt x="34" y="46"/>
                  </a:lnTo>
                  <a:lnTo>
                    <a:pt x="34" y="46"/>
                  </a:lnTo>
                  <a:lnTo>
                    <a:pt x="37" y="50"/>
                  </a:lnTo>
                  <a:lnTo>
                    <a:pt x="42" y="53"/>
                  </a:lnTo>
                  <a:lnTo>
                    <a:pt x="47" y="55"/>
                  </a:lnTo>
                  <a:lnTo>
                    <a:pt x="51" y="58"/>
                  </a:lnTo>
                  <a:lnTo>
                    <a:pt x="51" y="58"/>
                  </a:lnTo>
                  <a:lnTo>
                    <a:pt x="55" y="60"/>
                  </a:lnTo>
                  <a:lnTo>
                    <a:pt x="59" y="61"/>
                  </a:lnTo>
                  <a:lnTo>
                    <a:pt x="64" y="61"/>
                  </a:lnTo>
                  <a:lnTo>
                    <a:pt x="65" y="60"/>
                  </a:lnTo>
                  <a:lnTo>
                    <a:pt x="67" y="59"/>
                  </a:lnTo>
                  <a:lnTo>
                    <a:pt x="67" y="59"/>
                  </a:lnTo>
                  <a:lnTo>
                    <a:pt x="67" y="58"/>
                  </a:lnTo>
                  <a:lnTo>
                    <a:pt x="67" y="57"/>
                  </a:lnTo>
                  <a:lnTo>
                    <a:pt x="65" y="55"/>
                  </a:lnTo>
                  <a:lnTo>
                    <a:pt x="62" y="52"/>
                  </a:lnTo>
                  <a:lnTo>
                    <a:pt x="59" y="48"/>
                  </a:lnTo>
                  <a:lnTo>
                    <a:pt x="59" y="48"/>
                  </a:lnTo>
                  <a:lnTo>
                    <a:pt x="56" y="41"/>
                  </a:lnTo>
                  <a:lnTo>
                    <a:pt x="48" y="32"/>
                  </a:lnTo>
                  <a:lnTo>
                    <a:pt x="38" y="22"/>
                  </a:lnTo>
                  <a:lnTo>
                    <a:pt x="26" y="12"/>
                  </a:lnTo>
                  <a:lnTo>
                    <a:pt x="26" y="1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4" name="Freeform 17">
              <a:extLst>
                <a:ext uri="{FF2B5EF4-FFF2-40B4-BE49-F238E27FC236}">
                  <a16:creationId xmlns:a16="http://schemas.microsoft.com/office/drawing/2014/main" id="{B27E3198-83D2-4523-A47B-1BB0997B4179}"/>
                </a:ext>
              </a:extLst>
            </p:cNvPr>
            <p:cNvSpPr>
              <a:spLocks/>
            </p:cNvSpPr>
            <p:nvPr/>
          </p:nvSpPr>
          <p:spPr bwMode="auto">
            <a:xfrm>
              <a:off x="3230417" y="3832240"/>
              <a:ext cx="31781" cy="26557"/>
            </a:xfrm>
            <a:custGeom>
              <a:avLst/>
              <a:gdLst>
                <a:gd name="T0" fmla="*/ 52 w 101"/>
                <a:gd name="T1" fmla="*/ 24 h 74"/>
                <a:gd name="T2" fmla="*/ 52 w 101"/>
                <a:gd name="T3" fmla="*/ 24 h 74"/>
                <a:gd name="T4" fmla="*/ 44 w 101"/>
                <a:gd name="T5" fmla="*/ 20 h 74"/>
                <a:gd name="T6" fmla="*/ 37 w 101"/>
                <a:gd name="T7" fmla="*/ 16 h 74"/>
                <a:gd name="T8" fmla="*/ 30 w 101"/>
                <a:gd name="T9" fmla="*/ 11 h 74"/>
                <a:gd name="T10" fmla="*/ 30 w 101"/>
                <a:gd name="T11" fmla="*/ 11 h 74"/>
                <a:gd name="T12" fmla="*/ 26 w 101"/>
                <a:gd name="T13" fmla="*/ 7 h 74"/>
                <a:gd name="T14" fmla="*/ 23 w 101"/>
                <a:gd name="T15" fmla="*/ 3 h 74"/>
                <a:gd name="T16" fmla="*/ 19 w 101"/>
                <a:gd name="T17" fmla="*/ 1 h 74"/>
                <a:gd name="T18" fmla="*/ 9 w 101"/>
                <a:gd name="T19" fmla="*/ 0 h 74"/>
                <a:gd name="T20" fmla="*/ 9 w 101"/>
                <a:gd name="T21" fmla="*/ 0 h 74"/>
                <a:gd name="T22" fmla="*/ 4 w 101"/>
                <a:gd name="T23" fmla="*/ 0 h 74"/>
                <a:gd name="T24" fmla="*/ 1 w 101"/>
                <a:gd name="T25" fmla="*/ 2 h 74"/>
                <a:gd name="T26" fmla="*/ 0 w 101"/>
                <a:gd name="T27" fmla="*/ 5 h 74"/>
                <a:gd name="T28" fmla="*/ 0 w 101"/>
                <a:gd name="T29" fmla="*/ 9 h 74"/>
                <a:gd name="T30" fmla="*/ 1 w 101"/>
                <a:gd name="T31" fmla="*/ 14 h 74"/>
                <a:gd name="T32" fmla="*/ 3 w 101"/>
                <a:gd name="T33" fmla="*/ 18 h 74"/>
                <a:gd name="T34" fmla="*/ 6 w 101"/>
                <a:gd name="T35" fmla="*/ 22 h 74"/>
                <a:gd name="T36" fmla="*/ 9 w 101"/>
                <a:gd name="T37" fmla="*/ 25 h 74"/>
                <a:gd name="T38" fmla="*/ 9 w 101"/>
                <a:gd name="T39" fmla="*/ 25 h 74"/>
                <a:gd name="T40" fmla="*/ 20 w 101"/>
                <a:gd name="T41" fmla="*/ 31 h 74"/>
                <a:gd name="T42" fmla="*/ 32 w 101"/>
                <a:gd name="T43" fmla="*/ 41 h 74"/>
                <a:gd name="T44" fmla="*/ 43 w 101"/>
                <a:gd name="T45" fmla="*/ 49 h 74"/>
                <a:gd name="T46" fmla="*/ 51 w 101"/>
                <a:gd name="T47" fmla="*/ 54 h 74"/>
                <a:gd name="T48" fmla="*/ 51 w 101"/>
                <a:gd name="T49" fmla="*/ 54 h 74"/>
                <a:gd name="T50" fmla="*/ 66 w 101"/>
                <a:gd name="T51" fmla="*/ 60 h 74"/>
                <a:gd name="T52" fmla="*/ 74 w 101"/>
                <a:gd name="T53" fmla="*/ 64 h 74"/>
                <a:gd name="T54" fmla="*/ 81 w 101"/>
                <a:gd name="T55" fmla="*/ 68 h 74"/>
                <a:gd name="T56" fmla="*/ 81 w 101"/>
                <a:gd name="T57" fmla="*/ 68 h 74"/>
                <a:gd name="T58" fmla="*/ 84 w 101"/>
                <a:gd name="T59" fmla="*/ 71 h 74"/>
                <a:gd name="T60" fmla="*/ 87 w 101"/>
                <a:gd name="T61" fmla="*/ 72 h 74"/>
                <a:gd name="T62" fmla="*/ 91 w 101"/>
                <a:gd name="T63" fmla="*/ 73 h 74"/>
                <a:gd name="T64" fmla="*/ 94 w 101"/>
                <a:gd name="T65" fmla="*/ 74 h 74"/>
                <a:gd name="T66" fmla="*/ 97 w 101"/>
                <a:gd name="T67" fmla="*/ 73 h 74"/>
                <a:gd name="T68" fmla="*/ 99 w 101"/>
                <a:gd name="T69" fmla="*/ 72 h 74"/>
                <a:gd name="T70" fmla="*/ 101 w 101"/>
                <a:gd name="T71" fmla="*/ 71 h 74"/>
                <a:gd name="T72" fmla="*/ 101 w 101"/>
                <a:gd name="T73" fmla="*/ 68 h 74"/>
                <a:gd name="T74" fmla="*/ 101 w 101"/>
                <a:gd name="T75" fmla="*/ 68 h 74"/>
                <a:gd name="T76" fmla="*/ 101 w 101"/>
                <a:gd name="T77" fmla="*/ 65 h 74"/>
                <a:gd name="T78" fmla="*/ 99 w 101"/>
                <a:gd name="T79" fmla="*/ 62 h 74"/>
                <a:gd name="T80" fmla="*/ 87 w 101"/>
                <a:gd name="T81" fmla="*/ 52 h 74"/>
                <a:gd name="T82" fmla="*/ 87 w 101"/>
                <a:gd name="T83" fmla="*/ 52 h 74"/>
                <a:gd name="T84" fmla="*/ 83 w 101"/>
                <a:gd name="T85" fmla="*/ 47 h 74"/>
                <a:gd name="T86" fmla="*/ 80 w 101"/>
                <a:gd name="T87" fmla="*/ 43 h 74"/>
                <a:gd name="T88" fmla="*/ 74 w 101"/>
                <a:gd name="T89" fmla="*/ 34 h 74"/>
                <a:gd name="T90" fmla="*/ 70 w 101"/>
                <a:gd name="T91" fmla="*/ 30 h 74"/>
                <a:gd name="T92" fmla="*/ 65 w 101"/>
                <a:gd name="T93" fmla="*/ 27 h 74"/>
                <a:gd name="T94" fmla="*/ 59 w 101"/>
                <a:gd name="T95" fmla="*/ 25 h 74"/>
                <a:gd name="T96" fmla="*/ 52 w 101"/>
                <a:gd name="T97" fmla="*/ 24 h 74"/>
                <a:gd name="T98" fmla="*/ 52 w 101"/>
                <a:gd name="T99" fmla="*/ 2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74">
                  <a:moveTo>
                    <a:pt x="52" y="24"/>
                  </a:moveTo>
                  <a:lnTo>
                    <a:pt x="52" y="24"/>
                  </a:lnTo>
                  <a:lnTo>
                    <a:pt x="44" y="20"/>
                  </a:lnTo>
                  <a:lnTo>
                    <a:pt x="37" y="16"/>
                  </a:lnTo>
                  <a:lnTo>
                    <a:pt x="30" y="11"/>
                  </a:lnTo>
                  <a:lnTo>
                    <a:pt x="30" y="11"/>
                  </a:lnTo>
                  <a:lnTo>
                    <a:pt x="26" y="7"/>
                  </a:lnTo>
                  <a:lnTo>
                    <a:pt x="23" y="3"/>
                  </a:lnTo>
                  <a:lnTo>
                    <a:pt x="19" y="1"/>
                  </a:lnTo>
                  <a:lnTo>
                    <a:pt x="9" y="0"/>
                  </a:lnTo>
                  <a:lnTo>
                    <a:pt x="9" y="0"/>
                  </a:lnTo>
                  <a:lnTo>
                    <a:pt x="4" y="0"/>
                  </a:lnTo>
                  <a:lnTo>
                    <a:pt x="1" y="2"/>
                  </a:lnTo>
                  <a:lnTo>
                    <a:pt x="0" y="5"/>
                  </a:lnTo>
                  <a:lnTo>
                    <a:pt x="0" y="9"/>
                  </a:lnTo>
                  <a:lnTo>
                    <a:pt x="1" y="14"/>
                  </a:lnTo>
                  <a:lnTo>
                    <a:pt x="3" y="18"/>
                  </a:lnTo>
                  <a:lnTo>
                    <a:pt x="6" y="22"/>
                  </a:lnTo>
                  <a:lnTo>
                    <a:pt x="9" y="25"/>
                  </a:lnTo>
                  <a:lnTo>
                    <a:pt x="9" y="25"/>
                  </a:lnTo>
                  <a:lnTo>
                    <a:pt x="20" y="31"/>
                  </a:lnTo>
                  <a:lnTo>
                    <a:pt x="32" y="41"/>
                  </a:lnTo>
                  <a:lnTo>
                    <a:pt x="43" y="49"/>
                  </a:lnTo>
                  <a:lnTo>
                    <a:pt x="51" y="54"/>
                  </a:lnTo>
                  <a:lnTo>
                    <a:pt x="51" y="54"/>
                  </a:lnTo>
                  <a:lnTo>
                    <a:pt x="66" y="60"/>
                  </a:lnTo>
                  <a:lnTo>
                    <a:pt x="74" y="64"/>
                  </a:lnTo>
                  <a:lnTo>
                    <a:pt x="81" y="68"/>
                  </a:lnTo>
                  <a:lnTo>
                    <a:pt x="81" y="68"/>
                  </a:lnTo>
                  <a:lnTo>
                    <a:pt x="84" y="71"/>
                  </a:lnTo>
                  <a:lnTo>
                    <a:pt x="87" y="72"/>
                  </a:lnTo>
                  <a:lnTo>
                    <a:pt x="91" y="73"/>
                  </a:lnTo>
                  <a:lnTo>
                    <a:pt x="94" y="74"/>
                  </a:lnTo>
                  <a:lnTo>
                    <a:pt x="97" y="73"/>
                  </a:lnTo>
                  <a:lnTo>
                    <a:pt x="99" y="72"/>
                  </a:lnTo>
                  <a:lnTo>
                    <a:pt x="101" y="71"/>
                  </a:lnTo>
                  <a:lnTo>
                    <a:pt x="101" y="68"/>
                  </a:lnTo>
                  <a:lnTo>
                    <a:pt x="101" y="68"/>
                  </a:lnTo>
                  <a:lnTo>
                    <a:pt x="101" y="65"/>
                  </a:lnTo>
                  <a:lnTo>
                    <a:pt x="99" y="62"/>
                  </a:lnTo>
                  <a:lnTo>
                    <a:pt x="87" y="52"/>
                  </a:lnTo>
                  <a:lnTo>
                    <a:pt x="87" y="52"/>
                  </a:lnTo>
                  <a:lnTo>
                    <a:pt x="83" y="47"/>
                  </a:lnTo>
                  <a:lnTo>
                    <a:pt x="80" y="43"/>
                  </a:lnTo>
                  <a:lnTo>
                    <a:pt x="74" y="34"/>
                  </a:lnTo>
                  <a:lnTo>
                    <a:pt x="70" y="30"/>
                  </a:lnTo>
                  <a:lnTo>
                    <a:pt x="65" y="27"/>
                  </a:lnTo>
                  <a:lnTo>
                    <a:pt x="59" y="25"/>
                  </a:lnTo>
                  <a:lnTo>
                    <a:pt x="52" y="24"/>
                  </a:lnTo>
                  <a:lnTo>
                    <a:pt x="52" y="2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5" name="Freeform 18">
              <a:extLst>
                <a:ext uri="{FF2B5EF4-FFF2-40B4-BE49-F238E27FC236}">
                  <a16:creationId xmlns:a16="http://schemas.microsoft.com/office/drawing/2014/main" id="{F7903F52-90F9-42A3-931D-77E33DD7B608}"/>
                </a:ext>
              </a:extLst>
            </p:cNvPr>
            <p:cNvSpPr>
              <a:spLocks/>
            </p:cNvSpPr>
            <p:nvPr/>
          </p:nvSpPr>
          <p:spPr bwMode="auto">
            <a:xfrm>
              <a:off x="3198636" y="3838141"/>
              <a:ext cx="26696" cy="26557"/>
            </a:xfrm>
            <a:custGeom>
              <a:avLst/>
              <a:gdLst>
                <a:gd name="T0" fmla="*/ 13 w 82"/>
                <a:gd name="T1" fmla="*/ 1 h 69"/>
                <a:gd name="T2" fmla="*/ 5 w 82"/>
                <a:gd name="T3" fmla="*/ 9 h 69"/>
                <a:gd name="T4" fmla="*/ 0 w 82"/>
                <a:gd name="T5" fmla="*/ 16 h 69"/>
                <a:gd name="T6" fmla="*/ 2 w 82"/>
                <a:gd name="T7" fmla="*/ 20 h 69"/>
                <a:gd name="T8" fmla="*/ 19 w 82"/>
                <a:gd name="T9" fmla="*/ 27 h 69"/>
                <a:gd name="T10" fmla="*/ 29 w 82"/>
                <a:gd name="T11" fmla="*/ 33 h 69"/>
                <a:gd name="T12" fmla="*/ 29 w 82"/>
                <a:gd name="T13" fmla="*/ 35 h 69"/>
                <a:gd name="T14" fmla="*/ 26 w 82"/>
                <a:gd name="T15" fmla="*/ 39 h 69"/>
                <a:gd name="T16" fmla="*/ 16 w 82"/>
                <a:gd name="T17" fmla="*/ 45 h 69"/>
                <a:gd name="T18" fmla="*/ 14 w 82"/>
                <a:gd name="T19" fmla="*/ 49 h 69"/>
                <a:gd name="T20" fmla="*/ 15 w 82"/>
                <a:gd name="T21" fmla="*/ 52 h 69"/>
                <a:gd name="T22" fmla="*/ 25 w 82"/>
                <a:gd name="T23" fmla="*/ 59 h 69"/>
                <a:gd name="T24" fmla="*/ 28 w 82"/>
                <a:gd name="T25" fmla="*/ 59 h 69"/>
                <a:gd name="T26" fmla="*/ 30 w 82"/>
                <a:gd name="T27" fmla="*/ 53 h 69"/>
                <a:gd name="T28" fmla="*/ 31 w 82"/>
                <a:gd name="T29" fmla="*/ 50 h 69"/>
                <a:gd name="T30" fmla="*/ 34 w 82"/>
                <a:gd name="T31" fmla="*/ 46 h 69"/>
                <a:gd name="T32" fmla="*/ 40 w 82"/>
                <a:gd name="T33" fmla="*/ 46 h 69"/>
                <a:gd name="T34" fmla="*/ 44 w 82"/>
                <a:gd name="T35" fmla="*/ 49 h 69"/>
                <a:gd name="T36" fmla="*/ 51 w 82"/>
                <a:gd name="T37" fmla="*/ 52 h 69"/>
                <a:gd name="T38" fmla="*/ 56 w 82"/>
                <a:gd name="T39" fmla="*/ 57 h 69"/>
                <a:gd name="T40" fmla="*/ 57 w 82"/>
                <a:gd name="T41" fmla="*/ 60 h 69"/>
                <a:gd name="T42" fmla="*/ 65 w 82"/>
                <a:gd name="T43" fmla="*/ 67 h 69"/>
                <a:gd name="T44" fmla="*/ 70 w 82"/>
                <a:gd name="T45" fmla="*/ 69 h 69"/>
                <a:gd name="T46" fmla="*/ 74 w 82"/>
                <a:gd name="T47" fmla="*/ 66 h 69"/>
                <a:gd name="T48" fmla="*/ 75 w 82"/>
                <a:gd name="T49" fmla="*/ 63 h 69"/>
                <a:gd name="T50" fmla="*/ 80 w 82"/>
                <a:gd name="T51" fmla="*/ 53 h 69"/>
                <a:gd name="T52" fmla="*/ 82 w 82"/>
                <a:gd name="T53" fmla="*/ 48 h 69"/>
                <a:gd name="T54" fmla="*/ 76 w 82"/>
                <a:gd name="T55" fmla="*/ 46 h 69"/>
                <a:gd name="T56" fmla="*/ 72 w 82"/>
                <a:gd name="T57" fmla="*/ 45 h 69"/>
                <a:gd name="T58" fmla="*/ 68 w 82"/>
                <a:gd name="T59" fmla="*/ 43 h 69"/>
                <a:gd name="T60" fmla="*/ 65 w 82"/>
                <a:gd name="T61" fmla="*/ 38 h 69"/>
                <a:gd name="T62" fmla="*/ 61 w 82"/>
                <a:gd name="T63" fmla="*/ 34 h 69"/>
                <a:gd name="T64" fmla="*/ 56 w 82"/>
                <a:gd name="T65" fmla="*/ 31 h 69"/>
                <a:gd name="T66" fmla="*/ 48 w 82"/>
                <a:gd name="T67" fmla="*/ 28 h 69"/>
                <a:gd name="T68" fmla="*/ 47 w 82"/>
                <a:gd name="T69" fmla="*/ 23 h 69"/>
                <a:gd name="T70" fmla="*/ 46 w 82"/>
                <a:gd name="T71" fmla="*/ 18 h 69"/>
                <a:gd name="T72" fmla="*/ 40 w 82"/>
                <a:gd name="T73" fmla="*/ 12 h 69"/>
                <a:gd name="T74" fmla="*/ 36 w 82"/>
                <a:gd name="T75" fmla="*/ 11 h 69"/>
                <a:gd name="T76" fmla="*/ 27 w 82"/>
                <a:gd name="T77" fmla="*/ 15 h 69"/>
                <a:gd name="T78" fmla="*/ 20 w 82"/>
                <a:gd name="T79" fmla="*/ 15 h 69"/>
                <a:gd name="T80" fmla="*/ 19 w 82"/>
                <a:gd name="T81" fmla="*/ 12 h 69"/>
                <a:gd name="T82" fmla="*/ 17 w 82"/>
                <a:gd name="T83" fmla="*/ 2 h 69"/>
                <a:gd name="T84" fmla="*/ 15 w 82"/>
                <a:gd name="T85" fmla="*/ 0 h 69"/>
                <a:gd name="T86" fmla="*/ 13 w 82"/>
                <a:gd name="T8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69">
                  <a:moveTo>
                    <a:pt x="13" y="1"/>
                  </a:moveTo>
                  <a:lnTo>
                    <a:pt x="13" y="1"/>
                  </a:lnTo>
                  <a:lnTo>
                    <a:pt x="10" y="3"/>
                  </a:lnTo>
                  <a:lnTo>
                    <a:pt x="5" y="9"/>
                  </a:lnTo>
                  <a:lnTo>
                    <a:pt x="2" y="12"/>
                  </a:lnTo>
                  <a:lnTo>
                    <a:pt x="0" y="16"/>
                  </a:lnTo>
                  <a:lnTo>
                    <a:pt x="0" y="18"/>
                  </a:lnTo>
                  <a:lnTo>
                    <a:pt x="2" y="20"/>
                  </a:lnTo>
                  <a:lnTo>
                    <a:pt x="2" y="20"/>
                  </a:lnTo>
                  <a:lnTo>
                    <a:pt x="19" y="27"/>
                  </a:lnTo>
                  <a:lnTo>
                    <a:pt x="27" y="31"/>
                  </a:lnTo>
                  <a:lnTo>
                    <a:pt x="29" y="33"/>
                  </a:lnTo>
                  <a:lnTo>
                    <a:pt x="29" y="35"/>
                  </a:lnTo>
                  <a:lnTo>
                    <a:pt x="29" y="35"/>
                  </a:lnTo>
                  <a:lnTo>
                    <a:pt x="28" y="37"/>
                  </a:lnTo>
                  <a:lnTo>
                    <a:pt x="26" y="39"/>
                  </a:lnTo>
                  <a:lnTo>
                    <a:pt x="19" y="43"/>
                  </a:lnTo>
                  <a:lnTo>
                    <a:pt x="16" y="45"/>
                  </a:lnTo>
                  <a:lnTo>
                    <a:pt x="15" y="47"/>
                  </a:lnTo>
                  <a:lnTo>
                    <a:pt x="14" y="49"/>
                  </a:lnTo>
                  <a:lnTo>
                    <a:pt x="15" y="52"/>
                  </a:lnTo>
                  <a:lnTo>
                    <a:pt x="15" y="52"/>
                  </a:lnTo>
                  <a:lnTo>
                    <a:pt x="20" y="57"/>
                  </a:lnTo>
                  <a:lnTo>
                    <a:pt x="25" y="59"/>
                  </a:lnTo>
                  <a:lnTo>
                    <a:pt x="27" y="60"/>
                  </a:lnTo>
                  <a:lnTo>
                    <a:pt x="28" y="59"/>
                  </a:lnTo>
                  <a:lnTo>
                    <a:pt x="30" y="57"/>
                  </a:lnTo>
                  <a:lnTo>
                    <a:pt x="30" y="53"/>
                  </a:lnTo>
                  <a:lnTo>
                    <a:pt x="30" y="53"/>
                  </a:lnTo>
                  <a:lnTo>
                    <a:pt x="31" y="50"/>
                  </a:lnTo>
                  <a:lnTo>
                    <a:pt x="32" y="48"/>
                  </a:lnTo>
                  <a:lnTo>
                    <a:pt x="34" y="46"/>
                  </a:lnTo>
                  <a:lnTo>
                    <a:pt x="36" y="46"/>
                  </a:lnTo>
                  <a:lnTo>
                    <a:pt x="40" y="46"/>
                  </a:lnTo>
                  <a:lnTo>
                    <a:pt x="44" y="49"/>
                  </a:lnTo>
                  <a:lnTo>
                    <a:pt x="44" y="49"/>
                  </a:lnTo>
                  <a:lnTo>
                    <a:pt x="48" y="51"/>
                  </a:lnTo>
                  <a:lnTo>
                    <a:pt x="51" y="52"/>
                  </a:lnTo>
                  <a:lnTo>
                    <a:pt x="54" y="54"/>
                  </a:lnTo>
                  <a:lnTo>
                    <a:pt x="56" y="57"/>
                  </a:lnTo>
                  <a:lnTo>
                    <a:pt x="56" y="57"/>
                  </a:lnTo>
                  <a:lnTo>
                    <a:pt x="57" y="60"/>
                  </a:lnTo>
                  <a:lnTo>
                    <a:pt x="59" y="62"/>
                  </a:lnTo>
                  <a:lnTo>
                    <a:pt x="65" y="67"/>
                  </a:lnTo>
                  <a:lnTo>
                    <a:pt x="68" y="69"/>
                  </a:lnTo>
                  <a:lnTo>
                    <a:pt x="70" y="69"/>
                  </a:lnTo>
                  <a:lnTo>
                    <a:pt x="73" y="68"/>
                  </a:lnTo>
                  <a:lnTo>
                    <a:pt x="74" y="66"/>
                  </a:lnTo>
                  <a:lnTo>
                    <a:pt x="74" y="66"/>
                  </a:lnTo>
                  <a:lnTo>
                    <a:pt x="75" y="63"/>
                  </a:lnTo>
                  <a:lnTo>
                    <a:pt x="77" y="59"/>
                  </a:lnTo>
                  <a:lnTo>
                    <a:pt x="80" y="53"/>
                  </a:lnTo>
                  <a:lnTo>
                    <a:pt x="82" y="51"/>
                  </a:lnTo>
                  <a:lnTo>
                    <a:pt x="82" y="48"/>
                  </a:lnTo>
                  <a:lnTo>
                    <a:pt x="80" y="47"/>
                  </a:lnTo>
                  <a:lnTo>
                    <a:pt x="76" y="46"/>
                  </a:lnTo>
                  <a:lnTo>
                    <a:pt x="76" y="46"/>
                  </a:lnTo>
                  <a:lnTo>
                    <a:pt x="72" y="45"/>
                  </a:lnTo>
                  <a:lnTo>
                    <a:pt x="69" y="44"/>
                  </a:lnTo>
                  <a:lnTo>
                    <a:pt x="68" y="43"/>
                  </a:lnTo>
                  <a:lnTo>
                    <a:pt x="67" y="42"/>
                  </a:lnTo>
                  <a:lnTo>
                    <a:pt x="65" y="38"/>
                  </a:lnTo>
                  <a:lnTo>
                    <a:pt x="63" y="36"/>
                  </a:lnTo>
                  <a:lnTo>
                    <a:pt x="61" y="34"/>
                  </a:lnTo>
                  <a:lnTo>
                    <a:pt x="61" y="34"/>
                  </a:lnTo>
                  <a:lnTo>
                    <a:pt x="56" y="31"/>
                  </a:lnTo>
                  <a:lnTo>
                    <a:pt x="51" y="29"/>
                  </a:lnTo>
                  <a:lnTo>
                    <a:pt x="48" y="28"/>
                  </a:lnTo>
                  <a:lnTo>
                    <a:pt x="47" y="26"/>
                  </a:lnTo>
                  <a:lnTo>
                    <a:pt x="47" y="23"/>
                  </a:lnTo>
                  <a:lnTo>
                    <a:pt x="47" y="23"/>
                  </a:lnTo>
                  <a:lnTo>
                    <a:pt x="46" y="18"/>
                  </a:lnTo>
                  <a:lnTo>
                    <a:pt x="44" y="15"/>
                  </a:lnTo>
                  <a:lnTo>
                    <a:pt x="40" y="12"/>
                  </a:lnTo>
                  <a:lnTo>
                    <a:pt x="36" y="11"/>
                  </a:lnTo>
                  <a:lnTo>
                    <a:pt x="36" y="11"/>
                  </a:lnTo>
                  <a:lnTo>
                    <a:pt x="31" y="12"/>
                  </a:lnTo>
                  <a:lnTo>
                    <a:pt x="27" y="15"/>
                  </a:lnTo>
                  <a:lnTo>
                    <a:pt x="22" y="15"/>
                  </a:lnTo>
                  <a:lnTo>
                    <a:pt x="20" y="15"/>
                  </a:lnTo>
                  <a:lnTo>
                    <a:pt x="19" y="12"/>
                  </a:lnTo>
                  <a:lnTo>
                    <a:pt x="19" y="12"/>
                  </a:lnTo>
                  <a:lnTo>
                    <a:pt x="18" y="7"/>
                  </a:lnTo>
                  <a:lnTo>
                    <a:pt x="17" y="2"/>
                  </a:lnTo>
                  <a:lnTo>
                    <a:pt x="16" y="0"/>
                  </a:lnTo>
                  <a:lnTo>
                    <a:pt x="15" y="0"/>
                  </a:lnTo>
                  <a:lnTo>
                    <a:pt x="13" y="1"/>
                  </a:lnTo>
                  <a:lnTo>
                    <a:pt x="13"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6" name="Freeform 19">
              <a:extLst>
                <a:ext uri="{FF2B5EF4-FFF2-40B4-BE49-F238E27FC236}">
                  <a16:creationId xmlns:a16="http://schemas.microsoft.com/office/drawing/2014/main" id="{3F367546-3667-4436-8F59-E524F88C0C80}"/>
                </a:ext>
              </a:extLst>
            </p:cNvPr>
            <p:cNvSpPr>
              <a:spLocks/>
            </p:cNvSpPr>
            <p:nvPr/>
          </p:nvSpPr>
          <p:spPr bwMode="auto">
            <a:xfrm>
              <a:off x="3189738" y="3833716"/>
              <a:ext cx="7627" cy="8852"/>
            </a:xfrm>
            <a:custGeom>
              <a:avLst/>
              <a:gdLst>
                <a:gd name="T0" fmla="*/ 0 w 23"/>
                <a:gd name="T1" fmla="*/ 4 h 24"/>
                <a:gd name="T2" fmla="*/ 0 w 23"/>
                <a:gd name="T3" fmla="*/ 4 h 24"/>
                <a:gd name="T4" fmla="*/ 2 w 23"/>
                <a:gd name="T5" fmla="*/ 10 h 24"/>
                <a:gd name="T6" fmla="*/ 3 w 23"/>
                <a:gd name="T7" fmla="*/ 15 h 24"/>
                <a:gd name="T8" fmla="*/ 5 w 23"/>
                <a:gd name="T9" fmla="*/ 17 h 24"/>
                <a:gd name="T10" fmla="*/ 6 w 23"/>
                <a:gd name="T11" fmla="*/ 18 h 24"/>
                <a:gd name="T12" fmla="*/ 6 w 23"/>
                <a:gd name="T13" fmla="*/ 18 h 24"/>
                <a:gd name="T14" fmla="*/ 9 w 23"/>
                <a:gd name="T15" fmla="*/ 21 h 24"/>
                <a:gd name="T16" fmla="*/ 12 w 23"/>
                <a:gd name="T17" fmla="*/ 23 h 24"/>
                <a:gd name="T18" fmla="*/ 13 w 23"/>
                <a:gd name="T19" fmla="*/ 24 h 24"/>
                <a:gd name="T20" fmla="*/ 14 w 23"/>
                <a:gd name="T21" fmla="*/ 24 h 24"/>
                <a:gd name="T22" fmla="*/ 15 w 23"/>
                <a:gd name="T23" fmla="*/ 23 h 24"/>
                <a:gd name="T24" fmla="*/ 17 w 23"/>
                <a:gd name="T25" fmla="*/ 20 h 24"/>
                <a:gd name="T26" fmla="*/ 17 w 23"/>
                <a:gd name="T27" fmla="*/ 20 h 24"/>
                <a:gd name="T28" fmla="*/ 22 w 23"/>
                <a:gd name="T29" fmla="*/ 10 h 24"/>
                <a:gd name="T30" fmla="*/ 23 w 23"/>
                <a:gd name="T31" fmla="*/ 8 h 24"/>
                <a:gd name="T32" fmla="*/ 23 w 23"/>
                <a:gd name="T33" fmla="*/ 6 h 24"/>
                <a:gd name="T34" fmla="*/ 22 w 23"/>
                <a:gd name="T35" fmla="*/ 5 h 24"/>
                <a:gd name="T36" fmla="*/ 20 w 23"/>
                <a:gd name="T37" fmla="*/ 5 h 24"/>
                <a:gd name="T38" fmla="*/ 20 w 23"/>
                <a:gd name="T39" fmla="*/ 5 h 24"/>
                <a:gd name="T40" fmla="*/ 17 w 23"/>
                <a:gd name="T41" fmla="*/ 5 h 24"/>
                <a:gd name="T42" fmla="*/ 14 w 23"/>
                <a:gd name="T43" fmla="*/ 3 h 24"/>
                <a:gd name="T44" fmla="*/ 7 w 23"/>
                <a:gd name="T45" fmla="*/ 1 h 24"/>
                <a:gd name="T46" fmla="*/ 4 w 23"/>
                <a:gd name="T47" fmla="*/ 0 h 24"/>
                <a:gd name="T48" fmla="*/ 2 w 23"/>
                <a:gd name="T49" fmla="*/ 0 h 24"/>
                <a:gd name="T50" fmla="*/ 0 w 23"/>
                <a:gd name="T51" fmla="*/ 1 h 24"/>
                <a:gd name="T52" fmla="*/ 0 w 23"/>
                <a:gd name="T53" fmla="*/ 4 h 24"/>
                <a:gd name="T54" fmla="*/ 0 w 23"/>
                <a:gd name="T5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4">
                  <a:moveTo>
                    <a:pt x="0" y="4"/>
                  </a:moveTo>
                  <a:lnTo>
                    <a:pt x="0" y="4"/>
                  </a:lnTo>
                  <a:lnTo>
                    <a:pt x="2" y="10"/>
                  </a:lnTo>
                  <a:lnTo>
                    <a:pt x="3" y="15"/>
                  </a:lnTo>
                  <a:lnTo>
                    <a:pt x="5" y="17"/>
                  </a:lnTo>
                  <a:lnTo>
                    <a:pt x="6" y="18"/>
                  </a:lnTo>
                  <a:lnTo>
                    <a:pt x="6" y="18"/>
                  </a:lnTo>
                  <a:lnTo>
                    <a:pt x="9" y="21"/>
                  </a:lnTo>
                  <a:lnTo>
                    <a:pt x="12" y="23"/>
                  </a:lnTo>
                  <a:lnTo>
                    <a:pt x="13" y="24"/>
                  </a:lnTo>
                  <a:lnTo>
                    <a:pt x="14" y="24"/>
                  </a:lnTo>
                  <a:lnTo>
                    <a:pt x="15" y="23"/>
                  </a:lnTo>
                  <a:lnTo>
                    <a:pt x="17" y="20"/>
                  </a:lnTo>
                  <a:lnTo>
                    <a:pt x="17" y="20"/>
                  </a:lnTo>
                  <a:lnTo>
                    <a:pt x="22" y="10"/>
                  </a:lnTo>
                  <a:lnTo>
                    <a:pt x="23" y="8"/>
                  </a:lnTo>
                  <a:lnTo>
                    <a:pt x="23" y="6"/>
                  </a:lnTo>
                  <a:lnTo>
                    <a:pt x="22" y="5"/>
                  </a:lnTo>
                  <a:lnTo>
                    <a:pt x="20" y="5"/>
                  </a:lnTo>
                  <a:lnTo>
                    <a:pt x="20" y="5"/>
                  </a:lnTo>
                  <a:lnTo>
                    <a:pt x="17" y="5"/>
                  </a:lnTo>
                  <a:lnTo>
                    <a:pt x="14" y="3"/>
                  </a:lnTo>
                  <a:lnTo>
                    <a:pt x="7" y="1"/>
                  </a:lnTo>
                  <a:lnTo>
                    <a:pt x="4" y="0"/>
                  </a:lnTo>
                  <a:lnTo>
                    <a:pt x="2" y="0"/>
                  </a:lnTo>
                  <a:lnTo>
                    <a:pt x="0" y="1"/>
                  </a:lnTo>
                  <a:lnTo>
                    <a:pt x="0" y="4"/>
                  </a:lnTo>
                  <a:lnTo>
                    <a:pt x="0"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7" name="Freeform 20">
              <a:extLst>
                <a:ext uri="{FF2B5EF4-FFF2-40B4-BE49-F238E27FC236}">
                  <a16:creationId xmlns:a16="http://schemas.microsoft.com/office/drawing/2014/main" id="{CC3A9F29-8467-4D5A-93E4-ACD107E137A2}"/>
                </a:ext>
              </a:extLst>
            </p:cNvPr>
            <p:cNvSpPr>
              <a:spLocks/>
            </p:cNvSpPr>
            <p:nvPr/>
          </p:nvSpPr>
          <p:spPr bwMode="auto">
            <a:xfrm>
              <a:off x="3056260" y="3872077"/>
              <a:ext cx="26696" cy="25083"/>
            </a:xfrm>
            <a:custGeom>
              <a:avLst/>
              <a:gdLst>
                <a:gd name="T0" fmla="*/ 44 w 85"/>
                <a:gd name="T1" fmla="*/ 9 h 70"/>
                <a:gd name="T2" fmla="*/ 38 w 85"/>
                <a:gd name="T3" fmla="*/ 7 h 70"/>
                <a:gd name="T4" fmla="*/ 37 w 85"/>
                <a:gd name="T5" fmla="*/ 11 h 70"/>
                <a:gd name="T6" fmla="*/ 35 w 85"/>
                <a:gd name="T7" fmla="*/ 15 h 70"/>
                <a:gd name="T8" fmla="*/ 32 w 85"/>
                <a:gd name="T9" fmla="*/ 20 h 70"/>
                <a:gd name="T10" fmla="*/ 29 w 85"/>
                <a:gd name="T11" fmla="*/ 19 h 70"/>
                <a:gd name="T12" fmla="*/ 28 w 85"/>
                <a:gd name="T13" fmla="*/ 18 h 70"/>
                <a:gd name="T14" fmla="*/ 27 w 85"/>
                <a:gd name="T15" fmla="*/ 14 h 70"/>
                <a:gd name="T16" fmla="*/ 29 w 85"/>
                <a:gd name="T17" fmla="*/ 5 h 70"/>
                <a:gd name="T18" fmla="*/ 26 w 85"/>
                <a:gd name="T19" fmla="*/ 2 h 70"/>
                <a:gd name="T20" fmla="*/ 24 w 85"/>
                <a:gd name="T21" fmla="*/ 1 h 70"/>
                <a:gd name="T22" fmla="*/ 20 w 85"/>
                <a:gd name="T23" fmla="*/ 0 h 70"/>
                <a:gd name="T24" fmla="*/ 17 w 85"/>
                <a:gd name="T25" fmla="*/ 4 h 70"/>
                <a:gd name="T26" fmla="*/ 16 w 85"/>
                <a:gd name="T27" fmla="*/ 7 h 70"/>
                <a:gd name="T28" fmla="*/ 13 w 85"/>
                <a:gd name="T29" fmla="*/ 9 h 70"/>
                <a:gd name="T30" fmla="*/ 1 w 85"/>
                <a:gd name="T31" fmla="*/ 11 h 70"/>
                <a:gd name="T32" fmla="*/ 1 w 85"/>
                <a:gd name="T33" fmla="*/ 13 h 70"/>
                <a:gd name="T34" fmla="*/ 5 w 85"/>
                <a:gd name="T35" fmla="*/ 16 h 70"/>
                <a:gd name="T36" fmla="*/ 14 w 85"/>
                <a:gd name="T37" fmla="*/ 20 h 70"/>
                <a:gd name="T38" fmla="*/ 17 w 85"/>
                <a:gd name="T39" fmla="*/ 23 h 70"/>
                <a:gd name="T40" fmla="*/ 21 w 85"/>
                <a:gd name="T41" fmla="*/ 26 h 70"/>
                <a:gd name="T42" fmla="*/ 33 w 85"/>
                <a:gd name="T43" fmla="*/ 30 h 70"/>
                <a:gd name="T44" fmla="*/ 36 w 85"/>
                <a:gd name="T45" fmla="*/ 35 h 70"/>
                <a:gd name="T46" fmla="*/ 37 w 85"/>
                <a:gd name="T47" fmla="*/ 37 h 70"/>
                <a:gd name="T48" fmla="*/ 46 w 85"/>
                <a:gd name="T49" fmla="*/ 41 h 70"/>
                <a:gd name="T50" fmla="*/ 54 w 85"/>
                <a:gd name="T51" fmla="*/ 45 h 70"/>
                <a:gd name="T52" fmla="*/ 55 w 85"/>
                <a:gd name="T53" fmla="*/ 48 h 70"/>
                <a:gd name="T54" fmla="*/ 59 w 85"/>
                <a:gd name="T55" fmla="*/ 59 h 70"/>
                <a:gd name="T56" fmla="*/ 64 w 85"/>
                <a:gd name="T57" fmla="*/ 63 h 70"/>
                <a:gd name="T58" fmla="*/ 68 w 85"/>
                <a:gd name="T59" fmla="*/ 66 h 70"/>
                <a:gd name="T60" fmla="*/ 78 w 85"/>
                <a:gd name="T61" fmla="*/ 70 h 70"/>
                <a:gd name="T62" fmla="*/ 82 w 85"/>
                <a:gd name="T63" fmla="*/ 68 h 70"/>
                <a:gd name="T64" fmla="*/ 84 w 85"/>
                <a:gd name="T65" fmla="*/ 65 h 70"/>
                <a:gd name="T66" fmla="*/ 84 w 85"/>
                <a:gd name="T67" fmla="*/ 55 h 70"/>
                <a:gd name="T68" fmla="*/ 81 w 85"/>
                <a:gd name="T69" fmla="*/ 53 h 70"/>
                <a:gd name="T70" fmla="*/ 76 w 85"/>
                <a:gd name="T71" fmla="*/ 53 h 70"/>
                <a:gd name="T72" fmla="*/ 71 w 85"/>
                <a:gd name="T73" fmla="*/ 52 h 70"/>
                <a:gd name="T74" fmla="*/ 70 w 85"/>
                <a:gd name="T75" fmla="*/ 49 h 70"/>
                <a:gd name="T76" fmla="*/ 67 w 85"/>
                <a:gd name="T77" fmla="*/ 45 h 70"/>
                <a:gd name="T78" fmla="*/ 65 w 85"/>
                <a:gd name="T79" fmla="*/ 45 h 70"/>
                <a:gd name="T80" fmla="*/ 60 w 85"/>
                <a:gd name="T81" fmla="*/ 43 h 70"/>
                <a:gd name="T82" fmla="*/ 59 w 85"/>
                <a:gd name="T83" fmla="*/ 39 h 70"/>
                <a:gd name="T84" fmla="*/ 60 w 85"/>
                <a:gd name="T85" fmla="*/ 35 h 70"/>
                <a:gd name="T86" fmla="*/ 62 w 85"/>
                <a:gd name="T87" fmla="*/ 35 h 70"/>
                <a:gd name="T88" fmla="*/ 65 w 85"/>
                <a:gd name="T89" fmla="*/ 32 h 70"/>
                <a:gd name="T90" fmla="*/ 62 w 85"/>
                <a:gd name="T91" fmla="*/ 26 h 70"/>
                <a:gd name="T92" fmla="*/ 58 w 85"/>
                <a:gd name="T93" fmla="*/ 20 h 70"/>
                <a:gd name="T94" fmla="*/ 53 w 85"/>
                <a:gd name="T95" fmla="*/ 17 h 70"/>
                <a:gd name="T96" fmla="*/ 50 w 85"/>
                <a:gd name="T97" fmla="*/ 18 h 70"/>
                <a:gd name="T98" fmla="*/ 46 w 85"/>
                <a:gd name="T99" fmla="*/ 17 h 70"/>
                <a:gd name="T100" fmla="*/ 44 w 85"/>
                <a:gd name="T10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70">
                  <a:moveTo>
                    <a:pt x="44" y="9"/>
                  </a:moveTo>
                  <a:lnTo>
                    <a:pt x="44" y="9"/>
                  </a:lnTo>
                  <a:lnTo>
                    <a:pt x="41" y="7"/>
                  </a:lnTo>
                  <a:lnTo>
                    <a:pt x="38" y="7"/>
                  </a:lnTo>
                  <a:lnTo>
                    <a:pt x="38" y="8"/>
                  </a:lnTo>
                  <a:lnTo>
                    <a:pt x="37" y="11"/>
                  </a:lnTo>
                  <a:lnTo>
                    <a:pt x="37" y="11"/>
                  </a:lnTo>
                  <a:lnTo>
                    <a:pt x="35" y="15"/>
                  </a:lnTo>
                  <a:lnTo>
                    <a:pt x="33" y="19"/>
                  </a:lnTo>
                  <a:lnTo>
                    <a:pt x="32" y="20"/>
                  </a:lnTo>
                  <a:lnTo>
                    <a:pt x="30" y="20"/>
                  </a:lnTo>
                  <a:lnTo>
                    <a:pt x="29" y="19"/>
                  </a:lnTo>
                  <a:lnTo>
                    <a:pt x="28" y="18"/>
                  </a:lnTo>
                  <a:lnTo>
                    <a:pt x="28" y="18"/>
                  </a:lnTo>
                  <a:lnTo>
                    <a:pt x="27" y="16"/>
                  </a:lnTo>
                  <a:lnTo>
                    <a:pt x="27" y="14"/>
                  </a:lnTo>
                  <a:lnTo>
                    <a:pt x="28" y="9"/>
                  </a:lnTo>
                  <a:lnTo>
                    <a:pt x="29" y="5"/>
                  </a:lnTo>
                  <a:lnTo>
                    <a:pt x="28" y="3"/>
                  </a:lnTo>
                  <a:lnTo>
                    <a:pt x="26" y="2"/>
                  </a:lnTo>
                  <a:lnTo>
                    <a:pt x="26" y="2"/>
                  </a:lnTo>
                  <a:lnTo>
                    <a:pt x="24" y="1"/>
                  </a:lnTo>
                  <a:lnTo>
                    <a:pt x="22" y="0"/>
                  </a:lnTo>
                  <a:lnTo>
                    <a:pt x="20" y="0"/>
                  </a:lnTo>
                  <a:lnTo>
                    <a:pt x="19" y="1"/>
                  </a:lnTo>
                  <a:lnTo>
                    <a:pt x="17" y="4"/>
                  </a:lnTo>
                  <a:lnTo>
                    <a:pt x="16" y="7"/>
                  </a:lnTo>
                  <a:lnTo>
                    <a:pt x="16" y="7"/>
                  </a:lnTo>
                  <a:lnTo>
                    <a:pt x="15" y="8"/>
                  </a:lnTo>
                  <a:lnTo>
                    <a:pt x="13" y="9"/>
                  </a:lnTo>
                  <a:lnTo>
                    <a:pt x="6" y="9"/>
                  </a:lnTo>
                  <a:lnTo>
                    <a:pt x="1" y="11"/>
                  </a:lnTo>
                  <a:lnTo>
                    <a:pt x="0" y="11"/>
                  </a:lnTo>
                  <a:lnTo>
                    <a:pt x="1" y="13"/>
                  </a:lnTo>
                  <a:lnTo>
                    <a:pt x="1" y="13"/>
                  </a:lnTo>
                  <a:lnTo>
                    <a:pt x="5" y="16"/>
                  </a:lnTo>
                  <a:lnTo>
                    <a:pt x="10" y="18"/>
                  </a:lnTo>
                  <a:lnTo>
                    <a:pt x="14" y="20"/>
                  </a:lnTo>
                  <a:lnTo>
                    <a:pt x="17" y="23"/>
                  </a:lnTo>
                  <a:lnTo>
                    <a:pt x="17" y="23"/>
                  </a:lnTo>
                  <a:lnTo>
                    <a:pt x="18" y="25"/>
                  </a:lnTo>
                  <a:lnTo>
                    <a:pt x="21" y="26"/>
                  </a:lnTo>
                  <a:lnTo>
                    <a:pt x="27" y="28"/>
                  </a:lnTo>
                  <a:lnTo>
                    <a:pt x="33" y="30"/>
                  </a:lnTo>
                  <a:lnTo>
                    <a:pt x="35" y="32"/>
                  </a:lnTo>
                  <a:lnTo>
                    <a:pt x="36" y="35"/>
                  </a:lnTo>
                  <a:lnTo>
                    <a:pt x="36" y="35"/>
                  </a:lnTo>
                  <a:lnTo>
                    <a:pt x="37" y="37"/>
                  </a:lnTo>
                  <a:lnTo>
                    <a:pt x="39" y="39"/>
                  </a:lnTo>
                  <a:lnTo>
                    <a:pt x="46" y="41"/>
                  </a:lnTo>
                  <a:lnTo>
                    <a:pt x="52" y="43"/>
                  </a:lnTo>
                  <a:lnTo>
                    <a:pt x="54" y="45"/>
                  </a:lnTo>
                  <a:lnTo>
                    <a:pt x="55" y="48"/>
                  </a:lnTo>
                  <a:lnTo>
                    <a:pt x="55" y="48"/>
                  </a:lnTo>
                  <a:lnTo>
                    <a:pt x="57" y="54"/>
                  </a:lnTo>
                  <a:lnTo>
                    <a:pt x="59" y="59"/>
                  </a:lnTo>
                  <a:lnTo>
                    <a:pt x="61" y="62"/>
                  </a:lnTo>
                  <a:lnTo>
                    <a:pt x="64" y="63"/>
                  </a:lnTo>
                  <a:lnTo>
                    <a:pt x="64" y="63"/>
                  </a:lnTo>
                  <a:lnTo>
                    <a:pt x="68" y="66"/>
                  </a:lnTo>
                  <a:lnTo>
                    <a:pt x="74" y="69"/>
                  </a:lnTo>
                  <a:lnTo>
                    <a:pt x="78" y="70"/>
                  </a:lnTo>
                  <a:lnTo>
                    <a:pt x="80" y="70"/>
                  </a:lnTo>
                  <a:lnTo>
                    <a:pt x="82" y="68"/>
                  </a:lnTo>
                  <a:lnTo>
                    <a:pt x="84" y="65"/>
                  </a:lnTo>
                  <a:lnTo>
                    <a:pt x="84" y="65"/>
                  </a:lnTo>
                  <a:lnTo>
                    <a:pt x="85" y="59"/>
                  </a:lnTo>
                  <a:lnTo>
                    <a:pt x="84" y="55"/>
                  </a:lnTo>
                  <a:lnTo>
                    <a:pt x="83" y="54"/>
                  </a:lnTo>
                  <a:lnTo>
                    <a:pt x="81" y="53"/>
                  </a:lnTo>
                  <a:lnTo>
                    <a:pt x="76" y="53"/>
                  </a:lnTo>
                  <a:lnTo>
                    <a:pt x="76" y="53"/>
                  </a:lnTo>
                  <a:lnTo>
                    <a:pt x="73" y="52"/>
                  </a:lnTo>
                  <a:lnTo>
                    <a:pt x="71" y="52"/>
                  </a:lnTo>
                  <a:lnTo>
                    <a:pt x="70" y="50"/>
                  </a:lnTo>
                  <a:lnTo>
                    <a:pt x="70" y="49"/>
                  </a:lnTo>
                  <a:lnTo>
                    <a:pt x="69" y="46"/>
                  </a:lnTo>
                  <a:lnTo>
                    <a:pt x="67" y="45"/>
                  </a:lnTo>
                  <a:lnTo>
                    <a:pt x="65" y="45"/>
                  </a:lnTo>
                  <a:lnTo>
                    <a:pt x="65" y="45"/>
                  </a:lnTo>
                  <a:lnTo>
                    <a:pt x="62" y="44"/>
                  </a:lnTo>
                  <a:lnTo>
                    <a:pt x="60" y="43"/>
                  </a:lnTo>
                  <a:lnTo>
                    <a:pt x="59" y="41"/>
                  </a:lnTo>
                  <a:lnTo>
                    <a:pt x="59" y="39"/>
                  </a:lnTo>
                  <a:lnTo>
                    <a:pt x="59" y="36"/>
                  </a:lnTo>
                  <a:lnTo>
                    <a:pt x="60" y="35"/>
                  </a:lnTo>
                  <a:lnTo>
                    <a:pt x="62" y="35"/>
                  </a:lnTo>
                  <a:lnTo>
                    <a:pt x="62" y="35"/>
                  </a:lnTo>
                  <a:lnTo>
                    <a:pt x="64" y="34"/>
                  </a:lnTo>
                  <a:lnTo>
                    <a:pt x="65" y="32"/>
                  </a:lnTo>
                  <a:lnTo>
                    <a:pt x="64" y="29"/>
                  </a:lnTo>
                  <a:lnTo>
                    <a:pt x="62" y="26"/>
                  </a:lnTo>
                  <a:lnTo>
                    <a:pt x="62" y="26"/>
                  </a:lnTo>
                  <a:lnTo>
                    <a:pt x="58" y="20"/>
                  </a:lnTo>
                  <a:lnTo>
                    <a:pt x="56" y="18"/>
                  </a:lnTo>
                  <a:lnTo>
                    <a:pt x="53" y="17"/>
                  </a:lnTo>
                  <a:lnTo>
                    <a:pt x="53" y="17"/>
                  </a:lnTo>
                  <a:lnTo>
                    <a:pt x="50" y="18"/>
                  </a:lnTo>
                  <a:lnTo>
                    <a:pt x="47" y="17"/>
                  </a:lnTo>
                  <a:lnTo>
                    <a:pt x="46" y="17"/>
                  </a:lnTo>
                  <a:lnTo>
                    <a:pt x="45" y="15"/>
                  </a:lnTo>
                  <a:lnTo>
                    <a:pt x="44" y="9"/>
                  </a:lnTo>
                  <a:lnTo>
                    <a:pt x="44" y="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 name="Freeform 21">
              <a:extLst>
                <a:ext uri="{FF2B5EF4-FFF2-40B4-BE49-F238E27FC236}">
                  <a16:creationId xmlns:a16="http://schemas.microsoft.com/office/drawing/2014/main" id="{3C05241B-A8FC-45CD-8D73-8BF98D97B481}"/>
                </a:ext>
              </a:extLst>
            </p:cNvPr>
            <p:cNvSpPr>
              <a:spLocks/>
            </p:cNvSpPr>
            <p:nvPr/>
          </p:nvSpPr>
          <p:spPr bwMode="auto">
            <a:xfrm>
              <a:off x="3077872" y="3855847"/>
              <a:ext cx="2543" cy="7377"/>
            </a:xfrm>
            <a:custGeom>
              <a:avLst/>
              <a:gdLst>
                <a:gd name="T0" fmla="*/ 2 w 10"/>
                <a:gd name="T1" fmla="*/ 2 h 19"/>
                <a:gd name="T2" fmla="*/ 2 w 10"/>
                <a:gd name="T3" fmla="*/ 2 h 19"/>
                <a:gd name="T4" fmla="*/ 0 w 10"/>
                <a:gd name="T5" fmla="*/ 9 h 19"/>
                <a:gd name="T6" fmla="*/ 0 w 10"/>
                <a:gd name="T7" fmla="*/ 14 h 19"/>
                <a:gd name="T8" fmla="*/ 0 w 10"/>
                <a:gd name="T9" fmla="*/ 16 h 19"/>
                <a:gd name="T10" fmla="*/ 1 w 10"/>
                <a:gd name="T11" fmla="*/ 18 h 19"/>
                <a:gd name="T12" fmla="*/ 1 w 10"/>
                <a:gd name="T13" fmla="*/ 18 h 19"/>
                <a:gd name="T14" fmla="*/ 3 w 10"/>
                <a:gd name="T15" fmla="*/ 19 h 19"/>
                <a:gd name="T16" fmla="*/ 4 w 10"/>
                <a:gd name="T17" fmla="*/ 19 h 19"/>
                <a:gd name="T18" fmla="*/ 7 w 10"/>
                <a:gd name="T19" fmla="*/ 18 h 19"/>
                <a:gd name="T20" fmla="*/ 9 w 10"/>
                <a:gd name="T21" fmla="*/ 15 h 19"/>
                <a:gd name="T22" fmla="*/ 10 w 10"/>
                <a:gd name="T23" fmla="*/ 10 h 19"/>
                <a:gd name="T24" fmla="*/ 10 w 10"/>
                <a:gd name="T25" fmla="*/ 10 h 19"/>
                <a:gd name="T26" fmla="*/ 9 w 10"/>
                <a:gd name="T27" fmla="*/ 5 h 19"/>
                <a:gd name="T28" fmla="*/ 7 w 10"/>
                <a:gd name="T29" fmla="*/ 1 h 19"/>
                <a:gd name="T30" fmla="*/ 5 w 10"/>
                <a:gd name="T31" fmla="*/ 0 h 19"/>
                <a:gd name="T32" fmla="*/ 4 w 10"/>
                <a:gd name="T33" fmla="*/ 0 h 19"/>
                <a:gd name="T34" fmla="*/ 3 w 10"/>
                <a:gd name="T35" fmla="*/ 0 h 19"/>
                <a:gd name="T36" fmla="*/ 2 w 10"/>
                <a:gd name="T37" fmla="*/ 2 h 19"/>
                <a:gd name="T38" fmla="*/ 2 w 10"/>
                <a:gd name="T3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9">
                  <a:moveTo>
                    <a:pt x="2" y="2"/>
                  </a:moveTo>
                  <a:lnTo>
                    <a:pt x="2" y="2"/>
                  </a:lnTo>
                  <a:lnTo>
                    <a:pt x="0" y="9"/>
                  </a:lnTo>
                  <a:lnTo>
                    <a:pt x="0" y="14"/>
                  </a:lnTo>
                  <a:lnTo>
                    <a:pt x="0" y="16"/>
                  </a:lnTo>
                  <a:lnTo>
                    <a:pt x="1" y="18"/>
                  </a:lnTo>
                  <a:lnTo>
                    <a:pt x="1" y="18"/>
                  </a:lnTo>
                  <a:lnTo>
                    <a:pt x="3" y="19"/>
                  </a:lnTo>
                  <a:lnTo>
                    <a:pt x="4" y="19"/>
                  </a:lnTo>
                  <a:lnTo>
                    <a:pt x="7" y="18"/>
                  </a:lnTo>
                  <a:lnTo>
                    <a:pt x="9" y="15"/>
                  </a:lnTo>
                  <a:lnTo>
                    <a:pt x="10" y="10"/>
                  </a:lnTo>
                  <a:lnTo>
                    <a:pt x="10" y="10"/>
                  </a:lnTo>
                  <a:lnTo>
                    <a:pt x="9" y="5"/>
                  </a:lnTo>
                  <a:lnTo>
                    <a:pt x="7" y="1"/>
                  </a:lnTo>
                  <a:lnTo>
                    <a:pt x="5" y="0"/>
                  </a:lnTo>
                  <a:lnTo>
                    <a:pt x="4" y="0"/>
                  </a:lnTo>
                  <a:lnTo>
                    <a:pt x="3" y="0"/>
                  </a:lnTo>
                  <a:lnTo>
                    <a:pt x="2" y="2"/>
                  </a:lnTo>
                  <a:lnTo>
                    <a:pt x="2"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 name="Freeform 22">
              <a:extLst>
                <a:ext uri="{FF2B5EF4-FFF2-40B4-BE49-F238E27FC236}">
                  <a16:creationId xmlns:a16="http://schemas.microsoft.com/office/drawing/2014/main" id="{2CFEB035-C855-4E6B-9580-C46EA037E2B5}"/>
                </a:ext>
              </a:extLst>
            </p:cNvPr>
            <p:cNvSpPr>
              <a:spLocks/>
            </p:cNvSpPr>
            <p:nvPr/>
          </p:nvSpPr>
          <p:spPr bwMode="auto">
            <a:xfrm>
              <a:off x="3108381" y="3866175"/>
              <a:ext cx="10169" cy="8852"/>
            </a:xfrm>
            <a:custGeom>
              <a:avLst/>
              <a:gdLst>
                <a:gd name="T0" fmla="*/ 13 w 31"/>
                <a:gd name="T1" fmla="*/ 2 h 24"/>
                <a:gd name="T2" fmla="*/ 13 w 31"/>
                <a:gd name="T3" fmla="*/ 2 h 24"/>
                <a:gd name="T4" fmla="*/ 13 w 31"/>
                <a:gd name="T5" fmla="*/ 3 h 24"/>
                <a:gd name="T6" fmla="*/ 13 w 31"/>
                <a:gd name="T7" fmla="*/ 6 h 24"/>
                <a:gd name="T8" fmla="*/ 12 w 31"/>
                <a:gd name="T9" fmla="*/ 7 h 24"/>
                <a:gd name="T10" fmla="*/ 11 w 31"/>
                <a:gd name="T11" fmla="*/ 8 h 24"/>
                <a:gd name="T12" fmla="*/ 8 w 31"/>
                <a:gd name="T13" fmla="*/ 9 h 24"/>
                <a:gd name="T14" fmla="*/ 5 w 31"/>
                <a:gd name="T15" fmla="*/ 9 h 24"/>
                <a:gd name="T16" fmla="*/ 5 w 31"/>
                <a:gd name="T17" fmla="*/ 9 h 24"/>
                <a:gd name="T18" fmla="*/ 2 w 31"/>
                <a:gd name="T19" fmla="*/ 9 h 24"/>
                <a:gd name="T20" fmla="*/ 0 w 31"/>
                <a:gd name="T21" fmla="*/ 11 h 24"/>
                <a:gd name="T22" fmla="*/ 0 w 31"/>
                <a:gd name="T23" fmla="*/ 12 h 24"/>
                <a:gd name="T24" fmla="*/ 1 w 31"/>
                <a:gd name="T25" fmla="*/ 14 h 24"/>
                <a:gd name="T26" fmla="*/ 4 w 31"/>
                <a:gd name="T27" fmla="*/ 18 h 24"/>
                <a:gd name="T28" fmla="*/ 8 w 31"/>
                <a:gd name="T29" fmla="*/ 20 h 24"/>
                <a:gd name="T30" fmla="*/ 8 w 31"/>
                <a:gd name="T31" fmla="*/ 20 h 24"/>
                <a:gd name="T32" fmla="*/ 10 w 31"/>
                <a:gd name="T33" fmla="*/ 21 h 24"/>
                <a:gd name="T34" fmla="*/ 12 w 31"/>
                <a:gd name="T35" fmla="*/ 23 h 24"/>
                <a:gd name="T36" fmla="*/ 16 w 31"/>
                <a:gd name="T37" fmla="*/ 24 h 24"/>
                <a:gd name="T38" fmla="*/ 19 w 31"/>
                <a:gd name="T39" fmla="*/ 24 h 24"/>
                <a:gd name="T40" fmla="*/ 22 w 31"/>
                <a:gd name="T41" fmla="*/ 23 h 24"/>
                <a:gd name="T42" fmla="*/ 22 w 31"/>
                <a:gd name="T43" fmla="*/ 23 h 24"/>
                <a:gd name="T44" fmla="*/ 27 w 31"/>
                <a:gd name="T45" fmla="*/ 20 h 24"/>
                <a:gd name="T46" fmla="*/ 30 w 31"/>
                <a:gd name="T47" fmla="*/ 18 h 24"/>
                <a:gd name="T48" fmla="*/ 31 w 31"/>
                <a:gd name="T49" fmla="*/ 16 h 24"/>
                <a:gd name="T50" fmla="*/ 31 w 31"/>
                <a:gd name="T51" fmla="*/ 15 h 24"/>
                <a:gd name="T52" fmla="*/ 28 w 31"/>
                <a:gd name="T53" fmla="*/ 12 h 24"/>
                <a:gd name="T54" fmla="*/ 28 w 31"/>
                <a:gd name="T55" fmla="*/ 12 h 24"/>
                <a:gd name="T56" fmla="*/ 19 w 31"/>
                <a:gd name="T57" fmla="*/ 2 h 24"/>
                <a:gd name="T58" fmla="*/ 15 w 31"/>
                <a:gd name="T59" fmla="*/ 0 h 24"/>
                <a:gd name="T60" fmla="*/ 13 w 31"/>
                <a:gd name="T61" fmla="*/ 0 h 24"/>
                <a:gd name="T62" fmla="*/ 13 w 31"/>
                <a:gd name="T63" fmla="*/ 2 h 24"/>
                <a:gd name="T64" fmla="*/ 13 w 31"/>
                <a:gd name="T6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4">
                  <a:moveTo>
                    <a:pt x="13" y="2"/>
                  </a:moveTo>
                  <a:lnTo>
                    <a:pt x="13" y="2"/>
                  </a:lnTo>
                  <a:lnTo>
                    <a:pt x="13" y="3"/>
                  </a:lnTo>
                  <a:lnTo>
                    <a:pt x="13" y="6"/>
                  </a:lnTo>
                  <a:lnTo>
                    <a:pt x="12" y="7"/>
                  </a:lnTo>
                  <a:lnTo>
                    <a:pt x="11" y="8"/>
                  </a:lnTo>
                  <a:lnTo>
                    <a:pt x="8" y="9"/>
                  </a:lnTo>
                  <a:lnTo>
                    <a:pt x="5" y="9"/>
                  </a:lnTo>
                  <a:lnTo>
                    <a:pt x="5" y="9"/>
                  </a:lnTo>
                  <a:lnTo>
                    <a:pt x="2" y="9"/>
                  </a:lnTo>
                  <a:lnTo>
                    <a:pt x="0" y="11"/>
                  </a:lnTo>
                  <a:lnTo>
                    <a:pt x="0" y="12"/>
                  </a:lnTo>
                  <a:lnTo>
                    <a:pt x="1" y="14"/>
                  </a:lnTo>
                  <a:lnTo>
                    <a:pt x="4" y="18"/>
                  </a:lnTo>
                  <a:lnTo>
                    <a:pt x="8" y="20"/>
                  </a:lnTo>
                  <a:lnTo>
                    <a:pt x="8" y="20"/>
                  </a:lnTo>
                  <a:lnTo>
                    <a:pt x="10" y="21"/>
                  </a:lnTo>
                  <a:lnTo>
                    <a:pt x="12" y="23"/>
                  </a:lnTo>
                  <a:lnTo>
                    <a:pt x="16" y="24"/>
                  </a:lnTo>
                  <a:lnTo>
                    <a:pt x="19" y="24"/>
                  </a:lnTo>
                  <a:lnTo>
                    <a:pt x="22" y="23"/>
                  </a:lnTo>
                  <a:lnTo>
                    <a:pt x="22" y="23"/>
                  </a:lnTo>
                  <a:lnTo>
                    <a:pt x="27" y="20"/>
                  </a:lnTo>
                  <a:lnTo>
                    <a:pt x="30" y="18"/>
                  </a:lnTo>
                  <a:lnTo>
                    <a:pt x="31" y="16"/>
                  </a:lnTo>
                  <a:lnTo>
                    <a:pt x="31" y="15"/>
                  </a:lnTo>
                  <a:lnTo>
                    <a:pt x="28" y="12"/>
                  </a:lnTo>
                  <a:lnTo>
                    <a:pt x="28" y="12"/>
                  </a:lnTo>
                  <a:lnTo>
                    <a:pt x="19" y="2"/>
                  </a:lnTo>
                  <a:lnTo>
                    <a:pt x="15" y="0"/>
                  </a:lnTo>
                  <a:lnTo>
                    <a:pt x="13" y="0"/>
                  </a:lnTo>
                  <a:lnTo>
                    <a:pt x="13" y="2"/>
                  </a:lnTo>
                  <a:lnTo>
                    <a:pt x="13"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 name="Freeform 23">
              <a:extLst>
                <a:ext uri="{FF2B5EF4-FFF2-40B4-BE49-F238E27FC236}">
                  <a16:creationId xmlns:a16="http://schemas.microsoft.com/office/drawing/2014/main" id="{7DFAB53F-B8F3-4FD5-ADE4-B633EEB51923}"/>
                </a:ext>
              </a:extLst>
            </p:cNvPr>
            <p:cNvSpPr>
              <a:spLocks/>
            </p:cNvSpPr>
            <p:nvPr/>
          </p:nvSpPr>
          <p:spPr bwMode="auto">
            <a:xfrm>
              <a:off x="3105837" y="3906011"/>
              <a:ext cx="7627" cy="2951"/>
            </a:xfrm>
            <a:custGeom>
              <a:avLst/>
              <a:gdLst>
                <a:gd name="T0" fmla="*/ 16 w 21"/>
                <a:gd name="T1" fmla="*/ 0 h 10"/>
                <a:gd name="T2" fmla="*/ 16 w 21"/>
                <a:gd name="T3" fmla="*/ 0 h 10"/>
                <a:gd name="T4" fmla="*/ 12 w 21"/>
                <a:gd name="T5" fmla="*/ 1 h 10"/>
                <a:gd name="T6" fmla="*/ 5 w 21"/>
                <a:gd name="T7" fmla="*/ 4 h 10"/>
                <a:gd name="T8" fmla="*/ 2 w 21"/>
                <a:gd name="T9" fmla="*/ 5 h 10"/>
                <a:gd name="T10" fmla="*/ 0 w 21"/>
                <a:gd name="T11" fmla="*/ 6 h 10"/>
                <a:gd name="T12" fmla="*/ 0 w 21"/>
                <a:gd name="T13" fmla="*/ 7 h 10"/>
                <a:gd name="T14" fmla="*/ 0 w 21"/>
                <a:gd name="T15" fmla="*/ 8 h 10"/>
                <a:gd name="T16" fmla="*/ 3 w 21"/>
                <a:gd name="T17" fmla="*/ 9 h 10"/>
                <a:gd name="T18" fmla="*/ 3 w 21"/>
                <a:gd name="T19" fmla="*/ 9 h 10"/>
                <a:gd name="T20" fmla="*/ 8 w 21"/>
                <a:gd name="T21" fmla="*/ 10 h 10"/>
                <a:gd name="T22" fmla="*/ 12 w 21"/>
                <a:gd name="T23" fmla="*/ 10 h 10"/>
                <a:gd name="T24" fmla="*/ 16 w 21"/>
                <a:gd name="T25" fmla="*/ 9 h 10"/>
                <a:gd name="T26" fmla="*/ 19 w 21"/>
                <a:gd name="T27" fmla="*/ 7 h 10"/>
                <a:gd name="T28" fmla="*/ 20 w 21"/>
                <a:gd name="T29" fmla="*/ 5 h 10"/>
                <a:gd name="T30" fmla="*/ 21 w 21"/>
                <a:gd name="T31" fmla="*/ 2 h 10"/>
                <a:gd name="T32" fmla="*/ 19 w 21"/>
                <a:gd name="T33" fmla="*/ 0 h 10"/>
                <a:gd name="T34" fmla="*/ 16 w 21"/>
                <a:gd name="T35" fmla="*/ 0 h 10"/>
                <a:gd name="T36" fmla="*/ 16 w 21"/>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0">
                  <a:moveTo>
                    <a:pt x="16" y="0"/>
                  </a:moveTo>
                  <a:lnTo>
                    <a:pt x="16" y="0"/>
                  </a:lnTo>
                  <a:lnTo>
                    <a:pt x="12" y="1"/>
                  </a:lnTo>
                  <a:lnTo>
                    <a:pt x="5" y="4"/>
                  </a:lnTo>
                  <a:lnTo>
                    <a:pt x="2" y="5"/>
                  </a:lnTo>
                  <a:lnTo>
                    <a:pt x="0" y="6"/>
                  </a:lnTo>
                  <a:lnTo>
                    <a:pt x="0" y="7"/>
                  </a:lnTo>
                  <a:lnTo>
                    <a:pt x="0" y="8"/>
                  </a:lnTo>
                  <a:lnTo>
                    <a:pt x="3" y="9"/>
                  </a:lnTo>
                  <a:lnTo>
                    <a:pt x="3" y="9"/>
                  </a:lnTo>
                  <a:lnTo>
                    <a:pt x="8" y="10"/>
                  </a:lnTo>
                  <a:lnTo>
                    <a:pt x="12" y="10"/>
                  </a:lnTo>
                  <a:lnTo>
                    <a:pt x="16" y="9"/>
                  </a:lnTo>
                  <a:lnTo>
                    <a:pt x="19" y="7"/>
                  </a:lnTo>
                  <a:lnTo>
                    <a:pt x="20" y="5"/>
                  </a:lnTo>
                  <a:lnTo>
                    <a:pt x="21" y="2"/>
                  </a:lnTo>
                  <a:lnTo>
                    <a:pt x="19" y="0"/>
                  </a:lnTo>
                  <a:lnTo>
                    <a:pt x="16" y="0"/>
                  </a:lnTo>
                  <a:lnTo>
                    <a:pt x="16"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 name="Freeform 24">
              <a:extLst>
                <a:ext uri="{FF2B5EF4-FFF2-40B4-BE49-F238E27FC236}">
                  <a16:creationId xmlns:a16="http://schemas.microsoft.com/office/drawing/2014/main" id="{1066BA40-0BD1-4227-AA59-860FEA5D1D46}"/>
                </a:ext>
              </a:extLst>
            </p:cNvPr>
            <p:cNvSpPr>
              <a:spLocks/>
            </p:cNvSpPr>
            <p:nvPr/>
          </p:nvSpPr>
          <p:spPr bwMode="auto">
            <a:xfrm>
              <a:off x="3122365" y="3923717"/>
              <a:ext cx="11441" cy="8852"/>
            </a:xfrm>
            <a:custGeom>
              <a:avLst/>
              <a:gdLst>
                <a:gd name="T0" fmla="*/ 18 w 39"/>
                <a:gd name="T1" fmla="*/ 1 h 23"/>
                <a:gd name="T2" fmla="*/ 18 w 39"/>
                <a:gd name="T3" fmla="*/ 1 h 23"/>
                <a:gd name="T4" fmla="*/ 8 w 39"/>
                <a:gd name="T5" fmla="*/ 1 h 23"/>
                <a:gd name="T6" fmla="*/ 4 w 39"/>
                <a:gd name="T7" fmla="*/ 1 h 23"/>
                <a:gd name="T8" fmla="*/ 1 w 39"/>
                <a:gd name="T9" fmla="*/ 2 h 23"/>
                <a:gd name="T10" fmla="*/ 0 w 39"/>
                <a:gd name="T11" fmla="*/ 3 h 23"/>
                <a:gd name="T12" fmla="*/ 1 w 39"/>
                <a:gd name="T13" fmla="*/ 5 h 23"/>
                <a:gd name="T14" fmla="*/ 1 w 39"/>
                <a:gd name="T15" fmla="*/ 5 h 23"/>
                <a:gd name="T16" fmla="*/ 9 w 39"/>
                <a:gd name="T17" fmla="*/ 13 h 23"/>
                <a:gd name="T18" fmla="*/ 18 w 39"/>
                <a:gd name="T19" fmla="*/ 21 h 23"/>
                <a:gd name="T20" fmla="*/ 18 w 39"/>
                <a:gd name="T21" fmla="*/ 21 h 23"/>
                <a:gd name="T22" fmla="*/ 21 w 39"/>
                <a:gd name="T23" fmla="*/ 22 h 23"/>
                <a:gd name="T24" fmla="*/ 24 w 39"/>
                <a:gd name="T25" fmla="*/ 23 h 23"/>
                <a:gd name="T26" fmla="*/ 27 w 39"/>
                <a:gd name="T27" fmla="*/ 23 h 23"/>
                <a:gd name="T28" fmla="*/ 30 w 39"/>
                <a:gd name="T29" fmla="*/ 22 h 23"/>
                <a:gd name="T30" fmla="*/ 35 w 39"/>
                <a:gd name="T31" fmla="*/ 20 h 23"/>
                <a:gd name="T32" fmla="*/ 37 w 39"/>
                <a:gd name="T33" fmla="*/ 18 h 23"/>
                <a:gd name="T34" fmla="*/ 39 w 39"/>
                <a:gd name="T35" fmla="*/ 15 h 23"/>
                <a:gd name="T36" fmla="*/ 39 w 39"/>
                <a:gd name="T37" fmla="*/ 15 h 23"/>
                <a:gd name="T38" fmla="*/ 39 w 39"/>
                <a:gd name="T39" fmla="*/ 13 h 23"/>
                <a:gd name="T40" fmla="*/ 39 w 39"/>
                <a:gd name="T41" fmla="*/ 12 h 23"/>
                <a:gd name="T42" fmla="*/ 34 w 39"/>
                <a:gd name="T43" fmla="*/ 11 h 23"/>
                <a:gd name="T44" fmla="*/ 29 w 39"/>
                <a:gd name="T45" fmla="*/ 9 h 23"/>
                <a:gd name="T46" fmla="*/ 27 w 39"/>
                <a:gd name="T47" fmla="*/ 8 h 23"/>
                <a:gd name="T48" fmla="*/ 26 w 39"/>
                <a:gd name="T49" fmla="*/ 5 h 23"/>
                <a:gd name="T50" fmla="*/ 26 w 39"/>
                <a:gd name="T51" fmla="*/ 5 h 23"/>
                <a:gd name="T52" fmla="*/ 25 w 39"/>
                <a:gd name="T53" fmla="*/ 1 h 23"/>
                <a:gd name="T54" fmla="*/ 24 w 39"/>
                <a:gd name="T55" fmla="*/ 0 h 23"/>
                <a:gd name="T56" fmla="*/ 22 w 39"/>
                <a:gd name="T57" fmla="*/ 0 h 23"/>
                <a:gd name="T58" fmla="*/ 18 w 39"/>
                <a:gd name="T59" fmla="*/ 1 h 23"/>
                <a:gd name="T60" fmla="*/ 18 w 39"/>
                <a:gd name="T6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23">
                  <a:moveTo>
                    <a:pt x="18" y="1"/>
                  </a:moveTo>
                  <a:lnTo>
                    <a:pt x="18" y="1"/>
                  </a:lnTo>
                  <a:lnTo>
                    <a:pt x="8" y="1"/>
                  </a:lnTo>
                  <a:lnTo>
                    <a:pt x="4" y="1"/>
                  </a:lnTo>
                  <a:lnTo>
                    <a:pt x="1" y="2"/>
                  </a:lnTo>
                  <a:lnTo>
                    <a:pt x="0" y="3"/>
                  </a:lnTo>
                  <a:lnTo>
                    <a:pt x="1" y="5"/>
                  </a:lnTo>
                  <a:lnTo>
                    <a:pt x="1" y="5"/>
                  </a:lnTo>
                  <a:lnTo>
                    <a:pt x="9" y="13"/>
                  </a:lnTo>
                  <a:lnTo>
                    <a:pt x="18" y="21"/>
                  </a:lnTo>
                  <a:lnTo>
                    <a:pt x="18" y="21"/>
                  </a:lnTo>
                  <a:lnTo>
                    <a:pt x="21" y="22"/>
                  </a:lnTo>
                  <a:lnTo>
                    <a:pt x="24" y="23"/>
                  </a:lnTo>
                  <a:lnTo>
                    <a:pt x="27" y="23"/>
                  </a:lnTo>
                  <a:lnTo>
                    <a:pt x="30" y="22"/>
                  </a:lnTo>
                  <a:lnTo>
                    <a:pt x="35" y="20"/>
                  </a:lnTo>
                  <a:lnTo>
                    <a:pt x="37" y="18"/>
                  </a:lnTo>
                  <a:lnTo>
                    <a:pt x="39" y="15"/>
                  </a:lnTo>
                  <a:lnTo>
                    <a:pt x="39" y="15"/>
                  </a:lnTo>
                  <a:lnTo>
                    <a:pt x="39" y="13"/>
                  </a:lnTo>
                  <a:lnTo>
                    <a:pt x="39" y="12"/>
                  </a:lnTo>
                  <a:lnTo>
                    <a:pt x="34" y="11"/>
                  </a:lnTo>
                  <a:lnTo>
                    <a:pt x="29" y="9"/>
                  </a:lnTo>
                  <a:lnTo>
                    <a:pt x="27" y="8"/>
                  </a:lnTo>
                  <a:lnTo>
                    <a:pt x="26" y="5"/>
                  </a:lnTo>
                  <a:lnTo>
                    <a:pt x="26" y="5"/>
                  </a:lnTo>
                  <a:lnTo>
                    <a:pt x="25" y="1"/>
                  </a:lnTo>
                  <a:lnTo>
                    <a:pt x="24" y="0"/>
                  </a:lnTo>
                  <a:lnTo>
                    <a:pt x="22" y="0"/>
                  </a:lnTo>
                  <a:lnTo>
                    <a:pt x="18" y="1"/>
                  </a:lnTo>
                  <a:lnTo>
                    <a:pt x="18"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 name="Freeform 25">
              <a:extLst>
                <a:ext uri="{FF2B5EF4-FFF2-40B4-BE49-F238E27FC236}">
                  <a16:creationId xmlns:a16="http://schemas.microsoft.com/office/drawing/2014/main" id="{96E39A3A-A5E0-40BE-BEBE-E503C6D23D81}"/>
                </a:ext>
              </a:extLst>
            </p:cNvPr>
            <p:cNvSpPr>
              <a:spLocks/>
            </p:cNvSpPr>
            <p:nvPr/>
          </p:nvSpPr>
          <p:spPr bwMode="auto">
            <a:xfrm>
              <a:off x="3253300" y="3872077"/>
              <a:ext cx="26696" cy="19181"/>
            </a:xfrm>
            <a:custGeom>
              <a:avLst/>
              <a:gdLst>
                <a:gd name="T0" fmla="*/ 34 w 85"/>
                <a:gd name="T1" fmla="*/ 10 h 50"/>
                <a:gd name="T2" fmla="*/ 34 w 85"/>
                <a:gd name="T3" fmla="*/ 10 h 50"/>
                <a:gd name="T4" fmla="*/ 28 w 85"/>
                <a:gd name="T5" fmla="*/ 10 h 50"/>
                <a:gd name="T6" fmla="*/ 22 w 85"/>
                <a:gd name="T7" fmla="*/ 9 h 50"/>
                <a:gd name="T8" fmla="*/ 20 w 85"/>
                <a:gd name="T9" fmla="*/ 8 h 50"/>
                <a:gd name="T10" fmla="*/ 19 w 85"/>
                <a:gd name="T11" fmla="*/ 5 h 50"/>
                <a:gd name="T12" fmla="*/ 19 w 85"/>
                <a:gd name="T13" fmla="*/ 5 h 50"/>
                <a:gd name="T14" fmla="*/ 17 w 85"/>
                <a:gd name="T15" fmla="*/ 3 h 50"/>
                <a:gd name="T16" fmla="*/ 15 w 85"/>
                <a:gd name="T17" fmla="*/ 1 h 50"/>
                <a:gd name="T18" fmla="*/ 12 w 85"/>
                <a:gd name="T19" fmla="*/ 1 h 50"/>
                <a:gd name="T20" fmla="*/ 9 w 85"/>
                <a:gd name="T21" fmla="*/ 0 h 50"/>
                <a:gd name="T22" fmla="*/ 6 w 85"/>
                <a:gd name="T23" fmla="*/ 1 h 50"/>
                <a:gd name="T24" fmla="*/ 4 w 85"/>
                <a:gd name="T25" fmla="*/ 2 h 50"/>
                <a:gd name="T26" fmla="*/ 2 w 85"/>
                <a:gd name="T27" fmla="*/ 4 h 50"/>
                <a:gd name="T28" fmla="*/ 1 w 85"/>
                <a:gd name="T29" fmla="*/ 8 h 50"/>
                <a:gd name="T30" fmla="*/ 1 w 85"/>
                <a:gd name="T31" fmla="*/ 8 h 50"/>
                <a:gd name="T32" fmla="*/ 0 w 85"/>
                <a:gd name="T33" fmla="*/ 14 h 50"/>
                <a:gd name="T34" fmla="*/ 1 w 85"/>
                <a:gd name="T35" fmla="*/ 22 h 50"/>
                <a:gd name="T36" fmla="*/ 3 w 85"/>
                <a:gd name="T37" fmla="*/ 28 h 50"/>
                <a:gd name="T38" fmla="*/ 4 w 85"/>
                <a:gd name="T39" fmla="*/ 30 h 50"/>
                <a:gd name="T40" fmla="*/ 6 w 85"/>
                <a:gd name="T41" fmla="*/ 32 h 50"/>
                <a:gd name="T42" fmla="*/ 6 w 85"/>
                <a:gd name="T43" fmla="*/ 32 h 50"/>
                <a:gd name="T44" fmla="*/ 10 w 85"/>
                <a:gd name="T45" fmla="*/ 35 h 50"/>
                <a:gd name="T46" fmla="*/ 13 w 85"/>
                <a:gd name="T47" fmla="*/ 39 h 50"/>
                <a:gd name="T48" fmla="*/ 17 w 85"/>
                <a:gd name="T49" fmla="*/ 43 h 50"/>
                <a:gd name="T50" fmla="*/ 19 w 85"/>
                <a:gd name="T51" fmla="*/ 44 h 50"/>
                <a:gd name="T52" fmla="*/ 21 w 85"/>
                <a:gd name="T53" fmla="*/ 44 h 50"/>
                <a:gd name="T54" fmla="*/ 21 w 85"/>
                <a:gd name="T55" fmla="*/ 44 h 50"/>
                <a:gd name="T56" fmla="*/ 27 w 85"/>
                <a:gd name="T57" fmla="*/ 44 h 50"/>
                <a:gd name="T58" fmla="*/ 33 w 85"/>
                <a:gd name="T59" fmla="*/ 43 h 50"/>
                <a:gd name="T60" fmla="*/ 39 w 85"/>
                <a:gd name="T61" fmla="*/ 43 h 50"/>
                <a:gd name="T62" fmla="*/ 42 w 85"/>
                <a:gd name="T63" fmla="*/ 43 h 50"/>
                <a:gd name="T64" fmla="*/ 44 w 85"/>
                <a:gd name="T65" fmla="*/ 45 h 50"/>
                <a:gd name="T66" fmla="*/ 44 w 85"/>
                <a:gd name="T67" fmla="*/ 45 h 50"/>
                <a:gd name="T68" fmla="*/ 49 w 85"/>
                <a:gd name="T69" fmla="*/ 48 h 50"/>
                <a:gd name="T70" fmla="*/ 54 w 85"/>
                <a:gd name="T71" fmla="*/ 49 h 50"/>
                <a:gd name="T72" fmla="*/ 66 w 85"/>
                <a:gd name="T73" fmla="*/ 50 h 50"/>
                <a:gd name="T74" fmla="*/ 66 w 85"/>
                <a:gd name="T75" fmla="*/ 50 h 50"/>
                <a:gd name="T76" fmla="*/ 74 w 85"/>
                <a:gd name="T77" fmla="*/ 48 h 50"/>
                <a:gd name="T78" fmla="*/ 81 w 85"/>
                <a:gd name="T79" fmla="*/ 45 h 50"/>
                <a:gd name="T80" fmla="*/ 83 w 85"/>
                <a:gd name="T81" fmla="*/ 43 h 50"/>
                <a:gd name="T82" fmla="*/ 85 w 85"/>
                <a:gd name="T83" fmla="*/ 41 h 50"/>
                <a:gd name="T84" fmla="*/ 84 w 85"/>
                <a:gd name="T85" fmla="*/ 39 h 50"/>
                <a:gd name="T86" fmla="*/ 82 w 85"/>
                <a:gd name="T87" fmla="*/ 37 h 50"/>
                <a:gd name="T88" fmla="*/ 82 w 85"/>
                <a:gd name="T89" fmla="*/ 37 h 50"/>
                <a:gd name="T90" fmla="*/ 77 w 85"/>
                <a:gd name="T91" fmla="*/ 34 h 50"/>
                <a:gd name="T92" fmla="*/ 73 w 85"/>
                <a:gd name="T93" fmla="*/ 33 h 50"/>
                <a:gd name="T94" fmla="*/ 70 w 85"/>
                <a:gd name="T95" fmla="*/ 31 h 50"/>
                <a:gd name="T96" fmla="*/ 70 w 85"/>
                <a:gd name="T97" fmla="*/ 28 h 50"/>
                <a:gd name="T98" fmla="*/ 70 w 85"/>
                <a:gd name="T99" fmla="*/ 28 h 50"/>
                <a:gd name="T100" fmla="*/ 69 w 85"/>
                <a:gd name="T101" fmla="*/ 24 h 50"/>
                <a:gd name="T102" fmla="*/ 67 w 85"/>
                <a:gd name="T103" fmla="*/ 22 h 50"/>
                <a:gd name="T104" fmla="*/ 64 w 85"/>
                <a:gd name="T105" fmla="*/ 19 h 50"/>
                <a:gd name="T106" fmla="*/ 60 w 85"/>
                <a:gd name="T107" fmla="*/ 17 h 50"/>
                <a:gd name="T108" fmla="*/ 60 w 85"/>
                <a:gd name="T109" fmla="*/ 17 h 50"/>
                <a:gd name="T110" fmla="*/ 55 w 85"/>
                <a:gd name="T111" fmla="*/ 14 h 50"/>
                <a:gd name="T112" fmla="*/ 51 w 85"/>
                <a:gd name="T113" fmla="*/ 12 h 50"/>
                <a:gd name="T114" fmla="*/ 45 w 85"/>
                <a:gd name="T115" fmla="*/ 10 h 50"/>
                <a:gd name="T116" fmla="*/ 34 w 85"/>
                <a:gd name="T117" fmla="*/ 10 h 50"/>
                <a:gd name="T118" fmla="*/ 34 w 85"/>
                <a:gd name="T119"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50">
                  <a:moveTo>
                    <a:pt x="34" y="10"/>
                  </a:moveTo>
                  <a:lnTo>
                    <a:pt x="34" y="10"/>
                  </a:lnTo>
                  <a:lnTo>
                    <a:pt x="28" y="10"/>
                  </a:lnTo>
                  <a:lnTo>
                    <a:pt x="22" y="9"/>
                  </a:lnTo>
                  <a:lnTo>
                    <a:pt x="20" y="8"/>
                  </a:lnTo>
                  <a:lnTo>
                    <a:pt x="19" y="5"/>
                  </a:lnTo>
                  <a:lnTo>
                    <a:pt x="19" y="5"/>
                  </a:lnTo>
                  <a:lnTo>
                    <a:pt x="17" y="3"/>
                  </a:lnTo>
                  <a:lnTo>
                    <a:pt x="15" y="1"/>
                  </a:lnTo>
                  <a:lnTo>
                    <a:pt x="12" y="1"/>
                  </a:lnTo>
                  <a:lnTo>
                    <a:pt x="9" y="0"/>
                  </a:lnTo>
                  <a:lnTo>
                    <a:pt x="6" y="1"/>
                  </a:lnTo>
                  <a:lnTo>
                    <a:pt x="4" y="2"/>
                  </a:lnTo>
                  <a:lnTo>
                    <a:pt x="2" y="4"/>
                  </a:lnTo>
                  <a:lnTo>
                    <a:pt x="1" y="8"/>
                  </a:lnTo>
                  <a:lnTo>
                    <a:pt x="1" y="8"/>
                  </a:lnTo>
                  <a:lnTo>
                    <a:pt x="0" y="14"/>
                  </a:lnTo>
                  <a:lnTo>
                    <a:pt x="1" y="22"/>
                  </a:lnTo>
                  <a:lnTo>
                    <a:pt x="3" y="28"/>
                  </a:lnTo>
                  <a:lnTo>
                    <a:pt x="4" y="30"/>
                  </a:lnTo>
                  <a:lnTo>
                    <a:pt x="6" y="32"/>
                  </a:lnTo>
                  <a:lnTo>
                    <a:pt x="6" y="32"/>
                  </a:lnTo>
                  <a:lnTo>
                    <a:pt x="10" y="35"/>
                  </a:lnTo>
                  <a:lnTo>
                    <a:pt x="13" y="39"/>
                  </a:lnTo>
                  <a:lnTo>
                    <a:pt x="17" y="43"/>
                  </a:lnTo>
                  <a:lnTo>
                    <a:pt x="19" y="44"/>
                  </a:lnTo>
                  <a:lnTo>
                    <a:pt x="21" y="44"/>
                  </a:lnTo>
                  <a:lnTo>
                    <a:pt x="21" y="44"/>
                  </a:lnTo>
                  <a:lnTo>
                    <a:pt x="27" y="44"/>
                  </a:lnTo>
                  <a:lnTo>
                    <a:pt x="33" y="43"/>
                  </a:lnTo>
                  <a:lnTo>
                    <a:pt x="39" y="43"/>
                  </a:lnTo>
                  <a:lnTo>
                    <a:pt x="42" y="43"/>
                  </a:lnTo>
                  <a:lnTo>
                    <a:pt x="44" y="45"/>
                  </a:lnTo>
                  <a:lnTo>
                    <a:pt x="44" y="45"/>
                  </a:lnTo>
                  <a:lnTo>
                    <a:pt x="49" y="48"/>
                  </a:lnTo>
                  <a:lnTo>
                    <a:pt x="54" y="49"/>
                  </a:lnTo>
                  <a:lnTo>
                    <a:pt x="66" y="50"/>
                  </a:lnTo>
                  <a:lnTo>
                    <a:pt x="66" y="50"/>
                  </a:lnTo>
                  <a:lnTo>
                    <a:pt x="74" y="48"/>
                  </a:lnTo>
                  <a:lnTo>
                    <a:pt x="81" y="45"/>
                  </a:lnTo>
                  <a:lnTo>
                    <a:pt x="83" y="43"/>
                  </a:lnTo>
                  <a:lnTo>
                    <a:pt x="85" y="41"/>
                  </a:lnTo>
                  <a:lnTo>
                    <a:pt x="84" y="39"/>
                  </a:lnTo>
                  <a:lnTo>
                    <a:pt x="82" y="37"/>
                  </a:lnTo>
                  <a:lnTo>
                    <a:pt x="82" y="37"/>
                  </a:lnTo>
                  <a:lnTo>
                    <a:pt x="77" y="34"/>
                  </a:lnTo>
                  <a:lnTo>
                    <a:pt x="73" y="33"/>
                  </a:lnTo>
                  <a:lnTo>
                    <a:pt x="70" y="31"/>
                  </a:lnTo>
                  <a:lnTo>
                    <a:pt x="70" y="28"/>
                  </a:lnTo>
                  <a:lnTo>
                    <a:pt x="70" y="28"/>
                  </a:lnTo>
                  <a:lnTo>
                    <a:pt x="69" y="24"/>
                  </a:lnTo>
                  <a:lnTo>
                    <a:pt x="67" y="22"/>
                  </a:lnTo>
                  <a:lnTo>
                    <a:pt x="64" y="19"/>
                  </a:lnTo>
                  <a:lnTo>
                    <a:pt x="60" y="17"/>
                  </a:lnTo>
                  <a:lnTo>
                    <a:pt x="60" y="17"/>
                  </a:lnTo>
                  <a:lnTo>
                    <a:pt x="55" y="14"/>
                  </a:lnTo>
                  <a:lnTo>
                    <a:pt x="51" y="12"/>
                  </a:lnTo>
                  <a:lnTo>
                    <a:pt x="45" y="10"/>
                  </a:lnTo>
                  <a:lnTo>
                    <a:pt x="34" y="10"/>
                  </a:lnTo>
                  <a:lnTo>
                    <a:pt x="34" y="1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 name="Freeform 26">
              <a:extLst>
                <a:ext uri="{FF2B5EF4-FFF2-40B4-BE49-F238E27FC236}">
                  <a16:creationId xmlns:a16="http://schemas.microsoft.com/office/drawing/2014/main" id="{1A470E74-704C-47B0-A79A-C6CCFE061361}"/>
                </a:ext>
              </a:extLst>
            </p:cNvPr>
            <p:cNvSpPr>
              <a:spLocks/>
            </p:cNvSpPr>
            <p:nvPr/>
          </p:nvSpPr>
          <p:spPr bwMode="auto">
            <a:xfrm>
              <a:off x="3272369" y="3848470"/>
              <a:ext cx="24153" cy="38363"/>
            </a:xfrm>
            <a:custGeom>
              <a:avLst/>
              <a:gdLst>
                <a:gd name="T0" fmla="*/ 6 w 78"/>
                <a:gd name="T1" fmla="*/ 2 h 104"/>
                <a:gd name="T2" fmla="*/ 1 w 78"/>
                <a:gd name="T3" fmla="*/ 8 h 104"/>
                <a:gd name="T4" fmla="*/ 1 w 78"/>
                <a:gd name="T5" fmla="*/ 10 h 104"/>
                <a:gd name="T6" fmla="*/ 3 w 78"/>
                <a:gd name="T7" fmla="*/ 11 h 104"/>
                <a:gd name="T8" fmla="*/ 7 w 78"/>
                <a:gd name="T9" fmla="*/ 20 h 104"/>
                <a:gd name="T10" fmla="*/ 7 w 78"/>
                <a:gd name="T11" fmla="*/ 28 h 104"/>
                <a:gd name="T12" fmla="*/ 7 w 78"/>
                <a:gd name="T13" fmla="*/ 35 h 104"/>
                <a:gd name="T14" fmla="*/ 10 w 78"/>
                <a:gd name="T15" fmla="*/ 40 h 104"/>
                <a:gd name="T16" fmla="*/ 14 w 78"/>
                <a:gd name="T17" fmla="*/ 46 h 104"/>
                <a:gd name="T18" fmla="*/ 14 w 78"/>
                <a:gd name="T19" fmla="*/ 50 h 104"/>
                <a:gd name="T20" fmla="*/ 18 w 78"/>
                <a:gd name="T21" fmla="*/ 62 h 104"/>
                <a:gd name="T22" fmla="*/ 29 w 78"/>
                <a:gd name="T23" fmla="*/ 73 h 104"/>
                <a:gd name="T24" fmla="*/ 36 w 78"/>
                <a:gd name="T25" fmla="*/ 77 h 104"/>
                <a:gd name="T26" fmla="*/ 50 w 78"/>
                <a:gd name="T27" fmla="*/ 89 h 104"/>
                <a:gd name="T28" fmla="*/ 55 w 78"/>
                <a:gd name="T29" fmla="*/ 96 h 104"/>
                <a:gd name="T30" fmla="*/ 63 w 78"/>
                <a:gd name="T31" fmla="*/ 104 h 104"/>
                <a:gd name="T32" fmla="*/ 68 w 78"/>
                <a:gd name="T33" fmla="*/ 104 h 104"/>
                <a:gd name="T34" fmla="*/ 72 w 78"/>
                <a:gd name="T35" fmla="*/ 102 h 104"/>
                <a:gd name="T36" fmla="*/ 76 w 78"/>
                <a:gd name="T37" fmla="*/ 99 h 104"/>
                <a:gd name="T38" fmla="*/ 78 w 78"/>
                <a:gd name="T39" fmla="*/ 94 h 104"/>
                <a:gd name="T40" fmla="*/ 72 w 78"/>
                <a:gd name="T41" fmla="*/ 87 h 104"/>
                <a:gd name="T42" fmla="*/ 65 w 78"/>
                <a:gd name="T43" fmla="*/ 81 h 104"/>
                <a:gd name="T44" fmla="*/ 53 w 78"/>
                <a:gd name="T45" fmla="*/ 65 h 104"/>
                <a:gd name="T46" fmla="*/ 51 w 78"/>
                <a:gd name="T47" fmla="*/ 58 h 104"/>
                <a:gd name="T48" fmla="*/ 51 w 78"/>
                <a:gd name="T49" fmla="*/ 53 h 104"/>
                <a:gd name="T50" fmla="*/ 51 w 78"/>
                <a:gd name="T51" fmla="*/ 47 h 104"/>
                <a:gd name="T52" fmla="*/ 46 w 78"/>
                <a:gd name="T53" fmla="*/ 43 h 104"/>
                <a:gd name="T54" fmla="*/ 37 w 78"/>
                <a:gd name="T55" fmla="*/ 35 h 104"/>
                <a:gd name="T56" fmla="*/ 34 w 78"/>
                <a:gd name="T57" fmla="*/ 26 h 104"/>
                <a:gd name="T58" fmla="*/ 34 w 78"/>
                <a:gd name="T59" fmla="*/ 16 h 104"/>
                <a:gd name="T60" fmla="*/ 30 w 78"/>
                <a:gd name="T61" fmla="*/ 11 h 104"/>
                <a:gd name="T62" fmla="*/ 28 w 78"/>
                <a:gd name="T63" fmla="*/ 10 h 104"/>
                <a:gd name="T64" fmla="*/ 23 w 78"/>
                <a:gd name="T65" fmla="*/ 3 h 104"/>
                <a:gd name="T66" fmla="*/ 17 w 78"/>
                <a:gd name="T67" fmla="*/ 1 h 104"/>
                <a:gd name="T68" fmla="*/ 6 w 78"/>
                <a:gd name="T69"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104">
                  <a:moveTo>
                    <a:pt x="6" y="2"/>
                  </a:moveTo>
                  <a:lnTo>
                    <a:pt x="6" y="2"/>
                  </a:lnTo>
                  <a:lnTo>
                    <a:pt x="3" y="5"/>
                  </a:lnTo>
                  <a:lnTo>
                    <a:pt x="1" y="8"/>
                  </a:lnTo>
                  <a:lnTo>
                    <a:pt x="0" y="9"/>
                  </a:lnTo>
                  <a:lnTo>
                    <a:pt x="1" y="10"/>
                  </a:lnTo>
                  <a:lnTo>
                    <a:pt x="1" y="10"/>
                  </a:lnTo>
                  <a:lnTo>
                    <a:pt x="3" y="11"/>
                  </a:lnTo>
                  <a:lnTo>
                    <a:pt x="6" y="14"/>
                  </a:lnTo>
                  <a:lnTo>
                    <a:pt x="7" y="20"/>
                  </a:lnTo>
                  <a:lnTo>
                    <a:pt x="7" y="28"/>
                  </a:lnTo>
                  <a:lnTo>
                    <a:pt x="7" y="28"/>
                  </a:lnTo>
                  <a:lnTo>
                    <a:pt x="7" y="32"/>
                  </a:lnTo>
                  <a:lnTo>
                    <a:pt x="7" y="35"/>
                  </a:lnTo>
                  <a:lnTo>
                    <a:pt x="8" y="38"/>
                  </a:lnTo>
                  <a:lnTo>
                    <a:pt x="10" y="40"/>
                  </a:lnTo>
                  <a:lnTo>
                    <a:pt x="13" y="44"/>
                  </a:lnTo>
                  <a:lnTo>
                    <a:pt x="14" y="46"/>
                  </a:lnTo>
                  <a:lnTo>
                    <a:pt x="14" y="50"/>
                  </a:lnTo>
                  <a:lnTo>
                    <a:pt x="14" y="50"/>
                  </a:lnTo>
                  <a:lnTo>
                    <a:pt x="15" y="57"/>
                  </a:lnTo>
                  <a:lnTo>
                    <a:pt x="18" y="62"/>
                  </a:lnTo>
                  <a:lnTo>
                    <a:pt x="22" y="67"/>
                  </a:lnTo>
                  <a:lnTo>
                    <a:pt x="29" y="73"/>
                  </a:lnTo>
                  <a:lnTo>
                    <a:pt x="29" y="73"/>
                  </a:lnTo>
                  <a:lnTo>
                    <a:pt x="36" y="77"/>
                  </a:lnTo>
                  <a:lnTo>
                    <a:pt x="43" y="83"/>
                  </a:lnTo>
                  <a:lnTo>
                    <a:pt x="50" y="89"/>
                  </a:lnTo>
                  <a:lnTo>
                    <a:pt x="55" y="96"/>
                  </a:lnTo>
                  <a:lnTo>
                    <a:pt x="55" y="96"/>
                  </a:lnTo>
                  <a:lnTo>
                    <a:pt x="59" y="101"/>
                  </a:lnTo>
                  <a:lnTo>
                    <a:pt x="63" y="104"/>
                  </a:lnTo>
                  <a:lnTo>
                    <a:pt x="66" y="104"/>
                  </a:lnTo>
                  <a:lnTo>
                    <a:pt x="68" y="104"/>
                  </a:lnTo>
                  <a:lnTo>
                    <a:pt x="70" y="103"/>
                  </a:lnTo>
                  <a:lnTo>
                    <a:pt x="72" y="102"/>
                  </a:lnTo>
                  <a:lnTo>
                    <a:pt x="72" y="102"/>
                  </a:lnTo>
                  <a:lnTo>
                    <a:pt x="76" y="99"/>
                  </a:lnTo>
                  <a:lnTo>
                    <a:pt x="77" y="95"/>
                  </a:lnTo>
                  <a:lnTo>
                    <a:pt x="78" y="94"/>
                  </a:lnTo>
                  <a:lnTo>
                    <a:pt x="77" y="92"/>
                  </a:lnTo>
                  <a:lnTo>
                    <a:pt x="72" y="87"/>
                  </a:lnTo>
                  <a:lnTo>
                    <a:pt x="72" y="87"/>
                  </a:lnTo>
                  <a:lnTo>
                    <a:pt x="65" y="81"/>
                  </a:lnTo>
                  <a:lnTo>
                    <a:pt x="58" y="74"/>
                  </a:lnTo>
                  <a:lnTo>
                    <a:pt x="53" y="65"/>
                  </a:lnTo>
                  <a:lnTo>
                    <a:pt x="51" y="62"/>
                  </a:lnTo>
                  <a:lnTo>
                    <a:pt x="51" y="58"/>
                  </a:lnTo>
                  <a:lnTo>
                    <a:pt x="51" y="58"/>
                  </a:lnTo>
                  <a:lnTo>
                    <a:pt x="51" y="53"/>
                  </a:lnTo>
                  <a:lnTo>
                    <a:pt x="51" y="50"/>
                  </a:lnTo>
                  <a:lnTo>
                    <a:pt x="51" y="47"/>
                  </a:lnTo>
                  <a:lnTo>
                    <a:pt x="46" y="43"/>
                  </a:lnTo>
                  <a:lnTo>
                    <a:pt x="46" y="43"/>
                  </a:lnTo>
                  <a:lnTo>
                    <a:pt x="40" y="39"/>
                  </a:lnTo>
                  <a:lnTo>
                    <a:pt x="37" y="35"/>
                  </a:lnTo>
                  <a:lnTo>
                    <a:pt x="34" y="32"/>
                  </a:lnTo>
                  <a:lnTo>
                    <a:pt x="34" y="26"/>
                  </a:lnTo>
                  <a:lnTo>
                    <a:pt x="34" y="26"/>
                  </a:lnTo>
                  <a:lnTo>
                    <a:pt x="34" y="16"/>
                  </a:lnTo>
                  <a:lnTo>
                    <a:pt x="33" y="13"/>
                  </a:lnTo>
                  <a:lnTo>
                    <a:pt x="30" y="11"/>
                  </a:lnTo>
                  <a:lnTo>
                    <a:pt x="30" y="11"/>
                  </a:lnTo>
                  <a:lnTo>
                    <a:pt x="28" y="10"/>
                  </a:lnTo>
                  <a:lnTo>
                    <a:pt x="26" y="8"/>
                  </a:lnTo>
                  <a:lnTo>
                    <a:pt x="23" y="3"/>
                  </a:lnTo>
                  <a:lnTo>
                    <a:pt x="20" y="2"/>
                  </a:lnTo>
                  <a:lnTo>
                    <a:pt x="17" y="1"/>
                  </a:lnTo>
                  <a:lnTo>
                    <a:pt x="12" y="0"/>
                  </a:lnTo>
                  <a:lnTo>
                    <a:pt x="6" y="2"/>
                  </a:lnTo>
                  <a:lnTo>
                    <a:pt x="6"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 name="Freeform 27">
              <a:extLst>
                <a:ext uri="{FF2B5EF4-FFF2-40B4-BE49-F238E27FC236}">
                  <a16:creationId xmlns:a16="http://schemas.microsoft.com/office/drawing/2014/main" id="{5C72601D-3C0C-415D-A6B0-703AAC8DF7FB}"/>
                </a:ext>
              </a:extLst>
            </p:cNvPr>
            <p:cNvSpPr>
              <a:spLocks/>
            </p:cNvSpPr>
            <p:nvPr/>
          </p:nvSpPr>
          <p:spPr bwMode="auto">
            <a:xfrm>
              <a:off x="3260926" y="3925191"/>
              <a:ext cx="13984" cy="11803"/>
            </a:xfrm>
            <a:custGeom>
              <a:avLst/>
              <a:gdLst>
                <a:gd name="T0" fmla="*/ 22 w 45"/>
                <a:gd name="T1" fmla="*/ 9 h 30"/>
                <a:gd name="T2" fmla="*/ 22 w 45"/>
                <a:gd name="T3" fmla="*/ 9 h 30"/>
                <a:gd name="T4" fmla="*/ 17 w 45"/>
                <a:gd name="T5" fmla="*/ 5 h 30"/>
                <a:gd name="T6" fmla="*/ 12 w 45"/>
                <a:gd name="T7" fmla="*/ 1 h 30"/>
                <a:gd name="T8" fmla="*/ 9 w 45"/>
                <a:gd name="T9" fmla="*/ 0 h 30"/>
                <a:gd name="T10" fmla="*/ 6 w 45"/>
                <a:gd name="T11" fmla="*/ 0 h 30"/>
                <a:gd name="T12" fmla="*/ 6 w 45"/>
                <a:gd name="T13" fmla="*/ 0 h 30"/>
                <a:gd name="T14" fmla="*/ 3 w 45"/>
                <a:gd name="T15" fmla="*/ 0 h 30"/>
                <a:gd name="T16" fmla="*/ 1 w 45"/>
                <a:gd name="T17" fmla="*/ 1 h 30"/>
                <a:gd name="T18" fmla="*/ 0 w 45"/>
                <a:gd name="T19" fmla="*/ 3 h 30"/>
                <a:gd name="T20" fmla="*/ 0 w 45"/>
                <a:gd name="T21" fmla="*/ 5 h 30"/>
                <a:gd name="T22" fmla="*/ 1 w 45"/>
                <a:gd name="T23" fmla="*/ 7 h 30"/>
                <a:gd name="T24" fmla="*/ 2 w 45"/>
                <a:gd name="T25" fmla="*/ 9 h 30"/>
                <a:gd name="T26" fmla="*/ 5 w 45"/>
                <a:gd name="T27" fmla="*/ 11 h 30"/>
                <a:gd name="T28" fmla="*/ 8 w 45"/>
                <a:gd name="T29" fmla="*/ 13 h 30"/>
                <a:gd name="T30" fmla="*/ 8 w 45"/>
                <a:gd name="T31" fmla="*/ 13 h 30"/>
                <a:gd name="T32" fmla="*/ 12 w 45"/>
                <a:gd name="T33" fmla="*/ 14 h 30"/>
                <a:gd name="T34" fmla="*/ 14 w 45"/>
                <a:gd name="T35" fmla="*/ 17 h 30"/>
                <a:gd name="T36" fmla="*/ 19 w 45"/>
                <a:gd name="T37" fmla="*/ 22 h 30"/>
                <a:gd name="T38" fmla="*/ 23 w 45"/>
                <a:gd name="T39" fmla="*/ 26 h 30"/>
                <a:gd name="T40" fmla="*/ 26 w 45"/>
                <a:gd name="T41" fmla="*/ 28 h 30"/>
                <a:gd name="T42" fmla="*/ 29 w 45"/>
                <a:gd name="T43" fmla="*/ 29 h 30"/>
                <a:gd name="T44" fmla="*/ 29 w 45"/>
                <a:gd name="T45" fmla="*/ 29 h 30"/>
                <a:gd name="T46" fmla="*/ 41 w 45"/>
                <a:gd name="T47" fmla="*/ 30 h 30"/>
                <a:gd name="T48" fmla="*/ 44 w 45"/>
                <a:gd name="T49" fmla="*/ 29 h 30"/>
                <a:gd name="T50" fmla="*/ 45 w 45"/>
                <a:gd name="T51" fmla="*/ 28 h 30"/>
                <a:gd name="T52" fmla="*/ 45 w 45"/>
                <a:gd name="T53" fmla="*/ 27 h 30"/>
                <a:gd name="T54" fmla="*/ 45 w 45"/>
                <a:gd name="T55" fmla="*/ 27 h 30"/>
                <a:gd name="T56" fmla="*/ 45 w 45"/>
                <a:gd name="T57" fmla="*/ 25 h 30"/>
                <a:gd name="T58" fmla="*/ 43 w 45"/>
                <a:gd name="T59" fmla="*/ 22 h 30"/>
                <a:gd name="T60" fmla="*/ 39 w 45"/>
                <a:gd name="T61" fmla="*/ 17 h 30"/>
                <a:gd name="T62" fmla="*/ 31 w 45"/>
                <a:gd name="T63" fmla="*/ 12 h 30"/>
                <a:gd name="T64" fmla="*/ 27 w 45"/>
                <a:gd name="T65" fmla="*/ 11 h 30"/>
                <a:gd name="T66" fmla="*/ 22 w 45"/>
                <a:gd name="T67" fmla="*/ 9 h 30"/>
                <a:gd name="T68" fmla="*/ 22 w 45"/>
                <a:gd name="T6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30">
                  <a:moveTo>
                    <a:pt x="22" y="9"/>
                  </a:moveTo>
                  <a:lnTo>
                    <a:pt x="22" y="9"/>
                  </a:lnTo>
                  <a:lnTo>
                    <a:pt x="17" y="5"/>
                  </a:lnTo>
                  <a:lnTo>
                    <a:pt x="12" y="1"/>
                  </a:lnTo>
                  <a:lnTo>
                    <a:pt x="9" y="0"/>
                  </a:lnTo>
                  <a:lnTo>
                    <a:pt x="6" y="0"/>
                  </a:lnTo>
                  <a:lnTo>
                    <a:pt x="6" y="0"/>
                  </a:lnTo>
                  <a:lnTo>
                    <a:pt x="3" y="0"/>
                  </a:lnTo>
                  <a:lnTo>
                    <a:pt x="1" y="1"/>
                  </a:lnTo>
                  <a:lnTo>
                    <a:pt x="0" y="3"/>
                  </a:lnTo>
                  <a:lnTo>
                    <a:pt x="0" y="5"/>
                  </a:lnTo>
                  <a:lnTo>
                    <a:pt x="1" y="7"/>
                  </a:lnTo>
                  <a:lnTo>
                    <a:pt x="2" y="9"/>
                  </a:lnTo>
                  <a:lnTo>
                    <a:pt x="5" y="11"/>
                  </a:lnTo>
                  <a:lnTo>
                    <a:pt x="8" y="13"/>
                  </a:lnTo>
                  <a:lnTo>
                    <a:pt x="8" y="13"/>
                  </a:lnTo>
                  <a:lnTo>
                    <a:pt x="12" y="14"/>
                  </a:lnTo>
                  <a:lnTo>
                    <a:pt x="14" y="17"/>
                  </a:lnTo>
                  <a:lnTo>
                    <a:pt x="19" y="22"/>
                  </a:lnTo>
                  <a:lnTo>
                    <a:pt x="23" y="26"/>
                  </a:lnTo>
                  <a:lnTo>
                    <a:pt x="26" y="28"/>
                  </a:lnTo>
                  <a:lnTo>
                    <a:pt x="29" y="29"/>
                  </a:lnTo>
                  <a:lnTo>
                    <a:pt x="29" y="29"/>
                  </a:lnTo>
                  <a:lnTo>
                    <a:pt x="41" y="30"/>
                  </a:lnTo>
                  <a:lnTo>
                    <a:pt x="44" y="29"/>
                  </a:lnTo>
                  <a:lnTo>
                    <a:pt x="45" y="28"/>
                  </a:lnTo>
                  <a:lnTo>
                    <a:pt x="45" y="27"/>
                  </a:lnTo>
                  <a:lnTo>
                    <a:pt x="45" y="27"/>
                  </a:lnTo>
                  <a:lnTo>
                    <a:pt x="45" y="25"/>
                  </a:lnTo>
                  <a:lnTo>
                    <a:pt x="43" y="22"/>
                  </a:lnTo>
                  <a:lnTo>
                    <a:pt x="39" y="17"/>
                  </a:lnTo>
                  <a:lnTo>
                    <a:pt x="31" y="12"/>
                  </a:lnTo>
                  <a:lnTo>
                    <a:pt x="27" y="11"/>
                  </a:lnTo>
                  <a:lnTo>
                    <a:pt x="22" y="9"/>
                  </a:lnTo>
                  <a:lnTo>
                    <a:pt x="22" y="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 name="Freeform 28">
              <a:extLst>
                <a:ext uri="{FF2B5EF4-FFF2-40B4-BE49-F238E27FC236}">
                  <a16:creationId xmlns:a16="http://schemas.microsoft.com/office/drawing/2014/main" id="{FB0A91FB-9275-4754-8EB1-CCC00897BA0E}"/>
                </a:ext>
              </a:extLst>
            </p:cNvPr>
            <p:cNvSpPr>
              <a:spLocks/>
            </p:cNvSpPr>
            <p:nvPr/>
          </p:nvSpPr>
          <p:spPr bwMode="auto">
            <a:xfrm>
              <a:off x="3290166" y="3892732"/>
              <a:ext cx="19068" cy="19181"/>
            </a:xfrm>
            <a:custGeom>
              <a:avLst/>
              <a:gdLst>
                <a:gd name="T0" fmla="*/ 1 w 61"/>
                <a:gd name="T1" fmla="*/ 4 h 53"/>
                <a:gd name="T2" fmla="*/ 1 w 61"/>
                <a:gd name="T3" fmla="*/ 4 h 53"/>
                <a:gd name="T4" fmla="*/ 1 w 61"/>
                <a:gd name="T5" fmla="*/ 7 h 53"/>
                <a:gd name="T6" fmla="*/ 0 w 61"/>
                <a:gd name="T7" fmla="*/ 15 h 53"/>
                <a:gd name="T8" fmla="*/ 1 w 61"/>
                <a:gd name="T9" fmla="*/ 19 h 53"/>
                <a:gd name="T10" fmla="*/ 1 w 61"/>
                <a:gd name="T11" fmla="*/ 23 h 53"/>
                <a:gd name="T12" fmla="*/ 3 w 61"/>
                <a:gd name="T13" fmla="*/ 26 h 53"/>
                <a:gd name="T14" fmla="*/ 5 w 61"/>
                <a:gd name="T15" fmla="*/ 28 h 53"/>
                <a:gd name="T16" fmla="*/ 5 w 61"/>
                <a:gd name="T17" fmla="*/ 28 h 53"/>
                <a:gd name="T18" fmla="*/ 10 w 61"/>
                <a:gd name="T19" fmla="*/ 32 h 53"/>
                <a:gd name="T20" fmla="*/ 14 w 61"/>
                <a:gd name="T21" fmla="*/ 37 h 53"/>
                <a:gd name="T22" fmla="*/ 18 w 61"/>
                <a:gd name="T23" fmla="*/ 43 h 53"/>
                <a:gd name="T24" fmla="*/ 23 w 61"/>
                <a:gd name="T25" fmla="*/ 47 h 53"/>
                <a:gd name="T26" fmla="*/ 23 w 61"/>
                <a:gd name="T27" fmla="*/ 47 h 53"/>
                <a:gd name="T28" fmla="*/ 29 w 61"/>
                <a:gd name="T29" fmla="*/ 50 h 53"/>
                <a:gd name="T30" fmla="*/ 35 w 61"/>
                <a:gd name="T31" fmla="*/ 52 h 53"/>
                <a:gd name="T32" fmla="*/ 40 w 61"/>
                <a:gd name="T33" fmla="*/ 52 h 53"/>
                <a:gd name="T34" fmla="*/ 45 w 61"/>
                <a:gd name="T35" fmla="*/ 52 h 53"/>
                <a:gd name="T36" fmla="*/ 45 w 61"/>
                <a:gd name="T37" fmla="*/ 52 h 53"/>
                <a:gd name="T38" fmla="*/ 55 w 61"/>
                <a:gd name="T39" fmla="*/ 53 h 53"/>
                <a:gd name="T40" fmla="*/ 57 w 61"/>
                <a:gd name="T41" fmla="*/ 53 h 53"/>
                <a:gd name="T42" fmla="*/ 59 w 61"/>
                <a:gd name="T43" fmla="*/ 52 h 53"/>
                <a:gd name="T44" fmla="*/ 61 w 61"/>
                <a:gd name="T45" fmla="*/ 51 h 53"/>
                <a:gd name="T46" fmla="*/ 61 w 61"/>
                <a:gd name="T47" fmla="*/ 48 h 53"/>
                <a:gd name="T48" fmla="*/ 61 w 61"/>
                <a:gd name="T49" fmla="*/ 48 h 53"/>
                <a:gd name="T50" fmla="*/ 61 w 61"/>
                <a:gd name="T51" fmla="*/ 45 h 53"/>
                <a:gd name="T52" fmla="*/ 60 w 61"/>
                <a:gd name="T53" fmla="*/ 42 h 53"/>
                <a:gd name="T54" fmla="*/ 56 w 61"/>
                <a:gd name="T55" fmla="*/ 36 h 53"/>
                <a:gd name="T56" fmla="*/ 50 w 61"/>
                <a:gd name="T57" fmla="*/ 31 h 53"/>
                <a:gd name="T58" fmla="*/ 45 w 61"/>
                <a:gd name="T59" fmla="*/ 28 h 53"/>
                <a:gd name="T60" fmla="*/ 45 w 61"/>
                <a:gd name="T61" fmla="*/ 28 h 53"/>
                <a:gd name="T62" fmla="*/ 37 w 61"/>
                <a:gd name="T63" fmla="*/ 24 h 53"/>
                <a:gd name="T64" fmla="*/ 32 w 61"/>
                <a:gd name="T65" fmla="*/ 21 h 53"/>
                <a:gd name="T66" fmla="*/ 27 w 61"/>
                <a:gd name="T67" fmla="*/ 19 h 53"/>
                <a:gd name="T68" fmla="*/ 27 w 61"/>
                <a:gd name="T69" fmla="*/ 19 h 53"/>
                <a:gd name="T70" fmla="*/ 17 w 61"/>
                <a:gd name="T71" fmla="*/ 16 h 53"/>
                <a:gd name="T72" fmla="*/ 14 w 61"/>
                <a:gd name="T73" fmla="*/ 13 h 53"/>
                <a:gd name="T74" fmla="*/ 12 w 61"/>
                <a:gd name="T75" fmla="*/ 9 h 53"/>
                <a:gd name="T76" fmla="*/ 12 w 61"/>
                <a:gd name="T77" fmla="*/ 9 h 53"/>
                <a:gd name="T78" fmla="*/ 11 w 61"/>
                <a:gd name="T79" fmla="*/ 6 h 53"/>
                <a:gd name="T80" fmla="*/ 10 w 61"/>
                <a:gd name="T81" fmla="*/ 3 h 53"/>
                <a:gd name="T82" fmla="*/ 6 w 61"/>
                <a:gd name="T83" fmla="*/ 0 h 53"/>
                <a:gd name="T84" fmla="*/ 5 w 61"/>
                <a:gd name="T85" fmla="*/ 0 h 53"/>
                <a:gd name="T86" fmla="*/ 3 w 61"/>
                <a:gd name="T87" fmla="*/ 0 h 53"/>
                <a:gd name="T88" fmla="*/ 2 w 61"/>
                <a:gd name="T89" fmla="*/ 2 h 53"/>
                <a:gd name="T90" fmla="*/ 1 w 61"/>
                <a:gd name="T91" fmla="*/ 4 h 53"/>
                <a:gd name="T92" fmla="*/ 1 w 61"/>
                <a:gd name="T9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53">
                  <a:moveTo>
                    <a:pt x="1" y="4"/>
                  </a:moveTo>
                  <a:lnTo>
                    <a:pt x="1" y="4"/>
                  </a:lnTo>
                  <a:lnTo>
                    <a:pt x="1" y="7"/>
                  </a:lnTo>
                  <a:lnTo>
                    <a:pt x="0" y="15"/>
                  </a:lnTo>
                  <a:lnTo>
                    <a:pt x="1" y="19"/>
                  </a:lnTo>
                  <a:lnTo>
                    <a:pt x="1" y="23"/>
                  </a:lnTo>
                  <a:lnTo>
                    <a:pt x="3" y="26"/>
                  </a:lnTo>
                  <a:lnTo>
                    <a:pt x="5" y="28"/>
                  </a:lnTo>
                  <a:lnTo>
                    <a:pt x="5" y="28"/>
                  </a:lnTo>
                  <a:lnTo>
                    <a:pt x="10" y="32"/>
                  </a:lnTo>
                  <a:lnTo>
                    <a:pt x="14" y="37"/>
                  </a:lnTo>
                  <a:lnTo>
                    <a:pt x="18" y="43"/>
                  </a:lnTo>
                  <a:lnTo>
                    <a:pt x="23" y="47"/>
                  </a:lnTo>
                  <a:lnTo>
                    <a:pt x="23" y="47"/>
                  </a:lnTo>
                  <a:lnTo>
                    <a:pt x="29" y="50"/>
                  </a:lnTo>
                  <a:lnTo>
                    <a:pt x="35" y="52"/>
                  </a:lnTo>
                  <a:lnTo>
                    <a:pt x="40" y="52"/>
                  </a:lnTo>
                  <a:lnTo>
                    <a:pt x="45" y="52"/>
                  </a:lnTo>
                  <a:lnTo>
                    <a:pt x="45" y="52"/>
                  </a:lnTo>
                  <a:lnTo>
                    <a:pt x="55" y="53"/>
                  </a:lnTo>
                  <a:lnTo>
                    <a:pt x="57" y="53"/>
                  </a:lnTo>
                  <a:lnTo>
                    <a:pt x="59" y="52"/>
                  </a:lnTo>
                  <a:lnTo>
                    <a:pt x="61" y="51"/>
                  </a:lnTo>
                  <a:lnTo>
                    <a:pt x="61" y="48"/>
                  </a:lnTo>
                  <a:lnTo>
                    <a:pt x="61" y="48"/>
                  </a:lnTo>
                  <a:lnTo>
                    <a:pt x="61" y="45"/>
                  </a:lnTo>
                  <a:lnTo>
                    <a:pt x="60" y="42"/>
                  </a:lnTo>
                  <a:lnTo>
                    <a:pt x="56" y="36"/>
                  </a:lnTo>
                  <a:lnTo>
                    <a:pt x="50" y="31"/>
                  </a:lnTo>
                  <a:lnTo>
                    <a:pt x="45" y="28"/>
                  </a:lnTo>
                  <a:lnTo>
                    <a:pt x="45" y="28"/>
                  </a:lnTo>
                  <a:lnTo>
                    <a:pt x="37" y="24"/>
                  </a:lnTo>
                  <a:lnTo>
                    <a:pt x="32" y="21"/>
                  </a:lnTo>
                  <a:lnTo>
                    <a:pt x="27" y="19"/>
                  </a:lnTo>
                  <a:lnTo>
                    <a:pt x="27" y="19"/>
                  </a:lnTo>
                  <a:lnTo>
                    <a:pt x="17" y="16"/>
                  </a:lnTo>
                  <a:lnTo>
                    <a:pt x="14" y="13"/>
                  </a:lnTo>
                  <a:lnTo>
                    <a:pt x="12" y="9"/>
                  </a:lnTo>
                  <a:lnTo>
                    <a:pt x="12" y="9"/>
                  </a:lnTo>
                  <a:lnTo>
                    <a:pt x="11" y="6"/>
                  </a:lnTo>
                  <a:lnTo>
                    <a:pt x="10" y="3"/>
                  </a:lnTo>
                  <a:lnTo>
                    <a:pt x="6" y="0"/>
                  </a:lnTo>
                  <a:lnTo>
                    <a:pt x="5" y="0"/>
                  </a:lnTo>
                  <a:lnTo>
                    <a:pt x="3" y="0"/>
                  </a:lnTo>
                  <a:lnTo>
                    <a:pt x="2" y="2"/>
                  </a:lnTo>
                  <a:lnTo>
                    <a:pt x="1" y="4"/>
                  </a:lnTo>
                  <a:lnTo>
                    <a:pt x="1"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 name="Freeform 29">
              <a:extLst>
                <a:ext uri="{FF2B5EF4-FFF2-40B4-BE49-F238E27FC236}">
                  <a16:creationId xmlns:a16="http://schemas.microsoft.com/office/drawing/2014/main" id="{A3885BE4-4EAF-4BDD-9CDE-C930C92A8124}"/>
                </a:ext>
              </a:extLst>
            </p:cNvPr>
            <p:cNvSpPr>
              <a:spLocks/>
            </p:cNvSpPr>
            <p:nvPr/>
          </p:nvSpPr>
          <p:spPr bwMode="auto">
            <a:xfrm>
              <a:off x="2868118" y="3715682"/>
              <a:ext cx="207211" cy="193281"/>
            </a:xfrm>
            <a:custGeom>
              <a:avLst/>
              <a:gdLst>
                <a:gd name="T0" fmla="*/ 633 w 652"/>
                <a:gd name="T1" fmla="*/ 487 h 525"/>
                <a:gd name="T2" fmla="*/ 599 w 652"/>
                <a:gd name="T3" fmla="*/ 483 h 525"/>
                <a:gd name="T4" fmla="*/ 591 w 652"/>
                <a:gd name="T5" fmla="*/ 466 h 525"/>
                <a:gd name="T6" fmla="*/ 584 w 652"/>
                <a:gd name="T7" fmla="*/ 447 h 525"/>
                <a:gd name="T8" fmla="*/ 547 w 652"/>
                <a:gd name="T9" fmla="*/ 445 h 525"/>
                <a:gd name="T10" fmla="*/ 544 w 652"/>
                <a:gd name="T11" fmla="*/ 424 h 525"/>
                <a:gd name="T12" fmla="*/ 541 w 652"/>
                <a:gd name="T13" fmla="*/ 411 h 525"/>
                <a:gd name="T14" fmla="*/ 526 w 652"/>
                <a:gd name="T15" fmla="*/ 409 h 525"/>
                <a:gd name="T16" fmla="*/ 510 w 652"/>
                <a:gd name="T17" fmla="*/ 417 h 525"/>
                <a:gd name="T18" fmla="*/ 496 w 652"/>
                <a:gd name="T19" fmla="*/ 397 h 525"/>
                <a:gd name="T20" fmla="*/ 481 w 652"/>
                <a:gd name="T21" fmla="*/ 371 h 525"/>
                <a:gd name="T22" fmla="*/ 472 w 652"/>
                <a:gd name="T23" fmla="*/ 348 h 525"/>
                <a:gd name="T24" fmla="*/ 421 w 652"/>
                <a:gd name="T25" fmla="*/ 316 h 525"/>
                <a:gd name="T26" fmla="*/ 406 w 652"/>
                <a:gd name="T27" fmla="*/ 278 h 525"/>
                <a:gd name="T28" fmla="*/ 441 w 652"/>
                <a:gd name="T29" fmla="*/ 263 h 525"/>
                <a:gd name="T30" fmla="*/ 458 w 652"/>
                <a:gd name="T31" fmla="*/ 250 h 525"/>
                <a:gd name="T32" fmla="*/ 431 w 652"/>
                <a:gd name="T33" fmla="*/ 218 h 525"/>
                <a:gd name="T34" fmla="*/ 405 w 652"/>
                <a:gd name="T35" fmla="*/ 209 h 525"/>
                <a:gd name="T36" fmla="*/ 379 w 652"/>
                <a:gd name="T37" fmla="*/ 201 h 525"/>
                <a:gd name="T38" fmla="*/ 351 w 652"/>
                <a:gd name="T39" fmla="*/ 190 h 525"/>
                <a:gd name="T40" fmla="*/ 328 w 652"/>
                <a:gd name="T41" fmla="*/ 157 h 525"/>
                <a:gd name="T42" fmla="*/ 289 w 652"/>
                <a:gd name="T43" fmla="*/ 113 h 525"/>
                <a:gd name="T44" fmla="*/ 228 w 652"/>
                <a:gd name="T45" fmla="*/ 75 h 525"/>
                <a:gd name="T46" fmla="*/ 174 w 652"/>
                <a:gd name="T47" fmla="*/ 50 h 525"/>
                <a:gd name="T48" fmla="*/ 133 w 652"/>
                <a:gd name="T49" fmla="*/ 46 h 525"/>
                <a:gd name="T50" fmla="*/ 37 w 652"/>
                <a:gd name="T51" fmla="*/ 2 h 525"/>
                <a:gd name="T52" fmla="*/ 11 w 652"/>
                <a:gd name="T53" fmla="*/ 220 h 525"/>
                <a:gd name="T54" fmla="*/ 6 w 652"/>
                <a:gd name="T55" fmla="*/ 251 h 525"/>
                <a:gd name="T56" fmla="*/ 10 w 652"/>
                <a:gd name="T57" fmla="*/ 276 h 525"/>
                <a:gd name="T58" fmla="*/ 11 w 652"/>
                <a:gd name="T59" fmla="*/ 320 h 525"/>
                <a:gd name="T60" fmla="*/ 30 w 652"/>
                <a:gd name="T61" fmla="*/ 427 h 525"/>
                <a:gd name="T62" fmla="*/ 108 w 652"/>
                <a:gd name="T63" fmla="*/ 434 h 525"/>
                <a:gd name="T64" fmla="*/ 140 w 652"/>
                <a:gd name="T65" fmla="*/ 422 h 525"/>
                <a:gd name="T66" fmla="*/ 167 w 652"/>
                <a:gd name="T67" fmla="*/ 408 h 525"/>
                <a:gd name="T68" fmla="*/ 173 w 652"/>
                <a:gd name="T69" fmla="*/ 392 h 525"/>
                <a:gd name="T70" fmla="*/ 179 w 652"/>
                <a:gd name="T71" fmla="*/ 383 h 525"/>
                <a:gd name="T72" fmla="*/ 177 w 652"/>
                <a:gd name="T73" fmla="*/ 360 h 525"/>
                <a:gd name="T74" fmla="*/ 198 w 652"/>
                <a:gd name="T75" fmla="*/ 352 h 525"/>
                <a:gd name="T76" fmla="*/ 215 w 652"/>
                <a:gd name="T77" fmla="*/ 330 h 525"/>
                <a:gd name="T78" fmla="*/ 247 w 652"/>
                <a:gd name="T79" fmla="*/ 318 h 525"/>
                <a:gd name="T80" fmla="*/ 266 w 652"/>
                <a:gd name="T81" fmla="*/ 339 h 525"/>
                <a:gd name="T82" fmla="*/ 301 w 652"/>
                <a:gd name="T83" fmla="*/ 350 h 525"/>
                <a:gd name="T84" fmla="*/ 336 w 652"/>
                <a:gd name="T85" fmla="*/ 357 h 525"/>
                <a:gd name="T86" fmla="*/ 363 w 652"/>
                <a:gd name="T87" fmla="*/ 401 h 525"/>
                <a:gd name="T88" fmla="*/ 389 w 652"/>
                <a:gd name="T89" fmla="*/ 417 h 525"/>
                <a:gd name="T90" fmla="*/ 397 w 652"/>
                <a:gd name="T91" fmla="*/ 440 h 525"/>
                <a:gd name="T92" fmla="*/ 423 w 652"/>
                <a:gd name="T93" fmla="*/ 453 h 525"/>
                <a:gd name="T94" fmla="*/ 442 w 652"/>
                <a:gd name="T95" fmla="*/ 484 h 525"/>
                <a:gd name="T96" fmla="*/ 518 w 652"/>
                <a:gd name="T97" fmla="*/ 491 h 525"/>
                <a:gd name="T98" fmla="*/ 548 w 652"/>
                <a:gd name="T99" fmla="*/ 498 h 525"/>
                <a:gd name="T100" fmla="*/ 583 w 652"/>
                <a:gd name="T101" fmla="*/ 497 h 525"/>
                <a:gd name="T102" fmla="*/ 597 w 652"/>
                <a:gd name="T103" fmla="*/ 521 h 525"/>
                <a:gd name="T104" fmla="*/ 627 w 652"/>
                <a:gd name="T105" fmla="*/ 524 h 525"/>
                <a:gd name="T106" fmla="*/ 626 w 652"/>
                <a:gd name="T107" fmla="*/ 498 h 525"/>
                <a:gd name="T108" fmla="*/ 652 w 652"/>
                <a:gd name="T109" fmla="*/ 49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2" h="525">
                  <a:moveTo>
                    <a:pt x="651" y="492"/>
                  </a:moveTo>
                  <a:lnTo>
                    <a:pt x="651" y="492"/>
                  </a:lnTo>
                  <a:lnTo>
                    <a:pt x="648" y="490"/>
                  </a:lnTo>
                  <a:lnTo>
                    <a:pt x="644" y="488"/>
                  </a:lnTo>
                  <a:lnTo>
                    <a:pt x="639" y="487"/>
                  </a:lnTo>
                  <a:lnTo>
                    <a:pt x="633" y="487"/>
                  </a:lnTo>
                  <a:lnTo>
                    <a:pt x="633" y="487"/>
                  </a:lnTo>
                  <a:lnTo>
                    <a:pt x="627" y="486"/>
                  </a:lnTo>
                  <a:lnTo>
                    <a:pt x="624" y="485"/>
                  </a:lnTo>
                  <a:lnTo>
                    <a:pt x="621" y="483"/>
                  </a:lnTo>
                  <a:lnTo>
                    <a:pt x="613" y="482"/>
                  </a:lnTo>
                  <a:lnTo>
                    <a:pt x="613" y="482"/>
                  </a:lnTo>
                  <a:lnTo>
                    <a:pt x="604" y="483"/>
                  </a:lnTo>
                  <a:lnTo>
                    <a:pt x="599" y="483"/>
                  </a:lnTo>
                  <a:lnTo>
                    <a:pt x="596" y="482"/>
                  </a:lnTo>
                  <a:lnTo>
                    <a:pt x="595" y="481"/>
                  </a:lnTo>
                  <a:lnTo>
                    <a:pt x="593" y="479"/>
                  </a:lnTo>
                  <a:lnTo>
                    <a:pt x="591" y="475"/>
                  </a:lnTo>
                  <a:lnTo>
                    <a:pt x="591" y="475"/>
                  </a:lnTo>
                  <a:lnTo>
                    <a:pt x="590" y="471"/>
                  </a:lnTo>
                  <a:lnTo>
                    <a:pt x="591" y="466"/>
                  </a:lnTo>
                  <a:lnTo>
                    <a:pt x="594" y="459"/>
                  </a:lnTo>
                  <a:lnTo>
                    <a:pt x="595" y="455"/>
                  </a:lnTo>
                  <a:lnTo>
                    <a:pt x="595" y="452"/>
                  </a:lnTo>
                  <a:lnTo>
                    <a:pt x="594" y="450"/>
                  </a:lnTo>
                  <a:lnTo>
                    <a:pt x="590" y="448"/>
                  </a:lnTo>
                  <a:lnTo>
                    <a:pt x="590" y="448"/>
                  </a:lnTo>
                  <a:lnTo>
                    <a:pt x="584" y="447"/>
                  </a:lnTo>
                  <a:lnTo>
                    <a:pt x="578" y="448"/>
                  </a:lnTo>
                  <a:lnTo>
                    <a:pt x="565" y="450"/>
                  </a:lnTo>
                  <a:lnTo>
                    <a:pt x="559" y="451"/>
                  </a:lnTo>
                  <a:lnTo>
                    <a:pt x="554" y="451"/>
                  </a:lnTo>
                  <a:lnTo>
                    <a:pt x="550" y="449"/>
                  </a:lnTo>
                  <a:lnTo>
                    <a:pt x="548" y="447"/>
                  </a:lnTo>
                  <a:lnTo>
                    <a:pt x="547" y="445"/>
                  </a:lnTo>
                  <a:lnTo>
                    <a:pt x="547" y="445"/>
                  </a:lnTo>
                  <a:lnTo>
                    <a:pt x="541" y="429"/>
                  </a:lnTo>
                  <a:lnTo>
                    <a:pt x="540" y="427"/>
                  </a:lnTo>
                  <a:lnTo>
                    <a:pt x="541" y="426"/>
                  </a:lnTo>
                  <a:lnTo>
                    <a:pt x="542" y="425"/>
                  </a:lnTo>
                  <a:lnTo>
                    <a:pt x="544" y="424"/>
                  </a:lnTo>
                  <a:lnTo>
                    <a:pt x="544" y="424"/>
                  </a:lnTo>
                  <a:lnTo>
                    <a:pt x="547" y="423"/>
                  </a:lnTo>
                  <a:lnTo>
                    <a:pt x="549" y="423"/>
                  </a:lnTo>
                  <a:lnTo>
                    <a:pt x="550" y="421"/>
                  </a:lnTo>
                  <a:lnTo>
                    <a:pt x="550" y="420"/>
                  </a:lnTo>
                  <a:lnTo>
                    <a:pt x="547" y="416"/>
                  </a:lnTo>
                  <a:lnTo>
                    <a:pt x="541" y="411"/>
                  </a:lnTo>
                  <a:lnTo>
                    <a:pt x="541" y="411"/>
                  </a:lnTo>
                  <a:lnTo>
                    <a:pt x="535" y="407"/>
                  </a:lnTo>
                  <a:lnTo>
                    <a:pt x="531" y="405"/>
                  </a:lnTo>
                  <a:lnTo>
                    <a:pt x="529" y="405"/>
                  </a:lnTo>
                  <a:lnTo>
                    <a:pt x="528" y="405"/>
                  </a:lnTo>
                  <a:lnTo>
                    <a:pt x="527" y="407"/>
                  </a:lnTo>
                  <a:lnTo>
                    <a:pt x="526" y="409"/>
                  </a:lnTo>
                  <a:lnTo>
                    <a:pt x="526" y="409"/>
                  </a:lnTo>
                  <a:lnTo>
                    <a:pt x="525" y="412"/>
                  </a:lnTo>
                  <a:lnTo>
                    <a:pt x="524" y="414"/>
                  </a:lnTo>
                  <a:lnTo>
                    <a:pt x="522" y="416"/>
                  </a:lnTo>
                  <a:lnTo>
                    <a:pt x="519" y="417"/>
                  </a:lnTo>
                  <a:lnTo>
                    <a:pt x="516" y="418"/>
                  </a:lnTo>
                  <a:lnTo>
                    <a:pt x="513" y="418"/>
                  </a:lnTo>
                  <a:lnTo>
                    <a:pt x="510" y="417"/>
                  </a:lnTo>
                  <a:lnTo>
                    <a:pt x="506" y="415"/>
                  </a:lnTo>
                  <a:lnTo>
                    <a:pt x="506" y="415"/>
                  </a:lnTo>
                  <a:lnTo>
                    <a:pt x="503" y="412"/>
                  </a:lnTo>
                  <a:lnTo>
                    <a:pt x="501" y="410"/>
                  </a:lnTo>
                  <a:lnTo>
                    <a:pt x="499" y="404"/>
                  </a:lnTo>
                  <a:lnTo>
                    <a:pt x="498" y="400"/>
                  </a:lnTo>
                  <a:lnTo>
                    <a:pt x="496" y="397"/>
                  </a:lnTo>
                  <a:lnTo>
                    <a:pt x="493" y="393"/>
                  </a:lnTo>
                  <a:lnTo>
                    <a:pt x="488" y="388"/>
                  </a:lnTo>
                  <a:lnTo>
                    <a:pt x="488" y="388"/>
                  </a:lnTo>
                  <a:lnTo>
                    <a:pt x="486" y="385"/>
                  </a:lnTo>
                  <a:lnTo>
                    <a:pt x="484" y="383"/>
                  </a:lnTo>
                  <a:lnTo>
                    <a:pt x="481" y="377"/>
                  </a:lnTo>
                  <a:lnTo>
                    <a:pt x="481" y="371"/>
                  </a:lnTo>
                  <a:lnTo>
                    <a:pt x="480" y="365"/>
                  </a:lnTo>
                  <a:lnTo>
                    <a:pt x="480" y="359"/>
                  </a:lnTo>
                  <a:lnTo>
                    <a:pt x="479" y="355"/>
                  </a:lnTo>
                  <a:lnTo>
                    <a:pt x="477" y="351"/>
                  </a:lnTo>
                  <a:lnTo>
                    <a:pt x="475" y="349"/>
                  </a:lnTo>
                  <a:lnTo>
                    <a:pt x="472" y="348"/>
                  </a:lnTo>
                  <a:lnTo>
                    <a:pt x="472" y="348"/>
                  </a:lnTo>
                  <a:lnTo>
                    <a:pt x="462" y="343"/>
                  </a:lnTo>
                  <a:lnTo>
                    <a:pt x="455" y="339"/>
                  </a:lnTo>
                  <a:lnTo>
                    <a:pt x="447" y="334"/>
                  </a:lnTo>
                  <a:lnTo>
                    <a:pt x="435" y="326"/>
                  </a:lnTo>
                  <a:lnTo>
                    <a:pt x="435" y="326"/>
                  </a:lnTo>
                  <a:lnTo>
                    <a:pt x="428" y="321"/>
                  </a:lnTo>
                  <a:lnTo>
                    <a:pt x="421" y="316"/>
                  </a:lnTo>
                  <a:lnTo>
                    <a:pt x="415" y="311"/>
                  </a:lnTo>
                  <a:lnTo>
                    <a:pt x="410" y="305"/>
                  </a:lnTo>
                  <a:lnTo>
                    <a:pt x="407" y="298"/>
                  </a:lnTo>
                  <a:lnTo>
                    <a:pt x="405" y="292"/>
                  </a:lnTo>
                  <a:lnTo>
                    <a:pt x="404" y="285"/>
                  </a:lnTo>
                  <a:lnTo>
                    <a:pt x="406" y="278"/>
                  </a:lnTo>
                  <a:lnTo>
                    <a:pt x="406" y="278"/>
                  </a:lnTo>
                  <a:lnTo>
                    <a:pt x="409" y="272"/>
                  </a:lnTo>
                  <a:lnTo>
                    <a:pt x="412" y="267"/>
                  </a:lnTo>
                  <a:lnTo>
                    <a:pt x="416" y="264"/>
                  </a:lnTo>
                  <a:lnTo>
                    <a:pt x="420" y="263"/>
                  </a:lnTo>
                  <a:lnTo>
                    <a:pt x="425" y="262"/>
                  </a:lnTo>
                  <a:lnTo>
                    <a:pt x="430" y="262"/>
                  </a:lnTo>
                  <a:lnTo>
                    <a:pt x="441" y="263"/>
                  </a:lnTo>
                  <a:lnTo>
                    <a:pt x="441" y="263"/>
                  </a:lnTo>
                  <a:lnTo>
                    <a:pt x="452" y="264"/>
                  </a:lnTo>
                  <a:lnTo>
                    <a:pt x="456" y="264"/>
                  </a:lnTo>
                  <a:lnTo>
                    <a:pt x="460" y="262"/>
                  </a:lnTo>
                  <a:lnTo>
                    <a:pt x="461" y="260"/>
                  </a:lnTo>
                  <a:lnTo>
                    <a:pt x="461" y="255"/>
                  </a:lnTo>
                  <a:lnTo>
                    <a:pt x="458" y="250"/>
                  </a:lnTo>
                  <a:lnTo>
                    <a:pt x="453" y="242"/>
                  </a:lnTo>
                  <a:lnTo>
                    <a:pt x="453" y="242"/>
                  </a:lnTo>
                  <a:lnTo>
                    <a:pt x="443" y="228"/>
                  </a:lnTo>
                  <a:lnTo>
                    <a:pt x="440" y="224"/>
                  </a:lnTo>
                  <a:lnTo>
                    <a:pt x="437" y="221"/>
                  </a:lnTo>
                  <a:lnTo>
                    <a:pt x="434" y="219"/>
                  </a:lnTo>
                  <a:lnTo>
                    <a:pt x="431" y="218"/>
                  </a:lnTo>
                  <a:lnTo>
                    <a:pt x="422" y="218"/>
                  </a:lnTo>
                  <a:lnTo>
                    <a:pt x="422" y="218"/>
                  </a:lnTo>
                  <a:lnTo>
                    <a:pt x="417" y="218"/>
                  </a:lnTo>
                  <a:lnTo>
                    <a:pt x="414" y="216"/>
                  </a:lnTo>
                  <a:lnTo>
                    <a:pt x="411" y="214"/>
                  </a:lnTo>
                  <a:lnTo>
                    <a:pt x="408" y="212"/>
                  </a:lnTo>
                  <a:lnTo>
                    <a:pt x="405" y="209"/>
                  </a:lnTo>
                  <a:lnTo>
                    <a:pt x="402" y="207"/>
                  </a:lnTo>
                  <a:lnTo>
                    <a:pt x="398" y="206"/>
                  </a:lnTo>
                  <a:lnTo>
                    <a:pt x="392" y="205"/>
                  </a:lnTo>
                  <a:lnTo>
                    <a:pt x="392" y="205"/>
                  </a:lnTo>
                  <a:lnTo>
                    <a:pt x="386" y="204"/>
                  </a:lnTo>
                  <a:lnTo>
                    <a:pt x="382" y="203"/>
                  </a:lnTo>
                  <a:lnTo>
                    <a:pt x="379" y="201"/>
                  </a:lnTo>
                  <a:lnTo>
                    <a:pt x="377" y="198"/>
                  </a:lnTo>
                  <a:lnTo>
                    <a:pt x="370" y="193"/>
                  </a:lnTo>
                  <a:lnTo>
                    <a:pt x="367" y="192"/>
                  </a:lnTo>
                  <a:lnTo>
                    <a:pt x="363" y="191"/>
                  </a:lnTo>
                  <a:lnTo>
                    <a:pt x="363" y="191"/>
                  </a:lnTo>
                  <a:lnTo>
                    <a:pt x="355" y="191"/>
                  </a:lnTo>
                  <a:lnTo>
                    <a:pt x="351" y="190"/>
                  </a:lnTo>
                  <a:lnTo>
                    <a:pt x="348" y="188"/>
                  </a:lnTo>
                  <a:lnTo>
                    <a:pt x="345" y="186"/>
                  </a:lnTo>
                  <a:lnTo>
                    <a:pt x="342" y="182"/>
                  </a:lnTo>
                  <a:lnTo>
                    <a:pt x="334" y="170"/>
                  </a:lnTo>
                  <a:lnTo>
                    <a:pt x="334" y="170"/>
                  </a:lnTo>
                  <a:lnTo>
                    <a:pt x="330" y="163"/>
                  </a:lnTo>
                  <a:lnTo>
                    <a:pt x="328" y="157"/>
                  </a:lnTo>
                  <a:lnTo>
                    <a:pt x="325" y="147"/>
                  </a:lnTo>
                  <a:lnTo>
                    <a:pt x="323" y="142"/>
                  </a:lnTo>
                  <a:lnTo>
                    <a:pt x="320" y="137"/>
                  </a:lnTo>
                  <a:lnTo>
                    <a:pt x="315" y="132"/>
                  </a:lnTo>
                  <a:lnTo>
                    <a:pt x="308" y="127"/>
                  </a:lnTo>
                  <a:lnTo>
                    <a:pt x="308" y="127"/>
                  </a:lnTo>
                  <a:lnTo>
                    <a:pt x="289" y="113"/>
                  </a:lnTo>
                  <a:lnTo>
                    <a:pt x="267" y="97"/>
                  </a:lnTo>
                  <a:lnTo>
                    <a:pt x="256" y="89"/>
                  </a:lnTo>
                  <a:lnTo>
                    <a:pt x="246" y="82"/>
                  </a:lnTo>
                  <a:lnTo>
                    <a:pt x="236" y="77"/>
                  </a:lnTo>
                  <a:lnTo>
                    <a:pt x="232" y="76"/>
                  </a:lnTo>
                  <a:lnTo>
                    <a:pt x="228" y="75"/>
                  </a:lnTo>
                  <a:lnTo>
                    <a:pt x="228" y="75"/>
                  </a:lnTo>
                  <a:lnTo>
                    <a:pt x="217" y="74"/>
                  </a:lnTo>
                  <a:lnTo>
                    <a:pt x="212" y="72"/>
                  </a:lnTo>
                  <a:lnTo>
                    <a:pt x="206" y="68"/>
                  </a:lnTo>
                  <a:lnTo>
                    <a:pt x="195" y="61"/>
                  </a:lnTo>
                  <a:lnTo>
                    <a:pt x="195" y="61"/>
                  </a:lnTo>
                  <a:lnTo>
                    <a:pt x="183" y="54"/>
                  </a:lnTo>
                  <a:lnTo>
                    <a:pt x="174" y="50"/>
                  </a:lnTo>
                  <a:lnTo>
                    <a:pt x="166" y="48"/>
                  </a:lnTo>
                  <a:lnTo>
                    <a:pt x="156" y="46"/>
                  </a:lnTo>
                  <a:lnTo>
                    <a:pt x="156" y="46"/>
                  </a:lnTo>
                  <a:lnTo>
                    <a:pt x="151" y="45"/>
                  </a:lnTo>
                  <a:lnTo>
                    <a:pt x="146" y="46"/>
                  </a:lnTo>
                  <a:lnTo>
                    <a:pt x="138" y="47"/>
                  </a:lnTo>
                  <a:lnTo>
                    <a:pt x="133" y="46"/>
                  </a:lnTo>
                  <a:lnTo>
                    <a:pt x="126" y="44"/>
                  </a:lnTo>
                  <a:lnTo>
                    <a:pt x="117" y="41"/>
                  </a:lnTo>
                  <a:lnTo>
                    <a:pt x="104" y="35"/>
                  </a:lnTo>
                  <a:lnTo>
                    <a:pt x="104" y="35"/>
                  </a:lnTo>
                  <a:lnTo>
                    <a:pt x="60" y="12"/>
                  </a:lnTo>
                  <a:lnTo>
                    <a:pt x="44" y="4"/>
                  </a:lnTo>
                  <a:lnTo>
                    <a:pt x="37" y="2"/>
                  </a:lnTo>
                  <a:lnTo>
                    <a:pt x="30" y="0"/>
                  </a:lnTo>
                  <a:lnTo>
                    <a:pt x="30" y="0"/>
                  </a:lnTo>
                  <a:lnTo>
                    <a:pt x="24" y="0"/>
                  </a:lnTo>
                  <a:lnTo>
                    <a:pt x="19" y="0"/>
                  </a:lnTo>
                  <a:lnTo>
                    <a:pt x="10" y="3"/>
                  </a:lnTo>
                  <a:lnTo>
                    <a:pt x="11" y="220"/>
                  </a:lnTo>
                  <a:lnTo>
                    <a:pt x="11" y="220"/>
                  </a:lnTo>
                  <a:lnTo>
                    <a:pt x="12" y="224"/>
                  </a:lnTo>
                  <a:lnTo>
                    <a:pt x="13" y="233"/>
                  </a:lnTo>
                  <a:lnTo>
                    <a:pt x="13" y="238"/>
                  </a:lnTo>
                  <a:lnTo>
                    <a:pt x="12" y="243"/>
                  </a:lnTo>
                  <a:lnTo>
                    <a:pt x="10" y="248"/>
                  </a:lnTo>
                  <a:lnTo>
                    <a:pt x="6" y="251"/>
                  </a:lnTo>
                  <a:lnTo>
                    <a:pt x="6" y="251"/>
                  </a:lnTo>
                  <a:lnTo>
                    <a:pt x="2" y="254"/>
                  </a:lnTo>
                  <a:lnTo>
                    <a:pt x="0" y="256"/>
                  </a:lnTo>
                  <a:lnTo>
                    <a:pt x="0" y="261"/>
                  </a:lnTo>
                  <a:lnTo>
                    <a:pt x="0" y="264"/>
                  </a:lnTo>
                  <a:lnTo>
                    <a:pt x="2" y="267"/>
                  </a:lnTo>
                  <a:lnTo>
                    <a:pt x="4" y="270"/>
                  </a:lnTo>
                  <a:lnTo>
                    <a:pt x="10" y="276"/>
                  </a:lnTo>
                  <a:lnTo>
                    <a:pt x="10" y="276"/>
                  </a:lnTo>
                  <a:lnTo>
                    <a:pt x="12" y="279"/>
                  </a:lnTo>
                  <a:lnTo>
                    <a:pt x="14" y="282"/>
                  </a:lnTo>
                  <a:lnTo>
                    <a:pt x="14" y="286"/>
                  </a:lnTo>
                  <a:lnTo>
                    <a:pt x="14" y="292"/>
                  </a:lnTo>
                  <a:lnTo>
                    <a:pt x="11" y="320"/>
                  </a:lnTo>
                  <a:lnTo>
                    <a:pt x="11" y="320"/>
                  </a:lnTo>
                  <a:lnTo>
                    <a:pt x="11" y="339"/>
                  </a:lnTo>
                  <a:lnTo>
                    <a:pt x="11" y="368"/>
                  </a:lnTo>
                  <a:lnTo>
                    <a:pt x="12" y="425"/>
                  </a:lnTo>
                  <a:lnTo>
                    <a:pt x="12" y="425"/>
                  </a:lnTo>
                  <a:lnTo>
                    <a:pt x="15" y="426"/>
                  </a:lnTo>
                  <a:lnTo>
                    <a:pt x="19" y="427"/>
                  </a:lnTo>
                  <a:lnTo>
                    <a:pt x="30" y="427"/>
                  </a:lnTo>
                  <a:lnTo>
                    <a:pt x="30" y="427"/>
                  </a:lnTo>
                  <a:lnTo>
                    <a:pt x="54" y="426"/>
                  </a:lnTo>
                  <a:lnTo>
                    <a:pt x="81" y="426"/>
                  </a:lnTo>
                  <a:lnTo>
                    <a:pt x="81" y="426"/>
                  </a:lnTo>
                  <a:lnTo>
                    <a:pt x="89" y="427"/>
                  </a:lnTo>
                  <a:lnTo>
                    <a:pt x="96" y="429"/>
                  </a:lnTo>
                  <a:lnTo>
                    <a:pt x="108" y="434"/>
                  </a:lnTo>
                  <a:lnTo>
                    <a:pt x="112" y="436"/>
                  </a:lnTo>
                  <a:lnTo>
                    <a:pt x="117" y="437"/>
                  </a:lnTo>
                  <a:lnTo>
                    <a:pt x="121" y="437"/>
                  </a:lnTo>
                  <a:lnTo>
                    <a:pt x="124" y="435"/>
                  </a:lnTo>
                  <a:lnTo>
                    <a:pt x="124" y="435"/>
                  </a:lnTo>
                  <a:lnTo>
                    <a:pt x="134" y="425"/>
                  </a:lnTo>
                  <a:lnTo>
                    <a:pt x="140" y="422"/>
                  </a:lnTo>
                  <a:lnTo>
                    <a:pt x="147" y="420"/>
                  </a:lnTo>
                  <a:lnTo>
                    <a:pt x="147" y="420"/>
                  </a:lnTo>
                  <a:lnTo>
                    <a:pt x="155" y="418"/>
                  </a:lnTo>
                  <a:lnTo>
                    <a:pt x="162" y="415"/>
                  </a:lnTo>
                  <a:lnTo>
                    <a:pt x="164" y="413"/>
                  </a:lnTo>
                  <a:lnTo>
                    <a:pt x="166" y="411"/>
                  </a:lnTo>
                  <a:lnTo>
                    <a:pt x="167" y="408"/>
                  </a:lnTo>
                  <a:lnTo>
                    <a:pt x="167" y="405"/>
                  </a:lnTo>
                  <a:lnTo>
                    <a:pt x="167" y="405"/>
                  </a:lnTo>
                  <a:lnTo>
                    <a:pt x="167" y="399"/>
                  </a:lnTo>
                  <a:lnTo>
                    <a:pt x="168" y="395"/>
                  </a:lnTo>
                  <a:lnTo>
                    <a:pt x="169" y="393"/>
                  </a:lnTo>
                  <a:lnTo>
                    <a:pt x="170" y="392"/>
                  </a:lnTo>
                  <a:lnTo>
                    <a:pt x="173" y="392"/>
                  </a:lnTo>
                  <a:lnTo>
                    <a:pt x="177" y="392"/>
                  </a:lnTo>
                  <a:lnTo>
                    <a:pt x="177" y="392"/>
                  </a:lnTo>
                  <a:lnTo>
                    <a:pt x="183" y="392"/>
                  </a:lnTo>
                  <a:lnTo>
                    <a:pt x="184" y="391"/>
                  </a:lnTo>
                  <a:lnTo>
                    <a:pt x="185" y="390"/>
                  </a:lnTo>
                  <a:lnTo>
                    <a:pt x="183" y="387"/>
                  </a:lnTo>
                  <a:lnTo>
                    <a:pt x="179" y="383"/>
                  </a:lnTo>
                  <a:lnTo>
                    <a:pt x="179" y="383"/>
                  </a:lnTo>
                  <a:lnTo>
                    <a:pt x="177" y="380"/>
                  </a:lnTo>
                  <a:lnTo>
                    <a:pt x="176" y="377"/>
                  </a:lnTo>
                  <a:lnTo>
                    <a:pt x="175" y="370"/>
                  </a:lnTo>
                  <a:lnTo>
                    <a:pt x="175" y="366"/>
                  </a:lnTo>
                  <a:lnTo>
                    <a:pt x="176" y="363"/>
                  </a:lnTo>
                  <a:lnTo>
                    <a:pt x="177" y="360"/>
                  </a:lnTo>
                  <a:lnTo>
                    <a:pt x="179" y="359"/>
                  </a:lnTo>
                  <a:lnTo>
                    <a:pt x="179" y="359"/>
                  </a:lnTo>
                  <a:lnTo>
                    <a:pt x="184" y="358"/>
                  </a:lnTo>
                  <a:lnTo>
                    <a:pt x="190" y="358"/>
                  </a:lnTo>
                  <a:lnTo>
                    <a:pt x="193" y="357"/>
                  </a:lnTo>
                  <a:lnTo>
                    <a:pt x="195" y="355"/>
                  </a:lnTo>
                  <a:lnTo>
                    <a:pt x="198" y="352"/>
                  </a:lnTo>
                  <a:lnTo>
                    <a:pt x="200" y="348"/>
                  </a:lnTo>
                  <a:lnTo>
                    <a:pt x="200" y="348"/>
                  </a:lnTo>
                  <a:lnTo>
                    <a:pt x="204" y="339"/>
                  </a:lnTo>
                  <a:lnTo>
                    <a:pt x="206" y="334"/>
                  </a:lnTo>
                  <a:lnTo>
                    <a:pt x="209" y="332"/>
                  </a:lnTo>
                  <a:lnTo>
                    <a:pt x="215" y="330"/>
                  </a:lnTo>
                  <a:lnTo>
                    <a:pt x="215" y="330"/>
                  </a:lnTo>
                  <a:lnTo>
                    <a:pt x="219" y="329"/>
                  </a:lnTo>
                  <a:lnTo>
                    <a:pt x="222" y="326"/>
                  </a:lnTo>
                  <a:lnTo>
                    <a:pt x="230" y="321"/>
                  </a:lnTo>
                  <a:lnTo>
                    <a:pt x="234" y="319"/>
                  </a:lnTo>
                  <a:lnTo>
                    <a:pt x="238" y="317"/>
                  </a:lnTo>
                  <a:lnTo>
                    <a:pt x="242" y="317"/>
                  </a:lnTo>
                  <a:lnTo>
                    <a:pt x="247" y="318"/>
                  </a:lnTo>
                  <a:lnTo>
                    <a:pt x="247" y="318"/>
                  </a:lnTo>
                  <a:lnTo>
                    <a:pt x="251" y="321"/>
                  </a:lnTo>
                  <a:lnTo>
                    <a:pt x="254" y="324"/>
                  </a:lnTo>
                  <a:lnTo>
                    <a:pt x="257" y="331"/>
                  </a:lnTo>
                  <a:lnTo>
                    <a:pt x="259" y="334"/>
                  </a:lnTo>
                  <a:lnTo>
                    <a:pt x="262" y="337"/>
                  </a:lnTo>
                  <a:lnTo>
                    <a:pt x="266" y="339"/>
                  </a:lnTo>
                  <a:lnTo>
                    <a:pt x="272" y="339"/>
                  </a:lnTo>
                  <a:lnTo>
                    <a:pt x="272" y="339"/>
                  </a:lnTo>
                  <a:lnTo>
                    <a:pt x="278" y="339"/>
                  </a:lnTo>
                  <a:lnTo>
                    <a:pt x="284" y="340"/>
                  </a:lnTo>
                  <a:lnTo>
                    <a:pt x="289" y="342"/>
                  </a:lnTo>
                  <a:lnTo>
                    <a:pt x="293" y="345"/>
                  </a:lnTo>
                  <a:lnTo>
                    <a:pt x="301" y="350"/>
                  </a:lnTo>
                  <a:lnTo>
                    <a:pt x="305" y="351"/>
                  </a:lnTo>
                  <a:lnTo>
                    <a:pt x="310" y="352"/>
                  </a:lnTo>
                  <a:lnTo>
                    <a:pt x="310" y="352"/>
                  </a:lnTo>
                  <a:lnTo>
                    <a:pt x="320" y="352"/>
                  </a:lnTo>
                  <a:lnTo>
                    <a:pt x="325" y="353"/>
                  </a:lnTo>
                  <a:lnTo>
                    <a:pt x="331" y="354"/>
                  </a:lnTo>
                  <a:lnTo>
                    <a:pt x="336" y="357"/>
                  </a:lnTo>
                  <a:lnTo>
                    <a:pt x="341" y="360"/>
                  </a:lnTo>
                  <a:lnTo>
                    <a:pt x="346" y="366"/>
                  </a:lnTo>
                  <a:lnTo>
                    <a:pt x="351" y="373"/>
                  </a:lnTo>
                  <a:lnTo>
                    <a:pt x="351" y="373"/>
                  </a:lnTo>
                  <a:lnTo>
                    <a:pt x="355" y="381"/>
                  </a:lnTo>
                  <a:lnTo>
                    <a:pt x="359" y="389"/>
                  </a:lnTo>
                  <a:lnTo>
                    <a:pt x="363" y="401"/>
                  </a:lnTo>
                  <a:lnTo>
                    <a:pt x="366" y="406"/>
                  </a:lnTo>
                  <a:lnTo>
                    <a:pt x="369" y="410"/>
                  </a:lnTo>
                  <a:lnTo>
                    <a:pt x="374" y="413"/>
                  </a:lnTo>
                  <a:lnTo>
                    <a:pt x="379" y="414"/>
                  </a:lnTo>
                  <a:lnTo>
                    <a:pt x="379" y="414"/>
                  </a:lnTo>
                  <a:lnTo>
                    <a:pt x="385" y="415"/>
                  </a:lnTo>
                  <a:lnTo>
                    <a:pt x="389" y="417"/>
                  </a:lnTo>
                  <a:lnTo>
                    <a:pt x="392" y="420"/>
                  </a:lnTo>
                  <a:lnTo>
                    <a:pt x="394" y="423"/>
                  </a:lnTo>
                  <a:lnTo>
                    <a:pt x="396" y="426"/>
                  </a:lnTo>
                  <a:lnTo>
                    <a:pt x="397" y="429"/>
                  </a:lnTo>
                  <a:lnTo>
                    <a:pt x="397" y="436"/>
                  </a:lnTo>
                  <a:lnTo>
                    <a:pt x="397" y="436"/>
                  </a:lnTo>
                  <a:lnTo>
                    <a:pt x="397" y="440"/>
                  </a:lnTo>
                  <a:lnTo>
                    <a:pt x="398" y="444"/>
                  </a:lnTo>
                  <a:lnTo>
                    <a:pt x="400" y="445"/>
                  </a:lnTo>
                  <a:lnTo>
                    <a:pt x="402" y="447"/>
                  </a:lnTo>
                  <a:lnTo>
                    <a:pt x="408" y="448"/>
                  </a:lnTo>
                  <a:lnTo>
                    <a:pt x="408" y="448"/>
                  </a:lnTo>
                  <a:lnTo>
                    <a:pt x="416" y="450"/>
                  </a:lnTo>
                  <a:lnTo>
                    <a:pt x="423" y="453"/>
                  </a:lnTo>
                  <a:lnTo>
                    <a:pt x="426" y="456"/>
                  </a:lnTo>
                  <a:lnTo>
                    <a:pt x="429" y="459"/>
                  </a:lnTo>
                  <a:lnTo>
                    <a:pt x="432" y="462"/>
                  </a:lnTo>
                  <a:lnTo>
                    <a:pt x="434" y="467"/>
                  </a:lnTo>
                  <a:lnTo>
                    <a:pt x="434" y="467"/>
                  </a:lnTo>
                  <a:lnTo>
                    <a:pt x="438" y="476"/>
                  </a:lnTo>
                  <a:lnTo>
                    <a:pt x="442" y="484"/>
                  </a:lnTo>
                  <a:lnTo>
                    <a:pt x="445" y="487"/>
                  </a:lnTo>
                  <a:lnTo>
                    <a:pt x="448" y="489"/>
                  </a:lnTo>
                  <a:lnTo>
                    <a:pt x="452" y="491"/>
                  </a:lnTo>
                  <a:lnTo>
                    <a:pt x="457" y="491"/>
                  </a:lnTo>
                  <a:lnTo>
                    <a:pt x="457" y="491"/>
                  </a:lnTo>
                  <a:lnTo>
                    <a:pt x="487" y="491"/>
                  </a:lnTo>
                  <a:lnTo>
                    <a:pt x="518" y="491"/>
                  </a:lnTo>
                  <a:lnTo>
                    <a:pt x="518" y="491"/>
                  </a:lnTo>
                  <a:lnTo>
                    <a:pt x="524" y="491"/>
                  </a:lnTo>
                  <a:lnTo>
                    <a:pt x="528" y="492"/>
                  </a:lnTo>
                  <a:lnTo>
                    <a:pt x="535" y="495"/>
                  </a:lnTo>
                  <a:lnTo>
                    <a:pt x="538" y="496"/>
                  </a:lnTo>
                  <a:lnTo>
                    <a:pt x="542" y="498"/>
                  </a:lnTo>
                  <a:lnTo>
                    <a:pt x="548" y="498"/>
                  </a:lnTo>
                  <a:lnTo>
                    <a:pt x="555" y="498"/>
                  </a:lnTo>
                  <a:lnTo>
                    <a:pt x="555" y="498"/>
                  </a:lnTo>
                  <a:lnTo>
                    <a:pt x="568" y="496"/>
                  </a:lnTo>
                  <a:lnTo>
                    <a:pt x="576" y="494"/>
                  </a:lnTo>
                  <a:lnTo>
                    <a:pt x="579" y="494"/>
                  </a:lnTo>
                  <a:lnTo>
                    <a:pt x="581" y="495"/>
                  </a:lnTo>
                  <a:lnTo>
                    <a:pt x="583" y="497"/>
                  </a:lnTo>
                  <a:lnTo>
                    <a:pt x="585" y="500"/>
                  </a:lnTo>
                  <a:lnTo>
                    <a:pt x="585" y="500"/>
                  </a:lnTo>
                  <a:lnTo>
                    <a:pt x="587" y="508"/>
                  </a:lnTo>
                  <a:lnTo>
                    <a:pt x="589" y="514"/>
                  </a:lnTo>
                  <a:lnTo>
                    <a:pt x="591" y="517"/>
                  </a:lnTo>
                  <a:lnTo>
                    <a:pt x="594" y="519"/>
                  </a:lnTo>
                  <a:lnTo>
                    <a:pt x="597" y="521"/>
                  </a:lnTo>
                  <a:lnTo>
                    <a:pt x="602" y="521"/>
                  </a:lnTo>
                  <a:lnTo>
                    <a:pt x="602" y="521"/>
                  </a:lnTo>
                  <a:lnTo>
                    <a:pt x="608" y="521"/>
                  </a:lnTo>
                  <a:lnTo>
                    <a:pt x="613" y="523"/>
                  </a:lnTo>
                  <a:lnTo>
                    <a:pt x="622" y="525"/>
                  </a:lnTo>
                  <a:lnTo>
                    <a:pt x="625" y="525"/>
                  </a:lnTo>
                  <a:lnTo>
                    <a:pt x="627" y="524"/>
                  </a:lnTo>
                  <a:lnTo>
                    <a:pt x="628" y="522"/>
                  </a:lnTo>
                  <a:lnTo>
                    <a:pt x="628" y="517"/>
                  </a:lnTo>
                  <a:lnTo>
                    <a:pt x="628" y="517"/>
                  </a:lnTo>
                  <a:lnTo>
                    <a:pt x="626" y="508"/>
                  </a:lnTo>
                  <a:lnTo>
                    <a:pt x="625" y="502"/>
                  </a:lnTo>
                  <a:lnTo>
                    <a:pt x="625" y="500"/>
                  </a:lnTo>
                  <a:lnTo>
                    <a:pt x="626" y="498"/>
                  </a:lnTo>
                  <a:lnTo>
                    <a:pt x="629" y="497"/>
                  </a:lnTo>
                  <a:lnTo>
                    <a:pt x="634" y="497"/>
                  </a:lnTo>
                  <a:lnTo>
                    <a:pt x="634" y="497"/>
                  </a:lnTo>
                  <a:lnTo>
                    <a:pt x="643" y="497"/>
                  </a:lnTo>
                  <a:lnTo>
                    <a:pt x="649" y="496"/>
                  </a:lnTo>
                  <a:lnTo>
                    <a:pt x="651" y="494"/>
                  </a:lnTo>
                  <a:lnTo>
                    <a:pt x="652" y="493"/>
                  </a:lnTo>
                  <a:lnTo>
                    <a:pt x="651" y="492"/>
                  </a:lnTo>
                  <a:lnTo>
                    <a:pt x="651" y="49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 name="Freeform 47">
              <a:extLst>
                <a:ext uri="{FF2B5EF4-FFF2-40B4-BE49-F238E27FC236}">
                  <a16:creationId xmlns:a16="http://schemas.microsoft.com/office/drawing/2014/main" id="{6CA9C41C-DA84-4C42-9EC4-DCE6D1A53F12}"/>
                </a:ext>
              </a:extLst>
            </p:cNvPr>
            <p:cNvSpPr>
              <a:spLocks/>
            </p:cNvSpPr>
            <p:nvPr/>
          </p:nvSpPr>
          <p:spPr bwMode="auto">
            <a:xfrm>
              <a:off x="437534" y="2272719"/>
              <a:ext cx="369927" cy="246396"/>
            </a:xfrm>
            <a:custGeom>
              <a:avLst/>
              <a:gdLst>
                <a:gd name="T0" fmla="*/ 1151 w 1166"/>
                <a:gd name="T1" fmla="*/ 285 h 668"/>
                <a:gd name="T2" fmla="*/ 1155 w 1166"/>
                <a:gd name="T3" fmla="*/ 245 h 668"/>
                <a:gd name="T4" fmla="*/ 1100 w 1166"/>
                <a:gd name="T5" fmla="*/ 221 h 668"/>
                <a:gd name="T6" fmla="*/ 1041 w 1166"/>
                <a:gd name="T7" fmla="*/ 209 h 668"/>
                <a:gd name="T8" fmla="*/ 977 w 1166"/>
                <a:gd name="T9" fmla="*/ 172 h 668"/>
                <a:gd name="T10" fmla="*/ 928 w 1166"/>
                <a:gd name="T11" fmla="*/ 191 h 668"/>
                <a:gd name="T12" fmla="*/ 884 w 1166"/>
                <a:gd name="T13" fmla="*/ 178 h 668"/>
                <a:gd name="T14" fmla="*/ 847 w 1166"/>
                <a:gd name="T15" fmla="*/ 117 h 668"/>
                <a:gd name="T16" fmla="*/ 803 w 1166"/>
                <a:gd name="T17" fmla="*/ 107 h 668"/>
                <a:gd name="T18" fmla="*/ 775 w 1166"/>
                <a:gd name="T19" fmla="*/ 63 h 668"/>
                <a:gd name="T20" fmla="*/ 773 w 1166"/>
                <a:gd name="T21" fmla="*/ 25 h 668"/>
                <a:gd name="T22" fmla="*/ 742 w 1166"/>
                <a:gd name="T23" fmla="*/ 7 h 668"/>
                <a:gd name="T24" fmla="*/ 696 w 1166"/>
                <a:gd name="T25" fmla="*/ 19 h 668"/>
                <a:gd name="T26" fmla="*/ 648 w 1166"/>
                <a:gd name="T27" fmla="*/ 31 h 668"/>
                <a:gd name="T28" fmla="*/ 571 w 1166"/>
                <a:gd name="T29" fmla="*/ 29 h 668"/>
                <a:gd name="T30" fmla="*/ 548 w 1166"/>
                <a:gd name="T31" fmla="*/ 106 h 668"/>
                <a:gd name="T32" fmla="*/ 504 w 1166"/>
                <a:gd name="T33" fmla="*/ 86 h 668"/>
                <a:gd name="T34" fmla="*/ 462 w 1166"/>
                <a:gd name="T35" fmla="*/ 75 h 668"/>
                <a:gd name="T36" fmla="*/ 415 w 1166"/>
                <a:gd name="T37" fmla="*/ 78 h 668"/>
                <a:gd name="T38" fmla="*/ 368 w 1166"/>
                <a:gd name="T39" fmla="*/ 80 h 668"/>
                <a:gd name="T40" fmla="*/ 252 w 1166"/>
                <a:gd name="T41" fmla="*/ 46 h 668"/>
                <a:gd name="T42" fmla="*/ 143 w 1166"/>
                <a:gd name="T43" fmla="*/ 50 h 668"/>
                <a:gd name="T44" fmla="*/ 92 w 1166"/>
                <a:gd name="T45" fmla="*/ 75 h 668"/>
                <a:gd name="T46" fmla="*/ 125 w 1166"/>
                <a:gd name="T47" fmla="*/ 130 h 668"/>
                <a:gd name="T48" fmla="*/ 89 w 1166"/>
                <a:gd name="T49" fmla="*/ 191 h 668"/>
                <a:gd name="T50" fmla="*/ 42 w 1166"/>
                <a:gd name="T51" fmla="*/ 277 h 668"/>
                <a:gd name="T52" fmla="*/ 4 w 1166"/>
                <a:gd name="T53" fmla="*/ 326 h 668"/>
                <a:gd name="T54" fmla="*/ 48 w 1166"/>
                <a:gd name="T55" fmla="*/ 370 h 668"/>
                <a:gd name="T56" fmla="*/ 121 w 1166"/>
                <a:gd name="T57" fmla="*/ 381 h 668"/>
                <a:gd name="T58" fmla="*/ 185 w 1166"/>
                <a:gd name="T59" fmla="*/ 401 h 668"/>
                <a:gd name="T60" fmla="*/ 248 w 1166"/>
                <a:gd name="T61" fmla="*/ 381 h 668"/>
                <a:gd name="T62" fmla="*/ 321 w 1166"/>
                <a:gd name="T63" fmla="*/ 349 h 668"/>
                <a:gd name="T64" fmla="*/ 394 w 1166"/>
                <a:gd name="T65" fmla="*/ 363 h 668"/>
                <a:gd name="T66" fmla="*/ 461 w 1166"/>
                <a:gd name="T67" fmla="*/ 407 h 668"/>
                <a:gd name="T68" fmla="*/ 501 w 1166"/>
                <a:gd name="T69" fmla="*/ 475 h 668"/>
                <a:gd name="T70" fmla="*/ 486 w 1166"/>
                <a:gd name="T71" fmla="*/ 510 h 668"/>
                <a:gd name="T72" fmla="*/ 442 w 1166"/>
                <a:gd name="T73" fmla="*/ 521 h 668"/>
                <a:gd name="T74" fmla="*/ 413 w 1166"/>
                <a:gd name="T75" fmla="*/ 569 h 668"/>
                <a:gd name="T76" fmla="*/ 435 w 1166"/>
                <a:gd name="T77" fmla="*/ 598 h 668"/>
                <a:gd name="T78" fmla="*/ 482 w 1166"/>
                <a:gd name="T79" fmla="*/ 592 h 668"/>
                <a:gd name="T80" fmla="*/ 507 w 1166"/>
                <a:gd name="T81" fmla="*/ 559 h 668"/>
                <a:gd name="T82" fmla="*/ 587 w 1166"/>
                <a:gd name="T83" fmla="*/ 487 h 668"/>
                <a:gd name="T84" fmla="*/ 646 w 1166"/>
                <a:gd name="T85" fmla="*/ 484 h 668"/>
                <a:gd name="T86" fmla="*/ 620 w 1166"/>
                <a:gd name="T87" fmla="*/ 514 h 668"/>
                <a:gd name="T88" fmla="*/ 668 w 1166"/>
                <a:gd name="T89" fmla="*/ 537 h 668"/>
                <a:gd name="T90" fmla="*/ 725 w 1166"/>
                <a:gd name="T91" fmla="*/ 530 h 668"/>
                <a:gd name="T92" fmla="*/ 721 w 1166"/>
                <a:gd name="T93" fmla="*/ 557 h 668"/>
                <a:gd name="T94" fmla="*/ 686 w 1166"/>
                <a:gd name="T95" fmla="*/ 592 h 668"/>
                <a:gd name="T96" fmla="*/ 740 w 1166"/>
                <a:gd name="T97" fmla="*/ 612 h 668"/>
                <a:gd name="T98" fmla="*/ 748 w 1166"/>
                <a:gd name="T99" fmla="*/ 667 h 668"/>
                <a:gd name="T100" fmla="*/ 810 w 1166"/>
                <a:gd name="T101" fmla="*/ 635 h 668"/>
                <a:gd name="T102" fmla="*/ 901 w 1166"/>
                <a:gd name="T103" fmla="*/ 618 h 668"/>
                <a:gd name="T104" fmla="*/ 934 w 1166"/>
                <a:gd name="T105" fmla="*/ 579 h 668"/>
                <a:gd name="T106" fmla="*/ 846 w 1166"/>
                <a:gd name="T107" fmla="*/ 574 h 668"/>
                <a:gd name="T108" fmla="*/ 865 w 1166"/>
                <a:gd name="T109" fmla="*/ 510 h 668"/>
                <a:gd name="T110" fmla="*/ 952 w 1166"/>
                <a:gd name="T111" fmla="*/ 480 h 668"/>
                <a:gd name="T112" fmla="*/ 1036 w 1166"/>
                <a:gd name="T113" fmla="*/ 448 h 668"/>
                <a:gd name="T114" fmla="*/ 1067 w 1166"/>
                <a:gd name="T115" fmla="*/ 404 h 668"/>
                <a:gd name="T116" fmla="*/ 1145 w 1166"/>
                <a:gd name="T117" fmla="*/ 384 h 668"/>
                <a:gd name="T118" fmla="*/ 1140 w 1166"/>
                <a:gd name="T119" fmla="*/ 331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6" h="668">
                  <a:moveTo>
                    <a:pt x="1142" y="313"/>
                  </a:moveTo>
                  <a:lnTo>
                    <a:pt x="1142" y="313"/>
                  </a:lnTo>
                  <a:lnTo>
                    <a:pt x="1149" y="311"/>
                  </a:lnTo>
                  <a:lnTo>
                    <a:pt x="1155" y="310"/>
                  </a:lnTo>
                  <a:lnTo>
                    <a:pt x="1156" y="309"/>
                  </a:lnTo>
                  <a:lnTo>
                    <a:pt x="1157" y="307"/>
                  </a:lnTo>
                  <a:lnTo>
                    <a:pt x="1157" y="306"/>
                  </a:lnTo>
                  <a:lnTo>
                    <a:pt x="1157" y="304"/>
                  </a:lnTo>
                  <a:lnTo>
                    <a:pt x="1157" y="304"/>
                  </a:lnTo>
                  <a:lnTo>
                    <a:pt x="1153" y="299"/>
                  </a:lnTo>
                  <a:lnTo>
                    <a:pt x="1150" y="294"/>
                  </a:lnTo>
                  <a:lnTo>
                    <a:pt x="1149" y="291"/>
                  </a:lnTo>
                  <a:lnTo>
                    <a:pt x="1150" y="288"/>
                  </a:lnTo>
                  <a:lnTo>
                    <a:pt x="1151" y="285"/>
                  </a:lnTo>
                  <a:lnTo>
                    <a:pt x="1155" y="281"/>
                  </a:lnTo>
                  <a:lnTo>
                    <a:pt x="1155" y="281"/>
                  </a:lnTo>
                  <a:lnTo>
                    <a:pt x="1161" y="274"/>
                  </a:lnTo>
                  <a:lnTo>
                    <a:pt x="1164" y="269"/>
                  </a:lnTo>
                  <a:lnTo>
                    <a:pt x="1166" y="264"/>
                  </a:lnTo>
                  <a:lnTo>
                    <a:pt x="1166" y="259"/>
                  </a:lnTo>
                  <a:lnTo>
                    <a:pt x="1166" y="259"/>
                  </a:lnTo>
                  <a:lnTo>
                    <a:pt x="1166" y="253"/>
                  </a:lnTo>
                  <a:lnTo>
                    <a:pt x="1164" y="248"/>
                  </a:lnTo>
                  <a:lnTo>
                    <a:pt x="1162" y="246"/>
                  </a:lnTo>
                  <a:lnTo>
                    <a:pt x="1160" y="245"/>
                  </a:lnTo>
                  <a:lnTo>
                    <a:pt x="1157" y="244"/>
                  </a:lnTo>
                  <a:lnTo>
                    <a:pt x="1155" y="245"/>
                  </a:lnTo>
                  <a:lnTo>
                    <a:pt x="1155" y="245"/>
                  </a:lnTo>
                  <a:lnTo>
                    <a:pt x="1149" y="246"/>
                  </a:lnTo>
                  <a:lnTo>
                    <a:pt x="1142" y="247"/>
                  </a:lnTo>
                  <a:lnTo>
                    <a:pt x="1140" y="247"/>
                  </a:lnTo>
                  <a:lnTo>
                    <a:pt x="1136" y="246"/>
                  </a:lnTo>
                  <a:lnTo>
                    <a:pt x="1133" y="244"/>
                  </a:lnTo>
                  <a:lnTo>
                    <a:pt x="1129" y="241"/>
                  </a:lnTo>
                  <a:lnTo>
                    <a:pt x="1129" y="241"/>
                  </a:lnTo>
                  <a:lnTo>
                    <a:pt x="1121" y="232"/>
                  </a:lnTo>
                  <a:lnTo>
                    <a:pt x="1113" y="225"/>
                  </a:lnTo>
                  <a:lnTo>
                    <a:pt x="1109" y="222"/>
                  </a:lnTo>
                  <a:lnTo>
                    <a:pt x="1106" y="221"/>
                  </a:lnTo>
                  <a:lnTo>
                    <a:pt x="1102" y="220"/>
                  </a:lnTo>
                  <a:lnTo>
                    <a:pt x="1100" y="221"/>
                  </a:lnTo>
                  <a:lnTo>
                    <a:pt x="1100" y="221"/>
                  </a:lnTo>
                  <a:lnTo>
                    <a:pt x="1093" y="225"/>
                  </a:lnTo>
                  <a:lnTo>
                    <a:pt x="1086" y="228"/>
                  </a:lnTo>
                  <a:lnTo>
                    <a:pt x="1083" y="229"/>
                  </a:lnTo>
                  <a:lnTo>
                    <a:pt x="1079" y="229"/>
                  </a:lnTo>
                  <a:lnTo>
                    <a:pt x="1076" y="227"/>
                  </a:lnTo>
                  <a:lnTo>
                    <a:pt x="1073" y="224"/>
                  </a:lnTo>
                  <a:lnTo>
                    <a:pt x="1073" y="224"/>
                  </a:lnTo>
                  <a:lnTo>
                    <a:pt x="1070" y="220"/>
                  </a:lnTo>
                  <a:lnTo>
                    <a:pt x="1066" y="217"/>
                  </a:lnTo>
                  <a:lnTo>
                    <a:pt x="1057" y="212"/>
                  </a:lnTo>
                  <a:lnTo>
                    <a:pt x="1049" y="209"/>
                  </a:lnTo>
                  <a:lnTo>
                    <a:pt x="1045" y="208"/>
                  </a:lnTo>
                  <a:lnTo>
                    <a:pt x="1041" y="209"/>
                  </a:lnTo>
                  <a:lnTo>
                    <a:pt x="1041" y="209"/>
                  </a:lnTo>
                  <a:lnTo>
                    <a:pt x="1038" y="209"/>
                  </a:lnTo>
                  <a:lnTo>
                    <a:pt x="1035" y="211"/>
                  </a:lnTo>
                  <a:lnTo>
                    <a:pt x="1029" y="213"/>
                  </a:lnTo>
                  <a:lnTo>
                    <a:pt x="1026" y="214"/>
                  </a:lnTo>
                  <a:lnTo>
                    <a:pt x="1022" y="213"/>
                  </a:lnTo>
                  <a:lnTo>
                    <a:pt x="1018" y="211"/>
                  </a:lnTo>
                  <a:lnTo>
                    <a:pt x="1013" y="206"/>
                  </a:lnTo>
                  <a:lnTo>
                    <a:pt x="1013" y="206"/>
                  </a:lnTo>
                  <a:lnTo>
                    <a:pt x="1002" y="194"/>
                  </a:lnTo>
                  <a:lnTo>
                    <a:pt x="992" y="182"/>
                  </a:lnTo>
                  <a:lnTo>
                    <a:pt x="987" y="177"/>
                  </a:lnTo>
                  <a:lnTo>
                    <a:pt x="982" y="173"/>
                  </a:lnTo>
                  <a:lnTo>
                    <a:pt x="979" y="172"/>
                  </a:lnTo>
                  <a:lnTo>
                    <a:pt x="977" y="172"/>
                  </a:lnTo>
                  <a:lnTo>
                    <a:pt x="976" y="173"/>
                  </a:lnTo>
                  <a:lnTo>
                    <a:pt x="976" y="173"/>
                  </a:lnTo>
                  <a:lnTo>
                    <a:pt x="972" y="174"/>
                  </a:lnTo>
                  <a:lnTo>
                    <a:pt x="969" y="175"/>
                  </a:lnTo>
                  <a:lnTo>
                    <a:pt x="961" y="177"/>
                  </a:lnTo>
                  <a:lnTo>
                    <a:pt x="953" y="178"/>
                  </a:lnTo>
                  <a:lnTo>
                    <a:pt x="951" y="180"/>
                  </a:lnTo>
                  <a:lnTo>
                    <a:pt x="949" y="182"/>
                  </a:lnTo>
                  <a:lnTo>
                    <a:pt x="949" y="182"/>
                  </a:lnTo>
                  <a:lnTo>
                    <a:pt x="948" y="185"/>
                  </a:lnTo>
                  <a:lnTo>
                    <a:pt x="946" y="187"/>
                  </a:lnTo>
                  <a:lnTo>
                    <a:pt x="941" y="190"/>
                  </a:lnTo>
                  <a:lnTo>
                    <a:pt x="935" y="192"/>
                  </a:lnTo>
                  <a:lnTo>
                    <a:pt x="928" y="191"/>
                  </a:lnTo>
                  <a:lnTo>
                    <a:pt x="928" y="191"/>
                  </a:lnTo>
                  <a:lnTo>
                    <a:pt x="925" y="190"/>
                  </a:lnTo>
                  <a:lnTo>
                    <a:pt x="922" y="188"/>
                  </a:lnTo>
                  <a:lnTo>
                    <a:pt x="916" y="183"/>
                  </a:lnTo>
                  <a:lnTo>
                    <a:pt x="910" y="178"/>
                  </a:lnTo>
                  <a:lnTo>
                    <a:pt x="907" y="177"/>
                  </a:lnTo>
                  <a:lnTo>
                    <a:pt x="904" y="176"/>
                  </a:lnTo>
                  <a:lnTo>
                    <a:pt x="904" y="176"/>
                  </a:lnTo>
                  <a:lnTo>
                    <a:pt x="893" y="174"/>
                  </a:lnTo>
                  <a:lnTo>
                    <a:pt x="889" y="174"/>
                  </a:lnTo>
                  <a:lnTo>
                    <a:pt x="887" y="175"/>
                  </a:lnTo>
                  <a:lnTo>
                    <a:pt x="886" y="177"/>
                  </a:lnTo>
                  <a:lnTo>
                    <a:pt x="886" y="177"/>
                  </a:lnTo>
                  <a:lnTo>
                    <a:pt x="884" y="178"/>
                  </a:lnTo>
                  <a:lnTo>
                    <a:pt x="882" y="179"/>
                  </a:lnTo>
                  <a:lnTo>
                    <a:pt x="877" y="180"/>
                  </a:lnTo>
                  <a:lnTo>
                    <a:pt x="872" y="179"/>
                  </a:lnTo>
                  <a:lnTo>
                    <a:pt x="868" y="177"/>
                  </a:lnTo>
                  <a:lnTo>
                    <a:pt x="868" y="177"/>
                  </a:lnTo>
                  <a:lnTo>
                    <a:pt x="866" y="174"/>
                  </a:lnTo>
                  <a:lnTo>
                    <a:pt x="865" y="170"/>
                  </a:lnTo>
                  <a:lnTo>
                    <a:pt x="862" y="160"/>
                  </a:lnTo>
                  <a:lnTo>
                    <a:pt x="860" y="148"/>
                  </a:lnTo>
                  <a:lnTo>
                    <a:pt x="858" y="142"/>
                  </a:lnTo>
                  <a:lnTo>
                    <a:pt x="856" y="138"/>
                  </a:lnTo>
                  <a:lnTo>
                    <a:pt x="856" y="138"/>
                  </a:lnTo>
                  <a:lnTo>
                    <a:pt x="851" y="128"/>
                  </a:lnTo>
                  <a:lnTo>
                    <a:pt x="847" y="117"/>
                  </a:lnTo>
                  <a:lnTo>
                    <a:pt x="844" y="113"/>
                  </a:lnTo>
                  <a:lnTo>
                    <a:pt x="841" y="109"/>
                  </a:lnTo>
                  <a:lnTo>
                    <a:pt x="838" y="107"/>
                  </a:lnTo>
                  <a:lnTo>
                    <a:pt x="835" y="106"/>
                  </a:lnTo>
                  <a:lnTo>
                    <a:pt x="835" y="106"/>
                  </a:lnTo>
                  <a:lnTo>
                    <a:pt x="832" y="105"/>
                  </a:lnTo>
                  <a:lnTo>
                    <a:pt x="828" y="106"/>
                  </a:lnTo>
                  <a:lnTo>
                    <a:pt x="822" y="109"/>
                  </a:lnTo>
                  <a:lnTo>
                    <a:pt x="819" y="110"/>
                  </a:lnTo>
                  <a:lnTo>
                    <a:pt x="815" y="111"/>
                  </a:lnTo>
                  <a:lnTo>
                    <a:pt x="811" y="110"/>
                  </a:lnTo>
                  <a:lnTo>
                    <a:pt x="807" y="109"/>
                  </a:lnTo>
                  <a:lnTo>
                    <a:pt x="807" y="109"/>
                  </a:lnTo>
                  <a:lnTo>
                    <a:pt x="803" y="107"/>
                  </a:lnTo>
                  <a:lnTo>
                    <a:pt x="798" y="105"/>
                  </a:lnTo>
                  <a:lnTo>
                    <a:pt x="790" y="104"/>
                  </a:lnTo>
                  <a:lnTo>
                    <a:pt x="787" y="103"/>
                  </a:lnTo>
                  <a:lnTo>
                    <a:pt x="785" y="102"/>
                  </a:lnTo>
                  <a:lnTo>
                    <a:pt x="783" y="99"/>
                  </a:lnTo>
                  <a:lnTo>
                    <a:pt x="782" y="96"/>
                  </a:lnTo>
                  <a:lnTo>
                    <a:pt x="782" y="96"/>
                  </a:lnTo>
                  <a:lnTo>
                    <a:pt x="781" y="87"/>
                  </a:lnTo>
                  <a:lnTo>
                    <a:pt x="780" y="79"/>
                  </a:lnTo>
                  <a:lnTo>
                    <a:pt x="778" y="73"/>
                  </a:lnTo>
                  <a:lnTo>
                    <a:pt x="776" y="70"/>
                  </a:lnTo>
                  <a:lnTo>
                    <a:pt x="776" y="70"/>
                  </a:lnTo>
                  <a:lnTo>
                    <a:pt x="774" y="66"/>
                  </a:lnTo>
                  <a:lnTo>
                    <a:pt x="775" y="63"/>
                  </a:lnTo>
                  <a:lnTo>
                    <a:pt x="777" y="60"/>
                  </a:lnTo>
                  <a:lnTo>
                    <a:pt x="781" y="58"/>
                  </a:lnTo>
                  <a:lnTo>
                    <a:pt x="781" y="58"/>
                  </a:lnTo>
                  <a:lnTo>
                    <a:pt x="786" y="57"/>
                  </a:lnTo>
                  <a:lnTo>
                    <a:pt x="788" y="56"/>
                  </a:lnTo>
                  <a:lnTo>
                    <a:pt x="789" y="55"/>
                  </a:lnTo>
                  <a:lnTo>
                    <a:pt x="790" y="53"/>
                  </a:lnTo>
                  <a:lnTo>
                    <a:pt x="789" y="51"/>
                  </a:lnTo>
                  <a:lnTo>
                    <a:pt x="788" y="49"/>
                  </a:lnTo>
                  <a:lnTo>
                    <a:pt x="785" y="46"/>
                  </a:lnTo>
                  <a:lnTo>
                    <a:pt x="785" y="46"/>
                  </a:lnTo>
                  <a:lnTo>
                    <a:pt x="781" y="41"/>
                  </a:lnTo>
                  <a:lnTo>
                    <a:pt x="778" y="37"/>
                  </a:lnTo>
                  <a:lnTo>
                    <a:pt x="773" y="25"/>
                  </a:lnTo>
                  <a:lnTo>
                    <a:pt x="770" y="20"/>
                  </a:lnTo>
                  <a:lnTo>
                    <a:pt x="768" y="16"/>
                  </a:lnTo>
                  <a:lnTo>
                    <a:pt x="765" y="13"/>
                  </a:lnTo>
                  <a:lnTo>
                    <a:pt x="761" y="11"/>
                  </a:lnTo>
                  <a:lnTo>
                    <a:pt x="761" y="11"/>
                  </a:lnTo>
                  <a:lnTo>
                    <a:pt x="757" y="10"/>
                  </a:lnTo>
                  <a:lnTo>
                    <a:pt x="755" y="8"/>
                  </a:lnTo>
                  <a:lnTo>
                    <a:pt x="750" y="5"/>
                  </a:lnTo>
                  <a:lnTo>
                    <a:pt x="749" y="4"/>
                  </a:lnTo>
                  <a:lnTo>
                    <a:pt x="747" y="4"/>
                  </a:lnTo>
                  <a:lnTo>
                    <a:pt x="746" y="4"/>
                  </a:lnTo>
                  <a:lnTo>
                    <a:pt x="744" y="6"/>
                  </a:lnTo>
                  <a:lnTo>
                    <a:pt x="744" y="6"/>
                  </a:lnTo>
                  <a:lnTo>
                    <a:pt x="742" y="7"/>
                  </a:lnTo>
                  <a:lnTo>
                    <a:pt x="740" y="7"/>
                  </a:lnTo>
                  <a:lnTo>
                    <a:pt x="734" y="3"/>
                  </a:lnTo>
                  <a:lnTo>
                    <a:pt x="730" y="1"/>
                  </a:lnTo>
                  <a:lnTo>
                    <a:pt x="727" y="0"/>
                  </a:lnTo>
                  <a:lnTo>
                    <a:pt x="724" y="0"/>
                  </a:lnTo>
                  <a:lnTo>
                    <a:pt x="721" y="2"/>
                  </a:lnTo>
                  <a:lnTo>
                    <a:pt x="721" y="2"/>
                  </a:lnTo>
                  <a:lnTo>
                    <a:pt x="715" y="8"/>
                  </a:lnTo>
                  <a:lnTo>
                    <a:pt x="710" y="14"/>
                  </a:lnTo>
                  <a:lnTo>
                    <a:pt x="707" y="16"/>
                  </a:lnTo>
                  <a:lnTo>
                    <a:pt x="704" y="18"/>
                  </a:lnTo>
                  <a:lnTo>
                    <a:pt x="700" y="19"/>
                  </a:lnTo>
                  <a:lnTo>
                    <a:pt x="696" y="19"/>
                  </a:lnTo>
                  <a:lnTo>
                    <a:pt x="696" y="19"/>
                  </a:lnTo>
                  <a:lnTo>
                    <a:pt x="691" y="18"/>
                  </a:lnTo>
                  <a:lnTo>
                    <a:pt x="687" y="16"/>
                  </a:lnTo>
                  <a:lnTo>
                    <a:pt x="681" y="13"/>
                  </a:lnTo>
                  <a:lnTo>
                    <a:pt x="676" y="10"/>
                  </a:lnTo>
                  <a:lnTo>
                    <a:pt x="674" y="10"/>
                  </a:lnTo>
                  <a:lnTo>
                    <a:pt x="672" y="11"/>
                  </a:lnTo>
                  <a:lnTo>
                    <a:pt x="672" y="11"/>
                  </a:lnTo>
                  <a:lnTo>
                    <a:pt x="663" y="15"/>
                  </a:lnTo>
                  <a:lnTo>
                    <a:pt x="659" y="18"/>
                  </a:lnTo>
                  <a:lnTo>
                    <a:pt x="656" y="23"/>
                  </a:lnTo>
                  <a:lnTo>
                    <a:pt x="656" y="23"/>
                  </a:lnTo>
                  <a:lnTo>
                    <a:pt x="654" y="26"/>
                  </a:lnTo>
                  <a:lnTo>
                    <a:pt x="651" y="29"/>
                  </a:lnTo>
                  <a:lnTo>
                    <a:pt x="648" y="31"/>
                  </a:lnTo>
                  <a:lnTo>
                    <a:pt x="644" y="32"/>
                  </a:lnTo>
                  <a:lnTo>
                    <a:pt x="640" y="33"/>
                  </a:lnTo>
                  <a:lnTo>
                    <a:pt x="636" y="33"/>
                  </a:lnTo>
                  <a:lnTo>
                    <a:pt x="632" y="32"/>
                  </a:lnTo>
                  <a:lnTo>
                    <a:pt x="628" y="29"/>
                  </a:lnTo>
                  <a:lnTo>
                    <a:pt x="628" y="29"/>
                  </a:lnTo>
                  <a:lnTo>
                    <a:pt x="626" y="27"/>
                  </a:lnTo>
                  <a:lnTo>
                    <a:pt x="626" y="27"/>
                  </a:lnTo>
                  <a:lnTo>
                    <a:pt x="620" y="28"/>
                  </a:lnTo>
                  <a:lnTo>
                    <a:pt x="613" y="29"/>
                  </a:lnTo>
                  <a:lnTo>
                    <a:pt x="600" y="29"/>
                  </a:lnTo>
                  <a:lnTo>
                    <a:pt x="576" y="28"/>
                  </a:lnTo>
                  <a:lnTo>
                    <a:pt x="576" y="28"/>
                  </a:lnTo>
                  <a:lnTo>
                    <a:pt x="571" y="29"/>
                  </a:lnTo>
                  <a:lnTo>
                    <a:pt x="567" y="32"/>
                  </a:lnTo>
                  <a:lnTo>
                    <a:pt x="564" y="37"/>
                  </a:lnTo>
                  <a:lnTo>
                    <a:pt x="560" y="42"/>
                  </a:lnTo>
                  <a:lnTo>
                    <a:pt x="555" y="53"/>
                  </a:lnTo>
                  <a:lnTo>
                    <a:pt x="550" y="63"/>
                  </a:lnTo>
                  <a:lnTo>
                    <a:pt x="550" y="63"/>
                  </a:lnTo>
                  <a:lnTo>
                    <a:pt x="548" y="68"/>
                  </a:lnTo>
                  <a:lnTo>
                    <a:pt x="547" y="73"/>
                  </a:lnTo>
                  <a:lnTo>
                    <a:pt x="548" y="85"/>
                  </a:lnTo>
                  <a:lnTo>
                    <a:pt x="549" y="95"/>
                  </a:lnTo>
                  <a:lnTo>
                    <a:pt x="550" y="103"/>
                  </a:lnTo>
                  <a:lnTo>
                    <a:pt x="550" y="103"/>
                  </a:lnTo>
                  <a:lnTo>
                    <a:pt x="549" y="105"/>
                  </a:lnTo>
                  <a:lnTo>
                    <a:pt x="548" y="106"/>
                  </a:lnTo>
                  <a:lnTo>
                    <a:pt x="544" y="106"/>
                  </a:lnTo>
                  <a:lnTo>
                    <a:pt x="541" y="105"/>
                  </a:lnTo>
                  <a:lnTo>
                    <a:pt x="538" y="103"/>
                  </a:lnTo>
                  <a:lnTo>
                    <a:pt x="534" y="101"/>
                  </a:lnTo>
                  <a:lnTo>
                    <a:pt x="531" y="98"/>
                  </a:lnTo>
                  <a:lnTo>
                    <a:pt x="529" y="94"/>
                  </a:lnTo>
                  <a:lnTo>
                    <a:pt x="529" y="94"/>
                  </a:lnTo>
                  <a:lnTo>
                    <a:pt x="527" y="91"/>
                  </a:lnTo>
                  <a:lnTo>
                    <a:pt x="525" y="89"/>
                  </a:lnTo>
                  <a:lnTo>
                    <a:pt x="522" y="87"/>
                  </a:lnTo>
                  <a:lnTo>
                    <a:pt x="519" y="86"/>
                  </a:lnTo>
                  <a:lnTo>
                    <a:pt x="512" y="86"/>
                  </a:lnTo>
                  <a:lnTo>
                    <a:pt x="504" y="86"/>
                  </a:lnTo>
                  <a:lnTo>
                    <a:pt x="504" y="86"/>
                  </a:lnTo>
                  <a:lnTo>
                    <a:pt x="496" y="86"/>
                  </a:lnTo>
                  <a:lnTo>
                    <a:pt x="490" y="87"/>
                  </a:lnTo>
                  <a:lnTo>
                    <a:pt x="484" y="89"/>
                  </a:lnTo>
                  <a:lnTo>
                    <a:pt x="477" y="91"/>
                  </a:lnTo>
                  <a:lnTo>
                    <a:pt x="477" y="91"/>
                  </a:lnTo>
                  <a:lnTo>
                    <a:pt x="473" y="92"/>
                  </a:lnTo>
                  <a:lnTo>
                    <a:pt x="470" y="91"/>
                  </a:lnTo>
                  <a:lnTo>
                    <a:pt x="468" y="90"/>
                  </a:lnTo>
                  <a:lnTo>
                    <a:pt x="466" y="88"/>
                  </a:lnTo>
                  <a:lnTo>
                    <a:pt x="464" y="83"/>
                  </a:lnTo>
                  <a:lnTo>
                    <a:pt x="464" y="78"/>
                  </a:lnTo>
                  <a:lnTo>
                    <a:pt x="464" y="78"/>
                  </a:lnTo>
                  <a:lnTo>
                    <a:pt x="463" y="76"/>
                  </a:lnTo>
                  <a:lnTo>
                    <a:pt x="462" y="75"/>
                  </a:lnTo>
                  <a:lnTo>
                    <a:pt x="455" y="72"/>
                  </a:lnTo>
                  <a:lnTo>
                    <a:pt x="447" y="71"/>
                  </a:lnTo>
                  <a:lnTo>
                    <a:pt x="441" y="70"/>
                  </a:lnTo>
                  <a:lnTo>
                    <a:pt x="441" y="70"/>
                  </a:lnTo>
                  <a:lnTo>
                    <a:pt x="439" y="71"/>
                  </a:lnTo>
                  <a:lnTo>
                    <a:pt x="437" y="73"/>
                  </a:lnTo>
                  <a:lnTo>
                    <a:pt x="434" y="78"/>
                  </a:lnTo>
                  <a:lnTo>
                    <a:pt x="432" y="84"/>
                  </a:lnTo>
                  <a:lnTo>
                    <a:pt x="430" y="85"/>
                  </a:lnTo>
                  <a:lnTo>
                    <a:pt x="428" y="86"/>
                  </a:lnTo>
                  <a:lnTo>
                    <a:pt x="428" y="86"/>
                  </a:lnTo>
                  <a:lnTo>
                    <a:pt x="423" y="85"/>
                  </a:lnTo>
                  <a:lnTo>
                    <a:pt x="419" y="82"/>
                  </a:lnTo>
                  <a:lnTo>
                    <a:pt x="415" y="78"/>
                  </a:lnTo>
                  <a:lnTo>
                    <a:pt x="412" y="73"/>
                  </a:lnTo>
                  <a:lnTo>
                    <a:pt x="412" y="73"/>
                  </a:lnTo>
                  <a:lnTo>
                    <a:pt x="410" y="71"/>
                  </a:lnTo>
                  <a:lnTo>
                    <a:pt x="408" y="70"/>
                  </a:lnTo>
                  <a:lnTo>
                    <a:pt x="401" y="69"/>
                  </a:lnTo>
                  <a:lnTo>
                    <a:pt x="386" y="69"/>
                  </a:lnTo>
                  <a:lnTo>
                    <a:pt x="386" y="69"/>
                  </a:lnTo>
                  <a:lnTo>
                    <a:pt x="383" y="69"/>
                  </a:lnTo>
                  <a:lnTo>
                    <a:pt x="381" y="70"/>
                  </a:lnTo>
                  <a:lnTo>
                    <a:pt x="377" y="74"/>
                  </a:lnTo>
                  <a:lnTo>
                    <a:pt x="374" y="77"/>
                  </a:lnTo>
                  <a:lnTo>
                    <a:pt x="371" y="79"/>
                  </a:lnTo>
                  <a:lnTo>
                    <a:pt x="368" y="80"/>
                  </a:lnTo>
                  <a:lnTo>
                    <a:pt x="368" y="80"/>
                  </a:lnTo>
                  <a:lnTo>
                    <a:pt x="364" y="80"/>
                  </a:lnTo>
                  <a:lnTo>
                    <a:pt x="360" y="79"/>
                  </a:lnTo>
                  <a:lnTo>
                    <a:pt x="349" y="74"/>
                  </a:lnTo>
                  <a:lnTo>
                    <a:pt x="324" y="61"/>
                  </a:lnTo>
                  <a:lnTo>
                    <a:pt x="324" y="61"/>
                  </a:lnTo>
                  <a:lnTo>
                    <a:pt x="318" y="58"/>
                  </a:lnTo>
                  <a:lnTo>
                    <a:pt x="313" y="57"/>
                  </a:lnTo>
                  <a:lnTo>
                    <a:pt x="303" y="55"/>
                  </a:lnTo>
                  <a:lnTo>
                    <a:pt x="284" y="54"/>
                  </a:lnTo>
                  <a:lnTo>
                    <a:pt x="284" y="54"/>
                  </a:lnTo>
                  <a:lnTo>
                    <a:pt x="276" y="53"/>
                  </a:lnTo>
                  <a:lnTo>
                    <a:pt x="269" y="50"/>
                  </a:lnTo>
                  <a:lnTo>
                    <a:pt x="261" y="48"/>
                  </a:lnTo>
                  <a:lnTo>
                    <a:pt x="252" y="46"/>
                  </a:lnTo>
                  <a:lnTo>
                    <a:pt x="252" y="46"/>
                  </a:lnTo>
                  <a:lnTo>
                    <a:pt x="226" y="42"/>
                  </a:lnTo>
                  <a:lnTo>
                    <a:pt x="212" y="41"/>
                  </a:lnTo>
                  <a:lnTo>
                    <a:pt x="199" y="40"/>
                  </a:lnTo>
                  <a:lnTo>
                    <a:pt x="199" y="40"/>
                  </a:lnTo>
                  <a:lnTo>
                    <a:pt x="191" y="41"/>
                  </a:lnTo>
                  <a:lnTo>
                    <a:pt x="184" y="42"/>
                  </a:lnTo>
                  <a:lnTo>
                    <a:pt x="176" y="43"/>
                  </a:lnTo>
                  <a:lnTo>
                    <a:pt x="164" y="44"/>
                  </a:lnTo>
                  <a:lnTo>
                    <a:pt x="164" y="44"/>
                  </a:lnTo>
                  <a:lnTo>
                    <a:pt x="152" y="45"/>
                  </a:lnTo>
                  <a:lnTo>
                    <a:pt x="148" y="46"/>
                  </a:lnTo>
                  <a:lnTo>
                    <a:pt x="146" y="48"/>
                  </a:lnTo>
                  <a:lnTo>
                    <a:pt x="143" y="50"/>
                  </a:lnTo>
                  <a:lnTo>
                    <a:pt x="142" y="52"/>
                  </a:lnTo>
                  <a:lnTo>
                    <a:pt x="139" y="58"/>
                  </a:lnTo>
                  <a:lnTo>
                    <a:pt x="139" y="58"/>
                  </a:lnTo>
                  <a:lnTo>
                    <a:pt x="137" y="61"/>
                  </a:lnTo>
                  <a:lnTo>
                    <a:pt x="134" y="64"/>
                  </a:lnTo>
                  <a:lnTo>
                    <a:pt x="130" y="65"/>
                  </a:lnTo>
                  <a:lnTo>
                    <a:pt x="126" y="67"/>
                  </a:lnTo>
                  <a:lnTo>
                    <a:pt x="116" y="69"/>
                  </a:lnTo>
                  <a:lnTo>
                    <a:pt x="103" y="69"/>
                  </a:lnTo>
                  <a:lnTo>
                    <a:pt x="103" y="69"/>
                  </a:lnTo>
                  <a:lnTo>
                    <a:pt x="97" y="69"/>
                  </a:lnTo>
                  <a:lnTo>
                    <a:pt x="92" y="70"/>
                  </a:lnTo>
                  <a:lnTo>
                    <a:pt x="92" y="70"/>
                  </a:lnTo>
                  <a:lnTo>
                    <a:pt x="92" y="75"/>
                  </a:lnTo>
                  <a:lnTo>
                    <a:pt x="93" y="78"/>
                  </a:lnTo>
                  <a:lnTo>
                    <a:pt x="94" y="82"/>
                  </a:lnTo>
                  <a:lnTo>
                    <a:pt x="96" y="85"/>
                  </a:lnTo>
                  <a:lnTo>
                    <a:pt x="100" y="91"/>
                  </a:lnTo>
                  <a:lnTo>
                    <a:pt x="101" y="94"/>
                  </a:lnTo>
                  <a:lnTo>
                    <a:pt x="102" y="98"/>
                  </a:lnTo>
                  <a:lnTo>
                    <a:pt x="102" y="98"/>
                  </a:lnTo>
                  <a:lnTo>
                    <a:pt x="104" y="105"/>
                  </a:lnTo>
                  <a:lnTo>
                    <a:pt x="108" y="111"/>
                  </a:lnTo>
                  <a:lnTo>
                    <a:pt x="113" y="117"/>
                  </a:lnTo>
                  <a:lnTo>
                    <a:pt x="121" y="124"/>
                  </a:lnTo>
                  <a:lnTo>
                    <a:pt x="121" y="124"/>
                  </a:lnTo>
                  <a:lnTo>
                    <a:pt x="123" y="126"/>
                  </a:lnTo>
                  <a:lnTo>
                    <a:pt x="125" y="130"/>
                  </a:lnTo>
                  <a:lnTo>
                    <a:pt x="127" y="134"/>
                  </a:lnTo>
                  <a:lnTo>
                    <a:pt x="127" y="139"/>
                  </a:lnTo>
                  <a:lnTo>
                    <a:pt x="127" y="149"/>
                  </a:lnTo>
                  <a:lnTo>
                    <a:pt x="126" y="159"/>
                  </a:lnTo>
                  <a:lnTo>
                    <a:pt x="126" y="159"/>
                  </a:lnTo>
                  <a:lnTo>
                    <a:pt x="124" y="163"/>
                  </a:lnTo>
                  <a:lnTo>
                    <a:pt x="122" y="167"/>
                  </a:lnTo>
                  <a:lnTo>
                    <a:pt x="120" y="171"/>
                  </a:lnTo>
                  <a:lnTo>
                    <a:pt x="116" y="174"/>
                  </a:lnTo>
                  <a:lnTo>
                    <a:pt x="108" y="179"/>
                  </a:lnTo>
                  <a:lnTo>
                    <a:pt x="99" y="184"/>
                  </a:lnTo>
                  <a:lnTo>
                    <a:pt x="99" y="184"/>
                  </a:lnTo>
                  <a:lnTo>
                    <a:pt x="94" y="187"/>
                  </a:lnTo>
                  <a:lnTo>
                    <a:pt x="89" y="191"/>
                  </a:lnTo>
                  <a:lnTo>
                    <a:pt x="77" y="203"/>
                  </a:lnTo>
                  <a:lnTo>
                    <a:pt x="66" y="217"/>
                  </a:lnTo>
                  <a:lnTo>
                    <a:pt x="59" y="222"/>
                  </a:lnTo>
                  <a:lnTo>
                    <a:pt x="53" y="227"/>
                  </a:lnTo>
                  <a:lnTo>
                    <a:pt x="53" y="227"/>
                  </a:lnTo>
                  <a:lnTo>
                    <a:pt x="48" y="231"/>
                  </a:lnTo>
                  <a:lnTo>
                    <a:pt x="44" y="236"/>
                  </a:lnTo>
                  <a:lnTo>
                    <a:pt x="41" y="240"/>
                  </a:lnTo>
                  <a:lnTo>
                    <a:pt x="40" y="245"/>
                  </a:lnTo>
                  <a:lnTo>
                    <a:pt x="39" y="251"/>
                  </a:lnTo>
                  <a:lnTo>
                    <a:pt x="39" y="256"/>
                  </a:lnTo>
                  <a:lnTo>
                    <a:pt x="41" y="268"/>
                  </a:lnTo>
                  <a:lnTo>
                    <a:pt x="41" y="268"/>
                  </a:lnTo>
                  <a:lnTo>
                    <a:pt x="42" y="277"/>
                  </a:lnTo>
                  <a:lnTo>
                    <a:pt x="42" y="282"/>
                  </a:lnTo>
                  <a:lnTo>
                    <a:pt x="41" y="283"/>
                  </a:lnTo>
                  <a:lnTo>
                    <a:pt x="40" y="283"/>
                  </a:lnTo>
                  <a:lnTo>
                    <a:pt x="36" y="285"/>
                  </a:lnTo>
                  <a:lnTo>
                    <a:pt x="36" y="285"/>
                  </a:lnTo>
                  <a:lnTo>
                    <a:pt x="31" y="286"/>
                  </a:lnTo>
                  <a:lnTo>
                    <a:pt x="26" y="288"/>
                  </a:lnTo>
                  <a:lnTo>
                    <a:pt x="23" y="291"/>
                  </a:lnTo>
                  <a:lnTo>
                    <a:pt x="22" y="299"/>
                  </a:lnTo>
                  <a:lnTo>
                    <a:pt x="22" y="299"/>
                  </a:lnTo>
                  <a:lnTo>
                    <a:pt x="19" y="305"/>
                  </a:lnTo>
                  <a:lnTo>
                    <a:pt x="16" y="311"/>
                  </a:lnTo>
                  <a:lnTo>
                    <a:pt x="4" y="326"/>
                  </a:lnTo>
                  <a:lnTo>
                    <a:pt x="4" y="326"/>
                  </a:lnTo>
                  <a:lnTo>
                    <a:pt x="1" y="331"/>
                  </a:lnTo>
                  <a:lnTo>
                    <a:pt x="0" y="335"/>
                  </a:lnTo>
                  <a:lnTo>
                    <a:pt x="0" y="339"/>
                  </a:lnTo>
                  <a:lnTo>
                    <a:pt x="2" y="342"/>
                  </a:lnTo>
                  <a:lnTo>
                    <a:pt x="4" y="345"/>
                  </a:lnTo>
                  <a:lnTo>
                    <a:pt x="7" y="348"/>
                  </a:lnTo>
                  <a:lnTo>
                    <a:pt x="12" y="353"/>
                  </a:lnTo>
                  <a:lnTo>
                    <a:pt x="12" y="353"/>
                  </a:lnTo>
                  <a:lnTo>
                    <a:pt x="18" y="357"/>
                  </a:lnTo>
                  <a:lnTo>
                    <a:pt x="26" y="361"/>
                  </a:lnTo>
                  <a:lnTo>
                    <a:pt x="36" y="365"/>
                  </a:lnTo>
                  <a:lnTo>
                    <a:pt x="44" y="368"/>
                  </a:lnTo>
                  <a:lnTo>
                    <a:pt x="44" y="368"/>
                  </a:lnTo>
                  <a:lnTo>
                    <a:pt x="48" y="370"/>
                  </a:lnTo>
                  <a:lnTo>
                    <a:pt x="51" y="373"/>
                  </a:lnTo>
                  <a:lnTo>
                    <a:pt x="51" y="373"/>
                  </a:lnTo>
                  <a:lnTo>
                    <a:pt x="60" y="370"/>
                  </a:lnTo>
                  <a:lnTo>
                    <a:pt x="66" y="370"/>
                  </a:lnTo>
                  <a:lnTo>
                    <a:pt x="71" y="370"/>
                  </a:lnTo>
                  <a:lnTo>
                    <a:pt x="71" y="370"/>
                  </a:lnTo>
                  <a:lnTo>
                    <a:pt x="76" y="371"/>
                  </a:lnTo>
                  <a:lnTo>
                    <a:pt x="81" y="373"/>
                  </a:lnTo>
                  <a:lnTo>
                    <a:pt x="91" y="376"/>
                  </a:lnTo>
                  <a:lnTo>
                    <a:pt x="99" y="381"/>
                  </a:lnTo>
                  <a:lnTo>
                    <a:pt x="104" y="382"/>
                  </a:lnTo>
                  <a:lnTo>
                    <a:pt x="108" y="382"/>
                  </a:lnTo>
                  <a:lnTo>
                    <a:pt x="108" y="382"/>
                  </a:lnTo>
                  <a:lnTo>
                    <a:pt x="121" y="381"/>
                  </a:lnTo>
                  <a:lnTo>
                    <a:pt x="136" y="380"/>
                  </a:lnTo>
                  <a:lnTo>
                    <a:pt x="150" y="378"/>
                  </a:lnTo>
                  <a:lnTo>
                    <a:pt x="156" y="380"/>
                  </a:lnTo>
                  <a:lnTo>
                    <a:pt x="160" y="381"/>
                  </a:lnTo>
                  <a:lnTo>
                    <a:pt x="160" y="381"/>
                  </a:lnTo>
                  <a:lnTo>
                    <a:pt x="163" y="384"/>
                  </a:lnTo>
                  <a:lnTo>
                    <a:pt x="166" y="388"/>
                  </a:lnTo>
                  <a:lnTo>
                    <a:pt x="172" y="397"/>
                  </a:lnTo>
                  <a:lnTo>
                    <a:pt x="175" y="400"/>
                  </a:lnTo>
                  <a:lnTo>
                    <a:pt x="178" y="403"/>
                  </a:lnTo>
                  <a:lnTo>
                    <a:pt x="180" y="403"/>
                  </a:lnTo>
                  <a:lnTo>
                    <a:pt x="181" y="403"/>
                  </a:lnTo>
                  <a:lnTo>
                    <a:pt x="183" y="402"/>
                  </a:lnTo>
                  <a:lnTo>
                    <a:pt x="185" y="401"/>
                  </a:lnTo>
                  <a:lnTo>
                    <a:pt x="185" y="401"/>
                  </a:lnTo>
                  <a:lnTo>
                    <a:pt x="192" y="394"/>
                  </a:lnTo>
                  <a:lnTo>
                    <a:pt x="198" y="389"/>
                  </a:lnTo>
                  <a:lnTo>
                    <a:pt x="205" y="385"/>
                  </a:lnTo>
                  <a:lnTo>
                    <a:pt x="207" y="384"/>
                  </a:lnTo>
                  <a:lnTo>
                    <a:pt x="210" y="384"/>
                  </a:lnTo>
                  <a:lnTo>
                    <a:pt x="210" y="384"/>
                  </a:lnTo>
                  <a:lnTo>
                    <a:pt x="216" y="384"/>
                  </a:lnTo>
                  <a:lnTo>
                    <a:pt x="222" y="383"/>
                  </a:lnTo>
                  <a:lnTo>
                    <a:pt x="228" y="381"/>
                  </a:lnTo>
                  <a:lnTo>
                    <a:pt x="234" y="381"/>
                  </a:lnTo>
                  <a:lnTo>
                    <a:pt x="234" y="381"/>
                  </a:lnTo>
                  <a:lnTo>
                    <a:pt x="241" y="381"/>
                  </a:lnTo>
                  <a:lnTo>
                    <a:pt x="248" y="381"/>
                  </a:lnTo>
                  <a:lnTo>
                    <a:pt x="252" y="380"/>
                  </a:lnTo>
                  <a:lnTo>
                    <a:pt x="255" y="378"/>
                  </a:lnTo>
                  <a:lnTo>
                    <a:pt x="258" y="376"/>
                  </a:lnTo>
                  <a:lnTo>
                    <a:pt x="261" y="372"/>
                  </a:lnTo>
                  <a:lnTo>
                    <a:pt x="261" y="372"/>
                  </a:lnTo>
                  <a:lnTo>
                    <a:pt x="264" y="368"/>
                  </a:lnTo>
                  <a:lnTo>
                    <a:pt x="267" y="365"/>
                  </a:lnTo>
                  <a:lnTo>
                    <a:pt x="270" y="363"/>
                  </a:lnTo>
                  <a:lnTo>
                    <a:pt x="274" y="361"/>
                  </a:lnTo>
                  <a:lnTo>
                    <a:pt x="290" y="356"/>
                  </a:lnTo>
                  <a:lnTo>
                    <a:pt x="290" y="356"/>
                  </a:lnTo>
                  <a:lnTo>
                    <a:pt x="299" y="353"/>
                  </a:lnTo>
                  <a:lnTo>
                    <a:pt x="309" y="351"/>
                  </a:lnTo>
                  <a:lnTo>
                    <a:pt x="321" y="349"/>
                  </a:lnTo>
                  <a:lnTo>
                    <a:pt x="332" y="345"/>
                  </a:lnTo>
                  <a:lnTo>
                    <a:pt x="332" y="345"/>
                  </a:lnTo>
                  <a:lnTo>
                    <a:pt x="344" y="341"/>
                  </a:lnTo>
                  <a:lnTo>
                    <a:pt x="355" y="339"/>
                  </a:lnTo>
                  <a:lnTo>
                    <a:pt x="360" y="339"/>
                  </a:lnTo>
                  <a:lnTo>
                    <a:pt x="364" y="339"/>
                  </a:lnTo>
                  <a:lnTo>
                    <a:pt x="368" y="341"/>
                  </a:lnTo>
                  <a:lnTo>
                    <a:pt x="371" y="343"/>
                  </a:lnTo>
                  <a:lnTo>
                    <a:pt x="371" y="343"/>
                  </a:lnTo>
                  <a:lnTo>
                    <a:pt x="377" y="350"/>
                  </a:lnTo>
                  <a:lnTo>
                    <a:pt x="382" y="357"/>
                  </a:lnTo>
                  <a:lnTo>
                    <a:pt x="385" y="359"/>
                  </a:lnTo>
                  <a:lnTo>
                    <a:pt x="389" y="362"/>
                  </a:lnTo>
                  <a:lnTo>
                    <a:pt x="394" y="363"/>
                  </a:lnTo>
                  <a:lnTo>
                    <a:pt x="399" y="364"/>
                  </a:lnTo>
                  <a:lnTo>
                    <a:pt x="399" y="364"/>
                  </a:lnTo>
                  <a:lnTo>
                    <a:pt x="410" y="364"/>
                  </a:lnTo>
                  <a:lnTo>
                    <a:pt x="421" y="366"/>
                  </a:lnTo>
                  <a:lnTo>
                    <a:pt x="430" y="368"/>
                  </a:lnTo>
                  <a:lnTo>
                    <a:pt x="434" y="370"/>
                  </a:lnTo>
                  <a:lnTo>
                    <a:pt x="436" y="372"/>
                  </a:lnTo>
                  <a:lnTo>
                    <a:pt x="436" y="372"/>
                  </a:lnTo>
                  <a:lnTo>
                    <a:pt x="447" y="385"/>
                  </a:lnTo>
                  <a:lnTo>
                    <a:pt x="453" y="392"/>
                  </a:lnTo>
                  <a:lnTo>
                    <a:pt x="456" y="397"/>
                  </a:lnTo>
                  <a:lnTo>
                    <a:pt x="458" y="402"/>
                  </a:lnTo>
                  <a:lnTo>
                    <a:pt x="458" y="402"/>
                  </a:lnTo>
                  <a:lnTo>
                    <a:pt x="461" y="407"/>
                  </a:lnTo>
                  <a:lnTo>
                    <a:pt x="465" y="411"/>
                  </a:lnTo>
                  <a:lnTo>
                    <a:pt x="472" y="419"/>
                  </a:lnTo>
                  <a:lnTo>
                    <a:pt x="478" y="426"/>
                  </a:lnTo>
                  <a:lnTo>
                    <a:pt x="480" y="430"/>
                  </a:lnTo>
                  <a:lnTo>
                    <a:pt x="481" y="434"/>
                  </a:lnTo>
                  <a:lnTo>
                    <a:pt x="481" y="434"/>
                  </a:lnTo>
                  <a:lnTo>
                    <a:pt x="481" y="444"/>
                  </a:lnTo>
                  <a:lnTo>
                    <a:pt x="483" y="456"/>
                  </a:lnTo>
                  <a:lnTo>
                    <a:pt x="485" y="461"/>
                  </a:lnTo>
                  <a:lnTo>
                    <a:pt x="487" y="465"/>
                  </a:lnTo>
                  <a:lnTo>
                    <a:pt x="490" y="470"/>
                  </a:lnTo>
                  <a:lnTo>
                    <a:pt x="494" y="472"/>
                  </a:lnTo>
                  <a:lnTo>
                    <a:pt x="494" y="472"/>
                  </a:lnTo>
                  <a:lnTo>
                    <a:pt x="501" y="475"/>
                  </a:lnTo>
                  <a:lnTo>
                    <a:pt x="504" y="477"/>
                  </a:lnTo>
                  <a:lnTo>
                    <a:pt x="506" y="479"/>
                  </a:lnTo>
                  <a:lnTo>
                    <a:pt x="507" y="482"/>
                  </a:lnTo>
                  <a:lnTo>
                    <a:pt x="508" y="485"/>
                  </a:lnTo>
                  <a:lnTo>
                    <a:pt x="508" y="488"/>
                  </a:lnTo>
                  <a:lnTo>
                    <a:pt x="508" y="492"/>
                  </a:lnTo>
                  <a:lnTo>
                    <a:pt x="508" y="492"/>
                  </a:lnTo>
                  <a:lnTo>
                    <a:pt x="505" y="500"/>
                  </a:lnTo>
                  <a:lnTo>
                    <a:pt x="503" y="504"/>
                  </a:lnTo>
                  <a:lnTo>
                    <a:pt x="500" y="508"/>
                  </a:lnTo>
                  <a:lnTo>
                    <a:pt x="497" y="510"/>
                  </a:lnTo>
                  <a:lnTo>
                    <a:pt x="494" y="512"/>
                  </a:lnTo>
                  <a:lnTo>
                    <a:pt x="490" y="512"/>
                  </a:lnTo>
                  <a:lnTo>
                    <a:pt x="486" y="510"/>
                  </a:lnTo>
                  <a:lnTo>
                    <a:pt x="486" y="510"/>
                  </a:lnTo>
                  <a:lnTo>
                    <a:pt x="477" y="505"/>
                  </a:lnTo>
                  <a:lnTo>
                    <a:pt x="467" y="500"/>
                  </a:lnTo>
                  <a:lnTo>
                    <a:pt x="456" y="497"/>
                  </a:lnTo>
                  <a:lnTo>
                    <a:pt x="453" y="497"/>
                  </a:lnTo>
                  <a:lnTo>
                    <a:pt x="450" y="498"/>
                  </a:lnTo>
                  <a:lnTo>
                    <a:pt x="450" y="498"/>
                  </a:lnTo>
                  <a:lnTo>
                    <a:pt x="445" y="501"/>
                  </a:lnTo>
                  <a:lnTo>
                    <a:pt x="442" y="505"/>
                  </a:lnTo>
                  <a:lnTo>
                    <a:pt x="439" y="510"/>
                  </a:lnTo>
                  <a:lnTo>
                    <a:pt x="439" y="512"/>
                  </a:lnTo>
                  <a:lnTo>
                    <a:pt x="440" y="515"/>
                  </a:lnTo>
                  <a:lnTo>
                    <a:pt x="440" y="515"/>
                  </a:lnTo>
                  <a:lnTo>
                    <a:pt x="442" y="521"/>
                  </a:lnTo>
                  <a:lnTo>
                    <a:pt x="443" y="525"/>
                  </a:lnTo>
                  <a:lnTo>
                    <a:pt x="444" y="529"/>
                  </a:lnTo>
                  <a:lnTo>
                    <a:pt x="443" y="533"/>
                  </a:lnTo>
                  <a:lnTo>
                    <a:pt x="441" y="537"/>
                  </a:lnTo>
                  <a:lnTo>
                    <a:pt x="438" y="541"/>
                  </a:lnTo>
                  <a:lnTo>
                    <a:pt x="433" y="544"/>
                  </a:lnTo>
                  <a:lnTo>
                    <a:pt x="433" y="544"/>
                  </a:lnTo>
                  <a:lnTo>
                    <a:pt x="428" y="547"/>
                  </a:lnTo>
                  <a:lnTo>
                    <a:pt x="423" y="550"/>
                  </a:lnTo>
                  <a:lnTo>
                    <a:pt x="420" y="555"/>
                  </a:lnTo>
                  <a:lnTo>
                    <a:pt x="417" y="558"/>
                  </a:lnTo>
                  <a:lnTo>
                    <a:pt x="414" y="564"/>
                  </a:lnTo>
                  <a:lnTo>
                    <a:pt x="413" y="569"/>
                  </a:lnTo>
                  <a:lnTo>
                    <a:pt x="413" y="569"/>
                  </a:lnTo>
                  <a:lnTo>
                    <a:pt x="412" y="571"/>
                  </a:lnTo>
                  <a:lnTo>
                    <a:pt x="410" y="574"/>
                  </a:lnTo>
                  <a:lnTo>
                    <a:pt x="403" y="581"/>
                  </a:lnTo>
                  <a:lnTo>
                    <a:pt x="401" y="584"/>
                  </a:lnTo>
                  <a:lnTo>
                    <a:pt x="399" y="588"/>
                  </a:lnTo>
                  <a:lnTo>
                    <a:pt x="399" y="591"/>
                  </a:lnTo>
                  <a:lnTo>
                    <a:pt x="402" y="594"/>
                  </a:lnTo>
                  <a:lnTo>
                    <a:pt x="402" y="594"/>
                  </a:lnTo>
                  <a:lnTo>
                    <a:pt x="406" y="597"/>
                  </a:lnTo>
                  <a:lnTo>
                    <a:pt x="411" y="599"/>
                  </a:lnTo>
                  <a:lnTo>
                    <a:pt x="415" y="600"/>
                  </a:lnTo>
                  <a:lnTo>
                    <a:pt x="419" y="601"/>
                  </a:lnTo>
                  <a:lnTo>
                    <a:pt x="428" y="600"/>
                  </a:lnTo>
                  <a:lnTo>
                    <a:pt x="435" y="598"/>
                  </a:lnTo>
                  <a:lnTo>
                    <a:pt x="435" y="598"/>
                  </a:lnTo>
                  <a:lnTo>
                    <a:pt x="442" y="594"/>
                  </a:lnTo>
                  <a:lnTo>
                    <a:pt x="449" y="590"/>
                  </a:lnTo>
                  <a:lnTo>
                    <a:pt x="456" y="586"/>
                  </a:lnTo>
                  <a:lnTo>
                    <a:pt x="460" y="584"/>
                  </a:lnTo>
                  <a:lnTo>
                    <a:pt x="463" y="584"/>
                  </a:lnTo>
                  <a:lnTo>
                    <a:pt x="463" y="584"/>
                  </a:lnTo>
                  <a:lnTo>
                    <a:pt x="468" y="584"/>
                  </a:lnTo>
                  <a:lnTo>
                    <a:pt x="473" y="584"/>
                  </a:lnTo>
                  <a:lnTo>
                    <a:pt x="475" y="584"/>
                  </a:lnTo>
                  <a:lnTo>
                    <a:pt x="477" y="586"/>
                  </a:lnTo>
                  <a:lnTo>
                    <a:pt x="479" y="588"/>
                  </a:lnTo>
                  <a:lnTo>
                    <a:pt x="482" y="592"/>
                  </a:lnTo>
                  <a:lnTo>
                    <a:pt x="482" y="592"/>
                  </a:lnTo>
                  <a:lnTo>
                    <a:pt x="485" y="596"/>
                  </a:lnTo>
                  <a:lnTo>
                    <a:pt x="487" y="597"/>
                  </a:lnTo>
                  <a:lnTo>
                    <a:pt x="489" y="597"/>
                  </a:lnTo>
                  <a:lnTo>
                    <a:pt x="491" y="595"/>
                  </a:lnTo>
                  <a:lnTo>
                    <a:pt x="491" y="595"/>
                  </a:lnTo>
                  <a:lnTo>
                    <a:pt x="488" y="586"/>
                  </a:lnTo>
                  <a:lnTo>
                    <a:pt x="484" y="577"/>
                  </a:lnTo>
                  <a:lnTo>
                    <a:pt x="484" y="577"/>
                  </a:lnTo>
                  <a:lnTo>
                    <a:pt x="484" y="575"/>
                  </a:lnTo>
                  <a:lnTo>
                    <a:pt x="484" y="573"/>
                  </a:lnTo>
                  <a:lnTo>
                    <a:pt x="486" y="570"/>
                  </a:lnTo>
                  <a:lnTo>
                    <a:pt x="489" y="567"/>
                  </a:lnTo>
                  <a:lnTo>
                    <a:pt x="495" y="564"/>
                  </a:lnTo>
                  <a:lnTo>
                    <a:pt x="507" y="559"/>
                  </a:lnTo>
                  <a:lnTo>
                    <a:pt x="514" y="556"/>
                  </a:lnTo>
                  <a:lnTo>
                    <a:pt x="520" y="551"/>
                  </a:lnTo>
                  <a:lnTo>
                    <a:pt x="520" y="551"/>
                  </a:lnTo>
                  <a:lnTo>
                    <a:pt x="532" y="543"/>
                  </a:lnTo>
                  <a:lnTo>
                    <a:pt x="543" y="533"/>
                  </a:lnTo>
                  <a:lnTo>
                    <a:pt x="550" y="527"/>
                  </a:lnTo>
                  <a:lnTo>
                    <a:pt x="555" y="520"/>
                  </a:lnTo>
                  <a:lnTo>
                    <a:pt x="560" y="512"/>
                  </a:lnTo>
                  <a:lnTo>
                    <a:pt x="564" y="504"/>
                  </a:lnTo>
                  <a:lnTo>
                    <a:pt x="564" y="504"/>
                  </a:lnTo>
                  <a:lnTo>
                    <a:pt x="569" y="497"/>
                  </a:lnTo>
                  <a:lnTo>
                    <a:pt x="574" y="492"/>
                  </a:lnTo>
                  <a:lnTo>
                    <a:pt x="581" y="489"/>
                  </a:lnTo>
                  <a:lnTo>
                    <a:pt x="587" y="487"/>
                  </a:lnTo>
                  <a:lnTo>
                    <a:pt x="594" y="487"/>
                  </a:lnTo>
                  <a:lnTo>
                    <a:pt x="600" y="486"/>
                  </a:lnTo>
                  <a:lnTo>
                    <a:pt x="606" y="486"/>
                  </a:lnTo>
                  <a:lnTo>
                    <a:pt x="611" y="486"/>
                  </a:lnTo>
                  <a:lnTo>
                    <a:pt x="611" y="486"/>
                  </a:lnTo>
                  <a:lnTo>
                    <a:pt x="620" y="482"/>
                  </a:lnTo>
                  <a:lnTo>
                    <a:pt x="628" y="479"/>
                  </a:lnTo>
                  <a:lnTo>
                    <a:pt x="633" y="478"/>
                  </a:lnTo>
                  <a:lnTo>
                    <a:pt x="636" y="477"/>
                  </a:lnTo>
                  <a:lnTo>
                    <a:pt x="639" y="478"/>
                  </a:lnTo>
                  <a:lnTo>
                    <a:pt x="642" y="480"/>
                  </a:lnTo>
                  <a:lnTo>
                    <a:pt x="642" y="480"/>
                  </a:lnTo>
                  <a:lnTo>
                    <a:pt x="645" y="482"/>
                  </a:lnTo>
                  <a:lnTo>
                    <a:pt x="646" y="484"/>
                  </a:lnTo>
                  <a:lnTo>
                    <a:pt x="645" y="486"/>
                  </a:lnTo>
                  <a:lnTo>
                    <a:pt x="643" y="488"/>
                  </a:lnTo>
                  <a:lnTo>
                    <a:pt x="637" y="490"/>
                  </a:lnTo>
                  <a:lnTo>
                    <a:pt x="627" y="491"/>
                  </a:lnTo>
                  <a:lnTo>
                    <a:pt x="627" y="491"/>
                  </a:lnTo>
                  <a:lnTo>
                    <a:pt x="623" y="492"/>
                  </a:lnTo>
                  <a:lnTo>
                    <a:pt x="622" y="494"/>
                  </a:lnTo>
                  <a:lnTo>
                    <a:pt x="622" y="496"/>
                  </a:lnTo>
                  <a:lnTo>
                    <a:pt x="622" y="499"/>
                  </a:lnTo>
                  <a:lnTo>
                    <a:pt x="623" y="505"/>
                  </a:lnTo>
                  <a:lnTo>
                    <a:pt x="623" y="508"/>
                  </a:lnTo>
                  <a:lnTo>
                    <a:pt x="621" y="511"/>
                  </a:lnTo>
                  <a:lnTo>
                    <a:pt x="621" y="511"/>
                  </a:lnTo>
                  <a:lnTo>
                    <a:pt x="620" y="514"/>
                  </a:lnTo>
                  <a:lnTo>
                    <a:pt x="620" y="517"/>
                  </a:lnTo>
                  <a:lnTo>
                    <a:pt x="621" y="519"/>
                  </a:lnTo>
                  <a:lnTo>
                    <a:pt x="624" y="521"/>
                  </a:lnTo>
                  <a:lnTo>
                    <a:pt x="627" y="523"/>
                  </a:lnTo>
                  <a:lnTo>
                    <a:pt x="632" y="524"/>
                  </a:lnTo>
                  <a:lnTo>
                    <a:pt x="641" y="526"/>
                  </a:lnTo>
                  <a:lnTo>
                    <a:pt x="641" y="526"/>
                  </a:lnTo>
                  <a:lnTo>
                    <a:pt x="645" y="526"/>
                  </a:lnTo>
                  <a:lnTo>
                    <a:pt x="648" y="527"/>
                  </a:lnTo>
                  <a:lnTo>
                    <a:pt x="652" y="529"/>
                  </a:lnTo>
                  <a:lnTo>
                    <a:pt x="657" y="532"/>
                  </a:lnTo>
                  <a:lnTo>
                    <a:pt x="664" y="536"/>
                  </a:lnTo>
                  <a:lnTo>
                    <a:pt x="664" y="536"/>
                  </a:lnTo>
                  <a:lnTo>
                    <a:pt x="668" y="537"/>
                  </a:lnTo>
                  <a:lnTo>
                    <a:pt x="672" y="537"/>
                  </a:lnTo>
                  <a:lnTo>
                    <a:pt x="680" y="536"/>
                  </a:lnTo>
                  <a:lnTo>
                    <a:pt x="688" y="536"/>
                  </a:lnTo>
                  <a:lnTo>
                    <a:pt x="692" y="537"/>
                  </a:lnTo>
                  <a:lnTo>
                    <a:pt x="697" y="539"/>
                  </a:lnTo>
                  <a:lnTo>
                    <a:pt x="697" y="539"/>
                  </a:lnTo>
                  <a:lnTo>
                    <a:pt x="701" y="540"/>
                  </a:lnTo>
                  <a:lnTo>
                    <a:pt x="705" y="541"/>
                  </a:lnTo>
                  <a:lnTo>
                    <a:pt x="708" y="540"/>
                  </a:lnTo>
                  <a:lnTo>
                    <a:pt x="711" y="539"/>
                  </a:lnTo>
                  <a:lnTo>
                    <a:pt x="718" y="534"/>
                  </a:lnTo>
                  <a:lnTo>
                    <a:pt x="721" y="532"/>
                  </a:lnTo>
                  <a:lnTo>
                    <a:pt x="725" y="530"/>
                  </a:lnTo>
                  <a:lnTo>
                    <a:pt x="725" y="530"/>
                  </a:lnTo>
                  <a:lnTo>
                    <a:pt x="730" y="529"/>
                  </a:lnTo>
                  <a:lnTo>
                    <a:pt x="734" y="530"/>
                  </a:lnTo>
                  <a:lnTo>
                    <a:pt x="738" y="531"/>
                  </a:lnTo>
                  <a:lnTo>
                    <a:pt x="742" y="534"/>
                  </a:lnTo>
                  <a:lnTo>
                    <a:pt x="744" y="537"/>
                  </a:lnTo>
                  <a:lnTo>
                    <a:pt x="746" y="540"/>
                  </a:lnTo>
                  <a:lnTo>
                    <a:pt x="746" y="544"/>
                  </a:lnTo>
                  <a:lnTo>
                    <a:pt x="745" y="547"/>
                  </a:lnTo>
                  <a:lnTo>
                    <a:pt x="745" y="547"/>
                  </a:lnTo>
                  <a:lnTo>
                    <a:pt x="743" y="550"/>
                  </a:lnTo>
                  <a:lnTo>
                    <a:pt x="739" y="553"/>
                  </a:lnTo>
                  <a:lnTo>
                    <a:pt x="735" y="555"/>
                  </a:lnTo>
                  <a:lnTo>
                    <a:pt x="731" y="556"/>
                  </a:lnTo>
                  <a:lnTo>
                    <a:pt x="721" y="557"/>
                  </a:lnTo>
                  <a:lnTo>
                    <a:pt x="711" y="557"/>
                  </a:lnTo>
                  <a:lnTo>
                    <a:pt x="711" y="557"/>
                  </a:lnTo>
                  <a:lnTo>
                    <a:pt x="707" y="557"/>
                  </a:lnTo>
                  <a:lnTo>
                    <a:pt x="704" y="558"/>
                  </a:lnTo>
                  <a:lnTo>
                    <a:pt x="697" y="562"/>
                  </a:lnTo>
                  <a:lnTo>
                    <a:pt x="680" y="575"/>
                  </a:lnTo>
                  <a:lnTo>
                    <a:pt x="680" y="575"/>
                  </a:lnTo>
                  <a:lnTo>
                    <a:pt x="675" y="579"/>
                  </a:lnTo>
                  <a:lnTo>
                    <a:pt x="673" y="583"/>
                  </a:lnTo>
                  <a:lnTo>
                    <a:pt x="672" y="586"/>
                  </a:lnTo>
                  <a:lnTo>
                    <a:pt x="674" y="588"/>
                  </a:lnTo>
                  <a:lnTo>
                    <a:pt x="677" y="590"/>
                  </a:lnTo>
                  <a:lnTo>
                    <a:pt x="681" y="592"/>
                  </a:lnTo>
                  <a:lnTo>
                    <a:pt x="686" y="592"/>
                  </a:lnTo>
                  <a:lnTo>
                    <a:pt x="693" y="593"/>
                  </a:lnTo>
                  <a:lnTo>
                    <a:pt x="693" y="593"/>
                  </a:lnTo>
                  <a:lnTo>
                    <a:pt x="698" y="593"/>
                  </a:lnTo>
                  <a:lnTo>
                    <a:pt x="702" y="594"/>
                  </a:lnTo>
                  <a:lnTo>
                    <a:pt x="704" y="596"/>
                  </a:lnTo>
                  <a:lnTo>
                    <a:pt x="707" y="598"/>
                  </a:lnTo>
                  <a:lnTo>
                    <a:pt x="710" y="600"/>
                  </a:lnTo>
                  <a:lnTo>
                    <a:pt x="714" y="602"/>
                  </a:lnTo>
                  <a:lnTo>
                    <a:pt x="721" y="605"/>
                  </a:lnTo>
                  <a:lnTo>
                    <a:pt x="729" y="607"/>
                  </a:lnTo>
                  <a:lnTo>
                    <a:pt x="729" y="607"/>
                  </a:lnTo>
                  <a:lnTo>
                    <a:pt x="734" y="608"/>
                  </a:lnTo>
                  <a:lnTo>
                    <a:pt x="738" y="610"/>
                  </a:lnTo>
                  <a:lnTo>
                    <a:pt x="740" y="612"/>
                  </a:lnTo>
                  <a:lnTo>
                    <a:pt x="742" y="614"/>
                  </a:lnTo>
                  <a:lnTo>
                    <a:pt x="743" y="616"/>
                  </a:lnTo>
                  <a:lnTo>
                    <a:pt x="744" y="619"/>
                  </a:lnTo>
                  <a:lnTo>
                    <a:pt x="743" y="624"/>
                  </a:lnTo>
                  <a:lnTo>
                    <a:pt x="741" y="630"/>
                  </a:lnTo>
                  <a:lnTo>
                    <a:pt x="739" y="636"/>
                  </a:lnTo>
                  <a:lnTo>
                    <a:pt x="734" y="648"/>
                  </a:lnTo>
                  <a:lnTo>
                    <a:pt x="734" y="648"/>
                  </a:lnTo>
                  <a:lnTo>
                    <a:pt x="733" y="653"/>
                  </a:lnTo>
                  <a:lnTo>
                    <a:pt x="734" y="657"/>
                  </a:lnTo>
                  <a:lnTo>
                    <a:pt x="736" y="660"/>
                  </a:lnTo>
                  <a:lnTo>
                    <a:pt x="739" y="663"/>
                  </a:lnTo>
                  <a:lnTo>
                    <a:pt x="743" y="666"/>
                  </a:lnTo>
                  <a:lnTo>
                    <a:pt x="748" y="667"/>
                  </a:lnTo>
                  <a:lnTo>
                    <a:pt x="753" y="668"/>
                  </a:lnTo>
                  <a:lnTo>
                    <a:pt x="758" y="668"/>
                  </a:lnTo>
                  <a:lnTo>
                    <a:pt x="758" y="668"/>
                  </a:lnTo>
                  <a:lnTo>
                    <a:pt x="769" y="666"/>
                  </a:lnTo>
                  <a:lnTo>
                    <a:pt x="779" y="662"/>
                  </a:lnTo>
                  <a:lnTo>
                    <a:pt x="784" y="660"/>
                  </a:lnTo>
                  <a:lnTo>
                    <a:pt x="789" y="656"/>
                  </a:lnTo>
                  <a:lnTo>
                    <a:pt x="792" y="653"/>
                  </a:lnTo>
                  <a:lnTo>
                    <a:pt x="795" y="648"/>
                  </a:lnTo>
                  <a:lnTo>
                    <a:pt x="795" y="648"/>
                  </a:lnTo>
                  <a:lnTo>
                    <a:pt x="800" y="641"/>
                  </a:lnTo>
                  <a:lnTo>
                    <a:pt x="804" y="637"/>
                  </a:lnTo>
                  <a:lnTo>
                    <a:pt x="806" y="636"/>
                  </a:lnTo>
                  <a:lnTo>
                    <a:pt x="810" y="635"/>
                  </a:lnTo>
                  <a:lnTo>
                    <a:pt x="814" y="634"/>
                  </a:lnTo>
                  <a:lnTo>
                    <a:pt x="825" y="634"/>
                  </a:lnTo>
                  <a:lnTo>
                    <a:pt x="825" y="634"/>
                  </a:lnTo>
                  <a:lnTo>
                    <a:pt x="836" y="634"/>
                  </a:lnTo>
                  <a:lnTo>
                    <a:pt x="843" y="632"/>
                  </a:lnTo>
                  <a:lnTo>
                    <a:pt x="848" y="629"/>
                  </a:lnTo>
                  <a:lnTo>
                    <a:pt x="852" y="624"/>
                  </a:lnTo>
                  <a:lnTo>
                    <a:pt x="852" y="624"/>
                  </a:lnTo>
                  <a:lnTo>
                    <a:pt x="856" y="621"/>
                  </a:lnTo>
                  <a:lnTo>
                    <a:pt x="860" y="620"/>
                  </a:lnTo>
                  <a:lnTo>
                    <a:pt x="865" y="619"/>
                  </a:lnTo>
                  <a:lnTo>
                    <a:pt x="872" y="618"/>
                  </a:lnTo>
                  <a:lnTo>
                    <a:pt x="885" y="618"/>
                  </a:lnTo>
                  <a:lnTo>
                    <a:pt x="901" y="618"/>
                  </a:lnTo>
                  <a:lnTo>
                    <a:pt x="901" y="618"/>
                  </a:lnTo>
                  <a:lnTo>
                    <a:pt x="913" y="618"/>
                  </a:lnTo>
                  <a:lnTo>
                    <a:pt x="918" y="618"/>
                  </a:lnTo>
                  <a:lnTo>
                    <a:pt x="922" y="617"/>
                  </a:lnTo>
                  <a:lnTo>
                    <a:pt x="926" y="615"/>
                  </a:lnTo>
                  <a:lnTo>
                    <a:pt x="929" y="611"/>
                  </a:lnTo>
                  <a:lnTo>
                    <a:pt x="932" y="606"/>
                  </a:lnTo>
                  <a:lnTo>
                    <a:pt x="935" y="598"/>
                  </a:lnTo>
                  <a:lnTo>
                    <a:pt x="935" y="598"/>
                  </a:lnTo>
                  <a:lnTo>
                    <a:pt x="937" y="591"/>
                  </a:lnTo>
                  <a:lnTo>
                    <a:pt x="938" y="586"/>
                  </a:lnTo>
                  <a:lnTo>
                    <a:pt x="937" y="582"/>
                  </a:lnTo>
                  <a:lnTo>
                    <a:pt x="936" y="580"/>
                  </a:lnTo>
                  <a:lnTo>
                    <a:pt x="934" y="579"/>
                  </a:lnTo>
                  <a:lnTo>
                    <a:pt x="932" y="578"/>
                  </a:lnTo>
                  <a:lnTo>
                    <a:pt x="926" y="578"/>
                  </a:lnTo>
                  <a:lnTo>
                    <a:pt x="926" y="578"/>
                  </a:lnTo>
                  <a:lnTo>
                    <a:pt x="919" y="580"/>
                  </a:lnTo>
                  <a:lnTo>
                    <a:pt x="907" y="582"/>
                  </a:lnTo>
                  <a:lnTo>
                    <a:pt x="893" y="585"/>
                  </a:lnTo>
                  <a:lnTo>
                    <a:pt x="884" y="586"/>
                  </a:lnTo>
                  <a:lnTo>
                    <a:pt x="875" y="585"/>
                  </a:lnTo>
                  <a:lnTo>
                    <a:pt x="875" y="585"/>
                  </a:lnTo>
                  <a:lnTo>
                    <a:pt x="867" y="584"/>
                  </a:lnTo>
                  <a:lnTo>
                    <a:pt x="860" y="583"/>
                  </a:lnTo>
                  <a:lnTo>
                    <a:pt x="855" y="580"/>
                  </a:lnTo>
                  <a:lnTo>
                    <a:pt x="850" y="577"/>
                  </a:lnTo>
                  <a:lnTo>
                    <a:pt x="846" y="574"/>
                  </a:lnTo>
                  <a:lnTo>
                    <a:pt x="842" y="570"/>
                  </a:lnTo>
                  <a:lnTo>
                    <a:pt x="836" y="560"/>
                  </a:lnTo>
                  <a:lnTo>
                    <a:pt x="836" y="560"/>
                  </a:lnTo>
                  <a:lnTo>
                    <a:pt x="831" y="548"/>
                  </a:lnTo>
                  <a:lnTo>
                    <a:pt x="829" y="543"/>
                  </a:lnTo>
                  <a:lnTo>
                    <a:pt x="827" y="538"/>
                  </a:lnTo>
                  <a:lnTo>
                    <a:pt x="826" y="534"/>
                  </a:lnTo>
                  <a:lnTo>
                    <a:pt x="827" y="530"/>
                  </a:lnTo>
                  <a:lnTo>
                    <a:pt x="829" y="527"/>
                  </a:lnTo>
                  <a:lnTo>
                    <a:pt x="834" y="524"/>
                  </a:lnTo>
                  <a:lnTo>
                    <a:pt x="834" y="524"/>
                  </a:lnTo>
                  <a:lnTo>
                    <a:pt x="846" y="520"/>
                  </a:lnTo>
                  <a:lnTo>
                    <a:pt x="859" y="514"/>
                  </a:lnTo>
                  <a:lnTo>
                    <a:pt x="865" y="510"/>
                  </a:lnTo>
                  <a:lnTo>
                    <a:pt x="871" y="506"/>
                  </a:lnTo>
                  <a:lnTo>
                    <a:pt x="877" y="502"/>
                  </a:lnTo>
                  <a:lnTo>
                    <a:pt x="881" y="497"/>
                  </a:lnTo>
                  <a:lnTo>
                    <a:pt x="881" y="497"/>
                  </a:lnTo>
                  <a:lnTo>
                    <a:pt x="885" y="492"/>
                  </a:lnTo>
                  <a:lnTo>
                    <a:pt x="890" y="489"/>
                  </a:lnTo>
                  <a:lnTo>
                    <a:pt x="895" y="486"/>
                  </a:lnTo>
                  <a:lnTo>
                    <a:pt x="901" y="485"/>
                  </a:lnTo>
                  <a:lnTo>
                    <a:pt x="912" y="483"/>
                  </a:lnTo>
                  <a:lnTo>
                    <a:pt x="925" y="481"/>
                  </a:lnTo>
                  <a:lnTo>
                    <a:pt x="925" y="481"/>
                  </a:lnTo>
                  <a:lnTo>
                    <a:pt x="937" y="480"/>
                  </a:lnTo>
                  <a:lnTo>
                    <a:pt x="947" y="481"/>
                  </a:lnTo>
                  <a:lnTo>
                    <a:pt x="952" y="480"/>
                  </a:lnTo>
                  <a:lnTo>
                    <a:pt x="956" y="480"/>
                  </a:lnTo>
                  <a:lnTo>
                    <a:pt x="961" y="478"/>
                  </a:lnTo>
                  <a:lnTo>
                    <a:pt x="965" y="475"/>
                  </a:lnTo>
                  <a:lnTo>
                    <a:pt x="965" y="475"/>
                  </a:lnTo>
                  <a:lnTo>
                    <a:pt x="976" y="468"/>
                  </a:lnTo>
                  <a:lnTo>
                    <a:pt x="987" y="460"/>
                  </a:lnTo>
                  <a:lnTo>
                    <a:pt x="993" y="457"/>
                  </a:lnTo>
                  <a:lnTo>
                    <a:pt x="1000" y="454"/>
                  </a:lnTo>
                  <a:lnTo>
                    <a:pt x="1006" y="452"/>
                  </a:lnTo>
                  <a:lnTo>
                    <a:pt x="1013" y="452"/>
                  </a:lnTo>
                  <a:lnTo>
                    <a:pt x="1013" y="452"/>
                  </a:lnTo>
                  <a:lnTo>
                    <a:pt x="1020" y="451"/>
                  </a:lnTo>
                  <a:lnTo>
                    <a:pt x="1026" y="450"/>
                  </a:lnTo>
                  <a:lnTo>
                    <a:pt x="1036" y="448"/>
                  </a:lnTo>
                  <a:lnTo>
                    <a:pt x="1036" y="448"/>
                  </a:lnTo>
                  <a:lnTo>
                    <a:pt x="1036" y="441"/>
                  </a:lnTo>
                  <a:lnTo>
                    <a:pt x="1036" y="434"/>
                  </a:lnTo>
                  <a:lnTo>
                    <a:pt x="1037" y="427"/>
                  </a:lnTo>
                  <a:lnTo>
                    <a:pt x="1039" y="424"/>
                  </a:lnTo>
                  <a:lnTo>
                    <a:pt x="1041" y="423"/>
                  </a:lnTo>
                  <a:lnTo>
                    <a:pt x="1041" y="423"/>
                  </a:lnTo>
                  <a:lnTo>
                    <a:pt x="1046" y="418"/>
                  </a:lnTo>
                  <a:lnTo>
                    <a:pt x="1051" y="413"/>
                  </a:lnTo>
                  <a:lnTo>
                    <a:pt x="1055" y="409"/>
                  </a:lnTo>
                  <a:lnTo>
                    <a:pt x="1058" y="407"/>
                  </a:lnTo>
                  <a:lnTo>
                    <a:pt x="1063" y="406"/>
                  </a:lnTo>
                  <a:lnTo>
                    <a:pt x="1063" y="406"/>
                  </a:lnTo>
                  <a:lnTo>
                    <a:pt x="1067" y="404"/>
                  </a:lnTo>
                  <a:lnTo>
                    <a:pt x="1070" y="401"/>
                  </a:lnTo>
                  <a:lnTo>
                    <a:pt x="1075" y="395"/>
                  </a:lnTo>
                  <a:lnTo>
                    <a:pt x="1079" y="392"/>
                  </a:lnTo>
                  <a:lnTo>
                    <a:pt x="1082" y="390"/>
                  </a:lnTo>
                  <a:lnTo>
                    <a:pt x="1087" y="389"/>
                  </a:lnTo>
                  <a:lnTo>
                    <a:pt x="1094" y="388"/>
                  </a:lnTo>
                  <a:lnTo>
                    <a:pt x="1094" y="388"/>
                  </a:lnTo>
                  <a:lnTo>
                    <a:pt x="1109" y="389"/>
                  </a:lnTo>
                  <a:lnTo>
                    <a:pt x="1125" y="390"/>
                  </a:lnTo>
                  <a:lnTo>
                    <a:pt x="1132" y="390"/>
                  </a:lnTo>
                  <a:lnTo>
                    <a:pt x="1139" y="389"/>
                  </a:lnTo>
                  <a:lnTo>
                    <a:pt x="1143" y="387"/>
                  </a:lnTo>
                  <a:lnTo>
                    <a:pt x="1144" y="385"/>
                  </a:lnTo>
                  <a:lnTo>
                    <a:pt x="1145" y="384"/>
                  </a:lnTo>
                  <a:lnTo>
                    <a:pt x="1145" y="384"/>
                  </a:lnTo>
                  <a:lnTo>
                    <a:pt x="1148" y="376"/>
                  </a:lnTo>
                  <a:lnTo>
                    <a:pt x="1151" y="372"/>
                  </a:lnTo>
                  <a:lnTo>
                    <a:pt x="1154" y="369"/>
                  </a:lnTo>
                  <a:lnTo>
                    <a:pt x="1157" y="364"/>
                  </a:lnTo>
                  <a:lnTo>
                    <a:pt x="1157" y="364"/>
                  </a:lnTo>
                  <a:lnTo>
                    <a:pt x="1157" y="359"/>
                  </a:lnTo>
                  <a:lnTo>
                    <a:pt x="1157" y="356"/>
                  </a:lnTo>
                  <a:lnTo>
                    <a:pt x="1151" y="348"/>
                  </a:lnTo>
                  <a:lnTo>
                    <a:pt x="1151" y="348"/>
                  </a:lnTo>
                  <a:lnTo>
                    <a:pt x="1145" y="338"/>
                  </a:lnTo>
                  <a:lnTo>
                    <a:pt x="1143" y="335"/>
                  </a:lnTo>
                  <a:lnTo>
                    <a:pt x="1140" y="331"/>
                  </a:lnTo>
                  <a:lnTo>
                    <a:pt x="1140" y="331"/>
                  </a:lnTo>
                  <a:lnTo>
                    <a:pt x="1137" y="326"/>
                  </a:lnTo>
                  <a:lnTo>
                    <a:pt x="1136" y="320"/>
                  </a:lnTo>
                  <a:lnTo>
                    <a:pt x="1136" y="318"/>
                  </a:lnTo>
                  <a:lnTo>
                    <a:pt x="1137" y="315"/>
                  </a:lnTo>
                  <a:lnTo>
                    <a:pt x="1139" y="314"/>
                  </a:lnTo>
                  <a:lnTo>
                    <a:pt x="1142" y="313"/>
                  </a:lnTo>
                  <a:lnTo>
                    <a:pt x="1142" y="31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 name="Freeform 48">
              <a:extLst>
                <a:ext uri="{FF2B5EF4-FFF2-40B4-BE49-F238E27FC236}">
                  <a16:creationId xmlns:a16="http://schemas.microsoft.com/office/drawing/2014/main" id="{BD968ED0-E66E-4EB6-A5B0-3A431C14880C}"/>
                </a:ext>
              </a:extLst>
            </p:cNvPr>
            <p:cNvSpPr>
              <a:spLocks/>
            </p:cNvSpPr>
            <p:nvPr/>
          </p:nvSpPr>
          <p:spPr bwMode="auto">
            <a:xfrm>
              <a:off x="532876" y="2398126"/>
              <a:ext cx="66104" cy="91477"/>
            </a:xfrm>
            <a:custGeom>
              <a:avLst/>
              <a:gdLst>
                <a:gd name="T0" fmla="*/ 186 w 204"/>
                <a:gd name="T1" fmla="*/ 131 h 250"/>
                <a:gd name="T2" fmla="*/ 179 w 204"/>
                <a:gd name="T3" fmla="*/ 117 h 250"/>
                <a:gd name="T4" fmla="*/ 177 w 204"/>
                <a:gd name="T5" fmla="*/ 95 h 250"/>
                <a:gd name="T6" fmla="*/ 168 w 204"/>
                <a:gd name="T7" fmla="*/ 80 h 250"/>
                <a:gd name="T8" fmla="*/ 154 w 204"/>
                <a:gd name="T9" fmla="*/ 63 h 250"/>
                <a:gd name="T10" fmla="*/ 149 w 204"/>
                <a:gd name="T11" fmla="*/ 53 h 250"/>
                <a:gd name="T12" fmla="*/ 132 w 204"/>
                <a:gd name="T13" fmla="*/ 33 h 250"/>
                <a:gd name="T14" fmla="*/ 117 w 204"/>
                <a:gd name="T15" fmla="*/ 27 h 250"/>
                <a:gd name="T16" fmla="*/ 95 w 204"/>
                <a:gd name="T17" fmla="*/ 25 h 250"/>
                <a:gd name="T18" fmla="*/ 81 w 204"/>
                <a:gd name="T19" fmla="*/ 20 h 250"/>
                <a:gd name="T20" fmla="*/ 67 w 204"/>
                <a:gd name="T21" fmla="*/ 4 h 250"/>
                <a:gd name="T22" fmla="*/ 60 w 204"/>
                <a:gd name="T23" fmla="*/ 0 h 250"/>
                <a:gd name="T24" fmla="*/ 40 w 204"/>
                <a:gd name="T25" fmla="*/ 2 h 250"/>
                <a:gd name="T26" fmla="*/ 21 w 204"/>
                <a:gd name="T27" fmla="*/ 8 h 250"/>
                <a:gd name="T28" fmla="*/ 0 w 204"/>
                <a:gd name="T29" fmla="*/ 13 h 250"/>
                <a:gd name="T30" fmla="*/ 13 w 204"/>
                <a:gd name="T31" fmla="*/ 26 h 250"/>
                <a:gd name="T32" fmla="*/ 26 w 204"/>
                <a:gd name="T33" fmla="*/ 53 h 250"/>
                <a:gd name="T34" fmla="*/ 46 w 204"/>
                <a:gd name="T35" fmla="*/ 88 h 250"/>
                <a:gd name="T36" fmla="*/ 57 w 204"/>
                <a:gd name="T37" fmla="*/ 99 h 250"/>
                <a:gd name="T38" fmla="*/ 81 w 204"/>
                <a:gd name="T39" fmla="*/ 122 h 250"/>
                <a:gd name="T40" fmla="*/ 90 w 204"/>
                <a:gd name="T41" fmla="*/ 140 h 250"/>
                <a:gd name="T42" fmla="*/ 94 w 204"/>
                <a:gd name="T43" fmla="*/ 157 h 250"/>
                <a:gd name="T44" fmla="*/ 92 w 204"/>
                <a:gd name="T45" fmla="*/ 174 h 250"/>
                <a:gd name="T46" fmla="*/ 86 w 204"/>
                <a:gd name="T47" fmla="*/ 185 h 250"/>
                <a:gd name="T48" fmla="*/ 80 w 204"/>
                <a:gd name="T49" fmla="*/ 201 h 250"/>
                <a:gd name="T50" fmla="*/ 83 w 204"/>
                <a:gd name="T51" fmla="*/ 210 h 250"/>
                <a:gd name="T52" fmla="*/ 85 w 204"/>
                <a:gd name="T53" fmla="*/ 234 h 250"/>
                <a:gd name="T54" fmla="*/ 87 w 204"/>
                <a:gd name="T55" fmla="*/ 241 h 250"/>
                <a:gd name="T56" fmla="*/ 95 w 204"/>
                <a:gd name="T57" fmla="*/ 250 h 250"/>
                <a:gd name="T58" fmla="*/ 97 w 204"/>
                <a:gd name="T59" fmla="*/ 245 h 250"/>
                <a:gd name="T60" fmla="*/ 108 w 204"/>
                <a:gd name="T61" fmla="*/ 232 h 250"/>
                <a:gd name="T62" fmla="*/ 110 w 204"/>
                <a:gd name="T63" fmla="*/ 225 h 250"/>
                <a:gd name="T64" fmla="*/ 119 w 204"/>
                <a:gd name="T65" fmla="*/ 211 h 250"/>
                <a:gd name="T66" fmla="*/ 129 w 204"/>
                <a:gd name="T67" fmla="*/ 205 h 250"/>
                <a:gd name="T68" fmla="*/ 139 w 204"/>
                <a:gd name="T69" fmla="*/ 194 h 250"/>
                <a:gd name="T70" fmla="*/ 138 w 204"/>
                <a:gd name="T71" fmla="*/ 182 h 250"/>
                <a:gd name="T72" fmla="*/ 135 w 204"/>
                <a:gd name="T73" fmla="*/ 173 h 250"/>
                <a:gd name="T74" fmla="*/ 141 w 204"/>
                <a:gd name="T75" fmla="*/ 162 h 250"/>
                <a:gd name="T76" fmla="*/ 149 w 204"/>
                <a:gd name="T77" fmla="*/ 158 h 250"/>
                <a:gd name="T78" fmla="*/ 173 w 204"/>
                <a:gd name="T79" fmla="*/ 166 h 250"/>
                <a:gd name="T80" fmla="*/ 186 w 204"/>
                <a:gd name="T81" fmla="*/ 173 h 250"/>
                <a:gd name="T82" fmla="*/ 196 w 204"/>
                <a:gd name="T83" fmla="*/ 169 h 250"/>
                <a:gd name="T84" fmla="*/ 204 w 204"/>
                <a:gd name="T85" fmla="*/ 153 h 250"/>
                <a:gd name="T86" fmla="*/ 204 w 204"/>
                <a:gd name="T87" fmla="*/ 146 h 250"/>
                <a:gd name="T88" fmla="*/ 200 w 204"/>
                <a:gd name="T89" fmla="*/ 138 h 250"/>
                <a:gd name="T90" fmla="*/ 190 w 204"/>
                <a:gd name="T91" fmla="*/ 13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250">
                  <a:moveTo>
                    <a:pt x="190" y="133"/>
                  </a:moveTo>
                  <a:lnTo>
                    <a:pt x="190" y="133"/>
                  </a:lnTo>
                  <a:lnTo>
                    <a:pt x="186" y="131"/>
                  </a:lnTo>
                  <a:lnTo>
                    <a:pt x="183" y="126"/>
                  </a:lnTo>
                  <a:lnTo>
                    <a:pt x="181" y="122"/>
                  </a:lnTo>
                  <a:lnTo>
                    <a:pt x="179" y="117"/>
                  </a:lnTo>
                  <a:lnTo>
                    <a:pt x="177" y="105"/>
                  </a:lnTo>
                  <a:lnTo>
                    <a:pt x="177" y="95"/>
                  </a:lnTo>
                  <a:lnTo>
                    <a:pt x="177" y="95"/>
                  </a:lnTo>
                  <a:lnTo>
                    <a:pt x="176" y="91"/>
                  </a:lnTo>
                  <a:lnTo>
                    <a:pt x="174" y="87"/>
                  </a:lnTo>
                  <a:lnTo>
                    <a:pt x="168" y="80"/>
                  </a:lnTo>
                  <a:lnTo>
                    <a:pt x="161" y="72"/>
                  </a:lnTo>
                  <a:lnTo>
                    <a:pt x="157" y="68"/>
                  </a:lnTo>
                  <a:lnTo>
                    <a:pt x="154" y="63"/>
                  </a:lnTo>
                  <a:lnTo>
                    <a:pt x="154" y="63"/>
                  </a:lnTo>
                  <a:lnTo>
                    <a:pt x="152" y="58"/>
                  </a:lnTo>
                  <a:lnTo>
                    <a:pt x="149" y="53"/>
                  </a:lnTo>
                  <a:lnTo>
                    <a:pt x="143" y="46"/>
                  </a:lnTo>
                  <a:lnTo>
                    <a:pt x="132" y="33"/>
                  </a:lnTo>
                  <a:lnTo>
                    <a:pt x="132" y="33"/>
                  </a:lnTo>
                  <a:lnTo>
                    <a:pt x="130" y="31"/>
                  </a:lnTo>
                  <a:lnTo>
                    <a:pt x="126" y="29"/>
                  </a:lnTo>
                  <a:lnTo>
                    <a:pt x="117" y="27"/>
                  </a:lnTo>
                  <a:lnTo>
                    <a:pt x="106" y="25"/>
                  </a:lnTo>
                  <a:lnTo>
                    <a:pt x="95" y="25"/>
                  </a:lnTo>
                  <a:lnTo>
                    <a:pt x="95" y="25"/>
                  </a:lnTo>
                  <a:lnTo>
                    <a:pt x="90" y="24"/>
                  </a:lnTo>
                  <a:lnTo>
                    <a:pt x="85" y="23"/>
                  </a:lnTo>
                  <a:lnTo>
                    <a:pt x="81" y="20"/>
                  </a:lnTo>
                  <a:lnTo>
                    <a:pt x="78" y="18"/>
                  </a:lnTo>
                  <a:lnTo>
                    <a:pt x="73" y="11"/>
                  </a:lnTo>
                  <a:lnTo>
                    <a:pt x="67" y="4"/>
                  </a:lnTo>
                  <a:lnTo>
                    <a:pt x="67" y="4"/>
                  </a:lnTo>
                  <a:lnTo>
                    <a:pt x="64" y="2"/>
                  </a:lnTo>
                  <a:lnTo>
                    <a:pt x="60" y="0"/>
                  </a:lnTo>
                  <a:lnTo>
                    <a:pt x="56" y="0"/>
                  </a:lnTo>
                  <a:lnTo>
                    <a:pt x="51" y="0"/>
                  </a:lnTo>
                  <a:lnTo>
                    <a:pt x="40" y="2"/>
                  </a:lnTo>
                  <a:lnTo>
                    <a:pt x="28" y="6"/>
                  </a:lnTo>
                  <a:lnTo>
                    <a:pt x="28" y="6"/>
                  </a:lnTo>
                  <a:lnTo>
                    <a:pt x="21" y="8"/>
                  </a:lnTo>
                  <a:lnTo>
                    <a:pt x="14" y="10"/>
                  </a:lnTo>
                  <a:lnTo>
                    <a:pt x="0" y="13"/>
                  </a:lnTo>
                  <a:lnTo>
                    <a:pt x="0" y="13"/>
                  </a:lnTo>
                  <a:lnTo>
                    <a:pt x="5" y="17"/>
                  </a:lnTo>
                  <a:lnTo>
                    <a:pt x="9" y="21"/>
                  </a:lnTo>
                  <a:lnTo>
                    <a:pt x="13" y="26"/>
                  </a:lnTo>
                  <a:lnTo>
                    <a:pt x="17" y="33"/>
                  </a:lnTo>
                  <a:lnTo>
                    <a:pt x="17" y="33"/>
                  </a:lnTo>
                  <a:lnTo>
                    <a:pt x="26" y="53"/>
                  </a:lnTo>
                  <a:lnTo>
                    <a:pt x="36" y="72"/>
                  </a:lnTo>
                  <a:lnTo>
                    <a:pt x="41" y="81"/>
                  </a:lnTo>
                  <a:lnTo>
                    <a:pt x="46" y="88"/>
                  </a:lnTo>
                  <a:lnTo>
                    <a:pt x="51" y="94"/>
                  </a:lnTo>
                  <a:lnTo>
                    <a:pt x="57" y="99"/>
                  </a:lnTo>
                  <a:lnTo>
                    <a:pt x="57" y="99"/>
                  </a:lnTo>
                  <a:lnTo>
                    <a:pt x="67" y="107"/>
                  </a:lnTo>
                  <a:lnTo>
                    <a:pt x="76" y="115"/>
                  </a:lnTo>
                  <a:lnTo>
                    <a:pt x="81" y="122"/>
                  </a:lnTo>
                  <a:lnTo>
                    <a:pt x="84" y="128"/>
                  </a:lnTo>
                  <a:lnTo>
                    <a:pt x="84" y="128"/>
                  </a:lnTo>
                  <a:lnTo>
                    <a:pt x="90" y="140"/>
                  </a:lnTo>
                  <a:lnTo>
                    <a:pt x="93" y="148"/>
                  </a:lnTo>
                  <a:lnTo>
                    <a:pt x="94" y="152"/>
                  </a:lnTo>
                  <a:lnTo>
                    <a:pt x="94" y="157"/>
                  </a:lnTo>
                  <a:lnTo>
                    <a:pt x="94" y="157"/>
                  </a:lnTo>
                  <a:lnTo>
                    <a:pt x="93" y="166"/>
                  </a:lnTo>
                  <a:lnTo>
                    <a:pt x="92" y="174"/>
                  </a:lnTo>
                  <a:lnTo>
                    <a:pt x="89" y="180"/>
                  </a:lnTo>
                  <a:lnTo>
                    <a:pt x="86" y="185"/>
                  </a:lnTo>
                  <a:lnTo>
                    <a:pt x="86" y="185"/>
                  </a:lnTo>
                  <a:lnTo>
                    <a:pt x="83" y="190"/>
                  </a:lnTo>
                  <a:lnTo>
                    <a:pt x="81" y="195"/>
                  </a:lnTo>
                  <a:lnTo>
                    <a:pt x="80" y="201"/>
                  </a:lnTo>
                  <a:lnTo>
                    <a:pt x="82" y="207"/>
                  </a:lnTo>
                  <a:lnTo>
                    <a:pt x="82" y="207"/>
                  </a:lnTo>
                  <a:lnTo>
                    <a:pt x="83" y="210"/>
                  </a:lnTo>
                  <a:lnTo>
                    <a:pt x="84" y="216"/>
                  </a:lnTo>
                  <a:lnTo>
                    <a:pt x="84" y="225"/>
                  </a:lnTo>
                  <a:lnTo>
                    <a:pt x="85" y="234"/>
                  </a:lnTo>
                  <a:lnTo>
                    <a:pt x="86" y="238"/>
                  </a:lnTo>
                  <a:lnTo>
                    <a:pt x="87" y="241"/>
                  </a:lnTo>
                  <a:lnTo>
                    <a:pt x="87" y="241"/>
                  </a:lnTo>
                  <a:lnTo>
                    <a:pt x="91" y="246"/>
                  </a:lnTo>
                  <a:lnTo>
                    <a:pt x="93" y="248"/>
                  </a:lnTo>
                  <a:lnTo>
                    <a:pt x="95" y="250"/>
                  </a:lnTo>
                  <a:lnTo>
                    <a:pt x="95" y="250"/>
                  </a:lnTo>
                  <a:lnTo>
                    <a:pt x="96" y="247"/>
                  </a:lnTo>
                  <a:lnTo>
                    <a:pt x="97" y="245"/>
                  </a:lnTo>
                  <a:lnTo>
                    <a:pt x="102" y="239"/>
                  </a:lnTo>
                  <a:lnTo>
                    <a:pt x="107" y="234"/>
                  </a:lnTo>
                  <a:lnTo>
                    <a:pt x="108" y="232"/>
                  </a:lnTo>
                  <a:lnTo>
                    <a:pt x="109" y="230"/>
                  </a:lnTo>
                  <a:lnTo>
                    <a:pt x="109" y="230"/>
                  </a:lnTo>
                  <a:lnTo>
                    <a:pt x="110" y="225"/>
                  </a:lnTo>
                  <a:lnTo>
                    <a:pt x="113" y="219"/>
                  </a:lnTo>
                  <a:lnTo>
                    <a:pt x="116" y="216"/>
                  </a:lnTo>
                  <a:lnTo>
                    <a:pt x="119" y="211"/>
                  </a:lnTo>
                  <a:lnTo>
                    <a:pt x="124" y="208"/>
                  </a:lnTo>
                  <a:lnTo>
                    <a:pt x="129" y="205"/>
                  </a:lnTo>
                  <a:lnTo>
                    <a:pt x="129" y="205"/>
                  </a:lnTo>
                  <a:lnTo>
                    <a:pt x="134" y="202"/>
                  </a:lnTo>
                  <a:lnTo>
                    <a:pt x="137" y="198"/>
                  </a:lnTo>
                  <a:lnTo>
                    <a:pt x="139" y="194"/>
                  </a:lnTo>
                  <a:lnTo>
                    <a:pt x="140" y="190"/>
                  </a:lnTo>
                  <a:lnTo>
                    <a:pt x="139" y="186"/>
                  </a:lnTo>
                  <a:lnTo>
                    <a:pt x="138" y="182"/>
                  </a:lnTo>
                  <a:lnTo>
                    <a:pt x="136" y="176"/>
                  </a:lnTo>
                  <a:lnTo>
                    <a:pt x="136" y="176"/>
                  </a:lnTo>
                  <a:lnTo>
                    <a:pt x="135" y="173"/>
                  </a:lnTo>
                  <a:lnTo>
                    <a:pt x="135" y="171"/>
                  </a:lnTo>
                  <a:lnTo>
                    <a:pt x="138" y="166"/>
                  </a:lnTo>
                  <a:lnTo>
                    <a:pt x="141" y="162"/>
                  </a:lnTo>
                  <a:lnTo>
                    <a:pt x="146" y="159"/>
                  </a:lnTo>
                  <a:lnTo>
                    <a:pt x="146" y="159"/>
                  </a:lnTo>
                  <a:lnTo>
                    <a:pt x="149" y="158"/>
                  </a:lnTo>
                  <a:lnTo>
                    <a:pt x="152" y="158"/>
                  </a:lnTo>
                  <a:lnTo>
                    <a:pt x="163" y="161"/>
                  </a:lnTo>
                  <a:lnTo>
                    <a:pt x="173" y="166"/>
                  </a:lnTo>
                  <a:lnTo>
                    <a:pt x="182" y="171"/>
                  </a:lnTo>
                  <a:lnTo>
                    <a:pt x="182" y="171"/>
                  </a:lnTo>
                  <a:lnTo>
                    <a:pt x="186" y="173"/>
                  </a:lnTo>
                  <a:lnTo>
                    <a:pt x="190" y="173"/>
                  </a:lnTo>
                  <a:lnTo>
                    <a:pt x="193" y="171"/>
                  </a:lnTo>
                  <a:lnTo>
                    <a:pt x="196" y="169"/>
                  </a:lnTo>
                  <a:lnTo>
                    <a:pt x="199" y="165"/>
                  </a:lnTo>
                  <a:lnTo>
                    <a:pt x="201" y="161"/>
                  </a:lnTo>
                  <a:lnTo>
                    <a:pt x="204" y="153"/>
                  </a:lnTo>
                  <a:lnTo>
                    <a:pt x="204" y="153"/>
                  </a:lnTo>
                  <a:lnTo>
                    <a:pt x="204" y="149"/>
                  </a:lnTo>
                  <a:lnTo>
                    <a:pt x="204" y="146"/>
                  </a:lnTo>
                  <a:lnTo>
                    <a:pt x="203" y="143"/>
                  </a:lnTo>
                  <a:lnTo>
                    <a:pt x="202" y="140"/>
                  </a:lnTo>
                  <a:lnTo>
                    <a:pt x="200" y="138"/>
                  </a:lnTo>
                  <a:lnTo>
                    <a:pt x="197" y="136"/>
                  </a:lnTo>
                  <a:lnTo>
                    <a:pt x="190" y="133"/>
                  </a:lnTo>
                  <a:lnTo>
                    <a:pt x="190" y="13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 name="Freeform 66">
              <a:extLst>
                <a:ext uri="{FF2B5EF4-FFF2-40B4-BE49-F238E27FC236}">
                  <a16:creationId xmlns:a16="http://schemas.microsoft.com/office/drawing/2014/main" id="{24A0A44D-8684-4A9C-BE63-12C8E54EBED5}"/>
                </a:ext>
              </a:extLst>
            </p:cNvPr>
            <p:cNvSpPr>
              <a:spLocks/>
            </p:cNvSpPr>
            <p:nvPr/>
          </p:nvSpPr>
          <p:spPr bwMode="auto">
            <a:xfrm>
              <a:off x="646014" y="2762558"/>
              <a:ext cx="49579" cy="30984"/>
            </a:xfrm>
            <a:custGeom>
              <a:avLst/>
              <a:gdLst>
                <a:gd name="T0" fmla="*/ 37 w 158"/>
                <a:gd name="T1" fmla="*/ 36 h 87"/>
                <a:gd name="T2" fmla="*/ 22 w 158"/>
                <a:gd name="T3" fmla="*/ 37 h 87"/>
                <a:gd name="T4" fmla="*/ 17 w 158"/>
                <a:gd name="T5" fmla="*/ 39 h 87"/>
                <a:gd name="T6" fmla="*/ 16 w 158"/>
                <a:gd name="T7" fmla="*/ 40 h 87"/>
                <a:gd name="T8" fmla="*/ 10 w 158"/>
                <a:gd name="T9" fmla="*/ 42 h 87"/>
                <a:gd name="T10" fmla="*/ 4 w 158"/>
                <a:gd name="T11" fmla="*/ 44 h 87"/>
                <a:gd name="T12" fmla="*/ 2 w 158"/>
                <a:gd name="T13" fmla="*/ 46 h 87"/>
                <a:gd name="T14" fmla="*/ 0 w 158"/>
                <a:gd name="T15" fmla="*/ 55 h 87"/>
                <a:gd name="T16" fmla="*/ 3 w 158"/>
                <a:gd name="T17" fmla="*/ 64 h 87"/>
                <a:gd name="T18" fmla="*/ 7 w 158"/>
                <a:gd name="T19" fmla="*/ 69 h 87"/>
                <a:gd name="T20" fmla="*/ 19 w 158"/>
                <a:gd name="T21" fmla="*/ 78 h 87"/>
                <a:gd name="T22" fmla="*/ 24 w 158"/>
                <a:gd name="T23" fmla="*/ 79 h 87"/>
                <a:gd name="T24" fmla="*/ 31 w 158"/>
                <a:gd name="T25" fmla="*/ 78 h 87"/>
                <a:gd name="T26" fmla="*/ 39 w 158"/>
                <a:gd name="T27" fmla="*/ 82 h 87"/>
                <a:gd name="T28" fmla="*/ 43 w 158"/>
                <a:gd name="T29" fmla="*/ 85 h 87"/>
                <a:gd name="T30" fmla="*/ 49 w 158"/>
                <a:gd name="T31" fmla="*/ 87 h 87"/>
                <a:gd name="T32" fmla="*/ 51 w 158"/>
                <a:gd name="T33" fmla="*/ 85 h 87"/>
                <a:gd name="T34" fmla="*/ 52 w 158"/>
                <a:gd name="T35" fmla="*/ 83 h 87"/>
                <a:gd name="T36" fmla="*/ 54 w 158"/>
                <a:gd name="T37" fmla="*/ 79 h 87"/>
                <a:gd name="T38" fmla="*/ 58 w 158"/>
                <a:gd name="T39" fmla="*/ 78 h 87"/>
                <a:gd name="T40" fmla="*/ 71 w 158"/>
                <a:gd name="T41" fmla="*/ 78 h 87"/>
                <a:gd name="T42" fmla="*/ 74 w 158"/>
                <a:gd name="T43" fmla="*/ 77 h 87"/>
                <a:gd name="T44" fmla="*/ 80 w 158"/>
                <a:gd name="T45" fmla="*/ 69 h 87"/>
                <a:gd name="T46" fmla="*/ 85 w 158"/>
                <a:gd name="T47" fmla="*/ 62 h 87"/>
                <a:gd name="T48" fmla="*/ 93 w 158"/>
                <a:gd name="T49" fmla="*/ 60 h 87"/>
                <a:gd name="T50" fmla="*/ 102 w 158"/>
                <a:gd name="T51" fmla="*/ 60 h 87"/>
                <a:gd name="T52" fmla="*/ 112 w 158"/>
                <a:gd name="T53" fmla="*/ 61 h 87"/>
                <a:gd name="T54" fmla="*/ 113 w 158"/>
                <a:gd name="T55" fmla="*/ 58 h 87"/>
                <a:gd name="T56" fmla="*/ 113 w 158"/>
                <a:gd name="T57" fmla="*/ 53 h 87"/>
                <a:gd name="T58" fmla="*/ 111 w 158"/>
                <a:gd name="T59" fmla="*/ 44 h 87"/>
                <a:gd name="T60" fmla="*/ 111 w 158"/>
                <a:gd name="T61" fmla="*/ 40 h 87"/>
                <a:gd name="T62" fmla="*/ 115 w 158"/>
                <a:gd name="T63" fmla="*/ 33 h 87"/>
                <a:gd name="T64" fmla="*/ 121 w 158"/>
                <a:gd name="T65" fmla="*/ 28 h 87"/>
                <a:gd name="T66" fmla="*/ 126 w 158"/>
                <a:gd name="T67" fmla="*/ 27 h 87"/>
                <a:gd name="T68" fmla="*/ 133 w 158"/>
                <a:gd name="T69" fmla="*/ 21 h 87"/>
                <a:gd name="T70" fmla="*/ 138 w 158"/>
                <a:gd name="T71" fmla="*/ 20 h 87"/>
                <a:gd name="T72" fmla="*/ 144 w 158"/>
                <a:gd name="T73" fmla="*/ 17 h 87"/>
                <a:gd name="T74" fmla="*/ 150 w 158"/>
                <a:gd name="T75" fmla="*/ 13 h 87"/>
                <a:gd name="T76" fmla="*/ 157 w 158"/>
                <a:gd name="T77" fmla="*/ 8 h 87"/>
                <a:gd name="T78" fmla="*/ 158 w 158"/>
                <a:gd name="T79" fmla="*/ 6 h 87"/>
                <a:gd name="T80" fmla="*/ 155 w 158"/>
                <a:gd name="T81" fmla="*/ 4 h 87"/>
                <a:gd name="T82" fmla="*/ 150 w 158"/>
                <a:gd name="T83" fmla="*/ 2 h 87"/>
                <a:gd name="T84" fmla="*/ 141 w 158"/>
                <a:gd name="T85" fmla="*/ 2 h 87"/>
                <a:gd name="T86" fmla="*/ 137 w 158"/>
                <a:gd name="T87" fmla="*/ 4 h 87"/>
                <a:gd name="T88" fmla="*/ 121 w 158"/>
                <a:gd name="T89" fmla="*/ 12 h 87"/>
                <a:gd name="T90" fmla="*/ 119 w 158"/>
                <a:gd name="T91" fmla="*/ 12 h 87"/>
                <a:gd name="T92" fmla="*/ 117 w 158"/>
                <a:gd name="T93" fmla="*/ 16 h 87"/>
                <a:gd name="T94" fmla="*/ 111 w 158"/>
                <a:gd name="T95" fmla="*/ 19 h 87"/>
                <a:gd name="T96" fmla="*/ 108 w 158"/>
                <a:gd name="T97" fmla="*/ 19 h 87"/>
                <a:gd name="T98" fmla="*/ 99 w 158"/>
                <a:gd name="T99" fmla="*/ 21 h 87"/>
                <a:gd name="T100" fmla="*/ 80 w 158"/>
                <a:gd name="T101" fmla="*/ 27 h 87"/>
                <a:gd name="T102" fmla="*/ 71 w 158"/>
                <a:gd name="T103" fmla="*/ 27 h 87"/>
                <a:gd name="T104" fmla="*/ 61 w 158"/>
                <a:gd name="T105" fmla="*/ 26 h 87"/>
                <a:gd name="T106" fmla="*/ 47 w 158"/>
                <a:gd name="T107" fmla="*/ 26 h 87"/>
                <a:gd name="T108" fmla="*/ 44 w 158"/>
                <a:gd name="T109" fmla="*/ 29 h 87"/>
                <a:gd name="T110" fmla="*/ 42 w 158"/>
                <a:gd name="T111" fmla="*/ 34 h 87"/>
                <a:gd name="T112" fmla="*/ 37 w 158"/>
                <a:gd name="T113"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87">
                  <a:moveTo>
                    <a:pt x="37" y="36"/>
                  </a:moveTo>
                  <a:lnTo>
                    <a:pt x="37" y="36"/>
                  </a:lnTo>
                  <a:lnTo>
                    <a:pt x="28" y="36"/>
                  </a:lnTo>
                  <a:lnTo>
                    <a:pt x="22" y="37"/>
                  </a:lnTo>
                  <a:lnTo>
                    <a:pt x="19" y="38"/>
                  </a:lnTo>
                  <a:lnTo>
                    <a:pt x="17" y="39"/>
                  </a:lnTo>
                  <a:lnTo>
                    <a:pt x="17" y="39"/>
                  </a:lnTo>
                  <a:lnTo>
                    <a:pt x="16" y="40"/>
                  </a:lnTo>
                  <a:lnTo>
                    <a:pt x="14" y="41"/>
                  </a:lnTo>
                  <a:lnTo>
                    <a:pt x="10" y="42"/>
                  </a:lnTo>
                  <a:lnTo>
                    <a:pt x="5" y="43"/>
                  </a:lnTo>
                  <a:lnTo>
                    <a:pt x="4" y="44"/>
                  </a:lnTo>
                  <a:lnTo>
                    <a:pt x="2" y="46"/>
                  </a:lnTo>
                  <a:lnTo>
                    <a:pt x="2" y="46"/>
                  </a:lnTo>
                  <a:lnTo>
                    <a:pt x="0" y="51"/>
                  </a:lnTo>
                  <a:lnTo>
                    <a:pt x="0" y="55"/>
                  </a:lnTo>
                  <a:lnTo>
                    <a:pt x="0" y="60"/>
                  </a:lnTo>
                  <a:lnTo>
                    <a:pt x="3" y="64"/>
                  </a:lnTo>
                  <a:lnTo>
                    <a:pt x="3" y="64"/>
                  </a:lnTo>
                  <a:lnTo>
                    <a:pt x="7" y="69"/>
                  </a:lnTo>
                  <a:lnTo>
                    <a:pt x="13" y="74"/>
                  </a:lnTo>
                  <a:lnTo>
                    <a:pt x="19" y="78"/>
                  </a:lnTo>
                  <a:lnTo>
                    <a:pt x="22" y="79"/>
                  </a:lnTo>
                  <a:lnTo>
                    <a:pt x="24" y="79"/>
                  </a:lnTo>
                  <a:lnTo>
                    <a:pt x="24" y="79"/>
                  </a:lnTo>
                  <a:lnTo>
                    <a:pt x="31" y="78"/>
                  </a:lnTo>
                  <a:lnTo>
                    <a:pt x="35" y="79"/>
                  </a:lnTo>
                  <a:lnTo>
                    <a:pt x="39" y="82"/>
                  </a:lnTo>
                  <a:lnTo>
                    <a:pt x="39" y="82"/>
                  </a:lnTo>
                  <a:lnTo>
                    <a:pt x="43" y="85"/>
                  </a:lnTo>
                  <a:lnTo>
                    <a:pt x="47" y="87"/>
                  </a:lnTo>
                  <a:lnTo>
                    <a:pt x="49" y="87"/>
                  </a:lnTo>
                  <a:lnTo>
                    <a:pt x="50" y="87"/>
                  </a:lnTo>
                  <a:lnTo>
                    <a:pt x="51" y="85"/>
                  </a:lnTo>
                  <a:lnTo>
                    <a:pt x="52" y="83"/>
                  </a:lnTo>
                  <a:lnTo>
                    <a:pt x="52" y="83"/>
                  </a:lnTo>
                  <a:lnTo>
                    <a:pt x="52" y="81"/>
                  </a:lnTo>
                  <a:lnTo>
                    <a:pt x="54" y="79"/>
                  </a:lnTo>
                  <a:lnTo>
                    <a:pt x="55" y="78"/>
                  </a:lnTo>
                  <a:lnTo>
                    <a:pt x="58" y="78"/>
                  </a:lnTo>
                  <a:lnTo>
                    <a:pt x="64" y="78"/>
                  </a:lnTo>
                  <a:lnTo>
                    <a:pt x="71" y="78"/>
                  </a:lnTo>
                  <a:lnTo>
                    <a:pt x="71" y="78"/>
                  </a:lnTo>
                  <a:lnTo>
                    <a:pt x="74" y="77"/>
                  </a:lnTo>
                  <a:lnTo>
                    <a:pt x="76" y="75"/>
                  </a:lnTo>
                  <a:lnTo>
                    <a:pt x="80" y="69"/>
                  </a:lnTo>
                  <a:lnTo>
                    <a:pt x="82" y="65"/>
                  </a:lnTo>
                  <a:lnTo>
                    <a:pt x="85" y="62"/>
                  </a:lnTo>
                  <a:lnTo>
                    <a:pt x="88" y="60"/>
                  </a:lnTo>
                  <a:lnTo>
                    <a:pt x="93" y="60"/>
                  </a:lnTo>
                  <a:lnTo>
                    <a:pt x="93" y="60"/>
                  </a:lnTo>
                  <a:lnTo>
                    <a:pt x="102" y="60"/>
                  </a:lnTo>
                  <a:lnTo>
                    <a:pt x="108" y="61"/>
                  </a:lnTo>
                  <a:lnTo>
                    <a:pt x="112" y="61"/>
                  </a:lnTo>
                  <a:lnTo>
                    <a:pt x="113" y="60"/>
                  </a:lnTo>
                  <a:lnTo>
                    <a:pt x="113" y="58"/>
                  </a:lnTo>
                  <a:lnTo>
                    <a:pt x="113" y="58"/>
                  </a:lnTo>
                  <a:lnTo>
                    <a:pt x="113" y="53"/>
                  </a:lnTo>
                  <a:lnTo>
                    <a:pt x="112" y="48"/>
                  </a:lnTo>
                  <a:lnTo>
                    <a:pt x="111" y="44"/>
                  </a:lnTo>
                  <a:lnTo>
                    <a:pt x="111" y="42"/>
                  </a:lnTo>
                  <a:lnTo>
                    <a:pt x="111" y="40"/>
                  </a:lnTo>
                  <a:lnTo>
                    <a:pt x="111" y="40"/>
                  </a:lnTo>
                  <a:lnTo>
                    <a:pt x="115" y="33"/>
                  </a:lnTo>
                  <a:lnTo>
                    <a:pt x="117" y="30"/>
                  </a:lnTo>
                  <a:lnTo>
                    <a:pt x="121" y="28"/>
                  </a:lnTo>
                  <a:lnTo>
                    <a:pt x="121" y="28"/>
                  </a:lnTo>
                  <a:lnTo>
                    <a:pt x="126" y="27"/>
                  </a:lnTo>
                  <a:lnTo>
                    <a:pt x="129" y="24"/>
                  </a:lnTo>
                  <a:lnTo>
                    <a:pt x="133" y="21"/>
                  </a:lnTo>
                  <a:lnTo>
                    <a:pt x="138" y="20"/>
                  </a:lnTo>
                  <a:lnTo>
                    <a:pt x="138" y="20"/>
                  </a:lnTo>
                  <a:lnTo>
                    <a:pt x="141" y="19"/>
                  </a:lnTo>
                  <a:lnTo>
                    <a:pt x="144" y="17"/>
                  </a:lnTo>
                  <a:lnTo>
                    <a:pt x="150" y="13"/>
                  </a:lnTo>
                  <a:lnTo>
                    <a:pt x="150" y="13"/>
                  </a:lnTo>
                  <a:lnTo>
                    <a:pt x="154" y="10"/>
                  </a:lnTo>
                  <a:lnTo>
                    <a:pt x="157" y="8"/>
                  </a:lnTo>
                  <a:lnTo>
                    <a:pt x="158" y="7"/>
                  </a:lnTo>
                  <a:lnTo>
                    <a:pt x="158" y="6"/>
                  </a:lnTo>
                  <a:lnTo>
                    <a:pt x="157" y="5"/>
                  </a:lnTo>
                  <a:lnTo>
                    <a:pt x="155" y="4"/>
                  </a:lnTo>
                  <a:lnTo>
                    <a:pt x="155" y="4"/>
                  </a:lnTo>
                  <a:lnTo>
                    <a:pt x="150" y="2"/>
                  </a:lnTo>
                  <a:lnTo>
                    <a:pt x="146" y="0"/>
                  </a:lnTo>
                  <a:lnTo>
                    <a:pt x="141" y="2"/>
                  </a:lnTo>
                  <a:lnTo>
                    <a:pt x="137" y="4"/>
                  </a:lnTo>
                  <a:lnTo>
                    <a:pt x="137" y="4"/>
                  </a:lnTo>
                  <a:lnTo>
                    <a:pt x="129" y="9"/>
                  </a:lnTo>
                  <a:lnTo>
                    <a:pt x="121" y="12"/>
                  </a:lnTo>
                  <a:lnTo>
                    <a:pt x="121" y="12"/>
                  </a:lnTo>
                  <a:lnTo>
                    <a:pt x="119" y="12"/>
                  </a:lnTo>
                  <a:lnTo>
                    <a:pt x="118" y="13"/>
                  </a:lnTo>
                  <a:lnTo>
                    <a:pt x="117" y="16"/>
                  </a:lnTo>
                  <a:lnTo>
                    <a:pt x="114" y="18"/>
                  </a:lnTo>
                  <a:lnTo>
                    <a:pt x="111" y="19"/>
                  </a:lnTo>
                  <a:lnTo>
                    <a:pt x="108" y="19"/>
                  </a:lnTo>
                  <a:lnTo>
                    <a:pt x="108" y="19"/>
                  </a:lnTo>
                  <a:lnTo>
                    <a:pt x="103" y="20"/>
                  </a:lnTo>
                  <a:lnTo>
                    <a:pt x="99" y="21"/>
                  </a:lnTo>
                  <a:lnTo>
                    <a:pt x="89" y="24"/>
                  </a:lnTo>
                  <a:lnTo>
                    <a:pt x="80" y="27"/>
                  </a:lnTo>
                  <a:lnTo>
                    <a:pt x="75" y="28"/>
                  </a:lnTo>
                  <a:lnTo>
                    <a:pt x="71" y="27"/>
                  </a:lnTo>
                  <a:lnTo>
                    <a:pt x="71" y="27"/>
                  </a:lnTo>
                  <a:lnTo>
                    <a:pt x="61" y="26"/>
                  </a:lnTo>
                  <a:lnTo>
                    <a:pt x="53" y="25"/>
                  </a:lnTo>
                  <a:lnTo>
                    <a:pt x="47" y="26"/>
                  </a:lnTo>
                  <a:lnTo>
                    <a:pt x="45" y="27"/>
                  </a:lnTo>
                  <a:lnTo>
                    <a:pt x="44" y="29"/>
                  </a:lnTo>
                  <a:lnTo>
                    <a:pt x="44" y="29"/>
                  </a:lnTo>
                  <a:lnTo>
                    <a:pt x="42" y="34"/>
                  </a:lnTo>
                  <a:lnTo>
                    <a:pt x="41" y="36"/>
                  </a:lnTo>
                  <a:lnTo>
                    <a:pt x="37" y="36"/>
                  </a:lnTo>
                  <a:lnTo>
                    <a:pt x="37" y="3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 name="Freeform 67">
              <a:extLst>
                <a:ext uri="{FF2B5EF4-FFF2-40B4-BE49-F238E27FC236}">
                  <a16:creationId xmlns:a16="http://schemas.microsoft.com/office/drawing/2014/main" id="{C439CAFD-84A0-4199-8123-7ED73DC9EB16}"/>
                </a:ext>
              </a:extLst>
            </p:cNvPr>
            <p:cNvSpPr>
              <a:spLocks/>
            </p:cNvSpPr>
            <p:nvPr/>
          </p:nvSpPr>
          <p:spPr bwMode="auto">
            <a:xfrm>
              <a:off x="512536" y="2585508"/>
              <a:ext cx="388995" cy="174100"/>
            </a:xfrm>
            <a:custGeom>
              <a:avLst/>
              <a:gdLst>
                <a:gd name="T0" fmla="*/ 1159 w 1220"/>
                <a:gd name="T1" fmla="*/ 107 h 470"/>
                <a:gd name="T2" fmla="*/ 1120 w 1220"/>
                <a:gd name="T3" fmla="*/ 66 h 470"/>
                <a:gd name="T4" fmla="*/ 1074 w 1220"/>
                <a:gd name="T5" fmla="*/ 49 h 470"/>
                <a:gd name="T6" fmla="*/ 977 w 1220"/>
                <a:gd name="T7" fmla="*/ 65 h 470"/>
                <a:gd name="T8" fmla="*/ 880 w 1220"/>
                <a:gd name="T9" fmla="*/ 73 h 470"/>
                <a:gd name="T10" fmla="*/ 832 w 1220"/>
                <a:gd name="T11" fmla="*/ 83 h 470"/>
                <a:gd name="T12" fmla="*/ 774 w 1220"/>
                <a:gd name="T13" fmla="*/ 70 h 470"/>
                <a:gd name="T14" fmla="*/ 721 w 1220"/>
                <a:gd name="T15" fmla="*/ 63 h 470"/>
                <a:gd name="T16" fmla="*/ 671 w 1220"/>
                <a:gd name="T17" fmla="*/ 50 h 470"/>
                <a:gd name="T18" fmla="*/ 612 w 1220"/>
                <a:gd name="T19" fmla="*/ 23 h 470"/>
                <a:gd name="T20" fmla="*/ 504 w 1220"/>
                <a:gd name="T21" fmla="*/ 2 h 470"/>
                <a:gd name="T22" fmla="*/ 420 w 1220"/>
                <a:gd name="T23" fmla="*/ 26 h 470"/>
                <a:gd name="T24" fmla="*/ 314 w 1220"/>
                <a:gd name="T25" fmla="*/ 68 h 470"/>
                <a:gd name="T26" fmla="*/ 257 w 1220"/>
                <a:gd name="T27" fmla="*/ 63 h 470"/>
                <a:gd name="T28" fmla="*/ 211 w 1220"/>
                <a:gd name="T29" fmla="*/ 99 h 470"/>
                <a:gd name="T30" fmla="*/ 164 w 1220"/>
                <a:gd name="T31" fmla="*/ 135 h 470"/>
                <a:gd name="T32" fmla="*/ 80 w 1220"/>
                <a:gd name="T33" fmla="*/ 127 h 470"/>
                <a:gd name="T34" fmla="*/ 20 w 1220"/>
                <a:gd name="T35" fmla="*/ 168 h 470"/>
                <a:gd name="T36" fmla="*/ 5 w 1220"/>
                <a:gd name="T37" fmla="*/ 222 h 470"/>
                <a:gd name="T38" fmla="*/ 50 w 1220"/>
                <a:gd name="T39" fmla="*/ 230 h 470"/>
                <a:gd name="T40" fmla="*/ 52 w 1220"/>
                <a:gd name="T41" fmla="*/ 193 h 470"/>
                <a:gd name="T42" fmla="*/ 59 w 1220"/>
                <a:gd name="T43" fmla="*/ 224 h 470"/>
                <a:gd name="T44" fmla="*/ 55 w 1220"/>
                <a:gd name="T45" fmla="*/ 250 h 470"/>
                <a:gd name="T46" fmla="*/ 63 w 1220"/>
                <a:gd name="T47" fmla="*/ 277 h 470"/>
                <a:gd name="T48" fmla="*/ 35 w 1220"/>
                <a:gd name="T49" fmla="*/ 254 h 470"/>
                <a:gd name="T50" fmla="*/ 20 w 1220"/>
                <a:gd name="T51" fmla="*/ 273 h 470"/>
                <a:gd name="T52" fmla="*/ 6 w 1220"/>
                <a:gd name="T53" fmla="*/ 279 h 470"/>
                <a:gd name="T54" fmla="*/ 35 w 1220"/>
                <a:gd name="T55" fmla="*/ 293 h 470"/>
                <a:gd name="T56" fmla="*/ 89 w 1220"/>
                <a:gd name="T57" fmla="*/ 315 h 470"/>
                <a:gd name="T58" fmla="*/ 61 w 1220"/>
                <a:gd name="T59" fmla="*/ 322 h 470"/>
                <a:gd name="T60" fmla="*/ 80 w 1220"/>
                <a:gd name="T61" fmla="*/ 339 h 470"/>
                <a:gd name="T62" fmla="*/ 108 w 1220"/>
                <a:gd name="T63" fmla="*/ 365 h 470"/>
                <a:gd name="T64" fmla="*/ 85 w 1220"/>
                <a:gd name="T65" fmla="*/ 394 h 470"/>
                <a:gd name="T66" fmla="*/ 149 w 1220"/>
                <a:gd name="T67" fmla="*/ 394 h 470"/>
                <a:gd name="T68" fmla="*/ 92 w 1220"/>
                <a:gd name="T69" fmla="*/ 414 h 470"/>
                <a:gd name="T70" fmla="*/ 137 w 1220"/>
                <a:gd name="T71" fmla="*/ 403 h 470"/>
                <a:gd name="T72" fmla="*/ 161 w 1220"/>
                <a:gd name="T73" fmla="*/ 404 h 470"/>
                <a:gd name="T74" fmla="*/ 210 w 1220"/>
                <a:gd name="T75" fmla="*/ 430 h 470"/>
                <a:gd name="T76" fmla="*/ 278 w 1220"/>
                <a:gd name="T77" fmla="*/ 444 h 470"/>
                <a:gd name="T78" fmla="*/ 320 w 1220"/>
                <a:gd name="T79" fmla="*/ 396 h 470"/>
                <a:gd name="T80" fmla="*/ 402 w 1220"/>
                <a:gd name="T81" fmla="*/ 420 h 470"/>
                <a:gd name="T82" fmla="*/ 520 w 1220"/>
                <a:gd name="T83" fmla="*/ 436 h 470"/>
                <a:gd name="T84" fmla="*/ 584 w 1220"/>
                <a:gd name="T85" fmla="*/ 406 h 470"/>
                <a:gd name="T86" fmla="*/ 649 w 1220"/>
                <a:gd name="T87" fmla="*/ 396 h 470"/>
                <a:gd name="T88" fmla="*/ 649 w 1220"/>
                <a:gd name="T89" fmla="*/ 426 h 470"/>
                <a:gd name="T90" fmla="*/ 663 w 1220"/>
                <a:gd name="T91" fmla="*/ 470 h 470"/>
                <a:gd name="T92" fmla="*/ 690 w 1220"/>
                <a:gd name="T93" fmla="*/ 442 h 470"/>
                <a:gd name="T94" fmla="*/ 694 w 1220"/>
                <a:gd name="T95" fmla="*/ 407 h 470"/>
                <a:gd name="T96" fmla="*/ 737 w 1220"/>
                <a:gd name="T97" fmla="*/ 417 h 470"/>
                <a:gd name="T98" fmla="*/ 785 w 1220"/>
                <a:gd name="T99" fmla="*/ 399 h 470"/>
                <a:gd name="T100" fmla="*/ 859 w 1220"/>
                <a:gd name="T101" fmla="*/ 412 h 470"/>
                <a:gd name="T102" fmla="*/ 968 w 1220"/>
                <a:gd name="T103" fmla="*/ 374 h 470"/>
                <a:gd name="T104" fmla="*/ 1036 w 1220"/>
                <a:gd name="T105" fmla="*/ 372 h 470"/>
                <a:gd name="T106" fmla="*/ 1085 w 1220"/>
                <a:gd name="T107" fmla="*/ 371 h 470"/>
                <a:gd name="T108" fmla="*/ 1132 w 1220"/>
                <a:gd name="T109" fmla="*/ 362 h 470"/>
                <a:gd name="T110" fmla="*/ 1178 w 1220"/>
                <a:gd name="T111" fmla="*/ 368 h 470"/>
                <a:gd name="T112" fmla="*/ 1215 w 1220"/>
                <a:gd name="T113" fmla="*/ 375 h 470"/>
                <a:gd name="T114" fmla="*/ 1192 w 1220"/>
                <a:gd name="T115" fmla="*/ 329 h 470"/>
                <a:gd name="T116" fmla="*/ 1195 w 1220"/>
                <a:gd name="T117" fmla="*/ 282 h 470"/>
                <a:gd name="T118" fmla="*/ 1175 w 1220"/>
                <a:gd name="T119" fmla="*/ 211 h 470"/>
                <a:gd name="T120" fmla="*/ 1208 w 1220"/>
                <a:gd name="T121" fmla="*/ 18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0" h="470">
                  <a:moveTo>
                    <a:pt x="1195" y="177"/>
                  </a:moveTo>
                  <a:lnTo>
                    <a:pt x="1195" y="177"/>
                  </a:lnTo>
                  <a:lnTo>
                    <a:pt x="1188" y="173"/>
                  </a:lnTo>
                  <a:lnTo>
                    <a:pt x="1181" y="168"/>
                  </a:lnTo>
                  <a:lnTo>
                    <a:pt x="1168" y="158"/>
                  </a:lnTo>
                  <a:lnTo>
                    <a:pt x="1168" y="158"/>
                  </a:lnTo>
                  <a:lnTo>
                    <a:pt x="1165" y="155"/>
                  </a:lnTo>
                  <a:lnTo>
                    <a:pt x="1163" y="150"/>
                  </a:lnTo>
                  <a:lnTo>
                    <a:pt x="1160" y="138"/>
                  </a:lnTo>
                  <a:lnTo>
                    <a:pt x="1159" y="123"/>
                  </a:lnTo>
                  <a:lnTo>
                    <a:pt x="1160" y="112"/>
                  </a:lnTo>
                  <a:lnTo>
                    <a:pt x="1160" y="112"/>
                  </a:lnTo>
                  <a:lnTo>
                    <a:pt x="1159" y="107"/>
                  </a:lnTo>
                  <a:lnTo>
                    <a:pt x="1158" y="104"/>
                  </a:lnTo>
                  <a:lnTo>
                    <a:pt x="1156" y="102"/>
                  </a:lnTo>
                  <a:lnTo>
                    <a:pt x="1154" y="99"/>
                  </a:lnTo>
                  <a:lnTo>
                    <a:pt x="1149" y="94"/>
                  </a:lnTo>
                  <a:lnTo>
                    <a:pt x="1146" y="91"/>
                  </a:lnTo>
                  <a:lnTo>
                    <a:pt x="1144" y="87"/>
                  </a:lnTo>
                  <a:lnTo>
                    <a:pt x="1144" y="87"/>
                  </a:lnTo>
                  <a:lnTo>
                    <a:pt x="1140" y="78"/>
                  </a:lnTo>
                  <a:lnTo>
                    <a:pt x="1135" y="73"/>
                  </a:lnTo>
                  <a:lnTo>
                    <a:pt x="1130" y="69"/>
                  </a:lnTo>
                  <a:lnTo>
                    <a:pt x="1124" y="67"/>
                  </a:lnTo>
                  <a:lnTo>
                    <a:pt x="1124" y="67"/>
                  </a:lnTo>
                  <a:lnTo>
                    <a:pt x="1120" y="66"/>
                  </a:lnTo>
                  <a:lnTo>
                    <a:pt x="1117" y="64"/>
                  </a:lnTo>
                  <a:lnTo>
                    <a:pt x="1113" y="60"/>
                  </a:lnTo>
                  <a:lnTo>
                    <a:pt x="1110" y="54"/>
                  </a:lnTo>
                  <a:lnTo>
                    <a:pt x="1107" y="47"/>
                  </a:lnTo>
                  <a:lnTo>
                    <a:pt x="1107" y="47"/>
                  </a:lnTo>
                  <a:lnTo>
                    <a:pt x="1105" y="44"/>
                  </a:lnTo>
                  <a:lnTo>
                    <a:pt x="1101" y="43"/>
                  </a:lnTo>
                  <a:lnTo>
                    <a:pt x="1097" y="42"/>
                  </a:lnTo>
                  <a:lnTo>
                    <a:pt x="1092" y="42"/>
                  </a:lnTo>
                  <a:lnTo>
                    <a:pt x="1082" y="44"/>
                  </a:lnTo>
                  <a:lnTo>
                    <a:pt x="1077" y="46"/>
                  </a:lnTo>
                  <a:lnTo>
                    <a:pt x="1074" y="49"/>
                  </a:lnTo>
                  <a:lnTo>
                    <a:pt x="1074" y="49"/>
                  </a:lnTo>
                  <a:lnTo>
                    <a:pt x="1071" y="50"/>
                  </a:lnTo>
                  <a:lnTo>
                    <a:pt x="1066" y="51"/>
                  </a:lnTo>
                  <a:lnTo>
                    <a:pt x="1053" y="52"/>
                  </a:lnTo>
                  <a:lnTo>
                    <a:pt x="1026" y="51"/>
                  </a:lnTo>
                  <a:lnTo>
                    <a:pt x="1026" y="51"/>
                  </a:lnTo>
                  <a:lnTo>
                    <a:pt x="1021" y="50"/>
                  </a:lnTo>
                  <a:lnTo>
                    <a:pt x="1017" y="47"/>
                  </a:lnTo>
                  <a:lnTo>
                    <a:pt x="1013" y="45"/>
                  </a:lnTo>
                  <a:lnTo>
                    <a:pt x="1010" y="42"/>
                  </a:lnTo>
                  <a:lnTo>
                    <a:pt x="1010" y="42"/>
                  </a:lnTo>
                  <a:lnTo>
                    <a:pt x="983" y="61"/>
                  </a:lnTo>
                  <a:lnTo>
                    <a:pt x="983" y="61"/>
                  </a:lnTo>
                  <a:lnTo>
                    <a:pt x="977" y="65"/>
                  </a:lnTo>
                  <a:lnTo>
                    <a:pt x="971" y="68"/>
                  </a:lnTo>
                  <a:lnTo>
                    <a:pt x="957" y="71"/>
                  </a:lnTo>
                  <a:lnTo>
                    <a:pt x="942" y="74"/>
                  </a:lnTo>
                  <a:lnTo>
                    <a:pt x="935" y="76"/>
                  </a:lnTo>
                  <a:lnTo>
                    <a:pt x="927" y="79"/>
                  </a:lnTo>
                  <a:lnTo>
                    <a:pt x="927" y="79"/>
                  </a:lnTo>
                  <a:lnTo>
                    <a:pt x="920" y="81"/>
                  </a:lnTo>
                  <a:lnTo>
                    <a:pt x="913" y="82"/>
                  </a:lnTo>
                  <a:lnTo>
                    <a:pt x="907" y="83"/>
                  </a:lnTo>
                  <a:lnTo>
                    <a:pt x="900" y="82"/>
                  </a:lnTo>
                  <a:lnTo>
                    <a:pt x="895" y="80"/>
                  </a:lnTo>
                  <a:lnTo>
                    <a:pt x="890" y="78"/>
                  </a:lnTo>
                  <a:lnTo>
                    <a:pt x="880" y="73"/>
                  </a:lnTo>
                  <a:lnTo>
                    <a:pt x="880" y="73"/>
                  </a:lnTo>
                  <a:lnTo>
                    <a:pt x="876" y="71"/>
                  </a:lnTo>
                  <a:lnTo>
                    <a:pt x="873" y="70"/>
                  </a:lnTo>
                  <a:lnTo>
                    <a:pt x="869" y="70"/>
                  </a:lnTo>
                  <a:lnTo>
                    <a:pt x="866" y="70"/>
                  </a:lnTo>
                  <a:lnTo>
                    <a:pt x="863" y="72"/>
                  </a:lnTo>
                  <a:lnTo>
                    <a:pt x="861" y="74"/>
                  </a:lnTo>
                  <a:lnTo>
                    <a:pt x="856" y="79"/>
                  </a:lnTo>
                  <a:lnTo>
                    <a:pt x="856" y="79"/>
                  </a:lnTo>
                  <a:lnTo>
                    <a:pt x="854" y="81"/>
                  </a:lnTo>
                  <a:lnTo>
                    <a:pt x="851" y="82"/>
                  </a:lnTo>
                  <a:lnTo>
                    <a:pt x="843" y="83"/>
                  </a:lnTo>
                  <a:lnTo>
                    <a:pt x="832" y="83"/>
                  </a:lnTo>
                  <a:lnTo>
                    <a:pt x="818" y="84"/>
                  </a:lnTo>
                  <a:lnTo>
                    <a:pt x="818" y="84"/>
                  </a:lnTo>
                  <a:lnTo>
                    <a:pt x="811" y="85"/>
                  </a:lnTo>
                  <a:lnTo>
                    <a:pt x="804" y="85"/>
                  </a:lnTo>
                  <a:lnTo>
                    <a:pt x="798" y="84"/>
                  </a:lnTo>
                  <a:lnTo>
                    <a:pt x="793" y="83"/>
                  </a:lnTo>
                  <a:lnTo>
                    <a:pt x="789" y="81"/>
                  </a:lnTo>
                  <a:lnTo>
                    <a:pt x="785" y="79"/>
                  </a:lnTo>
                  <a:lnTo>
                    <a:pt x="782" y="76"/>
                  </a:lnTo>
                  <a:lnTo>
                    <a:pt x="779" y="73"/>
                  </a:lnTo>
                  <a:lnTo>
                    <a:pt x="779" y="73"/>
                  </a:lnTo>
                  <a:lnTo>
                    <a:pt x="777" y="71"/>
                  </a:lnTo>
                  <a:lnTo>
                    <a:pt x="774" y="70"/>
                  </a:lnTo>
                  <a:lnTo>
                    <a:pt x="770" y="70"/>
                  </a:lnTo>
                  <a:lnTo>
                    <a:pt x="766" y="71"/>
                  </a:lnTo>
                  <a:lnTo>
                    <a:pt x="757" y="74"/>
                  </a:lnTo>
                  <a:lnTo>
                    <a:pt x="751" y="75"/>
                  </a:lnTo>
                  <a:lnTo>
                    <a:pt x="746" y="76"/>
                  </a:lnTo>
                  <a:lnTo>
                    <a:pt x="746" y="76"/>
                  </a:lnTo>
                  <a:lnTo>
                    <a:pt x="737" y="76"/>
                  </a:lnTo>
                  <a:lnTo>
                    <a:pt x="733" y="76"/>
                  </a:lnTo>
                  <a:lnTo>
                    <a:pt x="730" y="75"/>
                  </a:lnTo>
                  <a:lnTo>
                    <a:pt x="728" y="73"/>
                  </a:lnTo>
                  <a:lnTo>
                    <a:pt x="726" y="71"/>
                  </a:lnTo>
                  <a:lnTo>
                    <a:pt x="721" y="63"/>
                  </a:lnTo>
                  <a:lnTo>
                    <a:pt x="721" y="63"/>
                  </a:lnTo>
                  <a:lnTo>
                    <a:pt x="718" y="59"/>
                  </a:lnTo>
                  <a:lnTo>
                    <a:pt x="714" y="56"/>
                  </a:lnTo>
                  <a:lnTo>
                    <a:pt x="710" y="55"/>
                  </a:lnTo>
                  <a:lnTo>
                    <a:pt x="705" y="55"/>
                  </a:lnTo>
                  <a:lnTo>
                    <a:pt x="696" y="56"/>
                  </a:lnTo>
                  <a:lnTo>
                    <a:pt x="688" y="59"/>
                  </a:lnTo>
                  <a:lnTo>
                    <a:pt x="688" y="59"/>
                  </a:lnTo>
                  <a:lnTo>
                    <a:pt x="684" y="59"/>
                  </a:lnTo>
                  <a:lnTo>
                    <a:pt x="681" y="59"/>
                  </a:lnTo>
                  <a:lnTo>
                    <a:pt x="678" y="58"/>
                  </a:lnTo>
                  <a:lnTo>
                    <a:pt x="675" y="56"/>
                  </a:lnTo>
                  <a:lnTo>
                    <a:pt x="673" y="53"/>
                  </a:lnTo>
                  <a:lnTo>
                    <a:pt x="671" y="50"/>
                  </a:lnTo>
                  <a:lnTo>
                    <a:pt x="670" y="45"/>
                  </a:lnTo>
                  <a:lnTo>
                    <a:pt x="669" y="40"/>
                  </a:lnTo>
                  <a:lnTo>
                    <a:pt x="669" y="40"/>
                  </a:lnTo>
                  <a:lnTo>
                    <a:pt x="668" y="36"/>
                  </a:lnTo>
                  <a:lnTo>
                    <a:pt x="665" y="33"/>
                  </a:lnTo>
                  <a:lnTo>
                    <a:pt x="660" y="30"/>
                  </a:lnTo>
                  <a:lnTo>
                    <a:pt x="655" y="28"/>
                  </a:lnTo>
                  <a:lnTo>
                    <a:pt x="649" y="26"/>
                  </a:lnTo>
                  <a:lnTo>
                    <a:pt x="641" y="25"/>
                  </a:lnTo>
                  <a:lnTo>
                    <a:pt x="627" y="25"/>
                  </a:lnTo>
                  <a:lnTo>
                    <a:pt x="627" y="25"/>
                  </a:lnTo>
                  <a:lnTo>
                    <a:pt x="615" y="24"/>
                  </a:lnTo>
                  <a:lnTo>
                    <a:pt x="612" y="23"/>
                  </a:lnTo>
                  <a:lnTo>
                    <a:pt x="609" y="22"/>
                  </a:lnTo>
                  <a:lnTo>
                    <a:pt x="606" y="20"/>
                  </a:lnTo>
                  <a:lnTo>
                    <a:pt x="604" y="17"/>
                  </a:lnTo>
                  <a:lnTo>
                    <a:pt x="599" y="9"/>
                  </a:lnTo>
                  <a:lnTo>
                    <a:pt x="599" y="9"/>
                  </a:lnTo>
                  <a:lnTo>
                    <a:pt x="597" y="7"/>
                  </a:lnTo>
                  <a:lnTo>
                    <a:pt x="594" y="5"/>
                  </a:lnTo>
                  <a:lnTo>
                    <a:pt x="586" y="2"/>
                  </a:lnTo>
                  <a:lnTo>
                    <a:pt x="574" y="1"/>
                  </a:lnTo>
                  <a:lnTo>
                    <a:pt x="559" y="0"/>
                  </a:lnTo>
                  <a:lnTo>
                    <a:pt x="530" y="1"/>
                  </a:lnTo>
                  <a:lnTo>
                    <a:pt x="504" y="2"/>
                  </a:lnTo>
                  <a:lnTo>
                    <a:pt x="504" y="2"/>
                  </a:lnTo>
                  <a:lnTo>
                    <a:pt x="495" y="2"/>
                  </a:lnTo>
                  <a:lnTo>
                    <a:pt x="488" y="3"/>
                  </a:lnTo>
                  <a:lnTo>
                    <a:pt x="484" y="4"/>
                  </a:lnTo>
                  <a:lnTo>
                    <a:pt x="480" y="6"/>
                  </a:lnTo>
                  <a:lnTo>
                    <a:pt x="472" y="9"/>
                  </a:lnTo>
                  <a:lnTo>
                    <a:pt x="466" y="10"/>
                  </a:lnTo>
                  <a:lnTo>
                    <a:pt x="458" y="10"/>
                  </a:lnTo>
                  <a:lnTo>
                    <a:pt x="458" y="10"/>
                  </a:lnTo>
                  <a:lnTo>
                    <a:pt x="450" y="11"/>
                  </a:lnTo>
                  <a:lnTo>
                    <a:pt x="444" y="12"/>
                  </a:lnTo>
                  <a:lnTo>
                    <a:pt x="438" y="15"/>
                  </a:lnTo>
                  <a:lnTo>
                    <a:pt x="433" y="18"/>
                  </a:lnTo>
                  <a:lnTo>
                    <a:pt x="420" y="26"/>
                  </a:lnTo>
                  <a:lnTo>
                    <a:pt x="412" y="31"/>
                  </a:lnTo>
                  <a:lnTo>
                    <a:pt x="402" y="36"/>
                  </a:lnTo>
                  <a:lnTo>
                    <a:pt x="402" y="36"/>
                  </a:lnTo>
                  <a:lnTo>
                    <a:pt x="384" y="45"/>
                  </a:lnTo>
                  <a:lnTo>
                    <a:pt x="373" y="53"/>
                  </a:lnTo>
                  <a:lnTo>
                    <a:pt x="357" y="67"/>
                  </a:lnTo>
                  <a:lnTo>
                    <a:pt x="357" y="67"/>
                  </a:lnTo>
                  <a:lnTo>
                    <a:pt x="351" y="71"/>
                  </a:lnTo>
                  <a:lnTo>
                    <a:pt x="344" y="72"/>
                  </a:lnTo>
                  <a:lnTo>
                    <a:pt x="336" y="73"/>
                  </a:lnTo>
                  <a:lnTo>
                    <a:pt x="329" y="72"/>
                  </a:lnTo>
                  <a:lnTo>
                    <a:pt x="321" y="70"/>
                  </a:lnTo>
                  <a:lnTo>
                    <a:pt x="314" y="68"/>
                  </a:lnTo>
                  <a:lnTo>
                    <a:pt x="308" y="66"/>
                  </a:lnTo>
                  <a:lnTo>
                    <a:pt x="302" y="63"/>
                  </a:lnTo>
                  <a:lnTo>
                    <a:pt x="302" y="63"/>
                  </a:lnTo>
                  <a:lnTo>
                    <a:pt x="297" y="61"/>
                  </a:lnTo>
                  <a:lnTo>
                    <a:pt x="293" y="62"/>
                  </a:lnTo>
                  <a:lnTo>
                    <a:pt x="288" y="63"/>
                  </a:lnTo>
                  <a:lnTo>
                    <a:pt x="284" y="65"/>
                  </a:lnTo>
                  <a:lnTo>
                    <a:pt x="279" y="67"/>
                  </a:lnTo>
                  <a:lnTo>
                    <a:pt x="274" y="68"/>
                  </a:lnTo>
                  <a:lnTo>
                    <a:pt x="269" y="68"/>
                  </a:lnTo>
                  <a:lnTo>
                    <a:pt x="263" y="66"/>
                  </a:lnTo>
                  <a:lnTo>
                    <a:pt x="263" y="66"/>
                  </a:lnTo>
                  <a:lnTo>
                    <a:pt x="257" y="63"/>
                  </a:lnTo>
                  <a:lnTo>
                    <a:pt x="253" y="62"/>
                  </a:lnTo>
                  <a:lnTo>
                    <a:pt x="249" y="62"/>
                  </a:lnTo>
                  <a:lnTo>
                    <a:pt x="245" y="63"/>
                  </a:lnTo>
                  <a:lnTo>
                    <a:pt x="238" y="66"/>
                  </a:lnTo>
                  <a:lnTo>
                    <a:pt x="233" y="67"/>
                  </a:lnTo>
                  <a:lnTo>
                    <a:pt x="227" y="69"/>
                  </a:lnTo>
                  <a:lnTo>
                    <a:pt x="227" y="69"/>
                  </a:lnTo>
                  <a:lnTo>
                    <a:pt x="221" y="71"/>
                  </a:lnTo>
                  <a:lnTo>
                    <a:pt x="216" y="74"/>
                  </a:lnTo>
                  <a:lnTo>
                    <a:pt x="214" y="79"/>
                  </a:lnTo>
                  <a:lnTo>
                    <a:pt x="212" y="85"/>
                  </a:lnTo>
                  <a:lnTo>
                    <a:pt x="211" y="92"/>
                  </a:lnTo>
                  <a:lnTo>
                    <a:pt x="211" y="99"/>
                  </a:lnTo>
                  <a:lnTo>
                    <a:pt x="213" y="113"/>
                  </a:lnTo>
                  <a:lnTo>
                    <a:pt x="213" y="113"/>
                  </a:lnTo>
                  <a:lnTo>
                    <a:pt x="213" y="119"/>
                  </a:lnTo>
                  <a:lnTo>
                    <a:pt x="211" y="123"/>
                  </a:lnTo>
                  <a:lnTo>
                    <a:pt x="208" y="125"/>
                  </a:lnTo>
                  <a:lnTo>
                    <a:pt x="203" y="127"/>
                  </a:lnTo>
                  <a:lnTo>
                    <a:pt x="193" y="128"/>
                  </a:lnTo>
                  <a:lnTo>
                    <a:pt x="188" y="130"/>
                  </a:lnTo>
                  <a:lnTo>
                    <a:pt x="183" y="132"/>
                  </a:lnTo>
                  <a:lnTo>
                    <a:pt x="183" y="132"/>
                  </a:lnTo>
                  <a:lnTo>
                    <a:pt x="178" y="135"/>
                  </a:lnTo>
                  <a:lnTo>
                    <a:pt x="171" y="135"/>
                  </a:lnTo>
                  <a:lnTo>
                    <a:pt x="164" y="135"/>
                  </a:lnTo>
                  <a:lnTo>
                    <a:pt x="156" y="132"/>
                  </a:lnTo>
                  <a:lnTo>
                    <a:pt x="141" y="129"/>
                  </a:lnTo>
                  <a:lnTo>
                    <a:pt x="129" y="125"/>
                  </a:lnTo>
                  <a:lnTo>
                    <a:pt x="129" y="125"/>
                  </a:lnTo>
                  <a:lnTo>
                    <a:pt x="122" y="123"/>
                  </a:lnTo>
                  <a:lnTo>
                    <a:pt x="120" y="123"/>
                  </a:lnTo>
                  <a:lnTo>
                    <a:pt x="118" y="124"/>
                  </a:lnTo>
                  <a:lnTo>
                    <a:pt x="114" y="126"/>
                  </a:lnTo>
                  <a:lnTo>
                    <a:pt x="107" y="129"/>
                  </a:lnTo>
                  <a:lnTo>
                    <a:pt x="107" y="129"/>
                  </a:lnTo>
                  <a:lnTo>
                    <a:pt x="99" y="130"/>
                  </a:lnTo>
                  <a:lnTo>
                    <a:pt x="90" y="129"/>
                  </a:lnTo>
                  <a:lnTo>
                    <a:pt x="80" y="127"/>
                  </a:lnTo>
                  <a:lnTo>
                    <a:pt x="69" y="126"/>
                  </a:lnTo>
                  <a:lnTo>
                    <a:pt x="69" y="126"/>
                  </a:lnTo>
                  <a:lnTo>
                    <a:pt x="63" y="126"/>
                  </a:lnTo>
                  <a:lnTo>
                    <a:pt x="57" y="126"/>
                  </a:lnTo>
                  <a:lnTo>
                    <a:pt x="51" y="127"/>
                  </a:lnTo>
                  <a:lnTo>
                    <a:pt x="45" y="129"/>
                  </a:lnTo>
                  <a:lnTo>
                    <a:pt x="41" y="132"/>
                  </a:lnTo>
                  <a:lnTo>
                    <a:pt x="37" y="136"/>
                  </a:lnTo>
                  <a:lnTo>
                    <a:pt x="33" y="141"/>
                  </a:lnTo>
                  <a:lnTo>
                    <a:pt x="30" y="146"/>
                  </a:lnTo>
                  <a:lnTo>
                    <a:pt x="30" y="146"/>
                  </a:lnTo>
                  <a:lnTo>
                    <a:pt x="25" y="157"/>
                  </a:lnTo>
                  <a:lnTo>
                    <a:pt x="20" y="168"/>
                  </a:lnTo>
                  <a:lnTo>
                    <a:pt x="18" y="174"/>
                  </a:lnTo>
                  <a:lnTo>
                    <a:pt x="17" y="180"/>
                  </a:lnTo>
                  <a:lnTo>
                    <a:pt x="17" y="186"/>
                  </a:lnTo>
                  <a:lnTo>
                    <a:pt x="18" y="191"/>
                  </a:lnTo>
                  <a:lnTo>
                    <a:pt x="18" y="191"/>
                  </a:lnTo>
                  <a:lnTo>
                    <a:pt x="19" y="197"/>
                  </a:lnTo>
                  <a:lnTo>
                    <a:pt x="19" y="201"/>
                  </a:lnTo>
                  <a:lnTo>
                    <a:pt x="18" y="204"/>
                  </a:lnTo>
                  <a:lnTo>
                    <a:pt x="17" y="206"/>
                  </a:lnTo>
                  <a:lnTo>
                    <a:pt x="13" y="211"/>
                  </a:lnTo>
                  <a:lnTo>
                    <a:pt x="8" y="217"/>
                  </a:lnTo>
                  <a:lnTo>
                    <a:pt x="8" y="217"/>
                  </a:lnTo>
                  <a:lnTo>
                    <a:pt x="5" y="222"/>
                  </a:lnTo>
                  <a:lnTo>
                    <a:pt x="5" y="224"/>
                  </a:lnTo>
                  <a:lnTo>
                    <a:pt x="5" y="226"/>
                  </a:lnTo>
                  <a:lnTo>
                    <a:pt x="7" y="227"/>
                  </a:lnTo>
                  <a:lnTo>
                    <a:pt x="14" y="230"/>
                  </a:lnTo>
                  <a:lnTo>
                    <a:pt x="26" y="234"/>
                  </a:lnTo>
                  <a:lnTo>
                    <a:pt x="26" y="234"/>
                  </a:lnTo>
                  <a:lnTo>
                    <a:pt x="33" y="237"/>
                  </a:lnTo>
                  <a:lnTo>
                    <a:pt x="38" y="238"/>
                  </a:lnTo>
                  <a:lnTo>
                    <a:pt x="41" y="238"/>
                  </a:lnTo>
                  <a:lnTo>
                    <a:pt x="44" y="237"/>
                  </a:lnTo>
                  <a:lnTo>
                    <a:pt x="45" y="236"/>
                  </a:lnTo>
                  <a:lnTo>
                    <a:pt x="48" y="234"/>
                  </a:lnTo>
                  <a:lnTo>
                    <a:pt x="50" y="230"/>
                  </a:lnTo>
                  <a:lnTo>
                    <a:pt x="50" y="230"/>
                  </a:lnTo>
                  <a:lnTo>
                    <a:pt x="51" y="227"/>
                  </a:lnTo>
                  <a:lnTo>
                    <a:pt x="50" y="225"/>
                  </a:lnTo>
                  <a:lnTo>
                    <a:pt x="45" y="217"/>
                  </a:lnTo>
                  <a:lnTo>
                    <a:pt x="40" y="210"/>
                  </a:lnTo>
                  <a:lnTo>
                    <a:pt x="38" y="206"/>
                  </a:lnTo>
                  <a:lnTo>
                    <a:pt x="38" y="203"/>
                  </a:lnTo>
                  <a:lnTo>
                    <a:pt x="38" y="203"/>
                  </a:lnTo>
                  <a:lnTo>
                    <a:pt x="38" y="200"/>
                  </a:lnTo>
                  <a:lnTo>
                    <a:pt x="40" y="197"/>
                  </a:lnTo>
                  <a:lnTo>
                    <a:pt x="43" y="195"/>
                  </a:lnTo>
                  <a:lnTo>
                    <a:pt x="48" y="194"/>
                  </a:lnTo>
                  <a:lnTo>
                    <a:pt x="52" y="193"/>
                  </a:lnTo>
                  <a:lnTo>
                    <a:pt x="56" y="193"/>
                  </a:lnTo>
                  <a:lnTo>
                    <a:pt x="60" y="193"/>
                  </a:lnTo>
                  <a:lnTo>
                    <a:pt x="63" y="194"/>
                  </a:lnTo>
                  <a:lnTo>
                    <a:pt x="63" y="194"/>
                  </a:lnTo>
                  <a:lnTo>
                    <a:pt x="65" y="196"/>
                  </a:lnTo>
                  <a:lnTo>
                    <a:pt x="66" y="198"/>
                  </a:lnTo>
                  <a:lnTo>
                    <a:pt x="66" y="200"/>
                  </a:lnTo>
                  <a:lnTo>
                    <a:pt x="65" y="203"/>
                  </a:lnTo>
                  <a:lnTo>
                    <a:pt x="61" y="209"/>
                  </a:lnTo>
                  <a:lnTo>
                    <a:pt x="60" y="212"/>
                  </a:lnTo>
                  <a:lnTo>
                    <a:pt x="59" y="216"/>
                  </a:lnTo>
                  <a:lnTo>
                    <a:pt x="59" y="216"/>
                  </a:lnTo>
                  <a:lnTo>
                    <a:pt x="59" y="224"/>
                  </a:lnTo>
                  <a:lnTo>
                    <a:pt x="61" y="229"/>
                  </a:lnTo>
                  <a:lnTo>
                    <a:pt x="64" y="233"/>
                  </a:lnTo>
                  <a:lnTo>
                    <a:pt x="69" y="237"/>
                  </a:lnTo>
                  <a:lnTo>
                    <a:pt x="69" y="237"/>
                  </a:lnTo>
                  <a:lnTo>
                    <a:pt x="71" y="238"/>
                  </a:lnTo>
                  <a:lnTo>
                    <a:pt x="71" y="240"/>
                  </a:lnTo>
                  <a:lnTo>
                    <a:pt x="71" y="241"/>
                  </a:lnTo>
                  <a:lnTo>
                    <a:pt x="70" y="242"/>
                  </a:lnTo>
                  <a:lnTo>
                    <a:pt x="65" y="245"/>
                  </a:lnTo>
                  <a:lnTo>
                    <a:pt x="59" y="247"/>
                  </a:lnTo>
                  <a:lnTo>
                    <a:pt x="59" y="247"/>
                  </a:lnTo>
                  <a:lnTo>
                    <a:pt x="56" y="248"/>
                  </a:lnTo>
                  <a:lnTo>
                    <a:pt x="55" y="250"/>
                  </a:lnTo>
                  <a:lnTo>
                    <a:pt x="55" y="251"/>
                  </a:lnTo>
                  <a:lnTo>
                    <a:pt x="57" y="253"/>
                  </a:lnTo>
                  <a:lnTo>
                    <a:pt x="61" y="256"/>
                  </a:lnTo>
                  <a:lnTo>
                    <a:pt x="67" y="260"/>
                  </a:lnTo>
                  <a:lnTo>
                    <a:pt x="67" y="260"/>
                  </a:lnTo>
                  <a:lnTo>
                    <a:pt x="70" y="262"/>
                  </a:lnTo>
                  <a:lnTo>
                    <a:pt x="71" y="264"/>
                  </a:lnTo>
                  <a:lnTo>
                    <a:pt x="72" y="267"/>
                  </a:lnTo>
                  <a:lnTo>
                    <a:pt x="71" y="270"/>
                  </a:lnTo>
                  <a:lnTo>
                    <a:pt x="70" y="273"/>
                  </a:lnTo>
                  <a:lnTo>
                    <a:pt x="68" y="275"/>
                  </a:lnTo>
                  <a:lnTo>
                    <a:pt x="66" y="277"/>
                  </a:lnTo>
                  <a:lnTo>
                    <a:pt x="63" y="277"/>
                  </a:lnTo>
                  <a:lnTo>
                    <a:pt x="63" y="277"/>
                  </a:lnTo>
                  <a:lnTo>
                    <a:pt x="58" y="277"/>
                  </a:lnTo>
                  <a:lnTo>
                    <a:pt x="55" y="275"/>
                  </a:lnTo>
                  <a:lnTo>
                    <a:pt x="52" y="272"/>
                  </a:lnTo>
                  <a:lnTo>
                    <a:pt x="52" y="268"/>
                  </a:lnTo>
                  <a:lnTo>
                    <a:pt x="52" y="268"/>
                  </a:lnTo>
                  <a:lnTo>
                    <a:pt x="51" y="264"/>
                  </a:lnTo>
                  <a:lnTo>
                    <a:pt x="49" y="260"/>
                  </a:lnTo>
                  <a:lnTo>
                    <a:pt x="44" y="257"/>
                  </a:lnTo>
                  <a:lnTo>
                    <a:pt x="39" y="254"/>
                  </a:lnTo>
                  <a:lnTo>
                    <a:pt x="39" y="254"/>
                  </a:lnTo>
                  <a:lnTo>
                    <a:pt x="37" y="254"/>
                  </a:lnTo>
                  <a:lnTo>
                    <a:pt x="35" y="254"/>
                  </a:lnTo>
                  <a:lnTo>
                    <a:pt x="34" y="256"/>
                  </a:lnTo>
                  <a:lnTo>
                    <a:pt x="34" y="259"/>
                  </a:lnTo>
                  <a:lnTo>
                    <a:pt x="34" y="265"/>
                  </a:lnTo>
                  <a:lnTo>
                    <a:pt x="36" y="273"/>
                  </a:lnTo>
                  <a:lnTo>
                    <a:pt x="36" y="273"/>
                  </a:lnTo>
                  <a:lnTo>
                    <a:pt x="37" y="276"/>
                  </a:lnTo>
                  <a:lnTo>
                    <a:pt x="35" y="278"/>
                  </a:lnTo>
                  <a:lnTo>
                    <a:pt x="33" y="279"/>
                  </a:lnTo>
                  <a:lnTo>
                    <a:pt x="31" y="280"/>
                  </a:lnTo>
                  <a:lnTo>
                    <a:pt x="27" y="279"/>
                  </a:lnTo>
                  <a:lnTo>
                    <a:pt x="25" y="278"/>
                  </a:lnTo>
                  <a:lnTo>
                    <a:pt x="22" y="276"/>
                  </a:lnTo>
                  <a:lnTo>
                    <a:pt x="20" y="273"/>
                  </a:lnTo>
                  <a:lnTo>
                    <a:pt x="20" y="273"/>
                  </a:lnTo>
                  <a:lnTo>
                    <a:pt x="18" y="267"/>
                  </a:lnTo>
                  <a:lnTo>
                    <a:pt x="14" y="264"/>
                  </a:lnTo>
                  <a:lnTo>
                    <a:pt x="12" y="263"/>
                  </a:lnTo>
                  <a:lnTo>
                    <a:pt x="9" y="262"/>
                  </a:lnTo>
                  <a:lnTo>
                    <a:pt x="6" y="263"/>
                  </a:lnTo>
                  <a:lnTo>
                    <a:pt x="3" y="264"/>
                  </a:lnTo>
                  <a:lnTo>
                    <a:pt x="3" y="264"/>
                  </a:lnTo>
                  <a:lnTo>
                    <a:pt x="1" y="266"/>
                  </a:lnTo>
                  <a:lnTo>
                    <a:pt x="0" y="268"/>
                  </a:lnTo>
                  <a:lnTo>
                    <a:pt x="1" y="270"/>
                  </a:lnTo>
                  <a:lnTo>
                    <a:pt x="2" y="273"/>
                  </a:lnTo>
                  <a:lnTo>
                    <a:pt x="6" y="279"/>
                  </a:lnTo>
                  <a:lnTo>
                    <a:pt x="8" y="282"/>
                  </a:lnTo>
                  <a:lnTo>
                    <a:pt x="9" y="286"/>
                  </a:lnTo>
                  <a:lnTo>
                    <a:pt x="9" y="286"/>
                  </a:lnTo>
                  <a:lnTo>
                    <a:pt x="10" y="289"/>
                  </a:lnTo>
                  <a:lnTo>
                    <a:pt x="12" y="292"/>
                  </a:lnTo>
                  <a:lnTo>
                    <a:pt x="14" y="293"/>
                  </a:lnTo>
                  <a:lnTo>
                    <a:pt x="16" y="295"/>
                  </a:lnTo>
                  <a:lnTo>
                    <a:pt x="19" y="295"/>
                  </a:lnTo>
                  <a:lnTo>
                    <a:pt x="23" y="295"/>
                  </a:lnTo>
                  <a:lnTo>
                    <a:pt x="29" y="293"/>
                  </a:lnTo>
                  <a:lnTo>
                    <a:pt x="29" y="293"/>
                  </a:lnTo>
                  <a:lnTo>
                    <a:pt x="32" y="292"/>
                  </a:lnTo>
                  <a:lnTo>
                    <a:pt x="35" y="293"/>
                  </a:lnTo>
                  <a:lnTo>
                    <a:pt x="39" y="294"/>
                  </a:lnTo>
                  <a:lnTo>
                    <a:pt x="41" y="296"/>
                  </a:lnTo>
                  <a:lnTo>
                    <a:pt x="48" y="299"/>
                  </a:lnTo>
                  <a:lnTo>
                    <a:pt x="50" y="300"/>
                  </a:lnTo>
                  <a:lnTo>
                    <a:pt x="52" y="300"/>
                  </a:lnTo>
                  <a:lnTo>
                    <a:pt x="52" y="300"/>
                  </a:lnTo>
                  <a:lnTo>
                    <a:pt x="55" y="299"/>
                  </a:lnTo>
                  <a:lnTo>
                    <a:pt x="58" y="299"/>
                  </a:lnTo>
                  <a:lnTo>
                    <a:pt x="72" y="303"/>
                  </a:lnTo>
                  <a:lnTo>
                    <a:pt x="72" y="303"/>
                  </a:lnTo>
                  <a:lnTo>
                    <a:pt x="81" y="307"/>
                  </a:lnTo>
                  <a:lnTo>
                    <a:pt x="86" y="311"/>
                  </a:lnTo>
                  <a:lnTo>
                    <a:pt x="89" y="315"/>
                  </a:lnTo>
                  <a:lnTo>
                    <a:pt x="90" y="318"/>
                  </a:lnTo>
                  <a:lnTo>
                    <a:pt x="90" y="318"/>
                  </a:lnTo>
                  <a:lnTo>
                    <a:pt x="90" y="320"/>
                  </a:lnTo>
                  <a:lnTo>
                    <a:pt x="88" y="321"/>
                  </a:lnTo>
                  <a:lnTo>
                    <a:pt x="83" y="324"/>
                  </a:lnTo>
                  <a:lnTo>
                    <a:pt x="76" y="324"/>
                  </a:lnTo>
                  <a:lnTo>
                    <a:pt x="73" y="324"/>
                  </a:lnTo>
                  <a:lnTo>
                    <a:pt x="70" y="322"/>
                  </a:lnTo>
                  <a:lnTo>
                    <a:pt x="70" y="322"/>
                  </a:lnTo>
                  <a:lnTo>
                    <a:pt x="68" y="321"/>
                  </a:lnTo>
                  <a:lnTo>
                    <a:pt x="65" y="321"/>
                  </a:lnTo>
                  <a:lnTo>
                    <a:pt x="63" y="321"/>
                  </a:lnTo>
                  <a:lnTo>
                    <a:pt x="61" y="322"/>
                  </a:lnTo>
                  <a:lnTo>
                    <a:pt x="58" y="325"/>
                  </a:lnTo>
                  <a:lnTo>
                    <a:pt x="56" y="330"/>
                  </a:lnTo>
                  <a:lnTo>
                    <a:pt x="56" y="330"/>
                  </a:lnTo>
                  <a:lnTo>
                    <a:pt x="55" y="332"/>
                  </a:lnTo>
                  <a:lnTo>
                    <a:pt x="56" y="334"/>
                  </a:lnTo>
                  <a:lnTo>
                    <a:pt x="58" y="335"/>
                  </a:lnTo>
                  <a:lnTo>
                    <a:pt x="60" y="336"/>
                  </a:lnTo>
                  <a:lnTo>
                    <a:pt x="66" y="337"/>
                  </a:lnTo>
                  <a:lnTo>
                    <a:pt x="73" y="337"/>
                  </a:lnTo>
                  <a:lnTo>
                    <a:pt x="73" y="337"/>
                  </a:lnTo>
                  <a:lnTo>
                    <a:pt x="76" y="337"/>
                  </a:lnTo>
                  <a:lnTo>
                    <a:pt x="78" y="338"/>
                  </a:lnTo>
                  <a:lnTo>
                    <a:pt x="80" y="339"/>
                  </a:lnTo>
                  <a:lnTo>
                    <a:pt x="81" y="341"/>
                  </a:lnTo>
                  <a:lnTo>
                    <a:pt x="82" y="347"/>
                  </a:lnTo>
                  <a:lnTo>
                    <a:pt x="82" y="354"/>
                  </a:lnTo>
                  <a:lnTo>
                    <a:pt x="82" y="354"/>
                  </a:lnTo>
                  <a:lnTo>
                    <a:pt x="82" y="357"/>
                  </a:lnTo>
                  <a:lnTo>
                    <a:pt x="84" y="359"/>
                  </a:lnTo>
                  <a:lnTo>
                    <a:pt x="88" y="360"/>
                  </a:lnTo>
                  <a:lnTo>
                    <a:pt x="92" y="359"/>
                  </a:lnTo>
                  <a:lnTo>
                    <a:pt x="101" y="359"/>
                  </a:lnTo>
                  <a:lnTo>
                    <a:pt x="105" y="360"/>
                  </a:lnTo>
                  <a:lnTo>
                    <a:pt x="107" y="363"/>
                  </a:lnTo>
                  <a:lnTo>
                    <a:pt x="107" y="363"/>
                  </a:lnTo>
                  <a:lnTo>
                    <a:pt x="108" y="365"/>
                  </a:lnTo>
                  <a:lnTo>
                    <a:pt x="108" y="367"/>
                  </a:lnTo>
                  <a:lnTo>
                    <a:pt x="107" y="368"/>
                  </a:lnTo>
                  <a:lnTo>
                    <a:pt x="105" y="369"/>
                  </a:lnTo>
                  <a:lnTo>
                    <a:pt x="99" y="370"/>
                  </a:lnTo>
                  <a:lnTo>
                    <a:pt x="93" y="371"/>
                  </a:lnTo>
                  <a:lnTo>
                    <a:pt x="93" y="371"/>
                  </a:lnTo>
                  <a:lnTo>
                    <a:pt x="91" y="373"/>
                  </a:lnTo>
                  <a:lnTo>
                    <a:pt x="88" y="376"/>
                  </a:lnTo>
                  <a:lnTo>
                    <a:pt x="86" y="380"/>
                  </a:lnTo>
                  <a:lnTo>
                    <a:pt x="85" y="385"/>
                  </a:lnTo>
                  <a:lnTo>
                    <a:pt x="84" y="389"/>
                  </a:lnTo>
                  <a:lnTo>
                    <a:pt x="84" y="393"/>
                  </a:lnTo>
                  <a:lnTo>
                    <a:pt x="85" y="394"/>
                  </a:lnTo>
                  <a:lnTo>
                    <a:pt x="87" y="394"/>
                  </a:lnTo>
                  <a:lnTo>
                    <a:pt x="87" y="394"/>
                  </a:lnTo>
                  <a:lnTo>
                    <a:pt x="101" y="386"/>
                  </a:lnTo>
                  <a:lnTo>
                    <a:pt x="109" y="383"/>
                  </a:lnTo>
                  <a:lnTo>
                    <a:pt x="116" y="381"/>
                  </a:lnTo>
                  <a:lnTo>
                    <a:pt x="116" y="381"/>
                  </a:lnTo>
                  <a:lnTo>
                    <a:pt x="124" y="381"/>
                  </a:lnTo>
                  <a:lnTo>
                    <a:pt x="135" y="383"/>
                  </a:lnTo>
                  <a:lnTo>
                    <a:pt x="144" y="387"/>
                  </a:lnTo>
                  <a:lnTo>
                    <a:pt x="147" y="389"/>
                  </a:lnTo>
                  <a:lnTo>
                    <a:pt x="149" y="391"/>
                  </a:lnTo>
                  <a:lnTo>
                    <a:pt x="149" y="391"/>
                  </a:lnTo>
                  <a:lnTo>
                    <a:pt x="149" y="394"/>
                  </a:lnTo>
                  <a:lnTo>
                    <a:pt x="148" y="395"/>
                  </a:lnTo>
                  <a:lnTo>
                    <a:pt x="145" y="396"/>
                  </a:lnTo>
                  <a:lnTo>
                    <a:pt x="140" y="397"/>
                  </a:lnTo>
                  <a:lnTo>
                    <a:pt x="134" y="397"/>
                  </a:lnTo>
                  <a:lnTo>
                    <a:pt x="110" y="397"/>
                  </a:lnTo>
                  <a:lnTo>
                    <a:pt x="110" y="397"/>
                  </a:lnTo>
                  <a:lnTo>
                    <a:pt x="105" y="398"/>
                  </a:lnTo>
                  <a:lnTo>
                    <a:pt x="101" y="401"/>
                  </a:lnTo>
                  <a:lnTo>
                    <a:pt x="97" y="405"/>
                  </a:lnTo>
                  <a:lnTo>
                    <a:pt x="93" y="411"/>
                  </a:lnTo>
                  <a:lnTo>
                    <a:pt x="93" y="411"/>
                  </a:lnTo>
                  <a:lnTo>
                    <a:pt x="92" y="412"/>
                  </a:lnTo>
                  <a:lnTo>
                    <a:pt x="92" y="414"/>
                  </a:lnTo>
                  <a:lnTo>
                    <a:pt x="94" y="415"/>
                  </a:lnTo>
                  <a:lnTo>
                    <a:pt x="98" y="416"/>
                  </a:lnTo>
                  <a:lnTo>
                    <a:pt x="103" y="415"/>
                  </a:lnTo>
                  <a:lnTo>
                    <a:pt x="108" y="414"/>
                  </a:lnTo>
                  <a:lnTo>
                    <a:pt x="113" y="412"/>
                  </a:lnTo>
                  <a:lnTo>
                    <a:pt x="118" y="410"/>
                  </a:lnTo>
                  <a:lnTo>
                    <a:pt x="122" y="407"/>
                  </a:lnTo>
                  <a:lnTo>
                    <a:pt x="122" y="407"/>
                  </a:lnTo>
                  <a:lnTo>
                    <a:pt x="125" y="404"/>
                  </a:lnTo>
                  <a:lnTo>
                    <a:pt x="128" y="402"/>
                  </a:lnTo>
                  <a:lnTo>
                    <a:pt x="130" y="402"/>
                  </a:lnTo>
                  <a:lnTo>
                    <a:pt x="134" y="402"/>
                  </a:lnTo>
                  <a:lnTo>
                    <a:pt x="137" y="403"/>
                  </a:lnTo>
                  <a:lnTo>
                    <a:pt x="139" y="404"/>
                  </a:lnTo>
                  <a:lnTo>
                    <a:pt x="141" y="406"/>
                  </a:lnTo>
                  <a:lnTo>
                    <a:pt x="141" y="408"/>
                  </a:lnTo>
                  <a:lnTo>
                    <a:pt x="141" y="408"/>
                  </a:lnTo>
                  <a:lnTo>
                    <a:pt x="143" y="410"/>
                  </a:lnTo>
                  <a:lnTo>
                    <a:pt x="145" y="411"/>
                  </a:lnTo>
                  <a:lnTo>
                    <a:pt x="148" y="411"/>
                  </a:lnTo>
                  <a:lnTo>
                    <a:pt x="151" y="411"/>
                  </a:lnTo>
                  <a:lnTo>
                    <a:pt x="154" y="410"/>
                  </a:lnTo>
                  <a:lnTo>
                    <a:pt x="157" y="408"/>
                  </a:lnTo>
                  <a:lnTo>
                    <a:pt x="160" y="406"/>
                  </a:lnTo>
                  <a:lnTo>
                    <a:pt x="161" y="404"/>
                  </a:lnTo>
                  <a:lnTo>
                    <a:pt x="161" y="404"/>
                  </a:lnTo>
                  <a:lnTo>
                    <a:pt x="163" y="402"/>
                  </a:lnTo>
                  <a:lnTo>
                    <a:pt x="166" y="401"/>
                  </a:lnTo>
                  <a:lnTo>
                    <a:pt x="169" y="400"/>
                  </a:lnTo>
                  <a:lnTo>
                    <a:pt x="174" y="401"/>
                  </a:lnTo>
                  <a:lnTo>
                    <a:pt x="183" y="403"/>
                  </a:lnTo>
                  <a:lnTo>
                    <a:pt x="193" y="405"/>
                  </a:lnTo>
                  <a:lnTo>
                    <a:pt x="193" y="405"/>
                  </a:lnTo>
                  <a:lnTo>
                    <a:pt x="197" y="407"/>
                  </a:lnTo>
                  <a:lnTo>
                    <a:pt x="201" y="409"/>
                  </a:lnTo>
                  <a:lnTo>
                    <a:pt x="203" y="412"/>
                  </a:lnTo>
                  <a:lnTo>
                    <a:pt x="205" y="415"/>
                  </a:lnTo>
                  <a:lnTo>
                    <a:pt x="208" y="422"/>
                  </a:lnTo>
                  <a:lnTo>
                    <a:pt x="210" y="430"/>
                  </a:lnTo>
                  <a:lnTo>
                    <a:pt x="210" y="430"/>
                  </a:lnTo>
                  <a:lnTo>
                    <a:pt x="212" y="433"/>
                  </a:lnTo>
                  <a:lnTo>
                    <a:pt x="213" y="435"/>
                  </a:lnTo>
                  <a:lnTo>
                    <a:pt x="216" y="437"/>
                  </a:lnTo>
                  <a:lnTo>
                    <a:pt x="218" y="438"/>
                  </a:lnTo>
                  <a:lnTo>
                    <a:pt x="227" y="439"/>
                  </a:lnTo>
                  <a:lnTo>
                    <a:pt x="238" y="442"/>
                  </a:lnTo>
                  <a:lnTo>
                    <a:pt x="238" y="442"/>
                  </a:lnTo>
                  <a:lnTo>
                    <a:pt x="245" y="444"/>
                  </a:lnTo>
                  <a:lnTo>
                    <a:pt x="253" y="445"/>
                  </a:lnTo>
                  <a:lnTo>
                    <a:pt x="262" y="446"/>
                  </a:lnTo>
                  <a:lnTo>
                    <a:pt x="270" y="446"/>
                  </a:lnTo>
                  <a:lnTo>
                    <a:pt x="278" y="444"/>
                  </a:lnTo>
                  <a:lnTo>
                    <a:pt x="285" y="443"/>
                  </a:lnTo>
                  <a:lnTo>
                    <a:pt x="291" y="440"/>
                  </a:lnTo>
                  <a:lnTo>
                    <a:pt x="296" y="437"/>
                  </a:lnTo>
                  <a:lnTo>
                    <a:pt x="296" y="437"/>
                  </a:lnTo>
                  <a:lnTo>
                    <a:pt x="302" y="429"/>
                  </a:lnTo>
                  <a:lnTo>
                    <a:pt x="308" y="420"/>
                  </a:lnTo>
                  <a:lnTo>
                    <a:pt x="310" y="412"/>
                  </a:lnTo>
                  <a:lnTo>
                    <a:pt x="311" y="404"/>
                  </a:lnTo>
                  <a:lnTo>
                    <a:pt x="311" y="404"/>
                  </a:lnTo>
                  <a:lnTo>
                    <a:pt x="312" y="401"/>
                  </a:lnTo>
                  <a:lnTo>
                    <a:pt x="313" y="398"/>
                  </a:lnTo>
                  <a:lnTo>
                    <a:pt x="316" y="397"/>
                  </a:lnTo>
                  <a:lnTo>
                    <a:pt x="320" y="396"/>
                  </a:lnTo>
                  <a:lnTo>
                    <a:pt x="330" y="395"/>
                  </a:lnTo>
                  <a:lnTo>
                    <a:pt x="343" y="395"/>
                  </a:lnTo>
                  <a:lnTo>
                    <a:pt x="343" y="395"/>
                  </a:lnTo>
                  <a:lnTo>
                    <a:pt x="349" y="396"/>
                  </a:lnTo>
                  <a:lnTo>
                    <a:pt x="355" y="397"/>
                  </a:lnTo>
                  <a:lnTo>
                    <a:pt x="360" y="399"/>
                  </a:lnTo>
                  <a:lnTo>
                    <a:pt x="365" y="402"/>
                  </a:lnTo>
                  <a:lnTo>
                    <a:pt x="376" y="407"/>
                  </a:lnTo>
                  <a:lnTo>
                    <a:pt x="381" y="410"/>
                  </a:lnTo>
                  <a:lnTo>
                    <a:pt x="387" y="412"/>
                  </a:lnTo>
                  <a:lnTo>
                    <a:pt x="387" y="412"/>
                  </a:lnTo>
                  <a:lnTo>
                    <a:pt x="395" y="416"/>
                  </a:lnTo>
                  <a:lnTo>
                    <a:pt x="402" y="420"/>
                  </a:lnTo>
                  <a:lnTo>
                    <a:pt x="410" y="427"/>
                  </a:lnTo>
                  <a:lnTo>
                    <a:pt x="417" y="433"/>
                  </a:lnTo>
                  <a:lnTo>
                    <a:pt x="429" y="446"/>
                  </a:lnTo>
                  <a:lnTo>
                    <a:pt x="437" y="454"/>
                  </a:lnTo>
                  <a:lnTo>
                    <a:pt x="437" y="454"/>
                  </a:lnTo>
                  <a:lnTo>
                    <a:pt x="440" y="455"/>
                  </a:lnTo>
                  <a:lnTo>
                    <a:pt x="446" y="455"/>
                  </a:lnTo>
                  <a:lnTo>
                    <a:pt x="454" y="454"/>
                  </a:lnTo>
                  <a:lnTo>
                    <a:pt x="463" y="452"/>
                  </a:lnTo>
                  <a:lnTo>
                    <a:pt x="486" y="446"/>
                  </a:lnTo>
                  <a:lnTo>
                    <a:pt x="509" y="440"/>
                  </a:lnTo>
                  <a:lnTo>
                    <a:pt x="509" y="440"/>
                  </a:lnTo>
                  <a:lnTo>
                    <a:pt x="520" y="436"/>
                  </a:lnTo>
                  <a:lnTo>
                    <a:pt x="528" y="432"/>
                  </a:lnTo>
                  <a:lnTo>
                    <a:pt x="534" y="428"/>
                  </a:lnTo>
                  <a:lnTo>
                    <a:pt x="539" y="424"/>
                  </a:lnTo>
                  <a:lnTo>
                    <a:pt x="542" y="420"/>
                  </a:lnTo>
                  <a:lnTo>
                    <a:pt x="545" y="415"/>
                  </a:lnTo>
                  <a:lnTo>
                    <a:pt x="551" y="407"/>
                  </a:lnTo>
                  <a:lnTo>
                    <a:pt x="551" y="407"/>
                  </a:lnTo>
                  <a:lnTo>
                    <a:pt x="553" y="405"/>
                  </a:lnTo>
                  <a:lnTo>
                    <a:pt x="555" y="403"/>
                  </a:lnTo>
                  <a:lnTo>
                    <a:pt x="561" y="402"/>
                  </a:lnTo>
                  <a:lnTo>
                    <a:pt x="568" y="402"/>
                  </a:lnTo>
                  <a:lnTo>
                    <a:pt x="576" y="403"/>
                  </a:lnTo>
                  <a:lnTo>
                    <a:pt x="584" y="406"/>
                  </a:lnTo>
                  <a:lnTo>
                    <a:pt x="591" y="409"/>
                  </a:lnTo>
                  <a:lnTo>
                    <a:pt x="605" y="415"/>
                  </a:lnTo>
                  <a:lnTo>
                    <a:pt x="605" y="415"/>
                  </a:lnTo>
                  <a:lnTo>
                    <a:pt x="611" y="418"/>
                  </a:lnTo>
                  <a:lnTo>
                    <a:pt x="616" y="419"/>
                  </a:lnTo>
                  <a:lnTo>
                    <a:pt x="621" y="419"/>
                  </a:lnTo>
                  <a:lnTo>
                    <a:pt x="625" y="418"/>
                  </a:lnTo>
                  <a:lnTo>
                    <a:pt x="629" y="415"/>
                  </a:lnTo>
                  <a:lnTo>
                    <a:pt x="633" y="412"/>
                  </a:lnTo>
                  <a:lnTo>
                    <a:pt x="641" y="404"/>
                  </a:lnTo>
                  <a:lnTo>
                    <a:pt x="641" y="404"/>
                  </a:lnTo>
                  <a:lnTo>
                    <a:pt x="645" y="399"/>
                  </a:lnTo>
                  <a:lnTo>
                    <a:pt x="649" y="396"/>
                  </a:lnTo>
                  <a:lnTo>
                    <a:pt x="653" y="394"/>
                  </a:lnTo>
                  <a:lnTo>
                    <a:pt x="656" y="393"/>
                  </a:lnTo>
                  <a:lnTo>
                    <a:pt x="658" y="393"/>
                  </a:lnTo>
                  <a:lnTo>
                    <a:pt x="660" y="394"/>
                  </a:lnTo>
                  <a:lnTo>
                    <a:pt x="662" y="396"/>
                  </a:lnTo>
                  <a:lnTo>
                    <a:pt x="662" y="399"/>
                  </a:lnTo>
                  <a:lnTo>
                    <a:pt x="662" y="399"/>
                  </a:lnTo>
                  <a:lnTo>
                    <a:pt x="662" y="406"/>
                  </a:lnTo>
                  <a:lnTo>
                    <a:pt x="661" y="411"/>
                  </a:lnTo>
                  <a:lnTo>
                    <a:pt x="658" y="417"/>
                  </a:lnTo>
                  <a:lnTo>
                    <a:pt x="652" y="422"/>
                  </a:lnTo>
                  <a:lnTo>
                    <a:pt x="652" y="422"/>
                  </a:lnTo>
                  <a:lnTo>
                    <a:pt x="649" y="426"/>
                  </a:lnTo>
                  <a:lnTo>
                    <a:pt x="646" y="430"/>
                  </a:lnTo>
                  <a:lnTo>
                    <a:pt x="646" y="434"/>
                  </a:lnTo>
                  <a:lnTo>
                    <a:pt x="646" y="439"/>
                  </a:lnTo>
                  <a:lnTo>
                    <a:pt x="647" y="449"/>
                  </a:lnTo>
                  <a:lnTo>
                    <a:pt x="647" y="454"/>
                  </a:lnTo>
                  <a:lnTo>
                    <a:pt x="647" y="458"/>
                  </a:lnTo>
                  <a:lnTo>
                    <a:pt x="647" y="458"/>
                  </a:lnTo>
                  <a:lnTo>
                    <a:pt x="644" y="465"/>
                  </a:lnTo>
                  <a:lnTo>
                    <a:pt x="644" y="465"/>
                  </a:lnTo>
                  <a:lnTo>
                    <a:pt x="650" y="468"/>
                  </a:lnTo>
                  <a:lnTo>
                    <a:pt x="650" y="468"/>
                  </a:lnTo>
                  <a:lnTo>
                    <a:pt x="655" y="470"/>
                  </a:lnTo>
                  <a:lnTo>
                    <a:pt x="663" y="470"/>
                  </a:lnTo>
                  <a:lnTo>
                    <a:pt x="666" y="470"/>
                  </a:lnTo>
                  <a:lnTo>
                    <a:pt x="669" y="468"/>
                  </a:lnTo>
                  <a:lnTo>
                    <a:pt x="672" y="466"/>
                  </a:lnTo>
                  <a:lnTo>
                    <a:pt x="673" y="462"/>
                  </a:lnTo>
                  <a:lnTo>
                    <a:pt x="673" y="462"/>
                  </a:lnTo>
                  <a:lnTo>
                    <a:pt x="674" y="455"/>
                  </a:lnTo>
                  <a:lnTo>
                    <a:pt x="675" y="449"/>
                  </a:lnTo>
                  <a:lnTo>
                    <a:pt x="676" y="447"/>
                  </a:lnTo>
                  <a:lnTo>
                    <a:pt x="678" y="445"/>
                  </a:lnTo>
                  <a:lnTo>
                    <a:pt x="680" y="444"/>
                  </a:lnTo>
                  <a:lnTo>
                    <a:pt x="684" y="443"/>
                  </a:lnTo>
                  <a:lnTo>
                    <a:pt x="684" y="443"/>
                  </a:lnTo>
                  <a:lnTo>
                    <a:pt x="690" y="442"/>
                  </a:lnTo>
                  <a:lnTo>
                    <a:pt x="695" y="440"/>
                  </a:lnTo>
                  <a:lnTo>
                    <a:pt x="697" y="439"/>
                  </a:lnTo>
                  <a:lnTo>
                    <a:pt x="697" y="438"/>
                  </a:lnTo>
                  <a:lnTo>
                    <a:pt x="697" y="436"/>
                  </a:lnTo>
                  <a:lnTo>
                    <a:pt x="696" y="434"/>
                  </a:lnTo>
                  <a:lnTo>
                    <a:pt x="696" y="434"/>
                  </a:lnTo>
                  <a:lnTo>
                    <a:pt x="693" y="429"/>
                  </a:lnTo>
                  <a:lnTo>
                    <a:pt x="691" y="424"/>
                  </a:lnTo>
                  <a:lnTo>
                    <a:pt x="690" y="418"/>
                  </a:lnTo>
                  <a:lnTo>
                    <a:pt x="691" y="412"/>
                  </a:lnTo>
                  <a:lnTo>
                    <a:pt x="691" y="412"/>
                  </a:lnTo>
                  <a:lnTo>
                    <a:pt x="692" y="409"/>
                  </a:lnTo>
                  <a:lnTo>
                    <a:pt x="694" y="407"/>
                  </a:lnTo>
                  <a:lnTo>
                    <a:pt x="697" y="404"/>
                  </a:lnTo>
                  <a:lnTo>
                    <a:pt x="700" y="402"/>
                  </a:lnTo>
                  <a:lnTo>
                    <a:pt x="703" y="401"/>
                  </a:lnTo>
                  <a:lnTo>
                    <a:pt x="707" y="401"/>
                  </a:lnTo>
                  <a:lnTo>
                    <a:pt x="711" y="402"/>
                  </a:lnTo>
                  <a:lnTo>
                    <a:pt x="714" y="404"/>
                  </a:lnTo>
                  <a:lnTo>
                    <a:pt x="714" y="404"/>
                  </a:lnTo>
                  <a:lnTo>
                    <a:pt x="720" y="410"/>
                  </a:lnTo>
                  <a:lnTo>
                    <a:pt x="724" y="414"/>
                  </a:lnTo>
                  <a:lnTo>
                    <a:pt x="726" y="416"/>
                  </a:lnTo>
                  <a:lnTo>
                    <a:pt x="728" y="417"/>
                  </a:lnTo>
                  <a:lnTo>
                    <a:pt x="732" y="417"/>
                  </a:lnTo>
                  <a:lnTo>
                    <a:pt x="737" y="417"/>
                  </a:lnTo>
                  <a:lnTo>
                    <a:pt x="737" y="417"/>
                  </a:lnTo>
                  <a:lnTo>
                    <a:pt x="742" y="416"/>
                  </a:lnTo>
                  <a:lnTo>
                    <a:pt x="745" y="415"/>
                  </a:lnTo>
                  <a:lnTo>
                    <a:pt x="750" y="412"/>
                  </a:lnTo>
                  <a:lnTo>
                    <a:pt x="753" y="408"/>
                  </a:lnTo>
                  <a:lnTo>
                    <a:pt x="755" y="407"/>
                  </a:lnTo>
                  <a:lnTo>
                    <a:pt x="758" y="407"/>
                  </a:lnTo>
                  <a:lnTo>
                    <a:pt x="758" y="407"/>
                  </a:lnTo>
                  <a:lnTo>
                    <a:pt x="764" y="406"/>
                  </a:lnTo>
                  <a:lnTo>
                    <a:pt x="771" y="403"/>
                  </a:lnTo>
                  <a:lnTo>
                    <a:pt x="777" y="401"/>
                  </a:lnTo>
                  <a:lnTo>
                    <a:pt x="785" y="399"/>
                  </a:lnTo>
                  <a:lnTo>
                    <a:pt x="785" y="399"/>
                  </a:lnTo>
                  <a:lnTo>
                    <a:pt x="793" y="398"/>
                  </a:lnTo>
                  <a:lnTo>
                    <a:pt x="804" y="397"/>
                  </a:lnTo>
                  <a:lnTo>
                    <a:pt x="809" y="397"/>
                  </a:lnTo>
                  <a:lnTo>
                    <a:pt x="814" y="398"/>
                  </a:lnTo>
                  <a:lnTo>
                    <a:pt x="818" y="400"/>
                  </a:lnTo>
                  <a:lnTo>
                    <a:pt x="822" y="404"/>
                  </a:lnTo>
                  <a:lnTo>
                    <a:pt x="822" y="404"/>
                  </a:lnTo>
                  <a:lnTo>
                    <a:pt x="826" y="407"/>
                  </a:lnTo>
                  <a:lnTo>
                    <a:pt x="830" y="410"/>
                  </a:lnTo>
                  <a:lnTo>
                    <a:pt x="834" y="411"/>
                  </a:lnTo>
                  <a:lnTo>
                    <a:pt x="839" y="412"/>
                  </a:lnTo>
                  <a:lnTo>
                    <a:pt x="849" y="412"/>
                  </a:lnTo>
                  <a:lnTo>
                    <a:pt x="859" y="412"/>
                  </a:lnTo>
                  <a:lnTo>
                    <a:pt x="859" y="412"/>
                  </a:lnTo>
                  <a:lnTo>
                    <a:pt x="887" y="410"/>
                  </a:lnTo>
                  <a:lnTo>
                    <a:pt x="901" y="408"/>
                  </a:lnTo>
                  <a:lnTo>
                    <a:pt x="907" y="407"/>
                  </a:lnTo>
                  <a:lnTo>
                    <a:pt x="911" y="406"/>
                  </a:lnTo>
                  <a:lnTo>
                    <a:pt x="911" y="406"/>
                  </a:lnTo>
                  <a:lnTo>
                    <a:pt x="925" y="398"/>
                  </a:lnTo>
                  <a:lnTo>
                    <a:pt x="941" y="388"/>
                  </a:lnTo>
                  <a:lnTo>
                    <a:pt x="941" y="388"/>
                  </a:lnTo>
                  <a:lnTo>
                    <a:pt x="950" y="383"/>
                  </a:lnTo>
                  <a:lnTo>
                    <a:pt x="959" y="377"/>
                  </a:lnTo>
                  <a:lnTo>
                    <a:pt x="963" y="375"/>
                  </a:lnTo>
                  <a:lnTo>
                    <a:pt x="968" y="374"/>
                  </a:lnTo>
                  <a:lnTo>
                    <a:pt x="972" y="374"/>
                  </a:lnTo>
                  <a:lnTo>
                    <a:pt x="976" y="376"/>
                  </a:lnTo>
                  <a:lnTo>
                    <a:pt x="976" y="376"/>
                  </a:lnTo>
                  <a:lnTo>
                    <a:pt x="983" y="380"/>
                  </a:lnTo>
                  <a:lnTo>
                    <a:pt x="990" y="383"/>
                  </a:lnTo>
                  <a:lnTo>
                    <a:pt x="997" y="384"/>
                  </a:lnTo>
                  <a:lnTo>
                    <a:pt x="1003" y="384"/>
                  </a:lnTo>
                  <a:lnTo>
                    <a:pt x="1003" y="384"/>
                  </a:lnTo>
                  <a:lnTo>
                    <a:pt x="1009" y="383"/>
                  </a:lnTo>
                  <a:lnTo>
                    <a:pt x="1016" y="381"/>
                  </a:lnTo>
                  <a:lnTo>
                    <a:pt x="1030" y="375"/>
                  </a:lnTo>
                  <a:lnTo>
                    <a:pt x="1030" y="375"/>
                  </a:lnTo>
                  <a:lnTo>
                    <a:pt x="1036" y="372"/>
                  </a:lnTo>
                  <a:lnTo>
                    <a:pt x="1041" y="371"/>
                  </a:lnTo>
                  <a:lnTo>
                    <a:pt x="1046" y="370"/>
                  </a:lnTo>
                  <a:lnTo>
                    <a:pt x="1050" y="368"/>
                  </a:lnTo>
                  <a:lnTo>
                    <a:pt x="1050" y="368"/>
                  </a:lnTo>
                  <a:lnTo>
                    <a:pt x="1053" y="366"/>
                  </a:lnTo>
                  <a:lnTo>
                    <a:pt x="1055" y="366"/>
                  </a:lnTo>
                  <a:lnTo>
                    <a:pt x="1057" y="367"/>
                  </a:lnTo>
                  <a:lnTo>
                    <a:pt x="1063" y="372"/>
                  </a:lnTo>
                  <a:lnTo>
                    <a:pt x="1071" y="381"/>
                  </a:lnTo>
                  <a:lnTo>
                    <a:pt x="1071" y="381"/>
                  </a:lnTo>
                  <a:lnTo>
                    <a:pt x="1080" y="376"/>
                  </a:lnTo>
                  <a:lnTo>
                    <a:pt x="1083" y="373"/>
                  </a:lnTo>
                  <a:lnTo>
                    <a:pt x="1085" y="371"/>
                  </a:lnTo>
                  <a:lnTo>
                    <a:pt x="1085" y="371"/>
                  </a:lnTo>
                  <a:lnTo>
                    <a:pt x="1088" y="366"/>
                  </a:lnTo>
                  <a:lnTo>
                    <a:pt x="1091" y="361"/>
                  </a:lnTo>
                  <a:lnTo>
                    <a:pt x="1093" y="359"/>
                  </a:lnTo>
                  <a:lnTo>
                    <a:pt x="1096" y="358"/>
                  </a:lnTo>
                  <a:lnTo>
                    <a:pt x="1099" y="357"/>
                  </a:lnTo>
                  <a:lnTo>
                    <a:pt x="1104" y="356"/>
                  </a:lnTo>
                  <a:lnTo>
                    <a:pt x="1104" y="356"/>
                  </a:lnTo>
                  <a:lnTo>
                    <a:pt x="1113" y="356"/>
                  </a:lnTo>
                  <a:lnTo>
                    <a:pt x="1122" y="357"/>
                  </a:lnTo>
                  <a:lnTo>
                    <a:pt x="1128" y="359"/>
                  </a:lnTo>
                  <a:lnTo>
                    <a:pt x="1130" y="360"/>
                  </a:lnTo>
                  <a:lnTo>
                    <a:pt x="1132" y="362"/>
                  </a:lnTo>
                  <a:lnTo>
                    <a:pt x="1132" y="362"/>
                  </a:lnTo>
                  <a:lnTo>
                    <a:pt x="1136" y="365"/>
                  </a:lnTo>
                  <a:lnTo>
                    <a:pt x="1141" y="367"/>
                  </a:lnTo>
                  <a:lnTo>
                    <a:pt x="1147" y="368"/>
                  </a:lnTo>
                  <a:lnTo>
                    <a:pt x="1153" y="368"/>
                  </a:lnTo>
                  <a:lnTo>
                    <a:pt x="1153" y="368"/>
                  </a:lnTo>
                  <a:lnTo>
                    <a:pt x="1160" y="367"/>
                  </a:lnTo>
                  <a:lnTo>
                    <a:pt x="1168" y="365"/>
                  </a:lnTo>
                  <a:lnTo>
                    <a:pt x="1171" y="365"/>
                  </a:lnTo>
                  <a:lnTo>
                    <a:pt x="1174" y="365"/>
                  </a:lnTo>
                  <a:lnTo>
                    <a:pt x="1176" y="366"/>
                  </a:lnTo>
                  <a:lnTo>
                    <a:pt x="1178" y="368"/>
                  </a:lnTo>
                  <a:lnTo>
                    <a:pt x="1178" y="368"/>
                  </a:lnTo>
                  <a:lnTo>
                    <a:pt x="1182" y="374"/>
                  </a:lnTo>
                  <a:lnTo>
                    <a:pt x="1187" y="381"/>
                  </a:lnTo>
                  <a:lnTo>
                    <a:pt x="1189" y="384"/>
                  </a:lnTo>
                  <a:lnTo>
                    <a:pt x="1192" y="385"/>
                  </a:lnTo>
                  <a:lnTo>
                    <a:pt x="1195" y="386"/>
                  </a:lnTo>
                  <a:lnTo>
                    <a:pt x="1197" y="385"/>
                  </a:lnTo>
                  <a:lnTo>
                    <a:pt x="1197" y="385"/>
                  </a:lnTo>
                  <a:lnTo>
                    <a:pt x="1202" y="381"/>
                  </a:lnTo>
                  <a:lnTo>
                    <a:pt x="1208" y="379"/>
                  </a:lnTo>
                  <a:lnTo>
                    <a:pt x="1212" y="377"/>
                  </a:lnTo>
                  <a:lnTo>
                    <a:pt x="1214" y="376"/>
                  </a:lnTo>
                  <a:lnTo>
                    <a:pt x="1215" y="375"/>
                  </a:lnTo>
                  <a:lnTo>
                    <a:pt x="1215" y="375"/>
                  </a:lnTo>
                  <a:lnTo>
                    <a:pt x="1220" y="364"/>
                  </a:lnTo>
                  <a:lnTo>
                    <a:pt x="1220" y="364"/>
                  </a:lnTo>
                  <a:lnTo>
                    <a:pt x="1217" y="361"/>
                  </a:lnTo>
                  <a:lnTo>
                    <a:pt x="1217" y="361"/>
                  </a:lnTo>
                  <a:lnTo>
                    <a:pt x="1212" y="357"/>
                  </a:lnTo>
                  <a:lnTo>
                    <a:pt x="1210" y="355"/>
                  </a:lnTo>
                  <a:lnTo>
                    <a:pt x="1208" y="351"/>
                  </a:lnTo>
                  <a:lnTo>
                    <a:pt x="1207" y="345"/>
                  </a:lnTo>
                  <a:lnTo>
                    <a:pt x="1207" y="345"/>
                  </a:lnTo>
                  <a:lnTo>
                    <a:pt x="1206" y="342"/>
                  </a:lnTo>
                  <a:lnTo>
                    <a:pt x="1203" y="339"/>
                  </a:lnTo>
                  <a:lnTo>
                    <a:pt x="1196" y="332"/>
                  </a:lnTo>
                  <a:lnTo>
                    <a:pt x="1192" y="329"/>
                  </a:lnTo>
                  <a:lnTo>
                    <a:pt x="1189" y="326"/>
                  </a:lnTo>
                  <a:lnTo>
                    <a:pt x="1187" y="323"/>
                  </a:lnTo>
                  <a:lnTo>
                    <a:pt x="1187" y="319"/>
                  </a:lnTo>
                  <a:lnTo>
                    <a:pt x="1187" y="319"/>
                  </a:lnTo>
                  <a:lnTo>
                    <a:pt x="1188" y="315"/>
                  </a:lnTo>
                  <a:lnTo>
                    <a:pt x="1191" y="311"/>
                  </a:lnTo>
                  <a:lnTo>
                    <a:pt x="1197" y="304"/>
                  </a:lnTo>
                  <a:lnTo>
                    <a:pt x="1199" y="301"/>
                  </a:lnTo>
                  <a:lnTo>
                    <a:pt x="1201" y="298"/>
                  </a:lnTo>
                  <a:lnTo>
                    <a:pt x="1201" y="294"/>
                  </a:lnTo>
                  <a:lnTo>
                    <a:pt x="1199" y="290"/>
                  </a:lnTo>
                  <a:lnTo>
                    <a:pt x="1199" y="290"/>
                  </a:lnTo>
                  <a:lnTo>
                    <a:pt x="1195" y="282"/>
                  </a:lnTo>
                  <a:lnTo>
                    <a:pt x="1192" y="276"/>
                  </a:lnTo>
                  <a:lnTo>
                    <a:pt x="1191" y="270"/>
                  </a:lnTo>
                  <a:lnTo>
                    <a:pt x="1190" y="264"/>
                  </a:lnTo>
                  <a:lnTo>
                    <a:pt x="1190" y="264"/>
                  </a:lnTo>
                  <a:lnTo>
                    <a:pt x="1190" y="258"/>
                  </a:lnTo>
                  <a:lnTo>
                    <a:pt x="1190" y="254"/>
                  </a:lnTo>
                  <a:lnTo>
                    <a:pt x="1184" y="242"/>
                  </a:lnTo>
                  <a:lnTo>
                    <a:pt x="1184" y="242"/>
                  </a:lnTo>
                  <a:lnTo>
                    <a:pt x="1178" y="231"/>
                  </a:lnTo>
                  <a:lnTo>
                    <a:pt x="1176" y="226"/>
                  </a:lnTo>
                  <a:lnTo>
                    <a:pt x="1175" y="219"/>
                  </a:lnTo>
                  <a:lnTo>
                    <a:pt x="1174" y="215"/>
                  </a:lnTo>
                  <a:lnTo>
                    <a:pt x="1175" y="211"/>
                  </a:lnTo>
                  <a:lnTo>
                    <a:pt x="1178" y="208"/>
                  </a:lnTo>
                  <a:lnTo>
                    <a:pt x="1182" y="207"/>
                  </a:lnTo>
                  <a:lnTo>
                    <a:pt x="1182" y="207"/>
                  </a:lnTo>
                  <a:lnTo>
                    <a:pt x="1192" y="205"/>
                  </a:lnTo>
                  <a:lnTo>
                    <a:pt x="1194" y="203"/>
                  </a:lnTo>
                  <a:lnTo>
                    <a:pt x="1196" y="202"/>
                  </a:lnTo>
                  <a:lnTo>
                    <a:pt x="1199" y="197"/>
                  </a:lnTo>
                  <a:lnTo>
                    <a:pt x="1200" y="191"/>
                  </a:lnTo>
                  <a:lnTo>
                    <a:pt x="1200" y="191"/>
                  </a:lnTo>
                  <a:lnTo>
                    <a:pt x="1202" y="188"/>
                  </a:lnTo>
                  <a:lnTo>
                    <a:pt x="1203" y="185"/>
                  </a:lnTo>
                  <a:lnTo>
                    <a:pt x="1205" y="183"/>
                  </a:lnTo>
                  <a:lnTo>
                    <a:pt x="1208" y="182"/>
                  </a:lnTo>
                  <a:lnTo>
                    <a:pt x="1208" y="182"/>
                  </a:lnTo>
                  <a:lnTo>
                    <a:pt x="1205" y="180"/>
                  </a:lnTo>
                  <a:lnTo>
                    <a:pt x="1202" y="179"/>
                  </a:lnTo>
                  <a:lnTo>
                    <a:pt x="1195" y="177"/>
                  </a:lnTo>
                  <a:lnTo>
                    <a:pt x="1195" y="17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 name="Freeform 69">
              <a:extLst>
                <a:ext uri="{FF2B5EF4-FFF2-40B4-BE49-F238E27FC236}">
                  <a16:creationId xmlns:a16="http://schemas.microsoft.com/office/drawing/2014/main" id="{FC096E9F-EF4D-401E-A2A6-F286DBF9D8B1}"/>
                </a:ext>
              </a:extLst>
            </p:cNvPr>
            <p:cNvSpPr>
              <a:spLocks/>
            </p:cNvSpPr>
            <p:nvPr/>
          </p:nvSpPr>
          <p:spPr bwMode="auto">
            <a:xfrm>
              <a:off x="550673" y="2740427"/>
              <a:ext cx="11441" cy="16231"/>
            </a:xfrm>
            <a:custGeom>
              <a:avLst/>
              <a:gdLst>
                <a:gd name="T0" fmla="*/ 25 w 37"/>
                <a:gd name="T1" fmla="*/ 4 h 42"/>
                <a:gd name="T2" fmla="*/ 25 w 37"/>
                <a:gd name="T3" fmla="*/ 4 h 42"/>
                <a:gd name="T4" fmla="*/ 25 w 37"/>
                <a:gd name="T5" fmla="*/ 8 h 42"/>
                <a:gd name="T6" fmla="*/ 23 w 37"/>
                <a:gd name="T7" fmla="*/ 11 h 42"/>
                <a:gd name="T8" fmla="*/ 20 w 37"/>
                <a:gd name="T9" fmla="*/ 13 h 42"/>
                <a:gd name="T10" fmla="*/ 20 w 37"/>
                <a:gd name="T11" fmla="*/ 13 h 42"/>
                <a:gd name="T12" fmla="*/ 10 w 37"/>
                <a:gd name="T13" fmla="*/ 17 h 42"/>
                <a:gd name="T14" fmla="*/ 7 w 37"/>
                <a:gd name="T15" fmla="*/ 20 h 42"/>
                <a:gd name="T16" fmla="*/ 6 w 37"/>
                <a:gd name="T17" fmla="*/ 22 h 42"/>
                <a:gd name="T18" fmla="*/ 6 w 37"/>
                <a:gd name="T19" fmla="*/ 24 h 42"/>
                <a:gd name="T20" fmla="*/ 6 w 37"/>
                <a:gd name="T21" fmla="*/ 24 h 42"/>
                <a:gd name="T22" fmla="*/ 6 w 37"/>
                <a:gd name="T23" fmla="*/ 27 h 42"/>
                <a:gd name="T24" fmla="*/ 5 w 37"/>
                <a:gd name="T25" fmla="*/ 31 h 42"/>
                <a:gd name="T26" fmla="*/ 2 w 37"/>
                <a:gd name="T27" fmla="*/ 36 h 42"/>
                <a:gd name="T28" fmla="*/ 2 w 37"/>
                <a:gd name="T29" fmla="*/ 36 h 42"/>
                <a:gd name="T30" fmla="*/ 0 w 37"/>
                <a:gd name="T31" fmla="*/ 39 h 42"/>
                <a:gd name="T32" fmla="*/ 0 w 37"/>
                <a:gd name="T33" fmla="*/ 41 h 42"/>
                <a:gd name="T34" fmla="*/ 1 w 37"/>
                <a:gd name="T35" fmla="*/ 42 h 42"/>
                <a:gd name="T36" fmla="*/ 5 w 37"/>
                <a:gd name="T37" fmla="*/ 42 h 42"/>
                <a:gd name="T38" fmla="*/ 5 w 37"/>
                <a:gd name="T39" fmla="*/ 42 h 42"/>
                <a:gd name="T40" fmla="*/ 8 w 37"/>
                <a:gd name="T41" fmla="*/ 42 h 42"/>
                <a:gd name="T42" fmla="*/ 10 w 37"/>
                <a:gd name="T43" fmla="*/ 41 h 42"/>
                <a:gd name="T44" fmla="*/ 13 w 37"/>
                <a:gd name="T45" fmla="*/ 37 h 42"/>
                <a:gd name="T46" fmla="*/ 17 w 37"/>
                <a:gd name="T47" fmla="*/ 34 h 42"/>
                <a:gd name="T48" fmla="*/ 19 w 37"/>
                <a:gd name="T49" fmla="*/ 32 h 42"/>
                <a:gd name="T50" fmla="*/ 22 w 37"/>
                <a:gd name="T51" fmla="*/ 32 h 42"/>
                <a:gd name="T52" fmla="*/ 22 w 37"/>
                <a:gd name="T53" fmla="*/ 32 h 42"/>
                <a:gd name="T54" fmla="*/ 26 w 37"/>
                <a:gd name="T55" fmla="*/ 31 h 42"/>
                <a:gd name="T56" fmla="*/ 28 w 37"/>
                <a:gd name="T57" fmla="*/ 29 h 42"/>
                <a:gd name="T58" fmla="*/ 30 w 37"/>
                <a:gd name="T59" fmla="*/ 26 h 42"/>
                <a:gd name="T60" fmla="*/ 31 w 37"/>
                <a:gd name="T61" fmla="*/ 22 h 42"/>
                <a:gd name="T62" fmla="*/ 31 w 37"/>
                <a:gd name="T63" fmla="*/ 22 h 42"/>
                <a:gd name="T64" fmla="*/ 32 w 37"/>
                <a:gd name="T65" fmla="*/ 19 h 42"/>
                <a:gd name="T66" fmla="*/ 34 w 37"/>
                <a:gd name="T67" fmla="*/ 17 h 42"/>
                <a:gd name="T68" fmla="*/ 36 w 37"/>
                <a:gd name="T69" fmla="*/ 14 h 42"/>
                <a:gd name="T70" fmla="*/ 37 w 37"/>
                <a:gd name="T71" fmla="*/ 10 h 42"/>
                <a:gd name="T72" fmla="*/ 37 w 37"/>
                <a:gd name="T73" fmla="*/ 10 h 42"/>
                <a:gd name="T74" fmla="*/ 37 w 37"/>
                <a:gd name="T75" fmla="*/ 8 h 42"/>
                <a:gd name="T76" fmla="*/ 36 w 37"/>
                <a:gd name="T77" fmla="*/ 5 h 42"/>
                <a:gd name="T78" fmla="*/ 32 w 37"/>
                <a:gd name="T79" fmla="*/ 1 h 42"/>
                <a:gd name="T80" fmla="*/ 29 w 37"/>
                <a:gd name="T81" fmla="*/ 0 h 42"/>
                <a:gd name="T82" fmla="*/ 27 w 37"/>
                <a:gd name="T83" fmla="*/ 0 h 42"/>
                <a:gd name="T84" fmla="*/ 26 w 37"/>
                <a:gd name="T85" fmla="*/ 1 h 42"/>
                <a:gd name="T86" fmla="*/ 25 w 37"/>
                <a:gd name="T87" fmla="*/ 4 h 42"/>
                <a:gd name="T88" fmla="*/ 25 w 37"/>
                <a:gd name="T8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42">
                  <a:moveTo>
                    <a:pt x="25" y="4"/>
                  </a:moveTo>
                  <a:lnTo>
                    <a:pt x="25" y="4"/>
                  </a:lnTo>
                  <a:lnTo>
                    <a:pt x="25" y="8"/>
                  </a:lnTo>
                  <a:lnTo>
                    <a:pt x="23" y="11"/>
                  </a:lnTo>
                  <a:lnTo>
                    <a:pt x="20" y="13"/>
                  </a:lnTo>
                  <a:lnTo>
                    <a:pt x="20" y="13"/>
                  </a:lnTo>
                  <a:lnTo>
                    <a:pt x="10" y="17"/>
                  </a:lnTo>
                  <a:lnTo>
                    <a:pt x="7" y="20"/>
                  </a:lnTo>
                  <a:lnTo>
                    <a:pt x="6" y="22"/>
                  </a:lnTo>
                  <a:lnTo>
                    <a:pt x="6" y="24"/>
                  </a:lnTo>
                  <a:lnTo>
                    <a:pt x="6" y="24"/>
                  </a:lnTo>
                  <a:lnTo>
                    <a:pt x="6" y="27"/>
                  </a:lnTo>
                  <a:lnTo>
                    <a:pt x="5" y="31"/>
                  </a:lnTo>
                  <a:lnTo>
                    <a:pt x="2" y="36"/>
                  </a:lnTo>
                  <a:lnTo>
                    <a:pt x="2" y="36"/>
                  </a:lnTo>
                  <a:lnTo>
                    <a:pt x="0" y="39"/>
                  </a:lnTo>
                  <a:lnTo>
                    <a:pt x="0" y="41"/>
                  </a:lnTo>
                  <a:lnTo>
                    <a:pt x="1" y="42"/>
                  </a:lnTo>
                  <a:lnTo>
                    <a:pt x="5" y="42"/>
                  </a:lnTo>
                  <a:lnTo>
                    <a:pt x="5" y="42"/>
                  </a:lnTo>
                  <a:lnTo>
                    <a:pt x="8" y="42"/>
                  </a:lnTo>
                  <a:lnTo>
                    <a:pt x="10" y="41"/>
                  </a:lnTo>
                  <a:lnTo>
                    <a:pt x="13" y="37"/>
                  </a:lnTo>
                  <a:lnTo>
                    <a:pt x="17" y="34"/>
                  </a:lnTo>
                  <a:lnTo>
                    <a:pt x="19" y="32"/>
                  </a:lnTo>
                  <a:lnTo>
                    <a:pt x="22" y="32"/>
                  </a:lnTo>
                  <a:lnTo>
                    <a:pt x="22" y="32"/>
                  </a:lnTo>
                  <a:lnTo>
                    <a:pt x="26" y="31"/>
                  </a:lnTo>
                  <a:lnTo>
                    <a:pt x="28" y="29"/>
                  </a:lnTo>
                  <a:lnTo>
                    <a:pt x="30" y="26"/>
                  </a:lnTo>
                  <a:lnTo>
                    <a:pt x="31" y="22"/>
                  </a:lnTo>
                  <a:lnTo>
                    <a:pt x="31" y="22"/>
                  </a:lnTo>
                  <a:lnTo>
                    <a:pt x="32" y="19"/>
                  </a:lnTo>
                  <a:lnTo>
                    <a:pt x="34" y="17"/>
                  </a:lnTo>
                  <a:lnTo>
                    <a:pt x="36" y="14"/>
                  </a:lnTo>
                  <a:lnTo>
                    <a:pt x="37" y="10"/>
                  </a:lnTo>
                  <a:lnTo>
                    <a:pt x="37" y="10"/>
                  </a:lnTo>
                  <a:lnTo>
                    <a:pt x="37" y="8"/>
                  </a:lnTo>
                  <a:lnTo>
                    <a:pt x="36" y="5"/>
                  </a:lnTo>
                  <a:lnTo>
                    <a:pt x="32" y="1"/>
                  </a:lnTo>
                  <a:lnTo>
                    <a:pt x="29" y="0"/>
                  </a:lnTo>
                  <a:lnTo>
                    <a:pt x="27" y="0"/>
                  </a:lnTo>
                  <a:lnTo>
                    <a:pt x="26" y="1"/>
                  </a:lnTo>
                  <a:lnTo>
                    <a:pt x="25" y="4"/>
                  </a:lnTo>
                  <a:lnTo>
                    <a:pt x="25"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 name="Freeform 100">
              <a:extLst>
                <a:ext uri="{FF2B5EF4-FFF2-40B4-BE49-F238E27FC236}">
                  <a16:creationId xmlns:a16="http://schemas.microsoft.com/office/drawing/2014/main" id="{56231FEF-B9DA-4AEB-A542-ABD0490C41DD}"/>
                </a:ext>
              </a:extLst>
            </p:cNvPr>
            <p:cNvSpPr>
              <a:spLocks/>
            </p:cNvSpPr>
            <p:nvPr/>
          </p:nvSpPr>
          <p:spPr bwMode="auto">
            <a:xfrm>
              <a:off x="2845236" y="2486653"/>
              <a:ext cx="115683" cy="118035"/>
            </a:xfrm>
            <a:custGeom>
              <a:avLst/>
              <a:gdLst>
                <a:gd name="T0" fmla="*/ 354 w 365"/>
                <a:gd name="T1" fmla="*/ 159 h 321"/>
                <a:gd name="T2" fmla="*/ 343 w 365"/>
                <a:gd name="T3" fmla="*/ 139 h 321"/>
                <a:gd name="T4" fmla="*/ 353 w 365"/>
                <a:gd name="T5" fmla="*/ 106 h 321"/>
                <a:gd name="T6" fmla="*/ 351 w 365"/>
                <a:gd name="T7" fmla="*/ 90 h 321"/>
                <a:gd name="T8" fmla="*/ 344 w 365"/>
                <a:gd name="T9" fmla="*/ 102 h 321"/>
                <a:gd name="T10" fmla="*/ 325 w 365"/>
                <a:gd name="T11" fmla="*/ 122 h 321"/>
                <a:gd name="T12" fmla="*/ 295 w 365"/>
                <a:gd name="T13" fmla="*/ 119 h 321"/>
                <a:gd name="T14" fmla="*/ 283 w 365"/>
                <a:gd name="T15" fmla="*/ 107 h 321"/>
                <a:gd name="T16" fmla="*/ 244 w 365"/>
                <a:gd name="T17" fmla="*/ 103 h 321"/>
                <a:gd name="T18" fmla="*/ 197 w 365"/>
                <a:gd name="T19" fmla="*/ 64 h 321"/>
                <a:gd name="T20" fmla="*/ 163 w 365"/>
                <a:gd name="T21" fmla="*/ 24 h 321"/>
                <a:gd name="T22" fmla="*/ 120 w 365"/>
                <a:gd name="T23" fmla="*/ 0 h 321"/>
                <a:gd name="T24" fmla="*/ 113 w 365"/>
                <a:gd name="T25" fmla="*/ 19 h 321"/>
                <a:gd name="T26" fmla="*/ 117 w 365"/>
                <a:gd name="T27" fmla="*/ 35 h 321"/>
                <a:gd name="T28" fmla="*/ 127 w 365"/>
                <a:gd name="T29" fmla="*/ 55 h 321"/>
                <a:gd name="T30" fmla="*/ 129 w 365"/>
                <a:gd name="T31" fmla="*/ 89 h 321"/>
                <a:gd name="T32" fmla="*/ 114 w 365"/>
                <a:gd name="T33" fmla="*/ 114 h 321"/>
                <a:gd name="T34" fmla="*/ 105 w 365"/>
                <a:gd name="T35" fmla="*/ 140 h 321"/>
                <a:gd name="T36" fmla="*/ 103 w 365"/>
                <a:gd name="T37" fmla="*/ 166 h 321"/>
                <a:gd name="T38" fmla="*/ 92 w 365"/>
                <a:gd name="T39" fmla="*/ 182 h 321"/>
                <a:gd name="T40" fmla="*/ 69 w 365"/>
                <a:gd name="T41" fmla="*/ 177 h 321"/>
                <a:gd name="T42" fmla="*/ 53 w 365"/>
                <a:gd name="T43" fmla="*/ 167 h 321"/>
                <a:gd name="T44" fmla="*/ 41 w 365"/>
                <a:gd name="T45" fmla="*/ 169 h 321"/>
                <a:gd name="T46" fmla="*/ 34 w 365"/>
                <a:gd name="T47" fmla="*/ 183 h 321"/>
                <a:gd name="T48" fmla="*/ 40 w 365"/>
                <a:gd name="T49" fmla="*/ 204 h 321"/>
                <a:gd name="T50" fmla="*/ 14 w 365"/>
                <a:gd name="T51" fmla="*/ 215 h 321"/>
                <a:gd name="T52" fmla="*/ 0 w 365"/>
                <a:gd name="T53" fmla="*/ 246 h 321"/>
                <a:gd name="T54" fmla="*/ 3 w 365"/>
                <a:gd name="T55" fmla="*/ 265 h 321"/>
                <a:gd name="T56" fmla="*/ 20 w 365"/>
                <a:gd name="T57" fmla="*/ 278 h 321"/>
                <a:gd name="T58" fmla="*/ 15 w 365"/>
                <a:gd name="T59" fmla="*/ 305 h 321"/>
                <a:gd name="T60" fmla="*/ 26 w 365"/>
                <a:gd name="T61" fmla="*/ 321 h 321"/>
                <a:gd name="T62" fmla="*/ 35 w 365"/>
                <a:gd name="T63" fmla="*/ 313 h 321"/>
                <a:gd name="T64" fmla="*/ 47 w 365"/>
                <a:gd name="T65" fmla="*/ 302 h 321"/>
                <a:gd name="T66" fmla="*/ 59 w 365"/>
                <a:gd name="T67" fmla="*/ 293 h 321"/>
                <a:gd name="T68" fmla="*/ 80 w 365"/>
                <a:gd name="T69" fmla="*/ 291 h 321"/>
                <a:gd name="T70" fmla="*/ 71 w 365"/>
                <a:gd name="T71" fmla="*/ 273 h 321"/>
                <a:gd name="T72" fmla="*/ 44 w 365"/>
                <a:gd name="T73" fmla="*/ 262 h 321"/>
                <a:gd name="T74" fmla="*/ 37 w 365"/>
                <a:gd name="T75" fmla="*/ 245 h 321"/>
                <a:gd name="T76" fmla="*/ 59 w 365"/>
                <a:gd name="T77" fmla="*/ 237 h 321"/>
                <a:gd name="T78" fmla="*/ 70 w 365"/>
                <a:gd name="T79" fmla="*/ 246 h 321"/>
                <a:gd name="T80" fmla="*/ 85 w 365"/>
                <a:gd name="T81" fmla="*/ 244 h 321"/>
                <a:gd name="T82" fmla="*/ 108 w 365"/>
                <a:gd name="T83" fmla="*/ 236 h 321"/>
                <a:gd name="T84" fmla="*/ 125 w 365"/>
                <a:gd name="T85" fmla="*/ 224 h 321"/>
                <a:gd name="T86" fmla="*/ 144 w 365"/>
                <a:gd name="T87" fmla="*/ 238 h 321"/>
                <a:gd name="T88" fmla="*/ 162 w 365"/>
                <a:gd name="T89" fmla="*/ 253 h 321"/>
                <a:gd name="T90" fmla="*/ 206 w 365"/>
                <a:gd name="T91" fmla="*/ 272 h 321"/>
                <a:gd name="T92" fmla="*/ 228 w 365"/>
                <a:gd name="T93" fmla="*/ 279 h 321"/>
                <a:gd name="T94" fmla="*/ 232 w 365"/>
                <a:gd name="T95" fmla="*/ 257 h 321"/>
                <a:gd name="T96" fmla="*/ 256 w 365"/>
                <a:gd name="T97" fmla="*/ 220 h 321"/>
                <a:gd name="T98" fmla="*/ 284 w 365"/>
                <a:gd name="T99" fmla="*/ 203 h 321"/>
                <a:gd name="T100" fmla="*/ 333 w 365"/>
                <a:gd name="T101" fmla="*/ 199 h 321"/>
                <a:gd name="T102" fmla="*/ 358 w 365"/>
                <a:gd name="T103" fmla="*/ 189 h 321"/>
                <a:gd name="T104" fmla="*/ 364 w 365"/>
                <a:gd name="T105" fmla="*/ 17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321">
                  <a:moveTo>
                    <a:pt x="358" y="173"/>
                  </a:moveTo>
                  <a:lnTo>
                    <a:pt x="358" y="173"/>
                  </a:lnTo>
                  <a:lnTo>
                    <a:pt x="356" y="171"/>
                  </a:lnTo>
                  <a:lnTo>
                    <a:pt x="355" y="169"/>
                  </a:lnTo>
                  <a:lnTo>
                    <a:pt x="354" y="162"/>
                  </a:lnTo>
                  <a:lnTo>
                    <a:pt x="354" y="159"/>
                  </a:lnTo>
                  <a:lnTo>
                    <a:pt x="354" y="155"/>
                  </a:lnTo>
                  <a:lnTo>
                    <a:pt x="352" y="151"/>
                  </a:lnTo>
                  <a:lnTo>
                    <a:pt x="348" y="147"/>
                  </a:lnTo>
                  <a:lnTo>
                    <a:pt x="348" y="147"/>
                  </a:lnTo>
                  <a:lnTo>
                    <a:pt x="345" y="143"/>
                  </a:lnTo>
                  <a:lnTo>
                    <a:pt x="343" y="139"/>
                  </a:lnTo>
                  <a:lnTo>
                    <a:pt x="342" y="136"/>
                  </a:lnTo>
                  <a:lnTo>
                    <a:pt x="343" y="132"/>
                  </a:lnTo>
                  <a:lnTo>
                    <a:pt x="345" y="124"/>
                  </a:lnTo>
                  <a:lnTo>
                    <a:pt x="350" y="115"/>
                  </a:lnTo>
                  <a:lnTo>
                    <a:pt x="350" y="115"/>
                  </a:lnTo>
                  <a:lnTo>
                    <a:pt x="353" y="106"/>
                  </a:lnTo>
                  <a:lnTo>
                    <a:pt x="355" y="98"/>
                  </a:lnTo>
                  <a:lnTo>
                    <a:pt x="355" y="95"/>
                  </a:lnTo>
                  <a:lnTo>
                    <a:pt x="355" y="92"/>
                  </a:lnTo>
                  <a:lnTo>
                    <a:pt x="353" y="91"/>
                  </a:lnTo>
                  <a:lnTo>
                    <a:pt x="351" y="90"/>
                  </a:lnTo>
                  <a:lnTo>
                    <a:pt x="351" y="90"/>
                  </a:lnTo>
                  <a:lnTo>
                    <a:pt x="348" y="90"/>
                  </a:lnTo>
                  <a:lnTo>
                    <a:pt x="347" y="90"/>
                  </a:lnTo>
                  <a:lnTo>
                    <a:pt x="346" y="91"/>
                  </a:lnTo>
                  <a:lnTo>
                    <a:pt x="346" y="93"/>
                  </a:lnTo>
                  <a:lnTo>
                    <a:pt x="345" y="99"/>
                  </a:lnTo>
                  <a:lnTo>
                    <a:pt x="344" y="102"/>
                  </a:lnTo>
                  <a:lnTo>
                    <a:pt x="341" y="106"/>
                  </a:lnTo>
                  <a:lnTo>
                    <a:pt x="341" y="106"/>
                  </a:lnTo>
                  <a:lnTo>
                    <a:pt x="335" y="113"/>
                  </a:lnTo>
                  <a:lnTo>
                    <a:pt x="331" y="118"/>
                  </a:lnTo>
                  <a:lnTo>
                    <a:pt x="328" y="120"/>
                  </a:lnTo>
                  <a:lnTo>
                    <a:pt x="325" y="122"/>
                  </a:lnTo>
                  <a:lnTo>
                    <a:pt x="321" y="123"/>
                  </a:lnTo>
                  <a:lnTo>
                    <a:pt x="315" y="123"/>
                  </a:lnTo>
                  <a:lnTo>
                    <a:pt x="315" y="123"/>
                  </a:lnTo>
                  <a:lnTo>
                    <a:pt x="306" y="123"/>
                  </a:lnTo>
                  <a:lnTo>
                    <a:pt x="299" y="121"/>
                  </a:lnTo>
                  <a:lnTo>
                    <a:pt x="295" y="119"/>
                  </a:lnTo>
                  <a:lnTo>
                    <a:pt x="292" y="115"/>
                  </a:lnTo>
                  <a:lnTo>
                    <a:pt x="292" y="115"/>
                  </a:lnTo>
                  <a:lnTo>
                    <a:pt x="289" y="111"/>
                  </a:lnTo>
                  <a:lnTo>
                    <a:pt x="287" y="109"/>
                  </a:lnTo>
                  <a:lnTo>
                    <a:pt x="286" y="108"/>
                  </a:lnTo>
                  <a:lnTo>
                    <a:pt x="283" y="107"/>
                  </a:lnTo>
                  <a:lnTo>
                    <a:pt x="279" y="106"/>
                  </a:lnTo>
                  <a:lnTo>
                    <a:pt x="265" y="106"/>
                  </a:lnTo>
                  <a:lnTo>
                    <a:pt x="265" y="106"/>
                  </a:lnTo>
                  <a:lnTo>
                    <a:pt x="257" y="105"/>
                  </a:lnTo>
                  <a:lnTo>
                    <a:pt x="250" y="104"/>
                  </a:lnTo>
                  <a:lnTo>
                    <a:pt x="244" y="103"/>
                  </a:lnTo>
                  <a:lnTo>
                    <a:pt x="239" y="100"/>
                  </a:lnTo>
                  <a:lnTo>
                    <a:pt x="234" y="98"/>
                  </a:lnTo>
                  <a:lnTo>
                    <a:pt x="230" y="94"/>
                  </a:lnTo>
                  <a:lnTo>
                    <a:pt x="221" y="86"/>
                  </a:lnTo>
                  <a:lnTo>
                    <a:pt x="221" y="86"/>
                  </a:lnTo>
                  <a:lnTo>
                    <a:pt x="197" y="64"/>
                  </a:lnTo>
                  <a:lnTo>
                    <a:pt x="184" y="51"/>
                  </a:lnTo>
                  <a:lnTo>
                    <a:pt x="180" y="45"/>
                  </a:lnTo>
                  <a:lnTo>
                    <a:pt x="176" y="39"/>
                  </a:lnTo>
                  <a:lnTo>
                    <a:pt x="176" y="39"/>
                  </a:lnTo>
                  <a:lnTo>
                    <a:pt x="171" y="33"/>
                  </a:lnTo>
                  <a:lnTo>
                    <a:pt x="163" y="24"/>
                  </a:lnTo>
                  <a:lnTo>
                    <a:pt x="152" y="15"/>
                  </a:lnTo>
                  <a:lnTo>
                    <a:pt x="140" y="7"/>
                  </a:lnTo>
                  <a:lnTo>
                    <a:pt x="134" y="4"/>
                  </a:lnTo>
                  <a:lnTo>
                    <a:pt x="129" y="2"/>
                  </a:lnTo>
                  <a:lnTo>
                    <a:pt x="124" y="1"/>
                  </a:lnTo>
                  <a:lnTo>
                    <a:pt x="120" y="0"/>
                  </a:lnTo>
                  <a:lnTo>
                    <a:pt x="117" y="2"/>
                  </a:lnTo>
                  <a:lnTo>
                    <a:pt x="114" y="5"/>
                  </a:lnTo>
                  <a:lnTo>
                    <a:pt x="114" y="9"/>
                  </a:lnTo>
                  <a:lnTo>
                    <a:pt x="114" y="16"/>
                  </a:lnTo>
                  <a:lnTo>
                    <a:pt x="114" y="16"/>
                  </a:lnTo>
                  <a:lnTo>
                    <a:pt x="113" y="19"/>
                  </a:lnTo>
                  <a:lnTo>
                    <a:pt x="111" y="25"/>
                  </a:lnTo>
                  <a:lnTo>
                    <a:pt x="111" y="28"/>
                  </a:lnTo>
                  <a:lnTo>
                    <a:pt x="112" y="31"/>
                  </a:lnTo>
                  <a:lnTo>
                    <a:pt x="114" y="34"/>
                  </a:lnTo>
                  <a:lnTo>
                    <a:pt x="117" y="35"/>
                  </a:lnTo>
                  <a:lnTo>
                    <a:pt x="117" y="35"/>
                  </a:lnTo>
                  <a:lnTo>
                    <a:pt x="122" y="36"/>
                  </a:lnTo>
                  <a:lnTo>
                    <a:pt x="124" y="37"/>
                  </a:lnTo>
                  <a:lnTo>
                    <a:pt x="126" y="39"/>
                  </a:lnTo>
                  <a:lnTo>
                    <a:pt x="127" y="41"/>
                  </a:lnTo>
                  <a:lnTo>
                    <a:pt x="127" y="47"/>
                  </a:lnTo>
                  <a:lnTo>
                    <a:pt x="127" y="55"/>
                  </a:lnTo>
                  <a:lnTo>
                    <a:pt x="127" y="55"/>
                  </a:lnTo>
                  <a:lnTo>
                    <a:pt x="128" y="66"/>
                  </a:lnTo>
                  <a:lnTo>
                    <a:pt x="130" y="76"/>
                  </a:lnTo>
                  <a:lnTo>
                    <a:pt x="130" y="81"/>
                  </a:lnTo>
                  <a:lnTo>
                    <a:pt x="130" y="85"/>
                  </a:lnTo>
                  <a:lnTo>
                    <a:pt x="129" y="89"/>
                  </a:lnTo>
                  <a:lnTo>
                    <a:pt x="126" y="92"/>
                  </a:lnTo>
                  <a:lnTo>
                    <a:pt x="126" y="92"/>
                  </a:lnTo>
                  <a:lnTo>
                    <a:pt x="121" y="97"/>
                  </a:lnTo>
                  <a:lnTo>
                    <a:pt x="117" y="103"/>
                  </a:lnTo>
                  <a:lnTo>
                    <a:pt x="115" y="108"/>
                  </a:lnTo>
                  <a:lnTo>
                    <a:pt x="114" y="114"/>
                  </a:lnTo>
                  <a:lnTo>
                    <a:pt x="114" y="114"/>
                  </a:lnTo>
                  <a:lnTo>
                    <a:pt x="115" y="125"/>
                  </a:lnTo>
                  <a:lnTo>
                    <a:pt x="114" y="129"/>
                  </a:lnTo>
                  <a:lnTo>
                    <a:pt x="110" y="135"/>
                  </a:lnTo>
                  <a:lnTo>
                    <a:pt x="110" y="135"/>
                  </a:lnTo>
                  <a:lnTo>
                    <a:pt x="105" y="140"/>
                  </a:lnTo>
                  <a:lnTo>
                    <a:pt x="101" y="147"/>
                  </a:lnTo>
                  <a:lnTo>
                    <a:pt x="99" y="152"/>
                  </a:lnTo>
                  <a:lnTo>
                    <a:pt x="99" y="156"/>
                  </a:lnTo>
                  <a:lnTo>
                    <a:pt x="99" y="156"/>
                  </a:lnTo>
                  <a:lnTo>
                    <a:pt x="101" y="162"/>
                  </a:lnTo>
                  <a:lnTo>
                    <a:pt x="103" y="166"/>
                  </a:lnTo>
                  <a:lnTo>
                    <a:pt x="103" y="170"/>
                  </a:lnTo>
                  <a:lnTo>
                    <a:pt x="101" y="174"/>
                  </a:lnTo>
                  <a:lnTo>
                    <a:pt x="100" y="177"/>
                  </a:lnTo>
                  <a:lnTo>
                    <a:pt x="97" y="180"/>
                  </a:lnTo>
                  <a:lnTo>
                    <a:pt x="92" y="182"/>
                  </a:lnTo>
                  <a:lnTo>
                    <a:pt x="92" y="182"/>
                  </a:lnTo>
                  <a:lnTo>
                    <a:pt x="83" y="183"/>
                  </a:lnTo>
                  <a:lnTo>
                    <a:pt x="77" y="184"/>
                  </a:lnTo>
                  <a:lnTo>
                    <a:pt x="75" y="183"/>
                  </a:lnTo>
                  <a:lnTo>
                    <a:pt x="73" y="182"/>
                  </a:lnTo>
                  <a:lnTo>
                    <a:pt x="69" y="177"/>
                  </a:lnTo>
                  <a:lnTo>
                    <a:pt x="69" y="177"/>
                  </a:lnTo>
                  <a:lnTo>
                    <a:pt x="67" y="174"/>
                  </a:lnTo>
                  <a:lnTo>
                    <a:pt x="65" y="172"/>
                  </a:lnTo>
                  <a:lnTo>
                    <a:pt x="61" y="170"/>
                  </a:lnTo>
                  <a:lnTo>
                    <a:pt x="57" y="169"/>
                  </a:lnTo>
                  <a:lnTo>
                    <a:pt x="55" y="168"/>
                  </a:lnTo>
                  <a:lnTo>
                    <a:pt x="53" y="167"/>
                  </a:lnTo>
                  <a:lnTo>
                    <a:pt x="53" y="167"/>
                  </a:lnTo>
                  <a:lnTo>
                    <a:pt x="52" y="165"/>
                  </a:lnTo>
                  <a:lnTo>
                    <a:pt x="50" y="164"/>
                  </a:lnTo>
                  <a:lnTo>
                    <a:pt x="48" y="165"/>
                  </a:lnTo>
                  <a:lnTo>
                    <a:pt x="46" y="166"/>
                  </a:lnTo>
                  <a:lnTo>
                    <a:pt x="41" y="169"/>
                  </a:lnTo>
                  <a:lnTo>
                    <a:pt x="36" y="174"/>
                  </a:lnTo>
                  <a:lnTo>
                    <a:pt x="36" y="174"/>
                  </a:lnTo>
                  <a:lnTo>
                    <a:pt x="34" y="177"/>
                  </a:lnTo>
                  <a:lnTo>
                    <a:pt x="33" y="179"/>
                  </a:lnTo>
                  <a:lnTo>
                    <a:pt x="33" y="181"/>
                  </a:lnTo>
                  <a:lnTo>
                    <a:pt x="34" y="183"/>
                  </a:lnTo>
                  <a:lnTo>
                    <a:pt x="37" y="191"/>
                  </a:lnTo>
                  <a:lnTo>
                    <a:pt x="37" y="191"/>
                  </a:lnTo>
                  <a:lnTo>
                    <a:pt x="39" y="196"/>
                  </a:lnTo>
                  <a:lnTo>
                    <a:pt x="41" y="200"/>
                  </a:lnTo>
                  <a:lnTo>
                    <a:pt x="41" y="202"/>
                  </a:lnTo>
                  <a:lnTo>
                    <a:pt x="40" y="204"/>
                  </a:lnTo>
                  <a:lnTo>
                    <a:pt x="38" y="206"/>
                  </a:lnTo>
                  <a:lnTo>
                    <a:pt x="34" y="207"/>
                  </a:lnTo>
                  <a:lnTo>
                    <a:pt x="34" y="207"/>
                  </a:lnTo>
                  <a:lnTo>
                    <a:pt x="26" y="210"/>
                  </a:lnTo>
                  <a:lnTo>
                    <a:pt x="18" y="213"/>
                  </a:lnTo>
                  <a:lnTo>
                    <a:pt x="14" y="215"/>
                  </a:lnTo>
                  <a:lnTo>
                    <a:pt x="11" y="217"/>
                  </a:lnTo>
                  <a:lnTo>
                    <a:pt x="8" y="220"/>
                  </a:lnTo>
                  <a:lnTo>
                    <a:pt x="6" y="224"/>
                  </a:lnTo>
                  <a:lnTo>
                    <a:pt x="6" y="224"/>
                  </a:lnTo>
                  <a:lnTo>
                    <a:pt x="1" y="240"/>
                  </a:lnTo>
                  <a:lnTo>
                    <a:pt x="0" y="246"/>
                  </a:lnTo>
                  <a:lnTo>
                    <a:pt x="0" y="249"/>
                  </a:lnTo>
                  <a:lnTo>
                    <a:pt x="1" y="252"/>
                  </a:lnTo>
                  <a:lnTo>
                    <a:pt x="1" y="252"/>
                  </a:lnTo>
                  <a:lnTo>
                    <a:pt x="2" y="258"/>
                  </a:lnTo>
                  <a:lnTo>
                    <a:pt x="3" y="262"/>
                  </a:lnTo>
                  <a:lnTo>
                    <a:pt x="3" y="265"/>
                  </a:lnTo>
                  <a:lnTo>
                    <a:pt x="5" y="267"/>
                  </a:lnTo>
                  <a:lnTo>
                    <a:pt x="7" y="269"/>
                  </a:lnTo>
                  <a:lnTo>
                    <a:pt x="10" y="270"/>
                  </a:lnTo>
                  <a:lnTo>
                    <a:pt x="10" y="270"/>
                  </a:lnTo>
                  <a:lnTo>
                    <a:pt x="17" y="274"/>
                  </a:lnTo>
                  <a:lnTo>
                    <a:pt x="20" y="278"/>
                  </a:lnTo>
                  <a:lnTo>
                    <a:pt x="21" y="282"/>
                  </a:lnTo>
                  <a:lnTo>
                    <a:pt x="20" y="286"/>
                  </a:lnTo>
                  <a:lnTo>
                    <a:pt x="20" y="286"/>
                  </a:lnTo>
                  <a:lnTo>
                    <a:pt x="18" y="291"/>
                  </a:lnTo>
                  <a:lnTo>
                    <a:pt x="15" y="298"/>
                  </a:lnTo>
                  <a:lnTo>
                    <a:pt x="15" y="305"/>
                  </a:lnTo>
                  <a:lnTo>
                    <a:pt x="15" y="308"/>
                  </a:lnTo>
                  <a:lnTo>
                    <a:pt x="17" y="311"/>
                  </a:lnTo>
                  <a:lnTo>
                    <a:pt x="17" y="311"/>
                  </a:lnTo>
                  <a:lnTo>
                    <a:pt x="20" y="316"/>
                  </a:lnTo>
                  <a:lnTo>
                    <a:pt x="24" y="320"/>
                  </a:lnTo>
                  <a:lnTo>
                    <a:pt x="26" y="321"/>
                  </a:lnTo>
                  <a:lnTo>
                    <a:pt x="28" y="321"/>
                  </a:lnTo>
                  <a:lnTo>
                    <a:pt x="29" y="320"/>
                  </a:lnTo>
                  <a:lnTo>
                    <a:pt x="31" y="316"/>
                  </a:lnTo>
                  <a:lnTo>
                    <a:pt x="31" y="316"/>
                  </a:lnTo>
                  <a:lnTo>
                    <a:pt x="32" y="314"/>
                  </a:lnTo>
                  <a:lnTo>
                    <a:pt x="35" y="313"/>
                  </a:lnTo>
                  <a:lnTo>
                    <a:pt x="40" y="311"/>
                  </a:lnTo>
                  <a:lnTo>
                    <a:pt x="43" y="311"/>
                  </a:lnTo>
                  <a:lnTo>
                    <a:pt x="45" y="309"/>
                  </a:lnTo>
                  <a:lnTo>
                    <a:pt x="47" y="306"/>
                  </a:lnTo>
                  <a:lnTo>
                    <a:pt x="47" y="302"/>
                  </a:lnTo>
                  <a:lnTo>
                    <a:pt x="47" y="302"/>
                  </a:lnTo>
                  <a:lnTo>
                    <a:pt x="46" y="295"/>
                  </a:lnTo>
                  <a:lnTo>
                    <a:pt x="45" y="293"/>
                  </a:lnTo>
                  <a:lnTo>
                    <a:pt x="46" y="292"/>
                  </a:lnTo>
                  <a:lnTo>
                    <a:pt x="47" y="291"/>
                  </a:lnTo>
                  <a:lnTo>
                    <a:pt x="49" y="291"/>
                  </a:lnTo>
                  <a:lnTo>
                    <a:pt x="59" y="293"/>
                  </a:lnTo>
                  <a:lnTo>
                    <a:pt x="59" y="293"/>
                  </a:lnTo>
                  <a:lnTo>
                    <a:pt x="70" y="295"/>
                  </a:lnTo>
                  <a:lnTo>
                    <a:pt x="76" y="295"/>
                  </a:lnTo>
                  <a:lnTo>
                    <a:pt x="78" y="294"/>
                  </a:lnTo>
                  <a:lnTo>
                    <a:pt x="79" y="293"/>
                  </a:lnTo>
                  <a:lnTo>
                    <a:pt x="80" y="291"/>
                  </a:lnTo>
                  <a:lnTo>
                    <a:pt x="80" y="287"/>
                  </a:lnTo>
                  <a:lnTo>
                    <a:pt x="80" y="287"/>
                  </a:lnTo>
                  <a:lnTo>
                    <a:pt x="79" y="281"/>
                  </a:lnTo>
                  <a:lnTo>
                    <a:pt x="78" y="279"/>
                  </a:lnTo>
                  <a:lnTo>
                    <a:pt x="76" y="277"/>
                  </a:lnTo>
                  <a:lnTo>
                    <a:pt x="71" y="273"/>
                  </a:lnTo>
                  <a:lnTo>
                    <a:pt x="63" y="271"/>
                  </a:lnTo>
                  <a:lnTo>
                    <a:pt x="63" y="271"/>
                  </a:lnTo>
                  <a:lnTo>
                    <a:pt x="56" y="270"/>
                  </a:lnTo>
                  <a:lnTo>
                    <a:pt x="51" y="268"/>
                  </a:lnTo>
                  <a:lnTo>
                    <a:pt x="48" y="266"/>
                  </a:lnTo>
                  <a:lnTo>
                    <a:pt x="44" y="262"/>
                  </a:lnTo>
                  <a:lnTo>
                    <a:pt x="44" y="262"/>
                  </a:lnTo>
                  <a:lnTo>
                    <a:pt x="39" y="257"/>
                  </a:lnTo>
                  <a:lnTo>
                    <a:pt x="36" y="253"/>
                  </a:lnTo>
                  <a:lnTo>
                    <a:pt x="35" y="250"/>
                  </a:lnTo>
                  <a:lnTo>
                    <a:pt x="36" y="248"/>
                  </a:lnTo>
                  <a:lnTo>
                    <a:pt x="37" y="245"/>
                  </a:lnTo>
                  <a:lnTo>
                    <a:pt x="39" y="243"/>
                  </a:lnTo>
                  <a:lnTo>
                    <a:pt x="39" y="243"/>
                  </a:lnTo>
                  <a:lnTo>
                    <a:pt x="46" y="238"/>
                  </a:lnTo>
                  <a:lnTo>
                    <a:pt x="53" y="236"/>
                  </a:lnTo>
                  <a:lnTo>
                    <a:pt x="56" y="236"/>
                  </a:lnTo>
                  <a:lnTo>
                    <a:pt x="59" y="237"/>
                  </a:lnTo>
                  <a:lnTo>
                    <a:pt x="61" y="238"/>
                  </a:lnTo>
                  <a:lnTo>
                    <a:pt x="63" y="240"/>
                  </a:lnTo>
                  <a:lnTo>
                    <a:pt x="63" y="240"/>
                  </a:lnTo>
                  <a:lnTo>
                    <a:pt x="65" y="243"/>
                  </a:lnTo>
                  <a:lnTo>
                    <a:pt x="67" y="245"/>
                  </a:lnTo>
                  <a:lnTo>
                    <a:pt x="70" y="246"/>
                  </a:lnTo>
                  <a:lnTo>
                    <a:pt x="73" y="247"/>
                  </a:lnTo>
                  <a:lnTo>
                    <a:pt x="77" y="247"/>
                  </a:lnTo>
                  <a:lnTo>
                    <a:pt x="80" y="246"/>
                  </a:lnTo>
                  <a:lnTo>
                    <a:pt x="83" y="245"/>
                  </a:lnTo>
                  <a:lnTo>
                    <a:pt x="85" y="244"/>
                  </a:lnTo>
                  <a:lnTo>
                    <a:pt x="85" y="244"/>
                  </a:lnTo>
                  <a:lnTo>
                    <a:pt x="88" y="242"/>
                  </a:lnTo>
                  <a:lnTo>
                    <a:pt x="91" y="241"/>
                  </a:lnTo>
                  <a:lnTo>
                    <a:pt x="98" y="240"/>
                  </a:lnTo>
                  <a:lnTo>
                    <a:pt x="101" y="240"/>
                  </a:lnTo>
                  <a:lnTo>
                    <a:pt x="105" y="238"/>
                  </a:lnTo>
                  <a:lnTo>
                    <a:pt x="108" y="236"/>
                  </a:lnTo>
                  <a:lnTo>
                    <a:pt x="110" y="233"/>
                  </a:lnTo>
                  <a:lnTo>
                    <a:pt x="110" y="233"/>
                  </a:lnTo>
                  <a:lnTo>
                    <a:pt x="112" y="228"/>
                  </a:lnTo>
                  <a:lnTo>
                    <a:pt x="116" y="226"/>
                  </a:lnTo>
                  <a:lnTo>
                    <a:pt x="120" y="225"/>
                  </a:lnTo>
                  <a:lnTo>
                    <a:pt x="125" y="224"/>
                  </a:lnTo>
                  <a:lnTo>
                    <a:pt x="129" y="225"/>
                  </a:lnTo>
                  <a:lnTo>
                    <a:pt x="134" y="226"/>
                  </a:lnTo>
                  <a:lnTo>
                    <a:pt x="137" y="228"/>
                  </a:lnTo>
                  <a:lnTo>
                    <a:pt x="140" y="232"/>
                  </a:lnTo>
                  <a:lnTo>
                    <a:pt x="140" y="232"/>
                  </a:lnTo>
                  <a:lnTo>
                    <a:pt x="144" y="238"/>
                  </a:lnTo>
                  <a:lnTo>
                    <a:pt x="148" y="245"/>
                  </a:lnTo>
                  <a:lnTo>
                    <a:pt x="151" y="247"/>
                  </a:lnTo>
                  <a:lnTo>
                    <a:pt x="154" y="250"/>
                  </a:lnTo>
                  <a:lnTo>
                    <a:pt x="158" y="252"/>
                  </a:lnTo>
                  <a:lnTo>
                    <a:pt x="162" y="253"/>
                  </a:lnTo>
                  <a:lnTo>
                    <a:pt x="162" y="253"/>
                  </a:lnTo>
                  <a:lnTo>
                    <a:pt x="174" y="256"/>
                  </a:lnTo>
                  <a:lnTo>
                    <a:pt x="186" y="260"/>
                  </a:lnTo>
                  <a:lnTo>
                    <a:pt x="196" y="264"/>
                  </a:lnTo>
                  <a:lnTo>
                    <a:pt x="201" y="267"/>
                  </a:lnTo>
                  <a:lnTo>
                    <a:pt x="201" y="267"/>
                  </a:lnTo>
                  <a:lnTo>
                    <a:pt x="206" y="272"/>
                  </a:lnTo>
                  <a:lnTo>
                    <a:pt x="211" y="275"/>
                  </a:lnTo>
                  <a:lnTo>
                    <a:pt x="217" y="278"/>
                  </a:lnTo>
                  <a:lnTo>
                    <a:pt x="222" y="280"/>
                  </a:lnTo>
                  <a:lnTo>
                    <a:pt x="224" y="280"/>
                  </a:lnTo>
                  <a:lnTo>
                    <a:pt x="226" y="280"/>
                  </a:lnTo>
                  <a:lnTo>
                    <a:pt x="228" y="279"/>
                  </a:lnTo>
                  <a:lnTo>
                    <a:pt x="230" y="277"/>
                  </a:lnTo>
                  <a:lnTo>
                    <a:pt x="230" y="274"/>
                  </a:lnTo>
                  <a:lnTo>
                    <a:pt x="231" y="270"/>
                  </a:lnTo>
                  <a:lnTo>
                    <a:pt x="231" y="270"/>
                  </a:lnTo>
                  <a:lnTo>
                    <a:pt x="231" y="263"/>
                  </a:lnTo>
                  <a:lnTo>
                    <a:pt x="232" y="257"/>
                  </a:lnTo>
                  <a:lnTo>
                    <a:pt x="233" y="252"/>
                  </a:lnTo>
                  <a:lnTo>
                    <a:pt x="235" y="247"/>
                  </a:lnTo>
                  <a:lnTo>
                    <a:pt x="241" y="240"/>
                  </a:lnTo>
                  <a:lnTo>
                    <a:pt x="248" y="231"/>
                  </a:lnTo>
                  <a:lnTo>
                    <a:pt x="248" y="231"/>
                  </a:lnTo>
                  <a:lnTo>
                    <a:pt x="256" y="220"/>
                  </a:lnTo>
                  <a:lnTo>
                    <a:pt x="263" y="211"/>
                  </a:lnTo>
                  <a:lnTo>
                    <a:pt x="267" y="208"/>
                  </a:lnTo>
                  <a:lnTo>
                    <a:pt x="272" y="205"/>
                  </a:lnTo>
                  <a:lnTo>
                    <a:pt x="278" y="204"/>
                  </a:lnTo>
                  <a:lnTo>
                    <a:pt x="284" y="203"/>
                  </a:lnTo>
                  <a:lnTo>
                    <a:pt x="284" y="203"/>
                  </a:lnTo>
                  <a:lnTo>
                    <a:pt x="298" y="204"/>
                  </a:lnTo>
                  <a:lnTo>
                    <a:pt x="312" y="204"/>
                  </a:lnTo>
                  <a:lnTo>
                    <a:pt x="319" y="204"/>
                  </a:lnTo>
                  <a:lnTo>
                    <a:pt x="325" y="203"/>
                  </a:lnTo>
                  <a:lnTo>
                    <a:pt x="330" y="202"/>
                  </a:lnTo>
                  <a:lnTo>
                    <a:pt x="333" y="199"/>
                  </a:lnTo>
                  <a:lnTo>
                    <a:pt x="333" y="199"/>
                  </a:lnTo>
                  <a:lnTo>
                    <a:pt x="337" y="196"/>
                  </a:lnTo>
                  <a:lnTo>
                    <a:pt x="340" y="194"/>
                  </a:lnTo>
                  <a:lnTo>
                    <a:pt x="348" y="192"/>
                  </a:lnTo>
                  <a:lnTo>
                    <a:pt x="355" y="190"/>
                  </a:lnTo>
                  <a:lnTo>
                    <a:pt x="358" y="189"/>
                  </a:lnTo>
                  <a:lnTo>
                    <a:pt x="361" y="187"/>
                  </a:lnTo>
                  <a:lnTo>
                    <a:pt x="361" y="187"/>
                  </a:lnTo>
                  <a:lnTo>
                    <a:pt x="364" y="183"/>
                  </a:lnTo>
                  <a:lnTo>
                    <a:pt x="365" y="179"/>
                  </a:lnTo>
                  <a:lnTo>
                    <a:pt x="365" y="178"/>
                  </a:lnTo>
                  <a:lnTo>
                    <a:pt x="364" y="176"/>
                  </a:lnTo>
                  <a:lnTo>
                    <a:pt x="358" y="173"/>
                  </a:lnTo>
                  <a:lnTo>
                    <a:pt x="358" y="17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 name="Freeform 101">
              <a:extLst>
                <a:ext uri="{FF2B5EF4-FFF2-40B4-BE49-F238E27FC236}">
                  <a16:creationId xmlns:a16="http://schemas.microsoft.com/office/drawing/2014/main" id="{65B302A2-085D-4F91-9FD9-216F81A52DA0}"/>
                </a:ext>
              </a:extLst>
            </p:cNvPr>
            <p:cNvSpPr>
              <a:spLocks/>
            </p:cNvSpPr>
            <p:nvPr/>
          </p:nvSpPr>
          <p:spPr bwMode="auto">
            <a:xfrm>
              <a:off x="2663451" y="2603212"/>
              <a:ext cx="228821" cy="222789"/>
            </a:xfrm>
            <a:custGeom>
              <a:avLst/>
              <a:gdLst>
                <a:gd name="T0" fmla="*/ 679 w 721"/>
                <a:gd name="T1" fmla="*/ 19 h 600"/>
                <a:gd name="T2" fmla="*/ 642 w 721"/>
                <a:gd name="T3" fmla="*/ 2 h 600"/>
                <a:gd name="T4" fmla="*/ 660 w 721"/>
                <a:gd name="T5" fmla="*/ 19 h 600"/>
                <a:gd name="T6" fmla="*/ 639 w 721"/>
                <a:gd name="T7" fmla="*/ 39 h 600"/>
                <a:gd name="T8" fmla="*/ 616 w 721"/>
                <a:gd name="T9" fmla="*/ 18 h 600"/>
                <a:gd name="T10" fmla="*/ 603 w 721"/>
                <a:gd name="T11" fmla="*/ 36 h 600"/>
                <a:gd name="T12" fmla="*/ 579 w 721"/>
                <a:gd name="T13" fmla="*/ 55 h 600"/>
                <a:gd name="T14" fmla="*/ 584 w 721"/>
                <a:gd name="T15" fmla="*/ 81 h 600"/>
                <a:gd name="T16" fmla="*/ 574 w 721"/>
                <a:gd name="T17" fmla="*/ 118 h 600"/>
                <a:gd name="T18" fmla="*/ 582 w 721"/>
                <a:gd name="T19" fmla="*/ 179 h 600"/>
                <a:gd name="T20" fmla="*/ 558 w 721"/>
                <a:gd name="T21" fmla="*/ 230 h 600"/>
                <a:gd name="T22" fmla="*/ 504 w 721"/>
                <a:gd name="T23" fmla="*/ 282 h 600"/>
                <a:gd name="T24" fmla="*/ 478 w 721"/>
                <a:gd name="T25" fmla="*/ 337 h 600"/>
                <a:gd name="T26" fmla="*/ 445 w 721"/>
                <a:gd name="T27" fmla="*/ 324 h 600"/>
                <a:gd name="T28" fmla="*/ 407 w 721"/>
                <a:gd name="T29" fmla="*/ 354 h 600"/>
                <a:gd name="T30" fmla="*/ 367 w 721"/>
                <a:gd name="T31" fmla="*/ 368 h 600"/>
                <a:gd name="T32" fmla="*/ 333 w 721"/>
                <a:gd name="T33" fmla="*/ 402 h 600"/>
                <a:gd name="T34" fmla="*/ 325 w 721"/>
                <a:gd name="T35" fmla="*/ 443 h 600"/>
                <a:gd name="T36" fmla="*/ 299 w 721"/>
                <a:gd name="T37" fmla="*/ 448 h 600"/>
                <a:gd name="T38" fmla="*/ 283 w 721"/>
                <a:gd name="T39" fmla="*/ 435 h 600"/>
                <a:gd name="T40" fmla="*/ 229 w 721"/>
                <a:gd name="T41" fmla="*/ 438 h 600"/>
                <a:gd name="T42" fmla="*/ 171 w 721"/>
                <a:gd name="T43" fmla="*/ 447 h 600"/>
                <a:gd name="T44" fmla="*/ 95 w 721"/>
                <a:gd name="T45" fmla="*/ 480 h 600"/>
                <a:gd name="T46" fmla="*/ 47 w 721"/>
                <a:gd name="T47" fmla="*/ 513 h 600"/>
                <a:gd name="T48" fmla="*/ 4 w 721"/>
                <a:gd name="T49" fmla="*/ 529 h 600"/>
                <a:gd name="T50" fmla="*/ 5 w 721"/>
                <a:gd name="T51" fmla="*/ 558 h 600"/>
                <a:gd name="T52" fmla="*/ 54 w 721"/>
                <a:gd name="T53" fmla="*/ 556 h 600"/>
                <a:gd name="T54" fmla="*/ 87 w 721"/>
                <a:gd name="T55" fmla="*/ 572 h 600"/>
                <a:gd name="T56" fmla="*/ 86 w 721"/>
                <a:gd name="T57" fmla="*/ 557 h 600"/>
                <a:gd name="T58" fmla="*/ 100 w 721"/>
                <a:gd name="T59" fmla="*/ 538 h 600"/>
                <a:gd name="T60" fmla="*/ 120 w 721"/>
                <a:gd name="T61" fmla="*/ 547 h 600"/>
                <a:gd name="T62" fmla="*/ 148 w 721"/>
                <a:gd name="T63" fmla="*/ 536 h 600"/>
                <a:gd name="T64" fmla="*/ 183 w 721"/>
                <a:gd name="T65" fmla="*/ 524 h 600"/>
                <a:gd name="T66" fmla="*/ 226 w 721"/>
                <a:gd name="T67" fmla="*/ 507 h 600"/>
                <a:gd name="T68" fmla="*/ 280 w 721"/>
                <a:gd name="T69" fmla="*/ 512 h 600"/>
                <a:gd name="T70" fmla="*/ 276 w 721"/>
                <a:gd name="T71" fmla="*/ 537 h 600"/>
                <a:gd name="T72" fmla="*/ 265 w 721"/>
                <a:gd name="T73" fmla="*/ 560 h 600"/>
                <a:gd name="T74" fmla="*/ 308 w 721"/>
                <a:gd name="T75" fmla="*/ 600 h 600"/>
                <a:gd name="T76" fmla="*/ 345 w 721"/>
                <a:gd name="T77" fmla="*/ 554 h 600"/>
                <a:gd name="T78" fmla="*/ 384 w 721"/>
                <a:gd name="T79" fmla="*/ 534 h 600"/>
                <a:gd name="T80" fmla="*/ 365 w 721"/>
                <a:gd name="T81" fmla="*/ 509 h 600"/>
                <a:gd name="T82" fmla="*/ 389 w 721"/>
                <a:gd name="T83" fmla="*/ 494 h 600"/>
                <a:gd name="T84" fmla="*/ 437 w 721"/>
                <a:gd name="T85" fmla="*/ 512 h 600"/>
                <a:gd name="T86" fmla="*/ 488 w 721"/>
                <a:gd name="T87" fmla="*/ 492 h 600"/>
                <a:gd name="T88" fmla="*/ 524 w 721"/>
                <a:gd name="T89" fmla="*/ 481 h 600"/>
                <a:gd name="T90" fmla="*/ 555 w 721"/>
                <a:gd name="T91" fmla="*/ 463 h 600"/>
                <a:gd name="T92" fmla="*/ 578 w 721"/>
                <a:gd name="T93" fmla="*/ 465 h 600"/>
                <a:gd name="T94" fmla="*/ 577 w 721"/>
                <a:gd name="T95" fmla="*/ 494 h 600"/>
                <a:gd name="T96" fmla="*/ 618 w 721"/>
                <a:gd name="T97" fmla="*/ 468 h 600"/>
                <a:gd name="T98" fmla="*/ 628 w 721"/>
                <a:gd name="T99" fmla="*/ 444 h 600"/>
                <a:gd name="T100" fmla="*/ 637 w 721"/>
                <a:gd name="T101" fmla="*/ 419 h 600"/>
                <a:gd name="T102" fmla="*/ 627 w 721"/>
                <a:gd name="T103" fmla="*/ 362 h 600"/>
                <a:gd name="T104" fmla="*/ 660 w 721"/>
                <a:gd name="T105" fmla="*/ 344 h 600"/>
                <a:gd name="T106" fmla="*/ 647 w 721"/>
                <a:gd name="T107" fmla="*/ 261 h 600"/>
                <a:gd name="T108" fmla="*/ 677 w 721"/>
                <a:gd name="T109" fmla="*/ 243 h 600"/>
                <a:gd name="T110" fmla="*/ 696 w 721"/>
                <a:gd name="T111" fmla="*/ 191 h 600"/>
                <a:gd name="T112" fmla="*/ 715 w 721"/>
                <a:gd name="T113" fmla="*/ 165 h 600"/>
                <a:gd name="T114" fmla="*/ 717 w 721"/>
                <a:gd name="T115" fmla="*/ 11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600">
                  <a:moveTo>
                    <a:pt x="688" y="73"/>
                  </a:moveTo>
                  <a:lnTo>
                    <a:pt x="688" y="73"/>
                  </a:lnTo>
                  <a:lnTo>
                    <a:pt x="682" y="66"/>
                  </a:lnTo>
                  <a:lnTo>
                    <a:pt x="678" y="60"/>
                  </a:lnTo>
                  <a:lnTo>
                    <a:pt x="677" y="52"/>
                  </a:lnTo>
                  <a:lnTo>
                    <a:pt x="677" y="42"/>
                  </a:lnTo>
                  <a:lnTo>
                    <a:pt x="677" y="42"/>
                  </a:lnTo>
                  <a:lnTo>
                    <a:pt x="678" y="31"/>
                  </a:lnTo>
                  <a:lnTo>
                    <a:pt x="679" y="19"/>
                  </a:lnTo>
                  <a:lnTo>
                    <a:pt x="678" y="14"/>
                  </a:lnTo>
                  <a:lnTo>
                    <a:pt x="677" y="9"/>
                  </a:lnTo>
                  <a:lnTo>
                    <a:pt x="673" y="6"/>
                  </a:lnTo>
                  <a:lnTo>
                    <a:pt x="668" y="3"/>
                  </a:lnTo>
                  <a:lnTo>
                    <a:pt x="668" y="3"/>
                  </a:lnTo>
                  <a:lnTo>
                    <a:pt x="662" y="1"/>
                  </a:lnTo>
                  <a:lnTo>
                    <a:pt x="655" y="0"/>
                  </a:lnTo>
                  <a:lnTo>
                    <a:pt x="648" y="1"/>
                  </a:lnTo>
                  <a:lnTo>
                    <a:pt x="642" y="2"/>
                  </a:lnTo>
                  <a:lnTo>
                    <a:pt x="638" y="4"/>
                  </a:lnTo>
                  <a:lnTo>
                    <a:pt x="637" y="5"/>
                  </a:lnTo>
                  <a:lnTo>
                    <a:pt x="636" y="7"/>
                  </a:lnTo>
                  <a:lnTo>
                    <a:pt x="636" y="8"/>
                  </a:lnTo>
                  <a:lnTo>
                    <a:pt x="637" y="9"/>
                  </a:lnTo>
                  <a:lnTo>
                    <a:pt x="642" y="12"/>
                  </a:lnTo>
                  <a:lnTo>
                    <a:pt x="642" y="12"/>
                  </a:lnTo>
                  <a:lnTo>
                    <a:pt x="654" y="16"/>
                  </a:lnTo>
                  <a:lnTo>
                    <a:pt x="660" y="19"/>
                  </a:lnTo>
                  <a:lnTo>
                    <a:pt x="662" y="20"/>
                  </a:lnTo>
                  <a:lnTo>
                    <a:pt x="662" y="21"/>
                  </a:lnTo>
                  <a:lnTo>
                    <a:pt x="658" y="25"/>
                  </a:lnTo>
                  <a:lnTo>
                    <a:pt x="658" y="25"/>
                  </a:lnTo>
                  <a:lnTo>
                    <a:pt x="653" y="31"/>
                  </a:lnTo>
                  <a:lnTo>
                    <a:pt x="648" y="36"/>
                  </a:lnTo>
                  <a:lnTo>
                    <a:pt x="645" y="38"/>
                  </a:lnTo>
                  <a:lnTo>
                    <a:pt x="642" y="39"/>
                  </a:lnTo>
                  <a:lnTo>
                    <a:pt x="639" y="39"/>
                  </a:lnTo>
                  <a:lnTo>
                    <a:pt x="635" y="38"/>
                  </a:lnTo>
                  <a:lnTo>
                    <a:pt x="635" y="38"/>
                  </a:lnTo>
                  <a:lnTo>
                    <a:pt x="632" y="35"/>
                  </a:lnTo>
                  <a:lnTo>
                    <a:pt x="629" y="32"/>
                  </a:lnTo>
                  <a:lnTo>
                    <a:pt x="626" y="25"/>
                  </a:lnTo>
                  <a:lnTo>
                    <a:pt x="625" y="22"/>
                  </a:lnTo>
                  <a:lnTo>
                    <a:pt x="623" y="20"/>
                  </a:lnTo>
                  <a:lnTo>
                    <a:pt x="620" y="18"/>
                  </a:lnTo>
                  <a:lnTo>
                    <a:pt x="616" y="18"/>
                  </a:lnTo>
                  <a:lnTo>
                    <a:pt x="616" y="18"/>
                  </a:lnTo>
                  <a:lnTo>
                    <a:pt x="611" y="18"/>
                  </a:lnTo>
                  <a:lnTo>
                    <a:pt x="608" y="19"/>
                  </a:lnTo>
                  <a:lnTo>
                    <a:pt x="606" y="21"/>
                  </a:lnTo>
                  <a:lnTo>
                    <a:pt x="604" y="23"/>
                  </a:lnTo>
                  <a:lnTo>
                    <a:pt x="603" y="26"/>
                  </a:lnTo>
                  <a:lnTo>
                    <a:pt x="603" y="29"/>
                  </a:lnTo>
                  <a:lnTo>
                    <a:pt x="603" y="36"/>
                  </a:lnTo>
                  <a:lnTo>
                    <a:pt x="603" y="36"/>
                  </a:lnTo>
                  <a:lnTo>
                    <a:pt x="603" y="43"/>
                  </a:lnTo>
                  <a:lnTo>
                    <a:pt x="602" y="48"/>
                  </a:lnTo>
                  <a:lnTo>
                    <a:pt x="601" y="50"/>
                  </a:lnTo>
                  <a:lnTo>
                    <a:pt x="599" y="52"/>
                  </a:lnTo>
                  <a:lnTo>
                    <a:pt x="596" y="53"/>
                  </a:lnTo>
                  <a:lnTo>
                    <a:pt x="593" y="53"/>
                  </a:lnTo>
                  <a:lnTo>
                    <a:pt x="593" y="53"/>
                  </a:lnTo>
                  <a:lnTo>
                    <a:pt x="585" y="53"/>
                  </a:lnTo>
                  <a:lnTo>
                    <a:pt x="579" y="55"/>
                  </a:lnTo>
                  <a:lnTo>
                    <a:pt x="577" y="57"/>
                  </a:lnTo>
                  <a:lnTo>
                    <a:pt x="575" y="59"/>
                  </a:lnTo>
                  <a:lnTo>
                    <a:pt x="574" y="61"/>
                  </a:lnTo>
                  <a:lnTo>
                    <a:pt x="574" y="65"/>
                  </a:lnTo>
                  <a:lnTo>
                    <a:pt x="574" y="65"/>
                  </a:lnTo>
                  <a:lnTo>
                    <a:pt x="575" y="68"/>
                  </a:lnTo>
                  <a:lnTo>
                    <a:pt x="576" y="71"/>
                  </a:lnTo>
                  <a:lnTo>
                    <a:pt x="580" y="76"/>
                  </a:lnTo>
                  <a:lnTo>
                    <a:pt x="584" y="81"/>
                  </a:lnTo>
                  <a:lnTo>
                    <a:pt x="585" y="86"/>
                  </a:lnTo>
                  <a:lnTo>
                    <a:pt x="586" y="90"/>
                  </a:lnTo>
                  <a:lnTo>
                    <a:pt x="586" y="90"/>
                  </a:lnTo>
                  <a:lnTo>
                    <a:pt x="585" y="97"/>
                  </a:lnTo>
                  <a:lnTo>
                    <a:pt x="584" y="102"/>
                  </a:lnTo>
                  <a:lnTo>
                    <a:pt x="578" y="111"/>
                  </a:lnTo>
                  <a:lnTo>
                    <a:pt x="578" y="111"/>
                  </a:lnTo>
                  <a:lnTo>
                    <a:pt x="575" y="116"/>
                  </a:lnTo>
                  <a:lnTo>
                    <a:pt x="574" y="118"/>
                  </a:lnTo>
                  <a:lnTo>
                    <a:pt x="574" y="121"/>
                  </a:lnTo>
                  <a:lnTo>
                    <a:pt x="575" y="124"/>
                  </a:lnTo>
                  <a:lnTo>
                    <a:pt x="578" y="129"/>
                  </a:lnTo>
                  <a:lnTo>
                    <a:pt x="589" y="143"/>
                  </a:lnTo>
                  <a:lnTo>
                    <a:pt x="589" y="143"/>
                  </a:lnTo>
                  <a:lnTo>
                    <a:pt x="589" y="148"/>
                  </a:lnTo>
                  <a:lnTo>
                    <a:pt x="586" y="159"/>
                  </a:lnTo>
                  <a:lnTo>
                    <a:pt x="584" y="173"/>
                  </a:lnTo>
                  <a:lnTo>
                    <a:pt x="582" y="179"/>
                  </a:lnTo>
                  <a:lnTo>
                    <a:pt x="579" y="183"/>
                  </a:lnTo>
                  <a:lnTo>
                    <a:pt x="579" y="183"/>
                  </a:lnTo>
                  <a:lnTo>
                    <a:pt x="569" y="194"/>
                  </a:lnTo>
                  <a:lnTo>
                    <a:pt x="566" y="199"/>
                  </a:lnTo>
                  <a:lnTo>
                    <a:pt x="565" y="203"/>
                  </a:lnTo>
                  <a:lnTo>
                    <a:pt x="564" y="208"/>
                  </a:lnTo>
                  <a:lnTo>
                    <a:pt x="564" y="208"/>
                  </a:lnTo>
                  <a:lnTo>
                    <a:pt x="562" y="219"/>
                  </a:lnTo>
                  <a:lnTo>
                    <a:pt x="558" y="230"/>
                  </a:lnTo>
                  <a:lnTo>
                    <a:pt x="553" y="241"/>
                  </a:lnTo>
                  <a:lnTo>
                    <a:pt x="547" y="251"/>
                  </a:lnTo>
                  <a:lnTo>
                    <a:pt x="547" y="251"/>
                  </a:lnTo>
                  <a:lnTo>
                    <a:pt x="543" y="255"/>
                  </a:lnTo>
                  <a:lnTo>
                    <a:pt x="538" y="259"/>
                  </a:lnTo>
                  <a:lnTo>
                    <a:pt x="525" y="267"/>
                  </a:lnTo>
                  <a:lnTo>
                    <a:pt x="512" y="274"/>
                  </a:lnTo>
                  <a:lnTo>
                    <a:pt x="507" y="278"/>
                  </a:lnTo>
                  <a:lnTo>
                    <a:pt x="504" y="282"/>
                  </a:lnTo>
                  <a:lnTo>
                    <a:pt x="504" y="282"/>
                  </a:lnTo>
                  <a:lnTo>
                    <a:pt x="499" y="295"/>
                  </a:lnTo>
                  <a:lnTo>
                    <a:pt x="494" y="313"/>
                  </a:lnTo>
                  <a:lnTo>
                    <a:pt x="490" y="322"/>
                  </a:lnTo>
                  <a:lnTo>
                    <a:pt x="487" y="329"/>
                  </a:lnTo>
                  <a:lnTo>
                    <a:pt x="482" y="335"/>
                  </a:lnTo>
                  <a:lnTo>
                    <a:pt x="480" y="336"/>
                  </a:lnTo>
                  <a:lnTo>
                    <a:pt x="478" y="337"/>
                  </a:lnTo>
                  <a:lnTo>
                    <a:pt x="478" y="337"/>
                  </a:lnTo>
                  <a:lnTo>
                    <a:pt x="473" y="337"/>
                  </a:lnTo>
                  <a:lnTo>
                    <a:pt x="470" y="336"/>
                  </a:lnTo>
                  <a:lnTo>
                    <a:pt x="467" y="333"/>
                  </a:lnTo>
                  <a:lnTo>
                    <a:pt x="464" y="331"/>
                  </a:lnTo>
                  <a:lnTo>
                    <a:pt x="459" y="325"/>
                  </a:lnTo>
                  <a:lnTo>
                    <a:pt x="456" y="323"/>
                  </a:lnTo>
                  <a:lnTo>
                    <a:pt x="453" y="322"/>
                  </a:lnTo>
                  <a:lnTo>
                    <a:pt x="453" y="322"/>
                  </a:lnTo>
                  <a:lnTo>
                    <a:pt x="445" y="324"/>
                  </a:lnTo>
                  <a:lnTo>
                    <a:pt x="436" y="328"/>
                  </a:lnTo>
                  <a:lnTo>
                    <a:pt x="431" y="330"/>
                  </a:lnTo>
                  <a:lnTo>
                    <a:pt x="427" y="334"/>
                  </a:lnTo>
                  <a:lnTo>
                    <a:pt x="423" y="337"/>
                  </a:lnTo>
                  <a:lnTo>
                    <a:pt x="420" y="342"/>
                  </a:lnTo>
                  <a:lnTo>
                    <a:pt x="420" y="342"/>
                  </a:lnTo>
                  <a:lnTo>
                    <a:pt x="413" y="350"/>
                  </a:lnTo>
                  <a:lnTo>
                    <a:pt x="410" y="352"/>
                  </a:lnTo>
                  <a:lnTo>
                    <a:pt x="407" y="354"/>
                  </a:lnTo>
                  <a:lnTo>
                    <a:pt x="403" y="356"/>
                  </a:lnTo>
                  <a:lnTo>
                    <a:pt x="398" y="357"/>
                  </a:lnTo>
                  <a:lnTo>
                    <a:pt x="386" y="358"/>
                  </a:lnTo>
                  <a:lnTo>
                    <a:pt x="386" y="358"/>
                  </a:lnTo>
                  <a:lnTo>
                    <a:pt x="379" y="358"/>
                  </a:lnTo>
                  <a:lnTo>
                    <a:pt x="375" y="360"/>
                  </a:lnTo>
                  <a:lnTo>
                    <a:pt x="371" y="362"/>
                  </a:lnTo>
                  <a:lnTo>
                    <a:pt x="369" y="365"/>
                  </a:lnTo>
                  <a:lnTo>
                    <a:pt x="367" y="368"/>
                  </a:lnTo>
                  <a:lnTo>
                    <a:pt x="365" y="371"/>
                  </a:lnTo>
                  <a:lnTo>
                    <a:pt x="363" y="378"/>
                  </a:lnTo>
                  <a:lnTo>
                    <a:pt x="363" y="378"/>
                  </a:lnTo>
                  <a:lnTo>
                    <a:pt x="360" y="383"/>
                  </a:lnTo>
                  <a:lnTo>
                    <a:pt x="356" y="387"/>
                  </a:lnTo>
                  <a:lnTo>
                    <a:pt x="343" y="394"/>
                  </a:lnTo>
                  <a:lnTo>
                    <a:pt x="343" y="394"/>
                  </a:lnTo>
                  <a:lnTo>
                    <a:pt x="336" y="398"/>
                  </a:lnTo>
                  <a:lnTo>
                    <a:pt x="333" y="402"/>
                  </a:lnTo>
                  <a:lnTo>
                    <a:pt x="331" y="405"/>
                  </a:lnTo>
                  <a:lnTo>
                    <a:pt x="329" y="410"/>
                  </a:lnTo>
                  <a:lnTo>
                    <a:pt x="329" y="410"/>
                  </a:lnTo>
                  <a:lnTo>
                    <a:pt x="331" y="418"/>
                  </a:lnTo>
                  <a:lnTo>
                    <a:pt x="333" y="428"/>
                  </a:lnTo>
                  <a:lnTo>
                    <a:pt x="333" y="433"/>
                  </a:lnTo>
                  <a:lnTo>
                    <a:pt x="332" y="438"/>
                  </a:lnTo>
                  <a:lnTo>
                    <a:pt x="329" y="441"/>
                  </a:lnTo>
                  <a:lnTo>
                    <a:pt x="325" y="443"/>
                  </a:lnTo>
                  <a:lnTo>
                    <a:pt x="325" y="443"/>
                  </a:lnTo>
                  <a:lnTo>
                    <a:pt x="320" y="444"/>
                  </a:lnTo>
                  <a:lnTo>
                    <a:pt x="317" y="444"/>
                  </a:lnTo>
                  <a:lnTo>
                    <a:pt x="310" y="443"/>
                  </a:lnTo>
                  <a:lnTo>
                    <a:pt x="305" y="444"/>
                  </a:lnTo>
                  <a:lnTo>
                    <a:pt x="303" y="444"/>
                  </a:lnTo>
                  <a:lnTo>
                    <a:pt x="301" y="446"/>
                  </a:lnTo>
                  <a:lnTo>
                    <a:pt x="301" y="446"/>
                  </a:lnTo>
                  <a:lnTo>
                    <a:pt x="299" y="448"/>
                  </a:lnTo>
                  <a:lnTo>
                    <a:pt x="297" y="450"/>
                  </a:lnTo>
                  <a:lnTo>
                    <a:pt x="291" y="451"/>
                  </a:lnTo>
                  <a:lnTo>
                    <a:pt x="289" y="451"/>
                  </a:lnTo>
                  <a:lnTo>
                    <a:pt x="287" y="450"/>
                  </a:lnTo>
                  <a:lnTo>
                    <a:pt x="286" y="448"/>
                  </a:lnTo>
                  <a:lnTo>
                    <a:pt x="285" y="446"/>
                  </a:lnTo>
                  <a:lnTo>
                    <a:pt x="285" y="446"/>
                  </a:lnTo>
                  <a:lnTo>
                    <a:pt x="285" y="441"/>
                  </a:lnTo>
                  <a:lnTo>
                    <a:pt x="283" y="435"/>
                  </a:lnTo>
                  <a:lnTo>
                    <a:pt x="281" y="432"/>
                  </a:lnTo>
                  <a:lnTo>
                    <a:pt x="279" y="431"/>
                  </a:lnTo>
                  <a:lnTo>
                    <a:pt x="276" y="428"/>
                  </a:lnTo>
                  <a:lnTo>
                    <a:pt x="272" y="428"/>
                  </a:lnTo>
                  <a:lnTo>
                    <a:pt x="272" y="428"/>
                  </a:lnTo>
                  <a:lnTo>
                    <a:pt x="263" y="431"/>
                  </a:lnTo>
                  <a:lnTo>
                    <a:pt x="252" y="433"/>
                  </a:lnTo>
                  <a:lnTo>
                    <a:pt x="229" y="438"/>
                  </a:lnTo>
                  <a:lnTo>
                    <a:pt x="229" y="438"/>
                  </a:lnTo>
                  <a:lnTo>
                    <a:pt x="224" y="439"/>
                  </a:lnTo>
                  <a:lnTo>
                    <a:pt x="221" y="440"/>
                  </a:lnTo>
                  <a:lnTo>
                    <a:pt x="217" y="444"/>
                  </a:lnTo>
                  <a:lnTo>
                    <a:pt x="214" y="446"/>
                  </a:lnTo>
                  <a:lnTo>
                    <a:pt x="210" y="448"/>
                  </a:lnTo>
                  <a:lnTo>
                    <a:pt x="203" y="448"/>
                  </a:lnTo>
                  <a:lnTo>
                    <a:pt x="194" y="448"/>
                  </a:lnTo>
                  <a:lnTo>
                    <a:pt x="194" y="448"/>
                  </a:lnTo>
                  <a:lnTo>
                    <a:pt x="171" y="447"/>
                  </a:lnTo>
                  <a:lnTo>
                    <a:pt x="146" y="447"/>
                  </a:lnTo>
                  <a:lnTo>
                    <a:pt x="134" y="448"/>
                  </a:lnTo>
                  <a:lnTo>
                    <a:pt x="124" y="450"/>
                  </a:lnTo>
                  <a:lnTo>
                    <a:pt x="117" y="453"/>
                  </a:lnTo>
                  <a:lnTo>
                    <a:pt x="114" y="455"/>
                  </a:lnTo>
                  <a:lnTo>
                    <a:pt x="112" y="458"/>
                  </a:lnTo>
                  <a:lnTo>
                    <a:pt x="112" y="458"/>
                  </a:lnTo>
                  <a:lnTo>
                    <a:pt x="104" y="469"/>
                  </a:lnTo>
                  <a:lnTo>
                    <a:pt x="95" y="480"/>
                  </a:lnTo>
                  <a:lnTo>
                    <a:pt x="85" y="488"/>
                  </a:lnTo>
                  <a:lnTo>
                    <a:pt x="80" y="491"/>
                  </a:lnTo>
                  <a:lnTo>
                    <a:pt x="76" y="492"/>
                  </a:lnTo>
                  <a:lnTo>
                    <a:pt x="76" y="492"/>
                  </a:lnTo>
                  <a:lnTo>
                    <a:pt x="66" y="496"/>
                  </a:lnTo>
                  <a:lnTo>
                    <a:pt x="58" y="501"/>
                  </a:lnTo>
                  <a:lnTo>
                    <a:pt x="51" y="507"/>
                  </a:lnTo>
                  <a:lnTo>
                    <a:pt x="47" y="513"/>
                  </a:lnTo>
                  <a:lnTo>
                    <a:pt x="47" y="513"/>
                  </a:lnTo>
                  <a:lnTo>
                    <a:pt x="44" y="517"/>
                  </a:lnTo>
                  <a:lnTo>
                    <a:pt x="41" y="518"/>
                  </a:lnTo>
                  <a:lnTo>
                    <a:pt x="24" y="520"/>
                  </a:lnTo>
                  <a:lnTo>
                    <a:pt x="24" y="520"/>
                  </a:lnTo>
                  <a:lnTo>
                    <a:pt x="18" y="521"/>
                  </a:lnTo>
                  <a:lnTo>
                    <a:pt x="13" y="523"/>
                  </a:lnTo>
                  <a:lnTo>
                    <a:pt x="9" y="524"/>
                  </a:lnTo>
                  <a:lnTo>
                    <a:pt x="6" y="527"/>
                  </a:lnTo>
                  <a:lnTo>
                    <a:pt x="4" y="529"/>
                  </a:lnTo>
                  <a:lnTo>
                    <a:pt x="2" y="532"/>
                  </a:lnTo>
                  <a:lnTo>
                    <a:pt x="1" y="534"/>
                  </a:lnTo>
                  <a:lnTo>
                    <a:pt x="1" y="537"/>
                  </a:lnTo>
                  <a:lnTo>
                    <a:pt x="1" y="537"/>
                  </a:lnTo>
                  <a:lnTo>
                    <a:pt x="0" y="544"/>
                  </a:lnTo>
                  <a:lnTo>
                    <a:pt x="0" y="551"/>
                  </a:lnTo>
                  <a:lnTo>
                    <a:pt x="1" y="554"/>
                  </a:lnTo>
                  <a:lnTo>
                    <a:pt x="2" y="556"/>
                  </a:lnTo>
                  <a:lnTo>
                    <a:pt x="5" y="558"/>
                  </a:lnTo>
                  <a:lnTo>
                    <a:pt x="8" y="559"/>
                  </a:lnTo>
                  <a:lnTo>
                    <a:pt x="8" y="559"/>
                  </a:lnTo>
                  <a:lnTo>
                    <a:pt x="15" y="558"/>
                  </a:lnTo>
                  <a:lnTo>
                    <a:pt x="19" y="556"/>
                  </a:lnTo>
                  <a:lnTo>
                    <a:pt x="24" y="555"/>
                  </a:lnTo>
                  <a:lnTo>
                    <a:pt x="34" y="554"/>
                  </a:lnTo>
                  <a:lnTo>
                    <a:pt x="34" y="554"/>
                  </a:lnTo>
                  <a:lnTo>
                    <a:pt x="46" y="555"/>
                  </a:lnTo>
                  <a:lnTo>
                    <a:pt x="54" y="556"/>
                  </a:lnTo>
                  <a:lnTo>
                    <a:pt x="59" y="558"/>
                  </a:lnTo>
                  <a:lnTo>
                    <a:pt x="62" y="561"/>
                  </a:lnTo>
                  <a:lnTo>
                    <a:pt x="62" y="561"/>
                  </a:lnTo>
                  <a:lnTo>
                    <a:pt x="65" y="564"/>
                  </a:lnTo>
                  <a:lnTo>
                    <a:pt x="71" y="568"/>
                  </a:lnTo>
                  <a:lnTo>
                    <a:pt x="78" y="571"/>
                  </a:lnTo>
                  <a:lnTo>
                    <a:pt x="84" y="572"/>
                  </a:lnTo>
                  <a:lnTo>
                    <a:pt x="84" y="572"/>
                  </a:lnTo>
                  <a:lnTo>
                    <a:pt x="87" y="572"/>
                  </a:lnTo>
                  <a:lnTo>
                    <a:pt x="89" y="571"/>
                  </a:lnTo>
                  <a:lnTo>
                    <a:pt x="92" y="568"/>
                  </a:lnTo>
                  <a:lnTo>
                    <a:pt x="92" y="566"/>
                  </a:lnTo>
                  <a:lnTo>
                    <a:pt x="92" y="564"/>
                  </a:lnTo>
                  <a:lnTo>
                    <a:pt x="91" y="562"/>
                  </a:lnTo>
                  <a:lnTo>
                    <a:pt x="90" y="561"/>
                  </a:lnTo>
                  <a:lnTo>
                    <a:pt x="90" y="561"/>
                  </a:lnTo>
                  <a:lnTo>
                    <a:pt x="87" y="559"/>
                  </a:lnTo>
                  <a:lnTo>
                    <a:pt x="86" y="557"/>
                  </a:lnTo>
                  <a:lnTo>
                    <a:pt x="84" y="555"/>
                  </a:lnTo>
                  <a:lnTo>
                    <a:pt x="84" y="553"/>
                  </a:lnTo>
                  <a:lnTo>
                    <a:pt x="84" y="550"/>
                  </a:lnTo>
                  <a:lnTo>
                    <a:pt x="85" y="548"/>
                  </a:lnTo>
                  <a:lnTo>
                    <a:pt x="86" y="545"/>
                  </a:lnTo>
                  <a:lnTo>
                    <a:pt x="89" y="544"/>
                  </a:lnTo>
                  <a:lnTo>
                    <a:pt x="89" y="544"/>
                  </a:lnTo>
                  <a:lnTo>
                    <a:pt x="97" y="538"/>
                  </a:lnTo>
                  <a:lnTo>
                    <a:pt x="100" y="538"/>
                  </a:lnTo>
                  <a:lnTo>
                    <a:pt x="102" y="539"/>
                  </a:lnTo>
                  <a:lnTo>
                    <a:pt x="102" y="540"/>
                  </a:lnTo>
                  <a:lnTo>
                    <a:pt x="102" y="540"/>
                  </a:lnTo>
                  <a:lnTo>
                    <a:pt x="106" y="545"/>
                  </a:lnTo>
                  <a:lnTo>
                    <a:pt x="111" y="549"/>
                  </a:lnTo>
                  <a:lnTo>
                    <a:pt x="114" y="550"/>
                  </a:lnTo>
                  <a:lnTo>
                    <a:pt x="116" y="550"/>
                  </a:lnTo>
                  <a:lnTo>
                    <a:pt x="118" y="549"/>
                  </a:lnTo>
                  <a:lnTo>
                    <a:pt x="120" y="547"/>
                  </a:lnTo>
                  <a:lnTo>
                    <a:pt x="120" y="547"/>
                  </a:lnTo>
                  <a:lnTo>
                    <a:pt x="122" y="542"/>
                  </a:lnTo>
                  <a:lnTo>
                    <a:pt x="125" y="539"/>
                  </a:lnTo>
                  <a:lnTo>
                    <a:pt x="129" y="537"/>
                  </a:lnTo>
                  <a:lnTo>
                    <a:pt x="132" y="537"/>
                  </a:lnTo>
                  <a:lnTo>
                    <a:pt x="132" y="537"/>
                  </a:lnTo>
                  <a:lnTo>
                    <a:pt x="137" y="537"/>
                  </a:lnTo>
                  <a:lnTo>
                    <a:pt x="142" y="537"/>
                  </a:lnTo>
                  <a:lnTo>
                    <a:pt x="148" y="536"/>
                  </a:lnTo>
                  <a:lnTo>
                    <a:pt x="150" y="534"/>
                  </a:lnTo>
                  <a:lnTo>
                    <a:pt x="152" y="532"/>
                  </a:lnTo>
                  <a:lnTo>
                    <a:pt x="152" y="532"/>
                  </a:lnTo>
                  <a:lnTo>
                    <a:pt x="153" y="529"/>
                  </a:lnTo>
                  <a:lnTo>
                    <a:pt x="155" y="528"/>
                  </a:lnTo>
                  <a:lnTo>
                    <a:pt x="159" y="527"/>
                  </a:lnTo>
                  <a:lnTo>
                    <a:pt x="163" y="526"/>
                  </a:lnTo>
                  <a:lnTo>
                    <a:pt x="183" y="524"/>
                  </a:lnTo>
                  <a:lnTo>
                    <a:pt x="183" y="524"/>
                  </a:lnTo>
                  <a:lnTo>
                    <a:pt x="194" y="523"/>
                  </a:lnTo>
                  <a:lnTo>
                    <a:pt x="203" y="522"/>
                  </a:lnTo>
                  <a:lnTo>
                    <a:pt x="210" y="519"/>
                  </a:lnTo>
                  <a:lnTo>
                    <a:pt x="212" y="517"/>
                  </a:lnTo>
                  <a:lnTo>
                    <a:pt x="215" y="514"/>
                  </a:lnTo>
                  <a:lnTo>
                    <a:pt x="215" y="514"/>
                  </a:lnTo>
                  <a:lnTo>
                    <a:pt x="217" y="511"/>
                  </a:lnTo>
                  <a:lnTo>
                    <a:pt x="220" y="509"/>
                  </a:lnTo>
                  <a:lnTo>
                    <a:pt x="226" y="507"/>
                  </a:lnTo>
                  <a:lnTo>
                    <a:pt x="233" y="505"/>
                  </a:lnTo>
                  <a:lnTo>
                    <a:pt x="239" y="505"/>
                  </a:lnTo>
                  <a:lnTo>
                    <a:pt x="239" y="505"/>
                  </a:lnTo>
                  <a:lnTo>
                    <a:pt x="249" y="505"/>
                  </a:lnTo>
                  <a:lnTo>
                    <a:pt x="261" y="505"/>
                  </a:lnTo>
                  <a:lnTo>
                    <a:pt x="267" y="505"/>
                  </a:lnTo>
                  <a:lnTo>
                    <a:pt x="273" y="507"/>
                  </a:lnTo>
                  <a:lnTo>
                    <a:pt x="277" y="509"/>
                  </a:lnTo>
                  <a:lnTo>
                    <a:pt x="280" y="512"/>
                  </a:lnTo>
                  <a:lnTo>
                    <a:pt x="280" y="512"/>
                  </a:lnTo>
                  <a:lnTo>
                    <a:pt x="283" y="520"/>
                  </a:lnTo>
                  <a:lnTo>
                    <a:pt x="284" y="524"/>
                  </a:lnTo>
                  <a:lnTo>
                    <a:pt x="285" y="527"/>
                  </a:lnTo>
                  <a:lnTo>
                    <a:pt x="284" y="531"/>
                  </a:lnTo>
                  <a:lnTo>
                    <a:pt x="283" y="533"/>
                  </a:lnTo>
                  <a:lnTo>
                    <a:pt x="280" y="536"/>
                  </a:lnTo>
                  <a:lnTo>
                    <a:pt x="276" y="537"/>
                  </a:lnTo>
                  <a:lnTo>
                    <a:pt x="276" y="537"/>
                  </a:lnTo>
                  <a:lnTo>
                    <a:pt x="271" y="539"/>
                  </a:lnTo>
                  <a:lnTo>
                    <a:pt x="267" y="541"/>
                  </a:lnTo>
                  <a:lnTo>
                    <a:pt x="264" y="544"/>
                  </a:lnTo>
                  <a:lnTo>
                    <a:pt x="262" y="547"/>
                  </a:lnTo>
                  <a:lnTo>
                    <a:pt x="261" y="551"/>
                  </a:lnTo>
                  <a:lnTo>
                    <a:pt x="261" y="554"/>
                  </a:lnTo>
                  <a:lnTo>
                    <a:pt x="262" y="557"/>
                  </a:lnTo>
                  <a:lnTo>
                    <a:pt x="265" y="560"/>
                  </a:lnTo>
                  <a:lnTo>
                    <a:pt x="265" y="560"/>
                  </a:lnTo>
                  <a:lnTo>
                    <a:pt x="276" y="568"/>
                  </a:lnTo>
                  <a:lnTo>
                    <a:pt x="281" y="572"/>
                  </a:lnTo>
                  <a:lnTo>
                    <a:pt x="285" y="578"/>
                  </a:lnTo>
                  <a:lnTo>
                    <a:pt x="285" y="578"/>
                  </a:lnTo>
                  <a:lnTo>
                    <a:pt x="291" y="587"/>
                  </a:lnTo>
                  <a:lnTo>
                    <a:pt x="295" y="591"/>
                  </a:lnTo>
                  <a:lnTo>
                    <a:pt x="299" y="596"/>
                  </a:lnTo>
                  <a:lnTo>
                    <a:pt x="304" y="598"/>
                  </a:lnTo>
                  <a:lnTo>
                    <a:pt x="308" y="600"/>
                  </a:lnTo>
                  <a:lnTo>
                    <a:pt x="311" y="599"/>
                  </a:lnTo>
                  <a:lnTo>
                    <a:pt x="313" y="598"/>
                  </a:lnTo>
                  <a:lnTo>
                    <a:pt x="315" y="596"/>
                  </a:lnTo>
                  <a:lnTo>
                    <a:pt x="317" y="594"/>
                  </a:lnTo>
                  <a:lnTo>
                    <a:pt x="317" y="594"/>
                  </a:lnTo>
                  <a:lnTo>
                    <a:pt x="326" y="581"/>
                  </a:lnTo>
                  <a:lnTo>
                    <a:pt x="336" y="566"/>
                  </a:lnTo>
                  <a:lnTo>
                    <a:pt x="340" y="560"/>
                  </a:lnTo>
                  <a:lnTo>
                    <a:pt x="345" y="554"/>
                  </a:lnTo>
                  <a:lnTo>
                    <a:pt x="350" y="550"/>
                  </a:lnTo>
                  <a:lnTo>
                    <a:pt x="356" y="547"/>
                  </a:lnTo>
                  <a:lnTo>
                    <a:pt x="356" y="547"/>
                  </a:lnTo>
                  <a:lnTo>
                    <a:pt x="366" y="544"/>
                  </a:lnTo>
                  <a:lnTo>
                    <a:pt x="375" y="542"/>
                  </a:lnTo>
                  <a:lnTo>
                    <a:pt x="379" y="541"/>
                  </a:lnTo>
                  <a:lnTo>
                    <a:pt x="381" y="539"/>
                  </a:lnTo>
                  <a:lnTo>
                    <a:pt x="383" y="537"/>
                  </a:lnTo>
                  <a:lnTo>
                    <a:pt x="384" y="534"/>
                  </a:lnTo>
                  <a:lnTo>
                    <a:pt x="384" y="534"/>
                  </a:lnTo>
                  <a:lnTo>
                    <a:pt x="384" y="529"/>
                  </a:lnTo>
                  <a:lnTo>
                    <a:pt x="383" y="526"/>
                  </a:lnTo>
                  <a:lnTo>
                    <a:pt x="380" y="524"/>
                  </a:lnTo>
                  <a:lnTo>
                    <a:pt x="373" y="520"/>
                  </a:lnTo>
                  <a:lnTo>
                    <a:pt x="373" y="520"/>
                  </a:lnTo>
                  <a:lnTo>
                    <a:pt x="369" y="517"/>
                  </a:lnTo>
                  <a:lnTo>
                    <a:pt x="366" y="513"/>
                  </a:lnTo>
                  <a:lnTo>
                    <a:pt x="365" y="509"/>
                  </a:lnTo>
                  <a:lnTo>
                    <a:pt x="364" y="505"/>
                  </a:lnTo>
                  <a:lnTo>
                    <a:pt x="365" y="502"/>
                  </a:lnTo>
                  <a:lnTo>
                    <a:pt x="366" y="498"/>
                  </a:lnTo>
                  <a:lnTo>
                    <a:pt x="368" y="495"/>
                  </a:lnTo>
                  <a:lnTo>
                    <a:pt x="371" y="493"/>
                  </a:lnTo>
                  <a:lnTo>
                    <a:pt x="371" y="493"/>
                  </a:lnTo>
                  <a:lnTo>
                    <a:pt x="377" y="491"/>
                  </a:lnTo>
                  <a:lnTo>
                    <a:pt x="383" y="492"/>
                  </a:lnTo>
                  <a:lnTo>
                    <a:pt x="389" y="494"/>
                  </a:lnTo>
                  <a:lnTo>
                    <a:pt x="394" y="499"/>
                  </a:lnTo>
                  <a:lnTo>
                    <a:pt x="394" y="499"/>
                  </a:lnTo>
                  <a:lnTo>
                    <a:pt x="397" y="501"/>
                  </a:lnTo>
                  <a:lnTo>
                    <a:pt x="402" y="504"/>
                  </a:lnTo>
                  <a:lnTo>
                    <a:pt x="413" y="508"/>
                  </a:lnTo>
                  <a:lnTo>
                    <a:pt x="426" y="511"/>
                  </a:lnTo>
                  <a:lnTo>
                    <a:pt x="432" y="512"/>
                  </a:lnTo>
                  <a:lnTo>
                    <a:pt x="437" y="512"/>
                  </a:lnTo>
                  <a:lnTo>
                    <a:pt x="437" y="512"/>
                  </a:lnTo>
                  <a:lnTo>
                    <a:pt x="448" y="511"/>
                  </a:lnTo>
                  <a:lnTo>
                    <a:pt x="459" y="510"/>
                  </a:lnTo>
                  <a:lnTo>
                    <a:pt x="464" y="509"/>
                  </a:lnTo>
                  <a:lnTo>
                    <a:pt x="470" y="506"/>
                  </a:lnTo>
                  <a:lnTo>
                    <a:pt x="474" y="503"/>
                  </a:lnTo>
                  <a:lnTo>
                    <a:pt x="479" y="499"/>
                  </a:lnTo>
                  <a:lnTo>
                    <a:pt x="479" y="499"/>
                  </a:lnTo>
                  <a:lnTo>
                    <a:pt x="483" y="495"/>
                  </a:lnTo>
                  <a:lnTo>
                    <a:pt x="488" y="492"/>
                  </a:lnTo>
                  <a:lnTo>
                    <a:pt x="493" y="491"/>
                  </a:lnTo>
                  <a:lnTo>
                    <a:pt x="498" y="491"/>
                  </a:lnTo>
                  <a:lnTo>
                    <a:pt x="510" y="491"/>
                  </a:lnTo>
                  <a:lnTo>
                    <a:pt x="514" y="492"/>
                  </a:lnTo>
                  <a:lnTo>
                    <a:pt x="518" y="491"/>
                  </a:lnTo>
                  <a:lnTo>
                    <a:pt x="518" y="491"/>
                  </a:lnTo>
                  <a:lnTo>
                    <a:pt x="521" y="490"/>
                  </a:lnTo>
                  <a:lnTo>
                    <a:pt x="523" y="487"/>
                  </a:lnTo>
                  <a:lnTo>
                    <a:pt x="524" y="481"/>
                  </a:lnTo>
                  <a:lnTo>
                    <a:pt x="525" y="478"/>
                  </a:lnTo>
                  <a:lnTo>
                    <a:pt x="527" y="476"/>
                  </a:lnTo>
                  <a:lnTo>
                    <a:pt x="530" y="474"/>
                  </a:lnTo>
                  <a:lnTo>
                    <a:pt x="534" y="473"/>
                  </a:lnTo>
                  <a:lnTo>
                    <a:pt x="534" y="473"/>
                  </a:lnTo>
                  <a:lnTo>
                    <a:pt x="540" y="472"/>
                  </a:lnTo>
                  <a:lnTo>
                    <a:pt x="544" y="471"/>
                  </a:lnTo>
                  <a:lnTo>
                    <a:pt x="552" y="466"/>
                  </a:lnTo>
                  <a:lnTo>
                    <a:pt x="555" y="463"/>
                  </a:lnTo>
                  <a:lnTo>
                    <a:pt x="558" y="462"/>
                  </a:lnTo>
                  <a:lnTo>
                    <a:pt x="560" y="462"/>
                  </a:lnTo>
                  <a:lnTo>
                    <a:pt x="562" y="464"/>
                  </a:lnTo>
                  <a:lnTo>
                    <a:pt x="562" y="464"/>
                  </a:lnTo>
                  <a:lnTo>
                    <a:pt x="565" y="467"/>
                  </a:lnTo>
                  <a:lnTo>
                    <a:pt x="568" y="467"/>
                  </a:lnTo>
                  <a:lnTo>
                    <a:pt x="574" y="465"/>
                  </a:lnTo>
                  <a:lnTo>
                    <a:pt x="576" y="465"/>
                  </a:lnTo>
                  <a:lnTo>
                    <a:pt x="578" y="465"/>
                  </a:lnTo>
                  <a:lnTo>
                    <a:pt x="578" y="468"/>
                  </a:lnTo>
                  <a:lnTo>
                    <a:pt x="576" y="473"/>
                  </a:lnTo>
                  <a:lnTo>
                    <a:pt x="576" y="473"/>
                  </a:lnTo>
                  <a:lnTo>
                    <a:pt x="572" y="485"/>
                  </a:lnTo>
                  <a:lnTo>
                    <a:pt x="572" y="489"/>
                  </a:lnTo>
                  <a:lnTo>
                    <a:pt x="572" y="492"/>
                  </a:lnTo>
                  <a:lnTo>
                    <a:pt x="573" y="494"/>
                  </a:lnTo>
                  <a:lnTo>
                    <a:pt x="575" y="495"/>
                  </a:lnTo>
                  <a:lnTo>
                    <a:pt x="577" y="494"/>
                  </a:lnTo>
                  <a:lnTo>
                    <a:pt x="580" y="492"/>
                  </a:lnTo>
                  <a:lnTo>
                    <a:pt x="580" y="492"/>
                  </a:lnTo>
                  <a:lnTo>
                    <a:pt x="585" y="490"/>
                  </a:lnTo>
                  <a:lnTo>
                    <a:pt x="591" y="488"/>
                  </a:lnTo>
                  <a:lnTo>
                    <a:pt x="602" y="484"/>
                  </a:lnTo>
                  <a:lnTo>
                    <a:pt x="608" y="482"/>
                  </a:lnTo>
                  <a:lnTo>
                    <a:pt x="613" y="478"/>
                  </a:lnTo>
                  <a:lnTo>
                    <a:pt x="616" y="474"/>
                  </a:lnTo>
                  <a:lnTo>
                    <a:pt x="618" y="468"/>
                  </a:lnTo>
                  <a:lnTo>
                    <a:pt x="618" y="468"/>
                  </a:lnTo>
                  <a:lnTo>
                    <a:pt x="618" y="462"/>
                  </a:lnTo>
                  <a:lnTo>
                    <a:pt x="618" y="457"/>
                  </a:lnTo>
                  <a:lnTo>
                    <a:pt x="617" y="451"/>
                  </a:lnTo>
                  <a:lnTo>
                    <a:pt x="618" y="449"/>
                  </a:lnTo>
                  <a:lnTo>
                    <a:pt x="619" y="447"/>
                  </a:lnTo>
                  <a:lnTo>
                    <a:pt x="623" y="446"/>
                  </a:lnTo>
                  <a:lnTo>
                    <a:pt x="628" y="444"/>
                  </a:lnTo>
                  <a:lnTo>
                    <a:pt x="628" y="444"/>
                  </a:lnTo>
                  <a:lnTo>
                    <a:pt x="635" y="442"/>
                  </a:lnTo>
                  <a:lnTo>
                    <a:pt x="639" y="440"/>
                  </a:lnTo>
                  <a:lnTo>
                    <a:pt x="642" y="437"/>
                  </a:lnTo>
                  <a:lnTo>
                    <a:pt x="644" y="434"/>
                  </a:lnTo>
                  <a:lnTo>
                    <a:pt x="644" y="430"/>
                  </a:lnTo>
                  <a:lnTo>
                    <a:pt x="643" y="426"/>
                  </a:lnTo>
                  <a:lnTo>
                    <a:pt x="640" y="422"/>
                  </a:lnTo>
                  <a:lnTo>
                    <a:pt x="637" y="419"/>
                  </a:lnTo>
                  <a:lnTo>
                    <a:pt x="637" y="419"/>
                  </a:lnTo>
                  <a:lnTo>
                    <a:pt x="631" y="412"/>
                  </a:lnTo>
                  <a:lnTo>
                    <a:pt x="630" y="409"/>
                  </a:lnTo>
                  <a:lnTo>
                    <a:pt x="629" y="406"/>
                  </a:lnTo>
                  <a:lnTo>
                    <a:pt x="628" y="399"/>
                  </a:lnTo>
                  <a:lnTo>
                    <a:pt x="628" y="388"/>
                  </a:lnTo>
                  <a:lnTo>
                    <a:pt x="628" y="388"/>
                  </a:lnTo>
                  <a:lnTo>
                    <a:pt x="628" y="375"/>
                  </a:lnTo>
                  <a:lnTo>
                    <a:pt x="627" y="366"/>
                  </a:lnTo>
                  <a:lnTo>
                    <a:pt x="627" y="362"/>
                  </a:lnTo>
                  <a:lnTo>
                    <a:pt x="629" y="359"/>
                  </a:lnTo>
                  <a:lnTo>
                    <a:pt x="632" y="357"/>
                  </a:lnTo>
                  <a:lnTo>
                    <a:pt x="637" y="354"/>
                  </a:lnTo>
                  <a:lnTo>
                    <a:pt x="637" y="354"/>
                  </a:lnTo>
                  <a:lnTo>
                    <a:pt x="648" y="351"/>
                  </a:lnTo>
                  <a:lnTo>
                    <a:pt x="652" y="350"/>
                  </a:lnTo>
                  <a:lnTo>
                    <a:pt x="656" y="349"/>
                  </a:lnTo>
                  <a:lnTo>
                    <a:pt x="659" y="347"/>
                  </a:lnTo>
                  <a:lnTo>
                    <a:pt x="660" y="344"/>
                  </a:lnTo>
                  <a:lnTo>
                    <a:pt x="660" y="339"/>
                  </a:lnTo>
                  <a:lnTo>
                    <a:pt x="660" y="333"/>
                  </a:lnTo>
                  <a:lnTo>
                    <a:pt x="660" y="333"/>
                  </a:lnTo>
                  <a:lnTo>
                    <a:pt x="652" y="304"/>
                  </a:lnTo>
                  <a:lnTo>
                    <a:pt x="649" y="289"/>
                  </a:lnTo>
                  <a:lnTo>
                    <a:pt x="648" y="282"/>
                  </a:lnTo>
                  <a:lnTo>
                    <a:pt x="648" y="274"/>
                  </a:lnTo>
                  <a:lnTo>
                    <a:pt x="648" y="274"/>
                  </a:lnTo>
                  <a:lnTo>
                    <a:pt x="647" y="261"/>
                  </a:lnTo>
                  <a:lnTo>
                    <a:pt x="647" y="250"/>
                  </a:lnTo>
                  <a:lnTo>
                    <a:pt x="647" y="247"/>
                  </a:lnTo>
                  <a:lnTo>
                    <a:pt x="649" y="244"/>
                  </a:lnTo>
                  <a:lnTo>
                    <a:pt x="652" y="242"/>
                  </a:lnTo>
                  <a:lnTo>
                    <a:pt x="657" y="240"/>
                  </a:lnTo>
                  <a:lnTo>
                    <a:pt x="657" y="240"/>
                  </a:lnTo>
                  <a:lnTo>
                    <a:pt x="663" y="240"/>
                  </a:lnTo>
                  <a:lnTo>
                    <a:pt x="668" y="240"/>
                  </a:lnTo>
                  <a:lnTo>
                    <a:pt x="677" y="243"/>
                  </a:lnTo>
                  <a:lnTo>
                    <a:pt x="680" y="242"/>
                  </a:lnTo>
                  <a:lnTo>
                    <a:pt x="682" y="240"/>
                  </a:lnTo>
                  <a:lnTo>
                    <a:pt x="684" y="236"/>
                  </a:lnTo>
                  <a:lnTo>
                    <a:pt x="685" y="228"/>
                  </a:lnTo>
                  <a:lnTo>
                    <a:pt x="685" y="228"/>
                  </a:lnTo>
                  <a:lnTo>
                    <a:pt x="686" y="213"/>
                  </a:lnTo>
                  <a:lnTo>
                    <a:pt x="688" y="203"/>
                  </a:lnTo>
                  <a:lnTo>
                    <a:pt x="691" y="197"/>
                  </a:lnTo>
                  <a:lnTo>
                    <a:pt x="696" y="191"/>
                  </a:lnTo>
                  <a:lnTo>
                    <a:pt x="696" y="191"/>
                  </a:lnTo>
                  <a:lnTo>
                    <a:pt x="699" y="188"/>
                  </a:lnTo>
                  <a:lnTo>
                    <a:pt x="702" y="185"/>
                  </a:lnTo>
                  <a:lnTo>
                    <a:pt x="708" y="181"/>
                  </a:lnTo>
                  <a:lnTo>
                    <a:pt x="711" y="178"/>
                  </a:lnTo>
                  <a:lnTo>
                    <a:pt x="713" y="175"/>
                  </a:lnTo>
                  <a:lnTo>
                    <a:pt x="714" y="170"/>
                  </a:lnTo>
                  <a:lnTo>
                    <a:pt x="715" y="165"/>
                  </a:lnTo>
                  <a:lnTo>
                    <a:pt x="715" y="165"/>
                  </a:lnTo>
                  <a:lnTo>
                    <a:pt x="716" y="160"/>
                  </a:lnTo>
                  <a:lnTo>
                    <a:pt x="717" y="156"/>
                  </a:lnTo>
                  <a:lnTo>
                    <a:pt x="720" y="150"/>
                  </a:lnTo>
                  <a:lnTo>
                    <a:pt x="721" y="146"/>
                  </a:lnTo>
                  <a:lnTo>
                    <a:pt x="721" y="142"/>
                  </a:lnTo>
                  <a:lnTo>
                    <a:pt x="721" y="136"/>
                  </a:lnTo>
                  <a:lnTo>
                    <a:pt x="719" y="128"/>
                  </a:lnTo>
                  <a:lnTo>
                    <a:pt x="719" y="128"/>
                  </a:lnTo>
                  <a:lnTo>
                    <a:pt x="717" y="119"/>
                  </a:lnTo>
                  <a:lnTo>
                    <a:pt x="714" y="110"/>
                  </a:lnTo>
                  <a:lnTo>
                    <a:pt x="710" y="102"/>
                  </a:lnTo>
                  <a:lnTo>
                    <a:pt x="706" y="95"/>
                  </a:lnTo>
                  <a:lnTo>
                    <a:pt x="697" y="82"/>
                  </a:lnTo>
                  <a:lnTo>
                    <a:pt x="688" y="73"/>
                  </a:lnTo>
                  <a:lnTo>
                    <a:pt x="688" y="7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 name="Freeform 102">
              <a:extLst>
                <a:ext uri="{FF2B5EF4-FFF2-40B4-BE49-F238E27FC236}">
                  <a16:creationId xmlns:a16="http://schemas.microsoft.com/office/drawing/2014/main" id="{878C346C-59CC-4E70-9197-463C4FA7784F}"/>
                </a:ext>
              </a:extLst>
            </p:cNvPr>
            <p:cNvSpPr>
              <a:spLocks/>
            </p:cNvSpPr>
            <p:nvPr/>
          </p:nvSpPr>
          <p:spPr bwMode="auto">
            <a:xfrm>
              <a:off x="2690147" y="2797967"/>
              <a:ext cx="52121" cy="45739"/>
            </a:xfrm>
            <a:custGeom>
              <a:avLst/>
              <a:gdLst>
                <a:gd name="T0" fmla="*/ 130 w 162"/>
                <a:gd name="T1" fmla="*/ 75 h 123"/>
                <a:gd name="T2" fmla="*/ 136 w 162"/>
                <a:gd name="T3" fmla="*/ 61 h 123"/>
                <a:gd name="T4" fmla="*/ 139 w 162"/>
                <a:gd name="T5" fmla="*/ 57 h 123"/>
                <a:gd name="T6" fmla="*/ 145 w 162"/>
                <a:gd name="T7" fmla="*/ 54 h 123"/>
                <a:gd name="T8" fmla="*/ 150 w 162"/>
                <a:gd name="T9" fmla="*/ 52 h 123"/>
                <a:gd name="T10" fmla="*/ 154 w 162"/>
                <a:gd name="T11" fmla="*/ 49 h 123"/>
                <a:gd name="T12" fmla="*/ 155 w 162"/>
                <a:gd name="T13" fmla="*/ 37 h 123"/>
                <a:gd name="T14" fmla="*/ 156 w 162"/>
                <a:gd name="T15" fmla="*/ 33 h 123"/>
                <a:gd name="T16" fmla="*/ 162 w 162"/>
                <a:gd name="T17" fmla="*/ 21 h 123"/>
                <a:gd name="T18" fmla="*/ 161 w 162"/>
                <a:gd name="T19" fmla="*/ 15 h 123"/>
                <a:gd name="T20" fmla="*/ 151 w 162"/>
                <a:gd name="T21" fmla="*/ 11 h 123"/>
                <a:gd name="T22" fmla="*/ 145 w 162"/>
                <a:gd name="T23" fmla="*/ 10 h 123"/>
                <a:gd name="T24" fmla="*/ 134 w 162"/>
                <a:gd name="T25" fmla="*/ 3 h 123"/>
                <a:gd name="T26" fmla="*/ 129 w 162"/>
                <a:gd name="T27" fmla="*/ 0 h 123"/>
                <a:gd name="T28" fmla="*/ 120 w 162"/>
                <a:gd name="T29" fmla="*/ 3 h 123"/>
                <a:gd name="T30" fmla="*/ 114 w 162"/>
                <a:gd name="T31" fmla="*/ 5 h 123"/>
                <a:gd name="T32" fmla="*/ 101 w 162"/>
                <a:gd name="T33" fmla="*/ 7 h 123"/>
                <a:gd name="T34" fmla="*/ 96 w 162"/>
                <a:gd name="T35" fmla="*/ 10 h 123"/>
                <a:gd name="T36" fmla="*/ 94 w 162"/>
                <a:gd name="T37" fmla="*/ 20 h 123"/>
                <a:gd name="T38" fmla="*/ 94 w 162"/>
                <a:gd name="T39" fmla="*/ 22 h 123"/>
                <a:gd name="T40" fmla="*/ 87 w 162"/>
                <a:gd name="T41" fmla="*/ 31 h 123"/>
                <a:gd name="T42" fmla="*/ 82 w 162"/>
                <a:gd name="T43" fmla="*/ 33 h 123"/>
                <a:gd name="T44" fmla="*/ 79 w 162"/>
                <a:gd name="T45" fmla="*/ 33 h 123"/>
                <a:gd name="T46" fmla="*/ 71 w 162"/>
                <a:gd name="T47" fmla="*/ 40 h 123"/>
                <a:gd name="T48" fmla="*/ 67 w 162"/>
                <a:gd name="T49" fmla="*/ 44 h 123"/>
                <a:gd name="T50" fmla="*/ 62 w 162"/>
                <a:gd name="T51" fmla="*/ 41 h 123"/>
                <a:gd name="T52" fmla="*/ 60 w 162"/>
                <a:gd name="T53" fmla="*/ 38 h 123"/>
                <a:gd name="T54" fmla="*/ 54 w 162"/>
                <a:gd name="T55" fmla="*/ 28 h 123"/>
                <a:gd name="T56" fmla="*/ 50 w 162"/>
                <a:gd name="T57" fmla="*/ 24 h 123"/>
                <a:gd name="T58" fmla="*/ 43 w 162"/>
                <a:gd name="T59" fmla="*/ 26 h 123"/>
                <a:gd name="T60" fmla="*/ 39 w 162"/>
                <a:gd name="T61" fmla="*/ 29 h 123"/>
                <a:gd name="T62" fmla="*/ 34 w 162"/>
                <a:gd name="T63" fmla="*/ 38 h 123"/>
                <a:gd name="T64" fmla="*/ 29 w 162"/>
                <a:gd name="T65" fmla="*/ 48 h 123"/>
                <a:gd name="T66" fmla="*/ 25 w 162"/>
                <a:gd name="T67" fmla="*/ 52 h 123"/>
                <a:gd name="T68" fmla="*/ 3 w 162"/>
                <a:gd name="T69" fmla="*/ 68 h 123"/>
                <a:gd name="T70" fmla="*/ 1 w 162"/>
                <a:gd name="T71" fmla="*/ 69 h 123"/>
                <a:gd name="T72" fmla="*/ 0 w 162"/>
                <a:gd name="T73" fmla="*/ 72 h 123"/>
                <a:gd name="T74" fmla="*/ 4 w 162"/>
                <a:gd name="T75" fmla="*/ 78 h 123"/>
                <a:gd name="T76" fmla="*/ 10 w 162"/>
                <a:gd name="T77" fmla="*/ 79 h 123"/>
                <a:gd name="T78" fmla="*/ 15 w 162"/>
                <a:gd name="T79" fmla="*/ 79 h 123"/>
                <a:gd name="T80" fmla="*/ 18 w 162"/>
                <a:gd name="T81" fmla="*/ 79 h 123"/>
                <a:gd name="T82" fmla="*/ 19 w 162"/>
                <a:gd name="T83" fmla="*/ 83 h 123"/>
                <a:gd name="T84" fmla="*/ 20 w 162"/>
                <a:gd name="T85" fmla="*/ 90 h 123"/>
                <a:gd name="T86" fmla="*/ 23 w 162"/>
                <a:gd name="T87" fmla="*/ 108 h 123"/>
                <a:gd name="T88" fmla="*/ 28 w 162"/>
                <a:gd name="T89" fmla="*/ 115 h 123"/>
                <a:gd name="T90" fmla="*/ 29 w 162"/>
                <a:gd name="T91" fmla="*/ 115 h 123"/>
                <a:gd name="T92" fmla="*/ 32 w 162"/>
                <a:gd name="T93" fmla="*/ 118 h 123"/>
                <a:gd name="T94" fmla="*/ 38 w 162"/>
                <a:gd name="T95" fmla="*/ 123 h 123"/>
                <a:gd name="T96" fmla="*/ 44 w 162"/>
                <a:gd name="T97" fmla="*/ 120 h 123"/>
                <a:gd name="T98" fmla="*/ 47 w 162"/>
                <a:gd name="T99" fmla="*/ 115 h 123"/>
                <a:gd name="T100" fmla="*/ 56 w 162"/>
                <a:gd name="T101" fmla="*/ 98 h 123"/>
                <a:gd name="T102" fmla="*/ 67 w 162"/>
                <a:gd name="T103" fmla="*/ 86 h 123"/>
                <a:gd name="T104" fmla="*/ 75 w 162"/>
                <a:gd name="T105" fmla="*/ 79 h 123"/>
                <a:gd name="T106" fmla="*/ 81 w 162"/>
                <a:gd name="T107" fmla="*/ 71 h 123"/>
                <a:gd name="T108" fmla="*/ 86 w 162"/>
                <a:gd name="T109" fmla="*/ 68 h 123"/>
                <a:gd name="T110" fmla="*/ 90 w 162"/>
                <a:gd name="T111" fmla="*/ 68 h 123"/>
                <a:gd name="T112" fmla="*/ 102 w 162"/>
                <a:gd name="T113" fmla="*/ 69 h 123"/>
                <a:gd name="T114" fmla="*/ 108 w 162"/>
                <a:gd name="T115" fmla="*/ 73 h 123"/>
                <a:gd name="T116" fmla="*/ 112 w 162"/>
                <a:gd name="T117" fmla="*/ 78 h 123"/>
                <a:gd name="T118" fmla="*/ 122 w 162"/>
                <a:gd name="T119" fmla="*/ 80 h 123"/>
                <a:gd name="T120" fmla="*/ 127 w 162"/>
                <a:gd name="T121" fmla="*/ 78 h 123"/>
                <a:gd name="T122" fmla="*/ 130 w 162"/>
                <a:gd name="T123" fmla="*/ 7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23">
                  <a:moveTo>
                    <a:pt x="130" y="75"/>
                  </a:moveTo>
                  <a:lnTo>
                    <a:pt x="130" y="75"/>
                  </a:lnTo>
                  <a:lnTo>
                    <a:pt x="133" y="68"/>
                  </a:lnTo>
                  <a:lnTo>
                    <a:pt x="136" y="61"/>
                  </a:lnTo>
                  <a:lnTo>
                    <a:pt x="137" y="59"/>
                  </a:lnTo>
                  <a:lnTo>
                    <a:pt x="139" y="57"/>
                  </a:lnTo>
                  <a:lnTo>
                    <a:pt x="142" y="55"/>
                  </a:lnTo>
                  <a:lnTo>
                    <a:pt x="145" y="54"/>
                  </a:lnTo>
                  <a:lnTo>
                    <a:pt x="145" y="54"/>
                  </a:lnTo>
                  <a:lnTo>
                    <a:pt x="150" y="52"/>
                  </a:lnTo>
                  <a:lnTo>
                    <a:pt x="152" y="51"/>
                  </a:lnTo>
                  <a:lnTo>
                    <a:pt x="154" y="49"/>
                  </a:lnTo>
                  <a:lnTo>
                    <a:pt x="155" y="44"/>
                  </a:lnTo>
                  <a:lnTo>
                    <a:pt x="155" y="37"/>
                  </a:lnTo>
                  <a:lnTo>
                    <a:pt x="155" y="37"/>
                  </a:lnTo>
                  <a:lnTo>
                    <a:pt x="156" y="33"/>
                  </a:lnTo>
                  <a:lnTo>
                    <a:pt x="159" y="29"/>
                  </a:lnTo>
                  <a:lnTo>
                    <a:pt x="162" y="21"/>
                  </a:lnTo>
                  <a:lnTo>
                    <a:pt x="162" y="18"/>
                  </a:lnTo>
                  <a:lnTo>
                    <a:pt x="161" y="15"/>
                  </a:lnTo>
                  <a:lnTo>
                    <a:pt x="157" y="13"/>
                  </a:lnTo>
                  <a:lnTo>
                    <a:pt x="151" y="11"/>
                  </a:lnTo>
                  <a:lnTo>
                    <a:pt x="151" y="11"/>
                  </a:lnTo>
                  <a:lnTo>
                    <a:pt x="145" y="10"/>
                  </a:lnTo>
                  <a:lnTo>
                    <a:pt x="140" y="8"/>
                  </a:lnTo>
                  <a:lnTo>
                    <a:pt x="134" y="3"/>
                  </a:lnTo>
                  <a:lnTo>
                    <a:pt x="132" y="1"/>
                  </a:lnTo>
                  <a:lnTo>
                    <a:pt x="129" y="0"/>
                  </a:lnTo>
                  <a:lnTo>
                    <a:pt x="125" y="1"/>
                  </a:lnTo>
                  <a:lnTo>
                    <a:pt x="120" y="3"/>
                  </a:lnTo>
                  <a:lnTo>
                    <a:pt x="120" y="3"/>
                  </a:lnTo>
                  <a:lnTo>
                    <a:pt x="114" y="5"/>
                  </a:lnTo>
                  <a:lnTo>
                    <a:pt x="109" y="6"/>
                  </a:lnTo>
                  <a:lnTo>
                    <a:pt x="101" y="7"/>
                  </a:lnTo>
                  <a:lnTo>
                    <a:pt x="98" y="8"/>
                  </a:lnTo>
                  <a:lnTo>
                    <a:pt x="96" y="10"/>
                  </a:lnTo>
                  <a:lnTo>
                    <a:pt x="95" y="14"/>
                  </a:lnTo>
                  <a:lnTo>
                    <a:pt x="94" y="20"/>
                  </a:lnTo>
                  <a:lnTo>
                    <a:pt x="94" y="20"/>
                  </a:lnTo>
                  <a:lnTo>
                    <a:pt x="94" y="22"/>
                  </a:lnTo>
                  <a:lnTo>
                    <a:pt x="91" y="26"/>
                  </a:lnTo>
                  <a:lnTo>
                    <a:pt x="87" y="31"/>
                  </a:lnTo>
                  <a:lnTo>
                    <a:pt x="85" y="32"/>
                  </a:lnTo>
                  <a:lnTo>
                    <a:pt x="82" y="33"/>
                  </a:lnTo>
                  <a:lnTo>
                    <a:pt x="82" y="33"/>
                  </a:lnTo>
                  <a:lnTo>
                    <a:pt x="79" y="33"/>
                  </a:lnTo>
                  <a:lnTo>
                    <a:pt x="76" y="35"/>
                  </a:lnTo>
                  <a:lnTo>
                    <a:pt x="71" y="40"/>
                  </a:lnTo>
                  <a:lnTo>
                    <a:pt x="69" y="42"/>
                  </a:lnTo>
                  <a:lnTo>
                    <a:pt x="67" y="44"/>
                  </a:lnTo>
                  <a:lnTo>
                    <a:pt x="65" y="43"/>
                  </a:lnTo>
                  <a:lnTo>
                    <a:pt x="62" y="41"/>
                  </a:lnTo>
                  <a:lnTo>
                    <a:pt x="62" y="41"/>
                  </a:lnTo>
                  <a:lnTo>
                    <a:pt x="60" y="38"/>
                  </a:lnTo>
                  <a:lnTo>
                    <a:pt x="58" y="34"/>
                  </a:lnTo>
                  <a:lnTo>
                    <a:pt x="54" y="28"/>
                  </a:lnTo>
                  <a:lnTo>
                    <a:pt x="52" y="25"/>
                  </a:lnTo>
                  <a:lnTo>
                    <a:pt x="50" y="24"/>
                  </a:lnTo>
                  <a:lnTo>
                    <a:pt x="47" y="24"/>
                  </a:lnTo>
                  <a:lnTo>
                    <a:pt x="43" y="26"/>
                  </a:lnTo>
                  <a:lnTo>
                    <a:pt x="43" y="26"/>
                  </a:lnTo>
                  <a:lnTo>
                    <a:pt x="39" y="29"/>
                  </a:lnTo>
                  <a:lnTo>
                    <a:pt x="37" y="32"/>
                  </a:lnTo>
                  <a:lnTo>
                    <a:pt x="34" y="38"/>
                  </a:lnTo>
                  <a:lnTo>
                    <a:pt x="31" y="45"/>
                  </a:lnTo>
                  <a:lnTo>
                    <a:pt x="29" y="48"/>
                  </a:lnTo>
                  <a:lnTo>
                    <a:pt x="25" y="52"/>
                  </a:lnTo>
                  <a:lnTo>
                    <a:pt x="25" y="52"/>
                  </a:lnTo>
                  <a:lnTo>
                    <a:pt x="11" y="62"/>
                  </a:lnTo>
                  <a:lnTo>
                    <a:pt x="3" y="68"/>
                  </a:lnTo>
                  <a:lnTo>
                    <a:pt x="3" y="68"/>
                  </a:lnTo>
                  <a:lnTo>
                    <a:pt x="1" y="69"/>
                  </a:lnTo>
                  <a:lnTo>
                    <a:pt x="0" y="71"/>
                  </a:lnTo>
                  <a:lnTo>
                    <a:pt x="0" y="72"/>
                  </a:lnTo>
                  <a:lnTo>
                    <a:pt x="1" y="75"/>
                  </a:lnTo>
                  <a:lnTo>
                    <a:pt x="4" y="78"/>
                  </a:lnTo>
                  <a:lnTo>
                    <a:pt x="7" y="78"/>
                  </a:lnTo>
                  <a:lnTo>
                    <a:pt x="10" y="79"/>
                  </a:lnTo>
                  <a:lnTo>
                    <a:pt x="10" y="79"/>
                  </a:lnTo>
                  <a:lnTo>
                    <a:pt x="15" y="79"/>
                  </a:lnTo>
                  <a:lnTo>
                    <a:pt x="17" y="79"/>
                  </a:lnTo>
                  <a:lnTo>
                    <a:pt x="18" y="79"/>
                  </a:lnTo>
                  <a:lnTo>
                    <a:pt x="19" y="81"/>
                  </a:lnTo>
                  <a:lnTo>
                    <a:pt x="19" y="83"/>
                  </a:lnTo>
                  <a:lnTo>
                    <a:pt x="20" y="90"/>
                  </a:lnTo>
                  <a:lnTo>
                    <a:pt x="20" y="90"/>
                  </a:lnTo>
                  <a:lnTo>
                    <a:pt x="21" y="100"/>
                  </a:lnTo>
                  <a:lnTo>
                    <a:pt x="23" y="108"/>
                  </a:lnTo>
                  <a:lnTo>
                    <a:pt x="26" y="113"/>
                  </a:lnTo>
                  <a:lnTo>
                    <a:pt x="28" y="115"/>
                  </a:lnTo>
                  <a:lnTo>
                    <a:pt x="29" y="115"/>
                  </a:lnTo>
                  <a:lnTo>
                    <a:pt x="29" y="115"/>
                  </a:lnTo>
                  <a:lnTo>
                    <a:pt x="31" y="116"/>
                  </a:lnTo>
                  <a:lnTo>
                    <a:pt x="32" y="118"/>
                  </a:lnTo>
                  <a:lnTo>
                    <a:pt x="36" y="122"/>
                  </a:lnTo>
                  <a:lnTo>
                    <a:pt x="38" y="123"/>
                  </a:lnTo>
                  <a:lnTo>
                    <a:pt x="41" y="123"/>
                  </a:lnTo>
                  <a:lnTo>
                    <a:pt x="44" y="120"/>
                  </a:lnTo>
                  <a:lnTo>
                    <a:pt x="47" y="115"/>
                  </a:lnTo>
                  <a:lnTo>
                    <a:pt x="47" y="115"/>
                  </a:lnTo>
                  <a:lnTo>
                    <a:pt x="53" y="104"/>
                  </a:lnTo>
                  <a:lnTo>
                    <a:pt x="56" y="98"/>
                  </a:lnTo>
                  <a:lnTo>
                    <a:pt x="60" y="93"/>
                  </a:lnTo>
                  <a:lnTo>
                    <a:pt x="67" y="86"/>
                  </a:lnTo>
                  <a:lnTo>
                    <a:pt x="67" y="86"/>
                  </a:lnTo>
                  <a:lnTo>
                    <a:pt x="75" y="79"/>
                  </a:lnTo>
                  <a:lnTo>
                    <a:pt x="79" y="73"/>
                  </a:lnTo>
                  <a:lnTo>
                    <a:pt x="81" y="71"/>
                  </a:lnTo>
                  <a:lnTo>
                    <a:pt x="84" y="69"/>
                  </a:lnTo>
                  <a:lnTo>
                    <a:pt x="86" y="68"/>
                  </a:lnTo>
                  <a:lnTo>
                    <a:pt x="90" y="68"/>
                  </a:lnTo>
                  <a:lnTo>
                    <a:pt x="90" y="68"/>
                  </a:lnTo>
                  <a:lnTo>
                    <a:pt x="98" y="68"/>
                  </a:lnTo>
                  <a:lnTo>
                    <a:pt x="102" y="69"/>
                  </a:lnTo>
                  <a:lnTo>
                    <a:pt x="106" y="71"/>
                  </a:lnTo>
                  <a:lnTo>
                    <a:pt x="108" y="73"/>
                  </a:lnTo>
                  <a:lnTo>
                    <a:pt x="108" y="73"/>
                  </a:lnTo>
                  <a:lnTo>
                    <a:pt x="112" y="78"/>
                  </a:lnTo>
                  <a:lnTo>
                    <a:pt x="118" y="80"/>
                  </a:lnTo>
                  <a:lnTo>
                    <a:pt x="122" y="80"/>
                  </a:lnTo>
                  <a:lnTo>
                    <a:pt x="125" y="80"/>
                  </a:lnTo>
                  <a:lnTo>
                    <a:pt x="127" y="78"/>
                  </a:lnTo>
                  <a:lnTo>
                    <a:pt x="130" y="75"/>
                  </a:lnTo>
                  <a:lnTo>
                    <a:pt x="130" y="7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 name="Freeform 103">
              <a:extLst>
                <a:ext uri="{FF2B5EF4-FFF2-40B4-BE49-F238E27FC236}">
                  <a16:creationId xmlns:a16="http://schemas.microsoft.com/office/drawing/2014/main" id="{AC2850DA-9BCC-432E-9E78-7703DF5FA2A9}"/>
                </a:ext>
              </a:extLst>
            </p:cNvPr>
            <p:cNvSpPr>
              <a:spLocks/>
            </p:cNvSpPr>
            <p:nvPr/>
          </p:nvSpPr>
          <p:spPr bwMode="auto">
            <a:xfrm>
              <a:off x="2638026" y="2812722"/>
              <a:ext cx="48307" cy="75248"/>
            </a:xfrm>
            <a:custGeom>
              <a:avLst/>
              <a:gdLst>
                <a:gd name="T0" fmla="*/ 136 w 151"/>
                <a:gd name="T1" fmla="*/ 47 h 206"/>
                <a:gd name="T2" fmla="*/ 131 w 151"/>
                <a:gd name="T3" fmla="*/ 31 h 206"/>
                <a:gd name="T4" fmla="*/ 128 w 151"/>
                <a:gd name="T5" fmla="*/ 17 h 206"/>
                <a:gd name="T6" fmla="*/ 118 w 151"/>
                <a:gd name="T7" fmla="*/ 16 h 206"/>
                <a:gd name="T8" fmla="*/ 112 w 151"/>
                <a:gd name="T9" fmla="*/ 21 h 206"/>
                <a:gd name="T10" fmla="*/ 101 w 151"/>
                <a:gd name="T11" fmla="*/ 21 h 206"/>
                <a:gd name="T12" fmla="*/ 89 w 151"/>
                <a:gd name="T13" fmla="*/ 16 h 206"/>
                <a:gd name="T14" fmla="*/ 86 w 151"/>
                <a:gd name="T15" fmla="*/ 5 h 206"/>
                <a:gd name="T16" fmla="*/ 74 w 151"/>
                <a:gd name="T17" fmla="*/ 1 h 206"/>
                <a:gd name="T18" fmla="*/ 51 w 151"/>
                <a:gd name="T19" fmla="*/ 6 h 206"/>
                <a:gd name="T20" fmla="*/ 43 w 151"/>
                <a:gd name="T21" fmla="*/ 17 h 206"/>
                <a:gd name="T22" fmla="*/ 28 w 151"/>
                <a:gd name="T23" fmla="*/ 27 h 206"/>
                <a:gd name="T24" fmla="*/ 4 w 151"/>
                <a:gd name="T25" fmla="*/ 41 h 206"/>
                <a:gd name="T26" fmla="*/ 0 w 151"/>
                <a:gd name="T27" fmla="*/ 54 h 206"/>
                <a:gd name="T28" fmla="*/ 6 w 151"/>
                <a:gd name="T29" fmla="*/ 60 h 206"/>
                <a:gd name="T30" fmla="*/ 15 w 151"/>
                <a:gd name="T31" fmla="*/ 67 h 206"/>
                <a:gd name="T32" fmla="*/ 20 w 151"/>
                <a:gd name="T33" fmla="*/ 67 h 206"/>
                <a:gd name="T34" fmla="*/ 33 w 151"/>
                <a:gd name="T35" fmla="*/ 63 h 206"/>
                <a:gd name="T36" fmla="*/ 37 w 151"/>
                <a:gd name="T37" fmla="*/ 67 h 206"/>
                <a:gd name="T38" fmla="*/ 24 w 151"/>
                <a:gd name="T39" fmla="*/ 76 h 206"/>
                <a:gd name="T40" fmla="*/ 8 w 151"/>
                <a:gd name="T41" fmla="*/ 79 h 206"/>
                <a:gd name="T42" fmla="*/ 5 w 151"/>
                <a:gd name="T43" fmla="*/ 85 h 206"/>
                <a:gd name="T44" fmla="*/ 16 w 151"/>
                <a:gd name="T45" fmla="*/ 95 h 206"/>
                <a:gd name="T46" fmla="*/ 26 w 151"/>
                <a:gd name="T47" fmla="*/ 85 h 206"/>
                <a:gd name="T48" fmla="*/ 39 w 151"/>
                <a:gd name="T49" fmla="*/ 82 h 206"/>
                <a:gd name="T50" fmla="*/ 44 w 151"/>
                <a:gd name="T51" fmla="*/ 76 h 206"/>
                <a:gd name="T52" fmla="*/ 48 w 151"/>
                <a:gd name="T53" fmla="*/ 68 h 206"/>
                <a:gd name="T54" fmla="*/ 56 w 151"/>
                <a:gd name="T55" fmla="*/ 75 h 206"/>
                <a:gd name="T56" fmla="*/ 59 w 151"/>
                <a:gd name="T57" fmla="*/ 86 h 206"/>
                <a:gd name="T58" fmla="*/ 56 w 151"/>
                <a:gd name="T59" fmla="*/ 94 h 206"/>
                <a:gd name="T60" fmla="*/ 28 w 151"/>
                <a:gd name="T61" fmla="*/ 102 h 206"/>
                <a:gd name="T62" fmla="*/ 21 w 151"/>
                <a:gd name="T63" fmla="*/ 113 h 206"/>
                <a:gd name="T64" fmla="*/ 23 w 151"/>
                <a:gd name="T65" fmla="*/ 122 h 206"/>
                <a:gd name="T66" fmla="*/ 33 w 151"/>
                <a:gd name="T67" fmla="*/ 126 h 206"/>
                <a:gd name="T68" fmla="*/ 37 w 151"/>
                <a:gd name="T69" fmla="*/ 113 h 206"/>
                <a:gd name="T70" fmla="*/ 46 w 151"/>
                <a:gd name="T71" fmla="*/ 106 h 206"/>
                <a:gd name="T72" fmla="*/ 55 w 151"/>
                <a:gd name="T73" fmla="*/ 112 h 206"/>
                <a:gd name="T74" fmla="*/ 52 w 151"/>
                <a:gd name="T75" fmla="*/ 122 h 206"/>
                <a:gd name="T76" fmla="*/ 40 w 151"/>
                <a:gd name="T77" fmla="*/ 133 h 206"/>
                <a:gd name="T78" fmla="*/ 33 w 151"/>
                <a:gd name="T79" fmla="*/ 153 h 206"/>
                <a:gd name="T80" fmla="*/ 41 w 151"/>
                <a:gd name="T81" fmla="*/ 170 h 206"/>
                <a:gd name="T82" fmla="*/ 38 w 151"/>
                <a:gd name="T83" fmla="*/ 182 h 206"/>
                <a:gd name="T84" fmla="*/ 35 w 151"/>
                <a:gd name="T85" fmla="*/ 191 h 206"/>
                <a:gd name="T86" fmla="*/ 48 w 151"/>
                <a:gd name="T87" fmla="*/ 195 h 206"/>
                <a:gd name="T88" fmla="*/ 57 w 151"/>
                <a:gd name="T89" fmla="*/ 193 h 206"/>
                <a:gd name="T90" fmla="*/ 72 w 151"/>
                <a:gd name="T91" fmla="*/ 182 h 206"/>
                <a:gd name="T92" fmla="*/ 76 w 151"/>
                <a:gd name="T93" fmla="*/ 186 h 206"/>
                <a:gd name="T94" fmla="*/ 68 w 151"/>
                <a:gd name="T95" fmla="*/ 201 h 206"/>
                <a:gd name="T96" fmla="*/ 77 w 151"/>
                <a:gd name="T97" fmla="*/ 206 h 206"/>
                <a:gd name="T98" fmla="*/ 90 w 151"/>
                <a:gd name="T99" fmla="*/ 202 h 206"/>
                <a:gd name="T100" fmla="*/ 93 w 151"/>
                <a:gd name="T101" fmla="*/ 188 h 206"/>
                <a:gd name="T102" fmla="*/ 106 w 151"/>
                <a:gd name="T103" fmla="*/ 185 h 206"/>
                <a:gd name="T104" fmla="*/ 119 w 151"/>
                <a:gd name="T105" fmla="*/ 180 h 206"/>
                <a:gd name="T106" fmla="*/ 121 w 151"/>
                <a:gd name="T107" fmla="*/ 162 h 206"/>
                <a:gd name="T108" fmla="*/ 126 w 151"/>
                <a:gd name="T109" fmla="*/ 144 h 206"/>
                <a:gd name="T110" fmla="*/ 124 w 151"/>
                <a:gd name="T111" fmla="*/ 133 h 206"/>
                <a:gd name="T112" fmla="*/ 131 w 151"/>
                <a:gd name="T113" fmla="*/ 126 h 206"/>
                <a:gd name="T114" fmla="*/ 135 w 151"/>
                <a:gd name="T115" fmla="*/ 114 h 206"/>
                <a:gd name="T116" fmla="*/ 139 w 151"/>
                <a:gd name="T117" fmla="*/ 93 h 206"/>
                <a:gd name="T118" fmla="*/ 150 w 151"/>
                <a:gd name="T119" fmla="*/ 84 h 206"/>
                <a:gd name="T120" fmla="*/ 150 w 151"/>
                <a:gd name="T121" fmla="*/ 64 h 206"/>
                <a:gd name="T122" fmla="*/ 148 w 151"/>
                <a:gd name="T123" fmla="*/ 4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206">
                  <a:moveTo>
                    <a:pt x="141" y="48"/>
                  </a:moveTo>
                  <a:lnTo>
                    <a:pt x="141" y="48"/>
                  </a:lnTo>
                  <a:lnTo>
                    <a:pt x="138" y="48"/>
                  </a:lnTo>
                  <a:lnTo>
                    <a:pt x="136" y="47"/>
                  </a:lnTo>
                  <a:lnTo>
                    <a:pt x="134" y="46"/>
                  </a:lnTo>
                  <a:lnTo>
                    <a:pt x="133" y="44"/>
                  </a:lnTo>
                  <a:lnTo>
                    <a:pt x="133" y="39"/>
                  </a:lnTo>
                  <a:lnTo>
                    <a:pt x="131" y="31"/>
                  </a:lnTo>
                  <a:lnTo>
                    <a:pt x="131" y="31"/>
                  </a:lnTo>
                  <a:lnTo>
                    <a:pt x="130" y="24"/>
                  </a:lnTo>
                  <a:lnTo>
                    <a:pt x="129" y="19"/>
                  </a:lnTo>
                  <a:lnTo>
                    <a:pt x="128" y="17"/>
                  </a:lnTo>
                  <a:lnTo>
                    <a:pt x="126" y="16"/>
                  </a:lnTo>
                  <a:lnTo>
                    <a:pt x="123" y="16"/>
                  </a:lnTo>
                  <a:lnTo>
                    <a:pt x="118" y="16"/>
                  </a:lnTo>
                  <a:lnTo>
                    <a:pt x="118" y="16"/>
                  </a:lnTo>
                  <a:lnTo>
                    <a:pt x="114" y="17"/>
                  </a:lnTo>
                  <a:lnTo>
                    <a:pt x="112" y="18"/>
                  </a:lnTo>
                  <a:lnTo>
                    <a:pt x="112" y="19"/>
                  </a:lnTo>
                  <a:lnTo>
                    <a:pt x="112" y="21"/>
                  </a:lnTo>
                  <a:lnTo>
                    <a:pt x="111" y="22"/>
                  </a:lnTo>
                  <a:lnTo>
                    <a:pt x="110" y="22"/>
                  </a:lnTo>
                  <a:lnTo>
                    <a:pt x="107" y="22"/>
                  </a:lnTo>
                  <a:lnTo>
                    <a:pt x="101" y="21"/>
                  </a:lnTo>
                  <a:lnTo>
                    <a:pt x="101" y="21"/>
                  </a:lnTo>
                  <a:lnTo>
                    <a:pt x="95" y="20"/>
                  </a:lnTo>
                  <a:lnTo>
                    <a:pt x="91" y="18"/>
                  </a:lnTo>
                  <a:lnTo>
                    <a:pt x="89" y="16"/>
                  </a:lnTo>
                  <a:lnTo>
                    <a:pt x="88" y="14"/>
                  </a:lnTo>
                  <a:lnTo>
                    <a:pt x="88" y="9"/>
                  </a:lnTo>
                  <a:lnTo>
                    <a:pt x="87" y="7"/>
                  </a:lnTo>
                  <a:lnTo>
                    <a:pt x="86" y="5"/>
                  </a:lnTo>
                  <a:lnTo>
                    <a:pt x="86" y="5"/>
                  </a:lnTo>
                  <a:lnTo>
                    <a:pt x="83" y="3"/>
                  </a:lnTo>
                  <a:lnTo>
                    <a:pt x="79" y="2"/>
                  </a:lnTo>
                  <a:lnTo>
                    <a:pt x="74" y="1"/>
                  </a:lnTo>
                  <a:lnTo>
                    <a:pt x="68" y="0"/>
                  </a:lnTo>
                  <a:lnTo>
                    <a:pt x="61" y="1"/>
                  </a:lnTo>
                  <a:lnTo>
                    <a:pt x="56" y="3"/>
                  </a:lnTo>
                  <a:lnTo>
                    <a:pt x="51" y="6"/>
                  </a:lnTo>
                  <a:lnTo>
                    <a:pt x="48" y="11"/>
                  </a:lnTo>
                  <a:lnTo>
                    <a:pt x="48" y="11"/>
                  </a:lnTo>
                  <a:lnTo>
                    <a:pt x="47" y="13"/>
                  </a:lnTo>
                  <a:lnTo>
                    <a:pt x="43" y="17"/>
                  </a:lnTo>
                  <a:lnTo>
                    <a:pt x="37" y="22"/>
                  </a:lnTo>
                  <a:lnTo>
                    <a:pt x="33" y="25"/>
                  </a:lnTo>
                  <a:lnTo>
                    <a:pt x="28" y="27"/>
                  </a:lnTo>
                  <a:lnTo>
                    <a:pt x="28" y="27"/>
                  </a:lnTo>
                  <a:lnTo>
                    <a:pt x="19" y="30"/>
                  </a:lnTo>
                  <a:lnTo>
                    <a:pt x="11" y="34"/>
                  </a:lnTo>
                  <a:lnTo>
                    <a:pt x="5" y="39"/>
                  </a:lnTo>
                  <a:lnTo>
                    <a:pt x="4" y="41"/>
                  </a:lnTo>
                  <a:lnTo>
                    <a:pt x="3" y="44"/>
                  </a:lnTo>
                  <a:lnTo>
                    <a:pt x="3" y="44"/>
                  </a:lnTo>
                  <a:lnTo>
                    <a:pt x="1" y="49"/>
                  </a:lnTo>
                  <a:lnTo>
                    <a:pt x="0" y="54"/>
                  </a:lnTo>
                  <a:lnTo>
                    <a:pt x="0" y="56"/>
                  </a:lnTo>
                  <a:lnTo>
                    <a:pt x="1" y="57"/>
                  </a:lnTo>
                  <a:lnTo>
                    <a:pt x="3" y="59"/>
                  </a:lnTo>
                  <a:lnTo>
                    <a:pt x="6" y="60"/>
                  </a:lnTo>
                  <a:lnTo>
                    <a:pt x="6" y="60"/>
                  </a:lnTo>
                  <a:lnTo>
                    <a:pt x="9" y="61"/>
                  </a:lnTo>
                  <a:lnTo>
                    <a:pt x="12" y="63"/>
                  </a:lnTo>
                  <a:lnTo>
                    <a:pt x="15" y="67"/>
                  </a:lnTo>
                  <a:lnTo>
                    <a:pt x="17" y="69"/>
                  </a:lnTo>
                  <a:lnTo>
                    <a:pt x="18" y="69"/>
                  </a:lnTo>
                  <a:lnTo>
                    <a:pt x="20" y="67"/>
                  </a:lnTo>
                  <a:lnTo>
                    <a:pt x="20" y="67"/>
                  </a:lnTo>
                  <a:lnTo>
                    <a:pt x="22" y="65"/>
                  </a:lnTo>
                  <a:lnTo>
                    <a:pt x="25" y="64"/>
                  </a:lnTo>
                  <a:lnTo>
                    <a:pt x="31" y="62"/>
                  </a:lnTo>
                  <a:lnTo>
                    <a:pt x="33" y="63"/>
                  </a:lnTo>
                  <a:lnTo>
                    <a:pt x="35" y="64"/>
                  </a:lnTo>
                  <a:lnTo>
                    <a:pt x="37" y="65"/>
                  </a:lnTo>
                  <a:lnTo>
                    <a:pt x="37" y="67"/>
                  </a:lnTo>
                  <a:lnTo>
                    <a:pt x="37" y="67"/>
                  </a:lnTo>
                  <a:lnTo>
                    <a:pt x="36" y="70"/>
                  </a:lnTo>
                  <a:lnTo>
                    <a:pt x="35" y="71"/>
                  </a:lnTo>
                  <a:lnTo>
                    <a:pt x="30" y="75"/>
                  </a:lnTo>
                  <a:lnTo>
                    <a:pt x="24" y="76"/>
                  </a:lnTo>
                  <a:lnTo>
                    <a:pt x="18" y="77"/>
                  </a:lnTo>
                  <a:lnTo>
                    <a:pt x="18" y="77"/>
                  </a:lnTo>
                  <a:lnTo>
                    <a:pt x="12" y="77"/>
                  </a:lnTo>
                  <a:lnTo>
                    <a:pt x="8" y="79"/>
                  </a:lnTo>
                  <a:lnTo>
                    <a:pt x="5" y="82"/>
                  </a:lnTo>
                  <a:lnTo>
                    <a:pt x="4" y="84"/>
                  </a:lnTo>
                  <a:lnTo>
                    <a:pt x="5" y="85"/>
                  </a:lnTo>
                  <a:lnTo>
                    <a:pt x="5" y="85"/>
                  </a:lnTo>
                  <a:lnTo>
                    <a:pt x="7" y="90"/>
                  </a:lnTo>
                  <a:lnTo>
                    <a:pt x="11" y="94"/>
                  </a:lnTo>
                  <a:lnTo>
                    <a:pt x="13" y="95"/>
                  </a:lnTo>
                  <a:lnTo>
                    <a:pt x="16" y="95"/>
                  </a:lnTo>
                  <a:lnTo>
                    <a:pt x="18" y="95"/>
                  </a:lnTo>
                  <a:lnTo>
                    <a:pt x="20" y="93"/>
                  </a:lnTo>
                  <a:lnTo>
                    <a:pt x="20" y="93"/>
                  </a:lnTo>
                  <a:lnTo>
                    <a:pt x="26" y="85"/>
                  </a:lnTo>
                  <a:lnTo>
                    <a:pt x="29" y="83"/>
                  </a:lnTo>
                  <a:lnTo>
                    <a:pt x="34" y="82"/>
                  </a:lnTo>
                  <a:lnTo>
                    <a:pt x="34" y="82"/>
                  </a:lnTo>
                  <a:lnTo>
                    <a:pt x="39" y="82"/>
                  </a:lnTo>
                  <a:lnTo>
                    <a:pt x="43" y="82"/>
                  </a:lnTo>
                  <a:lnTo>
                    <a:pt x="44" y="81"/>
                  </a:lnTo>
                  <a:lnTo>
                    <a:pt x="44" y="80"/>
                  </a:lnTo>
                  <a:lnTo>
                    <a:pt x="44" y="76"/>
                  </a:lnTo>
                  <a:lnTo>
                    <a:pt x="44" y="76"/>
                  </a:lnTo>
                  <a:lnTo>
                    <a:pt x="45" y="71"/>
                  </a:lnTo>
                  <a:lnTo>
                    <a:pt x="46" y="69"/>
                  </a:lnTo>
                  <a:lnTo>
                    <a:pt x="48" y="68"/>
                  </a:lnTo>
                  <a:lnTo>
                    <a:pt x="51" y="69"/>
                  </a:lnTo>
                  <a:lnTo>
                    <a:pt x="51" y="69"/>
                  </a:lnTo>
                  <a:lnTo>
                    <a:pt x="53" y="72"/>
                  </a:lnTo>
                  <a:lnTo>
                    <a:pt x="56" y="75"/>
                  </a:lnTo>
                  <a:lnTo>
                    <a:pt x="58" y="78"/>
                  </a:lnTo>
                  <a:lnTo>
                    <a:pt x="58" y="82"/>
                  </a:lnTo>
                  <a:lnTo>
                    <a:pt x="58" y="82"/>
                  </a:lnTo>
                  <a:lnTo>
                    <a:pt x="59" y="86"/>
                  </a:lnTo>
                  <a:lnTo>
                    <a:pt x="60" y="90"/>
                  </a:lnTo>
                  <a:lnTo>
                    <a:pt x="59" y="92"/>
                  </a:lnTo>
                  <a:lnTo>
                    <a:pt x="58" y="93"/>
                  </a:lnTo>
                  <a:lnTo>
                    <a:pt x="56" y="94"/>
                  </a:lnTo>
                  <a:lnTo>
                    <a:pt x="53" y="95"/>
                  </a:lnTo>
                  <a:lnTo>
                    <a:pt x="53" y="95"/>
                  </a:lnTo>
                  <a:lnTo>
                    <a:pt x="39" y="98"/>
                  </a:lnTo>
                  <a:lnTo>
                    <a:pt x="28" y="102"/>
                  </a:lnTo>
                  <a:lnTo>
                    <a:pt x="28" y="102"/>
                  </a:lnTo>
                  <a:lnTo>
                    <a:pt x="25" y="104"/>
                  </a:lnTo>
                  <a:lnTo>
                    <a:pt x="23" y="108"/>
                  </a:lnTo>
                  <a:lnTo>
                    <a:pt x="21" y="113"/>
                  </a:lnTo>
                  <a:lnTo>
                    <a:pt x="21" y="118"/>
                  </a:lnTo>
                  <a:lnTo>
                    <a:pt x="21" y="118"/>
                  </a:lnTo>
                  <a:lnTo>
                    <a:pt x="21" y="120"/>
                  </a:lnTo>
                  <a:lnTo>
                    <a:pt x="23" y="122"/>
                  </a:lnTo>
                  <a:lnTo>
                    <a:pt x="25" y="125"/>
                  </a:lnTo>
                  <a:lnTo>
                    <a:pt x="28" y="126"/>
                  </a:lnTo>
                  <a:lnTo>
                    <a:pt x="30" y="127"/>
                  </a:lnTo>
                  <a:lnTo>
                    <a:pt x="33" y="126"/>
                  </a:lnTo>
                  <a:lnTo>
                    <a:pt x="35" y="123"/>
                  </a:lnTo>
                  <a:lnTo>
                    <a:pt x="36" y="120"/>
                  </a:lnTo>
                  <a:lnTo>
                    <a:pt x="36" y="120"/>
                  </a:lnTo>
                  <a:lnTo>
                    <a:pt x="37" y="113"/>
                  </a:lnTo>
                  <a:lnTo>
                    <a:pt x="38" y="109"/>
                  </a:lnTo>
                  <a:lnTo>
                    <a:pt x="41" y="107"/>
                  </a:lnTo>
                  <a:lnTo>
                    <a:pt x="46" y="106"/>
                  </a:lnTo>
                  <a:lnTo>
                    <a:pt x="46" y="106"/>
                  </a:lnTo>
                  <a:lnTo>
                    <a:pt x="51" y="105"/>
                  </a:lnTo>
                  <a:lnTo>
                    <a:pt x="54" y="107"/>
                  </a:lnTo>
                  <a:lnTo>
                    <a:pt x="56" y="110"/>
                  </a:lnTo>
                  <a:lnTo>
                    <a:pt x="55" y="112"/>
                  </a:lnTo>
                  <a:lnTo>
                    <a:pt x="55" y="112"/>
                  </a:lnTo>
                  <a:lnTo>
                    <a:pt x="54" y="115"/>
                  </a:lnTo>
                  <a:lnTo>
                    <a:pt x="54" y="118"/>
                  </a:lnTo>
                  <a:lnTo>
                    <a:pt x="52" y="122"/>
                  </a:lnTo>
                  <a:lnTo>
                    <a:pt x="47" y="127"/>
                  </a:lnTo>
                  <a:lnTo>
                    <a:pt x="47" y="127"/>
                  </a:lnTo>
                  <a:lnTo>
                    <a:pt x="43" y="130"/>
                  </a:lnTo>
                  <a:lnTo>
                    <a:pt x="40" y="133"/>
                  </a:lnTo>
                  <a:lnTo>
                    <a:pt x="36" y="140"/>
                  </a:lnTo>
                  <a:lnTo>
                    <a:pt x="33" y="147"/>
                  </a:lnTo>
                  <a:lnTo>
                    <a:pt x="33" y="153"/>
                  </a:lnTo>
                  <a:lnTo>
                    <a:pt x="33" y="153"/>
                  </a:lnTo>
                  <a:lnTo>
                    <a:pt x="34" y="156"/>
                  </a:lnTo>
                  <a:lnTo>
                    <a:pt x="36" y="159"/>
                  </a:lnTo>
                  <a:lnTo>
                    <a:pt x="39" y="163"/>
                  </a:lnTo>
                  <a:lnTo>
                    <a:pt x="41" y="170"/>
                  </a:lnTo>
                  <a:lnTo>
                    <a:pt x="41" y="170"/>
                  </a:lnTo>
                  <a:lnTo>
                    <a:pt x="41" y="175"/>
                  </a:lnTo>
                  <a:lnTo>
                    <a:pt x="40" y="179"/>
                  </a:lnTo>
                  <a:lnTo>
                    <a:pt x="38" y="182"/>
                  </a:lnTo>
                  <a:lnTo>
                    <a:pt x="36" y="185"/>
                  </a:lnTo>
                  <a:lnTo>
                    <a:pt x="32" y="190"/>
                  </a:lnTo>
                  <a:lnTo>
                    <a:pt x="32" y="191"/>
                  </a:lnTo>
                  <a:lnTo>
                    <a:pt x="35" y="191"/>
                  </a:lnTo>
                  <a:lnTo>
                    <a:pt x="35" y="191"/>
                  </a:lnTo>
                  <a:lnTo>
                    <a:pt x="38" y="192"/>
                  </a:lnTo>
                  <a:lnTo>
                    <a:pt x="42" y="193"/>
                  </a:lnTo>
                  <a:lnTo>
                    <a:pt x="48" y="195"/>
                  </a:lnTo>
                  <a:lnTo>
                    <a:pt x="53" y="196"/>
                  </a:lnTo>
                  <a:lnTo>
                    <a:pt x="55" y="195"/>
                  </a:lnTo>
                  <a:lnTo>
                    <a:pt x="57" y="193"/>
                  </a:lnTo>
                  <a:lnTo>
                    <a:pt x="57" y="193"/>
                  </a:lnTo>
                  <a:lnTo>
                    <a:pt x="61" y="189"/>
                  </a:lnTo>
                  <a:lnTo>
                    <a:pt x="66" y="184"/>
                  </a:lnTo>
                  <a:lnTo>
                    <a:pt x="70" y="183"/>
                  </a:lnTo>
                  <a:lnTo>
                    <a:pt x="72" y="182"/>
                  </a:lnTo>
                  <a:lnTo>
                    <a:pt x="74" y="182"/>
                  </a:lnTo>
                  <a:lnTo>
                    <a:pt x="75" y="184"/>
                  </a:lnTo>
                  <a:lnTo>
                    <a:pt x="75" y="184"/>
                  </a:lnTo>
                  <a:lnTo>
                    <a:pt x="76" y="186"/>
                  </a:lnTo>
                  <a:lnTo>
                    <a:pt x="75" y="189"/>
                  </a:lnTo>
                  <a:lnTo>
                    <a:pt x="71" y="195"/>
                  </a:lnTo>
                  <a:lnTo>
                    <a:pt x="69" y="198"/>
                  </a:lnTo>
                  <a:lnTo>
                    <a:pt x="68" y="201"/>
                  </a:lnTo>
                  <a:lnTo>
                    <a:pt x="68" y="203"/>
                  </a:lnTo>
                  <a:lnTo>
                    <a:pt x="70" y="204"/>
                  </a:lnTo>
                  <a:lnTo>
                    <a:pt x="70" y="204"/>
                  </a:lnTo>
                  <a:lnTo>
                    <a:pt x="77" y="206"/>
                  </a:lnTo>
                  <a:lnTo>
                    <a:pt x="83" y="206"/>
                  </a:lnTo>
                  <a:lnTo>
                    <a:pt x="86" y="205"/>
                  </a:lnTo>
                  <a:lnTo>
                    <a:pt x="88" y="204"/>
                  </a:lnTo>
                  <a:lnTo>
                    <a:pt x="90" y="202"/>
                  </a:lnTo>
                  <a:lnTo>
                    <a:pt x="90" y="199"/>
                  </a:lnTo>
                  <a:lnTo>
                    <a:pt x="90" y="199"/>
                  </a:lnTo>
                  <a:lnTo>
                    <a:pt x="91" y="193"/>
                  </a:lnTo>
                  <a:lnTo>
                    <a:pt x="93" y="188"/>
                  </a:lnTo>
                  <a:lnTo>
                    <a:pt x="96" y="186"/>
                  </a:lnTo>
                  <a:lnTo>
                    <a:pt x="100" y="185"/>
                  </a:lnTo>
                  <a:lnTo>
                    <a:pt x="100" y="185"/>
                  </a:lnTo>
                  <a:lnTo>
                    <a:pt x="106" y="185"/>
                  </a:lnTo>
                  <a:lnTo>
                    <a:pt x="110" y="185"/>
                  </a:lnTo>
                  <a:lnTo>
                    <a:pt x="114" y="185"/>
                  </a:lnTo>
                  <a:lnTo>
                    <a:pt x="117" y="183"/>
                  </a:lnTo>
                  <a:lnTo>
                    <a:pt x="119" y="180"/>
                  </a:lnTo>
                  <a:lnTo>
                    <a:pt x="121" y="175"/>
                  </a:lnTo>
                  <a:lnTo>
                    <a:pt x="121" y="169"/>
                  </a:lnTo>
                  <a:lnTo>
                    <a:pt x="121" y="169"/>
                  </a:lnTo>
                  <a:lnTo>
                    <a:pt x="121" y="162"/>
                  </a:lnTo>
                  <a:lnTo>
                    <a:pt x="122" y="157"/>
                  </a:lnTo>
                  <a:lnTo>
                    <a:pt x="125" y="150"/>
                  </a:lnTo>
                  <a:lnTo>
                    <a:pt x="126" y="147"/>
                  </a:lnTo>
                  <a:lnTo>
                    <a:pt x="126" y="144"/>
                  </a:lnTo>
                  <a:lnTo>
                    <a:pt x="126" y="141"/>
                  </a:lnTo>
                  <a:lnTo>
                    <a:pt x="125" y="137"/>
                  </a:lnTo>
                  <a:lnTo>
                    <a:pt x="125" y="137"/>
                  </a:lnTo>
                  <a:lnTo>
                    <a:pt x="124" y="133"/>
                  </a:lnTo>
                  <a:lnTo>
                    <a:pt x="124" y="130"/>
                  </a:lnTo>
                  <a:lnTo>
                    <a:pt x="126" y="129"/>
                  </a:lnTo>
                  <a:lnTo>
                    <a:pt x="128" y="127"/>
                  </a:lnTo>
                  <a:lnTo>
                    <a:pt x="131" y="126"/>
                  </a:lnTo>
                  <a:lnTo>
                    <a:pt x="133" y="123"/>
                  </a:lnTo>
                  <a:lnTo>
                    <a:pt x="135" y="119"/>
                  </a:lnTo>
                  <a:lnTo>
                    <a:pt x="135" y="114"/>
                  </a:lnTo>
                  <a:lnTo>
                    <a:pt x="135" y="114"/>
                  </a:lnTo>
                  <a:lnTo>
                    <a:pt x="135" y="104"/>
                  </a:lnTo>
                  <a:lnTo>
                    <a:pt x="137" y="98"/>
                  </a:lnTo>
                  <a:lnTo>
                    <a:pt x="138" y="95"/>
                  </a:lnTo>
                  <a:lnTo>
                    <a:pt x="139" y="93"/>
                  </a:lnTo>
                  <a:lnTo>
                    <a:pt x="145" y="89"/>
                  </a:lnTo>
                  <a:lnTo>
                    <a:pt x="145" y="89"/>
                  </a:lnTo>
                  <a:lnTo>
                    <a:pt x="148" y="86"/>
                  </a:lnTo>
                  <a:lnTo>
                    <a:pt x="150" y="84"/>
                  </a:lnTo>
                  <a:lnTo>
                    <a:pt x="151" y="82"/>
                  </a:lnTo>
                  <a:lnTo>
                    <a:pt x="151" y="79"/>
                  </a:lnTo>
                  <a:lnTo>
                    <a:pt x="150" y="73"/>
                  </a:lnTo>
                  <a:lnTo>
                    <a:pt x="150" y="64"/>
                  </a:lnTo>
                  <a:lnTo>
                    <a:pt x="150" y="64"/>
                  </a:lnTo>
                  <a:lnTo>
                    <a:pt x="151" y="56"/>
                  </a:lnTo>
                  <a:lnTo>
                    <a:pt x="150" y="50"/>
                  </a:lnTo>
                  <a:lnTo>
                    <a:pt x="148" y="49"/>
                  </a:lnTo>
                  <a:lnTo>
                    <a:pt x="146" y="48"/>
                  </a:lnTo>
                  <a:lnTo>
                    <a:pt x="141" y="48"/>
                  </a:lnTo>
                  <a:lnTo>
                    <a:pt x="141" y="4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 name="Freeform 104">
              <a:extLst>
                <a:ext uri="{FF2B5EF4-FFF2-40B4-BE49-F238E27FC236}">
                  <a16:creationId xmlns:a16="http://schemas.microsoft.com/office/drawing/2014/main" id="{8AC568FF-8007-46FA-8D7F-634A189583D8}"/>
                </a:ext>
              </a:extLst>
            </p:cNvPr>
            <p:cNvSpPr>
              <a:spLocks/>
            </p:cNvSpPr>
            <p:nvPr/>
          </p:nvSpPr>
          <p:spPr bwMode="auto">
            <a:xfrm>
              <a:off x="1048993" y="3042888"/>
              <a:ext cx="162717" cy="209509"/>
            </a:xfrm>
            <a:custGeom>
              <a:avLst/>
              <a:gdLst>
                <a:gd name="T0" fmla="*/ 211 w 509"/>
                <a:gd name="T1" fmla="*/ 144 h 569"/>
                <a:gd name="T2" fmla="*/ 210 w 509"/>
                <a:gd name="T3" fmla="*/ 148 h 569"/>
                <a:gd name="T4" fmla="*/ 209 w 509"/>
                <a:gd name="T5" fmla="*/ 154 h 569"/>
                <a:gd name="T6" fmla="*/ 209 w 509"/>
                <a:gd name="T7" fmla="*/ 157 h 569"/>
                <a:gd name="T8" fmla="*/ 209 w 509"/>
                <a:gd name="T9" fmla="*/ 161 h 569"/>
                <a:gd name="T10" fmla="*/ 209 w 509"/>
                <a:gd name="T11" fmla="*/ 163 h 569"/>
                <a:gd name="T12" fmla="*/ 210 w 509"/>
                <a:gd name="T13" fmla="*/ 169 h 569"/>
                <a:gd name="T14" fmla="*/ 210 w 509"/>
                <a:gd name="T15" fmla="*/ 172 h 569"/>
                <a:gd name="T16" fmla="*/ 212 w 509"/>
                <a:gd name="T17" fmla="*/ 177 h 569"/>
                <a:gd name="T18" fmla="*/ 230 w 509"/>
                <a:gd name="T19" fmla="*/ 203 h 569"/>
                <a:gd name="T20" fmla="*/ 234 w 509"/>
                <a:gd name="T21" fmla="*/ 229 h 569"/>
                <a:gd name="T22" fmla="*/ 225 w 509"/>
                <a:gd name="T23" fmla="*/ 246 h 569"/>
                <a:gd name="T24" fmla="*/ 213 w 509"/>
                <a:gd name="T25" fmla="*/ 287 h 569"/>
                <a:gd name="T26" fmla="*/ 203 w 509"/>
                <a:gd name="T27" fmla="*/ 308 h 569"/>
                <a:gd name="T28" fmla="*/ 187 w 509"/>
                <a:gd name="T29" fmla="*/ 345 h 569"/>
                <a:gd name="T30" fmla="*/ 124 w 509"/>
                <a:gd name="T31" fmla="*/ 372 h 569"/>
                <a:gd name="T32" fmla="*/ 0 w 509"/>
                <a:gd name="T33" fmla="*/ 416 h 569"/>
                <a:gd name="T34" fmla="*/ 92 w 509"/>
                <a:gd name="T35" fmla="*/ 562 h 569"/>
                <a:gd name="T36" fmla="*/ 119 w 509"/>
                <a:gd name="T37" fmla="*/ 554 h 569"/>
                <a:gd name="T38" fmla="*/ 136 w 509"/>
                <a:gd name="T39" fmla="*/ 542 h 569"/>
                <a:gd name="T40" fmla="*/ 169 w 509"/>
                <a:gd name="T41" fmla="*/ 546 h 569"/>
                <a:gd name="T42" fmla="*/ 194 w 509"/>
                <a:gd name="T43" fmla="*/ 548 h 569"/>
                <a:gd name="T44" fmla="*/ 211 w 509"/>
                <a:gd name="T45" fmla="*/ 519 h 569"/>
                <a:gd name="T46" fmla="*/ 219 w 509"/>
                <a:gd name="T47" fmla="*/ 495 h 569"/>
                <a:gd name="T48" fmla="*/ 253 w 509"/>
                <a:gd name="T49" fmla="*/ 486 h 569"/>
                <a:gd name="T50" fmla="*/ 280 w 509"/>
                <a:gd name="T51" fmla="*/ 478 h 569"/>
                <a:gd name="T52" fmla="*/ 290 w 509"/>
                <a:gd name="T53" fmla="*/ 457 h 569"/>
                <a:gd name="T54" fmla="*/ 311 w 509"/>
                <a:gd name="T55" fmla="*/ 433 h 569"/>
                <a:gd name="T56" fmla="*/ 321 w 509"/>
                <a:gd name="T57" fmla="*/ 418 h 569"/>
                <a:gd name="T58" fmla="*/ 365 w 509"/>
                <a:gd name="T59" fmla="*/ 415 h 569"/>
                <a:gd name="T60" fmla="*/ 382 w 509"/>
                <a:gd name="T61" fmla="*/ 411 h 569"/>
                <a:gd name="T62" fmla="*/ 382 w 509"/>
                <a:gd name="T63" fmla="*/ 392 h 569"/>
                <a:gd name="T64" fmla="*/ 367 w 509"/>
                <a:gd name="T65" fmla="*/ 369 h 569"/>
                <a:gd name="T66" fmla="*/ 373 w 509"/>
                <a:gd name="T67" fmla="*/ 350 h 569"/>
                <a:gd name="T68" fmla="*/ 376 w 509"/>
                <a:gd name="T69" fmla="*/ 335 h 569"/>
                <a:gd name="T70" fmla="*/ 405 w 509"/>
                <a:gd name="T71" fmla="*/ 328 h 569"/>
                <a:gd name="T72" fmla="*/ 426 w 509"/>
                <a:gd name="T73" fmla="*/ 321 h 569"/>
                <a:gd name="T74" fmla="*/ 431 w 509"/>
                <a:gd name="T75" fmla="*/ 294 h 569"/>
                <a:gd name="T76" fmla="*/ 451 w 509"/>
                <a:gd name="T77" fmla="*/ 275 h 569"/>
                <a:gd name="T78" fmla="*/ 481 w 509"/>
                <a:gd name="T79" fmla="*/ 234 h 569"/>
                <a:gd name="T80" fmla="*/ 503 w 509"/>
                <a:gd name="T81" fmla="*/ 195 h 569"/>
                <a:gd name="T82" fmla="*/ 506 w 509"/>
                <a:gd name="T83" fmla="*/ 178 h 569"/>
                <a:gd name="T84" fmla="*/ 484 w 509"/>
                <a:gd name="T85" fmla="*/ 162 h 569"/>
                <a:gd name="T86" fmla="*/ 457 w 509"/>
                <a:gd name="T87" fmla="*/ 127 h 569"/>
                <a:gd name="T88" fmla="*/ 417 w 509"/>
                <a:gd name="T89" fmla="*/ 97 h 569"/>
                <a:gd name="T90" fmla="*/ 366 w 509"/>
                <a:gd name="T91" fmla="*/ 93 h 569"/>
                <a:gd name="T92" fmla="*/ 344 w 509"/>
                <a:gd name="T93" fmla="*/ 81 h 569"/>
                <a:gd name="T94" fmla="*/ 296 w 509"/>
                <a:gd name="T95" fmla="*/ 57 h 569"/>
                <a:gd name="T96" fmla="*/ 288 w 509"/>
                <a:gd name="T97" fmla="*/ 48 h 569"/>
                <a:gd name="T98" fmla="*/ 292 w 509"/>
                <a:gd name="T99" fmla="*/ 19 h 569"/>
                <a:gd name="T100" fmla="*/ 285 w 509"/>
                <a:gd name="T101" fmla="*/ 0 h 569"/>
                <a:gd name="T102" fmla="*/ 245 w 509"/>
                <a:gd name="T103" fmla="*/ 66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9" h="569">
                  <a:moveTo>
                    <a:pt x="213" y="139"/>
                  </a:moveTo>
                  <a:lnTo>
                    <a:pt x="213" y="139"/>
                  </a:lnTo>
                  <a:lnTo>
                    <a:pt x="212" y="143"/>
                  </a:lnTo>
                  <a:lnTo>
                    <a:pt x="212" y="143"/>
                  </a:lnTo>
                  <a:lnTo>
                    <a:pt x="211" y="144"/>
                  </a:lnTo>
                  <a:lnTo>
                    <a:pt x="211" y="144"/>
                  </a:lnTo>
                  <a:lnTo>
                    <a:pt x="211" y="147"/>
                  </a:lnTo>
                  <a:lnTo>
                    <a:pt x="211" y="147"/>
                  </a:lnTo>
                  <a:lnTo>
                    <a:pt x="210" y="148"/>
                  </a:lnTo>
                  <a:lnTo>
                    <a:pt x="210" y="148"/>
                  </a:lnTo>
                  <a:lnTo>
                    <a:pt x="210" y="151"/>
                  </a:lnTo>
                  <a:lnTo>
                    <a:pt x="210" y="151"/>
                  </a:lnTo>
                  <a:lnTo>
                    <a:pt x="210" y="152"/>
                  </a:lnTo>
                  <a:lnTo>
                    <a:pt x="210" y="152"/>
                  </a:lnTo>
                  <a:lnTo>
                    <a:pt x="209" y="154"/>
                  </a:lnTo>
                  <a:lnTo>
                    <a:pt x="209" y="154"/>
                  </a:lnTo>
                  <a:lnTo>
                    <a:pt x="209" y="155"/>
                  </a:lnTo>
                  <a:lnTo>
                    <a:pt x="209" y="155"/>
                  </a:lnTo>
                  <a:lnTo>
                    <a:pt x="209" y="157"/>
                  </a:lnTo>
                  <a:lnTo>
                    <a:pt x="209" y="157"/>
                  </a:lnTo>
                  <a:lnTo>
                    <a:pt x="209" y="158"/>
                  </a:lnTo>
                  <a:lnTo>
                    <a:pt x="209" y="158"/>
                  </a:lnTo>
                  <a:lnTo>
                    <a:pt x="209" y="160"/>
                  </a:lnTo>
                  <a:lnTo>
                    <a:pt x="209" y="160"/>
                  </a:lnTo>
                  <a:lnTo>
                    <a:pt x="209" y="161"/>
                  </a:lnTo>
                  <a:lnTo>
                    <a:pt x="209" y="161"/>
                  </a:lnTo>
                  <a:lnTo>
                    <a:pt x="209" y="163"/>
                  </a:lnTo>
                  <a:lnTo>
                    <a:pt x="209" y="163"/>
                  </a:lnTo>
                  <a:lnTo>
                    <a:pt x="209" y="163"/>
                  </a:lnTo>
                  <a:lnTo>
                    <a:pt x="209" y="163"/>
                  </a:lnTo>
                  <a:lnTo>
                    <a:pt x="209" y="166"/>
                  </a:lnTo>
                  <a:lnTo>
                    <a:pt x="209" y="166"/>
                  </a:lnTo>
                  <a:lnTo>
                    <a:pt x="209" y="166"/>
                  </a:lnTo>
                  <a:lnTo>
                    <a:pt x="209" y="166"/>
                  </a:lnTo>
                  <a:lnTo>
                    <a:pt x="210" y="169"/>
                  </a:lnTo>
                  <a:lnTo>
                    <a:pt x="210" y="169"/>
                  </a:lnTo>
                  <a:lnTo>
                    <a:pt x="210" y="169"/>
                  </a:lnTo>
                  <a:lnTo>
                    <a:pt x="210" y="169"/>
                  </a:lnTo>
                  <a:lnTo>
                    <a:pt x="210" y="172"/>
                  </a:lnTo>
                  <a:lnTo>
                    <a:pt x="210" y="172"/>
                  </a:lnTo>
                  <a:lnTo>
                    <a:pt x="210" y="172"/>
                  </a:lnTo>
                  <a:lnTo>
                    <a:pt x="210" y="172"/>
                  </a:lnTo>
                  <a:lnTo>
                    <a:pt x="211" y="175"/>
                  </a:lnTo>
                  <a:lnTo>
                    <a:pt x="211" y="175"/>
                  </a:lnTo>
                  <a:lnTo>
                    <a:pt x="212" y="177"/>
                  </a:lnTo>
                  <a:lnTo>
                    <a:pt x="212" y="177"/>
                  </a:lnTo>
                  <a:lnTo>
                    <a:pt x="213" y="180"/>
                  </a:lnTo>
                  <a:lnTo>
                    <a:pt x="216" y="184"/>
                  </a:lnTo>
                  <a:lnTo>
                    <a:pt x="223" y="194"/>
                  </a:lnTo>
                  <a:lnTo>
                    <a:pt x="230" y="203"/>
                  </a:lnTo>
                  <a:lnTo>
                    <a:pt x="233" y="207"/>
                  </a:lnTo>
                  <a:lnTo>
                    <a:pt x="234" y="210"/>
                  </a:lnTo>
                  <a:lnTo>
                    <a:pt x="234" y="210"/>
                  </a:lnTo>
                  <a:lnTo>
                    <a:pt x="235" y="219"/>
                  </a:lnTo>
                  <a:lnTo>
                    <a:pt x="234" y="229"/>
                  </a:lnTo>
                  <a:lnTo>
                    <a:pt x="233" y="234"/>
                  </a:lnTo>
                  <a:lnTo>
                    <a:pt x="231" y="239"/>
                  </a:lnTo>
                  <a:lnTo>
                    <a:pt x="228" y="243"/>
                  </a:lnTo>
                  <a:lnTo>
                    <a:pt x="225" y="246"/>
                  </a:lnTo>
                  <a:lnTo>
                    <a:pt x="225" y="246"/>
                  </a:lnTo>
                  <a:lnTo>
                    <a:pt x="222" y="249"/>
                  </a:lnTo>
                  <a:lnTo>
                    <a:pt x="220" y="254"/>
                  </a:lnTo>
                  <a:lnTo>
                    <a:pt x="217" y="268"/>
                  </a:lnTo>
                  <a:lnTo>
                    <a:pt x="214" y="282"/>
                  </a:lnTo>
                  <a:lnTo>
                    <a:pt x="213" y="287"/>
                  </a:lnTo>
                  <a:lnTo>
                    <a:pt x="211" y="291"/>
                  </a:lnTo>
                  <a:lnTo>
                    <a:pt x="211" y="291"/>
                  </a:lnTo>
                  <a:lnTo>
                    <a:pt x="209" y="294"/>
                  </a:lnTo>
                  <a:lnTo>
                    <a:pt x="207" y="298"/>
                  </a:lnTo>
                  <a:lnTo>
                    <a:pt x="203" y="308"/>
                  </a:lnTo>
                  <a:lnTo>
                    <a:pt x="196" y="334"/>
                  </a:lnTo>
                  <a:lnTo>
                    <a:pt x="196" y="334"/>
                  </a:lnTo>
                  <a:lnTo>
                    <a:pt x="195" y="338"/>
                  </a:lnTo>
                  <a:lnTo>
                    <a:pt x="192" y="341"/>
                  </a:lnTo>
                  <a:lnTo>
                    <a:pt x="187" y="345"/>
                  </a:lnTo>
                  <a:lnTo>
                    <a:pt x="182" y="348"/>
                  </a:lnTo>
                  <a:lnTo>
                    <a:pt x="169" y="355"/>
                  </a:lnTo>
                  <a:lnTo>
                    <a:pt x="154" y="362"/>
                  </a:lnTo>
                  <a:lnTo>
                    <a:pt x="138" y="368"/>
                  </a:lnTo>
                  <a:lnTo>
                    <a:pt x="124" y="372"/>
                  </a:lnTo>
                  <a:lnTo>
                    <a:pt x="105" y="378"/>
                  </a:lnTo>
                  <a:lnTo>
                    <a:pt x="105" y="378"/>
                  </a:lnTo>
                  <a:lnTo>
                    <a:pt x="82" y="385"/>
                  </a:lnTo>
                  <a:lnTo>
                    <a:pt x="46" y="398"/>
                  </a:lnTo>
                  <a:lnTo>
                    <a:pt x="0" y="416"/>
                  </a:lnTo>
                  <a:lnTo>
                    <a:pt x="71" y="569"/>
                  </a:lnTo>
                  <a:lnTo>
                    <a:pt x="71" y="569"/>
                  </a:lnTo>
                  <a:lnTo>
                    <a:pt x="82" y="566"/>
                  </a:lnTo>
                  <a:lnTo>
                    <a:pt x="87" y="564"/>
                  </a:lnTo>
                  <a:lnTo>
                    <a:pt x="92" y="562"/>
                  </a:lnTo>
                  <a:lnTo>
                    <a:pt x="92" y="562"/>
                  </a:lnTo>
                  <a:lnTo>
                    <a:pt x="97" y="559"/>
                  </a:lnTo>
                  <a:lnTo>
                    <a:pt x="103" y="557"/>
                  </a:lnTo>
                  <a:lnTo>
                    <a:pt x="113" y="555"/>
                  </a:lnTo>
                  <a:lnTo>
                    <a:pt x="119" y="554"/>
                  </a:lnTo>
                  <a:lnTo>
                    <a:pt x="124" y="552"/>
                  </a:lnTo>
                  <a:lnTo>
                    <a:pt x="129" y="549"/>
                  </a:lnTo>
                  <a:lnTo>
                    <a:pt x="134" y="544"/>
                  </a:lnTo>
                  <a:lnTo>
                    <a:pt x="134" y="544"/>
                  </a:lnTo>
                  <a:lnTo>
                    <a:pt x="136" y="542"/>
                  </a:lnTo>
                  <a:lnTo>
                    <a:pt x="139" y="540"/>
                  </a:lnTo>
                  <a:lnTo>
                    <a:pt x="144" y="539"/>
                  </a:lnTo>
                  <a:lnTo>
                    <a:pt x="150" y="539"/>
                  </a:lnTo>
                  <a:lnTo>
                    <a:pt x="156" y="541"/>
                  </a:lnTo>
                  <a:lnTo>
                    <a:pt x="169" y="546"/>
                  </a:lnTo>
                  <a:lnTo>
                    <a:pt x="176" y="548"/>
                  </a:lnTo>
                  <a:lnTo>
                    <a:pt x="182" y="550"/>
                  </a:lnTo>
                  <a:lnTo>
                    <a:pt x="182" y="550"/>
                  </a:lnTo>
                  <a:lnTo>
                    <a:pt x="188" y="550"/>
                  </a:lnTo>
                  <a:lnTo>
                    <a:pt x="194" y="548"/>
                  </a:lnTo>
                  <a:lnTo>
                    <a:pt x="199" y="545"/>
                  </a:lnTo>
                  <a:lnTo>
                    <a:pt x="203" y="540"/>
                  </a:lnTo>
                  <a:lnTo>
                    <a:pt x="206" y="534"/>
                  </a:lnTo>
                  <a:lnTo>
                    <a:pt x="209" y="526"/>
                  </a:lnTo>
                  <a:lnTo>
                    <a:pt x="211" y="519"/>
                  </a:lnTo>
                  <a:lnTo>
                    <a:pt x="212" y="512"/>
                  </a:lnTo>
                  <a:lnTo>
                    <a:pt x="212" y="512"/>
                  </a:lnTo>
                  <a:lnTo>
                    <a:pt x="213" y="505"/>
                  </a:lnTo>
                  <a:lnTo>
                    <a:pt x="216" y="499"/>
                  </a:lnTo>
                  <a:lnTo>
                    <a:pt x="219" y="495"/>
                  </a:lnTo>
                  <a:lnTo>
                    <a:pt x="224" y="491"/>
                  </a:lnTo>
                  <a:lnTo>
                    <a:pt x="230" y="489"/>
                  </a:lnTo>
                  <a:lnTo>
                    <a:pt x="236" y="487"/>
                  </a:lnTo>
                  <a:lnTo>
                    <a:pt x="244" y="486"/>
                  </a:lnTo>
                  <a:lnTo>
                    <a:pt x="253" y="486"/>
                  </a:lnTo>
                  <a:lnTo>
                    <a:pt x="253" y="486"/>
                  </a:lnTo>
                  <a:lnTo>
                    <a:pt x="261" y="485"/>
                  </a:lnTo>
                  <a:lnTo>
                    <a:pt x="268" y="484"/>
                  </a:lnTo>
                  <a:lnTo>
                    <a:pt x="275" y="481"/>
                  </a:lnTo>
                  <a:lnTo>
                    <a:pt x="280" y="478"/>
                  </a:lnTo>
                  <a:lnTo>
                    <a:pt x="284" y="473"/>
                  </a:lnTo>
                  <a:lnTo>
                    <a:pt x="287" y="468"/>
                  </a:lnTo>
                  <a:lnTo>
                    <a:pt x="289" y="463"/>
                  </a:lnTo>
                  <a:lnTo>
                    <a:pt x="290" y="457"/>
                  </a:lnTo>
                  <a:lnTo>
                    <a:pt x="290" y="457"/>
                  </a:lnTo>
                  <a:lnTo>
                    <a:pt x="292" y="452"/>
                  </a:lnTo>
                  <a:lnTo>
                    <a:pt x="294" y="448"/>
                  </a:lnTo>
                  <a:lnTo>
                    <a:pt x="298" y="443"/>
                  </a:lnTo>
                  <a:lnTo>
                    <a:pt x="302" y="440"/>
                  </a:lnTo>
                  <a:lnTo>
                    <a:pt x="311" y="433"/>
                  </a:lnTo>
                  <a:lnTo>
                    <a:pt x="315" y="429"/>
                  </a:lnTo>
                  <a:lnTo>
                    <a:pt x="318" y="423"/>
                  </a:lnTo>
                  <a:lnTo>
                    <a:pt x="318" y="423"/>
                  </a:lnTo>
                  <a:lnTo>
                    <a:pt x="319" y="421"/>
                  </a:lnTo>
                  <a:lnTo>
                    <a:pt x="321" y="418"/>
                  </a:lnTo>
                  <a:lnTo>
                    <a:pt x="326" y="416"/>
                  </a:lnTo>
                  <a:lnTo>
                    <a:pt x="332" y="414"/>
                  </a:lnTo>
                  <a:lnTo>
                    <a:pt x="341" y="414"/>
                  </a:lnTo>
                  <a:lnTo>
                    <a:pt x="357" y="414"/>
                  </a:lnTo>
                  <a:lnTo>
                    <a:pt x="365" y="415"/>
                  </a:lnTo>
                  <a:lnTo>
                    <a:pt x="373" y="415"/>
                  </a:lnTo>
                  <a:lnTo>
                    <a:pt x="373" y="415"/>
                  </a:lnTo>
                  <a:lnTo>
                    <a:pt x="377" y="414"/>
                  </a:lnTo>
                  <a:lnTo>
                    <a:pt x="380" y="413"/>
                  </a:lnTo>
                  <a:lnTo>
                    <a:pt x="382" y="411"/>
                  </a:lnTo>
                  <a:lnTo>
                    <a:pt x="383" y="409"/>
                  </a:lnTo>
                  <a:lnTo>
                    <a:pt x="384" y="407"/>
                  </a:lnTo>
                  <a:lnTo>
                    <a:pt x="385" y="404"/>
                  </a:lnTo>
                  <a:lnTo>
                    <a:pt x="384" y="398"/>
                  </a:lnTo>
                  <a:lnTo>
                    <a:pt x="382" y="392"/>
                  </a:lnTo>
                  <a:lnTo>
                    <a:pt x="379" y="385"/>
                  </a:lnTo>
                  <a:lnTo>
                    <a:pt x="375" y="379"/>
                  </a:lnTo>
                  <a:lnTo>
                    <a:pt x="370" y="373"/>
                  </a:lnTo>
                  <a:lnTo>
                    <a:pt x="370" y="373"/>
                  </a:lnTo>
                  <a:lnTo>
                    <a:pt x="367" y="369"/>
                  </a:lnTo>
                  <a:lnTo>
                    <a:pt x="366" y="365"/>
                  </a:lnTo>
                  <a:lnTo>
                    <a:pt x="367" y="362"/>
                  </a:lnTo>
                  <a:lnTo>
                    <a:pt x="369" y="360"/>
                  </a:lnTo>
                  <a:lnTo>
                    <a:pt x="372" y="353"/>
                  </a:lnTo>
                  <a:lnTo>
                    <a:pt x="373" y="350"/>
                  </a:lnTo>
                  <a:lnTo>
                    <a:pt x="373" y="346"/>
                  </a:lnTo>
                  <a:lnTo>
                    <a:pt x="373" y="346"/>
                  </a:lnTo>
                  <a:lnTo>
                    <a:pt x="373" y="342"/>
                  </a:lnTo>
                  <a:lnTo>
                    <a:pt x="374" y="339"/>
                  </a:lnTo>
                  <a:lnTo>
                    <a:pt x="376" y="335"/>
                  </a:lnTo>
                  <a:lnTo>
                    <a:pt x="379" y="333"/>
                  </a:lnTo>
                  <a:lnTo>
                    <a:pt x="384" y="331"/>
                  </a:lnTo>
                  <a:lnTo>
                    <a:pt x="390" y="329"/>
                  </a:lnTo>
                  <a:lnTo>
                    <a:pt x="397" y="328"/>
                  </a:lnTo>
                  <a:lnTo>
                    <a:pt x="405" y="328"/>
                  </a:lnTo>
                  <a:lnTo>
                    <a:pt x="405" y="328"/>
                  </a:lnTo>
                  <a:lnTo>
                    <a:pt x="412" y="327"/>
                  </a:lnTo>
                  <a:lnTo>
                    <a:pt x="418" y="326"/>
                  </a:lnTo>
                  <a:lnTo>
                    <a:pt x="423" y="324"/>
                  </a:lnTo>
                  <a:lnTo>
                    <a:pt x="426" y="321"/>
                  </a:lnTo>
                  <a:lnTo>
                    <a:pt x="428" y="317"/>
                  </a:lnTo>
                  <a:lnTo>
                    <a:pt x="429" y="313"/>
                  </a:lnTo>
                  <a:lnTo>
                    <a:pt x="430" y="301"/>
                  </a:lnTo>
                  <a:lnTo>
                    <a:pt x="430" y="301"/>
                  </a:lnTo>
                  <a:lnTo>
                    <a:pt x="431" y="294"/>
                  </a:lnTo>
                  <a:lnTo>
                    <a:pt x="433" y="290"/>
                  </a:lnTo>
                  <a:lnTo>
                    <a:pt x="435" y="287"/>
                  </a:lnTo>
                  <a:lnTo>
                    <a:pt x="438" y="284"/>
                  </a:lnTo>
                  <a:lnTo>
                    <a:pt x="446" y="279"/>
                  </a:lnTo>
                  <a:lnTo>
                    <a:pt x="451" y="275"/>
                  </a:lnTo>
                  <a:lnTo>
                    <a:pt x="456" y="269"/>
                  </a:lnTo>
                  <a:lnTo>
                    <a:pt x="456" y="269"/>
                  </a:lnTo>
                  <a:lnTo>
                    <a:pt x="466" y="258"/>
                  </a:lnTo>
                  <a:lnTo>
                    <a:pt x="474" y="247"/>
                  </a:lnTo>
                  <a:lnTo>
                    <a:pt x="481" y="234"/>
                  </a:lnTo>
                  <a:lnTo>
                    <a:pt x="487" y="221"/>
                  </a:lnTo>
                  <a:lnTo>
                    <a:pt x="487" y="221"/>
                  </a:lnTo>
                  <a:lnTo>
                    <a:pt x="491" y="214"/>
                  </a:lnTo>
                  <a:lnTo>
                    <a:pt x="495" y="207"/>
                  </a:lnTo>
                  <a:lnTo>
                    <a:pt x="503" y="195"/>
                  </a:lnTo>
                  <a:lnTo>
                    <a:pt x="506" y="190"/>
                  </a:lnTo>
                  <a:lnTo>
                    <a:pt x="509" y="184"/>
                  </a:lnTo>
                  <a:lnTo>
                    <a:pt x="509" y="182"/>
                  </a:lnTo>
                  <a:lnTo>
                    <a:pt x="507" y="180"/>
                  </a:lnTo>
                  <a:lnTo>
                    <a:pt x="506" y="178"/>
                  </a:lnTo>
                  <a:lnTo>
                    <a:pt x="505" y="177"/>
                  </a:lnTo>
                  <a:lnTo>
                    <a:pt x="505" y="177"/>
                  </a:lnTo>
                  <a:lnTo>
                    <a:pt x="495" y="171"/>
                  </a:lnTo>
                  <a:lnTo>
                    <a:pt x="490" y="167"/>
                  </a:lnTo>
                  <a:lnTo>
                    <a:pt x="484" y="162"/>
                  </a:lnTo>
                  <a:lnTo>
                    <a:pt x="477" y="156"/>
                  </a:lnTo>
                  <a:lnTo>
                    <a:pt x="471" y="148"/>
                  </a:lnTo>
                  <a:lnTo>
                    <a:pt x="464" y="138"/>
                  </a:lnTo>
                  <a:lnTo>
                    <a:pt x="457" y="127"/>
                  </a:lnTo>
                  <a:lnTo>
                    <a:pt x="457" y="127"/>
                  </a:lnTo>
                  <a:lnTo>
                    <a:pt x="450" y="115"/>
                  </a:lnTo>
                  <a:lnTo>
                    <a:pt x="442" y="108"/>
                  </a:lnTo>
                  <a:lnTo>
                    <a:pt x="435" y="102"/>
                  </a:lnTo>
                  <a:lnTo>
                    <a:pt x="426" y="98"/>
                  </a:lnTo>
                  <a:lnTo>
                    <a:pt x="417" y="97"/>
                  </a:lnTo>
                  <a:lnTo>
                    <a:pt x="410" y="96"/>
                  </a:lnTo>
                  <a:lnTo>
                    <a:pt x="395" y="97"/>
                  </a:lnTo>
                  <a:lnTo>
                    <a:pt x="395" y="97"/>
                  </a:lnTo>
                  <a:lnTo>
                    <a:pt x="380" y="96"/>
                  </a:lnTo>
                  <a:lnTo>
                    <a:pt x="366" y="93"/>
                  </a:lnTo>
                  <a:lnTo>
                    <a:pt x="360" y="91"/>
                  </a:lnTo>
                  <a:lnTo>
                    <a:pt x="354" y="88"/>
                  </a:lnTo>
                  <a:lnTo>
                    <a:pt x="349" y="85"/>
                  </a:lnTo>
                  <a:lnTo>
                    <a:pt x="344" y="81"/>
                  </a:lnTo>
                  <a:lnTo>
                    <a:pt x="344" y="81"/>
                  </a:lnTo>
                  <a:lnTo>
                    <a:pt x="340" y="77"/>
                  </a:lnTo>
                  <a:lnTo>
                    <a:pt x="335" y="74"/>
                  </a:lnTo>
                  <a:lnTo>
                    <a:pt x="324" y="68"/>
                  </a:lnTo>
                  <a:lnTo>
                    <a:pt x="311" y="63"/>
                  </a:lnTo>
                  <a:lnTo>
                    <a:pt x="296" y="57"/>
                  </a:lnTo>
                  <a:lnTo>
                    <a:pt x="296" y="57"/>
                  </a:lnTo>
                  <a:lnTo>
                    <a:pt x="293" y="55"/>
                  </a:lnTo>
                  <a:lnTo>
                    <a:pt x="291" y="53"/>
                  </a:lnTo>
                  <a:lnTo>
                    <a:pt x="289" y="50"/>
                  </a:lnTo>
                  <a:lnTo>
                    <a:pt x="288" y="48"/>
                  </a:lnTo>
                  <a:lnTo>
                    <a:pt x="288" y="43"/>
                  </a:lnTo>
                  <a:lnTo>
                    <a:pt x="289" y="37"/>
                  </a:lnTo>
                  <a:lnTo>
                    <a:pt x="291" y="31"/>
                  </a:lnTo>
                  <a:lnTo>
                    <a:pt x="292" y="25"/>
                  </a:lnTo>
                  <a:lnTo>
                    <a:pt x="292" y="19"/>
                  </a:lnTo>
                  <a:lnTo>
                    <a:pt x="291" y="15"/>
                  </a:lnTo>
                  <a:lnTo>
                    <a:pt x="289" y="11"/>
                  </a:lnTo>
                  <a:lnTo>
                    <a:pt x="289" y="11"/>
                  </a:lnTo>
                  <a:lnTo>
                    <a:pt x="286" y="6"/>
                  </a:lnTo>
                  <a:lnTo>
                    <a:pt x="285" y="0"/>
                  </a:lnTo>
                  <a:lnTo>
                    <a:pt x="285" y="0"/>
                  </a:lnTo>
                  <a:lnTo>
                    <a:pt x="276" y="6"/>
                  </a:lnTo>
                  <a:lnTo>
                    <a:pt x="273" y="9"/>
                  </a:lnTo>
                  <a:lnTo>
                    <a:pt x="273" y="9"/>
                  </a:lnTo>
                  <a:lnTo>
                    <a:pt x="245" y="66"/>
                  </a:lnTo>
                  <a:lnTo>
                    <a:pt x="225" y="109"/>
                  </a:lnTo>
                  <a:lnTo>
                    <a:pt x="218" y="127"/>
                  </a:lnTo>
                  <a:lnTo>
                    <a:pt x="213" y="139"/>
                  </a:lnTo>
                  <a:lnTo>
                    <a:pt x="213" y="13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 name="Freeform 105">
              <a:extLst>
                <a:ext uri="{FF2B5EF4-FFF2-40B4-BE49-F238E27FC236}">
                  <a16:creationId xmlns:a16="http://schemas.microsoft.com/office/drawing/2014/main" id="{F219DB59-0B76-4AD5-9813-AEBBE49728DB}"/>
                </a:ext>
              </a:extLst>
            </p:cNvPr>
            <p:cNvSpPr>
              <a:spLocks/>
            </p:cNvSpPr>
            <p:nvPr/>
          </p:nvSpPr>
          <p:spPr bwMode="auto">
            <a:xfrm>
              <a:off x="1130353" y="3008954"/>
              <a:ext cx="10169" cy="20656"/>
            </a:xfrm>
            <a:custGeom>
              <a:avLst/>
              <a:gdLst>
                <a:gd name="T0" fmla="*/ 28 w 29"/>
                <a:gd name="T1" fmla="*/ 55 h 58"/>
                <a:gd name="T2" fmla="*/ 28 w 29"/>
                <a:gd name="T3" fmla="*/ 55 h 58"/>
                <a:gd name="T4" fmla="*/ 29 w 29"/>
                <a:gd name="T5" fmla="*/ 36 h 58"/>
                <a:gd name="T6" fmla="*/ 29 w 29"/>
                <a:gd name="T7" fmla="*/ 27 h 58"/>
                <a:gd name="T8" fmla="*/ 29 w 29"/>
                <a:gd name="T9" fmla="*/ 17 h 58"/>
                <a:gd name="T10" fmla="*/ 29 w 29"/>
                <a:gd name="T11" fmla="*/ 17 h 58"/>
                <a:gd name="T12" fmla="*/ 27 w 29"/>
                <a:gd name="T13" fmla="*/ 9 h 58"/>
                <a:gd name="T14" fmla="*/ 26 w 29"/>
                <a:gd name="T15" fmla="*/ 6 h 58"/>
                <a:gd name="T16" fmla="*/ 24 w 29"/>
                <a:gd name="T17" fmla="*/ 3 h 58"/>
                <a:gd name="T18" fmla="*/ 22 w 29"/>
                <a:gd name="T19" fmla="*/ 2 h 58"/>
                <a:gd name="T20" fmla="*/ 20 w 29"/>
                <a:gd name="T21" fmla="*/ 1 h 58"/>
                <a:gd name="T22" fmla="*/ 18 w 29"/>
                <a:gd name="T23" fmla="*/ 0 h 58"/>
                <a:gd name="T24" fmla="*/ 16 w 29"/>
                <a:gd name="T25" fmla="*/ 0 h 58"/>
                <a:gd name="T26" fmla="*/ 11 w 29"/>
                <a:gd name="T27" fmla="*/ 3 h 58"/>
                <a:gd name="T28" fmla="*/ 7 w 29"/>
                <a:gd name="T29" fmla="*/ 7 h 58"/>
                <a:gd name="T30" fmla="*/ 4 w 29"/>
                <a:gd name="T31" fmla="*/ 13 h 58"/>
                <a:gd name="T32" fmla="*/ 1 w 29"/>
                <a:gd name="T33" fmla="*/ 20 h 58"/>
                <a:gd name="T34" fmla="*/ 1 w 29"/>
                <a:gd name="T35" fmla="*/ 20 h 58"/>
                <a:gd name="T36" fmla="*/ 0 w 29"/>
                <a:gd name="T37" fmla="*/ 27 h 58"/>
                <a:gd name="T38" fmla="*/ 0 w 29"/>
                <a:gd name="T39" fmla="*/ 27 h 58"/>
                <a:gd name="T40" fmla="*/ 4 w 29"/>
                <a:gd name="T41" fmla="*/ 34 h 58"/>
                <a:gd name="T42" fmla="*/ 9 w 29"/>
                <a:gd name="T43" fmla="*/ 42 h 58"/>
                <a:gd name="T44" fmla="*/ 9 w 29"/>
                <a:gd name="T45" fmla="*/ 42 h 58"/>
                <a:gd name="T46" fmla="*/ 13 w 29"/>
                <a:gd name="T47" fmla="*/ 46 h 58"/>
                <a:gd name="T48" fmla="*/ 15 w 29"/>
                <a:gd name="T49" fmla="*/ 50 h 58"/>
                <a:gd name="T50" fmla="*/ 18 w 29"/>
                <a:gd name="T51" fmla="*/ 56 h 58"/>
                <a:gd name="T52" fmla="*/ 20 w 29"/>
                <a:gd name="T53" fmla="*/ 57 h 58"/>
                <a:gd name="T54" fmla="*/ 22 w 29"/>
                <a:gd name="T55" fmla="*/ 58 h 58"/>
                <a:gd name="T56" fmla="*/ 25 w 29"/>
                <a:gd name="T57" fmla="*/ 57 h 58"/>
                <a:gd name="T58" fmla="*/ 28 w 29"/>
                <a:gd name="T59" fmla="*/ 55 h 58"/>
                <a:gd name="T60" fmla="*/ 28 w 29"/>
                <a:gd name="T61"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8">
                  <a:moveTo>
                    <a:pt x="28" y="55"/>
                  </a:moveTo>
                  <a:lnTo>
                    <a:pt x="28" y="55"/>
                  </a:lnTo>
                  <a:lnTo>
                    <a:pt x="29" y="36"/>
                  </a:lnTo>
                  <a:lnTo>
                    <a:pt x="29" y="27"/>
                  </a:lnTo>
                  <a:lnTo>
                    <a:pt x="29" y="17"/>
                  </a:lnTo>
                  <a:lnTo>
                    <a:pt x="29" y="17"/>
                  </a:lnTo>
                  <a:lnTo>
                    <a:pt x="27" y="9"/>
                  </a:lnTo>
                  <a:lnTo>
                    <a:pt x="26" y="6"/>
                  </a:lnTo>
                  <a:lnTo>
                    <a:pt x="24" y="3"/>
                  </a:lnTo>
                  <a:lnTo>
                    <a:pt x="22" y="2"/>
                  </a:lnTo>
                  <a:lnTo>
                    <a:pt x="20" y="1"/>
                  </a:lnTo>
                  <a:lnTo>
                    <a:pt x="18" y="0"/>
                  </a:lnTo>
                  <a:lnTo>
                    <a:pt x="16" y="0"/>
                  </a:lnTo>
                  <a:lnTo>
                    <a:pt x="11" y="3"/>
                  </a:lnTo>
                  <a:lnTo>
                    <a:pt x="7" y="7"/>
                  </a:lnTo>
                  <a:lnTo>
                    <a:pt x="4" y="13"/>
                  </a:lnTo>
                  <a:lnTo>
                    <a:pt x="1" y="20"/>
                  </a:lnTo>
                  <a:lnTo>
                    <a:pt x="1" y="20"/>
                  </a:lnTo>
                  <a:lnTo>
                    <a:pt x="0" y="27"/>
                  </a:lnTo>
                  <a:lnTo>
                    <a:pt x="0" y="27"/>
                  </a:lnTo>
                  <a:lnTo>
                    <a:pt x="4" y="34"/>
                  </a:lnTo>
                  <a:lnTo>
                    <a:pt x="9" y="42"/>
                  </a:lnTo>
                  <a:lnTo>
                    <a:pt x="9" y="42"/>
                  </a:lnTo>
                  <a:lnTo>
                    <a:pt x="13" y="46"/>
                  </a:lnTo>
                  <a:lnTo>
                    <a:pt x="15" y="50"/>
                  </a:lnTo>
                  <a:lnTo>
                    <a:pt x="18" y="56"/>
                  </a:lnTo>
                  <a:lnTo>
                    <a:pt x="20" y="57"/>
                  </a:lnTo>
                  <a:lnTo>
                    <a:pt x="22" y="58"/>
                  </a:lnTo>
                  <a:lnTo>
                    <a:pt x="25" y="57"/>
                  </a:lnTo>
                  <a:lnTo>
                    <a:pt x="28" y="55"/>
                  </a:lnTo>
                  <a:lnTo>
                    <a:pt x="28" y="5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 name="Freeform 106">
              <a:extLst>
                <a:ext uri="{FF2B5EF4-FFF2-40B4-BE49-F238E27FC236}">
                  <a16:creationId xmlns:a16="http://schemas.microsoft.com/office/drawing/2014/main" id="{D3C92C08-8F02-4452-B92A-CAE69388EA0E}"/>
                </a:ext>
              </a:extLst>
            </p:cNvPr>
            <p:cNvSpPr>
              <a:spLocks/>
            </p:cNvSpPr>
            <p:nvPr/>
          </p:nvSpPr>
          <p:spPr bwMode="auto">
            <a:xfrm>
              <a:off x="1046451" y="3019283"/>
              <a:ext cx="94071" cy="85575"/>
            </a:xfrm>
            <a:custGeom>
              <a:avLst/>
              <a:gdLst>
                <a:gd name="T0" fmla="*/ 34 w 294"/>
                <a:gd name="T1" fmla="*/ 205 h 232"/>
                <a:gd name="T2" fmla="*/ 47 w 294"/>
                <a:gd name="T3" fmla="*/ 217 h 232"/>
                <a:gd name="T4" fmla="*/ 58 w 294"/>
                <a:gd name="T5" fmla="*/ 218 h 232"/>
                <a:gd name="T6" fmla="*/ 98 w 294"/>
                <a:gd name="T7" fmla="*/ 214 h 232"/>
                <a:gd name="T8" fmla="*/ 112 w 294"/>
                <a:gd name="T9" fmla="*/ 218 h 232"/>
                <a:gd name="T10" fmla="*/ 135 w 294"/>
                <a:gd name="T11" fmla="*/ 227 h 232"/>
                <a:gd name="T12" fmla="*/ 175 w 294"/>
                <a:gd name="T13" fmla="*/ 229 h 232"/>
                <a:gd name="T14" fmla="*/ 218 w 294"/>
                <a:gd name="T15" fmla="*/ 232 h 232"/>
                <a:gd name="T16" fmla="*/ 218 w 294"/>
                <a:gd name="T17" fmla="*/ 229 h 232"/>
                <a:gd name="T18" fmla="*/ 218 w 294"/>
                <a:gd name="T19" fmla="*/ 227 h 232"/>
                <a:gd name="T20" fmla="*/ 218 w 294"/>
                <a:gd name="T21" fmla="*/ 226 h 232"/>
                <a:gd name="T22" fmla="*/ 218 w 294"/>
                <a:gd name="T23" fmla="*/ 223 h 232"/>
                <a:gd name="T24" fmla="*/ 218 w 294"/>
                <a:gd name="T25" fmla="*/ 221 h 232"/>
                <a:gd name="T26" fmla="*/ 219 w 294"/>
                <a:gd name="T27" fmla="*/ 218 h 232"/>
                <a:gd name="T28" fmla="*/ 219 w 294"/>
                <a:gd name="T29" fmla="*/ 217 h 232"/>
                <a:gd name="T30" fmla="*/ 220 w 294"/>
                <a:gd name="T31" fmla="*/ 213 h 232"/>
                <a:gd name="T32" fmla="*/ 220 w 294"/>
                <a:gd name="T33" fmla="*/ 210 h 232"/>
                <a:gd name="T34" fmla="*/ 222 w 294"/>
                <a:gd name="T35" fmla="*/ 205 h 232"/>
                <a:gd name="T36" fmla="*/ 234 w 294"/>
                <a:gd name="T37" fmla="*/ 175 h 232"/>
                <a:gd name="T38" fmla="*/ 282 w 294"/>
                <a:gd name="T39" fmla="*/ 75 h 232"/>
                <a:gd name="T40" fmla="*/ 294 w 294"/>
                <a:gd name="T41" fmla="*/ 66 h 232"/>
                <a:gd name="T42" fmla="*/ 293 w 294"/>
                <a:gd name="T43" fmla="*/ 28 h 232"/>
                <a:gd name="T44" fmla="*/ 287 w 294"/>
                <a:gd name="T45" fmla="*/ 31 h 232"/>
                <a:gd name="T46" fmla="*/ 280 w 294"/>
                <a:gd name="T47" fmla="*/ 23 h 232"/>
                <a:gd name="T48" fmla="*/ 274 w 294"/>
                <a:gd name="T49" fmla="*/ 15 h 232"/>
                <a:gd name="T50" fmla="*/ 265 w 294"/>
                <a:gd name="T51" fmla="*/ 0 h 232"/>
                <a:gd name="T52" fmla="*/ 254 w 294"/>
                <a:gd name="T53" fmla="*/ 16 h 232"/>
                <a:gd name="T54" fmla="*/ 238 w 294"/>
                <a:gd name="T55" fmla="*/ 30 h 232"/>
                <a:gd name="T56" fmla="*/ 221 w 294"/>
                <a:gd name="T57" fmla="*/ 45 h 232"/>
                <a:gd name="T58" fmla="*/ 210 w 294"/>
                <a:gd name="T59" fmla="*/ 55 h 232"/>
                <a:gd name="T60" fmla="*/ 203 w 294"/>
                <a:gd name="T61" fmla="*/ 68 h 232"/>
                <a:gd name="T62" fmla="*/ 172 w 294"/>
                <a:gd name="T63" fmla="*/ 99 h 232"/>
                <a:gd name="T64" fmla="*/ 160 w 294"/>
                <a:gd name="T65" fmla="*/ 113 h 232"/>
                <a:gd name="T66" fmla="*/ 148 w 294"/>
                <a:gd name="T67" fmla="*/ 122 h 232"/>
                <a:gd name="T68" fmla="*/ 117 w 294"/>
                <a:gd name="T69" fmla="*/ 130 h 232"/>
                <a:gd name="T70" fmla="*/ 76 w 294"/>
                <a:gd name="T71" fmla="*/ 130 h 232"/>
                <a:gd name="T72" fmla="*/ 55 w 294"/>
                <a:gd name="T73" fmla="*/ 127 h 232"/>
                <a:gd name="T74" fmla="*/ 36 w 294"/>
                <a:gd name="T75" fmla="*/ 130 h 232"/>
                <a:gd name="T76" fmla="*/ 16 w 294"/>
                <a:gd name="T77" fmla="*/ 144 h 232"/>
                <a:gd name="T78" fmla="*/ 7 w 294"/>
                <a:gd name="T79" fmla="*/ 148 h 232"/>
                <a:gd name="T80" fmla="*/ 0 w 294"/>
                <a:gd name="T81" fmla="*/ 145 h 232"/>
                <a:gd name="T82" fmla="*/ 6 w 294"/>
                <a:gd name="T83" fmla="*/ 169 h 232"/>
                <a:gd name="T84" fmla="*/ 30 w 294"/>
                <a:gd name="T85" fmla="*/ 19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4" h="232">
                  <a:moveTo>
                    <a:pt x="30" y="199"/>
                  </a:moveTo>
                  <a:lnTo>
                    <a:pt x="30" y="199"/>
                  </a:lnTo>
                  <a:lnTo>
                    <a:pt x="34" y="205"/>
                  </a:lnTo>
                  <a:lnTo>
                    <a:pt x="40" y="211"/>
                  </a:lnTo>
                  <a:lnTo>
                    <a:pt x="43" y="214"/>
                  </a:lnTo>
                  <a:lnTo>
                    <a:pt x="47" y="217"/>
                  </a:lnTo>
                  <a:lnTo>
                    <a:pt x="52" y="218"/>
                  </a:lnTo>
                  <a:lnTo>
                    <a:pt x="58" y="218"/>
                  </a:lnTo>
                  <a:lnTo>
                    <a:pt x="58" y="218"/>
                  </a:lnTo>
                  <a:lnTo>
                    <a:pt x="81" y="214"/>
                  </a:lnTo>
                  <a:lnTo>
                    <a:pt x="93" y="214"/>
                  </a:lnTo>
                  <a:lnTo>
                    <a:pt x="98" y="214"/>
                  </a:lnTo>
                  <a:lnTo>
                    <a:pt x="103" y="215"/>
                  </a:lnTo>
                  <a:lnTo>
                    <a:pt x="103" y="215"/>
                  </a:lnTo>
                  <a:lnTo>
                    <a:pt x="112" y="218"/>
                  </a:lnTo>
                  <a:lnTo>
                    <a:pt x="121" y="222"/>
                  </a:lnTo>
                  <a:lnTo>
                    <a:pt x="130" y="226"/>
                  </a:lnTo>
                  <a:lnTo>
                    <a:pt x="135" y="227"/>
                  </a:lnTo>
                  <a:lnTo>
                    <a:pt x="140" y="227"/>
                  </a:lnTo>
                  <a:lnTo>
                    <a:pt x="140" y="227"/>
                  </a:lnTo>
                  <a:lnTo>
                    <a:pt x="175" y="229"/>
                  </a:lnTo>
                  <a:lnTo>
                    <a:pt x="218" y="232"/>
                  </a:lnTo>
                  <a:lnTo>
                    <a:pt x="218" y="232"/>
                  </a:lnTo>
                  <a:lnTo>
                    <a:pt x="218" y="232"/>
                  </a:lnTo>
                  <a:lnTo>
                    <a:pt x="218" y="232"/>
                  </a:lnTo>
                  <a:lnTo>
                    <a:pt x="218" y="229"/>
                  </a:lnTo>
                  <a:lnTo>
                    <a:pt x="218" y="229"/>
                  </a:lnTo>
                  <a:lnTo>
                    <a:pt x="218" y="229"/>
                  </a:lnTo>
                  <a:lnTo>
                    <a:pt x="218" y="229"/>
                  </a:lnTo>
                  <a:lnTo>
                    <a:pt x="218" y="227"/>
                  </a:lnTo>
                  <a:lnTo>
                    <a:pt x="218" y="227"/>
                  </a:lnTo>
                  <a:lnTo>
                    <a:pt x="218" y="226"/>
                  </a:lnTo>
                  <a:lnTo>
                    <a:pt x="218" y="226"/>
                  </a:lnTo>
                  <a:lnTo>
                    <a:pt x="218" y="224"/>
                  </a:lnTo>
                  <a:lnTo>
                    <a:pt x="218" y="224"/>
                  </a:lnTo>
                  <a:lnTo>
                    <a:pt x="218" y="223"/>
                  </a:lnTo>
                  <a:lnTo>
                    <a:pt x="218" y="223"/>
                  </a:lnTo>
                  <a:lnTo>
                    <a:pt x="218" y="221"/>
                  </a:lnTo>
                  <a:lnTo>
                    <a:pt x="218" y="221"/>
                  </a:lnTo>
                  <a:lnTo>
                    <a:pt x="218" y="220"/>
                  </a:lnTo>
                  <a:lnTo>
                    <a:pt x="218" y="220"/>
                  </a:lnTo>
                  <a:lnTo>
                    <a:pt x="219" y="218"/>
                  </a:lnTo>
                  <a:lnTo>
                    <a:pt x="219" y="218"/>
                  </a:lnTo>
                  <a:lnTo>
                    <a:pt x="219" y="217"/>
                  </a:lnTo>
                  <a:lnTo>
                    <a:pt x="219" y="217"/>
                  </a:lnTo>
                  <a:lnTo>
                    <a:pt x="219" y="214"/>
                  </a:lnTo>
                  <a:lnTo>
                    <a:pt x="219" y="214"/>
                  </a:lnTo>
                  <a:lnTo>
                    <a:pt x="220" y="213"/>
                  </a:lnTo>
                  <a:lnTo>
                    <a:pt x="220" y="213"/>
                  </a:lnTo>
                  <a:lnTo>
                    <a:pt x="220" y="210"/>
                  </a:lnTo>
                  <a:lnTo>
                    <a:pt x="220" y="210"/>
                  </a:lnTo>
                  <a:lnTo>
                    <a:pt x="221" y="209"/>
                  </a:lnTo>
                  <a:lnTo>
                    <a:pt x="221" y="209"/>
                  </a:lnTo>
                  <a:lnTo>
                    <a:pt x="222" y="205"/>
                  </a:lnTo>
                  <a:lnTo>
                    <a:pt x="222" y="205"/>
                  </a:lnTo>
                  <a:lnTo>
                    <a:pt x="227" y="193"/>
                  </a:lnTo>
                  <a:lnTo>
                    <a:pt x="234" y="175"/>
                  </a:lnTo>
                  <a:lnTo>
                    <a:pt x="254" y="132"/>
                  </a:lnTo>
                  <a:lnTo>
                    <a:pt x="282" y="75"/>
                  </a:lnTo>
                  <a:lnTo>
                    <a:pt x="282" y="75"/>
                  </a:lnTo>
                  <a:lnTo>
                    <a:pt x="285" y="72"/>
                  </a:lnTo>
                  <a:lnTo>
                    <a:pt x="294" y="66"/>
                  </a:lnTo>
                  <a:lnTo>
                    <a:pt x="294" y="66"/>
                  </a:lnTo>
                  <a:lnTo>
                    <a:pt x="293" y="57"/>
                  </a:lnTo>
                  <a:lnTo>
                    <a:pt x="292" y="48"/>
                  </a:lnTo>
                  <a:lnTo>
                    <a:pt x="293" y="28"/>
                  </a:lnTo>
                  <a:lnTo>
                    <a:pt x="293" y="28"/>
                  </a:lnTo>
                  <a:lnTo>
                    <a:pt x="290" y="30"/>
                  </a:lnTo>
                  <a:lnTo>
                    <a:pt x="287" y="31"/>
                  </a:lnTo>
                  <a:lnTo>
                    <a:pt x="285" y="30"/>
                  </a:lnTo>
                  <a:lnTo>
                    <a:pt x="283" y="29"/>
                  </a:lnTo>
                  <a:lnTo>
                    <a:pt x="280" y="23"/>
                  </a:lnTo>
                  <a:lnTo>
                    <a:pt x="278" y="19"/>
                  </a:lnTo>
                  <a:lnTo>
                    <a:pt x="274" y="15"/>
                  </a:lnTo>
                  <a:lnTo>
                    <a:pt x="274" y="15"/>
                  </a:lnTo>
                  <a:lnTo>
                    <a:pt x="269" y="7"/>
                  </a:lnTo>
                  <a:lnTo>
                    <a:pt x="265" y="0"/>
                  </a:lnTo>
                  <a:lnTo>
                    <a:pt x="265" y="0"/>
                  </a:lnTo>
                  <a:lnTo>
                    <a:pt x="263" y="5"/>
                  </a:lnTo>
                  <a:lnTo>
                    <a:pt x="261" y="9"/>
                  </a:lnTo>
                  <a:lnTo>
                    <a:pt x="254" y="16"/>
                  </a:lnTo>
                  <a:lnTo>
                    <a:pt x="246" y="22"/>
                  </a:lnTo>
                  <a:lnTo>
                    <a:pt x="238" y="30"/>
                  </a:lnTo>
                  <a:lnTo>
                    <a:pt x="238" y="30"/>
                  </a:lnTo>
                  <a:lnTo>
                    <a:pt x="234" y="35"/>
                  </a:lnTo>
                  <a:lnTo>
                    <a:pt x="229" y="39"/>
                  </a:lnTo>
                  <a:lnTo>
                    <a:pt x="221" y="45"/>
                  </a:lnTo>
                  <a:lnTo>
                    <a:pt x="217" y="47"/>
                  </a:lnTo>
                  <a:lnTo>
                    <a:pt x="213" y="51"/>
                  </a:lnTo>
                  <a:lnTo>
                    <a:pt x="210" y="55"/>
                  </a:lnTo>
                  <a:lnTo>
                    <a:pt x="207" y="61"/>
                  </a:lnTo>
                  <a:lnTo>
                    <a:pt x="207" y="61"/>
                  </a:lnTo>
                  <a:lnTo>
                    <a:pt x="203" y="68"/>
                  </a:lnTo>
                  <a:lnTo>
                    <a:pt x="198" y="74"/>
                  </a:lnTo>
                  <a:lnTo>
                    <a:pt x="186" y="87"/>
                  </a:lnTo>
                  <a:lnTo>
                    <a:pt x="172" y="99"/>
                  </a:lnTo>
                  <a:lnTo>
                    <a:pt x="166" y="106"/>
                  </a:lnTo>
                  <a:lnTo>
                    <a:pt x="160" y="113"/>
                  </a:lnTo>
                  <a:lnTo>
                    <a:pt x="160" y="113"/>
                  </a:lnTo>
                  <a:lnTo>
                    <a:pt x="157" y="116"/>
                  </a:lnTo>
                  <a:lnTo>
                    <a:pt x="153" y="119"/>
                  </a:lnTo>
                  <a:lnTo>
                    <a:pt x="148" y="122"/>
                  </a:lnTo>
                  <a:lnTo>
                    <a:pt x="143" y="124"/>
                  </a:lnTo>
                  <a:lnTo>
                    <a:pt x="131" y="128"/>
                  </a:lnTo>
                  <a:lnTo>
                    <a:pt x="117" y="130"/>
                  </a:lnTo>
                  <a:lnTo>
                    <a:pt x="103" y="131"/>
                  </a:lnTo>
                  <a:lnTo>
                    <a:pt x="90" y="131"/>
                  </a:lnTo>
                  <a:lnTo>
                    <a:pt x="76" y="130"/>
                  </a:lnTo>
                  <a:lnTo>
                    <a:pt x="64" y="128"/>
                  </a:lnTo>
                  <a:lnTo>
                    <a:pt x="64" y="128"/>
                  </a:lnTo>
                  <a:lnTo>
                    <a:pt x="55" y="127"/>
                  </a:lnTo>
                  <a:lnTo>
                    <a:pt x="47" y="127"/>
                  </a:lnTo>
                  <a:lnTo>
                    <a:pt x="41" y="128"/>
                  </a:lnTo>
                  <a:lnTo>
                    <a:pt x="36" y="130"/>
                  </a:lnTo>
                  <a:lnTo>
                    <a:pt x="31" y="132"/>
                  </a:lnTo>
                  <a:lnTo>
                    <a:pt x="26" y="136"/>
                  </a:lnTo>
                  <a:lnTo>
                    <a:pt x="16" y="144"/>
                  </a:lnTo>
                  <a:lnTo>
                    <a:pt x="16" y="144"/>
                  </a:lnTo>
                  <a:lnTo>
                    <a:pt x="11" y="147"/>
                  </a:lnTo>
                  <a:lnTo>
                    <a:pt x="7" y="148"/>
                  </a:lnTo>
                  <a:lnTo>
                    <a:pt x="4" y="147"/>
                  </a:lnTo>
                  <a:lnTo>
                    <a:pt x="0" y="145"/>
                  </a:lnTo>
                  <a:lnTo>
                    <a:pt x="0" y="145"/>
                  </a:lnTo>
                  <a:lnTo>
                    <a:pt x="2" y="158"/>
                  </a:lnTo>
                  <a:lnTo>
                    <a:pt x="4" y="163"/>
                  </a:lnTo>
                  <a:lnTo>
                    <a:pt x="6" y="169"/>
                  </a:lnTo>
                  <a:lnTo>
                    <a:pt x="6" y="169"/>
                  </a:lnTo>
                  <a:lnTo>
                    <a:pt x="30" y="199"/>
                  </a:lnTo>
                  <a:lnTo>
                    <a:pt x="30" y="19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 name="Freeform 107">
              <a:extLst>
                <a:ext uri="{FF2B5EF4-FFF2-40B4-BE49-F238E27FC236}">
                  <a16:creationId xmlns:a16="http://schemas.microsoft.com/office/drawing/2014/main" id="{000406D9-A5EE-4413-BA6B-4211A07EEDA4}"/>
                </a:ext>
              </a:extLst>
            </p:cNvPr>
            <p:cNvSpPr>
              <a:spLocks/>
            </p:cNvSpPr>
            <p:nvPr/>
          </p:nvSpPr>
          <p:spPr bwMode="auto">
            <a:xfrm>
              <a:off x="937125" y="2913052"/>
              <a:ext cx="40680" cy="42788"/>
            </a:xfrm>
            <a:custGeom>
              <a:avLst/>
              <a:gdLst>
                <a:gd name="T0" fmla="*/ 65 w 129"/>
                <a:gd name="T1" fmla="*/ 1 h 115"/>
                <a:gd name="T2" fmla="*/ 55 w 129"/>
                <a:gd name="T3" fmla="*/ 1 h 115"/>
                <a:gd name="T4" fmla="*/ 47 w 129"/>
                <a:gd name="T5" fmla="*/ 4 h 115"/>
                <a:gd name="T6" fmla="*/ 41 w 129"/>
                <a:gd name="T7" fmla="*/ 10 h 115"/>
                <a:gd name="T8" fmla="*/ 35 w 129"/>
                <a:gd name="T9" fmla="*/ 19 h 115"/>
                <a:gd name="T10" fmla="*/ 31 w 129"/>
                <a:gd name="T11" fmla="*/ 31 h 115"/>
                <a:gd name="T12" fmla="*/ 21 w 129"/>
                <a:gd name="T13" fmla="*/ 46 h 115"/>
                <a:gd name="T14" fmla="*/ 15 w 129"/>
                <a:gd name="T15" fmla="*/ 50 h 115"/>
                <a:gd name="T16" fmla="*/ 7 w 129"/>
                <a:gd name="T17" fmla="*/ 60 h 115"/>
                <a:gd name="T18" fmla="*/ 0 w 129"/>
                <a:gd name="T19" fmla="*/ 73 h 115"/>
                <a:gd name="T20" fmla="*/ 2 w 129"/>
                <a:gd name="T21" fmla="*/ 73 h 115"/>
                <a:gd name="T22" fmla="*/ 3 w 129"/>
                <a:gd name="T23" fmla="*/ 73 h 115"/>
                <a:gd name="T24" fmla="*/ 6 w 129"/>
                <a:gd name="T25" fmla="*/ 73 h 115"/>
                <a:gd name="T26" fmla="*/ 7 w 129"/>
                <a:gd name="T27" fmla="*/ 73 h 115"/>
                <a:gd name="T28" fmla="*/ 8 w 129"/>
                <a:gd name="T29" fmla="*/ 73 h 115"/>
                <a:gd name="T30" fmla="*/ 10 w 129"/>
                <a:gd name="T31" fmla="*/ 73 h 115"/>
                <a:gd name="T32" fmla="*/ 13 w 129"/>
                <a:gd name="T33" fmla="*/ 73 h 115"/>
                <a:gd name="T34" fmla="*/ 28 w 129"/>
                <a:gd name="T35" fmla="*/ 74 h 115"/>
                <a:gd name="T36" fmla="*/ 45 w 129"/>
                <a:gd name="T37" fmla="*/ 77 h 115"/>
                <a:gd name="T38" fmla="*/ 60 w 129"/>
                <a:gd name="T39" fmla="*/ 84 h 115"/>
                <a:gd name="T40" fmla="*/ 65 w 129"/>
                <a:gd name="T41" fmla="*/ 89 h 115"/>
                <a:gd name="T42" fmla="*/ 67 w 129"/>
                <a:gd name="T43" fmla="*/ 96 h 115"/>
                <a:gd name="T44" fmla="*/ 69 w 129"/>
                <a:gd name="T45" fmla="*/ 102 h 115"/>
                <a:gd name="T46" fmla="*/ 76 w 129"/>
                <a:gd name="T47" fmla="*/ 111 h 115"/>
                <a:gd name="T48" fmla="*/ 85 w 129"/>
                <a:gd name="T49" fmla="*/ 115 h 115"/>
                <a:gd name="T50" fmla="*/ 103 w 129"/>
                <a:gd name="T51" fmla="*/ 115 h 115"/>
                <a:gd name="T52" fmla="*/ 111 w 129"/>
                <a:gd name="T53" fmla="*/ 115 h 115"/>
                <a:gd name="T54" fmla="*/ 124 w 129"/>
                <a:gd name="T55" fmla="*/ 112 h 115"/>
                <a:gd name="T56" fmla="*/ 129 w 129"/>
                <a:gd name="T57" fmla="*/ 107 h 115"/>
                <a:gd name="T58" fmla="*/ 123 w 129"/>
                <a:gd name="T59" fmla="*/ 100 h 115"/>
                <a:gd name="T60" fmla="*/ 120 w 129"/>
                <a:gd name="T61" fmla="*/ 91 h 115"/>
                <a:gd name="T62" fmla="*/ 120 w 129"/>
                <a:gd name="T63" fmla="*/ 82 h 115"/>
                <a:gd name="T64" fmla="*/ 117 w 129"/>
                <a:gd name="T65" fmla="*/ 77 h 115"/>
                <a:gd name="T66" fmla="*/ 101 w 129"/>
                <a:gd name="T67" fmla="*/ 64 h 115"/>
                <a:gd name="T68" fmla="*/ 99 w 129"/>
                <a:gd name="T69" fmla="*/ 61 h 115"/>
                <a:gd name="T70" fmla="*/ 95 w 129"/>
                <a:gd name="T71" fmla="*/ 56 h 115"/>
                <a:gd name="T72" fmla="*/ 94 w 129"/>
                <a:gd name="T73" fmla="*/ 46 h 115"/>
                <a:gd name="T74" fmla="*/ 99 w 129"/>
                <a:gd name="T75" fmla="*/ 28 h 115"/>
                <a:gd name="T76" fmla="*/ 101 w 129"/>
                <a:gd name="T77" fmla="*/ 18 h 115"/>
                <a:gd name="T78" fmla="*/ 102 w 129"/>
                <a:gd name="T79" fmla="*/ 15 h 115"/>
                <a:gd name="T80" fmla="*/ 104 w 129"/>
                <a:gd name="T81" fmla="*/ 13 h 115"/>
                <a:gd name="T82" fmla="*/ 94 w 129"/>
                <a:gd name="T83" fmla="*/ 7 h 115"/>
                <a:gd name="T84" fmla="*/ 81 w 129"/>
                <a:gd name="T85" fmla="*/ 3 h 115"/>
                <a:gd name="T86" fmla="*/ 65 w 129"/>
                <a:gd name="T87" fmla="*/ 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115">
                  <a:moveTo>
                    <a:pt x="65" y="1"/>
                  </a:moveTo>
                  <a:lnTo>
                    <a:pt x="65" y="1"/>
                  </a:lnTo>
                  <a:lnTo>
                    <a:pt x="60" y="0"/>
                  </a:lnTo>
                  <a:lnTo>
                    <a:pt x="55" y="1"/>
                  </a:lnTo>
                  <a:lnTo>
                    <a:pt x="51" y="2"/>
                  </a:lnTo>
                  <a:lnTo>
                    <a:pt x="47" y="4"/>
                  </a:lnTo>
                  <a:lnTo>
                    <a:pt x="44" y="6"/>
                  </a:lnTo>
                  <a:lnTo>
                    <a:pt x="41" y="10"/>
                  </a:lnTo>
                  <a:lnTo>
                    <a:pt x="38" y="14"/>
                  </a:lnTo>
                  <a:lnTo>
                    <a:pt x="35" y="19"/>
                  </a:lnTo>
                  <a:lnTo>
                    <a:pt x="35" y="19"/>
                  </a:lnTo>
                  <a:lnTo>
                    <a:pt x="31" y="31"/>
                  </a:lnTo>
                  <a:lnTo>
                    <a:pt x="26" y="39"/>
                  </a:lnTo>
                  <a:lnTo>
                    <a:pt x="21" y="46"/>
                  </a:lnTo>
                  <a:lnTo>
                    <a:pt x="15" y="50"/>
                  </a:lnTo>
                  <a:lnTo>
                    <a:pt x="15" y="50"/>
                  </a:lnTo>
                  <a:lnTo>
                    <a:pt x="11" y="54"/>
                  </a:lnTo>
                  <a:lnTo>
                    <a:pt x="7" y="60"/>
                  </a:lnTo>
                  <a:lnTo>
                    <a:pt x="4" y="66"/>
                  </a:lnTo>
                  <a:lnTo>
                    <a:pt x="0" y="73"/>
                  </a:lnTo>
                  <a:lnTo>
                    <a:pt x="0" y="73"/>
                  </a:lnTo>
                  <a:lnTo>
                    <a:pt x="2" y="73"/>
                  </a:lnTo>
                  <a:lnTo>
                    <a:pt x="2" y="73"/>
                  </a:lnTo>
                  <a:lnTo>
                    <a:pt x="3" y="73"/>
                  </a:lnTo>
                  <a:lnTo>
                    <a:pt x="3" y="73"/>
                  </a:lnTo>
                  <a:lnTo>
                    <a:pt x="6" y="73"/>
                  </a:lnTo>
                  <a:lnTo>
                    <a:pt x="6" y="73"/>
                  </a:lnTo>
                  <a:lnTo>
                    <a:pt x="7" y="73"/>
                  </a:lnTo>
                  <a:lnTo>
                    <a:pt x="7" y="73"/>
                  </a:lnTo>
                  <a:lnTo>
                    <a:pt x="8" y="73"/>
                  </a:lnTo>
                  <a:lnTo>
                    <a:pt x="8" y="73"/>
                  </a:lnTo>
                  <a:lnTo>
                    <a:pt x="10" y="73"/>
                  </a:lnTo>
                  <a:lnTo>
                    <a:pt x="10" y="73"/>
                  </a:lnTo>
                  <a:lnTo>
                    <a:pt x="13" y="73"/>
                  </a:lnTo>
                  <a:lnTo>
                    <a:pt x="13" y="73"/>
                  </a:lnTo>
                  <a:lnTo>
                    <a:pt x="28" y="74"/>
                  </a:lnTo>
                  <a:lnTo>
                    <a:pt x="37" y="75"/>
                  </a:lnTo>
                  <a:lnTo>
                    <a:pt x="45" y="77"/>
                  </a:lnTo>
                  <a:lnTo>
                    <a:pt x="53" y="80"/>
                  </a:lnTo>
                  <a:lnTo>
                    <a:pt x="60" y="84"/>
                  </a:lnTo>
                  <a:lnTo>
                    <a:pt x="62" y="86"/>
                  </a:lnTo>
                  <a:lnTo>
                    <a:pt x="65" y="89"/>
                  </a:lnTo>
                  <a:lnTo>
                    <a:pt x="66" y="92"/>
                  </a:lnTo>
                  <a:lnTo>
                    <a:pt x="67" y="96"/>
                  </a:lnTo>
                  <a:lnTo>
                    <a:pt x="67" y="96"/>
                  </a:lnTo>
                  <a:lnTo>
                    <a:pt x="69" y="102"/>
                  </a:lnTo>
                  <a:lnTo>
                    <a:pt x="72" y="107"/>
                  </a:lnTo>
                  <a:lnTo>
                    <a:pt x="76" y="111"/>
                  </a:lnTo>
                  <a:lnTo>
                    <a:pt x="80" y="114"/>
                  </a:lnTo>
                  <a:lnTo>
                    <a:pt x="85" y="115"/>
                  </a:lnTo>
                  <a:lnTo>
                    <a:pt x="91" y="115"/>
                  </a:lnTo>
                  <a:lnTo>
                    <a:pt x="103" y="115"/>
                  </a:lnTo>
                  <a:lnTo>
                    <a:pt x="103" y="115"/>
                  </a:lnTo>
                  <a:lnTo>
                    <a:pt x="111" y="115"/>
                  </a:lnTo>
                  <a:lnTo>
                    <a:pt x="118" y="114"/>
                  </a:lnTo>
                  <a:lnTo>
                    <a:pt x="124" y="112"/>
                  </a:lnTo>
                  <a:lnTo>
                    <a:pt x="127" y="110"/>
                  </a:lnTo>
                  <a:lnTo>
                    <a:pt x="129" y="107"/>
                  </a:lnTo>
                  <a:lnTo>
                    <a:pt x="129" y="107"/>
                  </a:lnTo>
                  <a:lnTo>
                    <a:pt x="123" y="100"/>
                  </a:lnTo>
                  <a:lnTo>
                    <a:pt x="121" y="96"/>
                  </a:lnTo>
                  <a:lnTo>
                    <a:pt x="120" y="91"/>
                  </a:lnTo>
                  <a:lnTo>
                    <a:pt x="120" y="91"/>
                  </a:lnTo>
                  <a:lnTo>
                    <a:pt x="120" y="82"/>
                  </a:lnTo>
                  <a:lnTo>
                    <a:pt x="119" y="79"/>
                  </a:lnTo>
                  <a:lnTo>
                    <a:pt x="117" y="77"/>
                  </a:lnTo>
                  <a:lnTo>
                    <a:pt x="112" y="71"/>
                  </a:lnTo>
                  <a:lnTo>
                    <a:pt x="101" y="64"/>
                  </a:lnTo>
                  <a:lnTo>
                    <a:pt x="101" y="64"/>
                  </a:lnTo>
                  <a:lnTo>
                    <a:pt x="99" y="61"/>
                  </a:lnTo>
                  <a:lnTo>
                    <a:pt x="96" y="58"/>
                  </a:lnTo>
                  <a:lnTo>
                    <a:pt x="95" y="56"/>
                  </a:lnTo>
                  <a:lnTo>
                    <a:pt x="94" y="53"/>
                  </a:lnTo>
                  <a:lnTo>
                    <a:pt x="94" y="46"/>
                  </a:lnTo>
                  <a:lnTo>
                    <a:pt x="95" y="40"/>
                  </a:lnTo>
                  <a:lnTo>
                    <a:pt x="99" y="28"/>
                  </a:lnTo>
                  <a:lnTo>
                    <a:pt x="101" y="23"/>
                  </a:lnTo>
                  <a:lnTo>
                    <a:pt x="101" y="18"/>
                  </a:lnTo>
                  <a:lnTo>
                    <a:pt x="101" y="18"/>
                  </a:lnTo>
                  <a:lnTo>
                    <a:pt x="102" y="15"/>
                  </a:lnTo>
                  <a:lnTo>
                    <a:pt x="104" y="13"/>
                  </a:lnTo>
                  <a:lnTo>
                    <a:pt x="104" y="13"/>
                  </a:lnTo>
                  <a:lnTo>
                    <a:pt x="94" y="7"/>
                  </a:lnTo>
                  <a:lnTo>
                    <a:pt x="94" y="7"/>
                  </a:lnTo>
                  <a:lnTo>
                    <a:pt x="89" y="4"/>
                  </a:lnTo>
                  <a:lnTo>
                    <a:pt x="81" y="3"/>
                  </a:lnTo>
                  <a:lnTo>
                    <a:pt x="65" y="1"/>
                  </a:lnTo>
                  <a:lnTo>
                    <a:pt x="65"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 name="Freeform 108">
              <a:extLst>
                <a:ext uri="{FF2B5EF4-FFF2-40B4-BE49-F238E27FC236}">
                  <a16:creationId xmlns:a16="http://schemas.microsoft.com/office/drawing/2014/main" id="{B802953A-13CD-4374-B6A4-3156538FDBC6}"/>
                </a:ext>
              </a:extLst>
            </p:cNvPr>
            <p:cNvSpPr>
              <a:spLocks/>
            </p:cNvSpPr>
            <p:nvPr/>
          </p:nvSpPr>
          <p:spPr bwMode="auto">
            <a:xfrm>
              <a:off x="1021027" y="3016330"/>
              <a:ext cx="20340" cy="39837"/>
            </a:xfrm>
            <a:custGeom>
              <a:avLst/>
              <a:gdLst>
                <a:gd name="T0" fmla="*/ 11 w 60"/>
                <a:gd name="T1" fmla="*/ 90 h 108"/>
                <a:gd name="T2" fmla="*/ 11 w 60"/>
                <a:gd name="T3" fmla="*/ 90 h 108"/>
                <a:gd name="T4" fmla="*/ 12 w 60"/>
                <a:gd name="T5" fmla="*/ 94 h 108"/>
                <a:gd name="T6" fmla="*/ 14 w 60"/>
                <a:gd name="T7" fmla="*/ 99 h 108"/>
                <a:gd name="T8" fmla="*/ 18 w 60"/>
                <a:gd name="T9" fmla="*/ 103 h 108"/>
                <a:gd name="T10" fmla="*/ 21 w 60"/>
                <a:gd name="T11" fmla="*/ 106 h 108"/>
                <a:gd name="T12" fmla="*/ 21 w 60"/>
                <a:gd name="T13" fmla="*/ 106 h 108"/>
                <a:gd name="T14" fmla="*/ 27 w 60"/>
                <a:gd name="T15" fmla="*/ 108 h 108"/>
                <a:gd name="T16" fmla="*/ 31 w 60"/>
                <a:gd name="T17" fmla="*/ 108 h 108"/>
                <a:gd name="T18" fmla="*/ 36 w 60"/>
                <a:gd name="T19" fmla="*/ 107 h 108"/>
                <a:gd name="T20" fmla="*/ 36 w 60"/>
                <a:gd name="T21" fmla="*/ 107 h 108"/>
                <a:gd name="T22" fmla="*/ 44 w 60"/>
                <a:gd name="T23" fmla="*/ 103 h 108"/>
                <a:gd name="T24" fmla="*/ 47 w 60"/>
                <a:gd name="T25" fmla="*/ 102 h 108"/>
                <a:gd name="T26" fmla="*/ 51 w 60"/>
                <a:gd name="T27" fmla="*/ 101 h 108"/>
                <a:gd name="T28" fmla="*/ 51 w 60"/>
                <a:gd name="T29" fmla="*/ 101 h 108"/>
                <a:gd name="T30" fmla="*/ 54 w 60"/>
                <a:gd name="T31" fmla="*/ 81 h 108"/>
                <a:gd name="T32" fmla="*/ 57 w 60"/>
                <a:gd name="T33" fmla="*/ 70 h 108"/>
                <a:gd name="T34" fmla="*/ 59 w 60"/>
                <a:gd name="T35" fmla="*/ 60 h 108"/>
                <a:gd name="T36" fmla="*/ 59 w 60"/>
                <a:gd name="T37" fmla="*/ 60 h 108"/>
                <a:gd name="T38" fmla="*/ 60 w 60"/>
                <a:gd name="T39" fmla="*/ 55 h 108"/>
                <a:gd name="T40" fmla="*/ 60 w 60"/>
                <a:gd name="T41" fmla="*/ 51 h 108"/>
                <a:gd name="T42" fmla="*/ 59 w 60"/>
                <a:gd name="T43" fmla="*/ 42 h 108"/>
                <a:gd name="T44" fmla="*/ 57 w 60"/>
                <a:gd name="T45" fmla="*/ 32 h 108"/>
                <a:gd name="T46" fmla="*/ 55 w 60"/>
                <a:gd name="T47" fmla="*/ 20 h 108"/>
                <a:gd name="T48" fmla="*/ 55 w 60"/>
                <a:gd name="T49" fmla="*/ 20 h 108"/>
                <a:gd name="T50" fmla="*/ 53 w 60"/>
                <a:gd name="T51" fmla="*/ 9 h 108"/>
                <a:gd name="T52" fmla="*/ 52 w 60"/>
                <a:gd name="T53" fmla="*/ 6 h 108"/>
                <a:gd name="T54" fmla="*/ 51 w 60"/>
                <a:gd name="T55" fmla="*/ 3 h 108"/>
                <a:gd name="T56" fmla="*/ 49 w 60"/>
                <a:gd name="T57" fmla="*/ 2 h 108"/>
                <a:gd name="T58" fmla="*/ 46 w 60"/>
                <a:gd name="T59" fmla="*/ 0 h 108"/>
                <a:gd name="T60" fmla="*/ 39 w 60"/>
                <a:gd name="T61" fmla="*/ 0 h 108"/>
                <a:gd name="T62" fmla="*/ 39 w 60"/>
                <a:gd name="T63" fmla="*/ 0 h 108"/>
                <a:gd name="T64" fmla="*/ 35 w 60"/>
                <a:gd name="T65" fmla="*/ 0 h 108"/>
                <a:gd name="T66" fmla="*/ 32 w 60"/>
                <a:gd name="T67" fmla="*/ 2 h 108"/>
                <a:gd name="T68" fmla="*/ 29 w 60"/>
                <a:gd name="T69" fmla="*/ 3 h 108"/>
                <a:gd name="T70" fmla="*/ 26 w 60"/>
                <a:gd name="T71" fmla="*/ 5 h 108"/>
                <a:gd name="T72" fmla="*/ 25 w 60"/>
                <a:gd name="T73" fmla="*/ 8 h 108"/>
                <a:gd name="T74" fmla="*/ 24 w 60"/>
                <a:gd name="T75" fmla="*/ 12 h 108"/>
                <a:gd name="T76" fmla="*/ 23 w 60"/>
                <a:gd name="T77" fmla="*/ 17 h 108"/>
                <a:gd name="T78" fmla="*/ 23 w 60"/>
                <a:gd name="T79" fmla="*/ 23 h 108"/>
                <a:gd name="T80" fmla="*/ 23 w 60"/>
                <a:gd name="T81" fmla="*/ 23 h 108"/>
                <a:gd name="T82" fmla="*/ 23 w 60"/>
                <a:gd name="T83" fmla="*/ 28 h 108"/>
                <a:gd name="T84" fmla="*/ 22 w 60"/>
                <a:gd name="T85" fmla="*/ 32 h 108"/>
                <a:gd name="T86" fmla="*/ 20 w 60"/>
                <a:gd name="T87" fmla="*/ 35 h 108"/>
                <a:gd name="T88" fmla="*/ 17 w 60"/>
                <a:gd name="T89" fmla="*/ 37 h 108"/>
                <a:gd name="T90" fmla="*/ 15 w 60"/>
                <a:gd name="T91" fmla="*/ 40 h 108"/>
                <a:gd name="T92" fmla="*/ 13 w 60"/>
                <a:gd name="T93" fmla="*/ 43 h 108"/>
                <a:gd name="T94" fmla="*/ 11 w 60"/>
                <a:gd name="T95" fmla="*/ 48 h 108"/>
                <a:gd name="T96" fmla="*/ 10 w 60"/>
                <a:gd name="T97" fmla="*/ 54 h 108"/>
                <a:gd name="T98" fmla="*/ 10 w 60"/>
                <a:gd name="T99" fmla="*/ 54 h 108"/>
                <a:gd name="T100" fmla="*/ 9 w 60"/>
                <a:gd name="T101" fmla="*/ 63 h 108"/>
                <a:gd name="T102" fmla="*/ 7 w 60"/>
                <a:gd name="T103" fmla="*/ 69 h 108"/>
                <a:gd name="T104" fmla="*/ 4 w 60"/>
                <a:gd name="T105" fmla="*/ 72 h 108"/>
                <a:gd name="T106" fmla="*/ 2 w 60"/>
                <a:gd name="T107" fmla="*/ 73 h 108"/>
                <a:gd name="T108" fmla="*/ 0 w 60"/>
                <a:gd name="T109" fmla="*/ 73 h 108"/>
                <a:gd name="T110" fmla="*/ 0 w 60"/>
                <a:gd name="T111" fmla="*/ 73 h 108"/>
                <a:gd name="T112" fmla="*/ 1 w 60"/>
                <a:gd name="T113" fmla="*/ 77 h 108"/>
                <a:gd name="T114" fmla="*/ 2 w 60"/>
                <a:gd name="T115" fmla="*/ 81 h 108"/>
                <a:gd name="T116" fmla="*/ 2 w 60"/>
                <a:gd name="T117" fmla="*/ 81 h 108"/>
                <a:gd name="T118" fmla="*/ 7 w 60"/>
                <a:gd name="T119" fmla="*/ 84 h 108"/>
                <a:gd name="T120" fmla="*/ 9 w 60"/>
                <a:gd name="T121" fmla="*/ 86 h 108"/>
                <a:gd name="T122" fmla="*/ 11 w 60"/>
                <a:gd name="T123" fmla="*/ 90 h 108"/>
                <a:gd name="T124" fmla="*/ 11 w 60"/>
                <a:gd name="T12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108">
                  <a:moveTo>
                    <a:pt x="11" y="90"/>
                  </a:moveTo>
                  <a:lnTo>
                    <a:pt x="11" y="90"/>
                  </a:lnTo>
                  <a:lnTo>
                    <a:pt x="12" y="94"/>
                  </a:lnTo>
                  <a:lnTo>
                    <a:pt x="14" y="99"/>
                  </a:lnTo>
                  <a:lnTo>
                    <a:pt x="18" y="103"/>
                  </a:lnTo>
                  <a:lnTo>
                    <a:pt x="21" y="106"/>
                  </a:lnTo>
                  <a:lnTo>
                    <a:pt x="21" y="106"/>
                  </a:lnTo>
                  <a:lnTo>
                    <a:pt x="27" y="108"/>
                  </a:lnTo>
                  <a:lnTo>
                    <a:pt x="31" y="108"/>
                  </a:lnTo>
                  <a:lnTo>
                    <a:pt x="36" y="107"/>
                  </a:lnTo>
                  <a:lnTo>
                    <a:pt x="36" y="107"/>
                  </a:lnTo>
                  <a:lnTo>
                    <a:pt x="44" y="103"/>
                  </a:lnTo>
                  <a:lnTo>
                    <a:pt x="47" y="102"/>
                  </a:lnTo>
                  <a:lnTo>
                    <a:pt x="51" y="101"/>
                  </a:lnTo>
                  <a:lnTo>
                    <a:pt x="51" y="101"/>
                  </a:lnTo>
                  <a:lnTo>
                    <a:pt x="54" y="81"/>
                  </a:lnTo>
                  <a:lnTo>
                    <a:pt x="57" y="70"/>
                  </a:lnTo>
                  <a:lnTo>
                    <a:pt x="59" y="60"/>
                  </a:lnTo>
                  <a:lnTo>
                    <a:pt x="59" y="60"/>
                  </a:lnTo>
                  <a:lnTo>
                    <a:pt x="60" y="55"/>
                  </a:lnTo>
                  <a:lnTo>
                    <a:pt x="60" y="51"/>
                  </a:lnTo>
                  <a:lnTo>
                    <a:pt x="59" y="42"/>
                  </a:lnTo>
                  <a:lnTo>
                    <a:pt x="57" y="32"/>
                  </a:lnTo>
                  <a:lnTo>
                    <a:pt x="55" y="20"/>
                  </a:lnTo>
                  <a:lnTo>
                    <a:pt x="55" y="20"/>
                  </a:lnTo>
                  <a:lnTo>
                    <a:pt x="53" y="9"/>
                  </a:lnTo>
                  <a:lnTo>
                    <a:pt x="52" y="6"/>
                  </a:lnTo>
                  <a:lnTo>
                    <a:pt x="51" y="3"/>
                  </a:lnTo>
                  <a:lnTo>
                    <a:pt x="49" y="2"/>
                  </a:lnTo>
                  <a:lnTo>
                    <a:pt x="46" y="0"/>
                  </a:lnTo>
                  <a:lnTo>
                    <a:pt x="39" y="0"/>
                  </a:lnTo>
                  <a:lnTo>
                    <a:pt x="39" y="0"/>
                  </a:lnTo>
                  <a:lnTo>
                    <a:pt x="35" y="0"/>
                  </a:lnTo>
                  <a:lnTo>
                    <a:pt x="32" y="2"/>
                  </a:lnTo>
                  <a:lnTo>
                    <a:pt x="29" y="3"/>
                  </a:lnTo>
                  <a:lnTo>
                    <a:pt x="26" y="5"/>
                  </a:lnTo>
                  <a:lnTo>
                    <a:pt x="25" y="8"/>
                  </a:lnTo>
                  <a:lnTo>
                    <a:pt x="24" y="12"/>
                  </a:lnTo>
                  <a:lnTo>
                    <a:pt x="23" y="17"/>
                  </a:lnTo>
                  <a:lnTo>
                    <a:pt x="23" y="23"/>
                  </a:lnTo>
                  <a:lnTo>
                    <a:pt x="23" y="23"/>
                  </a:lnTo>
                  <a:lnTo>
                    <a:pt x="23" y="28"/>
                  </a:lnTo>
                  <a:lnTo>
                    <a:pt x="22" y="32"/>
                  </a:lnTo>
                  <a:lnTo>
                    <a:pt x="20" y="35"/>
                  </a:lnTo>
                  <a:lnTo>
                    <a:pt x="17" y="37"/>
                  </a:lnTo>
                  <a:lnTo>
                    <a:pt x="15" y="40"/>
                  </a:lnTo>
                  <a:lnTo>
                    <a:pt x="13" y="43"/>
                  </a:lnTo>
                  <a:lnTo>
                    <a:pt x="11" y="48"/>
                  </a:lnTo>
                  <a:lnTo>
                    <a:pt x="10" y="54"/>
                  </a:lnTo>
                  <a:lnTo>
                    <a:pt x="10" y="54"/>
                  </a:lnTo>
                  <a:lnTo>
                    <a:pt x="9" y="63"/>
                  </a:lnTo>
                  <a:lnTo>
                    <a:pt x="7" y="69"/>
                  </a:lnTo>
                  <a:lnTo>
                    <a:pt x="4" y="72"/>
                  </a:lnTo>
                  <a:lnTo>
                    <a:pt x="2" y="73"/>
                  </a:lnTo>
                  <a:lnTo>
                    <a:pt x="0" y="73"/>
                  </a:lnTo>
                  <a:lnTo>
                    <a:pt x="0" y="73"/>
                  </a:lnTo>
                  <a:lnTo>
                    <a:pt x="1" y="77"/>
                  </a:lnTo>
                  <a:lnTo>
                    <a:pt x="2" y="81"/>
                  </a:lnTo>
                  <a:lnTo>
                    <a:pt x="2" y="81"/>
                  </a:lnTo>
                  <a:lnTo>
                    <a:pt x="7" y="84"/>
                  </a:lnTo>
                  <a:lnTo>
                    <a:pt x="9" y="86"/>
                  </a:lnTo>
                  <a:lnTo>
                    <a:pt x="11" y="90"/>
                  </a:lnTo>
                  <a:lnTo>
                    <a:pt x="11" y="9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 name="Freeform 109">
              <a:extLst>
                <a:ext uri="{FF2B5EF4-FFF2-40B4-BE49-F238E27FC236}">
                  <a16:creationId xmlns:a16="http://schemas.microsoft.com/office/drawing/2014/main" id="{6E99A1C5-7AE0-4A3E-8876-62621AC3CF39}"/>
                </a:ext>
              </a:extLst>
            </p:cNvPr>
            <p:cNvSpPr>
              <a:spLocks/>
            </p:cNvSpPr>
            <p:nvPr/>
          </p:nvSpPr>
          <p:spPr bwMode="auto">
            <a:xfrm>
              <a:off x="700678" y="2789116"/>
              <a:ext cx="33052" cy="47213"/>
            </a:xfrm>
            <a:custGeom>
              <a:avLst/>
              <a:gdLst>
                <a:gd name="T0" fmla="*/ 34 w 103"/>
                <a:gd name="T1" fmla="*/ 127 h 128"/>
                <a:gd name="T2" fmla="*/ 35 w 103"/>
                <a:gd name="T3" fmla="*/ 127 h 128"/>
                <a:gd name="T4" fmla="*/ 35 w 103"/>
                <a:gd name="T5" fmla="*/ 127 h 128"/>
                <a:gd name="T6" fmla="*/ 36 w 103"/>
                <a:gd name="T7" fmla="*/ 127 h 128"/>
                <a:gd name="T8" fmla="*/ 36 w 103"/>
                <a:gd name="T9" fmla="*/ 126 h 128"/>
                <a:gd name="T10" fmla="*/ 36 w 103"/>
                <a:gd name="T11" fmla="*/ 126 h 128"/>
                <a:gd name="T12" fmla="*/ 37 w 103"/>
                <a:gd name="T13" fmla="*/ 125 h 128"/>
                <a:gd name="T14" fmla="*/ 38 w 103"/>
                <a:gd name="T15" fmla="*/ 123 h 128"/>
                <a:gd name="T16" fmla="*/ 38 w 103"/>
                <a:gd name="T17" fmla="*/ 123 h 128"/>
                <a:gd name="T18" fmla="*/ 39 w 103"/>
                <a:gd name="T19" fmla="*/ 118 h 128"/>
                <a:gd name="T20" fmla="*/ 40 w 103"/>
                <a:gd name="T21" fmla="*/ 117 h 128"/>
                <a:gd name="T22" fmla="*/ 40 w 103"/>
                <a:gd name="T23" fmla="*/ 116 h 128"/>
                <a:gd name="T24" fmla="*/ 40 w 103"/>
                <a:gd name="T25" fmla="*/ 115 h 128"/>
                <a:gd name="T26" fmla="*/ 40 w 103"/>
                <a:gd name="T27" fmla="*/ 114 h 128"/>
                <a:gd name="T28" fmla="*/ 41 w 103"/>
                <a:gd name="T29" fmla="*/ 113 h 128"/>
                <a:gd name="T30" fmla="*/ 41 w 103"/>
                <a:gd name="T31" fmla="*/ 113 h 128"/>
                <a:gd name="T32" fmla="*/ 43 w 103"/>
                <a:gd name="T33" fmla="*/ 112 h 128"/>
                <a:gd name="T34" fmla="*/ 43 w 103"/>
                <a:gd name="T35" fmla="*/ 112 h 128"/>
                <a:gd name="T36" fmla="*/ 45 w 103"/>
                <a:gd name="T37" fmla="*/ 112 h 128"/>
                <a:gd name="T38" fmla="*/ 55 w 103"/>
                <a:gd name="T39" fmla="*/ 108 h 128"/>
                <a:gd name="T40" fmla="*/ 61 w 103"/>
                <a:gd name="T41" fmla="*/ 101 h 128"/>
                <a:gd name="T42" fmla="*/ 62 w 103"/>
                <a:gd name="T43" fmla="*/ 94 h 128"/>
                <a:gd name="T44" fmla="*/ 64 w 103"/>
                <a:gd name="T45" fmla="*/ 83 h 128"/>
                <a:gd name="T46" fmla="*/ 65 w 103"/>
                <a:gd name="T47" fmla="*/ 79 h 128"/>
                <a:gd name="T48" fmla="*/ 71 w 103"/>
                <a:gd name="T49" fmla="*/ 74 h 128"/>
                <a:gd name="T50" fmla="*/ 83 w 103"/>
                <a:gd name="T51" fmla="*/ 72 h 128"/>
                <a:gd name="T52" fmla="*/ 87 w 103"/>
                <a:gd name="T53" fmla="*/ 69 h 128"/>
                <a:gd name="T54" fmla="*/ 89 w 103"/>
                <a:gd name="T55" fmla="*/ 64 h 128"/>
                <a:gd name="T56" fmla="*/ 94 w 103"/>
                <a:gd name="T57" fmla="*/ 54 h 128"/>
                <a:gd name="T58" fmla="*/ 97 w 103"/>
                <a:gd name="T59" fmla="*/ 50 h 128"/>
                <a:gd name="T60" fmla="*/ 102 w 103"/>
                <a:gd name="T61" fmla="*/ 42 h 128"/>
                <a:gd name="T62" fmla="*/ 102 w 103"/>
                <a:gd name="T63" fmla="*/ 35 h 128"/>
                <a:gd name="T64" fmla="*/ 97 w 103"/>
                <a:gd name="T65" fmla="*/ 24 h 128"/>
                <a:gd name="T66" fmla="*/ 93 w 103"/>
                <a:gd name="T67" fmla="*/ 21 h 128"/>
                <a:gd name="T68" fmla="*/ 83 w 103"/>
                <a:gd name="T69" fmla="*/ 15 h 128"/>
                <a:gd name="T70" fmla="*/ 78 w 103"/>
                <a:gd name="T71" fmla="*/ 9 h 128"/>
                <a:gd name="T72" fmla="*/ 68 w 103"/>
                <a:gd name="T73" fmla="*/ 3 h 128"/>
                <a:gd name="T74" fmla="*/ 56 w 103"/>
                <a:gd name="T75" fmla="*/ 0 h 128"/>
                <a:gd name="T76" fmla="*/ 49 w 103"/>
                <a:gd name="T77" fmla="*/ 18 h 128"/>
                <a:gd name="T78" fmla="*/ 47 w 103"/>
                <a:gd name="T79" fmla="*/ 25 h 128"/>
                <a:gd name="T80" fmla="*/ 39 w 103"/>
                <a:gd name="T81" fmla="*/ 42 h 128"/>
                <a:gd name="T82" fmla="*/ 29 w 103"/>
                <a:gd name="T83" fmla="*/ 59 h 128"/>
                <a:gd name="T84" fmla="*/ 27 w 103"/>
                <a:gd name="T85" fmla="*/ 67 h 128"/>
                <a:gd name="T86" fmla="*/ 24 w 103"/>
                <a:gd name="T87" fmla="*/ 81 h 128"/>
                <a:gd name="T88" fmla="*/ 22 w 103"/>
                <a:gd name="T89" fmla="*/ 96 h 128"/>
                <a:gd name="T90" fmla="*/ 17 w 103"/>
                <a:gd name="T91" fmla="*/ 105 h 128"/>
                <a:gd name="T92" fmla="*/ 11 w 103"/>
                <a:gd name="T93" fmla="*/ 109 h 128"/>
                <a:gd name="T94" fmla="*/ 4 w 103"/>
                <a:gd name="T95" fmla="*/ 115 h 128"/>
                <a:gd name="T96" fmla="*/ 0 w 103"/>
                <a:gd name="T97" fmla="*/ 121 h 128"/>
                <a:gd name="T98" fmla="*/ 19 w 103"/>
                <a:gd name="T99" fmla="*/ 126 h 128"/>
                <a:gd name="T100" fmla="*/ 33 w 103"/>
                <a:gd name="T101" fmla="*/ 128 h 128"/>
                <a:gd name="T102" fmla="*/ 34 w 103"/>
                <a:gd name="T103"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28">
                  <a:moveTo>
                    <a:pt x="34" y="127"/>
                  </a:moveTo>
                  <a:lnTo>
                    <a:pt x="34" y="127"/>
                  </a:lnTo>
                  <a:lnTo>
                    <a:pt x="35" y="127"/>
                  </a:lnTo>
                  <a:lnTo>
                    <a:pt x="35" y="127"/>
                  </a:lnTo>
                  <a:lnTo>
                    <a:pt x="35" y="127"/>
                  </a:lnTo>
                  <a:lnTo>
                    <a:pt x="35" y="127"/>
                  </a:lnTo>
                  <a:lnTo>
                    <a:pt x="36" y="127"/>
                  </a:lnTo>
                  <a:lnTo>
                    <a:pt x="36" y="127"/>
                  </a:lnTo>
                  <a:lnTo>
                    <a:pt x="36" y="126"/>
                  </a:lnTo>
                  <a:lnTo>
                    <a:pt x="36" y="126"/>
                  </a:lnTo>
                  <a:lnTo>
                    <a:pt x="36" y="126"/>
                  </a:lnTo>
                  <a:lnTo>
                    <a:pt x="36" y="126"/>
                  </a:lnTo>
                  <a:lnTo>
                    <a:pt x="37" y="125"/>
                  </a:lnTo>
                  <a:lnTo>
                    <a:pt x="37" y="125"/>
                  </a:lnTo>
                  <a:lnTo>
                    <a:pt x="38" y="123"/>
                  </a:lnTo>
                  <a:lnTo>
                    <a:pt x="38" y="123"/>
                  </a:lnTo>
                  <a:lnTo>
                    <a:pt x="38" y="123"/>
                  </a:lnTo>
                  <a:lnTo>
                    <a:pt x="38" y="123"/>
                  </a:lnTo>
                  <a:lnTo>
                    <a:pt x="39" y="118"/>
                  </a:lnTo>
                  <a:lnTo>
                    <a:pt x="39" y="118"/>
                  </a:lnTo>
                  <a:lnTo>
                    <a:pt x="40" y="117"/>
                  </a:lnTo>
                  <a:lnTo>
                    <a:pt x="40" y="117"/>
                  </a:lnTo>
                  <a:lnTo>
                    <a:pt x="40" y="116"/>
                  </a:lnTo>
                  <a:lnTo>
                    <a:pt x="40" y="116"/>
                  </a:lnTo>
                  <a:lnTo>
                    <a:pt x="40" y="115"/>
                  </a:lnTo>
                  <a:lnTo>
                    <a:pt x="40" y="115"/>
                  </a:lnTo>
                  <a:lnTo>
                    <a:pt x="40" y="114"/>
                  </a:lnTo>
                  <a:lnTo>
                    <a:pt x="40" y="114"/>
                  </a:lnTo>
                  <a:lnTo>
                    <a:pt x="41" y="113"/>
                  </a:lnTo>
                  <a:lnTo>
                    <a:pt x="41" y="113"/>
                  </a:lnTo>
                  <a:lnTo>
                    <a:pt x="41" y="113"/>
                  </a:lnTo>
                  <a:lnTo>
                    <a:pt x="41" y="113"/>
                  </a:lnTo>
                  <a:lnTo>
                    <a:pt x="43" y="112"/>
                  </a:lnTo>
                  <a:lnTo>
                    <a:pt x="43" y="112"/>
                  </a:lnTo>
                  <a:lnTo>
                    <a:pt x="43" y="112"/>
                  </a:lnTo>
                  <a:lnTo>
                    <a:pt x="43" y="112"/>
                  </a:lnTo>
                  <a:lnTo>
                    <a:pt x="45" y="112"/>
                  </a:lnTo>
                  <a:lnTo>
                    <a:pt x="45" y="112"/>
                  </a:lnTo>
                  <a:lnTo>
                    <a:pt x="51" y="111"/>
                  </a:lnTo>
                  <a:lnTo>
                    <a:pt x="55" y="108"/>
                  </a:lnTo>
                  <a:lnTo>
                    <a:pt x="59" y="105"/>
                  </a:lnTo>
                  <a:lnTo>
                    <a:pt x="61" y="101"/>
                  </a:lnTo>
                  <a:lnTo>
                    <a:pt x="61" y="101"/>
                  </a:lnTo>
                  <a:lnTo>
                    <a:pt x="62" y="94"/>
                  </a:lnTo>
                  <a:lnTo>
                    <a:pt x="63" y="88"/>
                  </a:lnTo>
                  <a:lnTo>
                    <a:pt x="64" y="83"/>
                  </a:lnTo>
                  <a:lnTo>
                    <a:pt x="65" y="79"/>
                  </a:lnTo>
                  <a:lnTo>
                    <a:pt x="65" y="79"/>
                  </a:lnTo>
                  <a:lnTo>
                    <a:pt x="67" y="76"/>
                  </a:lnTo>
                  <a:lnTo>
                    <a:pt x="71" y="74"/>
                  </a:lnTo>
                  <a:lnTo>
                    <a:pt x="83" y="72"/>
                  </a:lnTo>
                  <a:lnTo>
                    <a:pt x="83" y="72"/>
                  </a:lnTo>
                  <a:lnTo>
                    <a:pt x="85" y="71"/>
                  </a:lnTo>
                  <a:lnTo>
                    <a:pt x="87" y="69"/>
                  </a:lnTo>
                  <a:lnTo>
                    <a:pt x="88" y="67"/>
                  </a:lnTo>
                  <a:lnTo>
                    <a:pt x="89" y="64"/>
                  </a:lnTo>
                  <a:lnTo>
                    <a:pt x="91" y="58"/>
                  </a:lnTo>
                  <a:lnTo>
                    <a:pt x="94" y="54"/>
                  </a:lnTo>
                  <a:lnTo>
                    <a:pt x="97" y="50"/>
                  </a:lnTo>
                  <a:lnTo>
                    <a:pt x="97" y="50"/>
                  </a:lnTo>
                  <a:lnTo>
                    <a:pt x="100" y="46"/>
                  </a:lnTo>
                  <a:lnTo>
                    <a:pt x="102" y="42"/>
                  </a:lnTo>
                  <a:lnTo>
                    <a:pt x="103" y="38"/>
                  </a:lnTo>
                  <a:lnTo>
                    <a:pt x="102" y="35"/>
                  </a:lnTo>
                  <a:lnTo>
                    <a:pt x="100" y="28"/>
                  </a:lnTo>
                  <a:lnTo>
                    <a:pt x="97" y="24"/>
                  </a:lnTo>
                  <a:lnTo>
                    <a:pt x="97" y="24"/>
                  </a:lnTo>
                  <a:lnTo>
                    <a:pt x="93" y="21"/>
                  </a:lnTo>
                  <a:lnTo>
                    <a:pt x="88" y="18"/>
                  </a:lnTo>
                  <a:lnTo>
                    <a:pt x="83" y="15"/>
                  </a:lnTo>
                  <a:lnTo>
                    <a:pt x="78" y="9"/>
                  </a:lnTo>
                  <a:lnTo>
                    <a:pt x="78" y="9"/>
                  </a:lnTo>
                  <a:lnTo>
                    <a:pt x="74" y="6"/>
                  </a:lnTo>
                  <a:lnTo>
                    <a:pt x="68" y="3"/>
                  </a:lnTo>
                  <a:lnTo>
                    <a:pt x="56" y="0"/>
                  </a:lnTo>
                  <a:lnTo>
                    <a:pt x="56" y="0"/>
                  </a:lnTo>
                  <a:lnTo>
                    <a:pt x="53" y="7"/>
                  </a:lnTo>
                  <a:lnTo>
                    <a:pt x="49" y="18"/>
                  </a:lnTo>
                  <a:lnTo>
                    <a:pt x="49" y="18"/>
                  </a:lnTo>
                  <a:lnTo>
                    <a:pt x="47" y="25"/>
                  </a:lnTo>
                  <a:lnTo>
                    <a:pt x="44" y="31"/>
                  </a:lnTo>
                  <a:lnTo>
                    <a:pt x="39" y="42"/>
                  </a:lnTo>
                  <a:lnTo>
                    <a:pt x="32" y="53"/>
                  </a:lnTo>
                  <a:lnTo>
                    <a:pt x="29" y="59"/>
                  </a:lnTo>
                  <a:lnTo>
                    <a:pt x="27" y="67"/>
                  </a:lnTo>
                  <a:lnTo>
                    <a:pt x="27" y="67"/>
                  </a:lnTo>
                  <a:lnTo>
                    <a:pt x="25" y="74"/>
                  </a:lnTo>
                  <a:lnTo>
                    <a:pt x="24" y="81"/>
                  </a:lnTo>
                  <a:lnTo>
                    <a:pt x="23" y="91"/>
                  </a:lnTo>
                  <a:lnTo>
                    <a:pt x="22" y="96"/>
                  </a:lnTo>
                  <a:lnTo>
                    <a:pt x="20" y="101"/>
                  </a:lnTo>
                  <a:lnTo>
                    <a:pt x="17" y="105"/>
                  </a:lnTo>
                  <a:lnTo>
                    <a:pt x="11" y="109"/>
                  </a:lnTo>
                  <a:lnTo>
                    <a:pt x="11" y="109"/>
                  </a:lnTo>
                  <a:lnTo>
                    <a:pt x="7" y="112"/>
                  </a:lnTo>
                  <a:lnTo>
                    <a:pt x="4" y="115"/>
                  </a:lnTo>
                  <a:lnTo>
                    <a:pt x="0" y="121"/>
                  </a:lnTo>
                  <a:lnTo>
                    <a:pt x="0" y="121"/>
                  </a:lnTo>
                  <a:lnTo>
                    <a:pt x="10" y="124"/>
                  </a:lnTo>
                  <a:lnTo>
                    <a:pt x="19" y="126"/>
                  </a:lnTo>
                  <a:lnTo>
                    <a:pt x="27" y="127"/>
                  </a:lnTo>
                  <a:lnTo>
                    <a:pt x="33" y="128"/>
                  </a:lnTo>
                  <a:lnTo>
                    <a:pt x="33" y="128"/>
                  </a:lnTo>
                  <a:lnTo>
                    <a:pt x="34" y="127"/>
                  </a:lnTo>
                  <a:lnTo>
                    <a:pt x="34" y="12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 name="Freeform 110">
              <a:extLst>
                <a:ext uri="{FF2B5EF4-FFF2-40B4-BE49-F238E27FC236}">
                  <a16:creationId xmlns:a16="http://schemas.microsoft.com/office/drawing/2014/main" id="{9EF5F4FC-1FFC-4CEF-92C3-1CC679A65C35}"/>
                </a:ext>
              </a:extLst>
            </p:cNvPr>
            <p:cNvSpPr>
              <a:spLocks/>
            </p:cNvSpPr>
            <p:nvPr/>
          </p:nvSpPr>
          <p:spPr bwMode="auto">
            <a:xfrm>
              <a:off x="686693" y="2833378"/>
              <a:ext cx="26696" cy="91477"/>
            </a:xfrm>
            <a:custGeom>
              <a:avLst/>
              <a:gdLst>
                <a:gd name="T0" fmla="*/ 4 w 86"/>
                <a:gd name="T1" fmla="*/ 128 h 248"/>
                <a:gd name="T2" fmla="*/ 0 w 86"/>
                <a:gd name="T3" fmla="*/ 142 h 248"/>
                <a:gd name="T4" fmla="*/ 6 w 86"/>
                <a:gd name="T5" fmla="*/ 159 h 248"/>
                <a:gd name="T6" fmla="*/ 11 w 86"/>
                <a:gd name="T7" fmla="*/ 171 h 248"/>
                <a:gd name="T8" fmla="*/ 14 w 86"/>
                <a:gd name="T9" fmla="*/ 194 h 248"/>
                <a:gd name="T10" fmla="*/ 20 w 86"/>
                <a:gd name="T11" fmla="*/ 203 h 248"/>
                <a:gd name="T12" fmla="*/ 23 w 86"/>
                <a:gd name="T13" fmla="*/ 206 h 248"/>
                <a:gd name="T14" fmla="*/ 24 w 86"/>
                <a:gd name="T15" fmla="*/ 207 h 248"/>
                <a:gd name="T16" fmla="*/ 26 w 86"/>
                <a:gd name="T17" fmla="*/ 210 h 248"/>
                <a:gd name="T18" fmla="*/ 26 w 86"/>
                <a:gd name="T19" fmla="*/ 211 h 248"/>
                <a:gd name="T20" fmla="*/ 28 w 86"/>
                <a:gd name="T21" fmla="*/ 214 h 248"/>
                <a:gd name="T22" fmla="*/ 29 w 86"/>
                <a:gd name="T23" fmla="*/ 216 h 248"/>
                <a:gd name="T24" fmla="*/ 30 w 86"/>
                <a:gd name="T25" fmla="*/ 219 h 248"/>
                <a:gd name="T26" fmla="*/ 31 w 86"/>
                <a:gd name="T27" fmla="*/ 220 h 248"/>
                <a:gd name="T28" fmla="*/ 32 w 86"/>
                <a:gd name="T29" fmla="*/ 224 h 248"/>
                <a:gd name="T30" fmla="*/ 33 w 86"/>
                <a:gd name="T31" fmla="*/ 225 h 248"/>
                <a:gd name="T32" fmla="*/ 34 w 86"/>
                <a:gd name="T33" fmla="*/ 229 h 248"/>
                <a:gd name="T34" fmla="*/ 34 w 86"/>
                <a:gd name="T35" fmla="*/ 231 h 248"/>
                <a:gd name="T36" fmla="*/ 35 w 86"/>
                <a:gd name="T37" fmla="*/ 234 h 248"/>
                <a:gd name="T38" fmla="*/ 36 w 86"/>
                <a:gd name="T39" fmla="*/ 235 h 248"/>
                <a:gd name="T40" fmla="*/ 36 w 86"/>
                <a:gd name="T41" fmla="*/ 239 h 248"/>
                <a:gd name="T42" fmla="*/ 37 w 86"/>
                <a:gd name="T43" fmla="*/ 241 h 248"/>
                <a:gd name="T44" fmla="*/ 37 w 86"/>
                <a:gd name="T45" fmla="*/ 244 h 248"/>
                <a:gd name="T46" fmla="*/ 37 w 86"/>
                <a:gd name="T47" fmla="*/ 244 h 248"/>
                <a:gd name="T48" fmla="*/ 37 w 86"/>
                <a:gd name="T49" fmla="*/ 246 h 248"/>
                <a:gd name="T50" fmla="*/ 38 w 86"/>
                <a:gd name="T51" fmla="*/ 248 h 248"/>
                <a:gd name="T52" fmla="*/ 41 w 86"/>
                <a:gd name="T53" fmla="*/ 245 h 248"/>
                <a:gd name="T54" fmla="*/ 52 w 86"/>
                <a:gd name="T55" fmla="*/ 223 h 248"/>
                <a:gd name="T56" fmla="*/ 54 w 86"/>
                <a:gd name="T57" fmla="*/ 207 h 248"/>
                <a:gd name="T58" fmla="*/ 60 w 86"/>
                <a:gd name="T59" fmla="*/ 179 h 248"/>
                <a:gd name="T60" fmla="*/ 66 w 86"/>
                <a:gd name="T61" fmla="*/ 160 h 248"/>
                <a:gd name="T62" fmla="*/ 69 w 86"/>
                <a:gd name="T63" fmla="*/ 147 h 248"/>
                <a:gd name="T64" fmla="*/ 78 w 86"/>
                <a:gd name="T65" fmla="*/ 114 h 248"/>
                <a:gd name="T66" fmla="*/ 81 w 86"/>
                <a:gd name="T67" fmla="*/ 101 h 248"/>
                <a:gd name="T68" fmla="*/ 80 w 86"/>
                <a:gd name="T69" fmla="*/ 71 h 248"/>
                <a:gd name="T70" fmla="*/ 80 w 86"/>
                <a:gd name="T71" fmla="*/ 53 h 248"/>
                <a:gd name="T72" fmla="*/ 86 w 86"/>
                <a:gd name="T73" fmla="*/ 17 h 248"/>
                <a:gd name="T74" fmla="*/ 85 w 86"/>
                <a:gd name="T75" fmla="*/ 13 h 248"/>
                <a:gd name="T76" fmla="*/ 84 w 86"/>
                <a:gd name="T77" fmla="*/ 10 h 248"/>
                <a:gd name="T78" fmla="*/ 83 w 86"/>
                <a:gd name="T79" fmla="*/ 8 h 248"/>
                <a:gd name="T80" fmla="*/ 82 w 86"/>
                <a:gd name="T81" fmla="*/ 5 h 248"/>
                <a:gd name="T82" fmla="*/ 82 w 86"/>
                <a:gd name="T83" fmla="*/ 4 h 248"/>
                <a:gd name="T84" fmla="*/ 81 w 86"/>
                <a:gd name="T85" fmla="*/ 5 h 248"/>
                <a:gd name="T86" fmla="*/ 81 w 86"/>
                <a:gd name="T87" fmla="*/ 6 h 248"/>
                <a:gd name="T88" fmla="*/ 80 w 86"/>
                <a:gd name="T89" fmla="*/ 6 h 248"/>
                <a:gd name="T90" fmla="*/ 79 w 86"/>
                <a:gd name="T91" fmla="*/ 6 h 248"/>
                <a:gd name="T92" fmla="*/ 72 w 86"/>
                <a:gd name="T93" fmla="*/ 6 h 248"/>
                <a:gd name="T94" fmla="*/ 45 w 86"/>
                <a:gd name="T95" fmla="*/ 0 h 248"/>
                <a:gd name="T96" fmla="*/ 42 w 86"/>
                <a:gd name="T97" fmla="*/ 9 h 248"/>
                <a:gd name="T98" fmla="*/ 41 w 86"/>
                <a:gd name="T99" fmla="*/ 44 h 248"/>
                <a:gd name="T100" fmla="*/ 37 w 86"/>
                <a:gd name="T101" fmla="*/ 62 h 248"/>
                <a:gd name="T102" fmla="*/ 26 w 86"/>
                <a:gd name="T103" fmla="*/ 73 h 248"/>
                <a:gd name="T104" fmla="*/ 19 w 86"/>
                <a:gd name="T105" fmla="*/ 87 h 248"/>
                <a:gd name="T106" fmla="*/ 14 w 86"/>
                <a:gd name="T107" fmla="*/ 101 h 248"/>
                <a:gd name="T108" fmla="*/ 10 w 86"/>
                <a:gd name="T109" fmla="*/ 11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248">
                  <a:moveTo>
                    <a:pt x="10" y="119"/>
                  </a:moveTo>
                  <a:lnTo>
                    <a:pt x="10" y="119"/>
                  </a:lnTo>
                  <a:lnTo>
                    <a:pt x="4" y="128"/>
                  </a:lnTo>
                  <a:lnTo>
                    <a:pt x="2" y="132"/>
                  </a:lnTo>
                  <a:lnTo>
                    <a:pt x="1" y="137"/>
                  </a:lnTo>
                  <a:lnTo>
                    <a:pt x="0" y="142"/>
                  </a:lnTo>
                  <a:lnTo>
                    <a:pt x="1" y="147"/>
                  </a:lnTo>
                  <a:lnTo>
                    <a:pt x="3" y="153"/>
                  </a:lnTo>
                  <a:lnTo>
                    <a:pt x="6" y="159"/>
                  </a:lnTo>
                  <a:lnTo>
                    <a:pt x="6" y="159"/>
                  </a:lnTo>
                  <a:lnTo>
                    <a:pt x="9" y="165"/>
                  </a:lnTo>
                  <a:lnTo>
                    <a:pt x="11" y="171"/>
                  </a:lnTo>
                  <a:lnTo>
                    <a:pt x="13" y="183"/>
                  </a:lnTo>
                  <a:lnTo>
                    <a:pt x="13" y="188"/>
                  </a:lnTo>
                  <a:lnTo>
                    <a:pt x="14" y="194"/>
                  </a:lnTo>
                  <a:lnTo>
                    <a:pt x="16" y="198"/>
                  </a:lnTo>
                  <a:lnTo>
                    <a:pt x="20" y="203"/>
                  </a:lnTo>
                  <a:lnTo>
                    <a:pt x="20" y="203"/>
                  </a:lnTo>
                  <a:lnTo>
                    <a:pt x="22" y="205"/>
                  </a:lnTo>
                  <a:lnTo>
                    <a:pt x="22" y="205"/>
                  </a:lnTo>
                  <a:lnTo>
                    <a:pt x="23" y="206"/>
                  </a:lnTo>
                  <a:lnTo>
                    <a:pt x="23" y="206"/>
                  </a:lnTo>
                  <a:lnTo>
                    <a:pt x="24" y="207"/>
                  </a:lnTo>
                  <a:lnTo>
                    <a:pt x="24" y="207"/>
                  </a:lnTo>
                  <a:lnTo>
                    <a:pt x="25" y="208"/>
                  </a:lnTo>
                  <a:lnTo>
                    <a:pt x="25" y="208"/>
                  </a:lnTo>
                  <a:lnTo>
                    <a:pt x="26" y="210"/>
                  </a:lnTo>
                  <a:lnTo>
                    <a:pt x="26" y="210"/>
                  </a:lnTo>
                  <a:lnTo>
                    <a:pt x="26" y="211"/>
                  </a:lnTo>
                  <a:lnTo>
                    <a:pt x="26" y="211"/>
                  </a:lnTo>
                  <a:lnTo>
                    <a:pt x="27" y="213"/>
                  </a:lnTo>
                  <a:lnTo>
                    <a:pt x="27" y="213"/>
                  </a:lnTo>
                  <a:lnTo>
                    <a:pt x="28" y="214"/>
                  </a:lnTo>
                  <a:lnTo>
                    <a:pt x="28" y="214"/>
                  </a:lnTo>
                  <a:lnTo>
                    <a:pt x="29" y="216"/>
                  </a:lnTo>
                  <a:lnTo>
                    <a:pt x="29" y="216"/>
                  </a:lnTo>
                  <a:lnTo>
                    <a:pt x="30" y="217"/>
                  </a:lnTo>
                  <a:lnTo>
                    <a:pt x="30" y="217"/>
                  </a:lnTo>
                  <a:lnTo>
                    <a:pt x="30" y="219"/>
                  </a:lnTo>
                  <a:lnTo>
                    <a:pt x="30" y="219"/>
                  </a:lnTo>
                  <a:lnTo>
                    <a:pt x="31" y="220"/>
                  </a:lnTo>
                  <a:lnTo>
                    <a:pt x="31" y="220"/>
                  </a:lnTo>
                  <a:lnTo>
                    <a:pt x="32" y="222"/>
                  </a:lnTo>
                  <a:lnTo>
                    <a:pt x="32" y="222"/>
                  </a:lnTo>
                  <a:lnTo>
                    <a:pt x="32" y="224"/>
                  </a:lnTo>
                  <a:lnTo>
                    <a:pt x="32" y="224"/>
                  </a:lnTo>
                  <a:lnTo>
                    <a:pt x="33" y="225"/>
                  </a:lnTo>
                  <a:lnTo>
                    <a:pt x="33" y="225"/>
                  </a:lnTo>
                  <a:lnTo>
                    <a:pt x="33" y="227"/>
                  </a:lnTo>
                  <a:lnTo>
                    <a:pt x="33" y="227"/>
                  </a:lnTo>
                  <a:lnTo>
                    <a:pt x="34" y="229"/>
                  </a:lnTo>
                  <a:lnTo>
                    <a:pt x="34" y="229"/>
                  </a:lnTo>
                  <a:lnTo>
                    <a:pt x="34" y="231"/>
                  </a:lnTo>
                  <a:lnTo>
                    <a:pt x="34" y="231"/>
                  </a:lnTo>
                  <a:lnTo>
                    <a:pt x="35" y="232"/>
                  </a:lnTo>
                  <a:lnTo>
                    <a:pt x="35" y="232"/>
                  </a:lnTo>
                  <a:lnTo>
                    <a:pt x="35" y="234"/>
                  </a:lnTo>
                  <a:lnTo>
                    <a:pt x="35" y="234"/>
                  </a:lnTo>
                  <a:lnTo>
                    <a:pt x="36" y="235"/>
                  </a:lnTo>
                  <a:lnTo>
                    <a:pt x="36" y="235"/>
                  </a:lnTo>
                  <a:lnTo>
                    <a:pt x="36" y="238"/>
                  </a:lnTo>
                  <a:lnTo>
                    <a:pt x="36" y="238"/>
                  </a:lnTo>
                  <a:lnTo>
                    <a:pt x="36" y="239"/>
                  </a:lnTo>
                  <a:lnTo>
                    <a:pt x="36" y="239"/>
                  </a:lnTo>
                  <a:lnTo>
                    <a:pt x="37" y="241"/>
                  </a:lnTo>
                  <a:lnTo>
                    <a:pt x="37" y="241"/>
                  </a:lnTo>
                  <a:lnTo>
                    <a:pt x="37" y="241"/>
                  </a:lnTo>
                  <a:lnTo>
                    <a:pt x="37" y="241"/>
                  </a:lnTo>
                  <a:lnTo>
                    <a:pt x="37" y="244"/>
                  </a:lnTo>
                  <a:lnTo>
                    <a:pt x="37" y="244"/>
                  </a:lnTo>
                  <a:lnTo>
                    <a:pt x="37" y="244"/>
                  </a:lnTo>
                  <a:lnTo>
                    <a:pt x="37" y="244"/>
                  </a:lnTo>
                  <a:lnTo>
                    <a:pt x="37" y="246"/>
                  </a:lnTo>
                  <a:lnTo>
                    <a:pt x="37" y="246"/>
                  </a:lnTo>
                  <a:lnTo>
                    <a:pt x="37" y="246"/>
                  </a:lnTo>
                  <a:lnTo>
                    <a:pt x="37" y="246"/>
                  </a:lnTo>
                  <a:lnTo>
                    <a:pt x="38" y="248"/>
                  </a:lnTo>
                  <a:lnTo>
                    <a:pt x="38" y="248"/>
                  </a:lnTo>
                  <a:lnTo>
                    <a:pt x="38" y="248"/>
                  </a:lnTo>
                  <a:lnTo>
                    <a:pt x="38" y="248"/>
                  </a:lnTo>
                  <a:lnTo>
                    <a:pt x="41" y="245"/>
                  </a:lnTo>
                  <a:lnTo>
                    <a:pt x="44" y="241"/>
                  </a:lnTo>
                  <a:lnTo>
                    <a:pt x="49" y="231"/>
                  </a:lnTo>
                  <a:lnTo>
                    <a:pt x="52" y="223"/>
                  </a:lnTo>
                  <a:lnTo>
                    <a:pt x="54" y="216"/>
                  </a:lnTo>
                  <a:lnTo>
                    <a:pt x="54" y="216"/>
                  </a:lnTo>
                  <a:lnTo>
                    <a:pt x="54" y="207"/>
                  </a:lnTo>
                  <a:lnTo>
                    <a:pt x="57" y="197"/>
                  </a:lnTo>
                  <a:lnTo>
                    <a:pt x="59" y="187"/>
                  </a:lnTo>
                  <a:lnTo>
                    <a:pt x="60" y="179"/>
                  </a:lnTo>
                  <a:lnTo>
                    <a:pt x="60" y="179"/>
                  </a:lnTo>
                  <a:lnTo>
                    <a:pt x="62" y="169"/>
                  </a:lnTo>
                  <a:lnTo>
                    <a:pt x="66" y="160"/>
                  </a:lnTo>
                  <a:lnTo>
                    <a:pt x="66" y="160"/>
                  </a:lnTo>
                  <a:lnTo>
                    <a:pt x="68" y="154"/>
                  </a:lnTo>
                  <a:lnTo>
                    <a:pt x="69" y="147"/>
                  </a:lnTo>
                  <a:lnTo>
                    <a:pt x="73" y="132"/>
                  </a:lnTo>
                  <a:lnTo>
                    <a:pt x="73" y="132"/>
                  </a:lnTo>
                  <a:lnTo>
                    <a:pt x="78" y="114"/>
                  </a:lnTo>
                  <a:lnTo>
                    <a:pt x="80" y="106"/>
                  </a:lnTo>
                  <a:lnTo>
                    <a:pt x="81" y="101"/>
                  </a:lnTo>
                  <a:lnTo>
                    <a:pt x="81" y="101"/>
                  </a:lnTo>
                  <a:lnTo>
                    <a:pt x="80" y="85"/>
                  </a:lnTo>
                  <a:lnTo>
                    <a:pt x="80" y="71"/>
                  </a:lnTo>
                  <a:lnTo>
                    <a:pt x="80" y="71"/>
                  </a:lnTo>
                  <a:lnTo>
                    <a:pt x="79" y="62"/>
                  </a:lnTo>
                  <a:lnTo>
                    <a:pt x="80" y="53"/>
                  </a:lnTo>
                  <a:lnTo>
                    <a:pt x="80" y="53"/>
                  </a:lnTo>
                  <a:lnTo>
                    <a:pt x="84" y="36"/>
                  </a:lnTo>
                  <a:lnTo>
                    <a:pt x="85" y="25"/>
                  </a:lnTo>
                  <a:lnTo>
                    <a:pt x="86" y="17"/>
                  </a:lnTo>
                  <a:lnTo>
                    <a:pt x="86" y="17"/>
                  </a:lnTo>
                  <a:lnTo>
                    <a:pt x="85" y="13"/>
                  </a:lnTo>
                  <a:lnTo>
                    <a:pt x="85" y="13"/>
                  </a:lnTo>
                  <a:lnTo>
                    <a:pt x="85" y="12"/>
                  </a:lnTo>
                  <a:lnTo>
                    <a:pt x="85" y="12"/>
                  </a:lnTo>
                  <a:lnTo>
                    <a:pt x="84" y="10"/>
                  </a:lnTo>
                  <a:lnTo>
                    <a:pt x="84" y="10"/>
                  </a:lnTo>
                  <a:lnTo>
                    <a:pt x="83" y="8"/>
                  </a:lnTo>
                  <a:lnTo>
                    <a:pt x="83" y="8"/>
                  </a:lnTo>
                  <a:lnTo>
                    <a:pt x="83" y="7"/>
                  </a:lnTo>
                  <a:lnTo>
                    <a:pt x="83" y="7"/>
                  </a:lnTo>
                  <a:lnTo>
                    <a:pt x="82" y="5"/>
                  </a:lnTo>
                  <a:lnTo>
                    <a:pt x="82" y="5"/>
                  </a:lnTo>
                  <a:lnTo>
                    <a:pt x="82" y="4"/>
                  </a:lnTo>
                  <a:lnTo>
                    <a:pt x="82" y="4"/>
                  </a:lnTo>
                  <a:lnTo>
                    <a:pt x="81" y="5"/>
                  </a:lnTo>
                  <a:lnTo>
                    <a:pt x="81" y="5"/>
                  </a:lnTo>
                  <a:lnTo>
                    <a:pt x="81" y="5"/>
                  </a:lnTo>
                  <a:lnTo>
                    <a:pt x="81" y="5"/>
                  </a:lnTo>
                  <a:lnTo>
                    <a:pt x="81" y="6"/>
                  </a:lnTo>
                  <a:lnTo>
                    <a:pt x="81" y="6"/>
                  </a:lnTo>
                  <a:lnTo>
                    <a:pt x="80" y="6"/>
                  </a:lnTo>
                  <a:lnTo>
                    <a:pt x="80" y="6"/>
                  </a:lnTo>
                  <a:lnTo>
                    <a:pt x="80" y="6"/>
                  </a:lnTo>
                  <a:lnTo>
                    <a:pt x="80" y="6"/>
                  </a:lnTo>
                  <a:lnTo>
                    <a:pt x="79" y="6"/>
                  </a:lnTo>
                  <a:lnTo>
                    <a:pt x="79" y="6"/>
                  </a:lnTo>
                  <a:lnTo>
                    <a:pt x="78" y="7"/>
                  </a:lnTo>
                  <a:lnTo>
                    <a:pt x="78" y="7"/>
                  </a:lnTo>
                  <a:lnTo>
                    <a:pt x="72" y="6"/>
                  </a:lnTo>
                  <a:lnTo>
                    <a:pt x="64" y="5"/>
                  </a:lnTo>
                  <a:lnTo>
                    <a:pt x="55" y="3"/>
                  </a:lnTo>
                  <a:lnTo>
                    <a:pt x="45" y="0"/>
                  </a:lnTo>
                  <a:lnTo>
                    <a:pt x="45" y="0"/>
                  </a:lnTo>
                  <a:lnTo>
                    <a:pt x="43" y="5"/>
                  </a:lnTo>
                  <a:lnTo>
                    <a:pt x="42" y="9"/>
                  </a:lnTo>
                  <a:lnTo>
                    <a:pt x="41" y="20"/>
                  </a:lnTo>
                  <a:lnTo>
                    <a:pt x="41" y="44"/>
                  </a:lnTo>
                  <a:lnTo>
                    <a:pt x="41" y="44"/>
                  </a:lnTo>
                  <a:lnTo>
                    <a:pt x="41" y="53"/>
                  </a:lnTo>
                  <a:lnTo>
                    <a:pt x="39" y="58"/>
                  </a:lnTo>
                  <a:lnTo>
                    <a:pt x="37" y="62"/>
                  </a:lnTo>
                  <a:lnTo>
                    <a:pt x="34" y="66"/>
                  </a:lnTo>
                  <a:lnTo>
                    <a:pt x="30" y="69"/>
                  </a:lnTo>
                  <a:lnTo>
                    <a:pt x="26" y="73"/>
                  </a:lnTo>
                  <a:lnTo>
                    <a:pt x="22" y="79"/>
                  </a:lnTo>
                  <a:lnTo>
                    <a:pt x="19" y="87"/>
                  </a:lnTo>
                  <a:lnTo>
                    <a:pt x="19" y="87"/>
                  </a:lnTo>
                  <a:lnTo>
                    <a:pt x="14" y="95"/>
                  </a:lnTo>
                  <a:lnTo>
                    <a:pt x="14" y="95"/>
                  </a:lnTo>
                  <a:lnTo>
                    <a:pt x="14" y="101"/>
                  </a:lnTo>
                  <a:lnTo>
                    <a:pt x="14" y="107"/>
                  </a:lnTo>
                  <a:lnTo>
                    <a:pt x="13" y="114"/>
                  </a:lnTo>
                  <a:lnTo>
                    <a:pt x="10" y="119"/>
                  </a:lnTo>
                  <a:lnTo>
                    <a:pt x="10" y="11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 name="Freeform 111">
              <a:extLst>
                <a:ext uri="{FF2B5EF4-FFF2-40B4-BE49-F238E27FC236}">
                  <a16:creationId xmlns:a16="http://schemas.microsoft.com/office/drawing/2014/main" id="{F0BFA7CF-B85E-4FC6-9B10-ECC56C700B56}"/>
                </a:ext>
              </a:extLst>
            </p:cNvPr>
            <p:cNvSpPr>
              <a:spLocks/>
            </p:cNvSpPr>
            <p:nvPr/>
          </p:nvSpPr>
          <p:spPr bwMode="auto">
            <a:xfrm>
              <a:off x="698134" y="2831903"/>
              <a:ext cx="80088" cy="106231"/>
            </a:xfrm>
            <a:custGeom>
              <a:avLst/>
              <a:gdLst>
                <a:gd name="T0" fmla="*/ 194 w 253"/>
                <a:gd name="T1" fmla="*/ 25 h 288"/>
                <a:gd name="T2" fmla="*/ 156 w 253"/>
                <a:gd name="T3" fmla="*/ 50 h 288"/>
                <a:gd name="T4" fmla="*/ 126 w 253"/>
                <a:gd name="T5" fmla="*/ 63 h 288"/>
                <a:gd name="T6" fmla="*/ 105 w 253"/>
                <a:gd name="T7" fmla="*/ 60 h 288"/>
                <a:gd name="T8" fmla="*/ 93 w 253"/>
                <a:gd name="T9" fmla="*/ 55 h 288"/>
                <a:gd name="T10" fmla="*/ 73 w 253"/>
                <a:gd name="T11" fmla="*/ 39 h 288"/>
                <a:gd name="T12" fmla="*/ 64 w 253"/>
                <a:gd name="T13" fmla="*/ 34 h 288"/>
                <a:gd name="T14" fmla="*/ 54 w 253"/>
                <a:gd name="T15" fmla="*/ 23 h 288"/>
                <a:gd name="T16" fmla="*/ 50 w 253"/>
                <a:gd name="T17" fmla="*/ 14 h 288"/>
                <a:gd name="T18" fmla="*/ 44 w 253"/>
                <a:gd name="T19" fmla="*/ 10 h 288"/>
                <a:gd name="T20" fmla="*/ 45 w 253"/>
                <a:gd name="T21" fmla="*/ 12 h 288"/>
                <a:gd name="T22" fmla="*/ 46 w 253"/>
                <a:gd name="T23" fmla="*/ 15 h 288"/>
                <a:gd name="T24" fmla="*/ 47 w 253"/>
                <a:gd name="T25" fmla="*/ 17 h 288"/>
                <a:gd name="T26" fmla="*/ 48 w 253"/>
                <a:gd name="T27" fmla="*/ 22 h 288"/>
                <a:gd name="T28" fmla="*/ 46 w 253"/>
                <a:gd name="T29" fmla="*/ 41 h 288"/>
                <a:gd name="T30" fmla="*/ 41 w 253"/>
                <a:gd name="T31" fmla="*/ 67 h 288"/>
                <a:gd name="T32" fmla="*/ 42 w 253"/>
                <a:gd name="T33" fmla="*/ 90 h 288"/>
                <a:gd name="T34" fmla="*/ 42 w 253"/>
                <a:gd name="T35" fmla="*/ 111 h 288"/>
                <a:gd name="T36" fmla="*/ 35 w 253"/>
                <a:gd name="T37" fmla="*/ 137 h 288"/>
                <a:gd name="T38" fmla="*/ 28 w 253"/>
                <a:gd name="T39" fmla="*/ 165 h 288"/>
                <a:gd name="T40" fmla="*/ 22 w 253"/>
                <a:gd name="T41" fmla="*/ 184 h 288"/>
                <a:gd name="T42" fmla="*/ 19 w 253"/>
                <a:gd name="T43" fmla="*/ 202 h 288"/>
                <a:gd name="T44" fmla="*/ 16 w 253"/>
                <a:gd name="T45" fmla="*/ 221 h 288"/>
                <a:gd name="T46" fmla="*/ 6 w 253"/>
                <a:gd name="T47" fmla="*/ 246 h 288"/>
                <a:gd name="T48" fmla="*/ 0 w 253"/>
                <a:gd name="T49" fmla="*/ 253 h 288"/>
                <a:gd name="T50" fmla="*/ 0 w 253"/>
                <a:gd name="T51" fmla="*/ 255 h 288"/>
                <a:gd name="T52" fmla="*/ 0 w 253"/>
                <a:gd name="T53" fmla="*/ 256 h 288"/>
                <a:gd name="T54" fmla="*/ 0 w 253"/>
                <a:gd name="T55" fmla="*/ 257 h 288"/>
                <a:gd name="T56" fmla="*/ 3 w 253"/>
                <a:gd name="T57" fmla="*/ 266 h 288"/>
                <a:gd name="T58" fmla="*/ 2 w 253"/>
                <a:gd name="T59" fmla="*/ 272 h 288"/>
                <a:gd name="T60" fmla="*/ 24 w 253"/>
                <a:gd name="T61" fmla="*/ 273 h 288"/>
                <a:gd name="T62" fmla="*/ 46 w 253"/>
                <a:gd name="T63" fmla="*/ 278 h 288"/>
                <a:gd name="T64" fmla="*/ 60 w 253"/>
                <a:gd name="T65" fmla="*/ 286 h 288"/>
                <a:gd name="T66" fmla="*/ 72 w 253"/>
                <a:gd name="T67" fmla="*/ 288 h 288"/>
                <a:gd name="T68" fmla="*/ 82 w 253"/>
                <a:gd name="T69" fmla="*/ 282 h 288"/>
                <a:gd name="T70" fmla="*/ 107 w 253"/>
                <a:gd name="T71" fmla="*/ 253 h 288"/>
                <a:gd name="T72" fmla="*/ 127 w 253"/>
                <a:gd name="T73" fmla="*/ 233 h 288"/>
                <a:gd name="T74" fmla="*/ 134 w 253"/>
                <a:gd name="T75" fmla="*/ 232 h 288"/>
                <a:gd name="T76" fmla="*/ 168 w 253"/>
                <a:gd name="T77" fmla="*/ 230 h 288"/>
                <a:gd name="T78" fmla="*/ 176 w 253"/>
                <a:gd name="T79" fmla="*/ 221 h 288"/>
                <a:gd name="T80" fmla="*/ 181 w 253"/>
                <a:gd name="T81" fmla="*/ 206 h 288"/>
                <a:gd name="T82" fmla="*/ 187 w 253"/>
                <a:gd name="T83" fmla="*/ 200 h 288"/>
                <a:gd name="T84" fmla="*/ 192 w 253"/>
                <a:gd name="T85" fmla="*/ 199 h 288"/>
                <a:gd name="T86" fmla="*/ 197 w 253"/>
                <a:gd name="T87" fmla="*/ 192 h 288"/>
                <a:gd name="T88" fmla="*/ 195 w 253"/>
                <a:gd name="T89" fmla="*/ 184 h 288"/>
                <a:gd name="T90" fmla="*/ 190 w 253"/>
                <a:gd name="T91" fmla="*/ 176 h 288"/>
                <a:gd name="T92" fmla="*/ 179 w 253"/>
                <a:gd name="T93" fmla="*/ 164 h 288"/>
                <a:gd name="T94" fmla="*/ 169 w 253"/>
                <a:gd name="T95" fmla="*/ 157 h 288"/>
                <a:gd name="T96" fmla="*/ 164 w 253"/>
                <a:gd name="T97" fmla="*/ 146 h 288"/>
                <a:gd name="T98" fmla="*/ 164 w 253"/>
                <a:gd name="T99" fmla="*/ 135 h 288"/>
                <a:gd name="T100" fmla="*/ 171 w 253"/>
                <a:gd name="T101" fmla="*/ 117 h 288"/>
                <a:gd name="T102" fmla="*/ 185 w 253"/>
                <a:gd name="T103" fmla="*/ 104 h 288"/>
                <a:gd name="T104" fmla="*/ 199 w 253"/>
                <a:gd name="T105" fmla="*/ 100 h 288"/>
                <a:gd name="T106" fmla="*/ 249 w 253"/>
                <a:gd name="T107" fmla="*/ 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 h="288">
                  <a:moveTo>
                    <a:pt x="235" y="0"/>
                  </a:moveTo>
                  <a:lnTo>
                    <a:pt x="235" y="0"/>
                  </a:lnTo>
                  <a:lnTo>
                    <a:pt x="194" y="25"/>
                  </a:lnTo>
                  <a:lnTo>
                    <a:pt x="174" y="37"/>
                  </a:lnTo>
                  <a:lnTo>
                    <a:pt x="156" y="50"/>
                  </a:lnTo>
                  <a:lnTo>
                    <a:pt x="156" y="50"/>
                  </a:lnTo>
                  <a:lnTo>
                    <a:pt x="144" y="57"/>
                  </a:lnTo>
                  <a:lnTo>
                    <a:pt x="134" y="61"/>
                  </a:lnTo>
                  <a:lnTo>
                    <a:pt x="126" y="63"/>
                  </a:lnTo>
                  <a:lnTo>
                    <a:pt x="118" y="63"/>
                  </a:lnTo>
                  <a:lnTo>
                    <a:pt x="111" y="62"/>
                  </a:lnTo>
                  <a:lnTo>
                    <a:pt x="105" y="60"/>
                  </a:lnTo>
                  <a:lnTo>
                    <a:pt x="97" y="57"/>
                  </a:lnTo>
                  <a:lnTo>
                    <a:pt x="97" y="57"/>
                  </a:lnTo>
                  <a:lnTo>
                    <a:pt x="93" y="55"/>
                  </a:lnTo>
                  <a:lnTo>
                    <a:pt x="89" y="52"/>
                  </a:lnTo>
                  <a:lnTo>
                    <a:pt x="81" y="46"/>
                  </a:lnTo>
                  <a:lnTo>
                    <a:pt x="73" y="39"/>
                  </a:lnTo>
                  <a:lnTo>
                    <a:pt x="69" y="36"/>
                  </a:lnTo>
                  <a:lnTo>
                    <a:pt x="64" y="34"/>
                  </a:lnTo>
                  <a:lnTo>
                    <a:pt x="64" y="34"/>
                  </a:lnTo>
                  <a:lnTo>
                    <a:pt x="60" y="31"/>
                  </a:lnTo>
                  <a:lnTo>
                    <a:pt x="58" y="29"/>
                  </a:lnTo>
                  <a:lnTo>
                    <a:pt x="54" y="23"/>
                  </a:lnTo>
                  <a:lnTo>
                    <a:pt x="52" y="17"/>
                  </a:lnTo>
                  <a:lnTo>
                    <a:pt x="50" y="14"/>
                  </a:lnTo>
                  <a:lnTo>
                    <a:pt x="50" y="14"/>
                  </a:lnTo>
                  <a:lnTo>
                    <a:pt x="44" y="9"/>
                  </a:lnTo>
                  <a:lnTo>
                    <a:pt x="44" y="9"/>
                  </a:lnTo>
                  <a:lnTo>
                    <a:pt x="44" y="10"/>
                  </a:lnTo>
                  <a:lnTo>
                    <a:pt x="44" y="10"/>
                  </a:lnTo>
                  <a:lnTo>
                    <a:pt x="45" y="12"/>
                  </a:lnTo>
                  <a:lnTo>
                    <a:pt x="45" y="12"/>
                  </a:lnTo>
                  <a:lnTo>
                    <a:pt x="45" y="13"/>
                  </a:lnTo>
                  <a:lnTo>
                    <a:pt x="45" y="13"/>
                  </a:lnTo>
                  <a:lnTo>
                    <a:pt x="46" y="15"/>
                  </a:lnTo>
                  <a:lnTo>
                    <a:pt x="46" y="15"/>
                  </a:lnTo>
                  <a:lnTo>
                    <a:pt x="47" y="17"/>
                  </a:lnTo>
                  <a:lnTo>
                    <a:pt x="47" y="17"/>
                  </a:lnTo>
                  <a:lnTo>
                    <a:pt x="47" y="18"/>
                  </a:lnTo>
                  <a:lnTo>
                    <a:pt x="47" y="18"/>
                  </a:lnTo>
                  <a:lnTo>
                    <a:pt x="48" y="22"/>
                  </a:lnTo>
                  <a:lnTo>
                    <a:pt x="48" y="22"/>
                  </a:lnTo>
                  <a:lnTo>
                    <a:pt x="47" y="30"/>
                  </a:lnTo>
                  <a:lnTo>
                    <a:pt x="46" y="41"/>
                  </a:lnTo>
                  <a:lnTo>
                    <a:pt x="42" y="58"/>
                  </a:lnTo>
                  <a:lnTo>
                    <a:pt x="42" y="58"/>
                  </a:lnTo>
                  <a:lnTo>
                    <a:pt x="41" y="67"/>
                  </a:lnTo>
                  <a:lnTo>
                    <a:pt x="42" y="76"/>
                  </a:lnTo>
                  <a:lnTo>
                    <a:pt x="42" y="76"/>
                  </a:lnTo>
                  <a:lnTo>
                    <a:pt x="42" y="90"/>
                  </a:lnTo>
                  <a:lnTo>
                    <a:pt x="43" y="106"/>
                  </a:lnTo>
                  <a:lnTo>
                    <a:pt x="43" y="106"/>
                  </a:lnTo>
                  <a:lnTo>
                    <a:pt x="42" y="111"/>
                  </a:lnTo>
                  <a:lnTo>
                    <a:pt x="40" y="119"/>
                  </a:lnTo>
                  <a:lnTo>
                    <a:pt x="35" y="137"/>
                  </a:lnTo>
                  <a:lnTo>
                    <a:pt x="35" y="137"/>
                  </a:lnTo>
                  <a:lnTo>
                    <a:pt x="31" y="152"/>
                  </a:lnTo>
                  <a:lnTo>
                    <a:pt x="30" y="159"/>
                  </a:lnTo>
                  <a:lnTo>
                    <a:pt x="28" y="165"/>
                  </a:lnTo>
                  <a:lnTo>
                    <a:pt x="28" y="165"/>
                  </a:lnTo>
                  <a:lnTo>
                    <a:pt x="24" y="174"/>
                  </a:lnTo>
                  <a:lnTo>
                    <a:pt x="22" y="184"/>
                  </a:lnTo>
                  <a:lnTo>
                    <a:pt x="22" y="184"/>
                  </a:lnTo>
                  <a:lnTo>
                    <a:pt x="21" y="192"/>
                  </a:lnTo>
                  <a:lnTo>
                    <a:pt x="19" y="202"/>
                  </a:lnTo>
                  <a:lnTo>
                    <a:pt x="16" y="212"/>
                  </a:lnTo>
                  <a:lnTo>
                    <a:pt x="16" y="221"/>
                  </a:lnTo>
                  <a:lnTo>
                    <a:pt x="16" y="221"/>
                  </a:lnTo>
                  <a:lnTo>
                    <a:pt x="14" y="228"/>
                  </a:lnTo>
                  <a:lnTo>
                    <a:pt x="11" y="236"/>
                  </a:lnTo>
                  <a:lnTo>
                    <a:pt x="6" y="246"/>
                  </a:lnTo>
                  <a:lnTo>
                    <a:pt x="3" y="250"/>
                  </a:lnTo>
                  <a:lnTo>
                    <a:pt x="0" y="253"/>
                  </a:lnTo>
                  <a:lnTo>
                    <a:pt x="0" y="253"/>
                  </a:lnTo>
                  <a:lnTo>
                    <a:pt x="0" y="254"/>
                  </a:lnTo>
                  <a:lnTo>
                    <a:pt x="0" y="254"/>
                  </a:lnTo>
                  <a:lnTo>
                    <a:pt x="0" y="255"/>
                  </a:lnTo>
                  <a:lnTo>
                    <a:pt x="0" y="255"/>
                  </a:lnTo>
                  <a:lnTo>
                    <a:pt x="0" y="256"/>
                  </a:lnTo>
                  <a:lnTo>
                    <a:pt x="0" y="256"/>
                  </a:lnTo>
                  <a:lnTo>
                    <a:pt x="0" y="257"/>
                  </a:lnTo>
                  <a:lnTo>
                    <a:pt x="0" y="257"/>
                  </a:lnTo>
                  <a:lnTo>
                    <a:pt x="0" y="257"/>
                  </a:lnTo>
                  <a:lnTo>
                    <a:pt x="0" y="257"/>
                  </a:lnTo>
                  <a:lnTo>
                    <a:pt x="3" y="262"/>
                  </a:lnTo>
                  <a:lnTo>
                    <a:pt x="3" y="266"/>
                  </a:lnTo>
                  <a:lnTo>
                    <a:pt x="2" y="272"/>
                  </a:lnTo>
                  <a:lnTo>
                    <a:pt x="2" y="272"/>
                  </a:lnTo>
                  <a:lnTo>
                    <a:pt x="2" y="272"/>
                  </a:lnTo>
                  <a:lnTo>
                    <a:pt x="2" y="272"/>
                  </a:lnTo>
                  <a:lnTo>
                    <a:pt x="12" y="272"/>
                  </a:lnTo>
                  <a:lnTo>
                    <a:pt x="24" y="273"/>
                  </a:lnTo>
                  <a:lnTo>
                    <a:pt x="36" y="275"/>
                  </a:lnTo>
                  <a:lnTo>
                    <a:pt x="42" y="276"/>
                  </a:lnTo>
                  <a:lnTo>
                    <a:pt x="46" y="278"/>
                  </a:lnTo>
                  <a:lnTo>
                    <a:pt x="46" y="278"/>
                  </a:lnTo>
                  <a:lnTo>
                    <a:pt x="56" y="284"/>
                  </a:lnTo>
                  <a:lnTo>
                    <a:pt x="60" y="286"/>
                  </a:lnTo>
                  <a:lnTo>
                    <a:pt x="64" y="288"/>
                  </a:lnTo>
                  <a:lnTo>
                    <a:pt x="68" y="288"/>
                  </a:lnTo>
                  <a:lnTo>
                    <a:pt x="72" y="288"/>
                  </a:lnTo>
                  <a:lnTo>
                    <a:pt x="77" y="286"/>
                  </a:lnTo>
                  <a:lnTo>
                    <a:pt x="82" y="282"/>
                  </a:lnTo>
                  <a:lnTo>
                    <a:pt x="82" y="282"/>
                  </a:lnTo>
                  <a:lnTo>
                    <a:pt x="88" y="276"/>
                  </a:lnTo>
                  <a:lnTo>
                    <a:pt x="94" y="269"/>
                  </a:lnTo>
                  <a:lnTo>
                    <a:pt x="107" y="253"/>
                  </a:lnTo>
                  <a:lnTo>
                    <a:pt x="113" y="245"/>
                  </a:lnTo>
                  <a:lnTo>
                    <a:pt x="120" y="238"/>
                  </a:lnTo>
                  <a:lnTo>
                    <a:pt x="127" y="233"/>
                  </a:lnTo>
                  <a:lnTo>
                    <a:pt x="131" y="232"/>
                  </a:lnTo>
                  <a:lnTo>
                    <a:pt x="134" y="232"/>
                  </a:lnTo>
                  <a:lnTo>
                    <a:pt x="134" y="232"/>
                  </a:lnTo>
                  <a:lnTo>
                    <a:pt x="148" y="232"/>
                  </a:lnTo>
                  <a:lnTo>
                    <a:pt x="162" y="231"/>
                  </a:lnTo>
                  <a:lnTo>
                    <a:pt x="168" y="230"/>
                  </a:lnTo>
                  <a:lnTo>
                    <a:pt x="172" y="228"/>
                  </a:lnTo>
                  <a:lnTo>
                    <a:pt x="175" y="225"/>
                  </a:lnTo>
                  <a:lnTo>
                    <a:pt x="176" y="221"/>
                  </a:lnTo>
                  <a:lnTo>
                    <a:pt x="176" y="221"/>
                  </a:lnTo>
                  <a:lnTo>
                    <a:pt x="178" y="212"/>
                  </a:lnTo>
                  <a:lnTo>
                    <a:pt x="181" y="206"/>
                  </a:lnTo>
                  <a:lnTo>
                    <a:pt x="182" y="203"/>
                  </a:lnTo>
                  <a:lnTo>
                    <a:pt x="184" y="202"/>
                  </a:lnTo>
                  <a:lnTo>
                    <a:pt x="187" y="200"/>
                  </a:lnTo>
                  <a:lnTo>
                    <a:pt x="190" y="200"/>
                  </a:lnTo>
                  <a:lnTo>
                    <a:pt x="190" y="200"/>
                  </a:lnTo>
                  <a:lnTo>
                    <a:pt x="192" y="199"/>
                  </a:lnTo>
                  <a:lnTo>
                    <a:pt x="194" y="197"/>
                  </a:lnTo>
                  <a:lnTo>
                    <a:pt x="196" y="195"/>
                  </a:lnTo>
                  <a:lnTo>
                    <a:pt x="197" y="192"/>
                  </a:lnTo>
                  <a:lnTo>
                    <a:pt x="197" y="189"/>
                  </a:lnTo>
                  <a:lnTo>
                    <a:pt x="196" y="187"/>
                  </a:lnTo>
                  <a:lnTo>
                    <a:pt x="195" y="184"/>
                  </a:lnTo>
                  <a:lnTo>
                    <a:pt x="194" y="181"/>
                  </a:lnTo>
                  <a:lnTo>
                    <a:pt x="194" y="181"/>
                  </a:lnTo>
                  <a:lnTo>
                    <a:pt x="190" y="176"/>
                  </a:lnTo>
                  <a:lnTo>
                    <a:pt x="188" y="172"/>
                  </a:lnTo>
                  <a:lnTo>
                    <a:pt x="184" y="168"/>
                  </a:lnTo>
                  <a:lnTo>
                    <a:pt x="179" y="164"/>
                  </a:lnTo>
                  <a:lnTo>
                    <a:pt x="179" y="164"/>
                  </a:lnTo>
                  <a:lnTo>
                    <a:pt x="172" y="160"/>
                  </a:lnTo>
                  <a:lnTo>
                    <a:pt x="169" y="157"/>
                  </a:lnTo>
                  <a:lnTo>
                    <a:pt x="167" y="154"/>
                  </a:lnTo>
                  <a:lnTo>
                    <a:pt x="165" y="150"/>
                  </a:lnTo>
                  <a:lnTo>
                    <a:pt x="164" y="146"/>
                  </a:lnTo>
                  <a:lnTo>
                    <a:pt x="163" y="141"/>
                  </a:lnTo>
                  <a:lnTo>
                    <a:pt x="164" y="135"/>
                  </a:lnTo>
                  <a:lnTo>
                    <a:pt x="164" y="135"/>
                  </a:lnTo>
                  <a:lnTo>
                    <a:pt x="166" y="128"/>
                  </a:lnTo>
                  <a:lnTo>
                    <a:pt x="168" y="122"/>
                  </a:lnTo>
                  <a:lnTo>
                    <a:pt x="171" y="117"/>
                  </a:lnTo>
                  <a:lnTo>
                    <a:pt x="175" y="112"/>
                  </a:lnTo>
                  <a:lnTo>
                    <a:pt x="180" y="108"/>
                  </a:lnTo>
                  <a:lnTo>
                    <a:pt x="185" y="104"/>
                  </a:lnTo>
                  <a:lnTo>
                    <a:pt x="192" y="102"/>
                  </a:lnTo>
                  <a:lnTo>
                    <a:pt x="199" y="100"/>
                  </a:lnTo>
                  <a:lnTo>
                    <a:pt x="199" y="100"/>
                  </a:lnTo>
                  <a:lnTo>
                    <a:pt x="230" y="95"/>
                  </a:lnTo>
                  <a:lnTo>
                    <a:pt x="244" y="92"/>
                  </a:lnTo>
                  <a:lnTo>
                    <a:pt x="249" y="89"/>
                  </a:lnTo>
                  <a:lnTo>
                    <a:pt x="253" y="87"/>
                  </a:lnTo>
                  <a:lnTo>
                    <a:pt x="235"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 name="Freeform 112">
              <a:extLst>
                <a:ext uri="{FF2B5EF4-FFF2-40B4-BE49-F238E27FC236}">
                  <a16:creationId xmlns:a16="http://schemas.microsoft.com/office/drawing/2014/main" id="{347E69DF-2521-4640-85AC-95CEA6B7EAD9}"/>
                </a:ext>
              </a:extLst>
            </p:cNvPr>
            <p:cNvSpPr>
              <a:spLocks/>
            </p:cNvSpPr>
            <p:nvPr/>
          </p:nvSpPr>
          <p:spPr bwMode="auto">
            <a:xfrm>
              <a:off x="712118" y="2721245"/>
              <a:ext cx="141107" cy="134264"/>
            </a:xfrm>
            <a:custGeom>
              <a:avLst/>
              <a:gdLst>
                <a:gd name="T0" fmla="*/ 66 w 444"/>
                <a:gd name="T1" fmla="*/ 223 h 364"/>
                <a:gd name="T2" fmla="*/ 57 w 444"/>
                <a:gd name="T3" fmla="*/ 239 h 364"/>
                <a:gd name="T4" fmla="*/ 48 w 444"/>
                <a:gd name="T5" fmla="*/ 256 h 364"/>
                <a:gd name="T6" fmla="*/ 28 w 444"/>
                <a:gd name="T7" fmla="*/ 264 h 364"/>
                <a:gd name="T8" fmla="*/ 24 w 444"/>
                <a:gd name="T9" fmla="*/ 286 h 364"/>
                <a:gd name="T10" fmla="*/ 8 w 444"/>
                <a:gd name="T11" fmla="*/ 297 h 364"/>
                <a:gd name="T12" fmla="*/ 6 w 444"/>
                <a:gd name="T13" fmla="*/ 297 h 364"/>
                <a:gd name="T14" fmla="*/ 3 w 444"/>
                <a:gd name="T15" fmla="*/ 299 h 364"/>
                <a:gd name="T16" fmla="*/ 3 w 444"/>
                <a:gd name="T17" fmla="*/ 301 h 364"/>
                <a:gd name="T18" fmla="*/ 1 w 444"/>
                <a:gd name="T19" fmla="*/ 308 h 364"/>
                <a:gd name="T20" fmla="*/ 0 w 444"/>
                <a:gd name="T21" fmla="*/ 310 h 364"/>
                <a:gd name="T22" fmla="*/ 8 w 444"/>
                <a:gd name="T23" fmla="*/ 318 h 364"/>
                <a:gd name="T24" fmla="*/ 20 w 444"/>
                <a:gd name="T25" fmla="*/ 335 h 364"/>
                <a:gd name="T26" fmla="*/ 49 w 444"/>
                <a:gd name="T27" fmla="*/ 356 h 364"/>
                <a:gd name="T28" fmla="*/ 74 w 444"/>
                <a:gd name="T29" fmla="*/ 364 h 364"/>
                <a:gd name="T30" fmla="*/ 112 w 444"/>
                <a:gd name="T31" fmla="*/ 351 h 364"/>
                <a:gd name="T32" fmla="*/ 214 w 444"/>
                <a:gd name="T33" fmla="*/ 287 h 364"/>
                <a:gd name="T34" fmla="*/ 289 w 444"/>
                <a:gd name="T35" fmla="*/ 249 h 364"/>
                <a:gd name="T36" fmla="*/ 339 w 444"/>
                <a:gd name="T37" fmla="*/ 219 h 364"/>
                <a:gd name="T38" fmla="*/ 361 w 444"/>
                <a:gd name="T39" fmla="*/ 188 h 364"/>
                <a:gd name="T40" fmla="*/ 366 w 444"/>
                <a:gd name="T41" fmla="*/ 153 h 364"/>
                <a:gd name="T42" fmla="*/ 374 w 444"/>
                <a:gd name="T43" fmla="*/ 119 h 364"/>
                <a:gd name="T44" fmla="*/ 368 w 444"/>
                <a:gd name="T45" fmla="*/ 91 h 364"/>
                <a:gd name="T46" fmla="*/ 377 w 444"/>
                <a:gd name="T47" fmla="*/ 61 h 364"/>
                <a:gd name="T48" fmla="*/ 402 w 444"/>
                <a:gd name="T49" fmla="*/ 50 h 364"/>
                <a:gd name="T50" fmla="*/ 419 w 444"/>
                <a:gd name="T51" fmla="*/ 36 h 364"/>
                <a:gd name="T52" fmla="*/ 425 w 444"/>
                <a:gd name="T53" fmla="*/ 30 h 364"/>
                <a:gd name="T54" fmla="*/ 427 w 444"/>
                <a:gd name="T55" fmla="*/ 27 h 364"/>
                <a:gd name="T56" fmla="*/ 432 w 444"/>
                <a:gd name="T57" fmla="*/ 23 h 364"/>
                <a:gd name="T58" fmla="*/ 435 w 444"/>
                <a:gd name="T59" fmla="*/ 21 h 364"/>
                <a:gd name="T60" fmla="*/ 440 w 444"/>
                <a:gd name="T61" fmla="*/ 17 h 364"/>
                <a:gd name="T62" fmla="*/ 444 w 444"/>
                <a:gd name="T63" fmla="*/ 15 h 364"/>
                <a:gd name="T64" fmla="*/ 423 w 444"/>
                <a:gd name="T65" fmla="*/ 2 h 364"/>
                <a:gd name="T66" fmla="*/ 403 w 444"/>
                <a:gd name="T67" fmla="*/ 9 h 364"/>
                <a:gd name="T68" fmla="*/ 376 w 444"/>
                <a:gd name="T69" fmla="*/ 18 h 364"/>
                <a:gd name="T70" fmla="*/ 349 w 444"/>
                <a:gd name="T71" fmla="*/ 10 h 364"/>
                <a:gd name="T72" fmla="*/ 323 w 444"/>
                <a:gd name="T73" fmla="*/ 17 h 364"/>
                <a:gd name="T74" fmla="*/ 284 w 444"/>
                <a:gd name="T75" fmla="*/ 40 h 364"/>
                <a:gd name="T76" fmla="*/ 232 w 444"/>
                <a:gd name="T77" fmla="*/ 46 h 364"/>
                <a:gd name="T78" fmla="*/ 199 w 444"/>
                <a:gd name="T79" fmla="*/ 41 h 364"/>
                <a:gd name="T80" fmla="*/ 182 w 444"/>
                <a:gd name="T81" fmla="*/ 31 h 364"/>
                <a:gd name="T82" fmla="*/ 150 w 444"/>
                <a:gd name="T83" fmla="*/ 35 h 364"/>
                <a:gd name="T84" fmla="*/ 128 w 444"/>
                <a:gd name="T85" fmla="*/ 41 h 364"/>
                <a:gd name="T86" fmla="*/ 110 w 444"/>
                <a:gd name="T87" fmla="*/ 51 h 364"/>
                <a:gd name="T88" fmla="*/ 97 w 444"/>
                <a:gd name="T89" fmla="*/ 48 h 364"/>
                <a:gd name="T90" fmla="*/ 80 w 444"/>
                <a:gd name="T91" fmla="*/ 35 h 364"/>
                <a:gd name="T92" fmla="*/ 65 w 444"/>
                <a:gd name="T93" fmla="*/ 43 h 364"/>
                <a:gd name="T94" fmla="*/ 66 w 444"/>
                <a:gd name="T95" fmla="*/ 63 h 364"/>
                <a:gd name="T96" fmla="*/ 70 w 444"/>
                <a:gd name="T97" fmla="*/ 73 h 364"/>
                <a:gd name="T98" fmla="*/ 53 w 444"/>
                <a:gd name="T99" fmla="*/ 78 h 364"/>
                <a:gd name="T100" fmla="*/ 46 w 444"/>
                <a:gd name="T101" fmla="*/ 96 h 364"/>
                <a:gd name="T102" fmla="*/ 36 w 444"/>
                <a:gd name="T103" fmla="*/ 104 h 364"/>
                <a:gd name="T104" fmla="*/ 17 w 444"/>
                <a:gd name="T105" fmla="*/ 99 h 364"/>
                <a:gd name="T106" fmla="*/ 12 w 444"/>
                <a:gd name="T107" fmla="*/ 123 h 364"/>
                <a:gd name="T108" fmla="*/ 18 w 444"/>
                <a:gd name="T109" fmla="*/ 142 h 364"/>
                <a:gd name="T110" fmla="*/ 20 w 444"/>
                <a:gd name="T111" fmla="*/ 163 h 364"/>
                <a:gd name="T112" fmla="*/ 19 w 444"/>
                <a:gd name="T113" fmla="*/ 185 h 364"/>
                <a:gd name="T114" fmla="*/ 46 w 444"/>
                <a:gd name="T115" fmla="*/ 20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4" h="364">
                  <a:moveTo>
                    <a:pt x="60" y="209"/>
                  </a:moveTo>
                  <a:lnTo>
                    <a:pt x="60" y="209"/>
                  </a:lnTo>
                  <a:lnTo>
                    <a:pt x="63" y="213"/>
                  </a:lnTo>
                  <a:lnTo>
                    <a:pt x="65" y="220"/>
                  </a:lnTo>
                  <a:lnTo>
                    <a:pt x="66" y="223"/>
                  </a:lnTo>
                  <a:lnTo>
                    <a:pt x="65" y="227"/>
                  </a:lnTo>
                  <a:lnTo>
                    <a:pt x="63" y="231"/>
                  </a:lnTo>
                  <a:lnTo>
                    <a:pt x="60" y="235"/>
                  </a:lnTo>
                  <a:lnTo>
                    <a:pt x="60" y="235"/>
                  </a:lnTo>
                  <a:lnTo>
                    <a:pt x="57" y="239"/>
                  </a:lnTo>
                  <a:lnTo>
                    <a:pt x="54" y="243"/>
                  </a:lnTo>
                  <a:lnTo>
                    <a:pt x="52" y="249"/>
                  </a:lnTo>
                  <a:lnTo>
                    <a:pt x="51" y="252"/>
                  </a:lnTo>
                  <a:lnTo>
                    <a:pt x="50" y="254"/>
                  </a:lnTo>
                  <a:lnTo>
                    <a:pt x="48" y="256"/>
                  </a:lnTo>
                  <a:lnTo>
                    <a:pt x="46" y="257"/>
                  </a:lnTo>
                  <a:lnTo>
                    <a:pt x="46" y="257"/>
                  </a:lnTo>
                  <a:lnTo>
                    <a:pt x="34" y="259"/>
                  </a:lnTo>
                  <a:lnTo>
                    <a:pt x="30" y="261"/>
                  </a:lnTo>
                  <a:lnTo>
                    <a:pt x="28" y="264"/>
                  </a:lnTo>
                  <a:lnTo>
                    <a:pt x="28" y="264"/>
                  </a:lnTo>
                  <a:lnTo>
                    <a:pt x="27" y="268"/>
                  </a:lnTo>
                  <a:lnTo>
                    <a:pt x="26" y="273"/>
                  </a:lnTo>
                  <a:lnTo>
                    <a:pt x="25" y="279"/>
                  </a:lnTo>
                  <a:lnTo>
                    <a:pt x="24" y="286"/>
                  </a:lnTo>
                  <a:lnTo>
                    <a:pt x="24" y="286"/>
                  </a:lnTo>
                  <a:lnTo>
                    <a:pt x="22" y="290"/>
                  </a:lnTo>
                  <a:lnTo>
                    <a:pt x="18" y="293"/>
                  </a:lnTo>
                  <a:lnTo>
                    <a:pt x="14" y="296"/>
                  </a:lnTo>
                  <a:lnTo>
                    <a:pt x="8" y="297"/>
                  </a:lnTo>
                  <a:lnTo>
                    <a:pt x="8" y="297"/>
                  </a:lnTo>
                  <a:lnTo>
                    <a:pt x="6" y="297"/>
                  </a:lnTo>
                  <a:lnTo>
                    <a:pt x="6" y="297"/>
                  </a:lnTo>
                  <a:lnTo>
                    <a:pt x="6" y="297"/>
                  </a:lnTo>
                  <a:lnTo>
                    <a:pt x="6" y="297"/>
                  </a:lnTo>
                  <a:lnTo>
                    <a:pt x="4" y="298"/>
                  </a:lnTo>
                  <a:lnTo>
                    <a:pt x="4" y="298"/>
                  </a:lnTo>
                  <a:lnTo>
                    <a:pt x="4" y="298"/>
                  </a:lnTo>
                  <a:lnTo>
                    <a:pt x="4" y="298"/>
                  </a:lnTo>
                  <a:lnTo>
                    <a:pt x="3" y="299"/>
                  </a:lnTo>
                  <a:lnTo>
                    <a:pt x="3" y="299"/>
                  </a:lnTo>
                  <a:lnTo>
                    <a:pt x="3" y="300"/>
                  </a:lnTo>
                  <a:lnTo>
                    <a:pt x="3" y="300"/>
                  </a:lnTo>
                  <a:lnTo>
                    <a:pt x="3" y="301"/>
                  </a:lnTo>
                  <a:lnTo>
                    <a:pt x="3" y="301"/>
                  </a:lnTo>
                  <a:lnTo>
                    <a:pt x="3" y="302"/>
                  </a:lnTo>
                  <a:lnTo>
                    <a:pt x="3" y="302"/>
                  </a:lnTo>
                  <a:lnTo>
                    <a:pt x="2" y="303"/>
                  </a:lnTo>
                  <a:lnTo>
                    <a:pt x="2" y="303"/>
                  </a:lnTo>
                  <a:lnTo>
                    <a:pt x="1" y="308"/>
                  </a:lnTo>
                  <a:lnTo>
                    <a:pt x="1" y="308"/>
                  </a:lnTo>
                  <a:lnTo>
                    <a:pt x="1" y="308"/>
                  </a:lnTo>
                  <a:lnTo>
                    <a:pt x="1" y="308"/>
                  </a:lnTo>
                  <a:lnTo>
                    <a:pt x="0" y="310"/>
                  </a:lnTo>
                  <a:lnTo>
                    <a:pt x="0" y="310"/>
                  </a:lnTo>
                  <a:lnTo>
                    <a:pt x="0" y="310"/>
                  </a:lnTo>
                  <a:lnTo>
                    <a:pt x="0" y="310"/>
                  </a:lnTo>
                  <a:lnTo>
                    <a:pt x="6" y="315"/>
                  </a:lnTo>
                  <a:lnTo>
                    <a:pt x="6" y="315"/>
                  </a:lnTo>
                  <a:lnTo>
                    <a:pt x="8" y="318"/>
                  </a:lnTo>
                  <a:lnTo>
                    <a:pt x="10" y="324"/>
                  </a:lnTo>
                  <a:lnTo>
                    <a:pt x="14" y="330"/>
                  </a:lnTo>
                  <a:lnTo>
                    <a:pt x="16" y="332"/>
                  </a:lnTo>
                  <a:lnTo>
                    <a:pt x="20" y="335"/>
                  </a:lnTo>
                  <a:lnTo>
                    <a:pt x="20" y="335"/>
                  </a:lnTo>
                  <a:lnTo>
                    <a:pt x="25" y="337"/>
                  </a:lnTo>
                  <a:lnTo>
                    <a:pt x="29" y="340"/>
                  </a:lnTo>
                  <a:lnTo>
                    <a:pt x="37" y="347"/>
                  </a:lnTo>
                  <a:lnTo>
                    <a:pt x="45" y="353"/>
                  </a:lnTo>
                  <a:lnTo>
                    <a:pt x="49" y="356"/>
                  </a:lnTo>
                  <a:lnTo>
                    <a:pt x="53" y="358"/>
                  </a:lnTo>
                  <a:lnTo>
                    <a:pt x="53" y="358"/>
                  </a:lnTo>
                  <a:lnTo>
                    <a:pt x="61" y="361"/>
                  </a:lnTo>
                  <a:lnTo>
                    <a:pt x="67" y="363"/>
                  </a:lnTo>
                  <a:lnTo>
                    <a:pt x="74" y="364"/>
                  </a:lnTo>
                  <a:lnTo>
                    <a:pt x="82" y="364"/>
                  </a:lnTo>
                  <a:lnTo>
                    <a:pt x="90" y="362"/>
                  </a:lnTo>
                  <a:lnTo>
                    <a:pt x="100" y="358"/>
                  </a:lnTo>
                  <a:lnTo>
                    <a:pt x="112" y="351"/>
                  </a:lnTo>
                  <a:lnTo>
                    <a:pt x="112" y="351"/>
                  </a:lnTo>
                  <a:lnTo>
                    <a:pt x="123" y="343"/>
                  </a:lnTo>
                  <a:lnTo>
                    <a:pt x="136" y="335"/>
                  </a:lnTo>
                  <a:lnTo>
                    <a:pt x="162" y="318"/>
                  </a:lnTo>
                  <a:lnTo>
                    <a:pt x="189" y="302"/>
                  </a:lnTo>
                  <a:lnTo>
                    <a:pt x="214" y="287"/>
                  </a:lnTo>
                  <a:lnTo>
                    <a:pt x="214" y="287"/>
                  </a:lnTo>
                  <a:lnTo>
                    <a:pt x="225" y="279"/>
                  </a:lnTo>
                  <a:lnTo>
                    <a:pt x="238" y="272"/>
                  </a:lnTo>
                  <a:lnTo>
                    <a:pt x="263" y="260"/>
                  </a:lnTo>
                  <a:lnTo>
                    <a:pt x="289" y="249"/>
                  </a:lnTo>
                  <a:lnTo>
                    <a:pt x="301" y="243"/>
                  </a:lnTo>
                  <a:lnTo>
                    <a:pt x="311" y="237"/>
                  </a:lnTo>
                  <a:lnTo>
                    <a:pt x="311" y="237"/>
                  </a:lnTo>
                  <a:lnTo>
                    <a:pt x="330" y="225"/>
                  </a:lnTo>
                  <a:lnTo>
                    <a:pt x="339" y="219"/>
                  </a:lnTo>
                  <a:lnTo>
                    <a:pt x="347" y="212"/>
                  </a:lnTo>
                  <a:lnTo>
                    <a:pt x="353" y="206"/>
                  </a:lnTo>
                  <a:lnTo>
                    <a:pt x="358" y="198"/>
                  </a:lnTo>
                  <a:lnTo>
                    <a:pt x="360" y="191"/>
                  </a:lnTo>
                  <a:lnTo>
                    <a:pt x="361" y="188"/>
                  </a:lnTo>
                  <a:lnTo>
                    <a:pt x="361" y="184"/>
                  </a:lnTo>
                  <a:lnTo>
                    <a:pt x="361" y="184"/>
                  </a:lnTo>
                  <a:lnTo>
                    <a:pt x="361" y="172"/>
                  </a:lnTo>
                  <a:lnTo>
                    <a:pt x="362" y="162"/>
                  </a:lnTo>
                  <a:lnTo>
                    <a:pt x="366" y="153"/>
                  </a:lnTo>
                  <a:lnTo>
                    <a:pt x="369" y="144"/>
                  </a:lnTo>
                  <a:lnTo>
                    <a:pt x="369" y="144"/>
                  </a:lnTo>
                  <a:lnTo>
                    <a:pt x="375" y="130"/>
                  </a:lnTo>
                  <a:lnTo>
                    <a:pt x="376" y="125"/>
                  </a:lnTo>
                  <a:lnTo>
                    <a:pt x="374" y="119"/>
                  </a:lnTo>
                  <a:lnTo>
                    <a:pt x="374" y="119"/>
                  </a:lnTo>
                  <a:lnTo>
                    <a:pt x="371" y="113"/>
                  </a:lnTo>
                  <a:lnTo>
                    <a:pt x="369" y="106"/>
                  </a:lnTo>
                  <a:lnTo>
                    <a:pt x="368" y="99"/>
                  </a:lnTo>
                  <a:lnTo>
                    <a:pt x="368" y="91"/>
                  </a:lnTo>
                  <a:lnTo>
                    <a:pt x="368" y="91"/>
                  </a:lnTo>
                  <a:lnTo>
                    <a:pt x="369" y="81"/>
                  </a:lnTo>
                  <a:lnTo>
                    <a:pt x="372" y="70"/>
                  </a:lnTo>
                  <a:lnTo>
                    <a:pt x="374" y="65"/>
                  </a:lnTo>
                  <a:lnTo>
                    <a:pt x="377" y="61"/>
                  </a:lnTo>
                  <a:lnTo>
                    <a:pt x="380" y="57"/>
                  </a:lnTo>
                  <a:lnTo>
                    <a:pt x="385" y="55"/>
                  </a:lnTo>
                  <a:lnTo>
                    <a:pt x="385" y="55"/>
                  </a:lnTo>
                  <a:lnTo>
                    <a:pt x="394" y="53"/>
                  </a:lnTo>
                  <a:lnTo>
                    <a:pt x="402" y="50"/>
                  </a:lnTo>
                  <a:lnTo>
                    <a:pt x="406" y="48"/>
                  </a:lnTo>
                  <a:lnTo>
                    <a:pt x="410" y="45"/>
                  </a:lnTo>
                  <a:lnTo>
                    <a:pt x="414" y="41"/>
                  </a:lnTo>
                  <a:lnTo>
                    <a:pt x="419" y="36"/>
                  </a:lnTo>
                  <a:lnTo>
                    <a:pt x="419" y="36"/>
                  </a:lnTo>
                  <a:lnTo>
                    <a:pt x="422" y="33"/>
                  </a:lnTo>
                  <a:lnTo>
                    <a:pt x="422" y="33"/>
                  </a:lnTo>
                  <a:lnTo>
                    <a:pt x="423" y="32"/>
                  </a:lnTo>
                  <a:lnTo>
                    <a:pt x="423" y="32"/>
                  </a:lnTo>
                  <a:lnTo>
                    <a:pt x="425" y="30"/>
                  </a:lnTo>
                  <a:lnTo>
                    <a:pt x="425" y="30"/>
                  </a:lnTo>
                  <a:lnTo>
                    <a:pt x="426" y="29"/>
                  </a:lnTo>
                  <a:lnTo>
                    <a:pt x="426" y="29"/>
                  </a:lnTo>
                  <a:lnTo>
                    <a:pt x="427" y="27"/>
                  </a:lnTo>
                  <a:lnTo>
                    <a:pt x="427" y="27"/>
                  </a:lnTo>
                  <a:lnTo>
                    <a:pt x="429" y="25"/>
                  </a:lnTo>
                  <a:lnTo>
                    <a:pt x="429" y="25"/>
                  </a:lnTo>
                  <a:lnTo>
                    <a:pt x="431" y="24"/>
                  </a:lnTo>
                  <a:lnTo>
                    <a:pt x="431" y="24"/>
                  </a:lnTo>
                  <a:lnTo>
                    <a:pt x="432" y="23"/>
                  </a:lnTo>
                  <a:lnTo>
                    <a:pt x="432" y="23"/>
                  </a:lnTo>
                  <a:lnTo>
                    <a:pt x="434" y="22"/>
                  </a:lnTo>
                  <a:lnTo>
                    <a:pt x="434" y="22"/>
                  </a:lnTo>
                  <a:lnTo>
                    <a:pt x="435" y="21"/>
                  </a:lnTo>
                  <a:lnTo>
                    <a:pt x="435" y="21"/>
                  </a:lnTo>
                  <a:lnTo>
                    <a:pt x="437" y="19"/>
                  </a:lnTo>
                  <a:lnTo>
                    <a:pt x="437" y="19"/>
                  </a:lnTo>
                  <a:lnTo>
                    <a:pt x="438" y="19"/>
                  </a:lnTo>
                  <a:lnTo>
                    <a:pt x="438" y="19"/>
                  </a:lnTo>
                  <a:lnTo>
                    <a:pt x="440" y="17"/>
                  </a:lnTo>
                  <a:lnTo>
                    <a:pt x="440" y="17"/>
                  </a:lnTo>
                  <a:lnTo>
                    <a:pt x="441" y="17"/>
                  </a:lnTo>
                  <a:lnTo>
                    <a:pt x="441" y="17"/>
                  </a:lnTo>
                  <a:lnTo>
                    <a:pt x="444" y="15"/>
                  </a:lnTo>
                  <a:lnTo>
                    <a:pt x="444" y="15"/>
                  </a:lnTo>
                  <a:lnTo>
                    <a:pt x="436" y="6"/>
                  </a:lnTo>
                  <a:lnTo>
                    <a:pt x="430" y="1"/>
                  </a:lnTo>
                  <a:lnTo>
                    <a:pt x="428" y="0"/>
                  </a:lnTo>
                  <a:lnTo>
                    <a:pt x="426" y="0"/>
                  </a:lnTo>
                  <a:lnTo>
                    <a:pt x="423" y="2"/>
                  </a:lnTo>
                  <a:lnTo>
                    <a:pt x="423" y="2"/>
                  </a:lnTo>
                  <a:lnTo>
                    <a:pt x="419" y="4"/>
                  </a:lnTo>
                  <a:lnTo>
                    <a:pt x="414" y="5"/>
                  </a:lnTo>
                  <a:lnTo>
                    <a:pt x="409" y="6"/>
                  </a:lnTo>
                  <a:lnTo>
                    <a:pt x="403" y="9"/>
                  </a:lnTo>
                  <a:lnTo>
                    <a:pt x="403" y="9"/>
                  </a:lnTo>
                  <a:lnTo>
                    <a:pt x="389" y="15"/>
                  </a:lnTo>
                  <a:lnTo>
                    <a:pt x="382" y="17"/>
                  </a:lnTo>
                  <a:lnTo>
                    <a:pt x="376" y="18"/>
                  </a:lnTo>
                  <a:lnTo>
                    <a:pt x="376" y="18"/>
                  </a:lnTo>
                  <a:lnTo>
                    <a:pt x="370" y="18"/>
                  </a:lnTo>
                  <a:lnTo>
                    <a:pt x="363" y="17"/>
                  </a:lnTo>
                  <a:lnTo>
                    <a:pt x="356" y="14"/>
                  </a:lnTo>
                  <a:lnTo>
                    <a:pt x="349" y="10"/>
                  </a:lnTo>
                  <a:lnTo>
                    <a:pt x="349" y="10"/>
                  </a:lnTo>
                  <a:lnTo>
                    <a:pt x="345" y="8"/>
                  </a:lnTo>
                  <a:lnTo>
                    <a:pt x="341" y="8"/>
                  </a:lnTo>
                  <a:lnTo>
                    <a:pt x="336" y="9"/>
                  </a:lnTo>
                  <a:lnTo>
                    <a:pt x="332" y="11"/>
                  </a:lnTo>
                  <a:lnTo>
                    <a:pt x="323" y="17"/>
                  </a:lnTo>
                  <a:lnTo>
                    <a:pt x="314" y="22"/>
                  </a:lnTo>
                  <a:lnTo>
                    <a:pt x="314" y="22"/>
                  </a:lnTo>
                  <a:lnTo>
                    <a:pt x="298" y="32"/>
                  </a:lnTo>
                  <a:lnTo>
                    <a:pt x="284" y="40"/>
                  </a:lnTo>
                  <a:lnTo>
                    <a:pt x="284" y="40"/>
                  </a:lnTo>
                  <a:lnTo>
                    <a:pt x="280" y="41"/>
                  </a:lnTo>
                  <a:lnTo>
                    <a:pt x="274" y="42"/>
                  </a:lnTo>
                  <a:lnTo>
                    <a:pt x="260" y="44"/>
                  </a:lnTo>
                  <a:lnTo>
                    <a:pt x="232" y="46"/>
                  </a:lnTo>
                  <a:lnTo>
                    <a:pt x="232" y="46"/>
                  </a:lnTo>
                  <a:lnTo>
                    <a:pt x="222" y="46"/>
                  </a:lnTo>
                  <a:lnTo>
                    <a:pt x="212" y="46"/>
                  </a:lnTo>
                  <a:lnTo>
                    <a:pt x="207" y="45"/>
                  </a:lnTo>
                  <a:lnTo>
                    <a:pt x="203" y="44"/>
                  </a:lnTo>
                  <a:lnTo>
                    <a:pt x="199" y="41"/>
                  </a:lnTo>
                  <a:lnTo>
                    <a:pt x="195" y="38"/>
                  </a:lnTo>
                  <a:lnTo>
                    <a:pt x="195" y="38"/>
                  </a:lnTo>
                  <a:lnTo>
                    <a:pt x="191" y="34"/>
                  </a:lnTo>
                  <a:lnTo>
                    <a:pt x="187" y="32"/>
                  </a:lnTo>
                  <a:lnTo>
                    <a:pt x="182" y="31"/>
                  </a:lnTo>
                  <a:lnTo>
                    <a:pt x="177" y="31"/>
                  </a:lnTo>
                  <a:lnTo>
                    <a:pt x="166" y="32"/>
                  </a:lnTo>
                  <a:lnTo>
                    <a:pt x="158" y="33"/>
                  </a:lnTo>
                  <a:lnTo>
                    <a:pt x="158" y="33"/>
                  </a:lnTo>
                  <a:lnTo>
                    <a:pt x="150" y="35"/>
                  </a:lnTo>
                  <a:lnTo>
                    <a:pt x="144" y="37"/>
                  </a:lnTo>
                  <a:lnTo>
                    <a:pt x="137" y="40"/>
                  </a:lnTo>
                  <a:lnTo>
                    <a:pt x="131" y="41"/>
                  </a:lnTo>
                  <a:lnTo>
                    <a:pt x="131" y="41"/>
                  </a:lnTo>
                  <a:lnTo>
                    <a:pt x="128" y="41"/>
                  </a:lnTo>
                  <a:lnTo>
                    <a:pt x="126" y="42"/>
                  </a:lnTo>
                  <a:lnTo>
                    <a:pt x="123" y="46"/>
                  </a:lnTo>
                  <a:lnTo>
                    <a:pt x="118" y="49"/>
                  </a:lnTo>
                  <a:lnTo>
                    <a:pt x="115" y="50"/>
                  </a:lnTo>
                  <a:lnTo>
                    <a:pt x="110" y="51"/>
                  </a:lnTo>
                  <a:lnTo>
                    <a:pt x="110" y="51"/>
                  </a:lnTo>
                  <a:lnTo>
                    <a:pt x="105" y="51"/>
                  </a:lnTo>
                  <a:lnTo>
                    <a:pt x="101" y="51"/>
                  </a:lnTo>
                  <a:lnTo>
                    <a:pt x="99" y="50"/>
                  </a:lnTo>
                  <a:lnTo>
                    <a:pt x="97" y="48"/>
                  </a:lnTo>
                  <a:lnTo>
                    <a:pt x="93" y="44"/>
                  </a:lnTo>
                  <a:lnTo>
                    <a:pt x="87" y="38"/>
                  </a:lnTo>
                  <a:lnTo>
                    <a:pt x="87" y="38"/>
                  </a:lnTo>
                  <a:lnTo>
                    <a:pt x="84" y="36"/>
                  </a:lnTo>
                  <a:lnTo>
                    <a:pt x="80" y="35"/>
                  </a:lnTo>
                  <a:lnTo>
                    <a:pt x="76" y="35"/>
                  </a:lnTo>
                  <a:lnTo>
                    <a:pt x="73" y="36"/>
                  </a:lnTo>
                  <a:lnTo>
                    <a:pt x="70" y="38"/>
                  </a:lnTo>
                  <a:lnTo>
                    <a:pt x="67" y="41"/>
                  </a:lnTo>
                  <a:lnTo>
                    <a:pt x="65" y="43"/>
                  </a:lnTo>
                  <a:lnTo>
                    <a:pt x="64" y="46"/>
                  </a:lnTo>
                  <a:lnTo>
                    <a:pt x="64" y="46"/>
                  </a:lnTo>
                  <a:lnTo>
                    <a:pt x="63" y="52"/>
                  </a:lnTo>
                  <a:lnTo>
                    <a:pt x="64" y="58"/>
                  </a:lnTo>
                  <a:lnTo>
                    <a:pt x="66" y="63"/>
                  </a:lnTo>
                  <a:lnTo>
                    <a:pt x="69" y="68"/>
                  </a:lnTo>
                  <a:lnTo>
                    <a:pt x="69" y="68"/>
                  </a:lnTo>
                  <a:lnTo>
                    <a:pt x="70" y="70"/>
                  </a:lnTo>
                  <a:lnTo>
                    <a:pt x="70" y="72"/>
                  </a:lnTo>
                  <a:lnTo>
                    <a:pt x="70" y="73"/>
                  </a:lnTo>
                  <a:lnTo>
                    <a:pt x="68" y="74"/>
                  </a:lnTo>
                  <a:lnTo>
                    <a:pt x="63" y="76"/>
                  </a:lnTo>
                  <a:lnTo>
                    <a:pt x="57" y="77"/>
                  </a:lnTo>
                  <a:lnTo>
                    <a:pt x="57" y="77"/>
                  </a:lnTo>
                  <a:lnTo>
                    <a:pt x="53" y="78"/>
                  </a:lnTo>
                  <a:lnTo>
                    <a:pt x="51" y="79"/>
                  </a:lnTo>
                  <a:lnTo>
                    <a:pt x="49" y="81"/>
                  </a:lnTo>
                  <a:lnTo>
                    <a:pt x="48" y="83"/>
                  </a:lnTo>
                  <a:lnTo>
                    <a:pt x="47" y="89"/>
                  </a:lnTo>
                  <a:lnTo>
                    <a:pt x="46" y="96"/>
                  </a:lnTo>
                  <a:lnTo>
                    <a:pt x="46" y="96"/>
                  </a:lnTo>
                  <a:lnTo>
                    <a:pt x="45" y="100"/>
                  </a:lnTo>
                  <a:lnTo>
                    <a:pt x="42" y="102"/>
                  </a:lnTo>
                  <a:lnTo>
                    <a:pt x="39" y="104"/>
                  </a:lnTo>
                  <a:lnTo>
                    <a:pt x="36" y="104"/>
                  </a:lnTo>
                  <a:lnTo>
                    <a:pt x="28" y="104"/>
                  </a:lnTo>
                  <a:lnTo>
                    <a:pt x="23" y="102"/>
                  </a:lnTo>
                  <a:lnTo>
                    <a:pt x="23" y="102"/>
                  </a:lnTo>
                  <a:lnTo>
                    <a:pt x="17" y="99"/>
                  </a:lnTo>
                  <a:lnTo>
                    <a:pt x="17" y="99"/>
                  </a:lnTo>
                  <a:lnTo>
                    <a:pt x="14" y="105"/>
                  </a:lnTo>
                  <a:lnTo>
                    <a:pt x="11" y="111"/>
                  </a:lnTo>
                  <a:lnTo>
                    <a:pt x="11" y="115"/>
                  </a:lnTo>
                  <a:lnTo>
                    <a:pt x="11" y="119"/>
                  </a:lnTo>
                  <a:lnTo>
                    <a:pt x="12" y="123"/>
                  </a:lnTo>
                  <a:lnTo>
                    <a:pt x="14" y="128"/>
                  </a:lnTo>
                  <a:lnTo>
                    <a:pt x="14" y="128"/>
                  </a:lnTo>
                  <a:lnTo>
                    <a:pt x="16" y="133"/>
                  </a:lnTo>
                  <a:lnTo>
                    <a:pt x="18" y="138"/>
                  </a:lnTo>
                  <a:lnTo>
                    <a:pt x="18" y="142"/>
                  </a:lnTo>
                  <a:lnTo>
                    <a:pt x="18" y="145"/>
                  </a:lnTo>
                  <a:lnTo>
                    <a:pt x="18" y="152"/>
                  </a:lnTo>
                  <a:lnTo>
                    <a:pt x="18" y="157"/>
                  </a:lnTo>
                  <a:lnTo>
                    <a:pt x="20" y="163"/>
                  </a:lnTo>
                  <a:lnTo>
                    <a:pt x="20" y="163"/>
                  </a:lnTo>
                  <a:lnTo>
                    <a:pt x="22" y="171"/>
                  </a:lnTo>
                  <a:lnTo>
                    <a:pt x="23" y="176"/>
                  </a:lnTo>
                  <a:lnTo>
                    <a:pt x="22" y="181"/>
                  </a:lnTo>
                  <a:lnTo>
                    <a:pt x="19" y="185"/>
                  </a:lnTo>
                  <a:lnTo>
                    <a:pt x="19" y="185"/>
                  </a:lnTo>
                  <a:lnTo>
                    <a:pt x="31" y="188"/>
                  </a:lnTo>
                  <a:lnTo>
                    <a:pt x="37" y="191"/>
                  </a:lnTo>
                  <a:lnTo>
                    <a:pt x="41" y="194"/>
                  </a:lnTo>
                  <a:lnTo>
                    <a:pt x="41" y="194"/>
                  </a:lnTo>
                  <a:lnTo>
                    <a:pt x="46" y="200"/>
                  </a:lnTo>
                  <a:lnTo>
                    <a:pt x="51" y="203"/>
                  </a:lnTo>
                  <a:lnTo>
                    <a:pt x="56" y="206"/>
                  </a:lnTo>
                  <a:lnTo>
                    <a:pt x="60" y="209"/>
                  </a:lnTo>
                  <a:lnTo>
                    <a:pt x="60" y="20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 name="Freeform 113">
              <a:extLst>
                <a:ext uri="{FF2B5EF4-FFF2-40B4-BE49-F238E27FC236}">
                  <a16:creationId xmlns:a16="http://schemas.microsoft.com/office/drawing/2014/main" id="{22AB33BB-6855-4F45-B6E5-2709286B24F2}"/>
                </a:ext>
              </a:extLst>
            </p:cNvPr>
            <p:cNvSpPr>
              <a:spLocks/>
            </p:cNvSpPr>
            <p:nvPr/>
          </p:nvSpPr>
          <p:spPr bwMode="auto">
            <a:xfrm>
              <a:off x="886276" y="2653377"/>
              <a:ext cx="396623" cy="389511"/>
            </a:xfrm>
            <a:custGeom>
              <a:avLst/>
              <a:gdLst>
                <a:gd name="T0" fmla="*/ 1229 w 1247"/>
                <a:gd name="T1" fmla="*/ 951 h 1059"/>
                <a:gd name="T2" fmla="*/ 1226 w 1247"/>
                <a:gd name="T3" fmla="*/ 909 h 1059"/>
                <a:gd name="T4" fmla="*/ 1172 w 1247"/>
                <a:gd name="T5" fmla="*/ 827 h 1059"/>
                <a:gd name="T6" fmla="*/ 1100 w 1247"/>
                <a:gd name="T7" fmla="*/ 740 h 1059"/>
                <a:gd name="T8" fmla="*/ 1093 w 1247"/>
                <a:gd name="T9" fmla="*/ 732 h 1059"/>
                <a:gd name="T10" fmla="*/ 1092 w 1247"/>
                <a:gd name="T11" fmla="*/ 722 h 1059"/>
                <a:gd name="T12" fmla="*/ 1109 w 1247"/>
                <a:gd name="T13" fmla="*/ 703 h 1059"/>
                <a:gd name="T14" fmla="*/ 1153 w 1247"/>
                <a:gd name="T15" fmla="*/ 635 h 1059"/>
                <a:gd name="T16" fmla="*/ 1084 w 1247"/>
                <a:gd name="T17" fmla="*/ 594 h 1059"/>
                <a:gd name="T18" fmla="*/ 1077 w 1247"/>
                <a:gd name="T19" fmla="*/ 530 h 1059"/>
                <a:gd name="T20" fmla="*/ 1092 w 1247"/>
                <a:gd name="T21" fmla="*/ 468 h 1059"/>
                <a:gd name="T22" fmla="*/ 1075 w 1247"/>
                <a:gd name="T23" fmla="*/ 413 h 1059"/>
                <a:gd name="T24" fmla="*/ 1100 w 1247"/>
                <a:gd name="T25" fmla="*/ 374 h 1059"/>
                <a:gd name="T26" fmla="*/ 1114 w 1247"/>
                <a:gd name="T27" fmla="*/ 321 h 1059"/>
                <a:gd name="T28" fmla="*/ 1113 w 1247"/>
                <a:gd name="T29" fmla="*/ 306 h 1059"/>
                <a:gd name="T30" fmla="*/ 1105 w 1247"/>
                <a:gd name="T31" fmla="*/ 248 h 1059"/>
                <a:gd name="T32" fmla="*/ 1032 w 1247"/>
                <a:gd name="T33" fmla="*/ 210 h 1059"/>
                <a:gd name="T34" fmla="*/ 978 w 1247"/>
                <a:gd name="T35" fmla="*/ 167 h 1059"/>
                <a:gd name="T36" fmla="*/ 871 w 1247"/>
                <a:gd name="T37" fmla="*/ 140 h 1059"/>
                <a:gd name="T38" fmla="*/ 811 w 1247"/>
                <a:gd name="T39" fmla="*/ 111 h 1059"/>
                <a:gd name="T40" fmla="*/ 726 w 1247"/>
                <a:gd name="T41" fmla="*/ 133 h 1059"/>
                <a:gd name="T42" fmla="*/ 681 w 1247"/>
                <a:gd name="T43" fmla="*/ 177 h 1059"/>
                <a:gd name="T44" fmla="*/ 643 w 1247"/>
                <a:gd name="T45" fmla="*/ 198 h 1059"/>
                <a:gd name="T46" fmla="*/ 644 w 1247"/>
                <a:gd name="T47" fmla="*/ 207 h 1059"/>
                <a:gd name="T48" fmla="*/ 565 w 1247"/>
                <a:gd name="T49" fmla="*/ 225 h 1059"/>
                <a:gd name="T50" fmla="*/ 480 w 1247"/>
                <a:gd name="T51" fmla="*/ 227 h 1059"/>
                <a:gd name="T52" fmla="*/ 382 w 1247"/>
                <a:gd name="T53" fmla="*/ 168 h 1059"/>
                <a:gd name="T54" fmla="*/ 317 w 1247"/>
                <a:gd name="T55" fmla="*/ 102 h 1059"/>
                <a:gd name="T56" fmla="*/ 259 w 1247"/>
                <a:gd name="T57" fmla="*/ 77 h 1059"/>
                <a:gd name="T58" fmla="*/ 269 w 1247"/>
                <a:gd name="T59" fmla="*/ 38 h 1059"/>
                <a:gd name="T60" fmla="*/ 250 w 1247"/>
                <a:gd name="T61" fmla="*/ 7 h 1059"/>
                <a:gd name="T62" fmla="*/ 165 w 1247"/>
                <a:gd name="T63" fmla="*/ 64 h 1059"/>
                <a:gd name="T64" fmla="*/ 153 w 1247"/>
                <a:gd name="T65" fmla="*/ 69 h 1059"/>
                <a:gd name="T66" fmla="*/ 143 w 1247"/>
                <a:gd name="T67" fmla="*/ 71 h 1059"/>
                <a:gd name="T68" fmla="*/ 101 w 1247"/>
                <a:gd name="T69" fmla="*/ 63 h 1059"/>
                <a:gd name="T70" fmla="*/ 58 w 1247"/>
                <a:gd name="T71" fmla="*/ 27 h 1059"/>
                <a:gd name="T72" fmla="*/ 36 w 1247"/>
                <a:gd name="T73" fmla="*/ 0 h 1059"/>
                <a:gd name="T74" fmla="*/ 4 w 1247"/>
                <a:gd name="T75" fmla="*/ 27 h 1059"/>
                <a:gd name="T76" fmla="*/ 25 w 1247"/>
                <a:gd name="T77" fmla="*/ 109 h 1059"/>
                <a:gd name="T78" fmla="*/ 33 w 1247"/>
                <a:gd name="T79" fmla="*/ 164 h 1059"/>
                <a:gd name="T80" fmla="*/ 52 w 1247"/>
                <a:gd name="T81" fmla="*/ 202 h 1059"/>
                <a:gd name="T82" fmla="*/ 90 w 1247"/>
                <a:gd name="T83" fmla="*/ 284 h 1059"/>
                <a:gd name="T84" fmla="*/ 141 w 1247"/>
                <a:gd name="T85" fmla="*/ 307 h 1059"/>
                <a:gd name="T86" fmla="*/ 136 w 1247"/>
                <a:gd name="T87" fmla="*/ 336 h 1059"/>
                <a:gd name="T88" fmla="*/ 101 w 1247"/>
                <a:gd name="T89" fmla="*/ 382 h 1059"/>
                <a:gd name="T90" fmla="*/ 99 w 1247"/>
                <a:gd name="T91" fmla="*/ 442 h 1059"/>
                <a:gd name="T92" fmla="*/ 132 w 1247"/>
                <a:gd name="T93" fmla="*/ 503 h 1059"/>
                <a:gd name="T94" fmla="*/ 218 w 1247"/>
                <a:gd name="T95" fmla="*/ 552 h 1059"/>
                <a:gd name="T96" fmla="*/ 236 w 1247"/>
                <a:gd name="T97" fmla="*/ 606 h 1059"/>
                <a:gd name="T98" fmla="*/ 257 w 1247"/>
                <a:gd name="T99" fmla="*/ 652 h 1059"/>
                <a:gd name="T100" fmla="*/ 284 w 1247"/>
                <a:gd name="T101" fmla="*/ 701 h 1059"/>
                <a:gd name="T102" fmla="*/ 315 w 1247"/>
                <a:gd name="T103" fmla="*/ 701 h 1059"/>
                <a:gd name="T104" fmla="*/ 368 w 1247"/>
                <a:gd name="T105" fmla="*/ 709 h 1059"/>
                <a:gd name="T106" fmla="*/ 428 w 1247"/>
                <a:gd name="T107" fmla="*/ 764 h 1059"/>
                <a:gd name="T108" fmla="*/ 512 w 1247"/>
                <a:gd name="T109" fmla="*/ 870 h 1059"/>
                <a:gd name="T110" fmla="*/ 628 w 1247"/>
                <a:gd name="T111" fmla="*/ 939 h 1059"/>
                <a:gd name="T112" fmla="*/ 751 w 1247"/>
                <a:gd name="T113" fmla="*/ 947 h 1059"/>
                <a:gd name="T114" fmla="*/ 826 w 1247"/>
                <a:gd name="T115" fmla="*/ 922 h 1059"/>
                <a:gd name="T116" fmla="*/ 901 w 1247"/>
                <a:gd name="T117" fmla="*/ 1024 h 1059"/>
                <a:gd name="T118" fmla="*/ 1053 w 1247"/>
                <a:gd name="T119" fmla="*/ 104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7" h="1059">
                  <a:moveTo>
                    <a:pt x="1144" y="1003"/>
                  </a:moveTo>
                  <a:lnTo>
                    <a:pt x="1144" y="1003"/>
                  </a:lnTo>
                  <a:lnTo>
                    <a:pt x="1145" y="1000"/>
                  </a:lnTo>
                  <a:lnTo>
                    <a:pt x="1147" y="997"/>
                  </a:lnTo>
                  <a:lnTo>
                    <a:pt x="1153" y="990"/>
                  </a:lnTo>
                  <a:lnTo>
                    <a:pt x="1161" y="981"/>
                  </a:lnTo>
                  <a:lnTo>
                    <a:pt x="1166" y="975"/>
                  </a:lnTo>
                  <a:lnTo>
                    <a:pt x="1171" y="969"/>
                  </a:lnTo>
                  <a:lnTo>
                    <a:pt x="1171" y="969"/>
                  </a:lnTo>
                  <a:lnTo>
                    <a:pt x="1173" y="965"/>
                  </a:lnTo>
                  <a:lnTo>
                    <a:pt x="1177" y="962"/>
                  </a:lnTo>
                  <a:lnTo>
                    <a:pt x="1184" y="958"/>
                  </a:lnTo>
                  <a:lnTo>
                    <a:pt x="1193" y="955"/>
                  </a:lnTo>
                  <a:lnTo>
                    <a:pt x="1204" y="953"/>
                  </a:lnTo>
                  <a:lnTo>
                    <a:pt x="1222" y="951"/>
                  </a:lnTo>
                  <a:lnTo>
                    <a:pt x="1229" y="951"/>
                  </a:lnTo>
                  <a:lnTo>
                    <a:pt x="1234" y="950"/>
                  </a:lnTo>
                  <a:lnTo>
                    <a:pt x="1234" y="950"/>
                  </a:lnTo>
                  <a:lnTo>
                    <a:pt x="1237" y="949"/>
                  </a:lnTo>
                  <a:lnTo>
                    <a:pt x="1239" y="946"/>
                  </a:lnTo>
                  <a:lnTo>
                    <a:pt x="1240" y="943"/>
                  </a:lnTo>
                  <a:lnTo>
                    <a:pt x="1241" y="940"/>
                  </a:lnTo>
                  <a:lnTo>
                    <a:pt x="1243" y="931"/>
                  </a:lnTo>
                  <a:lnTo>
                    <a:pt x="1244" y="927"/>
                  </a:lnTo>
                  <a:lnTo>
                    <a:pt x="1246" y="923"/>
                  </a:lnTo>
                  <a:lnTo>
                    <a:pt x="1246" y="923"/>
                  </a:lnTo>
                  <a:lnTo>
                    <a:pt x="1247" y="919"/>
                  </a:lnTo>
                  <a:lnTo>
                    <a:pt x="1246" y="916"/>
                  </a:lnTo>
                  <a:lnTo>
                    <a:pt x="1244" y="914"/>
                  </a:lnTo>
                  <a:lnTo>
                    <a:pt x="1240" y="913"/>
                  </a:lnTo>
                  <a:lnTo>
                    <a:pt x="1231" y="910"/>
                  </a:lnTo>
                  <a:lnTo>
                    <a:pt x="1226" y="909"/>
                  </a:lnTo>
                  <a:lnTo>
                    <a:pt x="1221" y="907"/>
                  </a:lnTo>
                  <a:lnTo>
                    <a:pt x="1221" y="907"/>
                  </a:lnTo>
                  <a:lnTo>
                    <a:pt x="1217" y="904"/>
                  </a:lnTo>
                  <a:lnTo>
                    <a:pt x="1215" y="899"/>
                  </a:lnTo>
                  <a:lnTo>
                    <a:pt x="1214" y="894"/>
                  </a:lnTo>
                  <a:lnTo>
                    <a:pt x="1213" y="888"/>
                  </a:lnTo>
                  <a:lnTo>
                    <a:pt x="1214" y="874"/>
                  </a:lnTo>
                  <a:lnTo>
                    <a:pt x="1214" y="858"/>
                  </a:lnTo>
                  <a:lnTo>
                    <a:pt x="1214" y="858"/>
                  </a:lnTo>
                  <a:lnTo>
                    <a:pt x="1213" y="851"/>
                  </a:lnTo>
                  <a:lnTo>
                    <a:pt x="1210" y="845"/>
                  </a:lnTo>
                  <a:lnTo>
                    <a:pt x="1206" y="840"/>
                  </a:lnTo>
                  <a:lnTo>
                    <a:pt x="1201" y="836"/>
                  </a:lnTo>
                  <a:lnTo>
                    <a:pt x="1193" y="833"/>
                  </a:lnTo>
                  <a:lnTo>
                    <a:pt x="1186" y="831"/>
                  </a:lnTo>
                  <a:lnTo>
                    <a:pt x="1172" y="827"/>
                  </a:lnTo>
                  <a:lnTo>
                    <a:pt x="1172" y="827"/>
                  </a:lnTo>
                  <a:lnTo>
                    <a:pt x="1165" y="824"/>
                  </a:lnTo>
                  <a:lnTo>
                    <a:pt x="1158" y="820"/>
                  </a:lnTo>
                  <a:lnTo>
                    <a:pt x="1152" y="814"/>
                  </a:lnTo>
                  <a:lnTo>
                    <a:pt x="1146" y="808"/>
                  </a:lnTo>
                  <a:lnTo>
                    <a:pt x="1141" y="802"/>
                  </a:lnTo>
                  <a:lnTo>
                    <a:pt x="1137" y="796"/>
                  </a:lnTo>
                  <a:lnTo>
                    <a:pt x="1134" y="790"/>
                  </a:lnTo>
                  <a:lnTo>
                    <a:pt x="1132" y="785"/>
                  </a:lnTo>
                  <a:lnTo>
                    <a:pt x="1132" y="785"/>
                  </a:lnTo>
                  <a:lnTo>
                    <a:pt x="1129" y="776"/>
                  </a:lnTo>
                  <a:lnTo>
                    <a:pt x="1123" y="765"/>
                  </a:lnTo>
                  <a:lnTo>
                    <a:pt x="1120" y="759"/>
                  </a:lnTo>
                  <a:lnTo>
                    <a:pt x="1115" y="753"/>
                  </a:lnTo>
                  <a:lnTo>
                    <a:pt x="1109" y="746"/>
                  </a:lnTo>
                  <a:lnTo>
                    <a:pt x="1100" y="740"/>
                  </a:lnTo>
                  <a:lnTo>
                    <a:pt x="1100" y="740"/>
                  </a:lnTo>
                  <a:lnTo>
                    <a:pt x="1098" y="738"/>
                  </a:lnTo>
                  <a:lnTo>
                    <a:pt x="1098" y="738"/>
                  </a:lnTo>
                  <a:lnTo>
                    <a:pt x="1098" y="738"/>
                  </a:lnTo>
                  <a:lnTo>
                    <a:pt x="1098" y="738"/>
                  </a:lnTo>
                  <a:lnTo>
                    <a:pt x="1096" y="736"/>
                  </a:lnTo>
                  <a:lnTo>
                    <a:pt x="1096" y="736"/>
                  </a:lnTo>
                  <a:lnTo>
                    <a:pt x="1096" y="736"/>
                  </a:lnTo>
                  <a:lnTo>
                    <a:pt x="1096" y="736"/>
                  </a:lnTo>
                  <a:lnTo>
                    <a:pt x="1095" y="734"/>
                  </a:lnTo>
                  <a:lnTo>
                    <a:pt x="1095" y="734"/>
                  </a:lnTo>
                  <a:lnTo>
                    <a:pt x="1094" y="734"/>
                  </a:lnTo>
                  <a:lnTo>
                    <a:pt x="1094" y="734"/>
                  </a:lnTo>
                  <a:lnTo>
                    <a:pt x="1093" y="732"/>
                  </a:lnTo>
                  <a:lnTo>
                    <a:pt x="1093" y="732"/>
                  </a:lnTo>
                  <a:lnTo>
                    <a:pt x="1093" y="732"/>
                  </a:lnTo>
                  <a:lnTo>
                    <a:pt x="1093" y="732"/>
                  </a:lnTo>
                  <a:lnTo>
                    <a:pt x="1093" y="730"/>
                  </a:lnTo>
                  <a:lnTo>
                    <a:pt x="1093" y="730"/>
                  </a:lnTo>
                  <a:lnTo>
                    <a:pt x="1092" y="730"/>
                  </a:lnTo>
                  <a:lnTo>
                    <a:pt x="1092" y="730"/>
                  </a:lnTo>
                  <a:lnTo>
                    <a:pt x="1092" y="727"/>
                  </a:lnTo>
                  <a:lnTo>
                    <a:pt x="1092" y="727"/>
                  </a:lnTo>
                  <a:lnTo>
                    <a:pt x="1092" y="727"/>
                  </a:lnTo>
                  <a:lnTo>
                    <a:pt x="1092" y="727"/>
                  </a:lnTo>
                  <a:lnTo>
                    <a:pt x="1092" y="724"/>
                  </a:lnTo>
                  <a:lnTo>
                    <a:pt x="1092" y="724"/>
                  </a:lnTo>
                  <a:lnTo>
                    <a:pt x="1092" y="724"/>
                  </a:lnTo>
                  <a:lnTo>
                    <a:pt x="1092" y="724"/>
                  </a:lnTo>
                  <a:lnTo>
                    <a:pt x="1092" y="724"/>
                  </a:lnTo>
                  <a:lnTo>
                    <a:pt x="1092" y="724"/>
                  </a:lnTo>
                  <a:lnTo>
                    <a:pt x="1092" y="722"/>
                  </a:lnTo>
                  <a:lnTo>
                    <a:pt x="1092" y="722"/>
                  </a:lnTo>
                  <a:lnTo>
                    <a:pt x="1092" y="722"/>
                  </a:lnTo>
                  <a:lnTo>
                    <a:pt x="1092" y="722"/>
                  </a:lnTo>
                  <a:lnTo>
                    <a:pt x="1094" y="716"/>
                  </a:lnTo>
                  <a:lnTo>
                    <a:pt x="1098" y="712"/>
                  </a:lnTo>
                  <a:lnTo>
                    <a:pt x="1106" y="705"/>
                  </a:lnTo>
                  <a:lnTo>
                    <a:pt x="1106" y="705"/>
                  </a:lnTo>
                  <a:lnTo>
                    <a:pt x="1106" y="705"/>
                  </a:lnTo>
                  <a:lnTo>
                    <a:pt x="1106" y="705"/>
                  </a:lnTo>
                  <a:lnTo>
                    <a:pt x="1106" y="704"/>
                  </a:lnTo>
                  <a:lnTo>
                    <a:pt x="1106" y="704"/>
                  </a:lnTo>
                  <a:lnTo>
                    <a:pt x="1107" y="704"/>
                  </a:lnTo>
                  <a:lnTo>
                    <a:pt x="1107" y="704"/>
                  </a:lnTo>
                  <a:lnTo>
                    <a:pt x="1107" y="704"/>
                  </a:lnTo>
                  <a:lnTo>
                    <a:pt x="1107" y="704"/>
                  </a:lnTo>
                  <a:lnTo>
                    <a:pt x="1109" y="703"/>
                  </a:lnTo>
                  <a:lnTo>
                    <a:pt x="1109" y="703"/>
                  </a:lnTo>
                  <a:lnTo>
                    <a:pt x="1118" y="694"/>
                  </a:lnTo>
                  <a:lnTo>
                    <a:pt x="1123" y="689"/>
                  </a:lnTo>
                  <a:lnTo>
                    <a:pt x="1127" y="683"/>
                  </a:lnTo>
                  <a:lnTo>
                    <a:pt x="1127" y="683"/>
                  </a:lnTo>
                  <a:lnTo>
                    <a:pt x="1131" y="678"/>
                  </a:lnTo>
                  <a:lnTo>
                    <a:pt x="1137" y="673"/>
                  </a:lnTo>
                  <a:lnTo>
                    <a:pt x="1143" y="668"/>
                  </a:lnTo>
                  <a:lnTo>
                    <a:pt x="1148" y="663"/>
                  </a:lnTo>
                  <a:lnTo>
                    <a:pt x="1148" y="663"/>
                  </a:lnTo>
                  <a:lnTo>
                    <a:pt x="1152" y="657"/>
                  </a:lnTo>
                  <a:lnTo>
                    <a:pt x="1154" y="649"/>
                  </a:lnTo>
                  <a:lnTo>
                    <a:pt x="1154" y="641"/>
                  </a:lnTo>
                  <a:lnTo>
                    <a:pt x="1154" y="637"/>
                  </a:lnTo>
                  <a:lnTo>
                    <a:pt x="1153" y="635"/>
                  </a:lnTo>
                  <a:lnTo>
                    <a:pt x="1153" y="635"/>
                  </a:lnTo>
                  <a:lnTo>
                    <a:pt x="1149" y="629"/>
                  </a:lnTo>
                  <a:lnTo>
                    <a:pt x="1145" y="623"/>
                  </a:lnTo>
                  <a:lnTo>
                    <a:pt x="1138" y="618"/>
                  </a:lnTo>
                  <a:lnTo>
                    <a:pt x="1135" y="616"/>
                  </a:lnTo>
                  <a:lnTo>
                    <a:pt x="1131" y="615"/>
                  </a:lnTo>
                  <a:lnTo>
                    <a:pt x="1131" y="615"/>
                  </a:lnTo>
                  <a:lnTo>
                    <a:pt x="1123" y="614"/>
                  </a:lnTo>
                  <a:lnTo>
                    <a:pt x="1112" y="614"/>
                  </a:lnTo>
                  <a:lnTo>
                    <a:pt x="1101" y="613"/>
                  </a:lnTo>
                  <a:lnTo>
                    <a:pt x="1094" y="612"/>
                  </a:lnTo>
                  <a:lnTo>
                    <a:pt x="1094" y="612"/>
                  </a:lnTo>
                  <a:lnTo>
                    <a:pt x="1091" y="611"/>
                  </a:lnTo>
                  <a:lnTo>
                    <a:pt x="1089" y="608"/>
                  </a:lnTo>
                  <a:lnTo>
                    <a:pt x="1087" y="605"/>
                  </a:lnTo>
                  <a:lnTo>
                    <a:pt x="1085" y="602"/>
                  </a:lnTo>
                  <a:lnTo>
                    <a:pt x="1084" y="594"/>
                  </a:lnTo>
                  <a:lnTo>
                    <a:pt x="1083" y="587"/>
                  </a:lnTo>
                  <a:lnTo>
                    <a:pt x="1083" y="587"/>
                  </a:lnTo>
                  <a:lnTo>
                    <a:pt x="1084" y="582"/>
                  </a:lnTo>
                  <a:lnTo>
                    <a:pt x="1086" y="575"/>
                  </a:lnTo>
                  <a:lnTo>
                    <a:pt x="1088" y="567"/>
                  </a:lnTo>
                  <a:lnTo>
                    <a:pt x="1089" y="552"/>
                  </a:lnTo>
                  <a:lnTo>
                    <a:pt x="1089" y="552"/>
                  </a:lnTo>
                  <a:lnTo>
                    <a:pt x="1088" y="541"/>
                  </a:lnTo>
                  <a:lnTo>
                    <a:pt x="1088" y="538"/>
                  </a:lnTo>
                  <a:lnTo>
                    <a:pt x="1087" y="536"/>
                  </a:lnTo>
                  <a:lnTo>
                    <a:pt x="1086" y="535"/>
                  </a:lnTo>
                  <a:lnTo>
                    <a:pt x="1084" y="535"/>
                  </a:lnTo>
                  <a:lnTo>
                    <a:pt x="1080" y="534"/>
                  </a:lnTo>
                  <a:lnTo>
                    <a:pt x="1080" y="534"/>
                  </a:lnTo>
                  <a:lnTo>
                    <a:pt x="1079" y="532"/>
                  </a:lnTo>
                  <a:lnTo>
                    <a:pt x="1077" y="530"/>
                  </a:lnTo>
                  <a:lnTo>
                    <a:pt x="1077" y="523"/>
                  </a:lnTo>
                  <a:lnTo>
                    <a:pt x="1076" y="517"/>
                  </a:lnTo>
                  <a:lnTo>
                    <a:pt x="1075" y="515"/>
                  </a:lnTo>
                  <a:lnTo>
                    <a:pt x="1073" y="514"/>
                  </a:lnTo>
                  <a:lnTo>
                    <a:pt x="1073" y="514"/>
                  </a:lnTo>
                  <a:lnTo>
                    <a:pt x="1071" y="513"/>
                  </a:lnTo>
                  <a:lnTo>
                    <a:pt x="1070" y="511"/>
                  </a:lnTo>
                  <a:lnTo>
                    <a:pt x="1069" y="507"/>
                  </a:lnTo>
                  <a:lnTo>
                    <a:pt x="1070" y="495"/>
                  </a:lnTo>
                  <a:lnTo>
                    <a:pt x="1070" y="495"/>
                  </a:lnTo>
                  <a:lnTo>
                    <a:pt x="1070" y="490"/>
                  </a:lnTo>
                  <a:lnTo>
                    <a:pt x="1073" y="486"/>
                  </a:lnTo>
                  <a:lnTo>
                    <a:pt x="1079" y="481"/>
                  </a:lnTo>
                  <a:lnTo>
                    <a:pt x="1088" y="473"/>
                  </a:lnTo>
                  <a:lnTo>
                    <a:pt x="1088" y="473"/>
                  </a:lnTo>
                  <a:lnTo>
                    <a:pt x="1092" y="468"/>
                  </a:lnTo>
                  <a:lnTo>
                    <a:pt x="1093" y="465"/>
                  </a:lnTo>
                  <a:lnTo>
                    <a:pt x="1092" y="463"/>
                  </a:lnTo>
                  <a:lnTo>
                    <a:pt x="1090" y="462"/>
                  </a:lnTo>
                  <a:lnTo>
                    <a:pt x="1082" y="460"/>
                  </a:lnTo>
                  <a:lnTo>
                    <a:pt x="1074" y="459"/>
                  </a:lnTo>
                  <a:lnTo>
                    <a:pt x="1074" y="459"/>
                  </a:lnTo>
                  <a:lnTo>
                    <a:pt x="1071" y="458"/>
                  </a:lnTo>
                  <a:lnTo>
                    <a:pt x="1070" y="455"/>
                  </a:lnTo>
                  <a:lnTo>
                    <a:pt x="1069" y="451"/>
                  </a:lnTo>
                  <a:lnTo>
                    <a:pt x="1068" y="447"/>
                  </a:lnTo>
                  <a:lnTo>
                    <a:pt x="1070" y="427"/>
                  </a:lnTo>
                  <a:lnTo>
                    <a:pt x="1070" y="427"/>
                  </a:lnTo>
                  <a:lnTo>
                    <a:pt x="1070" y="420"/>
                  </a:lnTo>
                  <a:lnTo>
                    <a:pt x="1071" y="417"/>
                  </a:lnTo>
                  <a:lnTo>
                    <a:pt x="1073" y="415"/>
                  </a:lnTo>
                  <a:lnTo>
                    <a:pt x="1075" y="413"/>
                  </a:lnTo>
                  <a:lnTo>
                    <a:pt x="1077" y="411"/>
                  </a:lnTo>
                  <a:lnTo>
                    <a:pt x="1080" y="410"/>
                  </a:lnTo>
                  <a:lnTo>
                    <a:pt x="1084" y="410"/>
                  </a:lnTo>
                  <a:lnTo>
                    <a:pt x="1084" y="410"/>
                  </a:lnTo>
                  <a:lnTo>
                    <a:pt x="1087" y="409"/>
                  </a:lnTo>
                  <a:lnTo>
                    <a:pt x="1089" y="408"/>
                  </a:lnTo>
                  <a:lnTo>
                    <a:pt x="1089" y="406"/>
                  </a:lnTo>
                  <a:lnTo>
                    <a:pt x="1089" y="404"/>
                  </a:lnTo>
                  <a:lnTo>
                    <a:pt x="1088" y="399"/>
                  </a:lnTo>
                  <a:lnTo>
                    <a:pt x="1088" y="394"/>
                  </a:lnTo>
                  <a:lnTo>
                    <a:pt x="1088" y="394"/>
                  </a:lnTo>
                  <a:lnTo>
                    <a:pt x="1088" y="389"/>
                  </a:lnTo>
                  <a:lnTo>
                    <a:pt x="1090" y="383"/>
                  </a:lnTo>
                  <a:lnTo>
                    <a:pt x="1094" y="378"/>
                  </a:lnTo>
                  <a:lnTo>
                    <a:pt x="1100" y="374"/>
                  </a:lnTo>
                  <a:lnTo>
                    <a:pt x="1100" y="374"/>
                  </a:lnTo>
                  <a:lnTo>
                    <a:pt x="1102" y="371"/>
                  </a:lnTo>
                  <a:lnTo>
                    <a:pt x="1104" y="368"/>
                  </a:lnTo>
                  <a:lnTo>
                    <a:pt x="1105" y="365"/>
                  </a:lnTo>
                  <a:lnTo>
                    <a:pt x="1105" y="361"/>
                  </a:lnTo>
                  <a:lnTo>
                    <a:pt x="1104" y="355"/>
                  </a:lnTo>
                  <a:lnTo>
                    <a:pt x="1103" y="348"/>
                  </a:lnTo>
                  <a:lnTo>
                    <a:pt x="1103" y="348"/>
                  </a:lnTo>
                  <a:lnTo>
                    <a:pt x="1104" y="344"/>
                  </a:lnTo>
                  <a:lnTo>
                    <a:pt x="1105" y="339"/>
                  </a:lnTo>
                  <a:lnTo>
                    <a:pt x="1112" y="328"/>
                  </a:lnTo>
                  <a:lnTo>
                    <a:pt x="1112" y="328"/>
                  </a:lnTo>
                  <a:lnTo>
                    <a:pt x="1113" y="325"/>
                  </a:lnTo>
                  <a:lnTo>
                    <a:pt x="1113" y="325"/>
                  </a:lnTo>
                  <a:lnTo>
                    <a:pt x="1113" y="324"/>
                  </a:lnTo>
                  <a:lnTo>
                    <a:pt x="1113" y="324"/>
                  </a:lnTo>
                  <a:lnTo>
                    <a:pt x="1114" y="321"/>
                  </a:lnTo>
                  <a:lnTo>
                    <a:pt x="1114" y="321"/>
                  </a:lnTo>
                  <a:lnTo>
                    <a:pt x="1114" y="320"/>
                  </a:lnTo>
                  <a:lnTo>
                    <a:pt x="1114" y="320"/>
                  </a:lnTo>
                  <a:lnTo>
                    <a:pt x="1114" y="317"/>
                  </a:lnTo>
                  <a:lnTo>
                    <a:pt x="1114" y="317"/>
                  </a:lnTo>
                  <a:lnTo>
                    <a:pt x="1114" y="316"/>
                  </a:lnTo>
                  <a:lnTo>
                    <a:pt x="1114" y="316"/>
                  </a:lnTo>
                  <a:lnTo>
                    <a:pt x="1114" y="313"/>
                  </a:lnTo>
                  <a:lnTo>
                    <a:pt x="1114" y="313"/>
                  </a:lnTo>
                  <a:lnTo>
                    <a:pt x="1113" y="310"/>
                  </a:lnTo>
                  <a:lnTo>
                    <a:pt x="1113" y="310"/>
                  </a:lnTo>
                  <a:lnTo>
                    <a:pt x="1113" y="309"/>
                  </a:lnTo>
                  <a:lnTo>
                    <a:pt x="1113" y="309"/>
                  </a:lnTo>
                  <a:lnTo>
                    <a:pt x="1113" y="306"/>
                  </a:lnTo>
                  <a:lnTo>
                    <a:pt x="1113" y="306"/>
                  </a:lnTo>
                  <a:lnTo>
                    <a:pt x="1113" y="306"/>
                  </a:lnTo>
                  <a:lnTo>
                    <a:pt x="1113" y="306"/>
                  </a:lnTo>
                  <a:lnTo>
                    <a:pt x="1110" y="294"/>
                  </a:lnTo>
                  <a:lnTo>
                    <a:pt x="1110" y="294"/>
                  </a:lnTo>
                  <a:lnTo>
                    <a:pt x="1110" y="293"/>
                  </a:lnTo>
                  <a:lnTo>
                    <a:pt x="1110" y="293"/>
                  </a:lnTo>
                  <a:lnTo>
                    <a:pt x="1110" y="289"/>
                  </a:lnTo>
                  <a:lnTo>
                    <a:pt x="1111" y="284"/>
                  </a:lnTo>
                  <a:lnTo>
                    <a:pt x="1114" y="273"/>
                  </a:lnTo>
                  <a:lnTo>
                    <a:pt x="1114" y="273"/>
                  </a:lnTo>
                  <a:lnTo>
                    <a:pt x="1115" y="268"/>
                  </a:lnTo>
                  <a:lnTo>
                    <a:pt x="1114" y="265"/>
                  </a:lnTo>
                  <a:lnTo>
                    <a:pt x="1112" y="261"/>
                  </a:lnTo>
                  <a:lnTo>
                    <a:pt x="1109" y="257"/>
                  </a:lnTo>
                  <a:lnTo>
                    <a:pt x="1109" y="257"/>
                  </a:lnTo>
                  <a:lnTo>
                    <a:pt x="1105" y="252"/>
                  </a:lnTo>
                  <a:lnTo>
                    <a:pt x="1105" y="248"/>
                  </a:lnTo>
                  <a:lnTo>
                    <a:pt x="1106" y="238"/>
                  </a:lnTo>
                  <a:lnTo>
                    <a:pt x="1106" y="238"/>
                  </a:lnTo>
                  <a:lnTo>
                    <a:pt x="1105" y="237"/>
                  </a:lnTo>
                  <a:lnTo>
                    <a:pt x="1104" y="235"/>
                  </a:lnTo>
                  <a:lnTo>
                    <a:pt x="1100" y="234"/>
                  </a:lnTo>
                  <a:lnTo>
                    <a:pt x="1095" y="234"/>
                  </a:lnTo>
                  <a:lnTo>
                    <a:pt x="1088" y="234"/>
                  </a:lnTo>
                  <a:lnTo>
                    <a:pt x="1073" y="235"/>
                  </a:lnTo>
                  <a:lnTo>
                    <a:pt x="1062" y="236"/>
                  </a:lnTo>
                  <a:lnTo>
                    <a:pt x="1062" y="236"/>
                  </a:lnTo>
                  <a:lnTo>
                    <a:pt x="1057" y="235"/>
                  </a:lnTo>
                  <a:lnTo>
                    <a:pt x="1053" y="234"/>
                  </a:lnTo>
                  <a:lnTo>
                    <a:pt x="1049" y="231"/>
                  </a:lnTo>
                  <a:lnTo>
                    <a:pt x="1045" y="227"/>
                  </a:lnTo>
                  <a:lnTo>
                    <a:pt x="1037" y="219"/>
                  </a:lnTo>
                  <a:lnTo>
                    <a:pt x="1032" y="210"/>
                  </a:lnTo>
                  <a:lnTo>
                    <a:pt x="1032" y="210"/>
                  </a:lnTo>
                  <a:lnTo>
                    <a:pt x="1028" y="204"/>
                  </a:lnTo>
                  <a:lnTo>
                    <a:pt x="1026" y="202"/>
                  </a:lnTo>
                  <a:lnTo>
                    <a:pt x="1024" y="200"/>
                  </a:lnTo>
                  <a:lnTo>
                    <a:pt x="1020" y="199"/>
                  </a:lnTo>
                  <a:lnTo>
                    <a:pt x="1017" y="198"/>
                  </a:lnTo>
                  <a:lnTo>
                    <a:pt x="1007" y="197"/>
                  </a:lnTo>
                  <a:lnTo>
                    <a:pt x="1007" y="197"/>
                  </a:lnTo>
                  <a:lnTo>
                    <a:pt x="1001" y="196"/>
                  </a:lnTo>
                  <a:lnTo>
                    <a:pt x="996" y="194"/>
                  </a:lnTo>
                  <a:lnTo>
                    <a:pt x="993" y="192"/>
                  </a:lnTo>
                  <a:lnTo>
                    <a:pt x="990" y="188"/>
                  </a:lnTo>
                  <a:lnTo>
                    <a:pt x="985" y="180"/>
                  </a:lnTo>
                  <a:lnTo>
                    <a:pt x="981" y="171"/>
                  </a:lnTo>
                  <a:lnTo>
                    <a:pt x="981" y="171"/>
                  </a:lnTo>
                  <a:lnTo>
                    <a:pt x="978" y="167"/>
                  </a:lnTo>
                  <a:lnTo>
                    <a:pt x="973" y="165"/>
                  </a:lnTo>
                  <a:lnTo>
                    <a:pt x="967" y="163"/>
                  </a:lnTo>
                  <a:lnTo>
                    <a:pt x="960" y="161"/>
                  </a:lnTo>
                  <a:lnTo>
                    <a:pt x="944" y="160"/>
                  </a:lnTo>
                  <a:lnTo>
                    <a:pt x="930" y="160"/>
                  </a:lnTo>
                  <a:lnTo>
                    <a:pt x="930" y="160"/>
                  </a:lnTo>
                  <a:lnTo>
                    <a:pt x="925" y="159"/>
                  </a:lnTo>
                  <a:lnTo>
                    <a:pt x="921" y="158"/>
                  </a:lnTo>
                  <a:lnTo>
                    <a:pt x="913" y="155"/>
                  </a:lnTo>
                  <a:lnTo>
                    <a:pt x="906" y="151"/>
                  </a:lnTo>
                  <a:lnTo>
                    <a:pt x="900" y="148"/>
                  </a:lnTo>
                  <a:lnTo>
                    <a:pt x="900" y="148"/>
                  </a:lnTo>
                  <a:lnTo>
                    <a:pt x="891" y="145"/>
                  </a:lnTo>
                  <a:lnTo>
                    <a:pt x="882" y="143"/>
                  </a:lnTo>
                  <a:lnTo>
                    <a:pt x="874" y="141"/>
                  </a:lnTo>
                  <a:lnTo>
                    <a:pt x="871" y="140"/>
                  </a:lnTo>
                  <a:lnTo>
                    <a:pt x="869" y="138"/>
                  </a:lnTo>
                  <a:lnTo>
                    <a:pt x="869" y="138"/>
                  </a:lnTo>
                  <a:lnTo>
                    <a:pt x="865" y="133"/>
                  </a:lnTo>
                  <a:lnTo>
                    <a:pt x="858" y="127"/>
                  </a:lnTo>
                  <a:lnTo>
                    <a:pt x="849" y="121"/>
                  </a:lnTo>
                  <a:lnTo>
                    <a:pt x="845" y="119"/>
                  </a:lnTo>
                  <a:lnTo>
                    <a:pt x="842" y="119"/>
                  </a:lnTo>
                  <a:lnTo>
                    <a:pt x="842" y="119"/>
                  </a:lnTo>
                  <a:lnTo>
                    <a:pt x="837" y="118"/>
                  </a:lnTo>
                  <a:lnTo>
                    <a:pt x="833" y="116"/>
                  </a:lnTo>
                  <a:lnTo>
                    <a:pt x="829" y="114"/>
                  </a:lnTo>
                  <a:lnTo>
                    <a:pt x="823" y="111"/>
                  </a:lnTo>
                  <a:lnTo>
                    <a:pt x="823" y="111"/>
                  </a:lnTo>
                  <a:lnTo>
                    <a:pt x="819" y="111"/>
                  </a:lnTo>
                  <a:lnTo>
                    <a:pt x="815" y="111"/>
                  </a:lnTo>
                  <a:lnTo>
                    <a:pt x="811" y="111"/>
                  </a:lnTo>
                  <a:lnTo>
                    <a:pt x="807" y="113"/>
                  </a:lnTo>
                  <a:lnTo>
                    <a:pt x="800" y="117"/>
                  </a:lnTo>
                  <a:lnTo>
                    <a:pt x="795" y="123"/>
                  </a:lnTo>
                  <a:lnTo>
                    <a:pt x="795" y="123"/>
                  </a:lnTo>
                  <a:lnTo>
                    <a:pt x="792" y="126"/>
                  </a:lnTo>
                  <a:lnTo>
                    <a:pt x="789" y="128"/>
                  </a:lnTo>
                  <a:lnTo>
                    <a:pt x="784" y="129"/>
                  </a:lnTo>
                  <a:lnTo>
                    <a:pt x="780" y="130"/>
                  </a:lnTo>
                  <a:lnTo>
                    <a:pt x="769" y="129"/>
                  </a:lnTo>
                  <a:lnTo>
                    <a:pt x="756" y="128"/>
                  </a:lnTo>
                  <a:lnTo>
                    <a:pt x="756" y="128"/>
                  </a:lnTo>
                  <a:lnTo>
                    <a:pt x="744" y="127"/>
                  </a:lnTo>
                  <a:lnTo>
                    <a:pt x="735" y="127"/>
                  </a:lnTo>
                  <a:lnTo>
                    <a:pt x="729" y="130"/>
                  </a:lnTo>
                  <a:lnTo>
                    <a:pt x="727" y="131"/>
                  </a:lnTo>
                  <a:lnTo>
                    <a:pt x="726" y="133"/>
                  </a:lnTo>
                  <a:lnTo>
                    <a:pt x="726" y="133"/>
                  </a:lnTo>
                  <a:lnTo>
                    <a:pt x="725" y="135"/>
                  </a:lnTo>
                  <a:lnTo>
                    <a:pt x="723" y="136"/>
                  </a:lnTo>
                  <a:lnTo>
                    <a:pt x="719" y="138"/>
                  </a:lnTo>
                  <a:lnTo>
                    <a:pt x="713" y="141"/>
                  </a:lnTo>
                  <a:lnTo>
                    <a:pt x="706" y="144"/>
                  </a:lnTo>
                  <a:lnTo>
                    <a:pt x="706" y="144"/>
                  </a:lnTo>
                  <a:lnTo>
                    <a:pt x="699" y="149"/>
                  </a:lnTo>
                  <a:lnTo>
                    <a:pt x="694" y="155"/>
                  </a:lnTo>
                  <a:lnTo>
                    <a:pt x="691" y="161"/>
                  </a:lnTo>
                  <a:lnTo>
                    <a:pt x="690" y="167"/>
                  </a:lnTo>
                  <a:lnTo>
                    <a:pt x="690" y="167"/>
                  </a:lnTo>
                  <a:lnTo>
                    <a:pt x="689" y="172"/>
                  </a:lnTo>
                  <a:lnTo>
                    <a:pt x="688" y="174"/>
                  </a:lnTo>
                  <a:lnTo>
                    <a:pt x="686" y="175"/>
                  </a:lnTo>
                  <a:lnTo>
                    <a:pt x="681" y="177"/>
                  </a:lnTo>
                  <a:lnTo>
                    <a:pt x="672" y="177"/>
                  </a:lnTo>
                  <a:lnTo>
                    <a:pt x="672" y="177"/>
                  </a:lnTo>
                  <a:lnTo>
                    <a:pt x="668" y="177"/>
                  </a:lnTo>
                  <a:lnTo>
                    <a:pt x="665" y="178"/>
                  </a:lnTo>
                  <a:lnTo>
                    <a:pt x="660" y="181"/>
                  </a:lnTo>
                  <a:lnTo>
                    <a:pt x="654" y="184"/>
                  </a:lnTo>
                  <a:lnTo>
                    <a:pt x="651" y="184"/>
                  </a:lnTo>
                  <a:lnTo>
                    <a:pt x="647" y="184"/>
                  </a:lnTo>
                  <a:lnTo>
                    <a:pt x="647" y="184"/>
                  </a:lnTo>
                  <a:lnTo>
                    <a:pt x="635" y="183"/>
                  </a:lnTo>
                  <a:lnTo>
                    <a:pt x="635" y="183"/>
                  </a:lnTo>
                  <a:lnTo>
                    <a:pt x="636" y="188"/>
                  </a:lnTo>
                  <a:lnTo>
                    <a:pt x="638" y="192"/>
                  </a:lnTo>
                  <a:lnTo>
                    <a:pt x="641" y="194"/>
                  </a:lnTo>
                  <a:lnTo>
                    <a:pt x="643" y="198"/>
                  </a:lnTo>
                  <a:lnTo>
                    <a:pt x="643" y="198"/>
                  </a:lnTo>
                  <a:lnTo>
                    <a:pt x="643" y="198"/>
                  </a:lnTo>
                  <a:lnTo>
                    <a:pt x="643" y="198"/>
                  </a:lnTo>
                  <a:lnTo>
                    <a:pt x="643" y="199"/>
                  </a:lnTo>
                  <a:lnTo>
                    <a:pt x="643" y="199"/>
                  </a:lnTo>
                  <a:lnTo>
                    <a:pt x="644" y="200"/>
                  </a:lnTo>
                  <a:lnTo>
                    <a:pt x="644" y="200"/>
                  </a:lnTo>
                  <a:lnTo>
                    <a:pt x="644" y="201"/>
                  </a:lnTo>
                  <a:lnTo>
                    <a:pt x="644" y="201"/>
                  </a:lnTo>
                  <a:lnTo>
                    <a:pt x="644" y="202"/>
                  </a:lnTo>
                  <a:lnTo>
                    <a:pt x="644" y="202"/>
                  </a:lnTo>
                  <a:lnTo>
                    <a:pt x="644" y="203"/>
                  </a:lnTo>
                  <a:lnTo>
                    <a:pt x="644" y="203"/>
                  </a:lnTo>
                  <a:lnTo>
                    <a:pt x="644" y="204"/>
                  </a:lnTo>
                  <a:lnTo>
                    <a:pt x="644" y="204"/>
                  </a:lnTo>
                  <a:lnTo>
                    <a:pt x="644" y="207"/>
                  </a:lnTo>
                  <a:lnTo>
                    <a:pt x="644" y="207"/>
                  </a:lnTo>
                  <a:lnTo>
                    <a:pt x="644" y="210"/>
                  </a:lnTo>
                  <a:lnTo>
                    <a:pt x="642" y="213"/>
                  </a:lnTo>
                  <a:lnTo>
                    <a:pt x="641" y="215"/>
                  </a:lnTo>
                  <a:lnTo>
                    <a:pt x="639" y="216"/>
                  </a:lnTo>
                  <a:lnTo>
                    <a:pt x="634" y="217"/>
                  </a:lnTo>
                  <a:lnTo>
                    <a:pt x="628" y="217"/>
                  </a:lnTo>
                  <a:lnTo>
                    <a:pt x="613" y="215"/>
                  </a:lnTo>
                  <a:lnTo>
                    <a:pt x="606" y="214"/>
                  </a:lnTo>
                  <a:lnTo>
                    <a:pt x="599" y="214"/>
                  </a:lnTo>
                  <a:lnTo>
                    <a:pt x="599" y="214"/>
                  </a:lnTo>
                  <a:lnTo>
                    <a:pt x="593" y="214"/>
                  </a:lnTo>
                  <a:lnTo>
                    <a:pt x="588" y="215"/>
                  </a:lnTo>
                  <a:lnTo>
                    <a:pt x="581" y="218"/>
                  </a:lnTo>
                  <a:lnTo>
                    <a:pt x="575" y="222"/>
                  </a:lnTo>
                  <a:lnTo>
                    <a:pt x="570" y="223"/>
                  </a:lnTo>
                  <a:lnTo>
                    <a:pt x="565" y="225"/>
                  </a:lnTo>
                  <a:lnTo>
                    <a:pt x="565" y="225"/>
                  </a:lnTo>
                  <a:lnTo>
                    <a:pt x="546" y="229"/>
                  </a:lnTo>
                  <a:lnTo>
                    <a:pt x="540" y="231"/>
                  </a:lnTo>
                  <a:lnTo>
                    <a:pt x="533" y="234"/>
                  </a:lnTo>
                  <a:lnTo>
                    <a:pt x="533" y="234"/>
                  </a:lnTo>
                  <a:lnTo>
                    <a:pt x="529" y="236"/>
                  </a:lnTo>
                  <a:lnTo>
                    <a:pt x="524" y="237"/>
                  </a:lnTo>
                  <a:lnTo>
                    <a:pt x="519" y="238"/>
                  </a:lnTo>
                  <a:lnTo>
                    <a:pt x="514" y="238"/>
                  </a:lnTo>
                  <a:lnTo>
                    <a:pt x="508" y="238"/>
                  </a:lnTo>
                  <a:lnTo>
                    <a:pt x="501" y="237"/>
                  </a:lnTo>
                  <a:lnTo>
                    <a:pt x="495" y="235"/>
                  </a:lnTo>
                  <a:lnTo>
                    <a:pt x="490" y="232"/>
                  </a:lnTo>
                  <a:lnTo>
                    <a:pt x="490" y="232"/>
                  </a:lnTo>
                  <a:lnTo>
                    <a:pt x="485" y="229"/>
                  </a:lnTo>
                  <a:lnTo>
                    <a:pt x="480" y="227"/>
                  </a:lnTo>
                  <a:lnTo>
                    <a:pt x="470" y="225"/>
                  </a:lnTo>
                  <a:lnTo>
                    <a:pt x="459" y="223"/>
                  </a:lnTo>
                  <a:lnTo>
                    <a:pt x="454" y="221"/>
                  </a:lnTo>
                  <a:lnTo>
                    <a:pt x="449" y="219"/>
                  </a:lnTo>
                  <a:lnTo>
                    <a:pt x="449" y="219"/>
                  </a:lnTo>
                  <a:lnTo>
                    <a:pt x="437" y="212"/>
                  </a:lnTo>
                  <a:lnTo>
                    <a:pt x="423" y="201"/>
                  </a:lnTo>
                  <a:lnTo>
                    <a:pt x="410" y="190"/>
                  </a:lnTo>
                  <a:lnTo>
                    <a:pt x="406" y="185"/>
                  </a:lnTo>
                  <a:lnTo>
                    <a:pt x="403" y="181"/>
                  </a:lnTo>
                  <a:lnTo>
                    <a:pt x="403" y="181"/>
                  </a:lnTo>
                  <a:lnTo>
                    <a:pt x="401" y="177"/>
                  </a:lnTo>
                  <a:lnTo>
                    <a:pt x="398" y="174"/>
                  </a:lnTo>
                  <a:lnTo>
                    <a:pt x="395" y="172"/>
                  </a:lnTo>
                  <a:lnTo>
                    <a:pt x="391" y="171"/>
                  </a:lnTo>
                  <a:lnTo>
                    <a:pt x="382" y="168"/>
                  </a:lnTo>
                  <a:lnTo>
                    <a:pt x="372" y="167"/>
                  </a:lnTo>
                  <a:lnTo>
                    <a:pt x="372" y="167"/>
                  </a:lnTo>
                  <a:lnTo>
                    <a:pt x="354" y="165"/>
                  </a:lnTo>
                  <a:lnTo>
                    <a:pt x="346" y="163"/>
                  </a:lnTo>
                  <a:lnTo>
                    <a:pt x="338" y="159"/>
                  </a:lnTo>
                  <a:lnTo>
                    <a:pt x="338" y="159"/>
                  </a:lnTo>
                  <a:lnTo>
                    <a:pt x="333" y="156"/>
                  </a:lnTo>
                  <a:lnTo>
                    <a:pt x="329" y="153"/>
                  </a:lnTo>
                  <a:lnTo>
                    <a:pt x="326" y="149"/>
                  </a:lnTo>
                  <a:lnTo>
                    <a:pt x="324" y="144"/>
                  </a:lnTo>
                  <a:lnTo>
                    <a:pt x="322" y="138"/>
                  </a:lnTo>
                  <a:lnTo>
                    <a:pt x="321" y="132"/>
                  </a:lnTo>
                  <a:lnTo>
                    <a:pt x="320" y="119"/>
                  </a:lnTo>
                  <a:lnTo>
                    <a:pt x="320" y="119"/>
                  </a:lnTo>
                  <a:lnTo>
                    <a:pt x="319" y="109"/>
                  </a:lnTo>
                  <a:lnTo>
                    <a:pt x="317" y="102"/>
                  </a:lnTo>
                  <a:lnTo>
                    <a:pt x="317" y="102"/>
                  </a:lnTo>
                  <a:lnTo>
                    <a:pt x="309" y="103"/>
                  </a:lnTo>
                  <a:lnTo>
                    <a:pt x="301" y="103"/>
                  </a:lnTo>
                  <a:lnTo>
                    <a:pt x="295" y="102"/>
                  </a:lnTo>
                  <a:lnTo>
                    <a:pt x="293" y="101"/>
                  </a:lnTo>
                  <a:lnTo>
                    <a:pt x="291" y="99"/>
                  </a:lnTo>
                  <a:lnTo>
                    <a:pt x="291" y="99"/>
                  </a:lnTo>
                  <a:lnTo>
                    <a:pt x="287" y="95"/>
                  </a:lnTo>
                  <a:lnTo>
                    <a:pt x="283" y="93"/>
                  </a:lnTo>
                  <a:lnTo>
                    <a:pt x="279" y="91"/>
                  </a:lnTo>
                  <a:lnTo>
                    <a:pt x="275" y="88"/>
                  </a:lnTo>
                  <a:lnTo>
                    <a:pt x="275" y="88"/>
                  </a:lnTo>
                  <a:lnTo>
                    <a:pt x="271" y="85"/>
                  </a:lnTo>
                  <a:lnTo>
                    <a:pt x="267" y="83"/>
                  </a:lnTo>
                  <a:lnTo>
                    <a:pt x="262" y="81"/>
                  </a:lnTo>
                  <a:lnTo>
                    <a:pt x="259" y="77"/>
                  </a:lnTo>
                  <a:lnTo>
                    <a:pt x="259" y="77"/>
                  </a:lnTo>
                  <a:lnTo>
                    <a:pt x="258" y="73"/>
                  </a:lnTo>
                  <a:lnTo>
                    <a:pt x="258" y="70"/>
                  </a:lnTo>
                  <a:lnTo>
                    <a:pt x="259" y="68"/>
                  </a:lnTo>
                  <a:lnTo>
                    <a:pt x="260" y="66"/>
                  </a:lnTo>
                  <a:lnTo>
                    <a:pt x="262" y="63"/>
                  </a:lnTo>
                  <a:lnTo>
                    <a:pt x="265" y="61"/>
                  </a:lnTo>
                  <a:lnTo>
                    <a:pt x="268" y="60"/>
                  </a:lnTo>
                  <a:lnTo>
                    <a:pt x="268" y="60"/>
                  </a:lnTo>
                  <a:lnTo>
                    <a:pt x="271" y="58"/>
                  </a:lnTo>
                  <a:lnTo>
                    <a:pt x="273" y="56"/>
                  </a:lnTo>
                  <a:lnTo>
                    <a:pt x="274" y="53"/>
                  </a:lnTo>
                  <a:lnTo>
                    <a:pt x="274" y="50"/>
                  </a:lnTo>
                  <a:lnTo>
                    <a:pt x="274" y="47"/>
                  </a:lnTo>
                  <a:lnTo>
                    <a:pt x="273" y="44"/>
                  </a:lnTo>
                  <a:lnTo>
                    <a:pt x="269" y="38"/>
                  </a:lnTo>
                  <a:lnTo>
                    <a:pt x="269" y="38"/>
                  </a:lnTo>
                  <a:lnTo>
                    <a:pt x="268" y="36"/>
                  </a:lnTo>
                  <a:lnTo>
                    <a:pt x="267" y="34"/>
                  </a:lnTo>
                  <a:lnTo>
                    <a:pt x="268" y="30"/>
                  </a:lnTo>
                  <a:lnTo>
                    <a:pt x="270" y="25"/>
                  </a:lnTo>
                  <a:lnTo>
                    <a:pt x="271" y="22"/>
                  </a:lnTo>
                  <a:lnTo>
                    <a:pt x="271" y="18"/>
                  </a:lnTo>
                  <a:lnTo>
                    <a:pt x="271" y="18"/>
                  </a:lnTo>
                  <a:lnTo>
                    <a:pt x="271" y="14"/>
                  </a:lnTo>
                  <a:lnTo>
                    <a:pt x="270" y="11"/>
                  </a:lnTo>
                  <a:lnTo>
                    <a:pt x="268" y="9"/>
                  </a:lnTo>
                  <a:lnTo>
                    <a:pt x="266" y="8"/>
                  </a:lnTo>
                  <a:lnTo>
                    <a:pt x="263" y="7"/>
                  </a:lnTo>
                  <a:lnTo>
                    <a:pt x="259" y="7"/>
                  </a:lnTo>
                  <a:lnTo>
                    <a:pt x="250" y="7"/>
                  </a:lnTo>
                  <a:lnTo>
                    <a:pt x="250" y="7"/>
                  </a:lnTo>
                  <a:lnTo>
                    <a:pt x="245" y="8"/>
                  </a:lnTo>
                  <a:lnTo>
                    <a:pt x="241" y="9"/>
                  </a:lnTo>
                  <a:lnTo>
                    <a:pt x="236" y="13"/>
                  </a:lnTo>
                  <a:lnTo>
                    <a:pt x="231" y="17"/>
                  </a:lnTo>
                  <a:lnTo>
                    <a:pt x="228" y="18"/>
                  </a:lnTo>
                  <a:lnTo>
                    <a:pt x="224" y="18"/>
                  </a:lnTo>
                  <a:lnTo>
                    <a:pt x="224" y="18"/>
                  </a:lnTo>
                  <a:lnTo>
                    <a:pt x="220" y="19"/>
                  </a:lnTo>
                  <a:lnTo>
                    <a:pt x="217" y="20"/>
                  </a:lnTo>
                  <a:lnTo>
                    <a:pt x="212" y="23"/>
                  </a:lnTo>
                  <a:lnTo>
                    <a:pt x="198" y="35"/>
                  </a:lnTo>
                  <a:lnTo>
                    <a:pt x="198" y="35"/>
                  </a:lnTo>
                  <a:lnTo>
                    <a:pt x="184" y="49"/>
                  </a:lnTo>
                  <a:lnTo>
                    <a:pt x="167" y="63"/>
                  </a:lnTo>
                  <a:lnTo>
                    <a:pt x="167" y="63"/>
                  </a:lnTo>
                  <a:lnTo>
                    <a:pt x="165" y="64"/>
                  </a:lnTo>
                  <a:lnTo>
                    <a:pt x="165" y="64"/>
                  </a:lnTo>
                  <a:lnTo>
                    <a:pt x="165" y="64"/>
                  </a:lnTo>
                  <a:lnTo>
                    <a:pt x="165" y="64"/>
                  </a:lnTo>
                  <a:lnTo>
                    <a:pt x="161" y="66"/>
                  </a:lnTo>
                  <a:lnTo>
                    <a:pt x="161" y="66"/>
                  </a:lnTo>
                  <a:lnTo>
                    <a:pt x="161" y="66"/>
                  </a:lnTo>
                  <a:lnTo>
                    <a:pt x="161" y="66"/>
                  </a:lnTo>
                  <a:lnTo>
                    <a:pt x="159" y="67"/>
                  </a:lnTo>
                  <a:lnTo>
                    <a:pt x="159" y="67"/>
                  </a:lnTo>
                  <a:lnTo>
                    <a:pt x="159" y="67"/>
                  </a:lnTo>
                  <a:lnTo>
                    <a:pt x="159" y="67"/>
                  </a:lnTo>
                  <a:lnTo>
                    <a:pt x="156" y="68"/>
                  </a:lnTo>
                  <a:lnTo>
                    <a:pt x="156" y="68"/>
                  </a:lnTo>
                  <a:lnTo>
                    <a:pt x="156" y="68"/>
                  </a:lnTo>
                  <a:lnTo>
                    <a:pt x="156" y="68"/>
                  </a:lnTo>
                  <a:lnTo>
                    <a:pt x="153" y="69"/>
                  </a:lnTo>
                  <a:lnTo>
                    <a:pt x="153" y="69"/>
                  </a:lnTo>
                  <a:lnTo>
                    <a:pt x="153" y="69"/>
                  </a:lnTo>
                  <a:lnTo>
                    <a:pt x="153" y="69"/>
                  </a:lnTo>
                  <a:lnTo>
                    <a:pt x="151" y="70"/>
                  </a:lnTo>
                  <a:lnTo>
                    <a:pt x="151" y="70"/>
                  </a:lnTo>
                  <a:lnTo>
                    <a:pt x="151" y="70"/>
                  </a:lnTo>
                  <a:lnTo>
                    <a:pt x="151" y="70"/>
                  </a:lnTo>
                  <a:lnTo>
                    <a:pt x="148" y="70"/>
                  </a:lnTo>
                  <a:lnTo>
                    <a:pt x="148" y="70"/>
                  </a:lnTo>
                  <a:lnTo>
                    <a:pt x="148" y="70"/>
                  </a:lnTo>
                  <a:lnTo>
                    <a:pt x="148" y="70"/>
                  </a:lnTo>
                  <a:lnTo>
                    <a:pt x="146" y="71"/>
                  </a:lnTo>
                  <a:lnTo>
                    <a:pt x="146" y="71"/>
                  </a:lnTo>
                  <a:lnTo>
                    <a:pt x="145" y="71"/>
                  </a:lnTo>
                  <a:lnTo>
                    <a:pt x="145" y="71"/>
                  </a:lnTo>
                  <a:lnTo>
                    <a:pt x="143" y="71"/>
                  </a:lnTo>
                  <a:lnTo>
                    <a:pt x="143" y="71"/>
                  </a:lnTo>
                  <a:lnTo>
                    <a:pt x="143" y="71"/>
                  </a:lnTo>
                  <a:lnTo>
                    <a:pt x="143" y="71"/>
                  </a:lnTo>
                  <a:lnTo>
                    <a:pt x="140" y="71"/>
                  </a:lnTo>
                  <a:lnTo>
                    <a:pt x="140" y="71"/>
                  </a:lnTo>
                  <a:lnTo>
                    <a:pt x="140" y="71"/>
                  </a:lnTo>
                  <a:lnTo>
                    <a:pt x="140" y="71"/>
                  </a:lnTo>
                  <a:lnTo>
                    <a:pt x="126" y="70"/>
                  </a:lnTo>
                  <a:lnTo>
                    <a:pt x="126" y="70"/>
                  </a:lnTo>
                  <a:lnTo>
                    <a:pt x="126" y="70"/>
                  </a:lnTo>
                  <a:lnTo>
                    <a:pt x="126" y="70"/>
                  </a:lnTo>
                  <a:lnTo>
                    <a:pt x="123" y="70"/>
                  </a:lnTo>
                  <a:lnTo>
                    <a:pt x="123" y="70"/>
                  </a:lnTo>
                  <a:lnTo>
                    <a:pt x="115" y="69"/>
                  </a:lnTo>
                  <a:lnTo>
                    <a:pt x="108" y="66"/>
                  </a:lnTo>
                  <a:lnTo>
                    <a:pt x="101" y="63"/>
                  </a:lnTo>
                  <a:lnTo>
                    <a:pt x="92" y="61"/>
                  </a:lnTo>
                  <a:lnTo>
                    <a:pt x="92" y="61"/>
                  </a:lnTo>
                  <a:lnTo>
                    <a:pt x="88" y="59"/>
                  </a:lnTo>
                  <a:lnTo>
                    <a:pt x="85" y="57"/>
                  </a:lnTo>
                  <a:lnTo>
                    <a:pt x="84" y="55"/>
                  </a:lnTo>
                  <a:lnTo>
                    <a:pt x="83" y="53"/>
                  </a:lnTo>
                  <a:lnTo>
                    <a:pt x="82" y="50"/>
                  </a:lnTo>
                  <a:lnTo>
                    <a:pt x="80" y="48"/>
                  </a:lnTo>
                  <a:lnTo>
                    <a:pt x="77" y="47"/>
                  </a:lnTo>
                  <a:lnTo>
                    <a:pt x="77" y="47"/>
                  </a:lnTo>
                  <a:lnTo>
                    <a:pt x="73" y="46"/>
                  </a:lnTo>
                  <a:lnTo>
                    <a:pt x="69" y="44"/>
                  </a:lnTo>
                  <a:lnTo>
                    <a:pt x="66" y="41"/>
                  </a:lnTo>
                  <a:lnTo>
                    <a:pt x="63" y="36"/>
                  </a:lnTo>
                  <a:lnTo>
                    <a:pt x="60" y="31"/>
                  </a:lnTo>
                  <a:lnTo>
                    <a:pt x="58" y="27"/>
                  </a:lnTo>
                  <a:lnTo>
                    <a:pt x="57" y="22"/>
                  </a:lnTo>
                  <a:lnTo>
                    <a:pt x="56" y="18"/>
                  </a:lnTo>
                  <a:lnTo>
                    <a:pt x="56" y="18"/>
                  </a:lnTo>
                  <a:lnTo>
                    <a:pt x="56" y="11"/>
                  </a:lnTo>
                  <a:lnTo>
                    <a:pt x="53" y="7"/>
                  </a:lnTo>
                  <a:lnTo>
                    <a:pt x="50" y="4"/>
                  </a:lnTo>
                  <a:lnTo>
                    <a:pt x="44" y="1"/>
                  </a:lnTo>
                  <a:lnTo>
                    <a:pt x="44" y="1"/>
                  </a:lnTo>
                  <a:lnTo>
                    <a:pt x="41" y="0"/>
                  </a:lnTo>
                  <a:lnTo>
                    <a:pt x="41" y="0"/>
                  </a:lnTo>
                  <a:lnTo>
                    <a:pt x="39" y="0"/>
                  </a:lnTo>
                  <a:lnTo>
                    <a:pt x="39" y="0"/>
                  </a:lnTo>
                  <a:lnTo>
                    <a:pt x="39" y="0"/>
                  </a:lnTo>
                  <a:lnTo>
                    <a:pt x="39" y="0"/>
                  </a:lnTo>
                  <a:lnTo>
                    <a:pt x="36" y="0"/>
                  </a:lnTo>
                  <a:lnTo>
                    <a:pt x="36" y="0"/>
                  </a:lnTo>
                  <a:lnTo>
                    <a:pt x="36" y="0"/>
                  </a:lnTo>
                  <a:lnTo>
                    <a:pt x="36" y="0"/>
                  </a:lnTo>
                  <a:lnTo>
                    <a:pt x="34" y="1"/>
                  </a:lnTo>
                  <a:lnTo>
                    <a:pt x="34" y="1"/>
                  </a:lnTo>
                  <a:lnTo>
                    <a:pt x="31" y="2"/>
                  </a:lnTo>
                  <a:lnTo>
                    <a:pt x="29" y="4"/>
                  </a:lnTo>
                  <a:lnTo>
                    <a:pt x="28" y="7"/>
                  </a:lnTo>
                  <a:lnTo>
                    <a:pt x="26" y="10"/>
                  </a:lnTo>
                  <a:lnTo>
                    <a:pt x="26" y="10"/>
                  </a:lnTo>
                  <a:lnTo>
                    <a:pt x="25" y="16"/>
                  </a:lnTo>
                  <a:lnTo>
                    <a:pt x="22" y="21"/>
                  </a:lnTo>
                  <a:lnTo>
                    <a:pt x="20" y="22"/>
                  </a:lnTo>
                  <a:lnTo>
                    <a:pt x="18" y="24"/>
                  </a:lnTo>
                  <a:lnTo>
                    <a:pt x="8" y="26"/>
                  </a:lnTo>
                  <a:lnTo>
                    <a:pt x="8" y="26"/>
                  </a:lnTo>
                  <a:lnTo>
                    <a:pt x="4" y="27"/>
                  </a:lnTo>
                  <a:lnTo>
                    <a:pt x="1" y="30"/>
                  </a:lnTo>
                  <a:lnTo>
                    <a:pt x="0" y="34"/>
                  </a:lnTo>
                  <a:lnTo>
                    <a:pt x="1" y="38"/>
                  </a:lnTo>
                  <a:lnTo>
                    <a:pt x="2" y="45"/>
                  </a:lnTo>
                  <a:lnTo>
                    <a:pt x="4" y="50"/>
                  </a:lnTo>
                  <a:lnTo>
                    <a:pt x="10" y="61"/>
                  </a:lnTo>
                  <a:lnTo>
                    <a:pt x="10" y="61"/>
                  </a:lnTo>
                  <a:lnTo>
                    <a:pt x="16" y="73"/>
                  </a:lnTo>
                  <a:lnTo>
                    <a:pt x="16" y="77"/>
                  </a:lnTo>
                  <a:lnTo>
                    <a:pt x="16" y="83"/>
                  </a:lnTo>
                  <a:lnTo>
                    <a:pt x="16" y="83"/>
                  </a:lnTo>
                  <a:lnTo>
                    <a:pt x="17" y="89"/>
                  </a:lnTo>
                  <a:lnTo>
                    <a:pt x="18" y="95"/>
                  </a:lnTo>
                  <a:lnTo>
                    <a:pt x="21" y="101"/>
                  </a:lnTo>
                  <a:lnTo>
                    <a:pt x="25" y="109"/>
                  </a:lnTo>
                  <a:lnTo>
                    <a:pt x="25" y="109"/>
                  </a:lnTo>
                  <a:lnTo>
                    <a:pt x="27" y="113"/>
                  </a:lnTo>
                  <a:lnTo>
                    <a:pt x="27" y="117"/>
                  </a:lnTo>
                  <a:lnTo>
                    <a:pt x="25" y="120"/>
                  </a:lnTo>
                  <a:lnTo>
                    <a:pt x="23" y="123"/>
                  </a:lnTo>
                  <a:lnTo>
                    <a:pt x="17" y="130"/>
                  </a:lnTo>
                  <a:lnTo>
                    <a:pt x="14" y="134"/>
                  </a:lnTo>
                  <a:lnTo>
                    <a:pt x="13" y="138"/>
                  </a:lnTo>
                  <a:lnTo>
                    <a:pt x="13" y="138"/>
                  </a:lnTo>
                  <a:lnTo>
                    <a:pt x="13" y="142"/>
                  </a:lnTo>
                  <a:lnTo>
                    <a:pt x="15" y="145"/>
                  </a:lnTo>
                  <a:lnTo>
                    <a:pt x="18" y="148"/>
                  </a:lnTo>
                  <a:lnTo>
                    <a:pt x="22" y="151"/>
                  </a:lnTo>
                  <a:lnTo>
                    <a:pt x="29" y="158"/>
                  </a:lnTo>
                  <a:lnTo>
                    <a:pt x="32" y="161"/>
                  </a:lnTo>
                  <a:lnTo>
                    <a:pt x="33" y="164"/>
                  </a:lnTo>
                  <a:lnTo>
                    <a:pt x="33" y="164"/>
                  </a:lnTo>
                  <a:lnTo>
                    <a:pt x="34" y="170"/>
                  </a:lnTo>
                  <a:lnTo>
                    <a:pt x="36" y="174"/>
                  </a:lnTo>
                  <a:lnTo>
                    <a:pt x="38" y="176"/>
                  </a:lnTo>
                  <a:lnTo>
                    <a:pt x="43" y="180"/>
                  </a:lnTo>
                  <a:lnTo>
                    <a:pt x="43" y="180"/>
                  </a:lnTo>
                  <a:lnTo>
                    <a:pt x="46" y="183"/>
                  </a:lnTo>
                  <a:lnTo>
                    <a:pt x="46" y="183"/>
                  </a:lnTo>
                  <a:lnTo>
                    <a:pt x="50" y="176"/>
                  </a:lnTo>
                  <a:lnTo>
                    <a:pt x="50" y="176"/>
                  </a:lnTo>
                  <a:lnTo>
                    <a:pt x="46" y="183"/>
                  </a:lnTo>
                  <a:lnTo>
                    <a:pt x="46" y="183"/>
                  </a:lnTo>
                  <a:lnTo>
                    <a:pt x="49" y="187"/>
                  </a:lnTo>
                  <a:lnTo>
                    <a:pt x="51" y="191"/>
                  </a:lnTo>
                  <a:lnTo>
                    <a:pt x="52" y="196"/>
                  </a:lnTo>
                  <a:lnTo>
                    <a:pt x="52" y="202"/>
                  </a:lnTo>
                  <a:lnTo>
                    <a:pt x="52" y="202"/>
                  </a:lnTo>
                  <a:lnTo>
                    <a:pt x="54" y="210"/>
                  </a:lnTo>
                  <a:lnTo>
                    <a:pt x="57" y="222"/>
                  </a:lnTo>
                  <a:lnTo>
                    <a:pt x="66" y="244"/>
                  </a:lnTo>
                  <a:lnTo>
                    <a:pt x="66" y="244"/>
                  </a:lnTo>
                  <a:lnTo>
                    <a:pt x="68" y="248"/>
                  </a:lnTo>
                  <a:lnTo>
                    <a:pt x="70" y="252"/>
                  </a:lnTo>
                  <a:lnTo>
                    <a:pt x="74" y="258"/>
                  </a:lnTo>
                  <a:lnTo>
                    <a:pt x="79" y="262"/>
                  </a:lnTo>
                  <a:lnTo>
                    <a:pt x="80" y="265"/>
                  </a:lnTo>
                  <a:lnTo>
                    <a:pt x="81" y="269"/>
                  </a:lnTo>
                  <a:lnTo>
                    <a:pt x="81" y="269"/>
                  </a:lnTo>
                  <a:lnTo>
                    <a:pt x="81" y="275"/>
                  </a:lnTo>
                  <a:lnTo>
                    <a:pt x="83" y="280"/>
                  </a:lnTo>
                  <a:lnTo>
                    <a:pt x="84" y="282"/>
                  </a:lnTo>
                  <a:lnTo>
                    <a:pt x="86" y="284"/>
                  </a:lnTo>
                  <a:lnTo>
                    <a:pt x="90" y="284"/>
                  </a:lnTo>
                  <a:lnTo>
                    <a:pt x="94" y="285"/>
                  </a:lnTo>
                  <a:lnTo>
                    <a:pt x="94" y="285"/>
                  </a:lnTo>
                  <a:lnTo>
                    <a:pt x="99" y="285"/>
                  </a:lnTo>
                  <a:lnTo>
                    <a:pt x="103" y="286"/>
                  </a:lnTo>
                  <a:lnTo>
                    <a:pt x="110" y="289"/>
                  </a:lnTo>
                  <a:lnTo>
                    <a:pt x="118" y="293"/>
                  </a:lnTo>
                  <a:lnTo>
                    <a:pt x="123" y="294"/>
                  </a:lnTo>
                  <a:lnTo>
                    <a:pt x="129" y="294"/>
                  </a:lnTo>
                  <a:lnTo>
                    <a:pt x="129" y="294"/>
                  </a:lnTo>
                  <a:lnTo>
                    <a:pt x="135" y="294"/>
                  </a:lnTo>
                  <a:lnTo>
                    <a:pt x="139" y="296"/>
                  </a:lnTo>
                  <a:lnTo>
                    <a:pt x="142" y="299"/>
                  </a:lnTo>
                  <a:lnTo>
                    <a:pt x="143" y="301"/>
                  </a:lnTo>
                  <a:lnTo>
                    <a:pt x="143" y="303"/>
                  </a:lnTo>
                  <a:lnTo>
                    <a:pt x="143" y="305"/>
                  </a:lnTo>
                  <a:lnTo>
                    <a:pt x="141" y="307"/>
                  </a:lnTo>
                  <a:lnTo>
                    <a:pt x="139" y="308"/>
                  </a:lnTo>
                  <a:lnTo>
                    <a:pt x="139" y="308"/>
                  </a:lnTo>
                  <a:lnTo>
                    <a:pt x="134" y="309"/>
                  </a:lnTo>
                  <a:lnTo>
                    <a:pt x="130" y="310"/>
                  </a:lnTo>
                  <a:lnTo>
                    <a:pt x="128" y="311"/>
                  </a:lnTo>
                  <a:lnTo>
                    <a:pt x="127" y="313"/>
                  </a:lnTo>
                  <a:lnTo>
                    <a:pt x="126" y="316"/>
                  </a:lnTo>
                  <a:lnTo>
                    <a:pt x="125" y="320"/>
                  </a:lnTo>
                  <a:lnTo>
                    <a:pt x="125" y="320"/>
                  </a:lnTo>
                  <a:lnTo>
                    <a:pt x="125" y="324"/>
                  </a:lnTo>
                  <a:lnTo>
                    <a:pt x="126" y="326"/>
                  </a:lnTo>
                  <a:lnTo>
                    <a:pt x="127" y="328"/>
                  </a:lnTo>
                  <a:lnTo>
                    <a:pt x="128" y="329"/>
                  </a:lnTo>
                  <a:lnTo>
                    <a:pt x="132" y="330"/>
                  </a:lnTo>
                  <a:lnTo>
                    <a:pt x="134" y="332"/>
                  </a:lnTo>
                  <a:lnTo>
                    <a:pt x="136" y="336"/>
                  </a:lnTo>
                  <a:lnTo>
                    <a:pt x="136" y="336"/>
                  </a:lnTo>
                  <a:lnTo>
                    <a:pt x="139" y="342"/>
                  </a:lnTo>
                  <a:lnTo>
                    <a:pt x="139" y="345"/>
                  </a:lnTo>
                  <a:lnTo>
                    <a:pt x="139" y="346"/>
                  </a:lnTo>
                  <a:lnTo>
                    <a:pt x="137" y="348"/>
                  </a:lnTo>
                  <a:lnTo>
                    <a:pt x="133" y="349"/>
                  </a:lnTo>
                  <a:lnTo>
                    <a:pt x="122" y="352"/>
                  </a:lnTo>
                  <a:lnTo>
                    <a:pt x="122" y="352"/>
                  </a:lnTo>
                  <a:lnTo>
                    <a:pt x="116" y="354"/>
                  </a:lnTo>
                  <a:lnTo>
                    <a:pt x="112" y="357"/>
                  </a:lnTo>
                  <a:lnTo>
                    <a:pt x="109" y="361"/>
                  </a:lnTo>
                  <a:lnTo>
                    <a:pt x="108" y="366"/>
                  </a:lnTo>
                  <a:lnTo>
                    <a:pt x="106" y="375"/>
                  </a:lnTo>
                  <a:lnTo>
                    <a:pt x="104" y="379"/>
                  </a:lnTo>
                  <a:lnTo>
                    <a:pt x="101" y="382"/>
                  </a:lnTo>
                  <a:lnTo>
                    <a:pt x="101" y="382"/>
                  </a:lnTo>
                  <a:lnTo>
                    <a:pt x="98" y="387"/>
                  </a:lnTo>
                  <a:lnTo>
                    <a:pt x="96" y="390"/>
                  </a:lnTo>
                  <a:lnTo>
                    <a:pt x="95" y="395"/>
                  </a:lnTo>
                  <a:lnTo>
                    <a:pt x="95" y="399"/>
                  </a:lnTo>
                  <a:lnTo>
                    <a:pt x="95" y="409"/>
                  </a:lnTo>
                  <a:lnTo>
                    <a:pt x="94" y="415"/>
                  </a:lnTo>
                  <a:lnTo>
                    <a:pt x="93" y="421"/>
                  </a:lnTo>
                  <a:lnTo>
                    <a:pt x="93" y="421"/>
                  </a:lnTo>
                  <a:lnTo>
                    <a:pt x="91" y="426"/>
                  </a:lnTo>
                  <a:lnTo>
                    <a:pt x="90" y="429"/>
                  </a:lnTo>
                  <a:lnTo>
                    <a:pt x="91" y="432"/>
                  </a:lnTo>
                  <a:lnTo>
                    <a:pt x="92" y="434"/>
                  </a:lnTo>
                  <a:lnTo>
                    <a:pt x="95" y="437"/>
                  </a:lnTo>
                  <a:lnTo>
                    <a:pt x="97" y="439"/>
                  </a:lnTo>
                  <a:lnTo>
                    <a:pt x="99" y="442"/>
                  </a:lnTo>
                  <a:lnTo>
                    <a:pt x="99" y="442"/>
                  </a:lnTo>
                  <a:lnTo>
                    <a:pt x="102" y="448"/>
                  </a:lnTo>
                  <a:lnTo>
                    <a:pt x="106" y="453"/>
                  </a:lnTo>
                  <a:lnTo>
                    <a:pt x="113" y="459"/>
                  </a:lnTo>
                  <a:lnTo>
                    <a:pt x="124" y="466"/>
                  </a:lnTo>
                  <a:lnTo>
                    <a:pt x="124" y="466"/>
                  </a:lnTo>
                  <a:lnTo>
                    <a:pt x="130" y="471"/>
                  </a:lnTo>
                  <a:lnTo>
                    <a:pt x="133" y="474"/>
                  </a:lnTo>
                  <a:lnTo>
                    <a:pt x="135" y="478"/>
                  </a:lnTo>
                  <a:lnTo>
                    <a:pt x="135" y="481"/>
                  </a:lnTo>
                  <a:lnTo>
                    <a:pt x="134" y="484"/>
                  </a:lnTo>
                  <a:lnTo>
                    <a:pt x="133" y="487"/>
                  </a:lnTo>
                  <a:lnTo>
                    <a:pt x="132" y="491"/>
                  </a:lnTo>
                  <a:lnTo>
                    <a:pt x="131" y="496"/>
                  </a:lnTo>
                  <a:lnTo>
                    <a:pt x="131" y="496"/>
                  </a:lnTo>
                  <a:lnTo>
                    <a:pt x="131" y="500"/>
                  </a:lnTo>
                  <a:lnTo>
                    <a:pt x="132" y="503"/>
                  </a:lnTo>
                  <a:lnTo>
                    <a:pt x="135" y="505"/>
                  </a:lnTo>
                  <a:lnTo>
                    <a:pt x="138" y="506"/>
                  </a:lnTo>
                  <a:lnTo>
                    <a:pt x="147" y="507"/>
                  </a:lnTo>
                  <a:lnTo>
                    <a:pt x="157" y="509"/>
                  </a:lnTo>
                  <a:lnTo>
                    <a:pt x="157" y="509"/>
                  </a:lnTo>
                  <a:lnTo>
                    <a:pt x="163" y="511"/>
                  </a:lnTo>
                  <a:lnTo>
                    <a:pt x="168" y="513"/>
                  </a:lnTo>
                  <a:lnTo>
                    <a:pt x="176" y="520"/>
                  </a:lnTo>
                  <a:lnTo>
                    <a:pt x="186" y="528"/>
                  </a:lnTo>
                  <a:lnTo>
                    <a:pt x="191" y="531"/>
                  </a:lnTo>
                  <a:lnTo>
                    <a:pt x="198" y="534"/>
                  </a:lnTo>
                  <a:lnTo>
                    <a:pt x="198" y="534"/>
                  </a:lnTo>
                  <a:lnTo>
                    <a:pt x="205" y="538"/>
                  </a:lnTo>
                  <a:lnTo>
                    <a:pt x="210" y="542"/>
                  </a:lnTo>
                  <a:lnTo>
                    <a:pt x="214" y="547"/>
                  </a:lnTo>
                  <a:lnTo>
                    <a:pt x="218" y="552"/>
                  </a:lnTo>
                  <a:lnTo>
                    <a:pt x="224" y="562"/>
                  </a:lnTo>
                  <a:lnTo>
                    <a:pt x="227" y="566"/>
                  </a:lnTo>
                  <a:lnTo>
                    <a:pt x="232" y="569"/>
                  </a:lnTo>
                  <a:lnTo>
                    <a:pt x="232" y="569"/>
                  </a:lnTo>
                  <a:lnTo>
                    <a:pt x="236" y="572"/>
                  </a:lnTo>
                  <a:lnTo>
                    <a:pt x="239" y="574"/>
                  </a:lnTo>
                  <a:lnTo>
                    <a:pt x="241" y="577"/>
                  </a:lnTo>
                  <a:lnTo>
                    <a:pt x="243" y="580"/>
                  </a:lnTo>
                  <a:lnTo>
                    <a:pt x="245" y="586"/>
                  </a:lnTo>
                  <a:lnTo>
                    <a:pt x="246" y="593"/>
                  </a:lnTo>
                  <a:lnTo>
                    <a:pt x="246" y="593"/>
                  </a:lnTo>
                  <a:lnTo>
                    <a:pt x="245" y="600"/>
                  </a:lnTo>
                  <a:lnTo>
                    <a:pt x="245" y="602"/>
                  </a:lnTo>
                  <a:lnTo>
                    <a:pt x="244" y="603"/>
                  </a:lnTo>
                  <a:lnTo>
                    <a:pt x="240" y="605"/>
                  </a:lnTo>
                  <a:lnTo>
                    <a:pt x="236" y="606"/>
                  </a:lnTo>
                  <a:lnTo>
                    <a:pt x="236" y="606"/>
                  </a:lnTo>
                  <a:lnTo>
                    <a:pt x="234" y="607"/>
                  </a:lnTo>
                  <a:lnTo>
                    <a:pt x="233" y="608"/>
                  </a:lnTo>
                  <a:lnTo>
                    <a:pt x="232" y="612"/>
                  </a:lnTo>
                  <a:lnTo>
                    <a:pt x="232" y="617"/>
                  </a:lnTo>
                  <a:lnTo>
                    <a:pt x="232" y="623"/>
                  </a:lnTo>
                  <a:lnTo>
                    <a:pt x="234" y="629"/>
                  </a:lnTo>
                  <a:lnTo>
                    <a:pt x="237" y="635"/>
                  </a:lnTo>
                  <a:lnTo>
                    <a:pt x="240" y="640"/>
                  </a:lnTo>
                  <a:lnTo>
                    <a:pt x="243" y="643"/>
                  </a:lnTo>
                  <a:lnTo>
                    <a:pt x="245" y="644"/>
                  </a:lnTo>
                  <a:lnTo>
                    <a:pt x="245" y="644"/>
                  </a:lnTo>
                  <a:lnTo>
                    <a:pt x="251" y="646"/>
                  </a:lnTo>
                  <a:lnTo>
                    <a:pt x="254" y="648"/>
                  </a:lnTo>
                  <a:lnTo>
                    <a:pt x="256" y="650"/>
                  </a:lnTo>
                  <a:lnTo>
                    <a:pt x="257" y="652"/>
                  </a:lnTo>
                  <a:lnTo>
                    <a:pt x="257" y="655"/>
                  </a:lnTo>
                  <a:lnTo>
                    <a:pt x="257" y="658"/>
                  </a:lnTo>
                  <a:lnTo>
                    <a:pt x="256" y="663"/>
                  </a:lnTo>
                  <a:lnTo>
                    <a:pt x="256" y="663"/>
                  </a:lnTo>
                  <a:lnTo>
                    <a:pt x="255" y="669"/>
                  </a:lnTo>
                  <a:lnTo>
                    <a:pt x="255" y="672"/>
                  </a:lnTo>
                  <a:lnTo>
                    <a:pt x="255" y="675"/>
                  </a:lnTo>
                  <a:lnTo>
                    <a:pt x="256" y="677"/>
                  </a:lnTo>
                  <a:lnTo>
                    <a:pt x="259" y="680"/>
                  </a:lnTo>
                  <a:lnTo>
                    <a:pt x="262" y="683"/>
                  </a:lnTo>
                  <a:lnTo>
                    <a:pt x="267" y="686"/>
                  </a:lnTo>
                  <a:lnTo>
                    <a:pt x="267" y="686"/>
                  </a:lnTo>
                  <a:lnTo>
                    <a:pt x="272" y="688"/>
                  </a:lnTo>
                  <a:lnTo>
                    <a:pt x="276" y="691"/>
                  </a:lnTo>
                  <a:lnTo>
                    <a:pt x="280" y="696"/>
                  </a:lnTo>
                  <a:lnTo>
                    <a:pt x="284" y="701"/>
                  </a:lnTo>
                  <a:lnTo>
                    <a:pt x="285" y="703"/>
                  </a:lnTo>
                  <a:lnTo>
                    <a:pt x="288" y="706"/>
                  </a:lnTo>
                  <a:lnTo>
                    <a:pt x="288" y="706"/>
                  </a:lnTo>
                  <a:lnTo>
                    <a:pt x="294" y="712"/>
                  </a:lnTo>
                  <a:lnTo>
                    <a:pt x="300" y="719"/>
                  </a:lnTo>
                  <a:lnTo>
                    <a:pt x="300" y="719"/>
                  </a:lnTo>
                  <a:lnTo>
                    <a:pt x="300" y="719"/>
                  </a:lnTo>
                  <a:lnTo>
                    <a:pt x="300" y="719"/>
                  </a:lnTo>
                  <a:lnTo>
                    <a:pt x="305" y="719"/>
                  </a:lnTo>
                  <a:lnTo>
                    <a:pt x="309" y="719"/>
                  </a:lnTo>
                  <a:lnTo>
                    <a:pt x="312" y="717"/>
                  </a:lnTo>
                  <a:lnTo>
                    <a:pt x="313" y="715"/>
                  </a:lnTo>
                  <a:lnTo>
                    <a:pt x="315" y="712"/>
                  </a:lnTo>
                  <a:lnTo>
                    <a:pt x="315" y="709"/>
                  </a:lnTo>
                  <a:lnTo>
                    <a:pt x="315" y="701"/>
                  </a:lnTo>
                  <a:lnTo>
                    <a:pt x="315" y="701"/>
                  </a:lnTo>
                  <a:lnTo>
                    <a:pt x="316" y="697"/>
                  </a:lnTo>
                  <a:lnTo>
                    <a:pt x="318" y="695"/>
                  </a:lnTo>
                  <a:lnTo>
                    <a:pt x="320" y="694"/>
                  </a:lnTo>
                  <a:lnTo>
                    <a:pt x="323" y="694"/>
                  </a:lnTo>
                  <a:lnTo>
                    <a:pt x="327" y="695"/>
                  </a:lnTo>
                  <a:lnTo>
                    <a:pt x="330" y="697"/>
                  </a:lnTo>
                  <a:lnTo>
                    <a:pt x="333" y="700"/>
                  </a:lnTo>
                  <a:lnTo>
                    <a:pt x="336" y="704"/>
                  </a:lnTo>
                  <a:lnTo>
                    <a:pt x="336" y="704"/>
                  </a:lnTo>
                  <a:lnTo>
                    <a:pt x="339" y="707"/>
                  </a:lnTo>
                  <a:lnTo>
                    <a:pt x="343" y="710"/>
                  </a:lnTo>
                  <a:lnTo>
                    <a:pt x="347" y="712"/>
                  </a:lnTo>
                  <a:lnTo>
                    <a:pt x="351" y="713"/>
                  </a:lnTo>
                  <a:lnTo>
                    <a:pt x="357" y="713"/>
                  </a:lnTo>
                  <a:lnTo>
                    <a:pt x="362" y="711"/>
                  </a:lnTo>
                  <a:lnTo>
                    <a:pt x="368" y="709"/>
                  </a:lnTo>
                  <a:lnTo>
                    <a:pt x="374" y="705"/>
                  </a:lnTo>
                  <a:lnTo>
                    <a:pt x="374" y="705"/>
                  </a:lnTo>
                  <a:lnTo>
                    <a:pt x="379" y="702"/>
                  </a:lnTo>
                  <a:lnTo>
                    <a:pt x="385" y="701"/>
                  </a:lnTo>
                  <a:lnTo>
                    <a:pt x="390" y="702"/>
                  </a:lnTo>
                  <a:lnTo>
                    <a:pt x="394" y="705"/>
                  </a:lnTo>
                  <a:lnTo>
                    <a:pt x="398" y="709"/>
                  </a:lnTo>
                  <a:lnTo>
                    <a:pt x="402" y="715"/>
                  </a:lnTo>
                  <a:lnTo>
                    <a:pt x="405" y="722"/>
                  </a:lnTo>
                  <a:lnTo>
                    <a:pt x="408" y="732"/>
                  </a:lnTo>
                  <a:lnTo>
                    <a:pt x="408" y="732"/>
                  </a:lnTo>
                  <a:lnTo>
                    <a:pt x="411" y="740"/>
                  </a:lnTo>
                  <a:lnTo>
                    <a:pt x="414" y="746"/>
                  </a:lnTo>
                  <a:lnTo>
                    <a:pt x="417" y="752"/>
                  </a:lnTo>
                  <a:lnTo>
                    <a:pt x="421" y="756"/>
                  </a:lnTo>
                  <a:lnTo>
                    <a:pt x="428" y="764"/>
                  </a:lnTo>
                  <a:lnTo>
                    <a:pt x="438" y="773"/>
                  </a:lnTo>
                  <a:lnTo>
                    <a:pt x="438" y="773"/>
                  </a:lnTo>
                  <a:lnTo>
                    <a:pt x="442" y="780"/>
                  </a:lnTo>
                  <a:lnTo>
                    <a:pt x="446" y="787"/>
                  </a:lnTo>
                  <a:lnTo>
                    <a:pt x="448" y="795"/>
                  </a:lnTo>
                  <a:lnTo>
                    <a:pt x="450" y="803"/>
                  </a:lnTo>
                  <a:lnTo>
                    <a:pt x="453" y="820"/>
                  </a:lnTo>
                  <a:lnTo>
                    <a:pt x="455" y="828"/>
                  </a:lnTo>
                  <a:lnTo>
                    <a:pt x="458" y="835"/>
                  </a:lnTo>
                  <a:lnTo>
                    <a:pt x="458" y="835"/>
                  </a:lnTo>
                  <a:lnTo>
                    <a:pt x="463" y="841"/>
                  </a:lnTo>
                  <a:lnTo>
                    <a:pt x="470" y="848"/>
                  </a:lnTo>
                  <a:lnTo>
                    <a:pt x="478" y="854"/>
                  </a:lnTo>
                  <a:lnTo>
                    <a:pt x="489" y="860"/>
                  </a:lnTo>
                  <a:lnTo>
                    <a:pt x="500" y="865"/>
                  </a:lnTo>
                  <a:lnTo>
                    <a:pt x="512" y="870"/>
                  </a:lnTo>
                  <a:lnTo>
                    <a:pt x="523" y="874"/>
                  </a:lnTo>
                  <a:lnTo>
                    <a:pt x="533" y="878"/>
                  </a:lnTo>
                  <a:lnTo>
                    <a:pt x="533" y="878"/>
                  </a:lnTo>
                  <a:lnTo>
                    <a:pt x="542" y="881"/>
                  </a:lnTo>
                  <a:lnTo>
                    <a:pt x="547" y="885"/>
                  </a:lnTo>
                  <a:lnTo>
                    <a:pt x="551" y="890"/>
                  </a:lnTo>
                  <a:lnTo>
                    <a:pt x="554" y="895"/>
                  </a:lnTo>
                  <a:lnTo>
                    <a:pt x="558" y="900"/>
                  </a:lnTo>
                  <a:lnTo>
                    <a:pt x="562" y="906"/>
                  </a:lnTo>
                  <a:lnTo>
                    <a:pt x="568" y="911"/>
                  </a:lnTo>
                  <a:lnTo>
                    <a:pt x="576" y="914"/>
                  </a:lnTo>
                  <a:lnTo>
                    <a:pt x="576" y="914"/>
                  </a:lnTo>
                  <a:lnTo>
                    <a:pt x="586" y="918"/>
                  </a:lnTo>
                  <a:lnTo>
                    <a:pt x="596" y="922"/>
                  </a:lnTo>
                  <a:lnTo>
                    <a:pt x="613" y="931"/>
                  </a:lnTo>
                  <a:lnTo>
                    <a:pt x="628" y="939"/>
                  </a:lnTo>
                  <a:lnTo>
                    <a:pt x="642" y="946"/>
                  </a:lnTo>
                  <a:lnTo>
                    <a:pt x="642" y="946"/>
                  </a:lnTo>
                  <a:lnTo>
                    <a:pt x="656" y="951"/>
                  </a:lnTo>
                  <a:lnTo>
                    <a:pt x="669" y="954"/>
                  </a:lnTo>
                  <a:lnTo>
                    <a:pt x="676" y="955"/>
                  </a:lnTo>
                  <a:lnTo>
                    <a:pt x="683" y="955"/>
                  </a:lnTo>
                  <a:lnTo>
                    <a:pt x="689" y="954"/>
                  </a:lnTo>
                  <a:lnTo>
                    <a:pt x="695" y="953"/>
                  </a:lnTo>
                  <a:lnTo>
                    <a:pt x="695" y="953"/>
                  </a:lnTo>
                  <a:lnTo>
                    <a:pt x="705" y="950"/>
                  </a:lnTo>
                  <a:lnTo>
                    <a:pt x="714" y="948"/>
                  </a:lnTo>
                  <a:lnTo>
                    <a:pt x="725" y="947"/>
                  </a:lnTo>
                  <a:lnTo>
                    <a:pt x="738" y="947"/>
                  </a:lnTo>
                  <a:lnTo>
                    <a:pt x="738" y="947"/>
                  </a:lnTo>
                  <a:lnTo>
                    <a:pt x="744" y="948"/>
                  </a:lnTo>
                  <a:lnTo>
                    <a:pt x="751" y="947"/>
                  </a:lnTo>
                  <a:lnTo>
                    <a:pt x="757" y="946"/>
                  </a:lnTo>
                  <a:lnTo>
                    <a:pt x="762" y="943"/>
                  </a:lnTo>
                  <a:lnTo>
                    <a:pt x="769" y="940"/>
                  </a:lnTo>
                  <a:lnTo>
                    <a:pt x="774" y="936"/>
                  </a:lnTo>
                  <a:lnTo>
                    <a:pt x="779" y="931"/>
                  </a:lnTo>
                  <a:lnTo>
                    <a:pt x="783" y="924"/>
                  </a:lnTo>
                  <a:lnTo>
                    <a:pt x="783" y="924"/>
                  </a:lnTo>
                  <a:lnTo>
                    <a:pt x="787" y="919"/>
                  </a:lnTo>
                  <a:lnTo>
                    <a:pt x="792" y="915"/>
                  </a:lnTo>
                  <a:lnTo>
                    <a:pt x="797" y="913"/>
                  </a:lnTo>
                  <a:lnTo>
                    <a:pt x="802" y="912"/>
                  </a:lnTo>
                  <a:lnTo>
                    <a:pt x="808" y="913"/>
                  </a:lnTo>
                  <a:lnTo>
                    <a:pt x="814" y="915"/>
                  </a:lnTo>
                  <a:lnTo>
                    <a:pt x="820" y="918"/>
                  </a:lnTo>
                  <a:lnTo>
                    <a:pt x="826" y="922"/>
                  </a:lnTo>
                  <a:lnTo>
                    <a:pt x="826" y="922"/>
                  </a:lnTo>
                  <a:lnTo>
                    <a:pt x="832" y="926"/>
                  </a:lnTo>
                  <a:lnTo>
                    <a:pt x="836" y="932"/>
                  </a:lnTo>
                  <a:lnTo>
                    <a:pt x="839" y="937"/>
                  </a:lnTo>
                  <a:lnTo>
                    <a:pt x="841" y="944"/>
                  </a:lnTo>
                  <a:lnTo>
                    <a:pt x="843" y="957"/>
                  </a:lnTo>
                  <a:lnTo>
                    <a:pt x="845" y="969"/>
                  </a:lnTo>
                  <a:lnTo>
                    <a:pt x="845" y="969"/>
                  </a:lnTo>
                  <a:lnTo>
                    <a:pt x="848" y="985"/>
                  </a:lnTo>
                  <a:lnTo>
                    <a:pt x="856" y="1001"/>
                  </a:lnTo>
                  <a:lnTo>
                    <a:pt x="856" y="1001"/>
                  </a:lnTo>
                  <a:lnTo>
                    <a:pt x="859" y="1007"/>
                  </a:lnTo>
                  <a:lnTo>
                    <a:pt x="865" y="1012"/>
                  </a:lnTo>
                  <a:lnTo>
                    <a:pt x="873" y="1016"/>
                  </a:lnTo>
                  <a:lnTo>
                    <a:pt x="882" y="1020"/>
                  </a:lnTo>
                  <a:lnTo>
                    <a:pt x="891" y="1022"/>
                  </a:lnTo>
                  <a:lnTo>
                    <a:pt x="901" y="1024"/>
                  </a:lnTo>
                  <a:lnTo>
                    <a:pt x="912" y="1025"/>
                  </a:lnTo>
                  <a:lnTo>
                    <a:pt x="922" y="1026"/>
                  </a:lnTo>
                  <a:lnTo>
                    <a:pt x="922" y="1026"/>
                  </a:lnTo>
                  <a:lnTo>
                    <a:pt x="939" y="1027"/>
                  </a:lnTo>
                  <a:lnTo>
                    <a:pt x="952" y="1029"/>
                  </a:lnTo>
                  <a:lnTo>
                    <a:pt x="962" y="1033"/>
                  </a:lnTo>
                  <a:lnTo>
                    <a:pt x="971" y="1039"/>
                  </a:lnTo>
                  <a:lnTo>
                    <a:pt x="971" y="1039"/>
                  </a:lnTo>
                  <a:lnTo>
                    <a:pt x="977" y="1041"/>
                  </a:lnTo>
                  <a:lnTo>
                    <a:pt x="986" y="1042"/>
                  </a:lnTo>
                  <a:lnTo>
                    <a:pt x="996" y="1043"/>
                  </a:lnTo>
                  <a:lnTo>
                    <a:pt x="1007" y="1042"/>
                  </a:lnTo>
                  <a:lnTo>
                    <a:pt x="1032" y="1041"/>
                  </a:lnTo>
                  <a:lnTo>
                    <a:pt x="1043" y="1040"/>
                  </a:lnTo>
                  <a:lnTo>
                    <a:pt x="1053" y="1040"/>
                  </a:lnTo>
                  <a:lnTo>
                    <a:pt x="1053" y="1040"/>
                  </a:lnTo>
                  <a:lnTo>
                    <a:pt x="1061" y="1041"/>
                  </a:lnTo>
                  <a:lnTo>
                    <a:pt x="1070" y="1043"/>
                  </a:lnTo>
                  <a:lnTo>
                    <a:pt x="1087" y="1048"/>
                  </a:lnTo>
                  <a:lnTo>
                    <a:pt x="1105" y="1053"/>
                  </a:lnTo>
                  <a:lnTo>
                    <a:pt x="1116" y="1055"/>
                  </a:lnTo>
                  <a:lnTo>
                    <a:pt x="1128" y="1057"/>
                  </a:lnTo>
                  <a:lnTo>
                    <a:pt x="1128" y="1057"/>
                  </a:lnTo>
                  <a:lnTo>
                    <a:pt x="1137" y="1059"/>
                  </a:lnTo>
                  <a:lnTo>
                    <a:pt x="1137" y="1059"/>
                  </a:lnTo>
                  <a:lnTo>
                    <a:pt x="1138" y="1047"/>
                  </a:lnTo>
                  <a:lnTo>
                    <a:pt x="1138" y="1047"/>
                  </a:lnTo>
                  <a:lnTo>
                    <a:pt x="1139" y="1038"/>
                  </a:lnTo>
                  <a:lnTo>
                    <a:pt x="1141" y="1026"/>
                  </a:lnTo>
                  <a:lnTo>
                    <a:pt x="1144" y="1003"/>
                  </a:lnTo>
                  <a:lnTo>
                    <a:pt x="1144" y="100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 name="Freeform 114">
              <a:extLst>
                <a:ext uri="{FF2B5EF4-FFF2-40B4-BE49-F238E27FC236}">
                  <a16:creationId xmlns:a16="http://schemas.microsoft.com/office/drawing/2014/main" id="{489EB532-28D4-4A2E-A9F1-0BC6A7F9E1C5}"/>
                </a:ext>
              </a:extLst>
            </p:cNvPr>
            <p:cNvSpPr>
              <a:spLocks/>
            </p:cNvSpPr>
            <p:nvPr/>
          </p:nvSpPr>
          <p:spPr bwMode="auto">
            <a:xfrm>
              <a:off x="1225695" y="2688787"/>
              <a:ext cx="294924" cy="243447"/>
            </a:xfrm>
            <a:custGeom>
              <a:avLst/>
              <a:gdLst>
                <a:gd name="T0" fmla="*/ 847 w 927"/>
                <a:gd name="T1" fmla="*/ 87 h 662"/>
                <a:gd name="T2" fmla="*/ 774 w 927"/>
                <a:gd name="T3" fmla="*/ 111 h 662"/>
                <a:gd name="T4" fmla="*/ 718 w 927"/>
                <a:gd name="T5" fmla="*/ 134 h 662"/>
                <a:gd name="T6" fmla="*/ 702 w 927"/>
                <a:gd name="T7" fmla="*/ 84 h 662"/>
                <a:gd name="T8" fmla="*/ 694 w 927"/>
                <a:gd name="T9" fmla="*/ 44 h 662"/>
                <a:gd name="T10" fmla="*/ 670 w 927"/>
                <a:gd name="T11" fmla="*/ 0 h 662"/>
                <a:gd name="T12" fmla="*/ 623 w 927"/>
                <a:gd name="T13" fmla="*/ 44 h 662"/>
                <a:gd name="T14" fmla="*/ 581 w 927"/>
                <a:gd name="T15" fmla="*/ 68 h 662"/>
                <a:gd name="T16" fmla="*/ 567 w 927"/>
                <a:gd name="T17" fmla="*/ 105 h 662"/>
                <a:gd name="T18" fmla="*/ 523 w 927"/>
                <a:gd name="T19" fmla="*/ 97 h 662"/>
                <a:gd name="T20" fmla="*/ 475 w 927"/>
                <a:gd name="T21" fmla="*/ 117 h 662"/>
                <a:gd name="T22" fmla="*/ 466 w 927"/>
                <a:gd name="T23" fmla="*/ 98 h 662"/>
                <a:gd name="T24" fmla="*/ 462 w 927"/>
                <a:gd name="T25" fmla="*/ 96 h 662"/>
                <a:gd name="T26" fmla="*/ 447 w 927"/>
                <a:gd name="T27" fmla="*/ 98 h 662"/>
                <a:gd name="T28" fmla="*/ 421 w 927"/>
                <a:gd name="T29" fmla="*/ 89 h 662"/>
                <a:gd name="T30" fmla="*/ 413 w 927"/>
                <a:gd name="T31" fmla="*/ 82 h 662"/>
                <a:gd name="T32" fmla="*/ 405 w 927"/>
                <a:gd name="T33" fmla="*/ 81 h 662"/>
                <a:gd name="T34" fmla="*/ 394 w 927"/>
                <a:gd name="T35" fmla="*/ 81 h 662"/>
                <a:gd name="T36" fmla="*/ 372 w 927"/>
                <a:gd name="T37" fmla="*/ 84 h 662"/>
                <a:gd name="T38" fmla="*/ 329 w 927"/>
                <a:gd name="T39" fmla="*/ 73 h 662"/>
                <a:gd name="T40" fmla="*/ 282 w 927"/>
                <a:gd name="T41" fmla="*/ 99 h 662"/>
                <a:gd name="T42" fmla="*/ 257 w 927"/>
                <a:gd name="T43" fmla="*/ 162 h 662"/>
                <a:gd name="T44" fmla="*/ 210 w 927"/>
                <a:gd name="T45" fmla="*/ 188 h 662"/>
                <a:gd name="T46" fmla="*/ 172 w 927"/>
                <a:gd name="T47" fmla="*/ 213 h 662"/>
                <a:gd name="T48" fmla="*/ 138 w 927"/>
                <a:gd name="T49" fmla="*/ 237 h 662"/>
                <a:gd name="T50" fmla="*/ 105 w 927"/>
                <a:gd name="T51" fmla="*/ 239 h 662"/>
                <a:gd name="T52" fmla="*/ 65 w 927"/>
                <a:gd name="T53" fmla="*/ 222 h 662"/>
                <a:gd name="T54" fmla="*/ 46 w 927"/>
                <a:gd name="T55" fmla="*/ 224 h 662"/>
                <a:gd name="T56" fmla="*/ 37 w 927"/>
                <a:gd name="T57" fmla="*/ 268 h 662"/>
                <a:gd name="T58" fmla="*/ 21 w 927"/>
                <a:gd name="T59" fmla="*/ 311 h 662"/>
                <a:gd name="T60" fmla="*/ 1 w 927"/>
                <a:gd name="T61" fmla="*/ 354 h 662"/>
                <a:gd name="T62" fmla="*/ 5 w 927"/>
                <a:gd name="T63" fmla="*/ 389 h 662"/>
                <a:gd name="T64" fmla="*/ 11 w 927"/>
                <a:gd name="T65" fmla="*/ 435 h 662"/>
                <a:gd name="T66" fmla="*/ 15 w 927"/>
                <a:gd name="T67" fmla="*/ 490 h 662"/>
                <a:gd name="T68" fmla="*/ 63 w 927"/>
                <a:gd name="T69" fmla="*/ 518 h 662"/>
                <a:gd name="T70" fmla="*/ 75 w 927"/>
                <a:gd name="T71" fmla="*/ 571 h 662"/>
                <a:gd name="T72" fmla="*/ 38 w 927"/>
                <a:gd name="T73" fmla="*/ 607 h 662"/>
                <a:gd name="T74" fmla="*/ 24 w 927"/>
                <a:gd name="T75" fmla="*/ 627 h 662"/>
                <a:gd name="T76" fmla="*/ 114 w 927"/>
                <a:gd name="T77" fmla="*/ 659 h 662"/>
                <a:gd name="T78" fmla="*/ 256 w 927"/>
                <a:gd name="T79" fmla="*/ 651 h 662"/>
                <a:gd name="T80" fmla="*/ 365 w 927"/>
                <a:gd name="T81" fmla="*/ 637 h 662"/>
                <a:gd name="T82" fmla="*/ 373 w 927"/>
                <a:gd name="T83" fmla="*/ 561 h 662"/>
                <a:gd name="T84" fmla="*/ 414 w 927"/>
                <a:gd name="T85" fmla="*/ 525 h 662"/>
                <a:gd name="T86" fmla="*/ 455 w 927"/>
                <a:gd name="T87" fmla="*/ 531 h 662"/>
                <a:gd name="T88" fmla="*/ 450 w 927"/>
                <a:gd name="T89" fmla="*/ 503 h 662"/>
                <a:gd name="T90" fmla="*/ 511 w 927"/>
                <a:gd name="T91" fmla="*/ 492 h 662"/>
                <a:gd name="T92" fmla="*/ 545 w 927"/>
                <a:gd name="T93" fmla="*/ 504 h 662"/>
                <a:gd name="T94" fmla="*/ 559 w 927"/>
                <a:gd name="T95" fmla="*/ 461 h 662"/>
                <a:gd name="T96" fmla="*/ 569 w 927"/>
                <a:gd name="T97" fmla="*/ 412 h 662"/>
                <a:gd name="T98" fmla="*/ 621 w 927"/>
                <a:gd name="T99" fmla="*/ 385 h 662"/>
                <a:gd name="T100" fmla="*/ 603 w 927"/>
                <a:gd name="T101" fmla="*/ 334 h 662"/>
                <a:gd name="T102" fmla="*/ 641 w 927"/>
                <a:gd name="T103" fmla="*/ 339 h 662"/>
                <a:gd name="T104" fmla="*/ 682 w 927"/>
                <a:gd name="T105" fmla="*/ 323 h 662"/>
                <a:gd name="T106" fmla="*/ 679 w 927"/>
                <a:gd name="T107" fmla="*/ 281 h 662"/>
                <a:gd name="T108" fmla="*/ 704 w 927"/>
                <a:gd name="T109" fmla="*/ 211 h 662"/>
                <a:gd name="T110" fmla="*/ 684 w 927"/>
                <a:gd name="T111" fmla="*/ 181 h 662"/>
                <a:gd name="T112" fmla="*/ 731 w 927"/>
                <a:gd name="T113" fmla="*/ 150 h 662"/>
                <a:gd name="T114" fmla="*/ 796 w 927"/>
                <a:gd name="T115" fmla="*/ 124 h 662"/>
                <a:gd name="T116" fmla="*/ 896 w 927"/>
                <a:gd name="T117" fmla="*/ 116 h 662"/>
                <a:gd name="T118" fmla="*/ 911 w 927"/>
                <a:gd name="T119" fmla="*/ 107 h 662"/>
                <a:gd name="T120" fmla="*/ 892 w 927"/>
                <a:gd name="T121" fmla="*/ 81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662">
                  <a:moveTo>
                    <a:pt x="892" y="81"/>
                  </a:moveTo>
                  <a:lnTo>
                    <a:pt x="892" y="81"/>
                  </a:lnTo>
                  <a:lnTo>
                    <a:pt x="888" y="81"/>
                  </a:lnTo>
                  <a:lnTo>
                    <a:pt x="885" y="81"/>
                  </a:lnTo>
                  <a:lnTo>
                    <a:pt x="879" y="83"/>
                  </a:lnTo>
                  <a:lnTo>
                    <a:pt x="873" y="86"/>
                  </a:lnTo>
                  <a:lnTo>
                    <a:pt x="868" y="89"/>
                  </a:lnTo>
                  <a:lnTo>
                    <a:pt x="868" y="89"/>
                  </a:lnTo>
                  <a:lnTo>
                    <a:pt x="863" y="91"/>
                  </a:lnTo>
                  <a:lnTo>
                    <a:pt x="857" y="91"/>
                  </a:lnTo>
                  <a:lnTo>
                    <a:pt x="851" y="90"/>
                  </a:lnTo>
                  <a:lnTo>
                    <a:pt x="849" y="88"/>
                  </a:lnTo>
                  <a:lnTo>
                    <a:pt x="847" y="87"/>
                  </a:lnTo>
                  <a:lnTo>
                    <a:pt x="847" y="87"/>
                  </a:lnTo>
                  <a:lnTo>
                    <a:pt x="845" y="85"/>
                  </a:lnTo>
                  <a:lnTo>
                    <a:pt x="843" y="84"/>
                  </a:lnTo>
                  <a:lnTo>
                    <a:pt x="836" y="82"/>
                  </a:lnTo>
                  <a:lnTo>
                    <a:pt x="828" y="82"/>
                  </a:lnTo>
                  <a:lnTo>
                    <a:pt x="817" y="83"/>
                  </a:lnTo>
                  <a:lnTo>
                    <a:pt x="817" y="83"/>
                  </a:lnTo>
                  <a:lnTo>
                    <a:pt x="810" y="84"/>
                  </a:lnTo>
                  <a:lnTo>
                    <a:pt x="804" y="87"/>
                  </a:lnTo>
                  <a:lnTo>
                    <a:pt x="798" y="90"/>
                  </a:lnTo>
                  <a:lnTo>
                    <a:pt x="792" y="94"/>
                  </a:lnTo>
                  <a:lnTo>
                    <a:pt x="782" y="103"/>
                  </a:lnTo>
                  <a:lnTo>
                    <a:pt x="774" y="111"/>
                  </a:lnTo>
                  <a:lnTo>
                    <a:pt x="774" y="111"/>
                  </a:lnTo>
                  <a:lnTo>
                    <a:pt x="771" y="113"/>
                  </a:lnTo>
                  <a:lnTo>
                    <a:pt x="767" y="117"/>
                  </a:lnTo>
                  <a:lnTo>
                    <a:pt x="759" y="120"/>
                  </a:lnTo>
                  <a:lnTo>
                    <a:pt x="750" y="123"/>
                  </a:lnTo>
                  <a:lnTo>
                    <a:pt x="746" y="126"/>
                  </a:lnTo>
                  <a:lnTo>
                    <a:pt x="743" y="128"/>
                  </a:lnTo>
                  <a:lnTo>
                    <a:pt x="743" y="128"/>
                  </a:lnTo>
                  <a:lnTo>
                    <a:pt x="739" y="131"/>
                  </a:lnTo>
                  <a:lnTo>
                    <a:pt x="735" y="133"/>
                  </a:lnTo>
                  <a:lnTo>
                    <a:pt x="730" y="134"/>
                  </a:lnTo>
                  <a:lnTo>
                    <a:pt x="723" y="134"/>
                  </a:lnTo>
                  <a:lnTo>
                    <a:pt x="718" y="134"/>
                  </a:lnTo>
                  <a:lnTo>
                    <a:pt x="712" y="133"/>
                  </a:lnTo>
                  <a:lnTo>
                    <a:pt x="707" y="130"/>
                  </a:lnTo>
                  <a:lnTo>
                    <a:pt x="702" y="127"/>
                  </a:lnTo>
                  <a:lnTo>
                    <a:pt x="702" y="127"/>
                  </a:lnTo>
                  <a:lnTo>
                    <a:pt x="699" y="123"/>
                  </a:lnTo>
                  <a:lnTo>
                    <a:pt x="698" y="118"/>
                  </a:lnTo>
                  <a:lnTo>
                    <a:pt x="698" y="112"/>
                  </a:lnTo>
                  <a:lnTo>
                    <a:pt x="699" y="106"/>
                  </a:lnTo>
                  <a:lnTo>
                    <a:pt x="702" y="96"/>
                  </a:lnTo>
                  <a:lnTo>
                    <a:pt x="703" y="92"/>
                  </a:lnTo>
                  <a:lnTo>
                    <a:pt x="703" y="89"/>
                  </a:lnTo>
                  <a:lnTo>
                    <a:pt x="703" y="89"/>
                  </a:lnTo>
                  <a:lnTo>
                    <a:pt x="702" y="84"/>
                  </a:lnTo>
                  <a:lnTo>
                    <a:pt x="702" y="77"/>
                  </a:lnTo>
                  <a:lnTo>
                    <a:pt x="703" y="71"/>
                  </a:lnTo>
                  <a:lnTo>
                    <a:pt x="705" y="65"/>
                  </a:lnTo>
                  <a:lnTo>
                    <a:pt x="705" y="65"/>
                  </a:lnTo>
                  <a:lnTo>
                    <a:pt x="707" y="60"/>
                  </a:lnTo>
                  <a:lnTo>
                    <a:pt x="708" y="58"/>
                  </a:lnTo>
                  <a:lnTo>
                    <a:pt x="708" y="55"/>
                  </a:lnTo>
                  <a:lnTo>
                    <a:pt x="707" y="53"/>
                  </a:lnTo>
                  <a:lnTo>
                    <a:pt x="705" y="51"/>
                  </a:lnTo>
                  <a:lnTo>
                    <a:pt x="702" y="48"/>
                  </a:lnTo>
                  <a:lnTo>
                    <a:pt x="698" y="46"/>
                  </a:lnTo>
                  <a:lnTo>
                    <a:pt x="698" y="46"/>
                  </a:lnTo>
                  <a:lnTo>
                    <a:pt x="694" y="44"/>
                  </a:lnTo>
                  <a:lnTo>
                    <a:pt x="691" y="42"/>
                  </a:lnTo>
                  <a:lnTo>
                    <a:pt x="690" y="39"/>
                  </a:lnTo>
                  <a:lnTo>
                    <a:pt x="689" y="37"/>
                  </a:lnTo>
                  <a:lnTo>
                    <a:pt x="689" y="30"/>
                  </a:lnTo>
                  <a:lnTo>
                    <a:pt x="689" y="20"/>
                  </a:lnTo>
                  <a:lnTo>
                    <a:pt x="689" y="20"/>
                  </a:lnTo>
                  <a:lnTo>
                    <a:pt x="688" y="15"/>
                  </a:lnTo>
                  <a:lnTo>
                    <a:pt x="686" y="11"/>
                  </a:lnTo>
                  <a:lnTo>
                    <a:pt x="684" y="8"/>
                  </a:lnTo>
                  <a:lnTo>
                    <a:pt x="681" y="5"/>
                  </a:lnTo>
                  <a:lnTo>
                    <a:pt x="677" y="3"/>
                  </a:lnTo>
                  <a:lnTo>
                    <a:pt x="674" y="1"/>
                  </a:lnTo>
                  <a:lnTo>
                    <a:pt x="670" y="0"/>
                  </a:lnTo>
                  <a:lnTo>
                    <a:pt x="666" y="0"/>
                  </a:lnTo>
                  <a:lnTo>
                    <a:pt x="666" y="0"/>
                  </a:lnTo>
                  <a:lnTo>
                    <a:pt x="663" y="1"/>
                  </a:lnTo>
                  <a:lnTo>
                    <a:pt x="659" y="3"/>
                  </a:lnTo>
                  <a:lnTo>
                    <a:pt x="652" y="12"/>
                  </a:lnTo>
                  <a:lnTo>
                    <a:pt x="645" y="22"/>
                  </a:lnTo>
                  <a:lnTo>
                    <a:pt x="640" y="26"/>
                  </a:lnTo>
                  <a:lnTo>
                    <a:pt x="636" y="30"/>
                  </a:lnTo>
                  <a:lnTo>
                    <a:pt x="636" y="30"/>
                  </a:lnTo>
                  <a:lnTo>
                    <a:pt x="629" y="35"/>
                  </a:lnTo>
                  <a:lnTo>
                    <a:pt x="626" y="37"/>
                  </a:lnTo>
                  <a:lnTo>
                    <a:pt x="624" y="40"/>
                  </a:lnTo>
                  <a:lnTo>
                    <a:pt x="623" y="44"/>
                  </a:lnTo>
                  <a:lnTo>
                    <a:pt x="621" y="48"/>
                  </a:lnTo>
                  <a:lnTo>
                    <a:pt x="620" y="61"/>
                  </a:lnTo>
                  <a:lnTo>
                    <a:pt x="620" y="61"/>
                  </a:lnTo>
                  <a:lnTo>
                    <a:pt x="619" y="67"/>
                  </a:lnTo>
                  <a:lnTo>
                    <a:pt x="617" y="71"/>
                  </a:lnTo>
                  <a:lnTo>
                    <a:pt x="614" y="73"/>
                  </a:lnTo>
                  <a:lnTo>
                    <a:pt x="610" y="73"/>
                  </a:lnTo>
                  <a:lnTo>
                    <a:pt x="606" y="73"/>
                  </a:lnTo>
                  <a:lnTo>
                    <a:pt x="601" y="71"/>
                  </a:lnTo>
                  <a:lnTo>
                    <a:pt x="590" y="69"/>
                  </a:lnTo>
                  <a:lnTo>
                    <a:pt x="590" y="69"/>
                  </a:lnTo>
                  <a:lnTo>
                    <a:pt x="585" y="68"/>
                  </a:lnTo>
                  <a:lnTo>
                    <a:pt x="581" y="68"/>
                  </a:lnTo>
                  <a:lnTo>
                    <a:pt x="577" y="69"/>
                  </a:lnTo>
                  <a:lnTo>
                    <a:pt x="575" y="71"/>
                  </a:lnTo>
                  <a:lnTo>
                    <a:pt x="573" y="73"/>
                  </a:lnTo>
                  <a:lnTo>
                    <a:pt x="571" y="76"/>
                  </a:lnTo>
                  <a:lnTo>
                    <a:pt x="571" y="80"/>
                  </a:lnTo>
                  <a:lnTo>
                    <a:pt x="571" y="83"/>
                  </a:lnTo>
                  <a:lnTo>
                    <a:pt x="571" y="83"/>
                  </a:lnTo>
                  <a:lnTo>
                    <a:pt x="571" y="91"/>
                  </a:lnTo>
                  <a:lnTo>
                    <a:pt x="572" y="98"/>
                  </a:lnTo>
                  <a:lnTo>
                    <a:pt x="571" y="101"/>
                  </a:lnTo>
                  <a:lnTo>
                    <a:pt x="570" y="103"/>
                  </a:lnTo>
                  <a:lnTo>
                    <a:pt x="569" y="105"/>
                  </a:lnTo>
                  <a:lnTo>
                    <a:pt x="567" y="105"/>
                  </a:lnTo>
                  <a:lnTo>
                    <a:pt x="567" y="105"/>
                  </a:lnTo>
                  <a:lnTo>
                    <a:pt x="564" y="105"/>
                  </a:lnTo>
                  <a:lnTo>
                    <a:pt x="562" y="104"/>
                  </a:lnTo>
                  <a:lnTo>
                    <a:pt x="557" y="101"/>
                  </a:lnTo>
                  <a:lnTo>
                    <a:pt x="550" y="95"/>
                  </a:lnTo>
                  <a:lnTo>
                    <a:pt x="542" y="89"/>
                  </a:lnTo>
                  <a:lnTo>
                    <a:pt x="542" y="89"/>
                  </a:lnTo>
                  <a:lnTo>
                    <a:pt x="537" y="87"/>
                  </a:lnTo>
                  <a:lnTo>
                    <a:pt x="534" y="87"/>
                  </a:lnTo>
                  <a:lnTo>
                    <a:pt x="532" y="89"/>
                  </a:lnTo>
                  <a:lnTo>
                    <a:pt x="529" y="91"/>
                  </a:lnTo>
                  <a:lnTo>
                    <a:pt x="527" y="94"/>
                  </a:lnTo>
                  <a:lnTo>
                    <a:pt x="523" y="97"/>
                  </a:lnTo>
                  <a:lnTo>
                    <a:pt x="519" y="99"/>
                  </a:lnTo>
                  <a:lnTo>
                    <a:pt x="512" y="99"/>
                  </a:lnTo>
                  <a:lnTo>
                    <a:pt x="512" y="99"/>
                  </a:lnTo>
                  <a:lnTo>
                    <a:pt x="506" y="100"/>
                  </a:lnTo>
                  <a:lnTo>
                    <a:pt x="501" y="102"/>
                  </a:lnTo>
                  <a:lnTo>
                    <a:pt x="497" y="104"/>
                  </a:lnTo>
                  <a:lnTo>
                    <a:pt x="495" y="108"/>
                  </a:lnTo>
                  <a:lnTo>
                    <a:pt x="489" y="113"/>
                  </a:lnTo>
                  <a:lnTo>
                    <a:pt x="486" y="117"/>
                  </a:lnTo>
                  <a:lnTo>
                    <a:pt x="482" y="118"/>
                  </a:lnTo>
                  <a:lnTo>
                    <a:pt x="482" y="118"/>
                  </a:lnTo>
                  <a:lnTo>
                    <a:pt x="478" y="118"/>
                  </a:lnTo>
                  <a:lnTo>
                    <a:pt x="475" y="117"/>
                  </a:lnTo>
                  <a:lnTo>
                    <a:pt x="472" y="116"/>
                  </a:lnTo>
                  <a:lnTo>
                    <a:pt x="471" y="113"/>
                  </a:lnTo>
                  <a:lnTo>
                    <a:pt x="468" y="108"/>
                  </a:lnTo>
                  <a:lnTo>
                    <a:pt x="467" y="101"/>
                  </a:lnTo>
                  <a:lnTo>
                    <a:pt x="467" y="101"/>
                  </a:lnTo>
                  <a:lnTo>
                    <a:pt x="467" y="100"/>
                  </a:lnTo>
                  <a:lnTo>
                    <a:pt x="467" y="100"/>
                  </a:lnTo>
                  <a:lnTo>
                    <a:pt x="467" y="99"/>
                  </a:lnTo>
                  <a:lnTo>
                    <a:pt x="467" y="99"/>
                  </a:lnTo>
                  <a:lnTo>
                    <a:pt x="466" y="99"/>
                  </a:lnTo>
                  <a:lnTo>
                    <a:pt x="466" y="99"/>
                  </a:lnTo>
                  <a:lnTo>
                    <a:pt x="466" y="98"/>
                  </a:lnTo>
                  <a:lnTo>
                    <a:pt x="466" y="98"/>
                  </a:lnTo>
                  <a:lnTo>
                    <a:pt x="465" y="98"/>
                  </a:lnTo>
                  <a:lnTo>
                    <a:pt x="465" y="98"/>
                  </a:lnTo>
                  <a:lnTo>
                    <a:pt x="465" y="97"/>
                  </a:lnTo>
                  <a:lnTo>
                    <a:pt x="465" y="97"/>
                  </a:lnTo>
                  <a:lnTo>
                    <a:pt x="464" y="97"/>
                  </a:lnTo>
                  <a:lnTo>
                    <a:pt x="464" y="97"/>
                  </a:lnTo>
                  <a:lnTo>
                    <a:pt x="464" y="97"/>
                  </a:lnTo>
                  <a:lnTo>
                    <a:pt x="464" y="97"/>
                  </a:lnTo>
                  <a:lnTo>
                    <a:pt x="463" y="97"/>
                  </a:lnTo>
                  <a:lnTo>
                    <a:pt x="463" y="97"/>
                  </a:lnTo>
                  <a:lnTo>
                    <a:pt x="462" y="97"/>
                  </a:lnTo>
                  <a:lnTo>
                    <a:pt x="462" y="97"/>
                  </a:lnTo>
                  <a:lnTo>
                    <a:pt x="462" y="96"/>
                  </a:lnTo>
                  <a:lnTo>
                    <a:pt x="462" y="96"/>
                  </a:lnTo>
                  <a:lnTo>
                    <a:pt x="459" y="96"/>
                  </a:lnTo>
                  <a:lnTo>
                    <a:pt x="459" y="96"/>
                  </a:lnTo>
                  <a:lnTo>
                    <a:pt x="452" y="98"/>
                  </a:lnTo>
                  <a:lnTo>
                    <a:pt x="452" y="98"/>
                  </a:lnTo>
                  <a:lnTo>
                    <a:pt x="451" y="98"/>
                  </a:lnTo>
                  <a:lnTo>
                    <a:pt x="451" y="98"/>
                  </a:lnTo>
                  <a:lnTo>
                    <a:pt x="450" y="98"/>
                  </a:lnTo>
                  <a:lnTo>
                    <a:pt x="450" y="98"/>
                  </a:lnTo>
                  <a:lnTo>
                    <a:pt x="448" y="98"/>
                  </a:lnTo>
                  <a:lnTo>
                    <a:pt x="448" y="98"/>
                  </a:lnTo>
                  <a:lnTo>
                    <a:pt x="447" y="98"/>
                  </a:lnTo>
                  <a:lnTo>
                    <a:pt x="447" y="98"/>
                  </a:lnTo>
                  <a:lnTo>
                    <a:pt x="446" y="98"/>
                  </a:lnTo>
                  <a:lnTo>
                    <a:pt x="446" y="98"/>
                  </a:lnTo>
                  <a:lnTo>
                    <a:pt x="445" y="98"/>
                  </a:lnTo>
                  <a:lnTo>
                    <a:pt x="445" y="98"/>
                  </a:lnTo>
                  <a:lnTo>
                    <a:pt x="443" y="98"/>
                  </a:lnTo>
                  <a:lnTo>
                    <a:pt x="443" y="98"/>
                  </a:lnTo>
                  <a:lnTo>
                    <a:pt x="442" y="98"/>
                  </a:lnTo>
                  <a:lnTo>
                    <a:pt x="442" y="98"/>
                  </a:lnTo>
                  <a:lnTo>
                    <a:pt x="440" y="98"/>
                  </a:lnTo>
                  <a:lnTo>
                    <a:pt x="440" y="98"/>
                  </a:lnTo>
                  <a:lnTo>
                    <a:pt x="432" y="96"/>
                  </a:lnTo>
                  <a:lnTo>
                    <a:pt x="426" y="93"/>
                  </a:lnTo>
                  <a:lnTo>
                    <a:pt x="421" y="89"/>
                  </a:lnTo>
                  <a:lnTo>
                    <a:pt x="418" y="85"/>
                  </a:lnTo>
                  <a:lnTo>
                    <a:pt x="418" y="85"/>
                  </a:lnTo>
                  <a:lnTo>
                    <a:pt x="417" y="84"/>
                  </a:lnTo>
                  <a:lnTo>
                    <a:pt x="417" y="84"/>
                  </a:lnTo>
                  <a:lnTo>
                    <a:pt x="417" y="83"/>
                  </a:lnTo>
                  <a:lnTo>
                    <a:pt x="417" y="83"/>
                  </a:lnTo>
                  <a:lnTo>
                    <a:pt x="416" y="83"/>
                  </a:lnTo>
                  <a:lnTo>
                    <a:pt x="416" y="83"/>
                  </a:lnTo>
                  <a:lnTo>
                    <a:pt x="415" y="83"/>
                  </a:lnTo>
                  <a:lnTo>
                    <a:pt x="415" y="83"/>
                  </a:lnTo>
                  <a:lnTo>
                    <a:pt x="414" y="82"/>
                  </a:lnTo>
                  <a:lnTo>
                    <a:pt x="414" y="82"/>
                  </a:lnTo>
                  <a:lnTo>
                    <a:pt x="413" y="82"/>
                  </a:lnTo>
                  <a:lnTo>
                    <a:pt x="413" y="82"/>
                  </a:lnTo>
                  <a:lnTo>
                    <a:pt x="412" y="82"/>
                  </a:lnTo>
                  <a:lnTo>
                    <a:pt x="412" y="82"/>
                  </a:lnTo>
                  <a:lnTo>
                    <a:pt x="411" y="81"/>
                  </a:lnTo>
                  <a:lnTo>
                    <a:pt x="411" y="81"/>
                  </a:lnTo>
                  <a:lnTo>
                    <a:pt x="409" y="81"/>
                  </a:lnTo>
                  <a:lnTo>
                    <a:pt x="409" y="81"/>
                  </a:lnTo>
                  <a:lnTo>
                    <a:pt x="409" y="81"/>
                  </a:lnTo>
                  <a:lnTo>
                    <a:pt x="409" y="81"/>
                  </a:lnTo>
                  <a:lnTo>
                    <a:pt x="406" y="81"/>
                  </a:lnTo>
                  <a:lnTo>
                    <a:pt x="406" y="81"/>
                  </a:lnTo>
                  <a:lnTo>
                    <a:pt x="405" y="81"/>
                  </a:lnTo>
                  <a:lnTo>
                    <a:pt x="405" y="81"/>
                  </a:lnTo>
                  <a:lnTo>
                    <a:pt x="403" y="81"/>
                  </a:lnTo>
                  <a:lnTo>
                    <a:pt x="403" y="81"/>
                  </a:lnTo>
                  <a:lnTo>
                    <a:pt x="402" y="81"/>
                  </a:lnTo>
                  <a:lnTo>
                    <a:pt x="402" y="81"/>
                  </a:lnTo>
                  <a:lnTo>
                    <a:pt x="400" y="81"/>
                  </a:lnTo>
                  <a:lnTo>
                    <a:pt x="400" y="81"/>
                  </a:lnTo>
                  <a:lnTo>
                    <a:pt x="399" y="81"/>
                  </a:lnTo>
                  <a:lnTo>
                    <a:pt x="399" y="81"/>
                  </a:lnTo>
                  <a:lnTo>
                    <a:pt x="397" y="81"/>
                  </a:lnTo>
                  <a:lnTo>
                    <a:pt x="397" y="81"/>
                  </a:lnTo>
                  <a:lnTo>
                    <a:pt x="395" y="81"/>
                  </a:lnTo>
                  <a:lnTo>
                    <a:pt x="395" y="81"/>
                  </a:lnTo>
                  <a:lnTo>
                    <a:pt x="394" y="81"/>
                  </a:lnTo>
                  <a:lnTo>
                    <a:pt x="394" y="81"/>
                  </a:lnTo>
                  <a:lnTo>
                    <a:pt x="392" y="82"/>
                  </a:lnTo>
                  <a:lnTo>
                    <a:pt x="392" y="82"/>
                  </a:lnTo>
                  <a:lnTo>
                    <a:pt x="391" y="82"/>
                  </a:lnTo>
                  <a:lnTo>
                    <a:pt x="391" y="82"/>
                  </a:lnTo>
                  <a:lnTo>
                    <a:pt x="387" y="82"/>
                  </a:lnTo>
                  <a:lnTo>
                    <a:pt x="387" y="82"/>
                  </a:lnTo>
                  <a:lnTo>
                    <a:pt x="387" y="82"/>
                  </a:lnTo>
                  <a:lnTo>
                    <a:pt x="387" y="82"/>
                  </a:lnTo>
                  <a:lnTo>
                    <a:pt x="376" y="84"/>
                  </a:lnTo>
                  <a:lnTo>
                    <a:pt x="376" y="84"/>
                  </a:lnTo>
                  <a:lnTo>
                    <a:pt x="372" y="84"/>
                  </a:lnTo>
                  <a:lnTo>
                    <a:pt x="372" y="84"/>
                  </a:lnTo>
                  <a:lnTo>
                    <a:pt x="367" y="84"/>
                  </a:lnTo>
                  <a:lnTo>
                    <a:pt x="363" y="84"/>
                  </a:lnTo>
                  <a:lnTo>
                    <a:pt x="360" y="83"/>
                  </a:lnTo>
                  <a:lnTo>
                    <a:pt x="357" y="82"/>
                  </a:lnTo>
                  <a:lnTo>
                    <a:pt x="351" y="78"/>
                  </a:lnTo>
                  <a:lnTo>
                    <a:pt x="346" y="73"/>
                  </a:lnTo>
                  <a:lnTo>
                    <a:pt x="346" y="73"/>
                  </a:lnTo>
                  <a:lnTo>
                    <a:pt x="343" y="71"/>
                  </a:lnTo>
                  <a:lnTo>
                    <a:pt x="340" y="69"/>
                  </a:lnTo>
                  <a:lnTo>
                    <a:pt x="337" y="69"/>
                  </a:lnTo>
                  <a:lnTo>
                    <a:pt x="335" y="70"/>
                  </a:lnTo>
                  <a:lnTo>
                    <a:pt x="332" y="71"/>
                  </a:lnTo>
                  <a:lnTo>
                    <a:pt x="329" y="73"/>
                  </a:lnTo>
                  <a:lnTo>
                    <a:pt x="327" y="76"/>
                  </a:lnTo>
                  <a:lnTo>
                    <a:pt x="326" y="80"/>
                  </a:lnTo>
                  <a:lnTo>
                    <a:pt x="326" y="80"/>
                  </a:lnTo>
                  <a:lnTo>
                    <a:pt x="324" y="84"/>
                  </a:lnTo>
                  <a:lnTo>
                    <a:pt x="321" y="87"/>
                  </a:lnTo>
                  <a:lnTo>
                    <a:pt x="318" y="90"/>
                  </a:lnTo>
                  <a:lnTo>
                    <a:pt x="314" y="92"/>
                  </a:lnTo>
                  <a:lnTo>
                    <a:pt x="304" y="95"/>
                  </a:lnTo>
                  <a:lnTo>
                    <a:pt x="293" y="95"/>
                  </a:lnTo>
                  <a:lnTo>
                    <a:pt x="293" y="95"/>
                  </a:lnTo>
                  <a:lnTo>
                    <a:pt x="289" y="96"/>
                  </a:lnTo>
                  <a:lnTo>
                    <a:pt x="285" y="97"/>
                  </a:lnTo>
                  <a:lnTo>
                    <a:pt x="282" y="99"/>
                  </a:lnTo>
                  <a:lnTo>
                    <a:pt x="279" y="101"/>
                  </a:lnTo>
                  <a:lnTo>
                    <a:pt x="275" y="107"/>
                  </a:lnTo>
                  <a:lnTo>
                    <a:pt x="272" y="116"/>
                  </a:lnTo>
                  <a:lnTo>
                    <a:pt x="272" y="116"/>
                  </a:lnTo>
                  <a:lnTo>
                    <a:pt x="269" y="124"/>
                  </a:lnTo>
                  <a:lnTo>
                    <a:pt x="265" y="131"/>
                  </a:lnTo>
                  <a:lnTo>
                    <a:pt x="262" y="138"/>
                  </a:lnTo>
                  <a:lnTo>
                    <a:pt x="261" y="143"/>
                  </a:lnTo>
                  <a:lnTo>
                    <a:pt x="261" y="148"/>
                  </a:lnTo>
                  <a:lnTo>
                    <a:pt x="261" y="148"/>
                  </a:lnTo>
                  <a:lnTo>
                    <a:pt x="260" y="153"/>
                  </a:lnTo>
                  <a:lnTo>
                    <a:pt x="259" y="158"/>
                  </a:lnTo>
                  <a:lnTo>
                    <a:pt x="257" y="162"/>
                  </a:lnTo>
                  <a:lnTo>
                    <a:pt x="255" y="166"/>
                  </a:lnTo>
                  <a:lnTo>
                    <a:pt x="252" y="169"/>
                  </a:lnTo>
                  <a:lnTo>
                    <a:pt x="248" y="171"/>
                  </a:lnTo>
                  <a:lnTo>
                    <a:pt x="245" y="172"/>
                  </a:lnTo>
                  <a:lnTo>
                    <a:pt x="240" y="173"/>
                  </a:lnTo>
                  <a:lnTo>
                    <a:pt x="240" y="173"/>
                  </a:lnTo>
                  <a:lnTo>
                    <a:pt x="236" y="174"/>
                  </a:lnTo>
                  <a:lnTo>
                    <a:pt x="232" y="175"/>
                  </a:lnTo>
                  <a:lnTo>
                    <a:pt x="226" y="180"/>
                  </a:lnTo>
                  <a:lnTo>
                    <a:pt x="220" y="185"/>
                  </a:lnTo>
                  <a:lnTo>
                    <a:pt x="216" y="186"/>
                  </a:lnTo>
                  <a:lnTo>
                    <a:pt x="210" y="188"/>
                  </a:lnTo>
                  <a:lnTo>
                    <a:pt x="210" y="188"/>
                  </a:lnTo>
                  <a:lnTo>
                    <a:pt x="200" y="190"/>
                  </a:lnTo>
                  <a:lnTo>
                    <a:pt x="191" y="192"/>
                  </a:lnTo>
                  <a:lnTo>
                    <a:pt x="184" y="194"/>
                  </a:lnTo>
                  <a:lnTo>
                    <a:pt x="177" y="196"/>
                  </a:lnTo>
                  <a:lnTo>
                    <a:pt x="177" y="196"/>
                  </a:lnTo>
                  <a:lnTo>
                    <a:pt x="174" y="197"/>
                  </a:lnTo>
                  <a:lnTo>
                    <a:pt x="171" y="199"/>
                  </a:lnTo>
                  <a:lnTo>
                    <a:pt x="170" y="201"/>
                  </a:lnTo>
                  <a:lnTo>
                    <a:pt x="169" y="203"/>
                  </a:lnTo>
                  <a:lnTo>
                    <a:pt x="169" y="206"/>
                  </a:lnTo>
                  <a:lnTo>
                    <a:pt x="170" y="208"/>
                  </a:lnTo>
                  <a:lnTo>
                    <a:pt x="172" y="213"/>
                  </a:lnTo>
                  <a:lnTo>
                    <a:pt x="172" y="213"/>
                  </a:lnTo>
                  <a:lnTo>
                    <a:pt x="173" y="216"/>
                  </a:lnTo>
                  <a:lnTo>
                    <a:pt x="173" y="218"/>
                  </a:lnTo>
                  <a:lnTo>
                    <a:pt x="172" y="220"/>
                  </a:lnTo>
                  <a:lnTo>
                    <a:pt x="170" y="222"/>
                  </a:lnTo>
                  <a:lnTo>
                    <a:pt x="165" y="226"/>
                  </a:lnTo>
                  <a:lnTo>
                    <a:pt x="160" y="231"/>
                  </a:lnTo>
                  <a:lnTo>
                    <a:pt x="160" y="231"/>
                  </a:lnTo>
                  <a:lnTo>
                    <a:pt x="157" y="235"/>
                  </a:lnTo>
                  <a:lnTo>
                    <a:pt x="152" y="238"/>
                  </a:lnTo>
                  <a:lnTo>
                    <a:pt x="149" y="239"/>
                  </a:lnTo>
                  <a:lnTo>
                    <a:pt x="146" y="239"/>
                  </a:lnTo>
                  <a:lnTo>
                    <a:pt x="138" y="237"/>
                  </a:lnTo>
                  <a:lnTo>
                    <a:pt x="138" y="237"/>
                  </a:lnTo>
                  <a:lnTo>
                    <a:pt x="134" y="236"/>
                  </a:lnTo>
                  <a:lnTo>
                    <a:pt x="131" y="237"/>
                  </a:lnTo>
                  <a:lnTo>
                    <a:pt x="128" y="238"/>
                  </a:lnTo>
                  <a:lnTo>
                    <a:pt x="124" y="239"/>
                  </a:lnTo>
                  <a:lnTo>
                    <a:pt x="120" y="244"/>
                  </a:lnTo>
                  <a:lnTo>
                    <a:pt x="117" y="249"/>
                  </a:lnTo>
                  <a:lnTo>
                    <a:pt x="117" y="249"/>
                  </a:lnTo>
                  <a:lnTo>
                    <a:pt x="115" y="250"/>
                  </a:lnTo>
                  <a:lnTo>
                    <a:pt x="114" y="251"/>
                  </a:lnTo>
                  <a:lnTo>
                    <a:pt x="112" y="250"/>
                  </a:lnTo>
                  <a:lnTo>
                    <a:pt x="111" y="249"/>
                  </a:lnTo>
                  <a:lnTo>
                    <a:pt x="107" y="245"/>
                  </a:lnTo>
                  <a:lnTo>
                    <a:pt x="105" y="239"/>
                  </a:lnTo>
                  <a:lnTo>
                    <a:pt x="105" y="239"/>
                  </a:lnTo>
                  <a:lnTo>
                    <a:pt x="104" y="237"/>
                  </a:lnTo>
                  <a:lnTo>
                    <a:pt x="102" y="235"/>
                  </a:lnTo>
                  <a:lnTo>
                    <a:pt x="99" y="233"/>
                  </a:lnTo>
                  <a:lnTo>
                    <a:pt x="95" y="232"/>
                  </a:lnTo>
                  <a:lnTo>
                    <a:pt x="88" y="230"/>
                  </a:lnTo>
                  <a:lnTo>
                    <a:pt x="83" y="230"/>
                  </a:lnTo>
                  <a:lnTo>
                    <a:pt x="83" y="230"/>
                  </a:lnTo>
                  <a:lnTo>
                    <a:pt x="79" y="230"/>
                  </a:lnTo>
                  <a:lnTo>
                    <a:pt x="75" y="230"/>
                  </a:lnTo>
                  <a:lnTo>
                    <a:pt x="70" y="227"/>
                  </a:lnTo>
                  <a:lnTo>
                    <a:pt x="65" y="222"/>
                  </a:lnTo>
                  <a:lnTo>
                    <a:pt x="65" y="222"/>
                  </a:lnTo>
                  <a:lnTo>
                    <a:pt x="62" y="219"/>
                  </a:lnTo>
                  <a:lnTo>
                    <a:pt x="57" y="217"/>
                  </a:lnTo>
                  <a:lnTo>
                    <a:pt x="51" y="216"/>
                  </a:lnTo>
                  <a:lnTo>
                    <a:pt x="46" y="216"/>
                  </a:lnTo>
                  <a:lnTo>
                    <a:pt x="46" y="216"/>
                  </a:lnTo>
                  <a:lnTo>
                    <a:pt x="46" y="219"/>
                  </a:lnTo>
                  <a:lnTo>
                    <a:pt x="46" y="219"/>
                  </a:lnTo>
                  <a:lnTo>
                    <a:pt x="46" y="220"/>
                  </a:lnTo>
                  <a:lnTo>
                    <a:pt x="46" y="220"/>
                  </a:lnTo>
                  <a:lnTo>
                    <a:pt x="46" y="223"/>
                  </a:lnTo>
                  <a:lnTo>
                    <a:pt x="46" y="223"/>
                  </a:lnTo>
                  <a:lnTo>
                    <a:pt x="46" y="224"/>
                  </a:lnTo>
                  <a:lnTo>
                    <a:pt x="46" y="224"/>
                  </a:lnTo>
                  <a:lnTo>
                    <a:pt x="45" y="227"/>
                  </a:lnTo>
                  <a:lnTo>
                    <a:pt x="45" y="227"/>
                  </a:lnTo>
                  <a:lnTo>
                    <a:pt x="45" y="228"/>
                  </a:lnTo>
                  <a:lnTo>
                    <a:pt x="45" y="228"/>
                  </a:lnTo>
                  <a:lnTo>
                    <a:pt x="44" y="231"/>
                  </a:lnTo>
                  <a:lnTo>
                    <a:pt x="44" y="231"/>
                  </a:lnTo>
                  <a:lnTo>
                    <a:pt x="37" y="242"/>
                  </a:lnTo>
                  <a:lnTo>
                    <a:pt x="36" y="247"/>
                  </a:lnTo>
                  <a:lnTo>
                    <a:pt x="35" y="251"/>
                  </a:lnTo>
                  <a:lnTo>
                    <a:pt x="35" y="251"/>
                  </a:lnTo>
                  <a:lnTo>
                    <a:pt x="36" y="258"/>
                  </a:lnTo>
                  <a:lnTo>
                    <a:pt x="37" y="264"/>
                  </a:lnTo>
                  <a:lnTo>
                    <a:pt x="37" y="268"/>
                  </a:lnTo>
                  <a:lnTo>
                    <a:pt x="36" y="271"/>
                  </a:lnTo>
                  <a:lnTo>
                    <a:pt x="34" y="274"/>
                  </a:lnTo>
                  <a:lnTo>
                    <a:pt x="32" y="277"/>
                  </a:lnTo>
                  <a:lnTo>
                    <a:pt x="32" y="277"/>
                  </a:lnTo>
                  <a:lnTo>
                    <a:pt x="26" y="281"/>
                  </a:lnTo>
                  <a:lnTo>
                    <a:pt x="22" y="286"/>
                  </a:lnTo>
                  <a:lnTo>
                    <a:pt x="20" y="292"/>
                  </a:lnTo>
                  <a:lnTo>
                    <a:pt x="20" y="297"/>
                  </a:lnTo>
                  <a:lnTo>
                    <a:pt x="20" y="297"/>
                  </a:lnTo>
                  <a:lnTo>
                    <a:pt x="20" y="302"/>
                  </a:lnTo>
                  <a:lnTo>
                    <a:pt x="21" y="307"/>
                  </a:lnTo>
                  <a:lnTo>
                    <a:pt x="21" y="309"/>
                  </a:lnTo>
                  <a:lnTo>
                    <a:pt x="21" y="311"/>
                  </a:lnTo>
                  <a:lnTo>
                    <a:pt x="19" y="312"/>
                  </a:lnTo>
                  <a:lnTo>
                    <a:pt x="16" y="313"/>
                  </a:lnTo>
                  <a:lnTo>
                    <a:pt x="16" y="313"/>
                  </a:lnTo>
                  <a:lnTo>
                    <a:pt x="12" y="313"/>
                  </a:lnTo>
                  <a:lnTo>
                    <a:pt x="9" y="314"/>
                  </a:lnTo>
                  <a:lnTo>
                    <a:pt x="7" y="316"/>
                  </a:lnTo>
                  <a:lnTo>
                    <a:pt x="5" y="318"/>
                  </a:lnTo>
                  <a:lnTo>
                    <a:pt x="3" y="320"/>
                  </a:lnTo>
                  <a:lnTo>
                    <a:pt x="2" y="323"/>
                  </a:lnTo>
                  <a:lnTo>
                    <a:pt x="2" y="330"/>
                  </a:lnTo>
                  <a:lnTo>
                    <a:pt x="2" y="330"/>
                  </a:lnTo>
                  <a:lnTo>
                    <a:pt x="0" y="350"/>
                  </a:lnTo>
                  <a:lnTo>
                    <a:pt x="1" y="354"/>
                  </a:lnTo>
                  <a:lnTo>
                    <a:pt x="2" y="358"/>
                  </a:lnTo>
                  <a:lnTo>
                    <a:pt x="3" y="361"/>
                  </a:lnTo>
                  <a:lnTo>
                    <a:pt x="6" y="362"/>
                  </a:lnTo>
                  <a:lnTo>
                    <a:pt x="6" y="362"/>
                  </a:lnTo>
                  <a:lnTo>
                    <a:pt x="14" y="363"/>
                  </a:lnTo>
                  <a:lnTo>
                    <a:pt x="22" y="365"/>
                  </a:lnTo>
                  <a:lnTo>
                    <a:pt x="24" y="366"/>
                  </a:lnTo>
                  <a:lnTo>
                    <a:pt x="25" y="368"/>
                  </a:lnTo>
                  <a:lnTo>
                    <a:pt x="24" y="371"/>
                  </a:lnTo>
                  <a:lnTo>
                    <a:pt x="20" y="376"/>
                  </a:lnTo>
                  <a:lnTo>
                    <a:pt x="20" y="376"/>
                  </a:lnTo>
                  <a:lnTo>
                    <a:pt x="11" y="384"/>
                  </a:lnTo>
                  <a:lnTo>
                    <a:pt x="5" y="389"/>
                  </a:lnTo>
                  <a:lnTo>
                    <a:pt x="2" y="393"/>
                  </a:lnTo>
                  <a:lnTo>
                    <a:pt x="2" y="398"/>
                  </a:lnTo>
                  <a:lnTo>
                    <a:pt x="2" y="398"/>
                  </a:lnTo>
                  <a:lnTo>
                    <a:pt x="1" y="410"/>
                  </a:lnTo>
                  <a:lnTo>
                    <a:pt x="2" y="414"/>
                  </a:lnTo>
                  <a:lnTo>
                    <a:pt x="3" y="416"/>
                  </a:lnTo>
                  <a:lnTo>
                    <a:pt x="5" y="417"/>
                  </a:lnTo>
                  <a:lnTo>
                    <a:pt x="5" y="417"/>
                  </a:lnTo>
                  <a:lnTo>
                    <a:pt x="7" y="418"/>
                  </a:lnTo>
                  <a:lnTo>
                    <a:pt x="8" y="420"/>
                  </a:lnTo>
                  <a:lnTo>
                    <a:pt x="9" y="426"/>
                  </a:lnTo>
                  <a:lnTo>
                    <a:pt x="9" y="433"/>
                  </a:lnTo>
                  <a:lnTo>
                    <a:pt x="11" y="435"/>
                  </a:lnTo>
                  <a:lnTo>
                    <a:pt x="12" y="437"/>
                  </a:lnTo>
                  <a:lnTo>
                    <a:pt x="12" y="437"/>
                  </a:lnTo>
                  <a:lnTo>
                    <a:pt x="16" y="438"/>
                  </a:lnTo>
                  <a:lnTo>
                    <a:pt x="18" y="438"/>
                  </a:lnTo>
                  <a:lnTo>
                    <a:pt x="19" y="439"/>
                  </a:lnTo>
                  <a:lnTo>
                    <a:pt x="20" y="441"/>
                  </a:lnTo>
                  <a:lnTo>
                    <a:pt x="20" y="444"/>
                  </a:lnTo>
                  <a:lnTo>
                    <a:pt x="21" y="455"/>
                  </a:lnTo>
                  <a:lnTo>
                    <a:pt x="21" y="455"/>
                  </a:lnTo>
                  <a:lnTo>
                    <a:pt x="20" y="470"/>
                  </a:lnTo>
                  <a:lnTo>
                    <a:pt x="18" y="478"/>
                  </a:lnTo>
                  <a:lnTo>
                    <a:pt x="16" y="485"/>
                  </a:lnTo>
                  <a:lnTo>
                    <a:pt x="15" y="490"/>
                  </a:lnTo>
                  <a:lnTo>
                    <a:pt x="15" y="490"/>
                  </a:lnTo>
                  <a:lnTo>
                    <a:pt x="16" y="497"/>
                  </a:lnTo>
                  <a:lnTo>
                    <a:pt x="17" y="505"/>
                  </a:lnTo>
                  <a:lnTo>
                    <a:pt x="19" y="508"/>
                  </a:lnTo>
                  <a:lnTo>
                    <a:pt x="21" y="511"/>
                  </a:lnTo>
                  <a:lnTo>
                    <a:pt x="23" y="514"/>
                  </a:lnTo>
                  <a:lnTo>
                    <a:pt x="26" y="515"/>
                  </a:lnTo>
                  <a:lnTo>
                    <a:pt x="26" y="515"/>
                  </a:lnTo>
                  <a:lnTo>
                    <a:pt x="33" y="516"/>
                  </a:lnTo>
                  <a:lnTo>
                    <a:pt x="44" y="517"/>
                  </a:lnTo>
                  <a:lnTo>
                    <a:pt x="55" y="517"/>
                  </a:lnTo>
                  <a:lnTo>
                    <a:pt x="63" y="518"/>
                  </a:lnTo>
                  <a:lnTo>
                    <a:pt x="63" y="518"/>
                  </a:lnTo>
                  <a:lnTo>
                    <a:pt x="67" y="519"/>
                  </a:lnTo>
                  <a:lnTo>
                    <a:pt x="70" y="521"/>
                  </a:lnTo>
                  <a:lnTo>
                    <a:pt x="77" y="526"/>
                  </a:lnTo>
                  <a:lnTo>
                    <a:pt x="81" y="532"/>
                  </a:lnTo>
                  <a:lnTo>
                    <a:pt x="85" y="538"/>
                  </a:lnTo>
                  <a:lnTo>
                    <a:pt x="85" y="538"/>
                  </a:lnTo>
                  <a:lnTo>
                    <a:pt x="86" y="540"/>
                  </a:lnTo>
                  <a:lnTo>
                    <a:pt x="86" y="544"/>
                  </a:lnTo>
                  <a:lnTo>
                    <a:pt x="86" y="552"/>
                  </a:lnTo>
                  <a:lnTo>
                    <a:pt x="84" y="560"/>
                  </a:lnTo>
                  <a:lnTo>
                    <a:pt x="80" y="566"/>
                  </a:lnTo>
                  <a:lnTo>
                    <a:pt x="80" y="566"/>
                  </a:lnTo>
                  <a:lnTo>
                    <a:pt x="75" y="571"/>
                  </a:lnTo>
                  <a:lnTo>
                    <a:pt x="69" y="576"/>
                  </a:lnTo>
                  <a:lnTo>
                    <a:pt x="63" y="581"/>
                  </a:lnTo>
                  <a:lnTo>
                    <a:pt x="59" y="586"/>
                  </a:lnTo>
                  <a:lnTo>
                    <a:pt x="59" y="586"/>
                  </a:lnTo>
                  <a:lnTo>
                    <a:pt x="55" y="592"/>
                  </a:lnTo>
                  <a:lnTo>
                    <a:pt x="50" y="597"/>
                  </a:lnTo>
                  <a:lnTo>
                    <a:pt x="41" y="606"/>
                  </a:lnTo>
                  <a:lnTo>
                    <a:pt x="41" y="606"/>
                  </a:lnTo>
                  <a:lnTo>
                    <a:pt x="39" y="607"/>
                  </a:lnTo>
                  <a:lnTo>
                    <a:pt x="39" y="607"/>
                  </a:lnTo>
                  <a:lnTo>
                    <a:pt x="39" y="607"/>
                  </a:lnTo>
                  <a:lnTo>
                    <a:pt x="39" y="607"/>
                  </a:lnTo>
                  <a:lnTo>
                    <a:pt x="38" y="607"/>
                  </a:lnTo>
                  <a:lnTo>
                    <a:pt x="38" y="607"/>
                  </a:lnTo>
                  <a:lnTo>
                    <a:pt x="38" y="608"/>
                  </a:lnTo>
                  <a:lnTo>
                    <a:pt x="38" y="608"/>
                  </a:lnTo>
                  <a:lnTo>
                    <a:pt x="38" y="608"/>
                  </a:lnTo>
                  <a:lnTo>
                    <a:pt x="38" y="608"/>
                  </a:lnTo>
                  <a:lnTo>
                    <a:pt x="30" y="615"/>
                  </a:lnTo>
                  <a:lnTo>
                    <a:pt x="26" y="619"/>
                  </a:lnTo>
                  <a:lnTo>
                    <a:pt x="24" y="625"/>
                  </a:lnTo>
                  <a:lnTo>
                    <a:pt x="24" y="625"/>
                  </a:lnTo>
                  <a:lnTo>
                    <a:pt x="24" y="625"/>
                  </a:lnTo>
                  <a:lnTo>
                    <a:pt x="24" y="625"/>
                  </a:lnTo>
                  <a:lnTo>
                    <a:pt x="24" y="627"/>
                  </a:lnTo>
                  <a:lnTo>
                    <a:pt x="24" y="627"/>
                  </a:lnTo>
                  <a:lnTo>
                    <a:pt x="24" y="627"/>
                  </a:lnTo>
                  <a:lnTo>
                    <a:pt x="24" y="627"/>
                  </a:lnTo>
                  <a:lnTo>
                    <a:pt x="42" y="637"/>
                  </a:lnTo>
                  <a:lnTo>
                    <a:pt x="51" y="641"/>
                  </a:lnTo>
                  <a:lnTo>
                    <a:pt x="59" y="643"/>
                  </a:lnTo>
                  <a:lnTo>
                    <a:pt x="59" y="643"/>
                  </a:lnTo>
                  <a:lnTo>
                    <a:pt x="76" y="646"/>
                  </a:lnTo>
                  <a:lnTo>
                    <a:pt x="83" y="649"/>
                  </a:lnTo>
                  <a:lnTo>
                    <a:pt x="90" y="652"/>
                  </a:lnTo>
                  <a:lnTo>
                    <a:pt x="90" y="652"/>
                  </a:lnTo>
                  <a:lnTo>
                    <a:pt x="98" y="656"/>
                  </a:lnTo>
                  <a:lnTo>
                    <a:pt x="106" y="658"/>
                  </a:lnTo>
                  <a:lnTo>
                    <a:pt x="114" y="659"/>
                  </a:lnTo>
                  <a:lnTo>
                    <a:pt x="123" y="660"/>
                  </a:lnTo>
                  <a:lnTo>
                    <a:pt x="123" y="660"/>
                  </a:lnTo>
                  <a:lnTo>
                    <a:pt x="181" y="660"/>
                  </a:lnTo>
                  <a:lnTo>
                    <a:pt x="181" y="660"/>
                  </a:lnTo>
                  <a:lnTo>
                    <a:pt x="197" y="661"/>
                  </a:lnTo>
                  <a:lnTo>
                    <a:pt x="210" y="662"/>
                  </a:lnTo>
                  <a:lnTo>
                    <a:pt x="217" y="662"/>
                  </a:lnTo>
                  <a:lnTo>
                    <a:pt x="223" y="661"/>
                  </a:lnTo>
                  <a:lnTo>
                    <a:pt x="229" y="660"/>
                  </a:lnTo>
                  <a:lnTo>
                    <a:pt x="235" y="658"/>
                  </a:lnTo>
                  <a:lnTo>
                    <a:pt x="235" y="658"/>
                  </a:lnTo>
                  <a:lnTo>
                    <a:pt x="246" y="653"/>
                  </a:lnTo>
                  <a:lnTo>
                    <a:pt x="256" y="651"/>
                  </a:lnTo>
                  <a:lnTo>
                    <a:pt x="266" y="649"/>
                  </a:lnTo>
                  <a:lnTo>
                    <a:pt x="277" y="649"/>
                  </a:lnTo>
                  <a:lnTo>
                    <a:pt x="277" y="649"/>
                  </a:lnTo>
                  <a:lnTo>
                    <a:pt x="302" y="649"/>
                  </a:lnTo>
                  <a:lnTo>
                    <a:pt x="314" y="648"/>
                  </a:lnTo>
                  <a:lnTo>
                    <a:pt x="323" y="646"/>
                  </a:lnTo>
                  <a:lnTo>
                    <a:pt x="323" y="646"/>
                  </a:lnTo>
                  <a:lnTo>
                    <a:pt x="331" y="645"/>
                  </a:lnTo>
                  <a:lnTo>
                    <a:pt x="338" y="644"/>
                  </a:lnTo>
                  <a:lnTo>
                    <a:pt x="346" y="642"/>
                  </a:lnTo>
                  <a:lnTo>
                    <a:pt x="356" y="640"/>
                  </a:lnTo>
                  <a:lnTo>
                    <a:pt x="356" y="640"/>
                  </a:lnTo>
                  <a:lnTo>
                    <a:pt x="365" y="637"/>
                  </a:lnTo>
                  <a:lnTo>
                    <a:pt x="368" y="635"/>
                  </a:lnTo>
                  <a:lnTo>
                    <a:pt x="371" y="633"/>
                  </a:lnTo>
                  <a:lnTo>
                    <a:pt x="372" y="629"/>
                  </a:lnTo>
                  <a:lnTo>
                    <a:pt x="373" y="624"/>
                  </a:lnTo>
                  <a:lnTo>
                    <a:pt x="372" y="613"/>
                  </a:lnTo>
                  <a:lnTo>
                    <a:pt x="372" y="613"/>
                  </a:lnTo>
                  <a:lnTo>
                    <a:pt x="370" y="597"/>
                  </a:lnTo>
                  <a:lnTo>
                    <a:pt x="369" y="589"/>
                  </a:lnTo>
                  <a:lnTo>
                    <a:pt x="368" y="582"/>
                  </a:lnTo>
                  <a:lnTo>
                    <a:pt x="368" y="574"/>
                  </a:lnTo>
                  <a:lnTo>
                    <a:pt x="369" y="567"/>
                  </a:lnTo>
                  <a:lnTo>
                    <a:pt x="371" y="564"/>
                  </a:lnTo>
                  <a:lnTo>
                    <a:pt x="373" y="561"/>
                  </a:lnTo>
                  <a:lnTo>
                    <a:pt x="376" y="558"/>
                  </a:lnTo>
                  <a:lnTo>
                    <a:pt x="379" y="555"/>
                  </a:lnTo>
                  <a:lnTo>
                    <a:pt x="379" y="555"/>
                  </a:lnTo>
                  <a:lnTo>
                    <a:pt x="386" y="551"/>
                  </a:lnTo>
                  <a:lnTo>
                    <a:pt x="390" y="548"/>
                  </a:lnTo>
                  <a:lnTo>
                    <a:pt x="393" y="544"/>
                  </a:lnTo>
                  <a:lnTo>
                    <a:pt x="394" y="541"/>
                  </a:lnTo>
                  <a:lnTo>
                    <a:pt x="396" y="537"/>
                  </a:lnTo>
                  <a:lnTo>
                    <a:pt x="398" y="535"/>
                  </a:lnTo>
                  <a:lnTo>
                    <a:pt x="401" y="533"/>
                  </a:lnTo>
                  <a:lnTo>
                    <a:pt x="401" y="533"/>
                  </a:lnTo>
                  <a:lnTo>
                    <a:pt x="408" y="528"/>
                  </a:lnTo>
                  <a:lnTo>
                    <a:pt x="414" y="525"/>
                  </a:lnTo>
                  <a:lnTo>
                    <a:pt x="416" y="524"/>
                  </a:lnTo>
                  <a:lnTo>
                    <a:pt x="419" y="524"/>
                  </a:lnTo>
                  <a:lnTo>
                    <a:pt x="421" y="526"/>
                  </a:lnTo>
                  <a:lnTo>
                    <a:pt x="424" y="528"/>
                  </a:lnTo>
                  <a:lnTo>
                    <a:pt x="424" y="528"/>
                  </a:lnTo>
                  <a:lnTo>
                    <a:pt x="428" y="533"/>
                  </a:lnTo>
                  <a:lnTo>
                    <a:pt x="430" y="534"/>
                  </a:lnTo>
                  <a:lnTo>
                    <a:pt x="431" y="534"/>
                  </a:lnTo>
                  <a:lnTo>
                    <a:pt x="435" y="534"/>
                  </a:lnTo>
                  <a:lnTo>
                    <a:pt x="440" y="533"/>
                  </a:lnTo>
                  <a:lnTo>
                    <a:pt x="440" y="533"/>
                  </a:lnTo>
                  <a:lnTo>
                    <a:pt x="447" y="532"/>
                  </a:lnTo>
                  <a:lnTo>
                    <a:pt x="455" y="531"/>
                  </a:lnTo>
                  <a:lnTo>
                    <a:pt x="460" y="528"/>
                  </a:lnTo>
                  <a:lnTo>
                    <a:pt x="461" y="526"/>
                  </a:lnTo>
                  <a:lnTo>
                    <a:pt x="462" y="524"/>
                  </a:lnTo>
                  <a:lnTo>
                    <a:pt x="462" y="524"/>
                  </a:lnTo>
                  <a:lnTo>
                    <a:pt x="461" y="522"/>
                  </a:lnTo>
                  <a:lnTo>
                    <a:pt x="459" y="520"/>
                  </a:lnTo>
                  <a:lnTo>
                    <a:pt x="454" y="516"/>
                  </a:lnTo>
                  <a:lnTo>
                    <a:pt x="449" y="512"/>
                  </a:lnTo>
                  <a:lnTo>
                    <a:pt x="447" y="509"/>
                  </a:lnTo>
                  <a:lnTo>
                    <a:pt x="447" y="507"/>
                  </a:lnTo>
                  <a:lnTo>
                    <a:pt x="447" y="507"/>
                  </a:lnTo>
                  <a:lnTo>
                    <a:pt x="448" y="505"/>
                  </a:lnTo>
                  <a:lnTo>
                    <a:pt x="450" y="503"/>
                  </a:lnTo>
                  <a:lnTo>
                    <a:pt x="453" y="502"/>
                  </a:lnTo>
                  <a:lnTo>
                    <a:pt x="456" y="502"/>
                  </a:lnTo>
                  <a:lnTo>
                    <a:pt x="462" y="502"/>
                  </a:lnTo>
                  <a:lnTo>
                    <a:pt x="469" y="504"/>
                  </a:lnTo>
                  <a:lnTo>
                    <a:pt x="469" y="504"/>
                  </a:lnTo>
                  <a:lnTo>
                    <a:pt x="473" y="504"/>
                  </a:lnTo>
                  <a:lnTo>
                    <a:pt x="475" y="504"/>
                  </a:lnTo>
                  <a:lnTo>
                    <a:pt x="480" y="502"/>
                  </a:lnTo>
                  <a:lnTo>
                    <a:pt x="488" y="496"/>
                  </a:lnTo>
                  <a:lnTo>
                    <a:pt x="488" y="496"/>
                  </a:lnTo>
                  <a:lnTo>
                    <a:pt x="495" y="494"/>
                  </a:lnTo>
                  <a:lnTo>
                    <a:pt x="506" y="492"/>
                  </a:lnTo>
                  <a:lnTo>
                    <a:pt x="511" y="492"/>
                  </a:lnTo>
                  <a:lnTo>
                    <a:pt x="516" y="493"/>
                  </a:lnTo>
                  <a:lnTo>
                    <a:pt x="520" y="495"/>
                  </a:lnTo>
                  <a:lnTo>
                    <a:pt x="524" y="498"/>
                  </a:lnTo>
                  <a:lnTo>
                    <a:pt x="524" y="498"/>
                  </a:lnTo>
                  <a:lnTo>
                    <a:pt x="527" y="501"/>
                  </a:lnTo>
                  <a:lnTo>
                    <a:pt x="530" y="504"/>
                  </a:lnTo>
                  <a:lnTo>
                    <a:pt x="533" y="506"/>
                  </a:lnTo>
                  <a:lnTo>
                    <a:pt x="536" y="507"/>
                  </a:lnTo>
                  <a:lnTo>
                    <a:pt x="539" y="508"/>
                  </a:lnTo>
                  <a:lnTo>
                    <a:pt x="542" y="507"/>
                  </a:lnTo>
                  <a:lnTo>
                    <a:pt x="544" y="506"/>
                  </a:lnTo>
                  <a:lnTo>
                    <a:pt x="545" y="504"/>
                  </a:lnTo>
                  <a:lnTo>
                    <a:pt x="545" y="504"/>
                  </a:lnTo>
                  <a:lnTo>
                    <a:pt x="547" y="499"/>
                  </a:lnTo>
                  <a:lnTo>
                    <a:pt x="550" y="495"/>
                  </a:lnTo>
                  <a:lnTo>
                    <a:pt x="553" y="493"/>
                  </a:lnTo>
                  <a:lnTo>
                    <a:pt x="558" y="490"/>
                  </a:lnTo>
                  <a:lnTo>
                    <a:pt x="558" y="490"/>
                  </a:lnTo>
                  <a:lnTo>
                    <a:pt x="562" y="487"/>
                  </a:lnTo>
                  <a:lnTo>
                    <a:pt x="564" y="483"/>
                  </a:lnTo>
                  <a:lnTo>
                    <a:pt x="564" y="478"/>
                  </a:lnTo>
                  <a:lnTo>
                    <a:pt x="565" y="472"/>
                  </a:lnTo>
                  <a:lnTo>
                    <a:pt x="565" y="472"/>
                  </a:lnTo>
                  <a:lnTo>
                    <a:pt x="564" y="469"/>
                  </a:lnTo>
                  <a:lnTo>
                    <a:pt x="563" y="466"/>
                  </a:lnTo>
                  <a:lnTo>
                    <a:pt x="559" y="461"/>
                  </a:lnTo>
                  <a:lnTo>
                    <a:pt x="555" y="455"/>
                  </a:lnTo>
                  <a:lnTo>
                    <a:pt x="555" y="453"/>
                  </a:lnTo>
                  <a:lnTo>
                    <a:pt x="555" y="450"/>
                  </a:lnTo>
                  <a:lnTo>
                    <a:pt x="555" y="450"/>
                  </a:lnTo>
                  <a:lnTo>
                    <a:pt x="557" y="447"/>
                  </a:lnTo>
                  <a:lnTo>
                    <a:pt x="559" y="445"/>
                  </a:lnTo>
                  <a:lnTo>
                    <a:pt x="563" y="440"/>
                  </a:lnTo>
                  <a:lnTo>
                    <a:pt x="567" y="435"/>
                  </a:lnTo>
                  <a:lnTo>
                    <a:pt x="568" y="431"/>
                  </a:lnTo>
                  <a:lnTo>
                    <a:pt x="568" y="427"/>
                  </a:lnTo>
                  <a:lnTo>
                    <a:pt x="568" y="427"/>
                  </a:lnTo>
                  <a:lnTo>
                    <a:pt x="569" y="417"/>
                  </a:lnTo>
                  <a:lnTo>
                    <a:pt x="569" y="412"/>
                  </a:lnTo>
                  <a:lnTo>
                    <a:pt x="571" y="408"/>
                  </a:lnTo>
                  <a:lnTo>
                    <a:pt x="574" y="404"/>
                  </a:lnTo>
                  <a:lnTo>
                    <a:pt x="577" y="401"/>
                  </a:lnTo>
                  <a:lnTo>
                    <a:pt x="582" y="399"/>
                  </a:lnTo>
                  <a:lnTo>
                    <a:pt x="589" y="398"/>
                  </a:lnTo>
                  <a:lnTo>
                    <a:pt x="589" y="398"/>
                  </a:lnTo>
                  <a:lnTo>
                    <a:pt x="601" y="398"/>
                  </a:lnTo>
                  <a:lnTo>
                    <a:pt x="609" y="397"/>
                  </a:lnTo>
                  <a:lnTo>
                    <a:pt x="614" y="394"/>
                  </a:lnTo>
                  <a:lnTo>
                    <a:pt x="617" y="390"/>
                  </a:lnTo>
                  <a:lnTo>
                    <a:pt x="617" y="390"/>
                  </a:lnTo>
                  <a:lnTo>
                    <a:pt x="618" y="388"/>
                  </a:lnTo>
                  <a:lnTo>
                    <a:pt x="621" y="385"/>
                  </a:lnTo>
                  <a:lnTo>
                    <a:pt x="625" y="381"/>
                  </a:lnTo>
                  <a:lnTo>
                    <a:pt x="626" y="378"/>
                  </a:lnTo>
                  <a:lnTo>
                    <a:pt x="626" y="376"/>
                  </a:lnTo>
                  <a:lnTo>
                    <a:pt x="625" y="371"/>
                  </a:lnTo>
                  <a:lnTo>
                    <a:pt x="622" y="367"/>
                  </a:lnTo>
                  <a:lnTo>
                    <a:pt x="622" y="367"/>
                  </a:lnTo>
                  <a:lnTo>
                    <a:pt x="609" y="353"/>
                  </a:lnTo>
                  <a:lnTo>
                    <a:pt x="605" y="348"/>
                  </a:lnTo>
                  <a:lnTo>
                    <a:pt x="603" y="343"/>
                  </a:lnTo>
                  <a:lnTo>
                    <a:pt x="603" y="343"/>
                  </a:lnTo>
                  <a:lnTo>
                    <a:pt x="602" y="338"/>
                  </a:lnTo>
                  <a:lnTo>
                    <a:pt x="602" y="336"/>
                  </a:lnTo>
                  <a:lnTo>
                    <a:pt x="603" y="334"/>
                  </a:lnTo>
                  <a:lnTo>
                    <a:pt x="604" y="333"/>
                  </a:lnTo>
                  <a:lnTo>
                    <a:pt x="606" y="331"/>
                  </a:lnTo>
                  <a:lnTo>
                    <a:pt x="610" y="331"/>
                  </a:lnTo>
                  <a:lnTo>
                    <a:pt x="614" y="330"/>
                  </a:lnTo>
                  <a:lnTo>
                    <a:pt x="614" y="330"/>
                  </a:lnTo>
                  <a:lnTo>
                    <a:pt x="622" y="331"/>
                  </a:lnTo>
                  <a:lnTo>
                    <a:pt x="628" y="333"/>
                  </a:lnTo>
                  <a:lnTo>
                    <a:pt x="631" y="335"/>
                  </a:lnTo>
                  <a:lnTo>
                    <a:pt x="633" y="338"/>
                  </a:lnTo>
                  <a:lnTo>
                    <a:pt x="633" y="338"/>
                  </a:lnTo>
                  <a:lnTo>
                    <a:pt x="634" y="338"/>
                  </a:lnTo>
                  <a:lnTo>
                    <a:pt x="635" y="339"/>
                  </a:lnTo>
                  <a:lnTo>
                    <a:pt x="641" y="339"/>
                  </a:lnTo>
                  <a:lnTo>
                    <a:pt x="656" y="338"/>
                  </a:lnTo>
                  <a:lnTo>
                    <a:pt x="656" y="338"/>
                  </a:lnTo>
                  <a:lnTo>
                    <a:pt x="658" y="337"/>
                  </a:lnTo>
                  <a:lnTo>
                    <a:pt x="660" y="336"/>
                  </a:lnTo>
                  <a:lnTo>
                    <a:pt x="663" y="334"/>
                  </a:lnTo>
                  <a:lnTo>
                    <a:pt x="665" y="331"/>
                  </a:lnTo>
                  <a:lnTo>
                    <a:pt x="668" y="330"/>
                  </a:lnTo>
                  <a:lnTo>
                    <a:pt x="671" y="329"/>
                  </a:lnTo>
                  <a:lnTo>
                    <a:pt x="671" y="329"/>
                  </a:lnTo>
                  <a:lnTo>
                    <a:pt x="677" y="328"/>
                  </a:lnTo>
                  <a:lnTo>
                    <a:pt x="680" y="326"/>
                  </a:lnTo>
                  <a:lnTo>
                    <a:pt x="681" y="325"/>
                  </a:lnTo>
                  <a:lnTo>
                    <a:pt x="682" y="323"/>
                  </a:lnTo>
                  <a:lnTo>
                    <a:pt x="683" y="320"/>
                  </a:lnTo>
                  <a:lnTo>
                    <a:pt x="682" y="314"/>
                  </a:lnTo>
                  <a:lnTo>
                    <a:pt x="682" y="314"/>
                  </a:lnTo>
                  <a:lnTo>
                    <a:pt x="681" y="307"/>
                  </a:lnTo>
                  <a:lnTo>
                    <a:pt x="680" y="303"/>
                  </a:lnTo>
                  <a:lnTo>
                    <a:pt x="677" y="300"/>
                  </a:lnTo>
                  <a:lnTo>
                    <a:pt x="674" y="297"/>
                  </a:lnTo>
                  <a:lnTo>
                    <a:pt x="674" y="297"/>
                  </a:lnTo>
                  <a:lnTo>
                    <a:pt x="671" y="294"/>
                  </a:lnTo>
                  <a:lnTo>
                    <a:pt x="671" y="292"/>
                  </a:lnTo>
                  <a:lnTo>
                    <a:pt x="671" y="290"/>
                  </a:lnTo>
                  <a:lnTo>
                    <a:pt x="673" y="285"/>
                  </a:lnTo>
                  <a:lnTo>
                    <a:pt x="679" y="281"/>
                  </a:lnTo>
                  <a:lnTo>
                    <a:pt x="679" y="281"/>
                  </a:lnTo>
                  <a:lnTo>
                    <a:pt x="688" y="275"/>
                  </a:lnTo>
                  <a:lnTo>
                    <a:pt x="698" y="269"/>
                  </a:lnTo>
                  <a:lnTo>
                    <a:pt x="703" y="265"/>
                  </a:lnTo>
                  <a:lnTo>
                    <a:pt x="706" y="261"/>
                  </a:lnTo>
                  <a:lnTo>
                    <a:pt x="709" y="255"/>
                  </a:lnTo>
                  <a:lnTo>
                    <a:pt x="709" y="249"/>
                  </a:lnTo>
                  <a:lnTo>
                    <a:pt x="709" y="249"/>
                  </a:lnTo>
                  <a:lnTo>
                    <a:pt x="708" y="237"/>
                  </a:lnTo>
                  <a:lnTo>
                    <a:pt x="708" y="226"/>
                  </a:lnTo>
                  <a:lnTo>
                    <a:pt x="708" y="217"/>
                  </a:lnTo>
                  <a:lnTo>
                    <a:pt x="706" y="214"/>
                  </a:lnTo>
                  <a:lnTo>
                    <a:pt x="704" y="211"/>
                  </a:lnTo>
                  <a:lnTo>
                    <a:pt x="704" y="211"/>
                  </a:lnTo>
                  <a:lnTo>
                    <a:pt x="702" y="209"/>
                  </a:lnTo>
                  <a:lnTo>
                    <a:pt x="700" y="206"/>
                  </a:lnTo>
                  <a:lnTo>
                    <a:pt x="698" y="199"/>
                  </a:lnTo>
                  <a:lnTo>
                    <a:pt x="695" y="193"/>
                  </a:lnTo>
                  <a:lnTo>
                    <a:pt x="693" y="192"/>
                  </a:lnTo>
                  <a:lnTo>
                    <a:pt x="690" y="190"/>
                  </a:lnTo>
                  <a:lnTo>
                    <a:pt x="690" y="190"/>
                  </a:lnTo>
                  <a:lnTo>
                    <a:pt x="687" y="189"/>
                  </a:lnTo>
                  <a:lnTo>
                    <a:pt x="685" y="188"/>
                  </a:lnTo>
                  <a:lnTo>
                    <a:pt x="684" y="186"/>
                  </a:lnTo>
                  <a:lnTo>
                    <a:pt x="684" y="184"/>
                  </a:lnTo>
                  <a:lnTo>
                    <a:pt x="684" y="181"/>
                  </a:lnTo>
                  <a:lnTo>
                    <a:pt x="686" y="179"/>
                  </a:lnTo>
                  <a:lnTo>
                    <a:pt x="688" y="176"/>
                  </a:lnTo>
                  <a:lnTo>
                    <a:pt x="691" y="174"/>
                  </a:lnTo>
                  <a:lnTo>
                    <a:pt x="691" y="174"/>
                  </a:lnTo>
                  <a:lnTo>
                    <a:pt x="697" y="170"/>
                  </a:lnTo>
                  <a:lnTo>
                    <a:pt x="701" y="167"/>
                  </a:lnTo>
                  <a:lnTo>
                    <a:pt x="706" y="164"/>
                  </a:lnTo>
                  <a:lnTo>
                    <a:pt x="713" y="162"/>
                  </a:lnTo>
                  <a:lnTo>
                    <a:pt x="713" y="162"/>
                  </a:lnTo>
                  <a:lnTo>
                    <a:pt x="719" y="161"/>
                  </a:lnTo>
                  <a:lnTo>
                    <a:pt x="723" y="158"/>
                  </a:lnTo>
                  <a:lnTo>
                    <a:pt x="726" y="155"/>
                  </a:lnTo>
                  <a:lnTo>
                    <a:pt x="731" y="150"/>
                  </a:lnTo>
                  <a:lnTo>
                    <a:pt x="731" y="150"/>
                  </a:lnTo>
                  <a:lnTo>
                    <a:pt x="739" y="146"/>
                  </a:lnTo>
                  <a:lnTo>
                    <a:pt x="747" y="141"/>
                  </a:lnTo>
                  <a:lnTo>
                    <a:pt x="755" y="137"/>
                  </a:lnTo>
                  <a:lnTo>
                    <a:pt x="758" y="134"/>
                  </a:lnTo>
                  <a:lnTo>
                    <a:pt x="759" y="132"/>
                  </a:lnTo>
                  <a:lnTo>
                    <a:pt x="759" y="132"/>
                  </a:lnTo>
                  <a:lnTo>
                    <a:pt x="761" y="129"/>
                  </a:lnTo>
                  <a:lnTo>
                    <a:pt x="763" y="128"/>
                  </a:lnTo>
                  <a:lnTo>
                    <a:pt x="767" y="127"/>
                  </a:lnTo>
                  <a:lnTo>
                    <a:pt x="771" y="126"/>
                  </a:lnTo>
                  <a:lnTo>
                    <a:pt x="782" y="125"/>
                  </a:lnTo>
                  <a:lnTo>
                    <a:pt x="796" y="124"/>
                  </a:lnTo>
                  <a:lnTo>
                    <a:pt x="796" y="124"/>
                  </a:lnTo>
                  <a:lnTo>
                    <a:pt x="826" y="123"/>
                  </a:lnTo>
                  <a:lnTo>
                    <a:pt x="839" y="123"/>
                  </a:lnTo>
                  <a:lnTo>
                    <a:pt x="852" y="123"/>
                  </a:lnTo>
                  <a:lnTo>
                    <a:pt x="852" y="123"/>
                  </a:lnTo>
                  <a:lnTo>
                    <a:pt x="865" y="124"/>
                  </a:lnTo>
                  <a:lnTo>
                    <a:pt x="878" y="123"/>
                  </a:lnTo>
                  <a:lnTo>
                    <a:pt x="884" y="123"/>
                  </a:lnTo>
                  <a:lnTo>
                    <a:pt x="888" y="121"/>
                  </a:lnTo>
                  <a:lnTo>
                    <a:pt x="892" y="120"/>
                  </a:lnTo>
                  <a:lnTo>
                    <a:pt x="894" y="118"/>
                  </a:lnTo>
                  <a:lnTo>
                    <a:pt x="894" y="118"/>
                  </a:lnTo>
                  <a:lnTo>
                    <a:pt x="896" y="116"/>
                  </a:lnTo>
                  <a:lnTo>
                    <a:pt x="896" y="116"/>
                  </a:lnTo>
                  <a:lnTo>
                    <a:pt x="896" y="115"/>
                  </a:lnTo>
                  <a:lnTo>
                    <a:pt x="896" y="115"/>
                  </a:lnTo>
                  <a:lnTo>
                    <a:pt x="898" y="113"/>
                  </a:lnTo>
                  <a:lnTo>
                    <a:pt x="898" y="113"/>
                  </a:lnTo>
                  <a:lnTo>
                    <a:pt x="898" y="112"/>
                  </a:lnTo>
                  <a:lnTo>
                    <a:pt x="898" y="112"/>
                  </a:lnTo>
                  <a:lnTo>
                    <a:pt x="901" y="111"/>
                  </a:lnTo>
                  <a:lnTo>
                    <a:pt x="901" y="111"/>
                  </a:lnTo>
                  <a:lnTo>
                    <a:pt x="901" y="111"/>
                  </a:lnTo>
                  <a:lnTo>
                    <a:pt x="901" y="111"/>
                  </a:lnTo>
                  <a:lnTo>
                    <a:pt x="911" y="107"/>
                  </a:lnTo>
                  <a:lnTo>
                    <a:pt x="911" y="107"/>
                  </a:lnTo>
                  <a:lnTo>
                    <a:pt x="912" y="106"/>
                  </a:lnTo>
                  <a:lnTo>
                    <a:pt x="912" y="106"/>
                  </a:lnTo>
                  <a:lnTo>
                    <a:pt x="916" y="103"/>
                  </a:lnTo>
                  <a:lnTo>
                    <a:pt x="919" y="101"/>
                  </a:lnTo>
                  <a:lnTo>
                    <a:pt x="922" y="96"/>
                  </a:lnTo>
                  <a:lnTo>
                    <a:pt x="926" y="89"/>
                  </a:lnTo>
                  <a:lnTo>
                    <a:pt x="926" y="89"/>
                  </a:lnTo>
                  <a:lnTo>
                    <a:pt x="927" y="88"/>
                  </a:lnTo>
                  <a:lnTo>
                    <a:pt x="927" y="88"/>
                  </a:lnTo>
                  <a:lnTo>
                    <a:pt x="918" y="85"/>
                  </a:lnTo>
                  <a:lnTo>
                    <a:pt x="908" y="83"/>
                  </a:lnTo>
                  <a:lnTo>
                    <a:pt x="892" y="81"/>
                  </a:lnTo>
                  <a:lnTo>
                    <a:pt x="892" y="8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 name="Freeform 115">
              <a:extLst>
                <a:ext uri="{FF2B5EF4-FFF2-40B4-BE49-F238E27FC236}">
                  <a16:creationId xmlns:a16="http://schemas.microsoft.com/office/drawing/2014/main" id="{21CE6398-EA2A-4951-AD81-C90C23F87E07}"/>
                </a:ext>
              </a:extLst>
            </p:cNvPr>
            <p:cNvSpPr>
              <a:spLocks/>
            </p:cNvSpPr>
            <p:nvPr/>
          </p:nvSpPr>
          <p:spPr bwMode="auto">
            <a:xfrm>
              <a:off x="1056622" y="2567802"/>
              <a:ext cx="293655" cy="213937"/>
            </a:xfrm>
            <a:custGeom>
              <a:avLst/>
              <a:gdLst>
                <a:gd name="T0" fmla="*/ 630 w 922"/>
                <a:gd name="T1" fmla="*/ 560 h 578"/>
                <a:gd name="T2" fmla="*/ 648 w 922"/>
                <a:gd name="T3" fmla="*/ 576 h 578"/>
                <a:gd name="T4" fmla="*/ 680 w 922"/>
                <a:gd name="T5" fmla="*/ 566 h 578"/>
                <a:gd name="T6" fmla="*/ 703 w 922"/>
                <a:gd name="T7" fmla="*/ 540 h 578"/>
                <a:gd name="T8" fmla="*/ 715 w 922"/>
                <a:gd name="T9" fmla="*/ 521 h 578"/>
                <a:gd name="T10" fmla="*/ 771 w 922"/>
                <a:gd name="T11" fmla="*/ 500 h 578"/>
                <a:gd name="T12" fmla="*/ 792 w 922"/>
                <a:gd name="T13" fmla="*/ 475 h 578"/>
                <a:gd name="T14" fmla="*/ 816 w 922"/>
                <a:gd name="T15" fmla="*/ 424 h 578"/>
                <a:gd name="T16" fmla="*/ 857 w 922"/>
                <a:gd name="T17" fmla="*/ 407 h 578"/>
                <a:gd name="T18" fmla="*/ 882 w 922"/>
                <a:gd name="T19" fmla="*/ 405 h 578"/>
                <a:gd name="T20" fmla="*/ 918 w 922"/>
                <a:gd name="T21" fmla="*/ 409 h 578"/>
                <a:gd name="T22" fmla="*/ 913 w 922"/>
                <a:gd name="T23" fmla="*/ 364 h 578"/>
                <a:gd name="T24" fmla="*/ 846 w 922"/>
                <a:gd name="T25" fmla="*/ 341 h 578"/>
                <a:gd name="T26" fmla="*/ 772 w 922"/>
                <a:gd name="T27" fmla="*/ 290 h 578"/>
                <a:gd name="T28" fmla="*/ 705 w 922"/>
                <a:gd name="T29" fmla="*/ 247 h 578"/>
                <a:gd name="T30" fmla="*/ 648 w 922"/>
                <a:gd name="T31" fmla="*/ 195 h 578"/>
                <a:gd name="T32" fmla="*/ 621 w 922"/>
                <a:gd name="T33" fmla="*/ 144 h 578"/>
                <a:gd name="T34" fmla="*/ 576 w 922"/>
                <a:gd name="T35" fmla="*/ 123 h 578"/>
                <a:gd name="T36" fmla="*/ 520 w 922"/>
                <a:gd name="T37" fmla="*/ 118 h 578"/>
                <a:gd name="T38" fmla="*/ 502 w 922"/>
                <a:gd name="T39" fmla="*/ 82 h 578"/>
                <a:gd name="T40" fmla="*/ 494 w 922"/>
                <a:gd name="T41" fmla="*/ 47 h 578"/>
                <a:gd name="T42" fmla="*/ 441 w 922"/>
                <a:gd name="T43" fmla="*/ 31 h 578"/>
                <a:gd name="T44" fmla="*/ 402 w 922"/>
                <a:gd name="T45" fmla="*/ 0 h 578"/>
                <a:gd name="T46" fmla="*/ 372 w 922"/>
                <a:gd name="T47" fmla="*/ 25 h 578"/>
                <a:gd name="T48" fmla="*/ 351 w 922"/>
                <a:gd name="T49" fmla="*/ 48 h 578"/>
                <a:gd name="T50" fmla="*/ 297 w 922"/>
                <a:gd name="T51" fmla="*/ 76 h 578"/>
                <a:gd name="T52" fmla="*/ 304 w 922"/>
                <a:gd name="T53" fmla="*/ 109 h 578"/>
                <a:gd name="T54" fmla="*/ 254 w 922"/>
                <a:gd name="T55" fmla="*/ 112 h 578"/>
                <a:gd name="T56" fmla="*/ 243 w 922"/>
                <a:gd name="T57" fmla="*/ 112 h 578"/>
                <a:gd name="T58" fmla="*/ 234 w 922"/>
                <a:gd name="T59" fmla="*/ 114 h 578"/>
                <a:gd name="T60" fmla="*/ 185 w 922"/>
                <a:gd name="T61" fmla="*/ 105 h 578"/>
                <a:gd name="T62" fmla="*/ 148 w 922"/>
                <a:gd name="T63" fmla="*/ 48 h 578"/>
                <a:gd name="T64" fmla="*/ 88 w 922"/>
                <a:gd name="T65" fmla="*/ 32 h 578"/>
                <a:gd name="T66" fmla="*/ 52 w 922"/>
                <a:gd name="T67" fmla="*/ 46 h 578"/>
                <a:gd name="T68" fmla="*/ 10 w 922"/>
                <a:gd name="T69" fmla="*/ 78 h 578"/>
                <a:gd name="T70" fmla="*/ 9 w 922"/>
                <a:gd name="T71" fmla="*/ 89 h 578"/>
                <a:gd name="T72" fmla="*/ 34 w 922"/>
                <a:gd name="T73" fmla="*/ 115 h 578"/>
                <a:gd name="T74" fmla="*/ 32 w 922"/>
                <a:gd name="T75" fmla="*/ 158 h 578"/>
                <a:gd name="T76" fmla="*/ 24 w 922"/>
                <a:gd name="T77" fmla="*/ 199 h 578"/>
                <a:gd name="T78" fmla="*/ 40 w 922"/>
                <a:gd name="T79" fmla="*/ 234 h 578"/>
                <a:gd name="T80" fmla="*/ 56 w 922"/>
                <a:gd name="T81" fmla="*/ 212 h 578"/>
                <a:gd name="T82" fmla="*/ 68 w 922"/>
                <a:gd name="T83" fmla="*/ 233 h 578"/>
                <a:gd name="T84" fmla="*/ 42 w 922"/>
                <a:gd name="T85" fmla="*/ 270 h 578"/>
                <a:gd name="T86" fmla="*/ 48 w 922"/>
                <a:gd name="T87" fmla="*/ 304 h 578"/>
                <a:gd name="T88" fmla="*/ 59 w 922"/>
                <a:gd name="T89" fmla="*/ 280 h 578"/>
                <a:gd name="T90" fmla="*/ 89 w 922"/>
                <a:gd name="T91" fmla="*/ 277 h 578"/>
                <a:gd name="T92" fmla="*/ 99 w 922"/>
                <a:gd name="T93" fmla="*/ 311 h 578"/>
                <a:gd name="T94" fmla="*/ 90 w 922"/>
                <a:gd name="T95" fmla="*/ 375 h 578"/>
                <a:gd name="T96" fmla="*/ 110 w 922"/>
                <a:gd name="T97" fmla="*/ 414 h 578"/>
                <a:gd name="T98" fmla="*/ 149 w 922"/>
                <a:gd name="T99" fmla="*/ 405 h 578"/>
                <a:gd name="T100" fmla="*/ 176 w 922"/>
                <a:gd name="T101" fmla="*/ 371 h 578"/>
                <a:gd name="T102" fmla="*/ 219 w 922"/>
                <a:gd name="T103" fmla="*/ 358 h 578"/>
                <a:gd name="T104" fmla="*/ 270 w 922"/>
                <a:gd name="T105" fmla="*/ 343 h 578"/>
                <a:gd name="T106" fmla="*/ 305 w 922"/>
                <a:gd name="T107" fmla="*/ 349 h 578"/>
                <a:gd name="T108" fmla="*/ 354 w 922"/>
                <a:gd name="T109" fmla="*/ 375 h 578"/>
                <a:gd name="T110" fmla="*/ 423 w 922"/>
                <a:gd name="T111" fmla="*/ 391 h 578"/>
                <a:gd name="T112" fmla="*/ 464 w 922"/>
                <a:gd name="T113" fmla="*/ 426 h 578"/>
                <a:gd name="T114" fmla="*/ 500 w 922"/>
                <a:gd name="T115" fmla="*/ 449 h 578"/>
                <a:gd name="T116" fmla="*/ 563 w 922"/>
                <a:gd name="T117" fmla="*/ 464 h 578"/>
                <a:gd name="T118" fmla="*/ 577 w 922"/>
                <a:gd name="T119" fmla="*/ 495 h 578"/>
                <a:gd name="T120" fmla="*/ 576 w 922"/>
                <a:gd name="T121" fmla="*/ 536 h 578"/>
                <a:gd name="T122" fmla="*/ 582 w 922"/>
                <a:gd name="T123" fmla="*/ 54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2" h="578">
                  <a:moveTo>
                    <a:pt x="596" y="549"/>
                  </a:moveTo>
                  <a:lnTo>
                    <a:pt x="596" y="549"/>
                  </a:lnTo>
                  <a:lnTo>
                    <a:pt x="601" y="554"/>
                  </a:lnTo>
                  <a:lnTo>
                    <a:pt x="606" y="557"/>
                  </a:lnTo>
                  <a:lnTo>
                    <a:pt x="610" y="557"/>
                  </a:lnTo>
                  <a:lnTo>
                    <a:pt x="614" y="557"/>
                  </a:lnTo>
                  <a:lnTo>
                    <a:pt x="614" y="557"/>
                  </a:lnTo>
                  <a:lnTo>
                    <a:pt x="619" y="557"/>
                  </a:lnTo>
                  <a:lnTo>
                    <a:pt x="626" y="559"/>
                  </a:lnTo>
                  <a:lnTo>
                    <a:pt x="630" y="560"/>
                  </a:lnTo>
                  <a:lnTo>
                    <a:pt x="633" y="562"/>
                  </a:lnTo>
                  <a:lnTo>
                    <a:pt x="635" y="564"/>
                  </a:lnTo>
                  <a:lnTo>
                    <a:pt x="636" y="566"/>
                  </a:lnTo>
                  <a:lnTo>
                    <a:pt x="636" y="566"/>
                  </a:lnTo>
                  <a:lnTo>
                    <a:pt x="638" y="572"/>
                  </a:lnTo>
                  <a:lnTo>
                    <a:pt x="642" y="576"/>
                  </a:lnTo>
                  <a:lnTo>
                    <a:pt x="643" y="577"/>
                  </a:lnTo>
                  <a:lnTo>
                    <a:pt x="645" y="578"/>
                  </a:lnTo>
                  <a:lnTo>
                    <a:pt x="646" y="577"/>
                  </a:lnTo>
                  <a:lnTo>
                    <a:pt x="648" y="576"/>
                  </a:lnTo>
                  <a:lnTo>
                    <a:pt x="648" y="576"/>
                  </a:lnTo>
                  <a:lnTo>
                    <a:pt x="651" y="571"/>
                  </a:lnTo>
                  <a:lnTo>
                    <a:pt x="655" y="566"/>
                  </a:lnTo>
                  <a:lnTo>
                    <a:pt x="659" y="565"/>
                  </a:lnTo>
                  <a:lnTo>
                    <a:pt x="662" y="564"/>
                  </a:lnTo>
                  <a:lnTo>
                    <a:pt x="665" y="563"/>
                  </a:lnTo>
                  <a:lnTo>
                    <a:pt x="669" y="564"/>
                  </a:lnTo>
                  <a:lnTo>
                    <a:pt x="669" y="564"/>
                  </a:lnTo>
                  <a:lnTo>
                    <a:pt x="677" y="566"/>
                  </a:lnTo>
                  <a:lnTo>
                    <a:pt x="680" y="566"/>
                  </a:lnTo>
                  <a:lnTo>
                    <a:pt x="683" y="565"/>
                  </a:lnTo>
                  <a:lnTo>
                    <a:pt x="688" y="562"/>
                  </a:lnTo>
                  <a:lnTo>
                    <a:pt x="691" y="558"/>
                  </a:lnTo>
                  <a:lnTo>
                    <a:pt x="691" y="558"/>
                  </a:lnTo>
                  <a:lnTo>
                    <a:pt x="696" y="553"/>
                  </a:lnTo>
                  <a:lnTo>
                    <a:pt x="701" y="549"/>
                  </a:lnTo>
                  <a:lnTo>
                    <a:pt x="703" y="547"/>
                  </a:lnTo>
                  <a:lnTo>
                    <a:pt x="704" y="545"/>
                  </a:lnTo>
                  <a:lnTo>
                    <a:pt x="704" y="543"/>
                  </a:lnTo>
                  <a:lnTo>
                    <a:pt x="703" y="540"/>
                  </a:lnTo>
                  <a:lnTo>
                    <a:pt x="703" y="540"/>
                  </a:lnTo>
                  <a:lnTo>
                    <a:pt x="701" y="535"/>
                  </a:lnTo>
                  <a:lnTo>
                    <a:pt x="700" y="533"/>
                  </a:lnTo>
                  <a:lnTo>
                    <a:pt x="700" y="530"/>
                  </a:lnTo>
                  <a:lnTo>
                    <a:pt x="701" y="528"/>
                  </a:lnTo>
                  <a:lnTo>
                    <a:pt x="702" y="526"/>
                  </a:lnTo>
                  <a:lnTo>
                    <a:pt x="705" y="524"/>
                  </a:lnTo>
                  <a:lnTo>
                    <a:pt x="708" y="523"/>
                  </a:lnTo>
                  <a:lnTo>
                    <a:pt x="708" y="523"/>
                  </a:lnTo>
                  <a:lnTo>
                    <a:pt x="715" y="521"/>
                  </a:lnTo>
                  <a:lnTo>
                    <a:pt x="722" y="519"/>
                  </a:lnTo>
                  <a:lnTo>
                    <a:pt x="731" y="517"/>
                  </a:lnTo>
                  <a:lnTo>
                    <a:pt x="741" y="515"/>
                  </a:lnTo>
                  <a:lnTo>
                    <a:pt x="741" y="515"/>
                  </a:lnTo>
                  <a:lnTo>
                    <a:pt x="747" y="513"/>
                  </a:lnTo>
                  <a:lnTo>
                    <a:pt x="751" y="512"/>
                  </a:lnTo>
                  <a:lnTo>
                    <a:pt x="757" y="507"/>
                  </a:lnTo>
                  <a:lnTo>
                    <a:pt x="763" y="502"/>
                  </a:lnTo>
                  <a:lnTo>
                    <a:pt x="767" y="501"/>
                  </a:lnTo>
                  <a:lnTo>
                    <a:pt x="771" y="500"/>
                  </a:lnTo>
                  <a:lnTo>
                    <a:pt x="771" y="500"/>
                  </a:lnTo>
                  <a:lnTo>
                    <a:pt x="776" y="499"/>
                  </a:lnTo>
                  <a:lnTo>
                    <a:pt x="779" y="498"/>
                  </a:lnTo>
                  <a:lnTo>
                    <a:pt x="783" y="496"/>
                  </a:lnTo>
                  <a:lnTo>
                    <a:pt x="786" y="493"/>
                  </a:lnTo>
                  <a:lnTo>
                    <a:pt x="788" y="489"/>
                  </a:lnTo>
                  <a:lnTo>
                    <a:pt x="790" y="485"/>
                  </a:lnTo>
                  <a:lnTo>
                    <a:pt x="791" y="480"/>
                  </a:lnTo>
                  <a:lnTo>
                    <a:pt x="792" y="475"/>
                  </a:lnTo>
                  <a:lnTo>
                    <a:pt x="792" y="475"/>
                  </a:lnTo>
                  <a:lnTo>
                    <a:pt x="792" y="470"/>
                  </a:lnTo>
                  <a:lnTo>
                    <a:pt x="793" y="465"/>
                  </a:lnTo>
                  <a:lnTo>
                    <a:pt x="796" y="458"/>
                  </a:lnTo>
                  <a:lnTo>
                    <a:pt x="800" y="451"/>
                  </a:lnTo>
                  <a:lnTo>
                    <a:pt x="803" y="443"/>
                  </a:lnTo>
                  <a:lnTo>
                    <a:pt x="803" y="443"/>
                  </a:lnTo>
                  <a:lnTo>
                    <a:pt x="806" y="434"/>
                  </a:lnTo>
                  <a:lnTo>
                    <a:pt x="810" y="428"/>
                  </a:lnTo>
                  <a:lnTo>
                    <a:pt x="813" y="426"/>
                  </a:lnTo>
                  <a:lnTo>
                    <a:pt x="816" y="424"/>
                  </a:lnTo>
                  <a:lnTo>
                    <a:pt x="820" y="423"/>
                  </a:lnTo>
                  <a:lnTo>
                    <a:pt x="824" y="422"/>
                  </a:lnTo>
                  <a:lnTo>
                    <a:pt x="824" y="422"/>
                  </a:lnTo>
                  <a:lnTo>
                    <a:pt x="835" y="422"/>
                  </a:lnTo>
                  <a:lnTo>
                    <a:pt x="845" y="419"/>
                  </a:lnTo>
                  <a:lnTo>
                    <a:pt x="849" y="417"/>
                  </a:lnTo>
                  <a:lnTo>
                    <a:pt x="852" y="414"/>
                  </a:lnTo>
                  <a:lnTo>
                    <a:pt x="855" y="411"/>
                  </a:lnTo>
                  <a:lnTo>
                    <a:pt x="857" y="407"/>
                  </a:lnTo>
                  <a:lnTo>
                    <a:pt x="857" y="407"/>
                  </a:lnTo>
                  <a:lnTo>
                    <a:pt x="858" y="403"/>
                  </a:lnTo>
                  <a:lnTo>
                    <a:pt x="860" y="400"/>
                  </a:lnTo>
                  <a:lnTo>
                    <a:pt x="863" y="398"/>
                  </a:lnTo>
                  <a:lnTo>
                    <a:pt x="866" y="397"/>
                  </a:lnTo>
                  <a:lnTo>
                    <a:pt x="868" y="396"/>
                  </a:lnTo>
                  <a:lnTo>
                    <a:pt x="871" y="396"/>
                  </a:lnTo>
                  <a:lnTo>
                    <a:pt x="874" y="398"/>
                  </a:lnTo>
                  <a:lnTo>
                    <a:pt x="877" y="400"/>
                  </a:lnTo>
                  <a:lnTo>
                    <a:pt x="877" y="400"/>
                  </a:lnTo>
                  <a:lnTo>
                    <a:pt x="882" y="405"/>
                  </a:lnTo>
                  <a:lnTo>
                    <a:pt x="888" y="409"/>
                  </a:lnTo>
                  <a:lnTo>
                    <a:pt x="891" y="410"/>
                  </a:lnTo>
                  <a:lnTo>
                    <a:pt x="894" y="411"/>
                  </a:lnTo>
                  <a:lnTo>
                    <a:pt x="898" y="411"/>
                  </a:lnTo>
                  <a:lnTo>
                    <a:pt x="903" y="411"/>
                  </a:lnTo>
                  <a:lnTo>
                    <a:pt x="903" y="411"/>
                  </a:lnTo>
                  <a:lnTo>
                    <a:pt x="907" y="411"/>
                  </a:lnTo>
                  <a:lnTo>
                    <a:pt x="907" y="411"/>
                  </a:lnTo>
                  <a:lnTo>
                    <a:pt x="918" y="409"/>
                  </a:lnTo>
                  <a:lnTo>
                    <a:pt x="918" y="409"/>
                  </a:lnTo>
                  <a:lnTo>
                    <a:pt x="918" y="409"/>
                  </a:lnTo>
                  <a:lnTo>
                    <a:pt x="918" y="409"/>
                  </a:lnTo>
                  <a:lnTo>
                    <a:pt x="919" y="393"/>
                  </a:lnTo>
                  <a:lnTo>
                    <a:pt x="922" y="377"/>
                  </a:lnTo>
                  <a:lnTo>
                    <a:pt x="922" y="377"/>
                  </a:lnTo>
                  <a:lnTo>
                    <a:pt x="922" y="373"/>
                  </a:lnTo>
                  <a:lnTo>
                    <a:pt x="922" y="370"/>
                  </a:lnTo>
                  <a:lnTo>
                    <a:pt x="921" y="368"/>
                  </a:lnTo>
                  <a:lnTo>
                    <a:pt x="919" y="367"/>
                  </a:lnTo>
                  <a:lnTo>
                    <a:pt x="913" y="364"/>
                  </a:lnTo>
                  <a:lnTo>
                    <a:pt x="910" y="362"/>
                  </a:lnTo>
                  <a:lnTo>
                    <a:pt x="907" y="360"/>
                  </a:lnTo>
                  <a:lnTo>
                    <a:pt x="907" y="360"/>
                  </a:lnTo>
                  <a:lnTo>
                    <a:pt x="903" y="357"/>
                  </a:lnTo>
                  <a:lnTo>
                    <a:pt x="898" y="354"/>
                  </a:lnTo>
                  <a:lnTo>
                    <a:pt x="886" y="349"/>
                  </a:lnTo>
                  <a:lnTo>
                    <a:pt x="870" y="346"/>
                  </a:lnTo>
                  <a:lnTo>
                    <a:pt x="854" y="343"/>
                  </a:lnTo>
                  <a:lnTo>
                    <a:pt x="854" y="343"/>
                  </a:lnTo>
                  <a:lnTo>
                    <a:pt x="846" y="341"/>
                  </a:lnTo>
                  <a:lnTo>
                    <a:pt x="837" y="338"/>
                  </a:lnTo>
                  <a:lnTo>
                    <a:pt x="827" y="334"/>
                  </a:lnTo>
                  <a:lnTo>
                    <a:pt x="818" y="329"/>
                  </a:lnTo>
                  <a:lnTo>
                    <a:pt x="809" y="323"/>
                  </a:lnTo>
                  <a:lnTo>
                    <a:pt x="801" y="316"/>
                  </a:lnTo>
                  <a:lnTo>
                    <a:pt x="793" y="309"/>
                  </a:lnTo>
                  <a:lnTo>
                    <a:pt x="786" y="301"/>
                  </a:lnTo>
                  <a:lnTo>
                    <a:pt x="786" y="301"/>
                  </a:lnTo>
                  <a:lnTo>
                    <a:pt x="779" y="294"/>
                  </a:lnTo>
                  <a:lnTo>
                    <a:pt x="772" y="290"/>
                  </a:lnTo>
                  <a:lnTo>
                    <a:pt x="764" y="287"/>
                  </a:lnTo>
                  <a:lnTo>
                    <a:pt x="757" y="284"/>
                  </a:lnTo>
                  <a:lnTo>
                    <a:pt x="750" y="282"/>
                  </a:lnTo>
                  <a:lnTo>
                    <a:pt x="742" y="280"/>
                  </a:lnTo>
                  <a:lnTo>
                    <a:pt x="737" y="277"/>
                  </a:lnTo>
                  <a:lnTo>
                    <a:pt x="733" y="273"/>
                  </a:lnTo>
                  <a:lnTo>
                    <a:pt x="733" y="273"/>
                  </a:lnTo>
                  <a:lnTo>
                    <a:pt x="728" y="266"/>
                  </a:lnTo>
                  <a:lnTo>
                    <a:pt x="722" y="260"/>
                  </a:lnTo>
                  <a:lnTo>
                    <a:pt x="705" y="247"/>
                  </a:lnTo>
                  <a:lnTo>
                    <a:pt x="687" y="234"/>
                  </a:lnTo>
                  <a:lnTo>
                    <a:pt x="671" y="224"/>
                  </a:lnTo>
                  <a:lnTo>
                    <a:pt x="671" y="224"/>
                  </a:lnTo>
                  <a:lnTo>
                    <a:pt x="660" y="218"/>
                  </a:lnTo>
                  <a:lnTo>
                    <a:pt x="656" y="215"/>
                  </a:lnTo>
                  <a:lnTo>
                    <a:pt x="653" y="213"/>
                  </a:lnTo>
                  <a:lnTo>
                    <a:pt x="652" y="210"/>
                  </a:lnTo>
                  <a:lnTo>
                    <a:pt x="650" y="206"/>
                  </a:lnTo>
                  <a:lnTo>
                    <a:pt x="648" y="195"/>
                  </a:lnTo>
                  <a:lnTo>
                    <a:pt x="648" y="195"/>
                  </a:lnTo>
                  <a:lnTo>
                    <a:pt x="647" y="189"/>
                  </a:lnTo>
                  <a:lnTo>
                    <a:pt x="645" y="185"/>
                  </a:lnTo>
                  <a:lnTo>
                    <a:pt x="642" y="181"/>
                  </a:lnTo>
                  <a:lnTo>
                    <a:pt x="640" y="179"/>
                  </a:lnTo>
                  <a:lnTo>
                    <a:pt x="634" y="174"/>
                  </a:lnTo>
                  <a:lnTo>
                    <a:pt x="631" y="170"/>
                  </a:lnTo>
                  <a:lnTo>
                    <a:pt x="628" y="165"/>
                  </a:lnTo>
                  <a:lnTo>
                    <a:pt x="628" y="165"/>
                  </a:lnTo>
                  <a:lnTo>
                    <a:pt x="624" y="154"/>
                  </a:lnTo>
                  <a:lnTo>
                    <a:pt x="621" y="144"/>
                  </a:lnTo>
                  <a:lnTo>
                    <a:pt x="615" y="124"/>
                  </a:lnTo>
                  <a:lnTo>
                    <a:pt x="615" y="124"/>
                  </a:lnTo>
                  <a:lnTo>
                    <a:pt x="612" y="119"/>
                  </a:lnTo>
                  <a:lnTo>
                    <a:pt x="608" y="115"/>
                  </a:lnTo>
                  <a:lnTo>
                    <a:pt x="603" y="113"/>
                  </a:lnTo>
                  <a:lnTo>
                    <a:pt x="597" y="112"/>
                  </a:lnTo>
                  <a:lnTo>
                    <a:pt x="591" y="113"/>
                  </a:lnTo>
                  <a:lnTo>
                    <a:pt x="586" y="115"/>
                  </a:lnTo>
                  <a:lnTo>
                    <a:pt x="580" y="118"/>
                  </a:lnTo>
                  <a:lnTo>
                    <a:pt x="576" y="123"/>
                  </a:lnTo>
                  <a:lnTo>
                    <a:pt x="576" y="123"/>
                  </a:lnTo>
                  <a:lnTo>
                    <a:pt x="574" y="125"/>
                  </a:lnTo>
                  <a:lnTo>
                    <a:pt x="572" y="127"/>
                  </a:lnTo>
                  <a:lnTo>
                    <a:pt x="568" y="128"/>
                  </a:lnTo>
                  <a:lnTo>
                    <a:pt x="565" y="128"/>
                  </a:lnTo>
                  <a:lnTo>
                    <a:pt x="558" y="127"/>
                  </a:lnTo>
                  <a:lnTo>
                    <a:pt x="551" y="125"/>
                  </a:lnTo>
                  <a:lnTo>
                    <a:pt x="536" y="120"/>
                  </a:lnTo>
                  <a:lnTo>
                    <a:pt x="528" y="119"/>
                  </a:lnTo>
                  <a:lnTo>
                    <a:pt x="520" y="118"/>
                  </a:lnTo>
                  <a:lnTo>
                    <a:pt x="520" y="118"/>
                  </a:lnTo>
                  <a:lnTo>
                    <a:pt x="513" y="117"/>
                  </a:lnTo>
                  <a:lnTo>
                    <a:pt x="508" y="115"/>
                  </a:lnTo>
                  <a:lnTo>
                    <a:pt x="504" y="112"/>
                  </a:lnTo>
                  <a:lnTo>
                    <a:pt x="502" y="107"/>
                  </a:lnTo>
                  <a:lnTo>
                    <a:pt x="501" y="102"/>
                  </a:lnTo>
                  <a:lnTo>
                    <a:pt x="500" y="95"/>
                  </a:lnTo>
                  <a:lnTo>
                    <a:pt x="501" y="88"/>
                  </a:lnTo>
                  <a:lnTo>
                    <a:pt x="502" y="82"/>
                  </a:lnTo>
                  <a:lnTo>
                    <a:pt x="502" y="82"/>
                  </a:lnTo>
                  <a:lnTo>
                    <a:pt x="503" y="76"/>
                  </a:lnTo>
                  <a:lnTo>
                    <a:pt x="503" y="72"/>
                  </a:lnTo>
                  <a:lnTo>
                    <a:pt x="502" y="68"/>
                  </a:lnTo>
                  <a:lnTo>
                    <a:pt x="501" y="65"/>
                  </a:lnTo>
                  <a:lnTo>
                    <a:pt x="498" y="60"/>
                  </a:lnTo>
                  <a:lnTo>
                    <a:pt x="496" y="57"/>
                  </a:lnTo>
                  <a:lnTo>
                    <a:pt x="496" y="54"/>
                  </a:lnTo>
                  <a:lnTo>
                    <a:pt x="496" y="54"/>
                  </a:lnTo>
                  <a:lnTo>
                    <a:pt x="495" y="50"/>
                  </a:lnTo>
                  <a:lnTo>
                    <a:pt x="494" y="47"/>
                  </a:lnTo>
                  <a:lnTo>
                    <a:pt x="491" y="44"/>
                  </a:lnTo>
                  <a:lnTo>
                    <a:pt x="487" y="41"/>
                  </a:lnTo>
                  <a:lnTo>
                    <a:pt x="481" y="38"/>
                  </a:lnTo>
                  <a:lnTo>
                    <a:pt x="476" y="37"/>
                  </a:lnTo>
                  <a:lnTo>
                    <a:pt x="469" y="35"/>
                  </a:lnTo>
                  <a:lnTo>
                    <a:pt x="461" y="35"/>
                  </a:lnTo>
                  <a:lnTo>
                    <a:pt x="461" y="35"/>
                  </a:lnTo>
                  <a:lnTo>
                    <a:pt x="453" y="35"/>
                  </a:lnTo>
                  <a:lnTo>
                    <a:pt x="447" y="33"/>
                  </a:lnTo>
                  <a:lnTo>
                    <a:pt x="441" y="31"/>
                  </a:lnTo>
                  <a:lnTo>
                    <a:pt x="437" y="28"/>
                  </a:lnTo>
                  <a:lnTo>
                    <a:pt x="432" y="24"/>
                  </a:lnTo>
                  <a:lnTo>
                    <a:pt x="429" y="20"/>
                  </a:lnTo>
                  <a:lnTo>
                    <a:pt x="422" y="11"/>
                  </a:lnTo>
                  <a:lnTo>
                    <a:pt x="422" y="11"/>
                  </a:lnTo>
                  <a:lnTo>
                    <a:pt x="418" y="6"/>
                  </a:lnTo>
                  <a:lnTo>
                    <a:pt x="414" y="3"/>
                  </a:lnTo>
                  <a:lnTo>
                    <a:pt x="410" y="1"/>
                  </a:lnTo>
                  <a:lnTo>
                    <a:pt x="406" y="0"/>
                  </a:lnTo>
                  <a:lnTo>
                    <a:pt x="402" y="0"/>
                  </a:lnTo>
                  <a:lnTo>
                    <a:pt x="397" y="2"/>
                  </a:lnTo>
                  <a:lnTo>
                    <a:pt x="394" y="4"/>
                  </a:lnTo>
                  <a:lnTo>
                    <a:pt x="391" y="8"/>
                  </a:lnTo>
                  <a:lnTo>
                    <a:pt x="391" y="8"/>
                  </a:lnTo>
                  <a:lnTo>
                    <a:pt x="388" y="16"/>
                  </a:lnTo>
                  <a:lnTo>
                    <a:pt x="385" y="21"/>
                  </a:lnTo>
                  <a:lnTo>
                    <a:pt x="383" y="22"/>
                  </a:lnTo>
                  <a:lnTo>
                    <a:pt x="380" y="24"/>
                  </a:lnTo>
                  <a:lnTo>
                    <a:pt x="372" y="25"/>
                  </a:lnTo>
                  <a:lnTo>
                    <a:pt x="372" y="25"/>
                  </a:lnTo>
                  <a:lnTo>
                    <a:pt x="363" y="26"/>
                  </a:lnTo>
                  <a:lnTo>
                    <a:pt x="361" y="26"/>
                  </a:lnTo>
                  <a:lnTo>
                    <a:pt x="359" y="28"/>
                  </a:lnTo>
                  <a:lnTo>
                    <a:pt x="358" y="29"/>
                  </a:lnTo>
                  <a:lnTo>
                    <a:pt x="358" y="32"/>
                  </a:lnTo>
                  <a:lnTo>
                    <a:pt x="357" y="40"/>
                  </a:lnTo>
                  <a:lnTo>
                    <a:pt x="357" y="40"/>
                  </a:lnTo>
                  <a:lnTo>
                    <a:pt x="356" y="44"/>
                  </a:lnTo>
                  <a:lnTo>
                    <a:pt x="354" y="47"/>
                  </a:lnTo>
                  <a:lnTo>
                    <a:pt x="351" y="48"/>
                  </a:lnTo>
                  <a:lnTo>
                    <a:pt x="347" y="49"/>
                  </a:lnTo>
                  <a:lnTo>
                    <a:pt x="337" y="47"/>
                  </a:lnTo>
                  <a:lnTo>
                    <a:pt x="325" y="46"/>
                  </a:lnTo>
                  <a:lnTo>
                    <a:pt x="325" y="46"/>
                  </a:lnTo>
                  <a:lnTo>
                    <a:pt x="319" y="47"/>
                  </a:lnTo>
                  <a:lnTo>
                    <a:pt x="314" y="49"/>
                  </a:lnTo>
                  <a:lnTo>
                    <a:pt x="309" y="52"/>
                  </a:lnTo>
                  <a:lnTo>
                    <a:pt x="306" y="56"/>
                  </a:lnTo>
                  <a:lnTo>
                    <a:pt x="302" y="66"/>
                  </a:lnTo>
                  <a:lnTo>
                    <a:pt x="297" y="76"/>
                  </a:lnTo>
                  <a:lnTo>
                    <a:pt x="297" y="76"/>
                  </a:lnTo>
                  <a:lnTo>
                    <a:pt x="295" y="80"/>
                  </a:lnTo>
                  <a:lnTo>
                    <a:pt x="295" y="84"/>
                  </a:lnTo>
                  <a:lnTo>
                    <a:pt x="295" y="88"/>
                  </a:lnTo>
                  <a:lnTo>
                    <a:pt x="296" y="91"/>
                  </a:lnTo>
                  <a:lnTo>
                    <a:pt x="300" y="99"/>
                  </a:lnTo>
                  <a:lnTo>
                    <a:pt x="304" y="106"/>
                  </a:lnTo>
                  <a:lnTo>
                    <a:pt x="304" y="106"/>
                  </a:lnTo>
                  <a:lnTo>
                    <a:pt x="304" y="108"/>
                  </a:lnTo>
                  <a:lnTo>
                    <a:pt x="304" y="109"/>
                  </a:lnTo>
                  <a:lnTo>
                    <a:pt x="301" y="112"/>
                  </a:lnTo>
                  <a:lnTo>
                    <a:pt x="295" y="113"/>
                  </a:lnTo>
                  <a:lnTo>
                    <a:pt x="288" y="114"/>
                  </a:lnTo>
                  <a:lnTo>
                    <a:pt x="273" y="115"/>
                  </a:lnTo>
                  <a:lnTo>
                    <a:pt x="260" y="113"/>
                  </a:lnTo>
                  <a:lnTo>
                    <a:pt x="260" y="113"/>
                  </a:lnTo>
                  <a:lnTo>
                    <a:pt x="256" y="112"/>
                  </a:lnTo>
                  <a:lnTo>
                    <a:pt x="256" y="112"/>
                  </a:lnTo>
                  <a:lnTo>
                    <a:pt x="254" y="112"/>
                  </a:lnTo>
                  <a:lnTo>
                    <a:pt x="254" y="112"/>
                  </a:lnTo>
                  <a:lnTo>
                    <a:pt x="252" y="112"/>
                  </a:lnTo>
                  <a:lnTo>
                    <a:pt x="252" y="112"/>
                  </a:lnTo>
                  <a:lnTo>
                    <a:pt x="250" y="112"/>
                  </a:lnTo>
                  <a:lnTo>
                    <a:pt x="250" y="112"/>
                  </a:lnTo>
                  <a:lnTo>
                    <a:pt x="246" y="112"/>
                  </a:lnTo>
                  <a:lnTo>
                    <a:pt x="246" y="112"/>
                  </a:lnTo>
                  <a:lnTo>
                    <a:pt x="246" y="112"/>
                  </a:lnTo>
                  <a:lnTo>
                    <a:pt x="246" y="112"/>
                  </a:lnTo>
                  <a:lnTo>
                    <a:pt x="243" y="112"/>
                  </a:lnTo>
                  <a:lnTo>
                    <a:pt x="243" y="112"/>
                  </a:lnTo>
                  <a:lnTo>
                    <a:pt x="241" y="113"/>
                  </a:lnTo>
                  <a:lnTo>
                    <a:pt x="241" y="113"/>
                  </a:lnTo>
                  <a:lnTo>
                    <a:pt x="239" y="113"/>
                  </a:lnTo>
                  <a:lnTo>
                    <a:pt x="239" y="113"/>
                  </a:lnTo>
                  <a:lnTo>
                    <a:pt x="237" y="113"/>
                  </a:lnTo>
                  <a:lnTo>
                    <a:pt x="237" y="113"/>
                  </a:lnTo>
                  <a:lnTo>
                    <a:pt x="234" y="114"/>
                  </a:lnTo>
                  <a:lnTo>
                    <a:pt x="234" y="114"/>
                  </a:lnTo>
                  <a:lnTo>
                    <a:pt x="234" y="114"/>
                  </a:lnTo>
                  <a:lnTo>
                    <a:pt x="234" y="114"/>
                  </a:lnTo>
                  <a:lnTo>
                    <a:pt x="224" y="117"/>
                  </a:lnTo>
                  <a:lnTo>
                    <a:pt x="224" y="117"/>
                  </a:lnTo>
                  <a:lnTo>
                    <a:pt x="219" y="118"/>
                  </a:lnTo>
                  <a:lnTo>
                    <a:pt x="214" y="119"/>
                  </a:lnTo>
                  <a:lnTo>
                    <a:pt x="209" y="118"/>
                  </a:lnTo>
                  <a:lnTo>
                    <a:pt x="203" y="117"/>
                  </a:lnTo>
                  <a:lnTo>
                    <a:pt x="198" y="115"/>
                  </a:lnTo>
                  <a:lnTo>
                    <a:pt x="193" y="113"/>
                  </a:lnTo>
                  <a:lnTo>
                    <a:pt x="189" y="109"/>
                  </a:lnTo>
                  <a:lnTo>
                    <a:pt x="185" y="105"/>
                  </a:lnTo>
                  <a:lnTo>
                    <a:pt x="185" y="105"/>
                  </a:lnTo>
                  <a:lnTo>
                    <a:pt x="178" y="93"/>
                  </a:lnTo>
                  <a:lnTo>
                    <a:pt x="172" y="81"/>
                  </a:lnTo>
                  <a:lnTo>
                    <a:pt x="166" y="68"/>
                  </a:lnTo>
                  <a:lnTo>
                    <a:pt x="162" y="57"/>
                  </a:lnTo>
                  <a:lnTo>
                    <a:pt x="162" y="57"/>
                  </a:lnTo>
                  <a:lnTo>
                    <a:pt x="160" y="53"/>
                  </a:lnTo>
                  <a:lnTo>
                    <a:pt x="157" y="50"/>
                  </a:lnTo>
                  <a:lnTo>
                    <a:pt x="152" y="49"/>
                  </a:lnTo>
                  <a:lnTo>
                    <a:pt x="148" y="48"/>
                  </a:lnTo>
                  <a:lnTo>
                    <a:pt x="137" y="45"/>
                  </a:lnTo>
                  <a:lnTo>
                    <a:pt x="132" y="43"/>
                  </a:lnTo>
                  <a:lnTo>
                    <a:pt x="128" y="39"/>
                  </a:lnTo>
                  <a:lnTo>
                    <a:pt x="128" y="39"/>
                  </a:lnTo>
                  <a:lnTo>
                    <a:pt x="124" y="35"/>
                  </a:lnTo>
                  <a:lnTo>
                    <a:pt x="121" y="33"/>
                  </a:lnTo>
                  <a:lnTo>
                    <a:pt x="117" y="31"/>
                  </a:lnTo>
                  <a:lnTo>
                    <a:pt x="113" y="30"/>
                  </a:lnTo>
                  <a:lnTo>
                    <a:pt x="102" y="31"/>
                  </a:lnTo>
                  <a:lnTo>
                    <a:pt x="88" y="32"/>
                  </a:lnTo>
                  <a:lnTo>
                    <a:pt x="88" y="32"/>
                  </a:lnTo>
                  <a:lnTo>
                    <a:pt x="81" y="33"/>
                  </a:lnTo>
                  <a:lnTo>
                    <a:pt x="76" y="35"/>
                  </a:lnTo>
                  <a:lnTo>
                    <a:pt x="72" y="37"/>
                  </a:lnTo>
                  <a:lnTo>
                    <a:pt x="69" y="40"/>
                  </a:lnTo>
                  <a:lnTo>
                    <a:pt x="66" y="42"/>
                  </a:lnTo>
                  <a:lnTo>
                    <a:pt x="63" y="44"/>
                  </a:lnTo>
                  <a:lnTo>
                    <a:pt x="59" y="45"/>
                  </a:lnTo>
                  <a:lnTo>
                    <a:pt x="52" y="46"/>
                  </a:lnTo>
                  <a:lnTo>
                    <a:pt x="52" y="46"/>
                  </a:lnTo>
                  <a:lnTo>
                    <a:pt x="46" y="46"/>
                  </a:lnTo>
                  <a:lnTo>
                    <a:pt x="40" y="48"/>
                  </a:lnTo>
                  <a:lnTo>
                    <a:pt x="36" y="50"/>
                  </a:lnTo>
                  <a:lnTo>
                    <a:pt x="32" y="53"/>
                  </a:lnTo>
                  <a:lnTo>
                    <a:pt x="28" y="56"/>
                  </a:lnTo>
                  <a:lnTo>
                    <a:pt x="25" y="60"/>
                  </a:lnTo>
                  <a:lnTo>
                    <a:pt x="18" y="69"/>
                  </a:lnTo>
                  <a:lnTo>
                    <a:pt x="18" y="69"/>
                  </a:lnTo>
                  <a:lnTo>
                    <a:pt x="14" y="74"/>
                  </a:lnTo>
                  <a:lnTo>
                    <a:pt x="10" y="78"/>
                  </a:lnTo>
                  <a:lnTo>
                    <a:pt x="0" y="84"/>
                  </a:lnTo>
                  <a:lnTo>
                    <a:pt x="0" y="84"/>
                  </a:lnTo>
                  <a:lnTo>
                    <a:pt x="6" y="87"/>
                  </a:lnTo>
                  <a:lnTo>
                    <a:pt x="6" y="87"/>
                  </a:lnTo>
                  <a:lnTo>
                    <a:pt x="6" y="87"/>
                  </a:lnTo>
                  <a:lnTo>
                    <a:pt x="6" y="87"/>
                  </a:lnTo>
                  <a:lnTo>
                    <a:pt x="9" y="89"/>
                  </a:lnTo>
                  <a:lnTo>
                    <a:pt x="9" y="89"/>
                  </a:lnTo>
                  <a:lnTo>
                    <a:pt x="9" y="89"/>
                  </a:lnTo>
                  <a:lnTo>
                    <a:pt x="9" y="89"/>
                  </a:lnTo>
                  <a:lnTo>
                    <a:pt x="12" y="90"/>
                  </a:lnTo>
                  <a:lnTo>
                    <a:pt x="12" y="90"/>
                  </a:lnTo>
                  <a:lnTo>
                    <a:pt x="15" y="92"/>
                  </a:lnTo>
                  <a:lnTo>
                    <a:pt x="17" y="94"/>
                  </a:lnTo>
                  <a:lnTo>
                    <a:pt x="20" y="101"/>
                  </a:lnTo>
                  <a:lnTo>
                    <a:pt x="24" y="107"/>
                  </a:lnTo>
                  <a:lnTo>
                    <a:pt x="26" y="110"/>
                  </a:lnTo>
                  <a:lnTo>
                    <a:pt x="30" y="113"/>
                  </a:lnTo>
                  <a:lnTo>
                    <a:pt x="30" y="113"/>
                  </a:lnTo>
                  <a:lnTo>
                    <a:pt x="34" y="115"/>
                  </a:lnTo>
                  <a:lnTo>
                    <a:pt x="36" y="118"/>
                  </a:lnTo>
                  <a:lnTo>
                    <a:pt x="37" y="121"/>
                  </a:lnTo>
                  <a:lnTo>
                    <a:pt x="38" y="124"/>
                  </a:lnTo>
                  <a:lnTo>
                    <a:pt x="38" y="131"/>
                  </a:lnTo>
                  <a:lnTo>
                    <a:pt x="37" y="139"/>
                  </a:lnTo>
                  <a:lnTo>
                    <a:pt x="37" y="139"/>
                  </a:lnTo>
                  <a:lnTo>
                    <a:pt x="37" y="147"/>
                  </a:lnTo>
                  <a:lnTo>
                    <a:pt x="35" y="153"/>
                  </a:lnTo>
                  <a:lnTo>
                    <a:pt x="34" y="156"/>
                  </a:lnTo>
                  <a:lnTo>
                    <a:pt x="32" y="158"/>
                  </a:lnTo>
                  <a:lnTo>
                    <a:pt x="29" y="160"/>
                  </a:lnTo>
                  <a:lnTo>
                    <a:pt x="26" y="161"/>
                  </a:lnTo>
                  <a:lnTo>
                    <a:pt x="26" y="161"/>
                  </a:lnTo>
                  <a:lnTo>
                    <a:pt x="24" y="162"/>
                  </a:lnTo>
                  <a:lnTo>
                    <a:pt x="23" y="163"/>
                  </a:lnTo>
                  <a:lnTo>
                    <a:pt x="21" y="167"/>
                  </a:lnTo>
                  <a:lnTo>
                    <a:pt x="20" y="172"/>
                  </a:lnTo>
                  <a:lnTo>
                    <a:pt x="20" y="178"/>
                  </a:lnTo>
                  <a:lnTo>
                    <a:pt x="22" y="191"/>
                  </a:lnTo>
                  <a:lnTo>
                    <a:pt x="24" y="199"/>
                  </a:lnTo>
                  <a:lnTo>
                    <a:pt x="24" y="199"/>
                  </a:lnTo>
                  <a:lnTo>
                    <a:pt x="29" y="210"/>
                  </a:lnTo>
                  <a:lnTo>
                    <a:pt x="31" y="216"/>
                  </a:lnTo>
                  <a:lnTo>
                    <a:pt x="33" y="224"/>
                  </a:lnTo>
                  <a:lnTo>
                    <a:pt x="33" y="224"/>
                  </a:lnTo>
                  <a:lnTo>
                    <a:pt x="34" y="228"/>
                  </a:lnTo>
                  <a:lnTo>
                    <a:pt x="35" y="230"/>
                  </a:lnTo>
                  <a:lnTo>
                    <a:pt x="37" y="232"/>
                  </a:lnTo>
                  <a:lnTo>
                    <a:pt x="39" y="233"/>
                  </a:lnTo>
                  <a:lnTo>
                    <a:pt x="40" y="234"/>
                  </a:lnTo>
                  <a:lnTo>
                    <a:pt x="41" y="233"/>
                  </a:lnTo>
                  <a:lnTo>
                    <a:pt x="42" y="232"/>
                  </a:lnTo>
                  <a:lnTo>
                    <a:pt x="42" y="230"/>
                  </a:lnTo>
                  <a:lnTo>
                    <a:pt x="42" y="230"/>
                  </a:lnTo>
                  <a:lnTo>
                    <a:pt x="42" y="225"/>
                  </a:lnTo>
                  <a:lnTo>
                    <a:pt x="45" y="219"/>
                  </a:lnTo>
                  <a:lnTo>
                    <a:pt x="47" y="216"/>
                  </a:lnTo>
                  <a:lnTo>
                    <a:pt x="49" y="214"/>
                  </a:lnTo>
                  <a:lnTo>
                    <a:pt x="52" y="213"/>
                  </a:lnTo>
                  <a:lnTo>
                    <a:pt x="56" y="212"/>
                  </a:lnTo>
                  <a:lnTo>
                    <a:pt x="56" y="212"/>
                  </a:lnTo>
                  <a:lnTo>
                    <a:pt x="62" y="213"/>
                  </a:lnTo>
                  <a:lnTo>
                    <a:pt x="67" y="215"/>
                  </a:lnTo>
                  <a:lnTo>
                    <a:pt x="69" y="216"/>
                  </a:lnTo>
                  <a:lnTo>
                    <a:pt x="70" y="219"/>
                  </a:lnTo>
                  <a:lnTo>
                    <a:pt x="71" y="222"/>
                  </a:lnTo>
                  <a:lnTo>
                    <a:pt x="71" y="226"/>
                  </a:lnTo>
                  <a:lnTo>
                    <a:pt x="71" y="226"/>
                  </a:lnTo>
                  <a:lnTo>
                    <a:pt x="70" y="230"/>
                  </a:lnTo>
                  <a:lnTo>
                    <a:pt x="68" y="233"/>
                  </a:lnTo>
                  <a:lnTo>
                    <a:pt x="66" y="236"/>
                  </a:lnTo>
                  <a:lnTo>
                    <a:pt x="63" y="239"/>
                  </a:lnTo>
                  <a:lnTo>
                    <a:pt x="56" y="242"/>
                  </a:lnTo>
                  <a:lnTo>
                    <a:pt x="49" y="245"/>
                  </a:lnTo>
                  <a:lnTo>
                    <a:pt x="49" y="245"/>
                  </a:lnTo>
                  <a:lnTo>
                    <a:pt x="47" y="247"/>
                  </a:lnTo>
                  <a:lnTo>
                    <a:pt x="46" y="249"/>
                  </a:lnTo>
                  <a:lnTo>
                    <a:pt x="45" y="256"/>
                  </a:lnTo>
                  <a:lnTo>
                    <a:pt x="43" y="265"/>
                  </a:lnTo>
                  <a:lnTo>
                    <a:pt x="42" y="270"/>
                  </a:lnTo>
                  <a:lnTo>
                    <a:pt x="39" y="275"/>
                  </a:lnTo>
                  <a:lnTo>
                    <a:pt x="39" y="275"/>
                  </a:lnTo>
                  <a:lnTo>
                    <a:pt x="36" y="280"/>
                  </a:lnTo>
                  <a:lnTo>
                    <a:pt x="35" y="284"/>
                  </a:lnTo>
                  <a:lnTo>
                    <a:pt x="36" y="288"/>
                  </a:lnTo>
                  <a:lnTo>
                    <a:pt x="37" y="291"/>
                  </a:lnTo>
                  <a:lnTo>
                    <a:pt x="39" y="295"/>
                  </a:lnTo>
                  <a:lnTo>
                    <a:pt x="42" y="298"/>
                  </a:lnTo>
                  <a:lnTo>
                    <a:pt x="48" y="304"/>
                  </a:lnTo>
                  <a:lnTo>
                    <a:pt x="48" y="304"/>
                  </a:lnTo>
                  <a:lnTo>
                    <a:pt x="50" y="306"/>
                  </a:lnTo>
                  <a:lnTo>
                    <a:pt x="52" y="305"/>
                  </a:lnTo>
                  <a:lnTo>
                    <a:pt x="53" y="303"/>
                  </a:lnTo>
                  <a:lnTo>
                    <a:pt x="53" y="299"/>
                  </a:lnTo>
                  <a:lnTo>
                    <a:pt x="54" y="290"/>
                  </a:lnTo>
                  <a:lnTo>
                    <a:pt x="56" y="287"/>
                  </a:lnTo>
                  <a:lnTo>
                    <a:pt x="57" y="284"/>
                  </a:lnTo>
                  <a:lnTo>
                    <a:pt x="57" y="284"/>
                  </a:lnTo>
                  <a:lnTo>
                    <a:pt x="59" y="282"/>
                  </a:lnTo>
                  <a:lnTo>
                    <a:pt x="59" y="280"/>
                  </a:lnTo>
                  <a:lnTo>
                    <a:pt x="60" y="274"/>
                  </a:lnTo>
                  <a:lnTo>
                    <a:pt x="61" y="267"/>
                  </a:lnTo>
                  <a:lnTo>
                    <a:pt x="63" y="261"/>
                  </a:lnTo>
                  <a:lnTo>
                    <a:pt x="63" y="261"/>
                  </a:lnTo>
                  <a:lnTo>
                    <a:pt x="65" y="259"/>
                  </a:lnTo>
                  <a:lnTo>
                    <a:pt x="67" y="259"/>
                  </a:lnTo>
                  <a:lnTo>
                    <a:pt x="71" y="261"/>
                  </a:lnTo>
                  <a:lnTo>
                    <a:pt x="74" y="264"/>
                  </a:lnTo>
                  <a:lnTo>
                    <a:pt x="83" y="273"/>
                  </a:lnTo>
                  <a:lnTo>
                    <a:pt x="89" y="277"/>
                  </a:lnTo>
                  <a:lnTo>
                    <a:pt x="94" y="280"/>
                  </a:lnTo>
                  <a:lnTo>
                    <a:pt x="94" y="280"/>
                  </a:lnTo>
                  <a:lnTo>
                    <a:pt x="99" y="283"/>
                  </a:lnTo>
                  <a:lnTo>
                    <a:pt x="102" y="287"/>
                  </a:lnTo>
                  <a:lnTo>
                    <a:pt x="105" y="290"/>
                  </a:lnTo>
                  <a:lnTo>
                    <a:pt x="106" y="294"/>
                  </a:lnTo>
                  <a:lnTo>
                    <a:pt x="105" y="298"/>
                  </a:lnTo>
                  <a:lnTo>
                    <a:pt x="104" y="303"/>
                  </a:lnTo>
                  <a:lnTo>
                    <a:pt x="102" y="307"/>
                  </a:lnTo>
                  <a:lnTo>
                    <a:pt x="99" y="311"/>
                  </a:lnTo>
                  <a:lnTo>
                    <a:pt x="99" y="311"/>
                  </a:lnTo>
                  <a:lnTo>
                    <a:pt x="96" y="316"/>
                  </a:lnTo>
                  <a:lnTo>
                    <a:pt x="95" y="323"/>
                  </a:lnTo>
                  <a:lnTo>
                    <a:pt x="94" y="330"/>
                  </a:lnTo>
                  <a:lnTo>
                    <a:pt x="94" y="339"/>
                  </a:lnTo>
                  <a:lnTo>
                    <a:pt x="93" y="357"/>
                  </a:lnTo>
                  <a:lnTo>
                    <a:pt x="92" y="364"/>
                  </a:lnTo>
                  <a:lnTo>
                    <a:pt x="91" y="370"/>
                  </a:lnTo>
                  <a:lnTo>
                    <a:pt x="91" y="370"/>
                  </a:lnTo>
                  <a:lnTo>
                    <a:pt x="90" y="375"/>
                  </a:lnTo>
                  <a:lnTo>
                    <a:pt x="90" y="381"/>
                  </a:lnTo>
                  <a:lnTo>
                    <a:pt x="91" y="386"/>
                  </a:lnTo>
                  <a:lnTo>
                    <a:pt x="93" y="391"/>
                  </a:lnTo>
                  <a:lnTo>
                    <a:pt x="96" y="402"/>
                  </a:lnTo>
                  <a:lnTo>
                    <a:pt x="97" y="407"/>
                  </a:lnTo>
                  <a:lnTo>
                    <a:pt x="98" y="412"/>
                  </a:lnTo>
                  <a:lnTo>
                    <a:pt x="98" y="412"/>
                  </a:lnTo>
                  <a:lnTo>
                    <a:pt x="98" y="413"/>
                  </a:lnTo>
                  <a:lnTo>
                    <a:pt x="98" y="413"/>
                  </a:lnTo>
                  <a:lnTo>
                    <a:pt x="110" y="414"/>
                  </a:lnTo>
                  <a:lnTo>
                    <a:pt x="110" y="414"/>
                  </a:lnTo>
                  <a:lnTo>
                    <a:pt x="114" y="414"/>
                  </a:lnTo>
                  <a:lnTo>
                    <a:pt x="117" y="414"/>
                  </a:lnTo>
                  <a:lnTo>
                    <a:pt x="123" y="411"/>
                  </a:lnTo>
                  <a:lnTo>
                    <a:pt x="128" y="408"/>
                  </a:lnTo>
                  <a:lnTo>
                    <a:pt x="131" y="407"/>
                  </a:lnTo>
                  <a:lnTo>
                    <a:pt x="135" y="407"/>
                  </a:lnTo>
                  <a:lnTo>
                    <a:pt x="135" y="407"/>
                  </a:lnTo>
                  <a:lnTo>
                    <a:pt x="144" y="407"/>
                  </a:lnTo>
                  <a:lnTo>
                    <a:pt x="149" y="405"/>
                  </a:lnTo>
                  <a:lnTo>
                    <a:pt x="151" y="404"/>
                  </a:lnTo>
                  <a:lnTo>
                    <a:pt x="152" y="402"/>
                  </a:lnTo>
                  <a:lnTo>
                    <a:pt x="153" y="397"/>
                  </a:lnTo>
                  <a:lnTo>
                    <a:pt x="153" y="397"/>
                  </a:lnTo>
                  <a:lnTo>
                    <a:pt x="154" y="391"/>
                  </a:lnTo>
                  <a:lnTo>
                    <a:pt x="157" y="385"/>
                  </a:lnTo>
                  <a:lnTo>
                    <a:pt x="162" y="379"/>
                  </a:lnTo>
                  <a:lnTo>
                    <a:pt x="169" y="374"/>
                  </a:lnTo>
                  <a:lnTo>
                    <a:pt x="169" y="374"/>
                  </a:lnTo>
                  <a:lnTo>
                    <a:pt x="176" y="371"/>
                  </a:lnTo>
                  <a:lnTo>
                    <a:pt x="182" y="368"/>
                  </a:lnTo>
                  <a:lnTo>
                    <a:pt x="186" y="366"/>
                  </a:lnTo>
                  <a:lnTo>
                    <a:pt x="188" y="365"/>
                  </a:lnTo>
                  <a:lnTo>
                    <a:pt x="189" y="363"/>
                  </a:lnTo>
                  <a:lnTo>
                    <a:pt x="189" y="363"/>
                  </a:lnTo>
                  <a:lnTo>
                    <a:pt x="190" y="361"/>
                  </a:lnTo>
                  <a:lnTo>
                    <a:pt x="192" y="360"/>
                  </a:lnTo>
                  <a:lnTo>
                    <a:pt x="198" y="357"/>
                  </a:lnTo>
                  <a:lnTo>
                    <a:pt x="207" y="357"/>
                  </a:lnTo>
                  <a:lnTo>
                    <a:pt x="219" y="358"/>
                  </a:lnTo>
                  <a:lnTo>
                    <a:pt x="219" y="358"/>
                  </a:lnTo>
                  <a:lnTo>
                    <a:pt x="232" y="359"/>
                  </a:lnTo>
                  <a:lnTo>
                    <a:pt x="243" y="360"/>
                  </a:lnTo>
                  <a:lnTo>
                    <a:pt x="247" y="359"/>
                  </a:lnTo>
                  <a:lnTo>
                    <a:pt x="252" y="358"/>
                  </a:lnTo>
                  <a:lnTo>
                    <a:pt x="255" y="356"/>
                  </a:lnTo>
                  <a:lnTo>
                    <a:pt x="258" y="353"/>
                  </a:lnTo>
                  <a:lnTo>
                    <a:pt x="258" y="353"/>
                  </a:lnTo>
                  <a:lnTo>
                    <a:pt x="263" y="347"/>
                  </a:lnTo>
                  <a:lnTo>
                    <a:pt x="270" y="343"/>
                  </a:lnTo>
                  <a:lnTo>
                    <a:pt x="274" y="341"/>
                  </a:lnTo>
                  <a:lnTo>
                    <a:pt x="278" y="341"/>
                  </a:lnTo>
                  <a:lnTo>
                    <a:pt x="282" y="341"/>
                  </a:lnTo>
                  <a:lnTo>
                    <a:pt x="286" y="341"/>
                  </a:lnTo>
                  <a:lnTo>
                    <a:pt x="286" y="341"/>
                  </a:lnTo>
                  <a:lnTo>
                    <a:pt x="292" y="344"/>
                  </a:lnTo>
                  <a:lnTo>
                    <a:pt x="296" y="346"/>
                  </a:lnTo>
                  <a:lnTo>
                    <a:pt x="300" y="348"/>
                  </a:lnTo>
                  <a:lnTo>
                    <a:pt x="305" y="349"/>
                  </a:lnTo>
                  <a:lnTo>
                    <a:pt x="305" y="349"/>
                  </a:lnTo>
                  <a:lnTo>
                    <a:pt x="308" y="349"/>
                  </a:lnTo>
                  <a:lnTo>
                    <a:pt x="312" y="351"/>
                  </a:lnTo>
                  <a:lnTo>
                    <a:pt x="321" y="357"/>
                  </a:lnTo>
                  <a:lnTo>
                    <a:pt x="328" y="363"/>
                  </a:lnTo>
                  <a:lnTo>
                    <a:pt x="332" y="368"/>
                  </a:lnTo>
                  <a:lnTo>
                    <a:pt x="332" y="368"/>
                  </a:lnTo>
                  <a:lnTo>
                    <a:pt x="334" y="370"/>
                  </a:lnTo>
                  <a:lnTo>
                    <a:pt x="337" y="371"/>
                  </a:lnTo>
                  <a:lnTo>
                    <a:pt x="345" y="373"/>
                  </a:lnTo>
                  <a:lnTo>
                    <a:pt x="354" y="375"/>
                  </a:lnTo>
                  <a:lnTo>
                    <a:pt x="363" y="378"/>
                  </a:lnTo>
                  <a:lnTo>
                    <a:pt x="363" y="378"/>
                  </a:lnTo>
                  <a:lnTo>
                    <a:pt x="369" y="381"/>
                  </a:lnTo>
                  <a:lnTo>
                    <a:pt x="376" y="385"/>
                  </a:lnTo>
                  <a:lnTo>
                    <a:pt x="384" y="388"/>
                  </a:lnTo>
                  <a:lnTo>
                    <a:pt x="388" y="389"/>
                  </a:lnTo>
                  <a:lnTo>
                    <a:pt x="393" y="390"/>
                  </a:lnTo>
                  <a:lnTo>
                    <a:pt x="393" y="390"/>
                  </a:lnTo>
                  <a:lnTo>
                    <a:pt x="407" y="390"/>
                  </a:lnTo>
                  <a:lnTo>
                    <a:pt x="423" y="391"/>
                  </a:lnTo>
                  <a:lnTo>
                    <a:pt x="430" y="393"/>
                  </a:lnTo>
                  <a:lnTo>
                    <a:pt x="436" y="395"/>
                  </a:lnTo>
                  <a:lnTo>
                    <a:pt x="441" y="397"/>
                  </a:lnTo>
                  <a:lnTo>
                    <a:pt x="444" y="401"/>
                  </a:lnTo>
                  <a:lnTo>
                    <a:pt x="444" y="401"/>
                  </a:lnTo>
                  <a:lnTo>
                    <a:pt x="448" y="410"/>
                  </a:lnTo>
                  <a:lnTo>
                    <a:pt x="453" y="418"/>
                  </a:lnTo>
                  <a:lnTo>
                    <a:pt x="456" y="422"/>
                  </a:lnTo>
                  <a:lnTo>
                    <a:pt x="459" y="424"/>
                  </a:lnTo>
                  <a:lnTo>
                    <a:pt x="464" y="426"/>
                  </a:lnTo>
                  <a:lnTo>
                    <a:pt x="470" y="427"/>
                  </a:lnTo>
                  <a:lnTo>
                    <a:pt x="470" y="427"/>
                  </a:lnTo>
                  <a:lnTo>
                    <a:pt x="480" y="428"/>
                  </a:lnTo>
                  <a:lnTo>
                    <a:pt x="483" y="429"/>
                  </a:lnTo>
                  <a:lnTo>
                    <a:pt x="487" y="430"/>
                  </a:lnTo>
                  <a:lnTo>
                    <a:pt x="489" y="432"/>
                  </a:lnTo>
                  <a:lnTo>
                    <a:pt x="491" y="434"/>
                  </a:lnTo>
                  <a:lnTo>
                    <a:pt x="495" y="440"/>
                  </a:lnTo>
                  <a:lnTo>
                    <a:pt x="495" y="440"/>
                  </a:lnTo>
                  <a:lnTo>
                    <a:pt x="500" y="449"/>
                  </a:lnTo>
                  <a:lnTo>
                    <a:pt x="508" y="457"/>
                  </a:lnTo>
                  <a:lnTo>
                    <a:pt x="512" y="461"/>
                  </a:lnTo>
                  <a:lnTo>
                    <a:pt x="516" y="464"/>
                  </a:lnTo>
                  <a:lnTo>
                    <a:pt x="520" y="465"/>
                  </a:lnTo>
                  <a:lnTo>
                    <a:pt x="525" y="466"/>
                  </a:lnTo>
                  <a:lnTo>
                    <a:pt x="525" y="466"/>
                  </a:lnTo>
                  <a:lnTo>
                    <a:pt x="536" y="465"/>
                  </a:lnTo>
                  <a:lnTo>
                    <a:pt x="551" y="464"/>
                  </a:lnTo>
                  <a:lnTo>
                    <a:pt x="558" y="464"/>
                  </a:lnTo>
                  <a:lnTo>
                    <a:pt x="563" y="464"/>
                  </a:lnTo>
                  <a:lnTo>
                    <a:pt x="567" y="465"/>
                  </a:lnTo>
                  <a:lnTo>
                    <a:pt x="568" y="467"/>
                  </a:lnTo>
                  <a:lnTo>
                    <a:pt x="569" y="468"/>
                  </a:lnTo>
                  <a:lnTo>
                    <a:pt x="569" y="468"/>
                  </a:lnTo>
                  <a:lnTo>
                    <a:pt x="568" y="478"/>
                  </a:lnTo>
                  <a:lnTo>
                    <a:pt x="568" y="482"/>
                  </a:lnTo>
                  <a:lnTo>
                    <a:pt x="572" y="487"/>
                  </a:lnTo>
                  <a:lnTo>
                    <a:pt x="572" y="487"/>
                  </a:lnTo>
                  <a:lnTo>
                    <a:pt x="575" y="491"/>
                  </a:lnTo>
                  <a:lnTo>
                    <a:pt x="577" y="495"/>
                  </a:lnTo>
                  <a:lnTo>
                    <a:pt x="578" y="498"/>
                  </a:lnTo>
                  <a:lnTo>
                    <a:pt x="577" y="503"/>
                  </a:lnTo>
                  <a:lnTo>
                    <a:pt x="577" y="503"/>
                  </a:lnTo>
                  <a:lnTo>
                    <a:pt x="574" y="514"/>
                  </a:lnTo>
                  <a:lnTo>
                    <a:pt x="573" y="519"/>
                  </a:lnTo>
                  <a:lnTo>
                    <a:pt x="573" y="523"/>
                  </a:lnTo>
                  <a:lnTo>
                    <a:pt x="573" y="523"/>
                  </a:lnTo>
                  <a:lnTo>
                    <a:pt x="573" y="524"/>
                  </a:lnTo>
                  <a:lnTo>
                    <a:pt x="573" y="524"/>
                  </a:lnTo>
                  <a:lnTo>
                    <a:pt x="576" y="536"/>
                  </a:lnTo>
                  <a:lnTo>
                    <a:pt x="576" y="536"/>
                  </a:lnTo>
                  <a:lnTo>
                    <a:pt x="576" y="536"/>
                  </a:lnTo>
                  <a:lnTo>
                    <a:pt x="576" y="536"/>
                  </a:lnTo>
                  <a:lnTo>
                    <a:pt x="576" y="539"/>
                  </a:lnTo>
                  <a:lnTo>
                    <a:pt x="576" y="539"/>
                  </a:lnTo>
                  <a:lnTo>
                    <a:pt x="576" y="540"/>
                  </a:lnTo>
                  <a:lnTo>
                    <a:pt x="576" y="540"/>
                  </a:lnTo>
                  <a:lnTo>
                    <a:pt x="577" y="543"/>
                  </a:lnTo>
                  <a:lnTo>
                    <a:pt x="577" y="543"/>
                  </a:lnTo>
                  <a:lnTo>
                    <a:pt x="582" y="543"/>
                  </a:lnTo>
                  <a:lnTo>
                    <a:pt x="588" y="544"/>
                  </a:lnTo>
                  <a:lnTo>
                    <a:pt x="593" y="546"/>
                  </a:lnTo>
                  <a:lnTo>
                    <a:pt x="596" y="549"/>
                  </a:lnTo>
                  <a:lnTo>
                    <a:pt x="596" y="54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 name="Freeform 116">
              <a:extLst>
                <a:ext uri="{FF2B5EF4-FFF2-40B4-BE49-F238E27FC236}">
                  <a16:creationId xmlns:a16="http://schemas.microsoft.com/office/drawing/2014/main" id="{34AB08EA-EEDE-47BE-8DEE-163130C30BF9}"/>
                </a:ext>
              </a:extLst>
            </p:cNvPr>
            <p:cNvSpPr>
              <a:spLocks/>
            </p:cNvSpPr>
            <p:nvPr/>
          </p:nvSpPr>
          <p:spPr bwMode="auto">
            <a:xfrm>
              <a:off x="937126" y="2176815"/>
              <a:ext cx="830111" cy="454431"/>
            </a:xfrm>
            <a:custGeom>
              <a:avLst/>
              <a:gdLst>
                <a:gd name="T0" fmla="*/ 283 w 2613"/>
                <a:gd name="T1" fmla="*/ 721 h 1231"/>
                <a:gd name="T2" fmla="*/ 427 w 2613"/>
                <a:gd name="T3" fmla="*/ 734 h 1231"/>
                <a:gd name="T4" fmla="*/ 422 w 2613"/>
                <a:gd name="T5" fmla="*/ 809 h 1231"/>
                <a:gd name="T6" fmla="*/ 329 w 2613"/>
                <a:gd name="T7" fmla="*/ 845 h 1231"/>
                <a:gd name="T8" fmla="*/ 309 w 2613"/>
                <a:gd name="T9" fmla="*/ 913 h 1231"/>
                <a:gd name="T10" fmla="*/ 287 w 2613"/>
                <a:gd name="T11" fmla="*/ 963 h 1231"/>
                <a:gd name="T12" fmla="*/ 385 w 2613"/>
                <a:gd name="T13" fmla="*/ 1051 h 1231"/>
                <a:gd name="T14" fmla="*/ 373 w 2613"/>
                <a:gd name="T15" fmla="*/ 1132 h 1231"/>
                <a:gd name="T16" fmla="*/ 444 w 2613"/>
                <a:gd name="T17" fmla="*/ 1101 h 1231"/>
                <a:gd name="T18" fmla="*/ 576 w 2613"/>
                <a:gd name="T19" fmla="*/ 1174 h 1231"/>
                <a:gd name="T20" fmla="*/ 798 w 2613"/>
                <a:gd name="T21" fmla="*/ 810 h 1231"/>
                <a:gd name="T22" fmla="*/ 873 w 2613"/>
                <a:gd name="T23" fmla="*/ 787 h 1231"/>
                <a:gd name="T24" fmla="*/ 908 w 2613"/>
                <a:gd name="T25" fmla="*/ 751 h 1231"/>
                <a:gd name="T26" fmla="*/ 910 w 2613"/>
                <a:gd name="T27" fmla="*/ 842 h 1231"/>
                <a:gd name="T28" fmla="*/ 926 w 2613"/>
                <a:gd name="T29" fmla="*/ 925 h 1231"/>
                <a:gd name="T30" fmla="*/ 1165 w 2613"/>
                <a:gd name="T31" fmla="*/ 996 h 1231"/>
                <a:gd name="T32" fmla="*/ 1284 w 2613"/>
                <a:gd name="T33" fmla="*/ 1118 h 1231"/>
                <a:gd name="T34" fmla="*/ 1392 w 2613"/>
                <a:gd name="T35" fmla="*/ 1216 h 1231"/>
                <a:gd name="T36" fmla="*/ 1480 w 2613"/>
                <a:gd name="T37" fmla="*/ 1154 h 1231"/>
                <a:gd name="T38" fmla="*/ 1607 w 2613"/>
                <a:gd name="T39" fmla="*/ 1058 h 1231"/>
                <a:gd name="T40" fmla="*/ 1684 w 2613"/>
                <a:gd name="T41" fmla="*/ 1066 h 1231"/>
                <a:gd name="T42" fmla="*/ 1801 w 2613"/>
                <a:gd name="T43" fmla="*/ 1027 h 1231"/>
                <a:gd name="T44" fmla="*/ 2037 w 2613"/>
                <a:gd name="T45" fmla="*/ 1047 h 1231"/>
                <a:gd name="T46" fmla="*/ 2171 w 2613"/>
                <a:gd name="T47" fmla="*/ 1079 h 1231"/>
                <a:gd name="T48" fmla="*/ 2209 w 2613"/>
                <a:gd name="T49" fmla="*/ 1031 h 1231"/>
                <a:gd name="T50" fmla="*/ 2163 w 2613"/>
                <a:gd name="T51" fmla="*/ 899 h 1231"/>
                <a:gd name="T52" fmla="*/ 2244 w 2613"/>
                <a:gd name="T53" fmla="*/ 859 h 1231"/>
                <a:gd name="T54" fmla="*/ 2315 w 2613"/>
                <a:gd name="T55" fmla="*/ 847 h 1231"/>
                <a:gd name="T56" fmla="*/ 2380 w 2613"/>
                <a:gd name="T57" fmla="*/ 708 h 1231"/>
                <a:gd name="T58" fmla="*/ 2522 w 2613"/>
                <a:gd name="T59" fmla="*/ 709 h 1231"/>
                <a:gd name="T60" fmla="*/ 2589 w 2613"/>
                <a:gd name="T61" fmla="*/ 594 h 1231"/>
                <a:gd name="T62" fmla="*/ 2613 w 2613"/>
                <a:gd name="T63" fmla="*/ 533 h 1231"/>
                <a:gd name="T64" fmla="*/ 2594 w 2613"/>
                <a:gd name="T65" fmla="*/ 507 h 1231"/>
                <a:gd name="T66" fmla="*/ 2482 w 2613"/>
                <a:gd name="T67" fmla="*/ 468 h 1231"/>
                <a:gd name="T68" fmla="*/ 2341 w 2613"/>
                <a:gd name="T69" fmla="*/ 400 h 1231"/>
                <a:gd name="T70" fmla="*/ 2233 w 2613"/>
                <a:gd name="T71" fmla="*/ 393 h 1231"/>
                <a:gd name="T72" fmla="*/ 2160 w 2613"/>
                <a:gd name="T73" fmla="*/ 406 h 1231"/>
                <a:gd name="T74" fmla="*/ 1935 w 2613"/>
                <a:gd name="T75" fmla="*/ 120 h 1231"/>
                <a:gd name="T76" fmla="*/ 1862 w 2613"/>
                <a:gd name="T77" fmla="*/ 115 h 1231"/>
                <a:gd name="T78" fmla="*/ 1788 w 2613"/>
                <a:gd name="T79" fmla="*/ 164 h 1231"/>
                <a:gd name="T80" fmla="*/ 1744 w 2613"/>
                <a:gd name="T81" fmla="*/ 139 h 1231"/>
                <a:gd name="T82" fmla="*/ 1693 w 2613"/>
                <a:gd name="T83" fmla="*/ 113 h 1231"/>
                <a:gd name="T84" fmla="*/ 1625 w 2613"/>
                <a:gd name="T85" fmla="*/ 106 h 1231"/>
                <a:gd name="T86" fmla="*/ 1573 w 2613"/>
                <a:gd name="T87" fmla="*/ 36 h 1231"/>
                <a:gd name="T88" fmla="*/ 1457 w 2613"/>
                <a:gd name="T89" fmla="*/ 0 h 1231"/>
                <a:gd name="T90" fmla="*/ 1219 w 2613"/>
                <a:gd name="T91" fmla="*/ 74 h 1231"/>
                <a:gd name="T92" fmla="*/ 1041 w 2613"/>
                <a:gd name="T93" fmla="*/ 123 h 1231"/>
                <a:gd name="T94" fmla="*/ 936 w 2613"/>
                <a:gd name="T95" fmla="*/ 141 h 1231"/>
                <a:gd name="T96" fmla="*/ 999 w 2613"/>
                <a:gd name="T97" fmla="*/ 211 h 1231"/>
                <a:gd name="T98" fmla="*/ 933 w 2613"/>
                <a:gd name="T99" fmla="*/ 259 h 1231"/>
                <a:gd name="T100" fmla="*/ 923 w 2613"/>
                <a:gd name="T101" fmla="*/ 333 h 1231"/>
                <a:gd name="T102" fmla="*/ 943 w 2613"/>
                <a:gd name="T103" fmla="*/ 409 h 1231"/>
                <a:gd name="T104" fmla="*/ 838 w 2613"/>
                <a:gd name="T105" fmla="*/ 430 h 1231"/>
                <a:gd name="T106" fmla="*/ 688 w 2613"/>
                <a:gd name="T107" fmla="*/ 387 h 1231"/>
                <a:gd name="T108" fmla="*/ 559 w 2613"/>
                <a:gd name="T109" fmla="*/ 405 h 1231"/>
                <a:gd name="T110" fmla="*/ 478 w 2613"/>
                <a:gd name="T111" fmla="*/ 372 h 1231"/>
                <a:gd name="T112" fmla="*/ 349 w 2613"/>
                <a:gd name="T113" fmla="*/ 324 h 1231"/>
                <a:gd name="T114" fmla="*/ 258 w 2613"/>
                <a:gd name="T115" fmla="*/ 350 h 1231"/>
                <a:gd name="T116" fmla="*/ 142 w 2613"/>
                <a:gd name="T117" fmla="*/ 423 h 1231"/>
                <a:gd name="T118" fmla="*/ 83 w 2613"/>
                <a:gd name="T119" fmla="*/ 443 h 1231"/>
                <a:gd name="T120" fmla="*/ 30 w 2613"/>
                <a:gd name="T121" fmla="*/ 529 h 1231"/>
                <a:gd name="T122" fmla="*/ 38 w 2613"/>
                <a:gd name="T123" fmla="*/ 633 h 1231"/>
                <a:gd name="T124" fmla="*/ 157 w 2613"/>
                <a:gd name="T125" fmla="*/ 729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13" h="1231">
                  <a:moveTo>
                    <a:pt x="184" y="777"/>
                  </a:moveTo>
                  <a:lnTo>
                    <a:pt x="184" y="777"/>
                  </a:lnTo>
                  <a:lnTo>
                    <a:pt x="184" y="777"/>
                  </a:lnTo>
                  <a:lnTo>
                    <a:pt x="184" y="777"/>
                  </a:lnTo>
                  <a:lnTo>
                    <a:pt x="185" y="774"/>
                  </a:lnTo>
                  <a:lnTo>
                    <a:pt x="185" y="774"/>
                  </a:lnTo>
                  <a:lnTo>
                    <a:pt x="186" y="771"/>
                  </a:lnTo>
                  <a:lnTo>
                    <a:pt x="188" y="768"/>
                  </a:lnTo>
                  <a:lnTo>
                    <a:pt x="191" y="766"/>
                  </a:lnTo>
                  <a:lnTo>
                    <a:pt x="194" y="764"/>
                  </a:lnTo>
                  <a:lnTo>
                    <a:pt x="202" y="761"/>
                  </a:lnTo>
                  <a:lnTo>
                    <a:pt x="213" y="759"/>
                  </a:lnTo>
                  <a:lnTo>
                    <a:pt x="213" y="759"/>
                  </a:lnTo>
                  <a:lnTo>
                    <a:pt x="222" y="758"/>
                  </a:lnTo>
                  <a:lnTo>
                    <a:pt x="225" y="756"/>
                  </a:lnTo>
                  <a:lnTo>
                    <a:pt x="227" y="755"/>
                  </a:lnTo>
                  <a:lnTo>
                    <a:pt x="230" y="750"/>
                  </a:lnTo>
                  <a:lnTo>
                    <a:pt x="233" y="744"/>
                  </a:lnTo>
                  <a:lnTo>
                    <a:pt x="233" y="744"/>
                  </a:lnTo>
                  <a:lnTo>
                    <a:pt x="237" y="738"/>
                  </a:lnTo>
                  <a:lnTo>
                    <a:pt x="241" y="735"/>
                  </a:lnTo>
                  <a:lnTo>
                    <a:pt x="247" y="733"/>
                  </a:lnTo>
                  <a:lnTo>
                    <a:pt x="256" y="733"/>
                  </a:lnTo>
                  <a:lnTo>
                    <a:pt x="256" y="733"/>
                  </a:lnTo>
                  <a:lnTo>
                    <a:pt x="266" y="732"/>
                  </a:lnTo>
                  <a:lnTo>
                    <a:pt x="273" y="730"/>
                  </a:lnTo>
                  <a:lnTo>
                    <a:pt x="278" y="726"/>
                  </a:lnTo>
                  <a:lnTo>
                    <a:pt x="283" y="721"/>
                  </a:lnTo>
                  <a:lnTo>
                    <a:pt x="283" y="721"/>
                  </a:lnTo>
                  <a:lnTo>
                    <a:pt x="288" y="717"/>
                  </a:lnTo>
                  <a:lnTo>
                    <a:pt x="292" y="714"/>
                  </a:lnTo>
                  <a:lnTo>
                    <a:pt x="297" y="713"/>
                  </a:lnTo>
                  <a:lnTo>
                    <a:pt x="305" y="712"/>
                  </a:lnTo>
                  <a:lnTo>
                    <a:pt x="305" y="712"/>
                  </a:lnTo>
                  <a:lnTo>
                    <a:pt x="310" y="713"/>
                  </a:lnTo>
                  <a:lnTo>
                    <a:pt x="316" y="714"/>
                  </a:lnTo>
                  <a:lnTo>
                    <a:pt x="329" y="719"/>
                  </a:lnTo>
                  <a:lnTo>
                    <a:pt x="341" y="724"/>
                  </a:lnTo>
                  <a:lnTo>
                    <a:pt x="350" y="730"/>
                  </a:lnTo>
                  <a:lnTo>
                    <a:pt x="350" y="730"/>
                  </a:lnTo>
                  <a:lnTo>
                    <a:pt x="353" y="732"/>
                  </a:lnTo>
                  <a:lnTo>
                    <a:pt x="356" y="733"/>
                  </a:lnTo>
                  <a:lnTo>
                    <a:pt x="364" y="734"/>
                  </a:lnTo>
                  <a:lnTo>
                    <a:pt x="372" y="732"/>
                  </a:lnTo>
                  <a:lnTo>
                    <a:pt x="375" y="731"/>
                  </a:lnTo>
                  <a:lnTo>
                    <a:pt x="377" y="729"/>
                  </a:lnTo>
                  <a:lnTo>
                    <a:pt x="377" y="729"/>
                  </a:lnTo>
                  <a:lnTo>
                    <a:pt x="379" y="727"/>
                  </a:lnTo>
                  <a:lnTo>
                    <a:pt x="381" y="726"/>
                  </a:lnTo>
                  <a:lnTo>
                    <a:pt x="388" y="723"/>
                  </a:lnTo>
                  <a:lnTo>
                    <a:pt x="396" y="722"/>
                  </a:lnTo>
                  <a:lnTo>
                    <a:pt x="405" y="720"/>
                  </a:lnTo>
                  <a:lnTo>
                    <a:pt x="405" y="720"/>
                  </a:lnTo>
                  <a:lnTo>
                    <a:pt x="409" y="719"/>
                  </a:lnTo>
                  <a:lnTo>
                    <a:pt x="414" y="720"/>
                  </a:lnTo>
                  <a:lnTo>
                    <a:pt x="417" y="723"/>
                  </a:lnTo>
                  <a:lnTo>
                    <a:pt x="421" y="727"/>
                  </a:lnTo>
                  <a:lnTo>
                    <a:pt x="427" y="734"/>
                  </a:lnTo>
                  <a:lnTo>
                    <a:pt x="432" y="740"/>
                  </a:lnTo>
                  <a:lnTo>
                    <a:pt x="432" y="740"/>
                  </a:lnTo>
                  <a:lnTo>
                    <a:pt x="434" y="742"/>
                  </a:lnTo>
                  <a:lnTo>
                    <a:pt x="435" y="744"/>
                  </a:lnTo>
                  <a:lnTo>
                    <a:pt x="435" y="746"/>
                  </a:lnTo>
                  <a:lnTo>
                    <a:pt x="434" y="748"/>
                  </a:lnTo>
                  <a:lnTo>
                    <a:pt x="430" y="751"/>
                  </a:lnTo>
                  <a:lnTo>
                    <a:pt x="425" y="753"/>
                  </a:lnTo>
                  <a:lnTo>
                    <a:pt x="425" y="753"/>
                  </a:lnTo>
                  <a:lnTo>
                    <a:pt x="423" y="754"/>
                  </a:lnTo>
                  <a:lnTo>
                    <a:pt x="421" y="755"/>
                  </a:lnTo>
                  <a:lnTo>
                    <a:pt x="420" y="757"/>
                  </a:lnTo>
                  <a:lnTo>
                    <a:pt x="421" y="759"/>
                  </a:lnTo>
                  <a:lnTo>
                    <a:pt x="422" y="762"/>
                  </a:lnTo>
                  <a:lnTo>
                    <a:pt x="423" y="764"/>
                  </a:lnTo>
                  <a:lnTo>
                    <a:pt x="426" y="766"/>
                  </a:lnTo>
                  <a:lnTo>
                    <a:pt x="429" y="768"/>
                  </a:lnTo>
                  <a:lnTo>
                    <a:pt x="429" y="768"/>
                  </a:lnTo>
                  <a:lnTo>
                    <a:pt x="432" y="770"/>
                  </a:lnTo>
                  <a:lnTo>
                    <a:pt x="434" y="772"/>
                  </a:lnTo>
                  <a:lnTo>
                    <a:pt x="434" y="776"/>
                  </a:lnTo>
                  <a:lnTo>
                    <a:pt x="432" y="779"/>
                  </a:lnTo>
                  <a:lnTo>
                    <a:pt x="430" y="788"/>
                  </a:lnTo>
                  <a:lnTo>
                    <a:pt x="429" y="794"/>
                  </a:lnTo>
                  <a:lnTo>
                    <a:pt x="429" y="799"/>
                  </a:lnTo>
                  <a:lnTo>
                    <a:pt x="429" y="799"/>
                  </a:lnTo>
                  <a:lnTo>
                    <a:pt x="428" y="804"/>
                  </a:lnTo>
                  <a:lnTo>
                    <a:pt x="426" y="807"/>
                  </a:lnTo>
                  <a:lnTo>
                    <a:pt x="422" y="809"/>
                  </a:lnTo>
                  <a:lnTo>
                    <a:pt x="418" y="812"/>
                  </a:lnTo>
                  <a:lnTo>
                    <a:pt x="410" y="814"/>
                  </a:lnTo>
                  <a:lnTo>
                    <a:pt x="407" y="816"/>
                  </a:lnTo>
                  <a:lnTo>
                    <a:pt x="405" y="818"/>
                  </a:lnTo>
                  <a:lnTo>
                    <a:pt x="405" y="818"/>
                  </a:lnTo>
                  <a:lnTo>
                    <a:pt x="404" y="821"/>
                  </a:lnTo>
                  <a:lnTo>
                    <a:pt x="404" y="824"/>
                  </a:lnTo>
                  <a:lnTo>
                    <a:pt x="405" y="827"/>
                  </a:lnTo>
                  <a:lnTo>
                    <a:pt x="407" y="831"/>
                  </a:lnTo>
                  <a:lnTo>
                    <a:pt x="412" y="837"/>
                  </a:lnTo>
                  <a:lnTo>
                    <a:pt x="416" y="840"/>
                  </a:lnTo>
                  <a:lnTo>
                    <a:pt x="420" y="843"/>
                  </a:lnTo>
                  <a:lnTo>
                    <a:pt x="420" y="843"/>
                  </a:lnTo>
                  <a:lnTo>
                    <a:pt x="423" y="845"/>
                  </a:lnTo>
                  <a:lnTo>
                    <a:pt x="425" y="847"/>
                  </a:lnTo>
                  <a:lnTo>
                    <a:pt x="424" y="849"/>
                  </a:lnTo>
                  <a:lnTo>
                    <a:pt x="422" y="849"/>
                  </a:lnTo>
                  <a:lnTo>
                    <a:pt x="415" y="850"/>
                  </a:lnTo>
                  <a:lnTo>
                    <a:pt x="407" y="849"/>
                  </a:lnTo>
                  <a:lnTo>
                    <a:pt x="407" y="849"/>
                  </a:lnTo>
                  <a:lnTo>
                    <a:pt x="401" y="847"/>
                  </a:lnTo>
                  <a:lnTo>
                    <a:pt x="398" y="845"/>
                  </a:lnTo>
                  <a:lnTo>
                    <a:pt x="396" y="843"/>
                  </a:lnTo>
                  <a:lnTo>
                    <a:pt x="393" y="842"/>
                  </a:lnTo>
                  <a:lnTo>
                    <a:pt x="393" y="842"/>
                  </a:lnTo>
                  <a:lnTo>
                    <a:pt x="370" y="843"/>
                  </a:lnTo>
                  <a:lnTo>
                    <a:pt x="339" y="844"/>
                  </a:lnTo>
                  <a:lnTo>
                    <a:pt x="339" y="844"/>
                  </a:lnTo>
                  <a:lnTo>
                    <a:pt x="329" y="845"/>
                  </a:lnTo>
                  <a:lnTo>
                    <a:pt x="321" y="847"/>
                  </a:lnTo>
                  <a:lnTo>
                    <a:pt x="317" y="848"/>
                  </a:lnTo>
                  <a:lnTo>
                    <a:pt x="315" y="851"/>
                  </a:lnTo>
                  <a:lnTo>
                    <a:pt x="313" y="854"/>
                  </a:lnTo>
                  <a:lnTo>
                    <a:pt x="312" y="857"/>
                  </a:lnTo>
                  <a:lnTo>
                    <a:pt x="312" y="857"/>
                  </a:lnTo>
                  <a:lnTo>
                    <a:pt x="310" y="864"/>
                  </a:lnTo>
                  <a:lnTo>
                    <a:pt x="306" y="871"/>
                  </a:lnTo>
                  <a:lnTo>
                    <a:pt x="303" y="874"/>
                  </a:lnTo>
                  <a:lnTo>
                    <a:pt x="300" y="876"/>
                  </a:lnTo>
                  <a:lnTo>
                    <a:pt x="296" y="878"/>
                  </a:lnTo>
                  <a:lnTo>
                    <a:pt x="292" y="879"/>
                  </a:lnTo>
                  <a:lnTo>
                    <a:pt x="292" y="879"/>
                  </a:lnTo>
                  <a:lnTo>
                    <a:pt x="289" y="880"/>
                  </a:lnTo>
                  <a:lnTo>
                    <a:pt x="287" y="882"/>
                  </a:lnTo>
                  <a:lnTo>
                    <a:pt x="287" y="885"/>
                  </a:lnTo>
                  <a:lnTo>
                    <a:pt x="289" y="888"/>
                  </a:lnTo>
                  <a:lnTo>
                    <a:pt x="292" y="891"/>
                  </a:lnTo>
                  <a:lnTo>
                    <a:pt x="296" y="894"/>
                  </a:lnTo>
                  <a:lnTo>
                    <a:pt x="301" y="896"/>
                  </a:lnTo>
                  <a:lnTo>
                    <a:pt x="306" y="898"/>
                  </a:lnTo>
                  <a:lnTo>
                    <a:pt x="306" y="898"/>
                  </a:lnTo>
                  <a:lnTo>
                    <a:pt x="310" y="899"/>
                  </a:lnTo>
                  <a:lnTo>
                    <a:pt x="313" y="901"/>
                  </a:lnTo>
                  <a:lnTo>
                    <a:pt x="315" y="903"/>
                  </a:lnTo>
                  <a:lnTo>
                    <a:pt x="315" y="906"/>
                  </a:lnTo>
                  <a:lnTo>
                    <a:pt x="314" y="909"/>
                  </a:lnTo>
                  <a:lnTo>
                    <a:pt x="312" y="911"/>
                  </a:lnTo>
                  <a:lnTo>
                    <a:pt x="309" y="913"/>
                  </a:lnTo>
                  <a:lnTo>
                    <a:pt x="306" y="914"/>
                  </a:lnTo>
                  <a:lnTo>
                    <a:pt x="306" y="914"/>
                  </a:lnTo>
                  <a:lnTo>
                    <a:pt x="299" y="915"/>
                  </a:lnTo>
                  <a:lnTo>
                    <a:pt x="293" y="915"/>
                  </a:lnTo>
                  <a:lnTo>
                    <a:pt x="286" y="913"/>
                  </a:lnTo>
                  <a:lnTo>
                    <a:pt x="278" y="909"/>
                  </a:lnTo>
                  <a:lnTo>
                    <a:pt x="278" y="909"/>
                  </a:lnTo>
                  <a:lnTo>
                    <a:pt x="271" y="906"/>
                  </a:lnTo>
                  <a:lnTo>
                    <a:pt x="265" y="905"/>
                  </a:lnTo>
                  <a:lnTo>
                    <a:pt x="258" y="906"/>
                  </a:lnTo>
                  <a:lnTo>
                    <a:pt x="252" y="908"/>
                  </a:lnTo>
                  <a:lnTo>
                    <a:pt x="252" y="908"/>
                  </a:lnTo>
                  <a:lnTo>
                    <a:pt x="249" y="910"/>
                  </a:lnTo>
                  <a:lnTo>
                    <a:pt x="246" y="912"/>
                  </a:lnTo>
                  <a:lnTo>
                    <a:pt x="244" y="915"/>
                  </a:lnTo>
                  <a:lnTo>
                    <a:pt x="243" y="919"/>
                  </a:lnTo>
                  <a:lnTo>
                    <a:pt x="241" y="926"/>
                  </a:lnTo>
                  <a:lnTo>
                    <a:pt x="242" y="932"/>
                  </a:lnTo>
                  <a:lnTo>
                    <a:pt x="242" y="932"/>
                  </a:lnTo>
                  <a:lnTo>
                    <a:pt x="243" y="934"/>
                  </a:lnTo>
                  <a:lnTo>
                    <a:pt x="245" y="936"/>
                  </a:lnTo>
                  <a:lnTo>
                    <a:pt x="249" y="938"/>
                  </a:lnTo>
                  <a:lnTo>
                    <a:pt x="257" y="940"/>
                  </a:lnTo>
                  <a:lnTo>
                    <a:pt x="268" y="943"/>
                  </a:lnTo>
                  <a:lnTo>
                    <a:pt x="268" y="943"/>
                  </a:lnTo>
                  <a:lnTo>
                    <a:pt x="274" y="946"/>
                  </a:lnTo>
                  <a:lnTo>
                    <a:pt x="279" y="951"/>
                  </a:lnTo>
                  <a:lnTo>
                    <a:pt x="283" y="957"/>
                  </a:lnTo>
                  <a:lnTo>
                    <a:pt x="287" y="963"/>
                  </a:lnTo>
                  <a:lnTo>
                    <a:pt x="294" y="976"/>
                  </a:lnTo>
                  <a:lnTo>
                    <a:pt x="299" y="987"/>
                  </a:lnTo>
                  <a:lnTo>
                    <a:pt x="299" y="987"/>
                  </a:lnTo>
                  <a:lnTo>
                    <a:pt x="303" y="994"/>
                  </a:lnTo>
                  <a:lnTo>
                    <a:pt x="305" y="1000"/>
                  </a:lnTo>
                  <a:lnTo>
                    <a:pt x="306" y="1006"/>
                  </a:lnTo>
                  <a:lnTo>
                    <a:pt x="306" y="1013"/>
                  </a:lnTo>
                  <a:lnTo>
                    <a:pt x="306" y="1013"/>
                  </a:lnTo>
                  <a:lnTo>
                    <a:pt x="306" y="1017"/>
                  </a:lnTo>
                  <a:lnTo>
                    <a:pt x="307" y="1020"/>
                  </a:lnTo>
                  <a:lnTo>
                    <a:pt x="309" y="1022"/>
                  </a:lnTo>
                  <a:lnTo>
                    <a:pt x="311" y="1024"/>
                  </a:lnTo>
                  <a:lnTo>
                    <a:pt x="314" y="1025"/>
                  </a:lnTo>
                  <a:lnTo>
                    <a:pt x="317" y="1026"/>
                  </a:lnTo>
                  <a:lnTo>
                    <a:pt x="326" y="1026"/>
                  </a:lnTo>
                  <a:lnTo>
                    <a:pt x="326" y="1026"/>
                  </a:lnTo>
                  <a:lnTo>
                    <a:pt x="331" y="1026"/>
                  </a:lnTo>
                  <a:lnTo>
                    <a:pt x="334" y="1027"/>
                  </a:lnTo>
                  <a:lnTo>
                    <a:pt x="336" y="1029"/>
                  </a:lnTo>
                  <a:lnTo>
                    <a:pt x="338" y="1031"/>
                  </a:lnTo>
                  <a:lnTo>
                    <a:pt x="341" y="1037"/>
                  </a:lnTo>
                  <a:lnTo>
                    <a:pt x="344" y="1044"/>
                  </a:lnTo>
                  <a:lnTo>
                    <a:pt x="344" y="1044"/>
                  </a:lnTo>
                  <a:lnTo>
                    <a:pt x="348" y="1047"/>
                  </a:lnTo>
                  <a:lnTo>
                    <a:pt x="352" y="1049"/>
                  </a:lnTo>
                  <a:lnTo>
                    <a:pt x="357" y="1050"/>
                  </a:lnTo>
                  <a:lnTo>
                    <a:pt x="363" y="1051"/>
                  </a:lnTo>
                  <a:lnTo>
                    <a:pt x="375" y="1051"/>
                  </a:lnTo>
                  <a:lnTo>
                    <a:pt x="385" y="1051"/>
                  </a:lnTo>
                  <a:lnTo>
                    <a:pt x="385" y="1051"/>
                  </a:lnTo>
                  <a:lnTo>
                    <a:pt x="389" y="1052"/>
                  </a:lnTo>
                  <a:lnTo>
                    <a:pt x="392" y="1054"/>
                  </a:lnTo>
                  <a:lnTo>
                    <a:pt x="395" y="1058"/>
                  </a:lnTo>
                  <a:lnTo>
                    <a:pt x="397" y="1062"/>
                  </a:lnTo>
                  <a:lnTo>
                    <a:pt x="399" y="1067"/>
                  </a:lnTo>
                  <a:lnTo>
                    <a:pt x="400" y="1073"/>
                  </a:lnTo>
                  <a:lnTo>
                    <a:pt x="400" y="1083"/>
                  </a:lnTo>
                  <a:lnTo>
                    <a:pt x="400" y="1083"/>
                  </a:lnTo>
                  <a:lnTo>
                    <a:pt x="399" y="1091"/>
                  </a:lnTo>
                  <a:lnTo>
                    <a:pt x="398" y="1094"/>
                  </a:lnTo>
                  <a:lnTo>
                    <a:pt x="396" y="1096"/>
                  </a:lnTo>
                  <a:lnTo>
                    <a:pt x="394" y="1097"/>
                  </a:lnTo>
                  <a:lnTo>
                    <a:pt x="391" y="1098"/>
                  </a:lnTo>
                  <a:lnTo>
                    <a:pt x="384" y="1100"/>
                  </a:lnTo>
                  <a:lnTo>
                    <a:pt x="384" y="1100"/>
                  </a:lnTo>
                  <a:lnTo>
                    <a:pt x="380" y="1101"/>
                  </a:lnTo>
                  <a:lnTo>
                    <a:pt x="378" y="1104"/>
                  </a:lnTo>
                  <a:lnTo>
                    <a:pt x="377" y="1107"/>
                  </a:lnTo>
                  <a:lnTo>
                    <a:pt x="377" y="1111"/>
                  </a:lnTo>
                  <a:lnTo>
                    <a:pt x="377" y="1120"/>
                  </a:lnTo>
                  <a:lnTo>
                    <a:pt x="377" y="1124"/>
                  </a:lnTo>
                  <a:lnTo>
                    <a:pt x="375" y="1128"/>
                  </a:lnTo>
                  <a:lnTo>
                    <a:pt x="375" y="1128"/>
                  </a:lnTo>
                  <a:lnTo>
                    <a:pt x="374" y="1130"/>
                  </a:lnTo>
                  <a:lnTo>
                    <a:pt x="374" y="1130"/>
                  </a:lnTo>
                  <a:lnTo>
                    <a:pt x="374" y="1130"/>
                  </a:lnTo>
                  <a:lnTo>
                    <a:pt x="374" y="1130"/>
                  </a:lnTo>
                  <a:lnTo>
                    <a:pt x="373" y="1132"/>
                  </a:lnTo>
                  <a:lnTo>
                    <a:pt x="373" y="1132"/>
                  </a:lnTo>
                  <a:lnTo>
                    <a:pt x="373" y="1132"/>
                  </a:lnTo>
                  <a:lnTo>
                    <a:pt x="373" y="1132"/>
                  </a:lnTo>
                  <a:lnTo>
                    <a:pt x="373" y="1134"/>
                  </a:lnTo>
                  <a:lnTo>
                    <a:pt x="373" y="1134"/>
                  </a:lnTo>
                  <a:lnTo>
                    <a:pt x="373" y="1134"/>
                  </a:lnTo>
                  <a:lnTo>
                    <a:pt x="373" y="1134"/>
                  </a:lnTo>
                  <a:lnTo>
                    <a:pt x="374" y="1136"/>
                  </a:lnTo>
                  <a:lnTo>
                    <a:pt x="374" y="1136"/>
                  </a:lnTo>
                  <a:lnTo>
                    <a:pt x="374" y="1136"/>
                  </a:lnTo>
                  <a:lnTo>
                    <a:pt x="374" y="1136"/>
                  </a:lnTo>
                  <a:lnTo>
                    <a:pt x="376" y="1139"/>
                  </a:lnTo>
                  <a:lnTo>
                    <a:pt x="378" y="1143"/>
                  </a:lnTo>
                  <a:lnTo>
                    <a:pt x="378" y="1143"/>
                  </a:lnTo>
                  <a:lnTo>
                    <a:pt x="388" y="1137"/>
                  </a:lnTo>
                  <a:lnTo>
                    <a:pt x="392" y="1133"/>
                  </a:lnTo>
                  <a:lnTo>
                    <a:pt x="396" y="1128"/>
                  </a:lnTo>
                  <a:lnTo>
                    <a:pt x="396" y="1128"/>
                  </a:lnTo>
                  <a:lnTo>
                    <a:pt x="403" y="1119"/>
                  </a:lnTo>
                  <a:lnTo>
                    <a:pt x="406" y="1115"/>
                  </a:lnTo>
                  <a:lnTo>
                    <a:pt x="410" y="1112"/>
                  </a:lnTo>
                  <a:lnTo>
                    <a:pt x="414" y="1109"/>
                  </a:lnTo>
                  <a:lnTo>
                    <a:pt x="418" y="1107"/>
                  </a:lnTo>
                  <a:lnTo>
                    <a:pt x="424" y="1105"/>
                  </a:lnTo>
                  <a:lnTo>
                    <a:pt x="430" y="1105"/>
                  </a:lnTo>
                  <a:lnTo>
                    <a:pt x="430" y="1105"/>
                  </a:lnTo>
                  <a:lnTo>
                    <a:pt x="437" y="1104"/>
                  </a:lnTo>
                  <a:lnTo>
                    <a:pt x="441" y="1103"/>
                  </a:lnTo>
                  <a:lnTo>
                    <a:pt x="444" y="1101"/>
                  </a:lnTo>
                  <a:lnTo>
                    <a:pt x="447" y="1099"/>
                  </a:lnTo>
                  <a:lnTo>
                    <a:pt x="450" y="1096"/>
                  </a:lnTo>
                  <a:lnTo>
                    <a:pt x="454" y="1094"/>
                  </a:lnTo>
                  <a:lnTo>
                    <a:pt x="459" y="1092"/>
                  </a:lnTo>
                  <a:lnTo>
                    <a:pt x="466" y="1091"/>
                  </a:lnTo>
                  <a:lnTo>
                    <a:pt x="466" y="1091"/>
                  </a:lnTo>
                  <a:lnTo>
                    <a:pt x="480" y="1090"/>
                  </a:lnTo>
                  <a:lnTo>
                    <a:pt x="491" y="1089"/>
                  </a:lnTo>
                  <a:lnTo>
                    <a:pt x="495" y="1090"/>
                  </a:lnTo>
                  <a:lnTo>
                    <a:pt x="499" y="1092"/>
                  </a:lnTo>
                  <a:lnTo>
                    <a:pt x="502" y="1094"/>
                  </a:lnTo>
                  <a:lnTo>
                    <a:pt x="506" y="1098"/>
                  </a:lnTo>
                  <a:lnTo>
                    <a:pt x="506" y="1098"/>
                  </a:lnTo>
                  <a:lnTo>
                    <a:pt x="510" y="1102"/>
                  </a:lnTo>
                  <a:lnTo>
                    <a:pt x="515" y="1104"/>
                  </a:lnTo>
                  <a:lnTo>
                    <a:pt x="526" y="1107"/>
                  </a:lnTo>
                  <a:lnTo>
                    <a:pt x="530" y="1108"/>
                  </a:lnTo>
                  <a:lnTo>
                    <a:pt x="535" y="1109"/>
                  </a:lnTo>
                  <a:lnTo>
                    <a:pt x="538" y="1112"/>
                  </a:lnTo>
                  <a:lnTo>
                    <a:pt x="540" y="1116"/>
                  </a:lnTo>
                  <a:lnTo>
                    <a:pt x="540" y="1116"/>
                  </a:lnTo>
                  <a:lnTo>
                    <a:pt x="544" y="1127"/>
                  </a:lnTo>
                  <a:lnTo>
                    <a:pt x="550" y="1140"/>
                  </a:lnTo>
                  <a:lnTo>
                    <a:pt x="556" y="1152"/>
                  </a:lnTo>
                  <a:lnTo>
                    <a:pt x="563" y="1164"/>
                  </a:lnTo>
                  <a:lnTo>
                    <a:pt x="563" y="1164"/>
                  </a:lnTo>
                  <a:lnTo>
                    <a:pt x="567" y="1168"/>
                  </a:lnTo>
                  <a:lnTo>
                    <a:pt x="571" y="1172"/>
                  </a:lnTo>
                  <a:lnTo>
                    <a:pt x="576" y="1174"/>
                  </a:lnTo>
                  <a:lnTo>
                    <a:pt x="581" y="1176"/>
                  </a:lnTo>
                  <a:lnTo>
                    <a:pt x="587" y="1177"/>
                  </a:lnTo>
                  <a:lnTo>
                    <a:pt x="592" y="1178"/>
                  </a:lnTo>
                  <a:lnTo>
                    <a:pt x="597" y="1177"/>
                  </a:lnTo>
                  <a:lnTo>
                    <a:pt x="602" y="1176"/>
                  </a:lnTo>
                  <a:lnTo>
                    <a:pt x="602" y="1176"/>
                  </a:lnTo>
                  <a:lnTo>
                    <a:pt x="612" y="1173"/>
                  </a:lnTo>
                  <a:lnTo>
                    <a:pt x="611" y="884"/>
                  </a:lnTo>
                  <a:lnTo>
                    <a:pt x="611" y="884"/>
                  </a:lnTo>
                  <a:lnTo>
                    <a:pt x="630" y="880"/>
                  </a:lnTo>
                  <a:lnTo>
                    <a:pt x="646" y="876"/>
                  </a:lnTo>
                  <a:lnTo>
                    <a:pt x="661" y="871"/>
                  </a:lnTo>
                  <a:lnTo>
                    <a:pt x="661" y="871"/>
                  </a:lnTo>
                  <a:lnTo>
                    <a:pt x="684" y="861"/>
                  </a:lnTo>
                  <a:lnTo>
                    <a:pt x="697" y="857"/>
                  </a:lnTo>
                  <a:lnTo>
                    <a:pt x="711" y="853"/>
                  </a:lnTo>
                  <a:lnTo>
                    <a:pt x="711" y="853"/>
                  </a:lnTo>
                  <a:lnTo>
                    <a:pt x="727" y="849"/>
                  </a:lnTo>
                  <a:lnTo>
                    <a:pt x="747" y="843"/>
                  </a:lnTo>
                  <a:lnTo>
                    <a:pt x="757" y="841"/>
                  </a:lnTo>
                  <a:lnTo>
                    <a:pt x="767" y="839"/>
                  </a:lnTo>
                  <a:lnTo>
                    <a:pt x="776" y="839"/>
                  </a:lnTo>
                  <a:lnTo>
                    <a:pt x="784" y="840"/>
                  </a:lnTo>
                  <a:lnTo>
                    <a:pt x="784" y="840"/>
                  </a:lnTo>
                  <a:lnTo>
                    <a:pt x="787" y="832"/>
                  </a:lnTo>
                  <a:lnTo>
                    <a:pt x="789" y="825"/>
                  </a:lnTo>
                  <a:lnTo>
                    <a:pt x="789" y="825"/>
                  </a:lnTo>
                  <a:lnTo>
                    <a:pt x="793" y="818"/>
                  </a:lnTo>
                  <a:lnTo>
                    <a:pt x="798" y="810"/>
                  </a:lnTo>
                  <a:lnTo>
                    <a:pt x="800" y="807"/>
                  </a:lnTo>
                  <a:lnTo>
                    <a:pt x="803" y="805"/>
                  </a:lnTo>
                  <a:lnTo>
                    <a:pt x="806" y="804"/>
                  </a:lnTo>
                  <a:lnTo>
                    <a:pt x="809" y="803"/>
                  </a:lnTo>
                  <a:lnTo>
                    <a:pt x="809" y="803"/>
                  </a:lnTo>
                  <a:lnTo>
                    <a:pt x="815" y="804"/>
                  </a:lnTo>
                  <a:lnTo>
                    <a:pt x="820" y="806"/>
                  </a:lnTo>
                  <a:lnTo>
                    <a:pt x="823" y="810"/>
                  </a:lnTo>
                  <a:lnTo>
                    <a:pt x="826" y="816"/>
                  </a:lnTo>
                  <a:lnTo>
                    <a:pt x="826" y="816"/>
                  </a:lnTo>
                  <a:lnTo>
                    <a:pt x="828" y="820"/>
                  </a:lnTo>
                  <a:lnTo>
                    <a:pt x="831" y="822"/>
                  </a:lnTo>
                  <a:lnTo>
                    <a:pt x="835" y="822"/>
                  </a:lnTo>
                  <a:lnTo>
                    <a:pt x="841" y="821"/>
                  </a:lnTo>
                  <a:lnTo>
                    <a:pt x="841" y="821"/>
                  </a:lnTo>
                  <a:lnTo>
                    <a:pt x="845" y="819"/>
                  </a:lnTo>
                  <a:lnTo>
                    <a:pt x="847" y="815"/>
                  </a:lnTo>
                  <a:lnTo>
                    <a:pt x="847" y="810"/>
                  </a:lnTo>
                  <a:lnTo>
                    <a:pt x="847" y="805"/>
                  </a:lnTo>
                  <a:lnTo>
                    <a:pt x="847" y="794"/>
                  </a:lnTo>
                  <a:lnTo>
                    <a:pt x="848" y="789"/>
                  </a:lnTo>
                  <a:lnTo>
                    <a:pt x="850" y="784"/>
                  </a:lnTo>
                  <a:lnTo>
                    <a:pt x="850" y="784"/>
                  </a:lnTo>
                  <a:lnTo>
                    <a:pt x="853" y="780"/>
                  </a:lnTo>
                  <a:lnTo>
                    <a:pt x="856" y="779"/>
                  </a:lnTo>
                  <a:lnTo>
                    <a:pt x="860" y="779"/>
                  </a:lnTo>
                  <a:lnTo>
                    <a:pt x="864" y="780"/>
                  </a:lnTo>
                  <a:lnTo>
                    <a:pt x="870" y="784"/>
                  </a:lnTo>
                  <a:lnTo>
                    <a:pt x="873" y="787"/>
                  </a:lnTo>
                  <a:lnTo>
                    <a:pt x="873" y="787"/>
                  </a:lnTo>
                  <a:lnTo>
                    <a:pt x="878" y="790"/>
                  </a:lnTo>
                  <a:lnTo>
                    <a:pt x="883" y="793"/>
                  </a:lnTo>
                  <a:lnTo>
                    <a:pt x="888" y="794"/>
                  </a:lnTo>
                  <a:lnTo>
                    <a:pt x="893" y="794"/>
                  </a:lnTo>
                  <a:lnTo>
                    <a:pt x="902" y="793"/>
                  </a:lnTo>
                  <a:lnTo>
                    <a:pt x="910" y="792"/>
                  </a:lnTo>
                  <a:lnTo>
                    <a:pt x="910" y="792"/>
                  </a:lnTo>
                  <a:lnTo>
                    <a:pt x="914" y="792"/>
                  </a:lnTo>
                  <a:lnTo>
                    <a:pt x="916" y="790"/>
                  </a:lnTo>
                  <a:lnTo>
                    <a:pt x="918" y="789"/>
                  </a:lnTo>
                  <a:lnTo>
                    <a:pt x="918" y="787"/>
                  </a:lnTo>
                  <a:lnTo>
                    <a:pt x="918" y="782"/>
                  </a:lnTo>
                  <a:lnTo>
                    <a:pt x="917" y="778"/>
                  </a:lnTo>
                  <a:lnTo>
                    <a:pt x="917" y="778"/>
                  </a:lnTo>
                  <a:lnTo>
                    <a:pt x="913" y="776"/>
                  </a:lnTo>
                  <a:lnTo>
                    <a:pt x="905" y="773"/>
                  </a:lnTo>
                  <a:lnTo>
                    <a:pt x="895" y="769"/>
                  </a:lnTo>
                  <a:lnTo>
                    <a:pt x="884" y="763"/>
                  </a:lnTo>
                  <a:lnTo>
                    <a:pt x="884" y="763"/>
                  </a:lnTo>
                  <a:lnTo>
                    <a:pt x="880" y="759"/>
                  </a:lnTo>
                  <a:lnTo>
                    <a:pt x="879" y="758"/>
                  </a:lnTo>
                  <a:lnTo>
                    <a:pt x="879" y="757"/>
                  </a:lnTo>
                  <a:lnTo>
                    <a:pt x="881" y="754"/>
                  </a:lnTo>
                  <a:lnTo>
                    <a:pt x="885" y="752"/>
                  </a:lnTo>
                  <a:lnTo>
                    <a:pt x="890" y="751"/>
                  </a:lnTo>
                  <a:lnTo>
                    <a:pt x="897" y="750"/>
                  </a:lnTo>
                  <a:lnTo>
                    <a:pt x="902" y="750"/>
                  </a:lnTo>
                  <a:lnTo>
                    <a:pt x="908" y="751"/>
                  </a:lnTo>
                  <a:lnTo>
                    <a:pt x="908" y="751"/>
                  </a:lnTo>
                  <a:lnTo>
                    <a:pt x="924" y="757"/>
                  </a:lnTo>
                  <a:lnTo>
                    <a:pt x="943" y="764"/>
                  </a:lnTo>
                  <a:lnTo>
                    <a:pt x="943" y="764"/>
                  </a:lnTo>
                  <a:lnTo>
                    <a:pt x="948" y="766"/>
                  </a:lnTo>
                  <a:lnTo>
                    <a:pt x="952" y="768"/>
                  </a:lnTo>
                  <a:lnTo>
                    <a:pt x="953" y="770"/>
                  </a:lnTo>
                  <a:lnTo>
                    <a:pt x="953" y="772"/>
                  </a:lnTo>
                  <a:lnTo>
                    <a:pt x="952" y="774"/>
                  </a:lnTo>
                  <a:lnTo>
                    <a:pt x="950" y="776"/>
                  </a:lnTo>
                  <a:lnTo>
                    <a:pt x="943" y="781"/>
                  </a:lnTo>
                  <a:lnTo>
                    <a:pt x="943" y="781"/>
                  </a:lnTo>
                  <a:lnTo>
                    <a:pt x="935" y="788"/>
                  </a:lnTo>
                  <a:lnTo>
                    <a:pt x="931" y="789"/>
                  </a:lnTo>
                  <a:lnTo>
                    <a:pt x="925" y="791"/>
                  </a:lnTo>
                  <a:lnTo>
                    <a:pt x="925" y="791"/>
                  </a:lnTo>
                  <a:lnTo>
                    <a:pt x="922" y="793"/>
                  </a:lnTo>
                  <a:lnTo>
                    <a:pt x="920" y="795"/>
                  </a:lnTo>
                  <a:lnTo>
                    <a:pt x="918" y="799"/>
                  </a:lnTo>
                  <a:lnTo>
                    <a:pt x="918" y="803"/>
                  </a:lnTo>
                  <a:lnTo>
                    <a:pt x="916" y="813"/>
                  </a:lnTo>
                  <a:lnTo>
                    <a:pt x="914" y="817"/>
                  </a:lnTo>
                  <a:lnTo>
                    <a:pt x="912" y="822"/>
                  </a:lnTo>
                  <a:lnTo>
                    <a:pt x="912" y="822"/>
                  </a:lnTo>
                  <a:lnTo>
                    <a:pt x="910" y="826"/>
                  </a:lnTo>
                  <a:lnTo>
                    <a:pt x="909" y="830"/>
                  </a:lnTo>
                  <a:lnTo>
                    <a:pt x="908" y="834"/>
                  </a:lnTo>
                  <a:lnTo>
                    <a:pt x="909" y="839"/>
                  </a:lnTo>
                  <a:lnTo>
                    <a:pt x="910" y="842"/>
                  </a:lnTo>
                  <a:lnTo>
                    <a:pt x="912" y="846"/>
                  </a:lnTo>
                  <a:lnTo>
                    <a:pt x="915" y="848"/>
                  </a:lnTo>
                  <a:lnTo>
                    <a:pt x="918" y="850"/>
                  </a:lnTo>
                  <a:lnTo>
                    <a:pt x="918" y="850"/>
                  </a:lnTo>
                  <a:lnTo>
                    <a:pt x="921" y="851"/>
                  </a:lnTo>
                  <a:lnTo>
                    <a:pt x="923" y="853"/>
                  </a:lnTo>
                  <a:lnTo>
                    <a:pt x="924" y="855"/>
                  </a:lnTo>
                  <a:lnTo>
                    <a:pt x="924" y="858"/>
                  </a:lnTo>
                  <a:lnTo>
                    <a:pt x="924" y="864"/>
                  </a:lnTo>
                  <a:lnTo>
                    <a:pt x="924" y="874"/>
                  </a:lnTo>
                  <a:lnTo>
                    <a:pt x="924" y="874"/>
                  </a:lnTo>
                  <a:lnTo>
                    <a:pt x="924" y="879"/>
                  </a:lnTo>
                  <a:lnTo>
                    <a:pt x="925" y="882"/>
                  </a:lnTo>
                  <a:lnTo>
                    <a:pt x="928" y="886"/>
                  </a:lnTo>
                  <a:lnTo>
                    <a:pt x="930" y="890"/>
                  </a:lnTo>
                  <a:lnTo>
                    <a:pt x="931" y="892"/>
                  </a:lnTo>
                  <a:lnTo>
                    <a:pt x="931" y="896"/>
                  </a:lnTo>
                  <a:lnTo>
                    <a:pt x="931" y="896"/>
                  </a:lnTo>
                  <a:lnTo>
                    <a:pt x="931" y="903"/>
                  </a:lnTo>
                  <a:lnTo>
                    <a:pt x="930" y="906"/>
                  </a:lnTo>
                  <a:lnTo>
                    <a:pt x="927" y="907"/>
                  </a:lnTo>
                  <a:lnTo>
                    <a:pt x="921" y="909"/>
                  </a:lnTo>
                  <a:lnTo>
                    <a:pt x="921" y="909"/>
                  </a:lnTo>
                  <a:lnTo>
                    <a:pt x="918" y="911"/>
                  </a:lnTo>
                  <a:lnTo>
                    <a:pt x="914" y="914"/>
                  </a:lnTo>
                  <a:lnTo>
                    <a:pt x="914" y="914"/>
                  </a:lnTo>
                  <a:lnTo>
                    <a:pt x="921" y="919"/>
                  </a:lnTo>
                  <a:lnTo>
                    <a:pt x="926" y="925"/>
                  </a:lnTo>
                  <a:lnTo>
                    <a:pt x="926" y="925"/>
                  </a:lnTo>
                  <a:lnTo>
                    <a:pt x="932" y="932"/>
                  </a:lnTo>
                  <a:lnTo>
                    <a:pt x="939" y="939"/>
                  </a:lnTo>
                  <a:lnTo>
                    <a:pt x="956" y="953"/>
                  </a:lnTo>
                  <a:lnTo>
                    <a:pt x="971" y="966"/>
                  </a:lnTo>
                  <a:lnTo>
                    <a:pt x="977" y="972"/>
                  </a:lnTo>
                  <a:lnTo>
                    <a:pt x="982" y="978"/>
                  </a:lnTo>
                  <a:lnTo>
                    <a:pt x="982" y="978"/>
                  </a:lnTo>
                  <a:lnTo>
                    <a:pt x="989" y="990"/>
                  </a:lnTo>
                  <a:lnTo>
                    <a:pt x="992" y="994"/>
                  </a:lnTo>
                  <a:lnTo>
                    <a:pt x="995" y="998"/>
                  </a:lnTo>
                  <a:lnTo>
                    <a:pt x="999" y="1000"/>
                  </a:lnTo>
                  <a:lnTo>
                    <a:pt x="1003" y="1002"/>
                  </a:lnTo>
                  <a:lnTo>
                    <a:pt x="1009" y="1003"/>
                  </a:lnTo>
                  <a:lnTo>
                    <a:pt x="1017" y="1002"/>
                  </a:lnTo>
                  <a:lnTo>
                    <a:pt x="1017" y="1002"/>
                  </a:lnTo>
                  <a:lnTo>
                    <a:pt x="1025" y="1001"/>
                  </a:lnTo>
                  <a:lnTo>
                    <a:pt x="1033" y="998"/>
                  </a:lnTo>
                  <a:lnTo>
                    <a:pt x="1050" y="994"/>
                  </a:lnTo>
                  <a:lnTo>
                    <a:pt x="1058" y="992"/>
                  </a:lnTo>
                  <a:lnTo>
                    <a:pt x="1067" y="991"/>
                  </a:lnTo>
                  <a:lnTo>
                    <a:pt x="1077" y="991"/>
                  </a:lnTo>
                  <a:lnTo>
                    <a:pt x="1087" y="992"/>
                  </a:lnTo>
                  <a:lnTo>
                    <a:pt x="1087" y="992"/>
                  </a:lnTo>
                  <a:lnTo>
                    <a:pt x="1109" y="996"/>
                  </a:lnTo>
                  <a:lnTo>
                    <a:pt x="1133" y="1000"/>
                  </a:lnTo>
                  <a:lnTo>
                    <a:pt x="1143" y="1000"/>
                  </a:lnTo>
                  <a:lnTo>
                    <a:pt x="1152" y="1000"/>
                  </a:lnTo>
                  <a:lnTo>
                    <a:pt x="1159" y="999"/>
                  </a:lnTo>
                  <a:lnTo>
                    <a:pt x="1165" y="996"/>
                  </a:lnTo>
                  <a:lnTo>
                    <a:pt x="1165" y="996"/>
                  </a:lnTo>
                  <a:lnTo>
                    <a:pt x="1175" y="989"/>
                  </a:lnTo>
                  <a:lnTo>
                    <a:pt x="1181" y="986"/>
                  </a:lnTo>
                  <a:lnTo>
                    <a:pt x="1187" y="985"/>
                  </a:lnTo>
                  <a:lnTo>
                    <a:pt x="1193" y="986"/>
                  </a:lnTo>
                  <a:lnTo>
                    <a:pt x="1200" y="989"/>
                  </a:lnTo>
                  <a:lnTo>
                    <a:pt x="1208" y="995"/>
                  </a:lnTo>
                  <a:lnTo>
                    <a:pt x="1216" y="1004"/>
                  </a:lnTo>
                  <a:lnTo>
                    <a:pt x="1216" y="1004"/>
                  </a:lnTo>
                  <a:lnTo>
                    <a:pt x="1229" y="1023"/>
                  </a:lnTo>
                  <a:lnTo>
                    <a:pt x="1237" y="1036"/>
                  </a:lnTo>
                  <a:lnTo>
                    <a:pt x="1241" y="1041"/>
                  </a:lnTo>
                  <a:lnTo>
                    <a:pt x="1245" y="1044"/>
                  </a:lnTo>
                  <a:lnTo>
                    <a:pt x="1250" y="1046"/>
                  </a:lnTo>
                  <a:lnTo>
                    <a:pt x="1255" y="1047"/>
                  </a:lnTo>
                  <a:lnTo>
                    <a:pt x="1255" y="1047"/>
                  </a:lnTo>
                  <a:lnTo>
                    <a:pt x="1260" y="1048"/>
                  </a:lnTo>
                  <a:lnTo>
                    <a:pt x="1263" y="1050"/>
                  </a:lnTo>
                  <a:lnTo>
                    <a:pt x="1265" y="1053"/>
                  </a:lnTo>
                  <a:lnTo>
                    <a:pt x="1266" y="1057"/>
                  </a:lnTo>
                  <a:lnTo>
                    <a:pt x="1266" y="1067"/>
                  </a:lnTo>
                  <a:lnTo>
                    <a:pt x="1265" y="1079"/>
                  </a:lnTo>
                  <a:lnTo>
                    <a:pt x="1265" y="1079"/>
                  </a:lnTo>
                  <a:lnTo>
                    <a:pt x="1265" y="1085"/>
                  </a:lnTo>
                  <a:lnTo>
                    <a:pt x="1266" y="1090"/>
                  </a:lnTo>
                  <a:lnTo>
                    <a:pt x="1268" y="1095"/>
                  </a:lnTo>
                  <a:lnTo>
                    <a:pt x="1270" y="1099"/>
                  </a:lnTo>
                  <a:lnTo>
                    <a:pt x="1276" y="1108"/>
                  </a:lnTo>
                  <a:lnTo>
                    <a:pt x="1284" y="1118"/>
                  </a:lnTo>
                  <a:lnTo>
                    <a:pt x="1284" y="1118"/>
                  </a:lnTo>
                  <a:lnTo>
                    <a:pt x="1288" y="1123"/>
                  </a:lnTo>
                  <a:lnTo>
                    <a:pt x="1291" y="1129"/>
                  </a:lnTo>
                  <a:lnTo>
                    <a:pt x="1298" y="1141"/>
                  </a:lnTo>
                  <a:lnTo>
                    <a:pt x="1301" y="1153"/>
                  </a:lnTo>
                  <a:lnTo>
                    <a:pt x="1304" y="1166"/>
                  </a:lnTo>
                  <a:lnTo>
                    <a:pt x="1304" y="1166"/>
                  </a:lnTo>
                  <a:lnTo>
                    <a:pt x="1306" y="1176"/>
                  </a:lnTo>
                  <a:lnTo>
                    <a:pt x="1308" y="1179"/>
                  </a:lnTo>
                  <a:lnTo>
                    <a:pt x="1310" y="1182"/>
                  </a:lnTo>
                  <a:lnTo>
                    <a:pt x="1312" y="1184"/>
                  </a:lnTo>
                  <a:lnTo>
                    <a:pt x="1316" y="1186"/>
                  </a:lnTo>
                  <a:lnTo>
                    <a:pt x="1321" y="1187"/>
                  </a:lnTo>
                  <a:lnTo>
                    <a:pt x="1327" y="1187"/>
                  </a:lnTo>
                  <a:lnTo>
                    <a:pt x="1327" y="1187"/>
                  </a:lnTo>
                  <a:lnTo>
                    <a:pt x="1335" y="1186"/>
                  </a:lnTo>
                  <a:lnTo>
                    <a:pt x="1344" y="1185"/>
                  </a:lnTo>
                  <a:lnTo>
                    <a:pt x="1363" y="1182"/>
                  </a:lnTo>
                  <a:lnTo>
                    <a:pt x="1372" y="1182"/>
                  </a:lnTo>
                  <a:lnTo>
                    <a:pt x="1380" y="1183"/>
                  </a:lnTo>
                  <a:lnTo>
                    <a:pt x="1383" y="1184"/>
                  </a:lnTo>
                  <a:lnTo>
                    <a:pt x="1386" y="1186"/>
                  </a:lnTo>
                  <a:lnTo>
                    <a:pt x="1388" y="1189"/>
                  </a:lnTo>
                  <a:lnTo>
                    <a:pt x="1389" y="1192"/>
                  </a:lnTo>
                  <a:lnTo>
                    <a:pt x="1389" y="1192"/>
                  </a:lnTo>
                  <a:lnTo>
                    <a:pt x="1390" y="1199"/>
                  </a:lnTo>
                  <a:lnTo>
                    <a:pt x="1391" y="1204"/>
                  </a:lnTo>
                  <a:lnTo>
                    <a:pt x="1392" y="1213"/>
                  </a:lnTo>
                  <a:lnTo>
                    <a:pt x="1392" y="1216"/>
                  </a:lnTo>
                  <a:lnTo>
                    <a:pt x="1394" y="1219"/>
                  </a:lnTo>
                  <a:lnTo>
                    <a:pt x="1396" y="1221"/>
                  </a:lnTo>
                  <a:lnTo>
                    <a:pt x="1399" y="1222"/>
                  </a:lnTo>
                  <a:lnTo>
                    <a:pt x="1399" y="1222"/>
                  </a:lnTo>
                  <a:lnTo>
                    <a:pt x="1408" y="1226"/>
                  </a:lnTo>
                  <a:lnTo>
                    <a:pt x="1417" y="1230"/>
                  </a:lnTo>
                  <a:lnTo>
                    <a:pt x="1420" y="1231"/>
                  </a:lnTo>
                  <a:lnTo>
                    <a:pt x="1423" y="1230"/>
                  </a:lnTo>
                  <a:lnTo>
                    <a:pt x="1425" y="1229"/>
                  </a:lnTo>
                  <a:lnTo>
                    <a:pt x="1425" y="1225"/>
                  </a:lnTo>
                  <a:lnTo>
                    <a:pt x="1425" y="1225"/>
                  </a:lnTo>
                  <a:lnTo>
                    <a:pt x="1424" y="1220"/>
                  </a:lnTo>
                  <a:lnTo>
                    <a:pt x="1423" y="1216"/>
                  </a:lnTo>
                  <a:lnTo>
                    <a:pt x="1420" y="1209"/>
                  </a:lnTo>
                  <a:lnTo>
                    <a:pt x="1420" y="1206"/>
                  </a:lnTo>
                  <a:lnTo>
                    <a:pt x="1420" y="1204"/>
                  </a:lnTo>
                  <a:lnTo>
                    <a:pt x="1422" y="1201"/>
                  </a:lnTo>
                  <a:lnTo>
                    <a:pt x="1426" y="1199"/>
                  </a:lnTo>
                  <a:lnTo>
                    <a:pt x="1426" y="1199"/>
                  </a:lnTo>
                  <a:lnTo>
                    <a:pt x="1430" y="1196"/>
                  </a:lnTo>
                  <a:lnTo>
                    <a:pt x="1434" y="1192"/>
                  </a:lnTo>
                  <a:lnTo>
                    <a:pt x="1441" y="1183"/>
                  </a:lnTo>
                  <a:lnTo>
                    <a:pt x="1444" y="1178"/>
                  </a:lnTo>
                  <a:lnTo>
                    <a:pt x="1449" y="1173"/>
                  </a:lnTo>
                  <a:lnTo>
                    <a:pt x="1454" y="1169"/>
                  </a:lnTo>
                  <a:lnTo>
                    <a:pt x="1460" y="1165"/>
                  </a:lnTo>
                  <a:lnTo>
                    <a:pt x="1460" y="1165"/>
                  </a:lnTo>
                  <a:lnTo>
                    <a:pt x="1472" y="1160"/>
                  </a:lnTo>
                  <a:lnTo>
                    <a:pt x="1480" y="1154"/>
                  </a:lnTo>
                  <a:lnTo>
                    <a:pt x="1486" y="1149"/>
                  </a:lnTo>
                  <a:lnTo>
                    <a:pt x="1493" y="1145"/>
                  </a:lnTo>
                  <a:lnTo>
                    <a:pt x="1493" y="1145"/>
                  </a:lnTo>
                  <a:lnTo>
                    <a:pt x="1501" y="1142"/>
                  </a:lnTo>
                  <a:lnTo>
                    <a:pt x="1508" y="1139"/>
                  </a:lnTo>
                  <a:lnTo>
                    <a:pt x="1514" y="1136"/>
                  </a:lnTo>
                  <a:lnTo>
                    <a:pt x="1518" y="1134"/>
                  </a:lnTo>
                  <a:lnTo>
                    <a:pt x="1522" y="1130"/>
                  </a:lnTo>
                  <a:lnTo>
                    <a:pt x="1522" y="1130"/>
                  </a:lnTo>
                  <a:lnTo>
                    <a:pt x="1530" y="1122"/>
                  </a:lnTo>
                  <a:lnTo>
                    <a:pt x="1537" y="1115"/>
                  </a:lnTo>
                  <a:lnTo>
                    <a:pt x="1540" y="1112"/>
                  </a:lnTo>
                  <a:lnTo>
                    <a:pt x="1544" y="1110"/>
                  </a:lnTo>
                  <a:lnTo>
                    <a:pt x="1548" y="1108"/>
                  </a:lnTo>
                  <a:lnTo>
                    <a:pt x="1554" y="1108"/>
                  </a:lnTo>
                  <a:lnTo>
                    <a:pt x="1554" y="1108"/>
                  </a:lnTo>
                  <a:lnTo>
                    <a:pt x="1559" y="1108"/>
                  </a:lnTo>
                  <a:lnTo>
                    <a:pt x="1562" y="1107"/>
                  </a:lnTo>
                  <a:lnTo>
                    <a:pt x="1566" y="1105"/>
                  </a:lnTo>
                  <a:lnTo>
                    <a:pt x="1569" y="1102"/>
                  </a:lnTo>
                  <a:lnTo>
                    <a:pt x="1572" y="1099"/>
                  </a:lnTo>
                  <a:lnTo>
                    <a:pt x="1574" y="1095"/>
                  </a:lnTo>
                  <a:lnTo>
                    <a:pt x="1580" y="1083"/>
                  </a:lnTo>
                  <a:lnTo>
                    <a:pt x="1580" y="1083"/>
                  </a:lnTo>
                  <a:lnTo>
                    <a:pt x="1585" y="1075"/>
                  </a:lnTo>
                  <a:lnTo>
                    <a:pt x="1591" y="1067"/>
                  </a:lnTo>
                  <a:lnTo>
                    <a:pt x="1599" y="1062"/>
                  </a:lnTo>
                  <a:lnTo>
                    <a:pt x="1607" y="1058"/>
                  </a:lnTo>
                  <a:lnTo>
                    <a:pt x="1607" y="1058"/>
                  </a:lnTo>
                  <a:lnTo>
                    <a:pt x="1607" y="1058"/>
                  </a:lnTo>
                  <a:lnTo>
                    <a:pt x="1607" y="1058"/>
                  </a:lnTo>
                  <a:lnTo>
                    <a:pt x="1610" y="1057"/>
                  </a:lnTo>
                  <a:lnTo>
                    <a:pt x="1610" y="1057"/>
                  </a:lnTo>
                  <a:lnTo>
                    <a:pt x="1611" y="1057"/>
                  </a:lnTo>
                  <a:lnTo>
                    <a:pt x="1611" y="1057"/>
                  </a:lnTo>
                  <a:lnTo>
                    <a:pt x="1613" y="1056"/>
                  </a:lnTo>
                  <a:lnTo>
                    <a:pt x="1613" y="1056"/>
                  </a:lnTo>
                  <a:lnTo>
                    <a:pt x="1614" y="1056"/>
                  </a:lnTo>
                  <a:lnTo>
                    <a:pt x="1614" y="1056"/>
                  </a:lnTo>
                  <a:lnTo>
                    <a:pt x="1617" y="1055"/>
                  </a:lnTo>
                  <a:lnTo>
                    <a:pt x="1617" y="1055"/>
                  </a:lnTo>
                  <a:lnTo>
                    <a:pt x="1618" y="1055"/>
                  </a:lnTo>
                  <a:lnTo>
                    <a:pt x="1618" y="1055"/>
                  </a:lnTo>
                  <a:lnTo>
                    <a:pt x="1620" y="1054"/>
                  </a:lnTo>
                  <a:lnTo>
                    <a:pt x="1620" y="1054"/>
                  </a:lnTo>
                  <a:lnTo>
                    <a:pt x="1622" y="1054"/>
                  </a:lnTo>
                  <a:lnTo>
                    <a:pt x="1622" y="1054"/>
                  </a:lnTo>
                  <a:lnTo>
                    <a:pt x="1623" y="1054"/>
                  </a:lnTo>
                  <a:lnTo>
                    <a:pt x="1623" y="1054"/>
                  </a:lnTo>
                  <a:lnTo>
                    <a:pt x="1626" y="1054"/>
                  </a:lnTo>
                  <a:lnTo>
                    <a:pt x="1626" y="1054"/>
                  </a:lnTo>
                  <a:lnTo>
                    <a:pt x="1640" y="1054"/>
                  </a:lnTo>
                  <a:lnTo>
                    <a:pt x="1655" y="1056"/>
                  </a:lnTo>
                  <a:lnTo>
                    <a:pt x="1668" y="1058"/>
                  </a:lnTo>
                  <a:lnTo>
                    <a:pt x="1674" y="1060"/>
                  </a:lnTo>
                  <a:lnTo>
                    <a:pt x="1679" y="1063"/>
                  </a:lnTo>
                  <a:lnTo>
                    <a:pt x="1679" y="1063"/>
                  </a:lnTo>
                  <a:lnTo>
                    <a:pt x="1684" y="1066"/>
                  </a:lnTo>
                  <a:lnTo>
                    <a:pt x="1689" y="1068"/>
                  </a:lnTo>
                  <a:lnTo>
                    <a:pt x="1700" y="1071"/>
                  </a:lnTo>
                  <a:lnTo>
                    <a:pt x="1720" y="1074"/>
                  </a:lnTo>
                  <a:lnTo>
                    <a:pt x="1720" y="1074"/>
                  </a:lnTo>
                  <a:lnTo>
                    <a:pt x="1730" y="1075"/>
                  </a:lnTo>
                  <a:lnTo>
                    <a:pt x="1734" y="1075"/>
                  </a:lnTo>
                  <a:lnTo>
                    <a:pt x="1738" y="1075"/>
                  </a:lnTo>
                  <a:lnTo>
                    <a:pt x="1741" y="1073"/>
                  </a:lnTo>
                  <a:lnTo>
                    <a:pt x="1743" y="1071"/>
                  </a:lnTo>
                  <a:lnTo>
                    <a:pt x="1744" y="1067"/>
                  </a:lnTo>
                  <a:lnTo>
                    <a:pt x="1745" y="1062"/>
                  </a:lnTo>
                  <a:lnTo>
                    <a:pt x="1745" y="1062"/>
                  </a:lnTo>
                  <a:lnTo>
                    <a:pt x="1745" y="1052"/>
                  </a:lnTo>
                  <a:lnTo>
                    <a:pt x="1747" y="1043"/>
                  </a:lnTo>
                  <a:lnTo>
                    <a:pt x="1749" y="1040"/>
                  </a:lnTo>
                  <a:lnTo>
                    <a:pt x="1750" y="1036"/>
                  </a:lnTo>
                  <a:lnTo>
                    <a:pt x="1753" y="1034"/>
                  </a:lnTo>
                  <a:lnTo>
                    <a:pt x="1756" y="1032"/>
                  </a:lnTo>
                  <a:lnTo>
                    <a:pt x="1756" y="1032"/>
                  </a:lnTo>
                  <a:lnTo>
                    <a:pt x="1759" y="1030"/>
                  </a:lnTo>
                  <a:lnTo>
                    <a:pt x="1763" y="1027"/>
                  </a:lnTo>
                  <a:lnTo>
                    <a:pt x="1770" y="1020"/>
                  </a:lnTo>
                  <a:lnTo>
                    <a:pt x="1774" y="1018"/>
                  </a:lnTo>
                  <a:lnTo>
                    <a:pt x="1778" y="1016"/>
                  </a:lnTo>
                  <a:lnTo>
                    <a:pt x="1784" y="1017"/>
                  </a:lnTo>
                  <a:lnTo>
                    <a:pt x="1790" y="1019"/>
                  </a:lnTo>
                  <a:lnTo>
                    <a:pt x="1790" y="1019"/>
                  </a:lnTo>
                  <a:lnTo>
                    <a:pt x="1796" y="1023"/>
                  </a:lnTo>
                  <a:lnTo>
                    <a:pt x="1801" y="1027"/>
                  </a:lnTo>
                  <a:lnTo>
                    <a:pt x="1810" y="1035"/>
                  </a:lnTo>
                  <a:lnTo>
                    <a:pt x="1814" y="1039"/>
                  </a:lnTo>
                  <a:lnTo>
                    <a:pt x="1818" y="1042"/>
                  </a:lnTo>
                  <a:lnTo>
                    <a:pt x="1824" y="1043"/>
                  </a:lnTo>
                  <a:lnTo>
                    <a:pt x="1830" y="1044"/>
                  </a:lnTo>
                  <a:lnTo>
                    <a:pt x="1830" y="1044"/>
                  </a:lnTo>
                  <a:lnTo>
                    <a:pt x="1837" y="1045"/>
                  </a:lnTo>
                  <a:lnTo>
                    <a:pt x="1843" y="1047"/>
                  </a:lnTo>
                  <a:lnTo>
                    <a:pt x="1854" y="1052"/>
                  </a:lnTo>
                  <a:lnTo>
                    <a:pt x="1860" y="1054"/>
                  </a:lnTo>
                  <a:lnTo>
                    <a:pt x="1866" y="1055"/>
                  </a:lnTo>
                  <a:lnTo>
                    <a:pt x="1873" y="1055"/>
                  </a:lnTo>
                  <a:lnTo>
                    <a:pt x="1881" y="1053"/>
                  </a:lnTo>
                  <a:lnTo>
                    <a:pt x="1881" y="1053"/>
                  </a:lnTo>
                  <a:lnTo>
                    <a:pt x="1896" y="1048"/>
                  </a:lnTo>
                  <a:lnTo>
                    <a:pt x="1908" y="1045"/>
                  </a:lnTo>
                  <a:lnTo>
                    <a:pt x="1919" y="1044"/>
                  </a:lnTo>
                  <a:lnTo>
                    <a:pt x="1931" y="1045"/>
                  </a:lnTo>
                  <a:lnTo>
                    <a:pt x="1931" y="1045"/>
                  </a:lnTo>
                  <a:lnTo>
                    <a:pt x="1938" y="1045"/>
                  </a:lnTo>
                  <a:lnTo>
                    <a:pt x="1945" y="1045"/>
                  </a:lnTo>
                  <a:lnTo>
                    <a:pt x="1958" y="1042"/>
                  </a:lnTo>
                  <a:lnTo>
                    <a:pt x="1972" y="1040"/>
                  </a:lnTo>
                  <a:lnTo>
                    <a:pt x="1978" y="1040"/>
                  </a:lnTo>
                  <a:lnTo>
                    <a:pt x="1985" y="1041"/>
                  </a:lnTo>
                  <a:lnTo>
                    <a:pt x="1985" y="1041"/>
                  </a:lnTo>
                  <a:lnTo>
                    <a:pt x="1996" y="1043"/>
                  </a:lnTo>
                  <a:lnTo>
                    <a:pt x="2007" y="1045"/>
                  </a:lnTo>
                  <a:lnTo>
                    <a:pt x="2037" y="1047"/>
                  </a:lnTo>
                  <a:lnTo>
                    <a:pt x="2037" y="1047"/>
                  </a:lnTo>
                  <a:lnTo>
                    <a:pt x="2055" y="1049"/>
                  </a:lnTo>
                  <a:lnTo>
                    <a:pt x="2070" y="1051"/>
                  </a:lnTo>
                  <a:lnTo>
                    <a:pt x="2082" y="1054"/>
                  </a:lnTo>
                  <a:lnTo>
                    <a:pt x="2093" y="1057"/>
                  </a:lnTo>
                  <a:lnTo>
                    <a:pt x="2093" y="1057"/>
                  </a:lnTo>
                  <a:lnTo>
                    <a:pt x="2108" y="1061"/>
                  </a:lnTo>
                  <a:lnTo>
                    <a:pt x="2113" y="1063"/>
                  </a:lnTo>
                  <a:lnTo>
                    <a:pt x="2118" y="1070"/>
                  </a:lnTo>
                  <a:lnTo>
                    <a:pt x="2118" y="1070"/>
                  </a:lnTo>
                  <a:lnTo>
                    <a:pt x="2123" y="1076"/>
                  </a:lnTo>
                  <a:lnTo>
                    <a:pt x="2129" y="1081"/>
                  </a:lnTo>
                  <a:lnTo>
                    <a:pt x="2136" y="1084"/>
                  </a:lnTo>
                  <a:lnTo>
                    <a:pt x="2143" y="1086"/>
                  </a:lnTo>
                  <a:lnTo>
                    <a:pt x="2143" y="1086"/>
                  </a:lnTo>
                  <a:lnTo>
                    <a:pt x="2172" y="1091"/>
                  </a:lnTo>
                  <a:lnTo>
                    <a:pt x="2172" y="1091"/>
                  </a:lnTo>
                  <a:lnTo>
                    <a:pt x="2171" y="1087"/>
                  </a:lnTo>
                  <a:lnTo>
                    <a:pt x="2171" y="1087"/>
                  </a:lnTo>
                  <a:lnTo>
                    <a:pt x="2171" y="1087"/>
                  </a:lnTo>
                  <a:lnTo>
                    <a:pt x="2171" y="1087"/>
                  </a:lnTo>
                  <a:lnTo>
                    <a:pt x="2171" y="1083"/>
                  </a:lnTo>
                  <a:lnTo>
                    <a:pt x="2171" y="1083"/>
                  </a:lnTo>
                  <a:lnTo>
                    <a:pt x="2171" y="1082"/>
                  </a:lnTo>
                  <a:lnTo>
                    <a:pt x="2171" y="1082"/>
                  </a:lnTo>
                  <a:lnTo>
                    <a:pt x="2171" y="1080"/>
                  </a:lnTo>
                  <a:lnTo>
                    <a:pt x="2171" y="1080"/>
                  </a:lnTo>
                  <a:lnTo>
                    <a:pt x="2171" y="1079"/>
                  </a:lnTo>
                  <a:lnTo>
                    <a:pt x="2171" y="1079"/>
                  </a:lnTo>
                  <a:lnTo>
                    <a:pt x="2171" y="1076"/>
                  </a:lnTo>
                  <a:lnTo>
                    <a:pt x="2171" y="1076"/>
                  </a:lnTo>
                  <a:lnTo>
                    <a:pt x="2171" y="1075"/>
                  </a:lnTo>
                  <a:lnTo>
                    <a:pt x="2171" y="1075"/>
                  </a:lnTo>
                  <a:lnTo>
                    <a:pt x="2171" y="1073"/>
                  </a:lnTo>
                  <a:lnTo>
                    <a:pt x="2171" y="1073"/>
                  </a:lnTo>
                  <a:lnTo>
                    <a:pt x="2171" y="1072"/>
                  </a:lnTo>
                  <a:lnTo>
                    <a:pt x="2171" y="1072"/>
                  </a:lnTo>
                  <a:lnTo>
                    <a:pt x="2171" y="1070"/>
                  </a:lnTo>
                  <a:lnTo>
                    <a:pt x="2171" y="1070"/>
                  </a:lnTo>
                  <a:lnTo>
                    <a:pt x="2171" y="1068"/>
                  </a:lnTo>
                  <a:lnTo>
                    <a:pt x="2171" y="1068"/>
                  </a:lnTo>
                  <a:lnTo>
                    <a:pt x="2172" y="1066"/>
                  </a:lnTo>
                  <a:lnTo>
                    <a:pt x="2172" y="1066"/>
                  </a:lnTo>
                  <a:lnTo>
                    <a:pt x="2172" y="1065"/>
                  </a:lnTo>
                  <a:lnTo>
                    <a:pt x="2172" y="1065"/>
                  </a:lnTo>
                  <a:lnTo>
                    <a:pt x="2173" y="1063"/>
                  </a:lnTo>
                  <a:lnTo>
                    <a:pt x="2173" y="1063"/>
                  </a:lnTo>
                  <a:lnTo>
                    <a:pt x="2176" y="1060"/>
                  </a:lnTo>
                  <a:lnTo>
                    <a:pt x="2179" y="1057"/>
                  </a:lnTo>
                  <a:lnTo>
                    <a:pt x="2187" y="1053"/>
                  </a:lnTo>
                  <a:lnTo>
                    <a:pt x="2195" y="1049"/>
                  </a:lnTo>
                  <a:lnTo>
                    <a:pt x="2198" y="1047"/>
                  </a:lnTo>
                  <a:lnTo>
                    <a:pt x="2200" y="1044"/>
                  </a:lnTo>
                  <a:lnTo>
                    <a:pt x="2200" y="1044"/>
                  </a:lnTo>
                  <a:lnTo>
                    <a:pt x="2202" y="1040"/>
                  </a:lnTo>
                  <a:lnTo>
                    <a:pt x="2204" y="1038"/>
                  </a:lnTo>
                  <a:lnTo>
                    <a:pt x="2208" y="1034"/>
                  </a:lnTo>
                  <a:lnTo>
                    <a:pt x="2209" y="1031"/>
                  </a:lnTo>
                  <a:lnTo>
                    <a:pt x="2210" y="1028"/>
                  </a:lnTo>
                  <a:lnTo>
                    <a:pt x="2210" y="1024"/>
                  </a:lnTo>
                  <a:lnTo>
                    <a:pt x="2208" y="1018"/>
                  </a:lnTo>
                  <a:lnTo>
                    <a:pt x="2208" y="1018"/>
                  </a:lnTo>
                  <a:lnTo>
                    <a:pt x="2207" y="1011"/>
                  </a:lnTo>
                  <a:lnTo>
                    <a:pt x="2206" y="1005"/>
                  </a:lnTo>
                  <a:lnTo>
                    <a:pt x="2205" y="995"/>
                  </a:lnTo>
                  <a:lnTo>
                    <a:pt x="2204" y="990"/>
                  </a:lnTo>
                  <a:lnTo>
                    <a:pt x="2202" y="986"/>
                  </a:lnTo>
                  <a:lnTo>
                    <a:pt x="2199" y="981"/>
                  </a:lnTo>
                  <a:lnTo>
                    <a:pt x="2196" y="978"/>
                  </a:lnTo>
                  <a:lnTo>
                    <a:pt x="2196" y="978"/>
                  </a:lnTo>
                  <a:lnTo>
                    <a:pt x="2189" y="972"/>
                  </a:lnTo>
                  <a:lnTo>
                    <a:pt x="2187" y="969"/>
                  </a:lnTo>
                  <a:lnTo>
                    <a:pt x="2186" y="966"/>
                  </a:lnTo>
                  <a:lnTo>
                    <a:pt x="2185" y="958"/>
                  </a:lnTo>
                  <a:lnTo>
                    <a:pt x="2184" y="947"/>
                  </a:lnTo>
                  <a:lnTo>
                    <a:pt x="2184" y="947"/>
                  </a:lnTo>
                  <a:lnTo>
                    <a:pt x="2185" y="932"/>
                  </a:lnTo>
                  <a:lnTo>
                    <a:pt x="2185" y="917"/>
                  </a:lnTo>
                  <a:lnTo>
                    <a:pt x="2184" y="911"/>
                  </a:lnTo>
                  <a:lnTo>
                    <a:pt x="2182" y="906"/>
                  </a:lnTo>
                  <a:lnTo>
                    <a:pt x="2179" y="903"/>
                  </a:lnTo>
                  <a:lnTo>
                    <a:pt x="2177" y="902"/>
                  </a:lnTo>
                  <a:lnTo>
                    <a:pt x="2175" y="901"/>
                  </a:lnTo>
                  <a:lnTo>
                    <a:pt x="2175" y="901"/>
                  </a:lnTo>
                  <a:lnTo>
                    <a:pt x="2170" y="901"/>
                  </a:lnTo>
                  <a:lnTo>
                    <a:pt x="2166" y="900"/>
                  </a:lnTo>
                  <a:lnTo>
                    <a:pt x="2163" y="899"/>
                  </a:lnTo>
                  <a:lnTo>
                    <a:pt x="2161" y="896"/>
                  </a:lnTo>
                  <a:lnTo>
                    <a:pt x="2159" y="894"/>
                  </a:lnTo>
                  <a:lnTo>
                    <a:pt x="2159" y="891"/>
                  </a:lnTo>
                  <a:lnTo>
                    <a:pt x="2159" y="888"/>
                  </a:lnTo>
                  <a:lnTo>
                    <a:pt x="2159" y="884"/>
                  </a:lnTo>
                  <a:lnTo>
                    <a:pt x="2159" y="884"/>
                  </a:lnTo>
                  <a:lnTo>
                    <a:pt x="2160" y="883"/>
                  </a:lnTo>
                  <a:lnTo>
                    <a:pt x="2161" y="881"/>
                  </a:lnTo>
                  <a:lnTo>
                    <a:pt x="2164" y="879"/>
                  </a:lnTo>
                  <a:lnTo>
                    <a:pt x="2168" y="878"/>
                  </a:lnTo>
                  <a:lnTo>
                    <a:pt x="2173" y="878"/>
                  </a:lnTo>
                  <a:lnTo>
                    <a:pt x="2182" y="877"/>
                  </a:lnTo>
                  <a:lnTo>
                    <a:pt x="2186" y="877"/>
                  </a:lnTo>
                  <a:lnTo>
                    <a:pt x="2187" y="875"/>
                  </a:lnTo>
                  <a:lnTo>
                    <a:pt x="2187" y="875"/>
                  </a:lnTo>
                  <a:lnTo>
                    <a:pt x="2188" y="874"/>
                  </a:lnTo>
                  <a:lnTo>
                    <a:pt x="2189" y="873"/>
                  </a:lnTo>
                  <a:lnTo>
                    <a:pt x="2193" y="873"/>
                  </a:lnTo>
                  <a:lnTo>
                    <a:pt x="2207" y="873"/>
                  </a:lnTo>
                  <a:lnTo>
                    <a:pt x="2214" y="873"/>
                  </a:lnTo>
                  <a:lnTo>
                    <a:pt x="2220" y="873"/>
                  </a:lnTo>
                  <a:lnTo>
                    <a:pt x="2226" y="872"/>
                  </a:lnTo>
                  <a:lnTo>
                    <a:pt x="2228" y="871"/>
                  </a:lnTo>
                  <a:lnTo>
                    <a:pt x="2229" y="869"/>
                  </a:lnTo>
                  <a:lnTo>
                    <a:pt x="2229" y="869"/>
                  </a:lnTo>
                  <a:lnTo>
                    <a:pt x="2231" y="866"/>
                  </a:lnTo>
                  <a:lnTo>
                    <a:pt x="2235" y="863"/>
                  </a:lnTo>
                  <a:lnTo>
                    <a:pt x="2240" y="860"/>
                  </a:lnTo>
                  <a:lnTo>
                    <a:pt x="2244" y="859"/>
                  </a:lnTo>
                  <a:lnTo>
                    <a:pt x="2249" y="857"/>
                  </a:lnTo>
                  <a:lnTo>
                    <a:pt x="2254" y="856"/>
                  </a:lnTo>
                  <a:lnTo>
                    <a:pt x="2258" y="856"/>
                  </a:lnTo>
                  <a:lnTo>
                    <a:pt x="2263" y="857"/>
                  </a:lnTo>
                  <a:lnTo>
                    <a:pt x="2263" y="857"/>
                  </a:lnTo>
                  <a:lnTo>
                    <a:pt x="2267" y="858"/>
                  </a:lnTo>
                  <a:lnTo>
                    <a:pt x="2271" y="860"/>
                  </a:lnTo>
                  <a:lnTo>
                    <a:pt x="2276" y="865"/>
                  </a:lnTo>
                  <a:lnTo>
                    <a:pt x="2278" y="867"/>
                  </a:lnTo>
                  <a:lnTo>
                    <a:pt x="2282" y="869"/>
                  </a:lnTo>
                  <a:lnTo>
                    <a:pt x="2286" y="871"/>
                  </a:lnTo>
                  <a:lnTo>
                    <a:pt x="2293" y="872"/>
                  </a:lnTo>
                  <a:lnTo>
                    <a:pt x="2293" y="872"/>
                  </a:lnTo>
                  <a:lnTo>
                    <a:pt x="2306" y="872"/>
                  </a:lnTo>
                  <a:lnTo>
                    <a:pt x="2317" y="872"/>
                  </a:lnTo>
                  <a:lnTo>
                    <a:pt x="2321" y="871"/>
                  </a:lnTo>
                  <a:lnTo>
                    <a:pt x="2325" y="869"/>
                  </a:lnTo>
                  <a:lnTo>
                    <a:pt x="2328" y="867"/>
                  </a:lnTo>
                  <a:lnTo>
                    <a:pt x="2330" y="864"/>
                  </a:lnTo>
                  <a:lnTo>
                    <a:pt x="2330" y="864"/>
                  </a:lnTo>
                  <a:lnTo>
                    <a:pt x="2332" y="858"/>
                  </a:lnTo>
                  <a:lnTo>
                    <a:pt x="2332" y="853"/>
                  </a:lnTo>
                  <a:lnTo>
                    <a:pt x="2331" y="851"/>
                  </a:lnTo>
                  <a:lnTo>
                    <a:pt x="2329" y="850"/>
                  </a:lnTo>
                  <a:lnTo>
                    <a:pt x="2326" y="849"/>
                  </a:lnTo>
                  <a:lnTo>
                    <a:pt x="2322" y="848"/>
                  </a:lnTo>
                  <a:lnTo>
                    <a:pt x="2322" y="848"/>
                  </a:lnTo>
                  <a:lnTo>
                    <a:pt x="2318" y="848"/>
                  </a:lnTo>
                  <a:lnTo>
                    <a:pt x="2315" y="847"/>
                  </a:lnTo>
                  <a:lnTo>
                    <a:pt x="2313" y="846"/>
                  </a:lnTo>
                  <a:lnTo>
                    <a:pt x="2311" y="844"/>
                  </a:lnTo>
                  <a:lnTo>
                    <a:pt x="2310" y="842"/>
                  </a:lnTo>
                  <a:lnTo>
                    <a:pt x="2309" y="840"/>
                  </a:lnTo>
                  <a:lnTo>
                    <a:pt x="2309" y="834"/>
                  </a:lnTo>
                  <a:lnTo>
                    <a:pt x="2309" y="834"/>
                  </a:lnTo>
                  <a:lnTo>
                    <a:pt x="2311" y="824"/>
                  </a:lnTo>
                  <a:lnTo>
                    <a:pt x="2315" y="808"/>
                  </a:lnTo>
                  <a:lnTo>
                    <a:pt x="2318" y="800"/>
                  </a:lnTo>
                  <a:lnTo>
                    <a:pt x="2321" y="792"/>
                  </a:lnTo>
                  <a:lnTo>
                    <a:pt x="2325" y="786"/>
                  </a:lnTo>
                  <a:lnTo>
                    <a:pt x="2330" y="782"/>
                  </a:lnTo>
                  <a:lnTo>
                    <a:pt x="2330" y="782"/>
                  </a:lnTo>
                  <a:lnTo>
                    <a:pt x="2336" y="777"/>
                  </a:lnTo>
                  <a:lnTo>
                    <a:pt x="2337" y="775"/>
                  </a:lnTo>
                  <a:lnTo>
                    <a:pt x="2338" y="773"/>
                  </a:lnTo>
                  <a:lnTo>
                    <a:pt x="2339" y="767"/>
                  </a:lnTo>
                  <a:lnTo>
                    <a:pt x="2341" y="758"/>
                  </a:lnTo>
                  <a:lnTo>
                    <a:pt x="2341" y="758"/>
                  </a:lnTo>
                  <a:lnTo>
                    <a:pt x="2347" y="738"/>
                  </a:lnTo>
                  <a:lnTo>
                    <a:pt x="2353" y="722"/>
                  </a:lnTo>
                  <a:lnTo>
                    <a:pt x="2353" y="722"/>
                  </a:lnTo>
                  <a:lnTo>
                    <a:pt x="2356" y="715"/>
                  </a:lnTo>
                  <a:lnTo>
                    <a:pt x="2357" y="711"/>
                  </a:lnTo>
                  <a:lnTo>
                    <a:pt x="2359" y="707"/>
                  </a:lnTo>
                  <a:lnTo>
                    <a:pt x="2362" y="705"/>
                  </a:lnTo>
                  <a:lnTo>
                    <a:pt x="2367" y="704"/>
                  </a:lnTo>
                  <a:lnTo>
                    <a:pt x="2372" y="705"/>
                  </a:lnTo>
                  <a:lnTo>
                    <a:pt x="2380" y="708"/>
                  </a:lnTo>
                  <a:lnTo>
                    <a:pt x="2380" y="708"/>
                  </a:lnTo>
                  <a:lnTo>
                    <a:pt x="2388" y="712"/>
                  </a:lnTo>
                  <a:lnTo>
                    <a:pt x="2393" y="715"/>
                  </a:lnTo>
                  <a:lnTo>
                    <a:pt x="2399" y="721"/>
                  </a:lnTo>
                  <a:lnTo>
                    <a:pt x="2402" y="723"/>
                  </a:lnTo>
                  <a:lnTo>
                    <a:pt x="2405" y="726"/>
                  </a:lnTo>
                  <a:lnTo>
                    <a:pt x="2411" y="726"/>
                  </a:lnTo>
                  <a:lnTo>
                    <a:pt x="2418" y="726"/>
                  </a:lnTo>
                  <a:lnTo>
                    <a:pt x="2418" y="726"/>
                  </a:lnTo>
                  <a:lnTo>
                    <a:pt x="2433" y="724"/>
                  </a:lnTo>
                  <a:lnTo>
                    <a:pt x="2446" y="723"/>
                  </a:lnTo>
                  <a:lnTo>
                    <a:pt x="2456" y="724"/>
                  </a:lnTo>
                  <a:lnTo>
                    <a:pt x="2460" y="727"/>
                  </a:lnTo>
                  <a:lnTo>
                    <a:pt x="2464" y="729"/>
                  </a:lnTo>
                  <a:lnTo>
                    <a:pt x="2464" y="729"/>
                  </a:lnTo>
                  <a:lnTo>
                    <a:pt x="2471" y="732"/>
                  </a:lnTo>
                  <a:lnTo>
                    <a:pt x="2475" y="733"/>
                  </a:lnTo>
                  <a:lnTo>
                    <a:pt x="2478" y="733"/>
                  </a:lnTo>
                  <a:lnTo>
                    <a:pt x="2481" y="732"/>
                  </a:lnTo>
                  <a:lnTo>
                    <a:pt x="2484" y="731"/>
                  </a:lnTo>
                  <a:lnTo>
                    <a:pt x="2490" y="726"/>
                  </a:lnTo>
                  <a:lnTo>
                    <a:pt x="2490" y="726"/>
                  </a:lnTo>
                  <a:lnTo>
                    <a:pt x="2495" y="720"/>
                  </a:lnTo>
                  <a:lnTo>
                    <a:pt x="2501" y="717"/>
                  </a:lnTo>
                  <a:lnTo>
                    <a:pt x="2506" y="714"/>
                  </a:lnTo>
                  <a:lnTo>
                    <a:pt x="2512" y="713"/>
                  </a:lnTo>
                  <a:lnTo>
                    <a:pt x="2512" y="713"/>
                  </a:lnTo>
                  <a:lnTo>
                    <a:pt x="2517" y="712"/>
                  </a:lnTo>
                  <a:lnTo>
                    <a:pt x="2522" y="709"/>
                  </a:lnTo>
                  <a:lnTo>
                    <a:pt x="2523" y="707"/>
                  </a:lnTo>
                  <a:lnTo>
                    <a:pt x="2524" y="704"/>
                  </a:lnTo>
                  <a:lnTo>
                    <a:pt x="2525" y="700"/>
                  </a:lnTo>
                  <a:lnTo>
                    <a:pt x="2524" y="696"/>
                  </a:lnTo>
                  <a:lnTo>
                    <a:pt x="2524" y="696"/>
                  </a:lnTo>
                  <a:lnTo>
                    <a:pt x="2524" y="689"/>
                  </a:lnTo>
                  <a:lnTo>
                    <a:pt x="2524" y="683"/>
                  </a:lnTo>
                  <a:lnTo>
                    <a:pt x="2524" y="677"/>
                  </a:lnTo>
                  <a:lnTo>
                    <a:pt x="2521" y="672"/>
                  </a:lnTo>
                  <a:lnTo>
                    <a:pt x="2521" y="672"/>
                  </a:lnTo>
                  <a:lnTo>
                    <a:pt x="2518" y="665"/>
                  </a:lnTo>
                  <a:lnTo>
                    <a:pt x="2516" y="657"/>
                  </a:lnTo>
                  <a:lnTo>
                    <a:pt x="2515" y="649"/>
                  </a:lnTo>
                  <a:lnTo>
                    <a:pt x="2515" y="642"/>
                  </a:lnTo>
                  <a:lnTo>
                    <a:pt x="2515" y="642"/>
                  </a:lnTo>
                  <a:lnTo>
                    <a:pt x="2517" y="631"/>
                  </a:lnTo>
                  <a:lnTo>
                    <a:pt x="2519" y="624"/>
                  </a:lnTo>
                  <a:lnTo>
                    <a:pt x="2522" y="618"/>
                  </a:lnTo>
                  <a:lnTo>
                    <a:pt x="2526" y="613"/>
                  </a:lnTo>
                  <a:lnTo>
                    <a:pt x="2531" y="608"/>
                  </a:lnTo>
                  <a:lnTo>
                    <a:pt x="2537" y="605"/>
                  </a:lnTo>
                  <a:lnTo>
                    <a:pt x="2541" y="604"/>
                  </a:lnTo>
                  <a:lnTo>
                    <a:pt x="2544" y="603"/>
                  </a:lnTo>
                  <a:lnTo>
                    <a:pt x="2544" y="603"/>
                  </a:lnTo>
                  <a:lnTo>
                    <a:pt x="2560" y="603"/>
                  </a:lnTo>
                  <a:lnTo>
                    <a:pt x="2569" y="602"/>
                  </a:lnTo>
                  <a:lnTo>
                    <a:pt x="2576" y="600"/>
                  </a:lnTo>
                  <a:lnTo>
                    <a:pt x="2584" y="598"/>
                  </a:lnTo>
                  <a:lnTo>
                    <a:pt x="2589" y="594"/>
                  </a:lnTo>
                  <a:lnTo>
                    <a:pt x="2591" y="591"/>
                  </a:lnTo>
                  <a:lnTo>
                    <a:pt x="2593" y="588"/>
                  </a:lnTo>
                  <a:lnTo>
                    <a:pt x="2594" y="585"/>
                  </a:lnTo>
                  <a:lnTo>
                    <a:pt x="2595" y="581"/>
                  </a:lnTo>
                  <a:lnTo>
                    <a:pt x="2595" y="581"/>
                  </a:lnTo>
                  <a:lnTo>
                    <a:pt x="2595" y="567"/>
                  </a:lnTo>
                  <a:lnTo>
                    <a:pt x="2595" y="558"/>
                  </a:lnTo>
                  <a:lnTo>
                    <a:pt x="2596" y="555"/>
                  </a:lnTo>
                  <a:lnTo>
                    <a:pt x="2597" y="553"/>
                  </a:lnTo>
                  <a:lnTo>
                    <a:pt x="2599" y="549"/>
                  </a:lnTo>
                  <a:lnTo>
                    <a:pt x="2603" y="547"/>
                  </a:lnTo>
                  <a:lnTo>
                    <a:pt x="2603" y="547"/>
                  </a:lnTo>
                  <a:lnTo>
                    <a:pt x="2606" y="545"/>
                  </a:lnTo>
                  <a:lnTo>
                    <a:pt x="2606" y="545"/>
                  </a:lnTo>
                  <a:lnTo>
                    <a:pt x="2606" y="545"/>
                  </a:lnTo>
                  <a:lnTo>
                    <a:pt x="2606" y="545"/>
                  </a:lnTo>
                  <a:lnTo>
                    <a:pt x="2608" y="542"/>
                  </a:lnTo>
                  <a:lnTo>
                    <a:pt x="2608" y="542"/>
                  </a:lnTo>
                  <a:lnTo>
                    <a:pt x="2609" y="542"/>
                  </a:lnTo>
                  <a:lnTo>
                    <a:pt x="2609" y="542"/>
                  </a:lnTo>
                  <a:lnTo>
                    <a:pt x="2611" y="540"/>
                  </a:lnTo>
                  <a:lnTo>
                    <a:pt x="2611" y="540"/>
                  </a:lnTo>
                  <a:lnTo>
                    <a:pt x="2611" y="540"/>
                  </a:lnTo>
                  <a:lnTo>
                    <a:pt x="2611" y="540"/>
                  </a:lnTo>
                  <a:lnTo>
                    <a:pt x="2612" y="537"/>
                  </a:lnTo>
                  <a:lnTo>
                    <a:pt x="2612" y="537"/>
                  </a:lnTo>
                  <a:lnTo>
                    <a:pt x="2612" y="537"/>
                  </a:lnTo>
                  <a:lnTo>
                    <a:pt x="2612" y="537"/>
                  </a:lnTo>
                  <a:lnTo>
                    <a:pt x="2613" y="533"/>
                  </a:lnTo>
                  <a:lnTo>
                    <a:pt x="2613" y="533"/>
                  </a:lnTo>
                  <a:lnTo>
                    <a:pt x="2613" y="533"/>
                  </a:lnTo>
                  <a:lnTo>
                    <a:pt x="2613" y="533"/>
                  </a:lnTo>
                  <a:lnTo>
                    <a:pt x="2613" y="532"/>
                  </a:lnTo>
                  <a:lnTo>
                    <a:pt x="2613" y="532"/>
                  </a:lnTo>
                  <a:lnTo>
                    <a:pt x="2613" y="531"/>
                  </a:lnTo>
                  <a:lnTo>
                    <a:pt x="2613" y="531"/>
                  </a:lnTo>
                  <a:lnTo>
                    <a:pt x="2613" y="530"/>
                  </a:lnTo>
                  <a:lnTo>
                    <a:pt x="2613" y="530"/>
                  </a:lnTo>
                  <a:lnTo>
                    <a:pt x="2613" y="530"/>
                  </a:lnTo>
                  <a:lnTo>
                    <a:pt x="2613" y="530"/>
                  </a:lnTo>
                  <a:lnTo>
                    <a:pt x="2613" y="529"/>
                  </a:lnTo>
                  <a:lnTo>
                    <a:pt x="2613" y="529"/>
                  </a:lnTo>
                  <a:lnTo>
                    <a:pt x="2612" y="528"/>
                  </a:lnTo>
                  <a:lnTo>
                    <a:pt x="2612" y="528"/>
                  </a:lnTo>
                  <a:lnTo>
                    <a:pt x="2612" y="527"/>
                  </a:lnTo>
                  <a:lnTo>
                    <a:pt x="2612" y="527"/>
                  </a:lnTo>
                  <a:lnTo>
                    <a:pt x="2611" y="527"/>
                  </a:lnTo>
                  <a:lnTo>
                    <a:pt x="2611" y="527"/>
                  </a:lnTo>
                  <a:lnTo>
                    <a:pt x="2610" y="526"/>
                  </a:lnTo>
                  <a:lnTo>
                    <a:pt x="2610" y="526"/>
                  </a:lnTo>
                  <a:lnTo>
                    <a:pt x="2610" y="525"/>
                  </a:lnTo>
                  <a:lnTo>
                    <a:pt x="2610" y="525"/>
                  </a:lnTo>
                  <a:lnTo>
                    <a:pt x="2608" y="524"/>
                  </a:lnTo>
                  <a:lnTo>
                    <a:pt x="2608" y="524"/>
                  </a:lnTo>
                  <a:lnTo>
                    <a:pt x="2602" y="521"/>
                  </a:lnTo>
                  <a:lnTo>
                    <a:pt x="2597" y="517"/>
                  </a:lnTo>
                  <a:lnTo>
                    <a:pt x="2595" y="513"/>
                  </a:lnTo>
                  <a:lnTo>
                    <a:pt x="2594" y="507"/>
                  </a:lnTo>
                  <a:lnTo>
                    <a:pt x="2594" y="507"/>
                  </a:lnTo>
                  <a:lnTo>
                    <a:pt x="2594" y="503"/>
                  </a:lnTo>
                  <a:lnTo>
                    <a:pt x="2592" y="500"/>
                  </a:lnTo>
                  <a:lnTo>
                    <a:pt x="2590" y="497"/>
                  </a:lnTo>
                  <a:lnTo>
                    <a:pt x="2588" y="494"/>
                  </a:lnTo>
                  <a:lnTo>
                    <a:pt x="2585" y="493"/>
                  </a:lnTo>
                  <a:lnTo>
                    <a:pt x="2580" y="492"/>
                  </a:lnTo>
                  <a:lnTo>
                    <a:pt x="2577" y="494"/>
                  </a:lnTo>
                  <a:lnTo>
                    <a:pt x="2573" y="498"/>
                  </a:lnTo>
                  <a:lnTo>
                    <a:pt x="2573" y="498"/>
                  </a:lnTo>
                  <a:lnTo>
                    <a:pt x="2569" y="502"/>
                  </a:lnTo>
                  <a:lnTo>
                    <a:pt x="2563" y="506"/>
                  </a:lnTo>
                  <a:lnTo>
                    <a:pt x="2556" y="509"/>
                  </a:lnTo>
                  <a:lnTo>
                    <a:pt x="2549" y="511"/>
                  </a:lnTo>
                  <a:lnTo>
                    <a:pt x="2542" y="513"/>
                  </a:lnTo>
                  <a:lnTo>
                    <a:pt x="2534" y="513"/>
                  </a:lnTo>
                  <a:lnTo>
                    <a:pt x="2527" y="512"/>
                  </a:lnTo>
                  <a:lnTo>
                    <a:pt x="2521" y="510"/>
                  </a:lnTo>
                  <a:lnTo>
                    <a:pt x="2521" y="510"/>
                  </a:lnTo>
                  <a:lnTo>
                    <a:pt x="2510" y="506"/>
                  </a:lnTo>
                  <a:lnTo>
                    <a:pt x="2501" y="502"/>
                  </a:lnTo>
                  <a:lnTo>
                    <a:pt x="2497" y="500"/>
                  </a:lnTo>
                  <a:lnTo>
                    <a:pt x="2493" y="497"/>
                  </a:lnTo>
                  <a:lnTo>
                    <a:pt x="2490" y="493"/>
                  </a:lnTo>
                  <a:lnTo>
                    <a:pt x="2487" y="488"/>
                  </a:lnTo>
                  <a:lnTo>
                    <a:pt x="2487" y="488"/>
                  </a:lnTo>
                  <a:lnTo>
                    <a:pt x="2485" y="483"/>
                  </a:lnTo>
                  <a:lnTo>
                    <a:pt x="2484" y="478"/>
                  </a:lnTo>
                  <a:lnTo>
                    <a:pt x="2482" y="468"/>
                  </a:lnTo>
                  <a:lnTo>
                    <a:pt x="2481" y="463"/>
                  </a:lnTo>
                  <a:lnTo>
                    <a:pt x="2479" y="460"/>
                  </a:lnTo>
                  <a:lnTo>
                    <a:pt x="2474" y="458"/>
                  </a:lnTo>
                  <a:lnTo>
                    <a:pt x="2468" y="457"/>
                  </a:lnTo>
                  <a:lnTo>
                    <a:pt x="2468" y="457"/>
                  </a:lnTo>
                  <a:lnTo>
                    <a:pt x="2454" y="455"/>
                  </a:lnTo>
                  <a:lnTo>
                    <a:pt x="2448" y="455"/>
                  </a:lnTo>
                  <a:lnTo>
                    <a:pt x="2442" y="453"/>
                  </a:lnTo>
                  <a:lnTo>
                    <a:pt x="2438" y="451"/>
                  </a:lnTo>
                  <a:lnTo>
                    <a:pt x="2434" y="448"/>
                  </a:lnTo>
                  <a:lnTo>
                    <a:pt x="2430" y="444"/>
                  </a:lnTo>
                  <a:lnTo>
                    <a:pt x="2427" y="438"/>
                  </a:lnTo>
                  <a:lnTo>
                    <a:pt x="2427" y="438"/>
                  </a:lnTo>
                  <a:lnTo>
                    <a:pt x="2421" y="424"/>
                  </a:lnTo>
                  <a:lnTo>
                    <a:pt x="2417" y="417"/>
                  </a:lnTo>
                  <a:lnTo>
                    <a:pt x="2413" y="410"/>
                  </a:lnTo>
                  <a:lnTo>
                    <a:pt x="2407" y="404"/>
                  </a:lnTo>
                  <a:lnTo>
                    <a:pt x="2402" y="398"/>
                  </a:lnTo>
                  <a:lnTo>
                    <a:pt x="2397" y="394"/>
                  </a:lnTo>
                  <a:lnTo>
                    <a:pt x="2391" y="392"/>
                  </a:lnTo>
                  <a:lnTo>
                    <a:pt x="2391" y="392"/>
                  </a:lnTo>
                  <a:lnTo>
                    <a:pt x="2379" y="390"/>
                  </a:lnTo>
                  <a:lnTo>
                    <a:pt x="2368" y="390"/>
                  </a:lnTo>
                  <a:lnTo>
                    <a:pt x="2362" y="391"/>
                  </a:lnTo>
                  <a:lnTo>
                    <a:pt x="2357" y="392"/>
                  </a:lnTo>
                  <a:lnTo>
                    <a:pt x="2351" y="394"/>
                  </a:lnTo>
                  <a:lnTo>
                    <a:pt x="2346" y="397"/>
                  </a:lnTo>
                  <a:lnTo>
                    <a:pt x="2346" y="397"/>
                  </a:lnTo>
                  <a:lnTo>
                    <a:pt x="2341" y="400"/>
                  </a:lnTo>
                  <a:lnTo>
                    <a:pt x="2336" y="402"/>
                  </a:lnTo>
                  <a:lnTo>
                    <a:pt x="2327" y="405"/>
                  </a:lnTo>
                  <a:lnTo>
                    <a:pt x="2318" y="407"/>
                  </a:lnTo>
                  <a:lnTo>
                    <a:pt x="2315" y="409"/>
                  </a:lnTo>
                  <a:lnTo>
                    <a:pt x="2313" y="411"/>
                  </a:lnTo>
                  <a:lnTo>
                    <a:pt x="2313" y="411"/>
                  </a:lnTo>
                  <a:lnTo>
                    <a:pt x="2311" y="414"/>
                  </a:lnTo>
                  <a:lnTo>
                    <a:pt x="2308" y="416"/>
                  </a:lnTo>
                  <a:lnTo>
                    <a:pt x="2306" y="416"/>
                  </a:lnTo>
                  <a:lnTo>
                    <a:pt x="2303" y="416"/>
                  </a:lnTo>
                  <a:lnTo>
                    <a:pt x="2297" y="414"/>
                  </a:lnTo>
                  <a:lnTo>
                    <a:pt x="2291" y="410"/>
                  </a:lnTo>
                  <a:lnTo>
                    <a:pt x="2291" y="410"/>
                  </a:lnTo>
                  <a:lnTo>
                    <a:pt x="2287" y="408"/>
                  </a:lnTo>
                  <a:lnTo>
                    <a:pt x="2283" y="406"/>
                  </a:lnTo>
                  <a:lnTo>
                    <a:pt x="2276" y="404"/>
                  </a:lnTo>
                  <a:lnTo>
                    <a:pt x="2270" y="404"/>
                  </a:lnTo>
                  <a:lnTo>
                    <a:pt x="2265" y="404"/>
                  </a:lnTo>
                  <a:lnTo>
                    <a:pt x="2265" y="404"/>
                  </a:lnTo>
                  <a:lnTo>
                    <a:pt x="2261" y="404"/>
                  </a:lnTo>
                  <a:lnTo>
                    <a:pt x="2257" y="403"/>
                  </a:lnTo>
                  <a:lnTo>
                    <a:pt x="2254" y="400"/>
                  </a:lnTo>
                  <a:lnTo>
                    <a:pt x="2250" y="395"/>
                  </a:lnTo>
                  <a:lnTo>
                    <a:pt x="2250" y="395"/>
                  </a:lnTo>
                  <a:lnTo>
                    <a:pt x="2248" y="393"/>
                  </a:lnTo>
                  <a:lnTo>
                    <a:pt x="2245" y="392"/>
                  </a:lnTo>
                  <a:lnTo>
                    <a:pt x="2239" y="394"/>
                  </a:lnTo>
                  <a:lnTo>
                    <a:pt x="2235" y="394"/>
                  </a:lnTo>
                  <a:lnTo>
                    <a:pt x="2233" y="393"/>
                  </a:lnTo>
                  <a:lnTo>
                    <a:pt x="2232" y="391"/>
                  </a:lnTo>
                  <a:lnTo>
                    <a:pt x="2231" y="385"/>
                  </a:lnTo>
                  <a:lnTo>
                    <a:pt x="2231" y="385"/>
                  </a:lnTo>
                  <a:lnTo>
                    <a:pt x="2230" y="378"/>
                  </a:lnTo>
                  <a:lnTo>
                    <a:pt x="2229" y="373"/>
                  </a:lnTo>
                  <a:lnTo>
                    <a:pt x="2227" y="369"/>
                  </a:lnTo>
                  <a:lnTo>
                    <a:pt x="2224" y="366"/>
                  </a:lnTo>
                  <a:lnTo>
                    <a:pt x="2220" y="363"/>
                  </a:lnTo>
                  <a:lnTo>
                    <a:pt x="2217" y="361"/>
                  </a:lnTo>
                  <a:lnTo>
                    <a:pt x="2210" y="359"/>
                  </a:lnTo>
                  <a:lnTo>
                    <a:pt x="2210" y="359"/>
                  </a:lnTo>
                  <a:lnTo>
                    <a:pt x="2207" y="359"/>
                  </a:lnTo>
                  <a:lnTo>
                    <a:pt x="2204" y="360"/>
                  </a:lnTo>
                  <a:lnTo>
                    <a:pt x="2200" y="362"/>
                  </a:lnTo>
                  <a:lnTo>
                    <a:pt x="2197" y="364"/>
                  </a:lnTo>
                  <a:lnTo>
                    <a:pt x="2194" y="367"/>
                  </a:lnTo>
                  <a:lnTo>
                    <a:pt x="2192" y="371"/>
                  </a:lnTo>
                  <a:lnTo>
                    <a:pt x="2190" y="375"/>
                  </a:lnTo>
                  <a:lnTo>
                    <a:pt x="2190" y="378"/>
                  </a:lnTo>
                  <a:lnTo>
                    <a:pt x="2190" y="378"/>
                  </a:lnTo>
                  <a:lnTo>
                    <a:pt x="2189" y="384"/>
                  </a:lnTo>
                  <a:lnTo>
                    <a:pt x="2186" y="390"/>
                  </a:lnTo>
                  <a:lnTo>
                    <a:pt x="2183" y="396"/>
                  </a:lnTo>
                  <a:lnTo>
                    <a:pt x="2178" y="402"/>
                  </a:lnTo>
                  <a:lnTo>
                    <a:pt x="2173" y="406"/>
                  </a:lnTo>
                  <a:lnTo>
                    <a:pt x="2170" y="407"/>
                  </a:lnTo>
                  <a:lnTo>
                    <a:pt x="2167" y="408"/>
                  </a:lnTo>
                  <a:lnTo>
                    <a:pt x="2163" y="407"/>
                  </a:lnTo>
                  <a:lnTo>
                    <a:pt x="2160" y="406"/>
                  </a:lnTo>
                  <a:lnTo>
                    <a:pt x="2157" y="403"/>
                  </a:lnTo>
                  <a:lnTo>
                    <a:pt x="2154" y="399"/>
                  </a:lnTo>
                  <a:lnTo>
                    <a:pt x="2154" y="399"/>
                  </a:lnTo>
                  <a:lnTo>
                    <a:pt x="2145" y="387"/>
                  </a:lnTo>
                  <a:lnTo>
                    <a:pt x="2135" y="368"/>
                  </a:lnTo>
                  <a:lnTo>
                    <a:pt x="2111" y="323"/>
                  </a:lnTo>
                  <a:lnTo>
                    <a:pt x="2098" y="300"/>
                  </a:lnTo>
                  <a:lnTo>
                    <a:pt x="2085" y="278"/>
                  </a:lnTo>
                  <a:lnTo>
                    <a:pt x="2073" y="260"/>
                  </a:lnTo>
                  <a:lnTo>
                    <a:pt x="2068" y="253"/>
                  </a:lnTo>
                  <a:lnTo>
                    <a:pt x="2062" y="247"/>
                  </a:lnTo>
                  <a:lnTo>
                    <a:pt x="2062" y="247"/>
                  </a:lnTo>
                  <a:lnTo>
                    <a:pt x="2053" y="237"/>
                  </a:lnTo>
                  <a:lnTo>
                    <a:pt x="2044" y="226"/>
                  </a:lnTo>
                  <a:lnTo>
                    <a:pt x="2024" y="201"/>
                  </a:lnTo>
                  <a:lnTo>
                    <a:pt x="2014" y="189"/>
                  </a:lnTo>
                  <a:lnTo>
                    <a:pt x="2004" y="177"/>
                  </a:lnTo>
                  <a:lnTo>
                    <a:pt x="1994" y="168"/>
                  </a:lnTo>
                  <a:lnTo>
                    <a:pt x="1984" y="160"/>
                  </a:lnTo>
                  <a:lnTo>
                    <a:pt x="1984" y="160"/>
                  </a:lnTo>
                  <a:lnTo>
                    <a:pt x="1963" y="149"/>
                  </a:lnTo>
                  <a:lnTo>
                    <a:pt x="1946" y="139"/>
                  </a:lnTo>
                  <a:lnTo>
                    <a:pt x="1940" y="134"/>
                  </a:lnTo>
                  <a:lnTo>
                    <a:pt x="1936" y="130"/>
                  </a:lnTo>
                  <a:lnTo>
                    <a:pt x="1934" y="128"/>
                  </a:lnTo>
                  <a:lnTo>
                    <a:pt x="1934" y="125"/>
                  </a:lnTo>
                  <a:lnTo>
                    <a:pt x="1934" y="123"/>
                  </a:lnTo>
                  <a:lnTo>
                    <a:pt x="1935" y="120"/>
                  </a:lnTo>
                  <a:lnTo>
                    <a:pt x="1935" y="120"/>
                  </a:lnTo>
                  <a:lnTo>
                    <a:pt x="1939" y="116"/>
                  </a:lnTo>
                  <a:lnTo>
                    <a:pt x="1942" y="112"/>
                  </a:lnTo>
                  <a:lnTo>
                    <a:pt x="1950" y="106"/>
                  </a:lnTo>
                  <a:lnTo>
                    <a:pt x="1953" y="104"/>
                  </a:lnTo>
                  <a:lnTo>
                    <a:pt x="1956" y="101"/>
                  </a:lnTo>
                  <a:lnTo>
                    <a:pt x="1958" y="98"/>
                  </a:lnTo>
                  <a:lnTo>
                    <a:pt x="1959" y="94"/>
                  </a:lnTo>
                  <a:lnTo>
                    <a:pt x="1959" y="94"/>
                  </a:lnTo>
                  <a:lnTo>
                    <a:pt x="1958" y="91"/>
                  </a:lnTo>
                  <a:lnTo>
                    <a:pt x="1957" y="89"/>
                  </a:lnTo>
                  <a:lnTo>
                    <a:pt x="1954" y="88"/>
                  </a:lnTo>
                  <a:lnTo>
                    <a:pt x="1951" y="88"/>
                  </a:lnTo>
                  <a:lnTo>
                    <a:pt x="1943" y="89"/>
                  </a:lnTo>
                  <a:lnTo>
                    <a:pt x="1933" y="91"/>
                  </a:lnTo>
                  <a:lnTo>
                    <a:pt x="1933" y="91"/>
                  </a:lnTo>
                  <a:lnTo>
                    <a:pt x="1922" y="93"/>
                  </a:lnTo>
                  <a:lnTo>
                    <a:pt x="1913" y="97"/>
                  </a:lnTo>
                  <a:lnTo>
                    <a:pt x="1905" y="101"/>
                  </a:lnTo>
                  <a:lnTo>
                    <a:pt x="1900" y="105"/>
                  </a:lnTo>
                  <a:lnTo>
                    <a:pt x="1900" y="105"/>
                  </a:lnTo>
                  <a:lnTo>
                    <a:pt x="1897" y="109"/>
                  </a:lnTo>
                  <a:lnTo>
                    <a:pt x="1892" y="112"/>
                  </a:lnTo>
                  <a:lnTo>
                    <a:pt x="1888" y="113"/>
                  </a:lnTo>
                  <a:lnTo>
                    <a:pt x="1881" y="113"/>
                  </a:lnTo>
                  <a:lnTo>
                    <a:pt x="1881" y="113"/>
                  </a:lnTo>
                  <a:lnTo>
                    <a:pt x="1872" y="113"/>
                  </a:lnTo>
                  <a:lnTo>
                    <a:pt x="1866" y="113"/>
                  </a:lnTo>
                  <a:lnTo>
                    <a:pt x="1863" y="114"/>
                  </a:lnTo>
                  <a:lnTo>
                    <a:pt x="1862" y="115"/>
                  </a:lnTo>
                  <a:lnTo>
                    <a:pt x="1860" y="117"/>
                  </a:lnTo>
                  <a:lnTo>
                    <a:pt x="1860" y="119"/>
                  </a:lnTo>
                  <a:lnTo>
                    <a:pt x="1860" y="119"/>
                  </a:lnTo>
                  <a:lnTo>
                    <a:pt x="1859" y="126"/>
                  </a:lnTo>
                  <a:lnTo>
                    <a:pt x="1857" y="131"/>
                  </a:lnTo>
                  <a:lnTo>
                    <a:pt x="1855" y="134"/>
                  </a:lnTo>
                  <a:lnTo>
                    <a:pt x="1852" y="136"/>
                  </a:lnTo>
                  <a:lnTo>
                    <a:pt x="1849" y="137"/>
                  </a:lnTo>
                  <a:lnTo>
                    <a:pt x="1845" y="138"/>
                  </a:lnTo>
                  <a:lnTo>
                    <a:pt x="1845" y="138"/>
                  </a:lnTo>
                  <a:lnTo>
                    <a:pt x="1835" y="138"/>
                  </a:lnTo>
                  <a:lnTo>
                    <a:pt x="1828" y="138"/>
                  </a:lnTo>
                  <a:lnTo>
                    <a:pt x="1823" y="138"/>
                  </a:lnTo>
                  <a:lnTo>
                    <a:pt x="1821" y="139"/>
                  </a:lnTo>
                  <a:lnTo>
                    <a:pt x="1820" y="141"/>
                  </a:lnTo>
                  <a:lnTo>
                    <a:pt x="1820" y="141"/>
                  </a:lnTo>
                  <a:lnTo>
                    <a:pt x="1817" y="144"/>
                  </a:lnTo>
                  <a:lnTo>
                    <a:pt x="1813" y="147"/>
                  </a:lnTo>
                  <a:lnTo>
                    <a:pt x="1810" y="150"/>
                  </a:lnTo>
                  <a:lnTo>
                    <a:pt x="1807" y="154"/>
                  </a:lnTo>
                  <a:lnTo>
                    <a:pt x="1807" y="154"/>
                  </a:lnTo>
                  <a:lnTo>
                    <a:pt x="1807" y="167"/>
                  </a:lnTo>
                  <a:lnTo>
                    <a:pt x="1806" y="170"/>
                  </a:lnTo>
                  <a:lnTo>
                    <a:pt x="1805" y="172"/>
                  </a:lnTo>
                  <a:lnTo>
                    <a:pt x="1803" y="173"/>
                  </a:lnTo>
                  <a:lnTo>
                    <a:pt x="1800" y="171"/>
                  </a:lnTo>
                  <a:lnTo>
                    <a:pt x="1800" y="171"/>
                  </a:lnTo>
                  <a:lnTo>
                    <a:pt x="1794" y="167"/>
                  </a:lnTo>
                  <a:lnTo>
                    <a:pt x="1788" y="164"/>
                  </a:lnTo>
                  <a:lnTo>
                    <a:pt x="1778" y="159"/>
                  </a:lnTo>
                  <a:lnTo>
                    <a:pt x="1778" y="159"/>
                  </a:lnTo>
                  <a:lnTo>
                    <a:pt x="1773" y="158"/>
                  </a:lnTo>
                  <a:lnTo>
                    <a:pt x="1767" y="158"/>
                  </a:lnTo>
                  <a:lnTo>
                    <a:pt x="1761" y="158"/>
                  </a:lnTo>
                  <a:lnTo>
                    <a:pt x="1757" y="160"/>
                  </a:lnTo>
                  <a:lnTo>
                    <a:pt x="1757" y="160"/>
                  </a:lnTo>
                  <a:lnTo>
                    <a:pt x="1755" y="161"/>
                  </a:lnTo>
                  <a:lnTo>
                    <a:pt x="1753" y="164"/>
                  </a:lnTo>
                  <a:lnTo>
                    <a:pt x="1748" y="171"/>
                  </a:lnTo>
                  <a:lnTo>
                    <a:pt x="1745" y="175"/>
                  </a:lnTo>
                  <a:lnTo>
                    <a:pt x="1741" y="177"/>
                  </a:lnTo>
                  <a:lnTo>
                    <a:pt x="1738" y="177"/>
                  </a:lnTo>
                  <a:lnTo>
                    <a:pt x="1736" y="177"/>
                  </a:lnTo>
                  <a:lnTo>
                    <a:pt x="1734" y="176"/>
                  </a:lnTo>
                  <a:lnTo>
                    <a:pt x="1734" y="176"/>
                  </a:lnTo>
                  <a:lnTo>
                    <a:pt x="1727" y="169"/>
                  </a:lnTo>
                  <a:lnTo>
                    <a:pt x="1725" y="165"/>
                  </a:lnTo>
                  <a:lnTo>
                    <a:pt x="1722" y="162"/>
                  </a:lnTo>
                  <a:lnTo>
                    <a:pt x="1721" y="158"/>
                  </a:lnTo>
                  <a:lnTo>
                    <a:pt x="1722" y="156"/>
                  </a:lnTo>
                  <a:lnTo>
                    <a:pt x="1725" y="153"/>
                  </a:lnTo>
                  <a:lnTo>
                    <a:pt x="1728" y="152"/>
                  </a:lnTo>
                  <a:lnTo>
                    <a:pt x="1728" y="152"/>
                  </a:lnTo>
                  <a:lnTo>
                    <a:pt x="1735" y="149"/>
                  </a:lnTo>
                  <a:lnTo>
                    <a:pt x="1739" y="146"/>
                  </a:lnTo>
                  <a:lnTo>
                    <a:pt x="1741" y="143"/>
                  </a:lnTo>
                  <a:lnTo>
                    <a:pt x="1744" y="139"/>
                  </a:lnTo>
                  <a:lnTo>
                    <a:pt x="1744" y="139"/>
                  </a:lnTo>
                  <a:lnTo>
                    <a:pt x="1747" y="134"/>
                  </a:lnTo>
                  <a:lnTo>
                    <a:pt x="1751" y="130"/>
                  </a:lnTo>
                  <a:lnTo>
                    <a:pt x="1753" y="128"/>
                  </a:lnTo>
                  <a:lnTo>
                    <a:pt x="1753" y="126"/>
                  </a:lnTo>
                  <a:lnTo>
                    <a:pt x="1753" y="124"/>
                  </a:lnTo>
                  <a:lnTo>
                    <a:pt x="1752" y="122"/>
                  </a:lnTo>
                  <a:lnTo>
                    <a:pt x="1752" y="122"/>
                  </a:lnTo>
                  <a:lnTo>
                    <a:pt x="1749" y="118"/>
                  </a:lnTo>
                  <a:lnTo>
                    <a:pt x="1747" y="117"/>
                  </a:lnTo>
                  <a:lnTo>
                    <a:pt x="1745" y="117"/>
                  </a:lnTo>
                  <a:lnTo>
                    <a:pt x="1743" y="117"/>
                  </a:lnTo>
                  <a:lnTo>
                    <a:pt x="1740" y="118"/>
                  </a:lnTo>
                  <a:lnTo>
                    <a:pt x="1738" y="119"/>
                  </a:lnTo>
                  <a:lnTo>
                    <a:pt x="1734" y="126"/>
                  </a:lnTo>
                  <a:lnTo>
                    <a:pt x="1734" y="126"/>
                  </a:lnTo>
                  <a:lnTo>
                    <a:pt x="1731" y="128"/>
                  </a:lnTo>
                  <a:lnTo>
                    <a:pt x="1728" y="130"/>
                  </a:lnTo>
                  <a:lnTo>
                    <a:pt x="1725" y="131"/>
                  </a:lnTo>
                  <a:lnTo>
                    <a:pt x="1721" y="132"/>
                  </a:lnTo>
                  <a:lnTo>
                    <a:pt x="1717" y="132"/>
                  </a:lnTo>
                  <a:lnTo>
                    <a:pt x="1714" y="131"/>
                  </a:lnTo>
                  <a:lnTo>
                    <a:pt x="1711" y="129"/>
                  </a:lnTo>
                  <a:lnTo>
                    <a:pt x="1708" y="127"/>
                  </a:lnTo>
                  <a:lnTo>
                    <a:pt x="1708" y="127"/>
                  </a:lnTo>
                  <a:lnTo>
                    <a:pt x="1703" y="120"/>
                  </a:lnTo>
                  <a:lnTo>
                    <a:pt x="1698" y="115"/>
                  </a:lnTo>
                  <a:lnTo>
                    <a:pt x="1696" y="113"/>
                  </a:lnTo>
                  <a:lnTo>
                    <a:pt x="1694" y="112"/>
                  </a:lnTo>
                  <a:lnTo>
                    <a:pt x="1693" y="113"/>
                  </a:lnTo>
                  <a:lnTo>
                    <a:pt x="1691" y="115"/>
                  </a:lnTo>
                  <a:lnTo>
                    <a:pt x="1691" y="115"/>
                  </a:lnTo>
                  <a:lnTo>
                    <a:pt x="1687" y="123"/>
                  </a:lnTo>
                  <a:lnTo>
                    <a:pt x="1683" y="128"/>
                  </a:lnTo>
                  <a:lnTo>
                    <a:pt x="1681" y="130"/>
                  </a:lnTo>
                  <a:lnTo>
                    <a:pt x="1679" y="130"/>
                  </a:lnTo>
                  <a:lnTo>
                    <a:pt x="1677" y="129"/>
                  </a:lnTo>
                  <a:lnTo>
                    <a:pt x="1676" y="126"/>
                  </a:lnTo>
                  <a:lnTo>
                    <a:pt x="1676" y="126"/>
                  </a:lnTo>
                  <a:lnTo>
                    <a:pt x="1673" y="118"/>
                  </a:lnTo>
                  <a:lnTo>
                    <a:pt x="1670" y="112"/>
                  </a:lnTo>
                  <a:lnTo>
                    <a:pt x="1666" y="108"/>
                  </a:lnTo>
                  <a:lnTo>
                    <a:pt x="1663" y="105"/>
                  </a:lnTo>
                  <a:lnTo>
                    <a:pt x="1663" y="105"/>
                  </a:lnTo>
                  <a:lnTo>
                    <a:pt x="1661" y="103"/>
                  </a:lnTo>
                  <a:lnTo>
                    <a:pt x="1660" y="101"/>
                  </a:lnTo>
                  <a:lnTo>
                    <a:pt x="1658" y="95"/>
                  </a:lnTo>
                  <a:lnTo>
                    <a:pt x="1657" y="93"/>
                  </a:lnTo>
                  <a:lnTo>
                    <a:pt x="1656" y="91"/>
                  </a:lnTo>
                  <a:lnTo>
                    <a:pt x="1653" y="92"/>
                  </a:lnTo>
                  <a:lnTo>
                    <a:pt x="1651" y="94"/>
                  </a:lnTo>
                  <a:lnTo>
                    <a:pt x="1651" y="94"/>
                  </a:lnTo>
                  <a:lnTo>
                    <a:pt x="1644" y="99"/>
                  </a:lnTo>
                  <a:lnTo>
                    <a:pt x="1639" y="102"/>
                  </a:lnTo>
                  <a:lnTo>
                    <a:pt x="1633" y="103"/>
                  </a:lnTo>
                  <a:lnTo>
                    <a:pt x="1629" y="104"/>
                  </a:lnTo>
                  <a:lnTo>
                    <a:pt x="1629" y="104"/>
                  </a:lnTo>
                  <a:lnTo>
                    <a:pt x="1627" y="104"/>
                  </a:lnTo>
                  <a:lnTo>
                    <a:pt x="1625" y="106"/>
                  </a:lnTo>
                  <a:lnTo>
                    <a:pt x="1622" y="112"/>
                  </a:lnTo>
                  <a:lnTo>
                    <a:pt x="1620" y="114"/>
                  </a:lnTo>
                  <a:lnTo>
                    <a:pt x="1618" y="116"/>
                  </a:lnTo>
                  <a:lnTo>
                    <a:pt x="1615" y="116"/>
                  </a:lnTo>
                  <a:lnTo>
                    <a:pt x="1611" y="115"/>
                  </a:lnTo>
                  <a:lnTo>
                    <a:pt x="1611" y="115"/>
                  </a:lnTo>
                  <a:lnTo>
                    <a:pt x="1606" y="112"/>
                  </a:lnTo>
                  <a:lnTo>
                    <a:pt x="1600" y="110"/>
                  </a:lnTo>
                  <a:lnTo>
                    <a:pt x="1588" y="105"/>
                  </a:lnTo>
                  <a:lnTo>
                    <a:pt x="1579" y="102"/>
                  </a:lnTo>
                  <a:lnTo>
                    <a:pt x="1577" y="100"/>
                  </a:lnTo>
                  <a:lnTo>
                    <a:pt x="1578" y="99"/>
                  </a:lnTo>
                  <a:lnTo>
                    <a:pt x="1579" y="99"/>
                  </a:lnTo>
                  <a:lnTo>
                    <a:pt x="1579" y="99"/>
                  </a:lnTo>
                  <a:lnTo>
                    <a:pt x="1583" y="95"/>
                  </a:lnTo>
                  <a:lnTo>
                    <a:pt x="1587" y="91"/>
                  </a:lnTo>
                  <a:lnTo>
                    <a:pt x="1589" y="85"/>
                  </a:lnTo>
                  <a:lnTo>
                    <a:pt x="1590" y="79"/>
                  </a:lnTo>
                  <a:lnTo>
                    <a:pt x="1590" y="79"/>
                  </a:lnTo>
                  <a:lnTo>
                    <a:pt x="1589" y="74"/>
                  </a:lnTo>
                  <a:lnTo>
                    <a:pt x="1588" y="72"/>
                  </a:lnTo>
                  <a:lnTo>
                    <a:pt x="1586" y="69"/>
                  </a:lnTo>
                  <a:lnTo>
                    <a:pt x="1583" y="64"/>
                  </a:lnTo>
                  <a:lnTo>
                    <a:pt x="1583" y="64"/>
                  </a:lnTo>
                  <a:lnTo>
                    <a:pt x="1579" y="58"/>
                  </a:lnTo>
                  <a:lnTo>
                    <a:pt x="1577" y="52"/>
                  </a:lnTo>
                  <a:lnTo>
                    <a:pt x="1575" y="45"/>
                  </a:lnTo>
                  <a:lnTo>
                    <a:pt x="1573" y="36"/>
                  </a:lnTo>
                  <a:lnTo>
                    <a:pt x="1573" y="36"/>
                  </a:lnTo>
                  <a:lnTo>
                    <a:pt x="1571" y="26"/>
                  </a:lnTo>
                  <a:lnTo>
                    <a:pt x="1568" y="19"/>
                  </a:lnTo>
                  <a:lnTo>
                    <a:pt x="1564" y="14"/>
                  </a:lnTo>
                  <a:lnTo>
                    <a:pt x="1559" y="11"/>
                  </a:lnTo>
                  <a:lnTo>
                    <a:pt x="1559" y="11"/>
                  </a:lnTo>
                  <a:lnTo>
                    <a:pt x="1553" y="9"/>
                  </a:lnTo>
                  <a:lnTo>
                    <a:pt x="1546" y="8"/>
                  </a:lnTo>
                  <a:lnTo>
                    <a:pt x="1544" y="8"/>
                  </a:lnTo>
                  <a:lnTo>
                    <a:pt x="1542" y="9"/>
                  </a:lnTo>
                  <a:lnTo>
                    <a:pt x="1540" y="10"/>
                  </a:lnTo>
                  <a:lnTo>
                    <a:pt x="1539" y="13"/>
                  </a:lnTo>
                  <a:lnTo>
                    <a:pt x="1539" y="13"/>
                  </a:lnTo>
                  <a:lnTo>
                    <a:pt x="1537" y="18"/>
                  </a:lnTo>
                  <a:lnTo>
                    <a:pt x="1536" y="20"/>
                  </a:lnTo>
                  <a:lnTo>
                    <a:pt x="1534" y="22"/>
                  </a:lnTo>
                  <a:lnTo>
                    <a:pt x="1532" y="23"/>
                  </a:lnTo>
                  <a:lnTo>
                    <a:pt x="1528" y="24"/>
                  </a:lnTo>
                  <a:lnTo>
                    <a:pt x="1524" y="23"/>
                  </a:lnTo>
                  <a:lnTo>
                    <a:pt x="1520" y="22"/>
                  </a:lnTo>
                  <a:lnTo>
                    <a:pt x="1520" y="22"/>
                  </a:lnTo>
                  <a:lnTo>
                    <a:pt x="1511" y="17"/>
                  </a:lnTo>
                  <a:lnTo>
                    <a:pt x="1504" y="12"/>
                  </a:lnTo>
                  <a:lnTo>
                    <a:pt x="1496" y="7"/>
                  </a:lnTo>
                  <a:lnTo>
                    <a:pt x="1484" y="3"/>
                  </a:lnTo>
                  <a:lnTo>
                    <a:pt x="1484" y="3"/>
                  </a:lnTo>
                  <a:lnTo>
                    <a:pt x="1476" y="0"/>
                  </a:lnTo>
                  <a:lnTo>
                    <a:pt x="1469" y="0"/>
                  </a:lnTo>
                  <a:lnTo>
                    <a:pt x="1462" y="0"/>
                  </a:lnTo>
                  <a:lnTo>
                    <a:pt x="1457" y="0"/>
                  </a:lnTo>
                  <a:lnTo>
                    <a:pt x="1452" y="2"/>
                  </a:lnTo>
                  <a:lnTo>
                    <a:pt x="1447" y="4"/>
                  </a:lnTo>
                  <a:lnTo>
                    <a:pt x="1439" y="10"/>
                  </a:lnTo>
                  <a:lnTo>
                    <a:pt x="1439" y="10"/>
                  </a:lnTo>
                  <a:lnTo>
                    <a:pt x="1434" y="12"/>
                  </a:lnTo>
                  <a:lnTo>
                    <a:pt x="1429" y="12"/>
                  </a:lnTo>
                  <a:lnTo>
                    <a:pt x="1419" y="13"/>
                  </a:lnTo>
                  <a:lnTo>
                    <a:pt x="1414" y="13"/>
                  </a:lnTo>
                  <a:lnTo>
                    <a:pt x="1409" y="15"/>
                  </a:lnTo>
                  <a:lnTo>
                    <a:pt x="1405" y="19"/>
                  </a:lnTo>
                  <a:lnTo>
                    <a:pt x="1402" y="25"/>
                  </a:lnTo>
                  <a:lnTo>
                    <a:pt x="1402" y="25"/>
                  </a:lnTo>
                  <a:lnTo>
                    <a:pt x="1399" y="32"/>
                  </a:lnTo>
                  <a:lnTo>
                    <a:pt x="1395" y="37"/>
                  </a:lnTo>
                  <a:lnTo>
                    <a:pt x="1391" y="41"/>
                  </a:lnTo>
                  <a:lnTo>
                    <a:pt x="1386" y="43"/>
                  </a:lnTo>
                  <a:lnTo>
                    <a:pt x="1381" y="44"/>
                  </a:lnTo>
                  <a:lnTo>
                    <a:pt x="1373" y="45"/>
                  </a:lnTo>
                  <a:lnTo>
                    <a:pt x="1359" y="46"/>
                  </a:lnTo>
                  <a:lnTo>
                    <a:pt x="1359" y="46"/>
                  </a:lnTo>
                  <a:lnTo>
                    <a:pt x="1336" y="50"/>
                  </a:lnTo>
                  <a:lnTo>
                    <a:pt x="1304" y="57"/>
                  </a:lnTo>
                  <a:lnTo>
                    <a:pt x="1272" y="63"/>
                  </a:lnTo>
                  <a:lnTo>
                    <a:pt x="1251" y="67"/>
                  </a:lnTo>
                  <a:lnTo>
                    <a:pt x="1251" y="67"/>
                  </a:lnTo>
                  <a:lnTo>
                    <a:pt x="1239" y="68"/>
                  </a:lnTo>
                  <a:lnTo>
                    <a:pt x="1229" y="71"/>
                  </a:lnTo>
                  <a:lnTo>
                    <a:pt x="1224" y="72"/>
                  </a:lnTo>
                  <a:lnTo>
                    <a:pt x="1219" y="74"/>
                  </a:lnTo>
                  <a:lnTo>
                    <a:pt x="1215" y="77"/>
                  </a:lnTo>
                  <a:lnTo>
                    <a:pt x="1212" y="81"/>
                  </a:lnTo>
                  <a:lnTo>
                    <a:pt x="1212" y="81"/>
                  </a:lnTo>
                  <a:lnTo>
                    <a:pt x="1209" y="85"/>
                  </a:lnTo>
                  <a:lnTo>
                    <a:pt x="1203" y="88"/>
                  </a:lnTo>
                  <a:lnTo>
                    <a:pt x="1199" y="90"/>
                  </a:lnTo>
                  <a:lnTo>
                    <a:pt x="1193" y="91"/>
                  </a:lnTo>
                  <a:lnTo>
                    <a:pt x="1181" y="93"/>
                  </a:lnTo>
                  <a:lnTo>
                    <a:pt x="1167" y="93"/>
                  </a:lnTo>
                  <a:lnTo>
                    <a:pt x="1167" y="93"/>
                  </a:lnTo>
                  <a:lnTo>
                    <a:pt x="1153" y="93"/>
                  </a:lnTo>
                  <a:lnTo>
                    <a:pt x="1140" y="93"/>
                  </a:lnTo>
                  <a:lnTo>
                    <a:pt x="1134" y="94"/>
                  </a:lnTo>
                  <a:lnTo>
                    <a:pt x="1129" y="95"/>
                  </a:lnTo>
                  <a:lnTo>
                    <a:pt x="1125" y="96"/>
                  </a:lnTo>
                  <a:lnTo>
                    <a:pt x="1122" y="99"/>
                  </a:lnTo>
                  <a:lnTo>
                    <a:pt x="1122" y="99"/>
                  </a:lnTo>
                  <a:lnTo>
                    <a:pt x="1118" y="101"/>
                  </a:lnTo>
                  <a:lnTo>
                    <a:pt x="1113" y="103"/>
                  </a:lnTo>
                  <a:lnTo>
                    <a:pt x="1103" y="104"/>
                  </a:lnTo>
                  <a:lnTo>
                    <a:pt x="1091" y="106"/>
                  </a:lnTo>
                  <a:lnTo>
                    <a:pt x="1085" y="107"/>
                  </a:lnTo>
                  <a:lnTo>
                    <a:pt x="1080" y="110"/>
                  </a:lnTo>
                  <a:lnTo>
                    <a:pt x="1080" y="110"/>
                  </a:lnTo>
                  <a:lnTo>
                    <a:pt x="1071" y="115"/>
                  </a:lnTo>
                  <a:lnTo>
                    <a:pt x="1062" y="118"/>
                  </a:lnTo>
                  <a:lnTo>
                    <a:pt x="1053" y="120"/>
                  </a:lnTo>
                  <a:lnTo>
                    <a:pt x="1041" y="123"/>
                  </a:lnTo>
                  <a:lnTo>
                    <a:pt x="1041" y="123"/>
                  </a:lnTo>
                  <a:lnTo>
                    <a:pt x="1034" y="123"/>
                  </a:lnTo>
                  <a:lnTo>
                    <a:pt x="1028" y="123"/>
                  </a:lnTo>
                  <a:lnTo>
                    <a:pt x="1017" y="119"/>
                  </a:lnTo>
                  <a:lnTo>
                    <a:pt x="1013" y="118"/>
                  </a:lnTo>
                  <a:lnTo>
                    <a:pt x="1008" y="118"/>
                  </a:lnTo>
                  <a:lnTo>
                    <a:pt x="1005" y="119"/>
                  </a:lnTo>
                  <a:lnTo>
                    <a:pt x="1001" y="122"/>
                  </a:lnTo>
                  <a:lnTo>
                    <a:pt x="1001" y="122"/>
                  </a:lnTo>
                  <a:lnTo>
                    <a:pt x="998" y="125"/>
                  </a:lnTo>
                  <a:lnTo>
                    <a:pt x="994" y="127"/>
                  </a:lnTo>
                  <a:lnTo>
                    <a:pt x="990" y="128"/>
                  </a:lnTo>
                  <a:lnTo>
                    <a:pt x="986" y="129"/>
                  </a:lnTo>
                  <a:lnTo>
                    <a:pt x="983" y="129"/>
                  </a:lnTo>
                  <a:lnTo>
                    <a:pt x="979" y="128"/>
                  </a:lnTo>
                  <a:lnTo>
                    <a:pt x="973" y="125"/>
                  </a:lnTo>
                  <a:lnTo>
                    <a:pt x="973" y="125"/>
                  </a:lnTo>
                  <a:lnTo>
                    <a:pt x="967" y="122"/>
                  </a:lnTo>
                  <a:lnTo>
                    <a:pt x="961" y="120"/>
                  </a:lnTo>
                  <a:lnTo>
                    <a:pt x="955" y="122"/>
                  </a:lnTo>
                  <a:lnTo>
                    <a:pt x="951" y="124"/>
                  </a:lnTo>
                  <a:lnTo>
                    <a:pt x="951" y="124"/>
                  </a:lnTo>
                  <a:lnTo>
                    <a:pt x="945" y="125"/>
                  </a:lnTo>
                  <a:lnTo>
                    <a:pt x="938" y="126"/>
                  </a:lnTo>
                  <a:lnTo>
                    <a:pt x="936" y="127"/>
                  </a:lnTo>
                  <a:lnTo>
                    <a:pt x="934" y="129"/>
                  </a:lnTo>
                  <a:lnTo>
                    <a:pt x="933" y="131"/>
                  </a:lnTo>
                  <a:lnTo>
                    <a:pt x="933" y="134"/>
                  </a:lnTo>
                  <a:lnTo>
                    <a:pt x="933" y="134"/>
                  </a:lnTo>
                  <a:lnTo>
                    <a:pt x="936" y="141"/>
                  </a:lnTo>
                  <a:lnTo>
                    <a:pt x="937" y="148"/>
                  </a:lnTo>
                  <a:lnTo>
                    <a:pt x="937" y="153"/>
                  </a:lnTo>
                  <a:lnTo>
                    <a:pt x="936" y="158"/>
                  </a:lnTo>
                  <a:lnTo>
                    <a:pt x="936" y="158"/>
                  </a:lnTo>
                  <a:lnTo>
                    <a:pt x="935" y="161"/>
                  </a:lnTo>
                  <a:lnTo>
                    <a:pt x="936" y="164"/>
                  </a:lnTo>
                  <a:lnTo>
                    <a:pt x="938" y="167"/>
                  </a:lnTo>
                  <a:lnTo>
                    <a:pt x="942" y="169"/>
                  </a:lnTo>
                  <a:lnTo>
                    <a:pt x="942" y="169"/>
                  </a:lnTo>
                  <a:lnTo>
                    <a:pt x="953" y="172"/>
                  </a:lnTo>
                  <a:lnTo>
                    <a:pt x="955" y="173"/>
                  </a:lnTo>
                  <a:lnTo>
                    <a:pt x="957" y="175"/>
                  </a:lnTo>
                  <a:lnTo>
                    <a:pt x="958" y="177"/>
                  </a:lnTo>
                  <a:lnTo>
                    <a:pt x="958" y="180"/>
                  </a:lnTo>
                  <a:lnTo>
                    <a:pt x="958" y="180"/>
                  </a:lnTo>
                  <a:lnTo>
                    <a:pt x="958" y="186"/>
                  </a:lnTo>
                  <a:lnTo>
                    <a:pt x="959" y="191"/>
                  </a:lnTo>
                  <a:lnTo>
                    <a:pt x="960" y="193"/>
                  </a:lnTo>
                  <a:lnTo>
                    <a:pt x="962" y="194"/>
                  </a:lnTo>
                  <a:lnTo>
                    <a:pt x="965" y="195"/>
                  </a:lnTo>
                  <a:lnTo>
                    <a:pt x="970" y="196"/>
                  </a:lnTo>
                  <a:lnTo>
                    <a:pt x="970" y="196"/>
                  </a:lnTo>
                  <a:lnTo>
                    <a:pt x="989" y="198"/>
                  </a:lnTo>
                  <a:lnTo>
                    <a:pt x="996" y="199"/>
                  </a:lnTo>
                  <a:lnTo>
                    <a:pt x="998" y="200"/>
                  </a:lnTo>
                  <a:lnTo>
                    <a:pt x="999" y="202"/>
                  </a:lnTo>
                  <a:lnTo>
                    <a:pt x="999" y="202"/>
                  </a:lnTo>
                  <a:lnTo>
                    <a:pt x="1000" y="207"/>
                  </a:lnTo>
                  <a:lnTo>
                    <a:pt x="999" y="211"/>
                  </a:lnTo>
                  <a:lnTo>
                    <a:pt x="998" y="214"/>
                  </a:lnTo>
                  <a:lnTo>
                    <a:pt x="996" y="217"/>
                  </a:lnTo>
                  <a:lnTo>
                    <a:pt x="993" y="219"/>
                  </a:lnTo>
                  <a:lnTo>
                    <a:pt x="989" y="220"/>
                  </a:lnTo>
                  <a:lnTo>
                    <a:pt x="985" y="220"/>
                  </a:lnTo>
                  <a:lnTo>
                    <a:pt x="985" y="220"/>
                  </a:lnTo>
                  <a:lnTo>
                    <a:pt x="956" y="214"/>
                  </a:lnTo>
                  <a:lnTo>
                    <a:pt x="942" y="212"/>
                  </a:lnTo>
                  <a:lnTo>
                    <a:pt x="937" y="213"/>
                  </a:lnTo>
                  <a:lnTo>
                    <a:pt x="934" y="214"/>
                  </a:lnTo>
                  <a:lnTo>
                    <a:pt x="934" y="214"/>
                  </a:lnTo>
                  <a:lnTo>
                    <a:pt x="931" y="219"/>
                  </a:lnTo>
                  <a:lnTo>
                    <a:pt x="929" y="224"/>
                  </a:lnTo>
                  <a:lnTo>
                    <a:pt x="927" y="229"/>
                  </a:lnTo>
                  <a:lnTo>
                    <a:pt x="925" y="230"/>
                  </a:lnTo>
                  <a:lnTo>
                    <a:pt x="923" y="232"/>
                  </a:lnTo>
                  <a:lnTo>
                    <a:pt x="923" y="232"/>
                  </a:lnTo>
                  <a:lnTo>
                    <a:pt x="920" y="233"/>
                  </a:lnTo>
                  <a:lnTo>
                    <a:pt x="919" y="235"/>
                  </a:lnTo>
                  <a:lnTo>
                    <a:pt x="917" y="237"/>
                  </a:lnTo>
                  <a:lnTo>
                    <a:pt x="917" y="239"/>
                  </a:lnTo>
                  <a:lnTo>
                    <a:pt x="918" y="242"/>
                  </a:lnTo>
                  <a:lnTo>
                    <a:pt x="919" y="244"/>
                  </a:lnTo>
                  <a:lnTo>
                    <a:pt x="921" y="247"/>
                  </a:lnTo>
                  <a:lnTo>
                    <a:pt x="924" y="249"/>
                  </a:lnTo>
                  <a:lnTo>
                    <a:pt x="924" y="249"/>
                  </a:lnTo>
                  <a:lnTo>
                    <a:pt x="928" y="252"/>
                  </a:lnTo>
                  <a:lnTo>
                    <a:pt x="931" y="255"/>
                  </a:lnTo>
                  <a:lnTo>
                    <a:pt x="933" y="259"/>
                  </a:lnTo>
                  <a:lnTo>
                    <a:pt x="934" y="263"/>
                  </a:lnTo>
                  <a:lnTo>
                    <a:pt x="934" y="267"/>
                  </a:lnTo>
                  <a:lnTo>
                    <a:pt x="933" y="271"/>
                  </a:lnTo>
                  <a:lnTo>
                    <a:pt x="931" y="274"/>
                  </a:lnTo>
                  <a:lnTo>
                    <a:pt x="927" y="277"/>
                  </a:lnTo>
                  <a:lnTo>
                    <a:pt x="927" y="277"/>
                  </a:lnTo>
                  <a:lnTo>
                    <a:pt x="913" y="285"/>
                  </a:lnTo>
                  <a:lnTo>
                    <a:pt x="902" y="290"/>
                  </a:lnTo>
                  <a:lnTo>
                    <a:pt x="902" y="290"/>
                  </a:lnTo>
                  <a:lnTo>
                    <a:pt x="890" y="295"/>
                  </a:lnTo>
                  <a:lnTo>
                    <a:pt x="881" y="297"/>
                  </a:lnTo>
                  <a:lnTo>
                    <a:pt x="881" y="297"/>
                  </a:lnTo>
                  <a:lnTo>
                    <a:pt x="880" y="298"/>
                  </a:lnTo>
                  <a:lnTo>
                    <a:pt x="879" y="299"/>
                  </a:lnTo>
                  <a:lnTo>
                    <a:pt x="878" y="301"/>
                  </a:lnTo>
                  <a:lnTo>
                    <a:pt x="878" y="303"/>
                  </a:lnTo>
                  <a:lnTo>
                    <a:pt x="878" y="305"/>
                  </a:lnTo>
                  <a:lnTo>
                    <a:pt x="880" y="308"/>
                  </a:lnTo>
                  <a:lnTo>
                    <a:pt x="882" y="310"/>
                  </a:lnTo>
                  <a:lnTo>
                    <a:pt x="886" y="312"/>
                  </a:lnTo>
                  <a:lnTo>
                    <a:pt x="886" y="312"/>
                  </a:lnTo>
                  <a:lnTo>
                    <a:pt x="890" y="314"/>
                  </a:lnTo>
                  <a:lnTo>
                    <a:pt x="894" y="317"/>
                  </a:lnTo>
                  <a:lnTo>
                    <a:pt x="899" y="324"/>
                  </a:lnTo>
                  <a:lnTo>
                    <a:pt x="904" y="330"/>
                  </a:lnTo>
                  <a:lnTo>
                    <a:pt x="906" y="332"/>
                  </a:lnTo>
                  <a:lnTo>
                    <a:pt x="910" y="333"/>
                  </a:lnTo>
                  <a:lnTo>
                    <a:pt x="910" y="333"/>
                  </a:lnTo>
                  <a:lnTo>
                    <a:pt x="923" y="333"/>
                  </a:lnTo>
                  <a:lnTo>
                    <a:pt x="929" y="334"/>
                  </a:lnTo>
                  <a:lnTo>
                    <a:pt x="933" y="336"/>
                  </a:lnTo>
                  <a:lnTo>
                    <a:pt x="933" y="336"/>
                  </a:lnTo>
                  <a:lnTo>
                    <a:pt x="938" y="342"/>
                  </a:lnTo>
                  <a:lnTo>
                    <a:pt x="942" y="345"/>
                  </a:lnTo>
                  <a:lnTo>
                    <a:pt x="950" y="347"/>
                  </a:lnTo>
                  <a:lnTo>
                    <a:pt x="950" y="347"/>
                  </a:lnTo>
                  <a:lnTo>
                    <a:pt x="954" y="348"/>
                  </a:lnTo>
                  <a:lnTo>
                    <a:pt x="958" y="350"/>
                  </a:lnTo>
                  <a:lnTo>
                    <a:pt x="966" y="355"/>
                  </a:lnTo>
                  <a:lnTo>
                    <a:pt x="976" y="364"/>
                  </a:lnTo>
                  <a:lnTo>
                    <a:pt x="976" y="364"/>
                  </a:lnTo>
                  <a:lnTo>
                    <a:pt x="979" y="368"/>
                  </a:lnTo>
                  <a:lnTo>
                    <a:pt x="979" y="370"/>
                  </a:lnTo>
                  <a:lnTo>
                    <a:pt x="979" y="372"/>
                  </a:lnTo>
                  <a:lnTo>
                    <a:pt x="978" y="375"/>
                  </a:lnTo>
                  <a:lnTo>
                    <a:pt x="976" y="378"/>
                  </a:lnTo>
                  <a:lnTo>
                    <a:pt x="974" y="382"/>
                  </a:lnTo>
                  <a:lnTo>
                    <a:pt x="970" y="385"/>
                  </a:lnTo>
                  <a:lnTo>
                    <a:pt x="970" y="385"/>
                  </a:lnTo>
                  <a:lnTo>
                    <a:pt x="967" y="388"/>
                  </a:lnTo>
                  <a:lnTo>
                    <a:pt x="964" y="391"/>
                  </a:lnTo>
                  <a:lnTo>
                    <a:pt x="959" y="399"/>
                  </a:lnTo>
                  <a:lnTo>
                    <a:pt x="954" y="405"/>
                  </a:lnTo>
                  <a:lnTo>
                    <a:pt x="952" y="407"/>
                  </a:lnTo>
                  <a:lnTo>
                    <a:pt x="948" y="408"/>
                  </a:lnTo>
                  <a:lnTo>
                    <a:pt x="948" y="408"/>
                  </a:lnTo>
                  <a:lnTo>
                    <a:pt x="945" y="408"/>
                  </a:lnTo>
                  <a:lnTo>
                    <a:pt x="943" y="409"/>
                  </a:lnTo>
                  <a:lnTo>
                    <a:pt x="938" y="412"/>
                  </a:lnTo>
                  <a:lnTo>
                    <a:pt x="932" y="416"/>
                  </a:lnTo>
                  <a:lnTo>
                    <a:pt x="929" y="417"/>
                  </a:lnTo>
                  <a:lnTo>
                    <a:pt x="926" y="417"/>
                  </a:lnTo>
                  <a:lnTo>
                    <a:pt x="926" y="417"/>
                  </a:lnTo>
                  <a:lnTo>
                    <a:pt x="917" y="417"/>
                  </a:lnTo>
                  <a:lnTo>
                    <a:pt x="906" y="416"/>
                  </a:lnTo>
                  <a:lnTo>
                    <a:pt x="896" y="414"/>
                  </a:lnTo>
                  <a:lnTo>
                    <a:pt x="892" y="413"/>
                  </a:lnTo>
                  <a:lnTo>
                    <a:pt x="890" y="410"/>
                  </a:lnTo>
                  <a:lnTo>
                    <a:pt x="890" y="410"/>
                  </a:lnTo>
                  <a:lnTo>
                    <a:pt x="886" y="405"/>
                  </a:lnTo>
                  <a:lnTo>
                    <a:pt x="883" y="403"/>
                  </a:lnTo>
                  <a:lnTo>
                    <a:pt x="881" y="401"/>
                  </a:lnTo>
                  <a:lnTo>
                    <a:pt x="878" y="401"/>
                  </a:lnTo>
                  <a:lnTo>
                    <a:pt x="875" y="401"/>
                  </a:lnTo>
                  <a:lnTo>
                    <a:pt x="872" y="404"/>
                  </a:lnTo>
                  <a:lnTo>
                    <a:pt x="869" y="408"/>
                  </a:lnTo>
                  <a:lnTo>
                    <a:pt x="869" y="408"/>
                  </a:lnTo>
                  <a:lnTo>
                    <a:pt x="861" y="419"/>
                  </a:lnTo>
                  <a:lnTo>
                    <a:pt x="857" y="424"/>
                  </a:lnTo>
                  <a:lnTo>
                    <a:pt x="853" y="429"/>
                  </a:lnTo>
                  <a:lnTo>
                    <a:pt x="849" y="432"/>
                  </a:lnTo>
                  <a:lnTo>
                    <a:pt x="846" y="434"/>
                  </a:lnTo>
                  <a:lnTo>
                    <a:pt x="844" y="434"/>
                  </a:lnTo>
                  <a:lnTo>
                    <a:pt x="842" y="433"/>
                  </a:lnTo>
                  <a:lnTo>
                    <a:pt x="840" y="432"/>
                  </a:lnTo>
                  <a:lnTo>
                    <a:pt x="838" y="430"/>
                  </a:lnTo>
                  <a:lnTo>
                    <a:pt x="838" y="430"/>
                  </a:lnTo>
                  <a:lnTo>
                    <a:pt x="832" y="422"/>
                  </a:lnTo>
                  <a:lnTo>
                    <a:pt x="827" y="417"/>
                  </a:lnTo>
                  <a:lnTo>
                    <a:pt x="821" y="415"/>
                  </a:lnTo>
                  <a:lnTo>
                    <a:pt x="813" y="414"/>
                  </a:lnTo>
                  <a:lnTo>
                    <a:pt x="813" y="414"/>
                  </a:lnTo>
                  <a:lnTo>
                    <a:pt x="805" y="414"/>
                  </a:lnTo>
                  <a:lnTo>
                    <a:pt x="798" y="412"/>
                  </a:lnTo>
                  <a:lnTo>
                    <a:pt x="792" y="409"/>
                  </a:lnTo>
                  <a:lnTo>
                    <a:pt x="787" y="404"/>
                  </a:lnTo>
                  <a:lnTo>
                    <a:pt x="787" y="404"/>
                  </a:lnTo>
                  <a:lnTo>
                    <a:pt x="775" y="388"/>
                  </a:lnTo>
                  <a:lnTo>
                    <a:pt x="772" y="384"/>
                  </a:lnTo>
                  <a:lnTo>
                    <a:pt x="768" y="381"/>
                  </a:lnTo>
                  <a:lnTo>
                    <a:pt x="765" y="378"/>
                  </a:lnTo>
                  <a:lnTo>
                    <a:pt x="761" y="377"/>
                  </a:lnTo>
                  <a:lnTo>
                    <a:pt x="761" y="377"/>
                  </a:lnTo>
                  <a:lnTo>
                    <a:pt x="741" y="376"/>
                  </a:lnTo>
                  <a:lnTo>
                    <a:pt x="730" y="377"/>
                  </a:lnTo>
                  <a:lnTo>
                    <a:pt x="727" y="378"/>
                  </a:lnTo>
                  <a:lnTo>
                    <a:pt x="726" y="381"/>
                  </a:lnTo>
                  <a:lnTo>
                    <a:pt x="726" y="381"/>
                  </a:lnTo>
                  <a:lnTo>
                    <a:pt x="723" y="387"/>
                  </a:lnTo>
                  <a:lnTo>
                    <a:pt x="719" y="393"/>
                  </a:lnTo>
                  <a:lnTo>
                    <a:pt x="716" y="396"/>
                  </a:lnTo>
                  <a:lnTo>
                    <a:pt x="713" y="398"/>
                  </a:lnTo>
                  <a:lnTo>
                    <a:pt x="709" y="399"/>
                  </a:lnTo>
                  <a:lnTo>
                    <a:pt x="706" y="398"/>
                  </a:lnTo>
                  <a:lnTo>
                    <a:pt x="706" y="398"/>
                  </a:lnTo>
                  <a:lnTo>
                    <a:pt x="688" y="387"/>
                  </a:lnTo>
                  <a:lnTo>
                    <a:pt x="679" y="382"/>
                  </a:lnTo>
                  <a:lnTo>
                    <a:pt x="675" y="379"/>
                  </a:lnTo>
                  <a:lnTo>
                    <a:pt x="671" y="379"/>
                  </a:lnTo>
                  <a:lnTo>
                    <a:pt x="671" y="379"/>
                  </a:lnTo>
                  <a:lnTo>
                    <a:pt x="664" y="382"/>
                  </a:lnTo>
                  <a:lnTo>
                    <a:pt x="658" y="385"/>
                  </a:lnTo>
                  <a:lnTo>
                    <a:pt x="651" y="387"/>
                  </a:lnTo>
                  <a:lnTo>
                    <a:pt x="647" y="387"/>
                  </a:lnTo>
                  <a:lnTo>
                    <a:pt x="644" y="387"/>
                  </a:lnTo>
                  <a:lnTo>
                    <a:pt x="644" y="387"/>
                  </a:lnTo>
                  <a:lnTo>
                    <a:pt x="640" y="386"/>
                  </a:lnTo>
                  <a:lnTo>
                    <a:pt x="638" y="387"/>
                  </a:lnTo>
                  <a:lnTo>
                    <a:pt x="635" y="388"/>
                  </a:lnTo>
                  <a:lnTo>
                    <a:pt x="633" y="389"/>
                  </a:lnTo>
                  <a:lnTo>
                    <a:pt x="629" y="393"/>
                  </a:lnTo>
                  <a:lnTo>
                    <a:pt x="624" y="400"/>
                  </a:lnTo>
                  <a:lnTo>
                    <a:pt x="624" y="400"/>
                  </a:lnTo>
                  <a:lnTo>
                    <a:pt x="618" y="407"/>
                  </a:lnTo>
                  <a:lnTo>
                    <a:pt x="612" y="414"/>
                  </a:lnTo>
                  <a:lnTo>
                    <a:pt x="609" y="417"/>
                  </a:lnTo>
                  <a:lnTo>
                    <a:pt x="604" y="419"/>
                  </a:lnTo>
                  <a:lnTo>
                    <a:pt x="601" y="421"/>
                  </a:lnTo>
                  <a:lnTo>
                    <a:pt x="597" y="422"/>
                  </a:lnTo>
                  <a:lnTo>
                    <a:pt x="597" y="422"/>
                  </a:lnTo>
                  <a:lnTo>
                    <a:pt x="589" y="422"/>
                  </a:lnTo>
                  <a:lnTo>
                    <a:pt x="581" y="419"/>
                  </a:lnTo>
                  <a:lnTo>
                    <a:pt x="571" y="414"/>
                  </a:lnTo>
                  <a:lnTo>
                    <a:pt x="559" y="405"/>
                  </a:lnTo>
                  <a:lnTo>
                    <a:pt x="559" y="405"/>
                  </a:lnTo>
                  <a:lnTo>
                    <a:pt x="546" y="396"/>
                  </a:lnTo>
                  <a:lnTo>
                    <a:pt x="541" y="393"/>
                  </a:lnTo>
                  <a:lnTo>
                    <a:pt x="537" y="392"/>
                  </a:lnTo>
                  <a:lnTo>
                    <a:pt x="534" y="391"/>
                  </a:lnTo>
                  <a:lnTo>
                    <a:pt x="532" y="392"/>
                  </a:lnTo>
                  <a:lnTo>
                    <a:pt x="530" y="393"/>
                  </a:lnTo>
                  <a:lnTo>
                    <a:pt x="530" y="396"/>
                  </a:lnTo>
                  <a:lnTo>
                    <a:pt x="530" y="396"/>
                  </a:lnTo>
                  <a:lnTo>
                    <a:pt x="530" y="404"/>
                  </a:lnTo>
                  <a:lnTo>
                    <a:pt x="530" y="415"/>
                  </a:lnTo>
                  <a:lnTo>
                    <a:pt x="529" y="420"/>
                  </a:lnTo>
                  <a:lnTo>
                    <a:pt x="528" y="424"/>
                  </a:lnTo>
                  <a:lnTo>
                    <a:pt x="525" y="426"/>
                  </a:lnTo>
                  <a:lnTo>
                    <a:pt x="521" y="427"/>
                  </a:lnTo>
                  <a:lnTo>
                    <a:pt x="521" y="427"/>
                  </a:lnTo>
                  <a:lnTo>
                    <a:pt x="517" y="425"/>
                  </a:lnTo>
                  <a:lnTo>
                    <a:pt x="516" y="423"/>
                  </a:lnTo>
                  <a:lnTo>
                    <a:pt x="516" y="420"/>
                  </a:lnTo>
                  <a:lnTo>
                    <a:pt x="517" y="416"/>
                  </a:lnTo>
                  <a:lnTo>
                    <a:pt x="517" y="411"/>
                  </a:lnTo>
                  <a:lnTo>
                    <a:pt x="516" y="406"/>
                  </a:lnTo>
                  <a:lnTo>
                    <a:pt x="513" y="401"/>
                  </a:lnTo>
                  <a:lnTo>
                    <a:pt x="510" y="399"/>
                  </a:lnTo>
                  <a:lnTo>
                    <a:pt x="507" y="397"/>
                  </a:lnTo>
                  <a:lnTo>
                    <a:pt x="507" y="397"/>
                  </a:lnTo>
                  <a:lnTo>
                    <a:pt x="500" y="392"/>
                  </a:lnTo>
                  <a:lnTo>
                    <a:pt x="494" y="388"/>
                  </a:lnTo>
                  <a:lnTo>
                    <a:pt x="485" y="379"/>
                  </a:lnTo>
                  <a:lnTo>
                    <a:pt x="478" y="372"/>
                  </a:lnTo>
                  <a:lnTo>
                    <a:pt x="474" y="370"/>
                  </a:lnTo>
                  <a:lnTo>
                    <a:pt x="470" y="368"/>
                  </a:lnTo>
                  <a:lnTo>
                    <a:pt x="470" y="368"/>
                  </a:lnTo>
                  <a:lnTo>
                    <a:pt x="466" y="366"/>
                  </a:lnTo>
                  <a:lnTo>
                    <a:pt x="463" y="363"/>
                  </a:lnTo>
                  <a:lnTo>
                    <a:pt x="458" y="355"/>
                  </a:lnTo>
                  <a:lnTo>
                    <a:pt x="455" y="350"/>
                  </a:lnTo>
                  <a:lnTo>
                    <a:pt x="451" y="347"/>
                  </a:lnTo>
                  <a:lnTo>
                    <a:pt x="447" y="344"/>
                  </a:lnTo>
                  <a:lnTo>
                    <a:pt x="441" y="344"/>
                  </a:lnTo>
                  <a:lnTo>
                    <a:pt x="441" y="344"/>
                  </a:lnTo>
                  <a:lnTo>
                    <a:pt x="425" y="345"/>
                  </a:lnTo>
                  <a:lnTo>
                    <a:pt x="408" y="346"/>
                  </a:lnTo>
                  <a:lnTo>
                    <a:pt x="401" y="346"/>
                  </a:lnTo>
                  <a:lnTo>
                    <a:pt x="394" y="345"/>
                  </a:lnTo>
                  <a:lnTo>
                    <a:pt x="390" y="343"/>
                  </a:lnTo>
                  <a:lnTo>
                    <a:pt x="388" y="342"/>
                  </a:lnTo>
                  <a:lnTo>
                    <a:pt x="387" y="340"/>
                  </a:lnTo>
                  <a:lnTo>
                    <a:pt x="387" y="340"/>
                  </a:lnTo>
                  <a:lnTo>
                    <a:pt x="384" y="332"/>
                  </a:lnTo>
                  <a:lnTo>
                    <a:pt x="382" y="330"/>
                  </a:lnTo>
                  <a:lnTo>
                    <a:pt x="380" y="327"/>
                  </a:lnTo>
                  <a:lnTo>
                    <a:pt x="377" y="326"/>
                  </a:lnTo>
                  <a:lnTo>
                    <a:pt x="374" y="325"/>
                  </a:lnTo>
                  <a:lnTo>
                    <a:pt x="367" y="324"/>
                  </a:lnTo>
                  <a:lnTo>
                    <a:pt x="367" y="324"/>
                  </a:lnTo>
                  <a:lnTo>
                    <a:pt x="359" y="323"/>
                  </a:lnTo>
                  <a:lnTo>
                    <a:pt x="352" y="323"/>
                  </a:lnTo>
                  <a:lnTo>
                    <a:pt x="349" y="324"/>
                  </a:lnTo>
                  <a:lnTo>
                    <a:pt x="345" y="325"/>
                  </a:lnTo>
                  <a:lnTo>
                    <a:pt x="344" y="327"/>
                  </a:lnTo>
                  <a:lnTo>
                    <a:pt x="343" y="330"/>
                  </a:lnTo>
                  <a:lnTo>
                    <a:pt x="343" y="330"/>
                  </a:lnTo>
                  <a:lnTo>
                    <a:pt x="342" y="334"/>
                  </a:lnTo>
                  <a:lnTo>
                    <a:pt x="341" y="338"/>
                  </a:lnTo>
                  <a:lnTo>
                    <a:pt x="339" y="341"/>
                  </a:lnTo>
                  <a:lnTo>
                    <a:pt x="335" y="343"/>
                  </a:lnTo>
                  <a:lnTo>
                    <a:pt x="332" y="345"/>
                  </a:lnTo>
                  <a:lnTo>
                    <a:pt x="327" y="346"/>
                  </a:lnTo>
                  <a:lnTo>
                    <a:pt x="322" y="345"/>
                  </a:lnTo>
                  <a:lnTo>
                    <a:pt x="317" y="343"/>
                  </a:lnTo>
                  <a:lnTo>
                    <a:pt x="317" y="343"/>
                  </a:lnTo>
                  <a:lnTo>
                    <a:pt x="312" y="340"/>
                  </a:lnTo>
                  <a:lnTo>
                    <a:pt x="308" y="337"/>
                  </a:lnTo>
                  <a:lnTo>
                    <a:pt x="303" y="330"/>
                  </a:lnTo>
                  <a:lnTo>
                    <a:pt x="301" y="328"/>
                  </a:lnTo>
                  <a:lnTo>
                    <a:pt x="298" y="325"/>
                  </a:lnTo>
                  <a:lnTo>
                    <a:pt x="294" y="324"/>
                  </a:lnTo>
                  <a:lnTo>
                    <a:pt x="290" y="323"/>
                  </a:lnTo>
                  <a:lnTo>
                    <a:pt x="290" y="323"/>
                  </a:lnTo>
                  <a:lnTo>
                    <a:pt x="285" y="323"/>
                  </a:lnTo>
                  <a:lnTo>
                    <a:pt x="280" y="324"/>
                  </a:lnTo>
                  <a:lnTo>
                    <a:pt x="277" y="325"/>
                  </a:lnTo>
                  <a:lnTo>
                    <a:pt x="274" y="328"/>
                  </a:lnTo>
                  <a:lnTo>
                    <a:pt x="269" y="334"/>
                  </a:lnTo>
                  <a:lnTo>
                    <a:pt x="265" y="342"/>
                  </a:lnTo>
                  <a:lnTo>
                    <a:pt x="265" y="342"/>
                  </a:lnTo>
                  <a:lnTo>
                    <a:pt x="258" y="350"/>
                  </a:lnTo>
                  <a:lnTo>
                    <a:pt x="255" y="354"/>
                  </a:lnTo>
                  <a:lnTo>
                    <a:pt x="251" y="358"/>
                  </a:lnTo>
                  <a:lnTo>
                    <a:pt x="246" y="361"/>
                  </a:lnTo>
                  <a:lnTo>
                    <a:pt x="241" y="363"/>
                  </a:lnTo>
                  <a:lnTo>
                    <a:pt x="236" y="365"/>
                  </a:lnTo>
                  <a:lnTo>
                    <a:pt x="230" y="366"/>
                  </a:lnTo>
                  <a:lnTo>
                    <a:pt x="230" y="366"/>
                  </a:lnTo>
                  <a:lnTo>
                    <a:pt x="219" y="367"/>
                  </a:lnTo>
                  <a:lnTo>
                    <a:pt x="209" y="369"/>
                  </a:lnTo>
                  <a:lnTo>
                    <a:pt x="205" y="371"/>
                  </a:lnTo>
                  <a:lnTo>
                    <a:pt x="202" y="373"/>
                  </a:lnTo>
                  <a:lnTo>
                    <a:pt x="199" y="376"/>
                  </a:lnTo>
                  <a:lnTo>
                    <a:pt x="197" y="379"/>
                  </a:lnTo>
                  <a:lnTo>
                    <a:pt x="197" y="379"/>
                  </a:lnTo>
                  <a:lnTo>
                    <a:pt x="194" y="389"/>
                  </a:lnTo>
                  <a:lnTo>
                    <a:pt x="191" y="393"/>
                  </a:lnTo>
                  <a:lnTo>
                    <a:pt x="188" y="398"/>
                  </a:lnTo>
                  <a:lnTo>
                    <a:pt x="184" y="402"/>
                  </a:lnTo>
                  <a:lnTo>
                    <a:pt x="179" y="406"/>
                  </a:lnTo>
                  <a:lnTo>
                    <a:pt x="172" y="409"/>
                  </a:lnTo>
                  <a:lnTo>
                    <a:pt x="165" y="411"/>
                  </a:lnTo>
                  <a:lnTo>
                    <a:pt x="165" y="411"/>
                  </a:lnTo>
                  <a:lnTo>
                    <a:pt x="153" y="412"/>
                  </a:lnTo>
                  <a:lnTo>
                    <a:pt x="146" y="413"/>
                  </a:lnTo>
                  <a:lnTo>
                    <a:pt x="144" y="414"/>
                  </a:lnTo>
                  <a:lnTo>
                    <a:pt x="143" y="416"/>
                  </a:lnTo>
                  <a:lnTo>
                    <a:pt x="142" y="419"/>
                  </a:lnTo>
                  <a:lnTo>
                    <a:pt x="142" y="423"/>
                  </a:lnTo>
                  <a:lnTo>
                    <a:pt x="142" y="423"/>
                  </a:lnTo>
                  <a:lnTo>
                    <a:pt x="141" y="432"/>
                  </a:lnTo>
                  <a:lnTo>
                    <a:pt x="139" y="441"/>
                  </a:lnTo>
                  <a:lnTo>
                    <a:pt x="139" y="445"/>
                  </a:lnTo>
                  <a:lnTo>
                    <a:pt x="140" y="449"/>
                  </a:lnTo>
                  <a:lnTo>
                    <a:pt x="141" y="452"/>
                  </a:lnTo>
                  <a:lnTo>
                    <a:pt x="144" y="455"/>
                  </a:lnTo>
                  <a:lnTo>
                    <a:pt x="144" y="455"/>
                  </a:lnTo>
                  <a:lnTo>
                    <a:pt x="151" y="459"/>
                  </a:lnTo>
                  <a:lnTo>
                    <a:pt x="153" y="461"/>
                  </a:lnTo>
                  <a:lnTo>
                    <a:pt x="154" y="463"/>
                  </a:lnTo>
                  <a:lnTo>
                    <a:pt x="155" y="465"/>
                  </a:lnTo>
                  <a:lnTo>
                    <a:pt x="154" y="469"/>
                  </a:lnTo>
                  <a:lnTo>
                    <a:pt x="152" y="471"/>
                  </a:lnTo>
                  <a:lnTo>
                    <a:pt x="148" y="474"/>
                  </a:lnTo>
                  <a:lnTo>
                    <a:pt x="148" y="474"/>
                  </a:lnTo>
                  <a:lnTo>
                    <a:pt x="140" y="481"/>
                  </a:lnTo>
                  <a:lnTo>
                    <a:pt x="136" y="483"/>
                  </a:lnTo>
                  <a:lnTo>
                    <a:pt x="131" y="485"/>
                  </a:lnTo>
                  <a:lnTo>
                    <a:pt x="127" y="485"/>
                  </a:lnTo>
                  <a:lnTo>
                    <a:pt x="122" y="484"/>
                  </a:lnTo>
                  <a:lnTo>
                    <a:pt x="118" y="481"/>
                  </a:lnTo>
                  <a:lnTo>
                    <a:pt x="113" y="475"/>
                  </a:lnTo>
                  <a:lnTo>
                    <a:pt x="113" y="475"/>
                  </a:lnTo>
                  <a:lnTo>
                    <a:pt x="109" y="468"/>
                  </a:lnTo>
                  <a:lnTo>
                    <a:pt x="104" y="462"/>
                  </a:lnTo>
                  <a:lnTo>
                    <a:pt x="96" y="454"/>
                  </a:lnTo>
                  <a:lnTo>
                    <a:pt x="90" y="448"/>
                  </a:lnTo>
                  <a:lnTo>
                    <a:pt x="83" y="443"/>
                  </a:lnTo>
                  <a:lnTo>
                    <a:pt x="83" y="443"/>
                  </a:lnTo>
                  <a:lnTo>
                    <a:pt x="79" y="438"/>
                  </a:lnTo>
                  <a:lnTo>
                    <a:pt x="76" y="436"/>
                  </a:lnTo>
                  <a:lnTo>
                    <a:pt x="73" y="435"/>
                  </a:lnTo>
                  <a:lnTo>
                    <a:pt x="71" y="434"/>
                  </a:lnTo>
                  <a:lnTo>
                    <a:pt x="68" y="435"/>
                  </a:lnTo>
                  <a:lnTo>
                    <a:pt x="65" y="436"/>
                  </a:lnTo>
                  <a:lnTo>
                    <a:pt x="61" y="439"/>
                  </a:lnTo>
                  <a:lnTo>
                    <a:pt x="61" y="439"/>
                  </a:lnTo>
                  <a:lnTo>
                    <a:pt x="59" y="443"/>
                  </a:lnTo>
                  <a:lnTo>
                    <a:pt x="57" y="447"/>
                  </a:lnTo>
                  <a:lnTo>
                    <a:pt x="56" y="455"/>
                  </a:lnTo>
                  <a:lnTo>
                    <a:pt x="56" y="459"/>
                  </a:lnTo>
                  <a:lnTo>
                    <a:pt x="54" y="463"/>
                  </a:lnTo>
                  <a:lnTo>
                    <a:pt x="52" y="467"/>
                  </a:lnTo>
                  <a:lnTo>
                    <a:pt x="48" y="470"/>
                  </a:lnTo>
                  <a:lnTo>
                    <a:pt x="48" y="470"/>
                  </a:lnTo>
                  <a:lnTo>
                    <a:pt x="40" y="475"/>
                  </a:lnTo>
                  <a:lnTo>
                    <a:pt x="34" y="482"/>
                  </a:lnTo>
                  <a:lnTo>
                    <a:pt x="29" y="488"/>
                  </a:lnTo>
                  <a:lnTo>
                    <a:pt x="26" y="494"/>
                  </a:lnTo>
                  <a:lnTo>
                    <a:pt x="26" y="494"/>
                  </a:lnTo>
                  <a:lnTo>
                    <a:pt x="23" y="501"/>
                  </a:lnTo>
                  <a:lnTo>
                    <a:pt x="22" y="509"/>
                  </a:lnTo>
                  <a:lnTo>
                    <a:pt x="21" y="513"/>
                  </a:lnTo>
                  <a:lnTo>
                    <a:pt x="22" y="517"/>
                  </a:lnTo>
                  <a:lnTo>
                    <a:pt x="23" y="520"/>
                  </a:lnTo>
                  <a:lnTo>
                    <a:pt x="25" y="523"/>
                  </a:lnTo>
                  <a:lnTo>
                    <a:pt x="25" y="523"/>
                  </a:lnTo>
                  <a:lnTo>
                    <a:pt x="30" y="529"/>
                  </a:lnTo>
                  <a:lnTo>
                    <a:pt x="35" y="536"/>
                  </a:lnTo>
                  <a:lnTo>
                    <a:pt x="36" y="539"/>
                  </a:lnTo>
                  <a:lnTo>
                    <a:pt x="36" y="543"/>
                  </a:lnTo>
                  <a:lnTo>
                    <a:pt x="35" y="546"/>
                  </a:lnTo>
                  <a:lnTo>
                    <a:pt x="32" y="550"/>
                  </a:lnTo>
                  <a:lnTo>
                    <a:pt x="32" y="550"/>
                  </a:lnTo>
                  <a:lnTo>
                    <a:pt x="24" y="558"/>
                  </a:lnTo>
                  <a:lnTo>
                    <a:pt x="17" y="564"/>
                  </a:lnTo>
                  <a:lnTo>
                    <a:pt x="12" y="571"/>
                  </a:lnTo>
                  <a:lnTo>
                    <a:pt x="10" y="575"/>
                  </a:lnTo>
                  <a:lnTo>
                    <a:pt x="9" y="578"/>
                  </a:lnTo>
                  <a:lnTo>
                    <a:pt x="9" y="578"/>
                  </a:lnTo>
                  <a:lnTo>
                    <a:pt x="7" y="581"/>
                  </a:lnTo>
                  <a:lnTo>
                    <a:pt x="6" y="584"/>
                  </a:lnTo>
                  <a:lnTo>
                    <a:pt x="1" y="589"/>
                  </a:lnTo>
                  <a:lnTo>
                    <a:pt x="0" y="591"/>
                  </a:lnTo>
                  <a:lnTo>
                    <a:pt x="0" y="593"/>
                  </a:lnTo>
                  <a:lnTo>
                    <a:pt x="1" y="596"/>
                  </a:lnTo>
                  <a:lnTo>
                    <a:pt x="5" y="600"/>
                  </a:lnTo>
                  <a:lnTo>
                    <a:pt x="5" y="600"/>
                  </a:lnTo>
                  <a:lnTo>
                    <a:pt x="10" y="603"/>
                  </a:lnTo>
                  <a:lnTo>
                    <a:pt x="15" y="606"/>
                  </a:lnTo>
                  <a:lnTo>
                    <a:pt x="26" y="609"/>
                  </a:lnTo>
                  <a:lnTo>
                    <a:pt x="30" y="610"/>
                  </a:lnTo>
                  <a:lnTo>
                    <a:pt x="34" y="613"/>
                  </a:lnTo>
                  <a:lnTo>
                    <a:pt x="36" y="616"/>
                  </a:lnTo>
                  <a:lnTo>
                    <a:pt x="37" y="621"/>
                  </a:lnTo>
                  <a:lnTo>
                    <a:pt x="37" y="621"/>
                  </a:lnTo>
                  <a:lnTo>
                    <a:pt x="38" y="633"/>
                  </a:lnTo>
                  <a:lnTo>
                    <a:pt x="41" y="646"/>
                  </a:lnTo>
                  <a:lnTo>
                    <a:pt x="42" y="651"/>
                  </a:lnTo>
                  <a:lnTo>
                    <a:pt x="45" y="655"/>
                  </a:lnTo>
                  <a:lnTo>
                    <a:pt x="48" y="658"/>
                  </a:lnTo>
                  <a:lnTo>
                    <a:pt x="51" y="659"/>
                  </a:lnTo>
                  <a:lnTo>
                    <a:pt x="51" y="659"/>
                  </a:lnTo>
                  <a:lnTo>
                    <a:pt x="55" y="659"/>
                  </a:lnTo>
                  <a:lnTo>
                    <a:pt x="58" y="658"/>
                  </a:lnTo>
                  <a:lnTo>
                    <a:pt x="65" y="656"/>
                  </a:lnTo>
                  <a:lnTo>
                    <a:pt x="70" y="654"/>
                  </a:lnTo>
                  <a:lnTo>
                    <a:pt x="73" y="654"/>
                  </a:lnTo>
                  <a:lnTo>
                    <a:pt x="77" y="654"/>
                  </a:lnTo>
                  <a:lnTo>
                    <a:pt x="77" y="654"/>
                  </a:lnTo>
                  <a:lnTo>
                    <a:pt x="86" y="656"/>
                  </a:lnTo>
                  <a:lnTo>
                    <a:pt x="97" y="658"/>
                  </a:lnTo>
                  <a:lnTo>
                    <a:pt x="103" y="660"/>
                  </a:lnTo>
                  <a:lnTo>
                    <a:pt x="108" y="662"/>
                  </a:lnTo>
                  <a:lnTo>
                    <a:pt x="112" y="665"/>
                  </a:lnTo>
                  <a:lnTo>
                    <a:pt x="116" y="669"/>
                  </a:lnTo>
                  <a:lnTo>
                    <a:pt x="116" y="669"/>
                  </a:lnTo>
                  <a:lnTo>
                    <a:pt x="128" y="689"/>
                  </a:lnTo>
                  <a:lnTo>
                    <a:pt x="134" y="698"/>
                  </a:lnTo>
                  <a:lnTo>
                    <a:pt x="137" y="702"/>
                  </a:lnTo>
                  <a:lnTo>
                    <a:pt x="140" y="704"/>
                  </a:lnTo>
                  <a:lnTo>
                    <a:pt x="140" y="704"/>
                  </a:lnTo>
                  <a:lnTo>
                    <a:pt x="146" y="710"/>
                  </a:lnTo>
                  <a:lnTo>
                    <a:pt x="151" y="717"/>
                  </a:lnTo>
                  <a:lnTo>
                    <a:pt x="156" y="726"/>
                  </a:lnTo>
                  <a:lnTo>
                    <a:pt x="157" y="729"/>
                  </a:lnTo>
                  <a:lnTo>
                    <a:pt x="157" y="732"/>
                  </a:lnTo>
                  <a:lnTo>
                    <a:pt x="157" y="732"/>
                  </a:lnTo>
                  <a:lnTo>
                    <a:pt x="155" y="735"/>
                  </a:lnTo>
                  <a:lnTo>
                    <a:pt x="152" y="738"/>
                  </a:lnTo>
                  <a:lnTo>
                    <a:pt x="143" y="745"/>
                  </a:lnTo>
                  <a:lnTo>
                    <a:pt x="140" y="748"/>
                  </a:lnTo>
                  <a:lnTo>
                    <a:pt x="138" y="752"/>
                  </a:lnTo>
                  <a:lnTo>
                    <a:pt x="138" y="754"/>
                  </a:lnTo>
                  <a:lnTo>
                    <a:pt x="139" y="755"/>
                  </a:lnTo>
                  <a:lnTo>
                    <a:pt x="141" y="757"/>
                  </a:lnTo>
                  <a:lnTo>
                    <a:pt x="144" y="759"/>
                  </a:lnTo>
                  <a:lnTo>
                    <a:pt x="144" y="759"/>
                  </a:lnTo>
                  <a:lnTo>
                    <a:pt x="163" y="767"/>
                  </a:lnTo>
                  <a:lnTo>
                    <a:pt x="173" y="772"/>
                  </a:lnTo>
                  <a:lnTo>
                    <a:pt x="178" y="776"/>
                  </a:lnTo>
                  <a:lnTo>
                    <a:pt x="183" y="780"/>
                  </a:lnTo>
                  <a:lnTo>
                    <a:pt x="183" y="780"/>
                  </a:lnTo>
                  <a:lnTo>
                    <a:pt x="183" y="780"/>
                  </a:lnTo>
                  <a:lnTo>
                    <a:pt x="184" y="777"/>
                  </a:lnTo>
                  <a:lnTo>
                    <a:pt x="184" y="77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 name="Freeform 117">
              <a:extLst>
                <a:ext uri="{FF2B5EF4-FFF2-40B4-BE49-F238E27FC236}">
                  <a16:creationId xmlns:a16="http://schemas.microsoft.com/office/drawing/2014/main" id="{539024F4-1CBC-4289-91A3-CFF18BC6A15C}"/>
                </a:ext>
              </a:extLst>
            </p:cNvPr>
            <p:cNvSpPr>
              <a:spLocks/>
            </p:cNvSpPr>
            <p:nvPr/>
          </p:nvSpPr>
          <p:spPr bwMode="auto">
            <a:xfrm>
              <a:off x="1130352" y="2486653"/>
              <a:ext cx="349587" cy="237543"/>
            </a:xfrm>
            <a:custGeom>
              <a:avLst/>
              <a:gdLst>
                <a:gd name="T0" fmla="*/ 13 w 1097"/>
                <a:gd name="T1" fmla="*/ 332 h 645"/>
                <a:gd name="T2" fmla="*/ 55 w 1097"/>
                <a:gd name="T3" fmla="*/ 334 h 645"/>
                <a:gd name="T4" fmla="*/ 64 w 1097"/>
                <a:gd name="T5" fmla="*/ 296 h 645"/>
                <a:gd name="T6" fmla="*/ 121 w 1097"/>
                <a:gd name="T7" fmla="*/ 267 h 645"/>
                <a:gd name="T8" fmla="*/ 150 w 1097"/>
                <a:gd name="T9" fmla="*/ 242 h 645"/>
                <a:gd name="T10" fmla="*/ 189 w 1097"/>
                <a:gd name="T11" fmla="*/ 231 h 645"/>
                <a:gd name="T12" fmla="*/ 248 w 1097"/>
                <a:gd name="T13" fmla="*/ 258 h 645"/>
                <a:gd name="T14" fmla="*/ 270 w 1097"/>
                <a:gd name="T15" fmla="*/ 296 h 645"/>
                <a:gd name="T16" fmla="*/ 295 w 1097"/>
                <a:gd name="T17" fmla="*/ 339 h 645"/>
                <a:gd name="T18" fmla="*/ 358 w 1097"/>
                <a:gd name="T19" fmla="*/ 333 h 645"/>
                <a:gd name="T20" fmla="*/ 401 w 1097"/>
                <a:gd name="T21" fmla="*/ 394 h 645"/>
                <a:gd name="T22" fmla="*/ 438 w 1097"/>
                <a:gd name="T23" fmla="*/ 444 h 645"/>
                <a:gd name="T24" fmla="*/ 531 w 1097"/>
                <a:gd name="T25" fmla="*/ 507 h 645"/>
                <a:gd name="T26" fmla="*/ 621 w 1097"/>
                <a:gd name="T27" fmla="*/ 563 h 645"/>
                <a:gd name="T28" fmla="*/ 689 w 1097"/>
                <a:gd name="T29" fmla="*/ 590 h 645"/>
                <a:gd name="T30" fmla="*/ 690 w 1097"/>
                <a:gd name="T31" fmla="*/ 629 h 645"/>
                <a:gd name="T32" fmla="*/ 700 w 1097"/>
                <a:gd name="T33" fmla="*/ 628 h 645"/>
                <a:gd name="T34" fmla="*/ 709 w 1097"/>
                <a:gd name="T35" fmla="*/ 628 h 645"/>
                <a:gd name="T36" fmla="*/ 715 w 1097"/>
                <a:gd name="T37" fmla="*/ 630 h 645"/>
                <a:gd name="T38" fmla="*/ 741 w 1097"/>
                <a:gd name="T39" fmla="*/ 645 h 645"/>
                <a:gd name="T40" fmla="*/ 749 w 1097"/>
                <a:gd name="T41" fmla="*/ 645 h 645"/>
                <a:gd name="T42" fmla="*/ 771 w 1097"/>
                <a:gd name="T43" fmla="*/ 618 h 645"/>
                <a:gd name="T44" fmla="*/ 799 w 1097"/>
                <a:gd name="T45" fmla="*/ 587 h 645"/>
                <a:gd name="T46" fmla="*/ 779 w 1097"/>
                <a:gd name="T47" fmla="*/ 537 h 645"/>
                <a:gd name="T48" fmla="*/ 757 w 1097"/>
                <a:gd name="T49" fmla="*/ 510 h 645"/>
                <a:gd name="T50" fmla="*/ 731 w 1097"/>
                <a:gd name="T51" fmla="*/ 474 h 645"/>
                <a:gd name="T52" fmla="*/ 778 w 1097"/>
                <a:gd name="T53" fmla="*/ 466 h 645"/>
                <a:gd name="T54" fmla="*/ 818 w 1097"/>
                <a:gd name="T55" fmla="*/ 449 h 645"/>
                <a:gd name="T56" fmla="*/ 821 w 1097"/>
                <a:gd name="T57" fmla="*/ 419 h 645"/>
                <a:gd name="T58" fmla="*/ 859 w 1097"/>
                <a:gd name="T59" fmla="*/ 400 h 645"/>
                <a:gd name="T60" fmla="*/ 882 w 1097"/>
                <a:gd name="T61" fmla="*/ 373 h 645"/>
                <a:gd name="T62" fmla="*/ 927 w 1097"/>
                <a:gd name="T63" fmla="*/ 358 h 645"/>
                <a:gd name="T64" fmla="*/ 951 w 1097"/>
                <a:gd name="T65" fmla="*/ 388 h 645"/>
                <a:gd name="T66" fmla="*/ 941 w 1097"/>
                <a:gd name="T67" fmla="*/ 414 h 645"/>
                <a:gd name="T68" fmla="*/ 951 w 1097"/>
                <a:gd name="T69" fmla="*/ 414 h 645"/>
                <a:gd name="T70" fmla="*/ 971 w 1097"/>
                <a:gd name="T71" fmla="*/ 410 h 645"/>
                <a:gd name="T72" fmla="*/ 1010 w 1097"/>
                <a:gd name="T73" fmla="*/ 419 h 645"/>
                <a:gd name="T74" fmla="*/ 1044 w 1097"/>
                <a:gd name="T75" fmla="*/ 396 h 645"/>
                <a:gd name="T76" fmla="*/ 1097 w 1097"/>
                <a:gd name="T77" fmla="*/ 374 h 645"/>
                <a:gd name="T78" fmla="*/ 1043 w 1097"/>
                <a:gd name="T79" fmla="*/ 347 h 645"/>
                <a:gd name="T80" fmla="*/ 1003 w 1097"/>
                <a:gd name="T81" fmla="*/ 336 h 645"/>
                <a:gd name="T82" fmla="*/ 946 w 1097"/>
                <a:gd name="T83" fmla="*/ 326 h 645"/>
                <a:gd name="T84" fmla="*/ 927 w 1097"/>
                <a:gd name="T85" fmla="*/ 304 h 645"/>
                <a:gd name="T86" fmla="*/ 969 w 1097"/>
                <a:gd name="T87" fmla="*/ 243 h 645"/>
                <a:gd name="T88" fmla="*/ 937 w 1097"/>
                <a:gd name="T89" fmla="*/ 269 h 645"/>
                <a:gd name="T90" fmla="*/ 882 w 1097"/>
                <a:gd name="T91" fmla="*/ 306 h 645"/>
                <a:gd name="T92" fmla="*/ 815 w 1097"/>
                <a:gd name="T93" fmla="*/ 360 h 645"/>
                <a:gd name="T94" fmla="*/ 809 w 1097"/>
                <a:gd name="T95" fmla="*/ 392 h 645"/>
                <a:gd name="T96" fmla="*/ 778 w 1097"/>
                <a:gd name="T97" fmla="*/ 353 h 645"/>
                <a:gd name="T98" fmla="*/ 705 w 1097"/>
                <a:gd name="T99" fmla="*/ 347 h 645"/>
                <a:gd name="T100" fmla="*/ 673 w 1097"/>
                <a:gd name="T101" fmla="*/ 279 h 645"/>
                <a:gd name="T102" fmla="*/ 649 w 1097"/>
                <a:gd name="T103" fmla="*/ 209 h 645"/>
                <a:gd name="T104" fmla="*/ 582 w 1097"/>
                <a:gd name="T105" fmla="*/ 147 h 645"/>
                <a:gd name="T106" fmla="*/ 476 w 1097"/>
                <a:gd name="T107" fmla="*/ 153 h 645"/>
                <a:gd name="T108" fmla="*/ 384 w 1097"/>
                <a:gd name="T109" fmla="*/ 159 h 645"/>
                <a:gd name="T110" fmla="*/ 310 w 1097"/>
                <a:gd name="T111" fmla="*/ 80 h 645"/>
                <a:gd name="T112" fmla="*/ 266 w 1097"/>
                <a:gd name="T113" fmla="*/ 113 h 645"/>
                <a:gd name="T114" fmla="*/ 184 w 1097"/>
                <a:gd name="T115" fmla="*/ 118 h 645"/>
                <a:gd name="T116" fmla="*/ 152 w 1097"/>
                <a:gd name="T117" fmla="*/ 50 h 645"/>
                <a:gd name="T118" fmla="*/ 165 w 1097"/>
                <a:gd name="T119" fmla="*/ 0 h 645"/>
                <a:gd name="T120" fmla="*/ 19 w 1097"/>
                <a:gd name="T121" fmla="*/ 41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7" h="645">
                  <a:moveTo>
                    <a:pt x="4" y="333"/>
                  </a:moveTo>
                  <a:lnTo>
                    <a:pt x="4" y="333"/>
                  </a:lnTo>
                  <a:lnTo>
                    <a:pt x="6" y="333"/>
                  </a:lnTo>
                  <a:lnTo>
                    <a:pt x="6" y="333"/>
                  </a:lnTo>
                  <a:lnTo>
                    <a:pt x="8" y="333"/>
                  </a:lnTo>
                  <a:lnTo>
                    <a:pt x="8" y="333"/>
                  </a:lnTo>
                  <a:lnTo>
                    <a:pt x="10" y="332"/>
                  </a:lnTo>
                  <a:lnTo>
                    <a:pt x="10" y="332"/>
                  </a:lnTo>
                  <a:lnTo>
                    <a:pt x="13" y="332"/>
                  </a:lnTo>
                  <a:lnTo>
                    <a:pt x="13" y="332"/>
                  </a:lnTo>
                  <a:lnTo>
                    <a:pt x="13" y="332"/>
                  </a:lnTo>
                  <a:lnTo>
                    <a:pt x="13" y="332"/>
                  </a:lnTo>
                  <a:lnTo>
                    <a:pt x="17" y="332"/>
                  </a:lnTo>
                  <a:lnTo>
                    <a:pt x="17" y="332"/>
                  </a:lnTo>
                  <a:lnTo>
                    <a:pt x="19" y="332"/>
                  </a:lnTo>
                  <a:lnTo>
                    <a:pt x="19" y="332"/>
                  </a:lnTo>
                  <a:lnTo>
                    <a:pt x="21" y="332"/>
                  </a:lnTo>
                  <a:lnTo>
                    <a:pt x="21" y="332"/>
                  </a:lnTo>
                  <a:lnTo>
                    <a:pt x="23" y="332"/>
                  </a:lnTo>
                  <a:lnTo>
                    <a:pt x="23" y="332"/>
                  </a:lnTo>
                  <a:lnTo>
                    <a:pt x="27" y="333"/>
                  </a:lnTo>
                  <a:lnTo>
                    <a:pt x="27" y="333"/>
                  </a:lnTo>
                  <a:lnTo>
                    <a:pt x="40" y="335"/>
                  </a:lnTo>
                  <a:lnTo>
                    <a:pt x="55" y="334"/>
                  </a:lnTo>
                  <a:lnTo>
                    <a:pt x="62" y="333"/>
                  </a:lnTo>
                  <a:lnTo>
                    <a:pt x="68" y="332"/>
                  </a:lnTo>
                  <a:lnTo>
                    <a:pt x="71" y="329"/>
                  </a:lnTo>
                  <a:lnTo>
                    <a:pt x="71" y="328"/>
                  </a:lnTo>
                  <a:lnTo>
                    <a:pt x="71" y="326"/>
                  </a:lnTo>
                  <a:lnTo>
                    <a:pt x="71" y="326"/>
                  </a:lnTo>
                  <a:lnTo>
                    <a:pt x="67" y="319"/>
                  </a:lnTo>
                  <a:lnTo>
                    <a:pt x="63" y="311"/>
                  </a:lnTo>
                  <a:lnTo>
                    <a:pt x="62" y="308"/>
                  </a:lnTo>
                  <a:lnTo>
                    <a:pt x="62" y="304"/>
                  </a:lnTo>
                  <a:lnTo>
                    <a:pt x="62" y="300"/>
                  </a:lnTo>
                  <a:lnTo>
                    <a:pt x="64" y="296"/>
                  </a:lnTo>
                  <a:lnTo>
                    <a:pt x="64" y="296"/>
                  </a:lnTo>
                  <a:lnTo>
                    <a:pt x="69" y="286"/>
                  </a:lnTo>
                  <a:lnTo>
                    <a:pt x="73" y="276"/>
                  </a:lnTo>
                  <a:lnTo>
                    <a:pt x="76" y="272"/>
                  </a:lnTo>
                  <a:lnTo>
                    <a:pt x="81" y="269"/>
                  </a:lnTo>
                  <a:lnTo>
                    <a:pt x="86" y="267"/>
                  </a:lnTo>
                  <a:lnTo>
                    <a:pt x="92" y="266"/>
                  </a:lnTo>
                  <a:lnTo>
                    <a:pt x="92" y="266"/>
                  </a:lnTo>
                  <a:lnTo>
                    <a:pt x="104" y="267"/>
                  </a:lnTo>
                  <a:lnTo>
                    <a:pt x="114" y="269"/>
                  </a:lnTo>
                  <a:lnTo>
                    <a:pt x="118" y="268"/>
                  </a:lnTo>
                  <a:lnTo>
                    <a:pt x="121" y="267"/>
                  </a:lnTo>
                  <a:lnTo>
                    <a:pt x="123" y="264"/>
                  </a:lnTo>
                  <a:lnTo>
                    <a:pt x="124" y="260"/>
                  </a:lnTo>
                  <a:lnTo>
                    <a:pt x="124" y="260"/>
                  </a:lnTo>
                  <a:lnTo>
                    <a:pt x="125" y="252"/>
                  </a:lnTo>
                  <a:lnTo>
                    <a:pt x="125" y="249"/>
                  </a:lnTo>
                  <a:lnTo>
                    <a:pt x="126" y="248"/>
                  </a:lnTo>
                  <a:lnTo>
                    <a:pt x="128" y="246"/>
                  </a:lnTo>
                  <a:lnTo>
                    <a:pt x="130" y="246"/>
                  </a:lnTo>
                  <a:lnTo>
                    <a:pt x="139" y="245"/>
                  </a:lnTo>
                  <a:lnTo>
                    <a:pt x="139" y="245"/>
                  </a:lnTo>
                  <a:lnTo>
                    <a:pt x="147" y="244"/>
                  </a:lnTo>
                  <a:lnTo>
                    <a:pt x="150" y="242"/>
                  </a:lnTo>
                  <a:lnTo>
                    <a:pt x="152" y="241"/>
                  </a:lnTo>
                  <a:lnTo>
                    <a:pt x="155" y="236"/>
                  </a:lnTo>
                  <a:lnTo>
                    <a:pt x="158" y="228"/>
                  </a:lnTo>
                  <a:lnTo>
                    <a:pt x="158" y="228"/>
                  </a:lnTo>
                  <a:lnTo>
                    <a:pt x="161" y="224"/>
                  </a:lnTo>
                  <a:lnTo>
                    <a:pt x="164" y="222"/>
                  </a:lnTo>
                  <a:lnTo>
                    <a:pt x="169" y="220"/>
                  </a:lnTo>
                  <a:lnTo>
                    <a:pt x="173" y="220"/>
                  </a:lnTo>
                  <a:lnTo>
                    <a:pt x="177" y="221"/>
                  </a:lnTo>
                  <a:lnTo>
                    <a:pt x="181" y="223"/>
                  </a:lnTo>
                  <a:lnTo>
                    <a:pt x="185" y="226"/>
                  </a:lnTo>
                  <a:lnTo>
                    <a:pt x="189" y="231"/>
                  </a:lnTo>
                  <a:lnTo>
                    <a:pt x="189" y="231"/>
                  </a:lnTo>
                  <a:lnTo>
                    <a:pt x="196" y="240"/>
                  </a:lnTo>
                  <a:lnTo>
                    <a:pt x="199" y="244"/>
                  </a:lnTo>
                  <a:lnTo>
                    <a:pt x="204" y="248"/>
                  </a:lnTo>
                  <a:lnTo>
                    <a:pt x="208" y="251"/>
                  </a:lnTo>
                  <a:lnTo>
                    <a:pt x="214" y="253"/>
                  </a:lnTo>
                  <a:lnTo>
                    <a:pt x="220" y="255"/>
                  </a:lnTo>
                  <a:lnTo>
                    <a:pt x="228" y="255"/>
                  </a:lnTo>
                  <a:lnTo>
                    <a:pt x="228" y="255"/>
                  </a:lnTo>
                  <a:lnTo>
                    <a:pt x="236" y="255"/>
                  </a:lnTo>
                  <a:lnTo>
                    <a:pt x="243" y="257"/>
                  </a:lnTo>
                  <a:lnTo>
                    <a:pt x="248" y="258"/>
                  </a:lnTo>
                  <a:lnTo>
                    <a:pt x="254" y="261"/>
                  </a:lnTo>
                  <a:lnTo>
                    <a:pt x="258" y="264"/>
                  </a:lnTo>
                  <a:lnTo>
                    <a:pt x="261" y="267"/>
                  </a:lnTo>
                  <a:lnTo>
                    <a:pt x="262" y="270"/>
                  </a:lnTo>
                  <a:lnTo>
                    <a:pt x="263" y="274"/>
                  </a:lnTo>
                  <a:lnTo>
                    <a:pt x="263" y="274"/>
                  </a:lnTo>
                  <a:lnTo>
                    <a:pt x="263" y="277"/>
                  </a:lnTo>
                  <a:lnTo>
                    <a:pt x="265" y="280"/>
                  </a:lnTo>
                  <a:lnTo>
                    <a:pt x="268" y="285"/>
                  </a:lnTo>
                  <a:lnTo>
                    <a:pt x="269" y="288"/>
                  </a:lnTo>
                  <a:lnTo>
                    <a:pt x="270" y="292"/>
                  </a:lnTo>
                  <a:lnTo>
                    <a:pt x="270" y="296"/>
                  </a:lnTo>
                  <a:lnTo>
                    <a:pt x="269" y="302"/>
                  </a:lnTo>
                  <a:lnTo>
                    <a:pt x="269" y="302"/>
                  </a:lnTo>
                  <a:lnTo>
                    <a:pt x="268" y="308"/>
                  </a:lnTo>
                  <a:lnTo>
                    <a:pt x="267" y="315"/>
                  </a:lnTo>
                  <a:lnTo>
                    <a:pt x="268" y="322"/>
                  </a:lnTo>
                  <a:lnTo>
                    <a:pt x="269" y="327"/>
                  </a:lnTo>
                  <a:lnTo>
                    <a:pt x="271" y="332"/>
                  </a:lnTo>
                  <a:lnTo>
                    <a:pt x="275" y="335"/>
                  </a:lnTo>
                  <a:lnTo>
                    <a:pt x="280" y="337"/>
                  </a:lnTo>
                  <a:lnTo>
                    <a:pt x="287" y="338"/>
                  </a:lnTo>
                  <a:lnTo>
                    <a:pt x="287" y="338"/>
                  </a:lnTo>
                  <a:lnTo>
                    <a:pt x="295" y="339"/>
                  </a:lnTo>
                  <a:lnTo>
                    <a:pt x="303" y="340"/>
                  </a:lnTo>
                  <a:lnTo>
                    <a:pt x="318" y="345"/>
                  </a:lnTo>
                  <a:lnTo>
                    <a:pt x="325" y="347"/>
                  </a:lnTo>
                  <a:lnTo>
                    <a:pt x="332" y="348"/>
                  </a:lnTo>
                  <a:lnTo>
                    <a:pt x="335" y="348"/>
                  </a:lnTo>
                  <a:lnTo>
                    <a:pt x="339" y="347"/>
                  </a:lnTo>
                  <a:lnTo>
                    <a:pt x="341" y="345"/>
                  </a:lnTo>
                  <a:lnTo>
                    <a:pt x="343" y="343"/>
                  </a:lnTo>
                  <a:lnTo>
                    <a:pt x="343" y="343"/>
                  </a:lnTo>
                  <a:lnTo>
                    <a:pt x="347" y="338"/>
                  </a:lnTo>
                  <a:lnTo>
                    <a:pt x="353" y="335"/>
                  </a:lnTo>
                  <a:lnTo>
                    <a:pt x="358" y="333"/>
                  </a:lnTo>
                  <a:lnTo>
                    <a:pt x="364" y="332"/>
                  </a:lnTo>
                  <a:lnTo>
                    <a:pt x="370" y="333"/>
                  </a:lnTo>
                  <a:lnTo>
                    <a:pt x="375" y="335"/>
                  </a:lnTo>
                  <a:lnTo>
                    <a:pt x="379" y="339"/>
                  </a:lnTo>
                  <a:lnTo>
                    <a:pt x="382" y="344"/>
                  </a:lnTo>
                  <a:lnTo>
                    <a:pt x="382" y="344"/>
                  </a:lnTo>
                  <a:lnTo>
                    <a:pt x="388" y="364"/>
                  </a:lnTo>
                  <a:lnTo>
                    <a:pt x="391" y="374"/>
                  </a:lnTo>
                  <a:lnTo>
                    <a:pt x="395" y="385"/>
                  </a:lnTo>
                  <a:lnTo>
                    <a:pt x="395" y="385"/>
                  </a:lnTo>
                  <a:lnTo>
                    <a:pt x="398" y="390"/>
                  </a:lnTo>
                  <a:lnTo>
                    <a:pt x="401" y="394"/>
                  </a:lnTo>
                  <a:lnTo>
                    <a:pt x="407" y="399"/>
                  </a:lnTo>
                  <a:lnTo>
                    <a:pt x="409" y="401"/>
                  </a:lnTo>
                  <a:lnTo>
                    <a:pt x="412" y="405"/>
                  </a:lnTo>
                  <a:lnTo>
                    <a:pt x="414" y="409"/>
                  </a:lnTo>
                  <a:lnTo>
                    <a:pt x="415" y="415"/>
                  </a:lnTo>
                  <a:lnTo>
                    <a:pt x="415" y="415"/>
                  </a:lnTo>
                  <a:lnTo>
                    <a:pt x="417" y="426"/>
                  </a:lnTo>
                  <a:lnTo>
                    <a:pt x="419" y="430"/>
                  </a:lnTo>
                  <a:lnTo>
                    <a:pt x="420" y="433"/>
                  </a:lnTo>
                  <a:lnTo>
                    <a:pt x="423" y="435"/>
                  </a:lnTo>
                  <a:lnTo>
                    <a:pt x="427" y="438"/>
                  </a:lnTo>
                  <a:lnTo>
                    <a:pt x="438" y="444"/>
                  </a:lnTo>
                  <a:lnTo>
                    <a:pt x="438" y="444"/>
                  </a:lnTo>
                  <a:lnTo>
                    <a:pt x="454" y="454"/>
                  </a:lnTo>
                  <a:lnTo>
                    <a:pt x="472" y="467"/>
                  </a:lnTo>
                  <a:lnTo>
                    <a:pt x="489" y="480"/>
                  </a:lnTo>
                  <a:lnTo>
                    <a:pt x="495" y="486"/>
                  </a:lnTo>
                  <a:lnTo>
                    <a:pt x="500" y="493"/>
                  </a:lnTo>
                  <a:lnTo>
                    <a:pt x="500" y="493"/>
                  </a:lnTo>
                  <a:lnTo>
                    <a:pt x="504" y="497"/>
                  </a:lnTo>
                  <a:lnTo>
                    <a:pt x="509" y="500"/>
                  </a:lnTo>
                  <a:lnTo>
                    <a:pt x="517" y="502"/>
                  </a:lnTo>
                  <a:lnTo>
                    <a:pt x="524" y="504"/>
                  </a:lnTo>
                  <a:lnTo>
                    <a:pt x="531" y="507"/>
                  </a:lnTo>
                  <a:lnTo>
                    <a:pt x="539" y="510"/>
                  </a:lnTo>
                  <a:lnTo>
                    <a:pt x="546" y="514"/>
                  </a:lnTo>
                  <a:lnTo>
                    <a:pt x="553" y="521"/>
                  </a:lnTo>
                  <a:lnTo>
                    <a:pt x="553" y="521"/>
                  </a:lnTo>
                  <a:lnTo>
                    <a:pt x="560" y="529"/>
                  </a:lnTo>
                  <a:lnTo>
                    <a:pt x="568" y="536"/>
                  </a:lnTo>
                  <a:lnTo>
                    <a:pt x="576" y="543"/>
                  </a:lnTo>
                  <a:lnTo>
                    <a:pt x="585" y="549"/>
                  </a:lnTo>
                  <a:lnTo>
                    <a:pt x="594" y="554"/>
                  </a:lnTo>
                  <a:lnTo>
                    <a:pt x="604" y="558"/>
                  </a:lnTo>
                  <a:lnTo>
                    <a:pt x="613" y="561"/>
                  </a:lnTo>
                  <a:lnTo>
                    <a:pt x="621" y="563"/>
                  </a:lnTo>
                  <a:lnTo>
                    <a:pt x="621" y="563"/>
                  </a:lnTo>
                  <a:lnTo>
                    <a:pt x="637" y="566"/>
                  </a:lnTo>
                  <a:lnTo>
                    <a:pt x="653" y="569"/>
                  </a:lnTo>
                  <a:lnTo>
                    <a:pt x="665" y="574"/>
                  </a:lnTo>
                  <a:lnTo>
                    <a:pt x="670" y="577"/>
                  </a:lnTo>
                  <a:lnTo>
                    <a:pt x="674" y="580"/>
                  </a:lnTo>
                  <a:lnTo>
                    <a:pt x="674" y="580"/>
                  </a:lnTo>
                  <a:lnTo>
                    <a:pt x="677" y="582"/>
                  </a:lnTo>
                  <a:lnTo>
                    <a:pt x="680" y="584"/>
                  </a:lnTo>
                  <a:lnTo>
                    <a:pt x="686" y="587"/>
                  </a:lnTo>
                  <a:lnTo>
                    <a:pt x="688" y="588"/>
                  </a:lnTo>
                  <a:lnTo>
                    <a:pt x="689" y="590"/>
                  </a:lnTo>
                  <a:lnTo>
                    <a:pt x="689" y="593"/>
                  </a:lnTo>
                  <a:lnTo>
                    <a:pt x="689" y="597"/>
                  </a:lnTo>
                  <a:lnTo>
                    <a:pt x="689" y="597"/>
                  </a:lnTo>
                  <a:lnTo>
                    <a:pt x="686" y="613"/>
                  </a:lnTo>
                  <a:lnTo>
                    <a:pt x="685" y="629"/>
                  </a:lnTo>
                  <a:lnTo>
                    <a:pt x="685" y="629"/>
                  </a:lnTo>
                  <a:lnTo>
                    <a:pt x="685" y="629"/>
                  </a:lnTo>
                  <a:lnTo>
                    <a:pt x="685" y="629"/>
                  </a:lnTo>
                  <a:lnTo>
                    <a:pt x="689" y="629"/>
                  </a:lnTo>
                  <a:lnTo>
                    <a:pt x="689" y="629"/>
                  </a:lnTo>
                  <a:lnTo>
                    <a:pt x="690" y="629"/>
                  </a:lnTo>
                  <a:lnTo>
                    <a:pt x="690" y="629"/>
                  </a:lnTo>
                  <a:lnTo>
                    <a:pt x="692" y="628"/>
                  </a:lnTo>
                  <a:lnTo>
                    <a:pt x="692" y="628"/>
                  </a:lnTo>
                  <a:lnTo>
                    <a:pt x="693" y="628"/>
                  </a:lnTo>
                  <a:lnTo>
                    <a:pt x="693" y="628"/>
                  </a:lnTo>
                  <a:lnTo>
                    <a:pt x="695" y="628"/>
                  </a:lnTo>
                  <a:lnTo>
                    <a:pt x="695" y="628"/>
                  </a:lnTo>
                  <a:lnTo>
                    <a:pt x="697" y="628"/>
                  </a:lnTo>
                  <a:lnTo>
                    <a:pt x="697" y="628"/>
                  </a:lnTo>
                  <a:lnTo>
                    <a:pt x="698" y="628"/>
                  </a:lnTo>
                  <a:lnTo>
                    <a:pt x="698" y="628"/>
                  </a:lnTo>
                  <a:lnTo>
                    <a:pt x="700" y="628"/>
                  </a:lnTo>
                  <a:lnTo>
                    <a:pt x="700" y="628"/>
                  </a:lnTo>
                  <a:lnTo>
                    <a:pt x="701" y="628"/>
                  </a:lnTo>
                  <a:lnTo>
                    <a:pt x="701" y="628"/>
                  </a:lnTo>
                  <a:lnTo>
                    <a:pt x="703" y="628"/>
                  </a:lnTo>
                  <a:lnTo>
                    <a:pt x="703" y="628"/>
                  </a:lnTo>
                  <a:lnTo>
                    <a:pt x="704" y="628"/>
                  </a:lnTo>
                  <a:lnTo>
                    <a:pt x="704" y="628"/>
                  </a:lnTo>
                  <a:lnTo>
                    <a:pt x="707" y="628"/>
                  </a:lnTo>
                  <a:lnTo>
                    <a:pt x="707" y="628"/>
                  </a:lnTo>
                  <a:lnTo>
                    <a:pt x="707" y="628"/>
                  </a:lnTo>
                  <a:lnTo>
                    <a:pt x="707" y="628"/>
                  </a:lnTo>
                  <a:lnTo>
                    <a:pt x="709" y="628"/>
                  </a:lnTo>
                  <a:lnTo>
                    <a:pt x="709" y="628"/>
                  </a:lnTo>
                  <a:lnTo>
                    <a:pt x="710" y="629"/>
                  </a:lnTo>
                  <a:lnTo>
                    <a:pt x="710" y="629"/>
                  </a:lnTo>
                  <a:lnTo>
                    <a:pt x="711" y="629"/>
                  </a:lnTo>
                  <a:lnTo>
                    <a:pt x="711" y="629"/>
                  </a:lnTo>
                  <a:lnTo>
                    <a:pt x="712" y="629"/>
                  </a:lnTo>
                  <a:lnTo>
                    <a:pt x="712" y="629"/>
                  </a:lnTo>
                  <a:lnTo>
                    <a:pt x="713" y="630"/>
                  </a:lnTo>
                  <a:lnTo>
                    <a:pt x="713" y="630"/>
                  </a:lnTo>
                  <a:lnTo>
                    <a:pt x="714" y="630"/>
                  </a:lnTo>
                  <a:lnTo>
                    <a:pt x="714" y="630"/>
                  </a:lnTo>
                  <a:lnTo>
                    <a:pt x="715" y="630"/>
                  </a:lnTo>
                  <a:lnTo>
                    <a:pt x="715" y="630"/>
                  </a:lnTo>
                  <a:lnTo>
                    <a:pt x="715" y="631"/>
                  </a:lnTo>
                  <a:lnTo>
                    <a:pt x="715" y="631"/>
                  </a:lnTo>
                  <a:lnTo>
                    <a:pt x="716" y="632"/>
                  </a:lnTo>
                  <a:lnTo>
                    <a:pt x="716" y="632"/>
                  </a:lnTo>
                  <a:lnTo>
                    <a:pt x="719" y="636"/>
                  </a:lnTo>
                  <a:lnTo>
                    <a:pt x="724" y="640"/>
                  </a:lnTo>
                  <a:lnTo>
                    <a:pt x="730" y="643"/>
                  </a:lnTo>
                  <a:lnTo>
                    <a:pt x="738" y="645"/>
                  </a:lnTo>
                  <a:lnTo>
                    <a:pt x="738" y="645"/>
                  </a:lnTo>
                  <a:lnTo>
                    <a:pt x="740" y="645"/>
                  </a:lnTo>
                  <a:lnTo>
                    <a:pt x="740" y="645"/>
                  </a:lnTo>
                  <a:lnTo>
                    <a:pt x="741" y="645"/>
                  </a:lnTo>
                  <a:lnTo>
                    <a:pt x="741" y="645"/>
                  </a:lnTo>
                  <a:lnTo>
                    <a:pt x="743" y="645"/>
                  </a:lnTo>
                  <a:lnTo>
                    <a:pt x="743" y="645"/>
                  </a:lnTo>
                  <a:lnTo>
                    <a:pt x="744" y="645"/>
                  </a:lnTo>
                  <a:lnTo>
                    <a:pt x="744" y="645"/>
                  </a:lnTo>
                  <a:lnTo>
                    <a:pt x="745" y="645"/>
                  </a:lnTo>
                  <a:lnTo>
                    <a:pt x="745" y="645"/>
                  </a:lnTo>
                  <a:lnTo>
                    <a:pt x="746" y="645"/>
                  </a:lnTo>
                  <a:lnTo>
                    <a:pt x="746" y="645"/>
                  </a:lnTo>
                  <a:lnTo>
                    <a:pt x="748" y="645"/>
                  </a:lnTo>
                  <a:lnTo>
                    <a:pt x="748" y="645"/>
                  </a:lnTo>
                  <a:lnTo>
                    <a:pt x="749" y="645"/>
                  </a:lnTo>
                  <a:lnTo>
                    <a:pt x="749" y="645"/>
                  </a:lnTo>
                  <a:lnTo>
                    <a:pt x="750" y="645"/>
                  </a:lnTo>
                  <a:lnTo>
                    <a:pt x="750" y="645"/>
                  </a:lnTo>
                  <a:lnTo>
                    <a:pt x="757" y="643"/>
                  </a:lnTo>
                  <a:lnTo>
                    <a:pt x="757" y="643"/>
                  </a:lnTo>
                  <a:lnTo>
                    <a:pt x="758" y="638"/>
                  </a:lnTo>
                  <a:lnTo>
                    <a:pt x="759" y="631"/>
                  </a:lnTo>
                  <a:lnTo>
                    <a:pt x="761" y="625"/>
                  </a:lnTo>
                  <a:lnTo>
                    <a:pt x="763" y="623"/>
                  </a:lnTo>
                  <a:lnTo>
                    <a:pt x="766" y="621"/>
                  </a:lnTo>
                  <a:lnTo>
                    <a:pt x="766" y="621"/>
                  </a:lnTo>
                  <a:lnTo>
                    <a:pt x="771" y="618"/>
                  </a:lnTo>
                  <a:lnTo>
                    <a:pt x="774" y="614"/>
                  </a:lnTo>
                  <a:lnTo>
                    <a:pt x="777" y="607"/>
                  </a:lnTo>
                  <a:lnTo>
                    <a:pt x="779" y="603"/>
                  </a:lnTo>
                  <a:lnTo>
                    <a:pt x="781" y="600"/>
                  </a:lnTo>
                  <a:lnTo>
                    <a:pt x="783" y="597"/>
                  </a:lnTo>
                  <a:lnTo>
                    <a:pt x="787" y="596"/>
                  </a:lnTo>
                  <a:lnTo>
                    <a:pt x="787" y="596"/>
                  </a:lnTo>
                  <a:lnTo>
                    <a:pt x="791" y="595"/>
                  </a:lnTo>
                  <a:lnTo>
                    <a:pt x="794" y="594"/>
                  </a:lnTo>
                  <a:lnTo>
                    <a:pt x="797" y="592"/>
                  </a:lnTo>
                  <a:lnTo>
                    <a:pt x="798" y="590"/>
                  </a:lnTo>
                  <a:lnTo>
                    <a:pt x="799" y="587"/>
                  </a:lnTo>
                  <a:lnTo>
                    <a:pt x="800" y="584"/>
                  </a:lnTo>
                  <a:lnTo>
                    <a:pt x="800" y="576"/>
                  </a:lnTo>
                  <a:lnTo>
                    <a:pt x="800" y="576"/>
                  </a:lnTo>
                  <a:lnTo>
                    <a:pt x="799" y="568"/>
                  </a:lnTo>
                  <a:lnTo>
                    <a:pt x="796" y="563"/>
                  </a:lnTo>
                  <a:lnTo>
                    <a:pt x="792" y="559"/>
                  </a:lnTo>
                  <a:lnTo>
                    <a:pt x="788" y="556"/>
                  </a:lnTo>
                  <a:lnTo>
                    <a:pt x="788" y="556"/>
                  </a:lnTo>
                  <a:lnTo>
                    <a:pt x="784" y="553"/>
                  </a:lnTo>
                  <a:lnTo>
                    <a:pt x="781" y="549"/>
                  </a:lnTo>
                  <a:lnTo>
                    <a:pt x="779" y="544"/>
                  </a:lnTo>
                  <a:lnTo>
                    <a:pt x="779" y="537"/>
                  </a:lnTo>
                  <a:lnTo>
                    <a:pt x="779" y="537"/>
                  </a:lnTo>
                  <a:lnTo>
                    <a:pt x="780" y="533"/>
                  </a:lnTo>
                  <a:lnTo>
                    <a:pt x="782" y="528"/>
                  </a:lnTo>
                  <a:lnTo>
                    <a:pt x="785" y="519"/>
                  </a:lnTo>
                  <a:lnTo>
                    <a:pt x="786" y="515"/>
                  </a:lnTo>
                  <a:lnTo>
                    <a:pt x="785" y="511"/>
                  </a:lnTo>
                  <a:lnTo>
                    <a:pt x="784" y="510"/>
                  </a:lnTo>
                  <a:lnTo>
                    <a:pt x="783" y="509"/>
                  </a:lnTo>
                  <a:lnTo>
                    <a:pt x="778" y="509"/>
                  </a:lnTo>
                  <a:lnTo>
                    <a:pt x="778" y="509"/>
                  </a:lnTo>
                  <a:lnTo>
                    <a:pt x="766" y="510"/>
                  </a:lnTo>
                  <a:lnTo>
                    <a:pt x="757" y="510"/>
                  </a:lnTo>
                  <a:lnTo>
                    <a:pt x="753" y="509"/>
                  </a:lnTo>
                  <a:lnTo>
                    <a:pt x="750" y="507"/>
                  </a:lnTo>
                  <a:lnTo>
                    <a:pt x="747" y="505"/>
                  </a:lnTo>
                  <a:lnTo>
                    <a:pt x="744" y="501"/>
                  </a:lnTo>
                  <a:lnTo>
                    <a:pt x="744" y="501"/>
                  </a:lnTo>
                  <a:lnTo>
                    <a:pt x="738" y="493"/>
                  </a:lnTo>
                  <a:lnTo>
                    <a:pt x="733" y="487"/>
                  </a:lnTo>
                  <a:lnTo>
                    <a:pt x="730" y="482"/>
                  </a:lnTo>
                  <a:lnTo>
                    <a:pt x="730" y="480"/>
                  </a:lnTo>
                  <a:lnTo>
                    <a:pt x="730" y="477"/>
                  </a:lnTo>
                  <a:lnTo>
                    <a:pt x="730" y="477"/>
                  </a:lnTo>
                  <a:lnTo>
                    <a:pt x="731" y="474"/>
                  </a:lnTo>
                  <a:lnTo>
                    <a:pt x="733" y="472"/>
                  </a:lnTo>
                  <a:lnTo>
                    <a:pt x="738" y="469"/>
                  </a:lnTo>
                  <a:lnTo>
                    <a:pt x="749" y="466"/>
                  </a:lnTo>
                  <a:lnTo>
                    <a:pt x="749" y="466"/>
                  </a:lnTo>
                  <a:lnTo>
                    <a:pt x="754" y="463"/>
                  </a:lnTo>
                  <a:lnTo>
                    <a:pt x="760" y="459"/>
                  </a:lnTo>
                  <a:lnTo>
                    <a:pt x="763" y="458"/>
                  </a:lnTo>
                  <a:lnTo>
                    <a:pt x="766" y="458"/>
                  </a:lnTo>
                  <a:lnTo>
                    <a:pt x="771" y="459"/>
                  </a:lnTo>
                  <a:lnTo>
                    <a:pt x="774" y="462"/>
                  </a:lnTo>
                  <a:lnTo>
                    <a:pt x="774" y="462"/>
                  </a:lnTo>
                  <a:lnTo>
                    <a:pt x="778" y="466"/>
                  </a:lnTo>
                  <a:lnTo>
                    <a:pt x="781" y="468"/>
                  </a:lnTo>
                  <a:lnTo>
                    <a:pt x="786" y="469"/>
                  </a:lnTo>
                  <a:lnTo>
                    <a:pt x="790" y="470"/>
                  </a:lnTo>
                  <a:lnTo>
                    <a:pt x="800" y="470"/>
                  </a:lnTo>
                  <a:lnTo>
                    <a:pt x="810" y="469"/>
                  </a:lnTo>
                  <a:lnTo>
                    <a:pt x="810" y="469"/>
                  </a:lnTo>
                  <a:lnTo>
                    <a:pt x="814" y="468"/>
                  </a:lnTo>
                  <a:lnTo>
                    <a:pt x="816" y="465"/>
                  </a:lnTo>
                  <a:lnTo>
                    <a:pt x="817" y="462"/>
                  </a:lnTo>
                  <a:lnTo>
                    <a:pt x="818" y="458"/>
                  </a:lnTo>
                  <a:lnTo>
                    <a:pt x="818" y="454"/>
                  </a:lnTo>
                  <a:lnTo>
                    <a:pt x="818" y="449"/>
                  </a:lnTo>
                  <a:lnTo>
                    <a:pt x="820" y="446"/>
                  </a:lnTo>
                  <a:lnTo>
                    <a:pt x="823" y="443"/>
                  </a:lnTo>
                  <a:lnTo>
                    <a:pt x="823" y="443"/>
                  </a:lnTo>
                  <a:lnTo>
                    <a:pt x="826" y="441"/>
                  </a:lnTo>
                  <a:lnTo>
                    <a:pt x="828" y="438"/>
                  </a:lnTo>
                  <a:lnTo>
                    <a:pt x="828" y="435"/>
                  </a:lnTo>
                  <a:lnTo>
                    <a:pt x="827" y="433"/>
                  </a:lnTo>
                  <a:lnTo>
                    <a:pt x="824" y="428"/>
                  </a:lnTo>
                  <a:lnTo>
                    <a:pt x="821" y="424"/>
                  </a:lnTo>
                  <a:lnTo>
                    <a:pt x="821" y="424"/>
                  </a:lnTo>
                  <a:lnTo>
                    <a:pt x="821" y="421"/>
                  </a:lnTo>
                  <a:lnTo>
                    <a:pt x="821" y="419"/>
                  </a:lnTo>
                  <a:lnTo>
                    <a:pt x="823" y="417"/>
                  </a:lnTo>
                  <a:lnTo>
                    <a:pt x="825" y="415"/>
                  </a:lnTo>
                  <a:lnTo>
                    <a:pt x="827" y="414"/>
                  </a:lnTo>
                  <a:lnTo>
                    <a:pt x="831" y="413"/>
                  </a:lnTo>
                  <a:lnTo>
                    <a:pt x="836" y="413"/>
                  </a:lnTo>
                  <a:lnTo>
                    <a:pt x="836" y="413"/>
                  </a:lnTo>
                  <a:lnTo>
                    <a:pt x="841" y="413"/>
                  </a:lnTo>
                  <a:lnTo>
                    <a:pt x="846" y="412"/>
                  </a:lnTo>
                  <a:lnTo>
                    <a:pt x="850" y="410"/>
                  </a:lnTo>
                  <a:lnTo>
                    <a:pt x="853" y="408"/>
                  </a:lnTo>
                  <a:lnTo>
                    <a:pt x="857" y="405"/>
                  </a:lnTo>
                  <a:lnTo>
                    <a:pt x="859" y="400"/>
                  </a:lnTo>
                  <a:lnTo>
                    <a:pt x="861" y="395"/>
                  </a:lnTo>
                  <a:lnTo>
                    <a:pt x="861" y="390"/>
                  </a:lnTo>
                  <a:lnTo>
                    <a:pt x="861" y="390"/>
                  </a:lnTo>
                  <a:lnTo>
                    <a:pt x="862" y="385"/>
                  </a:lnTo>
                  <a:lnTo>
                    <a:pt x="864" y="380"/>
                  </a:lnTo>
                  <a:lnTo>
                    <a:pt x="866" y="376"/>
                  </a:lnTo>
                  <a:lnTo>
                    <a:pt x="870" y="374"/>
                  </a:lnTo>
                  <a:lnTo>
                    <a:pt x="873" y="372"/>
                  </a:lnTo>
                  <a:lnTo>
                    <a:pt x="877" y="371"/>
                  </a:lnTo>
                  <a:lnTo>
                    <a:pt x="880" y="371"/>
                  </a:lnTo>
                  <a:lnTo>
                    <a:pt x="882" y="373"/>
                  </a:lnTo>
                  <a:lnTo>
                    <a:pt x="882" y="373"/>
                  </a:lnTo>
                  <a:lnTo>
                    <a:pt x="884" y="375"/>
                  </a:lnTo>
                  <a:lnTo>
                    <a:pt x="887" y="377"/>
                  </a:lnTo>
                  <a:lnTo>
                    <a:pt x="891" y="379"/>
                  </a:lnTo>
                  <a:lnTo>
                    <a:pt x="895" y="380"/>
                  </a:lnTo>
                  <a:lnTo>
                    <a:pt x="899" y="379"/>
                  </a:lnTo>
                  <a:lnTo>
                    <a:pt x="903" y="378"/>
                  </a:lnTo>
                  <a:lnTo>
                    <a:pt x="907" y="375"/>
                  </a:lnTo>
                  <a:lnTo>
                    <a:pt x="911" y="371"/>
                  </a:lnTo>
                  <a:lnTo>
                    <a:pt x="911" y="371"/>
                  </a:lnTo>
                  <a:lnTo>
                    <a:pt x="917" y="363"/>
                  </a:lnTo>
                  <a:lnTo>
                    <a:pt x="922" y="359"/>
                  </a:lnTo>
                  <a:lnTo>
                    <a:pt x="927" y="358"/>
                  </a:lnTo>
                  <a:lnTo>
                    <a:pt x="931" y="357"/>
                  </a:lnTo>
                  <a:lnTo>
                    <a:pt x="931" y="357"/>
                  </a:lnTo>
                  <a:lnTo>
                    <a:pt x="936" y="357"/>
                  </a:lnTo>
                  <a:lnTo>
                    <a:pt x="944" y="359"/>
                  </a:lnTo>
                  <a:lnTo>
                    <a:pt x="949" y="362"/>
                  </a:lnTo>
                  <a:lnTo>
                    <a:pt x="953" y="366"/>
                  </a:lnTo>
                  <a:lnTo>
                    <a:pt x="953" y="366"/>
                  </a:lnTo>
                  <a:lnTo>
                    <a:pt x="954" y="368"/>
                  </a:lnTo>
                  <a:lnTo>
                    <a:pt x="954" y="372"/>
                  </a:lnTo>
                  <a:lnTo>
                    <a:pt x="954" y="380"/>
                  </a:lnTo>
                  <a:lnTo>
                    <a:pt x="953" y="384"/>
                  </a:lnTo>
                  <a:lnTo>
                    <a:pt x="951" y="388"/>
                  </a:lnTo>
                  <a:lnTo>
                    <a:pt x="949" y="391"/>
                  </a:lnTo>
                  <a:lnTo>
                    <a:pt x="947" y="393"/>
                  </a:lnTo>
                  <a:lnTo>
                    <a:pt x="947" y="393"/>
                  </a:lnTo>
                  <a:lnTo>
                    <a:pt x="941" y="397"/>
                  </a:lnTo>
                  <a:lnTo>
                    <a:pt x="936" y="402"/>
                  </a:lnTo>
                  <a:lnTo>
                    <a:pt x="934" y="406"/>
                  </a:lnTo>
                  <a:lnTo>
                    <a:pt x="934" y="409"/>
                  </a:lnTo>
                  <a:lnTo>
                    <a:pt x="935" y="411"/>
                  </a:lnTo>
                  <a:lnTo>
                    <a:pt x="938" y="413"/>
                  </a:lnTo>
                  <a:lnTo>
                    <a:pt x="938" y="413"/>
                  </a:lnTo>
                  <a:lnTo>
                    <a:pt x="941" y="414"/>
                  </a:lnTo>
                  <a:lnTo>
                    <a:pt x="941" y="414"/>
                  </a:lnTo>
                  <a:lnTo>
                    <a:pt x="942" y="414"/>
                  </a:lnTo>
                  <a:lnTo>
                    <a:pt x="942" y="414"/>
                  </a:lnTo>
                  <a:lnTo>
                    <a:pt x="944" y="414"/>
                  </a:lnTo>
                  <a:lnTo>
                    <a:pt x="944" y="414"/>
                  </a:lnTo>
                  <a:lnTo>
                    <a:pt x="945" y="414"/>
                  </a:lnTo>
                  <a:lnTo>
                    <a:pt x="945" y="414"/>
                  </a:lnTo>
                  <a:lnTo>
                    <a:pt x="948" y="414"/>
                  </a:lnTo>
                  <a:lnTo>
                    <a:pt x="948" y="414"/>
                  </a:lnTo>
                  <a:lnTo>
                    <a:pt x="948" y="414"/>
                  </a:lnTo>
                  <a:lnTo>
                    <a:pt x="948" y="414"/>
                  </a:lnTo>
                  <a:lnTo>
                    <a:pt x="951" y="414"/>
                  </a:lnTo>
                  <a:lnTo>
                    <a:pt x="951" y="414"/>
                  </a:lnTo>
                  <a:lnTo>
                    <a:pt x="963" y="412"/>
                  </a:lnTo>
                  <a:lnTo>
                    <a:pt x="963" y="412"/>
                  </a:lnTo>
                  <a:lnTo>
                    <a:pt x="964" y="411"/>
                  </a:lnTo>
                  <a:lnTo>
                    <a:pt x="964" y="411"/>
                  </a:lnTo>
                  <a:lnTo>
                    <a:pt x="966" y="411"/>
                  </a:lnTo>
                  <a:lnTo>
                    <a:pt x="966" y="411"/>
                  </a:lnTo>
                  <a:lnTo>
                    <a:pt x="968" y="411"/>
                  </a:lnTo>
                  <a:lnTo>
                    <a:pt x="968" y="411"/>
                  </a:lnTo>
                  <a:lnTo>
                    <a:pt x="969" y="411"/>
                  </a:lnTo>
                  <a:lnTo>
                    <a:pt x="969" y="411"/>
                  </a:lnTo>
                  <a:lnTo>
                    <a:pt x="971" y="410"/>
                  </a:lnTo>
                  <a:lnTo>
                    <a:pt x="971" y="410"/>
                  </a:lnTo>
                  <a:lnTo>
                    <a:pt x="972" y="410"/>
                  </a:lnTo>
                  <a:lnTo>
                    <a:pt x="972" y="410"/>
                  </a:lnTo>
                  <a:lnTo>
                    <a:pt x="974" y="410"/>
                  </a:lnTo>
                  <a:lnTo>
                    <a:pt x="974" y="410"/>
                  </a:lnTo>
                  <a:lnTo>
                    <a:pt x="975" y="411"/>
                  </a:lnTo>
                  <a:lnTo>
                    <a:pt x="975" y="411"/>
                  </a:lnTo>
                  <a:lnTo>
                    <a:pt x="977" y="411"/>
                  </a:lnTo>
                  <a:lnTo>
                    <a:pt x="977" y="411"/>
                  </a:lnTo>
                  <a:lnTo>
                    <a:pt x="994" y="416"/>
                  </a:lnTo>
                  <a:lnTo>
                    <a:pt x="1002" y="418"/>
                  </a:lnTo>
                  <a:lnTo>
                    <a:pt x="1010" y="419"/>
                  </a:lnTo>
                  <a:lnTo>
                    <a:pt x="1010" y="419"/>
                  </a:lnTo>
                  <a:lnTo>
                    <a:pt x="1017" y="420"/>
                  </a:lnTo>
                  <a:lnTo>
                    <a:pt x="1025" y="420"/>
                  </a:lnTo>
                  <a:lnTo>
                    <a:pt x="1029" y="420"/>
                  </a:lnTo>
                  <a:lnTo>
                    <a:pt x="1031" y="419"/>
                  </a:lnTo>
                  <a:lnTo>
                    <a:pt x="1033" y="416"/>
                  </a:lnTo>
                  <a:lnTo>
                    <a:pt x="1034" y="412"/>
                  </a:lnTo>
                  <a:lnTo>
                    <a:pt x="1034" y="412"/>
                  </a:lnTo>
                  <a:lnTo>
                    <a:pt x="1035" y="408"/>
                  </a:lnTo>
                  <a:lnTo>
                    <a:pt x="1036" y="404"/>
                  </a:lnTo>
                  <a:lnTo>
                    <a:pt x="1038" y="400"/>
                  </a:lnTo>
                  <a:lnTo>
                    <a:pt x="1041" y="398"/>
                  </a:lnTo>
                  <a:lnTo>
                    <a:pt x="1044" y="396"/>
                  </a:lnTo>
                  <a:lnTo>
                    <a:pt x="1048" y="395"/>
                  </a:lnTo>
                  <a:lnTo>
                    <a:pt x="1059" y="394"/>
                  </a:lnTo>
                  <a:lnTo>
                    <a:pt x="1059" y="394"/>
                  </a:lnTo>
                  <a:lnTo>
                    <a:pt x="1070" y="393"/>
                  </a:lnTo>
                  <a:lnTo>
                    <a:pt x="1078" y="391"/>
                  </a:lnTo>
                  <a:lnTo>
                    <a:pt x="1083" y="388"/>
                  </a:lnTo>
                  <a:lnTo>
                    <a:pt x="1087" y="384"/>
                  </a:lnTo>
                  <a:lnTo>
                    <a:pt x="1087" y="384"/>
                  </a:lnTo>
                  <a:lnTo>
                    <a:pt x="1092" y="380"/>
                  </a:lnTo>
                  <a:lnTo>
                    <a:pt x="1095" y="378"/>
                  </a:lnTo>
                  <a:lnTo>
                    <a:pt x="1097" y="376"/>
                  </a:lnTo>
                  <a:lnTo>
                    <a:pt x="1097" y="374"/>
                  </a:lnTo>
                  <a:lnTo>
                    <a:pt x="1095" y="371"/>
                  </a:lnTo>
                  <a:lnTo>
                    <a:pt x="1090" y="368"/>
                  </a:lnTo>
                  <a:lnTo>
                    <a:pt x="1081" y="364"/>
                  </a:lnTo>
                  <a:lnTo>
                    <a:pt x="1081" y="364"/>
                  </a:lnTo>
                  <a:lnTo>
                    <a:pt x="1071" y="361"/>
                  </a:lnTo>
                  <a:lnTo>
                    <a:pt x="1064" y="359"/>
                  </a:lnTo>
                  <a:lnTo>
                    <a:pt x="1055" y="357"/>
                  </a:lnTo>
                  <a:lnTo>
                    <a:pt x="1052" y="356"/>
                  </a:lnTo>
                  <a:lnTo>
                    <a:pt x="1049" y="354"/>
                  </a:lnTo>
                  <a:lnTo>
                    <a:pt x="1046" y="352"/>
                  </a:lnTo>
                  <a:lnTo>
                    <a:pt x="1043" y="347"/>
                  </a:lnTo>
                  <a:lnTo>
                    <a:pt x="1043" y="347"/>
                  </a:lnTo>
                  <a:lnTo>
                    <a:pt x="1034" y="335"/>
                  </a:lnTo>
                  <a:lnTo>
                    <a:pt x="1029" y="329"/>
                  </a:lnTo>
                  <a:lnTo>
                    <a:pt x="1024" y="324"/>
                  </a:lnTo>
                  <a:lnTo>
                    <a:pt x="1019" y="320"/>
                  </a:lnTo>
                  <a:lnTo>
                    <a:pt x="1014" y="319"/>
                  </a:lnTo>
                  <a:lnTo>
                    <a:pt x="1013" y="319"/>
                  </a:lnTo>
                  <a:lnTo>
                    <a:pt x="1011" y="320"/>
                  </a:lnTo>
                  <a:lnTo>
                    <a:pt x="1009" y="321"/>
                  </a:lnTo>
                  <a:lnTo>
                    <a:pt x="1008" y="324"/>
                  </a:lnTo>
                  <a:lnTo>
                    <a:pt x="1008" y="324"/>
                  </a:lnTo>
                  <a:lnTo>
                    <a:pt x="1006" y="330"/>
                  </a:lnTo>
                  <a:lnTo>
                    <a:pt x="1003" y="336"/>
                  </a:lnTo>
                  <a:lnTo>
                    <a:pt x="999" y="341"/>
                  </a:lnTo>
                  <a:lnTo>
                    <a:pt x="995" y="345"/>
                  </a:lnTo>
                  <a:lnTo>
                    <a:pt x="990" y="348"/>
                  </a:lnTo>
                  <a:lnTo>
                    <a:pt x="984" y="349"/>
                  </a:lnTo>
                  <a:lnTo>
                    <a:pt x="978" y="349"/>
                  </a:lnTo>
                  <a:lnTo>
                    <a:pt x="971" y="346"/>
                  </a:lnTo>
                  <a:lnTo>
                    <a:pt x="971" y="346"/>
                  </a:lnTo>
                  <a:lnTo>
                    <a:pt x="964" y="342"/>
                  </a:lnTo>
                  <a:lnTo>
                    <a:pt x="960" y="338"/>
                  </a:lnTo>
                  <a:lnTo>
                    <a:pt x="953" y="331"/>
                  </a:lnTo>
                  <a:lnTo>
                    <a:pt x="950" y="328"/>
                  </a:lnTo>
                  <a:lnTo>
                    <a:pt x="946" y="326"/>
                  </a:lnTo>
                  <a:lnTo>
                    <a:pt x="942" y="325"/>
                  </a:lnTo>
                  <a:lnTo>
                    <a:pt x="936" y="324"/>
                  </a:lnTo>
                  <a:lnTo>
                    <a:pt x="936" y="324"/>
                  </a:lnTo>
                  <a:lnTo>
                    <a:pt x="931" y="323"/>
                  </a:lnTo>
                  <a:lnTo>
                    <a:pt x="926" y="322"/>
                  </a:lnTo>
                  <a:lnTo>
                    <a:pt x="923" y="320"/>
                  </a:lnTo>
                  <a:lnTo>
                    <a:pt x="921" y="316"/>
                  </a:lnTo>
                  <a:lnTo>
                    <a:pt x="920" y="313"/>
                  </a:lnTo>
                  <a:lnTo>
                    <a:pt x="921" y="310"/>
                  </a:lnTo>
                  <a:lnTo>
                    <a:pt x="923" y="307"/>
                  </a:lnTo>
                  <a:lnTo>
                    <a:pt x="927" y="304"/>
                  </a:lnTo>
                  <a:lnTo>
                    <a:pt x="927" y="304"/>
                  </a:lnTo>
                  <a:lnTo>
                    <a:pt x="950" y="292"/>
                  </a:lnTo>
                  <a:lnTo>
                    <a:pt x="960" y="286"/>
                  </a:lnTo>
                  <a:lnTo>
                    <a:pt x="964" y="282"/>
                  </a:lnTo>
                  <a:lnTo>
                    <a:pt x="968" y="279"/>
                  </a:lnTo>
                  <a:lnTo>
                    <a:pt x="968" y="279"/>
                  </a:lnTo>
                  <a:lnTo>
                    <a:pt x="973" y="272"/>
                  </a:lnTo>
                  <a:lnTo>
                    <a:pt x="974" y="268"/>
                  </a:lnTo>
                  <a:lnTo>
                    <a:pt x="975" y="264"/>
                  </a:lnTo>
                  <a:lnTo>
                    <a:pt x="975" y="259"/>
                  </a:lnTo>
                  <a:lnTo>
                    <a:pt x="975" y="254"/>
                  </a:lnTo>
                  <a:lnTo>
                    <a:pt x="973" y="249"/>
                  </a:lnTo>
                  <a:lnTo>
                    <a:pt x="969" y="243"/>
                  </a:lnTo>
                  <a:lnTo>
                    <a:pt x="969" y="243"/>
                  </a:lnTo>
                  <a:lnTo>
                    <a:pt x="969" y="244"/>
                  </a:lnTo>
                  <a:lnTo>
                    <a:pt x="969" y="244"/>
                  </a:lnTo>
                  <a:lnTo>
                    <a:pt x="963" y="256"/>
                  </a:lnTo>
                  <a:lnTo>
                    <a:pt x="961" y="260"/>
                  </a:lnTo>
                  <a:lnTo>
                    <a:pt x="958" y="263"/>
                  </a:lnTo>
                  <a:lnTo>
                    <a:pt x="955" y="266"/>
                  </a:lnTo>
                  <a:lnTo>
                    <a:pt x="951" y="268"/>
                  </a:lnTo>
                  <a:lnTo>
                    <a:pt x="948" y="269"/>
                  </a:lnTo>
                  <a:lnTo>
                    <a:pt x="943" y="269"/>
                  </a:lnTo>
                  <a:lnTo>
                    <a:pt x="943" y="269"/>
                  </a:lnTo>
                  <a:lnTo>
                    <a:pt x="937" y="269"/>
                  </a:lnTo>
                  <a:lnTo>
                    <a:pt x="933" y="271"/>
                  </a:lnTo>
                  <a:lnTo>
                    <a:pt x="929" y="273"/>
                  </a:lnTo>
                  <a:lnTo>
                    <a:pt x="926" y="276"/>
                  </a:lnTo>
                  <a:lnTo>
                    <a:pt x="919" y="283"/>
                  </a:lnTo>
                  <a:lnTo>
                    <a:pt x="911" y="291"/>
                  </a:lnTo>
                  <a:lnTo>
                    <a:pt x="911" y="291"/>
                  </a:lnTo>
                  <a:lnTo>
                    <a:pt x="907" y="295"/>
                  </a:lnTo>
                  <a:lnTo>
                    <a:pt x="903" y="297"/>
                  </a:lnTo>
                  <a:lnTo>
                    <a:pt x="897" y="300"/>
                  </a:lnTo>
                  <a:lnTo>
                    <a:pt x="890" y="303"/>
                  </a:lnTo>
                  <a:lnTo>
                    <a:pt x="882" y="306"/>
                  </a:lnTo>
                  <a:lnTo>
                    <a:pt x="882" y="306"/>
                  </a:lnTo>
                  <a:lnTo>
                    <a:pt x="875" y="310"/>
                  </a:lnTo>
                  <a:lnTo>
                    <a:pt x="869" y="315"/>
                  </a:lnTo>
                  <a:lnTo>
                    <a:pt x="861" y="321"/>
                  </a:lnTo>
                  <a:lnTo>
                    <a:pt x="849" y="326"/>
                  </a:lnTo>
                  <a:lnTo>
                    <a:pt x="849" y="326"/>
                  </a:lnTo>
                  <a:lnTo>
                    <a:pt x="843" y="330"/>
                  </a:lnTo>
                  <a:lnTo>
                    <a:pt x="838" y="334"/>
                  </a:lnTo>
                  <a:lnTo>
                    <a:pt x="833" y="339"/>
                  </a:lnTo>
                  <a:lnTo>
                    <a:pt x="830" y="344"/>
                  </a:lnTo>
                  <a:lnTo>
                    <a:pt x="823" y="353"/>
                  </a:lnTo>
                  <a:lnTo>
                    <a:pt x="819" y="357"/>
                  </a:lnTo>
                  <a:lnTo>
                    <a:pt x="815" y="360"/>
                  </a:lnTo>
                  <a:lnTo>
                    <a:pt x="815" y="360"/>
                  </a:lnTo>
                  <a:lnTo>
                    <a:pt x="811" y="362"/>
                  </a:lnTo>
                  <a:lnTo>
                    <a:pt x="809" y="365"/>
                  </a:lnTo>
                  <a:lnTo>
                    <a:pt x="809" y="367"/>
                  </a:lnTo>
                  <a:lnTo>
                    <a:pt x="809" y="370"/>
                  </a:lnTo>
                  <a:lnTo>
                    <a:pt x="812" y="377"/>
                  </a:lnTo>
                  <a:lnTo>
                    <a:pt x="813" y="381"/>
                  </a:lnTo>
                  <a:lnTo>
                    <a:pt x="814" y="386"/>
                  </a:lnTo>
                  <a:lnTo>
                    <a:pt x="814" y="386"/>
                  </a:lnTo>
                  <a:lnTo>
                    <a:pt x="814" y="390"/>
                  </a:lnTo>
                  <a:lnTo>
                    <a:pt x="812" y="391"/>
                  </a:lnTo>
                  <a:lnTo>
                    <a:pt x="809" y="392"/>
                  </a:lnTo>
                  <a:lnTo>
                    <a:pt x="806" y="391"/>
                  </a:lnTo>
                  <a:lnTo>
                    <a:pt x="797" y="387"/>
                  </a:lnTo>
                  <a:lnTo>
                    <a:pt x="788" y="383"/>
                  </a:lnTo>
                  <a:lnTo>
                    <a:pt x="788" y="383"/>
                  </a:lnTo>
                  <a:lnTo>
                    <a:pt x="785" y="382"/>
                  </a:lnTo>
                  <a:lnTo>
                    <a:pt x="783" y="380"/>
                  </a:lnTo>
                  <a:lnTo>
                    <a:pt x="781" y="377"/>
                  </a:lnTo>
                  <a:lnTo>
                    <a:pt x="781" y="374"/>
                  </a:lnTo>
                  <a:lnTo>
                    <a:pt x="780" y="365"/>
                  </a:lnTo>
                  <a:lnTo>
                    <a:pt x="779" y="360"/>
                  </a:lnTo>
                  <a:lnTo>
                    <a:pt x="778" y="353"/>
                  </a:lnTo>
                  <a:lnTo>
                    <a:pt x="778" y="353"/>
                  </a:lnTo>
                  <a:lnTo>
                    <a:pt x="777" y="350"/>
                  </a:lnTo>
                  <a:lnTo>
                    <a:pt x="775" y="347"/>
                  </a:lnTo>
                  <a:lnTo>
                    <a:pt x="772" y="345"/>
                  </a:lnTo>
                  <a:lnTo>
                    <a:pt x="769" y="344"/>
                  </a:lnTo>
                  <a:lnTo>
                    <a:pt x="761" y="343"/>
                  </a:lnTo>
                  <a:lnTo>
                    <a:pt x="752" y="343"/>
                  </a:lnTo>
                  <a:lnTo>
                    <a:pt x="733" y="346"/>
                  </a:lnTo>
                  <a:lnTo>
                    <a:pt x="724" y="347"/>
                  </a:lnTo>
                  <a:lnTo>
                    <a:pt x="716" y="348"/>
                  </a:lnTo>
                  <a:lnTo>
                    <a:pt x="716" y="348"/>
                  </a:lnTo>
                  <a:lnTo>
                    <a:pt x="710" y="348"/>
                  </a:lnTo>
                  <a:lnTo>
                    <a:pt x="705" y="347"/>
                  </a:lnTo>
                  <a:lnTo>
                    <a:pt x="701" y="345"/>
                  </a:lnTo>
                  <a:lnTo>
                    <a:pt x="699" y="343"/>
                  </a:lnTo>
                  <a:lnTo>
                    <a:pt x="697" y="340"/>
                  </a:lnTo>
                  <a:lnTo>
                    <a:pt x="695" y="337"/>
                  </a:lnTo>
                  <a:lnTo>
                    <a:pt x="693" y="327"/>
                  </a:lnTo>
                  <a:lnTo>
                    <a:pt x="693" y="327"/>
                  </a:lnTo>
                  <a:lnTo>
                    <a:pt x="690" y="314"/>
                  </a:lnTo>
                  <a:lnTo>
                    <a:pt x="687" y="302"/>
                  </a:lnTo>
                  <a:lnTo>
                    <a:pt x="680" y="290"/>
                  </a:lnTo>
                  <a:lnTo>
                    <a:pt x="677" y="284"/>
                  </a:lnTo>
                  <a:lnTo>
                    <a:pt x="673" y="279"/>
                  </a:lnTo>
                  <a:lnTo>
                    <a:pt x="673" y="279"/>
                  </a:lnTo>
                  <a:lnTo>
                    <a:pt x="665" y="269"/>
                  </a:lnTo>
                  <a:lnTo>
                    <a:pt x="659" y="260"/>
                  </a:lnTo>
                  <a:lnTo>
                    <a:pt x="657" y="256"/>
                  </a:lnTo>
                  <a:lnTo>
                    <a:pt x="655" y="251"/>
                  </a:lnTo>
                  <a:lnTo>
                    <a:pt x="654" y="246"/>
                  </a:lnTo>
                  <a:lnTo>
                    <a:pt x="654" y="240"/>
                  </a:lnTo>
                  <a:lnTo>
                    <a:pt x="654" y="240"/>
                  </a:lnTo>
                  <a:lnTo>
                    <a:pt x="655" y="228"/>
                  </a:lnTo>
                  <a:lnTo>
                    <a:pt x="655" y="218"/>
                  </a:lnTo>
                  <a:lnTo>
                    <a:pt x="654" y="214"/>
                  </a:lnTo>
                  <a:lnTo>
                    <a:pt x="652" y="211"/>
                  </a:lnTo>
                  <a:lnTo>
                    <a:pt x="649" y="209"/>
                  </a:lnTo>
                  <a:lnTo>
                    <a:pt x="644" y="208"/>
                  </a:lnTo>
                  <a:lnTo>
                    <a:pt x="644" y="208"/>
                  </a:lnTo>
                  <a:lnTo>
                    <a:pt x="639" y="207"/>
                  </a:lnTo>
                  <a:lnTo>
                    <a:pt x="634" y="205"/>
                  </a:lnTo>
                  <a:lnTo>
                    <a:pt x="630" y="202"/>
                  </a:lnTo>
                  <a:lnTo>
                    <a:pt x="626" y="197"/>
                  </a:lnTo>
                  <a:lnTo>
                    <a:pt x="618" y="184"/>
                  </a:lnTo>
                  <a:lnTo>
                    <a:pt x="605" y="165"/>
                  </a:lnTo>
                  <a:lnTo>
                    <a:pt x="605" y="165"/>
                  </a:lnTo>
                  <a:lnTo>
                    <a:pt x="597" y="156"/>
                  </a:lnTo>
                  <a:lnTo>
                    <a:pt x="589" y="150"/>
                  </a:lnTo>
                  <a:lnTo>
                    <a:pt x="582" y="147"/>
                  </a:lnTo>
                  <a:lnTo>
                    <a:pt x="576" y="146"/>
                  </a:lnTo>
                  <a:lnTo>
                    <a:pt x="570" y="147"/>
                  </a:lnTo>
                  <a:lnTo>
                    <a:pt x="564" y="150"/>
                  </a:lnTo>
                  <a:lnTo>
                    <a:pt x="554" y="157"/>
                  </a:lnTo>
                  <a:lnTo>
                    <a:pt x="554" y="157"/>
                  </a:lnTo>
                  <a:lnTo>
                    <a:pt x="548" y="160"/>
                  </a:lnTo>
                  <a:lnTo>
                    <a:pt x="541" y="161"/>
                  </a:lnTo>
                  <a:lnTo>
                    <a:pt x="532" y="161"/>
                  </a:lnTo>
                  <a:lnTo>
                    <a:pt x="522" y="161"/>
                  </a:lnTo>
                  <a:lnTo>
                    <a:pt x="498" y="157"/>
                  </a:lnTo>
                  <a:lnTo>
                    <a:pt x="476" y="153"/>
                  </a:lnTo>
                  <a:lnTo>
                    <a:pt x="476" y="153"/>
                  </a:lnTo>
                  <a:lnTo>
                    <a:pt x="466" y="152"/>
                  </a:lnTo>
                  <a:lnTo>
                    <a:pt x="456" y="152"/>
                  </a:lnTo>
                  <a:lnTo>
                    <a:pt x="447" y="153"/>
                  </a:lnTo>
                  <a:lnTo>
                    <a:pt x="439" y="155"/>
                  </a:lnTo>
                  <a:lnTo>
                    <a:pt x="422" y="159"/>
                  </a:lnTo>
                  <a:lnTo>
                    <a:pt x="414" y="162"/>
                  </a:lnTo>
                  <a:lnTo>
                    <a:pt x="406" y="163"/>
                  </a:lnTo>
                  <a:lnTo>
                    <a:pt x="406" y="163"/>
                  </a:lnTo>
                  <a:lnTo>
                    <a:pt x="398" y="164"/>
                  </a:lnTo>
                  <a:lnTo>
                    <a:pt x="392" y="163"/>
                  </a:lnTo>
                  <a:lnTo>
                    <a:pt x="388" y="161"/>
                  </a:lnTo>
                  <a:lnTo>
                    <a:pt x="384" y="159"/>
                  </a:lnTo>
                  <a:lnTo>
                    <a:pt x="381" y="155"/>
                  </a:lnTo>
                  <a:lnTo>
                    <a:pt x="378" y="151"/>
                  </a:lnTo>
                  <a:lnTo>
                    <a:pt x="371" y="139"/>
                  </a:lnTo>
                  <a:lnTo>
                    <a:pt x="371" y="139"/>
                  </a:lnTo>
                  <a:lnTo>
                    <a:pt x="366" y="133"/>
                  </a:lnTo>
                  <a:lnTo>
                    <a:pt x="360" y="127"/>
                  </a:lnTo>
                  <a:lnTo>
                    <a:pt x="345" y="114"/>
                  </a:lnTo>
                  <a:lnTo>
                    <a:pt x="328" y="100"/>
                  </a:lnTo>
                  <a:lnTo>
                    <a:pt x="321" y="93"/>
                  </a:lnTo>
                  <a:lnTo>
                    <a:pt x="315" y="86"/>
                  </a:lnTo>
                  <a:lnTo>
                    <a:pt x="315" y="86"/>
                  </a:lnTo>
                  <a:lnTo>
                    <a:pt x="310" y="80"/>
                  </a:lnTo>
                  <a:lnTo>
                    <a:pt x="303" y="75"/>
                  </a:lnTo>
                  <a:lnTo>
                    <a:pt x="303" y="75"/>
                  </a:lnTo>
                  <a:lnTo>
                    <a:pt x="297" y="81"/>
                  </a:lnTo>
                  <a:lnTo>
                    <a:pt x="292" y="89"/>
                  </a:lnTo>
                  <a:lnTo>
                    <a:pt x="288" y="96"/>
                  </a:lnTo>
                  <a:lnTo>
                    <a:pt x="286" y="103"/>
                  </a:lnTo>
                  <a:lnTo>
                    <a:pt x="286" y="103"/>
                  </a:lnTo>
                  <a:lnTo>
                    <a:pt x="284" y="106"/>
                  </a:lnTo>
                  <a:lnTo>
                    <a:pt x="282" y="108"/>
                  </a:lnTo>
                  <a:lnTo>
                    <a:pt x="278" y="110"/>
                  </a:lnTo>
                  <a:lnTo>
                    <a:pt x="275" y="111"/>
                  </a:lnTo>
                  <a:lnTo>
                    <a:pt x="266" y="113"/>
                  </a:lnTo>
                  <a:lnTo>
                    <a:pt x="262" y="115"/>
                  </a:lnTo>
                  <a:lnTo>
                    <a:pt x="258" y="118"/>
                  </a:lnTo>
                  <a:lnTo>
                    <a:pt x="258" y="118"/>
                  </a:lnTo>
                  <a:lnTo>
                    <a:pt x="254" y="121"/>
                  </a:lnTo>
                  <a:lnTo>
                    <a:pt x="247" y="123"/>
                  </a:lnTo>
                  <a:lnTo>
                    <a:pt x="240" y="124"/>
                  </a:lnTo>
                  <a:lnTo>
                    <a:pt x="233" y="124"/>
                  </a:lnTo>
                  <a:lnTo>
                    <a:pt x="217" y="123"/>
                  </a:lnTo>
                  <a:lnTo>
                    <a:pt x="199" y="121"/>
                  </a:lnTo>
                  <a:lnTo>
                    <a:pt x="199" y="121"/>
                  </a:lnTo>
                  <a:lnTo>
                    <a:pt x="191" y="120"/>
                  </a:lnTo>
                  <a:lnTo>
                    <a:pt x="184" y="118"/>
                  </a:lnTo>
                  <a:lnTo>
                    <a:pt x="179" y="116"/>
                  </a:lnTo>
                  <a:lnTo>
                    <a:pt x="173" y="113"/>
                  </a:lnTo>
                  <a:lnTo>
                    <a:pt x="164" y="106"/>
                  </a:lnTo>
                  <a:lnTo>
                    <a:pt x="156" y="100"/>
                  </a:lnTo>
                  <a:lnTo>
                    <a:pt x="156" y="100"/>
                  </a:lnTo>
                  <a:lnTo>
                    <a:pt x="153" y="97"/>
                  </a:lnTo>
                  <a:lnTo>
                    <a:pt x="151" y="92"/>
                  </a:lnTo>
                  <a:lnTo>
                    <a:pt x="151" y="87"/>
                  </a:lnTo>
                  <a:lnTo>
                    <a:pt x="150" y="81"/>
                  </a:lnTo>
                  <a:lnTo>
                    <a:pt x="152" y="67"/>
                  </a:lnTo>
                  <a:lnTo>
                    <a:pt x="152" y="50"/>
                  </a:lnTo>
                  <a:lnTo>
                    <a:pt x="152" y="50"/>
                  </a:lnTo>
                  <a:lnTo>
                    <a:pt x="153" y="42"/>
                  </a:lnTo>
                  <a:lnTo>
                    <a:pt x="153" y="37"/>
                  </a:lnTo>
                  <a:lnTo>
                    <a:pt x="154" y="33"/>
                  </a:lnTo>
                  <a:lnTo>
                    <a:pt x="156" y="30"/>
                  </a:lnTo>
                  <a:lnTo>
                    <a:pt x="159" y="27"/>
                  </a:lnTo>
                  <a:lnTo>
                    <a:pt x="163" y="24"/>
                  </a:lnTo>
                  <a:lnTo>
                    <a:pt x="163" y="24"/>
                  </a:lnTo>
                  <a:lnTo>
                    <a:pt x="167" y="20"/>
                  </a:lnTo>
                  <a:lnTo>
                    <a:pt x="169" y="14"/>
                  </a:lnTo>
                  <a:lnTo>
                    <a:pt x="173" y="1"/>
                  </a:lnTo>
                  <a:lnTo>
                    <a:pt x="173" y="1"/>
                  </a:lnTo>
                  <a:lnTo>
                    <a:pt x="165" y="0"/>
                  </a:lnTo>
                  <a:lnTo>
                    <a:pt x="156" y="0"/>
                  </a:lnTo>
                  <a:lnTo>
                    <a:pt x="146" y="2"/>
                  </a:lnTo>
                  <a:lnTo>
                    <a:pt x="136" y="4"/>
                  </a:lnTo>
                  <a:lnTo>
                    <a:pt x="116" y="10"/>
                  </a:lnTo>
                  <a:lnTo>
                    <a:pt x="100" y="14"/>
                  </a:lnTo>
                  <a:lnTo>
                    <a:pt x="100" y="14"/>
                  </a:lnTo>
                  <a:lnTo>
                    <a:pt x="86" y="18"/>
                  </a:lnTo>
                  <a:lnTo>
                    <a:pt x="73" y="22"/>
                  </a:lnTo>
                  <a:lnTo>
                    <a:pt x="50" y="32"/>
                  </a:lnTo>
                  <a:lnTo>
                    <a:pt x="50" y="32"/>
                  </a:lnTo>
                  <a:lnTo>
                    <a:pt x="35" y="37"/>
                  </a:lnTo>
                  <a:lnTo>
                    <a:pt x="19" y="41"/>
                  </a:lnTo>
                  <a:lnTo>
                    <a:pt x="0" y="45"/>
                  </a:lnTo>
                  <a:lnTo>
                    <a:pt x="1" y="334"/>
                  </a:lnTo>
                  <a:lnTo>
                    <a:pt x="1" y="334"/>
                  </a:lnTo>
                  <a:lnTo>
                    <a:pt x="1" y="334"/>
                  </a:lnTo>
                  <a:lnTo>
                    <a:pt x="1" y="334"/>
                  </a:lnTo>
                  <a:lnTo>
                    <a:pt x="4" y="333"/>
                  </a:lnTo>
                  <a:lnTo>
                    <a:pt x="4" y="33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6" name="Freeform 118">
              <a:extLst>
                <a:ext uri="{FF2B5EF4-FFF2-40B4-BE49-F238E27FC236}">
                  <a16:creationId xmlns:a16="http://schemas.microsoft.com/office/drawing/2014/main" id="{43C2A5D1-7CED-4CAB-89AF-FE6EAEB4E034}"/>
                </a:ext>
              </a:extLst>
            </p:cNvPr>
            <p:cNvSpPr>
              <a:spLocks/>
            </p:cNvSpPr>
            <p:nvPr/>
          </p:nvSpPr>
          <p:spPr bwMode="auto">
            <a:xfrm>
              <a:off x="1362985" y="2617966"/>
              <a:ext cx="158904" cy="119509"/>
            </a:xfrm>
            <a:custGeom>
              <a:avLst/>
              <a:gdLst>
                <a:gd name="T0" fmla="*/ 377 w 499"/>
                <a:gd name="T1" fmla="*/ 128 h 324"/>
                <a:gd name="T2" fmla="*/ 344 w 499"/>
                <a:gd name="T3" fmla="*/ 117 h 324"/>
                <a:gd name="T4" fmla="*/ 318 w 499"/>
                <a:gd name="T5" fmla="*/ 129 h 324"/>
                <a:gd name="T6" fmla="*/ 284 w 499"/>
                <a:gd name="T7" fmla="*/ 114 h 324"/>
                <a:gd name="T8" fmla="*/ 246 w 499"/>
                <a:gd name="T9" fmla="*/ 116 h 324"/>
                <a:gd name="T10" fmla="*/ 222 w 499"/>
                <a:gd name="T11" fmla="*/ 117 h 324"/>
                <a:gd name="T12" fmla="*/ 176 w 499"/>
                <a:gd name="T13" fmla="*/ 107 h 324"/>
                <a:gd name="T14" fmla="*/ 136 w 499"/>
                <a:gd name="T15" fmla="*/ 110 h 324"/>
                <a:gd name="T16" fmla="*/ 139 w 499"/>
                <a:gd name="T17" fmla="*/ 79 h 324"/>
                <a:gd name="T18" fmla="*/ 170 w 499"/>
                <a:gd name="T19" fmla="*/ 60 h 324"/>
                <a:gd name="T20" fmla="*/ 208 w 499"/>
                <a:gd name="T21" fmla="*/ 71 h 324"/>
                <a:gd name="T22" fmla="*/ 218 w 499"/>
                <a:gd name="T23" fmla="*/ 57 h 324"/>
                <a:gd name="T24" fmla="*/ 212 w 499"/>
                <a:gd name="T25" fmla="*/ 57 h 324"/>
                <a:gd name="T26" fmla="*/ 204 w 499"/>
                <a:gd name="T27" fmla="*/ 49 h 324"/>
                <a:gd name="T28" fmla="*/ 224 w 499"/>
                <a:gd name="T29" fmla="*/ 23 h 324"/>
                <a:gd name="T30" fmla="*/ 201 w 499"/>
                <a:gd name="T31" fmla="*/ 0 h 324"/>
                <a:gd name="T32" fmla="*/ 173 w 499"/>
                <a:gd name="T33" fmla="*/ 21 h 324"/>
                <a:gd name="T34" fmla="*/ 150 w 499"/>
                <a:gd name="T35" fmla="*/ 14 h 324"/>
                <a:gd name="T36" fmla="*/ 131 w 499"/>
                <a:gd name="T37" fmla="*/ 33 h 324"/>
                <a:gd name="T38" fmla="*/ 106 w 499"/>
                <a:gd name="T39" fmla="*/ 56 h 324"/>
                <a:gd name="T40" fmla="*/ 91 w 499"/>
                <a:gd name="T41" fmla="*/ 67 h 324"/>
                <a:gd name="T42" fmla="*/ 93 w 499"/>
                <a:gd name="T43" fmla="*/ 86 h 324"/>
                <a:gd name="T44" fmla="*/ 80 w 499"/>
                <a:gd name="T45" fmla="*/ 112 h 324"/>
                <a:gd name="T46" fmla="*/ 44 w 499"/>
                <a:gd name="T47" fmla="*/ 105 h 324"/>
                <a:gd name="T48" fmla="*/ 8 w 499"/>
                <a:gd name="T49" fmla="*/ 112 h 324"/>
                <a:gd name="T50" fmla="*/ 8 w 499"/>
                <a:gd name="T51" fmla="*/ 136 h 324"/>
                <a:gd name="T52" fmla="*/ 48 w 499"/>
                <a:gd name="T53" fmla="*/ 152 h 324"/>
                <a:gd name="T54" fmla="*/ 50 w 499"/>
                <a:gd name="T55" fmla="*/ 176 h 324"/>
                <a:gd name="T56" fmla="*/ 62 w 499"/>
                <a:gd name="T57" fmla="*/ 202 h 324"/>
                <a:gd name="T58" fmla="*/ 67 w 499"/>
                <a:gd name="T59" fmla="*/ 235 h 324"/>
                <a:gd name="T60" fmla="*/ 47 w 499"/>
                <a:gd name="T61" fmla="*/ 250 h 324"/>
                <a:gd name="T62" fmla="*/ 28 w 499"/>
                <a:gd name="T63" fmla="*/ 281 h 324"/>
                <a:gd name="T64" fmla="*/ 31 w 499"/>
                <a:gd name="T65" fmla="*/ 287 h 324"/>
                <a:gd name="T66" fmla="*/ 33 w 499"/>
                <a:gd name="T67" fmla="*/ 288 h 324"/>
                <a:gd name="T68" fmla="*/ 35 w 499"/>
                <a:gd name="T69" fmla="*/ 290 h 324"/>
                <a:gd name="T70" fmla="*/ 50 w 499"/>
                <a:gd name="T71" fmla="*/ 308 h 324"/>
                <a:gd name="T72" fmla="*/ 80 w 499"/>
                <a:gd name="T73" fmla="*/ 289 h 324"/>
                <a:gd name="T74" fmla="*/ 105 w 499"/>
                <a:gd name="T75" fmla="*/ 277 h 324"/>
                <a:gd name="T76" fmla="*/ 135 w 499"/>
                <a:gd name="T77" fmla="*/ 295 h 324"/>
                <a:gd name="T78" fmla="*/ 139 w 499"/>
                <a:gd name="T79" fmla="*/ 270 h 324"/>
                <a:gd name="T80" fmla="*/ 158 w 499"/>
                <a:gd name="T81" fmla="*/ 259 h 324"/>
                <a:gd name="T82" fmla="*/ 188 w 499"/>
                <a:gd name="T83" fmla="*/ 251 h 324"/>
                <a:gd name="T84" fmla="*/ 208 w 499"/>
                <a:gd name="T85" fmla="*/ 216 h 324"/>
                <a:gd name="T86" fmla="*/ 242 w 499"/>
                <a:gd name="T87" fmla="*/ 191 h 324"/>
                <a:gd name="T88" fmla="*/ 257 w 499"/>
                <a:gd name="T89" fmla="*/ 220 h 324"/>
                <a:gd name="T90" fmla="*/ 273 w 499"/>
                <a:gd name="T91" fmla="*/ 241 h 324"/>
                <a:gd name="T92" fmla="*/ 270 w 499"/>
                <a:gd name="T93" fmla="*/ 267 h 324"/>
                <a:gd name="T94" fmla="*/ 266 w 499"/>
                <a:gd name="T95" fmla="*/ 308 h 324"/>
                <a:gd name="T96" fmla="*/ 298 w 499"/>
                <a:gd name="T97" fmla="*/ 324 h 324"/>
                <a:gd name="T98" fmla="*/ 335 w 499"/>
                <a:gd name="T99" fmla="*/ 307 h 324"/>
                <a:gd name="T100" fmla="*/ 378 w 499"/>
                <a:gd name="T101" fmla="*/ 274 h 324"/>
                <a:gd name="T102" fmla="*/ 415 w 499"/>
                <a:gd name="T103" fmla="*/ 277 h 324"/>
                <a:gd name="T104" fmla="*/ 447 w 499"/>
                <a:gd name="T105" fmla="*/ 273 h 324"/>
                <a:gd name="T106" fmla="*/ 495 w 499"/>
                <a:gd name="T107" fmla="*/ 278 h 324"/>
                <a:gd name="T108" fmla="*/ 498 w 499"/>
                <a:gd name="T109" fmla="*/ 265 h 324"/>
                <a:gd name="T110" fmla="*/ 498 w 499"/>
                <a:gd name="T111" fmla="*/ 257 h 324"/>
                <a:gd name="T112" fmla="*/ 496 w 499"/>
                <a:gd name="T113" fmla="*/ 250 h 324"/>
                <a:gd name="T114" fmla="*/ 488 w 499"/>
                <a:gd name="T115" fmla="*/ 206 h 324"/>
                <a:gd name="T116" fmla="*/ 451 w 499"/>
                <a:gd name="T117" fmla="*/ 177 h 324"/>
                <a:gd name="T118" fmla="*/ 430 w 499"/>
                <a:gd name="T119" fmla="*/ 178 h 324"/>
                <a:gd name="T120" fmla="*/ 422 w 499"/>
                <a:gd name="T121" fmla="*/ 140 h 324"/>
                <a:gd name="T122" fmla="*/ 411 w 499"/>
                <a:gd name="T123" fmla="*/ 11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9" h="324">
                  <a:moveTo>
                    <a:pt x="401" y="117"/>
                  </a:moveTo>
                  <a:lnTo>
                    <a:pt x="401" y="117"/>
                  </a:lnTo>
                  <a:lnTo>
                    <a:pt x="397" y="117"/>
                  </a:lnTo>
                  <a:lnTo>
                    <a:pt x="393" y="118"/>
                  </a:lnTo>
                  <a:lnTo>
                    <a:pt x="388" y="121"/>
                  </a:lnTo>
                  <a:lnTo>
                    <a:pt x="384" y="125"/>
                  </a:lnTo>
                  <a:lnTo>
                    <a:pt x="380" y="127"/>
                  </a:lnTo>
                  <a:lnTo>
                    <a:pt x="377" y="128"/>
                  </a:lnTo>
                  <a:lnTo>
                    <a:pt x="377" y="128"/>
                  </a:lnTo>
                  <a:lnTo>
                    <a:pt x="371" y="129"/>
                  </a:lnTo>
                  <a:lnTo>
                    <a:pt x="365" y="129"/>
                  </a:lnTo>
                  <a:lnTo>
                    <a:pt x="360" y="126"/>
                  </a:lnTo>
                  <a:lnTo>
                    <a:pt x="353" y="121"/>
                  </a:lnTo>
                  <a:lnTo>
                    <a:pt x="353" y="121"/>
                  </a:lnTo>
                  <a:lnTo>
                    <a:pt x="349" y="118"/>
                  </a:lnTo>
                  <a:lnTo>
                    <a:pt x="344" y="117"/>
                  </a:lnTo>
                  <a:lnTo>
                    <a:pt x="339" y="117"/>
                  </a:lnTo>
                  <a:lnTo>
                    <a:pt x="335" y="118"/>
                  </a:lnTo>
                  <a:lnTo>
                    <a:pt x="330" y="119"/>
                  </a:lnTo>
                  <a:lnTo>
                    <a:pt x="326" y="121"/>
                  </a:lnTo>
                  <a:lnTo>
                    <a:pt x="322" y="124"/>
                  </a:lnTo>
                  <a:lnTo>
                    <a:pt x="320" y="127"/>
                  </a:lnTo>
                  <a:lnTo>
                    <a:pt x="320" y="127"/>
                  </a:lnTo>
                  <a:lnTo>
                    <a:pt x="318" y="129"/>
                  </a:lnTo>
                  <a:lnTo>
                    <a:pt x="314" y="130"/>
                  </a:lnTo>
                  <a:lnTo>
                    <a:pt x="310" y="130"/>
                  </a:lnTo>
                  <a:lnTo>
                    <a:pt x="305" y="128"/>
                  </a:lnTo>
                  <a:lnTo>
                    <a:pt x="300" y="125"/>
                  </a:lnTo>
                  <a:lnTo>
                    <a:pt x="293" y="122"/>
                  </a:lnTo>
                  <a:lnTo>
                    <a:pt x="288" y="118"/>
                  </a:lnTo>
                  <a:lnTo>
                    <a:pt x="284" y="114"/>
                  </a:lnTo>
                  <a:lnTo>
                    <a:pt x="284" y="114"/>
                  </a:lnTo>
                  <a:lnTo>
                    <a:pt x="279" y="110"/>
                  </a:lnTo>
                  <a:lnTo>
                    <a:pt x="274" y="108"/>
                  </a:lnTo>
                  <a:lnTo>
                    <a:pt x="269" y="107"/>
                  </a:lnTo>
                  <a:lnTo>
                    <a:pt x="263" y="107"/>
                  </a:lnTo>
                  <a:lnTo>
                    <a:pt x="258" y="108"/>
                  </a:lnTo>
                  <a:lnTo>
                    <a:pt x="253" y="110"/>
                  </a:lnTo>
                  <a:lnTo>
                    <a:pt x="249" y="113"/>
                  </a:lnTo>
                  <a:lnTo>
                    <a:pt x="246" y="116"/>
                  </a:lnTo>
                  <a:lnTo>
                    <a:pt x="246" y="116"/>
                  </a:lnTo>
                  <a:lnTo>
                    <a:pt x="243" y="119"/>
                  </a:lnTo>
                  <a:lnTo>
                    <a:pt x="241" y="121"/>
                  </a:lnTo>
                  <a:lnTo>
                    <a:pt x="237" y="122"/>
                  </a:lnTo>
                  <a:lnTo>
                    <a:pt x="234" y="122"/>
                  </a:lnTo>
                  <a:lnTo>
                    <a:pt x="227" y="120"/>
                  </a:lnTo>
                  <a:lnTo>
                    <a:pt x="222" y="117"/>
                  </a:lnTo>
                  <a:lnTo>
                    <a:pt x="222" y="117"/>
                  </a:lnTo>
                  <a:lnTo>
                    <a:pt x="219" y="115"/>
                  </a:lnTo>
                  <a:lnTo>
                    <a:pt x="216" y="114"/>
                  </a:lnTo>
                  <a:lnTo>
                    <a:pt x="207" y="112"/>
                  </a:lnTo>
                  <a:lnTo>
                    <a:pt x="197" y="110"/>
                  </a:lnTo>
                  <a:lnTo>
                    <a:pt x="186" y="108"/>
                  </a:lnTo>
                  <a:lnTo>
                    <a:pt x="186" y="108"/>
                  </a:lnTo>
                  <a:lnTo>
                    <a:pt x="181" y="107"/>
                  </a:lnTo>
                  <a:lnTo>
                    <a:pt x="176" y="107"/>
                  </a:lnTo>
                  <a:lnTo>
                    <a:pt x="169" y="109"/>
                  </a:lnTo>
                  <a:lnTo>
                    <a:pt x="160" y="111"/>
                  </a:lnTo>
                  <a:lnTo>
                    <a:pt x="154" y="112"/>
                  </a:lnTo>
                  <a:lnTo>
                    <a:pt x="146" y="112"/>
                  </a:lnTo>
                  <a:lnTo>
                    <a:pt x="146" y="112"/>
                  </a:lnTo>
                  <a:lnTo>
                    <a:pt x="142" y="112"/>
                  </a:lnTo>
                  <a:lnTo>
                    <a:pt x="139" y="111"/>
                  </a:lnTo>
                  <a:lnTo>
                    <a:pt x="136" y="110"/>
                  </a:lnTo>
                  <a:lnTo>
                    <a:pt x="134" y="108"/>
                  </a:lnTo>
                  <a:lnTo>
                    <a:pt x="133" y="106"/>
                  </a:lnTo>
                  <a:lnTo>
                    <a:pt x="132" y="104"/>
                  </a:lnTo>
                  <a:lnTo>
                    <a:pt x="132" y="99"/>
                  </a:lnTo>
                  <a:lnTo>
                    <a:pt x="134" y="93"/>
                  </a:lnTo>
                  <a:lnTo>
                    <a:pt x="135" y="88"/>
                  </a:lnTo>
                  <a:lnTo>
                    <a:pt x="139" y="79"/>
                  </a:lnTo>
                  <a:lnTo>
                    <a:pt x="139" y="79"/>
                  </a:lnTo>
                  <a:lnTo>
                    <a:pt x="141" y="76"/>
                  </a:lnTo>
                  <a:lnTo>
                    <a:pt x="143" y="72"/>
                  </a:lnTo>
                  <a:lnTo>
                    <a:pt x="147" y="69"/>
                  </a:lnTo>
                  <a:lnTo>
                    <a:pt x="151" y="66"/>
                  </a:lnTo>
                  <a:lnTo>
                    <a:pt x="155" y="64"/>
                  </a:lnTo>
                  <a:lnTo>
                    <a:pt x="160" y="62"/>
                  </a:lnTo>
                  <a:lnTo>
                    <a:pt x="165" y="60"/>
                  </a:lnTo>
                  <a:lnTo>
                    <a:pt x="170" y="60"/>
                  </a:lnTo>
                  <a:lnTo>
                    <a:pt x="170" y="60"/>
                  </a:lnTo>
                  <a:lnTo>
                    <a:pt x="175" y="60"/>
                  </a:lnTo>
                  <a:lnTo>
                    <a:pt x="179" y="62"/>
                  </a:lnTo>
                  <a:lnTo>
                    <a:pt x="188" y="66"/>
                  </a:lnTo>
                  <a:lnTo>
                    <a:pt x="197" y="69"/>
                  </a:lnTo>
                  <a:lnTo>
                    <a:pt x="202" y="71"/>
                  </a:lnTo>
                  <a:lnTo>
                    <a:pt x="208" y="71"/>
                  </a:lnTo>
                  <a:lnTo>
                    <a:pt x="208" y="71"/>
                  </a:lnTo>
                  <a:lnTo>
                    <a:pt x="212" y="71"/>
                  </a:lnTo>
                  <a:lnTo>
                    <a:pt x="215" y="70"/>
                  </a:lnTo>
                  <a:lnTo>
                    <a:pt x="217" y="68"/>
                  </a:lnTo>
                  <a:lnTo>
                    <a:pt x="218" y="66"/>
                  </a:lnTo>
                  <a:lnTo>
                    <a:pt x="220" y="62"/>
                  </a:lnTo>
                  <a:lnTo>
                    <a:pt x="221" y="57"/>
                  </a:lnTo>
                  <a:lnTo>
                    <a:pt x="221" y="57"/>
                  </a:lnTo>
                  <a:lnTo>
                    <a:pt x="218" y="57"/>
                  </a:lnTo>
                  <a:lnTo>
                    <a:pt x="218" y="57"/>
                  </a:lnTo>
                  <a:lnTo>
                    <a:pt x="218" y="57"/>
                  </a:lnTo>
                  <a:lnTo>
                    <a:pt x="218" y="57"/>
                  </a:lnTo>
                  <a:lnTo>
                    <a:pt x="215" y="57"/>
                  </a:lnTo>
                  <a:lnTo>
                    <a:pt x="215" y="57"/>
                  </a:lnTo>
                  <a:lnTo>
                    <a:pt x="214" y="57"/>
                  </a:lnTo>
                  <a:lnTo>
                    <a:pt x="214" y="57"/>
                  </a:lnTo>
                  <a:lnTo>
                    <a:pt x="212" y="57"/>
                  </a:lnTo>
                  <a:lnTo>
                    <a:pt x="212" y="57"/>
                  </a:lnTo>
                  <a:lnTo>
                    <a:pt x="211" y="57"/>
                  </a:lnTo>
                  <a:lnTo>
                    <a:pt x="211" y="57"/>
                  </a:lnTo>
                  <a:lnTo>
                    <a:pt x="208" y="56"/>
                  </a:lnTo>
                  <a:lnTo>
                    <a:pt x="208" y="56"/>
                  </a:lnTo>
                  <a:lnTo>
                    <a:pt x="205" y="54"/>
                  </a:lnTo>
                  <a:lnTo>
                    <a:pt x="204" y="52"/>
                  </a:lnTo>
                  <a:lnTo>
                    <a:pt x="204" y="49"/>
                  </a:lnTo>
                  <a:lnTo>
                    <a:pt x="206" y="45"/>
                  </a:lnTo>
                  <a:lnTo>
                    <a:pt x="211" y="40"/>
                  </a:lnTo>
                  <a:lnTo>
                    <a:pt x="217" y="36"/>
                  </a:lnTo>
                  <a:lnTo>
                    <a:pt x="217" y="36"/>
                  </a:lnTo>
                  <a:lnTo>
                    <a:pt x="219" y="34"/>
                  </a:lnTo>
                  <a:lnTo>
                    <a:pt x="221" y="31"/>
                  </a:lnTo>
                  <a:lnTo>
                    <a:pt x="223" y="27"/>
                  </a:lnTo>
                  <a:lnTo>
                    <a:pt x="224" y="23"/>
                  </a:lnTo>
                  <a:lnTo>
                    <a:pt x="224" y="15"/>
                  </a:lnTo>
                  <a:lnTo>
                    <a:pt x="224" y="11"/>
                  </a:lnTo>
                  <a:lnTo>
                    <a:pt x="223" y="9"/>
                  </a:lnTo>
                  <a:lnTo>
                    <a:pt x="223" y="9"/>
                  </a:lnTo>
                  <a:lnTo>
                    <a:pt x="219" y="5"/>
                  </a:lnTo>
                  <a:lnTo>
                    <a:pt x="214" y="2"/>
                  </a:lnTo>
                  <a:lnTo>
                    <a:pt x="206" y="0"/>
                  </a:lnTo>
                  <a:lnTo>
                    <a:pt x="201" y="0"/>
                  </a:lnTo>
                  <a:lnTo>
                    <a:pt x="201" y="0"/>
                  </a:lnTo>
                  <a:lnTo>
                    <a:pt x="197" y="1"/>
                  </a:lnTo>
                  <a:lnTo>
                    <a:pt x="192" y="2"/>
                  </a:lnTo>
                  <a:lnTo>
                    <a:pt x="187" y="6"/>
                  </a:lnTo>
                  <a:lnTo>
                    <a:pt x="181" y="14"/>
                  </a:lnTo>
                  <a:lnTo>
                    <a:pt x="181" y="14"/>
                  </a:lnTo>
                  <a:lnTo>
                    <a:pt x="177" y="18"/>
                  </a:lnTo>
                  <a:lnTo>
                    <a:pt x="173" y="21"/>
                  </a:lnTo>
                  <a:lnTo>
                    <a:pt x="169" y="22"/>
                  </a:lnTo>
                  <a:lnTo>
                    <a:pt x="165" y="23"/>
                  </a:lnTo>
                  <a:lnTo>
                    <a:pt x="161" y="22"/>
                  </a:lnTo>
                  <a:lnTo>
                    <a:pt x="157" y="20"/>
                  </a:lnTo>
                  <a:lnTo>
                    <a:pt x="154" y="18"/>
                  </a:lnTo>
                  <a:lnTo>
                    <a:pt x="152" y="16"/>
                  </a:lnTo>
                  <a:lnTo>
                    <a:pt x="152" y="16"/>
                  </a:lnTo>
                  <a:lnTo>
                    <a:pt x="150" y="14"/>
                  </a:lnTo>
                  <a:lnTo>
                    <a:pt x="147" y="14"/>
                  </a:lnTo>
                  <a:lnTo>
                    <a:pt x="143" y="15"/>
                  </a:lnTo>
                  <a:lnTo>
                    <a:pt x="140" y="17"/>
                  </a:lnTo>
                  <a:lnTo>
                    <a:pt x="136" y="19"/>
                  </a:lnTo>
                  <a:lnTo>
                    <a:pt x="134" y="23"/>
                  </a:lnTo>
                  <a:lnTo>
                    <a:pt x="132" y="28"/>
                  </a:lnTo>
                  <a:lnTo>
                    <a:pt x="131" y="33"/>
                  </a:lnTo>
                  <a:lnTo>
                    <a:pt x="131" y="33"/>
                  </a:lnTo>
                  <a:lnTo>
                    <a:pt x="131" y="38"/>
                  </a:lnTo>
                  <a:lnTo>
                    <a:pt x="129" y="43"/>
                  </a:lnTo>
                  <a:lnTo>
                    <a:pt x="127" y="48"/>
                  </a:lnTo>
                  <a:lnTo>
                    <a:pt x="123" y="51"/>
                  </a:lnTo>
                  <a:lnTo>
                    <a:pt x="120" y="53"/>
                  </a:lnTo>
                  <a:lnTo>
                    <a:pt x="116" y="55"/>
                  </a:lnTo>
                  <a:lnTo>
                    <a:pt x="111" y="56"/>
                  </a:lnTo>
                  <a:lnTo>
                    <a:pt x="106" y="56"/>
                  </a:lnTo>
                  <a:lnTo>
                    <a:pt x="106" y="56"/>
                  </a:lnTo>
                  <a:lnTo>
                    <a:pt x="101" y="56"/>
                  </a:lnTo>
                  <a:lnTo>
                    <a:pt x="97" y="57"/>
                  </a:lnTo>
                  <a:lnTo>
                    <a:pt x="95" y="58"/>
                  </a:lnTo>
                  <a:lnTo>
                    <a:pt x="93" y="60"/>
                  </a:lnTo>
                  <a:lnTo>
                    <a:pt x="91" y="62"/>
                  </a:lnTo>
                  <a:lnTo>
                    <a:pt x="91" y="64"/>
                  </a:lnTo>
                  <a:lnTo>
                    <a:pt x="91" y="67"/>
                  </a:lnTo>
                  <a:lnTo>
                    <a:pt x="91" y="67"/>
                  </a:lnTo>
                  <a:lnTo>
                    <a:pt x="94" y="71"/>
                  </a:lnTo>
                  <a:lnTo>
                    <a:pt x="97" y="76"/>
                  </a:lnTo>
                  <a:lnTo>
                    <a:pt x="98" y="78"/>
                  </a:lnTo>
                  <a:lnTo>
                    <a:pt x="98" y="81"/>
                  </a:lnTo>
                  <a:lnTo>
                    <a:pt x="96" y="84"/>
                  </a:lnTo>
                  <a:lnTo>
                    <a:pt x="93" y="86"/>
                  </a:lnTo>
                  <a:lnTo>
                    <a:pt x="93" y="86"/>
                  </a:lnTo>
                  <a:lnTo>
                    <a:pt x="90" y="89"/>
                  </a:lnTo>
                  <a:lnTo>
                    <a:pt x="88" y="92"/>
                  </a:lnTo>
                  <a:lnTo>
                    <a:pt x="88" y="97"/>
                  </a:lnTo>
                  <a:lnTo>
                    <a:pt x="88" y="101"/>
                  </a:lnTo>
                  <a:lnTo>
                    <a:pt x="87" y="105"/>
                  </a:lnTo>
                  <a:lnTo>
                    <a:pt x="86" y="108"/>
                  </a:lnTo>
                  <a:lnTo>
                    <a:pt x="84" y="111"/>
                  </a:lnTo>
                  <a:lnTo>
                    <a:pt x="80" y="112"/>
                  </a:lnTo>
                  <a:lnTo>
                    <a:pt x="80" y="112"/>
                  </a:lnTo>
                  <a:lnTo>
                    <a:pt x="70" y="113"/>
                  </a:lnTo>
                  <a:lnTo>
                    <a:pt x="60" y="113"/>
                  </a:lnTo>
                  <a:lnTo>
                    <a:pt x="56" y="112"/>
                  </a:lnTo>
                  <a:lnTo>
                    <a:pt x="51" y="111"/>
                  </a:lnTo>
                  <a:lnTo>
                    <a:pt x="48" y="109"/>
                  </a:lnTo>
                  <a:lnTo>
                    <a:pt x="44" y="105"/>
                  </a:lnTo>
                  <a:lnTo>
                    <a:pt x="44" y="105"/>
                  </a:lnTo>
                  <a:lnTo>
                    <a:pt x="41" y="102"/>
                  </a:lnTo>
                  <a:lnTo>
                    <a:pt x="36" y="101"/>
                  </a:lnTo>
                  <a:lnTo>
                    <a:pt x="33" y="101"/>
                  </a:lnTo>
                  <a:lnTo>
                    <a:pt x="30" y="102"/>
                  </a:lnTo>
                  <a:lnTo>
                    <a:pt x="24" y="106"/>
                  </a:lnTo>
                  <a:lnTo>
                    <a:pt x="19" y="109"/>
                  </a:lnTo>
                  <a:lnTo>
                    <a:pt x="19" y="109"/>
                  </a:lnTo>
                  <a:lnTo>
                    <a:pt x="8" y="112"/>
                  </a:lnTo>
                  <a:lnTo>
                    <a:pt x="3" y="115"/>
                  </a:lnTo>
                  <a:lnTo>
                    <a:pt x="1" y="117"/>
                  </a:lnTo>
                  <a:lnTo>
                    <a:pt x="0" y="120"/>
                  </a:lnTo>
                  <a:lnTo>
                    <a:pt x="0" y="120"/>
                  </a:lnTo>
                  <a:lnTo>
                    <a:pt x="0" y="123"/>
                  </a:lnTo>
                  <a:lnTo>
                    <a:pt x="0" y="125"/>
                  </a:lnTo>
                  <a:lnTo>
                    <a:pt x="3" y="130"/>
                  </a:lnTo>
                  <a:lnTo>
                    <a:pt x="8" y="136"/>
                  </a:lnTo>
                  <a:lnTo>
                    <a:pt x="14" y="144"/>
                  </a:lnTo>
                  <a:lnTo>
                    <a:pt x="14" y="144"/>
                  </a:lnTo>
                  <a:lnTo>
                    <a:pt x="17" y="148"/>
                  </a:lnTo>
                  <a:lnTo>
                    <a:pt x="20" y="150"/>
                  </a:lnTo>
                  <a:lnTo>
                    <a:pt x="23" y="152"/>
                  </a:lnTo>
                  <a:lnTo>
                    <a:pt x="27" y="153"/>
                  </a:lnTo>
                  <a:lnTo>
                    <a:pt x="36" y="153"/>
                  </a:lnTo>
                  <a:lnTo>
                    <a:pt x="48" y="152"/>
                  </a:lnTo>
                  <a:lnTo>
                    <a:pt x="48" y="152"/>
                  </a:lnTo>
                  <a:lnTo>
                    <a:pt x="53" y="152"/>
                  </a:lnTo>
                  <a:lnTo>
                    <a:pt x="54" y="153"/>
                  </a:lnTo>
                  <a:lnTo>
                    <a:pt x="55" y="154"/>
                  </a:lnTo>
                  <a:lnTo>
                    <a:pt x="56" y="158"/>
                  </a:lnTo>
                  <a:lnTo>
                    <a:pt x="55" y="162"/>
                  </a:lnTo>
                  <a:lnTo>
                    <a:pt x="52" y="171"/>
                  </a:lnTo>
                  <a:lnTo>
                    <a:pt x="50" y="176"/>
                  </a:lnTo>
                  <a:lnTo>
                    <a:pt x="49" y="180"/>
                  </a:lnTo>
                  <a:lnTo>
                    <a:pt x="49" y="180"/>
                  </a:lnTo>
                  <a:lnTo>
                    <a:pt x="49" y="187"/>
                  </a:lnTo>
                  <a:lnTo>
                    <a:pt x="51" y="192"/>
                  </a:lnTo>
                  <a:lnTo>
                    <a:pt x="54" y="196"/>
                  </a:lnTo>
                  <a:lnTo>
                    <a:pt x="58" y="199"/>
                  </a:lnTo>
                  <a:lnTo>
                    <a:pt x="58" y="199"/>
                  </a:lnTo>
                  <a:lnTo>
                    <a:pt x="62" y="202"/>
                  </a:lnTo>
                  <a:lnTo>
                    <a:pt x="66" y="206"/>
                  </a:lnTo>
                  <a:lnTo>
                    <a:pt x="69" y="211"/>
                  </a:lnTo>
                  <a:lnTo>
                    <a:pt x="70" y="219"/>
                  </a:lnTo>
                  <a:lnTo>
                    <a:pt x="70" y="219"/>
                  </a:lnTo>
                  <a:lnTo>
                    <a:pt x="70" y="227"/>
                  </a:lnTo>
                  <a:lnTo>
                    <a:pt x="69" y="230"/>
                  </a:lnTo>
                  <a:lnTo>
                    <a:pt x="68" y="233"/>
                  </a:lnTo>
                  <a:lnTo>
                    <a:pt x="67" y="235"/>
                  </a:lnTo>
                  <a:lnTo>
                    <a:pt x="64" y="237"/>
                  </a:lnTo>
                  <a:lnTo>
                    <a:pt x="61" y="238"/>
                  </a:lnTo>
                  <a:lnTo>
                    <a:pt x="57" y="239"/>
                  </a:lnTo>
                  <a:lnTo>
                    <a:pt x="57" y="239"/>
                  </a:lnTo>
                  <a:lnTo>
                    <a:pt x="53" y="240"/>
                  </a:lnTo>
                  <a:lnTo>
                    <a:pt x="51" y="243"/>
                  </a:lnTo>
                  <a:lnTo>
                    <a:pt x="49" y="246"/>
                  </a:lnTo>
                  <a:lnTo>
                    <a:pt x="47" y="250"/>
                  </a:lnTo>
                  <a:lnTo>
                    <a:pt x="44" y="257"/>
                  </a:lnTo>
                  <a:lnTo>
                    <a:pt x="41" y="261"/>
                  </a:lnTo>
                  <a:lnTo>
                    <a:pt x="36" y="264"/>
                  </a:lnTo>
                  <a:lnTo>
                    <a:pt x="36" y="264"/>
                  </a:lnTo>
                  <a:lnTo>
                    <a:pt x="33" y="266"/>
                  </a:lnTo>
                  <a:lnTo>
                    <a:pt x="31" y="268"/>
                  </a:lnTo>
                  <a:lnTo>
                    <a:pt x="29" y="274"/>
                  </a:lnTo>
                  <a:lnTo>
                    <a:pt x="28" y="281"/>
                  </a:lnTo>
                  <a:lnTo>
                    <a:pt x="27" y="286"/>
                  </a:lnTo>
                  <a:lnTo>
                    <a:pt x="27" y="286"/>
                  </a:lnTo>
                  <a:lnTo>
                    <a:pt x="30" y="286"/>
                  </a:lnTo>
                  <a:lnTo>
                    <a:pt x="30" y="286"/>
                  </a:lnTo>
                  <a:lnTo>
                    <a:pt x="30" y="287"/>
                  </a:lnTo>
                  <a:lnTo>
                    <a:pt x="30" y="287"/>
                  </a:lnTo>
                  <a:lnTo>
                    <a:pt x="31" y="287"/>
                  </a:lnTo>
                  <a:lnTo>
                    <a:pt x="31" y="287"/>
                  </a:lnTo>
                  <a:lnTo>
                    <a:pt x="32" y="287"/>
                  </a:lnTo>
                  <a:lnTo>
                    <a:pt x="32" y="287"/>
                  </a:lnTo>
                  <a:lnTo>
                    <a:pt x="32" y="287"/>
                  </a:lnTo>
                  <a:lnTo>
                    <a:pt x="32" y="287"/>
                  </a:lnTo>
                  <a:lnTo>
                    <a:pt x="33" y="287"/>
                  </a:lnTo>
                  <a:lnTo>
                    <a:pt x="33" y="287"/>
                  </a:lnTo>
                  <a:lnTo>
                    <a:pt x="33" y="288"/>
                  </a:lnTo>
                  <a:lnTo>
                    <a:pt x="33" y="288"/>
                  </a:lnTo>
                  <a:lnTo>
                    <a:pt x="34" y="288"/>
                  </a:lnTo>
                  <a:lnTo>
                    <a:pt x="34" y="288"/>
                  </a:lnTo>
                  <a:lnTo>
                    <a:pt x="34" y="289"/>
                  </a:lnTo>
                  <a:lnTo>
                    <a:pt x="34" y="289"/>
                  </a:lnTo>
                  <a:lnTo>
                    <a:pt x="35" y="289"/>
                  </a:lnTo>
                  <a:lnTo>
                    <a:pt x="35" y="289"/>
                  </a:lnTo>
                  <a:lnTo>
                    <a:pt x="35" y="290"/>
                  </a:lnTo>
                  <a:lnTo>
                    <a:pt x="35" y="290"/>
                  </a:lnTo>
                  <a:lnTo>
                    <a:pt x="35" y="291"/>
                  </a:lnTo>
                  <a:lnTo>
                    <a:pt x="35" y="291"/>
                  </a:lnTo>
                  <a:lnTo>
                    <a:pt x="36" y="298"/>
                  </a:lnTo>
                  <a:lnTo>
                    <a:pt x="39" y="303"/>
                  </a:lnTo>
                  <a:lnTo>
                    <a:pt x="40" y="306"/>
                  </a:lnTo>
                  <a:lnTo>
                    <a:pt x="43" y="307"/>
                  </a:lnTo>
                  <a:lnTo>
                    <a:pt x="46" y="308"/>
                  </a:lnTo>
                  <a:lnTo>
                    <a:pt x="50" y="308"/>
                  </a:lnTo>
                  <a:lnTo>
                    <a:pt x="50" y="308"/>
                  </a:lnTo>
                  <a:lnTo>
                    <a:pt x="54" y="307"/>
                  </a:lnTo>
                  <a:lnTo>
                    <a:pt x="57" y="303"/>
                  </a:lnTo>
                  <a:lnTo>
                    <a:pt x="63" y="298"/>
                  </a:lnTo>
                  <a:lnTo>
                    <a:pt x="65" y="294"/>
                  </a:lnTo>
                  <a:lnTo>
                    <a:pt x="69" y="292"/>
                  </a:lnTo>
                  <a:lnTo>
                    <a:pt x="74" y="290"/>
                  </a:lnTo>
                  <a:lnTo>
                    <a:pt x="80" y="289"/>
                  </a:lnTo>
                  <a:lnTo>
                    <a:pt x="80" y="289"/>
                  </a:lnTo>
                  <a:lnTo>
                    <a:pt x="87" y="289"/>
                  </a:lnTo>
                  <a:lnTo>
                    <a:pt x="91" y="287"/>
                  </a:lnTo>
                  <a:lnTo>
                    <a:pt x="95" y="284"/>
                  </a:lnTo>
                  <a:lnTo>
                    <a:pt x="97" y="281"/>
                  </a:lnTo>
                  <a:lnTo>
                    <a:pt x="100" y="279"/>
                  </a:lnTo>
                  <a:lnTo>
                    <a:pt x="102" y="277"/>
                  </a:lnTo>
                  <a:lnTo>
                    <a:pt x="105" y="277"/>
                  </a:lnTo>
                  <a:lnTo>
                    <a:pt x="110" y="279"/>
                  </a:lnTo>
                  <a:lnTo>
                    <a:pt x="110" y="279"/>
                  </a:lnTo>
                  <a:lnTo>
                    <a:pt x="118" y="285"/>
                  </a:lnTo>
                  <a:lnTo>
                    <a:pt x="125" y="291"/>
                  </a:lnTo>
                  <a:lnTo>
                    <a:pt x="130" y="294"/>
                  </a:lnTo>
                  <a:lnTo>
                    <a:pt x="132" y="295"/>
                  </a:lnTo>
                  <a:lnTo>
                    <a:pt x="135" y="295"/>
                  </a:lnTo>
                  <a:lnTo>
                    <a:pt x="135" y="295"/>
                  </a:lnTo>
                  <a:lnTo>
                    <a:pt x="137" y="295"/>
                  </a:lnTo>
                  <a:lnTo>
                    <a:pt x="138" y="293"/>
                  </a:lnTo>
                  <a:lnTo>
                    <a:pt x="139" y="291"/>
                  </a:lnTo>
                  <a:lnTo>
                    <a:pt x="140" y="288"/>
                  </a:lnTo>
                  <a:lnTo>
                    <a:pt x="139" y="281"/>
                  </a:lnTo>
                  <a:lnTo>
                    <a:pt x="139" y="273"/>
                  </a:lnTo>
                  <a:lnTo>
                    <a:pt x="139" y="273"/>
                  </a:lnTo>
                  <a:lnTo>
                    <a:pt x="139" y="270"/>
                  </a:lnTo>
                  <a:lnTo>
                    <a:pt x="139" y="266"/>
                  </a:lnTo>
                  <a:lnTo>
                    <a:pt x="141" y="263"/>
                  </a:lnTo>
                  <a:lnTo>
                    <a:pt x="143" y="261"/>
                  </a:lnTo>
                  <a:lnTo>
                    <a:pt x="145" y="259"/>
                  </a:lnTo>
                  <a:lnTo>
                    <a:pt x="149" y="258"/>
                  </a:lnTo>
                  <a:lnTo>
                    <a:pt x="153" y="258"/>
                  </a:lnTo>
                  <a:lnTo>
                    <a:pt x="158" y="259"/>
                  </a:lnTo>
                  <a:lnTo>
                    <a:pt x="158" y="259"/>
                  </a:lnTo>
                  <a:lnTo>
                    <a:pt x="169" y="261"/>
                  </a:lnTo>
                  <a:lnTo>
                    <a:pt x="174" y="263"/>
                  </a:lnTo>
                  <a:lnTo>
                    <a:pt x="178" y="263"/>
                  </a:lnTo>
                  <a:lnTo>
                    <a:pt x="182" y="263"/>
                  </a:lnTo>
                  <a:lnTo>
                    <a:pt x="185" y="261"/>
                  </a:lnTo>
                  <a:lnTo>
                    <a:pt x="187" y="257"/>
                  </a:lnTo>
                  <a:lnTo>
                    <a:pt x="188" y="251"/>
                  </a:lnTo>
                  <a:lnTo>
                    <a:pt x="188" y="251"/>
                  </a:lnTo>
                  <a:lnTo>
                    <a:pt x="189" y="238"/>
                  </a:lnTo>
                  <a:lnTo>
                    <a:pt x="191" y="234"/>
                  </a:lnTo>
                  <a:lnTo>
                    <a:pt x="192" y="230"/>
                  </a:lnTo>
                  <a:lnTo>
                    <a:pt x="194" y="227"/>
                  </a:lnTo>
                  <a:lnTo>
                    <a:pt x="197" y="225"/>
                  </a:lnTo>
                  <a:lnTo>
                    <a:pt x="204" y="220"/>
                  </a:lnTo>
                  <a:lnTo>
                    <a:pt x="204" y="220"/>
                  </a:lnTo>
                  <a:lnTo>
                    <a:pt x="208" y="216"/>
                  </a:lnTo>
                  <a:lnTo>
                    <a:pt x="213" y="212"/>
                  </a:lnTo>
                  <a:lnTo>
                    <a:pt x="220" y="202"/>
                  </a:lnTo>
                  <a:lnTo>
                    <a:pt x="227" y="193"/>
                  </a:lnTo>
                  <a:lnTo>
                    <a:pt x="231" y="191"/>
                  </a:lnTo>
                  <a:lnTo>
                    <a:pt x="234" y="190"/>
                  </a:lnTo>
                  <a:lnTo>
                    <a:pt x="234" y="190"/>
                  </a:lnTo>
                  <a:lnTo>
                    <a:pt x="238" y="190"/>
                  </a:lnTo>
                  <a:lnTo>
                    <a:pt x="242" y="191"/>
                  </a:lnTo>
                  <a:lnTo>
                    <a:pt x="245" y="193"/>
                  </a:lnTo>
                  <a:lnTo>
                    <a:pt x="249" y="195"/>
                  </a:lnTo>
                  <a:lnTo>
                    <a:pt x="252" y="198"/>
                  </a:lnTo>
                  <a:lnTo>
                    <a:pt x="254" y="201"/>
                  </a:lnTo>
                  <a:lnTo>
                    <a:pt x="256" y="205"/>
                  </a:lnTo>
                  <a:lnTo>
                    <a:pt x="257" y="210"/>
                  </a:lnTo>
                  <a:lnTo>
                    <a:pt x="257" y="210"/>
                  </a:lnTo>
                  <a:lnTo>
                    <a:pt x="257" y="220"/>
                  </a:lnTo>
                  <a:lnTo>
                    <a:pt x="257" y="227"/>
                  </a:lnTo>
                  <a:lnTo>
                    <a:pt x="258" y="229"/>
                  </a:lnTo>
                  <a:lnTo>
                    <a:pt x="259" y="232"/>
                  </a:lnTo>
                  <a:lnTo>
                    <a:pt x="262" y="234"/>
                  </a:lnTo>
                  <a:lnTo>
                    <a:pt x="266" y="236"/>
                  </a:lnTo>
                  <a:lnTo>
                    <a:pt x="266" y="236"/>
                  </a:lnTo>
                  <a:lnTo>
                    <a:pt x="270" y="238"/>
                  </a:lnTo>
                  <a:lnTo>
                    <a:pt x="273" y="241"/>
                  </a:lnTo>
                  <a:lnTo>
                    <a:pt x="275" y="243"/>
                  </a:lnTo>
                  <a:lnTo>
                    <a:pt x="276" y="245"/>
                  </a:lnTo>
                  <a:lnTo>
                    <a:pt x="276" y="248"/>
                  </a:lnTo>
                  <a:lnTo>
                    <a:pt x="275" y="250"/>
                  </a:lnTo>
                  <a:lnTo>
                    <a:pt x="273" y="255"/>
                  </a:lnTo>
                  <a:lnTo>
                    <a:pt x="273" y="255"/>
                  </a:lnTo>
                  <a:lnTo>
                    <a:pt x="271" y="261"/>
                  </a:lnTo>
                  <a:lnTo>
                    <a:pt x="270" y="267"/>
                  </a:lnTo>
                  <a:lnTo>
                    <a:pt x="270" y="274"/>
                  </a:lnTo>
                  <a:lnTo>
                    <a:pt x="271" y="279"/>
                  </a:lnTo>
                  <a:lnTo>
                    <a:pt x="271" y="279"/>
                  </a:lnTo>
                  <a:lnTo>
                    <a:pt x="271" y="282"/>
                  </a:lnTo>
                  <a:lnTo>
                    <a:pt x="270" y="286"/>
                  </a:lnTo>
                  <a:lnTo>
                    <a:pt x="267" y="296"/>
                  </a:lnTo>
                  <a:lnTo>
                    <a:pt x="266" y="302"/>
                  </a:lnTo>
                  <a:lnTo>
                    <a:pt x="266" y="308"/>
                  </a:lnTo>
                  <a:lnTo>
                    <a:pt x="267" y="313"/>
                  </a:lnTo>
                  <a:lnTo>
                    <a:pt x="270" y="317"/>
                  </a:lnTo>
                  <a:lnTo>
                    <a:pt x="270" y="317"/>
                  </a:lnTo>
                  <a:lnTo>
                    <a:pt x="275" y="320"/>
                  </a:lnTo>
                  <a:lnTo>
                    <a:pt x="280" y="323"/>
                  </a:lnTo>
                  <a:lnTo>
                    <a:pt x="286" y="324"/>
                  </a:lnTo>
                  <a:lnTo>
                    <a:pt x="291" y="324"/>
                  </a:lnTo>
                  <a:lnTo>
                    <a:pt x="298" y="324"/>
                  </a:lnTo>
                  <a:lnTo>
                    <a:pt x="303" y="323"/>
                  </a:lnTo>
                  <a:lnTo>
                    <a:pt x="307" y="321"/>
                  </a:lnTo>
                  <a:lnTo>
                    <a:pt x="311" y="318"/>
                  </a:lnTo>
                  <a:lnTo>
                    <a:pt x="311" y="318"/>
                  </a:lnTo>
                  <a:lnTo>
                    <a:pt x="314" y="316"/>
                  </a:lnTo>
                  <a:lnTo>
                    <a:pt x="318" y="313"/>
                  </a:lnTo>
                  <a:lnTo>
                    <a:pt x="327" y="310"/>
                  </a:lnTo>
                  <a:lnTo>
                    <a:pt x="335" y="307"/>
                  </a:lnTo>
                  <a:lnTo>
                    <a:pt x="339" y="303"/>
                  </a:lnTo>
                  <a:lnTo>
                    <a:pt x="342" y="301"/>
                  </a:lnTo>
                  <a:lnTo>
                    <a:pt x="342" y="301"/>
                  </a:lnTo>
                  <a:lnTo>
                    <a:pt x="350" y="293"/>
                  </a:lnTo>
                  <a:lnTo>
                    <a:pt x="360" y="284"/>
                  </a:lnTo>
                  <a:lnTo>
                    <a:pt x="366" y="280"/>
                  </a:lnTo>
                  <a:lnTo>
                    <a:pt x="372" y="277"/>
                  </a:lnTo>
                  <a:lnTo>
                    <a:pt x="378" y="274"/>
                  </a:lnTo>
                  <a:lnTo>
                    <a:pt x="385" y="273"/>
                  </a:lnTo>
                  <a:lnTo>
                    <a:pt x="385" y="273"/>
                  </a:lnTo>
                  <a:lnTo>
                    <a:pt x="396" y="272"/>
                  </a:lnTo>
                  <a:lnTo>
                    <a:pt x="404" y="272"/>
                  </a:lnTo>
                  <a:lnTo>
                    <a:pt x="411" y="274"/>
                  </a:lnTo>
                  <a:lnTo>
                    <a:pt x="413" y="275"/>
                  </a:lnTo>
                  <a:lnTo>
                    <a:pt x="415" y="277"/>
                  </a:lnTo>
                  <a:lnTo>
                    <a:pt x="415" y="277"/>
                  </a:lnTo>
                  <a:lnTo>
                    <a:pt x="417" y="278"/>
                  </a:lnTo>
                  <a:lnTo>
                    <a:pt x="419" y="280"/>
                  </a:lnTo>
                  <a:lnTo>
                    <a:pt x="425" y="281"/>
                  </a:lnTo>
                  <a:lnTo>
                    <a:pt x="431" y="281"/>
                  </a:lnTo>
                  <a:lnTo>
                    <a:pt x="436" y="279"/>
                  </a:lnTo>
                  <a:lnTo>
                    <a:pt x="436" y="279"/>
                  </a:lnTo>
                  <a:lnTo>
                    <a:pt x="441" y="276"/>
                  </a:lnTo>
                  <a:lnTo>
                    <a:pt x="447" y="273"/>
                  </a:lnTo>
                  <a:lnTo>
                    <a:pt x="453" y="271"/>
                  </a:lnTo>
                  <a:lnTo>
                    <a:pt x="456" y="271"/>
                  </a:lnTo>
                  <a:lnTo>
                    <a:pt x="460" y="271"/>
                  </a:lnTo>
                  <a:lnTo>
                    <a:pt x="460" y="271"/>
                  </a:lnTo>
                  <a:lnTo>
                    <a:pt x="476" y="273"/>
                  </a:lnTo>
                  <a:lnTo>
                    <a:pt x="486" y="275"/>
                  </a:lnTo>
                  <a:lnTo>
                    <a:pt x="495" y="278"/>
                  </a:lnTo>
                  <a:lnTo>
                    <a:pt x="495" y="278"/>
                  </a:lnTo>
                  <a:lnTo>
                    <a:pt x="495" y="277"/>
                  </a:lnTo>
                  <a:lnTo>
                    <a:pt x="495" y="277"/>
                  </a:lnTo>
                  <a:lnTo>
                    <a:pt x="498" y="269"/>
                  </a:lnTo>
                  <a:lnTo>
                    <a:pt x="498" y="269"/>
                  </a:lnTo>
                  <a:lnTo>
                    <a:pt x="498" y="269"/>
                  </a:lnTo>
                  <a:lnTo>
                    <a:pt x="498" y="269"/>
                  </a:lnTo>
                  <a:lnTo>
                    <a:pt x="498" y="265"/>
                  </a:lnTo>
                  <a:lnTo>
                    <a:pt x="498" y="265"/>
                  </a:lnTo>
                  <a:lnTo>
                    <a:pt x="498" y="265"/>
                  </a:lnTo>
                  <a:lnTo>
                    <a:pt x="498" y="265"/>
                  </a:lnTo>
                  <a:lnTo>
                    <a:pt x="499" y="261"/>
                  </a:lnTo>
                  <a:lnTo>
                    <a:pt x="499" y="261"/>
                  </a:lnTo>
                  <a:lnTo>
                    <a:pt x="499" y="261"/>
                  </a:lnTo>
                  <a:lnTo>
                    <a:pt x="499" y="261"/>
                  </a:lnTo>
                  <a:lnTo>
                    <a:pt x="498" y="257"/>
                  </a:lnTo>
                  <a:lnTo>
                    <a:pt x="498" y="257"/>
                  </a:lnTo>
                  <a:lnTo>
                    <a:pt x="498" y="256"/>
                  </a:lnTo>
                  <a:lnTo>
                    <a:pt x="498" y="256"/>
                  </a:lnTo>
                  <a:lnTo>
                    <a:pt x="498" y="253"/>
                  </a:lnTo>
                  <a:lnTo>
                    <a:pt x="498" y="253"/>
                  </a:lnTo>
                  <a:lnTo>
                    <a:pt x="497" y="252"/>
                  </a:lnTo>
                  <a:lnTo>
                    <a:pt x="497" y="252"/>
                  </a:lnTo>
                  <a:lnTo>
                    <a:pt x="496" y="250"/>
                  </a:lnTo>
                  <a:lnTo>
                    <a:pt x="496" y="250"/>
                  </a:lnTo>
                  <a:lnTo>
                    <a:pt x="495" y="246"/>
                  </a:lnTo>
                  <a:lnTo>
                    <a:pt x="495" y="246"/>
                  </a:lnTo>
                  <a:lnTo>
                    <a:pt x="492" y="238"/>
                  </a:lnTo>
                  <a:lnTo>
                    <a:pt x="490" y="231"/>
                  </a:lnTo>
                  <a:lnTo>
                    <a:pt x="489" y="223"/>
                  </a:lnTo>
                  <a:lnTo>
                    <a:pt x="489" y="215"/>
                  </a:lnTo>
                  <a:lnTo>
                    <a:pt x="489" y="215"/>
                  </a:lnTo>
                  <a:lnTo>
                    <a:pt x="488" y="206"/>
                  </a:lnTo>
                  <a:lnTo>
                    <a:pt x="486" y="197"/>
                  </a:lnTo>
                  <a:lnTo>
                    <a:pt x="482" y="188"/>
                  </a:lnTo>
                  <a:lnTo>
                    <a:pt x="480" y="185"/>
                  </a:lnTo>
                  <a:lnTo>
                    <a:pt x="478" y="184"/>
                  </a:lnTo>
                  <a:lnTo>
                    <a:pt x="478" y="184"/>
                  </a:lnTo>
                  <a:lnTo>
                    <a:pt x="463" y="178"/>
                  </a:lnTo>
                  <a:lnTo>
                    <a:pt x="455" y="177"/>
                  </a:lnTo>
                  <a:lnTo>
                    <a:pt x="451" y="177"/>
                  </a:lnTo>
                  <a:lnTo>
                    <a:pt x="449" y="178"/>
                  </a:lnTo>
                  <a:lnTo>
                    <a:pt x="449" y="178"/>
                  </a:lnTo>
                  <a:lnTo>
                    <a:pt x="444" y="182"/>
                  </a:lnTo>
                  <a:lnTo>
                    <a:pt x="438" y="184"/>
                  </a:lnTo>
                  <a:lnTo>
                    <a:pt x="436" y="184"/>
                  </a:lnTo>
                  <a:lnTo>
                    <a:pt x="433" y="183"/>
                  </a:lnTo>
                  <a:lnTo>
                    <a:pt x="431" y="181"/>
                  </a:lnTo>
                  <a:lnTo>
                    <a:pt x="430" y="178"/>
                  </a:lnTo>
                  <a:lnTo>
                    <a:pt x="430" y="178"/>
                  </a:lnTo>
                  <a:lnTo>
                    <a:pt x="425" y="162"/>
                  </a:lnTo>
                  <a:lnTo>
                    <a:pt x="423" y="153"/>
                  </a:lnTo>
                  <a:lnTo>
                    <a:pt x="422" y="143"/>
                  </a:lnTo>
                  <a:lnTo>
                    <a:pt x="422" y="143"/>
                  </a:lnTo>
                  <a:lnTo>
                    <a:pt x="422" y="141"/>
                  </a:lnTo>
                  <a:lnTo>
                    <a:pt x="422" y="141"/>
                  </a:lnTo>
                  <a:lnTo>
                    <a:pt x="422" y="140"/>
                  </a:lnTo>
                  <a:lnTo>
                    <a:pt x="422" y="140"/>
                  </a:lnTo>
                  <a:lnTo>
                    <a:pt x="422" y="139"/>
                  </a:lnTo>
                  <a:lnTo>
                    <a:pt x="422" y="139"/>
                  </a:lnTo>
                  <a:lnTo>
                    <a:pt x="422" y="116"/>
                  </a:lnTo>
                  <a:lnTo>
                    <a:pt x="422" y="116"/>
                  </a:lnTo>
                  <a:lnTo>
                    <a:pt x="422" y="116"/>
                  </a:lnTo>
                  <a:lnTo>
                    <a:pt x="422" y="116"/>
                  </a:lnTo>
                  <a:lnTo>
                    <a:pt x="411" y="117"/>
                  </a:lnTo>
                  <a:lnTo>
                    <a:pt x="401" y="117"/>
                  </a:lnTo>
                  <a:lnTo>
                    <a:pt x="401" y="11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7" name="Freeform 119">
              <a:extLst>
                <a:ext uri="{FF2B5EF4-FFF2-40B4-BE49-F238E27FC236}">
                  <a16:creationId xmlns:a16="http://schemas.microsoft.com/office/drawing/2014/main" id="{19496985-C301-4721-AB1B-866798520C13}"/>
                </a:ext>
              </a:extLst>
            </p:cNvPr>
            <p:cNvSpPr>
              <a:spLocks/>
            </p:cNvSpPr>
            <p:nvPr/>
          </p:nvSpPr>
          <p:spPr bwMode="auto">
            <a:xfrm>
              <a:off x="1404937" y="2551572"/>
              <a:ext cx="222465" cy="115084"/>
            </a:xfrm>
            <a:custGeom>
              <a:avLst/>
              <a:gdLst>
                <a:gd name="T0" fmla="*/ 640 w 700"/>
                <a:gd name="T1" fmla="*/ 47 h 310"/>
                <a:gd name="T2" fmla="*/ 564 w 700"/>
                <a:gd name="T3" fmla="*/ 31 h 310"/>
                <a:gd name="T4" fmla="*/ 472 w 700"/>
                <a:gd name="T5" fmla="*/ 29 h 310"/>
                <a:gd name="T6" fmla="*/ 408 w 700"/>
                <a:gd name="T7" fmla="*/ 37 h 310"/>
                <a:gd name="T8" fmla="*/ 357 w 700"/>
                <a:gd name="T9" fmla="*/ 28 h 310"/>
                <a:gd name="T10" fmla="*/ 317 w 700"/>
                <a:gd name="T11" fmla="*/ 3 h 310"/>
                <a:gd name="T12" fmla="*/ 283 w 700"/>
                <a:gd name="T13" fmla="*/ 16 h 310"/>
                <a:gd name="T14" fmla="*/ 271 w 700"/>
                <a:gd name="T15" fmla="*/ 51 h 310"/>
                <a:gd name="T16" fmla="*/ 227 w 700"/>
                <a:gd name="T17" fmla="*/ 55 h 310"/>
                <a:gd name="T18" fmla="*/ 167 w 700"/>
                <a:gd name="T19" fmla="*/ 38 h 310"/>
                <a:gd name="T20" fmla="*/ 147 w 700"/>
                <a:gd name="T21" fmla="*/ 38 h 310"/>
                <a:gd name="T22" fmla="*/ 140 w 700"/>
                <a:gd name="T23" fmla="*/ 40 h 310"/>
                <a:gd name="T24" fmla="*/ 134 w 700"/>
                <a:gd name="T25" fmla="*/ 42 h 310"/>
                <a:gd name="T26" fmla="*/ 113 w 700"/>
                <a:gd name="T27" fmla="*/ 82 h 310"/>
                <a:gd name="T28" fmla="*/ 88 w 700"/>
                <a:gd name="T29" fmla="*/ 115 h 310"/>
                <a:gd name="T30" fmla="*/ 64 w 700"/>
                <a:gd name="T31" fmla="*/ 145 h 310"/>
                <a:gd name="T32" fmla="*/ 98 w 700"/>
                <a:gd name="T33" fmla="*/ 161 h 310"/>
                <a:gd name="T34" fmla="*/ 137 w 700"/>
                <a:gd name="T35" fmla="*/ 164 h 310"/>
                <a:gd name="T36" fmla="*/ 152 w 700"/>
                <a:gd name="T37" fmla="*/ 142 h 310"/>
                <a:gd name="T38" fmla="*/ 187 w 700"/>
                <a:gd name="T39" fmla="*/ 177 h 310"/>
                <a:gd name="T40" fmla="*/ 233 w 700"/>
                <a:gd name="T41" fmla="*/ 194 h 310"/>
                <a:gd name="T42" fmla="*/ 216 w 700"/>
                <a:gd name="T43" fmla="*/ 214 h 310"/>
                <a:gd name="T44" fmla="*/ 174 w 700"/>
                <a:gd name="T45" fmla="*/ 227 h 310"/>
                <a:gd name="T46" fmla="*/ 155 w 700"/>
                <a:gd name="T47" fmla="*/ 243 h 310"/>
                <a:gd name="T48" fmla="*/ 113 w 700"/>
                <a:gd name="T49" fmla="*/ 234 h 310"/>
                <a:gd name="T50" fmla="*/ 107 w 700"/>
                <a:gd name="T51" fmla="*/ 234 h 310"/>
                <a:gd name="T52" fmla="*/ 101 w 700"/>
                <a:gd name="T53" fmla="*/ 235 h 310"/>
                <a:gd name="T54" fmla="*/ 76 w 700"/>
                <a:gd name="T55" fmla="*/ 251 h 310"/>
                <a:gd name="T56" fmla="*/ 38 w 700"/>
                <a:gd name="T57" fmla="*/ 240 h 310"/>
                <a:gd name="T58" fmla="*/ 7 w 700"/>
                <a:gd name="T59" fmla="*/ 259 h 310"/>
                <a:gd name="T60" fmla="*/ 4 w 700"/>
                <a:gd name="T61" fmla="*/ 290 h 310"/>
                <a:gd name="T62" fmla="*/ 44 w 700"/>
                <a:gd name="T63" fmla="*/ 287 h 310"/>
                <a:gd name="T64" fmla="*/ 90 w 700"/>
                <a:gd name="T65" fmla="*/ 297 h 310"/>
                <a:gd name="T66" fmla="*/ 114 w 700"/>
                <a:gd name="T67" fmla="*/ 296 h 310"/>
                <a:gd name="T68" fmla="*/ 152 w 700"/>
                <a:gd name="T69" fmla="*/ 294 h 310"/>
                <a:gd name="T70" fmla="*/ 186 w 700"/>
                <a:gd name="T71" fmla="*/ 309 h 310"/>
                <a:gd name="T72" fmla="*/ 212 w 700"/>
                <a:gd name="T73" fmla="*/ 297 h 310"/>
                <a:gd name="T74" fmla="*/ 245 w 700"/>
                <a:gd name="T75" fmla="*/ 308 h 310"/>
                <a:gd name="T76" fmla="*/ 279 w 700"/>
                <a:gd name="T77" fmla="*/ 297 h 310"/>
                <a:gd name="T78" fmla="*/ 290 w 700"/>
                <a:gd name="T79" fmla="*/ 293 h 310"/>
                <a:gd name="T80" fmla="*/ 291 w 700"/>
                <a:gd name="T81" fmla="*/ 282 h 310"/>
                <a:gd name="T82" fmla="*/ 293 w 700"/>
                <a:gd name="T83" fmla="*/ 275 h 310"/>
                <a:gd name="T84" fmla="*/ 294 w 700"/>
                <a:gd name="T85" fmla="*/ 269 h 310"/>
                <a:gd name="T86" fmla="*/ 298 w 700"/>
                <a:gd name="T87" fmla="*/ 261 h 310"/>
                <a:gd name="T88" fmla="*/ 301 w 700"/>
                <a:gd name="T89" fmla="*/ 257 h 310"/>
                <a:gd name="T90" fmla="*/ 305 w 700"/>
                <a:gd name="T91" fmla="*/ 255 h 310"/>
                <a:gd name="T92" fmla="*/ 345 w 700"/>
                <a:gd name="T93" fmla="*/ 237 h 310"/>
                <a:gd name="T94" fmla="*/ 378 w 700"/>
                <a:gd name="T95" fmla="*/ 223 h 310"/>
                <a:gd name="T96" fmla="*/ 401 w 700"/>
                <a:gd name="T97" fmla="*/ 213 h 310"/>
                <a:gd name="T98" fmla="*/ 411 w 700"/>
                <a:gd name="T99" fmla="*/ 232 h 310"/>
                <a:gd name="T100" fmla="*/ 442 w 700"/>
                <a:gd name="T101" fmla="*/ 224 h 310"/>
                <a:gd name="T102" fmla="*/ 472 w 700"/>
                <a:gd name="T103" fmla="*/ 202 h 310"/>
                <a:gd name="T104" fmla="*/ 506 w 700"/>
                <a:gd name="T105" fmla="*/ 174 h 310"/>
                <a:gd name="T106" fmla="*/ 578 w 700"/>
                <a:gd name="T107" fmla="*/ 167 h 310"/>
                <a:gd name="T108" fmla="*/ 632 w 700"/>
                <a:gd name="T109" fmla="*/ 124 h 310"/>
                <a:gd name="T110" fmla="*/ 696 w 700"/>
                <a:gd name="T111" fmla="*/ 104 h 310"/>
                <a:gd name="T112" fmla="*/ 700 w 700"/>
                <a:gd name="T113" fmla="*/ 94 h 310"/>
                <a:gd name="T114" fmla="*/ 700 w 700"/>
                <a:gd name="T115" fmla="*/ 88 h 310"/>
                <a:gd name="T116" fmla="*/ 700 w 700"/>
                <a:gd name="T117" fmla="*/ 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0" h="310">
                  <a:moveTo>
                    <a:pt x="670" y="70"/>
                  </a:moveTo>
                  <a:lnTo>
                    <a:pt x="670" y="70"/>
                  </a:lnTo>
                  <a:lnTo>
                    <a:pt x="663" y="68"/>
                  </a:lnTo>
                  <a:lnTo>
                    <a:pt x="656" y="65"/>
                  </a:lnTo>
                  <a:lnTo>
                    <a:pt x="650" y="60"/>
                  </a:lnTo>
                  <a:lnTo>
                    <a:pt x="645" y="54"/>
                  </a:lnTo>
                  <a:lnTo>
                    <a:pt x="645" y="54"/>
                  </a:lnTo>
                  <a:lnTo>
                    <a:pt x="640" y="47"/>
                  </a:lnTo>
                  <a:lnTo>
                    <a:pt x="635" y="45"/>
                  </a:lnTo>
                  <a:lnTo>
                    <a:pt x="620" y="41"/>
                  </a:lnTo>
                  <a:lnTo>
                    <a:pt x="620" y="41"/>
                  </a:lnTo>
                  <a:lnTo>
                    <a:pt x="609" y="38"/>
                  </a:lnTo>
                  <a:lnTo>
                    <a:pt x="597" y="35"/>
                  </a:lnTo>
                  <a:lnTo>
                    <a:pt x="582" y="33"/>
                  </a:lnTo>
                  <a:lnTo>
                    <a:pt x="564" y="31"/>
                  </a:lnTo>
                  <a:lnTo>
                    <a:pt x="564" y="31"/>
                  </a:lnTo>
                  <a:lnTo>
                    <a:pt x="534" y="29"/>
                  </a:lnTo>
                  <a:lnTo>
                    <a:pt x="523" y="27"/>
                  </a:lnTo>
                  <a:lnTo>
                    <a:pt x="512" y="25"/>
                  </a:lnTo>
                  <a:lnTo>
                    <a:pt x="512" y="25"/>
                  </a:lnTo>
                  <a:lnTo>
                    <a:pt x="505" y="24"/>
                  </a:lnTo>
                  <a:lnTo>
                    <a:pt x="499" y="24"/>
                  </a:lnTo>
                  <a:lnTo>
                    <a:pt x="485" y="26"/>
                  </a:lnTo>
                  <a:lnTo>
                    <a:pt x="472" y="29"/>
                  </a:lnTo>
                  <a:lnTo>
                    <a:pt x="465" y="29"/>
                  </a:lnTo>
                  <a:lnTo>
                    <a:pt x="458" y="29"/>
                  </a:lnTo>
                  <a:lnTo>
                    <a:pt x="458" y="29"/>
                  </a:lnTo>
                  <a:lnTo>
                    <a:pt x="446" y="28"/>
                  </a:lnTo>
                  <a:lnTo>
                    <a:pt x="435" y="29"/>
                  </a:lnTo>
                  <a:lnTo>
                    <a:pt x="423" y="32"/>
                  </a:lnTo>
                  <a:lnTo>
                    <a:pt x="408" y="37"/>
                  </a:lnTo>
                  <a:lnTo>
                    <a:pt x="408" y="37"/>
                  </a:lnTo>
                  <a:lnTo>
                    <a:pt x="400" y="39"/>
                  </a:lnTo>
                  <a:lnTo>
                    <a:pt x="393" y="39"/>
                  </a:lnTo>
                  <a:lnTo>
                    <a:pt x="387" y="38"/>
                  </a:lnTo>
                  <a:lnTo>
                    <a:pt x="381" y="36"/>
                  </a:lnTo>
                  <a:lnTo>
                    <a:pt x="370" y="31"/>
                  </a:lnTo>
                  <a:lnTo>
                    <a:pt x="364" y="29"/>
                  </a:lnTo>
                  <a:lnTo>
                    <a:pt x="357" y="28"/>
                  </a:lnTo>
                  <a:lnTo>
                    <a:pt x="357" y="28"/>
                  </a:lnTo>
                  <a:lnTo>
                    <a:pt x="351" y="27"/>
                  </a:lnTo>
                  <a:lnTo>
                    <a:pt x="345" y="26"/>
                  </a:lnTo>
                  <a:lnTo>
                    <a:pt x="341" y="23"/>
                  </a:lnTo>
                  <a:lnTo>
                    <a:pt x="337" y="19"/>
                  </a:lnTo>
                  <a:lnTo>
                    <a:pt x="328" y="11"/>
                  </a:lnTo>
                  <a:lnTo>
                    <a:pt x="323" y="7"/>
                  </a:lnTo>
                  <a:lnTo>
                    <a:pt x="317" y="3"/>
                  </a:lnTo>
                  <a:lnTo>
                    <a:pt x="317" y="3"/>
                  </a:lnTo>
                  <a:lnTo>
                    <a:pt x="311" y="1"/>
                  </a:lnTo>
                  <a:lnTo>
                    <a:pt x="305" y="0"/>
                  </a:lnTo>
                  <a:lnTo>
                    <a:pt x="301" y="2"/>
                  </a:lnTo>
                  <a:lnTo>
                    <a:pt x="297" y="4"/>
                  </a:lnTo>
                  <a:lnTo>
                    <a:pt x="290" y="11"/>
                  </a:lnTo>
                  <a:lnTo>
                    <a:pt x="286" y="14"/>
                  </a:lnTo>
                  <a:lnTo>
                    <a:pt x="283" y="16"/>
                  </a:lnTo>
                  <a:lnTo>
                    <a:pt x="283" y="16"/>
                  </a:lnTo>
                  <a:lnTo>
                    <a:pt x="280" y="18"/>
                  </a:lnTo>
                  <a:lnTo>
                    <a:pt x="277" y="20"/>
                  </a:lnTo>
                  <a:lnTo>
                    <a:pt x="276" y="24"/>
                  </a:lnTo>
                  <a:lnTo>
                    <a:pt x="274" y="27"/>
                  </a:lnTo>
                  <a:lnTo>
                    <a:pt x="272" y="36"/>
                  </a:lnTo>
                  <a:lnTo>
                    <a:pt x="272" y="46"/>
                  </a:lnTo>
                  <a:lnTo>
                    <a:pt x="272" y="46"/>
                  </a:lnTo>
                  <a:lnTo>
                    <a:pt x="271" y="51"/>
                  </a:lnTo>
                  <a:lnTo>
                    <a:pt x="270" y="55"/>
                  </a:lnTo>
                  <a:lnTo>
                    <a:pt x="268" y="57"/>
                  </a:lnTo>
                  <a:lnTo>
                    <a:pt x="265" y="59"/>
                  </a:lnTo>
                  <a:lnTo>
                    <a:pt x="261" y="59"/>
                  </a:lnTo>
                  <a:lnTo>
                    <a:pt x="257" y="59"/>
                  </a:lnTo>
                  <a:lnTo>
                    <a:pt x="247" y="58"/>
                  </a:lnTo>
                  <a:lnTo>
                    <a:pt x="247" y="58"/>
                  </a:lnTo>
                  <a:lnTo>
                    <a:pt x="227" y="55"/>
                  </a:lnTo>
                  <a:lnTo>
                    <a:pt x="216" y="52"/>
                  </a:lnTo>
                  <a:lnTo>
                    <a:pt x="211" y="50"/>
                  </a:lnTo>
                  <a:lnTo>
                    <a:pt x="206" y="47"/>
                  </a:lnTo>
                  <a:lnTo>
                    <a:pt x="206" y="47"/>
                  </a:lnTo>
                  <a:lnTo>
                    <a:pt x="201" y="44"/>
                  </a:lnTo>
                  <a:lnTo>
                    <a:pt x="195" y="42"/>
                  </a:lnTo>
                  <a:lnTo>
                    <a:pt x="182" y="40"/>
                  </a:lnTo>
                  <a:lnTo>
                    <a:pt x="167" y="38"/>
                  </a:lnTo>
                  <a:lnTo>
                    <a:pt x="153" y="38"/>
                  </a:lnTo>
                  <a:lnTo>
                    <a:pt x="153" y="38"/>
                  </a:lnTo>
                  <a:lnTo>
                    <a:pt x="150" y="38"/>
                  </a:lnTo>
                  <a:lnTo>
                    <a:pt x="150" y="38"/>
                  </a:lnTo>
                  <a:lnTo>
                    <a:pt x="149" y="38"/>
                  </a:lnTo>
                  <a:lnTo>
                    <a:pt x="149" y="38"/>
                  </a:lnTo>
                  <a:lnTo>
                    <a:pt x="147" y="38"/>
                  </a:lnTo>
                  <a:lnTo>
                    <a:pt x="147" y="38"/>
                  </a:lnTo>
                  <a:lnTo>
                    <a:pt x="145" y="39"/>
                  </a:lnTo>
                  <a:lnTo>
                    <a:pt x="145" y="39"/>
                  </a:lnTo>
                  <a:lnTo>
                    <a:pt x="144" y="39"/>
                  </a:lnTo>
                  <a:lnTo>
                    <a:pt x="144" y="39"/>
                  </a:lnTo>
                  <a:lnTo>
                    <a:pt x="141" y="40"/>
                  </a:lnTo>
                  <a:lnTo>
                    <a:pt x="141" y="40"/>
                  </a:lnTo>
                  <a:lnTo>
                    <a:pt x="140" y="40"/>
                  </a:lnTo>
                  <a:lnTo>
                    <a:pt x="140" y="40"/>
                  </a:lnTo>
                  <a:lnTo>
                    <a:pt x="138" y="41"/>
                  </a:lnTo>
                  <a:lnTo>
                    <a:pt x="138" y="41"/>
                  </a:lnTo>
                  <a:lnTo>
                    <a:pt x="137" y="41"/>
                  </a:lnTo>
                  <a:lnTo>
                    <a:pt x="137" y="41"/>
                  </a:lnTo>
                  <a:lnTo>
                    <a:pt x="134" y="42"/>
                  </a:lnTo>
                  <a:lnTo>
                    <a:pt x="134" y="42"/>
                  </a:lnTo>
                  <a:lnTo>
                    <a:pt x="134" y="42"/>
                  </a:lnTo>
                  <a:lnTo>
                    <a:pt x="134" y="42"/>
                  </a:lnTo>
                  <a:lnTo>
                    <a:pt x="126" y="46"/>
                  </a:lnTo>
                  <a:lnTo>
                    <a:pt x="118" y="51"/>
                  </a:lnTo>
                  <a:lnTo>
                    <a:pt x="112" y="59"/>
                  </a:lnTo>
                  <a:lnTo>
                    <a:pt x="107" y="66"/>
                  </a:lnTo>
                  <a:lnTo>
                    <a:pt x="107" y="66"/>
                  </a:lnTo>
                  <a:lnTo>
                    <a:pt x="111" y="72"/>
                  </a:lnTo>
                  <a:lnTo>
                    <a:pt x="113" y="77"/>
                  </a:lnTo>
                  <a:lnTo>
                    <a:pt x="113" y="82"/>
                  </a:lnTo>
                  <a:lnTo>
                    <a:pt x="113" y="87"/>
                  </a:lnTo>
                  <a:lnTo>
                    <a:pt x="112" y="91"/>
                  </a:lnTo>
                  <a:lnTo>
                    <a:pt x="111" y="95"/>
                  </a:lnTo>
                  <a:lnTo>
                    <a:pt x="106" y="102"/>
                  </a:lnTo>
                  <a:lnTo>
                    <a:pt x="106" y="102"/>
                  </a:lnTo>
                  <a:lnTo>
                    <a:pt x="102" y="105"/>
                  </a:lnTo>
                  <a:lnTo>
                    <a:pt x="98" y="109"/>
                  </a:lnTo>
                  <a:lnTo>
                    <a:pt x="88" y="115"/>
                  </a:lnTo>
                  <a:lnTo>
                    <a:pt x="65" y="127"/>
                  </a:lnTo>
                  <a:lnTo>
                    <a:pt x="65" y="127"/>
                  </a:lnTo>
                  <a:lnTo>
                    <a:pt x="61" y="130"/>
                  </a:lnTo>
                  <a:lnTo>
                    <a:pt x="59" y="133"/>
                  </a:lnTo>
                  <a:lnTo>
                    <a:pt x="58" y="136"/>
                  </a:lnTo>
                  <a:lnTo>
                    <a:pt x="59" y="139"/>
                  </a:lnTo>
                  <a:lnTo>
                    <a:pt x="61" y="143"/>
                  </a:lnTo>
                  <a:lnTo>
                    <a:pt x="64" y="145"/>
                  </a:lnTo>
                  <a:lnTo>
                    <a:pt x="69" y="146"/>
                  </a:lnTo>
                  <a:lnTo>
                    <a:pt x="74" y="147"/>
                  </a:lnTo>
                  <a:lnTo>
                    <a:pt x="74" y="147"/>
                  </a:lnTo>
                  <a:lnTo>
                    <a:pt x="80" y="148"/>
                  </a:lnTo>
                  <a:lnTo>
                    <a:pt x="84" y="149"/>
                  </a:lnTo>
                  <a:lnTo>
                    <a:pt x="88" y="151"/>
                  </a:lnTo>
                  <a:lnTo>
                    <a:pt x="91" y="154"/>
                  </a:lnTo>
                  <a:lnTo>
                    <a:pt x="98" y="161"/>
                  </a:lnTo>
                  <a:lnTo>
                    <a:pt x="102" y="165"/>
                  </a:lnTo>
                  <a:lnTo>
                    <a:pt x="109" y="169"/>
                  </a:lnTo>
                  <a:lnTo>
                    <a:pt x="109" y="169"/>
                  </a:lnTo>
                  <a:lnTo>
                    <a:pt x="116" y="172"/>
                  </a:lnTo>
                  <a:lnTo>
                    <a:pt x="122" y="172"/>
                  </a:lnTo>
                  <a:lnTo>
                    <a:pt x="128" y="171"/>
                  </a:lnTo>
                  <a:lnTo>
                    <a:pt x="133" y="168"/>
                  </a:lnTo>
                  <a:lnTo>
                    <a:pt x="137" y="164"/>
                  </a:lnTo>
                  <a:lnTo>
                    <a:pt x="141" y="159"/>
                  </a:lnTo>
                  <a:lnTo>
                    <a:pt x="144" y="153"/>
                  </a:lnTo>
                  <a:lnTo>
                    <a:pt x="146" y="147"/>
                  </a:lnTo>
                  <a:lnTo>
                    <a:pt x="146" y="147"/>
                  </a:lnTo>
                  <a:lnTo>
                    <a:pt x="147" y="144"/>
                  </a:lnTo>
                  <a:lnTo>
                    <a:pt x="149" y="143"/>
                  </a:lnTo>
                  <a:lnTo>
                    <a:pt x="151" y="142"/>
                  </a:lnTo>
                  <a:lnTo>
                    <a:pt x="152" y="142"/>
                  </a:lnTo>
                  <a:lnTo>
                    <a:pt x="157" y="143"/>
                  </a:lnTo>
                  <a:lnTo>
                    <a:pt x="162" y="147"/>
                  </a:lnTo>
                  <a:lnTo>
                    <a:pt x="167" y="152"/>
                  </a:lnTo>
                  <a:lnTo>
                    <a:pt x="172" y="158"/>
                  </a:lnTo>
                  <a:lnTo>
                    <a:pt x="181" y="170"/>
                  </a:lnTo>
                  <a:lnTo>
                    <a:pt x="181" y="170"/>
                  </a:lnTo>
                  <a:lnTo>
                    <a:pt x="184" y="175"/>
                  </a:lnTo>
                  <a:lnTo>
                    <a:pt x="187" y="177"/>
                  </a:lnTo>
                  <a:lnTo>
                    <a:pt x="190" y="179"/>
                  </a:lnTo>
                  <a:lnTo>
                    <a:pt x="193" y="180"/>
                  </a:lnTo>
                  <a:lnTo>
                    <a:pt x="202" y="182"/>
                  </a:lnTo>
                  <a:lnTo>
                    <a:pt x="209" y="184"/>
                  </a:lnTo>
                  <a:lnTo>
                    <a:pt x="219" y="187"/>
                  </a:lnTo>
                  <a:lnTo>
                    <a:pt x="219" y="187"/>
                  </a:lnTo>
                  <a:lnTo>
                    <a:pt x="228" y="191"/>
                  </a:lnTo>
                  <a:lnTo>
                    <a:pt x="233" y="194"/>
                  </a:lnTo>
                  <a:lnTo>
                    <a:pt x="235" y="197"/>
                  </a:lnTo>
                  <a:lnTo>
                    <a:pt x="235" y="199"/>
                  </a:lnTo>
                  <a:lnTo>
                    <a:pt x="233" y="201"/>
                  </a:lnTo>
                  <a:lnTo>
                    <a:pt x="230" y="203"/>
                  </a:lnTo>
                  <a:lnTo>
                    <a:pt x="225" y="207"/>
                  </a:lnTo>
                  <a:lnTo>
                    <a:pt x="225" y="207"/>
                  </a:lnTo>
                  <a:lnTo>
                    <a:pt x="221" y="211"/>
                  </a:lnTo>
                  <a:lnTo>
                    <a:pt x="216" y="214"/>
                  </a:lnTo>
                  <a:lnTo>
                    <a:pt x="208" y="216"/>
                  </a:lnTo>
                  <a:lnTo>
                    <a:pt x="197" y="217"/>
                  </a:lnTo>
                  <a:lnTo>
                    <a:pt x="197" y="217"/>
                  </a:lnTo>
                  <a:lnTo>
                    <a:pt x="186" y="218"/>
                  </a:lnTo>
                  <a:lnTo>
                    <a:pt x="182" y="219"/>
                  </a:lnTo>
                  <a:lnTo>
                    <a:pt x="179" y="221"/>
                  </a:lnTo>
                  <a:lnTo>
                    <a:pt x="176" y="223"/>
                  </a:lnTo>
                  <a:lnTo>
                    <a:pt x="174" y="227"/>
                  </a:lnTo>
                  <a:lnTo>
                    <a:pt x="173" y="231"/>
                  </a:lnTo>
                  <a:lnTo>
                    <a:pt x="172" y="235"/>
                  </a:lnTo>
                  <a:lnTo>
                    <a:pt x="172" y="235"/>
                  </a:lnTo>
                  <a:lnTo>
                    <a:pt x="171" y="239"/>
                  </a:lnTo>
                  <a:lnTo>
                    <a:pt x="169" y="242"/>
                  </a:lnTo>
                  <a:lnTo>
                    <a:pt x="167" y="243"/>
                  </a:lnTo>
                  <a:lnTo>
                    <a:pt x="163" y="243"/>
                  </a:lnTo>
                  <a:lnTo>
                    <a:pt x="155" y="243"/>
                  </a:lnTo>
                  <a:lnTo>
                    <a:pt x="148" y="242"/>
                  </a:lnTo>
                  <a:lnTo>
                    <a:pt x="148" y="242"/>
                  </a:lnTo>
                  <a:lnTo>
                    <a:pt x="140" y="241"/>
                  </a:lnTo>
                  <a:lnTo>
                    <a:pt x="132" y="239"/>
                  </a:lnTo>
                  <a:lnTo>
                    <a:pt x="115" y="234"/>
                  </a:lnTo>
                  <a:lnTo>
                    <a:pt x="115" y="234"/>
                  </a:lnTo>
                  <a:lnTo>
                    <a:pt x="113" y="234"/>
                  </a:lnTo>
                  <a:lnTo>
                    <a:pt x="113" y="234"/>
                  </a:lnTo>
                  <a:lnTo>
                    <a:pt x="112" y="233"/>
                  </a:lnTo>
                  <a:lnTo>
                    <a:pt x="112" y="233"/>
                  </a:lnTo>
                  <a:lnTo>
                    <a:pt x="110" y="233"/>
                  </a:lnTo>
                  <a:lnTo>
                    <a:pt x="110" y="233"/>
                  </a:lnTo>
                  <a:lnTo>
                    <a:pt x="109" y="233"/>
                  </a:lnTo>
                  <a:lnTo>
                    <a:pt x="109" y="233"/>
                  </a:lnTo>
                  <a:lnTo>
                    <a:pt x="107" y="234"/>
                  </a:lnTo>
                  <a:lnTo>
                    <a:pt x="107" y="234"/>
                  </a:lnTo>
                  <a:lnTo>
                    <a:pt x="106" y="234"/>
                  </a:lnTo>
                  <a:lnTo>
                    <a:pt x="106" y="234"/>
                  </a:lnTo>
                  <a:lnTo>
                    <a:pt x="104" y="234"/>
                  </a:lnTo>
                  <a:lnTo>
                    <a:pt x="104" y="234"/>
                  </a:lnTo>
                  <a:lnTo>
                    <a:pt x="102" y="234"/>
                  </a:lnTo>
                  <a:lnTo>
                    <a:pt x="102" y="234"/>
                  </a:lnTo>
                  <a:lnTo>
                    <a:pt x="101" y="235"/>
                  </a:lnTo>
                  <a:lnTo>
                    <a:pt x="101" y="235"/>
                  </a:lnTo>
                  <a:lnTo>
                    <a:pt x="89" y="237"/>
                  </a:lnTo>
                  <a:lnTo>
                    <a:pt x="89" y="237"/>
                  </a:lnTo>
                  <a:lnTo>
                    <a:pt x="88" y="242"/>
                  </a:lnTo>
                  <a:lnTo>
                    <a:pt x="86" y="246"/>
                  </a:lnTo>
                  <a:lnTo>
                    <a:pt x="85" y="248"/>
                  </a:lnTo>
                  <a:lnTo>
                    <a:pt x="83" y="250"/>
                  </a:lnTo>
                  <a:lnTo>
                    <a:pt x="80" y="251"/>
                  </a:lnTo>
                  <a:lnTo>
                    <a:pt x="76" y="251"/>
                  </a:lnTo>
                  <a:lnTo>
                    <a:pt x="76" y="251"/>
                  </a:lnTo>
                  <a:lnTo>
                    <a:pt x="70" y="251"/>
                  </a:lnTo>
                  <a:lnTo>
                    <a:pt x="65" y="249"/>
                  </a:lnTo>
                  <a:lnTo>
                    <a:pt x="56" y="246"/>
                  </a:lnTo>
                  <a:lnTo>
                    <a:pt x="47" y="242"/>
                  </a:lnTo>
                  <a:lnTo>
                    <a:pt x="43" y="240"/>
                  </a:lnTo>
                  <a:lnTo>
                    <a:pt x="38" y="240"/>
                  </a:lnTo>
                  <a:lnTo>
                    <a:pt x="38" y="240"/>
                  </a:lnTo>
                  <a:lnTo>
                    <a:pt x="33" y="240"/>
                  </a:lnTo>
                  <a:lnTo>
                    <a:pt x="28" y="242"/>
                  </a:lnTo>
                  <a:lnTo>
                    <a:pt x="23" y="244"/>
                  </a:lnTo>
                  <a:lnTo>
                    <a:pt x="19" y="246"/>
                  </a:lnTo>
                  <a:lnTo>
                    <a:pt x="15" y="249"/>
                  </a:lnTo>
                  <a:lnTo>
                    <a:pt x="11" y="252"/>
                  </a:lnTo>
                  <a:lnTo>
                    <a:pt x="9" y="256"/>
                  </a:lnTo>
                  <a:lnTo>
                    <a:pt x="7" y="259"/>
                  </a:lnTo>
                  <a:lnTo>
                    <a:pt x="7" y="259"/>
                  </a:lnTo>
                  <a:lnTo>
                    <a:pt x="3" y="268"/>
                  </a:lnTo>
                  <a:lnTo>
                    <a:pt x="2" y="273"/>
                  </a:lnTo>
                  <a:lnTo>
                    <a:pt x="0" y="279"/>
                  </a:lnTo>
                  <a:lnTo>
                    <a:pt x="0" y="284"/>
                  </a:lnTo>
                  <a:lnTo>
                    <a:pt x="1" y="286"/>
                  </a:lnTo>
                  <a:lnTo>
                    <a:pt x="2" y="288"/>
                  </a:lnTo>
                  <a:lnTo>
                    <a:pt x="4" y="290"/>
                  </a:lnTo>
                  <a:lnTo>
                    <a:pt x="7" y="291"/>
                  </a:lnTo>
                  <a:lnTo>
                    <a:pt x="10" y="292"/>
                  </a:lnTo>
                  <a:lnTo>
                    <a:pt x="14" y="292"/>
                  </a:lnTo>
                  <a:lnTo>
                    <a:pt x="14" y="292"/>
                  </a:lnTo>
                  <a:lnTo>
                    <a:pt x="22" y="292"/>
                  </a:lnTo>
                  <a:lnTo>
                    <a:pt x="28" y="291"/>
                  </a:lnTo>
                  <a:lnTo>
                    <a:pt x="37" y="289"/>
                  </a:lnTo>
                  <a:lnTo>
                    <a:pt x="44" y="287"/>
                  </a:lnTo>
                  <a:lnTo>
                    <a:pt x="49" y="287"/>
                  </a:lnTo>
                  <a:lnTo>
                    <a:pt x="54" y="288"/>
                  </a:lnTo>
                  <a:lnTo>
                    <a:pt x="54" y="288"/>
                  </a:lnTo>
                  <a:lnTo>
                    <a:pt x="65" y="290"/>
                  </a:lnTo>
                  <a:lnTo>
                    <a:pt x="75" y="292"/>
                  </a:lnTo>
                  <a:lnTo>
                    <a:pt x="84" y="294"/>
                  </a:lnTo>
                  <a:lnTo>
                    <a:pt x="87" y="295"/>
                  </a:lnTo>
                  <a:lnTo>
                    <a:pt x="90" y="297"/>
                  </a:lnTo>
                  <a:lnTo>
                    <a:pt x="90" y="297"/>
                  </a:lnTo>
                  <a:lnTo>
                    <a:pt x="95" y="300"/>
                  </a:lnTo>
                  <a:lnTo>
                    <a:pt x="102" y="302"/>
                  </a:lnTo>
                  <a:lnTo>
                    <a:pt x="105" y="302"/>
                  </a:lnTo>
                  <a:lnTo>
                    <a:pt x="109" y="301"/>
                  </a:lnTo>
                  <a:lnTo>
                    <a:pt x="111" y="299"/>
                  </a:lnTo>
                  <a:lnTo>
                    <a:pt x="114" y="296"/>
                  </a:lnTo>
                  <a:lnTo>
                    <a:pt x="114" y="296"/>
                  </a:lnTo>
                  <a:lnTo>
                    <a:pt x="117" y="293"/>
                  </a:lnTo>
                  <a:lnTo>
                    <a:pt x="121" y="290"/>
                  </a:lnTo>
                  <a:lnTo>
                    <a:pt x="126" y="288"/>
                  </a:lnTo>
                  <a:lnTo>
                    <a:pt x="131" y="287"/>
                  </a:lnTo>
                  <a:lnTo>
                    <a:pt x="137" y="287"/>
                  </a:lnTo>
                  <a:lnTo>
                    <a:pt x="142" y="288"/>
                  </a:lnTo>
                  <a:lnTo>
                    <a:pt x="147" y="290"/>
                  </a:lnTo>
                  <a:lnTo>
                    <a:pt x="152" y="294"/>
                  </a:lnTo>
                  <a:lnTo>
                    <a:pt x="152" y="294"/>
                  </a:lnTo>
                  <a:lnTo>
                    <a:pt x="156" y="298"/>
                  </a:lnTo>
                  <a:lnTo>
                    <a:pt x="161" y="302"/>
                  </a:lnTo>
                  <a:lnTo>
                    <a:pt x="168" y="305"/>
                  </a:lnTo>
                  <a:lnTo>
                    <a:pt x="173" y="308"/>
                  </a:lnTo>
                  <a:lnTo>
                    <a:pt x="178" y="310"/>
                  </a:lnTo>
                  <a:lnTo>
                    <a:pt x="182" y="310"/>
                  </a:lnTo>
                  <a:lnTo>
                    <a:pt x="186" y="309"/>
                  </a:lnTo>
                  <a:lnTo>
                    <a:pt x="188" y="307"/>
                  </a:lnTo>
                  <a:lnTo>
                    <a:pt x="188" y="307"/>
                  </a:lnTo>
                  <a:lnTo>
                    <a:pt x="190" y="304"/>
                  </a:lnTo>
                  <a:lnTo>
                    <a:pt x="194" y="301"/>
                  </a:lnTo>
                  <a:lnTo>
                    <a:pt x="198" y="299"/>
                  </a:lnTo>
                  <a:lnTo>
                    <a:pt x="203" y="298"/>
                  </a:lnTo>
                  <a:lnTo>
                    <a:pt x="207" y="297"/>
                  </a:lnTo>
                  <a:lnTo>
                    <a:pt x="212" y="297"/>
                  </a:lnTo>
                  <a:lnTo>
                    <a:pt x="217" y="298"/>
                  </a:lnTo>
                  <a:lnTo>
                    <a:pt x="221" y="301"/>
                  </a:lnTo>
                  <a:lnTo>
                    <a:pt x="221" y="301"/>
                  </a:lnTo>
                  <a:lnTo>
                    <a:pt x="228" y="306"/>
                  </a:lnTo>
                  <a:lnTo>
                    <a:pt x="233" y="309"/>
                  </a:lnTo>
                  <a:lnTo>
                    <a:pt x="239" y="309"/>
                  </a:lnTo>
                  <a:lnTo>
                    <a:pt x="245" y="308"/>
                  </a:lnTo>
                  <a:lnTo>
                    <a:pt x="245" y="308"/>
                  </a:lnTo>
                  <a:lnTo>
                    <a:pt x="248" y="307"/>
                  </a:lnTo>
                  <a:lnTo>
                    <a:pt x="252" y="305"/>
                  </a:lnTo>
                  <a:lnTo>
                    <a:pt x="256" y="301"/>
                  </a:lnTo>
                  <a:lnTo>
                    <a:pt x="261" y="298"/>
                  </a:lnTo>
                  <a:lnTo>
                    <a:pt x="265" y="297"/>
                  </a:lnTo>
                  <a:lnTo>
                    <a:pt x="269" y="297"/>
                  </a:lnTo>
                  <a:lnTo>
                    <a:pt x="269" y="297"/>
                  </a:lnTo>
                  <a:lnTo>
                    <a:pt x="279" y="297"/>
                  </a:lnTo>
                  <a:lnTo>
                    <a:pt x="290" y="296"/>
                  </a:lnTo>
                  <a:lnTo>
                    <a:pt x="290" y="296"/>
                  </a:lnTo>
                  <a:lnTo>
                    <a:pt x="290" y="296"/>
                  </a:lnTo>
                  <a:lnTo>
                    <a:pt x="290" y="296"/>
                  </a:lnTo>
                  <a:lnTo>
                    <a:pt x="290" y="293"/>
                  </a:lnTo>
                  <a:lnTo>
                    <a:pt x="290" y="293"/>
                  </a:lnTo>
                  <a:lnTo>
                    <a:pt x="290" y="293"/>
                  </a:lnTo>
                  <a:lnTo>
                    <a:pt x="290" y="293"/>
                  </a:lnTo>
                  <a:lnTo>
                    <a:pt x="291" y="286"/>
                  </a:lnTo>
                  <a:lnTo>
                    <a:pt x="291" y="286"/>
                  </a:lnTo>
                  <a:lnTo>
                    <a:pt x="291" y="285"/>
                  </a:lnTo>
                  <a:lnTo>
                    <a:pt x="291" y="285"/>
                  </a:lnTo>
                  <a:lnTo>
                    <a:pt x="291" y="282"/>
                  </a:lnTo>
                  <a:lnTo>
                    <a:pt x="291" y="282"/>
                  </a:lnTo>
                  <a:lnTo>
                    <a:pt x="291" y="282"/>
                  </a:lnTo>
                  <a:lnTo>
                    <a:pt x="291" y="282"/>
                  </a:lnTo>
                  <a:lnTo>
                    <a:pt x="292" y="279"/>
                  </a:lnTo>
                  <a:lnTo>
                    <a:pt x="292" y="279"/>
                  </a:lnTo>
                  <a:lnTo>
                    <a:pt x="292" y="278"/>
                  </a:lnTo>
                  <a:lnTo>
                    <a:pt x="292" y="278"/>
                  </a:lnTo>
                  <a:lnTo>
                    <a:pt x="292" y="275"/>
                  </a:lnTo>
                  <a:lnTo>
                    <a:pt x="292" y="275"/>
                  </a:lnTo>
                  <a:lnTo>
                    <a:pt x="293" y="275"/>
                  </a:lnTo>
                  <a:lnTo>
                    <a:pt x="293" y="275"/>
                  </a:lnTo>
                  <a:lnTo>
                    <a:pt x="293" y="272"/>
                  </a:lnTo>
                  <a:lnTo>
                    <a:pt x="293" y="272"/>
                  </a:lnTo>
                  <a:lnTo>
                    <a:pt x="293" y="271"/>
                  </a:lnTo>
                  <a:lnTo>
                    <a:pt x="293" y="271"/>
                  </a:lnTo>
                  <a:lnTo>
                    <a:pt x="294" y="269"/>
                  </a:lnTo>
                  <a:lnTo>
                    <a:pt x="294" y="269"/>
                  </a:lnTo>
                  <a:lnTo>
                    <a:pt x="294" y="269"/>
                  </a:lnTo>
                  <a:lnTo>
                    <a:pt x="294" y="269"/>
                  </a:lnTo>
                  <a:lnTo>
                    <a:pt x="296" y="264"/>
                  </a:lnTo>
                  <a:lnTo>
                    <a:pt x="296" y="264"/>
                  </a:lnTo>
                  <a:lnTo>
                    <a:pt x="296" y="263"/>
                  </a:lnTo>
                  <a:lnTo>
                    <a:pt x="296" y="263"/>
                  </a:lnTo>
                  <a:lnTo>
                    <a:pt x="297" y="261"/>
                  </a:lnTo>
                  <a:lnTo>
                    <a:pt x="297" y="261"/>
                  </a:lnTo>
                  <a:lnTo>
                    <a:pt x="298" y="261"/>
                  </a:lnTo>
                  <a:lnTo>
                    <a:pt x="298" y="261"/>
                  </a:lnTo>
                  <a:lnTo>
                    <a:pt x="299" y="259"/>
                  </a:lnTo>
                  <a:lnTo>
                    <a:pt x="299" y="259"/>
                  </a:lnTo>
                  <a:lnTo>
                    <a:pt x="299" y="259"/>
                  </a:lnTo>
                  <a:lnTo>
                    <a:pt x="299" y="259"/>
                  </a:lnTo>
                  <a:lnTo>
                    <a:pt x="301" y="257"/>
                  </a:lnTo>
                  <a:lnTo>
                    <a:pt x="301" y="257"/>
                  </a:lnTo>
                  <a:lnTo>
                    <a:pt x="301" y="257"/>
                  </a:lnTo>
                  <a:lnTo>
                    <a:pt x="301" y="257"/>
                  </a:lnTo>
                  <a:lnTo>
                    <a:pt x="302" y="256"/>
                  </a:lnTo>
                  <a:lnTo>
                    <a:pt x="302" y="256"/>
                  </a:lnTo>
                  <a:lnTo>
                    <a:pt x="303" y="255"/>
                  </a:lnTo>
                  <a:lnTo>
                    <a:pt x="303" y="255"/>
                  </a:lnTo>
                  <a:lnTo>
                    <a:pt x="304" y="255"/>
                  </a:lnTo>
                  <a:lnTo>
                    <a:pt x="304" y="255"/>
                  </a:lnTo>
                  <a:lnTo>
                    <a:pt x="305" y="255"/>
                  </a:lnTo>
                  <a:lnTo>
                    <a:pt x="305" y="255"/>
                  </a:lnTo>
                  <a:lnTo>
                    <a:pt x="307" y="254"/>
                  </a:lnTo>
                  <a:lnTo>
                    <a:pt x="307" y="254"/>
                  </a:lnTo>
                  <a:lnTo>
                    <a:pt x="321" y="251"/>
                  </a:lnTo>
                  <a:lnTo>
                    <a:pt x="331" y="248"/>
                  </a:lnTo>
                  <a:lnTo>
                    <a:pt x="335" y="246"/>
                  </a:lnTo>
                  <a:lnTo>
                    <a:pt x="340" y="243"/>
                  </a:lnTo>
                  <a:lnTo>
                    <a:pt x="343" y="240"/>
                  </a:lnTo>
                  <a:lnTo>
                    <a:pt x="345" y="237"/>
                  </a:lnTo>
                  <a:lnTo>
                    <a:pt x="345" y="237"/>
                  </a:lnTo>
                  <a:lnTo>
                    <a:pt x="350" y="231"/>
                  </a:lnTo>
                  <a:lnTo>
                    <a:pt x="354" y="227"/>
                  </a:lnTo>
                  <a:lnTo>
                    <a:pt x="360" y="224"/>
                  </a:lnTo>
                  <a:lnTo>
                    <a:pt x="366" y="224"/>
                  </a:lnTo>
                  <a:lnTo>
                    <a:pt x="366" y="224"/>
                  </a:lnTo>
                  <a:lnTo>
                    <a:pt x="372" y="224"/>
                  </a:lnTo>
                  <a:lnTo>
                    <a:pt x="378" y="223"/>
                  </a:lnTo>
                  <a:lnTo>
                    <a:pt x="382" y="221"/>
                  </a:lnTo>
                  <a:lnTo>
                    <a:pt x="386" y="217"/>
                  </a:lnTo>
                  <a:lnTo>
                    <a:pt x="386" y="217"/>
                  </a:lnTo>
                  <a:lnTo>
                    <a:pt x="388" y="215"/>
                  </a:lnTo>
                  <a:lnTo>
                    <a:pt x="391" y="213"/>
                  </a:lnTo>
                  <a:lnTo>
                    <a:pt x="394" y="212"/>
                  </a:lnTo>
                  <a:lnTo>
                    <a:pt x="398" y="212"/>
                  </a:lnTo>
                  <a:lnTo>
                    <a:pt x="401" y="213"/>
                  </a:lnTo>
                  <a:lnTo>
                    <a:pt x="404" y="214"/>
                  </a:lnTo>
                  <a:lnTo>
                    <a:pt x="406" y="217"/>
                  </a:lnTo>
                  <a:lnTo>
                    <a:pt x="407" y="220"/>
                  </a:lnTo>
                  <a:lnTo>
                    <a:pt x="407" y="220"/>
                  </a:lnTo>
                  <a:lnTo>
                    <a:pt x="407" y="225"/>
                  </a:lnTo>
                  <a:lnTo>
                    <a:pt x="408" y="230"/>
                  </a:lnTo>
                  <a:lnTo>
                    <a:pt x="409" y="231"/>
                  </a:lnTo>
                  <a:lnTo>
                    <a:pt x="411" y="232"/>
                  </a:lnTo>
                  <a:lnTo>
                    <a:pt x="417" y="233"/>
                  </a:lnTo>
                  <a:lnTo>
                    <a:pt x="417" y="233"/>
                  </a:lnTo>
                  <a:lnTo>
                    <a:pt x="421" y="232"/>
                  </a:lnTo>
                  <a:lnTo>
                    <a:pt x="425" y="231"/>
                  </a:lnTo>
                  <a:lnTo>
                    <a:pt x="430" y="228"/>
                  </a:lnTo>
                  <a:lnTo>
                    <a:pt x="435" y="225"/>
                  </a:lnTo>
                  <a:lnTo>
                    <a:pt x="438" y="224"/>
                  </a:lnTo>
                  <a:lnTo>
                    <a:pt x="442" y="224"/>
                  </a:lnTo>
                  <a:lnTo>
                    <a:pt x="442" y="224"/>
                  </a:lnTo>
                  <a:lnTo>
                    <a:pt x="450" y="224"/>
                  </a:lnTo>
                  <a:lnTo>
                    <a:pt x="455" y="224"/>
                  </a:lnTo>
                  <a:lnTo>
                    <a:pt x="460" y="223"/>
                  </a:lnTo>
                  <a:lnTo>
                    <a:pt x="464" y="220"/>
                  </a:lnTo>
                  <a:lnTo>
                    <a:pt x="467" y="216"/>
                  </a:lnTo>
                  <a:lnTo>
                    <a:pt x="470" y="211"/>
                  </a:lnTo>
                  <a:lnTo>
                    <a:pt x="472" y="202"/>
                  </a:lnTo>
                  <a:lnTo>
                    <a:pt x="472" y="202"/>
                  </a:lnTo>
                  <a:lnTo>
                    <a:pt x="474" y="194"/>
                  </a:lnTo>
                  <a:lnTo>
                    <a:pt x="477" y="187"/>
                  </a:lnTo>
                  <a:lnTo>
                    <a:pt x="481" y="182"/>
                  </a:lnTo>
                  <a:lnTo>
                    <a:pt x="485" y="179"/>
                  </a:lnTo>
                  <a:lnTo>
                    <a:pt x="490" y="177"/>
                  </a:lnTo>
                  <a:lnTo>
                    <a:pt x="495" y="175"/>
                  </a:lnTo>
                  <a:lnTo>
                    <a:pt x="506" y="174"/>
                  </a:lnTo>
                  <a:lnTo>
                    <a:pt x="506" y="174"/>
                  </a:lnTo>
                  <a:lnTo>
                    <a:pt x="525" y="175"/>
                  </a:lnTo>
                  <a:lnTo>
                    <a:pt x="548" y="175"/>
                  </a:lnTo>
                  <a:lnTo>
                    <a:pt x="559" y="174"/>
                  </a:lnTo>
                  <a:lnTo>
                    <a:pt x="569" y="172"/>
                  </a:lnTo>
                  <a:lnTo>
                    <a:pt x="573" y="171"/>
                  </a:lnTo>
                  <a:lnTo>
                    <a:pt x="576" y="169"/>
                  </a:lnTo>
                  <a:lnTo>
                    <a:pt x="578" y="167"/>
                  </a:lnTo>
                  <a:lnTo>
                    <a:pt x="579" y="164"/>
                  </a:lnTo>
                  <a:lnTo>
                    <a:pt x="579" y="164"/>
                  </a:lnTo>
                  <a:lnTo>
                    <a:pt x="581" y="159"/>
                  </a:lnTo>
                  <a:lnTo>
                    <a:pt x="585" y="153"/>
                  </a:lnTo>
                  <a:lnTo>
                    <a:pt x="591" y="148"/>
                  </a:lnTo>
                  <a:lnTo>
                    <a:pt x="599" y="142"/>
                  </a:lnTo>
                  <a:lnTo>
                    <a:pt x="616" y="131"/>
                  </a:lnTo>
                  <a:lnTo>
                    <a:pt x="632" y="124"/>
                  </a:lnTo>
                  <a:lnTo>
                    <a:pt x="632" y="124"/>
                  </a:lnTo>
                  <a:lnTo>
                    <a:pt x="655" y="113"/>
                  </a:lnTo>
                  <a:lnTo>
                    <a:pt x="665" y="109"/>
                  </a:lnTo>
                  <a:lnTo>
                    <a:pt x="676" y="107"/>
                  </a:lnTo>
                  <a:lnTo>
                    <a:pt x="676" y="107"/>
                  </a:lnTo>
                  <a:lnTo>
                    <a:pt x="687" y="106"/>
                  </a:lnTo>
                  <a:lnTo>
                    <a:pt x="694" y="105"/>
                  </a:lnTo>
                  <a:lnTo>
                    <a:pt x="696" y="104"/>
                  </a:lnTo>
                  <a:lnTo>
                    <a:pt x="698" y="102"/>
                  </a:lnTo>
                  <a:lnTo>
                    <a:pt x="699" y="100"/>
                  </a:lnTo>
                  <a:lnTo>
                    <a:pt x="700" y="97"/>
                  </a:lnTo>
                  <a:lnTo>
                    <a:pt x="700" y="97"/>
                  </a:lnTo>
                  <a:lnTo>
                    <a:pt x="700" y="95"/>
                  </a:lnTo>
                  <a:lnTo>
                    <a:pt x="700" y="95"/>
                  </a:lnTo>
                  <a:lnTo>
                    <a:pt x="700" y="94"/>
                  </a:lnTo>
                  <a:lnTo>
                    <a:pt x="700" y="94"/>
                  </a:lnTo>
                  <a:lnTo>
                    <a:pt x="700" y="92"/>
                  </a:lnTo>
                  <a:lnTo>
                    <a:pt x="700" y="92"/>
                  </a:lnTo>
                  <a:lnTo>
                    <a:pt x="700" y="91"/>
                  </a:lnTo>
                  <a:lnTo>
                    <a:pt x="700" y="91"/>
                  </a:lnTo>
                  <a:lnTo>
                    <a:pt x="700" y="89"/>
                  </a:lnTo>
                  <a:lnTo>
                    <a:pt x="700" y="89"/>
                  </a:lnTo>
                  <a:lnTo>
                    <a:pt x="700" y="88"/>
                  </a:lnTo>
                  <a:lnTo>
                    <a:pt x="700" y="88"/>
                  </a:lnTo>
                  <a:lnTo>
                    <a:pt x="700" y="86"/>
                  </a:lnTo>
                  <a:lnTo>
                    <a:pt x="700" y="86"/>
                  </a:lnTo>
                  <a:lnTo>
                    <a:pt x="700" y="85"/>
                  </a:lnTo>
                  <a:lnTo>
                    <a:pt x="700" y="85"/>
                  </a:lnTo>
                  <a:lnTo>
                    <a:pt x="700" y="83"/>
                  </a:lnTo>
                  <a:lnTo>
                    <a:pt x="700" y="83"/>
                  </a:lnTo>
                  <a:lnTo>
                    <a:pt x="700" y="82"/>
                  </a:lnTo>
                  <a:lnTo>
                    <a:pt x="700" y="82"/>
                  </a:lnTo>
                  <a:lnTo>
                    <a:pt x="699" y="75"/>
                  </a:lnTo>
                  <a:lnTo>
                    <a:pt x="699" y="75"/>
                  </a:lnTo>
                  <a:lnTo>
                    <a:pt x="670" y="70"/>
                  </a:lnTo>
                  <a:lnTo>
                    <a:pt x="670" y="7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8" name="Freeform 120">
              <a:extLst>
                <a:ext uri="{FF2B5EF4-FFF2-40B4-BE49-F238E27FC236}">
                  <a16:creationId xmlns:a16="http://schemas.microsoft.com/office/drawing/2014/main" id="{F13833E1-52CB-43BA-A829-B8D2AC5F8858}"/>
                </a:ext>
              </a:extLst>
            </p:cNvPr>
            <p:cNvSpPr>
              <a:spLocks/>
            </p:cNvSpPr>
            <p:nvPr/>
          </p:nvSpPr>
          <p:spPr bwMode="auto">
            <a:xfrm>
              <a:off x="801104" y="2544196"/>
              <a:ext cx="138565" cy="69345"/>
            </a:xfrm>
            <a:custGeom>
              <a:avLst/>
              <a:gdLst>
                <a:gd name="T0" fmla="*/ 267 w 437"/>
                <a:gd name="T1" fmla="*/ 185 h 191"/>
                <a:gd name="T2" fmla="*/ 281 w 437"/>
                <a:gd name="T3" fmla="*/ 184 h 191"/>
                <a:gd name="T4" fmla="*/ 310 w 437"/>
                <a:gd name="T5" fmla="*/ 183 h 191"/>
                <a:gd name="T6" fmla="*/ 320 w 437"/>
                <a:gd name="T7" fmla="*/ 183 h 191"/>
                <a:gd name="T8" fmla="*/ 324 w 437"/>
                <a:gd name="T9" fmla="*/ 183 h 191"/>
                <a:gd name="T10" fmla="*/ 330 w 437"/>
                <a:gd name="T11" fmla="*/ 181 h 191"/>
                <a:gd name="T12" fmla="*/ 332 w 437"/>
                <a:gd name="T13" fmla="*/ 179 h 191"/>
                <a:gd name="T14" fmla="*/ 335 w 437"/>
                <a:gd name="T15" fmla="*/ 177 h 191"/>
                <a:gd name="T16" fmla="*/ 338 w 437"/>
                <a:gd name="T17" fmla="*/ 173 h 191"/>
                <a:gd name="T18" fmla="*/ 352 w 437"/>
                <a:gd name="T19" fmla="*/ 161 h 191"/>
                <a:gd name="T20" fmla="*/ 366 w 437"/>
                <a:gd name="T21" fmla="*/ 170 h 191"/>
                <a:gd name="T22" fmla="*/ 386 w 437"/>
                <a:gd name="T23" fmla="*/ 182 h 191"/>
                <a:gd name="T24" fmla="*/ 408 w 437"/>
                <a:gd name="T25" fmla="*/ 190 h 191"/>
                <a:gd name="T26" fmla="*/ 435 w 437"/>
                <a:gd name="T27" fmla="*/ 186 h 191"/>
                <a:gd name="T28" fmla="*/ 433 w 437"/>
                <a:gd name="T29" fmla="*/ 171 h 191"/>
                <a:gd name="T30" fmla="*/ 416 w 437"/>
                <a:gd name="T31" fmla="*/ 163 h 191"/>
                <a:gd name="T32" fmla="*/ 407 w 437"/>
                <a:gd name="T33" fmla="*/ 148 h 191"/>
                <a:gd name="T34" fmla="*/ 415 w 437"/>
                <a:gd name="T35" fmla="*/ 136 h 191"/>
                <a:gd name="T36" fmla="*/ 422 w 437"/>
                <a:gd name="T37" fmla="*/ 124 h 191"/>
                <a:gd name="T38" fmla="*/ 391 w 437"/>
                <a:gd name="T39" fmla="*/ 119 h 191"/>
                <a:gd name="T40" fmla="*/ 388 w 437"/>
                <a:gd name="T41" fmla="*/ 118 h 191"/>
                <a:gd name="T42" fmla="*/ 385 w 437"/>
                <a:gd name="T43" fmla="*/ 117 h 191"/>
                <a:gd name="T44" fmla="*/ 374 w 437"/>
                <a:gd name="T45" fmla="*/ 110 h 191"/>
                <a:gd name="T46" fmla="*/ 380 w 437"/>
                <a:gd name="T47" fmla="*/ 96 h 191"/>
                <a:gd name="T48" fmla="*/ 371 w 437"/>
                <a:gd name="T49" fmla="*/ 83 h 191"/>
                <a:gd name="T50" fmla="*/ 349 w 437"/>
                <a:gd name="T51" fmla="*/ 78 h 191"/>
                <a:gd name="T52" fmla="*/ 338 w 437"/>
                <a:gd name="T53" fmla="*/ 64 h 191"/>
                <a:gd name="T54" fmla="*/ 307 w 437"/>
                <a:gd name="T55" fmla="*/ 63 h 191"/>
                <a:gd name="T56" fmla="*/ 283 w 437"/>
                <a:gd name="T57" fmla="*/ 70 h 191"/>
                <a:gd name="T58" fmla="*/ 263 w 437"/>
                <a:gd name="T59" fmla="*/ 80 h 191"/>
                <a:gd name="T60" fmla="*/ 247 w 437"/>
                <a:gd name="T61" fmla="*/ 67 h 191"/>
                <a:gd name="T62" fmla="*/ 232 w 437"/>
                <a:gd name="T63" fmla="*/ 53 h 191"/>
                <a:gd name="T64" fmla="*/ 205 w 437"/>
                <a:gd name="T65" fmla="*/ 40 h 191"/>
                <a:gd name="T66" fmla="*/ 182 w 437"/>
                <a:gd name="T67" fmla="*/ 29 h 191"/>
                <a:gd name="T68" fmla="*/ 129 w 437"/>
                <a:gd name="T69" fmla="*/ 32 h 191"/>
                <a:gd name="T70" fmla="*/ 92 w 437"/>
                <a:gd name="T71" fmla="*/ 21 h 191"/>
                <a:gd name="T72" fmla="*/ 56 w 437"/>
                <a:gd name="T73" fmla="*/ 3 h 191"/>
                <a:gd name="T74" fmla="*/ 31 w 437"/>
                <a:gd name="T75" fmla="*/ 1 h 191"/>
                <a:gd name="T76" fmla="*/ 0 w 437"/>
                <a:gd name="T77" fmla="*/ 5 h 191"/>
                <a:gd name="T78" fmla="*/ 23 w 437"/>
                <a:gd name="T79" fmla="*/ 17 h 191"/>
                <a:gd name="T80" fmla="*/ 78 w 437"/>
                <a:gd name="T81" fmla="*/ 53 h 191"/>
                <a:gd name="T82" fmla="*/ 104 w 437"/>
                <a:gd name="T83" fmla="*/ 74 h 191"/>
                <a:gd name="T84" fmla="*/ 104 w 437"/>
                <a:gd name="T85" fmla="*/ 105 h 191"/>
                <a:gd name="T86" fmla="*/ 119 w 437"/>
                <a:gd name="T87" fmla="*/ 138 h 191"/>
                <a:gd name="T88" fmla="*/ 103 w 437"/>
                <a:gd name="T89" fmla="*/ 156 h 191"/>
                <a:gd name="T90" fmla="*/ 119 w 437"/>
                <a:gd name="T91" fmla="*/ 165 h 191"/>
                <a:gd name="T92" fmla="*/ 167 w 437"/>
                <a:gd name="T93" fmla="*/ 163 h 191"/>
                <a:gd name="T94" fmla="*/ 190 w 437"/>
                <a:gd name="T95" fmla="*/ 156 h 191"/>
                <a:gd name="T96" fmla="*/ 203 w 437"/>
                <a:gd name="T97" fmla="*/ 168 h 191"/>
                <a:gd name="T98" fmla="*/ 217 w 437"/>
                <a:gd name="T99" fmla="*/ 181 h 191"/>
                <a:gd name="T100" fmla="*/ 232 w 437"/>
                <a:gd name="T10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7" h="191">
                  <a:moveTo>
                    <a:pt x="253" y="189"/>
                  </a:moveTo>
                  <a:lnTo>
                    <a:pt x="253" y="189"/>
                  </a:lnTo>
                  <a:lnTo>
                    <a:pt x="258" y="189"/>
                  </a:lnTo>
                  <a:lnTo>
                    <a:pt x="262" y="188"/>
                  </a:lnTo>
                  <a:lnTo>
                    <a:pt x="267" y="185"/>
                  </a:lnTo>
                  <a:lnTo>
                    <a:pt x="270" y="184"/>
                  </a:lnTo>
                  <a:lnTo>
                    <a:pt x="273" y="183"/>
                  </a:lnTo>
                  <a:lnTo>
                    <a:pt x="277" y="183"/>
                  </a:lnTo>
                  <a:lnTo>
                    <a:pt x="281" y="184"/>
                  </a:lnTo>
                  <a:lnTo>
                    <a:pt x="281" y="184"/>
                  </a:lnTo>
                  <a:lnTo>
                    <a:pt x="285" y="185"/>
                  </a:lnTo>
                  <a:lnTo>
                    <a:pt x="290" y="185"/>
                  </a:lnTo>
                  <a:lnTo>
                    <a:pt x="297" y="184"/>
                  </a:lnTo>
                  <a:lnTo>
                    <a:pt x="305" y="183"/>
                  </a:lnTo>
                  <a:lnTo>
                    <a:pt x="310" y="183"/>
                  </a:lnTo>
                  <a:lnTo>
                    <a:pt x="315" y="183"/>
                  </a:lnTo>
                  <a:lnTo>
                    <a:pt x="315" y="183"/>
                  </a:lnTo>
                  <a:lnTo>
                    <a:pt x="319" y="183"/>
                  </a:lnTo>
                  <a:lnTo>
                    <a:pt x="319" y="183"/>
                  </a:lnTo>
                  <a:lnTo>
                    <a:pt x="320" y="183"/>
                  </a:lnTo>
                  <a:lnTo>
                    <a:pt x="320" y="183"/>
                  </a:lnTo>
                  <a:lnTo>
                    <a:pt x="323" y="183"/>
                  </a:lnTo>
                  <a:lnTo>
                    <a:pt x="323" y="183"/>
                  </a:lnTo>
                  <a:lnTo>
                    <a:pt x="324" y="183"/>
                  </a:lnTo>
                  <a:lnTo>
                    <a:pt x="324" y="183"/>
                  </a:lnTo>
                  <a:lnTo>
                    <a:pt x="326" y="182"/>
                  </a:lnTo>
                  <a:lnTo>
                    <a:pt x="326" y="182"/>
                  </a:lnTo>
                  <a:lnTo>
                    <a:pt x="327" y="182"/>
                  </a:lnTo>
                  <a:lnTo>
                    <a:pt x="327" y="182"/>
                  </a:lnTo>
                  <a:lnTo>
                    <a:pt x="330" y="181"/>
                  </a:lnTo>
                  <a:lnTo>
                    <a:pt x="330" y="181"/>
                  </a:lnTo>
                  <a:lnTo>
                    <a:pt x="331" y="180"/>
                  </a:lnTo>
                  <a:lnTo>
                    <a:pt x="331" y="180"/>
                  </a:lnTo>
                  <a:lnTo>
                    <a:pt x="332" y="179"/>
                  </a:lnTo>
                  <a:lnTo>
                    <a:pt x="332" y="179"/>
                  </a:lnTo>
                  <a:lnTo>
                    <a:pt x="333" y="178"/>
                  </a:lnTo>
                  <a:lnTo>
                    <a:pt x="333" y="178"/>
                  </a:lnTo>
                  <a:lnTo>
                    <a:pt x="334" y="178"/>
                  </a:lnTo>
                  <a:lnTo>
                    <a:pt x="334" y="178"/>
                  </a:lnTo>
                  <a:lnTo>
                    <a:pt x="335" y="177"/>
                  </a:lnTo>
                  <a:lnTo>
                    <a:pt x="335" y="177"/>
                  </a:lnTo>
                  <a:lnTo>
                    <a:pt x="335" y="177"/>
                  </a:lnTo>
                  <a:lnTo>
                    <a:pt x="335" y="177"/>
                  </a:lnTo>
                  <a:lnTo>
                    <a:pt x="338" y="173"/>
                  </a:lnTo>
                  <a:lnTo>
                    <a:pt x="338" y="173"/>
                  </a:lnTo>
                  <a:lnTo>
                    <a:pt x="339" y="170"/>
                  </a:lnTo>
                  <a:lnTo>
                    <a:pt x="341" y="168"/>
                  </a:lnTo>
                  <a:lnTo>
                    <a:pt x="345" y="165"/>
                  </a:lnTo>
                  <a:lnTo>
                    <a:pt x="348" y="164"/>
                  </a:lnTo>
                  <a:lnTo>
                    <a:pt x="352" y="161"/>
                  </a:lnTo>
                  <a:lnTo>
                    <a:pt x="356" y="161"/>
                  </a:lnTo>
                  <a:lnTo>
                    <a:pt x="359" y="164"/>
                  </a:lnTo>
                  <a:lnTo>
                    <a:pt x="363" y="167"/>
                  </a:lnTo>
                  <a:lnTo>
                    <a:pt x="363" y="167"/>
                  </a:lnTo>
                  <a:lnTo>
                    <a:pt x="366" y="170"/>
                  </a:lnTo>
                  <a:lnTo>
                    <a:pt x="370" y="172"/>
                  </a:lnTo>
                  <a:lnTo>
                    <a:pt x="376" y="175"/>
                  </a:lnTo>
                  <a:lnTo>
                    <a:pt x="382" y="178"/>
                  </a:lnTo>
                  <a:lnTo>
                    <a:pt x="384" y="179"/>
                  </a:lnTo>
                  <a:lnTo>
                    <a:pt x="386" y="182"/>
                  </a:lnTo>
                  <a:lnTo>
                    <a:pt x="386" y="182"/>
                  </a:lnTo>
                  <a:lnTo>
                    <a:pt x="390" y="186"/>
                  </a:lnTo>
                  <a:lnTo>
                    <a:pt x="394" y="188"/>
                  </a:lnTo>
                  <a:lnTo>
                    <a:pt x="408" y="190"/>
                  </a:lnTo>
                  <a:lnTo>
                    <a:pt x="408" y="190"/>
                  </a:lnTo>
                  <a:lnTo>
                    <a:pt x="416" y="191"/>
                  </a:lnTo>
                  <a:lnTo>
                    <a:pt x="425" y="190"/>
                  </a:lnTo>
                  <a:lnTo>
                    <a:pt x="430" y="189"/>
                  </a:lnTo>
                  <a:lnTo>
                    <a:pt x="433" y="188"/>
                  </a:lnTo>
                  <a:lnTo>
                    <a:pt x="435" y="186"/>
                  </a:lnTo>
                  <a:lnTo>
                    <a:pt x="437" y="184"/>
                  </a:lnTo>
                  <a:lnTo>
                    <a:pt x="437" y="184"/>
                  </a:lnTo>
                  <a:lnTo>
                    <a:pt x="437" y="178"/>
                  </a:lnTo>
                  <a:lnTo>
                    <a:pt x="436" y="174"/>
                  </a:lnTo>
                  <a:lnTo>
                    <a:pt x="433" y="171"/>
                  </a:lnTo>
                  <a:lnTo>
                    <a:pt x="428" y="170"/>
                  </a:lnTo>
                  <a:lnTo>
                    <a:pt x="428" y="170"/>
                  </a:lnTo>
                  <a:lnTo>
                    <a:pt x="423" y="168"/>
                  </a:lnTo>
                  <a:lnTo>
                    <a:pt x="419" y="166"/>
                  </a:lnTo>
                  <a:lnTo>
                    <a:pt x="416" y="163"/>
                  </a:lnTo>
                  <a:lnTo>
                    <a:pt x="414" y="158"/>
                  </a:lnTo>
                  <a:lnTo>
                    <a:pt x="414" y="158"/>
                  </a:lnTo>
                  <a:lnTo>
                    <a:pt x="411" y="153"/>
                  </a:lnTo>
                  <a:lnTo>
                    <a:pt x="408" y="150"/>
                  </a:lnTo>
                  <a:lnTo>
                    <a:pt x="407" y="148"/>
                  </a:lnTo>
                  <a:lnTo>
                    <a:pt x="408" y="146"/>
                  </a:lnTo>
                  <a:lnTo>
                    <a:pt x="409" y="143"/>
                  </a:lnTo>
                  <a:lnTo>
                    <a:pt x="412" y="140"/>
                  </a:lnTo>
                  <a:lnTo>
                    <a:pt x="412" y="140"/>
                  </a:lnTo>
                  <a:lnTo>
                    <a:pt x="415" y="136"/>
                  </a:lnTo>
                  <a:lnTo>
                    <a:pt x="418" y="132"/>
                  </a:lnTo>
                  <a:lnTo>
                    <a:pt x="422" y="124"/>
                  </a:lnTo>
                  <a:lnTo>
                    <a:pt x="422" y="124"/>
                  </a:lnTo>
                  <a:lnTo>
                    <a:pt x="422" y="124"/>
                  </a:lnTo>
                  <a:lnTo>
                    <a:pt x="422" y="124"/>
                  </a:lnTo>
                  <a:lnTo>
                    <a:pt x="419" y="122"/>
                  </a:lnTo>
                  <a:lnTo>
                    <a:pt x="415" y="121"/>
                  </a:lnTo>
                  <a:lnTo>
                    <a:pt x="408" y="120"/>
                  </a:lnTo>
                  <a:lnTo>
                    <a:pt x="400" y="120"/>
                  </a:lnTo>
                  <a:lnTo>
                    <a:pt x="391" y="119"/>
                  </a:lnTo>
                  <a:lnTo>
                    <a:pt x="391" y="119"/>
                  </a:lnTo>
                  <a:lnTo>
                    <a:pt x="391" y="119"/>
                  </a:lnTo>
                  <a:lnTo>
                    <a:pt x="391" y="119"/>
                  </a:lnTo>
                  <a:lnTo>
                    <a:pt x="388" y="118"/>
                  </a:lnTo>
                  <a:lnTo>
                    <a:pt x="388" y="118"/>
                  </a:lnTo>
                  <a:lnTo>
                    <a:pt x="388" y="118"/>
                  </a:lnTo>
                  <a:lnTo>
                    <a:pt x="388" y="118"/>
                  </a:lnTo>
                  <a:lnTo>
                    <a:pt x="385" y="117"/>
                  </a:lnTo>
                  <a:lnTo>
                    <a:pt x="385" y="117"/>
                  </a:lnTo>
                  <a:lnTo>
                    <a:pt x="385" y="117"/>
                  </a:lnTo>
                  <a:lnTo>
                    <a:pt x="385" y="117"/>
                  </a:lnTo>
                  <a:lnTo>
                    <a:pt x="382" y="116"/>
                  </a:lnTo>
                  <a:lnTo>
                    <a:pt x="382" y="116"/>
                  </a:lnTo>
                  <a:lnTo>
                    <a:pt x="376" y="113"/>
                  </a:lnTo>
                  <a:lnTo>
                    <a:pt x="374" y="110"/>
                  </a:lnTo>
                  <a:lnTo>
                    <a:pt x="373" y="108"/>
                  </a:lnTo>
                  <a:lnTo>
                    <a:pt x="374" y="106"/>
                  </a:lnTo>
                  <a:lnTo>
                    <a:pt x="378" y="102"/>
                  </a:lnTo>
                  <a:lnTo>
                    <a:pt x="379" y="99"/>
                  </a:lnTo>
                  <a:lnTo>
                    <a:pt x="380" y="96"/>
                  </a:lnTo>
                  <a:lnTo>
                    <a:pt x="380" y="96"/>
                  </a:lnTo>
                  <a:lnTo>
                    <a:pt x="379" y="91"/>
                  </a:lnTo>
                  <a:lnTo>
                    <a:pt x="378" y="88"/>
                  </a:lnTo>
                  <a:lnTo>
                    <a:pt x="375" y="85"/>
                  </a:lnTo>
                  <a:lnTo>
                    <a:pt x="371" y="83"/>
                  </a:lnTo>
                  <a:lnTo>
                    <a:pt x="368" y="81"/>
                  </a:lnTo>
                  <a:lnTo>
                    <a:pt x="363" y="80"/>
                  </a:lnTo>
                  <a:lnTo>
                    <a:pt x="355" y="79"/>
                  </a:lnTo>
                  <a:lnTo>
                    <a:pt x="355" y="79"/>
                  </a:lnTo>
                  <a:lnTo>
                    <a:pt x="349" y="78"/>
                  </a:lnTo>
                  <a:lnTo>
                    <a:pt x="345" y="76"/>
                  </a:lnTo>
                  <a:lnTo>
                    <a:pt x="342" y="71"/>
                  </a:lnTo>
                  <a:lnTo>
                    <a:pt x="340" y="66"/>
                  </a:lnTo>
                  <a:lnTo>
                    <a:pt x="340" y="66"/>
                  </a:lnTo>
                  <a:lnTo>
                    <a:pt x="338" y="64"/>
                  </a:lnTo>
                  <a:lnTo>
                    <a:pt x="335" y="62"/>
                  </a:lnTo>
                  <a:lnTo>
                    <a:pt x="331" y="62"/>
                  </a:lnTo>
                  <a:lnTo>
                    <a:pt x="327" y="62"/>
                  </a:lnTo>
                  <a:lnTo>
                    <a:pt x="317" y="62"/>
                  </a:lnTo>
                  <a:lnTo>
                    <a:pt x="307" y="63"/>
                  </a:lnTo>
                  <a:lnTo>
                    <a:pt x="307" y="63"/>
                  </a:lnTo>
                  <a:lnTo>
                    <a:pt x="298" y="63"/>
                  </a:lnTo>
                  <a:lnTo>
                    <a:pt x="291" y="65"/>
                  </a:lnTo>
                  <a:lnTo>
                    <a:pt x="286" y="67"/>
                  </a:lnTo>
                  <a:lnTo>
                    <a:pt x="283" y="70"/>
                  </a:lnTo>
                  <a:lnTo>
                    <a:pt x="283" y="70"/>
                  </a:lnTo>
                  <a:lnTo>
                    <a:pt x="279" y="74"/>
                  </a:lnTo>
                  <a:lnTo>
                    <a:pt x="274" y="77"/>
                  </a:lnTo>
                  <a:lnTo>
                    <a:pt x="268" y="79"/>
                  </a:lnTo>
                  <a:lnTo>
                    <a:pt x="263" y="80"/>
                  </a:lnTo>
                  <a:lnTo>
                    <a:pt x="263" y="80"/>
                  </a:lnTo>
                  <a:lnTo>
                    <a:pt x="260" y="80"/>
                  </a:lnTo>
                  <a:lnTo>
                    <a:pt x="256" y="78"/>
                  </a:lnTo>
                  <a:lnTo>
                    <a:pt x="251" y="73"/>
                  </a:lnTo>
                  <a:lnTo>
                    <a:pt x="247" y="67"/>
                  </a:lnTo>
                  <a:lnTo>
                    <a:pt x="245" y="62"/>
                  </a:lnTo>
                  <a:lnTo>
                    <a:pt x="245" y="62"/>
                  </a:lnTo>
                  <a:lnTo>
                    <a:pt x="242" y="58"/>
                  </a:lnTo>
                  <a:lnTo>
                    <a:pt x="238" y="55"/>
                  </a:lnTo>
                  <a:lnTo>
                    <a:pt x="232" y="53"/>
                  </a:lnTo>
                  <a:lnTo>
                    <a:pt x="225" y="52"/>
                  </a:lnTo>
                  <a:lnTo>
                    <a:pt x="225" y="52"/>
                  </a:lnTo>
                  <a:lnTo>
                    <a:pt x="217" y="49"/>
                  </a:lnTo>
                  <a:lnTo>
                    <a:pt x="210" y="45"/>
                  </a:lnTo>
                  <a:lnTo>
                    <a:pt x="205" y="40"/>
                  </a:lnTo>
                  <a:lnTo>
                    <a:pt x="200" y="34"/>
                  </a:lnTo>
                  <a:lnTo>
                    <a:pt x="200" y="34"/>
                  </a:lnTo>
                  <a:lnTo>
                    <a:pt x="196" y="32"/>
                  </a:lnTo>
                  <a:lnTo>
                    <a:pt x="190" y="30"/>
                  </a:lnTo>
                  <a:lnTo>
                    <a:pt x="182" y="29"/>
                  </a:lnTo>
                  <a:lnTo>
                    <a:pt x="174" y="29"/>
                  </a:lnTo>
                  <a:lnTo>
                    <a:pt x="155" y="30"/>
                  </a:lnTo>
                  <a:lnTo>
                    <a:pt x="140" y="31"/>
                  </a:lnTo>
                  <a:lnTo>
                    <a:pt x="140" y="31"/>
                  </a:lnTo>
                  <a:lnTo>
                    <a:pt x="129" y="32"/>
                  </a:lnTo>
                  <a:lnTo>
                    <a:pt x="120" y="31"/>
                  </a:lnTo>
                  <a:lnTo>
                    <a:pt x="112" y="30"/>
                  </a:lnTo>
                  <a:lnTo>
                    <a:pt x="103" y="27"/>
                  </a:lnTo>
                  <a:lnTo>
                    <a:pt x="103" y="27"/>
                  </a:lnTo>
                  <a:lnTo>
                    <a:pt x="92" y="21"/>
                  </a:lnTo>
                  <a:lnTo>
                    <a:pt x="81" y="15"/>
                  </a:lnTo>
                  <a:lnTo>
                    <a:pt x="71" y="9"/>
                  </a:lnTo>
                  <a:lnTo>
                    <a:pt x="63" y="5"/>
                  </a:lnTo>
                  <a:lnTo>
                    <a:pt x="63" y="5"/>
                  </a:lnTo>
                  <a:lnTo>
                    <a:pt x="56" y="3"/>
                  </a:lnTo>
                  <a:lnTo>
                    <a:pt x="48" y="3"/>
                  </a:lnTo>
                  <a:lnTo>
                    <a:pt x="42" y="3"/>
                  </a:lnTo>
                  <a:lnTo>
                    <a:pt x="37" y="2"/>
                  </a:lnTo>
                  <a:lnTo>
                    <a:pt x="37" y="2"/>
                  </a:lnTo>
                  <a:lnTo>
                    <a:pt x="31" y="1"/>
                  </a:lnTo>
                  <a:lnTo>
                    <a:pt x="25" y="0"/>
                  </a:lnTo>
                  <a:lnTo>
                    <a:pt x="18" y="1"/>
                  </a:lnTo>
                  <a:lnTo>
                    <a:pt x="13" y="2"/>
                  </a:lnTo>
                  <a:lnTo>
                    <a:pt x="13" y="2"/>
                  </a:lnTo>
                  <a:lnTo>
                    <a:pt x="0" y="5"/>
                  </a:lnTo>
                  <a:lnTo>
                    <a:pt x="0" y="5"/>
                  </a:lnTo>
                  <a:lnTo>
                    <a:pt x="6" y="8"/>
                  </a:lnTo>
                  <a:lnTo>
                    <a:pt x="12" y="12"/>
                  </a:lnTo>
                  <a:lnTo>
                    <a:pt x="12" y="12"/>
                  </a:lnTo>
                  <a:lnTo>
                    <a:pt x="23" y="17"/>
                  </a:lnTo>
                  <a:lnTo>
                    <a:pt x="31" y="22"/>
                  </a:lnTo>
                  <a:lnTo>
                    <a:pt x="44" y="32"/>
                  </a:lnTo>
                  <a:lnTo>
                    <a:pt x="57" y="42"/>
                  </a:lnTo>
                  <a:lnTo>
                    <a:pt x="66" y="47"/>
                  </a:lnTo>
                  <a:lnTo>
                    <a:pt x="78" y="53"/>
                  </a:lnTo>
                  <a:lnTo>
                    <a:pt x="78" y="53"/>
                  </a:lnTo>
                  <a:lnTo>
                    <a:pt x="90" y="59"/>
                  </a:lnTo>
                  <a:lnTo>
                    <a:pt x="97" y="64"/>
                  </a:lnTo>
                  <a:lnTo>
                    <a:pt x="101" y="69"/>
                  </a:lnTo>
                  <a:lnTo>
                    <a:pt x="104" y="74"/>
                  </a:lnTo>
                  <a:lnTo>
                    <a:pt x="104" y="80"/>
                  </a:lnTo>
                  <a:lnTo>
                    <a:pt x="104" y="86"/>
                  </a:lnTo>
                  <a:lnTo>
                    <a:pt x="103" y="99"/>
                  </a:lnTo>
                  <a:lnTo>
                    <a:pt x="103" y="99"/>
                  </a:lnTo>
                  <a:lnTo>
                    <a:pt x="104" y="105"/>
                  </a:lnTo>
                  <a:lnTo>
                    <a:pt x="106" y="112"/>
                  </a:lnTo>
                  <a:lnTo>
                    <a:pt x="109" y="118"/>
                  </a:lnTo>
                  <a:lnTo>
                    <a:pt x="112" y="124"/>
                  </a:lnTo>
                  <a:lnTo>
                    <a:pt x="118" y="134"/>
                  </a:lnTo>
                  <a:lnTo>
                    <a:pt x="119" y="138"/>
                  </a:lnTo>
                  <a:lnTo>
                    <a:pt x="119" y="142"/>
                  </a:lnTo>
                  <a:lnTo>
                    <a:pt x="119" y="142"/>
                  </a:lnTo>
                  <a:lnTo>
                    <a:pt x="116" y="145"/>
                  </a:lnTo>
                  <a:lnTo>
                    <a:pt x="113" y="148"/>
                  </a:lnTo>
                  <a:lnTo>
                    <a:pt x="103" y="156"/>
                  </a:lnTo>
                  <a:lnTo>
                    <a:pt x="103" y="156"/>
                  </a:lnTo>
                  <a:lnTo>
                    <a:pt x="106" y="159"/>
                  </a:lnTo>
                  <a:lnTo>
                    <a:pt x="110" y="161"/>
                  </a:lnTo>
                  <a:lnTo>
                    <a:pt x="114" y="164"/>
                  </a:lnTo>
                  <a:lnTo>
                    <a:pt x="119" y="165"/>
                  </a:lnTo>
                  <a:lnTo>
                    <a:pt x="119" y="165"/>
                  </a:lnTo>
                  <a:lnTo>
                    <a:pt x="146" y="166"/>
                  </a:lnTo>
                  <a:lnTo>
                    <a:pt x="159" y="165"/>
                  </a:lnTo>
                  <a:lnTo>
                    <a:pt x="164" y="164"/>
                  </a:lnTo>
                  <a:lnTo>
                    <a:pt x="167" y="163"/>
                  </a:lnTo>
                  <a:lnTo>
                    <a:pt x="167" y="163"/>
                  </a:lnTo>
                  <a:lnTo>
                    <a:pt x="170" y="160"/>
                  </a:lnTo>
                  <a:lnTo>
                    <a:pt x="175" y="158"/>
                  </a:lnTo>
                  <a:lnTo>
                    <a:pt x="185" y="156"/>
                  </a:lnTo>
                  <a:lnTo>
                    <a:pt x="190" y="156"/>
                  </a:lnTo>
                  <a:lnTo>
                    <a:pt x="194" y="157"/>
                  </a:lnTo>
                  <a:lnTo>
                    <a:pt x="198" y="158"/>
                  </a:lnTo>
                  <a:lnTo>
                    <a:pt x="200" y="161"/>
                  </a:lnTo>
                  <a:lnTo>
                    <a:pt x="200" y="161"/>
                  </a:lnTo>
                  <a:lnTo>
                    <a:pt x="203" y="168"/>
                  </a:lnTo>
                  <a:lnTo>
                    <a:pt x="206" y="174"/>
                  </a:lnTo>
                  <a:lnTo>
                    <a:pt x="210" y="178"/>
                  </a:lnTo>
                  <a:lnTo>
                    <a:pt x="213" y="180"/>
                  </a:lnTo>
                  <a:lnTo>
                    <a:pt x="217" y="181"/>
                  </a:lnTo>
                  <a:lnTo>
                    <a:pt x="217" y="181"/>
                  </a:lnTo>
                  <a:lnTo>
                    <a:pt x="221" y="182"/>
                  </a:lnTo>
                  <a:lnTo>
                    <a:pt x="225" y="184"/>
                  </a:lnTo>
                  <a:lnTo>
                    <a:pt x="229" y="187"/>
                  </a:lnTo>
                  <a:lnTo>
                    <a:pt x="232" y="191"/>
                  </a:lnTo>
                  <a:lnTo>
                    <a:pt x="232" y="191"/>
                  </a:lnTo>
                  <a:lnTo>
                    <a:pt x="241" y="188"/>
                  </a:lnTo>
                  <a:lnTo>
                    <a:pt x="247" y="188"/>
                  </a:lnTo>
                  <a:lnTo>
                    <a:pt x="253" y="189"/>
                  </a:lnTo>
                  <a:lnTo>
                    <a:pt x="253" y="18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9" name="Freeform 121">
              <a:extLst>
                <a:ext uri="{FF2B5EF4-FFF2-40B4-BE49-F238E27FC236}">
                  <a16:creationId xmlns:a16="http://schemas.microsoft.com/office/drawing/2014/main" id="{9AA72BA0-113C-471C-BB71-C8674CE48CF3}"/>
                </a:ext>
              </a:extLst>
            </p:cNvPr>
            <p:cNvSpPr>
              <a:spLocks/>
            </p:cNvSpPr>
            <p:nvPr/>
          </p:nvSpPr>
          <p:spPr bwMode="auto">
            <a:xfrm>
              <a:off x="874835" y="2609115"/>
              <a:ext cx="63561" cy="69345"/>
            </a:xfrm>
            <a:custGeom>
              <a:avLst/>
              <a:gdLst>
                <a:gd name="T0" fmla="*/ 74 w 200"/>
                <a:gd name="T1" fmla="*/ 118 h 189"/>
                <a:gd name="T2" fmla="*/ 76 w 200"/>
                <a:gd name="T3" fmla="*/ 118 h 189"/>
                <a:gd name="T4" fmla="*/ 88 w 200"/>
                <a:gd name="T5" fmla="*/ 125 h 189"/>
                <a:gd name="T6" fmla="*/ 92 w 200"/>
                <a:gd name="T7" fmla="*/ 140 h 189"/>
                <a:gd name="T8" fmla="*/ 101 w 200"/>
                <a:gd name="T9" fmla="*/ 159 h 189"/>
                <a:gd name="T10" fmla="*/ 112 w 200"/>
                <a:gd name="T11" fmla="*/ 165 h 189"/>
                <a:gd name="T12" fmla="*/ 119 w 200"/>
                <a:gd name="T13" fmla="*/ 173 h 189"/>
                <a:gd name="T14" fmla="*/ 127 w 200"/>
                <a:gd name="T15" fmla="*/ 179 h 189"/>
                <a:gd name="T16" fmla="*/ 158 w 200"/>
                <a:gd name="T17" fmla="*/ 188 h 189"/>
                <a:gd name="T18" fmla="*/ 161 w 200"/>
                <a:gd name="T19" fmla="*/ 188 h 189"/>
                <a:gd name="T20" fmla="*/ 175 w 200"/>
                <a:gd name="T21" fmla="*/ 189 h 189"/>
                <a:gd name="T22" fmla="*/ 178 w 200"/>
                <a:gd name="T23" fmla="*/ 189 h 189"/>
                <a:gd name="T24" fmla="*/ 181 w 200"/>
                <a:gd name="T25" fmla="*/ 189 h 189"/>
                <a:gd name="T26" fmla="*/ 183 w 200"/>
                <a:gd name="T27" fmla="*/ 188 h 189"/>
                <a:gd name="T28" fmla="*/ 186 w 200"/>
                <a:gd name="T29" fmla="*/ 188 h 189"/>
                <a:gd name="T30" fmla="*/ 188 w 200"/>
                <a:gd name="T31" fmla="*/ 187 h 189"/>
                <a:gd name="T32" fmla="*/ 191 w 200"/>
                <a:gd name="T33" fmla="*/ 186 h 189"/>
                <a:gd name="T34" fmla="*/ 194 w 200"/>
                <a:gd name="T35" fmla="*/ 185 h 189"/>
                <a:gd name="T36" fmla="*/ 196 w 200"/>
                <a:gd name="T37" fmla="*/ 184 h 189"/>
                <a:gd name="T38" fmla="*/ 200 w 200"/>
                <a:gd name="T39" fmla="*/ 182 h 189"/>
                <a:gd name="T40" fmla="*/ 198 w 200"/>
                <a:gd name="T41" fmla="*/ 166 h 189"/>
                <a:gd name="T42" fmla="*/ 193 w 200"/>
                <a:gd name="T43" fmla="*/ 140 h 189"/>
                <a:gd name="T44" fmla="*/ 184 w 200"/>
                <a:gd name="T45" fmla="*/ 130 h 189"/>
                <a:gd name="T46" fmla="*/ 173 w 200"/>
                <a:gd name="T47" fmla="*/ 126 h 189"/>
                <a:gd name="T48" fmla="*/ 148 w 200"/>
                <a:gd name="T49" fmla="*/ 106 h 189"/>
                <a:gd name="T50" fmla="*/ 144 w 200"/>
                <a:gd name="T51" fmla="*/ 97 h 189"/>
                <a:gd name="T52" fmla="*/ 152 w 200"/>
                <a:gd name="T53" fmla="*/ 82 h 189"/>
                <a:gd name="T54" fmla="*/ 143 w 200"/>
                <a:gd name="T55" fmla="*/ 70 h 189"/>
                <a:gd name="T56" fmla="*/ 129 w 200"/>
                <a:gd name="T57" fmla="*/ 60 h 189"/>
                <a:gd name="T58" fmla="*/ 128 w 200"/>
                <a:gd name="T59" fmla="*/ 48 h 189"/>
                <a:gd name="T60" fmla="*/ 134 w 200"/>
                <a:gd name="T61" fmla="*/ 43 h 189"/>
                <a:gd name="T62" fmla="*/ 135 w 200"/>
                <a:gd name="T63" fmla="*/ 32 h 189"/>
                <a:gd name="T64" fmla="*/ 123 w 200"/>
                <a:gd name="T65" fmla="*/ 23 h 189"/>
                <a:gd name="T66" fmla="*/ 107 w 200"/>
                <a:gd name="T67" fmla="*/ 15 h 189"/>
                <a:gd name="T68" fmla="*/ 103 w 200"/>
                <a:gd name="T69" fmla="*/ 0 h 189"/>
                <a:gd name="T70" fmla="*/ 102 w 200"/>
                <a:gd name="T71" fmla="*/ 1 h 189"/>
                <a:gd name="T72" fmla="*/ 100 w 200"/>
                <a:gd name="T73" fmla="*/ 2 h 189"/>
                <a:gd name="T74" fmla="*/ 98 w 200"/>
                <a:gd name="T75" fmla="*/ 4 h 189"/>
                <a:gd name="T76" fmla="*/ 94 w 200"/>
                <a:gd name="T77" fmla="*/ 5 h 189"/>
                <a:gd name="T78" fmla="*/ 91 w 200"/>
                <a:gd name="T79" fmla="*/ 6 h 189"/>
                <a:gd name="T80" fmla="*/ 87 w 200"/>
                <a:gd name="T81" fmla="*/ 6 h 189"/>
                <a:gd name="T82" fmla="*/ 73 w 200"/>
                <a:gd name="T83" fmla="*/ 6 h 189"/>
                <a:gd name="T84" fmla="*/ 49 w 200"/>
                <a:gd name="T85" fmla="*/ 7 h 189"/>
                <a:gd name="T86" fmla="*/ 38 w 200"/>
                <a:gd name="T87" fmla="*/ 7 h 189"/>
                <a:gd name="T88" fmla="*/ 21 w 200"/>
                <a:gd name="T89" fmla="*/ 12 h 189"/>
                <a:gd name="T90" fmla="*/ 0 w 200"/>
                <a:gd name="T91" fmla="*/ 14 h 189"/>
                <a:gd name="T92" fmla="*/ 7 w 200"/>
                <a:gd name="T93" fmla="*/ 28 h 189"/>
                <a:gd name="T94" fmla="*/ 19 w 200"/>
                <a:gd name="T95" fmla="*/ 41 h 189"/>
                <a:gd name="T96" fmla="*/ 20 w 200"/>
                <a:gd name="T97" fmla="*/ 60 h 189"/>
                <a:gd name="T98" fmla="*/ 29 w 200"/>
                <a:gd name="T99" fmla="*/ 95 h 189"/>
                <a:gd name="T100" fmla="*/ 56 w 200"/>
                <a:gd name="T101" fmla="*/ 114 h 189"/>
                <a:gd name="T102" fmla="*/ 69 w 200"/>
                <a:gd name="T103" fmla="*/ 119 h 189"/>
                <a:gd name="T104" fmla="*/ 71 w 200"/>
                <a:gd name="T105" fmla="*/ 1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89">
                  <a:moveTo>
                    <a:pt x="71" y="118"/>
                  </a:moveTo>
                  <a:lnTo>
                    <a:pt x="71" y="118"/>
                  </a:lnTo>
                  <a:lnTo>
                    <a:pt x="74" y="118"/>
                  </a:lnTo>
                  <a:lnTo>
                    <a:pt x="74" y="118"/>
                  </a:lnTo>
                  <a:lnTo>
                    <a:pt x="74" y="118"/>
                  </a:lnTo>
                  <a:lnTo>
                    <a:pt x="74" y="118"/>
                  </a:lnTo>
                  <a:lnTo>
                    <a:pt x="76" y="118"/>
                  </a:lnTo>
                  <a:lnTo>
                    <a:pt x="76" y="118"/>
                  </a:lnTo>
                  <a:lnTo>
                    <a:pt x="79" y="119"/>
                  </a:lnTo>
                  <a:lnTo>
                    <a:pt x="79" y="119"/>
                  </a:lnTo>
                  <a:lnTo>
                    <a:pt x="85" y="122"/>
                  </a:lnTo>
                  <a:lnTo>
                    <a:pt x="88" y="125"/>
                  </a:lnTo>
                  <a:lnTo>
                    <a:pt x="91" y="129"/>
                  </a:lnTo>
                  <a:lnTo>
                    <a:pt x="91" y="136"/>
                  </a:lnTo>
                  <a:lnTo>
                    <a:pt x="91" y="136"/>
                  </a:lnTo>
                  <a:lnTo>
                    <a:pt x="92" y="140"/>
                  </a:lnTo>
                  <a:lnTo>
                    <a:pt x="93" y="145"/>
                  </a:lnTo>
                  <a:lnTo>
                    <a:pt x="95" y="149"/>
                  </a:lnTo>
                  <a:lnTo>
                    <a:pt x="98" y="154"/>
                  </a:lnTo>
                  <a:lnTo>
                    <a:pt x="101" y="159"/>
                  </a:lnTo>
                  <a:lnTo>
                    <a:pt x="104" y="162"/>
                  </a:lnTo>
                  <a:lnTo>
                    <a:pt x="108" y="164"/>
                  </a:lnTo>
                  <a:lnTo>
                    <a:pt x="112" y="165"/>
                  </a:lnTo>
                  <a:lnTo>
                    <a:pt x="112" y="165"/>
                  </a:lnTo>
                  <a:lnTo>
                    <a:pt x="115" y="166"/>
                  </a:lnTo>
                  <a:lnTo>
                    <a:pt x="117" y="168"/>
                  </a:lnTo>
                  <a:lnTo>
                    <a:pt x="118" y="171"/>
                  </a:lnTo>
                  <a:lnTo>
                    <a:pt x="119" y="173"/>
                  </a:lnTo>
                  <a:lnTo>
                    <a:pt x="120" y="175"/>
                  </a:lnTo>
                  <a:lnTo>
                    <a:pt x="123" y="177"/>
                  </a:lnTo>
                  <a:lnTo>
                    <a:pt x="127" y="179"/>
                  </a:lnTo>
                  <a:lnTo>
                    <a:pt x="127" y="179"/>
                  </a:lnTo>
                  <a:lnTo>
                    <a:pt x="136" y="181"/>
                  </a:lnTo>
                  <a:lnTo>
                    <a:pt x="143" y="184"/>
                  </a:lnTo>
                  <a:lnTo>
                    <a:pt x="150" y="187"/>
                  </a:lnTo>
                  <a:lnTo>
                    <a:pt x="158" y="188"/>
                  </a:lnTo>
                  <a:lnTo>
                    <a:pt x="158" y="188"/>
                  </a:lnTo>
                  <a:lnTo>
                    <a:pt x="161" y="188"/>
                  </a:lnTo>
                  <a:lnTo>
                    <a:pt x="161" y="188"/>
                  </a:lnTo>
                  <a:lnTo>
                    <a:pt x="161" y="188"/>
                  </a:lnTo>
                  <a:lnTo>
                    <a:pt x="161" y="188"/>
                  </a:lnTo>
                  <a:lnTo>
                    <a:pt x="175" y="189"/>
                  </a:lnTo>
                  <a:lnTo>
                    <a:pt x="175" y="189"/>
                  </a:lnTo>
                  <a:lnTo>
                    <a:pt x="175" y="189"/>
                  </a:lnTo>
                  <a:lnTo>
                    <a:pt x="175" y="189"/>
                  </a:lnTo>
                  <a:lnTo>
                    <a:pt x="178" y="189"/>
                  </a:lnTo>
                  <a:lnTo>
                    <a:pt x="178" y="189"/>
                  </a:lnTo>
                  <a:lnTo>
                    <a:pt x="178" y="189"/>
                  </a:lnTo>
                  <a:lnTo>
                    <a:pt x="178" y="189"/>
                  </a:lnTo>
                  <a:lnTo>
                    <a:pt x="180" y="189"/>
                  </a:lnTo>
                  <a:lnTo>
                    <a:pt x="180" y="189"/>
                  </a:lnTo>
                  <a:lnTo>
                    <a:pt x="181" y="189"/>
                  </a:lnTo>
                  <a:lnTo>
                    <a:pt x="181" y="189"/>
                  </a:lnTo>
                  <a:lnTo>
                    <a:pt x="183" y="188"/>
                  </a:lnTo>
                  <a:lnTo>
                    <a:pt x="183" y="188"/>
                  </a:lnTo>
                  <a:lnTo>
                    <a:pt x="183" y="188"/>
                  </a:lnTo>
                  <a:lnTo>
                    <a:pt x="183" y="188"/>
                  </a:lnTo>
                  <a:lnTo>
                    <a:pt x="186" y="188"/>
                  </a:lnTo>
                  <a:lnTo>
                    <a:pt x="186" y="188"/>
                  </a:lnTo>
                  <a:lnTo>
                    <a:pt x="186" y="188"/>
                  </a:lnTo>
                  <a:lnTo>
                    <a:pt x="186" y="188"/>
                  </a:lnTo>
                  <a:lnTo>
                    <a:pt x="188" y="187"/>
                  </a:lnTo>
                  <a:lnTo>
                    <a:pt x="188" y="187"/>
                  </a:lnTo>
                  <a:lnTo>
                    <a:pt x="188" y="187"/>
                  </a:lnTo>
                  <a:lnTo>
                    <a:pt x="188" y="187"/>
                  </a:lnTo>
                  <a:lnTo>
                    <a:pt x="191" y="186"/>
                  </a:lnTo>
                  <a:lnTo>
                    <a:pt x="191" y="186"/>
                  </a:lnTo>
                  <a:lnTo>
                    <a:pt x="191" y="186"/>
                  </a:lnTo>
                  <a:lnTo>
                    <a:pt x="191" y="186"/>
                  </a:lnTo>
                  <a:lnTo>
                    <a:pt x="194" y="185"/>
                  </a:lnTo>
                  <a:lnTo>
                    <a:pt x="194" y="185"/>
                  </a:lnTo>
                  <a:lnTo>
                    <a:pt x="194" y="185"/>
                  </a:lnTo>
                  <a:lnTo>
                    <a:pt x="194" y="185"/>
                  </a:lnTo>
                  <a:lnTo>
                    <a:pt x="196" y="184"/>
                  </a:lnTo>
                  <a:lnTo>
                    <a:pt x="196" y="184"/>
                  </a:lnTo>
                  <a:lnTo>
                    <a:pt x="196" y="184"/>
                  </a:lnTo>
                  <a:lnTo>
                    <a:pt x="196" y="184"/>
                  </a:lnTo>
                  <a:lnTo>
                    <a:pt x="200" y="182"/>
                  </a:lnTo>
                  <a:lnTo>
                    <a:pt x="200" y="182"/>
                  </a:lnTo>
                  <a:lnTo>
                    <a:pt x="200" y="182"/>
                  </a:lnTo>
                  <a:lnTo>
                    <a:pt x="200" y="182"/>
                  </a:lnTo>
                  <a:lnTo>
                    <a:pt x="199" y="172"/>
                  </a:lnTo>
                  <a:lnTo>
                    <a:pt x="198" y="166"/>
                  </a:lnTo>
                  <a:lnTo>
                    <a:pt x="198" y="166"/>
                  </a:lnTo>
                  <a:lnTo>
                    <a:pt x="194" y="155"/>
                  </a:lnTo>
                  <a:lnTo>
                    <a:pt x="193" y="148"/>
                  </a:lnTo>
                  <a:lnTo>
                    <a:pt x="193" y="140"/>
                  </a:lnTo>
                  <a:lnTo>
                    <a:pt x="193" y="140"/>
                  </a:lnTo>
                  <a:lnTo>
                    <a:pt x="192" y="135"/>
                  </a:lnTo>
                  <a:lnTo>
                    <a:pt x="190" y="133"/>
                  </a:lnTo>
                  <a:lnTo>
                    <a:pt x="187" y="131"/>
                  </a:lnTo>
                  <a:lnTo>
                    <a:pt x="184" y="130"/>
                  </a:lnTo>
                  <a:lnTo>
                    <a:pt x="178" y="129"/>
                  </a:lnTo>
                  <a:lnTo>
                    <a:pt x="175" y="127"/>
                  </a:lnTo>
                  <a:lnTo>
                    <a:pt x="173" y="126"/>
                  </a:lnTo>
                  <a:lnTo>
                    <a:pt x="173" y="126"/>
                  </a:lnTo>
                  <a:lnTo>
                    <a:pt x="169" y="120"/>
                  </a:lnTo>
                  <a:lnTo>
                    <a:pt x="163" y="115"/>
                  </a:lnTo>
                  <a:lnTo>
                    <a:pt x="156" y="110"/>
                  </a:lnTo>
                  <a:lnTo>
                    <a:pt x="148" y="106"/>
                  </a:lnTo>
                  <a:lnTo>
                    <a:pt x="148" y="106"/>
                  </a:lnTo>
                  <a:lnTo>
                    <a:pt x="145" y="103"/>
                  </a:lnTo>
                  <a:lnTo>
                    <a:pt x="144" y="100"/>
                  </a:lnTo>
                  <a:lnTo>
                    <a:pt x="144" y="97"/>
                  </a:lnTo>
                  <a:lnTo>
                    <a:pt x="146" y="94"/>
                  </a:lnTo>
                  <a:lnTo>
                    <a:pt x="150" y="87"/>
                  </a:lnTo>
                  <a:lnTo>
                    <a:pt x="151" y="84"/>
                  </a:lnTo>
                  <a:lnTo>
                    <a:pt x="152" y="82"/>
                  </a:lnTo>
                  <a:lnTo>
                    <a:pt x="152" y="82"/>
                  </a:lnTo>
                  <a:lnTo>
                    <a:pt x="151" y="79"/>
                  </a:lnTo>
                  <a:lnTo>
                    <a:pt x="149" y="76"/>
                  </a:lnTo>
                  <a:lnTo>
                    <a:pt x="143" y="70"/>
                  </a:lnTo>
                  <a:lnTo>
                    <a:pt x="136" y="65"/>
                  </a:lnTo>
                  <a:lnTo>
                    <a:pt x="131" y="62"/>
                  </a:lnTo>
                  <a:lnTo>
                    <a:pt x="131" y="62"/>
                  </a:lnTo>
                  <a:lnTo>
                    <a:pt x="129" y="60"/>
                  </a:lnTo>
                  <a:lnTo>
                    <a:pt x="128" y="58"/>
                  </a:lnTo>
                  <a:lnTo>
                    <a:pt x="127" y="53"/>
                  </a:lnTo>
                  <a:lnTo>
                    <a:pt x="127" y="50"/>
                  </a:lnTo>
                  <a:lnTo>
                    <a:pt x="128" y="48"/>
                  </a:lnTo>
                  <a:lnTo>
                    <a:pt x="129" y="46"/>
                  </a:lnTo>
                  <a:lnTo>
                    <a:pt x="132" y="45"/>
                  </a:lnTo>
                  <a:lnTo>
                    <a:pt x="132" y="45"/>
                  </a:lnTo>
                  <a:lnTo>
                    <a:pt x="134" y="43"/>
                  </a:lnTo>
                  <a:lnTo>
                    <a:pt x="136" y="41"/>
                  </a:lnTo>
                  <a:lnTo>
                    <a:pt x="136" y="39"/>
                  </a:lnTo>
                  <a:lnTo>
                    <a:pt x="137" y="37"/>
                  </a:lnTo>
                  <a:lnTo>
                    <a:pt x="135" y="32"/>
                  </a:lnTo>
                  <a:lnTo>
                    <a:pt x="134" y="30"/>
                  </a:lnTo>
                  <a:lnTo>
                    <a:pt x="132" y="29"/>
                  </a:lnTo>
                  <a:lnTo>
                    <a:pt x="132" y="29"/>
                  </a:lnTo>
                  <a:lnTo>
                    <a:pt x="123" y="23"/>
                  </a:lnTo>
                  <a:lnTo>
                    <a:pt x="118" y="20"/>
                  </a:lnTo>
                  <a:lnTo>
                    <a:pt x="112" y="18"/>
                  </a:lnTo>
                  <a:lnTo>
                    <a:pt x="112" y="18"/>
                  </a:lnTo>
                  <a:lnTo>
                    <a:pt x="107" y="15"/>
                  </a:lnTo>
                  <a:lnTo>
                    <a:pt x="105" y="11"/>
                  </a:lnTo>
                  <a:lnTo>
                    <a:pt x="104" y="5"/>
                  </a:lnTo>
                  <a:lnTo>
                    <a:pt x="103" y="0"/>
                  </a:lnTo>
                  <a:lnTo>
                    <a:pt x="103" y="0"/>
                  </a:lnTo>
                  <a:lnTo>
                    <a:pt x="103" y="0"/>
                  </a:lnTo>
                  <a:lnTo>
                    <a:pt x="103" y="0"/>
                  </a:lnTo>
                  <a:lnTo>
                    <a:pt x="102" y="1"/>
                  </a:lnTo>
                  <a:lnTo>
                    <a:pt x="102" y="1"/>
                  </a:lnTo>
                  <a:lnTo>
                    <a:pt x="101" y="1"/>
                  </a:lnTo>
                  <a:lnTo>
                    <a:pt x="101" y="1"/>
                  </a:lnTo>
                  <a:lnTo>
                    <a:pt x="100" y="2"/>
                  </a:lnTo>
                  <a:lnTo>
                    <a:pt x="100" y="2"/>
                  </a:lnTo>
                  <a:lnTo>
                    <a:pt x="99" y="3"/>
                  </a:lnTo>
                  <a:lnTo>
                    <a:pt x="99" y="3"/>
                  </a:lnTo>
                  <a:lnTo>
                    <a:pt x="98" y="4"/>
                  </a:lnTo>
                  <a:lnTo>
                    <a:pt x="98" y="4"/>
                  </a:lnTo>
                  <a:lnTo>
                    <a:pt x="95" y="5"/>
                  </a:lnTo>
                  <a:lnTo>
                    <a:pt x="95" y="5"/>
                  </a:lnTo>
                  <a:lnTo>
                    <a:pt x="94" y="5"/>
                  </a:lnTo>
                  <a:lnTo>
                    <a:pt x="94" y="5"/>
                  </a:lnTo>
                  <a:lnTo>
                    <a:pt x="92" y="6"/>
                  </a:lnTo>
                  <a:lnTo>
                    <a:pt x="92" y="6"/>
                  </a:lnTo>
                  <a:lnTo>
                    <a:pt x="91" y="6"/>
                  </a:lnTo>
                  <a:lnTo>
                    <a:pt x="91" y="6"/>
                  </a:lnTo>
                  <a:lnTo>
                    <a:pt x="88" y="6"/>
                  </a:lnTo>
                  <a:lnTo>
                    <a:pt x="88" y="6"/>
                  </a:lnTo>
                  <a:lnTo>
                    <a:pt x="87" y="6"/>
                  </a:lnTo>
                  <a:lnTo>
                    <a:pt x="87" y="6"/>
                  </a:lnTo>
                  <a:lnTo>
                    <a:pt x="83" y="6"/>
                  </a:lnTo>
                  <a:lnTo>
                    <a:pt x="83" y="6"/>
                  </a:lnTo>
                  <a:lnTo>
                    <a:pt x="78" y="6"/>
                  </a:lnTo>
                  <a:lnTo>
                    <a:pt x="73" y="6"/>
                  </a:lnTo>
                  <a:lnTo>
                    <a:pt x="65" y="7"/>
                  </a:lnTo>
                  <a:lnTo>
                    <a:pt x="58" y="8"/>
                  </a:lnTo>
                  <a:lnTo>
                    <a:pt x="53" y="8"/>
                  </a:lnTo>
                  <a:lnTo>
                    <a:pt x="49" y="7"/>
                  </a:lnTo>
                  <a:lnTo>
                    <a:pt x="49" y="7"/>
                  </a:lnTo>
                  <a:lnTo>
                    <a:pt x="45" y="6"/>
                  </a:lnTo>
                  <a:lnTo>
                    <a:pt x="41" y="6"/>
                  </a:lnTo>
                  <a:lnTo>
                    <a:pt x="38" y="7"/>
                  </a:lnTo>
                  <a:lnTo>
                    <a:pt x="35" y="8"/>
                  </a:lnTo>
                  <a:lnTo>
                    <a:pt x="30" y="11"/>
                  </a:lnTo>
                  <a:lnTo>
                    <a:pt x="26" y="12"/>
                  </a:lnTo>
                  <a:lnTo>
                    <a:pt x="21" y="12"/>
                  </a:lnTo>
                  <a:lnTo>
                    <a:pt x="21" y="12"/>
                  </a:lnTo>
                  <a:lnTo>
                    <a:pt x="15" y="11"/>
                  </a:lnTo>
                  <a:lnTo>
                    <a:pt x="9" y="11"/>
                  </a:lnTo>
                  <a:lnTo>
                    <a:pt x="0" y="14"/>
                  </a:lnTo>
                  <a:lnTo>
                    <a:pt x="0" y="14"/>
                  </a:lnTo>
                  <a:lnTo>
                    <a:pt x="5" y="24"/>
                  </a:lnTo>
                  <a:lnTo>
                    <a:pt x="5" y="24"/>
                  </a:lnTo>
                  <a:lnTo>
                    <a:pt x="7" y="28"/>
                  </a:lnTo>
                  <a:lnTo>
                    <a:pt x="10" y="31"/>
                  </a:lnTo>
                  <a:lnTo>
                    <a:pt x="15" y="36"/>
                  </a:lnTo>
                  <a:lnTo>
                    <a:pt x="17" y="39"/>
                  </a:lnTo>
                  <a:lnTo>
                    <a:pt x="19" y="41"/>
                  </a:lnTo>
                  <a:lnTo>
                    <a:pt x="20" y="44"/>
                  </a:lnTo>
                  <a:lnTo>
                    <a:pt x="21" y="49"/>
                  </a:lnTo>
                  <a:lnTo>
                    <a:pt x="21" y="49"/>
                  </a:lnTo>
                  <a:lnTo>
                    <a:pt x="20" y="60"/>
                  </a:lnTo>
                  <a:lnTo>
                    <a:pt x="21" y="75"/>
                  </a:lnTo>
                  <a:lnTo>
                    <a:pt x="24" y="87"/>
                  </a:lnTo>
                  <a:lnTo>
                    <a:pt x="26" y="92"/>
                  </a:lnTo>
                  <a:lnTo>
                    <a:pt x="29" y="95"/>
                  </a:lnTo>
                  <a:lnTo>
                    <a:pt x="29" y="95"/>
                  </a:lnTo>
                  <a:lnTo>
                    <a:pt x="42" y="105"/>
                  </a:lnTo>
                  <a:lnTo>
                    <a:pt x="49" y="110"/>
                  </a:lnTo>
                  <a:lnTo>
                    <a:pt x="56" y="114"/>
                  </a:lnTo>
                  <a:lnTo>
                    <a:pt x="56" y="114"/>
                  </a:lnTo>
                  <a:lnTo>
                    <a:pt x="63" y="116"/>
                  </a:lnTo>
                  <a:lnTo>
                    <a:pt x="66" y="117"/>
                  </a:lnTo>
                  <a:lnTo>
                    <a:pt x="69" y="119"/>
                  </a:lnTo>
                  <a:lnTo>
                    <a:pt x="69" y="119"/>
                  </a:lnTo>
                  <a:lnTo>
                    <a:pt x="69" y="119"/>
                  </a:lnTo>
                  <a:lnTo>
                    <a:pt x="69" y="119"/>
                  </a:lnTo>
                  <a:lnTo>
                    <a:pt x="71" y="118"/>
                  </a:lnTo>
                  <a:lnTo>
                    <a:pt x="71" y="118"/>
                  </a:lnTo>
                  <a:lnTo>
                    <a:pt x="71" y="118"/>
                  </a:lnTo>
                  <a:lnTo>
                    <a:pt x="71" y="11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0" name="Freeform 122">
              <a:extLst>
                <a:ext uri="{FF2B5EF4-FFF2-40B4-BE49-F238E27FC236}">
                  <a16:creationId xmlns:a16="http://schemas.microsoft.com/office/drawing/2014/main" id="{0C0E2490-679C-4643-BC3B-F334A501DD57}"/>
                </a:ext>
              </a:extLst>
            </p:cNvPr>
            <p:cNvSpPr>
              <a:spLocks/>
            </p:cNvSpPr>
            <p:nvPr/>
          </p:nvSpPr>
          <p:spPr bwMode="auto">
            <a:xfrm>
              <a:off x="907887" y="2589934"/>
              <a:ext cx="99156" cy="100329"/>
            </a:xfrm>
            <a:custGeom>
              <a:avLst/>
              <a:gdLst>
                <a:gd name="T0" fmla="*/ 72 w 312"/>
                <a:gd name="T1" fmla="*/ 24 h 274"/>
                <a:gd name="T2" fmla="*/ 81 w 312"/>
                <a:gd name="T3" fmla="*/ 39 h 274"/>
                <a:gd name="T4" fmla="*/ 98 w 312"/>
                <a:gd name="T5" fmla="*/ 47 h 274"/>
                <a:gd name="T6" fmla="*/ 100 w 312"/>
                <a:gd name="T7" fmla="*/ 62 h 274"/>
                <a:gd name="T8" fmla="*/ 73 w 312"/>
                <a:gd name="T9" fmla="*/ 66 h 274"/>
                <a:gd name="T10" fmla="*/ 51 w 312"/>
                <a:gd name="T11" fmla="*/ 58 h 274"/>
                <a:gd name="T12" fmla="*/ 31 w 312"/>
                <a:gd name="T13" fmla="*/ 46 h 274"/>
                <a:gd name="T14" fmla="*/ 17 w 312"/>
                <a:gd name="T15" fmla="*/ 37 h 274"/>
                <a:gd name="T16" fmla="*/ 3 w 312"/>
                <a:gd name="T17" fmla="*/ 49 h 274"/>
                <a:gd name="T18" fmla="*/ 0 w 312"/>
                <a:gd name="T19" fmla="*/ 53 h 274"/>
                <a:gd name="T20" fmla="*/ 9 w 312"/>
                <a:gd name="T21" fmla="*/ 71 h 274"/>
                <a:gd name="T22" fmla="*/ 31 w 312"/>
                <a:gd name="T23" fmla="*/ 83 h 274"/>
                <a:gd name="T24" fmla="*/ 31 w 312"/>
                <a:gd name="T25" fmla="*/ 96 h 274"/>
                <a:gd name="T26" fmla="*/ 24 w 312"/>
                <a:gd name="T27" fmla="*/ 103 h 274"/>
                <a:gd name="T28" fmla="*/ 28 w 312"/>
                <a:gd name="T29" fmla="*/ 115 h 274"/>
                <a:gd name="T30" fmla="*/ 49 w 312"/>
                <a:gd name="T31" fmla="*/ 135 h 274"/>
                <a:gd name="T32" fmla="*/ 41 w 312"/>
                <a:gd name="T33" fmla="*/ 150 h 274"/>
                <a:gd name="T34" fmla="*/ 53 w 312"/>
                <a:gd name="T35" fmla="*/ 163 h 274"/>
                <a:gd name="T36" fmla="*/ 72 w 312"/>
                <a:gd name="T37" fmla="*/ 180 h 274"/>
                <a:gd name="T38" fmla="*/ 89 w 312"/>
                <a:gd name="T39" fmla="*/ 188 h 274"/>
                <a:gd name="T40" fmla="*/ 95 w 312"/>
                <a:gd name="T41" fmla="*/ 219 h 274"/>
                <a:gd name="T42" fmla="*/ 99 w 312"/>
                <a:gd name="T43" fmla="*/ 234 h 274"/>
                <a:gd name="T44" fmla="*/ 144 w 312"/>
                <a:gd name="T45" fmla="*/ 194 h 274"/>
                <a:gd name="T46" fmla="*/ 160 w 312"/>
                <a:gd name="T47" fmla="*/ 189 h 274"/>
                <a:gd name="T48" fmla="*/ 182 w 312"/>
                <a:gd name="T49" fmla="*/ 178 h 274"/>
                <a:gd name="T50" fmla="*/ 200 w 312"/>
                <a:gd name="T51" fmla="*/ 180 h 274"/>
                <a:gd name="T52" fmla="*/ 203 w 312"/>
                <a:gd name="T53" fmla="*/ 193 h 274"/>
                <a:gd name="T54" fmla="*/ 201 w 312"/>
                <a:gd name="T55" fmla="*/ 209 h 274"/>
                <a:gd name="T56" fmla="*/ 206 w 312"/>
                <a:gd name="T57" fmla="*/ 224 h 274"/>
                <a:gd name="T58" fmla="*/ 197 w 312"/>
                <a:gd name="T59" fmla="*/ 232 h 274"/>
                <a:gd name="T60" fmla="*/ 190 w 312"/>
                <a:gd name="T61" fmla="*/ 244 h 274"/>
                <a:gd name="T62" fmla="*/ 203 w 312"/>
                <a:gd name="T63" fmla="*/ 256 h 274"/>
                <a:gd name="T64" fmla="*/ 219 w 312"/>
                <a:gd name="T65" fmla="*/ 266 h 274"/>
                <a:gd name="T66" fmla="*/ 233 w 312"/>
                <a:gd name="T67" fmla="*/ 274 h 274"/>
                <a:gd name="T68" fmla="*/ 243 w 312"/>
                <a:gd name="T69" fmla="*/ 257 h 274"/>
                <a:gd name="T70" fmla="*/ 246 w 312"/>
                <a:gd name="T71" fmla="*/ 242 h 274"/>
                <a:gd name="T72" fmla="*/ 251 w 312"/>
                <a:gd name="T73" fmla="*/ 225 h 274"/>
                <a:gd name="T74" fmla="*/ 269 w 312"/>
                <a:gd name="T75" fmla="*/ 208 h 274"/>
                <a:gd name="T76" fmla="*/ 281 w 312"/>
                <a:gd name="T77" fmla="*/ 182 h 274"/>
                <a:gd name="T78" fmla="*/ 284 w 312"/>
                <a:gd name="T79" fmla="*/ 158 h 274"/>
                <a:gd name="T80" fmla="*/ 307 w 312"/>
                <a:gd name="T81" fmla="*/ 134 h 274"/>
                <a:gd name="T82" fmla="*/ 309 w 312"/>
                <a:gd name="T83" fmla="*/ 111 h 274"/>
                <a:gd name="T84" fmla="*/ 295 w 312"/>
                <a:gd name="T85" fmla="*/ 100 h 274"/>
                <a:gd name="T86" fmla="*/ 273 w 312"/>
                <a:gd name="T87" fmla="*/ 76 h 274"/>
                <a:gd name="T88" fmla="*/ 258 w 312"/>
                <a:gd name="T89" fmla="*/ 41 h 274"/>
                <a:gd name="T90" fmla="*/ 239 w 312"/>
                <a:gd name="T91" fmla="*/ 21 h 274"/>
                <a:gd name="T92" fmla="*/ 237 w 312"/>
                <a:gd name="T93" fmla="*/ 19 h 274"/>
                <a:gd name="T94" fmla="*/ 234 w 312"/>
                <a:gd name="T95" fmla="*/ 15 h 274"/>
                <a:gd name="T96" fmla="*/ 232 w 312"/>
                <a:gd name="T97" fmla="*/ 11 h 274"/>
                <a:gd name="T98" fmla="*/ 230 w 312"/>
                <a:gd name="T99" fmla="*/ 7 h 274"/>
                <a:gd name="T100" fmla="*/ 219 w 312"/>
                <a:gd name="T101" fmla="*/ 24 h 274"/>
                <a:gd name="T102" fmla="*/ 205 w 312"/>
                <a:gd name="T103" fmla="*/ 40 h 274"/>
                <a:gd name="T104" fmla="*/ 186 w 312"/>
                <a:gd name="T105" fmla="*/ 50 h 274"/>
                <a:gd name="T106" fmla="*/ 172 w 312"/>
                <a:gd name="T107" fmla="*/ 60 h 274"/>
                <a:gd name="T108" fmla="*/ 150 w 312"/>
                <a:gd name="T109" fmla="*/ 56 h 274"/>
                <a:gd name="T110" fmla="*/ 119 w 312"/>
                <a:gd name="T111" fmla="*/ 23 h 274"/>
                <a:gd name="T112" fmla="*/ 87 w 312"/>
                <a:gd name="T113" fmla="*/ 1 h 274"/>
                <a:gd name="T114" fmla="*/ 80 w 312"/>
                <a:gd name="T115" fmla="*/ 1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274">
                  <a:moveTo>
                    <a:pt x="77" y="16"/>
                  </a:moveTo>
                  <a:lnTo>
                    <a:pt x="77" y="16"/>
                  </a:lnTo>
                  <a:lnTo>
                    <a:pt x="74" y="19"/>
                  </a:lnTo>
                  <a:lnTo>
                    <a:pt x="73" y="22"/>
                  </a:lnTo>
                  <a:lnTo>
                    <a:pt x="72" y="24"/>
                  </a:lnTo>
                  <a:lnTo>
                    <a:pt x="73" y="26"/>
                  </a:lnTo>
                  <a:lnTo>
                    <a:pt x="76" y="29"/>
                  </a:lnTo>
                  <a:lnTo>
                    <a:pt x="79" y="34"/>
                  </a:lnTo>
                  <a:lnTo>
                    <a:pt x="79" y="34"/>
                  </a:lnTo>
                  <a:lnTo>
                    <a:pt x="81" y="39"/>
                  </a:lnTo>
                  <a:lnTo>
                    <a:pt x="84" y="42"/>
                  </a:lnTo>
                  <a:lnTo>
                    <a:pt x="88" y="44"/>
                  </a:lnTo>
                  <a:lnTo>
                    <a:pt x="93" y="46"/>
                  </a:lnTo>
                  <a:lnTo>
                    <a:pt x="93" y="46"/>
                  </a:lnTo>
                  <a:lnTo>
                    <a:pt x="98" y="47"/>
                  </a:lnTo>
                  <a:lnTo>
                    <a:pt x="101" y="50"/>
                  </a:lnTo>
                  <a:lnTo>
                    <a:pt x="102" y="54"/>
                  </a:lnTo>
                  <a:lnTo>
                    <a:pt x="102" y="60"/>
                  </a:lnTo>
                  <a:lnTo>
                    <a:pt x="102" y="60"/>
                  </a:lnTo>
                  <a:lnTo>
                    <a:pt x="100" y="62"/>
                  </a:lnTo>
                  <a:lnTo>
                    <a:pt x="98" y="64"/>
                  </a:lnTo>
                  <a:lnTo>
                    <a:pt x="95" y="65"/>
                  </a:lnTo>
                  <a:lnTo>
                    <a:pt x="90" y="66"/>
                  </a:lnTo>
                  <a:lnTo>
                    <a:pt x="81" y="67"/>
                  </a:lnTo>
                  <a:lnTo>
                    <a:pt x="73" y="66"/>
                  </a:lnTo>
                  <a:lnTo>
                    <a:pt x="73" y="66"/>
                  </a:lnTo>
                  <a:lnTo>
                    <a:pt x="59" y="64"/>
                  </a:lnTo>
                  <a:lnTo>
                    <a:pt x="55" y="62"/>
                  </a:lnTo>
                  <a:lnTo>
                    <a:pt x="51" y="58"/>
                  </a:lnTo>
                  <a:lnTo>
                    <a:pt x="51" y="58"/>
                  </a:lnTo>
                  <a:lnTo>
                    <a:pt x="49" y="55"/>
                  </a:lnTo>
                  <a:lnTo>
                    <a:pt x="47" y="54"/>
                  </a:lnTo>
                  <a:lnTo>
                    <a:pt x="41" y="51"/>
                  </a:lnTo>
                  <a:lnTo>
                    <a:pt x="35" y="48"/>
                  </a:lnTo>
                  <a:lnTo>
                    <a:pt x="31" y="46"/>
                  </a:lnTo>
                  <a:lnTo>
                    <a:pt x="28" y="43"/>
                  </a:lnTo>
                  <a:lnTo>
                    <a:pt x="28" y="43"/>
                  </a:lnTo>
                  <a:lnTo>
                    <a:pt x="24" y="40"/>
                  </a:lnTo>
                  <a:lnTo>
                    <a:pt x="21" y="37"/>
                  </a:lnTo>
                  <a:lnTo>
                    <a:pt x="17" y="37"/>
                  </a:lnTo>
                  <a:lnTo>
                    <a:pt x="13" y="40"/>
                  </a:lnTo>
                  <a:lnTo>
                    <a:pt x="10" y="41"/>
                  </a:lnTo>
                  <a:lnTo>
                    <a:pt x="6" y="44"/>
                  </a:lnTo>
                  <a:lnTo>
                    <a:pt x="4" y="46"/>
                  </a:lnTo>
                  <a:lnTo>
                    <a:pt x="3" y="49"/>
                  </a:lnTo>
                  <a:lnTo>
                    <a:pt x="3" y="49"/>
                  </a:lnTo>
                  <a:lnTo>
                    <a:pt x="0" y="53"/>
                  </a:lnTo>
                  <a:lnTo>
                    <a:pt x="0" y="53"/>
                  </a:lnTo>
                  <a:lnTo>
                    <a:pt x="0" y="53"/>
                  </a:lnTo>
                  <a:lnTo>
                    <a:pt x="0" y="53"/>
                  </a:lnTo>
                  <a:lnTo>
                    <a:pt x="1" y="58"/>
                  </a:lnTo>
                  <a:lnTo>
                    <a:pt x="2" y="64"/>
                  </a:lnTo>
                  <a:lnTo>
                    <a:pt x="4" y="68"/>
                  </a:lnTo>
                  <a:lnTo>
                    <a:pt x="9" y="71"/>
                  </a:lnTo>
                  <a:lnTo>
                    <a:pt x="9" y="71"/>
                  </a:lnTo>
                  <a:lnTo>
                    <a:pt x="15" y="73"/>
                  </a:lnTo>
                  <a:lnTo>
                    <a:pt x="20" y="76"/>
                  </a:lnTo>
                  <a:lnTo>
                    <a:pt x="29" y="82"/>
                  </a:lnTo>
                  <a:lnTo>
                    <a:pt x="29" y="82"/>
                  </a:lnTo>
                  <a:lnTo>
                    <a:pt x="31" y="83"/>
                  </a:lnTo>
                  <a:lnTo>
                    <a:pt x="32" y="85"/>
                  </a:lnTo>
                  <a:lnTo>
                    <a:pt x="34" y="90"/>
                  </a:lnTo>
                  <a:lnTo>
                    <a:pt x="33" y="92"/>
                  </a:lnTo>
                  <a:lnTo>
                    <a:pt x="33" y="94"/>
                  </a:lnTo>
                  <a:lnTo>
                    <a:pt x="31" y="96"/>
                  </a:lnTo>
                  <a:lnTo>
                    <a:pt x="29" y="98"/>
                  </a:lnTo>
                  <a:lnTo>
                    <a:pt x="29" y="98"/>
                  </a:lnTo>
                  <a:lnTo>
                    <a:pt x="26" y="99"/>
                  </a:lnTo>
                  <a:lnTo>
                    <a:pt x="25" y="101"/>
                  </a:lnTo>
                  <a:lnTo>
                    <a:pt x="24" y="103"/>
                  </a:lnTo>
                  <a:lnTo>
                    <a:pt x="24" y="106"/>
                  </a:lnTo>
                  <a:lnTo>
                    <a:pt x="25" y="111"/>
                  </a:lnTo>
                  <a:lnTo>
                    <a:pt x="26" y="113"/>
                  </a:lnTo>
                  <a:lnTo>
                    <a:pt x="28" y="115"/>
                  </a:lnTo>
                  <a:lnTo>
                    <a:pt x="28" y="115"/>
                  </a:lnTo>
                  <a:lnTo>
                    <a:pt x="33" y="118"/>
                  </a:lnTo>
                  <a:lnTo>
                    <a:pt x="40" y="123"/>
                  </a:lnTo>
                  <a:lnTo>
                    <a:pt x="46" y="129"/>
                  </a:lnTo>
                  <a:lnTo>
                    <a:pt x="48" y="132"/>
                  </a:lnTo>
                  <a:lnTo>
                    <a:pt x="49" y="135"/>
                  </a:lnTo>
                  <a:lnTo>
                    <a:pt x="49" y="135"/>
                  </a:lnTo>
                  <a:lnTo>
                    <a:pt x="48" y="137"/>
                  </a:lnTo>
                  <a:lnTo>
                    <a:pt x="47" y="140"/>
                  </a:lnTo>
                  <a:lnTo>
                    <a:pt x="43" y="147"/>
                  </a:lnTo>
                  <a:lnTo>
                    <a:pt x="41" y="150"/>
                  </a:lnTo>
                  <a:lnTo>
                    <a:pt x="41" y="153"/>
                  </a:lnTo>
                  <a:lnTo>
                    <a:pt x="42" y="156"/>
                  </a:lnTo>
                  <a:lnTo>
                    <a:pt x="45" y="159"/>
                  </a:lnTo>
                  <a:lnTo>
                    <a:pt x="45" y="159"/>
                  </a:lnTo>
                  <a:lnTo>
                    <a:pt x="53" y="163"/>
                  </a:lnTo>
                  <a:lnTo>
                    <a:pt x="60" y="168"/>
                  </a:lnTo>
                  <a:lnTo>
                    <a:pt x="66" y="173"/>
                  </a:lnTo>
                  <a:lnTo>
                    <a:pt x="70" y="179"/>
                  </a:lnTo>
                  <a:lnTo>
                    <a:pt x="70" y="179"/>
                  </a:lnTo>
                  <a:lnTo>
                    <a:pt x="72" y="180"/>
                  </a:lnTo>
                  <a:lnTo>
                    <a:pt x="75" y="182"/>
                  </a:lnTo>
                  <a:lnTo>
                    <a:pt x="81" y="183"/>
                  </a:lnTo>
                  <a:lnTo>
                    <a:pt x="84" y="184"/>
                  </a:lnTo>
                  <a:lnTo>
                    <a:pt x="87" y="186"/>
                  </a:lnTo>
                  <a:lnTo>
                    <a:pt x="89" y="188"/>
                  </a:lnTo>
                  <a:lnTo>
                    <a:pt x="90" y="193"/>
                  </a:lnTo>
                  <a:lnTo>
                    <a:pt x="90" y="193"/>
                  </a:lnTo>
                  <a:lnTo>
                    <a:pt x="90" y="201"/>
                  </a:lnTo>
                  <a:lnTo>
                    <a:pt x="91" y="208"/>
                  </a:lnTo>
                  <a:lnTo>
                    <a:pt x="95" y="219"/>
                  </a:lnTo>
                  <a:lnTo>
                    <a:pt x="95" y="219"/>
                  </a:lnTo>
                  <a:lnTo>
                    <a:pt x="96" y="225"/>
                  </a:lnTo>
                  <a:lnTo>
                    <a:pt x="97" y="235"/>
                  </a:lnTo>
                  <a:lnTo>
                    <a:pt x="97" y="235"/>
                  </a:lnTo>
                  <a:lnTo>
                    <a:pt x="99" y="234"/>
                  </a:lnTo>
                  <a:lnTo>
                    <a:pt x="99" y="234"/>
                  </a:lnTo>
                  <a:lnTo>
                    <a:pt x="116" y="220"/>
                  </a:lnTo>
                  <a:lnTo>
                    <a:pt x="130" y="206"/>
                  </a:lnTo>
                  <a:lnTo>
                    <a:pt x="130" y="206"/>
                  </a:lnTo>
                  <a:lnTo>
                    <a:pt x="144" y="194"/>
                  </a:lnTo>
                  <a:lnTo>
                    <a:pt x="149" y="191"/>
                  </a:lnTo>
                  <a:lnTo>
                    <a:pt x="152" y="190"/>
                  </a:lnTo>
                  <a:lnTo>
                    <a:pt x="156" y="189"/>
                  </a:lnTo>
                  <a:lnTo>
                    <a:pt x="156" y="189"/>
                  </a:lnTo>
                  <a:lnTo>
                    <a:pt x="160" y="189"/>
                  </a:lnTo>
                  <a:lnTo>
                    <a:pt x="163" y="188"/>
                  </a:lnTo>
                  <a:lnTo>
                    <a:pt x="168" y="184"/>
                  </a:lnTo>
                  <a:lnTo>
                    <a:pt x="173" y="180"/>
                  </a:lnTo>
                  <a:lnTo>
                    <a:pt x="177" y="179"/>
                  </a:lnTo>
                  <a:lnTo>
                    <a:pt x="182" y="178"/>
                  </a:lnTo>
                  <a:lnTo>
                    <a:pt x="182" y="178"/>
                  </a:lnTo>
                  <a:lnTo>
                    <a:pt x="191" y="178"/>
                  </a:lnTo>
                  <a:lnTo>
                    <a:pt x="195" y="178"/>
                  </a:lnTo>
                  <a:lnTo>
                    <a:pt x="198" y="179"/>
                  </a:lnTo>
                  <a:lnTo>
                    <a:pt x="200" y="180"/>
                  </a:lnTo>
                  <a:lnTo>
                    <a:pt x="202" y="182"/>
                  </a:lnTo>
                  <a:lnTo>
                    <a:pt x="203" y="185"/>
                  </a:lnTo>
                  <a:lnTo>
                    <a:pt x="203" y="189"/>
                  </a:lnTo>
                  <a:lnTo>
                    <a:pt x="203" y="189"/>
                  </a:lnTo>
                  <a:lnTo>
                    <a:pt x="203" y="193"/>
                  </a:lnTo>
                  <a:lnTo>
                    <a:pt x="202" y="196"/>
                  </a:lnTo>
                  <a:lnTo>
                    <a:pt x="200" y="201"/>
                  </a:lnTo>
                  <a:lnTo>
                    <a:pt x="199" y="205"/>
                  </a:lnTo>
                  <a:lnTo>
                    <a:pt x="200" y="207"/>
                  </a:lnTo>
                  <a:lnTo>
                    <a:pt x="201" y="209"/>
                  </a:lnTo>
                  <a:lnTo>
                    <a:pt x="201" y="209"/>
                  </a:lnTo>
                  <a:lnTo>
                    <a:pt x="205" y="215"/>
                  </a:lnTo>
                  <a:lnTo>
                    <a:pt x="206" y="218"/>
                  </a:lnTo>
                  <a:lnTo>
                    <a:pt x="206" y="221"/>
                  </a:lnTo>
                  <a:lnTo>
                    <a:pt x="206" y="224"/>
                  </a:lnTo>
                  <a:lnTo>
                    <a:pt x="205" y="227"/>
                  </a:lnTo>
                  <a:lnTo>
                    <a:pt x="203" y="229"/>
                  </a:lnTo>
                  <a:lnTo>
                    <a:pt x="200" y="231"/>
                  </a:lnTo>
                  <a:lnTo>
                    <a:pt x="200" y="231"/>
                  </a:lnTo>
                  <a:lnTo>
                    <a:pt x="197" y="232"/>
                  </a:lnTo>
                  <a:lnTo>
                    <a:pt x="194" y="234"/>
                  </a:lnTo>
                  <a:lnTo>
                    <a:pt x="192" y="237"/>
                  </a:lnTo>
                  <a:lnTo>
                    <a:pt x="191" y="239"/>
                  </a:lnTo>
                  <a:lnTo>
                    <a:pt x="190" y="241"/>
                  </a:lnTo>
                  <a:lnTo>
                    <a:pt x="190" y="244"/>
                  </a:lnTo>
                  <a:lnTo>
                    <a:pt x="191" y="248"/>
                  </a:lnTo>
                  <a:lnTo>
                    <a:pt x="191" y="248"/>
                  </a:lnTo>
                  <a:lnTo>
                    <a:pt x="194" y="252"/>
                  </a:lnTo>
                  <a:lnTo>
                    <a:pt x="199" y="254"/>
                  </a:lnTo>
                  <a:lnTo>
                    <a:pt x="203" y="256"/>
                  </a:lnTo>
                  <a:lnTo>
                    <a:pt x="207" y="259"/>
                  </a:lnTo>
                  <a:lnTo>
                    <a:pt x="207" y="259"/>
                  </a:lnTo>
                  <a:lnTo>
                    <a:pt x="211" y="262"/>
                  </a:lnTo>
                  <a:lnTo>
                    <a:pt x="215" y="264"/>
                  </a:lnTo>
                  <a:lnTo>
                    <a:pt x="219" y="266"/>
                  </a:lnTo>
                  <a:lnTo>
                    <a:pt x="223" y="270"/>
                  </a:lnTo>
                  <a:lnTo>
                    <a:pt x="223" y="270"/>
                  </a:lnTo>
                  <a:lnTo>
                    <a:pt x="225" y="272"/>
                  </a:lnTo>
                  <a:lnTo>
                    <a:pt x="227" y="273"/>
                  </a:lnTo>
                  <a:lnTo>
                    <a:pt x="233" y="274"/>
                  </a:lnTo>
                  <a:lnTo>
                    <a:pt x="241" y="274"/>
                  </a:lnTo>
                  <a:lnTo>
                    <a:pt x="249" y="273"/>
                  </a:lnTo>
                  <a:lnTo>
                    <a:pt x="249" y="273"/>
                  </a:lnTo>
                  <a:lnTo>
                    <a:pt x="246" y="266"/>
                  </a:lnTo>
                  <a:lnTo>
                    <a:pt x="243" y="257"/>
                  </a:lnTo>
                  <a:lnTo>
                    <a:pt x="243" y="257"/>
                  </a:lnTo>
                  <a:lnTo>
                    <a:pt x="243" y="253"/>
                  </a:lnTo>
                  <a:lnTo>
                    <a:pt x="243" y="249"/>
                  </a:lnTo>
                  <a:lnTo>
                    <a:pt x="244" y="245"/>
                  </a:lnTo>
                  <a:lnTo>
                    <a:pt x="246" y="242"/>
                  </a:lnTo>
                  <a:lnTo>
                    <a:pt x="250" y="236"/>
                  </a:lnTo>
                  <a:lnTo>
                    <a:pt x="251" y="233"/>
                  </a:lnTo>
                  <a:lnTo>
                    <a:pt x="251" y="230"/>
                  </a:lnTo>
                  <a:lnTo>
                    <a:pt x="251" y="230"/>
                  </a:lnTo>
                  <a:lnTo>
                    <a:pt x="251" y="225"/>
                  </a:lnTo>
                  <a:lnTo>
                    <a:pt x="252" y="223"/>
                  </a:lnTo>
                  <a:lnTo>
                    <a:pt x="253" y="221"/>
                  </a:lnTo>
                  <a:lnTo>
                    <a:pt x="258" y="216"/>
                  </a:lnTo>
                  <a:lnTo>
                    <a:pt x="269" y="208"/>
                  </a:lnTo>
                  <a:lnTo>
                    <a:pt x="269" y="208"/>
                  </a:lnTo>
                  <a:lnTo>
                    <a:pt x="274" y="204"/>
                  </a:lnTo>
                  <a:lnTo>
                    <a:pt x="277" y="200"/>
                  </a:lnTo>
                  <a:lnTo>
                    <a:pt x="280" y="196"/>
                  </a:lnTo>
                  <a:lnTo>
                    <a:pt x="281" y="191"/>
                  </a:lnTo>
                  <a:lnTo>
                    <a:pt x="281" y="182"/>
                  </a:lnTo>
                  <a:lnTo>
                    <a:pt x="280" y="171"/>
                  </a:lnTo>
                  <a:lnTo>
                    <a:pt x="280" y="171"/>
                  </a:lnTo>
                  <a:lnTo>
                    <a:pt x="280" y="166"/>
                  </a:lnTo>
                  <a:lnTo>
                    <a:pt x="282" y="162"/>
                  </a:lnTo>
                  <a:lnTo>
                    <a:pt x="284" y="158"/>
                  </a:lnTo>
                  <a:lnTo>
                    <a:pt x="286" y="156"/>
                  </a:lnTo>
                  <a:lnTo>
                    <a:pt x="294" y="149"/>
                  </a:lnTo>
                  <a:lnTo>
                    <a:pt x="303" y="140"/>
                  </a:lnTo>
                  <a:lnTo>
                    <a:pt x="303" y="140"/>
                  </a:lnTo>
                  <a:lnTo>
                    <a:pt x="307" y="134"/>
                  </a:lnTo>
                  <a:lnTo>
                    <a:pt x="310" y="129"/>
                  </a:lnTo>
                  <a:lnTo>
                    <a:pt x="312" y="123"/>
                  </a:lnTo>
                  <a:lnTo>
                    <a:pt x="312" y="119"/>
                  </a:lnTo>
                  <a:lnTo>
                    <a:pt x="311" y="115"/>
                  </a:lnTo>
                  <a:lnTo>
                    <a:pt x="309" y="111"/>
                  </a:lnTo>
                  <a:lnTo>
                    <a:pt x="306" y="108"/>
                  </a:lnTo>
                  <a:lnTo>
                    <a:pt x="302" y="106"/>
                  </a:lnTo>
                  <a:lnTo>
                    <a:pt x="302" y="106"/>
                  </a:lnTo>
                  <a:lnTo>
                    <a:pt x="298" y="103"/>
                  </a:lnTo>
                  <a:lnTo>
                    <a:pt x="295" y="100"/>
                  </a:lnTo>
                  <a:lnTo>
                    <a:pt x="289" y="93"/>
                  </a:lnTo>
                  <a:lnTo>
                    <a:pt x="283" y="86"/>
                  </a:lnTo>
                  <a:lnTo>
                    <a:pt x="278" y="81"/>
                  </a:lnTo>
                  <a:lnTo>
                    <a:pt x="278" y="81"/>
                  </a:lnTo>
                  <a:lnTo>
                    <a:pt x="273" y="76"/>
                  </a:lnTo>
                  <a:lnTo>
                    <a:pt x="269" y="70"/>
                  </a:lnTo>
                  <a:lnTo>
                    <a:pt x="264" y="62"/>
                  </a:lnTo>
                  <a:lnTo>
                    <a:pt x="261" y="51"/>
                  </a:lnTo>
                  <a:lnTo>
                    <a:pt x="261" y="51"/>
                  </a:lnTo>
                  <a:lnTo>
                    <a:pt x="258" y="41"/>
                  </a:lnTo>
                  <a:lnTo>
                    <a:pt x="254" y="32"/>
                  </a:lnTo>
                  <a:lnTo>
                    <a:pt x="248" y="27"/>
                  </a:lnTo>
                  <a:lnTo>
                    <a:pt x="242" y="23"/>
                  </a:lnTo>
                  <a:lnTo>
                    <a:pt x="242" y="23"/>
                  </a:lnTo>
                  <a:lnTo>
                    <a:pt x="239" y="21"/>
                  </a:lnTo>
                  <a:lnTo>
                    <a:pt x="239" y="21"/>
                  </a:lnTo>
                  <a:lnTo>
                    <a:pt x="238" y="21"/>
                  </a:lnTo>
                  <a:lnTo>
                    <a:pt x="238" y="21"/>
                  </a:lnTo>
                  <a:lnTo>
                    <a:pt x="237" y="19"/>
                  </a:lnTo>
                  <a:lnTo>
                    <a:pt x="237" y="19"/>
                  </a:lnTo>
                  <a:lnTo>
                    <a:pt x="236" y="18"/>
                  </a:lnTo>
                  <a:lnTo>
                    <a:pt x="236" y="18"/>
                  </a:lnTo>
                  <a:lnTo>
                    <a:pt x="235" y="16"/>
                  </a:lnTo>
                  <a:lnTo>
                    <a:pt x="235" y="16"/>
                  </a:lnTo>
                  <a:lnTo>
                    <a:pt x="234" y="15"/>
                  </a:lnTo>
                  <a:lnTo>
                    <a:pt x="234" y="15"/>
                  </a:lnTo>
                  <a:lnTo>
                    <a:pt x="233" y="13"/>
                  </a:lnTo>
                  <a:lnTo>
                    <a:pt x="233" y="13"/>
                  </a:lnTo>
                  <a:lnTo>
                    <a:pt x="232" y="11"/>
                  </a:lnTo>
                  <a:lnTo>
                    <a:pt x="232" y="11"/>
                  </a:lnTo>
                  <a:lnTo>
                    <a:pt x="232" y="10"/>
                  </a:lnTo>
                  <a:lnTo>
                    <a:pt x="232" y="10"/>
                  </a:lnTo>
                  <a:lnTo>
                    <a:pt x="231" y="8"/>
                  </a:lnTo>
                  <a:lnTo>
                    <a:pt x="231" y="8"/>
                  </a:lnTo>
                  <a:lnTo>
                    <a:pt x="230" y="7"/>
                  </a:lnTo>
                  <a:lnTo>
                    <a:pt x="230" y="7"/>
                  </a:lnTo>
                  <a:lnTo>
                    <a:pt x="228" y="5"/>
                  </a:lnTo>
                  <a:lnTo>
                    <a:pt x="228" y="5"/>
                  </a:lnTo>
                  <a:lnTo>
                    <a:pt x="224" y="15"/>
                  </a:lnTo>
                  <a:lnTo>
                    <a:pt x="219" y="24"/>
                  </a:lnTo>
                  <a:lnTo>
                    <a:pt x="219" y="24"/>
                  </a:lnTo>
                  <a:lnTo>
                    <a:pt x="212" y="34"/>
                  </a:lnTo>
                  <a:lnTo>
                    <a:pt x="210" y="36"/>
                  </a:lnTo>
                  <a:lnTo>
                    <a:pt x="208" y="39"/>
                  </a:lnTo>
                  <a:lnTo>
                    <a:pt x="205" y="40"/>
                  </a:lnTo>
                  <a:lnTo>
                    <a:pt x="202" y="41"/>
                  </a:lnTo>
                  <a:lnTo>
                    <a:pt x="202" y="41"/>
                  </a:lnTo>
                  <a:lnTo>
                    <a:pt x="194" y="42"/>
                  </a:lnTo>
                  <a:lnTo>
                    <a:pt x="189" y="45"/>
                  </a:lnTo>
                  <a:lnTo>
                    <a:pt x="186" y="50"/>
                  </a:lnTo>
                  <a:lnTo>
                    <a:pt x="182" y="55"/>
                  </a:lnTo>
                  <a:lnTo>
                    <a:pt x="182" y="55"/>
                  </a:lnTo>
                  <a:lnTo>
                    <a:pt x="179" y="57"/>
                  </a:lnTo>
                  <a:lnTo>
                    <a:pt x="176" y="59"/>
                  </a:lnTo>
                  <a:lnTo>
                    <a:pt x="172" y="60"/>
                  </a:lnTo>
                  <a:lnTo>
                    <a:pt x="169" y="60"/>
                  </a:lnTo>
                  <a:lnTo>
                    <a:pt x="161" y="59"/>
                  </a:lnTo>
                  <a:lnTo>
                    <a:pt x="154" y="58"/>
                  </a:lnTo>
                  <a:lnTo>
                    <a:pt x="154" y="58"/>
                  </a:lnTo>
                  <a:lnTo>
                    <a:pt x="150" y="56"/>
                  </a:lnTo>
                  <a:lnTo>
                    <a:pt x="146" y="53"/>
                  </a:lnTo>
                  <a:lnTo>
                    <a:pt x="136" y="45"/>
                  </a:lnTo>
                  <a:lnTo>
                    <a:pt x="127" y="34"/>
                  </a:lnTo>
                  <a:lnTo>
                    <a:pt x="119" y="23"/>
                  </a:lnTo>
                  <a:lnTo>
                    <a:pt x="119" y="23"/>
                  </a:lnTo>
                  <a:lnTo>
                    <a:pt x="115" y="18"/>
                  </a:lnTo>
                  <a:lnTo>
                    <a:pt x="111" y="15"/>
                  </a:lnTo>
                  <a:lnTo>
                    <a:pt x="103" y="10"/>
                  </a:lnTo>
                  <a:lnTo>
                    <a:pt x="96" y="6"/>
                  </a:lnTo>
                  <a:lnTo>
                    <a:pt x="87" y="1"/>
                  </a:lnTo>
                  <a:lnTo>
                    <a:pt x="87" y="1"/>
                  </a:lnTo>
                  <a:lnTo>
                    <a:pt x="87" y="0"/>
                  </a:lnTo>
                  <a:lnTo>
                    <a:pt x="87" y="0"/>
                  </a:lnTo>
                  <a:lnTo>
                    <a:pt x="83" y="8"/>
                  </a:lnTo>
                  <a:lnTo>
                    <a:pt x="80" y="12"/>
                  </a:lnTo>
                  <a:lnTo>
                    <a:pt x="77" y="16"/>
                  </a:lnTo>
                  <a:lnTo>
                    <a:pt x="77" y="1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1" name="Freeform 123">
              <a:extLst>
                <a:ext uri="{FF2B5EF4-FFF2-40B4-BE49-F238E27FC236}">
                  <a16:creationId xmlns:a16="http://schemas.microsoft.com/office/drawing/2014/main" id="{751F7481-0C0D-414D-BE30-428FF6A46E8F}"/>
                </a:ext>
              </a:extLst>
            </p:cNvPr>
            <p:cNvSpPr>
              <a:spLocks/>
            </p:cNvSpPr>
            <p:nvPr/>
          </p:nvSpPr>
          <p:spPr bwMode="auto">
            <a:xfrm>
              <a:off x="1781220" y="2284522"/>
              <a:ext cx="657224" cy="317217"/>
            </a:xfrm>
            <a:custGeom>
              <a:avLst/>
              <a:gdLst>
                <a:gd name="T0" fmla="*/ 49 w 2069"/>
                <a:gd name="T1" fmla="*/ 323 h 862"/>
                <a:gd name="T2" fmla="*/ 125 w 2069"/>
                <a:gd name="T3" fmla="*/ 355 h 862"/>
                <a:gd name="T4" fmla="*/ 181 w 2069"/>
                <a:gd name="T5" fmla="*/ 423 h 862"/>
                <a:gd name="T6" fmla="*/ 208 w 2069"/>
                <a:gd name="T7" fmla="*/ 471 h 862"/>
                <a:gd name="T8" fmla="*/ 194 w 2069"/>
                <a:gd name="T9" fmla="*/ 520 h 862"/>
                <a:gd name="T10" fmla="*/ 208 w 2069"/>
                <a:gd name="T11" fmla="*/ 581 h 862"/>
                <a:gd name="T12" fmla="*/ 342 w 2069"/>
                <a:gd name="T13" fmla="*/ 590 h 862"/>
                <a:gd name="T14" fmla="*/ 439 w 2069"/>
                <a:gd name="T15" fmla="*/ 641 h 862"/>
                <a:gd name="T16" fmla="*/ 497 w 2069"/>
                <a:gd name="T17" fmla="*/ 681 h 862"/>
                <a:gd name="T18" fmla="*/ 541 w 2069"/>
                <a:gd name="T19" fmla="*/ 747 h 862"/>
                <a:gd name="T20" fmla="*/ 638 w 2069"/>
                <a:gd name="T21" fmla="*/ 773 h 862"/>
                <a:gd name="T22" fmla="*/ 767 w 2069"/>
                <a:gd name="T23" fmla="*/ 778 h 862"/>
                <a:gd name="T24" fmla="*/ 902 w 2069"/>
                <a:gd name="T25" fmla="*/ 796 h 862"/>
                <a:gd name="T26" fmla="*/ 1001 w 2069"/>
                <a:gd name="T27" fmla="*/ 838 h 862"/>
                <a:gd name="T28" fmla="*/ 1095 w 2069"/>
                <a:gd name="T29" fmla="*/ 861 h 862"/>
                <a:gd name="T30" fmla="*/ 1156 w 2069"/>
                <a:gd name="T31" fmla="*/ 827 h 862"/>
                <a:gd name="T32" fmla="*/ 1325 w 2069"/>
                <a:gd name="T33" fmla="*/ 794 h 862"/>
                <a:gd name="T34" fmla="*/ 1456 w 2069"/>
                <a:gd name="T35" fmla="*/ 765 h 862"/>
                <a:gd name="T36" fmla="*/ 1547 w 2069"/>
                <a:gd name="T37" fmla="*/ 697 h 862"/>
                <a:gd name="T38" fmla="*/ 1516 w 2069"/>
                <a:gd name="T39" fmla="*/ 639 h 862"/>
                <a:gd name="T40" fmla="*/ 1565 w 2069"/>
                <a:gd name="T41" fmla="*/ 581 h 862"/>
                <a:gd name="T42" fmla="*/ 1657 w 2069"/>
                <a:gd name="T43" fmla="*/ 610 h 862"/>
                <a:gd name="T44" fmla="*/ 1760 w 2069"/>
                <a:gd name="T45" fmla="*/ 562 h 862"/>
                <a:gd name="T46" fmla="*/ 1849 w 2069"/>
                <a:gd name="T47" fmla="*/ 489 h 862"/>
                <a:gd name="T48" fmla="*/ 1958 w 2069"/>
                <a:gd name="T49" fmla="*/ 451 h 862"/>
                <a:gd name="T50" fmla="*/ 2033 w 2069"/>
                <a:gd name="T51" fmla="*/ 462 h 862"/>
                <a:gd name="T52" fmla="*/ 2043 w 2069"/>
                <a:gd name="T53" fmla="*/ 407 h 862"/>
                <a:gd name="T54" fmla="*/ 1932 w 2069"/>
                <a:gd name="T55" fmla="*/ 347 h 862"/>
                <a:gd name="T56" fmla="*/ 1873 w 2069"/>
                <a:gd name="T57" fmla="*/ 359 h 862"/>
                <a:gd name="T58" fmla="*/ 1785 w 2069"/>
                <a:gd name="T59" fmla="*/ 353 h 862"/>
                <a:gd name="T60" fmla="*/ 1805 w 2069"/>
                <a:gd name="T61" fmla="*/ 292 h 862"/>
                <a:gd name="T62" fmla="*/ 1851 w 2069"/>
                <a:gd name="T63" fmla="*/ 207 h 862"/>
                <a:gd name="T64" fmla="*/ 1818 w 2069"/>
                <a:gd name="T65" fmla="*/ 178 h 862"/>
                <a:gd name="T66" fmla="*/ 1756 w 2069"/>
                <a:gd name="T67" fmla="*/ 171 h 862"/>
                <a:gd name="T68" fmla="*/ 1672 w 2069"/>
                <a:gd name="T69" fmla="*/ 173 h 862"/>
                <a:gd name="T70" fmla="*/ 1623 w 2069"/>
                <a:gd name="T71" fmla="*/ 217 h 862"/>
                <a:gd name="T72" fmla="*/ 1499 w 2069"/>
                <a:gd name="T73" fmla="*/ 238 h 862"/>
                <a:gd name="T74" fmla="*/ 1363 w 2069"/>
                <a:gd name="T75" fmla="*/ 232 h 862"/>
                <a:gd name="T76" fmla="*/ 1296 w 2069"/>
                <a:gd name="T77" fmla="*/ 205 h 862"/>
                <a:gd name="T78" fmla="*/ 1221 w 2069"/>
                <a:gd name="T79" fmla="*/ 154 h 862"/>
                <a:gd name="T80" fmla="*/ 1165 w 2069"/>
                <a:gd name="T81" fmla="*/ 148 h 862"/>
                <a:gd name="T82" fmla="*/ 1081 w 2069"/>
                <a:gd name="T83" fmla="*/ 148 h 862"/>
                <a:gd name="T84" fmla="*/ 971 w 2069"/>
                <a:gd name="T85" fmla="*/ 153 h 862"/>
                <a:gd name="T86" fmla="*/ 920 w 2069"/>
                <a:gd name="T87" fmla="*/ 86 h 862"/>
                <a:gd name="T88" fmla="*/ 852 w 2069"/>
                <a:gd name="T89" fmla="*/ 49 h 862"/>
                <a:gd name="T90" fmla="*/ 762 w 2069"/>
                <a:gd name="T91" fmla="*/ 20 h 862"/>
                <a:gd name="T92" fmla="*/ 704 w 2069"/>
                <a:gd name="T93" fmla="*/ 23 h 862"/>
                <a:gd name="T94" fmla="*/ 651 w 2069"/>
                <a:gd name="T95" fmla="*/ 74 h 862"/>
                <a:gd name="T96" fmla="*/ 666 w 2069"/>
                <a:gd name="T97" fmla="*/ 133 h 862"/>
                <a:gd name="T98" fmla="*/ 652 w 2069"/>
                <a:gd name="T99" fmla="*/ 182 h 862"/>
                <a:gd name="T100" fmla="*/ 609 w 2069"/>
                <a:gd name="T101" fmla="*/ 208 h 862"/>
                <a:gd name="T102" fmla="*/ 553 w 2069"/>
                <a:gd name="T103" fmla="*/ 193 h 862"/>
                <a:gd name="T104" fmla="*/ 494 w 2069"/>
                <a:gd name="T105" fmla="*/ 193 h 862"/>
                <a:gd name="T106" fmla="*/ 431 w 2069"/>
                <a:gd name="T107" fmla="*/ 171 h 862"/>
                <a:gd name="T108" fmla="*/ 367 w 2069"/>
                <a:gd name="T109" fmla="*/ 132 h 862"/>
                <a:gd name="T110" fmla="*/ 310 w 2069"/>
                <a:gd name="T111" fmla="*/ 120 h 862"/>
                <a:gd name="T112" fmla="*/ 261 w 2069"/>
                <a:gd name="T113" fmla="*/ 122 h 862"/>
                <a:gd name="T114" fmla="*/ 179 w 2069"/>
                <a:gd name="T115" fmla="*/ 161 h 862"/>
                <a:gd name="T116" fmla="*/ 120 w 2069"/>
                <a:gd name="T117" fmla="*/ 200 h 862"/>
                <a:gd name="T118" fmla="*/ 50 w 2069"/>
                <a:gd name="T119" fmla="*/ 224 h 862"/>
                <a:gd name="T120" fmla="*/ 5 w 2069"/>
                <a:gd name="T121" fmla="*/ 255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9" h="862">
                  <a:moveTo>
                    <a:pt x="1" y="275"/>
                  </a:moveTo>
                  <a:lnTo>
                    <a:pt x="1" y="275"/>
                  </a:lnTo>
                  <a:lnTo>
                    <a:pt x="4" y="281"/>
                  </a:lnTo>
                  <a:lnTo>
                    <a:pt x="7" y="286"/>
                  </a:lnTo>
                  <a:lnTo>
                    <a:pt x="9" y="289"/>
                  </a:lnTo>
                  <a:lnTo>
                    <a:pt x="12" y="293"/>
                  </a:lnTo>
                  <a:lnTo>
                    <a:pt x="12" y="293"/>
                  </a:lnTo>
                  <a:lnTo>
                    <a:pt x="14" y="298"/>
                  </a:lnTo>
                  <a:lnTo>
                    <a:pt x="17" y="302"/>
                  </a:lnTo>
                  <a:lnTo>
                    <a:pt x="22" y="306"/>
                  </a:lnTo>
                  <a:lnTo>
                    <a:pt x="30" y="310"/>
                  </a:lnTo>
                  <a:lnTo>
                    <a:pt x="30" y="310"/>
                  </a:lnTo>
                  <a:lnTo>
                    <a:pt x="39" y="313"/>
                  </a:lnTo>
                  <a:lnTo>
                    <a:pt x="44" y="316"/>
                  </a:lnTo>
                  <a:lnTo>
                    <a:pt x="47" y="319"/>
                  </a:lnTo>
                  <a:lnTo>
                    <a:pt x="49" y="323"/>
                  </a:lnTo>
                  <a:lnTo>
                    <a:pt x="49" y="323"/>
                  </a:lnTo>
                  <a:lnTo>
                    <a:pt x="50" y="326"/>
                  </a:lnTo>
                  <a:lnTo>
                    <a:pt x="53" y="329"/>
                  </a:lnTo>
                  <a:lnTo>
                    <a:pt x="61" y="337"/>
                  </a:lnTo>
                  <a:lnTo>
                    <a:pt x="66" y="341"/>
                  </a:lnTo>
                  <a:lnTo>
                    <a:pt x="71" y="344"/>
                  </a:lnTo>
                  <a:lnTo>
                    <a:pt x="76" y="346"/>
                  </a:lnTo>
                  <a:lnTo>
                    <a:pt x="81" y="347"/>
                  </a:lnTo>
                  <a:lnTo>
                    <a:pt x="81" y="347"/>
                  </a:lnTo>
                  <a:lnTo>
                    <a:pt x="91" y="347"/>
                  </a:lnTo>
                  <a:lnTo>
                    <a:pt x="103" y="345"/>
                  </a:lnTo>
                  <a:lnTo>
                    <a:pt x="108" y="345"/>
                  </a:lnTo>
                  <a:lnTo>
                    <a:pt x="112" y="345"/>
                  </a:lnTo>
                  <a:lnTo>
                    <a:pt x="115" y="346"/>
                  </a:lnTo>
                  <a:lnTo>
                    <a:pt x="117" y="349"/>
                  </a:lnTo>
                  <a:lnTo>
                    <a:pt x="117" y="349"/>
                  </a:lnTo>
                  <a:lnTo>
                    <a:pt x="120" y="353"/>
                  </a:lnTo>
                  <a:lnTo>
                    <a:pt x="125" y="355"/>
                  </a:lnTo>
                  <a:lnTo>
                    <a:pt x="135" y="357"/>
                  </a:lnTo>
                  <a:lnTo>
                    <a:pt x="135" y="357"/>
                  </a:lnTo>
                  <a:lnTo>
                    <a:pt x="141" y="360"/>
                  </a:lnTo>
                  <a:lnTo>
                    <a:pt x="147" y="364"/>
                  </a:lnTo>
                  <a:lnTo>
                    <a:pt x="152" y="369"/>
                  </a:lnTo>
                  <a:lnTo>
                    <a:pt x="155" y="373"/>
                  </a:lnTo>
                  <a:lnTo>
                    <a:pt x="155" y="373"/>
                  </a:lnTo>
                  <a:lnTo>
                    <a:pt x="161" y="381"/>
                  </a:lnTo>
                  <a:lnTo>
                    <a:pt x="163" y="386"/>
                  </a:lnTo>
                  <a:lnTo>
                    <a:pt x="165" y="393"/>
                  </a:lnTo>
                  <a:lnTo>
                    <a:pt x="165" y="393"/>
                  </a:lnTo>
                  <a:lnTo>
                    <a:pt x="166" y="401"/>
                  </a:lnTo>
                  <a:lnTo>
                    <a:pt x="169" y="408"/>
                  </a:lnTo>
                  <a:lnTo>
                    <a:pt x="170" y="412"/>
                  </a:lnTo>
                  <a:lnTo>
                    <a:pt x="173" y="416"/>
                  </a:lnTo>
                  <a:lnTo>
                    <a:pt x="177" y="419"/>
                  </a:lnTo>
                  <a:lnTo>
                    <a:pt x="181" y="423"/>
                  </a:lnTo>
                  <a:lnTo>
                    <a:pt x="181" y="423"/>
                  </a:lnTo>
                  <a:lnTo>
                    <a:pt x="186" y="427"/>
                  </a:lnTo>
                  <a:lnTo>
                    <a:pt x="189" y="430"/>
                  </a:lnTo>
                  <a:lnTo>
                    <a:pt x="193" y="438"/>
                  </a:lnTo>
                  <a:lnTo>
                    <a:pt x="197" y="444"/>
                  </a:lnTo>
                  <a:lnTo>
                    <a:pt x="200" y="447"/>
                  </a:lnTo>
                  <a:lnTo>
                    <a:pt x="204" y="449"/>
                  </a:lnTo>
                  <a:lnTo>
                    <a:pt x="204" y="449"/>
                  </a:lnTo>
                  <a:lnTo>
                    <a:pt x="208" y="451"/>
                  </a:lnTo>
                  <a:lnTo>
                    <a:pt x="212" y="454"/>
                  </a:lnTo>
                  <a:lnTo>
                    <a:pt x="214" y="457"/>
                  </a:lnTo>
                  <a:lnTo>
                    <a:pt x="216" y="460"/>
                  </a:lnTo>
                  <a:lnTo>
                    <a:pt x="216" y="463"/>
                  </a:lnTo>
                  <a:lnTo>
                    <a:pt x="215" y="466"/>
                  </a:lnTo>
                  <a:lnTo>
                    <a:pt x="212" y="469"/>
                  </a:lnTo>
                  <a:lnTo>
                    <a:pt x="208" y="471"/>
                  </a:lnTo>
                  <a:lnTo>
                    <a:pt x="208" y="471"/>
                  </a:lnTo>
                  <a:lnTo>
                    <a:pt x="203" y="474"/>
                  </a:lnTo>
                  <a:lnTo>
                    <a:pt x="200" y="477"/>
                  </a:lnTo>
                  <a:lnTo>
                    <a:pt x="197" y="481"/>
                  </a:lnTo>
                  <a:lnTo>
                    <a:pt x="196" y="484"/>
                  </a:lnTo>
                  <a:lnTo>
                    <a:pt x="195" y="488"/>
                  </a:lnTo>
                  <a:lnTo>
                    <a:pt x="195" y="492"/>
                  </a:lnTo>
                  <a:lnTo>
                    <a:pt x="197" y="495"/>
                  </a:lnTo>
                  <a:lnTo>
                    <a:pt x="199" y="497"/>
                  </a:lnTo>
                  <a:lnTo>
                    <a:pt x="199" y="497"/>
                  </a:lnTo>
                  <a:lnTo>
                    <a:pt x="204" y="500"/>
                  </a:lnTo>
                  <a:lnTo>
                    <a:pt x="208" y="504"/>
                  </a:lnTo>
                  <a:lnTo>
                    <a:pt x="209" y="505"/>
                  </a:lnTo>
                  <a:lnTo>
                    <a:pt x="208" y="507"/>
                  </a:lnTo>
                  <a:lnTo>
                    <a:pt x="206" y="510"/>
                  </a:lnTo>
                  <a:lnTo>
                    <a:pt x="202" y="513"/>
                  </a:lnTo>
                  <a:lnTo>
                    <a:pt x="202" y="513"/>
                  </a:lnTo>
                  <a:lnTo>
                    <a:pt x="194" y="520"/>
                  </a:lnTo>
                  <a:lnTo>
                    <a:pt x="188" y="528"/>
                  </a:lnTo>
                  <a:lnTo>
                    <a:pt x="184" y="535"/>
                  </a:lnTo>
                  <a:lnTo>
                    <a:pt x="181" y="542"/>
                  </a:lnTo>
                  <a:lnTo>
                    <a:pt x="181" y="542"/>
                  </a:lnTo>
                  <a:lnTo>
                    <a:pt x="179" y="548"/>
                  </a:lnTo>
                  <a:lnTo>
                    <a:pt x="178" y="553"/>
                  </a:lnTo>
                  <a:lnTo>
                    <a:pt x="178" y="555"/>
                  </a:lnTo>
                  <a:lnTo>
                    <a:pt x="179" y="558"/>
                  </a:lnTo>
                  <a:lnTo>
                    <a:pt x="182" y="560"/>
                  </a:lnTo>
                  <a:lnTo>
                    <a:pt x="188" y="563"/>
                  </a:lnTo>
                  <a:lnTo>
                    <a:pt x="188" y="563"/>
                  </a:lnTo>
                  <a:lnTo>
                    <a:pt x="193" y="566"/>
                  </a:lnTo>
                  <a:lnTo>
                    <a:pt x="196" y="569"/>
                  </a:lnTo>
                  <a:lnTo>
                    <a:pt x="200" y="575"/>
                  </a:lnTo>
                  <a:lnTo>
                    <a:pt x="202" y="577"/>
                  </a:lnTo>
                  <a:lnTo>
                    <a:pt x="205" y="579"/>
                  </a:lnTo>
                  <a:lnTo>
                    <a:pt x="208" y="581"/>
                  </a:lnTo>
                  <a:lnTo>
                    <a:pt x="214" y="582"/>
                  </a:lnTo>
                  <a:lnTo>
                    <a:pt x="214" y="582"/>
                  </a:lnTo>
                  <a:lnTo>
                    <a:pt x="228" y="583"/>
                  </a:lnTo>
                  <a:lnTo>
                    <a:pt x="243" y="582"/>
                  </a:lnTo>
                  <a:lnTo>
                    <a:pt x="257" y="582"/>
                  </a:lnTo>
                  <a:lnTo>
                    <a:pt x="263" y="583"/>
                  </a:lnTo>
                  <a:lnTo>
                    <a:pt x="268" y="584"/>
                  </a:lnTo>
                  <a:lnTo>
                    <a:pt x="268" y="584"/>
                  </a:lnTo>
                  <a:lnTo>
                    <a:pt x="284" y="589"/>
                  </a:lnTo>
                  <a:lnTo>
                    <a:pt x="291" y="590"/>
                  </a:lnTo>
                  <a:lnTo>
                    <a:pt x="299" y="591"/>
                  </a:lnTo>
                  <a:lnTo>
                    <a:pt x="299" y="591"/>
                  </a:lnTo>
                  <a:lnTo>
                    <a:pt x="316" y="590"/>
                  </a:lnTo>
                  <a:lnTo>
                    <a:pt x="323" y="590"/>
                  </a:lnTo>
                  <a:lnTo>
                    <a:pt x="331" y="590"/>
                  </a:lnTo>
                  <a:lnTo>
                    <a:pt x="331" y="590"/>
                  </a:lnTo>
                  <a:lnTo>
                    <a:pt x="342" y="590"/>
                  </a:lnTo>
                  <a:lnTo>
                    <a:pt x="356" y="590"/>
                  </a:lnTo>
                  <a:lnTo>
                    <a:pt x="363" y="591"/>
                  </a:lnTo>
                  <a:lnTo>
                    <a:pt x="369" y="592"/>
                  </a:lnTo>
                  <a:lnTo>
                    <a:pt x="374" y="595"/>
                  </a:lnTo>
                  <a:lnTo>
                    <a:pt x="378" y="599"/>
                  </a:lnTo>
                  <a:lnTo>
                    <a:pt x="378" y="599"/>
                  </a:lnTo>
                  <a:lnTo>
                    <a:pt x="384" y="608"/>
                  </a:lnTo>
                  <a:lnTo>
                    <a:pt x="389" y="613"/>
                  </a:lnTo>
                  <a:lnTo>
                    <a:pt x="394" y="617"/>
                  </a:lnTo>
                  <a:lnTo>
                    <a:pt x="401" y="619"/>
                  </a:lnTo>
                  <a:lnTo>
                    <a:pt x="401" y="619"/>
                  </a:lnTo>
                  <a:lnTo>
                    <a:pt x="415" y="623"/>
                  </a:lnTo>
                  <a:lnTo>
                    <a:pt x="420" y="625"/>
                  </a:lnTo>
                  <a:lnTo>
                    <a:pt x="425" y="629"/>
                  </a:lnTo>
                  <a:lnTo>
                    <a:pt x="425" y="629"/>
                  </a:lnTo>
                  <a:lnTo>
                    <a:pt x="431" y="635"/>
                  </a:lnTo>
                  <a:lnTo>
                    <a:pt x="439" y="641"/>
                  </a:lnTo>
                  <a:lnTo>
                    <a:pt x="449" y="647"/>
                  </a:lnTo>
                  <a:lnTo>
                    <a:pt x="454" y="649"/>
                  </a:lnTo>
                  <a:lnTo>
                    <a:pt x="460" y="650"/>
                  </a:lnTo>
                  <a:lnTo>
                    <a:pt x="460" y="650"/>
                  </a:lnTo>
                  <a:lnTo>
                    <a:pt x="470" y="651"/>
                  </a:lnTo>
                  <a:lnTo>
                    <a:pt x="479" y="654"/>
                  </a:lnTo>
                  <a:lnTo>
                    <a:pt x="483" y="655"/>
                  </a:lnTo>
                  <a:lnTo>
                    <a:pt x="486" y="657"/>
                  </a:lnTo>
                  <a:lnTo>
                    <a:pt x="489" y="660"/>
                  </a:lnTo>
                  <a:lnTo>
                    <a:pt x="491" y="663"/>
                  </a:lnTo>
                  <a:lnTo>
                    <a:pt x="491" y="663"/>
                  </a:lnTo>
                  <a:lnTo>
                    <a:pt x="492" y="666"/>
                  </a:lnTo>
                  <a:lnTo>
                    <a:pt x="493" y="669"/>
                  </a:lnTo>
                  <a:lnTo>
                    <a:pt x="493" y="674"/>
                  </a:lnTo>
                  <a:lnTo>
                    <a:pt x="494" y="676"/>
                  </a:lnTo>
                  <a:lnTo>
                    <a:pt x="495" y="678"/>
                  </a:lnTo>
                  <a:lnTo>
                    <a:pt x="497" y="681"/>
                  </a:lnTo>
                  <a:lnTo>
                    <a:pt x="500" y="683"/>
                  </a:lnTo>
                  <a:lnTo>
                    <a:pt x="500" y="683"/>
                  </a:lnTo>
                  <a:lnTo>
                    <a:pt x="504" y="686"/>
                  </a:lnTo>
                  <a:lnTo>
                    <a:pt x="506" y="688"/>
                  </a:lnTo>
                  <a:lnTo>
                    <a:pt x="508" y="691"/>
                  </a:lnTo>
                  <a:lnTo>
                    <a:pt x="510" y="696"/>
                  </a:lnTo>
                  <a:lnTo>
                    <a:pt x="511" y="702"/>
                  </a:lnTo>
                  <a:lnTo>
                    <a:pt x="512" y="710"/>
                  </a:lnTo>
                  <a:lnTo>
                    <a:pt x="512" y="710"/>
                  </a:lnTo>
                  <a:lnTo>
                    <a:pt x="513" y="718"/>
                  </a:lnTo>
                  <a:lnTo>
                    <a:pt x="515" y="725"/>
                  </a:lnTo>
                  <a:lnTo>
                    <a:pt x="519" y="731"/>
                  </a:lnTo>
                  <a:lnTo>
                    <a:pt x="526" y="738"/>
                  </a:lnTo>
                  <a:lnTo>
                    <a:pt x="526" y="738"/>
                  </a:lnTo>
                  <a:lnTo>
                    <a:pt x="534" y="743"/>
                  </a:lnTo>
                  <a:lnTo>
                    <a:pt x="539" y="745"/>
                  </a:lnTo>
                  <a:lnTo>
                    <a:pt x="541" y="747"/>
                  </a:lnTo>
                  <a:lnTo>
                    <a:pt x="543" y="749"/>
                  </a:lnTo>
                  <a:lnTo>
                    <a:pt x="548" y="758"/>
                  </a:lnTo>
                  <a:lnTo>
                    <a:pt x="548" y="758"/>
                  </a:lnTo>
                  <a:lnTo>
                    <a:pt x="551" y="763"/>
                  </a:lnTo>
                  <a:lnTo>
                    <a:pt x="554" y="767"/>
                  </a:lnTo>
                  <a:lnTo>
                    <a:pt x="557" y="769"/>
                  </a:lnTo>
                  <a:lnTo>
                    <a:pt x="560" y="770"/>
                  </a:lnTo>
                  <a:lnTo>
                    <a:pt x="563" y="770"/>
                  </a:lnTo>
                  <a:lnTo>
                    <a:pt x="567" y="770"/>
                  </a:lnTo>
                  <a:lnTo>
                    <a:pt x="576" y="769"/>
                  </a:lnTo>
                  <a:lnTo>
                    <a:pt x="576" y="769"/>
                  </a:lnTo>
                  <a:lnTo>
                    <a:pt x="589" y="768"/>
                  </a:lnTo>
                  <a:lnTo>
                    <a:pt x="604" y="767"/>
                  </a:lnTo>
                  <a:lnTo>
                    <a:pt x="614" y="767"/>
                  </a:lnTo>
                  <a:lnTo>
                    <a:pt x="622" y="768"/>
                  </a:lnTo>
                  <a:lnTo>
                    <a:pt x="630" y="770"/>
                  </a:lnTo>
                  <a:lnTo>
                    <a:pt x="638" y="773"/>
                  </a:lnTo>
                  <a:lnTo>
                    <a:pt x="638" y="773"/>
                  </a:lnTo>
                  <a:lnTo>
                    <a:pt x="646" y="776"/>
                  </a:lnTo>
                  <a:lnTo>
                    <a:pt x="653" y="780"/>
                  </a:lnTo>
                  <a:lnTo>
                    <a:pt x="661" y="781"/>
                  </a:lnTo>
                  <a:lnTo>
                    <a:pt x="669" y="782"/>
                  </a:lnTo>
                  <a:lnTo>
                    <a:pt x="683" y="781"/>
                  </a:lnTo>
                  <a:lnTo>
                    <a:pt x="694" y="781"/>
                  </a:lnTo>
                  <a:lnTo>
                    <a:pt x="694" y="781"/>
                  </a:lnTo>
                  <a:lnTo>
                    <a:pt x="701" y="781"/>
                  </a:lnTo>
                  <a:lnTo>
                    <a:pt x="707" y="783"/>
                  </a:lnTo>
                  <a:lnTo>
                    <a:pt x="723" y="786"/>
                  </a:lnTo>
                  <a:lnTo>
                    <a:pt x="732" y="787"/>
                  </a:lnTo>
                  <a:lnTo>
                    <a:pt x="740" y="787"/>
                  </a:lnTo>
                  <a:lnTo>
                    <a:pt x="748" y="786"/>
                  </a:lnTo>
                  <a:lnTo>
                    <a:pt x="755" y="784"/>
                  </a:lnTo>
                  <a:lnTo>
                    <a:pt x="755" y="784"/>
                  </a:lnTo>
                  <a:lnTo>
                    <a:pt x="767" y="778"/>
                  </a:lnTo>
                  <a:lnTo>
                    <a:pt x="777" y="776"/>
                  </a:lnTo>
                  <a:lnTo>
                    <a:pt x="786" y="775"/>
                  </a:lnTo>
                  <a:lnTo>
                    <a:pt x="795" y="775"/>
                  </a:lnTo>
                  <a:lnTo>
                    <a:pt x="795" y="775"/>
                  </a:lnTo>
                  <a:lnTo>
                    <a:pt x="813" y="777"/>
                  </a:lnTo>
                  <a:lnTo>
                    <a:pt x="822" y="780"/>
                  </a:lnTo>
                  <a:lnTo>
                    <a:pt x="832" y="783"/>
                  </a:lnTo>
                  <a:lnTo>
                    <a:pt x="832" y="783"/>
                  </a:lnTo>
                  <a:lnTo>
                    <a:pt x="838" y="785"/>
                  </a:lnTo>
                  <a:lnTo>
                    <a:pt x="845" y="785"/>
                  </a:lnTo>
                  <a:lnTo>
                    <a:pt x="862" y="785"/>
                  </a:lnTo>
                  <a:lnTo>
                    <a:pt x="873" y="785"/>
                  </a:lnTo>
                  <a:lnTo>
                    <a:pt x="883" y="787"/>
                  </a:lnTo>
                  <a:lnTo>
                    <a:pt x="892" y="790"/>
                  </a:lnTo>
                  <a:lnTo>
                    <a:pt x="897" y="793"/>
                  </a:lnTo>
                  <a:lnTo>
                    <a:pt x="902" y="796"/>
                  </a:lnTo>
                  <a:lnTo>
                    <a:pt x="902" y="796"/>
                  </a:lnTo>
                  <a:lnTo>
                    <a:pt x="917" y="808"/>
                  </a:lnTo>
                  <a:lnTo>
                    <a:pt x="925" y="815"/>
                  </a:lnTo>
                  <a:lnTo>
                    <a:pt x="928" y="817"/>
                  </a:lnTo>
                  <a:lnTo>
                    <a:pt x="932" y="819"/>
                  </a:lnTo>
                  <a:lnTo>
                    <a:pt x="935" y="820"/>
                  </a:lnTo>
                  <a:lnTo>
                    <a:pt x="940" y="820"/>
                  </a:lnTo>
                  <a:lnTo>
                    <a:pt x="940" y="820"/>
                  </a:lnTo>
                  <a:lnTo>
                    <a:pt x="945" y="820"/>
                  </a:lnTo>
                  <a:lnTo>
                    <a:pt x="949" y="821"/>
                  </a:lnTo>
                  <a:lnTo>
                    <a:pt x="955" y="824"/>
                  </a:lnTo>
                  <a:lnTo>
                    <a:pt x="964" y="826"/>
                  </a:lnTo>
                  <a:lnTo>
                    <a:pt x="968" y="827"/>
                  </a:lnTo>
                  <a:lnTo>
                    <a:pt x="974" y="827"/>
                  </a:lnTo>
                  <a:lnTo>
                    <a:pt x="974" y="827"/>
                  </a:lnTo>
                  <a:lnTo>
                    <a:pt x="984" y="828"/>
                  </a:lnTo>
                  <a:lnTo>
                    <a:pt x="990" y="830"/>
                  </a:lnTo>
                  <a:lnTo>
                    <a:pt x="1001" y="838"/>
                  </a:lnTo>
                  <a:lnTo>
                    <a:pt x="1001" y="838"/>
                  </a:lnTo>
                  <a:lnTo>
                    <a:pt x="1008" y="842"/>
                  </a:lnTo>
                  <a:lnTo>
                    <a:pt x="1014" y="844"/>
                  </a:lnTo>
                  <a:lnTo>
                    <a:pt x="1021" y="845"/>
                  </a:lnTo>
                  <a:lnTo>
                    <a:pt x="1030" y="844"/>
                  </a:lnTo>
                  <a:lnTo>
                    <a:pt x="1030" y="844"/>
                  </a:lnTo>
                  <a:lnTo>
                    <a:pt x="1041" y="842"/>
                  </a:lnTo>
                  <a:lnTo>
                    <a:pt x="1053" y="839"/>
                  </a:lnTo>
                  <a:lnTo>
                    <a:pt x="1058" y="839"/>
                  </a:lnTo>
                  <a:lnTo>
                    <a:pt x="1064" y="840"/>
                  </a:lnTo>
                  <a:lnTo>
                    <a:pt x="1069" y="842"/>
                  </a:lnTo>
                  <a:lnTo>
                    <a:pt x="1074" y="846"/>
                  </a:lnTo>
                  <a:lnTo>
                    <a:pt x="1074" y="846"/>
                  </a:lnTo>
                  <a:lnTo>
                    <a:pt x="1079" y="851"/>
                  </a:lnTo>
                  <a:lnTo>
                    <a:pt x="1084" y="855"/>
                  </a:lnTo>
                  <a:lnTo>
                    <a:pt x="1089" y="858"/>
                  </a:lnTo>
                  <a:lnTo>
                    <a:pt x="1095" y="861"/>
                  </a:lnTo>
                  <a:lnTo>
                    <a:pt x="1100" y="862"/>
                  </a:lnTo>
                  <a:lnTo>
                    <a:pt x="1105" y="861"/>
                  </a:lnTo>
                  <a:lnTo>
                    <a:pt x="1110" y="860"/>
                  </a:lnTo>
                  <a:lnTo>
                    <a:pt x="1114" y="856"/>
                  </a:lnTo>
                  <a:lnTo>
                    <a:pt x="1114" y="856"/>
                  </a:lnTo>
                  <a:lnTo>
                    <a:pt x="1121" y="848"/>
                  </a:lnTo>
                  <a:lnTo>
                    <a:pt x="1125" y="843"/>
                  </a:lnTo>
                  <a:lnTo>
                    <a:pt x="1128" y="841"/>
                  </a:lnTo>
                  <a:lnTo>
                    <a:pt x="1131" y="840"/>
                  </a:lnTo>
                  <a:lnTo>
                    <a:pt x="1135" y="839"/>
                  </a:lnTo>
                  <a:lnTo>
                    <a:pt x="1139" y="839"/>
                  </a:lnTo>
                  <a:lnTo>
                    <a:pt x="1139" y="839"/>
                  </a:lnTo>
                  <a:lnTo>
                    <a:pt x="1143" y="838"/>
                  </a:lnTo>
                  <a:lnTo>
                    <a:pt x="1146" y="837"/>
                  </a:lnTo>
                  <a:lnTo>
                    <a:pt x="1151" y="832"/>
                  </a:lnTo>
                  <a:lnTo>
                    <a:pt x="1153" y="829"/>
                  </a:lnTo>
                  <a:lnTo>
                    <a:pt x="1156" y="827"/>
                  </a:lnTo>
                  <a:lnTo>
                    <a:pt x="1160" y="825"/>
                  </a:lnTo>
                  <a:lnTo>
                    <a:pt x="1166" y="824"/>
                  </a:lnTo>
                  <a:lnTo>
                    <a:pt x="1166" y="824"/>
                  </a:lnTo>
                  <a:lnTo>
                    <a:pt x="1173" y="823"/>
                  </a:lnTo>
                  <a:lnTo>
                    <a:pt x="1179" y="821"/>
                  </a:lnTo>
                  <a:lnTo>
                    <a:pt x="1192" y="815"/>
                  </a:lnTo>
                  <a:lnTo>
                    <a:pt x="1204" y="809"/>
                  </a:lnTo>
                  <a:lnTo>
                    <a:pt x="1210" y="807"/>
                  </a:lnTo>
                  <a:lnTo>
                    <a:pt x="1217" y="805"/>
                  </a:lnTo>
                  <a:lnTo>
                    <a:pt x="1217" y="805"/>
                  </a:lnTo>
                  <a:lnTo>
                    <a:pt x="1246" y="798"/>
                  </a:lnTo>
                  <a:lnTo>
                    <a:pt x="1261" y="795"/>
                  </a:lnTo>
                  <a:lnTo>
                    <a:pt x="1274" y="794"/>
                  </a:lnTo>
                  <a:lnTo>
                    <a:pt x="1274" y="794"/>
                  </a:lnTo>
                  <a:lnTo>
                    <a:pt x="1294" y="793"/>
                  </a:lnTo>
                  <a:lnTo>
                    <a:pt x="1307" y="793"/>
                  </a:lnTo>
                  <a:lnTo>
                    <a:pt x="1325" y="794"/>
                  </a:lnTo>
                  <a:lnTo>
                    <a:pt x="1325" y="794"/>
                  </a:lnTo>
                  <a:lnTo>
                    <a:pt x="1343" y="796"/>
                  </a:lnTo>
                  <a:lnTo>
                    <a:pt x="1357" y="796"/>
                  </a:lnTo>
                  <a:lnTo>
                    <a:pt x="1368" y="795"/>
                  </a:lnTo>
                  <a:lnTo>
                    <a:pt x="1378" y="793"/>
                  </a:lnTo>
                  <a:lnTo>
                    <a:pt x="1378" y="793"/>
                  </a:lnTo>
                  <a:lnTo>
                    <a:pt x="1389" y="789"/>
                  </a:lnTo>
                  <a:lnTo>
                    <a:pt x="1401" y="784"/>
                  </a:lnTo>
                  <a:lnTo>
                    <a:pt x="1413" y="778"/>
                  </a:lnTo>
                  <a:lnTo>
                    <a:pt x="1419" y="777"/>
                  </a:lnTo>
                  <a:lnTo>
                    <a:pt x="1425" y="776"/>
                  </a:lnTo>
                  <a:lnTo>
                    <a:pt x="1425" y="776"/>
                  </a:lnTo>
                  <a:lnTo>
                    <a:pt x="1431" y="776"/>
                  </a:lnTo>
                  <a:lnTo>
                    <a:pt x="1436" y="775"/>
                  </a:lnTo>
                  <a:lnTo>
                    <a:pt x="1441" y="773"/>
                  </a:lnTo>
                  <a:lnTo>
                    <a:pt x="1446" y="771"/>
                  </a:lnTo>
                  <a:lnTo>
                    <a:pt x="1456" y="765"/>
                  </a:lnTo>
                  <a:lnTo>
                    <a:pt x="1466" y="757"/>
                  </a:lnTo>
                  <a:lnTo>
                    <a:pt x="1466" y="757"/>
                  </a:lnTo>
                  <a:lnTo>
                    <a:pt x="1471" y="752"/>
                  </a:lnTo>
                  <a:lnTo>
                    <a:pt x="1476" y="747"/>
                  </a:lnTo>
                  <a:lnTo>
                    <a:pt x="1482" y="736"/>
                  </a:lnTo>
                  <a:lnTo>
                    <a:pt x="1486" y="731"/>
                  </a:lnTo>
                  <a:lnTo>
                    <a:pt x="1491" y="726"/>
                  </a:lnTo>
                  <a:lnTo>
                    <a:pt x="1499" y="722"/>
                  </a:lnTo>
                  <a:lnTo>
                    <a:pt x="1508" y="719"/>
                  </a:lnTo>
                  <a:lnTo>
                    <a:pt x="1508" y="719"/>
                  </a:lnTo>
                  <a:lnTo>
                    <a:pt x="1518" y="716"/>
                  </a:lnTo>
                  <a:lnTo>
                    <a:pt x="1525" y="713"/>
                  </a:lnTo>
                  <a:lnTo>
                    <a:pt x="1531" y="710"/>
                  </a:lnTo>
                  <a:lnTo>
                    <a:pt x="1535" y="707"/>
                  </a:lnTo>
                  <a:lnTo>
                    <a:pt x="1542" y="701"/>
                  </a:lnTo>
                  <a:lnTo>
                    <a:pt x="1547" y="697"/>
                  </a:lnTo>
                  <a:lnTo>
                    <a:pt x="1547" y="697"/>
                  </a:lnTo>
                  <a:lnTo>
                    <a:pt x="1550" y="695"/>
                  </a:lnTo>
                  <a:lnTo>
                    <a:pt x="1552" y="691"/>
                  </a:lnTo>
                  <a:lnTo>
                    <a:pt x="1554" y="688"/>
                  </a:lnTo>
                  <a:lnTo>
                    <a:pt x="1554" y="685"/>
                  </a:lnTo>
                  <a:lnTo>
                    <a:pt x="1554" y="681"/>
                  </a:lnTo>
                  <a:lnTo>
                    <a:pt x="1552" y="677"/>
                  </a:lnTo>
                  <a:lnTo>
                    <a:pt x="1548" y="673"/>
                  </a:lnTo>
                  <a:lnTo>
                    <a:pt x="1543" y="670"/>
                  </a:lnTo>
                  <a:lnTo>
                    <a:pt x="1543" y="670"/>
                  </a:lnTo>
                  <a:lnTo>
                    <a:pt x="1537" y="666"/>
                  </a:lnTo>
                  <a:lnTo>
                    <a:pt x="1531" y="662"/>
                  </a:lnTo>
                  <a:lnTo>
                    <a:pt x="1526" y="658"/>
                  </a:lnTo>
                  <a:lnTo>
                    <a:pt x="1522" y="653"/>
                  </a:lnTo>
                  <a:lnTo>
                    <a:pt x="1519" y="649"/>
                  </a:lnTo>
                  <a:lnTo>
                    <a:pt x="1517" y="645"/>
                  </a:lnTo>
                  <a:lnTo>
                    <a:pt x="1516" y="642"/>
                  </a:lnTo>
                  <a:lnTo>
                    <a:pt x="1516" y="639"/>
                  </a:lnTo>
                  <a:lnTo>
                    <a:pt x="1516" y="639"/>
                  </a:lnTo>
                  <a:lnTo>
                    <a:pt x="1519" y="630"/>
                  </a:lnTo>
                  <a:lnTo>
                    <a:pt x="1521" y="626"/>
                  </a:lnTo>
                  <a:lnTo>
                    <a:pt x="1526" y="622"/>
                  </a:lnTo>
                  <a:lnTo>
                    <a:pt x="1526" y="622"/>
                  </a:lnTo>
                  <a:lnTo>
                    <a:pt x="1529" y="619"/>
                  </a:lnTo>
                  <a:lnTo>
                    <a:pt x="1530" y="615"/>
                  </a:lnTo>
                  <a:lnTo>
                    <a:pt x="1533" y="604"/>
                  </a:lnTo>
                  <a:lnTo>
                    <a:pt x="1535" y="598"/>
                  </a:lnTo>
                  <a:lnTo>
                    <a:pt x="1537" y="594"/>
                  </a:lnTo>
                  <a:lnTo>
                    <a:pt x="1541" y="590"/>
                  </a:lnTo>
                  <a:lnTo>
                    <a:pt x="1543" y="589"/>
                  </a:lnTo>
                  <a:lnTo>
                    <a:pt x="1546" y="588"/>
                  </a:lnTo>
                  <a:lnTo>
                    <a:pt x="1546" y="588"/>
                  </a:lnTo>
                  <a:lnTo>
                    <a:pt x="1551" y="587"/>
                  </a:lnTo>
                  <a:lnTo>
                    <a:pt x="1556" y="585"/>
                  </a:lnTo>
                  <a:lnTo>
                    <a:pt x="1565" y="581"/>
                  </a:lnTo>
                  <a:lnTo>
                    <a:pt x="1569" y="580"/>
                  </a:lnTo>
                  <a:lnTo>
                    <a:pt x="1572" y="580"/>
                  </a:lnTo>
                  <a:lnTo>
                    <a:pt x="1577" y="582"/>
                  </a:lnTo>
                  <a:lnTo>
                    <a:pt x="1582" y="585"/>
                  </a:lnTo>
                  <a:lnTo>
                    <a:pt x="1582" y="585"/>
                  </a:lnTo>
                  <a:lnTo>
                    <a:pt x="1591" y="593"/>
                  </a:lnTo>
                  <a:lnTo>
                    <a:pt x="1597" y="598"/>
                  </a:lnTo>
                  <a:lnTo>
                    <a:pt x="1603" y="602"/>
                  </a:lnTo>
                  <a:lnTo>
                    <a:pt x="1612" y="604"/>
                  </a:lnTo>
                  <a:lnTo>
                    <a:pt x="1612" y="604"/>
                  </a:lnTo>
                  <a:lnTo>
                    <a:pt x="1623" y="606"/>
                  </a:lnTo>
                  <a:lnTo>
                    <a:pt x="1634" y="610"/>
                  </a:lnTo>
                  <a:lnTo>
                    <a:pt x="1639" y="611"/>
                  </a:lnTo>
                  <a:lnTo>
                    <a:pt x="1644" y="612"/>
                  </a:lnTo>
                  <a:lnTo>
                    <a:pt x="1651" y="611"/>
                  </a:lnTo>
                  <a:lnTo>
                    <a:pt x="1657" y="610"/>
                  </a:lnTo>
                  <a:lnTo>
                    <a:pt x="1657" y="610"/>
                  </a:lnTo>
                  <a:lnTo>
                    <a:pt x="1668" y="605"/>
                  </a:lnTo>
                  <a:lnTo>
                    <a:pt x="1677" y="600"/>
                  </a:lnTo>
                  <a:lnTo>
                    <a:pt x="1685" y="595"/>
                  </a:lnTo>
                  <a:lnTo>
                    <a:pt x="1693" y="592"/>
                  </a:lnTo>
                  <a:lnTo>
                    <a:pt x="1693" y="592"/>
                  </a:lnTo>
                  <a:lnTo>
                    <a:pt x="1697" y="590"/>
                  </a:lnTo>
                  <a:lnTo>
                    <a:pt x="1701" y="585"/>
                  </a:lnTo>
                  <a:lnTo>
                    <a:pt x="1709" y="573"/>
                  </a:lnTo>
                  <a:lnTo>
                    <a:pt x="1713" y="567"/>
                  </a:lnTo>
                  <a:lnTo>
                    <a:pt x="1717" y="562"/>
                  </a:lnTo>
                  <a:lnTo>
                    <a:pt x="1722" y="558"/>
                  </a:lnTo>
                  <a:lnTo>
                    <a:pt x="1725" y="557"/>
                  </a:lnTo>
                  <a:lnTo>
                    <a:pt x="1728" y="557"/>
                  </a:lnTo>
                  <a:lnTo>
                    <a:pt x="1728" y="557"/>
                  </a:lnTo>
                  <a:lnTo>
                    <a:pt x="1736" y="558"/>
                  </a:lnTo>
                  <a:lnTo>
                    <a:pt x="1743" y="559"/>
                  </a:lnTo>
                  <a:lnTo>
                    <a:pt x="1760" y="562"/>
                  </a:lnTo>
                  <a:lnTo>
                    <a:pt x="1769" y="563"/>
                  </a:lnTo>
                  <a:lnTo>
                    <a:pt x="1778" y="563"/>
                  </a:lnTo>
                  <a:lnTo>
                    <a:pt x="1786" y="562"/>
                  </a:lnTo>
                  <a:lnTo>
                    <a:pt x="1790" y="560"/>
                  </a:lnTo>
                  <a:lnTo>
                    <a:pt x="1794" y="558"/>
                  </a:lnTo>
                  <a:lnTo>
                    <a:pt x="1794" y="558"/>
                  </a:lnTo>
                  <a:lnTo>
                    <a:pt x="1807" y="550"/>
                  </a:lnTo>
                  <a:lnTo>
                    <a:pt x="1818" y="543"/>
                  </a:lnTo>
                  <a:lnTo>
                    <a:pt x="1822" y="539"/>
                  </a:lnTo>
                  <a:lnTo>
                    <a:pt x="1826" y="534"/>
                  </a:lnTo>
                  <a:lnTo>
                    <a:pt x="1829" y="529"/>
                  </a:lnTo>
                  <a:lnTo>
                    <a:pt x="1832" y="522"/>
                  </a:lnTo>
                  <a:lnTo>
                    <a:pt x="1832" y="522"/>
                  </a:lnTo>
                  <a:lnTo>
                    <a:pt x="1838" y="507"/>
                  </a:lnTo>
                  <a:lnTo>
                    <a:pt x="1841" y="500"/>
                  </a:lnTo>
                  <a:lnTo>
                    <a:pt x="1844" y="494"/>
                  </a:lnTo>
                  <a:lnTo>
                    <a:pt x="1849" y="489"/>
                  </a:lnTo>
                  <a:lnTo>
                    <a:pt x="1855" y="485"/>
                  </a:lnTo>
                  <a:lnTo>
                    <a:pt x="1862" y="482"/>
                  </a:lnTo>
                  <a:lnTo>
                    <a:pt x="1871" y="480"/>
                  </a:lnTo>
                  <a:lnTo>
                    <a:pt x="1871" y="480"/>
                  </a:lnTo>
                  <a:lnTo>
                    <a:pt x="1880" y="478"/>
                  </a:lnTo>
                  <a:lnTo>
                    <a:pt x="1888" y="476"/>
                  </a:lnTo>
                  <a:lnTo>
                    <a:pt x="1901" y="471"/>
                  </a:lnTo>
                  <a:lnTo>
                    <a:pt x="1907" y="468"/>
                  </a:lnTo>
                  <a:lnTo>
                    <a:pt x="1913" y="466"/>
                  </a:lnTo>
                  <a:lnTo>
                    <a:pt x="1919" y="464"/>
                  </a:lnTo>
                  <a:lnTo>
                    <a:pt x="1926" y="464"/>
                  </a:lnTo>
                  <a:lnTo>
                    <a:pt x="1926" y="464"/>
                  </a:lnTo>
                  <a:lnTo>
                    <a:pt x="1933" y="464"/>
                  </a:lnTo>
                  <a:lnTo>
                    <a:pt x="1939" y="462"/>
                  </a:lnTo>
                  <a:lnTo>
                    <a:pt x="1944" y="459"/>
                  </a:lnTo>
                  <a:lnTo>
                    <a:pt x="1949" y="456"/>
                  </a:lnTo>
                  <a:lnTo>
                    <a:pt x="1958" y="451"/>
                  </a:lnTo>
                  <a:lnTo>
                    <a:pt x="1963" y="449"/>
                  </a:lnTo>
                  <a:lnTo>
                    <a:pt x="1968" y="448"/>
                  </a:lnTo>
                  <a:lnTo>
                    <a:pt x="1968" y="448"/>
                  </a:lnTo>
                  <a:lnTo>
                    <a:pt x="1979" y="447"/>
                  </a:lnTo>
                  <a:lnTo>
                    <a:pt x="1991" y="447"/>
                  </a:lnTo>
                  <a:lnTo>
                    <a:pt x="2000" y="447"/>
                  </a:lnTo>
                  <a:lnTo>
                    <a:pt x="2004" y="448"/>
                  </a:lnTo>
                  <a:lnTo>
                    <a:pt x="2008" y="450"/>
                  </a:lnTo>
                  <a:lnTo>
                    <a:pt x="2008" y="450"/>
                  </a:lnTo>
                  <a:lnTo>
                    <a:pt x="2011" y="452"/>
                  </a:lnTo>
                  <a:lnTo>
                    <a:pt x="2013" y="455"/>
                  </a:lnTo>
                  <a:lnTo>
                    <a:pt x="2018" y="461"/>
                  </a:lnTo>
                  <a:lnTo>
                    <a:pt x="2020" y="462"/>
                  </a:lnTo>
                  <a:lnTo>
                    <a:pt x="2024" y="464"/>
                  </a:lnTo>
                  <a:lnTo>
                    <a:pt x="2028" y="463"/>
                  </a:lnTo>
                  <a:lnTo>
                    <a:pt x="2033" y="462"/>
                  </a:lnTo>
                  <a:lnTo>
                    <a:pt x="2033" y="462"/>
                  </a:lnTo>
                  <a:lnTo>
                    <a:pt x="2039" y="460"/>
                  </a:lnTo>
                  <a:lnTo>
                    <a:pt x="2044" y="459"/>
                  </a:lnTo>
                  <a:lnTo>
                    <a:pt x="2054" y="458"/>
                  </a:lnTo>
                  <a:lnTo>
                    <a:pt x="2061" y="457"/>
                  </a:lnTo>
                  <a:lnTo>
                    <a:pt x="2064" y="456"/>
                  </a:lnTo>
                  <a:lnTo>
                    <a:pt x="2066" y="454"/>
                  </a:lnTo>
                  <a:lnTo>
                    <a:pt x="2066" y="454"/>
                  </a:lnTo>
                  <a:lnTo>
                    <a:pt x="2068" y="451"/>
                  </a:lnTo>
                  <a:lnTo>
                    <a:pt x="2069" y="447"/>
                  </a:lnTo>
                  <a:lnTo>
                    <a:pt x="2069" y="443"/>
                  </a:lnTo>
                  <a:lnTo>
                    <a:pt x="2069" y="438"/>
                  </a:lnTo>
                  <a:lnTo>
                    <a:pt x="2067" y="432"/>
                  </a:lnTo>
                  <a:lnTo>
                    <a:pt x="2065" y="426"/>
                  </a:lnTo>
                  <a:lnTo>
                    <a:pt x="2061" y="421"/>
                  </a:lnTo>
                  <a:lnTo>
                    <a:pt x="2056" y="417"/>
                  </a:lnTo>
                  <a:lnTo>
                    <a:pt x="2056" y="417"/>
                  </a:lnTo>
                  <a:lnTo>
                    <a:pt x="2043" y="407"/>
                  </a:lnTo>
                  <a:lnTo>
                    <a:pt x="2028" y="395"/>
                  </a:lnTo>
                  <a:lnTo>
                    <a:pt x="2014" y="383"/>
                  </a:lnTo>
                  <a:lnTo>
                    <a:pt x="2009" y="377"/>
                  </a:lnTo>
                  <a:lnTo>
                    <a:pt x="2005" y="372"/>
                  </a:lnTo>
                  <a:lnTo>
                    <a:pt x="2005" y="372"/>
                  </a:lnTo>
                  <a:lnTo>
                    <a:pt x="2002" y="368"/>
                  </a:lnTo>
                  <a:lnTo>
                    <a:pt x="1997" y="364"/>
                  </a:lnTo>
                  <a:lnTo>
                    <a:pt x="1992" y="360"/>
                  </a:lnTo>
                  <a:lnTo>
                    <a:pt x="1986" y="357"/>
                  </a:lnTo>
                  <a:lnTo>
                    <a:pt x="1975" y="352"/>
                  </a:lnTo>
                  <a:lnTo>
                    <a:pt x="1967" y="349"/>
                  </a:lnTo>
                  <a:lnTo>
                    <a:pt x="1967" y="349"/>
                  </a:lnTo>
                  <a:lnTo>
                    <a:pt x="1959" y="346"/>
                  </a:lnTo>
                  <a:lnTo>
                    <a:pt x="1948" y="345"/>
                  </a:lnTo>
                  <a:lnTo>
                    <a:pt x="1942" y="345"/>
                  </a:lnTo>
                  <a:lnTo>
                    <a:pt x="1936" y="346"/>
                  </a:lnTo>
                  <a:lnTo>
                    <a:pt x="1932" y="347"/>
                  </a:lnTo>
                  <a:lnTo>
                    <a:pt x="1928" y="351"/>
                  </a:lnTo>
                  <a:lnTo>
                    <a:pt x="1928" y="351"/>
                  </a:lnTo>
                  <a:lnTo>
                    <a:pt x="1922" y="358"/>
                  </a:lnTo>
                  <a:lnTo>
                    <a:pt x="1916" y="365"/>
                  </a:lnTo>
                  <a:lnTo>
                    <a:pt x="1913" y="369"/>
                  </a:lnTo>
                  <a:lnTo>
                    <a:pt x="1909" y="371"/>
                  </a:lnTo>
                  <a:lnTo>
                    <a:pt x="1905" y="373"/>
                  </a:lnTo>
                  <a:lnTo>
                    <a:pt x="1900" y="373"/>
                  </a:lnTo>
                  <a:lnTo>
                    <a:pt x="1900" y="373"/>
                  </a:lnTo>
                  <a:lnTo>
                    <a:pt x="1896" y="372"/>
                  </a:lnTo>
                  <a:lnTo>
                    <a:pt x="1893" y="370"/>
                  </a:lnTo>
                  <a:lnTo>
                    <a:pt x="1887" y="364"/>
                  </a:lnTo>
                  <a:lnTo>
                    <a:pt x="1885" y="361"/>
                  </a:lnTo>
                  <a:lnTo>
                    <a:pt x="1881" y="359"/>
                  </a:lnTo>
                  <a:lnTo>
                    <a:pt x="1878" y="358"/>
                  </a:lnTo>
                  <a:lnTo>
                    <a:pt x="1873" y="359"/>
                  </a:lnTo>
                  <a:lnTo>
                    <a:pt x="1873" y="359"/>
                  </a:lnTo>
                  <a:lnTo>
                    <a:pt x="1867" y="360"/>
                  </a:lnTo>
                  <a:lnTo>
                    <a:pt x="1860" y="360"/>
                  </a:lnTo>
                  <a:lnTo>
                    <a:pt x="1845" y="359"/>
                  </a:lnTo>
                  <a:lnTo>
                    <a:pt x="1831" y="359"/>
                  </a:lnTo>
                  <a:lnTo>
                    <a:pt x="1827" y="359"/>
                  </a:lnTo>
                  <a:lnTo>
                    <a:pt x="1824" y="361"/>
                  </a:lnTo>
                  <a:lnTo>
                    <a:pt x="1824" y="361"/>
                  </a:lnTo>
                  <a:lnTo>
                    <a:pt x="1821" y="367"/>
                  </a:lnTo>
                  <a:lnTo>
                    <a:pt x="1819" y="370"/>
                  </a:lnTo>
                  <a:lnTo>
                    <a:pt x="1816" y="373"/>
                  </a:lnTo>
                  <a:lnTo>
                    <a:pt x="1813" y="374"/>
                  </a:lnTo>
                  <a:lnTo>
                    <a:pt x="1810" y="375"/>
                  </a:lnTo>
                  <a:lnTo>
                    <a:pt x="1805" y="373"/>
                  </a:lnTo>
                  <a:lnTo>
                    <a:pt x="1800" y="369"/>
                  </a:lnTo>
                  <a:lnTo>
                    <a:pt x="1800" y="369"/>
                  </a:lnTo>
                  <a:lnTo>
                    <a:pt x="1789" y="358"/>
                  </a:lnTo>
                  <a:lnTo>
                    <a:pt x="1785" y="353"/>
                  </a:lnTo>
                  <a:lnTo>
                    <a:pt x="1782" y="346"/>
                  </a:lnTo>
                  <a:lnTo>
                    <a:pt x="1780" y="342"/>
                  </a:lnTo>
                  <a:lnTo>
                    <a:pt x="1780" y="338"/>
                  </a:lnTo>
                  <a:lnTo>
                    <a:pt x="1781" y="336"/>
                  </a:lnTo>
                  <a:lnTo>
                    <a:pt x="1783" y="335"/>
                  </a:lnTo>
                  <a:lnTo>
                    <a:pt x="1787" y="333"/>
                  </a:lnTo>
                  <a:lnTo>
                    <a:pt x="1787" y="333"/>
                  </a:lnTo>
                  <a:lnTo>
                    <a:pt x="1796" y="331"/>
                  </a:lnTo>
                  <a:lnTo>
                    <a:pt x="1799" y="330"/>
                  </a:lnTo>
                  <a:lnTo>
                    <a:pt x="1802" y="329"/>
                  </a:lnTo>
                  <a:lnTo>
                    <a:pt x="1803" y="327"/>
                  </a:lnTo>
                  <a:lnTo>
                    <a:pt x="1804" y="324"/>
                  </a:lnTo>
                  <a:lnTo>
                    <a:pt x="1805" y="314"/>
                  </a:lnTo>
                  <a:lnTo>
                    <a:pt x="1805" y="314"/>
                  </a:lnTo>
                  <a:lnTo>
                    <a:pt x="1805" y="303"/>
                  </a:lnTo>
                  <a:lnTo>
                    <a:pt x="1805" y="295"/>
                  </a:lnTo>
                  <a:lnTo>
                    <a:pt x="1805" y="292"/>
                  </a:lnTo>
                  <a:lnTo>
                    <a:pt x="1807" y="289"/>
                  </a:lnTo>
                  <a:lnTo>
                    <a:pt x="1809" y="286"/>
                  </a:lnTo>
                  <a:lnTo>
                    <a:pt x="1813" y="282"/>
                  </a:lnTo>
                  <a:lnTo>
                    <a:pt x="1813" y="282"/>
                  </a:lnTo>
                  <a:lnTo>
                    <a:pt x="1818" y="278"/>
                  </a:lnTo>
                  <a:lnTo>
                    <a:pt x="1820" y="273"/>
                  </a:lnTo>
                  <a:lnTo>
                    <a:pt x="1821" y="268"/>
                  </a:lnTo>
                  <a:lnTo>
                    <a:pt x="1823" y="263"/>
                  </a:lnTo>
                  <a:lnTo>
                    <a:pt x="1824" y="257"/>
                  </a:lnTo>
                  <a:lnTo>
                    <a:pt x="1825" y="252"/>
                  </a:lnTo>
                  <a:lnTo>
                    <a:pt x="1827" y="248"/>
                  </a:lnTo>
                  <a:lnTo>
                    <a:pt x="1831" y="244"/>
                  </a:lnTo>
                  <a:lnTo>
                    <a:pt x="1831" y="244"/>
                  </a:lnTo>
                  <a:lnTo>
                    <a:pt x="1835" y="240"/>
                  </a:lnTo>
                  <a:lnTo>
                    <a:pt x="1838" y="235"/>
                  </a:lnTo>
                  <a:lnTo>
                    <a:pt x="1845" y="222"/>
                  </a:lnTo>
                  <a:lnTo>
                    <a:pt x="1851" y="207"/>
                  </a:lnTo>
                  <a:lnTo>
                    <a:pt x="1859" y="193"/>
                  </a:lnTo>
                  <a:lnTo>
                    <a:pt x="1859" y="193"/>
                  </a:lnTo>
                  <a:lnTo>
                    <a:pt x="1859" y="193"/>
                  </a:lnTo>
                  <a:lnTo>
                    <a:pt x="1859" y="193"/>
                  </a:lnTo>
                  <a:lnTo>
                    <a:pt x="1857" y="190"/>
                  </a:lnTo>
                  <a:lnTo>
                    <a:pt x="1857" y="190"/>
                  </a:lnTo>
                  <a:lnTo>
                    <a:pt x="1857" y="190"/>
                  </a:lnTo>
                  <a:lnTo>
                    <a:pt x="1857" y="190"/>
                  </a:lnTo>
                  <a:lnTo>
                    <a:pt x="1855" y="187"/>
                  </a:lnTo>
                  <a:lnTo>
                    <a:pt x="1855" y="187"/>
                  </a:lnTo>
                  <a:lnTo>
                    <a:pt x="1852" y="184"/>
                  </a:lnTo>
                  <a:lnTo>
                    <a:pt x="1849" y="182"/>
                  </a:lnTo>
                  <a:lnTo>
                    <a:pt x="1842" y="180"/>
                  </a:lnTo>
                  <a:lnTo>
                    <a:pt x="1825" y="178"/>
                  </a:lnTo>
                  <a:lnTo>
                    <a:pt x="1825" y="178"/>
                  </a:lnTo>
                  <a:lnTo>
                    <a:pt x="1821" y="178"/>
                  </a:lnTo>
                  <a:lnTo>
                    <a:pt x="1818" y="178"/>
                  </a:lnTo>
                  <a:lnTo>
                    <a:pt x="1814" y="179"/>
                  </a:lnTo>
                  <a:lnTo>
                    <a:pt x="1811" y="180"/>
                  </a:lnTo>
                  <a:lnTo>
                    <a:pt x="1807" y="184"/>
                  </a:lnTo>
                  <a:lnTo>
                    <a:pt x="1803" y="188"/>
                  </a:lnTo>
                  <a:lnTo>
                    <a:pt x="1803" y="188"/>
                  </a:lnTo>
                  <a:lnTo>
                    <a:pt x="1800" y="190"/>
                  </a:lnTo>
                  <a:lnTo>
                    <a:pt x="1797" y="191"/>
                  </a:lnTo>
                  <a:lnTo>
                    <a:pt x="1792" y="192"/>
                  </a:lnTo>
                  <a:lnTo>
                    <a:pt x="1787" y="192"/>
                  </a:lnTo>
                  <a:lnTo>
                    <a:pt x="1775" y="189"/>
                  </a:lnTo>
                  <a:lnTo>
                    <a:pt x="1770" y="187"/>
                  </a:lnTo>
                  <a:lnTo>
                    <a:pt x="1765" y="185"/>
                  </a:lnTo>
                  <a:lnTo>
                    <a:pt x="1765" y="185"/>
                  </a:lnTo>
                  <a:lnTo>
                    <a:pt x="1762" y="182"/>
                  </a:lnTo>
                  <a:lnTo>
                    <a:pt x="1759" y="180"/>
                  </a:lnTo>
                  <a:lnTo>
                    <a:pt x="1757" y="173"/>
                  </a:lnTo>
                  <a:lnTo>
                    <a:pt x="1756" y="171"/>
                  </a:lnTo>
                  <a:lnTo>
                    <a:pt x="1753" y="168"/>
                  </a:lnTo>
                  <a:lnTo>
                    <a:pt x="1750" y="166"/>
                  </a:lnTo>
                  <a:lnTo>
                    <a:pt x="1744" y="163"/>
                  </a:lnTo>
                  <a:lnTo>
                    <a:pt x="1744" y="163"/>
                  </a:lnTo>
                  <a:lnTo>
                    <a:pt x="1733" y="159"/>
                  </a:lnTo>
                  <a:lnTo>
                    <a:pt x="1723" y="157"/>
                  </a:lnTo>
                  <a:lnTo>
                    <a:pt x="1715" y="156"/>
                  </a:lnTo>
                  <a:lnTo>
                    <a:pt x="1705" y="157"/>
                  </a:lnTo>
                  <a:lnTo>
                    <a:pt x="1705" y="157"/>
                  </a:lnTo>
                  <a:lnTo>
                    <a:pt x="1697" y="157"/>
                  </a:lnTo>
                  <a:lnTo>
                    <a:pt x="1692" y="158"/>
                  </a:lnTo>
                  <a:lnTo>
                    <a:pt x="1689" y="161"/>
                  </a:lnTo>
                  <a:lnTo>
                    <a:pt x="1683" y="165"/>
                  </a:lnTo>
                  <a:lnTo>
                    <a:pt x="1683" y="165"/>
                  </a:lnTo>
                  <a:lnTo>
                    <a:pt x="1678" y="169"/>
                  </a:lnTo>
                  <a:lnTo>
                    <a:pt x="1675" y="171"/>
                  </a:lnTo>
                  <a:lnTo>
                    <a:pt x="1672" y="173"/>
                  </a:lnTo>
                  <a:lnTo>
                    <a:pt x="1665" y="175"/>
                  </a:lnTo>
                  <a:lnTo>
                    <a:pt x="1665" y="175"/>
                  </a:lnTo>
                  <a:lnTo>
                    <a:pt x="1661" y="177"/>
                  </a:lnTo>
                  <a:lnTo>
                    <a:pt x="1657" y="178"/>
                  </a:lnTo>
                  <a:lnTo>
                    <a:pt x="1652" y="182"/>
                  </a:lnTo>
                  <a:lnTo>
                    <a:pt x="1647" y="186"/>
                  </a:lnTo>
                  <a:lnTo>
                    <a:pt x="1639" y="190"/>
                  </a:lnTo>
                  <a:lnTo>
                    <a:pt x="1639" y="190"/>
                  </a:lnTo>
                  <a:lnTo>
                    <a:pt x="1635" y="192"/>
                  </a:lnTo>
                  <a:lnTo>
                    <a:pt x="1632" y="194"/>
                  </a:lnTo>
                  <a:lnTo>
                    <a:pt x="1630" y="196"/>
                  </a:lnTo>
                  <a:lnTo>
                    <a:pt x="1629" y="199"/>
                  </a:lnTo>
                  <a:lnTo>
                    <a:pt x="1628" y="204"/>
                  </a:lnTo>
                  <a:lnTo>
                    <a:pt x="1627" y="211"/>
                  </a:lnTo>
                  <a:lnTo>
                    <a:pt x="1627" y="211"/>
                  </a:lnTo>
                  <a:lnTo>
                    <a:pt x="1625" y="214"/>
                  </a:lnTo>
                  <a:lnTo>
                    <a:pt x="1623" y="217"/>
                  </a:lnTo>
                  <a:lnTo>
                    <a:pt x="1619" y="219"/>
                  </a:lnTo>
                  <a:lnTo>
                    <a:pt x="1615" y="220"/>
                  </a:lnTo>
                  <a:lnTo>
                    <a:pt x="1604" y="220"/>
                  </a:lnTo>
                  <a:lnTo>
                    <a:pt x="1593" y="220"/>
                  </a:lnTo>
                  <a:lnTo>
                    <a:pt x="1593" y="220"/>
                  </a:lnTo>
                  <a:lnTo>
                    <a:pt x="1585" y="221"/>
                  </a:lnTo>
                  <a:lnTo>
                    <a:pt x="1578" y="223"/>
                  </a:lnTo>
                  <a:lnTo>
                    <a:pt x="1572" y="226"/>
                  </a:lnTo>
                  <a:lnTo>
                    <a:pt x="1564" y="228"/>
                  </a:lnTo>
                  <a:lnTo>
                    <a:pt x="1564" y="228"/>
                  </a:lnTo>
                  <a:lnTo>
                    <a:pt x="1542" y="231"/>
                  </a:lnTo>
                  <a:lnTo>
                    <a:pt x="1530" y="232"/>
                  </a:lnTo>
                  <a:lnTo>
                    <a:pt x="1515" y="233"/>
                  </a:lnTo>
                  <a:lnTo>
                    <a:pt x="1515" y="233"/>
                  </a:lnTo>
                  <a:lnTo>
                    <a:pt x="1508" y="234"/>
                  </a:lnTo>
                  <a:lnTo>
                    <a:pt x="1503" y="236"/>
                  </a:lnTo>
                  <a:lnTo>
                    <a:pt x="1499" y="238"/>
                  </a:lnTo>
                  <a:lnTo>
                    <a:pt x="1496" y="241"/>
                  </a:lnTo>
                  <a:lnTo>
                    <a:pt x="1493" y="244"/>
                  </a:lnTo>
                  <a:lnTo>
                    <a:pt x="1490" y="247"/>
                  </a:lnTo>
                  <a:lnTo>
                    <a:pt x="1486" y="249"/>
                  </a:lnTo>
                  <a:lnTo>
                    <a:pt x="1481" y="250"/>
                  </a:lnTo>
                  <a:lnTo>
                    <a:pt x="1481" y="250"/>
                  </a:lnTo>
                  <a:lnTo>
                    <a:pt x="1449" y="250"/>
                  </a:lnTo>
                  <a:lnTo>
                    <a:pt x="1417" y="249"/>
                  </a:lnTo>
                  <a:lnTo>
                    <a:pt x="1417" y="249"/>
                  </a:lnTo>
                  <a:lnTo>
                    <a:pt x="1406" y="248"/>
                  </a:lnTo>
                  <a:lnTo>
                    <a:pt x="1399" y="246"/>
                  </a:lnTo>
                  <a:lnTo>
                    <a:pt x="1392" y="241"/>
                  </a:lnTo>
                  <a:lnTo>
                    <a:pt x="1380" y="236"/>
                  </a:lnTo>
                  <a:lnTo>
                    <a:pt x="1380" y="236"/>
                  </a:lnTo>
                  <a:lnTo>
                    <a:pt x="1374" y="233"/>
                  </a:lnTo>
                  <a:lnTo>
                    <a:pt x="1368" y="232"/>
                  </a:lnTo>
                  <a:lnTo>
                    <a:pt x="1363" y="232"/>
                  </a:lnTo>
                  <a:lnTo>
                    <a:pt x="1359" y="233"/>
                  </a:lnTo>
                  <a:lnTo>
                    <a:pt x="1349" y="235"/>
                  </a:lnTo>
                  <a:lnTo>
                    <a:pt x="1339" y="237"/>
                  </a:lnTo>
                  <a:lnTo>
                    <a:pt x="1339" y="237"/>
                  </a:lnTo>
                  <a:lnTo>
                    <a:pt x="1334" y="237"/>
                  </a:lnTo>
                  <a:lnTo>
                    <a:pt x="1330" y="236"/>
                  </a:lnTo>
                  <a:lnTo>
                    <a:pt x="1327" y="234"/>
                  </a:lnTo>
                  <a:lnTo>
                    <a:pt x="1324" y="232"/>
                  </a:lnTo>
                  <a:lnTo>
                    <a:pt x="1319" y="226"/>
                  </a:lnTo>
                  <a:lnTo>
                    <a:pt x="1316" y="224"/>
                  </a:lnTo>
                  <a:lnTo>
                    <a:pt x="1312" y="222"/>
                  </a:lnTo>
                  <a:lnTo>
                    <a:pt x="1312" y="222"/>
                  </a:lnTo>
                  <a:lnTo>
                    <a:pt x="1305" y="218"/>
                  </a:lnTo>
                  <a:lnTo>
                    <a:pt x="1302" y="215"/>
                  </a:lnTo>
                  <a:lnTo>
                    <a:pt x="1299" y="212"/>
                  </a:lnTo>
                  <a:lnTo>
                    <a:pt x="1297" y="209"/>
                  </a:lnTo>
                  <a:lnTo>
                    <a:pt x="1296" y="205"/>
                  </a:lnTo>
                  <a:lnTo>
                    <a:pt x="1294" y="194"/>
                  </a:lnTo>
                  <a:lnTo>
                    <a:pt x="1294" y="194"/>
                  </a:lnTo>
                  <a:lnTo>
                    <a:pt x="1293" y="192"/>
                  </a:lnTo>
                  <a:lnTo>
                    <a:pt x="1292" y="189"/>
                  </a:lnTo>
                  <a:lnTo>
                    <a:pt x="1289" y="186"/>
                  </a:lnTo>
                  <a:lnTo>
                    <a:pt x="1284" y="184"/>
                  </a:lnTo>
                  <a:lnTo>
                    <a:pt x="1279" y="183"/>
                  </a:lnTo>
                  <a:lnTo>
                    <a:pt x="1265" y="183"/>
                  </a:lnTo>
                  <a:lnTo>
                    <a:pt x="1252" y="183"/>
                  </a:lnTo>
                  <a:lnTo>
                    <a:pt x="1252" y="183"/>
                  </a:lnTo>
                  <a:lnTo>
                    <a:pt x="1247" y="182"/>
                  </a:lnTo>
                  <a:lnTo>
                    <a:pt x="1242" y="180"/>
                  </a:lnTo>
                  <a:lnTo>
                    <a:pt x="1238" y="177"/>
                  </a:lnTo>
                  <a:lnTo>
                    <a:pt x="1235" y="172"/>
                  </a:lnTo>
                  <a:lnTo>
                    <a:pt x="1228" y="163"/>
                  </a:lnTo>
                  <a:lnTo>
                    <a:pt x="1225" y="158"/>
                  </a:lnTo>
                  <a:lnTo>
                    <a:pt x="1221" y="154"/>
                  </a:lnTo>
                  <a:lnTo>
                    <a:pt x="1221" y="154"/>
                  </a:lnTo>
                  <a:lnTo>
                    <a:pt x="1216" y="151"/>
                  </a:lnTo>
                  <a:lnTo>
                    <a:pt x="1211" y="150"/>
                  </a:lnTo>
                  <a:lnTo>
                    <a:pt x="1207" y="150"/>
                  </a:lnTo>
                  <a:lnTo>
                    <a:pt x="1203" y="151"/>
                  </a:lnTo>
                  <a:lnTo>
                    <a:pt x="1195" y="155"/>
                  </a:lnTo>
                  <a:lnTo>
                    <a:pt x="1191" y="157"/>
                  </a:lnTo>
                  <a:lnTo>
                    <a:pt x="1187" y="157"/>
                  </a:lnTo>
                  <a:lnTo>
                    <a:pt x="1187" y="157"/>
                  </a:lnTo>
                  <a:lnTo>
                    <a:pt x="1183" y="157"/>
                  </a:lnTo>
                  <a:lnTo>
                    <a:pt x="1180" y="157"/>
                  </a:lnTo>
                  <a:lnTo>
                    <a:pt x="1177" y="154"/>
                  </a:lnTo>
                  <a:lnTo>
                    <a:pt x="1174" y="152"/>
                  </a:lnTo>
                  <a:lnTo>
                    <a:pt x="1173" y="150"/>
                  </a:lnTo>
                  <a:lnTo>
                    <a:pt x="1170" y="149"/>
                  </a:lnTo>
                  <a:lnTo>
                    <a:pt x="1170" y="149"/>
                  </a:lnTo>
                  <a:lnTo>
                    <a:pt x="1165" y="148"/>
                  </a:lnTo>
                  <a:lnTo>
                    <a:pt x="1160" y="148"/>
                  </a:lnTo>
                  <a:lnTo>
                    <a:pt x="1154" y="147"/>
                  </a:lnTo>
                  <a:lnTo>
                    <a:pt x="1148" y="143"/>
                  </a:lnTo>
                  <a:lnTo>
                    <a:pt x="1148" y="143"/>
                  </a:lnTo>
                  <a:lnTo>
                    <a:pt x="1141" y="140"/>
                  </a:lnTo>
                  <a:lnTo>
                    <a:pt x="1135" y="139"/>
                  </a:lnTo>
                  <a:lnTo>
                    <a:pt x="1117" y="139"/>
                  </a:lnTo>
                  <a:lnTo>
                    <a:pt x="1117" y="139"/>
                  </a:lnTo>
                  <a:lnTo>
                    <a:pt x="1112" y="139"/>
                  </a:lnTo>
                  <a:lnTo>
                    <a:pt x="1108" y="140"/>
                  </a:lnTo>
                  <a:lnTo>
                    <a:pt x="1103" y="142"/>
                  </a:lnTo>
                  <a:lnTo>
                    <a:pt x="1099" y="145"/>
                  </a:lnTo>
                  <a:lnTo>
                    <a:pt x="1096" y="146"/>
                  </a:lnTo>
                  <a:lnTo>
                    <a:pt x="1093" y="147"/>
                  </a:lnTo>
                  <a:lnTo>
                    <a:pt x="1093" y="147"/>
                  </a:lnTo>
                  <a:lnTo>
                    <a:pt x="1086" y="147"/>
                  </a:lnTo>
                  <a:lnTo>
                    <a:pt x="1081" y="148"/>
                  </a:lnTo>
                  <a:lnTo>
                    <a:pt x="1076" y="150"/>
                  </a:lnTo>
                  <a:lnTo>
                    <a:pt x="1068" y="154"/>
                  </a:lnTo>
                  <a:lnTo>
                    <a:pt x="1068" y="154"/>
                  </a:lnTo>
                  <a:lnTo>
                    <a:pt x="1060" y="159"/>
                  </a:lnTo>
                  <a:lnTo>
                    <a:pt x="1054" y="164"/>
                  </a:lnTo>
                  <a:lnTo>
                    <a:pt x="1050" y="167"/>
                  </a:lnTo>
                  <a:lnTo>
                    <a:pt x="1042" y="169"/>
                  </a:lnTo>
                  <a:lnTo>
                    <a:pt x="1042" y="169"/>
                  </a:lnTo>
                  <a:lnTo>
                    <a:pt x="1034" y="170"/>
                  </a:lnTo>
                  <a:lnTo>
                    <a:pt x="1025" y="171"/>
                  </a:lnTo>
                  <a:lnTo>
                    <a:pt x="1017" y="169"/>
                  </a:lnTo>
                  <a:lnTo>
                    <a:pt x="1012" y="167"/>
                  </a:lnTo>
                  <a:lnTo>
                    <a:pt x="1008" y="165"/>
                  </a:lnTo>
                  <a:lnTo>
                    <a:pt x="1008" y="165"/>
                  </a:lnTo>
                  <a:lnTo>
                    <a:pt x="1001" y="160"/>
                  </a:lnTo>
                  <a:lnTo>
                    <a:pt x="993" y="158"/>
                  </a:lnTo>
                  <a:lnTo>
                    <a:pt x="971" y="153"/>
                  </a:lnTo>
                  <a:lnTo>
                    <a:pt x="971" y="153"/>
                  </a:lnTo>
                  <a:lnTo>
                    <a:pt x="959" y="149"/>
                  </a:lnTo>
                  <a:lnTo>
                    <a:pt x="951" y="145"/>
                  </a:lnTo>
                  <a:lnTo>
                    <a:pt x="945" y="140"/>
                  </a:lnTo>
                  <a:lnTo>
                    <a:pt x="939" y="136"/>
                  </a:lnTo>
                  <a:lnTo>
                    <a:pt x="939" y="136"/>
                  </a:lnTo>
                  <a:lnTo>
                    <a:pt x="934" y="132"/>
                  </a:lnTo>
                  <a:lnTo>
                    <a:pt x="933" y="130"/>
                  </a:lnTo>
                  <a:lnTo>
                    <a:pt x="932" y="128"/>
                  </a:lnTo>
                  <a:lnTo>
                    <a:pt x="931" y="123"/>
                  </a:lnTo>
                  <a:lnTo>
                    <a:pt x="931" y="116"/>
                  </a:lnTo>
                  <a:lnTo>
                    <a:pt x="931" y="116"/>
                  </a:lnTo>
                  <a:lnTo>
                    <a:pt x="929" y="102"/>
                  </a:lnTo>
                  <a:lnTo>
                    <a:pt x="927" y="96"/>
                  </a:lnTo>
                  <a:lnTo>
                    <a:pt x="923" y="91"/>
                  </a:lnTo>
                  <a:lnTo>
                    <a:pt x="923" y="91"/>
                  </a:lnTo>
                  <a:lnTo>
                    <a:pt x="920" y="86"/>
                  </a:lnTo>
                  <a:lnTo>
                    <a:pt x="918" y="80"/>
                  </a:lnTo>
                  <a:lnTo>
                    <a:pt x="915" y="67"/>
                  </a:lnTo>
                  <a:lnTo>
                    <a:pt x="915" y="67"/>
                  </a:lnTo>
                  <a:lnTo>
                    <a:pt x="913" y="64"/>
                  </a:lnTo>
                  <a:lnTo>
                    <a:pt x="910" y="61"/>
                  </a:lnTo>
                  <a:lnTo>
                    <a:pt x="907" y="60"/>
                  </a:lnTo>
                  <a:lnTo>
                    <a:pt x="903" y="59"/>
                  </a:lnTo>
                  <a:lnTo>
                    <a:pt x="894" y="59"/>
                  </a:lnTo>
                  <a:lnTo>
                    <a:pt x="883" y="59"/>
                  </a:lnTo>
                  <a:lnTo>
                    <a:pt x="883" y="59"/>
                  </a:lnTo>
                  <a:lnTo>
                    <a:pt x="877" y="59"/>
                  </a:lnTo>
                  <a:lnTo>
                    <a:pt x="873" y="58"/>
                  </a:lnTo>
                  <a:lnTo>
                    <a:pt x="865" y="54"/>
                  </a:lnTo>
                  <a:lnTo>
                    <a:pt x="859" y="51"/>
                  </a:lnTo>
                  <a:lnTo>
                    <a:pt x="856" y="50"/>
                  </a:lnTo>
                  <a:lnTo>
                    <a:pt x="852" y="49"/>
                  </a:lnTo>
                  <a:lnTo>
                    <a:pt x="852" y="49"/>
                  </a:lnTo>
                  <a:lnTo>
                    <a:pt x="846" y="48"/>
                  </a:lnTo>
                  <a:lnTo>
                    <a:pt x="839" y="45"/>
                  </a:lnTo>
                  <a:lnTo>
                    <a:pt x="833" y="41"/>
                  </a:lnTo>
                  <a:lnTo>
                    <a:pt x="827" y="36"/>
                  </a:lnTo>
                  <a:lnTo>
                    <a:pt x="827" y="36"/>
                  </a:lnTo>
                  <a:lnTo>
                    <a:pt x="824" y="34"/>
                  </a:lnTo>
                  <a:lnTo>
                    <a:pt x="821" y="33"/>
                  </a:lnTo>
                  <a:lnTo>
                    <a:pt x="814" y="32"/>
                  </a:lnTo>
                  <a:lnTo>
                    <a:pt x="796" y="34"/>
                  </a:lnTo>
                  <a:lnTo>
                    <a:pt x="796" y="34"/>
                  </a:lnTo>
                  <a:lnTo>
                    <a:pt x="786" y="34"/>
                  </a:lnTo>
                  <a:lnTo>
                    <a:pt x="778" y="33"/>
                  </a:lnTo>
                  <a:lnTo>
                    <a:pt x="773" y="31"/>
                  </a:lnTo>
                  <a:lnTo>
                    <a:pt x="769" y="27"/>
                  </a:lnTo>
                  <a:lnTo>
                    <a:pt x="769" y="27"/>
                  </a:lnTo>
                  <a:lnTo>
                    <a:pt x="766" y="23"/>
                  </a:lnTo>
                  <a:lnTo>
                    <a:pt x="762" y="20"/>
                  </a:lnTo>
                  <a:lnTo>
                    <a:pt x="757" y="19"/>
                  </a:lnTo>
                  <a:lnTo>
                    <a:pt x="751" y="18"/>
                  </a:lnTo>
                  <a:lnTo>
                    <a:pt x="751" y="18"/>
                  </a:lnTo>
                  <a:lnTo>
                    <a:pt x="744" y="17"/>
                  </a:lnTo>
                  <a:lnTo>
                    <a:pt x="738" y="15"/>
                  </a:lnTo>
                  <a:lnTo>
                    <a:pt x="731" y="12"/>
                  </a:lnTo>
                  <a:lnTo>
                    <a:pt x="723" y="6"/>
                  </a:lnTo>
                  <a:lnTo>
                    <a:pt x="723" y="6"/>
                  </a:lnTo>
                  <a:lnTo>
                    <a:pt x="719" y="1"/>
                  </a:lnTo>
                  <a:lnTo>
                    <a:pt x="716" y="0"/>
                  </a:lnTo>
                  <a:lnTo>
                    <a:pt x="714" y="0"/>
                  </a:lnTo>
                  <a:lnTo>
                    <a:pt x="713" y="1"/>
                  </a:lnTo>
                  <a:lnTo>
                    <a:pt x="711" y="8"/>
                  </a:lnTo>
                  <a:lnTo>
                    <a:pt x="710" y="14"/>
                  </a:lnTo>
                  <a:lnTo>
                    <a:pt x="710" y="14"/>
                  </a:lnTo>
                  <a:lnTo>
                    <a:pt x="708" y="20"/>
                  </a:lnTo>
                  <a:lnTo>
                    <a:pt x="704" y="23"/>
                  </a:lnTo>
                  <a:lnTo>
                    <a:pt x="697" y="26"/>
                  </a:lnTo>
                  <a:lnTo>
                    <a:pt x="688" y="29"/>
                  </a:lnTo>
                  <a:lnTo>
                    <a:pt x="688" y="29"/>
                  </a:lnTo>
                  <a:lnTo>
                    <a:pt x="683" y="32"/>
                  </a:lnTo>
                  <a:lnTo>
                    <a:pt x="679" y="35"/>
                  </a:lnTo>
                  <a:lnTo>
                    <a:pt x="676" y="39"/>
                  </a:lnTo>
                  <a:lnTo>
                    <a:pt x="673" y="44"/>
                  </a:lnTo>
                  <a:lnTo>
                    <a:pt x="667" y="52"/>
                  </a:lnTo>
                  <a:lnTo>
                    <a:pt x="664" y="55"/>
                  </a:lnTo>
                  <a:lnTo>
                    <a:pt x="661" y="56"/>
                  </a:lnTo>
                  <a:lnTo>
                    <a:pt x="661" y="56"/>
                  </a:lnTo>
                  <a:lnTo>
                    <a:pt x="658" y="58"/>
                  </a:lnTo>
                  <a:lnTo>
                    <a:pt x="656" y="60"/>
                  </a:lnTo>
                  <a:lnTo>
                    <a:pt x="655" y="62"/>
                  </a:lnTo>
                  <a:lnTo>
                    <a:pt x="654" y="65"/>
                  </a:lnTo>
                  <a:lnTo>
                    <a:pt x="652" y="71"/>
                  </a:lnTo>
                  <a:lnTo>
                    <a:pt x="651" y="74"/>
                  </a:lnTo>
                  <a:lnTo>
                    <a:pt x="650" y="77"/>
                  </a:lnTo>
                  <a:lnTo>
                    <a:pt x="650" y="77"/>
                  </a:lnTo>
                  <a:lnTo>
                    <a:pt x="647" y="82"/>
                  </a:lnTo>
                  <a:lnTo>
                    <a:pt x="645" y="87"/>
                  </a:lnTo>
                  <a:lnTo>
                    <a:pt x="645" y="93"/>
                  </a:lnTo>
                  <a:lnTo>
                    <a:pt x="646" y="99"/>
                  </a:lnTo>
                  <a:lnTo>
                    <a:pt x="646" y="99"/>
                  </a:lnTo>
                  <a:lnTo>
                    <a:pt x="646" y="102"/>
                  </a:lnTo>
                  <a:lnTo>
                    <a:pt x="647" y="105"/>
                  </a:lnTo>
                  <a:lnTo>
                    <a:pt x="651" y="109"/>
                  </a:lnTo>
                  <a:lnTo>
                    <a:pt x="654" y="113"/>
                  </a:lnTo>
                  <a:lnTo>
                    <a:pt x="656" y="116"/>
                  </a:lnTo>
                  <a:lnTo>
                    <a:pt x="657" y="119"/>
                  </a:lnTo>
                  <a:lnTo>
                    <a:pt x="657" y="119"/>
                  </a:lnTo>
                  <a:lnTo>
                    <a:pt x="659" y="125"/>
                  </a:lnTo>
                  <a:lnTo>
                    <a:pt x="662" y="129"/>
                  </a:lnTo>
                  <a:lnTo>
                    <a:pt x="666" y="133"/>
                  </a:lnTo>
                  <a:lnTo>
                    <a:pt x="673" y="137"/>
                  </a:lnTo>
                  <a:lnTo>
                    <a:pt x="673" y="137"/>
                  </a:lnTo>
                  <a:lnTo>
                    <a:pt x="679" y="142"/>
                  </a:lnTo>
                  <a:lnTo>
                    <a:pt x="681" y="145"/>
                  </a:lnTo>
                  <a:lnTo>
                    <a:pt x="681" y="147"/>
                  </a:lnTo>
                  <a:lnTo>
                    <a:pt x="681" y="149"/>
                  </a:lnTo>
                  <a:lnTo>
                    <a:pt x="680" y="151"/>
                  </a:lnTo>
                  <a:lnTo>
                    <a:pt x="676" y="155"/>
                  </a:lnTo>
                  <a:lnTo>
                    <a:pt x="676" y="155"/>
                  </a:lnTo>
                  <a:lnTo>
                    <a:pt x="671" y="158"/>
                  </a:lnTo>
                  <a:lnTo>
                    <a:pt x="669" y="161"/>
                  </a:lnTo>
                  <a:lnTo>
                    <a:pt x="668" y="165"/>
                  </a:lnTo>
                  <a:lnTo>
                    <a:pt x="666" y="171"/>
                  </a:lnTo>
                  <a:lnTo>
                    <a:pt x="666" y="171"/>
                  </a:lnTo>
                  <a:lnTo>
                    <a:pt x="662" y="178"/>
                  </a:lnTo>
                  <a:lnTo>
                    <a:pt x="658" y="181"/>
                  </a:lnTo>
                  <a:lnTo>
                    <a:pt x="652" y="182"/>
                  </a:lnTo>
                  <a:lnTo>
                    <a:pt x="644" y="184"/>
                  </a:lnTo>
                  <a:lnTo>
                    <a:pt x="644" y="184"/>
                  </a:lnTo>
                  <a:lnTo>
                    <a:pt x="637" y="186"/>
                  </a:lnTo>
                  <a:lnTo>
                    <a:pt x="633" y="188"/>
                  </a:lnTo>
                  <a:lnTo>
                    <a:pt x="631" y="192"/>
                  </a:lnTo>
                  <a:lnTo>
                    <a:pt x="628" y="196"/>
                  </a:lnTo>
                  <a:lnTo>
                    <a:pt x="628" y="196"/>
                  </a:lnTo>
                  <a:lnTo>
                    <a:pt x="627" y="197"/>
                  </a:lnTo>
                  <a:lnTo>
                    <a:pt x="625" y="199"/>
                  </a:lnTo>
                  <a:lnTo>
                    <a:pt x="621" y="199"/>
                  </a:lnTo>
                  <a:lnTo>
                    <a:pt x="617" y="200"/>
                  </a:lnTo>
                  <a:lnTo>
                    <a:pt x="615" y="201"/>
                  </a:lnTo>
                  <a:lnTo>
                    <a:pt x="614" y="202"/>
                  </a:lnTo>
                  <a:lnTo>
                    <a:pt x="614" y="202"/>
                  </a:lnTo>
                  <a:lnTo>
                    <a:pt x="611" y="205"/>
                  </a:lnTo>
                  <a:lnTo>
                    <a:pt x="609" y="207"/>
                  </a:lnTo>
                  <a:lnTo>
                    <a:pt x="609" y="208"/>
                  </a:lnTo>
                  <a:lnTo>
                    <a:pt x="608" y="207"/>
                  </a:lnTo>
                  <a:lnTo>
                    <a:pt x="605" y="204"/>
                  </a:lnTo>
                  <a:lnTo>
                    <a:pt x="605" y="204"/>
                  </a:lnTo>
                  <a:lnTo>
                    <a:pt x="603" y="203"/>
                  </a:lnTo>
                  <a:lnTo>
                    <a:pt x="601" y="202"/>
                  </a:lnTo>
                  <a:lnTo>
                    <a:pt x="597" y="201"/>
                  </a:lnTo>
                  <a:lnTo>
                    <a:pt x="594" y="199"/>
                  </a:lnTo>
                  <a:lnTo>
                    <a:pt x="592" y="198"/>
                  </a:lnTo>
                  <a:lnTo>
                    <a:pt x="591" y="195"/>
                  </a:lnTo>
                  <a:lnTo>
                    <a:pt x="591" y="195"/>
                  </a:lnTo>
                  <a:lnTo>
                    <a:pt x="588" y="192"/>
                  </a:lnTo>
                  <a:lnTo>
                    <a:pt x="585" y="191"/>
                  </a:lnTo>
                  <a:lnTo>
                    <a:pt x="581" y="191"/>
                  </a:lnTo>
                  <a:lnTo>
                    <a:pt x="576" y="191"/>
                  </a:lnTo>
                  <a:lnTo>
                    <a:pt x="565" y="192"/>
                  </a:lnTo>
                  <a:lnTo>
                    <a:pt x="553" y="193"/>
                  </a:lnTo>
                  <a:lnTo>
                    <a:pt x="553" y="193"/>
                  </a:lnTo>
                  <a:lnTo>
                    <a:pt x="549" y="193"/>
                  </a:lnTo>
                  <a:lnTo>
                    <a:pt x="546" y="192"/>
                  </a:lnTo>
                  <a:lnTo>
                    <a:pt x="544" y="191"/>
                  </a:lnTo>
                  <a:lnTo>
                    <a:pt x="542" y="189"/>
                  </a:lnTo>
                  <a:lnTo>
                    <a:pt x="539" y="185"/>
                  </a:lnTo>
                  <a:lnTo>
                    <a:pt x="537" y="184"/>
                  </a:lnTo>
                  <a:lnTo>
                    <a:pt x="533" y="182"/>
                  </a:lnTo>
                  <a:lnTo>
                    <a:pt x="533" y="182"/>
                  </a:lnTo>
                  <a:lnTo>
                    <a:pt x="524" y="181"/>
                  </a:lnTo>
                  <a:lnTo>
                    <a:pt x="517" y="182"/>
                  </a:lnTo>
                  <a:lnTo>
                    <a:pt x="510" y="185"/>
                  </a:lnTo>
                  <a:lnTo>
                    <a:pt x="505" y="190"/>
                  </a:lnTo>
                  <a:lnTo>
                    <a:pt x="505" y="190"/>
                  </a:lnTo>
                  <a:lnTo>
                    <a:pt x="502" y="192"/>
                  </a:lnTo>
                  <a:lnTo>
                    <a:pt x="500" y="193"/>
                  </a:lnTo>
                  <a:lnTo>
                    <a:pt x="497" y="193"/>
                  </a:lnTo>
                  <a:lnTo>
                    <a:pt x="494" y="193"/>
                  </a:lnTo>
                  <a:lnTo>
                    <a:pt x="488" y="190"/>
                  </a:lnTo>
                  <a:lnTo>
                    <a:pt x="482" y="187"/>
                  </a:lnTo>
                  <a:lnTo>
                    <a:pt x="482" y="187"/>
                  </a:lnTo>
                  <a:lnTo>
                    <a:pt x="479" y="186"/>
                  </a:lnTo>
                  <a:lnTo>
                    <a:pt x="476" y="185"/>
                  </a:lnTo>
                  <a:lnTo>
                    <a:pt x="471" y="184"/>
                  </a:lnTo>
                  <a:lnTo>
                    <a:pt x="465" y="183"/>
                  </a:lnTo>
                  <a:lnTo>
                    <a:pt x="463" y="181"/>
                  </a:lnTo>
                  <a:lnTo>
                    <a:pt x="460" y="178"/>
                  </a:lnTo>
                  <a:lnTo>
                    <a:pt x="460" y="178"/>
                  </a:lnTo>
                  <a:lnTo>
                    <a:pt x="458" y="175"/>
                  </a:lnTo>
                  <a:lnTo>
                    <a:pt x="455" y="173"/>
                  </a:lnTo>
                  <a:lnTo>
                    <a:pt x="451" y="172"/>
                  </a:lnTo>
                  <a:lnTo>
                    <a:pt x="448" y="172"/>
                  </a:lnTo>
                  <a:lnTo>
                    <a:pt x="439" y="173"/>
                  </a:lnTo>
                  <a:lnTo>
                    <a:pt x="435" y="172"/>
                  </a:lnTo>
                  <a:lnTo>
                    <a:pt x="431" y="171"/>
                  </a:lnTo>
                  <a:lnTo>
                    <a:pt x="431" y="171"/>
                  </a:lnTo>
                  <a:lnTo>
                    <a:pt x="427" y="169"/>
                  </a:lnTo>
                  <a:lnTo>
                    <a:pt x="424" y="166"/>
                  </a:lnTo>
                  <a:lnTo>
                    <a:pt x="422" y="162"/>
                  </a:lnTo>
                  <a:lnTo>
                    <a:pt x="420" y="158"/>
                  </a:lnTo>
                  <a:lnTo>
                    <a:pt x="419" y="153"/>
                  </a:lnTo>
                  <a:lnTo>
                    <a:pt x="419" y="148"/>
                  </a:lnTo>
                  <a:lnTo>
                    <a:pt x="421" y="139"/>
                  </a:lnTo>
                  <a:lnTo>
                    <a:pt x="421" y="139"/>
                  </a:lnTo>
                  <a:lnTo>
                    <a:pt x="421" y="137"/>
                  </a:lnTo>
                  <a:lnTo>
                    <a:pt x="420" y="135"/>
                  </a:lnTo>
                  <a:lnTo>
                    <a:pt x="419" y="134"/>
                  </a:lnTo>
                  <a:lnTo>
                    <a:pt x="417" y="133"/>
                  </a:lnTo>
                  <a:lnTo>
                    <a:pt x="411" y="132"/>
                  </a:lnTo>
                  <a:lnTo>
                    <a:pt x="403" y="131"/>
                  </a:lnTo>
                  <a:lnTo>
                    <a:pt x="385" y="131"/>
                  </a:lnTo>
                  <a:lnTo>
                    <a:pt x="367" y="132"/>
                  </a:lnTo>
                  <a:lnTo>
                    <a:pt x="367" y="132"/>
                  </a:lnTo>
                  <a:lnTo>
                    <a:pt x="354" y="132"/>
                  </a:lnTo>
                  <a:lnTo>
                    <a:pt x="346" y="131"/>
                  </a:lnTo>
                  <a:lnTo>
                    <a:pt x="343" y="131"/>
                  </a:lnTo>
                  <a:lnTo>
                    <a:pt x="341" y="130"/>
                  </a:lnTo>
                  <a:lnTo>
                    <a:pt x="339" y="128"/>
                  </a:lnTo>
                  <a:lnTo>
                    <a:pt x="338" y="126"/>
                  </a:lnTo>
                  <a:lnTo>
                    <a:pt x="338" y="126"/>
                  </a:lnTo>
                  <a:lnTo>
                    <a:pt x="335" y="123"/>
                  </a:lnTo>
                  <a:lnTo>
                    <a:pt x="333" y="122"/>
                  </a:lnTo>
                  <a:lnTo>
                    <a:pt x="329" y="123"/>
                  </a:lnTo>
                  <a:lnTo>
                    <a:pt x="325" y="125"/>
                  </a:lnTo>
                  <a:lnTo>
                    <a:pt x="325" y="125"/>
                  </a:lnTo>
                  <a:lnTo>
                    <a:pt x="320" y="126"/>
                  </a:lnTo>
                  <a:lnTo>
                    <a:pt x="315" y="124"/>
                  </a:lnTo>
                  <a:lnTo>
                    <a:pt x="311" y="122"/>
                  </a:lnTo>
                  <a:lnTo>
                    <a:pt x="310" y="120"/>
                  </a:lnTo>
                  <a:lnTo>
                    <a:pt x="310" y="117"/>
                  </a:lnTo>
                  <a:lnTo>
                    <a:pt x="310" y="117"/>
                  </a:lnTo>
                  <a:lnTo>
                    <a:pt x="309" y="115"/>
                  </a:lnTo>
                  <a:lnTo>
                    <a:pt x="308" y="114"/>
                  </a:lnTo>
                  <a:lnTo>
                    <a:pt x="306" y="113"/>
                  </a:lnTo>
                  <a:lnTo>
                    <a:pt x="304" y="112"/>
                  </a:lnTo>
                  <a:lnTo>
                    <a:pt x="298" y="112"/>
                  </a:lnTo>
                  <a:lnTo>
                    <a:pt x="290" y="112"/>
                  </a:lnTo>
                  <a:lnTo>
                    <a:pt x="290" y="112"/>
                  </a:lnTo>
                  <a:lnTo>
                    <a:pt x="286" y="113"/>
                  </a:lnTo>
                  <a:lnTo>
                    <a:pt x="282" y="114"/>
                  </a:lnTo>
                  <a:lnTo>
                    <a:pt x="277" y="117"/>
                  </a:lnTo>
                  <a:lnTo>
                    <a:pt x="275" y="119"/>
                  </a:lnTo>
                  <a:lnTo>
                    <a:pt x="272" y="121"/>
                  </a:lnTo>
                  <a:lnTo>
                    <a:pt x="266" y="122"/>
                  </a:lnTo>
                  <a:lnTo>
                    <a:pt x="261" y="122"/>
                  </a:lnTo>
                  <a:lnTo>
                    <a:pt x="261" y="122"/>
                  </a:lnTo>
                  <a:lnTo>
                    <a:pt x="255" y="122"/>
                  </a:lnTo>
                  <a:lnTo>
                    <a:pt x="252" y="124"/>
                  </a:lnTo>
                  <a:lnTo>
                    <a:pt x="250" y="127"/>
                  </a:lnTo>
                  <a:lnTo>
                    <a:pt x="249" y="130"/>
                  </a:lnTo>
                  <a:lnTo>
                    <a:pt x="248" y="133"/>
                  </a:lnTo>
                  <a:lnTo>
                    <a:pt x="247" y="135"/>
                  </a:lnTo>
                  <a:lnTo>
                    <a:pt x="244" y="137"/>
                  </a:lnTo>
                  <a:lnTo>
                    <a:pt x="240" y="137"/>
                  </a:lnTo>
                  <a:lnTo>
                    <a:pt x="240" y="137"/>
                  </a:lnTo>
                  <a:lnTo>
                    <a:pt x="230" y="138"/>
                  </a:lnTo>
                  <a:lnTo>
                    <a:pt x="222" y="139"/>
                  </a:lnTo>
                  <a:lnTo>
                    <a:pt x="214" y="143"/>
                  </a:lnTo>
                  <a:lnTo>
                    <a:pt x="207" y="148"/>
                  </a:lnTo>
                  <a:lnTo>
                    <a:pt x="207" y="148"/>
                  </a:lnTo>
                  <a:lnTo>
                    <a:pt x="200" y="154"/>
                  </a:lnTo>
                  <a:lnTo>
                    <a:pt x="191" y="158"/>
                  </a:lnTo>
                  <a:lnTo>
                    <a:pt x="179" y="161"/>
                  </a:lnTo>
                  <a:lnTo>
                    <a:pt x="166" y="163"/>
                  </a:lnTo>
                  <a:lnTo>
                    <a:pt x="166" y="163"/>
                  </a:lnTo>
                  <a:lnTo>
                    <a:pt x="160" y="164"/>
                  </a:lnTo>
                  <a:lnTo>
                    <a:pt x="155" y="166"/>
                  </a:lnTo>
                  <a:lnTo>
                    <a:pt x="151" y="168"/>
                  </a:lnTo>
                  <a:lnTo>
                    <a:pt x="147" y="171"/>
                  </a:lnTo>
                  <a:lnTo>
                    <a:pt x="140" y="178"/>
                  </a:lnTo>
                  <a:lnTo>
                    <a:pt x="136" y="180"/>
                  </a:lnTo>
                  <a:lnTo>
                    <a:pt x="131" y="180"/>
                  </a:lnTo>
                  <a:lnTo>
                    <a:pt x="131" y="180"/>
                  </a:lnTo>
                  <a:lnTo>
                    <a:pt x="127" y="181"/>
                  </a:lnTo>
                  <a:lnTo>
                    <a:pt x="124" y="182"/>
                  </a:lnTo>
                  <a:lnTo>
                    <a:pt x="122" y="184"/>
                  </a:lnTo>
                  <a:lnTo>
                    <a:pt x="121" y="187"/>
                  </a:lnTo>
                  <a:lnTo>
                    <a:pt x="121" y="193"/>
                  </a:lnTo>
                  <a:lnTo>
                    <a:pt x="120" y="200"/>
                  </a:lnTo>
                  <a:lnTo>
                    <a:pt x="120" y="200"/>
                  </a:lnTo>
                  <a:lnTo>
                    <a:pt x="117" y="206"/>
                  </a:lnTo>
                  <a:lnTo>
                    <a:pt x="114" y="211"/>
                  </a:lnTo>
                  <a:lnTo>
                    <a:pt x="112" y="213"/>
                  </a:lnTo>
                  <a:lnTo>
                    <a:pt x="109" y="214"/>
                  </a:lnTo>
                  <a:lnTo>
                    <a:pt x="106" y="215"/>
                  </a:lnTo>
                  <a:lnTo>
                    <a:pt x="103" y="214"/>
                  </a:lnTo>
                  <a:lnTo>
                    <a:pt x="103" y="214"/>
                  </a:lnTo>
                  <a:lnTo>
                    <a:pt x="95" y="213"/>
                  </a:lnTo>
                  <a:lnTo>
                    <a:pt x="89" y="214"/>
                  </a:lnTo>
                  <a:lnTo>
                    <a:pt x="83" y="217"/>
                  </a:lnTo>
                  <a:lnTo>
                    <a:pt x="75" y="222"/>
                  </a:lnTo>
                  <a:lnTo>
                    <a:pt x="75" y="222"/>
                  </a:lnTo>
                  <a:lnTo>
                    <a:pt x="70" y="225"/>
                  </a:lnTo>
                  <a:lnTo>
                    <a:pt x="66" y="226"/>
                  </a:lnTo>
                  <a:lnTo>
                    <a:pt x="62" y="226"/>
                  </a:lnTo>
                  <a:lnTo>
                    <a:pt x="58" y="226"/>
                  </a:lnTo>
                  <a:lnTo>
                    <a:pt x="50" y="224"/>
                  </a:lnTo>
                  <a:lnTo>
                    <a:pt x="42" y="223"/>
                  </a:lnTo>
                  <a:lnTo>
                    <a:pt x="42" y="223"/>
                  </a:lnTo>
                  <a:lnTo>
                    <a:pt x="38" y="224"/>
                  </a:lnTo>
                  <a:lnTo>
                    <a:pt x="33" y="225"/>
                  </a:lnTo>
                  <a:lnTo>
                    <a:pt x="29" y="228"/>
                  </a:lnTo>
                  <a:lnTo>
                    <a:pt x="25" y="232"/>
                  </a:lnTo>
                  <a:lnTo>
                    <a:pt x="18" y="240"/>
                  </a:lnTo>
                  <a:lnTo>
                    <a:pt x="10" y="250"/>
                  </a:lnTo>
                  <a:lnTo>
                    <a:pt x="10" y="250"/>
                  </a:lnTo>
                  <a:lnTo>
                    <a:pt x="7" y="252"/>
                  </a:lnTo>
                  <a:lnTo>
                    <a:pt x="7" y="252"/>
                  </a:lnTo>
                  <a:lnTo>
                    <a:pt x="7" y="253"/>
                  </a:lnTo>
                  <a:lnTo>
                    <a:pt x="7" y="253"/>
                  </a:lnTo>
                  <a:lnTo>
                    <a:pt x="5" y="255"/>
                  </a:lnTo>
                  <a:lnTo>
                    <a:pt x="5" y="255"/>
                  </a:lnTo>
                  <a:lnTo>
                    <a:pt x="5" y="255"/>
                  </a:lnTo>
                  <a:lnTo>
                    <a:pt x="5" y="255"/>
                  </a:lnTo>
                  <a:lnTo>
                    <a:pt x="2" y="257"/>
                  </a:lnTo>
                  <a:lnTo>
                    <a:pt x="2" y="257"/>
                  </a:lnTo>
                  <a:lnTo>
                    <a:pt x="2" y="257"/>
                  </a:lnTo>
                  <a:lnTo>
                    <a:pt x="2" y="257"/>
                  </a:lnTo>
                  <a:lnTo>
                    <a:pt x="0" y="258"/>
                  </a:lnTo>
                  <a:lnTo>
                    <a:pt x="0" y="258"/>
                  </a:lnTo>
                  <a:lnTo>
                    <a:pt x="0" y="267"/>
                  </a:lnTo>
                  <a:lnTo>
                    <a:pt x="0" y="271"/>
                  </a:lnTo>
                  <a:lnTo>
                    <a:pt x="1" y="275"/>
                  </a:lnTo>
                  <a:lnTo>
                    <a:pt x="1" y="27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2" name="Freeform 124">
              <a:extLst>
                <a:ext uri="{FF2B5EF4-FFF2-40B4-BE49-F238E27FC236}">
                  <a16:creationId xmlns:a16="http://schemas.microsoft.com/office/drawing/2014/main" id="{3C2ADC30-C2E4-4C0E-899C-01C801C62F65}"/>
                </a:ext>
              </a:extLst>
            </p:cNvPr>
            <p:cNvSpPr>
              <a:spLocks/>
            </p:cNvSpPr>
            <p:nvPr/>
          </p:nvSpPr>
          <p:spPr bwMode="auto">
            <a:xfrm>
              <a:off x="1787576" y="3006001"/>
              <a:ext cx="95343" cy="140165"/>
            </a:xfrm>
            <a:custGeom>
              <a:avLst/>
              <a:gdLst>
                <a:gd name="T0" fmla="*/ 294 w 298"/>
                <a:gd name="T1" fmla="*/ 360 h 381"/>
                <a:gd name="T2" fmla="*/ 292 w 298"/>
                <a:gd name="T3" fmla="*/ 344 h 381"/>
                <a:gd name="T4" fmla="*/ 290 w 298"/>
                <a:gd name="T5" fmla="*/ 329 h 381"/>
                <a:gd name="T6" fmla="*/ 289 w 298"/>
                <a:gd name="T7" fmla="*/ 325 h 381"/>
                <a:gd name="T8" fmla="*/ 290 w 298"/>
                <a:gd name="T9" fmla="*/ 320 h 381"/>
                <a:gd name="T10" fmla="*/ 291 w 298"/>
                <a:gd name="T11" fmla="*/ 308 h 381"/>
                <a:gd name="T12" fmla="*/ 289 w 298"/>
                <a:gd name="T13" fmla="*/ 304 h 381"/>
                <a:gd name="T14" fmla="*/ 287 w 298"/>
                <a:gd name="T15" fmla="*/ 266 h 381"/>
                <a:gd name="T16" fmla="*/ 277 w 298"/>
                <a:gd name="T17" fmla="*/ 248 h 381"/>
                <a:gd name="T18" fmla="*/ 270 w 298"/>
                <a:gd name="T19" fmla="*/ 223 h 381"/>
                <a:gd name="T20" fmla="*/ 258 w 298"/>
                <a:gd name="T21" fmla="*/ 198 h 381"/>
                <a:gd name="T22" fmla="*/ 243 w 298"/>
                <a:gd name="T23" fmla="*/ 212 h 381"/>
                <a:gd name="T24" fmla="*/ 237 w 298"/>
                <a:gd name="T25" fmla="*/ 233 h 381"/>
                <a:gd name="T26" fmla="*/ 218 w 298"/>
                <a:gd name="T27" fmla="*/ 241 h 381"/>
                <a:gd name="T28" fmla="*/ 203 w 298"/>
                <a:gd name="T29" fmla="*/ 226 h 381"/>
                <a:gd name="T30" fmla="*/ 196 w 298"/>
                <a:gd name="T31" fmla="*/ 189 h 381"/>
                <a:gd name="T32" fmla="*/ 207 w 298"/>
                <a:gd name="T33" fmla="*/ 176 h 381"/>
                <a:gd name="T34" fmla="*/ 222 w 298"/>
                <a:gd name="T35" fmla="*/ 167 h 381"/>
                <a:gd name="T36" fmla="*/ 251 w 298"/>
                <a:gd name="T37" fmla="*/ 153 h 381"/>
                <a:gd name="T38" fmla="*/ 263 w 298"/>
                <a:gd name="T39" fmla="*/ 136 h 381"/>
                <a:gd name="T40" fmla="*/ 277 w 298"/>
                <a:gd name="T41" fmla="*/ 123 h 381"/>
                <a:gd name="T42" fmla="*/ 273 w 298"/>
                <a:gd name="T43" fmla="*/ 106 h 381"/>
                <a:gd name="T44" fmla="*/ 252 w 298"/>
                <a:gd name="T45" fmla="*/ 97 h 381"/>
                <a:gd name="T46" fmla="*/ 216 w 298"/>
                <a:gd name="T47" fmla="*/ 101 h 381"/>
                <a:gd name="T48" fmla="*/ 166 w 298"/>
                <a:gd name="T49" fmla="*/ 98 h 381"/>
                <a:gd name="T50" fmla="*/ 124 w 298"/>
                <a:gd name="T51" fmla="*/ 89 h 381"/>
                <a:gd name="T52" fmla="*/ 109 w 298"/>
                <a:gd name="T53" fmla="*/ 72 h 381"/>
                <a:gd name="T54" fmla="*/ 108 w 298"/>
                <a:gd name="T55" fmla="*/ 52 h 381"/>
                <a:gd name="T56" fmla="*/ 112 w 298"/>
                <a:gd name="T57" fmla="*/ 27 h 381"/>
                <a:gd name="T58" fmla="*/ 93 w 298"/>
                <a:gd name="T59" fmla="*/ 34 h 381"/>
                <a:gd name="T60" fmla="*/ 63 w 298"/>
                <a:gd name="T61" fmla="*/ 26 h 381"/>
                <a:gd name="T62" fmla="*/ 41 w 298"/>
                <a:gd name="T63" fmla="*/ 12 h 381"/>
                <a:gd name="T64" fmla="*/ 37 w 298"/>
                <a:gd name="T65" fmla="*/ 12 h 381"/>
                <a:gd name="T66" fmla="*/ 34 w 298"/>
                <a:gd name="T67" fmla="*/ 11 h 381"/>
                <a:gd name="T68" fmla="*/ 32 w 298"/>
                <a:gd name="T69" fmla="*/ 10 h 381"/>
                <a:gd name="T70" fmla="*/ 30 w 298"/>
                <a:gd name="T71" fmla="*/ 9 h 381"/>
                <a:gd name="T72" fmla="*/ 21 w 298"/>
                <a:gd name="T73" fmla="*/ 7 h 381"/>
                <a:gd name="T74" fmla="*/ 17 w 298"/>
                <a:gd name="T75" fmla="*/ 21 h 381"/>
                <a:gd name="T76" fmla="*/ 7 w 298"/>
                <a:gd name="T77" fmla="*/ 32 h 381"/>
                <a:gd name="T78" fmla="*/ 0 w 298"/>
                <a:gd name="T79" fmla="*/ 46 h 381"/>
                <a:gd name="T80" fmla="*/ 17 w 298"/>
                <a:gd name="T81" fmla="*/ 57 h 381"/>
                <a:gd name="T82" fmla="*/ 44 w 298"/>
                <a:gd name="T83" fmla="*/ 74 h 381"/>
                <a:gd name="T84" fmla="*/ 51 w 298"/>
                <a:gd name="T85" fmla="*/ 92 h 381"/>
                <a:gd name="T86" fmla="*/ 26 w 298"/>
                <a:gd name="T87" fmla="*/ 99 h 381"/>
                <a:gd name="T88" fmla="*/ 14 w 298"/>
                <a:gd name="T89" fmla="*/ 111 h 381"/>
                <a:gd name="T90" fmla="*/ 7 w 298"/>
                <a:gd name="T91" fmla="*/ 131 h 381"/>
                <a:gd name="T92" fmla="*/ 29 w 298"/>
                <a:gd name="T93" fmla="*/ 153 h 381"/>
                <a:gd name="T94" fmla="*/ 36 w 298"/>
                <a:gd name="T95" fmla="*/ 183 h 381"/>
                <a:gd name="T96" fmla="*/ 45 w 298"/>
                <a:gd name="T97" fmla="*/ 230 h 381"/>
                <a:gd name="T98" fmla="*/ 54 w 298"/>
                <a:gd name="T99" fmla="*/ 253 h 381"/>
                <a:gd name="T100" fmla="*/ 59 w 298"/>
                <a:gd name="T101" fmla="*/ 299 h 381"/>
                <a:gd name="T102" fmla="*/ 66 w 298"/>
                <a:gd name="T103" fmla="*/ 346 h 381"/>
                <a:gd name="T104" fmla="*/ 80 w 298"/>
                <a:gd name="T105" fmla="*/ 327 h 381"/>
                <a:gd name="T106" fmla="*/ 106 w 298"/>
                <a:gd name="T107" fmla="*/ 320 h 381"/>
                <a:gd name="T108" fmla="*/ 149 w 298"/>
                <a:gd name="T109" fmla="*/ 321 h 381"/>
                <a:gd name="T110" fmla="*/ 168 w 298"/>
                <a:gd name="T111" fmla="*/ 308 h 381"/>
                <a:gd name="T112" fmla="*/ 190 w 298"/>
                <a:gd name="T113" fmla="*/ 301 h 381"/>
                <a:gd name="T114" fmla="*/ 196 w 298"/>
                <a:gd name="T115" fmla="*/ 282 h 381"/>
                <a:gd name="T116" fmla="*/ 206 w 298"/>
                <a:gd name="T117" fmla="*/ 264 h 381"/>
                <a:gd name="T118" fmla="*/ 230 w 298"/>
                <a:gd name="T119" fmla="*/ 280 h 381"/>
                <a:gd name="T120" fmla="*/ 243 w 298"/>
                <a:gd name="T121" fmla="*/ 330 h 381"/>
                <a:gd name="T122" fmla="*/ 260 w 298"/>
                <a:gd name="T123" fmla="*/ 381 h 381"/>
                <a:gd name="T124" fmla="*/ 272 w 298"/>
                <a:gd name="T125" fmla="*/ 35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381">
                  <a:moveTo>
                    <a:pt x="272" y="358"/>
                  </a:moveTo>
                  <a:lnTo>
                    <a:pt x="272" y="358"/>
                  </a:lnTo>
                  <a:lnTo>
                    <a:pt x="273" y="357"/>
                  </a:lnTo>
                  <a:lnTo>
                    <a:pt x="275" y="357"/>
                  </a:lnTo>
                  <a:lnTo>
                    <a:pt x="281" y="357"/>
                  </a:lnTo>
                  <a:lnTo>
                    <a:pt x="294" y="360"/>
                  </a:lnTo>
                  <a:lnTo>
                    <a:pt x="294" y="360"/>
                  </a:lnTo>
                  <a:lnTo>
                    <a:pt x="296" y="359"/>
                  </a:lnTo>
                  <a:lnTo>
                    <a:pt x="298" y="358"/>
                  </a:lnTo>
                  <a:lnTo>
                    <a:pt x="298" y="357"/>
                  </a:lnTo>
                  <a:lnTo>
                    <a:pt x="298" y="354"/>
                  </a:lnTo>
                  <a:lnTo>
                    <a:pt x="296" y="349"/>
                  </a:lnTo>
                  <a:lnTo>
                    <a:pt x="292" y="344"/>
                  </a:lnTo>
                  <a:lnTo>
                    <a:pt x="292" y="344"/>
                  </a:lnTo>
                  <a:lnTo>
                    <a:pt x="290" y="341"/>
                  </a:lnTo>
                  <a:lnTo>
                    <a:pt x="289" y="339"/>
                  </a:lnTo>
                  <a:lnTo>
                    <a:pt x="289" y="336"/>
                  </a:lnTo>
                  <a:lnTo>
                    <a:pt x="290" y="332"/>
                  </a:lnTo>
                  <a:lnTo>
                    <a:pt x="290" y="331"/>
                  </a:lnTo>
                  <a:lnTo>
                    <a:pt x="290" y="329"/>
                  </a:lnTo>
                  <a:lnTo>
                    <a:pt x="290" y="329"/>
                  </a:lnTo>
                  <a:lnTo>
                    <a:pt x="289" y="327"/>
                  </a:lnTo>
                  <a:lnTo>
                    <a:pt x="289" y="327"/>
                  </a:lnTo>
                  <a:lnTo>
                    <a:pt x="289" y="327"/>
                  </a:lnTo>
                  <a:lnTo>
                    <a:pt x="289" y="327"/>
                  </a:lnTo>
                  <a:lnTo>
                    <a:pt x="289" y="325"/>
                  </a:lnTo>
                  <a:lnTo>
                    <a:pt x="289" y="325"/>
                  </a:lnTo>
                  <a:lnTo>
                    <a:pt x="289" y="325"/>
                  </a:lnTo>
                  <a:lnTo>
                    <a:pt x="289" y="325"/>
                  </a:lnTo>
                  <a:lnTo>
                    <a:pt x="290" y="323"/>
                  </a:lnTo>
                  <a:lnTo>
                    <a:pt x="290" y="323"/>
                  </a:lnTo>
                  <a:lnTo>
                    <a:pt x="290" y="321"/>
                  </a:lnTo>
                  <a:lnTo>
                    <a:pt x="290" y="321"/>
                  </a:lnTo>
                  <a:lnTo>
                    <a:pt x="290" y="320"/>
                  </a:lnTo>
                  <a:lnTo>
                    <a:pt x="290" y="320"/>
                  </a:lnTo>
                  <a:lnTo>
                    <a:pt x="291" y="310"/>
                  </a:lnTo>
                  <a:lnTo>
                    <a:pt x="291" y="310"/>
                  </a:lnTo>
                  <a:lnTo>
                    <a:pt x="291" y="310"/>
                  </a:lnTo>
                  <a:lnTo>
                    <a:pt x="291" y="310"/>
                  </a:lnTo>
                  <a:lnTo>
                    <a:pt x="291" y="308"/>
                  </a:lnTo>
                  <a:lnTo>
                    <a:pt x="291" y="308"/>
                  </a:lnTo>
                  <a:lnTo>
                    <a:pt x="291" y="308"/>
                  </a:lnTo>
                  <a:lnTo>
                    <a:pt x="291" y="308"/>
                  </a:lnTo>
                  <a:lnTo>
                    <a:pt x="290" y="306"/>
                  </a:lnTo>
                  <a:lnTo>
                    <a:pt x="290" y="306"/>
                  </a:lnTo>
                  <a:lnTo>
                    <a:pt x="290" y="306"/>
                  </a:lnTo>
                  <a:lnTo>
                    <a:pt x="290" y="306"/>
                  </a:lnTo>
                  <a:lnTo>
                    <a:pt x="289" y="304"/>
                  </a:lnTo>
                  <a:lnTo>
                    <a:pt x="289" y="304"/>
                  </a:lnTo>
                  <a:lnTo>
                    <a:pt x="288" y="302"/>
                  </a:lnTo>
                  <a:lnTo>
                    <a:pt x="287" y="300"/>
                  </a:lnTo>
                  <a:lnTo>
                    <a:pt x="287" y="293"/>
                  </a:lnTo>
                  <a:lnTo>
                    <a:pt x="288" y="275"/>
                  </a:lnTo>
                  <a:lnTo>
                    <a:pt x="288" y="275"/>
                  </a:lnTo>
                  <a:lnTo>
                    <a:pt x="288" y="270"/>
                  </a:lnTo>
                  <a:lnTo>
                    <a:pt x="287" y="266"/>
                  </a:lnTo>
                  <a:lnTo>
                    <a:pt x="286" y="263"/>
                  </a:lnTo>
                  <a:lnTo>
                    <a:pt x="284" y="261"/>
                  </a:lnTo>
                  <a:lnTo>
                    <a:pt x="280" y="257"/>
                  </a:lnTo>
                  <a:lnTo>
                    <a:pt x="279" y="255"/>
                  </a:lnTo>
                  <a:lnTo>
                    <a:pt x="278" y="253"/>
                  </a:lnTo>
                  <a:lnTo>
                    <a:pt x="278" y="253"/>
                  </a:lnTo>
                  <a:lnTo>
                    <a:pt x="277" y="248"/>
                  </a:lnTo>
                  <a:lnTo>
                    <a:pt x="276" y="244"/>
                  </a:lnTo>
                  <a:lnTo>
                    <a:pt x="274" y="240"/>
                  </a:lnTo>
                  <a:lnTo>
                    <a:pt x="272" y="237"/>
                  </a:lnTo>
                  <a:lnTo>
                    <a:pt x="272" y="237"/>
                  </a:lnTo>
                  <a:lnTo>
                    <a:pt x="271" y="235"/>
                  </a:lnTo>
                  <a:lnTo>
                    <a:pt x="270" y="232"/>
                  </a:lnTo>
                  <a:lnTo>
                    <a:pt x="270" y="223"/>
                  </a:lnTo>
                  <a:lnTo>
                    <a:pt x="272" y="204"/>
                  </a:lnTo>
                  <a:lnTo>
                    <a:pt x="272" y="204"/>
                  </a:lnTo>
                  <a:lnTo>
                    <a:pt x="271" y="200"/>
                  </a:lnTo>
                  <a:lnTo>
                    <a:pt x="270" y="198"/>
                  </a:lnTo>
                  <a:lnTo>
                    <a:pt x="268" y="197"/>
                  </a:lnTo>
                  <a:lnTo>
                    <a:pt x="265" y="197"/>
                  </a:lnTo>
                  <a:lnTo>
                    <a:pt x="258" y="198"/>
                  </a:lnTo>
                  <a:lnTo>
                    <a:pt x="250" y="200"/>
                  </a:lnTo>
                  <a:lnTo>
                    <a:pt x="250" y="200"/>
                  </a:lnTo>
                  <a:lnTo>
                    <a:pt x="246" y="201"/>
                  </a:lnTo>
                  <a:lnTo>
                    <a:pt x="244" y="204"/>
                  </a:lnTo>
                  <a:lnTo>
                    <a:pt x="243" y="206"/>
                  </a:lnTo>
                  <a:lnTo>
                    <a:pt x="243" y="208"/>
                  </a:lnTo>
                  <a:lnTo>
                    <a:pt x="243" y="212"/>
                  </a:lnTo>
                  <a:lnTo>
                    <a:pt x="243" y="214"/>
                  </a:lnTo>
                  <a:lnTo>
                    <a:pt x="241" y="215"/>
                  </a:lnTo>
                  <a:lnTo>
                    <a:pt x="241" y="215"/>
                  </a:lnTo>
                  <a:lnTo>
                    <a:pt x="240" y="216"/>
                  </a:lnTo>
                  <a:lnTo>
                    <a:pt x="239" y="218"/>
                  </a:lnTo>
                  <a:lnTo>
                    <a:pt x="238" y="224"/>
                  </a:lnTo>
                  <a:lnTo>
                    <a:pt x="237" y="233"/>
                  </a:lnTo>
                  <a:lnTo>
                    <a:pt x="235" y="242"/>
                  </a:lnTo>
                  <a:lnTo>
                    <a:pt x="235" y="242"/>
                  </a:lnTo>
                  <a:lnTo>
                    <a:pt x="233" y="245"/>
                  </a:lnTo>
                  <a:lnTo>
                    <a:pt x="230" y="247"/>
                  </a:lnTo>
                  <a:lnTo>
                    <a:pt x="227" y="247"/>
                  </a:lnTo>
                  <a:lnTo>
                    <a:pt x="224" y="245"/>
                  </a:lnTo>
                  <a:lnTo>
                    <a:pt x="218" y="241"/>
                  </a:lnTo>
                  <a:lnTo>
                    <a:pt x="215" y="239"/>
                  </a:lnTo>
                  <a:lnTo>
                    <a:pt x="212" y="239"/>
                  </a:lnTo>
                  <a:lnTo>
                    <a:pt x="212" y="239"/>
                  </a:lnTo>
                  <a:lnTo>
                    <a:pt x="208" y="238"/>
                  </a:lnTo>
                  <a:lnTo>
                    <a:pt x="205" y="236"/>
                  </a:lnTo>
                  <a:lnTo>
                    <a:pt x="204" y="232"/>
                  </a:lnTo>
                  <a:lnTo>
                    <a:pt x="203" y="226"/>
                  </a:lnTo>
                  <a:lnTo>
                    <a:pt x="203" y="226"/>
                  </a:lnTo>
                  <a:lnTo>
                    <a:pt x="202" y="218"/>
                  </a:lnTo>
                  <a:lnTo>
                    <a:pt x="200" y="210"/>
                  </a:lnTo>
                  <a:lnTo>
                    <a:pt x="195" y="194"/>
                  </a:lnTo>
                  <a:lnTo>
                    <a:pt x="195" y="194"/>
                  </a:lnTo>
                  <a:lnTo>
                    <a:pt x="195" y="191"/>
                  </a:lnTo>
                  <a:lnTo>
                    <a:pt x="196" y="189"/>
                  </a:lnTo>
                  <a:lnTo>
                    <a:pt x="199" y="186"/>
                  </a:lnTo>
                  <a:lnTo>
                    <a:pt x="202" y="183"/>
                  </a:lnTo>
                  <a:lnTo>
                    <a:pt x="204" y="182"/>
                  </a:lnTo>
                  <a:lnTo>
                    <a:pt x="204" y="180"/>
                  </a:lnTo>
                  <a:lnTo>
                    <a:pt x="204" y="180"/>
                  </a:lnTo>
                  <a:lnTo>
                    <a:pt x="205" y="178"/>
                  </a:lnTo>
                  <a:lnTo>
                    <a:pt x="207" y="176"/>
                  </a:lnTo>
                  <a:lnTo>
                    <a:pt x="212" y="174"/>
                  </a:lnTo>
                  <a:lnTo>
                    <a:pt x="218" y="172"/>
                  </a:lnTo>
                  <a:lnTo>
                    <a:pt x="220" y="170"/>
                  </a:lnTo>
                  <a:lnTo>
                    <a:pt x="221" y="169"/>
                  </a:lnTo>
                  <a:lnTo>
                    <a:pt x="221" y="169"/>
                  </a:lnTo>
                  <a:lnTo>
                    <a:pt x="221" y="168"/>
                  </a:lnTo>
                  <a:lnTo>
                    <a:pt x="222" y="167"/>
                  </a:lnTo>
                  <a:lnTo>
                    <a:pt x="226" y="166"/>
                  </a:lnTo>
                  <a:lnTo>
                    <a:pt x="235" y="165"/>
                  </a:lnTo>
                  <a:lnTo>
                    <a:pt x="235" y="165"/>
                  </a:lnTo>
                  <a:lnTo>
                    <a:pt x="239" y="164"/>
                  </a:lnTo>
                  <a:lnTo>
                    <a:pt x="244" y="162"/>
                  </a:lnTo>
                  <a:lnTo>
                    <a:pt x="249" y="158"/>
                  </a:lnTo>
                  <a:lnTo>
                    <a:pt x="251" y="153"/>
                  </a:lnTo>
                  <a:lnTo>
                    <a:pt x="251" y="153"/>
                  </a:lnTo>
                  <a:lnTo>
                    <a:pt x="252" y="150"/>
                  </a:lnTo>
                  <a:lnTo>
                    <a:pt x="254" y="148"/>
                  </a:lnTo>
                  <a:lnTo>
                    <a:pt x="258" y="144"/>
                  </a:lnTo>
                  <a:lnTo>
                    <a:pt x="261" y="140"/>
                  </a:lnTo>
                  <a:lnTo>
                    <a:pt x="263" y="138"/>
                  </a:lnTo>
                  <a:lnTo>
                    <a:pt x="263" y="136"/>
                  </a:lnTo>
                  <a:lnTo>
                    <a:pt x="263" y="136"/>
                  </a:lnTo>
                  <a:lnTo>
                    <a:pt x="263" y="132"/>
                  </a:lnTo>
                  <a:lnTo>
                    <a:pt x="265" y="129"/>
                  </a:lnTo>
                  <a:lnTo>
                    <a:pt x="268" y="126"/>
                  </a:lnTo>
                  <a:lnTo>
                    <a:pt x="274" y="124"/>
                  </a:lnTo>
                  <a:lnTo>
                    <a:pt x="274" y="124"/>
                  </a:lnTo>
                  <a:lnTo>
                    <a:pt x="277" y="123"/>
                  </a:lnTo>
                  <a:lnTo>
                    <a:pt x="278" y="121"/>
                  </a:lnTo>
                  <a:lnTo>
                    <a:pt x="279" y="120"/>
                  </a:lnTo>
                  <a:lnTo>
                    <a:pt x="279" y="118"/>
                  </a:lnTo>
                  <a:lnTo>
                    <a:pt x="277" y="113"/>
                  </a:lnTo>
                  <a:lnTo>
                    <a:pt x="275" y="109"/>
                  </a:lnTo>
                  <a:lnTo>
                    <a:pt x="275" y="109"/>
                  </a:lnTo>
                  <a:lnTo>
                    <a:pt x="273" y="106"/>
                  </a:lnTo>
                  <a:lnTo>
                    <a:pt x="272" y="103"/>
                  </a:lnTo>
                  <a:lnTo>
                    <a:pt x="269" y="100"/>
                  </a:lnTo>
                  <a:lnTo>
                    <a:pt x="267" y="99"/>
                  </a:lnTo>
                  <a:lnTo>
                    <a:pt x="264" y="98"/>
                  </a:lnTo>
                  <a:lnTo>
                    <a:pt x="264" y="98"/>
                  </a:lnTo>
                  <a:lnTo>
                    <a:pt x="258" y="97"/>
                  </a:lnTo>
                  <a:lnTo>
                    <a:pt x="252" y="97"/>
                  </a:lnTo>
                  <a:lnTo>
                    <a:pt x="243" y="98"/>
                  </a:lnTo>
                  <a:lnTo>
                    <a:pt x="231" y="101"/>
                  </a:lnTo>
                  <a:lnTo>
                    <a:pt x="231" y="101"/>
                  </a:lnTo>
                  <a:lnTo>
                    <a:pt x="225" y="102"/>
                  </a:lnTo>
                  <a:lnTo>
                    <a:pt x="221" y="102"/>
                  </a:lnTo>
                  <a:lnTo>
                    <a:pt x="218" y="102"/>
                  </a:lnTo>
                  <a:lnTo>
                    <a:pt x="216" y="101"/>
                  </a:lnTo>
                  <a:lnTo>
                    <a:pt x="213" y="99"/>
                  </a:lnTo>
                  <a:lnTo>
                    <a:pt x="210" y="97"/>
                  </a:lnTo>
                  <a:lnTo>
                    <a:pt x="206" y="97"/>
                  </a:lnTo>
                  <a:lnTo>
                    <a:pt x="206" y="97"/>
                  </a:lnTo>
                  <a:lnTo>
                    <a:pt x="194" y="97"/>
                  </a:lnTo>
                  <a:lnTo>
                    <a:pt x="180" y="97"/>
                  </a:lnTo>
                  <a:lnTo>
                    <a:pt x="166" y="98"/>
                  </a:lnTo>
                  <a:lnTo>
                    <a:pt x="155" y="99"/>
                  </a:lnTo>
                  <a:lnTo>
                    <a:pt x="155" y="99"/>
                  </a:lnTo>
                  <a:lnTo>
                    <a:pt x="140" y="97"/>
                  </a:lnTo>
                  <a:lnTo>
                    <a:pt x="133" y="95"/>
                  </a:lnTo>
                  <a:lnTo>
                    <a:pt x="128" y="92"/>
                  </a:lnTo>
                  <a:lnTo>
                    <a:pt x="128" y="92"/>
                  </a:lnTo>
                  <a:lnTo>
                    <a:pt x="124" y="89"/>
                  </a:lnTo>
                  <a:lnTo>
                    <a:pt x="119" y="87"/>
                  </a:lnTo>
                  <a:lnTo>
                    <a:pt x="114" y="86"/>
                  </a:lnTo>
                  <a:lnTo>
                    <a:pt x="109" y="83"/>
                  </a:lnTo>
                  <a:lnTo>
                    <a:pt x="109" y="83"/>
                  </a:lnTo>
                  <a:lnTo>
                    <a:pt x="107" y="81"/>
                  </a:lnTo>
                  <a:lnTo>
                    <a:pt x="107" y="79"/>
                  </a:lnTo>
                  <a:lnTo>
                    <a:pt x="109" y="72"/>
                  </a:lnTo>
                  <a:lnTo>
                    <a:pt x="111" y="66"/>
                  </a:lnTo>
                  <a:lnTo>
                    <a:pt x="110" y="63"/>
                  </a:lnTo>
                  <a:lnTo>
                    <a:pt x="109" y="60"/>
                  </a:lnTo>
                  <a:lnTo>
                    <a:pt x="109" y="60"/>
                  </a:lnTo>
                  <a:lnTo>
                    <a:pt x="107" y="58"/>
                  </a:lnTo>
                  <a:lnTo>
                    <a:pt x="107" y="55"/>
                  </a:lnTo>
                  <a:lnTo>
                    <a:pt x="108" y="52"/>
                  </a:lnTo>
                  <a:lnTo>
                    <a:pt x="109" y="49"/>
                  </a:lnTo>
                  <a:lnTo>
                    <a:pt x="112" y="43"/>
                  </a:lnTo>
                  <a:lnTo>
                    <a:pt x="113" y="40"/>
                  </a:lnTo>
                  <a:lnTo>
                    <a:pt x="113" y="37"/>
                  </a:lnTo>
                  <a:lnTo>
                    <a:pt x="113" y="37"/>
                  </a:lnTo>
                  <a:lnTo>
                    <a:pt x="113" y="32"/>
                  </a:lnTo>
                  <a:lnTo>
                    <a:pt x="112" y="27"/>
                  </a:lnTo>
                  <a:lnTo>
                    <a:pt x="111" y="26"/>
                  </a:lnTo>
                  <a:lnTo>
                    <a:pt x="109" y="25"/>
                  </a:lnTo>
                  <a:lnTo>
                    <a:pt x="104" y="26"/>
                  </a:lnTo>
                  <a:lnTo>
                    <a:pt x="104" y="26"/>
                  </a:lnTo>
                  <a:lnTo>
                    <a:pt x="101" y="27"/>
                  </a:lnTo>
                  <a:lnTo>
                    <a:pt x="98" y="28"/>
                  </a:lnTo>
                  <a:lnTo>
                    <a:pt x="93" y="34"/>
                  </a:lnTo>
                  <a:lnTo>
                    <a:pt x="87" y="37"/>
                  </a:lnTo>
                  <a:lnTo>
                    <a:pt x="84" y="38"/>
                  </a:lnTo>
                  <a:lnTo>
                    <a:pt x="80" y="37"/>
                  </a:lnTo>
                  <a:lnTo>
                    <a:pt x="80" y="37"/>
                  </a:lnTo>
                  <a:lnTo>
                    <a:pt x="72" y="35"/>
                  </a:lnTo>
                  <a:lnTo>
                    <a:pt x="67" y="32"/>
                  </a:lnTo>
                  <a:lnTo>
                    <a:pt x="63" y="26"/>
                  </a:lnTo>
                  <a:lnTo>
                    <a:pt x="60" y="20"/>
                  </a:lnTo>
                  <a:lnTo>
                    <a:pt x="60" y="20"/>
                  </a:lnTo>
                  <a:lnTo>
                    <a:pt x="57" y="15"/>
                  </a:lnTo>
                  <a:lnTo>
                    <a:pt x="55" y="14"/>
                  </a:lnTo>
                  <a:lnTo>
                    <a:pt x="54" y="13"/>
                  </a:lnTo>
                  <a:lnTo>
                    <a:pt x="48" y="12"/>
                  </a:lnTo>
                  <a:lnTo>
                    <a:pt x="41" y="12"/>
                  </a:lnTo>
                  <a:lnTo>
                    <a:pt x="41" y="12"/>
                  </a:lnTo>
                  <a:lnTo>
                    <a:pt x="39" y="12"/>
                  </a:lnTo>
                  <a:lnTo>
                    <a:pt x="39" y="12"/>
                  </a:lnTo>
                  <a:lnTo>
                    <a:pt x="38" y="12"/>
                  </a:lnTo>
                  <a:lnTo>
                    <a:pt x="38" y="12"/>
                  </a:lnTo>
                  <a:lnTo>
                    <a:pt x="37" y="12"/>
                  </a:lnTo>
                  <a:lnTo>
                    <a:pt x="37" y="12"/>
                  </a:lnTo>
                  <a:lnTo>
                    <a:pt x="36" y="12"/>
                  </a:lnTo>
                  <a:lnTo>
                    <a:pt x="36" y="12"/>
                  </a:lnTo>
                  <a:lnTo>
                    <a:pt x="35" y="12"/>
                  </a:lnTo>
                  <a:lnTo>
                    <a:pt x="35" y="12"/>
                  </a:lnTo>
                  <a:lnTo>
                    <a:pt x="34" y="12"/>
                  </a:lnTo>
                  <a:lnTo>
                    <a:pt x="34" y="12"/>
                  </a:lnTo>
                  <a:lnTo>
                    <a:pt x="34" y="11"/>
                  </a:lnTo>
                  <a:lnTo>
                    <a:pt x="34" y="11"/>
                  </a:lnTo>
                  <a:lnTo>
                    <a:pt x="33" y="11"/>
                  </a:lnTo>
                  <a:lnTo>
                    <a:pt x="33" y="11"/>
                  </a:lnTo>
                  <a:lnTo>
                    <a:pt x="32" y="11"/>
                  </a:lnTo>
                  <a:lnTo>
                    <a:pt x="32" y="11"/>
                  </a:lnTo>
                  <a:lnTo>
                    <a:pt x="32" y="10"/>
                  </a:lnTo>
                  <a:lnTo>
                    <a:pt x="32" y="10"/>
                  </a:lnTo>
                  <a:lnTo>
                    <a:pt x="31" y="10"/>
                  </a:lnTo>
                  <a:lnTo>
                    <a:pt x="31" y="10"/>
                  </a:lnTo>
                  <a:lnTo>
                    <a:pt x="31" y="10"/>
                  </a:lnTo>
                  <a:lnTo>
                    <a:pt x="31" y="10"/>
                  </a:lnTo>
                  <a:lnTo>
                    <a:pt x="30" y="9"/>
                  </a:lnTo>
                  <a:lnTo>
                    <a:pt x="30" y="9"/>
                  </a:lnTo>
                  <a:lnTo>
                    <a:pt x="30" y="9"/>
                  </a:lnTo>
                  <a:lnTo>
                    <a:pt x="30" y="9"/>
                  </a:lnTo>
                  <a:lnTo>
                    <a:pt x="21" y="0"/>
                  </a:lnTo>
                  <a:lnTo>
                    <a:pt x="21" y="0"/>
                  </a:lnTo>
                  <a:lnTo>
                    <a:pt x="20" y="0"/>
                  </a:lnTo>
                  <a:lnTo>
                    <a:pt x="20" y="0"/>
                  </a:lnTo>
                  <a:lnTo>
                    <a:pt x="20" y="4"/>
                  </a:lnTo>
                  <a:lnTo>
                    <a:pt x="21" y="7"/>
                  </a:lnTo>
                  <a:lnTo>
                    <a:pt x="21" y="7"/>
                  </a:lnTo>
                  <a:lnTo>
                    <a:pt x="22" y="11"/>
                  </a:lnTo>
                  <a:lnTo>
                    <a:pt x="23" y="15"/>
                  </a:lnTo>
                  <a:lnTo>
                    <a:pt x="22" y="17"/>
                  </a:lnTo>
                  <a:lnTo>
                    <a:pt x="21" y="19"/>
                  </a:lnTo>
                  <a:lnTo>
                    <a:pt x="20" y="20"/>
                  </a:lnTo>
                  <a:lnTo>
                    <a:pt x="17" y="21"/>
                  </a:lnTo>
                  <a:lnTo>
                    <a:pt x="17" y="21"/>
                  </a:lnTo>
                  <a:lnTo>
                    <a:pt x="14" y="22"/>
                  </a:lnTo>
                  <a:lnTo>
                    <a:pt x="13" y="23"/>
                  </a:lnTo>
                  <a:lnTo>
                    <a:pt x="11" y="26"/>
                  </a:lnTo>
                  <a:lnTo>
                    <a:pt x="10" y="29"/>
                  </a:lnTo>
                  <a:lnTo>
                    <a:pt x="9" y="31"/>
                  </a:lnTo>
                  <a:lnTo>
                    <a:pt x="7" y="32"/>
                  </a:lnTo>
                  <a:lnTo>
                    <a:pt x="7" y="32"/>
                  </a:lnTo>
                  <a:lnTo>
                    <a:pt x="3" y="33"/>
                  </a:lnTo>
                  <a:lnTo>
                    <a:pt x="1" y="36"/>
                  </a:lnTo>
                  <a:lnTo>
                    <a:pt x="0" y="40"/>
                  </a:lnTo>
                  <a:lnTo>
                    <a:pt x="0" y="44"/>
                  </a:lnTo>
                  <a:lnTo>
                    <a:pt x="0" y="44"/>
                  </a:lnTo>
                  <a:lnTo>
                    <a:pt x="0" y="46"/>
                  </a:lnTo>
                  <a:lnTo>
                    <a:pt x="2" y="47"/>
                  </a:lnTo>
                  <a:lnTo>
                    <a:pt x="8" y="49"/>
                  </a:lnTo>
                  <a:lnTo>
                    <a:pt x="8" y="49"/>
                  </a:lnTo>
                  <a:lnTo>
                    <a:pt x="13" y="51"/>
                  </a:lnTo>
                  <a:lnTo>
                    <a:pt x="15" y="53"/>
                  </a:lnTo>
                  <a:lnTo>
                    <a:pt x="17" y="57"/>
                  </a:lnTo>
                  <a:lnTo>
                    <a:pt x="17" y="57"/>
                  </a:lnTo>
                  <a:lnTo>
                    <a:pt x="19" y="61"/>
                  </a:lnTo>
                  <a:lnTo>
                    <a:pt x="22" y="66"/>
                  </a:lnTo>
                  <a:lnTo>
                    <a:pt x="26" y="70"/>
                  </a:lnTo>
                  <a:lnTo>
                    <a:pt x="27" y="71"/>
                  </a:lnTo>
                  <a:lnTo>
                    <a:pt x="30" y="72"/>
                  </a:lnTo>
                  <a:lnTo>
                    <a:pt x="30" y="72"/>
                  </a:lnTo>
                  <a:lnTo>
                    <a:pt x="44" y="74"/>
                  </a:lnTo>
                  <a:lnTo>
                    <a:pt x="51" y="75"/>
                  </a:lnTo>
                  <a:lnTo>
                    <a:pt x="55" y="77"/>
                  </a:lnTo>
                  <a:lnTo>
                    <a:pt x="55" y="77"/>
                  </a:lnTo>
                  <a:lnTo>
                    <a:pt x="55" y="79"/>
                  </a:lnTo>
                  <a:lnTo>
                    <a:pt x="54" y="82"/>
                  </a:lnTo>
                  <a:lnTo>
                    <a:pt x="51" y="92"/>
                  </a:lnTo>
                  <a:lnTo>
                    <a:pt x="51" y="92"/>
                  </a:lnTo>
                  <a:lnTo>
                    <a:pt x="48" y="95"/>
                  </a:lnTo>
                  <a:lnTo>
                    <a:pt x="44" y="97"/>
                  </a:lnTo>
                  <a:lnTo>
                    <a:pt x="39" y="97"/>
                  </a:lnTo>
                  <a:lnTo>
                    <a:pt x="33" y="98"/>
                  </a:lnTo>
                  <a:lnTo>
                    <a:pt x="33" y="98"/>
                  </a:lnTo>
                  <a:lnTo>
                    <a:pt x="29" y="98"/>
                  </a:lnTo>
                  <a:lnTo>
                    <a:pt x="26" y="99"/>
                  </a:lnTo>
                  <a:lnTo>
                    <a:pt x="22" y="101"/>
                  </a:lnTo>
                  <a:lnTo>
                    <a:pt x="20" y="104"/>
                  </a:lnTo>
                  <a:lnTo>
                    <a:pt x="20" y="107"/>
                  </a:lnTo>
                  <a:lnTo>
                    <a:pt x="20" y="107"/>
                  </a:lnTo>
                  <a:lnTo>
                    <a:pt x="19" y="108"/>
                  </a:lnTo>
                  <a:lnTo>
                    <a:pt x="18" y="109"/>
                  </a:lnTo>
                  <a:lnTo>
                    <a:pt x="14" y="111"/>
                  </a:lnTo>
                  <a:lnTo>
                    <a:pt x="9" y="113"/>
                  </a:lnTo>
                  <a:lnTo>
                    <a:pt x="8" y="115"/>
                  </a:lnTo>
                  <a:lnTo>
                    <a:pt x="7" y="118"/>
                  </a:lnTo>
                  <a:lnTo>
                    <a:pt x="7" y="118"/>
                  </a:lnTo>
                  <a:lnTo>
                    <a:pt x="6" y="122"/>
                  </a:lnTo>
                  <a:lnTo>
                    <a:pt x="6" y="126"/>
                  </a:lnTo>
                  <a:lnTo>
                    <a:pt x="7" y="131"/>
                  </a:lnTo>
                  <a:lnTo>
                    <a:pt x="10" y="135"/>
                  </a:lnTo>
                  <a:lnTo>
                    <a:pt x="10" y="135"/>
                  </a:lnTo>
                  <a:lnTo>
                    <a:pt x="17" y="143"/>
                  </a:lnTo>
                  <a:lnTo>
                    <a:pt x="20" y="146"/>
                  </a:lnTo>
                  <a:lnTo>
                    <a:pt x="24" y="149"/>
                  </a:lnTo>
                  <a:lnTo>
                    <a:pt x="24" y="149"/>
                  </a:lnTo>
                  <a:lnTo>
                    <a:pt x="29" y="153"/>
                  </a:lnTo>
                  <a:lnTo>
                    <a:pt x="34" y="159"/>
                  </a:lnTo>
                  <a:lnTo>
                    <a:pt x="37" y="162"/>
                  </a:lnTo>
                  <a:lnTo>
                    <a:pt x="38" y="166"/>
                  </a:lnTo>
                  <a:lnTo>
                    <a:pt x="39" y="170"/>
                  </a:lnTo>
                  <a:lnTo>
                    <a:pt x="38" y="174"/>
                  </a:lnTo>
                  <a:lnTo>
                    <a:pt x="38" y="174"/>
                  </a:lnTo>
                  <a:lnTo>
                    <a:pt x="36" y="183"/>
                  </a:lnTo>
                  <a:lnTo>
                    <a:pt x="35" y="194"/>
                  </a:lnTo>
                  <a:lnTo>
                    <a:pt x="36" y="207"/>
                  </a:lnTo>
                  <a:lnTo>
                    <a:pt x="38" y="216"/>
                  </a:lnTo>
                  <a:lnTo>
                    <a:pt x="38" y="216"/>
                  </a:lnTo>
                  <a:lnTo>
                    <a:pt x="40" y="222"/>
                  </a:lnTo>
                  <a:lnTo>
                    <a:pt x="43" y="227"/>
                  </a:lnTo>
                  <a:lnTo>
                    <a:pt x="45" y="230"/>
                  </a:lnTo>
                  <a:lnTo>
                    <a:pt x="49" y="234"/>
                  </a:lnTo>
                  <a:lnTo>
                    <a:pt x="49" y="234"/>
                  </a:lnTo>
                  <a:lnTo>
                    <a:pt x="52" y="237"/>
                  </a:lnTo>
                  <a:lnTo>
                    <a:pt x="54" y="242"/>
                  </a:lnTo>
                  <a:lnTo>
                    <a:pt x="54" y="247"/>
                  </a:lnTo>
                  <a:lnTo>
                    <a:pt x="54" y="253"/>
                  </a:lnTo>
                  <a:lnTo>
                    <a:pt x="54" y="253"/>
                  </a:lnTo>
                  <a:lnTo>
                    <a:pt x="53" y="270"/>
                  </a:lnTo>
                  <a:lnTo>
                    <a:pt x="52" y="280"/>
                  </a:lnTo>
                  <a:lnTo>
                    <a:pt x="53" y="289"/>
                  </a:lnTo>
                  <a:lnTo>
                    <a:pt x="53" y="289"/>
                  </a:lnTo>
                  <a:lnTo>
                    <a:pt x="55" y="293"/>
                  </a:lnTo>
                  <a:lnTo>
                    <a:pt x="57" y="296"/>
                  </a:lnTo>
                  <a:lnTo>
                    <a:pt x="59" y="299"/>
                  </a:lnTo>
                  <a:lnTo>
                    <a:pt x="60" y="303"/>
                  </a:lnTo>
                  <a:lnTo>
                    <a:pt x="60" y="303"/>
                  </a:lnTo>
                  <a:lnTo>
                    <a:pt x="61" y="321"/>
                  </a:lnTo>
                  <a:lnTo>
                    <a:pt x="61" y="345"/>
                  </a:lnTo>
                  <a:lnTo>
                    <a:pt x="61" y="345"/>
                  </a:lnTo>
                  <a:lnTo>
                    <a:pt x="64" y="346"/>
                  </a:lnTo>
                  <a:lnTo>
                    <a:pt x="66" y="346"/>
                  </a:lnTo>
                  <a:lnTo>
                    <a:pt x="68" y="346"/>
                  </a:lnTo>
                  <a:lnTo>
                    <a:pt x="70" y="345"/>
                  </a:lnTo>
                  <a:lnTo>
                    <a:pt x="72" y="340"/>
                  </a:lnTo>
                  <a:lnTo>
                    <a:pt x="76" y="333"/>
                  </a:lnTo>
                  <a:lnTo>
                    <a:pt x="76" y="333"/>
                  </a:lnTo>
                  <a:lnTo>
                    <a:pt x="77" y="329"/>
                  </a:lnTo>
                  <a:lnTo>
                    <a:pt x="80" y="327"/>
                  </a:lnTo>
                  <a:lnTo>
                    <a:pt x="83" y="326"/>
                  </a:lnTo>
                  <a:lnTo>
                    <a:pt x="87" y="326"/>
                  </a:lnTo>
                  <a:lnTo>
                    <a:pt x="95" y="325"/>
                  </a:lnTo>
                  <a:lnTo>
                    <a:pt x="99" y="325"/>
                  </a:lnTo>
                  <a:lnTo>
                    <a:pt x="103" y="323"/>
                  </a:lnTo>
                  <a:lnTo>
                    <a:pt x="103" y="323"/>
                  </a:lnTo>
                  <a:lnTo>
                    <a:pt x="106" y="320"/>
                  </a:lnTo>
                  <a:lnTo>
                    <a:pt x="111" y="319"/>
                  </a:lnTo>
                  <a:lnTo>
                    <a:pt x="115" y="318"/>
                  </a:lnTo>
                  <a:lnTo>
                    <a:pt x="120" y="317"/>
                  </a:lnTo>
                  <a:lnTo>
                    <a:pt x="131" y="318"/>
                  </a:lnTo>
                  <a:lnTo>
                    <a:pt x="140" y="320"/>
                  </a:lnTo>
                  <a:lnTo>
                    <a:pt x="140" y="320"/>
                  </a:lnTo>
                  <a:lnTo>
                    <a:pt x="149" y="321"/>
                  </a:lnTo>
                  <a:lnTo>
                    <a:pt x="153" y="321"/>
                  </a:lnTo>
                  <a:lnTo>
                    <a:pt x="156" y="320"/>
                  </a:lnTo>
                  <a:lnTo>
                    <a:pt x="160" y="318"/>
                  </a:lnTo>
                  <a:lnTo>
                    <a:pt x="164" y="316"/>
                  </a:lnTo>
                  <a:lnTo>
                    <a:pt x="166" y="313"/>
                  </a:lnTo>
                  <a:lnTo>
                    <a:pt x="168" y="308"/>
                  </a:lnTo>
                  <a:lnTo>
                    <a:pt x="168" y="308"/>
                  </a:lnTo>
                  <a:lnTo>
                    <a:pt x="170" y="305"/>
                  </a:lnTo>
                  <a:lnTo>
                    <a:pt x="172" y="303"/>
                  </a:lnTo>
                  <a:lnTo>
                    <a:pt x="174" y="302"/>
                  </a:lnTo>
                  <a:lnTo>
                    <a:pt x="177" y="302"/>
                  </a:lnTo>
                  <a:lnTo>
                    <a:pt x="183" y="303"/>
                  </a:lnTo>
                  <a:lnTo>
                    <a:pt x="186" y="303"/>
                  </a:lnTo>
                  <a:lnTo>
                    <a:pt x="190" y="301"/>
                  </a:lnTo>
                  <a:lnTo>
                    <a:pt x="190" y="301"/>
                  </a:lnTo>
                  <a:lnTo>
                    <a:pt x="193" y="299"/>
                  </a:lnTo>
                  <a:lnTo>
                    <a:pt x="195" y="296"/>
                  </a:lnTo>
                  <a:lnTo>
                    <a:pt x="197" y="294"/>
                  </a:lnTo>
                  <a:lnTo>
                    <a:pt x="197" y="291"/>
                  </a:lnTo>
                  <a:lnTo>
                    <a:pt x="197" y="286"/>
                  </a:lnTo>
                  <a:lnTo>
                    <a:pt x="196" y="282"/>
                  </a:lnTo>
                  <a:lnTo>
                    <a:pt x="193" y="273"/>
                  </a:lnTo>
                  <a:lnTo>
                    <a:pt x="193" y="273"/>
                  </a:lnTo>
                  <a:lnTo>
                    <a:pt x="192" y="268"/>
                  </a:lnTo>
                  <a:lnTo>
                    <a:pt x="192" y="266"/>
                  </a:lnTo>
                  <a:lnTo>
                    <a:pt x="194" y="264"/>
                  </a:lnTo>
                  <a:lnTo>
                    <a:pt x="198" y="263"/>
                  </a:lnTo>
                  <a:lnTo>
                    <a:pt x="206" y="264"/>
                  </a:lnTo>
                  <a:lnTo>
                    <a:pt x="216" y="264"/>
                  </a:lnTo>
                  <a:lnTo>
                    <a:pt x="216" y="264"/>
                  </a:lnTo>
                  <a:lnTo>
                    <a:pt x="219" y="265"/>
                  </a:lnTo>
                  <a:lnTo>
                    <a:pt x="223" y="267"/>
                  </a:lnTo>
                  <a:lnTo>
                    <a:pt x="225" y="269"/>
                  </a:lnTo>
                  <a:lnTo>
                    <a:pt x="227" y="272"/>
                  </a:lnTo>
                  <a:lnTo>
                    <a:pt x="230" y="280"/>
                  </a:lnTo>
                  <a:lnTo>
                    <a:pt x="234" y="290"/>
                  </a:lnTo>
                  <a:lnTo>
                    <a:pt x="234" y="290"/>
                  </a:lnTo>
                  <a:lnTo>
                    <a:pt x="238" y="298"/>
                  </a:lnTo>
                  <a:lnTo>
                    <a:pt x="240" y="306"/>
                  </a:lnTo>
                  <a:lnTo>
                    <a:pt x="242" y="316"/>
                  </a:lnTo>
                  <a:lnTo>
                    <a:pt x="243" y="330"/>
                  </a:lnTo>
                  <a:lnTo>
                    <a:pt x="243" y="330"/>
                  </a:lnTo>
                  <a:lnTo>
                    <a:pt x="244" y="337"/>
                  </a:lnTo>
                  <a:lnTo>
                    <a:pt x="245" y="343"/>
                  </a:lnTo>
                  <a:lnTo>
                    <a:pt x="249" y="353"/>
                  </a:lnTo>
                  <a:lnTo>
                    <a:pt x="253" y="362"/>
                  </a:lnTo>
                  <a:lnTo>
                    <a:pt x="257" y="373"/>
                  </a:lnTo>
                  <a:lnTo>
                    <a:pt x="257" y="373"/>
                  </a:lnTo>
                  <a:lnTo>
                    <a:pt x="260" y="381"/>
                  </a:lnTo>
                  <a:lnTo>
                    <a:pt x="260" y="381"/>
                  </a:lnTo>
                  <a:lnTo>
                    <a:pt x="264" y="379"/>
                  </a:lnTo>
                  <a:lnTo>
                    <a:pt x="267" y="376"/>
                  </a:lnTo>
                  <a:lnTo>
                    <a:pt x="269" y="372"/>
                  </a:lnTo>
                  <a:lnTo>
                    <a:pt x="270" y="369"/>
                  </a:lnTo>
                  <a:lnTo>
                    <a:pt x="271" y="362"/>
                  </a:lnTo>
                  <a:lnTo>
                    <a:pt x="272" y="358"/>
                  </a:lnTo>
                  <a:lnTo>
                    <a:pt x="272" y="35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3" name="Freeform 125">
              <a:extLst>
                <a:ext uri="{FF2B5EF4-FFF2-40B4-BE49-F238E27FC236}">
                  <a16:creationId xmlns:a16="http://schemas.microsoft.com/office/drawing/2014/main" id="{BD42FC20-B05A-4E8A-AF7D-D3D1CA99A1F2}"/>
                </a:ext>
              </a:extLst>
            </p:cNvPr>
            <p:cNvSpPr>
              <a:spLocks/>
            </p:cNvSpPr>
            <p:nvPr/>
          </p:nvSpPr>
          <p:spPr bwMode="auto">
            <a:xfrm>
              <a:off x="1233321" y="2728624"/>
              <a:ext cx="352131" cy="349676"/>
            </a:xfrm>
            <a:custGeom>
              <a:avLst/>
              <a:gdLst>
                <a:gd name="T0" fmla="*/ 516 w 1109"/>
                <a:gd name="T1" fmla="*/ 909 h 949"/>
                <a:gd name="T2" fmla="*/ 579 w 1109"/>
                <a:gd name="T3" fmla="*/ 918 h 949"/>
                <a:gd name="T4" fmla="*/ 624 w 1109"/>
                <a:gd name="T5" fmla="*/ 902 h 949"/>
                <a:gd name="T6" fmla="*/ 652 w 1109"/>
                <a:gd name="T7" fmla="*/ 898 h 949"/>
                <a:gd name="T8" fmla="*/ 641 w 1109"/>
                <a:gd name="T9" fmla="*/ 846 h 949"/>
                <a:gd name="T10" fmla="*/ 597 w 1109"/>
                <a:gd name="T11" fmla="*/ 809 h 949"/>
                <a:gd name="T12" fmla="*/ 598 w 1109"/>
                <a:gd name="T13" fmla="*/ 767 h 949"/>
                <a:gd name="T14" fmla="*/ 549 w 1109"/>
                <a:gd name="T15" fmla="*/ 723 h 949"/>
                <a:gd name="T16" fmla="*/ 606 w 1109"/>
                <a:gd name="T17" fmla="*/ 652 h 949"/>
                <a:gd name="T18" fmla="*/ 648 w 1109"/>
                <a:gd name="T19" fmla="*/ 676 h 949"/>
                <a:gd name="T20" fmla="*/ 701 w 1109"/>
                <a:gd name="T21" fmla="*/ 656 h 949"/>
                <a:gd name="T22" fmla="*/ 741 w 1109"/>
                <a:gd name="T23" fmla="*/ 592 h 949"/>
                <a:gd name="T24" fmla="*/ 795 w 1109"/>
                <a:gd name="T25" fmla="*/ 550 h 949"/>
                <a:gd name="T26" fmla="*/ 834 w 1109"/>
                <a:gd name="T27" fmla="*/ 505 h 949"/>
                <a:gd name="T28" fmla="*/ 877 w 1109"/>
                <a:gd name="T29" fmla="*/ 443 h 949"/>
                <a:gd name="T30" fmla="*/ 874 w 1109"/>
                <a:gd name="T31" fmla="*/ 413 h 949"/>
                <a:gd name="T32" fmla="*/ 888 w 1109"/>
                <a:gd name="T33" fmla="*/ 371 h 949"/>
                <a:gd name="T34" fmla="*/ 904 w 1109"/>
                <a:gd name="T35" fmla="*/ 341 h 949"/>
                <a:gd name="T36" fmla="*/ 859 w 1109"/>
                <a:gd name="T37" fmla="*/ 302 h 949"/>
                <a:gd name="T38" fmla="*/ 850 w 1109"/>
                <a:gd name="T39" fmla="*/ 238 h 949"/>
                <a:gd name="T40" fmla="*/ 836 w 1109"/>
                <a:gd name="T41" fmla="*/ 176 h 949"/>
                <a:gd name="T42" fmla="*/ 913 w 1109"/>
                <a:gd name="T43" fmla="*/ 181 h 949"/>
                <a:gd name="T44" fmla="*/ 1017 w 1109"/>
                <a:gd name="T45" fmla="*/ 174 h 949"/>
                <a:gd name="T46" fmla="*/ 1068 w 1109"/>
                <a:gd name="T47" fmla="*/ 138 h 949"/>
                <a:gd name="T48" fmla="*/ 1108 w 1109"/>
                <a:gd name="T49" fmla="*/ 137 h 949"/>
                <a:gd name="T50" fmla="*/ 1045 w 1109"/>
                <a:gd name="T51" fmla="*/ 116 h 949"/>
                <a:gd name="T52" fmla="*/ 987 w 1109"/>
                <a:gd name="T53" fmla="*/ 91 h 949"/>
                <a:gd name="T54" fmla="*/ 972 w 1109"/>
                <a:gd name="T55" fmla="*/ 53 h 949"/>
                <a:gd name="T56" fmla="*/ 927 w 1109"/>
                <a:gd name="T57" fmla="*/ 12 h 949"/>
                <a:gd name="T58" fmla="*/ 874 w 1109"/>
                <a:gd name="T59" fmla="*/ 5 h 949"/>
                <a:gd name="T60" fmla="*/ 828 w 1109"/>
                <a:gd name="T61" fmla="*/ 16 h 949"/>
                <a:gd name="T62" fmla="*/ 715 w 1109"/>
                <a:gd name="T63" fmla="*/ 39 h 949"/>
                <a:gd name="T64" fmla="*/ 660 w 1109"/>
                <a:gd name="T65" fmla="*/ 74 h 949"/>
                <a:gd name="T66" fmla="*/ 684 w 1109"/>
                <a:gd name="T67" fmla="*/ 110 h 949"/>
                <a:gd name="T68" fmla="*/ 647 w 1109"/>
                <a:gd name="T69" fmla="*/ 187 h 949"/>
                <a:gd name="T70" fmla="*/ 644 w 1109"/>
                <a:gd name="T71" fmla="*/ 223 h 949"/>
                <a:gd name="T72" fmla="*/ 590 w 1109"/>
                <a:gd name="T73" fmla="*/ 223 h 949"/>
                <a:gd name="T74" fmla="*/ 602 w 1109"/>
                <a:gd name="T75" fmla="*/ 269 h 949"/>
                <a:gd name="T76" fmla="*/ 547 w 1109"/>
                <a:gd name="T77" fmla="*/ 301 h 949"/>
                <a:gd name="T78" fmla="*/ 539 w 1109"/>
                <a:gd name="T79" fmla="*/ 359 h 949"/>
                <a:gd name="T80" fmla="*/ 518 w 1109"/>
                <a:gd name="T81" fmla="*/ 400 h 949"/>
                <a:gd name="T82" fmla="*/ 456 w 1109"/>
                <a:gd name="T83" fmla="*/ 395 h 949"/>
                <a:gd name="T84" fmla="*/ 435 w 1109"/>
                <a:gd name="T85" fmla="*/ 413 h 949"/>
                <a:gd name="T86" fmla="*/ 400 w 1109"/>
                <a:gd name="T87" fmla="*/ 421 h 949"/>
                <a:gd name="T88" fmla="*/ 355 w 1109"/>
                <a:gd name="T89" fmla="*/ 448 h 949"/>
                <a:gd name="T90" fmla="*/ 341 w 1109"/>
                <a:gd name="T91" fmla="*/ 530 h 949"/>
                <a:gd name="T92" fmla="*/ 211 w 1109"/>
                <a:gd name="T93" fmla="*/ 551 h 949"/>
                <a:gd name="T94" fmla="*/ 66 w 1109"/>
                <a:gd name="T95" fmla="*/ 545 h 949"/>
                <a:gd name="T96" fmla="*/ 0 w 1109"/>
                <a:gd name="T97" fmla="*/ 526 h 949"/>
                <a:gd name="T98" fmla="*/ 4 w 1109"/>
                <a:gd name="T99" fmla="*/ 532 h 949"/>
                <a:gd name="T100" fmla="*/ 45 w 1109"/>
                <a:gd name="T101" fmla="*/ 592 h 949"/>
                <a:gd name="T102" fmla="*/ 122 w 1109"/>
                <a:gd name="T103" fmla="*/ 654 h 949"/>
                <a:gd name="T104" fmla="*/ 154 w 1109"/>
                <a:gd name="T105" fmla="*/ 719 h 949"/>
                <a:gd name="T106" fmla="*/ 81 w 1109"/>
                <a:gd name="T107" fmla="*/ 761 h 949"/>
                <a:gd name="T108" fmla="*/ 45 w 1109"/>
                <a:gd name="T109" fmla="*/ 855 h 949"/>
                <a:gd name="T110" fmla="*/ 150 w 1109"/>
                <a:gd name="T111" fmla="*/ 846 h 949"/>
                <a:gd name="T112" fmla="*/ 302 w 1109"/>
                <a:gd name="T113" fmla="*/ 838 h 949"/>
                <a:gd name="T114" fmla="*/ 371 w 1109"/>
                <a:gd name="T115" fmla="*/ 849 h 949"/>
                <a:gd name="T116" fmla="*/ 416 w 1109"/>
                <a:gd name="T117" fmla="*/ 921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 h="949">
                  <a:moveTo>
                    <a:pt x="481" y="934"/>
                  </a:moveTo>
                  <a:lnTo>
                    <a:pt x="481" y="934"/>
                  </a:lnTo>
                  <a:lnTo>
                    <a:pt x="488" y="934"/>
                  </a:lnTo>
                  <a:lnTo>
                    <a:pt x="495" y="934"/>
                  </a:lnTo>
                  <a:lnTo>
                    <a:pt x="497" y="933"/>
                  </a:lnTo>
                  <a:lnTo>
                    <a:pt x="499" y="931"/>
                  </a:lnTo>
                  <a:lnTo>
                    <a:pt x="501" y="930"/>
                  </a:lnTo>
                  <a:lnTo>
                    <a:pt x="501" y="927"/>
                  </a:lnTo>
                  <a:lnTo>
                    <a:pt x="501" y="927"/>
                  </a:lnTo>
                  <a:lnTo>
                    <a:pt x="502" y="921"/>
                  </a:lnTo>
                  <a:lnTo>
                    <a:pt x="504" y="915"/>
                  </a:lnTo>
                  <a:lnTo>
                    <a:pt x="506" y="913"/>
                  </a:lnTo>
                  <a:lnTo>
                    <a:pt x="509" y="911"/>
                  </a:lnTo>
                  <a:lnTo>
                    <a:pt x="512" y="909"/>
                  </a:lnTo>
                  <a:lnTo>
                    <a:pt x="516" y="909"/>
                  </a:lnTo>
                  <a:lnTo>
                    <a:pt x="516" y="909"/>
                  </a:lnTo>
                  <a:lnTo>
                    <a:pt x="526" y="908"/>
                  </a:lnTo>
                  <a:lnTo>
                    <a:pt x="538" y="908"/>
                  </a:lnTo>
                  <a:lnTo>
                    <a:pt x="543" y="908"/>
                  </a:lnTo>
                  <a:lnTo>
                    <a:pt x="547" y="908"/>
                  </a:lnTo>
                  <a:lnTo>
                    <a:pt x="551" y="910"/>
                  </a:lnTo>
                  <a:lnTo>
                    <a:pt x="553" y="912"/>
                  </a:lnTo>
                  <a:lnTo>
                    <a:pt x="553" y="912"/>
                  </a:lnTo>
                  <a:lnTo>
                    <a:pt x="556" y="917"/>
                  </a:lnTo>
                  <a:lnTo>
                    <a:pt x="560" y="919"/>
                  </a:lnTo>
                  <a:lnTo>
                    <a:pt x="565" y="920"/>
                  </a:lnTo>
                  <a:lnTo>
                    <a:pt x="572" y="920"/>
                  </a:lnTo>
                  <a:lnTo>
                    <a:pt x="572" y="920"/>
                  </a:lnTo>
                  <a:lnTo>
                    <a:pt x="576" y="920"/>
                  </a:lnTo>
                  <a:lnTo>
                    <a:pt x="579" y="918"/>
                  </a:lnTo>
                  <a:lnTo>
                    <a:pt x="584" y="915"/>
                  </a:lnTo>
                  <a:lnTo>
                    <a:pt x="589" y="912"/>
                  </a:lnTo>
                  <a:lnTo>
                    <a:pt x="592" y="910"/>
                  </a:lnTo>
                  <a:lnTo>
                    <a:pt x="595" y="910"/>
                  </a:lnTo>
                  <a:lnTo>
                    <a:pt x="595" y="910"/>
                  </a:lnTo>
                  <a:lnTo>
                    <a:pt x="598" y="909"/>
                  </a:lnTo>
                  <a:lnTo>
                    <a:pt x="600" y="908"/>
                  </a:lnTo>
                  <a:lnTo>
                    <a:pt x="603" y="904"/>
                  </a:lnTo>
                  <a:lnTo>
                    <a:pt x="604" y="901"/>
                  </a:lnTo>
                  <a:lnTo>
                    <a:pt x="606" y="899"/>
                  </a:lnTo>
                  <a:lnTo>
                    <a:pt x="608" y="898"/>
                  </a:lnTo>
                  <a:lnTo>
                    <a:pt x="611" y="898"/>
                  </a:lnTo>
                  <a:lnTo>
                    <a:pt x="611" y="898"/>
                  </a:lnTo>
                  <a:lnTo>
                    <a:pt x="619" y="899"/>
                  </a:lnTo>
                  <a:lnTo>
                    <a:pt x="624" y="902"/>
                  </a:lnTo>
                  <a:lnTo>
                    <a:pt x="627" y="905"/>
                  </a:lnTo>
                  <a:lnTo>
                    <a:pt x="629" y="910"/>
                  </a:lnTo>
                  <a:lnTo>
                    <a:pt x="629" y="910"/>
                  </a:lnTo>
                  <a:lnTo>
                    <a:pt x="631" y="914"/>
                  </a:lnTo>
                  <a:lnTo>
                    <a:pt x="632" y="916"/>
                  </a:lnTo>
                  <a:lnTo>
                    <a:pt x="633" y="917"/>
                  </a:lnTo>
                  <a:lnTo>
                    <a:pt x="634" y="916"/>
                  </a:lnTo>
                  <a:lnTo>
                    <a:pt x="636" y="916"/>
                  </a:lnTo>
                  <a:lnTo>
                    <a:pt x="641" y="911"/>
                  </a:lnTo>
                  <a:lnTo>
                    <a:pt x="641" y="911"/>
                  </a:lnTo>
                  <a:lnTo>
                    <a:pt x="647" y="906"/>
                  </a:lnTo>
                  <a:lnTo>
                    <a:pt x="651" y="903"/>
                  </a:lnTo>
                  <a:lnTo>
                    <a:pt x="652" y="902"/>
                  </a:lnTo>
                  <a:lnTo>
                    <a:pt x="652" y="900"/>
                  </a:lnTo>
                  <a:lnTo>
                    <a:pt x="652" y="898"/>
                  </a:lnTo>
                  <a:lnTo>
                    <a:pt x="651" y="895"/>
                  </a:lnTo>
                  <a:lnTo>
                    <a:pt x="651" y="895"/>
                  </a:lnTo>
                  <a:lnTo>
                    <a:pt x="650" y="892"/>
                  </a:lnTo>
                  <a:lnTo>
                    <a:pt x="650" y="889"/>
                  </a:lnTo>
                  <a:lnTo>
                    <a:pt x="651" y="885"/>
                  </a:lnTo>
                  <a:lnTo>
                    <a:pt x="652" y="883"/>
                  </a:lnTo>
                  <a:lnTo>
                    <a:pt x="652" y="881"/>
                  </a:lnTo>
                  <a:lnTo>
                    <a:pt x="651" y="878"/>
                  </a:lnTo>
                  <a:lnTo>
                    <a:pt x="648" y="874"/>
                  </a:lnTo>
                  <a:lnTo>
                    <a:pt x="648" y="874"/>
                  </a:lnTo>
                  <a:lnTo>
                    <a:pt x="645" y="868"/>
                  </a:lnTo>
                  <a:lnTo>
                    <a:pt x="644" y="863"/>
                  </a:lnTo>
                  <a:lnTo>
                    <a:pt x="643" y="854"/>
                  </a:lnTo>
                  <a:lnTo>
                    <a:pt x="642" y="850"/>
                  </a:lnTo>
                  <a:lnTo>
                    <a:pt x="641" y="846"/>
                  </a:lnTo>
                  <a:lnTo>
                    <a:pt x="639" y="843"/>
                  </a:lnTo>
                  <a:lnTo>
                    <a:pt x="636" y="842"/>
                  </a:lnTo>
                  <a:lnTo>
                    <a:pt x="636" y="842"/>
                  </a:lnTo>
                  <a:lnTo>
                    <a:pt x="633" y="840"/>
                  </a:lnTo>
                  <a:lnTo>
                    <a:pt x="631" y="838"/>
                  </a:lnTo>
                  <a:lnTo>
                    <a:pt x="629" y="834"/>
                  </a:lnTo>
                  <a:lnTo>
                    <a:pt x="628" y="830"/>
                  </a:lnTo>
                  <a:lnTo>
                    <a:pt x="627" y="826"/>
                  </a:lnTo>
                  <a:lnTo>
                    <a:pt x="626" y="822"/>
                  </a:lnTo>
                  <a:lnTo>
                    <a:pt x="623" y="820"/>
                  </a:lnTo>
                  <a:lnTo>
                    <a:pt x="619" y="818"/>
                  </a:lnTo>
                  <a:lnTo>
                    <a:pt x="619" y="818"/>
                  </a:lnTo>
                  <a:lnTo>
                    <a:pt x="609" y="816"/>
                  </a:lnTo>
                  <a:lnTo>
                    <a:pt x="602" y="813"/>
                  </a:lnTo>
                  <a:lnTo>
                    <a:pt x="597" y="809"/>
                  </a:lnTo>
                  <a:lnTo>
                    <a:pt x="594" y="805"/>
                  </a:lnTo>
                  <a:lnTo>
                    <a:pt x="594" y="805"/>
                  </a:lnTo>
                  <a:lnTo>
                    <a:pt x="591" y="800"/>
                  </a:lnTo>
                  <a:lnTo>
                    <a:pt x="589" y="794"/>
                  </a:lnTo>
                  <a:lnTo>
                    <a:pt x="589" y="792"/>
                  </a:lnTo>
                  <a:lnTo>
                    <a:pt x="589" y="789"/>
                  </a:lnTo>
                  <a:lnTo>
                    <a:pt x="589" y="787"/>
                  </a:lnTo>
                  <a:lnTo>
                    <a:pt x="591" y="786"/>
                  </a:lnTo>
                  <a:lnTo>
                    <a:pt x="591" y="786"/>
                  </a:lnTo>
                  <a:lnTo>
                    <a:pt x="595" y="782"/>
                  </a:lnTo>
                  <a:lnTo>
                    <a:pt x="597" y="780"/>
                  </a:lnTo>
                  <a:lnTo>
                    <a:pt x="598" y="777"/>
                  </a:lnTo>
                  <a:lnTo>
                    <a:pt x="599" y="774"/>
                  </a:lnTo>
                  <a:lnTo>
                    <a:pt x="599" y="771"/>
                  </a:lnTo>
                  <a:lnTo>
                    <a:pt x="598" y="767"/>
                  </a:lnTo>
                  <a:lnTo>
                    <a:pt x="596" y="763"/>
                  </a:lnTo>
                  <a:lnTo>
                    <a:pt x="596" y="763"/>
                  </a:lnTo>
                  <a:lnTo>
                    <a:pt x="592" y="756"/>
                  </a:lnTo>
                  <a:lnTo>
                    <a:pt x="590" y="753"/>
                  </a:lnTo>
                  <a:lnTo>
                    <a:pt x="586" y="752"/>
                  </a:lnTo>
                  <a:lnTo>
                    <a:pt x="581" y="751"/>
                  </a:lnTo>
                  <a:lnTo>
                    <a:pt x="581" y="751"/>
                  </a:lnTo>
                  <a:lnTo>
                    <a:pt x="573" y="749"/>
                  </a:lnTo>
                  <a:lnTo>
                    <a:pt x="563" y="746"/>
                  </a:lnTo>
                  <a:lnTo>
                    <a:pt x="554" y="742"/>
                  </a:lnTo>
                  <a:lnTo>
                    <a:pt x="551" y="739"/>
                  </a:lnTo>
                  <a:lnTo>
                    <a:pt x="550" y="737"/>
                  </a:lnTo>
                  <a:lnTo>
                    <a:pt x="550" y="737"/>
                  </a:lnTo>
                  <a:lnTo>
                    <a:pt x="549" y="731"/>
                  </a:lnTo>
                  <a:lnTo>
                    <a:pt x="549" y="723"/>
                  </a:lnTo>
                  <a:lnTo>
                    <a:pt x="549" y="719"/>
                  </a:lnTo>
                  <a:lnTo>
                    <a:pt x="551" y="715"/>
                  </a:lnTo>
                  <a:lnTo>
                    <a:pt x="554" y="712"/>
                  </a:lnTo>
                  <a:lnTo>
                    <a:pt x="558" y="710"/>
                  </a:lnTo>
                  <a:lnTo>
                    <a:pt x="558" y="710"/>
                  </a:lnTo>
                  <a:lnTo>
                    <a:pt x="566" y="707"/>
                  </a:lnTo>
                  <a:lnTo>
                    <a:pt x="571" y="703"/>
                  </a:lnTo>
                  <a:lnTo>
                    <a:pt x="575" y="695"/>
                  </a:lnTo>
                  <a:lnTo>
                    <a:pt x="582" y="684"/>
                  </a:lnTo>
                  <a:lnTo>
                    <a:pt x="582" y="684"/>
                  </a:lnTo>
                  <a:lnTo>
                    <a:pt x="590" y="671"/>
                  </a:lnTo>
                  <a:lnTo>
                    <a:pt x="596" y="660"/>
                  </a:lnTo>
                  <a:lnTo>
                    <a:pt x="600" y="656"/>
                  </a:lnTo>
                  <a:lnTo>
                    <a:pt x="603" y="653"/>
                  </a:lnTo>
                  <a:lnTo>
                    <a:pt x="606" y="652"/>
                  </a:lnTo>
                  <a:lnTo>
                    <a:pt x="610" y="651"/>
                  </a:lnTo>
                  <a:lnTo>
                    <a:pt x="610" y="651"/>
                  </a:lnTo>
                  <a:lnTo>
                    <a:pt x="617" y="652"/>
                  </a:lnTo>
                  <a:lnTo>
                    <a:pt x="623" y="655"/>
                  </a:lnTo>
                  <a:lnTo>
                    <a:pt x="627" y="659"/>
                  </a:lnTo>
                  <a:lnTo>
                    <a:pt x="629" y="664"/>
                  </a:lnTo>
                  <a:lnTo>
                    <a:pt x="629" y="664"/>
                  </a:lnTo>
                  <a:lnTo>
                    <a:pt x="631" y="669"/>
                  </a:lnTo>
                  <a:lnTo>
                    <a:pt x="633" y="673"/>
                  </a:lnTo>
                  <a:lnTo>
                    <a:pt x="636" y="675"/>
                  </a:lnTo>
                  <a:lnTo>
                    <a:pt x="638" y="676"/>
                  </a:lnTo>
                  <a:lnTo>
                    <a:pt x="638" y="676"/>
                  </a:lnTo>
                  <a:lnTo>
                    <a:pt x="641" y="676"/>
                  </a:lnTo>
                  <a:lnTo>
                    <a:pt x="646" y="676"/>
                  </a:lnTo>
                  <a:lnTo>
                    <a:pt x="648" y="676"/>
                  </a:lnTo>
                  <a:lnTo>
                    <a:pt x="650" y="674"/>
                  </a:lnTo>
                  <a:lnTo>
                    <a:pt x="652" y="672"/>
                  </a:lnTo>
                  <a:lnTo>
                    <a:pt x="653" y="669"/>
                  </a:lnTo>
                  <a:lnTo>
                    <a:pt x="653" y="669"/>
                  </a:lnTo>
                  <a:lnTo>
                    <a:pt x="654" y="666"/>
                  </a:lnTo>
                  <a:lnTo>
                    <a:pt x="655" y="664"/>
                  </a:lnTo>
                  <a:lnTo>
                    <a:pt x="657" y="662"/>
                  </a:lnTo>
                  <a:lnTo>
                    <a:pt x="658" y="661"/>
                  </a:lnTo>
                  <a:lnTo>
                    <a:pt x="663" y="661"/>
                  </a:lnTo>
                  <a:lnTo>
                    <a:pt x="668" y="661"/>
                  </a:lnTo>
                  <a:lnTo>
                    <a:pt x="668" y="661"/>
                  </a:lnTo>
                  <a:lnTo>
                    <a:pt x="677" y="661"/>
                  </a:lnTo>
                  <a:lnTo>
                    <a:pt x="690" y="660"/>
                  </a:lnTo>
                  <a:lnTo>
                    <a:pt x="696" y="659"/>
                  </a:lnTo>
                  <a:lnTo>
                    <a:pt x="701" y="656"/>
                  </a:lnTo>
                  <a:lnTo>
                    <a:pt x="705" y="653"/>
                  </a:lnTo>
                  <a:lnTo>
                    <a:pt x="706" y="651"/>
                  </a:lnTo>
                  <a:lnTo>
                    <a:pt x="707" y="649"/>
                  </a:lnTo>
                  <a:lnTo>
                    <a:pt x="707" y="649"/>
                  </a:lnTo>
                  <a:lnTo>
                    <a:pt x="708" y="641"/>
                  </a:lnTo>
                  <a:lnTo>
                    <a:pt x="711" y="635"/>
                  </a:lnTo>
                  <a:lnTo>
                    <a:pt x="715" y="631"/>
                  </a:lnTo>
                  <a:lnTo>
                    <a:pt x="721" y="627"/>
                  </a:lnTo>
                  <a:lnTo>
                    <a:pt x="721" y="627"/>
                  </a:lnTo>
                  <a:lnTo>
                    <a:pt x="724" y="624"/>
                  </a:lnTo>
                  <a:lnTo>
                    <a:pt x="726" y="620"/>
                  </a:lnTo>
                  <a:lnTo>
                    <a:pt x="731" y="607"/>
                  </a:lnTo>
                  <a:lnTo>
                    <a:pt x="733" y="601"/>
                  </a:lnTo>
                  <a:lnTo>
                    <a:pt x="737" y="596"/>
                  </a:lnTo>
                  <a:lnTo>
                    <a:pt x="741" y="592"/>
                  </a:lnTo>
                  <a:lnTo>
                    <a:pt x="743" y="591"/>
                  </a:lnTo>
                  <a:lnTo>
                    <a:pt x="746" y="590"/>
                  </a:lnTo>
                  <a:lnTo>
                    <a:pt x="746" y="590"/>
                  </a:lnTo>
                  <a:lnTo>
                    <a:pt x="756" y="589"/>
                  </a:lnTo>
                  <a:lnTo>
                    <a:pt x="760" y="588"/>
                  </a:lnTo>
                  <a:lnTo>
                    <a:pt x="763" y="587"/>
                  </a:lnTo>
                  <a:lnTo>
                    <a:pt x="766" y="585"/>
                  </a:lnTo>
                  <a:lnTo>
                    <a:pt x="769" y="582"/>
                  </a:lnTo>
                  <a:lnTo>
                    <a:pt x="776" y="572"/>
                  </a:lnTo>
                  <a:lnTo>
                    <a:pt x="776" y="572"/>
                  </a:lnTo>
                  <a:lnTo>
                    <a:pt x="780" y="566"/>
                  </a:lnTo>
                  <a:lnTo>
                    <a:pt x="784" y="562"/>
                  </a:lnTo>
                  <a:lnTo>
                    <a:pt x="791" y="556"/>
                  </a:lnTo>
                  <a:lnTo>
                    <a:pt x="793" y="553"/>
                  </a:lnTo>
                  <a:lnTo>
                    <a:pt x="795" y="550"/>
                  </a:lnTo>
                  <a:lnTo>
                    <a:pt x="797" y="547"/>
                  </a:lnTo>
                  <a:lnTo>
                    <a:pt x="798" y="542"/>
                  </a:lnTo>
                  <a:lnTo>
                    <a:pt x="798" y="542"/>
                  </a:lnTo>
                  <a:lnTo>
                    <a:pt x="800" y="531"/>
                  </a:lnTo>
                  <a:lnTo>
                    <a:pt x="802" y="520"/>
                  </a:lnTo>
                  <a:lnTo>
                    <a:pt x="804" y="516"/>
                  </a:lnTo>
                  <a:lnTo>
                    <a:pt x="806" y="512"/>
                  </a:lnTo>
                  <a:lnTo>
                    <a:pt x="809" y="510"/>
                  </a:lnTo>
                  <a:lnTo>
                    <a:pt x="813" y="509"/>
                  </a:lnTo>
                  <a:lnTo>
                    <a:pt x="813" y="509"/>
                  </a:lnTo>
                  <a:lnTo>
                    <a:pt x="821" y="509"/>
                  </a:lnTo>
                  <a:lnTo>
                    <a:pt x="825" y="509"/>
                  </a:lnTo>
                  <a:lnTo>
                    <a:pt x="829" y="509"/>
                  </a:lnTo>
                  <a:lnTo>
                    <a:pt x="831" y="508"/>
                  </a:lnTo>
                  <a:lnTo>
                    <a:pt x="834" y="505"/>
                  </a:lnTo>
                  <a:lnTo>
                    <a:pt x="836" y="501"/>
                  </a:lnTo>
                  <a:lnTo>
                    <a:pt x="838" y="495"/>
                  </a:lnTo>
                  <a:lnTo>
                    <a:pt x="838" y="495"/>
                  </a:lnTo>
                  <a:lnTo>
                    <a:pt x="840" y="482"/>
                  </a:lnTo>
                  <a:lnTo>
                    <a:pt x="842" y="473"/>
                  </a:lnTo>
                  <a:lnTo>
                    <a:pt x="844" y="469"/>
                  </a:lnTo>
                  <a:lnTo>
                    <a:pt x="846" y="466"/>
                  </a:lnTo>
                  <a:lnTo>
                    <a:pt x="848" y="463"/>
                  </a:lnTo>
                  <a:lnTo>
                    <a:pt x="852" y="460"/>
                  </a:lnTo>
                  <a:lnTo>
                    <a:pt x="852" y="460"/>
                  </a:lnTo>
                  <a:lnTo>
                    <a:pt x="859" y="454"/>
                  </a:lnTo>
                  <a:lnTo>
                    <a:pt x="865" y="449"/>
                  </a:lnTo>
                  <a:lnTo>
                    <a:pt x="870" y="445"/>
                  </a:lnTo>
                  <a:lnTo>
                    <a:pt x="873" y="443"/>
                  </a:lnTo>
                  <a:lnTo>
                    <a:pt x="877" y="443"/>
                  </a:lnTo>
                  <a:lnTo>
                    <a:pt x="877" y="443"/>
                  </a:lnTo>
                  <a:lnTo>
                    <a:pt x="880" y="443"/>
                  </a:lnTo>
                  <a:lnTo>
                    <a:pt x="883" y="442"/>
                  </a:lnTo>
                  <a:lnTo>
                    <a:pt x="888" y="439"/>
                  </a:lnTo>
                  <a:lnTo>
                    <a:pt x="889" y="436"/>
                  </a:lnTo>
                  <a:lnTo>
                    <a:pt x="889" y="434"/>
                  </a:lnTo>
                  <a:lnTo>
                    <a:pt x="888" y="433"/>
                  </a:lnTo>
                  <a:lnTo>
                    <a:pt x="886" y="432"/>
                  </a:lnTo>
                  <a:lnTo>
                    <a:pt x="886" y="432"/>
                  </a:lnTo>
                  <a:lnTo>
                    <a:pt x="881" y="430"/>
                  </a:lnTo>
                  <a:lnTo>
                    <a:pt x="878" y="426"/>
                  </a:lnTo>
                  <a:lnTo>
                    <a:pt x="875" y="421"/>
                  </a:lnTo>
                  <a:lnTo>
                    <a:pt x="874" y="416"/>
                  </a:lnTo>
                  <a:lnTo>
                    <a:pt x="874" y="416"/>
                  </a:lnTo>
                  <a:lnTo>
                    <a:pt x="874" y="413"/>
                  </a:lnTo>
                  <a:lnTo>
                    <a:pt x="875" y="411"/>
                  </a:lnTo>
                  <a:lnTo>
                    <a:pt x="879" y="405"/>
                  </a:lnTo>
                  <a:lnTo>
                    <a:pt x="880" y="399"/>
                  </a:lnTo>
                  <a:lnTo>
                    <a:pt x="880" y="397"/>
                  </a:lnTo>
                  <a:lnTo>
                    <a:pt x="879" y="394"/>
                  </a:lnTo>
                  <a:lnTo>
                    <a:pt x="879" y="394"/>
                  </a:lnTo>
                  <a:lnTo>
                    <a:pt x="877" y="391"/>
                  </a:lnTo>
                  <a:lnTo>
                    <a:pt x="875" y="388"/>
                  </a:lnTo>
                  <a:lnTo>
                    <a:pt x="875" y="384"/>
                  </a:lnTo>
                  <a:lnTo>
                    <a:pt x="877" y="381"/>
                  </a:lnTo>
                  <a:lnTo>
                    <a:pt x="878" y="378"/>
                  </a:lnTo>
                  <a:lnTo>
                    <a:pt x="880" y="375"/>
                  </a:lnTo>
                  <a:lnTo>
                    <a:pt x="884" y="373"/>
                  </a:lnTo>
                  <a:lnTo>
                    <a:pt x="888" y="371"/>
                  </a:lnTo>
                  <a:lnTo>
                    <a:pt x="888" y="371"/>
                  </a:lnTo>
                  <a:lnTo>
                    <a:pt x="899" y="368"/>
                  </a:lnTo>
                  <a:lnTo>
                    <a:pt x="912" y="365"/>
                  </a:lnTo>
                  <a:lnTo>
                    <a:pt x="922" y="361"/>
                  </a:lnTo>
                  <a:lnTo>
                    <a:pt x="926" y="359"/>
                  </a:lnTo>
                  <a:lnTo>
                    <a:pt x="927" y="357"/>
                  </a:lnTo>
                  <a:lnTo>
                    <a:pt x="927" y="357"/>
                  </a:lnTo>
                  <a:lnTo>
                    <a:pt x="928" y="353"/>
                  </a:lnTo>
                  <a:lnTo>
                    <a:pt x="928" y="349"/>
                  </a:lnTo>
                  <a:lnTo>
                    <a:pt x="928" y="348"/>
                  </a:lnTo>
                  <a:lnTo>
                    <a:pt x="926" y="346"/>
                  </a:lnTo>
                  <a:lnTo>
                    <a:pt x="924" y="344"/>
                  </a:lnTo>
                  <a:lnTo>
                    <a:pt x="921" y="343"/>
                  </a:lnTo>
                  <a:lnTo>
                    <a:pt x="916" y="342"/>
                  </a:lnTo>
                  <a:lnTo>
                    <a:pt x="916" y="342"/>
                  </a:lnTo>
                  <a:lnTo>
                    <a:pt x="904" y="341"/>
                  </a:lnTo>
                  <a:lnTo>
                    <a:pt x="893" y="339"/>
                  </a:lnTo>
                  <a:lnTo>
                    <a:pt x="888" y="337"/>
                  </a:lnTo>
                  <a:lnTo>
                    <a:pt x="884" y="335"/>
                  </a:lnTo>
                  <a:lnTo>
                    <a:pt x="881" y="332"/>
                  </a:lnTo>
                  <a:lnTo>
                    <a:pt x="880" y="329"/>
                  </a:lnTo>
                  <a:lnTo>
                    <a:pt x="880" y="329"/>
                  </a:lnTo>
                  <a:lnTo>
                    <a:pt x="879" y="326"/>
                  </a:lnTo>
                  <a:lnTo>
                    <a:pt x="877" y="322"/>
                  </a:lnTo>
                  <a:lnTo>
                    <a:pt x="870" y="317"/>
                  </a:lnTo>
                  <a:lnTo>
                    <a:pt x="864" y="313"/>
                  </a:lnTo>
                  <a:lnTo>
                    <a:pt x="862" y="311"/>
                  </a:lnTo>
                  <a:lnTo>
                    <a:pt x="861" y="308"/>
                  </a:lnTo>
                  <a:lnTo>
                    <a:pt x="861" y="308"/>
                  </a:lnTo>
                  <a:lnTo>
                    <a:pt x="860" y="305"/>
                  </a:lnTo>
                  <a:lnTo>
                    <a:pt x="859" y="302"/>
                  </a:lnTo>
                  <a:lnTo>
                    <a:pt x="854" y="295"/>
                  </a:lnTo>
                  <a:lnTo>
                    <a:pt x="852" y="291"/>
                  </a:lnTo>
                  <a:lnTo>
                    <a:pt x="850" y="287"/>
                  </a:lnTo>
                  <a:lnTo>
                    <a:pt x="849" y="283"/>
                  </a:lnTo>
                  <a:lnTo>
                    <a:pt x="849" y="278"/>
                  </a:lnTo>
                  <a:lnTo>
                    <a:pt x="849" y="278"/>
                  </a:lnTo>
                  <a:lnTo>
                    <a:pt x="849" y="273"/>
                  </a:lnTo>
                  <a:lnTo>
                    <a:pt x="848" y="268"/>
                  </a:lnTo>
                  <a:lnTo>
                    <a:pt x="844" y="257"/>
                  </a:lnTo>
                  <a:lnTo>
                    <a:pt x="842" y="252"/>
                  </a:lnTo>
                  <a:lnTo>
                    <a:pt x="842" y="248"/>
                  </a:lnTo>
                  <a:lnTo>
                    <a:pt x="843" y="244"/>
                  </a:lnTo>
                  <a:lnTo>
                    <a:pt x="846" y="241"/>
                  </a:lnTo>
                  <a:lnTo>
                    <a:pt x="846" y="241"/>
                  </a:lnTo>
                  <a:lnTo>
                    <a:pt x="850" y="238"/>
                  </a:lnTo>
                  <a:lnTo>
                    <a:pt x="852" y="236"/>
                  </a:lnTo>
                  <a:lnTo>
                    <a:pt x="854" y="233"/>
                  </a:lnTo>
                  <a:lnTo>
                    <a:pt x="854" y="231"/>
                  </a:lnTo>
                  <a:lnTo>
                    <a:pt x="853" y="229"/>
                  </a:lnTo>
                  <a:lnTo>
                    <a:pt x="851" y="226"/>
                  </a:lnTo>
                  <a:lnTo>
                    <a:pt x="845" y="222"/>
                  </a:lnTo>
                  <a:lnTo>
                    <a:pt x="845" y="222"/>
                  </a:lnTo>
                  <a:lnTo>
                    <a:pt x="838" y="218"/>
                  </a:lnTo>
                  <a:lnTo>
                    <a:pt x="835" y="215"/>
                  </a:lnTo>
                  <a:lnTo>
                    <a:pt x="833" y="210"/>
                  </a:lnTo>
                  <a:lnTo>
                    <a:pt x="833" y="204"/>
                  </a:lnTo>
                  <a:lnTo>
                    <a:pt x="833" y="204"/>
                  </a:lnTo>
                  <a:lnTo>
                    <a:pt x="833" y="194"/>
                  </a:lnTo>
                  <a:lnTo>
                    <a:pt x="835" y="183"/>
                  </a:lnTo>
                  <a:lnTo>
                    <a:pt x="836" y="176"/>
                  </a:lnTo>
                  <a:lnTo>
                    <a:pt x="838" y="172"/>
                  </a:lnTo>
                  <a:lnTo>
                    <a:pt x="842" y="169"/>
                  </a:lnTo>
                  <a:lnTo>
                    <a:pt x="844" y="168"/>
                  </a:lnTo>
                  <a:lnTo>
                    <a:pt x="846" y="168"/>
                  </a:lnTo>
                  <a:lnTo>
                    <a:pt x="846" y="168"/>
                  </a:lnTo>
                  <a:lnTo>
                    <a:pt x="855" y="169"/>
                  </a:lnTo>
                  <a:lnTo>
                    <a:pt x="864" y="171"/>
                  </a:lnTo>
                  <a:lnTo>
                    <a:pt x="872" y="173"/>
                  </a:lnTo>
                  <a:lnTo>
                    <a:pt x="883" y="174"/>
                  </a:lnTo>
                  <a:lnTo>
                    <a:pt x="883" y="174"/>
                  </a:lnTo>
                  <a:lnTo>
                    <a:pt x="893" y="174"/>
                  </a:lnTo>
                  <a:lnTo>
                    <a:pt x="902" y="176"/>
                  </a:lnTo>
                  <a:lnTo>
                    <a:pt x="909" y="177"/>
                  </a:lnTo>
                  <a:lnTo>
                    <a:pt x="913" y="181"/>
                  </a:lnTo>
                  <a:lnTo>
                    <a:pt x="913" y="181"/>
                  </a:lnTo>
                  <a:lnTo>
                    <a:pt x="918" y="185"/>
                  </a:lnTo>
                  <a:lnTo>
                    <a:pt x="926" y="188"/>
                  </a:lnTo>
                  <a:lnTo>
                    <a:pt x="931" y="189"/>
                  </a:lnTo>
                  <a:lnTo>
                    <a:pt x="936" y="190"/>
                  </a:lnTo>
                  <a:lnTo>
                    <a:pt x="942" y="190"/>
                  </a:lnTo>
                  <a:lnTo>
                    <a:pt x="949" y="189"/>
                  </a:lnTo>
                  <a:lnTo>
                    <a:pt x="949" y="189"/>
                  </a:lnTo>
                  <a:lnTo>
                    <a:pt x="961" y="186"/>
                  </a:lnTo>
                  <a:lnTo>
                    <a:pt x="971" y="182"/>
                  </a:lnTo>
                  <a:lnTo>
                    <a:pt x="980" y="178"/>
                  </a:lnTo>
                  <a:lnTo>
                    <a:pt x="986" y="177"/>
                  </a:lnTo>
                  <a:lnTo>
                    <a:pt x="993" y="176"/>
                  </a:lnTo>
                  <a:lnTo>
                    <a:pt x="993" y="176"/>
                  </a:lnTo>
                  <a:lnTo>
                    <a:pt x="1006" y="175"/>
                  </a:lnTo>
                  <a:lnTo>
                    <a:pt x="1017" y="174"/>
                  </a:lnTo>
                  <a:lnTo>
                    <a:pt x="1020" y="172"/>
                  </a:lnTo>
                  <a:lnTo>
                    <a:pt x="1024" y="170"/>
                  </a:lnTo>
                  <a:lnTo>
                    <a:pt x="1026" y="167"/>
                  </a:lnTo>
                  <a:lnTo>
                    <a:pt x="1028" y="163"/>
                  </a:lnTo>
                  <a:lnTo>
                    <a:pt x="1028" y="163"/>
                  </a:lnTo>
                  <a:lnTo>
                    <a:pt x="1030" y="158"/>
                  </a:lnTo>
                  <a:lnTo>
                    <a:pt x="1033" y="154"/>
                  </a:lnTo>
                  <a:lnTo>
                    <a:pt x="1036" y="150"/>
                  </a:lnTo>
                  <a:lnTo>
                    <a:pt x="1040" y="146"/>
                  </a:lnTo>
                  <a:lnTo>
                    <a:pt x="1044" y="143"/>
                  </a:lnTo>
                  <a:lnTo>
                    <a:pt x="1049" y="140"/>
                  </a:lnTo>
                  <a:lnTo>
                    <a:pt x="1053" y="139"/>
                  </a:lnTo>
                  <a:lnTo>
                    <a:pt x="1058" y="138"/>
                  </a:lnTo>
                  <a:lnTo>
                    <a:pt x="1058" y="138"/>
                  </a:lnTo>
                  <a:lnTo>
                    <a:pt x="1068" y="138"/>
                  </a:lnTo>
                  <a:lnTo>
                    <a:pt x="1078" y="139"/>
                  </a:lnTo>
                  <a:lnTo>
                    <a:pt x="1082" y="140"/>
                  </a:lnTo>
                  <a:lnTo>
                    <a:pt x="1086" y="141"/>
                  </a:lnTo>
                  <a:lnTo>
                    <a:pt x="1090" y="143"/>
                  </a:lnTo>
                  <a:lnTo>
                    <a:pt x="1092" y="146"/>
                  </a:lnTo>
                  <a:lnTo>
                    <a:pt x="1092" y="146"/>
                  </a:lnTo>
                  <a:lnTo>
                    <a:pt x="1097" y="152"/>
                  </a:lnTo>
                  <a:lnTo>
                    <a:pt x="1102" y="156"/>
                  </a:lnTo>
                  <a:lnTo>
                    <a:pt x="1105" y="156"/>
                  </a:lnTo>
                  <a:lnTo>
                    <a:pt x="1107" y="156"/>
                  </a:lnTo>
                  <a:lnTo>
                    <a:pt x="1108" y="155"/>
                  </a:lnTo>
                  <a:lnTo>
                    <a:pt x="1109" y="152"/>
                  </a:lnTo>
                  <a:lnTo>
                    <a:pt x="1109" y="152"/>
                  </a:lnTo>
                  <a:lnTo>
                    <a:pt x="1109" y="146"/>
                  </a:lnTo>
                  <a:lnTo>
                    <a:pt x="1108" y="137"/>
                  </a:lnTo>
                  <a:lnTo>
                    <a:pt x="1105" y="128"/>
                  </a:lnTo>
                  <a:lnTo>
                    <a:pt x="1101" y="118"/>
                  </a:lnTo>
                  <a:lnTo>
                    <a:pt x="1101" y="118"/>
                  </a:lnTo>
                  <a:lnTo>
                    <a:pt x="1096" y="119"/>
                  </a:lnTo>
                  <a:lnTo>
                    <a:pt x="1092" y="120"/>
                  </a:lnTo>
                  <a:lnTo>
                    <a:pt x="1081" y="121"/>
                  </a:lnTo>
                  <a:lnTo>
                    <a:pt x="1069" y="120"/>
                  </a:lnTo>
                  <a:lnTo>
                    <a:pt x="1059" y="119"/>
                  </a:lnTo>
                  <a:lnTo>
                    <a:pt x="1059" y="119"/>
                  </a:lnTo>
                  <a:lnTo>
                    <a:pt x="1058" y="119"/>
                  </a:lnTo>
                  <a:lnTo>
                    <a:pt x="1058" y="119"/>
                  </a:lnTo>
                  <a:lnTo>
                    <a:pt x="1056" y="119"/>
                  </a:lnTo>
                  <a:lnTo>
                    <a:pt x="1056" y="119"/>
                  </a:lnTo>
                  <a:lnTo>
                    <a:pt x="1050" y="118"/>
                  </a:lnTo>
                  <a:lnTo>
                    <a:pt x="1045" y="116"/>
                  </a:lnTo>
                  <a:lnTo>
                    <a:pt x="1041" y="114"/>
                  </a:lnTo>
                  <a:lnTo>
                    <a:pt x="1032" y="112"/>
                  </a:lnTo>
                  <a:lnTo>
                    <a:pt x="1032" y="112"/>
                  </a:lnTo>
                  <a:lnTo>
                    <a:pt x="1024" y="111"/>
                  </a:lnTo>
                  <a:lnTo>
                    <a:pt x="1021" y="110"/>
                  </a:lnTo>
                  <a:lnTo>
                    <a:pt x="1019" y="108"/>
                  </a:lnTo>
                  <a:lnTo>
                    <a:pt x="1017" y="104"/>
                  </a:lnTo>
                  <a:lnTo>
                    <a:pt x="1013" y="98"/>
                  </a:lnTo>
                  <a:lnTo>
                    <a:pt x="1013" y="98"/>
                  </a:lnTo>
                  <a:lnTo>
                    <a:pt x="1010" y="95"/>
                  </a:lnTo>
                  <a:lnTo>
                    <a:pt x="1007" y="92"/>
                  </a:lnTo>
                  <a:lnTo>
                    <a:pt x="1004" y="91"/>
                  </a:lnTo>
                  <a:lnTo>
                    <a:pt x="1001" y="91"/>
                  </a:lnTo>
                  <a:lnTo>
                    <a:pt x="994" y="91"/>
                  </a:lnTo>
                  <a:lnTo>
                    <a:pt x="987" y="91"/>
                  </a:lnTo>
                  <a:lnTo>
                    <a:pt x="987" y="91"/>
                  </a:lnTo>
                  <a:lnTo>
                    <a:pt x="984" y="91"/>
                  </a:lnTo>
                  <a:lnTo>
                    <a:pt x="981" y="90"/>
                  </a:lnTo>
                  <a:lnTo>
                    <a:pt x="977" y="87"/>
                  </a:lnTo>
                  <a:lnTo>
                    <a:pt x="973" y="82"/>
                  </a:lnTo>
                  <a:lnTo>
                    <a:pt x="968" y="77"/>
                  </a:lnTo>
                  <a:lnTo>
                    <a:pt x="968" y="77"/>
                  </a:lnTo>
                  <a:lnTo>
                    <a:pt x="966" y="75"/>
                  </a:lnTo>
                  <a:lnTo>
                    <a:pt x="966" y="72"/>
                  </a:lnTo>
                  <a:lnTo>
                    <a:pt x="966" y="69"/>
                  </a:lnTo>
                  <a:lnTo>
                    <a:pt x="968" y="66"/>
                  </a:lnTo>
                  <a:lnTo>
                    <a:pt x="971" y="59"/>
                  </a:lnTo>
                  <a:lnTo>
                    <a:pt x="972" y="56"/>
                  </a:lnTo>
                  <a:lnTo>
                    <a:pt x="972" y="53"/>
                  </a:lnTo>
                  <a:lnTo>
                    <a:pt x="972" y="53"/>
                  </a:lnTo>
                  <a:lnTo>
                    <a:pt x="971" y="46"/>
                  </a:lnTo>
                  <a:lnTo>
                    <a:pt x="968" y="41"/>
                  </a:lnTo>
                  <a:lnTo>
                    <a:pt x="964" y="37"/>
                  </a:lnTo>
                  <a:lnTo>
                    <a:pt x="959" y="34"/>
                  </a:lnTo>
                  <a:lnTo>
                    <a:pt x="959" y="34"/>
                  </a:lnTo>
                  <a:lnTo>
                    <a:pt x="955" y="32"/>
                  </a:lnTo>
                  <a:lnTo>
                    <a:pt x="953" y="29"/>
                  </a:lnTo>
                  <a:lnTo>
                    <a:pt x="950" y="26"/>
                  </a:lnTo>
                  <a:lnTo>
                    <a:pt x="943" y="23"/>
                  </a:lnTo>
                  <a:lnTo>
                    <a:pt x="943" y="23"/>
                  </a:lnTo>
                  <a:lnTo>
                    <a:pt x="937" y="21"/>
                  </a:lnTo>
                  <a:lnTo>
                    <a:pt x="933" y="19"/>
                  </a:lnTo>
                  <a:lnTo>
                    <a:pt x="930" y="16"/>
                  </a:lnTo>
                  <a:lnTo>
                    <a:pt x="927" y="12"/>
                  </a:lnTo>
                  <a:lnTo>
                    <a:pt x="927" y="12"/>
                  </a:lnTo>
                  <a:lnTo>
                    <a:pt x="924" y="9"/>
                  </a:lnTo>
                  <a:lnTo>
                    <a:pt x="920" y="8"/>
                  </a:lnTo>
                  <a:lnTo>
                    <a:pt x="905" y="8"/>
                  </a:lnTo>
                  <a:lnTo>
                    <a:pt x="905" y="8"/>
                  </a:lnTo>
                  <a:lnTo>
                    <a:pt x="899" y="6"/>
                  </a:lnTo>
                  <a:lnTo>
                    <a:pt x="894" y="5"/>
                  </a:lnTo>
                  <a:lnTo>
                    <a:pt x="890" y="2"/>
                  </a:lnTo>
                  <a:lnTo>
                    <a:pt x="887" y="0"/>
                  </a:lnTo>
                  <a:lnTo>
                    <a:pt x="887" y="0"/>
                  </a:lnTo>
                  <a:lnTo>
                    <a:pt x="877" y="4"/>
                  </a:lnTo>
                  <a:lnTo>
                    <a:pt x="877" y="4"/>
                  </a:lnTo>
                  <a:lnTo>
                    <a:pt x="877" y="4"/>
                  </a:lnTo>
                  <a:lnTo>
                    <a:pt x="877" y="4"/>
                  </a:lnTo>
                  <a:lnTo>
                    <a:pt x="874" y="5"/>
                  </a:lnTo>
                  <a:lnTo>
                    <a:pt x="874" y="5"/>
                  </a:lnTo>
                  <a:lnTo>
                    <a:pt x="874" y="6"/>
                  </a:lnTo>
                  <a:lnTo>
                    <a:pt x="874" y="6"/>
                  </a:lnTo>
                  <a:lnTo>
                    <a:pt x="872" y="8"/>
                  </a:lnTo>
                  <a:lnTo>
                    <a:pt x="872" y="8"/>
                  </a:lnTo>
                  <a:lnTo>
                    <a:pt x="872" y="9"/>
                  </a:lnTo>
                  <a:lnTo>
                    <a:pt x="872" y="9"/>
                  </a:lnTo>
                  <a:lnTo>
                    <a:pt x="870" y="11"/>
                  </a:lnTo>
                  <a:lnTo>
                    <a:pt x="870" y="11"/>
                  </a:lnTo>
                  <a:lnTo>
                    <a:pt x="868" y="13"/>
                  </a:lnTo>
                  <a:lnTo>
                    <a:pt x="864" y="14"/>
                  </a:lnTo>
                  <a:lnTo>
                    <a:pt x="860" y="16"/>
                  </a:lnTo>
                  <a:lnTo>
                    <a:pt x="854" y="16"/>
                  </a:lnTo>
                  <a:lnTo>
                    <a:pt x="841" y="17"/>
                  </a:lnTo>
                  <a:lnTo>
                    <a:pt x="828" y="16"/>
                  </a:lnTo>
                  <a:lnTo>
                    <a:pt x="828" y="16"/>
                  </a:lnTo>
                  <a:lnTo>
                    <a:pt x="815" y="16"/>
                  </a:lnTo>
                  <a:lnTo>
                    <a:pt x="802" y="16"/>
                  </a:lnTo>
                  <a:lnTo>
                    <a:pt x="772" y="17"/>
                  </a:lnTo>
                  <a:lnTo>
                    <a:pt x="772" y="17"/>
                  </a:lnTo>
                  <a:lnTo>
                    <a:pt x="758" y="18"/>
                  </a:lnTo>
                  <a:lnTo>
                    <a:pt x="747" y="19"/>
                  </a:lnTo>
                  <a:lnTo>
                    <a:pt x="743" y="20"/>
                  </a:lnTo>
                  <a:lnTo>
                    <a:pt x="739" y="21"/>
                  </a:lnTo>
                  <a:lnTo>
                    <a:pt x="737" y="22"/>
                  </a:lnTo>
                  <a:lnTo>
                    <a:pt x="735" y="25"/>
                  </a:lnTo>
                  <a:lnTo>
                    <a:pt x="735" y="25"/>
                  </a:lnTo>
                  <a:lnTo>
                    <a:pt x="734" y="27"/>
                  </a:lnTo>
                  <a:lnTo>
                    <a:pt x="731" y="30"/>
                  </a:lnTo>
                  <a:lnTo>
                    <a:pt x="723" y="34"/>
                  </a:lnTo>
                  <a:lnTo>
                    <a:pt x="715" y="39"/>
                  </a:lnTo>
                  <a:lnTo>
                    <a:pt x="707" y="43"/>
                  </a:lnTo>
                  <a:lnTo>
                    <a:pt x="707" y="43"/>
                  </a:lnTo>
                  <a:lnTo>
                    <a:pt x="702" y="48"/>
                  </a:lnTo>
                  <a:lnTo>
                    <a:pt x="699" y="51"/>
                  </a:lnTo>
                  <a:lnTo>
                    <a:pt x="695" y="54"/>
                  </a:lnTo>
                  <a:lnTo>
                    <a:pt x="689" y="55"/>
                  </a:lnTo>
                  <a:lnTo>
                    <a:pt x="689" y="55"/>
                  </a:lnTo>
                  <a:lnTo>
                    <a:pt x="682" y="57"/>
                  </a:lnTo>
                  <a:lnTo>
                    <a:pt x="677" y="60"/>
                  </a:lnTo>
                  <a:lnTo>
                    <a:pt x="673" y="63"/>
                  </a:lnTo>
                  <a:lnTo>
                    <a:pt x="667" y="67"/>
                  </a:lnTo>
                  <a:lnTo>
                    <a:pt x="667" y="67"/>
                  </a:lnTo>
                  <a:lnTo>
                    <a:pt x="664" y="69"/>
                  </a:lnTo>
                  <a:lnTo>
                    <a:pt x="662" y="72"/>
                  </a:lnTo>
                  <a:lnTo>
                    <a:pt x="660" y="74"/>
                  </a:lnTo>
                  <a:lnTo>
                    <a:pt x="660" y="77"/>
                  </a:lnTo>
                  <a:lnTo>
                    <a:pt x="660" y="79"/>
                  </a:lnTo>
                  <a:lnTo>
                    <a:pt x="661" y="81"/>
                  </a:lnTo>
                  <a:lnTo>
                    <a:pt x="663" y="82"/>
                  </a:lnTo>
                  <a:lnTo>
                    <a:pt x="666" y="83"/>
                  </a:lnTo>
                  <a:lnTo>
                    <a:pt x="666" y="83"/>
                  </a:lnTo>
                  <a:lnTo>
                    <a:pt x="669" y="85"/>
                  </a:lnTo>
                  <a:lnTo>
                    <a:pt x="671" y="86"/>
                  </a:lnTo>
                  <a:lnTo>
                    <a:pt x="674" y="92"/>
                  </a:lnTo>
                  <a:lnTo>
                    <a:pt x="676" y="99"/>
                  </a:lnTo>
                  <a:lnTo>
                    <a:pt x="678" y="102"/>
                  </a:lnTo>
                  <a:lnTo>
                    <a:pt x="680" y="104"/>
                  </a:lnTo>
                  <a:lnTo>
                    <a:pt x="680" y="104"/>
                  </a:lnTo>
                  <a:lnTo>
                    <a:pt x="682" y="107"/>
                  </a:lnTo>
                  <a:lnTo>
                    <a:pt x="684" y="110"/>
                  </a:lnTo>
                  <a:lnTo>
                    <a:pt x="684" y="119"/>
                  </a:lnTo>
                  <a:lnTo>
                    <a:pt x="684" y="130"/>
                  </a:lnTo>
                  <a:lnTo>
                    <a:pt x="685" y="142"/>
                  </a:lnTo>
                  <a:lnTo>
                    <a:pt x="685" y="142"/>
                  </a:lnTo>
                  <a:lnTo>
                    <a:pt x="685" y="148"/>
                  </a:lnTo>
                  <a:lnTo>
                    <a:pt x="682" y="154"/>
                  </a:lnTo>
                  <a:lnTo>
                    <a:pt x="679" y="158"/>
                  </a:lnTo>
                  <a:lnTo>
                    <a:pt x="674" y="162"/>
                  </a:lnTo>
                  <a:lnTo>
                    <a:pt x="664" y="168"/>
                  </a:lnTo>
                  <a:lnTo>
                    <a:pt x="655" y="174"/>
                  </a:lnTo>
                  <a:lnTo>
                    <a:pt x="655" y="174"/>
                  </a:lnTo>
                  <a:lnTo>
                    <a:pt x="649" y="178"/>
                  </a:lnTo>
                  <a:lnTo>
                    <a:pt x="647" y="183"/>
                  </a:lnTo>
                  <a:lnTo>
                    <a:pt x="647" y="185"/>
                  </a:lnTo>
                  <a:lnTo>
                    <a:pt x="647" y="187"/>
                  </a:lnTo>
                  <a:lnTo>
                    <a:pt x="650" y="190"/>
                  </a:lnTo>
                  <a:lnTo>
                    <a:pt x="650" y="190"/>
                  </a:lnTo>
                  <a:lnTo>
                    <a:pt x="653" y="193"/>
                  </a:lnTo>
                  <a:lnTo>
                    <a:pt x="656" y="196"/>
                  </a:lnTo>
                  <a:lnTo>
                    <a:pt x="657" y="200"/>
                  </a:lnTo>
                  <a:lnTo>
                    <a:pt x="658" y="207"/>
                  </a:lnTo>
                  <a:lnTo>
                    <a:pt x="658" y="207"/>
                  </a:lnTo>
                  <a:lnTo>
                    <a:pt x="659" y="213"/>
                  </a:lnTo>
                  <a:lnTo>
                    <a:pt x="658" y="216"/>
                  </a:lnTo>
                  <a:lnTo>
                    <a:pt x="657" y="218"/>
                  </a:lnTo>
                  <a:lnTo>
                    <a:pt x="656" y="219"/>
                  </a:lnTo>
                  <a:lnTo>
                    <a:pt x="653" y="221"/>
                  </a:lnTo>
                  <a:lnTo>
                    <a:pt x="647" y="222"/>
                  </a:lnTo>
                  <a:lnTo>
                    <a:pt x="647" y="222"/>
                  </a:lnTo>
                  <a:lnTo>
                    <a:pt x="644" y="223"/>
                  </a:lnTo>
                  <a:lnTo>
                    <a:pt x="641" y="224"/>
                  </a:lnTo>
                  <a:lnTo>
                    <a:pt x="639" y="227"/>
                  </a:lnTo>
                  <a:lnTo>
                    <a:pt x="636" y="229"/>
                  </a:lnTo>
                  <a:lnTo>
                    <a:pt x="634" y="230"/>
                  </a:lnTo>
                  <a:lnTo>
                    <a:pt x="632" y="231"/>
                  </a:lnTo>
                  <a:lnTo>
                    <a:pt x="632" y="231"/>
                  </a:lnTo>
                  <a:lnTo>
                    <a:pt x="617" y="232"/>
                  </a:lnTo>
                  <a:lnTo>
                    <a:pt x="611" y="232"/>
                  </a:lnTo>
                  <a:lnTo>
                    <a:pt x="610" y="231"/>
                  </a:lnTo>
                  <a:lnTo>
                    <a:pt x="609" y="231"/>
                  </a:lnTo>
                  <a:lnTo>
                    <a:pt x="609" y="231"/>
                  </a:lnTo>
                  <a:lnTo>
                    <a:pt x="607" y="228"/>
                  </a:lnTo>
                  <a:lnTo>
                    <a:pt x="604" y="226"/>
                  </a:lnTo>
                  <a:lnTo>
                    <a:pt x="598" y="224"/>
                  </a:lnTo>
                  <a:lnTo>
                    <a:pt x="590" y="223"/>
                  </a:lnTo>
                  <a:lnTo>
                    <a:pt x="590" y="223"/>
                  </a:lnTo>
                  <a:lnTo>
                    <a:pt x="586" y="224"/>
                  </a:lnTo>
                  <a:lnTo>
                    <a:pt x="582" y="224"/>
                  </a:lnTo>
                  <a:lnTo>
                    <a:pt x="580" y="226"/>
                  </a:lnTo>
                  <a:lnTo>
                    <a:pt x="579" y="227"/>
                  </a:lnTo>
                  <a:lnTo>
                    <a:pt x="578" y="229"/>
                  </a:lnTo>
                  <a:lnTo>
                    <a:pt x="578" y="231"/>
                  </a:lnTo>
                  <a:lnTo>
                    <a:pt x="579" y="236"/>
                  </a:lnTo>
                  <a:lnTo>
                    <a:pt x="579" y="236"/>
                  </a:lnTo>
                  <a:lnTo>
                    <a:pt x="581" y="241"/>
                  </a:lnTo>
                  <a:lnTo>
                    <a:pt x="585" y="246"/>
                  </a:lnTo>
                  <a:lnTo>
                    <a:pt x="598" y="260"/>
                  </a:lnTo>
                  <a:lnTo>
                    <a:pt x="598" y="260"/>
                  </a:lnTo>
                  <a:lnTo>
                    <a:pt x="601" y="264"/>
                  </a:lnTo>
                  <a:lnTo>
                    <a:pt x="602" y="269"/>
                  </a:lnTo>
                  <a:lnTo>
                    <a:pt x="602" y="271"/>
                  </a:lnTo>
                  <a:lnTo>
                    <a:pt x="601" y="274"/>
                  </a:lnTo>
                  <a:lnTo>
                    <a:pt x="597" y="278"/>
                  </a:lnTo>
                  <a:lnTo>
                    <a:pt x="594" y="281"/>
                  </a:lnTo>
                  <a:lnTo>
                    <a:pt x="593" y="283"/>
                  </a:lnTo>
                  <a:lnTo>
                    <a:pt x="593" y="283"/>
                  </a:lnTo>
                  <a:lnTo>
                    <a:pt x="590" y="287"/>
                  </a:lnTo>
                  <a:lnTo>
                    <a:pt x="585" y="290"/>
                  </a:lnTo>
                  <a:lnTo>
                    <a:pt x="577" y="291"/>
                  </a:lnTo>
                  <a:lnTo>
                    <a:pt x="565" y="291"/>
                  </a:lnTo>
                  <a:lnTo>
                    <a:pt x="565" y="291"/>
                  </a:lnTo>
                  <a:lnTo>
                    <a:pt x="558" y="292"/>
                  </a:lnTo>
                  <a:lnTo>
                    <a:pt x="553" y="294"/>
                  </a:lnTo>
                  <a:lnTo>
                    <a:pt x="550" y="297"/>
                  </a:lnTo>
                  <a:lnTo>
                    <a:pt x="547" y="301"/>
                  </a:lnTo>
                  <a:lnTo>
                    <a:pt x="545" y="305"/>
                  </a:lnTo>
                  <a:lnTo>
                    <a:pt x="545" y="310"/>
                  </a:lnTo>
                  <a:lnTo>
                    <a:pt x="544" y="320"/>
                  </a:lnTo>
                  <a:lnTo>
                    <a:pt x="544" y="320"/>
                  </a:lnTo>
                  <a:lnTo>
                    <a:pt x="544" y="324"/>
                  </a:lnTo>
                  <a:lnTo>
                    <a:pt x="543" y="328"/>
                  </a:lnTo>
                  <a:lnTo>
                    <a:pt x="539" y="333"/>
                  </a:lnTo>
                  <a:lnTo>
                    <a:pt x="535" y="338"/>
                  </a:lnTo>
                  <a:lnTo>
                    <a:pt x="533" y="340"/>
                  </a:lnTo>
                  <a:lnTo>
                    <a:pt x="531" y="343"/>
                  </a:lnTo>
                  <a:lnTo>
                    <a:pt x="531" y="343"/>
                  </a:lnTo>
                  <a:lnTo>
                    <a:pt x="531" y="346"/>
                  </a:lnTo>
                  <a:lnTo>
                    <a:pt x="531" y="348"/>
                  </a:lnTo>
                  <a:lnTo>
                    <a:pt x="535" y="354"/>
                  </a:lnTo>
                  <a:lnTo>
                    <a:pt x="539" y="359"/>
                  </a:lnTo>
                  <a:lnTo>
                    <a:pt x="540" y="362"/>
                  </a:lnTo>
                  <a:lnTo>
                    <a:pt x="541" y="365"/>
                  </a:lnTo>
                  <a:lnTo>
                    <a:pt x="541" y="365"/>
                  </a:lnTo>
                  <a:lnTo>
                    <a:pt x="540" y="371"/>
                  </a:lnTo>
                  <a:lnTo>
                    <a:pt x="540" y="376"/>
                  </a:lnTo>
                  <a:lnTo>
                    <a:pt x="538" y="380"/>
                  </a:lnTo>
                  <a:lnTo>
                    <a:pt x="534" y="383"/>
                  </a:lnTo>
                  <a:lnTo>
                    <a:pt x="534" y="383"/>
                  </a:lnTo>
                  <a:lnTo>
                    <a:pt x="529" y="386"/>
                  </a:lnTo>
                  <a:lnTo>
                    <a:pt x="526" y="388"/>
                  </a:lnTo>
                  <a:lnTo>
                    <a:pt x="523" y="392"/>
                  </a:lnTo>
                  <a:lnTo>
                    <a:pt x="521" y="397"/>
                  </a:lnTo>
                  <a:lnTo>
                    <a:pt x="521" y="397"/>
                  </a:lnTo>
                  <a:lnTo>
                    <a:pt x="520" y="399"/>
                  </a:lnTo>
                  <a:lnTo>
                    <a:pt x="518" y="400"/>
                  </a:lnTo>
                  <a:lnTo>
                    <a:pt x="515" y="401"/>
                  </a:lnTo>
                  <a:lnTo>
                    <a:pt x="512" y="400"/>
                  </a:lnTo>
                  <a:lnTo>
                    <a:pt x="509" y="399"/>
                  </a:lnTo>
                  <a:lnTo>
                    <a:pt x="506" y="397"/>
                  </a:lnTo>
                  <a:lnTo>
                    <a:pt x="503" y="394"/>
                  </a:lnTo>
                  <a:lnTo>
                    <a:pt x="500" y="391"/>
                  </a:lnTo>
                  <a:lnTo>
                    <a:pt x="500" y="391"/>
                  </a:lnTo>
                  <a:lnTo>
                    <a:pt x="496" y="388"/>
                  </a:lnTo>
                  <a:lnTo>
                    <a:pt x="492" y="386"/>
                  </a:lnTo>
                  <a:lnTo>
                    <a:pt x="487" y="385"/>
                  </a:lnTo>
                  <a:lnTo>
                    <a:pt x="482" y="385"/>
                  </a:lnTo>
                  <a:lnTo>
                    <a:pt x="471" y="387"/>
                  </a:lnTo>
                  <a:lnTo>
                    <a:pt x="464" y="389"/>
                  </a:lnTo>
                  <a:lnTo>
                    <a:pt x="464" y="389"/>
                  </a:lnTo>
                  <a:lnTo>
                    <a:pt x="456" y="395"/>
                  </a:lnTo>
                  <a:lnTo>
                    <a:pt x="451" y="397"/>
                  </a:lnTo>
                  <a:lnTo>
                    <a:pt x="449" y="397"/>
                  </a:lnTo>
                  <a:lnTo>
                    <a:pt x="445" y="397"/>
                  </a:lnTo>
                  <a:lnTo>
                    <a:pt x="445" y="397"/>
                  </a:lnTo>
                  <a:lnTo>
                    <a:pt x="438" y="395"/>
                  </a:lnTo>
                  <a:lnTo>
                    <a:pt x="432" y="395"/>
                  </a:lnTo>
                  <a:lnTo>
                    <a:pt x="429" y="395"/>
                  </a:lnTo>
                  <a:lnTo>
                    <a:pt x="426" y="396"/>
                  </a:lnTo>
                  <a:lnTo>
                    <a:pt x="424" y="398"/>
                  </a:lnTo>
                  <a:lnTo>
                    <a:pt x="423" y="400"/>
                  </a:lnTo>
                  <a:lnTo>
                    <a:pt x="423" y="400"/>
                  </a:lnTo>
                  <a:lnTo>
                    <a:pt x="423" y="402"/>
                  </a:lnTo>
                  <a:lnTo>
                    <a:pt x="425" y="405"/>
                  </a:lnTo>
                  <a:lnTo>
                    <a:pt x="430" y="409"/>
                  </a:lnTo>
                  <a:lnTo>
                    <a:pt x="435" y="413"/>
                  </a:lnTo>
                  <a:lnTo>
                    <a:pt x="437" y="415"/>
                  </a:lnTo>
                  <a:lnTo>
                    <a:pt x="438" y="417"/>
                  </a:lnTo>
                  <a:lnTo>
                    <a:pt x="438" y="417"/>
                  </a:lnTo>
                  <a:lnTo>
                    <a:pt x="437" y="419"/>
                  </a:lnTo>
                  <a:lnTo>
                    <a:pt x="436" y="421"/>
                  </a:lnTo>
                  <a:lnTo>
                    <a:pt x="431" y="424"/>
                  </a:lnTo>
                  <a:lnTo>
                    <a:pt x="423" y="425"/>
                  </a:lnTo>
                  <a:lnTo>
                    <a:pt x="416" y="426"/>
                  </a:lnTo>
                  <a:lnTo>
                    <a:pt x="416" y="426"/>
                  </a:lnTo>
                  <a:lnTo>
                    <a:pt x="411" y="427"/>
                  </a:lnTo>
                  <a:lnTo>
                    <a:pt x="407" y="427"/>
                  </a:lnTo>
                  <a:lnTo>
                    <a:pt x="406" y="427"/>
                  </a:lnTo>
                  <a:lnTo>
                    <a:pt x="404" y="426"/>
                  </a:lnTo>
                  <a:lnTo>
                    <a:pt x="400" y="421"/>
                  </a:lnTo>
                  <a:lnTo>
                    <a:pt x="400" y="421"/>
                  </a:lnTo>
                  <a:lnTo>
                    <a:pt x="397" y="419"/>
                  </a:lnTo>
                  <a:lnTo>
                    <a:pt x="395" y="417"/>
                  </a:lnTo>
                  <a:lnTo>
                    <a:pt x="392" y="417"/>
                  </a:lnTo>
                  <a:lnTo>
                    <a:pt x="390" y="418"/>
                  </a:lnTo>
                  <a:lnTo>
                    <a:pt x="384" y="421"/>
                  </a:lnTo>
                  <a:lnTo>
                    <a:pt x="377" y="426"/>
                  </a:lnTo>
                  <a:lnTo>
                    <a:pt x="377" y="426"/>
                  </a:lnTo>
                  <a:lnTo>
                    <a:pt x="374" y="428"/>
                  </a:lnTo>
                  <a:lnTo>
                    <a:pt x="372" y="430"/>
                  </a:lnTo>
                  <a:lnTo>
                    <a:pt x="370" y="434"/>
                  </a:lnTo>
                  <a:lnTo>
                    <a:pt x="369" y="437"/>
                  </a:lnTo>
                  <a:lnTo>
                    <a:pt x="366" y="441"/>
                  </a:lnTo>
                  <a:lnTo>
                    <a:pt x="362" y="444"/>
                  </a:lnTo>
                  <a:lnTo>
                    <a:pt x="355" y="448"/>
                  </a:lnTo>
                  <a:lnTo>
                    <a:pt x="355" y="448"/>
                  </a:lnTo>
                  <a:lnTo>
                    <a:pt x="352" y="451"/>
                  </a:lnTo>
                  <a:lnTo>
                    <a:pt x="349" y="454"/>
                  </a:lnTo>
                  <a:lnTo>
                    <a:pt x="347" y="457"/>
                  </a:lnTo>
                  <a:lnTo>
                    <a:pt x="345" y="460"/>
                  </a:lnTo>
                  <a:lnTo>
                    <a:pt x="344" y="467"/>
                  </a:lnTo>
                  <a:lnTo>
                    <a:pt x="344" y="475"/>
                  </a:lnTo>
                  <a:lnTo>
                    <a:pt x="345" y="482"/>
                  </a:lnTo>
                  <a:lnTo>
                    <a:pt x="346" y="490"/>
                  </a:lnTo>
                  <a:lnTo>
                    <a:pt x="348" y="506"/>
                  </a:lnTo>
                  <a:lnTo>
                    <a:pt x="348" y="506"/>
                  </a:lnTo>
                  <a:lnTo>
                    <a:pt x="349" y="517"/>
                  </a:lnTo>
                  <a:lnTo>
                    <a:pt x="348" y="522"/>
                  </a:lnTo>
                  <a:lnTo>
                    <a:pt x="347" y="526"/>
                  </a:lnTo>
                  <a:lnTo>
                    <a:pt x="344" y="528"/>
                  </a:lnTo>
                  <a:lnTo>
                    <a:pt x="341" y="530"/>
                  </a:lnTo>
                  <a:lnTo>
                    <a:pt x="332" y="533"/>
                  </a:lnTo>
                  <a:lnTo>
                    <a:pt x="332" y="533"/>
                  </a:lnTo>
                  <a:lnTo>
                    <a:pt x="322" y="535"/>
                  </a:lnTo>
                  <a:lnTo>
                    <a:pt x="314" y="537"/>
                  </a:lnTo>
                  <a:lnTo>
                    <a:pt x="307" y="538"/>
                  </a:lnTo>
                  <a:lnTo>
                    <a:pt x="299" y="539"/>
                  </a:lnTo>
                  <a:lnTo>
                    <a:pt x="299" y="539"/>
                  </a:lnTo>
                  <a:lnTo>
                    <a:pt x="290" y="541"/>
                  </a:lnTo>
                  <a:lnTo>
                    <a:pt x="278" y="542"/>
                  </a:lnTo>
                  <a:lnTo>
                    <a:pt x="253" y="542"/>
                  </a:lnTo>
                  <a:lnTo>
                    <a:pt x="253" y="542"/>
                  </a:lnTo>
                  <a:lnTo>
                    <a:pt x="242" y="542"/>
                  </a:lnTo>
                  <a:lnTo>
                    <a:pt x="232" y="544"/>
                  </a:lnTo>
                  <a:lnTo>
                    <a:pt x="222" y="546"/>
                  </a:lnTo>
                  <a:lnTo>
                    <a:pt x="211" y="551"/>
                  </a:lnTo>
                  <a:lnTo>
                    <a:pt x="211" y="551"/>
                  </a:lnTo>
                  <a:lnTo>
                    <a:pt x="205" y="553"/>
                  </a:lnTo>
                  <a:lnTo>
                    <a:pt x="199" y="554"/>
                  </a:lnTo>
                  <a:lnTo>
                    <a:pt x="193" y="555"/>
                  </a:lnTo>
                  <a:lnTo>
                    <a:pt x="186" y="555"/>
                  </a:lnTo>
                  <a:lnTo>
                    <a:pt x="173" y="554"/>
                  </a:lnTo>
                  <a:lnTo>
                    <a:pt x="157" y="553"/>
                  </a:lnTo>
                  <a:lnTo>
                    <a:pt x="157" y="553"/>
                  </a:lnTo>
                  <a:lnTo>
                    <a:pt x="99" y="553"/>
                  </a:lnTo>
                  <a:lnTo>
                    <a:pt x="99" y="553"/>
                  </a:lnTo>
                  <a:lnTo>
                    <a:pt x="90" y="552"/>
                  </a:lnTo>
                  <a:lnTo>
                    <a:pt x="82" y="551"/>
                  </a:lnTo>
                  <a:lnTo>
                    <a:pt x="74" y="549"/>
                  </a:lnTo>
                  <a:lnTo>
                    <a:pt x="66" y="545"/>
                  </a:lnTo>
                  <a:lnTo>
                    <a:pt x="66" y="545"/>
                  </a:lnTo>
                  <a:lnTo>
                    <a:pt x="59" y="542"/>
                  </a:lnTo>
                  <a:lnTo>
                    <a:pt x="52" y="539"/>
                  </a:lnTo>
                  <a:lnTo>
                    <a:pt x="35" y="536"/>
                  </a:lnTo>
                  <a:lnTo>
                    <a:pt x="35" y="536"/>
                  </a:lnTo>
                  <a:lnTo>
                    <a:pt x="27" y="534"/>
                  </a:lnTo>
                  <a:lnTo>
                    <a:pt x="18" y="530"/>
                  </a:lnTo>
                  <a:lnTo>
                    <a:pt x="0" y="520"/>
                  </a:lnTo>
                  <a:lnTo>
                    <a:pt x="0" y="520"/>
                  </a:lnTo>
                  <a:lnTo>
                    <a:pt x="0" y="520"/>
                  </a:lnTo>
                  <a:lnTo>
                    <a:pt x="0" y="520"/>
                  </a:lnTo>
                  <a:lnTo>
                    <a:pt x="0" y="523"/>
                  </a:lnTo>
                  <a:lnTo>
                    <a:pt x="0" y="523"/>
                  </a:lnTo>
                  <a:lnTo>
                    <a:pt x="0" y="523"/>
                  </a:lnTo>
                  <a:lnTo>
                    <a:pt x="0" y="523"/>
                  </a:lnTo>
                  <a:lnTo>
                    <a:pt x="0" y="526"/>
                  </a:lnTo>
                  <a:lnTo>
                    <a:pt x="0" y="526"/>
                  </a:lnTo>
                  <a:lnTo>
                    <a:pt x="1" y="526"/>
                  </a:lnTo>
                  <a:lnTo>
                    <a:pt x="1" y="526"/>
                  </a:lnTo>
                  <a:lnTo>
                    <a:pt x="1" y="528"/>
                  </a:lnTo>
                  <a:lnTo>
                    <a:pt x="1" y="528"/>
                  </a:lnTo>
                  <a:lnTo>
                    <a:pt x="1" y="528"/>
                  </a:lnTo>
                  <a:lnTo>
                    <a:pt x="1" y="528"/>
                  </a:lnTo>
                  <a:lnTo>
                    <a:pt x="2" y="530"/>
                  </a:lnTo>
                  <a:lnTo>
                    <a:pt x="2" y="530"/>
                  </a:lnTo>
                  <a:lnTo>
                    <a:pt x="3" y="530"/>
                  </a:lnTo>
                  <a:lnTo>
                    <a:pt x="3" y="530"/>
                  </a:lnTo>
                  <a:lnTo>
                    <a:pt x="4" y="532"/>
                  </a:lnTo>
                  <a:lnTo>
                    <a:pt x="4" y="532"/>
                  </a:lnTo>
                  <a:lnTo>
                    <a:pt x="4" y="532"/>
                  </a:lnTo>
                  <a:lnTo>
                    <a:pt x="4" y="532"/>
                  </a:lnTo>
                  <a:lnTo>
                    <a:pt x="6" y="534"/>
                  </a:lnTo>
                  <a:lnTo>
                    <a:pt x="6" y="534"/>
                  </a:lnTo>
                  <a:lnTo>
                    <a:pt x="6" y="534"/>
                  </a:lnTo>
                  <a:lnTo>
                    <a:pt x="6" y="534"/>
                  </a:lnTo>
                  <a:lnTo>
                    <a:pt x="8" y="536"/>
                  </a:lnTo>
                  <a:lnTo>
                    <a:pt x="8" y="536"/>
                  </a:lnTo>
                  <a:lnTo>
                    <a:pt x="17" y="542"/>
                  </a:lnTo>
                  <a:lnTo>
                    <a:pt x="23" y="549"/>
                  </a:lnTo>
                  <a:lnTo>
                    <a:pt x="28" y="555"/>
                  </a:lnTo>
                  <a:lnTo>
                    <a:pt x="31" y="561"/>
                  </a:lnTo>
                  <a:lnTo>
                    <a:pt x="37" y="572"/>
                  </a:lnTo>
                  <a:lnTo>
                    <a:pt x="40" y="581"/>
                  </a:lnTo>
                  <a:lnTo>
                    <a:pt x="40" y="581"/>
                  </a:lnTo>
                  <a:lnTo>
                    <a:pt x="42" y="586"/>
                  </a:lnTo>
                  <a:lnTo>
                    <a:pt x="45" y="592"/>
                  </a:lnTo>
                  <a:lnTo>
                    <a:pt x="49" y="598"/>
                  </a:lnTo>
                  <a:lnTo>
                    <a:pt x="54" y="604"/>
                  </a:lnTo>
                  <a:lnTo>
                    <a:pt x="60" y="610"/>
                  </a:lnTo>
                  <a:lnTo>
                    <a:pt x="66" y="616"/>
                  </a:lnTo>
                  <a:lnTo>
                    <a:pt x="73" y="620"/>
                  </a:lnTo>
                  <a:lnTo>
                    <a:pt x="80" y="623"/>
                  </a:lnTo>
                  <a:lnTo>
                    <a:pt x="80" y="623"/>
                  </a:lnTo>
                  <a:lnTo>
                    <a:pt x="94" y="627"/>
                  </a:lnTo>
                  <a:lnTo>
                    <a:pt x="101" y="629"/>
                  </a:lnTo>
                  <a:lnTo>
                    <a:pt x="109" y="632"/>
                  </a:lnTo>
                  <a:lnTo>
                    <a:pt x="114" y="636"/>
                  </a:lnTo>
                  <a:lnTo>
                    <a:pt x="118" y="641"/>
                  </a:lnTo>
                  <a:lnTo>
                    <a:pt x="121" y="647"/>
                  </a:lnTo>
                  <a:lnTo>
                    <a:pt x="122" y="654"/>
                  </a:lnTo>
                  <a:lnTo>
                    <a:pt x="122" y="654"/>
                  </a:lnTo>
                  <a:lnTo>
                    <a:pt x="122" y="670"/>
                  </a:lnTo>
                  <a:lnTo>
                    <a:pt x="121" y="684"/>
                  </a:lnTo>
                  <a:lnTo>
                    <a:pt x="122" y="690"/>
                  </a:lnTo>
                  <a:lnTo>
                    <a:pt x="123" y="695"/>
                  </a:lnTo>
                  <a:lnTo>
                    <a:pt x="125" y="700"/>
                  </a:lnTo>
                  <a:lnTo>
                    <a:pt x="129" y="703"/>
                  </a:lnTo>
                  <a:lnTo>
                    <a:pt x="129" y="703"/>
                  </a:lnTo>
                  <a:lnTo>
                    <a:pt x="134" y="705"/>
                  </a:lnTo>
                  <a:lnTo>
                    <a:pt x="139" y="706"/>
                  </a:lnTo>
                  <a:lnTo>
                    <a:pt x="148" y="709"/>
                  </a:lnTo>
                  <a:lnTo>
                    <a:pt x="152" y="710"/>
                  </a:lnTo>
                  <a:lnTo>
                    <a:pt x="154" y="712"/>
                  </a:lnTo>
                  <a:lnTo>
                    <a:pt x="155" y="715"/>
                  </a:lnTo>
                  <a:lnTo>
                    <a:pt x="154" y="719"/>
                  </a:lnTo>
                  <a:lnTo>
                    <a:pt x="154" y="719"/>
                  </a:lnTo>
                  <a:lnTo>
                    <a:pt x="152" y="723"/>
                  </a:lnTo>
                  <a:lnTo>
                    <a:pt x="151" y="727"/>
                  </a:lnTo>
                  <a:lnTo>
                    <a:pt x="149" y="736"/>
                  </a:lnTo>
                  <a:lnTo>
                    <a:pt x="148" y="739"/>
                  </a:lnTo>
                  <a:lnTo>
                    <a:pt x="147" y="742"/>
                  </a:lnTo>
                  <a:lnTo>
                    <a:pt x="145" y="745"/>
                  </a:lnTo>
                  <a:lnTo>
                    <a:pt x="142" y="746"/>
                  </a:lnTo>
                  <a:lnTo>
                    <a:pt x="142" y="746"/>
                  </a:lnTo>
                  <a:lnTo>
                    <a:pt x="137" y="747"/>
                  </a:lnTo>
                  <a:lnTo>
                    <a:pt x="130" y="747"/>
                  </a:lnTo>
                  <a:lnTo>
                    <a:pt x="112" y="749"/>
                  </a:lnTo>
                  <a:lnTo>
                    <a:pt x="101" y="751"/>
                  </a:lnTo>
                  <a:lnTo>
                    <a:pt x="92" y="754"/>
                  </a:lnTo>
                  <a:lnTo>
                    <a:pt x="85" y="758"/>
                  </a:lnTo>
                  <a:lnTo>
                    <a:pt x="81" y="761"/>
                  </a:lnTo>
                  <a:lnTo>
                    <a:pt x="79" y="765"/>
                  </a:lnTo>
                  <a:lnTo>
                    <a:pt x="79" y="765"/>
                  </a:lnTo>
                  <a:lnTo>
                    <a:pt x="74" y="771"/>
                  </a:lnTo>
                  <a:lnTo>
                    <a:pt x="69" y="777"/>
                  </a:lnTo>
                  <a:lnTo>
                    <a:pt x="61" y="786"/>
                  </a:lnTo>
                  <a:lnTo>
                    <a:pt x="55" y="793"/>
                  </a:lnTo>
                  <a:lnTo>
                    <a:pt x="53" y="796"/>
                  </a:lnTo>
                  <a:lnTo>
                    <a:pt x="52" y="799"/>
                  </a:lnTo>
                  <a:lnTo>
                    <a:pt x="52" y="799"/>
                  </a:lnTo>
                  <a:lnTo>
                    <a:pt x="49" y="822"/>
                  </a:lnTo>
                  <a:lnTo>
                    <a:pt x="47" y="834"/>
                  </a:lnTo>
                  <a:lnTo>
                    <a:pt x="46" y="843"/>
                  </a:lnTo>
                  <a:lnTo>
                    <a:pt x="46" y="843"/>
                  </a:lnTo>
                  <a:lnTo>
                    <a:pt x="45" y="855"/>
                  </a:lnTo>
                  <a:lnTo>
                    <a:pt x="45" y="855"/>
                  </a:lnTo>
                  <a:lnTo>
                    <a:pt x="58" y="856"/>
                  </a:lnTo>
                  <a:lnTo>
                    <a:pt x="63" y="855"/>
                  </a:lnTo>
                  <a:lnTo>
                    <a:pt x="66" y="854"/>
                  </a:lnTo>
                  <a:lnTo>
                    <a:pt x="69" y="853"/>
                  </a:lnTo>
                  <a:lnTo>
                    <a:pt x="72" y="850"/>
                  </a:lnTo>
                  <a:lnTo>
                    <a:pt x="79" y="843"/>
                  </a:lnTo>
                  <a:lnTo>
                    <a:pt x="79" y="843"/>
                  </a:lnTo>
                  <a:lnTo>
                    <a:pt x="82" y="841"/>
                  </a:lnTo>
                  <a:lnTo>
                    <a:pt x="86" y="840"/>
                  </a:lnTo>
                  <a:lnTo>
                    <a:pt x="90" y="839"/>
                  </a:lnTo>
                  <a:lnTo>
                    <a:pt x="95" y="839"/>
                  </a:lnTo>
                  <a:lnTo>
                    <a:pt x="107" y="840"/>
                  </a:lnTo>
                  <a:lnTo>
                    <a:pt x="119" y="842"/>
                  </a:lnTo>
                  <a:lnTo>
                    <a:pt x="141" y="846"/>
                  </a:lnTo>
                  <a:lnTo>
                    <a:pt x="150" y="846"/>
                  </a:lnTo>
                  <a:lnTo>
                    <a:pt x="153" y="846"/>
                  </a:lnTo>
                  <a:lnTo>
                    <a:pt x="156" y="845"/>
                  </a:lnTo>
                  <a:lnTo>
                    <a:pt x="156" y="845"/>
                  </a:lnTo>
                  <a:lnTo>
                    <a:pt x="165" y="840"/>
                  </a:lnTo>
                  <a:lnTo>
                    <a:pt x="175" y="838"/>
                  </a:lnTo>
                  <a:lnTo>
                    <a:pt x="184" y="836"/>
                  </a:lnTo>
                  <a:lnTo>
                    <a:pt x="197" y="835"/>
                  </a:lnTo>
                  <a:lnTo>
                    <a:pt x="197" y="835"/>
                  </a:lnTo>
                  <a:lnTo>
                    <a:pt x="213" y="834"/>
                  </a:lnTo>
                  <a:lnTo>
                    <a:pt x="235" y="834"/>
                  </a:lnTo>
                  <a:lnTo>
                    <a:pt x="259" y="835"/>
                  </a:lnTo>
                  <a:lnTo>
                    <a:pt x="284" y="838"/>
                  </a:lnTo>
                  <a:lnTo>
                    <a:pt x="284" y="838"/>
                  </a:lnTo>
                  <a:lnTo>
                    <a:pt x="295" y="838"/>
                  </a:lnTo>
                  <a:lnTo>
                    <a:pt x="302" y="838"/>
                  </a:lnTo>
                  <a:lnTo>
                    <a:pt x="308" y="836"/>
                  </a:lnTo>
                  <a:lnTo>
                    <a:pt x="313" y="833"/>
                  </a:lnTo>
                  <a:lnTo>
                    <a:pt x="320" y="828"/>
                  </a:lnTo>
                  <a:lnTo>
                    <a:pt x="324" y="826"/>
                  </a:lnTo>
                  <a:lnTo>
                    <a:pt x="329" y="825"/>
                  </a:lnTo>
                  <a:lnTo>
                    <a:pt x="329" y="825"/>
                  </a:lnTo>
                  <a:lnTo>
                    <a:pt x="340" y="825"/>
                  </a:lnTo>
                  <a:lnTo>
                    <a:pt x="345" y="825"/>
                  </a:lnTo>
                  <a:lnTo>
                    <a:pt x="350" y="826"/>
                  </a:lnTo>
                  <a:lnTo>
                    <a:pt x="355" y="828"/>
                  </a:lnTo>
                  <a:lnTo>
                    <a:pt x="359" y="831"/>
                  </a:lnTo>
                  <a:lnTo>
                    <a:pt x="364" y="835"/>
                  </a:lnTo>
                  <a:lnTo>
                    <a:pt x="367" y="839"/>
                  </a:lnTo>
                  <a:lnTo>
                    <a:pt x="367" y="839"/>
                  </a:lnTo>
                  <a:lnTo>
                    <a:pt x="371" y="849"/>
                  </a:lnTo>
                  <a:lnTo>
                    <a:pt x="374" y="857"/>
                  </a:lnTo>
                  <a:lnTo>
                    <a:pt x="377" y="861"/>
                  </a:lnTo>
                  <a:lnTo>
                    <a:pt x="379" y="864"/>
                  </a:lnTo>
                  <a:lnTo>
                    <a:pt x="383" y="866"/>
                  </a:lnTo>
                  <a:lnTo>
                    <a:pt x="388" y="868"/>
                  </a:lnTo>
                  <a:lnTo>
                    <a:pt x="388" y="868"/>
                  </a:lnTo>
                  <a:lnTo>
                    <a:pt x="394" y="870"/>
                  </a:lnTo>
                  <a:lnTo>
                    <a:pt x="397" y="873"/>
                  </a:lnTo>
                  <a:lnTo>
                    <a:pt x="400" y="877"/>
                  </a:lnTo>
                  <a:lnTo>
                    <a:pt x="402" y="882"/>
                  </a:lnTo>
                  <a:lnTo>
                    <a:pt x="405" y="894"/>
                  </a:lnTo>
                  <a:lnTo>
                    <a:pt x="408" y="909"/>
                  </a:lnTo>
                  <a:lnTo>
                    <a:pt x="408" y="909"/>
                  </a:lnTo>
                  <a:lnTo>
                    <a:pt x="411" y="916"/>
                  </a:lnTo>
                  <a:lnTo>
                    <a:pt x="416" y="921"/>
                  </a:lnTo>
                  <a:lnTo>
                    <a:pt x="421" y="926"/>
                  </a:lnTo>
                  <a:lnTo>
                    <a:pt x="427" y="930"/>
                  </a:lnTo>
                  <a:lnTo>
                    <a:pt x="442" y="936"/>
                  </a:lnTo>
                  <a:lnTo>
                    <a:pt x="458" y="943"/>
                  </a:lnTo>
                  <a:lnTo>
                    <a:pt x="458" y="943"/>
                  </a:lnTo>
                  <a:lnTo>
                    <a:pt x="468" y="949"/>
                  </a:lnTo>
                  <a:lnTo>
                    <a:pt x="468" y="949"/>
                  </a:lnTo>
                  <a:lnTo>
                    <a:pt x="470" y="943"/>
                  </a:lnTo>
                  <a:lnTo>
                    <a:pt x="474" y="939"/>
                  </a:lnTo>
                  <a:lnTo>
                    <a:pt x="477" y="935"/>
                  </a:lnTo>
                  <a:lnTo>
                    <a:pt x="479" y="934"/>
                  </a:lnTo>
                  <a:lnTo>
                    <a:pt x="481" y="934"/>
                  </a:lnTo>
                  <a:lnTo>
                    <a:pt x="481" y="93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4" name="Freeform 126">
              <a:extLst>
                <a:ext uri="{FF2B5EF4-FFF2-40B4-BE49-F238E27FC236}">
                  <a16:creationId xmlns:a16="http://schemas.microsoft.com/office/drawing/2014/main" id="{2CEC6CF2-010F-4E0E-AA71-EA2FA2A4AF62}"/>
                </a:ext>
              </a:extLst>
            </p:cNvPr>
            <p:cNvSpPr>
              <a:spLocks/>
            </p:cNvSpPr>
            <p:nvPr/>
          </p:nvSpPr>
          <p:spPr bwMode="auto">
            <a:xfrm>
              <a:off x="1382055" y="2758132"/>
              <a:ext cx="594933" cy="702301"/>
            </a:xfrm>
            <a:custGeom>
              <a:avLst/>
              <a:gdLst>
                <a:gd name="T0" fmla="*/ 1819 w 1872"/>
                <a:gd name="T1" fmla="*/ 517 h 1906"/>
                <a:gd name="T2" fmla="*/ 1769 w 1872"/>
                <a:gd name="T3" fmla="*/ 477 h 1906"/>
                <a:gd name="T4" fmla="*/ 1665 w 1872"/>
                <a:gd name="T5" fmla="*/ 496 h 1906"/>
                <a:gd name="T6" fmla="*/ 1564 w 1872"/>
                <a:gd name="T7" fmla="*/ 586 h 1906"/>
                <a:gd name="T8" fmla="*/ 1528 w 1872"/>
                <a:gd name="T9" fmla="*/ 624 h 1906"/>
                <a:gd name="T10" fmla="*/ 1429 w 1872"/>
                <a:gd name="T11" fmla="*/ 652 h 1906"/>
                <a:gd name="T12" fmla="*/ 1328 w 1872"/>
                <a:gd name="T13" fmla="*/ 640 h 1906"/>
                <a:gd name="T14" fmla="*/ 1299 w 1872"/>
                <a:gd name="T15" fmla="*/ 574 h 1906"/>
                <a:gd name="T16" fmla="*/ 1282 w 1872"/>
                <a:gd name="T17" fmla="*/ 601 h 1906"/>
                <a:gd name="T18" fmla="*/ 1264 w 1872"/>
                <a:gd name="T19" fmla="*/ 683 h 1906"/>
                <a:gd name="T20" fmla="*/ 1126 w 1872"/>
                <a:gd name="T21" fmla="*/ 656 h 1906"/>
                <a:gd name="T22" fmla="*/ 1023 w 1872"/>
                <a:gd name="T23" fmla="*/ 609 h 1906"/>
                <a:gd name="T24" fmla="*/ 904 w 1872"/>
                <a:gd name="T25" fmla="*/ 589 h 1906"/>
                <a:gd name="T26" fmla="*/ 806 w 1872"/>
                <a:gd name="T27" fmla="*/ 537 h 1906"/>
                <a:gd name="T28" fmla="*/ 790 w 1872"/>
                <a:gd name="T29" fmla="*/ 445 h 1906"/>
                <a:gd name="T30" fmla="*/ 753 w 1872"/>
                <a:gd name="T31" fmla="*/ 366 h 1906"/>
                <a:gd name="T32" fmla="*/ 671 w 1872"/>
                <a:gd name="T33" fmla="*/ 282 h 1906"/>
                <a:gd name="T34" fmla="*/ 709 w 1872"/>
                <a:gd name="T35" fmla="*/ 257 h 1906"/>
                <a:gd name="T36" fmla="*/ 688 w 1872"/>
                <a:gd name="T37" fmla="*/ 173 h 1906"/>
                <a:gd name="T38" fmla="*/ 743 w 1872"/>
                <a:gd name="T39" fmla="*/ 124 h 1906"/>
                <a:gd name="T40" fmla="*/ 748 w 1872"/>
                <a:gd name="T41" fmla="*/ 25 h 1906"/>
                <a:gd name="T42" fmla="*/ 633 w 1872"/>
                <a:gd name="T43" fmla="*/ 37 h 1906"/>
                <a:gd name="T44" fmla="*/ 556 w 1872"/>
                <a:gd name="T45" fmla="*/ 89 h 1906"/>
                <a:gd name="T46" fmla="*/ 370 w 1872"/>
                <a:gd name="T47" fmla="*/ 91 h 1906"/>
                <a:gd name="T48" fmla="*/ 391 w 1872"/>
                <a:gd name="T49" fmla="*/ 221 h 1906"/>
                <a:gd name="T50" fmla="*/ 420 w 1872"/>
                <a:gd name="T51" fmla="*/ 290 h 1906"/>
                <a:gd name="T52" fmla="*/ 402 w 1872"/>
                <a:gd name="T53" fmla="*/ 364 h 1906"/>
                <a:gd name="T54" fmla="*/ 316 w 1872"/>
                <a:gd name="T55" fmla="*/ 481 h 1906"/>
                <a:gd name="T56" fmla="*/ 200 w 1872"/>
                <a:gd name="T57" fmla="*/ 580 h 1906"/>
                <a:gd name="T58" fmla="*/ 114 w 1872"/>
                <a:gd name="T59" fmla="*/ 603 h 1906"/>
                <a:gd name="T60" fmla="*/ 123 w 1872"/>
                <a:gd name="T61" fmla="*/ 705 h 1906"/>
                <a:gd name="T62" fmla="*/ 183 w 1872"/>
                <a:gd name="T63" fmla="*/ 797 h 1906"/>
                <a:gd name="T64" fmla="*/ 132 w 1872"/>
                <a:gd name="T65" fmla="*/ 827 h 1906"/>
                <a:gd name="T66" fmla="*/ 31 w 1872"/>
                <a:gd name="T67" fmla="*/ 850 h 1906"/>
                <a:gd name="T68" fmla="*/ 111 w 1872"/>
                <a:gd name="T69" fmla="*/ 924 h 1906"/>
                <a:gd name="T70" fmla="*/ 60 w 1872"/>
                <a:gd name="T71" fmla="*/ 974 h 1906"/>
                <a:gd name="T72" fmla="*/ 263 w 1872"/>
                <a:gd name="T73" fmla="*/ 1019 h 1906"/>
                <a:gd name="T74" fmla="*/ 306 w 1872"/>
                <a:gd name="T75" fmla="*/ 1067 h 1906"/>
                <a:gd name="T76" fmla="*/ 358 w 1872"/>
                <a:gd name="T77" fmla="*/ 1418 h 1906"/>
                <a:gd name="T78" fmla="*/ 551 w 1872"/>
                <a:gd name="T79" fmla="*/ 1864 h 1906"/>
                <a:gd name="T80" fmla="*/ 703 w 1872"/>
                <a:gd name="T81" fmla="*/ 1827 h 1906"/>
                <a:gd name="T82" fmla="*/ 779 w 1872"/>
                <a:gd name="T83" fmla="*/ 1615 h 1906"/>
                <a:gd name="T84" fmla="*/ 783 w 1872"/>
                <a:gd name="T85" fmla="*/ 1409 h 1906"/>
                <a:gd name="T86" fmla="*/ 932 w 1872"/>
                <a:gd name="T87" fmla="*/ 1300 h 1906"/>
                <a:gd name="T88" fmla="*/ 1183 w 1872"/>
                <a:gd name="T89" fmla="*/ 1111 h 1906"/>
                <a:gd name="T90" fmla="*/ 1274 w 1872"/>
                <a:gd name="T91" fmla="*/ 996 h 1906"/>
                <a:gd name="T92" fmla="*/ 1332 w 1872"/>
                <a:gd name="T93" fmla="*/ 925 h 1906"/>
                <a:gd name="T94" fmla="*/ 1285 w 1872"/>
                <a:gd name="T95" fmla="*/ 790 h 1906"/>
                <a:gd name="T96" fmla="*/ 1297 w 1872"/>
                <a:gd name="T97" fmla="*/ 733 h 1906"/>
                <a:gd name="T98" fmla="*/ 1298 w 1872"/>
                <a:gd name="T99" fmla="*/ 672 h 1906"/>
                <a:gd name="T100" fmla="*/ 1317 w 1872"/>
                <a:gd name="T101" fmla="*/ 684 h 1906"/>
                <a:gd name="T102" fmla="*/ 1385 w 1872"/>
                <a:gd name="T103" fmla="*/ 727 h 1906"/>
                <a:gd name="T104" fmla="*/ 1509 w 1872"/>
                <a:gd name="T105" fmla="*/ 773 h 1906"/>
                <a:gd name="T106" fmla="*/ 1529 w 1872"/>
                <a:gd name="T107" fmla="*/ 825 h 1906"/>
                <a:gd name="T108" fmla="*/ 1486 w 1872"/>
                <a:gd name="T109" fmla="*/ 910 h 1906"/>
                <a:gd name="T110" fmla="*/ 1550 w 1872"/>
                <a:gd name="T111" fmla="*/ 876 h 1906"/>
                <a:gd name="T112" fmla="*/ 1569 w 1872"/>
                <a:gd name="T113" fmla="*/ 980 h 1906"/>
                <a:gd name="T114" fmla="*/ 1598 w 1872"/>
                <a:gd name="T115" fmla="*/ 926 h 1906"/>
                <a:gd name="T116" fmla="*/ 1637 w 1872"/>
                <a:gd name="T117" fmla="*/ 850 h 1906"/>
                <a:gd name="T118" fmla="*/ 1685 w 1872"/>
                <a:gd name="T119" fmla="*/ 813 h 1906"/>
                <a:gd name="T120" fmla="*/ 1711 w 1872"/>
                <a:gd name="T121" fmla="*/ 744 h 1906"/>
                <a:gd name="T122" fmla="*/ 1762 w 1872"/>
                <a:gd name="T123" fmla="*/ 657 h 1906"/>
                <a:gd name="T124" fmla="*/ 1844 w 1872"/>
                <a:gd name="T125" fmla="*/ 614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2" h="1906">
                  <a:moveTo>
                    <a:pt x="1872" y="551"/>
                  </a:moveTo>
                  <a:lnTo>
                    <a:pt x="1872" y="551"/>
                  </a:lnTo>
                  <a:lnTo>
                    <a:pt x="1870" y="551"/>
                  </a:lnTo>
                  <a:lnTo>
                    <a:pt x="1870" y="551"/>
                  </a:lnTo>
                  <a:lnTo>
                    <a:pt x="1868" y="551"/>
                  </a:lnTo>
                  <a:lnTo>
                    <a:pt x="1868" y="551"/>
                  </a:lnTo>
                  <a:lnTo>
                    <a:pt x="1863" y="549"/>
                  </a:lnTo>
                  <a:lnTo>
                    <a:pt x="1859" y="550"/>
                  </a:lnTo>
                  <a:lnTo>
                    <a:pt x="1851" y="552"/>
                  </a:lnTo>
                  <a:lnTo>
                    <a:pt x="1851" y="552"/>
                  </a:lnTo>
                  <a:lnTo>
                    <a:pt x="1847" y="552"/>
                  </a:lnTo>
                  <a:lnTo>
                    <a:pt x="1845" y="551"/>
                  </a:lnTo>
                  <a:lnTo>
                    <a:pt x="1840" y="545"/>
                  </a:lnTo>
                  <a:lnTo>
                    <a:pt x="1840" y="545"/>
                  </a:lnTo>
                  <a:lnTo>
                    <a:pt x="1838" y="543"/>
                  </a:lnTo>
                  <a:lnTo>
                    <a:pt x="1835" y="542"/>
                  </a:lnTo>
                  <a:lnTo>
                    <a:pt x="1828" y="543"/>
                  </a:lnTo>
                  <a:lnTo>
                    <a:pt x="1820" y="544"/>
                  </a:lnTo>
                  <a:lnTo>
                    <a:pt x="1815" y="545"/>
                  </a:lnTo>
                  <a:lnTo>
                    <a:pt x="1811" y="545"/>
                  </a:lnTo>
                  <a:lnTo>
                    <a:pt x="1811" y="545"/>
                  </a:lnTo>
                  <a:lnTo>
                    <a:pt x="1807" y="543"/>
                  </a:lnTo>
                  <a:lnTo>
                    <a:pt x="1805" y="542"/>
                  </a:lnTo>
                  <a:lnTo>
                    <a:pt x="1805" y="539"/>
                  </a:lnTo>
                  <a:lnTo>
                    <a:pt x="1806" y="537"/>
                  </a:lnTo>
                  <a:lnTo>
                    <a:pt x="1810" y="531"/>
                  </a:lnTo>
                  <a:lnTo>
                    <a:pt x="1815" y="527"/>
                  </a:lnTo>
                  <a:lnTo>
                    <a:pt x="1815" y="527"/>
                  </a:lnTo>
                  <a:lnTo>
                    <a:pt x="1818" y="524"/>
                  </a:lnTo>
                  <a:lnTo>
                    <a:pt x="1819" y="520"/>
                  </a:lnTo>
                  <a:lnTo>
                    <a:pt x="1819" y="517"/>
                  </a:lnTo>
                  <a:lnTo>
                    <a:pt x="1819" y="513"/>
                  </a:lnTo>
                  <a:lnTo>
                    <a:pt x="1819" y="513"/>
                  </a:lnTo>
                  <a:lnTo>
                    <a:pt x="1818" y="509"/>
                  </a:lnTo>
                  <a:lnTo>
                    <a:pt x="1816" y="506"/>
                  </a:lnTo>
                  <a:lnTo>
                    <a:pt x="1813" y="503"/>
                  </a:lnTo>
                  <a:lnTo>
                    <a:pt x="1808" y="500"/>
                  </a:lnTo>
                  <a:lnTo>
                    <a:pt x="1808" y="500"/>
                  </a:lnTo>
                  <a:lnTo>
                    <a:pt x="1806" y="498"/>
                  </a:lnTo>
                  <a:lnTo>
                    <a:pt x="1805" y="497"/>
                  </a:lnTo>
                  <a:lnTo>
                    <a:pt x="1804" y="492"/>
                  </a:lnTo>
                  <a:lnTo>
                    <a:pt x="1805" y="488"/>
                  </a:lnTo>
                  <a:lnTo>
                    <a:pt x="1806" y="484"/>
                  </a:lnTo>
                  <a:lnTo>
                    <a:pt x="1806" y="484"/>
                  </a:lnTo>
                  <a:lnTo>
                    <a:pt x="1804" y="481"/>
                  </a:lnTo>
                  <a:lnTo>
                    <a:pt x="1802" y="478"/>
                  </a:lnTo>
                  <a:lnTo>
                    <a:pt x="1798" y="476"/>
                  </a:lnTo>
                  <a:lnTo>
                    <a:pt x="1795" y="475"/>
                  </a:lnTo>
                  <a:lnTo>
                    <a:pt x="1795" y="475"/>
                  </a:lnTo>
                  <a:lnTo>
                    <a:pt x="1793" y="474"/>
                  </a:lnTo>
                  <a:lnTo>
                    <a:pt x="1792" y="473"/>
                  </a:lnTo>
                  <a:lnTo>
                    <a:pt x="1790" y="470"/>
                  </a:lnTo>
                  <a:lnTo>
                    <a:pt x="1787" y="467"/>
                  </a:lnTo>
                  <a:lnTo>
                    <a:pt x="1786" y="466"/>
                  </a:lnTo>
                  <a:lnTo>
                    <a:pt x="1784" y="466"/>
                  </a:lnTo>
                  <a:lnTo>
                    <a:pt x="1784" y="466"/>
                  </a:lnTo>
                  <a:lnTo>
                    <a:pt x="1781" y="467"/>
                  </a:lnTo>
                  <a:lnTo>
                    <a:pt x="1779" y="468"/>
                  </a:lnTo>
                  <a:lnTo>
                    <a:pt x="1776" y="472"/>
                  </a:lnTo>
                  <a:lnTo>
                    <a:pt x="1773" y="475"/>
                  </a:lnTo>
                  <a:lnTo>
                    <a:pt x="1771" y="477"/>
                  </a:lnTo>
                  <a:lnTo>
                    <a:pt x="1769" y="477"/>
                  </a:lnTo>
                  <a:lnTo>
                    <a:pt x="1769" y="477"/>
                  </a:lnTo>
                  <a:lnTo>
                    <a:pt x="1766" y="478"/>
                  </a:lnTo>
                  <a:lnTo>
                    <a:pt x="1764" y="479"/>
                  </a:lnTo>
                  <a:lnTo>
                    <a:pt x="1759" y="485"/>
                  </a:lnTo>
                  <a:lnTo>
                    <a:pt x="1751" y="497"/>
                  </a:lnTo>
                  <a:lnTo>
                    <a:pt x="1751" y="497"/>
                  </a:lnTo>
                  <a:lnTo>
                    <a:pt x="1747" y="499"/>
                  </a:lnTo>
                  <a:lnTo>
                    <a:pt x="1744" y="499"/>
                  </a:lnTo>
                  <a:lnTo>
                    <a:pt x="1740" y="498"/>
                  </a:lnTo>
                  <a:lnTo>
                    <a:pt x="1736" y="496"/>
                  </a:lnTo>
                  <a:lnTo>
                    <a:pt x="1736" y="496"/>
                  </a:lnTo>
                  <a:lnTo>
                    <a:pt x="1733" y="494"/>
                  </a:lnTo>
                  <a:lnTo>
                    <a:pt x="1729" y="494"/>
                  </a:lnTo>
                  <a:lnTo>
                    <a:pt x="1725" y="495"/>
                  </a:lnTo>
                  <a:lnTo>
                    <a:pt x="1719" y="495"/>
                  </a:lnTo>
                  <a:lnTo>
                    <a:pt x="1719" y="495"/>
                  </a:lnTo>
                  <a:lnTo>
                    <a:pt x="1716" y="495"/>
                  </a:lnTo>
                  <a:lnTo>
                    <a:pt x="1713" y="493"/>
                  </a:lnTo>
                  <a:lnTo>
                    <a:pt x="1711" y="492"/>
                  </a:lnTo>
                  <a:lnTo>
                    <a:pt x="1709" y="489"/>
                  </a:lnTo>
                  <a:lnTo>
                    <a:pt x="1706" y="484"/>
                  </a:lnTo>
                  <a:lnTo>
                    <a:pt x="1702" y="478"/>
                  </a:lnTo>
                  <a:lnTo>
                    <a:pt x="1702" y="478"/>
                  </a:lnTo>
                  <a:lnTo>
                    <a:pt x="1699" y="476"/>
                  </a:lnTo>
                  <a:lnTo>
                    <a:pt x="1695" y="476"/>
                  </a:lnTo>
                  <a:lnTo>
                    <a:pt x="1692" y="477"/>
                  </a:lnTo>
                  <a:lnTo>
                    <a:pt x="1688" y="479"/>
                  </a:lnTo>
                  <a:lnTo>
                    <a:pt x="1681" y="485"/>
                  </a:lnTo>
                  <a:lnTo>
                    <a:pt x="1673" y="491"/>
                  </a:lnTo>
                  <a:lnTo>
                    <a:pt x="1673" y="491"/>
                  </a:lnTo>
                  <a:lnTo>
                    <a:pt x="1665" y="496"/>
                  </a:lnTo>
                  <a:lnTo>
                    <a:pt x="1660" y="501"/>
                  </a:lnTo>
                  <a:lnTo>
                    <a:pt x="1651" y="515"/>
                  </a:lnTo>
                  <a:lnTo>
                    <a:pt x="1651" y="515"/>
                  </a:lnTo>
                  <a:lnTo>
                    <a:pt x="1648" y="519"/>
                  </a:lnTo>
                  <a:lnTo>
                    <a:pt x="1644" y="521"/>
                  </a:lnTo>
                  <a:lnTo>
                    <a:pt x="1640" y="523"/>
                  </a:lnTo>
                  <a:lnTo>
                    <a:pt x="1636" y="525"/>
                  </a:lnTo>
                  <a:lnTo>
                    <a:pt x="1628" y="526"/>
                  </a:lnTo>
                  <a:lnTo>
                    <a:pt x="1619" y="526"/>
                  </a:lnTo>
                  <a:lnTo>
                    <a:pt x="1619" y="526"/>
                  </a:lnTo>
                  <a:lnTo>
                    <a:pt x="1615" y="526"/>
                  </a:lnTo>
                  <a:lnTo>
                    <a:pt x="1612" y="526"/>
                  </a:lnTo>
                  <a:lnTo>
                    <a:pt x="1609" y="527"/>
                  </a:lnTo>
                  <a:lnTo>
                    <a:pt x="1607" y="529"/>
                  </a:lnTo>
                  <a:lnTo>
                    <a:pt x="1605" y="534"/>
                  </a:lnTo>
                  <a:lnTo>
                    <a:pt x="1603" y="540"/>
                  </a:lnTo>
                  <a:lnTo>
                    <a:pt x="1603" y="540"/>
                  </a:lnTo>
                  <a:lnTo>
                    <a:pt x="1599" y="546"/>
                  </a:lnTo>
                  <a:lnTo>
                    <a:pt x="1595" y="551"/>
                  </a:lnTo>
                  <a:lnTo>
                    <a:pt x="1589" y="555"/>
                  </a:lnTo>
                  <a:lnTo>
                    <a:pt x="1581" y="557"/>
                  </a:lnTo>
                  <a:lnTo>
                    <a:pt x="1581" y="557"/>
                  </a:lnTo>
                  <a:lnTo>
                    <a:pt x="1577" y="558"/>
                  </a:lnTo>
                  <a:lnTo>
                    <a:pt x="1575" y="560"/>
                  </a:lnTo>
                  <a:lnTo>
                    <a:pt x="1573" y="563"/>
                  </a:lnTo>
                  <a:lnTo>
                    <a:pt x="1572" y="566"/>
                  </a:lnTo>
                  <a:lnTo>
                    <a:pt x="1570" y="573"/>
                  </a:lnTo>
                  <a:lnTo>
                    <a:pt x="1569" y="581"/>
                  </a:lnTo>
                  <a:lnTo>
                    <a:pt x="1569" y="581"/>
                  </a:lnTo>
                  <a:lnTo>
                    <a:pt x="1567" y="584"/>
                  </a:lnTo>
                  <a:lnTo>
                    <a:pt x="1564" y="586"/>
                  </a:lnTo>
                  <a:lnTo>
                    <a:pt x="1559" y="587"/>
                  </a:lnTo>
                  <a:lnTo>
                    <a:pt x="1555" y="588"/>
                  </a:lnTo>
                  <a:lnTo>
                    <a:pt x="1545" y="587"/>
                  </a:lnTo>
                  <a:lnTo>
                    <a:pt x="1537" y="586"/>
                  </a:lnTo>
                  <a:lnTo>
                    <a:pt x="1537" y="586"/>
                  </a:lnTo>
                  <a:lnTo>
                    <a:pt x="1531" y="586"/>
                  </a:lnTo>
                  <a:lnTo>
                    <a:pt x="1524" y="588"/>
                  </a:lnTo>
                  <a:lnTo>
                    <a:pt x="1519" y="590"/>
                  </a:lnTo>
                  <a:lnTo>
                    <a:pt x="1514" y="592"/>
                  </a:lnTo>
                  <a:lnTo>
                    <a:pt x="1514" y="592"/>
                  </a:lnTo>
                  <a:lnTo>
                    <a:pt x="1512" y="592"/>
                  </a:lnTo>
                  <a:lnTo>
                    <a:pt x="1512" y="592"/>
                  </a:lnTo>
                  <a:lnTo>
                    <a:pt x="1510" y="593"/>
                  </a:lnTo>
                  <a:lnTo>
                    <a:pt x="1507" y="593"/>
                  </a:lnTo>
                  <a:lnTo>
                    <a:pt x="1505" y="593"/>
                  </a:lnTo>
                  <a:lnTo>
                    <a:pt x="1503" y="593"/>
                  </a:lnTo>
                  <a:lnTo>
                    <a:pt x="1503" y="593"/>
                  </a:lnTo>
                  <a:lnTo>
                    <a:pt x="1501" y="595"/>
                  </a:lnTo>
                  <a:lnTo>
                    <a:pt x="1500" y="598"/>
                  </a:lnTo>
                  <a:lnTo>
                    <a:pt x="1500" y="600"/>
                  </a:lnTo>
                  <a:lnTo>
                    <a:pt x="1501" y="603"/>
                  </a:lnTo>
                  <a:lnTo>
                    <a:pt x="1501" y="603"/>
                  </a:lnTo>
                  <a:lnTo>
                    <a:pt x="1503" y="605"/>
                  </a:lnTo>
                  <a:lnTo>
                    <a:pt x="1507" y="608"/>
                  </a:lnTo>
                  <a:lnTo>
                    <a:pt x="1513" y="611"/>
                  </a:lnTo>
                  <a:lnTo>
                    <a:pt x="1520" y="612"/>
                  </a:lnTo>
                  <a:lnTo>
                    <a:pt x="1520" y="612"/>
                  </a:lnTo>
                  <a:lnTo>
                    <a:pt x="1523" y="613"/>
                  </a:lnTo>
                  <a:lnTo>
                    <a:pt x="1526" y="617"/>
                  </a:lnTo>
                  <a:lnTo>
                    <a:pt x="1527" y="620"/>
                  </a:lnTo>
                  <a:lnTo>
                    <a:pt x="1528" y="624"/>
                  </a:lnTo>
                  <a:lnTo>
                    <a:pt x="1529" y="631"/>
                  </a:lnTo>
                  <a:lnTo>
                    <a:pt x="1529" y="636"/>
                  </a:lnTo>
                  <a:lnTo>
                    <a:pt x="1529" y="636"/>
                  </a:lnTo>
                  <a:lnTo>
                    <a:pt x="1530" y="639"/>
                  </a:lnTo>
                  <a:lnTo>
                    <a:pt x="1533" y="642"/>
                  </a:lnTo>
                  <a:lnTo>
                    <a:pt x="1542" y="650"/>
                  </a:lnTo>
                  <a:lnTo>
                    <a:pt x="1542" y="650"/>
                  </a:lnTo>
                  <a:lnTo>
                    <a:pt x="1543" y="652"/>
                  </a:lnTo>
                  <a:lnTo>
                    <a:pt x="1541" y="653"/>
                  </a:lnTo>
                  <a:lnTo>
                    <a:pt x="1538" y="654"/>
                  </a:lnTo>
                  <a:lnTo>
                    <a:pt x="1534" y="654"/>
                  </a:lnTo>
                  <a:lnTo>
                    <a:pt x="1511" y="653"/>
                  </a:lnTo>
                  <a:lnTo>
                    <a:pt x="1511" y="653"/>
                  </a:lnTo>
                  <a:lnTo>
                    <a:pt x="1480" y="653"/>
                  </a:lnTo>
                  <a:lnTo>
                    <a:pt x="1480" y="653"/>
                  </a:lnTo>
                  <a:lnTo>
                    <a:pt x="1471" y="653"/>
                  </a:lnTo>
                  <a:lnTo>
                    <a:pt x="1462" y="654"/>
                  </a:lnTo>
                  <a:lnTo>
                    <a:pt x="1455" y="656"/>
                  </a:lnTo>
                  <a:lnTo>
                    <a:pt x="1452" y="657"/>
                  </a:lnTo>
                  <a:lnTo>
                    <a:pt x="1450" y="659"/>
                  </a:lnTo>
                  <a:lnTo>
                    <a:pt x="1450" y="659"/>
                  </a:lnTo>
                  <a:lnTo>
                    <a:pt x="1448" y="661"/>
                  </a:lnTo>
                  <a:lnTo>
                    <a:pt x="1446" y="663"/>
                  </a:lnTo>
                  <a:lnTo>
                    <a:pt x="1443" y="663"/>
                  </a:lnTo>
                  <a:lnTo>
                    <a:pt x="1441" y="663"/>
                  </a:lnTo>
                  <a:lnTo>
                    <a:pt x="1435" y="661"/>
                  </a:lnTo>
                  <a:lnTo>
                    <a:pt x="1433" y="659"/>
                  </a:lnTo>
                  <a:lnTo>
                    <a:pt x="1432" y="657"/>
                  </a:lnTo>
                  <a:lnTo>
                    <a:pt x="1432" y="657"/>
                  </a:lnTo>
                  <a:lnTo>
                    <a:pt x="1431" y="654"/>
                  </a:lnTo>
                  <a:lnTo>
                    <a:pt x="1429" y="652"/>
                  </a:lnTo>
                  <a:lnTo>
                    <a:pt x="1425" y="650"/>
                  </a:lnTo>
                  <a:lnTo>
                    <a:pt x="1420" y="650"/>
                  </a:lnTo>
                  <a:lnTo>
                    <a:pt x="1420" y="650"/>
                  </a:lnTo>
                  <a:lnTo>
                    <a:pt x="1415" y="650"/>
                  </a:lnTo>
                  <a:lnTo>
                    <a:pt x="1412" y="651"/>
                  </a:lnTo>
                  <a:lnTo>
                    <a:pt x="1410" y="654"/>
                  </a:lnTo>
                  <a:lnTo>
                    <a:pt x="1408" y="659"/>
                  </a:lnTo>
                  <a:lnTo>
                    <a:pt x="1408" y="659"/>
                  </a:lnTo>
                  <a:lnTo>
                    <a:pt x="1407" y="661"/>
                  </a:lnTo>
                  <a:lnTo>
                    <a:pt x="1404" y="663"/>
                  </a:lnTo>
                  <a:lnTo>
                    <a:pt x="1402" y="664"/>
                  </a:lnTo>
                  <a:lnTo>
                    <a:pt x="1399" y="665"/>
                  </a:lnTo>
                  <a:lnTo>
                    <a:pt x="1387" y="666"/>
                  </a:lnTo>
                  <a:lnTo>
                    <a:pt x="1387" y="666"/>
                  </a:lnTo>
                  <a:lnTo>
                    <a:pt x="1381" y="666"/>
                  </a:lnTo>
                  <a:lnTo>
                    <a:pt x="1375" y="664"/>
                  </a:lnTo>
                  <a:lnTo>
                    <a:pt x="1369" y="663"/>
                  </a:lnTo>
                  <a:lnTo>
                    <a:pt x="1366" y="660"/>
                  </a:lnTo>
                  <a:lnTo>
                    <a:pt x="1366" y="660"/>
                  </a:lnTo>
                  <a:lnTo>
                    <a:pt x="1365" y="659"/>
                  </a:lnTo>
                  <a:lnTo>
                    <a:pt x="1362" y="658"/>
                  </a:lnTo>
                  <a:lnTo>
                    <a:pt x="1356" y="656"/>
                  </a:lnTo>
                  <a:lnTo>
                    <a:pt x="1347" y="655"/>
                  </a:lnTo>
                  <a:lnTo>
                    <a:pt x="1339" y="654"/>
                  </a:lnTo>
                  <a:lnTo>
                    <a:pt x="1339" y="654"/>
                  </a:lnTo>
                  <a:lnTo>
                    <a:pt x="1336" y="653"/>
                  </a:lnTo>
                  <a:lnTo>
                    <a:pt x="1334" y="652"/>
                  </a:lnTo>
                  <a:lnTo>
                    <a:pt x="1332" y="650"/>
                  </a:lnTo>
                  <a:lnTo>
                    <a:pt x="1331" y="647"/>
                  </a:lnTo>
                  <a:lnTo>
                    <a:pt x="1329" y="642"/>
                  </a:lnTo>
                  <a:lnTo>
                    <a:pt x="1328" y="640"/>
                  </a:lnTo>
                  <a:lnTo>
                    <a:pt x="1325" y="638"/>
                  </a:lnTo>
                  <a:lnTo>
                    <a:pt x="1325" y="638"/>
                  </a:lnTo>
                  <a:lnTo>
                    <a:pt x="1323" y="637"/>
                  </a:lnTo>
                  <a:lnTo>
                    <a:pt x="1322" y="636"/>
                  </a:lnTo>
                  <a:lnTo>
                    <a:pt x="1322" y="631"/>
                  </a:lnTo>
                  <a:lnTo>
                    <a:pt x="1323" y="626"/>
                  </a:lnTo>
                  <a:lnTo>
                    <a:pt x="1323" y="619"/>
                  </a:lnTo>
                  <a:lnTo>
                    <a:pt x="1323" y="619"/>
                  </a:lnTo>
                  <a:lnTo>
                    <a:pt x="1324" y="612"/>
                  </a:lnTo>
                  <a:lnTo>
                    <a:pt x="1326" y="606"/>
                  </a:lnTo>
                  <a:lnTo>
                    <a:pt x="1326" y="606"/>
                  </a:lnTo>
                  <a:lnTo>
                    <a:pt x="1325" y="605"/>
                  </a:lnTo>
                  <a:lnTo>
                    <a:pt x="1325" y="605"/>
                  </a:lnTo>
                  <a:lnTo>
                    <a:pt x="1325" y="605"/>
                  </a:lnTo>
                  <a:lnTo>
                    <a:pt x="1325" y="605"/>
                  </a:lnTo>
                  <a:lnTo>
                    <a:pt x="1324" y="604"/>
                  </a:lnTo>
                  <a:lnTo>
                    <a:pt x="1324" y="604"/>
                  </a:lnTo>
                  <a:lnTo>
                    <a:pt x="1323" y="601"/>
                  </a:lnTo>
                  <a:lnTo>
                    <a:pt x="1323" y="598"/>
                  </a:lnTo>
                  <a:lnTo>
                    <a:pt x="1324" y="591"/>
                  </a:lnTo>
                  <a:lnTo>
                    <a:pt x="1325" y="578"/>
                  </a:lnTo>
                  <a:lnTo>
                    <a:pt x="1325" y="578"/>
                  </a:lnTo>
                  <a:lnTo>
                    <a:pt x="1325" y="574"/>
                  </a:lnTo>
                  <a:lnTo>
                    <a:pt x="1323" y="571"/>
                  </a:lnTo>
                  <a:lnTo>
                    <a:pt x="1321" y="568"/>
                  </a:lnTo>
                  <a:lnTo>
                    <a:pt x="1316" y="567"/>
                  </a:lnTo>
                  <a:lnTo>
                    <a:pt x="1316" y="567"/>
                  </a:lnTo>
                  <a:lnTo>
                    <a:pt x="1311" y="567"/>
                  </a:lnTo>
                  <a:lnTo>
                    <a:pt x="1306" y="569"/>
                  </a:lnTo>
                  <a:lnTo>
                    <a:pt x="1302" y="571"/>
                  </a:lnTo>
                  <a:lnTo>
                    <a:pt x="1299" y="574"/>
                  </a:lnTo>
                  <a:lnTo>
                    <a:pt x="1299" y="574"/>
                  </a:lnTo>
                  <a:lnTo>
                    <a:pt x="1297" y="575"/>
                  </a:lnTo>
                  <a:lnTo>
                    <a:pt x="1297" y="575"/>
                  </a:lnTo>
                  <a:lnTo>
                    <a:pt x="1297" y="575"/>
                  </a:lnTo>
                  <a:lnTo>
                    <a:pt x="1297" y="575"/>
                  </a:lnTo>
                  <a:lnTo>
                    <a:pt x="1296" y="575"/>
                  </a:lnTo>
                  <a:lnTo>
                    <a:pt x="1296" y="575"/>
                  </a:lnTo>
                  <a:lnTo>
                    <a:pt x="1296" y="576"/>
                  </a:lnTo>
                  <a:lnTo>
                    <a:pt x="1296" y="576"/>
                  </a:lnTo>
                  <a:lnTo>
                    <a:pt x="1294" y="576"/>
                  </a:lnTo>
                  <a:lnTo>
                    <a:pt x="1294" y="576"/>
                  </a:lnTo>
                  <a:lnTo>
                    <a:pt x="1294" y="576"/>
                  </a:lnTo>
                  <a:lnTo>
                    <a:pt x="1294" y="576"/>
                  </a:lnTo>
                  <a:lnTo>
                    <a:pt x="1293" y="576"/>
                  </a:lnTo>
                  <a:lnTo>
                    <a:pt x="1293" y="576"/>
                  </a:lnTo>
                  <a:lnTo>
                    <a:pt x="1292" y="576"/>
                  </a:lnTo>
                  <a:lnTo>
                    <a:pt x="1292" y="576"/>
                  </a:lnTo>
                  <a:lnTo>
                    <a:pt x="1291" y="576"/>
                  </a:lnTo>
                  <a:lnTo>
                    <a:pt x="1291" y="576"/>
                  </a:lnTo>
                  <a:lnTo>
                    <a:pt x="1290" y="576"/>
                  </a:lnTo>
                  <a:lnTo>
                    <a:pt x="1290" y="576"/>
                  </a:lnTo>
                  <a:lnTo>
                    <a:pt x="1288" y="576"/>
                  </a:lnTo>
                  <a:lnTo>
                    <a:pt x="1288" y="576"/>
                  </a:lnTo>
                  <a:lnTo>
                    <a:pt x="1288" y="576"/>
                  </a:lnTo>
                  <a:lnTo>
                    <a:pt x="1288" y="576"/>
                  </a:lnTo>
                  <a:lnTo>
                    <a:pt x="1283" y="576"/>
                  </a:lnTo>
                  <a:lnTo>
                    <a:pt x="1283" y="576"/>
                  </a:lnTo>
                  <a:lnTo>
                    <a:pt x="1283" y="589"/>
                  </a:lnTo>
                  <a:lnTo>
                    <a:pt x="1283" y="589"/>
                  </a:lnTo>
                  <a:lnTo>
                    <a:pt x="1283" y="598"/>
                  </a:lnTo>
                  <a:lnTo>
                    <a:pt x="1282" y="601"/>
                  </a:lnTo>
                  <a:lnTo>
                    <a:pt x="1281" y="602"/>
                  </a:lnTo>
                  <a:lnTo>
                    <a:pt x="1279" y="603"/>
                  </a:lnTo>
                  <a:lnTo>
                    <a:pt x="1279" y="603"/>
                  </a:lnTo>
                  <a:lnTo>
                    <a:pt x="1276" y="604"/>
                  </a:lnTo>
                  <a:lnTo>
                    <a:pt x="1274" y="606"/>
                  </a:lnTo>
                  <a:lnTo>
                    <a:pt x="1273" y="609"/>
                  </a:lnTo>
                  <a:lnTo>
                    <a:pt x="1273" y="613"/>
                  </a:lnTo>
                  <a:lnTo>
                    <a:pt x="1273" y="613"/>
                  </a:lnTo>
                  <a:lnTo>
                    <a:pt x="1273" y="630"/>
                  </a:lnTo>
                  <a:lnTo>
                    <a:pt x="1274" y="638"/>
                  </a:lnTo>
                  <a:lnTo>
                    <a:pt x="1275" y="642"/>
                  </a:lnTo>
                  <a:lnTo>
                    <a:pt x="1277" y="643"/>
                  </a:lnTo>
                  <a:lnTo>
                    <a:pt x="1277" y="643"/>
                  </a:lnTo>
                  <a:lnTo>
                    <a:pt x="1279" y="645"/>
                  </a:lnTo>
                  <a:lnTo>
                    <a:pt x="1281" y="648"/>
                  </a:lnTo>
                  <a:lnTo>
                    <a:pt x="1282" y="651"/>
                  </a:lnTo>
                  <a:lnTo>
                    <a:pt x="1282" y="655"/>
                  </a:lnTo>
                  <a:lnTo>
                    <a:pt x="1282" y="655"/>
                  </a:lnTo>
                  <a:lnTo>
                    <a:pt x="1283" y="658"/>
                  </a:lnTo>
                  <a:lnTo>
                    <a:pt x="1284" y="660"/>
                  </a:lnTo>
                  <a:lnTo>
                    <a:pt x="1286" y="663"/>
                  </a:lnTo>
                  <a:lnTo>
                    <a:pt x="1288" y="667"/>
                  </a:lnTo>
                  <a:lnTo>
                    <a:pt x="1288" y="667"/>
                  </a:lnTo>
                  <a:lnTo>
                    <a:pt x="1285" y="667"/>
                  </a:lnTo>
                  <a:lnTo>
                    <a:pt x="1283" y="668"/>
                  </a:lnTo>
                  <a:lnTo>
                    <a:pt x="1278" y="671"/>
                  </a:lnTo>
                  <a:lnTo>
                    <a:pt x="1274" y="675"/>
                  </a:lnTo>
                  <a:lnTo>
                    <a:pt x="1271" y="680"/>
                  </a:lnTo>
                  <a:lnTo>
                    <a:pt x="1271" y="680"/>
                  </a:lnTo>
                  <a:lnTo>
                    <a:pt x="1268" y="682"/>
                  </a:lnTo>
                  <a:lnTo>
                    <a:pt x="1264" y="683"/>
                  </a:lnTo>
                  <a:lnTo>
                    <a:pt x="1261" y="683"/>
                  </a:lnTo>
                  <a:lnTo>
                    <a:pt x="1258" y="682"/>
                  </a:lnTo>
                  <a:lnTo>
                    <a:pt x="1251" y="681"/>
                  </a:lnTo>
                  <a:lnTo>
                    <a:pt x="1247" y="680"/>
                  </a:lnTo>
                  <a:lnTo>
                    <a:pt x="1243" y="680"/>
                  </a:lnTo>
                  <a:lnTo>
                    <a:pt x="1243" y="680"/>
                  </a:lnTo>
                  <a:lnTo>
                    <a:pt x="1236" y="681"/>
                  </a:lnTo>
                  <a:lnTo>
                    <a:pt x="1231" y="681"/>
                  </a:lnTo>
                  <a:lnTo>
                    <a:pt x="1226" y="680"/>
                  </a:lnTo>
                  <a:lnTo>
                    <a:pt x="1218" y="676"/>
                  </a:lnTo>
                  <a:lnTo>
                    <a:pt x="1218" y="676"/>
                  </a:lnTo>
                  <a:lnTo>
                    <a:pt x="1214" y="675"/>
                  </a:lnTo>
                  <a:lnTo>
                    <a:pt x="1211" y="674"/>
                  </a:lnTo>
                  <a:lnTo>
                    <a:pt x="1208" y="674"/>
                  </a:lnTo>
                  <a:lnTo>
                    <a:pt x="1206" y="675"/>
                  </a:lnTo>
                  <a:lnTo>
                    <a:pt x="1201" y="677"/>
                  </a:lnTo>
                  <a:lnTo>
                    <a:pt x="1198" y="678"/>
                  </a:lnTo>
                  <a:lnTo>
                    <a:pt x="1194" y="678"/>
                  </a:lnTo>
                  <a:lnTo>
                    <a:pt x="1194" y="678"/>
                  </a:lnTo>
                  <a:lnTo>
                    <a:pt x="1186" y="677"/>
                  </a:lnTo>
                  <a:lnTo>
                    <a:pt x="1175" y="675"/>
                  </a:lnTo>
                  <a:lnTo>
                    <a:pt x="1165" y="672"/>
                  </a:lnTo>
                  <a:lnTo>
                    <a:pt x="1153" y="670"/>
                  </a:lnTo>
                  <a:lnTo>
                    <a:pt x="1153" y="670"/>
                  </a:lnTo>
                  <a:lnTo>
                    <a:pt x="1143" y="669"/>
                  </a:lnTo>
                  <a:lnTo>
                    <a:pt x="1137" y="667"/>
                  </a:lnTo>
                  <a:lnTo>
                    <a:pt x="1133" y="664"/>
                  </a:lnTo>
                  <a:lnTo>
                    <a:pt x="1131" y="660"/>
                  </a:lnTo>
                  <a:lnTo>
                    <a:pt x="1131" y="660"/>
                  </a:lnTo>
                  <a:lnTo>
                    <a:pt x="1128" y="657"/>
                  </a:lnTo>
                  <a:lnTo>
                    <a:pt x="1126" y="656"/>
                  </a:lnTo>
                  <a:lnTo>
                    <a:pt x="1124" y="656"/>
                  </a:lnTo>
                  <a:lnTo>
                    <a:pt x="1118" y="656"/>
                  </a:lnTo>
                  <a:lnTo>
                    <a:pt x="1109" y="658"/>
                  </a:lnTo>
                  <a:lnTo>
                    <a:pt x="1109" y="658"/>
                  </a:lnTo>
                  <a:lnTo>
                    <a:pt x="1103" y="658"/>
                  </a:lnTo>
                  <a:lnTo>
                    <a:pt x="1100" y="658"/>
                  </a:lnTo>
                  <a:lnTo>
                    <a:pt x="1097" y="657"/>
                  </a:lnTo>
                  <a:lnTo>
                    <a:pt x="1094" y="656"/>
                  </a:lnTo>
                  <a:lnTo>
                    <a:pt x="1090" y="653"/>
                  </a:lnTo>
                  <a:lnTo>
                    <a:pt x="1087" y="651"/>
                  </a:lnTo>
                  <a:lnTo>
                    <a:pt x="1084" y="650"/>
                  </a:lnTo>
                  <a:lnTo>
                    <a:pt x="1084" y="650"/>
                  </a:lnTo>
                  <a:lnTo>
                    <a:pt x="1076" y="649"/>
                  </a:lnTo>
                  <a:lnTo>
                    <a:pt x="1070" y="646"/>
                  </a:lnTo>
                  <a:lnTo>
                    <a:pt x="1066" y="642"/>
                  </a:lnTo>
                  <a:lnTo>
                    <a:pt x="1065" y="640"/>
                  </a:lnTo>
                  <a:lnTo>
                    <a:pt x="1064" y="637"/>
                  </a:lnTo>
                  <a:lnTo>
                    <a:pt x="1064" y="637"/>
                  </a:lnTo>
                  <a:lnTo>
                    <a:pt x="1061" y="632"/>
                  </a:lnTo>
                  <a:lnTo>
                    <a:pt x="1058" y="628"/>
                  </a:lnTo>
                  <a:lnTo>
                    <a:pt x="1054" y="624"/>
                  </a:lnTo>
                  <a:lnTo>
                    <a:pt x="1050" y="618"/>
                  </a:lnTo>
                  <a:lnTo>
                    <a:pt x="1050" y="618"/>
                  </a:lnTo>
                  <a:lnTo>
                    <a:pt x="1048" y="614"/>
                  </a:lnTo>
                  <a:lnTo>
                    <a:pt x="1046" y="612"/>
                  </a:lnTo>
                  <a:lnTo>
                    <a:pt x="1044" y="610"/>
                  </a:lnTo>
                  <a:lnTo>
                    <a:pt x="1041" y="610"/>
                  </a:lnTo>
                  <a:lnTo>
                    <a:pt x="1036" y="609"/>
                  </a:lnTo>
                  <a:lnTo>
                    <a:pt x="1029" y="609"/>
                  </a:lnTo>
                  <a:lnTo>
                    <a:pt x="1029" y="609"/>
                  </a:lnTo>
                  <a:lnTo>
                    <a:pt x="1023" y="609"/>
                  </a:lnTo>
                  <a:lnTo>
                    <a:pt x="1020" y="611"/>
                  </a:lnTo>
                  <a:lnTo>
                    <a:pt x="1012" y="618"/>
                  </a:lnTo>
                  <a:lnTo>
                    <a:pt x="1012" y="618"/>
                  </a:lnTo>
                  <a:lnTo>
                    <a:pt x="1010" y="619"/>
                  </a:lnTo>
                  <a:lnTo>
                    <a:pt x="1006" y="619"/>
                  </a:lnTo>
                  <a:lnTo>
                    <a:pt x="1000" y="618"/>
                  </a:lnTo>
                  <a:lnTo>
                    <a:pt x="993" y="615"/>
                  </a:lnTo>
                  <a:lnTo>
                    <a:pt x="987" y="612"/>
                  </a:lnTo>
                  <a:lnTo>
                    <a:pt x="987" y="612"/>
                  </a:lnTo>
                  <a:lnTo>
                    <a:pt x="984" y="611"/>
                  </a:lnTo>
                  <a:lnTo>
                    <a:pt x="981" y="611"/>
                  </a:lnTo>
                  <a:lnTo>
                    <a:pt x="976" y="612"/>
                  </a:lnTo>
                  <a:lnTo>
                    <a:pt x="963" y="618"/>
                  </a:lnTo>
                  <a:lnTo>
                    <a:pt x="963" y="618"/>
                  </a:lnTo>
                  <a:lnTo>
                    <a:pt x="960" y="618"/>
                  </a:lnTo>
                  <a:lnTo>
                    <a:pt x="957" y="618"/>
                  </a:lnTo>
                  <a:lnTo>
                    <a:pt x="955" y="617"/>
                  </a:lnTo>
                  <a:lnTo>
                    <a:pt x="953" y="615"/>
                  </a:lnTo>
                  <a:lnTo>
                    <a:pt x="950" y="611"/>
                  </a:lnTo>
                  <a:lnTo>
                    <a:pt x="947" y="605"/>
                  </a:lnTo>
                  <a:lnTo>
                    <a:pt x="947" y="605"/>
                  </a:lnTo>
                  <a:lnTo>
                    <a:pt x="946" y="602"/>
                  </a:lnTo>
                  <a:lnTo>
                    <a:pt x="944" y="600"/>
                  </a:lnTo>
                  <a:lnTo>
                    <a:pt x="941" y="598"/>
                  </a:lnTo>
                  <a:lnTo>
                    <a:pt x="938" y="597"/>
                  </a:lnTo>
                  <a:lnTo>
                    <a:pt x="932" y="596"/>
                  </a:lnTo>
                  <a:lnTo>
                    <a:pt x="925" y="596"/>
                  </a:lnTo>
                  <a:lnTo>
                    <a:pt x="925" y="596"/>
                  </a:lnTo>
                  <a:lnTo>
                    <a:pt x="917" y="596"/>
                  </a:lnTo>
                  <a:lnTo>
                    <a:pt x="910" y="593"/>
                  </a:lnTo>
                  <a:lnTo>
                    <a:pt x="904" y="589"/>
                  </a:lnTo>
                  <a:lnTo>
                    <a:pt x="900" y="583"/>
                  </a:lnTo>
                  <a:lnTo>
                    <a:pt x="900" y="583"/>
                  </a:lnTo>
                  <a:lnTo>
                    <a:pt x="898" y="580"/>
                  </a:lnTo>
                  <a:lnTo>
                    <a:pt x="896" y="578"/>
                  </a:lnTo>
                  <a:lnTo>
                    <a:pt x="894" y="578"/>
                  </a:lnTo>
                  <a:lnTo>
                    <a:pt x="892" y="578"/>
                  </a:lnTo>
                  <a:lnTo>
                    <a:pt x="889" y="580"/>
                  </a:lnTo>
                  <a:lnTo>
                    <a:pt x="886" y="583"/>
                  </a:lnTo>
                  <a:lnTo>
                    <a:pt x="886" y="583"/>
                  </a:lnTo>
                  <a:lnTo>
                    <a:pt x="882" y="585"/>
                  </a:lnTo>
                  <a:lnTo>
                    <a:pt x="879" y="585"/>
                  </a:lnTo>
                  <a:lnTo>
                    <a:pt x="875" y="584"/>
                  </a:lnTo>
                  <a:lnTo>
                    <a:pt x="870" y="581"/>
                  </a:lnTo>
                  <a:lnTo>
                    <a:pt x="870" y="581"/>
                  </a:lnTo>
                  <a:lnTo>
                    <a:pt x="865" y="576"/>
                  </a:lnTo>
                  <a:lnTo>
                    <a:pt x="859" y="572"/>
                  </a:lnTo>
                  <a:lnTo>
                    <a:pt x="853" y="567"/>
                  </a:lnTo>
                  <a:lnTo>
                    <a:pt x="851" y="564"/>
                  </a:lnTo>
                  <a:lnTo>
                    <a:pt x="848" y="560"/>
                  </a:lnTo>
                  <a:lnTo>
                    <a:pt x="848" y="560"/>
                  </a:lnTo>
                  <a:lnTo>
                    <a:pt x="846" y="556"/>
                  </a:lnTo>
                  <a:lnTo>
                    <a:pt x="844" y="553"/>
                  </a:lnTo>
                  <a:lnTo>
                    <a:pt x="841" y="551"/>
                  </a:lnTo>
                  <a:lnTo>
                    <a:pt x="838" y="550"/>
                  </a:lnTo>
                  <a:lnTo>
                    <a:pt x="831" y="548"/>
                  </a:lnTo>
                  <a:lnTo>
                    <a:pt x="825" y="547"/>
                  </a:lnTo>
                  <a:lnTo>
                    <a:pt x="825" y="547"/>
                  </a:lnTo>
                  <a:lnTo>
                    <a:pt x="819" y="546"/>
                  </a:lnTo>
                  <a:lnTo>
                    <a:pt x="814" y="544"/>
                  </a:lnTo>
                  <a:lnTo>
                    <a:pt x="809" y="541"/>
                  </a:lnTo>
                  <a:lnTo>
                    <a:pt x="806" y="537"/>
                  </a:lnTo>
                  <a:lnTo>
                    <a:pt x="806" y="537"/>
                  </a:lnTo>
                  <a:lnTo>
                    <a:pt x="804" y="535"/>
                  </a:lnTo>
                  <a:lnTo>
                    <a:pt x="802" y="534"/>
                  </a:lnTo>
                  <a:lnTo>
                    <a:pt x="796" y="532"/>
                  </a:lnTo>
                  <a:lnTo>
                    <a:pt x="780" y="529"/>
                  </a:lnTo>
                  <a:lnTo>
                    <a:pt x="780" y="529"/>
                  </a:lnTo>
                  <a:lnTo>
                    <a:pt x="776" y="528"/>
                  </a:lnTo>
                  <a:lnTo>
                    <a:pt x="774" y="526"/>
                  </a:lnTo>
                  <a:lnTo>
                    <a:pt x="772" y="524"/>
                  </a:lnTo>
                  <a:lnTo>
                    <a:pt x="770" y="522"/>
                  </a:lnTo>
                  <a:lnTo>
                    <a:pt x="769" y="515"/>
                  </a:lnTo>
                  <a:lnTo>
                    <a:pt x="767" y="506"/>
                  </a:lnTo>
                  <a:lnTo>
                    <a:pt x="767" y="506"/>
                  </a:lnTo>
                  <a:lnTo>
                    <a:pt x="766" y="501"/>
                  </a:lnTo>
                  <a:lnTo>
                    <a:pt x="766" y="498"/>
                  </a:lnTo>
                  <a:lnTo>
                    <a:pt x="767" y="495"/>
                  </a:lnTo>
                  <a:lnTo>
                    <a:pt x="768" y="493"/>
                  </a:lnTo>
                  <a:lnTo>
                    <a:pt x="772" y="491"/>
                  </a:lnTo>
                  <a:lnTo>
                    <a:pt x="776" y="488"/>
                  </a:lnTo>
                  <a:lnTo>
                    <a:pt x="776" y="488"/>
                  </a:lnTo>
                  <a:lnTo>
                    <a:pt x="779" y="484"/>
                  </a:lnTo>
                  <a:lnTo>
                    <a:pt x="781" y="481"/>
                  </a:lnTo>
                  <a:lnTo>
                    <a:pt x="782" y="477"/>
                  </a:lnTo>
                  <a:lnTo>
                    <a:pt x="781" y="472"/>
                  </a:lnTo>
                  <a:lnTo>
                    <a:pt x="781" y="472"/>
                  </a:lnTo>
                  <a:lnTo>
                    <a:pt x="782" y="466"/>
                  </a:lnTo>
                  <a:lnTo>
                    <a:pt x="783" y="461"/>
                  </a:lnTo>
                  <a:lnTo>
                    <a:pt x="786" y="456"/>
                  </a:lnTo>
                  <a:lnTo>
                    <a:pt x="788" y="450"/>
                  </a:lnTo>
                  <a:lnTo>
                    <a:pt x="788" y="450"/>
                  </a:lnTo>
                  <a:lnTo>
                    <a:pt x="790" y="445"/>
                  </a:lnTo>
                  <a:lnTo>
                    <a:pt x="794" y="440"/>
                  </a:lnTo>
                  <a:lnTo>
                    <a:pt x="806" y="433"/>
                  </a:lnTo>
                  <a:lnTo>
                    <a:pt x="806" y="433"/>
                  </a:lnTo>
                  <a:lnTo>
                    <a:pt x="811" y="429"/>
                  </a:lnTo>
                  <a:lnTo>
                    <a:pt x="814" y="425"/>
                  </a:lnTo>
                  <a:lnTo>
                    <a:pt x="816" y="421"/>
                  </a:lnTo>
                  <a:lnTo>
                    <a:pt x="815" y="417"/>
                  </a:lnTo>
                  <a:lnTo>
                    <a:pt x="815" y="417"/>
                  </a:lnTo>
                  <a:lnTo>
                    <a:pt x="814" y="415"/>
                  </a:lnTo>
                  <a:lnTo>
                    <a:pt x="814" y="415"/>
                  </a:lnTo>
                  <a:lnTo>
                    <a:pt x="814" y="415"/>
                  </a:lnTo>
                  <a:lnTo>
                    <a:pt x="814" y="415"/>
                  </a:lnTo>
                  <a:lnTo>
                    <a:pt x="813" y="413"/>
                  </a:lnTo>
                  <a:lnTo>
                    <a:pt x="813" y="413"/>
                  </a:lnTo>
                  <a:lnTo>
                    <a:pt x="810" y="408"/>
                  </a:lnTo>
                  <a:lnTo>
                    <a:pt x="807" y="406"/>
                  </a:lnTo>
                  <a:lnTo>
                    <a:pt x="803" y="405"/>
                  </a:lnTo>
                  <a:lnTo>
                    <a:pt x="799" y="403"/>
                  </a:lnTo>
                  <a:lnTo>
                    <a:pt x="799" y="403"/>
                  </a:lnTo>
                  <a:lnTo>
                    <a:pt x="794" y="399"/>
                  </a:lnTo>
                  <a:lnTo>
                    <a:pt x="789" y="397"/>
                  </a:lnTo>
                  <a:lnTo>
                    <a:pt x="774" y="392"/>
                  </a:lnTo>
                  <a:lnTo>
                    <a:pt x="774" y="392"/>
                  </a:lnTo>
                  <a:lnTo>
                    <a:pt x="770" y="390"/>
                  </a:lnTo>
                  <a:lnTo>
                    <a:pt x="767" y="388"/>
                  </a:lnTo>
                  <a:lnTo>
                    <a:pt x="764" y="386"/>
                  </a:lnTo>
                  <a:lnTo>
                    <a:pt x="763" y="384"/>
                  </a:lnTo>
                  <a:lnTo>
                    <a:pt x="760" y="378"/>
                  </a:lnTo>
                  <a:lnTo>
                    <a:pt x="755" y="370"/>
                  </a:lnTo>
                  <a:lnTo>
                    <a:pt x="755" y="370"/>
                  </a:lnTo>
                  <a:lnTo>
                    <a:pt x="753" y="366"/>
                  </a:lnTo>
                  <a:lnTo>
                    <a:pt x="749" y="364"/>
                  </a:lnTo>
                  <a:lnTo>
                    <a:pt x="747" y="363"/>
                  </a:lnTo>
                  <a:lnTo>
                    <a:pt x="744" y="363"/>
                  </a:lnTo>
                  <a:lnTo>
                    <a:pt x="739" y="364"/>
                  </a:lnTo>
                  <a:lnTo>
                    <a:pt x="731" y="365"/>
                  </a:lnTo>
                  <a:lnTo>
                    <a:pt x="731" y="365"/>
                  </a:lnTo>
                  <a:lnTo>
                    <a:pt x="727" y="365"/>
                  </a:lnTo>
                  <a:lnTo>
                    <a:pt x="724" y="364"/>
                  </a:lnTo>
                  <a:lnTo>
                    <a:pt x="721" y="362"/>
                  </a:lnTo>
                  <a:lnTo>
                    <a:pt x="719" y="360"/>
                  </a:lnTo>
                  <a:lnTo>
                    <a:pt x="715" y="352"/>
                  </a:lnTo>
                  <a:lnTo>
                    <a:pt x="711" y="343"/>
                  </a:lnTo>
                  <a:lnTo>
                    <a:pt x="711" y="343"/>
                  </a:lnTo>
                  <a:lnTo>
                    <a:pt x="709" y="339"/>
                  </a:lnTo>
                  <a:lnTo>
                    <a:pt x="706" y="337"/>
                  </a:lnTo>
                  <a:lnTo>
                    <a:pt x="703" y="336"/>
                  </a:lnTo>
                  <a:lnTo>
                    <a:pt x="700" y="336"/>
                  </a:lnTo>
                  <a:lnTo>
                    <a:pt x="693" y="337"/>
                  </a:lnTo>
                  <a:lnTo>
                    <a:pt x="689" y="338"/>
                  </a:lnTo>
                  <a:lnTo>
                    <a:pt x="685" y="338"/>
                  </a:lnTo>
                  <a:lnTo>
                    <a:pt x="685" y="338"/>
                  </a:lnTo>
                  <a:lnTo>
                    <a:pt x="683" y="338"/>
                  </a:lnTo>
                  <a:lnTo>
                    <a:pt x="681" y="337"/>
                  </a:lnTo>
                  <a:lnTo>
                    <a:pt x="679" y="332"/>
                  </a:lnTo>
                  <a:lnTo>
                    <a:pt x="677" y="326"/>
                  </a:lnTo>
                  <a:lnTo>
                    <a:pt x="676" y="318"/>
                  </a:lnTo>
                  <a:lnTo>
                    <a:pt x="675" y="302"/>
                  </a:lnTo>
                  <a:lnTo>
                    <a:pt x="675" y="295"/>
                  </a:lnTo>
                  <a:lnTo>
                    <a:pt x="674" y="289"/>
                  </a:lnTo>
                  <a:lnTo>
                    <a:pt x="674" y="289"/>
                  </a:lnTo>
                  <a:lnTo>
                    <a:pt x="671" y="282"/>
                  </a:lnTo>
                  <a:lnTo>
                    <a:pt x="669" y="279"/>
                  </a:lnTo>
                  <a:lnTo>
                    <a:pt x="666" y="276"/>
                  </a:lnTo>
                  <a:lnTo>
                    <a:pt x="661" y="269"/>
                  </a:lnTo>
                  <a:lnTo>
                    <a:pt x="661" y="269"/>
                  </a:lnTo>
                  <a:lnTo>
                    <a:pt x="659" y="266"/>
                  </a:lnTo>
                  <a:lnTo>
                    <a:pt x="658" y="263"/>
                  </a:lnTo>
                  <a:lnTo>
                    <a:pt x="658" y="260"/>
                  </a:lnTo>
                  <a:lnTo>
                    <a:pt x="658" y="257"/>
                  </a:lnTo>
                  <a:lnTo>
                    <a:pt x="659" y="255"/>
                  </a:lnTo>
                  <a:lnTo>
                    <a:pt x="660" y="253"/>
                  </a:lnTo>
                  <a:lnTo>
                    <a:pt x="662" y="252"/>
                  </a:lnTo>
                  <a:lnTo>
                    <a:pt x="664" y="252"/>
                  </a:lnTo>
                  <a:lnTo>
                    <a:pt x="664" y="252"/>
                  </a:lnTo>
                  <a:lnTo>
                    <a:pt x="670" y="251"/>
                  </a:lnTo>
                  <a:lnTo>
                    <a:pt x="674" y="250"/>
                  </a:lnTo>
                  <a:lnTo>
                    <a:pt x="678" y="248"/>
                  </a:lnTo>
                  <a:lnTo>
                    <a:pt x="680" y="248"/>
                  </a:lnTo>
                  <a:lnTo>
                    <a:pt x="681" y="249"/>
                  </a:lnTo>
                  <a:lnTo>
                    <a:pt x="681" y="249"/>
                  </a:lnTo>
                  <a:lnTo>
                    <a:pt x="683" y="252"/>
                  </a:lnTo>
                  <a:lnTo>
                    <a:pt x="685" y="257"/>
                  </a:lnTo>
                  <a:lnTo>
                    <a:pt x="687" y="263"/>
                  </a:lnTo>
                  <a:lnTo>
                    <a:pt x="689" y="268"/>
                  </a:lnTo>
                  <a:lnTo>
                    <a:pt x="689" y="268"/>
                  </a:lnTo>
                  <a:lnTo>
                    <a:pt x="691" y="270"/>
                  </a:lnTo>
                  <a:lnTo>
                    <a:pt x="693" y="270"/>
                  </a:lnTo>
                  <a:lnTo>
                    <a:pt x="696" y="269"/>
                  </a:lnTo>
                  <a:lnTo>
                    <a:pt x="698" y="267"/>
                  </a:lnTo>
                  <a:lnTo>
                    <a:pt x="704" y="263"/>
                  </a:lnTo>
                  <a:lnTo>
                    <a:pt x="709" y="257"/>
                  </a:lnTo>
                  <a:lnTo>
                    <a:pt x="709" y="257"/>
                  </a:lnTo>
                  <a:lnTo>
                    <a:pt x="711" y="255"/>
                  </a:lnTo>
                  <a:lnTo>
                    <a:pt x="713" y="253"/>
                  </a:lnTo>
                  <a:lnTo>
                    <a:pt x="718" y="251"/>
                  </a:lnTo>
                  <a:lnTo>
                    <a:pt x="723" y="249"/>
                  </a:lnTo>
                  <a:lnTo>
                    <a:pt x="728" y="245"/>
                  </a:lnTo>
                  <a:lnTo>
                    <a:pt x="728" y="245"/>
                  </a:lnTo>
                  <a:lnTo>
                    <a:pt x="730" y="243"/>
                  </a:lnTo>
                  <a:lnTo>
                    <a:pt x="731" y="241"/>
                  </a:lnTo>
                  <a:lnTo>
                    <a:pt x="731" y="238"/>
                  </a:lnTo>
                  <a:lnTo>
                    <a:pt x="730" y="236"/>
                  </a:lnTo>
                  <a:lnTo>
                    <a:pt x="727" y="232"/>
                  </a:lnTo>
                  <a:lnTo>
                    <a:pt x="723" y="227"/>
                  </a:lnTo>
                  <a:lnTo>
                    <a:pt x="723" y="227"/>
                  </a:lnTo>
                  <a:lnTo>
                    <a:pt x="720" y="224"/>
                  </a:lnTo>
                  <a:lnTo>
                    <a:pt x="719" y="221"/>
                  </a:lnTo>
                  <a:lnTo>
                    <a:pt x="718" y="215"/>
                  </a:lnTo>
                  <a:lnTo>
                    <a:pt x="718" y="215"/>
                  </a:lnTo>
                  <a:lnTo>
                    <a:pt x="716" y="212"/>
                  </a:lnTo>
                  <a:lnTo>
                    <a:pt x="713" y="208"/>
                  </a:lnTo>
                  <a:lnTo>
                    <a:pt x="708" y="204"/>
                  </a:lnTo>
                  <a:lnTo>
                    <a:pt x="702" y="201"/>
                  </a:lnTo>
                  <a:lnTo>
                    <a:pt x="702" y="201"/>
                  </a:lnTo>
                  <a:lnTo>
                    <a:pt x="698" y="199"/>
                  </a:lnTo>
                  <a:lnTo>
                    <a:pt x="695" y="196"/>
                  </a:lnTo>
                  <a:lnTo>
                    <a:pt x="693" y="193"/>
                  </a:lnTo>
                  <a:lnTo>
                    <a:pt x="691" y="190"/>
                  </a:lnTo>
                  <a:lnTo>
                    <a:pt x="689" y="186"/>
                  </a:lnTo>
                  <a:lnTo>
                    <a:pt x="688" y="181"/>
                  </a:lnTo>
                  <a:lnTo>
                    <a:pt x="688" y="177"/>
                  </a:lnTo>
                  <a:lnTo>
                    <a:pt x="688" y="173"/>
                  </a:lnTo>
                  <a:lnTo>
                    <a:pt x="688" y="173"/>
                  </a:lnTo>
                  <a:lnTo>
                    <a:pt x="690" y="167"/>
                  </a:lnTo>
                  <a:lnTo>
                    <a:pt x="689" y="165"/>
                  </a:lnTo>
                  <a:lnTo>
                    <a:pt x="688" y="163"/>
                  </a:lnTo>
                  <a:lnTo>
                    <a:pt x="685" y="159"/>
                  </a:lnTo>
                  <a:lnTo>
                    <a:pt x="680" y="154"/>
                  </a:lnTo>
                  <a:lnTo>
                    <a:pt x="680" y="154"/>
                  </a:lnTo>
                  <a:lnTo>
                    <a:pt x="677" y="151"/>
                  </a:lnTo>
                  <a:lnTo>
                    <a:pt x="676" y="148"/>
                  </a:lnTo>
                  <a:lnTo>
                    <a:pt x="676" y="145"/>
                  </a:lnTo>
                  <a:lnTo>
                    <a:pt x="677" y="142"/>
                  </a:lnTo>
                  <a:lnTo>
                    <a:pt x="681" y="138"/>
                  </a:lnTo>
                  <a:lnTo>
                    <a:pt x="686" y="134"/>
                  </a:lnTo>
                  <a:lnTo>
                    <a:pt x="686" y="134"/>
                  </a:lnTo>
                  <a:lnTo>
                    <a:pt x="688" y="132"/>
                  </a:lnTo>
                  <a:lnTo>
                    <a:pt x="691" y="132"/>
                  </a:lnTo>
                  <a:lnTo>
                    <a:pt x="694" y="132"/>
                  </a:lnTo>
                  <a:lnTo>
                    <a:pt x="696" y="133"/>
                  </a:lnTo>
                  <a:lnTo>
                    <a:pt x="700" y="137"/>
                  </a:lnTo>
                  <a:lnTo>
                    <a:pt x="704" y="142"/>
                  </a:lnTo>
                  <a:lnTo>
                    <a:pt x="704" y="142"/>
                  </a:lnTo>
                  <a:lnTo>
                    <a:pt x="706" y="144"/>
                  </a:lnTo>
                  <a:lnTo>
                    <a:pt x="708" y="144"/>
                  </a:lnTo>
                  <a:lnTo>
                    <a:pt x="711" y="144"/>
                  </a:lnTo>
                  <a:lnTo>
                    <a:pt x="713" y="144"/>
                  </a:lnTo>
                  <a:lnTo>
                    <a:pt x="720" y="141"/>
                  </a:lnTo>
                  <a:lnTo>
                    <a:pt x="728" y="138"/>
                  </a:lnTo>
                  <a:lnTo>
                    <a:pt x="728" y="138"/>
                  </a:lnTo>
                  <a:lnTo>
                    <a:pt x="733" y="136"/>
                  </a:lnTo>
                  <a:lnTo>
                    <a:pt x="737" y="133"/>
                  </a:lnTo>
                  <a:lnTo>
                    <a:pt x="740" y="129"/>
                  </a:lnTo>
                  <a:lnTo>
                    <a:pt x="743" y="124"/>
                  </a:lnTo>
                  <a:lnTo>
                    <a:pt x="748" y="115"/>
                  </a:lnTo>
                  <a:lnTo>
                    <a:pt x="753" y="107"/>
                  </a:lnTo>
                  <a:lnTo>
                    <a:pt x="753" y="107"/>
                  </a:lnTo>
                  <a:lnTo>
                    <a:pt x="757" y="102"/>
                  </a:lnTo>
                  <a:lnTo>
                    <a:pt x="761" y="97"/>
                  </a:lnTo>
                  <a:lnTo>
                    <a:pt x="765" y="95"/>
                  </a:lnTo>
                  <a:lnTo>
                    <a:pt x="771" y="93"/>
                  </a:lnTo>
                  <a:lnTo>
                    <a:pt x="771" y="93"/>
                  </a:lnTo>
                  <a:lnTo>
                    <a:pt x="773" y="92"/>
                  </a:lnTo>
                  <a:lnTo>
                    <a:pt x="775" y="89"/>
                  </a:lnTo>
                  <a:lnTo>
                    <a:pt x="777" y="86"/>
                  </a:lnTo>
                  <a:lnTo>
                    <a:pt x="778" y="82"/>
                  </a:lnTo>
                  <a:lnTo>
                    <a:pt x="778" y="73"/>
                  </a:lnTo>
                  <a:lnTo>
                    <a:pt x="777" y="65"/>
                  </a:lnTo>
                  <a:lnTo>
                    <a:pt x="777" y="65"/>
                  </a:lnTo>
                  <a:lnTo>
                    <a:pt x="777" y="62"/>
                  </a:lnTo>
                  <a:lnTo>
                    <a:pt x="778" y="60"/>
                  </a:lnTo>
                  <a:lnTo>
                    <a:pt x="780" y="55"/>
                  </a:lnTo>
                  <a:lnTo>
                    <a:pt x="782" y="51"/>
                  </a:lnTo>
                  <a:lnTo>
                    <a:pt x="785" y="45"/>
                  </a:lnTo>
                  <a:lnTo>
                    <a:pt x="785" y="45"/>
                  </a:lnTo>
                  <a:lnTo>
                    <a:pt x="786" y="42"/>
                  </a:lnTo>
                  <a:lnTo>
                    <a:pt x="785" y="40"/>
                  </a:lnTo>
                  <a:lnTo>
                    <a:pt x="783" y="38"/>
                  </a:lnTo>
                  <a:lnTo>
                    <a:pt x="780" y="37"/>
                  </a:lnTo>
                  <a:lnTo>
                    <a:pt x="773" y="34"/>
                  </a:lnTo>
                  <a:lnTo>
                    <a:pt x="764" y="33"/>
                  </a:lnTo>
                  <a:lnTo>
                    <a:pt x="764" y="33"/>
                  </a:lnTo>
                  <a:lnTo>
                    <a:pt x="760" y="31"/>
                  </a:lnTo>
                  <a:lnTo>
                    <a:pt x="756" y="30"/>
                  </a:lnTo>
                  <a:lnTo>
                    <a:pt x="748" y="25"/>
                  </a:lnTo>
                  <a:lnTo>
                    <a:pt x="742" y="19"/>
                  </a:lnTo>
                  <a:lnTo>
                    <a:pt x="736" y="10"/>
                  </a:lnTo>
                  <a:lnTo>
                    <a:pt x="736" y="10"/>
                  </a:lnTo>
                  <a:lnTo>
                    <a:pt x="733" y="6"/>
                  </a:lnTo>
                  <a:lnTo>
                    <a:pt x="729" y="3"/>
                  </a:lnTo>
                  <a:lnTo>
                    <a:pt x="725" y="2"/>
                  </a:lnTo>
                  <a:lnTo>
                    <a:pt x="720" y="0"/>
                  </a:lnTo>
                  <a:lnTo>
                    <a:pt x="711" y="0"/>
                  </a:lnTo>
                  <a:lnTo>
                    <a:pt x="701" y="0"/>
                  </a:lnTo>
                  <a:lnTo>
                    <a:pt x="701" y="0"/>
                  </a:lnTo>
                  <a:lnTo>
                    <a:pt x="693" y="0"/>
                  </a:lnTo>
                  <a:lnTo>
                    <a:pt x="688" y="2"/>
                  </a:lnTo>
                  <a:lnTo>
                    <a:pt x="683" y="4"/>
                  </a:lnTo>
                  <a:lnTo>
                    <a:pt x="676" y="6"/>
                  </a:lnTo>
                  <a:lnTo>
                    <a:pt x="676" y="6"/>
                  </a:lnTo>
                  <a:lnTo>
                    <a:pt x="673" y="8"/>
                  </a:lnTo>
                  <a:lnTo>
                    <a:pt x="670" y="10"/>
                  </a:lnTo>
                  <a:lnTo>
                    <a:pt x="666" y="14"/>
                  </a:lnTo>
                  <a:lnTo>
                    <a:pt x="660" y="18"/>
                  </a:lnTo>
                  <a:lnTo>
                    <a:pt x="658" y="19"/>
                  </a:lnTo>
                  <a:lnTo>
                    <a:pt x="654" y="19"/>
                  </a:lnTo>
                  <a:lnTo>
                    <a:pt x="654" y="19"/>
                  </a:lnTo>
                  <a:lnTo>
                    <a:pt x="650" y="20"/>
                  </a:lnTo>
                  <a:lnTo>
                    <a:pt x="648" y="21"/>
                  </a:lnTo>
                  <a:lnTo>
                    <a:pt x="644" y="24"/>
                  </a:lnTo>
                  <a:lnTo>
                    <a:pt x="640" y="29"/>
                  </a:lnTo>
                  <a:lnTo>
                    <a:pt x="635" y="35"/>
                  </a:lnTo>
                  <a:lnTo>
                    <a:pt x="635" y="35"/>
                  </a:lnTo>
                  <a:lnTo>
                    <a:pt x="634" y="36"/>
                  </a:lnTo>
                  <a:lnTo>
                    <a:pt x="634" y="36"/>
                  </a:lnTo>
                  <a:lnTo>
                    <a:pt x="633" y="37"/>
                  </a:lnTo>
                  <a:lnTo>
                    <a:pt x="633" y="37"/>
                  </a:lnTo>
                  <a:lnTo>
                    <a:pt x="637" y="47"/>
                  </a:lnTo>
                  <a:lnTo>
                    <a:pt x="640" y="56"/>
                  </a:lnTo>
                  <a:lnTo>
                    <a:pt x="641" y="65"/>
                  </a:lnTo>
                  <a:lnTo>
                    <a:pt x="641" y="71"/>
                  </a:lnTo>
                  <a:lnTo>
                    <a:pt x="641" y="71"/>
                  </a:lnTo>
                  <a:lnTo>
                    <a:pt x="640" y="74"/>
                  </a:lnTo>
                  <a:lnTo>
                    <a:pt x="639" y="75"/>
                  </a:lnTo>
                  <a:lnTo>
                    <a:pt x="637" y="75"/>
                  </a:lnTo>
                  <a:lnTo>
                    <a:pt x="634" y="75"/>
                  </a:lnTo>
                  <a:lnTo>
                    <a:pt x="629" y="71"/>
                  </a:lnTo>
                  <a:lnTo>
                    <a:pt x="624" y="65"/>
                  </a:lnTo>
                  <a:lnTo>
                    <a:pt x="624" y="65"/>
                  </a:lnTo>
                  <a:lnTo>
                    <a:pt x="622" y="62"/>
                  </a:lnTo>
                  <a:lnTo>
                    <a:pt x="618" y="60"/>
                  </a:lnTo>
                  <a:lnTo>
                    <a:pt x="614" y="59"/>
                  </a:lnTo>
                  <a:lnTo>
                    <a:pt x="610" y="58"/>
                  </a:lnTo>
                  <a:lnTo>
                    <a:pt x="600" y="57"/>
                  </a:lnTo>
                  <a:lnTo>
                    <a:pt x="590" y="57"/>
                  </a:lnTo>
                  <a:lnTo>
                    <a:pt x="590" y="57"/>
                  </a:lnTo>
                  <a:lnTo>
                    <a:pt x="585" y="58"/>
                  </a:lnTo>
                  <a:lnTo>
                    <a:pt x="581" y="59"/>
                  </a:lnTo>
                  <a:lnTo>
                    <a:pt x="576" y="62"/>
                  </a:lnTo>
                  <a:lnTo>
                    <a:pt x="572" y="65"/>
                  </a:lnTo>
                  <a:lnTo>
                    <a:pt x="568" y="69"/>
                  </a:lnTo>
                  <a:lnTo>
                    <a:pt x="565" y="73"/>
                  </a:lnTo>
                  <a:lnTo>
                    <a:pt x="562" y="77"/>
                  </a:lnTo>
                  <a:lnTo>
                    <a:pt x="560" y="82"/>
                  </a:lnTo>
                  <a:lnTo>
                    <a:pt x="560" y="82"/>
                  </a:lnTo>
                  <a:lnTo>
                    <a:pt x="558" y="86"/>
                  </a:lnTo>
                  <a:lnTo>
                    <a:pt x="556" y="89"/>
                  </a:lnTo>
                  <a:lnTo>
                    <a:pt x="552" y="91"/>
                  </a:lnTo>
                  <a:lnTo>
                    <a:pt x="549" y="93"/>
                  </a:lnTo>
                  <a:lnTo>
                    <a:pt x="538" y="94"/>
                  </a:lnTo>
                  <a:lnTo>
                    <a:pt x="525" y="95"/>
                  </a:lnTo>
                  <a:lnTo>
                    <a:pt x="525" y="95"/>
                  </a:lnTo>
                  <a:lnTo>
                    <a:pt x="518" y="96"/>
                  </a:lnTo>
                  <a:lnTo>
                    <a:pt x="512" y="97"/>
                  </a:lnTo>
                  <a:lnTo>
                    <a:pt x="503" y="101"/>
                  </a:lnTo>
                  <a:lnTo>
                    <a:pt x="493" y="105"/>
                  </a:lnTo>
                  <a:lnTo>
                    <a:pt x="481" y="108"/>
                  </a:lnTo>
                  <a:lnTo>
                    <a:pt x="481" y="108"/>
                  </a:lnTo>
                  <a:lnTo>
                    <a:pt x="474" y="109"/>
                  </a:lnTo>
                  <a:lnTo>
                    <a:pt x="468" y="109"/>
                  </a:lnTo>
                  <a:lnTo>
                    <a:pt x="463" y="108"/>
                  </a:lnTo>
                  <a:lnTo>
                    <a:pt x="458" y="107"/>
                  </a:lnTo>
                  <a:lnTo>
                    <a:pt x="450" y="104"/>
                  </a:lnTo>
                  <a:lnTo>
                    <a:pt x="445" y="100"/>
                  </a:lnTo>
                  <a:lnTo>
                    <a:pt x="445" y="100"/>
                  </a:lnTo>
                  <a:lnTo>
                    <a:pt x="441" y="96"/>
                  </a:lnTo>
                  <a:lnTo>
                    <a:pt x="434" y="95"/>
                  </a:lnTo>
                  <a:lnTo>
                    <a:pt x="425" y="93"/>
                  </a:lnTo>
                  <a:lnTo>
                    <a:pt x="415" y="93"/>
                  </a:lnTo>
                  <a:lnTo>
                    <a:pt x="415" y="93"/>
                  </a:lnTo>
                  <a:lnTo>
                    <a:pt x="404" y="92"/>
                  </a:lnTo>
                  <a:lnTo>
                    <a:pt x="396" y="90"/>
                  </a:lnTo>
                  <a:lnTo>
                    <a:pt x="387" y="88"/>
                  </a:lnTo>
                  <a:lnTo>
                    <a:pt x="378" y="87"/>
                  </a:lnTo>
                  <a:lnTo>
                    <a:pt x="378" y="87"/>
                  </a:lnTo>
                  <a:lnTo>
                    <a:pt x="376" y="87"/>
                  </a:lnTo>
                  <a:lnTo>
                    <a:pt x="374" y="88"/>
                  </a:lnTo>
                  <a:lnTo>
                    <a:pt x="370" y="91"/>
                  </a:lnTo>
                  <a:lnTo>
                    <a:pt x="368" y="95"/>
                  </a:lnTo>
                  <a:lnTo>
                    <a:pt x="367" y="102"/>
                  </a:lnTo>
                  <a:lnTo>
                    <a:pt x="365" y="113"/>
                  </a:lnTo>
                  <a:lnTo>
                    <a:pt x="365" y="123"/>
                  </a:lnTo>
                  <a:lnTo>
                    <a:pt x="365" y="123"/>
                  </a:lnTo>
                  <a:lnTo>
                    <a:pt x="365" y="129"/>
                  </a:lnTo>
                  <a:lnTo>
                    <a:pt x="367" y="134"/>
                  </a:lnTo>
                  <a:lnTo>
                    <a:pt x="370" y="137"/>
                  </a:lnTo>
                  <a:lnTo>
                    <a:pt x="377" y="141"/>
                  </a:lnTo>
                  <a:lnTo>
                    <a:pt x="377" y="141"/>
                  </a:lnTo>
                  <a:lnTo>
                    <a:pt x="383" y="145"/>
                  </a:lnTo>
                  <a:lnTo>
                    <a:pt x="385" y="148"/>
                  </a:lnTo>
                  <a:lnTo>
                    <a:pt x="386" y="150"/>
                  </a:lnTo>
                  <a:lnTo>
                    <a:pt x="386" y="152"/>
                  </a:lnTo>
                  <a:lnTo>
                    <a:pt x="384" y="155"/>
                  </a:lnTo>
                  <a:lnTo>
                    <a:pt x="382" y="157"/>
                  </a:lnTo>
                  <a:lnTo>
                    <a:pt x="378" y="160"/>
                  </a:lnTo>
                  <a:lnTo>
                    <a:pt x="378" y="160"/>
                  </a:lnTo>
                  <a:lnTo>
                    <a:pt x="375" y="163"/>
                  </a:lnTo>
                  <a:lnTo>
                    <a:pt x="374" y="167"/>
                  </a:lnTo>
                  <a:lnTo>
                    <a:pt x="374" y="171"/>
                  </a:lnTo>
                  <a:lnTo>
                    <a:pt x="376" y="176"/>
                  </a:lnTo>
                  <a:lnTo>
                    <a:pt x="380" y="187"/>
                  </a:lnTo>
                  <a:lnTo>
                    <a:pt x="381" y="192"/>
                  </a:lnTo>
                  <a:lnTo>
                    <a:pt x="381" y="197"/>
                  </a:lnTo>
                  <a:lnTo>
                    <a:pt x="381" y="197"/>
                  </a:lnTo>
                  <a:lnTo>
                    <a:pt x="381" y="202"/>
                  </a:lnTo>
                  <a:lnTo>
                    <a:pt x="382" y="206"/>
                  </a:lnTo>
                  <a:lnTo>
                    <a:pt x="384" y="210"/>
                  </a:lnTo>
                  <a:lnTo>
                    <a:pt x="386" y="214"/>
                  </a:lnTo>
                  <a:lnTo>
                    <a:pt x="391" y="221"/>
                  </a:lnTo>
                  <a:lnTo>
                    <a:pt x="392" y="224"/>
                  </a:lnTo>
                  <a:lnTo>
                    <a:pt x="393" y="227"/>
                  </a:lnTo>
                  <a:lnTo>
                    <a:pt x="393" y="227"/>
                  </a:lnTo>
                  <a:lnTo>
                    <a:pt x="394" y="230"/>
                  </a:lnTo>
                  <a:lnTo>
                    <a:pt x="396" y="232"/>
                  </a:lnTo>
                  <a:lnTo>
                    <a:pt x="402" y="236"/>
                  </a:lnTo>
                  <a:lnTo>
                    <a:pt x="409" y="241"/>
                  </a:lnTo>
                  <a:lnTo>
                    <a:pt x="411" y="245"/>
                  </a:lnTo>
                  <a:lnTo>
                    <a:pt x="412" y="248"/>
                  </a:lnTo>
                  <a:lnTo>
                    <a:pt x="412" y="248"/>
                  </a:lnTo>
                  <a:lnTo>
                    <a:pt x="413" y="251"/>
                  </a:lnTo>
                  <a:lnTo>
                    <a:pt x="416" y="254"/>
                  </a:lnTo>
                  <a:lnTo>
                    <a:pt x="420" y="256"/>
                  </a:lnTo>
                  <a:lnTo>
                    <a:pt x="425" y="258"/>
                  </a:lnTo>
                  <a:lnTo>
                    <a:pt x="436" y="260"/>
                  </a:lnTo>
                  <a:lnTo>
                    <a:pt x="448" y="261"/>
                  </a:lnTo>
                  <a:lnTo>
                    <a:pt x="448" y="261"/>
                  </a:lnTo>
                  <a:lnTo>
                    <a:pt x="453" y="262"/>
                  </a:lnTo>
                  <a:lnTo>
                    <a:pt x="456" y="263"/>
                  </a:lnTo>
                  <a:lnTo>
                    <a:pt x="458" y="265"/>
                  </a:lnTo>
                  <a:lnTo>
                    <a:pt x="460" y="267"/>
                  </a:lnTo>
                  <a:lnTo>
                    <a:pt x="460" y="268"/>
                  </a:lnTo>
                  <a:lnTo>
                    <a:pt x="460" y="272"/>
                  </a:lnTo>
                  <a:lnTo>
                    <a:pt x="459" y="276"/>
                  </a:lnTo>
                  <a:lnTo>
                    <a:pt x="459" y="276"/>
                  </a:lnTo>
                  <a:lnTo>
                    <a:pt x="458" y="278"/>
                  </a:lnTo>
                  <a:lnTo>
                    <a:pt x="454" y="280"/>
                  </a:lnTo>
                  <a:lnTo>
                    <a:pt x="444" y="284"/>
                  </a:lnTo>
                  <a:lnTo>
                    <a:pt x="431" y="287"/>
                  </a:lnTo>
                  <a:lnTo>
                    <a:pt x="420" y="290"/>
                  </a:lnTo>
                  <a:lnTo>
                    <a:pt x="420" y="290"/>
                  </a:lnTo>
                  <a:lnTo>
                    <a:pt x="416" y="292"/>
                  </a:lnTo>
                  <a:lnTo>
                    <a:pt x="412" y="294"/>
                  </a:lnTo>
                  <a:lnTo>
                    <a:pt x="410" y="297"/>
                  </a:lnTo>
                  <a:lnTo>
                    <a:pt x="409" y="300"/>
                  </a:lnTo>
                  <a:lnTo>
                    <a:pt x="407" y="303"/>
                  </a:lnTo>
                  <a:lnTo>
                    <a:pt x="407" y="307"/>
                  </a:lnTo>
                  <a:lnTo>
                    <a:pt x="409" y="310"/>
                  </a:lnTo>
                  <a:lnTo>
                    <a:pt x="411" y="313"/>
                  </a:lnTo>
                  <a:lnTo>
                    <a:pt x="411" y="313"/>
                  </a:lnTo>
                  <a:lnTo>
                    <a:pt x="412" y="316"/>
                  </a:lnTo>
                  <a:lnTo>
                    <a:pt x="412" y="318"/>
                  </a:lnTo>
                  <a:lnTo>
                    <a:pt x="411" y="324"/>
                  </a:lnTo>
                  <a:lnTo>
                    <a:pt x="407" y="330"/>
                  </a:lnTo>
                  <a:lnTo>
                    <a:pt x="406" y="332"/>
                  </a:lnTo>
                  <a:lnTo>
                    <a:pt x="406" y="335"/>
                  </a:lnTo>
                  <a:lnTo>
                    <a:pt x="406" y="335"/>
                  </a:lnTo>
                  <a:lnTo>
                    <a:pt x="407" y="340"/>
                  </a:lnTo>
                  <a:lnTo>
                    <a:pt x="410" y="345"/>
                  </a:lnTo>
                  <a:lnTo>
                    <a:pt x="413" y="349"/>
                  </a:lnTo>
                  <a:lnTo>
                    <a:pt x="418" y="351"/>
                  </a:lnTo>
                  <a:lnTo>
                    <a:pt x="418" y="351"/>
                  </a:lnTo>
                  <a:lnTo>
                    <a:pt x="420" y="352"/>
                  </a:lnTo>
                  <a:lnTo>
                    <a:pt x="421" y="353"/>
                  </a:lnTo>
                  <a:lnTo>
                    <a:pt x="421" y="355"/>
                  </a:lnTo>
                  <a:lnTo>
                    <a:pt x="420" y="358"/>
                  </a:lnTo>
                  <a:lnTo>
                    <a:pt x="415" y="361"/>
                  </a:lnTo>
                  <a:lnTo>
                    <a:pt x="412" y="362"/>
                  </a:lnTo>
                  <a:lnTo>
                    <a:pt x="409" y="362"/>
                  </a:lnTo>
                  <a:lnTo>
                    <a:pt x="409" y="362"/>
                  </a:lnTo>
                  <a:lnTo>
                    <a:pt x="405" y="362"/>
                  </a:lnTo>
                  <a:lnTo>
                    <a:pt x="402" y="364"/>
                  </a:lnTo>
                  <a:lnTo>
                    <a:pt x="397" y="368"/>
                  </a:lnTo>
                  <a:lnTo>
                    <a:pt x="391" y="373"/>
                  </a:lnTo>
                  <a:lnTo>
                    <a:pt x="384" y="379"/>
                  </a:lnTo>
                  <a:lnTo>
                    <a:pt x="384" y="379"/>
                  </a:lnTo>
                  <a:lnTo>
                    <a:pt x="380" y="382"/>
                  </a:lnTo>
                  <a:lnTo>
                    <a:pt x="378" y="385"/>
                  </a:lnTo>
                  <a:lnTo>
                    <a:pt x="376" y="388"/>
                  </a:lnTo>
                  <a:lnTo>
                    <a:pt x="374" y="392"/>
                  </a:lnTo>
                  <a:lnTo>
                    <a:pt x="372" y="401"/>
                  </a:lnTo>
                  <a:lnTo>
                    <a:pt x="370" y="414"/>
                  </a:lnTo>
                  <a:lnTo>
                    <a:pt x="370" y="414"/>
                  </a:lnTo>
                  <a:lnTo>
                    <a:pt x="368" y="420"/>
                  </a:lnTo>
                  <a:lnTo>
                    <a:pt x="366" y="424"/>
                  </a:lnTo>
                  <a:lnTo>
                    <a:pt x="363" y="427"/>
                  </a:lnTo>
                  <a:lnTo>
                    <a:pt x="361" y="428"/>
                  </a:lnTo>
                  <a:lnTo>
                    <a:pt x="357" y="428"/>
                  </a:lnTo>
                  <a:lnTo>
                    <a:pt x="353" y="428"/>
                  </a:lnTo>
                  <a:lnTo>
                    <a:pt x="345" y="428"/>
                  </a:lnTo>
                  <a:lnTo>
                    <a:pt x="345" y="428"/>
                  </a:lnTo>
                  <a:lnTo>
                    <a:pt x="341" y="429"/>
                  </a:lnTo>
                  <a:lnTo>
                    <a:pt x="338" y="431"/>
                  </a:lnTo>
                  <a:lnTo>
                    <a:pt x="336" y="435"/>
                  </a:lnTo>
                  <a:lnTo>
                    <a:pt x="334" y="439"/>
                  </a:lnTo>
                  <a:lnTo>
                    <a:pt x="332" y="450"/>
                  </a:lnTo>
                  <a:lnTo>
                    <a:pt x="330" y="461"/>
                  </a:lnTo>
                  <a:lnTo>
                    <a:pt x="330" y="461"/>
                  </a:lnTo>
                  <a:lnTo>
                    <a:pt x="329" y="466"/>
                  </a:lnTo>
                  <a:lnTo>
                    <a:pt x="327" y="469"/>
                  </a:lnTo>
                  <a:lnTo>
                    <a:pt x="325" y="472"/>
                  </a:lnTo>
                  <a:lnTo>
                    <a:pt x="323" y="475"/>
                  </a:lnTo>
                  <a:lnTo>
                    <a:pt x="316" y="481"/>
                  </a:lnTo>
                  <a:lnTo>
                    <a:pt x="312" y="485"/>
                  </a:lnTo>
                  <a:lnTo>
                    <a:pt x="308" y="491"/>
                  </a:lnTo>
                  <a:lnTo>
                    <a:pt x="308" y="491"/>
                  </a:lnTo>
                  <a:lnTo>
                    <a:pt x="301" y="501"/>
                  </a:lnTo>
                  <a:lnTo>
                    <a:pt x="298" y="504"/>
                  </a:lnTo>
                  <a:lnTo>
                    <a:pt x="295" y="506"/>
                  </a:lnTo>
                  <a:lnTo>
                    <a:pt x="292" y="507"/>
                  </a:lnTo>
                  <a:lnTo>
                    <a:pt x="288" y="508"/>
                  </a:lnTo>
                  <a:lnTo>
                    <a:pt x="278" y="509"/>
                  </a:lnTo>
                  <a:lnTo>
                    <a:pt x="278" y="509"/>
                  </a:lnTo>
                  <a:lnTo>
                    <a:pt x="275" y="510"/>
                  </a:lnTo>
                  <a:lnTo>
                    <a:pt x="273" y="511"/>
                  </a:lnTo>
                  <a:lnTo>
                    <a:pt x="269" y="515"/>
                  </a:lnTo>
                  <a:lnTo>
                    <a:pt x="265" y="520"/>
                  </a:lnTo>
                  <a:lnTo>
                    <a:pt x="263" y="526"/>
                  </a:lnTo>
                  <a:lnTo>
                    <a:pt x="258" y="539"/>
                  </a:lnTo>
                  <a:lnTo>
                    <a:pt x="256" y="543"/>
                  </a:lnTo>
                  <a:lnTo>
                    <a:pt x="253" y="546"/>
                  </a:lnTo>
                  <a:lnTo>
                    <a:pt x="253" y="546"/>
                  </a:lnTo>
                  <a:lnTo>
                    <a:pt x="247" y="550"/>
                  </a:lnTo>
                  <a:lnTo>
                    <a:pt x="243" y="554"/>
                  </a:lnTo>
                  <a:lnTo>
                    <a:pt x="240" y="560"/>
                  </a:lnTo>
                  <a:lnTo>
                    <a:pt x="239" y="568"/>
                  </a:lnTo>
                  <a:lnTo>
                    <a:pt x="239" y="568"/>
                  </a:lnTo>
                  <a:lnTo>
                    <a:pt x="238" y="570"/>
                  </a:lnTo>
                  <a:lnTo>
                    <a:pt x="237" y="572"/>
                  </a:lnTo>
                  <a:lnTo>
                    <a:pt x="233" y="575"/>
                  </a:lnTo>
                  <a:lnTo>
                    <a:pt x="228" y="578"/>
                  </a:lnTo>
                  <a:lnTo>
                    <a:pt x="222" y="579"/>
                  </a:lnTo>
                  <a:lnTo>
                    <a:pt x="209" y="580"/>
                  </a:lnTo>
                  <a:lnTo>
                    <a:pt x="200" y="580"/>
                  </a:lnTo>
                  <a:lnTo>
                    <a:pt x="200" y="580"/>
                  </a:lnTo>
                  <a:lnTo>
                    <a:pt x="195" y="580"/>
                  </a:lnTo>
                  <a:lnTo>
                    <a:pt x="190" y="580"/>
                  </a:lnTo>
                  <a:lnTo>
                    <a:pt x="189" y="581"/>
                  </a:lnTo>
                  <a:lnTo>
                    <a:pt x="187" y="583"/>
                  </a:lnTo>
                  <a:lnTo>
                    <a:pt x="186" y="585"/>
                  </a:lnTo>
                  <a:lnTo>
                    <a:pt x="185" y="588"/>
                  </a:lnTo>
                  <a:lnTo>
                    <a:pt x="185" y="588"/>
                  </a:lnTo>
                  <a:lnTo>
                    <a:pt x="184" y="591"/>
                  </a:lnTo>
                  <a:lnTo>
                    <a:pt x="182" y="593"/>
                  </a:lnTo>
                  <a:lnTo>
                    <a:pt x="180" y="595"/>
                  </a:lnTo>
                  <a:lnTo>
                    <a:pt x="178" y="595"/>
                  </a:lnTo>
                  <a:lnTo>
                    <a:pt x="173" y="595"/>
                  </a:lnTo>
                  <a:lnTo>
                    <a:pt x="170" y="595"/>
                  </a:lnTo>
                  <a:lnTo>
                    <a:pt x="170" y="595"/>
                  </a:lnTo>
                  <a:lnTo>
                    <a:pt x="168" y="594"/>
                  </a:lnTo>
                  <a:lnTo>
                    <a:pt x="165" y="592"/>
                  </a:lnTo>
                  <a:lnTo>
                    <a:pt x="163" y="588"/>
                  </a:lnTo>
                  <a:lnTo>
                    <a:pt x="161" y="583"/>
                  </a:lnTo>
                  <a:lnTo>
                    <a:pt x="161" y="583"/>
                  </a:lnTo>
                  <a:lnTo>
                    <a:pt x="159" y="578"/>
                  </a:lnTo>
                  <a:lnTo>
                    <a:pt x="155" y="574"/>
                  </a:lnTo>
                  <a:lnTo>
                    <a:pt x="149" y="571"/>
                  </a:lnTo>
                  <a:lnTo>
                    <a:pt x="142" y="570"/>
                  </a:lnTo>
                  <a:lnTo>
                    <a:pt x="142" y="570"/>
                  </a:lnTo>
                  <a:lnTo>
                    <a:pt x="138" y="571"/>
                  </a:lnTo>
                  <a:lnTo>
                    <a:pt x="135" y="572"/>
                  </a:lnTo>
                  <a:lnTo>
                    <a:pt x="132" y="575"/>
                  </a:lnTo>
                  <a:lnTo>
                    <a:pt x="128" y="579"/>
                  </a:lnTo>
                  <a:lnTo>
                    <a:pt x="122" y="590"/>
                  </a:lnTo>
                  <a:lnTo>
                    <a:pt x="114" y="603"/>
                  </a:lnTo>
                  <a:lnTo>
                    <a:pt x="114" y="603"/>
                  </a:lnTo>
                  <a:lnTo>
                    <a:pt x="107" y="614"/>
                  </a:lnTo>
                  <a:lnTo>
                    <a:pt x="103" y="622"/>
                  </a:lnTo>
                  <a:lnTo>
                    <a:pt x="98" y="626"/>
                  </a:lnTo>
                  <a:lnTo>
                    <a:pt x="90" y="629"/>
                  </a:lnTo>
                  <a:lnTo>
                    <a:pt x="90" y="629"/>
                  </a:lnTo>
                  <a:lnTo>
                    <a:pt x="86" y="631"/>
                  </a:lnTo>
                  <a:lnTo>
                    <a:pt x="83" y="634"/>
                  </a:lnTo>
                  <a:lnTo>
                    <a:pt x="81" y="638"/>
                  </a:lnTo>
                  <a:lnTo>
                    <a:pt x="81" y="642"/>
                  </a:lnTo>
                  <a:lnTo>
                    <a:pt x="81" y="650"/>
                  </a:lnTo>
                  <a:lnTo>
                    <a:pt x="82" y="656"/>
                  </a:lnTo>
                  <a:lnTo>
                    <a:pt x="82" y="656"/>
                  </a:lnTo>
                  <a:lnTo>
                    <a:pt x="83" y="658"/>
                  </a:lnTo>
                  <a:lnTo>
                    <a:pt x="86" y="661"/>
                  </a:lnTo>
                  <a:lnTo>
                    <a:pt x="95" y="665"/>
                  </a:lnTo>
                  <a:lnTo>
                    <a:pt x="105" y="668"/>
                  </a:lnTo>
                  <a:lnTo>
                    <a:pt x="113" y="670"/>
                  </a:lnTo>
                  <a:lnTo>
                    <a:pt x="113" y="670"/>
                  </a:lnTo>
                  <a:lnTo>
                    <a:pt x="118" y="671"/>
                  </a:lnTo>
                  <a:lnTo>
                    <a:pt x="122" y="672"/>
                  </a:lnTo>
                  <a:lnTo>
                    <a:pt x="124" y="675"/>
                  </a:lnTo>
                  <a:lnTo>
                    <a:pt x="128" y="682"/>
                  </a:lnTo>
                  <a:lnTo>
                    <a:pt x="128" y="682"/>
                  </a:lnTo>
                  <a:lnTo>
                    <a:pt x="130" y="686"/>
                  </a:lnTo>
                  <a:lnTo>
                    <a:pt x="131" y="690"/>
                  </a:lnTo>
                  <a:lnTo>
                    <a:pt x="131" y="693"/>
                  </a:lnTo>
                  <a:lnTo>
                    <a:pt x="130" y="696"/>
                  </a:lnTo>
                  <a:lnTo>
                    <a:pt x="129" y="699"/>
                  </a:lnTo>
                  <a:lnTo>
                    <a:pt x="127" y="701"/>
                  </a:lnTo>
                  <a:lnTo>
                    <a:pt x="123" y="705"/>
                  </a:lnTo>
                  <a:lnTo>
                    <a:pt x="123" y="705"/>
                  </a:lnTo>
                  <a:lnTo>
                    <a:pt x="121" y="706"/>
                  </a:lnTo>
                  <a:lnTo>
                    <a:pt x="121" y="708"/>
                  </a:lnTo>
                  <a:lnTo>
                    <a:pt x="121" y="711"/>
                  </a:lnTo>
                  <a:lnTo>
                    <a:pt x="121" y="713"/>
                  </a:lnTo>
                  <a:lnTo>
                    <a:pt x="123" y="719"/>
                  </a:lnTo>
                  <a:lnTo>
                    <a:pt x="126" y="724"/>
                  </a:lnTo>
                  <a:lnTo>
                    <a:pt x="126" y="724"/>
                  </a:lnTo>
                  <a:lnTo>
                    <a:pt x="129" y="728"/>
                  </a:lnTo>
                  <a:lnTo>
                    <a:pt x="134" y="732"/>
                  </a:lnTo>
                  <a:lnTo>
                    <a:pt x="141" y="735"/>
                  </a:lnTo>
                  <a:lnTo>
                    <a:pt x="151" y="737"/>
                  </a:lnTo>
                  <a:lnTo>
                    <a:pt x="151" y="737"/>
                  </a:lnTo>
                  <a:lnTo>
                    <a:pt x="155" y="739"/>
                  </a:lnTo>
                  <a:lnTo>
                    <a:pt x="158" y="741"/>
                  </a:lnTo>
                  <a:lnTo>
                    <a:pt x="159" y="745"/>
                  </a:lnTo>
                  <a:lnTo>
                    <a:pt x="160" y="749"/>
                  </a:lnTo>
                  <a:lnTo>
                    <a:pt x="161" y="753"/>
                  </a:lnTo>
                  <a:lnTo>
                    <a:pt x="163" y="757"/>
                  </a:lnTo>
                  <a:lnTo>
                    <a:pt x="165" y="759"/>
                  </a:lnTo>
                  <a:lnTo>
                    <a:pt x="168" y="761"/>
                  </a:lnTo>
                  <a:lnTo>
                    <a:pt x="168" y="761"/>
                  </a:lnTo>
                  <a:lnTo>
                    <a:pt x="171" y="762"/>
                  </a:lnTo>
                  <a:lnTo>
                    <a:pt x="173" y="765"/>
                  </a:lnTo>
                  <a:lnTo>
                    <a:pt x="174" y="769"/>
                  </a:lnTo>
                  <a:lnTo>
                    <a:pt x="175" y="773"/>
                  </a:lnTo>
                  <a:lnTo>
                    <a:pt x="176" y="782"/>
                  </a:lnTo>
                  <a:lnTo>
                    <a:pt x="177" y="787"/>
                  </a:lnTo>
                  <a:lnTo>
                    <a:pt x="180" y="793"/>
                  </a:lnTo>
                  <a:lnTo>
                    <a:pt x="180" y="793"/>
                  </a:lnTo>
                  <a:lnTo>
                    <a:pt x="183" y="797"/>
                  </a:lnTo>
                  <a:lnTo>
                    <a:pt x="184" y="800"/>
                  </a:lnTo>
                  <a:lnTo>
                    <a:pt x="184" y="802"/>
                  </a:lnTo>
                  <a:lnTo>
                    <a:pt x="183" y="804"/>
                  </a:lnTo>
                  <a:lnTo>
                    <a:pt x="182" y="808"/>
                  </a:lnTo>
                  <a:lnTo>
                    <a:pt x="182" y="811"/>
                  </a:lnTo>
                  <a:lnTo>
                    <a:pt x="183" y="814"/>
                  </a:lnTo>
                  <a:lnTo>
                    <a:pt x="183" y="814"/>
                  </a:lnTo>
                  <a:lnTo>
                    <a:pt x="184" y="817"/>
                  </a:lnTo>
                  <a:lnTo>
                    <a:pt x="184" y="819"/>
                  </a:lnTo>
                  <a:lnTo>
                    <a:pt x="184" y="821"/>
                  </a:lnTo>
                  <a:lnTo>
                    <a:pt x="183" y="822"/>
                  </a:lnTo>
                  <a:lnTo>
                    <a:pt x="179" y="825"/>
                  </a:lnTo>
                  <a:lnTo>
                    <a:pt x="173" y="830"/>
                  </a:lnTo>
                  <a:lnTo>
                    <a:pt x="173" y="830"/>
                  </a:lnTo>
                  <a:lnTo>
                    <a:pt x="168" y="835"/>
                  </a:lnTo>
                  <a:lnTo>
                    <a:pt x="166" y="835"/>
                  </a:lnTo>
                  <a:lnTo>
                    <a:pt x="165" y="836"/>
                  </a:lnTo>
                  <a:lnTo>
                    <a:pt x="164" y="835"/>
                  </a:lnTo>
                  <a:lnTo>
                    <a:pt x="163" y="833"/>
                  </a:lnTo>
                  <a:lnTo>
                    <a:pt x="161" y="829"/>
                  </a:lnTo>
                  <a:lnTo>
                    <a:pt x="161" y="829"/>
                  </a:lnTo>
                  <a:lnTo>
                    <a:pt x="159" y="824"/>
                  </a:lnTo>
                  <a:lnTo>
                    <a:pt x="156" y="821"/>
                  </a:lnTo>
                  <a:lnTo>
                    <a:pt x="151" y="818"/>
                  </a:lnTo>
                  <a:lnTo>
                    <a:pt x="143" y="817"/>
                  </a:lnTo>
                  <a:lnTo>
                    <a:pt x="143" y="817"/>
                  </a:lnTo>
                  <a:lnTo>
                    <a:pt x="140" y="817"/>
                  </a:lnTo>
                  <a:lnTo>
                    <a:pt x="138" y="818"/>
                  </a:lnTo>
                  <a:lnTo>
                    <a:pt x="136" y="820"/>
                  </a:lnTo>
                  <a:lnTo>
                    <a:pt x="135" y="823"/>
                  </a:lnTo>
                  <a:lnTo>
                    <a:pt x="132" y="827"/>
                  </a:lnTo>
                  <a:lnTo>
                    <a:pt x="130" y="828"/>
                  </a:lnTo>
                  <a:lnTo>
                    <a:pt x="127" y="829"/>
                  </a:lnTo>
                  <a:lnTo>
                    <a:pt x="127" y="829"/>
                  </a:lnTo>
                  <a:lnTo>
                    <a:pt x="124" y="829"/>
                  </a:lnTo>
                  <a:lnTo>
                    <a:pt x="121" y="831"/>
                  </a:lnTo>
                  <a:lnTo>
                    <a:pt x="116" y="834"/>
                  </a:lnTo>
                  <a:lnTo>
                    <a:pt x="111" y="837"/>
                  </a:lnTo>
                  <a:lnTo>
                    <a:pt x="108" y="839"/>
                  </a:lnTo>
                  <a:lnTo>
                    <a:pt x="104" y="839"/>
                  </a:lnTo>
                  <a:lnTo>
                    <a:pt x="104" y="839"/>
                  </a:lnTo>
                  <a:lnTo>
                    <a:pt x="97" y="839"/>
                  </a:lnTo>
                  <a:lnTo>
                    <a:pt x="92" y="838"/>
                  </a:lnTo>
                  <a:lnTo>
                    <a:pt x="88" y="836"/>
                  </a:lnTo>
                  <a:lnTo>
                    <a:pt x="85" y="831"/>
                  </a:lnTo>
                  <a:lnTo>
                    <a:pt x="85" y="831"/>
                  </a:lnTo>
                  <a:lnTo>
                    <a:pt x="83" y="829"/>
                  </a:lnTo>
                  <a:lnTo>
                    <a:pt x="79" y="827"/>
                  </a:lnTo>
                  <a:lnTo>
                    <a:pt x="75" y="827"/>
                  </a:lnTo>
                  <a:lnTo>
                    <a:pt x="70" y="827"/>
                  </a:lnTo>
                  <a:lnTo>
                    <a:pt x="58" y="827"/>
                  </a:lnTo>
                  <a:lnTo>
                    <a:pt x="48" y="828"/>
                  </a:lnTo>
                  <a:lnTo>
                    <a:pt x="48" y="828"/>
                  </a:lnTo>
                  <a:lnTo>
                    <a:pt x="44" y="828"/>
                  </a:lnTo>
                  <a:lnTo>
                    <a:pt x="41" y="830"/>
                  </a:lnTo>
                  <a:lnTo>
                    <a:pt x="38" y="832"/>
                  </a:lnTo>
                  <a:lnTo>
                    <a:pt x="36" y="834"/>
                  </a:lnTo>
                  <a:lnTo>
                    <a:pt x="34" y="840"/>
                  </a:lnTo>
                  <a:lnTo>
                    <a:pt x="33" y="846"/>
                  </a:lnTo>
                  <a:lnTo>
                    <a:pt x="33" y="846"/>
                  </a:lnTo>
                  <a:lnTo>
                    <a:pt x="33" y="849"/>
                  </a:lnTo>
                  <a:lnTo>
                    <a:pt x="31" y="850"/>
                  </a:lnTo>
                  <a:lnTo>
                    <a:pt x="29" y="852"/>
                  </a:lnTo>
                  <a:lnTo>
                    <a:pt x="27" y="853"/>
                  </a:lnTo>
                  <a:lnTo>
                    <a:pt x="20" y="853"/>
                  </a:lnTo>
                  <a:lnTo>
                    <a:pt x="13" y="853"/>
                  </a:lnTo>
                  <a:lnTo>
                    <a:pt x="13" y="853"/>
                  </a:lnTo>
                  <a:lnTo>
                    <a:pt x="11" y="853"/>
                  </a:lnTo>
                  <a:lnTo>
                    <a:pt x="9" y="854"/>
                  </a:lnTo>
                  <a:lnTo>
                    <a:pt x="6" y="858"/>
                  </a:lnTo>
                  <a:lnTo>
                    <a:pt x="2" y="862"/>
                  </a:lnTo>
                  <a:lnTo>
                    <a:pt x="0" y="868"/>
                  </a:lnTo>
                  <a:lnTo>
                    <a:pt x="0" y="868"/>
                  </a:lnTo>
                  <a:lnTo>
                    <a:pt x="7" y="875"/>
                  </a:lnTo>
                  <a:lnTo>
                    <a:pt x="11" y="881"/>
                  </a:lnTo>
                  <a:lnTo>
                    <a:pt x="15" y="888"/>
                  </a:lnTo>
                  <a:lnTo>
                    <a:pt x="19" y="896"/>
                  </a:lnTo>
                  <a:lnTo>
                    <a:pt x="19" y="896"/>
                  </a:lnTo>
                  <a:lnTo>
                    <a:pt x="23" y="901"/>
                  </a:lnTo>
                  <a:lnTo>
                    <a:pt x="28" y="905"/>
                  </a:lnTo>
                  <a:lnTo>
                    <a:pt x="35" y="909"/>
                  </a:lnTo>
                  <a:lnTo>
                    <a:pt x="43" y="912"/>
                  </a:lnTo>
                  <a:lnTo>
                    <a:pt x="59" y="918"/>
                  </a:lnTo>
                  <a:lnTo>
                    <a:pt x="68" y="922"/>
                  </a:lnTo>
                  <a:lnTo>
                    <a:pt x="74" y="926"/>
                  </a:lnTo>
                  <a:lnTo>
                    <a:pt x="74" y="926"/>
                  </a:lnTo>
                  <a:lnTo>
                    <a:pt x="77" y="928"/>
                  </a:lnTo>
                  <a:lnTo>
                    <a:pt x="81" y="929"/>
                  </a:lnTo>
                  <a:lnTo>
                    <a:pt x="84" y="930"/>
                  </a:lnTo>
                  <a:lnTo>
                    <a:pt x="88" y="930"/>
                  </a:lnTo>
                  <a:lnTo>
                    <a:pt x="95" y="929"/>
                  </a:lnTo>
                  <a:lnTo>
                    <a:pt x="103" y="926"/>
                  </a:lnTo>
                  <a:lnTo>
                    <a:pt x="111" y="924"/>
                  </a:lnTo>
                  <a:lnTo>
                    <a:pt x="119" y="923"/>
                  </a:lnTo>
                  <a:lnTo>
                    <a:pt x="123" y="923"/>
                  </a:lnTo>
                  <a:lnTo>
                    <a:pt x="127" y="923"/>
                  </a:lnTo>
                  <a:lnTo>
                    <a:pt x="131" y="924"/>
                  </a:lnTo>
                  <a:lnTo>
                    <a:pt x="135" y="926"/>
                  </a:lnTo>
                  <a:lnTo>
                    <a:pt x="135" y="926"/>
                  </a:lnTo>
                  <a:lnTo>
                    <a:pt x="140" y="931"/>
                  </a:lnTo>
                  <a:lnTo>
                    <a:pt x="142" y="934"/>
                  </a:lnTo>
                  <a:lnTo>
                    <a:pt x="142" y="936"/>
                  </a:lnTo>
                  <a:lnTo>
                    <a:pt x="141" y="938"/>
                  </a:lnTo>
                  <a:lnTo>
                    <a:pt x="138" y="940"/>
                  </a:lnTo>
                  <a:lnTo>
                    <a:pt x="134" y="942"/>
                  </a:lnTo>
                  <a:lnTo>
                    <a:pt x="128" y="944"/>
                  </a:lnTo>
                  <a:lnTo>
                    <a:pt x="114" y="946"/>
                  </a:lnTo>
                  <a:lnTo>
                    <a:pt x="114" y="946"/>
                  </a:lnTo>
                  <a:lnTo>
                    <a:pt x="108" y="948"/>
                  </a:lnTo>
                  <a:lnTo>
                    <a:pt x="104" y="949"/>
                  </a:lnTo>
                  <a:lnTo>
                    <a:pt x="97" y="953"/>
                  </a:lnTo>
                  <a:lnTo>
                    <a:pt x="91" y="956"/>
                  </a:lnTo>
                  <a:lnTo>
                    <a:pt x="88" y="956"/>
                  </a:lnTo>
                  <a:lnTo>
                    <a:pt x="83" y="956"/>
                  </a:lnTo>
                  <a:lnTo>
                    <a:pt x="83" y="956"/>
                  </a:lnTo>
                  <a:lnTo>
                    <a:pt x="73" y="955"/>
                  </a:lnTo>
                  <a:lnTo>
                    <a:pt x="63" y="955"/>
                  </a:lnTo>
                  <a:lnTo>
                    <a:pt x="60" y="956"/>
                  </a:lnTo>
                  <a:lnTo>
                    <a:pt x="57" y="957"/>
                  </a:lnTo>
                  <a:lnTo>
                    <a:pt x="55" y="959"/>
                  </a:lnTo>
                  <a:lnTo>
                    <a:pt x="55" y="963"/>
                  </a:lnTo>
                  <a:lnTo>
                    <a:pt x="55" y="963"/>
                  </a:lnTo>
                  <a:lnTo>
                    <a:pt x="56" y="968"/>
                  </a:lnTo>
                  <a:lnTo>
                    <a:pt x="60" y="974"/>
                  </a:lnTo>
                  <a:lnTo>
                    <a:pt x="74" y="989"/>
                  </a:lnTo>
                  <a:lnTo>
                    <a:pt x="88" y="1006"/>
                  </a:lnTo>
                  <a:lnTo>
                    <a:pt x="95" y="1013"/>
                  </a:lnTo>
                  <a:lnTo>
                    <a:pt x="100" y="1020"/>
                  </a:lnTo>
                  <a:lnTo>
                    <a:pt x="100" y="1020"/>
                  </a:lnTo>
                  <a:lnTo>
                    <a:pt x="110" y="1033"/>
                  </a:lnTo>
                  <a:lnTo>
                    <a:pt x="122" y="1044"/>
                  </a:lnTo>
                  <a:lnTo>
                    <a:pt x="136" y="1056"/>
                  </a:lnTo>
                  <a:lnTo>
                    <a:pt x="153" y="1066"/>
                  </a:lnTo>
                  <a:lnTo>
                    <a:pt x="153" y="1066"/>
                  </a:lnTo>
                  <a:lnTo>
                    <a:pt x="167" y="1074"/>
                  </a:lnTo>
                  <a:lnTo>
                    <a:pt x="173" y="1076"/>
                  </a:lnTo>
                  <a:lnTo>
                    <a:pt x="177" y="1077"/>
                  </a:lnTo>
                  <a:lnTo>
                    <a:pt x="182" y="1077"/>
                  </a:lnTo>
                  <a:lnTo>
                    <a:pt x="186" y="1076"/>
                  </a:lnTo>
                  <a:lnTo>
                    <a:pt x="190" y="1072"/>
                  </a:lnTo>
                  <a:lnTo>
                    <a:pt x="194" y="1067"/>
                  </a:lnTo>
                  <a:lnTo>
                    <a:pt x="194" y="1067"/>
                  </a:lnTo>
                  <a:lnTo>
                    <a:pt x="199" y="1062"/>
                  </a:lnTo>
                  <a:lnTo>
                    <a:pt x="205" y="1058"/>
                  </a:lnTo>
                  <a:lnTo>
                    <a:pt x="211" y="1055"/>
                  </a:lnTo>
                  <a:lnTo>
                    <a:pt x="218" y="1053"/>
                  </a:lnTo>
                  <a:lnTo>
                    <a:pt x="231" y="1049"/>
                  </a:lnTo>
                  <a:lnTo>
                    <a:pt x="238" y="1045"/>
                  </a:lnTo>
                  <a:lnTo>
                    <a:pt x="244" y="1042"/>
                  </a:lnTo>
                  <a:lnTo>
                    <a:pt x="244" y="1042"/>
                  </a:lnTo>
                  <a:lnTo>
                    <a:pt x="254" y="1034"/>
                  </a:lnTo>
                  <a:lnTo>
                    <a:pt x="258" y="1031"/>
                  </a:lnTo>
                  <a:lnTo>
                    <a:pt x="261" y="1027"/>
                  </a:lnTo>
                  <a:lnTo>
                    <a:pt x="262" y="1023"/>
                  </a:lnTo>
                  <a:lnTo>
                    <a:pt x="263" y="1019"/>
                  </a:lnTo>
                  <a:lnTo>
                    <a:pt x="263" y="1016"/>
                  </a:lnTo>
                  <a:lnTo>
                    <a:pt x="261" y="1012"/>
                  </a:lnTo>
                  <a:lnTo>
                    <a:pt x="261" y="1012"/>
                  </a:lnTo>
                  <a:lnTo>
                    <a:pt x="260" y="1007"/>
                  </a:lnTo>
                  <a:lnTo>
                    <a:pt x="259" y="1002"/>
                  </a:lnTo>
                  <a:lnTo>
                    <a:pt x="260" y="989"/>
                  </a:lnTo>
                  <a:lnTo>
                    <a:pt x="262" y="975"/>
                  </a:lnTo>
                  <a:lnTo>
                    <a:pt x="263" y="965"/>
                  </a:lnTo>
                  <a:lnTo>
                    <a:pt x="263" y="965"/>
                  </a:lnTo>
                  <a:lnTo>
                    <a:pt x="263" y="961"/>
                  </a:lnTo>
                  <a:lnTo>
                    <a:pt x="265" y="961"/>
                  </a:lnTo>
                  <a:lnTo>
                    <a:pt x="268" y="962"/>
                  </a:lnTo>
                  <a:lnTo>
                    <a:pt x="272" y="964"/>
                  </a:lnTo>
                  <a:lnTo>
                    <a:pt x="275" y="968"/>
                  </a:lnTo>
                  <a:lnTo>
                    <a:pt x="279" y="973"/>
                  </a:lnTo>
                  <a:lnTo>
                    <a:pt x="282" y="978"/>
                  </a:lnTo>
                  <a:lnTo>
                    <a:pt x="284" y="983"/>
                  </a:lnTo>
                  <a:lnTo>
                    <a:pt x="284" y="983"/>
                  </a:lnTo>
                  <a:lnTo>
                    <a:pt x="287" y="992"/>
                  </a:lnTo>
                  <a:lnTo>
                    <a:pt x="288" y="998"/>
                  </a:lnTo>
                  <a:lnTo>
                    <a:pt x="288" y="1004"/>
                  </a:lnTo>
                  <a:lnTo>
                    <a:pt x="287" y="1013"/>
                  </a:lnTo>
                  <a:lnTo>
                    <a:pt x="287" y="1013"/>
                  </a:lnTo>
                  <a:lnTo>
                    <a:pt x="287" y="1020"/>
                  </a:lnTo>
                  <a:lnTo>
                    <a:pt x="288" y="1026"/>
                  </a:lnTo>
                  <a:lnTo>
                    <a:pt x="291" y="1034"/>
                  </a:lnTo>
                  <a:lnTo>
                    <a:pt x="294" y="1041"/>
                  </a:lnTo>
                  <a:lnTo>
                    <a:pt x="301" y="1056"/>
                  </a:lnTo>
                  <a:lnTo>
                    <a:pt x="304" y="1062"/>
                  </a:lnTo>
                  <a:lnTo>
                    <a:pt x="306" y="1067"/>
                  </a:lnTo>
                  <a:lnTo>
                    <a:pt x="306" y="1067"/>
                  </a:lnTo>
                  <a:lnTo>
                    <a:pt x="307" y="1076"/>
                  </a:lnTo>
                  <a:lnTo>
                    <a:pt x="306" y="1080"/>
                  </a:lnTo>
                  <a:lnTo>
                    <a:pt x="305" y="1084"/>
                  </a:lnTo>
                  <a:lnTo>
                    <a:pt x="303" y="1089"/>
                  </a:lnTo>
                  <a:lnTo>
                    <a:pt x="299" y="1095"/>
                  </a:lnTo>
                  <a:lnTo>
                    <a:pt x="288" y="1109"/>
                  </a:lnTo>
                  <a:lnTo>
                    <a:pt x="288" y="1109"/>
                  </a:lnTo>
                  <a:lnTo>
                    <a:pt x="285" y="1113"/>
                  </a:lnTo>
                  <a:lnTo>
                    <a:pt x="283" y="1118"/>
                  </a:lnTo>
                  <a:lnTo>
                    <a:pt x="282" y="1122"/>
                  </a:lnTo>
                  <a:lnTo>
                    <a:pt x="281" y="1126"/>
                  </a:lnTo>
                  <a:lnTo>
                    <a:pt x="280" y="1136"/>
                  </a:lnTo>
                  <a:lnTo>
                    <a:pt x="282" y="1144"/>
                  </a:lnTo>
                  <a:lnTo>
                    <a:pt x="286" y="1161"/>
                  </a:lnTo>
                  <a:lnTo>
                    <a:pt x="289" y="1169"/>
                  </a:lnTo>
                  <a:lnTo>
                    <a:pt x="290" y="1176"/>
                  </a:lnTo>
                  <a:lnTo>
                    <a:pt x="290" y="1176"/>
                  </a:lnTo>
                  <a:lnTo>
                    <a:pt x="292" y="1186"/>
                  </a:lnTo>
                  <a:lnTo>
                    <a:pt x="296" y="1201"/>
                  </a:lnTo>
                  <a:lnTo>
                    <a:pt x="307" y="1241"/>
                  </a:lnTo>
                  <a:lnTo>
                    <a:pt x="320" y="1283"/>
                  </a:lnTo>
                  <a:lnTo>
                    <a:pt x="325" y="1301"/>
                  </a:lnTo>
                  <a:lnTo>
                    <a:pt x="328" y="1317"/>
                  </a:lnTo>
                  <a:lnTo>
                    <a:pt x="328" y="1317"/>
                  </a:lnTo>
                  <a:lnTo>
                    <a:pt x="332" y="1343"/>
                  </a:lnTo>
                  <a:lnTo>
                    <a:pt x="339" y="1369"/>
                  </a:lnTo>
                  <a:lnTo>
                    <a:pt x="343" y="1382"/>
                  </a:lnTo>
                  <a:lnTo>
                    <a:pt x="348" y="1396"/>
                  </a:lnTo>
                  <a:lnTo>
                    <a:pt x="353" y="1407"/>
                  </a:lnTo>
                  <a:lnTo>
                    <a:pt x="358" y="1418"/>
                  </a:lnTo>
                  <a:lnTo>
                    <a:pt x="358" y="1418"/>
                  </a:lnTo>
                  <a:lnTo>
                    <a:pt x="371" y="1440"/>
                  </a:lnTo>
                  <a:lnTo>
                    <a:pt x="383" y="1464"/>
                  </a:lnTo>
                  <a:lnTo>
                    <a:pt x="396" y="1491"/>
                  </a:lnTo>
                  <a:lnTo>
                    <a:pt x="407" y="1517"/>
                  </a:lnTo>
                  <a:lnTo>
                    <a:pt x="407" y="1517"/>
                  </a:lnTo>
                  <a:lnTo>
                    <a:pt x="417" y="1540"/>
                  </a:lnTo>
                  <a:lnTo>
                    <a:pt x="423" y="1558"/>
                  </a:lnTo>
                  <a:lnTo>
                    <a:pt x="427" y="1576"/>
                  </a:lnTo>
                  <a:lnTo>
                    <a:pt x="429" y="1592"/>
                  </a:lnTo>
                  <a:lnTo>
                    <a:pt x="429" y="1592"/>
                  </a:lnTo>
                  <a:lnTo>
                    <a:pt x="431" y="1601"/>
                  </a:lnTo>
                  <a:lnTo>
                    <a:pt x="434" y="1610"/>
                  </a:lnTo>
                  <a:lnTo>
                    <a:pt x="438" y="1618"/>
                  </a:lnTo>
                  <a:lnTo>
                    <a:pt x="443" y="1627"/>
                  </a:lnTo>
                  <a:lnTo>
                    <a:pt x="455" y="1647"/>
                  </a:lnTo>
                  <a:lnTo>
                    <a:pt x="470" y="1669"/>
                  </a:lnTo>
                  <a:lnTo>
                    <a:pt x="470" y="1669"/>
                  </a:lnTo>
                  <a:lnTo>
                    <a:pt x="484" y="1691"/>
                  </a:lnTo>
                  <a:lnTo>
                    <a:pt x="497" y="1712"/>
                  </a:lnTo>
                  <a:lnTo>
                    <a:pt x="508" y="1733"/>
                  </a:lnTo>
                  <a:lnTo>
                    <a:pt x="512" y="1745"/>
                  </a:lnTo>
                  <a:lnTo>
                    <a:pt x="516" y="1756"/>
                  </a:lnTo>
                  <a:lnTo>
                    <a:pt x="516" y="1756"/>
                  </a:lnTo>
                  <a:lnTo>
                    <a:pt x="522" y="1777"/>
                  </a:lnTo>
                  <a:lnTo>
                    <a:pt x="526" y="1794"/>
                  </a:lnTo>
                  <a:lnTo>
                    <a:pt x="531" y="1829"/>
                  </a:lnTo>
                  <a:lnTo>
                    <a:pt x="531" y="1829"/>
                  </a:lnTo>
                  <a:lnTo>
                    <a:pt x="534" y="1838"/>
                  </a:lnTo>
                  <a:lnTo>
                    <a:pt x="538" y="1847"/>
                  </a:lnTo>
                  <a:lnTo>
                    <a:pt x="544" y="1855"/>
                  </a:lnTo>
                  <a:lnTo>
                    <a:pt x="551" y="1864"/>
                  </a:lnTo>
                  <a:lnTo>
                    <a:pt x="563" y="1879"/>
                  </a:lnTo>
                  <a:lnTo>
                    <a:pt x="569" y="1887"/>
                  </a:lnTo>
                  <a:lnTo>
                    <a:pt x="572" y="1893"/>
                  </a:lnTo>
                  <a:lnTo>
                    <a:pt x="572" y="1893"/>
                  </a:lnTo>
                  <a:lnTo>
                    <a:pt x="574" y="1896"/>
                  </a:lnTo>
                  <a:lnTo>
                    <a:pt x="576" y="1899"/>
                  </a:lnTo>
                  <a:lnTo>
                    <a:pt x="583" y="1903"/>
                  </a:lnTo>
                  <a:lnTo>
                    <a:pt x="590" y="1905"/>
                  </a:lnTo>
                  <a:lnTo>
                    <a:pt x="597" y="1906"/>
                  </a:lnTo>
                  <a:lnTo>
                    <a:pt x="605" y="1906"/>
                  </a:lnTo>
                  <a:lnTo>
                    <a:pt x="612" y="1904"/>
                  </a:lnTo>
                  <a:lnTo>
                    <a:pt x="618" y="1901"/>
                  </a:lnTo>
                  <a:lnTo>
                    <a:pt x="622" y="1898"/>
                  </a:lnTo>
                  <a:lnTo>
                    <a:pt x="622" y="1898"/>
                  </a:lnTo>
                  <a:lnTo>
                    <a:pt x="631" y="1888"/>
                  </a:lnTo>
                  <a:lnTo>
                    <a:pt x="641" y="1878"/>
                  </a:lnTo>
                  <a:lnTo>
                    <a:pt x="646" y="1872"/>
                  </a:lnTo>
                  <a:lnTo>
                    <a:pt x="651" y="1866"/>
                  </a:lnTo>
                  <a:lnTo>
                    <a:pt x="654" y="1861"/>
                  </a:lnTo>
                  <a:lnTo>
                    <a:pt x="655" y="1855"/>
                  </a:lnTo>
                  <a:lnTo>
                    <a:pt x="655" y="1855"/>
                  </a:lnTo>
                  <a:lnTo>
                    <a:pt x="656" y="1850"/>
                  </a:lnTo>
                  <a:lnTo>
                    <a:pt x="658" y="1846"/>
                  </a:lnTo>
                  <a:lnTo>
                    <a:pt x="660" y="1843"/>
                  </a:lnTo>
                  <a:lnTo>
                    <a:pt x="664" y="1842"/>
                  </a:lnTo>
                  <a:lnTo>
                    <a:pt x="675" y="1839"/>
                  </a:lnTo>
                  <a:lnTo>
                    <a:pt x="689" y="1836"/>
                  </a:lnTo>
                  <a:lnTo>
                    <a:pt x="689" y="1836"/>
                  </a:lnTo>
                  <a:lnTo>
                    <a:pt x="696" y="1833"/>
                  </a:lnTo>
                  <a:lnTo>
                    <a:pt x="700" y="1830"/>
                  </a:lnTo>
                  <a:lnTo>
                    <a:pt x="703" y="1827"/>
                  </a:lnTo>
                  <a:lnTo>
                    <a:pt x="704" y="1823"/>
                  </a:lnTo>
                  <a:lnTo>
                    <a:pt x="704" y="1818"/>
                  </a:lnTo>
                  <a:lnTo>
                    <a:pt x="704" y="1814"/>
                  </a:lnTo>
                  <a:lnTo>
                    <a:pt x="702" y="1806"/>
                  </a:lnTo>
                  <a:lnTo>
                    <a:pt x="702" y="1806"/>
                  </a:lnTo>
                  <a:lnTo>
                    <a:pt x="702" y="1802"/>
                  </a:lnTo>
                  <a:lnTo>
                    <a:pt x="704" y="1797"/>
                  </a:lnTo>
                  <a:lnTo>
                    <a:pt x="711" y="1784"/>
                  </a:lnTo>
                  <a:lnTo>
                    <a:pt x="721" y="1771"/>
                  </a:lnTo>
                  <a:lnTo>
                    <a:pt x="729" y="1762"/>
                  </a:lnTo>
                  <a:lnTo>
                    <a:pt x="729" y="1762"/>
                  </a:lnTo>
                  <a:lnTo>
                    <a:pt x="733" y="1759"/>
                  </a:lnTo>
                  <a:lnTo>
                    <a:pt x="737" y="1757"/>
                  </a:lnTo>
                  <a:lnTo>
                    <a:pt x="746" y="1754"/>
                  </a:lnTo>
                  <a:lnTo>
                    <a:pt x="754" y="1751"/>
                  </a:lnTo>
                  <a:lnTo>
                    <a:pt x="756" y="1749"/>
                  </a:lnTo>
                  <a:lnTo>
                    <a:pt x="757" y="1746"/>
                  </a:lnTo>
                  <a:lnTo>
                    <a:pt x="757" y="1746"/>
                  </a:lnTo>
                  <a:lnTo>
                    <a:pt x="757" y="1737"/>
                  </a:lnTo>
                  <a:lnTo>
                    <a:pt x="755" y="1723"/>
                  </a:lnTo>
                  <a:lnTo>
                    <a:pt x="749" y="1698"/>
                  </a:lnTo>
                  <a:lnTo>
                    <a:pt x="749" y="1698"/>
                  </a:lnTo>
                  <a:lnTo>
                    <a:pt x="749" y="1693"/>
                  </a:lnTo>
                  <a:lnTo>
                    <a:pt x="749" y="1689"/>
                  </a:lnTo>
                  <a:lnTo>
                    <a:pt x="752" y="1679"/>
                  </a:lnTo>
                  <a:lnTo>
                    <a:pt x="759" y="1658"/>
                  </a:lnTo>
                  <a:lnTo>
                    <a:pt x="759" y="1658"/>
                  </a:lnTo>
                  <a:lnTo>
                    <a:pt x="763" y="1646"/>
                  </a:lnTo>
                  <a:lnTo>
                    <a:pt x="767" y="1635"/>
                  </a:lnTo>
                  <a:lnTo>
                    <a:pt x="773" y="1624"/>
                  </a:lnTo>
                  <a:lnTo>
                    <a:pt x="779" y="1615"/>
                  </a:lnTo>
                  <a:lnTo>
                    <a:pt x="779" y="1615"/>
                  </a:lnTo>
                  <a:lnTo>
                    <a:pt x="782" y="1611"/>
                  </a:lnTo>
                  <a:lnTo>
                    <a:pt x="784" y="1606"/>
                  </a:lnTo>
                  <a:lnTo>
                    <a:pt x="786" y="1597"/>
                  </a:lnTo>
                  <a:lnTo>
                    <a:pt x="787" y="1588"/>
                  </a:lnTo>
                  <a:lnTo>
                    <a:pt x="786" y="1578"/>
                  </a:lnTo>
                  <a:lnTo>
                    <a:pt x="786" y="1578"/>
                  </a:lnTo>
                  <a:lnTo>
                    <a:pt x="785" y="1556"/>
                  </a:lnTo>
                  <a:lnTo>
                    <a:pt x="785" y="1534"/>
                  </a:lnTo>
                  <a:lnTo>
                    <a:pt x="785" y="1534"/>
                  </a:lnTo>
                  <a:lnTo>
                    <a:pt x="784" y="1529"/>
                  </a:lnTo>
                  <a:lnTo>
                    <a:pt x="783" y="1524"/>
                  </a:lnTo>
                  <a:lnTo>
                    <a:pt x="779" y="1518"/>
                  </a:lnTo>
                  <a:lnTo>
                    <a:pt x="778" y="1515"/>
                  </a:lnTo>
                  <a:lnTo>
                    <a:pt x="777" y="1512"/>
                  </a:lnTo>
                  <a:lnTo>
                    <a:pt x="777" y="1509"/>
                  </a:lnTo>
                  <a:lnTo>
                    <a:pt x="777" y="1505"/>
                  </a:lnTo>
                  <a:lnTo>
                    <a:pt x="777" y="1505"/>
                  </a:lnTo>
                  <a:lnTo>
                    <a:pt x="779" y="1501"/>
                  </a:lnTo>
                  <a:lnTo>
                    <a:pt x="779" y="1496"/>
                  </a:lnTo>
                  <a:lnTo>
                    <a:pt x="778" y="1486"/>
                  </a:lnTo>
                  <a:lnTo>
                    <a:pt x="775" y="1475"/>
                  </a:lnTo>
                  <a:lnTo>
                    <a:pt x="772" y="1467"/>
                  </a:lnTo>
                  <a:lnTo>
                    <a:pt x="772" y="1467"/>
                  </a:lnTo>
                  <a:lnTo>
                    <a:pt x="771" y="1463"/>
                  </a:lnTo>
                  <a:lnTo>
                    <a:pt x="770" y="1458"/>
                  </a:lnTo>
                  <a:lnTo>
                    <a:pt x="772" y="1447"/>
                  </a:lnTo>
                  <a:lnTo>
                    <a:pt x="775" y="1434"/>
                  </a:lnTo>
                  <a:lnTo>
                    <a:pt x="779" y="1420"/>
                  </a:lnTo>
                  <a:lnTo>
                    <a:pt x="779" y="1420"/>
                  </a:lnTo>
                  <a:lnTo>
                    <a:pt x="783" y="1409"/>
                  </a:lnTo>
                  <a:lnTo>
                    <a:pt x="784" y="1406"/>
                  </a:lnTo>
                  <a:lnTo>
                    <a:pt x="787" y="1404"/>
                  </a:lnTo>
                  <a:lnTo>
                    <a:pt x="790" y="1404"/>
                  </a:lnTo>
                  <a:lnTo>
                    <a:pt x="794" y="1404"/>
                  </a:lnTo>
                  <a:lnTo>
                    <a:pt x="806" y="1404"/>
                  </a:lnTo>
                  <a:lnTo>
                    <a:pt x="806" y="1404"/>
                  </a:lnTo>
                  <a:lnTo>
                    <a:pt x="814" y="1403"/>
                  </a:lnTo>
                  <a:lnTo>
                    <a:pt x="821" y="1402"/>
                  </a:lnTo>
                  <a:lnTo>
                    <a:pt x="827" y="1399"/>
                  </a:lnTo>
                  <a:lnTo>
                    <a:pt x="832" y="1396"/>
                  </a:lnTo>
                  <a:lnTo>
                    <a:pt x="838" y="1390"/>
                  </a:lnTo>
                  <a:lnTo>
                    <a:pt x="843" y="1385"/>
                  </a:lnTo>
                  <a:lnTo>
                    <a:pt x="852" y="1373"/>
                  </a:lnTo>
                  <a:lnTo>
                    <a:pt x="852" y="1373"/>
                  </a:lnTo>
                  <a:lnTo>
                    <a:pt x="856" y="1367"/>
                  </a:lnTo>
                  <a:lnTo>
                    <a:pt x="861" y="1364"/>
                  </a:lnTo>
                  <a:lnTo>
                    <a:pt x="867" y="1362"/>
                  </a:lnTo>
                  <a:lnTo>
                    <a:pt x="873" y="1361"/>
                  </a:lnTo>
                  <a:lnTo>
                    <a:pt x="886" y="1359"/>
                  </a:lnTo>
                  <a:lnTo>
                    <a:pt x="893" y="1357"/>
                  </a:lnTo>
                  <a:lnTo>
                    <a:pt x="900" y="1354"/>
                  </a:lnTo>
                  <a:lnTo>
                    <a:pt x="900" y="1354"/>
                  </a:lnTo>
                  <a:lnTo>
                    <a:pt x="907" y="1349"/>
                  </a:lnTo>
                  <a:lnTo>
                    <a:pt x="911" y="1343"/>
                  </a:lnTo>
                  <a:lnTo>
                    <a:pt x="915" y="1335"/>
                  </a:lnTo>
                  <a:lnTo>
                    <a:pt x="918" y="1328"/>
                  </a:lnTo>
                  <a:lnTo>
                    <a:pt x="922" y="1314"/>
                  </a:lnTo>
                  <a:lnTo>
                    <a:pt x="926" y="1308"/>
                  </a:lnTo>
                  <a:lnTo>
                    <a:pt x="929" y="1303"/>
                  </a:lnTo>
                  <a:lnTo>
                    <a:pt x="929" y="1303"/>
                  </a:lnTo>
                  <a:lnTo>
                    <a:pt x="932" y="1300"/>
                  </a:lnTo>
                  <a:lnTo>
                    <a:pt x="937" y="1297"/>
                  </a:lnTo>
                  <a:lnTo>
                    <a:pt x="949" y="1292"/>
                  </a:lnTo>
                  <a:lnTo>
                    <a:pt x="960" y="1286"/>
                  </a:lnTo>
                  <a:lnTo>
                    <a:pt x="965" y="1283"/>
                  </a:lnTo>
                  <a:lnTo>
                    <a:pt x="969" y="1279"/>
                  </a:lnTo>
                  <a:lnTo>
                    <a:pt x="969" y="1279"/>
                  </a:lnTo>
                  <a:lnTo>
                    <a:pt x="978" y="1269"/>
                  </a:lnTo>
                  <a:lnTo>
                    <a:pt x="990" y="1257"/>
                  </a:lnTo>
                  <a:lnTo>
                    <a:pt x="1003" y="1246"/>
                  </a:lnTo>
                  <a:lnTo>
                    <a:pt x="1014" y="1238"/>
                  </a:lnTo>
                  <a:lnTo>
                    <a:pt x="1014" y="1238"/>
                  </a:lnTo>
                  <a:lnTo>
                    <a:pt x="1023" y="1232"/>
                  </a:lnTo>
                  <a:lnTo>
                    <a:pt x="1035" y="1223"/>
                  </a:lnTo>
                  <a:lnTo>
                    <a:pt x="1049" y="1210"/>
                  </a:lnTo>
                  <a:lnTo>
                    <a:pt x="1057" y="1203"/>
                  </a:lnTo>
                  <a:lnTo>
                    <a:pt x="1064" y="1194"/>
                  </a:lnTo>
                  <a:lnTo>
                    <a:pt x="1064" y="1194"/>
                  </a:lnTo>
                  <a:lnTo>
                    <a:pt x="1078" y="1177"/>
                  </a:lnTo>
                  <a:lnTo>
                    <a:pt x="1089" y="1163"/>
                  </a:lnTo>
                  <a:lnTo>
                    <a:pt x="1094" y="1157"/>
                  </a:lnTo>
                  <a:lnTo>
                    <a:pt x="1101" y="1152"/>
                  </a:lnTo>
                  <a:lnTo>
                    <a:pt x="1106" y="1148"/>
                  </a:lnTo>
                  <a:lnTo>
                    <a:pt x="1113" y="1146"/>
                  </a:lnTo>
                  <a:lnTo>
                    <a:pt x="1113" y="1146"/>
                  </a:lnTo>
                  <a:lnTo>
                    <a:pt x="1136" y="1139"/>
                  </a:lnTo>
                  <a:lnTo>
                    <a:pt x="1158" y="1130"/>
                  </a:lnTo>
                  <a:lnTo>
                    <a:pt x="1158" y="1130"/>
                  </a:lnTo>
                  <a:lnTo>
                    <a:pt x="1164" y="1127"/>
                  </a:lnTo>
                  <a:lnTo>
                    <a:pt x="1170" y="1123"/>
                  </a:lnTo>
                  <a:lnTo>
                    <a:pt x="1176" y="1117"/>
                  </a:lnTo>
                  <a:lnTo>
                    <a:pt x="1183" y="1111"/>
                  </a:lnTo>
                  <a:lnTo>
                    <a:pt x="1194" y="1098"/>
                  </a:lnTo>
                  <a:lnTo>
                    <a:pt x="1204" y="1087"/>
                  </a:lnTo>
                  <a:lnTo>
                    <a:pt x="1204" y="1087"/>
                  </a:lnTo>
                  <a:lnTo>
                    <a:pt x="1208" y="1083"/>
                  </a:lnTo>
                  <a:lnTo>
                    <a:pt x="1210" y="1078"/>
                  </a:lnTo>
                  <a:lnTo>
                    <a:pt x="1211" y="1073"/>
                  </a:lnTo>
                  <a:lnTo>
                    <a:pt x="1211" y="1068"/>
                  </a:lnTo>
                  <a:lnTo>
                    <a:pt x="1210" y="1058"/>
                  </a:lnTo>
                  <a:lnTo>
                    <a:pt x="1210" y="1053"/>
                  </a:lnTo>
                  <a:lnTo>
                    <a:pt x="1210" y="1046"/>
                  </a:lnTo>
                  <a:lnTo>
                    <a:pt x="1210" y="1046"/>
                  </a:lnTo>
                  <a:lnTo>
                    <a:pt x="1211" y="1036"/>
                  </a:lnTo>
                  <a:lnTo>
                    <a:pt x="1212" y="1030"/>
                  </a:lnTo>
                  <a:lnTo>
                    <a:pt x="1214" y="1026"/>
                  </a:lnTo>
                  <a:lnTo>
                    <a:pt x="1216" y="1022"/>
                  </a:lnTo>
                  <a:lnTo>
                    <a:pt x="1219" y="1019"/>
                  </a:lnTo>
                  <a:lnTo>
                    <a:pt x="1222" y="1017"/>
                  </a:lnTo>
                  <a:lnTo>
                    <a:pt x="1227" y="1016"/>
                  </a:lnTo>
                  <a:lnTo>
                    <a:pt x="1227" y="1016"/>
                  </a:lnTo>
                  <a:lnTo>
                    <a:pt x="1237" y="1016"/>
                  </a:lnTo>
                  <a:lnTo>
                    <a:pt x="1247" y="1014"/>
                  </a:lnTo>
                  <a:lnTo>
                    <a:pt x="1252" y="1012"/>
                  </a:lnTo>
                  <a:lnTo>
                    <a:pt x="1256" y="1010"/>
                  </a:lnTo>
                  <a:lnTo>
                    <a:pt x="1259" y="1008"/>
                  </a:lnTo>
                  <a:lnTo>
                    <a:pt x="1261" y="1005"/>
                  </a:lnTo>
                  <a:lnTo>
                    <a:pt x="1261" y="1005"/>
                  </a:lnTo>
                  <a:lnTo>
                    <a:pt x="1263" y="1002"/>
                  </a:lnTo>
                  <a:lnTo>
                    <a:pt x="1265" y="999"/>
                  </a:lnTo>
                  <a:lnTo>
                    <a:pt x="1269" y="997"/>
                  </a:lnTo>
                  <a:lnTo>
                    <a:pt x="1272" y="996"/>
                  </a:lnTo>
                  <a:lnTo>
                    <a:pt x="1274" y="996"/>
                  </a:lnTo>
                  <a:lnTo>
                    <a:pt x="1277" y="997"/>
                  </a:lnTo>
                  <a:lnTo>
                    <a:pt x="1279" y="1000"/>
                  </a:lnTo>
                  <a:lnTo>
                    <a:pt x="1281" y="1005"/>
                  </a:lnTo>
                  <a:lnTo>
                    <a:pt x="1281" y="1005"/>
                  </a:lnTo>
                  <a:lnTo>
                    <a:pt x="1283" y="1009"/>
                  </a:lnTo>
                  <a:lnTo>
                    <a:pt x="1286" y="1012"/>
                  </a:lnTo>
                  <a:lnTo>
                    <a:pt x="1290" y="1014"/>
                  </a:lnTo>
                  <a:lnTo>
                    <a:pt x="1293" y="1015"/>
                  </a:lnTo>
                  <a:lnTo>
                    <a:pt x="1300" y="1015"/>
                  </a:lnTo>
                  <a:lnTo>
                    <a:pt x="1302" y="1015"/>
                  </a:lnTo>
                  <a:lnTo>
                    <a:pt x="1302" y="1015"/>
                  </a:lnTo>
                  <a:lnTo>
                    <a:pt x="1307" y="1014"/>
                  </a:lnTo>
                  <a:lnTo>
                    <a:pt x="1316" y="1012"/>
                  </a:lnTo>
                  <a:lnTo>
                    <a:pt x="1322" y="1012"/>
                  </a:lnTo>
                  <a:lnTo>
                    <a:pt x="1328" y="1012"/>
                  </a:lnTo>
                  <a:lnTo>
                    <a:pt x="1333" y="1013"/>
                  </a:lnTo>
                  <a:lnTo>
                    <a:pt x="1337" y="1015"/>
                  </a:lnTo>
                  <a:lnTo>
                    <a:pt x="1337" y="1015"/>
                  </a:lnTo>
                  <a:lnTo>
                    <a:pt x="1339" y="1017"/>
                  </a:lnTo>
                  <a:lnTo>
                    <a:pt x="1339" y="1017"/>
                  </a:lnTo>
                  <a:lnTo>
                    <a:pt x="1339" y="993"/>
                  </a:lnTo>
                  <a:lnTo>
                    <a:pt x="1338" y="975"/>
                  </a:lnTo>
                  <a:lnTo>
                    <a:pt x="1338" y="975"/>
                  </a:lnTo>
                  <a:lnTo>
                    <a:pt x="1337" y="971"/>
                  </a:lnTo>
                  <a:lnTo>
                    <a:pt x="1335" y="968"/>
                  </a:lnTo>
                  <a:lnTo>
                    <a:pt x="1333" y="965"/>
                  </a:lnTo>
                  <a:lnTo>
                    <a:pt x="1331" y="961"/>
                  </a:lnTo>
                  <a:lnTo>
                    <a:pt x="1331" y="961"/>
                  </a:lnTo>
                  <a:lnTo>
                    <a:pt x="1330" y="952"/>
                  </a:lnTo>
                  <a:lnTo>
                    <a:pt x="1331" y="942"/>
                  </a:lnTo>
                  <a:lnTo>
                    <a:pt x="1332" y="925"/>
                  </a:lnTo>
                  <a:lnTo>
                    <a:pt x="1332" y="925"/>
                  </a:lnTo>
                  <a:lnTo>
                    <a:pt x="1332" y="919"/>
                  </a:lnTo>
                  <a:lnTo>
                    <a:pt x="1332" y="914"/>
                  </a:lnTo>
                  <a:lnTo>
                    <a:pt x="1330" y="909"/>
                  </a:lnTo>
                  <a:lnTo>
                    <a:pt x="1327" y="906"/>
                  </a:lnTo>
                  <a:lnTo>
                    <a:pt x="1327" y="906"/>
                  </a:lnTo>
                  <a:lnTo>
                    <a:pt x="1323" y="902"/>
                  </a:lnTo>
                  <a:lnTo>
                    <a:pt x="1321" y="899"/>
                  </a:lnTo>
                  <a:lnTo>
                    <a:pt x="1318" y="894"/>
                  </a:lnTo>
                  <a:lnTo>
                    <a:pt x="1316" y="888"/>
                  </a:lnTo>
                  <a:lnTo>
                    <a:pt x="1316" y="888"/>
                  </a:lnTo>
                  <a:lnTo>
                    <a:pt x="1314" y="879"/>
                  </a:lnTo>
                  <a:lnTo>
                    <a:pt x="1313" y="866"/>
                  </a:lnTo>
                  <a:lnTo>
                    <a:pt x="1314" y="855"/>
                  </a:lnTo>
                  <a:lnTo>
                    <a:pt x="1316" y="846"/>
                  </a:lnTo>
                  <a:lnTo>
                    <a:pt x="1316" y="846"/>
                  </a:lnTo>
                  <a:lnTo>
                    <a:pt x="1317" y="842"/>
                  </a:lnTo>
                  <a:lnTo>
                    <a:pt x="1316" y="838"/>
                  </a:lnTo>
                  <a:lnTo>
                    <a:pt x="1315" y="834"/>
                  </a:lnTo>
                  <a:lnTo>
                    <a:pt x="1312" y="831"/>
                  </a:lnTo>
                  <a:lnTo>
                    <a:pt x="1307" y="825"/>
                  </a:lnTo>
                  <a:lnTo>
                    <a:pt x="1302" y="821"/>
                  </a:lnTo>
                  <a:lnTo>
                    <a:pt x="1302" y="821"/>
                  </a:lnTo>
                  <a:lnTo>
                    <a:pt x="1298" y="818"/>
                  </a:lnTo>
                  <a:lnTo>
                    <a:pt x="1295" y="815"/>
                  </a:lnTo>
                  <a:lnTo>
                    <a:pt x="1288" y="807"/>
                  </a:lnTo>
                  <a:lnTo>
                    <a:pt x="1288" y="807"/>
                  </a:lnTo>
                  <a:lnTo>
                    <a:pt x="1285" y="803"/>
                  </a:lnTo>
                  <a:lnTo>
                    <a:pt x="1284" y="798"/>
                  </a:lnTo>
                  <a:lnTo>
                    <a:pt x="1284" y="794"/>
                  </a:lnTo>
                  <a:lnTo>
                    <a:pt x="1285" y="790"/>
                  </a:lnTo>
                  <a:lnTo>
                    <a:pt x="1285" y="790"/>
                  </a:lnTo>
                  <a:lnTo>
                    <a:pt x="1286" y="787"/>
                  </a:lnTo>
                  <a:lnTo>
                    <a:pt x="1287" y="785"/>
                  </a:lnTo>
                  <a:lnTo>
                    <a:pt x="1292" y="783"/>
                  </a:lnTo>
                  <a:lnTo>
                    <a:pt x="1296" y="781"/>
                  </a:lnTo>
                  <a:lnTo>
                    <a:pt x="1297" y="780"/>
                  </a:lnTo>
                  <a:lnTo>
                    <a:pt x="1298" y="779"/>
                  </a:lnTo>
                  <a:lnTo>
                    <a:pt x="1298" y="779"/>
                  </a:lnTo>
                  <a:lnTo>
                    <a:pt x="1298" y="776"/>
                  </a:lnTo>
                  <a:lnTo>
                    <a:pt x="1300" y="773"/>
                  </a:lnTo>
                  <a:lnTo>
                    <a:pt x="1304" y="771"/>
                  </a:lnTo>
                  <a:lnTo>
                    <a:pt x="1307" y="770"/>
                  </a:lnTo>
                  <a:lnTo>
                    <a:pt x="1311" y="770"/>
                  </a:lnTo>
                  <a:lnTo>
                    <a:pt x="1311" y="770"/>
                  </a:lnTo>
                  <a:lnTo>
                    <a:pt x="1317" y="769"/>
                  </a:lnTo>
                  <a:lnTo>
                    <a:pt x="1322" y="769"/>
                  </a:lnTo>
                  <a:lnTo>
                    <a:pt x="1326" y="767"/>
                  </a:lnTo>
                  <a:lnTo>
                    <a:pt x="1329" y="764"/>
                  </a:lnTo>
                  <a:lnTo>
                    <a:pt x="1329" y="764"/>
                  </a:lnTo>
                  <a:lnTo>
                    <a:pt x="1332" y="754"/>
                  </a:lnTo>
                  <a:lnTo>
                    <a:pt x="1333" y="751"/>
                  </a:lnTo>
                  <a:lnTo>
                    <a:pt x="1333" y="749"/>
                  </a:lnTo>
                  <a:lnTo>
                    <a:pt x="1333" y="749"/>
                  </a:lnTo>
                  <a:lnTo>
                    <a:pt x="1329" y="747"/>
                  </a:lnTo>
                  <a:lnTo>
                    <a:pt x="1322" y="746"/>
                  </a:lnTo>
                  <a:lnTo>
                    <a:pt x="1308" y="744"/>
                  </a:lnTo>
                  <a:lnTo>
                    <a:pt x="1308" y="744"/>
                  </a:lnTo>
                  <a:lnTo>
                    <a:pt x="1305" y="743"/>
                  </a:lnTo>
                  <a:lnTo>
                    <a:pt x="1304" y="742"/>
                  </a:lnTo>
                  <a:lnTo>
                    <a:pt x="1300" y="738"/>
                  </a:lnTo>
                  <a:lnTo>
                    <a:pt x="1297" y="733"/>
                  </a:lnTo>
                  <a:lnTo>
                    <a:pt x="1295" y="729"/>
                  </a:lnTo>
                  <a:lnTo>
                    <a:pt x="1295" y="729"/>
                  </a:lnTo>
                  <a:lnTo>
                    <a:pt x="1293" y="725"/>
                  </a:lnTo>
                  <a:lnTo>
                    <a:pt x="1291" y="723"/>
                  </a:lnTo>
                  <a:lnTo>
                    <a:pt x="1286" y="721"/>
                  </a:lnTo>
                  <a:lnTo>
                    <a:pt x="1286" y="721"/>
                  </a:lnTo>
                  <a:lnTo>
                    <a:pt x="1280" y="719"/>
                  </a:lnTo>
                  <a:lnTo>
                    <a:pt x="1278" y="718"/>
                  </a:lnTo>
                  <a:lnTo>
                    <a:pt x="1278" y="716"/>
                  </a:lnTo>
                  <a:lnTo>
                    <a:pt x="1278" y="716"/>
                  </a:lnTo>
                  <a:lnTo>
                    <a:pt x="1278" y="712"/>
                  </a:lnTo>
                  <a:lnTo>
                    <a:pt x="1279" y="708"/>
                  </a:lnTo>
                  <a:lnTo>
                    <a:pt x="1281" y="705"/>
                  </a:lnTo>
                  <a:lnTo>
                    <a:pt x="1285" y="704"/>
                  </a:lnTo>
                  <a:lnTo>
                    <a:pt x="1285" y="704"/>
                  </a:lnTo>
                  <a:lnTo>
                    <a:pt x="1287" y="703"/>
                  </a:lnTo>
                  <a:lnTo>
                    <a:pt x="1288" y="701"/>
                  </a:lnTo>
                  <a:lnTo>
                    <a:pt x="1289" y="698"/>
                  </a:lnTo>
                  <a:lnTo>
                    <a:pt x="1291" y="695"/>
                  </a:lnTo>
                  <a:lnTo>
                    <a:pt x="1292" y="694"/>
                  </a:lnTo>
                  <a:lnTo>
                    <a:pt x="1295" y="693"/>
                  </a:lnTo>
                  <a:lnTo>
                    <a:pt x="1295" y="693"/>
                  </a:lnTo>
                  <a:lnTo>
                    <a:pt x="1298" y="692"/>
                  </a:lnTo>
                  <a:lnTo>
                    <a:pt x="1299" y="691"/>
                  </a:lnTo>
                  <a:lnTo>
                    <a:pt x="1300" y="689"/>
                  </a:lnTo>
                  <a:lnTo>
                    <a:pt x="1301" y="687"/>
                  </a:lnTo>
                  <a:lnTo>
                    <a:pt x="1300" y="683"/>
                  </a:lnTo>
                  <a:lnTo>
                    <a:pt x="1299" y="679"/>
                  </a:lnTo>
                  <a:lnTo>
                    <a:pt x="1299" y="679"/>
                  </a:lnTo>
                  <a:lnTo>
                    <a:pt x="1298" y="676"/>
                  </a:lnTo>
                  <a:lnTo>
                    <a:pt x="1298" y="672"/>
                  </a:lnTo>
                  <a:lnTo>
                    <a:pt x="1298" y="672"/>
                  </a:lnTo>
                  <a:lnTo>
                    <a:pt x="1299" y="672"/>
                  </a:lnTo>
                  <a:lnTo>
                    <a:pt x="1299" y="672"/>
                  </a:lnTo>
                  <a:lnTo>
                    <a:pt x="1308" y="681"/>
                  </a:lnTo>
                  <a:lnTo>
                    <a:pt x="1308" y="681"/>
                  </a:lnTo>
                  <a:lnTo>
                    <a:pt x="1308" y="681"/>
                  </a:lnTo>
                  <a:lnTo>
                    <a:pt x="1308" y="681"/>
                  </a:lnTo>
                  <a:lnTo>
                    <a:pt x="1309" y="682"/>
                  </a:lnTo>
                  <a:lnTo>
                    <a:pt x="1309" y="682"/>
                  </a:lnTo>
                  <a:lnTo>
                    <a:pt x="1309" y="682"/>
                  </a:lnTo>
                  <a:lnTo>
                    <a:pt x="1309" y="682"/>
                  </a:lnTo>
                  <a:lnTo>
                    <a:pt x="1310" y="682"/>
                  </a:lnTo>
                  <a:lnTo>
                    <a:pt x="1310" y="682"/>
                  </a:lnTo>
                  <a:lnTo>
                    <a:pt x="1310" y="683"/>
                  </a:lnTo>
                  <a:lnTo>
                    <a:pt x="1310" y="683"/>
                  </a:lnTo>
                  <a:lnTo>
                    <a:pt x="1311" y="683"/>
                  </a:lnTo>
                  <a:lnTo>
                    <a:pt x="1311" y="683"/>
                  </a:lnTo>
                  <a:lnTo>
                    <a:pt x="1312" y="683"/>
                  </a:lnTo>
                  <a:lnTo>
                    <a:pt x="1312" y="683"/>
                  </a:lnTo>
                  <a:lnTo>
                    <a:pt x="1312" y="684"/>
                  </a:lnTo>
                  <a:lnTo>
                    <a:pt x="1312" y="684"/>
                  </a:lnTo>
                  <a:lnTo>
                    <a:pt x="1313" y="684"/>
                  </a:lnTo>
                  <a:lnTo>
                    <a:pt x="1313" y="684"/>
                  </a:lnTo>
                  <a:lnTo>
                    <a:pt x="1314" y="684"/>
                  </a:lnTo>
                  <a:lnTo>
                    <a:pt x="1314" y="684"/>
                  </a:lnTo>
                  <a:lnTo>
                    <a:pt x="1315" y="684"/>
                  </a:lnTo>
                  <a:lnTo>
                    <a:pt x="1315" y="684"/>
                  </a:lnTo>
                  <a:lnTo>
                    <a:pt x="1316" y="684"/>
                  </a:lnTo>
                  <a:lnTo>
                    <a:pt x="1316" y="684"/>
                  </a:lnTo>
                  <a:lnTo>
                    <a:pt x="1317" y="684"/>
                  </a:lnTo>
                  <a:lnTo>
                    <a:pt x="1317" y="684"/>
                  </a:lnTo>
                  <a:lnTo>
                    <a:pt x="1319" y="684"/>
                  </a:lnTo>
                  <a:lnTo>
                    <a:pt x="1319" y="684"/>
                  </a:lnTo>
                  <a:lnTo>
                    <a:pt x="1326" y="684"/>
                  </a:lnTo>
                  <a:lnTo>
                    <a:pt x="1332" y="685"/>
                  </a:lnTo>
                  <a:lnTo>
                    <a:pt x="1333" y="686"/>
                  </a:lnTo>
                  <a:lnTo>
                    <a:pt x="1335" y="687"/>
                  </a:lnTo>
                  <a:lnTo>
                    <a:pt x="1338" y="692"/>
                  </a:lnTo>
                  <a:lnTo>
                    <a:pt x="1338" y="692"/>
                  </a:lnTo>
                  <a:lnTo>
                    <a:pt x="1341" y="698"/>
                  </a:lnTo>
                  <a:lnTo>
                    <a:pt x="1345" y="704"/>
                  </a:lnTo>
                  <a:lnTo>
                    <a:pt x="1350" y="707"/>
                  </a:lnTo>
                  <a:lnTo>
                    <a:pt x="1358" y="709"/>
                  </a:lnTo>
                  <a:lnTo>
                    <a:pt x="1358" y="709"/>
                  </a:lnTo>
                  <a:lnTo>
                    <a:pt x="1362" y="710"/>
                  </a:lnTo>
                  <a:lnTo>
                    <a:pt x="1365" y="709"/>
                  </a:lnTo>
                  <a:lnTo>
                    <a:pt x="1371" y="706"/>
                  </a:lnTo>
                  <a:lnTo>
                    <a:pt x="1376" y="700"/>
                  </a:lnTo>
                  <a:lnTo>
                    <a:pt x="1379" y="699"/>
                  </a:lnTo>
                  <a:lnTo>
                    <a:pt x="1382" y="698"/>
                  </a:lnTo>
                  <a:lnTo>
                    <a:pt x="1382" y="698"/>
                  </a:lnTo>
                  <a:lnTo>
                    <a:pt x="1387" y="697"/>
                  </a:lnTo>
                  <a:lnTo>
                    <a:pt x="1389" y="698"/>
                  </a:lnTo>
                  <a:lnTo>
                    <a:pt x="1390" y="699"/>
                  </a:lnTo>
                  <a:lnTo>
                    <a:pt x="1391" y="704"/>
                  </a:lnTo>
                  <a:lnTo>
                    <a:pt x="1391" y="709"/>
                  </a:lnTo>
                  <a:lnTo>
                    <a:pt x="1391" y="709"/>
                  </a:lnTo>
                  <a:lnTo>
                    <a:pt x="1391" y="712"/>
                  </a:lnTo>
                  <a:lnTo>
                    <a:pt x="1390" y="715"/>
                  </a:lnTo>
                  <a:lnTo>
                    <a:pt x="1387" y="721"/>
                  </a:lnTo>
                  <a:lnTo>
                    <a:pt x="1386" y="724"/>
                  </a:lnTo>
                  <a:lnTo>
                    <a:pt x="1385" y="727"/>
                  </a:lnTo>
                  <a:lnTo>
                    <a:pt x="1385" y="730"/>
                  </a:lnTo>
                  <a:lnTo>
                    <a:pt x="1387" y="732"/>
                  </a:lnTo>
                  <a:lnTo>
                    <a:pt x="1387" y="732"/>
                  </a:lnTo>
                  <a:lnTo>
                    <a:pt x="1388" y="735"/>
                  </a:lnTo>
                  <a:lnTo>
                    <a:pt x="1389" y="738"/>
                  </a:lnTo>
                  <a:lnTo>
                    <a:pt x="1387" y="744"/>
                  </a:lnTo>
                  <a:lnTo>
                    <a:pt x="1385" y="751"/>
                  </a:lnTo>
                  <a:lnTo>
                    <a:pt x="1385" y="753"/>
                  </a:lnTo>
                  <a:lnTo>
                    <a:pt x="1387" y="755"/>
                  </a:lnTo>
                  <a:lnTo>
                    <a:pt x="1387" y="755"/>
                  </a:lnTo>
                  <a:lnTo>
                    <a:pt x="1392" y="758"/>
                  </a:lnTo>
                  <a:lnTo>
                    <a:pt x="1397" y="759"/>
                  </a:lnTo>
                  <a:lnTo>
                    <a:pt x="1402" y="761"/>
                  </a:lnTo>
                  <a:lnTo>
                    <a:pt x="1406" y="764"/>
                  </a:lnTo>
                  <a:lnTo>
                    <a:pt x="1406" y="764"/>
                  </a:lnTo>
                  <a:lnTo>
                    <a:pt x="1411" y="767"/>
                  </a:lnTo>
                  <a:lnTo>
                    <a:pt x="1418" y="769"/>
                  </a:lnTo>
                  <a:lnTo>
                    <a:pt x="1433" y="771"/>
                  </a:lnTo>
                  <a:lnTo>
                    <a:pt x="1433" y="771"/>
                  </a:lnTo>
                  <a:lnTo>
                    <a:pt x="1444" y="770"/>
                  </a:lnTo>
                  <a:lnTo>
                    <a:pt x="1458" y="769"/>
                  </a:lnTo>
                  <a:lnTo>
                    <a:pt x="1472" y="769"/>
                  </a:lnTo>
                  <a:lnTo>
                    <a:pt x="1484" y="769"/>
                  </a:lnTo>
                  <a:lnTo>
                    <a:pt x="1484" y="769"/>
                  </a:lnTo>
                  <a:lnTo>
                    <a:pt x="1488" y="769"/>
                  </a:lnTo>
                  <a:lnTo>
                    <a:pt x="1491" y="771"/>
                  </a:lnTo>
                  <a:lnTo>
                    <a:pt x="1494" y="773"/>
                  </a:lnTo>
                  <a:lnTo>
                    <a:pt x="1496" y="774"/>
                  </a:lnTo>
                  <a:lnTo>
                    <a:pt x="1499" y="774"/>
                  </a:lnTo>
                  <a:lnTo>
                    <a:pt x="1503" y="774"/>
                  </a:lnTo>
                  <a:lnTo>
                    <a:pt x="1509" y="773"/>
                  </a:lnTo>
                  <a:lnTo>
                    <a:pt x="1509" y="773"/>
                  </a:lnTo>
                  <a:lnTo>
                    <a:pt x="1521" y="770"/>
                  </a:lnTo>
                  <a:lnTo>
                    <a:pt x="1530" y="769"/>
                  </a:lnTo>
                  <a:lnTo>
                    <a:pt x="1536" y="769"/>
                  </a:lnTo>
                  <a:lnTo>
                    <a:pt x="1542" y="770"/>
                  </a:lnTo>
                  <a:lnTo>
                    <a:pt x="1542" y="770"/>
                  </a:lnTo>
                  <a:lnTo>
                    <a:pt x="1545" y="771"/>
                  </a:lnTo>
                  <a:lnTo>
                    <a:pt x="1547" y="772"/>
                  </a:lnTo>
                  <a:lnTo>
                    <a:pt x="1550" y="775"/>
                  </a:lnTo>
                  <a:lnTo>
                    <a:pt x="1551" y="778"/>
                  </a:lnTo>
                  <a:lnTo>
                    <a:pt x="1553" y="781"/>
                  </a:lnTo>
                  <a:lnTo>
                    <a:pt x="1553" y="781"/>
                  </a:lnTo>
                  <a:lnTo>
                    <a:pt x="1555" y="785"/>
                  </a:lnTo>
                  <a:lnTo>
                    <a:pt x="1557" y="790"/>
                  </a:lnTo>
                  <a:lnTo>
                    <a:pt x="1557" y="792"/>
                  </a:lnTo>
                  <a:lnTo>
                    <a:pt x="1556" y="793"/>
                  </a:lnTo>
                  <a:lnTo>
                    <a:pt x="1555" y="795"/>
                  </a:lnTo>
                  <a:lnTo>
                    <a:pt x="1552" y="796"/>
                  </a:lnTo>
                  <a:lnTo>
                    <a:pt x="1552" y="796"/>
                  </a:lnTo>
                  <a:lnTo>
                    <a:pt x="1546" y="798"/>
                  </a:lnTo>
                  <a:lnTo>
                    <a:pt x="1543" y="801"/>
                  </a:lnTo>
                  <a:lnTo>
                    <a:pt x="1541" y="804"/>
                  </a:lnTo>
                  <a:lnTo>
                    <a:pt x="1541" y="808"/>
                  </a:lnTo>
                  <a:lnTo>
                    <a:pt x="1541" y="808"/>
                  </a:lnTo>
                  <a:lnTo>
                    <a:pt x="1541" y="810"/>
                  </a:lnTo>
                  <a:lnTo>
                    <a:pt x="1539" y="812"/>
                  </a:lnTo>
                  <a:lnTo>
                    <a:pt x="1536" y="816"/>
                  </a:lnTo>
                  <a:lnTo>
                    <a:pt x="1532" y="820"/>
                  </a:lnTo>
                  <a:lnTo>
                    <a:pt x="1530" y="822"/>
                  </a:lnTo>
                  <a:lnTo>
                    <a:pt x="1529" y="825"/>
                  </a:lnTo>
                  <a:lnTo>
                    <a:pt x="1529" y="825"/>
                  </a:lnTo>
                  <a:lnTo>
                    <a:pt x="1527" y="830"/>
                  </a:lnTo>
                  <a:lnTo>
                    <a:pt x="1522" y="834"/>
                  </a:lnTo>
                  <a:lnTo>
                    <a:pt x="1517" y="836"/>
                  </a:lnTo>
                  <a:lnTo>
                    <a:pt x="1513" y="837"/>
                  </a:lnTo>
                  <a:lnTo>
                    <a:pt x="1513" y="837"/>
                  </a:lnTo>
                  <a:lnTo>
                    <a:pt x="1504" y="838"/>
                  </a:lnTo>
                  <a:lnTo>
                    <a:pt x="1500" y="839"/>
                  </a:lnTo>
                  <a:lnTo>
                    <a:pt x="1499" y="840"/>
                  </a:lnTo>
                  <a:lnTo>
                    <a:pt x="1499" y="841"/>
                  </a:lnTo>
                  <a:lnTo>
                    <a:pt x="1499" y="841"/>
                  </a:lnTo>
                  <a:lnTo>
                    <a:pt x="1498" y="842"/>
                  </a:lnTo>
                  <a:lnTo>
                    <a:pt x="1496" y="844"/>
                  </a:lnTo>
                  <a:lnTo>
                    <a:pt x="1490" y="846"/>
                  </a:lnTo>
                  <a:lnTo>
                    <a:pt x="1485" y="848"/>
                  </a:lnTo>
                  <a:lnTo>
                    <a:pt x="1483" y="850"/>
                  </a:lnTo>
                  <a:lnTo>
                    <a:pt x="1482" y="852"/>
                  </a:lnTo>
                  <a:lnTo>
                    <a:pt x="1482" y="852"/>
                  </a:lnTo>
                  <a:lnTo>
                    <a:pt x="1482" y="854"/>
                  </a:lnTo>
                  <a:lnTo>
                    <a:pt x="1480" y="855"/>
                  </a:lnTo>
                  <a:lnTo>
                    <a:pt x="1477" y="858"/>
                  </a:lnTo>
                  <a:lnTo>
                    <a:pt x="1474" y="861"/>
                  </a:lnTo>
                  <a:lnTo>
                    <a:pt x="1473" y="863"/>
                  </a:lnTo>
                  <a:lnTo>
                    <a:pt x="1473" y="866"/>
                  </a:lnTo>
                  <a:lnTo>
                    <a:pt x="1473" y="866"/>
                  </a:lnTo>
                  <a:lnTo>
                    <a:pt x="1478" y="882"/>
                  </a:lnTo>
                  <a:lnTo>
                    <a:pt x="1480" y="890"/>
                  </a:lnTo>
                  <a:lnTo>
                    <a:pt x="1481" y="898"/>
                  </a:lnTo>
                  <a:lnTo>
                    <a:pt x="1481" y="898"/>
                  </a:lnTo>
                  <a:lnTo>
                    <a:pt x="1482" y="904"/>
                  </a:lnTo>
                  <a:lnTo>
                    <a:pt x="1483" y="908"/>
                  </a:lnTo>
                  <a:lnTo>
                    <a:pt x="1486" y="910"/>
                  </a:lnTo>
                  <a:lnTo>
                    <a:pt x="1490" y="911"/>
                  </a:lnTo>
                  <a:lnTo>
                    <a:pt x="1490" y="911"/>
                  </a:lnTo>
                  <a:lnTo>
                    <a:pt x="1493" y="911"/>
                  </a:lnTo>
                  <a:lnTo>
                    <a:pt x="1496" y="913"/>
                  </a:lnTo>
                  <a:lnTo>
                    <a:pt x="1502" y="917"/>
                  </a:lnTo>
                  <a:lnTo>
                    <a:pt x="1505" y="919"/>
                  </a:lnTo>
                  <a:lnTo>
                    <a:pt x="1508" y="919"/>
                  </a:lnTo>
                  <a:lnTo>
                    <a:pt x="1511" y="917"/>
                  </a:lnTo>
                  <a:lnTo>
                    <a:pt x="1513" y="914"/>
                  </a:lnTo>
                  <a:lnTo>
                    <a:pt x="1513" y="914"/>
                  </a:lnTo>
                  <a:lnTo>
                    <a:pt x="1515" y="905"/>
                  </a:lnTo>
                  <a:lnTo>
                    <a:pt x="1516" y="896"/>
                  </a:lnTo>
                  <a:lnTo>
                    <a:pt x="1517" y="890"/>
                  </a:lnTo>
                  <a:lnTo>
                    <a:pt x="1518" y="888"/>
                  </a:lnTo>
                  <a:lnTo>
                    <a:pt x="1519" y="887"/>
                  </a:lnTo>
                  <a:lnTo>
                    <a:pt x="1519" y="887"/>
                  </a:lnTo>
                  <a:lnTo>
                    <a:pt x="1521" y="886"/>
                  </a:lnTo>
                  <a:lnTo>
                    <a:pt x="1521" y="884"/>
                  </a:lnTo>
                  <a:lnTo>
                    <a:pt x="1521" y="880"/>
                  </a:lnTo>
                  <a:lnTo>
                    <a:pt x="1521" y="878"/>
                  </a:lnTo>
                  <a:lnTo>
                    <a:pt x="1522" y="876"/>
                  </a:lnTo>
                  <a:lnTo>
                    <a:pt x="1524" y="873"/>
                  </a:lnTo>
                  <a:lnTo>
                    <a:pt x="1528" y="872"/>
                  </a:lnTo>
                  <a:lnTo>
                    <a:pt x="1528" y="872"/>
                  </a:lnTo>
                  <a:lnTo>
                    <a:pt x="1536" y="870"/>
                  </a:lnTo>
                  <a:lnTo>
                    <a:pt x="1543" y="869"/>
                  </a:lnTo>
                  <a:lnTo>
                    <a:pt x="1546" y="869"/>
                  </a:lnTo>
                  <a:lnTo>
                    <a:pt x="1548" y="870"/>
                  </a:lnTo>
                  <a:lnTo>
                    <a:pt x="1549" y="872"/>
                  </a:lnTo>
                  <a:lnTo>
                    <a:pt x="1550" y="876"/>
                  </a:lnTo>
                  <a:lnTo>
                    <a:pt x="1550" y="876"/>
                  </a:lnTo>
                  <a:lnTo>
                    <a:pt x="1548" y="895"/>
                  </a:lnTo>
                  <a:lnTo>
                    <a:pt x="1548" y="904"/>
                  </a:lnTo>
                  <a:lnTo>
                    <a:pt x="1549" y="907"/>
                  </a:lnTo>
                  <a:lnTo>
                    <a:pt x="1550" y="909"/>
                  </a:lnTo>
                  <a:lnTo>
                    <a:pt x="1550" y="909"/>
                  </a:lnTo>
                  <a:lnTo>
                    <a:pt x="1552" y="912"/>
                  </a:lnTo>
                  <a:lnTo>
                    <a:pt x="1554" y="916"/>
                  </a:lnTo>
                  <a:lnTo>
                    <a:pt x="1555" y="920"/>
                  </a:lnTo>
                  <a:lnTo>
                    <a:pt x="1556" y="925"/>
                  </a:lnTo>
                  <a:lnTo>
                    <a:pt x="1556" y="925"/>
                  </a:lnTo>
                  <a:lnTo>
                    <a:pt x="1557" y="927"/>
                  </a:lnTo>
                  <a:lnTo>
                    <a:pt x="1558" y="929"/>
                  </a:lnTo>
                  <a:lnTo>
                    <a:pt x="1562" y="933"/>
                  </a:lnTo>
                  <a:lnTo>
                    <a:pt x="1564" y="935"/>
                  </a:lnTo>
                  <a:lnTo>
                    <a:pt x="1565" y="938"/>
                  </a:lnTo>
                  <a:lnTo>
                    <a:pt x="1566" y="942"/>
                  </a:lnTo>
                  <a:lnTo>
                    <a:pt x="1566" y="947"/>
                  </a:lnTo>
                  <a:lnTo>
                    <a:pt x="1566" y="947"/>
                  </a:lnTo>
                  <a:lnTo>
                    <a:pt x="1565" y="965"/>
                  </a:lnTo>
                  <a:lnTo>
                    <a:pt x="1565" y="972"/>
                  </a:lnTo>
                  <a:lnTo>
                    <a:pt x="1566" y="974"/>
                  </a:lnTo>
                  <a:lnTo>
                    <a:pt x="1567" y="976"/>
                  </a:lnTo>
                  <a:lnTo>
                    <a:pt x="1567" y="976"/>
                  </a:lnTo>
                  <a:lnTo>
                    <a:pt x="1568" y="978"/>
                  </a:lnTo>
                  <a:lnTo>
                    <a:pt x="1568" y="978"/>
                  </a:lnTo>
                  <a:lnTo>
                    <a:pt x="1568" y="978"/>
                  </a:lnTo>
                  <a:lnTo>
                    <a:pt x="1568" y="978"/>
                  </a:lnTo>
                  <a:lnTo>
                    <a:pt x="1569" y="980"/>
                  </a:lnTo>
                  <a:lnTo>
                    <a:pt x="1569" y="980"/>
                  </a:lnTo>
                  <a:lnTo>
                    <a:pt x="1569" y="980"/>
                  </a:lnTo>
                  <a:lnTo>
                    <a:pt x="1569" y="980"/>
                  </a:lnTo>
                  <a:lnTo>
                    <a:pt x="1574" y="980"/>
                  </a:lnTo>
                  <a:lnTo>
                    <a:pt x="1580" y="982"/>
                  </a:lnTo>
                  <a:lnTo>
                    <a:pt x="1580" y="982"/>
                  </a:lnTo>
                  <a:lnTo>
                    <a:pt x="1586" y="984"/>
                  </a:lnTo>
                  <a:lnTo>
                    <a:pt x="1592" y="985"/>
                  </a:lnTo>
                  <a:lnTo>
                    <a:pt x="1594" y="985"/>
                  </a:lnTo>
                  <a:lnTo>
                    <a:pt x="1596" y="984"/>
                  </a:lnTo>
                  <a:lnTo>
                    <a:pt x="1597" y="983"/>
                  </a:lnTo>
                  <a:lnTo>
                    <a:pt x="1598" y="980"/>
                  </a:lnTo>
                  <a:lnTo>
                    <a:pt x="1598" y="980"/>
                  </a:lnTo>
                  <a:lnTo>
                    <a:pt x="1598" y="977"/>
                  </a:lnTo>
                  <a:lnTo>
                    <a:pt x="1600" y="976"/>
                  </a:lnTo>
                  <a:lnTo>
                    <a:pt x="1604" y="973"/>
                  </a:lnTo>
                  <a:lnTo>
                    <a:pt x="1608" y="971"/>
                  </a:lnTo>
                  <a:lnTo>
                    <a:pt x="1609" y="969"/>
                  </a:lnTo>
                  <a:lnTo>
                    <a:pt x="1610" y="967"/>
                  </a:lnTo>
                  <a:lnTo>
                    <a:pt x="1610" y="967"/>
                  </a:lnTo>
                  <a:lnTo>
                    <a:pt x="1609" y="962"/>
                  </a:lnTo>
                  <a:lnTo>
                    <a:pt x="1608" y="957"/>
                  </a:lnTo>
                  <a:lnTo>
                    <a:pt x="1606" y="953"/>
                  </a:lnTo>
                  <a:lnTo>
                    <a:pt x="1605" y="952"/>
                  </a:lnTo>
                  <a:lnTo>
                    <a:pt x="1603" y="952"/>
                  </a:lnTo>
                  <a:lnTo>
                    <a:pt x="1603" y="952"/>
                  </a:lnTo>
                  <a:lnTo>
                    <a:pt x="1600" y="952"/>
                  </a:lnTo>
                  <a:lnTo>
                    <a:pt x="1598" y="951"/>
                  </a:lnTo>
                  <a:lnTo>
                    <a:pt x="1597" y="948"/>
                  </a:lnTo>
                  <a:lnTo>
                    <a:pt x="1597" y="944"/>
                  </a:lnTo>
                  <a:lnTo>
                    <a:pt x="1597" y="944"/>
                  </a:lnTo>
                  <a:lnTo>
                    <a:pt x="1597" y="937"/>
                  </a:lnTo>
                  <a:lnTo>
                    <a:pt x="1597" y="929"/>
                  </a:lnTo>
                  <a:lnTo>
                    <a:pt x="1598" y="926"/>
                  </a:lnTo>
                  <a:lnTo>
                    <a:pt x="1599" y="923"/>
                  </a:lnTo>
                  <a:lnTo>
                    <a:pt x="1601" y="921"/>
                  </a:lnTo>
                  <a:lnTo>
                    <a:pt x="1603" y="919"/>
                  </a:lnTo>
                  <a:lnTo>
                    <a:pt x="1603" y="919"/>
                  </a:lnTo>
                  <a:lnTo>
                    <a:pt x="1608" y="916"/>
                  </a:lnTo>
                  <a:lnTo>
                    <a:pt x="1613" y="913"/>
                  </a:lnTo>
                  <a:lnTo>
                    <a:pt x="1616" y="908"/>
                  </a:lnTo>
                  <a:lnTo>
                    <a:pt x="1617" y="902"/>
                  </a:lnTo>
                  <a:lnTo>
                    <a:pt x="1617" y="902"/>
                  </a:lnTo>
                  <a:lnTo>
                    <a:pt x="1617" y="883"/>
                  </a:lnTo>
                  <a:lnTo>
                    <a:pt x="1618" y="873"/>
                  </a:lnTo>
                  <a:lnTo>
                    <a:pt x="1619" y="870"/>
                  </a:lnTo>
                  <a:lnTo>
                    <a:pt x="1621" y="869"/>
                  </a:lnTo>
                  <a:lnTo>
                    <a:pt x="1621" y="869"/>
                  </a:lnTo>
                  <a:lnTo>
                    <a:pt x="1624" y="866"/>
                  </a:lnTo>
                  <a:lnTo>
                    <a:pt x="1625" y="862"/>
                  </a:lnTo>
                  <a:lnTo>
                    <a:pt x="1623" y="859"/>
                  </a:lnTo>
                  <a:lnTo>
                    <a:pt x="1620" y="856"/>
                  </a:lnTo>
                  <a:lnTo>
                    <a:pt x="1620" y="856"/>
                  </a:lnTo>
                  <a:lnTo>
                    <a:pt x="1617" y="852"/>
                  </a:lnTo>
                  <a:lnTo>
                    <a:pt x="1616" y="850"/>
                  </a:lnTo>
                  <a:lnTo>
                    <a:pt x="1615" y="848"/>
                  </a:lnTo>
                  <a:lnTo>
                    <a:pt x="1616" y="846"/>
                  </a:lnTo>
                  <a:lnTo>
                    <a:pt x="1617" y="845"/>
                  </a:lnTo>
                  <a:lnTo>
                    <a:pt x="1619" y="844"/>
                  </a:lnTo>
                  <a:lnTo>
                    <a:pt x="1623" y="844"/>
                  </a:lnTo>
                  <a:lnTo>
                    <a:pt x="1623" y="844"/>
                  </a:lnTo>
                  <a:lnTo>
                    <a:pt x="1626" y="844"/>
                  </a:lnTo>
                  <a:lnTo>
                    <a:pt x="1629" y="845"/>
                  </a:lnTo>
                  <a:lnTo>
                    <a:pt x="1633" y="847"/>
                  </a:lnTo>
                  <a:lnTo>
                    <a:pt x="1637" y="850"/>
                  </a:lnTo>
                  <a:lnTo>
                    <a:pt x="1640" y="850"/>
                  </a:lnTo>
                  <a:lnTo>
                    <a:pt x="1644" y="851"/>
                  </a:lnTo>
                  <a:lnTo>
                    <a:pt x="1644" y="851"/>
                  </a:lnTo>
                  <a:lnTo>
                    <a:pt x="1648" y="851"/>
                  </a:lnTo>
                  <a:lnTo>
                    <a:pt x="1652" y="851"/>
                  </a:lnTo>
                  <a:lnTo>
                    <a:pt x="1654" y="853"/>
                  </a:lnTo>
                  <a:lnTo>
                    <a:pt x="1656" y="854"/>
                  </a:lnTo>
                  <a:lnTo>
                    <a:pt x="1659" y="858"/>
                  </a:lnTo>
                  <a:lnTo>
                    <a:pt x="1661" y="862"/>
                  </a:lnTo>
                  <a:lnTo>
                    <a:pt x="1661" y="862"/>
                  </a:lnTo>
                  <a:lnTo>
                    <a:pt x="1661" y="863"/>
                  </a:lnTo>
                  <a:lnTo>
                    <a:pt x="1662" y="864"/>
                  </a:lnTo>
                  <a:lnTo>
                    <a:pt x="1664" y="864"/>
                  </a:lnTo>
                  <a:lnTo>
                    <a:pt x="1665" y="863"/>
                  </a:lnTo>
                  <a:lnTo>
                    <a:pt x="1668" y="859"/>
                  </a:lnTo>
                  <a:lnTo>
                    <a:pt x="1669" y="856"/>
                  </a:lnTo>
                  <a:lnTo>
                    <a:pt x="1669" y="853"/>
                  </a:lnTo>
                  <a:lnTo>
                    <a:pt x="1669" y="853"/>
                  </a:lnTo>
                  <a:lnTo>
                    <a:pt x="1668" y="845"/>
                  </a:lnTo>
                  <a:lnTo>
                    <a:pt x="1668" y="837"/>
                  </a:lnTo>
                  <a:lnTo>
                    <a:pt x="1669" y="833"/>
                  </a:lnTo>
                  <a:lnTo>
                    <a:pt x="1670" y="830"/>
                  </a:lnTo>
                  <a:lnTo>
                    <a:pt x="1673" y="828"/>
                  </a:lnTo>
                  <a:lnTo>
                    <a:pt x="1678" y="827"/>
                  </a:lnTo>
                  <a:lnTo>
                    <a:pt x="1678" y="827"/>
                  </a:lnTo>
                  <a:lnTo>
                    <a:pt x="1682" y="826"/>
                  </a:lnTo>
                  <a:lnTo>
                    <a:pt x="1684" y="824"/>
                  </a:lnTo>
                  <a:lnTo>
                    <a:pt x="1684" y="822"/>
                  </a:lnTo>
                  <a:lnTo>
                    <a:pt x="1684" y="819"/>
                  </a:lnTo>
                  <a:lnTo>
                    <a:pt x="1684" y="816"/>
                  </a:lnTo>
                  <a:lnTo>
                    <a:pt x="1685" y="813"/>
                  </a:lnTo>
                  <a:lnTo>
                    <a:pt x="1686" y="811"/>
                  </a:lnTo>
                  <a:lnTo>
                    <a:pt x="1690" y="810"/>
                  </a:lnTo>
                  <a:lnTo>
                    <a:pt x="1690" y="810"/>
                  </a:lnTo>
                  <a:lnTo>
                    <a:pt x="1694" y="809"/>
                  </a:lnTo>
                  <a:lnTo>
                    <a:pt x="1698" y="807"/>
                  </a:lnTo>
                  <a:lnTo>
                    <a:pt x="1699" y="805"/>
                  </a:lnTo>
                  <a:lnTo>
                    <a:pt x="1700" y="802"/>
                  </a:lnTo>
                  <a:lnTo>
                    <a:pt x="1700" y="796"/>
                  </a:lnTo>
                  <a:lnTo>
                    <a:pt x="1700" y="791"/>
                  </a:lnTo>
                  <a:lnTo>
                    <a:pt x="1700" y="791"/>
                  </a:lnTo>
                  <a:lnTo>
                    <a:pt x="1701" y="787"/>
                  </a:lnTo>
                  <a:lnTo>
                    <a:pt x="1702" y="785"/>
                  </a:lnTo>
                  <a:lnTo>
                    <a:pt x="1704" y="781"/>
                  </a:lnTo>
                  <a:lnTo>
                    <a:pt x="1705" y="777"/>
                  </a:lnTo>
                  <a:lnTo>
                    <a:pt x="1705" y="776"/>
                  </a:lnTo>
                  <a:lnTo>
                    <a:pt x="1704" y="774"/>
                  </a:lnTo>
                  <a:lnTo>
                    <a:pt x="1704" y="774"/>
                  </a:lnTo>
                  <a:lnTo>
                    <a:pt x="1695" y="769"/>
                  </a:lnTo>
                  <a:lnTo>
                    <a:pt x="1693" y="767"/>
                  </a:lnTo>
                  <a:lnTo>
                    <a:pt x="1693" y="765"/>
                  </a:lnTo>
                  <a:lnTo>
                    <a:pt x="1693" y="765"/>
                  </a:lnTo>
                  <a:lnTo>
                    <a:pt x="1694" y="762"/>
                  </a:lnTo>
                  <a:lnTo>
                    <a:pt x="1695" y="761"/>
                  </a:lnTo>
                  <a:lnTo>
                    <a:pt x="1698" y="759"/>
                  </a:lnTo>
                  <a:lnTo>
                    <a:pt x="1699" y="754"/>
                  </a:lnTo>
                  <a:lnTo>
                    <a:pt x="1699" y="754"/>
                  </a:lnTo>
                  <a:lnTo>
                    <a:pt x="1699" y="751"/>
                  </a:lnTo>
                  <a:lnTo>
                    <a:pt x="1700" y="749"/>
                  </a:lnTo>
                  <a:lnTo>
                    <a:pt x="1703" y="746"/>
                  </a:lnTo>
                  <a:lnTo>
                    <a:pt x="1707" y="745"/>
                  </a:lnTo>
                  <a:lnTo>
                    <a:pt x="1711" y="744"/>
                  </a:lnTo>
                  <a:lnTo>
                    <a:pt x="1711" y="744"/>
                  </a:lnTo>
                  <a:lnTo>
                    <a:pt x="1715" y="742"/>
                  </a:lnTo>
                  <a:lnTo>
                    <a:pt x="1720" y="738"/>
                  </a:lnTo>
                  <a:lnTo>
                    <a:pt x="1724" y="733"/>
                  </a:lnTo>
                  <a:lnTo>
                    <a:pt x="1726" y="730"/>
                  </a:lnTo>
                  <a:lnTo>
                    <a:pt x="1727" y="727"/>
                  </a:lnTo>
                  <a:lnTo>
                    <a:pt x="1727" y="727"/>
                  </a:lnTo>
                  <a:lnTo>
                    <a:pt x="1727" y="723"/>
                  </a:lnTo>
                  <a:lnTo>
                    <a:pt x="1728" y="721"/>
                  </a:lnTo>
                  <a:lnTo>
                    <a:pt x="1732" y="716"/>
                  </a:lnTo>
                  <a:lnTo>
                    <a:pt x="1733" y="714"/>
                  </a:lnTo>
                  <a:lnTo>
                    <a:pt x="1734" y="712"/>
                  </a:lnTo>
                  <a:lnTo>
                    <a:pt x="1734" y="710"/>
                  </a:lnTo>
                  <a:lnTo>
                    <a:pt x="1732" y="708"/>
                  </a:lnTo>
                  <a:lnTo>
                    <a:pt x="1732" y="708"/>
                  </a:lnTo>
                  <a:lnTo>
                    <a:pt x="1728" y="704"/>
                  </a:lnTo>
                  <a:lnTo>
                    <a:pt x="1726" y="700"/>
                  </a:lnTo>
                  <a:lnTo>
                    <a:pt x="1726" y="697"/>
                  </a:lnTo>
                  <a:lnTo>
                    <a:pt x="1727" y="690"/>
                  </a:lnTo>
                  <a:lnTo>
                    <a:pt x="1727" y="690"/>
                  </a:lnTo>
                  <a:lnTo>
                    <a:pt x="1729" y="681"/>
                  </a:lnTo>
                  <a:lnTo>
                    <a:pt x="1731" y="676"/>
                  </a:lnTo>
                  <a:lnTo>
                    <a:pt x="1733" y="672"/>
                  </a:lnTo>
                  <a:lnTo>
                    <a:pt x="1735" y="669"/>
                  </a:lnTo>
                  <a:lnTo>
                    <a:pt x="1739" y="666"/>
                  </a:lnTo>
                  <a:lnTo>
                    <a:pt x="1743" y="664"/>
                  </a:lnTo>
                  <a:lnTo>
                    <a:pt x="1748" y="663"/>
                  </a:lnTo>
                  <a:lnTo>
                    <a:pt x="1748" y="663"/>
                  </a:lnTo>
                  <a:lnTo>
                    <a:pt x="1753" y="662"/>
                  </a:lnTo>
                  <a:lnTo>
                    <a:pt x="1757" y="660"/>
                  </a:lnTo>
                  <a:lnTo>
                    <a:pt x="1762" y="657"/>
                  </a:lnTo>
                  <a:lnTo>
                    <a:pt x="1766" y="654"/>
                  </a:lnTo>
                  <a:lnTo>
                    <a:pt x="1773" y="646"/>
                  </a:lnTo>
                  <a:lnTo>
                    <a:pt x="1778" y="637"/>
                  </a:lnTo>
                  <a:lnTo>
                    <a:pt x="1778" y="637"/>
                  </a:lnTo>
                  <a:lnTo>
                    <a:pt x="1781" y="632"/>
                  </a:lnTo>
                  <a:lnTo>
                    <a:pt x="1786" y="629"/>
                  </a:lnTo>
                  <a:lnTo>
                    <a:pt x="1790" y="626"/>
                  </a:lnTo>
                  <a:lnTo>
                    <a:pt x="1795" y="624"/>
                  </a:lnTo>
                  <a:lnTo>
                    <a:pt x="1805" y="622"/>
                  </a:lnTo>
                  <a:lnTo>
                    <a:pt x="1813" y="622"/>
                  </a:lnTo>
                  <a:lnTo>
                    <a:pt x="1813" y="622"/>
                  </a:lnTo>
                  <a:lnTo>
                    <a:pt x="1819" y="621"/>
                  </a:lnTo>
                  <a:lnTo>
                    <a:pt x="1826" y="621"/>
                  </a:lnTo>
                  <a:lnTo>
                    <a:pt x="1830" y="621"/>
                  </a:lnTo>
                  <a:lnTo>
                    <a:pt x="1833" y="623"/>
                  </a:lnTo>
                  <a:lnTo>
                    <a:pt x="1836" y="625"/>
                  </a:lnTo>
                  <a:lnTo>
                    <a:pt x="1839" y="628"/>
                  </a:lnTo>
                  <a:lnTo>
                    <a:pt x="1839" y="628"/>
                  </a:lnTo>
                  <a:lnTo>
                    <a:pt x="1841" y="631"/>
                  </a:lnTo>
                  <a:lnTo>
                    <a:pt x="1844" y="633"/>
                  </a:lnTo>
                  <a:lnTo>
                    <a:pt x="1846" y="634"/>
                  </a:lnTo>
                  <a:lnTo>
                    <a:pt x="1849" y="633"/>
                  </a:lnTo>
                  <a:lnTo>
                    <a:pt x="1851" y="632"/>
                  </a:lnTo>
                  <a:lnTo>
                    <a:pt x="1852" y="630"/>
                  </a:lnTo>
                  <a:lnTo>
                    <a:pt x="1853" y="628"/>
                  </a:lnTo>
                  <a:lnTo>
                    <a:pt x="1853" y="625"/>
                  </a:lnTo>
                  <a:lnTo>
                    <a:pt x="1853" y="625"/>
                  </a:lnTo>
                  <a:lnTo>
                    <a:pt x="1852" y="622"/>
                  </a:lnTo>
                  <a:lnTo>
                    <a:pt x="1851" y="620"/>
                  </a:lnTo>
                  <a:lnTo>
                    <a:pt x="1847" y="617"/>
                  </a:lnTo>
                  <a:lnTo>
                    <a:pt x="1844" y="614"/>
                  </a:lnTo>
                  <a:lnTo>
                    <a:pt x="1843" y="611"/>
                  </a:lnTo>
                  <a:lnTo>
                    <a:pt x="1842" y="608"/>
                  </a:lnTo>
                  <a:lnTo>
                    <a:pt x="1842" y="605"/>
                  </a:lnTo>
                  <a:lnTo>
                    <a:pt x="1842" y="605"/>
                  </a:lnTo>
                  <a:lnTo>
                    <a:pt x="1843" y="597"/>
                  </a:lnTo>
                  <a:lnTo>
                    <a:pt x="1846" y="590"/>
                  </a:lnTo>
                  <a:lnTo>
                    <a:pt x="1847" y="587"/>
                  </a:lnTo>
                  <a:lnTo>
                    <a:pt x="1850" y="585"/>
                  </a:lnTo>
                  <a:lnTo>
                    <a:pt x="1853" y="583"/>
                  </a:lnTo>
                  <a:lnTo>
                    <a:pt x="1857" y="582"/>
                  </a:lnTo>
                  <a:lnTo>
                    <a:pt x="1857" y="582"/>
                  </a:lnTo>
                  <a:lnTo>
                    <a:pt x="1864" y="579"/>
                  </a:lnTo>
                  <a:lnTo>
                    <a:pt x="1868" y="576"/>
                  </a:lnTo>
                  <a:lnTo>
                    <a:pt x="1871" y="571"/>
                  </a:lnTo>
                  <a:lnTo>
                    <a:pt x="1872" y="566"/>
                  </a:lnTo>
                  <a:lnTo>
                    <a:pt x="1872" y="566"/>
                  </a:lnTo>
                  <a:lnTo>
                    <a:pt x="1872" y="551"/>
                  </a:lnTo>
                  <a:lnTo>
                    <a:pt x="1872" y="55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5" name="Freeform 127">
              <a:extLst>
                <a:ext uri="{FF2B5EF4-FFF2-40B4-BE49-F238E27FC236}">
                  <a16:creationId xmlns:a16="http://schemas.microsoft.com/office/drawing/2014/main" id="{B1BE31C2-E97A-47C3-8F52-E361CDDFFD14}"/>
                </a:ext>
              </a:extLst>
            </p:cNvPr>
            <p:cNvSpPr>
              <a:spLocks/>
            </p:cNvSpPr>
            <p:nvPr/>
          </p:nvSpPr>
          <p:spPr bwMode="auto">
            <a:xfrm>
              <a:off x="1624859" y="2905674"/>
              <a:ext cx="166532" cy="104755"/>
            </a:xfrm>
            <a:custGeom>
              <a:avLst/>
              <a:gdLst>
                <a:gd name="T0" fmla="*/ 507 w 522"/>
                <a:gd name="T1" fmla="*/ 212 h 282"/>
                <a:gd name="T2" fmla="*/ 513 w 522"/>
                <a:gd name="T3" fmla="*/ 202 h 282"/>
                <a:gd name="T4" fmla="*/ 517 w 522"/>
                <a:gd name="T5" fmla="*/ 175 h 282"/>
                <a:gd name="T6" fmla="*/ 489 w 522"/>
                <a:gd name="T7" fmla="*/ 179 h 282"/>
                <a:gd name="T8" fmla="*/ 461 w 522"/>
                <a:gd name="T9" fmla="*/ 185 h 282"/>
                <a:gd name="T10" fmla="*/ 437 w 522"/>
                <a:gd name="T11" fmla="*/ 170 h 282"/>
                <a:gd name="T12" fmla="*/ 421 w 522"/>
                <a:gd name="T13" fmla="*/ 176 h 282"/>
                <a:gd name="T14" fmla="*/ 400 w 522"/>
                <a:gd name="T15" fmla="*/ 172 h 282"/>
                <a:gd name="T16" fmla="*/ 385 w 522"/>
                <a:gd name="T17" fmla="*/ 161 h 282"/>
                <a:gd name="T18" fmla="*/ 356 w 522"/>
                <a:gd name="T19" fmla="*/ 150 h 282"/>
                <a:gd name="T20" fmla="*/ 331 w 522"/>
                <a:gd name="T21" fmla="*/ 137 h 282"/>
                <a:gd name="T22" fmla="*/ 304 w 522"/>
                <a:gd name="T23" fmla="*/ 126 h 282"/>
                <a:gd name="T24" fmla="*/ 283 w 522"/>
                <a:gd name="T25" fmla="*/ 109 h 282"/>
                <a:gd name="T26" fmla="*/ 250 w 522"/>
                <a:gd name="T27" fmla="*/ 104 h 282"/>
                <a:gd name="T28" fmla="*/ 224 w 522"/>
                <a:gd name="T29" fmla="*/ 86 h 282"/>
                <a:gd name="T30" fmla="*/ 204 w 522"/>
                <a:gd name="T31" fmla="*/ 70 h 282"/>
                <a:gd name="T32" fmla="*/ 169 w 522"/>
                <a:gd name="T33" fmla="*/ 41 h 282"/>
                <a:gd name="T34" fmla="*/ 143 w 522"/>
                <a:gd name="T35" fmla="*/ 33 h 282"/>
                <a:gd name="T36" fmla="*/ 131 w 522"/>
                <a:gd name="T37" fmla="*/ 14 h 282"/>
                <a:gd name="T38" fmla="*/ 109 w 522"/>
                <a:gd name="T39" fmla="*/ 9 h 282"/>
                <a:gd name="T40" fmla="*/ 96 w 522"/>
                <a:gd name="T41" fmla="*/ 0 h 282"/>
                <a:gd name="T42" fmla="*/ 84 w 522"/>
                <a:gd name="T43" fmla="*/ 10 h 282"/>
                <a:gd name="T44" fmla="*/ 77 w 522"/>
                <a:gd name="T45" fmla="*/ 25 h 282"/>
                <a:gd name="T46" fmla="*/ 54 w 522"/>
                <a:gd name="T47" fmla="*/ 17 h 282"/>
                <a:gd name="T48" fmla="*/ 40 w 522"/>
                <a:gd name="T49" fmla="*/ 32 h 282"/>
                <a:gd name="T50" fmla="*/ 20 w 522"/>
                <a:gd name="T51" fmla="*/ 55 h 282"/>
                <a:gd name="T52" fmla="*/ 15 w 522"/>
                <a:gd name="T53" fmla="*/ 80 h 282"/>
                <a:gd name="T54" fmla="*/ 1 w 522"/>
                <a:gd name="T55" fmla="*/ 94 h 282"/>
                <a:gd name="T56" fmla="*/ 4 w 522"/>
                <a:gd name="T57" fmla="*/ 121 h 282"/>
                <a:gd name="T58" fmla="*/ 30 w 522"/>
                <a:gd name="T59" fmla="*/ 131 h 282"/>
                <a:gd name="T60" fmla="*/ 48 w 522"/>
                <a:gd name="T61" fmla="*/ 143 h 282"/>
                <a:gd name="T62" fmla="*/ 75 w 522"/>
                <a:gd name="T63" fmla="*/ 150 h 282"/>
                <a:gd name="T64" fmla="*/ 87 w 522"/>
                <a:gd name="T65" fmla="*/ 166 h 282"/>
                <a:gd name="T66" fmla="*/ 113 w 522"/>
                <a:gd name="T67" fmla="*/ 184 h 282"/>
                <a:gd name="T68" fmla="*/ 128 w 522"/>
                <a:gd name="T69" fmla="*/ 177 h 282"/>
                <a:gd name="T70" fmla="*/ 144 w 522"/>
                <a:gd name="T71" fmla="*/ 192 h 282"/>
                <a:gd name="T72" fmla="*/ 175 w 522"/>
                <a:gd name="T73" fmla="*/ 197 h 282"/>
                <a:gd name="T74" fmla="*/ 187 w 522"/>
                <a:gd name="T75" fmla="*/ 214 h 282"/>
                <a:gd name="T76" fmla="*/ 210 w 522"/>
                <a:gd name="T77" fmla="*/ 211 h 282"/>
                <a:gd name="T78" fmla="*/ 234 w 522"/>
                <a:gd name="T79" fmla="*/ 217 h 282"/>
                <a:gd name="T80" fmla="*/ 257 w 522"/>
                <a:gd name="T81" fmla="*/ 208 h 282"/>
                <a:gd name="T82" fmla="*/ 280 w 522"/>
                <a:gd name="T83" fmla="*/ 211 h 282"/>
                <a:gd name="T84" fmla="*/ 295 w 522"/>
                <a:gd name="T85" fmla="*/ 231 h 282"/>
                <a:gd name="T86" fmla="*/ 310 w 522"/>
                <a:gd name="T87" fmla="*/ 248 h 282"/>
                <a:gd name="T88" fmla="*/ 331 w 522"/>
                <a:gd name="T89" fmla="*/ 256 h 282"/>
                <a:gd name="T90" fmla="*/ 358 w 522"/>
                <a:gd name="T91" fmla="*/ 255 h 282"/>
                <a:gd name="T92" fmla="*/ 371 w 522"/>
                <a:gd name="T93" fmla="*/ 266 h 282"/>
                <a:gd name="T94" fmla="*/ 420 w 522"/>
                <a:gd name="T95" fmla="*/ 276 h 282"/>
                <a:gd name="T96" fmla="*/ 442 w 522"/>
                <a:gd name="T97" fmla="*/ 273 h 282"/>
                <a:gd name="T98" fmla="*/ 465 w 522"/>
                <a:gd name="T99" fmla="*/ 280 h 282"/>
                <a:gd name="T100" fmla="*/ 492 w 522"/>
                <a:gd name="T101" fmla="*/ 281 h 282"/>
                <a:gd name="T102" fmla="*/ 508 w 522"/>
                <a:gd name="T103" fmla="*/ 274 h 282"/>
                <a:gd name="T104" fmla="*/ 520 w 522"/>
                <a:gd name="T105" fmla="*/ 262 h 282"/>
                <a:gd name="T106" fmla="*/ 515 w 522"/>
                <a:gd name="T107" fmla="*/ 24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2" h="282">
                  <a:moveTo>
                    <a:pt x="511" y="242"/>
                  </a:moveTo>
                  <a:lnTo>
                    <a:pt x="511" y="242"/>
                  </a:lnTo>
                  <a:lnTo>
                    <a:pt x="509" y="241"/>
                  </a:lnTo>
                  <a:lnTo>
                    <a:pt x="508" y="237"/>
                  </a:lnTo>
                  <a:lnTo>
                    <a:pt x="507" y="229"/>
                  </a:lnTo>
                  <a:lnTo>
                    <a:pt x="507" y="212"/>
                  </a:lnTo>
                  <a:lnTo>
                    <a:pt x="507" y="212"/>
                  </a:lnTo>
                  <a:lnTo>
                    <a:pt x="507" y="208"/>
                  </a:lnTo>
                  <a:lnTo>
                    <a:pt x="508" y="205"/>
                  </a:lnTo>
                  <a:lnTo>
                    <a:pt x="510" y="203"/>
                  </a:lnTo>
                  <a:lnTo>
                    <a:pt x="513" y="202"/>
                  </a:lnTo>
                  <a:lnTo>
                    <a:pt x="513" y="202"/>
                  </a:lnTo>
                  <a:lnTo>
                    <a:pt x="515" y="201"/>
                  </a:lnTo>
                  <a:lnTo>
                    <a:pt x="516" y="200"/>
                  </a:lnTo>
                  <a:lnTo>
                    <a:pt x="517" y="197"/>
                  </a:lnTo>
                  <a:lnTo>
                    <a:pt x="517" y="188"/>
                  </a:lnTo>
                  <a:lnTo>
                    <a:pt x="517" y="188"/>
                  </a:lnTo>
                  <a:lnTo>
                    <a:pt x="517" y="175"/>
                  </a:lnTo>
                  <a:lnTo>
                    <a:pt x="517" y="175"/>
                  </a:lnTo>
                  <a:lnTo>
                    <a:pt x="500" y="175"/>
                  </a:lnTo>
                  <a:lnTo>
                    <a:pt x="500" y="175"/>
                  </a:lnTo>
                  <a:lnTo>
                    <a:pt x="496" y="175"/>
                  </a:lnTo>
                  <a:lnTo>
                    <a:pt x="493" y="176"/>
                  </a:lnTo>
                  <a:lnTo>
                    <a:pt x="489" y="179"/>
                  </a:lnTo>
                  <a:lnTo>
                    <a:pt x="486" y="183"/>
                  </a:lnTo>
                  <a:lnTo>
                    <a:pt x="484" y="184"/>
                  </a:lnTo>
                  <a:lnTo>
                    <a:pt x="482" y="184"/>
                  </a:lnTo>
                  <a:lnTo>
                    <a:pt x="482" y="184"/>
                  </a:lnTo>
                  <a:lnTo>
                    <a:pt x="470" y="185"/>
                  </a:lnTo>
                  <a:lnTo>
                    <a:pt x="461" y="185"/>
                  </a:lnTo>
                  <a:lnTo>
                    <a:pt x="461" y="185"/>
                  </a:lnTo>
                  <a:lnTo>
                    <a:pt x="456" y="183"/>
                  </a:lnTo>
                  <a:lnTo>
                    <a:pt x="450" y="180"/>
                  </a:lnTo>
                  <a:lnTo>
                    <a:pt x="443" y="175"/>
                  </a:lnTo>
                  <a:lnTo>
                    <a:pt x="437" y="170"/>
                  </a:lnTo>
                  <a:lnTo>
                    <a:pt x="437" y="170"/>
                  </a:lnTo>
                  <a:lnTo>
                    <a:pt x="435" y="168"/>
                  </a:lnTo>
                  <a:lnTo>
                    <a:pt x="432" y="167"/>
                  </a:lnTo>
                  <a:lnTo>
                    <a:pt x="430" y="167"/>
                  </a:lnTo>
                  <a:lnTo>
                    <a:pt x="428" y="168"/>
                  </a:lnTo>
                  <a:lnTo>
                    <a:pt x="424" y="171"/>
                  </a:lnTo>
                  <a:lnTo>
                    <a:pt x="421" y="176"/>
                  </a:lnTo>
                  <a:lnTo>
                    <a:pt x="421" y="176"/>
                  </a:lnTo>
                  <a:lnTo>
                    <a:pt x="419" y="177"/>
                  </a:lnTo>
                  <a:lnTo>
                    <a:pt x="417" y="177"/>
                  </a:lnTo>
                  <a:lnTo>
                    <a:pt x="410" y="176"/>
                  </a:lnTo>
                  <a:lnTo>
                    <a:pt x="403" y="173"/>
                  </a:lnTo>
                  <a:lnTo>
                    <a:pt x="400" y="172"/>
                  </a:lnTo>
                  <a:lnTo>
                    <a:pt x="397" y="171"/>
                  </a:lnTo>
                  <a:lnTo>
                    <a:pt x="397" y="171"/>
                  </a:lnTo>
                  <a:lnTo>
                    <a:pt x="394" y="170"/>
                  </a:lnTo>
                  <a:lnTo>
                    <a:pt x="391" y="169"/>
                  </a:lnTo>
                  <a:lnTo>
                    <a:pt x="388" y="166"/>
                  </a:lnTo>
                  <a:lnTo>
                    <a:pt x="385" y="161"/>
                  </a:lnTo>
                  <a:lnTo>
                    <a:pt x="383" y="158"/>
                  </a:lnTo>
                  <a:lnTo>
                    <a:pt x="383" y="158"/>
                  </a:lnTo>
                  <a:lnTo>
                    <a:pt x="380" y="156"/>
                  </a:lnTo>
                  <a:lnTo>
                    <a:pt x="377" y="154"/>
                  </a:lnTo>
                  <a:lnTo>
                    <a:pt x="367" y="152"/>
                  </a:lnTo>
                  <a:lnTo>
                    <a:pt x="356" y="150"/>
                  </a:lnTo>
                  <a:lnTo>
                    <a:pt x="349" y="149"/>
                  </a:lnTo>
                  <a:lnTo>
                    <a:pt x="349" y="149"/>
                  </a:lnTo>
                  <a:lnTo>
                    <a:pt x="343" y="148"/>
                  </a:lnTo>
                  <a:lnTo>
                    <a:pt x="338" y="146"/>
                  </a:lnTo>
                  <a:lnTo>
                    <a:pt x="334" y="142"/>
                  </a:lnTo>
                  <a:lnTo>
                    <a:pt x="331" y="137"/>
                  </a:lnTo>
                  <a:lnTo>
                    <a:pt x="331" y="137"/>
                  </a:lnTo>
                  <a:lnTo>
                    <a:pt x="328" y="134"/>
                  </a:lnTo>
                  <a:lnTo>
                    <a:pt x="325" y="132"/>
                  </a:lnTo>
                  <a:lnTo>
                    <a:pt x="322" y="130"/>
                  </a:lnTo>
                  <a:lnTo>
                    <a:pt x="319" y="128"/>
                  </a:lnTo>
                  <a:lnTo>
                    <a:pt x="304" y="126"/>
                  </a:lnTo>
                  <a:lnTo>
                    <a:pt x="304" y="126"/>
                  </a:lnTo>
                  <a:lnTo>
                    <a:pt x="300" y="125"/>
                  </a:lnTo>
                  <a:lnTo>
                    <a:pt x="297" y="124"/>
                  </a:lnTo>
                  <a:lnTo>
                    <a:pt x="292" y="120"/>
                  </a:lnTo>
                  <a:lnTo>
                    <a:pt x="283" y="109"/>
                  </a:lnTo>
                  <a:lnTo>
                    <a:pt x="283" y="109"/>
                  </a:lnTo>
                  <a:lnTo>
                    <a:pt x="280" y="106"/>
                  </a:lnTo>
                  <a:lnTo>
                    <a:pt x="277" y="104"/>
                  </a:lnTo>
                  <a:lnTo>
                    <a:pt x="273" y="103"/>
                  </a:lnTo>
                  <a:lnTo>
                    <a:pt x="269" y="103"/>
                  </a:lnTo>
                  <a:lnTo>
                    <a:pt x="250" y="104"/>
                  </a:lnTo>
                  <a:lnTo>
                    <a:pt x="250" y="104"/>
                  </a:lnTo>
                  <a:lnTo>
                    <a:pt x="245" y="103"/>
                  </a:lnTo>
                  <a:lnTo>
                    <a:pt x="240" y="102"/>
                  </a:lnTo>
                  <a:lnTo>
                    <a:pt x="237" y="100"/>
                  </a:lnTo>
                  <a:lnTo>
                    <a:pt x="234" y="97"/>
                  </a:lnTo>
                  <a:lnTo>
                    <a:pt x="229" y="91"/>
                  </a:lnTo>
                  <a:lnTo>
                    <a:pt x="224" y="86"/>
                  </a:lnTo>
                  <a:lnTo>
                    <a:pt x="224" y="86"/>
                  </a:lnTo>
                  <a:lnTo>
                    <a:pt x="219" y="80"/>
                  </a:lnTo>
                  <a:lnTo>
                    <a:pt x="215" y="76"/>
                  </a:lnTo>
                  <a:lnTo>
                    <a:pt x="211" y="73"/>
                  </a:lnTo>
                  <a:lnTo>
                    <a:pt x="204" y="70"/>
                  </a:lnTo>
                  <a:lnTo>
                    <a:pt x="204" y="70"/>
                  </a:lnTo>
                  <a:lnTo>
                    <a:pt x="199" y="68"/>
                  </a:lnTo>
                  <a:lnTo>
                    <a:pt x="194" y="65"/>
                  </a:lnTo>
                  <a:lnTo>
                    <a:pt x="183" y="57"/>
                  </a:lnTo>
                  <a:lnTo>
                    <a:pt x="174" y="48"/>
                  </a:lnTo>
                  <a:lnTo>
                    <a:pt x="169" y="41"/>
                  </a:lnTo>
                  <a:lnTo>
                    <a:pt x="169" y="41"/>
                  </a:lnTo>
                  <a:lnTo>
                    <a:pt x="167" y="39"/>
                  </a:lnTo>
                  <a:lnTo>
                    <a:pt x="165" y="37"/>
                  </a:lnTo>
                  <a:lnTo>
                    <a:pt x="159" y="36"/>
                  </a:lnTo>
                  <a:lnTo>
                    <a:pt x="146" y="34"/>
                  </a:lnTo>
                  <a:lnTo>
                    <a:pt x="146" y="34"/>
                  </a:lnTo>
                  <a:lnTo>
                    <a:pt x="143" y="33"/>
                  </a:lnTo>
                  <a:lnTo>
                    <a:pt x="141" y="31"/>
                  </a:lnTo>
                  <a:lnTo>
                    <a:pt x="137" y="27"/>
                  </a:lnTo>
                  <a:lnTo>
                    <a:pt x="135" y="22"/>
                  </a:lnTo>
                  <a:lnTo>
                    <a:pt x="133" y="17"/>
                  </a:lnTo>
                  <a:lnTo>
                    <a:pt x="133" y="17"/>
                  </a:lnTo>
                  <a:lnTo>
                    <a:pt x="131" y="14"/>
                  </a:lnTo>
                  <a:lnTo>
                    <a:pt x="129" y="13"/>
                  </a:lnTo>
                  <a:lnTo>
                    <a:pt x="124" y="11"/>
                  </a:lnTo>
                  <a:lnTo>
                    <a:pt x="117" y="9"/>
                  </a:lnTo>
                  <a:lnTo>
                    <a:pt x="112" y="9"/>
                  </a:lnTo>
                  <a:lnTo>
                    <a:pt x="112" y="9"/>
                  </a:lnTo>
                  <a:lnTo>
                    <a:pt x="109" y="9"/>
                  </a:lnTo>
                  <a:lnTo>
                    <a:pt x="107" y="8"/>
                  </a:lnTo>
                  <a:lnTo>
                    <a:pt x="104" y="4"/>
                  </a:lnTo>
                  <a:lnTo>
                    <a:pt x="100" y="1"/>
                  </a:lnTo>
                  <a:lnTo>
                    <a:pt x="98" y="0"/>
                  </a:lnTo>
                  <a:lnTo>
                    <a:pt x="96" y="0"/>
                  </a:lnTo>
                  <a:lnTo>
                    <a:pt x="96" y="0"/>
                  </a:lnTo>
                  <a:lnTo>
                    <a:pt x="94" y="1"/>
                  </a:lnTo>
                  <a:lnTo>
                    <a:pt x="92" y="2"/>
                  </a:lnTo>
                  <a:lnTo>
                    <a:pt x="90" y="5"/>
                  </a:lnTo>
                  <a:lnTo>
                    <a:pt x="88" y="8"/>
                  </a:lnTo>
                  <a:lnTo>
                    <a:pt x="86" y="9"/>
                  </a:lnTo>
                  <a:lnTo>
                    <a:pt x="84" y="10"/>
                  </a:lnTo>
                  <a:lnTo>
                    <a:pt x="84" y="10"/>
                  </a:lnTo>
                  <a:lnTo>
                    <a:pt x="82" y="10"/>
                  </a:lnTo>
                  <a:lnTo>
                    <a:pt x="81" y="12"/>
                  </a:lnTo>
                  <a:lnTo>
                    <a:pt x="79" y="18"/>
                  </a:lnTo>
                  <a:lnTo>
                    <a:pt x="78" y="23"/>
                  </a:lnTo>
                  <a:lnTo>
                    <a:pt x="77" y="25"/>
                  </a:lnTo>
                  <a:lnTo>
                    <a:pt x="76" y="26"/>
                  </a:lnTo>
                  <a:lnTo>
                    <a:pt x="76" y="26"/>
                  </a:lnTo>
                  <a:lnTo>
                    <a:pt x="69" y="24"/>
                  </a:lnTo>
                  <a:lnTo>
                    <a:pt x="60" y="19"/>
                  </a:lnTo>
                  <a:lnTo>
                    <a:pt x="60" y="19"/>
                  </a:lnTo>
                  <a:lnTo>
                    <a:pt x="54" y="17"/>
                  </a:lnTo>
                  <a:lnTo>
                    <a:pt x="49" y="16"/>
                  </a:lnTo>
                  <a:lnTo>
                    <a:pt x="49" y="16"/>
                  </a:lnTo>
                  <a:lnTo>
                    <a:pt x="50" y="20"/>
                  </a:lnTo>
                  <a:lnTo>
                    <a:pt x="48" y="24"/>
                  </a:lnTo>
                  <a:lnTo>
                    <a:pt x="45" y="28"/>
                  </a:lnTo>
                  <a:lnTo>
                    <a:pt x="40" y="32"/>
                  </a:lnTo>
                  <a:lnTo>
                    <a:pt x="40" y="32"/>
                  </a:lnTo>
                  <a:lnTo>
                    <a:pt x="28" y="39"/>
                  </a:lnTo>
                  <a:lnTo>
                    <a:pt x="24" y="44"/>
                  </a:lnTo>
                  <a:lnTo>
                    <a:pt x="22" y="49"/>
                  </a:lnTo>
                  <a:lnTo>
                    <a:pt x="22" y="49"/>
                  </a:lnTo>
                  <a:lnTo>
                    <a:pt x="20" y="55"/>
                  </a:lnTo>
                  <a:lnTo>
                    <a:pt x="17" y="60"/>
                  </a:lnTo>
                  <a:lnTo>
                    <a:pt x="16" y="65"/>
                  </a:lnTo>
                  <a:lnTo>
                    <a:pt x="15" y="71"/>
                  </a:lnTo>
                  <a:lnTo>
                    <a:pt x="15" y="71"/>
                  </a:lnTo>
                  <a:lnTo>
                    <a:pt x="16" y="76"/>
                  </a:lnTo>
                  <a:lnTo>
                    <a:pt x="15" y="80"/>
                  </a:lnTo>
                  <a:lnTo>
                    <a:pt x="13" y="83"/>
                  </a:lnTo>
                  <a:lnTo>
                    <a:pt x="10" y="87"/>
                  </a:lnTo>
                  <a:lnTo>
                    <a:pt x="10" y="87"/>
                  </a:lnTo>
                  <a:lnTo>
                    <a:pt x="6" y="90"/>
                  </a:lnTo>
                  <a:lnTo>
                    <a:pt x="2" y="92"/>
                  </a:lnTo>
                  <a:lnTo>
                    <a:pt x="1" y="94"/>
                  </a:lnTo>
                  <a:lnTo>
                    <a:pt x="0" y="97"/>
                  </a:lnTo>
                  <a:lnTo>
                    <a:pt x="0" y="100"/>
                  </a:lnTo>
                  <a:lnTo>
                    <a:pt x="1" y="105"/>
                  </a:lnTo>
                  <a:lnTo>
                    <a:pt x="1" y="105"/>
                  </a:lnTo>
                  <a:lnTo>
                    <a:pt x="3" y="114"/>
                  </a:lnTo>
                  <a:lnTo>
                    <a:pt x="4" y="121"/>
                  </a:lnTo>
                  <a:lnTo>
                    <a:pt x="6" y="123"/>
                  </a:lnTo>
                  <a:lnTo>
                    <a:pt x="8" y="125"/>
                  </a:lnTo>
                  <a:lnTo>
                    <a:pt x="10" y="127"/>
                  </a:lnTo>
                  <a:lnTo>
                    <a:pt x="14" y="128"/>
                  </a:lnTo>
                  <a:lnTo>
                    <a:pt x="14" y="128"/>
                  </a:lnTo>
                  <a:lnTo>
                    <a:pt x="30" y="131"/>
                  </a:lnTo>
                  <a:lnTo>
                    <a:pt x="36" y="133"/>
                  </a:lnTo>
                  <a:lnTo>
                    <a:pt x="38" y="134"/>
                  </a:lnTo>
                  <a:lnTo>
                    <a:pt x="40" y="136"/>
                  </a:lnTo>
                  <a:lnTo>
                    <a:pt x="40" y="136"/>
                  </a:lnTo>
                  <a:lnTo>
                    <a:pt x="43" y="140"/>
                  </a:lnTo>
                  <a:lnTo>
                    <a:pt x="48" y="143"/>
                  </a:lnTo>
                  <a:lnTo>
                    <a:pt x="53" y="145"/>
                  </a:lnTo>
                  <a:lnTo>
                    <a:pt x="59" y="146"/>
                  </a:lnTo>
                  <a:lnTo>
                    <a:pt x="59" y="146"/>
                  </a:lnTo>
                  <a:lnTo>
                    <a:pt x="65" y="147"/>
                  </a:lnTo>
                  <a:lnTo>
                    <a:pt x="72" y="149"/>
                  </a:lnTo>
                  <a:lnTo>
                    <a:pt x="75" y="150"/>
                  </a:lnTo>
                  <a:lnTo>
                    <a:pt x="78" y="152"/>
                  </a:lnTo>
                  <a:lnTo>
                    <a:pt x="80" y="155"/>
                  </a:lnTo>
                  <a:lnTo>
                    <a:pt x="82" y="159"/>
                  </a:lnTo>
                  <a:lnTo>
                    <a:pt x="82" y="159"/>
                  </a:lnTo>
                  <a:lnTo>
                    <a:pt x="85" y="163"/>
                  </a:lnTo>
                  <a:lnTo>
                    <a:pt x="87" y="166"/>
                  </a:lnTo>
                  <a:lnTo>
                    <a:pt x="93" y="171"/>
                  </a:lnTo>
                  <a:lnTo>
                    <a:pt x="99" y="175"/>
                  </a:lnTo>
                  <a:lnTo>
                    <a:pt x="104" y="180"/>
                  </a:lnTo>
                  <a:lnTo>
                    <a:pt x="104" y="180"/>
                  </a:lnTo>
                  <a:lnTo>
                    <a:pt x="109" y="183"/>
                  </a:lnTo>
                  <a:lnTo>
                    <a:pt x="113" y="184"/>
                  </a:lnTo>
                  <a:lnTo>
                    <a:pt x="116" y="184"/>
                  </a:lnTo>
                  <a:lnTo>
                    <a:pt x="120" y="182"/>
                  </a:lnTo>
                  <a:lnTo>
                    <a:pt x="120" y="182"/>
                  </a:lnTo>
                  <a:lnTo>
                    <a:pt x="123" y="179"/>
                  </a:lnTo>
                  <a:lnTo>
                    <a:pt x="126" y="177"/>
                  </a:lnTo>
                  <a:lnTo>
                    <a:pt x="128" y="177"/>
                  </a:lnTo>
                  <a:lnTo>
                    <a:pt x="130" y="177"/>
                  </a:lnTo>
                  <a:lnTo>
                    <a:pt x="132" y="179"/>
                  </a:lnTo>
                  <a:lnTo>
                    <a:pt x="134" y="182"/>
                  </a:lnTo>
                  <a:lnTo>
                    <a:pt x="134" y="182"/>
                  </a:lnTo>
                  <a:lnTo>
                    <a:pt x="138" y="188"/>
                  </a:lnTo>
                  <a:lnTo>
                    <a:pt x="144" y="192"/>
                  </a:lnTo>
                  <a:lnTo>
                    <a:pt x="151" y="195"/>
                  </a:lnTo>
                  <a:lnTo>
                    <a:pt x="159" y="195"/>
                  </a:lnTo>
                  <a:lnTo>
                    <a:pt x="159" y="195"/>
                  </a:lnTo>
                  <a:lnTo>
                    <a:pt x="166" y="195"/>
                  </a:lnTo>
                  <a:lnTo>
                    <a:pt x="172" y="196"/>
                  </a:lnTo>
                  <a:lnTo>
                    <a:pt x="175" y="197"/>
                  </a:lnTo>
                  <a:lnTo>
                    <a:pt x="178" y="199"/>
                  </a:lnTo>
                  <a:lnTo>
                    <a:pt x="180" y="201"/>
                  </a:lnTo>
                  <a:lnTo>
                    <a:pt x="181" y="204"/>
                  </a:lnTo>
                  <a:lnTo>
                    <a:pt x="181" y="204"/>
                  </a:lnTo>
                  <a:lnTo>
                    <a:pt x="184" y="210"/>
                  </a:lnTo>
                  <a:lnTo>
                    <a:pt x="187" y="214"/>
                  </a:lnTo>
                  <a:lnTo>
                    <a:pt x="189" y="216"/>
                  </a:lnTo>
                  <a:lnTo>
                    <a:pt x="191" y="217"/>
                  </a:lnTo>
                  <a:lnTo>
                    <a:pt x="194" y="217"/>
                  </a:lnTo>
                  <a:lnTo>
                    <a:pt x="197" y="217"/>
                  </a:lnTo>
                  <a:lnTo>
                    <a:pt x="197" y="217"/>
                  </a:lnTo>
                  <a:lnTo>
                    <a:pt x="210" y="211"/>
                  </a:lnTo>
                  <a:lnTo>
                    <a:pt x="215" y="210"/>
                  </a:lnTo>
                  <a:lnTo>
                    <a:pt x="218" y="210"/>
                  </a:lnTo>
                  <a:lnTo>
                    <a:pt x="221" y="211"/>
                  </a:lnTo>
                  <a:lnTo>
                    <a:pt x="221" y="211"/>
                  </a:lnTo>
                  <a:lnTo>
                    <a:pt x="227" y="214"/>
                  </a:lnTo>
                  <a:lnTo>
                    <a:pt x="234" y="217"/>
                  </a:lnTo>
                  <a:lnTo>
                    <a:pt x="240" y="218"/>
                  </a:lnTo>
                  <a:lnTo>
                    <a:pt x="244" y="218"/>
                  </a:lnTo>
                  <a:lnTo>
                    <a:pt x="246" y="217"/>
                  </a:lnTo>
                  <a:lnTo>
                    <a:pt x="246" y="217"/>
                  </a:lnTo>
                  <a:lnTo>
                    <a:pt x="254" y="210"/>
                  </a:lnTo>
                  <a:lnTo>
                    <a:pt x="257" y="208"/>
                  </a:lnTo>
                  <a:lnTo>
                    <a:pt x="263" y="208"/>
                  </a:lnTo>
                  <a:lnTo>
                    <a:pt x="263" y="208"/>
                  </a:lnTo>
                  <a:lnTo>
                    <a:pt x="270" y="208"/>
                  </a:lnTo>
                  <a:lnTo>
                    <a:pt x="275" y="209"/>
                  </a:lnTo>
                  <a:lnTo>
                    <a:pt x="278" y="209"/>
                  </a:lnTo>
                  <a:lnTo>
                    <a:pt x="280" y="211"/>
                  </a:lnTo>
                  <a:lnTo>
                    <a:pt x="282" y="213"/>
                  </a:lnTo>
                  <a:lnTo>
                    <a:pt x="284" y="217"/>
                  </a:lnTo>
                  <a:lnTo>
                    <a:pt x="284" y="217"/>
                  </a:lnTo>
                  <a:lnTo>
                    <a:pt x="288" y="223"/>
                  </a:lnTo>
                  <a:lnTo>
                    <a:pt x="292" y="227"/>
                  </a:lnTo>
                  <a:lnTo>
                    <a:pt x="295" y="231"/>
                  </a:lnTo>
                  <a:lnTo>
                    <a:pt x="298" y="236"/>
                  </a:lnTo>
                  <a:lnTo>
                    <a:pt x="298" y="236"/>
                  </a:lnTo>
                  <a:lnTo>
                    <a:pt x="299" y="239"/>
                  </a:lnTo>
                  <a:lnTo>
                    <a:pt x="300" y="241"/>
                  </a:lnTo>
                  <a:lnTo>
                    <a:pt x="304" y="245"/>
                  </a:lnTo>
                  <a:lnTo>
                    <a:pt x="310" y="248"/>
                  </a:lnTo>
                  <a:lnTo>
                    <a:pt x="318" y="249"/>
                  </a:lnTo>
                  <a:lnTo>
                    <a:pt x="318" y="249"/>
                  </a:lnTo>
                  <a:lnTo>
                    <a:pt x="321" y="250"/>
                  </a:lnTo>
                  <a:lnTo>
                    <a:pt x="324" y="252"/>
                  </a:lnTo>
                  <a:lnTo>
                    <a:pt x="328" y="255"/>
                  </a:lnTo>
                  <a:lnTo>
                    <a:pt x="331" y="256"/>
                  </a:lnTo>
                  <a:lnTo>
                    <a:pt x="334" y="257"/>
                  </a:lnTo>
                  <a:lnTo>
                    <a:pt x="337" y="257"/>
                  </a:lnTo>
                  <a:lnTo>
                    <a:pt x="343" y="257"/>
                  </a:lnTo>
                  <a:lnTo>
                    <a:pt x="343" y="257"/>
                  </a:lnTo>
                  <a:lnTo>
                    <a:pt x="352" y="255"/>
                  </a:lnTo>
                  <a:lnTo>
                    <a:pt x="358" y="255"/>
                  </a:lnTo>
                  <a:lnTo>
                    <a:pt x="360" y="255"/>
                  </a:lnTo>
                  <a:lnTo>
                    <a:pt x="362" y="256"/>
                  </a:lnTo>
                  <a:lnTo>
                    <a:pt x="365" y="259"/>
                  </a:lnTo>
                  <a:lnTo>
                    <a:pt x="365" y="259"/>
                  </a:lnTo>
                  <a:lnTo>
                    <a:pt x="367" y="263"/>
                  </a:lnTo>
                  <a:lnTo>
                    <a:pt x="371" y="266"/>
                  </a:lnTo>
                  <a:lnTo>
                    <a:pt x="377" y="268"/>
                  </a:lnTo>
                  <a:lnTo>
                    <a:pt x="387" y="269"/>
                  </a:lnTo>
                  <a:lnTo>
                    <a:pt x="387" y="269"/>
                  </a:lnTo>
                  <a:lnTo>
                    <a:pt x="399" y="271"/>
                  </a:lnTo>
                  <a:lnTo>
                    <a:pt x="409" y="274"/>
                  </a:lnTo>
                  <a:lnTo>
                    <a:pt x="420" y="276"/>
                  </a:lnTo>
                  <a:lnTo>
                    <a:pt x="428" y="277"/>
                  </a:lnTo>
                  <a:lnTo>
                    <a:pt x="428" y="277"/>
                  </a:lnTo>
                  <a:lnTo>
                    <a:pt x="432" y="277"/>
                  </a:lnTo>
                  <a:lnTo>
                    <a:pt x="435" y="276"/>
                  </a:lnTo>
                  <a:lnTo>
                    <a:pt x="440" y="274"/>
                  </a:lnTo>
                  <a:lnTo>
                    <a:pt x="442" y="273"/>
                  </a:lnTo>
                  <a:lnTo>
                    <a:pt x="445" y="273"/>
                  </a:lnTo>
                  <a:lnTo>
                    <a:pt x="448" y="274"/>
                  </a:lnTo>
                  <a:lnTo>
                    <a:pt x="452" y="275"/>
                  </a:lnTo>
                  <a:lnTo>
                    <a:pt x="452" y="275"/>
                  </a:lnTo>
                  <a:lnTo>
                    <a:pt x="460" y="279"/>
                  </a:lnTo>
                  <a:lnTo>
                    <a:pt x="465" y="280"/>
                  </a:lnTo>
                  <a:lnTo>
                    <a:pt x="470" y="280"/>
                  </a:lnTo>
                  <a:lnTo>
                    <a:pt x="477" y="279"/>
                  </a:lnTo>
                  <a:lnTo>
                    <a:pt x="477" y="279"/>
                  </a:lnTo>
                  <a:lnTo>
                    <a:pt x="481" y="279"/>
                  </a:lnTo>
                  <a:lnTo>
                    <a:pt x="485" y="280"/>
                  </a:lnTo>
                  <a:lnTo>
                    <a:pt x="492" y="281"/>
                  </a:lnTo>
                  <a:lnTo>
                    <a:pt x="495" y="282"/>
                  </a:lnTo>
                  <a:lnTo>
                    <a:pt x="498" y="282"/>
                  </a:lnTo>
                  <a:lnTo>
                    <a:pt x="502" y="281"/>
                  </a:lnTo>
                  <a:lnTo>
                    <a:pt x="505" y="279"/>
                  </a:lnTo>
                  <a:lnTo>
                    <a:pt x="505" y="279"/>
                  </a:lnTo>
                  <a:lnTo>
                    <a:pt x="508" y="274"/>
                  </a:lnTo>
                  <a:lnTo>
                    <a:pt x="512" y="270"/>
                  </a:lnTo>
                  <a:lnTo>
                    <a:pt x="517" y="267"/>
                  </a:lnTo>
                  <a:lnTo>
                    <a:pt x="519" y="266"/>
                  </a:lnTo>
                  <a:lnTo>
                    <a:pt x="522" y="266"/>
                  </a:lnTo>
                  <a:lnTo>
                    <a:pt x="522" y="266"/>
                  </a:lnTo>
                  <a:lnTo>
                    <a:pt x="520" y="262"/>
                  </a:lnTo>
                  <a:lnTo>
                    <a:pt x="518" y="259"/>
                  </a:lnTo>
                  <a:lnTo>
                    <a:pt x="517" y="257"/>
                  </a:lnTo>
                  <a:lnTo>
                    <a:pt x="516" y="254"/>
                  </a:lnTo>
                  <a:lnTo>
                    <a:pt x="516" y="254"/>
                  </a:lnTo>
                  <a:lnTo>
                    <a:pt x="516" y="250"/>
                  </a:lnTo>
                  <a:lnTo>
                    <a:pt x="515" y="247"/>
                  </a:lnTo>
                  <a:lnTo>
                    <a:pt x="513" y="244"/>
                  </a:lnTo>
                  <a:lnTo>
                    <a:pt x="511" y="242"/>
                  </a:lnTo>
                  <a:lnTo>
                    <a:pt x="511" y="24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6" name="Freeform 128">
              <a:extLst>
                <a:ext uri="{FF2B5EF4-FFF2-40B4-BE49-F238E27FC236}">
                  <a16:creationId xmlns:a16="http://schemas.microsoft.com/office/drawing/2014/main" id="{760D372B-1B22-429B-854A-D5F7163F4051}"/>
                </a:ext>
              </a:extLst>
            </p:cNvPr>
            <p:cNvSpPr>
              <a:spLocks/>
            </p:cNvSpPr>
            <p:nvPr/>
          </p:nvSpPr>
          <p:spPr bwMode="auto">
            <a:xfrm>
              <a:off x="1802831" y="2958789"/>
              <a:ext cx="69919" cy="44263"/>
            </a:xfrm>
            <a:custGeom>
              <a:avLst/>
              <a:gdLst>
                <a:gd name="T0" fmla="*/ 1 w 221"/>
                <a:gd name="T1" fmla="*/ 81 h 121"/>
                <a:gd name="T2" fmla="*/ 1 w 221"/>
                <a:gd name="T3" fmla="*/ 92 h 121"/>
                <a:gd name="T4" fmla="*/ 6 w 221"/>
                <a:gd name="T5" fmla="*/ 95 h 121"/>
                <a:gd name="T6" fmla="*/ 10 w 221"/>
                <a:gd name="T7" fmla="*/ 105 h 121"/>
                <a:gd name="T8" fmla="*/ 17 w 221"/>
                <a:gd name="T9" fmla="*/ 109 h 121"/>
                <a:gd name="T10" fmla="*/ 34 w 221"/>
                <a:gd name="T11" fmla="*/ 111 h 121"/>
                <a:gd name="T12" fmla="*/ 44 w 221"/>
                <a:gd name="T13" fmla="*/ 115 h 121"/>
                <a:gd name="T14" fmla="*/ 53 w 221"/>
                <a:gd name="T15" fmla="*/ 119 h 121"/>
                <a:gd name="T16" fmla="*/ 65 w 221"/>
                <a:gd name="T17" fmla="*/ 121 h 121"/>
                <a:gd name="T18" fmla="*/ 82 w 221"/>
                <a:gd name="T19" fmla="*/ 118 h 121"/>
                <a:gd name="T20" fmla="*/ 86 w 221"/>
                <a:gd name="T21" fmla="*/ 114 h 121"/>
                <a:gd name="T22" fmla="*/ 93 w 221"/>
                <a:gd name="T23" fmla="*/ 105 h 121"/>
                <a:gd name="T24" fmla="*/ 103 w 221"/>
                <a:gd name="T25" fmla="*/ 105 h 121"/>
                <a:gd name="T26" fmla="*/ 110 w 221"/>
                <a:gd name="T27" fmla="*/ 112 h 121"/>
                <a:gd name="T28" fmla="*/ 113 w 221"/>
                <a:gd name="T29" fmla="*/ 116 h 121"/>
                <a:gd name="T30" fmla="*/ 124 w 221"/>
                <a:gd name="T31" fmla="*/ 118 h 121"/>
                <a:gd name="T32" fmla="*/ 128 w 221"/>
                <a:gd name="T33" fmla="*/ 114 h 121"/>
                <a:gd name="T34" fmla="*/ 140 w 221"/>
                <a:gd name="T35" fmla="*/ 109 h 121"/>
                <a:gd name="T36" fmla="*/ 158 w 221"/>
                <a:gd name="T37" fmla="*/ 108 h 121"/>
                <a:gd name="T38" fmla="*/ 212 w 221"/>
                <a:gd name="T39" fmla="*/ 109 h 121"/>
                <a:gd name="T40" fmla="*/ 221 w 221"/>
                <a:gd name="T41" fmla="*/ 107 h 121"/>
                <a:gd name="T42" fmla="*/ 211 w 221"/>
                <a:gd name="T43" fmla="*/ 97 h 121"/>
                <a:gd name="T44" fmla="*/ 207 w 221"/>
                <a:gd name="T45" fmla="*/ 91 h 121"/>
                <a:gd name="T46" fmla="*/ 205 w 221"/>
                <a:gd name="T47" fmla="*/ 75 h 121"/>
                <a:gd name="T48" fmla="*/ 198 w 221"/>
                <a:gd name="T49" fmla="*/ 67 h 121"/>
                <a:gd name="T50" fmla="*/ 185 w 221"/>
                <a:gd name="T51" fmla="*/ 63 h 121"/>
                <a:gd name="T52" fmla="*/ 179 w 221"/>
                <a:gd name="T53" fmla="*/ 58 h 121"/>
                <a:gd name="T54" fmla="*/ 179 w 221"/>
                <a:gd name="T55" fmla="*/ 50 h 121"/>
                <a:gd name="T56" fmla="*/ 183 w 221"/>
                <a:gd name="T57" fmla="*/ 48 h 121"/>
                <a:gd name="T58" fmla="*/ 190 w 221"/>
                <a:gd name="T59" fmla="*/ 47 h 121"/>
                <a:gd name="T60" fmla="*/ 188 w 221"/>
                <a:gd name="T61" fmla="*/ 44 h 121"/>
                <a:gd name="T62" fmla="*/ 184 w 221"/>
                <a:gd name="T63" fmla="*/ 34 h 121"/>
                <a:gd name="T64" fmla="*/ 178 w 221"/>
                <a:gd name="T65" fmla="*/ 30 h 121"/>
                <a:gd name="T66" fmla="*/ 169 w 221"/>
                <a:gd name="T67" fmla="*/ 22 h 121"/>
                <a:gd name="T68" fmla="*/ 162 w 221"/>
                <a:gd name="T69" fmla="*/ 20 h 121"/>
                <a:gd name="T70" fmla="*/ 143 w 221"/>
                <a:gd name="T71" fmla="*/ 24 h 121"/>
                <a:gd name="T72" fmla="*/ 135 w 221"/>
                <a:gd name="T73" fmla="*/ 24 h 121"/>
                <a:gd name="T74" fmla="*/ 116 w 221"/>
                <a:gd name="T75" fmla="*/ 26 h 121"/>
                <a:gd name="T76" fmla="*/ 106 w 221"/>
                <a:gd name="T77" fmla="*/ 19 h 121"/>
                <a:gd name="T78" fmla="*/ 98 w 221"/>
                <a:gd name="T79" fmla="*/ 10 h 121"/>
                <a:gd name="T80" fmla="*/ 84 w 221"/>
                <a:gd name="T81" fmla="*/ 4 h 121"/>
                <a:gd name="T82" fmla="*/ 79 w 221"/>
                <a:gd name="T83" fmla="*/ 0 h 121"/>
                <a:gd name="T84" fmla="*/ 70 w 221"/>
                <a:gd name="T85" fmla="*/ 4 h 121"/>
                <a:gd name="T86" fmla="*/ 64 w 221"/>
                <a:gd name="T87" fmla="*/ 7 h 121"/>
                <a:gd name="T88" fmla="*/ 50 w 221"/>
                <a:gd name="T89" fmla="*/ 20 h 121"/>
                <a:gd name="T90" fmla="*/ 44 w 221"/>
                <a:gd name="T91" fmla="*/ 24 h 121"/>
                <a:gd name="T92" fmla="*/ 36 w 221"/>
                <a:gd name="T93" fmla="*/ 32 h 121"/>
                <a:gd name="T94" fmla="*/ 29 w 221"/>
                <a:gd name="T95" fmla="*/ 40 h 121"/>
                <a:gd name="T96" fmla="*/ 23 w 221"/>
                <a:gd name="T97" fmla="*/ 46 h 121"/>
                <a:gd name="T98" fmla="*/ 18 w 221"/>
                <a:gd name="T99" fmla="*/ 58 h 121"/>
                <a:gd name="T100" fmla="*/ 13 w 221"/>
                <a:gd name="T101" fmla="*/ 64 h 121"/>
                <a:gd name="T102" fmla="*/ 4 w 221"/>
                <a:gd name="T103" fmla="*/ 61 h 121"/>
                <a:gd name="T104" fmla="*/ 1 w 221"/>
                <a:gd name="T105" fmla="*/ 7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 h="121">
                  <a:moveTo>
                    <a:pt x="1" y="74"/>
                  </a:moveTo>
                  <a:lnTo>
                    <a:pt x="1" y="74"/>
                  </a:lnTo>
                  <a:lnTo>
                    <a:pt x="1" y="81"/>
                  </a:lnTo>
                  <a:lnTo>
                    <a:pt x="0" y="86"/>
                  </a:lnTo>
                  <a:lnTo>
                    <a:pt x="0" y="91"/>
                  </a:lnTo>
                  <a:lnTo>
                    <a:pt x="1" y="92"/>
                  </a:lnTo>
                  <a:lnTo>
                    <a:pt x="3" y="93"/>
                  </a:lnTo>
                  <a:lnTo>
                    <a:pt x="3" y="93"/>
                  </a:lnTo>
                  <a:lnTo>
                    <a:pt x="6" y="95"/>
                  </a:lnTo>
                  <a:lnTo>
                    <a:pt x="7" y="97"/>
                  </a:lnTo>
                  <a:lnTo>
                    <a:pt x="9" y="102"/>
                  </a:lnTo>
                  <a:lnTo>
                    <a:pt x="10" y="105"/>
                  </a:lnTo>
                  <a:lnTo>
                    <a:pt x="12" y="107"/>
                  </a:lnTo>
                  <a:lnTo>
                    <a:pt x="14" y="108"/>
                  </a:lnTo>
                  <a:lnTo>
                    <a:pt x="17" y="109"/>
                  </a:lnTo>
                  <a:lnTo>
                    <a:pt x="17" y="109"/>
                  </a:lnTo>
                  <a:lnTo>
                    <a:pt x="25" y="110"/>
                  </a:lnTo>
                  <a:lnTo>
                    <a:pt x="34" y="111"/>
                  </a:lnTo>
                  <a:lnTo>
                    <a:pt x="40" y="113"/>
                  </a:lnTo>
                  <a:lnTo>
                    <a:pt x="43" y="114"/>
                  </a:lnTo>
                  <a:lnTo>
                    <a:pt x="44" y="115"/>
                  </a:lnTo>
                  <a:lnTo>
                    <a:pt x="44" y="115"/>
                  </a:lnTo>
                  <a:lnTo>
                    <a:pt x="47" y="118"/>
                  </a:lnTo>
                  <a:lnTo>
                    <a:pt x="53" y="119"/>
                  </a:lnTo>
                  <a:lnTo>
                    <a:pt x="59" y="121"/>
                  </a:lnTo>
                  <a:lnTo>
                    <a:pt x="65" y="121"/>
                  </a:lnTo>
                  <a:lnTo>
                    <a:pt x="65" y="121"/>
                  </a:lnTo>
                  <a:lnTo>
                    <a:pt x="77" y="120"/>
                  </a:lnTo>
                  <a:lnTo>
                    <a:pt x="80" y="119"/>
                  </a:lnTo>
                  <a:lnTo>
                    <a:pt x="82" y="118"/>
                  </a:lnTo>
                  <a:lnTo>
                    <a:pt x="85" y="116"/>
                  </a:lnTo>
                  <a:lnTo>
                    <a:pt x="86" y="114"/>
                  </a:lnTo>
                  <a:lnTo>
                    <a:pt x="86" y="114"/>
                  </a:lnTo>
                  <a:lnTo>
                    <a:pt x="88" y="109"/>
                  </a:lnTo>
                  <a:lnTo>
                    <a:pt x="90" y="106"/>
                  </a:lnTo>
                  <a:lnTo>
                    <a:pt x="93" y="105"/>
                  </a:lnTo>
                  <a:lnTo>
                    <a:pt x="98" y="105"/>
                  </a:lnTo>
                  <a:lnTo>
                    <a:pt x="98" y="105"/>
                  </a:lnTo>
                  <a:lnTo>
                    <a:pt x="103" y="105"/>
                  </a:lnTo>
                  <a:lnTo>
                    <a:pt x="107" y="107"/>
                  </a:lnTo>
                  <a:lnTo>
                    <a:pt x="109" y="109"/>
                  </a:lnTo>
                  <a:lnTo>
                    <a:pt x="110" y="112"/>
                  </a:lnTo>
                  <a:lnTo>
                    <a:pt x="110" y="112"/>
                  </a:lnTo>
                  <a:lnTo>
                    <a:pt x="111" y="114"/>
                  </a:lnTo>
                  <a:lnTo>
                    <a:pt x="113" y="116"/>
                  </a:lnTo>
                  <a:lnTo>
                    <a:pt x="119" y="118"/>
                  </a:lnTo>
                  <a:lnTo>
                    <a:pt x="121" y="118"/>
                  </a:lnTo>
                  <a:lnTo>
                    <a:pt x="124" y="118"/>
                  </a:lnTo>
                  <a:lnTo>
                    <a:pt x="126" y="116"/>
                  </a:lnTo>
                  <a:lnTo>
                    <a:pt x="128" y="114"/>
                  </a:lnTo>
                  <a:lnTo>
                    <a:pt x="128" y="114"/>
                  </a:lnTo>
                  <a:lnTo>
                    <a:pt x="130" y="112"/>
                  </a:lnTo>
                  <a:lnTo>
                    <a:pt x="133" y="111"/>
                  </a:lnTo>
                  <a:lnTo>
                    <a:pt x="140" y="109"/>
                  </a:lnTo>
                  <a:lnTo>
                    <a:pt x="149" y="108"/>
                  </a:lnTo>
                  <a:lnTo>
                    <a:pt x="158" y="108"/>
                  </a:lnTo>
                  <a:lnTo>
                    <a:pt x="158" y="108"/>
                  </a:lnTo>
                  <a:lnTo>
                    <a:pt x="189" y="108"/>
                  </a:lnTo>
                  <a:lnTo>
                    <a:pt x="189" y="108"/>
                  </a:lnTo>
                  <a:lnTo>
                    <a:pt x="212" y="109"/>
                  </a:lnTo>
                  <a:lnTo>
                    <a:pt x="216" y="109"/>
                  </a:lnTo>
                  <a:lnTo>
                    <a:pt x="219" y="108"/>
                  </a:lnTo>
                  <a:lnTo>
                    <a:pt x="221" y="107"/>
                  </a:lnTo>
                  <a:lnTo>
                    <a:pt x="220" y="105"/>
                  </a:lnTo>
                  <a:lnTo>
                    <a:pt x="220" y="105"/>
                  </a:lnTo>
                  <a:lnTo>
                    <a:pt x="211" y="97"/>
                  </a:lnTo>
                  <a:lnTo>
                    <a:pt x="208" y="94"/>
                  </a:lnTo>
                  <a:lnTo>
                    <a:pt x="207" y="91"/>
                  </a:lnTo>
                  <a:lnTo>
                    <a:pt x="207" y="91"/>
                  </a:lnTo>
                  <a:lnTo>
                    <a:pt x="207" y="86"/>
                  </a:lnTo>
                  <a:lnTo>
                    <a:pt x="206" y="79"/>
                  </a:lnTo>
                  <a:lnTo>
                    <a:pt x="205" y="75"/>
                  </a:lnTo>
                  <a:lnTo>
                    <a:pt x="204" y="72"/>
                  </a:lnTo>
                  <a:lnTo>
                    <a:pt x="201" y="68"/>
                  </a:lnTo>
                  <a:lnTo>
                    <a:pt x="198" y="67"/>
                  </a:lnTo>
                  <a:lnTo>
                    <a:pt x="198" y="67"/>
                  </a:lnTo>
                  <a:lnTo>
                    <a:pt x="191" y="66"/>
                  </a:lnTo>
                  <a:lnTo>
                    <a:pt x="185" y="63"/>
                  </a:lnTo>
                  <a:lnTo>
                    <a:pt x="181" y="60"/>
                  </a:lnTo>
                  <a:lnTo>
                    <a:pt x="179" y="58"/>
                  </a:lnTo>
                  <a:lnTo>
                    <a:pt x="179" y="58"/>
                  </a:lnTo>
                  <a:lnTo>
                    <a:pt x="178" y="55"/>
                  </a:lnTo>
                  <a:lnTo>
                    <a:pt x="178" y="53"/>
                  </a:lnTo>
                  <a:lnTo>
                    <a:pt x="179" y="50"/>
                  </a:lnTo>
                  <a:lnTo>
                    <a:pt x="181" y="48"/>
                  </a:lnTo>
                  <a:lnTo>
                    <a:pt x="181" y="48"/>
                  </a:lnTo>
                  <a:lnTo>
                    <a:pt x="183" y="48"/>
                  </a:lnTo>
                  <a:lnTo>
                    <a:pt x="185" y="48"/>
                  </a:lnTo>
                  <a:lnTo>
                    <a:pt x="188" y="48"/>
                  </a:lnTo>
                  <a:lnTo>
                    <a:pt x="190" y="47"/>
                  </a:lnTo>
                  <a:lnTo>
                    <a:pt x="190" y="47"/>
                  </a:lnTo>
                  <a:lnTo>
                    <a:pt x="189" y="46"/>
                  </a:lnTo>
                  <a:lnTo>
                    <a:pt x="188" y="44"/>
                  </a:lnTo>
                  <a:lnTo>
                    <a:pt x="187" y="40"/>
                  </a:lnTo>
                  <a:lnTo>
                    <a:pt x="185" y="36"/>
                  </a:lnTo>
                  <a:lnTo>
                    <a:pt x="184" y="34"/>
                  </a:lnTo>
                  <a:lnTo>
                    <a:pt x="182" y="33"/>
                  </a:lnTo>
                  <a:lnTo>
                    <a:pt x="182" y="33"/>
                  </a:lnTo>
                  <a:lnTo>
                    <a:pt x="178" y="30"/>
                  </a:lnTo>
                  <a:lnTo>
                    <a:pt x="175" y="28"/>
                  </a:lnTo>
                  <a:lnTo>
                    <a:pt x="173" y="25"/>
                  </a:lnTo>
                  <a:lnTo>
                    <a:pt x="169" y="22"/>
                  </a:lnTo>
                  <a:lnTo>
                    <a:pt x="169" y="22"/>
                  </a:lnTo>
                  <a:lnTo>
                    <a:pt x="165" y="20"/>
                  </a:lnTo>
                  <a:lnTo>
                    <a:pt x="162" y="20"/>
                  </a:lnTo>
                  <a:lnTo>
                    <a:pt x="154" y="21"/>
                  </a:lnTo>
                  <a:lnTo>
                    <a:pt x="147" y="23"/>
                  </a:lnTo>
                  <a:lnTo>
                    <a:pt x="143" y="24"/>
                  </a:lnTo>
                  <a:lnTo>
                    <a:pt x="141" y="24"/>
                  </a:lnTo>
                  <a:lnTo>
                    <a:pt x="141" y="24"/>
                  </a:lnTo>
                  <a:lnTo>
                    <a:pt x="135" y="24"/>
                  </a:lnTo>
                  <a:lnTo>
                    <a:pt x="129" y="24"/>
                  </a:lnTo>
                  <a:lnTo>
                    <a:pt x="116" y="26"/>
                  </a:lnTo>
                  <a:lnTo>
                    <a:pt x="116" y="26"/>
                  </a:lnTo>
                  <a:lnTo>
                    <a:pt x="113" y="26"/>
                  </a:lnTo>
                  <a:lnTo>
                    <a:pt x="111" y="24"/>
                  </a:lnTo>
                  <a:lnTo>
                    <a:pt x="106" y="19"/>
                  </a:lnTo>
                  <a:lnTo>
                    <a:pt x="102" y="13"/>
                  </a:lnTo>
                  <a:lnTo>
                    <a:pt x="100" y="11"/>
                  </a:lnTo>
                  <a:lnTo>
                    <a:pt x="98" y="10"/>
                  </a:lnTo>
                  <a:lnTo>
                    <a:pt x="98" y="10"/>
                  </a:lnTo>
                  <a:lnTo>
                    <a:pt x="88" y="6"/>
                  </a:lnTo>
                  <a:lnTo>
                    <a:pt x="84" y="4"/>
                  </a:lnTo>
                  <a:lnTo>
                    <a:pt x="81" y="2"/>
                  </a:lnTo>
                  <a:lnTo>
                    <a:pt x="81" y="2"/>
                  </a:lnTo>
                  <a:lnTo>
                    <a:pt x="79" y="0"/>
                  </a:lnTo>
                  <a:lnTo>
                    <a:pt x="77" y="0"/>
                  </a:lnTo>
                  <a:lnTo>
                    <a:pt x="73" y="2"/>
                  </a:lnTo>
                  <a:lnTo>
                    <a:pt x="70" y="4"/>
                  </a:lnTo>
                  <a:lnTo>
                    <a:pt x="66" y="6"/>
                  </a:lnTo>
                  <a:lnTo>
                    <a:pt x="66" y="6"/>
                  </a:lnTo>
                  <a:lnTo>
                    <a:pt x="64" y="7"/>
                  </a:lnTo>
                  <a:lnTo>
                    <a:pt x="62" y="9"/>
                  </a:lnTo>
                  <a:lnTo>
                    <a:pt x="56" y="14"/>
                  </a:lnTo>
                  <a:lnTo>
                    <a:pt x="50" y="20"/>
                  </a:lnTo>
                  <a:lnTo>
                    <a:pt x="47" y="23"/>
                  </a:lnTo>
                  <a:lnTo>
                    <a:pt x="44" y="24"/>
                  </a:lnTo>
                  <a:lnTo>
                    <a:pt x="44" y="24"/>
                  </a:lnTo>
                  <a:lnTo>
                    <a:pt x="41" y="25"/>
                  </a:lnTo>
                  <a:lnTo>
                    <a:pt x="39" y="27"/>
                  </a:lnTo>
                  <a:lnTo>
                    <a:pt x="36" y="32"/>
                  </a:lnTo>
                  <a:lnTo>
                    <a:pt x="33" y="37"/>
                  </a:lnTo>
                  <a:lnTo>
                    <a:pt x="32" y="39"/>
                  </a:lnTo>
                  <a:lnTo>
                    <a:pt x="29" y="40"/>
                  </a:lnTo>
                  <a:lnTo>
                    <a:pt x="29" y="40"/>
                  </a:lnTo>
                  <a:lnTo>
                    <a:pt x="26" y="42"/>
                  </a:lnTo>
                  <a:lnTo>
                    <a:pt x="23" y="46"/>
                  </a:lnTo>
                  <a:lnTo>
                    <a:pt x="20" y="51"/>
                  </a:lnTo>
                  <a:lnTo>
                    <a:pt x="18" y="58"/>
                  </a:lnTo>
                  <a:lnTo>
                    <a:pt x="18" y="58"/>
                  </a:lnTo>
                  <a:lnTo>
                    <a:pt x="16" y="61"/>
                  </a:lnTo>
                  <a:lnTo>
                    <a:pt x="15" y="63"/>
                  </a:lnTo>
                  <a:lnTo>
                    <a:pt x="13" y="64"/>
                  </a:lnTo>
                  <a:lnTo>
                    <a:pt x="11" y="64"/>
                  </a:lnTo>
                  <a:lnTo>
                    <a:pt x="7" y="63"/>
                  </a:lnTo>
                  <a:lnTo>
                    <a:pt x="4" y="61"/>
                  </a:lnTo>
                  <a:lnTo>
                    <a:pt x="4" y="61"/>
                  </a:lnTo>
                  <a:lnTo>
                    <a:pt x="2" y="67"/>
                  </a:lnTo>
                  <a:lnTo>
                    <a:pt x="1" y="74"/>
                  </a:lnTo>
                  <a:lnTo>
                    <a:pt x="1" y="7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7" name="Freeform 129">
              <a:extLst>
                <a:ext uri="{FF2B5EF4-FFF2-40B4-BE49-F238E27FC236}">
                  <a16:creationId xmlns:a16="http://schemas.microsoft.com/office/drawing/2014/main" id="{61C34D3A-249D-4994-8059-18F43EAFB341}"/>
                </a:ext>
              </a:extLst>
            </p:cNvPr>
            <p:cNvSpPr>
              <a:spLocks/>
            </p:cNvSpPr>
            <p:nvPr/>
          </p:nvSpPr>
          <p:spPr bwMode="auto">
            <a:xfrm>
              <a:off x="2108181" y="3605025"/>
              <a:ext cx="14645" cy="25496"/>
            </a:xfrm>
            <a:custGeom>
              <a:avLst/>
              <a:gdLst>
                <a:gd name="T0" fmla="*/ 29 w 39"/>
                <a:gd name="T1" fmla="*/ 0 h 23"/>
                <a:gd name="T2" fmla="*/ 29 w 39"/>
                <a:gd name="T3" fmla="*/ 0 h 23"/>
                <a:gd name="T4" fmla="*/ 26 w 39"/>
                <a:gd name="T5" fmla="*/ 0 h 23"/>
                <a:gd name="T6" fmla="*/ 20 w 39"/>
                <a:gd name="T7" fmla="*/ 2 h 23"/>
                <a:gd name="T8" fmla="*/ 14 w 39"/>
                <a:gd name="T9" fmla="*/ 4 h 23"/>
                <a:gd name="T10" fmla="*/ 7 w 39"/>
                <a:gd name="T11" fmla="*/ 6 h 23"/>
                <a:gd name="T12" fmla="*/ 7 w 39"/>
                <a:gd name="T13" fmla="*/ 6 h 23"/>
                <a:gd name="T14" fmla="*/ 4 w 39"/>
                <a:gd name="T15" fmla="*/ 9 h 23"/>
                <a:gd name="T16" fmla="*/ 2 w 39"/>
                <a:gd name="T17" fmla="*/ 12 h 23"/>
                <a:gd name="T18" fmla="*/ 1 w 39"/>
                <a:gd name="T19" fmla="*/ 17 h 23"/>
                <a:gd name="T20" fmla="*/ 0 w 39"/>
                <a:gd name="T21" fmla="*/ 22 h 23"/>
                <a:gd name="T22" fmla="*/ 0 w 39"/>
                <a:gd name="T23" fmla="*/ 22 h 23"/>
                <a:gd name="T24" fmla="*/ 5 w 39"/>
                <a:gd name="T25" fmla="*/ 23 h 23"/>
                <a:gd name="T26" fmla="*/ 10 w 39"/>
                <a:gd name="T27" fmla="*/ 23 h 23"/>
                <a:gd name="T28" fmla="*/ 16 w 39"/>
                <a:gd name="T29" fmla="*/ 22 h 23"/>
                <a:gd name="T30" fmla="*/ 21 w 39"/>
                <a:gd name="T31" fmla="*/ 20 h 23"/>
                <a:gd name="T32" fmla="*/ 28 w 39"/>
                <a:gd name="T33" fmla="*/ 17 h 23"/>
                <a:gd name="T34" fmla="*/ 32 w 39"/>
                <a:gd name="T35" fmla="*/ 13 h 23"/>
                <a:gd name="T36" fmla="*/ 36 w 39"/>
                <a:gd name="T37" fmla="*/ 9 h 23"/>
                <a:gd name="T38" fmla="*/ 39 w 39"/>
                <a:gd name="T39" fmla="*/ 4 h 23"/>
                <a:gd name="T40" fmla="*/ 39 w 39"/>
                <a:gd name="T41" fmla="*/ 4 h 23"/>
                <a:gd name="T42" fmla="*/ 29 w 39"/>
                <a:gd name="T43" fmla="*/ 0 h 23"/>
                <a:gd name="T44" fmla="*/ 29 w 39"/>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3">
                  <a:moveTo>
                    <a:pt x="29" y="0"/>
                  </a:moveTo>
                  <a:lnTo>
                    <a:pt x="29" y="0"/>
                  </a:lnTo>
                  <a:lnTo>
                    <a:pt x="26" y="0"/>
                  </a:lnTo>
                  <a:lnTo>
                    <a:pt x="20" y="2"/>
                  </a:lnTo>
                  <a:lnTo>
                    <a:pt x="14" y="4"/>
                  </a:lnTo>
                  <a:lnTo>
                    <a:pt x="7" y="6"/>
                  </a:lnTo>
                  <a:lnTo>
                    <a:pt x="7" y="6"/>
                  </a:lnTo>
                  <a:lnTo>
                    <a:pt x="4" y="9"/>
                  </a:lnTo>
                  <a:lnTo>
                    <a:pt x="2" y="12"/>
                  </a:lnTo>
                  <a:lnTo>
                    <a:pt x="1" y="17"/>
                  </a:lnTo>
                  <a:lnTo>
                    <a:pt x="0" y="22"/>
                  </a:lnTo>
                  <a:lnTo>
                    <a:pt x="0" y="22"/>
                  </a:lnTo>
                  <a:lnTo>
                    <a:pt x="5" y="23"/>
                  </a:lnTo>
                  <a:lnTo>
                    <a:pt x="10" y="23"/>
                  </a:lnTo>
                  <a:lnTo>
                    <a:pt x="16" y="22"/>
                  </a:lnTo>
                  <a:lnTo>
                    <a:pt x="21" y="20"/>
                  </a:lnTo>
                  <a:lnTo>
                    <a:pt x="28" y="17"/>
                  </a:lnTo>
                  <a:lnTo>
                    <a:pt x="32" y="13"/>
                  </a:lnTo>
                  <a:lnTo>
                    <a:pt x="36" y="9"/>
                  </a:lnTo>
                  <a:lnTo>
                    <a:pt x="39" y="4"/>
                  </a:lnTo>
                  <a:lnTo>
                    <a:pt x="39" y="4"/>
                  </a:lnTo>
                  <a:lnTo>
                    <a:pt x="29" y="0"/>
                  </a:lnTo>
                  <a:lnTo>
                    <a:pt x="29"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8" name="Freeform 130">
              <a:extLst>
                <a:ext uri="{FF2B5EF4-FFF2-40B4-BE49-F238E27FC236}">
                  <a16:creationId xmlns:a16="http://schemas.microsoft.com/office/drawing/2014/main" id="{01701F50-5BA1-47A7-947E-90CC4929F0C4}"/>
                </a:ext>
              </a:extLst>
            </p:cNvPr>
            <p:cNvSpPr>
              <a:spLocks/>
            </p:cNvSpPr>
            <p:nvPr/>
          </p:nvSpPr>
          <p:spPr bwMode="auto">
            <a:xfrm>
              <a:off x="1618503" y="3416170"/>
              <a:ext cx="50849" cy="98853"/>
            </a:xfrm>
            <a:custGeom>
              <a:avLst/>
              <a:gdLst>
                <a:gd name="T0" fmla="*/ 155 w 159"/>
                <a:gd name="T1" fmla="*/ 130 h 266"/>
                <a:gd name="T2" fmla="*/ 145 w 159"/>
                <a:gd name="T3" fmla="*/ 126 h 266"/>
                <a:gd name="T4" fmla="*/ 128 w 159"/>
                <a:gd name="T5" fmla="*/ 120 h 266"/>
                <a:gd name="T6" fmla="*/ 120 w 159"/>
                <a:gd name="T7" fmla="*/ 112 h 266"/>
                <a:gd name="T8" fmla="*/ 119 w 159"/>
                <a:gd name="T9" fmla="*/ 107 h 266"/>
                <a:gd name="T10" fmla="*/ 111 w 159"/>
                <a:gd name="T11" fmla="*/ 87 h 266"/>
                <a:gd name="T12" fmla="*/ 97 w 159"/>
                <a:gd name="T13" fmla="*/ 61 h 266"/>
                <a:gd name="T14" fmla="*/ 74 w 159"/>
                <a:gd name="T15" fmla="*/ 28 h 266"/>
                <a:gd name="T16" fmla="*/ 69 w 159"/>
                <a:gd name="T17" fmla="*/ 23 h 266"/>
                <a:gd name="T18" fmla="*/ 51 w 159"/>
                <a:gd name="T19" fmla="*/ 8 h 266"/>
                <a:gd name="T20" fmla="*/ 40 w 159"/>
                <a:gd name="T21" fmla="*/ 1 h 266"/>
                <a:gd name="T22" fmla="*/ 28 w 159"/>
                <a:gd name="T23" fmla="*/ 0 h 266"/>
                <a:gd name="T24" fmla="*/ 25 w 159"/>
                <a:gd name="T25" fmla="*/ 1 h 266"/>
                <a:gd name="T26" fmla="*/ 20 w 159"/>
                <a:gd name="T27" fmla="*/ 8 h 266"/>
                <a:gd name="T28" fmla="*/ 20 w 159"/>
                <a:gd name="T29" fmla="*/ 14 h 266"/>
                <a:gd name="T30" fmla="*/ 23 w 159"/>
                <a:gd name="T31" fmla="*/ 17 h 266"/>
                <a:gd name="T32" fmla="*/ 29 w 159"/>
                <a:gd name="T33" fmla="*/ 23 h 266"/>
                <a:gd name="T34" fmla="*/ 29 w 159"/>
                <a:gd name="T35" fmla="*/ 31 h 266"/>
                <a:gd name="T36" fmla="*/ 29 w 159"/>
                <a:gd name="T37" fmla="*/ 41 h 266"/>
                <a:gd name="T38" fmla="*/ 30 w 159"/>
                <a:gd name="T39" fmla="*/ 55 h 266"/>
                <a:gd name="T40" fmla="*/ 29 w 159"/>
                <a:gd name="T41" fmla="*/ 58 h 266"/>
                <a:gd name="T42" fmla="*/ 24 w 159"/>
                <a:gd name="T43" fmla="*/ 61 h 266"/>
                <a:gd name="T44" fmla="*/ 9 w 159"/>
                <a:gd name="T45" fmla="*/ 67 h 266"/>
                <a:gd name="T46" fmla="*/ 5 w 159"/>
                <a:gd name="T47" fmla="*/ 71 h 266"/>
                <a:gd name="T48" fmla="*/ 5 w 159"/>
                <a:gd name="T49" fmla="*/ 75 h 266"/>
                <a:gd name="T50" fmla="*/ 5 w 159"/>
                <a:gd name="T51" fmla="*/ 97 h 266"/>
                <a:gd name="T52" fmla="*/ 3 w 159"/>
                <a:gd name="T53" fmla="*/ 103 h 266"/>
                <a:gd name="T54" fmla="*/ 1 w 159"/>
                <a:gd name="T55" fmla="*/ 109 h 266"/>
                <a:gd name="T56" fmla="*/ 1 w 159"/>
                <a:gd name="T57" fmla="*/ 126 h 266"/>
                <a:gd name="T58" fmla="*/ 1 w 159"/>
                <a:gd name="T59" fmla="*/ 133 h 266"/>
                <a:gd name="T60" fmla="*/ 0 w 159"/>
                <a:gd name="T61" fmla="*/ 153 h 266"/>
                <a:gd name="T62" fmla="*/ 1 w 159"/>
                <a:gd name="T63" fmla="*/ 177 h 266"/>
                <a:gd name="T64" fmla="*/ 2 w 159"/>
                <a:gd name="T65" fmla="*/ 194 h 266"/>
                <a:gd name="T66" fmla="*/ 5 w 159"/>
                <a:gd name="T67" fmla="*/ 201 h 266"/>
                <a:gd name="T68" fmla="*/ 9 w 159"/>
                <a:gd name="T69" fmla="*/ 215 h 266"/>
                <a:gd name="T70" fmla="*/ 12 w 159"/>
                <a:gd name="T71" fmla="*/ 228 h 266"/>
                <a:gd name="T72" fmla="*/ 14 w 159"/>
                <a:gd name="T73" fmla="*/ 235 h 266"/>
                <a:gd name="T74" fmla="*/ 24 w 159"/>
                <a:gd name="T75" fmla="*/ 245 h 266"/>
                <a:gd name="T76" fmla="*/ 29 w 159"/>
                <a:gd name="T77" fmla="*/ 252 h 266"/>
                <a:gd name="T78" fmla="*/ 39 w 159"/>
                <a:gd name="T79" fmla="*/ 260 h 266"/>
                <a:gd name="T80" fmla="*/ 50 w 159"/>
                <a:gd name="T81" fmla="*/ 265 h 266"/>
                <a:gd name="T82" fmla="*/ 56 w 159"/>
                <a:gd name="T83" fmla="*/ 266 h 266"/>
                <a:gd name="T84" fmla="*/ 67 w 159"/>
                <a:gd name="T85" fmla="*/ 264 h 266"/>
                <a:gd name="T86" fmla="*/ 71 w 159"/>
                <a:gd name="T87" fmla="*/ 262 h 266"/>
                <a:gd name="T88" fmla="*/ 83 w 159"/>
                <a:gd name="T89" fmla="*/ 255 h 266"/>
                <a:gd name="T90" fmla="*/ 101 w 159"/>
                <a:gd name="T91" fmla="*/ 249 h 266"/>
                <a:gd name="T92" fmla="*/ 106 w 159"/>
                <a:gd name="T93" fmla="*/ 247 h 266"/>
                <a:gd name="T94" fmla="*/ 125 w 159"/>
                <a:gd name="T95" fmla="*/ 235 h 266"/>
                <a:gd name="T96" fmla="*/ 141 w 159"/>
                <a:gd name="T97" fmla="*/ 221 h 266"/>
                <a:gd name="T98" fmla="*/ 143 w 159"/>
                <a:gd name="T99" fmla="*/ 217 h 266"/>
                <a:gd name="T100" fmla="*/ 144 w 159"/>
                <a:gd name="T101" fmla="*/ 198 h 266"/>
                <a:gd name="T102" fmla="*/ 147 w 159"/>
                <a:gd name="T103" fmla="*/ 178 h 266"/>
                <a:gd name="T104" fmla="*/ 152 w 159"/>
                <a:gd name="T105" fmla="*/ 167 h 266"/>
                <a:gd name="T106" fmla="*/ 159 w 159"/>
                <a:gd name="T107" fmla="*/ 146 h 266"/>
                <a:gd name="T108" fmla="*/ 158 w 159"/>
                <a:gd name="T109" fmla="*/ 134 h 266"/>
                <a:gd name="T110" fmla="*/ 155 w 159"/>
                <a:gd name="T111" fmla="*/ 1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266">
                  <a:moveTo>
                    <a:pt x="155" y="130"/>
                  </a:moveTo>
                  <a:lnTo>
                    <a:pt x="155" y="130"/>
                  </a:lnTo>
                  <a:lnTo>
                    <a:pt x="150" y="127"/>
                  </a:lnTo>
                  <a:lnTo>
                    <a:pt x="145" y="126"/>
                  </a:lnTo>
                  <a:lnTo>
                    <a:pt x="133" y="123"/>
                  </a:lnTo>
                  <a:lnTo>
                    <a:pt x="128" y="120"/>
                  </a:lnTo>
                  <a:lnTo>
                    <a:pt x="124" y="117"/>
                  </a:lnTo>
                  <a:lnTo>
                    <a:pt x="120" y="112"/>
                  </a:lnTo>
                  <a:lnTo>
                    <a:pt x="119" y="107"/>
                  </a:lnTo>
                  <a:lnTo>
                    <a:pt x="119" y="107"/>
                  </a:lnTo>
                  <a:lnTo>
                    <a:pt x="116" y="98"/>
                  </a:lnTo>
                  <a:lnTo>
                    <a:pt x="111" y="87"/>
                  </a:lnTo>
                  <a:lnTo>
                    <a:pt x="105" y="74"/>
                  </a:lnTo>
                  <a:lnTo>
                    <a:pt x="97" y="61"/>
                  </a:lnTo>
                  <a:lnTo>
                    <a:pt x="80" y="37"/>
                  </a:lnTo>
                  <a:lnTo>
                    <a:pt x="74" y="28"/>
                  </a:lnTo>
                  <a:lnTo>
                    <a:pt x="69" y="23"/>
                  </a:lnTo>
                  <a:lnTo>
                    <a:pt x="69" y="23"/>
                  </a:lnTo>
                  <a:lnTo>
                    <a:pt x="60" y="16"/>
                  </a:lnTo>
                  <a:lnTo>
                    <a:pt x="51" y="8"/>
                  </a:lnTo>
                  <a:lnTo>
                    <a:pt x="46" y="4"/>
                  </a:lnTo>
                  <a:lnTo>
                    <a:pt x="40" y="1"/>
                  </a:lnTo>
                  <a:lnTo>
                    <a:pt x="34" y="0"/>
                  </a:lnTo>
                  <a:lnTo>
                    <a:pt x="28" y="0"/>
                  </a:lnTo>
                  <a:lnTo>
                    <a:pt x="28" y="0"/>
                  </a:lnTo>
                  <a:lnTo>
                    <a:pt x="25" y="1"/>
                  </a:lnTo>
                  <a:lnTo>
                    <a:pt x="22" y="5"/>
                  </a:lnTo>
                  <a:lnTo>
                    <a:pt x="20" y="8"/>
                  </a:lnTo>
                  <a:lnTo>
                    <a:pt x="19" y="11"/>
                  </a:lnTo>
                  <a:lnTo>
                    <a:pt x="20" y="14"/>
                  </a:lnTo>
                  <a:lnTo>
                    <a:pt x="23" y="17"/>
                  </a:lnTo>
                  <a:lnTo>
                    <a:pt x="23" y="17"/>
                  </a:lnTo>
                  <a:lnTo>
                    <a:pt x="27" y="21"/>
                  </a:lnTo>
                  <a:lnTo>
                    <a:pt x="29" y="23"/>
                  </a:lnTo>
                  <a:lnTo>
                    <a:pt x="29" y="25"/>
                  </a:lnTo>
                  <a:lnTo>
                    <a:pt x="29" y="31"/>
                  </a:lnTo>
                  <a:lnTo>
                    <a:pt x="29" y="41"/>
                  </a:lnTo>
                  <a:lnTo>
                    <a:pt x="29" y="41"/>
                  </a:lnTo>
                  <a:lnTo>
                    <a:pt x="29" y="50"/>
                  </a:lnTo>
                  <a:lnTo>
                    <a:pt x="30" y="55"/>
                  </a:lnTo>
                  <a:lnTo>
                    <a:pt x="29" y="57"/>
                  </a:lnTo>
                  <a:lnTo>
                    <a:pt x="29" y="58"/>
                  </a:lnTo>
                  <a:lnTo>
                    <a:pt x="24" y="61"/>
                  </a:lnTo>
                  <a:lnTo>
                    <a:pt x="24" y="61"/>
                  </a:lnTo>
                  <a:lnTo>
                    <a:pt x="11" y="65"/>
                  </a:lnTo>
                  <a:lnTo>
                    <a:pt x="9" y="67"/>
                  </a:lnTo>
                  <a:lnTo>
                    <a:pt x="6" y="68"/>
                  </a:lnTo>
                  <a:lnTo>
                    <a:pt x="5" y="71"/>
                  </a:lnTo>
                  <a:lnTo>
                    <a:pt x="5" y="75"/>
                  </a:lnTo>
                  <a:lnTo>
                    <a:pt x="5" y="75"/>
                  </a:lnTo>
                  <a:lnTo>
                    <a:pt x="5" y="90"/>
                  </a:lnTo>
                  <a:lnTo>
                    <a:pt x="5" y="97"/>
                  </a:lnTo>
                  <a:lnTo>
                    <a:pt x="3" y="103"/>
                  </a:lnTo>
                  <a:lnTo>
                    <a:pt x="3" y="103"/>
                  </a:lnTo>
                  <a:lnTo>
                    <a:pt x="2" y="105"/>
                  </a:lnTo>
                  <a:lnTo>
                    <a:pt x="1" y="109"/>
                  </a:lnTo>
                  <a:lnTo>
                    <a:pt x="1" y="117"/>
                  </a:lnTo>
                  <a:lnTo>
                    <a:pt x="1" y="126"/>
                  </a:lnTo>
                  <a:lnTo>
                    <a:pt x="1" y="133"/>
                  </a:lnTo>
                  <a:lnTo>
                    <a:pt x="1" y="133"/>
                  </a:lnTo>
                  <a:lnTo>
                    <a:pt x="0" y="141"/>
                  </a:lnTo>
                  <a:lnTo>
                    <a:pt x="0" y="153"/>
                  </a:lnTo>
                  <a:lnTo>
                    <a:pt x="1" y="177"/>
                  </a:lnTo>
                  <a:lnTo>
                    <a:pt x="1" y="177"/>
                  </a:lnTo>
                  <a:lnTo>
                    <a:pt x="1" y="189"/>
                  </a:lnTo>
                  <a:lnTo>
                    <a:pt x="2" y="194"/>
                  </a:lnTo>
                  <a:lnTo>
                    <a:pt x="5" y="201"/>
                  </a:lnTo>
                  <a:lnTo>
                    <a:pt x="5" y="201"/>
                  </a:lnTo>
                  <a:lnTo>
                    <a:pt x="7" y="207"/>
                  </a:lnTo>
                  <a:lnTo>
                    <a:pt x="9" y="215"/>
                  </a:lnTo>
                  <a:lnTo>
                    <a:pt x="12" y="228"/>
                  </a:lnTo>
                  <a:lnTo>
                    <a:pt x="12" y="228"/>
                  </a:lnTo>
                  <a:lnTo>
                    <a:pt x="13" y="232"/>
                  </a:lnTo>
                  <a:lnTo>
                    <a:pt x="14" y="235"/>
                  </a:lnTo>
                  <a:lnTo>
                    <a:pt x="18" y="240"/>
                  </a:lnTo>
                  <a:lnTo>
                    <a:pt x="24" y="245"/>
                  </a:lnTo>
                  <a:lnTo>
                    <a:pt x="29" y="252"/>
                  </a:lnTo>
                  <a:lnTo>
                    <a:pt x="29" y="252"/>
                  </a:lnTo>
                  <a:lnTo>
                    <a:pt x="34" y="257"/>
                  </a:lnTo>
                  <a:lnTo>
                    <a:pt x="39" y="260"/>
                  </a:lnTo>
                  <a:lnTo>
                    <a:pt x="44" y="263"/>
                  </a:lnTo>
                  <a:lnTo>
                    <a:pt x="50" y="265"/>
                  </a:lnTo>
                  <a:lnTo>
                    <a:pt x="50" y="265"/>
                  </a:lnTo>
                  <a:lnTo>
                    <a:pt x="56" y="266"/>
                  </a:lnTo>
                  <a:lnTo>
                    <a:pt x="62" y="266"/>
                  </a:lnTo>
                  <a:lnTo>
                    <a:pt x="67" y="264"/>
                  </a:lnTo>
                  <a:lnTo>
                    <a:pt x="71" y="262"/>
                  </a:lnTo>
                  <a:lnTo>
                    <a:pt x="71" y="262"/>
                  </a:lnTo>
                  <a:lnTo>
                    <a:pt x="76" y="258"/>
                  </a:lnTo>
                  <a:lnTo>
                    <a:pt x="83" y="255"/>
                  </a:lnTo>
                  <a:lnTo>
                    <a:pt x="92" y="251"/>
                  </a:lnTo>
                  <a:lnTo>
                    <a:pt x="101" y="249"/>
                  </a:lnTo>
                  <a:lnTo>
                    <a:pt x="101" y="249"/>
                  </a:lnTo>
                  <a:lnTo>
                    <a:pt x="106" y="247"/>
                  </a:lnTo>
                  <a:lnTo>
                    <a:pt x="112" y="244"/>
                  </a:lnTo>
                  <a:lnTo>
                    <a:pt x="125" y="235"/>
                  </a:lnTo>
                  <a:lnTo>
                    <a:pt x="137" y="225"/>
                  </a:lnTo>
                  <a:lnTo>
                    <a:pt x="141" y="221"/>
                  </a:lnTo>
                  <a:lnTo>
                    <a:pt x="143" y="217"/>
                  </a:lnTo>
                  <a:lnTo>
                    <a:pt x="143" y="217"/>
                  </a:lnTo>
                  <a:lnTo>
                    <a:pt x="144" y="208"/>
                  </a:lnTo>
                  <a:lnTo>
                    <a:pt x="144" y="198"/>
                  </a:lnTo>
                  <a:lnTo>
                    <a:pt x="145" y="187"/>
                  </a:lnTo>
                  <a:lnTo>
                    <a:pt x="147" y="178"/>
                  </a:lnTo>
                  <a:lnTo>
                    <a:pt x="147" y="178"/>
                  </a:lnTo>
                  <a:lnTo>
                    <a:pt x="152" y="167"/>
                  </a:lnTo>
                  <a:lnTo>
                    <a:pt x="157" y="153"/>
                  </a:lnTo>
                  <a:lnTo>
                    <a:pt x="159" y="146"/>
                  </a:lnTo>
                  <a:lnTo>
                    <a:pt x="159" y="139"/>
                  </a:lnTo>
                  <a:lnTo>
                    <a:pt x="158" y="134"/>
                  </a:lnTo>
                  <a:lnTo>
                    <a:pt x="157" y="132"/>
                  </a:lnTo>
                  <a:lnTo>
                    <a:pt x="155" y="130"/>
                  </a:lnTo>
                  <a:lnTo>
                    <a:pt x="155" y="13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89" name="Freeform 131">
              <a:extLst>
                <a:ext uri="{FF2B5EF4-FFF2-40B4-BE49-F238E27FC236}">
                  <a16:creationId xmlns:a16="http://schemas.microsoft.com/office/drawing/2014/main" id="{0CFF15D4-0DB3-4759-9897-45E9E1B3B98B}"/>
                </a:ext>
              </a:extLst>
            </p:cNvPr>
            <p:cNvSpPr>
              <a:spLocks/>
            </p:cNvSpPr>
            <p:nvPr/>
          </p:nvSpPr>
          <p:spPr bwMode="auto">
            <a:xfrm>
              <a:off x="858310" y="3196331"/>
              <a:ext cx="213567" cy="156395"/>
            </a:xfrm>
            <a:custGeom>
              <a:avLst/>
              <a:gdLst>
                <a:gd name="T0" fmla="*/ 498 w 672"/>
                <a:gd name="T1" fmla="*/ 34 h 421"/>
                <a:gd name="T2" fmla="*/ 366 w 672"/>
                <a:gd name="T3" fmla="*/ 82 h 421"/>
                <a:gd name="T4" fmla="*/ 325 w 672"/>
                <a:gd name="T5" fmla="*/ 111 h 421"/>
                <a:gd name="T6" fmla="*/ 295 w 672"/>
                <a:gd name="T7" fmla="*/ 170 h 421"/>
                <a:gd name="T8" fmla="*/ 277 w 672"/>
                <a:gd name="T9" fmla="*/ 191 h 421"/>
                <a:gd name="T10" fmla="*/ 262 w 672"/>
                <a:gd name="T11" fmla="*/ 181 h 421"/>
                <a:gd name="T12" fmla="*/ 236 w 672"/>
                <a:gd name="T13" fmla="*/ 139 h 421"/>
                <a:gd name="T14" fmla="*/ 221 w 672"/>
                <a:gd name="T15" fmla="*/ 129 h 421"/>
                <a:gd name="T16" fmla="*/ 136 w 672"/>
                <a:gd name="T17" fmla="*/ 105 h 421"/>
                <a:gd name="T18" fmla="*/ 116 w 672"/>
                <a:gd name="T19" fmla="*/ 98 h 421"/>
                <a:gd name="T20" fmla="*/ 102 w 672"/>
                <a:gd name="T21" fmla="*/ 100 h 421"/>
                <a:gd name="T22" fmla="*/ 90 w 672"/>
                <a:gd name="T23" fmla="*/ 107 h 421"/>
                <a:gd name="T24" fmla="*/ 71 w 672"/>
                <a:gd name="T25" fmla="*/ 106 h 421"/>
                <a:gd name="T26" fmla="*/ 64 w 672"/>
                <a:gd name="T27" fmla="*/ 97 h 421"/>
                <a:gd name="T28" fmla="*/ 47 w 672"/>
                <a:gd name="T29" fmla="*/ 93 h 421"/>
                <a:gd name="T30" fmla="*/ 39 w 672"/>
                <a:gd name="T31" fmla="*/ 99 h 421"/>
                <a:gd name="T32" fmla="*/ 36 w 672"/>
                <a:gd name="T33" fmla="*/ 111 h 421"/>
                <a:gd name="T34" fmla="*/ 24 w 672"/>
                <a:gd name="T35" fmla="*/ 126 h 421"/>
                <a:gd name="T36" fmla="*/ 24 w 672"/>
                <a:gd name="T37" fmla="*/ 137 h 421"/>
                <a:gd name="T38" fmla="*/ 31 w 672"/>
                <a:gd name="T39" fmla="*/ 152 h 421"/>
                <a:gd name="T40" fmla="*/ 15 w 672"/>
                <a:gd name="T41" fmla="*/ 162 h 421"/>
                <a:gd name="T42" fmla="*/ 6 w 672"/>
                <a:gd name="T43" fmla="*/ 192 h 421"/>
                <a:gd name="T44" fmla="*/ 0 w 672"/>
                <a:gd name="T45" fmla="*/ 248 h 421"/>
                <a:gd name="T46" fmla="*/ 10 w 672"/>
                <a:gd name="T47" fmla="*/ 275 h 421"/>
                <a:gd name="T48" fmla="*/ 29 w 672"/>
                <a:gd name="T49" fmla="*/ 313 h 421"/>
                <a:gd name="T50" fmla="*/ 37 w 672"/>
                <a:gd name="T51" fmla="*/ 352 h 421"/>
                <a:gd name="T52" fmla="*/ 36 w 672"/>
                <a:gd name="T53" fmla="*/ 379 h 421"/>
                <a:gd name="T54" fmla="*/ 50 w 672"/>
                <a:gd name="T55" fmla="*/ 404 h 421"/>
                <a:gd name="T56" fmla="*/ 69 w 672"/>
                <a:gd name="T57" fmla="*/ 418 h 421"/>
                <a:gd name="T58" fmla="*/ 94 w 672"/>
                <a:gd name="T59" fmla="*/ 420 h 421"/>
                <a:gd name="T60" fmla="*/ 110 w 672"/>
                <a:gd name="T61" fmla="*/ 412 h 421"/>
                <a:gd name="T62" fmla="*/ 125 w 672"/>
                <a:gd name="T63" fmla="*/ 406 h 421"/>
                <a:gd name="T64" fmla="*/ 146 w 672"/>
                <a:gd name="T65" fmla="*/ 408 h 421"/>
                <a:gd name="T66" fmla="*/ 169 w 672"/>
                <a:gd name="T67" fmla="*/ 395 h 421"/>
                <a:gd name="T68" fmla="*/ 184 w 672"/>
                <a:gd name="T69" fmla="*/ 372 h 421"/>
                <a:gd name="T70" fmla="*/ 217 w 672"/>
                <a:gd name="T71" fmla="*/ 364 h 421"/>
                <a:gd name="T72" fmla="*/ 274 w 672"/>
                <a:gd name="T73" fmla="*/ 357 h 421"/>
                <a:gd name="T74" fmla="*/ 308 w 672"/>
                <a:gd name="T75" fmla="*/ 342 h 421"/>
                <a:gd name="T76" fmla="*/ 339 w 672"/>
                <a:gd name="T77" fmla="*/ 323 h 421"/>
                <a:gd name="T78" fmla="*/ 360 w 672"/>
                <a:gd name="T79" fmla="*/ 325 h 421"/>
                <a:gd name="T80" fmla="*/ 390 w 672"/>
                <a:gd name="T81" fmla="*/ 319 h 421"/>
                <a:gd name="T82" fmla="*/ 411 w 672"/>
                <a:gd name="T83" fmla="*/ 298 h 421"/>
                <a:gd name="T84" fmla="*/ 437 w 672"/>
                <a:gd name="T85" fmla="*/ 280 h 421"/>
                <a:gd name="T86" fmla="*/ 466 w 672"/>
                <a:gd name="T87" fmla="*/ 270 h 421"/>
                <a:gd name="T88" fmla="*/ 495 w 672"/>
                <a:gd name="T89" fmla="*/ 260 h 421"/>
                <a:gd name="T90" fmla="*/ 533 w 672"/>
                <a:gd name="T91" fmla="*/ 257 h 421"/>
                <a:gd name="T92" fmla="*/ 568 w 672"/>
                <a:gd name="T93" fmla="*/ 241 h 421"/>
                <a:gd name="T94" fmla="*/ 595 w 672"/>
                <a:gd name="T95" fmla="*/ 227 h 421"/>
                <a:gd name="T96" fmla="*/ 606 w 672"/>
                <a:gd name="T97" fmla="*/ 222 h 421"/>
                <a:gd name="T98" fmla="*/ 616 w 672"/>
                <a:gd name="T99" fmla="*/ 200 h 421"/>
                <a:gd name="T100" fmla="*/ 619 w 672"/>
                <a:gd name="T101" fmla="*/ 181 h 421"/>
                <a:gd name="T102" fmla="*/ 631 w 672"/>
                <a:gd name="T103" fmla="*/ 168 h 421"/>
                <a:gd name="T104" fmla="*/ 661 w 672"/>
                <a:gd name="T105" fmla="*/ 156 h 421"/>
                <a:gd name="T106" fmla="*/ 599 w 672"/>
                <a:gd name="T107"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2" h="421">
                  <a:moveTo>
                    <a:pt x="599" y="0"/>
                  </a:moveTo>
                  <a:lnTo>
                    <a:pt x="599" y="0"/>
                  </a:lnTo>
                  <a:lnTo>
                    <a:pt x="568" y="10"/>
                  </a:lnTo>
                  <a:lnTo>
                    <a:pt x="498" y="34"/>
                  </a:lnTo>
                  <a:lnTo>
                    <a:pt x="420" y="60"/>
                  </a:lnTo>
                  <a:lnTo>
                    <a:pt x="388" y="72"/>
                  </a:lnTo>
                  <a:lnTo>
                    <a:pt x="366" y="82"/>
                  </a:lnTo>
                  <a:lnTo>
                    <a:pt x="366" y="82"/>
                  </a:lnTo>
                  <a:lnTo>
                    <a:pt x="352" y="89"/>
                  </a:lnTo>
                  <a:lnTo>
                    <a:pt x="341" y="96"/>
                  </a:lnTo>
                  <a:lnTo>
                    <a:pt x="331" y="103"/>
                  </a:lnTo>
                  <a:lnTo>
                    <a:pt x="325" y="111"/>
                  </a:lnTo>
                  <a:lnTo>
                    <a:pt x="318" y="122"/>
                  </a:lnTo>
                  <a:lnTo>
                    <a:pt x="312" y="134"/>
                  </a:lnTo>
                  <a:lnTo>
                    <a:pt x="295" y="170"/>
                  </a:lnTo>
                  <a:lnTo>
                    <a:pt x="295" y="170"/>
                  </a:lnTo>
                  <a:lnTo>
                    <a:pt x="290" y="179"/>
                  </a:lnTo>
                  <a:lnTo>
                    <a:pt x="285" y="186"/>
                  </a:lnTo>
                  <a:lnTo>
                    <a:pt x="281" y="190"/>
                  </a:lnTo>
                  <a:lnTo>
                    <a:pt x="277" y="191"/>
                  </a:lnTo>
                  <a:lnTo>
                    <a:pt x="273" y="191"/>
                  </a:lnTo>
                  <a:lnTo>
                    <a:pt x="269" y="189"/>
                  </a:lnTo>
                  <a:lnTo>
                    <a:pt x="265" y="186"/>
                  </a:lnTo>
                  <a:lnTo>
                    <a:pt x="262" y="181"/>
                  </a:lnTo>
                  <a:lnTo>
                    <a:pt x="254" y="169"/>
                  </a:lnTo>
                  <a:lnTo>
                    <a:pt x="247" y="156"/>
                  </a:lnTo>
                  <a:lnTo>
                    <a:pt x="239" y="144"/>
                  </a:lnTo>
                  <a:lnTo>
                    <a:pt x="236" y="139"/>
                  </a:lnTo>
                  <a:lnTo>
                    <a:pt x="232" y="135"/>
                  </a:lnTo>
                  <a:lnTo>
                    <a:pt x="232" y="135"/>
                  </a:lnTo>
                  <a:lnTo>
                    <a:pt x="227" y="132"/>
                  </a:lnTo>
                  <a:lnTo>
                    <a:pt x="221" y="129"/>
                  </a:lnTo>
                  <a:lnTo>
                    <a:pt x="206" y="123"/>
                  </a:lnTo>
                  <a:lnTo>
                    <a:pt x="189" y="118"/>
                  </a:lnTo>
                  <a:lnTo>
                    <a:pt x="170" y="113"/>
                  </a:lnTo>
                  <a:lnTo>
                    <a:pt x="136" y="105"/>
                  </a:lnTo>
                  <a:lnTo>
                    <a:pt x="125" y="102"/>
                  </a:lnTo>
                  <a:lnTo>
                    <a:pt x="119" y="100"/>
                  </a:lnTo>
                  <a:lnTo>
                    <a:pt x="119" y="100"/>
                  </a:lnTo>
                  <a:lnTo>
                    <a:pt x="116" y="98"/>
                  </a:lnTo>
                  <a:lnTo>
                    <a:pt x="114" y="97"/>
                  </a:lnTo>
                  <a:lnTo>
                    <a:pt x="111" y="97"/>
                  </a:lnTo>
                  <a:lnTo>
                    <a:pt x="108" y="98"/>
                  </a:lnTo>
                  <a:lnTo>
                    <a:pt x="102" y="100"/>
                  </a:lnTo>
                  <a:lnTo>
                    <a:pt x="98" y="104"/>
                  </a:lnTo>
                  <a:lnTo>
                    <a:pt x="98" y="104"/>
                  </a:lnTo>
                  <a:lnTo>
                    <a:pt x="94" y="106"/>
                  </a:lnTo>
                  <a:lnTo>
                    <a:pt x="90" y="107"/>
                  </a:lnTo>
                  <a:lnTo>
                    <a:pt x="80" y="107"/>
                  </a:lnTo>
                  <a:lnTo>
                    <a:pt x="80" y="107"/>
                  </a:lnTo>
                  <a:lnTo>
                    <a:pt x="74" y="106"/>
                  </a:lnTo>
                  <a:lnTo>
                    <a:pt x="71" y="106"/>
                  </a:lnTo>
                  <a:lnTo>
                    <a:pt x="68" y="104"/>
                  </a:lnTo>
                  <a:lnTo>
                    <a:pt x="66" y="101"/>
                  </a:lnTo>
                  <a:lnTo>
                    <a:pt x="66" y="101"/>
                  </a:lnTo>
                  <a:lnTo>
                    <a:pt x="64" y="97"/>
                  </a:lnTo>
                  <a:lnTo>
                    <a:pt x="61" y="96"/>
                  </a:lnTo>
                  <a:lnTo>
                    <a:pt x="53" y="94"/>
                  </a:lnTo>
                  <a:lnTo>
                    <a:pt x="53" y="94"/>
                  </a:lnTo>
                  <a:lnTo>
                    <a:pt x="47" y="93"/>
                  </a:lnTo>
                  <a:lnTo>
                    <a:pt x="45" y="94"/>
                  </a:lnTo>
                  <a:lnTo>
                    <a:pt x="42" y="95"/>
                  </a:lnTo>
                  <a:lnTo>
                    <a:pt x="40" y="96"/>
                  </a:lnTo>
                  <a:lnTo>
                    <a:pt x="39" y="99"/>
                  </a:lnTo>
                  <a:lnTo>
                    <a:pt x="38" y="102"/>
                  </a:lnTo>
                  <a:lnTo>
                    <a:pt x="37" y="105"/>
                  </a:lnTo>
                  <a:lnTo>
                    <a:pt x="37" y="105"/>
                  </a:lnTo>
                  <a:lnTo>
                    <a:pt x="36" y="111"/>
                  </a:lnTo>
                  <a:lnTo>
                    <a:pt x="33" y="117"/>
                  </a:lnTo>
                  <a:lnTo>
                    <a:pt x="29" y="121"/>
                  </a:lnTo>
                  <a:lnTo>
                    <a:pt x="24" y="126"/>
                  </a:lnTo>
                  <a:lnTo>
                    <a:pt x="24" y="126"/>
                  </a:lnTo>
                  <a:lnTo>
                    <a:pt x="22" y="128"/>
                  </a:lnTo>
                  <a:lnTo>
                    <a:pt x="22" y="131"/>
                  </a:lnTo>
                  <a:lnTo>
                    <a:pt x="23" y="134"/>
                  </a:lnTo>
                  <a:lnTo>
                    <a:pt x="24" y="137"/>
                  </a:lnTo>
                  <a:lnTo>
                    <a:pt x="28" y="144"/>
                  </a:lnTo>
                  <a:lnTo>
                    <a:pt x="30" y="148"/>
                  </a:lnTo>
                  <a:lnTo>
                    <a:pt x="31" y="152"/>
                  </a:lnTo>
                  <a:lnTo>
                    <a:pt x="31" y="152"/>
                  </a:lnTo>
                  <a:lnTo>
                    <a:pt x="30" y="154"/>
                  </a:lnTo>
                  <a:lnTo>
                    <a:pt x="28" y="156"/>
                  </a:lnTo>
                  <a:lnTo>
                    <a:pt x="22" y="159"/>
                  </a:lnTo>
                  <a:lnTo>
                    <a:pt x="15" y="162"/>
                  </a:lnTo>
                  <a:lnTo>
                    <a:pt x="6" y="164"/>
                  </a:lnTo>
                  <a:lnTo>
                    <a:pt x="6" y="164"/>
                  </a:lnTo>
                  <a:lnTo>
                    <a:pt x="7" y="177"/>
                  </a:lnTo>
                  <a:lnTo>
                    <a:pt x="6" y="192"/>
                  </a:lnTo>
                  <a:lnTo>
                    <a:pt x="1" y="227"/>
                  </a:lnTo>
                  <a:lnTo>
                    <a:pt x="1" y="227"/>
                  </a:lnTo>
                  <a:lnTo>
                    <a:pt x="0" y="239"/>
                  </a:lnTo>
                  <a:lnTo>
                    <a:pt x="0" y="248"/>
                  </a:lnTo>
                  <a:lnTo>
                    <a:pt x="2" y="256"/>
                  </a:lnTo>
                  <a:lnTo>
                    <a:pt x="4" y="262"/>
                  </a:lnTo>
                  <a:lnTo>
                    <a:pt x="7" y="268"/>
                  </a:lnTo>
                  <a:lnTo>
                    <a:pt x="10" y="275"/>
                  </a:lnTo>
                  <a:lnTo>
                    <a:pt x="20" y="292"/>
                  </a:lnTo>
                  <a:lnTo>
                    <a:pt x="20" y="292"/>
                  </a:lnTo>
                  <a:lnTo>
                    <a:pt x="25" y="302"/>
                  </a:lnTo>
                  <a:lnTo>
                    <a:pt x="29" y="313"/>
                  </a:lnTo>
                  <a:lnTo>
                    <a:pt x="32" y="323"/>
                  </a:lnTo>
                  <a:lnTo>
                    <a:pt x="34" y="333"/>
                  </a:lnTo>
                  <a:lnTo>
                    <a:pt x="36" y="342"/>
                  </a:lnTo>
                  <a:lnTo>
                    <a:pt x="37" y="352"/>
                  </a:lnTo>
                  <a:lnTo>
                    <a:pt x="37" y="361"/>
                  </a:lnTo>
                  <a:lnTo>
                    <a:pt x="36" y="370"/>
                  </a:lnTo>
                  <a:lnTo>
                    <a:pt x="36" y="370"/>
                  </a:lnTo>
                  <a:lnTo>
                    <a:pt x="36" y="379"/>
                  </a:lnTo>
                  <a:lnTo>
                    <a:pt x="37" y="386"/>
                  </a:lnTo>
                  <a:lnTo>
                    <a:pt x="41" y="393"/>
                  </a:lnTo>
                  <a:lnTo>
                    <a:pt x="45" y="399"/>
                  </a:lnTo>
                  <a:lnTo>
                    <a:pt x="50" y="404"/>
                  </a:lnTo>
                  <a:lnTo>
                    <a:pt x="55" y="408"/>
                  </a:lnTo>
                  <a:lnTo>
                    <a:pt x="64" y="415"/>
                  </a:lnTo>
                  <a:lnTo>
                    <a:pt x="64" y="415"/>
                  </a:lnTo>
                  <a:lnTo>
                    <a:pt x="69" y="418"/>
                  </a:lnTo>
                  <a:lnTo>
                    <a:pt x="75" y="419"/>
                  </a:lnTo>
                  <a:lnTo>
                    <a:pt x="82" y="420"/>
                  </a:lnTo>
                  <a:lnTo>
                    <a:pt x="88" y="421"/>
                  </a:lnTo>
                  <a:lnTo>
                    <a:pt x="94" y="420"/>
                  </a:lnTo>
                  <a:lnTo>
                    <a:pt x="100" y="419"/>
                  </a:lnTo>
                  <a:lnTo>
                    <a:pt x="106" y="416"/>
                  </a:lnTo>
                  <a:lnTo>
                    <a:pt x="110" y="412"/>
                  </a:lnTo>
                  <a:lnTo>
                    <a:pt x="110" y="412"/>
                  </a:lnTo>
                  <a:lnTo>
                    <a:pt x="114" y="409"/>
                  </a:lnTo>
                  <a:lnTo>
                    <a:pt x="117" y="407"/>
                  </a:lnTo>
                  <a:lnTo>
                    <a:pt x="121" y="406"/>
                  </a:lnTo>
                  <a:lnTo>
                    <a:pt x="125" y="406"/>
                  </a:lnTo>
                  <a:lnTo>
                    <a:pt x="134" y="408"/>
                  </a:lnTo>
                  <a:lnTo>
                    <a:pt x="139" y="408"/>
                  </a:lnTo>
                  <a:lnTo>
                    <a:pt x="146" y="408"/>
                  </a:lnTo>
                  <a:lnTo>
                    <a:pt x="146" y="408"/>
                  </a:lnTo>
                  <a:lnTo>
                    <a:pt x="152" y="407"/>
                  </a:lnTo>
                  <a:lnTo>
                    <a:pt x="158" y="404"/>
                  </a:lnTo>
                  <a:lnTo>
                    <a:pt x="164" y="400"/>
                  </a:lnTo>
                  <a:lnTo>
                    <a:pt x="169" y="395"/>
                  </a:lnTo>
                  <a:lnTo>
                    <a:pt x="177" y="385"/>
                  </a:lnTo>
                  <a:lnTo>
                    <a:pt x="183" y="375"/>
                  </a:lnTo>
                  <a:lnTo>
                    <a:pt x="183" y="375"/>
                  </a:lnTo>
                  <a:lnTo>
                    <a:pt x="184" y="372"/>
                  </a:lnTo>
                  <a:lnTo>
                    <a:pt x="187" y="370"/>
                  </a:lnTo>
                  <a:lnTo>
                    <a:pt x="195" y="367"/>
                  </a:lnTo>
                  <a:lnTo>
                    <a:pt x="205" y="365"/>
                  </a:lnTo>
                  <a:lnTo>
                    <a:pt x="217" y="364"/>
                  </a:lnTo>
                  <a:lnTo>
                    <a:pt x="241" y="361"/>
                  </a:lnTo>
                  <a:lnTo>
                    <a:pt x="261" y="360"/>
                  </a:lnTo>
                  <a:lnTo>
                    <a:pt x="261" y="360"/>
                  </a:lnTo>
                  <a:lnTo>
                    <a:pt x="274" y="357"/>
                  </a:lnTo>
                  <a:lnTo>
                    <a:pt x="287" y="354"/>
                  </a:lnTo>
                  <a:lnTo>
                    <a:pt x="298" y="349"/>
                  </a:lnTo>
                  <a:lnTo>
                    <a:pt x="308" y="342"/>
                  </a:lnTo>
                  <a:lnTo>
                    <a:pt x="308" y="342"/>
                  </a:lnTo>
                  <a:lnTo>
                    <a:pt x="318" y="334"/>
                  </a:lnTo>
                  <a:lnTo>
                    <a:pt x="327" y="327"/>
                  </a:lnTo>
                  <a:lnTo>
                    <a:pt x="332" y="325"/>
                  </a:lnTo>
                  <a:lnTo>
                    <a:pt x="339" y="323"/>
                  </a:lnTo>
                  <a:lnTo>
                    <a:pt x="345" y="323"/>
                  </a:lnTo>
                  <a:lnTo>
                    <a:pt x="352" y="324"/>
                  </a:lnTo>
                  <a:lnTo>
                    <a:pt x="352" y="324"/>
                  </a:lnTo>
                  <a:lnTo>
                    <a:pt x="360" y="325"/>
                  </a:lnTo>
                  <a:lnTo>
                    <a:pt x="368" y="326"/>
                  </a:lnTo>
                  <a:lnTo>
                    <a:pt x="375" y="325"/>
                  </a:lnTo>
                  <a:lnTo>
                    <a:pt x="383" y="323"/>
                  </a:lnTo>
                  <a:lnTo>
                    <a:pt x="390" y="319"/>
                  </a:lnTo>
                  <a:lnTo>
                    <a:pt x="397" y="314"/>
                  </a:lnTo>
                  <a:lnTo>
                    <a:pt x="404" y="307"/>
                  </a:lnTo>
                  <a:lnTo>
                    <a:pt x="411" y="298"/>
                  </a:lnTo>
                  <a:lnTo>
                    <a:pt x="411" y="298"/>
                  </a:lnTo>
                  <a:lnTo>
                    <a:pt x="417" y="290"/>
                  </a:lnTo>
                  <a:lnTo>
                    <a:pt x="424" y="284"/>
                  </a:lnTo>
                  <a:lnTo>
                    <a:pt x="430" y="281"/>
                  </a:lnTo>
                  <a:lnTo>
                    <a:pt x="437" y="280"/>
                  </a:lnTo>
                  <a:lnTo>
                    <a:pt x="450" y="277"/>
                  </a:lnTo>
                  <a:lnTo>
                    <a:pt x="458" y="274"/>
                  </a:lnTo>
                  <a:lnTo>
                    <a:pt x="466" y="270"/>
                  </a:lnTo>
                  <a:lnTo>
                    <a:pt x="466" y="270"/>
                  </a:lnTo>
                  <a:lnTo>
                    <a:pt x="475" y="265"/>
                  </a:lnTo>
                  <a:lnTo>
                    <a:pt x="482" y="262"/>
                  </a:lnTo>
                  <a:lnTo>
                    <a:pt x="489" y="261"/>
                  </a:lnTo>
                  <a:lnTo>
                    <a:pt x="495" y="260"/>
                  </a:lnTo>
                  <a:lnTo>
                    <a:pt x="511" y="260"/>
                  </a:lnTo>
                  <a:lnTo>
                    <a:pt x="521" y="259"/>
                  </a:lnTo>
                  <a:lnTo>
                    <a:pt x="533" y="257"/>
                  </a:lnTo>
                  <a:lnTo>
                    <a:pt x="533" y="257"/>
                  </a:lnTo>
                  <a:lnTo>
                    <a:pt x="545" y="254"/>
                  </a:lnTo>
                  <a:lnTo>
                    <a:pt x="555" y="250"/>
                  </a:lnTo>
                  <a:lnTo>
                    <a:pt x="562" y="245"/>
                  </a:lnTo>
                  <a:lnTo>
                    <a:pt x="568" y="241"/>
                  </a:lnTo>
                  <a:lnTo>
                    <a:pt x="573" y="236"/>
                  </a:lnTo>
                  <a:lnTo>
                    <a:pt x="579" y="232"/>
                  </a:lnTo>
                  <a:lnTo>
                    <a:pt x="586" y="229"/>
                  </a:lnTo>
                  <a:lnTo>
                    <a:pt x="595" y="227"/>
                  </a:lnTo>
                  <a:lnTo>
                    <a:pt x="595" y="227"/>
                  </a:lnTo>
                  <a:lnTo>
                    <a:pt x="599" y="226"/>
                  </a:lnTo>
                  <a:lnTo>
                    <a:pt x="603" y="224"/>
                  </a:lnTo>
                  <a:lnTo>
                    <a:pt x="606" y="222"/>
                  </a:lnTo>
                  <a:lnTo>
                    <a:pt x="608" y="220"/>
                  </a:lnTo>
                  <a:lnTo>
                    <a:pt x="612" y="214"/>
                  </a:lnTo>
                  <a:lnTo>
                    <a:pt x="614" y="208"/>
                  </a:lnTo>
                  <a:lnTo>
                    <a:pt x="616" y="200"/>
                  </a:lnTo>
                  <a:lnTo>
                    <a:pt x="617" y="193"/>
                  </a:lnTo>
                  <a:lnTo>
                    <a:pt x="618" y="187"/>
                  </a:lnTo>
                  <a:lnTo>
                    <a:pt x="619" y="181"/>
                  </a:lnTo>
                  <a:lnTo>
                    <a:pt x="619" y="181"/>
                  </a:lnTo>
                  <a:lnTo>
                    <a:pt x="621" y="177"/>
                  </a:lnTo>
                  <a:lnTo>
                    <a:pt x="624" y="174"/>
                  </a:lnTo>
                  <a:lnTo>
                    <a:pt x="627" y="171"/>
                  </a:lnTo>
                  <a:lnTo>
                    <a:pt x="631" y="168"/>
                  </a:lnTo>
                  <a:lnTo>
                    <a:pt x="651" y="160"/>
                  </a:lnTo>
                  <a:lnTo>
                    <a:pt x="651" y="160"/>
                  </a:lnTo>
                  <a:lnTo>
                    <a:pt x="656" y="157"/>
                  </a:lnTo>
                  <a:lnTo>
                    <a:pt x="661" y="156"/>
                  </a:lnTo>
                  <a:lnTo>
                    <a:pt x="672" y="153"/>
                  </a:lnTo>
                  <a:lnTo>
                    <a:pt x="601" y="0"/>
                  </a:lnTo>
                  <a:lnTo>
                    <a:pt x="601" y="0"/>
                  </a:lnTo>
                  <a:lnTo>
                    <a:pt x="599" y="0"/>
                  </a:lnTo>
                  <a:lnTo>
                    <a:pt x="599"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0" name="Freeform 132">
              <a:extLst>
                <a:ext uri="{FF2B5EF4-FFF2-40B4-BE49-F238E27FC236}">
                  <a16:creationId xmlns:a16="http://schemas.microsoft.com/office/drawing/2014/main" id="{CA44FEB2-A030-4E8D-99F7-2911DE223E62}"/>
                </a:ext>
              </a:extLst>
            </p:cNvPr>
            <p:cNvSpPr>
              <a:spLocks/>
            </p:cNvSpPr>
            <p:nvPr/>
          </p:nvSpPr>
          <p:spPr bwMode="auto">
            <a:xfrm>
              <a:off x="695593" y="2859938"/>
              <a:ext cx="428403" cy="407217"/>
            </a:xfrm>
            <a:custGeom>
              <a:avLst/>
              <a:gdLst>
                <a:gd name="T0" fmla="*/ 826 w 1347"/>
                <a:gd name="T1" fmla="*/ 239 h 1102"/>
                <a:gd name="T2" fmla="*/ 772 w 1347"/>
                <a:gd name="T3" fmla="*/ 216 h 1102"/>
                <a:gd name="T4" fmla="*/ 762 w 1347"/>
                <a:gd name="T5" fmla="*/ 216 h 1102"/>
                <a:gd name="T6" fmla="*/ 754 w 1347"/>
                <a:gd name="T7" fmla="*/ 216 h 1102"/>
                <a:gd name="T8" fmla="*/ 732 w 1347"/>
                <a:gd name="T9" fmla="*/ 216 h 1102"/>
                <a:gd name="T10" fmla="*/ 719 w 1347"/>
                <a:gd name="T11" fmla="*/ 215 h 1102"/>
                <a:gd name="T12" fmla="*/ 699 w 1347"/>
                <a:gd name="T13" fmla="*/ 215 h 1102"/>
                <a:gd name="T14" fmla="*/ 685 w 1347"/>
                <a:gd name="T15" fmla="*/ 214 h 1102"/>
                <a:gd name="T16" fmla="*/ 667 w 1347"/>
                <a:gd name="T17" fmla="*/ 213 h 1102"/>
                <a:gd name="T18" fmla="*/ 611 w 1347"/>
                <a:gd name="T19" fmla="*/ 189 h 1102"/>
                <a:gd name="T20" fmla="*/ 455 w 1347"/>
                <a:gd name="T21" fmla="*/ 64 h 1102"/>
                <a:gd name="T22" fmla="*/ 382 w 1347"/>
                <a:gd name="T23" fmla="*/ 23 h 1102"/>
                <a:gd name="T24" fmla="*/ 288 w 1347"/>
                <a:gd name="T25" fmla="*/ 0 h 1102"/>
                <a:gd name="T26" fmla="*/ 206 w 1347"/>
                <a:gd name="T27" fmla="*/ 22 h 1102"/>
                <a:gd name="T28" fmla="*/ 171 w 1347"/>
                <a:gd name="T29" fmla="*/ 57 h 1102"/>
                <a:gd name="T30" fmla="*/ 195 w 1347"/>
                <a:gd name="T31" fmla="*/ 94 h 1102"/>
                <a:gd name="T32" fmla="*/ 199 w 1347"/>
                <a:gd name="T33" fmla="*/ 121 h 1102"/>
                <a:gd name="T34" fmla="*/ 182 w 1347"/>
                <a:gd name="T35" fmla="*/ 147 h 1102"/>
                <a:gd name="T36" fmla="*/ 120 w 1347"/>
                <a:gd name="T37" fmla="*/ 167 h 1102"/>
                <a:gd name="T38" fmla="*/ 67 w 1347"/>
                <a:gd name="T39" fmla="*/ 208 h 1102"/>
                <a:gd name="T40" fmla="*/ 9 w 1347"/>
                <a:gd name="T41" fmla="*/ 194 h 1102"/>
                <a:gd name="T42" fmla="*/ 6 w 1347"/>
                <a:gd name="T43" fmla="*/ 204 h 1102"/>
                <a:gd name="T44" fmla="*/ 10 w 1347"/>
                <a:gd name="T45" fmla="*/ 244 h 1102"/>
                <a:gd name="T46" fmla="*/ 2 w 1347"/>
                <a:gd name="T47" fmla="*/ 283 h 1102"/>
                <a:gd name="T48" fmla="*/ 56 w 1347"/>
                <a:gd name="T49" fmla="*/ 327 h 1102"/>
                <a:gd name="T50" fmla="*/ 143 w 1347"/>
                <a:gd name="T51" fmla="*/ 460 h 1102"/>
                <a:gd name="T52" fmla="*/ 165 w 1347"/>
                <a:gd name="T53" fmla="*/ 523 h 1102"/>
                <a:gd name="T54" fmla="*/ 207 w 1347"/>
                <a:gd name="T55" fmla="*/ 559 h 1102"/>
                <a:gd name="T56" fmla="*/ 261 w 1347"/>
                <a:gd name="T57" fmla="*/ 623 h 1102"/>
                <a:gd name="T58" fmla="*/ 277 w 1347"/>
                <a:gd name="T59" fmla="*/ 687 h 1102"/>
                <a:gd name="T60" fmla="*/ 283 w 1347"/>
                <a:gd name="T61" fmla="*/ 741 h 1102"/>
                <a:gd name="T62" fmla="*/ 318 w 1347"/>
                <a:gd name="T63" fmla="*/ 811 h 1102"/>
                <a:gd name="T64" fmla="*/ 390 w 1347"/>
                <a:gd name="T65" fmla="*/ 860 h 1102"/>
                <a:gd name="T66" fmla="*/ 438 w 1347"/>
                <a:gd name="T67" fmla="*/ 960 h 1102"/>
                <a:gd name="T68" fmla="*/ 486 w 1347"/>
                <a:gd name="T69" fmla="*/ 1006 h 1102"/>
                <a:gd name="T70" fmla="*/ 515 w 1347"/>
                <a:gd name="T71" fmla="*/ 1065 h 1102"/>
                <a:gd name="T72" fmla="*/ 541 w 1347"/>
                <a:gd name="T73" fmla="*/ 1059 h 1102"/>
                <a:gd name="T74" fmla="*/ 547 w 1347"/>
                <a:gd name="T75" fmla="*/ 1022 h 1102"/>
                <a:gd name="T76" fmla="*/ 564 w 1347"/>
                <a:gd name="T77" fmla="*/ 1005 h 1102"/>
                <a:gd name="T78" fmla="*/ 601 w 1347"/>
                <a:gd name="T79" fmla="*/ 1018 h 1102"/>
                <a:gd name="T80" fmla="*/ 630 w 1347"/>
                <a:gd name="T81" fmla="*/ 1011 h 1102"/>
                <a:gd name="T82" fmla="*/ 747 w 1347"/>
                <a:gd name="T83" fmla="*/ 1050 h 1102"/>
                <a:gd name="T84" fmla="*/ 796 w 1347"/>
                <a:gd name="T85" fmla="*/ 1097 h 1102"/>
                <a:gd name="T86" fmla="*/ 877 w 1347"/>
                <a:gd name="T87" fmla="*/ 993 h 1102"/>
                <a:gd name="T88" fmla="*/ 1112 w 1347"/>
                <a:gd name="T89" fmla="*/ 911 h 1102"/>
                <a:gd name="T90" fmla="*/ 1299 w 1347"/>
                <a:gd name="T91" fmla="*/ 840 h 1102"/>
                <a:gd name="T92" fmla="*/ 1325 w 1347"/>
                <a:gd name="T93" fmla="*/ 782 h 1102"/>
                <a:gd name="T94" fmla="*/ 1346 w 1347"/>
                <a:gd name="T95" fmla="*/ 724 h 1102"/>
                <a:gd name="T96" fmla="*/ 1324 w 1347"/>
                <a:gd name="T97" fmla="*/ 672 h 1102"/>
                <a:gd name="T98" fmla="*/ 1322 w 1347"/>
                <a:gd name="T99" fmla="*/ 664 h 1102"/>
                <a:gd name="T100" fmla="*/ 1224 w 1347"/>
                <a:gd name="T101" fmla="*/ 651 h 1102"/>
                <a:gd name="T102" fmla="*/ 1150 w 1347"/>
                <a:gd name="T103" fmla="*/ 646 h 1102"/>
                <a:gd name="T104" fmla="*/ 1103 w 1347"/>
                <a:gd name="T105" fmla="*/ 574 h 1102"/>
                <a:gd name="T106" fmla="*/ 1074 w 1347"/>
                <a:gd name="T107" fmla="*/ 532 h 1102"/>
                <a:gd name="T108" fmla="*/ 1055 w 1347"/>
                <a:gd name="T109" fmla="*/ 530 h 1102"/>
                <a:gd name="T110" fmla="*/ 1031 w 1347"/>
                <a:gd name="T111" fmla="*/ 506 h 1102"/>
                <a:gd name="T112" fmla="*/ 1016 w 1347"/>
                <a:gd name="T113" fmla="*/ 486 h 1102"/>
                <a:gd name="T114" fmla="*/ 983 w 1347"/>
                <a:gd name="T115" fmla="*/ 420 h 1102"/>
                <a:gd name="T116" fmla="*/ 967 w 1347"/>
                <a:gd name="T117" fmla="*/ 353 h 1102"/>
                <a:gd name="T118" fmla="*/ 911 w 1347"/>
                <a:gd name="T119" fmla="*/ 318 h 1102"/>
                <a:gd name="T120" fmla="*/ 888 w 1347"/>
                <a:gd name="T121" fmla="*/ 250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7" h="1102">
                  <a:moveTo>
                    <a:pt x="862" y="258"/>
                  </a:moveTo>
                  <a:lnTo>
                    <a:pt x="862" y="258"/>
                  </a:lnTo>
                  <a:lnTo>
                    <a:pt x="850" y="258"/>
                  </a:lnTo>
                  <a:lnTo>
                    <a:pt x="844" y="258"/>
                  </a:lnTo>
                  <a:lnTo>
                    <a:pt x="839" y="257"/>
                  </a:lnTo>
                  <a:lnTo>
                    <a:pt x="835" y="254"/>
                  </a:lnTo>
                  <a:lnTo>
                    <a:pt x="831" y="250"/>
                  </a:lnTo>
                  <a:lnTo>
                    <a:pt x="828" y="245"/>
                  </a:lnTo>
                  <a:lnTo>
                    <a:pt x="826" y="239"/>
                  </a:lnTo>
                  <a:lnTo>
                    <a:pt x="826" y="239"/>
                  </a:lnTo>
                  <a:lnTo>
                    <a:pt x="825" y="235"/>
                  </a:lnTo>
                  <a:lnTo>
                    <a:pt x="824" y="232"/>
                  </a:lnTo>
                  <a:lnTo>
                    <a:pt x="821" y="229"/>
                  </a:lnTo>
                  <a:lnTo>
                    <a:pt x="819" y="227"/>
                  </a:lnTo>
                  <a:lnTo>
                    <a:pt x="812" y="223"/>
                  </a:lnTo>
                  <a:lnTo>
                    <a:pt x="804" y="220"/>
                  </a:lnTo>
                  <a:lnTo>
                    <a:pt x="796" y="218"/>
                  </a:lnTo>
                  <a:lnTo>
                    <a:pt x="787" y="217"/>
                  </a:lnTo>
                  <a:lnTo>
                    <a:pt x="772" y="216"/>
                  </a:lnTo>
                  <a:lnTo>
                    <a:pt x="772" y="216"/>
                  </a:lnTo>
                  <a:lnTo>
                    <a:pt x="769" y="216"/>
                  </a:lnTo>
                  <a:lnTo>
                    <a:pt x="769" y="216"/>
                  </a:lnTo>
                  <a:lnTo>
                    <a:pt x="767" y="216"/>
                  </a:lnTo>
                  <a:lnTo>
                    <a:pt x="767" y="216"/>
                  </a:lnTo>
                  <a:lnTo>
                    <a:pt x="766" y="216"/>
                  </a:lnTo>
                  <a:lnTo>
                    <a:pt x="766" y="216"/>
                  </a:lnTo>
                  <a:lnTo>
                    <a:pt x="765" y="216"/>
                  </a:lnTo>
                  <a:lnTo>
                    <a:pt x="765" y="216"/>
                  </a:lnTo>
                  <a:lnTo>
                    <a:pt x="762" y="216"/>
                  </a:lnTo>
                  <a:lnTo>
                    <a:pt x="762" y="216"/>
                  </a:lnTo>
                  <a:lnTo>
                    <a:pt x="761" y="216"/>
                  </a:lnTo>
                  <a:lnTo>
                    <a:pt x="761" y="216"/>
                  </a:lnTo>
                  <a:lnTo>
                    <a:pt x="759" y="216"/>
                  </a:lnTo>
                  <a:lnTo>
                    <a:pt x="759" y="216"/>
                  </a:lnTo>
                  <a:lnTo>
                    <a:pt x="759" y="216"/>
                  </a:lnTo>
                  <a:lnTo>
                    <a:pt x="759" y="216"/>
                  </a:lnTo>
                  <a:lnTo>
                    <a:pt x="755" y="216"/>
                  </a:lnTo>
                  <a:lnTo>
                    <a:pt x="755" y="216"/>
                  </a:lnTo>
                  <a:lnTo>
                    <a:pt x="754" y="216"/>
                  </a:lnTo>
                  <a:lnTo>
                    <a:pt x="754" y="216"/>
                  </a:lnTo>
                  <a:lnTo>
                    <a:pt x="750" y="216"/>
                  </a:lnTo>
                  <a:lnTo>
                    <a:pt x="750" y="216"/>
                  </a:lnTo>
                  <a:lnTo>
                    <a:pt x="749" y="216"/>
                  </a:lnTo>
                  <a:lnTo>
                    <a:pt x="749" y="216"/>
                  </a:lnTo>
                  <a:lnTo>
                    <a:pt x="744" y="216"/>
                  </a:lnTo>
                  <a:lnTo>
                    <a:pt x="744" y="216"/>
                  </a:lnTo>
                  <a:lnTo>
                    <a:pt x="743" y="216"/>
                  </a:lnTo>
                  <a:lnTo>
                    <a:pt x="743" y="216"/>
                  </a:lnTo>
                  <a:lnTo>
                    <a:pt x="732" y="216"/>
                  </a:lnTo>
                  <a:lnTo>
                    <a:pt x="732" y="216"/>
                  </a:lnTo>
                  <a:lnTo>
                    <a:pt x="731" y="216"/>
                  </a:lnTo>
                  <a:lnTo>
                    <a:pt x="731" y="216"/>
                  </a:lnTo>
                  <a:lnTo>
                    <a:pt x="726" y="216"/>
                  </a:lnTo>
                  <a:lnTo>
                    <a:pt x="726" y="216"/>
                  </a:lnTo>
                  <a:lnTo>
                    <a:pt x="725" y="216"/>
                  </a:lnTo>
                  <a:lnTo>
                    <a:pt x="725" y="216"/>
                  </a:lnTo>
                  <a:lnTo>
                    <a:pt x="719" y="215"/>
                  </a:lnTo>
                  <a:lnTo>
                    <a:pt x="719" y="215"/>
                  </a:lnTo>
                  <a:lnTo>
                    <a:pt x="719" y="215"/>
                  </a:lnTo>
                  <a:lnTo>
                    <a:pt x="719" y="215"/>
                  </a:lnTo>
                  <a:lnTo>
                    <a:pt x="713" y="215"/>
                  </a:lnTo>
                  <a:lnTo>
                    <a:pt x="713" y="215"/>
                  </a:lnTo>
                  <a:lnTo>
                    <a:pt x="712" y="215"/>
                  </a:lnTo>
                  <a:lnTo>
                    <a:pt x="712" y="215"/>
                  </a:lnTo>
                  <a:lnTo>
                    <a:pt x="706" y="215"/>
                  </a:lnTo>
                  <a:lnTo>
                    <a:pt x="706" y="215"/>
                  </a:lnTo>
                  <a:lnTo>
                    <a:pt x="705" y="215"/>
                  </a:lnTo>
                  <a:lnTo>
                    <a:pt x="705" y="215"/>
                  </a:lnTo>
                  <a:lnTo>
                    <a:pt x="699" y="215"/>
                  </a:lnTo>
                  <a:lnTo>
                    <a:pt x="699" y="215"/>
                  </a:lnTo>
                  <a:lnTo>
                    <a:pt x="699" y="215"/>
                  </a:lnTo>
                  <a:lnTo>
                    <a:pt x="699" y="215"/>
                  </a:lnTo>
                  <a:lnTo>
                    <a:pt x="693" y="214"/>
                  </a:lnTo>
                  <a:lnTo>
                    <a:pt x="693" y="214"/>
                  </a:lnTo>
                  <a:lnTo>
                    <a:pt x="692" y="214"/>
                  </a:lnTo>
                  <a:lnTo>
                    <a:pt x="692" y="214"/>
                  </a:lnTo>
                  <a:lnTo>
                    <a:pt x="687" y="214"/>
                  </a:lnTo>
                  <a:lnTo>
                    <a:pt x="687" y="214"/>
                  </a:lnTo>
                  <a:lnTo>
                    <a:pt x="685" y="214"/>
                  </a:lnTo>
                  <a:lnTo>
                    <a:pt x="685" y="214"/>
                  </a:lnTo>
                  <a:lnTo>
                    <a:pt x="680" y="214"/>
                  </a:lnTo>
                  <a:lnTo>
                    <a:pt x="680" y="214"/>
                  </a:lnTo>
                  <a:lnTo>
                    <a:pt x="680" y="214"/>
                  </a:lnTo>
                  <a:lnTo>
                    <a:pt x="680" y="214"/>
                  </a:lnTo>
                  <a:lnTo>
                    <a:pt x="673" y="213"/>
                  </a:lnTo>
                  <a:lnTo>
                    <a:pt x="673" y="213"/>
                  </a:lnTo>
                  <a:lnTo>
                    <a:pt x="672" y="213"/>
                  </a:lnTo>
                  <a:lnTo>
                    <a:pt x="672" y="213"/>
                  </a:lnTo>
                  <a:lnTo>
                    <a:pt x="667" y="213"/>
                  </a:lnTo>
                  <a:lnTo>
                    <a:pt x="667" y="213"/>
                  </a:lnTo>
                  <a:lnTo>
                    <a:pt x="667" y="213"/>
                  </a:lnTo>
                  <a:lnTo>
                    <a:pt x="667" y="213"/>
                  </a:lnTo>
                  <a:lnTo>
                    <a:pt x="662" y="212"/>
                  </a:lnTo>
                  <a:lnTo>
                    <a:pt x="662" y="212"/>
                  </a:lnTo>
                  <a:lnTo>
                    <a:pt x="650" y="210"/>
                  </a:lnTo>
                  <a:lnTo>
                    <a:pt x="640" y="207"/>
                  </a:lnTo>
                  <a:lnTo>
                    <a:pt x="631" y="203"/>
                  </a:lnTo>
                  <a:lnTo>
                    <a:pt x="624" y="199"/>
                  </a:lnTo>
                  <a:lnTo>
                    <a:pt x="617" y="194"/>
                  </a:lnTo>
                  <a:lnTo>
                    <a:pt x="611" y="189"/>
                  </a:lnTo>
                  <a:lnTo>
                    <a:pt x="600" y="179"/>
                  </a:lnTo>
                  <a:lnTo>
                    <a:pt x="600" y="179"/>
                  </a:lnTo>
                  <a:lnTo>
                    <a:pt x="558" y="143"/>
                  </a:lnTo>
                  <a:lnTo>
                    <a:pt x="533" y="123"/>
                  </a:lnTo>
                  <a:lnTo>
                    <a:pt x="515" y="110"/>
                  </a:lnTo>
                  <a:lnTo>
                    <a:pt x="515" y="110"/>
                  </a:lnTo>
                  <a:lnTo>
                    <a:pt x="500" y="98"/>
                  </a:lnTo>
                  <a:lnTo>
                    <a:pt x="482" y="84"/>
                  </a:lnTo>
                  <a:lnTo>
                    <a:pt x="464" y="69"/>
                  </a:lnTo>
                  <a:lnTo>
                    <a:pt x="455" y="64"/>
                  </a:lnTo>
                  <a:lnTo>
                    <a:pt x="448" y="61"/>
                  </a:lnTo>
                  <a:lnTo>
                    <a:pt x="448" y="61"/>
                  </a:lnTo>
                  <a:lnTo>
                    <a:pt x="434" y="57"/>
                  </a:lnTo>
                  <a:lnTo>
                    <a:pt x="421" y="51"/>
                  </a:lnTo>
                  <a:lnTo>
                    <a:pt x="412" y="48"/>
                  </a:lnTo>
                  <a:lnTo>
                    <a:pt x="405" y="42"/>
                  </a:lnTo>
                  <a:lnTo>
                    <a:pt x="396" y="36"/>
                  </a:lnTo>
                  <a:lnTo>
                    <a:pt x="387" y="27"/>
                  </a:lnTo>
                  <a:lnTo>
                    <a:pt x="387" y="27"/>
                  </a:lnTo>
                  <a:lnTo>
                    <a:pt x="382" y="23"/>
                  </a:lnTo>
                  <a:lnTo>
                    <a:pt x="376" y="19"/>
                  </a:lnTo>
                  <a:lnTo>
                    <a:pt x="366" y="14"/>
                  </a:lnTo>
                  <a:lnTo>
                    <a:pt x="355" y="10"/>
                  </a:lnTo>
                  <a:lnTo>
                    <a:pt x="344" y="8"/>
                  </a:lnTo>
                  <a:lnTo>
                    <a:pt x="322" y="6"/>
                  </a:lnTo>
                  <a:lnTo>
                    <a:pt x="312" y="5"/>
                  </a:lnTo>
                  <a:lnTo>
                    <a:pt x="303" y="3"/>
                  </a:lnTo>
                  <a:lnTo>
                    <a:pt x="303" y="3"/>
                  </a:lnTo>
                  <a:lnTo>
                    <a:pt x="295" y="1"/>
                  </a:lnTo>
                  <a:lnTo>
                    <a:pt x="288" y="0"/>
                  </a:lnTo>
                  <a:lnTo>
                    <a:pt x="281" y="0"/>
                  </a:lnTo>
                  <a:lnTo>
                    <a:pt x="276" y="1"/>
                  </a:lnTo>
                  <a:lnTo>
                    <a:pt x="272" y="2"/>
                  </a:lnTo>
                  <a:lnTo>
                    <a:pt x="268" y="4"/>
                  </a:lnTo>
                  <a:lnTo>
                    <a:pt x="260" y="9"/>
                  </a:lnTo>
                  <a:lnTo>
                    <a:pt x="260" y="9"/>
                  </a:lnTo>
                  <a:lnTo>
                    <a:pt x="256" y="11"/>
                  </a:lnTo>
                  <a:lnTo>
                    <a:pt x="251" y="14"/>
                  </a:lnTo>
                  <a:lnTo>
                    <a:pt x="237" y="17"/>
                  </a:lnTo>
                  <a:lnTo>
                    <a:pt x="206" y="22"/>
                  </a:lnTo>
                  <a:lnTo>
                    <a:pt x="206" y="22"/>
                  </a:lnTo>
                  <a:lnTo>
                    <a:pt x="199" y="24"/>
                  </a:lnTo>
                  <a:lnTo>
                    <a:pt x="192" y="26"/>
                  </a:lnTo>
                  <a:lnTo>
                    <a:pt x="187" y="30"/>
                  </a:lnTo>
                  <a:lnTo>
                    <a:pt x="182" y="34"/>
                  </a:lnTo>
                  <a:lnTo>
                    <a:pt x="178" y="39"/>
                  </a:lnTo>
                  <a:lnTo>
                    <a:pt x="175" y="44"/>
                  </a:lnTo>
                  <a:lnTo>
                    <a:pt x="173" y="50"/>
                  </a:lnTo>
                  <a:lnTo>
                    <a:pt x="171" y="57"/>
                  </a:lnTo>
                  <a:lnTo>
                    <a:pt x="171" y="57"/>
                  </a:lnTo>
                  <a:lnTo>
                    <a:pt x="170" y="63"/>
                  </a:lnTo>
                  <a:lnTo>
                    <a:pt x="171" y="68"/>
                  </a:lnTo>
                  <a:lnTo>
                    <a:pt x="172" y="72"/>
                  </a:lnTo>
                  <a:lnTo>
                    <a:pt x="174" y="76"/>
                  </a:lnTo>
                  <a:lnTo>
                    <a:pt x="176" y="79"/>
                  </a:lnTo>
                  <a:lnTo>
                    <a:pt x="179" y="82"/>
                  </a:lnTo>
                  <a:lnTo>
                    <a:pt x="186" y="86"/>
                  </a:lnTo>
                  <a:lnTo>
                    <a:pt x="186" y="86"/>
                  </a:lnTo>
                  <a:lnTo>
                    <a:pt x="191" y="90"/>
                  </a:lnTo>
                  <a:lnTo>
                    <a:pt x="195" y="94"/>
                  </a:lnTo>
                  <a:lnTo>
                    <a:pt x="197" y="98"/>
                  </a:lnTo>
                  <a:lnTo>
                    <a:pt x="201" y="103"/>
                  </a:lnTo>
                  <a:lnTo>
                    <a:pt x="201" y="103"/>
                  </a:lnTo>
                  <a:lnTo>
                    <a:pt x="202" y="106"/>
                  </a:lnTo>
                  <a:lnTo>
                    <a:pt x="203" y="109"/>
                  </a:lnTo>
                  <a:lnTo>
                    <a:pt x="204" y="111"/>
                  </a:lnTo>
                  <a:lnTo>
                    <a:pt x="204" y="114"/>
                  </a:lnTo>
                  <a:lnTo>
                    <a:pt x="203" y="117"/>
                  </a:lnTo>
                  <a:lnTo>
                    <a:pt x="201" y="119"/>
                  </a:lnTo>
                  <a:lnTo>
                    <a:pt x="199" y="121"/>
                  </a:lnTo>
                  <a:lnTo>
                    <a:pt x="197" y="122"/>
                  </a:lnTo>
                  <a:lnTo>
                    <a:pt x="197" y="122"/>
                  </a:lnTo>
                  <a:lnTo>
                    <a:pt x="194" y="122"/>
                  </a:lnTo>
                  <a:lnTo>
                    <a:pt x="191" y="124"/>
                  </a:lnTo>
                  <a:lnTo>
                    <a:pt x="189" y="125"/>
                  </a:lnTo>
                  <a:lnTo>
                    <a:pt x="188" y="128"/>
                  </a:lnTo>
                  <a:lnTo>
                    <a:pt x="185" y="134"/>
                  </a:lnTo>
                  <a:lnTo>
                    <a:pt x="183" y="143"/>
                  </a:lnTo>
                  <a:lnTo>
                    <a:pt x="183" y="143"/>
                  </a:lnTo>
                  <a:lnTo>
                    <a:pt x="182" y="147"/>
                  </a:lnTo>
                  <a:lnTo>
                    <a:pt x="179" y="150"/>
                  </a:lnTo>
                  <a:lnTo>
                    <a:pt x="175" y="152"/>
                  </a:lnTo>
                  <a:lnTo>
                    <a:pt x="169" y="153"/>
                  </a:lnTo>
                  <a:lnTo>
                    <a:pt x="155" y="154"/>
                  </a:lnTo>
                  <a:lnTo>
                    <a:pt x="141" y="154"/>
                  </a:lnTo>
                  <a:lnTo>
                    <a:pt x="141" y="154"/>
                  </a:lnTo>
                  <a:lnTo>
                    <a:pt x="138" y="154"/>
                  </a:lnTo>
                  <a:lnTo>
                    <a:pt x="134" y="155"/>
                  </a:lnTo>
                  <a:lnTo>
                    <a:pt x="127" y="160"/>
                  </a:lnTo>
                  <a:lnTo>
                    <a:pt x="120" y="167"/>
                  </a:lnTo>
                  <a:lnTo>
                    <a:pt x="114" y="175"/>
                  </a:lnTo>
                  <a:lnTo>
                    <a:pt x="101" y="191"/>
                  </a:lnTo>
                  <a:lnTo>
                    <a:pt x="95" y="198"/>
                  </a:lnTo>
                  <a:lnTo>
                    <a:pt x="89" y="204"/>
                  </a:lnTo>
                  <a:lnTo>
                    <a:pt x="89" y="204"/>
                  </a:lnTo>
                  <a:lnTo>
                    <a:pt x="84" y="208"/>
                  </a:lnTo>
                  <a:lnTo>
                    <a:pt x="79" y="210"/>
                  </a:lnTo>
                  <a:lnTo>
                    <a:pt x="75" y="210"/>
                  </a:lnTo>
                  <a:lnTo>
                    <a:pt x="71" y="210"/>
                  </a:lnTo>
                  <a:lnTo>
                    <a:pt x="67" y="208"/>
                  </a:lnTo>
                  <a:lnTo>
                    <a:pt x="63" y="206"/>
                  </a:lnTo>
                  <a:lnTo>
                    <a:pt x="53" y="200"/>
                  </a:lnTo>
                  <a:lnTo>
                    <a:pt x="53" y="200"/>
                  </a:lnTo>
                  <a:lnTo>
                    <a:pt x="49" y="198"/>
                  </a:lnTo>
                  <a:lnTo>
                    <a:pt x="43" y="197"/>
                  </a:lnTo>
                  <a:lnTo>
                    <a:pt x="31" y="195"/>
                  </a:lnTo>
                  <a:lnTo>
                    <a:pt x="19" y="194"/>
                  </a:lnTo>
                  <a:lnTo>
                    <a:pt x="9" y="194"/>
                  </a:lnTo>
                  <a:lnTo>
                    <a:pt x="9" y="194"/>
                  </a:lnTo>
                  <a:lnTo>
                    <a:pt x="9" y="194"/>
                  </a:lnTo>
                  <a:lnTo>
                    <a:pt x="9" y="194"/>
                  </a:lnTo>
                  <a:lnTo>
                    <a:pt x="9" y="197"/>
                  </a:lnTo>
                  <a:lnTo>
                    <a:pt x="9" y="197"/>
                  </a:lnTo>
                  <a:lnTo>
                    <a:pt x="8" y="198"/>
                  </a:lnTo>
                  <a:lnTo>
                    <a:pt x="8" y="198"/>
                  </a:lnTo>
                  <a:lnTo>
                    <a:pt x="8" y="200"/>
                  </a:lnTo>
                  <a:lnTo>
                    <a:pt x="8" y="200"/>
                  </a:lnTo>
                  <a:lnTo>
                    <a:pt x="7" y="202"/>
                  </a:lnTo>
                  <a:lnTo>
                    <a:pt x="7" y="202"/>
                  </a:lnTo>
                  <a:lnTo>
                    <a:pt x="6" y="204"/>
                  </a:lnTo>
                  <a:lnTo>
                    <a:pt x="6" y="204"/>
                  </a:lnTo>
                  <a:lnTo>
                    <a:pt x="4" y="209"/>
                  </a:lnTo>
                  <a:lnTo>
                    <a:pt x="4" y="209"/>
                  </a:lnTo>
                  <a:lnTo>
                    <a:pt x="6" y="210"/>
                  </a:lnTo>
                  <a:lnTo>
                    <a:pt x="7" y="211"/>
                  </a:lnTo>
                  <a:lnTo>
                    <a:pt x="7" y="218"/>
                  </a:lnTo>
                  <a:lnTo>
                    <a:pt x="8" y="227"/>
                  </a:lnTo>
                  <a:lnTo>
                    <a:pt x="9" y="238"/>
                  </a:lnTo>
                  <a:lnTo>
                    <a:pt x="9" y="238"/>
                  </a:lnTo>
                  <a:lnTo>
                    <a:pt x="10" y="244"/>
                  </a:lnTo>
                  <a:lnTo>
                    <a:pt x="10" y="249"/>
                  </a:lnTo>
                  <a:lnTo>
                    <a:pt x="9" y="253"/>
                  </a:lnTo>
                  <a:lnTo>
                    <a:pt x="7" y="256"/>
                  </a:lnTo>
                  <a:lnTo>
                    <a:pt x="3" y="262"/>
                  </a:lnTo>
                  <a:lnTo>
                    <a:pt x="1" y="266"/>
                  </a:lnTo>
                  <a:lnTo>
                    <a:pt x="0" y="272"/>
                  </a:lnTo>
                  <a:lnTo>
                    <a:pt x="0" y="272"/>
                  </a:lnTo>
                  <a:lnTo>
                    <a:pt x="0" y="277"/>
                  </a:lnTo>
                  <a:lnTo>
                    <a:pt x="1" y="281"/>
                  </a:lnTo>
                  <a:lnTo>
                    <a:pt x="2" y="283"/>
                  </a:lnTo>
                  <a:lnTo>
                    <a:pt x="3" y="284"/>
                  </a:lnTo>
                  <a:lnTo>
                    <a:pt x="9" y="283"/>
                  </a:lnTo>
                  <a:lnTo>
                    <a:pt x="19" y="282"/>
                  </a:lnTo>
                  <a:lnTo>
                    <a:pt x="19" y="282"/>
                  </a:lnTo>
                  <a:lnTo>
                    <a:pt x="25" y="283"/>
                  </a:lnTo>
                  <a:lnTo>
                    <a:pt x="30" y="286"/>
                  </a:lnTo>
                  <a:lnTo>
                    <a:pt x="34" y="290"/>
                  </a:lnTo>
                  <a:lnTo>
                    <a:pt x="38" y="296"/>
                  </a:lnTo>
                  <a:lnTo>
                    <a:pt x="47" y="311"/>
                  </a:lnTo>
                  <a:lnTo>
                    <a:pt x="56" y="327"/>
                  </a:lnTo>
                  <a:lnTo>
                    <a:pt x="56" y="327"/>
                  </a:lnTo>
                  <a:lnTo>
                    <a:pt x="66" y="343"/>
                  </a:lnTo>
                  <a:lnTo>
                    <a:pt x="76" y="357"/>
                  </a:lnTo>
                  <a:lnTo>
                    <a:pt x="93" y="391"/>
                  </a:lnTo>
                  <a:lnTo>
                    <a:pt x="93" y="391"/>
                  </a:lnTo>
                  <a:lnTo>
                    <a:pt x="98" y="400"/>
                  </a:lnTo>
                  <a:lnTo>
                    <a:pt x="104" y="409"/>
                  </a:lnTo>
                  <a:lnTo>
                    <a:pt x="118" y="428"/>
                  </a:lnTo>
                  <a:lnTo>
                    <a:pt x="131" y="444"/>
                  </a:lnTo>
                  <a:lnTo>
                    <a:pt x="143" y="460"/>
                  </a:lnTo>
                  <a:lnTo>
                    <a:pt x="143" y="460"/>
                  </a:lnTo>
                  <a:lnTo>
                    <a:pt x="152" y="472"/>
                  </a:lnTo>
                  <a:lnTo>
                    <a:pt x="156" y="478"/>
                  </a:lnTo>
                  <a:lnTo>
                    <a:pt x="157" y="481"/>
                  </a:lnTo>
                  <a:lnTo>
                    <a:pt x="157" y="484"/>
                  </a:lnTo>
                  <a:lnTo>
                    <a:pt x="159" y="495"/>
                  </a:lnTo>
                  <a:lnTo>
                    <a:pt x="159" y="495"/>
                  </a:lnTo>
                  <a:lnTo>
                    <a:pt x="159" y="506"/>
                  </a:lnTo>
                  <a:lnTo>
                    <a:pt x="161" y="515"/>
                  </a:lnTo>
                  <a:lnTo>
                    <a:pt x="165" y="523"/>
                  </a:lnTo>
                  <a:lnTo>
                    <a:pt x="172" y="534"/>
                  </a:lnTo>
                  <a:lnTo>
                    <a:pt x="172" y="534"/>
                  </a:lnTo>
                  <a:lnTo>
                    <a:pt x="175" y="541"/>
                  </a:lnTo>
                  <a:lnTo>
                    <a:pt x="178" y="546"/>
                  </a:lnTo>
                  <a:lnTo>
                    <a:pt x="182" y="550"/>
                  </a:lnTo>
                  <a:lnTo>
                    <a:pt x="185" y="553"/>
                  </a:lnTo>
                  <a:lnTo>
                    <a:pt x="189" y="555"/>
                  </a:lnTo>
                  <a:lnTo>
                    <a:pt x="194" y="556"/>
                  </a:lnTo>
                  <a:lnTo>
                    <a:pt x="207" y="559"/>
                  </a:lnTo>
                  <a:lnTo>
                    <a:pt x="207" y="559"/>
                  </a:lnTo>
                  <a:lnTo>
                    <a:pt x="215" y="561"/>
                  </a:lnTo>
                  <a:lnTo>
                    <a:pt x="221" y="564"/>
                  </a:lnTo>
                  <a:lnTo>
                    <a:pt x="227" y="568"/>
                  </a:lnTo>
                  <a:lnTo>
                    <a:pt x="232" y="573"/>
                  </a:lnTo>
                  <a:lnTo>
                    <a:pt x="236" y="578"/>
                  </a:lnTo>
                  <a:lnTo>
                    <a:pt x="239" y="584"/>
                  </a:lnTo>
                  <a:lnTo>
                    <a:pt x="247" y="599"/>
                  </a:lnTo>
                  <a:lnTo>
                    <a:pt x="247" y="599"/>
                  </a:lnTo>
                  <a:lnTo>
                    <a:pt x="254" y="611"/>
                  </a:lnTo>
                  <a:lnTo>
                    <a:pt x="261" y="623"/>
                  </a:lnTo>
                  <a:lnTo>
                    <a:pt x="268" y="633"/>
                  </a:lnTo>
                  <a:lnTo>
                    <a:pt x="274" y="644"/>
                  </a:lnTo>
                  <a:lnTo>
                    <a:pt x="274" y="644"/>
                  </a:lnTo>
                  <a:lnTo>
                    <a:pt x="279" y="656"/>
                  </a:lnTo>
                  <a:lnTo>
                    <a:pt x="281" y="666"/>
                  </a:lnTo>
                  <a:lnTo>
                    <a:pt x="281" y="671"/>
                  </a:lnTo>
                  <a:lnTo>
                    <a:pt x="281" y="676"/>
                  </a:lnTo>
                  <a:lnTo>
                    <a:pt x="279" y="682"/>
                  </a:lnTo>
                  <a:lnTo>
                    <a:pt x="277" y="687"/>
                  </a:lnTo>
                  <a:lnTo>
                    <a:pt x="277" y="687"/>
                  </a:lnTo>
                  <a:lnTo>
                    <a:pt x="275" y="692"/>
                  </a:lnTo>
                  <a:lnTo>
                    <a:pt x="274" y="696"/>
                  </a:lnTo>
                  <a:lnTo>
                    <a:pt x="273" y="699"/>
                  </a:lnTo>
                  <a:lnTo>
                    <a:pt x="274" y="703"/>
                  </a:lnTo>
                  <a:lnTo>
                    <a:pt x="276" y="711"/>
                  </a:lnTo>
                  <a:lnTo>
                    <a:pt x="280" y="721"/>
                  </a:lnTo>
                  <a:lnTo>
                    <a:pt x="280" y="721"/>
                  </a:lnTo>
                  <a:lnTo>
                    <a:pt x="282" y="727"/>
                  </a:lnTo>
                  <a:lnTo>
                    <a:pt x="283" y="732"/>
                  </a:lnTo>
                  <a:lnTo>
                    <a:pt x="283" y="741"/>
                  </a:lnTo>
                  <a:lnTo>
                    <a:pt x="283" y="748"/>
                  </a:lnTo>
                  <a:lnTo>
                    <a:pt x="284" y="756"/>
                  </a:lnTo>
                  <a:lnTo>
                    <a:pt x="284" y="756"/>
                  </a:lnTo>
                  <a:lnTo>
                    <a:pt x="288" y="765"/>
                  </a:lnTo>
                  <a:lnTo>
                    <a:pt x="294" y="778"/>
                  </a:lnTo>
                  <a:lnTo>
                    <a:pt x="309" y="801"/>
                  </a:lnTo>
                  <a:lnTo>
                    <a:pt x="309" y="801"/>
                  </a:lnTo>
                  <a:lnTo>
                    <a:pt x="312" y="805"/>
                  </a:lnTo>
                  <a:lnTo>
                    <a:pt x="315" y="809"/>
                  </a:lnTo>
                  <a:lnTo>
                    <a:pt x="318" y="811"/>
                  </a:lnTo>
                  <a:lnTo>
                    <a:pt x="322" y="813"/>
                  </a:lnTo>
                  <a:lnTo>
                    <a:pt x="332" y="816"/>
                  </a:lnTo>
                  <a:lnTo>
                    <a:pt x="346" y="818"/>
                  </a:lnTo>
                  <a:lnTo>
                    <a:pt x="346" y="818"/>
                  </a:lnTo>
                  <a:lnTo>
                    <a:pt x="353" y="821"/>
                  </a:lnTo>
                  <a:lnTo>
                    <a:pt x="360" y="824"/>
                  </a:lnTo>
                  <a:lnTo>
                    <a:pt x="366" y="829"/>
                  </a:lnTo>
                  <a:lnTo>
                    <a:pt x="372" y="834"/>
                  </a:lnTo>
                  <a:lnTo>
                    <a:pt x="381" y="846"/>
                  </a:lnTo>
                  <a:lnTo>
                    <a:pt x="390" y="860"/>
                  </a:lnTo>
                  <a:lnTo>
                    <a:pt x="390" y="860"/>
                  </a:lnTo>
                  <a:lnTo>
                    <a:pt x="398" y="873"/>
                  </a:lnTo>
                  <a:lnTo>
                    <a:pt x="406" y="888"/>
                  </a:lnTo>
                  <a:lnTo>
                    <a:pt x="413" y="905"/>
                  </a:lnTo>
                  <a:lnTo>
                    <a:pt x="418" y="921"/>
                  </a:lnTo>
                  <a:lnTo>
                    <a:pt x="418" y="921"/>
                  </a:lnTo>
                  <a:lnTo>
                    <a:pt x="421" y="930"/>
                  </a:lnTo>
                  <a:lnTo>
                    <a:pt x="425" y="939"/>
                  </a:lnTo>
                  <a:lnTo>
                    <a:pt x="431" y="950"/>
                  </a:lnTo>
                  <a:lnTo>
                    <a:pt x="438" y="960"/>
                  </a:lnTo>
                  <a:lnTo>
                    <a:pt x="445" y="970"/>
                  </a:lnTo>
                  <a:lnTo>
                    <a:pt x="453" y="978"/>
                  </a:lnTo>
                  <a:lnTo>
                    <a:pt x="461" y="985"/>
                  </a:lnTo>
                  <a:lnTo>
                    <a:pt x="468" y="990"/>
                  </a:lnTo>
                  <a:lnTo>
                    <a:pt x="468" y="990"/>
                  </a:lnTo>
                  <a:lnTo>
                    <a:pt x="474" y="993"/>
                  </a:lnTo>
                  <a:lnTo>
                    <a:pt x="479" y="996"/>
                  </a:lnTo>
                  <a:lnTo>
                    <a:pt x="482" y="1000"/>
                  </a:lnTo>
                  <a:lnTo>
                    <a:pt x="484" y="1003"/>
                  </a:lnTo>
                  <a:lnTo>
                    <a:pt x="486" y="1006"/>
                  </a:lnTo>
                  <a:lnTo>
                    <a:pt x="487" y="1010"/>
                  </a:lnTo>
                  <a:lnTo>
                    <a:pt x="488" y="1020"/>
                  </a:lnTo>
                  <a:lnTo>
                    <a:pt x="488" y="1020"/>
                  </a:lnTo>
                  <a:lnTo>
                    <a:pt x="491" y="1030"/>
                  </a:lnTo>
                  <a:lnTo>
                    <a:pt x="494" y="1038"/>
                  </a:lnTo>
                  <a:lnTo>
                    <a:pt x="500" y="1046"/>
                  </a:lnTo>
                  <a:lnTo>
                    <a:pt x="510" y="1057"/>
                  </a:lnTo>
                  <a:lnTo>
                    <a:pt x="510" y="1057"/>
                  </a:lnTo>
                  <a:lnTo>
                    <a:pt x="513" y="1060"/>
                  </a:lnTo>
                  <a:lnTo>
                    <a:pt x="515" y="1065"/>
                  </a:lnTo>
                  <a:lnTo>
                    <a:pt x="516" y="1070"/>
                  </a:lnTo>
                  <a:lnTo>
                    <a:pt x="517" y="1075"/>
                  </a:lnTo>
                  <a:lnTo>
                    <a:pt x="517" y="1075"/>
                  </a:lnTo>
                  <a:lnTo>
                    <a:pt x="526" y="1073"/>
                  </a:lnTo>
                  <a:lnTo>
                    <a:pt x="533" y="1070"/>
                  </a:lnTo>
                  <a:lnTo>
                    <a:pt x="539" y="1067"/>
                  </a:lnTo>
                  <a:lnTo>
                    <a:pt x="541" y="1065"/>
                  </a:lnTo>
                  <a:lnTo>
                    <a:pt x="542" y="1063"/>
                  </a:lnTo>
                  <a:lnTo>
                    <a:pt x="542" y="1063"/>
                  </a:lnTo>
                  <a:lnTo>
                    <a:pt x="541" y="1059"/>
                  </a:lnTo>
                  <a:lnTo>
                    <a:pt x="539" y="1055"/>
                  </a:lnTo>
                  <a:lnTo>
                    <a:pt x="535" y="1048"/>
                  </a:lnTo>
                  <a:lnTo>
                    <a:pt x="534" y="1045"/>
                  </a:lnTo>
                  <a:lnTo>
                    <a:pt x="533" y="1042"/>
                  </a:lnTo>
                  <a:lnTo>
                    <a:pt x="533" y="1039"/>
                  </a:lnTo>
                  <a:lnTo>
                    <a:pt x="535" y="1037"/>
                  </a:lnTo>
                  <a:lnTo>
                    <a:pt x="535" y="1037"/>
                  </a:lnTo>
                  <a:lnTo>
                    <a:pt x="540" y="1032"/>
                  </a:lnTo>
                  <a:lnTo>
                    <a:pt x="544" y="1028"/>
                  </a:lnTo>
                  <a:lnTo>
                    <a:pt x="547" y="1022"/>
                  </a:lnTo>
                  <a:lnTo>
                    <a:pt x="548" y="1016"/>
                  </a:lnTo>
                  <a:lnTo>
                    <a:pt x="548" y="1016"/>
                  </a:lnTo>
                  <a:lnTo>
                    <a:pt x="549" y="1013"/>
                  </a:lnTo>
                  <a:lnTo>
                    <a:pt x="550" y="1010"/>
                  </a:lnTo>
                  <a:lnTo>
                    <a:pt x="551" y="1007"/>
                  </a:lnTo>
                  <a:lnTo>
                    <a:pt x="553" y="1006"/>
                  </a:lnTo>
                  <a:lnTo>
                    <a:pt x="556" y="1005"/>
                  </a:lnTo>
                  <a:lnTo>
                    <a:pt x="558" y="1004"/>
                  </a:lnTo>
                  <a:lnTo>
                    <a:pt x="564" y="1005"/>
                  </a:lnTo>
                  <a:lnTo>
                    <a:pt x="564" y="1005"/>
                  </a:lnTo>
                  <a:lnTo>
                    <a:pt x="572" y="1007"/>
                  </a:lnTo>
                  <a:lnTo>
                    <a:pt x="575" y="1008"/>
                  </a:lnTo>
                  <a:lnTo>
                    <a:pt x="577" y="1012"/>
                  </a:lnTo>
                  <a:lnTo>
                    <a:pt x="577" y="1012"/>
                  </a:lnTo>
                  <a:lnTo>
                    <a:pt x="579" y="1015"/>
                  </a:lnTo>
                  <a:lnTo>
                    <a:pt x="582" y="1017"/>
                  </a:lnTo>
                  <a:lnTo>
                    <a:pt x="585" y="1017"/>
                  </a:lnTo>
                  <a:lnTo>
                    <a:pt x="591" y="1018"/>
                  </a:lnTo>
                  <a:lnTo>
                    <a:pt x="591" y="1018"/>
                  </a:lnTo>
                  <a:lnTo>
                    <a:pt x="601" y="1018"/>
                  </a:lnTo>
                  <a:lnTo>
                    <a:pt x="605" y="1017"/>
                  </a:lnTo>
                  <a:lnTo>
                    <a:pt x="609" y="1015"/>
                  </a:lnTo>
                  <a:lnTo>
                    <a:pt x="609" y="1015"/>
                  </a:lnTo>
                  <a:lnTo>
                    <a:pt x="613" y="1011"/>
                  </a:lnTo>
                  <a:lnTo>
                    <a:pt x="619" y="1009"/>
                  </a:lnTo>
                  <a:lnTo>
                    <a:pt x="622" y="1008"/>
                  </a:lnTo>
                  <a:lnTo>
                    <a:pt x="625" y="1008"/>
                  </a:lnTo>
                  <a:lnTo>
                    <a:pt x="627" y="1009"/>
                  </a:lnTo>
                  <a:lnTo>
                    <a:pt x="630" y="1011"/>
                  </a:lnTo>
                  <a:lnTo>
                    <a:pt x="630" y="1011"/>
                  </a:lnTo>
                  <a:lnTo>
                    <a:pt x="636" y="1013"/>
                  </a:lnTo>
                  <a:lnTo>
                    <a:pt x="647" y="1016"/>
                  </a:lnTo>
                  <a:lnTo>
                    <a:pt x="681" y="1024"/>
                  </a:lnTo>
                  <a:lnTo>
                    <a:pt x="700" y="1029"/>
                  </a:lnTo>
                  <a:lnTo>
                    <a:pt x="717" y="1034"/>
                  </a:lnTo>
                  <a:lnTo>
                    <a:pt x="732" y="1040"/>
                  </a:lnTo>
                  <a:lnTo>
                    <a:pt x="738" y="1043"/>
                  </a:lnTo>
                  <a:lnTo>
                    <a:pt x="743" y="1046"/>
                  </a:lnTo>
                  <a:lnTo>
                    <a:pt x="743" y="1046"/>
                  </a:lnTo>
                  <a:lnTo>
                    <a:pt x="747" y="1050"/>
                  </a:lnTo>
                  <a:lnTo>
                    <a:pt x="750" y="1055"/>
                  </a:lnTo>
                  <a:lnTo>
                    <a:pt x="758" y="1067"/>
                  </a:lnTo>
                  <a:lnTo>
                    <a:pt x="765" y="1080"/>
                  </a:lnTo>
                  <a:lnTo>
                    <a:pt x="773" y="1092"/>
                  </a:lnTo>
                  <a:lnTo>
                    <a:pt x="776" y="1097"/>
                  </a:lnTo>
                  <a:lnTo>
                    <a:pt x="780" y="1100"/>
                  </a:lnTo>
                  <a:lnTo>
                    <a:pt x="784" y="1102"/>
                  </a:lnTo>
                  <a:lnTo>
                    <a:pt x="788" y="1102"/>
                  </a:lnTo>
                  <a:lnTo>
                    <a:pt x="792" y="1101"/>
                  </a:lnTo>
                  <a:lnTo>
                    <a:pt x="796" y="1097"/>
                  </a:lnTo>
                  <a:lnTo>
                    <a:pt x="801" y="1090"/>
                  </a:lnTo>
                  <a:lnTo>
                    <a:pt x="806" y="1081"/>
                  </a:lnTo>
                  <a:lnTo>
                    <a:pt x="806" y="1081"/>
                  </a:lnTo>
                  <a:lnTo>
                    <a:pt x="823" y="1045"/>
                  </a:lnTo>
                  <a:lnTo>
                    <a:pt x="829" y="1033"/>
                  </a:lnTo>
                  <a:lnTo>
                    <a:pt x="836" y="1022"/>
                  </a:lnTo>
                  <a:lnTo>
                    <a:pt x="842" y="1014"/>
                  </a:lnTo>
                  <a:lnTo>
                    <a:pt x="852" y="1007"/>
                  </a:lnTo>
                  <a:lnTo>
                    <a:pt x="863" y="1000"/>
                  </a:lnTo>
                  <a:lnTo>
                    <a:pt x="877" y="993"/>
                  </a:lnTo>
                  <a:lnTo>
                    <a:pt x="877" y="993"/>
                  </a:lnTo>
                  <a:lnTo>
                    <a:pt x="899" y="983"/>
                  </a:lnTo>
                  <a:lnTo>
                    <a:pt x="931" y="971"/>
                  </a:lnTo>
                  <a:lnTo>
                    <a:pt x="1009" y="945"/>
                  </a:lnTo>
                  <a:lnTo>
                    <a:pt x="1079" y="921"/>
                  </a:lnTo>
                  <a:lnTo>
                    <a:pt x="1110" y="911"/>
                  </a:lnTo>
                  <a:lnTo>
                    <a:pt x="1110" y="911"/>
                  </a:lnTo>
                  <a:lnTo>
                    <a:pt x="1112" y="911"/>
                  </a:lnTo>
                  <a:lnTo>
                    <a:pt x="1112" y="911"/>
                  </a:lnTo>
                  <a:lnTo>
                    <a:pt x="1112" y="911"/>
                  </a:lnTo>
                  <a:lnTo>
                    <a:pt x="1158" y="893"/>
                  </a:lnTo>
                  <a:lnTo>
                    <a:pt x="1194" y="880"/>
                  </a:lnTo>
                  <a:lnTo>
                    <a:pt x="1217" y="873"/>
                  </a:lnTo>
                  <a:lnTo>
                    <a:pt x="1217" y="873"/>
                  </a:lnTo>
                  <a:lnTo>
                    <a:pt x="1236" y="867"/>
                  </a:lnTo>
                  <a:lnTo>
                    <a:pt x="1250" y="863"/>
                  </a:lnTo>
                  <a:lnTo>
                    <a:pt x="1266" y="857"/>
                  </a:lnTo>
                  <a:lnTo>
                    <a:pt x="1281" y="850"/>
                  </a:lnTo>
                  <a:lnTo>
                    <a:pt x="1294" y="843"/>
                  </a:lnTo>
                  <a:lnTo>
                    <a:pt x="1299" y="840"/>
                  </a:lnTo>
                  <a:lnTo>
                    <a:pt x="1304" y="836"/>
                  </a:lnTo>
                  <a:lnTo>
                    <a:pt x="1307" y="833"/>
                  </a:lnTo>
                  <a:lnTo>
                    <a:pt x="1308" y="829"/>
                  </a:lnTo>
                  <a:lnTo>
                    <a:pt x="1308" y="829"/>
                  </a:lnTo>
                  <a:lnTo>
                    <a:pt x="1315" y="803"/>
                  </a:lnTo>
                  <a:lnTo>
                    <a:pt x="1319" y="793"/>
                  </a:lnTo>
                  <a:lnTo>
                    <a:pt x="1321" y="789"/>
                  </a:lnTo>
                  <a:lnTo>
                    <a:pt x="1323" y="786"/>
                  </a:lnTo>
                  <a:lnTo>
                    <a:pt x="1323" y="786"/>
                  </a:lnTo>
                  <a:lnTo>
                    <a:pt x="1325" y="782"/>
                  </a:lnTo>
                  <a:lnTo>
                    <a:pt x="1326" y="777"/>
                  </a:lnTo>
                  <a:lnTo>
                    <a:pt x="1329" y="763"/>
                  </a:lnTo>
                  <a:lnTo>
                    <a:pt x="1332" y="749"/>
                  </a:lnTo>
                  <a:lnTo>
                    <a:pt x="1334" y="744"/>
                  </a:lnTo>
                  <a:lnTo>
                    <a:pt x="1337" y="741"/>
                  </a:lnTo>
                  <a:lnTo>
                    <a:pt x="1337" y="741"/>
                  </a:lnTo>
                  <a:lnTo>
                    <a:pt x="1340" y="738"/>
                  </a:lnTo>
                  <a:lnTo>
                    <a:pt x="1343" y="734"/>
                  </a:lnTo>
                  <a:lnTo>
                    <a:pt x="1345" y="729"/>
                  </a:lnTo>
                  <a:lnTo>
                    <a:pt x="1346" y="724"/>
                  </a:lnTo>
                  <a:lnTo>
                    <a:pt x="1347" y="714"/>
                  </a:lnTo>
                  <a:lnTo>
                    <a:pt x="1346" y="705"/>
                  </a:lnTo>
                  <a:lnTo>
                    <a:pt x="1346" y="705"/>
                  </a:lnTo>
                  <a:lnTo>
                    <a:pt x="1345" y="702"/>
                  </a:lnTo>
                  <a:lnTo>
                    <a:pt x="1342" y="698"/>
                  </a:lnTo>
                  <a:lnTo>
                    <a:pt x="1335" y="689"/>
                  </a:lnTo>
                  <a:lnTo>
                    <a:pt x="1328" y="679"/>
                  </a:lnTo>
                  <a:lnTo>
                    <a:pt x="1325" y="675"/>
                  </a:lnTo>
                  <a:lnTo>
                    <a:pt x="1324" y="672"/>
                  </a:lnTo>
                  <a:lnTo>
                    <a:pt x="1324" y="672"/>
                  </a:lnTo>
                  <a:lnTo>
                    <a:pt x="1323" y="670"/>
                  </a:lnTo>
                  <a:lnTo>
                    <a:pt x="1323" y="670"/>
                  </a:lnTo>
                  <a:lnTo>
                    <a:pt x="1322" y="667"/>
                  </a:lnTo>
                  <a:lnTo>
                    <a:pt x="1322" y="667"/>
                  </a:lnTo>
                  <a:lnTo>
                    <a:pt x="1322" y="667"/>
                  </a:lnTo>
                  <a:lnTo>
                    <a:pt x="1322" y="667"/>
                  </a:lnTo>
                  <a:lnTo>
                    <a:pt x="1322" y="664"/>
                  </a:lnTo>
                  <a:lnTo>
                    <a:pt x="1322" y="664"/>
                  </a:lnTo>
                  <a:lnTo>
                    <a:pt x="1322" y="664"/>
                  </a:lnTo>
                  <a:lnTo>
                    <a:pt x="1322" y="664"/>
                  </a:lnTo>
                  <a:lnTo>
                    <a:pt x="1321" y="661"/>
                  </a:lnTo>
                  <a:lnTo>
                    <a:pt x="1321" y="661"/>
                  </a:lnTo>
                  <a:lnTo>
                    <a:pt x="1321" y="661"/>
                  </a:lnTo>
                  <a:lnTo>
                    <a:pt x="1321" y="661"/>
                  </a:lnTo>
                  <a:lnTo>
                    <a:pt x="1278" y="658"/>
                  </a:lnTo>
                  <a:lnTo>
                    <a:pt x="1243" y="656"/>
                  </a:lnTo>
                  <a:lnTo>
                    <a:pt x="1243" y="656"/>
                  </a:lnTo>
                  <a:lnTo>
                    <a:pt x="1238" y="656"/>
                  </a:lnTo>
                  <a:lnTo>
                    <a:pt x="1233" y="655"/>
                  </a:lnTo>
                  <a:lnTo>
                    <a:pt x="1224" y="651"/>
                  </a:lnTo>
                  <a:lnTo>
                    <a:pt x="1215" y="647"/>
                  </a:lnTo>
                  <a:lnTo>
                    <a:pt x="1206" y="644"/>
                  </a:lnTo>
                  <a:lnTo>
                    <a:pt x="1206" y="644"/>
                  </a:lnTo>
                  <a:lnTo>
                    <a:pt x="1201" y="643"/>
                  </a:lnTo>
                  <a:lnTo>
                    <a:pt x="1196" y="643"/>
                  </a:lnTo>
                  <a:lnTo>
                    <a:pt x="1184" y="643"/>
                  </a:lnTo>
                  <a:lnTo>
                    <a:pt x="1161" y="647"/>
                  </a:lnTo>
                  <a:lnTo>
                    <a:pt x="1161" y="647"/>
                  </a:lnTo>
                  <a:lnTo>
                    <a:pt x="1155" y="647"/>
                  </a:lnTo>
                  <a:lnTo>
                    <a:pt x="1150" y="646"/>
                  </a:lnTo>
                  <a:lnTo>
                    <a:pt x="1146" y="643"/>
                  </a:lnTo>
                  <a:lnTo>
                    <a:pt x="1143" y="640"/>
                  </a:lnTo>
                  <a:lnTo>
                    <a:pt x="1137" y="634"/>
                  </a:lnTo>
                  <a:lnTo>
                    <a:pt x="1133" y="628"/>
                  </a:lnTo>
                  <a:lnTo>
                    <a:pt x="1133" y="628"/>
                  </a:lnTo>
                  <a:lnTo>
                    <a:pt x="1109" y="598"/>
                  </a:lnTo>
                  <a:lnTo>
                    <a:pt x="1109" y="598"/>
                  </a:lnTo>
                  <a:lnTo>
                    <a:pt x="1107" y="592"/>
                  </a:lnTo>
                  <a:lnTo>
                    <a:pt x="1105" y="587"/>
                  </a:lnTo>
                  <a:lnTo>
                    <a:pt x="1103" y="574"/>
                  </a:lnTo>
                  <a:lnTo>
                    <a:pt x="1103" y="574"/>
                  </a:lnTo>
                  <a:lnTo>
                    <a:pt x="1099" y="569"/>
                  </a:lnTo>
                  <a:lnTo>
                    <a:pt x="1095" y="563"/>
                  </a:lnTo>
                  <a:lnTo>
                    <a:pt x="1092" y="557"/>
                  </a:lnTo>
                  <a:lnTo>
                    <a:pt x="1087" y="552"/>
                  </a:lnTo>
                  <a:lnTo>
                    <a:pt x="1087" y="552"/>
                  </a:lnTo>
                  <a:lnTo>
                    <a:pt x="1081" y="545"/>
                  </a:lnTo>
                  <a:lnTo>
                    <a:pt x="1076" y="538"/>
                  </a:lnTo>
                  <a:lnTo>
                    <a:pt x="1075" y="535"/>
                  </a:lnTo>
                  <a:lnTo>
                    <a:pt x="1074" y="532"/>
                  </a:lnTo>
                  <a:lnTo>
                    <a:pt x="1074" y="528"/>
                  </a:lnTo>
                  <a:lnTo>
                    <a:pt x="1075" y="524"/>
                  </a:lnTo>
                  <a:lnTo>
                    <a:pt x="1075" y="524"/>
                  </a:lnTo>
                  <a:lnTo>
                    <a:pt x="1075" y="523"/>
                  </a:lnTo>
                  <a:lnTo>
                    <a:pt x="1075" y="523"/>
                  </a:lnTo>
                  <a:lnTo>
                    <a:pt x="1071" y="524"/>
                  </a:lnTo>
                  <a:lnTo>
                    <a:pt x="1068" y="525"/>
                  </a:lnTo>
                  <a:lnTo>
                    <a:pt x="1060" y="529"/>
                  </a:lnTo>
                  <a:lnTo>
                    <a:pt x="1060" y="529"/>
                  </a:lnTo>
                  <a:lnTo>
                    <a:pt x="1055" y="530"/>
                  </a:lnTo>
                  <a:lnTo>
                    <a:pt x="1051" y="530"/>
                  </a:lnTo>
                  <a:lnTo>
                    <a:pt x="1045" y="528"/>
                  </a:lnTo>
                  <a:lnTo>
                    <a:pt x="1045" y="528"/>
                  </a:lnTo>
                  <a:lnTo>
                    <a:pt x="1042" y="525"/>
                  </a:lnTo>
                  <a:lnTo>
                    <a:pt x="1038" y="521"/>
                  </a:lnTo>
                  <a:lnTo>
                    <a:pt x="1036" y="516"/>
                  </a:lnTo>
                  <a:lnTo>
                    <a:pt x="1035" y="512"/>
                  </a:lnTo>
                  <a:lnTo>
                    <a:pt x="1035" y="512"/>
                  </a:lnTo>
                  <a:lnTo>
                    <a:pt x="1033" y="508"/>
                  </a:lnTo>
                  <a:lnTo>
                    <a:pt x="1031" y="506"/>
                  </a:lnTo>
                  <a:lnTo>
                    <a:pt x="1026" y="503"/>
                  </a:lnTo>
                  <a:lnTo>
                    <a:pt x="1026" y="503"/>
                  </a:lnTo>
                  <a:lnTo>
                    <a:pt x="1025" y="499"/>
                  </a:lnTo>
                  <a:lnTo>
                    <a:pt x="1024" y="495"/>
                  </a:lnTo>
                  <a:lnTo>
                    <a:pt x="1024" y="495"/>
                  </a:lnTo>
                  <a:lnTo>
                    <a:pt x="1022" y="494"/>
                  </a:lnTo>
                  <a:lnTo>
                    <a:pt x="1020" y="493"/>
                  </a:lnTo>
                  <a:lnTo>
                    <a:pt x="1019" y="490"/>
                  </a:lnTo>
                  <a:lnTo>
                    <a:pt x="1016" y="486"/>
                  </a:lnTo>
                  <a:lnTo>
                    <a:pt x="1016" y="486"/>
                  </a:lnTo>
                  <a:lnTo>
                    <a:pt x="1013" y="475"/>
                  </a:lnTo>
                  <a:lnTo>
                    <a:pt x="1008" y="464"/>
                  </a:lnTo>
                  <a:lnTo>
                    <a:pt x="1001" y="453"/>
                  </a:lnTo>
                  <a:lnTo>
                    <a:pt x="996" y="447"/>
                  </a:lnTo>
                  <a:lnTo>
                    <a:pt x="990" y="440"/>
                  </a:lnTo>
                  <a:lnTo>
                    <a:pt x="990" y="440"/>
                  </a:lnTo>
                  <a:lnTo>
                    <a:pt x="988" y="437"/>
                  </a:lnTo>
                  <a:lnTo>
                    <a:pt x="985" y="434"/>
                  </a:lnTo>
                  <a:lnTo>
                    <a:pt x="983" y="427"/>
                  </a:lnTo>
                  <a:lnTo>
                    <a:pt x="983" y="420"/>
                  </a:lnTo>
                  <a:lnTo>
                    <a:pt x="983" y="413"/>
                  </a:lnTo>
                  <a:lnTo>
                    <a:pt x="986" y="398"/>
                  </a:lnTo>
                  <a:lnTo>
                    <a:pt x="987" y="389"/>
                  </a:lnTo>
                  <a:lnTo>
                    <a:pt x="986" y="381"/>
                  </a:lnTo>
                  <a:lnTo>
                    <a:pt x="986" y="381"/>
                  </a:lnTo>
                  <a:lnTo>
                    <a:pt x="984" y="372"/>
                  </a:lnTo>
                  <a:lnTo>
                    <a:pt x="981" y="366"/>
                  </a:lnTo>
                  <a:lnTo>
                    <a:pt x="977" y="361"/>
                  </a:lnTo>
                  <a:lnTo>
                    <a:pt x="972" y="357"/>
                  </a:lnTo>
                  <a:lnTo>
                    <a:pt x="967" y="353"/>
                  </a:lnTo>
                  <a:lnTo>
                    <a:pt x="963" y="351"/>
                  </a:lnTo>
                  <a:lnTo>
                    <a:pt x="953" y="348"/>
                  </a:lnTo>
                  <a:lnTo>
                    <a:pt x="953" y="348"/>
                  </a:lnTo>
                  <a:lnTo>
                    <a:pt x="949" y="346"/>
                  </a:lnTo>
                  <a:lnTo>
                    <a:pt x="945" y="343"/>
                  </a:lnTo>
                  <a:lnTo>
                    <a:pt x="937" y="336"/>
                  </a:lnTo>
                  <a:lnTo>
                    <a:pt x="927" y="329"/>
                  </a:lnTo>
                  <a:lnTo>
                    <a:pt x="916" y="322"/>
                  </a:lnTo>
                  <a:lnTo>
                    <a:pt x="916" y="322"/>
                  </a:lnTo>
                  <a:lnTo>
                    <a:pt x="911" y="318"/>
                  </a:lnTo>
                  <a:lnTo>
                    <a:pt x="907" y="313"/>
                  </a:lnTo>
                  <a:lnTo>
                    <a:pt x="903" y="307"/>
                  </a:lnTo>
                  <a:lnTo>
                    <a:pt x="901" y="300"/>
                  </a:lnTo>
                  <a:lnTo>
                    <a:pt x="897" y="284"/>
                  </a:lnTo>
                  <a:lnTo>
                    <a:pt x="895" y="268"/>
                  </a:lnTo>
                  <a:lnTo>
                    <a:pt x="895" y="268"/>
                  </a:lnTo>
                  <a:lnTo>
                    <a:pt x="894" y="262"/>
                  </a:lnTo>
                  <a:lnTo>
                    <a:pt x="892" y="257"/>
                  </a:lnTo>
                  <a:lnTo>
                    <a:pt x="890" y="254"/>
                  </a:lnTo>
                  <a:lnTo>
                    <a:pt x="888" y="250"/>
                  </a:lnTo>
                  <a:lnTo>
                    <a:pt x="888" y="250"/>
                  </a:lnTo>
                  <a:lnTo>
                    <a:pt x="886" y="253"/>
                  </a:lnTo>
                  <a:lnTo>
                    <a:pt x="883" y="255"/>
                  </a:lnTo>
                  <a:lnTo>
                    <a:pt x="877" y="257"/>
                  </a:lnTo>
                  <a:lnTo>
                    <a:pt x="870" y="258"/>
                  </a:lnTo>
                  <a:lnTo>
                    <a:pt x="862" y="258"/>
                  </a:lnTo>
                  <a:lnTo>
                    <a:pt x="862" y="25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1" name="Freeform 133">
              <a:extLst>
                <a:ext uri="{FF2B5EF4-FFF2-40B4-BE49-F238E27FC236}">
                  <a16:creationId xmlns:a16="http://schemas.microsoft.com/office/drawing/2014/main" id="{D8D96DC0-EAC6-4D65-A94D-7EC0AF4AF3FF}"/>
                </a:ext>
              </a:extLst>
            </p:cNvPr>
            <p:cNvSpPr>
              <a:spLocks/>
            </p:cNvSpPr>
            <p:nvPr/>
          </p:nvSpPr>
          <p:spPr bwMode="auto">
            <a:xfrm>
              <a:off x="2566838" y="2684360"/>
              <a:ext cx="68647" cy="115084"/>
            </a:xfrm>
            <a:custGeom>
              <a:avLst/>
              <a:gdLst>
                <a:gd name="T0" fmla="*/ 125 w 219"/>
                <a:gd name="T1" fmla="*/ 25 h 315"/>
                <a:gd name="T2" fmla="*/ 109 w 219"/>
                <a:gd name="T3" fmla="*/ 27 h 315"/>
                <a:gd name="T4" fmla="*/ 81 w 219"/>
                <a:gd name="T5" fmla="*/ 21 h 315"/>
                <a:gd name="T6" fmla="*/ 62 w 219"/>
                <a:gd name="T7" fmla="*/ 26 h 315"/>
                <a:gd name="T8" fmla="*/ 46 w 219"/>
                <a:gd name="T9" fmla="*/ 40 h 315"/>
                <a:gd name="T10" fmla="*/ 32 w 219"/>
                <a:gd name="T11" fmla="*/ 63 h 315"/>
                <a:gd name="T12" fmla="*/ 30 w 219"/>
                <a:gd name="T13" fmla="*/ 78 h 315"/>
                <a:gd name="T14" fmla="*/ 37 w 219"/>
                <a:gd name="T15" fmla="*/ 111 h 315"/>
                <a:gd name="T16" fmla="*/ 39 w 219"/>
                <a:gd name="T17" fmla="*/ 125 h 315"/>
                <a:gd name="T18" fmla="*/ 32 w 219"/>
                <a:gd name="T19" fmla="*/ 131 h 315"/>
                <a:gd name="T20" fmla="*/ 16 w 219"/>
                <a:gd name="T21" fmla="*/ 130 h 315"/>
                <a:gd name="T22" fmla="*/ 6 w 219"/>
                <a:gd name="T23" fmla="*/ 133 h 315"/>
                <a:gd name="T24" fmla="*/ 6 w 219"/>
                <a:gd name="T25" fmla="*/ 141 h 315"/>
                <a:gd name="T26" fmla="*/ 16 w 219"/>
                <a:gd name="T27" fmla="*/ 150 h 315"/>
                <a:gd name="T28" fmla="*/ 22 w 219"/>
                <a:gd name="T29" fmla="*/ 161 h 315"/>
                <a:gd name="T30" fmla="*/ 25 w 219"/>
                <a:gd name="T31" fmla="*/ 188 h 315"/>
                <a:gd name="T32" fmla="*/ 29 w 219"/>
                <a:gd name="T33" fmla="*/ 207 h 315"/>
                <a:gd name="T34" fmla="*/ 26 w 219"/>
                <a:gd name="T35" fmla="*/ 226 h 315"/>
                <a:gd name="T36" fmla="*/ 15 w 219"/>
                <a:gd name="T37" fmla="*/ 238 h 315"/>
                <a:gd name="T38" fmla="*/ 8 w 219"/>
                <a:gd name="T39" fmla="*/ 248 h 315"/>
                <a:gd name="T40" fmla="*/ 6 w 219"/>
                <a:gd name="T41" fmla="*/ 258 h 315"/>
                <a:gd name="T42" fmla="*/ 14 w 219"/>
                <a:gd name="T43" fmla="*/ 274 h 315"/>
                <a:gd name="T44" fmla="*/ 16 w 219"/>
                <a:gd name="T45" fmla="*/ 288 h 315"/>
                <a:gd name="T46" fmla="*/ 3 w 219"/>
                <a:gd name="T47" fmla="*/ 304 h 315"/>
                <a:gd name="T48" fmla="*/ 0 w 219"/>
                <a:gd name="T49" fmla="*/ 312 h 315"/>
                <a:gd name="T50" fmla="*/ 9 w 219"/>
                <a:gd name="T51" fmla="*/ 314 h 315"/>
                <a:gd name="T52" fmla="*/ 30 w 219"/>
                <a:gd name="T53" fmla="*/ 306 h 315"/>
                <a:gd name="T54" fmla="*/ 39 w 219"/>
                <a:gd name="T55" fmla="*/ 302 h 315"/>
                <a:gd name="T56" fmla="*/ 56 w 219"/>
                <a:gd name="T57" fmla="*/ 306 h 315"/>
                <a:gd name="T58" fmla="*/ 71 w 219"/>
                <a:gd name="T59" fmla="*/ 310 h 315"/>
                <a:gd name="T60" fmla="*/ 77 w 219"/>
                <a:gd name="T61" fmla="*/ 307 h 315"/>
                <a:gd name="T62" fmla="*/ 103 w 219"/>
                <a:gd name="T63" fmla="*/ 285 h 315"/>
                <a:gd name="T64" fmla="*/ 113 w 219"/>
                <a:gd name="T65" fmla="*/ 280 h 315"/>
                <a:gd name="T66" fmla="*/ 133 w 219"/>
                <a:gd name="T67" fmla="*/ 280 h 315"/>
                <a:gd name="T68" fmla="*/ 151 w 219"/>
                <a:gd name="T69" fmla="*/ 279 h 315"/>
                <a:gd name="T70" fmla="*/ 167 w 219"/>
                <a:gd name="T71" fmla="*/ 272 h 315"/>
                <a:gd name="T72" fmla="*/ 177 w 219"/>
                <a:gd name="T73" fmla="*/ 262 h 315"/>
                <a:gd name="T74" fmla="*/ 189 w 219"/>
                <a:gd name="T75" fmla="*/ 254 h 315"/>
                <a:gd name="T76" fmla="*/ 203 w 219"/>
                <a:gd name="T77" fmla="*/ 250 h 315"/>
                <a:gd name="T78" fmla="*/ 213 w 219"/>
                <a:gd name="T79" fmla="*/ 244 h 315"/>
                <a:gd name="T80" fmla="*/ 216 w 219"/>
                <a:gd name="T81" fmla="*/ 232 h 315"/>
                <a:gd name="T82" fmla="*/ 216 w 219"/>
                <a:gd name="T83" fmla="*/ 193 h 315"/>
                <a:gd name="T84" fmla="*/ 219 w 219"/>
                <a:gd name="T85" fmla="*/ 173 h 315"/>
                <a:gd name="T86" fmla="*/ 216 w 219"/>
                <a:gd name="T87" fmla="*/ 138 h 315"/>
                <a:gd name="T88" fmla="*/ 210 w 219"/>
                <a:gd name="T89" fmla="*/ 115 h 315"/>
                <a:gd name="T90" fmla="*/ 199 w 219"/>
                <a:gd name="T91" fmla="*/ 97 h 315"/>
                <a:gd name="T92" fmla="*/ 177 w 219"/>
                <a:gd name="T93" fmla="*/ 68 h 315"/>
                <a:gd name="T94" fmla="*/ 153 w 219"/>
                <a:gd name="T95" fmla="*/ 24 h 315"/>
                <a:gd name="T96" fmla="*/ 146 w 219"/>
                <a:gd name="T97" fmla="*/ 5 h 315"/>
                <a:gd name="T98" fmla="*/ 140 w 219"/>
                <a:gd name="T99" fmla="*/ 4 h 315"/>
                <a:gd name="T100" fmla="*/ 128 w 219"/>
                <a:gd name="T101"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9" h="315">
                  <a:moveTo>
                    <a:pt x="128" y="21"/>
                  </a:moveTo>
                  <a:lnTo>
                    <a:pt x="128" y="21"/>
                  </a:lnTo>
                  <a:lnTo>
                    <a:pt x="125" y="25"/>
                  </a:lnTo>
                  <a:lnTo>
                    <a:pt x="121" y="27"/>
                  </a:lnTo>
                  <a:lnTo>
                    <a:pt x="114" y="28"/>
                  </a:lnTo>
                  <a:lnTo>
                    <a:pt x="109" y="27"/>
                  </a:lnTo>
                  <a:lnTo>
                    <a:pt x="96" y="24"/>
                  </a:lnTo>
                  <a:lnTo>
                    <a:pt x="81" y="21"/>
                  </a:lnTo>
                  <a:lnTo>
                    <a:pt x="81" y="21"/>
                  </a:lnTo>
                  <a:lnTo>
                    <a:pt x="74" y="21"/>
                  </a:lnTo>
                  <a:lnTo>
                    <a:pt x="68" y="23"/>
                  </a:lnTo>
                  <a:lnTo>
                    <a:pt x="62" y="26"/>
                  </a:lnTo>
                  <a:lnTo>
                    <a:pt x="56" y="30"/>
                  </a:lnTo>
                  <a:lnTo>
                    <a:pt x="51" y="35"/>
                  </a:lnTo>
                  <a:lnTo>
                    <a:pt x="46" y="40"/>
                  </a:lnTo>
                  <a:lnTo>
                    <a:pt x="38" y="53"/>
                  </a:lnTo>
                  <a:lnTo>
                    <a:pt x="38" y="53"/>
                  </a:lnTo>
                  <a:lnTo>
                    <a:pt x="32" y="63"/>
                  </a:lnTo>
                  <a:lnTo>
                    <a:pt x="28" y="71"/>
                  </a:lnTo>
                  <a:lnTo>
                    <a:pt x="28" y="71"/>
                  </a:lnTo>
                  <a:lnTo>
                    <a:pt x="30" y="78"/>
                  </a:lnTo>
                  <a:lnTo>
                    <a:pt x="31" y="87"/>
                  </a:lnTo>
                  <a:lnTo>
                    <a:pt x="34" y="98"/>
                  </a:lnTo>
                  <a:lnTo>
                    <a:pt x="37" y="111"/>
                  </a:lnTo>
                  <a:lnTo>
                    <a:pt x="37" y="111"/>
                  </a:lnTo>
                  <a:lnTo>
                    <a:pt x="39" y="119"/>
                  </a:lnTo>
                  <a:lnTo>
                    <a:pt x="39" y="125"/>
                  </a:lnTo>
                  <a:lnTo>
                    <a:pt x="38" y="129"/>
                  </a:lnTo>
                  <a:lnTo>
                    <a:pt x="36" y="131"/>
                  </a:lnTo>
                  <a:lnTo>
                    <a:pt x="32" y="131"/>
                  </a:lnTo>
                  <a:lnTo>
                    <a:pt x="28" y="130"/>
                  </a:lnTo>
                  <a:lnTo>
                    <a:pt x="22" y="130"/>
                  </a:lnTo>
                  <a:lnTo>
                    <a:pt x="16" y="130"/>
                  </a:lnTo>
                  <a:lnTo>
                    <a:pt x="16" y="130"/>
                  </a:lnTo>
                  <a:lnTo>
                    <a:pt x="10" y="132"/>
                  </a:lnTo>
                  <a:lnTo>
                    <a:pt x="6" y="133"/>
                  </a:lnTo>
                  <a:lnTo>
                    <a:pt x="5" y="136"/>
                  </a:lnTo>
                  <a:lnTo>
                    <a:pt x="5" y="138"/>
                  </a:lnTo>
                  <a:lnTo>
                    <a:pt x="6" y="141"/>
                  </a:lnTo>
                  <a:lnTo>
                    <a:pt x="9" y="144"/>
                  </a:lnTo>
                  <a:lnTo>
                    <a:pt x="16" y="150"/>
                  </a:lnTo>
                  <a:lnTo>
                    <a:pt x="16" y="150"/>
                  </a:lnTo>
                  <a:lnTo>
                    <a:pt x="19" y="154"/>
                  </a:lnTo>
                  <a:lnTo>
                    <a:pt x="21" y="157"/>
                  </a:lnTo>
                  <a:lnTo>
                    <a:pt x="22" y="161"/>
                  </a:lnTo>
                  <a:lnTo>
                    <a:pt x="22" y="166"/>
                  </a:lnTo>
                  <a:lnTo>
                    <a:pt x="24" y="179"/>
                  </a:lnTo>
                  <a:lnTo>
                    <a:pt x="25" y="188"/>
                  </a:lnTo>
                  <a:lnTo>
                    <a:pt x="27" y="198"/>
                  </a:lnTo>
                  <a:lnTo>
                    <a:pt x="27" y="198"/>
                  </a:lnTo>
                  <a:lnTo>
                    <a:pt x="29" y="207"/>
                  </a:lnTo>
                  <a:lnTo>
                    <a:pt x="29" y="216"/>
                  </a:lnTo>
                  <a:lnTo>
                    <a:pt x="28" y="221"/>
                  </a:lnTo>
                  <a:lnTo>
                    <a:pt x="26" y="226"/>
                  </a:lnTo>
                  <a:lnTo>
                    <a:pt x="23" y="230"/>
                  </a:lnTo>
                  <a:lnTo>
                    <a:pt x="19" y="234"/>
                  </a:lnTo>
                  <a:lnTo>
                    <a:pt x="15" y="238"/>
                  </a:lnTo>
                  <a:lnTo>
                    <a:pt x="11" y="243"/>
                  </a:lnTo>
                  <a:lnTo>
                    <a:pt x="11" y="243"/>
                  </a:lnTo>
                  <a:lnTo>
                    <a:pt x="8" y="248"/>
                  </a:lnTo>
                  <a:lnTo>
                    <a:pt x="7" y="252"/>
                  </a:lnTo>
                  <a:lnTo>
                    <a:pt x="6" y="255"/>
                  </a:lnTo>
                  <a:lnTo>
                    <a:pt x="6" y="258"/>
                  </a:lnTo>
                  <a:lnTo>
                    <a:pt x="9" y="264"/>
                  </a:lnTo>
                  <a:lnTo>
                    <a:pt x="14" y="274"/>
                  </a:lnTo>
                  <a:lnTo>
                    <a:pt x="14" y="274"/>
                  </a:lnTo>
                  <a:lnTo>
                    <a:pt x="16" y="280"/>
                  </a:lnTo>
                  <a:lnTo>
                    <a:pt x="17" y="284"/>
                  </a:lnTo>
                  <a:lnTo>
                    <a:pt x="16" y="288"/>
                  </a:lnTo>
                  <a:lnTo>
                    <a:pt x="15" y="290"/>
                  </a:lnTo>
                  <a:lnTo>
                    <a:pt x="10" y="296"/>
                  </a:lnTo>
                  <a:lnTo>
                    <a:pt x="3" y="304"/>
                  </a:lnTo>
                  <a:lnTo>
                    <a:pt x="3" y="304"/>
                  </a:lnTo>
                  <a:lnTo>
                    <a:pt x="0" y="308"/>
                  </a:lnTo>
                  <a:lnTo>
                    <a:pt x="0" y="312"/>
                  </a:lnTo>
                  <a:lnTo>
                    <a:pt x="1" y="314"/>
                  </a:lnTo>
                  <a:lnTo>
                    <a:pt x="4" y="315"/>
                  </a:lnTo>
                  <a:lnTo>
                    <a:pt x="9" y="314"/>
                  </a:lnTo>
                  <a:lnTo>
                    <a:pt x="15" y="313"/>
                  </a:lnTo>
                  <a:lnTo>
                    <a:pt x="22" y="310"/>
                  </a:lnTo>
                  <a:lnTo>
                    <a:pt x="30" y="306"/>
                  </a:lnTo>
                  <a:lnTo>
                    <a:pt x="30" y="306"/>
                  </a:lnTo>
                  <a:lnTo>
                    <a:pt x="35" y="304"/>
                  </a:lnTo>
                  <a:lnTo>
                    <a:pt x="39" y="302"/>
                  </a:lnTo>
                  <a:lnTo>
                    <a:pt x="45" y="302"/>
                  </a:lnTo>
                  <a:lnTo>
                    <a:pt x="51" y="303"/>
                  </a:lnTo>
                  <a:lnTo>
                    <a:pt x="56" y="306"/>
                  </a:lnTo>
                  <a:lnTo>
                    <a:pt x="61" y="308"/>
                  </a:lnTo>
                  <a:lnTo>
                    <a:pt x="66" y="310"/>
                  </a:lnTo>
                  <a:lnTo>
                    <a:pt x="71" y="310"/>
                  </a:lnTo>
                  <a:lnTo>
                    <a:pt x="74" y="309"/>
                  </a:lnTo>
                  <a:lnTo>
                    <a:pt x="77" y="307"/>
                  </a:lnTo>
                  <a:lnTo>
                    <a:pt x="77" y="307"/>
                  </a:lnTo>
                  <a:lnTo>
                    <a:pt x="88" y="298"/>
                  </a:lnTo>
                  <a:lnTo>
                    <a:pt x="95" y="291"/>
                  </a:lnTo>
                  <a:lnTo>
                    <a:pt x="103" y="285"/>
                  </a:lnTo>
                  <a:lnTo>
                    <a:pt x="107" y="283"/>
                  </a:lnTo>
                  <a:lnTo>
                    <a:pt x="113" y="280"/>
                  </a:lnTo>
                  <a:lnTo>
                    <a:pt x="113" y="280"/>
                  </a:lnTo>
                  <a:lnTo>
                    <a:pt x="118" y="279"/>
                  </a:lnTo>
                  <a:lnTo>
                    <a:pt x="124" y="279"/>
                  </a:lnTo>
                  <a:lnTo>
                    <a:pt x="133" y="280"/>
                  </a:lnTo>
                  <a:lnTo>
                    <a:pt x="138" y="281"/>
                  </a:lnTo>
                  <a:lnTo>
                    <a:pt x="144" y="281"/>
                  </a:lnTo>
                  <a:lnTo>
                    <a:pt x="151" y="279"/>
                  </a:lnTo>
                  <a:lnTo>
                    <a:pt x="160" y="276"/>
                  </a:lnTo>
                  <a:lnTo>
                    <a:pt x="160" y="276"/>
                  </a:lnTo>
                  <a:lnTo>
                    <a:pt x="167" y="272"/>
                  </a:lnTo>
                  <a:lnTo>
                    <a:pt x="172" y="268"/>
                  </a:lnTo>
                  <a:lnTo>
                    <a:pt x="175" y="265"/>
                  </a:lnTo>
                  <a:lnTo>
                    <a:pt x="177" y="262"/>
                  </a:lnTo>
                  <a:lnTo>
                    <a:pt x="180" y="259"/>
                  </a:lnTo>
                  <a:lnTo>
                    <a:pt x="184" y="256"/>
                  </a:lnTo>
                  <a:lnTo>
                    <a:pt x="189" y="254"/>
                  </a:lnTo>
                  <a:lnTo>
                    <a:pt x="198" y="252"/>
                  </a:lnTo>
                  <a:lnTo>
                    <a:pt x="198" y="252"/>
                  </a:lnTo>
                  <a:lnTo>
                    <a:pt x="203" y="250"/>
                  </a:lnTo>
                  <a:lnTo>
                    <a:pt x="208" y="249"/>
                  </a:lnTo>
                  <a:lnTo>
                    <a:pt x="211" y="247"/>
                  </a:lnTo>
                  <a:lnTo>
                    <a:pt x="213" y="244"/>
                  </a:lnTo>
                  <a:lnTo>
                    <a:pt x="215" y="242"/>
                  </a:lnTo>
                  <a:lnTo>
                    <a:pt x="215" y="238"/>
                  </a:lnTo>
                  <a:lnTo>
                    <a:pt x="216" y="232"/>
                  </a:lnTo>
                  <a:lnTo>
                    <a:pt x="215" y="214"/>
                  </a:lnTo>
                  <a:lnTo>
                    <a:pt x="215" y="204"/>
                  </a:lnTo>
                  <a:lnTo>
                    <a:pt x="216" y="193"/>
                  </a:lnTo>
                  <a:lnTo>
                    <a:pt x="216" y="193"/>
                  </a:lnTo>
                  <a:lnTo>
                    <a:pt x="219" y="183"/>
                  </a:lnTo>
                  <a:lnTo>
                    <a:pt x="219" y="173"/>
                  </a:lnTo>
                  <a:lnTo>
                    <a:pt x="219" y="163"/>
                  </a:lnTo>
                  <a:lnTo>
                    <a:pt x="219" y="154"/>
                  </a:lnTo>
                  <a:lnTo>
                    <a:pt x="216" y="138"/>
                  </a:lnTo>
                  <a:lnTo>
                    <a:pt x="212" y="122"/>
                  </a:lnTo>
                  <a:lnTo>
                    <a:pt x="212" y="122"/>
                  </a:lnTo>
                  <a:lnTo>
                    <a:pt x="210" y="115"/>
                  </a:lnTo>
                  <a:lnTo>
                    <a:pt x="208" y="109"/>
                  </a:lnTo>
                  <a:lnTo>
                    <a:pt x="203" y="103"/>
                  </a:lnTo>
                  <a:lnTo>
                    <a:pt x="199" y="97"/>
                  </a:lnTo>
                  <a:lnTo>
                    <a:pt x="189" y="84"/>
                  </a:lnTo>
                  <a:lnTo>
                    <a:pt x="177" y="68"/>
                  </a:lnTo>
                  <a:lnTo>
                    <a:pt x="177" y="68"/>
                  </a:lnTo>
                  <a:lnTo>
                    <a:pt x="165" y="52"/>
                  </a:lnTo>
                  <a:lnTo>
                    <a:pt x="158" y="37"/>
                  </a:lnTo>
                  <a:lnTo>
                    <a:pt x="153" y="24"/>
                  </a:lnTo>
                  <a:lnTo>
                    <a:pt x="148" y="9"/>
                  </a:lnTo>
                  <a:lnTo>
                    <a:pt x="148" y="9"/>
                  </a:lnTo>
                  <a:lnTo>
                    <a:pt x="146" y="5"/>
                  </a:lnTo>
                  <a:lnTo>
                    <a:pt x="144" y="0"/>
                  </a:lnTo>
                  <a:lnTo>
                    <a:pt x="144" y="0"/>
                  </a:lnTo>
                  <a:lnTo>
                    <a:pt x="140" y="4"/>
                  </a:lnTo>
                  <a:lnTo>
                    <a:pt x="136" y="9"/>
                  </a:lnTo>
                  <a:lnTo>
                    <a:pt x="128" y="21"/>
                  </a:lnTo>
                  <a:lnTo>
                    <a:pt x="128" y="2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2" name="Freeform 134">
              <a:extLst>
                <a:ext uri="{FF2B5EF4-FFF2-40B4-BE49-F238E27FC236}">
                  <a16:creationId xmlns:a16="http://schemas.microsoft.com/office/drawing/2014/main" id="{87BE16EC-146F-49DD-8357-1EF66718D06A}"/>
                </a:ext>
              </a:extLst>
            </p:cNvPr>
            <p:cNvSpPr>
              <a:spLocks/>
            </p:cNvSpPr>
            <p:nvPr/>
          </p:nvSpPr>
          <p:spPr bwMode="auto">
            <a:xfrm>
              <a:off x="2524887" y="2560425"/>
              <a:ext cx="133479" cy="149019"/>
            </a:xfrm>
            <a:custGeom>
              <a:avLst/>
              <a:gdLst>
                <a:gd name="T0" fmla="*/ 402 w 416"/>
                <a:gd name="T1" fmla="*/ 30 h 407"/>
                <a:gd name="T2" fmla="*/ 399 w 416"/>
                <a:gd name="T3" fmla="*/ 30 h 407"/>
                <a:gd name="T4" fmla="*/ 392 w 416"/>
                <a:gd name="T5" fmla="*/ 22 h 407"/>
                <a:gd name="T6" fmla="*/ 384 w 416"/>
                <a:gd name="T7" fmla="*/ 4 h 407"/>
                <a:gd name="T8" fmla="*/ 370 w 416"/>
                <a:gd name="T9" fmla="*/ 1 h 407"/>
                <a:gd name="T10" fmla="*/ 367 w 416"/>
                <a:gd name="T11" fmla="*/ 13 h 407"/>
                <a:gd name="T12" fmla="*/ 356 w 416"/>
                <a:gd name="T13" fmla="*/ 23 h 407"/>
                <a:gd name="T14" fmla="*/ 353 w 416"/>
                <a:gd name="T15" fmla="*/ 39 h 407"/>
                <a:gd name="T16" fmla="*/ 336 w 416"/>
                <a:gd name="T17" fmla="*/ 48 h 407"/>
                <a:gd name="T18" fmla="*/ 319 w 416"/>
                <a:gd name="T19" fmla="*/ 66 h 407"/>
                <a:gd name="T20" fmla="*/ 300 w 416"/>
                <a:gd name="T21" fmla="*/ 75 h 407"/>
                <a:gd name="T22" fmla="*/ 258 w 416"/>
                <a:gd name="T23" fmla="*/ 77 h 407"/>
                <a:gd name="T24" fmla="*/ 249 w 416"/>
                <a:gd name="T25" fmla="*/ 87 h 407"/>
                <a:gd name="T26" fmla="*/ 255 w 416"/>
                <a:gd name="T27" fmla="*/ 100 h 407"/>
                <a:gd name="T28" fmla="*/ 260 w 416"/>
                <a:gd name="T29" fmla="*/ 112 h 407"/>
                <a:gd name="T30" fmla="*/ 258 w 416"/>
                <a:gd name="T31" fmla="*/ 123 h 407"/>
                <a:gd name="T32" fmla="*/ 240 w 416"/>
                <a:gd name="T33" fmla="*/ 126 h 407"/>
                <a:gd name="T34" fmla="*/ 225 w 416"/>
                <a:gd name="T35" fmla="*/ 131 h 407"/>
                <a:gd name="T36" fmla="*/ 211 w 416"/>
                <a:gd name="T37" fmla="*/ 125 h 407"/>
                <a:gd name="T38" fmla="*/ 188 w 416"/>
                <a:gd name="T39" fmla="*/ 110 h 407"/>
                <a:gd name="T40" fmla="*/ 182 w 416"/>
                <a:gd name="T41" fmla="*/ 97 h 407"/>
                <a:gd name="T42" fmla="*/ 166 w 416"/>
                <a:gd name="T43" fmla="*/ 95 h 407"/>
                <a:gd name="T44" fmla="*/ 155 w 416"/>
                <a:gd name="T45" fmla="*/ 111 h 407"/>
                <a:gd name="T46" fmla="*/ 135 w 416"/>
                <a:gd name="T47" fmla="*/ 146 h 407"/>
                <a:gd name="T48" fmla="*/ 107 w 416"/>
                <a:gd name="T49" fmla="*/ 164 h 407"/>
                <a:gd name="T50" fmla="*/ 89 w 416"/>
                <a:gd name="T51" fmla="*/ 179 h 407"/>
                <a:gd name="T52" fmla="*/ 68 w 416"/>
                <a:gd name="T53" fmla="*/ 186 h 407"/>
                <a:gd name="T54" fmla="*/ 39 w 416"/>
                <a:gd name="T55" fmla="*/ 202 h 407"/>
                <a:gd name="T56" fmla="*/ 11 w 416"/>
                <a:gd name="T57" fmla="*/ 222 h 407"/>
                <a:gd name="T58" fmla="*/ 10 w 416"/>
                <a:gd name="T59" fmla="*/ 245 h 407"/>
                <a:gd name="T60" fmla="*/ 70 w 416"/>
                <a:gd name="T61" fmla="*/ 269 h 407"/>
                <a:gd name="T62" fmla="*/ 77 w 416"/>
                <a:gd name="T63" fmla="*/ 281 h 407"/>
                <a:gd name="T64" fmla="*/ 75 w 416"/>
                <a:gd name="T65" fmla="*/ 302 h 407"/>
                <a:gd name="T66" fmla="*/ 70 w 416"/>
                <a:gd name="T67" fmla="*/ 322 h 407"/>
                <a:gd name="T68" fmla="*/ 48 w 416"/>
                <a:gd name="T69" fmla="*/ 349 h 407"/>
                <a:gd name="T70" fmla="*/ 41 w 416"/>
                <a:gd name="T71" fmla="*/ 369 h 407"/>
                <a:gd name="T72" fmla="*/ 58 w 416"/>
                <a:gd name="T73" fmla="*/ 392 h 407"/>
                <a:gd name="T74" fmla="*/ 79 w 416"/>
                <a:gd name="T75" fmla="*/ 405 h 407"/>
                <a:gd name="T76" fmla="*/ 90 w 416"/>
                <a:gd name="T77" fmla="*/ 391 h 407"/>
                <a:gd name="T78" fmla="*/ 113 w 416"/>
                <a:gd name="T79" fmla="*/ 387 h 407"/>
                <a:gd name="T80" fmla="*/ 149 w 416"/>
                <a:gd name="T81" fmla="*/ 398 h 407"/>
                <a:gd name="T82" fmla="*/ 161 w 416"/>
                <a:gd name="T83" fmla="*/ 399 h 407"/>
                <a:gd name="T84" fmla="*/ 185 w 416"/>
                <a:gd name="T85" fmla="*/ 366 h 407"/>
                <a:gd name="T86" fmla="*/ 210 w 416"/>
                <a:gd name="T87" fmla="*/ 357 h 407"/>
                <a:gd name="T88" fmla="*/ 254 w 416"/>
                <a:gd name="T89" fmla="*/ 361 h 407"/>
                <a:gd name="T90" fmla="*/ 273 w 416"/>
                <a:gd name="T91" fmla="*/ 336 h 407"/>
                <a:gd name="T92" fmla="*/ 252 w 416"/>
                <a:gd name="T93" fmla="*/ 317 h 407"/>
                <a:gd name="T94" fmla="*/ 215 w 416"/>
                <a:gd name="T95" fmla="*/ 293 h 407"/>
                <a:gd name="T96" fmla="*/ 213 w 416"/>
                <a:gd name="T97" fmla="*/ 271 h 407"/>
                <a:gd name="T98" fmla="*/ 237 w 416"/>
                <a:gd name="T99" fmla="*/ 245 h 407"/>
                <a:gd name="T100" fmla="*/ 279 w 416"/>
                <a:gd name="T101" fmla="*/ 212 h 407"/>
                <a:gd name="T102" fmla="*/ 343 w 416"/>
                <a:gd name="T103" fmla="*/ 174 h 407"/>
                <a:gd name="T104" fmla="*/ 358 w 416"/>
                <a:gd name="T105" fmla="*/ 150 h 407"/>
                <a:gd name="T106" fmla="*/ 360 w 416"/>
                <a:gd name="T107" fmla="*/ 108 h 407"/>
                <a:gd name="T108" fmla="*/ 374 w 416"/>
                <a:gd name="T109" fmla="*/ 83 h 407"/>
                <a:gd name="T110" fmla="*/ 411 w 416"/>
                <a:gd name="T111" fmla="*/ 54 h 407"/>
                <a:gd name="T112" fmla="*/ 409 w 416"/>
                <a:gd name="T113" fmla="*/ 3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407">
                  <a:moveTo>
                    <a:pt x="406" y="29"/>
                  </a:moveTo>
                  <a:lnTo>
                    <a:pt x="406" y="29"/>
                  </a:lnTo>
                  <a:lnTo>
                    <a:pt x="406" y="29"/>
                  </a:lnTo>
                  <a:lnTo>
                    <a:pt x="406" y="29"/>
                  </a:lnTo>
                  <a:lnTo>
                    <a:pt x="402" y="30"/>
                  </a:lnTo>
                  <a:lnTo>
                    <a:pt x="402" y="30"/>
                  </a:lnTo>
                  <a:lnTo>
                    <a:pt x="401" y="30"/>
                  </a:lnTo>
                  <a:lnTo>
                    <a:pt x="401" y="30"/>
                  </a:lnTo>
                  <a:lnTo>
                    <a:pt x="399" y="30"/>
                  </a:lnTo>
                  <a:lnTo>
                    <a:pt x="399" y="30"/>
                  </a:lnTo>
                  <a:lnTo>
                    <a:pt x="397" y="29"/>
                  </a:lnTo>
                  <a:lnTo>
                    <a:pt x="397" y="29"/>
                  </a:lnTo>
                  <a:lnTo>
                    <a:pt x="395" y="28"/>
                  </a:lnTo>
                  <a:lnTo>
                    <a:pt x="394" y="26"/>
                  </a:lnTo>
                  <a:lnTo>
                    <a:pt x="392" y="22"/>
                  </a:lnTo>
                  <a:lnTo>
                    <a:pt x="391" y="13"/>
                  </a:lnTo>
                  <a:lnTo>
                    <a:pt x="391" y="13"/>
                  </a:lnTo>
                  <a:lnTo>
                    <a:pt x="390" y="11"/>
                  </a:lnTo>
                  <a:lnTo>
                    <a:pt x="389" y="8"/>
                  </a:lnTo>
                  <a:lnTo>
                    <a:pt x="384" y="4"/>
                  </a:lnTo>
                  <a:lnTo>
                    <a:pt x="380" y="2"/>
                  </a:lnTo>
                  <a:lnTo>
                    <a:pt x="377" y="1"/>
                  </a:lnTo>
                  <a:lnTo>
                    <a:pt x="373" y="0"/>
                  </a:lnTo>
                  <a:lnTo>
                    <a:pt x="370" y="1"/>
                  </a:lnTo>
                  <a:lnTo>
                    <a:pt x="370" y="1"/>
                  </a:lnTo>
                  <a:lnTo>
                    <a:pt x="367" y="2"/>
                  </a:lnTo>
                  <a:lnTo>
                    <a:pt x="366" y="4"/>
                  </a:lnTo>
                  <a:lnTo>
                    <a:pt x="366" y="6"/>
                  </a:lnTo>
                  <a:lnTo>
                    <a:pt x="366" y="9"/>
                  </a:lnTo>
                  <a:lnTo>
                    <a:pt x="367" y="13"/>
                  </a:lnTo>
                  <a:lnTo>
                    <a:pt x="366" y="16"/>
                  </a:lnTo>
                  <a:lnTo>
                    <a:pt x="364" y="17"/>
                  </a:lnTo>
                  <a:lnTo>
                    <a:pt x="364" y="17"/>
                  </a:lnTo>
                  <a:lnTo>
                    <a:pt x="359" y="20"/>
                  </a:lnTo>
                  <a:lnTo>
                    <a:pt x="356" y="23"/>
                  </a:lnTo>
                  <a:lnTo>
                    <a:pt x="355" y="27"/>
                  </a:lnTo>
                  <a:lnTo>
                    <a:pt x="355" y="33"/>
                  </a:lnTo>
                  <a:lnTo>
                    <a:pt x="355" y="33"/>
                  </a:lnTo>
                  <a:lnTo>
                    <a:pt x="355" y="36"/>
                  </a:lnTo>
                  <a:lnTo>
                    <a:pt x="353" y="39"/>
                  </a:lnTo>
                  <a:lnTo>
                    <a:pt x="351" y="41"/>
                  </a:lnTo>
                  <a:lnTo>
                    <a:pt x="349" y="44"/>
                  </a:lnTo>
                  <a:lnTo>
                    <a:pt x="343" y="47"/>
                  </a:lnTo>
                  <a:lnTo>
                    <a:pt x="336" y="48"/>
                  </a:lnTo>
                  <a:lnTo>
                    <a:pt x="336" y="48"/>
                  </a:lnTo>
                  <a:lnTo>
                    <a:pt x="332" y="48"/>
                  </a:lnTo>
                  <a:lnTo>
                    <a:pt x="330" y="49"/>
                  </a:lnTo>
                  <a:lnTo>
                    <a:pt x="326" y="54"/>
                  </a:lnTo>
                  <a:lnTo>
                    <a:pt x="322" y="60"/>
                  </a:lnTo>
                  <a:lnTo>
                    <a:pt x="319" y="66"/>
                  </a:lnTo>
                  <a:lnTo>
                    <a:pt x="319" y="66"/>
                  </a:lnTo>
                  <a:lnTo>
                    <a:pt x="316" y="69"/>
                  </a:lnTo>
                  <a:lnTo>
                    <a:pt x="312" y="72"/>
                  </a:lnTo>
                  <a:lnTo>
                    <a:pt x="306" y="74"/>
                  </a:lnTo>
                  <a:lnTo>
                    <a:pt x="300" y="75"/>
                  </a:lnTo>
                  <a:lnTo>
                    <a:pt x="285" y="77"/>
                  </a:lnTo>
                  <a:lnTo>
                    <a:pt x="270" y="77"/>
                  </a:lnTo>
                  <a:lnTo>
                    <a:pt x="270" y="77"/>
                  </a:lnTo>
                  <a:lnTo>
                    <a:pt x="264" y="77"/>
                  </a:lnTo>
                  <a:lnTo>
                    <a:pt x="258" y="77"/>
                  </a:lnTo>
                  <a:lnTo>
                    <a:pt x="254" y="78"/>
                  </a:lnTo>
                  <a:lnTo>
                    <a:pt x="251" y="80"/>
                  </a:lnTo>
                  <a:lnTo>
                    <a:pt x="249" y="82"/>
                  </a:lnTo>
                  <a:lnTo>
                    <a:pt x="249" y="84"/>
                  </a:lnTo>
                  <a:lnTo>
                    <a:pt x="249" y="87"/>
                  </a:lnTo>
                  <a:lnTo>
                    <a:pt x="251" y="89"/>
                  </a:lnTo>
                  <a:lnTo>
                    <a:pt x="251" y="89"/>
                  </a:lnTo>
                  <a:lnTo>
                    <a:pt x="254" y="92"/>
                  </a:lnTo>
                  <a:lnTo>
                    <a:pt x="255" y="94"/>
                  </a:lnTo>
                  <a:lnTo>
                    <a:pt x="255" y="100"/>
                  </a:lnTo>
                  <a:lnTo>
                    <a:pt x="255" y="105"/>
                  </a:lnTo>
                  <a:lnTo>
                    <a:pt x="256" y="107"/>
                  </a:lnTo>
                  <a:lnTo>
                    <a:pt x="257" y="109"/>
                  </a:lnTo>
                  <a:lnTo>
                    <a:pt x="257" y="109"/>
                  </a:lnTo>
                  <a:lnTo>
                    <a:pt x="260" y="112"/>
                  </a:lnTo>
                  <a:lnTo>
                    <a:pt x="262" y="116"/>
                  </a:lnTo>
                  <a:lnTo>
                    <a:pt x="262" y="118"/>
                  </a:lnTo>
                  <a:lnTo>
                    <a:pt x="261" y="121"/>
                  </a:lnTo>
                  <a:lnTo>
                    <a:pt x="260" y="123"/>
                  </a:lnTo>
                  <a:lnTo>
                    <a:pt x="258" y="123"/>
                  </a:lnTo>
                  <a:lnTo>
                    <a:pt x="258" y="123"/>
                  </a:lnTo>
                  <a:lnTo>
                    <a:pt x="253" y="124"/>
                  </a:lnTo>
                  <a:lnTo>
                    <a:pt x="247" y="124"/>
                  </a:lnTo>
                  <a:lnTo>
                    <a:pt x="242" y="125"/>
                  </a:lnTo>
                  <a:lnTo>
                    <a:pt x="240" y="126"/>
                  </a:lnTo>
                  <a:lnTo>
                    <a:pt x="238" y="127"/>
                  </a:lnTo>
                  <a:lnTo>
                    <a:pt x="238" y="127"/>
                  </a:lnTo>
                  <a:lnTo>
                    <a:pt x="236" y="129"/>
                  </a:lnTo>
                  <a:lnTo>
                    <a:pt x="233" y="130"/>
                  </a:lnTo>
                  <a:lnTo>
                    <a:pt x="225" y="131"/>
                  </a:lnTo>
                  <a:lnTo>
                    <a:pt x="221" y="130"/>
                  </a:lnTo>
                  <a:lnTo>
                    <a:pt x="217" y="129"/>
                  </a:lnTo>
                  <a:lnTo>
                    <a:pt x="214" y="128"/>
                  </a:lnTo>
                  <a:lnTo>
                    <a:pt x="211" y="125"/>
                  </a:lnTo>
                  <a:lnTo>
                    <a:pt x="211" y="125"/>
                  </a:lnTo>
                  <a:lnTo>
                    <a:pt x="206" y="120"/>
                  </a:lnTo>
                  <a:lnTo>
                    <a:pt x="199" y="115"/>
                  </a:lnTo>
                  <a:lnTo>
                    <a:pt x="192" y="112"/>
                  </a:lnTo>
                  <a:lnTo>
                    <a:pt x="188" y="110"/>
                  </a:lnTo>
                  <a:lnTo>
                    <a:pt x="188" y="110"/>
                  </a:lnTo>
                  <a:lnTo>
                    <a:pt x="187" y="110"/>
                  </a:lnTo>
                  <a:lnTo>
                    <a:pt x="186" y="108"/>
                  </a:lnTo>
                  <a:lnTo>
                    <a:pt x="185" y="102"/>
                  </a:lnTo>
                  <a:lnTo>
                    <a:pt x="184" y="99"/>
                  </a:lnTo>
                  <a:lnTo>
                    <a:pt x="182" y="97"/>
                  </a:lnTo>
                  <a:lnTo>
                    <a:pt x="179" y="95"/>
                  </a:lnTo>
                  <a:lnTo>
                    <a:pt x="174" y="94"/>
                  </a:lnTo>
                  <a:lnTo>
                    <a:pt x="174" y="94"/>
                  </a:lnTo>
                  <a:lnTo>
                    <a:pt x="169" y="95"/>
                  </a:lnTo>
                  <a:lnTo>
                    <a:pt x="166" y="95"/>
                  </a:lnTo>
                  <a:lnTo>
                    <a:pt x="163" y="97"/>
                  </a:lnTo>
                  <a:lnTo>
                    <a:pt x="160" y="99"/>
                  </a:lnTo>
                  <a:lnTo>
                    <a:pt x="158" y="101"/>
                  </a:lnTo>
                  <a:lnTo>
                    <a:pt x="157" y="104"/>
                  </a:lnTo>
                  <a:lnTo>
                    <a:pt x="155" y="111"/>
                  </a:lnTo>
                  <a:lnTo>
                    <a:pt x="155" y="111"/>
                  </a:lnTo>
                  <a:lnTo>
                    <a:pt x="153" y="121"/>
                  </a:lnTo>
                  <a:lnTo>
                    <a:pt x="148" y="130"/>
                  </a:lnTo>
                  <a:lnTo>
                    <a:pt x="142" y="139"/>
                  </a:lnTo>
                  <a:lnTo>
                    <a:pt x="135" y="146"/>
                  </a:lnTo>
                  <a:lnTo>
                    <a:pt x="135" y="146"/>
                  </a:lnTo>
                  <a:lnTo>
                    <a:pt x="127" y="152"/>
                  </a:lnTo>
                  <a:lnTo>
                    <a:pt x="120" y="158"/>
                  </a:lnTo>
                  <a:lnTo>
                    <a:pt x="113" y="162"/>
                  </a:lnTo>
                  <a:lnTo>
                    <a:pt x="107" y="164"/>
                  </a:lnTo>
                  <a:lnTo>
                    <a:pt x="107" y="164"/>
                  </a:lnTo>
                  <a:lnTo>
                    <a:pt x="101" y="166"/>
                  </a:lnTo>
                  <a:lnTo>
                    <a:pt x="97" y="170"/>
                  </a:lnTo>
                  <a:lnTo>
                    <a:pt x="94" y="174"/>
                  </a:lnTo>
                  <a:lnTo>
                    <a:pt x="89" y="179"/>
                  </a:lnTo>
                  <a:lnTo>
                    <a:pt x="89" y="179"/>
                  </a:lnTo>
                  <a:lnTo>
                    <a:pt x="87" y="181"/>
                  </a:lnTo>
                  <a:lnTo>
                    <a:pt x="83" y="182"/>
                  </a:lnTo>
                  <a:lnTo>
                    <a:pt x="75" y="184"/>
                  </a:lnTo>
                  <a:lnTo>
                    <a:pt x="68" y="186"/>
                  </a:lnTo>
                  <a:lnTo>
                    <a:pt x="64" y="188"/>
                  </a:lnTo>
                  <a:lnTo>
                    <a:pt x="61" y="190"/>
                  </a:lnTo>
                  <a:lnTo>
                    <a:pt x="61" y="190"/>
                  </a:lnTo>
                  <a:lnTo>
                    <a:pt x="52" y="196"/>
                  </a:lnTo>
                  <a:lnTo>
                    <a:pt x="39" y="202"/>
                  </a:lnTo>
                  <a:lnTo>
                    <a:pt x="26" y="210"/>
                  </a:lnTo>
                  <a:lnTo>
                    <a:pt x="21" y="213"/>
                  </a:lnTo>
                  <a:lnTo>
                    <a:pt x="16" y="216"/>
                  </a:lnTo>
                  <a:lnTo>
                    <a:pt x="16" y="216"/>
                  </a:lnTo>
                  <a:lnTo>
                    <a:pt x="11" y="222"/>
                  </a:lnTo>
                  <a:lnTo>
                    <a:pt x="6" y="228"/>
                  </a:lnTo>
                  <a:lnTo>
                    <a:pt x="3" y="235"/>
                  </a:lnTo>
                  <a:lnTo>
                    <a:pt x="0" y="243"/>
                  </a:lnTo>
                  <a:lnTo>
                    <a:pt x="0" y="243"/>
                  </a:lnTo>
                  <a:lnTo>
                    <a:pt x="10" y="245"/>
                  </a:lnTo>
                  <a:lnTo>
                    <a:pt x="22" y="249"/>
                  </a:lnTo>
                  <a:lnTo>
                    <a:pt x="35" y="254"/>
                  </a:lnTo>
                  <a:lnTo>
                    <a:pt x="49" y="260"/>
                  </a:lnTo>
                  <a:lnTo>
                    <a:pt x="49" y="260"/>
                  </a:lnTo>
                  <a:lnTo>
                    <a:pt x="70" y="269"/>
                  </a:lnTo>
                  <a:lnTo>
                    <a:pt x="78" y="271"/>
                  </a:lnTo>
                  <a:lnTo>
                    <a:pt x="78" y="272"/>
                  </a:lnTo>
                  <a:lnTo>
                    <a:pt x="77" y="274"/>
                  </a:lnTo>
                  <a:lnTo>
                    <a:pt x="77" y="276"/>
                  </a:lnTo>
                  <a:lnTo>
                    <a:pt x="77" y="281"/>
                  </a:lnTo>
                  <a:lnTo>
                    <a:pt x="77" y="281"/>
                  </a:lnTo>
                  <a:lnTo>
                    <a:pt x="78" y="287"/>
                  </a:lnTo>
                  <a:lnTo>
                    <a:pt x="78" y="293"/>
                  </a:lnTo>
                  <a:lnTo>
                    <a:pt x="77" y="297"/>
                  </a:lnTo>
                  <a:lnTo>
                    <a:pt x="75" y="302"/>
                  </a:lnTo>
                  <a:lnTo>
                    <a:pt x="72" y="310"/>
                  </a:lnTo>
                  <a:lnTo>
                    <a:pt x="71" y="314"/>
                  </a:lnTo>
                  <a:lnTo>
                    <a:pt x="71" y="318"/>
                  </a:lnTo>
                  <a:lnTo>
                    <a:pt x="71" y="318"/>
                  </a:lnTo>
                  <a:lnTo>
                    <a:pt x="70" y="322"/>
                  </a:lnTo>
                  <a:lnTo>
                    <a:pt x="70" y="325"/>
                  </a:lnTo>
                  <a:lnTo>
                    <a:pt x="68" y="328"/>
                  </a:lnTo>
                  <a:lnTo>
                    <a:pt x="66" y="332"/>
                  </a:lnTo>
                  <a:lnTo>
                    <a:pt x="59" y="339"/>
                  </a:lnTo>
                  <a:lnTo>
                    <a:pt x="48" y="349"/>
                  </a:lnTo>
                  <a:lnTo>
                    <a:pt x="48" y="349"/>
                  </a:lnTo>
                  <a:lnTo>
                    <a:pt x="42" y="355"/>
                  </a:lnTo>
                  <a:lnTo>
                    <a:pt x="40" y="360"/>
                  </a:lnTo>
                  <a:lnTo>
                    <a:pt x="39" y="365"/>
                  </a:lnTo>
                  <a:lnTo>
                    <a:pt x="41" y="369"/>
                  </a:lnTo>
                  <a:lnTo>
                    <a:pt x="44" y="373"/>
                  </a:lnTo>
                  <a:lnTo>
                    <a:pt x="48" y="379"/>
                  </a:lnTo>
                  <a:lnTo>
                    <a:pt x="53" y="385"/>
                  </a:lnTo>
                  <a:lnTo>
                    <a:pt x="58" y="392"/>
                  </a:lnTo>
                  <a:lnTo>
                    <a:pt x="58" y="392"/>
                  </a:lnTo>
                  <a:lnTo>
                    <a:pt x="62" y="399"/>
                  </a:lnTo>
                  <a:lnTo>
                    <a:pt x="67" y="403"/>
                  </a:lnTo>
                  <a:lnTo>
                    <a:pt x="71" y="406"/>
                  </a:lnTo>
                  <a:lnTo>
                    <a:pt x="75" y="406"/>
                  </a:lnTo>
                  <a:lnTo>
                    <a:pt x="79" y="405"/>
                  </a:lnTo>
                  <a:lnTo>
                    <a:pt x="83" y="402"/>
                  </a:lnTo>
                  <a:lnTo>
                    <a:pt x="86" y="398"/>
                  </a:lnTo>
                  <a:lnTo>
                    <a:pt x="89" y="393"/>
                  </a:lnTo>
                  <a:lnTo>
                    <a:pt x="89" y="393"/>
                  </a:lnTo>
                  <a:lnTo>
                    <a:pt x="90" y="391"/>
                  </a:lnTo>
                  <a:lnTo>
                    <a:pt x="93" y="389"/>
                  </a:lnTo>
                  <a:lnTo>
                    <a:pt x="95" y="388"/>
                  </a:lnTo>
                  <a:lnTo>
                    <a:pt x="98" y="387"/>
                  </a:lnTo>
                  <a:lnTo>
                    <a:pt x="105" y="387"/>
                  </a:lnTo>
                  <a:lnTo>
                    <a:pt x="113" y="387"/>
                  </a:lnTo>
                  <a:lnTo>
                    <a:pt x="121" y="389"/>
                  </a:lnTo>
                  <a:lnTo>
                    <a:pt x="130" y="391"/>
                  </a:lnTo>
                  <a:lnTo>
                    <a:pt x="145" y="396"/>
                  </a:lnTo>
                  <a:lnTo>
                    <a:pt x="145" y="396"/>
                  </a:lnTo>
                  <a:lnTo>
                    <a:pt x="149" y="398"/>
                  </a:lnTo>
                  <a:lnTo>
                    <a:pt x="152" y="401"/>
                  </a:lnTo>
                  <a:lnTo>
                    <a:pt x="155" y="404"/>
                  </a:lnTo>
                  <a:lnTo>
                    <a:pt x="157" y="407"/>
                  </a:lnTo>
                  <a:lnTo>
                    <a:pt x="157" y="407"/>
                  </a:lnTo>
                  <a:lnTo>
                    <a:pt x="161" y="399"/>
                  </a:lnTo>
                  <a:lnTo>
                    <a:pt x="167" y="389"/>
                  </a:lnTo>
                  <a:lnTo>
                    <a:pt x="167" y="389"/>
                  </a:lnTo>
                  <a:lnTo>
                    <a:pt x="175" y="376"/>
                  </a:lnTo>
                  <a:lnTo>
                    <a:pt x="180" y="371"/>
                  </a:lnTo>
                  <a:lnTo>
                    <a:pt x="185" y="366"/>
                  </a:lnTo>
                  <a:lnTo>
                    <a:pt x="191" y="362"/>
                  </a:lnTo>
                  <a:lnTo>
                    <a:pt x="197" y="359"/>
                  </a:lnTo>
                  <a:lnTo>
                    <a:pt x="203" y="357"/>
                  </a:lnTo>
                  <a:lnTo>
                    <a:pt x="210" y="357"/>
                  </a:lnTo>
                  <a:lnTo>
                    <a:pt x="210" y="357"/>
                  </a:lnTo>
                  <a:lnTo>
                    <a:pt x="225" y="360"/>
                  </a:lnTo>
                  <a:lnTo>
                    <a:pt x="238" y="363"/>
                  </a:lnTo>
                  <a:lnTo>
                    <a:pt x="243" y="364"/>
                  </a:lnTo>
                  <a:lnTo>
                    <a:pt x="250" y="363"/>
                  </a:lnTo>
                  <a:lnTo>
                    <a:pt x="254" y="361"/>
                  </a:lnTo>
                  <a:lnTo>
                    <a:pt x="257" y="357"/>
                  </a:lnTo>
                  <a:lnTo>
                    <a:pt x="257" y="357"/>
                  </a:lnTo>
                  <a:lnTo>
                    <a:pt x="265" y="345"/>
                  </a:lnTo>
                  <a:lnTo>
                    <a:pt x="269" y="340"/>
                  </a:lnTo>
                  <a:lnTo>
                    <a:pt x="273" y="336"/>
                  </a:lnTo>
                  <a:lnTo>
                    <a:pt x="273" y="336"/>
                  </a:lnTo>
                  <a:lnTo>
                    <a:pt x="269" y="331"/>
                  </a:lnTo>
                  <a:lnTo>
                    <a:pt x="264" y="326"/>
                  </a:lnTo>
                  <a:lnTo>
                    <a:pt x="258" y="321"/>
                  </a:lnTo>
                  <a:lnTo>
                    <a:pt x="252" y="317"/>
                  </a:lnTo>
                  <a:lnTo>
                    <a:pt x="237" y="309"/>
                  </a:lnTo>
                  <a:lnTo>
                    <a:pt x="222" y="299"/>
                  </a:lnTo>
                  <a:lnTo>
                    <a:pt x="222" y="299"/>
                  </a:lnTo>
                  <a:lnTo>
                    <a:pt x="218" y="296"/>
                  </a:lnTo>
                  <a:lnTo>
                    <a:pt x="215" y="293"/>
                  </a:lnTo>
                  <a:lnTo>
                    <a:pt x="212" y="289"/>
                  </a:lnTo>
                  <a:lnTo>
                    <a:pt x="211" y="285"/>
                  </a:lnTo>
                  <a:lnTo>
                    <a:pt x="211" y="282"/>
                  </a:lnTo>
                  <a:lnTo>
                    <a:pt x="211" y="278"/>
                  </a:lnTo>
                  <a:lnTo>
                    <a:pt x="213" y="271"/>
                  </a:lnTo>
                  <a:lnTo>
                    <a:pt x="218" y="264"/>
                  </a:lnTo>
                  <a:lnTo>
                    <a:pt x="224" y="257"/>
                  </a:lnTo>
                  <a:lnTo>
                    <a:pt x="230" y="251"/>
                  </a:lnTo>
                  <a:lnTo>
                    <a:pt x="237" y="245"/>
                  </a:lnTo>
                  <a:lnTo>
                    <a:pt x="237" y="245"/>
                  </a:lnTo>
                  <a:lnTo>
                    <a:pt x="260" y="230"/>
                  </a:lnTo>
                  <a:lnTo>
                    <a:pt x="267" y="224"/>
                  </a:lnTo>
                  <a:lnTo>
                    <a:pt x="274" y="217"/>
                  </a:lnTo>
                  <a:lnTo>
                    <a:pt x="274" y="217"/>
                  </a:lnTo>
                  <a:lnTo>
                    <a:pt x="279" y="212"/>
                  </a:lnTo>
                  <a:lnTo>
                    <a:pt x="285" y="208"/>
                  </a:lnTo>
                  <a:lnTo>
                    <a:pt x="300" y="198"/>
                  </a:lnTo>
                  <a:lnTo>
                    <a:pt x="330" y="181"/>
                  </a:lnTo>
                  <a:lnTo>
                    <a:pt x="330" y="181"/>
                  </a:lnTo>
                  <a:lnTo>
                    <a:pt x="343" y="174"/>
                  </a:lnTo>
                  <a:lnTo>
                    <a:pt x="347" y="170"/>
                  </a:lnTo>
                  <a:lnTo>
                    <a:pt x="351" y="165"/>
                  </a:lnTo>
                  <a:lnTo>
                    <a:pt x="354" y="161"/>
                  </a:lnTo>
                  <a:lnTo>
                    <a:pt x="357" y="156"/>
                  </a:lnTo>
                  <a:lnTo>
                    <a:pt x="358" y="150"/>
                  </a:lnTo>
                  <a:lnTo>
                    <a:pt x="358" y="144"/>
                  </a:lnTo>
                  <a:lnTo>
                    <a:pt x="358" y="144"/>
                  </a:lnTo>
                  <a:lnTo>
                    <a:pt x="358" y="132"/>
                  </a:lnTo>
                  <a:lnTo>
                    <a:pt x="358" y="121"/>
                  </a:lnTo>
                  <a:lnTo>
                    <a:pt x="360" y="108"/>
                  </a:lnTo>
                  <a:lnTo>
                    <a:pt x="361" y="102"/>
                  </a:lnTo>
                  <a:lnTo>
                    <a:pt x="364" y="96"/>
                  </a:lnTo>
                  <a:lnTo>
                    <a:pt x="364" y="96"/>
                  </a:lnTo>
                  <a:lnTo>
                    <a:pt x="368" y="89"/>
                  </a:lnTo>
                  <a:lnTo>
                    <a:pt x="374" y="83"/>
                  </a:lnTo>
                  <a:lnTo>
                    <a:pt x="381" y="77"/>
                  </a:lnTo>
                  <a:lnTo>
                    <a:pt x="389" y="72"/>
                  </a:lnTo>
                  <a:lnTo>
                    <a:pt x="397" y="66"/>
                  </a:lnTo>
                  <a:lnTo>
                    <a:pt x="404" y="60"/>
                  </a:lnTo>
                  <a:lnTo>
                    <a:pt x="411" y="54"/>
                  </a:lnTo>
                  <a:lnTo>
                    <a:pt x="416" y="47"/>
                  </a:lnTo>
                  <a:lnTo>
                    <a:pt x="416" y="47"/>
                  </a:lnTo>
                  <a:lnTo>
                    <a:pt x="416" y="46"/>
                  </a:lnTo>
                  <a:lnTo>
                    <a:pt x="416" y="46"/>
                  </a:lnTo>
                  <a:lnTo>
                    <a:pt x="409" y="37"/>
                  </a:lnTo>
                  <a:lnTo>
                    <a:pt x="409" y="37"/>
                  </a:lnTo>
                  <a:lnTo>
                    <a:pt x="407" y="34"/>
                  </a:lnTo>
                  <a:lnTo>
                    <a:pt x="406" y="29"/>
                  </a:lnTo>
                  <a:lnTo>
                    <a:pt x="406" y="2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3" name="Freeform 135">
              <a:extLst>
                <a:ext uri="{FF2B5EF4-FFF2-40B4-BE49-F238E27FC236}">
                  <a16:creationId xmlns:a16="http://schemas.microsoft.com/office/drawing/2014/main" id="{8C82344D-83AB-45BF-AA6D-D3E6950DD25A}"/>
                </a:ext>
              </a:extLst>
            </p:cNvPr>
            <p:cNvSpPr>
              <a:spLocks/>
            </p:cNvSpPr>
            <p:nvPr/>
          </p:nvSpPr>
          <p:spPr bwMode="auto">
            <a:xfrm>
              <a:off x="1015941" y="3011904"/>
              <a:ext cx="7627" cy="13279"/>
            </a:xfrm>
            <a:custGeom>
              <a:avLst/>
              <a:gdLst>
                <a:gd name="T0" fmla="*/ 5 w 26"/>
                <a:gd name="T1" fmla="*/ 10 h 36"/>
                <a:gd name="T2" fmla="*/ 5 w 26"/>
                <a:gd name="T3" fmla="*/ 10 h 36"/>
                <a:gd name="T4" fmla="*/ 2 w 26"/>
                <a:gd name="T5" fmla="*/ 11 h 36"/>
                <a:gd name="T6" fmla="*/ 1 w 26"/>
                <a:gd name="T7" fmla="*/ 14 h 36"/>
                <a:gd name="T8" fmla="*/ 0 w 26"/>
                <a:gd name="T9" fmla="*/ 16 h 36"/>
                <a:gd name="T10" fmla="*/ 0 w 26"/>
                <a:gd name="T11" fmla="*/ 18 h 36"/>
                <a:gd name="T12" fmla="*/ 0 w 26"/>
                <a:gd name="T13" fmla="*/ 18 h 36"/>
                <a:gd name="T14" fmla="*/ 0 w 26"/>
                <a:gd name="T15" fmla="*/ 24 h 36"/>
                <a:gd name="T16" fmla="*/ 1 w 26"/>
                <a:gd name="T17" fmla="*/ 26 h 36"/>
                <a:gd name="T18" fmla="*/ 3 w 26"/>
                <a:gd name="T19" fmla="*/ 27 h 36"/>
                <a:gd name="T20" fmla="*/ 3 w 26"/>
                <a:gd name="T21" fmla="*/ 27 h 36"/>
                <a:gd name="T22" fmla="*/ 5 w 26"/>
                <a:gd name="T23" fmla="*/ 27 h 36"/>
                <a:gd name="T24" fmla="*/ 7 w 26"/>
                <a:gd name="T25" fmla="*/ 28 h 36"/>
                <a:gd name="T26" fmla="*/ 8 w 26"/>
                <a:gd name="T27" fmla="*/ 29 h 36"/>
                <a:gd name="T28" fmla="*/ 9 w 26"/>
                <a:gd name="T29" fmla="*/ 31 h 36"/>
                <a:gd name="T30" fmla="*/ 9 w 26"/>
                <a:gd name="T31" fmla="*/ 31 h 36"/>
                <a:gd name="T32" fmla="*/ 9 w 26"/>
                <a:gd name="T33" fmla="*/ 32 h 36"/>
                <a:gd name="T34" fmla="*/ 10 w 26"/>
                <a:gd name="T35" fmla="*/ 33 h 36"/>
                <a:gd name="T36" fmla="*/ 13 w 26"/>
                <a:gd name="T37" fmla="*/ 35 h 36"/>
                <a:gd name="T38" fmla="*/ 13 w 26"/>
                <a:gd name="T39" fmla="*/ 35 h 36"/>
                <a:gd name="T40" fmla="*/ 18 w 26"/>
                <a:gd name="T41" fmla="*/ 36 h 36"/>
                <a:gd name="T42" fmla="*/ 20 w 26"/>
                <a:gd name="T43" fmla="*/ 36 h 36"/>
                <a:gd name="T44" fmla="*/ 21 w 26"/>
                <a:gd name="T45" fmla="*/ 34 h 36"/>
                <a:gd name="T46" fmla="*/ 21 w 26"/>
                <a:gd name="T47" fmla="*/ 34 h 36"/>
                <a:gd name="T48" fmla="*/ 21 w 26"/>
                <a:gd name="T49" fmla="*/ 29 h 36"/>
                <a:gd name="T50" fmla="*/ 22 w 26"/>
                <a:gd name="T51" fmla="*/ 27 h 36"/>
                <a:gd name="T52" fmla="*/ 23 w 26"/>
                <a:gd name="T53" fmla="*/ 26 h 36"/>
                <a:gd name="T54" fmla="*/ 23 w 26"/>
                <a:gd name="T55" fmla="*/ 26 h 36"/>
                <a:gd name="T56" fmla="*/ 26 w 26"/>
                <a:gd name="T57" fmla="*/ 22 h 36"/>
                <a:gd name="T58" fmla="*/ 26 w 26"/>
                <a:gd name="T59" fmla="*/ 18 h 36"/>
                <a:gd name="T60" fmla="*/ 26 w 26"/>
                <a:gd name="T61" fmla="*/ 18 h 36"/>
                <a:gd name="T62" fmla="*/ 26 w 26"/>
                <a:gd name="T63" fmla="*/ 16 h 36"/>
                <a:gd name="T64" fmla="*/ 26 w 26"/>
                <a:gd name="T65" fmla="*/ 14 h 36"/>
                <a:gd name="T66" fmla="*/ 24 w 26"/>
                <a:gd name="T67" fmla="*/ 11 h 36"/>
                <a:gd name="T68" fmla="*/ 21 w 26"/>
                <a:gd name="T69" fmla="*/ 9 h 36"/>
                <a:gd name="T70" fmla="*/ 21 w 26"/>
                <a:gd name="T71" fmla="*/ 9 h 36"/>
                <a:gd name="T72" fmla="*/ 20 w 26"/>
                <a:gd name="T73" fmla="*/ 8 h 36"/>
                <a:gd name="T74" fmla="*/ 19 w 26"/>
                <a:gd name="T75" fmla="*/ 4 h 36"/>
                <a:gd name="T76" fmla="*/ 19 w 26"/>
                <a:gd name="T77" fmla="*/ 4 h 36"/>
                <a:gd name="T78" fmla="*/ 18 w 26"/>
                <a:gd name="T79" fmla="*/ 2 h 36"/>
                <a:gd name="T80" fmla="*/ 17 w 26"/>
                <a:gd name="T81" fmla="*/ 1 h 36"/>
                <a:gd name="T82" fmla="*/ 15 w 26"/>
                <a:gd name="T83" fmla="*/ 0 h 36"/>
                <a:gd name="T84" fmla="*/ 12 w 26"/>
                <a:gd name="T85" fmla="*/ 0 h 36"/>
                <a:gd name="T86" fmla="*/ 12 w 26"/>
                <a:gd name="T87" fmla="*/ 0 h 36"/>
                <a:gd name="T88" fmla="*/ 10 w 26"/>
                <a:gd name="T89" fmla="*/ 1 h 36"/>
                <a:gd name="T90" fmla="*/ 9 w 26"/>
                <a:gd name="T91" fmla="*/ 3 h 36"/>
                <a:gd name="T92" fmla="*/ 8 w 26"/>
                <a:gd name="T93" fmla="*/ 6 h 36"/>
                <a:gd name="T94" fmla="*/ 8 w 26"/>
                <a:gd name="T95" fmla="*/ 6 h 36"/>
                <a:gd name="T96" fmla="*/ 8 w 26"/>
                <a:gd name="T97" fmla="*/ 9 h 36"/>
                <a:gd name="T98" fmla="*/ 7 w 26"/>
                <a:gd name="T99" fmla="*/ 10 h 36"/>
                <a:gd name="T100" fmla="*/ 5 w 26"/>
                <a:gd name="T101" fmla="*/ 10 h 36"/>
                <a:gd name="T102" fmla="*/ 5 w 26"/>
                <a:gd name="T10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36">
                  <a:moveTo>
                    <a:pt x="5" y="10"/>
                  </a:moveTo>
                  <a:lnTo>
                    <a:pt x="5" y="10"/>
                  </a:lnTo>
                  <a:lnTo>
                    <a:pt x="2" y="11"/>
                  </a:lnTo>
                  <a:lnTo>
                    <a:pt x="1" y="14"/>
                  </a:lnTo>
                  <a:lnTo>
                    <a:pt x="0" y="16"/>
                  </a:lnTo>
                  <a:lnTo>
                    <a:pt x="0" y="18"/>
                  </a:lnTo>
                  <a:lnTo>
                    <a:pt x="0" y="18"/>
                  </a:lnTo>
                  <a:lnTo>
                    <a:pt x="0" y="24"/>
                  </a:lnTo>
                  <a:lnTo>
                    <a:pt x="1" y="26"/>
                  </a:lnTo>
                  <a:lnTo>
                    <a:pt x="3" y="27"/>
                  </a:lnTo>
                  <a:lnTo>
                    <a:pt x="3" y="27"/>
                  </a:lnTo>
                  <a:lnTo>
                    <a:pt x="5" y="27"/>
                  </a:lnTo>
                  <a:lnTo>
                    <a:pt x="7" y="28"/>
                  </a:lnTo>
                  <a:lnTo>
                    <a:pt x="8" y="29"/>
                  </a:lnTo>
                  <a:lnTo>
                    <a:pt x="9" y="31"/>
                  </a:lnTo>
                  <a:lnTo>
                    <a:pt x="9" y="31"/>
                  </a:lnTo>
                  <a:lnTo>
                    <a:pt x="9" y="32"/>
                  </a:lnTo>
                  <a:lnTo>
                    <a:pt x="10" y="33"/>
                  </a:lnTo>
                  <a:lnTo>
                    <a:pt x="13" y="35"/>
                  </a:lnTo>
                  <a:lnTo>
                    <a:pt x="13" y="35"/>
                  </a:lnTo>
                  <a:lnTo>
                    <a:pt x="18" y="36"/>
                  </a:lnTo>
                  <a:lnTo>
                    <a:pt x="20" y="36"/>
                  </a:lnTo>
                  <a:lnTo>
                    <a:pt x="21" y="34"/>
                  </a:lnTo>
                  <a:lnTo>
                    <a:pt x="21" y="34"/>
                  </a:lnTo>
                  <a:lnTo>
                    <a:pt x="21" y="29"/>
                  </a:lnTo>
                  <a:lnTo>
                    <a:pt x="22" y="27"/>
                  </a:lnTo>
                  <a:lnTo>
                    <a:pt x="23" y="26"/>
                  </a:lnTo>
                  <a:lnTo>
                    <a:pt x="23" y="26"/>
                  </a:lnTo>
                  <a:lnTo>
                    <a:pt x="26" y="22"/>
                  </a:lnTo>
                  <a:lnTo>
                    <a:pt x="26" y="18"/>
                  </a:lnTo>
                  <a:lnTo>
                    <a:pt x="26" y="18"/>
                  </a:lnTo>
                  <a:lnTo>
                    <a:pt x="26" y="16"/>
                  </a:lnTo>
                  <a:lnTo>
                    <a:pt x="26" y="14"/>
                  </a:lnTo>
                  <a:lnTo>
                    <a:pt x="24" y="11"/>
                  </a:lnTo>
                  <a:lnTo>
                    <a:pt x="21" y="9"/>
                  </a:lnTo>
                  <a:lnTo>
                    <a:pt x="21" y="9"/>
                  </a:lnTo>
                  <a:lnTo>
                    <a:pt x="20" y="8"/>
                  </a:lnTo>
                  <a:lnTo>
                    <a:pt x="19" y="4"/>
                  </a:lnTo>
                  <a:lnTo>
                    <a:pt x="19" y="4"/>
                  </a:lnTo>
                  <a:lnTo>
                    <a:pt x="18" y="2"/>
                  </a:lnTo>
                  <a:lnTo>
                    <a:pt x="17" y="1"/>
                  </a:lnTo>
                  <a:lnTo>
                    <a:pt x="15" y="0"/>
                  </a:lnTo>
                  <a:lnTo>
                    <a:pt x="12" y="0"/>
                  </a:lnTo>
                  <a:lnTo>
                    <a:pt x="12" y="0"/>
                  </a:lnTo>
                  <a:lnTo>
                    <a:pt x="10" y="1"/>
                  </a:lnTo>
                  <a:lnTo>
                    <a:pt x="9" y="3"/>
                  </a:lnTo>
                  <a:lnTo>
                    <a:pt x="8" y="6"/>
                  </a:lnTo>
                  <a:lnTo>
                    <a:pt x="8" y="6"/>
                  </a:lnTo>
                  <a:lnTo>
                    <a:pt x="8" y="9"/>
                  </a:lnTo>
                  <a:lnTo>
                    <a:pt x="7" y="10"/>
                  </a:lnTo>
                  <a:lnTo>
                    <a:pt x="5" y="10"/>
                  </a:lnTo>
                  <a:lnTo>
                    <a:pt x="5" y="1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4" name="Freeform 136">
              <a:extLst>
                <a:ext uri="{FF2B5EF4-FFF2-40B4-BE49-F238E27FC236}">
                  <a16:creationId xmlns:a16="http://schemas.microsoft.com/office/drawing/2014/main" id="{2D9C69FE-1303-4A6E-B089-A6B48C2C1BD2}"/>
                </a:ext>
              </a:extLst>
            </p:cNvPr>
            <p:cNvSpPr>
              <a:spLocks/>
            </p:cNvSpPr>
            <p:nvPr/>
          </p:nvSpPr>
          <p:spPr bwMode="auto">
            <a:xfrm>
              <a:off x="2434631" y="3206660"/>
              <a:ext cx="90257" cy="141641"/>
            </a:xfrm>
            <a:custGeom>
              <a:avLst/>
              <a:gdLst>
                <a:gd name="T0" fmla="*/ 2 w 284"/>
                <a:gd name="T1" fmla="*/ 147 h 387"/>
                <a:gd name="T2" fmla="*/ 1 w 284"/>
                <a:gd name="T3" fmla="*/ 156 h 387"/>
                <a:gd name="T4" fmla="*/ 35 w 284"/>
                <a:gd name="T5" fmla="*/ 247 h 387"/>
                <a:gd name="T6" fmla="*/ 50 w 284"/>
                <a:gd name="T7" fmla="*/ 259 h 387"/>
                <a:gd name="T8" fmla="*/ 53 w 284"/>
                <a:gd name="T9" fmla="*/ 245 h 387"/>
                <a:gd name="T10" fmla="*/ 65 w 284"/>
                <a:gd name="T11" fmla="*/ 237 h 387"/>
                <a:gd name="T12" fmla="*/ 82 w 284"/>
                <a:gd name="T13" fmla="*/ 244 h 387"/>
                <a:gd name="T14" fmla="*/ 86 w 284"/>
                <a:gd name="T15" fmla="*/ 254 h 387"/>
                <a:gd name="T16" fmla="*/ 69 w 284"/>
                <a:gd name="T17" fmla="*/ 270 h 387"/>
                <a:gd name="T18" fmla="*/ 66 w 284"/>
                <a:gd name="T19" fmla="*/ 284 h 387"/>
                <a:gd name="T20" fmla="*/ 86 w 284"/>
                <a:gd name="T21" fmla="*/ 309 h 387"/>
                <a:gd name="T22" fmla="*/ 116 w 284"/>
                <a:gd name="T23" fmla="*/ 305 h 387"/>
                <a:gd name="T24" fmla="*/ 133 w 284"/>
                <a:gd name="T25" fmla="*/ 304 h 387"/>
                <a:gd name="T26" fmla="*/ 180 w 284"/>
                <a:gd name="T27" fmla="*/ 340 h 387"/>
                <a:gd name="T28" fmla="*/ 188 w 284"/>
                <a:gd name="T29" fmla="*/ 337 h 387"/>
                <a:gd name="T30" fmla="*/ 176 w 284"/>
                <a:gd name="T31" fmla="*/ 310 h 387"/>
                <a:gd name="T32" fmla="*/ 183 w 284"/>
                <a:gd name="T33" fmla="*/ 304 h 387"/>
                <a:gd name="T34" fmla="*/ 189 w 284"/>
                <a:gd name="T35" fmla="*/ 309 h 387"/>
                <a:gd name="T36" fmla="*/ 206 w 284"/>
                <a:gd name="T37" fmla="*/ 325 h 387"/>
                <a:gd name="T38" fmla="*/ 251 w 284"/>
                <a:gd name="T39" fmla="*/ 368 h 387"/>
                <a:gd name="T40" fmla="*/ 260 w 284"/>
                <a:gd name="T41" fmla="*/ 384 h 387"/>
                <a:gd name="T42" fmla="*/ 273 w 284"/>
                <a:gd name="T43" fmla="*/ 387 h 387"/>
                <a:gd name="T44" fmla="*/ 280 w 284"/>
                <a:gd name="T45" fmla="*/ 339 h 387"/>
                <a:gd name="T46" fmla="*/ 271 w 284"/>
                <a:gd name="T47" fmla="*/ 333 h 387"/>
                <a:gd name="T48" fmla="*/ 244 w 284"/>
                <a:gd name="T49" fmla="*/ 320 h 387"/>
                <a:gd name="T50" fmla="*/ 250 w 284"/>
                <a:gd name="T51" fmla="*/ 314 h 387"/>
                <a:gd name="T52" fmla="*/ 261 w 284"/>
                <a:gd name="T53" fmla="*/ 306 h 387"/>
                <a:gd name="T54" fmla="*/ 221 w 284"/>
                <a:gd name="T55" fmla="*/ 296 h 387"/>
                <a:gd name="T56" fmla="*/ 215 w 284"/>
                <a:gd name="T57" fmla="*/ 300 h 387"/>
                <a:gd name="T58" fmla="*/ 205 w 284"/>
                <a:gd name="T59" fmla="*/ 284 h 387"/>
                <a:gd name="T60" fmla="*/ 180 w 284"/>
                <a:gd name="T61" fmla="*/ 273 h 387"/>
                <a:gd name="T62" fmla="*/ 165 w 284"/>
                <a:gd name="T63" fmla="*/ 276 h 387"/>
                <a:gd name="T64" fmla="*/ 136 w 284"/>
                <a:gd name="T65" fmla="*/ 288 h 387"/>
                <a:gd name="T66" fmla="*/ 128 w 284"/>
                <a:gd name="T67" fmla="*/ 278 h 387"/>
                <a:gd name="T68" fmla="*/ 135 w 284"/>
                <a:gd name="T69" fmla="*/ 251 h 387"/>
                <a:gd name="T70" fmla="*/ 145 w 284"/>
                <a:gd name="T71" fmla="*/ 247 h 387"/>
                <a:gd name="T72" fmla="*/ 152 w 284"/>
                <a:gd name="T73" fmla="*/ 238 h 387"/>
                <a:gd name="T74" fmla="*/ 141 w 284"/>
                <a:gd name="T75" fmla="*/ 222 h 387"/>
                <a:gd name="T76" fmla="*/ 136 w 284"/>
                <a:gd name="T77" fmla="*/ 223 h 387"/>
                <a:gd name="T78" fmla="*/ 131 w 284"/>
                <a:gd name="T79" fmla="*/ 231 h 387"/>
                <a:gd name="T80" fmla="*/ 114 w 284"/>
                <a:gd name="T81" fmla="*/ 209 h 387"/>
                <a:gd name="T82" fmla="*/ 131 w 284"/>
                <a:gd name="T83" fmla="*/ 162 h 387"/>
                <a:gd name="T84" fmla="*/ 143 w 284"/>
                <a:gd name="T85" fmla="*/ 153 h 387"/>
                <a:gd name="T86" fmla="*/ 165 w 284"/>
                <a:gd name="T87" fmla="*/ 125 h 387"/>
                <a:gd name="T88" fmla="*/ 170 w 284"/>
                <a:gd name="T89" fmla="*/ 85 h 387"/>
                <a:gd name="T90" fmla="*/ 161 w 284"/>
                <a:gd name="T91" fmla="*/ 70 h 387"/>
                <a:gd name="T92" fmla="*/ 155 w 284"/>
                <a:gd name="T93" fmla="*/ 53 h 387"/>
                <a:gd name="T94" fmla="*/ 156 w 284"/>
                <a:gd name="T95" fmla="*/ 36 h 387"/>
                <a:gd name="T96" fmla="*/ 160 w 284"/>
                <a:gd name="T97" fmla="*/ 27 h 387"/>
                <a:gd name="T98" fmla="*/ 159 w 284"/>
                <a:gd name="T99" fmla="*/ 18 h 387"/>
                <a:gd name="T100" fmla="*/ 140 w 284"/>
                <a:gd name="T101" fmla="*/ 24 h 387"/>
                <a:gd name="T102" fmla="*/ 118 w 284"/>
                <a:gd name="T103" fmla="*/ 17 h 387"/>
                <a:gd name="T104" fmla="*/ 93 w 284"/>
                <a:gd name="T105" fmla="*/ 1 h 387"/>
                <a:gd name="T106" fmla="*/ 72 w 284"/>
                <a:gd name="T107" fmla="*/ 2 h 387"/>
                <a:gd name="T108" fmla="*/ 47 w 284"/>
                <a:gd name="T109" fmla="*/ 34 h 387"/>
                <a:gd name="T110" fmla="*/ 49 w 284"/>
                <a:gd name="T111" fmla="*/ 62 h 387"/>
                <a:gd name="T112" fmla="*/ 42 w 284"/>
                <a:gd name="T113" fmla="*/ 156 h 387"/>
                <a:gd name="T114" fmla="*/ 31 w 284"/>
                <a:gd name="T115" fmla="*/ 160 h 387"/>
                <a:gd name="T116" fmla="*/ 9 w 284"/>
                <a:gd name="T117" fmla="*/ 14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87">
                  <a:moveTo>
                    <a:pt x="6" y="144"/>
                  </a:moveTo>
                  <a:lnTo>
                    <a:pt x="6" y="144"/>
                  </a:lnTo>
                  <a:lnTo>
                    <a:pt x="4" y="145"/>
                  </a:lnTo>
                  <a:lnTo>
                    <a:pt x="2" y="146"/>
                  </a:lnTo>
                  <a:lnTo>
                    <a:pt x="2" y="147"/>
                  </a:lnTo>
                  <a:lnTo>
                    <a:pt x="2" y="147"/>
                  </a:lnTo>
                  <a:lnTo>
                    <a:pt x="1" y="149"/>
                  </a:lnTo>
                  <a:lnTo>
                    <a:pt x="0" y="151"/>
                  </a:lnTo>
                  <a:lnTo>
                    <a:pt x="0" y="154"/>
                  </a:lnTo>
                  <a:lnTo>
                    <a:pt x="1" y="156"/>
                  </a:lnTo>
                  <a:lnTo>
                    <a:pt x="10" y="178"/>
                  </a:lnTo>
                  <a:lnTo>
                    <a:pt x="23" y="216"/>
                  </a:lnTo>
                  <a:lnTo>
                    <a:pt x="32" y="243"/>
                  </a:lnTo>
                  <a:lnTo>
                    <a:pt x="32" y="243"/>
                  </a:lnTo>
                  <a:lnTo>
                    <a:pt x="35" y="247"/>
                  </a:lnTo>
                  <a:lnTo>
                    <a:pt x="45" y="258"/>
                  </a:lnTo>
                  <a:lnTo>
                    <a:pt x="45" y="258"/>
                  </a:lnTo>
                  <a:lnTo>
                    <a:pt x="47" y="259"/>
                  </a:lnTo>
                  <a:lnTo>
                    <a:pt x="50" y="259"/>
                  </a:lnTo>
                  <a:lnTo>
                    <a:pt x="50" y="259"/>
                  </a:lnTo>
                  <a:lnTo>
                    <a:pt x="51" y="257"/>
                  </a:lnTo>
                  <a:lnTo>
                    <a:pt x="52" y="255"/>
                  </a:lnTo>
                  <a:lnTo>
                    <a:pt x="52" y="248"/>
                  </a:lnTo>
                  <a:lnTo>
                    <a:pt x="52" y="248"/>
                  </a:lnTo>
                  <a:lnTo>
                    <a:pt x="53" y="245"/>
                  </a:lnTo>
                  <a:lnTo>
                    <a:pt x="54" y="243"/>
                  </a:lnTo>
                  <a:lnTo>
                    <a:pt x="55" y="241"/>
                  </a:lnTo>
                  <a:lnTo>
                    <a:pt x="57" y="240"/>
                  </a:lnTo>
                  <a:lnTo>
                    <a:pt x="65" y="237"/>
                  </a:lnTo>
                  <a:lnTo>
                    <a:pt x="65" y="237"/>
                  </a:lnTo>
                  <a:lnTo>
                    <a:pt x="68" y="237"/>
                  </a:lnTo>
                  <a:lnTo>
                    <a:pt x="72" y="238"/>
                  </a:lnTo>
                  <a:lnTo>
                    <a:pt x="80" y="243"/>
                  </a:lnTo>
                  <a:lnTo>
                    <a:pt x="80" y="243"/>
                  </a:lnTo>
                  <a:lnTo>
                    <a:pt x="82" y="244"/>
                  </a:lnTo>
                  <a:lnTo>
                    <a:pt x="84" y="247"/>
                  </a:lnTo>
                  <a:lnTo>
                    <a:pt x="84" y="247"/>
                  </a:lnTo>
                  <a:lnTo>
                    <a:pt x="86" y="250"/>
                  </a:lnTo>
                  <a:lnTo>
                    <a:pt x="86" y="254"/>
                  </a:lnTo>
                  <a:lnTo>
                    <a:pt x="86" y="254"/>
                  </a:lnTo>
                  <a:lnTo>
                    <a:pt x="84" y="258"/>
                  </a:lnTo>
                  <a:lnTo>
                    <a:pt x="81" y="260"/>
                  </a:lnTo>
                  <a:lnTo>
                    <a:pt x="71" y="268"/>
                  </a:lnTo>
                  <a:lnTo>
                    <a:pt x="71" y="268"/>
                  </a:lnTo>
                  <a:lnTo>
                    <a:pt x="69" y="270"/>
                  </a:lnTo>
                  <a:lnTo>
                    <a:pt x="67" y="273"/>
                  </a:lnTo>
                  <a:lnTo>
                    <a:pt x="66" y="275"/>
                  </a:lnTo>
                  <a:lnTo>
                    <a:pt x="66" y="275"/>
                  </a:lnTo>
                  <a:lnTo>
                    <a:pt x="66" y="279"/>
                  </a:lnTo>
                  <a:lnTo>
                    <a:pt x="66" y="284"/>
                  </a:lnTo>
                  <a:lnTo>
                    <a:pt x="72" y="300"/>
                  </a:lnTo>
                  <a:lnTo>
                    <a:pt x="72" y="300"/>
                  </a:lnTo>
                  <a:lnTo>
                    <a:pt x="74" y="303"/>
                  </a:lnTo>
                  <a:lnTo>
                    <a:pt x="77" y="305"/>
                  </a:lnTo>
                  <a:lnTo>
                    <a:pt x="86" y="309"/>
                  </a:lnTo>
                  <a:lnTo>
                    <a:pt x="102" y="317"/>
                  </a:lnTo>
                  <a:lnTo>
                    <a:pt x="111" y="312"/>
                  </a:lnTo>
                  <a:lnTo>
                    <a:pt x="114" y="308"/>
                  </a:lnTo>
                  <a:lnTo>
                    <a:pt x="114" y="308"/>
                  </a:lnTo>
                  <a:lnTo>
                    <a:pt x="116" y="305"/>
                  </a:lnTo>
                  <a:lnTo>
                    <a:pt x="120" y="303"/>
                  </a:lnTo>
                  <a:lnTo>
                    <a:pt x="126" y="303"/>
                  </a:lnTo>
                  <a:lnTo>
                    <a:pt x="126" y="303"/>
                  </a:lnTo>
                  <a:lnTo>
                    <a:pt x="130" y="303"/>
                  </a:lnTo>
                  <a:lnTo>
                    <a:pt x="133" y="304"/>
                  </a:lnTo>
                  <a:lnTo>
                    <a:pt x="151" y="315"/>
                  </a:lnTo>
                  <a:lnTo>
                    <a:pt x="169" y="325"/>
                  </a:lnTo>
                  <a:lnTo>
                    <a:pt x="180" y="340"/>
                  </a:lnTo>
                  <a:lnTo>
                    <a:pt x="180" y="340"/>
                  </a:lnTo>
                  <a:lnTo>
                    <a:pt x="180" y="340"/>
                  </a:lnTo>
                  <a:lnTo>
                    <a:pt x="182" y="342"/>
                  </a:lnTo>
                  <a:lnTo>
                    <a:pt x="185" y="341"/>
                  </a:lnTo>
                  <a:lnTo>
                    <a:pt x="185" y="341"/>
                  </a:lnTo>
                  <a:lnTo>
                    <a:pt x="187" y="340"/>
                  </a:lnTo>
                  <a:lnTo>
                    <a:pt x="188" y="337"/>
                  </a:lnTo>
                  <a:lnTo>
                    <a:pt x="188" y="337"/>
                  </a:lnTo>
                  <a:lnTo>
                    <a:pt x="180" y="320"/>
                  </a:lnTo>
                  <a:lnTo>
                    <a:pt x="176" y="313"/>
                  </a:lnTo>
                  <a:lnTo>
                    <a:pt x="176" y="313"/>
                  </a:lnTo>
                  <a:lnTo>
                    <a:pt x="176" y="310"/>
                  </a:lnTo>
                  <a:lnTo>
                    <a:pt x="177" y="307"/>
                  </a:lnTo>
                  <a:lnTo>
                    <a:pt x="177" y="307"/>
                  </a:lnTo>
                  <a:lnTo>
                    <a:pt x="178" y="306"/>
                  </a:lnTo>
                  <a:lnTo>
                    <a:pt x="181" y="305"/>
                  </a:lnTo>
                  <a:lnTo>
                    <a:pt x="183" y="304"/>
                  </a:lnTo>
                  <a:lnTo>
                    <a:pt x="183" y="304"/>
                  </a:lnTo>
                  <a:lnTo>
                    <a:pt x="185" y="305"/>
                  </a:lnTo>
                  <a:lnTo>
                    <a:pt x="187" y="305"/>
                  </a:lnTo>
                  <a:lnTo>
                    <a:pt x="188" y="307"/>
                  </a:lnTo>
                  <a:lnTo>
                    <a:pt x="189" y="309"/>
                  </a:lnTo>
                  <a:lnTo>
                    <a:pt x="193" y="317"/>
                  </a:lnTo>
                  <a:lnTo>
                    <a:pt x="193" y="317"/>
                  </a:lnTo>
                  <a:lnTo>
                    <a:pt x="194" y="320"/>
                  </a:lnTo>
                  <a:lnTo>
                    <a:pt x="196" y="321"/>
                  </a:lnTo>
                  <a:lnTo>
                    <a:pt x="206" y="325"/>
                  </a:lnTo>
                  <a:lnTo>
                    <a:pt x="214" y="335"/>
                  </a:lnTo>
                  <a:lnTo>
                    <a:pt x="234" y="354"/>
                  </a:lnTo>
                  <a:lnTo>
                    <a:pt x="249" y="365"/>
                  </a:lnTo>
                  <a:lnTo>
                    <a:pt x="249" y="365"/>
                  </a:lnTo>
                  <a:lnTo>
                    <a:pt x="251" y="368"/>
                  </a:lnTo>
                  <a:lnTo>
                    <a:pt x="252" y="370"/>
                  </a:lnTo>
                  <a:lnTo>
                    <a:pt x="255" y="378"/>
                  </a:lnTo>
                  <a:lnTo>
                    <a:pt x="255" y="378"/>
                  </a:lnTo>
                  <a:lnTo>
                    <a:pt x="257" y="381"/>
                  </a:lnTo>
                  <a:lnTo>
                    <a:pt x="260" y="384"/>
                  </a:lnTo>
                  <a:lnTo>
                    <a:pt x="265" y="387"/>
                  </a:lnTo>
                  <a:lnTo>
                    <a:pt x="265" y="387"/>
                  </a:lnTo>
                  <a:lnTo>
                    <a:pt x="269" y="387"/>
                  </a:lnTo>
                  <a:lnTo>
                    <a:pt x="273" y="387"/>
                  </a:lnTo>
                  <a:lnTo>
                    <a:pt x="273" y="387"/>
                  </a:lnTo>
                  <a:lnTo>
                    <a:pt x="276" y="384"/>
                  </a:lnTo>
                  <a:lnTo>
                    <a:pt x="278" y="380"/>
                  </a:lnTo>
                  <a:lnTo>
                    <a:pt x="279" y="364"/>
                  </a:lnTo>
                  <a:lnTo>
                    <a:pt x="284" y="356"/>
                  </a:lnTo>
                  <a:lnTo>
                    <a:pt x="280" y="339"/>
                  </a:lnTo>
                  <a:lnTo>
                    <a:pt x="280" y="339"/>
                  </a:lnTo>
                  <a:lnTo>
                    <a:pt x="278" y="337"/>
                  </a:lnTo>
                  <a:lnTo>
                    <a:pt x="277" y="335"/>
                  </a:lnTo>
                  <a:lnTo>
                    <a:pt x="274" y="334"/>
                  </a:lnTo>
                  <a:lnTo>
                    <a:pt x="271" y="333"/>
                  </a:lnTo>
                  <a:lnTo>
                    <a:pt x="256" y="333"/>
                  </a:lnTo>
                  <a:lnTo>
                    <a:pt x="250" y="325"/>
                  </a:lnTo>
                  <a:lnTo>
                    <a:pt x="245" y="322"/>
                  </a:lnTo>
                  <a:lnTo>
                    <a:pt x="245" y="322"/>
                  </a:lnTo>
                  <a:lnTo>
                    <a:pt x="244" y="320"/>
                  </a:lnTo>
                  <a:lnTo>
                    <a:pt x="244" y="318"/>
                  </a:lnTo>
                  <a:lnTo>
                    <a:pt x="244" y="318"/>
                  </a:lnTo>
                  <a:lnTo>
                    <a:pt x="245" y="316"/>
                  </a:lnTo>
                  <a:lnTo>
                    <a:pt x="247" y="315"/>
                  </a:lnTo>
                  <a:lnTo>
                    <a:pt x="250" y="314"/>
                  </a:lnTo>
                  <a:lnTo>
                    <a:pt x="259" y="314"/>
                  </a:lnTo>
                  <a:lnTo>
                    <a:pt x="260" y="313"/>
                  </a:lnTo>
                  <a:lnTo>
                    <a:pt x="260" y="313"/>
                  </a:lnTo>
                  <a:lnTo>
                    <a:pt x="261" y="310"/>
                  </a:lnTo>
                  <a:lnTo>
                    <a:pt x="261" y="306"/>
                  </a:lnTo>
                  <a:lnTo>
                    <a:pt x="260" y="302"/>
                  </a:lnTo>
                  <a:lnTo>
                    <a:pt x="258" y="299"/>
                  </a:lnTo>
                  <a:lnTo>
                    <a:pt x="253" y="294"/>
                  </a:lnTo>
                  <a:lnTo>
                    <a:pt x="232" y="291"/>
                  </a:lnTo>
                  <a:lnTo>
                    <a:pt x="221" y="296"/>
                  </a:lnTo>
                  <a:lnTo>
                    <a:pt x="219" y="298"/>
                  </a:lnTo>
                  <a:lnTo>
                    <a:pt x="219" y="298"/>
                  </a:lnTo>
                  <a:lnTo>
                    <a:pt x="217" y="300"/>
                  </a:lnTo>
                  <a:lnTo>
                    <a:pt x="215" y="300"/>
                  </a:lnTo>
                  <a:lnTo>
                    <a:pt x="215" y="300"/>
                  </a:lnTo>
                  <a:lnTo>
                    <a:pt x="212" y="299"/>
                  </a:lnTo>
                  <a:lnTo>
                    <a:pt x="211" y="298"/>
                  </a:lnTo>
                  <a:lnTo>
                    <a:pt x="205" y="287"/>
                  </a:lnTo>
                  <a:lnTo>
                    <a:pt x="205" y="284"/>
                  </a:lnTo>
                  <a:lnTo>
                    <a:pt x="205" y="284"/>
                  </a:lnTo>
                  <a:lnTo>
                    <a:pt x="204" y="281"/>
                  </a:lnTo>
                  <a:lnTo>
                    <a:pt x="203" y="278"/>
                  </a:lnTo>
                  <a:lnTo>
                    <a:pt x="200" y="276"/>
                  </a:lnTo>
                  <a:lnTo>
                    <a:pt x="197" y="275"/>
                  </a:lnTo>
                  <a:lnTo>
                    <a:pt x="180" y="273"/>
                  </a:lnTo>
                  <a:lnTo>
                    <a:pt x="171" y="273"/>
                  </a:lnTo>
                  <a:lnTo>
                    <a:pt x="171" y="273"/>
                  </a:lnTo>
                  <a:lnTo>
                    <a:pt x="169" y="273"/>
                  </a:lnTo>
                  <a:lnTo>
                    <a:pt x="167" y="274"/>
                  </a:lnTo>
                  <a:lnTo>
                    <a:pt x="165" y="276"/>
                  </a:lnTo>
                  <a:lnTo>
                    <a:pt x="164" y="278"/>
                  </a:lnTo>
                  <a:lnTo>
                    <a:pt x="164" y="283"/>
                  </a:lnTo>
                  <a:lnTo>
                    <a:pt x="157" y="291"/>
                  </a:lnTo>
                  <a:lnTo>
                    <a:pt x="143" y="289"/>
                  </a:lnTo>
                  <a:lnTo>
                    <a:pt x="136" y="288"/>
                  </a:lnTo>
                  <a:lnTo>
                    <a:pt x="136" y="288"/>
                  </a:lnTo>
                  <a:lnTo>
                    <a:pt x="133" y="286"/>
                  </a:lnTo>
                  <a:lnTo>
                    <a:pt x="130" y="284"/>
                  </a:lnTo>
                  <a:lnTo>
                    <a:pt x="129" y="281"/>
                  </a:lnTo>
                  <a:lnTo>
                    <a:pt x="128" y="278"/>
                  </a:lnTo>
                  <a:lnTo>
                    <a:pt x="127" y="265"/>
                  </a:lnTo>
                  <a:lnTo>
                    <a:pt x="127" y="265"/>
                  </a:lnTo>
                  <a:lnTo>
                    <a:pt x="128" y="259"/>
                  </a:lnTo>
                  <a:lnTo>
                    <a:pt x="131" y="255"/>
                  </a:lnTo>
                  <a:lnTo>
                    <a:pt x="135" y="251"/>
                  </a:lnTo>
                  <a:lnTo>
                    <a:pt x="135" y="251"/>
                  </a:lnTo>
                  <a:lnTo>
                    <a:pt x="138" y="248"/>
                  </a:lnTo>
                  <a:lnTo>
                    <a:pt x="143" y="247"/>
                  </a:lnTo>
                  <a:lnTo>
                    <a:pt x="145" y="247"/>
                  </a:lnTo>
                  <a:lnTo>
                    <a:pt x="145" y="247"/>
                  </a:lnTo>
                  <a:lnTo>
                    <a:pt x="148" y="246"/>
                  </a:lnTo>
                  <a:lnTo>
                    <a:pt x="150" y="244"/>
                  </a:lnTo>
                  <a:lnTo>
                    <a:pt x="150" y="244"/>
                  </a:lnTo>
                  <a:lnTo>
                    <a:pt x="152" y="241"/>
                  </a:lnTo>
                  <a:lnTo>
                    <a:pt x="152" y="238"/>
                  </a:lnTo>
                  <a:lnTo>
                    <a:pt x="150" y="231"/>
                  </a:lnTo>
                  <a:lnTo>
                    <a:pt x="150" y="231"/>
                  </a:lnTo>
                  <a:lnTo>
                    <a:pt x="149" y="228"/>
                  </a:lnTo>
                  <a:lnTo>
                    <a:pt x="146" y="226"/>
                  </a:lnTo>
                  <a:lnTo>
                    <a:pt x="141" y="222"/>
                  </a:lnTo>
                  <a:lnTo>
                    <a:pt x="141" y="222"/>
                  </a:lnTo>
                  <a:lnTo>
                    <a:pt x="139" y="221"/>
                  </a:lnTo>
                  <a:lnTo>
                    <a:pt x="137" y="222"/>
                  </a:lnTo>
                  <a:lnTo>
                    <a:pt x="137" y="222"/>
                  </a:lnTo>
                  <a:lnTo>
                    <a:pt x="136" y="223"/>
                  </a:lnTo>
                  <a:lnTo>
                    <a:pt x="135" y="224"/>
                  </a:lnTo>
                  <a:lnTo>
                    <a:pt x="133" y="228"/>
                  </a:lnTo>
                  <a:lnTo>
                    <a:pt x="133" y="228"/>
                  </a:lnTo>
                  <a:lnTo>
                    <a:pt x="132" y="230"/>
                  </a:lnTo>
                  <a:lnTo>
                    <a:pt x="131" y="231"/>
                  </a:lnTo>
                  <a:lnTo>
                    <a:pt x="129" y="232"/>
                  </a:lnTo>
                  <a:lnTo>
                    <a:pt x="127" y="232"/>
                  </a:lnTo>
                  <a:lnTo>
                    <a:pt x="125" y="232"/>
                  </a:lnTo>
                  <a:lnTo>
                    <a:pt x="116" y="221"/>
                  </a:lnTo>
                  <a:lnTo>
                    <a:pt x="114" y="209"/>
                  </a:lnTo>
                  <a:lnTo>
                    <a:pt x="117" y="193"/>
                  </a:lnTo>
                  <a:lnTo>
                    <a:pt x="122" y="172"/>
                  </a:lnTo>
                  <a:lnTo>
                    <a:pt x="122" y="172"/>
                  </a:lnTo>
                  <a:lnTo>
                    <a:pt x="127" y="166"/>
                  </a:lnTo>
                  <a:lnTo>
                    <a:pt x="131" y="162"/>
                  </a:lnTo>
                  <a:lnTo>
                    <a:pt x="135" y="159"/>
                  </a:lnTo>
                  <a:lnTo>
                    <a:pt x="135" y="159"/>
                  </a:lnTo>
                  <a:lnTo>
                    <a:pt x="138" y="157"/>
                  </a:lnTo>
                  <a:lnTo>
                    <a:pt x="141" y="155"/>
                  </a:lnTo>
                  <a:lnTo>
                    <a:pt x="143" y="153"/>
                  </a:lnTo>
                  <a:lnTo>
                    <a:pt x="157" y="141"/>
                  </a:lnTo>
                  <a:lnTo>
                    <a:pt x="157" y="141"/>
                  </a:lnTo>
                  <a:lnTo>
                    <a:pt x="160" y="137"/>
                  </a:lnTo>
                  <a:lnTo>
                    <a:pt x="162" y="134"/>
                  </a:lnTo>
                  <a:lnTo>
                    <a:pt x="165" y="125"/>
                  </a:lnTo>
                  <a:lnTo>
                    <a:pt x="170" y="107"/>
                  </a:lnTo>
                  <a:lnTo>
                    <a:pt x="170" y="107"/>
                  </a:lnTo>
                  <a:lnTo>
                    <a:pt x="170" y="102"/>
                  </a:lnTo>
                  <a:lnTo>
                    <a:pt x="170" y="85"/>
                  </a:lnTo>
                  <a:lnTo>
                    <a:pt x="170" y="85"/>
                  </a:lnTo>
                  <a:lnTo>
                    <a:pt x="170" y="81"/>
                  </a:lnTo>
                  <a:lnTo>
                    <a:pt x="169" y="78"/>
                  </a:lnTo>
                  <a:lnTo>
                    <a:pt x="167" y="76"/>
                  </a:lnTo>
                  <a:lnTo>
                    <a:pt x="165" y="73"/>
                  </a:lnTo>
                  <a:lnTo>
                    <a:pt x="161" y="70"/>
                  </a:lnTo>
                  <a:lnTo>
                    <a:pt x="161" y="70"/>
                  </a:lnTo>
                  <a:lnTo>
                    <a:pt x="157" y="66"/>
                  </a:lnTo>
                  <a:lnTo>
                    <a:pt x="155" y="62"/>
                  </a:lnTo>
                  <a:lnTo>
                    <a:pt x="155" y="58"/>
                  </a:lnTo>
                  <a:lnTo>
                    <a:pt x="155" y="53"/>
                  </a:lnTo>
                  <a:lnTo>
                    <a:pt x="157" y="49"/>
                  </a:lnTo>
                  <a:lnTo>
                    <a:pt x="157" y="49"/>
                  </a:lnTo>
                  <a:lnTo>
                    <a:pt x="157" y="44"/>
                  </a:lnTo>
                  <a:lnTo>
                    <a:pt x="157" y="44"/>
                  </a:lnTo>
                  <a:lnTo>
                    <a:pt x="156" y="36"/>
                  </a:lnTo>
                  <a:lnTo>
                    <a:pt x="157" y="31"/>
                  </a:lnTo>
                  <a:lnTo>
                    <a:pt x="158" y="30"/>
                  </a:lnTo>
                  <a:lnTo>
                    <a:pt x="159" y="29"/>
                  </a:lnTo>
                  <a:lnTo>
                    <a:pt x="159" y="29"/>
                  </a:lnTo>
                  <a:lnTo>
                    <a:pt x="160" y="27"/>
                  </a:lnTo>
                  <a:lnTo>
                    <a:pt x="161" y="25"/>
                  </a:lnTo>
                  <a:lnTo>
                    <a:pt x="161" y="25"/>
                  </a:lnTo>
                  <a:lnTo>
                    <a:pt x="161" y="21"/>
                  </a:lnTo>
                  <a:lnTo>
                    <a:pt x="159" y="18"/>
                  </a:lnTo>
                  <a:lnTo>
                    <a:pt x="159" y="18"/>
                  </a:lnTo>
                  <a:lnTo>
                    <a:pt x="156" y="17"/>
                  </a:lnTo>
                  <a:lnTo>
                    <a:pt x="153" y="18"/>
                  </a:lnTo>
                  <a:lnTo>
                    <a:pt x="145" y="22"/>
                  </a:lnTo>
                  <a:lnTo>
                    <a:pt x="145" y="22"/>
                  </a:lnTo>
                  <a:lnTo>
                    <a:pt x="140" y="24"/>
                  </a:lnTo>
                  <a:lnTo>
                    <a:pt x="134" y="24"/>
                  </a:lnTo>
                  <a:lnTo>
                    <a:pt x="127" y="22"/>
                  </a:lnTo>
                  <a:lnTo>
                    <a:pt x="127" y="22"/>
                  </a:lnTo>
                  <a:lnTo>
                    <a:pt x="122" y="20"/>
                  </a:lnTo>
                  <a:lnTo>
                    <a:pt x="118" y="17"/>
                  </a:lnTo>
                  <a:lnTo>
                    <a:pt x="114" y="12"/>
                  </a:lnTo>
                  <a:lnTo>
                    <a:pt x="114" y="12"/>
                  </a:lnTo>
                  <a:lnTo>
                    <a:pt x="111" y="9"/>
                  </a:lnTo>
                  <a:lnTo>
                    <a:pt x="107" y="7"/>
                  </a:lnTo>
                  <a:lnTo>
                    <a:pt x="93" y="1"/>
                  </a:lnTo>
                  <a:lnTo>
                    <a:pt x="93" y="1"/>
                  </a:lnTo>
                  <a:lnTo>
                    <a:pt x="89" y="0"/>
                  </a:lnTo>
                  <a:lnTo>
                    <a:pt x="84" y="0"/>
                  </a:lnTo>
                  <a:lnTo>
                    <a:pt x="72" y="2"/>
                  </a:lnTo>
                  <a:lnTo>
                    <a:pt x="72" y="2"/>
                  </a:lnTo>
                  <a:lnTo>
                    <a:pt x="68" y="4"/>
                  </a:lnTo>
                  <a:lnTo>
                    <a:pt x="65" y="7"/>
                  </a:lnTo>
                  <a:lnTo>
                    <a:pt x="57" y="15"/>
                  </a:lnTo>
                  <a:lnTo>
                    <a:pt x="47" y="34"/>
                  </a:lnTo>
                  <a:lnTo>
                    <a:pt x="47" y="34"/>
                  </a:lnTo>
                  <a:lnTo>
                    <a:pt x="45" y="40"/>
                  </a:lnTo>
                  <a:lnTo>
                    <a:pt x="46" y="46"/>
                  </a:lnTo>
                  <a:lnTo>
                    <a:pt x="48" y="57"/>
                  </a:lnTo>
                  <a:lnTo>
                    <a:pt x="48" y="57"/>
                  </a:lnTo>
                  <a:lnTo>
                    <a:pt x="49" y="62"/>
                  </a:lnTo>
                  <a:lnTo>
                    <a:pt x="44" y="95"/>
                  </a:lnTo>
                  <a:lnTo>
                    <a:pt x="44" y="138"/>
                  </a:lnTo>
                  <a:lnTo>
                    <a:pt x="43" y="152"/>
                  </a:lnTo>
                  <a:lnTo>
                    <a:pt x="43" y="152"/>
                  </a:lnTo>
                  <a:lnTo>
                    <a:pt x="42" y="156"/>
                  </a:lnTo>
                  <a:lnTo>
                    <a:pt x="39" y="159"/>
                  </a:lnTo>
                  <a:lnTo>
                    <a:pt x="39" y="159"/>
                  </a:lnTo>
                  <a:lnTo>
                    <a:pt x="35" y="161"/>
                  </a:lnTo>
                  <a:lnTo>
                    <a:pt x="31" y="160"/>
                  </a:lnTo>
                  <a:lnTo>
                    <a:pt x="31" y="160"/>
                  </a:lnTo>
                  <a:lnTo>
                    <a:pt x="27" y="159"/>
                  </a:lnTo>
                  <a:lnTo>
                    <a:pt x="23" y="156"/>
                  </a:lnTo>
                  <a:lnTo>
                    <a:pt x="11" y="146"/>
                  </a:lnTo>
                  <a:lnTo>
                    <a:pt x="11" y="146"/>
                  </a:lnTo>
                  <a:lnTo>
                    <a:pt x="9" y="144"/>
                  </a:lnTo>
                  <a:lnTo>
                    <a:pt x="6" y="144"/>
                  </a:lnTo>
                  <a:lnTo>
                    <a:pt x="6" y="14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5" name="Freeform 137">
              <a:extLst>
                <a:ext uri="{FF2B5EF4-FFF2-40B4-BE49-F238E27FC236}">
                  <a16:creationId xmlns:a16="http://schemas.microsoft.com/office/drawing/2014/main" id="{F3156E2B-18E6-4709-BA25-C13C79490A45}"/>
                </a:ext>
              </a:extLst>
            </p:cNvPr>
            <p:cNvSpPr>
              <a:spLocks/>
            </p:cNvSpPr>
            <p:nvPr/>
          </p:nvSpPr>
          <p:spPr bwMode="auto">
            <a:xfrm>
              <a:off x="2517258" y="3320269"/>
              <a:ext cx="7627" cy="8852"/>
            </a:xfrm>
            <a:custGeom>
              <a:avLst/>
              <a:gdLst>
                <a:gd name="T0" fmla="*/ 7 w 24"/>
                <a:gd name="T1" fmla="*/ 0 h 24"/>
                <a:gd name="T2" fmla="*/ 7 w 24"/>
                <a:gd name="T3" fmla="*/ 0 h 24"/>
                <a:gd name="T4" fmla="*/ 4 w 24"/>
                <a:gd name="T5" fmla="*/ 2 h 24"/>
                <a:gd name="T6" fmla="*/ 2 w 24"/>
                <a:gd name="T7" fmla="*/ 6 h 24"/>
                <a:gd name="T8" fmla="*/ 0 w 24"/>
                <a:gd name="T9" fmla="*/ 11 h 24"/>
                <a:gd name="T10" fmla="*/ 0 w 24"/>
                <a:gd name="T11" fmla="*/ 14 h 24"/>
                <a:gd name="T12" fmla="*/ 0 w 24"/>
                <a:gd name="T13" fmla="*/ 14 h 24"/>
                <a:gd name="T14" fmla="*/ 0 w 24"/>
                <a:gd name="T15" fmla="*/ 17 h 24"/>
                <a:gd name="T16" fmla="*/ 2 w 24"/>
                <a:gd name="T17" fmla="*/ 20 h 24"/>
                <a:gd name="T18" fmla="*/ 4 w 24"/>
                <a:gd name="T19" fmla="*/ 22 h 24"/>
                <a:gd name="T20" fmla="*/ 7 w 24"/>
                <a:gd name="T21" fmla="*/ 23 h 24"/>
                <a:gd name="T22" fmla="*/ 10 w 24"/>
                <a:gd name="T23" fmla="*/ 24 h 24"/>
                <a:gd name="T24" fmla="*/ 16 w 24"/>
                <a:gd name="T25" fmla="*/ 23 h 24"/>
                <a:gd name="T26" fmla="*/ 16 w 24"/>
                <a:gd name="T27" fmla="*/ 23 h 24"/>
                <a:gd name="T28" fmla="*/ 19 w 24"/>
                <a:gd name="T29" fmla="*/ 22 h 24"/>
                <a:gd name="T30" fmla="*/ 21 w 24"/>
                <a:gd name="T31" fmla="*/ 21 h 24"/>
                <a:gd name="T32" fmla="*/ 23 w 24"/>
                <a:gd name="T33" fmla="*/ 19 h 24"/>
                <a:gd name="T34" fmla="*/ 24 w 24"/>
                <a:gd name="T35" fmla="*/ 17 h 24"/>
                <a:gd name="T36" fmla="*/ 24 w 24"/>
                <a:gd name="T37" fmla="*/ 13 h 24"/>
                <a:gd name="T38" fmla="*/ 24 w 24"/>
                <a:gd name="T39" fmla="*/ 13 h 24"/>
                <a:gd name="T40" fmla="*/ 24 w 24"/>
                <a:gd name="T41" fmla="*/ 10 h 24"/>
                <a:gd name="T42" fmla="*/ 22 w 24"/>
                <a:gd name="T43" fmla="*/ 7 h 24"/>
                <a:gd name="T44" fmla="*/ 15 w 24"/>
                <a:gd name="T45" fmla="*/ 2 h 24"/>
                <a:gd name="T46" fmla="*/ 15 w 24"/>
                <a:gd name="T47" fmla="*/ 2 h 24"/>
                <a:gd name="T48" fmla="*/ 11 w 24"/>
                <a:gd name="T49" fmla="*/ 0 h 24"/>
                <a:gd name="T50" fmla="*/ 7 w 24"/>
                <a:gd name="T51" fmla="*/ 0 h 24"/>
                <a:gd name="T52" fmla="*/ 7 w 24"/>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4">
                  <a:moveTo>
                    <a:pt x="7" y="0"/>
                  </a:moveTo>
                  <a:lnTo>
                    <a:pt x="7" y="0"/>
                  </a:lnTo>
                  <a:lnTo>
                    <a:pt x="4" y="2"/>
                  </a:lnTo>
                  <a:lnTo>
                    <a:pt x="2" y="6"/>
                  </a:lnTo>
                  <a:lnTo>
                    <a:pt x="0" y="11"/>
                  </a:lnTo>
                  <a:lnTo>
                    <a:pt x="0" y="14"/>
                  </a:lnTo>
                  <a:lnTo>
                    <a:pt x="0" y="14"/>
                  </a:lnTo>
                  <a:lnTo>
                    <a:pt x="0" y="17"/>
                  </a:lnTo>
                  <a:lnTo>
                    <a:pt x="2" y="20"/>
                  </a:lnTo>
                  <a:lnTo>
                    <a:pt x="4" y="22"/>
                  </a:lnTo>
                  <a:lnTo>
                    <a:pt x="7" y="23"/>
                  </a:lnTo>
                  <a:lnTo>
                    <a:pt x="10" y="24"/>
                  </a:lnTo>
                  <a:lnTo>
                    <a:pt x="16" y="23"/>
                  </a:lnTo>
                  <a:lnTo>
                    <a:pt x="16" y="23"/>
                  </a:lnTo>
                  <a:lnTo>
                    <a:pt x="19" y="22"/>
                  </a:lnTo>
                  <a:lnTo>
                    <a:pt x="21" y="21"/>
                  </a:lnTo>
                  <a:lnTo>
                    <a:pt x="23" y="19"/>
                  </a:lnTo>
                  <a:lnTo>
                    <a:pt x="24" y="17"/>
                  </a:lnTo>
                  <a:lnTo>
                    <a:pt x="24" y="13"/>
                  </a:lnTo>
                  <a:lnTo>
                    <a:pt x="24" y="13"/>
                  </a:lnTo>
                  <a:lnTo>
                    <a:pt x="24" y="10"/>
                  </a:lnTo>
                  <a:lnTo>
                    <a:pt x="22" y="7"/>
                  </a:lnTo>
                  <a:lnTo>
                    <a:pt x="15" y="2"/>
                  </a:lnTo>
                  <a:lnTo>
                    <a:pt x="15" y="2"/>
                  </a:lnTo>
                  <a:lnTo>
                    <a:pt x="11" y="0"/>
                  </a:lnTo>
                  <a:lnTo>
                    <a:pt x="7" y="0"/>
                  </a:lnTo>
                  <a:lnTo>
                    <a:pt x="7"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6" name="Freeform 138">
              <a:extLst>
                <a:ext uri="{FF2B5EF4-FFF2-40B4-BE49-F238E27FC236}">
                  <a16:creationId xmlns:a16="http://schemas.microsoft.com/office/drawing/2014/main" id="{23581EBD-3947-4013-89A5-FB99A41A02C4}"/>
                </a:ext>
              </a:extLst>
            </p:cNvPr>
            <p:cNvSpPr>
              <a:spLocks/>
            </p:cNvSpPr>
            <p:nvPr/>
          </p:nvSpPr>
          <p:spPr bwMode="auto">
            <a:xfrm>
              <a:off x="2447343" y="3327645"/>
              <a:ext cx="24153" cy="29508"/>
            </a:xfrm>
            <a:custGeom>
              <a:avLst/>
              <a:gdLst>
                <a:gd name="T0" fmla="*/ 67 w 76"/>
                <a:gd name="T1" fmla="*/ 73 h 80"/>
                <a:gd name="T2" fmla="*/ 75 w 76"/>
                <a:gd name="T3" fmla="*/ 60 h 80"/>
                <a:gd name="T4" fmla="*/ 76 w 76"/>
                <a:gd name="T5" fmla="*/ 32 h 80"/>
                <a:gd name="T6" fmla="*/ 76 w 76"/>
                <a:gd name="T7" fmla="*/ 32 h 80"/>
                <a:gd name="T8" fmla="*/ 76 w 76"/>
                <a:gd name="T9" fmla="*/ 29 h 80"/>
                <a:gd name="T10" fmla="*/ 74 w 76"/>
                <a:gd name="T11" fmla="*/ 25 h 80"/>
                <a:gd name="T12" fmla="*/ 72 w 76"/>
                <a:gd name="T13" fmla="*/ 23 h 80"/>
                <a:gd name="T14" fmla="*/ 69 w 76"/>
                <a:gd name="T15" fmla="*/ 21 h 80"/>
                <a:gd name="T16" fmla="*/ 56 w 76"/>
                <a:gd name="T17" fmla="*/ 16 h 80"/>
                <a:gd name="T18" fmla="*/ 56 w 76"/>
                <a:gd name="T19" fmla="*/ 16 h 80"/>
                <a:gd name="T20" fmla="*/ 51 w 76"/>
                <a:gd name="T21" fmla="*/ 13 h 80"/>
                <a:gd name="T22" fmla="*/ 39 w 76"/>
                <a:gd name="T23" fmla="*/ 3 h 80"/>
                <a:gd name="T24" fmla="*/ 39 w 76"/>
                <a:gd name="T25" fmla="*/ 3 h 80"/>
                <a:gd name="T26" fmla="*/ 36 w 76"/>
                <a:gd name="T27" fmla="*/ 0 h 80"/>
                <a:gd name="T28" fmla="*/ 32 w 76"/>
                <a:gd name="T29" fmla="*/ 0 h 80"/>
                <a:gd name="T30" fmla="*/ 28 w 76"/>
                <a:gd name="T31" fmla="*/ 0 h 80"/>
                <a:gd name="T32" fmla="*/ 24 w 76"/>
                <a:gd name="T33" fmla="*/ 1 h 80"/>
                <a:gd name="T34" fmla="*/ 18 w 76"/>
                <a:gd name="T35" fmla="*/ 5 h 80"/>
                <a:gd name="T36" fmla="*/ 6 w 76"/>
                <a:gd name="T37" fmla="*/ 0 h 80"/>
                <a:gd name="T38" fmla="*/ 6 w 76"/>
                <a:gd name="T39" fmla="*/ 0 h 80"/>
                <a:gd name="T40" fmla="*/ 4 w 76"/>
                <a:gd name="T41" fmla="*/ 0 h 80"/>
                <a:gd name="T42" fmla="*/ 2 w 76"/>
                <a:gd name="T43" fmla="*/ 1 h 80"/>
                <a:gd name="T44" fmla="*/ 2 w 76"/>
                <a:gd name="T45" fmla="*/ 1 h 80"/>
                <a:gd name="T46" fmla="*/ 1 w 76"/>
                <a:gd name="T47" fmla="*/ 2 h 80"/>
                <a:gd name="T48" fmla="*/ 0 w 76"/>
                <a:gd name="T49" fmla="*/ 4 h 80"/>
                <a:gd name="T50" fmla="*/ 0 w 76"/>
                <a:gd name="T51" fmla="*/ 7 h 80"/>
                <a:gd name="T52" fmla="*/ 0 w 76"/>
                <a:gd name="T53" fmla="*/ 7 h 80"/>
                <a:gd name="T54" fmla="*/ 1 w 76"/>
                <a:gd name="T55" fmla="*/ 11 h 80"/>
                <a:gd name="T56" fmla="*/ 4 w 76"/>
                <a:gd name="T57" fmla="*/ 14 h 80"/>
                <a:gd name="T58" fmla="*/ 17 w 76"/>
                <a:gd name="T59" fmla="*/ 23 h 80"/>
                <a:gd name="T60" fmla="*/ 17 w 76"/>
                <a:gd name="T61" fmla="*/ 23 h 80"/>
                <a:gd name="T62" fmla="*/ 21 w 76"/>
                <a:gd name="T63" fmla="*/ 26 h 80"/>
                <a:gd name="T64" fmla="*/ 23 w 76"/>
                <a:gd name="T65" fmla="*/ 29 h 80"/>
                <a:gd name="T66" fmla="*/ 27 w 76"/>
                <a:gd name="T67" fmla="*/ 40 h 80"/>
                <a:gd name="T68" fmla="*/ 27 w 76"/>
                <a:gd name="T69" fmla="*/ 49 h 80"/>
                <a:gd name="T70" fmla="*/ 27 w 76"/>
                <a:gd name="T71" fmla="*/ 49 h 80"/>
                <a:gd name="T72" fmla="*/ 28 w 76"/>
                <a:gd name="T73" fmla="*/ 53 h 80"/>
                <a:gd name="T74" fmla="*/ 31 w 76"/>
                <a:gd name="T75" fmla="*/ 57 h 80"/>
                <a:gd name="T76" fmla="*/ 34 w 76"/>
                <a:gd name="T77" fmla="*/ 60 h 80"/>
                <a:gd name="T78" fmla="*/ 39 w 76"/>
                <a:gd name="T79" fmla="*/ 62 h 80"/>
                <a:gd name="T80" fmla="*/ 39 w 76"/>
                <a:gd name="T81" fmla="*/ 68 h 80"/>
                <a:gd name="T82" fmla="*/ 39 w 76"/>
                <a:gd name="T83" fmla="*/ 68 h 80"/>
                <a:gd name="T84" fmla="*/ 39 w 76"/>
                <a:gd name="T85" fmla="*/ 72 h 80"/>
                <a:gd name="T86" fmla="*/ 41 w 76"/>
                <a:gd name="T87" fmla="*/ 76 h 80"/>
                <a:gd name="T88" fmla="*/ 44 w 76"/>
                <a:gd name="T89" fmla="*/ 78 h 80"/>
                <a:gd name="T90" fmla="*/ 48 w 76"/>
                <a:gd name="T91" fmla="*/ 79 h 80"/>
                <a:gd name="T92" fmla="*/ 56 w 76"/>
                <a:gd name="T93" fmla="*/ 80 h 80"/>
                <a:gd name="T94" fmla="*/ 56 w 76"/>
                <a:gd name="T95" fmla="*/ 80 h 80"/>
                <a:gd name="T96" fmla="*/ 59 w 76"/>
                <a:gd name="T97" fmla="*/ 80 h 80"/>
                <a:gd name="T98" fmla="*/ 61 w 76"/>
                <a:gd name="T99" fmla="*/ 79 h 80"/>
                <a:gd name="T100" fmla="*/ 65 w 76"/>
                <a:gd name="T101" fmla="*/ 78 h 80"/>
                <a:gd name="T102" fmla="*/ 66 w 76"/>
                <a:gd name="T103" fmla="*/ 75 h 80"/>
                <a:gd name="T104" fmla="*/ 67 w 76"/>
                <a:gd name="T105"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80">
                  <a:moveTo>
                    <a:pt x="67" y="73"/>
                  </a:moveTo>
                  <a:lnTo>
                    <a:pt x="75" y="60"/>
                  </a:lnTo>
                  <a:lnTo>
                    <a:pt x="76" y="32"/>
                  </a:lnTo>
                  <a:lnTo>
                    <a:pt x="76" y="32"/>
                  </a:lnTo>
                  <a:lnTo>
                    <a:pt x="76" y="29"/>
                  </a:lnTo>
                  <a:lnTo>
                    <a:pt x="74" y="25"/>
                  </a:lnTo>
                  <a:lnTo>
                    <a:pt x="72" y="23"/>
                  </a:lnTo>
                  <a:lnTo>
                    <a:pt x="69" y="21"/>
                  </a:lnTo>
                  <a:lnTo>
                    <a:pt x="56" y="16"/>
                  </a:lnTo>
                  <a:lnTo>
                    <a:pt x="56" y="16"/>
                  </a:lnTo>
                  <a:lnTo>
                    <a:pt x="51" y="13"/>
                  </a:lnTo>
                  <a:lnTo>
                    <a:pt x="39" y="3"/>
                  </a:lnTo>
                  <a:lnTo>
                    <a:pt x="39" y="3"/>
                  </a:lnTo>
                  <a:lnTo>
                    <a:pt x="36" y="0"/>
                  </a:lnTo>
                  <a:lnTo>
                    <a:pt x="32" y="0"/>
                  </a:lnTo>
                  <a:lnTo>
                    <a:pt x="28" y="0"/>
                  </a:lnTo>
                  <a:lnTo>
                    <a:pt x="24" y="1"/>
                  </a:lnTo>
                  <a:lnTo>
                    <a:pt x="18" y="5"/>
                  </a:lnTo>
                  <a:lnTo>
                    <a:pt x="6" y="0"/>
                  </a:lnTo>
                  <a:lnTo>
                    <a:pt x="6" y="0"/>
                  </a:lnTo>
                  <a:lnTo>
                    <a:pt x="4" y="0"/>
                  </a:lnTo>
                  <a:lnTo>
                    <a:pt x="2" y="1"/>
                  </a:lnTo>
                  <a:lnTo>
                    <a:pt x="2" y="1"/>
                  </a:lnTo>
                  <a:lnTo>
                    <a:pt x="1" y="2"/>
                  </a:lnTo>
                  <a:lnTo>
                    <a:pt x="0" y="4"/>
                  </a:lnTo>
                  <a:lnTo>
                    <a:pt x="0" y="7"/>
                  </a:lnTo>
                  <a:lnTo>
                    <a:pt x="0" y="7"/>
                  </a:lnTo>
                  <a:lnTo>
                    <a:pt x="1" y="11"/>
                  </a:lnTo>
                  <a:lnTo>
                    <a:pt x="4" y="14"/>
                  </a:lnTo>
                  <a:lnTo>
                    <a:pt x="17" y="23"/>
                  </a:lnTo>
                  <a:lnTo>
                    <a:pt x="17" y="23"/>
                  </a:lnTo>
                  <a:lnTo>
                    <a:pt x="21" y="26"/>
                  </a:lnTo>
                  <a:lnTo>
                    <a:pt x="23" y="29"/>
                  </a:lnTo>
                  <a:lnTo>
                    <a:pt x="27" y="40"/>
                  </a:lnTo>
                  <a:lnTo>
                    <a:pt x="27" y="49"/>
                  </a:lnTo>
                  <a:lnTo>
                    <a:pt x="27" y="49"/>
                  </a:lnTo>
                  <a:lnTo>
                    <a:pt x="28" y="53"/>
                  </a:lnTo>
                  <a:lnTo>
                    <a:pt x="31" y="57"/>
                  </a:lnTo>
                  <a:lnTo>
                    <a:pt x="34" y="60"/>
                  </a:lnTo>
                  <a:lnTo>
                    <a:pt x="39" y="62"/>
                  </a:lnTo>
                  <a:lnTo>
                    <a:pt x="39" y="68"/>
                  </a:lnTo>
                  <a:lnTo>
                    <a:pt x="39" y="68"/>
                  </a:lnTo>
                  <a:lnTo>
                    <a:pt x="39" y="72"/>
                  </a:lnTo>
                  <a:lnTo>
                    <a:pt x="41" y="76"/>
                  </a:lnTo>
                  <a:lnTo>
                    <a:pt x="44" y="78"/>
                  </a:lnTo>
                  <a:lnTo>
                    <a:pt x="48" y="79"/>
                  </a:lnTo>
                  <a:lnTo>
                    <a:pt x="56" y="80"/>
                  </a:lnTo>
                  <a:lnTo>
                    <a:pt x="56" y="80"/>
                  </a:lnTo>
                  <a:lnTo>
                    <a:pt x="59" y="80"/>
                  </a:lnTo>
                  <a:lnTo>
                    <a:pt x="61" y="79"/>
                  </a:lnTo>
                  <a:lnTo>
                    <a:pt x="65" y="78"/>
                  </a:lnTo>
                  <a:lnTo>
                    <a:pt x="66" y="75"/>
                  </a:lnTo>
                  <a:lnTo>
                    <a:pt x="67" y="7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7" name="Freeform 139">
              <a:extLst>
                <a:ext uri="{FF2B5EF4-FFF2-40B4-BE49-F238E27FC236}">
                  <a16:creationId xmlns:a16="http://schemas.microsoft.com/office/drawing/2014/main" id="{86FCCB4D-770C-4870-9A0B-BD65CC2A011B}"/>
                </a:ext>
              </a:extLst>
            </p:cNvPr>
            <p:cNvSpPr>
              <a:spLocks/>
            </p:cNvSpPr>
            <p:nvPr/>
          </p:nvSpPr>
          <p:spPr bwMode="auto">
            <a:xfrm>
              <a:off x="2477852" y="3329120"/>
              <a:ext cx="5084" cy="7377"/>
            </a:xfrm>
            <a:custGeom>
              <a:avLst/>
              <a:gdLst>
                <a:gd name="T0" fmla="*/ 15 w 16"/>
                <a:gd name="T1" fmla="*/ 0 h 20"/>
                <a:gd name="T2" fmla="*/ 15 w 16"/>
                <a:gd name="T3" fmla="*/ 0 h 20"/>
                <a:gd name="T4" fmla="*/ 11 w 16"/>
                <a:gd name="T5" fmla="*/ 0 h 20"/>
                <a:gd name="T6" fmla="*/ 5 w 16"/>
                <a:gd name="T7" fmla="*/ 1 h 20"/>
                <a:gd name="T8" fmla="*/ 3 w 16"/>
                <a:gd name="T9" fmla="*/ 2 h 20"/>
                <a:gd name="T10" fmla="*/ 1 w 16"/>
                <a:gd name="T11" fmla="*/ 4 h 20"/>
                <a:gd name="T12" fmla="*/ 0 w 16"/>
                <a:gd name="T13" fmla="*/ 8 h 20"/>
                <a:gd name="T14" fmla="*/ 0 w 16"/>
                <a:gd name="T15" fmla="*/ 12 h 20"/>
                <a:gd name="T16" fmla="*/ 0 w 16"/>
                <a:gd name="T17" fmla="*/ 12 h 20"/>
                <a:gd name="T18" fmla="*/ 2 w 16"/>
                <a:gd name="T19" fmla="*/ 17 h 20"/>
                <a:gd name="T20" fmla="*/ 3 w 16"/>
                <a:gd name="T21" fmla="*/ 20 h 20"/>
                <a:gd name="T22" fmla="*/ 6 w 16"/>
                <a:gd name="T23" fmla="*/ 20 h 20"/>
                <a:gd name="T24" fmla="*/ 8 w 16"/>
                <a:gd name="T25" fmla="*/ 20 h 20"/>
                <a:gd name="T26" fmla="*/ 12 w 16"/>
                <a:gd name="T27" fmla="*/ 15 h 20"/>
                <a:gd name="T28" fmla="*/ 15 w 16"/>
                <a:gd name="T29" fmla="*/ 12 h 20"/>
                <a:gd name="T30" fmla="*/ 15 w 16"/>
                <a:gd name="T31" fmla="*/ 12 h 20"/>
                <a:gd name="T32" fmla="*/ 16 w 16"/>
                <a:gd name="T33" fmla="*/ 9 h 20"/>
                <a:gd name="T34" fmla="*/ 15 w 16"/>
                <a:gd name="T35" fmla="*/ 4 h 20"/>
                <a:gd name="T36" fmla="*/ 15 w 16"/>
                <a:gd name="T37" fmla="*/ 4 h 20"/>
                <a:gd name="T38" fmla="*/ 16 w 16"/>
                <a:gd name="T39" fmla="*/ 2 h 20"/>
                <a:gd name="T40" fmla="*/ 16 w 16"/>
                <a:gd name="T41" fmla="*/ 2 h 20"/>
                <a:gd name="T42" fmla="*/ 16 w 16"/>
                <a:gd name="T43" fmla="*/ 1 h 20"/>
                <a:gd name="T44" fmla="*/ 16 w 16"/>
                <a:gd name="T45" fmla="*/ 0 h 20"/>
                <a:gd name="T46" fmla="*/ 15 w 16"/>
                <a:gd name="T47" fmla="*/ 0 h 20"/>
                <a:gd name="T48" fmla="*/ 15 w 16"/>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15" y="0"/>
                  </a:moveTo>
                  <a:lnTo>
                    <a:pt x="15" y="0"/>
                  </a:lnTo>
                  <a:lnTo>
                    <a:pt x="11" y="0"/>
                  </a:lnTo>
                  <a:lnTo>
                    <a:pt x="5" y="1"/>
                  </a:lnTo>
                  <a:lnTo>
                    <a:pt x="3" y="2"/>
                  </a:lnTo>
                  <a:lnTo>
                    <a:pt x="1" y="4"/>
                  </a:lnTo>
                  <a:lnTo>
                    <a:pt x="0" y="8"/>
                  </a:lnTo>
                  <a:lnTo>
                    <a:pt x="0" y="12"/>
                  </a:lnTo>
                  <a:lnTo>
                    <a:pt x="0" y="12"/>
                  </a:lnTo>
                  <a:lnTo>
                    <a:pt x="2" y="17"/>
                  </a:lnTo>
                  <a:lnTo>
                    <a:pt x="3" y="20"/>
                  </a:lnTo>
                  <a:lnTo>
                    <a:pt x="6" y="20"/>
                  </a:lnTo>
                  <a:lnTo>
                    <a:pt x="8" y="20"/>
                  </a:lnTo>
                  <a:lnTo>
                    <a:pt x="12" y="15"/>
                  </a:lnTo>
                  <a:lnTo>
                    <a:pt x="15" y="12"/>
                  </a:lnTo>
                  <a:lnTo>
                    <a:pt x="15" y="12"/>
                  </a:lnTo>
                  <a:lnTo>
                    <a:pt x="16" y="9"/>
                  </a:lnTo>
                  <a:lnTo>
                    <a:pt x="15" y="4"/>
                  </a:lnTo>
                  <a:lnTo>
                    <a:pt x="15" y="4"/>
                  </a:lnTo>
                  <a:lnTo>
                    <a:pt x="16" y="2"/>
                  </a:lnTo>
                  <a:lnTo>
                    <a:pt x="16" y="2"/>
                  </a:lnTo>
                  <a:lnTo>
                    <a:pt x="16" y="1"/>
                  </a:lnTo>
                  <a:lnTo>
                    <a:pt x="16" y="0"/>
                  </a:lnTo>
                  <a:lnTo>
                    <a:pt x="15" y="0"/>
                  </a:lnTo>
                  <a:lnTo>
                    <a:pt x="15"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8" name="Freeform 140">
              <a:extLst>
                <a:ext uri="{FF2B5EF4-FFF2-40B4-BE49-F238E27FC236}">
                  <a16:creationId xmlns:a16="http://schemas.microsoft.com/office/drawing/2014/main" id="{3AF130CB-F32F-4AF3-8269-9893929C3AE3}"/>
                </a:ext>
              </a:extLst>
            </p:cNvPr>
            <p:cNvSpPr>
              <a:spLocks/>
            </p:cNvSpPr>
            <p:nvPr/>
          </p:nvSpPr>
          <p:spPr bwMode="auto">
            <a:xfrm>
              <a:off x="2474037" y="3351252"/>
              <a:ext cx="7627" cy="10329"/>
            </a:xfrm>
            <a:custGeom>
              <a:avLst/>
              <a:gdLst>
                <a:gd name="T0" fmla="*/ 1 w 24"/>
                <a:gd name="T1" fmla="*/ 6 h 28"/>
                <a:gd name="T2" fmla="*/ 0 w 24"/>
                <a:gd name="T3" fmla="*/ 25 h 28"/>
                <a:gd name="T4" fmla="*/ 0 w 24"/>
                <a:gd name="T5" fmla="*/ 25 h 28"/>
                <a:gd name="T6" fmla="*/ 0 w 24"/>
                <a:gd name="T7" fmla="*/ 25 h 28"/>
                <a:gd name="T8" fmla="*/ 1 w 24"/>
                <a:gd name="T9" fmla="*/ 26 h 28"/>
                <a:gd name="T10" fmla="*/ 5 w 24"/>
                <a:gd name="T11" fmla="*/ 27 h 28"/>
                <a:gd name="T12" fmla="*/ 13 w 24"/>
                <a:gd name="T13" fmla="*/ 28 h 28"/>
                <a:gd name="T14" fmla="*/ 13 w 24"/>
                <a:gd name="T15" fmla="*/ 28 h 28"/>
                <a:gd name="T16" fmla="*/ 15 w 24"/>
                <a:gd name="T17" fmla="*/ 27 h 28"/>
                <a:gd name="T18" fmla="*/ 18 w 24"/>
                <a:gd name="T19" fmla="*/ 26 h 28"/>
                <a:gd name="T20" fmla="*/ 20 w 24"/>
                <a:gd name="T21" fmla="*/ 24 h 28"/>
                <a:gd name="T22" fmla="*/ 21 w 24"/>
                <a:gd name="T23" fmla="*/ 21 h 28"/>
                <a:gd name="T24" fmla="*/ 23 w 24"/>
                <a:gd name="T25" fmla="*/ 14 h 28"/>
                <a:gd name="T26" fmla="*/ 24 w 24"/>
                <a:gd name="T27" fmla="*/ 7 h 28"/>
                <a:gd name="T28" fmla="*/ 24 w 24"/>
                <a:gd name="T29" fmla="*/ 7 h 28"/>
                <a:gd name="T30" fmla="*/ 23 w 24"/>
                <a:gd name="T31" fmla="*/ 4 h 28"/>
                <a:gd name="T32" fmla="*/ 22 w 24"/>
                <a:gd name="T33" fmla="*/ 1 h 28"/>
                <a:gd name="T34" fmla="*/ 22 w 24"/>
                <a:gd name="T35" fmla="*/ 1 h 28"/>
                <a:gd name="T36" fmla="*/ 19 w 24"/>
                <a:gd name="T37" fmla="*/ 0 h 28"/>
                <a:gd name="T38" fmla="*/ 16 w 24"/>
                <a:gd name="T39" fmla="*/ 0 h 28"/>
                <a:gd name="T40" fmla="*/ 6 w 24"/>
                <a:gd name="T41" fmla="*/ 1 h 28"/>
                <a:gd name="T42" fmla="*/ 6 w 24"/>
                <a:gd name="T43" fmla="*/ 1 h 28"/>
                <a:gd name="T44" fmla="*/ 4 w 24"/>
                <a:gd name="T45" fmla="*/ 2 h 28"/>
                <a:gd name="T46" fmla="*/ 2 w 24"/>
                <a:gd name="T47" fmla="*/ 3 h 28"/>
                <a:gd name="T48" fmla="*/ 2 w 24"/>
                <a:gd name="T49" fmla="*/ 4 h 28"/>
                <a:gd name="T50" fmla="*/ 1 w 24"/>
                <a:gd name="T51" fmla="*/ 6 h 28"/>
                <a:gd name="T52" fmla="*/ 1 w 24"/>
                <a:gd name="T5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8">
                  <a:moveTo>
                    <a:pt x="1" y="6"/>
                  </a:moveTo>
                  <a:lnTo>
                    <a:pt x="0" y="25"/>
                  </a:lnTo>
                  <a:lnTo>
                    <a:pt x="0" y="25"/>
                  </a:lnTo>
                  <a:lnTo>
                    <a:pt x="0" y="25"/>
                  </a:lnTo>
                  <a:lnTo>
                    <a:pt x="1" y="26"/>
                  </a:lnTo>
                  <a:lnTo>
                    <a:pt x="5" y="27"/>
                  </a:lnTo>
                  <a:lnTo>
                    <a:pt x="13" y="28"/>
                  </a:lnTo>
                  <a:lnTo>
                    <a:pt x="13" y="28"/>
                  </a:lnTo>
                  <a:lnTo>
                    <a:pt x="15" y="27"/>
                  </a:lnTo>
                  <a:lnTo>
                    <a:pt x="18" y="26"/>
                  </a:lnTo>
                  <a:lnTo>
                    <a:pt x="20" y="24"/>
                  </a:lnTo>
                  <a:lnTo>
                    <a:pt x="21" y="21"/>
                  </a:lnTo>
                  <a:lnTo>
                    <a:pt x="23" y="14"/>
                  </a:lnTo>
                  <a:lnTo>
                    <a:pt x="24" y="7"/>
                  </a:lnTo>
                  <a:lnTo>
                    <a:pt x="24" y="7"/>
                  </a:lnTo>
                  <a:lnTo>
                    <a:pt x="23" y="4"/>
                  </a:lnTo>
                  <a:lnTo>
                    <a:pt x="22" y="1"/>
                  </a:lnTo>
                  <a:lnTo>
                    <a:pt x="22" y="1"/>
                  </a:lnTo>
                  <a:lnTo>
                    <a:pt x="19" y="0"/>
                  </a:lnTo>
                  <a:lnTo>
                    <a:pt x="16" y="0"/>
                  </a:lnTo>
                  <a:lnTo>
                    <a:pt x="6" y="1"/>
                  </a:lnTo>
                  <a:lnTo>
                    <a:pt x="6" y="1"/>
                  </a:lnTo>
                  <a:lnTo>
                    <a:pt x="4" y="2"/>
                  </a:lnTo>
                  <a:lnTo>
                    <a:pt x="2" y="3"/>
                  </a:lnTo>
                  <a:lnTo>
                    <a:pt x="2" y="4"/>
                  </a:lnTo>
                  <a:lnTo>
                    <a:pt x="1" y="6"/>
                  </a:lnTo>
                  <a:lnTo>
                    <a:pt x="1" y="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99" name="Freeform 141">
              <a:extLst>
                <a:ext uri="{FF2B5EF4-FFF2-40B4-BE49-F238E27FC236}">
                  <a16:creationId xmlns:a16="http://schemas.microsoft.com/office/drawing/2014/main" id="{9A827AC7-E61B-4DB8-B53B-35A260C93DDA}"/>
                </a:ext>
              </a:extLst>
            </p:cNvPr>
            <p:cNvSpPr>
              <a:spLocks/>
            </p:cNvSpPr>
            <p:nvPr/>
          </p:nvSpPr>
          <p:spPr bwMode="auto">
            <a:xfrm>
              <a:off x="2486751" y="3354202"/>
              <a:ext cx="3815" cy="4427"/>
            </a:xfrm>
            <a:custGeom>
              <a:avLst/>
              <a:gdLst>
                <a:gd name="T0" fmla="*/ 4 w 13"/>
                <a:gd name="T1" fmla="*/ 13 h 14"/>
                <a:gd name="T2" fmla="*/ 4 w 13"/>
                <a:gd name="T3" fmla="*/ 13 h 14"/>
                <a:gd name="T4" fmla="*/ 5 w 13"/>
                <a:gd name="T5" fmla="*/ 14 h 14"/>
                <a:gd name="T6" fmla="*/ 6 w 13"/>
                <a:gd name="T7" fmla="*/ 14 h 14"/>
                <a:gd name="T8" fmla="*/ 6 w 13"/>
                <a:gd name="T9" fmla="*/ 14 h 14"/>
                <a:gd name="T10" fmla="*/ 8 w 13"/>
                <a:gd name="T11" fmla="*/ 14 h 14"/>
                <a:gd name="T12" fmla="*/ 9 w 13"/>
                <a:gd name="T13" fmla="*/ 13 h 14"/>
                <a:gd name="T14" fmla="*/ 12 w 13"/>
                <a:gd name="T15" fmla="*/ 8 h 14"/>
                <a:gd name="T16" fmla="*/ 12 w 13"/>
                <a:gd name="T17" fmla="*/ 8 h 14"/>
                <a:gd name="T18" fmla="*/ 13 w 13"/>
                <a:gd name="T19" fmla="*/ 6 h 14"/>
                <a:gd name="T20" fmla="*/ 13 w 13"/>
                <a:gd name="T21" fmla="*/ 4 h 14"/>
                <a:gd name="T22" fmla="*/ 13 w 13"/>
                <a:gd name="T23" fmla="*/ 4 h 14"/>
                <a:gd name="T24" fmla="*/ 12 w 13"/>
                <a:gd name="T25" fmla="*/ 2 h 14"/>
                <a:gd name="T26" fmla="*/ 10 w 13"/>
                <a:gd name="T27" fmla="*/ 0 h 14"/>
                <a:gd name="T28" fmla="*/ 8 w 13"/>
                <a:gd name="T29" fmla="*/ 0 h 14"/>
                <a:gd name="T30" fmla="*/ 4 w 13"/>
                <a:gd name="T31" fmla="*/ 1 h 14"/>
                <a:gd name="T32" fmla="*/ 4 w 13"/>
                <a:gd name="T33" fmla="*/ 1 h 14"/>
                <a:gd name="T34" fmla="*/ 2 w 13"/>
                <a:gd name="T35" fmla="*/ 3 h 14"/>
                <a:gd name="T36" fmla="*/ 0 w 13"/>
                <a:gd name="T37" fmla="*/ 5 h 14"/>
                <a:gd name="T38" fmla="*/ 0 w 13"/>
                <a:gd name="T39" fmla="*/ 5 h 14"/>
                <a:gd name="T40" fmla="*/ 0 w 13"/>
                <a:gd name="T41" fmla="*/ 8 h 14"/>
                <a:gd name="T42" fmla="*/ 2 w 13"/>
                <a:gd name="T43" fmla="*/ 10 h 14"/>
                <a:gd name="T44" fmla="*/ 4 w 13"/>
                <a:gd name="T4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4" y="13"/>
                  </a:moveTo>
                  <a:lnTo>
                    <a:pt x="4" y="13"/>
                  </a:lnTo>
                  <a:lnTo>
                    <a:pt x="5" y="14"/>
                  </a:lnTo>
                  <a:lnTo>
                    <a:pt x="6" y="14"/>
                  </a:lnTo>
                  <a:lnTo>
                    <a:pt x="6" y="14"/>
                  </a:lnTo>
                  <a:lnTo>
                    <a:pt x="8" y="14"/>
                  </a:lnTo>
                  <a:lnTo>
                    <a:pt x="9" y="13"/>
                  </a:lnTo>
                  <a:lnTo>
                    <a:pt x="12" y="8"/>
                  </a:lnTo>
                  <a:lnTo>
                    <a:pt x="12" y="8"/>
                  </a:lnTo>
                  <a:lnTo>
                    <a:pt x="13" y="6"/>
                  </a:lnTo>
                  <a:lnTo>
                    <a:pt x="13" y="4"/>
                  </a:lnTo>
                  <a:lnTo>
                    <a:pt x="13" y="4"/>
                  </a:lnTo>
                  <a:lnTo>
                    <a:pt x="12" y="2"/>
                  </a:lnTo>
                  <a:lnTo>
                    <a:pt x="10" y="0"/>
                  </a:lnTo>
                  <a:lnTo>
                    <a:pt x="8" y="0"/>
                  </a:lnTo>
                  <a:lnTo>
                    <a:pt x="4" y="1"/>
                  </a:lnTo>
                  <a:lnTo>
                    <a:pt x="4" y="1"/>
                  </a:lnTo>
                  <a:lnTo>
                    <a:pt x="2" y="3"/>
                  </a:lnTo>
                  <a:lnTo>
                    <a:pt x="0" y="5"/>
                  </a:lnTo>
                  <a:lnTo>
                    <a:pt x="0" y="5"/>
                  </a:lnTo>
                  <a:lnTo>
                    <a:pt x="0" y="8"/>
                  </a:lnTo>
                  <a:lnTo>
                    <a:pt x="2" y="10"/>
                  </a:lnTo>
                  <a:lnTo>
                    <a:pt x="4" y="1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0" name="Freeform 142">
              <a:extLst>
                <a:ext uri="{FF2B5EF4-FFF2-40B4-BE49-F238E27FC236}">
                  <a16:creationId xmlns:a16="http://schemas.microsoft.com/office/drawing/2014/main" id="{269226FA-EA12-418A-A2D6-65FAD5297159}"/>
                </a:ext>
              </a:extLst>
            </p:cNvPr>
            <p:cNvSpPr>
              <a:spLocks/>
            </p:cNvSpPr>
            <p:nvPr/>
          </p:nvSpPr>
          <p:spPr bwMode="auto">
            <a:xfrm>
              <a:off x="2507090" y="3360104"/>
              <a:ext cx="16527" cy="16231"/>
            </a:xfrm>
            <a:custGeom>
              <a:avLst/>
              <a:gdLst>
                <a:gd name="T0" fmla="*/ 35 w 50"/>
                <a:gd name="T1" fmla="*/ 22 h 47"/>
                <a:gd name="T2" fmla="*/ 31 w 50"/>
                <a:gd name="T3" fmla="*/ 12 h 47"/>
                <a:gd name="T4" fmla="*/ 31 w 50"/>
                <a:gd name="T5" fmla="*/ 12 h 47"/>
                <a:gd name="T6" fmla="*/ 30 w 50"/>
                <a:gd name="T7" fmla="*/ 10 h 47"/>
                <a:gd name="T8" fmla="*/ 29 w 50"/>
                <a:gd name="T9" fmla="*/ 9 h 47"/>
                <a:gd name="T10" fmla="*/ 15 w 50"/>
                <a:gd name="T11" fmla="*/ 1 h 47"/>
                <a:gd name="T12" fmla="*/ 15 w 50"/>
                <a:gd name="T13" fmla="*/ 1 h 47"/>
                <a:gd name="T14" fmla="*/ 14 w 50"/>
                <a:gd name="T15" fmla="*/ 0 h 47"/>
                <a:gd name="T16" fmla="*/ 11 w 50"/>
                <a:gd name="T17" fmla="*/ 0 h 47"/>
                <a:gd name="T18" fmla="*/ 10 w 50"/>
                <a:gd name="T19" fmla="*/ 1 h 47"/>
                <a:gd name="T20" fmla="*/ 8 w 50"/>
                <a:gd name="T21" fmla="*/ 2 h 47"/>
                <a:gd name="T22" fmla="*/ 2 w 50"/>
                <a:gd name="T23" fmla="*/ 8 h 47"/>
                <a:gd name="T24" fmla="*/ 2 w 50"/>
                <a:gd name="T25" fmla="*/ 8 h 47"/>
                <a:gd name="T26" fmla="*/ 1 w 50"/>
                <a:gd name="T27" fmla="*/ 9 h 47"/>
                <a:gd name="T28" fmla="*/ 0 w 50"/>
                <a:gd name="T29" fmla="*/ 12 h 47"/>
                <a:gd name="T30" fmla="*/ 1 w 50"/>
                <a:gd name="T31" fmla="*/ 14 h 47"/>
                <a:gd name="T32" fmla="*/ 2 w 50"/>
                <a:gd name="T33" fmla="*/ 16 h 47"/>
                <a:gd name="T34" fmla="*/ 3 w 50"/>
                <a:gd name="T35" fmla="*/ 19 h 47"/>
                <a:gd name="T36" fmla="*/ 19 w 50"/>
                <a:gd name="T37" fmla="*/ 22 h 47"/>
                <a:gd name="T38" fmla="*/ 19 w 50"/>
                <a:gd name="T39" fmla="*/ 22 h 47"/>
                <a:gd name="T40" fmla="*/ 22 w 50"/>
                <a:gd name="T41" fmla="*/ 23 h 47"/>
                <a:gd name="T42" fmla="*/ 23 w 50"/>
                <a:gd name="T43" fmla="*/ 26 h 47"/>
                <a:gd name="T44" fmla="*/ 24 w 50"/>
                <a:gd name="T45" fmla="*/ 30 h 47"/>
                <a:gd name="T46" fmla="*/ 26 w 50"/>
                <a:gd name="T47" fmla="*/ 40 h 47"/>
                <a:gd name="T48" fmla="*/ 26 w 50"/>
                <a:gd name="T49" fmla="*/ 40 h 47"/>
                <a:gd name="T50" fmla="*/ 28 w 50"/>
                <a:gd name="T51" fmla="*/ 43 h 47"/>
                <a:gd name="T52" fmla="*/ 31 w 50"/>
                <a:gd name="T53" fmla="*/ 44 h 47"/>
                <a:gd name="T54" fmla="*/ 43 w 50"/>
                <a:gd name="T55" fmla="*/ 47 h 47"/>
                <a:gd name="T56" fmla="*/ 48 w 50"/>
                <a:gd name="T57" fmla="*/ 42 h 47"/>
                <a:gd name="T58" fmla="*/ 48 w 50"/>
                <a:gd name="T59" fmla="*/ 42 h 47"/>
                <a:gd name="T60" fmla="*/ 50 w 50"/>
                <a:gd name="T61" fmla="*/ 40 h 47"/>
                <a:gd name="T62" fmla="*/ 50 w 50"/>
                <a:gd name="T63" fmla="*/ 37 h 47"/>
                <a:gd name="T64" fmla="*/ 49 w 50"/>
                <a:gd name="T65" fmla="*/ 35 h 47"/>
                <a:gd name="T66" fmla="*/ 48 w 50"/>
                <a:gd name="T67" fmla="*/ 33 h 47"/>
                <a:gd name="T68" fmla="*/ 35 w 50"/>
                <a:gd name="T6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47">
                  <a:moveTo>
                    <a:pt x="35" y="22"/>
                  </a:moveTo>
                  <a:lnTo>
                    <a:pt x="31" y="12"/>
                  </a:lnTo>
                  <a:lnTo>
                    <a:pt x="31" y="12"/>
                  </a:lnTo>
                  <a:lnTo>
                    <a:pt x="30" y="10"/>
                  </a:lnTo>
                  <a:lnTo>
                    <a:pt x="29" y="9"/>
                  </a:lnTo>
                  <a:lnTo>
                    <a:pt x="15" y="1"/>
                  </a:lnTo>
                  <a:lnTo>
                    <a:pt x="15" y="1"/>
                  </a:lnTo>
                  <a:lnTo>
                    <a:pt x="14" y="0"/>
                  </a:lnTo>
                  <a:lnTo>
                    <a:pt x="11" y="0"/>
                  </a:lnTo>
                  <a:lnTo>
                    <a:pt x="10" y="1"/>
                  </a:lnTo>
                  <a:lnTo>
                    <a:pt x="8" y="2"/>
                  </a:lnTo>
                  <a:lnTo>
                    <a:pt x="2" y="8"/>
                  </a:lnTo>
                  <a:lnTo>
                    <a:pt x="2" y="8"/>
                  </a:lnTo>
                  <a:lnTo>
                    <a:pt x="1" y="9"/>
                  </a:lnTo>
                  <a:lnTo>
                    <a:pt x="0" y="12"/>
                  </a:lnTo>
                  <a:lnTo>
                    <a:pt x="1" y="14"/>
                  </a:lnTo>
                  <a:lnTo>
                    <a:pt x="2" y="16"/>
                  </a:lnTo>
                  <a:lnTo>
                    <a:pt x="3" y="19"/>
                  </a:lnTo>
                  <a:lnTo>
                    <a:pt x="19" y="22"/>
                  </a:lnTo>
                  <a:lnTo>
                    <a:pt x="19" y="22"/>
                  </a:lnTo>
                  <a:lnTo>
                    <a:pt x="22" y="23"/>
                  </a:lnTo>
                  <a:lnTo>
                    <a:pt x="23" y="26"/>
                  </a:lnTo>
                  <a:lnTo>
                    <a:pt x="24" y="30"/>
                  </a:lnTo>
                  <a:lnTo>
                    <a:pt x="26" y="40"/>
                  </a:lnTo>
                  <a:lnTo>
                    <a:pt x="26" y="40"/>
                  </a:lnTo>
                  <a:lnTo>
                    <a:pt x="28" y="43"/>
                  </a:lnTo>
                  <a:lnTo>
                    <a:pt x="31" y="44"/>
                  </a:lnTo>
                  <a:lnTo>
                    <a:pt x="43" y="47"/>
                  </a:lnTo>
                  <a:lnTo>
                    <a:pt x="48" y="42"/>
                  </a:lnTo>
                  <a:lnTo>
                    <a:pt x="48" y="42"/>
                  </a:lnTo>
                  <a:lnTo>
                    <a:pt x="50" y="40"/>
                  </a:lnTo>
                  <a:lnTo>
                    <a:pt x="50" y="37"/>
                  </a:lnTo>
                  <a:lnTo>
                    <a:pt x="49" y="35"/>
                  </a:lnTo>
                  <a:lnTo>
                    <a:pt x="48" y="33"/>
                  </a:lnTo>
                  <a:lnTo>
                    <a:pt x="35" y="2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1" name="Freeform 143">
              <a:extLst>
                <a:ext uri="{FF2B5EF4-FFF2-40B4-BE49-F238E27FC236}">
                  <a16:creationId xmlns:a16="http://schemas.microsoft.com/office/drawing/2014/main" id="{2E2E2062-8441-4101-98A2-4F43002307C8}"/>
                </a:ext>
              </a:extLst>
            </p:cNvPr>
            <p:cNvSpPr>
              <a:spLocks/>
            </p:cNvSpPr>
            <p:nvPr/>
          </p:nvSpPr>
          <p:spPr bwMode="auto">
            <a:xfrm>
              <a:off x="2479121" y="3368957"/>
              <a:ext cx="21611" cy="32459"/>
            </a:xfrm>
            <a:custGeom>
              <a:avLst/>
              <a:gdLst>
                <a:gd name="T0" fmla="*/ 10 w 70"/>
                <a:gd name="T1" fmla="*/ 1 h 89"/>
                <a:gd name="T2" fmla="*/ 3 w 70"/>
                <a:gd name="T3" fmla="*/ 5 h 89"/>
                <a:gd name="T4" fmla="*/ 2 w 70"/>
                <a:gd name="T5" fmla="*/ 9 h 89"/>
                <a:gd name="T6" fmla="*/ 6 w 70"/>
                <a:gd name="T7" fmla="*/ 19 h 89"/>
                <a:gd name="T8" fmla="*/ 8 w 70"/>
                <a:gd name="T9" fmla="*/ 24 h 89"/>
                <a:gd name="T10" fmla="*/ 8 w 70"/>
                <a:gd name="T11" fmla="*/ 46 h 89"/>
                <a:gd name="T12" fmla="*/ 8 w 70"/>
                <a:gd name="T13" fmla="*/ 51 h 89"/>
                <a:gd name="T14" fmla="*/ 2 w 70"/>
                <a:gd name="T15" fmla="*/ 58 h 89"/>
                <a:gd name="T16" fmla="*/ 0 w 70"/>
                <a:gd name="T17" fmla="*/ 62 h 89"/>
                <a:gd name="T18" fmla="*/ 2 w 70"/>
                <a:gd name="T19" fmla="*/ 79 h 89"/>
                <a:gd name="T20" fmla="*/ 3 w 70"/>
                <a:gd name="T21" fmla="*/ 83 h 89"/>
                <a:gd name="T22" fmla="*/ 6 w 70"/>
                <a:gd name="T23" fmla="*/ 86 h 89"/>
                <a:gd name="T24" fmla="*/ 14 w 70"/>
                <a:gd name="T25" fmla="*/ 85 h 89"/>
                <a:gd name="T26" fmla="*/ 26 w 70"/>
                <a:gd name="T27" fmla="*/ 81 h 89"/>
                <a:gd name="T28" fmla="*/ 29 w 70"/>
                <a:gd name="T29" fmla="*/ 81 h 89"/>
                <a:gd name="T30" fmla="*/ 36 w 70"/>
                <a:gd name="T31" fmla="*/ 83 h 89"/>
                <a:gd name="T32" fmla="*/ 38 w 70"/>
                <a:gd name="T33" fmla="*/ 86 h 89"/>
                <a:gd name="T34" fmla="*/ 40 w 70"/>
                <a:gd name="T35" fmla="*/ 88 h 89"/>
                <a:gd name="T36" fmla="*/ 42 w 70"/>
                <a:gd name="T37" fmla="*/ 89 h 89"/>
                <a:gd name="T38" fmla="*/ 47 w 70"/>
                <a:gd name="T39" fmla="*/ 87 h 89"/>
                <a:gd name="T40" fmla="*/ 49 w 70"/>
                <a:gd name="T41" fmla="*/ 83 h 89"/>
                <a:gd name="T42" fmla="*/ 50 w 70"/>
                <a:gd name="T43" fmla="*/ 79 h 89"/>
                <a:gd name="T44" fmla="*/ 48 w 70"/>
                <a:gd name="T45" fmla="*/ 74 h 89"/>
                <a:gd name="T46" fmla="*/ 46 w 70"/>
                <a:gd name="T47" fmla="*/ 71 h 89"/>
                <a:gd name="T48" fmla="*/ 47 w 70"/>
                <a:gd name="T49" fmla="*/ 69 h 89"/>
                <a:gd name="T50" fmla="*/ 49 w 70"/>
                <a:gd name="T51" fmla="*/ 69 h 89"/>
                <a:gd name="T52" fmla="*/ 54 w 70"/>
                <a:gd name="T53" fmla="*/ 65 h 89"/>
                <a:gd name="T54" fmla="*/ 66 w 70"/>
                <a:gd name="T55" fmla="*/ 50 h 89"/>
                <a:gd name="T56" fmla="*/ 70 w 70"/>
                <a:gd name="T57" fmla="*/ 39 h 89"/>
                <a:gd name="T58" fmla="*/ 69 w 70"/>
                <a:gd name="T59" fmla="*/ 31 h 89"/>
                <a:gd name="T60" fmla="*/ 66 w 70"/>
                <a:gd name="T61" fmla="*/ 27 h 89"/>
                <a:gd name="T62" fmla="*/ 54 w 70"/>
                <a:gd name="T63" fmla="*/ 23 h 89"/>
                <a:gd name="T64" fmla="*/ 34 w 70"/>
                <a:gd name="T65" fmla="*/ 20 h 89"/>
                <a:gd name="T66" fmla="*/ 30 w 70"/>
                <a:gd name="T67" fmla="*/ 18 h 89"/>
                <a:gd name="T68" fmla="*/ 25 w 70"/>
                <a:gd name="T69" fmla="*/ 9 h 89"/>
                <a:gd name="T70" fmla="*/ 10 w 70"/>
                <a:gd name="T7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89">
                  <a:moveTo>
                    <a:pt x="10" y="1"/>
                  </a:moveTo>
                  <a:lnTo>
                    <a:pt x="10" y="1"/>
                  </a:lnTo>
                  <a:lnTo>
                    <a:pt x="6" y="2"/>
                  </a:lnTo>
                  <a:lnTo>
                    <a:pt x="3" y="5"/>
                  </a:lnTo>
                  <a:lnTo>
                    <a:pt x="3" y="5"/>
                  </a:lnTo>
                  <a:lnTo>
                    <a:pt x="2" y="9"/>
                  </a:lnTo>
                  <a:lnTo>
                    <a:pt x="3" y="13"/>
                  </a:lnTo>
                  <a:lnTo>
                    <a:pt x="6" y="19"/>
                  </a:lnTo>
                  <a:lnTo>
                    <a:pt x="6" y="19"/>
                  </a:lnTo>
                  <a:lnTo>
                    <a:pt x="8" y="24"/>
                  </a:lnTo>
                  <a:lnTo>
                    <a:pt x="8" y="28"/>
                  </a:lnTo>
                  <a:lnTo>
                    <a:pt x="8" y="46"/>
                  </a:lnTo>
                  <a:lnTo>
                    <a:pt x="8" y="46"/>
                  </a:lnTo>
                  <a:lnTo>
                    <a:pt x="8" y="51"/>
                  </a:lnTo>
                  <a:lnTo>
                    <a:pt x="5" y="55"/>
                  </a:lnTo>
                  <a:lnTo>
                    <a:pt x="2" y="58"/>
                  </a:lnTo>
                  <a:lnTo>
                    <a:pt x="2" y="58"/>
                  </a:lnTo>
                  <a:lnTo>
                    <a:pt x="0" y="62"/>
                  </a:lnTo>
                  <a:lnTo>
                    <a:pt x="0" y="65"/>
                  </a:lnTo>
                  <a:lnTo>
                    <a:pt x="2" y="79"/>
                  </a:lnTo>
                  <a:lnTo>
                    <a:pt x="2" y="79"/>
                  </a:lnTo>
                  <a:lnTo>
                    <a:pt x="3" y="83"/>
                  </a:lnTo>
                  <a:lnTo>
                    <a:pt x="6" y="86"/>
                  </a:lnTo>
                  <a:lnTo>
                    <a:pt x="6" y="86"/>
                  </a:lnTo>
                  <a:lnTo>
                    <a:pt x="10" y="86"/>
                  </a:lnTo>
                  <a:lnTo>
                    <a:pt x="14" y="85"/>
                  </a:lnTo>
                  <a:lnTo>
                    <a:pt x="17" y="84"/>
                  </a:lnTo>
                  <a:lnTo>
                    <a:pt x="26" y="81"/>
                  </a:lnTo>
                  <a:lnTo>
                    <a:pt x="26" y="81"/>
                  </a:lnTo>
                  <a:lnTo>
                    <a:pt x="29" y="81"/>
                  </a:lnTo>
                  <a:lnTo>
                    <a:pt x="33" y="81"/>
                  </a:lnTo>
                  <a:lnTo>
                    <a:pt x="36" y="83"/>
                  </a:lnTo>
                  <a:lnTo>
                    <a:pt x="38" y="86"/>
                  </a:lnTo>
                  <a:lnTo>
                    <a:pt x="38" y="86"/>
                  </a:lnTo>
                  <a:lnTo>
                    <a:pt x="38" y="86"/>
                  </a:lnTo>
                  <a:lnTo>
                    <a:pt x="40" y="88"/>
                  </a:lnTo>
                  <a:lnTo>
                    <a:pt x="42" y="89"/>
                  </a:lnTo>
                  <a:lnTo>
                    <a:pt x="42" y="89"/>
                  </a:lnTo>
                  <a:lnTo>
                    <a:pt x="45" y="88"/>
                  </a:lnTo>
                  <a:lnTo>
                    <a:pt x="47" y="87"/>
                  </a:lnTo>
                  <a:lnTo>
                    <a:pt x="49" y="83"/>
                  </a:lnTo>
                  <a:lnTo>
                    <a:pt x="49" y="83"/>
                  </a:lnTo>
                  <a:lnTo>
                    <a:pt x="50" y="81"/>
                  </a:lnTo>
                  <a:lnTo>
                    <a:pt x="50" y="79"/>
                  </a:lnTo>
                  <a:lnTo>
                    <a:pt x="50" y="76"/>
                  </a:lnTo>
                  <a:lnTo>
                    <a:pt x="48" y="74"/>
                  </a:lnTo>
                  <a:lnTo>
                    <a:pt x="48" y="74"/>
                  </a:lnTo>
                  <a:lnTo>
                    <a:pt x="46" y="71"/>
                  </a:lnTo>
                  <a:lnTo>
                    <a:pt x="46" y="70"/>
                  </a:lnTo>
                  <a:lnTo>
                    <a:pt x="47" y="69"/>
                  </a:lnTo>
                  <a:lnTo>
                    <a:pt x="47" y="69"/>
                  </a:lnTo>
                  <a:lnTo>
                    <a:pt x="49" y="69"/>
                  </a:lnTo>
                  <a:lnTo>
                    <a:pt x="50" y="68"/>
                  </a:lnTo>
                  <a:lnTo>
                    <a:pt x="54" y="65"/>
                  </a:lnTo>
                  <a:lnTo>
                    <a:pt x="56" y="61"/>
                  </a:lnTo>
                  <a:lnTo>
                    <a:pt x="66" y="50"/>
                  </a:lnTo>
                  <a:lnTo>
                    <a:pt x="70" y="39"/>
                  </a:lnTo>
                  <a:lnTo>
                    <a:pt x="70" y="39"/>
                  </a:lnTo>
                  <a:lnTo>
                    <a:pt x="70" y="35"/>
                  </a:lnTo>
                  <a:lnTo>
                    <a:pt x="69" y="31"/>
                  </a:lnTo>
                  <a:lnTo>
                    <a:pt x="69" y="31"/>
                  </a:lnTo>
                  <a:lnTo>
                    <a:pt x="66" y="27"/>
                  </a:lnTo>
                  <a:lnTo>
                    <a:pt x="63" y="26"/>
                  </a:lnTo>
                  <a:lnTo>
                    <a:pt x="54" y="23"/>
                  </a:lnTo>
                  <a:lnTo>
                    <a:pt x="45" y="22"/>
                  </a:lnTo>
                  <a:lnTo>
                    <a:pt x="34" y="20"/>
                  </a:lnTo>
                  <a:lnTo>
                    <a:pt x="34" y="20"/>
                  </a:lnTo>
                  <a:lnTo>
                    <a:pt x="30" y="18"/>
                  </a:lnTo>
                  <a:lnTo>
                    <a:pt x="27" y="14"/>
                  </a:lnTo>
                  <a:lnTo>
                    <a:pt x="25" y="9"/>
                  </a:lnTo>
                  <a:lnTo>
                    <a:pt x="12" y="0"/>
                  </a:lnTo>
                  <a:lnTo>
                    <a:pt x="10"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2" name="Freeform 144">
              <a:extLst>
                <a:ext uri="{FF2B5EF4-FFF2-40B4-BE49-F238E27FC236}">
                  <a16:creationId xmlns:a16="http://schemas.microsoft.com/office/drawing/2014/main" id="{28E249E5-2A37-4C16-BDCA-CB1C6AB7F80B}"/>
                </a:ext>
              </a:extLst>
            </p:cNvPr>
            <p:cNvSpPr>
              <a:spLocks/>
            </p:cNvSpPr>
            <p:nvPr/>
          </p:nvSpPr>
          <p:spPr bwMode="auto">
            <a:xfrm>
              <a:off x="2489292" y="3391089"/>
              <a:ext cx="21611" cy="44263"/>
            </a:xfrm>
            <a:custGeom>
              <a:avLst/>
              <a:gdLst>
                <a:gd name="T0" fmla="*/ 48 w 71"/>
                <a:gd name="T1" fmla="*/ 2 h 121"/>
                <a:gd name="T2" fmla="*/ 41 w 71"/>
                <a:gd name="T3" fmla="*/ 9 h 121"/>
                <a:gd name="T4" fmla="*/ 37 w 71"/>
                <a:gd name="T5" fmla="*/ 23 h 121"/>
                <a:gd name="T6" fmla="*/ 31 w 71"/>
                <a:gd name="T7" fmla="*/ 32 h 121"/>
                <a:gd name="T8" fmla="*/ 31 w 71"/>
                <a:gd name="T9" fmla="*/ 32 h 121"/>
                <a:gd name="T10" fmla="*/ 29 w 71"/>
                <a:gd name="T11" fmla="*/ 35 h 121"/>
                <a:gd name="T12" fmla="*/ 29 w 71"/>
                <a:gd name="T13" fmla="*/ 38 h 121"/>
                <a:gd name="T14" fmla="*/ 29 w 71"/>
                <a:gd name="T15" fmla="*/ 54 h 121"/>
                <a:gd name="T16" fmla="*/ 29 w 71"/>
                <a:gd name="T17" fmla="*/ 54 h 121"/>
                <a:gd name="T18" fmla="*/ 28 w 71"/>
                <a:gd name="T19" fmla="*/ 56 h 121"/>
                <a:gd name="T20" fmla="*/ 27 w 71"/>
                <a:gd name="T21" fmla="*/ 58 h 121"/>
                <a:gd name="T22" fmla="*/ 26 w 71"/>
                <a:gd name="T23" fmla="*/ 60 h 121"/>
                <a:gd name="T24" fmla="*/ 24 w 71"/>
                <a:gd name="T25" fmla="*/ 61 h 121"/>
                <a:gd name="T26" fmla="*/ 8 w 71"/>
                <a:gd name="T27" fmla="*/ 66 h 121"/>
                <a:gd name="T28" fmla="*/ 3 w 71"/>
                <a:gd name="T29" fmla="*/ 69 h 121"/>
                <a:gd name="T30" fmla="*/ 3 w 71"/>
                <a:gd name="T31" fmla="*/ 69 h 121"/>
                <a:gd name="T32" fmla="*/ 1 w 71"/>
                <a:gd name="T33" fmla="*/ 71 h 121"/>
                <a:gd name="T34" fmla="*/ 0 w 71"/>
                <a:gd name="T35" fmla="*/ 73 h 121"/>
                <a:gd name="T36" fmla="*/ 0 w 71"/>
                <a:gd name="T37" fmla="*/ 75 h 121"/>
                <a:gd name="T38" fmla="*/ 0 w 71"/>
                <a:gd name="T39" fmla="*/ 77 h 121"/>
                <a:gd name="T40" fmla="*/ 1 w 71"/>
                <a:gd name="T41" fmla="*/ 83 h 121"/>
                <a:gd name="T42" fmla="*/ 1 w 71"/>
                <a:gd name="T43" fmla="*/ 83 h 121"/>
                <a:gd name="T44" fmla="*/ 3 w 71"/>
                <a:gd name="T45" fmla="*/ 86 h 121"/>
                <a:gd name="T46" fmla="*/ 6 w 71"/>
                <a:gd name="T47" fmla="*/ 88 h 121"/>
                <a:gd name="T48" fmla="*/ 7 w 71"/>
                <a:gd name="T49" fmla="*/ 89 h 121"/>
                <a:gd name="T50" fmla="*/ 18 w 71"/>
                <a:gd name="T51" fmla="*/ 97 h 121"/>
                <a:gd name="T52" fmla="*/ 30 w 71"/>
                <a:gd name="T53" fmla="*/ 111 h 121"/>
                <a:gd name="T54" fmla="*/ 33 w 71"/>
                <a:gd name="T55" fmla="*/ 119 h 121"/>
                <a:gd name="T56" fmla="*/ 33 w 71"/>
                <a:gd name="T57" fmla="*/ 119 h 121"/>
                <a:gd name="T58" fmla="*/ 34 w 71"/>
                <a:gd name="T59" fmla="*/ 120 h 121"/>
                <a:gd name="T60" fmla="*/ 36 w 71"/>
                <a:gd name="T61" fmla="*/ 121 h 121"/>
                <a:gd name="T62" fmla="*/ 37 w 71"/>
                <a:gd name="T63" fmla="*/ 121 h 121"/>
                <a:gd name="T64" fmla="*/ 39 w 71"/>
                <a:gd name="T65" fmla="*/ 121 h 121"/>
                <a:gd name="T66" fmla="*/ 54 w 71"/>
                <a:gd name="T67" fmla="*/ 117 h 121"/>
                <a:gd name="T68" fmla="*/ 57 w 71"/>
                <a:gd name="T69" fmla="*/ 113 h 121"/>
                <a:gd name="T70" fmla="*/ 57 w 71"/>
                <a:gd name="T71" fmla="*/ 113 h 121"/>
                <a:gd name="T72" fmla="*/ 59 w 71"/>
                <a:gd name="T73" fmla="*/ 111 h 121"/>
                <a:gd name="T74" fmla="*/ 59 w 71"/>
                <a:gd name="T75" fmla="*/ 109 h 121"/>
                <a:gd name="T76" fmla="*/ 59 w 71"/>
                <a:gd name="T77" fmla="*/ 107 h 121"/>
                <a:gd name="T78" fmla="*/ 58 w 71"/>
                <a:gd name="T79" fmla="*/ 104 h 121"/>
                <a:gd name="T80" fmla="*/ 51 w 71"/>
                <a:gd name="T81" fmla="*/ 93 h 121"/>
                <a:gd name="T82" fmla="*/ 48 w 71"/>
                <a:gd name="T83" fmla="*/ 75 h 121"/>
                <a:gd name="T84" fmla="*/ 48 w 71"/>
                <a:gd name="T85" fmla="*/ 75 h 121"/>
                <a:gd name="T86" fmla="*/ 48 w 71"/>
                <a:gd name="T87" fmla="*/ 72 h 121"/>
                <a:gd name="T88" fmla="*/ 49 w 71"/>
                <a:gd name="T89" fmla="*/ 69 h 121"/>
                <a:gd name="T90" fmla="*/ 54 w 71"/>
                <a:gd name="T91" fmla="*/ 56 h 121"/>
                <a:gd name="T92" fmla="*/ 61 w 71"/>
                <a:gd name="T93" fmla="*/ 41 h 121"/>
                <a:gd name="T94" fmla="*/ 67 w 71"/>
                <a:gd name="T95" fmla="*/ 31 h 121"/>
                <a:gd name="T96" fmla="*/ 67 w 71"/>
                <a:gd name="T97" fmla="*/ 31 h 121"/>
                <a:gd name="T98" fmla="*/ 69 w 71"/>
                <a:gd name="T99" fmla="*/ 28 h 121"/>
                <a:gd name="T100" fmla="*/ 71 w 71"/>
                <a:gd name="T101" fmla="*/ 11 h 121"/>
                <a:gd name="T102" fmla="*/ 71 w 71"/>
                <a:gd name="T103" fmla="*/ 11 h 121"/>
                <a:gd name="T104" fmla="*/ 71 w 71"/>
                <a:gd name="T105" fmla="*/ 8 h 121"/>
                <a:gd name="T106" fmla="*/ 70 w 71"/>
                <a:gd name="T107" fmla="*/ 5 h 121"/>
                <a:gd name="T108" fmla="*/ 68 w 71"/>
                <a:gd name="T109" fmla="*/ 3 h 121"/>
                <a:gd name="T110" fmla="*/ 65 w 71"/>
                <a:gd name="T111" fmla="*/ 2 h 121"/>
                <a:gd name="T112" fmla="*/ 55 w 71"/>
                <a:gd name="T113" fmla="*/ 0 h 121"/>
                <a:gd name="T114" fmla="*/ 55 w 71"/>
                <a:gd name="T115" fmla="*/ 0 h 121"/>
                <a:gd name="T116" fmla="*/ 51 w 71"/>
                <a:gd name="T117" fmla="*/ 0 h 121"/>
                <a:gd name="T118" fmla="*/ 48 w 71"/>
                <a:gd name="T119" fmla="*/ 2 h 121"/>
                <a:gd name="T120" fmla="*/ 48 w 71"/>
                <a:gd name="T121"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21">
                  <a:moveTo>
                    <a:pt x="48" y="2"/>
                  </a:moveTo>
                  <a:lnTo>
                    <a:pt x="41" y="9"/>
                  </a:lnTo>
                  <a:lnTo>
                    <a:pt x="37" y="23"/>
                  </a:lnTo>
                  <a:lnTo>
                    <a:pt x="31" y="32"/>
                  </a:lnTo>
                  <a:lnTo>
                    <a:pt x="31" y="32"/>
                  </a:lnTo>
                  <a:lnTo>
                    <a:pt x="29" y="35"/>
                  </a:lnTo>
                  <a:lnTo>
                    <a:pt x="29" y="38"/>
                  </a:lnTo>
                  <a:lnTo>
                    <a:pt x="29" y="54"/>
                  </a:lnTo>
                  <a:lnTo>
                    <a:pt x="29" y="54"/>
                  </a:lnTo>
                  <a:lnTo>
                    <a:pt x="28" y="56"/>
                  </a:lnTo>
                  <a:lnTo>
                    <a:pt x="27" y="58"/>
                  </a:lnTo>
                  <a:lnTo>
                    <a:pt x="26" y="60"/>
                  </a:lnTo>
                  <a:lnTo>
                    <a:pt x="24" y="61"/>
                  </a:lnTo>
                  <a:lnTo>
                    <a:pt x="8" y="66"/>
                  </a:lnTo>
                  <a:lnTo>
                    <a:pt x="3" y="69"/>
                  </a:lnTo>
                  <a:lnTo>
                    <a:pt x="3" y="69"/>
                  </a:lnTo>
                  <a:lnTo>
                    <a:pt x="1" y="71"/>
                  </a:lnTo>
                  <a:lnTo>
                    <a:pt x="0" y="73"/>
                  </a:lnTo>
                  <a:lnTo>
                    <a:pt x="0" y="75"/>
                  </a:lnTo>
                  <a:lnTo>
                    <a:pt x="0" y="77"/>
                  </a:lnTo>
                  <a:lnTo>
                    <a:pt x="1" y="83"/>
                  </a:lnTo>
                  <a:lnTo>
                    <a:pt x="1" y="83"/>
                  </a:lnTo>
                  <a:lnTo>
                    <a:pt x="3" y="86"/>
                  </a:lnTo>
                  <a:lnTo>
                    <a:pt x="6" y="88"/>
                  </a:lnTo>
                  <a:lnTo>
                    <a:pt x="7" y="89"/>
                  </a:lnTo>
                  <a:lnTo>
                    <a:pt x="18" y="97"/>
                  </a:lnTo>
                  <a:lnTo>
                    <a:pt x="30" y="111"/>
                  </a:lnTo>
                  <a:lnTo>
                    <a:pt x="33" y="119"/>
                  </a:lnTo>
                  <a:lnTo>
                    <a:pt x="33" y="119"/>
                  </a:lnTo>
                  <a:lnTo>
                    <a:pt x="34" y="120"/>
                  </a:lnTo>
                  <a:lnTo>
                    <a:pt x="36" y="121"/>
                  </a:lnTo>
                  <a:lnTo>
                    <a:pt x="37" y="121"/>
                  </a:lnTo>
                  <a:lnTo>
                    <a:pt x="39" y="121"/>
                  </a:lnTo>
                  <a:lnTo>
                    <a:pt x="54" y="117"/>
                  </a:lnTo>
                  <a:lnTo>
                    <a:pt x="57" y="113"/>
                  </a:lnTo>
                  <a:lnTo>
                    <a:pt x="57" y="113"/>
                  </a:lnTo>
                  <a:lnTo>
                    <a:pt x="59" y="111"/>
                  </a:lnTo>
                  <a:lnTo>
                    <a:pt x="59" y="109"/>
                  </a:lnTo>
                  <a:lnTo>
                    <a:pt x="59" y="107"/>
                  </a:lnTo>
                  <a:lnTo>
                    <a:pt x="58" y="104"/>
                  </a:lnTo>
                  <a:lnTo>
                    <a:pt x="51" y="93"/>
                  </a:lnTo>
                  <a:lnTo>
                    <a:pt x="48" y="75"/>
                  </a:lnTo>
                  <a:lnTo>
                    <a:pt x="48" y="75"/>
                  </a:lnTo>
                  <a:lnTo>
                    <a:pt x="48" y="72"/>
                  </a:lnTo>
                  <a:lnTo>
                    <a:pt x="49" y="69"/>
                  </a:lnTo>
                  <a:lnTo>
                    <a:pt x="54" y="56"/>
                  </a:lnTo>
                  <a:lnTo>
                    <a:pt x="61" y="41"/>
                  </a:lnTo>
                  <a:lnTo>
                    <a:pt x="67" y="31"/>
                  </a:lnTo>
                  <a:lnTo>
                    <a:pt x="67" y="31"/>
                  </a:lnTo>
                  <a:lnTo>
                    <a:pt x="69" y="28"/>
                  </a:lnTo>
                  <a:lnTo>
                    <a:pt x="71" y="11"/>
                  </a:lnTo>
                  <a:lnTo>
                    <a:pt x="71" y="11"/>
                  </a:lnTo>
                  <a:lnTo>
                    <a:pt x="71" y="8"/>
                  </a:lnTo>
                  <a:lnTo>
                    <a:pt x="70" y="5"/>
                  </a:lnTo>
                  <a:lnTo>
                    <a:pt x="68" y="3"/>
                  </a:lnTo>
                  <a:lnTo>
                    <a:pt x="65" y="2"/>
                  </a:lnTo>
                  <a:lnTo>
                    <a:pt x="55" y="0"/>
                  </a:lnTo>
                  <a:lnTo>
                    <a:pt x="55" y="0"/>
                  </a:lnTo>
                  <a:lnTo>
                    <a:pt x="51" y="0"/>
                  </a:lnTo>
                  <a:lnTo>
                    <a:pt x="48" y="2"/>
                  </a:lnTo>
                  <a:lnTo>
                    <a:pt x="48"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3" name="Freeform 145">
              <a:extLst>
                <a:ext uri="{FF2B5EF4-FFF2-40B4-BE49-F238E27FC236}">
                  <a16:creationId xmlns:a16="http://schemas.microsoft.com/office/drawing/2014/main" id="{23E2AAED-0453-40B2-926D-8004C47C5728}"/>
                </a:ext>
              </a:extLst>
            </p:cNvPr>
            <p:cNvSpPr>
              <a:spLocks/>
            </p:cNvSpPr>
            <p:nvPr/>
          </p:nvSpPr>
          <p:spPr bwMode="auto">
            <a:xfrm>
              <a:off x="2528700" y="3349776"/>
              <a:ext cx="27967" cy="61967"/>
            </a:xfrm>
            <a:custGeom>
              <a:avLst/>
              <a:gdLst>
                <a:gd name="T0" fmla="*/ 75 w 86"/>
                <a:gd name="T1" fmla="*/ 18 h 170"/>
                <a:gd name="T2" fmla="*/ 70 w 86"/>
                <a:gd name="T3" fmla="*/ 14 h 170"/>
                <a:gd name="T4" fmla="*/ 66 w 86"/>
                <a:gd name="T5" fmla="*/ 8 h 170"/>
                <a:gd name="T6" fmla="*/ 33 w 86"/>
                <a:gd name="T7" fmla="*/ 0 h 170"/>
                <a:gd name="T8" fmla="*/ 21 w 86"/>
                <a:gd name="T9" fmla="*/ 3 h 170"/>
                <a:gd name="T10" fmla="*/ 11 w 86"/>
                <a:gd name="T11" fmla="*/ 1 h 170"/>
                <a:gd name="T12" fmla="*/ 4 w 86"/>
                <a:gd name="T13" fmla="*/ 3 h 170"/>
                <a:gd name="T14" fmla="*/ 1 w 86"/>
                <a:gd name="T15" fmla="*/ 10 h 170"/>
                <a:gd name="T16" fmla="*/ 8 w 86"/>
                <a:gd name="T17" fmla="*/ 29 h 170"/>
                <a:gd name="T18" fmla="*/ 18 w 86"/>
                <a:gd name="T19" fmla="*/ 34 h 170"/>
                <a:gd name="T20" fmla="*/ 25 w 86"/>
                <a:gd name="T21" fmla="*/ 32 h 170"/>
                <a:gd name="T22" fmla="*/ 29 w 86"/>
                <a:gd name="T23" fmla="*/ 28 h 170"/>
                <a:gd name="T24" fmla="*/ 31 w 86"/>
                <a:gd name="T25" fmla="*/ 29 h 170"/>
                <a:gd name="T26" fmla="*/ 37 w 86"/>
                <a:gd name="T27" fmla="*/ 44 h 170"/>
                <a:gd name="T28" fmla="*/ 38 w 86"/>
                <a:gd name="T29" fmla="*/ 65 h 170"/>
                <a:gd name="T30" fmla="*/ 40 w 86"/>
                <a:gd name="T31" fmla="*/ 67 h 170"/>
                <a:gd name="T32" fmla="*/ 34 w 86"/>
                <a:gd name="T33" fmla="*/ 75 h 170"/>
                <a:gd name="T34" fmla="*/ 19 w 86"/>
                <a:gd name="T35" fmla="*/ 73 h 170"/>
                <a:gd name="T36" fmla="*/ 17 w 86"/>
                <a:gd name="T37" fmla="*/ 69 h 170"/>
                <a:gd name="T38" fmla="*/ 5 w 86"/>
                <a:gd name="T39" fmla="*/ 68 h 170"/>
                <a:gd name="T40" fmla="*/ 2 w 86"/>
                <a:gd name="T41" fmla="*/ 71 h 170"/>
                <a:gd name="T42" fmla="*/ 1 w 86"/>
                <a:gd name="T43" fmla="*/ 79 h 170"/>
                <a:gd name="T44" fmla="*/ 5 w 86"/>
                <a:gd name="T45" fmla="*/ 94 h 170"/>
                <a:gd name="T46" fmla="*/ 8 w 86"/>
                <a:gd name="T47" fmla="*/ 105 h 170"/>
                <a:gd name="T48" fmla="*/ 15 w 86"/>
                <a:gd name="T49" fmla="*/ 111 h 170"/>
                <a:gd name="T50" fmla="*/ 19 w 86"/>
                <a:gd name="T51" fmla="*/ 111 h 170"/>
                <a:gd name="T52" fmla="*/ 25 w 86"/>
                <a:gd name="T53" fmla="*/ 112 h 170"/>
                <a:gd name="T54" fmla="*/ 27 w 86"/>
                <a:gd name="T55" fmla="*/ 122 h 170"/>
                <a:gd name="T56" fmla="*/ 29 w 86"/>
                <a:gd name="T57" fmla="*/ 149 h 170"/>
                <a:gd name="T58" fmla="*/ 26 w 86"/>
                <a:gd name="T59" fmla="*/ 158 h 170"/>
                <a:gd name="T60" fmla="*/ 31 w 86"/>
                <a:gd name="T61" fmla="*/ 167 h 170"/>
                <a:gd name="T62" fmla="*/ 38 w 86"/>
                <a:gd name="T63" fmla="*/ 170 h 170"/>
                <a:gd name="T64" fmla="*/ 48 w 86"/>
                <a:gd name="T65" fmla="*/ 168 h 170"/>
                <a:gd name="T66" fmla="*/ 57 w 86"/>
                <a:gd name="T67" fmla="*/ 144 h 170"/>
                <a:gd name="T68" fmla="*/ 49 w 86"/>
                <a:gd name="T69" fmla="*/ 98 h 170"/>
                <a:gd name="T70" fmla="*/ 52 w 86"/>
                <a:gd name="T71" fmla="*/ 87 h 170"/>
                <a:gd name="T72" fmla="*/ 58 w 86"/>
                <a:gd name="T73" fmla="*/ 89 h 170"/>
                <a:gd name="T74" fmla="*/ 60 w 86"/>
                <a:gd name="T75" fmla="*/ 93 h 170"/>
                <a:gd name="T76" fmla="*/ 65 w 86"/>
                <a:gd name="T77" fmla="*/ 102 h 170"/>
                <a:gd name="T78" fmla="*/ 83 w 86"/>
                <a:gd name="T79" fmla="*/ 96 h 170"/>
                <a:gd name="T80" fmla="*/ 86 w 86"/>
                <a:gd name="T81" fmla="*/ 81 h 170"/>
                <a:gd name="T82" fmla="*/ 82 w 86"/>
                <a:gd name="T83" fmla="*/ 73 h 170"/>
                <a:gd name="T84" fmla="*/ 82 w 86"/>
                <a:gd name="T85" fmla="*/ 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170">
                  <a:moveTo>
                    <a:pt x="85" y="31"/>
                  </a:moveTo>
                  <a:lnTo>
                    <a:pt x="80" y="20"/>
                  </a:lnTo>
                  <a:lnTo>
                    <a:pt x="75" y="18"/>
                  </a:lnTo>
                  <a:lnTo>
                    <a:pt x="75" y="18"/>
                  </a:lnTo>
                  <a:lnTo>
                    <a:pt x="72" y="17"/>
                  </a:lnTo>
                  <a:lnTo>
                    <a:pt x="70" y="14"/>
                  </a:lnTo>
                  <a:lnTo>
                    <a:pt x="68" y="10"/>
                  </a:lnTo>
                  <a:lnTo>
                    <a:pt x="68" y="10"/>
                  </a:lnTo>
                  <a:lnTo>
                    <a:pt x="66" y="8"/>
                  </a:lnTo>
                  <a:lnTo>
                    <a:pt x="63" y="7"/>
                  </a:lnTo>
                  <a:lnTo>
                    <a:pt x="46" y="0"/>
                  </a:lnTo>
                  <a:lnTo>
                    <a:pt x="33" y="0"/>
                  </a:lnTo>
                  <a:lnTo>
                    <a:pt x="22" y="4"/>
                  </a:lnTo>
                  <a:lnTo>
                    <a:pt x="22" y="4"/>
                  </a:lnTo>
                  <a:lnTo>
                    <a:pt x="21" y="3"/>
                  </a:lnTo>
                  <a:lnTo>
                    <a:pt x="17" y="1"/>
                  </a:lnTo>
                  <a:lnTo>
                    <a:pt x="14" y="0"/>
                  </a:lnTo>
                  <a:lnTo>
                    <a:pt x="11" y="1"/>
                  </a:lnTo>
                  <a:lnTo>
                    <a:pt x="7" y="1"/>
                  </a:lnTo>
                  <a:lnTo>
                    <a:pt x="4" y="3"/>
                  </a:lnTo>
                  <a:lnTo>
                    <a:pt x="4" y="3"/>
                  </a:lnTo>
                  <a:lnTo>
                    <a:pt x="2" y="5"/>
                  </a:lnTo>
                  <a:lnTo>
                    <a:pt x="1" y="7"/>
                  </a:lnTo>
                  <a:lnTo>
                    <a:pt x="1" y="10"/>
                  </a:lnTo>
                  <a:lnTo>
                    <a:pt x="1" y="12"/>
                  </a:lnTo>
                  <a:lnTo>
                    <a:pt x="8" y="29"/>
                  </a:lnTo>
                  <a:lnTo>
                    <a:pt x="8" y="29"/>
                  </a:lnTo>
                  <a:lnTo>
                    <a:pt x="10" y="31"/>
                  </a:lnTo>
                  <a:lnTo>
                    <a:pt x="13" y="33"/>
                  </a:lnTo>
                  <a:lnTo>
                    <a:pt x="18" y="34"/>
                  </a:lnTo>
                  <a:lnTo>
                    <a:pt x="18" y="34"/>
                  </a:lnTo>
                  <a:lnTo>
                    <a:pt x="22" y="34"/>
                  </a:lnTo>
                  <a:lnTo>
                    <a:pt x="25" y="32"/>
                  </a:lnTo>
                  <a:lnTo>
                    <a:pt x="28" y="29"/>
                  </a:lnTo>
                  <a:lnTo>
                    <a:pt x="28" y="29"/>
                  </a:lnTo>
                  <a:lnTo>
                    <a:pt x="29" y="28"/>
                  </a:lnTo>
                  <a:lnTo>
                    <a:pt x="30" y="28"/>
                  </a:lnTo>
                  <a:lnTo>
                    <a:pt x="30" y="28"/>
                  </a:lnTo>
                  <a:lnTo>
                    <a:pt x="31" y="29"/>
                  </a:lnTo>
                  <a:lnTo>
                    <a:pt x="32" y="30"/>
                  </a:lnTo>
                  <a:lnTo>
                    <a:pt x="34" y="38"/>
                  </a:lnTo>
                  <a:lnTo>
                    <a:pt x="37" y="44"/>
                  </a:lnTo>
                  <a:lnTo>
                    <a:pt x="34" y="63"/>
                  </a:lnTo>
                  <a:lnTo>
                    <a:pt x="38" y="65"/>
                  </a:lnTo>
                  <a:lnTo>
                    <a:pt x="38" y="65"/>
                  </a:lnTo>
                  <a:lnTo>
                    <a:pt x="39" y="65"/>
                  </a:lnTo>
                  <a:lnTo>
                    <a:pt x="40" y="67"/>
                  </a:lnTo>
                  <a:lnTo>
                    <a:pt x="40" y="67"/>
                  </a:lnTo>
                  <a:lnTo>
                    <a:pt x="40" y="68"/>
                  </a:lnTo>
                  <a:lnTo>
                    <a:pt x="39" y="70"/>
                  </a:lnTo>
                  <a:lnTo>
                    <a:pt x="34" y="75"/>
                  </a:lnTo>
                  <a:lnTo>
                    <a:pt x="28" y="87"/>
                  </a:lnTo>
                  <a:lnTo>
                    <a:pt x="21" y="89"/>
                  </a:lnTo>
                  <a:lnTo>
                    <a:pt x="19" y="73"/>
                  </a:lnTo>
                  <a:lnTo>
                    <a:pt x="19" y="73"/>
                  </a:lnTo>
                  <a:lnTo>
                    <a:pt x="19" y="71"/>
                  </a:lnTo>
                  <a:lnTo>
                    <a:pt x="17" y="69"/>
                  </a:lnTo>
                  <a:lnTo>
                    <a:pt x="16" y="68"/>
                  </a:lnTo>
                  <a:lnTo>
                    <a:pt x="14" y="68"/>
                  </a:lnTo>
                  <a:lnTo>
                    <a:pt x="5" y="68"/>
                  </a:lnTo>
                  <a:lnTo>
                    <a:pt x="5" y="68"/>
                  </a:lnTo>
                  <a:lnTo>
                    <a:pt x="4" y="68"/>
                  </a:lnTo>
                  <a:lnTo>
                    <a:pt x="2" y="71"/>
                  </a:lnTo>
                  <a:lnTo>
                    <a:pt x="1" y="73"/>
                  </a:lnTo>
                  <a:lnTo>
                    <a:pt x="0" y="76"/>
                  </a:lnTo>
                  <a:lnTo>
                    <a:pt x="1" y="79"/>
                  </a:lnTo>
                  <a:lnTo>
                    <a:pt x="2" y="84"/>
                  </a:lnTo>
                  <a:lnTo>
                    <a:pt x="2" y="84"/>
                  </a:lnTo>
                  <a:lnTo>
                    <a:pt x="5" y="94"/>
                  </a:lnTo>
                  <a:lnTo>
                    <a:pt x="6" y="102"/>
                  </a:lnTo>
                  <a:lnTo>
                    <a:pt x="6" y="102"/>
                  </a:lnTo>
                  <a:lnTo>
                    <a:pt x="8" y="105"/>
                  </a:lnTo>
                  <a:lnTo>
                    <a:pt x="10" y="108"/>
                  </a:lnTo>
                  <a:lnTo>
                    <a:pt x="15" y="111"/>
                  </a:lnTo>
                  <a:lnTo>
                    <a:pt x="15" y="111"/>
                  </a:lnTo>
                  <a:lnTo>
                    <a:pt x="17" y="111"/>
                  </a:lnTo>
                  <a:lnTo>
                    <a:pt x="19" y="111"/>
                  </a:lnTo>
                  <a:lnTo>
                    <a:pt x="19" y="111"/>
                  </a:lnTo>
                  <a:lnTo>
                    <a:pt x="22" y="110"/>
                  </a:lnTo>
                  <a:lnTo>
                    <a:pt x="23" y="111"/>
                  </a:lnTo>
                  <a:lnTo>
                    <a:pt x="25" y="112"/>
                  </a:lnTo>
                  <a:lnTo>
                    <a:pt x="25" y="112"/>
                  </a:lnTo>
                  <a:lnTo>
                    <a:pt x="26" y="116"/>
                  </a:lnTo>
                  <a:lnTo>
                    <a:pt x="27" y="122"/>
                  </a:lnTo>
                  <a:lnTo>
                    <a:pt x="28" y="129"/>
                  </a:lnTo>
                  <a:lnTo>
                    <a:pt x="29" y="149"/>
                  </a:lnTo>
                  <a:lnTo>
                    <a:pt x="29" y="149"/>
                  </a:lnTo>
                  <a:lnTo>
                    <a:pt x="28" y="150"/>
                  </a:lnTo>
                  <a:lnTo>
                    <a:pt x="26" y="155"/>
                  </a:lnTo>
                  <a:lnTo>
                    <a:pt x="26" y="158"/>
                  </a:lnTo>
                  <a:lnTo>
                    <a:pt x="26" y="161"/>
                  </a:lnTo>
                  <a:lnTo>
                    <a:pt x="28" y="164"/>
                  </a:lnTo>
                  <a:lnTo>
                    <a:pt x="31" y="167"/>
                  </a:lnTo>
                  <a:lnTo>
                    <a:pt x="31" y="167"/>
                  </a:lnTo>
                  <a:lnTo>
                    <a:pt x="34" y="169"/>
                  </a:lnTo>
                  <a:lnTo>
                    <a:pt x="38" y="170"/>
                  </a:lnTo>
                  <a:lnTo>
                    <a:pt x="41" y="170"/>
                  </a:lnTo>
                  <a:lnTo>
                    <a:pt x="44" y="170"/>
                  </a:lnTo>
                  <a:lnTo>
                    <a:pt x="48" y="168"/>
                  </a:lnTo>
                  <a:lnTo>
                    <a:pt x="50" y="167"/>
                  </a:lnTo>
                  <a:lnTo>
                    <a:pt x="57" y="157"/>
                  </a:lnTo>
                  <a:lnTo>
                    <a:pt x="57" y="144"/>
                  </a:lnTo>
                  <a:lnTo>
                    <a:pt x="49" y="127"/>
                  </a:lnTo>
                  <a:lnTo>
                    <a:pt x="50" y="118"/>
                  </a:lnTo>
                  <a:lnTo>
                    <a:pt x="49" y="98"/>
                  </a:lnTo>
                  <a:lnTo>
                    <a:pt x="51" y="87"/>
                  </a:lnTo>
                  <a:lnTo>
                    <a:pt x="51" y="87"/>
                  </a:lnTo>
                  <a:lnTo>
                    <a:pt x="52" y="87"/>
                  </a:lnTo>
                  <a:lnTo>
                    <a:pt x="55" y="87"/>
                  </a:lnTo>
                  <a:lnTo>
                    <a:pt x="57" y="88"/>
                  </a:lnTo>
                  <a:lnTo>
                    <a:pt x="58" y="89"/>
                  </a:lnTo>
                  <a:lnTo>
                    <a:pt x="59" y="91"/>
                  </a:lnTo>
                  <a:lnTo>
                    <a:pt x="60" y="93"/>
                  </a:lnTo>
                  <a:lnTo>
                    <a:pt x="60" y="93"/>
                  </a:lnTo>
                  <a:lnTo>
                    <a:pt x="60" y="96"/>
                  </a:lnTo>
                  <a:lnTo>
                    <a:pt x="61" y="99"/>
                  </a:lnTo>
                  <a:lnTo>
                    <a:pt x="65" y="102"/>
                  </a:lnTo>
                  <a:lnTo>
                    <a:pt x="69" y="103"/>
                  </a:lnTo>
                  <a:lnTo>
                    <a:pt x="70" y="103"/>
                  </a:lnTo>
                  <a:lnTo>
                    <a:pt x="83" y="96"/>
                  </a:lnTo>
                  <a:lnTo>
                    <a:pt x="83" y="96"/>
                  </a:lnTo>
                  <a:lnTo>
                    <a:pt x="85" y="90"/>
                  </a:lnTo>
                  <a:lnTo>
                    <a:pt x="86" y="81"/>
                  </a:lnTo>
                  <a:lnTo>
                    <a:pt x="86" y="81"/>
                  </a:lnTo>
                  <a:lnTo>
                    <a:pt x="84" y="77"/>
                  </a:lnTo>
                  <a:lnTo>
                    <a:pt x="82" y="73"/>
                  </a:lnTo>
                  <a:lnTo>
                    <a:pt x="77" y="68"/>
                  </a:lnTo>
                  <a:lnTo>
                    <a:pt x="75" y="54"/>
                  </a:lnTo>
                  <a:lnTo>
                    <a:pt x="82" y="38"/>
                  </a:lnTo>
                  <a:lnTo>
                    <a:pt x="85" y="3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4" name="Freeform 146">
              <a:extLst>
                <a:ext uri="{FF2B5EF4-FFF2-40B4-BE49-F238E27FC236}">
                  <a16:creationId xmlns:a16="http://schemas.microsoft.com/office/drawing/2014/main" id="{6F1599C3-7635-452C-9396-F67B6BA33407}"/>
                </a:ext>
              </a:extLst>
            </p:cNvPr>
            <p:cNvSpPr>
              <a:spLocks/>
            </p:cNvSpPr>
            <p:nvPr/>
          </p:nvSpPr>
          <p:spPr bwMode="auto">
            <a:xfrm>
              <a:off x="2512174" y="3385186"/>
              <a:ext cx="12712" cy="33936"/>
            </a:xfrm>
            <a:custGeom>
              <a:avLst/>
              <a:gdLst>
                <a:gd name="T0" fmla="*/ 39 w 42"/>
                <a:gd name="T1" fmla="*/ 0 h 91"/>
                <a:gd name="T2" fmla="*/ 32 w 42"/>
                <a:gd name="T3" fmla="*/ 1 h 91"/>
                <a:gd name="T4" fmla="*/ 32 w 42"/>
                <a:gd name="T5" fmla="*/ 1 h 91"/>
                <a:gd name="T6" fmla="*/ 31 w 42"/>
                <a:gd name="T7" fmla="*/ 1 h 91"/>
                <a:gd name="T8" fmla="*/ 30 w 42"/>
                <a:gd name="T9" fmla="*/ 3 h 91"/>
                <a:gd name="T10" fmla="*/ 26 w 42"/>
                <a:gd name="T11" fmla="*/ 21 h 91"/>
                <a:gd name="T12" fmla="*/ 26 w 42"/>
                <a:gd name="T13" fmla="*/ 21 h 91"/>
                <a:gd name="T14" fmla="*/ 24 w 42"/>
                <a:gd name="T15" fmla="*/ 27 h 91"/>
                <a:gd name="T16" fmla="*/ 16 w 42"/>
                <a:gd name="T17" fmla="*/ 40 h 91"/>
                <a:gd name="T18" fmla="*/ 4 w 42"/>
                <a:gd name="T19" fmla="*/ 59 h 91"/>
                <a:gd name="T20" fmla="*/ 4 w 42"/>
                <a:gd name="T21" fmla="*/ 59 h 91"/>
                <a:gd name="T22" fmla="*/ 1 w 42"/>
                <a:gd name="T23" fmla="*/ 65 h 91"/>
                <a:gd name="T24" fmla="*/ 0 w 42"/>
                <a:gd name="T25" fmla="*/ 71 h 91"/>
                <a:gd name="T26" fmla="*/ 0 w 42"/>
                <a:gd name="T27" fmla="*/ 88 h 91"/>
                <a:gd name="T28" fmla="*/ 0 w 42"/>
                <a:gd name="T29" fmla="*/ 88 h 91"/>
                <a:gd name="T30" fmla="*/ 0 w 42"/>
                <a:gd name="T31" fmla="*/ 90 h 91"/>
                <a:gd name="T32" fmla="*/ 2 w 42"/>
                <a:gd name="T33" fmla="*/ 91 h 91"/>
                <a:gd name="T34" fmla="*/ 2 w 42"/>
                <a:gd name="T35" fmla="*/ 91 h 91"/>
                <a:gd name="T36" fmla="*/ 4 w 42"/>
                <a:gd name="T37" fmla="*/ 90 h 91"/>
                <a:gd name="T38" fmla="*/ 5 w 42"/>
                <a:gd name="T39" fmla="*/ 89 h 91"/>
                <a:gd name="T40" fmla="*/ 9 w 42"/>
                <a:gd name="T41" fmla="*/ 81 h 91"/>
                <a:gd name="T42" fmla="*/ 17 w 42"/>
                <a:gd name="T43" fmla="*/ 73 h 91"/>
                <a:gd name="T44" fmla="*/ 19 w 42"/>
                <a:gd name="T45" fmla="*/ 65 h 91"/>
                <a:gd name="T46" fmla="*/ 22 w 42"/>
                <a:gd name="T47" fmla="*/ 56 h 91"/>
                <a:gd name="T48" fmla="*/ 22 w 42"/>
                <a:gd name="T49" fmla="*/ 56 h 91"/>
                <a:gd name="T50" fmla="*/ 24 w 42"/>
                <a:gd name="T51" fmla="*/ 54 h 91"/>
                <a:gd name="T52" fmla="*/ 26 w 42"/>
                <a:gd name="T53" fmla="*/ 53 h 91"/>
                <a:gd name="T54" fmla="*/ 31 w 42"/>
                <a:gd name="T55" fmla="*/ 52 h 91"/>
                <a:gd name="T56" fmla="*/ 38 w 42"/>
                <a:gd name="T57" fmla="*/ 43 h 91"/>
                <a:gd name="T58" fmla="*/ 40 w 42"/>
                <a:gd name="T59" fmla="*/ 27 h 91"/>
                <a:gd name="T60" fmla="*/ 41 w 42"/>
                <a:gd name="T61" fmla="*/ 15 h 91"/>
                <a:gd name="T62" fmla="*/ 42 w 42"/>
                <a:gd name="T63" fmla="*/ 3 h 91"/>
                <a:gd name="T64" fmla="*/ 42 w 42"/>
                <a:gd name="T65" fmla="*/ 3 h 91"/>
                <a:gd name="T66" fmla="*/ 41 w 42"/>
                <a:gd name="T67" fmla="*/ 1 h 91"/>
                <a:gd name="T68" fmla="*/ 41 w 42"/>
                <a:gd name="T69" fmla="*/ 1 h 91"/>
                <a:gd name="T70" fmla="*/ 39 w 42"/>
                <a:gd name="T71" fmla="*/ 0 h 91"/>
                <a:gd name="T72" fmla="*/ 39 w 42"/>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91">
                  <a:moveTo>
                    <a:pt x="39" y="0"/>
                  </a:moveTo>
                  <a:lnTo>
                    <a:pt x="32" y="1"/>
                  </a:lnTo>
                  <a:lnTo>
                    <a:pt x="32" y="1"/>
                  </a:lnTo>
                  <a:lnTo>
                    <a:pt x="31" y="1"/>
                  </a:lnTo>
                  <a:lnTo>
                    <a:pt x="30" y="3"/>
                  </a:lnTo>
                  <a:lnTo>
                    <a:pt x="26" y="21"/>
                  </a:lnTo>
                  <a:lnTo>
                    <a:pt x="26" y="21"/>
                  </a:lnTo>
                  <a:lnTo>
                    <a:pt x="24" y="27"/>
                  </a:lnTo>
                  <a:lnTo>
                    <a:pt x="16" y="40"/>
                  </a:lnTo>
                  <a:lnTo>
                    <a:pt x="4" y="59"/>
                  </a:lnTo>
                  <a:lnTo>
                    <a:pt x="4" y="59"/>
                  </a:lnTo>
                  <a:lnTo>
                    <a:pt x="1" y="65"/>
                  </a:lnTo>
                  <a:lnTo>
                    <a:pt x="0" y="71"/>
                  </a:lnTo>
                  <a:lnTo>
                    <a:pt x="0" y="88"/>
                  </a:lnTo>
                  <a:lnTo>
                    <a:pt x="0" y="88"/>
                  </a:lnTo>
                  <a:lnTo>
                    <a:pt x="0" y="90"/>
                  </a:lnTo>
                  <a:lnTo>
                    <a:pt x="2" y="91"/>
                  </a:lnTo>
                  <a:lnTo>
                    <a:pt x="2" y="91"/>
                  </a:lnTo>
                  <a:lnTo>
                    <a:pt x="4" y="90"/>
                  </a:lnTo>
                  <a:lnTo>
                    <a:pt x="5" y="89"/>
                  </a:lnTo>
                  <a:lnTo>
                    <a:pt x="9" y="81"/>
                  </a:lnTo>
                  <a:lnTo>
                    <a:pt x="17" y="73"/>
                  </a:lnTo>
                  <a:lnTo>
                    <a:pt x="19" y="65"/>
                  </a:lnTo>
                  <a:lnTo>
                    <a:pt x="22" y="56"/>
                  </a:lnTo>
                  <a:lnTo>
                    <a:pt x="22" y="56"/>
                  </a:lnTo>
                  <a:lnTo>
                    <a:pt x="24" y="54"/>
                  </a:lnTo>
                  <a:lnTo>
                    <a:pt x="26" y="53"/>
                  </a:lnTo>
                  <a:lnTo>
                    <a:pt x="31" y="52"/>
                  </a:lnTo>
                  <a:lnTo>
                    <a:pt x="38" y="43"/>
                  </a:lnTo>
                  <a:lnTo>
                    <a:pt x="40" y="27"/>
                  </a:lnTo>
                  <a:lnTo>
                    <a:pt x="41" y="15"/>
                  </a:lnTo>
                  <a:lnTo>
                    <a:pt x="42" y="3"/>
                  </a:lnTo>
                  <a:lnTo>
                    <a:pt x="42" y="3"/>
                  </a:lnTo>
                  <a:lnTo>
                    <a:pt x="41" y="1"/>
                  </a:lnTo>
                  <a:lnTo>
                    <a:pt x="41" y="1"/>
                  </a:lnTo>
                  <a:lnTo>
                    <a:pt x="39" y="0"/>
                  </a:lnTo>
                  <a:lnTo>
                    <a:pt x="39"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5" name="Freeform 147">
              <a:extLst>
                <a:ext uri="{FF2B5EF4-FFF2-40B4-BE49-F238E27FC236}">
                  <a16:creationId xmlns:a16="http://schemas.microsoft.com/office/drawing/2014/main" id="{C214D335-C332-40D5-B67C-776631694524}"/>
                </a:ext>
              </a:extLst>
            </p:cNvPr>
            <p:cNvSpPr>
              <a:spLocks/>
            </p:cNvSpPr>
            <p:nvPr/>
          </p:nvSpPr>
          <p:spPr bwMode="auto">
            <a:xfrm>
              <a:off x="2517259" y="3411745"/>
              <a:ext cx="16527" cy="13279"/>
            </a:xfrm>
            <a:custGeom>
              <a:avLst/>
              <a:gdLst>
                <a:gd name="T0" fmla="*/ 18 w 51"/>
                <a:gd name="T1" fmla="*/ 14 h 36"/>
                <a:gd name="T2" fmla="*/ 14 w 51"/>
                <a:gd name="T3" fmla="*/ 21 h 36"/>
                <a:gd name="T4" fmla="*/ 7 w 51"/>
                <a:gd name="T5" fmla="*/ 22 h 36"/>
                <a:gd name="T6" fmla="*/ 7 w 51"/>
                <a:gd name="T7" fmla="*/ 22 h 36"/>
                <a:gd name="T8" fmla="*/ 3 w 51"/>
                <a:gd name="T9" fmla="*/ 24 h 36"/>
                <a:gd name="T10" fmla="*/ 0 w 51"/>
                <a:gd name="T11" fmla="*/ 26 h 36"/>
                <a:gd name="T12" fmla="*/ 0 w 51"/>
                <a:gd name="T13" fmla="*/ 27 h 36"/>
                <a:gd name="T14" fmla="*/ 0 w 51"/>
                <a:gd name="T15" fmla="*/ 28 h 36"/>
                <a:gd name="T16" fmla="*/ 0 w 51"/>
                <a:gd name="T17" fmla="*/ 28 h 36"/>
                <a:gd name="T18" fmla="*/ 1 w 51"/>
                <a:gd name="T19" fmla="*/ 32 h 36"/>
                <a:gd name="T20" fmla="*/ 8 w 51"/>
                <a:gd name="T21" fmla="*/ 34 h 36"/>
                <a:gd name="T22" fmla="*/ 24 w 51"/>
                <a:gd name="T23" fmla="*/ 36 h 36"/>
                <a:gd name="T24" fmla="*/ 34 w 51"/>
                <a:gd name="T25" fmla="*/ 33 h 36"/>
                <a:gd name="T26" fmla="*/ 51 w 51"/>
                <a:gd name="T27" fmla="*/ 17 h 36"/>
                <a:gd name="T28" fmla="*/ 50 w 51"/>
                <a:gd name="T29" fmla="*/ 5 h 36"/>
                <a:gd name="T30" fmla="*/ 47 w 51"/>
                <a:gd name="T31" fmla="*/ 2 h 36"/>
                <a:gd name="T32" fmla="*/ 47 w 51"/>
                <a:gd name="T33" fmla="*/ 2 h 36"/>
                <a:gd name="T34" fmla="*/ 44 w 51"/>
                <a:gd name="T35" fmla="*/ 0 h 36"/>
                <a:gd name="T36" fmla="*/ 40 w 51"/>
                <a:gd name="T37" fmla="*/ 1 h 36"/>
                <a:gd name="T38" fmla="*/ 27 w 51"/>
                <a:gd name="T39" fmla="*/ 7 h 36"/>
                <a:gd name="T40" fmla="*/ 22 w 51"/>
                <a:gd name="T41" fmla="*/ 10 h 36"/>
                <a:gd name="T42" fmla="*/ 22 w 51"/>
                <a:gd name="T43" fmla="*/ 10 h 36"/>
                <a:gd name="T44" fmla="*/ 19 w 51"/>
                <a:gd name="T45" fmla="*/ 11 h 36"/>
                <a:gd name="T46" fmla="*/ 18 w 51"/>
                <a:gd name="T47" fmla="*/ 14 h 36"/>
                <a:gd name="T48" fmla="*/ 18 w 51"/>
                <a:gd name="T49"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6">
                  <a:moveTo>
                    <a:pt x="18" y="14"/>
                  </a:moveTo>
                  <a:lnTo>
                    <a:pt x="14" y="21"/>
                  </a:lnTo>
                  <a:lnTo>
                    <a:pt x="7" y="22"/>
                  </a:lnTo>
                  <a:lnTo>
                    <a:pt x="7" y="22"/>
                  </a:lnTo>
                  <a:lnTo>
                    <a:pt x="3" y="24"/>
                  </a:lnTo>
                  <a:lnTo>
                    <a:pt x="0" y="26"/>
                  </a:lnTo>
                  <a:lnTo>
                    <a:pt x="0" y="27"/>
                  </a:lnTo>
                  <a:lnTo>
                    <a:pt x="0" y="28"/>
                  </a:lnTo>
                  <a:lnTo>
                    <a:pt x="0" y="28"/>
                  </a:lnTo>
                  <a:lnTo>
                    <a:pt x="1" y="32"/>
                  </a:lnTo>
                  <a:lnTo>
                    <a:pt x="8" y="34"/>
                  </a:lnTo>
                  <a:lnTo>
                    <a:pt x="24" y="36"/>
                  </a:lnTo>
                  <a:lnTo>
                    <a:pt x="34" y="33"/>
                  </a:lnTo>
                  <a:lnTo>
                    <a:pt x="51" y="17"/>
                  </a:lnTo>
                  <a:lnTo>
                    <a:pt x="50" y="5"/>
                  </a:lnTo>
                  <a:lnTo>
                    <a:pt x="47" y="2"/>
                  </a:lnTo>
                  <a:lnTo>
                    <a:pt x="47" y="2"/>
                  </a:lnTo>
                  <a:lnTo>
                    <a:pt x="44" y="0"/>
                  </a:lnTo>
                  <a:lnTo>
                    <a:pt x="40" y="1"/>
                  </a:lnTo>
                  <a:lnTo>
                    <a:pt x="27" y="7"/>
                  </a:lnTo>
                  <a:lnTo>
                    <a:pt x="22" y="10"/>
                  </a:lnTo>
                  <a:lnTo>
                    <a:pt x="22" y="10"/>
                  </a:lnTo>
                  <a:lnTo>
                    <a:pt x="19" y="11"/>
                  </a:lnTo>
                  <a:lnTo>
                    <a:pt x="18" y="14"/>
                  </a:lnTo>
                  <a:lnTo>
                    <a:pt x="18" y="1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6" name="Freeform 148">
              <a:extLst>
                <a:ext uri="{FF2B5EF4-FFF2-40B4-BE49-F238E27FC236}">
                  <a16:creationId xmlns:a16="http://schemas.microsoft.com/office/drawing/2014/main" id="{231A5BC6-8D50-4C39-BD91-3E2CCD814B2E}"/>
                </a:ext>
              </a:extLst>
            </p:cNvPr>
            <p:cNvSpPr>
              <a:spLocks/>
            </p:cNvSpPr>
            <p:nvPr/>
          </p:nvSpPr>
          <p:spPr bwMode="auto">
            <a:xfrm>
              <a:off x="2421918" y="3383711"/>
              <a:ext cx="7627" cy="8852"/>
            </a:xfrm>
            <a:custGeom>
              <a:avLst/>
              <a:gdLst>
                <a:gd name="T0" fmla="*/ 5 w 22"/>
                <a:gd name="T1" fmla="*/ 22 h 22"/>
                <a:gd name="T2" fmla="*/ 12 w 22"/>
                <a:gd name="T3" fmla="*/ 21 h 22"/>
                <a:gd name="T4" fmla="*/ 12 w 22"/>
                <a:gd name="T5" fmla="*/ 21 h 22"/>
                <a:gd name="T6" fmla="*/ 13 w 22"/>
                <a:gd name="T7" fmla="*/ 20 h 22"/>
                <a:gd name="T8" fmla="*/ 21 w 22"/>
                <a:gd name="T9" fmla="*/ 13 h 22"/>
                <a:gd name="T10" fmla="*/ 21 w 22"/>
                <a:gd name="T11" fmla="*/ 13 h 22"/>
                <a:gd name="T12" fmla="*/ 22 w 22"/>
                <a:gd name="T13" fmla="*/ 11 h 22"/>
                <a:gd name="T14" fmla="*/ 22 w 22"/>
                <a:gd name="T15" fmla="*/ 8 h 22"/>
                <a:gd name="T16" fmla="*/ 18 w 22"/>
                <a:gd name="T17" fmla="*/ 2 h 22"/>
                <a:gd name="T18" fmla="*/ 18 w 22"/>
                <a:gd name="T19" fmla="*/ 2 h 22"/>
                <a:gd name="T20" fmla="*/ 16 w 22"/>
                <a:gd name="T21" fmla="*/ 1 h 22"/>
                <a:gd name="T22" fmla="*/ 14 w 22"/>
                <a:gd name="T23" fmla="*/ 0 h 22"/>
                <a:gd name="T24" fmla="*/ 14 w 22"/>
                <a:gd name="T25" fmla="*/ 0 h 22"/>
                <a:gd name="T26" fmla="*/ 11 w 22"/>
                <a:gd name="T27" fmla="*/ 1 h 22"/>
                <a:gd name="T28" fmla="*/ 10 w 22"/>
                <a:gd name="T29" fmla="*/ 2 h 22"/>
                <a:gd name="T30" fmla="*/ 7 w 22"/>
                <a:gd name="T31" fmla="*/ 8 h 22"/>
                <a:gd name="T32" fmla="*/ 1 w 22"/>
                <a:gd name="T33" fmla="*/ 16 h 22"/>
                <a:gd name="T34" fmla="*/ 1 w 22"/>
                <a:gd name="T35" fmla="*/ 16 h 22"/>
                <a:gd name="T36" fmla="*/ 0 w 22"/>
                <a:gd name="T37" fmla="*/ 18 h 22"/>
                <a:gd name="T38" fmla="*/ 1 w 22"/>
                <a:gd name="T39" fmla="*/ 20 h 22"/>
                <a:gd name="T40" fmla="*/ 1 w 22"/>
                <a:gd name="T41" fmla="*/ 20 h 22"/>
                <a:gd name="T42" fmla="*/ 2 w 22"/>
                <a:gd name="T43" fmla="*/ 22 h 22"/>
                <a:gd name="T44" fmla="*/ 5 w 22"/>
                <a:gd name="T45" fmla="*/ 22 h 22"/>
                <a:gd name="T46" fmla="*/ 5 w 22"/>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2">
                  <a:moveTo>
                    <a:pt x="5" y="22"/>
                  </a:moveTo>
                  <a:lnTo>
                    <a:pt x="12" y="21"/>
                  </a:lnTo>
                  <a:lnTo>
                    <a:pt x="12" y="21"/>
                  </a:lnTo>
                  <a:lnTo>
                    <a:pt x="13" y="20"/>
                  </a:lnTo>
                  <a:lnTo>
                    <a:pt x="21" y="13"/>
                  </a:lnTo>
                  <a:lnTo>
                    <a:pt x="21" y="13"/>
                  </a:lnTo>
                  <a:lnTo>
                    <a:pt x="22" y="11"/>
                  </a:lnTo>
                  <a:lnTo>
                    <a:pt x="22" y="8"/>
                  </a:lnTo>
                  <a:lnTo>
                    <a:pt x="18" y="2"/>
                  </a:lnTo>
                  <a:lnTo>
                    <a:pt x="18" y="2"/>
                  </a:lnTo>
                  <a:lnTo>
                    <a:pt x="16" y="1"/>
                  </a:lnTo>
                  <a:lnTo>
                    <a:pt x="14" y="0"/>
                  </a:lnTo>
                  <a:lnTo>
                    <a:pt x="14" y="0"/>
                  </a:lnTo>
                  <a:lnTo>
                    <a:pt x="11" y="1"/>
                  </a:lnTo>
                  <a:lnTo>
                    <a:pt x="10" y="2"/>
                  </a:lnTo>
                  <a:lnTo>
                    <a:pt x="7" y="8"/>
                  </a:lnTo>
                  <a:lnTo>
                    <a:pt x="1" y="16"/>
                  </a:lnTo>
                  <a:lnTo>
                    <a:pt x="1" y="16"/>
                  </a:lnTo>
                  <a:lnTo>
                    <a:pt x="0" y="18"/>
                  </a:lnTo>
                  <a:lnTo>
                    <a:pt x="1" y="20"/>
                  </a:lnTo>
                  <a:lnTo>
                    <a:pt x="1" y="20"/>
                  </a:lnTo>
                  <a:lnTo>
                    <a:pt x="2" y="22"/>
                  </a:lnTo>
                  <a:lnTo>
                    <a:pt x="5" y="22"/>
                  </a:lnTo>
                  <a:lnTo>
                    <a:pt x="5" y="2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7" name="Freeform 149">
              <a:extLst>
                <a:ext uri="{FF2B5EF4-FFF2-40B4-BE49-F238E27FC236}">
                  <a16:creationId xmlns:a16="http://schemas.microsoft.com/office/drawing/2014/main" id="{D78B2A1A-F4A6-4B8A-834E-47435354851A}"/>
                </a:ext>
              </a:extLst>
            </p:cNvPr>
            <p:cNvSpPr>
              <a:spLocks/>
            </p:cNvSpPr>
            <p:nvPr/>
          </p:nvSpPr>
          <p:spPr bwMode="auto">
            <a:xfrm>
              <a:off x="2411749" y="3395514"/>
              <a:ext cx="24153" cy="19181"/>
            </a:xfrm>
            <a:custGeom>
              <a:avLst/>
              <a:gdLst>
                <a:gd name="T0" fmla="*/ 20 w 76"/>
                <a:gd name="T1" fmla="*/ 29 h 53"/>
                <a:gd name="T2" fmla="*/ 20 w 76"/>
                <a:gd name="T3" fmla="*/ 29 h 53"/>
                <a:gd name="T4" fmla="*/ 17 w 76"/>
                <a:gd name="T5" fmla="*/ 30 h 53"/>
                <a:gd name="T6" fmla="*/ 14 w 76"/>
                <a:gd name="T7" fmla="*/ 31 h 53"/>
                <a:gd name="T8" fmla="*/ 6 w 76"/>
                <a:gd name="T9" fmla="*/ 39 h 53"/>
                <a:gd name="T10" fmla="*/ 1 w 76"/>
                <a:gd name="T11" fmla="*/ 43 h 53"/>
                <a:gd name="T12" fmla="*/ 1 w 76"/>
                <a:gd name="T13" fmla="*/ 43 h 53"/>
                <a:gd name="T14" fmla="*/ 0 w 76"/>
                <a:gd name="T15" fmla="*/ 46 h 53"/>
                <a:gd name="T16" fmla="*/ 1 w 76"/>
                <a:gd name="T17" fmla="*/ 48 h 53"/>
                <a:gd name="T18" fmla="*/ 1 w 76"/>
                <a:gd name="T19" fmla="*/ 48 h 53"/>
                <a:gd name="T20" fmla="*/ 2 w 76"/>
                <a:gd name="T21" fmla="*/ 50 h 53"/>
                <a:gd name="T22" fmla="*/ 6 w 76"/>
                <a:gd name="T23" fmla="*/ 51 h 53"/>
                <a:gd name="T24" fmla="*/ 21 w 76"/>
                <a:gd name="T25" fmla="*/ 50 h 53"/>
                <a:gd name="T26" fmla="*/ 21 w 76"/>
                <a:gd name="T27" fmla="*/ 50 h 53"/>
                <a:gd name="T28" fmla="*/ 26 w 76"/>
                <a:gd name="T29" fmla="*/ 51 h 53"/>
                <a:gd name="T30" fmla="*/ 26 w 76"/>
                <a:gd name="T31" fmla="*/ 51 h 53"/>
                <a:gd name="T32" fmla="*/ 29 w 76"/>
                <a:gd name="T33" fmla="*/ 52 h 53"/>
                <a:gd name="T34" fmla="*/ 32 w 76"/>
                <a:gd name="T35" fmla="*/ 53 h 53"/>
                <a:gd name="T36" fmla="*/ 35 w 76"/>
                <a:gd name="T37" fmla="*/ 52 h 53"/>
                <a:gd name="T38" fmla="*/ 36 w 76"/>
                <a:gd name="T39" fmla="*/ 51 h 53"/>
                <a:gd name="T40" fmla="*/ 36 w 76"/>
                <a:gd name="T41" fmla="*/ 49 h 53"/>
                <a:gd name="T42" fmla="*/ 36 w 76"/>
                <a:gd name="T43" fmla="*/ 49 h 53"/>
                <a:gd name="T44" fmla="*/ 36 w 76"/>
                <a:gd name="T45" fmla="*/ 32 h 53"/>
                <a:gd name="T46" fmla="*/ 36 w 76"/>
                <a:gd name="T47" fmla="*/ 32 h 53"/>
                <a:gd name="T48" fmla="*/ 41 w 76"/>
                <a:gd name="T49" fmla="*/ 27 h 53"/>
                <a:gd name="T50" fmla="*/ 45 w 76"/>
                <a:gd name="T51" fmla="*/ 24 h 53"/>
                <a:gd name="T52" fmla="*/ 49 w 76"/>
                <a:gd name="T53" fmla="*/ 23 h 53"/>
                <a:gd name="T54" fmla="*/ 49 w 76"/>
                <a:gd name="T55" fmla="*/ 23 h 53"/>
                <a:gd name="T56" fmla="*/ 60 w 76"/>
                <a:gd name="T57" fmla="*/ 22 h 53"/>
                <a:gd name="T58" fmla="*/ 70 w 76"/>
                <a:gd name="T59" fmla="*/ 21 h 53"/>
                <a:gd name="T60" fmla="*/ 70 w 76"/>
                <a:gd name="T61" fmla="*/ 21 h 53"/>
                <a:gd name="T62" fmla="*/ 72 w 76"/>
                <a:gd name="T63" fmla="*/ 19 h 53"/>
                <a:gd name="T64" fmla="*/ 74 w 76"/>
                <a:gd name="T65" fmla="*/ 15 h 53"/>
                <a:gd name="T66" fmla="*/ 76 w 76"/>
                <a:gd name="T67" fmla="*/ 11 h 53"/>
                <a:gd name="T68" fmla="*/ 59 w 76"/>
                <a:gd name="T69" fmla="*/ 11 h 53"/>
                <a:gd name="T70" fmla="*/ 55 w 76"/>
                <a:gd name="T71" fmla="*/ 2 h 53"/>
                <a:gd name="T72" fmla="*/ 47 w 76"/>
                <a:gd name="T73" fmla="*/ 0 h 53"/>
                <a:gd name="T74" fmla="*/ 41 w 76"/>
                <a:gd name="T75" fmla="*/ 5 h 53"/>
                <a:gd name="T76" fmla="*/ 35 w 76"/>
                <a:gd name="T77" fmla="*/ 19 h 53"/>
                <a:gd name="T78" fmla="*/ 25 w 76"/>
                <a:gd name="T79" fmla="*/ 28 h 53"/>
                <a:gd name="T80" fmla="*/ 20 w 76"/>
                <a:gd name="T81"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53">
                  <a:moveTo>
                    <a:pt x="20" y="29"/>
                  </a:moveTo>
                  <a:lnTo>
                    <a:pt x="20" y="29"/>
                  </a:lnTo>
                  <a:lnTo>
                    <a:pt x="17" y="30"/>
                  </a:lnTo>
                  <a:lnTo>
                    <a:pt x="14" y="31"/>
                  </a:lnTo>
                  <a:lnTo>
                    <a:pt x="6" y="39"/>
                  </a:lnTo>
                  <a:lnTo>
                    <a:pt x="1" y="43"/>
                  </a:lnTo>
                  <a:lnTo>
                    <a:pt x="1" y="43"/>
                  </a:lnTo>
                  <a:lnTo>
                    <a:pt x="0" y="46"/>
                  </a:lnTo>
                  <a:lnTo>
                    <a:pt x="1" y="48"/>
                  </a:lnTo>
                  <a:lnTo>
                    <a:pt x="1" y="48"/>
                  </a:lnTo>
                  <a:lnTo>
                    <a:pt x="2" y="50"/>
                  </a:lnTo>
                  <a:lnTo>
                    <a:pt x="6" y="51"/>
                  </a:lnTo>
                  <a:lnTo>
                    <a:pt x="21" y="50"/>
                  </a:lnTo>
                  <a:lnTo>
                    <a:pt x="21" y="50"/>
                  </a:lnTo>
                  <a:lnTo>
                    <a:pt x="26" y="51"/>
                  </a:lnTo>
                  <a:lnTo>
                    <a:pt x="26" y="51"/>
                  </a:lnTo>
                  <a:lnTo>
                    <a:pt x="29" y="52"/>
                  </a:lnTo>
                  <a:lnTo>
                    <a:pt x="32" y="53"/>
                  </a:lnTo>
                  <a:lnTo>
                    <a:pt x="35" y="52"/>
                  </a:lnTo>
                  <a:lnTo>
                    <a:pt x="36" y="51"/>
                  </a:lnTo>
                  <a:lnTo>
                    <a:pt x="36" y="49"/>
                  </a:lnTo>
                  <a:lnTo>
                    <a:pt x="36" y="49"/>
                  </a:lnTo>
                  <a:lnTo>
                    <a:pt x="36" y="32"/>
                  </a:lnTo>
                  <a:lnTo>
                    <a:pt x="36" y="32"/>
                  </a:lnTo>
                  <a:lnTo>
                    <a:pt x="41" y="27"/>
                  </a:lnTo>
                  <a:lnTo>
                    <a:pt x="45" y="24"/>
                  </a:lnTo>
                  <a:lnTo>
                    <a:pt x="49" y="23"/>
                  </a:lnTo>
                  <a:lnTo>
                    <a:pt x="49" y="23"/>
                  </a:lnTo>
                  <a:lnTo>
                    <a:pt x="60" y="22"/>
                  </a:lnTo>
                  <a:lnTo>
                    <a:pt x="70" y="21"/>
                  </a:lnTo>
                  <a:lnTo>
                    <a:pt x="70" y="21"/>
                  </a:lnTo>
                  <a:lnTo>
                    <a:pt x="72" y="19"/>
                  </a:lnTo>
                  <a:lnTo>
                    <a:pt x="74" y="15"/>
                  </a:lnTo>
                  <a:lnTo>
                    <a:pt x="76" y="11"/>
                  </a:lnTo>
                  <a:lnTo>
                    <a:pt x="59" y="11"/>
                  </a:lnTo>
                  <a:lnTo>
                    <a:pt x="55" y="2"/>
                  </a:lnTo>
                  <a:lnTo>
                    <a:pt x="47" y="0"/>
                  </a:lnTo>
                  <a:lnTo>
                    <a:pt x="41" y="5"/>
                  </a:lnTo>
                  <a:lnTo>
                    <a:pt x="35" y="19"/>
                  </a:lnTo>
                  <a:lnTo>
                    <a:pt x="25" y="28"/>
                  </a:lnTo>
                  <a:lnTo>
                    <a:pt x="20" y="2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8" name="Freeform 150">
              <a:extLst>
                <a:ext uri="{FF2B5EF4-FFF2-40B4-BE49-F238E27FC236}">
                  <a16:creationId xmlns:a16="http://schemas.microsoft.com/office/drawing/2014/main" id="{346EFBC9-B634-4C56-8987-F06712EAD0E4}"/>
                </a:ext>
              </a:extLst>
            </p:cNvPr>
            <p:cNvSpPr>
              <a:spLocks/>
            </p:cNvSpPr>
            <p:nvPr/>
          </p:nvSpPr>
          <p:spPr bwMode="auto">
            <a:xfrm>
              <a:off x="2399037" y="3417646"/>
              <a:ext cx="10169" cy="14755"/>
            </a:xfrm>
            <a:custGeom>
              <a:avLst/>
              <a:gdLst>
                <a:gd name="T0" fmla="*/ 7 w 33"/>
                <a:gd name="T1" fmla="*/ 40 h 41"/>
                <a:gd name="T2" fmla="*/ 16 w 33"/>
                <a:gd name="T3" fmla="*/ 34 h 41"/>
                <a:gd name="T4" fmla="*/ 27 w 33"/>
                <a:gd name="T5" fmla="*/ 22 h 41"/>
                <a:gd name="T6" fmla="*/ 27 w 33"/>
                <a:gd name="T7" fmla="*/ 22 h 41"/>
                <a:gd name="T8" fmla="*/ 28 w 33"/>
                <a:gd name="T9" fmla="*/ 20 h 41"/>
                <a:gd name="T10" fmla="*/ 33 w 33"/>
                <a:gd name="T11" fmla="*/ 10 h 41"/>
                <a:gd name="T12" fmla="*/ 33 w 33"/>
                <a:gd name="T13" fmla="*/ 10 h 41"/>
                <a:gd name="T14" fmla="*/ 33 w 33"/>
                <a:gd name="T15" fmla="*/ 8 h 41"/>
                <a:gd name="T16" fmla="*/ 33 w 33"/>
                <a:gd name="T17" fmla="*/ 5 h 41"/>
                <a:gd name="T18" fmla="*/ 30 w 33"/>
                <a:gd name="T19" fmla="*/ 1 h 41"/>
                <a:gd name="T20" fmla="*/ 30 w 33"/>
                <a:gd name="T21" fmla="*/ 1 h 41"/>
                <a:gd name="T22" fmla="*/ 29 w 33"/>
                <a:gd name="T23" fmla="*/ 0 h 41"/>
                <a:gd name="T24" fmla="*/ 28 w 33"/>
                <a:gd name="T25" fmla="*/ 0 h 41"/>
                <a:gd name="T26" fmla="*/ 28 w 33"/>
                <a:gd name="T27" fmla="*/ 0 h 41"/>
                <a:gd name="T28" fmla="*/ 26 w 33"/>
                <a:gd name="T29" fmla="*/ 0 h 41"/>
                <a:gd name="T30" fmla="*/ 25 w 33"/>
                <a:gd name="T31" fmla="*/ 0 h 41"/>
                <a:gd name="T32" fmla="*/ 9 w 33"/>
                <a:gd name="T33" fmla="*/ 15 h 41"/>
                <a:gd name="T34" fmla="*/ 0 w 33"/>
                <a:gd name="T35" fmla="*/ 30 h 41"/>
                <a:gd name="T36" fmla="*/ 0 w 33"/>
                <a:gd name="T37" fmla="*/ 36 h 41"/>
                <a:gd name="T38" fmla="*/ 0 w 33"/>
                <a:gd name="T39" fmla="*/ 36 h 41"/>
                <a:gd name="T40" fmla="*/ 0 w 33"/>
                <a:gd name="T41" fmla="*/ 39 h 41"/>
                <a:gd name="T42" fmla="*/ 2 w 33"/>
                <a:gd name="T43" fmla="*/ 41 h 41"/>
                <a:gd name="T44" fmla="*/ 2 w 33"/>
                <a:gd name="T45" fmla="*/ 41 h 41"/>
                <a:gd name="T46" fmla="*/ 4 w 33"/>
                <a:gd name="T47" fmla="*/ 41 h 41"/>
                <a:gd name="T48" fmla="*/ 7 w 33"/>
                <a:gd name="T49" fmla="*/ 40 h 41"/>
                <a:gd name="T50" fmla="*/ 7 w 33"/>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41">
                  <a:moveTo>
                    <a:pt x="7" y="40"/>
                  </a:moveTo>
                  <a:lnTo>
                    <a:pt x="16" y="34"/>
                  </a:lnTo>
                  <a:lnTo>
                    <a:pt x="27" y="22"/>
                  </a:lnTo>
                  <a:lnTo>
                    <a:pt x="27" y="22"/>
                  </a:lnTo>
                  <a:lnTo>
                    <a:pt x="28" y="20"/>
                  </a:lnTo>
                  <a:lnTo>
                    <a:pt x="33" y="10"/>
                  </a:lnTo>
                  <a:lnTo>
                    <a:pt x="33" y="10"/>
                  </a:lnTo>
                  <a:lnTo>
                    <a:pt x="33" y="8"/>
                  </a:lnTo>
                  <a:lnTo>
                    <a:pt x="33" y="5"/>
                  </a:lnTo>
                  <a:lnTo>
                    <a:pt x="30" y="1"/>
                  </a:lnTo>
                  <a:lnTo>
                    <a:pt x="30" y="1"/>
                  </a:lnTo>
                  <a:lnTo>
                    <a:pt x="29" y="0"/>
                  </a:lnTo>
                  <a:lnTo>
                    <a:pt x="28" y="0"/>
                  </a:lnTo>
                  <a:lnTo>
                    <a:pt x="28" y="0"/>
                  </a:lnTo>
                  <a:lnTo>
                    <a:pt x="26" y="0"/>
                  </a:lnTo>
                  <a:lnTo>
                    <a:pt x="25" y="0"/>
                  </a:lnTo>
                  <a:lnTo>
                    <a:pt x="9" y="15"/>
                  </a:lnTo>
                  <a:lnTo>
                    <a:pt x="0" y="30"/>
                  </a:lnTo>
                  <a:lnTo>
                    <a:pt x="0" y="36"/>
                  </a:lnTo>
                  <a:lnTo>
                    <a:pt x="0" y="36"/>
                  </a:lnTo>
                  <a:lnTo>
                    <a:pt x="0" y="39"/>
                  </a:lnTo>
                  <a:lnTo>
                    <a:pt x="2" y="41"/>
                  </a:lnTo>
                  <a:lnTo>
                    <a:pt x="2" y="41"/>
                  </a:lnTo>
                  <a:lnTo>
                    <a:pt x="4" y="41"/>
                  </a:lnTo>
                  <a:lnTo>
                    <a:pt x="7" y="40"/>
                  </a:lnTo>
                  <a:lnTo>
                    <a:pt x="7" y="4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09" name="Freeform 151">
              <a:extLst>
                <a:ext uri="{FF2B5EF4-FFF2-40B4-BE49-F238E27FC236}">
                  <a16:creationId xmlns:a16="http://schemas.microsoft.com/office/drawing/2014/main" id="{0ACA1DAA-3436-4E2A-860F-B030A16FF94E}"/>
                </a:ext>
              </a:extLst>
            </p:cNvPr>
            <p:cNvSpPr>
              <a:spLocks/>
            </p:cNvSpPr>
            <p:nvPr/>
          </p:nvSpPr>
          <p:spPr bwMode="auto">
            <a:xfrm>
              <a:off x="2385053" y="3432401"/>
              <a:ext cx="10169" cy="13279"/>
            </a:xfrm>
            <a:custGeom>
              <a:avLst/>
              <a:gdLst>
                <a:gd name="T0" fmla="*/ 7 w 33"/>
                <a:gd name="T1" fmla="*/ 36 h 36"/>
                <a:gd name="T2" fmla="*/ 24 w 33"/>
                <a:gd name="T3" fmla="*/ 25 h 36"/>
                <a:gd name="T4" fmla="*/ 32 w 33"/>
                <a:gd name="T5" fmla="*/ 12 h 36"/>
                <a:gd name="T6" fmla="*/ 33 w 33"/>
                <a:gd name="T7" fmla="*/ 3 h 36"/>
                <a:gd name="T8" fmla="*/ 33 w 33"/>
                <a:gd name="T9" fmla="*/ 3 h 36"/>
                <a:gd name="T10" fmla="*/ 32 w 33"/>
                <a:gd name="T11" fmla="*/ 1 h 36"/>
                <a:gd name="T12" fmla="*/ 31 w 33"/>
                <a:gd name="T13" fmla="*/ 0 h 36"/>
                <a:gd name="T14" fmla="*/ 31 w 33"/>
                <a:gd name="T15" fmla="*/ 0 h 36"/>
                <a:gd name="T16" fmla="*/ 29 w 33"/>
                <a:gd name="T17" fmla="*/ 0 h 36"/>
                <a:gd name="T18" fmla="*/ 28 w 33"/>
                <a:gd name="T19" fmla="*/ 1 h 36"/>
                <a:gd name="T20" fmla="*/ 21 w 33"/>
                <a:gd name="T21" fmla="*/ 8 h 36"/>
                <a:gd name="T22" fmla="*/ 21 w 33"/>
                <a:gd name="T23" fmla="*/ 8 h 36"/>
                <a:gd name="T24" fmla="*/ 15 w 33"/>
                <a:gd name="T25" fmla="*/ 11 h 36"/>
                <a:gd name="T26" fmla="*/ 10 w 33"/>
                <a:gd name="T27" fmla="*/ 14 h 36"/>
                <a:gd name="T28" fmla="*/ 8 w 33"/>
                <a:gd name="T29" fmla="*/ 15 h 36"/>
                <a:gd name="T30" fmla="*/ 7 w 33"/>
                <a:gd name="T31" fmla="*/ 17 h 36"/>
                <a:gd name="T32" fmla="*/ 7 w 33"/>
                <a:gd name="T33" fmla="*/ 17 h 36"/>
                <a:gd name="T34" fmla="*/ 1 w 33"/>
                <a:gd name="T35" fmla="*/ 29 h 36"/>
                <a:gd name="T36" fmla="*/ 1 w 33"/>
                <a:gd name="T37" fmla="*/ 29 h 36"/>
                <a:gd name="T38" fmla="*/ 0 w 33"/>
                <a:gd name="T39" fmla="*/ 30 h 36"/>
                <a:gd name="T40" fmla="*/ 0 w 33"/>
                <a:gd name="T41" fmla="*/ 32 h 36"/>
                <a:gd name="T42" fmla="*/ 1 w 33"/>
                <a:gd name="T43" fmla="*/ 33 h 36"/>
                <a:gd name="T44" fmla="*/ 3 w 33"/>
                <a:gd name="T45" fmla="*/ 35 h 36"/>
                <a:gd name="T46" fmla="*/ 7 w 33"/>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36">
                  <a:moveTo>
                    <a:pt x="7" y="36"/>
                  </a:moveTo>
                  <a:lnTo>
                    <a:pt x="24" y="25"/>
                  </a:lnTo>
                  <a:lnTo>
                    <a:pt x="32" y="12"/>
                  </a:lnTo>
                  <a:lnTo>
                    <a:pt x="33" y="3"/>
                  </a:lnTo>
                  <a:lnTo>
                    <a:pt x="33" y="3"/>
                  </a:lnTo>
                  <a:lnTo>
                    <a:pt x="32" y="1"/>
                  </a:lnTo>
                  <a:lnTo>
                    <a:pt x="31" y="0"/>
                  </a:lnTo>
                  <a:lnTo>
                    <a:pt x="31" y="0"/>
                  </a:lnTo>
                  <a:lnTo>
                    <a:pt x="29" y="0"/>
                  </a:lnTo>
                  <a:lnTo>
                    <a:pt x="28" y="1"/>
                  </a:lnTo>
                  <a:lnTo>
                    <a:pt x="21" y="8"/>
                  </a:lnTo>
                  <a:lnTo>
                    <a:pt x="21" y="8"/>
                  </a:lnTo>
                  <a:lnTo>
                    <a:pt x="15" y="11"/>
                  </a:lnTo>
                  <a:lnTo>
                    <a:pt x="10" y="14"/>
                  </a:lnTo>
                  <a:lnTo>
                    <a:pt x="8" y="15"/>
                  </a:lnTo>
                  <a:lnTo>
                    <a:pt x="7" y="17"/>
                  </a:lnTo>
                  <a:lnTo>
                    <a:pt x="7" y="17"/>
                  </a:lnTo>
                  <a:lnTo>
                    <a:pt x="1" y="29"/>
                  </a:lnTo>
                  <a:lnTo>
                    <a:pt x="1" y="29"/>
                  </a:lnTo>
                  <a:lnTo>
                    <a:pt x="0" y="30"/>
                  </a:lnTo>
                  <a:lnTo>
                    <a:pt x="0" y="32"/>
                  </a:lnTo>
                  <a:lnTo>
                    <a:pt x="1" y="33"/>
                  </a:lnTo>
                  <a:lnTo>
                    <a:pt x="3" y="35"/>
                  </a:lnTo>
                  <a:lnTo>
                    <a:pt x="7" y="3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0" name="Freeform 152">
              <a:extLst>
                <a:ext uri="{FF2B5EF4-FFF2-40B4-BE49-F238E27FC236}">
                  <a16:creationId xmlns:a16="http://schemas.microsoft.com/office/drawing/2014/main" id="{30ED95F8-D693-4E31-834D-B7E7B039D9E0}"/>
                </a:ext>
              </a:extLst>
            </p:cNvPr>
            <p:cNvSpPr>
              <a:spLocks/>
            </p:cNvSpPr>
            <p:nvPr/>
          </p:nvSpPr>
          <p:spPr bwMode="auto">
            <a:xfrm>
              <a:off x="2552854" y="3404367"/>
              <a:ext cx="5084" cy="8852"/>
            </a:xfrm>
            <a:custGeom>
              <a:avLst/>
              <a:gdLst>
                <a:gd name="T0" fmla="*/ 9 w 15"/>
                <a:gd name="T1" fmla="*/ 0 h 24"/>
                <a:gd name="T2" fmla="*/ 9 w 15"/>
                <a:gd name="T3" fmla="*/ 0 h 24"/>
                <a:gd name="T4" fmla="*/ 6 w 15"/>
                <a:gd name="T5" fmla="*/ 0 h 24"/>
                <a:gd name="T6" fmla="*/ 3 w 15"/>
                <a:gd name="T7" fmla="*/ 2 h 24"/>
                <a:gd name="T8" fmla="*/ 1 w 15"/>
                <a:gd name="T9" fmla="*/ 8 h 24"/>
                <a:gd name="T10" fmla="*/ 1 w 15"/>
                <a:gd name="T11" fmla="*/ 8 h 24"/>
                <a:gd name="T12" fmla="*/ 0 w 15"/>
                <a:gd name="T13" fmla="*/ 11 h 24"/>
                <a:gd name="T14" fmla="*/ 1 w 15"/>
                <a:gd name="T15" fmla="*/ 13 h 24"/>
                <a:gd name="T16" fmla="*/ 4 w 15"/>
                <a:gd name="T17" fmla="*/ 20 h 24"/>
                <a:gd name="T18" fmla="*/ 4 w 15"/>
                <a:gd name="T19" fmla="*/ 20 h 24"/>
                <a:gd name="T20" fmla="*/ 6 w 15"/>
                <a:gd name="T21" fmla="*/ 22 h 24"/>
                <a:gd name="T22" fmla="*/ 9 w 15"/>
                <a:gd name="T23" fmla="*/ 24 h 24"/>
                <a:gd name="T24" fmla="*/ 10 w 15"/>
                <a:gd name="T25" fmla="*/ 24 h 24"/>
                <a:gd name="T26" fmla="*/ 10 w 15"/>
                <a:gd name="T27" fmla="*/ 24 h 24"/>
                <a:gd name="T28" fmla="*/ 12 w 15"/>
                <a:gd name="T29" fmla="*/ 24 h 24"/>
                <a:gd name="T30" fmla="*/ 14 w 15"/>
                <a:gd name="T31" fmla="*/ 23 h 24"/>
                <a:gd name="T32" fmla="*/ 14 w 15"/>
                <a:gd name="T33" fmla="*/ 23 h 24"/>
                <a:gd name="T34" fmla="*/ 15 w 15"/>
                <a:gd name="T35" fmla="*/ 22 h 24"/>
                <a:gd name="T36" fmla="*/ 15 w 15"/>
                <a:gd name="T37" fmla="*/ 20 h 24"/>
                <a:gd name="T38" fmla="*/ 13 w 15"/>
                <a:gd name="T39" fmla="*/ 5 h 24"/>
                <a:gd name="T40" fmla="*/ 13 w 15"/>
                <a:gd name="T41" fmla="*/ 5 h 24"/>
                <a:gd name="T42" fmla="*/ 12 w 15"/>
                <a:gd name="T43" fmla="*/ 2 h 24"/>
                <a:gd name="T44" fmla="*/ 9 w 15"/>
                <a:gd name="T45" fmla="*/ 0 h 24"/>
                <a:gd name="T46" fmla="*/ 9 w 15"/>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9" y="0"/>
                  </a:moveTo>
                  <a:lnTo>
                    <a:pt x="9" y="0"/>
                  </a:lnTo>
                  <a:lnTo>
                    <a:pt x="6" y="0"/>
                  </a:lnTo>
                  <a:lnTo>
                    <a:pt x="3" y="2"/>
                  </a:lnTo>
                  <a:lnTo>
                    <a:pt x="1" y="8"/>
                  </a:lnTo>
                  <a:lnTo>
                    <a:pt x="1" y="8"/>
                  </a:lnTo>
                  <a:lnTo>
                    <a:pt x="0" y="11"/>
                  </a:lnTo>
                  <a:lnTo>
                    <a:pt x="1" y="13"/>
                  </a:lnTo>
                  <a:lnTo>
                    <a:pt x="4" y="20"/>
                  </a:lnTo>
                  <a:lnTo>
                    <a:pt x="4" y="20"/>
                  </a:lnTo>
                  <a:lnTo>
                    <a:pt x="6" y="22"/>
                  </a:lnTo>
                  <a:lnTo>
                    <a:pt x="9" y="24"/>
                  </a:lnTo>
                  <a:lnTo>
                    <a:pt x="10" y="24"/>
                  </a:lnTo>
                  <a:lnTo>
                    <a:pt x="10" y="24"/>
                  </a:lnTo>
                  <a:lnTo>
                    <a:pt x="12" y="24"/>
                  </a:lnTo>
                  <a:lnTo>
                    <a:pt x="14" y="23"/>
                  </a:lnTo>
                  <a:lnTo>
                    <a:pt x="14" y="23"/>
                  </a:lnTo>
                  <a:lnTo>
                    <a:pt x="15" y="22"/>
                  </a:lnTo>
                  <a:lnTo>
                    <a:pt x="15" y="20"/>
                  </a:lnTo>
                  <a:lnTo>
                    <a:pt x="13" y="5"/>
                  </a:lnTo>
                  <a:lnTo>
                    <a:pt x="13" y="5"/>
                  </a:lnTo>
                  <a:lnTo>
                    <a:pt x="12" y="2"/>
                  </a:lnTo>
                  <a:lnTo>
                    <a:pt x="9" y="0"/>
                  </a:lnTo>
                  <a:lnTo>
                    <a:pt x="9"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1" name="Freeform 153">
              <a:extLst>
                <a:ext uri="{FF2B5EF4-FFF2-40B4-BE49-F238E27FC236}">
                  <a16:creationId xmlns:a16="http://schemas.microsoft.com/office/drawing/2014/main" id="{1214264C-58BE-43EC-B670-EC3B3C0C06CC}"/>
                </a:ext>
              </a:extLst>
            </p:cNvPr>
            <p:cNvSpPr>
              <a:spLocks/>
            </p:cNvSpPr>
            <p:nvPr/>
          </p:nvSpPr>
          <p:spPr bwMode="auto">
            <a:xfrm>
              <a:off x="2435902" y="3522401"/>
              <a:ext cx="11441" cy="11803"/>
            </a:xfrm>
            <a:custGeom>
              <a:avLst/>
              <a:gdLst>
                <a:gd name="T0" fmla="*/ 10 w 34"/>
                <a:gd name="T1" fmla="*/ 16 h 33"/>
                <a:gd name="T2" fmla="*/ 10 w 34"/>
                <a:gd name="T3" fmla="*/ 16 h 33"/>
                <a:gd name="T4" fmla="*/ 7 w 34"/>
                <a:gd name="T5" fmla="*/ 18 h 33"/>
                <a:gd name="T6" fmla="*/ 4 w 34"/>
                <a:gd name="T7" fmla="*/ 20 h 33"/>
                <a:gd name="T8" fmla="*/ 2 w 34"/>
                <a:gd name="T9" fmla="*/ 23 h 33"/>
                <a:gd name="T10" fmla="*/ 1 w 34"/>
                <a:gd name="T11" fmla="*/ 25 h 33"/>
                <a:gd name="T12" fmla="*/ 0 w 34"/>
                <a:gd name="T13" fmla="*/ 28 h 33"/>
                <a:gd name="T14" fmla="*/ 1 w 34"/>
                <a:gd name="T15" fmla="*/ 30 h 33"/>
                <a:gd name="T16" fmla="*/ 2 w 34"/>
                <a:gd name="T17" fmla="*/ 32 h 33"/>
                <a:gd name="T18" fmla="*/ 4 w 34"/>
                <a:gd name="T19" fmla="*/ 33 h 33"/>
                <a:gd name="T20" fmla="*/ 4 w 34"/>
                <a:gd name="T21" fmla="*/ 33 h 33"/>
                <a:gd name="T22" fmla="*/ 6 w 34"/>
                <a:gd name="T23" fmla="*/ 33 h 33"/>
                <a:gd name="T24" fmla="*/ 8 w 34"/>
                <a:gd name="T25" fmla="*/ 33 h 33"/>
                <a:gd name="T26" fmla="*/ 11 w 34"/>
                <a:gd name="T27" fmla="*/ 28 h 33"/>
                <a:gd name="T28" fmla="*/ 16 w 34"/>
                <a:gd name="T29" fmla="*/ 23 h 33"/>
                <a:gd name="T30" fmla="*/ 18 w 34"/>
                <a:gd name="T31" fmla="*/ 21 h 33"/>
                <a:gd name="T32" fmla="*/ 22 w 34"/>
                <a:gd name="T33" fmla="*/ 20 h 33"/>
                <a:gd name="T34" fmla="*/ 22 w 34"/>
                <a:gd name="T35" fmla="*/ 20 h 33"/>
                <a:gd name="T36" fmla="*/ 29 w 34"/>
                <a:gd name="T37" fmla="*/ 18 h 33"/>
                <a:gd name="T38" fmla="*/ 31 w 34"/>
                <a:gd name="T39" fmla="*/ 16 h 33"/>
                <a:gd name="T40" fmla="*/ 33 w 34"/>
                <a:gd name="T41" fmla="*/ 15 h 33"/>
                <a:gd name="T42" fmla="*/ 34 w 34"/>
                <a:gd name="T43" fmla="*/ 13 h 33"/>
                <a:gd name="T44" fmla="*/ 34 w 34"/>
                <a:gd name="T45" fmla="*/ 11 h 33"/>
                <a:gd name="T46" fmla="*/ 33 w 34"/>
                <a:gd name="T47" fmla="*/ 9 h 33"/>
                <a:gd name="T48" fmla="*/ 31 w 34"/>
                <a:gd name="T49" fmla="*/ 6 h 33"/>
                <a:gd name="T50" fmla="*/ 31 w 34"/>
                <a:gd name="T51" fmla="*/ 6 h 33"/>
                <a:gd name="T52" fmla="*/ 26 w 34"/>
                <a:gd name="T53" fmla="*/ 2 h 33"/>
                <a:gd name="T54" fmla="*/ 21 w 34"/>
                <a:gd name="T55" fmla="*/ 0 h 33"/>
                <a:gd name="T56" fmla="*/ 19 w 34"/>
                <a:gd name="T57" fmla="*/ 0 h 33"/>
                <a:gd name="T58" fmla="*/ 17 w 34"/>
                <a:gd name="T59" fmla="*/ 0 h 33"/>
                <a:gd name="T60" fmla="*/ 16 w 34"/>
                <a:gd name="T61" fmla="*/ 2 h 33"/>
                <a:gd name="T62" fmla="*/ 17 w 34"/>
                <a:gd name="T63" fmla="*/ 5 h 33"/>
                <a:gd name="T64" fmla="*/ 17 w 34"/>
                <a:gd name="T65" fmla="*/ 5 h 33"/>
                <a:gd name="T66" fmla="*/ 17 w 34"/>
                <a:gd name="T67" fmla="*/ 6 h 33"/>
                <a:gd name="T68" fmla="*/ 18 w 34"/>
                <a:gd name="T69" fmla="*/ 9 h 33"/>
                <a:gd name="T70" fmla="*/ 17 w 34"/>
                <a:gd name="T71" fmla="*/ 11 h 33"/>
                <a:gd name="T72" fmla="*/ 16 w 34"/>
                <a:gd name="T73" fmla="*/ 12 h 33"/>
                <a:gd name="T74" fmla="*/ 13 w 34"/>
                <a:gd name="T75" fmla="*/ 14 h 33"/>
                <a:gd name="T76" fmla="*/ 10 w 34"/>
                <a:gd name="T77" fmla="*/ 16 h 33"/>
                <a:gd name="T78" fmla="*/ 10 w 34"/>
                <a:gd name="T7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33">
                  <a:moveTo>
                    <a:pt x="10" y="16"/>
                  </a:moveTo>
                  <a:lnTo>
                    <a:pt x="10" y="16"/>
                  </a:lnTo>
                  <a:lnTo>
                    <a:pt x="7" y="18"/>
                  </a:lnTo>
                  <a:lnTo>
                    <a:pt x="4" y="20"/>
                  </a:lnTo>
                  <a:lnTo>
                    <a:pt x="2" y="23"/>
                  </a:lnTo>
                  <a:lnTo>
                    <a:pt x="1" y="25"/>
                  </a:lnTo>
                  <a:lnTo>
                    <a:pt x="0" y="28"/>
                  </a:lnTo>
                  <a:lnTo>
                    <a:pt x="1" y="30"/>
                  </a:lnTo>
                  <a:lnTo>
                    <a:pt x="2" y="32"/>
                  </a:lnTo>
                  <a:lnTo>
                    <a:pt x="4" y="33"/>
                  </a:lnTo>
                  <a:lnTo>
                    <a:pt x="4" y="33"/>
                  </a:lnTo>
                  <a:lnTo>
                    <a:pt x="6" y="33"/>
                  </a:lnTo>
                  <a:lnTo>
                    <a:pt x="8" y="33"/>
                  </a:lnTo>
                  <a:lnTo>
                    <a:pt x="11" y="28"/>
                  </a:lnTo>
                  <a:lnTo>
                    <a:pt x="16" y="23"/>
                  </a:lnTo>
                  <a:lnTo>
                    <a:pt x="18" y="21"/>
                  </a:lnTo>
                  <a:lnTo>
                    <a:pt x="22" y="20"/>
                  </a:lnTo>
                  <a:lnTo>
                    <a:pt x="22" y="20"/>
                  </a:lnTo>
                  <a:lnTo>
                    <a:pt x="29" y="18"/>
                  </a:lnTo>
                  <a:lnTo>
                    <a:pt x="31" y="16"/>
                  </a:lnTo>
                  <a:lnTo>
                    <a:pt x="33" y="15"/>
                  </a:lnTo>
                  <a:lnTo>
                    <a:pt x="34" y="13"/>
                  </a:lnTo>
                  <a:lnTo>
                    <a:pt x="34" y="11"/>
                  </a:lnTo>
                  <a:lnTo>
                    <a:pt x="33" y="9"/>
                  </a:lnTo>
                  <a:lnTo>
                    <a:pt x="31" y="6"/>
                  </a:lnTo>
                  <a:lnTo>
                    <a:pt x="31" y="6"/>
                  </a:lnTo>
                  <a:lnTo>
                    <a:pt x="26" y="2"/>
                  </a:lnTo>
                  <a:lnTo>
                    <a:pt x="21" y="0"/>
                  </a:lnTo>
                  <a:lnTo>
                    <a:pt x="19" y="0"/>
                  </a:lnTo>
                  <a:lnTo>
                    <a:pt x="17" y="0"/>
                  </a:lnTo>
                  <a:lnTo>
                    <a:pt x="16" y="2"/>
                  </a:lnTo>
                  <a:lnTo>
                    <a:pt x="17" y="5"/>
                  </a:lnTo>
                  <a:lnTo>
                    <a:pt x="17" y="5"/>
                  </a:lnTo>
                  <a:lnTo>
                    <a:pt x="17" y="6"/>
                  </a:lnTo>
                  <a:lnTo>
                    <a:pt x="18" y="9"/>
                  </a:lnTo>
                  <a:lnTo>
                    <a:pt x="17" y="11"/>
                  </a:lnTo>
                  <a:lnTo>
                    <a:pt x="16" y="12"/>
                  </a:lnTo>
                  <a:lnTo>
                    <a:pt x="13" y="14"/>
                  </a:lnTo>
                  <a:lnTo>
                    <a:pt x="10" y="16"/>
                  </a:lnTo>
                  <a:lnTo>
                    <a:pt x="10" y="1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2" name="Freeform 154">
              <a:extLst>
                <a:ext uri="{FF2B5EF4-FFF2-40B4-BE49-F238E27FC236}">
                  <a16:creationId xmlns:a16="http://schemas.microsoft.com/office/drawing/2014/main" id="{860FB830-6EBC-4986-84C0-6CA80641D2B3}"/>
                </a:ext>
              </a:extLst>
            </p:cNvPr>
            <p:cNvSpPr>
              <a:spLocks/>
            </p:cNvSpPr>
            <p:nvPr/>
          </p:nvSpPr>
          <p:spPr bwMode="auto">
            <a:xfrm>
              <a:off x="2460056" y="3506172"/>
              <a:ext cx="7627" cy="8852"/>
            </a:xfrm>
            <a:custGeom>
              <a:avLst/>
              <a:gdLst>
                <a:gd name="T0" fmla="*/ 5 w 28"/>
                <a:gd name="T1" fmla="*/ 2 h 25"/>
                <a:gd name="T2" fmla="*/ 5 w 28"/>
                <a:gd name="T3" fmla="*/ 2 h 25"/>
                <a:gd name="T4" fmla="*/ 3 w 28"/>
                <a:gd name="T5" fmla="*/ 4 h 25"/>
                <a:gd name="T6" fmla="*/ 1 w 28"/>
                <a:gd name="T7" fmla="*/ 9 h 25"/>
                <a:gd name="T8" fmla="*/ 0 w 28"/>
                <a:gd name="T9" fmla="*/ 11 h 25"/>
                <a:gd name="T10" fmla="*/ 0 w 28"/>
                <a:gd name="T11" fmla="*/ 14 h 25"/>
                <a:gd name="T12" fmla="*/ 1 w 28"/>
                <a:gd name="T13" fmla="*/ 17 h 25"/>
                <a:gd name="T14" fmla="*/ 3 w 28"/>
                <a:gd name="T15" fmla="*/ 19 h 25"/>
                <a:gd name="T16" fmla="*/ 3 w 28"/>
                <a:gd name="T17" fmla="*/ 19 h 25"/>
                <a:gd name="T18" fmla="*/ 8 w 28"/>
                <a:gd name="T19" fmla="*/ 21 h 25"/>
                <a:gd name="T20" fmla="*/ 10 w 28"/>
                <a:gd name="T21" fmla="*/ 21 h 25"/>
                <a:gd name="T22" fmla="*/ 12 w 28"/>
                <a:gd name="T23" fmla="*/ 21 h 25"/>
                <a:gd name="T24" fmla="*/ 16 w 28"/>
                <a:gd name="T25" fmla="*/ 23 h 25"/>
                <a:gd name="T26" fmla="*/ 16 w 28"/>
                <a:gd name="T27" fmla="*/ 23 h 25"/>
                <a:gd name="T28" fmla="*/ 21 w 28"/>
                <a:gd name="T29" fmla="*/ 25 h 25"/>
                <a:gd name="T30" fmla="*/ 23 w 28"/>
                <a:gd name="T31" fmla="*/ 25 h 25"/>
                <a:gd name="T32" fmla="*/ 24 w 28"/>
                <a:gd name="T33" fmla="*/ 25 h 25"/>
                <a:gd name="T34" fmla="*/ 26 w 28"/>
                <a:gd name="T35" fmla="*/ 22 h 25"/>
                <a:gd name="T36" fmla="*/ 28 w 28"/>
                <a:gd name="T37" fmla="*/ 18 h 25"/>
                <a:gd name="T38" fmla="*/ 28 w 28"/>
                <a:gd name="T39" fmla="*/ 18 h 25"/>
                <a:gd name="T40" fmla="*/ 28 w 28"/>
                <a:gd name="T41" fmla="*/ 15 h 25"/>
                <a:gd name="T42" fmla="*/ 26 w 28"/>
                <a:gd name="T43" fmla="*/ 12 h 25"/>
                <a:gd name="T44" fmla="*/ 23 w 28"/>
                <a:gd name="T45" fmla="*/ 8 h 25"/>
                <a:gd name="T46" fmla="*/ 21 w 28"/>
                <a:gd name="T47" fmla="*/ 4 h 25"/>
                <a:gd name="T48" fmla="*/ 17 w 28"/>
                <a:gd name="T49" fmla="*/ 2 h 25"/>
                <a:gd name="T50" fmla="*/ 13 w 28"/>
                <a:gd name="T51" fmla="*/ 0 h 25"/>
                <a:gd name="T52" fmla="*/ 9 w 28"/>
                <a:gd name="T53" fmla="*/ 0 h 25"/>
                <a:gd name="T54" fmla="*/ 5 w 28"/>
                <a:gd name="T55" fmla="*/ 2 h 25"/>
                <a:gd name="T56" fmla="*/ 5 w 28"/>
                <a:gd name="T5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5">
                  <a:moveTo>
                    <a:pt x="5" y="2"/>
                  </a:moveTo>
                  <a:lnTo>
                    <a:pt x="5" y="2"/>
                  </a:lnTo>
                  <a:lnTo>
                    <a:pt x="3" y="4"/>
                  </a:lnTo>
                  <a:lnTo>
                    <a:pt x="1" y="9"/>
                  </a:lnTo>
                  <a:lnTo>
                    <a:pt x="0" y="11"/>
                  </a:lnTo>
                  <a:lnTo>
                    <a:pt x="0" y="14"/>
                  </a:lnTo>
                  <a:lnTo>
                    <a:pt x="1" y="17"/>
                  </a:lnTo>
                  <a:lnTo>
                    <a:pt x="3" y="19"/>
                  </a:lnTo>
                  <a:lnTo>
                    <a:pt x="3" y="19"/>
                  </a:lnTo>
                  <a:lnTo>
                    <a:pt x="8" y="21"/>
                  </a:lnTo>
                  <a:lnTo>
                    <a:pt x="10" y="21"/>
                  </a:lnTo>
                  <a:lnTo>
                    <a:pt x="12" y="21"/>
                  </a:lnTo>
                  <a:lnTo>
                    <a:pt x="16" y="23"/>
                  </a:lnTo>
                  <a:lnTo>
                    <a:pt x="16" y="23"/>
                  </a:lnTo>
                  <a:lnTo>
                    <a:pt x="21" y="25"/>
                  </a:lnTo>
                  <a:lnTo>
                    <a:pt x="23" y="25"/>
                  </a:lnTo>
                  <a:lnTo>
                    <a:pt x="24" y="25"/>
                  </a:lnTo>
                  <a:lnTo>
                    <a:pt x="26" y="22"/>
                  </a:lnTo>
                  <a:lnTo>
                    <a:pt x="28" y="18"/>
                  </a:lnTo>
                  <a:lnTo>
                    <a:pt x="28" y="18"/>
                  </a:lnTo>
                  <a:lnTo>
                    <a:pt x="28" y="15"/>
                  </a:lnTo>
                  <a:lnTo>
                    <a:pt x="26" y="12"/>
                  </a:lnTo>
                  <a:lnTo>
                    <a:pt x="23" y="8"/>
                  </a:lnTo>
                  <a:lnTo>
                    <a:pt x="21" y="4"/>
                  </a:lnTo>
                  <a:lnTo>
                    <a:pt x="17" y="2"/>
                  </a:lnTo>
                  <a:lnTo>
                    <a:pt x="13" y="0"/>
                  </a:lnTo>
                  <a:lnTo>
                    <a:pt x="9" y="0"/>
                  </a:lnTo>
                  <a:lnTo>
                    <a:pt x="5" y="2"/>
                  </a:lnTo>
                  <a:lnTo>
                    <a:pt x="5"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3" name="Freeform 155">
              <a:extLst>
                <a:ext uri="{FF2B5EF4-FFF2-40B4-BE49-F238E27FC236}">
                  <a16:creationId xmlns:a16="http://schemas.microsoft.com/office/drawing/2014/main" id="{991F106A-0122-4730-B35A-610C7C2C4057}"/>
                </a:ext>
              </a:extLst>
            </p:cNvPr>
            <p:cNvSpPr>
              <a:spLocks/>
            </p:cNvSpPr>
            <p:nvPr/>
          </p:nvSpPr>
          <p:spPr bwMode="auto">
            <a:xfrm>
              <a:off x="2480395" y="3411745"/>
              <a:ext cx="95343" cy="115084"/>
            </a:xfrm>
            <a:custGeom>
              <a:avLst/>
              <a:gdLst>
                <a:gd name="T0" fmla="*/ 250 w 301"/>
                <a:gd name="T1" fmla="*/ 30 h 312"/>
                <a:gd name="T2" fmla="*/ 231 w 301"/>
                <a:gd name="T3" fmla="*/ 19 h 312"/>
                <a:gd name="T4" fmla="*/ 222 w 301"/>
                <a:gd name="T5" fmla="*/ 33 h 312"/>
                <a:gd name="T6" fmla="*/ 231 w 301"/>
                <a:gd name="T7" fmla="*/ 60 h 312"/>
                <a:gd name="T8" fmla="*/ 211 w 301"/>
                <a:gd name="T9" fmla="*/ 65 h 312"/>
                <a:gd name="T10" fmla="*/ 181 w 301"/>
                <a:gd name="T11" fmla="*/ 75 h 312"/>
                <a:gd name="T12" fmla="*/ 184 w 301"/>
                <a:gd name="T13" fmla="*/ 97 h 312"/>
                <a:gd name="T14" fmla="*/ 154 w 301"/>
                <a:gd name="T15" fmla="*/ 100 h 312"/>
                <a:gd name="T16" fmla="*/ 154 w 301"/>
                <a:gd name="T17" fmla="*/ 119 h 312"/>
                <a:gd name="T18" fmla="*/ 125 w 301"/>
                <a:gd name="T19" fmla="*/ 120 h 312"/>
                <a:gd name="T20" fmla="*/ 120 w 301"/>
                <a:gd name="T21" fmla="*/ 98 h 312"/>
                <a:gd name="T22" fmla="*/ 91 w 301"/>
                <a:gd name="T23" fmla="*/ 91 h 312"/>
                <a:gd name="T24" fmla="*/ 79 w 301"/>
                <a:gd name="T25" fmla="*/ 116 h 312"/>
                <a:gd name="T26" fmla="*/ 47 w 301"/>
                <a:gd name="T27" fmla="*/ 123 h 312"/>
                <a:gd name="T28" fmla="*/ 19 w 301"/>
                <a:gd name="T29" fmla="*/ 141 h 312"/>
                <a:gd name="T30" fmla="*/ 12 w 301"/>
                <a:gd name="T31" fmla="*/ 170 h 312"/>
                <a:gd name="T32" fmla="*/ 1 w 301"/>
                <a:gd name="T33" fmla="*/ 193 h 312"/>
                <a:gd name="T34" fmla="*/ 21 w 301"/>
                <a:gd name="T35" fmla="*/ 202 h 312"/>
                <a:gd name="T36" fmla="*/ 34 w 301"/>
                <a:gd name="T37" fmla="*/ 177 h 312"/>
                <a:gd name="T38" fmla="*/ 43 w 301"/>
                <a:gd name="T39" fmla="*/ 156 h 312"/>
                <a:gd name="T40" fmla="*/ 53 w 301"/>
                <a:gd name="T41" fmla="*/ 163 h 312"/>
                <a:gd name="T42" fmla="*/ 68 w 301"/>
                <a:gd name="T43" fmla="*/ 166 h 312"/>
                <a:gd name="T44" fmla="*/ 93 w 301"/>
                <a:gd name="T45" fmla="*/ 170 h 312"/>
                <a:gd name="T46" fmla="*/ 105 w 301"/>
                <a:gd name="T47" fmla="*/ 163 h 312"/>
                <a:gd name="T48" fmla="*/ 115 w 301"/>
                <a:gd name="T49" fmla="*/ 153 h 312"/>
                <a:gd name="T50" fmla="*/ 139 w 301"/>
                <a:gd name="T51" fmla="*/ 168 h 312"/>
                <a:gd name="T52" fmla="*/ 140 w 301"/>
                <a:gd name="T53" fmla="*/ 194 h 312"/>
                <a:gd name="T54" fmla="*/ 132 w 301"/>
                <a:gd name="T55" fmla="*/ 217 h 312"/>
                <a:gd name="T56" fmla="*/ 138 w 301"/>
                <a:gd name="T57" fmla="*/ 239 h 312"/>
                <a:gd name="T58" fmla="*/ 162 w 301"/>
                <a:gd name="T59" fmla="*/ 262 h 312"/>
                <a:gd name="T60" fmla="*/ 185 w 301"/>
                <a:gd name="T61" fmla="*/ 276 h 312"/>
                <a:gd name="T62" fmla="*/ 209 w 301"/>
                <a:gd name="T63" fmla="*/ 281 h 312"/>
                <a:gd name="T64" fmla="*/ 226 w 301"/>
                <a:gd name="T65" fmla="*/ 311 h 312"/>
                <a:gd name="T66" fmla="*/ 237 w 301"/>
                <a:gd name="T67" fmla="*/ 305 h 312"/>
                <a:gd name="T68" fmla="*/ 234 w 301"/>
                <a:gd name="T69" fmla="*/ 278 h 312"/>
                <a:gd name="T70" fmla="*/ 246 w 301"/>
                <a:gd name="T71" fmla="*/ 265 h 312"/>
                <a:gd name="T72" fmla="*/ 251 w 301"/>
                <a:gd name="T73" fmla="*/ 241 h 312"/>
                <a:gd name="T74" fmla="*/ 223 w 301"/>
                <a:gd name="T75" fmla="*/ 218 h 312"/>
                <a:gd name="T76" fmla="*/ 237 w 301"/>
                <a:gd name="T77" fmla="*/ 208 h 312"/>
                <a:gd name="T78" fmla="*/ 240 w 301"/>
                <a:gd name="T79" fmla="*/ 195 h 312"/>
                <a:gd name="T80" fmla="*/ 252 w 301"/>
                <a:gd name="T81" fmla="*/ 212 h 312"/>
                <a:gd name="T82" fmla="*/ 257 w 301"/>
                <a:gd name="T83" fmla="*/ 193 h 312"/>
                <a:gd name="T84" fmla="*/ 265 w 301"/>
                <a:gd name="T85" fmla="*/ 220 h 312"/>
                <a:gd name="T86" fmla="*/ 273 w 301"/>
                <a:gd name="T87" fmla="*/ 239 h 312"/>
                <a:gd name="T88" fmla="*/ 276 w 301"/>
                <a:gd name="T89" fmla="*/ 251 h 312"/>
                <a:gd name="T90" fmla="*/ 285 w 301"/>
                <a:gd name="T91" fmla="*/ 235 h 312"/>
                <a:gd name="T92" fmla="*/ 288 w 301"/>
                <a:gd name="T93" fmla="*/ 202 h 312"/>
                <a:gd name="T94" fmla="*/ 299 w 301"/>
                <a:gd name="T95" fmla="*/ 178 h 312"/>
                <a:gd name="T96" fmla="*/ 296 w 301"/>
                <a:gd name="T97" fmla="*/ 153 h 312"/>
                <a:gd name="T98" fmla="*/ 291 w 301"/>
                <a:gd name="T99" fmla="*/ 125 h 312"/>
                <a:gd name="T100" fmla="*/ 273 w 301"/>
                <a:gd name="T101" fmla="*/ 95 h 312"/>
                <a:gd name="T102" fmla="*/ 282 w 301"/>
                <a:gd name="T103" fmla="*/ 73 h 312"/>
                <a:gd name="T104" fmla="*/ 263 w 301"/>
                <a:gd name="T105" fmla="*/ 35 h 312"/>
                <a:gd name="T106" fmla="*/ 276 w 301"/>
                <a:gd name="T107" fmla="*/ 15 h 312"/>
                <a:gd name="T108" fmla="*/ 269 w 301"/>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12">
                  <a:moveTo>
                    <a:pt x="260" y="19"/>
                  </a:moveTo>
                  <a:lnTo>
                    <a:pt x="260" y="19"/>
                  </a:lnTo>
                  <a:lnTo>
                    <a:pt x="259" y="22"/>
                  </a:lnTo>
                  <a:lnTo>
                    <a:pt x="257" y="25"/>
                  </a:lnTo>
                  <a:lnTo>
                    <a:pt x="255" y="28"/>
                  </a:lnTo>
                  <a:lnTo>
                    <a:pt x="252" y="29"/>
                  </a:lnTo>
                  <a:lnTo>
                    <a:pt x="250" y="30"/>
                  </a:lnTo>
                  <a:lnTo>
                    <a:pt x="247" y="29"/>
                  </a:lnTo>
                  <a:lnTo>
                    <a:pt x="244" y="28"/>
                  </a:lnTo>
                  <a:lnTo>
                    <a:pt x="241" y="25"/>
                  </a:lnTo>
                  <a:lnTo>
                    <a:pt x="241" y="25"/>
                  </a:lnTo>
                  <a:lnTo>
                    <a:pt x="238" y="22"/>
                  </a:lnTo>
                  <a:lnTo>
                    <a:pt x="235" y="20"/>
                  </a:lnTo>
                  <a:lnTo>
                    <a:pt x="231" y="19"/>
                  </a:lnTo>
                  <a:lnTo>
                    <a:pt x="228" y="19"/>
                  </a:lnTo>
                  <a:lnTo>
                    <a:pt x="225" y="20"/>
                  </a:lnTo>
                  <a:lnTo>
                    <a:pt x="223" y="22"/>
                  </a:lnTo>
                  <a:lnTo>
                    <a:pt x="221" y="25"/>
                  </a:lnTo>
                  <a:lnTo>
                    <a:pt x="221" y="29"/>
                  </a:lnTo>
                  <a:lnTo>
                    <a:pt x="221" y="29"/>
                  </a:lnTo>
                  <a:lnTo>
                    <a:pt x="222" y="33"/>
                  </a:lnTo>
                  <a:lnTo>
                    <a:pt x="223" y="37"/>
                  </a:lnTo>
                  <a:lnTo>
                    <a:pt x="226" y="42"/>
                  </a:lnTo>
                  <a:lnTo>
                    <a:pt x="229" y="47"/>
                  </a:lnTo>
                  <a:lnTo>
                    <a:pt x="230" y="51"/>
                  </a:lnTo>
                  <a:lnTo>
                    <a:pt x="231" y="54"/>
                  </a:lnTo>
                  <a:lnTo>
                    <a:pt x="231" y="54"/>
                  </a:lnTo>
                  <a:lnTo>
                    <a:pt x="231" y="60"/>
                  </a:lnTo>
                  <a:lnTo>
                    <a:pt x="230" y="62"/>
                  </a:lnTo>
                  <a:lnTo>
                    <a:pt x="229" y="63"/>
                  </a:lnTo>
                  <a:lnTo>
                    <a:pt x="227" y="64"/>
                  </a:lnTo>
                  <a:lnTo>
                    <a:pt x="224" y="65"/>
                  </a:lnTo>
                  <a:lnTo>
                    <a:pt x="217" y="65"/>
                  </a:lnTo>
                  <a:lnTo>
                    <a:pt x="217" y="65"/>
                  </a:lnTo>
                  <a:lnTo>
                    <a:pt x="211" y="65"/>
                  </a:lnTo>
                  <a:lnTo>
                    <a:pt x="208" y="65"/>
                  </a:lnTo>
                  <a:lnTo>
                    <a:pt x="201" y="68"/>
                  </a:lnTo>
                  <a:lnTo>
                    <a:pt x="201" y="68"/>
                  </a:lnTo>
                  <a:lnTo>
                    <a:pt x="194" y="70"/>
                  </a:lnTo>
                  <a:lnTo>
                    <a:pt x="187" y="71"/>
                  </a:lnTo>
                  <a:lnTo>
                    <a:pt x="184" y="73"/>
                  </a:lnTo>
                  <a:lnTo>
                    <a:pt x="181" y="75"/>
                  </a:lnTo>
                  <a:lnTo>
                    <a:pt x="180" y="78"/>
                  </a:lnTo>
                  <a:lnTo>
                    <a:pt x="179" y="82"/>
                  </a:lnTo>
                  <a:lnTo>
                    <a:pt x="179" y="82"/>
                  </a:lnTo>
                  <a:lnTo>
                    <a:pt x="180" y="86"/>
                  </a:lnTo>
                  <a:lnTo>
                    <a:pt x="181" y="90"/>
                  </a:lnTo>
                  <a:lnTo>
                    <a:pt x="184" y="95"/>
                  </a:lnTo>
                  <a:lnTo>
                    <a:pt x="184" y="97"/>
                  </a:lnTo>
                  <a:lnTo>
                    <a:pt x="182" y="97"/>
                  </a:lnTo>
                  <a:lnTo>
                    <a:pt x="171" y="97"/>
                  </a:lnTo>
                  <a:lnTo>
                    <a:pt x="171" y="97"/>
                  </a:lnTo>
                  <a:lnTo>
                    <a:pt x="159" y="97"/>
                  </a:lnTo>
                  <a:lnTo>
                    <a:pt x="156" y="97"/>
                  </a:lnTo>
                  <a:lnTo>
                    <a:pt x="155" y="98"/>
                  </a:lnTo>
                  <a:lnTo>
                    <a:pt x="154" y="100"/>
                  </a:lnTo>
                  <a:lnTo>
                    <a:pt x="154" y="102"/>
                  </a:lnTo>
                  <a:lnTo>
                    <a:pt x="154" y="108"/>
                  </a:lnTo>
                  <a:lnTo>
                    <a:pt x="154" y="108"/>
                  </a:lnTo>
                  <a:lnTo>
                    <a:pt x="154" y="111"/>
                  </a:lnTo>
                  <a:lnTo>
                    <a:pt x="154" y="114"/>
                  </a:lnTo>
                  <a:lnTo>
                    <a:pt x="154" y="118"/>
                  </a:lnTo>
                  <a:lnTo>
                    <a:pt x="154" y="119"/>
                  </a:lnTo>
                  <a:lnTo>
                    <a:pt x="152" y="120"/>
                  </a:lnTo>
                  <a:lnTo>
                    <a:pt x="145" y="122"/>
                  </a:lnTo>
                  <a:lnTo>
                    <a:pt x="145" y="122"/>
                  </a:lnTo>
                  <a:lnTo>
                    <a:pt x="135" y="123"/>
                  </a:lnTo>
                  <a:lnTo>
                    <a:pt x="131" y="122"/>
                  </a:lnTo>
                  <a:lnTo>
                    <a:pt x="128" y="122"/>
                  </a:lnTo>
                  <a:lnTo>
                    <a:pt x="125" y="120"/>
                  </a:lnTo>
                  <a:lnTo>
                    <a:pt x="124" y="117"/>
                  </a:lnTo>
                  <a:lnTo>
                    <a:pt x="123" y="114"/>
                  </a:lnTo>
                  <a:lnTo>
                    <a:pt x="123" y="109"/>
                  </a:lnTo>
                  <a:lnTo>
                    <a:pt x="123" y="109"/>
                  </a:lnTo>
                  <a:lnTo>
                    <a:pt x="123" y="104"/>
                  </a:lnTo>
                  <a:lnTo>
                    <a:pt x="122" y="101"/>
                  </a:lnTo>
                  <a:lnTo>
                    <a:pt x="120" y="98"/>
                  </a:lnTo>
                  <a:lnTo>
                    <a:pt x="118" y="96"/>
                  </a:lnTo>
                  <a:lnTo>
                    <a:pt x="113" y="93"/>
                  </a:lnTo>
                  <a:lnTo>
                    <a:pt x="107" y="91"/>
                  </a:lnTo>
                  <a:lnTo>
                    <a:pt x="107" y="91"/>
                  </a:lnTo>
                  <a:lnTo>
                    <a:pt x="101" y="90"/>
                  </a:lnTo>
                  <a:lnTo>
                    <a:pt x="94" y="90"/>
                  </a:lnTo>
                  <a:lnTo>
                    <a:pt x="91" y="91"/>
                  </a:lnTo>
                  <a:lnTo>
                    <a:pt x="87" y="92"/>
                  </a:lnTo>
                  <a:lnTo>
                    <a:pt x="85" y="95"/>
                  </a:lnTo>
                  <a:lnTo>
                    <a:pt x="83" y="98"/>
                  </a:lnTo>
                  <a:lnTo>
                    <a:pt x="83" y="98"/>
                  </a:lnTo>
                  <a:lnTo>
                    <a:pt x="81" y="106"/>
                  </a:lnTo>
                  <a:lnTo>
                    <a:pt x="80" y="113"/>
                  </a:lnTo>
                  <a:lnTo>
                    <a:pt x="79" y="116"/>
                  </a:lnTo>
                  <a:lnTo>
                    <a:pt x="77" y="118"/>
                  </a:lnTo>
                  <a:lnTo>
                    <a:pt x="75" y="119"/>
                  </a:lnTo>
                  <a:lnTo>
                    <a:pt x="71" y="120"/>
                  </a:lnTo>
                  <a:lnTo>
                    <a:pt x="71" y="120"/>
                  </a:lnTo>
                  <a:lnTo>
                    <a:pt x="62" y="120"/>
                  </a:lnTo>
                  <a:lnTo>
                    <a:pt x="53" y="122"/>
                  </a:lnTo>
                  <a:lnTo>
                    <a:pt x="47" y="123"/>
                  </a:lnTo>
                  <a:lnTo>
                    <a:pt x="41" y="126"/>
                  </a:lnTo>
                  <a:lnTo>
                    <a:pt x="36" y="129"/>
                  </a:lnTo>
                  <a:lnTo>
                    <a:pt x="31" y="134"/>
                  </a:lnTo>
                  <a:lnTo>
                    <a:pt x="31" y="134"/>
                  </a:lnTo>
                  <a:lnTo>
                    <a:pt x="28" y="135"/>
                  </a:lnTo>
                  <a:lnTo>
                    <a:pt x="23" y="139"/>
                  </a:lnTo>
                  <a:lnTo>
                    <a:pt x="19" y="141"/>
                  </a:lnTo>
                  <a:lnTo>
                    <a:pt x="17" y="144"/>
                  </a:lnTo>
                  <a:lnTo>
                    <a:pt x="15" y="147"/>
                  </a:lnTo>
                  <a:lnTo>
                    <a:pt x="14" y="151"/>
                  </a:lnTo>
                  <a:lnTo>
                    <a:pt x="14" y="151"/>
                  </a:lnTo>
                  <a:lnTo>
                    <a:pt x="14" y="158"/>
                  </a:lnTo>
                  <a:lnTo>
                    <a:pt x="14" y="165"/>
                  </a:lnTo>
                  <a:lnTo>
                    <a:pt x="12" y="170"/>
                  </a:lnTo>
                  <a:lnTo>
                    <a:pt x="9" y="175"/>
                  </a:lnTo>
                  <a:lnTo>
                    <a:pt x="9" y="175"/>
                  </a:lnTo>
                  <a:lnTo>
                    <a:pt x="4" y="180"/>
                  </a:lnTo>
                  <a:lnTo>
                    <a:pt x="1" y="185"/>
                  </a:lnTo>
                  <a:lnTo>
                    <a:pt x="0" y="187"/>
                  </a:lnTo>
                  <a:lnTo>
                    <a:pt x="0" y="190"/>
                  </a:lnTo>
                  <a:lnTo>
                    <a:pt x="1" y="193"/>
                  </a:lnTo>
                  <a:lnTo>
                    <a:pt x="4" y="197"/>
                  </a:lnTo>
                  <a:lnTo>
                    <a:pt x="4" y="197"/>
                  </a:lnTo>
                  <a:lnTo>
                    <a:pt x="11" y="203"/>
                  </a:lnTo>
                  <a:lnTo>
                    <a:pt x="14" y="204"/>
                  </a:lnTo>
                  <a:lnTo>
                    <a:pt x="16" y="205"/>
                  </a:lnTo>
                  <a:lnTo>
                    <a:pt x="19" y="204"/>
                  </a:lnTo>
                  <a:lnTo>
                    <a:pt x="21" y="202"/>
                  </a:lnTo>
                  <a:lnTo>
                    <a:pt x="22" y="199"/>
                  </a:lnTo>
                  <a:lnTo>
                    <a:pt x="24" y="194"/>
                  </a:lnTo>
                  <a:lnTo>
                    <a:pt x="24" y="194"/>
                  </a:lnTo>
                  <a:lnTo>
                    <a:pt x="26" y="189"/>
                  </a:lnTo>
                  <a:lnTo>
                    <a:pt x="27" y="186"/>
                  </a:lnTo>
                  <a:lnTo>
                    <a:pt x="31" y="182"/>
                  </a:lnTo>
                  <a:lnTo>
                    <a:pt x="34" y="177"/>
                  </a:lnTo>
                  <a:lnTo>
                    <a:pt x="35" y="174"/>
                  </a:lnTo>
                  <a:lnTo>
                    <a:pt x="36" y="170"/>
                  </a:lnTo>
                  <a:lnTo>
                    <a:pt x="36" y="170"/>
                  </a:lnTo>
                  <a:lnTo>
                    <a:pt x="38" y="162"/>
                  </a:lnTo>
                  <a:lnTo>
                    <a:pt x="40" y="159"/>
                  </a:lnTo>
                  <a:lnTo>
                    <a:pt x="41" y="157"/>
                  </a:lnTo>
                  <a:lnTo>
                    <a:pt x="43" y="156"/>
                  </a:lnTo>
                  <a:lnTo>
                    <a:pt x="46" y="155"/>
                  </a:lnTo>
                  <a:lnTo>
                    <a:pt x="52" y="154"/>
                  </a:lnTo>
                  <a:lnTo>
                    <a:pt x="52" y="154"/>
                  </a:lnTo>
                  <a:lnTo>
                    <a:pt x="54" y="155"/>
                  </a:lnTo>
                  <a:lnTo>
                    <a:pt x="55" y="156"/>
                  </a:lnTo>
                  <a:lnTo>
                    <a:pt x="54" y="161"/>
                  </a:lnTo>
                  <a:lnTo>
                    <a:pt x="53" y="163"/>
                  </a:lnTo>
                  <a:lnTo>
                    <a:pt x="54" y="166"/>
                  </a:lnTo>
                  <a:lnTo>
                    <a:pt x="56" y="168"/>
                  </a:lnTo>
                  <a:lnTo>
                    <a:pt x="60" y="169"/>
                  </a:lnTo>
                  <a:lnTo>
                    <a:pt x="60" y="169"/>
                  </a:lnTo>
                  <a:lnTo>
                    <a:pt x="64" y="169"/>
                  </a:lnTo>
                  <a:lnTo>
                    <a:pt x="67" y="168"/>
                  </a:lnTo>
                  <a:lnTo>
                    <a:pt x="68" y="166"/>
                  </a:lnTo>
                  <a:lnTo>
                    <a:pt x="70" y="164"/>
                  </a:lnTo>
                  <a:lnTo>
                    <a:pt x="71" y="162"/>
                  </a:lnTo>
                  <a:lnTo>
                    <a:pt x="73" y="162"/>
                  </a:lnTo>
                  <a:lnTo>
                    <a:pt x="76" y="162"/>
                  </a:lnTo>
                  <a:lnTo>
                    <a:pt x="82" y="165"/>
                  </a:lnTo>
                  <a:lnTo>
                    <a:pt x="82" y="165"/>
                  </a:lnTo>
                  <a:lnTo>
                    <a:pt x="93" y="170"/>
                  </a:lnTo>
                  <a:lnTo>
                    <a:pt x="97" y="172"/>
                  </a:lnTo>
                  <a:lnTo>
                    <a:pt x="100" y="172"/>
                  </a:lnTo>
                  <a:lnTo>
                    <a:pt x="102" y="171"/>
                  </a:lnTo>
                  <a:lnTo>
                    <a:pt x="104" y="169"/>
                  </a:lnTo>
                  <a:lnTo>
                    <a:pt x="105" y="167"/>
                  </a:lnTo>
                  <a:lnTo>
                    <a:pt x="105" y="163"/>
                  </a:lnTo>
                  <a:lnTo>
                    <a:pt x="105" y="163"/>
                  </a:lnTo>
                  <a:lnTo>
                    <a:pt x="104" y="156"/>
                  </a:lnTo>
                  <a:lnTo>
                    <a:pt x="104" y="152"/>
                  </a:lnTo>
                  <a:lnTo>
                    <a:pt x="104" y="151"/>
                  </a:lnTo>
                  <a:lnTo>
                    <a:pt x="105" y="150"/>
                  </a:lnTo>
                  <a:lnTo>
                    <a:pt x="111" y="151"/>
                  </a:lnTo>
                  <a:lnTo>
                    <a:pt x="111" y="151"/>
                  </a:lnTo>
                  <a:lnTo>
                    <a:pt x="115" y="153"/>
                  </a:lnTo>
                  <a:lnTo>
                    <a:pt x="118" y="155"/>
                  </a:lnTo>
                  <a:lnTo>
                    <a:pt x="122" y="160"/>
                  </a:lnTo>
                  <a:lnTo>
                    <a:pt x="126" y="165"/>
                  </a:lnTo>
                  <a:lnTo>
                    <a:pt x="129" y="166"/>
                  </a:lnTo>
                  <a:lnTo>
                    <a:pt x="132" y="167"/>
                  </a:lnTo>
                  <a:lnTo>
                    <a:pt x="132" y="167"/>
                  </a:lnTo>
                  <a:lnTo>
                    <a:pt x="139" y="168"/>
                  </a:lnTo>
                  <a:lnTo>
                    <a:pt x="143" y="171"/>
                  </a:lnTo>
                  <a:lnTo>
                    <a:pt x="145" y="175"/>
                  </a:lnTo>
                  <a:lnTo>
                    <a:pt x="146" y="180"/>
                  </a:lnTo>
                  <a:lnTo>
                    <a:pt x="146" y="180"/>
                  </a:lnTo>
                  <a:lnTo>
                    <a:pt x="146" y="184"/>
                  </a:lnTo>
                  <a:lnTo>
                    <a:pt x="145" y="186"/>
                  </a:lnTo>
                  <a:lnTo>
                    <a:pt x="140" y="194"/>
                  </a:lnTo>
                  <a:lnTo>
                    <a:pt x="140" y="194"/>
                  </a:lnTo>
                  <a:lnTo>
                    <a:pt x="136" y="201"/>
                  </a:lnTo>
                  <a:lnTo>
                    <a:pt x="131" y="207"/>
                  </a:lnTo>
                  <a:lnTo>
                    <a:pt x="130" y="210"/>
                  </a:lnTo>
                  <a:lnTo>
                    <a:pt x="130" y="213"/>
                  </a:lnTo>
                  <a:lnTo>
                    <a:pt x="131" y="215"/>
                  </a:lnTo>
                  <a:lnTo>
                    <a:pt x="132" y="217"/>
                  </a:lnTo>
                  <a:lnTo>
                    <a:pt x="132" y="217"/>
                  </a:lnTo>
                  <a:lnTo>
                    <a:pt x="136" y="221"/>
                  </a:lnTo>
                  <a:lnTo>
                    <a:pt x="137" y="226"/>
                  </a:lnTo>
                  <a:lnTo>
                    <a:pt x="138" y="231"/>
                  </a:lnTo>
                  <a:lnTo>
                    <a:pt x="138" y="235"/>
                  </a:lnTo>
                  <a:lnTo>
                    <a:pt x="138" y="235"/>
                  </a:lnTo>
                  <a:lnTo>
                    <a:pt x="138" y="239"/>
                  </a:lnTo>
                  <a:lnTo>
                    <a:pt x="139" y="243"/>
                  </a:lnTo>
                  <a:lnTo>
                    <a:pt x="142" y="246"/>
                  </a:lnTo>
                  <a:lnTo>
                    <a:pt x="148" y="250"/>
                  </a:lnTo>
                  <a:lnTo>
                    <a:pt x="148" y="250"/>
                  </a:lnTo>
                  <a:lnTo>
                    <a:pt x="152" y="252"/>
                  </a:lnTo>
                  <a:lnTo>
                    <a:pt x="155" y="255"/>
                  </a:lnTo>
                  <a:lnTo>
                    <a:pt x="162" y="262"/>
                  </a:lnTo>
                  <a:lnTo>
                    <a:pt x="168" y="268"/>
                  </a:lnTo>
                  <a:lnTo>
                    <a:pt x="172" y="270"/>
                  </a:lnTo>
                  <a:lnTo>
                    <a:pt x="175" y="271"/>
                  </a:lnTo>
                  <a:lnTo>
                    <a:pt x="175" y="271"/>
                  </a:lnTo>
                  <a:lnTo>
                    <a:pt x="178" y="271"/>
                  </a:lnTo>
                  <a:lnTo>
                    <a:pt x="181" y="272"/>
                  </a:lnTo>
                  <a:lnTo>
                    <a:pt x="185" y="276"/>
                  </a:lnTo>
                  <a:lnTo>
                    <a:pt x="190" y="279"/>
                  </a:lnTo>
                  <a:lnTo>
                    <a:pt x="193" y="280"/>
                  </a:lnTo>
                  <a:lnTo>
                    <a:pt x="196" y="280"/>
                  </a:lnTo>
                  <a:lnTo>
                    <a:pt x="196" y="280"/>
                  </a:lnTo>
                  <a:lnTo>
                    <a:pt x="202" y="280"/>
                  </a:lnTo>
                  <a:lnTo>
                    <a:pt x="207" y="280"/>
                  </a:lnTo>
                  <a:lnTo>
                    <a:pt x="209" y="281"/>
                  </a:lnTo>
                  <a:lnTo>
                    <a:pt x="210" y="283"/>
                  </a:lnTo>
                  <a:lnTo>
                    <a:pt x="214" y="289"/>
                  </a:lnTo>
                  <a:lnTo>
                    <a:pt x="214" y="289"/>
                  </a:lnTo>
                  <a:lnTo>
                    <a:pt x="217" y="298"/>
                  </a:lnTo>
                  <a:lnTo>
                    <a:pt x="222" y="305"/>
                  </a:lnTo>
                  <a:lnTo>
                    <a:pt x="224" y="308"/>
                  </a:lnTo>
                  <a:lnTo>
                    <a:pt x="226" y="311"/>
                  </a:lnTo>
                  <a:lnTo>
                    <a:pt x="229" y="312"/>
                  </a:lnTo>
                  <a:lnTo>
                    <a:pt x="233" y="312"/>
                  </a:lnTo>
                  <a:lnTo>
                    <a:pt x="233" y="312"/>
                  </a:lnTo>
                  <a:lnTo>
                    <a:pt x="238" y="311"/>
                  </a:lnTo>
                  <a:lnTo>
                    <a:pt x="239" y="310"/>
                  </a:lnTo>
                  <a:lnTo>
                    <a:pt x="239" y="308"/>
                  </a:lnTo>
                  <a:lnTo>
                    <a:pt x="237" y="305"/>
                  </a:lnTo>
                  <a:lnTo>
                    <a:pt x="236" y="302"/>
                  </a:lnTo>
                  <a:lnTo>
                    <a:pt x="236" y="298"/>
                  </a:lnTo>
                  <a:lnTo>
                    <a:pt x="236" y="298"/>
                  </a:lnTo>
                  <a:lnTo>
                    <a:pt x="235" y="290"/>
                  </a:lnTo>
                  <a:lnTo>
                    <a:pt x="234" y="283"/>
                  </a:lnTo>
                  <a:lnTo>
                    <a:pt x="234" y="280"/>
                  </a:lnTo>
                  <a:lnTo>
                    <a:pt x="234" y="278"/>
                  </a:lnTo>
                  <a:lnTo>
                    <a:pt x="236" y="276"/>
                  </a:lnTo>
                  <a:lnTo>
                    <a:pt x="239" y="275"/>
                  </a:lnTo>
                  <a:lnTo>
                    <a:pt x="239" y="275"/>
                  </a:lnTo>
                  <a:lnTo>
                    <a:pt x="244" y="273"/>
                  </a:lnTo>
                  <a:lnTo>
                    <a:pt x="245" y="271"/>
                  </a:lnTo>
                  <a:lnTo>
                    <a:pt x="246" y="270"/>
                  </a:lnTo>
                  <a:lnTo>
                    <a:pt x="246" y="265"/>
                  </a:lnTo>
                  <a:lnTo>
                    <a:pt x="246" y="258"/>
                  </a:lnTo>
                  <a:lnTo>
                    <a:pt x="246" y="258"/>
                  </a:lnTo>
                  <a:lnTo>
                    <a:pt x="247" y="254"/>
                  </a:lnTo>
                  <a:lnTo>
                    <a:pt x="248" y="251"/>
                  </a:lnTo>
                  <a:lnTo>
                    <a:pt x="251" y="246"/>
                  </a:lnTo>
                  <a:lnTo>
                    <a:pt x="251" y="243"/>
                  </a:lnTo>
                  <a:lnTo>
                    <a:pt x="251" y="241"/>
                  </a:lnTo>
                  <a:lnTo>
                    <a:pt x="249" y="239"/>
                  </a:lnTo>
                  <a:lnTo>
                    <a:pt x="245" y="236"/>
                  </a:lnTo>
                  <a:lnTo>
                    <a:pt x="245" y="236"/>
                  </a:lnTo>
                  <a:lnTo>
                    <a:pt x="235" y="230"/>
                  </a:lnTo>
                  <a:lnTo>
                    <a:pt x="227" y="225"/>
                  </a:lnTo>
                  <a:lnTo>
                    <a:pt x="224" y="221"/>
                  </a:lnTo>
                  <a:lnTo>
                    <a:pt x="223" y="218"/>
                  </a:lnTo>
                  <a:lnTo>
                    <a:pt x="223" y="216"/>
                  </a:lnTo>
                  <a:lnTo>
                    <a:pt x="225" y="213"/>
                  </a:lnTo>
                  <a:lnTo>
                    <a:pt x="225" y="213"/>
                  </a:lnTo>
                  <a:lnTo>
                    <a:pt x="228" y="211"/>
                  </a:lnTo>
                  <a:lnTo>
                    <a:pt x="231" y="210"/>
                  </a:lnTo>
                  <a:lnTo>
                    <a:pt x="235" y="209"/>
                  </a:lnTo>
                  <a:lnTo>
                    <a:pt x="237" y="208"/>
                  </a:lnTo>
                  <a:lnTo>
                    <a:pt x="238" y="207"/>
                  </a:lnTo>
                  <a:lnTo>
                    <a:pt x="239" y="205"/>
                  </a:lnTo>
                  <a:lnTo>
                    <a:pt x="239" y="202"/>
                  </a:lnTo>
                  <a:lnTo>
                    <a:pt x="239" y="202"/>
                  </a:lnTo>
                  <a:lnTo>
                    <a:pt x="239" y="197"/>
                  </a:lnTo>
                  <a:lnTo>
                    <a:pt x="240" y="195"/>
                  </a:lnTo>
                  <a:lnTo>
                    <a:pt x="240" y="195"/>
                  </a:lnTo>
                  <a:lnTo>
                    <a:pt x="242" y="198"/>
                  </a:lnTo>
                  <a:lnTo>
                    <a:pt x="244" y="204"/>
                  </a:lnTo>
                  <a:lnTo>
                    <a:pt x="244" y="204"/>
                  </a:lnTo>
                  <a:lnTo>
                    <a:pt x="247" y="210"/>
                  </a:lnTo>
                  <a:lnTo>
                    <a:pt x="249" y="212"/>
                  </a:lnTo>
                  <a:lnTo>
                    <a:pt x="251" y="213"/>
                  </a:lnTo>
                  <a:lnTo>
                    <a:pt x="252" y="212"/>
                  </a:lnTo>
                  <a:lnTo>
                    <a:pt x="253" y="210"/>
                  </a:lnTo>
                  <a:lnTo>
                    <a:pt x="254" y="207"/>
                  </a:lnTo>
                  <a:lnTo>
                    <a:pt x="254" y="203"/>
                  </a:lnTo>
                  <a:lnTo>
                    <a:pt x="254" y="203"/>
                  </a:lnTo>
                  <a:lnTo>
                    <a:pt x="255" y="196"/>
                  </a:lnTo>
                  <a:lnTo>
                    <a:pt x="256" y="194"/>
                  </a:lnTo>
                  <a:lnTo>
                    <a:pt x="257" y="193"/>
                  </a:lnTo>
                  <a:lnTo>
                    <a:pt x="259" y="194"/>
                  </a:lnTo>
                  <a:lnTo>
                    <a:pt x="260" y="196"/>
                  </a:lnTo>
                  <a:lnTo>
                    <a:pt x="264" y="205"/>
                  </a:lnTo>
                  <a:lnTo>
                    <a:pt x="264" y="205"/>
                  </a:lnTo>
                  <a:lnTo>
                    <a:pt x="265" y="210"/>
                  </a:lnTo>
                  <a:lnTo>
                    <a:pt x="266" y="214"/>
                  </a:lnTo>
                  <a:lnTo>
                    <a:pt x="265" y="220"/>
                  </a:lnTo>
                  <a:lnTo>
                    <a:pt x="265" y="222"/>
                  </a:lnTo>
                  <a:lnTo>
                    <a:pt x="265" y="226"/>
                  </a:lnTo>
                  <a:lnTo>
                    <a:pt x="266" y="228"/>
                  </a:lnTo>
                  <a:lnTo>
                    <a:pt x="269" y="232"/>
                  </a:lnTo>
                  <a:lnTo>
                    <a:pt x="269" y="232"/>
                  </a:lnTo>
                  <a:lnTo>
                    <a:pt x="272" y="236"/>
                  </a:lnTo>
                  <a:lnTo>
                    <a:pt x="273" y="239"/>
                  </a:lnTo>
                  <a:lnTo>
                    <a:pt x="273" y="242"/>
                  </a:lnTo>
                  <a:lnTo>
                    <a:pt x="272" y="245"/>
                  </a:lnTo>
                  <a:lnTo>
                    <a:pt x="271" y="248"/>
                  </a:lnTo>
                  <a:lnTo>
                    <a:pt x="271" y="249"/>
                  </a:lnTo>
                  <a:lnTo>
                    <a:pt x="272" y="250"/>
                  </a:lnTo>
                  <a:lnTo>
                    <a:pt x="272" y="250"/>
                  </a:lnTo>
                  <a:lnTo>
                    <a:pt x="276" y="251"/>
                  </a:lnTo>
                  <a:lnTo>
                    <a:pt x="278" y="251"/>
                  </a:lnTo>
                  <a:lnTo>
                    <a:pt x="280" y="250"/>
                  </a:lnTo>
                  <a:lnTo>
                    <a:pt x="282" y="248"/>
                  </a:lnTo>
                  <a:lnTo>
                    <a:pt x="283" y="246"/>
                  </a:lnTo>
                  <a:lnTo>
                    <a:pt x="284" y="241"/>
                  </a:lnTo>
                  <a:lnTo>
                    <a:pt x="285" y="235"/>
                  </a:lnTo>
                  <a:lnTo>
                    <a:pt x="285" y="235"/>
                  </a:lnTo>
                  <a:lnTo>
                    <a:pt x="285" y="228"/>
                  </a:lnTo>
                  <a:lnTo>
                    <a:pt x="284" y="222"/>
                  </a:lnTo>
                  <a:lnTo>
                    <a:pt x="282" y="213"/>
                  </a:lnTo>
                  <a:lnTo>
                    <a:pt x="282" y="209"/>
                  </a:lnTo>
                  <a:lnTo>
                    <a:pt x="283" y="206"/>
                  </a:lnTo>
                  <a:lnTo>
                    <a:pt x="284" y="204"/>
                  </a:lnTo>
                  <a:lnTo>
                    <a:pt x="288" y="202"/>
                  </a:lnTo>
                  <a:lnTo>
                    <a:pt x="288" y="202"/>
                  </a:lnTo>
                  <a:lnTo>
                    <a:pt x="292" y="200"/>
                  </a:lnTo>
                  <a:lnTo>
                    <a:pt x="295" y="198"/>
                  </a:lnTo>
                  <a:lnTo>
                    <a:pt x="297" y="196"/>
                  </a:lnTo>
                  <a:lnTo>
                    <a:pt x="298" y="193"/>
                  </a:lnTo>
                  <a:lnTo>
                    <a:pt x="299" y="187"/>
                  </a:lnTo>
                  <a:lnTo>
                    <a:pt x="299" y="178"/>
                  </a:lnTo>
                  <a:lnTo>
                    <a:pt x="299" y="178"/>
                  </a:lnTo>
                  <a:lnTo>
                    <a:pt x="300" y="170"/>
                  </a:lnTo>
                  <a:lnTo>
                    <a:pt x="301" y="164"/>
                  </a:lnTo>
                  <a:lnTo>
                    <a:pt x="301" y="162"/>
                  </a:lnTo>
                  <a:lnTo>
                    <a:pt x="300" y="159"/>
                  </a:lnTo>
                  <a:lnTo>
                    <a:pt x="299" y="156"/>
                  </a:lnTo>
                  <a:lnTo>
                    <a:pt x="296" y="153"/>
                  </a:lnTo>
                  <a:lnTo>
                    <a:pt x="296" y="153"/>
                  </a:lnTo>
                  <a:lnTo>
                    <a:pt x="294" y="149"/>
                  </a:lnTo>
                  <a:lnTo>
                    <a:pt x="293" y="146"/>
                  </a:lnTo>
                  <a:lnTo>
                    <a:pt x="293" y="138"/>
                  </a:lnTo>
                  <a:lnTo>
                    <a:pt x="293" y="133"/>
                  </a:lnTo>
                  <a:lnTo>
                    <a:pt x="293" y="129"/>
                  </a:lnTo>
                  <a:lnTo>
                    <a:pt x="291" y="125"/>
                  </a:lnTo>
                  <a:lnTo>
                    <a:pt x="288" y="120"/>
                  </a:lnTo>
                  <a:lnTo>
                    <a:pt x="288" y="120"/>
                  </a:lnTo>
                  <a:lnTo>
                    <a:pt x="280" y="112"/>
                  </a:lnTo>
                  <a:lnTo>
                    <a:pt x="274" y="105"/>
                  </a:lnTo>
                  <a:lnTo>
                    <a:pt x="273" y="102"/>
                  </a:lnTo>
                  <a:lnTo>
                    <a:pt x="272" y="98"/>
                  </a:lnTo>
                  <a:lnTo>
                    <a:pt x="273" y="95"/>
                  </a:lnTo>
                  <a:lnTo>
                    <a:pt x="275" y="91"/>
                  </a:lnTo>
                  <a:lnTo>
                    <a:pt x="275" y="91"/>
                  </a:lnTo>
                  <a:lnTo>
                    <a:pt x="280" y="84"/>
                  </a:lnTo>
                  <a:lnTo>
                    <a:pt x="282" y="82"/>
                  </a:lnTo>
                  <a:lnTo>
                    <a:pt x="283" y="79"/>
                  </a:lnTo>
                  <a:lnTo>
                    <a:pt x="283" y="76"/>
                  </a:lnTo>
                  <a:lnTo>
                    <a:pt x="282" y="73"/>
                  </a:lnTo>
                  <a:lnTo>
                    <a:pt x="280" y="68"/>
                  </a:lnTo>
                  <a:lnTo>
                    <a:pt x="276" y="63"/>
                  </a:lnTo>
                  <a:lnTo>
                    <a:pt x="276" y="63"/>
                  </a:lnTo>
                  <a:lnTo>
                    <a:pt x="268" y="51"/>
                  </a:lnTo>
                  <a:lnTo>
                    <a:pt x="265" y="45"/>
                  </a:lnTo>
                  <a:lnTo>
                    <a:pt x="263" y="40"/>
                  </a:lnTo>
                  <a:lnTo>
                    <a:pt x="263" y="35"/>
                  </a:lnTo>
                  <a:lnTo>
                    <a:pt x="263" y="31"/>
                  </a:lnTo>
                  <a:lnTo>
                    <a:pt x="265" y="28"/>
                  </a:lnTo>
                  <a:lnTo>
                    <a:pt x="268" y="25"/>
                  </a:lnTo>
                  <a:lnTo>
                    <a:pt x="268" y="25"/>
                  </a:lnTo>
                  <a:lnTo>
                    <a:pt x="271" y="22"/>
                  </a:lnTo>
                  <a:lnTo>
                    <a:pt x="274" y="19"/>
                  </a:lnTo>
                  <a:lnTo>
                    <a:pt x="276" y="15"/>
                  </a:lnTo>
                  <a:lnTo>
                    <a:pt x="277" y="11"/>
                  </a:lnTo>
                  <a:lnTo>
                    <a:pt x="277" y="7"/>
                  </a:lnTo>
                  <a:lnTo>
                    <a:pt x="276" y="4"/>
                  </a:lnTo>
                  <a:lnTo>
                    <a:pt x="275" y="1"/>
                  </a:lnTo>
                  <a:lnTo>
                    <a:pt x="272" y="0"/>
                  </a:lnTo>
                  <a:lnTo>
                    <a:pt x="272" y="0"/>
                  </a:lnTo>
                  <a:lnTo>
                    <a:pt x="269" y="0"/>
                  </a:lnTo>
                  <a:lnTo>
                    <a:pt x="267" y="1"/>
                  </a:lnTo>
                  <a:lnTo>
                    <a:pt x="265" y="2"/>
                  </a:lnTo>
                  <a:lnTo>
                    <a:pt x="264" y="5"/>
                  </a:lnTo>
                  <a:lnTo>
                    <a:pt x="262" y="12"/>
                  </a:lnTo>
                  <a:lnTo>
                    <a:pt x="260" y="19"/>
                  </a:lnTo>
                  <a:lnTo>
                    <a:pt x="260" y="1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4" name="Freeform 156">
              <a:extLst>
                <a:ext uri="{FF2B5EF4-FFF2-40B4-BE49-F238E27FC236}">
                  <a16:creationId xmlns:a16="http://schemas.microsoft.com/office/drawing/2014/main" id="{B17FE0FF-E315-4EEE-853A-84A14A464A91}"/>
                </a:ext>
              </a:extLst>
            </p:cNvPr>
            <p:cNvSpPr>
              <a:spLocks/>
            </p:cNvSpPr>
            <p:nvPr/>
          </p:nvSpPr>
          <p:spPr bwMode="auto">
            <a:xfrm>
              <a:off x="2477852" y="3491417"/>
              <a:ext cx="8899" cy="8852"/>
            </a:xfrm>
            <a:custGeom>
              <a:avLst/>
              <a:gdLst>
                <a:gd name="T0" fmla="*/ 4 w 29"/>
                <a:gd name="T1" fmla="*/ 20 h 26"/>
                <a:gd name="T2" fmla="*/ 4 w 29"/>
                <a:gd name="T3" fmla="*/ 20 h 26"/>
                <a:gd name="T4" fmla="*/ 10 w 29"/>
                <a:gd name="T5" fmla="*/ 24 h 26"/>
                <a:gd name="T6" fmla="*/ 12 w 29"/>
                <a:gd name="T7" fmla="*/ 26 h 26"/>
                <a:gd name="T8" fmla="*/ 15 w 29"/>
                <a:gd name="T9" fmla="*/ 26 h 26"/>
                <a:gd name="T10" fmla="*/ 17 w 29"/>
                <a:gd name="T11" fmla="*/ 26 h 26"/>
                <a:gd name="T12" fmla="*/ 19 w 29"/>
                <a:gd name="T13" fmla="*/ 25 h 26"/>
                <a:gd name="T14" fmla="*/ 21 w 29"/>
                <a:gd name="T15" fmla="*/ 23 h 26"/>
                <a:gd name="T16" fmla="*/ 23 w 29"/>
                <a:gd name="T17" fmla="*/ 20 h 26"/>
                <a:gd name="T18" fmla="*/ 23 w 29"/>
                <a:gd name="T19" fmla="*/ 20 h 26"/>
                <a:gd name="T20" fmla="*/ 26 w 29"/>
                <a:gd name="T21" fmla="*/ 14 h 26"/>
                <a:gd name="T22" fmla="*/ 28 w 29"/>
                <a:gd name="T23" fmla="*/ 10 h 26"/>
                <a:gd name="T24" fmla="*/ 29 w 29"/>
                <a:gd name="T25" fmla="*/ 8 h 26"/>
                <a:gd name="T26" fmla="*/ 29 w 29"/>
                <a:gd name="T27" fmla="*/ 6 h 26"/>
                <a:gd name="T28" fmla="*/ 28 w 29"/>
                <a:gd name="T29" fmla="*/ 4 h 26"/>
                <a:gd name="T30" fmla="*/ 26 w 29"/>
                <a:gd name="T31" fmla="*/ 3 h 26"/>
                <a:gd name="T32" fmla="*/ 26 w 29"/>
                <a:gd name="T33" fmla="*/ 3 h 26"/>
                <a:gd name="T34" fmla="*/ 20 w 29"/>
                <a:gd name="T35" fmla="*/ 0 h 26"/>
                <a:gd name="T36" fmla="*/ 17 w 29"/>
                <a:gd name="T37" fmla="*/ 0 h 26"/>
                <a:gd name="T38" fmla="*/ 14 w 29"/>
                <a:gd name="T39" fmla="*/ 0 h 26"/>
                <a:gd name="T40" fmla="*/ 11 w 29"/>
                <a:gd name="T41" fmla="*/ 0 h 26"/>
                <a:gd name="T42" fmla="*/ 8 w 29"/>
                <a:gd name="T43" fmla="*/ 2 h 26"/>
                <a:gd name="T44" fmla="*/ 6 w 29"/>
                <a:gd name="T45" fmla="*/ 4 h 26"/>
                <a:gd name="T46" fmla="*/ 4 w 29"/>
                <a:gd name="T47" fmla="*/ 9 h 26"/>
                <a:gd name="T48" fmla="*/ 4 w 29"/>
                <a:gd name="T49" fmla="*/ 9 h 26"/>
                <a:gd name="T50" fmla="*/ 3 w 29"/>
                <a:gd name="T51" fmla="*/ 10 h 26"/>
                <a:gd name="T52" fmla="*/ 1 w 29"/>
                <a:gd name="T53" fmla="*/ 12 h 26"/>
                <a:gd name="T54" fmla="*/ 0 w 29"/>
                <a:gd name="T55" fmla="*/ 13 h 26"/>
                <a:gd name="T56" fmla="*/ 1 w 29"/>
                <a:gd name="T57" fmla="*/ 15 h 26"/>
                <a:gd name="T58" fmla="*/ 2 w 29"/>
                <a:gd name="T59" fmla="*/ 18 h 26"/>
                <a:gd name="T60" fmla="*/ 4 w 29"/>
                <a:gd name="T61" fmla="*/ 20 h 26"/>
                <a:gd name="T62" fmla="*/ 4 w 29"/>
                <a:gd name="T6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6">
                  <a:moveTo>
                    <a:pt x="4" y="20"/>
                  </a:moveTo>
                  <a:lnTo>
                    <a:pt x="4" y="20"/>
                  </a:lnTo>
                  <a:lnTo>
                    <a:pt x="10" y="24"/>
                  </a:lnTo>
                  <a:lnTo>
                    <a:pt x="12" y="26"/>
                  </a:lnTo>
                  <a:lnTo>
                    <a:pt x="15" y="26"/>
                  </a:lnTo>
                  <a:lnTo>
                    <a:pt x="17" y="26"/>
                  </a:lnTo>
                  <a:lnTo>
                    <a:pt x="19" y="25"/>
                  </a:lnTo>
                  <a:lnTo>
                    <a:pt x="21" y="23"/>
                  </a:lnTo>
                  <a:lnTo>
                    <a:pt x="23" y="20"/>
                  </a:lnTo>
                  <a:lnTo>
                    <a:pt x="23" y="20"/>
                  </a:lnTo>
                  <a:lnTo>
                    <a:pt x="26" y="14"/>
                  </a:lnTo>
                  <a:lnTo>
                    <a:pt x="28" y="10"/>
                  </a:lnTo>
                  <a:lnTo>
                    <a:pt x="29" y="8"/>
                  </a:lnTo>
                  <a:lnTo>
                    <a:pt x="29" y="6"/>
                  </a:lnTo>
                  <a:lnTo>
                    <a:pt x="28" y="4"/>
                  </a:lnTo>
                  <a:lnTo>
                    <a:pt x="26" y="3"/>
                  </a:lnTo>
                  <a:lnTo>
                    <a:pt x="26" y="3"/>
                  </a:lnTo>
                  <a:lnTo>
                    <a:pt x="20" y="0"/>
                  </a:lnTo>
                  <a:lnTo>
                    <a:pt x="17" y="0"/>
                  </a:lnTo>
                  <a:lnTo>
                    <a:pt x="14" y="0"/>
                  </a:lnTo>
                  <a:lnTo>
                    <a:pt x="11" y="0"/>
                  </a:lnTo>
                  <a:lnTo>
                    <a:pt x="8" y="2"/>
                  </a:lnTo>
                  <a:lnTo>
                    <a:pt x="6" y="4"/>
                  </a:lnTo>
                  <a:lnTo>
                    <a:pt x="4" y="9"/>
                  </a:lnTo>
                  <a:lnTo>
                    <a:pt x="4" y="9"/>
                  </a:lnTo>
                  <a:lnTo>
                    <a:pt x="3" y="10"/>
                  </a:lnTo>
                  <a:lnTo>
                    <a:pt x="1" y="12"/>
                  </a:lnTo>
                  <a:lnTo>
                    <a:pt x="0" y="13"/>
                  </a:lnTo>
                  <a:lnTo>
                    <a:pt x="1" y="15"/>
                  </a:lnTo>
                  <a:lnTo>
                    <a:pt x="2" y="18"/>
                  </a:lnTo>
                  <a:lnTo>
                    <a:pt x="4" y="20"/>
                  </a:lnTo>
                  <a:lnTo>
                    <a:pt x="4" y="2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5" name="Freeform 157">
              <a:extLst>
                <a:ext uri="{FF2B5EF4-FFF2-40B4-BE49-F238E27FC236}">
                  <a16:creationId xmlns:a16="http://schemas.microsoft.com/office/drawing/2014/main" id="{5CE36EB2-3AD0-448E-BD69-C7CAA73AF877}"/>
                </a:ext>
              </a:extLst>
            </p:cNvPr>
            <p:cNvSpPr>
              <a:spLocks/>
            </p:cNvSpPr>
            <p:nvPr/>
          </p:nvSpPr>
          <p:spPr bwMode="auto">
            <a:xfrm>
              <a:off x="1935038" y="3519450"/>
              <a:ext cx="221193" cy="274429"/>
            </a:xfrm>
            <a:custGeom>
              <a:avLst/>
              <a:gdLst>
                <a:gd name="T0" fmla="*/ 692 w 698"/>
                <a:gd name="T1" fmla="*/ 706 h 745"/>
                <a:gd name="T2" fmla="*/ 685 w 698"/>
                <a:gd name="T3" fmla="*/ 604 h 745"/>
                <a:gd name="T4" fmla="*/ 698 w 698"/>
                <a:gd name="T5" fmla="*/ 563 h 745"/>
                <a:gd name="T6" fmla="*/ 659 w 698"/>
                <a:gd name="T7" fmla="*/ 516 h 745"/>
                <a:gd name="T8" fmla="*/ 622 w 698"/>
                <a:gd name="T9" fmla="*/ 522 h 745"/>
                <a:gd name="T10" fmla="*/ 601 w 698"/>
                <a:gd name="T11" fmla="*/ 538 h 745"/>
                <a:gd name="T12" fmla="*/ 621 w 698"/>
                <a:gd name="T13" fmla="*/ 502 h 745"/>
                <a:gd name="T14" fmla="*/ 599 w 698"/>
                <a:gd name="T15" fmla="*/ 491 h 745"/>
                <a:gd name="T16" fmla="*/ 595 w 698"/>
                <a:gd name="T17" fmla="*/ 467 h 745"/>
                <a:gd name="T18" fmla="*/ 580 w 698"/>
                <a:gd name="T19" fmla="*/ 435 h 745"/>
                <a:gd name="T20" fmla="*/ 536 w 698"/>
                <a:gd name="T21" fmla="*/ 421 h 745"/>
                <a:gd name="T22" fmla="*/ 533 w 698"/>
                <a:gd name="T23" fmla="*/ 384 h 745"/>
                <a:gd name="T24" fmla="*/ 545 w 698"/>
                <a:gd name="T25" fmla="*/ 346 h 745"/>
                <a:gd name="T26" fmla="*/ 513 w 698"/>
                <a:gd name="T27" fmla="*/ 332 h 745"/>
                <a:gd name="T28" fmla="*/ 468 w 698"/>
                <a:gd name="T29" fmla="*/ 360 h 745"/>
                <a:gd name="T30" fmla="*/ 483 w 698"/>
                <a:gd name="T31" fmla="*/ 340 h 745"/>
                <a:gd name="T32" fmla="*/ 496 w 698"/>
                <a:gd name="T33" fmla="*/ 316 h 745"/>
                <a:gd name="T34" fmla="*/ 505 w 698"/>
                <a:gd name="T35" fmla="*/ 302 h 745"/>
                <a:gd name="T36" fmla="*/ 480 w 698"/>
                <a:gd name="T37" fmla="*/ 306 h 745"/>
                <a:gd name="T38" fmla="*/ 455 w 698"/>
                <a:gd name="T39" fmla="*/ 303 h 745"/>
                <a:gd name="T40" fmla="*/ 429 w 698"/>
                <a:gd name="T41" fmla="*/ 266 h 745"/>
                <a:gd name="T42" fmla="*/ 418 w 698"/>
                <a:gd name="T43" fmla="*/ 236 h 745"/>
                <a:gd name="T44" fmla="*/ 400 w 698"/>
                <a:gd name="T45" fmla="*/ 235 h 745"/>
                <a:gd name="T46" fmla="*/ 382 w 698"/>
                <a:gd name="T47" fmla="*/ 227 h 745"/>
                <a:gd name="T48" fmla="*/ 362 w 698"/>
                <a:gd name="T49" fmla="*/ 220 h 745"/>
                <a:gd name="T50" fmla="*/ 368 w 698"/>
                <a:gd name="T51" fmla="*/ 244 h 745"/>
                <a:gd name="T52" fmla="*/ 336 w 698"/>
                <a:gd name="T53" fmla="*/ 212 h 745"/>
                <a:gd name="T54" fmla="*/ 313 w 698"/>
                <a:gd name="T55" fmla="*/ 199 h 745"/>
                <a:gd name="T56" fmla="*/ 291 w 698"/>
                <a:gd name="T57" fmla="*/ 165 h 745"/>
                <a:gd name="T58" fmla="*/ 234 w 698"/>
                <a:gd name="T59" fmla="*/ 129 h 745"/>
                <a:gd name="T60" fmla="*/ 198 w 698"/>
                <a:gd name="T61" fmla="*/ 86 h 745"/>
                <a:gd name="T62" fmla="*/ 147 w 698"/>
                <a:gd name="T63" fmla="*/ 28 h 745"/>
                <a:gd name="T64" fmla="*/ 124 w 698"/>
                <a:gd name="T65" fmla="*/ 34 h 745"/>
                <a:gd name="T66" fmla="*/ 77 w 698"/>
                <a:gd name="T67" fmla="*/ 29 h 745"/>
                <a:gd name="T68" fmla="*/ 49 w 698"/>
                <a:gd name="T69" fmla="*/ 13 h 745"/>
                <a:gd name="T70" fmla="*/ 2 w 698"/>
                <a:gd name="T71" fmla="*/ 5 h 745"/>
                <a:gd name="T72" fmla="*/ 12 w 698"/>
                <a:gd name="T73" fmla="*/ 54 h 745"/>
                <a:gd name="T74" fmla="*/ 67 w 698"/>
                <a:gd name="T75" fmla="*/ 110 h 745"/>
                <a:gd name="T76" fmla="*/ 113 w 698"/>
                <a:gd name="T77" fmla="*/ 134 h 745"/>
                <a:gd name="T78" fmla="*/ 140 w 698"/>
                <a:gd name="T79" fmla="*/ 175 h 745"/>
                <a:gd name="T80" fmla="*/ 161 w 698"/>
                <a:gd name="T81" fmla="*/ 204 h 745"/>
                <a:gd name="T82" fmla="*/ 186 w 698"/>
                <a:gd name="T83" fmla="*/ 221 h 745"/>
                <a:gd name="T84" fmla="*/ 228 w 698"/>
                <a:gd name="T85" fmla="*/ 262 h 745"/>
                <a:gd name="T86" fmla="*/ 243 w 698"/>
                <a:gd name="T87" fmla="*/ 292 h 745"/>
                <a:gd name="T88" fmla="*/ 250 w 698"/>
                <a:gd name="T89" fmla="*/ 342 h 745"/>
                <a:gd name="T90" fmla="*/ 286 w 698"/>
                <a:gd name="T91" fmla="*/ 364 h 745"/>
                <a:gd name="T92" fmla="*/ 335 w 698"/>
                <a:gd name="T93" fmla="*/ 436 h 745"/>
                <a:gd name="T94" fmla="*/ 357 w 698"/>
                <a:gd name="T95" fmla="*/ 482 h 745"/>
                <a:gd name="T96" fmla="*/ 370 w 698"/>
                <a:gd name="T97" fmla="*/ 524 h 745"/>
                <a:gd name="T98" fmla="*/ 402 w 698"/>
                <a:gd name="T99" fmla="*/ 553 h 745"/>
                <a:gd name="T100" fmla="*/ 426 w 698"/>
                <a:gd name="T101" fmla="*/ 582 h 745"/>
                <a:gd name="T102" fmla="*/ 453 w 698"/>
                <a:gd name="T103" fmla="*/ 615 h 745"/>
                <a:gd name="T104" fmla="*/ 482 w 698"/>
                <a:gd name="T105" fmla="*/ 643 h 745"/>
                <a:gd name="T106" fmla="*/ 536 w 698"/>
                <a:gd name="T107" fmla="*/ 680 h 745"/>
                <a:gd name="T108" fmla="*/ 602 w 698"/>
                <a:gd name="T109" fmla="*/ 745 h 745"/>
                <a:gd name="T110" fmla="*/ 614 w 698"/>
                <a:gd name="T111" fmla="*/ 730 h 745"/>
                <a:gd name="T112" fmla="*/ 652 w 698"/>
                <a:gd name="T113" fmla="*/ 731 h 745"/>
                <a:gd name="T114" fmla="*/ 678 w 698"/>
                <a:gd name="T115" fmla="*/ 74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8" h="745">
                  <a:moveTo>
                    <a:pt x="682" y="734"/>
                  </a:moveTo>
                  <a:lnTo>
                    <a:pt x="682" y="734"/>
                  </a:lnTo>
                  <a:lnTo>
                    <a:pt x="683" y="730"/>
                  </a:lnTo>
                  <a:lnTo>
                    <a:pt x="685" y="727"/>
                  </a:lnTo>
                  <a:lnTo>
                    <a:pt x="689" y="721"/>
                  </a:lnTo>
                  <a:lnTo>
                    <a:pt x="691" y="718"/>
                  </a:lnTo>
                  <a:lnTo>
                    <a:pt x="692" y="713"/>
                  </a:lnTo>
                  <a:lnTo>
                    <a:pt x="692" y="706"/>
                  </a:lnTo>
                  <a:lnTo>
                    <a:pt x="691" y="699"/>
                  </a:lnTo>
                  <a:lnTo>
                    <a:pt x="691" y="699"/>
                  </a:lnTo>
                  <a:lnTo>
                    <a:pt x="689" y="682"/>
                  </a:lnTo>
                  <a:lnTo>
                    <a:pt x="687" y="666"/>
                  </a:lnTo>
                  <a:lnTo>
                    <a:pt x="686" y="641"/>
                  </a:lnTo>
                  <a:lnTo>
                    <a:pt x="686" y="641"/>
                  </a:lnTo>
                  <a:lnTo>
                    <a:pt x="685" y="617"/>
                  </a:lnTo>
                  <a:lnTo>
                    <a:pt x="685" y="604"/>
                  </a:lnTo>
                  <a:lnTo>
                    <a:pt x="686" y="599"/>
                  </a:lnTo>
                  <a:lnTo>
                    <a:pt x="688" y="594"/>
                  </a:lnTo>
                  <a:lnTo>
                    <a:pt x="688" y="594"/>
                  </a:lnTo>
                  <a:lnTo>
                    <a:pt x="695" y="580"/>
                  </a:lnTo>
                  <a:lnTo>
                    <a:pt x="697" y="574"/>
                  </a:lnTo>
                  <a:lnTo>
                    <a:pt x="698" y="568"/>
                  </a:lnTo>
                  <a:lnTo>
                    <a:pt x="698" y="568"/>
                  </a:lnTo>
                  <a:lnTo>
                    <a:pt x="698" y="563"/>
                  </a:lnTo>
                  <a:lnTo>
                    <a:pt x="697" y="560"/>
                  </a:lnTo>
                  <a:lnTo>
                    <a:pt x="693" y="555"/>
                  </a:lnTo>
                  <a:lnTo>
                    <a:pt x="686" y="548"/>
                  </a:lnTo>
                  <a:lnTo>
                    <a:pt x="686" y="548"/>
                  </a:lnTo>
                  <a:lnTo>
                    <a:pt x="678" y="538"/>
                  </a:lnTo>
                  <a:lnTo>
                    <a:pt x="670" y="527"/>
                  </a:lnTo>
                  <a:lnTo>
                    <a:pt x="662" y="519"/>
                  </a:lnTo>
                  <a:lnTo>
                    <a:pt x="659" y="516"/>
                  </a:lnTo>
                  <a:lnTo>
                    <a:pt x="655" y="515"/>
                  </a:lnTo>
                  <a:lnTo>
                    <a:pt x="655" y="515"/>
                  </a:lnTo>
                  <a:lnTo>
                    <a:pt x="645" y="514"/>
                  </a:lnTo>
                  <a:lnTo>
                    <a:pt x="635" y="514"/>
                  </a:lnTo>
                  <a:lnTo>
                    <a:pt x="631" y="514"/>
                  </a:lnTo>
                  <a:lnTo>
                    <a:pt x="627" y="516"/>
                  </a:lnTo>
                  <a:lnTo>
                    <a:pt x="624" y="518"/>
                  </a:lnTo>
                  <a:lnTo>
                    <a:pt x="622" y="522"/>
                  </a:lnTo>
                  <a:lnTo>
                    <a:pt x="622" y="522"/>
                  </a:lnTo>
                  <a:lnTo>
                    <a:pt x="620" y="526"/>
                  </a:lnTo>
                  <a:lnTo>
                    <a:pt x="617" y="530"/>
                  </a:lnTo>
                  <a:lnTo>
                    <a:pt x="613" y="534"/>
                  </a:lnTo>
                  <a:lnTo>
                    <a:pt x="609" y="537"/>
                  </a:lnTo>
                  <a:lnTo>
                    <a:pt x="605" y="538"/>
                  </a:lnTo>
                  <a:lnTo>
                    <a:pt x="602" y="538"/>
                  </a:lnTo>
                  <a:lnTo>
                    <a:pt x="601" y="538"/>
                  </a:lnTo>
                  <a:lnTo>
                    <a:pt x="601" y="537"/>
                  </a:lnTo>
                  <a:lnTo>
                    <a:pt x="602" y="532"/>
                  </a:lnTo>
                  <a:lnTo>
                    <a:pt x="602" y="532"/>
                  </a:lnTo>
                  <a:lnTo>
                    <a:pt x="610" y="518"/>
                  </a:lnTo>
                  <a:lnTo>
                    <a:pt x="618" y="508"/>
                  </a:lnTo>
                  <a:lnTo>
                    <a:pt x="618" y="508"/>
                  </a:lnTo>
                  <a:lnTo>
                    <a:pt x="620" y="505"/>
                  </a:lnTo>
                  <a:lnTo>
                    <a:pt x="621" y="502"/>
                  </a:lnTo>
                  <a:lnTo>
                    <a:pt x="620" y="500"/>
                  </a:lnTo>
                  <a:lnTo>
                    <a:pt x="619" y="497"/>
                  </a:lnTo>
                  <a:lnTo>
                    <a:pt x="617" y="495"/>
                  </a:lnTo>
                  <a:lnTo>
                    <a:pt x="614" y="493"/>
                  </a:lnTo>
                  <a:lnTo>
                    <a:pt x="609" y="491"/>
                  </a:lnTo>
                  <a:lnTo>
                    <a:pt x="604" y="491"/>
                  </a:lnTo>
                  <a:lnTo>
                    <a:pt x="604" y="491"/>
                  </a:lnTo>
                  <a:lnTo>
                    <a:pt x="599" y="491"/>
                  </a:lnTo>
                  <a:lnTo>
                    <a:pt x="596" y="490"/>
                  </a:lnTo>
                  <a:lnTo>
                    <a:pt x="595" y="489"/>
                  </a:lnTo>
                  <a:lnTo>
                    <a:pt x="594" y="487"/>
                  </a:lnTo>
                  <a:lnTo>
                    <a:pt x="595" y="481"/>
                  </a:lnTo>
                  <a:lnTo>
                    <a:pt x="595" y="477"/>
                  </a:lnTo>
                  <a:lnTo>
                    <a:pt x="595" y="472"/>
                  </a:lnTo>
                  <a:lnTo>
                    <a:pt x="595" y="472"/>
                  </a:lnTo>
                  <a:lnTo>
                    <a:pt x="595" y="467"/>
                  </a:lnTo>
                  <a:lnTo>
                    <a:pt x="595" y="463"/>
                  </a:lnTo>
                  <a:lnTo>
                    <a:pt x="596" y="455"/>
                  </a:lnTo>
                  <a:lnTo>
                    <a:pt x="596" y="452"/>
                  </a:lnTo>
                  <a:lnTo>
                    <a:pt x="595" y="448"/>
                  </a:lnTo>
                  <a:lnTo>
                    <a:pt x="592" y="444"/>
                  </a:lnTo>
                  <a:lnTo>
                    <a:pt x="588" y="441"/>
                  </a:lnTo>
                  <a:lnTo>
                    <a:pt x="588" y="441"/>
                  </a:lnTo>
                  <a:lnTo>
                    <a:pt x="580" y="435"/>
                  </a:lnTo>
                  <a:lnTo>
                    <a:pt x="574" y="432"/>
                  </a:lnTo>
                  <a:lnTo>
                    <a:pt x="568" y="430"/>
                  </a:lnTo>
                  <a:lnTo>
                    <a:pt x="559" y="430"/>
                  </a:lnTo>
                  <a:lnTo>
                    <a:pt x="559" y="430"/>
                  </a:lnTo>
                  <a:lnTo>
                    <a:pt x="550" y="429"/>
                  </a:lnTo>
                  <a:lnTo>
                    <a:pt x="543" y="427"/>
                  </a:lnTo>
                  <a:lnTo>
                    <a:pt x="538" y="423"/>
                  </a:lnTo>
                  <a:lnTo>
                    <a:pt x="536" y="421"/>
                  </a:lnTo>
                  <a:lnTo>
                    <a:pt x="535" y="418"/>
                  </a:lnTo>
                  <a:lnTo>
                    <a:pt x="535" y="418"/>
                  </a:lnTo>
                  <a:lnTo>
                    <a:pt x="533" y="412"/>
                  </a:lnTo>
                  <a:lnTo>
                    <a:pt x="531" y="404"/>
                  </a:lnTo>
                  <a:lnTo>
                    <a:pt x="530" y="400"/>
                  </a:lnTo>
                  <a:lnTo>
                    <a:pt x="530" y="395"/>
                  </a:lnTo>
                  <a:lnTo>
                    <a:pt x="531" y="389"/>
                  </a:lnTo>
                  <a:lnTo>
                    <a:pt x="533" y="384"/>
                  </a:lnTo>
                  <a:lnTo>
                    <a:pt x="533" y="384"/>
                  </a:lnTo>
                  <a:lnTo>
                    <a:pt x="538" y="374"/>
                  </a:lnTo>
                  <a:lnTo>
                    <a:pt x="542" y="367"/>
                  </a:lnTo>
                  <a:lnTo>
                    <a:pt x="545" y="361"/>
                  </a:lnTo>
                  <a:lnTo>
                    <a:pt x="546" y="355"/>
                  </a:lnTo>
                  <a:lnTo>
                    <a:pt x="546" y="355"/>
                  </a:lnTo>
                  <a:lnTo>
                    <a:pt x="545" y="349"/>
                  </a:lnTo>
                  <a:lnTo>
                    <a:pt x="545" y="346"/>
                  </a:lnTo>
                  <a:lnTo>
                    <a:pt x="543" y="344"/>
                  </a:lnTo>
                  <a:lnTo>
                    <a:pt x="541" y="341"/>
                  </a:lnTo>
                  <a:lnTo>
                    <a:pt x="538" y="339"/>
                  </a:lnTo>
                  <a:lnTo>
                    <a:pt x="534" y="337"/>
                  </a:lnTo>
                  <a:lnTo>
                    <a:pt x="529" y="335"/>
                  </a:lnTo>
                  <a:lnTo>
                    <a:pt x="529" y="335"/>
                  </a:lnTo>
                  <a:lnTo>
                    <a:pt x="520" y="332"/>
                  </a:lnTo>
                  <a:lnTo>
                    <a:pt x="513" y="332"/>
                  </a:lnTo>
                  <a:lnTo>
                    <a:pt x="510" y="332"/>
                  </a:lnTo>
                  <a:lnTo>
                    <a:pt x="507" y="334"/>
                  </a:lnTo>
                  <a:lnTo>
                    <a:pt x="500" y="339"/>
                  </a:lnTo>
                  <a:lnTo>
                    <a:pt x="500" y="339"/>
                  </a:lnTo>
                  <a:lnTo>
                    <a:pt x="489" y="347"/>
                  </a:lnTo>
                  <a:lnTo>
                    <a:pt x="478" y="356"/>
                  </a:lnTo>
                  <a:lnTo>
                    <a:pt x="472" y="358"/>
                  </a:lnTo>
                  <a:lnTo>
                    <a:pt x="468" y="360"/>
                  </a:lnTo>
                  <a:lnTo>
                    <a:pt x="467" y="359"/>
                  </a:lnTo>
                  <a:lnTo>
                    <a:pt x="466" y="359"/>
                  </a:lnTo>
                  <a:lnTo>
                    <a:pt x="466" y="355"/>
                  </a:lnTo>
                  <a:lnTo>
                    <a:pt x="466" y="355"/>
                  </a:lnTo>
                  <a:lnTo>
                    <a:pt x="468" y="350"/>
                  </a:lnTo>
                  <a:lnTo>
                    <a:pt x="472" y="346"/>
                  </a:lnTo>
                  <a:lnTo>
                    <a:pt x="478" y="343"/>
                  </a:lnTo>
                  <a:lnTo>
                    <a:pt x="483" y="340"/>
                  </a:lnTo>
                  <a:lnTo>
                    <a:pt x="492" y="336"/>
                  </a:lnTo>
                  <a:lnTo>
                    <a:pt x="495" y="333"/>
                  </a:lnTo>
                  <a:lnTo>
                    <a:pt x="497" y="331"/>
                  </a:lnTo>
                  <a:lnTo>
                    <a:pt x="497" y="331"/>
                  </a:lnTo>
                  <a:lnTo>
                    <a:pt x="497" y="328"/>
                  </a:lnTo>
                  <a:lnTo>
                    <a:pt x="497" y="325"/>
                  </a:lnTo>
                  <a:lnTo>
                    <a:pt x="496" y="319"/>
                  </a:lnTo>
                  <a:lnTo>
                    <a:pt x="496" y="316"/>
                  </a:lnTo>
                  <a:lnTo>
                    <a:pt x="496" y="313"/>
                  </a:lnTo>
                  <a:lnTo>
                    <a:pt x="498" y="311"/>
                  </a:lnTo>
                  <a:lnTo>
                    <a:pt x="501" y="310"/>
                  </a:lnTo>
                  <a:lnTo>
                    <a:pt x="501" y="310"/>
                  </a:lnTo>
                  <a:lnTo>
                    <a:pt x="504" y="309"/>
                  </a:lnTo>
                  <a:lnTo>
                    <a:pt x="505" y="307"/>
                  </a:lnTo>
                  <a:lnTo>
                    <a:pt x="506" y="305"/>
                  </a:lnTo>
                  <a:lnTo>
                    <a:pt x="505" y="302"/>
                  </a:lnTo>
                  <a:lnTo>
                    <a:pt x="502" y="297"/>
                  </a:lnTo>
                  <a:lnTo>
                    <a:pt x="499" y="295"/>
                  </a:lnTo>
                  <a:lnTo>
                    <a:pt x="499" y="295"/>
                  </a:lnTo>
                  <a:lnTo>
                    <a:pt x="496" y="295"/>
                  </a:lnTo>
                  <a:lnTo>
                    <a:pt x="491" y="298"/>
                  </a:lnTo>
                  <a:lnTo>
                    <a:pt x="486" y="301"/>
                  </a:lnTo>
                  <a:lnTo>
                    <a:pt x="480" y="306"/>
                  </a:lnTo>
                  <a:lnTo>
                    <a:pt x="480" y="306"/>
                  </a:lnTo>
                  <a:lnTo>
                    <a:pt x="477" y="308"/>
                  </a:lnTo>
                  <a:lnTo>
                    <a:pt x="473" y="310"/>
                  </a:lnTo>
                  <a:lnTo>
                    <a:pt x="469" y="311"/>
                  </a:lnTo>
                  <a:lnTo>
                    <a:pt x="465" y="311"/>
                  </a:lnTo>
                  <a:lnTo>
                    <a:pt x="462" y="310"/>
                  </a:lnTo>
                  <a:lnTo>
                    <a:pt x="459" y="308"/>
                  </a:lnTo>
                  <a:lnTo>
                    <a:pt x="456" y="306"/>
                  </a:lnTo>
                  <a:lnTo>
                    <a:pt x="455" y="303"/>
                  </a:lnTo>
                  <a:lnTo>
                    <a:pt x="455" y="303"/>
                  </a:lnTo>
                  <a:lnTo>
                    <a:pt x="453" y="296"/>
                  </a:lnTo>
                  <a:lnTo>
                    <a:pt x="450" y="289"/>
                  </a:lnTo>
                  <a:lnTo>
                    <a:pt x="445" y="282"/>
                  </a:lnTo>
                  <a:lnTo>
                    <a:pt x="439" y="275"/>
                  </a:lnTo>
                  <a:lnTo>
                    <a:pt x="439" y="275"/>
                  </a:lnTo>
                  <a:lnTo>
                    <a:pt x="433" y="270"/>
                  </a:lnTo>
                  <a:lnTo>
                    <a:pt x="429" y="266"/>
                  </a:lnTo>
                  <a:lnTo>
                    <a:pt x="426" y="261"/>
                  </a:lnTo>
                  <a:lnTo>
                    <a:pt x="421" y="257"/>
                  </a:lnTo>
                  <a:lnTo>
                    <a:pt x="421" y="257"/>
                  </a:lnTo>
                  <a:lnTo>
                    <a:pt x="419" y="254"/>
                  </a:lnTo>
                  <a:lnTo>
                    <a:pt x="418" y="252"/>
                  </a:lnTo>
                  <a:lnTo>
                    <a:pt x="419" y="245"/>
                  </a:lnTo>
                  <a:lnTo>
                    <a:pt x="419" y="238"/>
                  </a:lnTo>
                  <a:lnTo>
                    <a:pt x="418" y="236"/>
                  </a:lnTo>
                  <a:lnTo>
                    <a:pt x="416" y="233"/>
                  </a:lnTo>
                  <a:lnTo>
                    <a:pt x="416" y="233"/>
                  </a:lnTo>
                  <a:lnTo>
                    <a:pt x="413" y="231"/>
                  </a:lnTo>
                  <a:lnTo>
                    <a:pt x="410" y="231"/>
                  </a:lnTo>
                  <a:lnTo>
                    <a:pt x="407" y="231"/>
                  </a:lnTo>
                  <a:lnTo>
                    <a:pt x="404" y="232"/>
                  </a:lnTo>
                  <a:lnTo>
                    <a:pt x="402" y="233"/>
                  </a:lnTo>
                  <a:lnTo>
                    <a:pt x="400" y="235"/>
                  </a:lnTo>
                  <a:lnTo>
                    <a:pt x="398" y="237"/>
                  </a:lnTo>
                  <a:lnTo>
                    <a:pt x="397" y="240"/>
                  </a:lnTo>
                  <a:lnTo>
                    <a:pt x="397" y="240"/>
                  </a:lnTo>
                  <a:lnTo>
                    <a:pt x="396" y="242"/>
                  </a:lnTo>
                  <a:lnTo>
                    <a:pt x="395" y="242"/>
                  </a:lnTo>
                  <a:lnTo>
                    <a:pt x="394" y="242"/>
                  </a:lnTo>
                  <a:lnTo>
                    <a:pt x="392" y="240"/>
                  </a:lnTo>
                  <a:lnTo>
                    <a:pt x="382" y="227"/>
                  </a:lnTo>
                  <a:lnTo>
                    <a:pt x="382" y="227"/>
                  </a:lnTo>
                  <a:lnTo>
                    <a:pt x="379" y="224"/>
                  </a:lnTo>
                  <a:lnTo>
                    <a:pt x="376" y="221"/>
                  </a:lnTo>
                  <a:lnTo>
                    <a:pt x="369" y="218"/>
                  </a:lnTo>
                  <a:lnTo>
                    <a:pt x="367" y="217"/>
                  </a:lnTo>
                  <a:lnTo>
                    <a:pt x="364" y="217"/>
                  </a:lnTo>
                  <a:lnTo>
                    <a:pt x="363" y="218"/>
                  </a:lnTo>
                  <a:lnTo>
                    <a:pt x="362" y="220"/>
                  </a:lnTo>
                  <a:lnTo>
                    <a:pt x="362" y="220"/>
                  </a:lnTo>
                  <a:lnTo>
                    <a:pt x="362" y="223"/>
                  </a:lnTo>
                  <a:lnTo>
                    <a:pt x="364" y="226"/>
                  </a:lnTo>
                  <a:lnTo>
                    <a:pt x="368" y="234"/>
                  </a:lnTo>
                  <a:lnTo>
                    <a:pt x="370" y="238"/>
                  </a:lnTo>
                  <a:lnTo>
                    <a:pt x="371" y="241"/>
                  </a:lnTo>
                  <a:lnTo>
                    <a:pt x="371" y="243"/>
                  </a:lnTo>
                  <a:lnTo>
                    <a:pt x="368" y="244"/>
                  </a:lnTo>
                  <a:lnTo>
                    <a:pt x="368" y="244"/>
                  </a:lnTo>
                  <a:lnTo>
                    <a:pt x="364" y="245"/>
                  </a:lnTo>
                  <a:lnTo>
                    <a:pt x="363" y="245"/>
                  </a:lnTo>
                  <a:lnTo>
                    <a:pt x="361" y="242"/>
                  </a:lnTo>
                  <a:lnTo>
                    <a:pt x="354" y="234"/>
                  </a:lnTo>
                  <a:lnTo>
                    <a:pt x="354" y="234"/>
                  </a:lnTo>
                  <a:lnTo>
                    <a:pt x="344" y="223"/>
                  </a:lnTo>
                  <a:lnTo>
                    <a:pt x="336" y="212"/>
                  </a:lnTo>
                  <a:lnTo>
                    <a:pt x="330" y="205"/>
                  </a:lnTo>
                  <a:lnTo>
                    <a:pt x="327" y="203"/>
                  </a:lnTo>
                  <a:lnTo>
                    <a:pt x="324" y="202"/>
                  </a:lnTo>
                  <a:lnTo>
                    <a:pt x="324" y="202"/>
                  </a:lnTo>
                  <a:lnTo>
                    <a:pt x="319" y="202"/>
                  </a:lnTo>
                  <a:lnTo>
                    <a:pt x="317" y="202"/>
                  </a:lnTo>
                  <a:lnTo>
                    <a:pt x="315" y="201"/>
                  </a:lnTo>
                  <a:lnTo>
                    <a:pt x="313" y="199"/>
                  </a:lnTo>
                  <a:lnTo>
                    <a:pt x="312" y="196"/>
                  </a:lnTo>
                  <a:lnTo>
                    <a:pt x="309" y="187"/>
                  </a:lnTo>
                  <a:lnTo>
                    <a:pt x="309" y="187"/>
                  </a:lnTo>
                  <a:lnTo>
                    <a:pt x="308" y="182"/>
                  </a:lnTo>
                  <a:lnTo>
                    <a:pt x="305" y="178"/>
                  </a:lnTo>
                  <a:lnTo>
                    <a:pt x="303" y="174"/>
                  </a:lnTo>
                  <a:lnTo>
                    <a:pt x="299" y="171"/>
                  </a:lnTo>
                  <a:lnTo>
                    <a:pt x="291" y="165"/>
                  </a:lnTo>
                  <a:lnTo>
                    <a:pt x="283" y="159"/>
                  </a:lnTo>
                  <a:lnTo>
                    <a:pt x="283" y="159"/>
                  </a:lnTo>
                  <a:lnTo>
                    <a:pt x="273" y="151"/>
                  </a:lnTo>
                  <a:lnTo>
                    <a:pt x="260" y="142"/>
                  </a:lnTo>
                  <a:lnTo>
                    <a:pt x="246" y="134"/>
                  </a:lnTo>
                  <a:lnTo>
                    <a:pt x="240" y="131"/>
                  </a:lnTo>
                  <a:lnTo>
                    <a:pt x="234" y="129"/>
                  </a:lnTo>
                  <a:lnTo>
                    <a:pt x="234" y="129"/>
                  </a:lnTo>
                  <a:lnTo>
                    <a:pt x="225" y="125"/>
                  </a:lnTo>
                  <a:lnTo>
                    <a:pt x="221" y="123"/>
                  </a:lnTo>
                  <a:lnTo>
                    <a:pt x="217" y="120"/>
                  </a:lnTo>
                  <a:lnTo>
                    <a:pt x="213" y="116"/>
                  </a:lnTo>
                  <a:lnTo>
                    <a:pt x="210" y="112"/>
                  </a:lnTo>
                  <a:lnTo>
                    <a:pt x="204" y="99"/>
                  </a:lnTo>
                  <a:lnTo>
                    <a:pt x="204" y="99"/>
                  </a:lnTo>
                  <a:lnTo>
                    <a:pt x="198" y="86"/>
                  </a:lnTo>
                  <a:lnTo>
                    <a:pt x="191" y="75"/>
                  </a:lnTo>
                  <a:lnTo>
                    <a:pt x="178" y="56"/>
                  </a:lnTo>
                  <a:lnTo>
                    <a:pt x="178" y="56"/>
                  </a:lnTo>
                  <a:lnTo>
                    <a:pt x="171" y="47"/>
                  </a:lnTo>
                  <a:lnTo>
                    <a:pt x="162" y="37"/>
                  </a:lnTo>
                  <a:lnTo>
                    <a:pt x="157" y="33"/>
                  </a:lnTo>
                  <a:lnTo>
                    <a:pt x="152" y="30"/>
                  </a:lnTo>
                  <a:lnTo>
                    <a:pt x="147" y="28"/>
                  </a:lnTo>
                  <a:lnTo>
                    <a:pt x="143" y="27"/>
                  </a:lnTo>
                  <a:lnTo>
                    <a:pt x="143" y="27"/>
                  </a:lnTo>
                  <a:lnTo>
                    <a:pt x="140" y="28"/>
                  </a:lnTo>
                  <a:lnTo>
                    <a:pt x="137" y="29"/>
                  </a:lnTo>
                  <a:lnTo>
                    <a:pt x="133" y="33"/>
                  </a:lnTo>
                  <a:lnTo>
                    <a:pt x="131" y="34"/>
                  </a:lnTo>
                  <a:lnTo>
                    <a:pt x="128" y="35"/>
                  </a:lnTo>
                  <a:lnTo>
                    <a:pt x="124" y="34"/>
                  </a:lnTo>
                  <a:lnTo>
                    <a:pt x="120" y="32"/>
                  </a:lnTo>
                  <a:lnTo>
                    <a:pt x="120" y="32"/>
                  </a:lnTo>
                  <a:lnTo>
                    <a:pt x="115" y="29"/>
                  </a:lnTo>
                  <a:lnTo>
                    <a:pt x="108" y="28"/>
                  </a:lnTo>
                  <a:lnTo>
                    <a:pt x="102" y="28"/>
                  </a:lnTo>
                  <a:lnTo>
                    <a:pt x="95" y="28"/>
                  </a:lnTo>
                  <a:lnTo>
                    <a:pt x="82" y="29"/>
                  </a:lnTo>
                  <a:lnTo>
                    <a:pt x="77" y="29"/>
                  </a:lnTo>
                  <a:lnTo>
                    <a:pt x="73" y="29"/>
                  </a:lnTo>
                  <a:lnTo>
                    <a:pt x="73" y="29"/>
                  </a:lnTo>
                  <a:lnTo>
                    <a:pt x="67" y="27"/>
                  </a:lnTo>
                  <a:lnTo>
                    <a:pt x="62" y="25"/>
                  </a:lnTo>
                  <a:lnTo>
                    <a:pt x="58" y="22"/>
                  </a:lnTo>
                  <a:lnTo>
                    <a:pt x="53" y="17"/>
                  </a:lnTo>
                  <a:lnTo>
                    <a:pt x="53" y="17"/>
                  </a:lnTo>
                  <a:lnTo>
                    <a:pt x="49" y="13"/>
                  </a:lnTo>
                  <a:lnTo>
                    <a:pt x="40" y="9"/>
                  </a:lnTo>
                  <a:lnTo>
                    <a:pt x="31" y="4"/>
                  </a:lnTo>
                  <a:lnTo>
                    <a:pt x="21" y="1"/>
                  </a:lnTo>
                  <a:lnTo>
                    <a:pt x="16" y="0"/>
                  </a:lnTo>
                  <a:lnTo>
                    <a:pt x="12" y="0"/>
                  </a:lnTo>
                  <a:lnTo>
                    <a:pt x="8" y="1"/>
                  </a:lnTo>
                  <a:lnTo>
                    <a:pt x="5" y="3"/>
                  </a:lnTo>
                  <a:lnTo>
                    <a:pt x="2" y="5"/>
                  </a:lnTo>
                  <a:lnTo>
                    <a:pt x="1" y="9"/>
                  </a:lnTo>
                  <a:lnTo>
                    <a:pt x="0" y="15"/>
                  </a:lnTo>
                  <a:lnTo>
                    <a:pt x="1" y="23"/>
                  </a:lnTo>
                  <a:lnTo>
                    <a:pt x="1" y="23"/>
                  </a:lnTo>
                  <a:lnTo>
                    <a:pt x="2" y="28"/>
                  </a:lnTo>
                  <a:lnTo>
                    <a:pt x="6" y="40"/>
                  </a:lnTo>
                  <a:lnTo>
                    <a:pt x="9" y="47"/>
                  </a:lnTo>
                  <a:lnTo>
                    <a:pt x="12" y="54"/>
                  </a:lnTo>
                  <a:lnTo>
                    <a:pt x="16" y="60"/>
                  </a:lnTo>
                  <a:lnTo>
                    <a:pt x="21" y="66"/>
                  </a:lnTo>
                  <a:lnTo>
                    <a:pt x="21" y="66"/>
                  </a:lnTo>
                  <a:lnTo>
                    <a:pt x="45" y="86"/>
                  </a:lnTo>
                  <a:lnTo>
                    <a:pt x="54" y="94"/>
                  </a:lnTo>
                  <a:lnTo>
                    <a:pt x="61" y="102"/>
                  </a:lnTo>
                  <a:lnTo>
                    <a:pt x="61" y="102"/>
                  </a:lnTo>
                  <a:lnTo>
                    <a:pt x="67" y="110"/>
                  </a:lnTo>
                  <a:lnTo>
                    <a:pt x="75" y="116"/>
                  </a:lnTo>
                  <a:lnTo>
                    <a:pt x="83" y="121"/>
                  </a:lnTo>
                  <a:lnTo>
                    <a:pt x="90" y="123"/>
                  </a:lnTo>
                  <a:lnTo>
                    <a:pt x="90" y="123"/>
                  </a:lnTo>
                  <a:lnTo>
                    <a:pt x="97" y="124"/>
                  </a:lnTo>
                  <a:lnTo>
                    <a:pt x="104" y="127"/>
                  </a:lnTo>
                  <a:lnTo>
                    <a:pt x="110" y="131"/>
                  </a:lnTo>
                  <a:lnTo>
                    <a:pt x="113" y="134"/>
                  </a:lnTo>
                  <a:lnTo>
                    <a:pt x="115" y="137"/>
                  </a:lnTo>
                  <a:lnTo>
                    <a:pt x="115" y="137"/>
                  </a:lnTo>
                  <a:lnTo>
                    <a:pt x="125" y="158"/>
                  </a:lnTo>
                  <a:lnTo>
                    <a:pt x="128" y="164"/>
                  </a:lnTo>
                  <a:lnTo>
                    <a:pt x="132" y="169"/>
                  </a:lnTo>
                  <a:lnTo>
                    <a:pt x="136" y="173"/>
                  </a:lnTo>
                  <a:lnTo>
                    <a:pt x="140" y="175"/>
                  </a:lnTo>
                  <a:lnTo>
                    <a:pt x="140" y="175"/>
                  </a:lnTo>
                  <a:lnTo>
                    <a:pt x="144" y="176"/>
                  </a:lnTo>
                  <a:lnTo>
                    <a:pt x="148" y="178"/>
                  </a:lnTo>
                  <a:lnTo>
                    <a:pt x="154" y="184"/>
                  </a:lnTo>
                  <a:lnTo>
                    <a:pt x="158" y="191"/>
                  </a:lnTo>
                  <a:lnTo>
                    <a:pt x="160" y="194"/>
                  </a:lnTo>
                  <a:lnTo>
                    <a:pt x="160" y="197"/>
                  </a:lnTo>
                  <a:lnTo>
                    <a:pt x="160" y="197"/>
                  </a:lnTo>
                  <a:lnTo>
                    <a:pt x="161" y="204"/>
                  </a:lnTo>
                  <a:lnTo>
                    <a:pt x="162" y="207"/>
                  </a:lnTo>
                  <a:lnTo>
                    <a:pt x="164" y="211"/>
                  </a:lnTo>
                  <a:lnTo>
                    <a:pt x="167" y="214"/>
                  </a:lnTo>
                  <a:lnTo>
                    <a:pt x="170" y="217"/>
                  </a:lnTo>
                  <a:lnTo>
                    <a:pt x="175" y="219"/>
                  </a:lnTo>
                  <a:lnTo>
                    <a:pt x="180" y="220"/>
                  </a:lnTo>
                  <a:lnTo>
                    <a:pt x="180" y="220"/>
                  </a:lnTo>
                  <a:lnTo>
                    <a:pt x="186" y="221"/>
                  </a:lnTo>
                  <a:lnTo>
                    <a:pt x="191" y="224"/>
                  </a:lnTo>
                  <a:lnTo>
                    <a:pt x="196" y="227"/>
                  </a:lnTo>
                  <a:lnTo>
                    <a:pt x="201" y="231"/>
                  </a:lnTo>
                  <a:lnTo>
                    <a:pt x="210" y="239"/>
                  </a:lnTo>
                  <a:lnTo>
                    <a:pt x="218" y="247"/>
                  </a:lnTo>
                  <a:lnTo>
                    <a:pt x="218" y="247"/>
                  </a:lnTo>
                  <a:lnTo>
                    <a:pt x="224" y="254"/>
                  </a:lnTo>
                  <a:lnTo>
                    <a:pt x="228" y="262"/>
                  </a:lnTo>
                  <a:lnTo>
                    <a:pt x="231" y="269"/>
                  </a:lnTo>
                  <a:lnTo>
                    <a:pt x="232" y="278"/>
                  </a:lnTo>
                  <a:lnTo>
                    <a:pt x="232" y="278"/>
                  </a:lnTo>
                  <a:lnTo>
                    <a:pt x="233" y="281"/>
                  </a:lnTo>
                  <a:lnTo>
                    <a:pt x="234" y="283"/>
                  </a:lnTo>
                  <a:lnTo>
                    <a:pt x="239" y="286"/>
                  </a:lnTo>
                  <a:lnTo>
                    <a:pt x="241" y="288"/>
                  </a:lnTo>
                  <a:lnTo>
                    <a:pt x="243" y="292"/>
                  </a:lnTo>
                  <a:lnTo>
                    <a:pt x="244" y="296"/>
                  </a:lnTo>
                  <a:lnTo>
                    <a:pt x="244" y="303"/>
                  </a:lnTo>
                  <a:lnTo>
                    <a:pt x="244" y="303"/>
                  </a:lnTo>
                  <a:lnTo>
                    <a:pt x="243" y="318"/>
                  </a:lnTo>
                  <a:lnTo>
                    <a:pt x="244" y="330"/>
                  </a:lnTo>
                  <a:lnTo>
                    <a:pt x="246" y="335"/>
                  </a:lnTo>
                  <a:lnTo>
                    <a:pt x="248" y="339"/>
                  </a:lnTo>
                  <a:lnTo>
                    <a:pt x="250" y="342"/>
                  </a:lnTo>
                  <a:lnTo>
                    <a:pt x="253" y="344"/>
                  </a:lnTo>
                  <a:lnTo>
                    <a:pt x="253" y="344"/>
                  </a:lnTo>
                  <a:lnTo>
                    <a:pt x="260" y="346"/>
                  </a:lnTo>
                  <a:lnTo>
                    <a:pt x="268" y="349"/>
                  </a:lnTo>
                  <a:lnTo>
                    <a:pt x="273" y="351"/>
                  </a:lnTo>
                  <a:lnTo>
                    <a:pt x="277" y="353"/>
                  </a:lnTo>
                  <a:lnTo>
                    <a:pt x="282" y="357"/>
                  </a:lnTo>
                  <a:lnTo>
                    <a:pt x="286" y="364"/>
                  </a:lnTo>
                  <a:lnTo>
                    <a:pt x="286" y="364"/>
                  </a:lnTo>
                  <a:lnTo>
                    <a:pt x="304" y="390"/>
                  </a:lnTo>
                  <a:lnTo>
                    <a:pt x="312" y="402"/>
                  </a:lnTo>
                  <a:lnTo>
                    <a:pt x="320" y="412"/>
                  </a:lnTo>
                  <a:lnTo>
                    <a:pt x="320" y="412"/>
                  </a:lnTo>
                  <a:lnTo>
                    <a:pt x="326" y="420"/>
                  </a:lnTo>
                  <a:lnTo>
                    <a:pt x="331" y="428"/>
                  </a:lnTo>
                  <a:lnTo>
                    <a:pt x="335" y="436"/>
                  </a:lnTo>
                  <a:lnTo>
                    <a:pt x="338" y="445"/>
                  </a:lnTo>
                  <a:lnTo>
                    <a:pt x="338" y="445"/>
                  </a:lnTo>
                  <a:lnTo>
                    <a:pt x="343" y="464"/>
                  </a:lnTo>
                  <a:lnTo>
                    <a:pt x="346" y="471"/>
                  </a:lnTo>
                  <a:lnTo>
                    <a:pt x="348" y="474"/>
                  </a:lnTo>
                  <a:lnTo>
                    <a:pt x="351" y="477"/>
                  </a:lnTo>
                  <a:lnTo>
                    <a:pt x="351" y="477"/>
                  </a:lnTo>
                  <a:lnTo>
                    <a:pt x="357" y="482"/>
                  </a:lnTo>
                  <a:lnTo>
                    <a:pt x="360" y="487"/>
                  </a:lnTo>
                  <a:lnTo>
                    <a:pt x="362" y="493"/>
                  </a:lnTo>
                  <a:lnTo>
                    <a:pt x="364" y="500"/>
                  </a:lnTo>
                  <a:lnTo>
                    <a:pt x="364" y="500"/>
                  </a:lnTo>
                  <a:lnTo>
                    <a:pt x="365" y="508"/>
                  </a:lnTo>
                  <a:lnTo>
                    <a:pt x="367" y="516"/>
                  </a:lnTo>
                  <a:lnTo>
                    <a:pt x="368" y="520"/>
                  </a:lnTo>
                  <a:lnTo>
                    <a:pt x="370" y="524"/>
                  </a:lnTo>
                  <a:lnTo>
                    <a:pt x="372" y="527"/>
                  </a:lnTo>
                  <a:lnTo>
                    <a:pt x="375" y="529"/>
                  </a:lnTo>
                  <a:lnTo>
                    <a:pt x="375" y="529"/>
                  </a:lnTo>
                  <a:lnTo>
                    <a:pt x="383" y="534"/>
                  </a:lnTo>
                  <a:lnTo>
                    <a:pt x="392" y="541"/>
                  </a:lnTo>
                  <a:lnTo>
                    <a:pt x="396" y="545"/>
                  </a:lnTo>
                  <a:lnTo>
                    <a:pt x="399" y="549"/>
                  </a:lnTo>
                  <a:lnTo>
                    <a:pt x="402" y="553"/>
                  </a:lnTo>
                  <a:lnTo>
                    <a:pt x="403" y="558"/>
                  </a:lnTo>
                  <a:lnTo>
                    <a:pt x="403" y="558"/>
                  </a:lnTo>
                  <a:lnTo>
                    <a:pt x="404" y="563"/>
                  </a:lnTo>
                  <a:lnTo>
                    <a:pt x="406" y="567"/>
                  </a:lnTo>
                  <a:lnTo>
                    <a:pt x="409" y="570"/>
                  </a:lnTo>
                  <a:lnTo>
                    <a:pt x="412" y="573"/>
                  </a:lnTo>
                  <a:lnTo>
                    <a:pt x="418" y="578"/>
                  </a:lnTo>
                  <a:lnTo>
                    <a:pt x="426" y="582"/>
                  </a:lnTo>
                  <a:lnTo>
                    <a:pt x="426" y="582"/>
                  </a:lnTo>
                  <a:lnTo>
                    <a:pt x="430" y="584"/>
                  </a:lnTo>
                  <a:lnTo>
                    <a:pt x="434" y="587"/>
                  </a:lnTo>
                  <a:lnTo>
                    <a:pt x="442" y="595"/>
                  </a:lnTo>
                  <a:lnTo>
                    <a:pt x="449" y="605"/>
                  </a:lnTo>
                  <a:lnTo>
                    <a:pt x="451" y="610"/>
                  </a:lnTo>
                  <a:lnTo>
                    <a:pt x="453" y="615"/>
                  </a:lnTo>
                  <a:lnTo>
                    <a:pt x="453" y="615"/>
                  </a:lnTo>
                  <a:lnTo>
                    <a:pt x="455" y="624"/>
                  </a:lnTo>
                  <a:lnTo>
                    <a:pt x="456" y="627"/>
                  </a:lnTo>
                  <a:lnTo>
                    <a:pt x="457" y="629"/>
                  </a:lnTo>
                  <a:lnTo>
                    <a:pt x="459" y="631"/>
                  </a:lnTo>
                  <a:lnTo>
                    <a:pt x="462" y="633"/>
                  </a:lnTo>
                  <a:lnTo>
                    <a:pt x="475" y="639"/>
                  </a:lnTo>
                  <a:lnTo>
                    <a:pt x="475" y="639"/>
                  </a:lnTo>
                  <a:lnTo>
                    <a:pt x="482" y="643"/>
                  </a:lnTo>
                  <a:lnTo>
                    <a:pt x="489" y="647"/>
                  </a:lnTo>
                  <a:lnTo>
                    <a:pt x="501" y="657"/>
                  </a:lnTo>
                  <a:lnTo>
                    <a:pt x="512" y="665"/>
                  </a:lnTo>
                  <a:lnTo>
                    <a:pt x="517" y="669"/>
                  </a:lnTo>
                  <a:lnTo>
                    <a:pt x="523" y="672"/>
                  </a:lnTo>
                  <a:lnTo>
                    <a:pt x="523" y="672"/>
                  </a:lnTo>
                  <a:lnTo>
                    <a:pt x="529" y="675"/>
                  </a:lnTo>
                  <a:lnTo>
                    <a:pt x="536" y="680"/>
                  </a:lnTo>
                  <a:lnTo>
                    <a:pt x="550" y="690"/>
                  </a:lnTo>
                  <a:lnTo>
                    <a:pt x="563" y="702"/>
                  </a:lnTo>
                  <a:lnTo>
                    <a:pt x="572" y="712"/>
                  </a:lnTo>
                  <a:lnTo>
                    <a:pt x="572" y="712"/>
                  </a:lnTo>
                  <a:lnTo>
                    <a:pt x="591" y="735"/>
                  </a:lnTo>
                  <a:lnTo>
                    <a:pt x="595" y="740"/>
                  </a:lnTo>
                  <a:lnTo>
                    <a:pt x="599" y="744"/>
                  </a:lnTo>
                  <a:lnTo>
                    <a:pt x="602" y="745"/>
                  </a:lnTo>
                  <a:lnTo>
                    <a:pt x="603" y="745"/>
                  </a:lnTo>
                  <a:lnTo>
                    <a:pt x="604" y="744"/>
                  </a:lnTo>
                  <a:lnTo>
                    <a:pt x="604" y="744"/>
                  </a:lnTo>
                  <a:lnTo>
                    <a:pt x="605" y="738"/>
                  </a:lnTo>
                  <a:lnTo>
                    <a:pt x="607" y="732"/>
                  </a:lnTo>
                  <a:lnTo>
                    <a:pt x="609" y="731"/>
                  </a:lnTo>
                  <a:lnTo>
                    <a:pt x="611" y="730"/>
                  </a:lnTo>
                  <a:lnTo>
                    <a:pt x="614" y="730"/>
                  </a:lnTo>
                  <a:lnTo>
                    <a:pt x="619" y="732"/>
                  </a:lnTo>
                  <a:lnTo>
                    <a:pt x="619" y="732"/>
                  </a:lnTo>
                  <a:lnTo>
                    <a:pt x="627" y="736"/>
                  </a:lnTo>
                  <a:lnTo>
                    <a:pt x="633" y="736"/>
                  </a:lnTo>
                  <a:lnTo>
                    <a:pt x="637" y="735"/>
                  </a:lnTo>
                  <a:lnTo>
                    <a:pt x="644" y="733"/>
                  </a:lnTo>
                  <a:lnTo>
                    <a:pt x="644" y="733"/>
                  </a:lnTo>
                  <a:lnTo>
                    <a:pt x="652" y="731"/>
                  </a:lnTo>
                  <a:lnTo>
                    <a:pt x="657" y="729"/>
                  </a:lnTo>
                  <a:lnTo>
                    <a:pt x="659" y="729"/>
                  </a:lnTo>
                  <a:lnTo>
                    <a:pt x="662" y="730"/>
                  </a:lnTo>
                  <a:lnTo>
                    <a:pt x="665" y="731"/>
                  </a:lnTo>
                  <a:lnTo>
                    <a:pt x="668" y="734"/>
                  </a:lnTo>
                  <a:lnTo>
                    <a:pt x="668" y="734"/>
                  </a:lnTo>
                  <a:lnTo>
                    <a:pt x="674" y="739"/>
                  </a:lnTo>
                  <a:lnTo>
                    <a:pt x="678" y="742"/>
                  </a:lnTo>
                  <a:lnTo>
                    <a:pt x="679" y="741"/>
                  </a:lnTo>
                  <a:lnTo>
                    <a:pt x="680" y="740"/>
                  </a:lnTo>
                  <a:lnTo>
                    <a:pt x="682" y="734"/>
                  </a:lnTo>
                  <a:lnTo>
                    <a:pt x="682" y="73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6" name="Freeform 158">
              <a:extLst>
                <a:ext uri="{FF2B5EF4-FFF2-40B4-BE49-F238E27FC236}">
                  <a16:creationId xmlns:a16="http://schemas.microsoft.com/office/drawing/2014/main" id="{7BEEB402-FAC9-4D9C-B8B7-5F12DA3CD97D}"/>
                </a:ext>
              </a:extLst>
            </p:cNvPr>
            <p:cNvSpPr>
              <a:spLocks/>
            </p:cNvSpPr>
            <p:nvPr/>
          </p:nvSpPr>
          <p:spPr bwMode="auto">
            <a:xfrm>
              <a:off x="2138435" y="3690599"/>
              <a:ext cx="31781" cy="36887"/>
            </a:xfrm>
            <a:custGeom>
              <a:avLst/>
              <a:gdLst>
                <a:gd name="T0" fmla="*/ 11 w 101"/>
                <a:gd name="T1" fmla="*/ 16 h 99"/>
                <a:gd name="T2" fmla="*/ 2 w 101"/>
                <a:gd name="T3" fmla="*/ 21 h 99"/>
                <a:gd name="T4" fmla="*/ 0 w 101"/>
                <a:gd name="T5" fmla="*/ 25 h 99"/>
                <a:gd name="T6" fmla="*/ 3 w 101"/>
                <a:gd name="T7" fmla="*/ 30 h 99"/>
                <a:gd name="T8" fmla="*/ 9 w 101"/>
                <a:gd name="T9" fmla="*/ 31 h 99"/>
                <a:gd name="T10" fmla="*/ 29 w 101"/>
                <a:gd name="T11" fmla="*/ 36 h 99"/>
                <a:gd name="T12" fmla="*/ 37 w 101"/>
                <a:gd name="T13" fmla="*/ 41 h 99"/>
                <a:gd name="T14" fmla="*/ 39 w 101"/>
                <a:gd name="T15" fmla="*/ 43 h 99"/>
                <a:gd name="T16" fmla="*/ 40 w 101"/>
                <a:gd name="T17" fmla="*/ 49 h 99"/>
                <a:gd name="T18" fmla="*/ 43 w 101"/>
                <a:gd name="T19" fmla="*/ 63 h 99"/>
                <a:gd name="T20" fmla="*/ 50 w 101"/>
                <a:gd name="T21" fmla="*/ 74 h 99"/>
                <a:gd name="T22" fmla="*/ 56 w 101"/>
                <a:gd name="T23" fmla="*/ 78 h 99"/>
                <a:gd name="T24" fmla="*/ 70 w 101"/>
                <a:gd name="T25" fmla="*/ 87 h 99"/>
                <a:gd name="T26" fmla="*/ 85 w 101"/>
                <a:gd name="T27" fmla="*/ 98 h 99"/>
                <a:gd name="T28" fmla="*/ 91 w 101"/>
                <a:gd name="T29" fmla="*/ 99 h 99"/>
                <a:gd name="T30" fmla="*/ 94 w 101"/>
                <a:gd name="T31" fmla="*/ 93 h 99"/>
                <a:gd name="T32" fmla="*/ 95 w 101"/>
                <a:gd name="T33" fmla="*/ 87 h 99"/>
                <a:gd name="T34" fmla="*/ 100 w 101"/>
                <a:gd name="T35" fmla="*/ 77 h 99"/>
                <a:gd name="T36" fmla="*/ 99 w 101"/>
                <a:gd name="T37" fmla="*/ 71 h 99"/>
                <a:gd name="T38" fmla="*/ 89 w 101"/>
                <a:gd name="T39" fmla="*/ 63 h 99"/>
                <a:gd name="T40" fmla="*/ 77 w 101"/>
                <a:gd name="T41" fmla="*/ 55 h 99"/>
                <a:gd name="T42" fmla="*/ 66 w 101"/>
                <a:gd name="T43" fmla="*/ 45 h 99"/>
                <a:gd name="T44" fmla="*/ 63 w 101"/>
                <a:gd name="T45" fmla="*/ 39 h 99"/>
                <a:gd name="T46" fmla="*/ 63 w 101"/>
                <a:gd name="T47" fmla="*/ 35 h 99"/>
                <a:gd name="T48" fmla="*/ 63 w 101"/>
                <a:gd name="T49" fmla="*/ 20 h 99"/>
                <a:gd name="T50" fmla="*/ 60 w 101"/>
                <a:gd name="T51" fmla="*/ 13 h 99"/>
                <a:gd name="T52" fmla="*/ 51 w 101"/>
                <a:gd name="T53" fmla="*/ 4 h 99"/>
                <a:gd name="T54" fmla="*/ 50 w 101"/>
                <a:gd name="T55" fmla="*/ 3 h 99"/>
                <a:gd name="T56" fmla="*/ 48 w 101"/>
                <a:gd name="T57" fmla="*/ 0 h 99"/>
                <a:gd name="T58" fmla="*/ 45 w 101"/>
                <a:gd name="T59" fmla="*/ 1 h 99"/>
                <a:gd name="T60" fmla="*/ 44 w 101"/>
                <a:gd name="T61" fmla="*/ 3 h 99"/>
                <a:gd name="T62" fmla="*/ 40 w 101"/>
                <a:gd name="T63" fmla="*/ 8 h 99"/>
                <a:gd name="T64" fmla="*/ 37 w 101"/>
                <a:gd name="T65" fmla="*/ 7 h 99"/>
                <a:gd name="T66" fmla="*/ 34 w 101"/>
                <a:gd name="T67" fmla="*/ 4 h 99"/>
                <a:gd name="T68" fmla="*/ 26 w 101"/>
                <a:gd name="T69" fmla="*/ 2 h 99"/>
                <a:gd name="T70" fmla="*/ 17 w 101"/>
                <a:gd name="T71" fmla="*/ 2 h 99"/>
                <a:gd name="T72" fmla="*/ 15 w 101"/>
                <a:gd name="T73" fmla="*/ 4 h 99"/>
                <a:gd name="T74" fmla="*/ 14 w 101"/>
                <a:gd name="T75" fmla="*/ 13 h 99"/>
                <a:gd name="T76" fmla="*/ 11 w 101"/>
                <a:gd name="T77"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99">
                  <a:moveTo>
                    <a:pt x="11" y="16"/>
                  </a:moveTo>
                  <a:lnTo>
                    <a:pt x="11" y="16"/>
                  </a:lnTo>
                  <a:lnTo>
                    <a:pt x="6" y="19"/>
                  </a:lnTo>
                  <a:lnTo>
                    <a:pt x="2" y="21"/>
                  </a:lnTo>
                  <a:lnTo>
                    <a:pt x="1" y="23"/>
                  </a:lnTo>
                  <a:lnTo>
                    <a:pt x="0" y="25"/>
                  </a:lnTo>
                  <a:lnTo>
                    <a:pt x="1" y="28"/>
                  </a:lnTo>
                  <a:lnTo>
                    <a:pt x="3" y="30"/>
                  </a:lnTo>
                  <a:lnTo>
                    <a:pt x="9" y="31"/>
                  </a:lnTo>
                  <a:lnTo>
                    <a:pt x="9" y="31"/>
                  </a:lnTo>
                  <a:lnTo>
                    <a:pt x="20" y="33"/>
                  </a:lnTo>
                  <a:lnTo>
                    <a:pt x="29" y="36"/>
                  </a:lnTo>
                  <a:lnTo>
                    <a:pt x="35" y="39"/>
                  </a:lnTo>
                  <a:lnTo>
                    <a:pt x="37" y="41"/>
                  </a:lnTo>
                  <a:lnTo>
                    <a:pt x="39" y="43"/>
                  </a:lnTo>
                  <a:lnTo>
                    <a:pt x="39" y="43"/>
                  </a:lnTo>
                  <a:lnTo>
                    <a:pt x="40" y="45"/>
                  </a:lnTo>
                  <a:lnTo>
                    <a:pt x="40" y="49"/>
                  </a:lnTo>
                  <a:lnTo>
                    <a:pt x="42" y="58"/>
                  </a:lnTo>
                  <a:lnTo>
                    <a:pt x="43" y="63"/>
                  </a:lnTo>
                  <a:lnTo>
                    <a:pt x="46" y="69"/>
                  </a:lnTo>
                  <a:lnTo>
                    <a:pt x="50" y="74"/>
                  </a:lnTo>
                  <a:lnTo>
                    <a:pt x="56" y="78"/>
                  </a:lnTo>
                  <a:lnTo>
                    <a:pt x="56" y="78"/>
                  </a:lnTo>
                  <a:lnTo>
                    <a:pt x="63" y="82"/>
                  </a:lnTo>
                  <a:lnTo>
                    <a:pt x="70" y="87"/>
                  </a:lnTo>
                  <a:lnTo>
                    <a:pt x="81" y="96"/>
                  </a:lnTo>
                  <a:lnTo>
                    <a:pt x="85" y="98"/>
                  </a:lnTo>
                  <a:lnTo>
                    <a:pt x="89" y="99"/>
                  </a:lnTo>
                  <a:lnTo>
                    <a:pt x="91" y="99"/>
                  </a:lnTo>
                  <a:lnTo>
                    <a:pt x="93" y="98"/>
                  </a:lnTo>
                  <a:lnTo>
                    <a:pt x="94" y="93"/>
                  </a:lnTo>
                  <a:lnTo>
                    <a:pt x="94" y="93"/>
                  </a:lnTo>
                  <a:lnTo>
                    <a:pt x="95" y="87"/>
                  </a:lnTo>
                  <a:lnTo>
                    <a:pt x="97" y="83"/>
                  </a:lnTo>
                  <a:lnTo>
                    <a:pt x="100" y="77"/>
                  </a:lnTo>
                  <a:lnTo>
                    <a:pt x="101" y="74"/>
                  </a:lnTo>
                  <a:lnTo>
                    <a:pt x="99" y="71"/>
                  </a:lnTo>
                  <a:lnTo>
                    <a:pt x="96" y="67"/>
                  </a:lnTo>
                  <a:lnTo>
                    <a:pt x="89" y="63"/>
                  </a:lnTo>
                  <a:lnTo>
                    <a:pt x="89" y="63"/>
                  </a:lnTo>
                  <a:lnTo>
                    <a:pt x="77" y="55"/>
                  </a:lnTo>
                  <a:lnTo>
                    <a:pt x="69" y="48"/>
                  </a:lnTo>
                  <a:lnTo>
                    <a:pt x="66" y="45"/>
                  </a:lnTo>
                  <a:lnTo>
                    <a:pt x="64" y="42"/>
                  </a:lnTo>
                  <a:lnTo>
                    <a:pt x="63" y="39"/>
                  </a:lnTo>
                  <a:lnTo>
                    <a:pt x="63" y="35"/>
                  </a:lnTo>
                  <a:lnTo>
                    <a:pt x="63" y="35"/>
                  </a:lnTo>
                  <a:lnTo>
                    <a:pt x="63" y="28"/>
                  </a:lnTo>
                  <a:lnTo>
                    <a:pt x="63" y="20"/>
                  </a:lnTo>
                  <a:lnTo>
                    <a:pt x="62" y="16"/>
                  </a:lnTo>
                  <a:lnTo>
                    <a:pt x="60" y="13"/>
                  </a:lnTo>
                  <a:lnTo>
                    <a:pt x="56" y="8"/>
                  </a:lnTo>
                  <a:lnTo>
                    <a:pt x="51" y="4"/>
                  </a:lnTo>
                  <a:lnTo>
                    <a:pt x="51" y="4"/>
                  </a:lnTo>
                  <a:lnTo>
                    <a:pt x="50" y="3"/>
                  </a:lnTo>
                  <a:lnTo>
                    <a:pt x="49" y="1"/>
                  </a:lnTo>
                  <a:lnTo>
                    <a:pt x="48" y="0"/>
                  </a:lnTo>
                  <a:lnTo>
                    <a:pt x="47" y="0"/>
                  </a:lnTo>
                  <a:lnTo>
                    <a:pt x="45" y="1"/>
                  </a:lnTo>
                  <a:lnTo>
                    <a:pt x="44" y="3"/>
                  </a:lnTo>
                  <a:lnTo>
                    <a:pt x="44" y="3"/>
                  </a:lnTo>
                  <a:lnTo>
                    <a:pt x="41" y="7"/>
                  </a:lnTo>
                  <a:lnTo>
                    <a:pt x="40" y="8"/>
                  </a:lnTo>
                  <a:lnTo>
                    <a:pt x="39" y="8"/>
                  </a:lnTo>
                  <a:lnTo>
                    <a:pt x="37" y="7"/>
                  </a:lnTo>
                  <a:lnTo>
                    <a:pt x="34" y="4"/>
                  </a:lnTo>
                  <a:lnTo>
                    <a:pt x="34" y="4"/>
                  </a:lnTo>
                  <a:lnTo>
                    <a:pt x="31" y="2"/>
                  </a:lnTo>
                  <a:lnTo>
                    <a:pt x="26" y="2"/>
                  </a:lnTo>
                  <a:lnTo>
                    <a:pt x="17" y="2"/>
                  </a:lnTo>
                  <a:lnTo>
                    <a:pt x="17" y="2"/>
                  </a:lnTo>
                  <a:lnTo>
                    <a:pt x="15" y="3"/>
                  </a:lnTo>
                  <a:lnTo>
                    <a:pt x="15" y="4"/>
                  </a:lnTo>
                  <a:lnTo>
                    <a:pt x="14" y="8"/>
                  </a:lnTo>
                  <a:lnTo>
                    <a:pt x="14" y="13"/>
                  </a:lnTo>
                  <a:lnTo>
                    <a:pt x="13" y="15"/>
                  </a:lnTo>
                  <a:lnTo>
                    <a:pt x="11" y="16"/>
                  </a:lnTo>
                  <a:lnTo>
                    <a:pt x="11" y="1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7" name="Freeform 159">
              <a:extLst>
                <a:ext uri="{FF2B5EF4-FFF2-40B4-BE49-F238E27FC236}">
                  <a16:creationId xmlns:a16="http://schemas.microsoft.com/office/drawing/2014/main" id="{1A1D4B04-8674-4D4F-ACB5-729E5780AFE6}"/>
                </a:ext>
              </a:extLst>
            </p:cNvPr>
            <p:cNvSpPr>
              <a:spLocks/>
            </p:cNvSpPr>
            <p:nvPr/>
          </p:nvSpPr>
          <p:spPr bwMode="auto">
            <a:xfrm>
              <a:off x="2143519" y="3793877"/>
              <a:ext cx="189413" cy="67869"/>
            </a:xfrm>
            <a:custGeom>
              <a:avLst/>
              <a:gdLst>
                <a:gd name="T0" fmla="*/ 576 w 595"/>
                <a:gd name="T1" fmla="*/ 117 h 186"/>
                <a:gd name="T2" fmla="*/ 563 w 595"/>
                <a:gd name="T3" fmla="*/ 110 h 186"/>
                <a:gd name="T4" fmla="*/ 518 w 595"/>
                <a:gd name="T5" fmla="*/ 118 h 186"/>
                <a:gd name="T6" fmla="*/ 483 w 595"/>
                <a:gd name="T7" fmla="*/ 117 h 186"/>
                <a:gd name="T8" fmla="*/ 471 w 595"/>
                <a:gd name="T9" fmla="*/ 100 h 186"/>
                <a:gd name="T10" fmla="*/ 465 w 595"/>
                <a:gd name="T11" fmla="*/ 77 h 186"/>
                <a:gd name="T12" fmla="*/ 441 w 595"/>
                <a:gd name="T13" fmla="*/ 65 h 186"/>
                <a:gd name="T14" fmla="*/ 401 w 595"/>
                <a:gd name="T15" fmla="*/ 53 h 186"/>
                <a:gd name="T16" fmla="*/ 364 w 595"/>
                <a:gd name="T17" fmla="*/ 49 h 186"/>
                <a:gd name="T18" fmla="*/ 360 w 595"/>
                <a:gd name="T19" fmla="*/ 39 h 186"/>
                <a:gd name="T20" fmla="*/ 343 w 595"/>
                <a:gd name="T21" fmla="*/ 37 h 186"/>
                <a:gd name="T22" fmla="*/ 337 w 595"/>
                <a:gd name="T23" fmla="*/ 55 h 186"/>
                <a:gd name="T24" fmla="*/ 314 w 595"/>
                <a:gd name="T25" fmla="*/ 67 h 186"/>
                <a:gd name="T26" fmla="*/ 248 w 595"/>
                <a:gd name="T27" fmla="*/ 65 h 186"/>
                <a:gd name="T28" fmla="*/ 229 w 595"/>
                <a:gd name="T29" fmla="*/ 57 h 186"/>
                <a:gd name="T30" fmla="*/ 203 w 595"/>
                <a:gd name="T31" fmla="*/ 47 h 186"/>
                <a:gd name="T32" fmla="*/ 185 w 595"/>
                <a:gd name="T33" fmla="*/ 25 h 186"/>
                <a:gd name="T34" fmla="*/ 171 w 595"/>
                <a:gd name="T35" fmla="*/ 26 h 186"/>
                <a:gd name="T36" fmla="*/ 154 w 595"/>
                <a:gd name="T37" fmla="*/ 20 h 186"/>
                <a:gd name="T38" fmla="*/ 136 w 595"/>
                <a:gd name="T39" fmla="*/ 20 h 186"/>
                <a:gd name="T40" fmla="*/ 125 w 595"/>
                <a:gd name="T41" fmla="*/ 6 h 186"/>
                <a:gd name="T42" fmla="*/ 105 w 595"/>
                <a:gd name="T43" fmla="*/ 0 h 186"/>
                <a:gd name="T44" fmla="*/ 100 w 595"/>
                <a:gd name="T45" fmla="*/ 13 h 186"/>
                <a:gd name="T46" fmla="*/ 88 w 595"/>
                <a:gd name="T47" fmla="*/ 18 h 186"/>
                <a:gd name="T48" fmla="*/ 67 w 595"/>
                <a:gd name="T49" fmla="*/ 7 h 186"/>
                <a:gd name="T50" fmla="*/ 38 w 595"/>
                <a:gd name="T51" fmla="*/ 4 h 186"/>
                <a:gd name="T52" fmla="*/ 29 w 595"/>
                <a:gd name="T53" fmla="*/ 18 h 186"/>
                <a:gd name="T54" fmla="*/ 26 w 595"/>
                <a:gd name="T55" fmla="*/ 29 h 186"/>
                <a:gd name="T56" fmla="*/ 3 w 595"/>
                <a:gd name="T57" fmla="*/ 49 h 186"/>
                <a:gd name="T58" fmla="*/ 4 w 595"/>
                <a:gd name="T59" fmla="*/ 60 h 186"/>
                <a:gd name="T60" fmla="*/ 22 w 595"/>
                <a:gd name="T61" fmla="*/ 69 h 186"/>
                <a:gd name="T62" fmla="*/ 33 w 595"/>
                <a:gd name="T63" fmla="*/ 61 h 186"/>
                <a:gd name="T64" fmla="*/ 44 w 595"/>
                <a:gd name="T65" fmla="*/ 67 h 186"/>
                <a:gd name="T66" fmla="*/ 65 w 595"/>
                <a:gd name="T67" fmla="*/ 72 h 186"/>
                <a:gd name="T68" fmla="*/ 63 w 595"/>
                <a:gd name="T69" fmla="*/ 95 h 186"/>
                <a:gd name="T70" fmla="*/ 71 w 595"/>
                <a:gd name="T71" fmla="*/ 101 h 186"/>
                <a:gd name="T72" fmla="*/ 129 w 595"/>
                <a:gd name="T73" fmla="*/ 104 h 186"/>
                <a:gd name="T74" fmla="*/ 164 w 595"/>
                <a:gd name="T75" fmla="*/ 123 h 186"/>
                <a:gd name="T76" fmla="*/ 190 w 595"/>
                <a:gd name="T77" fmla="*/ 125 h 186"/>
                <a:gd name="T78" fmla="*/ 227 w 595"/>
                <a:gd name="T79" fmla="*/ 115 h 186"/>
                <a:gd name="T80" fmla="*/ 274 w 595"/>
                <a:gd name="T81" fmla="*/ 120 h 186"/>
                <a:gd name="T82" fmla="*/ 296 w 595"/>
                <a:gd name="T83" fmla="*/ 133 h 186"/>
                <a:gd name="T84" fmla="*/ 345 w 595"/>
                <a:gd name="T85" fmla="*/ 150 h 186"/>
                <a:gd name="T86" fmla="*/ 397 w 595"/>
                <a:gd name="T87" fmla="*/ 155 h 186"/>
                <a:gd name="T88" fmla="*/ 441 w 595"/>
                <a:gd name="T89" fmla="*/ 163 h 186"/>
                <a:gd name="T90" fmla="*/ 459 w 595"/>
                <a:gd name="T91" fmla="*/ 171 h 186"/>
                <a:gd name="T92" fmla="*/ 477 w 595"/>
                <a:gd name="T93" fmla="*/ 173 h 186"/>
                <a:gd name="T94" fmla="*/ 482 w 595"/>
                <a:gd name="T95" fmla="*/ 163 h 186"/>
                <a:gd name="T96" fmla="*/ 503 w 595"/>
                <a:gd name="T97" fmla="*/ 161 h 186"/>
                <a:gd name="T98" fmla="*/ 533 w 595"/>
                <a:gd name="T99" fmla="*/ 173 h 186"/>
                <a:gd name="T100" fmla="*/ 557 w 595"/>
                <a:gd name="T101" fmla="*/ 180 h 186"/>
                <a:gd name="T102" fmla="*/ 581 w 595"/>
                <a:gd name="T103" fmla="*/ 186 h 186"/>
                <a:gd name="T104" fmla="*/ 581 w 595"/>
                <a:gd name="T105" fmla="*/ 178 h 186"/>
                <a:gd name="T106" fmla="*/ 588 w 595"/>
                <a:gd name="T107" fmla="*/ 168 h 186"/>
                <a:gd name="T108" fmla="*/ 587 w 595"/>
                <a:gd name="T109" fmla="*/ 155 h 186"/>
                <a:gd name="T110" fmla="*/ 582 w 595"/>
                <a:gd name="T111" fmla="*/ 143 h 186"/>
                <a:gd name="T112" fmla="*/ 595 w 595"/>
                <a:gd name="T113" fmla="*/ 127 h 186"/>
                <a:gd name="T114" fmla="*/ 591 w 595"/>
                <a:gd name="T11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5" h="186">
                  <a:moveTo>
                    <a:pt x="583" y="119"/>
                  </a:moveTo>
                  <a:lnTo>
                    <a:pt x="583" y="119"/>
                  </a:lnTo>
                  <a:lnTo>
                    <a:pt x="579" y="119"/>
                  </a:lnTo>
                  <a:lnTo>
                    <a:pt x="577" y="118"/>
                  </a:lnTo>
                  <a:lnTo>
                    <a:pt x="576" y="117"/>
                  </a:lnTo>
                  <a:lnTo>
                    <a:pt x="575" y="115"/>
                  </a:lnTo>
                  <a:lnTo>
                    <a:pt x="574" y="113"/>
                  </a:lnTo>
                  <a:lnTo>
                    <a:pt x="572" y="111"/>
                  </a:lnTo>
                  <a:lnTo>
                    <a:pt x="568" y="110"/>
                  </a:lnTo>
                  <a:lnTo>
                    <a:pt x="563" y="110"/>
                  </a:lnTo>
                  <a:lnTo>
                    <a:pt x="563" y="110"/>
                  </a:lnTo>
                  <a:lnTo>
                    <a:pt x="556" y="111"/>
                  </a:lnTo>
                  <a:lnTo>
                    <a:pt x="547" y="112"/>
                  </a:lnTo>
                  <a:lnTo>
                    <a:pt x="528" y="116"/>
                  </a:lnTo>
                  <a:lnTo>
                    <a:pt x="518" y="118"/>
                  </a:lnTo>
                  <a:lnTo>
                    <a:pt x="509" y="119"/>
                  </a:lnTo>
                  <a:lnTo>
                    <a:pt x="498" y="120"/>
                  </a:lnTo>
                  <a:lnTo>
                    <a:pt x="490" y="119"/>
                  </a:lnTo>
                  <a:lnTo>
                    <a:pt x="490" y="119"/>
                  </a:lnTo>
                  <a:lnTo>
                    <a:pt x="483" y="117"/>
                  </a:lnTo>
                  <a:lnTo>
                    <a:pt x="478" y="114"/>
                  </a:lnTo>
                  <a:lnTo>
                    <a:pt x="475" y="111"/>
                  </a:lnTo>
                  <a:lnTo>
                    <a:pt x="473" y="107"/>
                  </a:lnTo>
                  <a:lnTo>
                    <a:pt x="472" y="103"/>
                  </a:lnTo>
                  <a:lnTo>
                    <a:pt x="471" y="100"/>
                  </a:lnTo>
                  <a:lnTo>
                    <a:pt x="471" y="94"/>
                  </a:lnTo>
                  <a:lnTo>
                    <a:pt x="471" y="94"/>
                  </a:lnTo>
                  <a:lnTo>
                    <a:pt x="470" y="88"/>
                  </a:lnTo>
                  <a:lnTo>
                    <a:pt x="468" y="81"/>
                  </a:lnTo>
                  <a:lnTo>
                    <a:pt x="465" y="77"/>
                  </a:lnTo>
                  <a:lnTo>
                    <a:pt x="462" y="74"/>
                  </a:lnTo>
                  <a:lnTo>
                    <a:pt x="458" y="71"/>
                  </a:lnTo>
                  <a:lnTo>
                    <a:pt x="452" y="68"/>
                  </a:lnTo>
                  <a:lnTo>
                    <a:pt x="452" y="68"/>
                  </a:lnTo>
                  <a:lnTo>
                    <a:pt x="441" y="65"/>
                  </a:lnTo>
                  <a:lnTo>
                    <a:pt x="431" y="63"/>
                  </a:lnTo>
                  <a:lnTo>
                    <a:pt x="421" y="61"/>
                  </a:lnTo>
                  <a:lnTo>
                    <a:pt x="408" y="56"/>
                  </a:lnTo>
                  <a:lnTo>
                    <a:pt x="408" y="56"/>
                  </a:lnTo>
                  <a:lnTo>
                    <a:pt x="401" y="53"/>
                  </a:lnTo>
                  <a:lnTo>
                    <a:pt x="393" y="52"/>
                  </a:lnTo>
                  <a:lnTo>
                    <a:pt x="379" y="51"/>
                  </a:lnTo>
                  <a:lnTo>
                    <a:pt x="373" y="51"/>
                  </a:lnTo>
                  <a:lnTo>
                    <a:pt x="368" y="50"/>
                  </a:lnTo>
                  <a:lnTo>
                    <a:pt x="364" y="49"/>
                  </a:lnTo>
                  <a:lnTo>
                    <a:pt x="363" y="46"/>
                  </a:lnTo>
                  <a:lnTo>
                    <a:pt x="363" y="45"/>
                  </a:lnTo>
                  <a:lnTo>
                    <a:pt x="363" y="45"/>
                  </a:lnTo>
                  <a:lnTo>
                    <a:pt x="362" y="42"/>
                  </a:lnTo>
                  <a:lnTo>
                    <a:pt x="360" y="39"/>
                  </a:lnTo>
                  <a:lnTo>
                    <a:pt x="357" y="36"/>
                  </a:lnTo>
                  <a:lnTo>
                    <a:pt x="353" y="35"/>
                  </a:lnTo>
                  <a:lnTo>
                    <a:pt x="350" y="34"/>
                  </a:lnTo>
                  <a:lnTo>
                    <a:pt x="346" y="35"/>
                  </a:lnTo>
                  <a:lnTo>
                    <a:pt x="343" y="37"/>
                  </a:lnTo>
                  <a:lnTo>
                    <a:pt x="340" y="41"/>
                  </a:lnTo>
                  <a:lnTo>
                    <a:pt x="340" y="41"/>
                  </a:lnTo>
                  <a:lnTo>
                    <a:pt x="338" y="46"/>
                  </a:lnTo>
                  <a:lnTo>
                    <a:pt x="337" y="51"/>
                  </a:lnTo>
                  <a:lnTo>
                    <a:pt x="337" y="55"/>
                  </a:lnTo>
                  <a:lnTo>
                    <a:pt x="335" y="59"/>
                  </a:lnTo>
                  <a:lnTo>
                    <a:pt x="333" y="62"/>
                  </a:lnTo>
                  <a:lnTo>
                    <a:pt x="328" y="65"/>
                  </a:lnTo>
                  <a:lnTo>
                    <a:pt x="323" y="66"/>
                  </a:lnTo>
                  <a:lnTo>
                    <a:pt x="314" y="67"/>
                  </a:lnTo>
                  <a:lnTo>
                    <a:pt x="314" y="67"/>
                  </a:lnTo>
                  <a:lnTo>
                    <a:pt x="274" y="68"/>
                  </a:lnTo>
                  <a:lnTo>
                    <a:pt x="258" y="68"/>
                  </a:lnTo>
                  <a:lnTo>
                    <a:pt x="252" y="67"/>
                  </a:lnTo>
                  <a:lnTo>
                    <a:pt x="248" y="65"/>
                  </a:lnTo>
                  <a:lnTo>
                    <a:pt x="248" y="65"/>
                  </a:lnTo>
                  <a:lnTo>
                    <a:pt x="243" y="62"/>
                  </a:lnTo>
                  <a:lnTo>
                    <a:pt x="240" y="59"/>
                  </a:lnTo>
                  <a:lnTo>
                    <a:pt x="236" y="58"/>
                  </a:lnTo>
                  <a:lnTo>
                    <a:pt x="229" y="57"/>
                  </a:lnTo>
                  <a:lnTo>
                    <a:pt x="229" y="57"/>
                  </a:lnTo>
                  <a:lnTo>
                    <a:pt x="220" y="56"/>
                  </a:lnTo>
                  <a:lnTo>
                    <a:pt x="213" y="55"/>
                  </a:lnTo>
                  <a:lnTo>
                    <a:pt x="207" y="52"/>
                  </a:lnTo>
                  <a:lnTo>
                    <a:pt x="203" y="47"/>
                  </a:lnTo>
                  <a:lnTo>
                    <a:pt x="203" y="47"/>
                  </a:lnTo>
                  <a:lnTo>
                    <a:pt x="197" y="36"/>
                  </a:lnTo>
                  <a:lnTo>
                    <a:pt x="192" y="31"/>
                  </a:lnTo>
                  <a:lnTo>
                    <a:pt x="185" y="25"/>
                  </a:lnTo>
                  <a:lnTo>
                    <a:pt x="185" y="25"/>
                  </a:lnTo>
                  <a:lnTo>
                    <a:pt x="181" y="23"/>
                  </a:lnTo>
                  <a:lnTo>
                    <a:pt x="178" y="23"/>
                  </a:lnTo>
                  <a:lnTo>
                    <a:pt x="176" y="24"/>
                  </a:lnTo>
                  <a:lnTo>
                    <a:pt x="174" y="25"/>
                  </a:lnTo>
                  <a:lnTo>
                    <a:pt x="171" y="26"/>
                  </a:lnTo>
                  <a:lnTo>
                    <a:pt x="168" y="27"/>
                  </a:lnTo>
                  <a:lnTo>
                    <a:pt x="165" y="26"/>
                  </a:lnTo>
                  <a:lnTo>
                    <a:pt x="159" y="23"/>
                  </a:lnTo>
                  <a:lnTo>
                    <a:pt x="159" y="23"/>
                  </a:lnTo>
                  <a:lnTo>
                    <a:pt x="154" y="20"/>
                  </a:lnTo>
                  <a:lnTo>
                    <a:pt x="150" y="19"/>
                  </a:lnTo>
                  <a:lnTo>
                    <a:pt x="146" y="19"/>
                  </a:lnTo>
                  <a:lnTo>
                    <a:pt x="143" y="20"/>
                  </a:lnTo>
                  <a:lnTo>
                    <a:pt x="138" y="21"/>
                  </a:lnTo>
                  <a:lnTo>
                    <a:pt x="136" y="20"/>
                  </a:lnTo>
                  <a:lnTo>
                    <a:pt x="135" y="19"/>
                  </a:lnTo>
                  <a:lnTo>
                    <a:pt x="135" y="19"/>
                  </a:lnTo>
                  <a:lnTo>
                    <a:pt x="133" y="15"/>
                  </a:lnTo>
                  <a:lnTo>
                    <a:pt x="130" y="10"/>
                  </a:lnTo>
                  <a:lnTo>
                    <a:pt x="125" y="6"/>
                  </a:lnTo>
                  <a:lnTo>
                    <a:pt x="119" y="3"/>
                  </a:lnTo>
                  <a:lnTo>
                    <a:pt x="119" y="3"/>
                  </a:lnTo>
                  <a:lnTo>
                    <a:pt x="113" y="1"/>
                  </a:lnTo>
                  <a:lnTo>
                    <a:pt x="107" y="0"/>
                  </a:lnTo>
                  <a:lnTo>
                    <a:pt x="105" y="0"/>
                  </a:lnTo>
                  <a:lnTo>
                    <a:pt x="103" y="1"/>
                  </a:lnTo>
                  <a:lnTo>
                    <a:pt x="102" y="3"/>
                  </a:lnTo>
                  <a:lnTo>
                    <a:pt x="101" y="6"/>
                  </a:lnTo>
                  <a:lnTo>
                    <a:pt x="101" y="6"/>
                  </a:lnTo>
                  <a:lnTo>
                    <a:pt x="100" y="13"/>
                  </a:lnTo>
                  <a:lnTo>
                    <a:pt x="98" y="19"/>
                  </a:lnTo>
                  <a:lnTo>
                    <a:pt x="96" y="21"/>
                  </a:lnTo>
                  <a:lnTo>
                    <a:pt x="94" y="21"/>
                  </a:lnTo>
                  <a:lnTo>
                    <a:pt x="91" y="20"/>
                  </a:lnTo>
                  <a:lnTo>
                    <a:pt x="88" y="18"/>
                  </a:lnTo>
                  <a:lnTo>
                    <a:pt x="88" y="18"/>
                  </a:lnTo>
                  <a:lnTo>
                    <a:pt x="79" y="9"/>
                  </a:lnTo>
                  <a:lnTo>
                    <a:pt x="75" y="7"/>
                  </a:lnTo>
                  <a:lnTo>
                    <a:pt x="67" y="7"/>
                  </a:lnTo>
                  <a:lnTo>
                    <a:pt x="67" y="7"/>
                  </a:lnTo>
                  <a:lnTo>
                    <a:pt x="62" y="7"/>
                  </a:lnTo>
                  <a:lnTo>
                    <a:pt x="56" y="5"/>
                  </a:lnTo>
                  <a:lnTo>
                    <a:pt x="50" y="4"/>
                  </a:lnTo>
                  <a:lnTo>
                    <a:pt x="44" y="4"/>
                  </a:lnTo>
                  <a:lnTo>
                    <a:pt x="38" y="4"/>
                  </a:lnTo>
                  <a:lnTo>
                    <a:pt x="33" y="7"/>
                  </a:lnTo>
                  <a:lnTo>
                    <a:pt x="31" y="8"/>
                  </a:lnTo>
                  <a:lnTo>
                    <a:pt x="30" y="11"/>
                  </a:lnTo>
                  <a:lnTo>
                    <a:pt x="29" y="14"/>
                  </a:lnTo>
                  <a:lnTo>
                    <a:pt x="29" y="18"/>
                  </a:lnTo>
                  <a:lnTo>
                    <a:pt x="29" y="18"/>
                  </a:lnTo>
                  <a:lnTo>
                    <a:pt x="29" y="19"/>
                  </a:lnTo>
                  <a:lnTo>
                    <a:pt x="29" y="23"/>
                  </a:lnTo>
                  <a:lnTo>
                    <a:pt x="28" y="26"/>
                  </a:lnTo>
                  <a:lnTo>
                    <a:pt x="26" y="29"/>
                  </a:lnTo>
                  <a:lnTo>
                    <a:pt x="24" y="32"/>
                  </a:lnTo>
                  <a:lnTo>
                    <a:pt x="20" y="36"/>
                  </a:lnTo>
                  <a:lnTo>
                    <a:pt x="20" y="36"/>
                  </a:lnTo>
                  <a:lnTo>
                    <a:pt x="11" y="43"/>
                  </a:lnTo>
                  <a:lnTo>
                    <a:pt x="3" y="49"/>
                  </a:lnTo>
                  <a:lnTo>
                    <a:pt x="1" y="51"/>
                  </a:lnTo>
                  <a:lnTo>
                    <a:pt x="0" y="54"/>
                  </a:lnTo>
                  <a:lnTo>
                    <a:pt x="1" y="57"/>
                  </a:lnTo>
                  <a:lnTo>
                    <a:pt x="4" y="60"/>
                  </a:lnTo>
                  <a:lnTo>
                    <a:pt x="4" y="60"/>
                  </a:lnTo>
                  <a:lnTo>
                    <a:pt x="11" y="66"/>
                  </a:lnTo>
                  <a:lnTo>
                    <a:pt x="17" y="69"/>
                  </a:lnTo>
                  <a:lnTo>
                    <a:pt x="19" y="69"/>
                  </a:lnTo>
                  <a:lnTo>
                    <a:pt x="21" y="69"/>
                  </a:lnTo>
                  <a:lnTo>
                    <a:pt x="22" y="69"/>
                  </a:lnTo>
                  <a:lnTo>
                    <a:pt x="24" y="67"/>
                  </a:lnTo>
                  <a:lnTo>
                    <a:pt x="24" y="67"/>
                  </a:lnTo>
                  <a:lnTo>
                    <a:pt x="27" y="63"/>
                  </a:lnTo>
                  <a:lnTo>
                    <a:pt x="31" y="61"/>
                  </a:lnTo>
                  <a:lnTo>
                    <a:pt x="33" y="61"/>
                  </a:lnTo>
                  <a:lnTo>
                    <a:pt x="36" y="61"/>
                  </a:lnTo>
                  <a:lnTo>
                    <a:pt x="38" y="63"/>
                  </a:lnTo>
                  <a:lnTo>
                    <a:pt x="41" y="65"/>
                  </a:lnTo>
                  <a:lnTo>
                    <a:pt x="41" y="65"/>
                  </a:lnTo>
                  <a:lnTo>
                    <a:pt x="44" y="67"/>
                  </a:lnTo>
                  <a:lnTo>
                    <a:pt x="48" y="68"/>
                  </a:lnTo>
                  <a:lnTo>
                    <a:pt x="57" y="68"/>
                  </a:lnTo>
                  <a:lnTo>
                    <a:pt x="60" y="68"/>
                  </a:lnTo>
                  <a:lnTo>
                    <a:pt x="63" y="70"/>
                  </a:lnTo>
                  <a:lnTo>
                    <a:pt x="65" y="72"/>
                  </a:lnTo>
                  <a:lnTo>
                    <a:pt x="66" y="77"/>
                  </a:lnTo>
                  <a:lnTo>
                    <a:pt x="66" y="77"/>
                  </a:lnTo>
                  <a:lnTo>
                    <a:pt x="66" y="83"/>
                  </a:lnTo>
                  <a:lnTo>
                    <a:pt x="65" y="88"/>
                  </a:lnTo>
                  <a:lnTo>
                    <a:pt x="63" y="95"/>
                  </a:lnTo>
                  <a:lnTo>
                    <a:pt x="63" y="98"/>
                  </a:lnTo>
                  <a:lnTo>
                    <a:pt x="64" y="100"/>
                  </a:lnTo>
                  <a:lnTo>
                    <a:pt x="67" y="101"/>
                  </a:lnTo>
                  <a:lnTo>
                    <a:pt x="71" y="101"/>
                  </a:lnTo>
                  <a:lnTo>
                    <a:pt x="71" y="101"/>
                  </a:lnTo>
                  <a:lnTo>
                    <a:pt x="86" y="101"/>
                  </a:lnTo>
                  <a:lnTo>
                    <a:pt x="104" y="100"/>
                  </a:lnTo>
                  <a:lnTo>
                    <a:pt x="113" y="101"/>
                  </a:lnTo>
                  <a:lnTo>
                    <a:pt x="121" y="102"/>
                  </a:lnTo>
                  <a:lnTo>
                    <a:pt x="129" y="104"/>
                  </a:lnTo>
                  <a:lnTo>
                    <a:pt x="135" y="107"/>
                  </a:lnTo>
                  <a:lnTo>
                    <a:pt x="135" y="107"/>
                  </a:lnTo>
                  <a:lnTo>
                    <a:pt x="148" y="115"/>
                  </a:lnTo>
                  <a:lnTo>
                    <a:pt x="155" y="119"/>
                  </a:lnTo>
                  <a:lnTo>
                    <a:pt x="164" y="123"/>
                  </a:lnTo>
                  <a:lnTo>
                    <a:pt x="171" y="126"/>
                  </a:lnTo>
                  <a:lnTo>
                    <a:pt x="178" y="127"/>
                  </a:lnTo>
                  <a:lnTo>
                    <a:pt x="185" y="127"/>
                  </a:lnTo>
                  <a:lnTo>
                    <a:pt x="188" y="126"/>
                  </a:lnTo>
                  <a:lnTo>
                    <a:pt x="190" y="125"/>
                  </a:lnTo>
                  <a:lnTo>
                    <a:pt x="190" y="125"/>
                  </a:lnTo>
                  <a:lnTo>
                    <a:pt x="199" y="119"/>
                  </a:lnTo>
                  <a:lnTo>
                    <a:pt x="209" y="116"/>
                  </a:lnTo>
                  <a:lnTo>
                    <a:pt x="218" y="114"/>
                  </a:lnTo>
                  <a:lnTo>
                    <a:pt x="227" y="115"/>
                  </a:lnTo>
                  <a:lnTo>
                    <a:pt x="227" y="115"/>
                  </a:lnTo>
                  <a:lnTo>
                    <a:pt x="240" y="116"/>
                  </a:lnTo>
                  <a:lnTo>
                    <a:pt x="257" y="117"/>
                  </a:lnTo>
                  <a:lnTo>
                    <a:pt x="266" y="118"/>
                  </a:lnTo>
                  <a:lnTo>
                    <a:pt x="274" y="120"/>
                  </a:lnTo>
                  <a:lnTo>
                    <a:pt x="281" y="122"/>
                  </a:lnTo>
                  <a:lnTo>
                    <a:pt x="286" y="126"/>
                  </a:lnTo>
                  <a:lnTo>
                    <a:pt x="286" y="126"/>
                  </a:lnTo>
                  <a:lnTo>
                    <a:pt x="291" y="130"/>
                  </a:lnTo>
                  <a:lnTo>
                    <a:pt x="296" y="133"/>
                  </a:lnTo>
                  <a:lnTo>
                    <a:pt x="308" y="140"/>
                  </a:lnTo>
                  <a:lnTo>
                    <a:pt x="334" y="148"/>
                  </a:lnTo>
                  <a:lnTo>
                    <a:pt x="334" y="148"/>
                  </a:lnTo>
                  <a:lnTo>
                    <a:pt x="339" y="150"/>
                  </a:lnTo>
                  <a:lnTo>
                    <a:pt x="345" y="150"/>
                  </a:lnTo>
                  <a:lnTo>
                    <a:pt x="357" y="151"/>
                  </a:lnTo>
                  <a:lnTo>
                    <a:pt x="369" y="151"/>
                  </a:lnTo>
                  <a:lnTo>
                    <a:pt x="382" y="152"/>
                  </a:lnTo>
                  <a:lnTo>
                    <a:pt x="382" y="152"/>
                  </a:lnTo>
                  <a:lnTo>
                    <a:pt x="397" y="155"/>
                  </a:lnTo>
                  <a:lnTo>
                    <a:pt x="413" y="159"/>
                  </a:lnTo>
                  <a:lnTo>
                    <a:pt x="430" y="162"/>
                  </a:lnTo>
                  <a:lnTo>
                    <a:pt x="436" y="163"/>
                  </a:lnTo>
                  <a:lnTo>
                    <a:pt x="441" y="163"/>
                  </a:lnTo>
                  <a:lnTo>
                    <a:pt x="441" y="163"/>
                  </a:lnTo>
                  <a:lnTo>
                    <a:pt x="445" y="163"/>
                  </a:lnTo>
                  <a:lnTo>
                    <a:pt x="448" y="164"/>
                  </a:lnTo>
                  <a:lnTo>
                    <a:pt x="452" y="167"/>
                  </a:lnTo>
                  <a:lnTo>
                    <a:pt x="456" y="170"/>
                  </a:lnTo>
                  <a:lnTo>
                    <a:pt x="459" y="171"/>
                  </a:lnTo>
                  <a:lnTo>
                    <a:pt x="462" y="171"/>
                  </a:lnTo>
                  <a:lnTo>
                    <a:pt x="462" y="171"/>
                  </a:lnTo>
                  <a:lnTo>
                    <a:pt x="469" y="172"/>
                  </a:lnTo>
                  <a:lnTo>
                    <a:pt x="474" y="173"/>
                  </a:lnTo>
                  <a:lnTo>
                    <a:pt x="477" y="173"/>
                  </a:lnTo>
                  <a:lnTo>
                    <a:pt x="479" y="172"/>
                  </a:lnTo>
                  <a:lnTo>
                    <a:pt x="480" y="170"/>
                  </a:lnTo>
                  <a:lnTo>
                    <a:pt x="480" y="170"/>
                  </a:lnTo>
                  <a:lnTo>
                    <a:pt x="481" y="166"/>
                  </a:lnTo>
                  <a:lnTo>
                    <a:pt x="482" y="163"/>
                  </a:lnTo>
                  <a:lnTo>
                    <a:pt x="484" y="162"/>
                  </a:lnTo>
                  <a:lnTo>
                    <a:pt x="485" y="161"/>
                  </a:lnTo>
                  <a:lnTo>
                    <a:pt x="493" y="160"/>
                  </a:lnTo>
                  <a:lnTo>
                    <a:pt x="493" y="160"/>
                  </a:lnTo>
                  <a:lnTo>
                    <a:pt x="503" y="161"/>
                  </a:lnTo>
                  <a:lnTo>
                    <a:pt x="512" y="163"/>
                  </a:lnTo>
                  <a:lnTo>
                    <a:pt x="519" y="166"/>
                  </a:lnTo>
                  <a:lnTo>
                    <a:pt x="526" y="170"/>
                  </a:lnTo>
                  <a:lnTo>
                    <a:pt x="526" y="170"/>
                  </a:lnTo>
                  <a:lnTo>
                    <a:pt x="533" y="173"/>
                  </a:lnTo>
                  <a:lnTo>
                    <a:pt x="539" y="174"/>
                  </a:lnTo>
                  <a:lnTo>
                    <a:pt x="544" y="175"/>
                  </a:lnTo>
                  <a:lnTo>
                    <a:pt x="551" y="178"/>
                  </a:lnTo>
                  <a:lnTo>
                    <a:pt x="551" y="178"/>
                  </a:lnTo>
                  <a:lnTo>
                    <a:pt x="557" y="180"/>
                  </a:lnTo>
                  <a:lnTo>
                    <a:pt x="563" y="181"/>
                  </a:lnTo>
                  <a:lnTo>
                    <a:pt x="568" y="182"/>
                  </a:lnTo>
                  <a:lnTo>
                    <a:pt x="575" y="184"/>
                  </a:lnTo>
                  <a:lnTo>
                    <a:pt x="575" y="184"/>
                  </a:lnTo>
                  <a:lnTo>
                    <a:pt x="581" y="186"/>
                  </a:lnTo>
                  <a:lnTo>
                    <a:pt x="582" y="186"/>
                  </a:lnTo>
                  <a:lnTo>
                    <a:pt x="583" y="186"/>
                  </a:lnTo>
                  <a:lnTo>
                    <a:pt x="582" y="183"/>
                  </a:lnTo>
                  <a:lnTo>
                    <a:pt x="581" y="178"/>
                  </a:lnTo>
                  <a:lnTo>
                    <a:pt x="581" y="178"/>
                  </a:lnTo>
                  <a:lnTo>
                    <a:pt x="581" y="176"/>
                  </a:lnTo>
                  <a:lnTo>
                    <a:pt x="582" y="174"/>
                  </a:lnTo>
                  <a:lnTo>
                    <a:pt x="585" y="172"/>
                  </a:lnTo>
                  <a:lnTo>
                    <a:pt x="587" y="170"/>
                  </a:lnTo>
                  <a:lnTo>
                    <a:pt x="588" y="168"/>
                  </a:lnTo>
                  <a:lnTo>
                    <a:pt x="589" y="166"/>
                  </a:lnTo>
                  <a:lnTo>
                    <a:pt x="589" y="162"/>
                  </a:lnTo>
                  <a:lnTo>
                    <a:pt x="589" y="162"/>
                  </a:lnTo>
                  <a:lnTo>
                    <a:pt x="588" y="158"/>
                  </a:lnTo>
                  <a:lnTo>
                    <a:pt x="587" y="155"/>
                  </a:lnTo>
                  <a:lnTo>
                    <a:pt x="583" y="151"/>
                  </a:lnTo>
                  <a:lnTo>
                    <a:pt x="581" y="147"/>
                  </a:lnTo>
                  <a:lnTo>
                    <a:pt x="581" y="145"/>
                  </a:lnTo>
                  <a:lnTo>
                    <a:pt x="582" y="143"/>
                  </a:lnTo>
                  <a:lnTo>
                    <a:pt x="582" y="143"/>
                  </a:lnTo>
                  <a:lnTo>
                    <a:pt x="586" y="138"/>
                  </a:lnTo>
                  <a:lnTo>
                    <a:pt x="591" y="134"/>
                  </a:lnTo>
                  <a:lnTo>
                    <a:pt x="594" y="130"/>
                  </a:lnTo>
                  <a:lnTo>
                    <a:pt x="595" y="129"/>
                  </a:lnTo>
                  <a:lnTo>
                    <a:pt x="595" y="127"/>
                  </a:lnTo>
                  <a:lnTo>
                    <a:pt x="595" y="127"/>
                  </a:lnTo>
                  <a:lnTo>
                    <a:pt x="595" y="123"/>
                  </a:lnTo>
                  <a:lnTo>
                    <a:pt x="594" y="120"/>
                  </a:lnTo>
                  <a:lnTo>
                    <a:pt x="593" y="119"/>
                  </a:lnTo>
                  <a:lnTo>
                    <a:pt x="591" y="119"/>
                  </a:lnTo>
                  <a:lnTo>
                    <a:pt x="583" y="119"/>
                  </a:lnTo>
                  <a:lnTo>
                    <a:pt x="583" y="11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8" name="Freeform 160">
              <a:extLst>
                <a:ext uri="{FF2B5EF4-FFF2-40B4-BE49-F238E27FC236}">
                  <a16:creationId xmlns:a16="http://schemas.microsoft.com/office/drawing/2014/main" id="{C1EFC3B9-0025-477C-B6CD-117F7E640756}"/>
                </a:ext>
              </a:extLst>
            </p:cNvPr>
            <p:cNvSpPr>
              <a:spLocks/>
            </p:cNvSpPr>
            <p:nvPr/>
          </p:nvSpPr>
          <p:spPr bwMode="auto">
            <a:xfrm>
              <a:off x="2212166" y="3550435"/>
              <a:ext cx="208481" cy="200657"/>
            </a:xfrm>
            <a:custGeom>
              <a:avLst/>
              <a:gdLst>
                <a:gd name="T0" fmla="*/ 561 w 656"/>
                <a:gd name="T1" fmla="*/ 321 h 547"/>
                <a:gd name="T2" fmla="*/ 572 w 656"/>
                <a:gd name="T3" fmla="*/ 245 h 547"/>
                <a:gd name="T4" fmla="*/ 596 w 656"/>
                <a:gd name="T5" fmla="*/ 224 h 547"/>
                <a:gd name="T6" fmla="*/ 654 w 656"/>
                <a:gd name="T7" fmla="*/ 221 h 547"/>
                <a:gd name="T8" fmla="*/ 618 w 656"/>
                <a:gd name="T9" fmla="*/ 194 h 547"/>
                <a:gd name="T10" fmla="*/ 584 w 656"/>
                <a:gd name="T11" fmla="*/ 160 h 547"/>
                <a:gd name="T12" fmla="*/ 591 w 656"/>
                <a:gd name="T13" fmla="*/ 124 h 547"/>
                <a:gd name="T14" fmla="*/ 548 w 656"/>
                <a:gd name="T15" fmla="*/ 70 h 547"/>
                <a:gd name="T16" fmla="*/ 560 w 656"/>
                <a:gd name="T17" fmla="*/ 50 h 547"/>
                <a:gd name="T18" fmla="*/ 584 w 656"/>
                <a:gd name="T19" fmla="*/ 54 h 547"/>
                <a:gd name="T20" fmla="*/ 565 w 656"/>
                <a:gd name="T21" fmla="*/ 25 h 547"/>
                <a:gd name="T22" fmla="*/ 517 w 656"/>
                <a:gd name="T23" fmla="*/ 1 h 547"/>
                <a:gd name="T24" fmla="*/ 447 w 656"/>
                <a:gd name="T25" fmla="*/ 7 h 547"/>
                <a:gd name="T26" fmla="*/ 432 w 656"/>
                <a:gd name="T27" fmla="*/ 68 h 547"/>
                <a:gd name="T28" fmla="*/ 409 w 656"/>
                <a:gd name="T29" fmla="*/ 95 h 547"/>
                <a:gd name="T30" fmla="*/ 398 w 656"/>
                <a:gd name="T31" fmla="*/ 130 h 547"/>
                <a:gd name="T32" fmla="*/ 378 w 656"/>
                <a:gd name="T33" fmla="*/ 168 h 547"/>
                <a:gd name="T34" fmla="*/ 335 w 656"/>
                <a:gd name="T35" fmla="*/ 185 h 547"/>
                <a:gd name="T36" fmla="*/ 291 w 656"/>
                <a:gd name="T37" fmla="*/ 197 h 547"/>
                <a:gd name="T38" fmla="*/ 245 w 656"/>
                <a:gd name="T39" fmla="*/ 182 h 547"/>
                <a:gd name="T40" fmla="*/ 204 w 656"/>
                <a:gd name="T41" fmla="*/ 211 h 547"/>
                <a:gd name="T42" fmla="*/ 161 w 656"/>
                <a:gd name="T43" fmla="*/ 215 h 547"/>
                <a:gd name="T44" fmla="*/ 127 w 656"/>
                <a:gd name="T45" fmla="*/ 224 h 547"/>
                <a:gd name="T46" fmla="*/ 95 w 656"/>
                <a:gd name="T47" fmla="*/ 214 h 547"/>
                <a:gd name="T48" fmla="*/ 51 w 656"/>
                <a:gd name="T49" fmla="*/ 170 h 547"/>
                <a:gd name="T50" fmla="*/ 35 w 656"/>
                <a:gd name="T51" fmla="*/ 160 h 547"/>
                <a:gd name="T52" fmla="*/ 22 w 656"/>
                <a:gd name="T53" fmla="*/ 180 h 547"/>
                <a:gd name="T54" fmla="*/ 2 w 656"/>
                <a:gd name="T55" fmla="*/ 218 h 547"/>
                <a:gd name="T56" fmla="*/ 7 w 656"/>
                <a:gd name="T57" fmla="*/ 264 h 547"/>
                <a:gd name="T58" fmla="*/ 21 w 656"/>
                <a:gd name="T59" fmla="*/ 313 h 547"/>
                <a:gd name="T60" fmla="*/ 43 w 656"/>
                <a:gd name="T61" fmla="*/ 351 h 547"/>
                <a:gd name="T62" fmla="*/ 66 w 656"/>
                <a:gd name="T63" fmla="*/ 351 h 547"/>
                <a:gd name="T64" fmla="*/ 79 w 656"/>
                <a:gd name="T65" fmla="*/ 395 h 547"/>
                <a:gd name="T66" fmla="*/ 89 w 656"/>
                <a:gd name="T67" fmla="*/ 433 h 547"/>
                <a:gd name="T68" fmla="*/ 96 w 656"/>
                <a:gd name="T69" fmla="*/ 472 h 547"/>
                <a:gd name="T70" fmla="*/ 146 w 656"/>
                <a:gd name="T71" fmla="*/ 480 h 547"/>
                <a:gd name="T72" fmla="*/ 168 w 656"/>
                <a:gd name="T73" fmla="*/ 467 h 547"/>
                <a:gd name="T74" fmla="*/ 196 w 656"/>
                <a:gd name="T75" fmla="*/ 487 h 547"/>
                <a:gd name="T76" fmla="*/ 206 w 656"/>
                <a:gd name="T77" fmla="*/ 509 h 547"/>
                <a:gd name="T78" fmla="*/ 224 w 656"/>
                <a:gd name="T79" fmla="*/ 491 h 547"/>
                <a:gd name="T80" fmla="*/ 246 w 656"/>
                <a:gd name="T81" fmla="*/ 501 h 547"/>
                <a:gd name="T82" fmla="*/ 264 w 656"/>
                <a:gd name="T83" fmla="*/ 491 h 547"/>
                <a:gd name="T84" fmla="*/ 301 w 656"/>
                <a:gd name="T85" fmla="*/ 486 h 547"/>
                <a:gd name="T86" fmla="*/ 318 w 656"/>
                <a:gd name="T87" fmla="*/ 504 h 547"/>
                <a:gd name="T88" fmla="*/ 340 w 656"/>
                <a:gd name="T89" fmla="*/ 494 h 547"/>
                <a:gd name="T90" fmla="*/ 364 w 656"/>
                <a:gd name="T91" fmla="*/ 513 h 547"/>
                <a:gd name="T92" fmla="*/ 373 w 656"/>
                <a:gd name="T93" fmla="*/ 544 h 547"/>
                <a:gd name="T94" fmla="*/ 399 w 656"/>
                <a:gd name="T95" fmla="*/ 538 h 547"/>
                <a:gd name="T96" fmla="*/ 427 w 656"/>
                <a:gd name="T97" fmla="*/ 531 h 547"/>
                <a:gd name="T98" fmla="*/ 461 w 656"/>
                <a:gd name="T99" fmla="*/ 522 h 547"/>
                <a:gd name="T100" fmla="*/ 475 w 656"/>
                <a:gd name="T101" fmla="*/ 543 h 547"/>
                <a:gd name="T102" fmla="*/ 493 w 656"/>
                <a:gd name="T103" fmla="*/ 507 h 547"/>
                <a:gd name="T104" fmla="*/ 469 w 656"/>
                <a:gd name="T105" fmla="*/ 484 h 547"/>
                <a:gd name="T106" fmla="*/ 491 w 656"/>
                <a:gd name="T107" fmla="*/ 467 h 547"/>
                <a:gd name="T108" fmla="*/ 500 w 656"/>
                <a:gd name="T109" fmla="*/ 439 h 547"/>
                <a:gd name="T110" fmla="*/ 489 w 656"/>
                <a:gd name="T111" fmla="*/ 406 h 547"/>
                <a:gd name="T112" fmla="*/ 508 w 656"/>
                <a:gd name="T113" fmla="*/ 373 h 547"/>
                <a:gd name="T114" fmla="*/ 536 w 656"/>
                <a:gd name="T115" fmla="*/ 34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6" h="547">
                  <a:moveTo>
                    <a:pt x="536" y="348"/>
                  </a:moveTo>
                  <a:lnTo>
                    <a:pt x="536" y="348"/>
                  </a:lnTo>
                  <a:lnTo>
                    <a:pt x="538" y="344"/>
                  </a:lnTo>
                  <a:lnTo>
                    <a:pt x="542" y="341"/>
                  </a:lnTo>
                  <a:lnTo>
                    <a:pt x="551" y="335"/>
                  </a:lnTo>
                  <a:lnTo>
                    <a:pt x="555" y="331"/>
                  </a:lnTo>
                  <a:lnTo>
                    <a:pt x="558" y="328"/>
                  </a:lnTo>
                  <a:lnTo>
                    <a:pt x="560" y="325"/>
                  </a:lnTo>
                  <a:lnTo>
                    <a:pt x="561" y="321"/>
                  </a:lnTo>
                  <a:lnTo>
                    <a:pt x="561" y="321"/>
                  </a:lnTo>
                  <a:lnTo>
                    <a:pt x="560" y="309"/>
                  </a:lnTo>
                  <a:lnTo>
                    <a:pt x="557" y="291"/>
                  </a:lnTo>
                  <a:lnTo>
                    <a:pt x="556" y="282"/>
                  </a:lnTo>
                  <a:lnTo>
                    <a:pt x="556" y="272"/>
                  </a:lnTo>
                  <a:lnTo>
                    <a:pt x="557" y="265"/>
                  </a:lnTo>
                  <a:lnTo>
                    <a:pt x="559" y="262"/>
                  </a:lnTo>
                  <a:lnTo>
                    <a:pt x="560" y="259"/>
                  </a:lnTo>
                  <a:lnTo>
                    <a:pt x="560" y="259"/>
                  </a:lnTo>
                  <a:lnTo>
                    <a:pt x="566" y="251"/>
                  </a:lnTo>
                  <a:lnTo>
                    <a:pt x="572" y="245"/>
                  </a:lnTo>
                  <a:lnTo>
                    <a:pt x="578" y="240"/>
                  </a:lnTo>
                  <a:lnTo>
                    <a:pt x="583" y="234"/>
                  </a:lnTo>
                  <a:lnTo>
                    <a:pt x="583" y="234"/>
                  </a:lnTo>
                  <a:lnTo>
                    <a:pt x="585" y="231"/>
                  </a:lnTo>
                  <a:lnTo>
                    <a:pt x="586" y="227"/>
                  </a:lnTo>
                  <a:lnTo>
                    <a:pt x="587" y="222"/>
                  </a:lnTo>
                  <a:lnTo>
                    <a:pt x="588" y="221"/>
                  </a:lnTo>
                  <a:lnTo>
                    <a:pt x="589" y="221"/>
                  </a:lnTo>
                  <a:lnTo>
                    <a:pt x="592" y="221"/>
                  </a:lnTo>
                  <a:lnTo>
                    <a:pt x="596" y="224"/>
                  </a:lnTo>
                  <a:lnTo>
                    <a:pt x="596" y="224"/>
                  </a:lnTo>
                  <a:lnTo>
                    <a:pt x="605" y="229"/>
                  </a:lnTo>
                  <a:lnTo>
                    <a:pt x="612" y="230"/>
                  </a:lnTo>
                  <a:lnTo>
                    <a:pt x="619" y="230"/>
                  </a:lnTo>
                  <a:lnTo>
                    <a:pt x="628" y="230"/>
                  </a:lnTo>
                  <a:lnTo>
                    <a:pt x="628" y="230"/>
                  </a:lnTo>
                  <a:lnTo>
                    <a:pt x="638" y="230"/>
                  </a:lnTo>
                  <a:lnTo>
                    <a:pt x="645" y="228"/>
                  </a:lnTo>
                  <a:lnTo>
                    <a:pt x="650" y="225"/>
                  </a:lnTo>
                  <a:lnTo>
                    <a:pt x="654" y="221"/>
                  </a:lnTo>
                  <a:lnTo>
                    <a:pt x="654" y="221"/>
                  </a:lnTo>
                  <a:lnTo>
                    <a:pt x="656" y="219"/>
                  </a:lnTo>
                  <a:lnTo>
                    <a:pt x="656" y="216"/>
                  </a:lnTo>
                  <a:lnTo>
                    <a:pt x="656" y="214"/>
                  </a:lnTo>
                  <a:lnTo>
                    <a:pt x="655" y="212"/>
                  </a:lnTo>
                  <a:lnTo>
                    <a:pt x="650" y="208"/>
                  </a:lnTo>
                  <a:lnTo>
                    <a:pt x="641" y="204"/>
                  </a:lnTo>
                  <a:lnTo>
                    <a:pt x="641" y="204"/>
                  </a:lnTo>
                  <a:lnTo>
                    <a:pt x="629" y="200"/>
                  </a:lnTo>
                  <a:lnTo>
                    <a:pt x="618" y="194"/>
                  </a:lnTo>
                  <a:lnTo>
                    <a:pt x="612" y="190"/>
                  </a:lnTo>
                  <a:lnTo>
                    <a:pt x="608" y="187"/>
                  </a:lnTo>
                  <a:lnTo>
                    <a:pt x="603" y="182"/>
                  </a:lnTo>
                  <a:lnTo>
                    <a:pt x="600" y="177"/>
                  </a:lnTo>
                  <a:lnTo>
                    <a:pt x="600" y="177"/>
                  </a:lnTo>
                  <a:lnTo>
                    <a:pt x="597" y="172"/>
                  </a:lnTo>
                  <a:lnTo>
                    <a:pt x="594" y="169"/>
                  </a:lnTo>
                  <a:lnTo>
                    <a:pt x="588" y="164"/>
                  </a:lnTo>
                  <a:lnTo>
                    <a:pt x="586" y="162"/>
                  </a:lnTo>
                  <a:lnTo>
                    <a:pt x="584" y="160"/>
                  </a:lnTo>
                  <a:lnTo>
                    <a:pt x="583" y="157"/>
                  </a:lnTo>
                  <a:lnTo>
                    <a:pt x="584" y="153"/>
                  </a:lnTo>
                  <a:lnTo>
                    <a:pt x="584" y="153"/>
                  </a:lnTo>
                  <a:lnTo>
                    <a:pt x="585" y="149"/>
                  </a:lnTo>
                  <a:lnTo>
                    <a:pt x="587" y="145"/>
                  </a:lnTo>
                  <a:lnTo>
                    <a:pt x="592" y="138"/>
                  </a:lnTo>
                  <a:lnTo>
                    <a:pt x="593" y="135"/>
                  </a:lnTo>
                  <a:lnTo>
                    <a:pt x="594" y="132"/>
                  </a:lnTo>
                  <a:lnTo>
                    <a:pt x="593" y="128"/>
                  </a:lnTo>
                  <a:lnTo>
                    <a:pt x="591" y="124"/>
                  </a:lnTo>
                  <a:lnTo>
                    <a:pt x="591" y="124"/>
                  </a:lnTo>
                  <a:lnTo>
                    <a:pt x="585" y="115"/>
                  </a:lnTo>
                  <a:lnTo>
                    <a:pt x="578" y="107"/>
                  </a:lnTo>
                  <a:lnTo>
                    <a:pt x="572" y="99"/>
                  </a:lnTo>
                  <a:lnTo>
                    <a:pt x="567" y="92"/>
                  </a:lnTo>
                  <a:lnTo>
                    <a:pt x="567" y="92"/>
                  </a:lnTo>
                  <a:lnTo>
                    <a:pt x="562" y="86"/>
                  </a:lnTo>
                  <a:lnTo>
                    <a:pt x="556" y="79"/>
                  </a:lnTo>
                  <a:lnTo>
                    <a:pt x="550" y="73"/>
                  </a:lnTo>
                  <a:lnTo>
                    <a:pt x="548" y="70"/>
                  </a:lnTo>
                  <a:lnTo>
                    <a:pt x="547" y="66"/>
                  </a:lnTo>
                  <a:lnTo>
                    <a:pt x="547" y="66"/>
                  </a:lnTo>
                  <a:lnTo>
                    <a:pt x="545" y="59"/>
                  </a:lnTo>
                  <a:lnTo>
                    <a:pt x="545" y="55"/>
                  </a:lnTo>
                  <a:lnTo>
                    <a:pt x="547" y="53"/>
                  </a:lnTo>
                  <a:lnTo>
                    <a:pt x="548" y="52"/>
                  </a:lnTo>
                  <a:lnTo>
                    <a:pt x="551" y="51"/>
                  </a:lnTo>
                  <a:lnTo>
                    <a:pt x="554" y="51"/>
                  </a:lnTo>
                  <a:lnTo>
                    <a:pt x="554" y="51"/>
                  </a:lnTo>
                  <a:lnTo>
                    <a:pt x="560" y="50"/>
                  </a:lnTo>
                  <a:lnTo>
                    <a:pt x="565" y="49"/>
                  </a:lnTo>
                  <a:lnTo>
                    <a:pt x="569" y="49"/>
                  </a:lnTo>
                  <a:lnTo>
                    <a:pt x="571" y="50"/>
                  </a:lnTo>
                  <a:lnTo>
                    <a:pt x="573" y="52"/>
                  </a:lnTo>
                  <a:lnTo>
                    <a:pt x="573" y="52"/>
                  </a:lnTo>
                  <a:lnTo>
                    <a:pt x="575" y="54"/>
                  </a:lnTo>
                  <a:lnTo>
                    <a:pt x="577" y="55"/>
                  </a:lnTo>
                  <a:lnTo>
                    <a:pt x="580" y="55"/>
                  </a:lnTo>
                  <a:lnTo>
                    <a:pt x="582" y="55"/>
                  </a:lnTo>
                  <a:lnTo>
                    <a:pt x="584" y="54"/>
                  </a:lnTo>
                  <a:lnTo>
                    <a:pt x="585" y="53"/>
                  </a:lnTo>
                  <a:lnTo>
                    <a:pt x="585" y="51"/>
                  </a:lnTo>
                  <a:lnTo>
                    <a:pt x="584" y="49"/>
                  </a:lnTo>
                  <a:lnTo>
                    <a:pt x="584" y="49"/>
                  </a:lnTo>
                  <a:lnTo>
                    <a:pt x="580" y="44"/>
                  </a:lnTo>
                  <a:lnTo>
                    <a:pt x="576" y="40"/>
                  </a:lnTo>
                  <a:lnTo>
                    <a:pt x="567" y="30"/>
                  </a:lnTo>
                  <a:lnTo>
                    <a:pt x="567" y="30"/>
                  </a:lnTo>
                  <a:lnTo>
                    <a:pt x="565" y="27"/>
                  </a:lnTo>
                  <a:lnTo>
                    <a:pt x="565" y="25"/>
                  </a:lnTo>
                  <a:lnTo>
                    <a:pt x="566" y="22"/>
                  </a:lnTo>
                  <a:lnTo>
                    <a:pt x="567" y="18"/>
                  </a:lnTo>
                  <a:lnTo>
                    <a:pt x="567" y="18"/>
                  </a:lnTo>
                  <a:lnTo>
                    <a:pt x="555" y="9"/>
                  </a:lnTo>
                  <a:lnTo>
                    <a:pt x="548" y="5"/>
                  </a:lnTo>
                  <a:lnTo>
                    <a:pt x="540" y="2"/>
                  </a:lnTo>
                  <a:lnTo>
                    <a:pt x="540" y="2"/>
                  </a:lnTo>
                  <a:lnTo>
                    <a:pt x="535" y="0"/>
                  </a:lnTo>
                  <a:lnTo>
                    <a:pt x="529" y="0"/>
                  </a:lnTo>
                  <a:lnTo>
                    <a:pt x="517" y="1"/>
                  </a:lnTo>
                  <a:lnTo>
                    <a:pt x="504" y="2"/>
                  </a:lnTo>
                  <a:lnTo>
                    <a:pt x="498" y="2"/>
                  </a:lnTo>
                  <a:lnTo>
                    <a:pt x="493" y="2"/>
                  </a:lnTo>
                  <a:lnTo>
                    <a:pt x="493" y="2"/>
                  </a:lnTo>
                  <a:lnTo>
                    <a:pt x="471" y="0"/>
                  </a:lnTo>
                  <a:lnTo>
                    <a:pt x="454" y="0"/>
                  </a:lnTo>
                  <a:lnTo>
                    <a:pt x="454" y="0"/>
                  </a:lnTo>
                  <a:lnTo>
                    <a:pt x="451" y="0"/>
                  </a:lnTo>
                  <a:lnTo>
                    <a:pt x="449" y="2"/>
                  </a:lnTo>
                  <a:lnTo>
                    <a:pt x="447" y="7"/>
                  </a:lnTo>
                  <a:lnTo>
                    <a:pt x="445" y="14"/>
                  </a:lnTo>
                  <a:lnTo>
                    <a:pt x="444" y="18"/>
                  </a:lnTo>
                  <a:lnTo>
                    <a:pt x="441" y="24"/>
                  </a:lnTo>
                  <a:lnTo>
                    <a:pt x="441" y="24"/>
                  </a:lnTo>
                  <a:lnTo>
                    <a:pt x="436" y="32"/>
                  </a:lnTo>
                  <a:lnTo>
                    <a:pt x="434" y="40"/>
                  </a:lnTo>
                  <a:lnTo>
                    <a:pt x="433" y="50"/>
                  </a:lnTo>
                  <a:lnTo>
                    <a:pt x="433" y="62"/>
                  </a:lnTo>
                  <a:lnTo>
                    <a:pt x="433" y="62"/>
                  </a:lnTo>
                  <a:lnTo>
                    <a:pt x="432" y="68"/>
                  </a:lnTo>
                  <a:lnTo>
                    <a:pt x="431" y="74"/>
                  </a:lnTo>
                  <a:lnTo>
                    <a:pt x="429" y="78"/>
                  </a:lnTo>
                  <a:lnTo>
                    <a:pt x="427" y="81"/>
                  </a:lnTo>
                  <a:lnTo>
                    <a:pt x="425" y="84"/>
                  </a:lnTo>
                  <a:lnTo>
                    <a:pt x="422" y="86"/>
                  </a:lnTo>
                  <a:lnTo>
                    <a:pt x="415" y="89"/>
                  </a:lnTo>
                  <a:lnTo>
                    <a:pt x="415" y="89"/>
                  </a:lnTo>
                  <a:lnTo>
                    <a:pt x="412" y="91"/>
                  </a:lnTo>
                  <a:lnTo>
                    <a:pt x="410" y="92"/>
                  </a:lnTo>
                  <a:lnTo>
                    <a:pt x="409" y="95"/>
                  </a:lnTo>
                  <a:lnTo>
                    <a:pt x="408" y="97"/>
                  </a:lnTo>
                  <a:lnTo>
                    <a:pt x="407" y="103"/>
                  </a:lnTo>
                  <a:lnTo>
                    <a:pt x="407" y="111"/>
                  </a:lnTo>
                  <a:lnTo>
                    <a:pt x="407" y="111"/>
                  </a:lnTo>
                  <a:lnTo>
                    <a:pt x="407" y="117"/>
                  </a:lnTo>
                  <a:lnTo>
                    <a:pt x="406" y="122"/>
                  </a:lnTo>
                  <a:lnTo>
                    <a:pt x="405" y="124"/>
                  </a:lnTo>
                  <a:lnTo>
                    <a:pt x="404" y="126"/>
                  </a:lnTo>
                  <a:lnTo>
                    <a:pt x="401" y="128"/>
                  </a:lnTo>
                  <a:lnTo>
                    <a:pt x="398" y="130"/>
                  </a:lnTo>
                  <a:lnTo>
                    <a:pt x="398" y="130"/>
                  </a:lnTo>
                  <a:lnTo>
                    <a:pt x="394" y="132"/>
                  </a:lnTo>
                  <a:lnTo>
                    <a:pt x="391" y="136"/>
                  </a:lnTo>
                  <a:lnTo>
                    <a:pt x="390" y="140"/>
                  </a:lnTo>
                  <a:lnTo>
                    <a:pt x="388" y="144"/>
                  </a:lnTo>
                  <a:lnTo>
                    <a:pt x="387" y="153"/>
                  </a:lnTo>
                  <a:lnTo>
                    <a:pt x="386" y="157"/>
                  </a:lnTo>
                  <a:lnTo>
                    <a:pt x="385" y="160"/>
                  </a:lnTo>
                  <a:lnTo>
                    <a:pt x="385" y="160"/>
                  </a:lnTo>
                  <a:lnTo>
                    <a:pt x="378" y="168"/>
                  </a:lnTo>
                  <a:lnTo>
                    <a:pt x="376" y="172"/>
                  </a:lnTo>
                  <a:lnTo>
                    <a:pt x="375" y="178"/>
                  </a:lnTo>
                  <a:lnTo>
                    <a:pt x="375" y="178"/>
                  </a:lnTo>
                  <a:lnTo>
                    <a:pt x="372" y="181"/>
                  </a:lnTo>
                  <a:lnTo>
                    <a:pt x="369" y="183"/>
                  </a:lnTo>
                  <a:lnTo>
                    <a:pt x="365" y="184"/>
                  </a:lnTo>
                  <a:lnTo>
                    <a:pt x="359" y="185"/>
                  </a:lnTo>
                  <a:lnTo>
                    <a:pt x="346" y="186"/>
                  </a:lnTo>
                  <a:lnTo>
                    <a:pt x="335" y="185"/>
                  </a:lnTo>
                  <a:lnTo>
                    <a:pt x="335" y="185"/>
                  </a:lnTo>
                  <a:lnTo>
                    <a:pt x="331" y="185"/>
                  </a:lnTo>
                  <a:lnTo>
                    <a:pt x="327" y="187"/>
                  </a:lnTo>
                  <a:lnTo>
                    <a:pt x="324" y="190"/>
                  </a:lnTo>
                  <a:lnTo>
                    <a:pt x="321" y="194"/>
                  </a:lnTo>
                  <a:lnTo>
                    <a:pt x="315" y="200"/>
                  </a:lnTo>
                  <a:lnTo>
                    <a:pt x="312" y="202"/>
                  </a:lnTo>
                  <a:lnTo>
                    <a:pt x="308" y="202"/>
                  </a:lnTo>
                  <a:lnTo>
                    <a:pt x="308" y="202"/>
                  </a:lnTo>
                  <a:lnTo>
                    <a:pt x="300" y="200"/>
                  </a:lnTo>
                  <a:lnTo>
                    <a:pt x="291" y="197"/>
                  </a:lnTo>
                  <a:lnTo>
                    <a:pt x="283" y="193"/>
                  </a:lnTo>
                  <a:lnTo>
                    <a:pt x="280" y="190"/>
                  </a:lnTo>
                  <a:lnTo>
                    <a:pt x="279" y="188"/>
                  </a:lnTo>
                  <a:lnTo>
                    <a:pt x="279" y="188"/>
                  </a:lnTo>
                  <a:lnTo>
                    <a:pt x="277" y="185"/>
                  </a:lnTo>
                  <a:lnTo>
                    <a:pt x="274" y="184"/>
                  </a:lnTo>
                  <a:lnTo>
                    <a:pt x="265" y="182"/>
                  </a:lnTo>
                  <a:lnTo>
                    <a:pt x="255" y="182"/>
                  </a:lnTo>
                  <a:lnTo>
                    <a:pt x="245" y="182"/>
                  </a:lnTo>
                  <a:lnTo>
                    <a:pt x="245" y="182"/>
                  </a:lnTo>
                  <a:lnTo>
                    <a:pt x="237" y="183"/>
                  </a:lnTo>
                  <a:lnTo>
                    <a:pt x="230" y="184"/>
                  </a:lnTo>
                  <a:lnTo>
                    <a:pt x="226" y="186"/>
                  </a:lnTo>
                  <a:lnTo>
                    <a:pt x="222" y="190"/>
                  </a:lnTo>
                  <a:lnTo>
                    <a:pt x="222" y="190"/>
                  </a:lnTo>
                  <a:lnTo>
                    <a:pt x="218" y="195"/>
                  </a:lnTo>
                  <a:lnTo>
                    <a:pt x="214" y="199"/>
                  </a:lnTo>
                  <a:lnTo>
                    <a:pt x="209" y="204"/>
                  </a:lnTo>
                  <a:lnTo>
                    <a:pt x="204" y="211"/>
                  </a:lnTo>
                  <a:lnTo>
                    <a:pt x="204" y="211"/>
                  </a:lnTo>
                  <a:lnTo>
                    <a:pt x="199" y="214"/>
                  </a:lnTo>
                  <a:lnTo>
                    <a:pt x="195" y="217"/>
                  </a:lnTo>
                  <a:lnTo>
                    <a:pt x="191" y="219"/>
                  </a:lnTo>
                  <a:lnTo>
                    <a:pt x="186" y="220"/>
                  </a:lnTo>
                  <a:lnTo>
                    <a:pt x="181" y="220"/>
                  </a:lnTo>
                  <a:lnTo>
                    <a:pt x="176" y="220"/>
                  </a:lnTo>
                  <a:lnTo>
                    <a:pt x="171" y="218"/>
                  </a:lnTo>
                  <a:lnTo>
                    <a:pt x="168" y="217"/>
                  </a:lnTo>
                  <a:lnTo>
                    <a:pt x="168" y="217"/>
                  </a:lnTo>
                  <a:lnTo>
                    <a:pt x="161" y="215"/>
                  </a:lnTo>
                  <a:lnTo>
                    <a:pt x="156" y="215"/>
                  </a:lnTo>
                  <a:lnTo>
                    <a:pt x="151" y="216"/>
                  </a:lnTo>
                  <a:lnTo>
                    <a:pt x="146" y="216"/>
                  </a:lnTo>
                  <a:lnTo>
                    <a:pt x="146" y="216"/>
                  </a:lnTo>
                  <a:lnTo>
                    <a:pt x="140" y="216"/>
                  </a:lnTo>
                  <a:lnTo>
                    <a:pt x="134" y="218"/>
                  </a:lnTo>
                  <a:lnTo>
                    <a:pt x="129" y="220"/>
                  </a:lnTo>
                  <a:lnTo>
                    <a:pt x="127" y="222"/>
                  </a:lnTo>
                  <a:lnTo>
                    <a:pt x="127" y="224"/>
                  </a:lnTo>
                  <a:lnTo>
                    <a:pt x="127" y="224"/>
                  </a:lnTo>
                  <a:lnTo>
                    <a:pt x="126" y="226"/>
                  </a:lnTo>
                  <a:lnTo>
                    <a:pt x="124" y="228"/>
                  </a:lnTo>
                  <a:lnTo>
                    <a:pt x="120" y="228"/>
                  </a:lnTo>
                  <a:lnTo>
                    <a:pt x="113" y="228"/>
                  </a:lnTo>
                  <a:lnTo>
                    <a:pt x="113" y="228"/>
                  </a:lnTo>
                  <a:lnTo>
                    <a:pt x="107" y="226"/>
                  </a:lnTo>
                  <a:lnTo>
                    <a:pt x="102" y="223"/>
                  </a:lnTo>
                  <a:lnTo>
                    <a:pt x="98" y="219"/>
                  </a:lnTo>
                  <a:lnTo>
                    <a:pt x="95" y="214"/>
                  </a:lnTo>
                  <a:lnTo>
                    <a:pt x="95" y="214"/>
                  </a:lnTo>
                  <a:lnTo>
                    <a:pt x="93" y="211"/>
                  </a:lnTo>
                  <a:lnTo>
                    <a:pt x="90" y="208"/>
                  </a:lnTo>
                  <a:lnTo>
                    <a:pt x="83" y="204"/>
                  </a:lnTo>
                  <a:lnTo>
                    <a:pt x="75" y="200"/>
                  </a:lnTo>
                  <a:lnTo>
                    <a:pt x="72" y="197"/>
                  </a:lnTo>
                  <a:lnTo>
                    <a:pt x="70" y="195"/>
                  </a:lnTo>
                  <a:lnTo>
                    <a:pt x="70" y="195"/>
                  </a:lnTo>
                  <a:lnTo>
                    <a:pt x="61" y="182"/>
                  </a:lnTo>
                  <a:lnTo>
                    <a:pt x="56" y="176"/>
                  </a:lnTo>
                  <a:lnTo>
                    <a:pt x="51" y="170"/>
                  </a:lnTo>
                  <a:lnTo>
                    <a:pt x="51" y="170"/>
                  </a:lnTo>
                  <a:lnTo>
                    <a:pt x="49" y="167"/>
                  </a:lnTo>
                  <a:lnTo>
                    <a:pt x="47" y="165"/>
                  </a:lnTo>
                  <a:lnTo>
                    <a:pt x="46" y="158"/>
                  </a:lnTo>
                  <a:lnTo>
                    <a:pt x="45" y="151"/>
                  </a:lnTo>
                  <a:lnTo>
                    <a:pt x="45" y="144"/>
                  </a:lnTo>
                  <a:lnTo>
                    <a:pt x="45" y="144"/>
                  </a:lnTo>
                  <a:lnTo>
                    <a:pt x="43" y="147"/>
                  </a:lnTo>
                  <a:lnTo>
                    <a:pt x="41" y="151"/>
                  </a:lnTo>
                  <a:lnTo>
                    <a:pt x="35" y="160"/>
                  </a:lnTo>
                  <a:lnTo>
                    <a:pt x="35" y="160"/>
                  </a:lnTo>
                  <a:lnTo>
                    <a:pt x="32" y="163"/>
                  </a:lnTo>
                  <a:lnTo>
                    <a:pt x="29" y="165"/>
                  </a:lnTo>
                  <a:lnTo>
                    <a:pt x="25" y="168"/>
                  </a:lnTo>
                  <a:lnTo>
                    <a:pt x="23" y="169"/>
                  </a:lnTo>
                  <a:lnTo>
                    <a:pt x="22" y="171"/>
                  </a:lnTo>
                  <a:lnTo>
                    <a:pt x="22" y="173"/>
                  </a:lnTo>
                  <a:lnTo>
                    <a:pt x="22" y="176"/>
                  </a:lnTo>
                  <a:lnTo>
                    <a:pt x="22" y="176"/>
                  </a:lnTo>
                  <a:lnTo>
                    <a:pt x="22" y="180"/>
                  </a:lnTo>
                  <a:lnTo>
                    <a:pt x="22" y="188"/>
                  </a:lnTo>
                  <a:lnTo>
                    <a:pt x="21" y="194"/>
                  </a:lnTo>
                  <a:lnTo>
                    <a:pt x="19" y="199"/>
                  </a:lnTo>
                  <a:lnTo>
                    <a:pt x="17" y="203"/>
                  </a:lnTo>
                  <a:lnTo>
                    <a:pt x="13" y="206"/>
                  </a:lnTo>
                  <a:lnTo>
                    <a:pt x="13" y="206"/>
                  </a:lnTo>
                  <a:lnTo>
                    <a:pt x="9" y="208"/>
                  </a:lnTo>
                  <a:lnTo>
                    <a:pt x="6" y="211"/>
                  </a:lnTo>
                  <a:lnTo>
                    <a:pt x="4" y="214"/>
                  </a:lnTo>
                  <a:lnTo>
                    <a:pt x="2" y="218"/>
                  </a:lnTo>
                  <a:lnTo>
                    <a:pt x="1" y="221"/>
                  </a:lnTo>
                  <a:lnTo>
                    <a:pt x="0" y="225"/>
                  </a:lnTo>
                  <a:lnTo>
                    <a:pt x="0" y="230"/>
                  </a:lnTo>
                  <a:lnTo>
                    <a:pt x="1" y="234"/>
                  </a:lnTo>
                  <a:lnTo>
                    <a:pt x="1" y="234"/>
                  </a:lnTo>
                  <a:lnTo>
                    <a:pt x="2" y="243"/>
                  </a:lnTo>
                  <a:lnTo>
                    <a:pt x="3" y="252"/>
                  </a:lnTo>
                  <a:lnTo>
                    <a:pt x="4" y="259"/>
                  </a:lnTo>
                  <a:lnTo>
                    <a:pt x="5" y="262"/>
                  </a:lnTo>
                  <a:lnTo>
                    <a:pt x="7" y="264"/>
                  </a:lnTo>
                  <a:lnTo>
                    <a:pt x="7" y="264"/>
                  </a:lnTo>
                  <a:lnTo>
                    <a:pt x="12" y="266"/>
                  </a:lnTo>
                  <a:lnTo>
                    <a:pt x="15" y="267"/>
                  </a:lnTo>
                  <a:lnTo>
                    <a:pt x="16" y="268"/>
                  </a:lnTo>
                  <a:lnTo>
                    <a:pt x="17" y="270"/>
                  </a:lnTo>
                  <a:lnTo>
                    <a:pt x="18" y="278"/>
                  </a:lnTo>
                  <a:lnTo>
                    <a:pt x="18" y="278"/>
                  </a:lnTo>
                  <a:lnTo>
                    <a:pt x="18" y="290"/>
                  </a:lnTo>
                  <a:lnTo>
                    <a:pt x="19" y="302"/>
                  </a:lnTo>
                  <a:lnTo>
                    <a:pt x="21" y="313"/>
                  </a:lnTo>
                  <a:lnTo>
                    <a:pt x="23" y="316"/>
                  </a:lnTo>
                  <a:lnTo>
                    <a:pt x="25" y="319"/>
                  </a:lnTo>
                  <a:lnTo>
                    <a:pt x="25" y="319"/>
                  </a:lnTo>
                  <a:lnTo>
                    <a:pt x="31" y="323"/>
                  </a:lnTo>
                  <a:lnTo>
                    <a:pt x="35" y="329"/>
                  </a:lnTo>
                  <a:lnTo>
                    <a:pt x="39" y="336"/>
                  </a:lnTo>
                  <a:lnTo>
                    <a:pt x="41" y="343"/>
                  </a:lnTo>
                  <a:lnTo>
                    <a:pt x="41" y="343"/>
                  </a:lnTo>
                  <a:lnTo>
                    <a:pt x="42" y="347"/>
                  </a:lnTo>
                  <a:lnTo>
                    <a:pt x="43" y="351"/>
                  </a:lnTo>
                  <a:lnTo>
                    <a:pt x="48" y="357"/>
                  </a:lnTo>
                  <a:lnTo>
                    <a:pt x="50" y="359"/>
                  </a:lnTo>
                  <a:lnTo>
                    <a:pt x="52" y="360"/>
                  </a:lnTo>
                  <a:lnTo>
                    <a:pt x="54" y="360"/>
                  </a:lnTo>
                  <a:lnTo>
                    <a:pt x="55" y="359"/>
                  </a:lnTo>
                  <a:lnTo>
                    <a:pt x="55" y="359"/>
                  </a:lnTo>
                  <a:lnTo>
                    <a:pt x="56" y="357"/>
                  </a:lnTo>
                  <a:lnTo>
                    <a:pt x="59" y="354"/>
                  </a:lnTo>
                  <a:lnTo>
                    <a:pt x="63" y="352"/>
                  </a:lnTo>
                  <a:lnTo>
                    <a:pt x="66" y="351"/>
                  </a:lnTo>
                  <a:lnTo>
                    <a:pt x="70" y="350"/>
                  </a:lnTo>
                  <a:lnTo>
                    <a:pt x="73" y="351"/>
                  </a:lnTo>
                  <a:lnTo>
                    <a:pt x="75" y="354"/>
                  </a:lnTo>
                  <a:lnTo>
                    <a:pt x="76" y="359"/>
                  </a:lnTo>
                  <a:lnTo>
                    <a:pt x="76" y="359"/>
                  </a:lnTo>
                  <a:lnTo>
                    <a:pt x="76" y="370"/>
                  </a:lnTo>
                  <a:lnTo>
                    <a:pt x="78" y="378"/>
                  </a:lnTo>
                  <a:lnTo>
                    <a:pt x="79" y="385"/>
                  </a:lnTo>
                  <a:lnTo>
                    <a:pt x="79" y="395"/>
                  </a:lnTo>
                  <a:lnTo>
                    <a:pt x="79" y="395"/>
                  </a:lnTo>
                  <a:lnTo>
                    <a:pt x="78" y="404"/>
                  </a:lnTo>
                  <a:lnTo>
                    <a:pt x="77" y="410"/>
                  </a:lnTo>
                  <a:lnTo>
                    <a:pt x="77" y="414"/>
                  </a:lnTo>
                  <a:lnTo>
                    <a:pt x="78" y="419"/>
                  </a:lnTo>
                  <a:lnTo>
                    <a:pt x="78" y="419"/>
                  </a:lnTo>
                  <a:lnTo>
                    <a:pt x="79" y="421"/>
                  </a:lnTo>
                  <a:lnTo>
                    <a:pt x="81" y="423"/>
                  </a:lnTo>
                  <a:lnTo>
                    <a:pt x="86" y="428"/>
                  </a:lnTo>
                  <a:lnTo>
                    <a:pt x="88" y="430"/>
                  </a:lnTo>
                  <a:lnTo>
                    <a:pt x="89" y="433"/>
                  </a:lnTo>
                  <a:lnTo>
                    <a:pt x="90" y="437"/>
                  </a:lnTo>
                  <a:lnTo>
                    <a:pt x="89" y="442"/>
                  </a:lnTo>
                  <a:lnTo>
                    <a:pt x="89" y="442"/>
                  </a:lnTo>
                  <a:lnTo>
                    <a:pt x="87" y="454"/>
                  </a:lnTo>
                  <a:lnTo>
                    <a:pt x="88" y="463"/>
                  </a:lnTo>
                  <a:lnTo>
                    <a:pt x="89" y="467"/>
                  </a:lnTo>
                  <a:lnTo>
                    <a:pt x="90" y="470"/>
                  </a:lnTo>
                  <a:lnTo>
                    <a:pt x="93" y="471"/>
                  </a:lnTo>
                  <a:lnTo>
                    <a:pt x="96" y="472"/>
                  </a:lnTo>
                  <a:lnTo>
                    <a:pt x="96" y="472"/>
                  </a:lnTo>
                  <a:lnTo>
                    <a:pt x="105" y="471"/>
                  </a:lnTo>
                  <a:lnTo>
                    <a:pt x="115" y="470"/>
                  </a:lnTo>
                  <a:lnTo>
                    <a:pt x="125" y="469"/>
                  </a:lnTo>
                  <a:lnTo>
                    <a:pt x="128" y="470"/>
                  </a:lnTo>
                  <a:lnTo>
                    <a:pt x="131" y="472"/>
                  </a:lnTo>
                  <a:lnTo>
                    <a:pt x="131" y="472"/>
                  </a:lnTo>
                  <a:lnTo>
                    <a:pt x="136" y="477"/>
                  </a:lnTo>
                  <a:lnTo>
                    <a:pt x="141" y="480"/>
                  </a:lnTo>
                  <a:lnTo>
                    <a:pt x="144" y="481"/>
                  </a:lnTo>
                  <a:lnTo>
                    <a:pt x="146" y="480"/>
                  </a:lnTo>
                  <a:lnTo>
                    <a:pt x="148" y="479"/>
                  </a:lnTo>
                  <a:lnTo>
                    <a:pt x="150" y="476"/>
                  </a:lnTo>
                  <a:lnTo>
                    <a:pt x="150" y="476"/>
                  </a:lnTo>
                  <a:lnTo>
                    <a:pt x="152" y="473"/>
                  </a:lnTo>
                  <a:lnTo>
                    <a:pt x="153" y="470"/>
                  </a:lnTo>
                  <a:lnTo>
                    <a:pt x="155" y="469"/>
                  </a:lnTo>
                  <a:lnTo>
                    <a:pt x="158" y="468"/>
                  </a:lnTo>
                  <a:lnTo>
                    <a:pt x="162" y="467"/>
                  </a:lnTo>
                  <a:lnTo>
                    <a:pt x="168" y="467"/>
                  </a:lnTo>
                  <a:lnTo>
                    <a:pt x="168" y="467"/>
                  </a:lnTo>
                  <a:lnTo>
                    <a:pt x="175" y="466"/>
                  </a:lnTo>
                  <a:lnTo>
                    <a:pt x="182" y="466"/>
                  </a:lnTo>
                  <a:lnTo>
                    <a:pt x="185" y="466"/>
                  </a:lnTo>
                  <a:lnTo>
                    <a:pt x="188" y="467"/>
                  </a:lnTo>
                  <a:lnTo>
                    <a:pt x="190" y="469"/>
                  </a:lnTo>
                  <a:lnTo>
                    <a:pt x="191" y="472"/>
                  </a:lnTo>
                  <a:lnTo>
                    <a:pt x="191" y="472"/>
                  </a:lnTo>
                  <a:lnTo>
                    <a:pt x="193" y="478"/>
                  </a:lnTo>
                  <a:lnTo>
                    <a:pt x="195" y="483"/>
                  </a:lnTo>
                  <a:lnTo>
                    <a:pt x="196" y="487"/>
                  </a:lnTo>
                  <a:lnTo>
                    <a:pt x="196" y="494"/>
                  </a:lnTo>
                  <a:lnTo>
                    <a:pt x="196" y="494"/>
                  </a:lnTo>
                  <a:lnTo>
                    <a:pt x="196" y="503"/>
                  </a:lnTo>
                  <a:lnTo>
                    <a:pt x="197" y="511"/>
                  </a:lnTo>
                  <a:lnTo>
                    <a:pt x="198" y="513"/>
                  </a:lnTo>
                  <a:lnTo>
                    <a:pt x="200" y="515"/>
                  </a:lnTo>
                  <a:lnTo>
                    <a:pt x="201" y="514"/>
                  </a:lnTo>
                  <a:lnTo>
                    <a:pt x="204" y="512"/>
                  </a:lnTo>
                  <a:lnTo>
                    <a:pt x="204" y="512"/>
                  </a:lnTo>
                  <a:lnTo>
                    <a:pt x="206" y="509"/>
                  </a:lnTo>
                  <a:lnTo>
                    <a:pt x="208" y="507"/>
                  </a:lnTo>
                  <a:lnTo>
                    <a:pt x="212" y="505"/>
                  </a:lnTo>
                  <a:lnTo>
                    <a:pt x="215" y="503"/>
                  </a:lnTo>
                  <a:lnTo>
                    <a:pt x="216" y="502"/>
                  </a:lnTo>
                  <a:lnTo>
                    <a:pt x="217" y="500"/>
                  </a:lnTo>
                  <a:lnTo>
                    <a:pt x="217" y="500"/>
                  </a:lnTo>
                  <a:lnTo>
                    <a:pt x="219" y="495"/>
                  </a:lnTo>
                  <a:lnTo>
                    <a:pt x="220" y="493"/>
                  </a:lnTo>
                  <a:lnTo>
                    <a:pt x="222" y="492"/>
                  </a:lnTo>
                  <a:lnTo>
                    <a:pt x="224" y="491"/>
                  </a:lnTo>
                  <a:lnTo>
                    <a:pt x="226" y="491"/>
                  </a:lnTo>
                  <a:lnTo>
                    <a:pt x="229" y="492"/>
                  </a:lnTo>
                  <a:lnTo>
                    <a:pt x="231" y="495"/>
                  </a:lnTo>
                  <a:lnTo>
                    <a:pt x="231" y="495"/>
                  </a:lnTo>
                  <a:lnTo>
                    <a:pt x="233" y="498"/>
                  </a:lnTo>
                  <a:lnTo>
                    <a:pt x="236" y="501"/>
                  </a:lnTo>
                  <a:lnTo>
                    <a:pt x="239" y="502"/>
                  </a:lnTo>
                  <a:lnTo>
                    <a:pt x="242" y="503"/>
                  </a:lnTo>
                  <a:lnTo>
                    <a:pt x="244" y="502"/>
                  </a:lnTo>
                  <a:lnTo>
                    <a:pt x="246" y="501"/>
                  </a:lnTo>
                  <a:lnTo>
                    <a:pt x="248" y="500"/>
                  </a:lnTo>
                  <a:lnTo>
                    <a:pt x="249" y="498"/>
                  </a:lnTo>
                  <a:lnTo>
                    <a:pt x="249" y="498"/>
                  </a:lnTo>
                  <a:lnTo>
                    <a:pt x="250" y="496"/>
                  </a:lnTo>
                  <a:lnTo>
                    <a:pt x="252" y="496"/>
                  </a:lnTo>
                  <a:lnTo>
                    <a:pt x="257" y="495"/>
                  </a:lnTo>
                  <a:lnTo>
                    <a:pt x="262" y="495"/>
                  </a:lnTo>
                  <a:lnTo>
                    <a:pt x="263" y="493"/>
                  </a:lnTo>
                  <a:lnTo>
                    <a:pt x="264" y="491"/>
                  </a:lnTo>
                  <a:lnTo>
                    <a:pt x="264" y="491"/>
                  </a:lnTo>
                  <a:lnTo>
                    <a:pt x="265" y="486"/>
                  </a:lnTo>
                  <a:lnTo>
                    <a:pt x="266" y="484"/>
                  </a:lnTo>
                  <a:lnTo>
                    <a:pt x="267" y="482"/>
                  </a:lnTo>
                  <a:lnTo>
                    <a:pt x="269" y="481"/>
                  </a:lnTo>
                  <a:lnTo>
                    <a:pt x="272" y="481"/>
                  </a:lnTo>
                  <a:lnTo>
                    <a:pt x="281" y="481"/>
                  </a:lnTo>
                  <a:lnTo>
                    <a:pt x="281" y="481"/>
                  </a:lnTo>
                  <a:lnTo>
                    <a:pt x="292" y="483"/>
                  </a:lnTo>
                  <a:lnTo>
                    <a:pt x="299" y="485"/>
                  </a:lnTo>
                  <a:lnTo>
                    <a:pt x="301" y="486"/>
                  </a:lnTo>
                  <a:lnTo>
                    <a:pt x="303" y="488"/>
                  </a:lnTo>
                  <a:lnTo>
                    <a:pt x="304" y="490"/>
                  </a:lnTo>
                  <a:lnTo>
                    <a:pt x="305" y="493"/>
                  </a:lnTo>
                  <a:lnTo>
                    <a:pt x="305" y="493"/>
                  </a:lnTo>
                  <a:lnTo>
                    <a:pt x="305" y="498"/>
                  </a:lnTo>
                  <a:lnTo>
                    <a:pt x="307" y="502"/>
                  </a:lnTo>
                  <a:lnTo>
                    <a:pt x="308" y="503"/>
                  </a:lnTo>
                  <a:lnTo>
                    <a:pt x="310" y="503"/>
                  </a:lnTo>
                  <a:lnTo>
                    <a:pt x="318" y="504"/>
                  </a:lnTo>
                  <a:lnTo>
                    <a:pt x="318" y="504"/>
                  </a:lnTo>
                  <a:lnTo>
                    <a:pt x="327" y="504"/>
                  </a:lnTo>
                  <a:lnTo>
                    <a:pt x="332" y="504"/>
                  </a:lnTo>
                  <a:lnTo>
                    <a:pt x="333" y="503"/>
                  </a:lnTo>
                  <a:lnTo>
                    <a:pt x="334" y="502"/>
                  </a:lnTo>
                  <a:lnTo>
                    <a:pt x="335" y="498"/>
                  </a:lnTo>
                  <a:lnTo>
                    <a:pt x="335" y="498"/>
                  </a:lnTo>
                  <a:lnTo>
                    <a:pt x="335" y="494"/>
                  </a:lnTo>
                  <a:lnTo>
                    <a:pt x="335" y="493"/>
                  </a:lnTo>
                  <a:lnTo>
                    <a:pt x="336" y="493"/>
                  </a:lnTo>
                  <a:lnTo>
                    <a:pt x="340" y="494"/>
                  </a:lnTo>
                  <a:lnTo>
                    <a:pt x="348" y="494"/>
                  </a:lnTo>
                  <a:lnTo>
                    <a:pt x="348" y="494"/>
                  </a:lnTo>
                  <a:lnTo>
                    <a:pt x="356" y="495"/>
                  </a:lnTo>
                  <a:lnTo>
                    <a:pt x="357" y="496"/>
                  </a:lnTo>
                  <a:lnTo>
                    <a:pt x="359" y="497"/>
                  </a:lnTo>
                  <a:lnTo>
                    <a:pt x="360" y="502"/>
                  </a:lnTo>
                  <a:lnTo>
                    <a:pt x="361" y="508"/>
                  </a:lnTo>
                  <a:lnTo>
                    <a:pt x="361" y="508"/>
                  </a:lnTo>
                  <a:lnTo>
                    <a:pt x="362" y="511"/>
                  </a:lnTo>
                  <a:lnTo>
                    <a:pt x="364" y="513"/>
                  </a:lnTo>
                  <a:lnTo>
                    <a:pt x="366" y="516"/>
                  </a:lnTo>
                  <a:lnTo>
                    <a:pt x="367" y="517"/>
                  </a:lnTo>
                  <a:lnTo>
                    <a:pt x="368" y="519"/>
                  </a:lnTo>
                  <a:lnTo>
                    <a:pt x="368" y="526"/>
                  </a:lnTo>
                  <a:lnTo>
                    <a:pt x="368" y="526"/>
                  </a:lnTo>
                  <a:lnTo>
                    <a:pt x="368" y="535"/>
                  </a:lnTo>
                  <a:lnTo>
                    <a:pt x="369" y="539"/>
                  </a:lnTo>
                  <a:lnTo>
                    <a:pt x="370" y="541"/>
                  </a:lnTo>
                  <a:lnTo>
                    <a:pt x="371" y="543"/>
                  </a:lnTo>
                  <a:lnTo>
                    <a:pt x="373" y="544"/>
                  </a:lnTo>
                  <a:lnTo>
                    <a:pt x="380" y="545"/>
                  </a:lnTo>
                  <a:lnTo>
                    <a:pt x="380" y="545"/>
                  </a:lnTo>
                  <a:lnTo>
                    <a:pt x="387" y="546"/>
                  </a:lnTo>
                  <a:lnTo>
                    <a:pt x="392" y="547"/>
                  </a:lnTo>
                  <a:lnTo>
                    <a:pt x="395" y="547"/>
                  </a:lnTo>
                  <a:lnTo>
                    <a:pt x="396" y="546"/>
                  </a:lnTo>
                  <a:lnTo>
                    <a:pt x="398" y="544"/>
                  </a:lnTo>
                  <a:lnTo>
                    <a:pt x="398" y="541"/>
                  </a:lnTo>
                  <a:lnTo>
                    <a:pt x="398" y="541"/>
                  </a:lnTo>
                  <a:lnTo>
                    <a:pt x="399" y="538"/>
                  </a:lnTo>
                  <a:lnTo>
                    <a:pt x="401" y="536"/>
                  </a:lnTo>
                  <a:lnTo>
                    <a:pt x="405" y="535"/>
                  </a:lnTo>
                  <a:lnTo>
                    <a:pt x="409" y="535"/>
                  </a:lnTo>
                  <a:lnTo>
                    <a:pt x="417" y="536"/>
                  </a:lnTo>
                  <a:lnTo>
                    <a:pt x="419" y="535"/>
                  </a:lnTo>
                  <a:lnTo>
                    <a:pt x="420" y="534"/>
                  </a:lnTo>
                  <a:lnTo>
                    <a:pt x="420" y="534"/>
                  </a:lnTo>
                  <a:lnTo>
                    <a:pt x="421" y="533"/>
                  </a:lnTo>
                  <a:lnTo>
                    <a:pt x="422" y="532"/>
                  </a:lnTo>
                  <a:lnTo>
                    <a:pt x="427" y="531"/>
                  </a:lnTo>
                  <a:lnTo>
                    <a:pt x="433" y="529"/>
                  </a:lnTo>
                  <a:lnTo>
                    <a:pt x="435" y="527"/>
                  </a:lnTo>
                  <a:lnTo>
                    <a:pt x="437" y="524"/>
                  </a:lnTo>
                  <a:lnTo>
                    <a:pt x="437" y="524"/>
                  </a:lnTo>
                  <a:lnTo>
                    <a:pt x="439" y="521"/>
                  </a:lnTo>
                  <a:lnTo>
                    <a:pt x="442" y="520"/>
                  </a:lnTo>
                  <a:lnTo>
                    <a:pt x="445" y="519"/>
                  </a:lnTo>
                  <a:lnTo>
                    <a:pt x="449" y="519"/>
                  </a:lnTo>
                  <a:lnTo>
                    <a:pt x="456" y="520"/>
                  </a:lnTo>
                  <a:lnTo>
                    <a:pt x="461" y="522"/>
                  </a:lnTo>
                  <a:lnTo>
                    <a:pt x="461" y="522"/>
                  </a:lnTo>
                  <a:lnTo>
                    <a:pt x="463" y="524"/>
                  </a:lnTo>
                  <a:lnTo>
                    <a:pt x="464" y="528"/>
                  </a:lnTo>
                  <a:lnTo>
                    <a:pt x="466" y="538"/>
                  </a:lnTo>
                  <a:lnTo>
                    <a:pt x="466" y="538"/>
                  </a:lnTo>
                  <a:lnTo>
                    <a:pt x="467" y="540"/>
                  </a:lnTo>
                  <a:lnTo>
                    <a:pt x="469" y="542"/>
                  </a:lnTo>
                  <a:lnTo>
                    <a:pt x="471" y="543"/>
                  </a:lnTo>
                  <a:lnTo>
                    <a:pt x="473" y="543"/>
                  </a:lnTo>
                  <a:lnTo>
                    <a:pt x="475" y="543"/>
                  </a:lnTo>
                  <a:lnTo>
                    <a:pt x="477" y="542"/>
                  </a:lnTo>
                  <a:lnTo>
                    <a:pt x="478" y="540"/>
                  </a:lnTo>
                  <a:lnTo>
                    <a:pt x="479" y="536"/>
                  </a:lnTo>
                  <a:lnTo>
                    <a:pt x="479" y="536"/>
                  </a:lnTo>
                  <a:lnTo>
                    <a:pt x="480" y="530"/>
                  </a:lnTo>
                  <a:lnTo>
                    <a:pt x="483" y="525"/>
                  </a:lnTo>
                  <a:lnTo>
                    <a:pt x="488" y="517"/>
                  </a:lnTo>
                  <a:lnTo>
                    <a:pt x="488" y="517"/>
                  </a:lnTo>
                  <a:lnTo>
                    <a:pt x="491" y="512"/>
                  </a:lnTo>
                  <a:lnTo>
                    <a:pt x="493" y="507"/>
                  </a:lnTo>
                  <a:lnTo>
                    <a:pt x="493" y="504"/>
                  </a:lnTo>
                  <a:lnTo>
                    <a:pt x="493" y="502"/>
                  </a:lnTo>
                  <a:lnTo>
                    <a:pt x="492" y="500"/>
                  </a:lnTo>
                  <a:lnTo>
                    <a:pt x="490" y="498"/>
                  </a:lnTo>
                  <a:lnTo>
                    <a:pt x="490" y="498"/>
                  </a:lnTo>
                  <a:lnTo>
                    <a:pt x="477" y="492"/>
                  </a:lnTo>
                  <a:lnTo>
                    <a:pt x="471" y="488"/>
                  </a:lnTo>
                  <a:lnTo>
                    <a:pt x="470" y="486"/>
                  </a:lnTo>
                  <a:lnTo>
                    <a:pt x="469" y="484"/>
                  </a:lnTo>
                  <a:lnTo>
                    <a:pt x="469" y="484"/>
                  </a:lnTo>
                  <a:lnTo>
                    <a:pt x="469" y="479"/>
                  </a:lnTo>
                  <a:lnTo>
                    <a:pt x="470" y="475"/>
                  </a:lnTo>
                  <a:lnTo>
                    <a:pt x="471" y="473"/>
                  </a:lnTo>
                  <a:lnTo>
                    <a:pt x="474" y="471"/>
                  </a:lnTo>
                  <a:lnTo>
                    <a:pt x="477" y="470"/>
                  </a:lnTo>
                  <a:lnTo>
                    <a:pt x="482" y="470"/>
                  </a:lnTo>
                  <a:lnTo>
                    <a:pt x="482" y="470"/>
                  </a:lnTo>
                  <a:lnTo>
                    <a:pt x="487" y="470"/>
                  </a:lnTo>
                  <a:lnTo>
                    <a:pt x="490" y="468"/>
                  </a:lnTo>
                  <a:lnTo>
                    <a:pt x="491" y="467"/>
                  </a:lnTo>
                  <a:lnTo>
                    <a:pt x="492" y="465"/>
                  </a:lnTo>
                  <a:lnTo>
                    <a:pt x="491" y="459"/>
                  </a:lnTo>
                  <a:lnTo>
                    <a:pt x="490" y="454"/>
                  </a:lnTo>
                  <a:lnTo>
                    <a:pt x="490" y="454"/>
                  </a:lnTo>
                  <a:lnTo>
                    <a:pt x="490" y="452"/>
                  </a:lnTo>
                  <a:lnTo>
                    <a:pt x="492" y="449"/>
                  </a:lnTo>
                  <a:lnTo>
                    <a:pt x="495" y="446"/>
                  </a:lnTo>
                  <a:lnTo>
                    <a:pt x="497" y="444"/>
                  </a:lnTo>
                  <a:lnTo>
                    <a:pt x="498" y="442"/>
                  </a:lnTo>
                  <a:lnTo>
                    <a:pt x="500" y="439"/>
                  </a:lnTo>
                  <a:lnTo>
                    <a:pt x="500" y="435"/>
                  </a:lnTo>
                  <a:lnTo>
                    <a:pt x="500" y="435"/>
                  </a:lnTo>
                  <a:lnTo>
                    <a:pt x="499" y="431"/>
                  </a:lnTo>
                  <a:lnTo>
                    <a:pt x="498" y="427"/>
                  </a:lnTo>
                  <a:lnTo>
                    <a:pt x="494" y="421"/>
                  </a:lnTo>
                  <a:lnTo>
                    <a:pt x="490" y="415"/>
                  </a:lnTo>
                  <a:lnTo>
                    <a:pt x="489" y="412"/>
                  </a:lnTo>
                  <a:lnTo>
                    <a:pt x="489" y="409"/>
                  </a:lnTo>
                  <a:lnTo>
                    <a:pt x="489" y="409"/>
                  </a:lnTo>
                  <a:lnTo>
                    <a:pt x="489" y="406"/>
                  </a:lnTo>
                  <a:lnTo>
                    <a:pt x="487" y="404"/>
                  </a:lnTo>
                  <a:lnTo>
                    <a:pt x="483" y="399"/>
                  </a:lnTo>
                  <a:lnTo>
                    <a:pt x="481" y="396"/>
                  </a:lnTo>
                  <a:lnTo>
                    <a:pt x="480" y="394"/>
                  </a:lnTo>
                  <a:lnTo>
                    <a:pt x="481" y="391"/>
                  </a:lnTo>
                  <a:lnTo>
                    <a:pt x="484" y="388"/>
                  </a:lnTo>
                  <a:lnTo>
                    <a:pt x="484" y="388"/>
                  </a:lnTo>
                  <a:lnTo>
                    <a:pt x="492" y="382"/>
                  </a:lnTo>
                  <a:lnTo>
                    <a:pt x="501" y="378"/>
                  </a:lnTo>
                  <a:lnTo>
                    <a:pt x="508" y="373"/>
                  </a:lnTo>
                  <a:lnTo>
                    <a:pt x="511" y="370"/>
                  </a:lnTo>
                  <a:lnTo>
                    <a:pt x="514" y="366"/>
                  </a:lnTo>
                  <a:lnTo>
                    <a:pt x="514" y="366"/>
                  </a:lnTo>
                  <a:lnTo>
                    <a:pt x="516" y="362"/>
                  </a:lnTo>
                  <a:lnTo>
                    <a:pt x="519" y="359"/>
                  </a:lnTo>
                  <a:lnTo>
                    <a:pt x="525" y="357"/>
                  </a:lnTo>
                  <a:lnTo>
                    <a:pt x="531" y="354"/>
                  </a:lnTo>
                  <a:lnTo>
                    <a:pt x="534" y="351"/>
                  </a:lnTo>
                  <a:lnTo>
                    <a:pt x="536" y="348"/>
                  </a:lnTo>
                  <a:lnTo>
                    <a:pt x="536" y="34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19" name="Freeform 161">
              <a:extLst>
                <a:ext uri="{FF2B5EF4-FFF2-40B4-BE49-F238E27FC236}">
                  <a16:creationId xmlns:a16="http://schemas.microsoft.com/office/drawing/2014/main" id="{F24BDCC8-E757-404F-BC17-DD1DB6DDF434}"/>
                </a:ext>
              </a:extLst>
            </p:cNvPr>
            <p:cNvSpPr>
              <a:spLocks/>
            </p:cNvSpPr>
            <p:nvPr/>
          </p:nvSpPr>
          <p:spPr bwMode="auto">
            <a:xfrm>
              <a:off x="2415562" y="3612402"/>
              <a:ext cx="133479" cy="177051"/>
            </a:xfrm>
            <a:custGeom>
              <a:avLst/>
              <a:gdLst>
                <a:gd name="T0" fmla="*/ 288 w 419"/>
                <a:gd name="T1" fmla="*/ 450 h 482"/>
                <a:gd name="T2" fmla="*/ 282 w 419"/>
                <a:gd name="T3" fmla="*/ 418 h 482"/>
                <a:gd name="T4" fmla="*/ 281 w 419"/>
                <a:gd name="T5" fmla="*/ 398 h 482"/>
                <a:gd name="T6" fmla="*/ 261 w 419"/>
                <a:gd name="T7" fmla="*/ 400 h 482"/>
                <a:gd name="T8" fmla="*/ 277 w 419"/>
                <a:gd name="T9" fmla="*/ 380 h 482"/>
                <a:gd name="T10" fmla="*/ 297 w 419"/>
                <a:gd name="T11" fmla="*/ 374 h 482"/>
                <a:gd name="T12" fmla="*/ 272 w 419"/>
                <a:gd name="T13" fmla="*/ 373 h 482"/>
                <a:gd name="T14" fmla="*/ 232 w 419"/>
                <a:gd name="T15" fmla="*/ 354 h 482"/>
                <a:gd name="T16" fmla="*/ 236 w 419"/>
                <a:gd name="T17" fmla="*/ 318 h 482"/>
                <a:gd name="T18" fmla="*/ 187 w 419"/>
                <a:gd name="T19" fmla="*/ 248 h 482"/>
                <a:gd name="T20" fmla="*/ 237 w 419"/>
                <a:gd name="T21" fmla="*/ 205 h 482"/>
                <a:gd name="T22" fmla="*/ 275 w 419"/>
                <a:gd name="T23" fmla="*/ 183 h 482"/>
                <a:gd name="T24" fmla="*/ 265 w 419"/>
                <a:gd name="T25" fmla="*/ 216 h 482"/>
                <a:gd name="T26" fmla="*/ 284 w 419"/>
                <a:gd name="T27" fmla="*/ 216 h 482"/>
                <a:gd name="T28" fmla="*/ 305 w 419"/>
                <a:gd name="T29" fmla="*/ 218 h 482"/>
                <a:gd name="T30" fmla="*/ 308 w 419"/>
                <a:gd name="T31" fmla="*/ 188 h 482"/>
                <a:gd name="T32" fmla="*/ 303 w 419"/>
                <a:gd name="T33" fmla="*/ 175 h 482"/>
                <a:gd name="T34" fmla="*/ 292 w 419"/>
                <a:gd name="T35" fmla="*/ 146 h 482"/>
                <a:gd name="T36" fmla="*/ 250 w 419"/>
                <a:gd name="T37" fmla="*/ 157 h 482"/>
                <a:gd name="T38" fmla="*/ 199 w 419"/>
                <a:gd name="T39" fmla="*/ 174 h 482"/>
                <a:gd name="T40" fmla="*/ 173 w 419"/>
                <a:gd name="T41" fmla="*/ 165 h 482"/>
                <a:gd name="T42" fmla="*/ 147 w 419"/>
                <a:gd name="T43" fmla="*/ 198 h 482"/>
                <a:gd name="T44" fmla="*/ 116 w 419"/>
                <a:gd name="T45" fmla="*/ 168 h 482"/>
                <a:gd name="T46" fmla="*/ 87 w 419"/>
                <a:gd name="T47" fmla="*/ 117 h 482"/>
                <a:gd name="T48" fmla="*/ 113 w 419"/>
                <a:gd name="T49" fmla="*/ 78 h 482"/>
                <a:gd name="T50" fmla="*/ 140 w 419"/>
                <a:gd name="T51" fmla="*/ 86 h 482"/>
                <a:gd name="T52" fmla="*/ 186 w 419"/>
                <a:gd name="T53" fmla="*/ 76 h 482"/>
                <a:gd name="T54" fmla="*/ 250 w 419"/>
                <a:gd name="T55" fmla="*/ 82 h 482"/>
                <a:gd name="T56" fmla="*/ 315 w 419"/>
                <a:gd name="T57" fmla="*/ 94 h 482"/>
                <a:gd name="T58" fmla="*/ 367 w 419"/>
                <a:gd name="T59" fmla="*/ 89 h 482"/>
                <a:gd name="T60" fmla="*/ 417 w 419"/>
                <a:gd name="T61" fmla="*/ 24 h 482"/>
                <a:gd name="T62" fmla="*/ 394 w 419"/>
                <a:gd name="T63" fmla="*/ 2 h 482"/>
                <a:gd name="T64" fmla="*/ 329 w 419"/>
                <a:gd name="T65" fmla="*/ 53 h 482"/>
                <a:gd name="T66" fmla="*/ 275 w 419"/>
                <a:gd name="T67" fmla="*/ 48 h 482"/>
                <a:gd name="T68" fmla="*/ 237 w 419"/>
                <a:gd name="T69" fmla="*/ 43 h 482"/>
                <a:gd name="T70" fmla="*/ 180 w 419"/>
                <a:gd name="T71" fmla="*/ 34 h 482"/>
                <a:gd name="T72" fmla="*/ 152 w 419"/>
                <a:gd name="T73" fmla="*/ 19 h 482"/>
                <a:gd name="T74" fmla="*/ 120 w 419"/>
                <a:gd name="T75" fmla="*/ 51 h 482"/>
                <a:gd name="T76" fmla="*/ 69 w 419"/>
                <a:gd name="T77" fmla="*/ 94 h 482"/>
                <a:gd name="T78" fmla="*/ 63 w 419"/>
                <a:gd name="T79" fmla="*/ 151 h 482"/>
                <a:gd name="T80" fmla="*/ 37 w 419"/>
                <a:gd name="T81" fmla="*/ 200 h 482"/>
                <a:gd name="T82" fmla="*/ 24 w 419"/>
                <a:gd name="T83" fmla="*/ 268 h 482"/>
                <a:gd name="T84" fmla="*/ 2 w 419"/>
                <a:gd name="T85" fmla="*/ 294 h 482"/>
                <a:gd name="T86" fmla="*/ 5 w 419"/>
                <a:gd name="T87" fmla="*/ 321 h 482"/>
                <a:gd name="T88" fmla="*/ 24 w 419"/>
                <a:gd name="T89" fmla="*/ 335 h 482"/>
                <a:gd name="T90" fmla="*/ 48 w 419"/>
                <a:gd name="T91" fmla="*/ 354 h 482"/>
                <a:gd name="T92" fmla="*/ 59 w 419"/>
                <a:gd name="T93" fmla="*/ 400 h 482"/>
                <a:gd name="T94" fmla="*/ 40 w 419"/>
                <a:gd name="T95" fmla="*/ 457 h 482"/>
                <a:gd name="T96" fmla="*/ 85 w 419"/>
                <a:gd name="T97" fmla="*/ 481 h 482"/>
                <a:gd name="T98" fmla="*/ 112 w 419"/>
                <a:gd name="T99" fmla="*/ 459 h 482"/>
                <a:gd name="T100" fmla="*/ 108 w 419"/>
                <a:gd name="T101" fmla="*/ 426 h 482"/>
                <a:gd name="T102" fmla="*/ 104 w 419"/>
                <a:gd name="T103" fmla="*/ 387 h 482"/>
                <a:gd name="T104" fmla="*/ 111 w 419"/>
                <a:gd name="T105" fmla="*/ 360 h 482"/>
                <a:gd name="T106" fmla="*/ 104 w 419"/>
                <a:gd name="T107" fmla="*/ 315 h 482"/>
                <a:gd name="T108" fmla="*/ 116 w 419"/>
                <a:gd name="T109" fmla="*/ 290 h 482"/>
                <a:gd name="T110" fmla="*/ 149 w 419"/>
                <a:gd name="T111" fmla="*/ 297 h 482"/>
                <a:gd name="T112" fmla="*/ 137 w 419"/>
                <a:gd name="T113" fmla="*/ 337 h 482"/>
                <a:gd name="T114" fmla="*/ 181 w 419"/>
                <a:gd name="T115" fmla="*/ 375 h 482"/>
                <a:gd name="T116" fmla="*/ 195 w 419"/>
                <a:gd name="T117" fmla="*/ 423 h 482"/>
                <a:gd name="T118" fmla="*/ 226 w 419"/>
                <a:gd name="T119" fmla="*/ 399 h 482"/>
                <a:gd name="T120" fmla="*/ 233 w 419"/>
                <a:gd name="T121" fmla="*/ 447 h 482"/>
                <a:gd name="T122" fmla="*/ 265 w 419"/>
                <a:gd name="T123" fmla="*/ 47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 h="482">
                  <a:moveTo>
                    <a:pt x="267" y="470"/>
                  </a:moveTo>
                  <a:lnTo>
                    <a:pt x="267" y="470"/>
                  </a:lnTo>
                  <a:lnTo>
                    <a:pt x="272" y="468"/>
                  </a:lnTo>
                  <a:lnTo>
                    <a:pt x="275" y="466"/>
                  </a:lnTo>
                  <a:lnTo>
                    <a:pt x="276" y="464"/>
                  </a:lnTo>
                  <a:lnTo>
                    <a:pt x="277" y="459"/>
                  </a:lnTo>
                  <a:lnTo>
                    <a:pt x="277" y="459"/>
                  </a:lnTo>
                  <a:lnTo>
                    <a:pt x="278" y="456"/>
                  </a:lnTo>
                  <a:lnTo>
                    <a:pt x="280" y="455"/>
                  </a:lnTo>
                  <a:lnTo>
                    <a:pt x="285" y="452"/>
                  </a:lnTo>
                  <a:lnTo>
                    <a:pt x="288" y="451"/>
                  </a:lnTo>
                  <a:lnTo>
                    <a:pt x="288" y="450"/>
                  </a:lnTo>
                  <a:lnTo>
                    <a:pt x="287" y="449"/>
                  </a:lnTo>
                  <a:lnTo>
                    <a:pt x="287" y="449"/>
                  </a:lnTo>
                  <a:lnTo>
                    <a:pt x="284" y="447"/>
                  </a:lnTo>
                  <a:lnTo>
                    <a:pt x="282" y="444"/>
                  </a:lnTo>
                  <a:lnTo>
                    <a:pt x="281" y="440"/>
                  </a:lnTo>
                  <a:lnTo>
                    <a:pt x="281" y="434"/>
                  </a:lnTo>
                  <a:lnTo>
                    <a:pt x="281" y="434"/>
                  </a:lnTo>
                  <a:lnTo>
                    <a:pt x="280" y="428"/>
                  </a:lnTo>
                  <a:lnTo>
                    <a:pt x="280" y="423"/>
                  </a:lnTo>
                  <a:lnTo>
                    <a:pt x="280" y="421"/>
                  </a:lnTo>
                  <a:lnTo>
                    <a:pt x="280" y="420"/>
                  </a:lnTo>
                  <a:lnTo>
                    <a:pt x="282" y="418"/>
                  </a:lnTo>
                  <a:lnTo>
                    <a:pt x="284" y="417"/>
                  </a:lnTo>
                  <a:lnTo>
                    <a:pt x="284" y="417"/>
                  </a:lnTo>
                  <a:lnTo>
                    <a:pt x="286" y="416"/>
                  </a:lnTo>
                  <a:lnTo>
                    <a:pt x="288" y="414"/>
                  </a:lnTo>
                  <a:lnTo>
                    <a:pt x="288" y="413"/>
                  </a:lnTo>
                  <a:lnTo>
                    <a:pt x="289" y="411"/>
                  </a:lnTo>
                  <a:lnTo>
                    <a:pt x="288" y="408"/>
                  </a:lnTo>
                  <a:lnTo>
                    <a:pt x="287" y="405"/>
                  </a:lnTo>
                  <a:lnTo>
                    <a:pt x="287" y="405"/>
                  </a:lnTo>
                  <a:lnTo>
                    <a:pt x="286" y="402"/>
                  </a:lnTo>
                  <a:lnTo>
                    <a:pt x="283" y="399"/>
                  </a:lnTo>
                  <a:lnTo>
                    <a:pt x="281" y="398"/>
                  </a:lnTo>
                  <a:lnTo>
                    <a:pt x="279" y="398"/>
                  </a:lnTo>
                  <a:lnTo>
                    <a:pt x="277" y="399"/>
                  </a:lnTo>
                  <a:lnTo>
                    <a:pt x="275" y="401"/>
                  </a:lnTo>
                  <a:lnTo>
                    <a:pt x="275" y="401"/>
                  </a:lnTo>
                  <a:lnTo>
                    <a:pt x="273" y="403"/>
                  </a:lnTo>
                  <a:lnTo>
                    <a:pt x="271" y="404"/>
                  </a:lnTo>
                  <a:lnTo>
                    <a:pt x="269" y="405"/>
                  </a:lnTo>
                  <a:lnTo>
                    <a:pt x="267" y="404"/>
                  </a:lnTo>
                  <a:lnTo>
                    <a:pt x="263" y="402"/>
                  </a:lnTo>
                  <a:lnTo>
                    <a:pt x="261" y="401"/>
                  </a:lnTo>
                  <a:lnTo>
                    <a:pt x="261" y="400"/>
                  </a:lnTo>
                  <a:lnTo>
                    <a:pt x="261" y="400"/>
                  </a:lnTo>
                  <a:lnTo>
                    <a:pt x="260" y="392"/>
                  </a:lnTo>
                  <a:lnTo>
                    <a:pt x="261" y="388"/>
                  </a:lnTo>
                  <a:lnTo>
                    <a:pt x="261" y="386"/>
                  </a:lnTo>
                  <a:lnTo>
                    <a:pt x="263" y="385"/>
                  </a:lnTo>
                  <a:lnTo>
                    <a:pt x="263" y="385"/>
                  </a:lnTo>
                  <a:lnTo>
                    <a:pt x="267" y="382"/>
                  </a:lnTo>
                  <a:lnTo>
                    <a:pt x="271" y="379"/>
                  </a:lnTo>
                  <a:lnTo>
                    <a:pt x="273" y="378"/>
                  </a:lnTo>
                  <a:lnTo>
                    <a:pt x="274" y="378"/>
                  </a:lnTo>
                  <a:lnTo>
                    <a:pt x="276" y="378"/>
                  </a:lnTo>
                  <a:lnTo>
                    <a:pt x="277" y="380"/>
                  </a:lnTo>
                  <a:lnTo>
                    <a:pt x="277" y="380"/>
                  </a:lnTo>
                  <a:lnTo>
                    <a:pt x="280" y="385"/>
                  </a:lnTo>
                  <a:lnTo>
                    <a:pt x="285" y="388"/>
                  </a:lnTo>
                  <a:lnTo>
                    <a:pt x="286" y="389"/>
                  </a:lnTo>
                  <a:lnTo>
                    <a:pt x="288" y="389"/>
                  </a:lnTo>
                  <a:lnTo>
                    <a:pt x="289" y="387"/>
                  </a:lnTo>
                  <a:lnTo>
                    <a:pt x="289" y="385"/>
                  </a:lnTo>
                  <a:lnTo>
                    <a:pt x="289" y="385"/>
                  </a:lnTo>
                  <a:lnTo>
                    <a:pt x="289" y="382"/>
                  </a:lnTo>
                  <a:lnTo>
                    <a:pt x="291" y="380"/>
                  </a:lnTo>
                  <a:lnTo>
                    <a:pt x="295" y="377"/>
                  </a:lnTo>
                  <a:lnTo>
                    <a:pt x="296" y="375"/>
                  </a:lnTo>
                  <a:lnTo>
                    <a:pt x="297" y="374"/>
                  </a:lnTo>
                  <a:lnTo>
                    <a:pt x="296" y="372"/>
                  </a:lnTo>
                  <a:lnTo>
                    <a:pt x="293" y="370"/>
                  </a:lnTo>
                  <a:lnTo>
                    <a:pt x="293" y="370"/>
                  </a:lnTo>
                  <a:lnTo>
                    <a:pt x="286" y="366"/>
                  </a:lnTo>
                  <a:lnTo>
                    <a:pt x="280" y="364"/>
                  </a:lnTo>
                  <a:lnTo>
                    <a:pt x="277" y="365"/>
                  </a:lnTo>
                  <a:lnTo>
                    <a:pt x="276" y="366"/>
                  </a:lnTo>
                  <a:lnTo>
                    <a:pt x="276" y="367"/>
                  </a:lnTo>
                  <a:lnTo>
                    <a:pt x="276" y="367"/>
                  </a:lnTo>
                  <a:lnTo>
                    <a:pt x="275" y="371"/>
                  </a:lnTo>
                  <a:lnTo>
                    <a:pt x="274" y="372"/>
                  </a:lnTo>
                  <a:lnTo>
                    <a:pt x="272" y="373"/>
                  </a:lnTo>
                  <a:lnTo>
                    <a:pt x="270" y="373"/>
                  </a:lnTo>
                  <a:lnTo>
                    <a:pt x="267" y="372"/>
                  </a:lnTo>
                  <a:lnTo>
                    <a:pt x="259" y="367"/>
                  </a:lnTo>
                  <a:lnTo>
                    <a:pt x="259" y="367"/>
                  </a:lnTo>
                  <a:lnTo>
                    <a:pt x="254" y="365"/>
                  </a:lnTo>
                  <a:lnTo>
                    <a:pt x="249" y="363"/>
                  </a:lnTo>
                  <a:lnTo>
                    <a:pt x="241" y="361"/>
                  </a:lnTo>
                  <a:lnTo>
                    <a:pt x="238" y="360"/>
                  </a:lnTo>
                  <a:lnTo>
                    <a:pt x="236" y="359"/>
                  </a:lnTo>
                  <a:lnTo>
                    <a:pt x="233" y="357"/>
                  </a:lnTo>
                  <a:lnTo>
                    <a:pt x="232" y="354"/>
                  </a:lnTo>
                  <a:lnTo>
                    <a:pt x="232" y="354"/>
                  </a:lnTo>
                  <a:lnTo>
                    <a:pt x="231" y="351"/>
                  </a:lnTo>
                  <a:lnTo>
                    <a:pt x="229" y="349"/>
                  </a:lnTo>
                  <a:lnTo>
                    <a:pt x="227" y="346"/>
                  </a:lnTo>
                  <a:lnTo>
                    <a:pt x="227" y="344"/>
                  </a:lnTo>
                  <a:lnTo>
                    <a:pt x="227" y="343"/>
                  </a:lnTo>
                  <a:lnTo>
                    <a:pt x="231" y="338"/>
                  </a:lnTo>
                  <a:lnTo>
                    <a:pt x="231" y="338"/>
                  </a:lnTo>
                  <a:lnTo>
                    <a:pt x="236" y="332"/>
                  </a:lnTo>
                  <a:lnTo>
                    <a:pt x="239" y="328"/>
                  </a:lnTo>
                  <a:lnTo>
                    <a:pt x="239" y="326"/>
                  </a:lnTo>
                  <a:lnTo>
                    <a:pt x="239" y="324"/>
                  </a:lnTo>
                  <a:lnTo>
                    <a:pt x="236" y="318"/>
                  </a:lnTo>
                  <a:lnTo>
                    <a:pt x="236" y="318"/>
                  </a:lnTo>
                  <a:lnTo>
                    <a:pt x="233" y="312"/>
                  </a:lnTo>
                  <a:lnTo>
                    <a:pt x="231" y="306"/>
                  </a:lnTo>
                  <a:lnTo>
                    <a:pt x="228" y="301"/>
                  </a:lnTo>
                  <a:lnTo>
                    <a:pt x="222" y="294"/>
                  </a:lnTo>
                  <a:lnTo>
                    <a:pt x="222" y="294"/>
                  </a:lnTo>
                  <a:lnTo>
                    <a:pt x="213" y="286"/>
                  </a:lnTo>
                  <a:lnTo>
                    <a:pt x="204" y="275"/>
                  </a:lnTo>
                  <a:lnTo>
                    <a:pt x="196" y="265"/>
                  </a:lnTo>
                  <a:lnTo>
                    <a:pt x="191" y="256"/>
                  </a:lnTo>
                  <a:lnTo>
                    <a:pt x="191" y="256"/>
                  </a:lnTo>
                  <a:lnTo>
                    <a:pt x="187" y="248"/>
                  </a:lnTo>
                  <a:lnTo>
                    <a:pt x="184" y="240"/>
                  </a:lnTo>
                  <a:lnTo>
                    <a:pt x="183" y="237"/>
                  </a:lnTo>
                  <a:lnTo>
                    <a:pt x="184" y="234"/>
                  </a:lnTo>
                  <a:lnTo>
                    <a:pt x="186" y="232"/>
                  </a:lnTo>
                  <a:lnTo>
                    <a:pt x="190" y="230"/>
                  </a:lnTo>
                  <a:lnTo>
                    <a:pt x="190" y="230"/>
                  </a:lnTo>
                  <a:lnTo>
                    <a:pt x="202" y="226"/>
                  </a:lnTo>
                  <a:lnTo>
                    <a:pt x="216" y="221"/>
                  </a:lnTo>
                  <a:lnTo>
                    <a:pt x="223" y="218"/>
                  </a:lnTo>
                  <a:lnTo>
                    <a:pt x="229" y="214"/>
                  </a:lnTo>
                  <a:lnTo>
                    <a:pt x="234" y="210"/>
                  </a:lnTo>
                  <a:lnTo>
                    <a:pt x="237" y="205"/>
                  </a:lnTo>
                  <a:lnTo>
                    <a:pt x="237" y="205"/>
                  </a:lnTo>
                  <a:lnTo>
                    <a:pt x="242" y="195"/>
                  </a:lnTo>
                  <a:lnTo>
                    <a:pt x="248" y="187"/>
                  </a:lnTo>
                  <a:lnTo>
                    <a:pt x="255" y="182"/>
                  </a:lnTo>
                  <a:lnTo>
                    <a:pt x="261" y="178"/>
                  </a:lnTo>
                  <a:lnTo>
                    <a:pt x="261" y="178"/>
                  </a:lnTo>
                  <a:lnTo>
                    <a:pt x="267" y="177"/>
                  </a:lnTo>
                  <a:lnTo>
                    <a:pt x="271" y="177"/>
                  </a:lnTo>
                  <a:lnTo>
                    <a:pt x="273" y="178"/>
                  </a:lnTo>
                  <a:lnTo>
                    <a:pt x="274" y="179"/>
                  </a:lnTo>
                  <a:lnTo>
                    <a:pt x="275" y="181"/>
                  </a:lnTo>
                  <a:lnTo>
                    <a:pt x="275" y="183"/>
                  </a:lnTo>
                  <a:lnTo>
                    <a:pt x="275" y="183"/>
                  </a:lnTo>
                  <a:lnTo>
                    <a:pt x="275" y="185"/>
                  </a:lnTo>
                  <a:lnTo>
                    <a:pt x="273" y="186"/>
                  </a:lnTo>
                  <a:lnTo>
                    <a:pt x="270" y="188"/>
                  </a:lnTo>
                  <a:lnTo>
                    <a:pt x="268" y="188"/>
                  </a:lnTo>
                  <a:lnTo>
                    <a:pt x="267" y="190"/>
                  </a:lnTo>
                  <a:lnTo>
                    <a:pt x="265" y="192"/>
                  </a:lnTo>
                  <a:lnTo>
                    <a:pt x="265" y="197"/>
                  </a:lnTo>
                  <a:lnTo>
                    <a:pt x="265" y="197"/>
                  </a:lnTo>
                  <a:lnTo>
                    <a:pt x="264" y="212"/>
                  </a:lnTo>
                  <a:lnTo>
                    <a:pt x="264" y="215"/>
                  </a:lnTo>
                  <a:lnTo>
                    <a:pt x="265" y="216"/>
                  </a:lnTo>
                  <a:lnTo>
                    <a:pt x="267" y="217"/>
                  </a:lnTo>
                  <a:lnTo>
                    <a:pt x="269" y="217"/>
                  </a:lnTo>
                  <a:lnTo>
                    <a:pt x="269" y="217"/>
                  </a:lnTo>
                  <a:lnTo>
                    <a:pt x="272" y="216"/>
                  </a:lnTo>
                  <a:lnTo>
                    <a:pt x="274" y="214"/>
                  </a:lnTo>
                  <a:lnTo>
                    <a:pt x="277" y="211"/>
                  </a:lnTo>
                  <a:lnTo>
                    <a:pt x="278" y="210"/>
                  </a:lnTo>
                  <a:lnTo>
                    <a:pt x="279" y="210"/>
                  </a:lnTo>
                  <a:lnTo>
                    <a:pt x="280" y="210"/>
                  </a:lnTo>
                  <a:lnTo>
                    <a:pt x="281" y="212"/>
                  </a:lnTo>
                  <a:lnTo>
                    <a:pt x="281" y="212"/>
                  </a:lnTo>
                  <a:lnTo>
                    <a:pt x="284" y="216"/>
                  </a:lnTo>
                  <a:lnTo>
                    <a:pt x="286" y="219"/>
                  </a:lnTo>
                  <a:lnTo>
                    <a:pt x="288" y="218"/>
                  </a:lnTo>
                  <a:lnTo>
                    <a:pt x="291" y="216"/>
                  </a:lnTo>
                  <a:lnTo>
                    <a:pt x="291" y="216"/>
                  </a:lnTo>
                  <a:lnTo>
                    <a:pt x="294" y="212"/>
                  </a:lnTo>
                  <a:lnTo>
                    <a:pt x="297" y="210"/>
                  </a:lnTo>
                  <a:lnTo>
                    <a:pt x="298" y="210"/>
                  </a:lnTo>
                  <a:lnTo>
                    <a:pt x="300" y="210"/>
                  </a:lnTo>
                  <a:lnTo>
                    <a:pt x="301" y="211"/>
                  </a:lnTo>
                  <a:lnTo>
                    <a:pt x="302" y="213"/>
                  </a:lnTo>
                  <a:lnTo>
                    <a:pt x="302" y="213"/>
                  </a:lnTo>
                  <a:lnTo>
                    <a:pt x="305" y="218"/>
                  </a:lnTo>
                  <a:lnTo>
                    <a:pt x="307" y="219"/>
                  </a:lnTo>
                  <a:lnTo>
                    <a:pt x="309" y="220"/>
                  </a:lnTo>
                  <a:lnTo>
                    <a:pt x="311" y="220"/>
                  </a:lnTo>
                  <a:lnTo>
                    <a:pt x="313" y="219"/>
                  </a:lnTo>
                  <a:lnTo>
                    <a:pt x="314" y="216"/>
                  </a:lnTo>
                  <a:lnTo>
                    <a:pt x="314" y="213"/>
                  </a:lnTo>
                  <a:lnTo>
                    <a:pt x="314" y="213"/>
                  </a:lnTo>
                  <a:lnTo>
                    <a:pt x="314" y="204"/>
                  </a:lnTo>
                  <a:lnTo>
                    <a:pt x="313" y="195"/>
                  </a:lnTo>
                  <a:lnTo>
                    <a:pt x="312" y="192"/>
                  </a:lnTo>
                  <a:lnTo>
                    <a:pt x="310" y="189"/>
                  </a:lnTo>
                  <a:lnTo>
                    <a:pt x="308" y="188"/>
                  </a:lnTo>
                  <a:lnTo>
                    <a:pt x="306" y="187"/>
                  </a:lnTo>
                  <a:lnTo>
                    <a:pt x="306" y="187"/>
                  </a:lnTo>
                  <a:lnTo>
                    <a:pt x="301" y="187"/>
                  </a:lnTo>
                  <a:lnTo>
                    <a:pt x="298" y="186"/>
                  </a:lnTo>
                  <a:lnTo>
                    <a:pt x="296" y="185"/>
                  </a:lnTo>
                  <a:lnTo>
                    <a:pt x="296" y="183"/>
                  </a:lnTo>
                  <a:lnTo>
                    <a:pt x="296" y="179"/>
                  </a:lnTo>
                  <a:lnTo>
                    <a:pt x="296" y="179"/>
                  </a:lnTo>
                  <a:lnTo>
                    <a:pt x="297" y="177"/>
                  </a:lnTo>
                  <a:lnTo>
                    <a:pt x="298" y="176"/>
                  </a:lnTo>
                  <a:lnTo>
                    <a:pt x="301" y="175"/>
                  </a:lnTo>
                  <a:lnTo>
                    <a:pt x="303" y="175"/>
                  </a:lnTo>
                  <a:lnTo>
                    <a:pt x="304" y="173"/>
                  </a:lnTo>
                  <a:lnTo>
                    <a:pt x="305" y="171"/>
                  </a:lnTo>
                  <a:lnTo>
                    <a:pt x="305" y="167"/>
                  </a:lnTo>
                  <a:lnTo>
                    <a:pt x="305" y="167"/>
                  </a:lnTo>
                  <a:lnTo>
                    <a:pt x="305" y="158"/>
                  </a:lnTo>
                  <a:lnTo>
                    <a:pt x="305" y="155"/>
                  </a:lnTo>
                  <a:lnTo>
                    <a:pt x="304" y="152"/>
                  </a:lnTo>
                  <a:lnTo>
                    <a:pt x="302" y="150"/>
                  </a:lnTo>
                  <a:lnTo>
                    <a:pt x="300" y="148"/>
                  </a:lnTo>
                  <a:lnTo>
                    <a:pt x="297" y="147"/>
                  </a:lnTo>
                  <a:lnTo>
                    <a:pt x="292" y="146"/>
                  </a:lnTo>
                  <a:lnTo>
                    <a:pt x="292" y="146"/>
                  </a:lnTo>
                  <a:lnTo>
                    <a:pt x="283" y="145"/>
                  </a:lnTo>
                  <a:lnTo>
                    <a:pt x="275" y="146"/>
                  </a:lnTo>
                  <a:lnTo>
                    <a:pt x="273" y="146"/>
                  </a:lnTo>
                  <a:lnTo>
                    <a:pt x="270" y="147"/>
                  </a:lnTo>
                  <a:lnTo>
                    <a:pt x="268" y="149"/>
                  </a:lnTo>
                  <a:lnTo>
                    <a:pt x="267" y="151"/>
                  </a:lnTo>
                  <a:lnTo>
                    <a:pt x="267" y="151"/>
                  </a:lnTo>
                  <a:lnTo>
                    <a:pt x="266" y="153"/>
                  </a:lnTo>
                  <a:lnTo>
                    <a:pt x="264" y="155"/>
                  </a:lnTo>
                  <a:lnTo>
                    <a:pt x="261" y="156"/>
                  </a:lnTo>
                  <a:lnTo>
                    <a:pt x="258" y="157"/>
                  </a:lnTo>
                  <a:lnTo>
                    <a:pt x="250" y="157"/>
                  </a:lnTo>
                  <a:lnTo>
                    <a:pt x="240" y="157"/>
                  </a:lnTo>
                  <a:lnTo>
                    <a:pt x="240" y="157"/>
                  </a:lnTo>
                  <a:lnTo>
                    <a:pt x="231" y="157"/>
                  </a:lnTo>
                  <a:lnTo>
                    <a:pt x="223" y="159"/>
                  </a:lnTo>
                  <a:lnTo>
                    <a:pt x="218" y="162"/>
                  </a:lnTo>
                  <a:lnTo>
                    <a:pt x="214" y="166"/>
                  </a:lnTo>
                  <a:lnTo>
                    <a:pt x="214" y="166"/>
                  </a:lnTo>
                  <a:lnTo>
                    <a:pt x="210" y="171"/>
                  </a:lnTo>
                  <a:lnTo>
                    <a:pt x="207" y="172"/>
                  </a:lnTo>
                  <a:lnTo>
                    <a:pt x="204" y="174"/>
                  </a:lnTo>
                  <a:lnTo>
                    <a:pt x="201" y="174"/>
                  </a:lnTo>
                  <a:lnTo>
                    <a:pt x="199" y="174"/>
                  </a:lnTo>
                  <a:lnTo>
                    <a:pt x="196" y="172"/>
                  </a:lnTo>
                  <a:lnTo>
                    <a:pt x="194" y="170"/>
                  </a:lnTo>
                  <a:lnTo>
                    <a:pt x="194" y="170"/>
                  </a:lnTo>
                  <a:lnTo>
                    <a:pt x="191" y="165"/>
                  </a:lnTo>
                  <a:lnTo>
                    <a:pt x="188" y="161"/>
                  </a:lnTo>
                  <a:lnTo>
                    <a:pt x="185" y="160"/>
                  </a:lnTo>
                  <a:lnTo>
                    <a:pt x="182" y="161"/>
                  </a:lnTo>
                  <a:lnTo>
                    <a:pt x="182" y="161"/>
                  </a:lnTo>
                  <a:lnTo>
                    <a:pt x="179" y="162"/>
                  </a:lnTo>
                  <a:lnTo>
                    <a:pt x="176" y="162"/>
                  </a:lnTo>
                  <a:lnTo>
                    <a:pt x="174" y="163"/>
                  </a:lnTo>
                  <a:lnTo>
                    <a:pt x="173" y="165"/>
                  </a:lnTo>
                  <a:lnTo>
                    <a:pt x="170" y="172"/>
                  </a:lnTo>
                  <a:lnTo>
                    <a:pt x="170" y="172"/>
                  </a:lnTo>
                  <a:lnTo>
                    <a:pt x="168" y="177"/>
                  </a:lnTo>
                  <a:lnTo>
                    <a:pt x="167" y="180"/>
                  </a:lnTo>
                  <a:lnTo>
                    <a:pt x="162" y="184"/>
                  </a:lnTo>
                  <a:lnTo>
                    <a:pt x="159" y="186"/>
                  </a:lnTo>
                  <a:lnTo>
                    <a:pt x="157" y="188"/>
                  </a:lnTo>
                  <a:lnTo>
                    <a:pt x="156" y="190"/>
                  </a:lnTo>
                  <a:lnTo>
                    <a:pt x="156" y="190"/>
                  </a:lnTo>
                  <a:lnTo>
                    <a:pt x="154" y="194"/>
                  </a:lnTo>
                  <a:lnTo>
                    <a:pt x="151" y="197"/>
                  </a:lnTo>
                  <a:lnTo>
                    <a:pt x="147" y="198"/>
                  </a:lnTo>
                  <a:lnTo>
                    <a:pt x="140" y="198"/>
                  </a:lnTo>
                  <a:lnTo>
                    <a:pt x="140" y="198"/>
                  </a:lnTo>
                  <a:lnTo>
                    <a:pt x="132" y="198"/>
                  </a:lnTo>
                  <a:lnTo>
                    <a:pt x="126" y="197"/>
                  </a:lnTo>
                  <a:lnTo>
                    <a:pt x="124" y="194"/>
                  </a:lnTo>
                  <a:lnTo>
                    <a:pt x="122" y="192"/>
                  </a:lnTo>
                  <a:lnTo>
                    <a:pt x="121" y="190"/>
                  </a:lnTo>
                  <a:lnTo>
                    <a:pt x="120" y="186"/>
                  </a:lnTo>
                  <a:lnTo>
                    <a:pt x="120" y="186"/>
                  </a:lnTo>
                  <a:lnTo>
                    <a:pt x="119" y="178"/>
                  </a:lnTo>
                  <a:lnTo>
                    <a:pt x="117" y="171"/>
                  </a:lnTo>
                  <a:lnTo>
                    <a:pt x="116" y="168"/>
                  </a:lnTo>
                  <a:lnTo>
                    <a:pt x="113" y="165"/>
                  </a:lnTo>
                  <a:lnTo>
                    <a:pt x="110" y="163"/>
                  </a:lnTo>
                  <a:lnTo>
                    <a:pt x="105" y="161"/>
                  </a:lnTo>
                  <a:lnTo>
                    <a:pt x="105" y="161"/>
                  </a:lnTo>
                  <a:lnTo>
                    <a:pt x="96" y="159"/>
                  </a:lnTo>
                  <a:lnTo>
                    <a:pt x="91" y="157"/>
                  </a:lnTo>
                  <a:lnTo>
                    <a:pt x="90" y="156"/>
                  </a:lnTo>
                  <a:lnTo>
                    <a:pt x="89" y="154"/>
                  </a:lnTo>
                  <a:lnTo>
                    <a:pt x="88" y="147"/>
                  </a:lnTo>
                  <a:lnTo>
                    <a:pt x="88" y="147"/>
                  </a:lnTo>
                  <a:lnTo>
                    <a:pt x="87" y="134"/>
                  </a:lnTo>
                  <a:lnTo>
                    <a:pt x="87" y="117"/>
                  </a:lnTo>
                  <a:lnTo>
                    <a:pt x="87" y="108"/>
                  </a:lnTo>
                  <a:lnTo>
                    <a:pt x="89" y="101"/>
                  </a:lnTo>
                  <a:lnTo>
                    <a:pt x="90" y="98"/>
                  </a:lnTo>
                  <a:lnTo>
                    <a:pt x="92" y="96"/>
                  </a:lnTo>
                  <a:lnTo>
                    <a:pt x="94" y="94"/>
                  </a:lnTo>
                  <a:lnTo>
                    <a:pt x="97" y="93"/>
                  </a:lnTo>
                  <a:lnTo>
                    <a:pt x="97" y="93"/>
                  </a:lnTo>
                  <a:lnTo>
                    <a:pt x="102" y="91"/>
                  </a:lnTo>
                  <a:lnTo>
                    <a:pt x="106" y="89"/>
                  </a:lnTo>
                  <a:lnTo>
                    <a:pt x="108" y="86"/>
                  </a:lnTo>
                  <a:lnTo>
                    <a:pt x="110" y="83"/>
                  </a:lnTo>
                  <a:lnTo>
                    <a:pt x="113" y="78"/>
                  </a:lnTo>
                  <a:lnTo>
                    <a:pt x="114" y="77"/>
                  </a:lnTo>
                  <a:lnTo>
                    <a:pt x="116" y="76"/>
                  </a:lnTo>
                  <a:lnTo>
                    <a:pt x="116" y="76"/>
                  </a:lnTo>
                  <a:lnTo>
                    <a:pt x="120" y="76"/>
                  </a:lnTo>
                  <a:lnTo>
                    <a:pt x="124" y="77"/>
                  </a:lnTo>
                  <a:lnTo>
                    <a:pt x="128" y="80"/>
                  </a:lnTo>
                  <a:lnTo>
                    <a:pt x="131" y="84"/>
                  </a:lnTo>
                  <a:lnTo>
                    <a:pt x="131" y="84"/>
                  </a:lnTo>
                  <a:lnTo>
                    <a:pt x="133" y="86"/>
                  </a:lnTo>
                  <a:lnTo>
                    <a:pt x="135" y="87"/>
                  </a:lnTo>
                  <a:lnTo>
                    <a:pt x="137" y="87"/>
                  </a:lnTo>
                  <a:lnTo>
                    <a:pt x="140" y="86"/>
                  </a:lnTo>
                  <a:lnTo>
                    <a:pt x="147" y="84"/>
                  </a:lnTo>
                  <a:lnTo>
                    <a:pt x="151" y="83"/>
                  </a:lnTo>
                  <a:lnTo>
                    <a:pt x="155" y="83"/>
                  </a:lnTo>
                  <a:lnTo>
                    <a:pt x="155" y="83"/>
                  </a:lnTo>
                  <a:lnTo>
                    <a:pt x="162" y="84"/>
                  </a:lnTo>
                  <a:lnTo>
                    <a:pt x="168" y="84"/>
                  </a:lnTo>
                  <a:lnTo>
                    <a:pt x="172" y="84"/>
                  </a:lnTo>
                  <a:lnTo>
                    <a:pt x="174" y="82"/>
                  </a:lnTo>
                  <a:lnTo>
                    <a:pt x="174" y="82"/>
                  </a:lnTo>
                  <a:lnTo>
                    <a:pt x="178" y="79"/>
                  </a:lnTo>
                  <a:lnTo>
                    <a:pt x="183" y="76"/>
                  </a:lnTo>
                  <a:lnTo>
                    <a:pt x="186" y="76"/>
                  </a:lnTo>
                  <a:lnTo>
                    <a:pt x="189" y="76"/>
                  </a:lnTo>
                  <a:lnTo>
                    <a:pt x="192" y="77"/>
                  </a:lnTo>
                  <a:lnTo>
                    <a:pt x="194" y="79"/>
                  </a:lnTo>
                  <a:lnTo>
                    <a:pt x="194" y="79"/>
                  </a:lnTo>
                  <a:lnTo>
                    <a:pt x="199" y="82"/>
                  </a:lnTo>
                  <a:lnTo>
                    <a:pt x="204" y="84"/>
                  </a:lnTo>
                  <a:lnTo>
                    <a:pt x="210" y="84"/>
                  </a:lnTo>
                  <a:lnTo>
                    <a:pt x="217" y="84"/>
                  </a:lnTo>
                  <a:lnTo>
                    <a:pt x="217" y="84"/>
                  </a:lnTo>
                  <a:lnTo>
                    <a:pt x="232" y="82"/>
                  </a:lnTo>
                  <a:lnTo>
                    <a:pt x="240" y="82"/>
                  </a:lnTo>
                  <a:lnTo>
                    <a:pt x="250" y="82"/>
                  </a:lnTo>
                  <a:lnTo>
                    <a:pt x="250" y="82"/>
                  </a:lnTo>
                  <a:lnTo>
                    <a:pt x="261" y="82"/>
                  </a:lnTo>
                  <a:lnTo>
                    <a:pt x="270" y="82"/>
                  </a:lnTo>
                  <a:lnTo>
                    <a:pt x="277" y="83"/>
                  </a:lnTo>
                  <a:lnTo>
                    <a:pt x="281" y="85"/>
                  </a:lnTo>
                  <a:lnTo>
                    <a:pt x="285" y="87"/>
                  </a:lnTo>
                  <a:lnTo>
                    <a:pt x="285" y="87"/>
                  </a:lnTo>
                  <a:lnTo>
                    <a:pt x="292" y="91"/>
                  </a:lnTo>
                  <a:lnTo>
                    <a:pt x="298" y="93"/>
                  </a:lnTo>
                  <a:lnTo>
                    <a:pt x="305" y="94"/>
                  </a:lnTo>
                  <a:lnTo>
                    <a:pt x="315" y="94"/>
                  </a:lnTo>
                  <a:lnTo>
                    <a:pt x="315" y="94"/>
                  </a:lnTo>
                  <a:lnTo>
                    <a:pt x="326" y="95"/>
                  </a:lnTo>
                  <a:lnTo>
                    <a:pt x="337" y="97"/>
                  </a:lnTo>
                  <a:lnTo>
                    <a:pt x="342" y="98"/>
                  </a:lnTo>
                  <a:lnTo>
                    <a:pt x="346" y="97"/>
                  </a:lnTo>
                  <a:lnTo>
                    <a:pt x="349" y="96"/>
                  </a:lnTo>
                  <a:lnTo>
                    <a:pt x="352" y="94"/>
                  </a:lnTo>
                  <a:lnTo>
                    <a:pt x="352" y="94"/>
                  </a:lnTo>
                  <a:lnTo>
                    <a:pt x="355" y="92"/>
                  </a:lnTo>
                  <a:lnTo>
                    <a:pt x="357" y="91"/>
                  </a:lnTo>
                  <a:lnTo>
                    <a:pt x="362" y="91"/>
                  </a:lnTo>
                  <a:lnTo>
                    <a:pt x="364" y="90"/>
                  </a:lnTo>
                  <a:lnTo>
                    <a:pt x="367" y="89"/>
                  </a:lnTo>
                  <a:lnTo>
                    <a:pt x="369" y="86"/>
                  </a:lnTo>
                  <a:lnTo>
                    <a:pt x="372" y="81"/>
                  </a:lnTo>
                  <a:lnTo>
                    <a:pt x="372" y="81"/>
                  </a:lnTo>
                  <a:lnTo>
                    <a:pt x="377" y="71"/>
                  </a:lnTo>
                  <a:lnTo>
                    <a:pt x="382" y="64"/>
                  </a:lnTo>
                  <a:lnTo>
                    <a:pt x="389" y="59"/>
                  </a:lnTo>
                  <a:lnTo>
                    <a:pt x="397" y="53"/>
                  </a:lnTo>
                  <a:lnTo>
                    <a:pt x="397" y="53"/>
                  </a:lnTo>
                  <a:lnTo>
                    <a:pt x="405" y="46"/>
                  </a:lnTo>
                  <a:lnTo>
                    <a:pt x="410" y="39"/>
                  </a:lnTo>
                  <a:lnTo>
                    <a:pt x="414" y="32"/>
                  </a:lnTo>
                  <a:lnTo>
                    <a:pt x="417" y="24"/>
                  </a:lnTo>
                  <a:lnTo>
                    <a:pt x="417" y="24"/>
                  </a:lnTo>
                  <a:lnTo>
                    <a:pt x="419" y="17"/>
                  </a:lnTo>
                  <a:lnTo>
                    <a:pt x="418" y="14"/>
                  </a:lnTo>
                  <a:lnTo>
                    <a:pt x="418" y="13"/>
                  </a:lnTo>
                  <a:lnTo>
                    <a:pt x="415" y="9"/>
                  </a:lnTo>
                  <a:lnTo>
                    <a:pt x="411" y="5"/>
                  </a:lnTo>
                  <a:lnTo>
                    <a:pt x="411" y="5"/>
                  </a:lnTo>
                  <a:lnTo>
                    <a:pt x="409" y="3"/>
                  </a:lnTo>
                  <a:lnTo>
                    <a:pt x="406" y="1"/>
                  </a:lnTo>
                  <a:lnTo>
                    <a:pt x="402" y="0"/>
                  </a:lnTo>
                  <a:lnTo>
                    <a:pt x="398" y="1"/>
                  </a:lnTo>
                  <a:lnTo>
                    <a:pt x="394" y="2"/>
                  </a:lnTo>
                  <a:lnTo>
                    <a:pt x="389" y="5"/>
                  </a:lnTo>
                  <a:lnTo>
                    <a:pt x="384" y="10"/>
                  </a:lnTo>
                  <a:lnTo>
                    <a:pt x="378" y="16"/>
                  </a:lnTo>
                  <a:lnTo>
                    <a:pt x="378" y="16"/>
                  </a:lnTo>
                  <a:lnTo>
                    <a:pt x="368" y="30"/>
                  </a:lnTo>
                  <a:lnTo>
                    <a:pt x="360" y="41"/>
                  </a:lnTo>
                  <a:lnTo>
                    <a:pt x="356" y="45"/>
                  </a:lnTo>
                  <a:lnTo>
                    <a:pt x="352" y="49"/>
                  </a:lnTo>
                  <a:lnTo>
                    <a:pt x="347" y="51"/>
                  </a:lnTo>
                  <a:lnTo>
                    <a:pt x="341" y="52"/>
                  </a:lnTo>
                  <a:lnTo>
                    <a:pt x="341" y="52"/>
                  </a:lnTo>
                  <a:lnTo>
                    <a:pt x="329" y="53"/>
                  </a:lnTo>
                  <a:lnTo>
                    <a:pt x="320" y="53"/>
                  </a:lnTo>
                  <a:lnTo>
                    <a:pt x="313" y="52"/>
                  </a:lnTo>
                  <a:lnTo>
                    <a:pt x="311" y="51"/>
                  </a:lnTo>
                  <a:lnTo>
                    <a:pt x="309" y="49"/>
                  </a:lnTo>
                  <a:lnTo>
                    <a:pt x="309" y="49"/>
                  </a:lnTo>
                  <a:lnTo>
                    <a:pt x="307" y="47"/>
                  </a:lnTo>
                  <a:lnTo>
                    <a:pt x="304" y="46"/>
                  </a:lnTo>
                  <a:lnTo>
                    <a:pt x="296" y="46"/>
                  </a:lnTo>
                  <a:lnTo>
                    <a:pt x="279" y="47"/>
                  </a:lnTo>
                  <a:lnTo>
                    <a:pt x="279" y="47"/>
                  </a:lnTo>
                  <a:lnTo>
                    <a:pt x="276" y="47"/>
                  </a:lnTo>
                  <a:lnTo>
                    <a:pt x="275" y="48"/>
                  </a:lnTo>
                  <a:lnTo>
                    <a:pt x="272" y="51"/>
                  </a:lnTo>
                  <a:lnTo>
                    <a:pt x="271" y="52"/>
                  </a:lnTo>
                  <a:lnTo>
                    <a:pt x="269" y="53"/>
                  </a:lnTo>
                  <a:lnTo>
                    <a:pt x="267" y="54"/>
                  </a:lnTo>
                  <a:lnTo>
                    <a:pt x="264" y="53"/>
                  </a:lnTo>
                  <a:lnTo>
                    <a:pt x="264" y="53"/>
                  </a:lnTo>
                  <a:lnTo>
                    <a:pt x="252" y="48"/>
                  </a:lnTo>
                  <a:lnTo>
                    <a:pt x="246" y="46"/>
                  </a:lnTo>
                  <a:lnTo>
                    <a:pt x="241" y="45"/>
                  </a:lnTo>
                  <a:lnTo>
                    <a:pt x="241" y="45"/>
                  </a:lnTo>
                  <a:lnTo>
                    <a:pt x="239" y="45"/>
                  </a:lnTo>
                  <a:lnTo>
                    <a:pt x="237" y="43"/>
                  </a:lnTo>
                  <a:lnTo>
                    <a:pt x="234" y="40"/>
                  </a:lnTo>
                  <a:lnTo>
                    <a:pt x="232" y="39"/>
                  </a:lnTo>
                  <a:lnTo>
                    <a:pt x="228" y="37"/>
                  </a:lnTo>
                  <a:lnTo>
                    <a:pt x="224" y="37"/>
                  </a:lnTo>
                  <a:lnTo>
                    <a:pt x="218" y="37"/>
                  </a:lnTo>
                  <a:lnTo>
                    <a:pt x="218" y="37"/>
                  </a:lnTo>
                  <a:lnTo>
                    <a:pt x="205" y="39"/>
                  </a:lnTo>
                  <a:lnTo>
                    <a:pt x="193" y="39"/>
                  </a:lnTo>
                  <a:lnTo>
                    <a:pt x="188" y="39"/>
                  </a:lnTo>
                  <a:lnTo>
                    <a:pt x="184" y="38"/>
                  </a:lnTo>
                  <a:lnTo>
                    <a:pt x="181" y="37"/>
                  </a:lnTo>
                  <a:lnTo>
                    <a:pt x="180" y="34"/>
                  </a:lnTo>
                  <a:lnTo>
                    <a:pt x="180" y="34"/>
                  </a:lnTo>
                  <a:lnTo>
                    <a:pt x="179" y="32"/>
                  </a:lnTo>
                  <a:lnTo>
                    <a:pt x="178" y="30"/>
                  </a:lnTo>
                  <a:lnTo>
                    <a:pt x="177" y="29"/>
                  </a:lnTo>
                  <a:lnTo>
                    <a:pt x="175" y="29"/>
                  </a:lnTo>
                  <a:lnTo>
                    <a:pt x="170" y="30"/>
                  </a:lnTo>
                  <a:lnTo>
                    <a:pt x="163" y="30"/>
                  </a:lnTo>
                  <a:lnTo>
                    <a:pt x="163" y="30"/>
                  </a:lnTo>
                  <a:lnTo>
                    <a:pt x="160" y="29"/>
                  </a:lnTo>
                  <a:lnTo>
                    <a:pt x="158" y="27"/>
                  </a:lnTo>
                  <a:lnTo>
                    <a:pt x="154" y="21"/>
                  </a:lnTo>
                  <a:lnTo>
                    <a:pt x="152" y="19"/>
                  </a:lnTo>
                  <a:lnTo>
                    <a:pt x="149" y="17"/>
                  </a:lnTo>
                  <a:lnTo>
                    <a:pt x="146" y="17"/>
                  </a:lnTo>
                  <a:lnTo>
                    <a:pt x="143" y="18"/>
                  </a:lnTo>
                  <a:lnTo>
                    <a:pt x="143" y="18"/>
                  </a:lnTo>
                  <a:lnTo>
                    <a:pt x="140" y="20"/>
                  </a:lnTo>
                  <a:lnTo>
                    <a:pt x="137" y="24"/>
                  </a:lnTo>
                  <a:lnTo>
                    <a:pt x="133" y="31"/>
                  </a:lnTo>
                  <a:lnTo>
                    <a:pt x="129" y="39"/>
                  </a:lnTo>
                  <a:lnTo>
                    <a:pt x="125" y="46"/>
                  </a:lnTo>
                  <a:lnTo>
                    <a:pt x="125" y="46"/>
                  </a:lnTo>
                  <a:lnTo>
                    <a:pt x="123" y="49"/>
                  </a:lnTo>
                  <a:lnTo>
                    <a:pt x="120" y="51"/>
                  </a:lnTo>
                  <a:lnTo>
                    <a:pt x="113" y="54"/>
                  </a:lnTo>
                  <a:lnTo>
                    <a:pt x="105" y="55"/>
                  </a:lnTo>
                  <a:lnTo>
                    <a:pt x="97" y="56"/>
                  </a:lnTo>
                  <a:lnTo>
                    <a:pt x="97" y="56"/>
                  </a:lnTo>
                  <a:lnTo>
                    <a:pt x="93" y="57"/>
                  </a:lnTo>
                  <a:lnTo>
                    <a:pt x="90" y="59"/>
                  </a:lnTo>
                  <a:lnTo>
                    <a:pt x="87" y="62"/>
                  </a:lnTo>
                  <a:lnTo>
                    <a:pt x="85" y="65"/>
                  </a:lnTo>
                  <a:lnTo>
                    <a:pt x="80" y="74"/>
                  </a:lnTo>
                  <a:lnTo>
                    <a:pt x="75" y="84"/>
                  </a:lnTo>
                  <a:lnTo>
                    <a:pt x="75" y="84"/>
                  </a:lnTo>
                  <a:lnTo>
                    <a:pt x="69" y="94"/>
                  </a:lnTo>
                  <a:lnTo>
                    <a:pt x="63" y="104"/>
                  </a:lnTo>
                  <a:lnTo>
                    <a:pt x="59" y="113"/>
                  </a:lnTo>
                  <a:lnTo>
                    <a:pt x="58" y="116"/>
                  </a:lnTo>
                  <a:lnTo>
                    <a:pt x="58" y="119"/>
                  </a:lnTo>
                  <a:lnTo>
                    <a:pt x="58" y="119"/>
                  </a:lnTo>
                  <a:lnTo>
                    <a:pt x="60" y="122"/>
                  </a:lnTo>
                  <a:lnTo>
                    <a:pt x="62" y="124"/>
                  </a:lnTo>
                  <a:lnTo>
                    <a:pt x="63" y="126"/>
                  </a:lnTo>
                  <a:lnTo>
                    <a:pt x="63" y="132"/>
                  </a:lnTo>
                  <a:lnTo>
                    <a:pt x="63" y="132"/>
                  </a:lnTo>
                  <a:lnTo>
                    <a:pt x="63" y="141"/>
                  </a:lnTo>
                  <a:lnTo>
                    <a:pt x="63" y="151"/>
                  </a:lnTo>
                  <a:lnTo>
                    <a:pt x="61" y="156"/>
                  </a:lnTo>
                  <a:lnTo>
                    <a:pt x="60" y="160"/>
                  </a:lnTo>
                  <a:lnTo>
                    <a:pt x="57" y="164"/>
                  </a:lnTo>
                  <a:lnTo>
                    <a:pt x="53" y="168"/>
                  </a:lnTo>
                  <a:lnTo>
                    <a:pt x="53" y="168"/>
                  </a:lnTo>
                  <a:lnTo>
                    <a:pt x="50" y="171"/>
                  </a:lnTo>
                  <a:lnTo>
                    <a:pt x="44" y="179"/>
                  </a:lnTo>
                  <a:lnTo>
                    <a:pt x="40" y="184"/>
                  </a:lnTo>
                  <a:lnTo>
                    <a:pt x="38" y="190"/>
                  </a:lnTo>
                  <a:lnTo>
                    <a:pt x="37" y="195"/>
                  </a:lnTo>
                  <a:lnTo>
                    <a:pt x="37" y="200"/>
                  </a:lnTo>
                  <a:lnTo>
                    <a:pt x="37" y="200"/>
                  </a:lnTo>
                  <a:lnTo>
                    <a:pt x="39" y="208"/>
                  </a:lnTo>
                  <a:lnTo>
                    <a:pt x="40" y="215"/>
                  </a:lnTo>
                  <a:lnTo>
                    <a:pt x="38" y="222"/>
                  </a:lnTo>
                  <a:lnTo>
                    <a:pt x="35" y="229"/>
                  </a:lnTo>
                  <a:lnTo>
                    <a:pt x="35" y="229"/>
                  </a:lnTo>
                  <a:lnTo>
                    <a:pt x="31" y="236"/>
                  </a:lnTo>
                  <a:lnTo>
                    <a:pt x="28" y="242"/>
                  </a:lnTo>
                  <a:lnTo>
                    <a:pt x="27" y="248"/>
                  </a:lnTo>
                  <a:lnTo>
                    <a:pt x="26" y="255"/>
                  </a:lnTo>
                  <a:lnTo>
                    <a:pt x="26" y="255"/>
                  </a:lnTo>
                  <a:lnTo>
                    <a:pt x="26" y="262"/>
                  </a:lnTo>
                  <a:lnTo>
                    <a:pt x="24" y="268"/>
                  </a:lnTo>
                  <a:lnTo>
                    <a:pt x="22" y="271"/>
                  </a:lnTo>
                  <a:lnTo>
                    <a:pt x="20" y="273"/>
                  </a:lnTo>
                  <a:lnTo>
                    <a:pt x="17" y="275"/>
                  </a:lnTo>
                  <a:lnTo>
                    <a:pt x="13" y="277"/>
                  </a:lnTo>
                  <a:lnTo>
                    <a:pt x="13" y="277"/>
                  </a:lnTo>
                  <a:lnTo>
                    <a:pt x="9" y="279"/>
                  </a:lnTo>
                  <a:lnTo>
                    <a:pt x="5" y="281"/>
                  </a:lnTo>
                  <a:lnTo>
                    <a:pt x="3" y="284"/>
                  </a:lnTo>
                  <a:lnTo>
                    <a:pt x="1" y="287"/>
                  </a:lnTo>
                  <a:lnTo>
                    <a:pt x="0" y="289"/>
                  </a:lnTo>
                  <a:lnTo>
                    <a:pt x="0" y="292"/>
                  </a:lnTo>
                  <a:lnTo>
                    <a:pt x="2" y="294"/>
                  </a:lnTo>
                  <a:lnTo>
                    <a:pt x="4" y="296"/>
                  </a:lnTo>
                  <a:lnTo>
                    <a:pt x="4" y="296"/>
                  </a:lnTo>
                  <a:lnTo>
                    <a:pt x="7" y="298"/>
                  </a:lnTo>
                  <a:lnTo>
                    <a:pt x="9" y="300"/>
                  </a:lnTo>
                  <a:lnTo>
                    <a:pt x="10" y="303"/>
                  </a:lnTo>
                  <a:lnTo>
                    <a:pt x="11" y="306"/>
                  </a:lnTo>
                  <a:lnTo>
                    <a:pt x="11" y="309"/>
                  </a:lnTo>
                  <a:lnTo>
                    <a:pt x="10" y="312"/>
                  </a:lnTo>
                  <a:lnTo>
                    <a:pt x="9" y="315"/>
                  </a:lnTo>
                  <a:lnTo>
                    <a:pt x="7" y="318"/>
                  </a:lnTo>
                  <a:lnTo>
                    <a:pt x="7" y="318"/>
                  </a:lnTo>
                  <a:lnTo>
                    <a:pt x="5" y="321"/>
                  </a:lnTo>
                  <a:lnTo>
                    <a:pt x="4" y="324"/>
                  </a:lnTo>
                  <a:lnTo>
                    <a:pt x="4" y="327"/>
                  </a:lnTo>
                  <a:lnTo>
                    <a:pt x="4" y="330"/>
                  </a:lnTo>
                  <a:lnTo>
                    <a:pt x="5" y="333"/>
                  </a:lnTo>
                  <a:lnTo>
                    <a:pt x="7" y="336"/>
                  </a:lnTo>
                  <a:lnTo>
                    <a:pt x="9" y="338"/>
                  </a:lnTo>
                  <a:lnTo>
                    <a:pt x="12" y="339"/>
                  </a:lnTo>
                  <a:lnTo>
                    <a:pt x="12" y="339"/>
                  </a:lnTo>
                  <a:lnTo>
                    <a:pt x="15" y="340"/>
                  </a:lnTo>
                  <a:lnTo>
                    <a:pt x="17" y="339"/>
                  </a:lnTo>
                  <a:lnTo>
                    <a:pt x="22" y="336"/>
                  </a:lnTo>
                  <a:lnTo>
                    <a:pt x="24" y="335"/>
                  </a:lnTo>
                  <a:lnTo>
                    <a:pt x="27" y="334"/>
                  </a:lnTo>
                  <a:lnTo>
                    <a:pt x="30" y="333"/>
                  </a:lnTo>
                  <a:lnTo>
                    <a:pt x="35" y="333"/>
                  </a:lnTo>
                  <a:lnTo>
                    <a:pt x="35" y="333"/>
                  </a:lnTo>
                  <a:lnTo>
                    <a:pt x="44" y="335"/>
                  </a:lnTo>
                  <a:lnTo>
                    <a:pt x="46" y="336"/>
                  </a:lnTo>
                  <a:lnTo>
                    <a:pt x="49" y="337"/>
                  </a:lnTo>
                  <a:lnTo>
                    <a:pt x="50" y="339"/>
                  </a:lnTo>
                  <a:lnTo>
                    <a:pt x="50" y="341"/>
                  </a:lnTo>
                  <a:lnTo>
                    <a:pt x="50" y="347"/>
                  </a:lnTo>
                  <a:lnTo>
                    <a:pt x="50" y="347"/>
                  </a:lnTo>
                  <a:lnTo>
                    <a:pt x="48" y="354"/>
                  </a:lnTo>
                  <a:lnTo>
                    <a:pt x="45" y="361"/>
                  </a:lnTo>
                  <a:lnTo>
                    <a:pt x="45" y="364"/>
                  </a:lnTo>
                  <a:lnTo>
                    <a:pt x="46" y="367"/>
                  </a:lnTo>
                  <a:lnTo>
                    <a:pt x="48" y="371"/>
                  </a:lnTo>
                  <a:lnTo>
                    <a:pt x="52" y="374"/>
                  </a:lnTo>
                  <a:lnTo>
                    <a:pt x="52" y="374"/>
                  </a:lnTo>
                  <a:lnTo>
                    <a:pt x="56" y="377"/>
                  </a:lnTo>
                  <a:lnTo>
                    <a:pt x="59" y="379"/>
                  </a:lnTo>
                  <a:lnTo>
                    <a:pt x="61" y="382"/>
                  </a:lnTo>
                  <a:lnTo>
                    <a:pt x="61" y="385"/>
                  </a:lnTo>
                  <a:lnTo>
                    <a:pt x="60" y="391"/>
                  </a:lnTo>
                  <a:lnTo>
                    <a:pt x="59" y="400"/>
                  </a:lnTo>
                  <a:lnTo>
                    <a:pt x="59" y="400"/>
                  </a:lnTo>
                  <a:lnTo>
                    <a:pt x="58" y="408"/>
                  </a:lnTo>
                  <a:lnTo>
                    <a:pt x="56" y="414"/>
                  </a:lnTo>
                  <a:lnTo>
                    <a:pt x="53" y="418"/>
                  </a:lnTo>
                  <a:lnTo>
                    <a:pt x="47" y="422"/>
                  </a:lnTo>
                  <a:lnTo>
                    <a:pt x="47" y="422"/>
                  </a:lnTo>
                  <a:lnTo>
                    <a:pt x="44" y="425"/>
                  </a:lnTo>
                  <a:lnTo>
                    <a:pt x="42" y="428"/>
                  </a:lnTo>
                  <a:lnTo>
                    <a:pt x="41" y="433"/>
                  </a:lnTo>
                  <a:lnTo>
                    <a:pt x="40" y="438"/>
                  </a:lnTo>
                  <a:lnTo>
                    <a:pt x="40" y="447"/>
                  </a:lnTo>
                  <a:lnTo>
                    <a:pt x="40" y="457"/>
                  </a:lnTo>
                  <a:lnTo>
                    <a:pt x="40" y="457"/>
                  </a:lnTo>
                  <a:lnTo>
                    <a:pt x="40" y="460"/>
                  </a:lnTo>
                  <a:lnTo>
                    <a:pt x="42" y="463"/>
                  </a:lnTo>
                  <a:lnTo>
                    <a:pt x="44" y="466"/>
                  </a:lnTo>
                  <a:lnTo>
                    <a:pt x="46" y="468"/>
                  </a:lnTo>
                  <a:lnTo>
                    <a:pt x="53" y="472"/>
                  </a:lnTo>
                  <a:lnTo>
                    <a:pt x="61" y="476"/>
                  </a:lnTo>
                  <a:lnTo>
                    <a:pt x="61" y="476"/>
                  </a:lnTo>
                  <a:lnTo>
                    <a:pt x="69" y="480"/>
                  </a:lnTo>
                  <a:lnTo>
                    <a:pt x="77" y="482"/>
                  </a:lnTo>
                  <a:lnTo>
                    <a:pt x="82" y="482"/>
                  </a:lnTo>
                  <a:lnTo>
                    <a:pt x="85" y="481"/>
                  </a:lnTo>
                  <a:lnTo>
                    <a:pt x="87" y="480"/>
                  </a:lnTo>
                  <a:lnTo>
                    <a:pt x="89" y="477"/>
                  </a:lnTo>
                  <a:lnTo>
                    <a:pt x="89" y="477"/>
                  </a:lnTo>
                  <a:lnTo>
                    <a:pt x="92" y="471"/>
                  </a:lnTo>
                  <a:lnTo>
                    <a:pt x="97" y="468"/>
                  </a:lnTo>
                  <a:lnTo>
                    <a:pt x="101" y="466"/>
                  </a:lnTo>
                  <a:lnTo>
                    <a:pt x="105" y="465"/>
                  </a:lnTo>
                  <a:lnTo>
                    <a:pt x="105" y="465"/>
                  </a:lnTo>
                  <a:lnTo>
                    <a:pt x="107" y="465"/>
                  </a:lnTo>
                  <a:lnTo>
                    <a:pt x="109" y="464"/>
                  </a:lnTo>
                  <a:lnTo>
                    <a:pt x="111" y="461"/>
                  </a:lnTo>
                  <a:lnTo>
                    <a:pt x="112" y="459"/>
                  </a:lnTo>
                  <a:lnTo>
                    <a:pt x="112" y="457"/>
                  </a:lnTo>
                  <a:lnTo>
                    <a:pt x="111" y="455"/>
                  </a:lnTo>
                  <a:lnTo>
                    <a:pt x="109" y="452"/>
                  </a:lnTo>
                  <a:lnTo>
                    <a:pt x="109" y="452"/>
                  </a:lnTo>
                  <a:lnTo>
                    <a:pt x="105" y="449"/>
                  </a:lnTo>
                  <a:lnTo>
                    <a:pt x="103" y="446"/>
                  </a:lnTo>
                  <a:lnTo>
                    <a:pt x="102" y="442"/>
                  </a:lnTo>
                  <a:lnTo>
                    <a:pt x="102" y="436"/>
                  </a:lnTo>
                  <a:lnTo>
                    <a:pt x="102" y="436"/>
                  </a:lnTo>
                  <a:lnTo>
                    <a:pt x="103" y="433"/>
                  </a:lnTo>
                  <a:lnTo>
                    <a:pt x="104" y="430"/>
                  </a:lnTo>
                  <a:lnTo>
                    <a:pt x="108" y="426"/>
                  </a:lnTo>
                  <a:lnTo>
                    <a:pt x="110" y="423"/>
                  </a:lnTo>
                  <a:lnTo>
                    <a:pt x="112" y="420"/>
                  </a:lnTo>
                  <a:lnTo>
                    <a:pt x="114" y="417"/>
                  </a:lnTo>
                  <a:lnTo>
                    <a:pt x="114" y="412"/>
                  </a:lnTo>
                  <a:lnTo>
                    <a:pt x="114" y="412"/>
                  </a:lnTo>
                  <a:lnTo>
                    <a:pt x="114" y="403"/>
                  </a:lnTo>
                  <a:lnTo>
                    <a:pt x="114" y="397"/>
                  </a:lnTo>
                  <a:lnTo>
                    <a:pt x="113" y="395"/>
                  </a:lnTo>
                  <a:lnTo>
                    <a:pt x="112" y="393"/>
                  </a:lnTo>
                  <a:lnTo>
                    <a:pt x="108" y="390"/>
                  </a:lnTo>
                  <a:lnTo>
                    <a:pt x="108" y="390"/>
                  </a:lnTo>
                  <a:lnTo>
                    <a:pt x="104" y="387"/>
                  </a:lnTo>
                  <a:lnTo>
                    <a:pt x="102" y="385"/>
                  </a:lnTo>
                  <a:lnTo>
                    <a:pt x="101" y="381"/>
                  </a:lnTo>
                  <a:lnTo>
                    <a:pt x="102" y="376"/>
                  </a:lnTo>
                  <a:lnTo>
                    <a:pt x="102" y="376"/>
                  </a:lnTo>
                  <a:lnTo>
                    <a:pt x="102" y="365"/>
                  </a:lnTo>
                  <a:lnTo>
                    <a:pt x="103" y="363"/>
                  </a:lnTo>
                  <a:lnTo>
                    <a:pt x="103" y="362"/>
                  </a:lnTo>
                  <a:lnTo>
                    <a:pt x="105" y="361"/>
                  </a:lnTo>
                  <a:lnTo>
                    <a:pt x="107" y="361"/>
                  </a:lnTo>
                  <a:lnTo>
                    <a:pt x="107" y="361"/>
                  </a:lnTo>
                  <a:lnTo>
                    <a:pt x="109" y="361"/>
                  </a:lnTo>
                  <a:lnTo>
                    <a:pt x="111" y="360"/>
                  </a:lnTo>
                  <a:lnTo>
                    <a:pt x="112" y="358"/>
                  </a:lnTo>
                  <a:lnTo>
                    <a:pt x="113" y="356"/>
                  </a:lnTo>
                  <a:lnTo>
                    <a:pt x="114" y="350"/>
                  </a:lnTo>
                  <a:lnTo>
                    <a:pt x="114" y="341"/>
                  </a:lnTo>
                  <a:lnTo>
                    <a:pt x="114" y="341"/>
                  </a:lnTo>
                  <a:lnTo>
                    <a:pt x="114" y="333"/>
                  </a:lnTo>
                  <a:lnTo>
                    <a:pt x="113" y="328"/>
                  </a:lnTo>
                  <a:lnTo>
                    <a:pt x="112" y="324"/>
                  </a:lnTo>
                  <a:lnTo>
                    <a:pt x="109" y="322"/>
                  </a:lnTo>
                  <a:lnTo>
                    <a:pt x="109" y="322"/>
                  </a:lnTo>
                  <a:lnTo>
                    <a:pt x="106" y="319"/>
                  </a:lnTo>
                  <a:lnTo>
                    <a:pt x="104" y="315"/>
                  </a:lnTo>
                  <a:lnTo>
                    <a:pt x="102" y="311"/>
                  </a:lnTo>
                  <a:lnTo>
                    <a:pt x="102" y="306"/>
                  </a:lnTo>
                  <a:lnTo>
                    <a:pt x="102" y="306"/>
                  </a:lnTo>
                  <a:lnTo>
                    <a:pt x="102" y="301"/>
                  </a:lnTo>
                  <a:lnTo>
                    <a:pt x="102" y="297"/>
                  </a:lnTo>
                  <a:lnTo>
                    <a:pt x="103" y="295"/>
                  </a:lnTo>
                  <a:lnTo>
                    <a:pt x="104" y="294"/>
                  </a:lnTo>
                  <a:lnTo>
                    <a:pt x="106" y="293"/>
                  </a:lnTo>
                  <a:lnTo>
                    <a:pt x="110" y="292"/>
                  </a:lnTo>
                  <a:lnTo>
                    <a:pt x="110" y="292"/>
                  </a:lnTo>
                  <a:lnTo>
                    <a:pt x="113" y="291"/>
                  </a:lnTo>
                  <a:lnTo>
                    <a:pt x="116" y="290"/>
                  </a:lnTo>
                  <a:lnTo>
                    <a:pt x="119" y="286"/>
                  </a:lnTo>
                  <a:lnTo>
                    <a:pt x="121" y="284"/>
                  </a:lnTo>
                  <a:lnTo>
                    <a:pt x="123" y="281"/>
                  </a:lnTo>
                  <a:lnTo>
                    <a:pt x="125" y="281"/>
                  </a:lnTo>
                  <a:lnTo>
                    <a:pt x="129" y="281"/>
                  </a:lnTo>
                  <a:lnTo>
                    <a:pt x="129" y="281"/>
                  </a:lnTo>
                  <a:lnTo>
                    <a:pt x="137" y="284"/>
                  </a:lnTo>
                  <a:lnTo>
                    <a:pt x="144" y="285"/>
                  </a:lnTo>
                  <a:lnTo>
                    <a:pt x="146" y="286"/>
                  </a:lnTo>
                  <a:lnTo>
                    <a:pt x="148" y="289"/>
                  </a:lnTo>
                  <a:lnTo>
                    <a:pt x="149" y="292"/>
                  </a:lnTo>
                  <a:lnTo>
                    <a:pt x="149" y="297"/>
                  </a:lnTo>
                  <a:lnTo>
                    <a:pt x="149" y="297"/>
                  </a:lnTo>
                  <a:lnTo>
                    <a:pt x="149" y="306"/>
                  </a:lnTo>
                  <a:lnTo>
                    <a:pt x="150" y="312"/>
                  </a:lnTo>
                  <a:lnTo>
                    <a:pt x="150" y="314"/>
                  </a:lnTo>
                  <a:lnTo>
                    <a:pt x="149" y="316"/>
                  </a:lnTo>
                  <a:lnTo>
                    <a:pt x="144" y="321"/>
                  </a:lnTo>
                  <a:lnTo>
                    <a:pt x="144" y="321"/>
                  </a:lnTo>
                  <a:lnTo>
                    <a:pt x="141" y="324"/>
                  </a:lnTo>
                  <a:lnTo>
                    <a:pt x="139" y="327"/>
                  </a:lnTo>
                  <a:lnTo>
                    <a:pt x="137" y="330"/>
                  </a:lnTo>
                  <a:lnTo>
                    <a:pt x="136" y="333"/>
                  </a:lnTo>
                  <a:lnTo>
                    <a:pt x="137" y="337"/>
                  </a:lnTo>
                  <a:lnTo>
                    <a:pt x="139" y="341"/>
                  </a:lnTo>
                  <a:lnTo>
                    <a:pt x="142" y="345"/>
                  </a:lnTo>
                  <a:lnTo>
                    <a:pt x="146" y="349"/>
                  </a:lnTo>
                  <a:lnTo>
                    <a:pt x="146" y="349"/>
                  </a:lnTo>
                  <a:lnTo>
                    <a:pt x="155" y="358"/>
                  </a:lnTo>
                  <a:lnTo>
                    <a:pt x="161" y="365"/>
                  </a:lnTo>
                  <a:lnTo>
                    <a:pt x="168" y="371"/>
                  </a:lnTo>
                  <a:lnTo>
                    <a:pt x="171" y="372"/>
                  </a:lnTo>
                  <a:lnTo>
                    <a:pt x="175" y="373"/>
                  </a:lnTo>
                  <a:lnTo>
                    <a:pt x="175" y="373"/>
                  </a:lnTo>
                  <a:lnTo>
                    <a:pt x="179" y="374"/>
                  </a:lnTo>
                  <a:lnTo>
                    <a:pt x="181" y="375"/>
                  </a:lnTo>
                  <a:lnTo>
                    <a:pt x="183" y="377"/>
                  </a:lnTo>
                  <a:lnTo>
                    <a:pt x="184" y="379"/>
                  </a:lnTo>
                  <a:lnTo>
                    <a:pt x="185" y="385"/>
                  </a:lnTo>
                  <a:lnTo>
                    <a:pt x="185" y="392"/>
                  </a:lnTo>
                  <a:lnTo>
                    <a:pt x="185" y="392"/>
                  </a:lnTo>
                  <a:lnTo>
                    <a:pt x="184" y="401"/>
                  </a:lnTo>
                  <a:lnTo>
                    <a:pt x="184" y="412"/>
                  </a:lnTo>
                  <a:lnTo>
                    <a:pt x="185" y="416"/>
                  </a:lnTo>
                  <a:lnTo>
                    <a:pt x="187" y="420"/>
                  </a:lnTo>
                  <a:lnTo>
                    <a:pt x="190" y="422"/>
                  </a:lnTo>
                  <a:lnTo>
                    <a:pt x="195" y="423"/>
                  </a:lnTo>
                  <a:lnTo>
                    <a:pt x="195" y="423"/>
                  </a:lnTo>
                  <a:lnTo>
                    <a:pt x="205" y="423"/>
                  </a:lnTo>
                  <a:lnTo>
                    <a:pt x="212" y="422"/>
                  </a:lnTo>
                  <a:lnTo>
                    <a:pt x="214" y="420"/>
                  </a:lnTo>
                  <a:lnTo>
                    <a:pt x="215" y="418"/>
                  </a:lnTo>
                  <a:lnTo>
                    <a:pt x="216" y="416"/>
                  </a:lnTo>
                  <a:lnTo>
                    <a:pt x="216" y="412"/>
                  </a:lnTo>
                  <a:lnTo>
                    <a:pt x="216" y="412"/>
                  </a:lnTo>
                  <a:lnTo>
                    <a:pt x="216" y="408"/>
                  </a:lnTo>
                  <a:lnTo>
                    <a:pt x="217" y="405"/>
                  </a:lnTo>
                  <a:lnTo>
                    <a:pt x="219" y="403"/>
                  </a:lnTo>
                  <a:lnTo>
                    <a:pt x="221" y="401"/>
                  </a:lnTo>
                  <a:lnTo>
                    <a:pt x="226" y="399"/>
                  </a:lnTo>
                  <a:lnTo>
                    <a:pt x="231" y="398"/>
                  </a:lnTo>
                  <a:lnTo>
                    <a:pt x="231" y="398"/>
                  </a:lnTo>
                  <a:lnTo>
                    <a:pt x="233" y="399"/>
                  </a:lnTo>
                  <a:lnTo>
                    <a:pt x="235" y="401"/>
                  </a:lnTo>
                  <a:lnTo>
                    <a:pt x="237" y="404"/>
                  </a:lnTo>
                  <a:lnTo>
                    <a:pt x="238" y="408"/>
                  </a:lnTo>
                  <a:lnTo>
                    <a:pt x="239" y="417"/>
                  </a:lnTo>
                  <a:lnTo>
                    <a:pt x="239" y="428"/>
                  </a:lnTo>
                  <a:lnTo>
                    <a:pt x="239" y="428"/>
                  </a:lnTo>
                  <a:lnTo>
                    <a:pt x="238" y="434"/>
                  </a:lnTo>
                  <a:lnTo>
                    <a:pt x="236" y="440"/>
                  </a:lnTo>
                  <a:lnTo>
                    <a:pt x="233" y="447"/>
                  </a:lnTo>
                  <a:lnTo>
                    <a:pt x="232" y="453"/>
                  </a:lnTo>
                  <a:lnTo>
                    <a:pt x="231" y="461"/>
                  </a:lnTo>
                  <a:lnTo>
                    <a:pt x="232" y="464"/>
                  </a:lnTo>
                  <a:lnTo>
                    <a:pt x="233" y="467"/>
                  </a:lnTo>
                  <a:lnTo>
                    <a:pt x="235" y="470"/>
                  </a:lnTo>
                  <a:lnTo>
                    <a:pt x="238" y="472"/>
                  </a:lnTo>
                  <a:lnTo>
                    <a:pt x="242" y="474"/>
                  </a:lnTo>
                  <a:lnTo>
                    <a:pt x="247" y="476"/>
                  </a:lnTo>
                  <a:lnTo>
                    <a:pt x="247" y="476"/>
                  </a:lnTo>
                  <a:lnTo>
                    <a:pt x="257" y="478"/>
                  </a:lnTo>
                  <a:lnTo>
                    <a:pt x="262" y="479"/>
                  </a:lnTo>
                  <a:lnTo>
                    <a:pt x="265" y="479"/>
                  </a:lnTo>
                  <a:lnTo>
                    <a:pt x="265" y="478"/>
                  </a:lnTo>
                  <a:lnTo>
                    <a:pt x="265" y="473"/>
                  </a:lnTo>
                  <a:lnTo>
                    <a:pt x="265" y="471"/>
                  </a:lnTo>
                  <a:lnTo>
                    <a:pt x="267" y="470"/>
                  </a:lnTo>
                  <a:lnTo>
                    <a:pt x="267" y="47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0" name="Freeform 162">
              <a:extLst>
                <a:ext uri="{FF2B5EF4-FFF2-40B4-BE49-F238E27FC236}">
                  <a16:creationId xmlns:a16="http://schemas.microsoft.com/office/drawing/2014/main" id="{394E02AA-9FCD-4EFF-B2D1-C292E962C1FF}"/>
                </a:ext>
              </a:extLst>
            </p:cNvPr>
            <p:cNvSpPr>
              <a:spLocks/>
            </p:cNvSpPr>
            <p:nvPr/>
          </p:nvSpPr>
          <p:spPr bwMode="auto">
            <a:xfrm>
              <a:off x="2359628" y="3848471"/>
              <a:ext cx="13984" cy="17705"/>
            </a:xfrm>
            <a:custGeom>
              <a:avLst/>
              <a:gdLst>
                <a:gd name="T0" fmla="*/ 12 w 45"/>
                <a:gd name="T1" fmla="*/ 9 h 45"/>
                <a:gd name="T2" fmla="*/ 12 w 45"/>
                <a:gd name="T3" fmla="*/ 9 h 45"/>
                <a:gd name="T4" fmla="*/ 9 w 45"/>
                <a:gd name="T5" fmla="*/ 13 h 45"/>
                <a:gd name="T6" fmla="*/ 6 w 45"/>
                <a:gd name="T7" fmla="*/ 17 h 45"/>
                <a:gd name="T8" fmla="*/ 3 w 45"/>
                <a:gd name="T9" fmla="*/ 22 h 45"/>
                <a:gd name="T10" fmla="*/ 3 w 45"/>
                <a:gd name="T11" fmla="*/ 22 h 45"/>
                <a:gd name="T12" fmla="*/ 1 w 45"/>
                <a:gd name="T13" fmla="*/ 28 h 45"/>
                <a:gd name="T14" fmla="*/ 0 w 45"/>
                <a:gd name="T15" fmla="*/ 33 h 45"/>
                <a:gd name="T16" fmla="*/ 1 w 45"/>
                <a:gd name="T17" fmla="*/ 35 h 45"/>
                <a:gd name="T18" fmla="*/ 2 w 45"/>
                <a:gd name="T19" fmla="*/ 37 h 45"/>
                <a:gd name="T20" fmla="*/ 4 w 45"/>
                <a:gd name="T21" fmla="*/ 39 h 45"/>
                <a:gd name="T22" fmla="*/ 7 w 45"/>
                <a:gd name="T23" fmla="*/ 41 h 45"/>
                <a:gd name="T24" fmla="*/ 7 w 45"/>
                <a:gd name="T25" fmla="*/ 41 h 45"/>
                <a:gd name="T26" fmla="*/ 15 w 45"/>
                <a:gd name="T27" fmla="*/ 44 h 45"/>
                <a:gd name="T28" fmla="*/ 23 w 45"/>
                <a:gd name="T29" fmla="*/ 45 h 45"/>
                <a:gd name="T30" fmla="*/ 26 w 45"/>
                <a:gd name="T31" fmla="*/ 44 h 45"/>
                <a:gd name="T32" fmla="*/ 29 w 45"/>
                <a:gd name="T33" fmla="*/ 43 h 45"/>
                <a:gd name="T34" fmla="*/ 31 w 45"/>
                <a:gd name="T35" fmla="*/ 41 h 45"/>
                <a:gd name="T36" fmla="*/ 33 w 45"/>
                <a:gd name="T37" fmla="*/ 38 h 45"/>
                <a:gd name="T38" fmla="*/ 33 w 45"/>
                <a:gd name="T39" fmla="*/ 38 h 45"/>
                <a:gd name="T40" fmla="*/ 37 w 45"/>
                <a:gd name="T41" fmla="*/ 28 h 45"/>
                <a:gd name="T42" fmla="*/ 38 w 45"/>
                <a:gd name="T43" fmla="*/ 25 h 45"/>
                <a:gd name="T44" fmla="*/ 41 w 45"/>
                <a:gd name="T45" fmla="*/ 23 h 45"/>
                <a:gd name="T46" fmla="*/ 41 w 45"/>
                <a:gd name="T47" fmla="*/ 23 h 45"/>
                <a:gd name="T48" fmla="*/ 44 w 45"/>
                <a:gd name="T49" fmla="*/ 21 h 45"/>
                <a:gd name="T50" fmla="*/ 45 w 45"/>
                <a:gd name="T51" fmla="*/ 18 h 45"/>
                <a:gd name="T52" fmla="*/ 45 w 45"/>
                <a:gd name="T53" fmla="*/ 14 h 45"/>
                <a:gd name="T54" fmla="*/ 44 w 45"/>
                <a:gd name="T55" fmla="*/ 10 h 45"/>
                <a:gd name="T56" fmla="*/ 44 w 45"/>
                <a:gd name="T57" fmla="*/ 10 h 45"/>
                <a:gd name="T58" fmla="*/ 42 w 45"/>
                <a:gd name="T59" fmla="*/ 7 h 45"/>
                <a:gd name="T60" fmla="*/ 39 w 45"/>
                <a:gd name="T61" fmla="*/ 5 h 45"/>
                <a:gd name="T62" fmla="*/ 35 w 45"/>
                <a:gd name="T63" fmla="*/ 2 h 45"/>
                <a:gd name="T64" fmla="*/ 31 w 45"/>
                <a:gd name="T65" fmla="*/ 1 h 45"/>
                <a:gd name="T66" fmla="*/ 26 w 45"/>
                <a:gd name="T67" fmla="*/ 0 h 45"/>
                <a:gd name="T68" fmla="*/ 21 w 45"/>
                <a:gd name="T69" fmla="*/ 1 h 45"/>
                <a:gd name="T70" fmla="*/ 16 w 45"/>
                <a:gd name="T71" fmla="*/ 4 h 45"/>
                <a:gd name="T72" fmla="*/ 12 w 45"/>
                <a:gd name="T73" fmla="*/ 9 h 45"/>
                <a:gd name="T74" fmla="*/ 12 w 45"/>
                <a:gd name="T75"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12" y="9"/>
                  </a:moveTo>
                  <a:lnTo>
                    <a:pt x="12" y="9"/>
                  </a:lnTo>
                  <a:lnTo>
                    <a:pt x="9" y="13"/>
                  </a:lnTo>
                  <a:lnTo>
                    <a:pt x="6" y="17"/>
                  </a:lnTo>
                  <a:lnTo>
                    <a:pt x="3" y="22"/>
                  </a:lnTo>
                  <a:lnTo>
                    <a:pt x="3" y="22"/>
                  </a:lnTo>
                  <a:lnTo>
                    <a:pt x="1" y="28"/>
                  </a:lnTo>
                  <a:lnTo>
                    <a:pt x="0" y="33"/>
                  </a:lnTo>
                  <a:lnTo>
                    <a:pt x="1" y="35"/>
                  </a:lnTo>
                  <a:lnTo>
                    <a:pt x="2" y="37"/>
                  </a:lnTo>
                  <a:lnTo>
                    <a:pt x="4" y="39"/>
                  </a:lnTo>
                  <a:lnTo>
                    <a:pt x="7" y="41"/>
                  </a:lnTo>
                  <a:lnTo>
                    <a:pt x="7" y="41"/>
                  </a:lnTo>
                  <a:lnTo>
                    <a:pt x="15" y="44"/>
                  </a:lnTo>
                  <a:lnTo>
                    <a:pt x="23" y="45"/>
                  </a:lnTo>
                  <a:lnTo>
                    <a:pt x="26" y="44"/>
                  </a:lnTo>
                  <a:lnTo>
                    <a:pt x="29" y="43"/>
                  </a:lnTo>
                  <a:lnTo>
                    <a:pt x="31" y="41"/>
                  </a:lnTo>
                  <a:lnTo>
                    <a:pt x="33" y="38"/>
                  </a:lnTo>
                  <a:lnTo>
                    <a:pt x="33" y="38"/>
                  </a:lnTo>
                  <a:lnTo>
                    <a:pt x="37" y="28"/>
                  </a:lnTo>
                  <a:lnTo>
                    <a:pt x="38" y="25"/>
                  </a:lnTo>
                  <a:lnTo>
                    <a:pt x="41" y="23"/>
                  </a:lnTo>
                  <a:lnTo>
                    <a:pt x="41" y="23"/>
                  </a:lnTo>
                  <a:lnTo>
                    <a:pt x="44" y="21"/>
                  </a:lnTo>
                  <a:lnTo>
                    <a:pt x="45" y="18"/>
                  </a:lnTo>
                  <a:lnTo>
                    <a:pt x="45" y="14"/>
                  </a:lnTo>
                  <a:lnTo>
                    <a:pt x="44" y="10"/>
                  </a:lnTo>
                  <a:lnTo>
                    <a:pt x="44" y="10"/>
                  </a:lnTo>
                  <a:lnTo>
                    <a:pt x="42" y="7"/>
                  </a:lnTo>
                  <a:lnTo>
                    <a:pt x="39" y="5"/>
                  </a:lnTo>
                  <a:lnTo>
                    <a:pt x="35" y="2"/>
                  </a:lnTo>
                  <a:lnTo>
                    <a:pt x="31" y="1"/>
                  </a:lnTo>
                  <a:lnTo>
                    <a:pt x="26" y="0"/>
                  </a:lnTo>
                  <a:lnTo>
                    <a:pt x="21" y="1"/>
                  </a:lnTo>
                  <a:lnTo>
                    <a:pt x="16" y="4"/>
                  </a:lnTo>
                  <a:lnTo>
                    <a:pt x="12" y="9"/>
                  </a:lnTo>
                  <a:lnTo>
                    <a:pt x="12" y="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1" name="Freeform 163">
              <a:extLst>
                <a:ext uri="{FF2B5EF4-FFF2-40B4-BE49-F238E27FC236}">
                  <a16:creationId xmlns:a16="http://schemas.microsoft.com/office/drawing/2014/main" id="{4C1903C6-EA67-4DD7-99A1-2AAFD9012905}"/>
                </a:ext>
              </a:extLst>
            </p:cNvPr>
            <p:cNvSpPr>
              <a:spLocks/>
            </p:cNvSpPr>
            <p:nvPr/>
          </p:nvSpPr>
          <p:spPr bwMode="auto">
            <a:xfrm>
              <a:off x="2376154" y="3854372"/>
              <a:ext cx="21611" cy="16231"/>
            </a:xfrm>
            <a:custGeom>
              <a:avLst/>
              <a:gdLst>
                <a:gd name="T0" fmla="*/ 56 w 69"/>
                <a:gd name="T1" fmla="*/ 9 h 42"/>
                <a:gd name="T2" fmla="*/ 56 w 69"/>
                <a:gd name="T3" fmla="*/ 9 h 42"/>
                <a:gd name="T4" fmla="*/ 52 w 69"/>
                <a:gd name="T5" fmla="*/ 6 h 42"/>
                <a:gd name="T6" fmla="*/ 49 w 69"/>
                <a:gd name="T7" fmla="*/ 3 h 42"/>
                <a:gd name="T8" fmla="*/ 47 w 69"/>
                <a:gd name="T9" fmla="*/ 2 h 42"/>
                <a:gd name="T10" fmla="*/ 43 w 69"/>
                <a:gd name="T11" fmla="*/ 1 h 42"/>
                <a:gd name="T12" fmla="*/ 39 w 69"/>
                <a:gd name="T13" fmla="*/ 0 h 42"/>
                <a:gd name="T14" fmla="*/ 32 w 69"/>
                <a:gd name="T15" fmla="*/ 0 h 42"/>
                <a:gd name="T16" fmla="*/ 32 w 69"/>
                <a:gd name="T17" fmla="*/ 0 h 42"/>
                <a:gd name="T18" fmla="*/ 29 w 69"/>
                <a:gd name="T19" fmla="*/ 0 h 42"/>
                <a:gd name="T20" fmla="*/ 22 w 69"/>
                <a:gd name="T21" fmla="*/ 2 h 42"/>
                <a:gd name="T22" fmla="*/ 17 w 69"/>
                <a:gd name="T23" fmla="*/ 3 h 42"/>
                <a:gd name="T24" fmla="*/ 13 w 69"/>
                <a:gd name="T25" fmla="*/ 5 h 42"/>
                <a:gd name="T26" fmla="*/ 10 w 69"/>
                <a:gd name="T27" fmla="*/ 7 h 42"/>
                <a:gd name="T28" fmla="*/ 8 w 69"/>
                <a:gd name="T29" fmla="*/ 10 h 42"/>
                <a:gd name="T30" fmla="*/ 8 w 69"/>
                <a:gd name="T31" fmla="*/ 10 h 42"/>
                <a:gd name="T32" fmla="*/ 5 w 69"/>
                <a:gd name="T33" fmla="*/ 15 h 42"/>
                <a:gd name="T34" fmla="*/ 2 w 69"/>
                <a:gd name="T35" fmla="*/ 19 h 42"/>
                <a:gd name="T36" fmla="*/ 0 w 69"/>
                <a:gd name="T37" fmla="*/ 23 h 42"/>
                <a:gd name="T38" fmla="*/ 0 w 69"/>
                <a:gd name="T39" fmla="*/ 25 h 42"/>
                <a:gd name="T40" fmla="*/ 0 w 69"/>
                <a:gd name="T41" fmla="*/ 27 h 42"/>
                <a:gd name="T42" fmla="*/ 0 w 69"/>
                <a:gd name="T43" fmla="*/ 27 h 42"/>
                <a:gd name="T44" fmla="*/ 2 w 69"/>
                <a:gd name="T45" fmla="*/ 31 h 42"/>
                <a:gd name="T46" fmla="*/ 5 w 69"/>
                <a:gd name="T47" fmla="*/ 34 h 42"/>
                <a:gd name="T48" fmla="*/ 14 w 69"/>
                <a:gd name="T49" fmla="*/ 37 h 42"/>
                <a:gd name="T50" fmla="*/ 14 w 69"/>
                <a:gd name="T51" fmla="*/ 37 h 42"/>
                <a:gd name="T52" fmla="*/ 19 w 69"/>
                <a:gd name="T53" fmla="*/ 39 h 42"/>
                <a:gd name="T54" fmla="*/ 24 w 69"/>
                <a:gd name="T55" fmla="*/ 41 h 42"/>
                <a:gd name="T56" fmla="*/ 29 w 69"/>
                <a:gd name="T57" fmla="*/ 42 h 42"/>
                <a:gd name="T58" fmla="*/ 37 w 69"/>
                <a:gd name="T59" fmla="*/ 40 h 42"/>
                <a:gd name="T60" fmla="*/ 37 w 69"/>
                <a:gd name="T61" fmla="*/ 40 h 42"/>
                <a:gd name="T62" fmla="*/ 49 w 69"/>
                <a:gd name="T63" fmla="*/ 35 h 42"/>
                <a:gd name="T64" fmla="*/ 54 w 69"/>
                <a:gd name="T65" fmla="*/ 34 h 42"/>
                <a:gd name="T66" fmla="*/ 60 w 69"/>
                <a:gd name="T67" fmla="*/ 34 h 42"/>
                <a:gd name="T68" fmla="*/ 60 w 69"/>
                <a:gd name="T69" fmla="*/ 34 h 42"/>
                <a:gd name="T70" fmla="*/ 66 w 69"/>
                <a:gd name="T71" fmla="*/ 35 h 42"/>
                <a:gd name="T72" fmla="*/ 68 w 69"/>
                <a:gd name="T73" fmla="*/ 35 h 42"/>
                <a:gd name="T74" fmla="*/ 69 w 69"/>
                <a:gd name="T75" fmla="*/ 34 h 42"/>
                <a:gd name="T76" fmla="*/ 69 w 69"/>
                <a:gd name="T77" fmla="*/ 33 h 42"/>
                <a:gd name="T78" fmla="*/ 69 w 69"/>
                <a:gd name="T79" fmla="*/ 30 h 42"/>
                <a:gd name="T80" fmla="*/ 68 w 69"/>
                <a:gd name="T81" fmla="*/ 24 h 42"/>
                <a:gd name="T82" fmla="*/ 68 w 69"/>
                <a:gd name="T83" fmla="*/ 24 h 42"/>
                <a:gd name="T84" fmla="*/ 66 w 69"/>
                <a:gd name="T85" fmla="*/ 17 h 42"/>
                <a:gd name="T86" fmla="*/ 63 w 69"/>
                <a:gd name="T87" fmla="*/ 14 h 42"/>
                <a:gd name="T88" fmla="*/ 60 w 69"/>
                <a:gd name="T89" fmla="*/ 11 h 42"/>
                <a:gd name="T90" fmla="*/ 56 w 69"/>
                <a:gd name="T91" fmla="*/ 9 h 42"/>
                <a:gd name="T92" fmla="*/ 56 w 69"/>
                <a:gd name="T93"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42">
                  <a:moveTo>
                    <a:pt x="56" y="9"/>
                  </a:moveTo>
                  <a:lnTo>
                    <a:pt x="56" y="9"/>
                  </a:lnTo>
                  <a:lnTo>
                    <a:pt x="52" y="6"/>
                  </a:lnTo>
                  <a:lnTo>
                    <a:pt x="49" y="3"/>
                  </a:lnTo>
                  <a:lnTo>
                    <a:pt x="47" y="2"/>
                  </a:lnTo>
                  <a:lnTo>
                    <a:pt x="43" y="1"/>
                  </a:lnTo>
                  <a:lnTo>
                    <a:pt x="39" y="0"/>
                  </a:lnTo>
                  <a:lnTo>
                    <a:pt x="32" y="0"/>
                  </a:lnTo>
                  <a:lnTo>
                    <a:pt x="32" y="0"/>
                  </a:lnTo>
                  <a:lnTo>
                    <a:pt x="29" y="0"/>
                  </a:lnTo>
                  <a:lnTo>
                    <a:pt x="22" y="2"/>
                  </a:lnTo>
                  <a:lnTo>
                    <a:pt x="17" y="3"/>
                  </a:lnTo>
                  <a:lnTo>
                    <a:pt x="13" y="5"/>
                  </a:lnTo>
                  <a:lnTo>
                    <a:pt x="10" y="7"/>
                  </a:lnTo>
                  <a:lnTo>
                    <a:pt x="8" y="10"/>
                  </a:lnTo>
                  <a:lnTo>
                    <a:pt x="8" y="10"/>
                  </a:lnTo>
                  <a:lnTo>
                    <a:pt x="5" y="15"/>
                  </a:lnTo>
                  <a:lnTo>
                    <a:pt x="2" y="19"/>
                  </a:lnTo>
                  <a:lnTo>
                    <a:pt x="0" y="23"/>
                  </a:lnTo>
                  <a:lnTo>
                    <a:pt x="0" y="25"/>
                  </a:lnTo>
                  <a:lnTo>
                    <a:pt x="0" y="27"/>
                  </a:lnTo>
                  <a:lnTo>
                    <a:pt x="0" y="27"/>
                  </a:lnTo>
                  <a:lnTo>
                    <a:pt x="2" y="31"/>
                  </a:lnTo>
                  <a:lnTo>
                    <a:pt x="5" y="34"/>
                  </a:lnTo>
                  <a:lnTo>
                    <a:pt x="14" y="37"/>
                  </a:lnTo>
                  <a:lnTo>
                    <a:pt x="14" y="37"/>
                  </a:lnTo>
                  <a:lnTo>
                    <a:pt x="19" y="39"/>
                  </a:lnTo>
                  <a:lnTo>
                    <a:pt x="24" y="41"/>
                  </a:lnTo>
                  <a:lnTo>
                    <a:pt x="29" y="42"/>
                  </a:lnTo>
                  <a:lnTo>
                    <a:pt x="37" y="40"/>
                  </a:lnTo>
                  <a:lnTo>
                    <a:pt x="37" y="40"/>
                  </a:lnTo>
                  <a:lnTo>
                    <a:pt x="49" y="35"/>
                  </a:lnTo>
                  <a:lnTo>
                    <a:pt x="54" y="34"/>
                  </a:lnTo>
                  <a:lnTo>
                    <a:pt x="60" y="34"/>
                  </a:lnTo>
                  <a:lnTo>
                    <a:pt x="60" y="34"/>
                  </a:lnTo>
                  <a:lnTo>
                    <a:pt x="66" y="35"/>
                  </a:lnTo>
                  <a:lnTo>
                    <a:pt x="68" y="35"/>
                  </a:lnTo>
                  <a:lnTo>
                    <a:pt x="69" y="34"/>
                  </a:lnTo>
                  <a:lnTo>
                    <a:pt x="69" y="33"/>
                  </a:lnTo>
                  <a:lnTo>
                    <a:pt x="69" y="30"/>
                  </a:lnTo>
                  <a:lnTo>
                    <a:pt x="68" y="24"/>
                  </a:lnTo>
                  <a:lnTo>
                    <a:pt x="68" y="24"/>
                  </a:lnTo>
                  <a:lnTo>
                    <a:pt x="66" y="17"/>
                  </a:lnTo>
                  <a:lnTo>
                    <a:pt x="63" y="14"/>
                  </a:lnTo>
                  <a:lnTo>
                    <a:pt x="60" y="11"/>
                  </a:lnTo>
                  <a:lnTo>
                    <a:pt x="56" y="9"/>
                  </a:lnTo>
                  <a:lnTo>
                    <a:pt x="56" y="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2" name="Freeform 164">
              <a:extLst>
                <a:ext uri="{FF2B5EF4-FFF2-40B4-BE49-F238E27FC236}">
                  <a16:creationId xmlns:a16="http://schemas.microsoft.com/office/drawing/2014/main" id="{1545C3A9-3E79-4A55-9FB0-B3ADAD3FED55}"/>
                </a:ext>
              </a:extLst>
            </p:cNvPr>
            <p:cNvSpPr>
              <a:spLocks/>
            </p:cNvSpPr>
            <p:nvPr/>
          </p:nvSpPr>
          <p:spPr bwMode="auto">
            <a:xfrm>
              <a:off x="2393952" y="3844042"/>
              <a:ext cx="27967" cy="20656"/>
            </a:xfrm>
            <a:custGeom>
              <a:avLst/>
              <a:gdLst>
                <a:gd name="T0" fmla="*/ 85 w 88"/>
                <a:gd name="T1" fmla="*/ 49 h 56"/>
                <a:gd name="T2" fmla="*/ 85 w 88"/>
                <a:gd name="T3" fmla="*/ 49 h 56"/>
                <a:gd name="T4" fmla="*/ 86 w 88"/>
                <a:gd name="T5" fmla="*/ 45 h 56"/>
                <a:gd name="T6" fmla="*/ 87 w 88"/>
                <a:gd name="T7" fmla="*/ 42 h 56"/>
                <a:gd name="T8" fmla="*/ 88 w 88"/>
                <a:gd name="T9" fmla="*/ 39 h 56"/>
                <a:gd name="T10" fmla="*/ 88 w 88"/>
                <a:gd name="T11" fmla="*/ 34 h 56"/>
                <a:gd name="T12" fmla="*/ 88 w 88"/>
                <a:gd name="T13" fmla="*/ 34 h 56"/>
                <a:gd name="T14" fmla="*/ 87 w 88"/>
                <a:gd name="T15" fmla="*/ 28 h 56"/>
                <a:gd name="T16" fmla="*/ 85 w 88"/>
                <a:gd name="T17" fmla="*/ 25 h 56"/>
                <a:gd name="T18" fmla="*/ 83 w 88"/>
                <a:gd name="T19" fmla="*/ 22 h 56"/>
                <a:gd name="T20" fmla="*/ 81 w 88"/>
                <a:gd name="T21" fmla="*/ 20 h 56"/>
                <a:gd name="T22" fmla="*/ 78 w 88"/>
                <a:gd name="T23" fmla="*/ 18 h 56"/>
                <a:gd name="T24" fmla="*/ 74 w 88"/>
                <a:gd name="T25" fmla="*/ 17 h 56"/>
                <a:gd name="T26" fmla="*/ 69 w 88"/>
                <a:gd name="T27" fmla="*/ 17 h 56"/>
                <a:gd name="T28" fmla="*/ 69 w 88"/>
                <a:gd name="T29" fmla="*/ 17 h 56"/>
                <a:gd name="T30" fmla="*/ 51 w 88"/>
                <a:gd name="T31" fmla="*/ 18 h 56"/>
                <a:gd name="T32" fmla="*/ 44 w 88"/>
                <a:gd name="T33" fmla="*/ 16 h 56"/>
                <a:gd name="T34" fmla="*/ 40 w 88"/>
                <a:gd name="T35" fmla="*/ 15 h 56"/>
                <a:gd name="T36" fmla="*/ 36 w 88"/>
                <a:gd name="T37" fmla="*/ 12 h 56"/>
                <a:gd name="T38" fmla="*/ 36 w 88"/>
                <a:gd name="T39" fmla="*/ 12 h 56"/>
                <a:gd name="T40" fmla="*/ 27 w 88"/>
                <a:gd name="T41" fmla="*/ 6 h 56"/>
                <a:gd name="T42" fmla="*/ 23 w 88"/>
                <a:gd name="T43" fmla="*/ 3 h 56"/>
                <a:gd name="T44" fmla="*/ 19 w 88"/>
                <a:gd name="T45" fmla="*/ 1 h 56"/>
                <a:gd name="T46" fmla="*/ 15 w 88"/>
                <a:gd name="T47" fmla="*/ 0 h 56"/>
                <a:gd name="T48" fmla="*/ 11 w 88"/>
                <a:gd name="T49" fmla="*/ 0 h 56"/>
                <a:gd name="T50" fmla="*/ 7 w 88"/>
                <a:gd name="T51" fmla="*/ 3 h 56"/>
                <a:gd name="T52" fmla="*/ 3 w 88"/>
                <a:gd name="T53" fmla="*/ 7 h 56"/>
                <a:gd name="T54" fmla="*/ 3 w 88"/>
                <a:gd name="T55" fmla="*/ 7 h 56"/>
                <a:gd name="T56" fmla="*/ 2 w 88"/>
                <a:gd name="T57" fmla="*/ 7 h 56"/>
                <a:gd name="T58" fmla="*/ 0 w 88"/>
                <a:gd name="T59" fmla="*/ 9 h 56"/>
                <a:gd name="T60" fmla="*/ 0 w 88"/>
                <a:gd name="T61" fmla="*/ 10 h 56"/>
                <a:gd name="T62" fmla="*/ 0 w 88"/>
                <a:gd name="T63" fmla="*/ 11 h 56"/>
                <a:gd name="T64" fmla="*/ 1 w 88"/>
                <a:gd name="T65" fmla="*/ 13 h 56"/>
                <a:gd name="T66" fmla="*/ 3 w 88"/>
                <a:gd name="T67" fmla="*/ 16 h 56"/>
                <a:gd name="T68" fmla="*/ 3 w 88"/>
                <a:gd name="T69" fmla="*/ 16 h 56"/>
                <a:gd name="T70" fmla="*/ 12 w 88"/>
                <a:gd name="T71" fmla="*/ 25 h 56"/>
                <a:gd name="T72" fmla="*/ 15 w 88"/>
                <a:gd name="T73" fmla="*/ 29 h 56"/>
                <a:gd name="T74" fmla="*/ 18 w 88"/>
                <a:gd name="T75" fmla="*/ 34 h 56"/>
                <a:gd name="T76" fmla="*/ 18 w 88"/>
                <a:gd name="T77" fmla="*/ 34 h 56"/>
                <a:gd name="T78" fmla="*/ 20 w 88"/>
                <a:gd name="T79" fmla="*/ 41 h 56"/>
                <a:gd name="T80" fmla="*/ 22 w 88"/>
                <a:gd name="T81" fmla="*/ 47 h 56"/>
                <a:gd name="T82" fmla="*/ 23 w 88"/>
                <a:gd name="T83" fmla="*/ 49 h 56"/>
                <a:gd name="T84" fmla="*/ 25 w 88"/>
                <a:gd name="T85" fmla="*/ 50 h 56"/>
                <a:gd name="T86" fmla="*/ 27 w 88"/>
                <a:gd name="T87" fmla="*/ 51 h 56"/>
                <a:gd name="T88" fmla="*/ 29 w 88"/>
                <a:gd name="T89" fmla="*/ 50 h 56"/>
                <a:gd name="T90" fmla="*/ 29 w 88"/>
                <a:gd name="T91" fmla="*/ 50 h 56"/>
                <a:gd name="T92" fmla="*/ 35 w 88"/>
                <a:gd name="T93" fmla="*/ 49 h 56"/>
                <a:gd name="T94" fmla="*/ 41 w 88"/>
                <a:gd name="T95" fmla="*/ 49 h 56"/>
                <a:gd name="T96" fmla="*/ 47 w 88"/>
                <a:gd name="T97" fmla="*/ 51 h 56"/>
                <a:gd name="T98" fmla="*/ 51 w 88"/>
                <a:gd name="T99" fmla="*/ 54 h 56"/>
                <a:gd name="T100" fmla="*/ 51 w 88"/>
                <a:gd name="T101" fmla="*/ 54 h 56"/>
                <a:gd name="T102" fmla="*/ 53 w 88"/>
                <a:gd name="T103" fmla="*/ 55 h 56"/>
                <a:gd name="T104" fmla="*/ 55 w 88"/>
                <a:gd name="T105" fmla="*/ 56 h 56"/>
                <a:gd name="T106" fmla="*/ 61 w 88"/>
                <a:gd name="T107" fmla="*/ 56 h 56"/>
                <a:gd name="T108" fmla="*/ 67 w 88"/>
                <a:gd name="T109" fmla="*/ 55 h 56"/>
                <a:gd name="T110" fmla="*/ 73 w 88"/>
                <a:gd name="T111" fmla="*/ 54 h 56"/>
                <a:gd name="T112" fmla="*/ 73 w 88"/>
                <a:gd name="T113" fmla="*/ 54 h 56"/>
                <a:gd name="T114" fmla="*/ 78 w 88"/>
                <a:gd name="T115" fmla="*/ 54 h 56"/>
                <a:gd name="T116" fmla="*/ 82 w 88"/>
                <a:gd name="T117" fmla="*/ 54 h 56"/>
                <a:gd name="T118" fmla="*/ 84 w 88"/>
                <a:gd name="T119" fmla="*/ 53 h 56"/>
                <a:gd name="T120" fmla="*/ 85 w 88"/>
                <a:gd name="T121" fmla="*/ 49 h 56"/>
                <a:gd name="T122" fmla="*/ 85 w 88"/>
                <a:gd name="T12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56">
                  <a:moveTo>
                    <a:pt x="85" y="49"/>
                  </a:moveTo>
                  <a:lnTo>
                    <a:pt x="85" y="49"/>
                  </a:lnTo>
                  <a:lnTo>
                    <a:pt x="86" y="45"/>
                  </a:lnTo>
                  <a:lnTo>
                    <a:pt x="87" y="42"/>
                  </a:lnTo>
                  <a:lnTo>
                    <a:pt x="88" y="39"/>
                  </a:lnTo>
                  <a:lnTo>
                    <a:pt x="88" y="34"/>
                  </a:lnTo>
                  <a:lnTo>
                    <a:pt x="88" y="34"/>
                  </a:lnTo>
                  <a:lnTo>
                    <a:pt x="87" y="28"/>
                  </a:lnTo>
                  <a:lnTo>
                    <a:pt x="85" y="25"/>
                  </a:lnTo>
                  <a:lnTo>
                    <a:pt x="83" y="22"/>
                  </a:lnTo>
                  <a:lnTo>
                    <a:pt x="81" y="20"/>
                  </a:lnTo>
                  <a:lnTo>
                    <a:pt x="78" y="18"/>
                  </a:lnTo>
                  <a:lnTo>
                    <a:pt x="74" y="17"/>
                  </a:lnTo>
                  <a:lnTo>
                    <a:pt x="69" y="17"/>
                  </a:lnTo>
                  <a:lnTo>
                    <a:pt x="69" y="17"/>
                  </a:lnTo>
                  <a:lnTo>
                    <a:pt x="51" y="18"/>
                  </a:lnTo>
                  <a:lnTo>
                    <a:pt x="44" y="16"/>
                  </a:lnTo>
                  <a:lnTo>
                    <a:pt x="40" y="15"/>
                  </a:lnTo>
                  <a:lnTo>
                    <a:pt x="36" y="12"/>
                  </a:lnTo>
                  <a:lnTo>
                    <a:pt x="36" y="12"/>
                  </a:lnTo>
                  <a:lnTo>
                    <a:pt x="27" y="6"/>
                  </a:lnTo>
                  <a:lnTo>
                    <a:pt x="23" y="3"/>
                  </a:lnTo>
                  <a:lnTo>
                    <a:pt x="19" y="1"/>
                  </a:lnTo>
                  <a:lnTo>
                    <a:pt x="15" y="0"/>
                  </a:lnTo>
                  <a:lnTo>
                    <a:pt x="11" y="0"/>
                  </a:lnTo>
                  <a:lnTo>
                    <a:pt x="7" y="3"/>
                  </a:lnTo>
                  <a:lnTo>
                    <a:pt x="3" y="7"/>
                  </a:lnTo>
                  <a:lnTo>
                    <a:pt x="3" y="7"/>
                  </a:lnTo>
                  <a:lnTo>
                    <a:pt x="2" y="7"/>
                  </a:lnTo>
                  <a:lnTo>
                    <a:pt x="0" y="9"/>
                  </a:lnTo>
                  <a:lnTo>
                    <a:pt x="0" y="10"/>
                  </a:lnTo>
                  <a:lnTo>
                    <a:pt x="0" y="11"/>
                  </a:lnTo>
                  <a:lnTo>
                    <a:pt x="1" y="13"/>
                  </a:lnTo>
                  <a:lnTo>
                    <a:pt x="3" y="16"/>
                  </a:lnTo>
                  <a:lnTo>
                    <a:pt x="3" y="16"/>
                  </a:lnTo>
                  <a:lnTo>
                    <a:pt x="12" y="25"/>
                  </a:lnTo>
                  <a:lnTo>
                    <a:pt x="15" y="29"/>
                  </a:lnTo>
                  <a:lnTo>
                    <a:pt x="18" y="34"/>
                  </a:lnTo>
                  <a:lnTo>
                    <a:pt x="18" y="34"/>
                  </a:lnTo>
                  <a:lnTo>
                    <a:pt x="20" y="41"/>
                  </a:lnTo>
                  <a:lnTo>
                    <a:pt x="22" y="47"/>
                  </a:lnTo>
                  <a:lnTo>
                    <a:pt x="23" y="49"/>
                  </a:lnTo>
                  <a:lnTo>
                    <a:pt x="25" y="50"/>
                  </a:lnTo>
                  <a:lnTo>
                    <a:pt x="27" y="51"/>
                  </a:lnTo>
                  <a:lnTo>
                    <a:pt x="29" y="50"/>
                  </a:lnTo>
                  <a:lnTo>
                    <a:pt x="29" y="50"/>
                  </a:lnTo>
                  <a:lnTo>
                    <a:pt x="35" y="49"/>
                  </a:lnTo>
                  <a:lnTo>
                    <a:pt x="41" y="49"/>
                  </a:lnTo>
                  <a:lnTo>
                    <a:pt x="47" y="51"/>
                  </a:lnTo>
                  <a:lnTo>
                    <a:pt x="51" y="54"/>
                  </a:lnTo>
                  <a:lnTo>
                    <a:pt x="51" y="54"/>
                  </a:lnTo>
                  <a:lnTo>
                    <a:pt x="53" y="55"/>
                  </a:lnTo>
                  <a:lnTo>
                    <a:pt x="55" y="56"/>
                  </a:lnTo>
                  <a:lnTo>
                    <a:pt x="61" y="56"/>
                  </a:lnTo>
                  <a:lnTo>
                    <a:pt x="67" y="55"/>
                  </a:lnTo>
                  <a:lnTo>
                    <a:pt x="73" y="54"/>
                  </a:lnTo>
                  <a:lnTo>
                    <a:pt x="73" y="54"/>
                  </a:lnTo>
                  <a:lnTo>
                    <a:pt x="78" y="54"/>
                  </a:lnTo>
                  <a:lnTo>
                    <a:pt x="82" y="54"/>
                  </a:lnTo>
                  <a:lnTo>
                    <a:pt x="84" y="53"/>
                  </a:lnTo>
                  <a:lnTo>
                    <a:pt x="85" y="49"/>
                  </a:lnTo>
                  <a:lnTo>
                    <a:pt x="85" y="4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3" name="Freeform 165">
              <a:extLst>
                <a:ext uri="{FF2B5EF4-FFF2-40B4-BE49-F238E27FC236}">
                  <a16:creationId xmlns:a16="http://schemas.microsoft.com/office/drawing/2014/main" id="{4947E3DB-E119-4491-95D5-7CA60FAED3B8}"/>
                </a:ext>
              </a:extLst>
            </p:cNvPr>
            <p:cNvSpPr>
              <a:spLocks/>
            </p:cNvSpPr>
            <p:nvPr/>
          </p:nvSpPr>
          <p:spPr bwMode="auto">
            <a:xfrm>
              <a:off x="2419376" y="3875027"/>
              <a:ext cx="40680" cy="25083"/>
            </a:xfrm>
            <a:custGeom>
              <a:avLst/>
              <a:gdLst>
                <a:gd name="T0" fmla="*/ 120 w 124"/>
                <a:gd name="T1" fmla="*/ 44 h 69"/>
                <a:gd name="T2" fmla="*/ 114 w 124"/>
                <a:gd name="T3" fmla="*/ 40 h 69"/>
                <a:gd name="T4" fmla="*/ 104 w 124"/>
                <a:gd name="T5" fmla="*/ 29 h 69"/>
                <a:gd name="T6" fmla="*/ 96 w 124"/>
                <a:gd name="T7" fmla="*/ 23 h 69"/>
                <a:gd name="T8" fmla="*/ 81 w 124"/>
                <a:gd name="T9" fmla="*/ 16 h 69"/>
                <a:gd name="T10" fmla="*/ 74 w 124"/>
                <a:gd name="T11" fmla="*/ 11 h 69"/>
                <a:gd name="T12" fmla="*/ 71 w 124"/>
                <a:gd name="T13" fmla="*/ 8 h 69"/>
                <a:gd name="T14" fmla="*/ 66 w 124"/>
                <a:gd name="T15" fmla="*/ 3 h 69"/>
                <a:gd name="T16" fmla="*/ 59 w 124"/>
                <a:gd name="T17" fmla="*/ 0 h 69"/>
                <a:gd name="T18" fmla="*/ 42 w 124"/>
                <a:gd name="T19" fmla="*/ 5 h 69"/>
                <a:gd name="T20" fmla="*/ 39 w 124"/>
                <a:gd name="T21" fmla="*/ 4 h 69"/>
                <a:gd name="T22" fmla="*/ 26 w 124"/>
                <a:gd name="T23" fmla="*/ 1 h 69"/>
                <a:gd name="T24" fmla="*/ 17 w 124"/>
                <a:gd name="T25" fmla="*/ 3 h 69"/>
                <a:gd name="T26" fmla="*/ 14 w 124"/>
                <a:gd name="T27" fmla="*/ 5 h 69"/>
                <a:gd name="T28" fmla="*/ 4 w 124"/>
                <a:gd name="T29" fmla="*/ 11 h 69"/>
                <a:gd name="T30" fmla="*/ 0 w 124"/>
                <a:gd name="T31" fmla="*/ 15 h 69"/>
                <a:gd name="T32" fmla="*/ 0 w 124"/>
                <a:gd name="T33" fmla="*/ 17 h 69"/>
                <a:gd name="T34" fmla="*/ 1 w 124"/>
                <a:gd name="T35" fmla="*/ 23 h 69"/>
                <a:gd name="T36" fmla="*/ 8 w 124"/>
                <a:gd name="T37" fmla="*/ 27 h 69"/>
                <a:gd name="T38" fmla="*/ 14 w 124"/>
                <a:gd name="T39" fmla="*/ 33 h 69"/>
                <a:gd name="T40" fmla="*/ 26 w 124"/>
                <a:gd name="T41" fmla="*/ 35 h 69"/>
                <a:gd name="T42" fmla="*/ 34 w 124"/>
                <a:gd name="T43" fmla="*/ 35 h 69"/>
                <a:gd name="T44" fmla="*/ 43 w 124"/>
                <a:gd name="T45" fmla="*/ 38 h 69"/>
                <a:gd name="T46" fmla="*/ 46 w 124"/>
                <a:gd name="T47" fmla="*/ 42 h 69"/>
                <a:gd name="T48" fmla="*/ 51 w 124"/>
                <a:gd name="T49" fmla="*/ 45 h 69"/>
                <a:gd name="T50" fmla="*/ 63 w 124"/>
                <a:gd name="T51" fmla="*/ 46 h 69"/>
                <a:gd name="T52" fmla="*/ 70 w 124"/>
                <a:gd name="T53" fmla="*/ 50 h 69"/>
                <a:gd name="T54" fmla="*/ 82 w 124"/>
                <a:gd name="T55" fmla="*/ 63 h 69"/>
                <a:gd name="T56" fmla="*/ 90 w 124"/>
                <a:gd name="T57" fmla="*/ 69 h 69"/>
                <a:gd name="T58" fmla="*/ 93 w 124"/>
                <a:gd name="T59" fmla="*/ 69 h 69"/>
                <a:gd name="T60" fmla="*/ 102 w 124"/>
                <a:gd name="T61" fmla="*/ 66 h 69"/>
                <a:gd name="T62" fmla="*/ 110 w 124"/>
                <a:gd name="T63" fmla="*/ 60 h 69"/>
                <a:gd name="T64" fmla="*/ 116 w 124"/>
                <a:gd name="T65" fmla="*/ 57 h 69"/>
                <a:gd name="T66" fmla="*/ 123 w 124"/>
                <a:gd name="T67" fmla="*/ 50 h 69"/>
                <a:gd name="T68" fmla="*/ 123 w 124"/>
                <a:gd name="T69" fmla="*/ 46 h 69"/>
                <a:gd name="T70" fmla="*/ 120 w 124"/>
                <a:gd name="T7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9">
                  <a:moveTo>
                    <a:pt x="120" y="44"/>
                  </a:moveTo>
                  <a:lnTo>
                    <a:pt x="120" y="44"/>
                  </a:lnTo>
                  <a:lnTo>
                    <a:pt x="116" y="42"/>
                  </a:lnTo>
                  <a:lnTo>
                    <a:pt x="114" y="40"/>
                  </a:lnTo>
                  <a:lnTo>
                    <a:pt x="109" y="35"/>
                  </a:lnTo>
                  <a:lnTo>
                    <a:pt x="104" y="29"/>
                  </a:lnTo>
                  <a:lnTo>
                    <a:pt x="96" y="23"/>
                  </a:lnTo>
                  <a:lnTo>
                    <a:pt x="96" y="23"/>
                  </a:lnTo>
                  <a:lnTo>
                    <a:pt x="87" y="18"/>
                  </a:lnTo>
                  <a:lnTo>
                    <a:pt x="81" y="16"/>
                  </a:lnTo>
                  <a:lnTo>
                    <a:pt x="76" y="13"/>
                  </a:lnTo>
                  <a:lnTo>
                    <a:pt x="74" y="11"/>
                  </a:lnTo>
                  <a:lnTo>
                    <a:pt x="71" y="8"/>
                  </a:lnTo>
                  <a:lnTo>
                    <a:pt x="71" y="8"/>
                  </a:lnTo>
                  <a:lnTo>
                    <a:pt x="68" y="5"/>
                  </a:lnTo>
                  <a:lnTo>
                    <a:pt x="66" y="3"/>
                  </a:lnTo>
                  <a:lnTo>
                    <a:pt x="62" y="1"/>
                  </a:lnTo>
                  <a:lnTo>
                    <a:pt x="59" y="0"/>
                  </a:lnTo>
                  <a:lnTo>
                    <a:pt x="51" y="1"/>
                  </a:lnTo>
                  <a:lnTo>
                    <a:pt x="42" y="5"/>
                  </a:lnTo>
                  <a:lnTo>
                    <a:pt x="42" y="5"/>
                  </a:lnTo>
                  <a:lnTo>
                    <a:pt x="39" y="4"/>
                  </a:lnTo>
                  <a:lnTo>
                    <a:pt x="31" y="1"/>
                  </a:lnTo>
                  <a:lnTo>
                    <a:pt x="26" y="1"/>
                  </a:lnTo>
                  <a:lnTo>
                    <a:pt x="21" y="1"/>
                  </a:lnTo>
                  <a:lnTo>
                    <a:pt x="17" y="3"/>
                  </a:lnTo>
                  <a:lnTo>
                    <a:pt x="14" y="5"/>
                  </a:lnTo>
                  <a:lnTo>
                    <a:pt x="14" y="5"/>
                  </a:lnTo>
                  <a:lnTo>
                    <a:pt x="9" y="9"/>
                  </a:lnTo>
                  <a:lnTo>
                    <a:pt x="4" y="11"/>
                  </a:lnTo>
                  <a:lnTo>
                    <a:pt x="1" y="13"/>
                  </a:lnTo>
                  <a:lnTo>
                    <a:pt x="0" y="15"/>
                  </a:lnTo>
                  <a:lnTo>
                    <a:pt x="0" y="17"/>
                  </a:lnTo>
                  <a:lnTo>
                    <a:pt x="0" y="17"/>
                  </a:lnTo>
                  <a:lnTo>
                    <a:pt x="0" y="21"/>
                  </a:lnTo>
                  <a:lnTo>
                    <a:pt x="1" y="23"/>
                  </a:lnTo>
                  <a:lnTo>
                    <a:pt x="8" y="27"/>
                  </a:lnTo>
                  <a:lnTo>
                    <a:pt x="8" y="27"/>
                  </a:lnTo>
                  <a:lnTo>
                    <a:pt x="12" y="30"/>
                  </a:lnTo>
                  <a:lnTo>
                    <a:pt x="14" y="33"/>
                  </a:lnTo>
                  <a:lnTo>
                    <a:pt x="18" y="34"/>
                  </a:lnTo>
                  <a:lnTo>
                    <a:pt x="26" y="35"/>
                  </a:lnTo>
                  <a:lnTo>
                    <a:pt x="26" y="35"/>
                  </a:lnTo>
                  <a:lnTo>
                    <a:pt x="34" y="35"/>
                  </a:lnTo>
                  <a:lnTo>
                    <a:pt x="39" y="36"/>
                  </a:lnTo>
                  <a:lnTo>
                    <a:pt x="43" y="38"/>
                  </a:lnTo>
                  <a:lnTo>
                    <a:pt x="46" y="42"/>
                  </a:lnTo>
                  <a:lnTo>
                    <a:pt x="46" y="42"/>
                  </a:lnTo>
                  <a:lnTo>
                    <a:pt x="48" y="44"/>
                  </a:lnTo>
                  <a:lnTo>
                    <a:pt x="51" y="45"/>
                  </a:lnTo>
                  <a:lnTo>
                    <a:pt x="56" y="45"/>
                  </a:lnTo>
                  <a:lnTo>
                    <a:pt x="63" y="46"/>
                  </a:lnTo>
                  <a:lnTo>
                    <a:pt x="67" y="48"/>
                  </a:lnTo>
                  <a:lnTo>
                    <a:pt x="70" y="50"/>
                  </a:lnTo>
                  <a:lnTo>
                    <a:pt x="70" y="50"/>
                  </a:lnTo>
                  <a:lnTo>
                    <a:pt x="82" y="63"/>
                  </a:lnTo>
                  <a:lnTo>
                    <a:pt x="88" y="67"/>
                  </a:lnTo>
                  <a:lnTo>
                    <a:pt x="90" y="69"/>
                  </a:lnTo>
                  <a:lnTo>
                    <a:pt x="93" y="69"/>
                  </a:lnTo>
                  <a:lnTo>
                    <a:pt x="93" y="69"/>
                  </a:lnTo>
                  <a:lnTo>
                    <a:pt x="98" y="68"/>
                  </a:lnTo>
                  <a:lnTo>
                    <a:pt x="102" y="66"/>
                  </a:lnTo>
                  <a:lnTo>
                    <a:pt x="106" y="63"/>
                  </a:lnTo>
                  <a:lnTo>
                    <a:pt x="110" y="60"/>
                  </a:lnTo>
                  <a:lnTo>
                    <a:pt x="110" y="60"/>
                  </a:lnTo>
                  <a:lnTo>
                    <a:pt x="116" y="57"/>
                  </a:lnTo>
                  <a:lnTo>
                    <a:pt x="121" y="53"/>
                  </a:lnTo>
                  <a:lnTo>
                    <a:pt x="123" y="50"/>
                  </a:lnTo>
                  <a:lnTo>
                    <a:pt x="124" y="48"/>
                  </a:lnTo>
                  <a:lnTo>
                    <a:pt x="123" y="46"/>
                  </a:lnTo>
                  <a:lnTo>
                    <a:pt x="120" y="44"/>
                  </a:lnTo>
                  <a:lnTo>
                    <a:pt x="120" y="4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4" name="Freeform 166">
              <a:extLst>
                <a:ext uri="{FF2B5EF4-FFF2-40B4-BE49-F238E27FC236}">
                  <a16:creationId xmlns:a16="http://schemas.microsoft.com/office/drawing/2014/main" id="{094279D0-513D-4B3F-A221-88EB0E168B39}"/>
                </a:ext>
              </a:extLst>
            </p:cNvPr>
            <p:cNvSpPr>
              <a:spLocks/>
            </p:cNvSpPr>
            <p:nvPr/>
          </p:nvSpPr>
          <p:spPr bwMode="auto">
            <a:xfrm>
              <a:off x="2428274" y="3849946"/>
              <a:ext cx="61019" cy="17705"/>
            </a:xfrm>
            <a:custGeom>
              <a:avLst/>
              <a:gdLst>
                <a:gd name="T0" fmla="*/ 181 w 190"/>
                <a:gd name="T1" fmla="*/ 17 h 48"/>
                <a:gd name="T2" fmla="*/ 177 w 190"/>
                <a:gd name="T3" fmla="*/ 16 h 48"/>
                <a:gd name="T4" fmla="*/ 173 w 190"/>
                <a:gd name="T5" fmla="*/ 10 h 48"/>
                <a:gd name="T6" fmla="*/ 169 w 190"/>
                <a:gd name="T7" fmla="*/ 7 h 48"/>
                <a:gd name="T8" fmla="*/ 165 w 190"/>
                <a:gd name="T9" fmla="*/ 7 h 48"/>
                <a:gd name="T10" fmla="*/ 159 w 190"/>
                <a:gd name="T11" fmla="*/ 10 h 48"/>
                <a:gd name="T12" fmla="*/ 154 w 190"/>
                <a:gd name="T13" fmla="*/ 17 h 48"/>
                <a:gd name="T14" fmla="*/ 149 w 190"/>
                <a:gd name="T15" fmla="*/ 20 h 48"/>
                <a:gd name="T16" fmla="*/ 145 w 190"/>
                <a:gd name="T17" fmla="*/ 20 h 48"/>
                <a:gd name="T18" fmla="*/ 127 w 190"/>
                <a:gd name="T19" fmla="*/ 17 h 48"/>
                <a:gd name="T20" fmla="*/ 115 w 190"/>
                <a:gd name="T21" fmla="*/ 11 h 48"/>
                <a:gd name="T22" fmla="*/ 113 w 190"/>
                <a:gd name="T23" fmla="*/ 9 h 48"/>
                <a:gd name="T24" fmla="*/ 105 w 190"/>
                <a:gd name="T25" fmla="*/ 2 h 48"/>
                <a:gd name="T26" fmla="*/ 90 w 190"/>
                <a:gd name="T27" fmla="*/ 0 h 48"/>
                <a:gd name="T28" fmla="*/ 77 w 190"/>
                <a:gd name="T29" fmla="*/ 0 h 48"/>
                <a:gd name="T30" fmla="*/ 53 w 190"/>
                <a:gd name="T31" fmla="*/ 2 h 48"/>
                <a:gd name="T32" fmla="*/ 41 w 190"/>
                <a:gd name="T33" fmla="*/ 8 h 48"/>
                <a:gd name="T34" fmla="*/ 37 w 190"/>
                <a:gd name="T35" fmla="*/ 13 h 48"/>
                <a:gd name="T36" fmla="*/ 36 w 190"/>
                <a:gd name="T37" fmla="*/ 14 h 48"/>
                <a:gd name="T38" fmla="*/ 29 w 190"/>
                <a:gd name="T39" fmla="*/ 18 h 48"/>
                <a:gd name="T40" fmla="*/ 22 w 190"/>
                <a:gd name="T41" fmla="*/ 18 h 48"/>
                <a:gd name="T42" fmla="*/ 13 w 190"/>
                <a:gd name="T43" fmla="*/ 16 h 48"/>
                <a:gd name="T44" fmla="*/ 1 w 190"/>
                <a:gd name="T45" fmla="*/ 16 h 48"/>
                <a:gd name="T46" fmla="*/ 1 w 190"/>
                <a:gd name="T47" fmla="*/ 19 h 48"/>
                <a:gd name="T48" fmla="*/ 4 w 190"/>
                <a:gd name="T49" fmla="*/ 23 h 48"/>
                <a:gd name="T50" fmla="*/ 18 w 190"/>
                <a:gd name="T51" fmla="*/ 33 h 48"/>
                <a:gd name="T52" fmla="*/ 35 w 190"/>
                <a:gd name="T53" fmla="*/ 36 h 48"/>
                <a:gd name="T54" fmla="*/ 46 w 190"/>
                <a:gd name="T55" fmla="*/ 39 h 48"/>
                <a:gd name="T56" fmla="*/ 59 w 190"/>
                <a:gd name="T57" fmla="*/ 44 h 48"/>
                <a:gd name="T58" fmla="*/ 68 w 190"/>
                <a:gd name="T59" fmla="*/ 46 h 48"/>
                <a:gd name="T60" fmla="*/ 83 w 190"/>
                <a:gd name="T61" fmla="*/ 45 h 48"/>
                <a:gd name="T62" fmla="*/ 104 w 190"/>
                <a:gd name="T63" fmla="*/ 46 h 48"/>
                <a:gd name="T64" fmla="*/ 119 w 190"/>
                <a:gd name="T65" fmla="*/ 48 h 48"/>
                <a:gd name="T66" fmla="*/ 145 w 190"/>
                <a:gd name="T67" fmla="*/ 46 h 48"/>
                <a:gd name="T68" fmla="*/ 157 w 190"/>
                <a:gd name="T69" fmla="*/ 44 h 48"/>
                <a:gd name="T70" fmla="*/ 166 w 190"/>
                <a:gd name="T71" fmla="*/ 42 h 48"/>
                <a:gd name="T72" fmla="*/ 166 w 190"/>
                <a:gd name="T73" fmla="*/ 41 h 48"/>
                <a:gd name="T74" fmla="*/ 171 w 190"/>
                <a:gd name="T75" fmla="*/ 38 h 48"/>
                <a:gd name="T76" fmla="*/ 185 w 190"/>
                <a:gd name="T77" fmla="*/ 35 h 48"/>
                <a:gd name="T78" fmla="*/ 190 w 190"/>
                <a:gd name="T79" fmla="*/ 33 h 48"/>
                <a:gd name="T80" fmla="*/ 190 w 190"/>
                <a:gd name="T81" fmla="*/ 31 h 48"/>
                <a:gd name="T82" fmla="*/ 188 w 190"/>
                <a:gd name="T83" fmla="*/ 21 h 48"/>
                <a:gd name="T84" fmla="*/ 185 w 190"/>
                <a:gd name="T85" fmla="*/ 18 h 48"/>
                <a:gd name="T86" fmla="*/ 181 w 190"/>
                <a:gd name="T8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0" h="48">
                  <a:moveTo>
                    <a:pt x="181" y="17"/>
                  </a:moveTo>
                  <a:lnTo>
                    <a:pt x="181" y="17"/>
                  </a:lnTo>
                  <a:lnTo>
                    <a:pt x="179" y="17"/>
                  </a:lnTo>
                  <a:lnTo>
                    <a:pt x="177" y="16"/>
                  </a:lnTo>
                  <a:lnTo>
                    <a:pt x="175" y="12"/>
                  </a:lnTo>
                  <a:lnTo>
                    <a:pt x="173" y="10"/>
                  </a:lnTo>
                  <a:lnTo>
                    <a:pt x="171" y="8"/>
                  </a:lnTo>
                  <a:lnTo>
                    <a:pt x="169" y="7"/>
                  </a:lnTo>
                  <a:lnTo>
                    <a:pt x="165" y="7"/>
                  </a:lnTo>
                  <a:lnTo>
                    <a:pt x="165" y="7"/>
                  </a:lnTo>
                  <a:lnTo>
                    <a:pt x="161" y="8"/>
                  </a:lnTo>
                  <a:lnTo>
                    <a:pt x="159" y="10"/>
                  </a:lnTo>
                  <a:lnTo>
                    <a:pt x="155" y="14"/>
                  </a:lnTo>
                  <a:lnTo>
                    <a:pt x="154" y="17"/>
                  </a:lnTo>
                  <a:lnTo>
                    <a:pt x="152" y="19"/>
                  </a:lnTo>
                  <a:lnTo>
                    <a:pt x="149" y="20"/>
                  </a:lnTo>
                  <a:lnTo>
                    <a:pt x="145" y="20"/>
                  </a:lnTo>
                  <a:lnTo>
                    <a:pt x="145" y="20"/>
                  </a:lnTo>
                  <a:lnTo>
                    <a:pt x="136" y="19"/>
                  </a:lnTo>
                  <a:lnTo>
                    <a:pt x="127" y="17"/>
                  </a:lnTo>
                  <a:lnTo>
                    <a:pt x="118" y="14"/>
                  </a:lnTo>
                  <a:lnTo>
                    <a:pt x="115" y="11"/>
                  </a:lnTo>
                  <a:lnTo>
                    <a:pt x="113" y="9"/>
                  </a:lnTo>
                  <a:lnTo>
                    <a:pt x="113" y="9"/>
                  </a:lnTo>
                  <a:lnTo>
                    <a:pt x="109" y="5"/>
                  </a:lnTo>
                  <a:lnTo>
                    <a:pt x="105" y="2"/>
                  </a:lnTo>
                  <a:lnTo>
                    <a:pt x="99" y="0"/>
                  </a:lnTo>
                  <a:lnTo>
                    <a:pt x="90" y="0"/>
                  </a:lnTo>
                  <a:lnTo>
                    <a:pt x="90" y="0"/>
                  </a:lnTo>
                  <a:lnTo>
                    <a:pt x="77" y="0"/>
                  </a:lnTo>
                  <a:lnTo>
                    <a:pt x="60" y="1"/>
                  </a:lnTo>
                  <a:lnTo>
                    <a:pt x="53" y="2"/>
                  </a:lnTo>
                  <a:lnTo>
                    <a:pt x="46" y="4"/>
                  </a:lnTo>
                  <a:lnTo>
                    <a:pt x="41" y="8"/>
                  </a:lnTo>
                  <a:lnTo>
                    <a:pt x="39" y="10"/>
                  </a:lnTo>
                  <a:lnTo>
                    <a:pt x="37" y="13"/>
                  </a:lnTo>
                  <a:lnTo>
                    <a:pt x="37" y="13"/>
                  </a:lnTo>
                  <a:lnTo>
                    <a:pt x="36" y="14"/>
                  </a:lnTo>
                  <a:lnTo>
                    <a:pt x="34" y="16"/>
                  </a:lnTo>
                  <a:lnTo>
                    <a:pt x="29" y="18"/>
                  </a:lnTo>
                  <a:lnTo>
                    <a:pt x="26" y="18"/>
                  </a:lnTo>
                  <a:lnTo>
                    <a:pt x="22" y="18"/>
                  </a:lnTo>
                  <a:lnTo>
                    <a:pt x="22" y="18"/>
                  </a:lnTo>
                  <a:lnTo>
                    <a:pt x="13" y="16"/>
                  </a:lnTo>
                  <a:lnTo>
                    <a:pt x="4" y="15"/>
                  </a:lnTo>
                  <a:lnTo>
                    <a:pt x="1" y="16"/>
                  </a:lnTo>
                  <a:lnTo>
                    <a:pt x="0" y="17"/>
                  </a:lnTo>
                  <a:lnTo>
                    <a:pt x="1" y="19"/>
                  </a:lnTo>
                  <a:lnTo>
                    <a:pt x="4" y="23"/>
                  </a:lnTo>
                  <a:lnTo>
                    <a:pt x="4" y="23"/>
                  </a:lnTo>
                  <a:lnTo>
                    <a:pt x="12" y="30"/>
                  </a:lnTo>
                  <a:lnTo>
                    <a:pt x="18" y="33"/>
                  </a:lnTo>
                  <a:lnTo>
                    <a:pt x="24" y="34"/>
                  </a:lnTo>
                  <a:lnTo>
                    <a:pt x="35" y="36"/>
                  </a:lnTo>
                  <a:lnTo>
                    <a:pt x="35" y="36"/>
                  </a:lnTo>
                  <a:lnTo>
                    <a:pt x="46" y="39"/>
                  </a:lnTo>
                  <a:lnTo>
                    <a:pt x="53" y="42"/>
                  </a:lnTo>
                  <a:lnTo>
                    <a:pt x="59" y="44"/>
                  </a:lnTo>
                  <a:lnTo>
                    <a:pt x="68" y="46"/>
                  </a:lnTo>
                  <a:lnTo>
                    <a:pt x="68" y="46"/>
                  </a:lnTo>
                  <a:lnTo>
                    <a:pt x="77" y="46"/>
                  </a:lnTo>
                  <a:lnTo>
                    <a:pt x="83" y="45"/>
                  </a:lnTo>
                  <a:lnTo>
                    <a:pt x="91" y="45"/>
                  </a:lnTo>
                  <a:lnTo>
                    <a:pt x="104" y="46"/>
                  </a:lnTo>
                  <a:lnTo>
                    <a:pt x="104" y="46"/>
                  </a:lnTo>
                  <a:lnTo>
                    <a:pt x="119" y="48"/>
                  </a:lnTo>
                  <a:lnTo>
                    <a:pt x="133" y="48"/>
                  </a:lnTo>
                  <a:lnTo>
                    <a:pt x="145" y="46"/>
                  </a:lnTo>
                  <a:lnTo>
                    <a:pt x="157" y="44"/>
                  </a:lnTo>
                  <a:lnTo>
                    <a:pt x="157" y="44"/>
                  </a:lnTo>
                  <a:lnTo>
                    <a:pt x="165" y="43"/>
                  </a:lnTo>
                  <a:lnTo>
                    <a:pt x="166" y="42"/>
                  </a:lnTo>
                  <a:lnTo>
                    <a:pt x="166" y="41"/>
                  </a:lnTo>
                  <a:lnTo>
                    <a:pt x="166" y="41"/>
                  </a:lnTo>
                  <a:lnTo>
                    <a:pt x="171" y="38"/>
                  </a:lnTo>
                  <a:lnTo>
                    <a:pt x="171" y="38"/>
                  </a:lnTo>
                  <a:lnTo>
                    <a:pt x="179" y="36"/>
                  </a:lnTo>
                  <a:lnTo>
                    <a:pt x="185" y="35"/>
                  </a:lnTo>
                  <a:lnTo>
                    <a:pt x="189" y="34"/>
                  </a:lnTo>
                  <a:lnTo>
                    <a:pt x="190" y="33"/>
                  </a:lnTo>
                  <a:lnTo>
                    <a:pt x="190" y="31"/>
                  </a:lnTo>
                  <a:lnTo>
                    <a:pt x="190" y="31"/>
                  </a:lnTo>
                  <a:lnTo>
                    <a:pt x="189" y="26"/>
                  </a:lnTo>
                  <a:lnTo>
                    <a:pt x="188" y="21"/>
                  </a:lnTo>
                  <a:lnTo>
                    <a:pt x="187" y="19"/>
                  </a:lnTo>
                  <a:lnTo>
                    <a:pt x="185" y="18"/>
                  </a:lnTo>
                  <a:lnTo>
                    <a:pt x="183" y="17"/>
                  </a:lnTo>
                  <a:lnTo>
                    <a:pt x="181" y="17"/>
                  </a:lnTo>
                  <a:lnTo>
                    <a:pt x="181" y="1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5" name="Freeform 167">
              <a:extLst>
                <a:ext uri="{FF2B5EF4-FFF2-40B4-BE49-F238E27FC236}">
                  <a16:creationId xmlns:a16="http://schemas.microsoft.com/office/drawing/2014/main" id="{8CC633D0-D71E-4334-9F47-35C1E836E975}"/>
                </a:ext>
              </a:extLst>
            </p:cNvPr>
            <p:cNvSpPr>
              <a:spLocks/>
            </p:cNvSpPr>
            <p:nvPr/>
          </p:nvSpPr>
          <p:spPr bwMode="auto">
            <a:xfrm>
              <a:off x="2491835" y="3844043"/>
              <a:ext cx="36865" cy="16231"/>
            </a:xfrm>
            <a:custGeom>
              <a:avLst/>
              <a:gdLst>
                <a:gd name="T0" fmla="*/ 90 w 114"/>
                <a:gd name="T1" fmla="*/ 25 h 43"/>
                <a:gd name="T2" fmla="*/ 94 w 114"/>
                <a:gd name="T3" fmla="*/ 27 h 43"/>
                <a:gd name="T4" fmla="*/ 104 w 114"/>
                <a:gd name="T5" fmla="*/ 34 h 43"/>
                <a:gd name="T6" fmla="*/ 108 w 114"/>
                <a:gd name="T7" fmla="*/ 36 h 43"/>
                <a:gd name="T8" fmla="*/ 113 w 114"/>
                <a:gd name="T9" fmla="*/ 36 h 43"/>
                <a:gd name="T10" fmla="*/ 114 w 114"/>
                <a:gd name="T11" fmla="*/ 28 h 43"/>
                <a:gd name="T12" fmla="*/ 114 w 114"/>
                <a:gd name="T13" fmla="*/ 25 h 43"/>
                <a:gd name="T14" fmla="*/ 112 w 114"/>
                <a:gd name="T15" fmla="*/ 20 h 43"/>
                <a:gd name="T16" fmla="*/ 105 w 114"/>
                <a:gd name="T17" fmla="*/ 16 h 43"/>
                <a:gd name="T18" fmla="*/ 97 w 114"/>
                <a:gd name="T19" fmla="*/ 16 h 43"/>
                <a:gd name="T20" fmla="*/ 82 w 114"/>
                <a:gd name="T21" fmla="*/ 13 h 43"/>
                <a:gd name="T22" fmla="*/ 70 w 114"/>
                <a:gd name="T23" fmla="*/ 10 h 43"/>
                <a:gd name="T24" fmla="*/ 63 w 114"/>
                <a:gd name="T25" fmla="*/ 11 h 43"/>
                <a:gd name="T26" fmla="*/ 50 w 114"/>
                <a:gd name="T27" fmla="*/ 14 h 43"/>
                <a:gd name="T28" fmla="*/ 45 w 114"/>
                <a:gd name="T29" fmla="*/ 15 h 43"/>
                <a:gd name="T30" fmla="*/ 40 w 114"/>
                <a:gd name="T31" fmla="*/ 11 h 43"/>
                <a:gd name="T32" fmla="*/ 33 w 114"/>
                <a:gd name="T33" fmla="*/ 1 h 43"/>
                <a:gd name="T34" fmla="*/ 27 w 114"/>
                <a:gd name="T35" fmla="*/ 0 h 43"/>
                <a:gd name="T36" fmla="*/ 18 w 114"/>
                <a:gd name="T37" fmla="*/ 5 h 43"/>
                <a:gd name="T38" fmla="*/ 18 w 114"/>
                <a:gd name="T39" fmla="*/ 7 h 43"/>
                <a:gd name="T40" fmla="*/ 15 w 114"/>
                <a:gd name="T41" fmla="*/ 18 h 43"/>
                <a:gd name="T42" fmla="*/ 9 w 114"/>
                <a:gd name="T43" fmla="*/ 24 h 43"/>
                <a:gd name="T44" fmla="*/ 3 w 114"/>
                <a:gd name="T45" fmla="*/ 30 h 43"/>
                <a:gd name="T46" fmla="*/ 0 w 114"/>
                <a:gd name="T47" fmla="*/ 35 h 43"/>
                <a:gd name="T48" fmla="*/ 1 w 114"/>
                <a:gd name="T49" fmla="*/ 39 h 43"/>
                <a:gd name="T50" fmla="*/ 7 w 114"/>
                <a:gd name="T51" fmla="*/ 42 h 43"/>
                <a:gd name="T52" fmla="*/ 17 w 114"/>
                <a:gd name="T53" fmla="*/ 43 h 43"/>
                <a:gd name="T54" fmla="*/ 29 w 114"/>
                <a:gd name="T55" fmla="*/ 41 h 43"/>
                <a:gd name="T56" fmla="*/ 34 w 114"/>
                <a:gd name="T57" fmla="*/ 37 h 43"/>
                <a:gd name="T58" fmla="*/ 35 w 114"/>
                <a:gd name="T59" fmla="*/ 35 h 43"/>
                <a:gd name="T60" fmla="*/ 38 w 114"/>
                <a:gd name="T61" fmla="*/ 30 h 43"/>
                <a:gd name="T62" fmla="*/ 44 w 114"/>
                <a:gd name="T63" fmla="*/ 26 h 43"/>
                <a:gd name="T64" fmla="*/ 50 w 114"/>
                <a:gd name="T65" fmla="*/ 24 h 43"/>
                <a:gd name="T66" fmla="*/ 56 w 114"/>
                <a:gd name="T67" fmla="*/ 27 h 43"/>
                <a:gd name="T68" fmla="*/ 60 w 114"/>
                <a:gd name="T69" fmla="*/ 32 h 43"/>
                <a:gd name="T70" fmla="*/ 65 w 114"/>
                <a:gd name="T71" fmla="*/ 36 h 43"/>
                <a:gd name="T72" fmla="*/ 69 w 114"/>
                <a:gd name="T73" fmla="*/ 35 h 43"/>
                <a:gd name="T74" fmla="*/ 71 w 114"/>
                <a:gd name="T75" fmla="*/ 34 h 43"/>
                <a:gd name="T76" fmla="*/ 85 w 114"/>
                <a:gd name="T77" fmla="*/ 26 h 43"/>
                <a:gd name="T78" fmla="*/ 90 w 114"/>
                <a:gd name="T79"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43">
                  <a:moveTo>
                    <a:pt x="90" y="25"/>
                  </a:moveTo>
                  <a:lnTo>
                    <a:pt x="90" y="25"/>
                  </a:lnTo>
                  <a:lnTo>
                    <a:pt x="92" y="25"/>
                  </a:lnTo>
                  <a:lnTo>
                    <a:pt x="94" y="27"/>
                  </a:lnTo>
                  <a:lnTo>
                    <a:pt x="100" y="30"/>
                  </a:lnTo>
                  <a:lnTo>
                    <a:pt x="104" y="34"/>
                  </a:lnTo>
                  <a:lnTo>
                    <a:pt x="108" y="36"/>
                  </a:lnTo>
                  <a:lnTo>
                    <a:pt x="108" y="36"/>
                  </a:lnTo>
                  <a:lnTo>
                    <a:pt x="111" y="37"/>
                  </a:lnTo>
                  <a:lnTo>
                    <a:pt x="113" y="36"/>
                  </a:lnTo>
                  <a:lnTo>
                    <a:pt x="113" y="34"/>
                  </a:lnTo>
                  <a:lnTo>
                    <a:pt x="114" y="28"/>
                  </a:lnTo>
                  <a:lnTo>
                    <a:pt x="114" y="28"/>
                  </a:lnTo>
                  <a:lnTo>
                    <a:pt x="114" y="25"/>
                  </a:lnTo>
                  <a:lnTo>
                    <a:pt x="113" y="22"/>
                  </a:lnTo>
                  <a:lnTo>
                    <a:pt x="112" y="20"/>
                  </a:lnTo>
                  <a:lnTo>
                    <a:pt x="110" y="18"/>
                  </a:lnTo>
                  <a:lnTo>
                    <a:pt x="105" y="16"/>
                  </a:lnTo>
                  <a:lnTo>
                    <a:pt x="97" y="16"/>
                  </a:lnTo>
                  <a:lnTo>
                    <a:pt x="97" y="16"/>
                  </a:lnTo>
                  <a:lnTo>
                    <a:pt x="88" y="15"/>
                  </a:lnTo>
                  <a:lnTo>
                    <a:pt x="82" y="13"/>
                  </a:lnTo>
                  <a:lnTo>
                    <a:pt x="77" y="11"/>
                  </a:lnTo>
                  <a:lnTo>
                    <a:pt x="70" y="10"/>
                  </a:lnTo>
                  <a:lnTo>
                    <a:pt x="70" y="10"/>
                  </a:lnTo>
                  <a:lnTo>
                    <a:pt x="63" y="11"/>
                  </a:lnTo>
                  <a:lnTo>
                    <a:pt x="56" y="13"/>
                  </a:lnTo>
                  <a:lnTo>
                    <a:pt x="50" y="14"/>
                  </a:lnTo>
                  <a:lnTo>
                    <a:pt x="45" y="15"/>
                  </a:lnTo>
                  <a:lnTo>
                    <a:pt x="45" y="15"/>
                  </a:lnTo>
                  <a:lnTo>
                    <a:pt x="43" y="14"/>
                  </a:lnTo>
                  <a:lnTo>
                    <a:pt x="40" y="11"/>
                  </a:lnTo>
                  <a:lnTo>
                    <a:pt x="36" y="4"/>
                  </a:lnTo>
                  <a:lnTo>
                    <a:pt x="33" y="1"/>
                  </a:lnTo>
                  <a:lnTo>
                    <a:pt x="29" y="0"/>
                  </a:lnTo>
                  <a:lnTo>
                    <a:pt x="27" y="0"/>
                  </a:lnTo>
                  <a:lnTo>
                    <a:pt x="24" y="1"/>
                  </a:lnTo>
                  <a:lnTo>
                    <a:pt x="18" y="5"/>
                  </a:lnTo>
                  <a:lnTo>
                    <a:pt x="18" y="5"/>
                  </a:lnTo>
                  <a:lnTo>
                    <a:pt x="18" y="7"/>
                  </a:lnTo>
                  <a:lnTo>
                    <a:pt x="17" y="12"/>
                  </a:lnTo>
                  <a:lnTo>
                    <a:pt x="15" y="18"/>
                  </a:lnTo>
                  <a:lnTo>
                    <a:pt x="13" y="21"/>
                  </a:lnTo>
                  <a:lnTo>
                    <a:pt x="9" y="24"/>
                  </a:lnTo>
                  <a:lnTo>
                    <a:pt x="9" y="24"/>
                  </a:lnTo>
                  <a:lnTo>
                    <a:pt x="3" y="30"/>
                  </a:lnTo>
                  <a:lnTo>
                    <a:pt x="1" y="33"/>
                  </a:lnTo>
                  <a:lnTo>
                    <a:pt x="0" y="35"/>
                  </a:lnTo>
                  <a:lnTo>
                    <a:pt x="0" y="38"/>
                  </a:lnTo>
                  <a:lnTo>
                    <a:pt x="1" y="39"/>
                  </a:lnTo>
                  <a:lnTo>
                    <a:pt x="3" y="41"/>
                  </a:lnTo>
                  <a:lnTo>
                    <a:pt x="7" y="42"/>
                  </a:lnTo>
                  <a:lnTo>
                    <a:pt x="7" y="42"/>
                  </a:lnTo>
                  <a:lnTo>
                    <a:pt x="17" y="43"/>
                  </a:lnTo>
                  <a:lnTo>
                    <a:pt x="26" y="42"/>
                  </a:lnTo>
                  <a:lnTo>
                    <a:pt x="29" y="41"/>
                  </a:lnTo>
                  <a:lnTo>
                    <a:pt x="32" y="39"/>
                  </a:lnTo>
                  <a:lnTo>
                    <a:pt x="34" y="37"/>
                  </a:lnTo>
                  <a:lnTo>
                    <a:pt x="35" y="35"/>
                  </a:lnTo>
                  <a:lnTo>
                    <a:pt x="35" y="35"/>
                  </a:lnTo>
                  <a:lnTo>
                    <a:pt x="36" y="32"/>
                  </a:lnTo>
                  <a:lnTo>
                    <a:pt x="38" y="30"/>
                  </a:lnTo>
                  <a:lnTo>
                    <a:pt x="41" y="28"/>
                  </a:lnTo>
                  <a:lnTo>
                    <a:pt x="44" y="26"/>
                  </a:lnTo>
                  <a:lnTo>
                    <a:pt x="47" y="25"/>
                  </a:lnTo>
                  <a:lnTo>
                    <a:pt x="50" y="24"/>
                  </a:lnTo>
                  <a:lnTo>
                    <a:pt x="53" y="25"/>
                  </a:lnTo>
                  <a:lnTo>
                    <a:pt x="56" y="27"/>
                  </a:lnTo>
                  <a:lnTo>
                    <a:pt x="56" y="27"/>
                  </a:lnTo>
                  <a:lnTo>
                    <a:pt x="60" y="32"/>
                  </a:lnTo>
                  <a:lnTo>
                    <a:pt x="63" y="35"/>
                  </a:lnTo>
                  <a:lnTo>
                    <a:pt x="65" y="36"/>
                  </a:lnTo>
                  <a:lnTo>
                    <a:pt x="67" y="36"/>
                  </a:lnTo>
                  <a:lnTo>
                    <a:pt x="69" y="35"/>
                  </a:lnTo>
                  <a:lnTo>
                    <a:pt x="71" y="34"/>
                  </a:lnTo>
                  <a:lnTo>
                    <a:pt x="71" y="34"/>
                  </a:lnTo>
                  <a:lnTo>
                    <a:pt x="81" y="28"/>
                  </a:lnTo>
                  <a:lnTo>
                    <a:pt x="85" y="26"/>
                  </a:lnTo>
                  <a:lnTo>
                    <a:pt x="90" y="25"/>
                  </a:lnTo>
                  <a:lnTo>
                    <a:pt x="90" y="2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6" name="Freeform 168">
              <a:extLst>
                <a:ext uri="{FF2B5EF4-FFF2-40B4-BE49-F238E27FC236}">
                  <a16:creationId xmlns:a16="http://schemas.microsoft.com/office/drawing/2014/main" id="{31DE92BA-87A0-4420-BA82-9C6EF9A26148}"/>
                </a:ext>
              </a:extLst>
            </p:cNvPr>
            <p:cNvSpPr>
              <a:spLocks/>
            </p:cNvSpPr>
            <p:nvPr/>
          </p:nvSpPr>
          <p:spPr bwMode="auto">
            <a:xfrm>
              <a:off x="2560482" y="3833716"/>
              <a:ext cx="19068" cy="10329"/>
            </a:xfrm>
            <a:custGeom>
              <a:avLst/>
              <a:gdLst>
                <a:gd name="T0" fmla="*/ 14 w 62"/>
                <a:gd name="T1" fmla="*/ 26 h 30"/>
                <a:gd name="T2" fmla="*/ 14 w 62"/>
                <a:gd name="T3" fmla="*/ 26 h 30"/>
                <a:gd name="T4" fmla="*/ 17 w 62"/>
                <a:gd name="T5" fmla="*/ 25 h 30"/>
                <a:gd name="T6" fmla="*/ 21 w 62"/>
                <a:gd name="T7" fmla="*/ 26 h 30"/>
                <a:gd name="T8" fmla="*/ 31 w 62"/>
                <a:gd name="T9" fmla="*/ 29 h 30"/>
                <a:gd name="T10" fmla="*/ 36 w 62"/>
                <a:gd name="T11" fmla="*/ 29 h 30"/>
                <a:gd name="T12" fmla="*/ 40 w 62"/>
                <a:gd name="T13" fmla="*/ 30 h 30"/>
                <a:gd name="T14" fmla="*/ 43 w 62"/>
                <a:gd name="T15" fmla="*/ 29 h 30"/>
                <a:gd name="T16" fmla="*/ 44 w 62"/>
                <a:gd name="T17" fmla="*/ 26 h 30"/>
                <a:gd name="T18" fmla="*/ 44 w 62"/>
                <a:gd name="T19" fmla="*/ 25 h 30"/>
                <a:gd name="T20" fmla="*/ 44 w 62"/>
                <a:gd name="T21" fmla="*/ 25 h 30"/>
                <a:gd name="T22" fmla="*/ 45 w 62"/>
                <a:gd name="T23" fmla="*/ 22 h 30"/>
                <a:gd name="T24" fmla="*/ 47 w 62"/>
                <a:gd name="T25" fmla="*/ 21 h 30"/>
                <a:gd name="T26" fmla="*/ 54 w 62"/>
                <a:gd name="T27" fmla="*/ 20 h 30"/>
                <a:gd name="T28" fmla="*/ 56 w 62"/>
                <a:gd name="T29" fmla="*/ 20 h 30"/>
                <a:gd name="T30" fmla="*/ 59 w 62"/>
                <a:gd name="T31" fmla="*/ 19 h 30"/>
                <a:gd name="T32" fmla="*/ 61 w 62"/>
                <a:gd name="T33" fmla="*/ 17 h 30"/>
                <a:gd name="T34" fmla="*/ 62 w 62"/>
                <a:gd name="T35" fmla="*/ 14 h 30"/>
                <a:gd name="T36" fmla="*/ 62 w 62"/>
                <a:gd name="T37" fmla="*/ 14 h 30"/>
                <a:gd name="T38" fmla="*/ 62 w 62"/>
                <a:gd name="T39" fmla="*/ 11 h 30"/>
                <a:gd name="T40" fmla="*/ 61 w 62"/>
                <a:gd name="T41" fmla="*/ 8 h 30"/>
                <a:gd name="T42" fmla="*/ 60 w 62"/>
                <a:gd name="T43" fmla="*/ 5 h 30"/>
                <a:gd name="T44" fmla="*/ 58 w 62"/>
                <a:gd name="T45" fmla="*/ 4 h 30"/>
                <a:gd name="T46" fmla="*/ 55 w 62"/>
                <a:gd name="T47" fmla="*/ 2 h 30"/>
                <a:gd name="T48" fmla="*/ 51 w 62"/>
                <a:gd name="T49" fmla="*/ 2 h 30"/>
                <a:gd name="T50" fmla="*/ 43 w 62"/>
                <a:gd name="T51" fmla="*/ 2 h 30"/>
                <a:gd name="T52" fmla="*/ 43 w 62"/>
                <a:gd name="T53" fmla="*/ 2 h 30"/>
                <a:gd name="T54" fmla="*/ 39 w 62"/>
                <a:gd name="T55" fmla="*/ 2 h 30"/>
                <a:gd name="T56" fmla="*/ 36 w 62"/>
                <a:gd name="T57" fmla="*/ 2 h 30"/>
                <a:gd name="T58" fmla="*/ 31 w 62"/>
                <a:gd name="T59" fmla="*/ 0 h 30"/>
                <a:gd name="T60" fmla="*/ 27 w 62"/>
                <a:gd name="T61" fmla="*/ 0 h 30"/>
                <a:gd name="T62" fmla="*/ 23 w 62"/>
                <a:gd name="T63" fmla="*/ 0 h 30"/>
                <a:gd name="T64" fmla="*/ 17 w 62"/>
                <a:gd name="T65" fmla="*/ 2 h 30"/>
                <a:gd name="T66" fmla="*/ 10 w 62"/>
                <a:gd name="T67" fmla="*/ 6 h 30"/>
                <a:gd name="T68" fmla="*/ 10 w 62"/>
                <a:gd name="T69" fmla="*/ 6 h 30"/>
                <a:gd name="T70" fmla="*/ 5 w 62"/>
                <a:gd name="T71" fmla="*/ 11 h 30"/>
                <a:gd name="T72" fmla="*/ 2 w 62"/>
                <a:gd name="T73" fmla="*/ 17 h 30"/>
                <a:gd name="T74" fmla="*/ 0 w 62"/>
                <a:gd name="T75" fmla="*/ 20 h 30"/>
                <a:gd name="T76" fmla="*/ 0 w 62"/>
                <a:gd name="T77" fmla="*/ 23 h 30"/>
                <a:gd name="T78" fmla="*/ 0 w 62"/>
                <a:gd name="T79" fmla="*/ 23 h 30"/>
                <a:gd name="T80" fmla="*/ 0 w 62"/>
                <a:gd name="T81" fmla="*/ 26 h 30"/>
                <a:gd name="T82" fmla="*/ 1 w 62"/>
                <a:gd name="T83" fmla="*/ 29 h 30"/>
                <a:gd name="T84" fmla="*/ 3 w 62"/>
                <a:gd name="T85" fmla="*/ 30 h 30"/>
                <a:gd name="T86" fmla="*/ 5 w 62"/>
                <a:gd name="T87" fmla="*/ 30 h 30"/>
                <a:gd name="T88" fmla="*/ 9 w 62"/>
                <a:gd name="T89" fmla="*/ 29 h 30"/>
                <a:gd name="T90" fmla="*/ 14 w 62"/>
                <a:gd name="T91" fmla="*/ 26 h 30"/>
                <a:gd name="T92" fmla="*/ 14 w 62"/>
                <a:gd name="T9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30">
                  <a:moveTo>
                    <a:pt x="14" y="26"/>
                  </a:moveTo>
                  <a:lnTo>
                    <a:pt x="14" y="26"/>
                  </a:lnTo>
                  <a:lnTo>
                    <a:pt x="17" y="25"/>
                  </a:lnTo>
                  <a:lnTo>
                    <a:pt x="21" y="26"/>
                  </a:lnTo>
                  <a:lnTo>
                    <a:pt x="31" y="29"/>
                  </a:lnTo>
                  <a:lnTo>
                    <a:pt x="36" y="29"/>
                  </a:lnTo>
                  <a:lnTo>
                    <a:pt x="40" y="30"/>
                  </a:lnTo>
                  <a:lnTo>
                    <a:pt x="43" y="29"/>
                  </a:lnTo>
                  <a:lnTo>
                    <a:pt x="44" y="26"/>
                  </a:lnTo>
                  <a:lnTo>
                    <a:pt x="44" y="25"/>
                  </a:lnTo>
                  <a:lnTo>
                    <a:pt x="44" y="25"/>
                  </a:lnTo>
                  <a:lnTo>
                    <a:pt x="45" y="22"/>
                  </a:lnTo>
                  <a:lnTo>
                    <a:pt x="47" y="21"/>
                  </a:lnTo>
                  <a:lnTo>
                    <a:pt x="54" y="20"/>
                  </a:lnTo>
                  <a:lnTo>
                    <a:pt x="56" y="20"/>
                  </a:lnTo>
                  <a:lnTo>
                    <a:pt x="59" y="19"/>
                  </a:lnTo>
                  <a:lnTo>
                    <a:pt x="61" y="17"/>
                  </a:lnTo>
                  <a:lnTo>
                    <a:pt x="62" y="14"/>
                  </a:lnTo>
                  <a:lnTo>
                    <a:pt x="62" y="14"/>
                  </a:lnTo>
                  <a:lnTo>
                    <a:pt x="62" y="11"/>
                  </a:lnTo>
                  <a:lnTo>
                    <a:pt x="61" y="8"/>
                  </a:lnTo>
                  <a:lnTo>
                    <a:pt x="60" y="5"/>
                  </a:lnTo>
                  <a:lnTo>
                    <a:pt x="58" y="4"/>
                  </a:lnTo>
                  <a:lnTo>
                    <a:pt x="55" y="2"/>
                  </a:lnTo>
                  <a:lnTo>
                    <a:pt x="51" y="2"/>
                  </a:lnTo>
                  <a:lnTo>
                    <a:pt x="43" y="2"/>
                  </a:lnTo>
                  <a:lnTo>
                    <a:pt x="43" y="2"/>
                  </a:lnTo>
                  <a:lnTo>
                    <a:pt x="39" y="2"/>
                  </a:lnTo>
                  <a:lnTo>
                    <a:pt x="36" y="2"/>
                  </a:lnTo>
                  <a:lnTo>
                    <a:pt x="31" y="0"/>
                  </a:lnTo>
                  <a:lnTo>
                    <a:pt x="27" y="0"/>
                  </a:lnTo>
                  <a:lnTo>
                    <a:pt x="23" y="0"/>
                  </a:lnTo>
                  <a:lnTo>
                    <a:pt x="17" y="2"/>
                  </a:lnTo>
                  <a:lnTo>
                    <a:pt x="10" y="6"/>
                  </a:lnTo>
                  <a:lnTo>
                    <a:pt x="10" y="6"/>
                  </a:lnTo>
                  <a:lnTo>
                    <a:pt x="5" y="11"/>
                  </a:lnTo>
                  <a:lnTo>
                    <a:pt x="2" y="17"/>
                  </a:lnTo>
                  <a:lnTo>
                    <a:pt x="0" y="20"/>
                  </a:lnTo>
                  <a:lnTo>
                    <a:pt x="0" y="23"/>
                  </a:lnTo>
                  <a:lnTo>
                    <a:pt x="0" y="23"/>
                  </a:lnTo>
                  <a:lnTo>
                    <a:pt x="0" y="26"/>
                  </a:lnTo>
                  <a:lnTo>
                    <a:pt x="1" y="29"/>
                  </a:lnTo>
                  <a:lnTo>
                    <a:pt x="3" y="30"/>
                  </a:lnTo>
                  <a:lnTo>
                    <a:pt x="5" y="30"/>
                  </a:lnTo>
                  <a:lnTo>
                    <a:pt x="9" y="29"/>
                  </a:lnTo>
                  <a:lnTo>
                    <a:pt x="14" y="26"/>
                  </a:lnTo>
                  <a:lnTo>
                    <a:pt x="14" y="2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7" name="Freeform 169">
              <a:extLst>
                <a:ext uri="{FF2B5EF4-FFF2-40B4-BE49-F238E27FC236}">
                  <a16:creationId xmlns:a16="http://schemas.microsoft.com/office/drawing/2014/main" id="{FC5D209B-025C-4D6B-B6ED-6D0A0F922B67}"/>
                </a:ext>
              </a:extLst>
            </p:cNvPr>
            <p:cNvSpPr>
              <a:spLocks/>
            </p:cNvSpPr>
            <p:nvPr/>
          </p:nvSpPr>
          <p:spPr bwMode="auto">
            <a:xfrm>
              <a:off x="2496921" y="3901585"/>
              <a:ext cx="13984" cy="13279"/>
            </a:xfrm>
            <a:custGeom>
              <a:avLst/>
              <a:gdLst>
                <a:gd name="T0" fmla="*/ 24 w 41"/>
                <a:gd name="T1" fmla="*/ 5 h 36"/>
                <a:gd name="T2" fmla="*/ 24 w 41"/>
                <a:gd name="T3" fmla="*/ 5 h 36"/>
                <a:gd name="T4" fmla="*/ 23 w 41"/>
                <a:gd name="T5" fmla="*/ 6 h 36"/>
                <a:gd name="T6" fmla="*/ 20 w 41"/>
                <a:gd name="T7" fmla="*/ 10 h 36"/>
                <a:gd name="T8" fmla="*/ 14 w 41"/>
                <a:gd name="T9" fmla="*/ 15 h 36"/>
                <a:gd name="T10" fmla="*/ 11 w 41"/>
                <a:gd name="T11" fmla="*/ 17 h 36"/>
                <a:gd name="T12" fmla="*/ 6 w 41"/>
                <a:gd name="T13" fmla="*/ 19 h 36"/>
                <a:gd name="T14" fmla="*/ 6 w 41"/>
                <a:gd name="T15" fmla="*/ 19 h 36"/>
                <a:gd name="T16" fmla="*/ 2 w 41"/>
                <a:gd name="T17" fmla="*/ 21 h 36"/>
                <a:gd name="T18" fmla="*/ 0 w 41"/>
                <a:gd name="T19" fmla="*/ 23 h 36"/>
                <a:gd name="T20" fmla="*/ 0 w 41"/>
                <a:gd name="T21" fmla="*/ 26 h 36"/>
                <a:gd name="T22" fmla="*/ 1 w 41"/>
                <a:gd name="T23" fmla="*/ 29 h 36"/>
                <a:gd name="T24" fmla="*/ 3 w 41"/>
                <a:gd name="T25" fmla="*/ 32 h 36"/>
                <a:gd name="T26" fmla="*/ 6 w 41"/>
                <a:gd name="T27" fmla="*/ 34 h 36"/>
                <a:gd name="T28" fmla="*/ 10 w 41"/>
                <a:gd name="T29" fmla="*/ 36 h 36"/>
                <a:gd name="T30" fmla="*/ 13 w 41"/>
                <a:gd name="T31" fmla="*/ 36 h 36"/>
                <a:gd name="T32" fmla="*/ 13 w 41"/>
                <a:gd name="T33" fmla="*/ 36 h 36"/>
                <a:gd name="T34" fmla="*/ 16 w 41"/>
                <a:gd name="T35" fmla="*/ 35 h 36"/>
                <a:gd name="T36" fmla="*/ 18 w 41"/>
                <a:gd name="T37" fmla="*/ 34 h 36"/>
                <a:gd name="T38" fmla="*/ 22 w 41"/>
                <a:gd name="T39" fmla="*/ 31 h 36"/>
                <a:gd name="T40" fmla="*/ 26 w 41"/>
                <a:gd name="T41" fmla="*/ 28 h 36"/>
                <a:gd name="T42" fmla="*/ 28 w 41"/>
                <a:gd name="T43" fmla="*/ 27 h 36"/>
                <a:gd name="T44" fmla="*/ 32 w 41"/>
                <a:gd name="T45" fmla="*/ 27 h 36"/>
                <a:gd name="T46" fmla="*/ 32 w 41"/>
                <a:gd name="T47" fmla="*/ 27 h 36"/>
                <a:gd name="T48" fmla="*/ 36 w 41"/>
                <a:gd name="T49" fmla="*/ 27 h 36"/>
                <a:gd name="T50" fmla="*/ 38 w 41"/>
                <a:gd name="T51" fmla="*/ 27 h 36"/>
                <a:gd name="T52" fmla="*/ 40 w 41"/>
                <a:gd name="T53" fmla="*/ 25 h 36"/>
                <a:gd name="T54" fmla="*/ 41 w 41"/>
                <a:gd name="T55" fmla="*/ 24 h 36"/>
                <a:gd name="T56" fmla="*/ 41 w 41"/>
                <a:gd name="T57" fmla="*/ 19 h 36"/>
                <a:gd name="T58" fmla="*/ 39 w 41"/>
                <a:gd name="T59" fmla="*/ 12 h 36"/>
                <a:gd name="T60" fmla="*/ 39 w 41"/>
                <a:gd name="T61" fmla="*/ 12 h 36"/>
                <a:gd name="T62" fmla="*/ 36 w 41"/>
                <a:gd name="T63" fmla="*/ 6 h 36"/>
                <a:gd name="T64" fmla="*/ 35 w 41"/>
                <a:gd name="T65" fmla="*/ 3 h 36"/>
                <a:gd name="T66" fmla="*/ 33 w 41"/>
                <a:gd name="T67" fmla="*/ 1 h 36"/>
                <a:gd name="T68" fmla="*/ 31 w 41"/>
                <a:gd name="T69" fmla="*/ 0 h 36"/>
                <a:gd name="T70" fmla="*/ 28 w 41"/>
                <a:gd name="T71" fmla="*/ 1 h 36"/>
                <a:gd name="T72" fmla="*/ 26 w 41"/>
                <a:gd name="T73" fmla="*/ 2 h 36"/>
                <a:gd name="T74" fmla="*/ 24 w 41"/>
                <a:gd name="T75" fmla="*/ 5 h 36"/>
                <a:gd name="T76" fmla="*/ 24 w 41"/>
                <a:gd name="T7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36">
                  <a:moveTo>
                    <a:pt x="24" y="5"/>
                  </a:moveTo>
                  <a:lnTo>
                    <a:pt x="24" y="5"/>
                  </a:lnTo>
                  <a:lnTo>
                    <a:pt x="23" y="6"/>
                  </a:lnTo>
                  <a:lnTo>
                    <a:pt x="20" y="10"/>
                  </a:lnTo>
                  <a:lnTo>
                    <a:pt x="14" y="15"/>
                  </a:lnTo>
                  <a:lnTo>
                    <a:pt x="11" y="17"/>
                  </a:lnTo>
                  <a:lnTo>
                    <a:pt x="6" y="19"/>
                  </a:lnTo>
                  <a:lnTo>
                    <a:pt x="6" y="19"/>
                  </a:lnTo>
                  <a:lnTo>
                    <a:pt x="2" y="21"/>
                  </a:lnTo>
                  <a:lnTo>
                    <a:pt x="0" y="23"/>
                  </a:lnTo>
                  <a:lnTo>
                    <a:pt x="0" y="26"/>
                  </a:lnTo>
                  <a:lnTo>
                    <a:pt x="1" y="29"/>
                  </a:lnTo>
                  <a:lnTo>
                    <a:pt x="3" y="32"/>
                  </a:lnTo>
                  <a:lnTo>
                    <a:pt x="6" y="34"/>
                  </a:lnTo>
                  <a:lnTo>
                    <a:pt x="10" y="36"/>
                  </a:lnTo>
                  <a:lnTo>
                    <a:pt x="13" y="36"/>
                  </a:lnTo>
                  <a:lnTo>
                    <a:pt x="13" y="36"/>
                  </a:lnTo>
                  <a:lnTo>
                    <a:pt x="16" y="35"/>
                  </a:lnTo>
                  <a:lnTo>
                    <a:pt x="18" y="34"/>
                  </a:lnTo>
                  <a:lnTo>
                    <a:pt x="22" y="31"/>
                  </a:lnTo>
                  <a:lnTo>
                    <a:pt x="26" y="28"/>
                  </a:lnTo>
                  <a:lnTo>
                    <a:pt x="28" y="27"/>
                  </a:lnTo>
                  <a:lnTo>
                    <a:pt x="32" y="27"/>
                  </a:lnTo>
                  <a:lnTo>
                    <a:pt x="32" y="27"/>
                  </a:lnTo>
                  <a:lnTo>
                    <a:pt x="36" y="27"/>
                  </a:lnTo>
                  <a:lnTo>
                    <a:pt x="38" y="27"/>
                  </a:lnTo>
                  <a:lnTo>
                    <a:pt x="40" y="25"/>
                  </a:lnTo>
                  <a:lnTo>
                    <a:pt x="41" y="24"/>
                  </a:lnTo>
                  <a:lnTo>
                    <a:pt x="41" y="19"/>
                  </a:lnTo>
                  <a:lnTo>
                    <a:pt x="39" y="12"/>
                  </a:lnTo>
                  <a:lnTo>
                    <a:pt x="39" y="12"/>
                  </a:lnTo>
                  <a:lnTo>
                    <a:pt x="36" y="6"/>
                  </a:lnTo>
                  <a:lnTo>
                    <a:pt x="35" y="3"/>
                  </a:lnTo>
                  <a:lnTo>
                    <a:pt x="33" y="1"/>
                  </a:lnTo>
                  <a:lnTo>
                    <a:pt x="31" y="0"/>
                  </a:lnTo>
                  <a:lnTo>
                    <a:pt x="28" y="1"/>
                  </a:lnTo>
                  <a:lnTo>
                    <a:pt x="26" y="2"/>
                  </a:lnTo>
                  <a:lnTo>
                    <a:pt x="24" y="5"/>
                  </a:lnTo>
                  <a:lnTo>
                    <a:pt x="24" y="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28" name="Freeform 170">
              <a:extLst>
                <a:ext uri="{FF2B5EF4-FFF2-40B4-BE49-F238E27FC236}">
                  <a16:creationId xmlns:a16="http://schemas.microsoft.com/office/drawing/2014/main" id="{90F21398-B68B-4124-A25C-AD375934643C}"/>
                </a:ext>
              </a:extLst>
            </p:cNvPr>
            <p:cNvSpPr>
              <a:spLocks/>
            </p:cNvSpPr>
            <p:nvPr/>
          </p:nvSpPr>
          <p:spPr bwMode="auto">
            <a:xfrm>
              <a:off x="2476581" y="3897159"/>
              <a:ext cx="7627" cy="11803"/>
            </a:xfrm>
            <a:custGeom>
              <a:avLst/>
              <a:gdLst>
                <a:gd name="T0" fmla="*/ 17 w 25"/>
                <a:gd name="T1" fmla="*/ 4 h 33"/>
                <a:gd name="T2" fmla="*/ 17 w 25"/>
                <a:gd name="T3" fmla="*/ 4 h 33"/>
                <a:gd name="T4" fmla="*/ 15 w 25"/>
                <a:gd name="T5" fmla="*/ 5 h 33"/>
                <a:gd name="T6" fmla="*/ 11 w 25"/>
                <a:gd name="T7" fmla="*/ 7 h 33"/>
                <a:gd name="T8" fmla="*/ 6 w 25"/>
                <a:gd name="T9" fmla="*/ 12 h 33"/>
                <a:gd name="T10" fmla="*/ 3 w 25"/>
                <a:gd name="T11" fmla="*/ 15 h 33"/>
                <a:gd name="T12" fmla="*/ 1 w 25"/>
                <a:gd name="T13" fmla="*/ 18 h 33"/>
                <a:gd name="T14" fmla="*/ 1 w 25"/>
                <a:gd name="T15" fmla="*/ 18 h 33"/>
                <a:gd name="T16" fmla="*/ 0 w 25"/>
                <a:gd name="T17" fmla="*/ 22 h 33"/>
                <a:gd name="T18" fmla="*/ 0 w 25"/>
                <a:gd name="T19" fmla="*/ 25 h 33"/>
                <a:gd name="T20" fmla="*/ 0 w 25"/>
                <a:gd name="T21" fmla="*/ 29 h 33"/>
                <a:gd name="T22" fmla="*/ 2 w 25"/>
                <a:gd name="T23" fmla="*/ 31 h 33"/>
                <a:gd name="T24" fmla="*/ 4 w 25"/>
                <a:gd name="T25" fmla="*/ 33 h 33"/>
                <a:gd name="T26" fmla="*/ 7 w 25"/>
                <a:gd name="T27" fmla="*/ 33 h 33"/>
                <a:gd name="T28" fmla="*/ 10 w 25"/>
                <a:gd name="T29" fmla="*/ 31 h 33"/>
                <a:gd name="T30" fmla="*/ 13 w 25"/>
                <a:gd name="T31" fmla="*/ 28 h 33"/>
                <a:gd name="T32" fmla="*/ 13 w 25"/>
                <a:gd name="T33" fmla="*/ 28 h 33"/>
                <a:gd name="T34" fmla="*/ 19 w 25"/>
                <a:gd name="T35" fmla="*/ 17 h 33"/>
                <a:gd name="T36" fmla="*/ 24 w 25"/>
                <a:gd name="T37" fmla="*/ 6 h 33"/>
                <a:gd name="T38" fmla="*/ 25 w 25"/>
                <a:gd name="T39" fmla="*/ 2 h 33"/>
                <a:gd name="T40" fmla="*/ 24 w 25"/>
                <a:gd name="T41" fmla="*/ 0 h 33"/>
                <a:gd name="T42" fmla="*/ 23 w 25"/>
                <a:gd name="T43" fmla="*/ 0 h 33"/>
                <a:gd name="T44" fmla="*/ 22 w 25"/>
                <a:gd name="T45" fmla="*/ 1 h 33"/>
                <a:gd name="T46" fmla="*/ 17 w 25"/>
                <a:gd name="T47" fmla="*/ 4 h 33"/>
                <a:gd name="T48" fmla="*/ 17 w 25"/>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3">
                  <a:moveTo>
                    <a:pt x="17" y="4"/>
                  </a:moveTo>
                  <a:lnTo>
                    <a:pt x="17" y="4"/>
                  </a:lnTo>
                  <a:lnTo>
                    <a:pt x="15" y="5"/>
                  </a:lnTo>
                  <a:lnTo>
                    <a:pt x="11" y="7"/>
                  </a:lnTo>
                  <a:lnTo>
                    <a:pt x="6" y="12"/>
                  </a:lnTo>
                  <a:lnTo>
                    <a:pt x="3" y="15"/>
                  </a:lnTo>
                  <a:lnTo>
                    <a:pt x="1" y="18"/>
                  </a:lnTo>
                  <a:lnTo>
                    <a:pt x="1" y="18"/>
                  </a:lnTo>
                  <a:lnTo>
                    <a:pt x="0" y="22"/>
                  </a:lnTo>
                  <a:lnTo>
                    <a:pt x="0" y="25"/>
                  </a:lnTo>
                  <a:lnTo>
                    <a:pt x="0" y="29"/>
                  </a:lnTo>
                  <a:lnTo>
                    <a:pt x="2" y="31"/>
                  </a:lnTo>
                  <a:lnTo>
                    <a:pt x="4" y="33"/>
                  </a:lnTo>
                  <a:lnTo>
                    <a:pt x="7" y="33"/>
                  </a:lnTo>
                  <a:lnTo>
                    <a:pt x="10" y="31"/>
                  </a:lnTo>
                  <a:lnTo>
                    <a:pt x="13" y="28"/>
                  </a:lnTo>
                  <a:lnTo>
                    <a:pt x="13" y="28"/>
                  </a:lnTo>
                  <a:lnTo>
                    <a:pt x="19" y="17"/>
                  </a:lnTo>
                  <a:lnTo>
                    <a:pt x="24" y="6"/>
                  </a:lnTo>
                  <a:lnTo>
                    <a:pt x="25" y="2"/>
                  </a:lnTo>
                  <a:lnTo>
                    <a:pt x="24" y="0"/>
                  </a:lnTo>
                  <a:lnTo>
                    <a:pt x="23" y="0"/>
                  </a:lnTo>
                  <a:lnTo>
                    <a:pt x="22" y="1"/>
                  </a:lnTo>
                  <a:lnTo>
                    <a:pt x="17" y="4"/>
                  </a:lnTo>
                  <a:lnTo>
                    <a:pt x="17"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36" name="Freeform 171">
              <a:extLst>
                <a:ext uri="{FF2B5EF4-FFF2-40B4-BE49-F238E27FC236}">
                  <a16:creationId xmlns:a16="http://schemas.microsoft.com/office/drawing/2014/main" id="{CF37537F-5AF2-406F-8077-34566DB81187}"/>
                </a:ext>
              </a:extLst>
            </p:cNvPr>
            <p:cNvSpPr>
              <a:spLocks/>
            </p:cNvSpPr>
            <p:nvPr/>
          </p:nvSpPr>
          <p:spPr bwMode="auto">
            <a:xfrm>
              <a:off x="2514718" y="3846995"/>
              <a:ext cx="77545" cy="56065"/>
            </a:xfrm>
            <a:custGeom>
              <a:avLst/>
              <a:gdLst>
                <a:gd name="T0" fmla="*/ 234 w 244"/>
                <a:gd name="T1" fmla="*/ 3 h 149"/>
                <a:gd name="T2" fmla="*/ 212 w 244"/>
                <a:gd name="T3" fmla="*/ 0 h 149"/>
                <a:gd name="T4" fmla="*/ 202 w 244"/>
                <a:gd name="T5" fmla="*/ 1 h 149"/>
                <a:gd name="T6" fmla="*/ 192 w 244"/>
                <a:gd name="T7" fmla="*/ 6 h 149"/>
                <a:gd name="T8" fmla="*/ 189 w 244"/>
                <a:gd name="T9" fmla="*/ 9 h 149"/>
                <a:gd name="T10" fmla="*/ 182 w 244"/>
                <a:gd name="T11" fmla="*/ 13 h 149"/>
                <a:gd name="T12" fmla="*/ 171 w 244"/>
                <a:gd name="T13" fmla="*/ 13 h 149"/>
                <a:gd name="T14" fmla="*/ 158 w 244"/>
                <a:gd name="T15" fmla="*/ 12 h 149"/>
                <a:gd name="T16" fmla="*/ 138 w 244"/>
                <a:gd name="T17" fmla="*/ 11 h 149"/>
                <a:gd name="T18" fmla="*/ 128 w 244"/>
                <a:gd name="T19" fmla="*/ 12 h 149"/>
                <a:gd name="T20" fmla="*/ 118 w 244"/>
                <a:gd name="T21" fmla="*/ 18 h 149"/>
                <a:gd name="T22" fmla="*/ 112 w 244"/>
                <a:gd name="T23" fmla="*/ 23 h 149"/>
                <a:gd name="T24" fmla="*/ 93 w 244"/>
                <a:gd name="T25" fmla="*/ 43 h 149"/>
                <a:gd name="T26" fmla="*/ 76 w 244"/>
                <a:gd name="T27" fmla="*/ 58 h 149"/>
                <a:gd name="T28" fmla="*/ 67 w 244"/>
                <a:gd name="T29" fmla="*/ 63 h 149"/>
                <a:gd name="T30" fmla="*/ 53 w 244"/>
                <a:gd name="T31" fmla="*/ 69 h 149"/>
                <a:gd name="T32" fmla="*/ 43 w 244"/>
                <a:gd name="T33" fmla="*/ 71 h 149"/>
                <a:gd name="T34" fmla="*/ 27 w 244"/>
                <a:gd name="T35" fmla="*/ 76 h 149"/>
                <a:gd name="T36" fmla="*/ 14 w 244"/>
                <a:gd name="T37" fmla="*/ 82 h 149"/>
                <a:gd name="T38" fmla="*/ 5 w 244"/>
                <a:gd name="T39" fmla="*/ 91 h 149"/>
                <a:gd name="T40" fmla="*/ 1 w 244"/>
                <a:gd name="T41" fmla="*/ 101 h 149"/>
                <a:gd name="T42" fmla="*/ 1 w 244"/>
                <a:gd name="T43" fmla="*/ 124 h 149"/>
                <a:gd name="T44" fmla="*/ 1 w 244"/>
                <a:gd name="T45" fmla="*/ 134 h 149"/>
                <a:gd name="T46" fmla="*/ 3 w 244"/>
                <a:gd name="T47" fmla="*/ 143 h 149"/>
                <a:gd name="T48" fmla="*/ 7 w 244"/>
                <a:gd name="T49" fmla="*/ 149 h 149"/>
                <a:gd name="T50" fmla="*/ 16 w 244"/>
                <a:gd name="T51" fmla="*/ 148 h 149"/>
                <a:gd name="T52" fmla="*/ 21 w 244"/>
                <a:gd name="T53" fmla="*/ 146 h 149"/>
                <a:gd name="T54" fmla="*/ 30 w 244"/>
                <a:gd name="T55" fmla="*/ 138 h 149"/>
                <a:gd name="T56" fmla="*/ 34 w 244"/>
                <a:gd name="T57" fmla="*/ 133 h 149"/>
                <a:gd name="T58" fmla="*/ 43 w 244"/>
                <a:gd name="T59" fmla="*/ 130 h 149"/>
                <a:gd name="T60" fmla="*/ 55 w 244"/>
                <a:gd name="T61" fmla="*/ 128 h 149"/>
                <a:gd name="T62" fmla="*/ 72 w 244"/>
                <a:gd name="T63" fmla="*/ 121 h 149"/>
                <a:gd name="T64" fmla="*/ 80 w 244"/>
                <a:gd name="T65" fmla="*/ 114 h 149"/>
                <a:gd name="T66" fmla="*/ 84 w 244"/>
                <a:gd name="T67" fmla="*/ 109 h 149"/>
                <a:gd name="T68" fmla="*/ 102 w 244"/>
                <a:gd name="T69" fmla="*/ 88 h 149"/>
                <a:gd name="T70" fmla="*/ 114 w 244"/>
                <a:gd name="T71" fmla="*/ 79 h 149"/>
                <a:gd name="T72" fmla="*/ 126 w 244"/>
                <a:gd name="T73" fmla="*/ 73 h 149"/>
                <a:gd name="T74" fmla="*/ 131 w 244"/>
                <a:gd name="T75" fmla="*/ 71 h 149"/>
                <a:gd name="T76" fmla="*/ 143 w 244"/>
                <a:gd name="T77" fmla="*/ 65 h 149"/>
                <a:gd name="T78" fmla="*/ 158 w 244"/>
                <a:gd name="T79" fmla="*/ 60 h 149"/>
                <a:gd name="T80" fmla="*/ 165 w 244"/>
                <a:gd name="T81" fmla="*/ 59 h 149"/>
                <a:gd name="T82" fmla="*/ 177 w 244"/>
                <a:gd name="T83" fmla="*/ 56 h 149"/>
                <a:gd name="T84" fmla="*/ 184 w 244"/>
                <a:gd name="T85" fmla="*/ 52 h 149"/>
                <a:gd name="T86" fmla="*/ 195 w 244"/>
                <a:gd name="T87" fmla="*/ 44 h 149"/>
                <a:gd name="T88" fmla="*/ 202 w 244"/>
                <a:gd name="T89" fmla="*/ 42 h 149"/>
                <a:gd name="T90" fmla="*/ 225 w 244"/>
                <a:gd name="T91" fmla="*/ 35 h 149"/>
                <a:gd name="T92" fmla="*/ 236 w 244"/>
                <a:gd name="T93" fmla="*/ 27 h 149"/>
                <a:gd name="T94" fmla="*/ 239 w 244"/>
                <a:gd name="T95" fmla="*/ 24 h 149"/>
                <a:gd name="T96" fmla="*/ 244 w 244"/>
                <a:gd name="T97" fmla="*/ 13 h 149"/>
                <a:gd name="T98" fmla="*/ 244 w 244"/>
                <a:gd name="T99" fmla="*/ 7 h 149"/>
                <a:gd name="T100" fmla="*/ 239 w 244"/>
                <a:gd name="T101" fmla="*/ 4 h 149"/>
                <a:gd name="T102" fmla="*/ 234 w 244"/>
                <a:gd name="T103"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 h="149">
                  <a:moveTo>
                    <a:pt x="234" y="3"/>
                  </a:moveTo>
                  <a:lnTo>
                    <a:pt x="234" y="3"/>
                  </a:lnTo>
                  <a:lnTo>
                    <a:pt x="223" y="2"/>
                  </a:lnTo>
                  <a:lnTo>
                    <a:pt x="212" y="0"/>
                  </a:lnTo>
                  <a:lnTo>
                    <a:pt x="207" y="0"/>
                  </a:lnTo>
                  <a:lnTo>
                    <a:pt x="202" y="1"/>
                  </a:lnTo>
                  <a:lnTo>
                    <a:pt x="196" y="3"/>
                  </a:lnTo>
                  <a:lnTo>
                    <a:pt x="192" y="6"/>
                  </a:lnTo>
                  <a:lnTo>
                    <a:pt x="192" y="6"/>
                  </a:lnTo>
                  <a:lnTo>
                    <a:pt x="189" y="9"/>
                  </a:lnTo>
                  <a:lnTo>
                    <a:pt x="185" y="12"/>
                  </a:lnTo>
                  <a:lnTo>
                    <a:pt x="182" y="13"/>
                  </a:lnTo>
                  <a:lnTo>
                    <a:pt x="179" y="14"/>
                  </a:lnTo>
                  <a:lnTo>
                    <a:pt x="171" y="13"/>
                  </a:lnTo>
                  <a:lnTo>
                    <a:pt x="158" y="12"/>
                  </a:lnTo>
                  <a:lnTo>
                    <a:pt x="158" y="12"/>
                  </a:lnTo>
                  <a:lnTo>
                    <a:pt x="144" y="11"/>
                  </a:lnTo>
                  <a:lnTo>
                    <a:pt x="138" y="11"/>
                  </a:lnTo>
                  <a:lnTo>
                    <a:pt x="133" y="11"/>
                  </a:lnTo>
                  <a:lnTo>
                    <a:pt x="128" y="12"/>
                  </a:lnTo>
                  <a:lnTo>
                    <a:pt x="123" y="14"/>
                  </a:lnTo>
                  <a:lnTo>
                    <a:pt x="118" y="18"/>
                  </a:lnTo>
                  <a:lnTo>
                    <a:pt x="112" y="23"/>
                  </a:lnTo>
                  <a:lnTo>
                    <a:pt x="112" y="23"/>
                  </a:lnTo>
                  <a:lnTo>
                    <a:pt x="101" y="34"/>
                  </a:lnTo>
                  <a:lnTo>
                    <a:pt x="93" y="43"/>
                  </a:lnTo>
                  <a:lnTo>
                    <a:pt x="85" y="51"/>
                  </a:lnTo>
                  <a:lnTo>
                    <a:pt x="76" y="58"/>
                  </a:lnTo>
                  <a:lnTo>
                    <a:pt x="76" y="58"/>
                  </a:lnTo>
                  <a:lnTo>
                    <a:pt x="67" y="63"/>
                  </a:lnTo>
                  <a:lnTo>
                    <a:pt x="60" y="67"/>
                  </a:lnTo>
                  <a:lnTo>
                    <a:pt x="53" y="69"/>
                  </a:lnTo>
                  <a:lnTo>
                    <a:pt x="43" y="71"/>
                  </a:lnTo>
                  <a:lnTo>
                    <a:pt x="43" y="71"/>
                  </a:lnTo>
                  <a:lnTo>
                    <a:pt x="38" y="72"/>
                  </a:lnTo>
                  <a:lnTo>
                    <a:pt x="27" y="76"/>
                  </a:lnTo>
                  <a:lnTo>
                    <a:pt x="20" y="78"/>
                  </a:lnTo>
                  <a:lnTo>
                    <a:pt x="14" y="82"/>
                  </a:lnTo>
                  <a:lnTo>
                    <a:pt x="9" y="86"/>
                  </a:lnTo>
                  <a:lnTo>
                    <a:pt x="5" y="91"/>
                  </a:lnTo>
                  <a:lnTo>
                    <a:pt x="5" y="91"/>
                  </a:lnTo>
                  <a:lnTo>
                    <a:pt x="1" y="101"/>
                  </a:lnTo>
                  <a:lnTo>
                    <a:pt x="0" y="108"/>
                  </a:lnTo>
                  <a:lnTo>
                    <a:pt x="1" y="124"/>
                  </a:lnTo>
                  <a:lnTo>
                    <a:pt x="1" y="124"/>
                  </a:lnTo>
                  <a:lnTo>
                    <a:pt x="1" y="134"/>
                  </a:lnTo>
                  <a:lnTo>
                    <a:pt x="2" y="139"/>
                  </a:lnTo>
                  <a:lnTo>
                    <a:pt x="3" y="143"/>
                  </a:lnTo>
                  <a:lnTo>
                    <a:pt x="4" y="146"/>
                  </a:lnTo>
                  <a:lnTo>
                    <a:pt x="7" y="149"/>
                  </a:lnTo>
                  <a:lnTo>
                    <a:pt x="11" y="149"/>
                  </a:lnTo>
                  <a:lnTo>
                    <a:pt x="16" y="148"/>
                  </a:lnTo>
                  <a:lnTo>
                    <a:pt x="16" y="148"/>
                  </a:lnTo>
                  <a:lnTo>
                    <a:pt x="21" y="146"/>
                  </a:lnTo>
                  <a:lnTo>
                    <a:pt x="24" y="143"/>
                  </a:lnTo>
                  <a:lnTo>
                    <a:pt x="30" y="138"/>
                  </a:lnTo>
                  <a:lnTo>
                    <a:pt x="32" y="135"/>
                  </a:lnTo>
                  <a:lnTo>
                    <a:pt x="34" y="133"/>
                  </a:lnTo>
                  <a:lnTo>
                    <a:pt x="38" y="131"/>
                  </a:lnTo>
                  <a:lnTo>
                    <a:pt x="43" y="130"/>
                  </a:lnTo>
                  <a:lnTo>
                    <a:pt x="43" y="130"/>
                  </a:lnTo>
                  <a:lnTo>
                    <a:pt x="55" y="128"/>
                  </a:lnTo>
                  <a:lnTo>
                    <a:pt x="67" y="124"/>
                  </a:lnTo>
                  <a:lnTo>
                    <a:pt x="72" y="121"/>
                  </a:lnTo>
                  <a:lnTo>
                    <a:pt x="76" y="117"/>
                  </a:lnTo>
                  <a:lnTo>
                    <a:pt x="80" y="114"/>
                  </a:lnTo>
                  <a:lnTo>
                    <a:pt x="84" y="109"/>
                  </a:lnTo>
                  <a:lnTo>
                    <a:pt x="84" y="109"/>
                  </a:lnTo>
                  <a:lnTo>
                    <a:pt x="92" y="99"/>
                  </a:lnTo>
                  <a:lnTo>
                    <a:pt x="102" y="88"/>
                  </a:lnTo>
                  <a:lnTo>
                    <a:pt x="107" y="83"/>
                  </a:lnTo>
                  <a:lnTo>
                    <a:pt x="114" y="79"/>
                  </a:lnTo>
                  <a:lnTo>
                    <a:pt x="120" y="76"/>
                  </a:lnTo>
                  <a:lnTo>
                    <a:pt x="126" y="73"/>
                  </a:lnTo>
                  <a:lnTo>
                    <a:pt x="126" y="73"/>
                  </a:lnTo>
                  <a:lnTo>
                    <a:pt x="131" y="71"/>
                  </a:lnTo>
                  <a:lnTo>
                    <a:pt x="136" y="69"/>
                  </a:lnTo>
                  <a:lnTo>
                    <a:pt x="143" y="65"/>
                  </a:lnTo>
                  <a:lnTo>
                    <a:pt x="152" y="61"/>
                  </a:lnTo>
                  <a:lnTo>
                    <a:pt x="158" y="60"/>
                  </a:lnTo>
                  <a:lnTo>
                    <a:pt x="165" y="59"/>
                  </a:lnTo>
                  <a:lnTo>
                    <a:pt x="165" y="59"/>
                  </a:lnTo>
                  <a:lnTo>
                    <a:pt x="172" y="58"/>
                  </a:lnTo>
                  <a:lnTo>
                    <a:pt x="177" y="56"/>
                  </a:lnTo>
                  <a:lnTo>
                    <a:pt x="181" y="54"/>
                  </a:lnTo>
                  <a:lnTo>
                    <a:pt x="184" y="52"/>
                  </a:lnTo>
                  <a:lnTo>
                    <a:pt x="190" y="46"/>
                  </a:lnTo>
                  <a:lnTo>
                    <a:pt x="195" y="44"/>
                  </a:lnTo>
                  <a:lnTo>
                    <a:pt x="202" y="42"/>
                  </a:lnTo>
                  <a:lnTo>
                    <a:pt x="202" y="42"/>
                  </a:lnTo>
                  <a:lnTo>
                    <a:pt x="215" y="38"/>
                  </a:lnTo>
                  <a:lnTo>
                    <a:pt x="225" y="35"/>
                  </a:lnTo>
                  <a:lnTo>
                    <a:pt x="233" y="30"/>
                  </a:lnTo>
                  <a:lnTo>
                    <a:pt x="236" y="27"/>
                  </a:lnTo>
                  <a:lnTo>
                    <a:pt x="239" y="24"/>
                  </a:lnTo>
                  <a:lnTo>
                    <a:pt x="239" y="24"/>
                  </a:lnTo>
                  <a:lnTo>
                    <a:pt x="243" y="17"/>
                  </a:lnTo>
                  <a:lnTo>
                    <a:pt x="244" y="13"/>
                  </a:lnTo>
                  <a:lnTo>
                    <a:pt x="244" y="10"/>
                  </a:lnTo>
                  <a:lnTo>
                    <a:pt x="244" y="7"/>
                  </a:lnTo>
                  <a:lnTo>
                    <a:pt x="242" y="5"/>
                  </a:lnTo>
                  <a:lnTo>
                    <a:pt x="239" y="4"/>
                  </a:lnTo>
                  <a:lnTo>
                    <a:pt x="234" y="3"/>
                  </a:lnTo>
                  <a:lnTo>
                    <a:pt x="234" y="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37" name="Freeform 172">
              <a:extLst>
                <a:ext uri="{FF2B5EF4-FFF2-40B4-BE49-F238E27FC236}">
                  <a16:creationId xmlns:a16="http://schemas.microsoft.com/office/drawing/2014/main" id="{BE6335DE-6E8D-47DB-8297-5F1ED61F5B5C}"/>
                </a:ext>
              </a:extLst>
            </p:cNvPr>
            <p:cNvSpPr>
              <a:spLocks/>
            </p:cNvSpPr>
            <p:nvPr/>
          </p:nvSpPr>
          <p:spPr bwMode="auto">
            <a:xfrm>
              <a:off x="2593533" y="3599122"/>
              <a:ext cx="30509" cy="72296"/>
            </a:xfrm>
            <a:custGeom>
              <a:avLst/>
              <a:gdLst>
                <a:gd name="T0" fmla="*/ 1 w 96"/>
                <a:gd name="T1" fmla="*/ 61 h 195"/>
                <a:gd name="T2" fmla="*/ 1 w 96"/>
                <a:gd name="T3" fmla="*/ 72 h 195"/>
                <a:gd name="T4" fmla="*/ 6 w 96"/>
                <a:gd name="T5" fmla="*/ 81 h 195"/>
                <a:gd name="T6" fmla="*/ 9 w 96"/>
                <a:gd name="T7" fmla="*/ 96 h 195"/>
                <a:gd name="T8" fmla="*/ 8 w 96"/>
                <a:gd name="T9" fmla="*/ 108 h 195"/>
                <a:gd name="T10" fmla="*/ 11 w 96"/>
                <a:gd name="T11" fmla="*/ 117 h 195"/>
                <a:gd name="T12" fmla="*/ 18 w 96"/>
                <a:gd name="T13" fmla="*/ 124 h 195"/>
                <a:gd name="T14" fmla="*/ 18 w 96"/>
                <a:gd name="T15" fmla="*/ 137 h 195"/>
                <a:gd name="T16" fmla="*/ 17 w 96"/>
                <a:gd name="T17" fmla="*/ 156 h 195"/>
                <a:gd name="T18" fmla="*/ 26 w 96"/>
                <a:gd name="T19" fmla="*/ 165 h 195"/>
                <a:gd name="T20" fmla="*/ 34 w 96"/>
                <a:gd name="T21" fmla="*/ 173 h 195"/>
                <a:gd name="T22" fmla="*/ 45 w 96"/>
                <a:gd name="T23" fmla="*/ 191 h 195"/>
                <a:gd name="T24" fmla="*/ 53 w 96"/>
                <a:gd name="T25" fmla="*/ 195 h 195"/>
                <a:gd name="T26" fmla="*/ 57 w 96"/>
                <a:gd name="T27" fmla="*/ 192 h 195"/>
                <a:gd name="T28" fmla="*/ 55 w 96"/>
                <a:gd name="T29" fmla="*/ 183 h 195"/>
                <a:gd name="T30" fmla="*/ 43 w 96"/>
                <a:gd name="T31" fmla="*/ 165 h 195"/>
                <a:gd name="T32" fmla="*/ 37 w 96"/>
                <a:gd name="T33" fmla="*/ 148 h 195"/>
                <a:gd name="T34" fmla="*/ 39 w 96"/>
                <a:gd name="T35" fmla="*/ 129 h 195"/>
                <a:gd name="T36" fmla="*/ 44 w 96"/>
                <a:gd name="T37" fmla="*/ 119 h 195"/>
                <a:gd name="T38" fmla="*/ 56 w 96"/>
                <a:gd name="T39" fmla="*/ 117 h 195"/>
                <a:gd name="T40" fmla="*/ 69 w 96"/>
                <a:gd name="T41" fmla="*/ 120 h 195"/>
                <a:gd name="T42" fmla="*/ 78 w 96"/>
                <a:gd name="T43" fmla="*/ 125 h 195"/>
                <a:gd name="T44" fmla="*/ 89 w 96"/>
                <a:gd name="T45" fmla="*/ 127 h 195"/>
                <a:gd name="T46" fmla="*/ 96 w 96"/>
                <a:gd name="T47" fmla="*/ 122 h 195"/>
                <a:gd name="T48" fmla="*/ 95 w 96"/>
                <a:gd name="T49" fmla="*/ 116 h 195"/>
                <a:gd name="T50" fmla="*/ 82 w 96"/>
                <a:gd name="T51" fmla="*/ 103 h 195"/>
                <a:gd name="T52" fmla="*/ 70 w 96"/>
                <a:gd name="T53" fmla="*/ 103 h 195"/>
                <a:gd name="T54" fmla="*/ 64 w 96"/>
                <a:gd name="T55" fmla="*/ 100 h 195"/>
                <a:gd name="T56" fmla="*/ 64 w 96"/>
                <a:gd name="T57" fmla="*/ 95 h 195"/>
                <a:gd name="T58" fmla="*/ 70 w 96"/>
                <a:gd name="T59" fmla="*/ 86 h 195"/>
                <a:gd name="T60" fmla="*/ 80 w 96"/>
                <a:gd name="T61" fmla="*/ 82 h 195"/>
                <a:gd name="T62" fmla="*/ 88 w 96"/>
                <a:gd name="T63" fmla="*/ 68 h 195"/>
                <a:gd name="T64" fmla="*/ 88 w 96"/>
                <a:gd name="T65" fmla="*/ 52 h 195"/>
                <a:gd name="T66" fmla="*/ 78 w 96"/>
                <a:gd name="T67" fmla="*/ 41 h 195"/>
                <a:gd name="T68" fmla="*/ 71 w 96"/>
                <a:gd name="T69" fmla="*/ 38 h 195"/>
                <a:gd name="T70" fmla="*/ 65 w 96"/>
                <a:gd name="T71" fmla="*/ 40 h 195"/>
                <a:gd name="T72" fmla="*/ 60 w 96"/>
                <a:gd name="T73" fmla="*/ 49 h 195"/>
                <a:gd name="T74" fmla="*/ 52 w 96"/>
                <a:gd name="T75" fmla="*/ 65 h 195"/>
                <a:gd name="T76" fmla="*/ 44 w 96"/>
                <a:gd name="T77" fmla="*/ 68 h 195"/>
                <a:gd name="T78" fmla="*/ 40 w 96"/>
                <a:gd name="T79" fmla="*/ 67 h 195"/>
                <a:gd name="T80" fmla="*/ 39 w 96"/>
                <a:gd name="T81" fmla="*/ 41 h 195"/>
                <a:gd name="T82" fmla="*/ 38 w 96"/>
                <a:gd name="T83" fmla="*/ 13 h 195"/>
                <a:gd name="T84" fmla="*/ 33 w 96"/>
                <a:gd name="T85" fmla="*/ 0 h 195"/>
                <a:gd name="T86" fmla="*/ 27 w 96"/>
                <a:gd name="T87" fmla="*/ 5 h 195"/>
                <a:gd name="T88" fmla="*/ 20 w 96"/>
                <a:gd name="T89" fmla="*/ 17 h 195"/>
                <a:gd name="T90" fmla="*/ 11 w 96"/>
                <a:gd name="T91" fmla="*/ 34 h 195"/>
                <a:gd name="T92" fmla="*/ 10 w 96"/>
                <a:gd name="T93" fmla="*/ 45 h 195"/>
                <a:gd name="T94" fmla="*/ 3 w 96"/>
                <a:gd name="T95" fmla="*/ 5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95">
                  <a:moveTo>
                    <a:pt x="3" y="59"/>
                  </a:moveTo>
                  <a:lnTo>
                    <a:pt x="3" y="59"/>
                  </a:lnTo>
                  <a:lnTo>
                    <a:pt x="1" y="61"/>
                  </a:lnTo>
                  <a:lnTo>
                    <a:pt x="0" y="63"/>
                  </a:lnTo>
                  <a:lnTo>
                    <a:pt x="0" y="67"/>
                  </a:lnTo>
                  <a:lnTo>
                    <a:pt x="1" y="72"/>
                  </a:lnTo>
                  <a:lnTo>
                    <a:pt x="3" y="77"/>
                  </a:lnTo>
                  <a:lnTo>
                    <a:pt x="3" y="77"/>
                  </a:lnTo>
                  <a:lnTo>
                    <a:pt x="6" y="81"/>
                  </a:lnTo>
                  <a:lnTo>
                    <a:pt x="8" y="85"/>
                  </a:lnTo>
                  <a:lnTo>
                    <a:pt x="9" y="90"/>
                  </a:lnTo>
                  <a:lnTo>
                    <a:pt x="9" y="96"/>
                  </a:lnTo>
                  <a:lnTo>
                    <a:pt x="9" y="96"/>
                  </a:lnTo>
                  <a:lnTo>
                    <a:pt x="8" y="103"/>
                  </a:lnTo>
                  <a:lnTo>
                    <a:pt x="8" y="108"/>
                  </a:lnTo>
                  <a:lnTo>
                    <a:pt x="8" y="113"/>
                  </a:lnTo>
                  <a:lnTo>
                    <a:pt x="9" y="115"/>
                  </a:lnTo>
                  <a:lnTo>
                    <a:pt x="11" y="117"/>
                  </a:lnTo>
                  <a:lnTo>
                    <a:pt x="11" y="117"/>
                  </a:lnTo>
                  <a:lnTo>
                    <a:pt x="15" y="121"/>
                  </a:lnTo>
                  <a:lnTo>
                    <a:pt x="18" y="124"/>
                  </a:lnTo>
                  <a:lnTo>
                    <a:pt x="19" y="129"/>
                  </a:lnTo>
                  <a:lnTo>
                    <a:pt x="18" y="137"/>
                  </a:lnTo>
                  <a:lnTo>
                    <a:pt x="18" y="137"/>
                  </a:lnTo>
                  <a:lnTo>
                    <a:pt x="17" y="147"/>
                  </a:lnTo>
                  <a:lnTo>
                    <a:pt x="16" y="153"/>
                  </a:lnTo>
                  <a:lnTo>
                    <a:pt x="17" y="156"/>
                  </a:lnTo>
                  <a:lnTo>
                    <a:pt x="19" y="159"/>
                  </a:lnTo>
                  <a:lnTo>
                    <a:pt x="22" y="162"/>
                  </a:lnTo>
                  <a:lnTo>
                    <a:pt x="26" y="165"/>
                  </a:lnTo>
                  <a:lnTo>
                    <a:pt x="26" y="165"/>
                  </a:lnTo>
                  <a:lnTo>
                    <a:pt x="30" y="169"/>
                  </a:lnTo>
                  <a:lnTo>
                    <a:pt x="34" y="173"/>
                  </a:lnTo>
                  <a:lnTo>
                    <a:pt x="39" y="181"/>
                  </a:lnTo>
                  <a:lnTo>
                    <a:pt x="43" y="188"/>
                  </a:lnTo>
                  <a:lnTo>
                    <a:pt x="45" y="191"/>
                  </a:lnTo>
                  <a:lnTo>
                    <a:pt x="48" y="193"/>
                  </a:lnTo>
                  <a:lnTo>
                    <a:pt x="48" y="193"/>
                  </a:lnTo>
                  <a:lnTo>
                    <a:pt x="53" y="195"/>
                  </a:lnTo>
                  <a:lnTo>
                    <a:pt x="55" y="194"/>
                  </a:lnTo>
                  <a:lnTo>
                    <a:pt x="56" y="194"/>
                  </a:lnTo>
                  <a:lnTo>
                    <a:pt x="57" y="192"/>
                  </a:lnTo>
                  <a:lnTo>
                    <a:pt x="57" y="190"/>
                  </a:lnTo>
                  <a:lnTo>
                    <a:pt x="55" y="183"/>
                  </a:lnTo>
                  <a:lnTo>
                    <a:pt x="55" y="183"/>
                  </a:lnTo>
                  <a:lnTo>
                    <a:pt x="53" y="179"/>
                  </a:lnTo>
                  <a:lnTo>
                    <a:pt x="50" y="174"/>
                  </a:lnTo>
                  <a:lnTo>
                    <a:pt x="43" y="165"/>
                  </a:lnTo>
                  <a:lnTo>
                    <a:pt x="40" y="160"/>
                  </a:lnTo>
                  <a:lnTo>
                    <a:pt x="38" y="154"/>
                  </a:lnTo>
                  <a:lnTo>
                    <a:pt x="37" y="148"/>
                  </a:lnTo>
                  <a:lnTo>
                    <a:pt x="37" y="141"/>
                  </a:lnTo>
                  <a:lnTo>
                    <a:pt x="37" y="141"/>
                  </a:lnTo>
                  <a:lnTo>
                    <a:pt x="39" y="129"/>
                  </a:lnTo>
                  <a:lnTo>
                    <a:pt x="40" y="125"/>
                  </a:lnTo>
                  <a:lnTo>
                    <a:pt x="42" y="122"/>
                  </a:lnTo>
                  <a:lnTo>
                    <a:pt x="44" y="119"/>
                  </a:lnTo>
                  <a:lnTo>
                    <a:pt x="47" y="117"/>
                  </a:lnTo>
                  <a:lnTo>
                    <a:pt x="51" y="117"/>
                  </a:lnTo>
                  <a:lnTo>
                    <a:pt x="56" y="117"/>
                  </a:lnTo>
                  <a:lnTo>
                    <a:pt x="56" y="117"/>
                  </a:lnTo>
                  <a:lnTo>
                    <a:pt x="65" y="118"/>
                  </a:lnTo>
                  <a:lnTo>
                    <a:pt x="69" y="120"/>
                  </a:lnTo>
                  <a:lnTo>
                    <a:pt x="73" y="122"/>
                  </a:lnTo>
                  <a:lnTo>
                    <a:pt x="78" y="125"/>
                  </a:lnTo>
                  <a:lnTo>
                    <a:pt x="78" y="125"/>
                  </a:lnTo>
                  <a:lnTo>
                    <a:pt x="82" y="127"/>
                  </a:lnTo>
                  <a:lnTo>
                    <a:pt x="85" y="128"/>
                  </a:lnTo>
                  <a:lnTo>
                    <a:pt x="89" y="127"/>
                  </a:lnTo>
                  <a:lnTo>
                    <a:pt x="92" y="127"/>
                  </a:lnTo>
                  <a:lnTo>
                    <a:pt x="95" y="125"/>
                  </a:lnTo>
                  <a:lnTo>
                    <a:pt x="96" y="122"/>
                  </a:lnTo>
                  <a:lnTo>
                    <a:pt x="96" y="120"/>
                  </a:lnTo>
                  <a:lnTo>
                    <a:pt x="95" y="116"/>
                  </a:lnTo>
                  <a:lnTo>
                    <a:pt x="95" y="116"/>
                  </a:lnTo>
                  <a:lnTo>
                    <a:pt x="91" y="110"/>
                  </a:lnTo>
                  <a:lnTo>
                    <a:pt x="87" y="105"/>
                  </a:lnTo>
                  <a:lnTo>
                    <a:pt x="82" y="103"/>
                  </a:lnTo>
                  <a:lnTo>
                    <a:pt x="76" y="103"/>
                  </a:lnTo>
                  <a:lnTo>
                    <a:pt x="76" y="103"/>
                  </a:lnTo>
                  <a:lnTo>
                    <a:pt x="70" y="103"/>
                  </a:lnTo>
                  <a:lnTo>
                    <a:pt x="66" y="102"/>
                  </a:lnTo>
                  <a:lnTo>
                    <a:pt x="65" y="101"/>
                  </a:lnTo>
                  <a:lnTo>
                    <a:pt x="64" y="100"/>
                  </a:lnTo>
                  <a:lnTo>
                    <a:pt x="64" y="98"/>
                  </a:lnTo>
                  <a:lnTo>
                    <a:pt x="64" y="95"/>
                  </a:lnTo>
                  <a:lnTo>
                    <a:pt x="64" y="95"/>
                  </a:lnTo>
                  <a:lnTo>
                    <a:pt x="65" y="90"/>
                  </a:lnTo>
                  <a:lnTo>
                    <a:pt x="67" y="88"/>
                  </a:lnTo>
                  <a:lnTo>
                    <a:pt x="70" y="86"/>
                  </a:lnTo>
                  <a:lnTo>
                    <a:pt x="75" y="84"/>
                  </a:lnTo>
                  <a:lnTo>
                    <a:pt x="75" y="84"/>
                  </a:lnTo>
                  <a:lnTo>
                    <a:pt x="80" y="82"/>
                  </a:lnTo>
                  <a:lnTo>
                    <a:pt x="84" y="80"/>
                  </a:lnTo>
                  <a:lnTo>
                    <a:pt x="86" y="76"/>
                  </a:lnTo>
                  <a:lnTo>
                    <a:pt x="88" y="68"/>
                  </a:lnTo>
                  <a:lnTo>
                    <a:pt x="88" y="68"/>
                  </a:lnTo>
                  <a:lnTo>
                    <a:pt x="89" y="59"/>
                  </a:lnTo>
                  <a:lnTo>
                    <a:pt x="88" y="52"/>
                  </a:lnTo>
                  <a:lnTo>
                    <a:pt x="87" y="49"/>
                  </a:lnTo>
                  <a:lnTo>
                    <a:pt x="84" y="46"/>
                  </a:lnTo>
                  <a:lnTo>
                    <a:pt x="78" y="41"/>
                  </a:lnTo>
                  <a:lnTo>
                    <a:pt x="78" y="41"/>
                  </a:lnTo>
                  <a:lnTo>
                    <a:pt x="74" y="39"/>
                  </a:lnTo>
                  <a:lnTo>
                    <a:pt x="71" y="38"/>
                  </a:lnTo>
                  <a:lnTo>
                    <a:pt x="69" y="38"/>
                  </a:lnTo>
                  <a:lnTo>
                    <a:pt x="66" y="39"/>
                  </a:lnTo>
                  <a:lnTo>
                    <a:pt x="65" y="40"/>
                  </a:lnTo>
                  <a:lnTo>
                    <a:pt x="63" y="43"/>
                  </a:lnTo>
                  <a:lnTo>
                    <a:pt x="60" y="49"/>
                  </a:lnTo>
                  <a:lnTo>
                    <a:pt x="60" y="49"/>
                  </a:lnTo>
                  <a:lnTo>
                    <a:pt x="57" y="57"/>
                  </a:lnTo>
                  <a:lnTo>
                    <a:pt x="54" y="63"/>
                  </a:lnTo>
                  <a:lnTo>
                    <a:pt x="52" y="65"/>
                  </a:lnTo>
                  <a:lnTo>
                    <a:pt x="49" y="67"/>
                  </a:lnTo>
                  <a:lnTo>
                    <a:pt x="47" y="68"/>
                  </a:lnTo>
                  <a:lnTo>
                    <a:pt x="44" y="68"/>
                  </a:lnTo>
                  <a:lnTo>
                    <a:pt x="44" y="68"/>
                  </a:lnTo>
                  <a:lnTo>
                    <a:pt x="41" y="67"/>
                  </a:lnTo>
                  <a:lnTo>
                    <a:pt x="40" y="67"/>
                  </a:lnTo>
                  <a:lnTo>
                    <a:pt x="39" y="65"/>
                  </a:lnTo>
                  <a:lnTo>
                    <a:pt x="39" y="63"/>
                  </a:lnTo>
                  <a:lnTo>
                    <a:pt x="39" y="41"/>
                  </a:lnTo>
                  <a:lnTo>
                    <a:pt x="39" y="41"/>
                  </a:lnTo>
                  <a:lnTo>
                    <a:pt x="39" y="22"/>
                  </a:lnTo>
                  <a:lnTo>
                    <a:pt x="38" y="13"/>
                  </a:lnTo>
                  <a:lnTo>
                    <a:pt x="37" y="6"/>
                  </a:lnTo>
                  <a:lnTo>
                    <a:pt x="34" y="1"/>
                  </a:lnTo>
                  <a:lnTo>
                    <a:pt x="33" y="0"/>
                  </a:lnTo>
                  <a:lnTo>
                    <a:pt x="31" y="0"/>
                  </a:lnTo>
                  <a:lnTo>
                    <a:pt x="29" y="2"/>
                  </a:lnTo>
                  <a:lnTo>
                    <a:pt x="27" y="5"/>
                  </a:lnTo>
                  <a:lnTo>
                    <a:pt x="22" y="15"/>
                  </a:lnTo>
                  <a:lnTo>
                    <a:pt x="22" y="15"/>
                  </a:lnTo>
                  <a:lnTo>
                    <a:pt x="20" y="17"/>
                  </a:lnTo>
                  <a:lnTo>
                    <a:pt x="16" y="22"/>
                  </a:lnTo>
                  <a:lnTo>
                    <a:pt x="12" y="30"/>
                  </a:lnTo>
                  <a:lnTo>
                    <a:pt x="11" y="34"/>
                  </a:lnTo>
                  <a:lnTo>
                    <a:pt x="10" y="38"/>
                  </a:lnTo>
                  <a:lnTo>
                    <a:pt x="10" y="38"/>
                  </a:lnTo>
                  <a:lnTo>
                    <a:pt x="10" y="45"/>
                  </a:lnTo>
                  <a:lnTo>
                    <a:pt x="8" y="51"/>
                  </a:lnTo>
                  <a:lnTo>
                    <a:pt x="6" y="55"/>
                  </a:lnTo>
                  <a:lnTo>
                    <a:pt x="3" y="59"/>
                  </a:lnTo>
                  <a:lnTo>
                    <a:pt x="3" y="5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38" name="Freeform 173">
              <a:extLst>
                <a:ext uri="{FF2B5EF4-FFF2-40B4-BE49-F238E27FC236}">
                  <a16:creationId xmlns:a16="http://schemas.microsoft.com/office/drawing/2014/main" id="{ABE3B514-BCF6-4B9E-8CF3-67E1D0D9479F}"/>
                </a:ext>
              </a:extLst>
            </p:cNvPr>
            <p:cNvSpPr>
              <a:spLocks/>
            </p:cNvSpPr>
            <p:nvPr/>
          </p:nvSpPr>
          <p:spPr bwMode="auto">
            <a:xfrm>
              <a:off x="2610060" y="3587319"/>
              <a:ext cx="8899" cy="17705"/>
            </a:xfrm>
            <a:custGeom>
              <a:avLst/>
              <a:gdLst>
                <a:gd name="T0" fmla="*/ 15 w 29"/>
                <a:gd name="T1" fmla="*/ 9 h 50"/>
                <a:gd name="T2" fmla="*/ 15 w 29"/>
                <a:gd name="T3" fmla="*/ 9 h 50"/>
                <a:gd name="T4" fmla="*/ 13 w 29"/>
                <a:gd name="T5" fmla="*/ 11 h 50"/>
                <a:gd name="T6" fmla="*/ 8 w 29"/>
                <a:gd name="T7" fmla="*/ 17 h 50"/>
                <a:gd name="T8" fmla="*/ 5 w 29"/>
                <a:gd name="T9" fmla="*/ 21 h 50"/>
                <a:gd name="T10" fmla="*/ 2 w 29"/>
                <a:gd name="T11" fmla="*/ 25 h 50"/>
                <a:gd name="T12" fmla="*/ 1 w 29"/>
                <a:gd name="T13" fmla="*/ 30 h 50"/>
                <a:gd name="T14" fmla="*/ 0 w 29"/>
                <a:gd name="T15" fmla="*/ 35 h 50"/>
                <a:gd name="T16" fmla="*/ 0 w 29"/>
                <a:gd name="T17" fmla="*/ 35 h 50"/>
                <a:gd name="T18" fmla="*/ 0 w 29"/>
                <a:gd name="T19" fmla="*/ 40 h 50"/>
                <a:gd name="T20" fmla="*/ 1 w 29"/>
                <a:gd name="T21" fmla="*/ 43 h 50"/>
                <a:gd name="T22" fmla="*/ 3 w 29"/>
                <a:gd name="T23" fmla="*/ 47 h 50"/>
                <a:gd name="T24" fmla="*/ 5 w 29"/>
                <a:gd name="T25" fmla="*/ 49 h 50"/>
                <a:gd name="T26" fmla="*/ 7 w 29"/>
                <a:gd name="T27" fmla="*/ 50 h 50"/>
                <a:gd name="T28" fmla="*/ 10 w 29"/>
                <a:gd name="T29" fmla="*/ 50 h 50"/>
                <a:gd name="T30" fmla="*/ 12 w 29"/>
                <a:gd name="T31" fmla="*/ 49 h 50"/>
                <a:gd name="T32" fmla="*/ 15 w 29"/>
                <a:gd name="T33" fmla="*/ 47 h 50"/>
                <a:gd name="T34" fmla="*/ 15 w 29"/>
                <a:gd name="T35" fmla="*/ 47 h 50"/>
                <a:gd name="T36" fmla="*/ 20 w 29"/>
                <a:gd name="T37" fmla="*/ 41 h 50"/>
                <a:gd name="T38" fmla="*/ 24 w 29"/>
                <a:gd name="T39" fmla="*/ 36 h 50"/>
                <a:gd name="T40" fmla="*/ 27 w 29"/>
                <a:gd name="T41" fmla="*/ 30 h 50"/>
                <a:gd name="T42" fmla="*/ 29 w 29"/>
                <a:gd name="T43" fmla="*/ 23 h 50"/>
                <a:gd name="T44" fmla="*/ 29 w 29"/>
                <a:gd name="T45" fmla="*/ 23 h 50"/>
                <a:gd name="T46" fmla="*/ 29 w 29"/>
                <a:gd name="T47" fmla="*/ 13 h 50"/>
                <a:gd name="T48" fmla="*/ 28 w 29"/>
                <a:gd name="T49" fmla="*/ 8 h 50"/>
                <a:gd name="T50" fmla="*/ 26 w 29"/>
                <a:gd name="T51" fmla="*/ 3 h 50"/>
                <a:gd name="T52" fmla="*/ 24 w 29"/>
                <a:gd name="T53" fmla="*/ 1 h 50"/>
                <a:gd name="T54" fmla="*/ 23 w 29"/>
                <a:gd name="T55" fmla="*/ 0 h 50"/>
                <a:gd name="T56" fmla="*/ 22 w 29"/>
                <a:gd name="T57" fmla="*/ 0 h 50"/>
                <a:gd name="T58" fmla="*/ 19 w 29"/>
                <a:gd name="T59" fmla="*/ 2 h 50"/>
                <a:gd name="T60" fmla="*/ 15 w 29"/>
                <a:gd name="T61" fmla="*/ 9 h 50"/>
                <a:gd name="T62" fmla="*/ 15 w 29"/>
                <a:gd name="T6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50">
                  <a:moveTo>
                    <a:pt x="15" y="9"/>
                  </a:moveTo>
                  <a:lnTo>
                    <a:pt x="15" y="9"/>
                  </a:lnTo>
                  <a:lnTo>
                    <a:pt x="13" y="11"/>
                  </a:lnTo>
                  <a:lnTo>
                    <a:pt x="8" y="17"/>
                  </a:lnTo>
                  <a:lnTo>
                    <a:pt x="5" y="21"/>
                  </a:lnTo>
                  <a:lnTo>
                    <a:pt x="2" y="25"/>
                  </a:lnTo>
                  <a:lnTo>
                    <a:pt x="1" y="30"/>
                  </a:lnTo>
                  <a:lnTo>
                    <a:pt x="0" y="35"/>
                  </a:lnTo>
                  <a:lnTo>
                    <a:pt x="0" y="35"/>
                  </a:lnTo>
                  <a:lnTo>
                    <a:pt x="0" y="40"/>
                  </a:lnTo>
                  <a:lnTo>
                    <a:pt x="1" y="43"/>
                  </a:lnTo>
                  <a:lnTo>
                    <a:pt x="3" y="47"/>
                  </a:lnTo>
                  <a:lnTo>
                    <a:pt x="5" y="49"/>
                  </a:lnTo>
                  <a:lnTo>
                    <a:pt x="7" y="50"/>
                  </a:lnTo>
                  <a:lnTo>
                    <a:pt x="10" y="50"/>
                  </a:lnTo>
                  <a:lnTo>
                    <a:pt x="12" y="49"/>
                  </a:lnTo>
                  <a:lnTo>
                    <a:pt x="15" y="47"/>
                  </a:lnTo>
                  <a:lnTo>
                    <a:pt x="15" y="47"/>
                  </a:lnTo>
                  <a:lnTo>
                    <a:pt x="20" y="41"/>
                  </a:lnTo>
                  <a:lnTo>
                    <a:pt x="24" y="36"/>
                  </a:lnTo>
                  <a:lnTo>
                    <a:pt x="27" y="30"/>
                  </a:lnTo>
                  <a:lnTo>
                    <a:pt x="29" y="23"/>
                  </a:lnTo>
                  <a:lnTo>
                    <a:pt x="29" y="23"/>
                  </a:lnTo>
                  <a:lnTo>
                    <a:pt x="29" y="13"/>
                  </a:lnTo>
                  <a:lnTo>
                    <a:pt x="28" y="8"/>
                  </a:lnTo>
                  <a:lnTo>
                    <a:pt x="26" y="3"/>
                  </a:lnTo>
                  <a:lnTo>
                    <a:pt x="24" y="1"/>
                  </a:lnTo>
                  <a:lnTo>
                    <a:pt x="23" y="0"/>
                  </a:lnTo>
                  <a:lnTo>
                    <a:pt x="22" y="0"/>
                  </a:lnTo>
                  <a:lnTo>
                    <a:pt x="19" y="2"/>
                  </a:lnTo>
                  <a:lnTo>
                    <a:pt x="15" y="9"/>
                  </a:lnTo>
                  <a:lnTo>
                    <a:pt x="15" y="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39" name="Freeform 174">
              <a:extLst>
                <a:ext uri="{FF2B5EF4-FFF2-40B4-BE49-F238E27FC236}">
                  <a16:creationId xmlns:a16="http://schemas.microsoft.com/office/drawing/2014/main" id="{EE210673-C0EE-4F10-9B45-21301150BDCC}"/>
                </a:ext>
              </a:extLst>
            </p:cNvPr>
            <p:cNvSpPr>
              <a:spLocks/>
            </p:cNvSpPr>
            <p:nvPr/>
          </p:nvSpPr>
          <p:spPr bwMode="auto">
            <a:xfrm>
              <a:off x="2528700" y="3690599"/>
              <a:ext cx="40680" cy="23607"/>
            </a:xfrm>
            <a:custGeom>
              <a:avLst/>
              <a:gdLst>
                <a:gd name="T0" fmla="*/ 121 w 127"/>
                <a:gd name="T1" fmla="*/ 24 h 63"/>
                <a:gd name="T2" fmla="*/ 126 w 127"/>
                <a:gd name="T3" fmla="*/ 19 h 63"/>
                <a:gd name="T4" fmla="*/ 126 w 127"/>
                <a:gd name="T5" fmla="*/ 13 h 63"/>
                <a:gd name="T6" fmla="*/ 121 w 127"/>
                <a:gd name="T7" fmla="*/ 8 h 63"/>
                <a:gd name="T8" fmla="*/ 114 w 127"/>
                <a:gd name="T9" fmla="*/ 6 h 63"/>
                <a:gd name="T10" fmla="*/ 105 w 127"/>
                <a:gd name="T11" fmla="*/ 7 h 63"/>
                <a:gd name="T12" fmla="*/ 85 w 127"/>
                <a:gd name="T13" fmla="*/ 12 h 63"/>
                <a:gd name="T14" fmla="*/ 76 w 127"/>
                <a:gd name="T15" fmla="*/ 12 h 63"/>
                <a:gd name="T16" fmla="*/ 72 w 127"/>
                <a:gd name="T17" fmla="*/ 11 h 63"/>
                <a:gd name="T18" fmla="*/ 62 w 127"/>
                <a:gd name="T19" fmla="*/ 4 h 63"/>
                <a:gd name="T20" fmla="*/ 51 w 127"/>
                <a:gd name="T21" fmla="*/ 0 h 63"/>
                <a:gd name="T22" fmla="*/ 31 w 127"/>
                <a:gd name="T23" fmla="*/ 1 h 63"/>
                <a:gd name="T24" fmla="*/ 26 w 127"/>
                <a:gd name="T25" fmla="*/ 1 h 63"/>
                <a:gd name="T26" fmla="*/ 10 w 127"/>
                <a:gd name="T27" fmla="*/ 2 h 63"/>
                <a:gd name="T28" fmla="*/ 2 w 127"/>
                <a:gd name="T29" fmla="*/ 4 h 63"/>
                <a:gd name="T30" fmla="*/ 0 w 127"/>
                <a:gd name="T31" fmla="*/ 7 h 63"/>
                <a:gd name="T32" fmla="*/ 0 w 127"/>
                <a:gd name="T33" fmla="*/ 14 h 63"/>
                <a:gd name="T34" fmla="*/ 2 w 127"/>
                <a:gd name="T35" fmla="*/ 20 h 63"/>
                <a:gd name="T36" fmla="*/ 7 w 127"/>
                <a:gd name="T37" fmla="*/ 25 h 63"/>
                <a:gd name="T38" fmla="*/ 18 w 127"/>
                <a:gd name="T39" fmla="*/ 28 h 63"/>
                <a:gd name="T40" fmla="*/ 24 w 127"/>
                <a:gd name="T41" fmla="*/ 28 h 63"/>
                <a:gd name="T42" fmla="*/ 30 w 127"/>
                <a:gd name="T43" fmla="*/ 26 h 63"/>
                <a:gd name="T44" fmla="*/ 33 w 127"/>
                <a:gd name="T45" fmla="*/ 23 h 63"/>
                <a:gd name="T46" fmla="*/ 38 w 127"/>
                <a:gd name="T47" fmla="*/ 21 h 63"/>
                <a:gd name="T48" fmla="*/ 43 w 127"/>
                <a:gd name="T49" fmla="*/ 21 h 63"/>
                <a:gd name="T50" fmla="*/ 75 w 127"/>
                <a:gd name="T51" fmla="*/ 19 h 63"/>
                <a:gd name="T52" fmla="*/ 89 w 127"/>
                <a:gd name="T53" fmla="*/ 21 h 63"/>
                <a:gd name="T54" fmla="*/ 95 w 127"/>
                <a:gd name="T55" fmla="*/ 24 h 63"/>
                <a:gd name="T56" fmla="*/ 96 w 127"/>
                <a:gd name="T57" fmla="*/ 26 h 63"/>
                <a:gd name="T58" fmla="*/ 103 w 127"/>
                <a:gd name="T59" fmla="*/ 45 h 63"/>
                <a:gd name="T60" fmla="*/ 106 w 127"/>
                <a:gd name="T61" fmla="*/ 47 h 63"/>
                <a:gd name="T62" fmla="*/ 107 w 127"/>
                <a:gd name="T63" fmla="*/ 48 h 63"/>
                <a:gd name="T64" fmla="*/ 109 w 127"/>
                <a:gd name="T65" fmla="*/ 55 h 63"/>
                <a:gd name="T66" fmla="*/ 110 w 127"/>
                <a:gd name="T67" fmla="*/ 62 h 63"/>
                <a:gd name="T68" fmla="*/ 111 w 127"/>
                <a:gd name="T69" fmla="*/ 63 h 63"/>
                <a:gd name="T70" fmla="*/ 116 w 127"/>
                <a:gd name="T71" fmla="*/ 63 h 63"/>
                <a:gd name="T72" fmla="*/ 118 w 127"/>
                <a:gd name="T73" fmla="*/ 61 h 63"/>
                <a:gd name="T74" fmla="*/ 120 w 127"/>
                <a:gd name="T75" fmla="*/ 51 h 63"/>
                <a:gd name="T76" fmla="*/ 120 w 127"/>
                <a:gd name="T77" fmla="*/ 46 h 63"/>
                <a:gd name="T78" fmla="*/ 116 w 127"/>
                <a:gd name="T79" fmla="*/ 35 h 63"/>
                <a:gd name="T80" fmla="*/ 116 w 127"/>
                <a:gd name="T81" fmla="*/ 29 h 63"/>
                <a:gd name="T82" fmla="*/ 121 w 127"/>
                <a:gd name="T83" fmla="*/ 2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63">
                  <a:moveTo>
                    <a:pt x="121" y="24"/>
                  </a:moveTo>
                  <a:lnTo>
                    <a:pt x="121" y="24"/>
                  </a:lnTo>
                  <a:lnTo>
                    <a:pt x="124" y="22"/>
                  </a:lnTo>
                  <a:lnTo>
                    <a:pt x="126" y="19"/>
                  </a:lnTo>
                  <a:lnTo>
                    <a:pt x="127" y="16"/>
                  </a:lnTo>
                  <a:lnTo>
                    <a:pt x="126" y="13"/>
                  </a:lnTo>
                  <a:lnTo>
                    <a:pt x="124" y="10"/>
                  </a:lnTo>
                  <a:lnTo>
                    <a:pt x="121" y="8"/>
                  </a:lnTo>
                  <a:lnTo>
                    <a:pt x="118" y="7"/>
                  </a:lnTo>
                  <a:lnTo>
                    <a:pt x="114" y="6"/>
                  </a:lnTo>
                  <a:lnTo>
                    <a:pt x="114" y="6"/>
                  </a:lnTo>
                  <a:lnTo>
                    <a:pt x="105" y="7"/>
                  </a:lnTo>
                  <a:lnTo>
                    <a:pt x="95" y="10"/>
                  </a:lnTo>
                  <a:lnTo>
                    <a:pt x="85" y="12"/>
                  </a:lnTo>
                  <a:lnTo>
                    <a:pt x="81" y="12"/>
                  </a:lnTo>
                  <a:lnTo>
                    <a:pt x="76" y="12"/>
                  </a:lnTo>
                  <a:lnTo>
                    <a:pt x="76" y="12"/>
                  </a:lnTo>
                  <a:lnTo>
                    <a:pt x="72" y="11"/>
                  </a:lnTo>
                  <a:lnTo>
                    <a:pt x="69" y="9"/>
                  </a:lnTo>
                  <a:lnTo>
                    <a:pt x="62" y="4"/>
                  </a:lnTo>
                  <a:lnTo>
                    <a:pt x="58" y="2"/>
                  </a:lnTo>
                  <a:lnTo>
                    <a:pt x="51" y="0"/>
                  </a:lnTo>
                  <a:lnTo>
                    <a:pt x="43" y="0"/>
                  </a:lnTo>
                  <a:lnTo>
                    <a:pt x="31" y="1"/>
                  </a:lnTo>
                  <a:lnTo>
                    <a:pt x="31" y="1"/>
                  </a:lnTo>
                  <a:lnTo>
                    <a:pt x="26" y="1"/>
                  </a:lnTo>
                  <a:lnTo>
                    <a:pt x="16" y="1"/>
                  </a:lnTo>
                  <a:lnTo>
                    <a:pt x="10" y="2"/>
                  </a:lnTo>
                  <a:lnTo>
                    <a:pt x="5" y="3"/>
                  </a:lnTo>
                  <a:lnTo>
                    <a:pt x="2" y="4"/>
                  </a:lnTo>
                  <a:lnTo>
                    <a:pt x="1" y="6"/>
                  </a:lnTo>
                  <a:lnTo>
                    <a:pt x="0" y="7"/>
                  </a:lnTo>
                  <a:lnTo>
                    <a:pt x="0" y="7"/>
                  </a:lnTo>
                  <a:lnTo>
                    <a:pt x="0" y="14"/>
                  </a:lnTo>
                  <a:lnTo>
                    <a:pt x="0" y="17"/>
                  </a:lnTo>
                  <a:lnTo>
                    <a:pt x="2" y="20"/>
                  </a:lnTo>
                  <a:lnTo>
                    <a:pt x="4" y="23"/>
                  </a:lnTo>
                  <a:lnTo>
                    <a:pt x="7" y="25"/>
                  </a:lnTo>
                  <a:lnTo>
                    <a:pt x="12" y="27"/>
                  </a:lnTo>
                  <a:lnTo>
                    <a:pt x="18" y="28"/>
                  </a:lnTo>
                  <a:lnTo>
                    <a:pt x="18" y="28"/>
                  </a:lnTo>
                  <a:lnTo>
                    <a:pt x="24" y="28"/>
                  </a:lnTo>
                  <a:lnTo>
                    <a:pt x="28" y="27"/>
                  </a:lnTo>
                  <a:lnTo>
                    <a:pt x="30" y="26"/>
                  </a:lnTo>
                  <a:lnTo>
                    <a:pt x="31" y="25"/>
                  </a:lnTo>
                  <a:lnTo>
                    <a:pt x="33" y="23"/>
                  </a:lnTo>
                  <a:lnTo>
                    <a:pt x="35" y="22"/>
                  </a:lnTo>
                  <a:lnTo>
                    <a:pt x="38" y="21"/>
                  </a:lnTo>
                  <a:lnTo>
                    <a:pt x="43" y="21"/>
                  </a:lnTo>
                  <a:lnTo>
                    <a:pt x="43" y="21"/>
                  </a:lnTo>
                  <a:lnTo>
                    <a:pt x="58" y="20"/>
                  </a:lnTo>
                  <a:lnTo>
                    <a:pt x="75" y="19"/>
                  </a:lnTo>
                  <a:lnTo>
                    <a:pt x="83" y="20"/>
                  </a:lnTo>
                  <a:lnTo>
                    <a:pt x="89" y="21"/>
                  </a:lnTo>
                  <a:lnTo>
                    <a:pt x="94" y="23"/>
                  </a:lnTo>
                  <a:lnTo>
                    <a:pt x="95" y="24"/>
                  </a:lnTo>
                  <a:lnTo>
                    <a:pt x="96" y="26"/>
                  </a:lnTo>
                  <a:lnTo>
                    <a:pt x="96" y="26"/>
                  </a:lnTo>
                  <a:lnTo>
                    <a:pt x="100" y="40"/>
                  </a:lnTo>
                  <a:lnTo>
                    <a:pt x="103" y="45"/>
                  </a:lnTo>
                  <a:lnTo>
                    <a:pt x="104" y="46"/>
                  </a:lnTo>
                  <a:lnTo>
                    <a:pt x="106" y="47"/>
                  </a:lnTo>
                  <a:lnTo>
                    <a:pt x="106" y="47"/>
                  </a:lnTo>
                  <a:lnTo>
                    <a:pt x="107" y="48"/>
                  </a:lnTo>
                  <a:lnTo>
                    <a:pt x="108" y="50"/>
                  </a:lnTo>
                  <a:lnTo>
                    <a:pt x="109" y="55"/>
                  </a:lnTo>
                  <a:lnTo>
                    <a:pt x="109" y="60"/>
                  </a:lnTo>
                  <a:lnTo>
                    <a:pt x="110" y="62"/>
                  </a:lnTo>
                  <a:lnTo>
                    <a:pt x="111" y="63"/>
                  </a:lnTo>
                  <a:lnTo>
                    <a:pt x="111" y="63"/>
                  </a:lnTo>
                  <a:lnTo>
                    <a:pt x="115" y="63"/>
                  </a:lnTo>
                  <a:lnTo>
                    <a:pt x="116" y="63"/>
                  </a:lnTo>
                  <a:lnTo>
                    <a:pt x="117" y="62"/>
                  </a:lnTo>
                  <a:lnTo>
                    <a:pt x="118" y="61"/>
                  </a:lnTo>
                  <a:lnTo>
                    <a:pt x="119" y="59"/>
                  </a:lnTo>
                  <a:lnTo>
                    <a:pt x="120" y="51"/>
                  </a:lnTo>
                  <a:lnTo>
                    <a:pt x="120" y="51"/>
                  </a:lnTo>
                  <a:lnTo>
                    <a:pt x="120" y="46"/>
                  </a:lnTo>
                  <a:lnTo>
                    <a:pt x="119" y="42"/>
                  </a:lnTo>
                  <a:lnTo>
                    <a:pt x="116" y="35"/>
                  </a:lnTo>
                  <a:lnTo>
                    <a:pt x="116" y="31"/>
                  </a:lnTo>
                  <a:lnTo>
                    <a:pt x="116" y="29"/>
                  </a:lnTo>
                  <a:lnTo>
                    <a:pt x="118" y="26"/>
                  </a:lnTo>
                  <a:lnTo>
                    <a:pt x="121" y="24"/>
                  </a:lnTo>
                  <a:lnTo>
                    <a:pt x="121" y="2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0" name="Freeform 175">
              <a:extLst>
                <a:ext uri="{FF2B5EF4-FFF2-40B4-BE49-F238E27FC236}">
                  <a16:creationId xmlns:a16="http://schemas.microsoft.com/office/drawing/2014/main" id="{912D0A41-DE5B-4030-9551-076AD5F44FAB}"/>
                </a:ext>
              </a:extLst>
            </p:cNvPr>
            <p:cNvSpPr>
              <a:spLocks/>
            </p:cNvSpPr>
            <p:nvPr/>
          </p:nvSpPr>
          <p:spPr bwMode="auto">
            <a:xfrm>
              <a:off x="2565565" y="3724535"/>
              <a:ext cx="22883" cy="22132"/>
            </a:xfrm>
            <a:custGeom>
              <a:avLst/>
              <a:gdLst>
                <a:gd name="T0" fmla="*/ 28 w 74"/>
                <a:gd name="T1" fmla="*/ 0 h 58"/>
                <a:gd name="T2" fmla="*/ 28 w 74"/>
                <a:gd name="T3" fmla="*/ 0 h 58"/>
                <a:gd name="T4" fmla="*/ 23 w 74"/>
                <a:gd name="T5" fmla="*/ 0 h 58"/>
                <a:gd name="T6" fmla="*/ 13 w 74"/>
                <a:gd name="T7" fmla="*/ 2 h 58"/>
                <a:gd name="T8" fmla="*/ 7 w 74"/>
                <a:gd name="T9" fmla="*/ 4 h 58"/>
                <a:gd name="T10" fmla="*/ 3 w 74"/>
                <a:gd name="T11" fmla="*/ 6 h 58"/>
                <a:gd name="T12" fmla="*/ 1 w 74"/>
                <a:gd name="T13" fmla="*/ 8 h 58"/>
                <a:gd name="T14" fmla="*/ 0 w 74"/>
                <a:gd name="T15" fmla="*/ 10 h 58"/>
                <a:gd name="T16" fmla="*/ 0 w 74"/>
                <a:gd name="T17" fmla="*/ 12 h 58"/>
                <a:gd name="T18" fmla="*/ 0 w 74"/>
                <a:gd name="T19" fmla="*/ 14 h 58"/>
                <a:gd name="T20" fmla="*/ 0 w 74"/>
                <a:gd name="T21" fmla="*/ 14 h 58"/>
                <a:gd name="T22" fmla="*/ 3 w 74"/>
                <a:gd name="T23" fmla="*/ 21 h 58"/>
                <a:gd name="T24" fmla="*/ 5 w 74"/>
                <a:gd name="T25" fmla="*/ 25 h 58"/>
                <a:gd name="T26" fmla="*/ 14 w 74"/>
                <a:gd name="T27" fmla="*/ 36 h 58"/>
                <a:gd name="T28" fmla="*/ 14 w 74"/>
                <a:gd name="T29" fmla="*/ 36 h 58"/>
                <a:gd name="T30" fmla="*/ 20 w 74"/>
                <a:gd name="T31" fmla="*/ 45 h 58"/>
                <a:gd name="T32" fmla="*/ 26 w 74"/>
                <a:gd name="T33" fmla="*/ 52 h 58"/>
                <a:gd name="T34" fmla="*/ 32 w 74"/>
                <a:gd name="T35" fmla="*/ 56 h 58"/>
                <a:gd name="T36" fmla="*/ 35 w 74"/>
                <a:gd name="T37" fmla="*/ 58 h 58"/>
                <a:gd name="T38" fmla="*/ 39 w 74"/>
                <a:gd name="T39" fmla="*/ 58 h 58"/>
                <a:gd name="T40" fmla="*/ 39 w 74"/>
                <a:gd name="T41" fmla="*/ 58 h 58"/>
                <a:gd name="T42" fmla="*/ 42 w 74"/>
                <a:gd name="T43" fmla="*/ 58 h 58"/>
                <a:gd name="T44" fmla="*/ 44 w 74"/>
                <a:gd name="T45" fmla="*/ 56 h 58"/>
                <a:gd name="T46" fmla="*/ 48 w 74"/>
                <a:gd name="T47" fmla="*/ 53 h 58"/>
                <a:gd name="T48" fmla="*/ 52 w 74"/>
                <a:gd name="T49" fmla="*/ 48 h 58"/>
                <a:gd name="T50" fmla="*/ 55 w 74"/>
                <a:gd name="T51" fmla="*/ 46 h 58"/>
                <a:gd name="T52" fmla="*/ 58 w 74"/>
                <a:gd name="T53" fmla="*/ 45 h 58"/>
                <a:gd name="T54" fmla="*/ 58 w 74"/>
                <a:gd name="T55" fmla="*/ 45 h 58"/>
                <a:gd name="T56" fmla="*/ 65 w 74"/>
                <a:gd name="T57" fmla="*/ 43 h 58"/>
                <a:gd name="T58" fmla="*/ 69 w 74"/>
                <a:gd name="T59" fmla="*/ 41 h 58"/>
                <a:gd name="T60" fmla="*/ 71 w 74"/>
                <a:gd name="T61" fmla="*/ 39 h 58"/>
                <a:gd name="T62" fmla="*/ 72 w 74"/>
                <a:gd name="T63" fmla="*/ 37 h 58"/>
                <a:gd name="T64" fmla="*/ 74 w 74"/>
                <a:gd name="T65" fmla="*/ 30 h 58"/>
                <a:gd name="T66" fmla="*/ 74 w 74"/>
                <a:gd name="T67" fmla="*/ 30 h 58"/>
                <a:gd name="T68" fmla="*/ 74 w 74"/>
                <a:gd name="T69" fmla="*/ 23 h 58"/>
                <a:gd name="T70" fmla="*/ 73 w 74"/>
                <a:gd name="T71" fmla="*/ 21 h 58"/>
                <a:gd name="T72" fmla="*/ 72 w 74"/>
                <a:gd name="T73" fmla="*/ 19 h 58"/>
                <a:gd name="T74" fmla="*/ 67 w 74"/>
                <a:gd name="T75" fmla="*/ 15 h 58"/>
                <a:gd name="T76" fmla="*/ 59 w 74"/>
                <a:gd name="T77" fmla="*/ 9 h 58"/>
                <a:gd name="T78" fmla="*/ 59 w 74"/>
                <a:gd name="T79" fmla="*/ 9 h 58"/>
                <a:gd name="T80" fmla="*/ 55 w 74"/>
                <a:gd name="T81" fmla="*/ 6 h 58"/>
                <a:gd name="T82" fmla="*/ 53 w 74"/>
                <a:gd name="T83" fmla="*/ 4 h 58"/>
                <a:gd name="T84" fmla="*/ 50 w 74"/>
                <a:gd name="T85" fmla="*/ 1 h 58"/>
                <a:gd name="T86" fmla="*/ 47 w 74"/>
                <a:gd name="T87" fmla="*/ 0 h 58"/>
                <a:gd name="T88" fmla="*/ 44 w 74"/>
                <a:gd name="T89" fmla="*/ 0 h 58"/>
                <a:gd name="T90" fmla="*/ 28 w 74"/>
                <a:gd name="T91" fmla="*/ 0 h 58"/>
                <a:gd name="T92" fmla="*/ 28 w 74"/>
                <a:gd name="T9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58">
                  <a:moveTo>
                    <a:pt x="28" y="0"/>
                  </a:moveTo>
                  <a:lnTo>
                    <a:pt x="28" y="0"/>
                  </a:lnTo>
                  <a:lnTo>
                    <a:pt x="23" y="0"/>
                  </a:lnTo>
                  <a:lnTo>
                    <a:pt x="13" y="2"/>
                  </a:lnTo>
                  <a:lnTo>
                    <a:pt x="7" y="4"/>
                  </a:lnTo>
                  <a:lnTo>
                    <a:pt x="3" y="6"/>
                  </a:lnTo>
                  <a:lnTo>
                    <a:pt x="1" y="8"/>
                  </a:lnTo>
                  <a:lnTo>
                    <a:pt x="0" y="10"/>
                  </a:lnTo>
                  <a:lnTo>
                    <a:pt x="0" y="12"/>
                  </a:lnTo>
                  <a:lnTo>
                    <a:pt x="0" y="14"/>
                  </a:lnTo>
                  <a:lnTo>
                    <a:pt x="0" y="14"/>
                  </a:lnTo>
                  <a:lnTo>
                    <a:pt x="3" y="21"/>
                  </a:lnTo>
                  <a:lnTo>
                    <a:pt x="5" y="25"/>
                  </a:lnTo>
                  <a:lnTo>
                    <a:pt x="14" y="36"/>
                  </a:lnTo>
                  <a:lnTo>
                    <a:pt x="14" y="36"/>
                  </a:lnTo>
                  <a:lnTo>
                    <a:pt x="20" y="45"/>
                  </a:lnTo>
                  <a:lnTo>
                    <a:pt x="26" y="52"/>
                  </a:lnTo>
                  <a:lnTo>
                    <a:pt x="32" y="56"/>
                  </a:lnTo>
                  <a:lnTo>
                    <a:pt x="35" y="58"/>
                  </a:lnTo>
                  <a:lnTo>
                    <a:pt x="39" y="58"/>
                  </a:lnTo>
                  <a:lnTo>
                    <a:pt x="39" y="58"/>
                  </a:lnTo>
                  <a:lnTo>
                    <a:pt x="42" y="58"/>
                  </a:lnTo>
                  <a:lnTo>
                    <a:pt x="44" y="56"/>
                  </a:lnTo>
                  <a:lnTo>
                    <a:pt x="48" y="53"/>
                  </a:lnTo>
                  <a:lnTo>
                    <a:pt x="52" y="48"/>
                  </a:lnTo>
                  <a:lnTo>
                    <a:pt x="55" y="46"/>
                  </a:lnTo>
                  <a:lnTo>
                    <a:pt x="58" y="45"/>
                  </a:lnTo>
                  <a:lnTo>
                    <a:pt x="58" y="45"/>
                  </a:lnTo>
                  <a:lnTo>
                    <a:pt x="65" y="43"/>
                  </a:lnTo>
                  <a:lnTo>
                    <a:pt x="69" y="41"/>
                  </a:lnTo>
                  <a:lnTo>
                    <a:pt x="71" y="39"/>
                  </a:lnTo>
                  <a:lnTo>
                    <a:pt x="72" y="37"/>
                  </a:lnTo>
                  <a:lnTo>
                    <a:pt x="74" y="30"/>
                  </a:lnTo>
                  <a:lnTo>
                    <a:pt x="74" y="30"/>
                  </a:lnTo>
                  <a:lnTo>
                    <a:pt x="74" y="23"/>
                  </a:lnTo>
                  <a:lnTo>
                    <a:pt x="73" y="21"/>
                  </a:lnTo>
                  <a:lnTo>
                    <a:pt x="72" y="19"/>
                  </a:lnTo>
                  <a:lnTo>
                    <a:pt x="67" y="15"/>
                  </a:lnTo>
                  <a:lnTo>
                    <a:pt x="59" y="9"/>
                  </a:lnTo>
                  <a:lnTo>
                    <a:pt x="59" y="9"/>
                  </a:lnTo>
                  <a:lnTo>
                    <a:pt x="55" y="6"/>
                  </a:lnTo>
                  <a:lnTo>
                    <a:pt x="53" y="4"/>
                  </a:lnTo>
                  <a:lnTo>
                    <a:pt x="50" y="1"/>
                  </a:lnTo>
                  <a:lnTo>
                    <a:pt x="47" y="0"/>
                  </a:lnTo>
                  <a:lnTo>
                    <a:pt x="44" y="0"/>
                  </a:lnTo>
                  <a:lnTo>
                    <a:pt x="28" y="0"/>
                  </a:lnTo>
                  <a:lnTo>
                    <a:pt x="28"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1" name="Freeform 176">
              <a:extLst>
                <a:ext uri="{FF2B5EF4-FFF2-40B4-BE49-F238E27FC236}">
                  <a16:creationId xmlns:a16="http://schemas.microsoft.com/office/drawing/2014/main" id="{18BF074A-D18D-48E4-BECA-FB984AB4A228}"/>
                </a:ext>
              </a:extLst>
            </p:cNvPr>
            <p:cNvSpPr>
              <a:spLocks/>
            </p:cNvSpPr>
            <p:nvPr/>
          </p:nvSpPr>
          <p:spPr bwMode="auto">
            <a:xfrm>
              <a:off x="2590990" y="3683222"/>
              <a:ext cx="16527" cy="11803"/>
            </a:xfrm>
            <a:custGeom>
              <a:avLst/>
              <a:gdLst>
                <a:gd name="T0" fmla="*/ 53 w 53"/>
                <a:gd name="T1" fmla="*/ 20 h 31"/>
                <a:gd name="T2" fmla="*/ 53 w 53"/>
                <a:gd name="T3" fmla="*/ 20 h 31"/>
                <a:gd name="T4" fmla="*/ 53 w 53"/>
                <a:gd name="T5" fmla="*/ 17 h 31"/>
                <a:gd name="T6" fmla="*/ 52 w 53"/>
                <a:gd name="T7" fmla="*/ 15 h 31"/>
                <a:gd name="T8" fmla="*/ 51 w 53"/>
                <a:gd name="T9" fmla="*/ 13 h 31"/>
                <a:gd name="T10" fmla="*/ 49 w 53"/>
                <a:gd name="T11" fmla="*/ 12 h 31"/>
                <a:gd name="T12" fmla="*/ 45 w 53"/>
                <a:gd name="T13" fmla="*/ 10 h 31"/>
                <a:gd name="T14" fmla="*/ 40 w 53"/>
                <a:gd name="T15" fmla="*/ 10 h 31"/>
                <a:gd name="T16" fmla="*/ 40 w 53"/>
                <a:gd name="T17" fmla="*/ 10 h 31"/>
                <a:gd name="T18" fmla="*/ 38 w 53"/>
                <a:gd name="T19" fmla="*/ 9 h 31"/>
                <a:gd name="T20" fmla="*/ 37 w 53"/>
                <a:gd name="T21" fmla="*/ 8 h 31"/>
                <a:gd name="T22" fmla="*/ 33 w 53"/>
                <a:gd name="T23" fmla="*/ 4 h 31"/>
                <a:gd name="T24" fmla="*/ 30 w 53"/>
                <a:gd name="T25" fmla="*/ 1 h 31"/>
                <a:gd name="T26" fmla="*/ 27 w 53"/>
                <a:gd name="T27" fmla="*/ 0 h 31"/>
                <a:gd name="T28" fmla="*/ 24 w 53"/>
                <a:gd name="T29" fmla="*/ 0 h 31"/>
                <a:gd name="T30" fmla="*/ 19 w 53"/>
                <a:gd name="T31" fmla="*/ 2 h 31"/>
                <a:gd name="T32" fmla="*/ 19 w 53"/>
                <a:gd name="T33" fmla="*/ 2 h 31"/>
                <a:gd name="T34" fmla="*/ 10 w 53"/>
                <a:gd name="T35" fmla="*/ 6 h 31"/>
                <a:gd name="T36" fmla="*/ 3 w 53"/>
                <a:gd name="T37" fmla="*/ 10 h 31"/>
                <a:gd name="T38" fmla="*/ 1 w 53"/>
                <a:gd name="T39" fmla="*/ 12 h 31"/>
                <a:gd name="T40" fmla="*/ 0 w 53"/>
                <a:gd name="T41" fmla="*/ 14 h 31"/>
                <a:gd name="T42" fmla="*/ 0 w 53"/>
                <a:gd name="T43" fmla="*/ 14 h 31"/>
                <a:gd name="T44" fmla="*/ 0 w 53"/>
                <a:gd name="T45" fmla="*/ 16 h 31"/>
                <a:gd name="T46" fmla="*/ 2 w 53"/>
                <a:gd name="T47" fmla="*/ 17 h 31"/>
                <a:gd name="T48" fmla="*/ 6 w 53"/>
                <a:gd name="T49" fmla="*/ 19 h 31"/>
                <a:gd name="T50" fmla="*/ 12 w 53"/>
                <a:gd name="T51" fmla="*/ 22 h 31"/>
                <a:gd name="T52" fmla="*/ 15 w 53"/>
                <a:gd name="T53" fmla="*/ 23 h 31"/>
                <a:gd name="T54" fmla="*/ 18 w 53"/>
                <a:gd name="T55" fmla="*/ 26 h 31"/>
                <a:gd name="T56" fmla="*/ 18 w 53"/>
                <a:gd name="T57" fmla="*/ 26 h 31"/>
                <a:gd name="T58" fmla="*/ 21 w 53"/>
                <a:gd name="T59" fmla="*/ 29 h 31"/>
                <a:gd name="T60" fmla="*/ 23 w 53"/>
                <a:gd name="T61" fmla="*/ 30 h 31"/>
                <a:gd name="T62" fmla="*/ 25 w 53"/>
                <a:gd name="T63" fmla="*/ 31 h 31"/>
                <a:gd name="T64" fmla="*/ 28 w 53"/>
                <a:gd name="T65" fmla="*/ 31 h 31"/>
                <a:gd name="T66" fmla="*/ 32 w 53"/>
                <a:gd name="T67" fmla="*/ 29 h 31"/>
                <a:gd name="T68" fmla="*/ 36 w 53"/>
                <a:gd name="T69" fmla="*/ 25 h 31"/>
                <a:gd name="T70" fmla="*/ 36 w 53"/>
                <a:gd name="T71" fmla="*/ 25 h 31"/>
                <a:gd name="T72" fmla="*/ 38 w 53"/>
                <a:gd name="T73" fmla="*/ 23 h 31"/>
                <a:gd name="T74" fmla="*/ 41 w 53"/>
                <a:gd name="T75" fmla="*/ 23 h 31"/>
                <a:gd name="T76" fmla="*/ 47 w 53"/>
                <a:gd name="T77" fmla="*/ 24 h 31"/>
                <a:gd name="T78" fmla="*/ 49 w 53"/>
                <a:gd name="T79" fmla="*/ 24 h 31"/>
                <a:gd name="T80" fmla="*/ 51 w 53"/>
                <a:gd name="T81" fmla="*/ 24 h 31"/>
                <a:gd name="T82" fmla="*/ 53 w 53"/>
                <a:gd name="T83" fmla="*/ 23 h 31"/>
                <a:gd name="T84" fmla="*/ 53 w 53"/>
                <a:gd name="T85" fmla="*/ 20 h 31"/>
                <a:gd name="T86" fmla="*/ 53 w 53"/>
                <a:gd name="T8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1">
                  <a:moveTo>
                    <a:pt x="53" y="20"/>
                  </a:moveTo>
                  <a:lnTo>
                    <a:pt x="53" y="20"/>
                  </a:lnTo>
                  <a:lnTo>
                    <a:pt x="53" y="17"/>
                  </a:lnTo>
                  <a:lnTo>
                    <a:pt x="52" y="15"/>
                  </a:lnTo>
                  <a:lnTo>
                    <a:pt x="51" y="13"/>
                  </a:lnTo>
                  <a:lnTo>
                    <a:pt x="49" y="12"/>
                  </a:lnTo>
                  <a:lnTo>
                    <a:pt x="45" y="10"/>
                  </a:lnTo>
                  <a:lnTo>
                    <a:pt x="40" y="10"/>
                  </a:lnTo>
                  <a:lnTo>
                    <a:pt x="40" y="10"/>
                  </a:lnTo>
                  <a:lnTo>
                    <a:pt x="38" y="9"/>
                  </a:lnTo>
                  <a:lnTo>
                    <a:pt x="37" y="8"/>
                  </a:lnTo>
                  <a:lnTo>
                    <a:pt x="33" y="4"/>
                  </a:lnTo>
                  <a:lnTo>
                    <a:pt x="30" y="1"/>
                  </a:lnTo>
                  <a:lnTo>
                    <a:pt x="27" y="0"/>
                  </a:lnTo>
                  <a:lnTo>
                    <a:pt x="24" y="0"/>
                  </a:lnTo>
                  <a:lnTo>
                    <a:pt x="19" y="2"/>
                  </a:lnTo>
                  <a:lnTo>
                    <a:pt x="19" y="2"/>
                  </a:lnTo>
                  <a:lnTo>
                    <a:pt x="10" y="6"/>
                  </a:lnTo>
                  <a:lnTo>
                    <a:pt x="3" y="10"/>
                  </a:lnTo>
                  <a:lnTo>
                    <a:pt x="1" y="12"/>
                  </a:lnTo>
                  <a:lnTo>
                    <a:pt x="0" y="14"/>
                  </a:lnTo>
                  <a:lnTo>
                    <a:pt x="0" y="14"/>
                  </a:lnTo>
                  <a:lnTo>
                    <a:pt x="0" y="16"/>
                  </a:lnTo>
                  <a:lnTo>
                    <a:pt x="2" y="17"/>
                  </a:lnTo>
                  <a:lnTo>
                    <a:pt x="6" y="19"/>
                  </a:lnTo>
                  <a:lnTo>
                    <a:pt x="12" y="22"/>
                  </a:lnTo>
                  <a:lnTo>
                    <a:pt x="15" y="23"/>
                  </a:lnTo>
                  <a:lnTo>
                    <a:pt x="18" y="26"/>
                  </a:lnTo>
                  <a:lnTo>
                    <a:pt x="18" y="26"/>
                  </a:lnTo>
                  <a:lnTo>
                    <a:pt x="21" y="29"/>
                  </a:lnTo>
                  <a:lnTo>
                    <a:pt x="23" y="30"/>
                  </a:lnTo>
                  <a:lnTo>
                    <a:pt x="25" y="31"/>
                  </a:lnTo>
                  <a:lnTo>
                    <a:pt x="28" y="31"/>
                  </a:lnTo>
                  <a:lnTo>
                    <a:pt x="32" y="29"/>
                  </a:lnTo>
                  <a:lnTo>
                    <a:pt x="36" y="25"/>
                  </a:lnTo>
                  <a:lnTo>
                    <a:pt x="36" y="25"/>
                  </a:lnTo>
                  <a:lnTo>
                    <a:pt x="38" y="23"/>
                  </a:lnTo>
                  <a:lnTo>
                    <a:pt x="41" y="23"/>
                  </a:lnTo>
                  <a:lnTo>
                    <a:pt x="47" y="24"/>
                  </a:lnTo>
                  <a:lnTo>
                    <a:pt x="49" y="24"/>
                  </a:lnTo>
                  <a:lnTo>
                    <a:pt x="51" y="24"/>
                  </a:lnTo>
                  <a:lnTo>
                    <a:pt x="53" y="23"/>
                  </a:lnTo>
                  <a:lnTo>
                    <a:pt x="53" y="20"/>
                  </a:lnTo>
                  <a:lnTo>
                    <a:pt x="53" y="2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2" name="Freeform 177">
              <a:extLst>
                <a:ext uri="{FF2B5EF4-FFF2-40B4-BE49-F238E27FC236}">
                  <a16:creationId xmlns:a16="http://schemas.microsoft.com/office/drawing/2014/main" id="{C19089F0-11D9-4963-B62E-ADD1B58D2DD6}"/>
                </a:ext>
              </a:extLst>
            </p:cNvPr>
            <p:cNvSpPr>
              <a:spLocks/>
            </p:cNvSpPr>
            <p:nvPr/>
          </p:nvSpPr>
          <p:spPr bwMode="auto">
            <a:xfrm>
              <a:off x="2585906" y="3658140"/>
              <a:ext cx="15255" cy="13279"/>
            </a:xfrm>
            <a:custGeom>
              <a:avLst/>
              <a:gdLst>
                <a:gd name="T0" fmla="*/ 5 w 45"/>
                <a:gd name="T1" fmla="*/ 15 h 34"/>
                <a:gd name="T2" fmla="*/ 5 w 45"/>
                <a:gd name="T3" fmla="*/ 15 h 34"/>
                <a:gd name="T4" fmla="*/ 14 w 45"/>
                <a:gd name="T5" fmla="*/ 23 h 34"/>
                <a:gd name="T6" fmla="*/ 18 w 45"/>
                <a:gd name="T7" fmla="*/ 27 h 34"/>
                <a:gd name="T8" fmla="*/ 22 w 45"/>
                <a:gd name="T9" fmla="*/ 30 h 34"/>
                <a:gd name="T10" fmla="*/ 29 w 45"/>
                <a:gd name="T11" fmla="*/ 32 h 34"/>
                <a:gd name="T12" fmla="*/ 29 w 45"/>
                <a:gd name="T13" fmla="*/ 32 h 34"/>
                <a:gd name="T14" fmla="*/ 38 w 45"/>
                <a:gd name="T15" fmla="*/ 34 h 34"/>
                <a:gd name="T16" fmla="*/ 41 w 45"/>
                <a:gd name="T17" fmla="*/ 34 h 34"/>
                <a:gd name="T18" fmla="*/ 43 w 45"/>
                <a:gd name="T19" fmla="*/ 33 h 34"/>
                <a:gd name="T20" fmla="*/ 45 w 45"/>
                <a:gd name="T21" fmla="*/ 32 h 34"/>
                <a:gd name="T22" fmla="*/ 45 w 45"/>
                <a:gd name="T23" fmla="*/ 30 h 34"/>
                <a:gd name="T24" fmla="*/ 45 w 45"/>
                <a:gd name="T25" fmla="*/ 28 h 34"/>
                <a:gd name="T26" fmla="*/ 44 w 45"/>
                <a:gd name="T27" fmla="*/ 24 h 34"/>
                <a:gd name="T28" fmla="*/ 44 w 45"/>
                <a:gd name="T29" fmla="*/ 24 h 34"/>
                <a:gd name="T30" fmla="*/ 40 w 45"/>
                <a:gd name="T31" fmla="*/ 16 h 34"/>
                <a:gd name="T32" fmla="*/ 38 w 45"/>
                <a:gd name="T33" fmla="*/ 12 h 34"/>
                <a:gd name="T34" fmla="*/ 34 w 45"/>
                <a:gd name="T35" fmla="*/ 9 h 34"/>
                <a:gd name="T36" fmla="*/ 31 w 45"/>
                <a:gd name="T37" fmla="*/ 6 h 34"/>
                <a:gd name="T38" fmla="*/ 26 w 45"/>
                <a:gd name="T39" fmla="*/ 3 h 34"/>
                <a:gd name="T40" fmla="*/ 21 w 45"/>
                <a:gd name="T41" fmla="*/ 1 h 34"/>
                <a:gd name="T42" fmla="*/ 15 w 45"/>
                <a:gd name="T43" fmla="*/ 0 h 34"/>
                <a:gd name="T44" fmla="*/ 15 w 45"/>
                <a:gd name="T45" fmla="*/ 0 h 34"/>
                <a:gd name="T46" fmla="*/ 11 w 45"/>
                <a:gd name="T47" fmla="*/ 1 h 34"/>
                <a:gd name="T48" fmla="*/ 4 w 45"/>
                <a:gd name="T49" fmla="*/ 3 h 34"/>
                <a:gd name="T50" fmla="*/ 1 w 45"/>
                <a:gd name="T51" fmla="*/ 5 h 34"/>
                <a:gd name="T52" fmla="*/ 0 w 45"/>
                <a:gd name="T53" fmla="*/ 7 h 34"/>
                <a:gd name="T54" fmla="*/ 0 w 45"/>
                <a:gd name="T55" fmla="*/ 9 h 34"/>
                <a:gd name="T56" fmla="*/ 1 w 45"/>
                <a:gd name="T57" fmla="*/ 11 h 34"/>
                <a:gd name="T58" fmla="*/ 5 w 45"/>
                <a:gd name="T59" fmla="*/ 15 h 34"/>
                <a:gd name="T60" fmla="*/ 5 w 45"/>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4">
                  <a:moveTo>
                    <a:pt x="5" y="15"/>
                  </a:moveTo>
                  <a:lnTo>
                    <a:pt x="5" y="15"/>
                  </a:lnTo>
                  <a:lnTo>
                    <a:pt x="14" y="23"/>
                  </a:lnTo>
                  <a:lnTo>
                    <a:pt x="18" y="27"/>
                  </a:lnTo>
                  <a:lnTo>
                    <a:pt x="22" y="30"/>
                  </a:lnTo>
                  <a:lnTo>
                    <a:pt x="29" y="32"/>
                  </a:lnTo>
                  <a:lnTo>
                    <a:pt x="29" y="32"/>
                  </a:lnTo>
                  <a:lnTo>
                    <a:pt x="38" y="34"/>
                  </a:lnTo>
                  <a:lnTo>
                    <a:pt x="41" y="34"/>
                  </a:lnTo>
                  <a:lnTo>
                    <a:pt x="43" y="33"/>
                  </a:lnTo>
                  <a:lnTo>
                    <a:pt x="45" y="32"/>
                  </a:lnTo>
                  <a:lnTo>
                    <a:pt x="45" y="30"/>
                  </a:lnTo>
                  <a:lnTo>
                    <a:pt x="45" y="28"/>
                  </a:lnTo>
                  <a:lnTo>
                    <a:pt x="44" y="24"/>
                  </a:lnTo>
                  <a:lnTo>
                    <a:pt x="44" y="24"/>
                  </a:lnTo>
                  <a:lnTo>
                    <a:pt x="40" y="16"/>
                  </a:lnTo>
                  <a:lnTo>
                    <a:pt x="38" y="12"/>
                  </a:lnTo>
                  <a:lnTo>
                    <a:pt x="34" y="9"/>
                  </a:lnTo>
                  <a:lnTo>
                    <a:pt x="31" y="6"/>
                  </a:lnTo>
                  <a:lnTo>
                    <a:pt x="26" y="3"/>
                  </a:lnTo>
                  <a:lnTo>
                    <a:pt x="21" y="1"/>
                  </a:lnTo>
                  <a:lnTo>
                    <a:pt x="15" y="0"/>
                  </a:lnTo>
                  <a:lnTo>
                    <a:pt x="15" y="0"/>
                  </a:lnTo>
                  <a:lnTo>
                    <a:pt x="11" y="1"/>
                  </a:lnTo>
                  <a:lnTo>
                    <a:pt x="4" y="3"/>
                  </a:lnTo>
                  <a:lnTo>
                    <a:pt x="1" y="5"/>
                  </a:lnTo>
                  <a:lnTo>
                    <a:pt x="0" y="7"/>
                  </a:lnTo>
                  <a:lnTo>
                    <a:pt x="0" y="9"/>
                  </a:lnTo>
                  <a:lnTo>
                    <a:pt x="1" y="11"/>
                  </a:lnTo>
                  <a:lnTo>
                    <a:pt x="5" y="15"/>
                  </a:lnTo>
                  <a:lnTo>
                    <a:pt x="5" y="1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3" name="Freeform 178">
              <a:extLst>
                <a:ext uri="{FF2B5EF4-FFF2-40B4-BE49-F238E27FC236}">
                  <a16:creationId xmlns:a16="http://schemas.microsoft.com/office/drawing/2014/main" id="{40ED254A-E887-4420-95A2-2953F5378630}"/>
                </a:ext>
              </a:extLst>
            </p:cNvPr>
            <p:cNvSpPr>
              <a:spLocks/>
            </p:cNvSpPr>
            <p:nvPr/>
          </p:nvSpPr>
          <p:spPr bwMode="auto">
            <a:xfrm>
              <a:off x="2602432" y="3717156"/>
              <a:ext cx="62291" cy="28033"/>
            </a:xfrm>
            <a:custGeom>
              <a:avLst/>
              <a:gdLst>
                <a:gd name="T0" fmla="*/ 189 w 197"/>
                <a:gd name="T1" fmla="*/ 42 h 77"/>
                <a:gd name="T2" fmla="*/ 181 w 197"/>
                <a:gd name="T3" fmla="*/ 25 h 77"/>
                <a:gd name="T4" fmla="*/ 166 w 197"/>
                <a:gd name="T5" fmla="*/ 18 h 77"/>
                <a:gd name="T6" fmla="*/ 145 w 197"/>
                <a:gd name="T7" fmla="*/ 19 h 77"/>
                <a:gd name="T8" fmla="*/ 133 w 197"/>
                <a:gd name="T9" fmla="*/ 15 h 77"/>
                <a:gd name="T10" fmla="*/ 118 w 197"/>
                <a:gd name="T11" fmla="*/ 4 h 77"/>
                <a:gd name="T12" fmla="*/ 103 w 197"/>
                <a:gd name="T13" fmla="*/ 0 h 77"/>
                <a:gd name="T14" fmla="*/ 92 w 197"/>
                <a:gd name="T15" fmla="*/ 3 h 77"/>
                <a:gd name="T16" fmla="*/ 65 w 197"/>
                <a:gd name="T17" fmla="*/ 8 h 77"/>
                <a:gd name="T18" fmla="*/ 45 w 197"/>
                <a:gd name="T19" fmla="*/ 8 h 77"/>
                <a:gd name="T20" fmla="*/ 20 w 197"/>
                <a:gd name="T21" fmla="*/ 11 h 77"/>
                <a:gd name="T22" fmla="*/ 10 w 197"/>
                <a:gd name="T23" fmla="*/ 18 h 77"/>
                <a:gd name="T24" fmla="*/ 1 w 197"/>
                <a:gd name="T25" fmla="*/ 30 h 77"/>
                <a:gd name="T26" fmla="*/ 2 w 197"/>
                <a:gd name="T27" fmla="*/ 48 h 77"/>
                <a:gd name="T28" fmla="*/ 8 w 197"/>
                <a:gd name="T29" fmla="*/ 62 h 77"/>
                <a:gd name="T30" fmla="*/ 13 w 197"/>
                <a:gd name="T31" fmla="*/ 65 h 77"/>
                <a:gd name="T32" fmla="*/ 24 w 197"/>
                <a:gd name="T33" fmla="*/ 70 h 77"/>
                <a:gd name="T34" fmla="*/ 27 w 197"/>
                <a:gd name="T35" fmla="*/ 62 h 77"/>
                <a:gd name="T36" fmla="*/ 25 w 197"/>
                <a:gd name="T37" fmla="*/ 56 h 77"/>
                <a:gd name="T38" fmla="*/ 19 w 197"/>
                <a:gd name="T39" fmla="*/ 55 h 77"/>
                <a:gd name="T40" fmla="*/ 16 w 197"/>
                <a:gd name="T41" fmla="*/ 49 h 77"/>
                <a:gd name="T42" fmla="*/ 18 w 197"/>
                <a:gd name="T43" fmla="*/ 37 h 77"/>
                <a:gd name="T44" fmla="*/ 24 w 197"/>
                <a:gd name="T45" fmla="*/ 34 h 77"/>
                <a:gd name="T46" fmla="*/ 27 w 197"/>
                <a:gd name="T47" fmla="*/ 36 h 77"/>
                <a:gd name="T48" fmla="*/ 32 w 197"/>
                <a:gd name="T49" fmla="*/ 46 h 77"/>
                <a:gd name="T50" fmla="*/ 40 w 197"/>
                <a:gd name="T51" fmla="*/ 49 h 77"/>
                <a:gd name="T52" fmla="*/ 54 w 197"/>
                <a:gd name="T53" fmla="*/ 51 h 77"/>
                <a:gd name="T54" fmla="*/ 59 w 197"/>
                <a:gd name="T55" fmla="*/ 45 h 77"/>
                <a:gd name="T56" fmla="*/ 64 w 197"/>
                <a:gd name="T57" fmla="*/ 44 h 77"/>
                <a:gd name="T58" fmla="*/ 77 w 197"/>
                <a:gd name="T59" fmla="*/ 48 h 77"/>
                <a:gd name="T60" fmla="*/ 80 w 197"/>
                <a:gd name="T61" fmla="*/ 51 h 77"/>
                <a:gd name="T62" fmla="*/ 97 w 197"/>
                <a:gd name="T63" fmla="*/ 53 h 77"/>
                <a:gd name="T64" fmla="*/ 105 w 197"/>
                <a:gd name="T65" fmla="*/ 54 h 77"/>
                <a:gd name="T66" fmla="*/ 108 w 197"/>
                <a:gd name="T67" fmla="*/ 49 h 77"/>
                <a:gd name="T68" fmla="*/ 111 w 197"/>
                <a:gd name="T69" fmla="*/ 43 h 77"/>
                <a:gd name="T70" fmla="*/ 124 w 197"/>
                <a:gd name="T71" fmla="*/ 44 h 77"/>
                <a:gd name="T72" fmla="*/ 129 w 197"/>
                <a:gd name="T73" fmla="*/ 46 h 77"/>
                <a:gd name="T74" fmla="*/ 133 w 197"/>
                <a:gd name="T75" fmla="*/ 53 h 77"/>
                <a:gd name="T76" fmla="*/ 139 w 197"/>
                <a:gd name="T77" fmla="*/ 54 h 77"/>
                <a:gd name="T78" fmla="*/ 149 w 197"/>
                <a:gd name="T79" fmla="*/ 58 h 77"/>
                <a:gd name="T80" fmla="*/ 157 w 197"/>
                <a:gd name="T81" fmla="*/ 62 h 77"/>
                <a:gd name="T82" fmla="*/ 166 w 197"/>
                <a:gd name="T83" fmla="*/ 61 h 77"/>
                <a:gd name="T84" fmla="*/ 171 w 197"/>
                <a:gd name="T85" fmla="*/ 67 h 77"/>
                <a:gd name="T86" fmla="*/ 183 w 197"/>
                <a:gd name="T87" fmla="*/ 77 h 77"/>
                <a:gd name="T88" fmla="*/ 192 w 197"/>
                <a:gd name="T89" fmla="*/ 77 h 77"/>
                <a:gd name="T90" fmla="*/ 196 w 197"/>
                <a:gd name="T91" fmla="*/ 73 h 77"/>
                <a:gd name="T92" fmla="*/ 195 w 197"/>
                <a:gd name="T93" fmla="*/ 62 h 77"/>
                <a:gd name="T94" fmla="*/ 197 w 197"/>
                <a:gd name="T95" fmla="*/ 52 h 77"/>
                <a:gd name="T96" fmla="*/ 192 w 197"/>
                <a:gd name="T97" fmla="*/ 4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77">
                  <a:moveTo>
                    <a:pt x="192" y="45"/>
                  </a:moveTo>
                  <a:lnTo>
                    <a:pt x="192" y="45"/>
                  </a:lnTo>
                  <a:lnTo>
                    <a:pt x="189" y="42"/>
                  </a:lnTo>
                  <a:lnTo>
                    <a:pt x="187" y="38"/>
                  </a:lnTo>
                  <a:lnTo>
                    <a:pt x="184" y="29"/>
                  </a:lnTo>
                  <a:lnTo>
                    <a:pt x="181" y="25"/>
                  </a:lnTo>
                  <a:lnTo>
                    <a:pt x="177" y="21"/>
                  </a:lnTo>
                  <a:lnTo>
                    <a:pt x="172" y="19"/>
                  </a:lnTo>
                  <a:lnTo>
                    <a:pt x="166" y="18"/>
                  </a:lnTo>
                  <a:lnTo>
                    <a:pt x="166" y="18"/>
                  </a:lnTo>
                  <a:lnTo>
                    <a:pt x="154" y="19"/>
                  </a:lnTo>
                  <a:lnTo>
                    <a:pt x="145" y="19"/>
                  </a:lnTo>
                  <a:lnTo>
                    <a:pt x="141" y="18"/>
                  </a:lnTo>
                  <a:lnTo>
                    <a:pt x="137" y="17"/>
                  </a:lnTo>
                  <a:lnTo>
                    <a:pt x="133" y="15"/>
                  </a:lnTo>
                  <a:lnTo>
                    <a:pt x="128" y="11"/>
                  </a:lnTo>
                  <a:lnTo>
                    <a:pt x="128" y="11"/>
                  </a:lnTo>
                  <a:lnTo>
                    <a:pt x="118" y="4"/>
                  </a:lnTo>
                  <a:lnTo>
                    <a:pt x="110" y="0"/>
                  </a:lnTo>
                  <a:lnTo>
                    <a:pt x="106" y="0"/>
                  </a:lnTo>
                  <a:lnTo>
                    <a:pt x="103" y="0"/>
                  </a:lnTo>
                  <a:lnTo>
                    <a:pt x="98" y="1"/>
                  </a:lnTo>
                  <a:lnTo>
                    <a:pt x="98" y="1"/>
                  </a:lnTo>
                  <a:lnTo>
                    <a:pt x="92" y="3"/>
                  </a:lnTo>
                  <a:lnTo>
                    <a:pt x="85" y="6"/>
                  </a:lnTo>
                  <a:lnTo>
                    <a:pt x="76" y="7"/>
                  </a:lnTo>
                  <a:lnTo>
                    <a:pt x="65" y="8"/>
                  </a:lnTo>
                  <a:lnTo>
                    <a:pt x="65" y="8"/>
                  </a:lnTo>
                  <a:lnTo>
                    <a:pt x="45" y="8"/>
                  </a:lnTo>
                  <a:lnTo>
                    <a:pt x="45" y="8"/>
                  </a:lnTo>
                  <a:lnTo>
                    <a:pt x="34" y="8"/>
                  </a:lnTo>
                  <a:lnTo>
                    <a:pt x="24" y="10"/>
                  </a:lnTo>
                  <a:lnTo>
                    <a:pt x="20" y="11"/>
                  </a:lnTo>
                  <a:lnTo>
                    <a:pt x="16" y="13"/>
                  </a:lnTo>
                  <a:lnTo>
                    <a:pt x="16" y="13"/>
                  </a:lnTo>
                  <a:lnTo>
                    <a:pt x="10" y="18"/>
                  </a:lnTo>
                  <a:lnTo>
                    <a:pt x="6" y="21"/>
                  </a:lnTo>
                  <a:lnTo>
                    <a:pt x="3" y="25"/>
                  </a:lnTo>
                  <a:lnTo>
                    <a:pt x="1" y="30"/>
                  </a:lnTo>
                  <a:lnTo>
                    <a:pt x="0" y="35"/>
                  </a:lnTo>
                  <a:lnTo>
                    <a:pt x="1" y="41"/>
                  </a:lnTo>
                  <a:lnTo>
                    <a:pt x="2" y="48"/>
                  </a:lnTo>
                  <a:lnTo>
                    <a:pt x="2" y="48"/>
                  </a:lnTo>
                  <a:lnTo>
                    <a:pt x="5" y="58"/>
                  </a:lnTo>
                  <a:lnTo>
                    <a:pt x="8" y="62"/>
                  </a:lnTo>
                  <a:lnTo>
                    <a:pt x="10" y="63"/>
                  </a:lnTo>
                  <a:lnTo>
                    <a:pt x="13" y="65"/>
                  </a:lnTo>
                  <a:lnTo>
                    <a:pt x="13" y="65"/>
                  </a:lnTo>
                  <a:lnTo>
                    <a:pt x="18" y="68"/>
                  </a:lnTo>
                  <a:lnTo>
                    <a:pt x="22" y="70"/>
                  </a:lnTo>
                  <a:lnTo>
                    <a:pt x="24" y="70"/>
                  </a:lnTo>
                  <a:lnTo>
                    <a:pt x="26" y="69"/>
                  </a:lnTo>
                  <a:lnTo>
                    <a:pt x="27" y="66"/>
                  </a:lnTo>
                  <a:lnTo>
                    <a:pt x="27" y="62"/>
                  </a:lnTo>
                  <a:lnTo>
                    <a:pt x="27" y="62"/>
                  </a:lnTo>
                  <a:lnTo>
                    <a:pt x="27" y="58"/>
                  </a:lnTo>
                  <a:lnTo>
                    <a:pt x="25" y="56"/>
                  </a:lnTo>
                  <a:lnTo>
                    <a:pt x="24" y="55"/>
                  </a:lnTo>
                  <a:lnTo>
                    <a:pt x="22" y="55"/>
                  </a:lnTo>
                  <a:lnTo>
                    <a:pt x="19" y="55"/>
                  </a:lnTo>
                  <a:lnTo>
                    <a:pt x="18" y="54"/>
                  </a:lnTo>
                  <a:lnTo>
                    <a:pt x="16" y="52"/>
                  </a:lnTo>
                  <a:lnTo>
                    <a:pt x="16" y="49"/>
                  </a:lnTo>
                  <a:lnTo>
                    <a:pt x="16" y="49"/>
                  </a:lnTo>
                  <a:lnTo>
                    <a:pt x="16" y="41"/>
                  </a:lnTo>
                  <a:lnTo>
                    <a:pt x="18" y="37"/>
                  </a:lnTo>
                  <a:lnTo>
                    <a:pt x="19" y="35"/>
                  </a:lnTo>
                  <a:lnTo>
                    <a:pt x="20" y="34"/>
                  </a:lnTo>
                  <a:lnTo>
                    <a:pt x="24" y="34"/>
                  </a:lnTo>
                  <a:lnTo>
                    <a:pt x="24" y="34"/>
                  </a:lnTo>
                  <a:lnTo>
                    <a:pt x="26" y="35"/>
                  </a:lnTo>
                  <a:lnTo>
                    <a:pt x="27" y="36"/>
                  </a:lnTo>
                  <a:lnTo>
                    <a:pt x="29" y="41"/>
                  </a:lnTo>
                  <a:lnTo>
                    <a:pt x="31" y="45"/>
                  </a:lnTo>
                  <a:lnTo>
                    <a:pt x="32" y="46"/>
                  </a:lnTo>
                  <a:lnTo>
                    <a:pt x="34" y="47"/>
                  </a:lnTo>
                  <a:lnTo>
                    <a:pt x="34" y="47"/>
                  </a:lnTo>
                  <a:lnTo>
                    <a:pt x="40" y="49"/>
                  </a:lnTo>
                  <a:lnTo>
                    <a:pt x="46" y="51"/>
                  </a:lnTo>
                  <a:lnTo>
                    <a:pt x="52" y="52"/>
                  </a:lnTo>
                  <a:lnTo>
                    <a:pt x="54" y="51"/>
                  </a:lnTo>
                  <a:lnTo>
                    <a:pt x="56" y="50"/>
                  </a:lnTo>
                  <a:lnTo>
                    <a:pt x="56" y="50"/>
                  </a:lnTo>
                  <a:lnTo>
                    <a:pt x="59" y="45"/>
                  </a:lnTo>
                  <a:lnTo>
                    <a:pt x="61" y="44"/>
                  </a:lnTo>
                  <a:lnTo>
                    <a:pt x="64" y="44"/>
                  </a:lnTo>
                  <a:lnTo>
                    <a:pt x="64" y="44"/>
                  </a:lnTo>
                  <a:lnTo>
                    <a:pt x="72" y="44"/>
                  </a:lnTo>
                  <a:lnTo>
                    <a:pt x="75" y="45"/>
                  </a:lnTo>
                  <a:lnTo>
                    <a:pt x="77" y="48"/>
                  </a:lnTo>
                  <a:lnTo>
                    <a:pt x="77" y="48"/>
                  </a:lnTo>
                  <a:lnTo>
                    <a:pt x="78" y="50"/>
                  </a:lnTo>
                  <a:lnTo>
                    <a:pt x="80" y="51"/>
                  </a:lnTo>
                  <a:lnTo>
                    <a:pt x="85" y="52"/>
                  </a:lnTo>
                  <a:lnTo>
                    <a:pt x="90" y="53"/>
                  </a:lnTo>
                  <a:lnTo>
                    <a:pt x="97" y="53"/>
                  </a:lnTo>
                  <a:lnTo>
                    <a:pt x="97" y="53"/>
                  </a:lnTo>
                  <a:lnTo>
                    <a:pt x="102" y="54"/>
                  </a:lnTo>
                  <a:lnTo>
                    <a:pt x="105" y="54"/>
                  </a:lnTo>
                  <a:lnTo>
                    <a:pt x="106" y="54"/>
                  </a:lnTo>
                  <a:lnTo>
                    <a:pt x="107" y="53"/>
                  </a:lnTo>
                  <a:lnTo>
                    <a:pt x="108" y="49"/>
                  </a:lnTo>
                  <a:lnTo>
                    <a:pt x="108" y="49"/>
                  </a:lnTo>
                  <a:lnTo>
                    <a:pt x="109" y="45"/>
                  </a:lnTo>
                  <a:lnTo>
                    <a:pt x="111" y="43"/>
                  </a:lnTo>
                  <a:lnTo>
                    <a:pt x="112" y="43"/>
                  </a:lnTo>
                  <a:lnTo>
                    <a:pt x="117" y="43"/>
                  </a:lnTo>
                  <a:lnTo>
                    <a:pt x="124" y="44"/>
                  </a:lnTo>
                  <a:lnTo>
                    <a:pt x="124" y="44"/>
                  </a:lnTo>
                  <a:lnTo>
                    <a:pt x="127" y="45"/>
                  </a:lnTo>
                  <a:lnTo>
                    <a:pt x="129" y="46"/>
                  </a:lnTo>
                  <a:lnTo>
                    <a:pt x="131" y="50"/>
                  </a:lnTo>
                  <a:lnTo>
                    <a:pt x="132" y="51"/>
                  </a:lnTo>
                  <a:lnTo>
                    <a:pt x="133" y="53"/>
                  </a:lnTo>
                  <a:lnTo>
                    <a:pt x="135" y="54"/>
                  </a:lnTo>
                  <a:lnTo>
                    <a:pt x="139" y="54"/>
                  </a:lnTo>
                  <a:lnTo>
                    <a:pt x="139" y="54"/>
                  </a:lnTo>
                  <a:lnTo>
                    <a:pt x="143" y="54"/>
                  </a:lnTo>
                  <a:lnTo>
                    <a:pt x="145" y="55"/>
                  </a:lnTo>
                  <a:lnTo>
                    <a:pt x="149" y="58"/>
                  </a:lnTo>
                  <a:lnTo>
                    <a:pt x="152" y="61"/>
                  </a:lnTo>
                  <a:lnTo>
                    <a:pt x="154" y="62"/>
                  </a:lnTo>
                  <a:lnTo>
                    <a:pt x="157" y="62"/>
                  </a:lnTo>
                  <a:lnTo>
                    <a:pt x="157" y="62"/>
                  </a:lnTo>
                  <a:lnTo>
                    <a:pt x="163" y="62"/>
                  </a:lnTo>
                  <a:lnTo>
                    <a:pt x="166" y="61"/>
                  </a:lnTo>
                  <a:lnTo>
                    <a:pt x="168" y="62"/>
                  </a:lnTo>
                  <a:lnTo>
                    <a:pt x="171" y="67"/>
                  </a:lnTo>
                  <a:lnTo>
                    <a:pt x="171" y="67"/>
                  </a:lnTo>
                  <a:lnTo>
                    <a:pt x="175" y="72"/>
                  </a:lnTo>
                  <a:lnTo>
                    <a:pt x="178" y="75"/>
                  </a:lnTo>
                  <a:lnTo>
                    <a:pt x="183" y="77"/>
                  </a:lnTo>
                  <a:lnTo>
                    <a:pt x="189" y="77"/>
                  </a:lnTo>
                  <a:lnTo>
                    <a:pt x="189" y="77"/>
                  </a:lnTo>
                  <a:lnTo>
                    <a:pt x="192" y="77"/>
                  </a:lnTo>
                  <a:lnTo>
                    <a:pt x="194" y="76"/>
                  </a:lnTo>
                  <a:lnTo>
                    <a:pt x="195" y="75"/>
                  </a:lnTo>
                  <a:lnTo>
                    <a:pt x="196" y="73"/>
                  </a:lnTo>
                  <a:lnTo>
                    <a:pt x="196" y="69"/>
                  </a:lnTo>
                  <a:lnTo>
                    <a:pt x="195" y="62"/>
                  </a:lnTo>
                  <a:lnTo>
                    <a:pt x="195" y="62"/>
                  </a:lnTo>
                  <a:lnTo>
                    <a:pt x="195" y="59"/>
                  </a:lnTo>
                  <a:lnTo>
                    <a:pt x="195" y="56"/>
                  </a:lnTo>
                  <a:lnTo>
                    <a:pt x="197" y="52"/>
                  </a:lnTo>
                  <a:lnTo>
                    <a:pt x="197" y="51"/>
                  </a:lnTo>
                  <a:lnTo>
                    <a:pt x="196" y="49"/>
                  </a:lnTo>
                  <a:lnTo>
                    <a:pt x="192" y="45"/>
                  </a:lnTo>
                  <a:lnTo>
                    <a:pt x="192" y="4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4" name="Freeform 179">
              <a:extLst>
                <a:ext uri="{FF2B5EF4-FFF2-40B4-BE49-F238E27FC236}">
                  <a16:creationId xmlns:a16="http://schemas.microsoft.com/office/drawing/2014/main" id="{64C14609-6BB4-44AF-ACF3-A11332AD378B}"/>
                </a:ext>
              </a:extLst>
            </p:cNvPr>
            <p:cNvSpPr>
              <a:spLocks/>
            </p:cNvSpPr>
            <p:nvPr/>
          </p:nvSpPr>
          <p:spPr bwMode="auto">
            <a:xfrm>
              <a:off x="2641840" y="3692075"/>
              <a:ext cx="15255" cy="10329"/>
            </a:xfrm>
            <a:custGeom>
              <a:avLst/>
              <a:gdLst>
                <a:gd name="T0" fmla="*/ 3 w 47"/>
                <a:gd name="T1" fmla="*/ 24 h 27"/>
                <a:gd name="T2" fmla="*/ 3 w 47"/>
                <a:gd name="T3" fmla="*/ 24 h 27"/>
                <a:gd name="T4" fmla="*/ 10 w 47"/>
                <a:gd name="T5" fmla="*/ 27 h 27"/>
                <a:gd name="T6" fmla="*/ 14 w 47"/>
                <a:gd name="T7" fmla="*/ 27 h 27"/>
                <a:gd name="T8" fmla="*/ 19 w 47"/>
                <a:gd name="T9" fmla="*/ 26 h 27"/>
                <a:gd name="T10" fmla="*/ 25 w 47"/>
                <a:gd name="T11" fmla="*/ 25 h 27"/>
                <a:gd name="T12" fmla="*/ 25 w 47"/>
                <a:gd name="T13" fmla="*/ 25 h 27"/>
                <a:gd name="T14" fmla="*/ 37 w 47"/>
                <a:gd name="T15" fmla="*/ 23 h 27"/>
                <a:gd name="T16" fmla="*/ 41 w 47"/>
                <a:gd name="T17" fmla="*/ 22 h 27"/>
                <a:gd name="T18" fmla="*/ 45 w 47"/>
                <a:gd name="T19" fmla="*/ 18 h 27"/>
                <a:gd name="T20" fmla="*/ 45 w 47"/>
                <a:gd name="T21" fmla="*/ 18 h 27"/>
                <a:gd name="T22" fmla="*/ 47 w 47"/>
                <a:gd name="T23" fmla="*/ 16 h 27"/>
                <a:gd name="T24" fmla="*/ 47 w 47"/>
                <a:gd name="T25" fmla="*/ 13 h 27"/>
                <a:gd name="T26" fmla="*/ 46 w 47"/>
                <a:gd name="T27" fmla="*/ 12 h 27"/>
                <a:gd name="T28" fmla="*/ 45 w 47"/>
                <a:gd name="T29" fmla="*/ 10 h 27"/>
                <a:gd name="T30" fmla="*/ 40 w 47"/>
                <a:gd name="T31" fmla="*/ 7 h 27"/>
                <a:gd name="T32" fmla="*/ 33 w 47"/>
                <a:gd name="T33" fmla="*/ 5 h 27"/>
                <a:gd name="T34" fmla="*/ 33 w 47"/>
                <a:gd name="T35" fmla="*/ 5 h 27"/>
                <a:gd name="T36" fmla="*/ 27 w 47"/>
                <a:gd name="T37" fmla="*/ 2 h 27"/>
                <a:gd name="T38" fmla="*/ 24 w 47"/>
                <a:gd name="T39" fmla="*/ 0 h 27"/>
                <a:gd name="T40" fmla="*/ 22 w 47"/>
                <a:gd name="T41" fmla="*/ 0 h 27"/>
                <a:gd name="T42" fmla="*/ 20 w 47"/>
                <a:gd name="T43" fmla="*/ 0 h 27"/>
                <a:gd name="T44" fmla="*/ 15 w 47"/>
                <a:gd name="T45" fmla="*/ 4 h 27"/>
                <a:gd name="T46" fmla="*/ 15 w 47"/>
                <a:gd name="T47" fmla="*/ 4 h 27"/>
                <a:gd name="T48" fmla="*/ 12 w 47"/>
                <a:gd name="T49" fmla="*/ 6 h 27"/>
                <a:gd name="T50" fmla="*/ 5 w 47"/>
                <a:gd name="T51" fmla="*/ 12 h 27"/>
                <a:gd name="T52" fmla="*/ 2 w 47"/>
                <a:gd name="T53" fmla="*/ 15 h 27"/>
                <a:gd name="T54" fmla="*/ 0 w 47"/>
                <a:gd name="T55" fmla="*/ 19 h 27"/>
                <a:gd name="T56" fmla="*/ 0 w 47"/>
                <a:gd name="T57" fmla="*/ 22 h 27"/>
                <a:gd name="T58" fmla="*/ 1 w 47"/>
                <a:gd name="T59" fmla="*/ 23 h 27"/>
                <a:gd name="T60" fmla="*/ 3 w 47"/>
                <a:gd name="T61" fmla="*/ 24 h 27"/>
                <a:gd name="T62" fmla="*/ 3 w 47"/>
                <a:gd name="T6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27">
                  <a:moveTo>
                    <a:pt x="3" y="24"/>
                  </a:moveTo>
                  <a:lnTo>
                    <a:pt x="3" y="24"/>
                  </a:lnTo>
                  <a:lnTo>
                    <a:pt x="10" y="27"/>
                  </a:lnTo>
                  <a:lnTo>
                    <a:pt x="14" y="27"/>
                  </a:lnTo>
                  <a:lnTo>
                    <a:pt x="19" y="26"/>
                  </a:lnTo>
                  <a:lnTo>
                    <a:pt x="25" y="25"/>
                  </a:lnTo>
                  <a:lnTo>
                    <a:pt x="25" y="25"/>
                  </a:lnTo>
                  <a:lnTo>
                    <a:pt x="37" y="23"/>
                  </a:lnTo>
                  <a:lnTo>
                    <a:pt x="41" y="22"/>
                  </a:lnTo>
                  <a:lnTo>
                    <a:pt x="45" y="18"/>
                  </a:lnTo>
                  <a:lnTo>
                    <a:pt x="45" y="18"/>
                  </a:lnTo>
                  <a:lnTo>
                    <a:pt x="47" y="16"/>
                  </a:lnTo>
                  <a:lnTo>
                    <a:pt x="47" y="13"/>
                  </a:lnTo>
                  <a:lnTo>
                    <a:pt x="46" y="12"/>
                  </a:lnTo>
                  <a:lnTo>
                    <a:pt x="45" y="10"/>
                  </a:lnTo>
                  <a:lnTo>
                    <a:pt x="40" y="7"/>
                  </a:lnTo>
                  <a:lnTo>
                    <a:pt x="33" y="5"/>
                  </a:lnTo>
                  <a:lnTo>
                    <a:pt x="33" y="5"/>
                  </a:lnTo>
                  <a:lnTo>
                    <a:pt x="27" y="2"/>
                  </a:lnTo>
                  <a:lnTo>
                    <a:pt x="24" y="0"/>
                  </a:lnTo>
                  <a:lnTo>
                    <a:pt x="22" y="0"/>
                  </a:lnTo>
                  <a:lnTo>
                    <a:pt x="20" y="0"/>
                  </a:lnTo>
                  <a:lnTo>
                    <a:pt x="15" y="4"/>
                  </a:lnTo>
                  <a:lnTo>
                    <a:pt x="15" y="4"/>
                  </a:lnTo>
                  <a:lnTo>
                    <a:pt x="12" y="6"/>
                  </a:lnTo>
                  <a:lnTo>
                    <a:pt x="5" y="12"/>
                  </a:lnTo>
                  <a:lnTo>
                    <a:pt x="2" y="15"/>
                  </a:lnTo>
                  <a:lnTo>
                    <a:pt x="0" y="19"/>
                  </a:lnTo>
                  <a:lnTo>
                    <a:pt x="0" y="22"/>
                  </a:lnTo>
                  <a:lnTo>
                    <a:pt x="1" y="23"/>
                  </a:lnTo>
                  <a:lnTo>
                    <a:pt x="3" y="24"/>
                  </a:lnTo>
                  <a:lnTo>
                    <a:pt x="3" y="2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5" name="Freeform 180">
              <a:extLst>
                <a:ext uri="{FF2B5EF4-FFF2-40B4-BE49-F238E27FC236}">
                  <a16:creationId xmlns:a16="http://schemas.microsoft.com/office/drawing/2014/main" id="{C3595581-A419-42EA-84C0-B0DEF14707DC}"/>
                </a:ext>
              </a:extLst>
            </p:cNvPr>
            <p:cNvSpPr>
              <a:spLocks/>
            </p:cNvSpPr>
            <p:nvPr/>
          </p:nvSpPr>
          <p:spPr bwMode="auto">
            <a:xfrm>
              <a:off x="2652009" y="3652238"/>
              <a:ext cx="21611" cy="11803"/>
            </a:xfrm>
            <a:custGeom>
              <a:avLst/>
              <a:gdLst>
                <a:gd name="T0" fmla="*/ 66 w 66"/>
                <a:gd name="T1" fmla="*/ 15 h 32"/>
                <a:gd name="T2" fmla="*/ 66 w 66"/>
                <a:gd name="T3" fmla="*/ 15 h 32"/>
                <a:gd name="T4" fmla="*/ 66 w 66"/>
                <a:gd name="T5" fmla="*/ 10 h 32"/>
                <a:gd name="T6" fmla="*/ 65 w 66"/>
                <a:gd name="T7" fmla="*/ 7 h 32"/>
                <a:gd name="T8" fmla="*/ 63 w 66"/>
                <a:gd name="T9" fmla="*/ 5 h 32"/>
                <a:gd name="T10" fmla="*/ 61 w 66"/>
                <a:gd name="T11" fmla="*/ 4 h 32"/>
                <a:gd name="T12" fmla="*/ 58 w 66"/>
                <a:gd name="T13" fmla="*/ 4 h 32"/>
                <a:gd name="T14" fmla="*/ 53 w 66"/>
                <a:gd name="T15" fmla="*/ 4 h 32"/>
                <a:gd name="T16" fmla="*/ 53 w 66"/>
                <a:gd name="T17" fmla="*/ 4 h 32"/>
                <a:gd name="T18" fmla="*/ 45 w 66"/>
                <a:gd name="T19" fmla="*/ 5 h 32"/>
                <a:gd name="T20" fmla="*/ 40 w 66"/>
                <a:gd name="T21" fmla="*/ 5 h 32"/>
                <a:gd name="T22" fmla="*/ 33 w 66"/>
                <a:gd name="T23" fmla="*/ 3 h 32"/>
                <a:gd name="T24" fmla="*/ 20 w 66"/>
                <a:gd name="T25" fmla="*/ 2 h 32"/>
                <a:gd name="T26" fmla="*/ 20 w 66"/>
                <a:gd name="T27" fmla="*/ 2 h 32"/>
                <a:gd name="T28" fmla="*/ 17 w 66"/>
                <a:gd name="T29" fmla="*/ 0 h 32"/>
                <a:gd name="T30" fmla="*/ 10 w 66"/>
                <a:gd name="T31" fmla="*/ 0 h 32"/>
                <a:gd name="T32" fmla="*/ 6 w 66"/>
                <a:gd name="T33" fmla="*/ 0 h 32"/>
                <a:gd name="T34" fmla="*/ 3 w 66"/>
                <a:gd name="T35" fmla="*/ 2 h 32"/>
                <a:gd name="T36" fmla="*/ 1 w 66"/>
                <a:gd name="T37" fmla="*/ 5 h 32"/>
                <a:gd name="T38" fmla="*/ 0 w 66"/>
                <a:gd name="T39" fmla="*/ 9 h 32"/>
                <a:gd name="T40" fmla="*/ 0 w 66"/>
                <a:gd name="T41" fmla="*/ 9 h 32"/>
                <a:gd name="T42" fmla="*/ 1 w 66"/>
                <a:gd name="T43" fmla="*/ 16 h 32"/>
                <a:gd name="T44" fmla="*/ 1 w 66"/>
                <a:gd name="T45" fmla="*/ 17 h 32"/>
                <a:gd name="T46" fmla="*/ 2 w 66"/>
                <a:gd name="T47" fmla="*/ 18 h 32"/>
                <a:gd name="T48" fmla="*/ 5 w 66"/>
                <a:gd name="T49" fmla="*/ 18 h 32"/>
                <a:gd name="T50" fmla="*/ 10 w 66"/>
                <a:gd name="T51" fmla="*/ 18 h 32"/>
                <a:gd name="T52" fmla="*/ 10 w 66"/>
                <a:gd name="T53" fmla="*/ 18 h 32"/>
                <a:gd name="T54" fmla="*/ 15 w 66"/>
                <a:gd name="T55" fmla="*/ 19 h 32"/>
                <a:gd name="T56" fmla="*/ 19 w 66"/>
                <a:gd name="T57" fmla="*/ 20 h 32"/>
                <a:gd name="T58" fmla="*/ 23 w 66"/>
                <a:gd name="T59" fmla="*/ 22 h 32"/>
                <a:gd name="T60" fmla="*/ 26 w 66"/>
                <a:gd name="T61" fmla="*/ 25 h 32"/>
                <a:gd name="T62" fmla="*/ 26 w 66"/>
                <a:gd name="T63" fmla="*/ 25 h 32"/>
                <a:gd name="T64" fmla="*/ 29 w 66"/>
                <a:gd name="T65" fmla="*/ 29 h 32"/>
                <a:gd name="T66" fmla="*/ 32 w 66"/>
                <a:gd name="T67" fmla="*/ 32 h 32"/>
                <a:gd name="T68" fmla="*/ 34 w 66"/>
                <a:gd name="T69" fmla="*/ 32 h 32"/>
                <a:gd name="T70" fmla="*/ 35 w 66"/>
                <a:gd name="T71" fmla="*/ 32 h 32"/>
                <a:gd name="T72" fmla="*/ 36 w 66"/>
                <a:gd name="T73" fmla="*/ 31 h 32"/>
                <a:gd name="T74" fmla="*/ 37 w 66"/>
                <a:gd name="T75" fmla="*/ 28 h 32"/>
                <a:gd name="T76" fmla="*/ 37 w 66"/>
                <a:gd name="T77" fmla="*/ 28 h 32"/>
                <a:gd name="T78" fmla="*/ 38 w 66"/>
                <a:gd name="T79" fmla="*/ 25 h 32"/>
                <a:gd name="T80" fmla="*/ 40 w 66"/>
                <a:gd name="T81" fmla="*/ 23 h 32"/>
                <a:gd name="T82" fmla="*/ 42 w 66"/>
                <a:gd name="T83" fmla="*/ 23 h 32"/>
                <a:gd name="T84" fmla="*/ 44 w 66"/>
                <a:gd name="T85" fmla="*/ 22 h 32"/>
                <a:gd name="T86" fmla="*/ 48 w 66"/>
                <a:gd name="T87" fmla="*/ 23 h 32"/>
                <a:gd name="T88" fmla="*/ 54 w 66"/>
                <a:gd name="T89" fmla="*/ 25 h 32"/>
                <a:gd name="T90" fmla="*/ 54 w 66"/>
                <a:gd name="T91" fmla="*/ 25 h 32"/>
                <a:gd name="T92" fmla="*/ 57 w 66"/>
                <a:gd name="T93" fmla="*/ 25 h 32"/>
                <a:gd name="T94" fmla="*/ 59 w 66"/>
                <a:gd name="T95" fmla="*/ 25 h 32"/>
                <a:gd name="T96" fmla="*/ 61 w 66"/>
                <a:gd name="T97" fmla="*/ 24 h 32"/>
                <a:gd name="T98" fmla="*/ 63 w 66"/>
                <a:gd name="T99" fmla="*/ 23 h 32"/>
                <a:gd name="T100" fmla="*/ 65 w 66"/>
                <a:gd name="T101" fmla="*/ 19 h 32"/>
                <a:gd name="T102" fmla="*/ 66 w 66"/>
                <a:gd name="T103" fmla="*/ 15 h 32"/>
                <a:gd name="T104" fmla="*/ 66 w 66"/>
                <a:gd name="T10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32">
                  <a:moveTo>
                    <a:pt x="66" y="15"/>
                  </a:moveTo>
                  <a:lnTo>
                    <a:pt x="66" y="15"/>
                  </a:lnTo>
                  <a:lnTo>
                    <a:pt x="66" y="10"/>
                  </a:lnTo>
                  <a:lnTo>
                    <a:pt x="65" y="7"/>
                  </a:lnTo>
                  <a:lnTo>
                    <a:pt x="63" y="5"/>
                  </a:lnTo>
                  <a:lnTo>
                    <a:pt x="61" y="4"/>
                  </a:lnTo>
                  <a:lnTo>
                    <a:pt x="58" y="4"/>
                  </a:lnTo>
                  <a:lnTo>
                    <a:pt x="53" y="4"/>
                  </a:lnTo>
                  <a:lnTo>
                    <a:pt x="53" y="4"/>
                  </a:lnTo>
                  <a:lnTo>
                    <a:pt x="45" y="5"/>
                  </a:lnTo>
                  <a:lnTo>
                    <a:pt x="40" y="5"/>
                  </a:lnTo>
                  <a:lnTo>
                    <a:pt x="33" y="3"/>
                  </a:lnTo>
                  <a:lnTo>
                    <a:pt x="20" y="2"/>
                  </a:lnTo>
                  <a:lnTo>
                    <a:pt x="20" y="2"/>
                  </a:lnTo>
                  <a:lnTo>
                    <a:pt x="17" y="0"/>
                  </a:lnTo>
                  <a:lnTo>
                    <a:pt x="10" y="0"/>
                  </a:lnTo>
                  <a:lnTo>
                    <a:pt x="6" y="0"/>
                  </a:lnTo>
                  <a:lnTo>
                    <a:pt x="3" y="2"/>
                  </a:lnTo>
                  <a:lnTo>
                    <a:pt x="1" y="5"/>
                  </a:lnTo>
                  <a:lnTo>
                    <a:pt x="0" y="9"/>
                  </a:lnTo>
                  <a:lnTo>
                    <a:pt x="0" y="9"/>
                  </a:lnTo>
                  <a:lnTo>
                    <a:pt x="1" y="16"/>
                  </a:lnTo>
                  <a:lnTo>
                    <a:pt x="1" y="17"/>
                  </a:lnTo>
                  <a:lnTo>
                    <a:pt x="2" y="18"/>
                  </a:lnTo>
                  <a:lnTo>
                    <a:pt x="5" y="18"/>
                  </a:lnTo>
                  <a:lnTo>
                    <a:pt x="10" y="18"/>
                  </a:lnTo>
                  <a:lnTo>
                    <a:pt x="10" y="18"/>
                  </a:lnTo>
                  <a:lnTo>
                    <a:pt x="15" y="19"/>
                  </a:lnTo>
                  <a:lnTo>
                    <a:pt x="19" y="20"/>
                  </a:lnTo>
                  <a:lnTo>
                    <a:pt x="23" y="22"/>
                  </a:lnTo>
                  <a:lnTo>
                    <a:pt x="26" y="25"/>
                  </a:lnTo>
                  <a:lnTo>
                    <a:pt x="26" y="25"/>
                  </a:lnTo>
                  <a:lnTo>
                    <a:pt x="29" y="29"/>
                  </a:lnTo>
                  <a:lnTo>
                    <a:pt x="32" y="32"/>
                  </a:lnTo>
                  <a:lnTo>
                    <a:pt x="34" y="32"/>
                  </a:lnTo>
                  <a:lnTo>
                    <a:pt x="35" y="32"/>
                  </a:lnTo>
                  <a:lnTo>
                    <a:pt x="36" y="31"/>
                  </a:lnTo>
                  <a:lnTo>
                    <a:pt x="37" y="28"/>
                  </a:lnTo>
                  <a:lnTo>
                    <a:pt x="37" y="28"/>
                  </a:lnTo>
                  <a:lnTo>
                    <a:pt x="38" y="25"/>
                  </a:lnTo>
                  <a:lnTo>
                    <a:pt x="40" y="23"/>
                  </a:lnTo>
                  <a:lnTo>
                    <a:pt x="42" y="23"/>
                  </a:lnTo>
                  <a:lnTo>
                    <a:pt x="44" y="22"/>
                  </a:lnTo>
                  <a:lnTo>
                    <a:pt x="48" y="23"/>
                  </a:lnTo>
                  <a:lnTo>
                    <a:pt x="54" y="25"/>
                  </a:lnTo>
                  <a:lnTo>
                    <a:pt x="54" y="25"/>
                  </a:lnTo>
                  <a:lnTo>
                    <a:pt x="57" y="25"/>
                  </a:lnTo>
                  <a:lnTo>
                    <a:pt x="59" y="25"/>
                  </a:lnTo>
                  <a:lnTo>
                    <a:pt x="61" y="24"/>
                  </a:lnTo>
                  <a:lnTo>
                    <a:pt x="63" y="23"/>
                  </a:lnTo>
                  <a:lnTo>
                    <a:pt x="65" y="19"/>
                  </a:lnTo>
                  <a:lnTo>
                    <a:pt x="66" y="15"/>
                  </a:lnTo>
                  <a:lnTo>
                    <a:pt x="66" y="1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6" name="Freeform 181">
              <a:extLst>
                <a:ext uri="{FF2B5EF4-FFF2-40B4-BE49-F238E27FC236}">
                  <a16:creationId xmlns:a16="http://schemas.microsoft.com/office/drawing/2014/main" id="{737171A6-0270-4775-8C39-B903CBE1B85C}"/>
                </a:ext>
              </a:extLst>
            </p:cNvPr>
            <p:cNvSpPr>
              <a:spLocks/>
            </p:cNvSpPr>
            <p:nvPr/>
          </p:nvSpPr>
          <p:spPr bwMode="auto">
            <a:xfrm>
              <a:off x="2748622" y="3686173"/>
              <a:ext cx="39408" cy="14755"/>
            </a:xfrm>
            <a:custGeom>
              <a:avLst/>
              <a:gdLst>
                <a:gd name="T0" fmla="*/ 114 w 121"/>
                <a:gd name="T1" fmla="*/ 19 h 38"/>
                <a:gd name="T2" fmla="*/ 114 w 121"/>
                <a:gd name="T3" fmla="*/ 19 h 38"/>
                <a:gd name="T4" fmla="*/ 109 w 121"/>
                <a:gd name="T5" fmla="*/ 18 h 38"/>
                <a:gd name="T6" fmla="*/ 104 w 121"/>
                <a:gd name="T7" fmla="*/ 18 h 38"/>
                <a:gd name="T8" fmla="*/ 97 w 121"/>
                <a:gd name="T9" fmla="*/ 19 h 38"/>
                <a:gd name="T10" fmla="*/ 91 w 121"/>
                <a:gd name="T11" fmla="*/ 19 h 38"/>
                <a:gd name="T12" fmla="*/ 88 w 121"/>
                <a:gd name="T13" fmla="*/ 18 h 38"/>
                <a:gd name="T14" fmla="*/ 85 w 121"/>
                <a:gd name="T15" fmla="*/ 16 h 38"/>
                <a:gd name="T16" fmla="*/ 85 w 121"/>
                <a:gd name="T17" fmla="*/ 16 h 38"/>
                <a:gd name="T18" fmla="*/ 81 w 121"/>
                <a:gd name="T19" fmla="*/ 12 h 38"/>
                <a:gd name="T20" fmla="*/ 79 w 121"/>
                <a:gd name="T21" fmla="*/ 10 h 38"/>
                <a:gd name="T22" fmla="*/ 75 w 121"/>
                <a:gd name="T23" fmla="*/ 9 h 38"/>
                <a:gd name="T24" fmla="*/ 63 w 121"/>
                <a:gd name="T25" fmla="*/ 9 h 38"/>
                <a:gd name="T26" fmla="*/ 63 w 121"/>
                <a:gd name="T27" fmla="*/ 9 h 38"/>
                <a:gd name="T28" fmla="*/ 59 w 121"/>
                <a:gd name="T29" fmla="*/ 10 h 38"/>
                <a:gd name="T30" fmla="*/ 53 w 121"/>
                <a:gd name="T31" fmla="*/ 10 h 38"/>
                <a:gd name="T32" fmla="*/ 44 w 121"/>
                <a:gd name="T33" fmla="*/ 9 h 38"/>
                <a:gd name="T34" fmla="*/ 40 w 121"/>
                <a:gd name="T35" fmla="*/ 8 h 38"/>
                <a:gd name="T36" fmla="*/ 36 w 121"/>
                <a:gd name="T37" fmla="*/ 6 h 38"/>
                <a:gd name="T38" fmla="*/ 36 w 121"/>
                <a:gd name="T39" fmla="*/ 6 h 38"/>
                <a:gd name="T40" fmla="*/ 29 w 121"/>
                <a:gd name="T41" fmla="*/ 2 h 38"/>
                <a:gd name="T42" fmla="*/ 23 w 121"/>
                <a:gd name="T43" fmla="*/ 0 h 38"/>
                <a:gd name="T44" fmla="*/ 16 w 121"/>
                <a:gd name="T45" fmla="*/ 0 h 38"/>
                <a:gd name="T46" fmla="*/ 9 w 121"/>
                <a:gd name="T47" fmla="*/ 0 h 38"/>
                <a:gd name="T48" fmla="*/ 9 w 121"/>
                <a:gd name="T49" fmla="*/ 0 h 38"/>
                <a:gd name="T50" fmla="*/ 6 w 121"/>
                <a:gd name="T51" fmla="*/ 1 h 38"/>
                <a:gd name="T52" fmla="*/ 3 w 121"/>
                <a:gd name="T53" fmla="*/ 2 h 38"/>
                <a:gd name="T54" fmla="*/ 1 w 121"/>
                <a:gd name="T55" fmla="*/ 4 h 38"/>
                <a:gd name="T56" fmla="*/ 0 w 121"/>
                <a:gd name="T57" fmla="*/ 6 h 38"/>
                <a:gd name="T58" fmla="*/ 0 w 121"/>
                <a:gd name="T59" fmla="*/ 8 h 38"/>
                <a:gd name="T60" fmla="*/ 2 w 121"/>
                <a:gd name="T61" fmla="*/ 9 h 38"/>
                <a:gd name="T62" fmla="*/ 4 w 121"/>
                <a:gd name="T63" fmla="*/ 11 h 38"/>
                <a:gd name="T64" fmla="*/ 8 w 121"/>
                <a:gd name="T65" fmla="*/ 11 h 38"/>
                <a:gd name="T66" fmla="*/ 8 w 121"/>
                <a:gd name="T67" fmla="*/ 11 h 38"/>
                <a:gd name="T68" fmla="*/ 15 w 121"/>
                <a:gd name="T69" fmla="*/ 11 h 38"/>
                <a:gd name="T70" fmla="*/ 19 w 121"/>
                <a:gd name="T71" fmla="*/ 10 h 38"/>
                <a:gd name="T72" fmla="*/ 23 w 121"/>
                <a:gd name="T73" fmla="*/ 11 h 38"/>
                <a:gd name="T74" fmla="*/ 31 w 121"/>
                <a:gd name="T75" fmla="*/ 15 h 38"/>
                <a:gd name="T76" fmla="*/ 31 w 121"/>
                <a:gd name="T77" fmla="*/ 15 h 38"/>
                <a:gd name="T78" fmla="*/ 45 w 121"/>
                <a:gd name="T79" fmla="*/ 23 h 38"/>
                <a:gd name="T80" fmla="*/ 55 w 121"/>
                <a:gd name="T81" fmla="*/ 27 h 38"/>
                <a:gd name="T82" fmla="*/ 55 w 121"/>
                <a:gd name="T83" fmla="*/ 27 h 38"/>
                <a:gd name="T84" fmla="*/ 62 w 121"/>
                <a:gd name="T85" fmla="*/ 30 h 38"/>
                <a:gd name="T86" fmla="*/ 68 w 121"/>
                <a:gd name="T87" fmla="*/ 32 h 38"/>
                <a:gd name="T88" fmla="*/ 74 w 121"/>
                <a:gd name="T89" fmla="*/ 33 h 38"/>
                <a:gd name="T90" fmla="*/ 83 w 121"/>
                <a:gd name="T91" fmla="*/ 34 h 38"/>
                <a:gd name="T92" fmla="*/ 83 w 121"/>
                <a:gd name="T93" fmla="*/ 34 h 38"/>
                <a:gd name="T94" fmla="*/ 93 w 121"/>
                <a:gd name="T95" fmla="*/ 36 h 38"/>
                <a:gd name="T96" fmla="*/ 103 w 121"/>
                <a:gd name="T97" fmla="*/ 38 h 38"/>
                <a:gd name="T98" fmla="*/ 106 w 121"/>
                <a:gd name="T99" fmla="*/ 38 h 38"/>
                <a:gd name="T100" fmla="*/ 110 w 121"/>
                <a:gd name="T101" fmla="*/ 38 h 38"/>
                <a:gd name="T102" fmla="*/ 112 w 121"/>
                <a:gd name="T103" fmla="*/ 37 h 38"/>
                <a:gd name="T104" fmla="*/ 113 w 121"/>
                <a:gd name="T105" fmla="*/ 35 h 38"/>
                <a:gd name="T106" fmla="*/ 113 w 121"/>
                <a:gd name="T107" fmla="*/ 35 h 38"/>
                <a:gd name="T108" fmla="*/ 114 w 121"/>
                <a:gd name="T109" fmla="*/ 32 h 38"/>
                <a:gd name="T110" fmla="*/ 116 w 121"/>
                <a:gd name="T111" fmla="*/ 30 h 38"/>
                <a:gd name="T112" fmla="*/ 120 w 121"/>
                <a:gd name="T113" fmla="*/ 25 h 38"/>
                <a:gd name="T114" fmla="*/ 121 w 121"/>
                <a:gd name="T115" fmla="*/ 23 h 38"/>
                <a:gd name="T116" fmla="*/ 120 w 121"/>
                <a:gd name="T117" fmla="*/ 22 h 38"/>
                <a:gd name="T118" fmla="*/ 118 w 121"/>
                <a:gd name="T119" fmla="*/ 20 h 38"/>
                <a:gd name="T120" fmla="*/ 114 w 121"/>
                <a:gd name="T121" fmla="*/ 19 h 38"/>
                <a:gd name="T122" fmla="*/ 114 w 121"/>
                <a:gd name="T123"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38">
                  <a:moveTo>
                    <a:pt x="114" y="19"/>
                  </a:moveTo>
                  <a:lnTo>
                    <a:pt x="114" y="19"/>
                  </a:lnTo>
                  <a:lnTo>
                    <a:pt x="109" y="18"/>
                  </a:lnTo>
                  <a:lnTo>
                    <a:pt x="104" y="18"/>
                  </a:lnTo>
                  <a:lnTo>
                    <a:pt x="97" y="19"/>
                  </a:lnTo>
                  <a:lnTo>
                    <a:pt x="91" y="19"/>
                  </a:lnTo>
                  <a:lnTo>
                    <a:pt x="88" y="18"/>
                  </a:lnTo>
                  <a:lnTo>
                    <a:pt x="85" y="16"/>
                  </a:lnTo>
                  <a:lnTo>
                    <a:pt x="85" y="16"/>
                  </a:lnTo>
                  <a:lnTo>
                    <a:pt x="81" y="12"/>
                  </a:lnTo>
                  <a:lnTo>
                    <a:pt x="79" y="10"/>
                  </a:lnTo>
                  <a:lnTo>
                    <a:pt x="75" y="9"/>
                  </a:lnTo>
                  <a:lnTo>
                    <a:pt x="63" y="9"/>
                  </a:lnTo>
                  <a:lnTo>
                    <a:pt x="63" y="9"/>
                  </a:lnTo>
                  <a:lnTo>
                    <a:pt x="59" y="10"/>
                  </a:lnTo>
                  <a:lnTo>
                    <a:pt x="53" y="10"/>
                  </a:lnTo>
                  <a:lnTo>
                    <a:pt x="44" y="9"/>
                  </a:lnTo>
                  <a:lnTo>
                    <a:pt x="40" y="8"/>
                  </a:lnTo>
                  <a:lnTo>
                    <a:pt x="36" y="6"/>
                  </a:lnTo>
                  <a:lnTo>
                    <a:pt x="36" y="6"/>
                  </a:lnTo>
                  <a:lnTo>
                    <a:pt x="29" y="2"/>
                  </a:lnTo>
                  <a:lnTo>
                    <a:pt x="23" y="0"/>
                  </a:lnTo>
                  <a:lnTo>
                    <a:pt x="16" y="0"/>
                  </a:lnTo>
                  <a:lnTo>
                    <a:pt x="9" y="0"/>
                  </a:lnTo>
                  <a:lnTo>
                    <a:pt x="9" y="0"/>
                  </a:lnTo>
                  <a:lnTo>
                    <a:pt x="6" y="1"/>
                  </a:lnTo>
                  <a:lnTo>
                    <a:pt x="3" y="2"/>
                  </a:lnTo>
                  <a:lnTo>
                    <a:pt x="1" y="4"/>
                  </a:lnTo>
                  <a:lnTo>
                    <a:pt x="0" y="6"/>
                  </a:lnTo>
                  <a:lnTo>
                    <a:pt x="0" y="8"/>
                  </a:lnTo>
                  <a:lnTo>
                    <a:pt x="2" y="9"/>
                  </a:lnTo>
                  <a:lnTo>
                    <a:pt x="4" y="11"/>
                  </a:lnTo>
                  <a:lnTo>
                    <a:pt x="8" y="11"/>
                  </a:lnTo>
                  <a:lnTo>
                    <a:pt x="8" y="11"/>
                  </a:lnTo>
                  <a:lnTo>
                    <a:pt x="15" y="11"/>
                  </a:lnTo>
                  <a:lnTo>
                    <a:pt x="19" y="10"/>
                  </a:lnTo>
                  <a:lnTo>
                    <a:pt x="23" y="11"/>
                  </a:lnTo>
                  <a:lnTo>
                    <a:pt x="31" y="15"/>
                  </a:lnTo>
                  <a:lnTo>
                    <a:pt x="31" y="15"/>
                  </a:lnTo>
                  <a:lnTo>
                    <a:pt x="45" y="23"/>
                  </a:lnTo>
                  <a:lnTo>
                    <a:pt x="55" y="27"/>
                  </a:lnTo>
                  <a:lnTo>
                    <a:pt x="55" y="27"/>
                  </a:lnTo>
                  <a:lnTo>
                    <a:pt x="62" y="30"/>
                  </a:lnTo>
                  <a:lnTo>
                    <a:pt x="68" y="32"/>
                  </a:lnTo>
                  <a:lnTo>
                    <a:pt x="74" y="33"/>
                  </a:lnTo>
                  <a:lnTo>
                    <a:pt x="83" y="34"/>
                  </a:lnTo>
                  <a:lnTo>
                    <a:pt x="83" y="34"/>
                  </a:lnTo>
                  <a:lnTo>
                    <a:pt x="93" y="36"/>
                  </a:lnTo>
                  <a:lnTo>
                    <a:pt x="103" y="38"/>
                  </a:lnTo>
                  <a:lnTo>
                    <a:pt x="106" y="38"/>
                  </a:lnTo>
                  <a:lnTo>
                    <a:pt x="110" y="38"/>
                  </a:lnTo>
                  <a:lnTo>
                    <a:pt x="112" y="37"/>
                  </a:lnTo>
                  <a:lnTo>
                    <a:pt x="113" y="35"/>
                  </a:lnTo>
                  <a:lnTo>
                    <a:pt x="113" y="35"/>
                  </a:lnTo>
                  <a:lnTo>
                    <a:pt x="114" y="32"/>
                  </a:lnTo>
                  <a:lnTo>
                    <a:pt x="116" y="30"/>
                  </a:lnTo>
                  <a:lnTo>
                    <a:pt x="120" y="25"/>
                  </a:lnTo>
                  <a:lnTo>
                    <a:pt x="121" y="23"/>
                  </a:lnTo>
                  <a:lnTo>
                    <a:pt x="120" y="22"/>
                  </a:lnTo>
                  <a:lnTo>
                    <a:pt x="118" y="20"/>
                  </a:lnTo>
                  <a:lnTo>
                    <a:pt x="114" y="19"/>
                  </a:lnTo>
                  <a:lnTo>
                    <a:pt x="114" y="1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7" name="Freeform 182">
              <a:extLst>
                <a:ext uri="{FF2B5EF4-FFF2-40B4-BE49-F238E27FC236}">
                  <a16:creationId xmlns:a16="http://schemas.microsoft.com/office/drawing/2014/main" id="{8DB620D6-A36B-40A3-B84E-FE1F98280609}"/>
                </a:ext>
              </a:extLst>
            </p:cNvPr>
            <p:cNvSpPr>
              <a:spLocks/>
            </p:cNvSpPr>
            <p:nvPr/>
          </p:nvSpPr>
          <p:spPr bwMode="auto">
            <a:xfrm>
              <a:off x="2757522" y="3668469"/>
              <a:ext cx="16527" cy="14755"/>
            </a:xfrm>
            <a:custGeom>
              <a:avLst/>
              <a:gdLst>
                <a:gd name="T0" fmla="*/ 24 w 56"/>
                <a:gd name="T1" fmla="*/ 25 h 37"/>
                <a:gd name="T2" fmla="*/ 24 w 56"/>
                <a:gd name="T3" fmla="*/ 25 h 37"/>
                <a:gd name="T4" fmla="*/ 28 w 56"/>
                <a:gd name="T5" fmla="*/ 31 h 37"/>
                <a:gd name="T6" fmla="*/ 31 w 56"/>
                <a:gd name="T7" fmla="*/ 34 h 37"/>
                <a:gd name="T8" fmla="*/ 35 w 56"/>
                <a:gd name="T9" fmla="*/ 35 h 37"/>
                <a:gd name="T10" fmla="*/ 41 w 56"/>
                <a:gd name="T11" fmla="*/ 36 h 37"/>
                <a:gd name="T12" fmla="*/ 41 w 56"/>
                <a:gd name="T13" fmla="*/ 36 h 37"/>
                <a:gd name="T14" fmla="*/ 47 w 56"/>
                <a:gd name="T15" fmla="*/ 37 h 37"/>
                <a:gd name="T16" fmla="*/ 52 w 56"/>
                <a:gd name="T17" fmla="*/ 37 h 37"/>
                <a:gd name="T18" fmla="*/ 54 w 56"/>
                <a:gd name="T19" fmla="*/ 35 h 37"/>
                <a:gd name="T20" fmla="*/ 55 w 56"/>
                <a:gd name="T21" fmla="*/ 34 h 37"/>
                <a:gd name="T22" fmla="*/ 56 w 56"/>
                <a:gd name="T23" fmla="*/ 31 h 37"/>
                <a:gd name="T24" fmla="*/ 55 w 56"/>
                <a:gd name="T25" fmla="*/ 28 h 37"/>
                <a:gd name="T26" fmla="*/ 55 w 56"/>
                <a:gd name="T27" fmla="*/ 28 h 37"/>
                <a:gd name="T28" fmla="*/ 53 w 56"/>
                <a:gd name="T29" fmla="*/ 21 h 37"/>
                <a:gd name="T30" fmla="*/ 51 w 56"/>
                <a:gd name="T31" fmla="*/ 17 h 37"/>
                <a:gd name="T32" fmla="*/ 48 w 56"/>
                <a:gd name="T33" fmla="*/ 14 h 37"/>
                <a:gd name="T34" fmla="*/ 43 w 56"/>
                <a:gd name="T35" fmla="*/ 10 h 37"/>
                <a:gd name="T36" fmla="*/ 37 w 56"/>
                <a:gd name="T37" fmla="*/ 7 h 37"/>
                <a:gd name="T38" fmla="*/ 28 w 56"/>
                <a:gd name="T39" fmla="*/ 3 h 37"/>
                <a:gd name="T40" fmla="*/ 17 w 56"/>
                <a:gd name="T41" fmla="*/ 0 h 37"/>
                <a:gd name="T42" fmla="*/ 17 w 56"/>
                <a:gd name="T43" fmla="*/ 0 h 37"/>
                <a:gd name="T44" fmla="*/ 13 w 56"/>
                <a:gd name="T45" fmla="*/ 0 h 37"/>
                <a:gd name="T46" fmla="*/ 5 w 56"/>
                <a:gd name="T47" fmla="*/ 1 h 37"/>
                <a:gd name="T48" fmla="*/ 2 w 56"/>
                <a:gd name="T49" fmla="*/ 2 h 37"/>
                <a:gd name="T50" fmla="*/ 0 w 56"/>
                <a:gd name="T51" fmla="*/ 3 h 37"/>
                <a:gd name="T52" fmla="*/ 0 w 56"/>
                <a:gd name="T53" fmla="*/ 4 h 37"/>
                <a:gd name="T54" fmla="*/ 1 w 56"/>
                <a:gd name="T55" fmla="*/ 6 h 37"/>
                <a:gd name="T56" fmla="*/ 4 w 56"/>
                <a:gd name="T57" fmla="*/ 9 h 37"/>
                <a:gd name="T58" fmla="*/ 4 w 56"/>
                <a:gd name="T59" fmla="*/ 9 h 37"/>
                <a:gd name="T60" fmla="*/ 12 w 56"/>
                <a:gd name="T61" fmla="*/ 14 h 37"/>
                <a:gd name="T62" fmla="*/ 17 w 56"/>
                <a:gd name="T63" fmla="*/ 17 h 37"/>
                <a:gd name="T64" fmla="*/ 21 w 56"/>
                <a:gd name="T65" fmla="*/ 20 h 37"/>
                <a:gd name="T66" fmla="*/ 24 w 56"/>
                <a:gd name="T67" fmla="*/ 25 h 37"/>
                <a:gd name="T68" fmla="*/ 24 w 56"/>
                <a:gd name="T6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37">
                  <a:moveTo>
                    <a:pt x="24" y="25"/>
                  </a:moveTo>
                  <a:lnTo>
                    <a:pt x="24" y="25"/>
                  </a:lnTo>
                  <a:lnTo>
                    <a:pt x="28" y="31"/>
                  </a:lnTo>
                  <a:lnTo>
                    <a:pt x="31" y="34"/>
                  </a:lnTo>
                  <a:lnTo>
                    <a:pt x="35" y="35"/>
                  </a:lnTo>
                  <a:lnTo>
                    <a:pt x="41" y="36"/>
                  </a:lnTo>
                  <a:lnTo>
                    <a:pt x="41" y="36"/>
                  </a:lnTo>
                  <a:lnTo>
                    <a:pt x="47" y="37"/>
                  </a:lnTo>
                  <a:lnTo>
                    <a:pt x="52" y="37"/>
                  </a:lnTo>
                  <a:lnTo>
                    <a:pt x="54" y="35"/>
                  </a:lnTo>
                  <a:lnTo>
                    <a:pt x="55" y="34"/>
                  </a:lnTo>
                  <a:lnTo>
                    <a:pt x="56" y="31"/>
                  </a:lnTo>
                  <a:lnTo>
                    <a:pt x="55" y="28"/>
                  </a:lnTo>
                  <a:lnTo>
                    <a:pt x="55" y="28"/>
                  </a:lnTo>
                  <a:lnTo>
                    <a:pt x="53" y="21"/>
                  </a:lnTo>
                  <a:lnTo>
                    <a:pt x="51" y="17"/>
                  </a:lnTo>
                  <a:lnTo>
                    <a:pt x="48" y="14"/>
                  </a:lnTo>
                  <a:lnTo>
                    <a:pt x="43" y="10"/>
                  </a:lnTo>
                  <a:lnTo>
                    <a:pt x="37" y="7"/>
                  </a:lnTo>
                  <a:lnTo>
                    <a:pt x="28" y="3"/>
                  </a:lnTo>
                  <a:lnTo>
                    <a:pt x="17" y="0"/>
                  </a:lnTo>
                  <a:lnTo>
                    <a:pt x="17" y="0"/>
                  </a:lnTo>
                  <a:lnTo>
                    <a:pt x="13" y="0"/>
                  </a:lnTo>
                  <a:lnTo>
                    <a:pt x="5" y="1"/>
                  </a:lnTo>
                  <a:lnTo>
                    <a:pt x="2" y="2"/>
                  </a:lnTo>
                  <a:lnTo>
                    <a:pt x="0" y="3"/>
                  </a:lnTo>
                  <a:lnTo>
                    <a:pt x="0" y="4"/>
                  </a:lnTo>
                  <a:lnTo>
                    <a:pt x="1" y="6"/>
                  </a:lnTo>
                  <a:lnTo>
                    <a:pt x="4" y="9"/>
                  </a:lnTo>
                  <a:lnTo>
                    <a:pt x="4" y="9"/>
                  </a:lnTo>
                  <a:lnTo>
                    <a:pt x="12" y="14"/>
                  </a:lnTo>
                  <a:lnTo>
                    <a:pt x="17" y="17"/>
                  </a:lnTo>
                  <a:lnTo>
                    <a:pt x="21" y="20"/>
                  </a:lnTo>
                  <a:lnTo>
                    <a:pt x="24" y="25"/>
                  </a:lnTo>
                  <a:lnTo>
                    <a:pt x="24" y="2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8" name="Freeform 183">
              <a:extLst>
                <a:ext uri="{FF2B5EF4-FFF2-40B4-BE49-F238E27FC236}">
                  <a16:creationId xmlns:a16="http://schemas.microsoft.com/office/drawing/2014/main" id="{0775AE1B-8365-4B0D-9CD1-F7D804F8C202}"/>
                </a:ext>
              </a:extLst>
            </p:cNvPr>
            <p:cNvSpPr>
              <a:spLocks/>
            </p:cNvSpPr>
            <p:nvPr/>
          </p:nvSpPr>
          <p:spPr bwMode="auto">
            <a:xfrm>
              <a:off x="2744810" y="3674370"/>
              <a:ext cx="3815" cy="4427"/>
            </a:xfrm>
            <a:custGeom>
              <a:avLst/>
              <a:gdLst>
                <a:gd name="T0" fmla="*/ 2 w 12"/>
                <a:gd name="T1" fmla="*/ 0 h 12"/>
                <a:gd name="T2" fmla="*/ 2 w 12"/>
                <a:gd name="T3" fmla="*/ 0 h 12"/>
                <a:gd name="T4" fmla="*/ 1 w 12"/>
                <a:gd name="T5" fmla="*/ 0 h 12"/>
                <a:gd name="T6" fmla="*/ 0 w 12"/>
                <a:gd name="T7" fmla="*/ 1 h 12"/>
                <a:gd name="T8" fmla="*/ 0 w 12"/>
                <a:gd name="T9" fmla="*/ 3 h 12"/>
                <a:gd name="T10" fmla="*/ 3 w 12"/>
                <a:gd name="T11" fmla="*/ 8 h 12"/>
                <a:gd name="T12" fmla="*/ 3 w 12"/>
                <a:gd name="T13" fmla="*/ 8 h 12"/>
                <a:gd name="T14" fmla="*/ 5 w 12"/>
                <a:gd name="T15" fmla="*/ 10 h 12"/>
                <a:gd name="T16" fmla="*/ 7 w 12"/>
                <a:gd name="T17" fmla="*/ 11 h 12"/>
                <a:gd name="T18" fmla="*/ 9 w 12"/>
                <a:gd name="T19" fmla="*/ 12 h 12"/>
                <a:gd name="T20" fmla="*/ 10 w 12"/>
                <a:gd name="T21" fmla="*/ 11 h 12"/>
                <a:gd name="T22" fmla="*/ 12 w 12"/>
                <a:gd name="T23" fmla="*/ 8 h 12"/>
                <a:gd name="T24" fmla="*/ 12 w 12"/>
                <a:gd name="T25" fmla="*/ 4 h 12"/>
                <a:gd name="T26" fmla="*/ 12 w 12"/>
                <a:gd name="T27" fmla="*/ 4 h 12"/>
                <a:gd name="T28" fmla="*/ 11 w 12"/>
                <a:gd name="T29" fmla="*/ 1 h 12"/>
                <a:gd name="T30" fmla="*/ 10 w 12"/>
                <a:gd name="T31" fmla="*/ 0 h 12"/>
                <a:gd name="T32" fmla="*/ 2 w 12"/>
                <a:gd name="T33" fmla="*/ 0 h 12"/>
                <a:gd name="T34" fmla="*/ 2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2" y="0"/>
                  </a:moveTo>
                  <a:lnTo>
                    <a:pt x="2" y="0"/>
                  </a:lnTo>
                  <a:lnTo>
                    <a:pt x="1" y="0"/>
                  </a:lnTo>
                  <a:lnTo>
                    <a:pt x="0" y="1"/>
                  </a:lnTo>
                  <a:lnTo>
                    <a:pt x="0" y="3"/>
                  </a:lnTo>
                  <a:lnTo>
                    <a:pt x="3" y="8"/>
                  </a:lnTo>
                  <a:lnTo>
                    <a:pt x="3" y="8"/>
                  </a:lnTo>
                  <a:lnTo>
                    <a:pt x="5" y="10"/>
                  </a:lnTo>
                  <a:lnTo>
                    <a:pt x="7" y="11"/>
                  </a:lnTo>
                  <a:lnTo>
                    <a:pt x="9" y="12"/>
                  </a:lnTo>
                  <a:lnTo>
                    <a:pt x="10" y="11"/>
                  </a:lnTo>
                  <a:lnTo>
                    <a:pt x="12" y="8"/>
                  </a:lnTo>
                  <a:lnTo>
                    <a:pt x="12" y="4"/>
                  </a:lnTo>
                  <a:lnTo>
                    <a:pt x="12" y="4"/>
                  </a:lnTo>
                  <a:lnTo>
                    <a:pt x="11" y="1"/>
                  </a:lnTo>
                  <a:lnTo>
                    <a:pt x="10" y="0"/>
                  </a:lnTo>
                  <a:lnTo>
                    <a:pt x="2" y="0"/>
                  </a:lnTo>
                  <a:lnTo>
                    <a:pt x="2"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49" name="Freeform 184">
              <a:extLst>
                <a:ext uri="{FF2B5EF4-FFF2-40B4-BE49-F238E27FC236}">
                  <a16:creationId xmlns:a16="http://schemas.microsoft.com/office/drawing/2014/main" id="{0486D1C1-D387-4794-9CCC-E57CF2F493A2}"/>
                </a:ext>
              </a:extLst>
            </p:cNvPr>
            <p:cNvSpPr>
              <a:spLocks/>
            </p:cNvSpPr>
            <p:nvPr/>
          </p:nvSpPr>
          <p:spPr bwMode="auto">
            <a:xfrm>
              <a:off x="2730825" y="3779125"/>
              <a:ext cx="13984" cy="39837"/>
            </a:xfrm>
            <a:custGeom>
              <a:avLst/>
              <a:gdLst>
                <a:gd name="T0" fmla="*/ 40 w 45"/>
                <a:gd name="T1" fmla="*/ 21 h 112"/>
                <a:gd name="T2" fmla="*/ 40 w 45"/>
                <a:gd name="T3" fmla="*/ 21 h 112"/>
                <a:gd name="T4" fmla="*/ 37 w 45"/>
                <a:gd name="T5" fmla="*/ 18 h 112"/>
                <a:gd name="T6" fmla="*/ 35 w 45"/>
                <a:gd name="T7" fmla="*/ 14 h 112"/>
                <a:gd name="T8" fmla="*/ 31 w 45"/>
                <a:gd name="T9" fmla="*/ 5 h 112"/>
                <a:gd name="T10" fmla="*/ 29 w 45"/>
                <a:gd name="T11" fmla="*/ 1 h 112"/>
                <a:gd name="T12" fmla="*/ 28 w 45"/>
                <a:gd name="T13" fmla="*/ 1 h 112"/>
                <a:gd name="T14" fmla="*/ 27 w 45"/>
                <a:gd name="T15" fmla="*/ 0 h 112"/>
                <a:gd name="T16" fmla="*/ 25 w 45"/>
                <a:gd name="T17" fmla="*/ 1 h 112"/>
                <a:gd name="T18" fmla="*/ 24 w 45"/>
                <a:gd name="T19" fmla="*/ 4 h 112"/>
                <a:gd name="T20" fmla="*/ 19 w 45"/>
                <a:gd name="T21" fmla="*/ 10 h 112"/>
                <a:gd name="T22" fmla="*/ 19 w 45"/>
                <a:gd name="T23" fmla="*/ 10 h 112"/>
                <a:gd name="T24" fmla="*/ 16 w 45"/>
                <a:gd name="T25" fmla="*/ 11 h 112"/>
                <a:gd name="T26" fmla="*/ 11 w 45"/>
                <a:gd name="T27" fmla="*/ 15 h 112"/>
                <a:gd name="T28" fmla="*/ 8 w 45"/>
                <a:gd name="T29" fmla="*/ 18 h 112"/>
                <a:gd name="T30" fmla="*/ 6 w 45"/>
                <a:gd name="T31" fmla="*/ 21 h 112"/>
                <a:gd name="T32" fmla="*/ 5 w 45"/>
                <a:gd name="T33" fmla="*/ 24 h 112"/>
                <a:gd name="T34" fmla="*/ 6 w 45"/>
                <a:gd name="T35" fmla="*/ 28 h 112"/>
                <a:gd name="T36" fmla="*/ 6 w 45"/>
                <a:gd name="T37" fmla="*/ 28 h 112"/>
                <a:gd name="T38" fmla="*/ 11 w 45"/>
                <a:gd name="T39" fmla="*/ 39 h 112"/>
                <a:gd name="T40" fmla="*/ 12 w 45"/>
                <a:gd name="T41" fmla="*/ 43 h 112"/>
                <a:gd name="T42" fmla="*/ 11 w 45"/>
                <a:gd name="T43" fmla="*/ 45 h 112"/>
                <a:gd name="T44" fmla="*/ 10 w 45"/>
                <a:gd name="T45" fmla="*/ 47 h 112"/>
                <a:gd name="T46" fmla="*/ 10 w 45"/>
                <a:gd name="T47" fmla="*/ 47 h 112"/>
                <a:gd name="T48" fmla="*/ 7 w 45"/>
                <a:gd name="T49" fmla="*/ 50 h 112"/>
                <a:gd name="T50" fmla="*/ 4 w 45"/>
                <a:gd name="T51" fmla="*/ 54 h 112"/>
                <a:gd name="T52" fmla="*/ 2 w 45"/>
                <a:gd name="T53" fmla="*/ 59 h 112"/>
                <a:gd name="T54" fmla="*/ 1 w 45"/>
                <a:gd name="T55" fmla="*/ 67 h 112"/>
                <a:gd name="T56" fmla="*/ 1 w 45"/>
                <a:gd name="T57" fmla="*/ 67 h 112"/>
                <a:gd name="T58" fmla="*/ 0 w 45"/>
                <a:gd name="T59" fmla="*/ 95 h 112"/>
                <a:gd name="T60" fmla="*/ 1 w 45"/>
                <a:gd name="T61" fmla="*/ 107 h 112"/>
                <a:gd name="T62" fmla="*/ 2 w 45"/>
                <a:gd name="T63" fmla="*/ 111 h 112"/>
                <a:gd name="T64" fmla="*/ 3 w 45"/>
                <a:gd name="T65" fmla="*/ 112 h 112"/>
                <a:gd name="T66" fmla="*/ 4 w 45"/>
                <a:gd name="T67" fmla="*/ 112 h 112"/>
                <a:gd name="T68" fmla="*/ 4 w 45"/>
                <a:gd name="T69" fmla="*/ 112 h 112"/>
                <a:gd name="T70" fmla="*/ 8 w 45"/>
                <a:gd name="T71" fmla="*/ 112 h 112"/>
                <a:gd name="T72" fmla="*/ 12 w 45"/>
                <a:gd name="T73" fmla="*/ 111 h 112"/>
                <a:gd name="T74" fmla="*/ 16 w 45"/>
                <a:gd name="T75" fmla="*/ 108 h 112"/>
                <a:gd name="T76" fmla="*/ 20 w 45"/>
                <a:gd name="T77" fmla="*/ 101 h 112"/>
                <a:gd name="T78" fmla="*/ 20 w 45"/>
                <a:gd name="T79" fmla="*/ 101 h 112"/>
                <a:gd name="T80" fmla="*/ 22 w 45"/>
                <a:gd name="T81" fmla="*/ 97 h 112"/>
                <a:gd name="T82" fmla="*/ 24 w 45"/>
                <a:gd name="T83" fmla="*/ 95 h 112"/>
                <a:gd name="T84" fmla="*/ 27 w 45"/>
                <a:gd name="T85" fmla="*/ 93 h 112"/>
                <a:gd name="T86" fmla="*/ 28 w 45"/>
                <a:gd name="T87" fmla="*/ 92 h 112"/>
                <a:gd name="T88" fmla="*/ 29 w 45"/>
                <a:gd name="T89" fmla="*/ 90 h 112"/>
                <a:gd name="T90" fmla="*/ 29 w 45"/>
                <a:gd name="T91" fmla="*/ 81 h 112"/>
                <a:gd name="T92" fmla="*/ 29 w 45"/>
                <a:gd name="T93" fmla="*/ 81 h 112"/>
                <a:gd name="T94" fmla="*/ 29 w 45"/>
                <a:gd name="T95" fmla="*/ 77 h 112"/>
                <a:gd name="T96" fmla="*/ 30 w 45"/>
                <a:gd name="T97" fmla="*/ 75 h 112"/>
                <a:gd name="T98" fmla="*/ 31 w 45"/>
                <a:gd name="T99" fmla="*/ 74 h 112"/>
                <a:gd name="T100" fmla="*/ 33 w 45"/>
                <a:gd name="T101" fmla="*/ 75 h 112"/>
                <a:gd name="T102" fmla="*/ 36 w 45"/>
                <a:gd name="T103" fmla="*/ 75 h 112"/>
                <a:gd name="T104" fmla="*/ 38 w 45"/>
                <a:gd name="T105" fmla="*/ 75 h 112"/>
                <a:gd name="T106" fmla="*/ 40 w 45"/>
                <a:gd name="T107" fmla="*/ 72 h 112"/>
                <a:gd name="T108" fmla="*/ 41 w 45"/>
                <a:gd name="T109" fmla="*/ 67 h 112"/>
                <a:gd name="T110" fmla="*/ 41 w 45"/>
                <a:gd name="T111" fmla="*/ 67 h 112"/>
                <a:gd name="T112" fmla="*/ 43 w 45"/>
                <a:gd name="T113" fmla="*/ 53 h 112"/>
                <a:gd name="T114" fmla="*/ 45 w 45"/>
                <a:gd name="T115" fmla="*/ 39 h 112"/>
                <a:gd name="T116" fmla="*/ 45 w 45"/>
                <a:gd name="T117" fmla="*/ 33 h 112"/>
                <a:gd name="T118" fmla="*/ 44 w 45"/>
                <a:gd name="T119" fmla="*/ 27 h 112"/>
                <a:gd name="T120" fmla="*/ 42 w 45"/>
                <a:gd name="T121" fmla="*/ 23 h 112"/>
                <a:gd name="T122" fmla="*/ 40 w 45"/>
                <a:gd name="T123" fmla="*/ 21 h 112"/>
                <a:gd name="T124" fmla="*/ 40 w 45"/>
                <a:gd name="T125"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112">
                  <a:moveTo>
                    <a:pt x="40" y="21"/>
                  </a:moveTo>
                  <a:lnTo>
                    <a:pt x="40" y="21"/>
                  </a:lnTo>
                  <a:lnTo>
                    <a:pt x="37" y="18"/>
                  </a:lnTo>
                  <a:lnTo>
                    <a:pt x="35" y="14"/>
                  </a:lnTo>
                  <a:lnTo>
                    <a:pt x="31" y="5"/>
                  </a:lnTo>
                  <a:lnTo>
                    <a:pt x="29" y="1"/>
                  </a:lnTo>
                  <a:lnTo>
                    <a:pt x="28" y="1"/>
                  </a:lnTo>
                  <a:lnTo>
                    <a:pt x="27" y="0"/>
                  </a:lnTo>
                  <a:lnTo>
                    <a:pt x="25" y="1"/>
                  </a:lnTo>
                  <a:lnTo>
                    <a:pt x="24" y="4"/>
                  </a:lnTo>
                  <a:lnTo>
                    <a:pt x="19" y="10"/>
                  </a:lnTo>
                  <a:lnTo>
                    <a:pt x="19" y="10"/>
                  </a:lnTo>
                  <a:lnTo>
                    <a:pt x="16" y="11"/>
                  </a:lnTo>
                  <a:lnTo>
                    <a:pt x="11" y="15"/>
                  </a:lnTo>
                  <a:lnTo>
                    <a:pt x="8" y="18"/>
                  </a:lnTo>
                  <a:lnTo>
                    <a:pt x="6" y="21"/>
                  </a:lnTo>
                  <a:lnTo>
                    <a:pt x="5" y="24"/>
                  </a:lnTo>
                  <a:lnTo>
                    <a:pt x="6" y="28"/>
                  </a:lnTo>
                  <a:lnTo>
                    <a:pt x="6" y="28"/>
                  </a:lnTo>
                  <a:lnTo>
                    <a:pt x="11" y="39"/>
                  </a:lnTo>
                  <a:lnTo>
                    <a:pt x="12" y="43"/>
                  </a:lnTo>
                  <a:lnTo>
                    <a:pt x="11" y="45"/>
                  </a:lnTo>
                  <a:lnTo>
                    <a:pt x="10" y="47"/>
                  </a:lnTo>
                  <a:lnTo>
                    <a:pt x="10" y="47"/>
                  </a:lnTo>
                  <a:lnTo>
                    <a:pt x="7" y="50"/>
                  </a:lnTo>
                  <a:lnTo>
                    <a:pt x="4" y="54"/>
                  </a:lnTo>
                  <a:lnTo>
                    <a:pt x="2" y="59"/>
                  </a:lnTo>
                  <a:lnTo>
                    <a:pt x="1" y="67"/>
                  </a:lnTo>
                  <a:lnTo>
                    <a:pt x="1" y="67"/>
                  </a:lnTo>
                  <a:lnTo>
                    <a:pt x="0" y="95"/>
                  </a:lnTo>
                  <a:lnTo>
                    <a:pt x="1" y="107"/>
                  </a:lnTo>
                  <a:lnTo>
                    <a:pt x="2" y="111"/>
                  </a:lnTo>
                  <a:lnTo>
                    <a:pt x="3" y="112"/>
                  </a:lnTo>
                  <a:lnTo>
                    <a:pt x="4" y="112"/>
                  </a:lnTo>
                  <a:lnTo>
                    <a:pt x="4" y="112"/>
                  </a:lnTo>
                  <a:lnTo>
                    <a:pt x="8" y="112"/>
                  </a:lnTo>
                  <a:lnTo>
                    <a:pt x="12" y="111"/>
                  </a:lnTo>
                  <a:lnTo>
                    <a:pt x="16" y="108"/>
                  </a:lnTo>
                  <a:lnTo>
                    <a:pt x="20" y="101"/>
                  </a:lnTo>
                  <a:lnTo>
                    <a:pt x="20" y="101"/>
                  </a:lnTo>
                  <a:lnTo>
                    <a:pt x="22" y="97"/>
                  </a:lnTo>
                  <a:lnTo>
                    <a:pt x="24" y="95"/>
                  </a:lnTo>
                  <a:lnTo>
                    <a:pt x="27" y="93"/>
                  </a:lnTo>
                  <a:lnTo>
                    <a:pt x="28" y="92"/>
                  </a:lnTo>
                  <a:lnTo>
                    <a:pt x="29" y="90"/>
                  </a:lnTo>
                  <a:lnTo>
                    <a:pt x="29" y="81"/>
                  </a:lnTo>
                  <a:lnTo>
                    <a:pt x="29" y="81"/>
                  </a:lnTo>
                  <a:lnTo>
                    <a:pt x="29" y="77"/>
                  </a:lnTo>
                  <a:lnTo>
                    <a:pt x="30" y="75"/>
                  </a:lnTo>
                  <a:lnTo>
                    <a:pt x="31" y="74"/>
                  </a:lnTo>
                  <a:lnTo>
                    <a:pt x="33" y="75"/>
                  </a:lnTo>
                  <a:lnTo>
                    <a:pt x="36" y="75"/>
                  </a:lnTo>
                  <a:lnTo>
                    <a:pt x="38" y="75"/>
                  </a:lnTo>
                  <a:lnTo>
                    <a:pt x="40" y="72"/>
                  </a:lnTo>
                  <a:lnTo>
                    <a:pt x="41" y="67"/>
                  </a:lnTo>
                  <a:lnTo>
                    <a:pt x="41" y="67"/>
                  </a:lnTo>
                  <a:lnTo>
                    <a:pt x="43" y="53"/>
                  </a:lnTo>
                  <a:lnTo>
                    <a:pt x="45" y="39"/>
                  </a:lnTo>
                  <a:lnTo>
                    <a:pt x="45" y="33"/>
                  </a:lnTo>
                  <a:lnTo>
                    <a:pt x="44" y="27"/>
                  </a:lnTo>
                  <a:lnTo>
                    <a:pt x="42" y="23"/>
                  </a:lnTo>
                  <a:lnTo>
                    <a:pt x="40" y="21"/>
                  </a:lnTo>
                  <a:lnTo>
                    <a:pt x="40" y="2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0" name="Freeform 185">
              <a:extLst>
                <a:ext uri="{FF2B5EF4-FFF2-40B4-BE49-F238E27FC236}">
                  <a16:creationId xmlns:a16="http://schemas.microsoft.com/office/drawing/2014/main" id="{BE7B5BC3-39D9-420A-A8E1-FDDAABA6FFF5}"/>
                </a:ext>
              </a:extLst>
            </p:cNvPr>
            <p:cNvSpPr>
              <a:spLocks/>
            </p:cNvSpPr>
            <p:nvPr/>
          </p:nvSpPr>
          <p:spPr bwMode="auto">
            <a:xfrm>
              <a:off x="2665994" y="3820437"/>
              <a:ext cx="24153" cy="22132"/>
            </a:xfrm>
            <a:custGeom>
              <a:avLst/>
              <a:gdLst>
                <a:gd name="T0" fmla="*/ 71 w 74"/>
                <a:gd name="T1" fmla="*/ 1 h 59"/>
                <a:gd name="T2" fmla="*/ 71 w 74"/>
                <a:gd name="T3" fmla="*/ 1 h 59"/>
                <a:gd name="T4" fmla="*/ 64 w 74"/>
                <a:gd name="T5" fmla="*/ 0 h 59"/>
                <a:gd name="T6" fmla="*/ 53 w 74"/>
                <a:gd name="T7" fmla="*/ 0 h 59"/>
                <a:gd name="T8" fmla="*/ 48 w 74"/>
                <a:gd name="T9" fmla="*/ 0 h 59"/>
                <a:gd name="T10" fmla="*/ 44 w 74"/>
                <a:gd name="T11" fmla="*/ 1 h 59"/>
                <a:gd name="T12" fmla="*/ 40 w 74"/>
                <a:gd name="T13" fmla="*/ 3 h 59"/>
                <a:gd name="T14" fmla="*/ 37 w 74"/>
                <a:gd name="T15" fmla="*/ 6 h 59"/>
                <a:gd name="T16" fmla="*/ 37 w 74"/>
                <a:gd name="T17" fmla="*/ 6 h 59"/>
                <a:gd name="T18" fmla="*/ 29 w 74"/>
                <a:gd name="T19" fmla="*/ 14 h 59"/>
                <a:gd name="T20" fmla="*/ 23 w 74"/>
                <a:gd name="T21" fmla="*/ 21 h 59"/>
                <a:gd name="T22" fmla="*/ 18 w 74"/>
                <a:gd name="T23" fmla="*/ 27 h 59"/>
                <a:gd name="T24" fmla="*/ 18 w 74"/>
                <a:gd name="T25" fmla="*/ 27 h 59"/>
                <a:gd name="T26" fmla="*/ 12 w 74"/>
                <a:gd name="T27" fmla="*/ 33 h 59"/>
                <a:gd name="T28" fmla="*/ 4 w 74"/>
                <a:gd name="T29" fmla="*/ 40 h 59"/>
                <a:gd name="T30" fmla="*/ 2 w 74"/>
                <a:gd name="T31" fmla="*/ 44 h 59"/>
                <a:gd name="T32" fmla="*/ 0 w 74"/>
                <a:gd name="T33" fmla="*/ 47 h 59"/>
                <a:gd name="T34" fmla="*/ 1 w 74"/>
                <a:gd name="T35" fmla="*/ 48 h 59"/>
                <a:gd name="T36" fmla="*/ 1 w 74"/>
                <a:gd name="T37" fmla="*/ 50 h 59"/>
                <a:gd name="T38" fmla="*/ 5 w 74"/>
                <a:gd name="T39" fmla="*/ 52 h 59"/>
                <a:gd name="T40" fmla="*/ 5 w 74"/>
                <a:gd name="T41" fmla="*/ 52 h 59"/>
                <a:gd name="T42" fmla="*/ 14 w 74"/>
                <a:gd name="T43" fmla="*/ 56 h 59"/>
                <a:gd name="T44" fmla="*/ 20 w 74"/>
                <a:gd name="T45" fmla="*/ 59 h 59"/>
                <a:gd name="T46" fmla="*/ 23 w 74"/>
                <a:gd name="T47" fmla="*/ 59 h 59"/>
                <a:gd name="T48" fmla="*/ 25 w 74"/>
                <a:gd name="T49" fmla="*/ 59 h 59"/>
                <a:gd name="T50" fmla="*/ 27 w 74"/>
                <a:gd name="T51" fmla="*/ 57 h 59"/>
                <a:gd name="T52" fmla="*/ 29 w 74"/>
                <a:gd name="T53" fmla="*/ 54 h 59"/>
                <a:gd name="T54" fmla="*/ 29 w 74"/>
                <a:gd name="T55" fmla="*/ 54 h 59"/>
                <a:gd name="T56" fmla="*/ 31 w 74"/>
                <a:gd name="T57" fmla="*/ 51 h 59"/>
                <a:gd name="T58" fmla="*/ 34 w 74"/>
                <a:gd name="T59" fmla="*/ 48 h 59"/>
                <a:gd name="T60" fmla="*/ 41 w 74"/>
                <a:gd name="T61" fmla="*/ 43 h 59"/>
                <a:gd name="T62" fmla="*/ 45 w 74"/>
                <a:gd name="T63" fmla="*/ 41 h 59"/>
                <a:gd name="T64" fmla="*/ 47 w 74"/>
                <a:gd name="T65" fmla="*/ 38 h 59"/>
                <a:gd name="T66" fmla="*/ 49 w 74"/>
                <a:gd name="T67" fmla="*/ 35 h 59"/>
                <a:gd name="T68" fmla="*/ 50 w 74"/>
                <a:gd name="T69" fmla="*/ 31 h 59"/>
                <a:gd name="T70" fmla="*/ 50 w 74"/>
                <a:gd name="T71" fmla="*/ 31 h 59"/>
                <a:gd name="T72" fmla="*/ 49 w 74"/>
                <a:gd name="T73" fmla="*/ 23 h 59"/>
                <a:gd name="T74" fmla="*/ 49 w 74"/>
                <a:gd name="T75" fmla="*/ 17 h 59"/>
                <a:gd name="T76" fmla="*/ 49 w 74"/>
                <a:gd name="T77" fmla="*/ 15 h 59"/>
                <a:gd name="T78" fmla="*/ 51 w 74"/>
                <a:gd name="T79" fmla="*/ 13 h 59"/>
                <a:gd name="T80" fmla="*/ 54 w 74"/>
                <a:gd name="T81" fmla="*/ 12 h 59"/>
                <a:gd name="T82" fmla="*/ 58 w 74"/>
                <a:gd name="T83" fmla="*/ 12 h 59"/>
                <a:gd name="T84" fmla="*/ 58 w 74"/>
                <a:gd name="T85" fmla="*/ 12 h 59"/>
                <a:gd name="T86" fmla="*/ 64 w 74"/>
                <a:gd name="T87" fmla="*/ 12 h 59"/>
                <a:gd name="T88" fmla="*/ 68 w 74"/>
                <a:gd name="T89" fmla="*/ 10 h 59"/>
                <a:gd name="T90" fmla="*/ 71 w 74"/>
                <a:gd name="T91" fmla="*/ 9 h 59"/>
                <a:gd name="T92" fmla="*/ 73 w 74"/>
                <a:gd name="T93" fmla="*/ 7 h 59"/>
                <a:gd name="T94" fmla="*/ 74 w 74"/>
                <a:gd name="T95" fmla="*/ 4 h 59"/>
                <a:gd name="T96" fmla="*/ 74 w 74"/>
                <a:gd name="T97" fmla="*/ 3 h 59"/>
                <a:gd name="T98" fmla="*/ 73 w 74"/>
                <a:gd name="T99" fmla="*/ 1 h 59"/>
                <a:gd name="T100" fmla="*/ 71 w 74"/>
                <a:gd name="T101" fmla="*/ 1 h 59"/>
                <a:gd name="T102" fmla="*/ 71 w 74"/>
                <a:gd name="T10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1" y="1"/>
                  </a:moveTo>
                  <a:lnTo>
                    <a:pt x="71" y="1"/>
                  </a:lnTo>
                  <a:lnTo>
                    <a:pt x="64" y="0"/>
                  </a:lnTo>
                  <a:lnTo>
                    <a:pt x="53" y="0"/>
                  </a:lnTo>
                  <a:lnTo>
                    <a:pt x="48" y="0"/>
                  </a:lnTo>
                  <a:lnTo>
                    <a:pt x="44" y="1"/>
                  </a:lnTo>
                  <a:lnTo>
                    <a:pt x="40" y="3"/>
                  </a:lnTo>
                  <a:lnTo>
                    <a:pt x="37" y="6"/>
                  </a:lnTo>
                  <a:lnTo>
                    <a:pt x="37" y="6"/>
                  </a:lnTo>
                  <a:lnTo>
                    <a:pt x="29" y="14"/>
                  </a:lnTo>
                  <a:lnTo>
                    <a:pt x="23" y="21"/>
                  </a:lnTo>
                  <a:lnTo>
                    <a:pt x="18" y="27"/>
                  </a:lnTo>
                  <a:lnTo>
                    <a:pt x="18" y="27"/>
                  </a:lnTo>
                  <a:lnTo>
                    <a:pt x="12" y="33"/>
                  </a:lnTo>
                  <a:lnTo>
                    <a:pt x="4" y="40"/>
                  </a:lnTo>
                  <a:lnTo>
                    <a:pt x="2" y="44"/>
                  </a:lnTo>
                  <a:lnTo>
                    <a:pt x="0" y="47"/>
                  </a:lnTo>
                  <a:lnTo>
                    <a:pt x="1" y="48"/>
                  </a:lnTo>
                  <a:lnTo>
                    <a:pt x="1" y="50"/>
                  </a:lnTo>
                  <a:lnTo>
                    <a:pt x="5" y="52"/>
                  </a:lnTo>
                  <a:lnTo>
                    <a:pt x="5" y="52"/>
                  </a:lnTo>
                  <a:lnTo>
                    <a:pt x="14" y="56"/>
                  </a:lnTo>
                  <a:lnTo>
                    <a:pt x="20" y="59"/>
                  </a:lnTo>
                  <a:lnTo>
                    <a:pt x="23" y="59"/>
                  </a:lnTo>
                  <a:lnTo>
                    <a:pt x="25" y="59"/>
                  </a:lnTo>
                  <a:lnTo>
                    <a:pt x="27" y="57"/>
                  </a:lnTo>
                  <a:lnTo>
                    <a:pt x="29" y="54"/>
                  </a:lnTo>
                  <a:lnTo>
                    <a:pt x="29" y="54"/>
                  </a:lnTo>
                  <a:lnTo>
                    <a:pt x="31" y="51"/>
                  </a:lnTo>
                  <a:lnTo>
                    <a:pt x="34" y="48"/>
                  </a:lnTo>
                  <a:lnTo>
                    <a:pt x="41" y="43"/>
                  </a:lnTo>
                  <a:lnTo>
                    <a:pt x="45" y="41"/>
                  </a:lnTo>
                  <a:lnTo>
                    <a:pt x="47" y="38"/>
                  </a:lnTo>
                  <a:lnTo>
                    <a:pt x="49" y="35"/>
                  </a:lnTo>
                  <a:lnTo>
                    <a:pt x="50" y="31"/>
                  </a:lnTo>
                  <a:lnTo>
                    <a:pt x="50" y="31"/>
                  </a:lnTo>
                  <a:lnTo>
                    <a:pt x="49" y="23"/>
                  </a:lnTo>
                  <a:lnTo>
                    <a:pt x="49" y="17"/>
                  </a:lnTo>
                  <a:lnTo>
                    <a:pt x="49" y="15"/>
                  </a:lnTo>
                  <a:lnTo>
                    <a:pt x="51" y="13"/>
                  </a:lnTo>
                  <a:lnTo>
                    <a:pt x="54" y="12"/>
                  </a:lnTo>
                  <a:lnTo>
                    <a:pt x="58" y="12"/>
                  </a:lnTo>
                  <a:lnTo>
                    <a:pt x="58" y="12"/>
                  </a:lnTo>
                  <a:lnTo>
                    <a:pt x="64" y="12"/>
                  </a:lnTo>
                  <a:lnTo>
                    <a:pt x="68" y="10"/>
                  </a:lnTo>
                  <a:lnTo>
                    <a:pt x="71" y="9"/>
                  </a:lnTo>
                  <a:lnTo>
                    <a:pt x="73" y="7"/>
                  </a:lnTo>
                  <a:lnTo>
                    <a:pt x="74" y="4"/>
                  </a:lnTo>
                  <a:lnTo>
                    <a:pt x="74" y="3"/>
                  </a:lnTo>
                  <a:lnTo>
                    <a:pt x="73" y="1"/>
                  </a:lnTo>
                  <a:lnTo>
                    <a:pt x="71" y="1"/>
                  </a:lnTo>
                  <a:lnTo>
                    <a:pt x="71" y="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1" name="Freeform 186">
              <a:extLst>
                <a:ext uri="{FF2B5EF4-FFF2-40B4-BE49-F238E27FC236}">
                  <a16:creationId xmlns:a16="http://schemas.microsoft.com/office/drawing/2014/main" id="{A3C65E00-DF16-4505-AAA2-6B9B07D0F381}"/>
                </a:ext>
              </a:extLst>
            </p:cNvPr>
            <p:cNvSpPr>
              <a:spLocks/>
            </p:cNvSpPr>
            <p:nvPr/>
          </p:nvSpPr>
          <p:spPr bwMode="auto">
            <a:xfrm>
              <a:off x="2653281" y="3661091"/>
              <a:ext cx="219923" cy="210985"/>
            </a:xfrm>
            <a:custGeom>
              <a:avLst/>
              <a:gdLst>
                <a:gd name="T0" fmla="*/ 689 w 693"/>
                <a:gd name="T1" fmla="*/ 425 h 574"/>
                <a:gd name="T2" fmla="*/ 685 w 693"/>
                <a:gd name="T3" fmla="*/ 400 h 574"/>
                <a:gd name="T4" fmla="*/ 689 w 693"/>
                <a:gd name="T5" fmla="*/ 152 h 574"/>
                <a:gd name="T6" fmla="*/ 670 w 693"/>
                <a:gd name="T7" fmla="*/ 141 h 574"/>
                <a:gd name="T8" fmla="*/ 651 w 693"/>
                <a:gd name="T9" fmla="*/ 128 h 574"/>
                <a:gd name="T10" fmla="*/ 551 w 693"/>
                <a:gd name="T11" fmla="*/ 99 h 574"/>
                <a:gd name="T12" fmla="*/ 505 w 693"/>
                <a:gd name="T13" fmla="*/ 74 h 574"/>
                <a:gd name="T14" fmla="*/ 457 w 693"/>
                <a:gd name="T15" fmla="*/ 83 h 574"/>
                <a:gd name="T16" fmla="*/ 431 w 693"/>
                <a:gd name="T17" fmla="*/ 114 h 574"/>
                <a:gd name="T18" fmla="*/ 395 w 693"/>
                <a:gd name="T19" fmla="*/ 125 h 574"/>
                <a:gd name="T20" fmla="*/ 350 w 693"/>
                <a:gd name="T21" fmla="*/ 174 h 574"/>
                <a:gd name="T22" fmla="*/ 327 w 693"/>
                <a:gd name="T23" fmla="*/ 199 h 574"/>
                <a:gd name="T24" fmla="*/ 286 w 693"/>
                <a:gd name="T25" fmla="*/ 175 h 574"/>
                <a:gd name="T26" fmla="*/ 279 w 693"/>
                <a:gd name="T27" fmla="*/ 148 h 574"/>
                <a:gd name="T28" fmla="*/ 253 w 693"/>
                <a:gd name="T29" fmla="*/ 124 h 574"/>
                <a:gd name="T30" fmla="*/ 253 w 693"/>
                <a:gd name="T31" fmla="*/ 78 h 574"/>
                <a:gd name="T32" fmla="*/ 250 w 693"/>
                <a:gd name="T33" fmla="*/ 43 h 574"/>
                <a:gd name="T34" fmla="*/ 207 w 693"/>
                <a:gd name="T35" fmla="*/ 23 h 574"/>
                <a:gd name="T36" fmla="*/ 155 w 693"/>
                <a:gd name="T37" fmla="*/ 2 h 574"/>
                <a:gd name="T38" fmla="*/ 117 w 693"/>
                <a:gd name="T39" fmla="*/ 9 h 574"/>
                <a:gd name="T40" fmla="*/ 69 w 693"/>
                <a:gd name="T41" fmla="*/ 25 h 574"/>
                <a:gd name="T42" fmla="*/ 67 w 693"/>
                <a:gd name="T43" fmla="*/ 47 h 574"/>
                <a:gd name="T44" fmla="*/ 39 w 693"/>
                <a:gd name="T45" fmla="*/ 30 h 574"/>
                <a:gd name="T46" fmla="*/ 2 w 693"/>
                <a:gd name="T47" fmla="*/ 29 h 574"/>
                <a:gd name="T48" fmla="*/ 25 w 693"/>
                <a:gd name="T49" fmla="*/ 39 h 574"/>
                <a:gd name="T50" fmla="*/ 39 w 693"/>
                <a:gd name="T51" fmla="*/ 63 h 574"/>
                <a:gd name="T52" fmla="*/ 48 w 693"/>
                <a:gd name="T53" fmla="*/ 77 h 574"/>
                <a:gd name="T54" fmla="*/ 105 w 693"/>
                <a:gd name="T55" fmla="*/ 93 h 574"/>
                <a:gd name="T56" fmla="*/ 115 w 693"/>
                <a:gd name="T57" fmla="*/ 121 h 574"/>
                <a:gd name="T58" fmla="*/ 162 w 693"/>
                <a:gd name="T59" fmla="*/ 130 h 574"/>
                <a:gd name="T60" fmla="*/ 199 w 693"/>
                <a:gd name="T61" fmla="*/ 119 h 574"/>
                <a:gd name="T62" fmla="*/ 231 w 693"/>
                <a:gd name="T63" fmla="*/ 127 h 574"/>
                <a:gd name="T64" fmla="*/ 203 w 693"/>
                <a:gd name="T65" fmla="*/ 138 h 574"/>
                <a:gd name="T66" fmla="*/ 164 w 693"/>
                <a:gd name="T67" fmla="*/ 155 h 574"/>
                <a:gd name="T68" fmla="*/ 121 w 693"/>
                <a:gd name="T69" fmla="*/ 149 h 574"/>
                <a:gd name="T70" fmla="*/ 117 w 693"/>
                <a:gd name="T71" fmla="*/ 168 h 574"/>
                <a:gd name="T72" fmla="*/ 144 w 693"/>
                <a:gd name="T73" fmla="*/ 181 h 574"/>
                <a:gd name="T74" fmla="*/ 164 w 693"/>
                <a:gd name="T75" fmla="*/ 202 h 574"/>
                <a:gd name="T76" fmla="*/ 167 w 693"/>
                <a:gd name="T77" fmla="*/ 243 h 574"/>
                <a:gd name="T78" fmla="*/ 202 w 693"/>
                <a:gd name="T79" fmla="*/ 238 h 574"/>
                <a:gd name="T80" fmla="*/ 217 w 693"/>
                <a:gd name="T81" fmla="*/ 206 h 574"/>
                <a:gd name="T82" fmla="*/ 248 w 693"/>
                <a:gd name="T83" fmla="*/ 230 h 574"/>
                <a:gd name="T84" fmla="*/ 270 w 693"/>
                <a:gd name="T85" fmla="*/ 242 h 574"/>
                <a:gd name="T86" fmla="*/ 305 w 693"/>
                <a:gd name="T87" fmla="*/ 264 h 574"/>
                <a:gd name="T88" fmla="*/ 347 w 693"/>
                <a:gd name="T89" fmla="*/ 271 h 574"/>
                <a:gd name="T90" fmla="*/ 408 w 693"/>
                <a:gd name="T91" fmla="*/ 295 h 574"/>
                <a:gd name="T92" fmla="*/ 476 w 693"/>
                <a:gd name="T93" fmla="*/ 311 h 574"/>
                <a:gd name="T94" fmla="*/ 514 w 693"/>
                <a:gd name="T95" fmla="*/ 364 h 574"/>
                <a:gd name="T96" fmla="*/ 549 w 693"/>
                <a:gd name="T97" fmla="*/ 412 h 574"/>
                <a:gd name="T98" fmla="*/ 546 w 693"/>
                <a:gd name="T99" fmla="*/ 452 h 574"/>
                <a:gd name="T100" fmla="*/ 497 w 693"/>
                <a:gd name="T101" fmla="*/ 466 h 574"/>
                <a:gd name="T102" fmla="*/ 476 w 693"/>
                <a:gd name="T103" fmla="*/ 513 h 574"/>
                <a:gd name="T104" fmla="*/ 497 w 693"/>
                <a:gd name="T105" fmla="*/ 526 h 574"/>
                <a:gd name="T106" fmla="*/ 553 w 693"/>
                <a:gd name="T107" fmla="*/ 521 h 574"/>
                <a:gd name="T108" fmla="*/ 572 w 693"/>
                <a:gd name="T109" fmla="*/ 504 h 574"/>
                <a:gd name="T110" fmla="*/ 593 w 693"/>
                <a:gd name="T111" fmla="*/ 511 h 574"/>
                <a:gd name="T112" fmla="*/ 630 w 693"/>
                <a:gd name="T113" fmla="*/ 512 h 574"/>
                <a:gd name="T114" fmla="*/ 684 w 693"/>
                <a:gd name="T115" fmla="*/ 56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3" h="574">
                  <a:moveTo>
                    <a:pt x="690" y="469"/>
                  </a:moveTo>
                  <a:lnTo>
                    <a:pt x="690" y="469"/>
                  </a:lnTo>
                  <a:lnTo>
                    <a:pt x="693" y="441"/>
                  </a:lnTo>
                  <a:lnTo>
                    <a:pt x="693" y="435"/>
                  </a:lnTo>
                  <a:lnTo>
                    <a:pt x="693" y="431"/>
                  </a:lnTo>
                  <a:lnTo>
                    <a:pt x="691" y="428"/>
                  </a:lnTo>
                  <a:lnTo>
                    <a:pt x="689" y="425"/>
                  </a:lnTo>
                  <a:lnTo>
                    <a:pt x="689" y="425"/>
                  </a:lnTo>
                  <a:lnTo>
                    <a:pt x="683" y="419"/>
                  </a:lnTo>
                  <a:lnTo>
                    <a:pt x="681" y="416"/>
                  </a:lnTo>
                  <a:lnTo>
                    <a:pt x="679" y="413"/>
                  </a:lnTo>
                  <a:lnTo>
                    <a:pt x="679" y="410"/>
                  </a:lnTo>
                  <a:lnTo>
                    <a:pt x="679" y="405"/>
                  </a:lnTo>
                  <a:lnTo>
                    <a:pt x="681" y="403"/>
                  </a:lnTo>
                  <a:lnTo>
                    <a:pt x="685" y="400"/>
                  </a:lnTo>
                  <a:lnTo>
                    <a:pt x="685" y="400"/>
                  </a:lnTo>
                  <a:lnTo>
                    <a:pt x="689" y="397"/>
                  </a:lnTo>
                  <a:lnTo>
                    <a:pt x="691" y="392"/>
                  </a:lnTo>
                  <a:lnTo>
                    <a:pt x="692" y="387"/>
                  </a:lnTo>
                  <a:lnTo>
                    <a:pt x="692" y="382"/>
                  </a:lnTo>
                  <a:lnTo>
                    <a:pt x="691" y="373"/>
                  </a:lnTo>
                  <a:lnTo>
                    <a:pt x="690" y="369"/>
                  </a:lnTo>
                  <a:lnTo>
                    <a:pt x="689" y="152"/>
                  </a:lnTo>
                  <a:lnTo>
                    <a:pt x="689" y="152"/>
                  </a:lnTo>
                  <a:lnTo>
                    <a:pt x="683" y="153"/>
                  </a:lnTo>
                  <a:lnTo>
                    <a:pt x="678" y="153"/>
                  </a:lnTo>
                  <a:lnTo>
                    <a:pt x="676" y="152"/>
                  </a:lnTo>
                  <a:lnTo>
                    <a:pt x="674" y="151"/>
                  </a:lnTo>
                  <a:lnTo>
                    <a:pt x="672" y="148"/>
                  </a:lnTo>
                  <a:lnTo>
                    <a:pt x="671" y="146"/>
                  </a:lnTo>
                  <a:lnTo>
                    <a:pt x="671" y="146"/>
                  </a:lnTo>
                  <a:lnTo>
                    <a:pt x="670" y="141"/>
                  </a:lnTo>
                  <a:lnTo>
                    <a:pt x="669" y="138"/>
                  </a:lnTo>
                  <a:lnTo>
                    <a:pt x="669" y="135"/>
                  </a:lnTo>
                  <a:lnTo>
                    <a:pt x="668" y="132"/>
                  </a:lnTo>
                  <a:lnTo>
                    <a:pt x="666" y="130"/>
                  </a:lnTo>
                  <a:lnTo>
                    <a:pt x="663" y="129"/>
                  </a:lnTo>
                  <a:lnTo>
                    <a:pt x="658" y="128"/>
                  </a:lnTo>
                  <a:lnTo>
                    <a:pt x="651" y="128"/>
                  </a:lnTo>
                  <a:lnTo>
                    <a:pt x="651" y="128"/>
                  </a:lnTo>
                  <a:lnTo>
                    <a:pt x="634" y="129"/>
                  </a:lnTo>
                  <a:lnTo>
                    <a:pt x="617" y="128"/>
                  </a:lnTo>
                  <a:lnTo>
                    <a:pt x="609" y="127"/>
                  </a:lnTo>
                  <a:lnTo>
                    <a:pt x="600" y="125"/>
                  </a:lnTo>
                  <a:lnTo>
                    <a:pt x="590" y="121"/>
                  </a:lnTo>
                  <a:lnTo>
                    <a:pt x="580" y="116"/>
                  </a:lnTo>
                  <a:lnTo>
                    <a:pt x="580" y="116"/>
                  </a:lnTo>
                  <a:lnTo>
                    <a:pt x="551" y="99"/>
                  </a:lnTo>
                  <a:lnTo>
                    <a:pt x="541" y="94"/>
                  </a:lnTo>
                  <a:lnTo>
                    <a:pt x="530" y="90"/>
                  </a:lnTo>
                  <a:lnTo>
                    <a:pt x="530" y="90"/>
                  </a:lnTo>
                  <a:lnTo>
                    <a:pt x="525" y="87"/>
                  </a:lnTo>
                  <a:lnTo>
                    <a:pt x="520" y="85"/>
                  </a:lnTo>
                  <a:lnTo>
                    <a:pt x="512" y="79"/>
                  </a:lnTo>
                  <a:lnTo>
                    <a:pt x="509" y="76"/>
                  </a:lnTo>
                  <a:lnTo>
                    <a:pt x="505" y="74"/>
                  </a:lnTo>
                  <a:lnTo>
                    <a:pt x="500" y="73"/>
                  </a:lnTo>
                  <a:lnTo>
                    <a:pt x="494" y="73"/>
                  </a:lnTo>
                  <a:lnTo>
                    <a:pt x="494" y="73"/>
                  </a:lnTo>
                  <a:lnTo>
                    <a:pt x="482" y="74"/>
                  </a:lnTo>
                  <a:lnTo>
                    <a:pt x="470" y="76"/>
                  </a:lnTo>
                  <a:lnTo>
                    <a:pt x="465" y="78"/>
                  </a:lnTo>
                  <a:lnTo>
                    <a:pt x="461" y="80"/>
                  </a:lnTo>
                  <a:lnTo>
                    <a:pt x="457" y="83"/>
                  </a:lnTo>
                  <a:lnTo>
                    <a:pt x="454" y="88"/>
                  </a:lnTo>
                  <a:lnTo>
                    <a:pt x="454" y="88"/>
                  </a:lnTo>
                  <a:lnTo>
                    <a:pt x="449" y="98"/>
                  </a:lnTo>
                  <a:lnTo>
                    <a:pt x="446" y="106"/>
                  </a:lnTo>
                  <a:lnTo>
                    <a:pt x="444" y="109"/>
                  </a:lnTo>
                  <a:lnTo>
                    <a:pt x="441" y="112"/>
                  </a:lnTo>
                  <a:lnTo>
                    <a:pt x="437" y="113"/>
                  </a:lnTo>
                  <a:lnTo>
                    <a:pt x="431" y="114"/>
                  </a:lnTo>
                  <a:lnTo>
                    <a:pt x="431" y="114"/>
                  </a:lnTo>
                  <a:lnTo>
                    <a:pt x="419" y="114"/>
                  </a:lnTo>
                  <a:lnTo>
                    <a:pt x="409" y="114"/>
                  </a:lnTo>
                  <a:lnTo>
                    <a:pt x="405" y="115"/>
                  </a:lnTo>
                  <a:lnTo>
                    <a:pt x="401" y="117"/>
                  </a:lnTo>
                  <a:lnTo>
                    <a:pt x="398" y="121"/>
                  </a:lnTo>
                  <a:lnTo>
                    <a:pt x="395" y="125"/>
                  </a:lnTo>
                  <a:lnTo>
                    <a:pt x="395" y="125"/>
                  </a:lnTo>
                  <a:lnTo>
                    <a:pt x="391" y="131"/>
                  </a:lnTo>
                  <a:lnTo>
                    <a:pt x="385" y="136"/>
                  </a:lnTo>
                  <a:lnTo>
                    <a:pt x="372" y="149"/>
                  </a:lnTo>
                  <a:lnTo>
                    <a:pt x="358" y="161"/>
                  </a:lnTo>
                  <a:lnTo>
                    <a:pt x="354" y="166"/>
                  </a:lnTo>
                  <a:lnTo>
                    <a:pt x="351" y="170"/>
                  </a:lnTo>
                  <a:lnTo>
                    <a:pt x="351" y="170"/>
                  </a:lnTo>
                  <a:lnTo>
                    <a:pt x="350" y="174"/>
                  </a:lnTo>
                  <a:lnTo>
                    <a:pt x="349" y="179"/>
                  </a:lnTo>
                  <a:lnTo>
                    <a:pt x="348" y="184"/>
                  </a:lnTo>
                  <a:lnTo>
                    <a:pt x="347" y="189"/>
                  </a:lnTo>
                  <a:lnTo>
                    <a:pt x="344" y="193"/>
                  </a:lnTo>
                  <a:lnTo>
                    <a:pt x="340" y="196"/>
                  </a:lnTo>
                  <a:lnTo>
                    <a:pt x="335" y="198"/>
                  </a:lnTo>
                  <a:lnTo>
                    <a:pt x="327" y="199"/>
                  </a:lnTo>
                  <a:lnTo>
                    <a:pt x="327" y="199"/>
                  </a:lnTo>
                  <a:lnTo>
                    <a:pt x="319" y="198"/>
                  </a:lnTo>
                  <a:lnTo>
                    <a:pt x="313" y="197"/>
                  </a:lnTo>
                  <a:lnTo>
                    <a:pt x="308" y="195"/>
                  </a:lnTo>
                  <a:lnTo>
                    <a:pt x="304" y="193"/>
                  </a:lnTo>
                  <a:lnTo>
                    <a:pt x="297" y="187"/>
                  </a:lnTo>
                  <a:lnTo>
                    <a:pt x="289" y="179"/>
                  </a:lnTo>
                  <a:lnTo>
                    <a:pt x="289" y="179"/>
                  </a:lnTo>
                  <a:lnTo>
                    <a:pt x="286" y="175"/>
                  </a:lnTo>
                  <a:lnTo>
                    <a:pt x="284" y="171"/>
                  </a:lnTo>
                  <a:lnTo>
                    <a:pt x="285" y="167"/>
                  </a:lnTo>
                  <a:lnTo>
                    <a:pt x="285" y="163"/>
                  </a:lnTo>
                  <a:lnTo>
                    <a:pt x="286" y="160"/>
                  </a:lnTo>
                  <a:lnTo>
                    <a:pt x="285" y="156"/>
                  </a:lnTo>
                  <a:lnTo>
                    <a:pt x="283" y="153"/>
                  </a:lnTo>
                  <a:lnTo>
                    <a:pt x="279" y="148"/>
                  </a:lnTo>
                  <a:lnTo>
                    <a:pt x="279" y="148"/>
                  </a:lnTo>
                  <a:lnTo>
                    <a:pt x="273" y="145"/>
                  </a:lnTo>
                  <a:lnTo>
                    <a:pt x="268" y="143"/>
                  </a:lnTo>
                  <a:lnTo>
                    <a:pt x="260" y="141"/>
                  </a:lnTo>
                  <a:lnTo>
                    <a:pt x="257" y="140"/>
                  </a:lnTo>
                  <a:lnTo>
                    <a:pt x="254" y="136"/>
                  </a:lnTo>
                  <a:lnTo>
                    <a:pt x="253" y="132"/>
                  </a:lnTo>
                  <a:lnTo>
                    <a:pt x="253" y="124"/>
                  </a:lnTo>
                  <a:lnTo>
                    <a:pt x="253" y="124"/>
                  </a:lnTo>
                  <a:lnTo>
                    <a:pt x="253" y="116"/>
                  </a:lnTo>
                  <a:lnTo>
                    <a:pt x="252" y="109"/>
                  </a:lnTo>
                  <a:lnTo>
                    <a:pt x="250" y="98"/>
                  </a:lnTo>
                  <a:lnTo>
                    <a:pt x="250" y="93"/>
                  </a:lnTo>
                  <a:lnTo>
                    <a:pt x="250" y="88"/>
                  </a:lnTo>
                  <a:lnTo>
                    <a:pt x="251" y="83"/>
                  </a:lnTo>
                  <a:lnTo>
                    <a:pt x="253" y="78"/>
                  </a:lnTo>
                  <a:lnTo>
                    <a:pt x="253" y="78"/>
                  </a:lnTo>
                  <a:lnTo>
                    <a:pt x="258" y="69"/>
                  </a:lnTo>
                  <a:lnTo>
                    <a:pt x="260" y="62"/>
                  </a:lnTo>
                  <a:lnTo>
                    <a:pt x="260" y="60"/>
                  </a:lnTo>
                  <a:lnTo>
                    <a:pt x="259" y="57"/>
                  </a:lnTo>
                  <a:lnTo>
                    <a:pt x="254" y="51"/>
                  </a:lnTo>
                  <a:lnTo>
                    <a:pt x="254" y="51"/>
                  </a:lnTo>
                  <a:lnTo>
                    <a:pt x="251" y="47"/>
                  </a:lnTo>
                  <a:lnTo>
                    <a:pt x="250" y="43"/>
                  </a:lnTo>
                  <a:lnTo>
                    <a:pt x="249" y="35"/>
                  </a:lnTo>
                  <a:lnTo>
                    <a:pt x="248" y="31"/>
                  </a:lnTo>
                  <a:lnTo>
                    <a:pt x="245" y="28"/>
                  </a:lnTo>
                  <a:lnTo>
                    <a:pt x="240" y="26"/>
                  </a:lnTo>
                  <a:lnTo>
                    <a:pt x="233" y="24"/>
                  </a:lnTo>
                  <a:lnTo>
                    <a:pt x="233" y="24"/>
                  </a:lnTo>
                  <a:lnTo>
                    <a:pt x="218" y="23"/>
                  </a:lnTo>
                  <a:lnTo>
                    <a:pt x="207" y="23"/>
                  </a:lnTo>
                  <a:lnTo>
                    <a:pt x="202" y="23"/>
                  </a:lnTo>
                  <a:lnTo>
                    <a:pt x="197" y="22"/>
                  </a:lnTo>
                  <a:lnTo>
                    <a:pt x="191" y="20"/>
                  </a:lnTo>
                  <a:lnTo>
                    <a:pt x="186" y="17"/>
                  </a:lnTo>
                  <a:lnTo>
                    <a:pt x="186" y="17"/>
                  </a:lnTo>
                  <a:lnTo>
                    <a:pt x="172" y="9"/>
                  </a:lnTo>
                  <a:lnTo>
                    <a:pt x="164" y="5"/>
                  </a:lnTo>
                  <a:lnTo>
                    <a:pt x="155" y="2"/>
                  </a:lnTo>
                  <a:lnTo>
                    <a:pt x="145" y="0"/>
                  </a:lnTo>
                  <a:lnTo>
                    <a:pt x="136" y="0"/>
                  </a:lnTo>
                  <a:lnTo>
                    <a:pt x="132" y="0"/>
                  </a:lnTo>
                  <a:lnTo>
                    <a:pt x="127" y="2"/>
                  </a:lnTo>
                  <a:lnTo>
                    <a:pt x="123" y="4"/>
                  </a:lnTo>
                  <a:lnTo>
                    <a:pt x="119" y="7"/>
                  </a:lnTo>
                  <a:lnTo>
                    <a:pt x="119" y="7"/>
                  </a:lnTo>
                  <a:lnTo>
                    <a:pt x="117" y="9"/>
                  </a:lnTo>
                  <a:lnTo>
                    <a:pt x="110" y="15"/>
                  </a:lnTo>
                  <a:lnTo>
                    <a:pt x="105" y="17"/>
                  </a:lnTo>
                  <a:lnTo>
                    <a:pt x="100" y="20"/>
                  </a:lnTo>
                  <a:lnTo>
                    <a:pt x="94" y="21"/>
                  </a:lnTo>
                  <a:lnTo>
                    <a:pt x="88" y="22"/>
                  </a:lnTo>
                  <a:lnTo>
                    <a:pt x="88" y="22"/>
                  </a:lnTo>
                  <a:lnTo>
                    <a:pt x="77" y="23"/>
                  </a:lnTo>
                  <a:lnTo>
                    <a:pt x="69" y="25"/>
                  </a:lnTo>
                  <a:lnTo>
                    <a:pt x="66" y="26"/>
                  </a:lnTo>
                  <a:lnTo>
                    <a:pt x="65" y="28"/>
                  </a:lnTo>
                  <a:lnTo>
                    <a:pt x="64" y="30"/>
                  </a:lnTo>
                  <a:lnTo>
                    <a:pt x="65" y="33"/>
                  </a:lnTo>
                  <a:lnTo>
                    <a:pt x="65" y="33"/>
                  </a:lnTo>
                  <a:lnTo>
                    <a:pt x="67" y="40"/>
                  </a:lnTo>
                  <a:lnTo>
                    <a:pt x="67" y="44"/>
                  </a:lnTo>
                  <a:lnTo>
                    <a:pt x="67" y="47"/>
                  </a:lnTo>
                  <a:lnTo>
                    <a:pt x="66" y="49"/>
                  </a:lnTo>
                  <a:lnTo>
                    <a:pt x="65" y="50"/>
                  </a:lnTo>
                  <a:lnTo>
                    <a:pt x="62" y="49"/>
                  </a:lnTo>
                  <a:lnTo>
                    <a:pt x="59" y="46"/>
                  </a:lnTo>
                  <a:lnTo>
                    <a:pt x="59" y="46"/>
                  </a:lnTo>
                  <a:lnTo>
                    <a:pt x="52" y="39"/>
                  </a:lnTo>
                  <a:lnTo>
                    <a:pt x="46" y="34"/>
                  </a:lnTo>
                  <a:lnTo>
                    <a:pt x="39" y="30"/>
                  </a:lnTo>
                  <a:lnTo>
                    <a:pt x="32" y="28"/>
                  </a:lnTo>
                  <a:lnTo>
                    <a:pt x="32" y="28"/>
                  </a:lnTo>
                  <a:lnTo>
                    <a:pt x="25" y="26"/>
                  </a:lnTo>
                  <a:lnTo>
                    <a:pt x="18" y="24"/>
                  </a:lnTo>
                  <a:lnTo>
                    <a:pt x="13" y="24"/>
                  </a:lnTo>
                  <a:lnTo>
                    <a:pt x="5" y="27"/>
                  </a:lnTo>
                  <a:lnTo>
                    <a:pt x="5" y="27"/>
                  </a:lnTo>
                  <a:lnTo>
                    <a:pt x="2" y="29"/>
                  </a:lnTo>
                  <a:lnTo>
                    <a:pt x="0" y="31"/>
                  </a:lnTo>
                  <a:lnTo>
                    <a:pt x="0" y="33"/>
                  </a:lnTo>
                  <a:lnTo>
                    <a:pt x="2" y="35"/>
                  </a:lnTo>
                  <a:lnTo>
                    <a:pt x="4" y="37"/>
                  </a:lnTo>
                  <a:lnTo>
                    <a:pt x="8" y="38"/>
                  </a:lnTo>
                  <a:lnTo>
                    <a:pt x="17" y="39"/>
                  </a:lnTo>
                  <a:lnTo>
                    <a:pt x="17" y="39"/>
                  </a:lnTo>
                  <a:lnTo>
                    <a:pt x="25" y="39"/>
                  </a:lnTo>
                  <a:lnTo>
                    <a:pt x="27" y="40"/>
                  </a:lnTo>
                  <a:lnTo>
                    <a:pt x="28" y="41"/>
                  </a:lnTo>
                  <a:lnTo>
                    <a:pt x="29" y="44"/>
                  </a:lnTo>
                  <a:lnTo>
                    <a:pt x="30" y="49"/>
                  </a:lnTo>
                  <a:lnTo>
                    <a:pt x="30" y="49"/>
                  </a:lnTo>
                  <a:lnTo>
                    <a:pt x="32" y="55"/>
                  </a:lnTo>
                  <a:lnTo>
                    <a:pt x="35" y="59"/>
                  </a:lnTo>
                  <a:lnTo>
                    <a:pt x="39" y="63"/>
                  </a:lnTo>
                  <a:lnTo>
                    <a:pt x="44" y="66"/>
                  </a:lnTo>
                  <a:lnTo>
                    <a:pt x="44" y="66"/>
                  </a:lnTo>
                  <a:lnTo>
                    <a:pt x="46" y="67"/>
                  </a:lnTo>
                  <a:lnTo>
                    <a:pt x="47" y="68"/>
                  </a:lnTo>
                  <a:lnTo>
                    <a:pt x="46" y="72"/>
                  </a:lnTo>
                  <a:lnTo>
                    <a:pt x="45" y="74"/>
                  </a:lnTo>
                  <a:lnTo>
                    <a:pt x="46" y="76"/>
                  </a:lnTo>
                  <a:lnTo>
                    <a:pt x="48" y="77"/>
                  </a:lnTo>
                  <a:lnTo>
                    <a:pt x="53" y="78"/>
                  </a:lnTo>
                  <a:lnTo>
                    <a:pt x="53" y="78"/>
                  </a:lnTo>
                  <a:lnTo>
                    <a:pt x="67" y="80"/>
                  </a:lnTo>
                  <a:lnTo>
                    <a:pt x="84" y="83"/>
                  </a:lnTo>
                  <a:lnTo>
                    <a:pt x="92" y="85"/>
                  </a:lnTo>
                  <a:lnTo>
                    <a:pt x="98" y="88"/>
                  </a:lnTo>
                  <a:lnTo>
                    <a:pt x="103" y="91"/>
                  </a:lnTo>
                  <a:lnTo>
                    <a:pt x="105" y="93"/>
                  </a:lnTo>
                  <a:lnTo>
                    <a:pt x="107" y="95"/>
                  </a:lnTo>
                  <a:lnTo>
                    <a:pt x="107" y="95"/>
                  </a:lnTo>
                  <a:lnTo>
                    <a:pt x="108" y="99"/>
                  </a:lnTo>
                  <a:lnTo>
                    <a:pt x="109" y="104"/>
                  </a:lnTo>
                  <a:lnTo>
                    <a:pt x="109" y="112"/>
                  </a:lnTo>
                  <a:lnTo>
                    <a:pt x="110" y="116"/>
                  </a:lnTo>
                  <a:lnTo>
                    <a:pt x="112" y="119"/>
                  </a:lnTo>
                  <a:lnTo>
                    <a:pt x="115" y="121"/>
                  </a:lnTo>
                  <a:lnTo>
                    <a:pt x="120" y="123"/>
                  </a:lnTo>
                  <a:lnTo>
                    <a:pt x="120" y="123"/>
                  </a:lnTo>
                  <a:lnTo>
                    <a:pt x="129" y="125"/>
                  </a:lnTo>
                  <a:lnTo>
                    <a:pt x="136" y="125"/>
                  </a:lnTo>
                  <a:lnTo>
                    <a:pt x="142" y="125"/>
                  </a:lnTo>
                  <a:lnTo>
                    <a:pt x="152" y="127"/>
                  </a:lnTo>
                  <a:lnTo>
                    <a:pt x="152" y="127"/>
                  </a:lnTo>
                  <a:lnTo>
                    <a:pt x="162" y="130"/>
                  </a:lnTo>
                  <a:lnTo>
                    <a:pt x="169" y="131"/>
                  </a:lnTo>
                  <a:lnTo>
                    <a:pt x="174" y="130"/>
                  </a:lnTo>
                  <a:lnTo>
                    <a:pt x="178" y="127"/>
                  </a:lnTo>
                  <a:lnTo>
                    <a:pt x="178" y="127"/>
                  </a:lnTo>
                  <a:lnTo>
                    <a:pt x="181" y="124"/>
                  </a:lnTo>
                  <a:lnTo>
                    <a:pt x="185" y="122"/>
                  </a:lnTo>
                  <a:lnTo>
                    <a:pt x="199" y="119"/>
                  </a:lnTo>
                  <a:lnTo>
                    <a:pt x="199" y="119"/>
                  </a:lnTo>
                  <a:lnTo>
                    <a:pt x="209" y="117"/>
                  </a:lnTo>
                  <a:lnTo>
                    <a:pt x="219" y="117"/>
                  </a:lnTo>
                  <a:lnTo>
                    <a:pt x="223" y="117"/>
                  </a:lnTo>
                  <a:lnTo>
                    <a:pt x="226" y="118"/>
                  </a:lnTo>
                  <a:lnTo>
                    <a:pt x="229" y="120"/>
                  </a:lnTo>
                  <a:lnTo>
                    <a:pt x="230" y="122"/>
                  </a:lnTo>
                  <a:lnTo>
                    <a:pt x="230" y="122"/>
                  </a:lnTo>
                  <a:lnTo>
                    <a:pt x="231" y="127"/>
                  </a:lnTo>
                  <a:lnTo>
                    <a:pt x="231" y="131"/>
                  </a:lnTo>
                  <a:lnTo>
                    <a:pt x="230" y="133"/>
                  </a:lnTo>
                  <a:lnTo>
                    <a:pt x="228" y="135"/>
                  </a:lnTo>
                  <a:lnTo>
                    <a:pt x="225" y="136"/>
                  </a:lnTo>
                  <a:lnTo>
                    <a:pt x="221" y="137"/>
                  </a:lnTo>
                  <a:lnTo>
                    <a:pt x="221" y="137"/>
                  </a:lnTo>
                  <a:lnTo>
                    <a:pt x="212" y="138"/>
                  </a:lnTo>
                  <a:lnTo>
                    <a:pt x="203" y="138"/>
                  </a:lnTo>
                  <a:lnTo>
                    <a:pt x="186" y="138"/>
                  </a:lnTo>
                  <a:lnTo>
                    <a:pt x="186" y="138"/>
                  </a:lnTo>
                  <a:lnTo>
                    <a:pt x="179" y="139"/>
                  </a:lnTo>
                  <a:lnTo>
                    <a:pt x="173" y="141"/>
                  </a:lnTo>
                  <a:lnTo>
                    <a:pt x="169" y="145"/>
                  </a:lnTo>
                  <a:lnTo>
                    <a:pt x="166" y="152"/>
                  </a:lnTo>
                  <a:lnTo>
                    <a:pt x="166" y="152"/>
                  </a:lnTo>
                  <a:lnTo>
                    <a:pt x="164" y="155"/>
                  </a:lnTo>
                  <a:lnTo>
                    <a:pt x="162" y="157"/>
                  </a:lnTo>
                  <a:lnTo>
                    <a:pt x="160" y="158"/>
                  </a:lnTo>
                  <a:lnTo>
                    <a:pt x="157" y="158"/>
                  </a:lnTo>
                  <a:lnTo>
                    <a:pt x="149" y="157"/>
                  </a:lnTo>
                  <a:lnTo>
                    <a:pt x="140" y="155"/>
                  </a:lnTo>
                  <a:lnTo>
                    <a:pt x="140" y="155"/>
                  </a:lnTo>
                  <a:lnTo>
                    <a:pt x="130" y="152"/>
                  </a:lnTo>
                  <a:lnTo>
                    <a:pt x="121" y="149"/>
                  </a:lnTo>
                  <a:lnTo>
                    <a:pt x="117" y="149"/>
                  </a:lnTo>
                  <a:lnTo>
                    <a:pt x="114" y="151"/>
                  </a:lnTo>
                  <a:lnTo>
                    <a:pt x="113" y="154"/>
                  </a:lnTo>
                  <a:lnTo>
                    <a:pt x="113" y="157"/>
                  </a:lnTo>
                  <a:lnTo>
                    <a:pt x="113" y="157"/>
                  </a:lnTo>
                  <a:lnTo>
                    <a:pt x="115" y="164"/>
                  </a:lnTo>
                  <a:lnTo>
                    <a:pt x="116" y="166"/>
                  </a:lnTo>
                  <a:lnTo>
                    <a:pt x="117" y="168"/>
                  </a:lnTo>
                  <a:lnTo>
                    <a:pt x="119" y="169"/>
                  </a:lnTo>
                  <a:lnTo>
                    <a:pt x="123" y="170"/>
                  </a:lnTo>
                  <a:lnTo>
                    <a:pt x="132" y="172"/>
                  </a:lnTo>
                  <a:lnTo>
                    <a:pt x="132" y="172"/>
                  </a:lnTo>
                  <a:lnTo>
                    <a:pt x="137" y="173"/>
                  </a:lnTo>
                  <a:lnTo>
                    <a:pt x="140" y="175"/>
                  </a:lnTo>
                  <a:lnTo>
                    <a:pt x="143" y="178"/>
                  </a:lnTo>
                  <a:lnTo>
                    <a:pt x="144" y="181"/>
                  </a:lnTo>
                  <a:lnTo>
                    <a:pt x="147" y="187"/>
                  </a:lnTo>
                  <a:lnTo>
                    <a:pt x="150" y="190"/>
                  </a:lnTo>
                  <a:lnTo>
                    <a:pt x="154" y="192"/>
                  </a:lnTo>
                  <a:lnTo>
                    <a:pt x="154" y="192"/>
                  </a:lnTo>
                  <a:lnTo>
                    <a:pt x="158" y="194"/>
                  </a:lnTo>
                  <a:lnTo>
                    <a:pt x="161" y="196"/>
                  </a:lnTo>
                  <a:lnTo>
                    <a:pt x="163" y="199"/>
                  </a:lnTo>
                  <a:lnTo>
                    <a:pt x="164" y="202"/>
                  </a:lnTo>
                  <a:lnTo>
                    <a:pt x="165" y="208"/>
                  </a:lnTo>
                  <a:lnTo>
                    <a:pt x="165" y="218"/>
                  </a:lnTo>
                  <a:lnTo>
                    <a:pt x="165" y="218"/>
                  </a:lnTo>
                  <a:lnTo>
                    <a:pt x="164" y="228"/>
                  </a:lnTo>
                  <a:lnTo>
                    <a:pt x="164" y="235"/>
                  </a:lnTo>
                  <a:lnTo>
                    <a:pt x="164" y="239"/>
                  </a:lnTo>
                  <a:lnTo>
                    <a:pt x="165" y="241"/>
                  </a:lnTo>
                  <a:lnTo>
                    <a:pt x="167" y="243"/>
                  </a:lnTo>
                  <a:lnTo>
                    <a:pt x="170" y="245"/>
                  </a:lnTo>
                  <a:lnTo>
                    <a:pt x="170" y="245"/>
                  </a:lnTo>
                  <a:lnTo>
                    <a:pt x="174" y="246"/>
                  </a:lnTo>
                  <a:lnTo>
                    <a:pt x="180" y="247"/>
                  </a:lnTo>
                  <a:lnTo>
                    <a:pt x="185" y="246"/>
                  </a:lnTo>
                  <a:lnTo>
                    <a:pt x="191" y="245"/>
                  </a:lnTo>
                  <a:lnTo>
                    <a:pt x="198" y="242"/>
                  </a:lnTo>
                  <a:lnTo>
                    <a:pt x="202" y="238"/>
                  </a:lnTo>
                  <a:lnTo>
                    <a:pt x="206" y="232"/>
                  </a:lnTo>
                  <a:lnTo>
                    <a:pt x="208" y="225"/>
                  </a:lnTo>
                  <a:lnTo>
                    <a:pt x="208" y="225"/>
                  </a:lnTo>
                  <a:lnTo>
                    <a:pt x="209" y="218"/>
                  </a:lnTo>
                  <a:lnTo>
                    <a:pt x="211" y="213"/>
                  </a:lnTo>
                  <a:lnTo>
                    <a:pt x="213" y="209"/>
                  </a:lnTo>
                  <a:lnTo>
                    <a:pt x="215" y="206"/>
                  </a:lnTo>
                  <a:lnTo>
                    <a:pt x="217" y="206"/>
                  </a:lnTo>
                  <a:lnTo>
                    <a:pt x="220" y="207"/>
                  </a:lnTo>
                  <a:lnTo>
                    <a:pt x="223" y="209"/>
                  </a:lnTo>
                  <a:lnTo>
                    <a:pt x="227" y="214"/>
                  </a:lnTo>
                  <a:lnTo>
                    <a:pt x="227" y="214"/>
                  </a:lnTo>
                  <a:lnTo>
                    <a:pt x="234" y="223"/>
                  </a:lnTo>
                  <a:lnTo>
                    <a:pt x="239" y="228"/>
                  </a:lnTo>
                  <a:lnTo>
                    <a:pt x="244" y="230"/>
                  </a:lnTo>
                  <a:lnTo>
                    <a:pt x="248" y="230"/>
                  </a:lnTo>
                  <a:lnTo>
                    <a:pt x="248" y="230"/>
                  </a:lnTo>
                  <a:lnTo>
                    <a:pt x="250" y="230"/>
                  </a:lnTo>
                  <a:lnTo>
                    <a:pt x="252" y="232"/>
                  </a:lnTo>
                  <a:lnTo>
                    <a:pt x="255" y="235"/>
                  </a:lnTo>
                  <a:lnTo>
                    <a:pt x="257" y="238"/>
                  </a:lnTo>
                  <a:lnTo>
                    <a:pt x="260" y="240"/>
                  </a:lnTo>
                  <a:lnTo>
                    <a:pt x="264" y="241"/>
                  </a:lnTo>
                  <a:lnTo>
                    <a:pt x="270" y="242"/>
                  </a:lnTo>
                  <a:lnTo>
                    <a:pt x="270" y="242"/>
                  </a:lnTo>
                  <a:lnTo>
                    <a:pt x="281" y="243"/>
                  </a:lnTo>
                  <a:lnTo>
                    <a:pt x="285" y="245"/>
                  </a:lnTo>
                  <a:lnTo>
                    <a:pt x="289" y="247"/>
                  </a:lnTo>
                  <a:lnTo>
                    <a:pt x="294" y="252"/>
                  </a:lnTo>
                  <a:lnTo>
                    <a:pt x="301" y="260"/>
                  </a:lnTo>
                  <a:lnTo>
                    <a:pt x="301" y="260"/>
                  </a:lnTo>
                  <a:lnTo>
                    <a:pt x="305" y="264"/>
                  </a:lnTo>
                  <a:lnTo>
                    <a:pt x="308" y="267"/>
                  </a:lnTo>
                  <a:lnTo>
                    <a:pt x="312" y="268"/>
                  </a:lnTo>
                  <a:lnTo>
                    <a:pt x="316" y="269"/>
                  </a:lnTo>
                  <a:lnTo>
                    <a:pt x="324" y="270"/>
                  </a:lnTo>
                  <a:lnTo>
                    <a:pt x="335" y="271"/>
                  </a:lnTo>
                  <a:lnTo>
                    <a:pt x="335" y="271"/>
                  </a:lnTo>
                  <a:lnTo>
                    <a:pt x="341" y="272"/>
                  </a:lnTo>
                  <a:lnTo>
                    <a:pt x="347" y="271"/>
                  </a:lnTo>
                  <a:lnTo>
                    <a:pt x="359" y="271"/>
                  </a:lnTo>
                  <a:lnTo>
                    <a:pt x="366" y="271"/>
                  </a:lnTo>
                  <a:lnTo>
                    <a:pt x="373" y="273"/>
                  </a:lnTo>
                  <a:lnTo>
                    <a:pt x="380" y="276"/>
                  </a:lnTo>
                  <a:lnTo>
                    <a:pt x="389" y="282"/>
                  </a:lnTo>
                  <a:lnTo>
                    <a:pt x="389" y="282"/>
                  </a:lnTo>
                  <a:lnTo>
                    <a:pt x="403" y="292"/>
                  </a:lnTo>
                  <a:lnTo>
                    <a:pt x="408" y="295"/>
                  </a:lnTo>
                  <a:lnTo>
                    <a:pt x="413" y="297"/>
                  </a:lnTo>
                  <a:lnTo>
                    <a:pt x="423" y="300"/>
                  </a:lnTo>
                  <a:lnTo>
                    <a:pt x="438" y="302"/>
                  </a:lnTo>
                  <a:lnTo>
                    <a:pt x="438" y="302"/>
                  </a:lnTo>
                  <a:lnTo>
                    <a:pt x="456" y="304"/>
                  </a:lnTo>
                  <a:lnTo>
                    <a:pt x="463" y="306"/>
                  </a:lnTo>
                  <a:lnTo>
                    <a:pt x="469" y="308"/>
                  </a:lnTo>
                  <a:lnTo>
                    <a:pt x="476" y="311"/>
                  </a:lnTo>
                  <a:lnTo>
                    <a:pt x="483" y="316"/>
                  </a:lnTo>
                  <a:lnTo>
                    <a:pt x="490" y="323"/>
                  </a:lnTo>
                  <a:lnTo>
                    <a:pt x="499" y="332"/>
                  </a:lnTo>
                  <a:lnTo>
                    <a:pt x="499" y="332"/>
                  </a:lnTo>
                  <a:lnTo>
                    <a:pt x="506" y="341"/>
                  </a:lnTo>
                  <a:lnTo>
                    <a:pt x="510" y="350"/>
                  </a:lnTo>
                  <a:lnTo>
                    <a:pt x="512" y="357"/>
                  </a:lnTo>
                  <a:lnTo>
                    <a:pt x="514" y="364"/>
                  </a:lnTo>
                  <a:lnTo>
                    <a:pt x="515" y="370"/>
                  </a:lnTo>
                  <a:lnTo>
                    <a:pt x="519" y="377"/>
                  </a:lnTo>
                  <a:lnTo>
                    <a:pt x="525" y="385"/>
                  </a:lnTo>
                  <a:lnTo>
                    <a:pt x="535" y="393"/>
                  </a:lnTo>
                  <a:lnTo>
                    <a:pt x="535" y="393"/>
                  </a:lnTo>
                  <a:lnTo>
                    <a:pt x="545" y="403"/>
                  </a:lnTo>
                  <a:lnTo>
                    <a:pt x="547" y="407"/>
                  </a:lnTo>
                  <a:lnTo>
                    <a:pt x="549" y="412"/>
                  </a:lnTo>
                  <a:lnTo>
                    <a:pt x="551" y="420"/>
                  </a:lnTo>
                  <a:lnTo>
                    <a:pt x="551" y="429"/>
                  </a:lnTo>
                  <a:lnTo>
                    <a:pt x="551" y="429"/>
                  </a:lnTo>
                  <a:lnTo>
                    <a:pt x="551" y="439"/>
                  </a:lnTo>
                  <a:lnTo>
                    <a:pt x="551" y="443"/>
                  </a:lnTo>
                  <a:lnTo>
                    <a:pt x="551" y="447"/>
                  </a:lnTo>
                  <a:lnTo>
                    <a:pt x="549" y="450"/>
                  </a:lnTo>
                  <a:lnTo>
                    <a:pt x="546" y="452"/>
                  </a:lnTo>
                  <a:lnTo>
                    <a:pt x="542" y="454"/>
                  </a:lnTo>
                  <a:lnTo>
                    <a:pt x="535" y="455"/>
                  </a:lnTo>
                  <a:lnTo>
                    <a:pt x="535" y="455"/>
                  </a:lnTo>
                  <a:lnTo>
                    <a:pt x="521" y="457"/>
                  </a:lnTo>
                  <a:lnTo>
                    <a:pt x="514" y="459"/>
                  </a:lnTo>
                  <a:lnTo>
                    <a:pt x="508" y="461"/>
                  </a:lnTo>
                  <a:lnTo>
                    <a:pt x="502" y="463"/>
                  </a:lnTo>
                  <a:lnTo>
                    <a:pt x="497" y="466"/>
                  </a:lnTo>
                  <a:lnTo>
                    <a:pt x="494" y="470"/>
                  </a:lnTo>
                  <a:lnTo>
                    <a:pt x="492" y="475"/>
                  </a:lnTo>
                  <a:lnTo>
                    <a:pt x="492" y="475"/>
                  </a:lnTo>
                  <a:lnTo>
                    <a:pt x="489" y="485"/>
                  </a:lnTo>
                  <a:lnTo>
                    <a:pt x="485" y="494"/>
                  </a:lnTo>
                  <a:lnTo>
                    <a:pt x="477" y="510"/>
                  </a:lnTo>
                  <a:lnTo>
                    <a:pt x="477" y="510"/>
                  </a:lnTo>
                  <a:lnTo>
                    <a:pt x="476" y="513"/>
                  </a:lnTo>
                  <a:lnTo>
                    <a:pt x="475" y="517"/>
                  </a:lnTo>
                  <a:lnTo>
                    <a:pt x="475" y="520"/>
                  </a:lnTo>
                  <a:lnTo>
                    <a:pt x="477" y="522"/>
                  </a:lnTo>
                  <a:lnTo>
                    <a:pt x="479" y="524"/>
                  </a:lnTo>
                  <a:lnTo>
                    <a:pt x="483" y="526"/>
                  </a:lnTo>
                  <a:lnTo>
                    <a:pt x="489" y="526"/>
                  </a:lnTo>
                  <a:lnTo>
                    <a:pt x="497" y="526"/>
                  </a:lnTo>
                  <a:lnTo>
                    <a:pt x="497" y="526"/>
                  </a:lnTo>
                  <a:lnTo>
                    <a:pt x="506" y="526"/>
                  </a:lnTo>
                  <a:lnTo>
                    <a:pt x="516" y="526"/>
                  </a:lnTo>
                  <a:lnTo>
                    <a:pt x="533" y="527"/>
                  </a:lnTo>
                  <a:lnTo>
                    <a:pt x="541" y="526"/>
                  </a:lnTo>
                  <a:lnTo>
                    <a:pt x="547" y="526"/>
                  </a:lnTo>
                  <a:lnTo>
                    <a:pt x="551" y="524"/>
                  </a:lnTo>
                  <a:lnTo>
                    <a:pt x="552" y="523"/>
                  </a:lnTo>
                  <a:lnTo>
                    <a:pt x="553" y="521"/>
                  </a:lnTo>
                  <a:lnTo>
                    <a:pt x="553" y="521"/>
                  </a:lnTo>
                  <a:lnTo>
                    <a:pt x="554" y="517"/>
                  </a:lnTo>
                  <a:lnTo>
                    <a:pt x="556" y="514"/>
                  </a:lnTo>
                  <a:lnTo>
                    <a:pt x="558" y="511"/>
                  </a:lnTo>
                  <a:lnTo>
                    <a:pt x="561" y="508"/>
                  </a:lnTo>
                  <a:lnTo>
                    <a:pt x="564" y="506"/>
                  </a:lnTo>
                  <a:lnTo>
                    <a:pt x="568" y="505"/>
                  </a:lnTo>
                  <a:lnTo>
                    <a:pt x="572" y="504"/>
                  </a:lnTo>
                  <a:lnTo>
                    <a:pt x="575" y="504"/>
                  </a:lnTo>
                  <a:lnTo>
                    <a:pt x="575" y="504"/>
                  </a:lnTo>
                  <a:lnTo>
                    <a:pt x="581" y="506"/>
                  </a:lnTo>
                  <a:lnTo>
                    <a:pt x="585" y="508"/>
                  </a:lnTo>
                  <a:lnTo>
                    <a:pt x="589" y="510"/>
                  </a:lnTo>
                  <a:lnTo>
                    <a:pt x="591" y="511"/>
                  </a:lnTo>
                  <a:lnTo>
                    <a:pt x="593" y="511"/>
                  </a:lnTo>
                  <a:lnTo>
                    <a:pt x="593" y="511"/>
                  </a:lnTo>
                  <a:lnTo>
                    <a:pt x="600" y="508"/>
                  </a:lnTo>
                  <a:lnTo>
                    <a:pt x="610" y="505"/>
                  </a:lnTo>
                  <a:lnTo>
                    <a:pt x="616" y="504"/>
                  </a:lnTo>
                  <a:lnTo>
                    <a:pt x="621" y="505"/>
                  </a:lnTo>
                  <a:lnTo>
                    <a:pt x="626" y="507"/>
                  </a:lnTo>
                  <a:lnTo>
                    <a:pt x="628" y="509"/>
                  </a:lnTo>
                  <a:lnTo>
                    <a:pt x="630" y="512"/>
                  </a:lnTo>
                  <a:lnTo>
                    <a:pt x="630" y="512"/>
                  </a:lnTo>
                  <a:lnTo>
                    <a:pt x="634" y="518"/>
                  </a:lnTo>
                  <a:lnTo>
                    <a:pt x="639" y="523"/>
                  </a:lnTo>
                  <a:lnTo>
                    <a:pt x="651" y="533"/>
                  </a:lnTo>
                  <a:lnTo>
                    <a:pt x="664" y="543"/>
                  </a:lnTo>
                  <a:lnTo>
                    <a:pt x="670" y="549"/>
                  </a:lnTo>
                  <a:lnTo>
                    <a:pt x="675" y="555"/>
                  </a:lnTo>
                  <a:lnTo>
                    <a:pt x="675" y="555"/>
                  </a:lnTo>
                  <a:lnTo>
                    <a:pt x="684" y="567"/>
                  </a:lnTo>
                  <a:lnTo>
                    <a:pt x="687" y="571"/>
                  </a:lnTo>
                  <a:lnTo>
                    <a:pt x="691" y="574"/>
                  </a:lnTo>
                  <a:lnTo>
                    <a:pt x="691" y="574"/>
                  </a:lnTo>
                  <a:lnTo>
                    <a:pt x="690" y="517"/>
                  </a:lnTo>
                  <a:lnTo>
                    <a:pt x="690" y="488"/>
                  </a:lnTo>
                  <a:lnTo>
                    <a:pt x="690" y="469"/>
                  </a:lnTo>
                  <a:lnTo>
                    <a:pt x="690" y="46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2" name="Freeform 187">
              <a:extLst>
                <a:ext uri="{FF2B5EF4-FFF2-40B4-BE49-F238E27FC236}">
                  <a16:creationId xmlns:a16="http://schemas.microsoft.com/office/drawing/2014/main" id="{09CF2E4F-7265-4688-8FA3-7FAAE02D89DC}"/>
                </a:ext>
              </a:extLst>
            </p:cNvPr>
            <p:cNvSpPr>
              <a:spLocks/>
            </p:cNvSpPr>
            <p:nvPr/>
          </p:nvSpPr>
          <p:spPr bwMode="auto">
            <a:xfrm>
              <a:off x="2297337" y="3817485"/>
              <a:ext cx="22883" cy="11803"/>
            </a:xfrm>
            <a:custGeom>
              <a:avLst/>
              <a:gdLst>
                <a:gd name="T0" fmla="*/ 47 w 75"/>
                <a:gd name="T1" fmla="*/ 2 h 32"/>
                <a:gd name="T2" fmla="*/ 47 w 75"/>
                <a:gd name="T3" fmla="*/ 2 h 32"/>
                <a:gd name="T4" fmla="*/ 33 w 75"/>
                <a:gd name="T5" fmla="*/ 1 h 32"/>
                <a:gd name="T6" fmla="*/ 12 w 75"/>
                <a:gd name="T7" fmla="*/ 0 h 32"/>
                <a:gd name="T8" fmla="*/ 12 w 75"/>
                <a:gd name="T9" fmla="*/ 0 h 32"/>
                <a:gd name="T10" fmla="*/ 6 w 75"/>
                <a:gd name="T11" fmla="*/ 1 h 32"/>
                <a:gd name="T12" fmla="*/ 3 w 75"/>
                <a:gd name="T13" fmla="*/ 3 h 32"/>
                <a:gd name="T14" fmla="*/ 1 w 75"/>
                <a:gd name="T15" fmla="*/ 6 h 32"/>
                <a:gd name="T16" fmla="*/ 0 w 75"/>
                <a:gd name="T17" fmla="*/ 10 h 32"/>
                <a:gd name="T18" fmla="*/ 0 w 75"/>
                <a:gd name="T19" fmla="*/ 10 h 32"/>
                <a:gd name="T20" fmla="*/ 0 w 75"/>
                <a:gd name="T21" fmla="*/ 14 h 32"/>
                <a:gd name="T22" fmla="*/ 2 w 75"/>
                <a:gd name="T23" fmla="*/ 17 h 32"/>
                <a:gd name="T24" fmla="*/ 3 w 75"/>
                <a:gd name="T25" fmla="*/ 19 h 32"/>
                <a:gd name="T26" fmla="*/ 5 w 75"/>
                <a:gd name="T27" fmla="*/ 20 h 32"/>
                <a:gd name="T28" fmla="*/ 8 w 75"/>
                <a:gd name="T29" fmla="*/ 21 h 32"/>
                <a:gd name="T30" fmla="*/ 11 w 75"/>
                <a:gd name="T31" fmla="*/ 21 h 32"/>
                <a:gd name="T32" fmla="*/ 11 w 75"/>
                <a:gd name="T33" fmla="*/ 21 h 32"/>
                <a:gd name="T34" fmla="*/ 18 w 75"/>
                <a:gd name="T35" fmla="*/ 21 h 32"/>
                <a:gd name="T36" fmla="*/ 25 w 75"/>
                <a:gd name="T37" fmla="*/ 22 h 32"/>
                <a:gd name="T38" fmla="*/ 29 w 75"/>
                <a:gd name="T39" fmla="*/ 24 h 32"/>
                <a:gd name="T40" fmla="*/ 31 w 75"/>
                <a:gd name="T41" fmla="*/ 25 h 32"/>
                <a:gd name="T42" fmla="*/ 31 w 75"/>
                <a:gd name="T43" fmla="*/ 27 h 32"/>
                <a:gd name="T44" fmla="*/ 31 w 75"/>
                <a:gd name="T45" fmla="*/ 27 h 32"/>
                <a:gd name="T46" fmla="*/ 32 w 75"/>
                <a:gd name="T47" fmla="*/ 29 h 32"/>
                <a:gd name="T48" fmla="*/ 33 w 75"/>
                <a:gd name="T49" fmla="*/ 31 h 32"/>
                <a:gd name="T50" fmla="*/ 35 w 75"/>
                <a:gd name="T51" fmla="*/ 31 h 32"/>
                <a:gd name="T52" fmla="*/ 37 w 75"/>
                <a:gd name="T53" fmla="*/ 32 h 32"/>
                <a:gd name="T54" fmla="*/ 39 w 75"/>
                <a:gd name="T55" fmla="*/ 32 h 32"/>
                <a:gd name="T56" fmla="*/ 42 w 75"/>
                <a:gd name="T57" fmla="*/ 31 h 32"/>
                <a:gd name="T58" fmla="*/ 43 w 75"/>
                <a:gd name="T59" fmla="*/ 29 h 32"/>
                <a:gd name="T60" fmla="*/ 44 w 75"/>
                <a:gd name="T61" fmla="*/ 27 h 32"/>
                <a:gd name="T62" fmla="*/ 44 w 75"/>
                <a:gd name="T63" fmla="*/ 27 h 32"/>
                <a:gd name="T64" fmla="*/ 45 w 75"/>
                <a:gd name="T65" fmla="*/ 23 h 32"/>
                <a:gd name="T66" fmla="*/ 48 w 75"/>
                <a:gd name="T67" fmla="*/ 21 h 32"/>
                <a:gd name="T68" fmla="*/ 53 w 75"/>
                <a:gd name="T69" fmla="*/ 19 h 32"/>
                <a:gd name="T70" fmla="*/ 58 w 75"/>
                <a:gd name="T71" fmla="*/ 18 h 32"/>
                <a:gd name="T72" fmla="*/ 58 w 75"/>
                <a:gd name="T73" fmla="*/ 18 h 32"/>
                <a:gd name="T74" fmla="*/ 64 w 75"/>
                <a:gd name="T75" fmla="*/ 16 h 32"/>
                <a:gd name="T76" fmla="*/ 70 w 75"/>
                <a:gd name="T77" fmla="*/ 13 h 32"/>
                <a:gd name="T78" fmla="*/ 73 w 75"/>
                <a:gd name="T79" fmla="*/ 10 h 32"/>
                <a:gd name="T80" fmla="*/ 75 w 75"/>
                <a:gd name="T81" fmla="*/ 9 h 32"/>
                <a:gd name="T82" fmla="*/ 75 w 75"/>
                <a:gd name="T83" fmla="*/ 7 h 32"/>
                <a:gd name="T84" fmla="*/ 75 w 75"/>
                <a:gd name="T85" fmla="*/ 7 h 32"/>
                <a:gd name="T86" fmla="*/ 75 w 75"/>
                <a:gd name="T87" fmla="*/ 6 h 32"/>
                <a:gd name="T88" fmla="*/ 73 w 75"/>
                <a:gd name="T89" fmla="*/ 5 h 32"/>
                <a:gd name="T90" fmla="*/ 69 w 75"/>
                <a:gd name="T91" fmla="*/ 3 h 32"/>
                <a:gd name="T92" fmla="*/ 60 w 75"/>
                <a:gd name="T93" fmla="*/ 2 h 32"/>
                <a:gd name="T94" fmla="*/ 47 w 75"/>
                <a:gd name="T95" fmla="*/ 2 h 32"/>
                <a:gd name="T96" fmla="*/ 47 w 75"/>
                <a:gd name="T9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32">
                  <a:moveTo>
                    <a:pt x="47" y="2"/>
                  </a:moveTo>
                  <a:lnTo>
                    <a:pt x="47" y="2"/>
                  </a:lnTo>
                  <a:lnTo>
                    <a:pt x="33" y="1"/>
                  </a:lnTo>
                  <a:lnTo>
                    <a:pt x="12" y="0"/>
                  </a:lnTo>
                  <a:lnTo>
                    <a:pt x="12" y="0"/>
                  </a:lnTo>
                  <a:lnTo>
                    <a:pt x="6" y="1"/>
                  </a:lnTo>
                  <a:lnTo>
                    <a:pt x="3" y="3"/>
                  </a:lnTo>
                  <a:lnTo>
                    <a:pt x="1" y="6"/>
                  </a:lnTo>
                  <a:lnTo>
                    <a:pt x="0" y="10"/>
                  </a:lnTo>
                  <a:lnTo>
                    <a:pt x="0" y="10"/>
                  </a:lnTo>
                  <a:lnTo>
                    <a:pt x="0" y="14"/>
                  </a:lnTo>
                  <a:lnTo>
                    <a:pt x="2" y="17"/>
                  </a:lnTo>
                  <a:lnTo>
                    <a:pt x="3" y="19"/>
                  </a:lnTo>
                  <a:lnTo>
                    <a:pt x="5" y="20"/>
                  </a:lnTo>
                  <a:lnTo>
                    <a:pt x="8" y="21"/>
                  </a:lnTo>
                  <a:lnTo>
                    <a:pt x="11" y="21"/>
                  </a:lnTo>
                  <a:lnTo>
                    <a:pt x="11" y="21"/>
                  </a:lnTo>
                  <a:lnTo>
                    <a:pt x="18" y="21"/>
                  </a:lnTo>
                  <a:lnTo>
                    <a:pt x="25" y="22"/>
                  </a:lnTo>
                  <a:lnTo>
                    <a:pt x="29" y="24"/>
                  </a:lnTo>
                  <a:lnTo>
                    <a:pt x="31" y="25"/>
                  </a:lnTo>
                  <a:lnTo>
                    <a:pt x="31" y="27"/>
                  </a:lnTo>
                  <a:lnTo>
                    <a:pt x="31" y="27"/>
                  </a:lnTo>
                  <a:lnTo>
                    <a:pt x="32" y="29"/>
                  </a:lnTo>
                  <a:lnTo>
                    <a:pt x="33" y="31"/>
                  </a:lnTo>
                  <a:lnTo>
                    <a:pt x="35" y="31"/>
                  </a:lnTo>
                  <a:lnTo>
                    <a:pt x="37" y="32"/>
                  </a:lnTo>
                  <a:lnTo>
                    <a:pt x="39" y="32"/>
                  </a:lnTo>
                  <a:lnTo>
                    <a:pt x="42" y="31"/>
                  </a:lnTo>
                  <a:lnTo>
                    <a:pt x="43" y="29"/>
                  </a:lnTo>
                  <a:lnTo>
                    <a:pt x="44" y="27"/>
                  </a:lnTo>
                  <a:lnTo>
                    <a:pt x="44" y="27"/>
                  </a:lnTo>
                  <a:lnTo>
                    <a:pt x="45" y="23"/>
                  </a:lnTo>
                  <a:lnTo>
                    <a:pt x="48" y="21"/>
                  </a:lnTo>
                  <a:lnTo>
                    <a:pt x="53" y="19"/>
                  </a:lnTo>
                  <a:lnTo>
                    <a:pt x="58" y="18"/>
                  </a:lnTo>
                  <a:lnTo>
                    <a:pt x="58" y="18"/>
                  </a:lnTo>
                  <a:lnTo>
                    <a:pt x="64" y="16"/>
                  </a:lnTo>
                  <a:lnTo>
                    <a:pt x="70" y="13"/>
                  </a:lnTo>
                  <a:lnTo>
                    <a:pt x="73" y="10"/>
                  </a:lnTo>
                  <a:lnTo>
                    <a:pt x="75" y="9"/>
                  </a:lnTo>
                  <a:lnTo>
                    <a:pt x="75" y="7"/>
                  </a:lnTo>
                  <a:lnTo>
                    <a:pt x="75" y="7"/>
                  </a:lnTo>
                  <a:lnTo>
                    <a:pt x="75" y="6"/>
                  </a:lnTo>
                  <a:lnTo>
                    <a:pt x="73" y="5"/>
                  </a:lnTo>
                  <a:lnTo>
                    <a:pt x="69" y="3"/>
                  </a:lnTo>
                  <a:lnTo>
                    <a:pt x="60" y="2"/>
                  </a:lnTo>
                  <a:lnTo>
                    <a:pt x="47" y="2"/>
                  </a:lnTo>
                  <a:lnTo>
                    <a:pt x="47" y="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3" name="Freeform 188">
              <a:extLst>
                <a:ext uri="{FF2B5EF4-FFF2-40B4-BE49-F238E27FC236}">
                  <a16:creationId xmlns:a16="http://schemas.microsoft.com/office/drawing/2014/main" id="{2B970B1E-9A9E-4F24-9270-00934CCF5C04}"/>
                </a:ext>
              </a:extLst>
            </p:cNvPr>
            <p:cNvSpPr>
              <a:spLocks/>
            </p:cNvSpPr>
            <p:nvPr/>
          </p:nvSpPr>
          <p:spPr bwMode="auto">
            <a:xfrm>
              <a:off x="2332932" y="3845518"/>
              <a:ext cx="19068" cy="20656"/>
            </a:xfrm>
            <a:custGeom>
              <a:avLst/>
              <a:gdLst>
                <a:gd name="T0" fmla="*/ 43 w 59"/>
                <a:gd name="T1" fmla="*/ 4 h 55"/>
                <a:gd name="T2" fmla="*/ 43 w 59"/>
                <a:gd name="T3" fmla="*/ 4 h 55"/>
                <a:gd name="T4" fmla="*/ 41 w 59"/>
                <a:gd name="T5" fmla="*/ 2 h 55"/>
                <a:gd name="T6" fmla="*/ 39 w 59"/>
                <a:gd name="T7" fmla="*/ 1 h 55"/>
                <a:gd name="T8" fmla="*/ 34 w 59"/>
                <a:gd name="T9" fmla="*/ 0 h 55"/>
                <a:gd name="T10" fmla="*/ 24 w 59"/>
                <a:gd name="T11" fmla="*/ 2 h 55"/>
                <a:gd name="T12" fmla="*/ 24 w 59"/>
                <a:gd name="T13" fmla="*/ 2 h 55"/>
                <a:gd name="T14" fmla="*/ 22 w 59"/>
                <a:gd name="T15" fmla="*/ 3 h 55"/>
                <a:gd name="T16" fmla="*/ 21 w 59"/>
                <a:gd name="T17" fmla="*/ 4 h 55"/>
                <a:gd name="T18" fmla="*/ 20 w 59"/>
                <a:gd name="T19" fmla="*/ 8 h 55"/>
                <a:gd name="T20" fmla="*/ 19 w 59"/>
                <a:gd name="T21" fmla="*/ 10 h 55"/>
                <a:gd name="T22" fmla="*/ 18 w 59"/>
                <a:gd name="T23" fmla="*/ 11 h 55"/>
                <a:gd name="T24" fmla="*/ 16 w 59"/>
                <a:gd name="T25" fmla="*/ 13 h 55"/>
                <a:gd name="T26" fmla="*/ 13 w 59"/>
                <a:gd name="T27" fmla="*/ 13 h 55"/>
                <a:gd name="T28" fmla="*/ 13 w 59"/>
                <a:gd name="T29" fmla="*/ 13 h 55"/>
                <a:gd name="T30" fmla="*/ 6 w 59"/>
                <a:gd name="T31" fmla="*/ 13 h 55"/>
                <a:gd name="T32" fmla="*/ 4 w 59"/>
                <a:gd name="T33" fmla="*/ 14 h 55"/>
                <a:gd name="T34" fmla="*/ 2 w 59"/>
                <a:gd name="T35" fmla="*/ 15 h 55"/>
                <a:gd name="T36" fmla="*/ 1 w 59"/>
                <a:gd name="T37" fmla="*/ 17 h 55"/>
                <a:gd name="T38" fmla="*/ 0 w 59"/>
                <a:gd name="T39" fmla="*/ 19 h 55"/>
                <a:gd name="T40" fmla="*/ 1 w 59"/>
                <a:gd name="T41" fmla="*/ 23 h 55"/>
                <a:gd name="T42" fmla="*/ 2 w 59"/>
                <a:gd name="T43" fmla="*/ 27 h 55"/>
                <a:gd name="T44" fmla="*/ 2 w 59"/>
                <a:gd name="T45" fmla="*/ 27 h 55"/>
                <a:gd name="T46" fmla="*/ 4 w 59"/>
                <a:gd name="T47" fmla="*/ 31 h 55"/>
                <a:gd name="T48" fmla="*/ 6 w 59"/>
                <a:gd name="T49" fmla="*/ 34 h 55"/>
                <a:gd name="T50" fmla="*/ 9 w 59"/>
                <a:gd name="T51" fmla="*/ 35 h 55"/>
                <a:gd name="T52" fmla="*/ 11 w 59"/>
                <a:gd name="T53" fmla="*/ 36 h 55"/>
                <a:gd name="T54" fmla="*/ 15 w 59"/>
                <a:gd name="T55" fmla="*/ 36 h 55"/>
                <a:gd name="T56" fmla="*/ 17 w 59"/>
                <a:gd name="T57" fmla="*/ 37 h 55"/>
                <a:gd name="T58" fmla="*/ 18 w 59"/>
                <a:gd name="T59" fmla="*/ 39 h 55"/>
                <a:gd name="T60" fmla="*/ 18 w 59"/>
                <a:gd name="T61" fmla="*/ 39 h 55"/>
                <a:gd name="T62" fmla="*/ 21 w 59"/>
                <a:gd name="T63" fmla="*/ 49 h 55"/>
                <a:gd name="T64" fmla="*/ 23 w 59"/>
                <a:gd name="T65" fmla="*/ 53 h 55"/>
                <a:gd name="T66" fmla="*/ 24 w 59"/>
                <a:gd name="T67" fmla="*/ 55 h 55"/>
                <a:gd name="T68" fmla="*/ 26 w 59"/>
                <a:gd name="T69" fmla="*/ 55 h 55"/>
                <a:gd name="T70" fmla="*/ 26 w 59"/>
                <a:gd name="T71" fmla="*/ 55 h 55"/>
                <a:gd name="T72" fmla="*/ 30 w 59"/>
                <a:gd name="T73" fmla="*/ 54 h 55"/>
                <a:gd name="T74" fmla="*/ 32 w 59"/>
                <a:gd name="T75" fmla="*/ 52 h 55"/>
                <a:gd name="T76" fmla="*/ 34 w 59"/>
                <a:gd name="T77" fmla="*/ 49 h 55"/>
                <a:gd name="T78" fmla="*/ 35 w 59"/>
                <a:gd name="T79" fmla="*/ 45 h 55"/>
                <a:gd name="T80" fmla="*/ 35 w 59"/>
                <a:gd name="T81" fmla="*/ 45 h 55"/>
                <a:gd name="T82" fmla="*/ 36 w 59"/>
                <a:gd name="T83" fmla="*/ 41 h 55"/>
                <a:gd name="T84" fmla="*/ 38 w 59"/>
                <a:gd name="T85" fmla="*/ 39 h 55"/>
                <a:gd name="T86" fmla="*/ 41 w 59"/>
                <a:gd name="T87" fmla="*/ 38 h 55"/>
                <a:gd name="T88" fmla="*/ 46 w 59"/>
                <a:gd name="T89" fmla="*/ 37 h 55"/>
                <a:gd name="T90" fmla="*/ 46 w 59"/>
                <a:gd name="T91" fmla="*/ 37 h 55"/>
                <a:gd name="T92" fmla="*/ 51 w 59"/>
                <a:gd name="T93" fmla="*/ 36 h 55"/>
                <a:gd name="T94" fmla="*/ 55 w 59"/>
                <a:gd name="T95" fmla="*/ 34 h 55"/>
                <a:gd name="T96" fmla="*/ 58 w 59"/>
                <a:gd name="T97" fmla="*/ 31 h 55"/>
                <a:gd name="T98" fmla="*/ 59 w 59"/>
                <a:gd name="T99" fmla="*/ 27 h 55"/>
                <a:gd name="T100" fmla="*/ 59 w 59"/>
                <a:gd name="T101" fmla="*/ 27 h 55"/>
                <a:gd name="T102" fmla="*/ 59 w 59"/>
                <a:gd name="T103" fmla="*/ 24 h 55"/>
                <a:gd name="T104" fmla="*/ 57 w 59"/>
                <a:gd name="T105" fmla="*/ 20 h 55"/>
                <a:gd name="T106" fmla="*/ 43 w 59"/>
                <a:gd name="T107" fmla="*/ 4 h 55"/>
                <a:gd name="T108" fmla="*/ 43 w 59"/>
                <a:gd name="T109"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55">
                  <a:moveTo>
                    <a:pt x="43" y="4"/>
                  </a:moveTo>
                  <a:lnTo>
                    <a:pt x="43" y="4"/>
                  </a:lnTo>
                  <a:lnTo>
                    <a:pt x="41" y="2"/>
                  </a:lnTo>
                  <a:lnTo>
                    <a:pt x="39" y="1"/>
                  </a:lnTo>
                  <a:lnTo>
                    <a:pt x="34" y="0"/>
                  </a:lnTo>
                  <a:lnTo>
                    <a:pt x="24" y="2"/>
                  </a:lnTo>
                  <a:lnTo>
                    <a:pt x="24" y="2"/>
                  </a:lnTo>
                  <a:lnTo>
                    <a:pt x="22" y="3"/>
                  </a:lnTo>
                  <a:lnTo>
                    <a:pt x="21" y="4"/>
                  </a:lnTo>
                  <a:lnTo>
                    <a:pt x="20" y="8"/>
                  </a:lnTo>
                  <a:lnTo>
                    <a:pt x="19" y="10"/>
                  </a:lnTo>
                  <a:lnTo>
                    <a:pt x="18" y="11"/>
                  </a:lnTo>
                  <a:lnTo>
                    <a:pt x="16" y="13"/>
                  </a:lnTo>
                  <a:lnTo>
                    <a:pt x="13" y="13"/>
                  </a:lnTo>
                  <a:lnTo>
                    <a:pt x="13" y="13"/>
                  </a:lnTo>
                  <a:lnTo>
                    <a:pt x="6" y="13"/>
                  </a:lnTo>
                  <a:lnTo>
                    <a:pt x="4" y="14"/>
                  </a:lnTo>
                  <a:lnTo>
                    <a:pt x="2" y="15"/>
                  </a:lnTo>
                  <a:lnTo>
                    <a:pt x="1" y="17"/>
                  </a:lnTo>
                  <a:lnTo>
                    <a:pt x="0" y="19"/>
                  </a:lnTo>
                  <a:lnTo>
                    <a:pt x="1" y="23"/>
                  </a:lnTo>
                  <a:lnTo>
                    <a:pt x="2" y="27"/>
                  </a:lnTo>
                  <a:lnTo>
                    <a:pt x="2" y="27"/>
                  </a:lnTo>
                  <a:lnTo>
                    <a:pt x="4" y="31"/>
                  </a:lnTo>
                  <a:lnTo>
                    <a:pt x="6" y="34"/>
                  </a:lnTo>
                  <a:lnTo>
                    <a:pt x="9" y="35"/>
                  </a:lnTo>
                  <a:lnTo>
                    <a:pt x="11" y="36"/>
                  </a:lnTo>
                  <a:lnTo>
                    <a:pt x="15" y="36"/>
                  </a:lnTo>
                  <a:lnTo>
                    <a:pt x="17" y="37"/>
                  </a:lnTo>
                  <a:lnTo>
                    <a:pt x="18" y="39"/>
                  </a:lnTo>
                  <a:lnTo>
                    <a:pt x="18" y="39"/>
                  </a:lnTo>
                  <a:lnTo>
                    <a:pt x="21" y="49"/>
                  </a:lnTo>
                  <a:lnTo>
                    <a:pt x="23" y="53"/>
                  </a:lnTo>
                  <a:lnTo>
                    <a:pt x="24" y="55"/>
                  </a:lnTo>
                  <a:lnTo>
                    <a:pt x="26" y="55"/>
                  </a:lnTo>
                  <a:lnTo>
                    <a:pt x="26" y="55"/>
                  </a:lnTo>
                  <a:lnTo>
                    <a:pt x="30" y="54"/>
                  </a:lnTo>
                  <a:lnTo>
                    <a:pt x="32" y="52"/>
                  </a:lnTo>
                  <a:lnTo>
                    <a:pt x="34" y="49"/>
                  </a:lnTo>
                  <a:lnTo>
                    <a:pt x="35" y="45"/>
                  </a:lnTo>
                  <a:lnTo>
                    <a:pt x="35" y="45"/>
                  </a:lnTo>
                  <a:lnTo>
                    <a:pt x="36" y="41"/>
                  </a:lnTo>
                  <a:lnTo>
                    <a:pt x="38" y="39"/>
                  </a:lnTo>
                  <a:lnTo>
                    <a:pt x="41" y="38"/>
                  </a:lnTo>
                  <a:lnTo>
                    <a:pt x="46" y="37"/>
                  </a:lnTo>
                  <a:lnTo>
                    <a:pt x="46" y="37"/>
                  </a:lnTo>
                  <a:lnTo>
                    <a:pt x="51" y="36"/>
                  </a:lnTo>
                  <a:lnTo>
                    <a:pt x="55" y="34"/>
                  </a:lnTo>
                  <a:lnTo>
                    <a:pt x="58" y="31"/>
                  </a:lnTo>
                  <a:lnTo>
                    <a:pt x="59" y="27"/>
                  </a:lnTo>
                  <a:lnTo>
                    <a:pt x="59" y="27"/>
                  </a:lnTo>
                  <a:lnTo>
                    <a:pt x="59" y="24"/>
                  </a:lnTo>
                  <a:lnTo>
                    <a:pt x="57" y="20"/>
                  </a:lnTo>
                  <a:lnTo>
                    <a:pt x="43" y="4"/>
                  </a:lnTo>
                  <a:lnTo>
                    <a:pt x="43"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4" name="Freeform 189">
              <a:extLst>
                <a:ext uri="{FF2B5EF4-FFF2-40B4-BE49-F238E27FC236}">
                  <a16:creationId xmlns:a16="http://schemas.microsoft.com/office/drawing/2014/main" id="{3E092BE8-032A-4CEC-8477-4DF4CC5CF99D}"/>
                </a:ext>
              </a:extLst>
            </p:cNvPr>
            <p:cNvSpPr>
              <a:spLocks/>
            </p:cNvSpPr>
            <p:nvPr/>
          </p:nvSpPr>
          <p:spPr bwMode="auto">
            <a:xfrm>
              <a:off x="2448615" y="3789451"/>
              <a:ext cx="6357" cy="14755"/>
            </a:xfrm>
            <a:custGeom>
              <a:avLst/>
              <a:gdLst>
                <a:gd name="T0" fmla="*/ 6 w 16"/>
                <a:gd name="T1" fmla="*/ 4 h 40"/>
                <a:gd name="T2" fmla="*/ 6 w 16"/>
                <a:gd name="T3" fmla="*/ 4 h 40"/>
                <a:gd name="T4" fmla="*/ 5 w 16"/>
                <a:gd name="T5" fmla="*/ 8 h 40"/>
                <a:gd name="T6" fmla="*/ 2 w 16"/>
                <a:gd name="T7" fmla="*/ 17 h 40"/>
                <a:gd name="T8" fmla="*/ 1 w 16"/>
                <a:gd name="T9" fmla="*/ 22 h 40"/>
                <a:gd name="T10" fmla="*/ 0 w 16"/>
                <a:gd name="T11" fmla="*/ 27 h 40"/>
                <a:gd name="T12" fmla="*/ 0 w 16"/>
                <a:gd name="T13" fmla="*/ 32 h 40"/>
                <a:gd name="T14" fmla="*/ 2 w 16"/>
                <a:gd name="T15" fmla="*/ 36 h 40"/>
                <a:gd name="T16" fmla="*/ 2 w 16"/>
                <a:gd name="T17" fmla="*/ 36 h 40"/>
                <a:gd name="T18" fmla="*/ 4 w 16"/>
                <a:gd name="T19" fmla="*/ 39 h 40"/>
                <a:gd name="T20" fmla="*/ 7 w 16"/>
                <a:gd name="T21" fmla="*/ 40 h 40"/>
                <a:gd name="T22" fmla="*/ 9 w 16"/>
                <a:gd name="T23" fmla="*/ 39 h 40"/>
                <a:gd name="T24" fmla="*/ 11 w 16"/>
                <a:gd name="T25" fmla="*/ 38 h 40"/>
                <a:gd name="T26" fmla="*/ 13 w 16"/>
                <a:gd name="T27" fmla="*/ 36 h 40"/>
                <a:gd name="T28" fmla="*/ 15 w 16"/>
                <a:gd name="T29" fmla="*/ 33 h 40"/>
                <a:gd name="T30" fmla="*/ 16 w 16"/>
                <a:gd name="T31" fmla="*/ 30 h 40"/>
                <a:gd name="T32" fmla="*/ 16 w 16"/>
                <a:gd name="T33" fmla="*/ 26 h 40"/>
                <a:gd name="T34" fmla="*/ 16 w 16"/>
                <a:gd name="T35" fmla="*/ 26 h 40"/>
                <a:gd name="T36" fmla="*/ 15 w 16"/>
                <a:gd name="T37" fmla="*/ 16 h 40"/>
                <a:gd name="T38" fmla="*/ 13 w 16"/>
                <a:gd name="T39" fmla="*/ 6 h 40"/>
                <a:gd name="T40" fmla="*/ 12 w 16"/>
                <a:gd name="T41" fmla="*/ 2 h 40"/>
                <a:gd name="T42" fmla="*/ 10 w 16"/>
                <a:gd name="T43" fmla="*/ 0 h 40"/>
                <a:gd name="T44" fmla="*/ 9 w 16"/>
                <a:gd name="T45" fmla="*/ 0 h 40"/>
                <a:gd name="T46" fmla="*/ 8 w 16"/>
                <a:gd name="T47" fmla="*/ 1 h 40"/>
                <a:gd name="T48" fmla="*/ 6 w 16"/>
                <a:gd name="T49" fmla="*/ 4 h 40"/>
                <a:gd name="T50" fmla="*/ 6 w 16"/>
                <a:gd name="T51"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40">
                  <a:moveTo>
                    <a:pt x="6" y="4"/>
                  </a:moveTo>
                  <a:lnTo>
                    <a:pt x="6" y="4"/>
                  </a:lnTo>
                  <a:lnTo>
                    <a:pt x="5" y="8"/>
                  </a:lnTo>
                  <a:lnTo>
                    <a:pt x="2" y="17"/>
                  </a:lnTo>
                  <a:lnTo>
                    <a:pt x="1" y="22"/>
                  </a:lnTo>
                  <a:lnTo>
                    <a:pt x="0" y="27"/>
                  </a:lnTo>
                  <a:lnTo>
                    <a:pt x="0" y="32"/>
                  </a:lnTo>
                  <a:lnTo>
                    <a:pt x="2" y="36"/>
                  </a:lnTo>
                  <a:lnTo>
                    <a:pt x="2" y="36"/>
                  </a:lnTo>
                  <a:lnTo>
                    <a:pt x="4" y="39"/>
                  </a:lnTo>
                  <a:lnTo>
                    <a:pt x="7" y="40"/>
                  </a:lnTo>
                  <a:lnTo>
                    <a:pt x="9" y="39"/>
                  </a:lnTo>
                  <a:lnTo>
                    <a:pt x="11" y="38"/>
                  </a:lnTo>
                  <a:lnTo>
                    <a:pt x="13" y="36"/>
                  </a:lnTo>
                  <a:lnTo>
                    <a:pt x="15" y="33"/>
                  </a:lnTo>
                  <a:lnTo>
                    <a:pt x="16" y="30"/>
                  </a:lnTo>
                  <a:lnTo>
                    <a:pt x="16" y="26"/>
                  </a:lnTo>
                  <a:lnTo>
                    <a:pt x="16" y="26"/>
                  </a:lnTo>
                  <a:lnTo>
                    <a:pt x="15" y="16"/>
                  </a:lnTo>
                  <a:lnTo>
                    <a:pt x="13" y="6"/>
                  </a:lnTo>
                  <a:lnTo>
                    <a:pt x="12" y="2"/>
                  </a:lnTo>
                  <a:lnTo>
                    <a:pt x="10" y="0"/>
                  </a:lnTo>
                  <a:lnTo>
                    <a:pt x="9" y="0"/>
                  </a:lnTo>
                  <a:lnTo>
                    <a:pt x="8" y="1"/>
                  </a:lnTo>
                  <a:lnTo>
                    <a:pt x="6" y="4"/>
                  </a:lnTo>
                  <a:lnTo>
                    <a:pt x="6" y="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5" name="Freeform 190">
              <a:extLst>
                <a:ext uri="{FF2B5EF4-FFF2-40B4-BE49-F238E27FC236}">
                  <a16:creationId xmlns:a16="http://schemas.microsoft.com/office/drawing/2014/main" id="{C0052B62-D45F-4FD6-8434-F41363F0C98D}"/>
                </a:ext>
              </a:extLst>
            </p:cNvPr>
            <p:cNvSpPr>
              <a:spLocks/>
            </p:cNvSpPr>
            <p:nvPr/>
          </p:nvSpPr>
          <p:spPr bwMode="auto">
            <a:xfrm>
              <a:off x="2532515" y="3845519"/>
              <a:ext cx="15255" cy="10329"/>
            </a:xfrm>
            <a:custGeom>
              <a:avLst/>
              <a:gdLst>
                <a:gd name="T0" fmla="*/ 30 w 48"/>
                <a:gd name="T1" fmla="*/ 5 h 28"/>
                <a:gd name="T2" fmla="*/ 30 w 48"/>
                <a:gd name="T3" fmla="*/ 5 h 28"/>
                <a:gd name="T4" fmla="*/ 25 w 48"/>
                <a:gd name="T5" fmla="*/ 3 h 28"/>
                <a:gd name="T6" fmla="*/ 15 w 48"/>
                <a:gd name="T7" fmla="*/ 1 h 28"/>
                <a:gd name="T8" fmla="*/ 9 w 48"/>
                <a:gd name="T9" fmla="*/ 0 h 28"/>
                <a:gd name="T10" fmla="*/ 5 w 48"/>
                <a:gd name="T11" fmla="*/ 1 h 28"/>
                <a:gd name="T12" fmla="*/ 3 w 48"/>
                <a:gd name="T13" fmla="*/ 2 h 28"/>
                <a:gd name="T14" fmla="*/ 1 w 48"/>
                <a:gd name="T15" fmla="*/ 4 h 28"/>
                <a:gd name="T16" fmla="*/ 0 w 48"/>
                <a:gd name="T17" fmla="*/ 5 h 28"/>
                <a:gd name="T18" fmla="*/ 0 w 48"/>
                <a:gd name="T19" fmla="*/ 8 h 28"/>
                <a:gd name="T20" fmla="*/ 0 w 48"/>
                <a:gd name="T21" fmla="*/ 8 h 28"/>
                <a:gd name="T22" fmla="*/ 0 w 48"/>
                <a:gd name="T23" fmla="*/ 13 h 28"/>
                <a:gd name="T24" fmla="*/ 1 w 48"/>
                <a:gd name="T25" fmla="*/ 18 h 28"/>
                <a:gd name="T26" fmla="*/ 3 w 48"/>
                <a:gd name="T27" fmla="*/ 22 h 28"/>
                <a:gd name="T28" fmla="*/ 5 w 48"/>
                <a:gd name="T29" fmla="*/ 25 h 28"/>
                <a:gd name="T30" fmla="*/ 8 w 48"/>
                <a:gd name="T31" fmla="*/ 27 h 28"/>
                <a:gd name="T32" fmla="*/ 11 w 48"/>
                <a:gd name="T33" fmla="*/ 28 h 28"/>
                <a:gd name="T34" fmla="*/ 15 w 48"/>
                <a:gd name="T35" fmla="*/ 28 h 28"/>
                <a:gd name="T36" fmla="*/ 20 w 48"/>
                <a:gd name="T37" fmla="*/ 26 h 28"/>
                <a:gd name="T38" fmla="*/ 20 w 48"/>
                <a:gd name="T39" fmla="*/ 26 h 28"/>
                <a:gd name="T40" fmla="*/ 28 w 48"/>
                <a:gd name="T41" fmla="*/ 22 h 28"/>
                <a:gd name="T42" fmla="*/ 32 w 48"/>
                <a:gd name="T43" fmla="*/ 19 h 28"/>
                <a:gd name="T44" fmla="*/ 35 w 48"/>
                <a:gd name="T45" fmla="*/ 17 h 28"/>
                <a:gd name="T46" fmla="*/ 41 w 48"/>
                <a:gd name="T47" fmla="*/ 16 h 28"/>
                <a:gd name="T48" fmla="*/ 41 w 48"/>
                <a:gd name="T49" fmla="*/ 16 h 28"/>
                <a:gd name="T50" fmla="*/ 44 w 48"/>
                <a:gd name="T51" fmla="*/ 15 h 28"/>
                <a:gd name="T52" fmla="*/ 47 w 48"/>
                <a:gd name="T53" fmla="*/ 13 h 28"/>
                <a:gd name="T54" fmla="*/ 48 w 48"/>
                <a:gd name="T55" fmla="*/ 11 h 28"/>
                <a:gd name="T56" fmla="*/ 48 w 48"/>
                <a:gd name="T57" fmla="*/ 9 h 28"/>
                <a:gd name="T58" fmla="*/ 46 w 48"/>
                <a:gd name="T59" fmla="*/ 7 h 28"/>
                <a:gd name="T60" fmla="*/ 42 w 48"/>
                <a:gd name="T61" fmla="*/ 5 h 28"/>
                <a:gd name="T62" fmla="*/ 37 w 48"/>
                <a:gd name="T63" fmla="*/ 5 h 28"/>
                <a:gd name="T64" fmla="*/ 30 w 48"/>
                <a:gd name="T65" fmla="*/ 5 h 28"/>
                <a:gd name="T66" fmla="*/ 30 w 48"/>
                <a:gd name="T6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28">
                  <a:moveTo>
                    <a:pt x="30" y="5"/>
                  </a:moveTo>
                  <a:lnTo>
                    <a:pt x="30" y="5"/>
                  </a:lnTo>
                  <a:lnTo>
                    <a:pt x="25" y="3"/>
                  </a:lnTo>
                  <a:lnTo>
                    <a:pt x="15" y="1"/>
                  </a:lnTo>
                  <a:lnTo>
                    <a:pt x="9" y="0"/>
                  </a:lnTo>
                  <a:lnTo>
                    <a:pt x="5" y="1"/>
                  </a:lnTo>
                  <a:lnTo>
                    <a:pt x="3" y="2"/>
                  </a:lnTo>
                  <a:lnTo>
                    <a:pt x="1" y="4"/>
                  </a:lnTo>
                  <a:lnTo>
                    <a:pt x="0" y="5"/>
                  </a:lnTo>
                  <a:lnTo>
                    <a:pt x="0" y="8"/>
                  </a:lnTo>
                  <a:lnTo>
                    <a:pt x="0" y="8"/>
                  </a:lnTo>
                  <a:lnTo>
                    <a:pt x="0" y="13"/>
                  </a:lnTo>
                  <a:lnTo>
                    <a:pt x="1" y="18"/>
                  </a:lnTo>
                  <a:lnTo>
                    <a:pt x="3" y="22"/>
                  </a:lnTo>
                  <a:lnTo>
                    <a:pt x="5" y="25"/>
                  </a:lnTo>
                  <a:lnTo>
                    <a:pt x="8" y="27"/>
                  </a:lnTo>
                  <a:lnTo>
                    <a:pt x="11" y="28"/>
                  </a:lnTo>
                  <a:lnTo>
                    <a:pt x="15" y="28"/>
                  </a:lnTo>
                  <a:lnTo>
                    <a:pt x="20" y="26"/>
                  </a:lnTo>
                  <a:lnTo>
                    <a:pt x="20" y="26"/>
                  </a:lnTo>
                  <a:lnTo>
                    <a:pt x="28" y="22"/>
                  </a:lnTo>
                  <a:lnTo>
                    <a:pt x="32" y="19"/>
                  </a:lnTo>
                  <a:lnTo>
                    <a:pt x="35" y="17"/>
                  </a:lnTo>
                  <a:lnTo>
                    <a:pt x="41" y="16"/>
                  </a:lnTo>
                  <a:lnTo>
                    <a:pt x="41" y="16"/>
                  </a:lnTo>
                  <a:lnTo>
                    <a:pt x="44" y="15"/>
                  </a:lnTo>
                  <a:lnTo>
                    <a:pt x="47" y="13"/>
                  </a:lnTo>
                  <a:lnTo>
                    <a:pt x="48" y="11"/>
                  </a:lnTo>
                  <a:lnTo>
                    <a:pt x="48" y="9"/>
                  </a:lnTo>
                  <a:lnTo>
                    <a:pt x="46" y="7"/>
                  </a:lnTo>
                  <a:lnTo>
                    <a:pt x="42" y="5"/>
                  </a:lnTo>
                  <a:lnTo>
                    <a:pt x="37" y="5"/>
                  </a:lnTo>
                  <a:lnTo>
                    <a:pt x="30" y="5"/>
                  </a:lnTo>
                  <a:lnTo>
                    <a:pt x="30" y="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6" name="Freeform 191">
              <a:extLst>
                <a:ext uri="{FF2B5EF4-FFF2-40B4-BE49-F238E27FC236}">
                  <a16:creationId xmlns:a16="http://schemas.microsoft.com/office/drawing/2014/main" id="{29684814-377C-4337-9C22-8CF62139FD98}"/>
                </a:ext>
              </a:extLst>
            </p:cNvPr>
            <p:cNvSpPr>
              <a:spLocks/>
            </p:cNvSpPr>
            <p:nvPr/>
          </p:nvSpPr>
          <p:spPr bwMode="auto">
            <a:xfrm>
              <a:off x="2599889" y="3844043"/>
              <a:ext cx="6357" cy="7377"/>
            </a:xfrm>
            <a:custGeom>
              <a:avLst/>
              <a:gdLst>
                <a:gd name="T0" fmla="*/ 7 w 21"/>
                <a:gd name="T1" fmla="*/ 0 h 17"/>
                <a:gd name="T2" fmla="*/ 7 w 21"/>
                <a:gd name="T3" fmla="*/ 0 h 17"/>
                <a:gd name="T4" fmla="*/ 5 w 21"/>
                <a:gd name="T5" fmla="*/ 2 h 17"/>
                <a:gd name="T6" fmla="*/ 1 w 21"/>
                <a:gd name="T7" fmla="*/ 7 h 17"/>
                <a:gd name="T8" fmla="*/ 0 w 21"/>
                <a:gd name="T9" fmla="*/ 9 h 17"/>
                <a:gd name="T10" fmla="*/ 0 w 21"/>
                <a:gd name="T11" fmla="*/ 12 h 17"/>
                <a:gd name="T12" fmla="*/ 1 w 21"/>
                <a:gd name="T13" fmla="*/ 14 h 17"/>
                <a:gd name="T14" fmla="*/ 4 w 21"/>
                <a:gd name="T15" fmla="*/ 16 h 17"/>
                <a:gd name="T16" fmla="*/ 4 w 21"/>
                <a:gd name="T17" fmla="*/ 16 h 17"/>
                <a:gd name="T18" fmla="*/ 8 w 21"/>
                <a:gd name="T19" fmla="*/ 17 h 17"/>
                <a:gd name="T20" fmla="*/ 13 w 21"/>
                <a:gd name="T21" fmla="*/ 16 h 17"/>
                <a:gd name="T22" fmla="*/ 18 w 21"/>
                <a:gd name="T23" fmla="*/ 15 h 17"/>
                <a:gd name="T24" fmla="*/ 20 w 21"/>
                <a:gd name="T25" fmla="*/ 13 h 17"/>
                <a:gd name="T26" fmla="*/ 21 w 21"/>
                <a:gd name="T27" fmla="*/ 10 h 17"/>
                <a:gd name="T28" fmla="*/ 21 w 21"/>
                <a:gd name="T29" fmla="*/ 8 h 17"/>
                <a:gd name="T30" fmla="*/ 20 w 21"/>
                <a:gd name="T31" fmla="*/ 6 h 17"/>
                <a:gd name="T32" fmla="*/ 16 w 21"/>
                <a:gd name="T33" fmla="*/ 3 h 17"/>
                <a:gd name="T34" fmla="*/ 7 w 21"/>
                <a:gd name="T35" fmla="*/ 0 h 17"/>
                <a:gd name="T36" fmla="*/ 7 w 21"/>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7">
                  <a:moveTo>
                    <a:pt x="7" y="0"/>
                  </a:moveTo>
                  <a:lnTo>
                    <a:pt x="7" y="0"/>
                  </a:lnTo>
                  <a:lnTo>
                    <a:pt x="5" y="2"/>
                  </a:lnTo>
                  <a:lnTo>
                    <a:pt x="1" y="7"/>
                  </a:lnTo>
                  <a:lnTo>
                    <a:pt x="0" y="9"/>
                  </a:lnTo>
                  <a:lnTo>
                    <a:pt x="0" y="12"/>
                  </a:lnTo>
                  <a:lnTo>
                    <a:pt x="1" y="14"/>
                  </a:lnTo>
                  <a:lnTo>
                    <a:pt x="4" y="16"/>
                  </a:lnTo>
                  <a:lnTo>
                    <a:pt x="4" y="16"/>
                  </a:lnTo>
                  <a:lnTo>
                    <a:pt x="8" y="17"/>
                  </a:lnTo>
                  <a:lnTo>
                    <a:pt x="13" y="16"/>
                  </a:lnTo>
                  <a:lnTo>
                    <a:pt x="18" y="15"/>
                  </a:lnTo>
                  <a:lnTo>
                    <a:pt x="20" y="13"/>
                  </a:lnTo>
                  <a:lnTo>
                    <a:pt x="21" y="10"/>
                  </a:lnTo>
                  <a:lnTo>
                    <a:pt x="21" y="8"/>
                  </a:lnTo>
                  <a:lnTo>
                    <a:pt x="20" y="6"/>
                  </a:lnTo>
                  <a:lnTo>
                    <a:pt x="16" y="3"/>
                  </a:lnTo>
                  <a:lnTo>
                    <a:pt x="7" y="0"/>
                  </a:lnTo>
                  <a:lnTo>
                    <a:pt x="7"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7" name="Freeform 192">
              <a:extLst>
                <a:ext uri="{FF2B5EF4-FFF2-40B4-BE49-F238E27FC236}">
                  <a16:creationId xmlns:a16="http://schemas.microsoft.com/office/drawing/2014/main" id="{20E9D28A-572E-4D2B-88A5-708C1F099408}"/>
                </a:ext>
              </a:extLst>
            </p:cNvPr>
            <p:cNvSpPr>
              <a:spLocks/>
            </p:cNvSpPr>
            <p:nvPr/>
          </p:nvSpPr>
          <p:spPr bwMode="auto">
            <a:xfrm>
              <a:off x="2636755" y="3838141"/>
              <a:ext cx="6357" cy="5901"/>
            </a:xfrm>
            <a:custGeom>
              <a:avLst/>
              <a:gdLst>
                <a:gd name="T0" fmla="*/ 13 w 20"/>
                <a:gd name="T1" fmla="*/ 0 h 20"/>
                <a:gd name="T2" fmla="*/ 13 w 20"/>
                <a:gd name="T3" fmla="*/ 0 h 20"/>
                <a:gd name="T4" fmla="*/ 10 w 20"/>
                <a:gd name="T5" fmla="*/ 1 h 20"/>
                <a:gd name="T6" fmla="*/ 4 w 20"/>
                <a:gd name="T7" fmla="*/ 4 h 20"/>
                <a:gd name="T8" fmla="*/ 1 w 20"/>
                <a:gd name="T9" fmla="*/ 5 h 20"/>
                <a:gd name="T10" fmla="*/ 0 w 20"/>
                <a:gd name="T11" fmla="*/ 8 h 20"/>
                <a:gd name="T12" fmla="*/ 0 w 20"/>
                <a:gd name="T13" fmla="*/ 10 h 20"/>
                <a:gd name="T14" fmla="*/ 2 w 20"/>
                <a:gd name="T15" fmla="*/ 13 h 20"/>
                <a:gd name="T16" fmla="*/ 2 w 20"/>
                <a:gd name="T17" fmla="*/ 13 h 20"/>
                <a:gd name="T18" fmla="*/ 9 w 20"/>
                <a:gd name="T19" fmla="*/ 19 h 20"/>
                <a:gd name="T20" fmla="*/ 11 w 20"/>
                <a:gd name="T21" fmla="*/ 20 h 20"/>
                <a:gd name="T22" fmla="*/ 13 w 20"/>
                <a:gd name="T23" fmla="*/ 20 h 20"/>
                <a:gd name="T24" fmla="*/ 15 w 20"/>
                <a:gd name="T25" fmla="*/ 20 h 20"/>
                <a:gd name="T26" fmla="*/ 16 w 20"/>
                <a:gd name="T27" fmla="*/ 19 h 20"/>
                <a:gd name="T28" fmla="*/ 17 w 20"/>
                <a:gd name="T29" fmla="*/ 15 h 20"/>
                <a:gd name="T30" fmla="*/ 18 w 20"/>
                <a:gd name="T31" fmla="*/ 12 h 20"/>
                <a:gd name="T32" fmla="*/ 18 w 20"/>
                <a:gd name="T33" fmla="*/ 12 h 20"/>
                <a:gd name="T34" fmla="*/ 19 w 20"/>
                <a:gd name="T35" fmla="*/ 6 h 20"/>
                <a:gd name="T36" fmla="*/ 20 w 20"/>
                <a:gd name="T37" fmla="*/ 2 h 20"/>
                <a:gd name="T38" fmla="*/ 20 w 20"/>
                <a:gd name="T39" fmla="*/ 1 h 20"/>
                <a:gd name="T40" fmla="*/ 19 w 20"/>
                <a:gd name="T41" fmla="*/ 0 h 20"/>
                <a:gd name="T42" fmla="*/ 13 w 20"/>
                <a:gd name="T43" fmla="*/ 0 h 20"/>
                <a:gd name="T44" fmla="*/ 13 w 20"/>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0">
                  <a:moveTo>
                    <a:pt x="13" y="0"/>
                  </a:moveTo>
                  <a:lnTo>
                    <a:pt x="13" y="0"/>
                  </a:lnTo>
                  <a:lnTo>
                    <a:pt x="10" y="1"/>
                  </a:lnTo>
                  <a:lnTo>
                    <a:pt x="4" y="4"/>
                  </a:lnTo>
                  <a:lnTo>
                    <a:pt x="1" y="5"/>
                  </a:lnTo>
                  <a:lnTo>
                    <a:pt x="0" y="8"/>
                  </a:lnTo>
                  <a:lnTo>
                    <a:pt x="0" y="10"/>
                  </a:lnTo>
                  <a:lnTo>
                    <a:pt x="2" y="13"/>
                  </a:lnTo>
                  <a:lnTo>
                    <a:pt x="2" y="13"/>
                  </a:lnTo>
                  <a:lnTo>
                    <a:pt x="9" y="19"/>
                  </a:lnTo>
                  <a:lnTo>
                    <a:pt x="11" y="20"/>
                  </a:lnTo>
                  <a:lnTo>
                    <a:pt x="13" y="20"/>
                  </a:lnTo>
                  <a:lnTo>
                    <a:pt x="15" y="20"/>
                  </a:lnTo>
                  <a:lnTo>
                    <a:pt x="16" y="19"/>
                  </a:lnTo>
                  <a:lnTo>
                    <a:pt x="17" y="15"/>
                  </a:lnTo>
                  <a:lnTo>
                    <a:pt x="18" y="12"/>
                  </a:lnTo>
                  <a:lnTo>
                    <a:pt x="18" y="12"/>
                  </a:lnTo>
                  <a:lnTo>
                    <a:pt x="19" y="6"/>
                  </a:lnTo>
                  <a:lnTo>
                    <a:pt x="20" y="2"/>
                  </a:lnTo>
                  <a:lnTo>
                    <a:pt x="20" y="1"/>
                  </a:lnTo>
                  <a:lnTo>
                    <a:pt x="19" y="0"/>
                  </a:lnTo>
                  <a:lnTo>
                    <a:pt x="13" y="0"/>
                  </a:lnTo>
                  <a:lnTo>
                    <a:pt x="13"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8" name="Freeform 193">
              <a:extLst>
                <a:ext uri="{FF2B5EF4-FFF2-40B4-BE49-F238E27FC236}">
                  <a16:creationId xmlns:a16="http://schemas.microsoft.com/office/drawing/2014/main" id="{5D13DC7B-36C9-4E76-AD8C-66E4FE6C0F28}"/>
                </a:ext>
              </a:extLst>
            </p:cNvPr>
            <p:cNvSpPr>
              <a:spLocks/>
            </p:cNvSpPr>
            <p:nvPr/>
          </p:nvSpPr>
          <p:spPr bwMode="auto">
            <a:xfrm>
              <a:off x="2660909" y="3846994"/>
              <a:ext cx="10169" cy="5901"/>
            </a:xfrm>
            <a:custGeom>
              <a:avLst/>
              <a:gdLst>
                <a:gd name="T0" fmla="*/ 19 w 30"/>
                <a:gd name="T1" fmla="*/ 0 h 19"/>
                <a:gd name="T2" fmla="*/ 19 w 30"/>
                <a:gd name="T3" fmla="*/ 0 h 19"/>
                <a:gd name="T4" fmla="*/ 16 w 30"/>
                <a:gd name="T5" fmla="*/ 0 h 19"/>
                <a:gd name="T6" fmla="*/ 9 w 30"/>
                <a:gd name="T7" fmla="*/ 1 h 19"/>
                <a:gd name="T8" fmla="*/ 6 w 30"/>
                <a:gd name="T9" fmla="*/ 2 h 19"/>
                <a:gd name="T10" fmla="*/ 3 w 30"/>
                <a:gd name="T11" fmla="*/ 3 h 19"/>
                <a:gd name="T12" fmla="*/ 1 w 30"/>
                <a:gd name="T13" fmla="*/ 5 h 19"/>
                <a:gd name="T14" fmla="*/ 0 w 30"/>
                <a:gd name="T15" fmla="*/ 8 h 19"/>
                <a:gd name="T16" fmla="*/ 0 w 30"/>
                <a:gd name="T17" fmla="*/ 8 h 19"/>
                <a:gd name="T18" fmla="*/ 1 w 30"/>
                <a:gd name="T19" fmla="*/ 11 h 19"/>
                <a:gd name="T20" fmla="*/ 3 w 30"/>
                <a:gd name="T21" fmla="*/ 14 h 19"/>
                <a:gd name="T22" fmla="*/ 5 w 30"/>
                <a:gd name="T23" fmla="*/ 16 h 19"/>
                <a:gd name="T24" fmla="*/ 8 w 30"/>
                <a:gd name="T25" fmla="*/ 18 h 19"/>
                <a:gd name="T26" fmla="*/ 10 w 30"/>
                <a:gd name="T27" fmla="*/ 19 h 19"/>
                <a:gd name="T28" fmla="*/ 12 w 30"/>
                <a:gd name="T29" fmla="*/ 19 h 19"/>
                <a:gd name="T30" fmla="*/ 14 w 30"/>
                <a:gd name="T31" fmla="*/ 17 h 19"/>
                <a:gd name="T32" fmla="*/ 15 w 30"/>
                <a:gd name="T33" fmla="*/ 15 h 19"/>
                <a:gd name="T34" fmla="*/ 15 w 30"/>
                <a:gd name="T35" fmla="*/ 15 h 19"/>
                <a:gd name="T36" fmla="*/ 16 w 30"/>
                <a:gd name="T37" fmla="*/ 14 h 19"/>
                <a:gd name="T38" fmla="*/ 17 w 30"/>
                <a:gd name="T39" fmla="*/ 12 h 19"/>
                <a:gd name="T40" fmla="*/ 20 w 30"/>
                <a:gd name="T41" fmla="*/ 11 h 19"/>
                <a:gd name="T42" fmla="*/ 28 w 30"/>
                <a:gd name="T43" fmla="*/ 8 h 19"/>
                <a:gd name="T44" fmla="*/ 30 w 30"/>
                <a:gd name="T45" fmla="*/ 7 h 19"/>
                <a:gd name="T46" fmla="*/ 30 w 30"/>
                <a:gd name="T47" fmla="*/ 6 h 19"/>
                <a:gd name="T48" fmla="*/ 30 w 30"/>
                <a:gd name="T49" fmla="*/ 5 h 19"/>
                <a:gd name="T50" fmla="*/ 27 w 30"/>
                <a:gd name="T51" fmla="*/ 3 h 19"/>
                <a:gd name="T52" fmla="*/ 19 w 30"/>
                <a:gd name="T53" fmla="*/ 0 h 19"/>
                <a:gd name="T54" fmla="*/ 19 w 3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19">
                  <a:moveTo>
                    <a:pt x="19" y="0"/>
                  </a:moveTo>
                  <a:lnTo>
                    <a:pt x="19" y="0"/>
                  </a:lnTo>
                  <a:lnTo>
                    <a:pt x="16" y="0"/>
                  </a:lnTo>
                  <a:lnTo>
                    <a:pt x="9" y="1"/>
                  </a:lnTo>
                  <a:lnTo>
                    <a:pt x="6" y="2"/>
                  </a:lnTo>
                  <a:lnTo>
                    <a:pt x="3" y="3"/>
                  </a:lnTo>
                  <a:lnTo>
                    <a:pt x="1" y="5"/>
                  </a:lnTo>
                  <a:lnTo>
                    <a:pt x="0" y="8"/>
                  </a:lnTo>
                  <a:lnTo>
                    <a:pt x="0" y="8"/>
                  </a:lnTo>
                  <a:lnTo>
                    <a:pt x="1" y="11"/>
                  </a:lnTo>
                  <a:lnTo>
                    <a:pt x="3" y="14"/>
                  </a:lnTo>
                  <a:lnTo>
                    <a:pt x="5" y="16"/>
                  </a:lnTo>
                  <a:lnTo>
                    <a:pt x="8" y="18"/>
                  </a:lnTo>
                  <a:lnTo>
                    <a:pt x="10" y="19"/>
                  </a:lnTo>
                  <a:lnTo>
                    <a:pt x="12" y="19"/>
                  </a:lnTo>
                  <a:lnTo>
                    <a:pt x="14" y="17"/>
                  </a:lnTo>
                  <a:lnTo>
                    <a:pt x="15" y="15"/>
                  </a:lnTo>
                  <a:lnTo>
                    <a:pt x="15" y="15"/>
                  </a:lnTo>
                  <a:lnTo>
                    <a:pt x="16" y="14"/>
                  </a:lnTo>
                  <a:lnTo>
                    <a:pt x="17" y="12"/>
                  </a:lnTo>
                  <a:lnTo>
                    <a:pt x="20" y="11"/>
                  </a:lnTo>
                  <a:lnTo>
                    <a:pt x="28" y="8"/>
                  </a:lnTo>
                  <a:lnTo>
                    <a:pt x="30" y="7"/>
                  </a:lnTo>
                  <a:lnTo>
                    <a:pt x="30" y="6"/>
                  </a:lnTo>
                  <a:lnTo>
                    <a:pt x="30" y="5"/>
                  </a:lnTo>
                  <a:lnTo>
                    <a:pt x="27" y="3"/>
                  </a:lnTo>
                  <a:lnTo>
                    <a:pt x="19" y="0"/>
                  </a:lnTo>
                  <a:lnTo>
                    <a:pt x="19" y="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59" name="Freeform 194">
              <a:extLst>
                <a:ext uri="{FF2B5EF4-FFF2-40B4-BE49-F238E27FC236}">
                  <a16:creationId xmlns:a16="http://schemas.microsoft.com/office/drawing/2014/main" id="{0FF44C0C-62C8-4D68-A5C4-385E6F94890D}"/>
                </a:ext>
              </a:extLst>
            </p:cNvPr>
            <p:cNvSpPr>
              <a:spLocks/>
            </p:cNvSpPr>
            <p:nvPr/>
          </p:nvSpPr>
          <p:spPr bwMode="auto">
            <a:xfrm>
              <a:off x="2318950" y="3534204"/>
              <a:ext cx="24153" cy="22132"/>
            </a:xfrm>
            <a:custGeom>
              <a:avLst/>
              <a:gdLst>
                <a:gd name="T0" fmla="*/ 10 w 78"/>
                <a:gd name="T1" fmla="*/ 33 h 59"/>
                <a:gd name="T2" fmla="*/ 10 w 78"/>
                <a:gd name="T3" fmla="*/ 33 h 59"/>
                <a:gd name="T4" fmla="*/ 17 w 78"/>
                <a:gd name="T5" fmla="*/ 36 h 59"/>
                <a:gd name="T6" fmla="*/ 21 w 78"/>
                <a:gd name="T7" fmla="*/ 40 h 59"/>
                <a:gd name="T8" fmla="*/ 24 w 78"/>
                <a:gd name="T9" fmla="*/ 43 h 59"/>
                <a:gd name="T10" fmla="*/ 26 w 78"/>
                <a:gd name="T11" fmla="*/ 47 h 59"/>
                <a:gd name="T12" fmla="*/ 26 w 78"/>
                <a:gd name="T13" fmla="*/ 47 h 59"/>
                <a:gd name="T14" fmla="*/ 28 w 78"/>
                <a:gd name="T15" fmla="*/ 51 h 59"/>
                <a:gd name="T16" fmla="*/ 31 w 78"/>
                <a:gd name="T17" fmla="*/ 55 h 59"/>
                <a:gd name="T18" fmla="*/ 35 w 78"/>
                <a:gd name="T19" fmla="*/ 58 h 59"/>
                <a:gd name="T20" fmla="*/ 37 w 78"/>
                <a:gd name="T21" fmla="*/ 59 h 59"/>
                <a:gd name="T22" fmla="*/ 41 w 78"/>
                <a:gd name="T23" fmla="*/ 59 h 59"/>
                <a:gd name="T24" fmla="*/ 41 w 78"/>
                <a:gd name="T25" fmla="*/ 59 h 59"/>
                <a:gd name="T26" fmla="*/ 47 w 78"/>
                <a:gd name="T27" fmla="*/ 59 h 59"/>
                <a:gd name="T28" fmla="*/ 51 w 78"/>
                <a:gd name="T29" fmla="*/ 59 h 59"/>
                <a:gd name="T30" fmla="*/ 52 w 78"/>
                <a:gd name="T31" fmla="*/ 58 h 59"/>
                <a:gd name="T32" fmla="*/ 53 w 78"/>
                <a:gd name="T33" fmla="*/ 56 h 59"/>
                <a:gd name="T34" fmla="*/ 54 w 78"/>
                <a:gd name="T35" fmla="*/ 49 h 59"/>
                <a:gd name="T36" fmla="*/ 54 w 78"/>
                <a:gd name="T37" fmla="*/ 49 h 59"/>
                <a:gd name="T38" fmla="*/ 54 w 78"/>
                <a:gd name="T39" fmla="*/ 42 h 59"/>
                <a:gd name="T40" fmla="*/ 55 w 78"/>
                <a:gd name="T41" fmla="*/ 37 h 59"/>
                <a:gd name="T42" fmla="*/ 56 w 78"/>
                <a:gd name="T43" fmla="*/ 35 h 59"/>
                <a:gd name="T44" fmla="*/ 58 w 78"/>
                <a:gd name="T45" fmla="*/ 34 h 59"/>
                <a:gd name="T46" fmla="*/ 60 w 78"/>
                <a:gd name="T47" fmla="*/ 34 h 59"/>
                <a:gd name="T48" fmla="*/ 63 w 78"/>
                <a:gd name="T49" fmla="*/ 33 h 59"/>
                <a:gd name="T50" fmla="*/ 63 w 78"/>
                <a:gd name="T51" fmla="*/ 33 h 59"/>
                <a:gd name="T52" fmla="*/ 73 w 78"/>
                <a:gd name="T53" fmla="*/ 34 h 59"/>
                <a:gd name="T54" fmla="*/ 74 w 78"/>
                <a:gd name="T55" fmla="*/ 34 h 59"/>
                <a:gd name="T56" fmla="*/ 75 w 78"/>
                <a:gd name="T57" fmla="*/ 33 h 59"/>
                <a:gd name="T58" fmla="*/ 76 w 78"/>
                <a:gd name="T59" fmla="*/ 28 h 59"/>
                <a:gd name="T60" fmla="*/ 76 w 78"/>
                <a:gd name="T61" fmla="*/ 28 h 59"/>
                <a:gd name="T62" fmla="*/ 78 w 78"/>
                <a:gd name="T63" fmla="*/ 15 h 59"/>
                <a:gd name="T64" fmla="*/ 78 w 78"/>
                <a:gd name="T65" fmla="*/ 11 h 59"/>
                <a:gd name="T66" fmla="*/ 78 w 78"/>
                <a:gd name="T67" fmla="*/ 8 h 59"/>
                <a:gd name="T68" fmla="*/ 78 w 78"/>
                <a:gd name="T69" fmla="*/ 8 h 59"/>
                <a:gd name="T70" fmla="*/ 77 w 78"/>
                <a:gd name="T71" fmla="*/ 5 h 59"/>
                <a:gd name="T72" fmla="*/ 76 w 78"/>
                <a:gd name="T73" fmla="*/ 3 h 59"/>
                <a:gd name="T74" fmla="*/ 74 w 78"/>
                <a:gd name="T75" fmla="*/ 1 h 59"/>
                <a:gd name="T76" fmla="*/ 74 w 78"/>
                <a:gd name="T77" fmla="*/ 1 h 59"/>
                <a:gd name="T78" fmla="*/ 64 w 78"/>
                <a:gd name="T79" fmla="*/ 0 h 59"/>
                <a:gd name="T80" fmla="*/ 55 w 78"/>
                <a:gd name="T81" fmla="*/ 1 h 59"/>
                <a:gd name="T82" fmla="*/ 51 w 78"/>
                <a:gd name="T83" fmla="*/ 2 h 59"/>
                <a:gd name="T84" fmla="*/ 47 w 78"/>
                <a:gd name="T85" fmla="*/ 3 h 59"/>
                <a:gd name="T86" fmla="*/ 44 w 78"/>
                <a:gd name="T87" fmla="*/ 5 h 59"/>
                <a:gd name="T88" fmla="*/ 41 w 78"/>
                <a:gd name="T89" fmla="*/ 8 h 59"/>
                <a:gd name="T90" fmla="*/ 41 w 78"/>
                <a:gd name="T91" fmla="*/ 8 h 59"/>
                <a:gd name="T92" fmla="*/ 34 w 78"/>
                <a:gd name="T93" fmla="*/ 15 h 59"/>
                <a:gd name="T94" fmla="*/ 27 w 78"/>
                <a:gd name="T95" fmla="*/ 19 h 59"/>
                <a:gd name="T96" fmla="*/ 21 w 78"/>
                <a:gd name="T97" fmla="*/ 21 h 59"/>
                <a:gd name="T98" fmla="*/ 13 w 78"/>
                <a:gd name="T99" fmla="*/ 21 h 59"/>
                <a:gd name="T100" fmla="*/ 13 w 78"/>
                <a:gd name="T101" fmla="*/ 21 h 59"/>
                <a:gd name="T102" fmla="*/ 9 w 78"/>
                <a:gd name="T103" fmla="*/ 21 h 59"/>
                <a:gd name="T104" fmla="*/ 6 w 78"/>
                <a:gd name="T105" fmla="*/ 23 h 59"/>
                <a:gd name="T106" fmla="*/ 3 w 78"/>
                <a:gd name="T107" fmla="*/ 24 h 59"/>
                <a:gd name="T108" fmla="*/ 0 w 78"/>
                <a:gd name="T109" fmla="*/ 27 h 59"/>
                <a:gd name="T110" fmla="*/ 0 w 78"/>
                <a:gd name="T111" fmla="*/ 27 h 59"/>
                <a:gd name="T112" fmla="*/ 4 w 78"/>
                <a:gd name="T113" fmla="*/ 31 h 59"/>
                <a:gd name="T114" fmla="*/ 10 w 78"/>
                <a:gd name="T115" fmla="*/ 33 h 59"/>
                <a:gd name="T116" fmla="*/ 10 w 78"/>
                <a:gd name="T1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10" y="33"/>
                  </a:moveTo>
                  <a:lnTo>
                    <a:pt x="10" y="33"/>
                  </a:lnTo>
                  <a:lnTo>
                    <a:pt x="17" y="36"/>
                  </a:lnTo>
                  <a:lnTo>
                    <a:pt x="21" y="40"/>
                  </a:lnTo>
                  <a:lnTo>
                    <a:pt x="24" y="43"/>
                  </a:lnTo>
                  <a:lnTo>
                    <a:pt x="26" y="47"/>
                  </a:lnTo>
                  <a:lnTo>
                    <a:pt x="26" y="47"/>
                  </a:lnTo>
                  <a:lnTo>
                    <a:pt x="28" y="51"/>
                  </a:lnTo>
                  <a:lnTo>
                    <a:pt x="31" y="55"/>
                  </a:lnTo>
                  <a:lnTo>
                    <a:pt x="35" y="58"/>
                  </a:lnTo>
                  <a:lnTo>
                    <a:pt x="37" y="59"/>
                  </a:lnTo>
                  <a:lnTo>
                    <a:pt x="41" y="59"/>
                  </a:lnTo>
                  <a:lnTo>
                    <a:pt x="41" y="59"/>
                  </a:lnTo>
                  <a:lnTo>
                    <a:pt x="47" y="59"/>
                  </a:lnTo>
                  <a:lnTo>
                    <a:pt x="51" y="59"/>
                  </a:lnTo>
                  <a:lnTo>
                    <a:pt x="52" y="58"/>
                  </a:lnTo>
                  <a:lnTo>
                    <a:pt x="53" y="56"/>
                  </a:lnTo>
                  <a:lnTo>
                    <a:pt x="54" y="49"/>
                  </a:lnTo>
                  <a:lnTo>
                    <a:pt x="54" y="49"/>
                  </a:lnTo>
                  <a:lnTo>
                    <a:pt x="54" y="42"/>
                  </a:lnTo>
                  <a:lnTo>
                    <a:pt x="55" y="37"/>
                  </a:lnTo>
                  <a:lnTo>
                    <a:pt x="56" y="35"/>
                  </a:lnTo>
                  <a:lnTo>
                    <a:pt x="58" y="34"/>
                  </a:lnTo>
                  <a:lnTo>
                    <a:pt x="60" y="34"/>
                  </a:lnTo>
                  <a:lnTo>
                    <a:pt x="63" y="33"/>
                  </a:lnTo>
                  <a:lnTo>
                    <a:pt x="63" y="33"/>
                  </a:lnTo>
                  <a:lnTo>
                    <a:pt x="73" y="34"/>
                  </a:lnTo>
                  <a:lnTo>
                    <a:pt x="74" y="34"/>
                  </a:lnTo>
                  <a:lnTo>
                    <a:pt x="75" y="33"/>
                  </a:lnTo>
                  <a:lnTo>
                    <a:pt x="76" y="28"/>
                  </a:lnTo>
                  <a:lnTo>
                    <a:pt x="76" y="28"/>
                  </a:lnTo>
                  <a:lnTo>
                    <a:pt x="78" y="15"/>
                  </a:lnTo>
                  <a:lnTo>
                    <a:pt x="78" y="11"/>
                  </a:lnTo>
                  <a:lnTo>
                    <a:pt x="78" y="8"/>
                  </a:lnTo>
                  <a:lnTo>
                    <a:pt x="78" y="8"/>
                  </a:lnTo>
                  <a:lnTo>
                    <a:pt x="77" y="5"/>
                  </a:lnTo>
                  <a:lnTo>
                    <a:pt x="76" y="3"/>
                  </a:lnTo>
                  <a:lnTo>
                    <a:pt x="74" y="1"/>
                  </a:lnTo>
                  <a:lnTo>
                    <a:pt x="74" y="1"/>
                  </a:lnTo>
                  <a:lnTo>
                    <a:pt x="64" y="0"/>
                  </a:lnTo>
                  <a:lnTo>
                    <a:pt x="55" y="1"/>
                  </a:lnTo>
                  <a:lnTo>
                    <a:pt x="51" y="2"/>
                  </a:lnTo>
                  <a:lnTo>
                    <a:pt x="47" y="3"/>
                  </a:lnTo>
                  <a:lnTo>
                    <a:pt x="44" y="5"/>
                  </a:lnTo>
                  <a:lnTo>
                    <a:pt x="41" y="8"/>
                  </a:lnTo>
                  <a:lnTo>
                    <a:pt x="41" y="8"/>
                  </a:lnTo>
                  <a:lnTo>
                    <a:pt x="34" y="15"/>
                  </a:lnTo>
                  <a:lnTo>
                    <a:pt x="27" y="19"/>
                  </a:lnTo>
                  <a:lnTo>
                    <a:pt x="21" y="21"/>
                  </a:lnTo>
                  <a:lnTo>
                    <a:pt x="13" y="21"/>
                  </a:lnTo>
                  <a:lnTo>
                    <a:pt x="13" y="21"/>
                  </a:lnTo>
                  <a:lnTo>
                    <a:pt x="9" y="21"/>
                  </a:lnTo>
                  <a:lnTo>
                    <a:pt x="6" y="23"/>
                  </a:lnTo>
                  <a:lnTo>
                    <a:pt x="3" y="24"/>
                  </a:lnTo>
                  <a:lnTo>
                    <a:pt x="0" y="27"/>
                  </a:lnTo>
                  <a:lnTo>
                    <a:pt x="0" y="27"/>
                  </a:lnTo>
                  <a:lnTo>
                    <a:pt x="4" y="31"/>
                  </a:lnTo>
                  <a:lnTo>
                    <a:pt x="10" y="33"/>
                  </a:lnTo>
                  <a:lnTo>
                    <a:pt x="10" y="3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0" name="Freeform 195">
              <a:extLst>
                <a:ext uri="{FF2B5EF4-FFF2-40B4-BE49-F238E27FC236}">
                  <a16:creationId xmlns:a16="http://schemas.microsoft.com/office/drawing/2014/main" id="{497E0B68-F869-4543-A010-BCD66AEEFD9C}"/>
                </a:ext>
              </a:extLst>
            </p:cNvPr>
            <p:cNvSpPr>
              <a:spLocks/>
            </p:cNvSpPr>
            <p:nvPr/>
          </p:nvSpPr>
          <p:spPr bwMode="auto">
            <a:xfrm>
              <a:off x="2032923" y="3494369"/>
              <a:ext cx="85172" cy="128363"/>
            </a:xfrm>
            <a:custGeom>
              <a:avLst/>
              <a:gdLst>
                <a:gd name="T0" fmla="*/ 116 w 266"/>
                <a:gd name="T1" fmla="*/ 54 h 351"/>
                <a:gd name="T2" fmla="*/ 104 w 266"/>
                <a:gd name="T3" fmla="*/ 60 h 351"/>
                <a:gd name="T4" fmla="*/ 98 w 266"/>
                <a:gd name="T5" fmla="*/ 59 h 351"/>
                <a:gd name="T6" fmla="*/ 93 w 266"/>
                <a:gd name="T7" fmla="*/ 53 h 351"/>
                <a:gd name="T8" fmla="*/ 90 w 266"/>
                <a:gd name="T9" fmla="*/ 51 h 351"/>
                <a:gd name="T10" fmla="*/ 80 w 266"/>
                <a:gd name="T11" fmla="*/ 58 h 351"/>
                <a:gd name="T12" fmla="*/ 79 w 266"/>
                <a:gd name="T13" fmla="*/ 65 h 351"/>
                <a:gd name="T14" fmla="*/ 74 w 266"/>
                <a:gd name="T15" fmla="*/ 69 h 351"/>
                <a:gd name="T16" fmla="*/ 66 w 266"/>
                <a:gd name="T17" fmla="*/ 68 h 351"/>
                <a:gd name="T18" fmla="*/ 61 w 266"/>
                <a:gd name="T19" fmla="*/ 61 h 351"/>
                <a:gd name="T20" fmla="*/ 61 w 266"/>
                <a:gd name="T21" fmla="*/ 53 h 351"/>
                <a:gd name="T22" fmla="*/ 66 w 266"/>
                <a:gd name="T23" fmla="*/ 42 h 351"/>
                <a:gd name="T24" fmla="*/ 68 w 266"/>
                <a:gd name="T25" fmla="*/ 39 h 351"/>
                <a:gd name="T26" fmla="*/ 55 w 266"/>
                <a:gd name="T27" fmla="*/ 25 h 351"/>
                <a:gd name="T28" fmla="*/ 42 w 266"/>
                <a:gd name="T29" fmla="*/ 17 h 351"/>
                <a:gd name="T30" fmla="*/ 29 w 266"/>
                <a:gd name="T31" fmla="*/ 14 h 351"/>
                <a:gd name="T32" fmla="*/ 18 w 266"/>
                <a:gd name="T33" fmla="*/ 7 h 351"/>
                <a:gd name="T34" fmla="*/ 16 w 266"/>
                <a:gd name="T35" fmla="*/ 1 h 351"/>
                <a:gd name="T36" fmla="*/ 7 w 266"/>
                <a:gd name="T37" fmla="*/ 1 h 351"/>
                <a:gd name="T38" fmla="*/ 5 w 266"/>
                <a:gd name="T39" fmla="*/ 5 h 351"/>
                <a:gd name="T40" fmla="*/ 0 w 266"/>
                <a:gd name="T41" fmla="*/ 10 h 351"/>
                <a:gd name="T42" fmla="*/ 12 w 266"/>
                <a:gd name="T43" fmla="*/ 32 h 351"/>
                <a:gd name="T44" fmla="*/ 20 w 266"/>
                <a:gd name="T45" fmla="*/ 84 h 351"/>
                <a:gd name="T46" fmla="*/ 27 w 266"/>
                <a:gd name="T47" fmla="*/ 137 h 351"/>
                <a:gd name="T48" fmla="*/ 40 w 266"/>
                <a:gd name="T49" fmla="*/ 175 h 351"/>
                <a:gd name="T50" fmla="*/ 63 w 266"/>
                <a:gd name="T51" fmla="*/ 209 h 351"/>
                <a:gd name="T52" fmla="*/ 79 w 266"/>
                <a:gd name="T53" fmla="*/ 244 h 351"/>
                <a:gd name="T54" fmla="*/ 81 w 266"/>
                <a:gd name="T55" fmla="*/ 255 h 351"/>
                <a:gd name="T56" fmla="*/ 86 w 266"/>
                <a:gd name="T57" fmla="*/ 270 h 351"/>
                <a:gd name="T58" fmla="*/ 100 w 266"/>
                <a:gd name="T59" fmla="*/ 280 h 351"/>
                <a:gd name="T60" fmla="*/ 139 w 266"/>
                <a:gd name="T61" fmla="*/ 293 h 351"/>
                <a:gd name="T62" fmla="*/ 161 w 266"/>
                <a:gd name="T63" fmla="*/ 299 h 351"/>
                <a:gd name="T64" fmla="*/ 189 w 266"/>
                <a:gd name="T65" fmla="*/ 315 h 351"/>
                <a:gd name="T66" fmla="*/ 222 w 266"/>
                <a:gd name="T67" fmla="*/ 348 h 351"/>
                <a:gd name="T68" fmla="*/ 227 w 266"/>
                <a:gd name="T69" fmla="*/ 351 h 351"/>
                <a:gd name="T70" fmla="*/ 229 w 266"/>
                <a:gd name="T71" fmla="*/ 341 h 351"/>
                <a:gd name="T72" fmla="*/ 234 w 266"/>
                <a:gd name="T73" fmla="*/ 335 h 351"/>
                <a:gd name="T74" fmla="*/ 253 w 266"/>
                <a:gd name="T75" fmla="*/ 329 h 351"/>
                <a:gd name="T76" fmla="*/ 266 w 266"/>
                <a:gd name="T77" fmla="*/ 333 h 351"/>
                <a:gd name="T78" fmla="*/ 266 w 266"/>
                <a:gd name="T79" fmla="*/ 329 h 351"/>
                <a:gd name="T80" fmla="*/ 264 w 266"/>
                <a:gd name="T81" fmla="*/ 310 h 351"/>
                <a:gd name="T82" fmla="*/ 252 w 266"/>
                <a:gd name="T83" fmla="*/ 285 h 351"/>
                <a:gd name="T84" fmla="*/ 241 w 266"/>
                <a:gd name="T85" fmla="*/ 271 h 351"/>
                <a:gd name="T86" fmla="*/ 224 w 266"/>
                <a:gd name="T87" fmla="*/ 249 h 351"/>
                <a:gd name="T88" fmla="*/ 217 w 266"/>
                <a:gd name="T89" fmla="*/ 223 h 351"/>
                <a:gd name="T90" fmla="*/ 216 w 266"/>
                <a:gd name="T91" fmla="*/ 184 h 351"/>
                <a:gd name="T92" fmla="*/ 219 w 266"/>
                <a:gd name="T93" fmla="*/ 149 h 351"/>
                <a:gd name="T94" fmla="*/ 216 w 266"/>
                <a:gd name="T95" fmla="*/ 114 h 351"/>
                <a:gd name="T96" fmla="*/ 209 w 266"/>
                <a:gd name="T97" fmla="*/ 98 h 351"/>
                <a:gd name="T98" fmla="*/ 192 w 266"/>
                <a:gd name="T99" fmla="*/ 76 h 351"/>
                <a:gd name="T100" fmla="*/ 175 w 266"/>
                <a:gd name="T101" fmla="*/ 58 h 351"/>
                <a:gd name="T102" fmla="*/ 160 w 266"/>
                <a:gd name="T103" fmla="*/ 44 h 351"/>
                <a:gd name="T104" fmla="*/ 142 w 266"/>
                <a:gd name="T105" fmla="*/ 36 h 351"/>
                <a:gd name="T106" fmla="*/ 131 w 266"/>
                <a:gd name="T107" fmla="*/ 28 h 351"/>
                <a:gd name="T108" fmla="*/ 124 w 266"/>
                <a:gd name="T109" fmla="*/ 42 h 351"/>
                <a:gd name="T110" fmla="*/ 119 w 266"/>
                <a:gd name="T111" fmla="*/ 47 h 351"/>
                <a:gd name="T112" fmla="*/ 116 w 266"/>
                <a:gd name="T113" fmla="*/ 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6" h="351">
                  <a:moveTo>
                    <a:pt x="116" y="51"/>
                  </a:moveTo>
                  <a:lnTo>
                    <a:pt x="116" y="51"/>
                  </a:lnTo>
                  <a:lnTo>
                    <a:pt x="116" y="54"/>
                  </a:lnTo>
                  <a:lnTo>
                    <a:pt x="114" y="57"/>
                  </a:lnTo>
                  <a:lnTo>
                    <a:pt x="111" y="59"/>
                  </a:lnTo>
                  <a:lnTo>
                    <a:pt x="104" y="60"/>
                  </a:lnTo>
                  <a:lnTo>
                    <a:pt x="104" y="60"/>
                  </a:lnTo>
                  <a:lnTo>
                    <a:pt x="100" y="60"/>
                  </a:lnTo>
                  <a:lnTo>
                    <a:pt x="98" y="59"/>
                  </a:lnTo>
                  <a:lnTo>
                    <a:pt x="96" y="58"/>
                  </a:lnTo>
                  <a:lnTo>
                    <a:pt x="95" y="56"/>
                  </a:lnTo>
                  <a:lnTo>
                    <a:pt x="93" y="53"/>
                  </a:lnTo>
                  <a:lnTo>
                    <a:pt x="92" y="52"/>
                  </a:lnTo>
                  <a:lnTo>
                    <a:pt x="90" y="51"/>
                  </a:lnTo>
                  <a:lnTo>
                    <a:pt x="90" y="51"/>
                  </a:lnTo>
                  <a:lnTo>
                    <a:pt x="85" y="52"/>
                  </a:lnTo>
                  <a:lnTo>
                    <a:pt x="82" y="55"/>
                  </a:lnTo>
                  <a:lnTo>
                    <a:pt x="80" y="58"/>
                  </a:lnTo>
                  <a:lnTo>
                    <a:pt x="79" y="63"/>
                  </a:lnTo>
                  <a:lnTo>
                    <a:pt x="79" y="63"/>
                  </a:lnTo>
                  <a:lnTo>
                    <a:pt x="79" y="65"/>
                  </a:lnTo>
                  <a:lnTo>
                    <a:pt x="78" y="67"/>
                  </a:lnTo>
                  <a:lnTo>
                    <a:pt x="75" y="68"/>
                  </a:lnTo>
                  <a:lnTo>
                    <a:pt x="74" y="69"/>
                  </a:lnTo>
                  <a:lnTo>
                    <a:pt x="70" y="69"/>
                  </a:lnTo>
                  <a:lnTo>
                    <a:pt x="66" y="68"/>
                  </a:lnTo>
                  <a:lnTo>
                    <a:pt x="66" y="68"/>
                  </a:lnTo>
                  <a:lnTo>
                    <a:pt x="63" y="66"/>
                  </a:lnTo>
                  <a:lnTo>
                    <a:pt x="61" y="64"/>
                  </a:lnTo>
                  <a:lnTo>
                    <a:pt x="61" y="61"/>
                  </a:lnTo>
                  <a:lnTo>
                    <a:pt x="60" y="57"/>
                  </a:lnTo>
                  <a:lnTo>
                    <a:pt x="60" y="57"/>
                  </a:lnTo>
                  <a:lnTo>
                    <a:pt x="61" y="53"/>
                  </a:lnTo>
                  <a:lnTo>
                    <a:pt x="62" y="49"/>
                  </a:lnTo>
                  <a:lnTo>
                    <a:pt x="63" y="45"/>
                  </a:lnTo>
                  <a:lnTo>
                    <a:pt x="66" y="42"/>
                  </a:lnTo>
                  <a:lnTo>
                    <a:pt x="66" y="42"/>
                  </a:lnTo>
                  <a:lnTo>
                    <a:pt x="67" y="40"/>
                  </a:lnTo>
                  <a:lnTo>
                    <a:pt x="68" y="39"/>
                  </a:lnTo>
                  <a:lnTo>
                    <a:pt x="67" y="37"/>
                  </a:lnTo>
                  <a:lnTo>
                    <a:pt x="65" y="35"/>
                  </a:lnTo>
                  <a:lnTo>
                    <a:pt x="55" y="25"/>
                  </a:lnTo>
                  <a:lnTo>
                    <a:pt x="55" y="25"/>
                  </a:lnTo>
                  <a:lnTo>
                    <a:pt x="48" y="21"/>
                  </a:lnTo>
                  <a:lnTo>
                    <a:pt x="42" y="17"/>
                  </a:lnTo>
                  <a:lnTo>
                    <a:pt x="35" y="15"/>
                  </a:lnTo>
                  <a:lnTo>
                    <a:pt x="29" y="14"/>
                  </a:lnTo>
                  <a:lnTo>
                    <a:pt x="29" y="14"/>
                  </a:lnTo>
                  <a:lnTo>
                    <a:pt x="23" y="12"/>
                  </a:lnTo>
                  <a:lnTo>
                    <a:pt x="20" y="10"/>
                  </a:lnTo>
                  <a:lnTo>
                    <a:pt x="18" y="7"/>
                  </a:lnTo>
                  <a:lnTo>
                    <a:pt x="17" y="3"/>
                  </a:lnTo>
                  <a:lnTo>
                    <a:pt x="17" y="3"/>
                  </a:lnTo>
                  <a:lnTo>
                    <a:pt x="16" y="1"/>
                  </a:lnTo>
                  <a:lnTo>
                    <a:pt x="15" y="0"/>
                  </a:lnTo>
                  <a:lnTo>
                    <a:pt x="11" y="0"/>
                  </a:lnTo>
                  <a:lnTo>
                    <a:pt x="7" y="1"/>
                  </a:lnTo>
                  <a:lnTo>
                    <a:pt x="6" y="3"/>
                  </a:lnTo>
                  <a:lnTo>
                    <a:pt x="5" y="5"/>
                  </a:lnTo>
                  <a:lnTo>
                    <a:pt x="5" y="5"/>
                  </a:lnTo>
                  <a:lnTo>
                    <a:pt x="3" y="8"/>
                  </a:lnTo>
                  <a:lnTo>
                    <a:pt x="0" y="10"/>
                  </a:lnTo>
                  <a:lnTo>
                    <a:pt x="0" y="10"/>
                  </a:lnTo>
                  <a:lnTo>
                    <a:pt x="5" y="16"/>
                  </a:lnTo>
                  <a:lnTo>
                    <a:pt x="9" y="24"/>
                  </a:lnTo>
                  <a:lnTo>
                    <a:pt x="12" y="32"/>
                  </a:lnTo>
                  <a:lnTo>
                    <a:pt x="15" y="41"/>
                  </a:lnTo>
                  <a:lnTo>
                    <a:pt x="18" y="61"/>
                  </a:lnTo>
                  <a:lnTo>
                    <a:pt x="20" y="84"/>
                  </a:lnTo>
                  <a:lnTo>
                    <a:pt x="20" y="84"/>
                  </a:lnTo>
                  <a:lnTo>
                    <a:pt x="23" y="111"/>
                  </a:lnTo>
                  <a:lnTo>
                    <a:pt x="27" y="137"/>
                  </a:lnTo>
                  <a:lnTo>
                    <a:pt x="33" y="159"/>
                  </a:lnTo>
                  <a:lnTo>
                    <a:pt x="36" y="168"/>
                  </a:lnTo>
                  <a:lnTo>
                    <a:pt x="40" y="175"/>
                  </a:lnTo>
                  <a:lnTo>
                    <a:pt x="40" y="175"/>
                  </a:lnTo>
                  <a:lnTo>
                    <a:pt x="50" y="189"/>
                  </a:lnTo>
                  <a:lnTo>
                    <a:pt x="63" y="209"/>
                  </a:lnTo>
                  <a:lnTo>
                    <a:pt x="69" y="221"/>
                  </a:lnTo>
                  <a:lnTo>
                    <a:pt x="75" y="233"/>
                  </a:lnTo>
                  <a:lnTo>
                    <a:pt x="79" y="244"/>
                  </a:lnTo>
                  <a:lnTo>
                    <a:pt x="80" y="250"/>
                  </a:lnTo>
                  <a:lnTo>
                    <a:pt x="81" y="255"/>
                  </a:lnTo>
                  <a:lnTo>
                    <a:pt x="81" y="255"/>
                  </a:lnTo>
                  <a:lnTo>
                    <a:pt x="81" y="261"/>
                  </a:lnTo>
                  <a:lnTo>
                    <a:pt x="83" y="266"/>
                  </a:lnTo>
                  <a:lnTo>
                    <a:pt x="86" y="270"/>
                  </a:lnTo>
                  <a:lnTo>
                    <a:pt x="90" y="274"/>
                  </a:lnTo>
                  <a:lnTo>
                    <a:pt x="95" y="277"/>
                  </a:lnTo>
                  <a:lnTo>
                    <a:pt x="100" y="280"/>
                  </a:lnTo>
                  <a:lnTo>
                    <a:pt x="112" y="285"/>
                  </a:lnTo>
                  <a:lnTo>
                    <a:pt x="126" y="290"/>
                  </a:lnTo>
                  <a:lnTo>
                    <a:pt x="139" y="293"/>
                  </a:lnTo>
                  <a:lnTo>
                    <a:pt x="151" y="296"/>
                  </a:lnTo>
                  <a:lnTo>
                    <a:pt x="161" y="299"/>
                  </a:lnTo>
                  <a:lnTo>
                    <a:pt x="161" y="299"/>
                  </a:lnTo>
                  <a:lnTo>
                    <a:pt x="171" y="303"/>
                  </a:lnTo>
                  <a:lnTo>
                    <a:pt x="180" y="309"/>
                  </a:lnTo>
                  <a:lnTo>
                    <a:pt x="189" y="315"/>
                  </a:lnTo>
                  <a:lnTo>
                    <a:pt x="198" y="322"/>
                  </a:lnTo>
                  <a:lnTo>
                    <a:pt x="213" y="336"/>
                  </a:lnTo>
                  <a:lnTo>
                    <a:pt x="222" y="348"/>
                  </a:lnTo>
                  <a:lnTo>
                    <a:pt x="222" y="348"/>
                  </a:lnTo>
                  <a:lnTo>
                    <a:pt x="224" y="350"/>
                  </a:lnTo>
                  <a:lnTo>
                    <a:pt x="227" y="351"/>
                  </a:lnTo>
                  <a:lnTo>
                    <a:pt x="227" y="351"/>
                  </a:lnTo>
                  <a:lnTo>
                    <a:pt x="228" y="346"/>
                  </a:lnTo>
                  <a:lnTo>
                    <a:pt x="229" y="341"/>
                  </a:lnTo>
                  <a:lnTo>
                    <a:pt x="231" y="338"/>
                  </a:lnTo>
                  <a:lnTo>
                    <a:pt x="234" y="335"/>
                  </a:lnTo>
                  <a:lnTo>
                    <a:pt x="234" y="335"/>
                  </a:lnTo>
                  <a:lnTo>
                    <a:pt x="241" y="333"/>
                  </a:lnTo>
                  <a:lnTo>
                    <a:pt x="247" y="331"/>
                  </a:lnTo>
                  <a:lnTo>
                    <a:pt x="253" y="329"/>
                  </a:lnTo>
                  <a:lnTo>
                    <a:pt x="256" y="329"/>
                  </a:lnTo>
                  <a:lnTo>
                    <a:pt x="256" y="329"/>
                  </a:lnTo>
                  <a:lnTo>
                    <a:pt x="266" y="333"/>
                  </a:lnTo>
                  <a:lnTo>
                    <a:pt x="266" y="333"/>
                  </a:lnTo>
                  <a:lnTo>
                    <a:pt x="266" y="329"/>
                  </a:lnTo>
                  <a:lnTo>
                    <a:pt x="266" y="329"/>
                  </a:lnTo>
                  <a:lnTo>
                    <a:pt x="266" y="323"/>
                  </a:lnTo>
                  <a:lnTo>
                    <a:pt x="265" y="316"/>
                  </a:lnTo>
                  <a:lnTo>
                    <a:pt x="264" y="310"/>
                  </a:lnTo>
                  <a:lnTo>
                    <a:pt x="262" y="304"/>
                  </a:lnTo>
                  <a:lnTo>
                    <a:pt x="257" y="294"/>
                  </a:lnTo>
                  <a:lnTo>
                    <a:pt x="252" y="285"/>
                  </a:lnTo>
                  <a:lnTo>
                    <a:pt x="252" y="285"/>
                  </a:lnTo>
                  <a:lnTo>
                    <a:pt x="247" y="278"/>
                  </a:lnTo>
                  <a:lnTo>
                    <a:pt x="241" y="271"/>
                  </a:lnTo>
                  <a:lnTo>
                    <a:pt x="227" y="253"/>
                  </a:lnTo>
                  <a:lnTo>
                    <a:pt x="227" y="253"/>
                  </a:lnTo>
                  <a:lnTo>
                    <a:pt x="224" y="249"/>
                  </a:lnTo>
                  <a:lnTo>
                    <a:pt x="222" y="245"/>
                  </a:lnTo>
                  <a:lnTo>
                    <a:pt x="219" y="235"/>
                  </a:lnTo>
                  <a:lnTo>
                    <a:pt x="217" y="223"/>
                  </a:lnTo>
                  <a:lnTo>
                    <a:pt x="216" y="210"/>
                  </a:lnTo>
                  <a:lnTo>
                    <a:pt x="216" y="197"/>
                  </a:lnTo>
                  <a:lnTo>
                    <a:pt x="216" y="184"/>
                  </a:lnTo>
                  <a:lnTo>
                    <a:pt x="218" y="164"/>
                  </a:lnTo>
                  <a:lnTo>
                    <a:pt x="218" y="164"/>
                  </a:lnTo>
                  <a:lnTo>
                    <a:pt x="219" y="149"/>
                  </a:lnTo>
                  <a:lnTo>
                    <a:pt x="219" y="132"/>
                  </a:lnTo>
                  <a:lnTo>
                    <a:pt x="218" y="123"/>
                  </a:lnTo>
                  <a:lnTo>
                    <a:pt x="216" y="114"/>
                  </a:lnTo>
                  <a:lnTo>
                    <a:pt x="213" y="106"/>
                  </a:lnTo>
                  <a:lnTo>
                    <a:pt x="209" y="98"/>
                  </a:lnTo>
                  <a:lnTo>
                    <a:pt x="209" y="98"/>
                  </a:lnTo>
                  <a:lnTo>
                    <a:pt x="205" y="91"/>
                  </a:lnTo>
                  <a:lnTo>
                    <a:pt x="201" y="86"/>
                  </a:lnTo>
                  <a:lnTo>
                    <a:pt x="192" y="76"/>
                  </a:lnTo>
                  <a:lnTo>
                    <a:pt x="183" y="68"/>
                  </a:lnTo>
                  <a:lnTo>
                    <a:pt x="179" y="63"/>
                  </a:lnTo>
                  <a:lnTo>
                    <a:pt x="175" y="58"/>
                  </a:lnTo>
                  <a:lnTo>
                    <a:pt x="175" y="58"/>
                  </a:lnTo>
                  <a:lnTo>
                    <a:pt x="168" y="50"/>
                  </a:lnTo>
                  <a:lnTo>
                    <a:pt x="160" y="44"/>
                  </a:lnTo>
                  <a:lnTo>
                    <a:pt x="152" y="39"/>
                  </a:lnTo>
                  <a:lnTo>
                    <a:pt x="142" y="36"/>
                  </a:lnTo>
                  <a:lnTo>
                    <a:pt x="142" y="36"/>
                  </a:lnTo>
                  <a:lnTo>
                    <a:pt x="136" y="32"/>
                  </a:lnTo>
                  <a:lnTo>
                    <a:pt x="131" y="28"/>
                  </a:lnTo>
                  <a:lnTo>
                    <a:pt x="131" y="28"/>
                  </a:lnTo>
                  <a:lnTo>
                    <a:pt x="128" y="31"/>
                  </a:lnTo>
                  <a:lnTo>
                    <a:pt x="127" y="34"/>
                  </a:lnTo>
                  <a:lnTo>
                    <a:pt x="124" y="42"/>
                  </a:lnTo>
                  <a:lnTo>
                    <a:pt x="124" y="42"/>
                  </a:lnTo>
                  <a:lnTo>
                    <a:pt x="122" y="45"/>
                  </a:lnTo>
                  <a:lnTo>
                    <a:pt x="119" y="47"/>
                  </a:lnTo>
                  <a:lnTo>
                    <a:pt x="117" y="48"/>
                  </a:lnTo>
                  <a:lnTo>
                    <a:pt x="116" y="49"/>
                  </a:lnTo>
                  <a:lnTo>
                    <a:pt x="116" y="51"/>
                  </a:lnTo>
                  <a:lnTo>
                    <a:pt x="116" y="5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1" name="Freeform 196">
              <a:extLst>
                <a:ext uri="{FF2B5EF4-FFF2-40B4-BE49-F238E27FC236}">
                  <a16:creationId xmlns:a16="http://schemas.microsoft.com/office/drawing/2014/main" id="{404DF5D5-020E-4AD3-A444-C36241B757C8}"/>
                </a:ext>
              </a:extLst>
            </p:cNvPr>
            <p:cNvSpPr>
              <a:spLocks/>
            </p:cNvSpPr>
            <p:nvPr/>
          </p:nvSpPr>
          <p:spPr bwMode="auto">
            <a:xfrm>
              <a:off x="2226149" y="3486989"/>
              <a:ext cx="200853" cy="146067"/>
            </a:xfrm>
            <a:custGeom>
              <a:avLst/>
              <a:gdLst>
                <a:gd name="T0" fmla="*/ 27 w 631"/>
                <a:gd name="T1" fmla="*/ 367 h 398"/>
                <a:gd name="T2" fmla="*/ 53 w 631"/>
                <a:gd name="T3" fmla="*/ 389 h 398"/>
                <a:gd name="T4" fmla="*/ 81 w 631"/>
                <a:gd name="T5" fmla="*/ 396 h 398"/>
                <a:gd name="T6" fmla="*/ 101 w 631"/>
                <a:gd name="T7" fmla="*/ 386 h 398"/>
                <a:gd name="T8" fmla="*/ 126 w 631"/>
                <a:gd name="T9" fmla="*/ 388 h 398"/>
                <a:gd name="T10" fmla="*/ 159 w 631"/>
                <a:gd name="T11" fmla="*/ 381 h 398"/>
                <a:gd name="T12" fmla="*/ 181 w 631"/>
                <a:gd name="T13" fmla="*/ 356 h 398"/>
                <a:gd name="T14" fmla="*/ 229 w 631"/>
                <a:gd name="T15" fmla="*/ 354 h 398"/>
                <a:gd name="T16" fmla="*/ 255 w 631"/>
                <a:gd name="T17" fmla="*/ 370 h 398"/>
                <a:gd name="T18" fmla="*/ 282 w 631"/>
                <a:gd name="T19" fmla="*/ 357 h 398"/>
                <a:gd name="T20" fmla="*/ 324 w 631"/>
                <a:gd name="T21" fmla="*/ 353 h 398"/>
                <a:gd name="T22" fmla="*/ 340 w 631"/>
                <a:gd name="T23" fmla="*/ 330 h 398"/>
                <a:gd name="T24" fmla="*/ 353 w 631"/>
                <a:gd name="T25" fmla="*/ 300 h 398"/>
                <a:gd name="T26" fmla="*/ 362 w 631"/>
                <a:gd name="T27" fmla="*/ 281 h 398"/>
                <a:gd name="T28" fmla="*/ 370 w 631"/>
                <a:gd name="T29" fmla="*/ 259 h 398"/>
                <a:gd name="T30" fmla="*/ 387 w 631"/>
                <a:gd name="T31" fmla="*/ 238 h 398"/>
                <a:gd name="T32" fmla="*/ 396 w 631"/>
                <a:gd name="T33" fmla="*/ 194 h 398"/>
                <a:gd name="T34" fmla="*/ 409 w 631"/>
                <a:gd name="T35" fmla="*/ 170 h 398"/>
                <a:gd name="T36" fmla="*/ 484 w 631"/>
                <a:gd name="T37" fmla="*/ 170 h 398"/>
                <a:gd name="T38" fmla="*/ 522 w 631"/>
                <a:gd name="T39" fmla="*/ 188 h 398"/>
                <a:gd name="T40" fmla="*/ 548 w 631"/>
                <a:gd name="T41" fmla="*/ 182 h 398"/>
                <a:gd name="T42" fmla="*/ 558 w 631"/>
                <a:gd name="T43" fmla="*/ 169 h 398"/>
                <a:gd name="T44" fmla="*/ 577 w 631"/>
                <a:gd name="T45" fmla="*/ 161 h 398"/>
                <a:gd name="T46" fmla="*/ 569 w 631"/>
                <a:gd name="T47" fmla="*/ 149 h 398"/>
                <a:gd name="T48" fmla="*/ 561 w 631"/>
                <a:gd name="T49" fmla="*/ 135 h 398"/>
                <a:gd name="T50" fmla="*/ 606 w 631"/>
                <a:gd name="T51" fmla="*/ 132 h 398"/>
                <a:gd name="T52" fmla="*/ 621 w 631"/>
                <a:gd name="T53" fmla="*/ 122 h 398"/>
                <a:gd name="T54" fmla="*/ 630 w 631"/>
                <a:gd name="T55" fmla="*/ 106 h 398"/>
                <a:gd name="T56" fmla="*/ 583 w 631"/>
                <a:gd name="T57" fmla="*/ 86 h 398"/>
                <a:gd name="T58" fmla="*/ 560 w 631"/>
                <a:gd name="T59" fmla="*/ 74 h 398"/>
                <a:gd name="T60" fmla="*/ 531 w 631"/>
                <a:gd name="T61" fmla="*/ 60 h 398"/>
                <a:gd name="T62" fmla="*/ 521 w 631"/>
                <a:gd name="T63" fmla="*/ 28 h 398"/>
                <a:gd name="T64" fmla="*/ 487 w 631"/>
                <a:gd name="T65" fmla="*/ 5 h 398"/>
                <a:gd name="T66" fmla="*/ 460 w 631"/>
                <a:gd name="T67" fmla="*/ 10 h 398"/>
                <a:gd name="T68" fmla="*/ 426 w 631"/>
                <a:gd name="T69" fmla="*/ 47 h 398"/>
                <a:gd name="T70" fmla="*/ 411 w 631"/>
                <a:gd name="T71" fmla="*/ 77 h 398"/>
                <a:gd name="T72" fmla="*/ 390 w 631"/>
                <a:gd name="T73" fmla="*/ 103 h 398"/>
                <a:gd name="T74" fmla="*/ 378 w 631"/>
                <a:gd name="T75" fmla="*/ 130 h 398"/>
                <a:gd name="T76" fmla="*/ 368 w 631"/>
                <a:gd name="T77" fmla="*/ 137 h 398"/>
                <a:gd name="T78" fmla="*/ 363 w 631"/>
                <a:gd name="T79" fmla="*/ 163 h 398"/>
                <a:gd name="T80" fmla="*/ 344 w 631"/>
                <a:gd name="T81" fmla="*/ 171 h 398"/>
                <a:gd name="T82" fmla="*/ 331 w 631"/>
                <a:gd name="T83" fmla="*/ 188 h 398"/>
                <a:gd name="T84" fmla="*/ 316 w 631"/>
                <a:gd name="T85" fmla="*/ 176 h 398"/>
                <a:gd name="T86" fmla="*/ 290 w 631"/>
                <a:gd name="T87" fmla="*/ 156 h 398"/>
                <a:gd name="T88" fmla="*/ 268 w 631"/>
                <a:gd name="T89" fmla="*/ 189 h 398"/>
                <a:gd name="T90" fmla="*/ 231 w 631"/>
                <a:gd name="T91" fmla="*/ 238 h 398"/>
                <a:gd name="T92" fmla="*/ 181 w 631"/>
                <a:gd name="T93" fmla="*/ 254 h 398"/>
                <a:gd name="T94" fmla="*/ 129 w 631"/>
                <a:gd name="T95" fmla="*/ 267 h 398"/>
                <a:gd name="T96" fmla="*/ 113 w 631"/>
                <a:gd name="T97" fmla="*/ 300 h 398"/>
                <a:gd name="T98" fmla="*/ 101 w 631"/>
                <a:gd name="T99" fmla="*/ 339 h 398"/>
                <a:gd name="T100" fmla="*/ 84 w 631"/>
                <a:gd name="T101" fmla="*/ 354 h 398"/>
                <a:gd name="T102" fmla="*/ 60 w 631"/>
                <a:gd name="T103" fmla="*/ 336 h 398"/>
                <a:gd name="T104" fmla="*/ 21 w 631"/>
                <a:gd name="T105" fmla="*/ 332 h 398"/>
                <a:gd name="T106" fmla="*/ 6 w 631"/>
                <a:gd name="T107" fmla="*/ 313 h 398"/>
                <a:gd name="T108" fmla="*/ 4 w 631"/>
                <a:gd name="T109" fmla="*/ 33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1" h="398">
                  <a:moveTo>
                    <a:pt x="6" y="340"/>
                  </a:moveTo>
                  <a:lnTo>
                    <a:pt x="6" y="340"/>
                  </a:lnTo>
                  <a:lnTo>
                    <a:pt x="11" y="346"/>
                  </a:lnTo>
                  <a:lnTo>
                    <a:pt x="16" y="352"/>
                  </a:lnTo>
                  <a:lnTo>
                    <a:pt x="25" y="365"/>
                  </a:lnTo>
                  <a:lnTo>
                    <a:pt x="25" y="365"/>
                  </a:lnTo>
                  <a:lnTo>
                    <a:pt x="27" y="367"/>
                  </a:lnTo>
                  <a:lnTo>
                    <a:pt x="30" y="370"/>
                  </a:lnTo>
                  <a:lnTo>
                    <a:pt x="38" y="374"/>
                  </a:lnTo>
                  <a:lnTo>
                    <a:pt x="45" y="378"/>
                  </a:lnTo>
                  <a:lnTo>
                    <a:pt x="48" y="381"/>
                  </a:lnTo>
                  <a:lnTo>
                    <a:pt x="50" y="384"/>
                  </a:lnTo>
                  <a:lnTo>
                    <a:pt x="50" y="384"/>
                  </a:lnTo>
                  <a:lnTo>
                    <a:pt x="53" y="389"/>
                  </a:lnTo>
                  <a:lnTo>
                    <a:pt x="57" y="393"/>
                  </a:lnTo>
                  <a:lnTo>
                    <a:pt x="62" y="396"/>
                  </a:lnTo>
                  <a:lnTo>
                    <a:pt x="68" y="398"/>
                  </a:lnTo>
                  <a:lnTo>
                    <a:pt x="68" y="398"/>
                  </a:lnTo>
                  <a:lnTo>
                    <a:pt x="75" y="398"/>
                  </a:lnTo>
                  <a:lnTo>
                    <a:pt x="79" y="398"/>
                  </a:lnTo>
                  <a:lnTo>
                    <a:pt x="81" y="396"/>
                  </a:lnTo>
                  <a:lnTo>
                    <a:pt x="82" y="394"/>
                  </a:lnTo>
                  <a:lnTo>
                    <a:pt x="82" y="394"/>
                  </a:lnTo>
                  <a:lnTo>
                    <a:pt x="82" y="392"/>
                  </a:lnTo>
                  <a:lnTo>
                    <a:pt x="84" y="390"/>
                  </a:lnTo>
                  <a:lnTo>
                    <a:pt x="89" y="388"/>
                  </a:lnTo>
                  <a:lnTo>
                    <a:pt x="95" y="386"/>
                  </a:lnTo>
                  <a:lnTo>
                    <a:pt x="101" y="386"/>
                  </a:lnTo>
                  <a:lnTo>
                    <a:pt x="101" y="386"/>
                  </a:lnTo>
                  <a:lnTo>
                    <a:pt x="106" y="386"/>
                  </a:lnTo>
                  <a:lnTo>
                    <a:pt x="111" y="385"/>
                  </a:lnTo>
                  <a:lnTo>
                    <a:pt x="116" y="385"/>
                  </a:lnTo>
                  <a:lnTo>
                    <a:pt x="123" y="387"/>
                  </a:lnTo>
                  <a:lnTo>
                    <a:pt x="123" y="387"/>
                  </a:lnTo>
                  <a:lnTo>
                    <a:pt x="126" y="388"/>
                  </a:lnTo>
                  <a:lnTo>
                    <a:pt x="131" y="390"/>
                  </a:lnTo>
                  <a:lnTo>
                    <a:pt x="136" y="390"/>
                  </a:lnTo>
                  <a:lnTo>
                    <a:pt x="141" y="390"/>
                  </a:lnTo>
                  <a:lnTo>
                    <a:pt x="146" y="389"/>
                  </a:lnTo>
                  <a:lnTo>
                    <a:pt x="150" y="387"/>
                  </a:lnTo>
                  <a:lnTo>
                    <a:pt x="154" y="384"/>
                  </a:lnTo>
                  <a:lnTo>
                    <a:pt x="159" y="381"/>
                  </a:lnTo>
                  <a:lnTo>
                    <a:pt x="159" y="381"/>
                  </a:lnTo>
                  <a:lnTo>
                    <a:pt x="164" y="374"/>
                  </a:lnTo>
                  <a:lnTo>
                    <a:pt x="169" y="369"/>
                  </a:lnTo>
                  <a:lnTo>
                    <a:pt x="173" y="365"/>
                  </a:lnTo>
                  <a:lnTo>
                    <a:pt x="177" y="360"/>
                  </a:lnTo>
                  <a:lnTo>
                    <a:pt x="177" y="360"/>
                  </a:lnTo>
                  <a:lnTo>
                    <a:pt x="181" y="356"/>
                  </a:lnTo>
                  <a:lnTo>
                    <a:pt x="185" y="354"/>
                  </a:lnTo>
                  <a:lnTo>
                    <a:pt x="192" y="353"/>
                  </a:lnTo>
                  <a:lnTo>
                    <a:pt x="200" y="352"/>
                  </a:lnTo>
                  <a:lnTo>
                    <a:pt x="200" y="352"/>
                  </a:lnTo>
                  <a:lnTo>
                    <a:pt x="210" y="352"/>
                  </a:lnTo>
                  <a:lnTo>
                    <a:pt x="220" y="352"/>
                  </a:lnTo>
                  <a:lnTo>
                    <a:pt x="229" y="354"/>
                  </a:lnTo>
                  <a:lnTo>
                    <a:pt x="232" y="355"/>
                  </a:lnTo>
                  <a:lnTo>
                    <a:pt x="234" y="358"/>
                  </a:lnTo>
                  <a:lnTo>
                    <a:pt x="234" y="358"/>
                  </a:lnTo>
                  <a:lnTo>
                    <a:pt x="235" y="360"/>
                  </a:lnTo>
                  <a:lnTo>
                    <a:pt x="238" y="363"/>
                  </a:lnTo>
                  <a:lnTo>
                    <a:pt x="246" y="367"/>
                  </a:lnTo>
                  <a:lnTo>
                    <a:pt x="255" y="370"/>
                  </a:lnTo>
                  <a:lnTo>
                    <a:pt x="263" y="372"/>
                  </a:lnTo>
                  <a:lnTo>
                    <a:pt x="263" y="372"/>
                  </a:lnTo>
                  <a:lnTo>
                    <a:pt x="267" y="372"/>
                  </a:lnTo>
                  <a:lnTo>
                    <a:pt x="270" y="370"/>
                  </a:lnTo>
                  <a:lnTo>
                    <a:pt x="276" y="364"/>
                  </a:lnTo>
                  <a:lnTo>
                    <a:pt x="279" y="360"/>
                  </a:lnTo>
                  <a:lnTo>
                    <a:pt x="282" y="357"/>
                  </a:lnTo>
                  <a:lnTo>
                    <a:pt x="286" y="355"/>
                  </a:lnTo>
                  <a:lnTo>
                    <a:pt x="290" y="355"/>
                  </a:lnTo>
                  <a:lnTo>
                    <a:pt x="290" y="355"/>
                  </a:lnTo>
                  <a:lnTo>
                    <a:pt x="301" y="356"/>
                  </a:lnTo>
                  <a:lnTo>
                    <a:pt x="314" y="355"/>
                  </a:lnTo>
                  <a:lnTo>
                    <a:pt x="320" y="354"/>
                  </a:lnTo>
                  <a:lnTo>
                    <a:pt x="324" y="353"/>
                  </a:lnTo>
                  <a:lnTo>
                    <a:pt x="327" y="351"/>
                  </a:lnTo>
                  <a:lnTo>
                    <a:pt x="330" y="348"/>
                  </a:lnTo>
                  <a:lnTo>
                    <a:pt x="330" y="348"/>
                  </a:lnTo>
                  <a:lnTo>
                    <a:pt x="331" y="342"/>
                  </a:lnTo>
                  <a:lnTo>
                    <a:pt x="333" y="338"/>
                  </a:lnTo>
                  <a:lnTo>
                    <a:pt x="340" y="330"/>
                  </a:lnTo>
                  <a:lnTo>
                    <a:pt x="340" y="330"/>
                  </a:lnTo>
                  <a:lnTo>
                    <a:pt x="341" y="327"/>
                  </a:lnTo>
                  <a:lnTo>
                    <a:pt x="342" y="323"/>
                  </a:lnTo>
                  <a:lnTo>
                    <a:pt x="343" y="314"/>
                  </a:lnTo>
                  <a:lnTo>
                    <a:pt x="345" y="310"/>
                  </a:lnTo>
                  <a:lnTo>
                    <a:pt x="346" y="306"/>
                  </a:lnTo>
                  <a:lnTo>
                    <a:pt x="349" y="302"/>
                  </a:lnTo>
                  <a:lnTo>
                    <a:pt x="353" y="300"/>
                  </a:lnTo>
                  <a:lnTo>
                    <a:pt x="353" y="300"/>
                  </a:lnTo>
                  <a:lnTo>
                    <a:pt x="356" y="298"/>
                  </a:lnTo>
                  <a:lnTo>
                    <a:pt x="359" y="296"/>
                  </a:lnTo>
                  <a:lnTo>
                    <a:pt x="360" y="294"/>
                  </a:lnTo>
                  <a:lnTo>
                    <a:pt x="361" y="292"/>
                  </a:lnTo>
                  <a:lnTo>
                    <a:pt x="362" y="287"/>
                  </a:lnTo>
                  <a:lnTo>
                    <a:pt x="362" y="281"/>
                  </a:lnTo>
                  <a:lnTo>
                    <a:pt x="362" y="281"/>
                  </a:lnTo>
                  <a:lnTo>
                    <a:pt x="362" y="273"/>
                  </a:lnTo>
                  <a:lnTo>
                    <a:pt x="363" y="267"/>
                  </a:lnTo>
                  <a:lnTo>
                    <a:pt x="364" y="265"/>
                  </a:lnTo>
                  <a:lnTo>
                    <a:pt x="365" y="262"/>
                  </a:lnTo>
                  <a:lnTo>
                    <a:pt x="367" y="261"/>
                  </a:lnTo>
                  <a:lnTo>
                    <a:pt x="370" y="259"/>
                  </a:lnTo>
                  <a:lnTo>
                    <a:pt x="370" y="259"/>
                  </a:lnTo>
                  <a:lnTo>
                    <a:pt x="377" y="256"/>
                  </a:lnTo>
                  <a:lnTo>
                    <a:pt x="380" y="254"/>
                  </a:lnTo>
                  <a:lnTo>
                    <a:pt x="382" y="251"/>
                  </a:lnTo>
                  <a:lnTo>
                    <a:pt x="384" y="248"/>
                  </a:lnTo>
                  <a:lnTo>
                    <a:pt x="386" y="244"/>
                  </a:lnTo>
                  <a:lnTo>
                    <a:pt x="387" y="238"/>
                  </a:lnTo>
                  <a:lnTo>
                    <a:pt x="388" y="232"/>
                  </a:lnTo>
                  <a:lnTo>
                    <a:pt x="388" y="232"/>
                  </a:lnTo>
                  <a:lnTo>
                    <a:pt x="388" y="220"/>
                  </a:lnTo>
                  <a:lnTo>
                    <a:pt x="389" y="210"/>
                  </a:lnTo>
                  <a:lnTo>
                    <a:pt x="391" y="202"/>
                  </a:lnTo>
                  <a:lnTo>
                    <a:pt x="396" y="194"/>
                  </a:lnTo>
                  <a:lnTo>
                    <a:pt x="396" y="194"/>
                  </a:lnTo>
                  <a:lnTo>
                    <a:pt x="399" y="188"/>
                  </a:lnTo>
                  <a:lnTo>
                    <a:pt x="400" y="184"/>
                  </a:lnTo>
                  <a:lnTo>
                    <a:pt x="402" y="177"/>
                  </a:lnTo>
                  <a:lnTo>
                    <a:pt x="404" y="172"/>
                  </a:lnTo>
                  <a:lnTo>
                    <a:pt x="406" y="170"/>
                  </a:lnTo>
                  <a:lnTo>
                    <a:pt x="409" y="170"/>
                  </a:lnTo>
                  <a:lnTo>
                    <a:pt x="409" y="170"/>
                  </a:lnTo>
                  <a:lnTo>
                    <a:pt x="426" y="170"/>
                  </a:lnTo>
                  <a:lnTo>
                    <a:pt x="448" y="172"/>
                  </a:lnTo>
                  <a:lnTo>
                    <a:pt x="448" y="172"/>
                  </a:lnTo>
                  <a:lnTo>
                    <a:pt x="453" y="172"/>
                  </a:lnTo>
                  <a:lnTo>
                    <a:pt x="459" y="172"/>
                  </a:lnTo>
                  <a:lnTo>
                    <a:pt x="472" y="171"/>
                  </a:lnTo>
                  <a:lnTo>
                    <a:pt x="484" y="170"/>
                  </a:lnTo>
                  <a:lnTo>
                    <a:pt x="490" y="170"/>
                  </a:lnTo>
                  <a:lnTo>
                    <a:pt x="495" y="172"/>
                  </a:lnTo>
                  <a:lnTo>
                    <a:pt x="495" y="172"/>
                  </a:lnTo>
                  <a:lnTo>
                    <a:pt x="503" y="175"/>
                  </a:lnTo>
                  <a:lnTo>
                    <a:pt x="510" y="179"/>
                  </a:lnTo>
                  <a:lnTo>
                    <a:pt x="522" y="188"/>
                  </a:lnTo>
                  <a:lnTo>
                    <a:pt x="522" y="188"/>
                  </a:lnTo>
                  <a:lnTo>
                    <a:pt x="524" y="187"/>
                  </a:lnTo>
                  <a:lnTo>
                    <a:pt x="527" y="185"/>
                  </a:lnTo>
                  <a:lnTo>
                    <a:pt x="530" y="184"/>
                  </a:lnTo>
                  <a:lnTo>
                    <a:pt x="534" y="184"/>
                  </a:lnTo>
                  <a:lnTo>
                    <a:pt x="534" y="184"/>
                  </a:lnTo>
                  <a:lnTo>
                    <a:pt x="542" y="183"/>
                  </a:lnTo>
                  <a:lnTo>
                    <a:pt x="548" y="182"/>
                  </a:lnTo>
                  <a:lnTo>
                    <a:pt x="551" y="179"/>
                  </a:lnTo>
                  <a:lnTo>
                    <a:pt x="552" y="177"/>
                  </a:lnTo>
                  <a:lnTo>
                    <a:pt x="552" y="175"/>
                  </a:lnTo>
                  <a:lnTo>
                    <a:pt x="552" y="175"/>
                  </a:lnTo>
                  <a:lnTo>
                    <a:pt x="552" y="172"/>
                  </a:lnTo>
                  <a:lnTo>
                    <a:pt x="554" y="170"/>
                  </a:lnTo>
                  <a:lnTo>
                    <a:pt x="558" y="169"/>
                  </a:lnTo>
                  <a:lnTo>
                    <a:pt x="564" y="169"/>
                  </a:lnTo>
                  <a:lnTo>
                    <a:pt x="564" y="169"/>
                  </a:lnTo>
                  <a:lnTo>
                    <a:pt x="571" y="168"/>
                  </a:lnTo>
                  <a:lnTo>
                    <a:pt x="573" y="167"/>
                  </a:lnTo>
                  <a:lnTo>
                    <a:pt x="575" y="165"/>
                  </a:lnTo>
                  <a:lnTo>
                    <a:pt x="576" y="163"/>
                  </a:lnTo>
                  <a:lnTo>
                    <a:pt x="577" y="161"/>
                  </a:lnTo>
                  <a:lnTo>
                    <a:pt x="577" y="158"/>
                  </a:lnTo>
                  <a:lnTo>
                    <a:pt x="577" y="154"/>
                  </a:lnTo>
                  <a:lnTo>
                    <a:pt x="577" y="154"/>
                  </a:lnTo>
                  <a:lnTo>
                    <a:pt x="576" y="151"/>
                  </a:lnTo>
                  <a:lnTo>
                    <a:pt x="574" y="150"/>
                  </a:lnTo>
                  <a:lnTo>
                    <a:pt x="571" y="149"/>
                  </a:lnTo>
                  <a:lnTo>
                    <a:pt x="569" y="149"/>
                  </a:lnTo>
                  <a:lnTo>
                    <a:pt x="566" y="148"/>
                  </a:lnTo>
                  <a:lnTo>
                    <a:pt x="564" y="148"/>
                  </a:lnTo>
                  <a:lnTo>
                    <a:pt x="562" y="146"/>
                  </a:lnTo>
                  <a:lnTo>
                    <a:pt x="561" y="142"/>
                  </a:lnTo>
                  <a:lnTo>
                    <a:pt x="561" y="142"/>
                  </a:lnTo>
                  <a:lnTo>
                    <a:pt x="561" y="138"/>
                  </a:lnTo>
                  <a:lnTo>
                    <a:pt x="561" y="135"/>
                  </a:lnTo>
                  <a:lnTo>
                    <a:pt x="562" y="134"/>
                  </a:lnTo>
                  <a:lnTo>
                    <a:pt x="564" y="133"/>
                  </a:lnTo>
                  <a:lnTo>
                    <a:pt x="569" y="132"/>
                  </a:lnTo>
                  <a:lnTo>
                    <a:pt x="576" y="132"/>
                  </a:lnTo>
                  <a:lnTo>
                    <a:pt x="576" y="132"/>
                  </a:lnTo>
                  <a:lnTo>
                    <a:pt x="597" y="133"/>
                  </a:lnTo>
                  <a:lnTo>
                    <a:pt x="606" y="132"/>
                  </a:lnTo>
                  <a:lnTo>
                    <a:pt x="608" y="131"/>
                  </a:lnTo>
                  <a:lnTo>
                    <a:pt x="609" y="130"/>
                  </a:lnTo>
                  <a:lnTo>
                    <a:pt x="609" y="130"/>
                  </a:lnTo>
                  <a:lnTo>
                    <a:pt x="610" y="127"/>
                  </a:lnTo>
                  <a:lnTo>
                    <a:pt x="612" y="125"/>
                  </a:lnTo>
                  <a:lnTo>
                    <a:pt x="616" y="124"/>
                  </a:lnTo>
                  <a:lnTo>
                    <a:pt x="621" y="122"/>
                  </a:lnTo>
                  <a:lnTo>
                    <a:pt x="621" y="122"/>
                  </a:lnTo>
                  <a:lnTo>
                    <a:pt x="624" y="121"/>
                  </a:lnTo>
                  <a:lnTo>
                    <a:pt x="627" y="118"/>
                  </a:lnTo>
                  <a:lnTo>
                    <a:pt x="629" y="116"/>
                  </a:lnTo>
                  <a:lnTo>
                    <a:pt x="631" y="112"/>
                  </a:lnTo>
                  <a:lnTo>
                    <a:pt x="631" y="109"/>
                  </a:lnTo>
                  <a:lnTo>
                    <a:pt x="630" y="106"/>
                  </a:lnTo>
                  <a:lnTo>
                    <a:pt x="628" y="102"/>
                  </a:lnTo>
                  <a:lnTo>
                    <a:pt x="623" y="100"/>
                  </a:lnTo>
                  <a:lnTo>
                    <a:pt x="623" y="100"/>
                  </a:lnTo>
                  <a:lnTo>
                    <a:pt x="611" y="97"/>
                  </a:lnTo>
                  <a:lnTo>
                    <a:pt x="598" y="93"/>
                  </a:lnTo>
                  <a:lnTo>
                    <a:pt x="588" y="89"/>
                  </a:lnTo>
                  <a:lnTo>
                    <a:pt x="583" y="86"/>
                  </a:lnTo>
                  <a:lnTo>
                    <a:pt x="580" y="83"/>
                  </a:lnTo>
                  <a:lnTo>
                    <a:pt x="580" y="83"/>
                  </a:lnTo>
                  <a:lnTo>
                    <a:pt x="575" y="78"/>
                  </a:lnTo>
                  <a:lnTo>
                    <a:pt x="570" y="75"/>
                  </a:lnTo>
                  <a:lnTo>
                    <a:pt x="565" y="74"/>
                  </a:lnTo>
                  <a:lnTo>
                    <a:pt x="560" y="74"/>
                  </a:lnTo>
                  <a:lnTo>
                    <a:pt x="560" y="74"/>
                  </a:lnTo>
                  <a:lnTo>
                    <a:pt x="553" y="74"/>
                  </a:lnTo>
                  <a:lnTo>
                    <a:pt x="543" y="72"/>
                  </a:lnTo>
                  <a:lnTo>
                    <a:pt x="539" y="70"/>
                  </a:lnTo>
                  <a:lnTo>
                    <a:pt x="535" y="67"/>
                  </a:lnTo>
                  <a:lnTo>
                    <a:pt x="532" y="64"/>
                  </a:lnTo>
                  <a:lnTo>
                    <a:pt x="531" y="60"/>
                  </a:lnTo>
                  <a:lnTo>
                    <a:pt x="531" y="60"/>
                  </a:lnTo>
                  <a:lnTo>
                    <a:pt x="531" y="51"/>
                  </a:lnTo>
                  <a:lnTo>
                    <a:pt x="530" y="43"/>
                  </a:lnTo>
                  <a:lnTo>
                    <a:pt x="529" y="39"/>
                  </a:lnTo>
                  <a:lnTo>
                    <a:pt x="527" y="35"/>
                  </a:lnTo>
                  <a:lnTo>
                    <a:pt x="525" y="31"/>
                  </a:lnTo>
                  <a:lnTo>
                    <a:pt x="521" y="28"/>
                  </a:lnTo>
                  <a:lnTo>
                    <a:pt x="521" y="28"/>
                  </a:lnTo>
                  <a:lnTo>
                    <a:pt x="512" y="22"/>
                  </a:lnTo>
                  <a:lnTo>
                    <a:pt x="503" y="16"/>
                  </a:lnTo>
                  <a:lnTo>
                    <a:pt x="494" y="11"/>
                  </a:lnTo>
                  <a:lnTo>
                    <a:pt x="491" y="9"/>
                  </a:lnTo>
                  <a:lnTo>
                    <a:pt x="489" y="7"/>
                  </a:lnTo>
                  <a:lnTo>
                    <a:pt x="489" y="7"/>
                  </a:lnTo>
                  <a:lnTo>
                    <a:pt x="487" y="5"/>
                  </a:lnTo>
                  <a:lnTo>
                    <a:pt x="485" y="2"/>
                  </a:lnTo>
                  <a:lnTo>
                    <a:pt x="481" y="1"/>
                  </a:lnTo>
                  <a:lnTo>
                    <a:pt x="477" y="0"/>
                  </a:lnTo>
                  <a:lnTo>
                    <a:pt x="473" y="0"/>
                  </a:lnTo>
                  <a:lnTo>
                    <a:pt x="468" y="1"/>
                  </a:lnTo>
                  <a:lnTo>
                    <a:pt x="464" y="4"/>
                  </a:lnTo>
                  <a:lnTo>
                    <a:pt x="460" y="10"/>
                  </a:lnTo>
                  <a:lnTo>
                    <a:pt x="460" y="10"/>
                  </a:lnTo>
                  <a:lnTo>
                    <a:pt x="456" y="16"/>
                  </a:lnTo>
                  <a:lnTo>
                    <a:pt x="451" y="23"/>
                  </a:lnTo>
                  <a:lnTo>
                    <a:pt x="440" y="32"/>
                  </a:lnTo>
                  <a:lnTo>
                    <a:pt x="435" y="36"/>
                  </a:lnTo>
                  <a:lnTo>
                    <a:pt x="430" y="41"/>
                  </a:lnTo>
                  <a:lnTo>
                    <a:pt x="426" y="47"/>
                  </a:lnTo>
                  <a:lnTo>
                    <a:pt x="424" y="54"/>
                  </a:lnTo>
                  <a:lnTo>
                    <a:pt x="424" y="54"/>
                  </a:lnTo>
                  <a:lnTo>
                    <a:pt x="422" y="65"/>
                  </a:lnTo>
                  <a:lnTo>
                    <a:pt x="421" y="71"/>
                  </a:lnTo>
                  <a:lnTo>
                    <a:pt x="420" y="72"/>
                  </a:lnTo>
                  <a:lnTo>
                    <a:pt x="418" y="74"/>
                  </a:lnTo>
                  <a:lnTo>
                    <a:pt x="411" y="77"/>
                  </a:lnTo>
                  <a:lnTo>
                    <a:pt x="411" y="77"/>
                  </a:lnTo>
                  <a:lnTo>
                    <a:pt x="403" y="82"/>
                  </a:lnTo>
                  <a:lnTo>
                    <a:pt x="397" y="88"/>
                  </a:lnTo>
                  <a:lnTo>
                    <a:pt x="393" y="95"/>
                  </a:lnTo>
                  <a:lnTo>
                    <a:pt x="391" y="99"/>
                  </a:lnTo>
                  <a:lnTo>
                    <a:pt x="390" y="103"/>
                  </a:lnTo>
                  <a:lnTo>
                    <a:pt x="390" y="103"/>
                  </a:lnTo>
                  <a:lnTo>
                    <a:pt x="390" y="109"/>
                  </a:lnTo>
                  <a:lnTo>
                    <a:pt x="390" y="113"/>
                  </a:lnTo>
                  <a:lnTo>
                    <a:pt x="390" y="122"/>
                  </a:lnTo>
                  <a:lnTo>
                    <a:pt x="389" y="125"/>
                  </a:lnTo>
                  <a:lnTo>
                    <a:pt x="387" y="128"/>
                  </a:lnTo>
                  <a:lnTo>
                    <a:pt x="384" y="129"/>
                  </a:lnTo>
                  <a:lnTo>
                    <a:pt x="378" y="130"/>
                  </a:lnTo>
                  <a:lnTo>
                    <a:pt x="378" y="130"/>
                  </a:lnTo>
                  <a:lnTo>
                    <a:pt x="364" y="130"/>
                  </a:lnTo>
                  <a:lnTo>
                    <a:pt x="364" y="130"/>
                  </a:lnTo>
                  <a:lnTo>
                    <a:pt x="366" y="132"/>
                  </a:lnTo>
                  <a:lnTo>
                    <a:pt x="367" y="134"/>
                  </a:lnTo>
                  <a:lnTo>
                    <a:pt x="368" y="137"/>
                  </a:lnTo>
                  <a:lnTo>
                    <a:pt x="368" y="137"/>
                  </a:lnTo>
                  <a:lnTo>
                    <a:pt x="368" y="140"/>
                  </a:lnTo>
                  <a:lnTo>
                    <a:pt x="368" y="144"/>
                  </a:lnTo>
                  <a:lnTo>
                    <a:pt x="366" y="157"/>
                  </a:lnTo>
                  <a:lnTo>
                    <a:pt x="366" y="157"/>
                  </a:lnTo>
                  <a:lnTo>
                    <a:pt x="365" y="162"/>
                  </a:lnTo>
                  <a:lnTo>
                    <a:pt x="364" y="163"/>
                  </a:lnTo>
                  <a:lnTo>
                    <a:pt x="363" y="163"/>
                  </a:lnTo>
                  <a:lnTo>
                    <a:pt x="353" y="162"/>
                  </a:lnTo>
                  <a:lnTo>
                    <a:pt x="353" y="162"/>
                  </a:lnTo>
                  <a:lnTo>
                    <a:pt x="350" y="163"/>
                  </a:lnTo>
                  <a:lnTo>
                    <a:pt x="348" y="163"/>
                  </a:lnTo>
                  <a:lnTo>
                    <a:pt x="346" y="164"/>
                  </a:lnTo>
                  <a:lnTo>
                    <a:pt x="345" y="166"/>
                  </a:lnTo>
                  <a:lnTo>
                    <a:pt x="344" y="171"/>
                  </a:lnTo>
                  <a:lnTo>
                    <a:pt x="344" y="178"/>
                  </a:lnTo>
                  <a:lnTo>
                    <a:pt x="344" y="178"/>
                  </a:lnTo>
                  <a:lnTo>
                    <a:pt x="343" y="185"/>
                  </a:lnTo>
                  <a:lnTo>
                    <a:pt x="342" y="187"/>
                  </a:lnTo>
                  <a:lnTo>
                    <a:pt x="341" y="188"/>
                  </a:lnTo>
                  <a:lnTo>
                    <a:pt x="337" y="188"/>
                  </a:lnTo>
                  <a:lnTo>
                    <a:pt x="331" y="188"/>
                  </a:lnTo>
                  <a:lnTo>
                    <a:pt x="331" y="188"/>
                  </a:lnTo>
                  <a:lnTo>
                    <a:pt x="327" y="188"/>
                  </a:lnTo>
                  <a:lnTo>
                    <a:pt x="325" y="187"/>
                  </a:lnTo>
                  <a:lnTo>
                    <a:pt x="321" y="184"/>
                  </a:lnTo>
                  <a:lnTo>
                    <a:pt x="318" y="180"/>
                  </a:lnTo>
                  <a:lnTo>
                    <a:pt x="316" y="176"/>
                  </a:lnTo>
                  <a:lnTo>
                    <a:pt x="316" y="176"/>
                  </a:lnTo>
                  <a:lnTo>
                    <a:pt x="314" y="172"/>
                  </a:lnTo>
                  <a:lnTo>
                    <a:pt x="311" y="169"/>
                  </a:lnTo>
                  <a:lnTo>
                    <a:pt x="307" y="165"/>
                  </a:lnTo>
                  <a:lnTo>
                    <a:pt x="300" y="162"/>
                  </a:lnTo>
                  <a:lnTo>
                    <a:pt x="300" y="162"/>
                  </a:lnTo>
                  <a:lnTo>
                    <a:pt x="294" y="160"/>
                  </a:lnTo>
                  <a:lnTo>
                    <a:pt x="290" y="156"/>
                  </a:lnTo>
                  <a:lnTo>
                    <a:pt x="290" y="156"/>
                  </a:lnTo>
                  <a:lnTo>
                    <a:pt x="287" y="162"/>
                  </a:lnTo>
                  <a:lnTo>
                    <a:pt x="284" y="169"/>
                  </a:lnTo>
                  <a:lnTo>
                    <a:pt x="284" y="169"/>
                  </a:lnTo>
                  <a:lnTo>
                    <a:pt x="282" y="174"/>
                  </a:lnTo>
                  <a:lnTo>
                    <a:pt x="278" y="178"/>
                  </a:lnTo>
                  <a:lnTo>
                    <a:pt x="268" y="189"/>
                  </a:lnTo>
                  <a:lnTo>
                    <a:pt x="257" y="201"/>
                  </a:lnTo>
                  <a:lnTo>
                    <a:pt x="252" y="207"/>
                  </a:lnTo>
                  <a:lnTo>
                    <a:pt x="248" y="213"/>
                  </a:lnTo>
                  <a:lnTo>
                    <a:pt x="248" y="213"/>
                  </a:lnTo>
                  <a:lnTo>
                    <a:pt x="240" y="226"/>
                  </a:lnTo>
                  <a:lnTo>
                    <a:pt x="236" y="232"/>
                  </a:lnTo>
                  <a:lnTo>
                    <a:pt x="231" y="238"/>
                  </a:lnTo>
                  <a:lnTo>
                    <a:pt x="225" y="243"/>
                  </a:lnTo>
                  <a:lnTo>
                    <a:pt x="217" y="247"/>
                  </a:lnTo>
                  <a:lnTo>
                    <a:pt x="209" y="250"/>
                  </a:lnTo>
                  <a:lnTo>
                    <a:pt x="199" y="252"/>
                  </a:lnTo>
                  <a:lnTo>
                    <a:pt x="199" y="252"/>
                  </a:lnTo>
                  <a:lnTo>
                    <a:pt x="189" y="253"/>
                  </a:lnTo>
                  <a:lnTo>
                    <a:pt x="181" y="254"/>
                  </a:lnTo>
                  <a:lnTo>
                    <a:pt x="168" y="258"/>
                  </a:lnTo>
                  <a:lnTo>
                    <a:pt x="158" y="261"/>
                  </a:lnTo>
                  <a:lnTo>
                    <a:pt x="153" y="262"/>
                  </a:lnTo>
                  <a:lnTo>
                    <a:pt x="149" y="262"/>
                  </a:lnTo>
                  <a:lnTo>
                    <a:pt x="149" y="262"/>
                  </a:lnTo>
                  <a:lnTo>
                    <a:pt x="139" y="263"/>
                  </a:lnTo>
                  <a:lnTo>
                    <a:pt x="129" y="267"/>
                  </a:lnTo>
                  <a:lnTo>
                    <a:pt x="124" y="270"/>
                  </a:lnTo>
                  <a:lnTo>
                    <a:pt x="120" y="273"/>
                  </a:lnTo>
                  <a:lnTo>
                    <a:pt x="118" y="277"/>
                  </a:lnTo>
                  <a:lnTo>
                    <a:pt x="117" y="281"/>
                  </a:lnTo>
                  <a:lnTo>
                    <a:pt x="117" y="281"/>
                  </a:lnTo>
                  <a:lnTo>
                    <a:pt x="116" y="290"/>
                  </a:lnTo>
                  <a:lnTo>
                    <a:pt x="113" y="300"/>
                  </a:lnTo>
                  <a:lnTo>
                    <a:pt x="109" y="309"/>
                  </a:lnTo>
                  <a:lnTo>
                    <a:pt x="105" y="315"/>
                  </a:lnTo>
                  <a:lnTo>
                    <a:pt x="105" y="315"/>
                  </a:lnTo>
                  <a:lnTo>
                    <a:pt x="103" y="317"/>
                  </a:lnTo>
                  <a:lnTo>
                    <a:pt x="102" y="320"/>
                  </a:lnTo>
                  <a:lnTo>
                    <a:pt x="101" y="327"/>
                  </a:lnTo>
                  <a:lnTo>
                    <a:pt x="101" y="339"/>
                  </a:lnTo>
                  <a:lnTo>
                    <a:pt x="101" y="339"/>
                  </a:lnTo>
                  <a:lnTo>
                    <a:pt x="100" y="344"/>
                  </a:lnTo>
                  <a:lnTo>
                    <a:pt x="97" y="349"/>
                  </a:lnTo>
                  <a:lnTo>
                    <a:pt x="94" y="351"/>
                  </a:lnTo>
                  <a:lnTo>
                    <a:pt x="91" y="353"/>
                  </a:lnTo>
                  <a:lnTo>
                    <a:pt x="88" y="354"/>
                  </a:lnTo>
                  <a:lnTo>
                    <a:pt x="84" y="354"/>
                  </a:lnTo>
                  <a:lnTo>
                    <a:pt x="84" y="354"/>
                  </a:lnTo>
                  <a:lnTo>
                    <a:pt x="80" y="353"/>
                  </a:lnTo>
                  <a:lnTo>
                    <a:pt x="77" y="351"/>
                  </a:lnTo>
                  <a:lnTo>
                    <a:pt x="72" y="344"/>
                  </a:lnTo>
                  <a:lnTo>
                    <a:pt x="68" y="341"/>
                  </a:lnTo>
                  <a:lnTo>
                    <a:pt x="64" y="338"/>
                  </a:lnTo>
                  <a:lnTo>
                    <a:pt x="60" y="336"/>
                  </a:lnTo>
                  <a:lnTo>
                    <a:pt x="55" y="336"/>
                  </a:lnTo>
                  <a:lnTo>
                    <a:pt x="55" y="336"/>
                  </a:lnTo>
                  <a:lnTo>
                    <a:pt x="44" y="337"/>
                  </a:lnTo>
                  <a:lnTo>
                    <a:pt x="34" y="337"/>
                  </a:lnTo>
                  <a:lnTo>
                    <a:pt x="25" y="335"/>
                  </a:lnTo>
                  <a:lnTo>
                    <a:pt x="23" y="334"/>
                  </a:lnTo>
                  <a:lnTo>
                    <a:pt x="21" y="332"/>
                  </a:lnTo>
                  <a:lnTo>
                    <a:pt x="21" y="332"/>
                  </a:lnTo>
                  <a:lnTo>
                    <a:pt x="19" y="327"/>
                  </a:lnTo>
                  <a:lnTo>
                    <a:pt x="15" y="321"/>
                  </a:lnTo>
                  <a:lnTo>
                    <a:pt x="11" y="316"/>
                  </a:lnTo>
                  <a:lnTo>
                    <a:pt x="9" y="314"/>
                  </a:lnTo>
                  <a:lnTo>
                    <a:pt x="6" y="313"/>
                  </a:lnTo>
                  <a:lnTo>
                    <a:pt x="6" y="313"/>
                  </a:lnTo>
                  <a:lnTo>
                    <a:pt x="3" y="313"/>
                  </a:lnTo>
                  <a:lnTo>
                    <a:pt x="0" y="314"/>
                  </a:lnTo>
                  <a:lnTo>
                    <a:pt x="0" y="314"/>
                  </a:lnTo>
                  <a:lnTo>
                    <a:pt x="0" y="321"/>
                  </a:lnTo>
                  <a:lnTo>
                    <a:pt x="1" y="328"/>
                  </a:lnTo>
                  <a:lnTo>
                    <a:pt x="2" y="335"/>
                  </a:lnTo>
                  <a:lnTo>
                    <a:pt x="4" y="337"/>
                  </a:lnTo>
                  <a:lnTo>
                    <a:pt x="6" y="340"/>
                  </a:lnTo>
                  <a:lnTo>
                    <a:pt x="6" y="34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2" name="Freeform 197">
              <a:extLst>
                <a:ext uri="{FF2B5EF4-FFF2-40B4-BE49-F238E27FC236}">
                  <a16:creationId xmlns:a16="http://schemas.microsoft.com/office/drawing/2014/main" id="{AAA8A11E-D51A-405E-958F-4D332336E2D6}"/>
                </a:ext>
              </a:extLst>
            </p:cNvPr>
            <p:cNvSpPr>
              <a:spLocks/>
            </p:cNvSpPr>
            <p:nvPr/>
          </p:nvSpPr>
          <p:spPr bwMode="auto">
            <a:xfrm>
              <a:off x="2442259" y="3036986"/>
              <a:ext cx="36865" cy="87051"/>
            </a:xfrm>
            <a:custGeom>
              <a:avLst/>
              <a:gdLst>
                <a:gd name="T0" fmla="*/ 5 w 117"/>
                <a:gd name="T1" fmla="*/ 179 h 236"/>
                <a:gd name="T2" fmla="*/ 17 w 117"/>
                <a:gd name="T3" fmla="*/ 194 h 236"/>
                <a:gd name="T4" fmla="*/ 21 w 117"/>
                <a:gd name="T5" fmla="*/ 196 h 236"/>
                <a:gd name="T6" fmla="*/ 29 w 117"/>
                <a:gd name="T7" fmla="*/ 200 h 236"/>
                <a:gd name="T8" fmla="*/ 32 w 117"/>
                <a:gd name="T9" fmla="*/ 204 h 236"/>
                <a:gd name="T10" fmla="*/ 36 w 117"/>
                <a:gd name="T11" fmla="*/ 211 h 236"/>
                <a:gd name="T12" fmla="*/ 38 w 117"/>
                <a:gd name="T13" fmla="*/ 219 h 236"/>
                <a:gd name="T14" fmla="*/ 42 w 117"/>
                <a:gd name="T15" fmla="*/ 234 h 236"/>
                <a:gd name="T16" fmla="*/ 45 w 117"/>
                <a:gd name="T17" fmla="*/ 236 h 236"/>
                <a:gd name="T18" fmla="*/ 45 w 117"/>
                <a:gd name="T19" fmla="*/ 236 h 236"/>
                <a:gd name="T20" fmla="*/ 47 w 117"/>
                <a:gd name="T21" fmla="*/ 235 h 236"/>
                <a:gd name="T22" fmla="*/ 53 w 117"/>
                <a:gd name="T23" fmla="*/ 225 h 236"/>
                <a:gd name="T24" fmla="*/ 58 w 117"/>
                <a:gd name="T25" fmla="*/ 211 h 236"/>
                <a:gd name="T26" fmla="*/ 64 w 117"/>
                <a:gd name="T27" fmla="*/ 196 h 236"/>
                <a:gd name="T28" fmla="*/ 68 w 117"/>
                <a:gd name="T29" fmla="*/ 186 h 236"/>
                <a:gd name="T30" fmla="*/ 90 w 117"/>
                <a:gd name="T31" fmla="*/ 144 h 236"/>
                <a:gd name="T32" fmla="*/ 100 w 117"/>
                <a:gd name="T33" fmla="*/ 100 h 236"/>
                <a:gd name="T34" fmla="*/ 107 w 117"/>
                <a:gd name="T35" fmla="*/ 82 h 236"/>
                <a:gd name="T36" fmla="*/ 114 w 117"/>
                <a:gd name="T37" fmla="*/ 60 h 236"/>
                <a:gd name="T38" fmla="*/ 117 w 117"/>
                <a:gd name="T39" fmla="*/ 38 h 236"/>
                <a:gd name="T40" fmla="*/ 117 w 117"/>
                <a:gd name="T41" fmla="*/ 27 h 236"/>
                <a:gd name="T42" fmla="*/ 117 w 117"/>
                <a:gd name="T43" fmla="*/ 17 h 236"/>
                <a:gd name="T44" fmla="*/ 115 w 117"/>
                <a:gd name="T45" fmla="*/ 11 h 236"/>
                <a:gd name="T46" fmla="*/ 109 w 117"/>
                <a:gd name="T47" fmla="*/ 7 h 236"/>
                <a:gd name="T48" fmla="*/ 95 w 117"/>
                <a:gd name="T49" fmla="*/ 2 h 236"/>
                <a:gd name="T50" fmla="*/ 91 w 117"/>
                <a:gd name="T51" fmla="*/ 0 h 236"/>
                <a:gd name="T52" fmla="*/ 83 w 117"/>
                <a:gd name="T53" fmla="*/ 1 h 236"/>
                <a:gd name="T54" fmla="*/ 77 w 117"/>
                <a:gd name="T55" fmla="*/ 3 h 236"/>
                <a:gd name="T56" fmla="*/ 65 w 117"/>
                <a:gd name="T57" fmla="*/ 13 h 236"/>
                <a:gd name="T58" fmla="*/ 53 w 117"/>
                <a:gd name="T59" fmla="*/ 27 h 236"/>
                <a:gd name="T60" fmla="*/ 40 w 117"/>
                <a:gd name="T61" fmla="*/ 41 h 236"/>
                <a:gd name="T62" fmla="*/ 33 w 117"/>
                <a:gd name="T63" fmla="*/ 48 h 236"/>
                <a:gd name="T64" fmla="*/ 32 w 117"/>
                <a:gd name="T65" fmla="*/ 50 h 236"/>
                <a:gd name="T66" fmla="*/ 30 w 117"/>
                <a:gd name="T67" fmla="*/ 60 h 236"/>
                <a:gd name="T68" fmla="*/ 29 w 117"/>
                <a:gd name="T69" fmla="*/ 73 h 236"/>
                <a:gd name="T70" fmla="*/ 28 w 117"/>
                <a:gd name="T71" fmla="*/ 79 h 236"/>
                <a:gd name="T72" fmla="*/ 24 w 117"/>
                <a:gd name="T73" fmla="*/ 82 h 236"/>
                <a:gd name="T74" fmla="*/ 14 w 117"/>
                <a:gd name="T75" fmla="*/ 88 h 236"/>
                <a:gd name="T76" fmla="*/ 9 w 117"/>
                <a:gd name="T77" fmla="*/ 93 h 236"/>
                <a:gd name="T78" fmla="*/ 5 w 117"/>
                <a:gd name="T79" fmla="*/ 99 h 236"/>
                <a:gd name="T80" fmla="*/ 2 w 117"/>
                <a:gd name="T81" fmla="*/ 107 h 236"/>
                <a:gd name="T82" fmla="*/ 2 w 117"/>
                <a:gd name="T83" fmla="*/ 114 h 236"/>
                <a:gd name="T84" fmla="*/ 0 w 117"/>
                <a:gd name="T85" fmla="*/ 152 h 236"/>
                <a:gd name="T86" fmla="*/ 0 w 117"/>
                <a:gd name="T87" fmla="*/ 159 h 236"/>
                <a:gd name="T88" fmla="*/ 2 w 117"/>
                <a:gd name="T89" fmla="*/ 173 h 236"/>
                <a:gd name="T90" fmla="*/ 5 w 117"/>
                <a:gd name="T91" fmla="*/ 17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236">
                  <a:moveTo>
                    <a:pt x="5" y="179"/>
                  </a:moveTo>
                  <a:lnTo>
                    <a:pt x="5" y="179"/>
                  </a:lnTo>
                  <a:lnTo>
                    <a:pt x="11" y="187"/>
                  </a:lnTo>
                  <a:lnTo>
                    <a:pt x="17" y="194"/>
                  </a:lnTo>
                  <a:lnTo>
                    <a:pt x="17" y="194"/>
                  </a:lnTo>
                  <a:lnTo>
                    <a:pt x="21" y="196"/>
                  </a:lnTo>
                  <a:lnTo>
                    <a:pt x="25" y="198"/>
                  </a:lnTo>
                  <a:lnTo>
                    <a:pt x="29" y="200"/>
                  </a:lnTo>
                  <a:lnTo>
                    <a:pt x="32" y="204"/>
                  </a:lnTo>
                  <a:lnTo>
                    <a:pt x="32" y="204"/>
                  </a:lnTo>
                  <a:lnTo>
                    <a:pt x="34" y="207"/>
                  </a:lnTo>
                  <a:lnTo>
                    <a:pt x="36" y="211"/>
                  </a:lnTo>
                  <a:lnTo>
                    <a:pt x="38" y="219"/>
                  </a:lnTo>
                  <a:lnTo>
                    <a:pt x="38" y="219"/>
                  </a:lnTo>
                  <a:lnTo>
                    <a:pt x="40" y="229"/>
                  </a:lnTo>
                  <a:lnTo>
                    <a:pt x="42" y="234"/>
                  </a:lnTo>
                  <a:lnTo>
                    <a:pt x="43" y="236"/>
                  </a:lnTo>
                  <a:lnTo>
                    <a:pt x="45" y="236"/>
                  </a:lnTo>
                  <a:lnTo>
                    <a:pt x="45" y="236"/>
                  </a:lnTo>
                  <a:lnTo>
                    <a:pt x="45" y="236"/>
                  </a:lnTo>
                  <a:lnTo>
                    <a:pt x="45" y="236"/>
                  </a:lnTo>
                  <a:lnTo>
                    <a:pt x="47" y="235"/>
                  </a:lnTo>
                  <a:lnTo>
                    <a:pt x="49" y="232"/>
                  </a:lnTo>
                  <a:lnTo>
                    <a:pt x="53" y="225"/>
                  </a:lnTo>
                  <a:lnTo>
                    <a:pt x="58" y="211"/>
                  </a:lnTo>
                  <a:lnTo>
                    <a:pt x="58" y="211"/>
                  </a:lnTo>
                  <a:lnTo>
                    <a:pt x="64" y="196"/>
                  </a:lnTo>
                  <a:lnTo>
                    <a:pt x="64" y="196"/>
                  </a:lnTo>
                  <a:lnTo>
                    <a:pt x="66" y="189"/>
                  </a:lnTo>
                  <a:lnTo>
                    <a:pt x="68" y="186"/>
                  </a:lnTo>
                  <a:lnTo>
                    <a:pt x="70" y="183"/>
                  </a:lnTo>
                  <a:lnTo>
                    <a:pt x="90" y="144"/>
                  </a:lnTo>
                  <a:lnTo>
                    <a:pt x="100" y="100"/>
                  </a:lnTo>
                  <a:lnTo>
                    <a:pt x="100" y="100"/>
                  </a:lnTo>
                  <a:lnTo>
                    <a:pt x="107" y="82"/>
                  </a:lnTo>
                  <a:lnTo>
                    <a:pt x="107" y="82"/>
                  </a:lnTo>
                  <a:lnTo>
                    <a:pt x="110" y="71"/>
                  </a:lnTo>
                  <a:lnTo>
                    <a:pt x="114" y="60"/>
                  </a:lnTo>
                  <a:lnTo>
                    <a:pt x="116" y="49"/>
                  </a:lnTo>
                  <a:lnTo>
                    <a:pt x="117" y="38"/>
                  </a:lnTo>
                  <a:lnTo>
                    <a:pt x="117" y="38"/>
                  </a:lnTo>
                  <a:lnTo>
                    <a:pt x="117" y="27"/>
                  </a:lnTo>
                  <a:lnTo>
                    <a:pt x="117" y="17"/>
                  </a:lnTo>
                  <a:lnTo>
                    <a:pt x="117" y="17"/>
                  </a:lnTo>
                  <a:lnTo>
                    <a:pt x="116" y="14"/>
                  </a:lnTo>
                  <a:lnTo>
                    <a:pt x="115" y="11"/>
                  </a:lnTo>
                  <a:lnTo>
                    <a:pt x="112" y="9"/>
                  </a:lnTo>
                  <a:lnTo>
                    <a:pt x="109" y="7"/>
                  </a:lnTo>
                  <a:lnTo>
                    <a:pt x="102" y="4"/>
                  </a:lnTo>
                  <a:lnTo>
                    <a:pt x="95" y="2"/>
                  </a:lnTo>
                  <a:lnTo>
                    <a:pt x="95" y="2"/>
                  </a:lnTo>
                  <a:lnTo>
                    <a:pt x="91" y="0"/>
                  </a:lnTo>
                  <a:lnTo>
                    <a:pt x="87" y="0"/>
                  </a:lnTo>
                  <a:lnTo>
                    <a:pt x="83" y="1"/>
                  </a:lnTo>
                  <a:lnTo>
                    <a:pt x="77" y="3"/>
                  </a:lnTo>
                  <a:lnTo>
                    <a:pt x="77" y="3"/>
                  </a:lnTo>
                  <a:lnTo>
                    <a:pt x="70" y="7"/>
                  </a:lnTo>
                  <a:lnTo>
                    <a:pt x="65" y="13"/>
                  </a:lnTo>
                  <a:lnTo>
                    <a:pt x="53" y="27"/>
                  </a:lnTo>
                  <a:lnTo>
                    <a:pt x="53" y="27"/>
                  </a:lnTo>
                  <a:lnTo>
                    <a:pt x="40" y="41"/>
                  </a:lnTo>
                  <a:lnTo>
                    <a:pt x="40" y="41"/>
                  </a:lnTo>
                  <a:lnTo>
                    <a:pt x="37" y="44"/>
                  </a:lnTo>
                  <a:lnTo>
                    <a:pt x="33" y="48"/>
                  </a:lnTo>
                  <a:lnTo>
                    <a:pt x="33" y="48"/>
                  </a:lnTo>
                  <a:lnTo>
                    <a:pt x="32" y="50"/>
                  </a:lnTo>
                  <a:lnTo>
                    <a:pt x="31" y="53"/>
                  </a:lnTo>
                  <a:lnTo>
                    <a:pt x="30" y="60"/>
                  </a:lnTo>
                  <a:lnTo>
                    <a:pt x="29" y="73"/>
                  </a:lnTo>
                  <a:lnTo>
                    <a:pt x="29" y="73"/>
                  </a:lnTo>
                  <a:lnTo>
                    <a:pt x="29" y="77"/>
                  </a:lnTo>
                  <a:lnTo>
                    <a:pt x="28" y="79"/>
                  </a:lnTo>
                  <a:lnTo>
                    <a:pt x="26" y="81"/>
                  </a:lnTo>
                  <a:lnTo>
                    <a:pt x="24" y="82"/>
                  </a:lnTo>
                  <a:lnTo>
                    <a:pt x="19" y="84"/>
                  </a:lnTo>
                  <a:lnTo>
                    <a:pt x="14" y="88"/>
                  </a:lnTo>
                  <a:lnTo>
                    <a:pt x="14" y="88"/>
                  </a:lnTo>
                  <a:lnTo>
                    <a:pt x="9" y="93"/>
                  </a:lnTo>
                  <a:lnTo>
                    <a:pt x="5" y="99"/>
                  </a:lnTo>
                  <a:lnTo>
                    <a:pt x="5" y="99"/>
                  </a:lnTo>
                  <a:lnTo>
                    <a:pt x="3" y="103"/>
                  </a:lnTo>
                  <a:lnTo>
                    <a:pt x="2" y="107"/>
                  </a:lnTo>
                  <a:lnTo>
                    <a:pt x="2" y="114"/>
                  </a:lnTo>
                  <a:lnTo>
                    <a:pt x="2" y="114"/>
                  </a:lnTo>
                  <a:lnTo>
                    <a:pt x="2" y="134"/>
                  </a:lnTo>
                  <a:lnTo>
                    <a:pt x="0" y="152"/>
                  </a:lnTo>
                  <a:lnTo>
                    <a:pt x="0" y="152"/>
                  </a:lnTo>
                  <a:lnTo>
                    <a:pt x="0" y="159"/>
                  </a:lnTo>
                  <a:lnTo>
                    <a:pt x="0" y="166"/>
                  </a:lnTo>
                  <a:lnTo>
                    <a:pt x="2" y="173"/>
                  </a:lnTo>
                  <a:lnTo>
                    <a:pt x="5" y="179"/>
                  </a:lnTo>
                  <a:lnTo>
                    <a:pt x="5" y="179"/>
                  </a:lnTo>
                  <a:close/>
                </a:path>
              </a:pathLst>
            </a:custGeom>
            <a:solidFill>
              <a:srgbClr val="F68523"/>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accent1"/>
                </a:solidFill>
              </a:endParaRPr>
            </a:p>
          </p:txBody>
        </p:sp>
        <p:sp>
          <p:nvSpPr>
            <p:cNvPr id="163" name="Freeform 198">
              <a:extLst>
                <a:ext uri="{FF2B5EF4-FFF2-40B4-BE49-F238E27FC236}">
                  <a16:creationId xmlns:a16="http://schemas.microsoft.com/office/drawing/2014/main" id="{886563FF-58B9-4028-82F4-160A4A4DA0DF}"/>
                </a:ext>
              </a:extLst>
            </p:cNvPr>
            <p:cNvSpPr>
              <a:spLocks/>
            </p:cNvSpPr>
            <p:nvPr/>
          </p:nvSpPr>
          <p:spPr bwMode="auto">
            <a:xfrm>
              <a:off x="2208352" y="3166825"/>
              <a:ext cx="49579" cy="45739"/>
            </a:xfrm>
            <a:custGeom>
              <a:avLst/>
              <a:gdLst>
                <a:gd name="T0" fmla="*/ 129 w 157"/>
                <a:gd name="T1" fmla="*/ 62 h 125"/>
                <a:gd name="T2" fmla="*/ 138 w 157"/>
                <a:gd name="T3" fmla="*/ 56 h 125"/>
                <a:gd name="T4" fmla="*/ 143 w 157"/>
                <a:gd name="T5" fmla="*/ 48 h 125"/>
                <a:gd name="T6" fmla="*/ 144 w 157"/>
                <a:gd name="T7" fmla="*/ 44 h 125"/>
                <a:gd name="T8" fmla="*/ 151 w 157"/>
                <a:gd name="T9" fmla="*/ 29 h 125"/>
                <a:gd name="T10" fmla="*/ 157 w 157"/>
                <a:gd name="T11" fmla="*/ 13 h 125"/>
                <a:gd name="T12" fmla="*/ 156 w 157"/>
                <a:gd name="T13" fmla="*/ 11 h 125"/>
                <a:gd name="T14" fmla="*/ 155 w 157"/>
                <a:gd name="T15" fmla="*/ 8 h 125"/>
                <a:gd name="T16" fmla="*/ 148 w 157"/>
                <a:gd name="T17" fmla="*/ 4 h 125"/>
                <a:gd name="T18" fmla="*/ 139 w 157"/>
                <a:gd name="T19" fmla="*/ 3 h 125"/>
                <a:gd name="T20" fmla="*/ 119 w 157"/>
                <a:gd name="T21" fmla="*/ 3 h 125"/>
                <a:gd name="T22" fmla="*/ 107 w 157"/>
                <a:gd name="T23" fmla="*/ 3 h 125"/>
                <a:gd name="T24" fmla="*/ 96 w 157"/>
                <a:gd name="T25" fmla="*/ 3 h 125"/>
                <a:gd name="T26" fmla="*/ 90 w 157"/>
                <a:gd name="T27" fmla="*/ 3 h 125"/>
                <a:gd name="T28" fmla="*/ 77 w 157"/>
                <a:gd name="T29" fmla="*/ 0 h 125"/>
                <a:gd name="T30" fmla="*/ 72 w 157"/>
                <a:gd name="T31" fmla="*/ 0 h 125"/>
                <a:gd name="T32" fmla="*/ 67 w 157"/>
                <a:gd name="T33" fmla="*/ 2 h 125"/>
                <a:gd name="T34" fmla="*/ 55 w 157"/>
                <a:gd name="T35" fmla="*/ 9 h 125"/>
                <a:gd name="T36" fmla="*/ 38 w 157"/>
                <a:gd name="T37" fmla="*/ 19 h 125"/>
                <a:gd name="T38" fmla="*/ 34 w 157"/>
                <a:gd name="T39" fmla="*/ 21 h 125"/>
                <a:gd name="T40" fmla="*/ 29 w 157"/>
                <a:gd name="T41" fmla="*/ 30 h 125"/>
                <a:gd name="T42" fmla="*/ 27 w 157"/>
                <a:gd name="T43" fmla="*/ 34 h 125"/>
                <a:gd name="T44" fmla="*/ 19 w 157"/>
                <a:gd name="T45" fmla="*/ 42 h 125"/>
                <a:gd name="T46" fmla="*/ 13 w 157"/>
                <a:gd name="T47" fmla="*/ 47 h 125"/>
                <a:gd name="T48" fmla="*/ 3 w 157"/>
                <a:gd name="T49" fmla="*/ 60 h 125"/>
                <a:gd name="T50" fmla="*/ 0 w 157"/>
                <a:gd name="T51" fmla="*/ 67 h 125"/>
                <a:gd name="T52" fmla="*/ 0 w 157"/>
                <a:gd name="T53" fmla="*/ 72 h 125"/>
                <a:gd name="T54" fmla="*/ 2 w 157"/>
                <a:gd name="T55" fmla="*/ 78 h 125"/>
                <a:gd name="T56" fmla="*/ 6 w 157"/>
                <a:gd name="T57" fmla="*/ 97 h 125"/>
                <a:gd name="T58" fmla="*/ 9 w 157"/>
                <a:gd name="T59" fmla="*/ 104 h 125"/>
                <a:gd name="T60" fmla="*/ 12 w 157"/>
                <a:gd name="T61" fmla="*/ 112 h 125"/>
                <a:gd name="T62" fmla="*/ 18 w 157"/>
                <a:gd name="T63" fmla="*/ 120 h 125"/>
                <a:gd name="T64" fmla="*/ 26 w 157"/>
                <a:gd name="T65" fmla="*/ 123 h 125"/>
                <a:gd name="T66" fmla="*/ 48 w 157"/>
                <a:gd name="T67" fmla="*/ 125 h 125"/>
                <a:gd name="T68" fmla="*/ 66 w 157"/>
                <a:gd name="T69" fmla="*/ 123 h 125"/>
                <a:gd name="T70" fmla="*/ 85 w 157"/>
                <a:gd name="T71" fmla="*/ 122 h 125"/>
                <a:gd name="T72" fmla="*/ 98 w 157"/>
                <a:gd name="T73" fmla="*/ 118 h 125"/>
                <a:gd name="T74" fmla="*/ 110 w 157"/>
                <a:gd name="T75" fmla="*/ 109 h 125"/>
                <a:gd name="T76" fmla="*/ 131 w 157"/>
                <a:gd name="T77" fmla="*/ 88 h 125"/>
                <a:gd name="T78" fmla="*/ 129 w 157"/>
                <a:gd name="T79" fmla="*/ 85 h 125"/>
                <a:gd name="T80" fmla="*/ 123 w 157"/>
                <a:gd name="T81" fmla="*/ 76 h 125"/>
                <a:gd name="T82" fmla="*/ 122 w 157"/>
                <a:gd name="T83" fmla="*/ 72 h 125"/>
                <a:gd name="T84" fmla="*/ 125 w 157"/>
                <a:gd name="T85" fmla="*/ 65 h 125"/>
                <a:gd name="T86" fmla="*/ 129 w 157"/>
                <a:gd name="T8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 h="125">
                  <a:moveTo>
                    <a:pt x="129" y="62"/>
                  </a:moveTo>
                  <a:lnTo>
                    <a:pt x="129" y="62"/>
                  </a:lnTo>
                  <a:lnTo>
                    <a:pt x="138" y="56"/>
                  </a:lnTo>
                  <a:lnTo>
                    <a:pt x="138" y="56"/>
                  </a:lnTo>
                  <a:lnTo>
                    <a:pt x="142" y="53"/>
                  </a:lnTo>
                  <a:lnTo>
                    <a:pt x="143" y="48"/>
                  </a:lnTo>
                  <a:lnTo>
                    <a:pt x="143" y="48"/>
                  </a:lnTo>
                  <a:lnTo>
                    <a:pt x="144" y="44"/>
                  </a:lnTo>
                  <a:lnTo>
                    <a:pt x="146" y="40"/>
                  </a:lnTo>
                  <a:lnTo>
                    <a:pt x="151" y="29"/>
                  </a:lnTo>
                  <a:lnTo>
                    <a:pt x="156" y="18"/>
                  </a:lnTo>
                  <a:lnTo>
                    <a:pt x="157" y="13"/>
                  </a:lnTo>
                  <a:lnTo>
                    <a:pt x="156" y="11"/>
                  </a:lnTo>
                  <a:lnTo>
                    <a:pt x="156" y="11"/>
                  </a:lnTo>
                  <a:lnTo>
                    <a:pt x="155" y="8"/>
                  </a:lnTo>
                  <a:lnTo>
                    <a:pt x="155" y="8"/>
                  </a:lnTo>
                  <a:lnTo>
                    <a:pt x="152" y="6"/>
                  </a:lnTo>
                  <a:lnTo>
                    <a:pt x="148" y="4"/>
                  </a:lnTo>
                  <a:lnTo>
                    <a:pt x="144" y="3"/>
                  </a:lnTo>
                  <a:lnTo>
                    <a:pt x="139" y="3"/>
                  </a:lnTo>
                  <a:lnTo>
                    <a:pt x="128" y="3"/>
                  </a:lnTo>
                  <a:lnTo>
                    <a:pt x="119" y="3"/>
                  </a:lnTo>
                  <a:lnTo>
                    <a:pt x="119" y="3"/>
                  </a:lnTo>
                  <a:lnTo>
                    <a:pt x="107" y="3"/>
                  </a:lnTo>
                  <a:lnTo>
                    <a:pt x="102" y="3"/>
                  </a:lnTo>
                  <a:lnTo>
                    <a:pt x="96" y="3"/>
                  </a:lnTo>
                  <a:lnTo>
                    <a:pt x="96" y="3"/>
                  </a:lnTo>
                  <a:lnTo>
                    <a:pt x="90" y="3"/>
                  </a:lnTo>
                  <a:lnTo>
                    <a:pt x="84" y="2"/>
                  </a:lnTo>
                  <a:lnTo>
                    <a:pt x="77" y="0"/>
                  </a:lnTo>
                  <a:lnTo>
                    <a:pt x="74" y="0"/>
                  </a:lnTo>
                  <a:lnTo>
                    <a:pt x="72" y="0"/>
                  </a:lnTo>
                  <a:lnTo>
                    <a:pt x="72" y="0"/>
                  </a:lnTo>
                  <a:lnTo>
                    <a:pt x="67" y="2"/>
                  </a:lnTo>
                  <a:lnTo>
                    <a:pt x="63" y="4"/>
                  </a:lnTo>
                  <a:lnTo>
                    <a:pt x="55" y="9"/>
                  </a:lnTo>
                  <a:lnTo>
                    <a:pt x="48" y="15"/>
                  </a:lnTo>
                  <a:lnTo>
                    <a:pt x="38" y="19"/>
                  </a:lnTo>
                  <a:lnTo>
                    <a:pt x="38" y="19"/>
                  </a:lnTo>
                  <a:lnTo>
                    <a:pt x="34" y="21"/>
                  </a:lnTo>
                  <a:lnTo>
                    <a:pt x="32" y="23"/>
                  </a:lnTo>
                  <a:lnTo>
                    <a:pt x="29" y="30"/>
                  </a:lnTo>
                  <a:lnTo>
                    <a:pt x="29" y="30"/>
                  </a:lnTo>
                  <a:lnTo>
                    <a:pt x="27" y="34"/>
                  </a:lnTo>
                  <a:lnTo>
                    <a:pt x="25" y="37"/>
                  </a:lnTo>
                  <a:lnTo>
                    <a:pt x="19" y="42"/>
                  </a:lnTo>
                  <a:lnTo>
                    <a:pt x="19" y="42"/>
                  </a:lnTo>
                  <a:lnTo>
                    <a:pt x="13" y="47"/>
                  </a:lnTo>
                  <a:lnTo>
                    <a:pt x="8" y="54"/>
                  </a:lnTo>
                  <a:lnTo>
                    <a:pt x="3" y="60"/>
                  </a:lnTo>
                  <a:lnTo>
                    <a:pt x="0" y="67"/>
                  </a:lnTo>
                  <a:lnTo>
                    <a:pt x="0" y="67"/>
                  </a:lnTo>
                  <a:lnTo>
                    <a:pt x="0" y="70"/>
                  </a:lnTo>
                  <a:lnTo>
                    <a:pt x="0" y="72"/>
                  </a:lnTo>
                  <a:lnTo>
                    <a:pt x="2" y="78"/>
                  </a:lnTo>
                  <a:lnTo>
                    <a:pt x="2" y="78"/>
                  </a:lnTo>
                  <a:lnTo>
                    <a:pt x="4" y="87"/>
                  </a:lnTo>
                  <a:lnTo>
                    <a:pt x="6" y="97"/>
                  </a:lnTo>
                  <a:lnTo>
                    <a:pt x="6" y="97"/>
                  </a:lnTo>
                  <a:lnTo>
                    <a:pt x="9" y="104"/>
                  </a:lnTo>
                  <a:lnTo>
                    <a:pt x="12" y="112"/>
                  </a:lnTo>
                  <a:lnTo>
                    <a:pt x="12" y="112"/>
                  </a:lnTo>
                  <a:lnTo>
                    <a:pt x="14" y="117"/>
                  </a:lnTo>
                  <a:lnTo>
                    <a:pt x="18" y="120"/>
                  </a:lnTo>
                  <a:lnTo>
                    <a:pt x="22" y="122"/>
                  </a:lnTo>
                  <a:lnTo>
                    <a:pt x="26" y="123"/>
                  </a:lnTo>
                  <a:lnTo>
                    <a:pt x="37" y="124"/>
                  </a:lnTo>
                  <a:lnTo>
                    <a:pt x="48" y="125"/>
                  </a:lnTo>
                  <a:lnTo>
                    <a:pt x="66" y="123"/>
                  </a:lnTo>
                  <a:lnTo>
                    <a:pt x="66" y="123"/>
                  </a:lnTo>
                  <a:lnTo>
                    <a:pt x="85" y="122"/>
                  </a:lnTo>
                  <a:lnTo>
                    <a:pt x="85" y="122"/>
                  </a:lnTo>
                  <a:lnTo>
                    <a:pt x="92" y="120"/>
                  </a:lnTo>
                  <a:lnTo>
                    <a:pt x="98" y="118"/>
                  </a:lnTo>
                  <a:lnTo>
                    <a:pt x="104" y="114"/>
                  </a:lnTo>
                  <a:lnTo>
                    <a:pt x="110" y="109"/>
                  </a:lnTo>
                  <a:lnTo>
                    <a:pt x="121" y="98"/>
                  </a:lnTo>
                  <a:lnTo>
                    <a:pt x="131" y="88"/>
                  </a:lnTo>
                  <a:lnTo>
                    <a:pt x="131" y="88"/>
                  </a:lnTo>
                  <a:lnTo>
                    <a:pt x="129" y="85"/>
                  </a:lnTo>
                  <a:lnTo>
                    <a:pt x="127" y="82"/>
                  </a:lnTo>
                  <a:lnTo>
                    <a:pt x="123" y="76"/>
                  </a:lnTo>
                  <a:lnTo>
                    <a:pt x="123" y="76"/>
                  </a:lnTo>
                  <a:lnTo>
                    <a:pt x="122" y="72"/>
                  </a:lnTo>
                  <a:lnTo>
                    <a:pt x="123" y="68"/>
                  </a:lnTo>
                  <a:lnTo>
                    <a:pt x="125" y="65"/>
                  </a:lnTo>
                  <a:lnTo>
                    <a:pt x="129" y="62"/>
                  </a:lnTo>
                  <a:lnTo>
                    <a:pt x="129" y="62"/>
                  </a:lnTo>
                  <a:close/>
                </a:path>
              </a:pathLst>
            </a:custGeom>
            <a:solidFill>
              <a:srgbClr val="0070C0"/>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4" name="Freeform 199">
              <a:extLst>
                <a:ext uri="{FF2B5EF4-FFF2-40B4-BE49-F238E27FC236}">
                  <a16:creationId xmlns:a16="http://schemas.microsoft.com/office/drawing/2014/main" id="{BAA4AB63-D0D5-41FF-805E-559ABB2716EB}"/>
                </a:ext>
              </a:extLst>
            </p:cNvPr>
            <p:cNvSpPr>
              <a:spLocks/>
            </p:cNvSpPr>
            <p:nvPr/>
          </p:nvSpPr>
          <p:spPr bwMode="auto">
            <a:xfrm>
              <a:off x="2302423" y="3096229"/>
              <a:ext cx="36865" cy="42492"/>
            </a:xfrm>
            <a:custGeom>
              <a:avLst/>
              <a:gdLst>
                <a:gd name="T0" fmla="*/ 15 w 54"/>
                <a:gd name="T1" fmla="*/ 2 h 29"/>
                <a:gd name="T2" fmla="*/ 15 w 54"/>
                <a:gd name="T3" fmla="*/ 2 h 29"/>
                <a:gd name="T4" fmla="*/ 6 w 54"/>
                <a:gd name="T5" fmla="*/ 8 h 29"/>
                <a:gd name="T6" fmla="*/ 3 w 54"/>
                <a:gd name="T7" fmla="*/ 12 h 29"/>
                <a:gd name="T8" fmla="*/ 2 w 54"/>
                <a:gd name="T9" fmla="*/ 14 h 29"/>
                <a:gd name="T10" fmla="*/ 2 w 54"/>
                <a:gd name="T11" fmla="*/ 14 h 29"/>
                <a:gd name="T12" fmla="*/ 1 w 54"/>
                <a:gd name="T13" fmla="*/ 17 h 29"/>
                <a:gd name="T14" fmla="*/ 0 w 54"/>
                <a:gd name="T15" fmla="*/ 19 h 29"/>
                <a:gd name="T16" fmla="*/ 0 w 54"/>
                <a:gd name="T17" fmla="*/ 19 h 29"/>
                <a:gd name="T18" fmla="*/ 11 w 54"/>
                <a:gd name="T19" fmla="*/ 25 h 29"/>
                <a:gd name="T20" fmla="*/ 11 w 54"/>
                <a:gd name="T21" fmla="*/ 25 h 29"/>
                <a:gd name="T22" fmla="*/ 17 w 54"/>
                <a:gd name="T23" fmla="*/ 27 h 29"/>
                <a:gd name="T24" fmla="*/ 22 w 54"/>
                <a:gd name="T25" fmla="*/ 28 h 29"/>
                <a:gd name="T26" fmla="*/ 26 w 54"/>
                <a:gd name="T27" fmla="*/ 29 h 29"/>
                <a:gd name="T28" fmla="*/ 30 w 54"/>
                <a:gd name="T29" fmla="*/ 28 h 29"/>
                <a:gd name="T30" fmla="*/ 38 w 54"/>
                <a:gd name="T31" fmla="*/ 25 h 29"/>
                <a:gd name="T32" fmla="*/ 49 w 54"/>
                <a:gd name="T33" fmla="*/ 21 h 29"/>
                <a:gd name="T34" fmla="*/ 49 w 54"/>
                <a:gd name="T35" fmla="*/ 21 h 29"/>
                <a:gd name="T36" fmla="*/ 53 w 54"/>
                <a:gd name="T37" fmla="*/ 18 h 29"/>
                <a:gd name="T38" fmla="*/ 54 w 54"/>
                <a:gd name="T39" fmla="*/ 16 h 29"/>
                <a:gd name="T40" fmla="*/ 54 w 54"/>
                <a:gd name="T41" fmla="*/ 15 h 29"/>
                <a:gd name="T42" fmla="*/ 51 w 54"/>
                <a:gd name="T43" fmla="*/ 13 h 29"/>
                <a:gd name="T44" fmla="*/ 42 w 54"/>
                <a:gd name="T45" fmla="*/ 11 h 29"/>
                <a:gd name="T46" fmla="*/ 31 w 54"/>
                <a:gd name="T47" fmla="*/ 8 h 29"/>
                <a:gd name="T48" fmla="*/ 31 w 54"/>
                <a:gd name="T49" fmla="*/ 8 h 29"/>
                <a:gd name="T50" fmla="*/ 26 w 54"/>
                <a:gd name="T51" fmla="*/ 7 h 29"/>
                <a:gd name="T52" fmla="*/ 23 w 54"/>
                <a:gd name="T53" fmla="*/ 4 h 29"/>
                <a:gd name="T54" fmla="*/ 22 w 54"/>
                <a:gd name="T55" fmla="*/ 2 h 29"/>
                <a:gd name="T56" fmla="*/ 23 w 54"/>
                <a:gd name="T57" fmla="*/ 0 h 29"/>
                <a:gd name="T58" fmla="*/ 23 w 54"/>
                <a:gd name="T59" fmla="*/ 0 h 29"/>
                <a:gd name="T60" fmla="*/ 19 w 54"/>
                <a:gd name="T61" fmla="*/ 0 h 29"/>
                <a:gd name="T62" fmla="*/ 17 w 54"/>
                <a:gd name="T63" fmla="*/ 0 h 29"/>
                <a:gd name="T64" fmla="*/ 15 w 54"/>
                <a:gd name="T65" fmla="*/ 2 h 29"/>
                <a:gd name="T66" fmla="*/ 15 w 54"/>
                <a:gd name="T6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29">
                  <a:moveTo>
                    <a:pt x="15" y="2"/>
                  </a:moveTo>
                  <a:lnTo>
                    <a:pt x="15" y="2"/>
                  </a:lnTo>
                  <a:lnTo>
                    <a:pt x="6" y="8"/>
                  </a:lnTo>
                  <a:lnTo>
                    <a:pt x="3" y="12"/>
                  </a:lnTo>
                  <a:lnTo>
                    <a:pt x="2" y="14"/>
                  </a:lnTo>
                  <a:lnTo>
                    <a:pt x="2" y="14"/>
                  </a:lnTo>
                  <a:lnTo>
                    <a:pt x="1" y="17"/>
                  </a:lnTo>
                  <a:lnTo>
                    <a:pt x="0" y="19"/>
                  </a:lnTo>
                  <a:lnTo>
                    <a:pt x="0" y="19"/>
                  </a:lnTo>
                  <a:lnTo>
                    <a:pt x="11" y="25"/>
                  </a:lnTo>
                  <a:lnTo>
                    <a:pt x="11" y="25"/>
                  </a:lnTo>
                  <a:lnTo>
                    <a:pt x="17" y="27"/>
                  </a:lnTo>
                  <a:lnTo>
                    <a:pt x="22" y="28"/>
                  </a:lnTo>
                  <a:lnTo>
                    <a:pt x="26" y="29"/>
                  </a:lnTo>
                  <a:lnTo>
                    <a:pt x="30" y="28"/>
                  </a:lnTo>
                  <a:lnTo>
                    <a:pt x="38" y="25"/>
                  </a:lnTo>
                  <a:lnTo>
                    <a:pt x="49" y="21"/>
                  </a:lnTo>
                  <a:lnTo>
                    <a:pt x="49" y="21"/>
                  </a:lnTo>
                  <a:lnTo>
                    <a:pt x="53" y="18"/>
                  </a:lnTo>
                  <a:lnTo>
                    <a:pt x="54" y="16"/>
                  </a:lnTo>
                  <a:lnTo>
                    <a:pt x="54" y="15"/>
                  </a:lnTo>
                  <a:lnTo>
                    <a:pt x="51" y="13"/>
                  </a:lnTo>
                  <a:lnTo>
                    <a:pt x="42" y="11"/>
                  </a:lnTo>
                  <a:lnTo>
                    <a:pt x="31" y="8"/>
                  </a:lnTo>
                  <a:lnTo>
                    <a:pt x="31" y="8"/>
                  </a:lnTo>
                  <a:lnTo>
                    <a:pt x="26" y="7"/>
                  </a:lnTo>
                  <a:lnTo>
                    <a:pt x="23" y="4"/>
                  </a:lnTo>
                  <a:lnTo>
                    <a:pt x="22" y="2"/>
                  </a:lnTo>
                  <a:lnTo>
                    <a:pt x="23" y="0"/>
                  </a:lnTo>
                  <a:lnTo>
                    <a:pt x="23" y="0"/>
                  </a:lnTo>
                  <a:lnTo>
                    <a:pt x="19" y="0"/>
                  </a:lnTo>
                  <a:lnTo>
                    <a:pt x="17" y="0"/>
                  </a:lnTo>
                  <a:lnTo>
                    <a:pt x="15" y="2"/>
                  </a:lnTo>
                  <a:lnTo>
                    <a:pt x="15" y="2"/>
                  </a:lnTo>
                  <a:close/>
                </a:path>
              </a:pathLst>
            </a:custGeom>
            <a:solidFill>
              <a:srgbClr val="00B050"/>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accent1"/>
                </a:solidFill>
              </a:endParaRPr>
            </a:p>
          </p:txBody>
        </p:sp>
        <p:sp>
          <p:nvSpPr>
            <p:cNvPr id="165" name="Freeform 200">
              <a:extLst>
                <a:ext uri="{FF2B5EF4-FFF2-40B4-BE49-F238E27FC236}">
                  <a16:creationId xmlns:a16="http://schemas.microsoft.com/office/drawing/2014/main" id="{BB70D5E2-A7F8-4157-BCE3-E7577194EFBC}"/>
                </a:ext>
              </a:extLst>
            </p:cNvPr>
            <p:cNvSpPr>
              <a:spLocks/>
            </p:cNvSpPr>
            <p:nvPr/>
          </p:nvSpPr>
          <p:spPr bwMode="auto">
            <a:xfrm>
              <a:off x="1496465" y="2237308"/>
              <a:ext cx="1245803" cy="923615"/>
            </a:xfrm>
            <a:custGeom>
              <a:avLst/>
              <a:gdLst>
                <a:gd name="T0" fmla="*/ 3469 w 3918"/>
                <a:gd name="T1" fmla="*/ 1003 h 2504"/>
                <a:gd name="T2" fmla="*/ 3600 w 3918"/>
                <a:gd name="T3" fmla="*/ 890 h 2504"/>
                <a:gd name="T4" fmla="*/ 3692 w 3918"/>
                <a:gd name="T5" fmla="*/ 861 h 2504"/>
                <a:gd name="T6" fmla="*/ 3807 w 3918"/>
                <a:gd name="T7" fmla="*/ 710 h 2504"/>
                <a:gd name="T8" fmla="*/ 3912 w 3918"/>
                <a:gd name="T9" fmla="*/ 486 h 2504"/>
                <a:gd name="T10" fmla="*/ 3713 w 3918"/>
                <a:gd name="T11" fmla="*/ 496 h 2504"/>
                <a:gd name="T12" fmla="*/ 3576 w 3918"/>
                <a:gd name="T13" fmla="*/ 356 h 2504"/>
                <a:gd name="T14" fmla="*/ 3410 w 3918"/>
                <a:gd name="T15" fmla="*/ 206 h 2504"/>
                <a:gd name="T16" fmla="*/ 3227 w 3918"/>
                <a:gd name="T17" fmla="*/ 14 h 2504"/>
                <a:gd name="T18" fmla="*/ 2992 w 3918"/>
                <a:gd name="T19" fmla="*/ 84 h 2504"/>
                <a:gd name="T20" fmla="*/ 2919 w 3918"/>
                <a:gd name="T21" fmla="*/ 300 h 2504"/>
                <a:gd name="T22" fmla="*/ 2758 w 3918"/>
                <a:gd name="T23" fmla="*/ 327 h 2504"/>
                <a:gd name="T24" fmla="*/ 2679 w 3918"/>
                <a:gd name="T25" fmla="*/ 479 h 2504"/>
                <a:gd name="T26" fmla="*/ 2961 w 3918"/>
                <a:gd name="T27" fmla="*/ 558 h 2504"/>
                <a:gd name="T28" fmla="*/ 2701 w 3918"/>
                <a:gd name="T29" fmla="*/ 676 h 2504"/>
                <a:gd name="T30" fmla="*/ 2413 w 3918"/>
                <a:gd name="T31" fmla="*/ 756 h 2504"/>
                <a:gd name="T32" fmla="*/ 2168 w 3918"/>
                <a:gd name="T33" fmla="*/ 920 h 2504"/>
                <a:gd name="T34" fmla="*/ 1843 w 3918"/>
                <a:gd name="T35" fmla="*/ 947 h 2504"/>
                <a:gd name="T36" fmla="*/ 1445 w 3918"/>
                <a:gd name="T37" fmla="*/ 889 h 2504"/>
                <a:gd name="T38" fmla="*/ 1225 w 3918"/>
                <a:gd name="T39" fmla="*/ 716 h 2504"/>
                <a:gd name="T40" fmla="*/ 1108 w 3918"/>
                <a:gd name="T41" fmla="*/ 583 h 2504"/>
                <a:gd name="T42" fmla="*/ 906 w 3918"/>
                <a:gd name="T43" fmla="*/ 419 h 2504"/>
                <a:gd name="T44" fmla="*/ 832 w 3918"/>
                <a:gd name="T45" fmla="*/ 417 h 2504"/>
                <a:gd name="T46" fmla="*/ 648 w 3918"/>
                <a:gd name="T47" fmla="*/ 562 h 2504"/>
                <a:gd name="T48" fmla="*/ 515 w 3918"/>
                <a:gd name="T49" fmla="*/ 703 h 2504"/>
                <a:gd name="T50" fmla="*/ 433 w 3918"/>
                <a:gd name="T51" fmla="*/ 814 h 2504"/>
                <a:gd name="T52" fmla="*/ 410 w 3918"/>
                <a:gd name="T53" fmla="*/ 935 h 2504"/>
                <a:gd name="T54" fmla="*/ 177 w 3918"/>
                <a:gd name="T55" fmla="*/ 1068 h 2504"/>
                <a:gd name="T56" fmla="*/ 11 w 3918"/>
                <a:gd name="T57" fmla="*/ 1109 h 2504"/>
                <a:gd name="T58" fmla="*/ 8 w 3918"/>
                <a:gd name="T59" fmla="*/ 1210 h 2504"/>
                <a:gd name="T60" fmla="*/ 58 w 3918"/>
                <a:gd name="T61" fmla="*/ 1328 h 2504"/>
                <a:gd name="T62" fmla="*/ 215 w 3918"/>
                <a:gd name="T63" fmla="*/ 1445 h 2504"/>
                <a:gd name="T64" fmla="*/ 420 w 3918"/>
                <a:gd name="T65" fmla="*/ 1461 h 2504"/>
                <a:gd name="T66" fmla="*/ 331 w 3918"/>
                <a:gd name="T67" fmla="*/ 1603 h 2504"/>
                <a:gd name="T68" fmla="*/ 309 w 3918"/>
                <a:gd name="T69" fmla="*/ 1692 h 2504"/>
                <a:gd name="T70" fmla="*/ 453 w 3918"/>
                <a:gd name="T71" fmla="*/ 1827 h 2504"/>
                <a:gd name="T72" fmla="*/ 628 w 3918"/>
                <a:gd name="T73" fmla="*/ 1897 h 2504"/>
                <a:gd name="T74" fmla="*/ 847 w 3918"/>
                <a:gd name="T75" fmla="*/ 1986 h 2504"/>
                <a:gd name="T76" fmla="*/ 961 w 3918"/>
                <a:gd name="T77" fmla="*/ 2011 h 2504"/>
                <a:gd name="T78" fmla="*/ 1101 w 3918"/>
                <a:gd name="T79" fmla="*/ 1979 h 2504"/>
                <a:gd name="T80" fmla="*/ 1278 w 3918"/>
                <a:gd name="T81" fmla="*/ 1933 h 2504"/>
                <a:gd name="T82" fmla="*/ 1444 w 3918"/>
                <a:gd name="T83" fmla="*/ 1894 h 2504"/>
                <a:gd name="T84" fmla="*/ 1547 w 3918"/>
                <a:gd name="T85" fmla="*/ 1961 h 2504"/>
                <a:gd name="T86" fmla="*/ 1542 w 3918"/>
                <a:gd name="T87" fmla="*/ 2180 h 2504"/>
                <a:gd name="T88" fmla="*/ 1608 w 3918"/>
                <a:gd name="T89" fmla="*/ 2294 h 2504"/>
                <a:gd name="T90" fmla="*/ 1698 w 3918"/>
                <a:gd name="T91" fmla="*/ 2431 h 2504"/>
                <a:gd name="T92" fmla="*/ 1799 w 3918"/>
                <a:gd name="T93" fmla="*/ 2412 h 2504"/>
                <a:gd name="T94" fmla="*/ 1862 w 3918"/>
                <a:gd name="T95" fmla="*/ 2351 h 2504"/>
                <a:gd name="T96" fmla="*/ 2000 w 3918"/>
                <a:gd name="T97" fmla="*/ 2310 h 2504"/>
                <a:gd name="T98" fmla="*/ 2179 w 3918"/>
                <a:gd name="T99" fmla="*/ 2418 h 2504"/>
                <a:gd name="T100" fmla="*/ 2301 w 3918"/>
                <a:gd name="T101" fmla="*/ 2461 h 2504"/>
                <a:gd name="T102" fmla="*/ 2498 w 3918"/>
                <a:gd name="T103" fmla="*/ 2414 h 2504"/>
                <a:gd name="T104" fmla="*/ 2718 w 3918"/>
                <a:gd name="T105" fmla="*/ 2332 h 2504"/>
                <a:gd name="T106" fmla="*/ 2904 w 3918"/>
                <a:gd name="T107" fmla="*/ 2187 h 2504"/>
                <a:gd name="T108" fmla="*/ 2999 w 3918"/>
                <a:gd name="T109" fmla="*/ 2022 h 2504"/>
                <a:gd name="T110" fmla="*/ 3088 w 3918"/>
                <a:gd name="T111" fmla="*/ 1856 h 2504"/>
                <a:gd name="T112" fmla="*/ 3086 w 3918"/>
                <a:gd name="T113" fmla="*/ 1763 h 2504"/>
                <a:gd name="T114" fmla="*/ 3004 w 3918"/>
                <a:gd name="T115" fmla="*/ 1578 h 2504"/>
                <a:gd name="T116" fmla="*/ 3027 w 3918"/>
                <a:gd name="T117" fmla="*/ 1362 h 2504"/>
                <a:gd name="T118" fmla="*/ 3003 w 3918"/>
                <a:gd name="T119" fmla="*/ 1269 h 2504"/>
                <a:gd name="T120" fmla="*/ 2811 w 3918"/>
                <a:gd name="T121" fmla="*/ 1220 h 2504"/>
                <a:gd name="T122" fmla="*/ 3067 w 3918"/>
                <a:gd name="T123" fmla="*/ 1044 h 2504"/>
                <a:gd name="T124" fmla="*/ 3033 w 3918"/>
                <a:gd name="T125" fmla="*/ 1196 h 2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8" h="2504">
                  <a:moveTo>
                    <a:pt x="3252" y="1089"/>
                  </a:moveTo>
                  <a:lnTo>
                    <a:pt x="3252" y="1089"/>
                  </a:lnTo>
                  <a:lnTo>
                    <a:pt x="3257" y="1086"/>
                  </a:lnTo>
                  <a:lnTo>
                    <a:pt x="3262" y="1083"/>
                  </a:lnTo>
                  <a:lnTo>
                    <a:pt x="3275" y="1075"/>
                  </a:lnTo>
                  <a:lnTo>
                    <a:pt x="3288" y="1069"/>
                  </a:lnTo>
                  <a:lnTo>
                    <a:pt x="3297" y="1063"/>
                  </a:lnTo>
                  <a:lnTo>
                    <a:pt x="3297" y="1063"/>
                  </a:lnTo>
                  <a:lnTo>
                    <a:pt x="3300" y="1061"/>
                  </a:lnTo>
                  <a:lnTo>
                    <a:pt x="3304" y="1059"/>
                  </a:lnTo>
                  <a:lnTo>
                    <a:pt x="3311" y="1057"/>
                  </a:lnTo>
                  <a:lnTo>
                    <a:pt x="3319" y="1055"/>
                  </a:lnTo>
                  <a:lnTo>
                    <a:pt x="3323" y="1054"/>
                  </a:lnTo>
                  <a:lnTo>
                    <a:pt x="3325" y="1052"/>
                  </a:lnTo>
                  <a:lnTo>
                    <a:pt x="3325" y="1052"/>
                  </a:lnTo>
                  <a:lnTo>
                    <a:pt x="3330" y="1047"/>
                  </a:lnTo>
                  <a:lnTo>
                    <a:pt x="3333" y="1043"/>
                  </a:lnTo>
                  <a:lnTo>
                    <a:pt x="3337" y="1039"/>
                  </a:lnTo>
                  <a:lnTo>
                    <a:pt x="3343" y="1037"/>
                  </a:lnTo>
                  <a:lnTo>
                    <a:pt x="3343" y="1037"/>
                  </a:lnTo>
                  <a:lnTo>
                    <a:pt x="3349" y="1035"/>
                  </a:lnTo>
                  <a:lnTo>
                    <a:pt x="3356" y="1031"/>
                  </a:lnTo>
                  <a:lnTo>
                    <a:pt x="3363" y="1025"/>
                  </a:lnTo>
                  <a:lnTo>
                    <a:pt x="3371" y="1019"/>
                  </a:lnTo>
                  <a:lnTo>
                    <a:pt x="3371" y="1019"/>
                  </a:lnTo>
                  <a:lnTo>
                    <a:pt x="3378" y="1012"/>
                  </a:lnTo>
                  <a:lnTo>
                    <a:pt x="3384" y="1003"/>
                  </a:lnTo>
                  <a:lnTo>
                    <a:pt x="3389" y="994"/>
                  </a:lnTo>
                  <a:lnTo>
                    <a:pt x="3391" y="984"/>
                  </a:lnTo>
                  <a:lnTo>
                    <a:pt x="3391" y="984"/>
                  </a:lnTo>
                  <a:lnTo>
                    <a:pt x="3393" y="977"/>
                  </a:lnTo>
                  <a:lnTo>
                    <a:pt x="3394" y="974"/>
                  </a:lnTo>
                  <a:lnTo>
                    <a:pt x="3396" y="972"/>
                  </a:lnTo>
                  <a:lnTo>
                    <a:pt x="3399" y="970"/>
                  </a:lnTo>
                  <a:lnTo>
                    <a:pt x="3402" y="968"/>
                  </a:lnTo>
                  <a:lnTo>
                    <a:pt x="3405" y="968"/>
                  </a:lnTo>
                  <a:lnTo>
                    <a:pt x="3410" y="967"/>
                  </a:lnTo>
                  <a:lnTo>
                    <a:pt x="3410" y="967"/>
                  </a:lnTo>
                  <a:lnTo>
                    <a:pt x="3415" y="968"/>
                  </a:lnTo>
                  <a:lnTo>
                    <a:pt x="3418" y="970"/>
                  </a:lnTo>
                  <a:lnTo>
                    <a:pt x="3420" y="972"/>
                  </a:lnTo>
                  <a:lnTo>
                    <a:pt x="3421" y="975"/>
                  </a:lnTo>
                  <a:lnTo>
                    <a:pt x="3422" y="981"/>
                  </a:lnTo>
                  <a:lnTo>
                    <a:pt x="3423" y="983"/>
                  </a:lnTo>
                  <a:lnTo>
                    <a:pt x="3424" y="983"/>
                  </a:lnTo>
                  <a:lnTo>
                    <a:pt x="3424" y="983"/>
                  </a:lnTo>
                  <a:lnTo>
                    <a:pt x="3428" y="985"/>
                  </a:lnTo>
                  <a:lnTo>
                    <a:pt x="3435" y="988"/>
                  </a:lnTo>
                  <a:lnTo>
                    <a:pt x="3442" y="993"/>
                  </a:lnTo>
                  <a:lnTo>
                    <a:pt x="3447" y="998"/>
                  </a:lnTo>
                  <a:lnTo>
                    <a:pt x="3447" y="998"/>
                  </a:lnTo>
                  <a:lnTo>
                    <a:pt x="3450" y="1001"/>
                  </a:lnTo>
                  <a:lnTo>
                    <a:pt x="3453" y="1002"/>
                  </a:lnTo>
                  <a:lnTo>
                    <a:pt x="3457" y="1003"/>
                  </a:lnTo>
                  <a:lnTo>
                    <a:pt x="3461" y="1004"/>
                  </a:lnTo>
                  <a:lnTo>
                    <a:pt x="3469" y="1003"/>
                  </a:lnTo>
                  <a:lnTo>
                    <a:pt x="3472" y="1002"/>
                  </a:lnTo>
                  <a:lnTo>
                    <a:pt x="3474" y="1000"/>
                  </a:lnTo>
                  <a:lnTo>
                    <a:pt x="3474" y="1000"/>
                  </a:lnTo>
                  <a:lnTo>
                    <a:pt x="3476" y="999"/>
                  </a:lnTo>
                  <a:lnTo>
                    <a:pt x="3478" y="998"/>
                  </a:lnTo>
                  <a:lnTo>
                    <a:pt x="3483" y="997"/>
                  </a:lnTo>
                  <a:lnTo>
                    <a:pt x="3489" y="997"/>
                  </a:lnTo>
                  <a:lnTo>
                    <a:pt x="3494" y="996"/>
                  </a:lnTo>
                  <a:lnTo>
                    <a:pt x="3494" y="996"/>
                  </a:lnTo>
                  <a:lnTo>
                    <a:pt x="3496" y="996"/>
                  </a:lnTo>
                  <a:lnTo>
                    <a:pt x="3497" y="994"/>
                  </a:lnTo>
                  <a:lnTo>
                    <a:pt x="3498" y="991"/>
                  </a:lnTo>
                  <a:lnTo>
                    <a:pt x="3498" y="989"/>
                  </a:lnTo>
                  <a:lnTo>
                    <a:pt x="3496" y="985"/>
                  </a:lnTo>
                  <a:lnTo>
                    <a:pt x="3493" y="982"/>
                  </a:lnTo>
                  <a:lnTo>
                    <a:pt x="3493" y="982"/>
                  </a:lnTo>
                  <a:lnTo>
                    <a:pt x="3492" y="980"/>
                  </a:lnTo>
                  <a:lnTo>
                    <a:pt x="3491" y="978"/>
                  </a:lnTo>
                  <a:lnTo>
                    <a:pt x="3491" y="973"/>
                  </a:lnTo>
                  <a:lnTo>
                    <a:pt x="3491" y="967"/>
                  </a:lnTo>
                  <a:lnTo>
                    <a:pt x="3490" y="965"/>
                  </a:lnTo>
                  <a:lnTo>
                    <a:pt x="3487" y="962"/>
                  </a:lnTo>
                  <a:lnTo>
                    <a:pt x="3487" y="962"/>
                  </a:lnTo>
                  <a:lnTo>
                    <a:pt x="3485" y="960"/>
                  </a:lnTo>
                  <a:lnTo>
                    <a:pt x="3485" y="957"/>
                  </a:lnTo>
                  <a:lnTo>
                    <a:pt x="3485" y="955"/>
                  </a:lnTo>
                  <a:lnTo>
                    <a:pt x="3487" y="953"/>
                  </a:lnTo>
                  <a:lnTo>
                    <a:pt x="3490" y="951"/>
                  </a:lnTo>
                  <a:lnTo>
                    <a:pt x="3494" y="950"/>
                  </a:lnTo>
                  <a:lnTo>
                    <a:pt x="3500" y="950"/>
                  </a:lnTo>
                  <a:lnTo>
                    <a:pt x="3506" y="950"/>
                  </a:lnTo>
                  <a:lnTo>
                    <a:pt x="3506" y="950"/>
                  </a:lnTo>
                  <a:lnTo>
                    <a:pt x="3521" y="950"/>
                  </a:lnTo>
                  <a:lnTo>
                    <a:pt x="3536" y="948"/>
                  </a:lnTo>
                  <a:lnTo>
                    <a:pt x="3542" y="947"/>
                  </a:lnTo>
                  <a:lnTo>
                    <a:pt x="3548" y="945"/>
                  </a:lnTo>
                  <a:lnTo>
                    <a:pt x="3552" y="942"/>
                  </a:lnTo>
                  <a:lnTo>
                    <a:pt x="3555" y="939"/>
                  </a:lnTo>
                  <a:lnTo>
                    <a:pt x="3555" y="939"/>
                  </a:lnTo>
                  <a:lnTo>
                    <a:pt x="3558" y="933"/>
                  </a:lnTo>
                  <a:lnTo>
                    <a:pt x="3562" y="927"/>
                  </a:lnTo>
                  <a:lnTo>
                    <a:pt x="3566" y="922"/>
                  </a:lnTo>
                  <a:lnTo>
                    <a:pt x="3568" y="921"/>
                  </a:lnTo>
                  <a:lnTo>
                    <a:pt x="3572" y="921"/>
                  </a:lnTo>
                  <a:lnTo>
                    <a:pt x="3572" y="921"/>
                  </a:lnTo>
                  <a:lnTo>
                    <a:pt x="3579" y="920"/>
                  </a:lnTo>
                  <a:lnTo>
                    <a:pt x="3585" y="917"/>
                  </a:lnTo>
                  <a:lnTo>
                    <a:pt x="3587" y="914"/>
                  </a:lnTo>
                  <a:lnTo>
                    <a:pt x="3589" y="912"/>
                  </a:lnTo>
                  <a:lnTo>
                    <a:pt x="3591" y="909"/>
                  </a:lnTo>
                  <a:lnTo>
                    <a:pt x="3591" y="906"/>
                  </a:lnTo>
                  <a:lnTo>
                    <a:pt x="3591" y="906"/>
                  </a:lnTo>
                  <a:lnTo>
                    <a:pt x="3591" y="900"/>
                  </a:lnTo>
                  <a:lnTo>
                    <a:pt x="3592" y="896"/>
                  </a:lnTo>
                  <a:lnTo>
                    <a:pt x="3595" y="893"/>
                  </a:lnTo>
                  <a:lnTo>
                    <a:pt x="3600" y="890"/>
                  </a:lnTo>
                  <a:lnTo>
                    <a:pt x="3600" y="890"/>
                  </a:lnTo>
                  <a:lnTo>
                    <a:pt x="3602" y="889"/>
                  </a:lnTo>
                  <a:lnTo>
                    <a:pt x="3603" y="886"/>
                  </a:lnTo>
                  <a:lnTo>
                    <a:pt x="3602" y="882"/>
                  </a:lnTo>
                  <a:lnTo>
                    <a:pt x="3602" y="879"/>
                  </a:lnTo>
                  <a:lnTo>
                    <a:pt x="3602" y="877"/>
                  </a:lnTo>
                  <a:lnTo>
                    <a:pt x="3603" y="875"/>
                  </a:lnTo>
                  <a:lnTo>
                    <a:pt x="3606" y="874"/>
                  </a:lnTo>
                  <a:lnTo>
                    <a:pt x="3606" y="874"/>
                  </a:lnTo>
                  <a:lnTo>
                    <a:pt x="3609" y="873"/>
                  </a:lnTo>
                  <a:lnTo>
                    <a:pt x="3613" y="874"/>
                  </a:lnTo>
                  <a:lnTo>
                    <a:pt x="3616" y="875"/>
                  </a:lnTo>
                  <a:lnTo>
                    <a:pt x="3620" y="877"/>
                  </a:lnTo>
                  <a:lnTo>
                    <a:pt x="3625" y="881"/>
                  </a:lnTo>
                  <a:lnTo>
                    <a:pt x="3626" y="884"/>
                  </a:lnTo>
                  <a:lnTo>
                    <a:pt x="3627" y="886"/>
                  </a:lnTo>
                  <a:lnTo>
                    <a:pt x="3627" y="886"/>
                  </a:lnTo>
                  <a:lnTo>
                    <a:pt x="3628" y="895"/>
                  </a:lnTo>
                  <a:lnTo>
                    <a:pt x="3630" y="899"/>
                  </a:lnTo>
                  <a:lnTo>
                    <a:pt x="3631" y="901"/>
                  </a:lnTo>
                  <a:lnTo>
                    <a:pt x="3633" y="902"/>
                  </a:lnTo>
                  <a:lnTo>
                    <a:pt x="3633" y="902"/>
                  </a:lnTo>
                  <a:lnTo>
                    <a:pt x="3635" y="903"/>
                  </a:lnTo>
                  <a:lnTo>
                    <a:pt x="3635" y="903"/>
                  </a:lnTo>
                  <a:lnTo>
                    <a:pt x="3637" y="903"/>
                  </a:lnTo>
                  <a:lnTo>
                    <a:pt x="3637" y="903"/>
                  </a:lnTo>
                  <a:lnTo>
                    <a:pt x="3638" y="903"/>
                  </a:lnTo>
                  <a:lnTo>
                    <a:pt x="3638" y="903"/>
                  </a:lnTo>
                  <a:lnTo>
                    <a:pt x="3642" y="902"/>
                  </a:lnTo>
                  <a:lnTo>
                    <a:pt x="3642" y="902"/>
                  </a:lnTo>
                  <a:lnTo>
                    <a:pt x="3642" y="902"/>
                  </a:lnTo>
                  <a:lnTo>
                    <a:pt x="3642" y="902"/>
                  </a:lnTo>
                  <a:lnTo>
                    <a:pt x="3646" y="898"/>
                  </a:lnTo>
                  <a:lnTo>
                    <a:pt x="3646" y="898"/>
                  </a:lnTo>
                  <a:lnTo>
                    <a:pt x="3646" y="898"/>
                  </a:lnTo>
                  <a:lnTo>
                    <a:pt x="3646" y="898"/>
                  </a:lnTo>
                  <a:lnTo>
                    <a:pt x="3648" y="896"/>
                  </a:lnTo>
                  <a:lnTo>
                    <a:pt x="3648" y="896"/>
                  </a:lnTo>
                  <a:lnTo>
                    <a:pt x="3648" y="895"/>
                  </a:lnTo>
                  <a:lnTo>
                    <a:pt x="3648" y="895"/>
                  </a:lnTo>
                  <a:lnTo>
                    <a:pt x="3649" y="892"/>
                  </a:lnTo>
                  <a:lnTo>
                    <a:pt x="3649" y="892"/>
                  </a:lnTo>
                  <a:lnTo>
                    <a:pt x="3650" y="888"/>
                  </a:lnTo>
                  <a:lnTo>
                    <a:pt x="3651" y="887"/>
                  </a:lnTo>
                  <a:lnTo>
                    <a:pt x="3652" y="887"/>
                  </a:lnTo>
                  <a:lnTo>
                    <a:pt x="3657" y="887"/>
                  </a:lnTo>
                  <a:lnTo>
                    <a:pt x="3663" y="887"/>
                  </a:lnTo>
                  <a:lnTo>
                    <a:pt x="3663" y="887"/>
                  </a:lnTo>
                  <a:lnTo>
                    <a:pt x="3670" y="886"/>
                  </a:lnTo>
                  <a:lnTo>
                    <a:pt x="3675" y="883"/>
                  </a:lnTo>
                  <a:lnTo>
                    <a:pt x="3679" y="879"/>
                  </a:lnTo>
                  <a:lnTo>
                    <a:pt x="3683" y="872"/>
                  </a:lnTo>
                  <a:lnTo>
                    <a:pt x="3683" y="872"/>
                  </a:lnTo>
                  <a:lnTo>
                    <a:pt x="3686" y="867"/>
                  </a:lnTo>
                  <a:lnTo>
                    <a:pt x="3690" y="864"/>
                  </a:lnTo>
                  <a:lnTo>
                    <a:pt x="3692" y="861"/>
                  </a:lnTo>
                  <a:lnTo>
                    <a:pt x="3693" y="856"/>
                  </a:lnTo>
                  <a:lnTo>
                    <a:pt x="3693" y="856"/>
                  </a:lnTo>
                  <a:lnTo>
                    <a:pt x="3695" y="842"/>
                  </a:lnTo>
                  <a:lnTo>
                    <a:pt x="3695" y="835"/>
                  </a:lnTo>
                  <a:lnTo>
                    <a:pt x="3693" y="828"/>
                  </a:lnTo>
                  <a:lnTo>
                    <a:pt x="3693" y="828"/>
                  </a:lnTo>
                  <a:lnTo>
                    <a:pt x="3692" y="825"/>
                  </a:lnTo>
                  <a:lnTo>
                    <a:pt x="3692" y="820"/>
                  </a:lnTo>
                  <a:lnTo>
                    <a:pt x="3692" y="809"/>
                  </a:lnTo>
                  <a:lnTo>
                    <a:pt x="3693" y="789"/>
                  </a:lnTo>
                  <a:lnTo>
                    <a:pt x="3693" y="789"/>
                  </a:lnTo>
                  <a:lnTo>
                    <a:pt x="3693" y="781"/>
                  </a:lnTo>
                  <a:lnTo>
                    <a:pt x="3693" y="774"/>
                  </a:lnTo>
                  <a:lnTo>
                    <a:pt x="3691" y="768"/>
                  </a:lnTo>
                  <a:lnTo>
                    <a:pt x="3687" y="764"/>
                  </a:lnTo>
                  <a:lnTo>
                    <a:pt x="3687" y="764"/>
                  </a:lnTo>
                  <a:lnTo>
                    <a:pt x="3686" y="762"/>
                  </a:lnTo>
                  <a:lnTo>
                    <a:pt x="3685" y="760"/>
                  </a:lnTo>
                  <a:lnTo>
                    <a:pt x="3685" y="756"/>
                  </a:lnTo>
                  <a:lnTo>
                    <a:pt x="3684" y="752"/>
                  </a:lnTo>
                  <a:lnTo>
                    <a:pt x="3684" y="750"/>
                  </a:lnTo>
                  <a:lnTo>
                    <a:pt x="3682" y="749"/>
                  </a:lnTo>
                  <a:lnTo>
                    <a:pt x="3682" y="749"/>
                  </a:lnTo>
                  <a:lnTo>
                    <a:pt x="3678" y="745"/>
                  </a:lnTo>
                  <a:lnTo>
                    <a:pt x="3675" y="740"/>
                  </a:lnTo>
                  <a:lnTo>
                    <a:pt x="3673" y="734"/>
                  </a:lnTo>
                  <a:lnTo>
                    <a:pt x="3673" y="727"/>
                  </a:lnTo>
                  <a:lnTo>
                    <a:pt x="3673" y="727"/>
                  </a:lnTo>
                  <a:lnTo>
                    <a:pt x="3674" y="724"/>
                  </a:lnTo>
                  <a:lnTo>
                    <a:pt x="3677" y="722"/>
                  </a:lnTo>
                  <a:lnTo>
                    <a:pt x="3680" y="721"/>
                  </a:lnTo>
                  <a:lnTo>
                    <a:pt x="3684" y="720"/>
                  </a:lnTo>
                  <a:lnTo>
                    <a:pt x="3702" y="717"/>
                  </a:lnTo>
                  <a:lnTo>
                    <a:pt x="3702" y="717"/>
                  </a:lnTo>
                  <a:lnTo>
                    <a:pt x="3706" y="716"/>
                  </a:lnTo>
                  <a:lnTo>
                    <a:pt x="3709" y="714"/>
                  </a:lnTo>
                  <a:lnTo>
                    <a:pt x="3715" y="710"/>
                  </a:lnTo>
                  <a:lnTo>
                    <a:pt x="3719" y="704"/>
                  </a:lnTo>
                  <a:lnTo>
                    <a:pt x="3723" y="698"/>
                  </a:lnTo>
                  <a:lnTo>
                    <a:pt x="3723" y="698"/>
                  </a:lnTo>
                  <a:lnTo>
                    <a:pt x="3726" y="695"/>
                  </a:lnTo>
                  <a:lnTo>
                    <a:pt x="3729" y="693"/>
                  </a:lnTo>
                  <a:lnTo>
                    <a:pt x="3732" y="692"/>
                  </a:lnTo>
                  <a:lnTo>
                    <a:pt x="3735" y="692"/>
                  </a:lnTo>
                  <a:lnTo>
                    <a:pt x="3743" y="695"/>
                  </a:lnTo>
                  <a:lnTo>
                    <a:pt x="3750" y="698"/>
                  </a:lnTo>
                  <a:lnTo>
                    <a:pt x="3750" y="698"/>
                  </a:lnTo>
                  <a:lnTo>
                    <a:pt x="3759" y="703"/>
                  </a:lnTo>
                  <a:lnTo>
                    <a:pt x="3769" y="707"/>
                  </a:lnTo>
                  <a:lnTo>
                    <a:pt x="3780" y="710"/>
                  </a:lnTo>
                  <a:lnTo>
                    <a:pt x="3792" y="713"/>
                  </a:lnTo>
                  <a:lnTo>
                    <a:pt x="3792" y="713"/>
                  </a:lnTo>
                  <a:lnTo>
                    <a:pt x="3797" y="714"/>
                  </a:lnTo>
                  <a:lnTo>
                    <a:pt x="3801" y="713"/>
                  </a:lnTo>
                  <a:lnTo>
                    <a:pt x="3805" y="712"/>
                  </a:lnTo>
                  <a:lnTo>
                    <a:pt x="3807" y="710"/>
                  </a:lnTo>
                  <a:lnTo>
                    <a:pt x="3809" y="708"/>
                  </a:lnTo>
                  <a:lnTo>
                    <a:pt x="3811" y="704"/>
                  </a:lnTo>
                  <a:lnTo>
                    <a:pt x="3812" y="695"/>
                  </a:lnTo>
                  <a:lnTo>
                    <a:pt x="3812" y="695"/>
                  </a:lnTo>
                  <a:lnTo>
                    <a:pt x="3813" y="686"/>
                  </a:lnTo>
                  <a:lnTo>
                    <a:pt x="3815" y="681"/>
                  </a:lnTo>
                  <a:lnTo>
                    <a:pt x="3817" y="679"/>
                  </a:lnTo>
                  <a:lnTo>
                    <a:pt x="3819" y="678"/>
                  </a:lnTo>
                  <a:lnTo>
                    <a:pt x="3825" y="675"/>
                  </a:lnTo>
                  <a:lnTo>
                    <a:pt x="3825" y="675"/>
                  </a:lnTo>
                  <a:lnTo>
                    <a:pt x="3829" y="673"/>
                  </a:lnTo>
                  <a:lnTo>
                    <a:pt x="3832" y="671"/>
                  </a:lnTo>
                  <a:lnTo>
                    <a:pt x="3834" y="667"/>
                  </a:lnTo>
                  <a:lnTo>
                    <a:pt x="3836" y="663"/>
                  </a:lnTo>
                  <a:lnTo>
                    <a:pt x="3839" y="654"/>
                  </a:lnTo>
                  <a:lnTo>
                    <a:pt x="3842" y="643"/>
                  </a:lnTo>
                  <a:lnTo>
                    <a:pt x="3842" y="643"/>
                  </a:lnTo>
                  <a:lnTo>
                    <a:pt x="3845" y="635"/>
                  </a:lnTo>
                  <a:lnTo>
                    <a:pt x="3849" y="630"/>
                  </a:lnTo>
                  <a:lnTo>
                    <a:pt x="3853" y="626"/>
                  </a:lnTo>
                  <a:lnTo>
                    <a:pt x="3859" y="621"/>
                  </a:lnTo>
                  <a:lnTo>
                    <a:pt x="3859" y="621"/>
                  </a:lnTo>
                  <a:lnTo>
                    <a:pt x="3861" y="618"/>
                  </a:lnTo>
                  <a:lnTo>
                    <a:pt x="3863" y="614"/>
                  </a:lnTo>
                  <a:lnTo>
                    <a:pt x="3864" y="610"/>
                  </a:lnTo>
                  <a:lnTo>
                    <a:pt x="3865" y="605"/>
                  </a:lnTo>
                  <a:lnTo>
                    <a:pt x="3866" y="594"/>
                  </a:lnTo>
                  <a:lnTo>
                    <a:pt x="3865" y="584"/>
                  </a:lnTo>
                  <a:lnTo>
                    <a:pt x="3865" y="584"/>
                  </a:lnTo>
                  <a:lnTo>
                    <a:pt x="3866" y="579"/>
                  </a:lnTo>
                  <a:lnTo>
                    <a:pt x="3867" y="575"/>
                  </a:lnTo>
                  <a:lnTo>
                    <a:pt x="3872" y="566"/>
                  </a:lnTo>
                  <a:lnTo>
                    <a:pt x="3878" y="555"/>
                  </a:lnTo>
                  <a:lnTo>
                    <a:pt x="3879" y="550"/>
                  </a:lnTo>
                  <a:lnTo>
                    <a:pt x="3880" y="545"/>
                  </a:lnTo>
                  <a:lnTo>
                    <a:pt x="3880" y="545"/>
                  </a:lnTo>
                  <a:lnTo>
                    <a:pt x="3880" y="540"/>
                  </a:lnTo>
                  <a:lnTo>
                    <a:pt x="3881" y="535"/>
                  </a:lnTo>
                  <a:lnTo>
                    <a:pt x="3883" y="531"/>
                  </a:lnTo>
                  <a:lnTo>
                    <a:pt x="3884" y="528"/>
                  </a:lnTo>
                  <a:lnTo>
                    <a:pt x="3887" y="525"/>
                  </a:lnTo>
                  <a:lnTo>
                    <a:pt x="3889" y="523"/>
                  </a:lnTo>
                  <a:lnTo>
                    <a:pt x="3892" y="521"/>
                  </a:lnTo>
                  <a:lnTo>
                    <a:pt x="3895" y="520"/>
                  </a:lnTo>
                  <a:lnTo>
                    <a:pt x="3895" y="520"/>
                  </a:lnTo>
                  <a:lnTo>
                    <a:pt x="3900" y="519"/>
                  </a:lnTo>
                  <a:lnTo>
                    <a:pt x="3905" y="517"/>
                  </a:lnTo>
                  <a:lnTo>
                    <a:pt x="3910" y="513"/>
                  </a:lnTo>
                  <a:lnTo>
                    <a:pt x="3913" y="507"/>
                  </a:lnTo>
                  <a:lnTo>
                    <a:pt x="3913" y="507"/>
                  </a:lnTo>
                  <a:lnTo>
                    <a:pt x="3916" y="503"/>
                  </a:lnTo>
                  <a:lnTo>
                    <a:pt x="3916" y="499"/>
                  </a:lnTo>
                  <a:lnTo>
                    <a:pt x="3917" y="496"/>
                  </a:lnTo>
                  <a:lnTo>
                    <a:pt x="3916" y="493"/>
                  </a:lnTo>
                  <a:lnTo>
                    <a:pt x="3915" y="489"/>
                  </a:lnTo>
                  <a:lnTo>
                    <a:pt x="3912" y="486"/>
                  </a:lnTo>
                  <a:lnTo>
                    <a:pt x="3906" y="481"/>
                  </a:lnTo>
                  <a:lnTo>
                    <a:pt x="3906" y="481"/>
                  </a:lnTo>
                  <a:lnTo>
                    <a:pt x="3903" y="479"/>
                  </a:lnTo>
                  <a:lnTo>
                    <a:pt x="3902" y="476"/>
                  </a:lnTo>
                  <a:lnTo>
                    <a:pt x="3902" y="473"/>
                  </a:lnTo>
                  <a:lnTo>
                    <a:pt x="3903" y="470"/>
                  </a:lnTo>
                  <a:lnTo>
                    <a:pt x="3907" y="466"/>
                  </a:lnTo>
                  <a:lnTo>
                    <a:pt x="3913" y="463"/>
                  </a:lnTo>
                  <a:lnTo>
                    <a:pt x="3913" y="463"/>
                  </a:lnTo>
                  <a:lnTo>
                    <a:pt x="3916" y="462"/>
                  </a:lnTo>
                  <a:lnTo>
                    <a:pt x="3917" y="460"/>
                  </a:lnTo>
                  <a:lnTo>
                    <a:pt x="3918" y="458"/>
                  </a:lnTo>
                  <a:lnTo>
                    <a:pt x="3918" y="456"/>
                  </a:lnTo>
                  <a:lnTo>
                    <a:pt x="3915" y="446"/>
                  </a:lnTo>
                  <a:lnTo>
                    <a:pt x="3915" y="446"/>
                  </a:lnTo>
                  <a:lnTo>
                    <a:pt x="3913" y="444"/>
                  </a:lnTo>
                  <a:lnTo>
                    <a:pt x="3910" y="442"/>
                  </a:lnTo>
                  <a:lnTo>
                    <a:pt x="3906" y="441"/>
                  </a:lnTo>
                  <a:lnTo>
                    <a:pt x="3902" y="440"/>
                  </a:lnTo>
                  <a:lnTo>
                    <a:pt x="3891" y="439"/>
                  </a:lnTo>
                  <a:lnTo>
                    <a:pt x="3881" y="439"/>
                  </a:lnTo>
                  <a:lnTo>
                    <a:pt x="3881" y="439"/>
                  </a:lnTo>
                  <a:lnTo>
                    <a:pt x="3878" y="440"/>
                  </a:lnTo>
                  <a:lnTo>
                    <a:pt x="3875" y="441"/>
                  </a:lnTo>
                  <a:lnTo>
                    <a:pt x="3871" y="445"/>
                  </a:lnTo>
                  <a:lnTo>
                    <a:pt x="3867" y="449"/>
                  </a:lnTo>
                  <a:lnTo>
                    <a:pt x="3863" y="451"/>
                  </a:lnTo>
                  <a:lnTo>
                    <a:pt x="3859" y="453"/>
                  </a:lnTo>
                  <a:lnTo>
                    <a:pt x="3859" y="453"/>
                  </a:lnTo>
                  <a:lnTo>
                    <a:pt x="3850" y="455"/>
                  </a:lnTo>
                  <a:lnTo>
                    <a:pt x="3845" y="457"/>
                  </a:lnTo>
                  <a:lnTo>
                    <a:pt x="3836" y="463"/>
                  </a:lnTo>
                  <a:lnTo>
                    <a:pt x="3836" y="463"/>
                  </a:lnTo>
                  <a:lnTo>
                    <a:pt x="3832" y="464"/>
                  </a:lnTo>
                  <a:lnTo>
                    <a:pt x="3829" y="466"/>
                  </a:lnTo>
                  <a:lnTo>
                    <a:pt x="3819" y="467"/>
                  </a:lnTo>
                  <a:lnTo>
                    <a:pt x="3799" y="468"/>
                  </a:lnTo>
                  <a:lnTo>
                    <a:pt x="3799" y="468"/>
                  </a:lnTo>
                  <a:lnTo>
                    <a:pt x="3794" y="469"/>
                  </a:lnTo>
                  <a:lnTo>
                    <a:pt x="3790" y="471"/>
                  </a:lnTo>
                  <a:lnTo>
                    <a:pt x="3786" y="475"/>
                  </a:lnTo>
                  <a:lnTo>
                    <a:pt x="3782" y="479"/>
                  </a:lnTo>
                  <a:lnTo>
                    <a:pt x="3775" y="487"/>
                  </a:lnTo>
                  <a:lnTo>
                    <a:pt x="3768" y="496"/>
                  </a:lnTo>
                  <a:lnTo>
                    <a:pt x="3768" y="496"/>
                  </a:lnTo>
                  <a:lnTo>
                    <a:pt x="3764" y="499"/>
                  </a:lnTo>
                  <a:lnTo>
                    <a:pt x="3760" y="501"/>
                  </a:lnTo>
                  <a:lnTo>
                    <a:pt x="3756" y="503"/>
                  </a:lnTo>
                  <a:lnTo>
                    <a:pt x="3752" y="503"/>
                  </a:lnTo>
                  <a:lnTo>
                    <a:pt x="3741" y="503"/>
                  </a:lnTo>
                  <a:lnTo>
                    <a:pt x="3731" y="502"/>
                  </a:lnTo>
                  <a:lnTo>
                    <a:pt x="3731" y="502"/>
                  </a:lnTo>
                  <a:lnTo>
                    <a:pt x="3726" y="502"/>
                  </a:lnTo>
                  <a:lnTo>
                    <a:pt x="3721" y="500"/>
                  </a:lnTo>
                  <a:lnTo>
                    <a:pt x="3715" y="498"/>
                  </a:lnTo>
                  <a:lnTo>
                    <a:pt x="3713" y="496"/>
                  </a:lnTo>
                  <a:lnTo>
                    <a:pt x="3710" y="496"/>
                  </a:lnTo>
                  <a:lnTo>
                    <a:pt x="3707" y="496"/>
                  </a:lnTo>
                  <a:lnTo>
                    <a:pt x="3704" y="498"/>
                  </a:lnTo>
                  <a:lnTo>
                    <a:pt x="3704" y="498"/>
                  </a:lnTo>
                  <a:lnTo>
                    <a:pt x="3697" y="500"/>
                  </a:lnTo>
                  <a:lnTo>
                    <a:pt x="3690" y="501"/>
                  </a:lnTo>
                  <a:lnTo>
                    <a:pt x="3684" y="500"/>
                  </a:lnTo>
                  <a:lnTo>
                    <a:pt x="3681" y="498"/>
                  </a:lnTo>
                  <a:lnTo>
                    <a:pt x="3681" y="498"/>
                  </a:lnTo>
                  <a:lnTo>
                    <a:pt x="3679" y="496"/>
                  </a:lnTo>
                  <a:lnTo>
                    <a:pt x="3677" y="492"/>
                  </a:lnTo>
                  <a:lnTo>
                    <a:pt x="3672" y="487"/>
                  </a:lnTo>
                  <a:lnTo>
                    <a:pt x="3669" y="484"/>
                  </a:lnTo>
                  <a:lnTo>
                    <a:pt x="3665" y="482"/>
                  </a:lnTo>
                  <a:lnTo>
                    <a:pt x="3665" y="482"/>
                  </a:lnTo>
                  <a:lnTo>
                    <a:pt x="3661" y="479"/>
                  </a:lnTo>
                  <a:lnTo>
                    <a:pt x="3659" y="476"/>
                  </a:lnTo>
                  <a:lnTo>
                    <a:pt x="3658" y="472"/>
                  </a:lnTo>
                  <a:lnTo>
                    <a:pt x="3659" y="469"/>
                  </a:lnTo>
                  <a:lnTo>
                    <a:pt x="3661" y="463"/>
                  </a:lnTo>
                  <a:lnTo>
                    <a:pt x="3662" y="460"/>
                  </a:lnTo>
                  <a:lnTo>
                    <a:pt x="3663" y="457"/>
                  </a:lnTo>
                  <a:lnTo>
                    <a:pt x="3663" y="457"/>
                  </a:lnTo>
                  <a:lnTo>
                    <a:pt x="3663" y="450"/>
                  </a:lnTo>
                  <a:lnTo>
                    <a:pt x="3663" y="442"/>
                  </a:lnTo>
                  <a:lnTo>
                    <a:pt x="3663" y="438"/>
                  </a:lnTo>
                  <a:lnTo>
                    <a:pt x="3662" y="435"/>
                  </a:lnTo>
                  <a:lnTo>
                    <a:pt x="3661" y="432"/>
                  </a:lnTo>
                  <a:lnTo>
                    <a:pt x="3658" y="429"/>
                  </a:lnTo>
                  <a:lnTo>
                    <a:pt x="3658" y="429"/>
                  </a:lnTo>
                  <a:lnTo>
                    <a:pt x="3654" y="427"/>
                  </a:lnTo>
                  <a:lnTo>
                    <a:pt x="3653" y="425"/>
                  </a:lnTo>
                  <a:lnTo>
                    <a:pt x="3651" y="421"/>
                  </a:lnTo>
                  <a:lnTo>
                    <a:pt x="3651" y="415"/>
                  </a:lnTo>
                  <a:lnTo>
                    <a:pt x="3651" y="409"/>
                  </a:lnTo>
                  <a:lnTo>
                    <a:pt x="3651" y="409"/>
                  </a:lnTo>
                  <a:lnTo>
                    <a:pt x="3650" y="406"/>
                  </a:lnTo>
                  <a:lnTo>
                    <a:pt x="3648" y="404"/>
                  </a:lnTo>
                  <a:lnTo>
                    <a:pt x="3645" y="403"/>
                  </a:lnTo>
                  <a:lnTo>
                    <a:pt x="3641" y="402"/>
                  </a:lnTo>
                  <a:lnTo>
                    <a:pt x="3630" y="401"/>
                  </a:lnTo>
                  <a:lnTo>
                    <a:pt x="3625" y="400"/>
                  </a:lnTo>
                  <a:lnTo>
                    <a:pt x="3620" y="399"/>
                  </a:lnTo>
                  <a:lnTo>
                    <a:pt x="3620" y="399"/>
                  </a:lnTo>
                  <a:lnTo>
                    <a:pt x="3615" y="396"/>
                  </a:lnTo>
                  <a:lnTo>
                    <a:pt x="3611" y="393"/>
                  </a:lnTo>
                  <a:lnTo>
                    <a:pt x="3608" y="389"/>
                  </a:lnTo>
                  <a:lnTo>
                    <a:pt x="3605" y="384"/>
                  </a:lnTo>
                  <a:lnTo>
                    <a:pt x="3599" y="375"/>
                  </a:lnTo>
                  <a:lnTo>
                    <a:pt x="3596" y="371"/>
                  </a:lnTo>
                  <a:lnTo>
                    <a:pt x="3592" y="367"/>
                  </a:lnTo>
                  <a:lnTo>
                    <a:pt x="3592" y="367"/>
                  </a:lnTo>
                  <a:lnTo>
                    <a:pt x="3585" y="361"/>
                  </a:lnTo>
                  <a:lnTo>
                    <a:pt x="3582" y="358"/>
                  </a:lnTo>
                  <a:lnTo>
                    <a:pt x="3579" y="357"/>
                  </a:lnTo>
                  <a:lnTo>
                    <a:pt x="3576" y="356"/>
                  </a:lnTo>
                  <a:lnTo>
                    <a:pt x="3572" y="356"/>
                  </a:lnTo>
                  <a:lnTo>
                    <a:pt x="3566" y="357"/>
                  </a:lnTo>
                  <a:lnTo>
                    <a:pt x="3561" y="360"/>
                  </a:lnTo>
                  <a:lnTo>
                    <a:pt x="3561" y="360"/>
                  </a:lnTo>
                  <a:lnTo>
                    <a:pt x="3556" y="362"/>
                  </a:lnTo>
                  <a:lnTo>
                    <a:pt x="3551" y="361"/>
                  </a:lnTo>
                  <a:lnTo>
                    <a:pt x="3546" y="360"/>
                  </a:lnTo>
                  <a:lnTo>
                    <a:pt x="3542" y="357"/>
                  </a:lnTo>
                  <a:lnTo>
                    <a:pt x="3534" y="350"/>
                  </a:lnTo>
                  <a:lnTo>
                    <a:pt x="3527" y="344"/>
                  </a:lnTo>
                  <a:lnTo>
                    <a:pt x="3527" y="344"/>
                  </a:lnTo>
                  <a:lnTo>
                    <a:pt x="3522" y="340"/>
                  </a:lnTo>
                  <a:lnTo>
                    <a:pt x="3519" y="340"/>
                  </a:lnTo>
                  <a:lnTo>
                    <a:pt x="3517" y="340"/>
                  </a:lnTo>
                  <a:lnTo>
                    <a:pt x="3514" y="341"/>
                  </a:lnTo>
                  <a:lnTo>
                    <a:pt x="3512" y="342"/>
                  </a:lnTo>
                  <a:lnTo>
                    <a:pt x="3507" y="348"/>
                  </a:lnTo>
                  <a:lnTo>
                    <a:pt x="3507" y="348"/>
                  </a:lnTo>
                  <a:lnTo>
                    <a:pt x="3504" y="350"/>
                  </a:lnTo>
                  <a:lnTo>
                    <a:pt x="3502" y="352"/>
                  </a:lnTo>
                  <a:lnTo>
                    <a:pt x="3499" y="352"/>
                  </a:lnTo>
                  <a:lnTo>
                    <a:pt x="3497" y="351"/>
                  </a:lnTo>
                  <a:lnTo>
                    <a:pt x="3491" y="348"/>
                  </a:lnTo>
                  <a:lnTo>
                    <a:pt x="3485" y="346"/>
                  </a:lnTo>
                  <a:lnTo>
                    <a:pt x="3485" y="346"/>
                  </a:lnTo>
                  <a:lnTo>
                    <a:pt x="3481" y="345"/>
                  </a:lnTo>
                  <a:lnTo>
                    <a:pt x="3478" y="344"/>
                  </a:lnTo>
                  <a:lnTo>
                    <a:pt x="3471" y="340"/>
                  </a:lnTo>
                  <a:lnTo>
                    <a:pt x="3458" y="328"/>
                  </a:lnTo>
                  <a:lnTo>
                    <a:pt x="3458" y="328"/>
                  </a:lnTo>
                  <a:lnTo>
                    <a:pt x="3456" y="325"/>
                  </a:lnTo>
                  <a:lnTo>
                    <a:pt x="3454" y="322"/>
                  </a:lnTo>
                  <a:lnTo>
                    <a:pt x="3452" y="318"/>
                  </a:lnTo>
                  <a:lnTo>
                    <a:pt x="3452" y="314"/>
                  </a:lnTo>
                  <a:lnTo>
                    <a:pt x="3452" y="305"/>
                  </a:lnTo>
                  <a:lnTo>
                    <a:pt x="3454" y="293"/>
                  </a:lnTo>
                  <a:lnTo>
                    <a:pt x="3454" y="293"/>
                  </a:lnTo>
                  <a:lnTo>
                    <a:pt x="3454" y="289"/>
                  </a:lnTo>
                  <a:lnTo>
                    <a:pt x="3454" y="285"/>
                  </a:lnTo>
                  <a:lnTo>
                    <a:pt x="3453" y="283"/>
                  </a:lnTo>
                  <a:lnTo>
                    <a:pt x="3451" y="281"/>
                  </a:lnTo>
                  <a:lnTo>
                    <a:pt x="3446" y="277"/>
                  </a:lnTo>
                  <a:lnTo>
                    <a:pt x="3444" y="274"/>
                  </a:lnTo>
                  <a:lnTo>
                    <a:pt x="3442" y="270"/>
                  </a:lnTo>
                  <a:lnTo>
                    <a:pt x="3442" y="270"/>
                  </a:lnTo>
                  <a:lnTo>
                    <a:pt x="3439" y="256"/>
                  </a:lnTo>
                  <a:lnTo>
                    <a:pt x="3438" y="250"/>
                  </a:lnTo>
                  <a:lnTo>
                    <a:pt x="3434" y="243"/>
                  </a:lnTo>
                  <a:lnTo>
                    <a:pt x="3434" y="243"/>
                  </a:lnTo>
                  <a:lnTo>
                    <a:pt x="3430" y="237"/>
                  </a:lnTo>
                  <a:lnTo>
                    <a:pt x="3426" y="232"/>
                  </a:lnTo>
                  <a:lnTo>
                    <a:pt x="3417" y="222"/>
                  </a:lnTo>
                  <a:lnTo>
                    <a:pt x="3417" y="222"/>
                  </a:lnTo>
                  <a:lnTo>
                    <a:pt x="3413" y="217"/>
                  </a:lnTo>
                  <a:lnTo>
                    <a:pt x="3411" y="211"/>
                  </a:lnTo>
                  <a:lnTo>
                    <a:pt x="3410" y="206"/>
                  </a:lnTo>
                  <a:lnTo>
                    <a:pt x="3410" y="198"/>
                  </a:lnTo>
                  <a:lnTo>
                    <a:pt x="3410" y="198"/>
                  </a:lnTo>
                  <a:lnTo>
                    <a:pt x="3408" y="189"/>
                  </a:lnTo>
                  <a:lnTo>
                    <a:pt x="3406" y="182"/>
                  </a:lnTo>
                  <a:lnTo>
                    <a:pt x="3403" y="176"/>
                  </a:lnTo>
                  <a:lnTo>
                    <a:pt x="3401" y="171"/>
                  </a:lnTo>
                  <a:lnTo>
                    <a:pt x="3401" y="171"/>
                  </a:lnTo>
                  <a:lnTo>
                    <a:pt x="3399" y="166"/>
                  </a:lnTo>
                  <a:lnTo>
                    <a:pt x="3396" y="162"/>
                  </a:lnTo>
                  <a:lnTo>
                    <a:pt x="3393" y="157"/>
                  </a:lnTo>
                  <a:lnTo>
                    <a:pt x="3387" y="150"/>
                  </a:lnTo>
                  <a:lnTo>
                    <a:pt x="3387" y="150"/>
                  </a:lnTo>
                  <a:lnTo>
                    <a:pt x="3383" y="145"/>
                  </a:lnTo>
                  <a:lnTo>
                    <a:pt x="3381" y="140"/>
                  </a:lnTo>
                  <a:lnTo>
                    <a:pt x="3379" y="135"/>
                  </a:lnTo>
                  <a:lnTo>
                    <a:pt x="3378" y="129"/>
                  </a:lnTo>
                  <a:lnTo>
                    <a:pt x="3377" y="118"/>
                  </a:lnTo>
                  <a:lnTo>
                    <a:pt x="3377" y="107"/>
                  </a:lnTo>
                  <a:lnTo>
                    <a:pt x="3377" y="107"/>
                  </a:lnTo>
                  <a:lnTo>
                    <a:pt x="3376" y="102"/>
                  </a:lnTo>
                  <a:lnTo>
                    <a:pt x="3373" y="98"/>
                  </a:lnTo>
                  <a:lnTo>
                    <a:pt x="3371" y="95"/>
                  </a:lnTo>
                  <a:lnTo>
                    <a:pt x="3368" y="93"/>
                  </a:lnTo>
                  <a:lnTo>
                    <a:pt x="3361" y="88"/>
                  </a:lnTo>
                  <a:lnTo>
                    <a:pt x="3359" y="85"/>
                  </a:lnTo>
                  <a:lnTo>
                    <a:pt x="3357" y="82"/>
                  </a:lnTo>
                  <a:lnTo>
                    <a:pt x="3357" y="82"/>
                  </a:lnTo>
                  <a:lnTo>
                    <a:pt x="3355" y="75"/>
                  </a:lnTo>
                  <a:lnTo>
                    <a:pt x="3352" y="69"/>
                  </a:lnTo>
                  <a:lnTo>
                    <a:pt x="3347" y="65"/>
                  </a:lnTo>
                  <a:lnTo>
                    <a:pt x="3344" y="63"/>
                  </a:lnTo>
                  <a:lnTo>
                    <a:pt x="3340" y="61"/>
                  </a:lnTo>
                  <a:lnTo>
                    <a:pt x="3340" y="61"/>
                  </a:lnTo>
                  <a:lnTo>
                    <a:pt x="3336" y="60"/>
                  </a:lnTo>
                  <a:lnTo>
                    <a:pt x="3333" y="58"/>
                  </a:lnTo>
                  <a:lnTo>
                    <a:pt x="3328" y="53"/>
                  </a:lnTo>
                  <a:lnTo>
                    <a:pt x="3323" y="47"/>
                  </a:lnTo>
                  <a:lnTo>
                    <a:pt x="3319" y="38"/>
                  </a:lnTo>
                  <a:lnTo>
                    <a:pt x="3319" y="38"/>
                  </a:lnTo>
                  <a:lnTo>
                    <a:pt x="3315" y="35"/>
                  </a:lnTo>
                  <a:lnTo>
                    <a:pt x="3310" y="33"/>
                  </a:lnTo>
                  <a:lnTo>
                    <a:pt x="3304" y="32"/>
                  </a:lnTo>
                  <a:lnTo>
                    <a:pt x="3297" y="31"/>
                  </a:lnTo>
                  <a:lnTo>
                    <a:pt x="3283" y="32"/>
                  </a:lnTo>
                  <a:lnTo>
                    <a:pt x="3270" y="32"/>
                  </a:lnTo>
                  <a:lnTo>
                    <a:pt x="3270" y="32"/>
                  </a:lnTo>
                  <a:lnTo>
                    <a:pt x="3262" y="32"/>
                  </a:lnTo>
                  <a:lnTo>
                    <a:pt x="3256" y="31"/>
                  </a:lnTo>
                  <a:lnTo>
                    <a:pt x="3252" y="29"/>
                  </a:lnTo>
                  <a:lnTo>
                    <a:pt x="3248" y="26"/>
                  </a:lnTo>
                  <a:lnTo>
                    <a:pt x="3248" y="26"/>
                  </a:lnTo>
                  <a:lnTo>
                    <a:pt x="3245" y="22"/>
                  </a:lnTo>
                  <a:lnTo>
                    <a:pt x="3240" y="19"/>
                  </a:lnTo>
                  <a:lnTo>
                    <a:pt x="3235" y="16"/>
                  </a:lnTo>
                  <a:lnTo>
                    <a:pt x="3227" y="14"/>
                  </a:lnTo>
                  <a:lnTo>
                    <a:pt x="3227" y="14"/>
                  </a:lnTo>
                  <a:lnTo>
                    <a:pt x="3218" y="11"/>
                  </a:lnTo>
                  <a:lnTo>
                    <a:pt x="3209" y="7"/>
                  </a:lnTo>
                  <a:lnTo>
                    <a:pt x="3201" y="3"/>
                  </a:lnTo>
                  <a:lnTo>
                    <a:pt x="3194" y="0"/>
                  </a:lnTo>
                  <a:lnTo>
                    <a:pt x="3194" y="0"/>
                  </a:lnTo>
                  <a:lnTo>
                    <a:pt x="3191" y="0"/>
                  </a:lnTo>
                  <a:lnTo>
                    <a:pt x="3187" y="0"/>
                  </a:lnTo>
                  <a:lnTo>
                    <a:pt x="3180" y="1"/>
                  </a:lnTo>
                  <a:lnTo>
                    <a:pt x="3163" y="7"/>
                  </a:lnTo>
                  <a:lnTo>
                    <a:pt x="3163" y="7"/>
                  </a:lnTo>
                  <a:lnTo>
                    <a:pt x="3158" y="8"/>
                  </a:lnTo>
                  <a:lnTo>
                    <a:pt x="3154" y="8"/>
                  </a:lnTo>
                  <a:lnTo>
                    <a:pt x="3146" y="8"/>
                  </a:lnTo>
                  <a:lnTo>
                    <a:pt x="3136" y="6"/>
                  </a:lnTo>
                  <a:lnTo>
                    <a:pt x="3123" y="6"/>
                  </a:lnTo>
                  <a:lnTo>
                    <a:pt x="3123" y="6"/>
                  </a:lnTo>
                  <a:lnTo>
                    <a:pt x="3112" y="7"/>
                  </a:lnTo>
                  <a:lnTo>
                    <a:pt x="3107" y="9"/>
                  </a:lnTo>
                  <a:lnTo>
                    <a:pt x="3102" y="11"/>
                  </a:lnTo>
                  <a:lnTo>
                    <a:pt x="3099" y="13"/>
                  </a:lnTo>
                  <a:lnTo>
                    <a:pt x="3095" y="14"/>
                  </a:lnTo>
                  <a:lnTo>
                    <a:pt x="3095" y="14"/>
                  </a:lnTo>
                  <a:lnTo>
                    <a:pt x="3086" y="15"/>
                  </a:lnTo>
                  <a:lnTo>
                    <a:pt x="3077" y="15"/>
                  </a:lnTo>
                  <a:lnTo>
                    <a:pt x="3059" y="16"/>
                  </a:lnTo>
                  <a:lnTo>
                    <a:pt x="3059" y="16"/>
                  </a:lnTo>
                  <a:lnTo>
                    <a:pt x="3053" y="16"/>
                  </a:lnTo>
                  <a:lnTo>
                    <a:pt x="3050" y="17"/>
                  </a:lnTo>
                  <a:lnTo>
                    <a:pt x="3044" y="20"/>
                  </a:lnTo>
                  <a:lnTo>
                    <a:pt x="3039" y="23"/>
                  </a:lnTo>
                  <a:lnTo>
                    <a:pt x="3036" y="24"/>
                  </a:lnTo>
                  <a:lnTo>
                    <a:pt x="3033" y="24"/>
                  </a:lnTo>
                  <a:lnTo>
                    <a:pt x="3033" y="24"/>
                  </a:lnTo>
                  <a:lnTo>
                    <a:pt x="3027" y="25"/>
                  </a:lnTo>
                  <a:lnTo>
                    <a:pt x="3023" y="27"/>
                  </a:lnTo>
                  <a:lnTo>
                    <a:pt x="3017" y="30"/>
                  </a:lnTo>
                  <a:lnTo>
                    <a:pt x="3008" y="35"/>
                  </a:lnTo>
                  <a:lnTo>
                    <a:pt x="3008" y="35"/>
                  </a:lnTo>
                  <a:lnTo>
                    <a:pt x="3003" y="38"/>
                  </a:lnTo>
                  <a:lnTo>
                    <a:pt x="2998" y="42"/>
                  </a:lnTo>
                  <a:lnTo>
                    <a:pt x="2992" y="52"/>
                  </a:lnTo>
                  <a:lnTo>
                    <a:pt x="2986" y="59"/>
                  </a:lnTo>
                  <a:lnTo>
                    <a:pt x="2982" y="62"/>
                  </a:lnTo>
                  <a:lnTo>
                    <a:pt x="2978" y="64"/>
                  </a:lnTo>
                  <a:lnTo>
                    <a:pt x="2978" y="64"/>
                  </a:lnTo>
                  <a:lnTo>
                    <a:pt x="2971" y="66"/>
                  </a:lnTo>
                  <a:lnTo>
                    <a:pt x="2967" y="69"/>
                  </a:lnTo>
                  <a:lnTo>
                    <a:pt x="2966" y="73"/>
                  </a:lnTo>
                  <a:lnTo>
                    <a:pt x="2966" y="77"/>
                  </a:lnTo>
                  <a:lnTo>
                    <a:pt x="2966" y="77"/>
                  </a:lnTo>
                  <a:lnTo>
                    <a:pt x="2967" y="80"/>
                  </a:lnTo>
                  <a:lnTo>
                    <a:pt x="2970" y="82"/>
                  </a:lnTo>
                  <a:lnTo>
                    <a:pt x="2972" y="83"/>
                  </a:lnTo>
                  <a:lnTo>
                    <a:pt x="2975" y="84"/>
                  </a:lnTo>
                  <a:lnTo>
                    <a:pt x="2983" y="84"/>
                  </a:lnTo>
                  <a:lnTo>
                    <a:pt x="2992" y="84"/>
                  </a:lnTo>
                  <a:lnTo>
                    <a:pt x="2992" y="84"/>
                  </a:lnTo>
                  <a:lnTo>
                    <a:pt x="2996" y="84"/>
                  </a:lnTo>
                  <a:lnTo>
                    <a:pt x="2999" y="86"/>
                  </a:lnTo>
                  <a:lnTo>
                    <a:pt x="3001" y="88"/>
                  </a:lnTo>
                  <a:lnTo>
                    <a:pt x="3003" y="90"/>
                  </a:lnTo>
                  <a:lnTo>
                    <a:pt x="3004" y="96"/>
                  </a:lnTo>
                  <a:lnTo>
                    <a:pt x="3005" y="101"/>
                  </a:lnTo>
                  <a:lnTo>
                    <a:pt x="3005" y="101"/>
                  </a:lnTo>
                  <a:lnTo>
                    <a:pt x="3005" y="106"/>
                  </a:lnTo>
                  <a:lnTo>
                    <a:pt x="3007" y="110"/>
                  </a:lnTo>
                  <a:lnTo>
                    <a:pt x="3009" y="113"/>
                  </a:lnTo>
                  <a:lnTo>
                    <a:pt x="3012" y="117"/>
                  </a:lnTo>
                  <a:lnTo>
                    <a:pt x="3012" y="117"/>
                  </a:lnTo>
                  <a:lnTo>
                    <a:pt x="3015" y="120"/>
                  </a:lnTo>
                  <a:lnTo>
                    <a:pt x="3016" y="123"/>
                  </a:lnTo>
                  <a:lnTo>
                    <a:pt x="3015" y="127"/>
                  </a:lnTo>
                  <a:lnTo>
                    <a:pt x="3013" y="133"/>
                  </a:lnTo>
                  <a:lnTo>
                    <a:pt x="3013" y="133"/>
                  </a:lnTo>
                  <a:lnTo>
                    <a:pt x="3011" y="136"/>
                  </a:lnTo>
                  <a:lnTo>
                    <a:pt x="3008" y="139"/>
                  </a:lnTo>
                  <a:lnTo>
                    <a:pt x="3000" y="144"/>
                  </a:lnTo>
                  <a:lnTo>
                    <a:pt x="2981" y="155"/>
                  </a:lnTo>
                  <a:lnTo>
                    <a:pt x="2981" y="155"/>
                  </a:lnTo>
                  <a:lnTo>
                    <a:pt x="2976" y="158"/>
                  </a:lnTo>
                  <a:lnTo>
                    <a:pt x="2972" y="162"/>
                  </a:lnTo>
                  <a:lnTo>
                    <a:pt x="2968" y="166"/>
                  </a:lnTo>
                  <a:lnTo>
                    <a:pt x="2965" y="171"/>
                  </a:lnTo>
                  <a:lnTo>
                    <a:pt x="2960" y="182"/>
                  </a:lnTo>
                  <a:lnTo>
                    <a:pt x="2957" y="194"/>
                  </a:lnTo>
                  <a:lnTo>
                    <a:pt x="2957" y="194"/>
                  </a:lnTo>
                  <a:lnTo>
                    <a:pt x="2953" y="204"/>
                  </a:lnTo>
                  <a:lnTo>
                    <a:pt x="2949" y="211"/>
                  </a:lnTo>
                  <a:lnTo>
                    <a:pt x="2945" y="219"/>
                  </a:lnTo>
                  <a:lnTo>
                    <a:pt x="2940" y="227"/>
                  </a:lnTo>
                  <a:lnTo>
                    <a:pt x="2940" y="227"/>
                  </a:lnTo>
                  <a:lnTo>
                    <a:pt x="2936" y="236"/>
                  </a:lnTo>
                  <a:lnTo>
                    <a:pt x="2932" y="242"/>
                  </a:lnTo>
                  <a:lnTo>
                    <a:pt x="2927" y="248"/>
                  </a:lnTo>
                  <a:lnTo>
                    <a:pt x="2920" y="254"/>
                  </a:lnTo>
                  <a:lnTo>
                    <a:pt x="2920" y="254"/>
                  </a:lnTo>
                  <a:lnTo>
                    <a:pt x="2917" y="257"/>
                  </a:lnTo>
                  <a:lnTo>
                    <a:pt x="2914" y="260"/>
                  </a:lnTo>
                  <a:lnTo>
                    <a:pt x="2912" y="263"/>
                  </a:lnTo>
                  <a:lnTo>
                    <a:pt x="2911" y="266"/>
                  </a:lnTo>
                  <a:lnTo>
                    <a:pt x="2911" y="269"/>
                  </a:lnTo>
                  <a:lnTo>
                    <a:pt x="2911" y="272"/>
                  </a:lnTo>
                  <a:lnTo>
                    <a:pt x="2912" y="274"/>
                  </a:lnTo>
                  <a:lnTo>
                    <a:pt x="2914" y="276"/>
                  </a:lnTo>
                  <a:lnTo>
                    <a:pt x="2914" y="276"/>
                  </a:lnTo>
                  <a:lnTo>
                    <a:pt x="2918" y="280"/>
                  </a:lnTo>
                  <a:lnTo>
                    <a:pt x="2922" y="284"/>
                  </a:lnTo>
                  <a:lnTo>
                    <a:pt x="2923" y="288"/>
                  </a:lnTo>
                  <a:lnTo>
                    <a:pt x="2922" y="294"/>
                  </a:lnTo>
                  <a:lnTo>
                    <a:pt x="2922" y="294"/>
                  </a:lnTo>
                  <a:lnTo>
                    <a:pt x="2921" y="297"/>
                  </a:lnTo>
                  <a:lnTo>
                    <a:pt x="2919" y="300"/>
                  </a:lnTo>
                  <a:lnTo>
                    <a:pt x="2916" y="303"/>
                  </a:lnTo>
                  <a:lnTo>
                    <a:pt x="2913" y="305"/>
                  </a:lnTo>
                  <a:lnTo>
                    <a:pt x="2905" y="307"/>
                  </a:lnTo>
                  <a:lnTo>
                    <a:pt x="2896" y="308"/>
                  </a:lnTo>
                  <a:lnTo>
                    <a:pt x="2896" y="308"/>
                  </a:lnTo>
                  <a:lnTo>
                    <a:pt x="2892" y="309"/>
                  </a:lnTo>
                  <a:lnTo>
                    <a:pt x="2888" y="310"/>
                  </a:lnTo>
                  <a:lnTo>
                    <a:pt x="2882" y="313"/>
                  </a:lnTo>
                  <a:lnTo>
                    <a:pt x="2876" y="316"/>
                  </a:lnTo>
                  <a:lnTo>
                    <a:pt x="2867" y="320"/>
                  </a:lnTo>
                  <a:lnTo>
                    <a:pt x="2867" y="320"/>
                  </a:lnTo>
                  <a:lnTo>
                    <a:pt x="2863" y="322"/>
                  </a:lnTo>
                  <a:lnTo>
                    <a:pt x="2859" y="324"/>
                  </a:lnTo>
                  <a:lnTo>
                    <a:pt x="2852" y="330"/>
                  </a:lnTo>
                  <a:lnTo>
                    <a:pt x="2846" y="338"/>
                  </a:lnTo>
                  <a:lnTo>
                    <a:pt x="2842" y="341"/>
                  </a:lnTo>
                  <a:lnTo>
                    <a:pt x="2837" y="345"/>
                  </a:lnTo>
                  <a:lnTo>
                    <a:pt x="2837" y="345"/>
                  </a:lnTo>
                  <a:lnTo>
                    <a:pt x="2832" y="348"/>
                  </a:lnTo>
                  <a:lnTo>
                    <a:pt x="2828" y="349"/>
                  </a:lnTo>
                  <a:lnTo>
                    <a:pt x="2824" y="349"/>
                  </a:lnTo>
                  <a:lnTo>
                    <a:pt x="2821" y="349"/>
                  </a:lnTo>
                  <a:lnTo>
                    <a:pt x="2815" y="346"/>
                  </a:lnTo>
                  <a:lnTo>
                    <a:pt x="2808" y="342"/>
                  </a:lnTo>
                  <a:lnTo>
                    <a:pt x="2808" y="342"/>
                  </a:lnTo>
                  <a:lnTo>
                    <a:pt x="2794" y="338"/>
                  </a:lnTo>
                  <a:lnTo>
                    <a:pt x="2786" y="336"/>
                  </a:lnTo>
                  <a:lnTo>
                    <a:pt x="2774" y="334"/>
                  </a:lnTo>
                  <a:lnTo>
                    <a:pt x="2774" y="334"/>
                  </a:lnTo>
                  <a:lnTo>
                    <a:pt x="2771" y="333"/>
                  </a:lnTo>
                  <a:lnTo>
                    <a:pt x="2771" y="333"/>
                  </a:lnTo>
                  <a:lnTo>
                    <a:pt x="2770" y="333"/>
                  </a:lnTo>
                  <a:lnTo>
                    <a:pt x="2770" y="333"/>
                  </a:lnTo>
                  <a:lnTo>
                    <a:pt x="2768" y="332"/>
                  </a:lnTo>
                  <a:lnTo>
                    <a:pt x="2768" y="332"/>
                  </a:lnTo>
                  <a:lnTo>
                    <a:pt x="2768" y="332"/>
                  </a:lnTo>
                  <a:lnTo>
                    <a:pt x="2768" y="332"/>
                  </a:lnTo>
                  <a:lnTo>
                    <a:pt x="2766" y="332"/>
                  </a:lnTo>
                  <a:lnTo>
                    <a:pt x="2766" y="332"/>
                  </a:lnTo>
                  <a:lnTo>
                    <a:pt x="2765" y="331"/>
                  </a:lnTo>
                  <a:lnTo>
                    <a:pt x="2765" y="331"/>
                  </a:lnTo>
                  <a:lnTo>
                    <a:pt x="2763" y="331"/>
                  </a:lnTo>
                  <a:lnTo>
                    <a:pt x="2763" y="331"/>
                  </a:lnTo>
                  <a:lnTo>
                    <a:pt x="2763" y="330"/>
                  </a:lnTo>
                  <a:lnTo>
                    <a:pt x="2763" y="330"/>
                  </a:lnTo>
                  <a:lnTo>
                    <a:pt x="2762" y="330"/>
                  </a:lnTo>
                  <a:lnTo>
                    <a:pt x="2762" y="330"/>
                  </a:lnTo>
                  <a:lnTo>
                    <a:pt x="2761" y="329"/>
                  </a:lnTo>
                  <a:lnTo>
                    <a:pt x="2761" y="329"/>
                  </a:lnTo>
                  <a:lnTo>
                    <a:pt x="2760" y="328"/>
                  </a:lnTo>
                  <a:lnTo>
                    <a:pt x="2760" y="328"/>
                  </a:lnTo>
                  <a:lnTo>
                    <a:pt x="2760" y="328"/>
                  </a:lnTo>
                  <a:lnTo>
                    <a:pt x="2760" y="328"/>
                  </a:lnTo>
                  <a:lnTo>
                    <a:pt x="2758" y="327"/>
                  </a:lnTo>
                  <a:lnTo>
                    <a:pt x="2758" y="327"/>
                  </a:lnTo>
                  <a:lnTo>
                    <a:pt x="2758" y="327"/>
                  </a:lnTo>
                  <a:lnTo>
                    <a:pt x="2758" y="327"/>
                  </a:lnTo>
                  <a:lnTo>
                    <a:pt x="2757" y="326"/>
                  </a:lnTo>
                  <a:lnTo>
                    <a:pt x="2757" y="326"/>
                  </a:lnTo>
                  <a:lnTo>
                    <a:pt x="2757" y="325"/>
                  </a:lnTo>
                  <a:lnTo>
                    <a:pt x="2757" y="325"/>
                  </a:lnTo>
                  <a:lnTo>
                    <a:pt x="2756" y="324"/>
                  </a:lnTo>
                  <a:lnTo>
                    <a:pt x="2756" y="324"/>
                  </a:lnTo>
                  <a:lnTo>
                    <a:pt x="2756" y="324"/>
                  </a:lnTo>
                  <a:lnTo>
                    <a:pt x="2756" y="324"/>
                  </a:lnTo>
                  <a:lnTo>
                    <a:pt x="2755" y="323"/>
                  </a:lnTo>
                  <a:lnTo>
                    <a:pt x="2755" y="323"/>
                  </a:lnTo>
                  <a:lnTo>
                    <a:pt x="2755" y="323"/>
                  </a:lnTo>
                  <a:lnTo>
                    <a:pt x="2755" y="323"/>
                  </a:lnTo>
                  <a:lnTo>
                    <a:pt x="2754" y="321"/>
                  </a:lnTo>
                  <a:lnTo>
                    <a:pt x="2754" y="321"/>
                  </a:lnTo>
                  <a:lnTo>
                    <a:pt x="2754" y="321"/>
                  </a:lnTo>
                  <a:lnTo>
                    <a:pt x="2754" y="321"/>
                  </a:lnTo>
                  <a:lnTo>
                    <a:pt x="2753" y="319"/>
                  </a:lnTo>
                  <a:lnTo>
                    <a:pt x="2753" y="319"/>
                  </a:lnTo>
                  <a:lnTo>
                    <a:pt x="2753" y="319"/>
                  </a:lnTo>
                  <a:lnTo>
                    <a:pt x="2753" y="319"/>
                  </a:lnTo>
                  <a:lnTo>
                    <a:pt x="2745" y="333"/>
                  </a:lnTo>
                  <a:lnTo>
                    <a:pt x="2739" y="348"/>
                  </a:lnTo>
                  <a:lnTo>
                    <a:pt x="2732" y="361"/>
                  </a:lnTo>
                  <a:lnTo>
                    <a:pt x="2729" y="366"/>
                  </a:lnTo>
                  <a:lnTo>
                    <a:pt x="2725" y="370"/>
                  </a:lnTo>
                  <a:lnTo>
                    <a:pt x="2725" y="370"/>
                  </a:lnTo>
                  <a:lnTo>
                    <a:pt x="2721" y="374"/>
                  </a:lnTo>
                  <a:lnTo>
                    <a:pt x="2719" y="378"/>
                  </a:lnTo>
                  <a:lnTo>
                    <a:pt x="2718" y="383"/>
                  </a:lnTo>
                  <a:lnTo>
                    <a:pt x="2717" y="389"/>
                  </a:lnTo>
                  <a:lnTo>
                    <a:pt x="2715" y="394"/>
                  </a:lnTo>
                  <a:lnTo>
                    <a:pt x="2714" y="399"/>
                  </a:lnTo>
                  <a:lnTo>
                    <a:pt x="2712" y="404"/>
                  </a:lnTo>
                  <a:lnTo>
                    <a:pt x="2707" y="408"/>
                  </a:lnTo>
                  <a:lnTo>
                    <a:pt x="2707" y="408"/>
                  </a:lnTo>
                  <a:lnTo>
                    <a:pt x="2703" y="412"/>
                  </a:lnTo>
                  <a:lnTo>
                    <a:pt x="2701" y="415"/>
                  </a:lnTo>
                  <a:lnTo>
                    <a:pt x="2699" y="418"/>
                  </a:lnTo>
                  <a:lnTo>
                    <a:pt x="2699" y="421"/>
                  </a:lnTo>
                  <a:lnTo>
                    <a:pt x="2699" y="429"/>
                  </a:lnTo>
                  <a:lnTo>
                    <a:pt x="2699" y="440"/>
                  </a:lnTo>
                  <a:lnTo>
                    <a:pt x="2699" y="440"/>
                  </a:lnTo>
                  <a:lnTo>
                    <a:pt x="2698" y="450"/>
                  </a:lnTo>
                  <a:lnTo>
                    <a:pt x="2697" y="453"/>
                  </a:lnTo>
                  <a:lnTo>
                    <a:pt x="2696" y="455"/>
                  </a:lnTo>
                  <a:lnTo>
                    <a:pt x="2693" y="456"/>
                  </a:lnTo>
                  <a:lnTo>
                    <a:pt x="2690" y="457"/>
                  </a:lnTo>
                  <a:lnTo>
                    <a:pt x="2681" y="459"/>
                  </a:lnTo>
                  <a:lnTo>
                    <a:pt x="2681" y="459"/>
                  </a:lnTo>
                  <a:lnTo>
                    <a:pt x="2677" y="461"/>
                  </a:lnTo>
                  <a:lnTo>
                    <a:pt x="2675" y="462"/>
                  </a:lnTo>
                  <a:lnTo>
                    <a:pt x="2674" y="464"/>
                  </a:lnTo>
                  <a:lnTo>
                    <a:pt x="2674" y="468"/>
                  </a:lnTo>
                  <a:lnTo>
                    <a:pt x="2676" y="472"/>
                  </a:lnTo>
                  <a:lnTo>
                    <a:pt x="2679" y="479"/>
                  </a:lnTo>
                  <a:lnTo>
                    <a:pt x="2683" y="484"/>
                  </a:lnTo>
                  <a:lnTo>
                    <a:pt x="2694" y="495"/>
                  </a:lnTo>
                  <a:lnTo>
                    <a:pt x="2694" y="495"/>
                  </a:lnTo>
                  <a:lnTo>
                    <a:pt x="2699" y="499"/>
                  </a:lnTo>
                  <a:lnTo>
                    <a:pt x="2704" y="501"/>
                  </a:lnTo>
                  <a:lnTo>
                    <a:pt x="2707" y="500"/>
                  </a:lnTo>
                  <a:lnTo>
                    <a:pt x="2710" y="499"/>
                  </a:lnTo>
                  <a:lnTo>
                    <a:pt x="2713" y="496"/>
                  </a:lnTo>
                  <a:lnTo>
                    <a:pt x="2715" y="493"/>
                  </a:lnTo>
                  <a:lnTo>
                    <a:pt x="2718" y="487"/>
                  </a:lnTo>
                  <a:lnTo>
                    <a:pt x="2718" y="487"/>
                  </a:lnTo>
                  <a:lnTo>
                    <a:pt x="2721" y="485"/>
                  </a:lnTo>
                  <a:lnTo>
                    <a:pt x="2725" y="485"/>
                  </a:lnTo>
                  <a:lnTo>
                    <a:pt x="2739" y="485"/>
                  </a:lnTo>
                  <a:lnTo>
                    <a:pt x="2754" y="486"/>
                  </a:lnTo>
                  <a:lnTo>
                    <a:pt x="2761" y="486"/>
                  </a:lnTo>
                  <a:lnTo>
                    <a:pt x="2767" y="485"/>
                  </a:lnTo>
                  <a:lnTo>
                    <a:pt x="2767" y="485"/>
                  </a:lnTo>
                  <a:lnTo>
                    <a:pt x="2772" y="484"/>
                  </a:lnTo>
                  <a:lnTo>
                    <a:pt x="2775" y="485"/>
                  </a:lnTo>
                  <a:lnTo>
                    <a:pt x="2779" y="487"/>
                  </a:lnTo>
                  <a:lnTo>
                    <a:pt x="2781" y="490"/>
                  </a:lnTo>
                  <a:lnTo>
                    <a:pt x="2787" y="496"/>
                  </a:lnTo>
                  <a:lnTo>
                    <a:pt x="2790" y="498"/>
                  </a:lnTo>
                  <a:lnTo>
                    <a:pt x="2794" y="499"/>
                  </a:lnTo>
                  <a:lnTo>
                    <a:pt x="2794" y="499"/>
                  </a:lnTo>
                  <a:lnTo>
                    <a:pt x="2799" y="499"/>
                  </a:lnTo>
                  <a:lnTo>
                    <a:pt x="2803" y="497"/>
                  </a:lnTo>
                  <a:lnTo>
                    <a:pt x="2807" y="495"/>
                  </a:lnTo>
                  <a:lnTo>
                    <a:pt x="2810" y="491"/>
                  </a:lnTo>
                  <a:lnTo>
                    <a:pt x="2816" y="484"/>
                  </a:lnTo>
                  <a:lnTo>
                    <a:pt x="2822" y="477"/>
                  </a:lnTo>
                  <a:lnTo>
                    <a:pt x="2822" y="477"/>
                  </a:lnTo>
                  <a:lnTo>
                    <a:pt x="2826" y="473"/>
                  </a:lnTo>
                  <a:lnTo>
                    <a:pt x="2830" y="472"/>
                  </a:lnTo>
                  <a:lnTo>
                    <a:pt x="2836" y="471"/>
                  </a:lnTo>
                  <a:lnTo>
                    <a:pt x="2842" y="471"/>
                  </a:lnTo>
                  <a:lnTo>
                    <a:pt x="2853" y="472"/>
                  </a:lnTo>
                  <a:lnTo>
                    <a:pt x="2861" y="475"/>
                  </a:lnTo>
                  <a:lnTo>
                    <a:pt x="2861" y="475"/>
                  </a:lnTo>
                  <a:lnTo>
                    <a:pt x="2869" y="478"/>
                  </a:lnTo>
                  <a:lnTo>
                    <a:pt x="2880" y="483"/>
                  </a:lnTo>
                  <a:lnTo>
                    <a:pt x="2886" y="486"/>
                  </a:lnTo>
                  <a:lnTo>
                    <a:pt x="2891" y="490"/>
                  </a:lnTo>
                  <a:lnTo>
                    <a:pt x="2896" y="494"/>
                  </a:lnTo>
                  <a:lnTo>
                    <a:pt x="2899" y="498"/>
                  </a:lnTo>
                  <a:lnTo>
                    <a:pt x="2899" y="498"/>
                  </a:lnTo>
                  <a:lnTo>
                    <a:pt x="2903" y="503"/>
                  </a:lnTo>
                  <a:lnTo>
                    <a:pt x="2908" y="509"/>
                  </a:lnTo>
                  <a:lnTo>
                    <a:pt x="2922" y="521"/>
                  </a:lnTo>
                  <a:lnTo>
                    <a:pt x="2937" y="533"/>
                  </a:lnTo>
                  <a:lnTo>
                    <a:pt x="2950" y="543"/>
                  </a:lnTo>
                  <a:lnTo>
                    <a:pt x="2950" y="543"/>
                  </a:lnTo>
                  <a:lnTo>
                    <a:pt x="2955" y="547"/>
                  </a:lnTo>
                  <a:lnTo>
                    <a:pt x="2959" y="552"/>
                  </a:lnTo>
                  <a:lnTo>
                    <a:pt x="2961" y="558"/>
                  </a:lnTo>
                  <a:lnTo>
                    <a:pt x="2963" y="564"/>
                  </a:lnTo>
                  <a:lnTo>
                    <a:pt x="2963" y="569"/>
                  </a:lnTo>
                  <a:lnTo>
                    <a:pt x="2963" y="573"/>
                  </a:lnTo>
                  <a:lnTo>
                    <a:pt x="2962" y="577"/>
                  </a:lnTo>
                  <a:lnTo>
                    <a:pt x="2960" y="580"/>
                  </a:lnTo>
                  <a:lnTo>
                    <a:pt x="2960" y="580"/>
                  </a:lnTo>
                  <a:lnTo>
                    <a:pt x="2958" y="582"/>
                  </a:lnTo>
                  <a:lnTo>
                    <a:pt x="2955" y="583"/>
                  </a:lnTo>
                  <a:lnTo>
                    <a:pt x="2948" y="584"/>
                  </a:lnTo>
                  <a:lnTo>
                    <a:pt x="2938" y="585"/>
                  </a:lnTo>
                  <a:lnTo>
                    <a:pt x="2933" y="586"/>
                  </a:lnTo>
                  <a:lnTo>
                    <a:pt x="2927" y="588"/>
                  </a:lnTo>
                  <a:lnTo>
                    <a:pt x="2927" y="588"/>
                  </a:lnTo>
                  <a:lnTo>
                    <a:pt x="2922" y="589"/>
                  </a:lnTo>
                  <a:lnTo>
                    <a:pt x="2918" y="590"/>
                  </a:lnTo>
                  <a:lnTo>
                    <a:pt x="2914" y="588"/>
                  </a:lnTo>
                  <a:lnTo>
                    <a:pt x="2912" y="587"/>
                  </a:lnTo>
                  <a:lnTo>
                    <a:pt x="2907" y="581"/>
                  </a:lnTo>
                  <a:lnTo>
                    <a:pt x="2905" y="578"/>
                  </a:lnTo>
                  <a:lnTo>
                    <a:pt x="2902" y="576"/>
                  </a:lnTo>
                  <a:lnTo>
                    <a:pt x="2902" y="576"/>
                  </a:lnTo>
                  <a:lnTo>
                    <a:pt x="2898" y="574"/>
                  </a:lnTo>
                  <a:lnTo>
                    <a:pt x="2894" y="573"/>
                  </a:lnTo>
                  <a:lnTo>
                    <a:pt x="2885" y="573"/>
                  </a:lnTo>
                  <a:lnTo>
                    <a:pt x="2873" y="573"/>
                  </a:lnTo>
                  <a:lnTo>
                    <a:pt x="2862" y="574"/>
                  </a:lnTo>
                  <a:lnTo>
                    <a:pt x="2862" y="574"/>
                  </a:lnTo>
                  <a:lnTo>
                    <a:pt x="2857" y="575"/>
                  </a:lnTo>
                  <a:lnTo>
                    <a:pt x="2852" y="577"/>
                  </a:lnTo>
                  <a:lnTo>
                    <a:pt x="2843" y="582"/>
                  </a:lnTo>
                  <a:lnTo>
                    <a:pt x="2838" y="585"/>
                  </a:lnTo>
                  <a:lnTo>
                    <a:pt x="2833" y="588"/>
                  </a:lnTo>
                  <a:lnTo>
                    <a:pt x="2827" y="590"/>
                  </a:lnTo>
                  <a:lnTo>
                    <a:pt x="2820" y="590"/>
                  </a:lnTo>
                  <a:lnTo>
                    <a:pt x="2820" y="590"/>
                  </a:lnTo>
                  <a:lnTo>
                    <a:pt x="2813" y="590"/>
                  </a:lnTo>
                  <a:lnTo>
                    <a:pt x="2807" y="592"/>
                  </a:lnTo>
                  <a:lnTo>
                    <a:pt x="2801" y="594"/>
                  </a:lnTo>
                  <a:lnTo>
                    <a:pt x="2795" y="597"/>
                  </a:lnTo>
                  <a:lnTo>
                    <a:pt x="2782" y="602"/>
                  </a:lnTo>
                  <a:lnTo>
                    <a:pt x="2774" y="604"/>
                  </a:lnTo>
                  <a:lnTo>
                    <a:pt x="2765" y="606"/>
                  </a:lnTo>
                  <a:lnTo>
                    <a:pt x="2765" y="606"/>
                  </a:lnTo>
                  <a:lnTo>
                    <a:pt x="2756" y="608"/>
                  </a:lnTo>
                  <a:lnTo>
                    <a:pt x="2749" y="611"/>
                  </a:lnTo>
                  <a:lnTo>
                    <a:pt x="2743" y="615"/>
                  </a:lnTo>
                  <a:lnTo>
                    <a:pt x="2738" y="620"/>
                  </a:lnTo>
                  <a:lnTo>
                    <a:pt x="2735" y="626"/>
                  </a:lnTo>
                  <a:lnTo>
                    <a:pt x="2732" y="633"/>
                  </a:lnTo>
                  <a:lnTo>
                    <a:pt x="2726" y="648"/>
                  </a:lnTo>
                  <a:lnTo>
                    <a:pt x="2726" y="648"/>
                  </a:lnTo>
                  <a:lnTo>
                    <a:pt x="2723" y="655"/>
                  </a:lnTo>
                  <a:lnTo>
                    <a:pt x="2720" y="660"/>
                  </a:lnTo>
                  <a:lnTo>
                    <a:pt x="2716" y="665"/>
                  </a:lnTo>
                  <a:lnTo>
                    <a:pt x="2712" y="669"/>
                  </a:lnTo>
                  <a:lnTo>
                    <a:pt x="2701" y="676"/>
                  </a:lnTo>
                  <a:lnTo>
                    <a:pt x="2688" y="684"/>
                  </a:lnTo>
                  <a:lnTo>
                    <a:pt x="2688" y="684"/>
                  </a:lnTo>
                  <a:lnTo>
                    <a:pt x="2684" y="686"/>
                  </a:lnTo>
                  <a:lnTo>
                    <a:pt x="2680" y="688"/>
                  </a:lnTo>
                  <a:lnTo>
                    <a:pt x="2672" y="689"/>
                  </a:lnTo>
                  <a:lnTo>
                    <a:pt x="2663" y="689"/>
                  </a:lnTo>
                  <a:lnTo>
                    <a:pt x="2654" y="688"/>
                  </a:lnTo>
                  <a:lnTo>
                    <a:pt x="2637" y="685"/>
                  </a:lnTo>
                  <a:lnTo>
                    <a:pt x="2630" y="684"/>
                  </a:lnTo>
                  <a:lnTo>
                    <a:pt x="2622" y="683"/>
                  </a:lnTo>
                  <a:lnTo>
                    <a:pt x="2622" y="683"/>
                  </a:lnTo>
                  <a:lnTo>
                    <a:pt x="2619" y="683"/>
                  </a:lnTo>
                  <a:lnTo>
                    <a:pt x="2616" y="684"/>
                  </a:lnTo>
                  <a:lnTo>
                    <a:pt x="2611" y="688"/>
                  </a:lnTo>
                  <a:lnTo>
                    <a:pt x="2607" y="693"/>
                  </a:lnTo>
                  <a:lnTo>
                    <a:pt x="2603" y="699"/>
                  </a:lnTo>
                  <a:lnTo>
                    <a:pt x="2595" y="711"/>
                  </a:lnTo>
                  <a:lnTo>
                    <a:pt x="2591" y="716"/>
                  </a:lnTo>
                  <a:lnTo>
                    <a:pt x="2587" y="718"/>
                  </a:lnTo>
                  <a:lnTo>
                    <a:pt x="2587" y="718"/>
                  </a:lnTo>
                  <a:lnTo>
                    <a:pt x="2579" y="721"/>
                  </a:lnTo>
                  <a:lnTo>
                    <a:pt x="2571" y="726"/>
                  </a:lnTo>
                  <a:lnTo>
                    <a:pt x="2562" y="731"/>
                  </a:lnTo>
                  <a:lnTo>
                    <a:pt x="2551" y="736"/>
                  </a:lnTo>
                  <a:lnTo>
                    <a:pt x="2551" y="736"/>
                  </a:lnTo>
                  <a:lnTo>
                    <a:pt x="2545" y="737"/>
                  </a:lnTo>
                  <a:lnTo>
                    <a:pt x="2538" y="738"/>
                  </a:lnTo>
                  <a:lnTo>
                    <a:pt x="2533" y="737"/>
                  </a:lnTo>
                  <a:lnTo>
                    <a:pt x="2528" y="736"/>
                  </a:lnTo>
                  <a:lnTo>
                    <a:pt x="2517" y="732"/>
                  </a:lnTo>
                  <a:lnTo>
                    <a:pt x="2506" y="730"/>
                  </a:lnTo>
                  <a:lnTo>
                    <a:pt x="2506" y="730"/>
                  </a:lnTo>
                  <a:lnTo>
                    <a:pt x="2497" y="728"/>
                  </a:lnTo>
                  <a:lnTo>
                    <a:pt x="2491" y="724"/>
                  </a:lnTo>
                  <a:lnTo>
                    <a:pt x="2485" y="719"/>
                  </a:lnTo>
                  <a:lnTo>
                    <a:pt x="2476" y="711"/>
                  </a:lnTo>
                  <a:lnTo>
                    <a:pt x="2476" y="711"/>
                  </a:lnTo>
                  <a:lnTo>
                    <a:pt x="2471" y="708"/>
                  </a:lnTo>
                  <a:lnTo>
                    <a:pt x="2466" y="706"/>
                  </a:lnTo>
                  <a:lnTo>
                    <a:pt x="2463" y="706"/>
                  </a:lnTo>
                  <a:lnTo>
                    <a:pt x="2459" y="707"/>
                  </a:lnTo>
                  <a:lnTo>
                    <a:pt x="2450" y="711"/>
                  </a:lnTo>
                  <a:lnTo>
                    <a:pt x="2445" y="713"/>
                  </a:lnTo>
                  <a:lnTo>
                    <a:pt x="2440" y="714"/>
                  </a:lnTo>
                  <a:lnTo>
                    <a:pt x="2440" y="714"/>
                  </a:lnTo>
                  <a:lnTo>
                    <a:pt x="2437" y="715"/>
                  </a:lnTo>
                  <a:lnTo>
                    <a:pt x="2435" y="716"/>
                  </a:lnTo>
                  <a:lnTo>
                    <a:pt x="2431" y="720"/>
                  </a:lnTo>
                  <a:lnTo>
                    <a:pt x="2429" y="724"/>
                  </a:lnTo>
                  <a:lnTo>
                    <a:pt x="2427" y="730"/>
                  </a:lnTo>
                  <a:lnTo>
                    <a:pt x="2424" y="741"/>
                  </a:lnTo>
                  <a:lnTo>
                    <a:pt x="2423" y="745"/>
                  </a:lnTo>
                  <a:lnTo>
                    <a:pt x="2420" y="748"/>
                  </a:lnTo>
                  <a:lnTo>
                    <a:pt x="2420" y="748"/>
                  </a:lnTo>
                  <a:lnTo>
                    <a:pt x="2415" y="752"/>
                  </a:lnTo>
                  <a:lnTo>
                    <a:pt x="2413" y="756"/>
                  </a:lnTo>
                  <a:lnTo>
                    <a:pt x="2410" y="765"/>
                  </a:lnTo>
                  <a:lnTo>
                    <a:pt x="2410" y="765"/>
                  </a:lnTo>
                  <a:lnTo>
                    <a:pt x="2410" y="768"/>
                  </a:lnTo>
                  <a:lnTo>
                    <a:pt x="2411" y="771"/>
                  </a:lnTo>
                  <a:lnTo>
                    <a:pt x="2413" y="775"/>
                  </a:lnTo>
                  <a:lnTo>
                    <a:pt x="2416" y="779"/>
                  </a:lnTo>
                  <a:lnTo>
                    <a:pt x="2420" y="784"/>
                  </a:lnTo>
                  <a:lnTo>
                    <a:pt x="2425" y="788"/>
                  </a:lnTo>
                  <a:lnTo>
                    <a:pt x="2431" y="792"/>
                  </a:lnTo>
                  <a:lnTo>
                    <a:pt x="2437" y="796"/>
                  </a:lnTo>
                  <a:lnTo>
                    <a:pt x="2437" y="796"/>
                  </a:lnTo>
                  <a:lnTo>
                    <a:pt x="2442" y="799"/>
                  </a:lnTo>
                  <a:lnTo>
                    <a:pt x="2446" y="803"/>
                  </a:lnTo>
                  <a:lnTo>
                    <a:pt x="2448" y="807"/>
                  </a:lnTo>
                  <a:lnTo>
                    <a:pt x="2448" y="811"/>
                  </a:lnTo>
                  <a:lnTo>
                    <a:pt x="2448" y="814"/>
                  </a:lnTo>
                  <a:lnTo>
                    <a:pt x="2446" y="817"/>
                  </a:lnTo>
                  <a:lnTo>
                    <a:pt x="2444" y="821"/>
                  </a:lnTo>
                  <a:lnTo>
                    <a:pt x="2441" y="823"/>
                  </a:lnTo>
                  <a:lnTo>
                    <a:pt x="2441" y="823"/>
                  </a:lnTo>
                  <a:lnTo>
                    <a:pt x="2436" y="827"/>
                  </a:lnTo>
                  <a:lnTo>
                    <a:pt x="2429" y="833"/>
                  </a:lnTo>
                  <a:lnTo>
                    <a:pt x="2425" y="836"/>
                  </a:lnTo>
                  <a:lnTo>
                    <a:pt x="2419" y="839"/>
                  </a:lnTo>
                  <a:lnTo>
                    <a:pt x="2412" y="842"/>
                  </a:lnTo>
                  <a:lnTo>
                    <a:pt x="2402" y="845"/>
                  </a:lnTo>
                  <a:lnTo>
                    <a:pt x="2402" y="845"/>
                  </a:lnTo>
                  <a:lnTo>
                    <a:pt x="2393" y="848"/>
                  </a:lnTo>
                  <a:lnTo>
                    <a:pt x="2385" y="852"/>
                  </a:lnTo>
                  <a:lnTo>
                    <a:pt x="2380" y="857"/>
                  </a:lnTo>
                  <a:lnTo>
                    <a:pt x="2376" y="862"/>
                  </a:lnTo>
                  <a:lnTo>
                    <a:pt x="2370" y="873"/>
                  </a:lnTo>
                  <a:lnTo>
                    <a:pt x="2365" y="878"/>
                  </a:lnTo>
                  <a:lnTo>
                    <a:pt x="2360" y="883"/>
                  </a:lnTo>
                  <a:lnTo>
                    <a:pt x="2360" y="883"/>
                  </a:lnTo>
                  <a:lnTo>
                    <a:pt x="2350" y="891"/>
                  </a:lnTo>
                  <a:lnTo>
                    <a:pt x="2340" y="897"/>
                  </a:lnTo>
                  <a:lnTo>
                    <a:pt x="2335" y="899"/>
                  </a:lnTo>
                  <a:lnTo>
                    <a:pt x="2330" y="901"/>
                  </a:lnTo>
                  <a:lnTo>
                    <a:pt x="2325" y="902"/>
                  </a:lnTo>
                  <a:lnTo>
                    <a:pt x="2319" y="902"/>
                  </a:lnTo>
                  <a:lnTo>
                    <a:pt x="2319" y="902"/>
                  </a:lnTo>
                  <a:lnTo>
                    <a:pt x="2313" y="903"/>
                  </a:lnTo>
                  <a:lnTo>
                    <a:pt x="2307" y="904"/>
                  </a:lnTo>
                  <a:lnTo>
                    <a:pt x="2295" y="910"/>
                  </a:lnTo>
                  <a:lnTo>
                    <a:pt x="2283" y="915"/>
                  </a:lnTo>
                  <a:lnTo>
                    <a:pt x="2272" y="919"/>
                  </a:lnTo>
                  <a:lnTo>
                    <a:pt x="2272" y="919"/>
                  </a:lnTo>
                  <a:lnTo>
                    <a:pt x="2262" y="921"/>
                  </a:lnTo>
                  <a:lnTo>
                    <a:pt x="2251" y="922"/>
                  </a:lnTo>
                  <a:lnTo>
                    <a:pt x="2237" y="922"/>
                  </a:lnTo>
                  <a:lnTo>
                    <a:pt x="2219" y="920"/>
                  </a:lnTo>
                  <a:lnTo>
                    <a:pt x="2219" y="920"/>
                  </a:lnTo>
                  <a:lnTo>
                    <a:pt x="2201" y="919"/>
                  </a:lnTo>
                  <a:lnTo>
                    <a:pt x="2188" y="919"/>
                  </a:lnTo>
                  <a:lnTo>
                    <a:pt x="2168" y="920"/>
                  </a:lnTo>
                  <a:lnTo>
                    <a:pt x="2168" y="920"/>
                  </a:lnTo>
                  <a:lnTo>
                    <a:pt x="2155" y="921"/>
                  </a:lnTo>
                  <a:lnTo>
                    <a:pt x="2140" y="924"/>
                  </a:lnTo>
                  <a:lnTo>
                    <a:pt x="2111" y="931"/>
                  </a:lnTo>
                  <a:lnTo>
                    <a:pt x="2111" y="931"/>
                  </a:lnTo>
                  <a:lnTo>
                    <a:pt x="2104" y="933"/>
                  </a:lnTo>
                  <a:lnTo>
                    <a:pt x="2098" y="935"/>
                  </a:lnTo>
                  <a:lnTo>
                    <a:pt x="2086" y="941"/>
                  </a:lnTo>
                  <a:lnTo>
                    <a:pt x="2073" y="947"/>
                  </a:lnTo>
                  <a:lnTo>
                    <a:pt x="2067" y="949"/>
                  </a:lnTo>
                  <a:lnTo>
                    <a:pt x="2060" y="950"/>
                  </a:lnTo>
                  <a:lnTo>
                    <a:pt x="2060" y="950"/>
                  </a:lnTo>
                  <a:lnTo>
                    <a:pt x="2054" y="951"/>
                  </a:lnTo>
                  <a:lnTo>
                    <a:pt x="2050" y="953"/>
                  </a:lnTo>
                  <a:lnTo>
                    <a:pt x="2047" y="955"/>
                  </a:lnTo>
                  <a:lnTo>
                    <a:pt x="2045" y="958"/>
                  </a:lnTo>
                  <a:lnTo>
                    <a:pt x="2040" y="963"/>
                  </a:lnTo>
                  <a:lnTo>
                    <a:pt x="2037" y="964"/>
                  </a:lnTo>
                  <a:lnTo>
                    <a:pt x="2033" y="965"/>
                  </a:lnTo>
                  <a:lnTo>
                    <a:pt x="2033" y="965"/>
                  </a:lnTo>
                  <a:lnTo>
                    <a:pt x="2029" y="965"/>
                  </a:lnTo>
                  <a:lnTo>
                    <a:pt x="2025" y="966"/>
                  </a:lnTo>
                  <a:lnTo>
                    <a:pt x="2022" y="967"/>
                  </a:lnTo>
                  <a:lnTo>
                    <a:pt x="2019" y="969"/>
                  </a:lnTo>
                  <a:lnTo>
                    <a:pt x="2015" y="974"/>
                  </a:lnTo>
                  <a:lnTo>
                    <a:pt x="2008" y="982"/>
                  </a:lnTo>
                  <a:lnTo>
                    <a:pt x="2008" y="982"/>
                  </a:lnTo>
                  <a:lnTo>
                    <a:pt x="2004" y="986"/>
                  </a:lnTo>
                  <a:lnTo>
                    <a:pt x="1999" y="987"/>
                  </a:lnTo>
                  <a:lnTo>
                    <a:pt x="1994" y="988"/>
                  </a:lnTo>
                  <a:lnTo>
                    <a:pt x="1989" y="987"/>
                  </a:lnTo>
                  <a:lnTo>
                    <a:pt x="1983" y="984"/>
                  </a:lnTo>
                  <a:lnTo>
                    <a:pt x="1978" y="981"/>
                  </a:lnTo>
                  <a:lnTo>
                    <a:pt x="1973" y="977"/>
                  </a:lnTo>
                  <a:lnTo>
                    <a:pt x="1968" y="972"/>
                  </a:lnTo>
                  <a:lnTo>
                    <a:pt x="1968" y="972"/>
                  </a:lnTo>
                  <a:lnTo>
                    <a:pt x="1963" y="968"/>
                  </a:lnTo>
                  <a:lnTo>
                    <a:pt x="1958" y="966"/>
                  </a:lnTo>
                  <a:lnTo>
                    <a:pt x="1952" y="965"/>
                  </a:lnTo>
                  <a:lnTo>
                    <a:pt x="1947" y="965"/>
                  </a:lnTo>
                  <a:lnTo>
                    <a:pt x="1935" y="968"/>
                  </a:lnTo>
                  <a:lnTo>
                    <a:pt x="1924" y="970"/>
                  </a:lnTo>
                  <a:lnTo>
                    <a:pt x="1924" y="970"/>
                  </a:lnTo>
                  <a:lnTo>
                    <a:pt x="1915" y="971"/>
                  </a:lnTo>
                  <a:lnTo>
                    <a:pt x="1908" y="970"/>
                  </a:lnTo>
                  <a:lnTo>
                    <a:pt x="1902" y="968"/>
                  </a:lnTo>
                  <a:lnTo>
                    <a:pt x="1895" y="964"/>
                  </a:lnTo>
                  <a:lnTo>
                    <a:pt x="1895" y="964"/>
                  </a:lnTo>
                  <a:lnTo>
                    <a:pt x="1884" y="956"/>
                  </a:lnTo>
                  <a:lnTo>
                    <a:pt x="1878" y="954"/>
                  </a:lnTo>
                  <a:lnTo>
                    <a:pt x="1868" y="953"/>
                  </a:lnTo>
                  <a:lnTo>
                    <a:pt x="1868" y="953"/>
                  </a:lnTo>
                  <a:lnTo>
                    <a:pt x="1862" y="953"/>
                  </a:lnTo>
                  <a:lnTo>
                    <a:pt x="1858" y="952"/>
                  </a:lnTo>
                  <a:lnTo>
                    <a:pt x="1849" y="950"/>
                  </a:lnTo>
                  <a:lnTo>
                    <a:pt x="1843" y="947"/>
                  </a:lnTo>
                  <a:lnTo>
                    <a:pt x="1839" y="946"/>
                  </a:lnTo>
                  <a:lnTo>
                    <a:pt x="1834" y="946"/>
                  </a:lnTo>
                  <a:lnTo>
                    <a:pt x="1834" y="946"/>
                  </a:lnTo>
                  <a:lnTo>
                    <a:pt x="1829" y="946"/>
                  </a:lnTo>
                  <a:lnTo>
                    <a:pt x="1826" y="945"/>
                  </a:lnTo>
                  <a:lnTo>
                    <a:pt x="1822" y="943"/>
                  </a:lnTo>
                  <a:lnTo>
                    <a:pt x="1819" y="941"/>
                  </a:lnTo>
                  <a:lnTo>
                    <a:pt x="1811" y="934"/>
                  </a:lnTo>
                  <a:lnTo>
                    <a:pt x="1796" y="922"/>
                  </a:lnTo>
                  <a:lnTo>
                    <a:pt x="1796" y="922"/>
                  </a:lnTo>
                  <a:lnTo>
                    <a:pt x="1791" y="919"/>
                  </a:lnTo>
                  <a:lnTo>
                    <a:pt x="1786" y="916"/>
                  </a:lnTo>
                  <a:lnTo>
                    <a:pt x="1777" y="913"/>
                  </a:lnTo>
                  <a:lnTo>
                    <a:pt x="1767" y="911"/>
                  </a:lnTo>
                  <a:lnTo>
                    <a:pt x="1756" y="911"/>
                  </a:lnTo>
                  <a:lnTo>
                    <a:pt x="1739" y="911"/>
                  </a:lnTo>
                  <a:lnTo>
                    <a:pt x="1732" y="911"/>
                  </a:lnTo>
                  <a:lnTo>
                    <a:pt x="1726" y="909"/>
                  </a:lnTo>
                  <a:lnTo>
                    <a:pt x="1726" y="909"/>
                  </a:lnTo>
                  <a:lnTo>
                    <a:pt x="1716" y="906"/>
                  </a:lnTo>
                  <a:lnTo>
                    <a:pt x="1707" y="903"/>
                  </a:lnTo>
                  <a:lnTo>
                    <a:pt x="1689" y="901"/>
                  </a:lnTo>
                  <a:lnTo>
                    <a:pt x="1689" y="901"/>
                  </a:lnTo>
                  <a:lnTo>
                    <a:pt x="1680" y="901"/>
                  </a:lnTo>
                  <a:lnTo>
                    <a:pt x="1671" y="902"/>
                  </a:lnTo>
                  <a:lnTo>
                    <a:pt x="1661" y="904"/>
                  </a:lnTo>
                  <a:lnTo>
                    <a:pt x="1649" y="910"/>
                  </a:lnTo>
                  <a:lnTo>
                    <a:pt x="1649" y="910"/>
                  </a:lnTo>
                  <a:lnTo>
                    <a:pt x="1642" y="912"/>
                  </a:lnTo>
                  <a:lnTo>
                    <a:pt x="1634" y="913"/>
                  </a:lnTo>
                  <a:lnTo>
                    <a:pt x="1626" y="913"/>
                  </a:lnTo>
                  <a:lnTo>
                    <a:pt x="1617" y="912"/>
                  </a:lnTo>
                  <a:lnTo>
                    <a:pt x="1601" y="909"/>
                  </a:lnTo>
                  <a:lnTo>
                    <a:pt x="1595" y="907"/>
                  </a:lnTo>
                  <a:lnTo>
                    <a:pt x="1588" y="907"/>
                  </a:lnTo>
                  <a:lnTo>
                    <a:pt x="1588" y="907"/>
                  </a:lnTo>
                  <a:lnTo>
                    <a:pt x="1577" y="907"/>
                  </a:lnTo>
                  <a:lnTo>
                    <a:pt x="1563" y="908"/>
                  </a:lnTo>
                  <a:lnTo>
                    <a:pt x="1555" y="907"/>
                  </a:lnTo>
                  <a:lnTo>
                    <a:pt x="1547" y="906"/>
                  </a:lnTo>
                  <a:lnTo>
                    <a:pt x="1540" y="902"/>
                  </a:lnTo>
                  <a:lnTo>
                    <a:pt x="1532" y="899"/>
                  </a:lnTo>
                  <a:lnTo>
                    <a:pt x="1532" y="899"/>
                  </a:lnTo>
                  <a:lnTo>
                    <a:pt x="1524" y="896"/>
                  </a:lnTo>
                  <a:lnTo>
                    <a:pt x="1516" y="894"/>
                  </a:lnTo>
                  <a:lnTo>
                    <a:pt x="1508" y="893"/>
                  </a:lnTo>
                  <a:lnTo>
                    <a:pt x="1498" y="893"/>
                  </a:lnTo>
                  <a:lnTo>
                    <a:pt x="1483" y="894"/>
                  </a:lnTo>
                  <a:lnTo>
                    <a:pt x="1470" y="895"/>
                  </a:lnTo>
                  <a:lnTo>
                    <a:pt x="1470" y="895"/>
                  </a:lnTo>
                  <a:lnTo>
                    <a:pt x="1461" y="896"/>
                  </a:lnTo>
                  <a:lnTo>
                    <a:pt x="1457" y="896"/>
                  </a:lnTo>
                  <a:lnTo>
                    <a:pt x="1454" y="896"/>
                  </a:lnTo>
                  <a:lnTo>
                    <a:pt x="1451" y="895"/>
                  </a:lnTo>
                  <a:lnTo>
                    <a:pt x="1448" y="893"/>
                  </a:lnTo>
                  <a:lnTo>
                    <a:pt x="1445" y="889"/>
                  </a:lnTo>
                  <a:lnTo>
                    <a:pt x="1442" y="884"/>
                  </a:lnTo>
                  <a:lnTo>
                    <a:pt x="1442" y="884"/>
                  </a:lnTo>
                  <a:lnTo>
                    <a:pt x="1437" y="875"/>
                  </a:lnTo>
                  <a:lnTo>
                    <a:pt x="1435" y="873"/>
                  </a:lnTo>
                  <a:lnTo>
                    <a:pt x="1433" y="871"/>
                  </a:lnTo>
                  <a:lnTo>
                    <a:pt x="1428" y="869"/>
                  </a:lnTo>
                  <a:lnTo>
                    <a:pt x="1420" y="864"/>
                  </a:lnTo>
                  <a:lnTo>
                    <a:pt x="1420" y="864"/>
                  </a:lnTo>
                  <a:lnTo>
                    <a:pt x="1413" y="857"/>
                  </a:lnTo>
                  <a:lnTo>
                    <a:pt x="1409" y="851"/>
                  </a:lnTo>
                  <a:lnTo>
                    <a:pt x="1407" y="844"/>
                  </a:lnTo>
                  <a:lnTo>
                    <a:pt x="1406" y="836"/>
                  </a:lnTo>
                  <a:lnTo>
                    <a:pt x="1406" y="836"/>
                  </a:lnTo>
                  <a:lnTo>
                    <a:pt x="1405" y="828"/>
                  </a:lnTo>
                  <a:lnTo>
                    <a:pt x="1404" y="822"/>
                  </a:lnTo>
                  <a:lnTo>
                    <a:pt x="1402" y="817"/>
                  </a:lnTo>
                  <a:lnTo>
                    <a:pt x="1400" y="814"/>
                  </a:lnTo>
                  <a:lnTo>
                    <a:pt x="1398" y="812"/>
                  </a:lnTo>
                  <a:lnTo>
                    <a:pt x="1394" y="809"/>
                  </a:lnTo>
                  <a:lnTo>
                    <a:pt x="1394" y="809"/>
                  </a:lnTo>
                  <a:lnTo>
                    <a:pt x="1391" y="807"/>
                  </a:lnTo>
                  <a:lnTo>
                    <a:pt x="1389" y="804"/>
                  </a:lnTo>
                  <a:lnTo>
                    <a:pt x="1388" y="802"/>
                  </a:lnTo>
                  <a:lnTo>
                    <a:pt x="1387" y="800"/>
                  </a:lnTo>
                  <a:lnTo>
                    <a:pt x="1387" y="795"/>
                  </a:lnTo>
                  <a:lnTo>
                    <a:pt x="1386" y="792"/>
                  </a:lnTo>
                  <a:lnTo>
                    <a:pt x="1385" y="789"/>
                  </a:lnTo>
                  <a:lnTo>
                    <a:pt x="1385" y="789"/>
                  </a:lnTo>
                  <a:lnTo>
                    <a:pt x="1383" y="786"/>
                  </a:lnTo>
                  <a:lnTo>
                    <a:pt x="1380" y="783"/>
                  </a:lnTo>
                  <a:lnTo>
                    <a:pt x="1377" y="781"/>
                  </a:lnTo>
                  <a:lnTo>
                    <a:pt x="1373" y="780"/>
                  </a:lnTo>
                  <a:lnTo>
                    <a:pt x="1364" y="777"/>
                  </a:lnTo>
                  <a:lnTo>
                    <a:pt x="1354" y="776"/>
                  </a:lnTo>
                  <a:lnTo>
                    <a:pt x="1354" y="776"/>
                  </a:lnTo>
                  <a:lnTo>
                    <a:pt x="1348" y="775"/>
                  </a:lnTo>
                  <a:lnTo>
                    <a:pt x="1343" y="773"/>
                  </a:lnTo>
                  <a:lnTo>
                    <a:pt x="1333" y="767"/>
                  </a:lnTo>
                  <a:lnTo>
                    <a:pt x="1325" y="761"/>
                  </a:lnTo>
                  <a:lnTo>
                    <a:pt x="1319" y="755"/>
                  </a:lnTo>
                  <a:lnTo>
                    <a:pt x="1319" y="755"/>
                  </a:lnTo>
                  <a:lnTo>
                    <a:pt x="1314" y="751"/>
                  </a:lnTo>
                  <a:lnTo>
                    <a:pt x="1309" y="749"/>
                  </a:lnTo>
                  <a:lnTo>
                    <a:pt x="1295" y="745"/>
                  </a:lnTo>
                  <a:lnTo>
                    <a:pt x="1295" y="745"/>
                  </a:lnTo>
                  <a:lnTo>
                    <a:pt x="1288" y="743"/>
                  </a:lnTo>
                  <a:lnTo>
                    <a:pt x="1283" y="739"/>
                  </a:lnTo>
                  <a:lnTo>
                    <a:pt x="1278" y="734"/>
                  </a:lnTo>
                  <a:lnTo>
                    <a:pt x="1272" y="725"/>
                  </a:lnTo>
                  <a:lnTo>
                    <a:pt x="1272" y="725"/>
                  </a:lnTo>
                  <a:lnTo>
                    <a:pt x="1268" y="721"/>
                  </a:lnTo>
                  <a:lnTo>
                    <a:pt x="1263" y="718"/>
                  </a:lnTo>
                  <a:lnTo>
                    <a:pt x="1257" y="717"/>
                  </a:lnTo>
                  <a:lnTo>
                    <a:pt x="1250" y="716"/>
                  </a:lnTo>
                  <a:lnTo>
                    <a:pt x="1236" y="716"/>
                  </a:lnTo>
                  <a:lnTo>
                    <a:pt x="1225" y="716"/>
                  </a:lnTo>
                  <a:lnTo>
                    <a:pt x="1225" y="716"/>
                  </a:lnTo>
                  <a:lnTo>
                    <a:pt x="1217" y="716"/>
                  </a:lnTo>
                  <a:lnTo>
                    <a:pt x="1210" y="716"/>
                  </a:lnTo>
                  <a:lnTo>
                    <a:pt x="1193" y="717"/>
                  </a:lnTo>
                  <a:lnTo>
                    <a:pt x="1193" y="717"/>
                  </a:lnTo>
                  <a:lnTo>
                    <a:pt x="1185" y="716"/>
                  </a:lnTo>
                  <a:lnTo>
                    <a:pt x="1178" y="715"/>
                  </a:lnTo>
                  <a:lnTo>
                    <a:pt x="1162" y="710"/>
                  </a:lnTo>
                  <a:lnTo>
                    <a:pt x="1162" y="710"/>
                  </a:lnTo>
                  <a:lnTo>
                    <a:pt x="1157" y="709"/>
                  </a:lnTo>
                  <a:lnTo>
                    <a:pt x="1151" y="708"/>
                  </a:lnTo>
                  <a:lnTo>
                    <a:pt x="1137" y="708"/>
                  </a:lnTo>
                  <a:lnTo>
                    <a:pt x="1122" y="709"/>
                  </a:lnTo>
                  <a:lnTo>
                    <a:pt x="1108" y="708"/>
                  </a:lnTo>
                  <a:lnTo>
                    <a:pt x="1108" y="708"/>
                  </a:lnTo>
                  <a:lnTo>
                    <a:pt x="1102" y="707"/>
                  </a:lnTo>
                  <a:lnTo>
                    <a:pt x="1099" y="705"/>
                  </a:lnTo>
                  <a:lnTo>
                    <a:pt x="1096" y="703"/>
                  </a:lnTo>
                  <a:lnTo>
                    <a:pt x="1094" y="701"/>
                  </a:lnTo>
                  <a:lnTo>
                    <a:pt x="1090" y="695"/>
                  </a:lnTo>
                  <a:lnTo>
                    <a:pt x="1087" y="692"/>
                  </a:lnTo>
                  <a:lnTo>
                    <a:pt x="1082" y="689"/>
                  </a:lnTo>
                  <a:lnTo>
                    <a:pt x="1082" y="689"/>
                  </a:lnTo>
                  <a:lnTo>
                    <a:pt x="1076" y="686"/>
                  </a:lnTo>
                  <a:lnTo>
                    <a:pt x="1073" y="684"/>
                  </a:lnTo>
                  <a:lnTo>
                    <a:pt x="1072" y="681"/>
                  </a:lnTo>
                  <a:lnTo>
                    <a:pt x="1072" y="679"/>
                  </a:lnTo>
                  <a:lnTo>
                    <a:pt x="1073" y="674"/>
                  </a:lnTo>
                  <a:lnTo>
                    <a:pt x="1075" y="668"/>
                  </a:lnTo>
                  <a:lnTo>
                    <a:pt x="1075" y="668"/>
                  </a:lnTo>
                  <a:lnTo>
                    <a:pt x="1078" y="661"/>
                  </a:lnTo>
                  <a:lnTo>
                    <a:pt x="1082" y="654"/>
                  </a:lnTo>
                  <a:lnTo>
                    <a:pt x="1088" y="646"/>
                  </a:lnTo>
                  <a:lnTo>
                    <a:pt x="1096" y="639"/>
                  </a:lnTo>
                  <a:lnTo>
                    <a:pt x="1096" y="639"/>
                  </a:lnTo>
                  <a:lnTo>
                    <a:pt x="1100" y="636"/>
                  </a:lnTo>
                  <a:lnTo>
                    <a:pt x="1102" y="633"/>
                  </a:lnTo>
                  <a:lnTo>
                    <a:pt x="1103" y="631"/>
                  </a:lnTo>
                  <a:lnTo>
                    <a:pt x="1102" y="630"/>
                  </a:lnTo>
                  <a:lnTo>
                    <a:pt x="1098" y="626"/>
                  </a:lnTo>
                  <a:lnTo>
                    <a:pt x="1093" y="623"/>
                  </a:lnTo>
                  <a:lnTo>
                    <a:pt x="1093" y="623"/>
                  </a:lnTo>
                  <a:lnTo>
                    <a:pt x="1091" y="621"/>
                  </a:lnTo>
                  <a:lnTo>
                    <a:pt x="1089" y="618"/>
                  </a:lnTo>
                  <a:lnTo>
                    <a:pt x="1089" y="614"/>
                  </a:lnTo>
                  <a:lnTo>
                    <a:pt x="1090" y="610"/>
                  </a:lnTo>
                  <a:lnTo>
                    <a:pt x="1091" y="607"/>
                  </a:lnTo>
                  <a:lnTo>
                    <a:pt x="1094" y="603"/>
                  </a:lnTo>
                  <a:lnTo>
                    <a:pt x="1097" y="600"/>
                  </a:lnTo>
                  <a:lnTo>
                    <a:pt x="1102" y="597"/>
                  </a:lnTo>
                  <a:lnTo>
                    <a:pt x="1102" y="597"/>
                  </a:lnTo>
                  <a:lnTo>
                    <a:pt x="1106" y="595"/>
                  </a:lnTo>
                  <a:lnTo>
                    <a:pt x="1109" y="592"/>
                  </a:lnTo>
                  <a:lnTo>
                    <a:pt x="1110" y="589"/>
                  </a:lnTo>
                  <a:lnTo>
                    <a:pt x="1110" y="586"/>
                  </a:lnTo>
                  <a:lnTo>
                    <a:pt x="1108" y="583"/>
                  </a:lnTo>
                  <a:lnTo>
                    <a:pt x="1106" y="580"/>
                  </a:lnTo>
                  <a:lnTo>
                    <a:pt x="1102" y="577"/>
                  </a:lnTo>
                  <a:lnTo>
                    <a:pt x="1098" y="575"/>
                  </a:lnTo>
                  <a:lnTo>
                    <a:pt x="1098" y="575"/>
                  </a:lnTo>
                  <a:lnTo>
                    <a:pt x="1094" y="573"/>
                  </a:lnTo>
                  <a:lnTo>
                    <a:pt x="1091" y="570"/>
                  </a:lnTo>
                  <a:lnTo>
                    <a:pt x="1087" y="564"/>
                  </a:lnTo>
                  <a:lnTo>
                    <a:pt x="1083" y="556"/>
                  </a:lnTo>
                  <a:lnTo>
                    <a:pt x="1080" y="553"/>
                  </a:lnTo>
                  <a:lnTo>
                    <a:pt x="1075" y="549"/>
                  </a:lnTo>
                  <a:lnTo>
                    <a:pt x="1075" y="549"/>
                  </a:lnTo>
                  <a:lnTo>
                    <a:pt x="1071" y="545"/>
                  </a:lnTo>
                  <a:lnTo>
                    <a:pt x="1067" y="542"/>
                  </a:lnTo>
                  <a:lnTo>
                    <a:pt x="1064" y="538"/>
                  </a:lnTo>
                  <a:lnTo>
                    <a:pt x="1063" y="534"/>
                  </a:lnTo>
                  <a:lnTo>
                    <a:pt x="1060" y="527"/>
                  </a:lnTo>
                  <a:lnTo>
                    <a:pt x="1059" y="519"/>
                  </a:lnTo>
                  <a:lnTo>
                    <a:pt x="1059" y="519"/>
                  </a:lnTo>
                  <a:lnTo>
                    <a:pt x="1057" y="512"/>
                  </a:lnTo>
                  <a:lnTo>
                    <a:pt x="1055" y="507"/>
                  </a:lnTo>
                  <a:lnTo>
                    <a:pt x="1049" y="499"/>
                  </a:lnTo>
                  <a:lnTo>
                    <a:pt x="1049" y="499"/>
                  </a:lnTo>
                  <a:lnTo>
                    <a:pt x="1046" y="495"/>
                  </a:lnTo>
                  <a:lnTo>
                    <a:pt x="1041" y="490"/>
                  </a:lnTo>
                  <a:lnTo>
                    <a:pt x="1035" y="486"/>
                  </a:lnTo>
                  <a:lnTo>
                    <a:pt x="1029" y="483"/>
                  </a:lnTo>
                  <a:lnTo>
                    <a:pt x="1029" y="483"/>
                  </a:lnTo>
                  <a:lnTo>
                    <a:pt x="1019" y="481"/>
                  </a:lnTo>
                  <a:lnTo>
                    <a:pt x="1014" y="479"/>
                  </a:lnTo>
                  <a:lnTo>
                    <a:pt x="1011" y="475"/>
                  </a:lnTo>
                  <a:lnTo>
                    <a:pt x="1011" y="475"/>
                  </a:lnTo>
                  <a:lnTo>
                    <a:pt x="1009" y="472"/>
                  </a:lnTo>
                  <a:lnTo>
                    <a:pt x="1006" y="471"/>
                  </a:lnTo>
                  <a:lnTo>
                    <a:pt x="1002" y="471"/>
                  </a:lnTo>
                  <a:lnTo>
                    <a:pt x="997" y="471"/>
                  </a:lnTo>
                  <a:lnTo>
                    <a:pt x="985" y="473"/>
                  </a:lnTo>
                  <a:lnTo>
                    <a:pt x="975" y="473"/>
                  </a:lnTo>
                  <a:lnTo>
                    <a:pt x="975" y="473"/>
                  </a:lnTo>
                  <a:lnTo>
                    <a:pt x="970" y="472"/>
                  </a:lnTo>
                  <a:lnTo>
                    <a:pt x="965" y="470"/>
                  </a:lnTo>
                  <a:lnTo>
                    <a:pt x="960" y="467"/>
                  </a:lnTo>
                  <a:lnTo>
                    <a:pt x="955" y="463"/>
                  </a:lnTo>
                  <a:lnTo>
                    <a:pt x="947" y="455"/>
                  </a:lnTo>
                  <a:lnTo>
                    <a:pt x="944" y="452"/>
                  </a:lnTo>
                  <a:lnTo>
                    <a:pt x="943" y="449"/>
                  </a:lnTo>
                  <a:lnTo>
                    <a:pt x="943" y="449"/>
                  </a:lnTo>
                  <a:lnTo>
                    <a:pt x="941" y="445"/>
                  </a:lnTo>
                  <a:lnTo>
                    <a:pt x="938" y="442"/>
                  </a:lnTo>
                  <a:lnTo>
                    <a:pt x="933" y="439"/>
                  </a:lnTo>
                  <a:lnTo>
                    <a:pt x="924" y="436"/>
                  </a:lnTo>
                  <a:lnTo>
                    <a:pt x="924" y="436"/>
                  </a:lnTo>
                  <a:lnTo>
                    <a:pt x="916" y="432"/>
                  </a:lnTo>
                  <a:lnTo>
                    <a:pt x="911" y="428"/>
                  </a:lnTo>
                  <a:lnTo>
                    <a:pt x="908" y="424"/>
                  </a:lnTo>
                  <a:lnTo>
                    <a:pt x="906" y="419"/>
                  </a:lnTo>
                  <a:lnTo>
                    <a:pt x="906" y="419"/>
                  </a:lnTo>
                  <a:lnTo>
                    <a:pt x="903" y="415"/>
                  </a:lnTo>
                  <a:lnTo>
                    <a:pt x="901" y="412"/>
                  </a:lnTo>
                  <a:lnTo>
                    <a:pt x="898" y="407"/>
                  </a:lnTo>
                  <a:lnTo>
                    <a:pt x="895" y="401"/>
                  </a:lnTo>
                  <a:lnTo>
                    <a:pt x="895" y="401"/>
                  </a:lnTo>
                  <a:lnTo>
                    <a:pt x="894" y="397"/>
                  </a:lnTo>
                  <a:lnTo>
                    <a:pt x="894" y="393"/>
                  </a:lnTo>
                  <a:lnTo>
                    <a:pt x="894" y="384"/>
                  </a:lnTo>
                  <a:lnTo>
                    <a:pt x="894" y="384"/>
                  </a:lnTo>
                  <a:lnTo>
                    <a:pt x="892" y="384"/>
                  </a:lnTo>
                  <a:lnTo>
                    <a:pt x="892" y="384"/>
                  </a:lnTo>
                  <a:lnTo>
                    <a:pt x="892" y="384"/>
                  </a:lnTo>
                  <a:lnTo>
                    <a:pt x="892" y="384"/>
                  </a:lnTo>
                  <a:lnTo>
                    <a:pt x="891" y="385"/>
                  </a:lnTo>
                  <a:lnTo>
                    <a:pt x="891" y="385"/>
                  </a:lnTo>
                  <a:lnTo>
                    <a:pt x="890" y="385"/>
                  </a:lnTo>
                  <a:lnTo>
                    <a:pt x="890" y="385"/>
                  </a:lnTo>
                  <a:lnTo>
                    <a:pt x="883" y="384"/>
                  </a:lnTo>
                  <a:lnTo>
                    <a:pt x="883" y="384"/>
                  </a:lnTo>
                  <a:lnTo>
                    <a:pt x="882" y="384"/>
                  </a:lnTo>
                  <a:lnTo>
                    <a:pt x="882" y="384"/>
                  </a:lnTo>
                  <a:lnTo>
                    <a:pt x="881" y="384"/>
                  </a:lnTo>
                  <a:lnTo>
                    <a:pt x="881" y="384"/>
                  </a:lnTo>
                  <a:lnTo>
                    <a:pt x="879" y="384"/>
                  </a:lnTo>
                  <a:lnTo>
                    <a:pt x="879" y="384"/>
                  </a:lnTo>
                  <a:lnTo>
                    <a:pt x="873" y="384"/>
                  </a:lnTo>
                  <a:lnTo>
                    <a:pt x="868" y="384"/>
                  </a:lnTo>
                  <a:lnTo>
                    <a:pt x="863" y="383"/>
                  </a:lnTo>
                  <a:lnTo>
                    <a:pt x="861" y="381"/>
                  </a:lnTo>
                  <a:lnTo>
                    <a:pt x="859" y="379"/>
                  </a:lnTo>
                  <a:lnTo>
                    <a:pt x="859" y="379"/>
                  </a:lnTo>
                  <a:lnTo>
                    <a:pt x="855" y="375"/>
                  </a:lnTo>
                  <a:lnTo>
                    <a:pt x="849" y="373"/>
                  </a:lnTo>
                  <a:lnTo>
                    <a:pt x="849" y="373"/>
                  </a:lnTo>
                  <a:lnTo>
                    <a:pt x="849" y="373"/>
                  </a:lnTo>
                  <a:lnTo>
                    <a:pt x="849" y="373"/>
                  </a:lnTo>
                  <a:lnTo>
                    <a:pt x="848" y="376"/>
                  </a:lnTo>
                  <a:lnTo>
                    <a:pt x="848" y="376"/>
                  </a:lnTo>
                  <a:lnTo>
                    <a:pt x="848" y="376"/>
                  </a:lnTo>
                  <a:lnTo>
                    <a:pt x="848" y="376"/>
                  </a:lnTo>
                  <a:lnTo>
                    <a:pt x="846" y="378"/>
                  </a:lnTo>
                  <a:lnTo>
                    <a:pt x="846" y="378"/>
                  </a:lnTo>
                  <a:lnTo>
                    <a:pt x="845" y="378"/>
                  </a:lnTo>
                  <a:lnTo>
                    <a:pt x="845" y="378"/>
                  </a:lnTo>
                  <a:lnTo>
                    <a:pt x="843" y="381"/>
                  </a:lnTo>
                  <a:lnTo>
                    <a:pt x="843" y="381"/>
                  </a:lnTo>
                  <a:lnTo>
                    <a:pt x="843" y="381"/>
                  </a:lnTo>
                  <a:lnTo>
                    <a:pt x="843" y="381"/>
                  </a:lnTo>
                  <a:lnTo>
                    <a:pt x="840" y="383"/>
                  </a:lnTo>
                  <a:lnTo>
                    <a:pt x="840" y="383"/>
                  </a:lnTo>
                  <a:lnTo>
                    <a:pt x="836" y="385"/>
                  </a:lnTo>
                  <a:lnTo>
                    <a:pt x="834" y="389"/>
                  </a:lnTo>
                  <a:lnTo>
                    <a:pt x="833" y="391"/>
                  </a:lnTo>
                  <a:lnTo>
                    <a:pt x="832" y="394"/>
                  </a:lnTo>
                  <a:lnTo>
                    <a:pt x="832" y="403"/>
                  </a:lnTo>
                  <a:lnTo>
                    <a:pt x="832" y="417"/>
                  </a:lnTo>
                  <a:lnTo>
                    <a:pt x="832" y="417"/>
                  </a:lnTo>
                  <a:lnTo>
                    <a:pt x="831" y="421"/>
                  </a:lnTo>
                  <a:lnTo>
                    <a:pt x="830" y="424"/>
                  </a:lnTo>
                  <a:lnTo>
                    <a:pt x="828" y="427"/>
                  </a:lnTo>
                  <a:lnTo>
                    <a:pt x="826" y="430"/>
                  </a:lnTo>
                  <a:lnTo>
                    <a:pt x="821" y="434"/>
                  </a:lnTo>
                  <a:lnTo>
                    <a:pt x="813" y="436"/>
                  </a:lnTo>
                  <a:lnTo>
                    <a:pt x="806" y="438"/>
                  </a:lnTo>
                  <a:lnTo>
                    <a:pt x="797" y="439"/>
                  </a:lnTo>
                  <a:lnTo>
                    <a:pt x="781" y="439"/>
                  </a:lnTo>
                  <a:lnTo>
                    <a:pt x="781" y="439"/>
                  </a:lnTo>
                  <a:lnTo>
                    <a:pt x="778" y="440"/>
                  </a:lnTo>
                  <a:lnTo>
                    <a:pt x="774" y="441"/>
                  </a:lnTo>
                  <a:lnTo>
                    <a:pt x="768" y="444"/>
                  </a:lnTo>
                  <a:lnTo>
                    <a:pt x="763" y="449"/>
                  </a:lnTo>
                  <a:lnTo>
                    <a:pt x="759" y="454"/>
                  </a:lnTo>
                  <a:lnTo>
                    <a:pt x="756" y="460"/>
                  </a:lnTo>
                  <a:lnTo>
                    <a:pt x="754" y="467"/>
                  </a:lnTo>
                  <a:lnTo>
                    <a:pt x="752" y="478"/>
                  </a:lnTo>
                  <a:lnTo>
                    <a:pt x="752" y="478"/>
                  </a:lnTo>
                  <a:lnTo>
                    <a:pt x="752" y="485"/>
                  </a:lnTo>
                  <a:lnTo>
                    <a:pt x="753" y="493"/>
                  </a:lnTo>
                  <a:lnTo>
                    <a:pt x="755" y="501"/>
                  </a:lnTo>
                  <a:lnTo>
                    <a:pt x="758" y="508"/>
                  </a:lnTo>
                  <a:lnTo>
                    <a:pt x="758" y="508"/>
                  </a:lnTo>
                  <a:lnTo>
                    <a:pt x="761" y="513"/>
                  </a:lnTo>
                  <a:lnTo>
                    <a:pt x="761" y="519"/>
                  </a:lnTo>
                  <a:lnTo>
                    <a:pt x="761" y="525"/>
                  </a:lnTo>
                  <a:lnTo>
                    <a:pt x="761" y="532"/>
                  </a:lnTo>
                  <a:lnTo>
                    <a:pt x="761" y="532"/>
                  </a:lnTo>
                  <a:lnTo>
                    <a:pt x="762" y="536"/>
                  </a:lnTo>
                  <a:lnTo>
                    <a:pt x="761" y="540"/>
                  </a:lnTo>
                  <a:lnTo>
                    <a:pt x="760" y="543"/>
                  </a:lnTo>
                  <a:lnTo>
                    <a:pt x="759" y="545"/>
                  </a:lnTo>
                  <a:lnTo>
                    <a:pt x="754" y="548"/>
                  </a:lnTo>
                  <a:lnTo>
                    <a:pt x="749" y="549"/>
                  </a:lnTo>
                  <a:lnTo>
                    <a:pt x="749" y="549"/>
                  </a:lnTo>
                  <a:lnTo>
                    <a:pt x="743" y="550"/>
                  </a:lnTo>
                  <a:lnTo>
                    <a:pt x="738" y="553"/>
                  </a:lnTo>
                  <a:lnTo>
                    <a:pt x="732" y="556"/>
                  </a:lnTo>
                  <a:lnTo>
                    <a:pt x="727" y="562"/>
                  </a:lnTo>
                  <a:lnTo>
                    <a:pt x="727" y="562"/>
                  </a:lnTo>
                  <a:lnTo>
                    <a:pt x="721" y="567"/>
                  </a:lnTo>
                  <a:lnTo>
                    <a:pt x="718" y="568"/>
                  </a:lnTo>
                  <a:lnTo>
                    <a:pt x="715" y="569"/>
                  </a:lnTo>
                  <a:lnTo>
                    <a:pt x="712" y="569"/>
                  </a:lnTo>
                  <a:lnTo>
                    <a:pt x="708" y="568"/>
                  </a:lnTo>
                  <a:lnTo>
                    <a:pt x="701" y="565"/>
                  </a:lnTo>
                  <a:lnTo>
                    <a:pt x="701" y="565"/>
                  </a:lnTo>
                  <a:lnTo>
                    <a:pt x="697" y="563"/>
                  </a:lnTo>
                  <a:lnTo>
                    <a:pt x="693" y="560"/>
                  </a:lnTo>
                  <a:lnTo>
                    <a:pt x="683" y="559"/>
                  </a:lnTo>
                  <a:lnTo>
                    <a:pt x="670" y="560"/>
                  </a:lnTo>
                  <a:lnTo>
                    <a:pt x="655" y="562"/>
                  </a:lnTo>
                  <a:lnTo>
                    <a:pt x="655" y="562"/>
                  </a:lnTo>
                  <a:lnTo>
                    <a:pt x="648" y="562"/>
                  </a:lnTo>
                  <a:lnTo>
                    <a:pt x="642" y="562"/>
                  </a:lnTo>
                  <a:lnTo>
                    <a:pt x="639" y="559"/>
                  </a:lnTo>
                  <a:lnTo>
                    <a:pt x="636" y="557"/>
                  </a:lnTo>
                  <a:lnTo>
                    <a:pt x="630" y="551"/>
                  </a:lnTo>
                  <a:lnTo>
                    <a:pt x="625" y="548"/>
                  </a:lnTo>
                  <a:lnTo>
                    <a:pt x="617" y="544"/>
                  </a:lnTo>
                  <a:lnTo>
                    <a:pt x="617" y="544"/>
                  </a:lnTo>
                  <a:lnTo>
                    <a:pt x="609" y="541"/>
                  </a:lnTo>
                  <a:lnTo>
                    <a:pt x="604" y="540"/>
                  </a:lnTo>
                  <a:lnTo>
                    <a:pt x="599" y="541"/>
                  </a:lnTo>
                  <a:lnTo>
                    <a:pt x="596" y="543"/>
                  </a:lnTo>
                  <a:lnTo>
                    <a:pt x="594" y="547"/>
                  </a:lnTo>
                  <a:lnTo>
                    <a:pt x="593" y="551"/>
                  </a:lnTo>
                  <a:lnTo>
                    <a:pt x="590" y="558"/>
                  </a:lnTo>
                  <a:lnTo>
                    <a:pt x="590" y="558"/>
                  </a:lnTo>
                  <a:lnTo>
                    <a:pt x="584" y="574"/>
                  </a:lnTo>
                  <a:lnTo>
                    <a:pt x="578" y="594"/>
                  </a:lnTo>
                  <a:lnTo>
                    <a:pt x="578" y="594"/>
                  </a:lnTo>
                  <a:lnTo>
                    <a:pt x="576" y="603"/>
                  </a:lnTo>
                  <a:lnTo>
                    <a:pt x="575" y="609"/>
                  </a:lnTo>
                  <a:lnTo>
                    <a:pt x="574" y="611"/>
                  </a:lnTo>
                  <a:lnTo>
                    <a:pt x="573" y="613"/>
                  </a:lnTo>
                  <a:lnTo>
                    <a:pt x="567" y="618"/>
                  </a:lnTo>
                  <a:lnTo>
                    <a:pt x="567" y="618"/>
                  </a:lnTo>
                  <a:lnTo>
                    <a:pt x="562" y="622"/>
                  </a:lnTo>
                  <a:lnTo>
                    <a:pt x="558" y="628"/>
                  </a:lnTo>
                  <a:lnTo>
                    <a:pt x="555" y="636"/>
                  </a:lnTo>
                  <a:lnTo>
                    <a:pt x="552" y="644"/>
                  </a:lnTo>
                  <a:lnTo>
                    <a:pt x="548" y="660"/>
                  </a:lnTo>
                  <a:lnTo>
                    <a:pt x="546" y="670"/>
                  </a:lnTo>
                  <a:lnTo>
                    <a:pt x="546" y="670"/>
                  </a:lnTo>
                  <a:lnTo>
                    <a:pt x="546" y="676"/>
                  </a:lnTo>
                  <a:lnTo>
                    <a:pt x="547" y="678"/>
                  </a:lnTo>
                  <a:lnTo>
                    <a:pt x="548" y="680"/>
                  </a:lnTo>
                  <a:lnTo>
                    <a:pt x="550" y="682"/>
                  </a:lnTo>
                  <a:lnTo>
                    <a:pt x="552" y="683"/>
                  </a:lnTo>
                  <a:lnTo>
                    <a:pt x="555" y="684"/>
                  </a:lnTo>
                  <a:lnTo>
                    <a:pt x="559" y="684"/>
                  </a:lnTo>
                  <a:lnTo>
                    <a:pt x="559" y="684"/>
                  </a:lnTo>
                  <a:lnTo>
                    <a:pt x="563" y="685"/>
                  </a:lnTo>
                  <a:lnTo>
                    <a:pt x="566" y="686"/>
                  </a:lnTo>
                  <a:lnTo>
                    <a:pt x="568" y="687"/>
                  </a:lnTo>
                  <a:lnTo>
                    <a:pt x="569" y="689"/>
                  </a:lnTo>
                  <a:lnTo>
                    <a:pt x="569" y="694"/>
                  </a:lnTo>
                  <a:lnTo>
                    <a:pt x="567" y="700"/>
                  </a:lnTo>
                  <a:lnTo>
                    <a:pt x="567" y="700"/>
                  </a:lnTo>
                  <a:lnTo>
                    <a:pt x="565" y="703"/>
                  </a:lnTo>
                  <a:lnTo>
                    <a:pt x="562" y="705"/>
                  </a:lnTo>
                  <a:lnTo>
                    <a:pt x="558" y="707"/>
                  </a:lnTo>
                  <a:lnTo>
                    <a:pt x="554" y="708"/>
                  </a:lnTo>
                  <a:lnTo>
                    <a:pt x="543" y="708"/>
                  </a:lnTo>
                  <a:lnTo>
                    <a:pt x="530" y="708"/>
                  </a:lnTo>
                  <a:lnTo>
                    <a:pt x="530" y="708"/>
                  </a:lnTo>
                  <a:lnTo>
                    <a:pt x="523" y="707"/>
                  </a:lnTo>
                  <a:lnTo>
                    <a:pt x="519" y="705"/>
                  </a:lnTo>
                  <a:lnTo>
                    <a:pt x="515" y="703"/>
                  </a:lnTo>
                  <a:lnTo>
                    <a:pt x="513" y="701"/>
                  </a:lnTo>
                  <a:lnTo>
                    <a:pt x="508" y="696"/>
                  </a:lnTo>
                  <a:lnTo>
                    <a:pt x="504" y="694"/>
                  </a:lnTo>
                  <a:lnTo>
                    <a:pt x="500" y="693"/>
                  </a:lnTo>
                  <a:lnTo>
                    <a:pt x="500" y="693"/>
                  </a:lnTo>
                  <a:lnTo>
                    <a:pt x="495" y="692"/>
                  </a:lnTo>
                  <a:lnTo>
                    <a:pt x="491" y="692"/>
                  </a:lnTo>
                  <a:lnTo>
                    <a:pt x="486" y="693"/>
                  </a:lnTo>
                  <a:lnTo>
                    <a:pt x="481" y="695"/>
                  </a:lnTo>
                  <a:lnTo>
                    <a:pt x="477" y="696"/>
                  </a:lnTo>
                  <a:lnTo>
                    <a:pt x="472" y="699"/>
                  </a:lnTo>
                  <a:lnTo>
                    <a:pt x="468" y="702"/>
                  </a:lnTo>
                  <a:lnTo>
                    <a:pt x="466" y="705"/>
                  </a:lnTo>
                  <a:lnTo>
                    <a:pt x="466" y="705"/>
                  </a:lnTo>
                  <a:lnTo>
                    <a:pt x="465" y="707"/>
                  </a:lnTo>
                  <a:lnTo>
                    <a:pt x="463" y="708"/>
                  </a:lnTo>
                  <a:lnTo>
                    <a:pt x="457" y="709"/>
                  </a:lnTo>
                  <a:lnTo>
                    <a:pt x="451" y="709"/>
                  </a:lnTo>
                  <a:lnTo>
                    <a:pt x="444" y="709"/>
                  </a:lnTo>
                  <a:lnTo>
                    <a:pt x="430" y="709"/>
                  </a:lnTo>
                  <a:lnTo>
                    <a:pt x="426" y="709"/>
                  </a:lnTo>
                  <a:lnTo>
                    <a:pt x="425" y="710"/>
                  </a:lnTo>
                  <a:lnTo>
                    <a:pt x="424" y="711"/>
                  </a:lnTo>
                  <a:lnTo>
                    <a:pt x="424" y="711"/>
                  </a:lnTo>
                  <a:lnTo>
                    <a:pt x="423" y="713"/>
                  </a:lnTo>
                  <a:lnTo>
                    <a:pt x="419" y="713"/>
                  </a:lnTo>
                  <a:lnTo>
                    <a:pt x="410" y="714"/>
                  </a:lnTo>
                  <a:lnTo>
                    <a:pt x="405" y="714"/>
                  </a:lnTo>
                  <a:lnTo>
                    <a:pt x="401" y="715"/>
                  </a:lnTo>
                  <a:lnTo>
                    <a:pt x="398" y="717"/>
                  </a:lnTo>
                  <a:lnTo>
                    <a:pt x="397" y="719"/>
                  </a:lnTo>
                  <a:lnTo>
                    <a:pt x="396" y="720"/>
                  </a:lnTo>
                  <a:lnTo>
                    <a:pt x="396" y="720"/>
                  </a:lnTo>
                  <a:lnTo>
                    <a:pt x="396" y="724"/>
                  </a:lnTo>
                  <a:lnTo>
                    <a:pt x="396" y="727"/>
                  </a:lnTo>
                  <a:lnTo>
                    <a:pt x="396" y="730"/>
                  </a:lnTo>
                  <a:lnTo>
                    <a:pt x="398" y="732"/>
                  </a:lnTo>
                  <a:lnTo>
                    <a:pt x="400" y="735"/>
                  </a:lnTo>
                  <a:lnTo>
                    <a:pt x="403" y="736"/>
                  </a:lnTo>
                  <a:lnTo>
                    <a:pt x="407" y="737"/>
                  </a:lnTo>
                  <a:lnTo>
                    <a:pt x="412" y="737"/>
                  </a:lnTo>
                  <a:lnTo>
                    <a:pt x="412" y="737"/>
                  </a:lnTo>
                  <a:lnTo>
                    <a:pt x="414" y="738"/>
                  </a:lnTo>
                  <a:lnTo>
                    <a:pt x="416" y="739"/>
                  </a:lnTo>
                  <a:lnTo>
                    <a:pt x="419" y="742"/>
                  </a:lnTo>
                  <a:lnTo>
                    <a:pt x="421" y="747"/>
                  </a:lnTo>
                  <a:lnTo>
                    <a:pt x="422" y="753"/>
                  </a:lnTo>
                  <a:lnTo>
                    <a:pt x="422" y="768"/>
                  </a:lnTo>
                  <a:lnTo>
                    <a:pt x="421" y="783"/>
                  </a:lnTo>
                  <a:lnTo>
                    <a:pt x="421" y="783"/>
                  </a:lnTo>
                  <a:lnTo>
                    <a:pt x="422" y="794"/>
                  </a:lnTo>
                  <a:lnTo>
                    <a:pt x="423" y="802"/>
                  </a:lnTo>
                  <a:lnTo>
                    <a:pt x="424" y="805"/>
                  </a:lnTo>
                  <a:lnTo>
                    <a:pt x="426" y="808"/>
                  </a:lnTo>
                  <a:lnTo>
                    <a:pt x="433" y="814"/>
                  </a:lnTo>
                  <a:lnTo>
                    <a:pt x="433" y="814"/>
                  </a:lnTo>
                  <a:lnTo>
                    <a:pt x="436" y="817"/>
                  </a:lnTo>
                  <a:lnTo>
                    <a:pt x="439" y="822"/>
                  </a:lnTo>
                  <a:lnTo>
                    <a:pt x="441" y="826"/>
                  </a:lnTo>
                  <a:lnTo>
                    <a:pt x="442" y="831"/>
                  </a:lnTo>
                  <a:lnTo>
                    <a:pt x="443" y="841"/>
                  </a:lnTo>
                  <a:lnTo>
                    <a:pt x="444" y="847"/>
                  </a:lnTo>
                  <a:lnTo>
                    <a:pt x="445" y="854"/>
                  </a:lnTo>
                  <a:lnTo>
                    <a:pt x="445" y="854"/>
                  </a:lnTo>
                  <a:lnTo>
                    <a:pt x="447" y="860"/>
                  </a:lnTo>
                  <a:lnTo>
                    <a:pt x="447" y="864"/>
                  </a:lnTo>
                  <a:lnTo>
                    <a:pt x="446" y="867"/>
                  </a:lnTo>
                  <a:lnTo>
                    <a:pt x="445" y="870"/>
                  </a:lnTo>
                  <a:lnTo>
                    <a:pt x="441" y="874"/>
                  </a:lnTo>
                  <a:lnTo>
                    <a:pt x="439" y="876"/>
                  </a:lnTo>
                  <a:lnTo>
                    <a:pt x="437" y="880"/>
                  </a:lnTo>
                  <a:lnTo>
                    <a:pt x="437" y="880"/>
                  </a:lnTo>
                  <a:lnTo>
                    <a:pt x="435" y="883"/>
                  </a:lnTo>
                  <a:lnTo>
                    <a:pt x="432" y="885"/>
                  </a:lnTo>
                  <a:lnTo>
                    <a:pt x="424" y="889"/>
                  </a:lnTo>
                  <a:lnTo>
                    <a:pt x="416" y="893"/>
                  </a:lnTo>
                  <a:lnTo>
                    <a:pt x="413" y="896"/>
                  </a:lnTo>
                  <a:lnTo>
                    <a:pt x="410" y="899"/>
                  </a:lnTo>
                  <a:lnTo>
                    <a:pt x="410" y="899"/>
                  </a:lnTo>
                  <a:lnTo>
                    <a:pt x="409" y="901"/>
                  </a:lnTo>
                  <a:lnTo>
                    <a:pt x="409" y="901"/>
                  </a:lnTo>
                  <a:lnTo>
                    <a:pt x="409" y="902"/>
                  </a:lnTo>
                  <a:lnTo>
                    <a:pt x="409" y="902"/>
                  </a:lnTo>
                  <a:lnTo>
                    <a:pt x="408" y="904"/>
                  </a:lnTo>
                  <a:lnTo>
                    <a:pt x="408" y="904"/>
                  </a:lnTo>
                  <a:lnTo>
                    <a:pt x="408" y="906"/>
                  </a:lnTo>
                  <a:lnTo>
                    <a:pt x="408" y="906"/>
                  </a:lnTo>
                  <a:lnTo>
                    <a:pt x="408" y="908"/>
                  </a:lnTo>
                  <a:lnTo>
                    <a:pt x="408" y="908"/>
                  </a:lnTo>
                  <a:lnTo>
                    <a:pt x="408" y="909"/>
                  </a:lnTo>
                  <a:lnTo>
                    <a:pt x="408" y="909"/>
                  </a:lnTo>
                  <a:lnTo>
                    <a:pt x="408" y="911"/>
                  </a:lnTo>
                  <a:lnTo>
                    <a:pt x="408" y="911"/>
                  </a:lnTo>
                  <a:lnTo>
                    <a:pt x="408" y="912"/>
                  </a:lnTo>
                  <a:lnTo>
                    <a:pt x="408" y="912"/>
                  </a:lnTo>
                  <a:lnTo>
                    <a:pt x="408" y="915"/>
                  </a:lnTo>
                  <a:lnTo>
                    <a:pt x="408" y="915"/>
                  </a:lnTo>
                  <a:lnTo>
                    <a:pt x="408" y="916"/>
                  </a:lnTo>
                  <a:lnTo>
                    <a:pt x="408" y="916"/>
                  </a:lnTo>
                  <a:lnTo>
                    <a:pt x="408" y="918"/>
                  </a:lnTo>
                  <a:lnTo>
                    <a:pt x="408" y="918"/>
                  </a:lnTo>
                  <a:lnTo>
                    <a:pt x="408" y="919"/>
                  </a:lnTo>
                  <a:lnTo>
                    <a:pt x="408" y="919"/>
                  </a:lnTo>
                  <a:lnTo>
                    <a:pt x="408" y="923"/>
                  </a:lnTo>
                  <a:lnTo>
                    <a:pt x="408" y="923"/>
                  </a:lnTo>
                  <a:lnTo>
                    <a:pt x="408" y="923"/>
                  </a:lnTo>
                  <a:lnTo>
                    <a:pt x="408" y="923"/>
                  </a:lnTo>
                  <a:lnTo>
                    <a:pt x="409" y="927"/>
                  </a:lnTo>
                  <a:lnTo>
                    <a:pt x="409" y="927"/>
                  </a:lnTo>
                  <a:lnTo>
                    <a:pt x="410" y="934"/>
                  </a:lnTo>
                  <a:lnTo>
                    <a:pt x="410" y="934"/>
                  </a:lnTo>
                  <a:lnTo>
                    <a:pt x="410" y="935"/>
                  </a:lnTo>
                  <a:lnTo>
                    <a:pt x="410" y="935"/>
                  </a:lnTo>
                  <a:lnTo>
                    <a:pt x="410" y="937"/>
                  </a:lnTo>
                  <a:lnTo>
                    <a:pt x="410" y="937"/>
                  </a:lnTo>
                  <a:lnTo>
                    <a:pt x="410" y="938"/>
                  </a:lnTo>
                  <a:lnTo>
                    <a:pt x="410" y="938"/>
                  </a:lnTo>
                  <a:lnTo>
                    <a:pt x="410" y="940"/>
                  </a:lnTo>
                  <a:lnTo>
                    <a:pt x="410" y="940"/>
                  </a:lnTo>
                  <a:lnTo>
                    <a:pt x="410" y="941"/>
                  </a:lnTo>
                  <a:lnTo>
                    <a:pt x="410" y="941"/>
                  </a:lnTo>
                  <a:lnTo>
                    <a:pt x="410" y="943"/>
                  </a:lnTo>
                  <a:lnTo>
                    <a:pt x="410" y="943"/>
                  </a:lnTo>
                  <a:lnTo>
                    <a:pt x="410" y="944"/>
                  </a:lnTo>
                  <a:lnTo>
                    <a:pt x="410" y="944"/>
                  </a:lnTo>
                  <a:lnTo>
                    <a:pt x="410" y="946"/>
                  </a:lnTo>
                  <a:lnTo>
                    <a:pt x="410" y="946"/>
                  </a:lnTo>
                  <a:lnTo>
                    <a:pt x="410" y="947"/>
                  </a:lnTo>
                  <a:lnTo>
                    <a:pt x="410" y="947"/>
                  </a:lnTo>
                  <a:lnTo>
                    <a:pt x="410" y="949"/>
                  </a:lnTo>
                  <a:lnTo>
                    <a:pt x="410" y="949"/>
                  </a:lnTo>
                  <a:lnTo>
                    <a:pt x="409" y="952"/>
                  </a:lnTo>
                  <a:lnTo>
                    <a:pt x="408" y="954"/>
                  </a:lnTo>
                  <a:lnTo>
                    <a:pt x="406" y="956"/>
                  </a:lnTo>
                  <a:lnTo>
                    <a:pt x="404" y="957"/>
                  </a:lnTo>
                  <a:lnTo>
                    <a:pt x="397" y="958"/>
                  </a:lnTo>
                  <a:lnTo>
                    <a:pt x="386" y="959"/>
                  </a:lnTo>
                  <a:lnTo>
                    <a:pt x="386" y="959"/>
                  </a:lnTo>
                  <a:lnTo>
                    <a:pt x="375" y="961"/>
                  </a:lnTo>
                  <a:lnTo>
                    <a:pt x="365" y="965"/>
                  </a:lnTo>
                  <a:lnTo>
                    <a:pt x="342" y="976"/>
                  </a:lnTo>
                  <a:lnTo>
                    <a:pt x="342" y="976"/>
                  </a:lnTo>
                  <a:lnTo>
                    <a:pt x="326" y="983"/>
                  </a:lnTo>
                  <a:lnTo>
                    <a:pt x="309" y="994"/>
                  </a:lnTo>
                  <a:lnTo>
                    <a:pt x="301" y="1000"/>
                  </a:lnTo>
                  <a:lnTo>
                    <a:pt x="295" y="1005"/>
                  </a:lnTo>
                  <a:lnTo>
                    <a:pt x="291" y="1011"/>
                  </a:lnTo>
                  <a:lnTo>
                    <a:pt x="289" y="1016"/>
                  </a:lnTo>
                  <a:lnTo>
                    <a:pt x="289" y="1016"/>
                  </a:lnTo>
                  <a:lnTo>
                    <a:pt x="288" y="1019"/>
                  </a:lnTo>
                  <a:lnTo>
                    <a:pt x="286" y="1021"/>
                  </a:lnTo>
                  <a:lnTo>
                    <a:pt x="283" y="1023"/>
                  </a:lnTo>
                  <a:lnTo>
                    <a:pt x="279" y="1024"/>
                  </a:lnTo>
                  <a:lnTo>
                    <a:pt x="269" y="1026"/>
                  </a:lnTo>
                  <a:lnTo>
                    <a:pt x="258" y="1027"/>
                  </a:lnTo>
                  <a:lnTo>
                    <a:pt x="235" y="1027"/>
                  </a:lnTo>
                  <a:lnTo>
                    <a:pt x="216" y="1026"/>
                  </a:lnTo>
                  <a:lnTo>
                    <a:pt x="216" y="1026"/>
                  </a:lnTo>
                  <a:lnTo>
                    <a:pt x="205" y="1027"/>
                  </a:lnTo>
                  <a:lnTo>
                    <a:pt x="200" y="1029"/>
                  </a:lnTo>
                  <a:lnTo>
                    <a:pt x="195" y="1031"/>
                  </a:lnTo>
                  <a:lnTo>
                    <a:pt x="191" y="1034"/>
                  </a:lnTo>
                  <a:lnTo>
                    <a:pt x="187" y="1039"/>
                  </a:lnTo>
                  <a:lnTo>
                    <a:pt x="184" y="1046"/>
                  </a:lnTo>
                  <a:lnTo>
                    <a:pt x="182" y="1054"/>
                  </a:lnTo>
                  <a:lnTo>
                    <a:pt x="182" y="1054"/>
                  </a:lnTo>
                  <a:lnTo>
                    <a:pt x="180" y="1063"/>
                  </a:lnTo>
                  <a:lnTo>
                    <a:pt x="177" y="1068"/>
                  </a:lnTo>
                  <a:lnTo>
                    <a:pt x="174" y="1072"/>
                  </a:lnTo>
                  <a:lnTo>
                    <a:pt x="170" y="1075"/>
                  </a:lnTo>
                  <a:lnTo>
                    <a:pt x="165" y="1076"/>
                  </a:lnTo>
                  <a:lnTo>
                    <a:pt x="160" y="1076"/>
                  </a:lnTo>
                  <a:lnTo>
                    <a:pt x="152" y="1076"/>
                  </a:lnTo>
                  <a:lnTo>
                    <a:pt x="152" y="1076"/>
                  </a:lnTo>
                  <a:lnTo>
                    <a:pt x="148" y="1076"/>
                  </a:lnTo>
                  <a:lnTo>
                    <a:pt x="145" y="1077"/>
                  </a:lnTo>
                  <a:lnTo>
                    <a:pt x="140" y="1080"/>
                  </a:lnTo>
                  <a:lnTo>
                    <a:pt x="135" y="1083"/>
                  </a:lnTo>
                  <a:lnTo>
                    <a:pt x="131" y="1084"/>
                  </a:lnTo>
                  <a:lnTo>
                    <a:pt x="127" y="1085"/>
                  </a:lnTo>
                  <a:lnTo>
                    <a:pt x="127" y="1085"/>
                  </a:lnTo>
                  <a:lnTo>
                    <a:pt x="121" y="1084"/>
                  </a:lnTo>
                  <a:lnTo>
                    <a:pt x="119" y="1083"/>
                  </a:lnTo>
                  <a:lnTo>
                    <a:pt x="118" y="1082"/>
                  </a:lnTo>
                  <a:lnTo>
                    <a:pt x="117" y="1077"/>
                  </a:lnTo>
                  <a:lnTo>
                    <a:pt x="117" y="1072"/>
                  </a:lnTo>
                  <a:lnTo>
                    <a:pt x="117" y="1072"/>
                  </a:lnTo>
                  <a:lnTo>
                    <a:pt x="116" y="1069"/>
                  </a:lnTo>
                  <a:lnTo>
                    <a:pt x="114" y="1066"/>
                  </a:lnTo>
                  <a:lnTo>
                    <a:pt x="111" y="1065"/>
                  </a:lnTo>
                  <a:lnTo>
                    <a:pt x="108" y="1064"/>
                  </a:lnTo>
                  <a:lnTo>
                    <a:pt x="104" y="1064"/>
                  </a:lnTo>
                  <a:lnTo>
                    <a:pt x="101" y="1065"/>
                  </a:lnTo>
                  <a:lnTo>
                    <a:pt x="98" y="1067"/>
                  </a:lnTo>
                  <a:lnTo>
                    <a:pt x="96" y="1069"/>
                  </a:lnTo>
                  <a:lnTo>
                    <a:pt x="96" y="1069"/>
                  </a:lnTo>
                  <a:lnTo>
                    <a:pt x="92" y="1073"/>
                  </a:lnTo>
                  <a:lnTo>
                    <a:pt x="88" y="1075"/>
                  </a:lnTo>
                  <a:lnTo>
                    <a:pt x="82" y="1076"/>
                  </a:lnTo>
                  <a:lnTo>
                    <a:pt x="76" y="1076"/>
                  </a:lnTo>
                  <a:lnTo>
                    <a:pt x="76" y="1076"/>
                  </a:lnTo>
                  <a:lnTo>
                    <a:pt x="70" y="1076"/>
                  </a:lnTo>
                  <a:lnTo>
                    <a:pt x="64" y="1079"/>
                  </a:lnTo>
                  <a:lnTo>
                    <a:pt x="60" y="1083"/>
                  </a:lnTo>
                  <a:lnTo>
                    <a:pt x="55" y="1089"/>
                  </a:lnTo>
                  <a:lnTo>
                    <a:pt x="55" y="1089"/>
                  </a:lnTo>
                  <a:lnTo>
                    <a:pt x="53" y="1092"/>
                  </a:lnTo>
                  <a:lnTo>
                    <a:pt x="50" y="1095"/>
                  </a:lnTo>
                  <a:lnTo>
                    <a:pt x="45" y="1098"/>
                  </a:lnTo>
                  <a:lnTo>
                    <a:pt x="41" y="1100"/>
                  </a:lnTo>
                  <a:lnTo>
                    <a:pt x="31" y="1103"/>
                  </a:lnTo>
                  <a:lnTo>
                    <a:pt x="17" y="1106"/>
                  </a:lnTo>
                  <a:lnTo>
                    <a:pt x="17" y="1106"/>
                  </a:lnTo>
                  <a:lnTo>
                    <a:pt x="15" y="1107"/>
                  </a:lnTo>
                  <a:lnTo>
                    <a:pt x="15" y="1107"/>
                  </a:lnTo>
                  <a:lnTo>
                    <a:pt x="14" y="1107"/>
                  </a:lnTo>
                  <a:lnTo>
                    <a:pt x="14" y="1107"/>
                  </a:lnTo>
                  <a:lnTo>
                    <a:pt x="13" y="1107"/>
                  </a:lnTo>
                  <a:lnTo>
                    <a:pt x="13" y="1107"/>
                  </a:lnTo>
                  <a:lnTo>
                    <a:pt x="12" y="1108"/>
                  </a:lnTo>
                  <a:lnTo>
                    <a:pt x="12" y="1108"/>
                  </a:lnTo>
                  <a:lnTo>
                    <a:pt x="11" y="1109"/>
                  </a:lnTo>
                  <a:lnTo>
                    <a:pt x="11" y="1109"/>
                  </a:lnTo>
                  <a:lnTo>
                    <a:pt x="11" y="1109"/>
                  </a:lnTo>
                  <a:lnTo>
                    <a:pt x="11" y="1109"/>
                  </a:lnTo>
                  <a:lnTo>
                    <a:pt x="9" y="1111"/>
                  </a:lnTo>
                  <a:lnTo>
                    <a:pt x="9" y="1111"/>
                  </a:lnTo>
                  <a:lnTo>
                    <a:pt x="9" y="1111"/>
                  </a:lnTo>
                  <a:lnTo>
                    <a:pt x="9" y="1111"/>
                  </a:lnTo>
                  <a:lnTo>
                    <a:pt x="8" y="1113"/>
                  </a:lnTo>
                  <a:lnTo>
                    <a:pt x="8" y="1113"/>
                  </a:lnTo>
                  <a:lnTo>
                    <a:pt x="7" y="1113"/>
                  </a:lnTo>
                  <a:lnTo>
                    <a:pt x="7" y="1113"/>
                  </a:lnTo>
                  <a:lnTo>
                    <a:pt x="6" y="1115"/>
                  </a:lnTo>
                  <a:lnTo>
                    <a:pt x="6" y="1115"/>
                  </a:lnTo>
                  <a:lnTo>
                    <a:pt x="6" y="1116"/>
                  </a:lnTo>
                  <a:lnTo>
                    <a:pt x="6" y="1116"/>
                  </a:lnTo>
                  <a:lnTo>
                    <a:pt x="4" y="1121"/>
                  </a:lnTo>
                  <a:lnTo>
                    <a:pt x="4" y="1121"/>
                  </a:lnTo>
                  <a:lnTo>
                    <a:pt x="4" y="1121"/>
                  </a:lnTo>
                  <a:lnTo>
                    <a:pt x="4" y="1121"/>
                  </a:lnTo>
                  <a:lnTo>
                    <a:pt x="3" y="1123"/>
                  </a:lnTo>
                  <a:lnTo>
                    <a:pt x="3" y="1123"/>
                  </a:lnTo>
                  <a:lnTo>
                    <a:pt x="3" y="1124"/>
                  </a:lnTo>
                  <a:lnTo>
                    <a:pt x="3" y="1124"/>
                  </a:lnTo>
                  <a:lnTo>
                    <a:pt x="3" y="1127"/>
                  </a:lnTo>
                  <a:lnTo>
                    <a:pt x="3" y="1127"/>
                  </a:lnTo>
                  <a:lnTo>
                    <a:pt x="2" y="1127"/>
                  </a:lnTo>
                  <a:lnTo>
                    <a:pt x="2" y="1127"/>
                  </a:lnTo>
                  <a:lnTo>
                    <a:pt x="2" y="1130"/>
                  </a:lnTo>
                  <a:lnTo>
                    <a:pt x="2" y="1130"/>
                  </a:lnTo>
                  <a:lnTo>
                    <a:pt x="2" y="1131"/>
                  </a:lnTo>
                  <a:lnTo>
                    <a:pt x="2" y="1131"/>
                  </a:lnTo>
                  <a:lnTo>
                    <a:pt x="1" y="1134"/>
                  </a:lnTo>
                  <a:lnTo>
                    <a:pt x="1" y="1134"/>
                  </a:lnTo>
                  <a:lnTo>
                    <a:pt x="1" y="1134"/>
                  </a:lnTo>
                  <a:lnTo>
                    <a:pt x="1" y="1134"/>
                  </a:lnTo>
                  <a:lnTo>
                    <a:pt x="1" y="1137"/>
                  </a:lnTo>
                  <a:lnTo>
                    <a:pt x="1" y="1137"/>
                  </a:lnTo>
                  <a:lnTo>
                    <a:pt x="1" y="1138"/>
                  </a:lnTo>
                  <a:lnTo>
                    <a:pt x="1" y="1138"/>
                  </a:lnTo>
                  <a:lnTo>
                    <a:pt x="0" y="1145"/>
                  </a:lnTo>
                  <a:lnTo>
                    <a:pt x="0" y="1145"/>
                  </a:lnTo>
                  <a:lnTo>
                    <a:pt x="0" y="1145"/>
                  </a:lnTo>
                  <a:lnTo>
                    <a:pt x="0" y="1145"/>
                  </a:lnTo>
                  <a:lnTo>
                    <a:pt x="0" y="1148"/>
                  </a:lnTo>
                  <a:lnTo>
                    <a:pt x="0" y="1148"/>
                  </a:lnTo>
                  <a:lnTo>
                    <a:pt x="0" y="1148"/>
                  </a:lnTo>
                  <a:lnTo>
                    <a:pt x="0" y="1148"/>
                  </a:lnTo>
                  <a:lnTo>
                    <a:pt x="0" y="1171"/>
                  </a:lnTo>
                  <a:lnTo>
                    <a:pt x="0" y="1171"/>
                  </a:lnTo>
                  <a:lnTo>
                    <a:pt x="0" y="1172"/>
                  </a:lnTo>
                  <a:lnTo>
                    <a:pt x="0" y="1172"/>
                  </a:lnTo>
                  <a:lnTo>
                    <a:pt x="0" y="1173"/>
                  </a:lnTo>
                  <a:lnTo>
                    <a:pt x="0" y="1173"/>
                  </a:lnTo>
                  <a:lnTo>
                    <a:pt x="0" y="1175"/>
                  </a:lnTo>
                  <a:lnTo>
                    <a:pt x="0" y="1175"/>
                  </a:lnTo>
                  <a:lnTo>
                    <a:pt x="1" y="1185"/>
                  </a:lnTo>
                  <a:lnTo>
                    <a:pt x="3" y="1194"/>
                  </a:lnTo>
                  <a:lnTo>
                    <a:pt x="8" y="1210"/>
                  </a:lnTo>
                  <a:lnTo>
                    <a:pt x="8" y="1210"/>
                  </a:lnTo>
                  <a:lnTo>
                    <a:pt x="9" y="1213"/>
                  </a:lnTo>
                  <a:lnTo>
                    <a:pt x="11" y="1215"/>
                  </a:lnTo>
                  <a:lnTo>
                    <a:pt x="14" y="1216"/>
                  </a:lnTo>
                  <a:lnTo>
                    <a:pt x="16" y="1216"/>
                  </a:lnTo>
                  <a:lnTo>
                    <a:pt x="22" y="1214"/>
                  </a:lnTo>
                  <a:lnTo>
                    <a:pt x="27" y="1210"/>
                  </a:lnTo>
                  <a:lnTo>
                    <a:pt x="27" y="1210"/>
                  </a:lnTo>
                  <a:lnTo>
                    <a:pt x="29" y="1209"/>
                  </a:lnTo>
                  <a:lnTo>
                    <a:pt x="33" y="1209"/>
                  </a:lnTo>
                  <a:lnTo>
                    <a:pt x="41" y="1210"/>
                  </a:lnTo>
                  <a:lnTo>
                    <a:pt x="56" y="1216"/>
                  </a:lnTo>
                  <a:lnTo>
                    <a:pt x="56" y="1216"/>
                  </a:lnTo>
                  <a:lnTo>
                    <a:pt x="58" y="1217"/>
                  </a:lnTo>
                  <a:lnTo>
                    <a:pt x="60" y="1220"/>
                  </a:lnTo>
                  <a:lnTo>
                    <a:pt x="64" y="1229"/>
                  </a:lnTo>
                  <a:lnTo>
                    <a:pt x="66" y="1238"/>
                  </a:lnTo>
                  <a:lnTo>
                    <a:pt x="67" y="1247"/>
                  </a:lnTo>
                  <a:lnTo>
                    <a:pt x="67" y="1247"/>
                  </a:lnTo>
                  <a:lnTo>
                    <a:pt x="67" y="1255"/>
                  </a:lnTo>
                  <a:lnTo>
                    <a:pt x="68" y="1263"/>
                  </a:lnTo>
                  <a:lnTo>
                    <a:pt x="70" y="1270"/>
                  </a:lnTo>
                  <a:lnTo>
                    <a:pt x="73" y="1278"/>
                  </a:lnTo>
                  <a:lnTo>
                    <a:pt x="73" y="1278"/>
                  </a:lnTo>
                  <a:lnTo>
                    <a:pt x="74" y="1282"/>
                  </a:lnTo>
                  <a:lnTo>
                    <a:pt x="74" y="1282"/>
                  </a:lnTo>
                  <a:lnTo>
                    <a:pt x="75" y="1284"/>
                  </a:lnTo>
                  <a:lnTo>
                    <a:pt x="75" y="1284"/>
                  </a:lnTo>
                  <a:lnTo>
                    <a:pt x="76" y="1285"/>
                  </a:lnTo>
                  <a:lnTo>
                    <a:pt x="76" y="1285"/>
                  </a:lnTo>
                  <a:lnTo>
                    <a:pt x="76" y="1288"/>
                  </a:lnTo>
                  <a:lnTo>
                    <a:pt x="76" y="1288"/>
                  </a:lnTo>
                  <a:lnTo>
                    <a:pt x="76" y="1289"/>
                  </a:lnTo>
                  <a:lnTo>
                    <a:pt x="76" y="1289"/>
                  </a:lnTo>
                  <a:lnTo>
                    <a:pt x="77" y="1293"/>
                  </a:lnTo>
                  <a:lnTo>
                    <a:pt x="77" y="1293"/>
                  </a:lnTo>
                  <a:lnTo>
                    <a:pt x="77" y="1293"/>
                  </a:lnTo>
                  <a:lnTo>
                    <a:pt x="77" y="1293"/>
                  </a:lnTo>
                  <a:lnTo>
                    <a:pt x="76" y="1297"/>
                  </a:lnTo>
                  <a:lnTo>
                    <a:pt x="76" y="1297"/>
                  </a:lnTo>
                  <a:lnTo>
                    <a:pt x="76" y="1297"/>
                  </a:lnTo>
                  <a:lnTo>
                    <a:pt x="76" y="1297"/>
                  </a:lnTo>
                  <a:lnTo>
                    <a:pt x="76" y="1301"/>
                  </a:lnTo>
                  <a:lnTo>
                    <a:pt x="76" y="1301"/>
                  </a:lnTo>
                  <a:lnTo>
                    <a:pt x="76" y="1301"/>
                  </a:lnTo>
                  <a:lnTo>
                    <a:pt x="76" y="1301"/>
                  </a:lnTo>
                  <a:lnTo>
                    <a:pt x="73" y="1309"/>
                  </a:lnTo>
                  <a:lnTo>
                    <a:pt x="73" y="1309"/>
                  </a:lnTo>
                  <a:lnTo>
                    <a:pt x="73" y="1310"/>
                  </a:lnTo>
                  <a:lnTo>
                    <a:pt x="73" y="1310"/>
                  </a:lnTo>
                  <a:lnTo>
                    <a:pt x="72" y="1311"/>
                  </a:lnTo>
                  <a:lnTo>
                    <a:pt x="72" y="1311"/>
                  </a:lnTo>
                  <a:lnTo>
                    <a:pt x="68" y="1318"/>
                  </a:lnTo>
                  <a:lnTo>
                    <a:pt x="65" y="1323"/>
                  </a:lnTo>
                  <a:lnTo>
                    <a:pt x="62" y="1325"/>
                  </a:lnTo>
                  <a:lnTo>
                    <a:pt x="58" y="1328"/>
                  </a:lnTo>
                  <a:lnTo>
                    <a:pt x="58" y="1328"/>
                  </a:lnTo>
                  <a:lnTo>
                    <a:pt x="57" y="1329"/>
                  </a:lnTo>
                  <a:lnTo>
                    <a:pt x="57" y="1329"/>
                  </a:lnTo>
                  <a:lnTo>
                    <a:pt x="60" y="1331"/>
                  </a:lnTo>
                  <a:lnTo>
                    <a:pt x="64" y="1334"/>
                  </a:lnTo>
                  <a:lnTo>
                    <a:pt x="69" y="1335"/>
                  </a:lnTo>
                  <a:lnTo>
                    <a:pt x="75" y="1337"/>
                  </a:lnTo>
                  <a:lnTo>
                    <a:pt x="75" y="1337"/>
                  </a:lnTo>
                  <a:lnTo>
                    <a:pt x="90" y="1337"/>
                  </a:lnTo>
                  <a:lnTo>
                    <a:pt x="94" y="1338"/>
                  </a:lnTo>
                  <a:lnTo>
                    <a:pt x="97" y="1341"/>
                  </a:lnTo>
                  <a:lnTo>
                    <a:pt x="97" y="1341"/>
                  </a:lnTo>
                  <a:lnTo>
                    <a:pt x="100" y="1345"/>
                  </a:lnTo>
                  <a:lnTo>
                    <a:pt x="103" y="1348"/>
                  </a:lnTo>
                  <a:lnTo>
                    <a:pt x="107" y="1350"/>
                  </a:lnTo>
                  <a:lnTo>
                    <a:pt x="113" y="1352"/>
                  </a:lnTo>
                  <a:lnTo>
                    <a:pt x="113" y="1352"/>
                  </a:lnTo>
                  <a:lnTo>
                    <a:pt x="120" y="1355"/>
                  </a:lnTo>
                  <a:lnTo>
                    <a:pt x="123" y="1358"/>
                  </a:lnTo>
                  <a:lnTo>
                    <a:pt x="125" y="1361"/>
                  </a:lnTo>
                  <a:lnTo>
                    <a:pt x="129" y="1363"/>
                  </a:lnTo>
                  <a:lnTo>
                    <a:pt x="129" y="1363"/>
                  </a:lnTo>
                  <a:lnTo>
                    <a:pt x="134" y="1366"/>
                  </a:lnTo>
                  <a:lnTo>
                    <a:pt x="138" y="1370"/>
                  </a:lnTo>
                  <a:lnTo>
                    <a:pt x="141" y="1375"/>
                  </a:lnTo>
                  <a:lnTo>
                    <a:pt x="142" y="1382"/>
                  </a:lnTo>
                  <a:lnTo>
                    <a:pt x="142" y="1382"/>
                  </a:lnTo>
                  <a:lnTo>
                    <a:pt x="142" y="1385"/>
                  </a:lnTo>
                  <a:lnTo>
                    <a:pt x="141" y="1388"/>
                  </a:lnTo>
                  <a:lnTo>
                    <a:pt x="138" y="1395"/>
                  </a:lnTo>
                  <a:lnTo>
                    <a:pt x="136" y="1398"/>
                  </a:lnTo>
                  <a:lnTo>
                    <a:pt x="136" y="1401"/>
                  </a:lnTo>
                  <a:lnTo>
                    <a:pt x="136" y="1404"/>
                  </a:lnTo>
                  <a:lnTo>
                    <a:pt x="138" y="1406"/>
                  </a:lnTo>
                  <a:lnTo>
                    <a:pt x="138" y="1406"/>
                  </a:lnTo>
                  <a:lnTo>
                    <a:pt x="143" y="1411"/>
                  </a:lnTo>
                  <a:lnTo>
                    <a:pt x="147" y="1416"/>
                  </a:lnTo>
                  <a:lnTo>
                    <a:pt x="151" y="1419"/>
                  </a:lnTo>
                  <a:lnTo>
                    <a:pt x="154" y="1420"/>
                  </a:lnTo>
                  <a:lnTo>
                    <a:pt x="157" y="1420"/>
                  </a:lnTo>
                  <a:lnTo>
                    <a:pt x="157" y="1420"/>
                  </a:lnTo>
                  <a:lnTo>
                    <a:pt x="164" y="1420"/>
                  </a:lnTo>
                  <a:lnTo>
                    <a:pt x="171" y="1420"/>
                  </a:lnTo>
                  <a:lnTo>
                    <a:pt x="174" y="1420"/>
                  </a:lnTo>
                  <a:lnTo>
                    <a:pt x="177" y="1421"/>
                  </a:lnTo>
                  <a:lnTo>
                    <a:pt x="180" y="1424"/>
                  </a:lnTo>
                  <a:lnTo>
                    <a:pt x="183" y="1427"/>
                  </a:lnTo>
                  <a:lnTo>
                    <a:pt x="183" y="1427"/>
                  </a:lnTo>
                  <a:lnTo>
                    <a:pt x="187" y="1433"/>
                  </a:lnTo>
                  <a:lnTo>
                    <a:pt x="189" y="1437"/>
                  </a:lnTo>
                  <a:lnTo>
                    <a:pt x="191" y="1439"/>
                  </a:lnTo>
                  <a:lnTo>
                    <a:pt x="194" y="1440"/>
                  </a:lnTo>
                  <a:lnTo>
                    <a:pt x="202" y="1441"/>
                  </a:lnTo>
                  <a:lnTo>
                    <a:pt x="202" y="1441"/>
                  </a:lnTo>
                  <a:lnTo>
                    <a:pt x="211" y="1443"/>
                  </a:lnTo>
                  <a:lnTo>
                    <a:pt x="215" y="1445"/>
                  </a:lnTo>
                  <a:lnTo>
                    <a:pt x="220" y="1447"/>
                  </a:lnTo>
                  <a:lnTo>
                    <a:pt x="226" y="1448"/>
                  </a:lnTo>
                  <a:lnTo>
                    <a:pt x="226" y="1448"/>
                  </a:lnTo>
                  <a:lnTo>
                    <a:pt x="228" y="1448"/>
                  </a:lnTo>
                  <a:lnTo>
                    <a:pt x="228" y="1448"/>
                  </a:lnTo>
                  <a:lnTo>
                    <a:pt x="229" y="1448"/>
                  </a:lnTo>
                  <a:lnTo>
                    <a:pt x="229" y="1448"/>
                  </a:lnTo>
                  <a:lnTo>
                    <a:pt x="239" y="1449"/>
                  </a:lnTo>
                  <a:lnTo>
                    <a:pt x="251" y="1450"/>
                  </a:lnTo>
                  <a:lnTo>
                    <a:pt x="262" y="1449"/>
                  </a:lnTo>
                  <a:lnTo>
                    <a:pt x="266" y="1448"/>
                  </a:lnTo>
                  <a:lnTo>
                    <a:pt x="271" y="1447"/>
                  </a:lnTo>
                  <a:lnTo>
                    <a:pt x="271" y="1447"/>
                  </a:lnTo>
                  <a:lnTo>
                    <a:pt x="272" y="1446"/>
                  </a:lnTo>
                  <a:lnTo>
                    <a:pt x="272" y="1446"/>
                  </a:lnTo>
                  <a:lnTo>
                    <a:pt x="273" y="1445"/>
                  </a:lnTo>
                  <a:lnTo>
                    <a:pt x="273" y="1445"/>
                  </a:lnTo>
                  <a:lnTo>
                    <a:pt x="278" y="1439"/>
                  </a:lnTo>
                  <a:lnTo>
                    <a:pt x="282" y="1434"/>
                  </a:lnTo>
                  <a:lnTo>
                    <a:pt x="286" y="1431"/>
                  </a:lnTo>
                  <a:lnTo>
                    <a:pt x="288" y="1430"/>
                  </a:lnTo>
                  <a:lnTo>
                    <a:pt x="292" y="1429"/>
                  </a:lnTo>
                  <a:lnTo>
                    <a:pt x="292" y="1429"/>
                  </a:lnTo>
                  <a:lnTo>
                    <a:pt x="296" y="1429"/>
                  </a:lnTo>
                  <a:lnTo>
                    <a:pt x="298" y="1428"/>
                  </a:lnTo>
                  <a:lnTo>
                    <a:pt x="304" y="1424"/>
                  </a:lnTo>
                  <a:lnTo>
                    <a:pt x="308" y="1420"/>
                  </a:lnTo>
                  <a:lnTo>
                    <a:pt x="311" y="1418"/>
                  </a:lnTo>
                  <a:lnTo>
                    <a:pt x="314" y="1416"/>
                  </a:lnTo>
                  <a:lnTo>
                    <a:pt x="314" y="1416"/>
                  </a:lnTo>
                  <a:lnTo>
                    <a:pt x="321" y="1414"/>
                  </a:lnTo>
                  <a:lnTo>
                    <a:pt x="326" y="1412"/>
                  </a:lnTo>
                  <a:lnTo>
                    <a:pt x="331" y="1410"/>
                  </a:lnTo>
                  <a:lnTo>
                    <a:pt x="339" y="1410"/>
                  </a:lnTo>
                  <a:lnTo>
                    <a:pt x="339" y="1410"/>
                  </a:lnTo>
                  <a:lnTo>
                    <a:pt x="349" y="1410"/>
                  </a:lnTo>
                  <a:lnTo>
                    <a:pt x="358" y="1410"/>
                  </a:lnTo>
                  <a:lnTo>
                    <a:pt x="363" y="1412"/>
                  </a:lnTo>
                  <a:lnTo>
                    <a:pt x="367" y="1413"/>
                  </a:lnTo>
                  <a:lnTo>
                    <a:pt x="371" y="1416"/>
                  </a:lnTo>
                  <a:lnTo>
                    <a:pt x="374" y="1420"/>
                  </a:lnTo>
                  <a:lnTo>
                    <a:pt x="374" y="1420"/>
                  </a:lnTo>
                  <a:lnTo>
                    <a:pt x="380" y="1429"/>
                  </a:lnTo>
                  <a:lnTo>
                    <a:pt x="386" y="1435"/>
                  </a:lnTo>
                  <a:lnTo>
                    <a:pt x="394" y="1440"/>
                  </a:lnTo>
                  <a:lnTo>
                    <a:pt x="398" y="1441"/>
                  </a:lnTo>
                  <a:lnTo>
                    <a:pt x="402" y="1443"/>
                  </a:lnTo>
                  <a:lnTo>
                    <a:pt x="402" y="1443"/>
                  </a:lnTo>
                  <a:lnTo>
                    <a:pt x="411" y="1444"/>
                  </a:lnTo>
                  <a:lnTo>
                    <a:pt x="418" y="1447"/>
                  </a:lnTo>
                  <a:lnTo>
                    <a:pt x="421" y="1448"/>
                  </a:lnTo>
                  <a:lnTo>
                    <a:pt x="423" y="1450"/>
                  </a:lnTo>
                  <a:lnTo>
                    <a:pt x="424" y="1452"/>
                  </a:lnTo>
                  <a:lnTo>
                    <a:pt x="423" y="1455"/>
                  </a:lnTo>
                  <a:lnTo>
                    <a:pt x="423" y="1455"/>
                  </a:lnTo>
                  <a:lnTo>
                    <a:pt x="420" y="1461"/>
                  </a:lnTo>
                  <a:lnTo>
                    <a:pt x="418" y="1465"/>
                  </a:lnTo>
                  <a:lnTo>
                    <a:pt x="416" y="1470"/>
                  </a:lnTo>
                  <a:lnTo>
                    <a:pt x="415" y="1472"/>
                  </a:lnTo>
                  <a:lnTo>
                    <a:pt x="415" y="1475"/>
                  </a:lnTo>
                  <a:lnTo>
                    <a:pt x="415" y="1475"/>
                  </a:lnTo>
                  <a:lnTo>
                    <a:pt x="416" y="1483"/>
                  </a:lnTo>
                  <a:lnTo>
                    <a:pt x="416" y="1492"/>
                  </a:lnTo>
                  <a:lnTo>
                    <a:pt x="415" y="1496"/>
                  </a:lnTo>
                  <a:lnTo>
                    <a:pt x="413" y="1499"/>
                  </a:lnTo>
                  <a:lnTo>
                    <a:pt x="411" y="1502"/>
                  </a:lnTo>
                  <a:lnTo>
                    <a:pt x="409" y="1503"/>
                  </a:lnTo>
                  <a:lnTo>
                    <a:pt x="409" y="1503"/>
                  </a:lnTo>
                  <a:lnTo>
                    <a:pt x="403" y="1505"/>
                  </a:lnTo>
                  <a:lnTo>
                    <a:pt x="399" y="1507"/>
                  </a:lnTo>
                  <a:lnTo>
                    <a:pt x="395" y="1512"/>
                  </a:lnTo>
                  <a:lnTo>
                    <a:pt x="391" y="1517"/>
                  </a:lnTo>
                  <a:lnTo>
                    <a:pt x="391" y="1517"/>
                  </a:lnTo>
                  <a:lnTo>
                    <a:pt x="386" y="1525"/>
                  </a:lnTo>
                  <a:lnTo>
                    <a:pt x="381" y="1534"/>
                  </a:lnTo>
                  <a:lnTo>
                    <a:pt x="378" y="1539"/>
                  </a:lnTo>
                  <a:lnTo>
                    <a:pt x="375" y="1543"/>
                  </a:lnTo>
                  <a:lnTo>
                    <a:pt x="371" y="1546"/>
                  </a:lnTo>
                  <a:lnTo>
                    <a:pt x="366" y="1548"/>
                  </a:lnTo>
                  <a:lnTo>
                    <a:pt x="366" y="1548"/>
                  </a:lnTo>
                  <a:lnTo>
                    <a:pt x="358" y="1551"/>
                  </a:lnTo>
                  <a:lnTo>
                    <a:pt x="351" y="1554"/>
                  </a:lnTo>
                  <a:lnTo>
                    <a:pt x="349" y="1554"/>
                  </a:lnTo>
                  <a:lnTo>
                    <a:pt x="346" y="1554"/>
                  </a:lnTo>
                  <a:lnTo>
                    <a:pt x="344" y="1554"/>
                  </a:lnTo>
                  <a:lnTo>
                    <a:pt x="342" y="1552"/>
                  </a:lnTo>
                  <a:lnTo>
                    <a:pt x="342" y="1552"/>
                  </a:lnTo>
                  <a:lnTo>
                    <a:pt x="338" y="1547"/>
                  </a:lnTo>
                  <a:lnTo>
                    <a:pt x="334" y="1543"/>
                  </a:lnTo>
                  <a:lnTo>
                    <a:pt x="332" y="1542"/>
                  </a:lnTo>
                  <a:lnTo>
                    <a:pt x="329" y="1542"/>
                  </a:lnTo>
                  <a:lnTo>
                    <a:pt x="326" y="1542"/>
                  </a:lnTo>
                  <a:lnTo>
                    <a:pt x="324" y="1544"/>
                  </a:lnTo>
                  <a:lnTo>
                    <a:pt x="324" y="1544"/>
                  </a:lnTo>
                  <a:lnTo>
                    <a:pt x="319" y="1548"/>
                  </a:lnTo>
                  <a:lnTo>
                    <a:pt x="315" y="1552"/>
                  </a:lnTo>
                  <a:lnTo>
                    <a:pt x="314" y="1555"/>
                  </a:lnTo>
                  <a:lnTo>
                    <a:pt x="314" y="1558"/>
                  </a:lnTo>
                  <a:lnTo>
                    <a:pt x="315" y="1561"/>
                  </a:lnTo>
                  <a:lnTo>
                    <a:pt x="318" y="1564"/>
                  </a:lnTo>
                  <a:lnTo>
                    <a:pt x="318" y="1564"/>
                  </a:lnTo>
                  <a:lnTo>
                    <a:pt x="323" y="1569"/>
                  </a:lnTo>
                  <a:lnTo>
                    <a:pt x="326" y="1573"/>
                  </a:lnTo>
                  <a:lnTo>
                    <a:pt x="327" y="1575"/>
                  </a:lnTo>
                  <a:lnTo>
                    <a:pt x="328" y="1577"/>
                  </a:lnTo>
                  <a:lnTo>
                    <a:pt x="326" y="1583"/>
                  </a:lnTo>
                  <a:lnTo>
                    <a:pt x="326" y="1583"/>
                  </a:lnTo>
                  <a:lnTo>
                    <a:pt x="326" y="1587"/>
                  </a:lnTo>
                  <a:lnTo>
                    <a:pt x="326" y="1591"/>
                  </a:lnTo>
                  <a:lnTo>
                    <a:pt x="327" y="1596"/>
                  </a:lnTo>
                  <a:lnTo>
                    <a:pt x="329" y="1600"/>
                  </a:lnTo>
                  <a:lnTo>
                    <a:pt x="331" y="1603"/>
                  </a:lnTo>
                  <a:lnTo>
                    <a:pt x="333" y="1606"/>
                  </a:lnTo>
                  <a:lnTo>
                    <a:pt x="336" y="1609"/>
                  </a:lnTo>
                  <a:lnTo>
                    <a:pt x="340" y="1611"/>
                  </a:lnTo>
                  <a:lnTo>
                    <a:pt x="340" y="1611"/>
                  </a:lnTo>
                  <a:lnTo>
                    <a:pt x="346" y="1614"/>
                  </a:lnTo>
                  <a:lnTo>
                    <a:pt x="351" y="1618"/>
                  </a:lnTo>
                  <a:lnTo>
                    <a:pt x="354" y="1622"/>
                  </a:lnTo>
                  <a:lnTo>
                    <a:pt x="356" y="1625"/>
                  </a:lnTo>
                  <a:lnTo>
                    <a:pt x="356" y="1625"/>
                  </a:lnTo>
                  <a:lnTo>
                    <a:pt x="357" y="1631"/>
                  </a:lnTo>
                  <a:lnTo>
                    <a:pt x="358" y="1634"/>
                  </a:lnTo>
                  <a:lnTo>
                    <a:pt x="361" y="1637"/>
                  </a:lnTo>
                  <a:lnTo>
                    <a:pt x="361" y="1637"/>
                  </a:lnTo>
                  <a:lnTo>
                    <a:pt x="365" y="1642"/>
                  </a:lnTo>
                  <a:lnTo>
                    <a:pt x="368" y="1646"/>
                  </a:lnTo>
                  <a:lnTo>
                    <a:pt x="369" y="1648"/>
                  </a:lnTo>
                  <a:lnTo>
                    <a:pt x="369" y="1651"/>
                  </a:lnTo>
                  <a:lnTo>
                    <a:pt x="368" y="1653"/>
                  </a:lnTo>
                  <a:lnTo>
                    <a:pt x="366" y="1655"/>
                  </a:lnTo>
                  <a:lnTo>
                    <a:pt x="366" y="1655"/>
                  </a:lnTo>
                  <a:lnTo>
                    <a:pt x="361" y="1659"/>
                  </a:lnTo>
                  <a:lnTo>
                    <a:pt x="356" y="1661"/>
                  </a:lnTo>
                  <a:lnTo>
                    <a:pt x="351" y="1663"/>
                  </a:lnTo>
                  <a:lnTo>
                    <a:pt x="349" y="1665"/>
                  </a:lnTo>
                  <a:lnTo>
                    <a:pt x="347" y="1667"/>
                  </a:lnTo>
                  <a:lnTo>
                    <a:pt x="347" y="1667"/>
                  </a:lnTo>
                  <a:lnTo>
                    <a:pt x="342" y="1673"/>
                  </a:lnTo>
                  <a:lnTo>
                    <a:pt x="336" y="1677"/>
                  </a:lnTo>
                  <a:lnTo>
                    <a:pt x="334" y="1679"/>
                  </a:lnTo>
                  <a:lnTo>
                    <a:pt x="331" y="1680"/>
                  </a:lnTo>
                  <a:lnTo>
                    <a:pt x="329" y="1680"/>
                  </a:lnTo>
                  <a:lnTo>
                    <a:pt x="327" y="1678"/>
                  </a:lnTo>
                  <a:lnTo>
                    <a:pt x="327" y="1678"/>
                  </a:lnTo>
                  <a:lnTo>
                    <a:pt x="325" y="1673"/>
                  </a:lnTo>
                  <a:lnTo>
                    <a:pt x="323" y="1667"/>
                  </a:lnTo>
                  <a:lnTo>
                    <a:pt x="321" y="1662"/>
                  </a:lnTo>
                  <a:lnTo>
                    <a:pt x="319" y="1659"/>
                  </a:lnTo>
                  <a:lnTo>
                    <a:pt x="319" y="1659"/>
                  </a:lnTo>
                  <a:lnTo>
                    <a:pt x="318" y="1658"/>
                  </a:lnTo>
                  <a:lnTo>
                    <a:pt x="316" y="1658"/>
                  </a:lnTo>
                  <a:lnTo>
                    <a:pt x="312" y="1660"/>
                  </a:lnTo>
                  <a:lnTo>
                    <a:pt x="308" y="1661"/>
                  </a:lnTo>
                  <a:lnTo>
                    <a:pt x="302" y="1662"/>
                  </a:lnTo>
                  <a:lnTo>
                    <a:pt x="302" y="1662"/>
                  </a:lnTo>
                  <a:lnTo>
                    <a:pt x="300" y="1662"/>
                  </a:lnTo>
                  <a:lnTo>
                    <a:pt x="298" y="1663"/>
                  </a:lnTo>
                  <a:lnTo>
                    <a:pt x="297" y="1665"/>
                  </a:lnTo>
                  <a:lnTo>
                    <a:pt x="296" y="1667"/>
                  </a:lnTo>
                  <a:lnTo>
                    <a:pt x="296" y="1670"/>
                  </a:lnTo>
                  <a:lnTo>
                    <a:pt x="296" y="1673"/>
                  </a:lnTo>
                  <a:lnTo>
                    <a:pt x="297" y="1676"/>
                  </a:lnTo>
                  <a:lnTo>
                    <a:pt x="299" y="1679"/>
                  </a:lnTo>
                  <a:lnTo>
                    <a:pt x="299" y="1679"/>
                  </a:lnTo>
                  <a:lnTo>
                    <a:pt x="304" y="1686"/>
                  </a:lnTo>
                  <a:lnTo>
                    <a:pt x="307" y="1689"/>
                  </a:lnTo>
                  <a:lnTo>
                    <a:pt x="309" y="1692"/>
                  </a:lnTo>
                  <a:lnTo>
                    <a:pt x="312" y="1699"/>
                  </a:lnTo>
                  <a:lnTo>
                    <a:pt x="312" y="1699"/>
                  </a:lnTo>
                  <a:lnTo>
                    <a:pt x="313" y="1705"/>
                  </a:lnTo>
                  <a:lnTo>
                    <a:pt x="313" y="1712"/>
                  </a:lnTo>
                  <a:lnTo>
                    <a:pt x="314" y="1728"/>
                  </a:lnTo>
                  <a:lnTo>
                    <a:pt x="315" y="1736"/>
                  </a:lnTo>
                  <a:lnTo>
                    <a:pt x="317" y="1742"/>
                  </a:lnTo>
                  <a:lnTo>
                    <a:pt x="319" y="1747"/>
                  </a:lnTo>
                  <a:lnTo>
                    <a:pt x="321" y="1748"/>
                  </a:lnTo>
                  <a:lnTo>
                    <a:pt x="323" y="1748"/>
                  </a:lnTo>
                  <a:lnTo>
                    <a:pt x="323" y="1748"/>
                  </a:lnTo>
                  <a:lnTo>
                    <a:pt x="327" y="1748"/>
                  </a:lnTo>
                  <a:lnTo>
                    <a:pt x="331" y="1747"/>
                  </a:lnTo>
                  <a:lnTo>
                    <a:pt x="338" y="1746"/>
                  </a:lnTo>
                  <a:lnTo>
                    <a:pt x="341" y="1746"/>
                  </a:lnTo>
                  <a:lnTo>
                    <a:pt x="344" y="1747"/>
                  </a:lnTo>
                  <a:lnTo>
                    <a:pt x="347" y="1749"/>
                  </a:lnTo>
                  <a:lnTo>
                    <a:pt x="349" y="1753"/>
                  </a:lnTo>
                  <a:lnTo>
                    <a:pt x="349" y="1753"/>
                  </a:lnTo>
                  <a:lnTo>
                    <a:pt x="353" y="1762"/>
                  </a:lnTo>
                  <a:lnTo>
                    <a:pt x="357" y="1770"/>
                  </a:lnTo>
                  <a:lnTo>
                    <a:pt x="359" y="1772"/>
                  </a:lnTo>
                  <a:lnTo>
                    <a:pt x="362" y="1774"/>
                  </a:lnTo>
                  <a:lnTo>
                    <a:pt x="365" y="1775"/>
                  </a:lnTo>
                  <a:lnTo>
                    <a:pt x="369" y="1775"/>
                  </a:lnTo>
                  <a:lnTo>
                    <a:pt x="369" y="1775"/>
                  </a:lnTo>
                  <a:lnTo>
                    <a:pt x="377" y="1774"/>
                  </a:lnTo>
                  <a:lnTo>
                    <a:pt x="382" y="1773"/>
                  </a:lnTo>
                  <a:lnTo>
                    <a:pt x="385" y="1773"/>
                  </a:lnTo>
                  <a:lnTo>
                    <a:pt x="387" y="1774"/>
                  </a:lnTo>
                  <a:lnTo>
                    <a:pt x="391" y="1776"/>
                  </a:lnTo>
                  <a:lnTo>
                    <a:pt x="393" y="1780"/>
                  </a:lnTo>
                  <a:lnTo>
                    <a:pt x="393" y="1780"/>
                  </a:lnTo>
                  <a:lnTo>
                    <a:pt x="398" y="1788"/>
                  </a:lnTo>
                  <a:lnTo>
                    <a:pt x="401" y="1794"/>
                  </a:lnTo>
                  <a:lnTo>
                    <a:pt x="402" y="1796"/>
                  </a:lnTo>
                  <a:lnTo>
                    <a:pt x="405" y="1798"/>
                  </a:lnTo>
                  <a:lnTo>
                    <a:pt x="408" y="1800"/>
                  </a:lnTo>
                  <a:lnTo>
                    <a:pt x="412" y="1802"/>
                  </a:lnTo>
                  <a:lnTo>
                    <a:pt x="412" y="1802"/>
                  </a:lnTo>
                  <a:lnTo>
                    <a:pt x="427" y="1807"/>
                  </a:lnTo>
                  <a:lnTo>
                    <a:pt x="432" y="1809"/>
                  </a:lnTo>
                  <a:lnTo>
                    <a:pt x="437" y="1813"/>
                  </a:lnTo>
                  <a:lnTo>
                    <a:pt x="437" y="1813"/>
                  </a:lnTo>
                  <a:lnTo>
                    <a:pt x="441" y="1815"/>
                  </a:lnTo>
                  <a:lnTo>
                    <a:pt x="445" y="1816"/>
                  </a:lnTo>
                  <a:lnTo>
                    <a:pt x="448" y="1818"/>
                  </a:lnTo>
                  <a:lnTo>
                    <a:pt x="451" y="1823"/>
                  </a:lnTo>
                  <a:lnTo>
                    <a:pt x="451" y="1823"/>
                  </a:lnTo>
                  <a:lnTo>
                    <a:pt x="452" y="1825"/>
                  </a:lnTo>
                  <a:lnTo>
                    <a:pt x="452" y="1825"/>
                  </a:lnTo>
                  <a:lnTo>
                    <a:pt x="452" y="1825"/>
                  </a:lnTo>
                  <a:lnTo>
                    <a:pt x="452" y="1825"/>
                  </a:lnTo>
                  <a:lnTo>
                    <a:pt x="453" y="1827"/>
                  </a:lnTo>
                  <a:lnTo>
                    <a:pt x="453" y="1827"/>
                  </a:lnTo>
                  <a:lnTo>
                    <a:pt x="453" y="1827"/>
                  </a:lnTo>
                  <a:lnTo>
                    <a:pt x="453" y="1827"/>
                  </a:lnTo>
                  <a:lnTo>
                    <a:pt x="458" y="1828"/>
                  </a:lnTo>
                  <a:lnTo>
                    <a:pt x="464" y="1830"/>
                  </a:lnTo>
                  <a:lnTo>
                    <a:pt x="464" y="1830"/>
                  </a:lnTo>
                  <a:lnTo>
                    <a:pt x="473" y="1835"/>
                  </a:lnTo>
                  <a:lnTo>
                    <a:pt x="480" y="1837"/>
                  </a:lnTo>
                  <a:lnTo>
                    <a:pt x="480" y="1837"/>
                  </a:lnTo>
                  <a:lnTo>
                    <a:pt x="481" y="1836"/>
                  </a:lnTo>
                  <a:lnTo>
                    <a:pt x="482" y="1834"/>
                  </a:lnTo>
                  <a:lnTo>
                    <a:pt x="483" y="1829"/>
                  </a:lnTo>
                  <a:lnTo>
                    <a:pt x="485" y="1823"/>
                  </a:lnTo>
                  <a:lnTo>
                    <a:pt x="486" y="1821"/>
                  </a:lnTo>
                  <a:lnTo>
                    <a:pt x="488" y="1821"/>
                  </a:lnTo>
                  <a:lnTo>
                    <a:pt x="488" y="1821"/>
                  </a:lnTo>
                  <a:lnTo>
                    <a:pt x="490" y="1820"/>
                  </a:lnTo>
                  <a:lnTo>
                    <a:pt x="492" y="1819"/>
                  </a:lnTo>
                  <a:lnTo>
                    <a:pt x="494" y="1816"/>
                  </a:lnTo>
                  <a:lnTo>
                    <a:pt x="496" y="1813"/>
                  </a:lnTo>
                  <a:lnTo>
                    <a:pt x="498" y="1812"/>
                  </a:lnTo>
                  <a:lnTo>
                    <a:pt x="500" y="1811"/>
                  </a:lnTo>
                  <a:lnTo>
                    <a:pt x="500" y="1811"/>
                  </a:lnTo>
                  <a:lnTo>
                    <a:pt x="502" y="1811"/>
                  </a:lnTo>
                  <a:lnTo>
                    <a:pt x="504" y="1812"/>
                  </a:lnTo>
                  <a:lnTo>
                    <a:pt x="508" y="1815"/>
                  </a:lnTo>
                  <a:lnTo>
                    <a:pt x="511" y="1819"/>
                  </a:lnTo>
                  <a:lnTo>
                    <a:pt x="513" y="1820"/>
                  </a:lnTo>
                  <a:lnTo>
                    <a:pt x="516" y="1820"/>
                  </a:lnTo>
                  <a:lnTo>
                    <a:pt x="516" y="1820"/>
                  </a:lnTo>
                  <a:lnTo>
                    <a:pt x="521" y="1820"/>
                  </a:lnTo>
                  <a:lnTo>
                    <a:pt x="528" y="1822"/>
                  </a:lnTo>
                  <a:lnTo>
                    <a:pt x="533" y="1824"/>
                  </a:lnTo>
                  <a:lnTo>
                    <a:pt x="535" y="1825"/>
                  </a:lnTo>
                  <a:lnTo>
                    <a:pt x="537" y="1828"/>
                  </a:lnTo>
                  <a:lnTo>
                    <a:pt x="537" y="1828"/>
                  </a:lnTo>
                  <a:lnTo>
                    <a:pt x="539" y="1833"/>
                  </a:lnTo>
                  <a:lnTo>
                    <a:pt x="541" y="1838"/>
                  </a:lnTo>
                  <a:lnTo>
                    <a:pt x="545" y="1842"/>
                  </a:lnTo>
                  <a:lnTo>
                    <a:pt x="547" y="1844"/>
                  </a:lnTo>
                  <a:lnTo>
                    <a:pt x="550" y="1845"/>
                  </a:lnTo>
                  <a:lnTo>
                    <a:pt x="550" y="1845"/>
                  </a:lnTo>
                  <a:lnTo>
                    <a:pt x="563" y="1847"/>
                  </a:lnTo>
                  <a:lnTo>
                    <a:pt x="569" y="1848"/>
                  </a:lnTo>
                  <a:lnTo>
                    <a:pt x="571" y="1850"/>
                  </a:lnTo>
                  <a:lnTo>
                    <a:pt x="573" y="1852"/>
                  </a:lnTo>
                  <a:lnTo>
                    <a:pt x="573" y="1852"/>
                  </a:lnTo>
                  <a:lnTo>
                    <a:pt x="578" y="1859"/>
                  </a:lnTo>
                  <a:lnTo>
                    <a:pt x="587" y="1868"/>
                  </a:lnTo>
                  <a:lnTo>
                    <a:pt x="598" y="1876"/>
                  </a:lnTo>
                  <a:lnTo>
                    <a:pt x="603" y="1879"/>
                  </a:lnTo>
                  <a:lnTo>
                    <a:pt x="608" y="1881"/>
                  </a:lnTo>
                  <a:lnTo>
                    <a:pt x="608" y="1881"/>
                  </a:lnTo>
                  <a:lnTo>
                    <a:pt x="615" y="1884"/>
                  </a:lnTo>
                  <a:lnTo>
                    <a:pt x="619" y="1887"/>
                  </a:lnTo>
                  <a:lnTo>
                    <a:pt x="623" y="1891"/>
                  </a:lnTo>
                  <a:lnTo>
                    <a:pt x="628" y="1897"/>
                  </a:lnTo>
                  <a:lnTo>
                    <a:pt x="628" y="1897"/>
                  </a:lnTo>
                  <a:lnTo>
                    <a:pt x="633" y="1902"/>
                  </a:lnTo>
                  <a:lnTo>
                    <a:pt x="638" y="1908"/>
                  </a:lnTo>
                  <a:lnTo>
                    <a:pt x="641" y="1911"/>
                  </a:lnTo>
                  <a:lnTo>
                    <a:pt x="644" y="1913"/>
                  </a:lnTo>
                  <a:lnTo>
                    <a:pt x="649" y="1914"/>
                  </a:lnTo>
                  <a:lnTo>
                    <a:pt x="654" y="1915"/>
                  </a:lnTo>
                  <a:lnTo>
                    <a:pt x="654" y="1915"/>
                  </a:lnTo>
                  <a:lnTo>
                    <a:pt x="673" y="1914"/>
                  </a:lnTo>
                  <a:lnTo>
                    <a:pt x="677" y="1914"/>
                  </a:lnTo>
                  <a:lnTo>
                    <a:pt x="681" y="1915"/>
                  </a:lnTo>
                  <a:lnTo>
                    <a:pt x="684" y="1917"/>
                  </a:lnTo>
                  <a:lnTo>
                    <a:pt x="687" y="1920"/>
                  </a:lnTo>
                  <a:lnTo>
                    <a:pt x="687" y="1920"/>
                  </a:lnTo>
                  <a:lnTo>
                    <a:pt x="696" y="1931"/>
                  </a:lnTo>
                  <a:lnTo>
                    <a:pt x="701" y="1935"/>
                  </a:lnTo>
                  <a:lnTo>
                    <a:pt x="704" y="1936"/>
                  </a:lnTo>
                  <a:lnTo>
                    <a:pt x="708" y="1937"/>
                  </a:lnTo>
                  <a:lnTo>
                    <a:pt x="708" y="1937"/>
                  </a:lnTo>
                  <a:lnTo>
                    <a:pt x="723" y="1939"/>
                  </a:lnTo>
                  <a:lnTo>
                    <a:pt x="726" y="1941"/>
                  </a:lnTo>
                  <a:lnTo>
                    <a:pt x="729" y="1943"/>
                  </a:lnTo>
                  <a:lnTo>
                    <a:pt x="732" y="1945"/>
                  </a:lnTo>
                  <a:lnTo>
                    <a:pt x="735" y="1948"/>
                  </a:lnTo>
                  <a:lnTo>
                    <a:pt x="735" y="1948"/>
                  </a:lnTo>
                  <a:lnTo>
                    <a:pt x="738" y="1953"/>
                  </a:lnTo>
                  <a:lnTo>
                    <a:pt x="742" y="1957"/>
                  </a:lnTo>
                  <a:lnTo>
                    <a:pt x="747" y="1959"/>
                  </a:lnTo>
                  <a:lnTo>
                    <a:pt x="753" y="1960"/>
                  </a:lnTo>
                  <a:lnTo>
                    <a:pt x="753" y="1960"/>
                  </a:lnTo>
                  <a:lnTo>
                    <a:pt x="760" y="1961"/>
                  </a:lnTo>
                  <a:lnTo>
                    <a:pt x="771" y="1963"/>
                  </a:lnTo>
                  <a:lnTo>
                    <a:pt x="781" y="1965"/>
                  </a:lnTo>
                  <a:lnTo>
                    <a:pt x="784" y="1967"/>
                  </a:lnTo>
                  <a:lnTo>
                    <a:pt x="787" y="1969"/>
                  </a:lnTo>
                  <a:lnTo>
                    <a:pt x="787" y="1969"/>
                  </a:lnTo>
                  <a:lnTo>
                    <a:pt x="789" y="1972"/>
                  </a:lnTo>
                  <a:lnTo>
                    <a:pt x="792" y="1977"/>
                  </a:lnTo>
                  <a:lnTo>
                    <a:pt x="795" y="1980"/>
                  </a:lnTo>
                  <a:lnTo>
                    <a:pt x="798" y="1981"/>
                  </a:lnTo>
                  <a:lnTo>
                    <a:pt x="801" y="1982"/>
                  </a:lnTo>
                  <a:lnTo>
                    <a:pt x="801" y="1982"/>
                  </a:lnTo>
                  <a:lnTo>
                    <a:pt x="804" y="1983"/>
                  </a:lnTo>
                  <a:lnTo>
                    <a:pt x="807" y="1984"/>
                  </a:lnTo>
                  <a:lnTo>
                    <a:pt x="814" y="1987"/>
                  </a:lnTo>
                  <a:lnTo>
                    <a:pt x="821" y="1988"/>
                  </a:lnTo>
                  <a:lnTo>
                    <a:pt x="823" y="1988"/>
                  </a:lnTo>
                  <a:lnTo>
                    <a:pt x="825" y="1987"/>
                  </a:lnTo>
                  <a:lnTo>
                    <a:pt x="825" y="1987"/>
                  </a:lnTo>
                  <a:lnTo>
                    <a:pt x="828" y="1982"/>
                  </a:lnTo>
                  <a:lnTo>
                    <a:pt x="832" y="1979"/>
                  </a:lnTo>
                  <a:lnTo>
                    <a:pt x="834" y="1978"/>
                  </a:lnTo>
                  <a:lnTo>
                    <a:pt x="836" y="1978"/>
                  </a:lnTo>
                  <a:lnTo>
                    <a:pt x="839" y="1979"/>
                  </a:lnTo>
                  <a:lnTo>
                    <a:pt x="841" y="1981"/>
                  </a:lnTo>
                  <a:lnTo>
                    <a:pt x="841" y="1981"/>
                  </a:lnTo>
                  <a:lnTo>
                    <a:pt x="847" y="1986"/>
                  </a:lnTo>
                  <a:lnTo>
                    <a:pt x="854" y="1991"/>
                  </a:lnTo>
                  <a:lnTo>
                    <a:pt x="860" y="1994"/>
                  </a:lnTo>
                  <a:lnTo>
                    <a:pt x="865" y="1996"/>
                  </a:lnTo>
                  <a:lnTo>
                    <a:pt x="865" y="1996"/>
                  </a:lnTo>
                  <a:lnTo>
                    <a:pt x="874" y="1996"/>
                  </a:lnTo>
                  <a:lnTo>
                    <a:pt x="886" y="1995"/>
                  </a:lnTo>
                  <a:lnTo>
                    <a:pt x="886" y="1995"/>
                  </a:lnTo>
                  <a:lnTo>
                    <a:pt x="888" y="1995"/>
                  </a:lnTo>
                  <a:lnTo>
                    <a:pt x="890" y="1994"/>
                  </a:lnTo>
                  <a:lnTo>
                    <a:pt x="893" y="1990"/>
                  </a:lnTo>
                  <a:lnTo>
                    <a:pt x="897" y="1987"/>
                  </a:lnTo>
                  <a:lnTo>
                    <a:pt x="900" y="1986"/>
                  </a:lnTo>
                  <a:lnTo>
                    <a:pt x="904" y="1986"/>
                  </a:lnTo>
                  <a:lnTo>
                    <a:pt x="904" y="1986"/>
                  </a:lnTo>
                  <a:lnTo>
                    <a:pt x="921" y="1986"/>
                  </a:lnTo>
                  <a:lnTo>
                    <a:pt x="921" y="1986"/>
                  </a:lnTo>
                  <a:lnTo>
                    <a:pt x="921" y="1986"/>
                  </a:lnTo>
                  <a:lnTo>
                    <a:pt x="926" y="1986"/>
                  </a:lnTo>
                  <a:lnTo>
                    <a:pt x="926" y="1986"/>
                  </a:lnTo>
                  <a:lnTo>
                    <a:pt x="926" y="1986"/>
                  </a:lnTo>
                  <a:lnTo>
                    <a:pt x="926" y="1986"/>
                  </a:lnTo>
                  <a:lnTo>
                    <a:pt x="928" y="1986"/>
                  </a:lnTo>
                  <a:lnTo>
                    <a:pt x="928" y="1986"/>
                  </a:lnTo>
                  <a:lnTo>
                    <a:pt x="929" y="1986"/>
                  </a:lnTo>
                  <a:lnTo>
                    <a:pt x="929" y="1986"/>
                  </a:lnTo>
                  <a:lnTo>
                    <a:pt x="930" y="1986"/>
                  </a:lnTo>
                  <a:lnTo>
                    <a:pt x="930" y="1986"/>
                  </a:lnTo>
                  <a:lnTo>
                    <a:pt x="931" y="1986"/>
                  </a:lnTo>
                  <a:lnTo>
                    <a:pt x="931" y="1986"/>
                  </a:lnTo>
                  <a:lnTo>
                    <a:pt x="932" y="1986"/>
                  </a:lnTo>
                  <a:lnTo>
                    <a:pt x="932" y="1986"/>
                  </a:lnTo>
                  <a:lnTo>
                    <a:pt x="932" y="1986"/>
                  </a:lnTo>
                  <a:lnTo>
                    <a:pt x="932" y="1986"/>
                  </a:lnTo>
                  <a:lnTo>
                    <a:pt x="934" y="1986"/>
                  </a:lnTo>
                  <a:lnTo>
                    <a:pt x="934" y="1986"/>
                  </a:lnTo>
                  <a:lnTo>
                    <a:pt x="934" y="1985"/>
                  </a:lnTo>
                  <a:lnTo>
                    <a:pt x="934" y="1985"/>
                  </a:lnTo>
                  <a:lnTo>
                    <a:pt x="935" y="1985"/>
                  </a:lnTo>
                  <a:lnTo>
                    <a:pt x="935" y="1985"/>
                  </a:lnTo>
                  <a:lnTo>
                    <a:pt x="935" y="1985"/>
                  </a:lnTo>
                  <a:lnTo>
                    <a:pt x="935" y="1985"/>
                  </a:lnTo>
                  <a:lnTo>
                    <a:pt x="937" y="1984"/>
                  </a:lnTo>
                  <a:lnTo>
                    <a:pt x="937" y="1984"/>
                  </a:lnTo>
                  <a:lnTo>
                    <a:pt x="940" y="1981"/>
                  </a:lnTo>
                  <a:lnTo>
                    <a:pt x="944" y="1979"/>
                  </a:lnTo>
                  <a:lnTo>
                    <a:pt x="949" y="1977"/>
                  </a:lnTo>
                  <a:lnTo>
                    <a:pt x="954" y="1977"/>
                  </a:lnTo>
                  <a:lnTo>
                    <a:pt x="954" y="1977"/>
                  </a:lnTo>
                  <a:lnTo>
                    <a:pt x="959" y="1978"/>
                  </a:lnTo>
                  <a:lnTo>
                    <a:pt x="961" y="1981"/>
                  </a:lnTo>
                  <a:lnTo>
                    <a:pt x="963" y="1984"/>
                  </a:lnTo>
                  <a:lnTo>
                    <a:pt x="963" y="1988"/>
                  </a:lnTo>
                  <a:lnTo>
                    <a:pt x="963" y="1988"/>
                  </a:lnTo>
                  <a:lnTo>
                    <a:pt x="962" y="2001"/>
                  </a:lnTo>
                  <a:lnTo>
                    <a:pt x="961" y="2008"/>
                  </a:lnTo>
                  <a:lnTo>
                    <a:pt x="961" y="2011"/>
                  </a:lnTo>
                  <a:lnTo>
                    <a:pt x="962" y="2014"/>
                  </a:lnTo>
                  <a:lnTo>
                    <a:pt x="962" y="2014"/>
                  </a:lnTo>
                  <a:lnTo>
                    <a:pt x="963" y="2015"/>
                  </a:lnTo>
                  <a:lnTo>
                    <a:pt x="963" y="2015"/>
                  </a:lnTo>
                  <a:lnTo>
                    <a:pt x="963" y="2015"/>
                  </a:lnTo>
                  <a:lnTo>
                    <a:pt x="963" y="2015"/>
                  </a:lnTo>
                  <a:lnTo>
                    <a:pt x="964" y="2016"/>
                  </a:lnTo>
                  <a:lnTo>
                    <a:pt x="964" y="2016"/>
                  </a:lnTo>
                  <a:lnTo>
                    <a:pt x="964" y="2016"/>
                  </a:lnTo>
                  <a:lnTo>
                    <a:pt x="967" y="2018"/>
                  </a:lnTo>
                  <a:lnTo>
                    <a:pt x="971" y="2019"/>
                  </a:lnTo>
                  <a:lnTo>
                    <a:pt x="973" y="2019"/>
                  </a:lnTo>
                  <a:lnTo>
                    <a:pt x="975" y="2018"/>
                  </a:lnTo>
                  <a:lnTo>
                    <a:pt x="976" y="2016"/>
                  </a:lnTo>
                  <a:lnTo>
                    <a:pt x="978" y="2013"/>
                  </a:lnTo>
                  <a:lnTo>
                    <a:pt x="978" y="2013"/>
                  </a:lnTo>
                  <a:lnTo>
                    <a:pt x="980" y="2006"/>
                  </a:lnTo>
                  <a:lnTo>
                    <a:pt x="983" y="2001"/>
                  </a:lnTo>
                  <a:lnTo>
                    <a:pt x="986" y="1997"/>
                  </a:lnTo>
                  <a:lnTo>
                    <a:pt x="989" y="1995"/>
                  </a:lnTo>
                  <a:lnTo>
                    <a:pt x="989" y="1995"/>
                  </a:lnTo>
                  <a:lnTo>
                    <a:pt x="992" y="1994"/>
                  </a:lnTo>
                  <a:lnTo>
                    <a:pt x="993" y="1992"/>
                  </a:lnTo>
                  <a:lnTo>
                    <a:pt x="996" y="1987"/>
                  </a:lnTo>
                  <a:lnTo>
                    <a:pt x="999" y="1982"/>
                  </a:lnTo>
                  <a:lnTo>
                    <a:pt x="1001" y="1980"/>
                  </a:lnTo>
                  <a:lnTo>
                    <a:pt x="1004" y="1979"/>
                  </a:lnTo>
                  <a:lnTo>
                    <a:pt x="1004" y="1979"/>
                  </a:lnTo>
                  <a:lnTo>
                    <a:pt x="1007" y="1978"/>
                  </a:lnTo>
                  <a:lnTo>
                    <a:pt x="1010" y="1975"/>
                  </a:lnTo>
                  <a:lnTo>
                    <a:pt x="1016" y="1969"/>
                  </a:lnTo>
                  <a:lnTo>
                    <a:pt x="1022" y="1964"/>
                  </a:lnTo>
                  <a:lnTo>
                    <a:pt x="1024" y="1962"/>
                  </a:lnTo>
                  <a:lnTo>
                    <a:pt x="1026" y="1961"/>
                  </a:lnTo>
                  <a:lnTo>
                    <a:pt x="1026" y="1961"/>
                  </a:lnTo>
                  <a:lnTo>
                    <a:pt x="1030" y="1959"/>
                  </a:lnTo>
                  <a:lnTo>
                    <a:pt x="1033" y="1957"/>
                  </a:lnTo>
                  <a:lnTo>
                    <a:pt x="1037" y="1955"/>
                  </a:lnTo>
                  <a:lnTo>
                    <a:pt x="1039" y="1955"/>
                  </a:lnTo>
                  <a:lnTo>
                    <a:pt x="1041" y="1957"/>
                  </a:lnTo>
                  <a:lnTo>
                    <a:pt x="1041" y="1957"/>
                  </a:lnTo>
                  <a:lnTo>
                    <a:pt x="1044" y="1959"/>
                  </a:lnTo>
                  <a:lnTo>
                    <a:pt x="1048" y="1961"/>
                  </a:lnTo>
                  <a:lnTo>
                    <a:pt x="1058" y="1965"/>
                  </a:lnTo>
                  <a:lnTo>
                    <a:pt x="1058" y="1965"/>
                  </a:lnTo>
                  <a:lnTo>
                    <a:pt x="1060" y="1966"/>
                  </a:lnTo>
                  <a:lnTo>
                    <a:pt x="1062" y="1968"/>
                  </a:lnTo>
                  <a:lnTo>
                    <a:pt x="1066" y="1974"/>
                  </a:lnTo>
                  <a:lnTo>
                    <a:pt x="1071" y="1979"/>
                  </a:lnTo>
                  <a:lnTo>
                    <a:pt x="1073" y="1981"/>
                  </a:lnTo>
                  <a:lnTo>
                    <a:pt x="1076" y="1981"/>
                  </a:lnTo>
                  <a:lnTo>
                    <a:pt x="1076" y="1981"/>
                  </a:lnTo>
                  <a:lnTo>
                    <a:pt x="1089" y="1979"/>
                  </a:lnTo>
                  <a:lnTo>
                    <a:pt x="1095" y="1979"/>
                  </a:lnTo>
                  <a:lnTo>
                    <a:pt x="1101" y="1979"/>
                  </a:lnTo>
                  <a:lnTo>
                    <a:pt x="1101" y="1979"/>
                  </a:lnTo>
                  <a:lnTo>
                    <a:pt x="1103" y="1979"/>
                  </a:lnTo>
                  <a:lnTo>
                    <a:pt x="1107" y="1978"/>
                  </a:lnTo>
                  <a:lnTo>
                    <a:pt x="1114" y="1976"/>
                  </a:lnTo>
                  <a:lnTo>
                    <a:pt x="1122" y="1975"/>
                  </a:lnTo>
                  <a:lnTo>
                    <a:pt x="1125" y="1975"/>
                  </a:lnTo>
                  <a:lnTo>
                    <a:pt x="1129" y="1977"/>
                  </a:lnTo>
                  <a:lnTo>
                    <a:pt x="1129" y="1977"/>
                  </a:lnTo>
                  <a:lnTo>
                    <a:pt x="1133" y="1980"/>
                  </a:lnTo>
                  <a:lnTo>
                    <a:pt x="1135" y="1983"/>
                  </a:lnTo>
                  <a:lnTo>
                    <a:pt x="1138" y="1985"/>
                  </a:lnTo>
                  <a:lnTo>
                    <a:pt x="1142" y="1988"/>
                  </a:lnTo>
                  <a:lnTo>
                    <a:pt x="1142" y="1988"/>
                  </a:lnTo>
                  <a:lnTo>
                    <a:pt x="1144" y="1989"/>
                  </a:lnTo>
                  <a:lnTo>
                    <a:pt x="1145" y="1991"/>
                  </a:lnTo>
                  <a:lnTo>
                    <a:pt x="1147" y="1995"/>
                  </a:lnTo>
                  <a:lnTo>
                    <a:pt x="1148" y="1999"/>
                  </a:lnTo>
                  <a:lnTo>
                    <a:pt x="1149" y="2001"/>
                  </a:lnTo>
                  <a:lnTo>
                    <a:pt x="1150" y="2002"/>
                  </a:lnTo>
                  <a:lnTo>
                    <a:pt x="1150" y="2002"/>
                  </a:lnTo>
                  <a:lnTo>
                    <a:pt x="1150" y="2002"/>
                  </a:lnTo>
                  <a:lnTo>
                    <a:pt x="1152" y="2002"/>
                  </a:lnTo>
                  <a:lnTo>
                    <a:pt x="1152" y="2002"/>
                  </a:lnTo>
                  <a:lnTo>
                    <a:pt x="1157" y="2000"/>
                  </a:lnTo>
                  <a:lnTo>
                    <a:pt x="1162" y="1998"/>
                  </a:lnTo>
                  <a:lnTo>
                    <a:pt x="1169" y="1996"/>
                  </a:lnTo>
                  <a:lnTo>
                    <a:pt x="1175" y="1996"/>
                  </a:lnTo>
                  <a:lnTo>
                    <a:pt x="1175" y="1996"/>
                  </a:lnTo>
                  <a:lnTo>
                    <a:pt x="1183" y="1997"/>
                  </a:lnTo>
                  <a:lnTo>
                    <a:pt x="1193" y="1998"/>
                  </a:lnTo>
                  <a:lnTo>
                    <a:pt x="1197" y="1997"/>
                  </a:lnTo>
                  <a:lnTo>
                    <a:pt x="1202" y="1996"/>
                  </a:lnTo>
                  <a:lnTo>
                    <a:pt x="1205" y="1994"/>
                  </a:lnTo>
                  <a:lnTo>
                    <a:pt x="1207" y="1991"/>
                  </a:lnTo>
                  <a:lnTo>
                    <a:pt x="1207" y="1991"/>
                  </a:lnTo>
                  <a:lnTo>
                    <a:pt x="1208" y="1983"/>
                  </a:lnTo>
                  <a:lnTo>
                    <a:pt x="1210" y="1976"/>
                  </a:lnTo>
                  <a:lnTo>
                    <a:pt x="1211" y="1973"/>
                  </a:lnTo>
                  <a:lnTo>
                    <a:pt x="1213" y="1970"/>
                  </a:lnTo>
                  <a:lnTo>
                    <a:pt x="1215" y="1968"/>
                  </a:lnTo>
                  <a:lnTo>
                    <a:pt x="1219" y="1967"/>
                  </a:lnTo>
                  <a:lnTo>
                    <a:pt x="1219" y="1967"/>
                  </a:lnTo>
                  <a:lnTo>
                    <a:pt x="1227" y="1965"/>
                  </a:lnTo>
                  <a:lnTo>
                    <a:pt x="1233" y="1961"/>
                  </a:lnTo>
                  <a:lnTo>
                    <a:pt x="1237" y="1956"/>
                  </a:lnTo>
                  <a:lnTo>
                    <a:pt x="1241" y="1950"/>
                  </a:lnTo>
                  <a:lnTo>
                    <a:pt x="1241" y="1950"/>
                  </a:lnTo>
                  <a:lnTo>
                    <a:pt x="1243" y="1944"/>
                  </a:lnTo>
                  <a:lnTo>
                    <a:pt x="1245" y="1939"/>
                  </a:lnTo>
                  <a:lnTo>
                    <a:pt x="1247" y="1937"/>
                  </a:lnTo>
                  <a:lnTo>
                    <a:pt x="1250" y="1936"/>
                  </a:lnTo>
                  <a:lnTo>
                    <a:pt x="1253" y="1936"/>
                  </a:lnTo>
                  <a:lnTo>
                    <a:pt x="1257" y="1936"/>
                  </a:lnTo>
                  <a:lnTo>
                    <a:pt x="1257" y="1936"/>
                  </a:lnTo>
                  <a:lnTo>
                    <a:pt x="1266" y="1936"/>
                  </a:lnTo>
                  <a:lnTo>
                    <a:pt x="1274" y="1935"/>
                  </a:lnTo>
                  <a:lnTo>
                    <a:pt x="1278" y="1933"/>
                  </a:lnTo>
                  <a:lnTo>
                    <a:pt x="1282" y="1931"/>
                  </a:lnTo>
                  <a:lnTo>
                    <a:pt x="1286" y="1929"/>
                  </a:lnTo>
                  <a:lnTo>
                    <a:pt x="1289" y="1925"/>
                  </a:lnTo>
                  <a:lnTo>
                    <a:pt x="1289" y="1925"/>
                  </a:lnTo>
                  <a:lnTo>
                    <a:pt x="1298" y="1911"/>
                  </a:lnTo>
                  <a:lnTo>
                    <a:pt x="1303" y="1906"/>
                  </a:lnTo>
                  <a:lnTo>
                    <a:pt x="1311" y="1901"/>
                  </a:lnTo>
                  <a:lnTo>
                    <a:pt x="1311" y="1901"/>
                  </a:lnTo>
                  <a:lnTo>
                    <a:pt x="1319" y="1895"/>
                  </a:lnTo>
                  <a:lnTo>
                    <a:pt x="1326" y="1889"/>
                  </a:lnTo>
                  <a:lnTo>
                    <a:pt x="1330" y="1887"/>
                  </a:lnTo>
                  <a:lnTo>
                    <a:pt x="1333" y="1886"/>
                  </a:lnTo>
                  <a:lnTo>
                    <a:pt x="1337" y="1886"/>
                  </a:lnTo>
                  <a:lnTo>
                    <a:pt x="1340" y="1888"/>
                  </a:lnTo>
                  <a:lnTo>
                    <a:pt x="1340" y="1888"/>
                  </a:lnTo>
                  <a:lnTo>
                    <a:pt x="1344" y="1894"/>
                  </a:lnTo>
                  <a:lnTo>
                    <a:pt x="1347" y="1899"/>
                  </a:lnTo>
                  <a:lnTo>
                    <a:pt x="1349" y="1902"/>
                  </a:lnTo>
                  <a:lnTo>
                    <a:pt x="1351" y="1903"/>
                  </a:lnTo>
                  <a:lnTo>
                    <a:pt x="1354" y="1905"/>
                  </a:lnTo>
                  <a:lnTo>
                    <a:pt x="1357" y="1905"/>
                  </a:lnTo>
                  <a:lnTo>
                    <a:pt x="1357" y="1905"/>
                  </a:lnTo>
                  <a:lnTo>
                    <a:pt x="1363" y="1905"/>
                  </a:lnTo>
                  <a:lnTo>
                    <a:pt x="1367" y="1904"/>
                  </a:lnTo>
                  <a:lnTo>
                    <a:pt x="1371" y="1904"/>
                  </a:lnTo>
                  <a:lnTo>
                    <a:pt x="1374" y="1906"/>
                  </a:lnTo>
                  <a:lnTo>
                    <a:pt x="1374" y="1906"/>
                  </a:lnTo>
                  <a:lnTo>
                    <a:pt x="1378" y="1908"/>
                  </a:lnTo>
                  <a:lnTo>
                    <a:pt x="1382" y="1909"/>
                  </a:lnTo>
                  <a:lnTo>
                    <a:pt x="1385" y="1909"/>
                  </a:lnTo>
                  <a:lnTo>
                    <a:pt x="1389" y="1907"/>
                  </a:lnTo>
                  <a:lnTo>
                    <a:pt x="1389" y="1907"/>
                  </a:lnTo>
                  <a:lnTo>
                    <a:pt x="1397" y="1895"/>
                  </a:lnTo>
                  <a:lnTo>
                    <a:pt x="1402" y="1889"/>
                  </a:lnTo>
                  <a:lnTo>
                    <a:pt x="1404" y="1888"/>
                  </a:lnTo>
                  <a:lnTo>
                    <a:pt x="1407" y="1887"/>
                  </a:lnTo>
                  <a:lnTo>
                    <a:pt x="1407" y="1887"/>
                  </a:lnTo>
                  <a:lnTo>
                    <a:pt x="1409" y="1887"/>
                  </a:lnTo>
                  <a:lnTo>
                    <a:pt x="1411" y="1885"/>
                  </a:lnTo>
                  <a:lnTo>
                    <a:pt x="1414" y="1882"/>
                  </a:lnTo>
                  <a:lnTo>
                    <a:pt x="1417" y="1878"/>
                  </a:lnTo>
                  <a:lnTo>
                    <a:pt x="1419" y="1877"/>
                  </a:lnTo>
                  <a:lnTo>
                    <a:pt x="1422" y="1876"/>
                  </a:lnTo>
                  <a:lnTo>
                    <a:pt x="1422" y="1876"/>
                  </a:lnTo>
                  <a:lnTo>
                    <a:pt x="1424" y="1876"/>
                  </a:lnTo>
                  <a:lnTo>
                    <a:pt x="1425" y="1877"/>
                  </a:lnTo>
                  <a:lnTo>
                    <a:pt x="1428" y="1880"/>
                  </a:lnTo>
                  <a:lnTo>
                    <a:pt x="1430" y="1883"/>
                  </a:lnTo>
                  <a:lnTo>
                    <a:pt x="1431" y="1884"/>
                  </a:lnTo>
                  <a:lnTo>
                    <a:pt x="1433" y="1885"/>
                  </a:lnTo>
                  <a:lnTo>
                    <a:pt x="1433" y="1885"/>
                  </a:lnTo>
                  <a:lnTo>
                    <a:pt x="1436" y="1886"/>
                  </a:lnTo>
                  <a:lnTo>
                    <a:pt x="1440" y="1888"/>
                  </a:lnTo>
                  <a:lnTo>
                    <a:pt x="1442" y="1891"/>
                  </a:lnTo>
                  <a:lnTo>
                    <a:pt x="1444" y="1894"/>
                  </a:lnTo>
                  <a:lnTo>
                    <a:pt x="1444" y="1894"/>
                  </a:lnTo>
                  <a:lnTo>
                    <a:pt x="1443" y="1898"/>
                  </a:lnTo>
                  <a:lnTo>
                    <a:pt x="1442" y="1902"/>
                  </a:lnTo>
                  <a:lnTo>
                    <a:pt x="1443" y="1907"/>
                  </a:lnTo>
                  <a:lnTo>
                    <a:pt x="1444" y="1908"/>
                  </a:lnTo>
                  <a:lnTo>
                    <a:pt x="1446" y="1910"/>
                  </a:lnTo>
                  <a:lnTo>
                    <a:pt x="1446" y="1910"/>
                  </a:lnTo>
                  <a:lnTo>
                    <a:pt x="1451" y="1913"/>
                  </a:lnTo>
                  <a:lnTo>
                    <a:pt x="1454" y="1916"/>
                  </a:lnTo>
                  <a:lnTo>
                    <a:pt x="1456" y="1919"/>
                  </a:lnTo>
                  <a:lnTo>
                    <a:pt x="1457" y="1923"/>
                  </a:lnTo>
                  <a:lnTo>
                    <a:pt x="1457" y="1923"/>
                  </a:lnTo>
                  <a:lnTo>
                    <a:pt x="1457" y="1927"/>
                  </a:lnTo>
                  <a:lnTo>
                    <a:pt x="1457" y="1930"/>
                  </a:lnTo>
                  <a:lnTo>
                    <a:pt x="1456" y="1934"/>
                  </a:lnTo>
                  <a:lnTo>
                    <a:pt x="1453" y="1937"/>
                  </a:lnTo>
                  <a:lnTo>
                    <a:pt x="1453" y="1937"/>
                  </a:lnTo>
                  <a:lnTo>
                    <a:pt x="1448" y="1941"/>
                  </a:lnTo>
                  <a:lnTo>
                    <a:pt x="1444" y="1947"/>
                  </a:lnTo>
                  <a:lnTo>
                    <a:pt x="1443" y="1949"/>
                  </a:lnTo>
                  <a:lnTo>
                    <a:pt x="1443" y="1952"/>
                  </a:lnTo>
                  <a:lnTo>
                    <a:pt x="1445" y="1953"/>
                  </a:lnTo>
                  <a:lnTo>
                    <a:pt x="1449" y="1955"/>
                  </a:lnTo>
                  <a:lnTo>
                    <a:pt x="1449" y="1955"/>
                  </a:lnTo>
                  <a:lnTo>
                    <a:pt x="1453" y="1955"/>
                  </a:lnTo>
                  <a:lnTo>
                    <a:pt x="1458" y="1954"/>
                  </a:lnTo>
                  <a:lnTo>
                    <a:pt x="1466" y="1953"/>
                  </a:lnTo>
                  <a:lnTo>
                    <a:pt x="1473" y="1952"/>
                  </a:lnTo>
                  <a:lnTo>
                    <a:pt x="1476" y="1953"/>
                  </a:lnTo>
                  <a:lnTo>
                    <a:pt x="1478" y="1955"/>
                  </a:lnTo>
                  <a:lnTo>
                    <a:pt x="1478" y="1955"/>
                  </a:lnTo>
                  <a:lnTo>
                    <a:pt x="1483" y="1961"/>
                  </a:lnTo>
                  <a:lnTo>
                    <a:pt x="1485" y="1962"/>
                  </a:lnTo>
                  <a:lnTo>
                    <a:pt x="1489" y="1962"/>
                  </a:lnTo>
                  <a:lnTo>
                    <a:pt x="1489" y="1962"/>
                  </a:lnTo>
                  <a:lnTo>
                    <a:pt x="1497" y="1960"/>
                  </a:lnTo>
                  <a:lnTo>
                    <a:pt x="1501" y="1959"/>
                  </a:lnTo>
                  <a:lnTo>
                    <a:pt x="1506" y="1961"/>
                  </a:lnTo>
                  <a:lnTo>
                    <a:pt x="1506" y="1961"/>
                  </a:lnTo>
                  <a:lnTo>
                    <a:pt x="1508" y="1961"/>
                  </a:lnTo>
                  <a:lnTo>
                    <a:pt x="1508" y="1961"/>
                  </a:lnTo>
                  <a:lnTo>
                    <a:pt x="1510" y="1961"/>
                  </a:lnTo>
                  <a:lnTo>
                    <a:pt x="1510" y="1961"/>
                  </a:lnTo>
                  <a:lnTo>
                    <a:pt x="1513" y="1960"/>
                  </a:lnTo>
                  <a:lnTo>
                    <a:pt x="1515" y="1957"/>
                  </a:lnTo>
                  <a:lnTo>
                    <a:pt x="1520" y="1951"/>
                  </a:lnTo>
                  <a:lnTo>
                    <a:pt x="1520" y="1951"/>
                  </a:lnTo>
                  <a:lnTo>
                    <a:pt x="1524" y="1947"/>
                  </a:lnTo>
                  <a:lnTo>
                    <a:pt x="1527" y="1946"/>
                  </a:lnTo>
                  <a:lnTo>
                    <a:pt x="1529" y="1945"/>
                  </a:lnTo>
                  <a:lnTo>
                    <a:pt x="1532" y="1945"/>
                  </a:lnTo>
                  <a:lnTo>
                    <a:pt x="1535" y="1946"/>
                  </a:lnTo>
                  <a:lnTo>
                    <a:pt x="1538" y="1948"/>
                  </a:lnTo>
                  <a:lnTo>
                    <a:pt x="1540" y="1952"/>
                  </a:lnTo>
                  <a:lnTo>
                    <a:pt x="1540" y="1952"/>
                  </a:lnTo>
                  <a:lnTo>
                    <a:pt x="1543" y="1958"/>
                  </a:lnTo>
                  <a:lnTo>
                    <a:pt x="1547" y="1961"/>
                  </a:lnTo>
                  <a:lnTo>
                    <a:pt x="1555" y="1967"/>
                  </a:lnTo>
                  <a:lnTo>
                    <a:pt x="1555" y="1967"/>
                  </a:lnTo>
                  <a:lnTo>
                    <a:pt x="1557" y="1968"/>
                  </a:lnTo>
                  <a:lnTo>
                    <a:pt x="1559" y="1971"/>
                  </a:lnTo>
                  <a:lnTo>
                    <a:pt x="1562" y="1977"/>
                  </a:lnTo>
                  <a:lnTo>
                    <a:pt x="1563" y="1983"/>
                  </a:lnTo>
                  <a:lnTo>
                    <a:pt x="1563" y="1990"/>
                  </a:lnTo>
                  <a:lnTo>
                    <a:pt x="1563" y="1990"/>
                  </a:lnTo>
                  <a:lnTo>
                    <a:pt x="1564" y="1996"/>
                  </a:lnTo>
                  <a:lnTo>
                    <a:pt x="1566" y="2002"/>
                  </a:lnTo>
                  <a:lnTo>
                    <a:pt x="1567" y="2005"/>
                  </a:lnTo>
                  <a:lnTo>
                    <a:pt x="1569" y="2007"/>
                  </a:lnTo>
                  <a:lnTo>
                    <a:pt x="1572" y="2009"/>
                  </a:lnTo>
                  <a:lnTo>
                    <a:pt x="1575" y="2010"/>
                  </a:lnTo>
                  <a:lnTo>
                    <a:pt x="1575" y="2010"/>
                  </a:lnTo>
                  <a:lnTo>
                    <a:pt x="1582" y="2011"/>
                  </a:lnTo>
                  <a:lnTo>
                    <a:pt x="1590" y="2013"/>
                  </a:lnTo>
                  <a:lnTo>
                    <a:pt x="1594" y="2014"/>
                  </a:lnTo>
                  <a:lnTo>
                    <a:pt x="1597" y="2016"/>
                  </a:lnTo>
                  <a:lnTo>
                    <a:pt x="1599" y="2019"/>
                  </a:lnTo>
                  <a:lnTo>
                    <a:pt x="1600" y="2022"/>
                  </a:lnTo>
                  <a:lnTo>
                    <a:pt x="1600" y="2022"/>
                  </a:lnTo>
                  <a:lnTo>
                    <a:pt x="1600" y="2029"/>
                  </a:lnTo>
                  <a:lnTo>
                    <a:pt x="1599" y="2037"/>
                  </a:lnTo>
                  <a:lnTo>
                    <a:pt x="1598" y="2044"/>
                  </a:lnTo>
                  <a:lnTo>
                    <a:pt x="1600" y="2050"/>
                  </a:lnTo>
                  <a:lnTo>
                    <a:pt x="1600" y="2050"/>
                  </a:lnTo>
                  <a:lnTo>
                    <a:pt x="1602" y="2055"/>
                  </a:lnTo>
                  <a:lnTo>
                    <a:pt x="1603" y="2061"/>
                  </a:lnTo>
                  <a:lnTo>
                    <a:pt x="1604" y="2066"/>
                  </a:lnTo>
                  <a:lnTo>
                    <a:pt x="1603" y="2072"/>
                  </a:lnTo>
                  <a:lnTo>
                    <a:pt x="1603" y="2072"/>
                  </a:lnTo>
                  <a:lnTo>
                    <a:pt x="1601" y="2076"/>
                  </a:lnTo>
                  <a:lnTo>
                    <a:pt x="1599" y="2079"/>
                  </a:lnTo>
                  <a:lnTo>
                    <a:pt x="1598" y="2084"/>
                  </a:lnTo>
                  <a:lnTo>
                    <a:pt x="1597" y="2090"/>
                  </a:lnTo>
                  <a:lnTo>
                    <a:pt x="1597" y="2090"/>
                  </a:lnTo>
                  <a:lnTo>
                    <a:pt x="1598" y="2109"/>
                  </a:lnTo>
                  <a:lnTo>
                    <a:pt x="1597" y="2120"/>
                  </a:lnTo>
                  <a:lnTo>
                    <a:pt x="1597" y="2123"/>
                  </a:lnTo>
                  <a:lnTo>
                    <a:pt x="1595" y="2126"/>
                  </a:lnTo>
                  <a:lnTo>
                    <a:pt x="1595" y="2126"/>
                  </a:lnTo>
                  <a:lnTo>
                    <a:pt x="1591" y="2131"/>
                  </a:lnTo>
                  <a:lnTo>
                    <a:pt x="1588" y="2137"/>
                  </a:lnTo>
                  <a:lnTo>
                    <a:pt x="1584" y="2142"/>
                  </a:lnTo>
                  <a:lnTo>
                    <a:pt x="1581" y="2144"/>
                  </a:lnTo>
                  <a:lnTo>
                    <a:pt x="1578" y="2147"/>
                  </a:lnTo>
                  <a:lnTo>
                    <a:pt x="1578" y="2147"/>
                  </a:lnTo>
                  <a:lnTo>
                    <a:pt x="1572" y="2150"/>
                  </a:lnTo>
                  <a:lnTo>
                    <a:pt x="1567" y="2153"/>
                  </a:lnTo>
                  <a:lnTo>
                    <a:pt x="1563" y="2157"/>
                  </a:lnTo>
                  <a:lnTo>
                    <a:pt x="1559" y="2164"/>
                  </a:lnTo>
                  <a:lnTo>
                    <a:pt x="1559" y="2164"/>
                  </a:lnTo>
                  <a:lnTo>
                    <a:pt x="1553" y="2170"/>
                  </a:lnTo>
                  <a:lnTo>
                    <a:pt x="1547" y="2175"/>
                  </a:lnTo>
                  <a:lnTo>
                    <a:pt x="1542" y="2180"/>
                  </a:lnTo>
                  <a:lnTo>
                    <a:pt x="1538" y="2186"/>
                  </a:lnTo>
                  <a:lnTo>
                    <a:pt x="1538" y="2186"/>
                  </a:lnTo>
                  <a:lnTo>
                    <a:pt x="1536" y="2192"/>
                  </a:lnTo>
                  <a:lnTo>
                    <a:pt x="1534" y="2199"/>
                  </a:lnTo>
                  <a:lnTo>
                    <a:pt x="1532" y="2204"/>
                  </a:lnTo>
                  <a:lnTo>
                    <a:pt x="1529" y="2208"/>
                  </a:lnTo>
                  <a:lnTo>
                    <a:pt x="1529" y="2208"/>
                  </a:lnTo>
                  <a:lnTo>
                    <a:pt x="1525" y="2211"/>
                  </a:lnTo>
                  <a:lnTo>
                    <a:pt x="1524" y="2213"/>
                  </a:lnTo>
                  <a:lnTo>
                    <a:pt x="1525" y="2217"/>
                  </a:lnTo>
                  <a:lnTo>
                    <a:pt x="1528" y="2221"/>
                  </a:lnTo>
                  <a:lnTo>
                    <a:pt x="1528" y="2221"/>
                  </a:lnTo>
                  <a:lnTo>
                    <a:pt x="1531" y="2228"/>
                  </a:lnTo>
                  <a:lnTo>
                    <a:pt x="1533" y="2237"/>
                  </a:lnTo>
                  <a:lnTo>
                    <a:pt x="1533" y="2237"/>
                  </a:lnTo>
                  <a:lnTo>
                    <a:pt x="1533" y="2245"/>
                  </a:lnTo>
                  <a:lnTo>
                    <a:pt x="1532" y="2253"/>
                  </a:lnTo>
                  <a:lnTo>
                    <a:pt x="1531" y="2260"/>
                  </a:lnTo>
                  <a:lnTo>
                    <a:pt x="1531" y="2263"/>
                  </a:lnTo>
                  <a:lnTo>
                    <a:pt x="1532" y="2264"/>
                  </a:lnTo>
                  <a:lnTo>
                    <a:pt x="1532" y="2264"/>
                  </a:lnTo>
                  <a:lnTo>
                    <a:pt x="1535" y="2265"/>
                  </a:lnTo>
                  <a:lnTo>
                    <a:pt x="1539" y="2264"/>
                  </a:lnTo>
                  <a:lnTo>
                    <a:pt x="1543" y="2263"/>
                  </a:lnTo>
                  <a:lnTo>
                    <a:pt x="1546" y="2260"/>
                  </a:lnTo>
                  <a:lnTo>
                    <a:pt x="1546" y="2260"/>
                  </a:lnTo>
                  <a:lnTo>
                    <a:pt x="1549" y="2257"/>
                  </a:lnTo>
                  <a:lnTo>
                    <a:pt x="1553" y="2254"/>
                  </a:lnTo>
                  <a:lnTo>
                    <a:pt x="1558" y="2253"/>
                  </a:lnTo>
                  <a:lnTo>
                    <a:pt x="1562" y="2253"/>
                  </a:lnTo>
                  <a:lnTo>
                    <a:pt x="1562" y="2253"/>
                  </a:lnTo>
                  <a:lnTo>
                    <a:pt x="1566" y="2251"/>
                  </a:lnTo>
                  <a:lnTo>
                    <a:pt x="1570" y="2249"/>
                  </a:lnTo>
                  <a:lnTo>
                    <a:pt x="1574" y="2248"/>
                  </a:lnTo>
                  <a:lnTo>
                    <a:pt x="1576" y="2248"/>
                  </a:lnTo>
                  <a:lnTo>
                    <a:pt x="1578" y="2249"/>
                  </a:lnTo>
                  <a:lnTo>
                    <a:pt x="1578" y="2249"/>
                  </a:lnTo>
                  <a:lnTo>
                    <a:pt x="1583" y="2250"/>
                  </a:lnTo>
                  <a:lnTo>
                    <a:pt x="1590" y="2251"/>
                  </a:lnTo>
                  <a:lnTo>
                    <a:pt x="1598" y="2249"/>
                  </a:lnTo>
                  <a:lnTo>
                    <a:pt x="1602" y="2248"/>
                  </a:lnTo>
                  <a:lnTo>
                    <a:pt x="1605" y="2246"/>
                  </a:lnTo>
                  <a:lnTo>
                    <a:pt x="1605" y="2246"/>
                  </a:lnTo>
                  <a:lnTo>
                    <a:pt x="1607" y="2245"/>
                  </a:lnTo>
                  <a:lnTo>
                    <a:pt x="1608" y="2246"/>
                  </a:lnTo>
                  <a:lnTo>
                    <a:pt x="1608" y="2248"/>
                  </a:lnTo>
                  <a:lnTo>
                    <a:pt x="1608" y="2251"/>
                  </a:lnTo>
                  <a:lnTo>
                    <a:pt x="1606" y="2259"/>
                  </a:lnTo>
                  <a:lnTo>
                    <a:pt x="1604" y="2267"/>
                  </a:lnTo>
                  <a:lnTo>
                    <a:pt x="1604" y="2267"/>
                  </a:lnTo>
                  <a:lnTo>
                    <a:pt x="1603" y="2273"/>
                  </a:lnTo>
                  <a:lnTo>
                    <a:pt x="1603" y="2277"/>
                  </a:lnTo>
                  <a:lnTo>
                    <a:pt x="1604" y="2282"/>
                  </a:lnTo>
                  <a:lnTo>
                    <a:pt x="1606" y="2289"/>
                  </a:lnTo>
                  <a:lnTo>
                    <a:pt x="1606" y="2289"/>
                  </a:lnTo>
                  <a:lnTo>
                    <a:pt x="1608" y="2294"/>
                  </a:lnTo>
                  <a:lnTo>
                    <a:pt x="1610" y="2297"/>
                  </a:lnTo>
                  <a:lnTo>
                    <a:pt x="1612" y="2301"/>
                  </a:lnTo>
                  <a:lnTo>
                    <a:pt x="1613" y="2307"/>
                  </a:lnTo>
                  <a:lnTo>
                    <a:pt x="1613" y="2307"/>
                  </a:lnTo>
                  <a:lnTo>
                    <a:pt x="1614" y="2314"/>
                  </a:lnTo>
                  <a:lnTo>
                    <a:pt x="1616" y="2318"/>
                  </a:lnTo>
                  <a:lnTo>
                    <a:pt x="1618" y="2320"/>
                  </a:lnTo>
                  <a:lnTo>
                    <a:pt x="1620" y="2321"/>
                  </a:lnTo>
                  <a:lnTo>
                    <a:pt x="1626" y="2322"/>
                  </a:lnTo>
                  <a:lnTo>
                    <a:pt x="1626" y="2322"/>
                  </a:lnTo>
                  <a:lnTo>
                    <a:pt x="1634" y="2322"/>
                  </a:lnTo>
                  <a:lnTo>
                    <a:pt x="1643" y="2322"/>
                  </a:lnTo>
                  <a:lnTo>
                    <a:pt x="1646" y="2323"/>
                  </a:lnTo>
                  <a:lnTo>
                    <a:pt x="1649" y="2324"/>
                  </a:lnTo>
                  <a:lnTo>
                    <a:pt x="1651" y="2327"/>
                  </a:lnTo>
                  <a:lnTo>
                    <a:pt x="1651" y="2331"/>
                  </a:lnTo>
                  <a:lnTo>
                    <a:pt x="1651" y="2331"/>
                  </a:lnTo>
                  <a:lnTo>
                    <a:pt x="1649" y="2335"/>
                  </a:lnTo>
                  <a:lnTo>
                    <a:pt x="1647" y="2338"/>
                  </a:lnTo>
                  <a:lnTo>
                    <a:pt x="1643" y="2343"/>
                  </a:lnTo>
                  <a:lnTo>
                    <a:pt x="1640" y="2346"/>
                  </a:lnTo>
                  <a:lnTo>
                    <a:pt x="1639" y="2348"/>
                  </a:lnTo>
                  <a:lnTo>
                    <a:pt x="1640" y="2351"/>
                  </a:lnTo>
                  <a:lnTo>
                    <a:pt x="1640" y="2351"/>
                  </a:lnTo>
                  <a:lnTo>
                    <a:pt x="1640" y="2357"/>
                  </a:lnTo>
                  <a:lnTo>
                    <a:pt x="1639" y="2361"/>
                  </a:lnTo>
                  <a:lnTo>
                    <a:pt x="1637" y="2365"/>
                  </a:lnTo>
                  <a:lnTo>
                    <a:pt x="1635" y="2367"/>
                  </a:lnTo>
                  <a:lnTo>
                    <a:pt x="1635" y="2367"/>
                  </a:lnTo>
                  <a:lnTo>
                    <a:pt x="1631" y="2371"/>
                  </a:lnTo>
                  <a:lnTo>
                    <a:pt x="1628" y="2374"/>
                  </a:lnTo>
                  <a:lnTo>
                    <a:pt x="1627" y="2376"/>
                  </a:lnTo>
                  <a:lnTo>
                    <a:pt x="1627" y="2378"/>
                  </a:lnTo>
                  <a:lnTo>
                    <a:pt x="1627" y="2380"/>
                  </a:lnTo>
                  <a:lnTo>
                    <a:pt x="1629" y="2382"/>
                  </a:lnTo>
                  <a:lnTo>
                    <a:pt x="1629" y="2382"/>
                  </a:lnTo>
                  <a:lnTo>
                    <a:pt x="1632" y="2384"/>
                  </a:lnTo>
                  <a:lnTo>
                    <a:pt x="1635" y="2387"/>
                  </a:lnTo>
                  <a:lnTo>
                    <a:pt x="1637" y="2388"/>
                  </a:lnTo>
                  <a:lnTo>
                    <a:pt x="1642" y="2389"/>
                  </a:lnTo>
                  <a:lnTo>
                    <a:pt x="1642" y="2389"/>
                  </a:lnTo>
                  <a:lnTo>
                    <a:pt x="1650" y="2389"/>
                  </a:lnTo>
                  <a:lnTo>
                    <a:pt x="1660" y="2389"/>
                  </a:lnTo>
                  <a:lnTo>
                    <a:pt x="1665" y="2389"/>
                  </a:lnTo>
                  <a:lnTo>
                    <a:pt x="1669" y="2390"/>
                  </a:lnTo>
                  <a:lnTo>
                    <a:pt x="1672" y="2392"/>
                  </a:lnTo>
                  <a:lnTo>
                    <a:pt x="1674" y="2395"/>
                  </a:lnTo>
                  <a:lnTo>
                    <a:pt x="1674" y="2395"/>
                  </a:lnTo>
                  <a:lnTo>
                    <a:pt x="1685" y="2414"/>
                  </a:lnTo>
                  <a:lnTo>
                    <a:pt x="1685" y="2414"/>
                  </a:lnTo>
                  <a:lnTo>
                    <a:pt x="1687" y="2420"/>
                  </a:lnTo>
                  <a:lnTo>
                    <a:pt x="1689" y="2425"/>
                  </a:lnTo>
                  <a:lnTo>
                    <a:pt x="1690" y="2428"/>
                  </a:lnTo>
                  <a:lnTo>
                    <a:pt x="1691" y="2429"/>
                  </a:lnTo>
                  <a:lnTo>
                    <a:pt x="1694" y="2430"/>
                  </a:lnTo>
                  <a:lnTo>
                    <a:pt x="1698" y="2431"/>
                  </a:lnTo>
                  <a:lnTo>
                    <a:pt x="1698" y="2431"/>
                  </a:lnTo>
                  <a:lnTo>
                    <a:pt x="1715" y="2431"/>
                  </a:lnTo>
                  <a:lnTo>
                    <a:pt x="1722" y="2430"/>
                  </a:lnTo>
                  <a:lnTo>
                    <a:pt x="1724" y="2429"/>
                  </a:lnTo>
                  <a:lnTo>
                    <a:pt x="1726" y="2427"/>
                  </a:lnTo>
                  <a:lnTo>
                    <a:pt x="1726" y="2427"/>
                  </a:lnTo>
                  <a:lnTo>
                    <a:pt x="1728" y="2424"/>
                  </a:lnTo>
                  <a:lnTo>
                    <a:pt x="1731" y="2422"/>
                  </a:lnTo>
                  <a:lnTo>
                    <a:pt x="1734" y="2421"/>
                  </a:lnTo>
                  <a:lnTo>
                    <a:pt x="1738" y="2418"/>
                  </a:lnTo>
                  <a:lnTo>
                    <a:pt x="1738" y="2418"/>
                  </a:lnTo>
                  <a:lnTo>
                    <a:pt x="1744" y="2412"/>
                  </a:lnTo>
                  <a:lnTo>
                    <a:pt x="1747" y="2409"/>
                  </a:lnTo>
                  <a:lnTo>
                    <a:pt x="1751" y="2408"/>
                  </a:lnTo>
                  <a:lnTo>
                    <a:pt x="1751" y="2408"/>
                  </a:lnTo>
                  <a:lnTo>
                    <a:pt x="1751" y="2408"/>
                  </a:lnTo>
                  <a:lnTo>
                    <a:pt x="1751" y="2408"/>
                  </a:lnTo>
                  <a:lnTo>
                    <a:pt x="1751" y="2408"/>
                  </a:lnTo>
                  <a:lnTo>
                    <a:pt x="1753" y="2408"/>
                  </a:lnTo>
                  <a:lnTo>
                    <a:pt x="1755" y="2410"/>
                  </a:lnTo>
                  <a:lnTo>
                    <a:pt x="1757" y="2414"/>
                  </a:lnTo>
                  <a:lnTo>
                    <a:pt x="1757" y="2414"/>
                  </a:lnTo>
                  <a:lnTo>
                    <a:pt x="1757" y="2414"/>
                  </a:lnTo>
                  <a:lnTo>
                    <a:pt x="1757" y="2414"/>
                  </a:lnTo>
                  <a:lnTo>
                    <a:pt x="1757" y="2416"/>
                  </a:lnTo>
                  <a:lnTo>
                    <a:pt x="1757" y="2416"/>
                  </a:lnTo>
                  <a:lnTo>
                    <a:pt x="1757" y="2417"/>
                  </a:lnTo>
                  <a:lnTo>
                    <a:pt x="1757" y="2417"/>
                  </a:lnTo>
                  <a:lnTo>
                    <a:pt x="1757" y="2418"/>
                  </a:lnTo>
                  <a:lnTo>
                    <a:pt x="1757" y="2418"/>
                  </a:lnTo>
                  <a:lnTo>
                    <a:pt x="1758" y="2420"/>
                  </a:lnTo>
                  <a:lnTo>
                    <a:pt x="1758" y="2420"/>
                  </a:lnTo>
                  <a:lnTo>
                    <a:pt x="1758" y="2426"/>
                  </a:lnTo>
                  <a:lnTo>
                    <a:pt x="1760" y="2433"/>
                  </a:lnTo>
                  <a:lnTo>
                    <a:pt x="1760" y="2433"/>
                  </a:lnTo>
                  <a:lnTo>
                    <a:pt x="1761" y="2437"/>
                  </a:lnTo>
                  <a:lnTo>
                    <a:pt x="1762" y="2442"/>
                  </a:lnTo>
                  <a:lnTo>
                    <a:pt x="1763" y="2444"/>
                  </a:lnTo>
                  <a:lnTo>
                    <a:pt x="1764" y="2446"/>
                  </a:lnTo>
                  <a:lnTo>
                    <a:pt x="1767" y="2447"/>
                  </a:lnTo>
                  <a:lnTo>
                    <a:pt x="1770" y="2447"/>
                  </a:lnTo>
                  <a:lnTo>
                    <a:pt x="1770" y="2447"/>
                  </a:lnTo>
                  <a:lnTo>
                    <a:pt x="1778" y="2447"/>
                  </a:lnTo>
                  <a:lnTo>
                    <a:pt x="1786" y="2448"/>
                  </a:lnTo>
                  <a:lnTo>
                    <a:pt x="1789" y="2448"/>
                  </a:lnTo>
                  <a:lnTo>
                    <a:pt x="1792" y="2448"/>
                  </a:lnTo>
                  <a:lnTo>
                    <a:pt x="1794" y="2447"/>
                  </a:lnTo>
                  <a:lnTo>
                    <a:pt x="1795" y="2445"/>
                  </a:lnTo>
                  <a:lnTo>
                    <a:pt x="1795" y="2445"/>
                  </a:lnTo>
                  <a:lnTo>
                    <a:pt x="1795" y="2434"/>
                  </a:lnTo>
                  <a:lnTo>
                    <a:pt x="1796" y="2430"/>
                  </a:lnTo>
                  <a:lnTo>
                    <a:pt x="1797" y="2427"/>
                  </a:lnTo>
                  <a:lnTo>
                    <a:pt x="1797" y="2427"/>
                  </a:lnTo>
                  <a:lnTo>
                    <a:pt x="1799" y="2422"/>
                  </a:lnTo>
                  <a:lnTo>
                    <a:pt x="1800" y="2417"/>
                  </a:lnTo>
                  <a:lnTo>
                    <a:pt x="1799" y="2412"/>
                  </a:lnTo>
                  <a:lnTo>
                    <a:pt x="1798" y="2409"/>
                  </a:lnTo>
                  <a:lnTo>
                    <a:pt x="1797" y="2408"/>
                  </a:lnTo>
                  <a:lnTo>
                    <a:pt x="1797" y="2408"/>
                  </a:lnTo>
                  <a:lnTo>
                    <a:pt x="1791" y="2404"/>
                  </a:lnTo>
                  <a:lnTo>
                    <a:pt x="1789" y="2402"/>
                  </a:lnTo>
                  <a:lnTo>
                    <a:pt x="1789" y="2399"/>
                  </a:lnTo>
                  <a:lnTo>
                    <a:pt x="1789" y="2399"/>
                  </a:lnTo>
                  <a:lnTo>
                    <a:pt x="1788" y="2397"/>
                  </a:lnTo>
                  <a:lnTo>
                    <a:pt x="1787" y="2395"/>
                  </a:lnTo>
                  <a:lnTo>
                    <a:pt x="1783" y="2393"/>
                  </a:lnTo>
                  <a:lnTo>
                    <a:pt x="1780" y="2391"/>
                  </a:lnTo>
                  <a:lnTo>
                    <a:pt x="1779" y="2389"/>
                  </a:lnTo>
                  <a:lnTo>
                    <a:pt x="1779" y="2388"/>
                  </a:lnTo>
                  <a:lnTo>
                    <a:pt x="1779" y="2388"/>
                  </a:lnTo>
                  <a:lnTo>
                    <a:pt x="1780" y="2379"/>
                  </a:lnTo>
                  <a:lnTo>
                    <a:pt x="1781" y="2375"/>
                  </a:lnTo>
                  <a:lnTo>
                    <a:pt x="1784" y="2374"/>
                  </a:lnTo>
                  <a:lnTo>
                    <a:pt x="1784" y="2374"/>
                  </a:lnTo>
                  <a:lnTo>
                    <a:pt x="1785" y="2373"/>
                  </a:lnTo>
                  <a:lnTo>
                    <a:pt x="1785" y="2371"/>
                  </a:lnTo>
                  <a:lnTo>
                    <a:pt x="1786" y="2365"/>
                  </a:lnTo>
                  <a:lnTo>
                    <a:pt x="1787" y="2362"/>
                  </a:lnTo>
                  <a:lnTo>
                    <a:pt x="1788" y="2360"/>
                  </a:lnTo>
                  <a:lnTo>
                    <a:pt x="1790" y="2359"/>
                  </a:lnTo>
                  <a:lnTo>
                    <a:pt x="1793" y="2358"/>
                  </a:lnTo>
                  <a:lnTo>
                    <a:pt x="1793" y="2358"/>
                  </a:lnTo>
                  <a:lnTo>
                    <a:pt x="1801" y="2358"/>
                  </a:lnTo>
                  <a:lnTo>
                    <a:pt x="1810" y="2361"/>
                  </a:lnTo>
                  <a:lnTo>
                    <a:pt x="1810" y="2361"/>
                  </a:lnTo>
                  <a:lnTo>
                    <a:pt x="1814" y="2361"/>
                  </a:lnTo>
                  <a:lnTo>
                    <a:pt x="1814" y="2361"/>
                  </a:lnTo>
                  <a:lnTo>
                    <a:pt x="1814" y="2362"/>
                  </a:lnTo>
                  <a:lnTo>
                    <a:pt x="1814" y="2362"/>
                  </a:lnTo>
                  <a:lnTo>
                    <a:pt x="1817" y="2362"/>
                  </a:lnTo>
                  <a:lnTo>
                    <a:pt x="1817" y="2362"/>
                  </a:lnTo>
                  <a:lnTo>
                    <a:pt x="1817" y="2362"/>
                  </a:lnTo>
                  <a:lnTo>
                    <a:pt x="1817" y="2362"/>
                  </a:lnTo>
                  <a:lnTo>
                    <a:pt x="1820" y="2362"/>
                  </a:lnTo>
                  <a:lnTo>
                    <a:pt x="1822" y="2361"/>
                  </a:lnTo>
                  <a:lnTo>
                    <a:pt x="1822" y="2361"/>
                  </a:lnTo>
                  <a:lnTo>
                    <a:pt x="1824" y="2360"/>
                  </a:lnTo>
                  <a:lnTo>
                    <a:pt x="1824" y="2360"/>
                  </a:lnTo>
                  <a:lnTo>
                    <a:pt x="1825" y="2359"/>
                  </a:lnTo>
                  <a:lnTo>
                    <a:pt x="1825" y="2359"/>
                  </a:lnTo>
                  <a:lnTo>
                    <a:pt x="1826" y="2359"/>
                  </a:lnTo>
                  <a:lnTo>
                    <a:pt x="1826" y="2359"/>
                  </a:lnTo>
                  <a:lnTo>
                    <a:pt x="1827" y="2357"/>
                  </a:lnTo>
                  <a:lnTo>
                    <a:pt x="1827" y="2357"/>
                  </a:lnTo>
                  <a:lnTo>
                    <a:pt x="1831" y="2352"/>
                  </a:lnTo>
                  <a:lnTo>
                    <a:pt x="1837" y="2347"/>
                  </a:lnTo>
                  <a:lnTo>
                    <a:pt x="1842" y="2344"/>
                  </a:lnTo>
                  <a:lnTo>
                    <a:pt x="1845" y="2343"/>
                  </a:lnTo>
                  <a:lnTo>
                    <a:pt x="1847" y="2344"/>
                  </a:lnTo>
                  <a:lnTo>
                    <a:pt x="1847" y="2344"/>
                  </a:lnTo>
                  <a:lnTo>
                    <a:pt x="1857" y="2348"/>
                  </a:lnTo>
                  <a:lnTo>
                    <a:pt x="1862" y="2351"/>
                  </a:lnTo>
                  <a:lnTo>
                    <a:pt x="1863" y="2352"/>
                  </a:lnTo>
                  <a:lnTo>
                    <a:pt x="1864" y="2355"/>
                  </a:lnTo>
                  <a:lnTo>
                    <a:pt x="1864" y="2355"/>
                  </a:lnTo>
                  <a:lnTo>
                    <a:pt x="1866" y="2358"/>
                  </a:lnTo>
                  <a:lnTo>
                    <a:pt x="1868" y="2360"/>
                  </a:lnTo>
                  <a:lnTo>
                    <a:pt x="1872" y="2361"/>
                  </a:lnTo>
                  <a:lnTo>
                    <a:pt x="1876" y="2362"/>
                  </a:lnTo>
                  <a:lnTo>
                    <a:pt x="1876" y="2362"/>
                  </a:lnTo>
                  <a:lnTo>
                    <a:pt x="1879" y="2361"/>
                  </a:lnTo>
                  <a:lnTo>
                    <a:pt x="1882" y="2358"/>
                  </a:lnTo>
                  <a:lnTo>
                    <a:pt x="1886" y="2353"/>
                  </a:lnTo>
                  <a:lnTo>
                    <a:pt x="1886" y="2353"/>
                  </a:lnTo>
                  <a:lnTo>
                    <a:pt x="1891" y="2346"/>
                  </a:lnTo>
                  <a:lnTo>
                    <a:pt x="1894" y="2343"/>
                  </a:lnTo>
                  <a:lnTo>
                    <a:pt x="1896" y="2343"/>
                  </a:lnTo>
                  <a:lnTo>
                    <a:pt x="1898" y="2344"/>
                  </a:lnTo>
                  <a:lnTo>
                    <a:pt x="1898" y="2344"/>
                  </a:lnTo>
                  <a:lnTo>
                    <a:pt x="1901" y="2346"/>
                  </a:lnTo>
                  <a:lnTo>
                    <a:pt x="1905" y="2347"/>
                  </a:lnTo>
                  <a:lnTo>
                    <a:pt x="1909" y="2348"/>
                  </a:lnTo>
                  <a:lnTo>
                    <a:pt x="1911" y="2347"/>
                  </a:lnTo>
                  <a:lnTo>
                    <a:pt x="1912" y="2346"/>
                  </a:lnTo>
                  <a:lnTo>
                    <a:pt x="1912" y="2346"/>
                  </a:lnTo>
                  <a:lnTo>
                    <a:pt x="1914" y="2343"/>
                  </a:lnTo>
                  <a:lnTo>
                    <a:pt x="1917" y="2342"/>
                  </a:lnTo>
                  <a:lnTo>
                    <a:pt x="1920" y="2343"/>
                  </a:lnTo>
                  <a:lnTo>
                    <a:pt x="1922" y="2345"/>
                  </a:lnTo>
                  <a:lnTo>
                    <a:pt x="1922" y="2345"/>
                  </a:lnTo>
                  <a:lnTo>
                    <a:pt x="1924" y="2347"/>
                  </a:lnTo>
                  <a:lnTo>
                    <a:pt x="1925" y="2350"/>
                  </a:lnTo>
                  <a:lnTo>
                    <a:pt x="1928" y="2351"/>
                  </a:lnTo>
                  <a:lnTo>
                    <a:pt x="1932" y="2352"/>
                  </a:lnTo>
                  <a:lnTo>
                    <a:pt x="1932" y="2352"/>
                  </a:lnTo>
                  <a:lnTo>
                    <a:pt x="1933" y="2351"/>
                  </a:lnTo>
                  <a:lnTo>
                    <a:pt x="1935" y="2350"/>
                  </a:lnTo>
                  <a:lnTo>
                    <a:pt x="1939" y="2347"/>
                  </a:lnTo>
                  <a:lnTo>
                    <a:pt x="1942" y="2343"/>
                  </a:lnTo>
                  <a:lnTo>
                    <a:pt x="1944" y="2342"/>
                  </a:lnTo>
                  <a:lnTo>
                    <a:pt x="1947" y="2341"/>
                  </a:lnTo>
                  <a:lnTo>
                    <a:pt x="1947" y="2341"/>
                  </a:lnTo>
                  <a:lnTo>
                    <a:pt x="1952" y="2340"/>
                  </a:lnTo>
                  <a:lnTo>
                    <a:pt x="1956" y="2338"/>
                  </a:lnTo>
                  <a:lnTo>
                    <a:pt x="1960" y="2337"/>
                  </a:lnTo>
                  <a:lnTo>
                    <a:pt x="1966" y="2337"/>
                  </a:lnTo>
                  <a:lnTo>
                    <a:pt x="1966" y="2337"/>
                  </a:lnTo>
                  <a:lnTo>
                    <a:pt x="1973" y="2338"/>
                  </a:lnTo>
                  <a:lnTo>
                    <a:pt x="1980" y="2340"/>
                  </a:lnTo>
                  <a:lnTo>
                    <a:pt x="1984" y="2340"/>
                  </a:lnTo>
                  <a:lnTo>
                    <a:pt x="1987" y="2338"/>
                  </a:lnTo>
                  <a:lnTo>
                    <a:pt x="1990" y="2336"/>
                  </a:lnTo>
                  <a:lnTo>
                    <a:pt x="1993" y="2331"/>
                  </a:lnTo>
                  <a:lnTo>
                    <a:pt x="1993" y="2331"/>
                  </a:lnTo>
                  <a:lnTo>
                    <a:pt x="1996" y="2321"/>
                  </a:lnTo>
                  <a:lnTo>
                    <a:pt x="1997" y="2315"/>
                  </a:lnTo>
                  <a:lnTo>
                    <a:pt x="1998" y="2311"/>
                  </a:lnTo>
                  <a:lnTo>
                    <a:pt x="2000" y="2310"/>
                  </a:lnTo>
                  <a:lnTo>
                    <a:pt x="2002" y="2309"/>
                  </a:lnTo>
                  <a:lnTo>
                    <a:pt x="2002" y="2309"/>
                  </a:lnTo>
                  <a:lnTo>
                    <a:pt x="2005" y="2308"/>
                  </a:lnTo>
                  <a:lnTo>
                    <a:pt x="2007" y="2307"/>
                  </a:lnTo>
                  <a:lnTo>
                    <a:pt x="2010" y="2304"/>
                  </a:lnTo>
                  <a:lnTo>
                    <a:pt x="2014" y="2300"/>
                  </a:lnTo>
                  <a:lnTo>
                    <a:pt x="2016" y="2299"/>
                  </a:lnTo>
                  <a:lnTo>
                    <a:pt x="2018" y="2299"/>
                  </a:lnTo>
                  <a:lnTo>
                    <a:pt x="2018" y="2299"/>
                  </a:lnTo>
                  <a:lnTo>
                    <a:pt x="2024" y="2300"/>
                  </a:lnTo>
                  <a:lnTo>
                    <a:pt x="2028" y="2302"/>
                  </a:lnTo>
                  <a:lnTo>
                    <a:pt x="2032" y="2306"/>
                  </a:lnTo>
                  <a:lnTo>
                    <a:pt x="2035" y="2311"/>
                  </a:lnTo>
                  <a:lnTo>
                    <a:pt x="2035" y="2311"/>
                  </a:lnTo>
                  <a:lnTo>
                    <a:pt x="2038" y="2315"/>
                  </a:lnTo>
                  <a:lnTo>
                    <a:pt x="2041" y="2319"/>
                  </a:lnTo>
                  <a:lnTo>
                    <a:pt x="2046" y="2322"/>
                  </a:lnTo>
                  <a:lnTo>
                    <a:pt x="2051" y="2324"/>
                  </a:lnTo>
                  <a:lnTo>
                    <a:pt x="2051" y="2324"/>
                  </a:lnTo>
                  <a:lnTo>
                    <a:pt x="2061" y="2327"/>
                  </a:lnTo>
                  <a:lnTo>
                    <a:pt x="2067" y="2329"/>
                  </a:lnTo>
                  <a:lnTo>
                    <a:pt x="2074" y="2330"/>
                  </a:lnTo>
                  <a:lnTo>
                    <a:pt x="2074" y="2330"/>
                  </a:lnTo>
                  <a:lnTo>
                    <a:pt x="2083" y="2329"/>
                  </a:lnTo>
                  <a:lnTo>
                    <a:pt x="2093" y="2329"/>
                  </a:lnTo>
                  <a:lnTo>
                    <a:pt x="2102" y="2329"/>
                  </a:lnTo>
                  <a:lnTo>
                    <a:pt x="2106" y="2330"/>
                  </a:lnTo>
                  <a:lnTo>
                    <a:pt x="2110" y="2332"/>
                  </a:lnTo>
                  <a:lnTo>
                    <a:pt x="2110" y="2332"/>
                  </a:lnTo>
                  <a:lnTo>
                    <a:pt x="2113" y="2337"/>
                  </a:lnTo>
                  <a:lnTo>
                    <a:pt x="2116" y="2343"/>
                  </a:lnTo>
                  <a:lnTo>
                    <a:pt x="2116" y="2348"/>
                  </a:lnTo>
                  <a:lnTo>
                    <a:pt x="2115" y="2351"/>
                  </a:lnTo>
                  <a:lnTo>
                    <a:pt x="2114" y="2352"/>
                  </a:lnTo>
                  <a:lnTo>
                    <a:pt x="2114" y="2352"/>
                  </a:lnTo>
                  <a:lnTo>
                    <a:pt x="2111" y="2354"/>
                  </a:lnTo>
                  <a:lnTo>
                    <a:pt x="2107" y="2356"/>
                  </a:lnTo>
                  <a:lnTo>
                    <a:pt x="2105" y="2359"/>
                  </a:lnTo>
                  <a:lnTo>
                    <a:pt x="2105" y="2363"/>
                  </a:lnTo>
                  <a:lnTo>
                    <a:pt x="2105" y="2363"/>
                  </a:lnTo>
                  <a:lnTo>
                    <a:pt x="2105" y="2376"/>
                  </a:lnTo>
                  <a:lnTo>
                    <a:pt x="2107" y="2383"/>
                  </a:lnTo>
                  <a:lnTo>
                    <a:pt x="2108" y="2385"/>
                  </a:lnTo>
                  <a:lnTo>
                    <a:pt x="2111" y="2387"/>
                  </a:lnTo>
                  <a:lnTo>
                    <a:pt x="2111" y="2387"/>
                  </a:lnTo>
                  <a:lnTo>
                    <a:pt x="2122" y="2399"/>
                  </a:lnTo>
                  <a:lnTo>
                    <a:pt x="2134" y="2411"/>
                  </a:lnTo>
                  <a:lnTo>
                    <a:pt x="2134" y="2411"/>
                  </a:lnTo>
                  <a:lnTo>
                    <a:pt x="2137" y="2414"/>
                  </a:lnTo>
                  <a:lnTo>
                    <a:pt x="2143" y="2417"/>
                  </a:lnTo>
                  <a:lnTo>
                    <a:pt x="2151" y="2420"/>
                  </a:lnTo>
                  <a:lnTo>
                    <a:pt x="2159" y="2421"/>
                  </a:lnTo>
                  <a:lnTo>
                    <a:pt x="2159" y="2421"/>
                  </a:lnTo>
                  <a:lnTo>
                    <a:pt x="2167" y="2420"/>
                  </a:lnTo>
                  <a:lnTo>
                    <a:pt x="2173" y="2419"/>
                  </a:lnTo>
                  <a:lnTo>
                    <a:pt x="2179" y="2418"/>
                  </a:lnTo>
                  <a:lnTo>
                    <a:pt x="2182" y="2418"/>
                  </a:lnTo>
                  <a:lnTo>
                    <a:pt x="2185" y="2420"/>
                  </a:lnTo>
                  <a:lnTo>
                    <a:pt x="2185" y="2420"/>
                  </a:lnTo>
                  <a:lnTo>
                    <a:pt x="2188" y="2421"/>
                  </a:lnTo>
                  <a:lnTo>
                    <a:pt x="2191" y="2422"/>
                  </a:lnTo>
                  <a:lnTo>
                    <a:pt x="2199" y="2424"/>
                  </a:lnTo>
                  <a:lnTo>
                    <a:pt x="2199" y="2424"/>
                  </a:lnTo>
                  <a:lnTo>
                    <a:pt x="2207" y="2419"/>
                  </a:lnTo>
                  <a:lnTo>
                    <a:pt x="2207" y="2419"/>
                  </a:lnTo>
                  <a:lnTo>
                    <a:pt x="2214" y="2414"/>
                  </a:lnTo>
                  <a:lnTo>
                    <a:pt x="2215" y="2414"/>
                  </a:lnTo>
                  <a:lnTo>
                    <a:pt x="2216" y="2415"/>
                  </a:lnTo>
                  <a:lnTo>
                    <a:pt x="2216" y="2416"/>
                  </a:lnTo>
                  <a:lnTo>
                    <a:pt x="2218" y="2418"/>
                  </a:lnTo>
                  <a:lnTo>
                    <a:pt x="2221" y="2419"/>
                  </a:lnTo>
                  <a:lnTo>
                    <a:pt x="2227" y="2420"/>
                  </a:lnTo>
                  <a:lnTo>
                    <a:pt x="2227" y="2420"/>
                  </a:lnTo>
                  <a:lnTo>
                    <a:pt x="2237" y="2420"/>
                  </a:lnTo>
                  <a:lnTo>
                    <a:pt x="2239" y="2420"/>
                  </a:lnTo>
                  <a:lnTo>
                    <a:pt x="2240" y="2419"/>
                  </a:lnTo>
                  <a:lnTo>
                    <a:pt x="2242" y="2417"/>
                  </a:lnTo>
                  <a:lnTo>
                    <a:pt x="2243" y="2416"/>
                  </a:lnTo>
                  <a:lnTo>
                    <a:pt x="2247" y="2416"/>
                  </a:lnTo>
                  <a:lnTo>
                    <a:pt x="2247" y="2416"/>
                  </a:lnTo>
                  <a:lnTo>
                    <a:pt x="2251" y="2417"/>
                  </a:lnTo>
                  <a:lnTo>
                    <a:pt x="2254" y="2418"/>
                  </a:lnTo>
                  <a:lnTo>
                    <a:pt x="2259" y="2422"/>
                  </a:lnTo>
                  <a:lnTo>
                    <a:pt x="2264" y="2426"/>
                  </a:lnTo>
                  <a:lnTo>
                    <a:pt x="2270" y="2430"/>
                  </a:lnTo>
                  <a:lnTo>
                    <a:pt x="2270" y="2430"/>
                  </a:lnTo>
                  <a:lnTo>
                    <a:pt x="2273" y="2431"/>
                  </a:lnTo>
                  <a:lnTo>
                    <a:pt x="2276" y="2431"/>
                  </a:lnTo>
                  <a:lnTo>
                    <a:pt x="2278" y="2431"/>
                  </a:lnTo>
                  <a:lnTo>
                    <a:pt x="2282" y="2429"/>
                  </a:lnTo>
                  <a:lnTo>
                    <a:pt x="2286" y="2424"/>
                  </a:lnTo>
                  <a:lnTo>
                    <a:pt x="2291" y="2419"/>
                  </a:lnTo>
                  <a:lnTo>
                    <a:pt x="2291" y="2419"/>
                  </a:lnTo>
                  <a:lnTo>
                    <a:pt x="2293" y="2417"/>
                  </a:lnTo>
                  <a:lnTo>
                    <a:pt x="2296" y="2416"/>
                  </a:lnTo>
                  <a:lnTo>
                    <a:pt x="2299" y="2417"/>
                  </a:lnTo>
                  <a:lnTo>
                    <a:pt x="2302" y="2418"/>
                  </a:lnTo>
                  <a:lnTo>
                    <a:pt x="2309" y="2421"/>
                  </a:lnTo>
                  <a:lnTo>
                    <a:pt x="2315" y="2423"/>
                  </a:lnTo>
                  <a:lnTo>
                    <a:pt x="2315" y="2423"/>
                  </a:lnTo>
                  <a:lnTo>
                    <a:pt x="2318" y="2424"/>
                  </a:lnTo>
                  <a:lnTo>
                    <a:pt x="2319" y="2426"/>
                  </a:lnTo>
                  <a:lnTo>
                    <a:pt x="2319" y="2428"/>
                  </a:lnTo>
                  <a:lnTo>
                    <a:pt x="2319" y="2431"/>
                  </a:lnTo>
                  <a:lnTo>
                    <a:pt x="2315" y="2437"/>
                  </a:lnTo>
                  <a:lnTo>
                    <a:pt x="2308" y="2443"/>
                  </a:lnTo>
                  <a:lnTo>
                    <a:pt x="2308" y="2443"/>
                  </a:lnTo>
                  <a:lnTo>
                    <a:pt x="2305" y="2447"/>
                  </a:lnTo>
                  <a:lnTo>
                    <a:pt x="2303" y="2450"/>
                  </a:lnTo>
                  <a:lnTo>
                    <a:pt x="2301" y="2454"/>
                  </a:lnTo>
                  <a:lnTo>
                    <a:pt x="2301" y="2458"/>
                  </a:lnTo>
                  <a:lnTo>
                    <a:pt x="2301" y="2461"/>
                  </a:lnTo>
                  <a:lnTo>
                    <a:pt x="2302" y="2463"/>
                  </a:lnTo>
                  <a:lnTo>
                    <a:pt x="2303" y="2465"/>
                  </a:lnTo>
                  <a:lnTo>
                    <a:pt x="2305" y="2466"/>
                  </a:lnTo>
                  <a:lnTo>
                    <a:pt x="2305" y="2466"/>
                  </a:lnTo>
                  <a:lnTo>
                    <a:pt x="2307" y="2467"/>
                  </a:lnTo>
                  <a:lnTo>
                    <a:pt x="2310" y="2470"/>
                  </a:lnTo>
                  <a:lnTo>
                    <a:pt x="2314" y="2478"/>
                  </a:lnTo>
                  <a:lnTo>
                    <a:pt x="2320" y="2488"/>
                  </a:lnTo>
                  <a:lnTo>
                    <a:pt x="2324" y="2493"/>
                  </a:lnTo>
                  <a:lnTo>
                    <a:pt x="2328" y="2497"/>
                  </a:lnTo>
                  <a:lnTo>
                    <a:pt x="2328" y="2497"/>
                  </a:lnTo>
                  <a:lnTo>
                    <a:pt x="2332" y="2501"/>
                  </a:lnTo>
                  <a:lnTo>
                    <a:pt x="2336" y="2503"/>
                  </a:lnTo>
                  <a:lnTo>
                    <a:pt x="2339" y="2504"/>
                  </a:lnTo>
                  <a:lnTo>
                    <a:pt x="2342" y="2504"/>
                  </a:lnTo>
                  <a:lnTo>
                    <a:pt x="2345" y="2503"/>
                  </a:lnTo>
                  <a:lnTo>
                    <a:pt x="2347" y="2501"/>
                  </a:lnTo>
                  <a:lnTo>
                    <a:pt x="2352" y="2493"/>
                  </a:lnTo>
                  <a:lnTo>
                    <a:pt x="2352" y="2493"/>
                  </a:lnTo>
                  <a:lnTo>
                    <a:pt x="2354" y="2489"/>
                  </a:lnTo>
                  <a:lnTo>
                    <a:pt x="2354" y="2485"/>
                  </a:lnTo>
                  <a:lnTo>
                    <a:pt x="2354" y="2482"/>
                  </a:lnTo>
                  <a:lnTo>
                    <a:pt x="2352" y="2479"/>
                  </a:lnTo>
                  <a:lnTo>
                    <a:pt x="2347" y="2475"/>
                  </a:lnTo>
                  <a:lnTo>
                    <a:pt x="2344" y="2473"/>
                  </a:lnTo>
                  <a:lnTo>
                    <a:pt x="2342" y="2470"/>
                  </a:lnTo>
                  <a:lnTo>
                    <a:pt x="2342" y="2470"/>
                  </a:lnTo>
                  <a:lnTo>
                    <a:pt x="2341" y="2465"/>
                  </a:lnTo>
                  <a:lnTo>
                    <a:pt x="2341" y="2461"/>
                  </a:lnTo>
                  <a:lnTo>
                    <a:pt x="2347" y="2448"/>
                  </a:lnTo>
                  <a:lnTo>
                    <a:pt x="2347" y="2448"/>
                  </a:lnTo>
                  <a:lnTo>
                    <a:pt x="2349" y="2444"/>
                  </a:lnTo>
                  <a:lnTo>
                    <a:pt x="2352" y="2441"/>
                  </a:lnTo>
                  <a:lnTo>
                    <a:pt x="2355" y="2439"/>
                  </a:lnTo>
                  <a:lnTo>
                    <a:pt x="2359" y="2437"/>
                  </a:lnTo>
                  <a:lnTo>
                    <a:pt x="2368" y="2435"/>
                  </a:lnTo>
                  <a:lnTo>
                    <a:pt x="2376" y="2432"/>
                  </a:lnTo>
                  <a:lnTo>
                    <a:pt x="2376" y="2432"/>
                  </a:lnTo>
                  <a:lnTo>
                    <a:pt x="2386" y="2429"/>
                  </a:lnTo>
                  <a:lnTo>
                    <a:pt x="2397" y="2427"/>
                  </a:lnTo>
                  <a:lnTo>
                    <a:pt x="2410" y="2425"/>
                  </a:lnTo>
                  <a:lnTo>
                    <a:pt x="2424" y="2425"/>
                  </a:lnTo>
                  <a:lnTo>
                    <a:pt x="2424" y="2425"/>
                  </a:lnTo>
                  <a:lnTo>
                    <a:pt x="2435" y="2424"/>
                  </a:lnTo>
                  <a:lnTo>
                    <a:pt x="2443" y="2422"/>
                  </a:lnTo>
                  <a:lnTo>
                    <a:pt x="2450" y="2418"/>
                  </a:lnTo>
                  <a:lnTo>
                    <a:pt x="2458" y="2412"/>
                  </a:lnTo>
                  <a:lnTo>
                    <a:pt x="2458" y="2412"/>
                  </a:lnTo>
                  <a:lnTo>
                    <a:pt x="2461" y="2409"/>
                  </a:lnTo>
                  <a:lnTo>
                    <a:pt x="2465" y="2407"/>
                  </a:lnTo>
                  <a:lnTo>
                    <a:pt x="2469" y="2406"/>
                  </a:lnTo>
                  <a:lnTo>
                    <a:pt x="2474" y="2407"/>
                  </a:lnTo>
                  <a:lnTo>
                    <a:pt x="2484" y="2409"/>
                  </a:lnTo>
                  <a:lnTo>
                    <a:pt x="2495" y="2413"/>
                  </a:lnTo>
                  <a:lnTo>
                    <a:pt x="2495" y="2413"/>
                  </a:lnTo>
                  <a:lnTo>
                    <a:pt x="2498" y="2414"/>
                  </a:lnTo>
                  <a:lnTo>
                    <a:pt x="2500" y="2414"/>
                  </a:lnTo>
                  <a:lnTo>
                    <a:pt x="2503" y="2413"/>
                  </a:lnTo>
                  <a:lnTo>
                    <a:pt x="2506" y="2412"/>
                  </a:lnTo>
                  <a:lnTo>
                    <a:pt x="2510" y="2408"/>
                  </a:lnTo>
                  <a:lnTo>
                    <a:pt x="2514" y="2402"/>
                  </a:lnTo>
                  <a:lnTo>
                    <a:pt x="2522" y="2389"/>
                  </a:lnTo>
                  <a:lnTo>
                    <a:pt x="2526" y="2383"/>
                  </a:lnTo>
                  <a:lnTo>
                    <a:pt x="2529" y="2379"/>
                  </a:lnTo>
                  <a:lnTo>
                    <a:pt x="2529" y="2379"/>
                  </a:lnTo>
                  <a:lnTo>
                    <a:pt x="2532" y="2377"/>
                  </a:lnTo>
                  <a:lnTo>
                    <a:pt x="2535" y="2375"/>
                  </a:lnTo>
                  <a:lnTo>
                    <a:pt x="2540" y="2375"/>
                  </a:lnTo>
                  <a:lnTo>
                    <a:pt x="2543" y="2375"/>
                  </a:lnTo>
                  <a:lnTo>
                    <a:pt x="2551" y="2377"/>
                  </a:lnTo>
                  <a:lnTo>
                    <a:pt x="2559" y="2380"/>
                  </a:lnTo>
                  <a:lnTo>
                    <a:pt x="2559" y="2380"/>
                  </a:lnTo>
                  <a:lnTo>
                    <a:pt x="2560" y="2378"/>
                  </a:lnTo>
                  <a:lnTo>
                    <a:pt x="2561" y="2375"/>
                  </a:lnTo>
                  <a:lnTo>
                    <a:pt x="2561" y="2375"/>
                  </a:lnTo>
                  <a:lnTo>
                    <a:pt x="2562" y="2373"/>
                  </a:lnTo>
                  <a:lnTo>
                    <a:pt x="2565" y="2369"/>
                  </a:lnTo>
                  <a:lnTo>
                    <a:pt x="2574" y="2363"/>
                  </a:lnTo>
                  <a:lnTo>
                    <a:pt x="2574" y="2363"/>
                  </a:lnTo>
                  <a:lnTo>
                    <a:pt x="2576" y="2361"/>
                  </a:lnTo>
                  <a:lnTo>
                    <a:pt x="2578" y="2361"/>
                  </a:lnTo>
                  <a:lnTo>
                    <a:pt x="2582" y="2361"/>
                  </a:lnTo>
                  <a:lnTo>
                    <a:pt x="2582" y="2361"/>
                  </a:lnTo>
                  <a:lnTo>
                    <a:pt x="2584" y="2360"/>
                  </a:lnTo>
                  <a:lnTo>
                    <a:pt x="2588" y="2359"/>
                  </a:lnTo>
                  <a:lnTo>
                    <a:pt x="2598" y="2358"/>
                  </a:lnTo>
                  <a:lnTo>
                    <a:pt x="2598" y="2358"/>
                  </a:lnTo>
                  <a:lnTo>
                    <a:pt x="2609" y="2357"/>
                  </a:lnTo>
                  <a:lnTo>
                    <a:pt x="2613" y="2356"/>
                  </a:lnTo>
                  <a:lnTo>
                    <a:pt x="2616" y="2355"/>
                  </a:lnTo>
                  <a:lnTo>
                    <a:pt x="2623" y="2355"/>
                  </a:lnTo>
                  <a:lnTo>
                    <a:pt x="2623" y="2355"/>
                  </a:lnTo>
                  <a:lnTo>
                    <a:pt x="2634" y="2354"/>
                  </a:lnTo>
                  <a:lnTo>
                    <a:pt x="2640" y="2352"/>
                  </a:lnTo>
                  <a:lnTo>
                    <a:pt x="2645" y="2349"/>
                  </a:lnTo>
                  <a:lnTo>
                    <a:pt x="2649" y="2343"/>
                  </a:lnTo>
                  <a:lnTo>
                    <a:pt x="2649" y="2343"/>
                  </a:lnTo>
                  <a:lnTo>
                    <a:pt x="2651" y="2341"/>
                  </a:lnTo>
                  <a:lnTo>
                    <a:pt x="2654" y="2340"/>
                  </a:lnTo>
                  <a:lnTo>
                    <a:pt x="2657" y="2340"/>
                  </a:lnTo>
                  <a:lnTo>
                    <a:pt x="2661" y="2340"/>
                  </a:lnTo>
                  <a:lnTo>
                    <a:pt x="2669" y="2343"/>
                  </a:lnTo>
                  <a:lnTo>
                    <a:pt x="2676" y="2345"/>
                  </a:lnTo>
                  <a:lnTo>
                    <a:pt x="2676" y="2345"/>
                  </a:lnTo>
                  <a:lnTo>
                    <a:pt x="2681" y="2345"/>
                  </a:lnTo>
                  <a:lnTo>
                    <a:pt x="2686" y="2343"/>
                  </a:lnTo>
                  <a:lnTo>
                    <a:pt x="2698" y="2335"/>
                  </a:lnTo>
                  <a:lnTo>
                    <a:pt x="2698" y="2335"/>
                  </a:lnTo>
                  <a:lnTo>
                    <a:pt x="2702" y="2333"/>
                  </a:lnTo>
                  <a:lnTo>
                    <a:pt x="2707" y="2332"/>
                  </a:lnTo>
                  <a:lnTo>
                    <a:pt x="2713" y="2332"/>
                  </a:lnTo>
                  <a:lnTo>
                    <a:pt x="2718" y="2332"/>
                  </a:lnTo>
                  <a:lnTo>
                    <a:pt x="2729" y="2333"/>
                  </a:lnTo>
                  <a:lnTo>
                    <a:pt x="2734" y="2334"/>
                  </a:lnTo>
                  <a:lnTo>
                    <a:pt x="2739" y="2333"/>
                  </a:lnTo>
                  <a:lnTo>
                    <a:pt x="2739" y="2333"/>
                  </a:lnTo>
                  <a:lnTo>
                    <a:pt x="2743" y="2332"/>
                  </a:lnTo>
                  <a:lnTo>
                    <a:pt x="2745" y="2329"/>
                  </a:lnTo>
                  <a:lnTo>
                    <a:pt x="2747" y="2325"/>
                  </a:lnTo>
                  <a:lnTo>
                    <a:pt x="2748" y="2320"/>
                  </a:lnTo>
                  <a:lnTo>
                    <a:pt x="2750" y="2311"/>
                  </a:lnTo>
                  <a:lnTo>
                    <a:pt x="2752" y="2307"/>
                  </a:lnTo>
                  <a:lnTo>
                    <a:pt x="2754" y="2305"/>
                  </a:lnTo>
                  <a:lnTo>
                    <a:pt x="2754" y="2305"/>
                  </a:lnTo>
                  <a:lnTo>
                    <a:pt x="2760" y="2301"/>
                  </a:lnTo>
                  <a:lnTo>
                    <a:pt x="2764" y="2296"/>
                  </a:lnTo>
                  <a:lnTo>
                    <a:pt x="2769" y="2291"/>
                  </a:lnTo>
                  <a:lnTo>
                    <a:pt x="2772" y="2289"/>
                  </a:lnTo>
                  <a:lnTo>
                    <a:pt x="2776" y="2288"/>
                  </a:lnTo>
                  <a:lnTo>
                    <a:pt x="2776" y="2288"/>
                  </a:lnTo>
                  <a:lnTo>
                    <a:pt x="2784" y="2285"/>
                  </a:lnTo>
                  <a:lnTo>
                    <a:pt x="2790" y="2281"/>
                  </a:lnTo>
                  <a:lnTo>
                    <a:pt x="2799" y="2276"/>
                  </a:lnTo>
                  <a:lnTo>
                    <a:pt x="2808" y="2269"/>
                  </a:lnTo>
                  <a:lnTo>
                    <a:pt x="2808" y="2269"/>
                  </a:lnTo>
                  <a:lnTo>
                    <a:pt x="2823" y="2258"/>
                  </a:lnTo>
                  <a:lnTo>
                    <a:pt x="2828" y="2254"/>
                  </a:lnTo>
                  <a:lnTo>
                    <a:pt x="2836" y="2249"/>
                  </a:lnTo>
                  <a:lnTo>
                    <a:pt x="2836" y="2249"/>
                  </a:lnTo>
                  <a:lnTo>
                    <a:pt x="2840" y="2247"/>
                  </a:lnTo>
                  <a:lnTo>
                    <a:pt x="2842" y="2244"/>
                  </a:lnTo>
                  <a:lnTo>
                    <a:pt x="2843" y="2242"/>
                  </a:lnTo>
                  <a:lnTo>
                    <a:pt x="2843" y="2240"/>
                  </a:lnTo>
                  <a:lnTo>
                    <a:pt x="2841" y="2234"/>
                  </a:lnTo>
                  <a:lnTo>
                    <a:pt x="2840" y="2230"/>
                  </a:lnTo>
                  <a:lnTo>
                    <a:pt x="2840" y="2225"/>
                  </a:lnTo>
                  <a:lnTo>
                    <a:pt x="2840" y="2225"/>
                  </a:lnTo>
                  <a:lnTo>
                    <a:pt x="2840" y="2221"/>
                  </a:lnTo>
                  <a:lnTo>
                    <a:pt x="2841" y="2218"/>
                  </a:lnTo>
                  <a:lnTo>
                    <a:pt x="2843" y="2217"/>
                  </a:lnTo>
                  <a:lnTo>
                    <a:pt x="2845" y="2216"/>
                  </a:lnTo>
                  <a:lnTo>
                    <a:pt x="2852" y="2218"/>
                  </a:lnTo>
                  <a:lnTo>
                    <a:pt x="2863" y="2221"/>
                  </a:lnTo>
                  <a:lnTo>
                    <a:pt x="2863" y="2221"/>
                  </a:lnTo>
                  <a:lnTo>
                    <a:pt x="2869" y="2221"/>
                  </a:lnTo>
                  <a:lnTo>
                    <a:pt x="2873" y="2221"/>
                  </a:lnTo>
                  <a:lnTo>
                    <a:pt x="2876" y="2221"/>
                  </a:lnTo>
                  <a:lnTo>
                    <a:pt x="2878" y="2219"/>
                  </a:lnTo>
                  <a:lnTo>
                    <a:pt x="2880" y="2217"/>
                  </a:lnTo>
                  <a:lnTo>
                    <a:pt x="2881" y="2213"/>
                  </a:lnTo>
                  <a:lnTo>
                    <a:pt x="2882" y="2203"/>
                  </a:lnTo>
                  <a:lnTo>
                    <a:pt x="2882" y="2203"/>
                  </a:lnTo>
                  <a:lnTo>
                    <a:pt x="2884" y="2199"/>
                  </a:lnTo>
                  <a:lnTo>
                    <a:pt x="2887" y="2194"/>
                  </a:lnTo>
                  <a:lnTo>
                    <a:pt x="2890" y="2192"/>
                  </a:lnTo>
                  <a:lnTo>
                    <a:pt x="2895" y="2191"/>
                  </a:lnTo>
                  <a:lnTo>
                    <a:pt x="2899" y="2189"/>
                  </a:lnTo>
                  <a:lnTo>
                    <a:pt x="2904" y="2187"/>
                  </a:lnTo>
                  <a:lnTo>
                    <a:pt x="2908" y="2183"/>
                  </a:lnTo>
                  <a:lnTo>
                    <a:pt x="2911" y="2178"/>
                  </a:lnTo>
                  <a:lnTo>
                    <a:pt x="2911" y="2178"/>
                  </a:lnTo>
                  <a:lnTo>
                    <a:pt x="2915" y="2168"/>
                  </a:lnTo>
                  <a:lnTo>
                    <a:pt x="2917" y="2162"/>
                  </a:lnTo>
                  <a:lnTo>
                    <a:pt x="2919" y="2161"/>
                  </a:lnTo>
                  <a:lnTo>
                    <a:pt x="2921" y="2159"/>
                  </a:lnTo>
                  <a:lnTo>
                    <a:pt x="2930" y="2157"/>
                  </a:lnTo>
                  <a:lnTo>
                    <a:pt x="2930" y="2157"/>
                  </a:lnTo>
                  <a:lnTo>
                    <a:pt x="2935" y="2155"/>
                  </a:lnTo>
                  <a:lnTo>
                    <a:pt x="2939" y="2152"/>
                  </a:lnTo>
                  <a:lnTo>
                    <a:pt x="2942" y="2149"/>
                  </a:lnTo>
                  <a:lnTo>
                    <a:pt x="2944" y="2145"/>
                  </a:lnTo>
                  <a:lnTo>
                    <a:pt x="2945" y="2141"/>
                  </a:lnTo>
                  <a:lnTo>
                    <a:pt x="2945" y="2137"/>
                  </a:lnTo>
                  <a:lnTo>
                    <a:pt x="2944" y="2129"/>
                  </a:lnTo>
                  <a:lnTo>
                    <a:pt x="2944" y="2129"/>
                  </a:lnTo>
                  <a:lnTo>
                    <a:pt x="2942" y="2122"/>
                  </a:lnTo>
                  <a:lnTo>
                    <a:pt x="2940" y="2116"/>
                  </a:lnTo>
                  <a:lnTo>
                    <a:pt x="2940" y="2109"/>
                  </a:lnTo>
                  <a:lnTo>
                    <a:pt x="2941" y="2107"/>
                  </a:lnTo>
                  <a:lnTo>
                    <a:pt x="2943" y="2105"/>
                  </a:lnTo>
                  <a:lnTo>
                    <a:pt x="2943" y="2105"/>
                  </a:lnTo>
                  <a:lnTo>
                    <a:pt x="2947" y="2101"/>
                  </a:lnTo>
                  <a:lnTo>
                    <a:pt x="2949" y="2099"/>
                  </a:lnTo>
                  <a:lnTo>
                    <a:pt x="2950" y="2096"/>
                  </a:lnTo>
                  <a:lnTo>
                    <a:pt x="2951" y="2093"/>
                  </a:lnTo>
                  <a:lnTo>
                    <a:pt x="2950" y="2089"/>
                  </a:lnTo>
                  <a:lnTo>
                    <a:pt x="2949" y="2085"/>
                  </a:lnTo>
                  <a:lnTo>
                    <a:pt x="2946" y="2081"/>
                  </a:lnTo>
                  <a:lnTo>
                    <a:pt x="2946" y="2081"/>
                  </a:lnTo>
                  <a:lnTo>
                    <a:pt x="2943" y="2077"/>
                  </a:lnTo>
                  <a:lnTo>
                    <a:pt x="2943" y="2074"/>
                  </a:lnTo>
                  <a:lnTo>
                    <a:pt x="2945" y="2071"/>
                  </a:lnTo>
                  <a:lnTo>
                    <a:pt x="2948" y="2069"/>
                  </a:lnTo>
                  <a:lnTo>
                    <a:pt x="2953" y="2067"/>
                  </a:lnTo>
                  <a:lnTo>
                    <a:pt x="2958" y="2066"/>
                  </a:lnTo>
                  <a:lnTo>
                    <a:pt x="2967" y="2065"/>
                  </a:lnTo>
                  <a:lnTo>
                    <a:pt x="2967" y="2065"/>
                  </a:lnTo>
                  <a:lnTo>
                    <a:pt x="2972" y="2064"/>
                  </a:lnTo>
                  <a:lnTo>
                    <a:pt x="2975" y="2062"/>
                  </a:lnTo>
                  <a:lnTo>
                    <a:pt x="2978" y="2059"/>
                  </a:lnTo>
                  <a:lnTo>
                    <a:pt x="2979" y="2056"/>
                  </a:lnTo>
                  <a:lnTo>
                    <a:pt x="2982" y="2050"/>
                  </a:lnTo>
                  <a:lnTo>
                    <a:pt x="2984" y="2047"/>
                  </a:lnTo>
                  <a:lnTo>
                    <a:pt x="2985" y="2047"/>
                  </a:lnTo>
                  <a:lnTo>
                    <a:pt x="2985" y="2047"/>
                  </a:lnTo>
                  <a:lnTo>
                    <a:pt x="2989" y="2046"/>
                  </a:lnTo>
                  <a:lnTo>
                    <a:pt x="2991" y="2045"/>
                  </a:lnTo>
                  <a:lnTo>
                    <a:pt x="2993" y="2043"/>
                  </a:lnTo>
                  <a:lnTo>
                    <a:pt x="2995" y="2041"/>
                  </a:lnTo>
                  <a:lnTo>
                    <a:pt x="2997" y="2038"/>
                  </a:lnTo>
                  <a:lnTo>
                    <a:pt x="2998" y="2033"/>
                  </a:lnTo>
                  <a:lnTo>
                    <a:pt x="2998" y="2028"/>
                  </a:lnTo>
                  <a:lnTo>
                    <a:pt x="2998" y="2028"/>
                  </a:lnTo>
                  <a:lnTo>
                    <a:pt x="2999" y="2022"/>
                  </a:lnTo>
                  <a:lnTo>
                    <a:pt x="3001" y="2018"/>
                  </a:lnTo>
                  <a:lnTo>
                    <a:pt x="3003" y="2015"/>
                  </a:lnTo>
                  <a:lnTo>
                    <a:pt x="3006" y="2013"/>
                  </a:lnTo>
                  <a:lnTo>
                    <a:pt x="3012" y="2009"/>
                  </a:lnTo>
                  <a:lnTo>
                    <a:pt x="3013" y="2006"/>
                  </a:lnTo>
                  <a:lnTo>
                    <a:pt x="3014" y="2003"/>
                  </a:lnTo>
                  <a:lnTo>
                    <a:pt x="3014" y="2003"/>
                  </a:lnTo>
                  <a:lnTo>
                    <a:pt x="3015" y="1994"/>
                  </a:lnTo>
                  <a:lnTo>
                    <a:pt x="3017" y="1985"/>
                  </a:lnTo>
                  <a:lnTo>
                    <a:pt x="3018" y="1982"/>
                  </a:lnTo>
                  <a:lnTo>
                    <a:pt x="3021" y="1979"/>
                  </a:lnTo>
                  <a:lnTo>
                    <a:pt x="3024" y="1977"/>
                  </a:lnTo>
                  <a:lnTo>
                    <a:pt x="3027" y="1975"/>
                  </a:lnTo>
                  <a:lnTo>
                    <a:pt x="3027" y="1975"/>
                  </a:lnTo>
                  <a:lnTo>
                    <a:pt x="3030" y="1975"/>
                  </a:lnTo>
                  <a:lnTo>
                    <a:pt x="3034" y="1973"/>
                  </a:lnTo>
                  <a:lnTo>
                    <a:pt x="3040" y="1968"/>
                  </a:lnTo>
                  <a:lnTo>
                    <a:pt x="3049" y="1962"/>
                  </a:lnTo>
                  <a:lnTo>
                    <a:pt x="3062" y="1954"/>
                  </a:lnTo>
                  <a:lnTo>
                    <a:pt x="3062" y="1954"/>
                  </a:lnTo>
                  <a:lnTo>
                    <a:pt x="3068" y="1950"/>
                  </a:lnTo>
                  <a:lnTo>
                    <a:pt x="3071" y="1946"/>
                  </a:lnTo>
                  <a:lnTo>
                    <a:pt x="3071" y="1943"/>
                  </a:lnTo>
                  <a:lnTo>
                    <a:pt x="3070" y="1939"/>
                  </a:lnTo>
                  <a:lnTo>
                    <a:pt x="3068" y="1933"/>
                  </a:lnTo>
                  <a:lnTo>
                    <a:pt x="3069" y="1931"/>
                  </a:lnTo>
                  <a:lnTo>
                    <a:pt x="3071" y="1929"/>
                  </a:lnTo>
                  <a:lnTo>
                    <a:pt x="3071" y="1929"/>
                  </a:lnTo>
                  <a:lnTo>
                    <a:pt x="3074" y="1926"/>
                  </a:lnTo>
                  <a:lnTo>
                    <a:pt x="3076" y="1924"/>
                  </a:lnTo>
                  <a:lnTo>
                    <a:pt x="3076" y="1921"/>
                  </a:lnTo>
                  <a:lnTo>
                    <a:pt x="3076" y="1918"/>
                  </a:lnTo>
                  <a:lnTo>
                    <a:pt x="3073" y="1911"/>
                  </a:lnTo>
                  <a:lnTo>
                    <a:pt x="3069" y="1901"/>
                  </a:lnTo>
                  <a:lnTo>
                    <a:pt x="3069" y="1901"/>
                  </a:lnTo>
                  <a:lnTo>
                    <a:pt x="3069" y="1897"/>
                  </a:lnTo>
                  <a:lnTo>
                    <a:pt x="3069" y="1894"/>
                  </a:lnTo>
                  <a:lnTo>
                    <a:pt x="3070" y="1892"/>
                  </a:lnTo>
                  <a:lnTo>
                    <a:pt x="3073" y="1891"/>
                  </a:lnTo>
                  <a:lnTo>
                    <a:pt x="3080" y="1891"/>
                  </a:lnTo>
                  <a:lnTo>
                    <a:pt x="3091" y="1891"/>
                  </a:lnTo>
                  <a:lnTo>
                    <a:pt x="3091" y="1891"/>
                  </a:lnTo>
                  <a:lnTo>
                    <a:pt x="3096" y="1891"/>
                  </a:lnTo>
                  <a:lnTo>
                    <a:pt x="3099" y="1889"/>
                  </a:lnTo>
                  <a:lnTo>
                    <a:pt x="3100" y="1887"/>
                  </a:lnTo>
                  <a:lnTo>
                    <a:pt x="3099" y="1884"/>
                  </a:lnTo>
                  <a:lnTo>
                    <a:pt x="3097" y="1880"/>
                  </a:lnTo>
                  <a:lnTo>
                    <a:pt x="3094" y="1877"/>
                  </a:lnTo>
                  <a:lnTo>
                    <a:pt x="3089" y="1873"/>
                  </a:lnTo>
                  <a:lnTo>
                    <a:pt x="3084" y="1870"/>
                  </a:lnTo>
                  <a:lnTo>
                    <a:pt x="3084" y="1870"/>
                  </a:lnTo>
                  <a:lnTo>
                    <a:pt x="3080" y="1867"/>
                  </a:lnTo>
                  <a:lnTo>
                    <a:pt x="3078" y="1865"/>
                  </a:lnTo>
                  <a:lnTo>
                    <a:pt x="3079" y="1863"/>
                  </a:lnTo>
                  <a:lnTo>
                    <a:pt x="3081" y="1861"/>
                  </a:lnTo>
                  <a:lnTo>
                    <a:pt x="3088" y="1856"/>
                  </a:lnTo>
                  <a:lnTo>
                    <a:pt x="3092" y="1852"/>
                  </a:lnTo>
                  <a:lnTo>
                    <a:pt x="3094" y="1849"/>
                  </a:lnTo>
                  <a:lnTo>
                    <a:pt x="3094" y="1849"/>
                  </a:lnTo>
                  <a:lnTo>
                    <a:pt x="3095" y="1845"/>
                  </a:lnTo>
                  <a:lnTo>
                    <a:pt x="3093" y="1842"/>
                  </a:lnTo>
                  <a:lnTo>
                    <a:pt x="3091" y="1840"/>
                  </a:lnTo>
                  <a:lnTo>
                    <a:pt x="3088" y="1839"/>
                  </a:lnTo>
                  <a:lnTo>
                    <a:pt x="3079" y="1837"/>
                  </a:lnTo>
                  <a:lnTo>
                    <a:pt x="3069" y="1836"/>
                  </a:lnTo>
                  <a:lnTo>
                    <a:pt x="3069" y="1836"/>
                  </a:lnTo>
                  <a:lnTo>
                    <a:pt x="3066" y="1834"/>
                  </a:lnTo>
                  <a:lnTo>
                    <a:pt x="3063" y="1833"/>
                  </a:lnTo>
                  <a:lnTo>
                    <a:pt x="3059" y="1828"/>
                  </a:lnTo>
                  <a:lnTo>
                    <a:pt x="3054" y="1823"/>
                  </a:lnTo>
                  <a:lnTo>
                    <a:pt x="3051" y="1820"/>
                  </a:lnTo>
                  <a:lnTo>
                    <a:pt x="3047" y="1819"/>
                  </a:lnTo>
                  <a:lnTo>
                    <a:pt x="3047" y="1819"/>
                  </a:lnTo>
                  <a:lnTo>
                    <a:pt x="3043" y="1818"/>
                  </a:lnTo>
                  <a:lnTo>
                    <a:pt x="3039" y="1819"/>
                  </a:lnTo>
                  <a:lnTo>
                    <a:pt x="3035" y="1821"/>
                  </a:lnTo>
                  <a:lnTo>
                    <a:pt x="3031" y="1824"/>
                  </a:lnTo>
                  <a:lnTo>
                    <a:pt x="3026" y="1827"/>
                  </a:lnTo>
                  <a:lnTo>
                    <a:pt x="3021" y="1829"/>
                  </a:lnTo>
                  <a:lnTo>
                    <a:pt x="3015" y="1831"/>
                  </a:lnTo>
                  <a:lnTo>
                    <a:pt x="3007" y="1831"/>
                  </a:lnTo>
                  <a:lnTo>
                    <a:pt x="3007" y="1831"/>
                  </a:lnTo>
                  <a:lnTo>
                    <a:pt x="2999" y="1830"/>
                  </a:lnTo>
                  <a:lnTo>
                    <a:pt x="2994" y="1828"/>
                  </a:lnTo>
                  <a:lnTo>
                    <a:pt x="2992" y="1825"/>
                  </a:lnTo>
                  <a:lnTo>
                    <a:pt x="2991" y="1824"/>
                  </a:lnTo>
                  <a:lnTo>
                    <a:pt x="2991" y="1822"/>
                  </a:lnTo>
                  <a:lnTo>
                    <a:pt x="2993" y="1819"/>
                  </a:lnTo>
                  <a:lnTo>
                    <a:pt x="2998" y="1817"/>
                  </a:lnTo>
                  <a:lnTo>
                    <a:pt x="3005" y="1815"/>
                  </a:lnTo>
                  <a:lnTo>
                    <a:pt x="3014" y="1814"/>
                  </a:lnTo>
                  <a:lnTo>
                    <a:pt x="3014" y="1814"/>
                  </a:lnTo>
                  <a:lnTo>
                    <a:pt x="3023" y="1814"/>
                  </a:lnTo>
                  <a:lnTo>
                    <a:pt x="3030" y="1813"/>
                  </a:lnTo>
                  <a:lnTo>
                    <a:pt x="3034" y="1811"/>
                  </a:lnTo>
                  <a:lnTo>
                    <a:pt x="3037" y="1808"/>
                  </a:lnTo>
                  <a:lnTo>
                    <a:pt x="3039" y="1805"/>
                  </a:lnTo>
                  <a:lnTo>
                    <a:pt x="3040" y="1801"/>
                  </a:lnTo>
                  <a:lnTo>
                    <a:pt x="3041" y="1797"/>
                  </a:lnTo>
                  <a:lnTo>
                    <a:pt x="3043" y="1793"/>
                  </a:lnTo>
                  <a:lnTo>
                    <a:pt x="3043" y="1793"/>
                  </a:lnTo>
                  <a:lnTo>
                    <a:pt x="3045" y="1789"/>
                  </a:lnTo>
                  <a:lnTo>
                    <a:pt x="3047" y="1786"/>
                  </a:lnTo>
                  <a:lnTo>
                    <a:pt x="3050" y="1785"/>
                  </a:lnTo>
                  <a:lnTo>
                    <a:pt x="3053" y="1783"/>
                  </a:lnTo>
                  <a:lnTo>
                    <a:pt x="3063" y="1781"/>
                  </a:lnTo>
                  <a:lnTo>
                    <a:pt x="3074" y="1777"/>
                  </a:lnTo>
                  <a:lnTo>
                    <a:pt x="3074" y="1777"/>
                  </a:lnTo>
                  <a:lnTo>
                    <a:pt x="3079" y="1774"/>
                  </a:lnTo>
                  <a:lnTo>
                    <a:pt x="3083" y="1771"/>
                  </a:lnTo>
                  <a:lnTo>
                    <a:pt x="3085" y="1768"/>
                  </a:lnTo>
                  <a:lnTo>
                    <a:pt x="3086" y="1763"/>
                  </a:lnTo>
                  <a:lnTo>
                    <a:pt x="3085" y="1760"/>
                  </a:lnTo>
                  <a:lnTo>
                    <a:pt x="3084" y="1756"/>
                  </a:lnTo>
                  <a:lnTo>
                    <a:pt x="3082" y="1753"/>
                  </a:lnTo>
                  <a:lnTo>
                    <a:pt x="3080" y="1750"/>
                  </a:lnTo>
                  <a:lnTo>
                    <a:pt x="3080" y="1750"/>
                  </a:lnTo>
                  <a:lnTo>
                    <a:pt x="3073" y="1744"/>
                  </a:lnTo>
                  <a:lnTo>
                    <a:pt x="3065" y="1738"/>
                  </a:lnTo>
                  <a:lnTo>
                    <a:pt x="3056" y="1732"/>
                  </a:lnTo>
                  <a:lnTo>
                    <a:pt x="3044" y="1726"/>
                  </a:lnTo>
                  <a:lnTo>
                    <a:pt x="3044" y="1726"/>
                  </a:lnTo>
                  <a:lnTo>
                    <a:pt x="3040" y="1723"/>
                  </a:lnTo>
                  <a:lnTo>
                    <a:pt x="3038" y="1719"/>
                  </a:lnTo>
                  <a:lnTo>
                    <a:pt x="3038" y="1716"/>
                  </a:lnTo>
                  <a:lnTo>
                    <a:pt x="3040" y="1713"/>
                  </a:lnTo>
                  <a:lnTo>
                    <a:pt x="3044" y="1710"/>
                  </a:lnTo>
                  <a:lnTo>
                    <a:pt x="3048" y="1709"/>
                  </a:lnTo>
                  <a:lnTo>
                    <a:pt x="3054" y="1709"/>
                  </a:lnTo>
                  <a:lnTo>
                    <a:pt x="3061" y="1712"/>
                  </a:lnTo>
                  <a:lnTo>
                    <a:pt x="3061" y="1712"/>
                  </a:lnTo>
                  <a:lnTo>
                    <a:pt x="3071" y="1718"/>
                  </a:lnTo>
                  <a:lnTo>
                    <a:pt x="3078" y="1721"/>
                  </a:lnTo>
                  <a:lnTo>
                    <a:pt x="3081" y="1722"/>
                  </a:lnTo>
                  <a:lnTo>
                    <a:pt x="3084" y="1721"/>
                  </a:lnTo>
                  <a:lnTo>
                    <a:pt x="3087" y="1718"/>
                  </a:lnTo>
                  <a:lnTo>
                    <a:pt x="3090" y="1713"/>
                  </a:lnTo>
                  <a:lnTo>
                    <a:pt x="3090" y="1713"/>
                  </a:lnTo>
                  <a:lnTo>
                    <a:pt x="3091" y="1707"/>
                  </a:lnTo>
                  <a:lnTo>
                    <a:pt x="3091" y="1703"/>
                  </a:lnTo>
                  <a:lnTo>
                    <a:pt x="3088" y="1699"/>
                  </a:lnTo>
                  <a:lnTo>
                    <a:pt x="3085" y="1695"/>
                  </a:lnTo>
                  <a:lnTo>
                    <a:pt x="3075" y="1688"/>
                  </a:lnTo>
                  <a:lnTo>
                    <a:pt x="3070" y="1684"/>
                  </a:lnTo>
                  <a:lnTo>
                    <a:pt x="3067" y="1679"/>
                  </a:lnTo>
                  <a:lnTo>
                    <a:pt x="3067" y="1679"/>
                  </a:lnTo>
                  <a:lnTo>
                    <a:pt x="3060" y="1671"/>
                  </a:lnTo>
                  <a:lnTo>
                    <a:pt x="3052" y="1665"/>
                  </a:lnTo>
                  <a:lnTo>
                    <a:pt x="3044" y="1660"/>
                  </a:lnTo>
                  <a:lnTo>
                    <a:pt x="3036" y="1657"/>
                  </a:lnTo>
                  <a:lnTo>
                    <a:pt x="3036" y="1657"/>
                  </a:lnTo>
                  <a:lnTo>
                    <a:pt x="3031" y="1656"/>
                  </a:lnTo>
                  <a:lnTo>
                    <a:pt x="3029" y="1652"/>
                  </a:lnTo>
                  <a:lnTo>
                    <a:pt x="3027" y="1648"/>
                  </a:lnTo>
                  <a:lnTo>
                    <a:pt x="3026" y="1642"/>
                  </a:lnTo>
                  <a:lnTo>
                    <a:pt x="3025" y="1629"/>
                  </a:lnTo>
                  <a:lnTo>
                    <a:pt x="3024" y="1616"/>
                  </a:lnTo>
                  <a:lnTo>
                    <a:pt x="3024" y="1616"/>
                  </a:lnTo>
                  <a:lnTo>
                    <a:pt x="3022" y="1610"/>
                  </a:lnTo>
                  <a:lnTo>
                    <a:pt x="3020" y="1605"/>
                  </a:lnTo>
                  <a:lnTo>
                    <a:pt x="3017" y="1601"/>
                  </a:lnTo>
                  <a:lnTo>
                    <a:pt x="3014" y="1598"/>
                  </a:lnTo>
                  <a:lnTo>
                    <a:pt x="3008" y="1591"/>
                  </a:lnTo>
                  <a:lnTo>
                    <a:pt x="3006" y="1588"/>
                  </a:lnTo>
                  <a:lnTo>
                    <a:pt x="3005" y="1585"/>
                  </a:lnTo>
                  <a:lnTo>
                    <a:pt x="3005" y="1585"/>
                  </a:lnTo>
                  <a:lnTo>
                    <a:pt x="3005" y="1581"/>
                  </a:lnTo>
                  <a:lnTo>
                    <a:pt x="3004" y="1578"/>
                  </a:lnTo>
                  <a:lnTo>
                    <a:pt x="3000" y="1569"/>
                  </a:lnTo>
                  <a:lnTo>
                    <a:pt x="2995" y="1556"/>
                  </a:lnTo>
                  <a:lnTo>
                    <a:pt x="2992" y="1549"/>
                  </a:lnTo>
                  <a:lnTo>
                    <a:pt x="2990" y="1540"/>
                  </a:lnTo>
                  <a:lnTo>
                    <a:pt x="2990" y="1540"/>
                  </a:lnTo>
                  <a:lnTo>
                    <a:pt x="2987" y="1533"/>
                  </a:lnTo>
                  <a:lnTo>
                    <a:pt x="2984" y="1527"/>
                  </a:lnTo>
                  <a:lnTo>
                    <a:pt x="2980" y="1523"/>
                  </a:lnTo>
                  <a:lnTo>
                    <a:pt x="2975" y="1521"/>
                  </a:lnTo>
                  <a:lnTo>
                    <a:pt x="2970" y="1519"/>
                  </a:lnTo>
                  <a:lnTo>
                    <a:pt x="2962" y="1518"/>
                  </a:lnTo>
                  <a:lnTo>
                    <a:pt x="2949" y="1515"/>
                  </a:lnTo>
                  <a:lnTo>
                    <a:pt x="2949" y="1515"/>
                  </a:lnTo>
                  <a:lnTo>
                    <a:pt x="2942" y="1512"/>
                  </a:lnTo>
                  <a:lnTo>
                    <a:pt x="2936" y="1510"/>
                  </a:lnTo>
                  <a:lnTo>
                    <a:pt x="2931" y="1506"/>
                  </a:lnTo>
                  <a:lnTo>
                    <a:pt x="2928" y="1502"/>
                  </a:lnTo>
                  <a:lnTo>
                    <a:pt x="2925" y="1499"/>
                  </a:lnTo>
                  <a:lnTo>
                    <a:pt x="2923" y="1495"/>
                  </a:lnTo>
                  <a:lnTo>
                    <a:pt x="2920" y="1485"/>
                  </a:lnTo>
                  <a:lnTo>
                    <a:pt x="2920" y="1485"/>
                  </a:lnTo>
                  <a:lnTo>
                    <a:pt x="2919" y="1480"/>
                  </a:lnTo>
                  <a:lnTo>
                    <a:pt x="2920" y="1477"/>
                  </a:lnTo>
                  <a:lnTo>
                    <a:pt x="2922" y="1474"/>
                  </a:lnTo>
                  <a:lnTo>
                    <a:pt x="2925" y="1471"/>
                  </a:lnTo>
                  <a:lnTo>
                    <a:pt x="2931" y="1464"/>
                  </a:lnTo>
                  <a:lnTo>
                    <a:pt x="2934" y="1459"/>
                  </a:lnTo>
                  <a:lnTo>
                    <a:pt x="2937" y="1452"/>
                  </a:lnTo>
                  <a:lnTo>
                    <a:pt x="2937" y="1452"/>
                  </a:lnTo>
                  <a:lnTo>
                    <a:pt x="2940" y="1445"/>
                  </a:lnTo>
                  <a:lnTo>
                    <a:pt x="2944" y="1440"/>
                  </a:lnTo>
                  <a:lnTo>
                    <a:pt x="2949" y="1437"/>
                  </a:lnTo>
                  <a:lnTo>
                    <a:pt x="2954" y="1434"/>
                  </a:lnTo>
                  <a:lnTo>
                    <a:pt x="2959" y="1431"/>
                  </a:lnTo>
                  <a:lnTo>
                    <a:pt x="2964" y="1427"/>
                  </a:lnTo>
                  <a:lnTo>
                    <a:pt x="2970" y="1420"/>
                  </a:lnTo>
                  <a:lnTo>
                    <a:pt x="2974" y="1412"/>
                  </a:lnTo>
                  <a:lnTo>
                    <a:pt x="2974" y="1412"/>
                  </a:lnTo>
                  <a:lnTo>
                    <a:pt x="2977" y="1405"/>
                  </a:lnTo>
                  <a:lnTo>
                    <a:pt x="2981" y="1400"/>
                  </a:lnTo>
                  <a:lnTo>
                    <a:pt x="2984" y="1396"/>
                  </a:lnTo>
                  <a:lnTo>
                    <a:pt x="2987" y="1395"/>
                  </a:lnTo>
                  <a:lnTo>
                    <a:pt x="2990" y="1395"/>
                  </a:lnTo>
                  <a:lnTo>
                    <a:pt x="2994" y="1395"/>
                  </a:lnTo>
                  <a:lnTo>
                    <a:pt x="2999" y="1395"/>
                  </a:lnTo>
                  <a:lnTo>
                    <a:pt x="3004" y="1395"/>
                  </a:lnTo>
                  <a:lnTo>
                    <a:pt x="3004" y="1395"/>
                  </a:lnTo>
                  <a:lnTo>
                    <a:pt x="3009" y="1394"/>
                  </a:lnTo>
                  <a:lnTo>
                    <a:pt x="3013" y="1393"/>
                  </a:lnTo>
                  <a:lnTo>
                    <a:pt x="3016" y="1391"/>
                  </a:lnTo>
                  <a:lnTo>
                    <a:pt x="3018" y="1388"/>
                  </a:lnTo>
                  <a:lnTo>
                    <a:pt x="3020" y="1380"/>
                  </a:lnTo>
                  <a:lnTo>
                    <a:pt x="3023" y="1371"/>
                  </a:lnTo>
                  <a:lnTo>
                    <a:pt x="3023" y="1371"/>
                  </a:lnTo>
                  <a:lnTo>
                    <a:pt x="3025" y="1366"/>
                  </a:lnTo>
                  <a:lnTo>
                    <a:pt x="3027" y="1362"/>
                  </a:lnTo>
                  <a:lnTo>
                    <a:pt x="3030" y="1359"/>
                  </a:lnTo>
                  <a:lnTo>
                    <a:pt x="3034" y="1357"/>
                  </a:lnTo>
                  <a:lnTo>
                    <a:pt x="3038" y="1355"/>
                  </a:lnTo>
                  <a:lnTo>
                    <a:pt x="3043" y="1354"/>
                  </a:lnTo>
                  <a:lnTo>
                    <a:pt x="3054" y="1352"/>
                  </a:lnTo>
                  <a:lnTo>
                    <a:pt x="3054" y="1352"/>
                  </a:lnTo>
                  <a:lnTo>
                    <a:pt x="3066" y="1351"/>
                  </a:lnTo>
                  <a:lnTo>
                    <a:pt x="3073" y="1349"/>
                  </a:lnTo>
                  <a:lnTo>
                    <a:pt x="3079" y="1346"/>
                  </a:lnTo>
                  <a:lnTo>
                    <a:pt x="3085" y="1342"/>
                  </a:lnTo>
                  <a:lnTo>
                    <a:pt x="3085" y="1342"/>
                  </a:lnTo>
                  <a:lnTo>
                    <a:pt x="3092" y="1338"/>
                  </a:lnTo>
                  <a:lnTo>
                    <a:pt x="3094" y="1335"/>
                  </a:lnTo>
                  <a:lnTo>
                    <a:pt x="3097" y="1335"/>
                  </a:lnTo>
                  <a:lnTo>
                    <a:pt x="3100" y="1335"/>
                  </a:lnTo>
                  <a:lnTo>
                    <a:pt x="3103" y="1337"/>
                  </a:lnTo>
                  <a:lnTo>
                    <a:pt x="3112" y="1343"/>
                  </a:lnTo>
                  <a:lnTo>
                    <a:pt x="3112" y="1343"/>
                  </a:lnTo>
                  <a:lnTo>
                    <a:pt x="3118" y="1346"/>
                  </a:lnTo>
                  <a:lnTo>
                    <a:pt x="3120" y="1346"/>
                  </a:lnTo>
                  <a:lnTo>
                    <a:pt x="3122" y="1346"/>
                  </a:lnTo>
                  <a:lnTo>
                    <a:pt x="3125" y="1344"/>
                  </a:lnTo>
                  <a:lnTo>
                    <a:pt x="3127" y="1340"/>
                  </a:lnTo>
                  <a:lnTo>
                    <a:pt x="3130" y="1329"/>
                  </a:lnTo>
                  <a:lnTo>
                    <a:pt x="3133" y="1320"/>
                  </a:lnTo>
                  <a:lnTo>
                    <a:pt x="3133" y="1320"/>
                  </a:lnTo>
                  <a:lnTo>
                    <a:pt x="3134" y="1313"/>
                  </a:lnTo>
                  <a:lnTo>
                    <a:pt x="3134" y="1310"/>
                  </a:lnTo>
                  <a:lnTo>
                    <a:pt x="3134" y="1308"/>
                  </a:lnTo>
                  <a:lnTo>
                    <a:pt x="3130" y="1303"/>
                  </a:lnTo>
                  <a:lnTo>
                    <a:pt x="3124" y="1298"/>
                  </a:lnTo>
                  <a:lnTo>
                    <a:pt x="3124" y="1298"/>
                  </a:lnTo>
                  <a:lnTo>
                    <a:pt x="3120" y="1296"/>
                  </a:lnTo>
                  <a:lnTo>
                    <a:pt x="3115" y="1294"/>
                  </a:lnTo>
                  <a:lnTo>
                    <a:pt x="3110" y="1293"/>
                  </a:lnTo>
                  <a:lnTo>
                    <a:pt x="3104" y="1293"/>
                  </a:lnTo>
                  <a:lnTo>
                    <a:pt x="3094" y="1294"/>
                  </a:lnTo>
                  <a:lnTo>
                    <a:pt x="3084" y="1297"/>
                  </a:lnTo>
                  <a:lnTo>
                    <a:pt x="3084" y="1297"/>
                  </a:lnTo>
                  <a:lnTo>
                    <a:pt x="3079" y="1298"/>
                  </a:lnTo>
                  <a:lnTo>
                    <a:pt x="3074" y="1298"/>
                  </a:lnTo>
                  <a:lnTo>
                    <a:pt x="3069" y="1297"/>
                  </a:lnTo>
                  <a:lnTo>
                    <a:pt x="3063" y="1295"/>
                  </a:lnTo>
                  <a:lnTo>
                    <a:pt x="3058" y="1293"/>
                  </a:lnTo>
                  <a:lnTo>
                    <a:pt x="3052" y="1290"/>
                  </a:lnTo>
                  <a:lnTo>
                    <a:pt x="3048" y="1286"/>
                  </a:lnTo>
                  <a:lnTo>
                    <a:pt x="3044" y="1282"/>
                  </a:lnTo>
                  <a:lnTo>
                    <a:pt x="3044" y="1282"/>
                  </a:lnTo>
                  <a:lnTo>
                    <a:pt x="3040" y="1278"/>
                  </a:lnTo>
                  <a:lnTo>
                    <a:pt x="3035" y="1275"/>
                  </a:lnTo>
                  <a:lnTo>
                    <a:pt x="3030" y="1272"/>
                  </a:lnTo>
                  <a:lnTo>
                    <a:pt x="3024" y="1270"/>
                  </a:lnTo>
                  <a:lnTo>
                    <a:pt x="3018" y="1269"/>
                  </a:lnTo>
                  <a:lnTo>
                    <a:pt x="3012" y="1268"/>
                  </a:lnTo>
                  <a:lnTo>
                    <a:pt x="3007" y="1268"/>
                  </a:lnTo>
                  <a:lnTo>
                    <a:pt x="3003" y="1269"/>
                  </a:lnTo>
                  <a:lnTo>
                    <a:pt x="3003" y="1269"/>
                  </a:lnTo>
                  <a:lnTo>
                    <a:pt x="2993" y="1275"/>
                  </a:lnTo>
                  <a:lnTo>
                    <a:pt x="2982" y="1284"/>
                  </a:lnTo>
                  <a:lnTo>
                    <a:pt x="2970" y="1296"/>
                  </a:lnTo>
                  <a:lnTo>
                    <a:pt x="2959" y="1308"/>
                  </a:lnTo>
                  <a:lnTo>
                    <a:pt x="2959" y="1308"/>
                  </a:lnTo>
                  <a:lnTo>
                    <a:pt x="2956" y="1311"/>
                  </a:lnTo>
                  <a:lnTo>
                    <a:pt x="2953" y="1313"/>
                  </a:lnTo>
                  <a:lnTo>
                    <a:pt x="2947" y="1316"/>
                  </a:lnTo>
                  <a:lnTo>
                    <a:pt x="2939" y="1318"/>
                  </a:lnTo>
                  <a:lnTo>
                    <a:pt x="2932" y="1318"/>
                  </a:lnTo>
                  <a:lnTo>
                    <a:pt x="2924" y="1317"/>
                  </a:lnTo>
                  <a:lnTo>
                    <a:pt x="2917" y="1316"/>
                  </a:lnTo>
                  <a:lnTo>
                    <a:pt x="2911" y="1314"/>
                  </a:lnTo>
                  <a:lnTo>
                    <a:pt x="2907" y="1311"/>
                  </a:lnTo>
                  <a:lnTo>
                    <a:pt x="2907" y="1311"/>
                  </a:lnTo>
                  <a:lnTo>
                    <a:pt x="2904" y="1308"/>
                  </a:lnTo>
                  <a:lnTo>
                    <a:pt x="2903" y="1305"/>
                  </a:lnTo>
                  <a:lnTo>
                    <a:pt x="2903" y="1301"/>
                  </a:lnTo>
                  <a:lnTo>
                    <a:pt x="2903" y="1297"/>
                  </a:lnTo>
                  <a:lnTo>
                    <a:pt x="2905" y="1288"/>
                  </a:lnTo>
                  <a:lnTo>
                    <a:pt x="2908" y="1279"/>
                  </a:lnTo>
                  <a:lnTo>
                    <a:pt x="2908" y="1279"/>
                  </a:lnTo>
                  <a:lnTo>
                    <a:pt x="2909" y="1275"/>
                  </a:lnTo>
                  <a:lnTo>
                    <a:pt x="2910" y="1272"/>
                  </a:lnTo>
                  <a:lnTo>
                    <a:pt x="2909" y="1269"/>
                  </a:lnTo>
                  <a:lnTo>
                    <a:pt x="2908" y="1266"/>
                  </a:lnTo>
                  <a:lnTo>
                    <a:pt x="2904" y="1261"/>
                  </a:lnTo>
                  <a:lnTo>
                    <a:pt x="2900" y="1255"/>
                  </a:lnTo>
                  <a:lnTo>
                    <a:pt x="2900" y="1255"/>
                  </a:lnTo>
                  <a:lnTo>
                    <a:pt x="2897" y="1252"/>
                  </a:lnTo>
                  <a:lnTo>
                    <a:pt x="2894" y="1249"/>
                  </a:lnTo>
                  <a:lnTo>
                    <a:pt x="2891" y="1247"/>
                  </a:lnTo>
                  <a:lnTo>
                    <a:pt x="2888" y="1247"/>
                  </a:lnTo>
                  <a:lnTo>
                    <a:pt x="2885" y="1247"/>
                  </a:lnTo>
                  <a:lnTo>
                    <a:pt x="2881" y="1248"/>
                  </a:lnTo>
                  <a:lnTo>
                    <a:pt x="2879" y="1251"/>
                  </a:lnTo>
                  <a:lnTo>
                    <a:pt x="2877" y="1255"/>
                  </a:lnTo>
                  <a:lnTo>
                    <a:pt x="2877" y="1255"/>
                  </a:lnTo>
                  <a:lnTo>
                    <a:pt x="2877" y="1257"/>
                  </a:lnTo>
                  <a:lnTo>
                    <a:pt x="2876" y="1258"/>
                  </a:lnTo>
                  <a:lnTo>
                    <a:pt x="2874" y="1258"/>
                  </a:lnTo>
                  <a:lnTo>
                    <a:pt x="2873" y="1258"/>
                  </a:lnTo>
                  <a:lnTo>
                    <a:pt x="2869" y="1256"/>
                  </a:lnTo>
                  <a:lnTo>
                    <a:pt x="2864" y="1253"/>
                  </a:lnTo>
                  <a:lnTo>
                    <a:pt x="2859" y="1249"/>
                  </a:lnTo>
                  <a:lnTo>
                    <a:pt x="2854" y="1246"/>
                  </a:lnTo>
                  <a:lnTo>
                    <a:pt x="2848" y="1244"/>
                  </a:lnTo>
                  <a:lnTo>
                    <a:pt x="2843" y="1244"/>
                  </a:lnTo>
                  <a:lnTo>
                    <a:pt x="2843" y="1244"/>
                  </a:lnTo>
                  <a:lnTo>
                    <a:pt x="2838" y="1244"/>
                  </a:lnTo>
                  <a:lnTo>
                    <a:pt x="2834" y="1244"/>
                  </a:lnTo>
                  <a:lnTo>
                    <a:pt x="2830" y="1242"/>
                  </a:lnTo>
                  <a:lnTo>
                    <a:pt x="2827" y="1239"/>
                  </a:lnTo>
                  <a:lnTo>
                    <a:pt x="2820" y="1230"/>
                  </a:lnTo>
                  <a:lnTo>
                    <a:pt x="2811" y="1220"/>
                  </a:lnTo>
                  <a:lnTo>
                    <a:pt x="2811" y="1220"/>
                  </a:lnTo>
                  <a:lnTo>
                    <a:pt x="2809" y="1217"/>
                  </a:lnTo>
                  <a:lnTo>
                    <a:pt x="2808" y="1214"/>
                  </a:lnTo>
                  <a:lnTo>
                    <a:pt x="2807" y="1208"/>
                  </a:lnTo>
                  <a:lnTo>
                    <a:pt x="2808" y="1202"/>
                  </a:lnTo>
                  <a:lnTo>
                    <a:pt x="2810" y="1197"/>
                  </a:lnTo>
                  <a:lnTo>
                    <a:pt x="2816" y="1186"/>
                  </a:lnTo>
                  <a:lnTo>
                    <a:pt x="2819" y="1181"/>
                  </a:lnTo>
                  <a:lnTo>
                    <a:pt x="2820" y="1175"/>
                  </a:lnTo>
                  <a:lnTo>
                    <a:pt x="2820" y="1175"/>
                  </a:lnTo>
                  <a:lnTo>
                    <a:pt x="2821" y="1173"/>
                  </a:lnTo>
                  <a:lnTo>
                    <a:pt x="2823" y="1171"/>
                  </a:lnTo>
                  <a:lnTo>
                    <a:pt x="2825" y="1170"/>
                  </a:lnTo>
                  <a:lnTo>
                    <a:pt x="2829" y="1169"/>
                  </a:lnTo>
                  <a:lnTo>
                    <a:pt x="2838" y="1168"/>
                  </a:lnTo>
                  <a:lnTo>
                    <a:pt x="2849" y="1168"/>
                  </a:lnTo>
                  <a:lnTo>
                    <a:pt x="2873" y="1169"/>
                  </a:lnTo>
                  <a:lnTo>
                    <a:pt x="2886" y="1169"/>
                  </a:lnTo>
                  <a:lnTo>
                    <a:pt x="2897" y="1168"/>
                  </a:lnTo>
                  <a:lnTo>
                    <a:pt x="2897" y="1168"/>
                  </a:lnTo>
                  <a:lnTo>
                    <a:pt x="2905" y="1166"/>
                  </a:lnTo>
                  <a:lnTo>
                    <a:pt x="2911" y="1162"/>
                  </a:lnTo>
                  <a:lnTo>
                    <a:pt x="2916" y="1158"/>
                  </a:lnTo>
                  <a:lnTo>
                    <a:pt x="2918" y="1153"/>
                  </a:lnTo>
                  <a:lnTo>
                    <a:pt x="2921" y="1148"/>
                  </a:lnTo>
                  <a:lnTo>
                    <a:pt x="2922" y="1142"/>
                  </a:lnTo>
                  <a:lnTo>
                    <a:pt x="2924" y="1135"/>
                  </a:lnTo>
                  <a:lnTo>
                    <a:pt x="2927" y="1128"/>
                  </a:lnTo>
                  <a:lnTo>
                    <a:pt x="2927" y="1128"/>
                  </a:lnTo>
                  <a:lnTo>
                    <a:pt x="2931" y="1122"/>
                  </a:lnTo>
                  <a:lnTo>
                    <a:pt x="2936" y="1117"/>
                  </a:lnTo>
                  <a:lnTo>
                    <a:pt x="2942" y="1113"/>
                  </a:lnTo>
                  <a:lnTo>
                    <a:pt x="2948" y="1110"/>
                  </a:lnTo>
                  <a:lnTo>
                    <a:pt x="2962" y="1105"/>
                  </a:lnTo>
                  <a:lnTo>
                    <a:pt x="2977" y="1100"/>
                  </a:lnTo>
                  <a:lnTo>
                    <a:pt x="2977" y="1100"/>
                  </a:lnTo>
                  <a:lnTo>
                    <a:pt x="2982" y="1097"/>
                  </a:lnTo>
                  <a:lnTo>
                    <a:pt x="2987" y="1094"/>
                  </a:lnTo>
                  <a:lnTo>
                    <a:pt x="2990" y="1091"/>
                  </a:lnTo>
                  <a:lnTo>
                    <a:pt x="2993" y="1087"/>
                  </a:lnTo>
                  <a:lnTo>
                    <a:pt x="2999" y="1080"/>
                  </a:lnTo>
                  <a:lnTo>
                    <a:pt x="3003" y="1075"/>
                  </a:lnTo>
                  <a:lnTo>
                    <a:pt x="3007" y="1071"/>
                  </a:lnTo>
                  <a:lnTo>
                    <a:pt x="3007" y="1071"/>
                  </a:lnTo>
                  <a:lnTo>
                    <a:pt x="3025" y="1057"/>
                  </a:lnTo>
                  <a:lnTo>
                    <a:pt x="3033" y="1049"/>
                  </a:lnTo>
                  <a:lnTo>
                    <a:pt x="3041" y="1040"/>
                  </a:lnTo>
                  <a:lnTo>
                    <a:pt x="3041" y="1040"/>
                  </a:lnTo>
                  <a:lnTo>
                    <a:pt x="3043" y="1038"/>
                  </a:lnTo>
                  <a:lnTo>
                    <a:pt x="3046" y="1037"/>
                  </a:lnTo>
                  <a:lnTo>
                    <a:pt x="3048" y="1036"/>
                  </a:lnTo>
                  <a:lnTo>
                    <a:pt x="3050" y="1036"/>
                  </a:lnTo>
                  <a:lnTo>
                    <a:pt x="3056" y="1038"/>
                  </a:lnTo>
                  <a:lnTo>
                    <a:pt x="3060" y="1040"/>
                  </a:lnTo>
                  <a:lnTo>
                    <a:pt x="3064" y="1043"/>
                  </a:lnTo>
                  <a:lnTo>
                    <a:pt x="3067" y="1044"/>
                  </a:lnTo>
                  <a:lnTo>
                    <a:pt x="3069" y="1044"/>
                  </a:lnTo>
                  <a:lnTo>
                    <a:pt x="3070" y="1043"/>
                  </a:lnTo>
                  <a:lnTo>
                    <a:pt x="3071" y="1041"/>
                  </a:lnTo>
                  <a:lnTo>
                    <a:pt x="3071" y="1041"/>
                  </a:lnTo>
                  <a:lnTo>
                    <a:pt x="3072" y="1038"/>
                  </a:lnTo>
                  <a:lnTo>
                    <a:pt x="3074" y="1036"/>
                  </a:lnTo>
                  <a:lnTo>
                    <a:pt x="3076" y="1036"/>
                  </a:lnTo>
                  <a:lnTo>
                    <a:pt x="3079" y="1036"/>
                  </a:lnTo>
                  <a:lnTo>
                    <a:pt x="3084" y="1039"/>
                  </a:lnTo>
                  <a:lnTo>
                    <a:pt x="3090" y="1043"/>
                  </a:lnTo>
                  <a:lnTo>
                    <a:pt x="3090" y="1043"/>
                  </a:lnTo>
                  <a:lnTo>
                    <a:pt x="3095" y="1047"/>
                  </a:lnTo>
                  <a:lnTo>
                    <a:pt x="3101" y="1052"/>
                  </a:lnTo>
                  <a:lnTo>
                    <a:pt x="3103" y="1056"/>
                  </a:lnTo>
                  <a:lnTo>
                    <a:pt x="3104" y="1060"/>
                  </a:lnTo>
                  <a:lnTo>
                    <a:pt x="3105" y="1064"/>
                  </a:lnTo>
                  <a:lnTo>
                    <a:pt x="3105" y="1070"/>
                  </a:lnTo>
                  <a:lnTo>
                    <a:pt x="3105" y="1070"/>
                  </a:lnTo>
                  <a:lnTo>
                    <a:pt x="3104" y="1076"/>
                  </a:lnTo>
                  <a:lnTo>
                    <a:pt x="3102" y="1083"/>
                  </a:lnTo>
                  <a:lnTo>
                    <a:pt x="3099" y="1089"/>
                  </a:lnTo>
                  <a:lnTo>
                    <a:pt x="3095" y="1094"/>
                  </a:lnTo>
                  <a:lnTo>
                    <a:pt x="3090" y="1100"/>
                  </a:lnTo>
                  <a:lnTo>
                    <a:pt x="3083" y="1105"/>
                  </a:lnTo>
                  <a:lnTo>
                    <a:pt x="3076" y="1110"/>
                  </a:lnTo>
                  <a:lnTo>
                    <a:pt x="3068" y="1115"/>
                  </a:lnTo>
                  <a:lnTo>
                    <a:pt x="3068" y="1115"/>
                  </a:lnTo>
                  <a:lnTo>
                    <a:pt x="3061" y="1120"/>
                  </a:lnTo>
                  <a:lnTo>
                    <a:pt x="3057" y="1125"/>
                  </a:lnTo>
                  <a:lnTo>
                    <a:pt x="3054" y="1130"/>
                  </a:lnTo>
                  <a:lnTo>
                    <a:pt x="3054" y="1134"/>
                  </a:lnTo>
                  <a:lnTo>
                    <a:pt x="3057" y="1137"/>
                  </a:lnTo>
                  <a:lnTo>
                    <a:pt x="3059" y="1140"/>
                  </a:lnTo>
                  <a:lnTo>
                    <a:pt x="3062" y="1142"/>
                  </a:lnTo>
                  <a:lnTo>
                    <a:pt x="3065" y="1143"/>
                  </a:lnTo>
                  <a:lnTo>
                    <a:pt x="3065" y="1143"/>
                  </a:lnTo>
                  <a:lnTo>
                    <a:pt x="3068" y="1143"/>
                  </a:lnTo>
                  <a:lnTo>
                    <a:pt x="3070" y="1144"/>
                  </a:lnTo>
                  <a:lnTo>
                    <a:pt x="3072" y="1146"/>
                  </a:lnTo>
                  <a:lnTo>
                    <a:pt x="3073" y="1149"/>
                  </a:lnTo>
                  <a:lnTo>
                    <a:pt x="3073" y="1152"/>
                  </a:lnTo>
                  <a:lnTo>
                    <a:pt x="3072" y="1156"/>
                  </a:lnTo>
                  <a:lnTo>
                    <a:pt x="3071" y="1160"/>
                  </a:lnTo>
                  <a:lnTo>
                    <a:pt x="3068" y="1167"/>
                  </a:lnTo>
                  <a:lnTo>
                    <a:pt x="3068" y="1167"/>
                  </a:lnTo>
                  <a:lnTo>
                    <a:pt x="3064" y="1171"/>
                  </a:lnTo>
                  <a:lnTo>
                    <a:pt x="3060" y="1174"/>
                  </a:lnTo>
                  <a:lnTo>
                    <a:pt x="3056" y="1176"/>
                  </a:lnTo>
                  <a:lnTo>
                    <a:pt x="3050" y="1178"/>
                  </a:lnTo>
                  <a:lnTo>
                    <a:pt x="3045" y="1179"/>
                  </a:lnTo>
                  <a:lnTo>
                    <a:pt x="3041" y="1181"/>
                  </a:lnTo>
                  <a:lnTo>
                    <a:pt x="3037" y="1184"/>
                  </a:lnTo>
                  <a:lnTo>
                    <a:pt x="3034" y="1188"/>
                  </a:lnTo>
                  <a:lnTo>
                    <a:pt x="3034" y="1188"/>
                  </a:lnTo>
                  <a:lnTo>
                    <a:pt x="3032" y="1193"/>
                  </a:lnTo>
                  <a:lnTo>
                    <a:pt x="3033" y="1196"/>
                  </a:lnTo>
                  <a:lnTo>
                    <a:pt x="3034" y="1199"/>
                  </a:lnTo>
                  <a:lnTo>
                    <a:pt x="3038" y="1200"/>
                  </a:lnTo>
                  <a:lnTo>
                    <a:pt x="3042" y="1200"/>
                  </a:lnTo>
                  <a:lnTo>
                    <a:pt x="3047" y="1199"/>
                  </a:lnTo>
                  <a:lnTo>
                    <a:pt x="3053" y="1196"/>
                  </a:lnTo>
                  <a:lnTo>
                    <a:pt x="3059" y="1192"/>
                  </a:lnTo>
                  <a:lnTo>
                    <a:pt x="3059" y="1192"/>
                  </a:lnTo>
                  <a:lnTo>
                    <a:pt x="3065" y="1188"/>
                  </a:lnTo>
                  <a:lnTo>
                    <a:pt x="3072" y="1184"/>
                  </a:lnTo>
                  <a:lnTo>
                    <a:pt x="3083" y="1178"/>
                  </a:lnTo>
                  <a:lnTo>
                    <a:pt x="3094" y="1172"/>
                  </a:lnTo>
                  <a:lnTo>
                    <a:pt x="3098" y="1170"/>
                  </a:lnTo>
                  <a:lnTo>
                    <a:pt x="3101" y="1167"/>
                  </a:lnTo>
                  <a:lnTo>
                    <a:pt x="3101" y="1167"/>
                  </a:lnTo>
                  <a:lnTo>
                    <a:pt x="3105" y="1162"/>
                  </a:lnTo>
                  <a:lnTo>
                    <a:pt x="3110" y="1159"/>
                  </a:lnTo>
                  <a:lnTo>
                    <a:pt x="3123" y="1153"/>
                  </a:lnTo>
                  <a:lnTo>
                    <a:pt x="3138" y="1145"/>
                  </a:lnTo>
                  <a:lnTo>
                    <a:pt x="3146" y="1141"/>
                  </a:lnTo>
                  <a:lnTo>
                    <a:pt x="3154" y="1135"/>
                  </a:lnTo>
                  <a:lnTo>
                    <a:pt x="3154" y="1135"/>
                  </a:lnTo>
                  <a:lnTo>
                    <a:pt x="3161" y="1131"/>
                  </a:lnTo>
                  <a:lnTo>
                    <a:pt x="3168" y="1126"/>
                  </a:lnTo>
                  <a:lnTo>
                    <a:pt x="3181" y="1120"/>
                  </a:lnTo>
                  <a:lnTo>
                    <a:pt x="3194" y="1116"/>
                  </a:lnTo>
                  <a:lnTo>
                    <a:pt x="3205" y="1114"/>
                  </a:lnTo>
                  <a:lnTo>
                    <a:pt x="3205" y="1114"/>
                  </a:lnTo>
                  <a:lnTo>
                    <a:pt x="3218" y="1114"/>
                  </a:lnTo>
                  <a:lnTo>
                    <a:pt x="3227" y="1114"/>
                  </a:lnTo>
                  <a:lnTo>
                    <a:pt x="3236" y="1116"/>
                  </a:lnTo>
                  <a:lnTo>
                    <a:pt x="3236" y="1116"/>
                  </a:lnTo>
                  <a:lnTo>
                    <a:pt x="3239" y="1108"/>
                  </a:lnTo>
                  <a:lnTo>
                    <a:pt x="3242" y="1101"/>
                  </a:lnTo>
                  <a:lnTo>
                    <a:pt x="3247" y="1095"/>
                  </a:lnTo>
                  <a:lnTo>
                    <a:pt x="3252" y="1089"/>
                  </a:lnTo>
                  <a:lnTo>
                    <a:pt x="3252" y="1089"/>
                  </a:lnTo>
                  <a:close/>
                </a:path>
              </a:pathLst>
            </a:custGeom>
            <a:solidFill>
              <a:srgbClr val="0070C0"/>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6" name="Freeform 201">
              <a:extLst>
                <a:ext uri="{FF2B5EF4-FFF2-40B4-BE49-F238E27FC236}">
                  <a16:creationId xmlns:a16="http://schemas.microsoft.com/office/drawing/2014/main" id="{1ACF633B-E5F0-4573-9CEA-D80748CC4D39}"/>
                </a:ext>
              </a:extLst>
            </p:cNvPr>
            <p:cNvSpPr>
              <a:spLocks/>
            </p:cNvSpPr>
            <p:nvPr/>
          </p:nvSpPr>
          <p:spPr bwMode="auto">
            <a:xfrm>
              <a:off x="1870206" y="2954363"/>
              <a:ext cx="183056" cy="458857"/>
            </a:xfrm>
            <a:custGeom>
              <a:avLst/>
              <a:gdLst>
                <a:gd name="T0" fmla="*/ 465 w 575"/>
                <a:gd name="T1" fmla="*/ 1159 h 1242"/>
                <a:gd name="T2" fmla="*/ 473 w 575"/>
                <a:gd name="T3" fmla="*/ 1103 h 1242"/>
                <a:gd name="T4" fmla="*/ 455 w 575"/>
                <a:gd name="T5" fmla="*/ 1037 h 1242"/>
                <a:gd name="T6" fmla="*/ 398 w 575"/>
                <a:gd name="T7" fmla="*/ 931 h 1242"/>
                <a:gd name="T8" fmla="*/ 410 w 575"/>
                <a:gd name="T9" fmla="*/ 895 h 1242"/>
                <a:gd name="T10" fmla="*/ 430 w 575"/>
                <a:gd name="T11" fmla="*/ 843 h 1242"/>
                <a:gd name="T12" fmla="*/ 399 w 575"/>
                <a:gd name="T13" fmla="*/ 778 h 1242"/>
                <a:gd name="T14" fmla="*/ 350 w 575"/>
                <a:gd name="T15" fmla="*/ 697 h 1242"/>
                <a:gd name="T16" fmla="*/ 364 w 575"/>
                <a:gd name="T17" fmla="*/ 666 h 1242"/>
                <a:gd name="T18" fmla="*/ 421 w 575"/>
                <a:gd name="T19" fmla="*/ 605 h 1242"/>
                <a:gd name="T20" fmla="*/ 474 w 575"/>
                <a:gd name="T21" fmla="*/ 566 h 1242"/>
                <a:gd name="T22" fmla="*/ 507 w 575"/>
                <a:gd name="T23" fmla="*/ 560 h 1242"/>
                <a:gd name="T24" fmla="*/ 515 w 575"/>
                <a:gd name="T25" fmla="*/ 556 h 1242"/>
                <a:gd name="T26" fmla="*/ 519 w 575"/>
                <a:gd name="T27" fmla="*/ 547 h 1242"/>
                <a:gd name="T28" fmla="*/ 562 w 575"/>
                <a:gd name="T29" fmla="*/ 492 h 1242"/>
                <a:gd name="T30" fmla="*/ 552 w 575"/>
                <a:gd name="T31" fmla="*/ 479 h 1242"/>
                <a:gd name="T32" fmla="*/ 498 w 575"/>
                <a:gd name="T33" fmla="*/ 450 h 1242"/>
                <a:gd name="T34" fmla="*/ 451 w 575"/>
                <a:gd name="T35" fmla="*/ 433 h 1242"/>
                <a:gd name="T36" fmla="*/ 473 w 575"/>
                <a:gd name="T37" fmla="*/ 390 h 1242"/>
                <a:gd name="T38" fmla="*/ 437 w 575"/>
                <a:gd name="T39" fmla="*/ 362 h 1242"/>
                <a:gd name="T40" fmla="*/ 431 w 575"/>
                <a:gd name="T41" fmla="*/ 300 h 1242"/>
                <a:gd name="T42" fmla="*/ 382 w 575"/>
                <a:gd name="T43" fmla="*/ 308 h 1242"/>
                <a:gd name="T44" fmla="*/ 357 w 575"/>
                <a:gd name="T45" fmla="*/ 292 h 1242"/>
                <a:gd name="T46" fmla="*/ 371 w 575"/>
                <a:gd name="T47" fmla="*/ 230 h 1242"/>
                <a:gd name="T48" fmla="*/ 421 w 575"/>
                <a:gd name="T49" fmla="*/ 178 h 1242"/>
                <a:gd name="T50" fmla="*/ 422 w 575"/>
                <a:gd name="T51" fmla="*/ 99 h 1242"/>
                <a:gd name="T52" fmla="*/ 390 w 575"/>
                <a:gd name="T53" fmla="*/ 57 h 1242"/>
                <a:gd name="T54" fmla="*/ 359 w 575"/>
                <a:gd name="T55" fmla="*/ 1 h 1242"/>
                <a:gd name="T56" fmla="*/ 326 w 575"/>
                <a:gd name="T57" fmla="*/ 44 h 1242"/>
                <a:gd name="T58" fmla="*/ 314 w 575"/>
                <a:gd name="T59" fmla="*/ 87 h 1242"/>
                <a:gd name="T60" fmla="*/ 288 w 575"/>
                <a:gd name="T61" fmla="*/ 86 h 1242"/>
                <a:gd name="T62" fmla="*/ 215 w 575"/>
                <a:gd name="T63" fmla="*/ 127 h 1242"/>
                <a:gd name="T64" fmla="*/ 194 w 575"/>
                <a:gd name="T65" fmla="*/ 173 h 1242"/>
                <a:gd name="T66" fmla="*/ 169 w 575"/>
                <a:gd name="T67" fmla="*/ 210 h 1242"/>
                <a:gd name="T68" fmla="*/ 167 w 575"/>
                <a:gd name="T69" fmla="*/ 241 h 1242"/>
                <a:gd name="T70" fmla="*/ 147 w 575"/>
                <a:gd name="T71" fmla="*/ 278 h 1242"/>
                <a:gd name="T72" fmla="*/ 131 w 575"/>
                <a:gd name="T73" fmla="*/ 321 h 1242"/>
                <a:gd name="T74" fmla="*/ 102 w 575"/>
                <a:gd name="T75" fmla="*/ 315 h 1242"/>
                <a:gd name="T76" fmla="*/ 85 w 575"/>
                <a:gd name="T77" fmla="*/ 324 h 1242"/>
                <a:gd name="T78" fmla="*/ 63 w 575"/>
                <a:gd name="T79" fmla="*/ 386 h 1242"/>
                <a:gd name="T80" fmla="*/ 71 w 575"/>
                <a:gd name="T81" fmla="*/ 427 h 1242"/>
                <a:gd name="T82" fmla="*/ 42 w 575"/>
                <a:gd name="T83" fmla="*/ 447 h 1242"/>
                <a:gd name="T84" fmla="*/ 30 w 575"/>
                <a:gd name="T85" fmla="*/ 460 h 1242"/>
                <a:gd name="T86" fmla="*/ 30 w 575"/>
                <a:gd name="T87" fmla="*/ 478 h 1242"/>
                <a:gd name="T88" fmla="*/ 11 w 575"/>
                <a:gd name="T89" fmla="*/ 499 h 1242"/>
                <a:gd name="T90" fmla="*/ 70 w 575"/>
                <a:gd name="T91" fmla="*/ 593 h 1242"/>
                <a:gd name="T92" fmla="*/ 104 w 575"/>
                <a:gd name="T93" fmla="*/ 616 h 1242"/>
                <a:gd name="T94" fmla="*/ 94 w 575"/>
                <a:gd name="T95" fmla="*/ 655 h 1242"/>
                <a:gd name="T96" fmla="*/ 127 w 575"/>
                <a:gd name="T97" fmla="*/ 665 h 1242"/>
                <a:gd name="T98" fmla="*/ 148 w 575"/>
                <a:gd name="T99" fmla="*/ 785 h 1242"/>
                <a:gd name="T100" fmla="*/ 150 w 575"/>
                <a:gd name="T101" fmla="*/ 862 h 1242"/>
                <a:gd name="T102" fmla="*/ 186 w 575"/>
                <a:gd name="T103" fmla="*/ 871 h 1242"/>
                <a:gd name="T104" fmla="*/ 233 w 575"/>
                <a:gd name="T105" fmla="*/ 852 h 1242"/>
                <a:gd name="T106" fmla="*/ 295 w 575"/>
                <a:gd name="T107" fmla="*/ 808 h 1242"/>
                <a:gd name="T108" fmla="*/ 329 w 575"/>
                <a:gd name="T109" fmla="*/ 789 h 1242"/>
                <a:gd name="T110" fmla="*/ 351 w 575"/>
                <a:gd name="T111" fmla="*/ 848 h 1242"/>
                <a:gd name="T112" fmla="*/ 378 w 575"/>
                <a:gd name="T113" fmla="*/ 977 h 1242"/>
                <a:gd name="T114" fmla="*/ 409 w 575"/>
                <a:gd name="T115" fmla="*/ 1050 h 1242"/>
                <a:gd name="T116" fmla="*/ 402 w 575"/>
                <a:gd name="T117" fmla="*/ 1110 h 1242"/>
                <a:gd name="T118" fmla="*/ 388 w 575"/>
                <a:gd name="T119" fmla="*/ 1137 h 1242"/>
                <a:gd name="T120" fmla="*/ 421 w 575"/>
                <a:gd name="T121" fmla="*/ 1171 h 1242"/>
                <a:gd name="T122" fmla="*/ 423 w 575"/>
                <a:gd name="T123" fmla="*/ 123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 h="1242">
                  <a:moveTo>
                    <a:pt x="424" y="1226"/>
                  </a:moveTo>
                  <a:lnTo>
                    <a:pt x="424" y="1226"/>
                  </a:lnTo>
                  <a:lnTo>
                    <a:pt x="424" y="1214"/>
                  </a:lnTo>
                  <a:lnTo>
                    <a:pt x="426" y="1204"/>
                  </a:lnTo>
                  <a:lnTo>
                    <a:pt x="428" y="1198"/>
                  </a:lnTo>
                  <a:lnTo>
                    <a:pt x="430" y="1194"/>
                  </a:lnTo>
                  <a:lnTo>
                    <a:pt x="433" y="1190"/>
                  </a:lnTo>
                  <a:lnTo>
                    <a:pt x="437" y="1187"/>
                  </a:lnTo>
                  <a:lnTo>
                    <a:pt x="437" y="1187"/>
                  </a:lnTo>
                  <a:lnTo>
                    <a:pt x="445" y="1181"/>
                  </a:lnTo>
                  <a:lnTo>
                    <a:pt x="453" y="1175"/>
                  </a:lnTo>
                  <a:lnTo>
                    <a:pt x="459" y="1168"/>
                  </a:lnTo>
                  <a:lnTo>
                    <a:pt x="462" y="1164"/>
                  </a:lnTo>
                  <a:lnTo>
                    <a:pt x="465" y="1159"/>
                  </a:lnTo>
                  <a:lnTo>
                    <a:pt x="465" y="1159"/>
                  </a:lnTo>
                  <a:lnTo>
                    <a:pt x="467" y="1154"/>
                  </a:lnTo>
                  <a:lnTo>
                    <a:pt x="469" y="1151"/>
                  </a:lnTo>
                  <a:lnTo>
                    <a:pt x="474" y="1148"/>
                  </a:lnTo>
                  <a:lnTo>
                    <a:pt x="476" y="1147"/>
                  </a:lnTo>
                  <a:lnTo>
                    <a:pt x="478" y="1145"/>
                  </a:lnTo>
                  <a:lnTo>
                    <a:pt x="478" y="1142"/>
                  </a:lnTo>
                  <a:lnTo>
                    <a:pt x="479" y="1137"/>
                  </a:lnTo>
                  <a:lnTo>
                    <a:pt x="479" y="1137"/>
                  </a:lnTo>
                  <a:lnTo>
                    <a:pt x="478" y="1126"/>
                  </a:lnTo>
                  <a:lnTo>
                    <a:pt x="479" y="1118"/>
                  </a:lnTo>
                  <a:lnTo>
                    <a:pt x="478" y="1111"/>
                  </a:lnTo>
                  <a:lnTo>
                    <a:pt x="477" y="1108"/>
                  </a:lnTo>
                  <a:lnTo>
                    <a:pt x="475" y="1106"/>
                  </a:lnTo>
                  <a:lnTo>
                    <a:pt x="475" y="1106"/>
                  </a:lnTo>
                  <a:lnTo>
                    <a:pt x="473" y="1103"/>
                  </a:lnTo>
                  <a:lnTo>
                    <a:pt x="472" y="1099"/>
                  </a:lnTo>
                  <a:lnTo>
                    <a:pt x="471" y="1089"/>
                  </a:lnTo>
                  <a:lnTo>
                    <a:pt x="471" y="1084"/>
                  </a:lnTo>
                  <a:lnTo>
                    <a:pt x="470" y="1079"/>
                  </a:lnTo>
                  <a:lnTo>
                    <a:pt x="468" y="1075"/>
                  </a:lnTo>
                  <a:lnTo>
                    <a:pt x="465" y="1072"/>
                  </a:lnTo>
                  <a:lnTo>
                    <a:pt x="465" y="1072"/>
                  </a:lnTo>
                  <a:lnTo>
                    <a:pt x="458" y="1069"/>
                  </a:lnTo>
                  <a:lnTo>
                    <a:pt x="456" y="1067"/>
                  </a:lnTo>
                  <a:lnTo>
                    <a:pt x="454" y="1065"/>
                  </a:lnTo>
                  <a:lnTo>
                    <a:pt x="453" y="1063"/>
                  </a:lnTo>
                  <a:lnTo>
                    <a:pt x="453" y="1060"/>
                  </a:lnTo>
                  <a:lnTo>
                    <a:pt x="454" y="1051"/>
                  </a:lnTo>
                  <a:lnTo>
                    <a:pt x="454" y="1051"/>
                  </a:lnTo>
                  <a:lnTo>
                    <a:pt x="455" y="1037"/>
                  </a:lnTo>
                  <a:lnTo>
                    <a:pt x="456" y="1021"/>
                  </a:lnTo>
                  <a:lnTo>
                    <a:pt x="456" y="1007"/>
                  </a:lnTo>
                  <a:lnTo>
                    <a:pt x="454" y="1002"/>
                  </a:lnTo>
                  <a:lnTo>
                    <a:pt x="453" y="998"/>
                  </a:lnTo>
                  <a:lnTo>
                    <a:pt x="453" y="998"/>
                  </a:lnTo>
                  <a:lnTo>
                    <a:pt x="447" y="991"/>
                  </a:lnTo>
                  <a:lnTo>
                    <a:pt x="440" y="984"/>
                  </a:lnTo>
                  <a:lnTo>
                    <a:pt x="427" y="973"/>
                  </a:lnTo>
                  <a:lnTo>
                    <a:pt x="427" y="973"/>
                  </a:lnTo>
                  <a:lnTo>
                    <a:pt x="421" y="967"/>
                  </a:lnTo>
                  <a:lnTo>
                    <a:pt x="413" y="959"/>
                  </a:lnTo>
                  <a:lnTo>
                    <a:pt x="406" y="950"/>
                  </a:lnTo>
                  <a:lnTo>
                    <a:pt x="402" y="942"/>
                  </a:lnTo>
                  <a:lnTo>
                    <a:pt x="402" y="942"/>
                  </a:lnTo>
                  <a:lnTo>
                    <a:pt x="398" y="931"/>
                  </a:lnTo>
                  <a:lnTo>
                    <a:pt x="395" y="926"/>
                  </a:lnTo>
                  <a:lnTo>
                    <a:pt x="392" y="923"/>
                  </a:lnTo>
                  <a:lnTo>
                    <a:pt x="392" y="923"/>
                  </a:lnTo>
                  <a:lnTo>
                    <a:pt x="390" y="921"/>
                  </a:lnTo>
                  <a:lnTo>
                    <a:pt x="389" y="918"/>
                  </a:lnTo>
                  <a:lnTo>
                    <a:pt x="388" y="915"/>
                  </a:lnTo>
                  <a:lnTo>
                    <a:pt x="388" y="912"/>
                  </a:lnTo>
                  <a:lnTo>
                    <a:pt x="388" y="908"/>
                  </a:lnTo>
                  <a:lnTo>
                    <a:pt x="389" y="905"/>
                  </a:lnTo>
                  <a:lnTo>
                    <a:pt x="392" y="903"/>
                  </a:lnTo>
                  <a:lnTo>
                    <a:pt x="396" y="902"/>
                  </a:lnTo>
                  <a:lnTo>
                    <a:pt x="396" y="902"/>
                  </a:lnTo>
                  <a:lnTo>
                    <a:pt x="404" y="899"/>
                  </a:lnTo>
                  <a:lnTo>
                    <a:pt x="407" y="897"/>
                  </a:lnTo>
                  <a:lnTo>
                    <a:pt x="410" y="895"/>
                  </a:lnTo>
                  <a:lnTo>
                    <a:pt x="412" y="892"/>
                  </a:lnTo>
                  <a:lnTo>
                    <a:pt x="413" y="888"/>
                  </a:lnTo>
                  <a:lnTo>
                    <a:pt x="414" y="884"/>
                  </a:lnTo>
                  <a:lnTo>
                    <a:pt x="415" y="879"/>
                  </a:lnTo>
                  <a:lnTo>
                    <a:pt x="415" y="879"/>
                  </a:lnTo>
                  <a:lnTo>
                    <a:pt x="413" y="868"/>
                  </a:lnTo>
                  <a:lnTo>
                    <a:pt x="412" y="860"/>
                  </a:lnTo>
                  <a:lnTo>
                    <a:pt x="411" y="855"/>
                  </a:lnTo>
                  <a:lnTo>
                    <a:pt x="412" y="852"/>
                  </a:lnTo>
                  <a:lnTo>
                    <a:pt x="413" y="850"/>
                  </a:lnTo>
                  <a:lnTo>
                    <a:pt x="416" y="848"/>
                  </a:lnTo>
                  <a:lnTo>
                    <a:pt x="416" y="848"/>
                  </a:lnTo>
                  <a:lnTo>
                    <a:pt x="423" y="846"/>
                  </a:lnTo>
                  <a:lnTo>
                    <a:pt x="428" y="844"/>
                  </a:lnTo>
                  <a:lnTo>
                    <a:pt x="430" y="843"/>
                  </a:lnTo>
                  <a:lnTo>
                    <a:pt x="432" y="841"/>
                  </a:lnTo>
                  <a:lnTo>
                    <a:pt x="433" y="839"/>
                  </a:lnTo>
                  <a:lnTo>
                    <a:pt x="433" y="836"/>
                  </a:lnTo>
                  <a:lnTo>
                    <a:pt x="433" y="836"/>
                  </a:lnTo>
                  <a:lnTo>
                    <a:pt x="432" y="830"/>
                  </a:lnTo>
                  <a:lnTo>
                    <a:pt x="430" y="826"/>
                  </a:lnTo>
                  <a:lnTo>
                    <a:pt x="423" y="820"/>
                  </a:lnTo>
                  <a:lnTo>
                    <a:pt x="423" y="820"/>
                  </a:lnTo>
                  <a:lnTo>
                    <a:pt x="416" y="814"/>
                  </a:lnTo>
                  <a:lnTo>
                    <a:pt x="411" y="806"/>
                  </a:lnTo>
                  <a:lnTo>
                    <a:pt x="407" y="797"/>
                  </a:lnTo>
                  <a:lnTo>
                    <a:pt x="404" y="790"/>
                  </a:lnTo>
                  <a:lnTo>
                    <a:pt x="404" y="790"/>
                  </a:lnTo>
                  <a:lnTo>
                    <a:pt x="402" y="784"/>
                  </a:lnTo>
                  <a:lnTo>
                    <a:pt x="399" y="778"/>
                  </a:lnTo>
                  <a:lnTo>
                    <a:pt x="394" y="771"/>
                  </a:lnTo>
                  <a:lnTo>
                    <a:pt x="386" y="763"/>
                  </a:lnTo>
                  <a:lnTo>
                    <a:pt x="386" y="763"/>
                  </a:lnTo>
                  <a:lnTo>
                    <a:pt x="376" y="755"/>
                  </a:lnTo>
                  <a:lnTo>
                    <a:pt x="366" y="746"/>
                  </a:lnTo>
                  <a:lnTo>
                    <a:pt x="363" y="742"/>
                  </a:lnTo>
                  <a:lnTo>
                    <a:pt x="360" y="737"/>
                  </a:lnTo>
                  <a:lnTo>
                    <a:pt x="358" y="733"/>
                  </a:lnTo>
                  <a:lnTo>
                    <a:pt x="357" y="728"/>
                  </a:lnTo>
                  <a:lnTo>
                    <a:pt x="357" y="728"/>
                  </a:lnTo>
                  <a:lnTo>
                    <a:pt x="357" y="719"/>
                  </a:lnTo>
                  <a:lnTo>
                    <a:pt x="356" y="710"/>
                  </a:lnTo>
                  <a:lnTo>
                    <a:pt x="354" y="702"/>
                  </a:lnTo>
                  <a:lnTo>
                    <a:pt x="352" y="699"/>
                  </a:lnTo>
                  <a:lnTo>
                    <a:pt x="350" y="697"/>
                  </a:lnTo>
                  <a:lnTo>
                    <a:pt x="350" y="697"/>
                  </a:lnTo>
                  <a:lnTo>
                    <a:pt x="345" y="693"/>
                  </a:lnTo>
                  <a:lnTo>
                    <a:pt x="342" y="688"/>
                  </a:lnTo>
                  <a:lnTo>
                    <a:pt x="341" y="686"/>
                  </a:lnTo>
                  <a:lnTo>
                    <a:pt x="341" y="683"/>
                  </a:lnTo>
                  <a:lnTo>
                    <a:pt x="343" y="682"/>
                  </a:lnTo>
                  <a:lnTo>
                    <a:pt x="346" y="681"/>
                  </a:lnTo>
                  <a:lnTo>
                    <a:pt x="346" y="681"/>
                  </a:lnTo>
                  <a:lnTo>
                    <a:pt x="353" y="680"/>
                  </a:lnTo>
                  <a:lnTo>
                    <a:pt x="359" y="679"/>
                  </a:lnTo>
                  <a:lnTo>
                    <a:pt x="361" y="677"/>
                  </a:lnTo>
                  <a:lnTo>
                    <a:pt x="362" y="675"/>
                  </a:lnTo>
                  <a:lnTo>
                    <a:pt x="363" y="671"/>
                  </a:lnTo>
                  <a:lnTo>
                    <a:pt x="364" y="666"/>
                  </a:lnTo>
                  <a:lnTo>
                    <a:pt x="364" y="666"/>
                  </a:lnTo>
                  <a:lnTo>
                    <a:pt x="364" y="650"/>
                  </a:lnTo>
                  <a:lnTo>
                    <a:pt x="365" y="632"/>
                  </a:lnTo>
                  <a:lnTo>
                    <a:pt x="367" y="623"/>
                  </a:lnTo>
                  <a:lnTo>
                    <a:pt x="369" y="615"/>
                  </a:lnTo>
                  <a:lnTo>
                    <a:pt x="372" y="609"/>
                  </a:lnTo>
                  <a:lnTo>
                    <a:pt x="374" y="607"/>
                  </a:lnTo>
                  <a:lnTo>
                    <a:pt x="377" y="606"/>
                  </a:lnTo>
                  <a:lnTo>
                    <a:pt x="377" y="606"/>
                  </a:lnTo>
                  <a:lnTo>
                    <a:pt x="385" y="602"/>
                  </a:lnTo>
                  <a:lnTo>
                    <a:pt x="391" y="600"/>
                  </a:lnTo>
                  <a:lnTo>
                    <a:pt x="398" y="600"/>
                  </a:lnTo>
                  <a:lnTo>
                    <a:pt x="407" y="603"/>
                  </a:lnTo>
                  <a:lnTo>
                    <a:pt x="407" y="603"/>
                  </a:lnTo>
                  <a:lnTo>
                    <a:pt x="416" y="604"/>
                  </a:lnTo>
                  <a:lnTo>
                    <a:pt x="421" y="605"/>
                  </a:lnTo>
                  <a:lnTo>
                    <a:pt x="425" y="604"/>
                  </a:lnTo>
                  <a:lnTo>
                    <a:pt x="429" y="603"/>
                  </a:lnTo>
                  <a:lnTo>
                    <a:pt x="432" y="601"/>
                  </a:lnTo>
                  <a:lnTo>
                    <a:pt x="435" y="597"/>
                  </a:lnTo>
                  <a:lnTo>
                    <a:pt x="438" y="594"/>
                  </a:lnTo>
                  <a:lnTo>
                    <a:pt x="438" y="594"/>
                  </a:lnTo>
                  <a:lnTo>
                    <a:pt x="444" y="587"/>
                  </a:lnTo>
                  <a:lnTo>
                    <a:pt x="450" y="582"/>
                  </a:lnTo>
                  <a:lnTo>
                    <a:pt x="455" y="579"/>
                  </a:lnTo>
                  <a:lnTo>
                    <a:pt x="462" y="578"/>
                  </a:lnTo>
                  <a:lnTo>
                    <a:pt x="462" y="578"/>
                  </a:lnTo>
                  <a:lnTo>
                    <a:pt x="464" y="577"/>
                  </a:lnTo>
                  <a:lnTo>
                    <a:pt x="467" y="575"/>
                  </a:lnTo>
                  <a:lnTo>
                    <a:pt x="471" y="569"/>
                  </a:lnTo>
                  <a:lnTo>
                    <a:pt x="474" y="566"/>
                  </a:lnTo>
                  <a:lnTo>
                    <a:pt x="477" y="564"/>
                  </a:lnTo>
                  <a:lnTo>
                    <a:pt x="481" y="562"/>
                  </a:lnTo>
                  <a:lnTo>
                    <a:pt x="487" y="561"/>
                  </a:lnTo>
                  <a:lnTo>
                    <a:pt x="487" y="561"/>
                  </a:lnTo>
                  <a:lnTo>
                    <a:pt x="490" y="561"/>
                  </a:lnTo>
                  <a:lnTo>
                    <a:pt x="490" y="561"/>
                  </a:lnTo>
                  <a:lnTo>
                    <a:pt x="492" y="561"/>
                  </a:lnTo>
                  <a:lnTo>
                    <a:pt x="492" y="561"/>
                  </a:lnTo>
                  <a:lnTo>
                    <a:pt x="493" y="561"/>
                  </a:lnTo>
                  <a:lnTo>
                    <a:pt x="493" y="561"/>
                  </a:lnTo>
                  <a:lnTo>
                    <a:pt x="500" y="561"/>
                  </a:lnTo>
                  <a:lnTo>
                    <a:pt x="507" y="560"/>
                  </a:lnTo>
                  <a:lnTo>
                    <a:pt x="507" y="560"/>
                  </a:lnTo>
                  <a:lnTo>
                    <a:pt x="507" y="560"/>
                  </a:lnTo>
                  <a:lnTo>
                    <a:pt x="507" y="560"/>
                  </a:lnTo>
                  <a:lnTo>
                    <a:pt x="509" y="559"/>
                  </a:lnTo>
                  <a:lnTo>
                    <a:pt x="509" y="559"/>
                  </a:lnTo>
                  <a:lnTo>
                    <a:pt x="509" y="559"/>
                  </a:lnTo>
                  <a:lnTo>
                    <a:pt x="509" y="559"/>
                  </a:lnTo>
                  <a:lnTo>
                    <a:pt x="512" y="558"/>
                  </a:lnTo>
                  <a:lnTo>
                    <a:pt x="512" y="558"/>
                  </a:lnTo>
                  <a:lnTo>
                    <a:pt x="513" y="558"/>
                  </a:lnTo>
                  <a:lnTo>
                    <a:pt x="513" y="558"/>
                  </a:lnTo>
                  <a:lnTo>
                    <a:pt x="513" y="557"/>
                  </a:lnTo>
                  <a:lnTo>
                    <a:pt x="513" y="557"/>
                  </a:lnTo>
                  <a:lnTo>
                    <a:pt x="514" y="557"/>
                  </a:lnTo>
                  <a:lnTo>
                    <a:pt x="514" y="557"/>
                  </a:lnTo>
                  <a:lnTo>
                    <a:pt x="514" y="556"/>
                  </a:lnTo>
                  <a:lnTo>
                    <a:pt x="514" y="556"/>
                  </a:lnTo>
                  <a:lnTo>
                    <a:pt x="515" y="556"/>
                  </a:lnTo>
                  <a:lnTo>
                    <a:pt x="515" y="556"/>
                  </a:lnTo>
                  <a:lnTo>
                    <a:pt x="516" y="554"/>
                  </a:lnTo>
                  <a:lnTo>
                    <a:pt x="516" y="554"/>
                  </a:lnTo>
                  <a:lnTo>
                    <a:pt x="516" y="554"/>
                  </a:lnTo>
                  <a:lnTo>
                    <a:pt x="516" y="554"/>
                  </a:lnTo>
                  <a:lnTo>
                    <a:pt x="517" y="552"/>
                  </a:lnTo>
                  <a:lnTo>
                    <a:pt x="517" y="552"/>
                  </a:lnTo>
                  <a:lnTo>
                    <a:pt x="517" y="552"/>
                  </a:lnTo>
                  <a:lnTo>
                    <a:pt x="517" y="552"/>
                  </a:lnTo>
                  <a:lnTo>
                    <a:pt x="518" y="550"/>
                  </a:lnTo>
                  <a:lnTo>
                    <a:pt x="518" y="550"/>
                  </a:lnTo>
                  <a:lnTo>
                    <a:pt x="518" y="550"/>
                  </a:lnTo>
                  <a:lnTo>
                    <a:pt x="518" y="550"/>
                  </a:lnTo>
                  <a:lnTo>
                    <a:pt x="519" y="547"/>
                  </a:lnTo>
                  <a:lnTo>
                    <a:pt x="519" y="547"/>
                  </a:lnTo>
                  <a:lnTo>
                    <a:pt x="520" y="538"/>
                  </a:lnTo>
                  <a:lnTo>
                    <a:pt x="522" y="534"/>
                  </a:lnTo>
                  <a:lnTo>
                    <a:pt x="525" y="531"/>
                  </a:lnTo>
                  <a:lnTo>
                    <a:pt x="531" y="529"/>
                  </a:lnTo>
                  <a:lnTo>
                    <a:pt x="531" y="529"/>
                  </a:lnTo>
                  <a:lnTo>
                    <a:pt x="537" y="525"/>
                  </a:lnTo>
                  <a:lnTo>
                    <a:pt x="543" y="522"/>
                  </a:lnTo>
                  <a:lnTo>
                    <a:pt x="547" y="517"/>
                  </a:lnTo>
                  <a:lnTo>
                    <a:pt x="549" y="515"/>
                  </a:lnTo>
                  <a:lnTo>
                    <a:pt x="551" y="510"/>
                  </a:lnTo>
                  <a:lnTo>
                    <a:pt x="551" y="510"/>
                  </a:lnTo>
                  <a:lnTo>
                    <a:pt x="553" y="504"/>
                  </a:lnTo>
                  <a:lnTo>
                    <a:pt x="555" y="499"/>
                  </a:lnTo>
                  <a:lnTo>
                    <a:pt x="557" y="495"/>
                  </a:lnTo>
                  <a:lnTo>
                    <a:pt x="562" y="492"/>
                  </a:lnTo>
                  <a:lnTo>
                    <a:pt x="562" y="492"/>
                  </a:lnTo>
                  <a:lnTo>
                    <a:pt x="566" y="487"/>
                  </a:lnTo>
                  <a:lnTo>
                    <a:pt x="569" y="480"/>
                  </a:lnTo>
                  <a:lnTo>
                    <a:pt x="573" y="472"/>
                  </a:lnTo>
                  <a:lnTo>
                    <a:pt x="575" y="463"/>
                  </a:lnTo>
                  <a:lnTo>
                    <a:pt x="575" y="463"/>
                  </a:lnTo>
                  <a:lnTo>
                    <a:pt x="575" y="463"/>
                  </a:lnTo>
                  <a:lnTo>
                    <a:pt x="575" y="463"/>
                  </a:lnTo>
                  <a:lnTo>
                    <a:pt x="571" y="464"/>
                  </a:lnTo>
                  <a:lnTo>
                    <a:pt x="568" y="467"/>
                  </a:lnTo>
                  <a:lnTo>
                    <a:pt x="562" y="473"/>
                  </a:lnTo>
                  <a:lnTo>
                    <a:pt x="562" y="473"/>
                  </a:lnTo>
                  <a:lnTo>
                    <a:pt x="558" y="476"/>
                  </a:lnTo>
                  <a:lnTo>
                    <a:pt x="555" y="477"/>
                  </a:lnTo>
                  <a:lnTo>
                    <a:pt x="552" y="479"/>
                  </a:lnTo>
                  <a:lnTo>
                    <a:pt x="550" y="482"/>
                  </a:lnTo>
                  <a:lnTo>
                    <a:pt x="550" y="482"/>
                  </a:lnTo>
                  <a:lnTo>
                    <a:pt x="548" y="484"/>
                  </a:lnTo>
                  <a:lnTo>
                    <a:pt x="546" y="485"/>
                  </a:lnTo>
                  <a:lnTo>
                    <a:pt x="539" y="486"/>
                  </a:lnTo>
                  <a:lnTo>
                    <a:pt x="522" y="486"/>
                  </a:lnTo>
                  <a:lnTo>
                    <a:pt x="522" y="486"/>
                  </a:lnTo>
                  <a:lnTo>
                    <a:pt x="518" y="485"/>
                  </a:lnTo>
                  <a:lnTo>
                    <a:pt x="515" y="484"/>
                  </a:lnTo>
                  <a:lnTo>
                    <a:pt x="514" y="483"/>
                  </a:lnTo>
                  <a:lnTo>
                    <a:pt x="513" y="480"/>
                  </a:lnTo>
                  <a:lnTo>
                    <a:pt x="511" y="475"/>
                  </a:lnTo>
                  <a:lnTo>
                    <a:pt x="509" y="469"/>
                  </a:lnTo>
                  <a:lnTo>
                    <a:pt x="509" y="469"/>
                  </a:lnTo>
                  <a:lnTo>
                    <a:pt x="498" y="450"/>
                  </a:lnTo>
                  <a:lnTo>
                    <a:pt x="498" y="450"/>
                  </a:lnTo>
                  <a:lnTo>
                    <a:pt x="496" y="447"/>
                  </a:lnTo>
                  <a:lnTo>
                    <a:pt x="493" y="445"/>
                  </a:lnTo>
                  <a:lnTo>
                    <a:pt x="489" y="444"/>
                  </a:lnTo>
                  <a:lnTo>
                    <a:pt x="484" y="444"/>
                  </a:lnTo>
                  <a:lnTo>
                    <a:pt x="474" y="444"/>
                  </a:lnTo>
                  <a:lnTo>
                    <a:pt x="466" y="444"/>
                  </a:lnTo>
                  <a:lnTo>
                    <a:pt x="466" y="444"/>
                  </a:lnTo>
                  <a:lnTo>
                    <a:pt x="461" y="443"/>
                  </a:lnTo>
                  <a:lnTo>
                    <a:pt x="459" y="442"/>
                  </a:lnTo>
                  <a:lnTo>
                    <a:pt x="456" y="439"/>
                  </a:lnTo>
                  <a:lnTo>
                    <a:pt x="453" y="437"/>
                  </a:lnTo>
                  <a:lnTo>
                    <a:pt x="453" y="437"/>
                  </a:lnTo>
                  <a:lnTo>
                    <a:pt x="451" y="435"/>
                  </a:lnTo>
                  <a:lnTo>
                    <a:pt x="451" y="433"/>
                  </a:lnTo>
                  <a:lnTo>
                    <a:pt x="451" y="431"/>
                  </a:lnTo>
                  <a:lnTo>
                    <a:pt x="452" y="429"/>
                  </a:lnTo>
                  <a:lnTo>
                    <a:pt x="455" y="426"/>
                  </a:lnTo>
                  <a:lnTo>
                    <a:pt x="459" y="422"/>
                  </a:lnTo>
                  <a:lnTo>
                    <a:pt x="459" y="422"/>
                  </a:lnTo>
                  <a:lnTo>
                    <a:pt x="461" y="420"/>
                  </a:lnTo>
                  <a:lnTo>
                    <a:pt x="463" y="416"/>
                  </a:lnTo>
                  <a:lnTo>
                    <a:pt x="464" y="412"/>
                  </a:lnTo>
                  <a:lnTo>
                    <a:pt x="464" y="406"/>
                  </a:lnTo>
                  <a:lnTo>
                    <a:pt x="464" y="406"/>
                  </a:lnTo>
                  <a:lnTo>
                    <a:pt x="463" y="403"/>
                  </a:lnTo>
                  <a:lnTo>
                    <a:pt x="464" y="401"/>
                  </a:lnTo>
                  <a:lnTo>
                    <a:pt x="467" y="398"/>
                  </a:lnTo>
                  <a:lnTo>
                    <a:pt x="471" y="393"/>
                  </a:lnTo>
                  <a:lnTo>
                    <a:pt x="473" y="390"/>
                  </a:lnTo>
                  <a:lnTo>
                    <a:pt x="475" y="386"/>
                  </a:lnTo>
                  <a:lnTo>
                    <a:pt x="475" y="386"/>
                  </a:lnTo>
                  <a:lnTo>
                    <a:pt x="475" y="382"/>
                  </a:lnTo>
                  <a:lnTo>
                    <a:pt x="473" y="379"/>
                  </a:lnTo>
                  <a:lnTo>
                    <a:pt x="470" y="378"/>
                  </a:lnTo>
                  <a:lnTo>
                    <a:pt x="467" y="377"/>
                  </a:lnTo>
                  <a:lnTo>
                    <a:pt x="458" y="377"/>
                  </a:lnTo>
                  <a:lnTo>
                    <a:pt x="450" y="377"/>
                  </a:lnTo>
                  <a:lnTo>
                    <a:pt x="450" y="377"/>
                  </a:lnTo>
                  <a:lnTo>
                    <a:pt x="444" y="376"/>
                  </a:lnTo>
                  <a:lnTo>
                    <a:pt x="442" y="375"/>
                  </a:lnTo>
                  <a:lnTo>
                    <a:pt x="440" y="373"/>
                  </a:lnTo>
                  <a:lnTo>
                    <a:pt x="438" y="369"/>
                  </a:lnTo>
                  <a:lnTo>
                    <a:pt x="437" y="362"/>
                  </a:lnTo>
                  <a:lnTo>
                    <a:pt x="437" y="362"/>
                  </a:lnTo>
                  <a:lnTo>
                    <a:pt x="436" y="356"/>
                  </a:lnTo>
                  <a:lnTo>
                    <a:pt x="434" y="352"/>
                  </a:lnTo>
                  <a:lnTo>
                    <a:pt x="432" y="349"/>
                  </a:lnTo>
                  <a:lnTo>
                    <a:pt x="430" y="344"/>
                  </a:lnTo>
                  <a:lnTo>
                    <a:pt x="430" y="344"/>
                  </a:lnTo>
                  <a:lnTo>
                    <a:pt x="428" y="337"/>
                  </a:lnTo>
                  <a:lnTo>
                    <a:pt x="427" y="332"/>
                  </a:lnTo>
                  <a:lnTo>
                    <a:pt x="427" y="328"/>
                  </a:lnTo>
                  <a:lnTo>
                    <a:pt x="428" y="322"/>
                  </a:lnTo>
                  <a:lnTo>
                    <a:pt x="428" y="322"/>
                  </a:lnTo>
                  <a:lnTo>
                    <a:pt x="430" y="314"/>
                  </a:lnTo>
                  <a:lnTo>
                    <a:pt x="432" y="306"/>
                  </a:lnTo>
                  <a:lnTo>
                    <a:pt x="432" y="303"/>
                  </a:lnTo>
                  <a:lnTo>
                    <a:pt x="432" y="301"/>
                  </a:lnTo>
                  <a:lnTo>
                    <a:pt x="431" y="300"/>
                  </a:lnTo>
                  <a:lnTo>
                    <a:pt x="429" y="301"/>
                  </a:lnTo>
                  <a:lnTo>
                    <a:pt x="429" y="301"/>
                  </a:lnTo>
                  <a:lnTo>
                    <a:pt x="426" y="303"/>
                  </a:lnTo>
                  <a:lnTo>
                    <a:pt x="422" y="304"/>
                  </a:lnTo>
                  <a:lnTo>
                    <a:pt x="414" y="306"/>
                  </a:lnTo>
                  <a:lnTo>
                    <a:pt x="407" y="305"/>
                  </a:lnTo>
                  <a:lnTo>
                    <a:pt x="402" y="304"/>
                  </a:lnTo>
                  <a:lnTo>
                    <a:pt x="402" y="304"/>
                  </a:lnTo>
                  <a:lnTo>
                    <a:pt x="400" y="303"/>
                  </a:lnTo>
                  <a:lnTo>
                    <a:pt x="398" y="303"/>
                  </a:lnTo>
                  <a:lnTo>
                    <a:pt x="394" y="304"/>
                  </a:lnTo>
                  <a:lnTo>
                    <a:pt x="390" y="306"/>
                  </a:lnTo>
                  <a:lnTo>
                    <a:pt x="386" y="308"/>
                  </a:lnTo>
                  <a:lnTo>
                    <a:pt x="386" y="308"/>
                  </a:lnTo>
                  <a:lnTo>
                    <a:pt x="382" y="308"/>
                  </a:lnTo>
                  <a:lnTo>
                    <a:pt x="377" y="309"/>
                  </a:lnTo>
                  <a:lnTo>
                    <a:pt x="373" y="312"/>
                  </a:lnTo>
                  <a:lnTo>
                    <a:pt x="370" y="315"/>
                  </a:lnTo>
                  <a:lnTo>
                    <a:pt x="370" y="315"/>
                  </a:lnTo>
                  <a:lnTo>
                    <a:pt x="367" y="318"/>
                  </a:lnTo>
                  <a:lnTo>
                    <a:pt x="363" y="319"/>
                  </a:lnTo>
                  <a:lnTo>
                    <a:pt x="359" y="320"/>
                  </a:lnTo>
                  <a:lnTo>
                    <a:pt x="356" y="319"/>
                  </a:lnTo>
                  <a:lnTo>
                    <a:pt x="356" y="319"/>
                  </a:lnTo>
                  <a:lnTo>
                    <a:pt x="355" y="318"/>
                  </a:lnTo>
                  <a:lnTo>
                    <a:pt x="355" y="315"/>
                  </a:lnTo>
                  <a:lnTo>
                    <a:pt x="356" y="308"/>
                  </a:lnTo>
                  <a:lnTo>
                    <a:pt x="357" y="300"/>
                  </a:lnTo>
                  <a:lnTo>
                    <a:pt x="357" y="292"/>
                  </a:lnTo>
                  <a:lnTo>
                    <a:pt x="357" y="292"/>
                  </a:lnTo>
                  <a:lnTo>
                    <a:pt x="355" y="283"/>
                  </a:lnTo>
                  <a:lnTo>
                    <a:pt x="352" y="276"/>
                  </a:lnTo>
                  <a:lnTo>
                    <a:pt x="352" y="276"/>
                  </a:lnTo>
                  <a:lnTo>
                    <a:pt x="349" y="272"/>
                  </a:lnTo>
                  <a:lnTo>
                    <a:pt x="348" y="268"/>
                  </a:lnTo>
                  <a:lnTo>
                    <a:pt x="349" y="266"/>
                  </a:lnTo>
                  <a:lnTo>
                    <a:pt x="353" y="263"/>
                  </a:lnTo>
                  <a:lnTo>
                    <a:pt x="353" y="263"/>
                  </a:lnTo>
                  <a:lnTo>
                    <a:pt x="356" y="259"/>
                  </a:lnTo>
                  <a:lnTo>
                    <a:pt x="358" y="254"/>
                  </a:lnTo>
                  <a:lnTo>
                    <a:pt x="360" y="247"/>
                  </a:lnTo>
                  <a:lnTo>
                    <a:pt x="362" y="241"/>
                  </a:lnTo>
                  <a:lnTo>
                    <a:pt x="362" y="241"/>
                  </a:lnTo>
                  <a:lnTo>
                    <a:pt x="366" y="235"/>
                  </a:lnTo>
                  <a:lnTo>
                    <a:pt x="371" y="230"/>
                  </a:lnTo>
                  <a:lnTo>
                    <a:pt x="377" y="225"/>
                  </a:lnTo>
                  <a:lnTo>
                    <a:pt x="383" y="219"/>
                  </a:lnTo>
                  <a:lnTo>
                    <a:pt x="383" y="219"/>
                  </a:lnTo>
                  <a:lnTo>
                    <a:pt x="387" y="212"/>
                  </a:lnTo>
                  <a:lnTo>
                    <a:pt x="391" y="208"/>
                  </a:lnTo>
                  <a:lnTo>
                    <a:pt x="396" y="205"/>
                  </a:lnTo>
                  <a:lnTo>
                    <a:pt x="402" y="202"/>
                  </a:lnTo>
                  <a:lnTo>
                    <a:pt x="402" y="202"/>
                  </a:lnTo>
                  <a:lnTo>
                    <a:pt x="405" y="199"/>
                  </a:lnTo>
                  <a:lnTo>
                    <a:pt x="408" y="197"/>
                  </a:lnTo>
                  <a:lnTo>
                    <a:pt x="412" y="192"/>
                  </a:lnTo>
                  <a:lnTo>
                    <a:pt x="415" y="186"/>
                  </a:lnTo>
                  <a:lnTo>
                    <a:pt x="419" y="181"/>
                  </a:lnTo>
                  <a:lnTo>
                    <a:pt x="419" y="181"/>
                  </a:lnTo>
                  <a:lnTo>
                    <a:pt x="421" y="178"/>
                  </a:lnTo>
                  <a:lnTo>
                    <a:pt x="421" y="175"/>
                  </a:lnTo>
                  <a:lnTo>
                    <a:pt x="422" y="164"/>
                  </a:lnTo>
                  <a:lnTo>
                    <a:pt x="421" y="145"/>
                  </a:lnTo>
                  <a:lnTo>
                    <a:pt x="421" y="145"/>
                  </a:lnTo>
                  <a:lnTo>
                    <a:pt x="422" y="139"/>
                  </a:lnTo>
                  <a:lnTo>
                    <a:pt x="423" y="134"/>
                  </a:lnTo>
                  <a:lnTo>
                    <a:pt x="425" y="131"/>
                  </a:lnTo>
                  <a:lnTo>
                    <a:pt x="427" y="127"/>
                  </a:lnTo>
                  <a:lnTo>
                    <a:pt x="427" y="127"/>
                  </a:lnTo>
                  <a:lnTo>
                    <a:pt x="428" y="121"/>
                  </a:lnTo>
                  <a:lnTo>
                    <a:pt x="427" y="116"/>
                  </a:lnTo>
                  <a:lnTo>
                    <a:pt x="426" y="110"/>
                  </a:lnTo>
                  <a:lnTo>
                    <a:pt x="424" y="105"/>
                  </a:lnTo>
                  <a:lnTo>
                    <a:pt x="424" y="105"/>
                  </a:lnTo>
                  <a:lnTo>
                    <a:pt x="422" y="99"/>
                  </a:lnTo>
                  <a:lnTo>
                    <a:pt x="423" y="92"/>
                  </a:lnTo>
                  <a:lnTo>
                    <a:pt x="424" y="84"/>
                  </a:lnTo>
                  <a:lnTo>
                    <a:pt x="424" y="77"/>
                  </a:lnTo>
                  <a:lnTo>
                    <a:pt x="424" y="77"/>
                  </a:lnTo>
                  <a:lnTo>
                    <a:pt x="423" y="74"/>
                  </a:lnTo>
                  <a:lnTo>
                    <a:pt x="421" y="71"/>
                  </a:lnTo>
                  <a:lnTo>
                    <a:pt x="418" y="69"/>
                  </a:lnTo>
                  <a:lnTo>
                    <a:pt x="414" y="68"/>
                  </a:lnTo>
                  <a:lnTo>
                    <a:pt x="406" y="66"/>
                  </a:lnTo>
                  <a:lnTo>
                    <a:pt x="399" y="65"/>
                  </a:lnTo>
                  <a:lnTo>
                    <a:pt x="399" y="65"/>
                  </a:lnTo>
                  <a:lnTo>
                    <a:pt x="396" y="64"/>
                  </a:lnTo>
                  <a:lnTo>
                    <a:pt x="393" y="62"/>
                  </a:lnTo>
                  <a:lnTo>
                    <a:pt x="391" y="60"/>
                  </a:lnTo>
                  <a:lnTo>
                    <a:pt x="390" y="57"/>
                  </a:lnTo>
                  <a:lnTo>
                    <a:pt x="388" y="51"/>
                  </a:lnTo>
                  <a:lnTo>
                    <a:pt x="387" y="45"/>
                  </a:lnTo>
                  <a:lnTo>
                    <a:pt x="387" y="45"/>
                  </a:lnTo>
                  <a:lnTo>
                    <a:pt x="387" y="38"/>
                  </a:lnTo>
                  <a:lnTo>
                    <a:pt x="386" y="32"/>
                  </a:lnTo>
                  <a:lnTo>
                    <a:pt x="383" y="26"/>
                  </a:lnTo>
                  <a:lnTo>
                    <a:pt x="381" y="23"/>
                  </a:lnTo>
                  <a:lnTo>
                    <a:pt x="379" y="22"/>
                  </a:lnTo>
                  <a:lnTo>
                    <a:pt x="379" y="22"/>
                  </a:lnTo>
                  <a:lnTo>
                    <a:pt x="371" y="16"/>
                  </a:lnTo>
                  <a:lnTo>
                    <a:pt x="367" y="13"/>
                  </a:lnTo>
                  <a:lnTo>
                    <a:pt x="364" y="7"/>
                  </a:lnTo>
                  <a:lnTo>
                    <a:pt x="364" y="7"/>
                  </a:lnTo>
                  <a:lnTo>
                    <a:pt x="362" y="3"/>
                  </a:lnTo>
                  <a:lnTo>
                    <a:pt x="359" y="1"/>
                  </a:lnTo>
                  <a:lnTo>
                    <a:pt x="356" y="0"/>
                  </a:lnTo>
                  <a:lnTo>
                    <a:pt x="353" y="0"/>
                  </a:lnTo>
                  <a:lnTo>
                    <a:pt x="351" y="1"/>
                  </a:lnTo>
                  <a:lnTo>
                    <a:pt x="348" y="2"/>
                  </a:lnTo>
                  <a:lnTo>
                    <a:pt x="344" y="6"/>
                  </a:lnTo>
                  <a:lnTo>
                    <a:pt x="344" y="6"/>
                  </a:lnTo>
                  <a:lnTo>
                    <a:pt x="339" y="12"/>
                  </a:lnTo>
                  <a:lnTo>
                    <a:pt x="337" y="15"/>
                  </a:lnTo>
                  <a:lnTo>
                    <a:pt x="334" y="16"/>
                  </a:lnTo>
                  <a:lnTo>
                    <a:pt x="334" y="16"/>
                  </a:lnTo>
                  <a:lnTo>
                    <a:pt x="334" y="31"/>
                  </a:lnTo>
                  <a:lnTo>
                    <a:pt x="334" y="31"/>
                  </a:lnTo>
                  <a:lnTo>
                    <a:pt x="333" y="36"/>
                  </a:lnTo>
                  <a:lnTo>
                    <a:pt x="330" y="41"/>
                  </a:lnTo>
                  <a:lnTo>
                    <a:pt x="326" y="44"/>
                  </a:lnTo>
                  <a:lnTo>
                    <a:pt x="319" y="47"/>
                  </a:lnTo>
                  <a:lnTo>
                    <a:pt x="319" y="47"/>
                  </a:lnTo>
                  <a:lnTo>
                    <a:pt x="315" y="48"/>
                  </a:lnTo>
                  <a:lnTo>
                    <a:pt x="312" y="50"/>
                  </a:lnTo>
                  <a:lnTo>
                    <a:pt x="309" y="52"/>
                  </a:lnTo>
                  <a:lnTo>
                    <a:pt x="308" y="55"/>
                  </a:lnTo>
                  <a:lnTo>
                    <a:pt x="305" y="62"/>
                  </a:lnTo>
                  <a:lnTo>
                    <a:pt x="304" y="70"/>
                  </a:lnTo>
                  <a:lnTo>
                    <a:pt x="304" y="70"/>
                  </a:lnTo>
                  <a:lnTo>
                    <a:pt x="304" y="73"/>
                  </a:lnTo>
                  <a:lnTo>
                    <a:pt x="305" y="76"/>
                  </a:lnTo>
                  <a:lnTo>
                    <a:pt x="306" y="79"/>
                  </a:lnTo>
                  <a:lnTo>
                    <a:pt x="309" y="82"/>
                  </a:lnTo>
                  <a:lnTo>
                    <a:pt x="313" y="85"/>
                  </a:lnTo>
                  <a:lnTo>
                    <a:pt x="314" y="87"/>
                  </a:lnTo>
                  <a:lnTo>
                    <a:pt x="315" y="90"/>
                  </a:lnTo>
                  <a:lnTo>
                    <a:pt x="315" y="90"/>
                  </a:lnTo>
                  <a:lnTo>
                    <a:pt x="315" y="93"/>
                  </a:lnTo>
                  <a:lnTo>
                    <a:pt x="314" y="95"/>
                  </a:lnTo>
                  <a:lnTo>
                    <a:pt x="313" y="97"/>
                  </a:lnTo>
                  <a:lnTo>
                    <a:pt x="311" y="98"/>
                  </a:lnTo>
                  <a:lnTo>
                    <a:pt x="308" y="99"/>
                  </a:lnTo>
                  <a:lnTo>
                    <a:pt x="306" y="98"/>
                  </a:lnTo>
                  <a:lnTo>
                    <a:pt x="303" y="96"/>
                  </a:lnTo>
                  <a:lnTo>
                    <a:pt x="301" y="93"/>
                  </a:lnTo>
                  <a:lnTo>
                    <a:pt x="301" y="93"/>
                  </a:lnTo>
                  <a:lnTo>
                    <a:pt x="298" y="90"/>
                  </a:lnTo>
                  <a:lnTo>
                    <a:pt x="295" y="88"/>
                  </a:lnTo>
                  <a:lnTo>
                    <a:pt x="292" y="86"/>
                  </a:lnTo>
                  <a:lnTo>
                    <a:pt x="288" y="86"/>
                  </a:lnTo>
                  <a:lnTo>
                    <a:pt x="281" y="86"/>
                  </a:lnTo>
                  <a:lnTo>
                    <a:pt x="275" y="87"/>
                  </a:lnTo>
                  <a:lnTo>
                    <a:pt x="275" y="87"/>
                  </a:lnTo>
                  <a:lnTo>
                    <a:pt x="267" y="87"/>
                  </a:lnTo>
                  <a:lnTo>
                    <a:pt x="257" y="89"/>
                  </a:lnTo>
                  <a:lnTo>
                    <a:pt x="252" y="91"/>
                  </a:lnTo>
                  <a:lnTo>
                    <a:pt x="248" y="94"/>
                  </a:lnTo>
                  <a:lnTo>
                    <a:pt x="243" y="97"/>
                  </a:lnTo>
                  <a:lnTo>
                    <a:pt x="240" y="102"/>
                  </a:lnTo>
                  <a:lnTo>
                    <a:pt x="240" y="102"/>
                  </a:lnTo>
                  <a:lnTo>
                    <a:pt x="235" y="111"/>
                  </a:lnTo>
                  <a:lnTo>
                    <a:pt x="228" y="119"/>
                  </a:lnTo>
                  <a:lnTo>
                    <a:pt x="224" y="122"/>
                  </a:lnTo>
                  <a:lnTo>
                    <a:pt x="219" y="125"/>
                  </a:lnTo>
                  <a:lnTo>
                    <a:pt x="215" y="127"/>
                  </a:lnTo>
                  <a:lnTo>
                    <a:pt x="210" y="128"/>
                  </a:lnTo>
                  <a:lnTo>
                    <a:pt x="210" y="128"/>
                  </a:lnTo>
                  <a:lnTo>
                    <a:pt x="205" y="129"/>
                  </a:lnTo>
                  <a:lnTo>
                    <a:pt x="201" y="131"/>
                  </a:lnTo>
                  <a:lnTo>
                    <a:pt x="197" y="134"/>
                  </a:lnTo>
                  <a:lnTo>
                    <a:pt x="195" y="137"/>
                  </a:lnTo>
                  <a:lnTo>
                    <a:pt x="193" y="141"/>
                  </a:lnTo>
                  <a:lnTo>
                    <a:pt x="191" y="146"/>
                  </a:lnTo>
                  <a:lnTo>
                    <a:pt x="189" y="155"/>
                  </a:lnTo>
                  <a:lnTo>
                    <a:pt x="189" y="155"/>
                  </a:lnTo>
                  <a:lnTo>
                    <a:pt x="188" y="162"/>
                  </a:lnTo>
                  <a:lnTo>
                    <a:pt x="188" y="165"/>
                  </a:lnTo>
                  <a:lnTo>
                    <a:pt x="190" y="169"/>
                  </a:lnTo>
                  <a:lnTo>
                    <a:pt x="194" y="173"/>
                  </a:lnTo>
                  <a:lnTo>
                    <a:pt x="194" y="173"/>
                  </a:lnTo>
                  <a:lnTo>
                    <a:pt x="196" y="175"/>
                  </a:lnTo>
                  <a:lnTo>
                    <a:pt x="196" y="177"/>
                  </a:lnTo>
                  <a:lnTo>
                    <a:pt x="195" y="179"/>
                  </a:lnTo>
                  <a:lnTo>
                    <a:pt x="194" y="181"/>
                  </a:lnTo>
                  <a:lnTo>
                    <a:pt x="190" y="186"/>
                  </a:lnTo>
                  <a:lnTo>
                    <a:pt x="189" y="188"/>
                  </a:lnTo>
                  <a:lnTo>
                    <a:pt x="189" y="192"/>
                  </a:lnTo>
                  <a:lnTo>
                    <a:pt x="189" y="192"/>
                  </a:lnTo>
                  <a:lnTo>
                    <a:pt x="188" y="195"/>
                  </a:lnTo>
                  <a:lnTo>
                    <a:pt x="186" y="198"/>
                  </a:lnTo>
                  <a:lnTo>
                    <a:pt x="182" y="203"/>
                  </a:lnTo>
                  <a:lnTo>
                    <a:pt x="177" y="207"/>
                  </a:lnTo>
                  <a:lnTo>
                    <a:pt x="173" y="209"/>
                  </a:lnTo>
                  <a:lnTo>
                    <a:pt x="173" y="209"/>
                  </a:lnTo>
                  <a:lnTo>
                    <a:pt x="169" y="210"/>
                  </a:lnTo>
                  <a:lnTo>
                    <a:pt x="165" y="211"/>
                  </a:lnTo>
                  <a:lnTo>
                    <a:pt x="162" y="214"/>
                  </a:lnTo>
                  <a:lnTo>
                    <a:pt x="161" y="216"/>
                  </a:lnTo>
                  <a:lnTo>
                    <a:pt x="161" y="219"/>
                  </a:lnTo>
                  <a:lnTo>
                    <a:pt x="161" y="219"/>
                  </a:lnTo>
                  <a:lnTo>
                    <a:pt x="160" y="224"/>
                  </a:lnTo>
                  <a:lnTo>
                    <a:pt x="157" y="226"/>
                  </a:lnTo>
                  <a:lnTo>
                    <a:pt x="156" y="227"/>
                  </a:lnTo>
                  <a:lnTo>
                    <a:pt x="155" y="230"/>
                  </a:lnTo>
                  <a:lnTo>
                    <a:pt x="155" y="230"/>
                  </a:lnTo>
                  <a:lnTo>
                    <a:pt x="155" y="232"/>
                  </a:lnTo>
                  <a:lnTo>
                    <a:pt x="157" y="234"/>
                  </a:lnTo>
                  <a:lnTo>
                    <a:pt x="166" y="239"/>
                  </a:lnTo>
                  <a:lnTo>
                    <a:pt x="166" y="239"/>
                  </a:lnTo>
                  <a:lnTo>
                    <a:pt x="167" y="241"/>
                  </a:lnTo>
                  <a:lnTo>
                    <a:pt x="167" y="242"/>
                  </a:lnTo>
                  <a:lnTo>
                    <a:pt x="166" y="246"/>
                  </a:lnTo>
                  <a:lnTo>
                    <a:pt x="164" y="250"/>
                  </a:lnTo>
                  <a:lnTo>
                    <a:pt x="163" y="252"/>
                  </a:lnTo>
                  <a:lnTo>
                    <a:pt x="162" y="256"/>
                  </a:lnTo>
                  <a:lnTo>
                    <a:pt x="162" y="256"/>
                  </a:lnTo>
                  <a:lnTo>
                    <a:pt x="162" y="261"/>
                  </a:lnTo>
                  <a:lnTo>
                    <a:pt x="162" y="267"/>
                  </a:lnTo>
                  <a:lnTo>
                    <a:pt x="161" y="270"/>
                  </a:lnTo>
                  <a:lnTo>
                    <a:pt x="160" y="272"/>
                  </a:lnTo>
                  <a:lnTo>
                    <a:pt x="156" y="274"/>
                  </a:lnTo>
                  <a:lnTo>
                    <a:pt x="152" y="275"/>
                  </a:lnTo>
                  <a:lnTo>
                    <a:pt x="152" y="275"/>
                  </a:lnTo>
                  <a:lnTo>
                    <a:pt x="148" y="276"/>
                  </a:lnTo>
                  <a:lnTo>
                    <a:pt x="147" y="278"/>
                  </a:lnTo>
                  <a:lnTo>
                    <a:pt x="146" y="281"/>
                  </a:lnTo>
                  <a:lnTo>
                    <a:pt x="146" y="284"/>
                  </a:lnTo>
                  <a:lnTo>
                    <a:pt x="146" y="287"/>
                  </a:lnTo>
                  <a:lnTo>
                    <a:pt x="146" y="289"/>
                  </a:lnTo>
                  <a:lnTo>
                    <a:pt x="144" y="291"/>
                  </a:lnTo>
                  <a:lnTo>
                    <a:pt x="140" y="292"/>
                  </a:lnTo>
                  <a:lnTo>
                    <a:pt x="140" y="292"/>
                  </a:lnTo>
                  <a:lnTo>
                    <a:pt x="135" y="293"/>
                  </a:lnTo>
                  <a:lnTo>
                    <a:pt x="132" y="295"/>
                  </a:lnTo>
                  <a:lnTo>
                    <a:pt x="131" y="298"/>
                  </a:lnTo>
                  <a:lnTo>
                    <a:pt x="130" y="302"/>
                  </a:lnTo>
                  <a:lnTo>
                    <a:pt x="130" y="310"/>
                  </a:lnTo>
                  <a:lnTo>
                    <a:pt x="131" y="318"/>
                  </a:lnTo>
                  <a:lnTo>
                    <a:pt x="131" y="318"/>
                  </a:lnTo>
                  <a:lnTo>
                    <a:pt x="131" y="321"/>
                  </a:lnTo>
                  <a:lnTo>
                    <a:pt x="130" y="324"/>
                  </a:lnTo>
                  <a:lnTo>
                    <a:pt x="127" y="328"/>
                  </a:lnTo>
                  <a:lnTo>
                    <a:pt x="126" y="329"/>
                  </a:lnTo>
                  <a:lnTo>
                    <a:pt x="124" y="329"/>
                  </a:lnTo>
                  <a:lnTo>
                    <a:pt x="123" y="328"/>
                  </a:lnTo>
                  <a:lnTo>
                    <a:pt x="123" y="327"/>
                  </a:lnTo>
                  <a:lnTo>
                    <a:pt x="123" y="327"/>
                  </a:lnTo>
                  <a:lnTo>
                    <a:pt x="121" y="323"/>
                  </a:lnTo>
                  <a:lnTo>
                    <a:pt x="118" y="319"/>
                  </a:lnTo>
                  <a:lnTo>
                    <a:pt x="116" y="318"/>
                  </a:lnTo>
                  <a:lnTo>
                    <a:pt x="114" y="316"/>
                  </a:lnTo>
                  <a:lnTo>
                    <a:pt x="110" y="316"/>
                  </a:lnTo>
                  <a:lnTo>
                    <a:pt x="106" y="316"/>
                  </a:lnTo>
                  <a:lnTo>
                    <a:pt x="106" y="316"/>
                  </a:lnTo>
                  <a:lnTo>
                    <a:pt x="102" y="315"/>
                  </a:lnTo>
                  <a:lnTo>
                    <a:pt x="99" y="315"/>
                  </a:lnTo>
                  <a:lnTo>
                    <a:pt x="95" y="312"/>
                  </a:lnTo>
                  <a:lnTo>
                    <a:pt x="91" y="310"/>
                  </a:lnTo>
                  <a:lnTo>
                    <a:pt x="88" y="309"/>
                  </a:lnTo>
                  <a:lnTo>
                    <a:pt x="85" y="309"/>
                  </a:lnTo>
                  <a:lnTo>
                    <a:pt x="85" y="309"/>
                  </a:lnTo>
                  <a:lnTo>
                    <a:pt x="81" y="309"/>
                  </a:lnTo>
                  <a:lnTo>
                    <a:pt x="79" y="310"/>
                  </a:lnTo>
                  <a:lnTo>
                    <a:pt x="78" y="311"/>
                  </a:lnTo>
                  <a:lnTo>
                    <a:pt x="77" y="313"/>
                  </a:lnTo>
                  <a:lnTo>
                    <a:pt x="78" y="315"/>
                  </a:lnTo>
                  <a:lnTo>
                    <a:pt x="79" y="317"/>
                  </a:lnTo>
                  <a:lnTo>
                    <a:pt x="82" y="321"/>
                  </a:lnTo>
                  <a:lnTo>
                    <a:pt x="82" y="321"/>
                  </a:lnTo>
                  <a:lnTo>
                    <a:pt x="85" y="324"/>
                  </a:lnTo>
                  <a:lnTo>
                    <a:pt x="87" y="327"/>
                  </a:lnTo>
                  <a:lnTo>
                    <a:pt x="86" y="331"/>
                  </a:lnTo>
                  <a:lnTo>
                    <a:pt x="83" y="334"/>
                  </a:lnTo>
                  <a:lnTo>
                    <a:pt x="83" y="334"/>
                  </a:lnTo>
                  <a:lnTo>
                    <a:pt x="81" y="335"/>
                  </a:lnTo>
                  <a:lnTo>
                    <a:pt x="80" y="338"/>
                  </a:lnTo>
                  <a:lnTo>
                    <a:pt x="79" y="348"/>
                  </a:lnTo>
                  <a:lnTo>
                    <a:pt x="79" y="367"/>
                  </a:lnTo>
                  <a:lnTo>
                    <a:pt x="79" y="367"/>
                  </a:lnTo>
                  <a:lnTo>
                    <a:pt x="78" y="373"/>
                  </a:lnTo>
                  <a:lnTo>
                    <a:pt x="75" y="378"/>
                  </a:lnTo>
                  <a:lnTo>
                    <a:pt x="70" y="381"/>
                  </a:lnTo>
                  <a:lnTo>
                    <a:pt x="65" y="384"/>
                  </a:lnTo>
                  <a:lnTo>
                    <a:pt x="65" y="384"/>
                  </a:lnTo>
                  <a:lnTo>
                    <a:pt x="63" y="386"/>
                  </a:lnTo>
                  <a:lnTo>
                    <a:pt x="61" y="388"/>
                  </a:lnTo>
                  <a:lnTo>
                    <a:pt x="60" y="391"/>
                  </a:lnTo>
                  <a:lnTo>
                    <a:pt x="59" y="394"/>
                  </a:lnTo>
                  <a:lnTo>
                    <a:pt x="59" y="402"/>
                  </a:lnTo>
                  <a:lnTo>
                    <a:pt x="59" y="409"/>
                  </a:lnTo>
                  <a:lnTo>
                    <a:pt x="59" y="409"/>
                  </a:lnTo>
                  <a:lnTo>
                    <a:pt x="59" y="413"/>
                  </a:lnTo>
                  <a:lnTo>
                    <a:pt x="60" y="416"/>
                  </a:lnTo>
                  <a:lnTo>
                    <a:pt x="62" y="417"/>
                  </a:lnTo>
                  <a:lnTo>
                    <a:pt x="65" y="417"/>
                  </a:lnTo>
                  <a:lnTo>
                    <a:pt x="65" y="417"/>
                  </a:lnTo>
                  <a:lnTo>
                    <a:pt x="67" y="417"/>
                  </a:lnTo>
                  <a:lnTo>
                    <a:pt x="68" y="418"/>
                  </a:lnTo>
                  <a:lnTo>
                    <a:pt x="70" y="422"/>
                  </a:lnTo>
                  <a:lnTo>
                    <a:pt x="71" y="427"/>
                  </a:lnTo>
                  <a:lnTo>
                    <a:pt x="72" y="432"/>
                  </a:lnTo>
                  <a:lnTo>
                    <a:pt x="72" y="432"/>
                  </a:lnTo>
                  <a:lnTo>
                    <a:pt x="71" y="434"/>
                  </a:lnTo>
                  <a:lnTo>
                    <a:pt x="70" y="436"/>
                  </a:lnTo>
                  <a:lnTo>
                    <a:pt x="66" y="438"/>
                  </a:lnTo>
                  <a:lnTo>
                    <a:pt x="62" y="441"/>
                  </a:lnTo>
                  <a:lnTo>
                    <a:pt x="60" y="442"/>
                  </a:lnTo>
                  <a:lnTo>
                    <a:pt x="60" y="445"/>
                  </a:lnTo>
                  <a:lnTo>
                    <a:pt x="60" y="445"/>
                  </a:lnTo>
                  <a:lnTo>
                    <a:pt x="59" y="448"/>
                  </a:lnTo>
                  <a:lnTo>
                    <a:pt x="58" y="449"/>
                  </a:lnTo>
                  <a:lnTo>
                    <a:pt x="56" y="450"/>
                  </a:lnTo>
                  <a:lnTo>
                    <a:pt x="54" y="450"/>
                  </a:lnTo>
                  <a:lnTo>
                    <a:pt x="48" y="449"/>
                  </a:lnTo>
                  <a:lnTo>
                    <a:pt x="42" y="447"/>
                  </a:lnTo>
                  <a:lnTo>
                    <a:pt x="42" y="447"/>
                  </a:lnTo>
                  <a:lnTo>
                    <a:pt x="36" y="445"/>
                  </a:lnTo>
                  <a:lnTo>
                    <a:pt x="31" y="445"/>
                  </a:lnTo>
                  <a:lnTo>
                    <a:pt x="31" y="445"/>
                  </a:lnTo>
                  <a:lnTo>
                    <a:pt x="31" y="445"/>
                  </a:lnTo>
                  <a:lnTo>
                    <a:pt x="31" y="447"/>
                  </a:lnTo>
                  <a:lnTo>
                    <a:pt x="31" y="447"/>
                  </a:lnTo>
                  <a:lnTo>
                    <a:pt x="31" y="447"/>
                  </a:lnTo>
                  <a:lnTo>
                    <a:pt x="31" y="447"/>
                  </a:lnTo>
                  <a:lnTo>
                    <a:pt x="30" y="457"/>
                  </a:lnTo>
                  <a:lnTo>
                    <a:pt x="30" y="457"/>
                  </a:lnTo>
                  <a:lnTo>
                    <a:pt x="30" y="458"/>
                  </a:lnTo>
                  <a:lnTo>
                    <a:pt x="30" y="458"/>
                  </a:lnTo>
                  <a:lnTo>
                    <a:pt x="30" y="460"/>
                  </a:lnTo>
                  <a:lnTo>
                    <a:pt x="30" y="460"/>
                  </a:lnTo>
                  <a:lnTo>
                    <a:pt x="29" y="462"/>
                  </a:lnTo>
                  <a:lnTo>
                    <a:pt x="29" y="462"/>
                  </a:lnTo>
                  <a:lnTo>
                    <a:pt x="29" y="462"/>
                  </a:lnTo>
                  <a:lnTo>
                    <a:pt x="29" y="462"/>
                  </a:lnTo>
                  <a:lnTo>
                    <a:pt x="29" y="464"/>
                  </a:lnTo>
                  <a:lnTo>
                    <a:pt x="29" y="464"/>
                  </a:lnTo>
                  <a:lnTo>
                    <a:pt x="29" y="464"/>
                  </a:lnTo>
                  <a:lnTo>
                    <a:pt x="29" y="464"/>
                  </a:lnTo>
                  <a:lnTo>
                    <a:pt x="30" y="466"/>
                  </a:lnTo>
                  <a:lnTo>
                    <a:pt x="30" y="466"/>
                  </a:lnTo>
                  <a:lnTo>
                    <a:pt x="30" y="468"/>
                  </a:lnTo>
                  <a:lnTo>
                    <a:pt x="30" y="469"/>
                  </a:lnTo>
                  <a:lnTo>
                    <a:pt x="29" y="473"/>
                  </a:lnTo>
                  <a:lnTo>
                    <a:pt x="29" y="476"/>
                  </a:lnTo>
                  <a:lnTo>
                    <a:pt x="30" y="478"/>
                  </a:lnTo>
                  <a:lnTo>
                    <a:pt x="32" y="481"/>
                  </a:lnTo>
                  <a:lnTo>
                    <a:pt x="32" y="481"/>
                  </a:lnTo>
                  <a:lnTo>
                    <a:pt x="36" y="486"/>
                  </a:lnTo>
                  <a:lnTo>
                    <a:pt x="38" y="491"/>
                  </a:lnTo>
                  <a:lnTo>
                    <a:pt x="38" y="494"/>
                  </a:lnTo>
                  <a:lnTo>
                    <a:pt x="38" y="495"/>
                  </a:lnTo>
                  <a:lnTo>
                    <a:pt x="36" y="496"/>
                  </a:lnTo>
                  <a:lnTo>
                    <a:pt x="34" y="497"/>
                  </a:lnTo>
                  <a:lnTo>
                    <a:pt x="34" y="497"/>
                  </a:lnTo>
                  <a:lnTo>
                    <a:pt x="21" y="494"/>
                  </a:lnTo>
                  <a:lnTo>
                    <a:pt x="15" y="494"/>
                  </a:lnTo>
                  <a:lnTo>
                    <a:pt x="13" y="494"/>
                  </a:lnTo>
                  <a:lnTo>
                    <a:pt x="12" y="495"/>
                  </a:lnTo>
                  <a:lnTo>
                    <a:pt x="12" y="495"/>
                  </a:lnTo>
                  <a:lnTo>
                    <a:pt x="11" y="499"/>
                  </a:lnTo>
                  <a:lnTo>
                    <a:pt x="10" y="506"/>
                  </a:lnTo>
                  <a:lnTo>
                    <a:pt x="9" y="509"/>
                  </a:lnTo>
                  <a:lnTo>
                    <a:pt x="7" y="513"/>
                  </a:lnTo>
                  <a:lnTo>
                    <a:pt x="4" y="516"/>
                  </a:lnTo>
                  <a:lnTo>
                    <a:pt x="0" y="518"/>
                  </a:lnTo>
                  <a:lnTo>
                    <a:pt x="0" y="518"/>
                  </a:lnTo>
                  <a:lnTo>
                    <a:pt x="5" y="526"/>
                  </a:lnTo>
                  <a:lnTo>
                    <a:pt x="11" y="534"/>
                  </a:lnTo>
                  <a:lnTo>
                    <a:pt x="26" y="552"/>
                  </a:lnTo>
                  <a:lnTo>
                    <a:pt x="42" y="568"/>
                  </a:lnTo>
                  <a:lnTo>
                    <a:pt x="55" y="581"/>
                  </a:lnTo>
                  <a:lnTo>
                    <a:pt x="55" y="581"/>
                  </a:lnTo>
                  <a:lnTo>
                    <a:pt x="65" y="590"/>
                  </a:lnTo>
                  <a:lnTo>
                    <a:pt x="69" y="593"/>
                  </a:lnTo>
                  <a:lnTo>
                    <a:pt x="70" y="593"/>
                  </a:lnTo>
                  <a:lnTo>
                    <a:pt x="71" y="591"/>
                  </a:lnTo>
                  <a:lnTo>
                    <a:pt x="71" y="585"/>
                  </a:lnTo>
                  <a:lnTo>
                    <a:pt x="71" y="585"/>
                  </a:lnTo>
                  <a:lnTo>
                    <a:pt x="72" y="583"/>
                  </a:lnTo>
                  <a:lnTo>
                    <a:pt x="75" y="583"/>
                  </a:lnTo>
                  <a:lnTo>
                    <a:pt x="78" y="584"/>
                  </a:lnTo>
                  <a:lnTo>
                    <a:pt x="81" y="587"/>
                  </a:lnTo>
                  <a:lnTo>
                    <a:pt x="89" y="595"/>
                  </a:lnTo>
                  <a:lnTo>
                    <a:pt x="93" y="600"/>
                  </a:lnTo>
                  <a:lnTo>
                    <a:pt x="98" y="604"/>
                  </a:lnTo>
                  <a:lnTo>
                    <a:pt x="98" y="604"/>
                  </a:lnTo>
                  <a:lnTo>
                    <a:pt x="102" y="607"/>
                  </a:lnTo>
                  <a:lnTo>
                    <a:pt x="104" y="610"/>
                  </a:lnTo>
                  <a:lnTo>
                    <a:pt x="105" y="613"/>
                  </a:lnTo>
                  <a:lnTo>
                    <a:pt x="104" y="616"/>
                  </a:lnTo>
                  <a:lnTo>
                    <a:pt x="102" y="618"/>
                  </a:lnTo>
                  <a:lnTo>
                    <a:pt x="100" y="621"/>
                  </a:lnTo>
                  <a:lnTo>
                    <a:pt x="94" y="627"/>
                  </a:lnTo>
                  <a:lnTo>
                    <a:pt x="94" y="627"/>
                  </a:lnTo>
                  <a:lnTo>
                    <a:pt x="90" y="631"/>
                  </a:lnTo>
                  <a:lnTo>
                    <a:pt x="89" y="632"/>
                  </a:lnTo>
                  <a:lnTo>
                    <a:pt x="89" y="634"/>
                  </a:lnTo>
                  <a:lnTo>
                    <a:pt x="93" y="637"/>
                  </a:lnTo>
                  <a:lnTo>
                    <a:pt x="98" y="642"/>
                  </a:lnTo>
                  <a:lnTo>
                    <a:pt x="98" y="642"/>
                  </a:lnTo>
                  <a:lnTo>
                    <a:pt x="100" y="645"/>
                  </a:lnTo>
                  <a:lnTo>
                    <a:pt x="100" y="648"/>
                  </a:lnTo>
                  <a:lnTo>
                    <a:pt x="98" y="650"/>
                  </a:lnTo>
                  <a:lnTo>
                    <a:pt x="96" y="652"/>
                  </a:lnTo>
                  <a:lnTo>
                    <a:pt x="94" y="655"/>
                  </a:lnTo>
                  <a:lnTo>
                    <a:pt x="92" y="657"/>
                  </a:lnTo>
                  <a:lnTo>
                    <a:pt x="91" y="660"/>
                  </a:lnTo>
                  <a:lnTo>
                    <a:pt x="92" y="664"/>
                  </a:lnTo>
                  <a:lnTo>
                    <a:pt x="92" y="664"/>
                  </a:lnTo>
                  <a:lnTo>
                    <a:pt x="95" y="666"/>
                  </a:lnTo>
                  <a:lnTo>
                    <a:pt x="98" y="666"/>
                  </a:lnTo>
                  <a:lnTo>
                    <a:pt x="101" y="665"/>
                  </a:lnTo>
                  <a:lnTo>
                    <a:pt x="104" y="662"/>
                  </a:lnTo>
                  <a:lnTo>
                    <a:pt x="112" y="657"/>
                  </a:lnTo>
                  <a:lnTo>
                    <a:pt x="116" y="655"/>
                  </a:lnTo>
                  <a:lnTo>
                    <a:pt x="120" y="655"/>
                  </a:lnTo>
                  <a:lnTo>
                    <a:pt x="120" y="655"/>
                  </a:lnTo>
                  <a:lnTo>
                    <a:pt x="123" y="657"/>
                  </a:lnTo>
                  <a:lnTo>
                    <a:pt x="125" y="660"/>
                  </a:lnTo>
                  <a:lnTo>
                    <a:pt x="127" y="665"/>
                  </a:lnTo>
                  <a:lnTo>
                    <a:pt x="129" y="670"/>
                  </a:lnTo>
                  <a:lnTo>
                    <a:pt x="134" y="699"/>
                  </a:lnTo>
                  <a:lnTo>
                    <a:pt x="134" y="699"/>
                  </a:lnTo>
                  <a:lnTo>
                    <a:pt x="136" y="706"/>
                  </a:lnTo>
                  <a:lnTo>
                    <a:pt x="138" y="711"/>
                  </a:lnTo>
                  <a:lnTo>
                    <a:pt x="143" y="717"/>
                  </a:lnTo>
                  <a:lnTo>
                    <a:pt x="147" y="723"/>
                  </a:lnTo>
                  <a:lnTo>
                    <a:pt x="148" y="725"/>
                  </a:lnTo>
                  <a:lnTo>
                    <a:pt x="148" y="729"/>
                  </a:lnTo>
                  <a:lnTo>
                    <a:pt x="148" y="729"/>
                  </a:lnTo>
                  <a:lnTo>
                    <a:pt x="148" y="748"/>
                  </a:lnTo>
                  <a:lnTo>
                    <a:pt x="150" y="773"/>
                  </a:lnTo>
                  <a:lnTo>
                    <a:pt x="150" y="773"/>
                  </a:lnTo>
                  <a:lnTo>
                    <a:pt x="150" y="780"/>
                  </a:lnTo>
                  <a:lnTo>
                    <a:pt x="148" y="785"/>
                  </a:lnTo>
                  <a:lnTo>
                    <a:pt x="146" y="790"/>
                  </a:lnTo>
                  <a:lnTo>
                    <a:pt x="144" y="794"/>
                  </a:lnTo>
                  <a:lnTo>
                    <a:pt x="139" y="801"/>
                  </a:lnTo>
                  <a:lnTo>
                    <a:pt x="137" y="804"/>
                  </a:lnTo>
                  <a:lnTo>
                    <a:pt x="137" y="808"/>
                  </a:lnTo>
                  <a:lnTo>
                    <a:pt x="137" y="808"/>
                  </a:lnTo>
                  <a:lnTo>
                    <a:pt x="135" y="827"/>
                  </a:lnTo>
                  <a:lnTo>
                    <a:pt x="134" y="848"/>
                  </a:lnTo>
                  <a:lnTo>
                    <a:pt x="134" y="848"/>
                  </a:lnTo>
                  <a:lnTo>
                    <a:pt x="135" y="852"/>
                  </a:lnTo>
                  <a:lnTo>
                    <a:pt x="137" y="855"/>
                  </a:lnTo>
                  <a:lnTo>
                    <a:pt x="139" y="859"/>
                  </a:lnTo>
                  <a:lnTo>
                    <a:pt x="143" y="861"/>
                  </a:lnTo>
                  <a:lnTo>
                    <a:pt x="146" y="862"/>
                  </a:lnTo>
                  <a:lnTo>
                    <a:pt x="150" y="862"/>
                  </a:lnTo>
                  <a:lnTo>
                    <a:pt x="152" y="861"/>
                  </a:lnTo>
                  <a:lnTo>
                    <a:pt x="154" y="859"/>
                  </a:lnTo>
                  <a:lnTo>
                    <a:pt x="154" y="859"/>
                  </a:lnTo>
                  <a:lnTo>
                    <a:pt x="156" y="854"/>
                  </a:lnTo>
                  <a:lnTo>
                    <a:pt x="158" y="853"/>
                  </a:lnTo>
                  <a:lnTo>
                    <a:pt x="160" y="854"/>
                  </a:lnTo>
                  <a:lnTo>
                    <a:pt x="164" y="857"/>
                  </a:lnTo>
                  <a:lnTo>
                    <a:pt x="169" y="863"/>
                  </a:lnTo>
                  <a:lnTo>
                    <a:pt x="169" y="863"/>
                  </a:lnTo>
                  <a:lnTo>
                    <a:pt x="174" y="870"/>
                  </a:lnTo>
                  <a:lnTo>
                    <a:pt x="177" y="872"/>
                  </a:lnTo>
                  <a:lnTo>
                    <a:pt x="179" y="874"/>
                  </a:lnTo>
                  <a:lnTo>
                    <a:pt x="181" y="874"/>
                  </a:lnTo>
                  <a:lnTo>
                    <a:pt x="184" y="874"/>
                  </a:lnTo>
                  <a:lnTo>
                    <a:pt x="186" y="871"/>
                  </a:lnTo>
                  <a:lnTo>
                    <a:pt x="188" y="867"/>
                  </a:lnTo>
                  <a:lnTo>
                    <a:pt x="188" y="867"/>
                  </a:lnTo>
                  <a:lnTo>
                    <a:pt x="190" y="864"/>
                  </a:lnTo>
                  <a:lnTo>
                    <a:pt x="192" y="862"/>
                  </a:lnTo>
                  <a:lnTo>
                    <a:pt x="194" y="862"/>
                  </a:lnTo>
                  <a:lnTo>
                    <a:pt x="196" y="863"/>
                  </a:lnTo>
                  <a:lnTo>
                    <a:pt x="202" y="867"/>
                  </a:lnTo>
                  <a:lnTo>
                    <a:pt x="205" y="868"/>
                  </a:lnTo>
                  <a:lnTo>
                    <a:pt x="209" y="869"/>
                  </a:lnTo>
                  <a:lnTo>
                    <a:pt x="209" y="869"/>
                  </a:lnTo>
                  <a:lnTo>
                    <a:pt x="214" y="868"/>
                  </a:lnTo>
                  <a:lnTo>
                    <a:pt x="218" y="867"/>
                  </a:lnTo>
                  <a:lnTo>
                    <a:pt x="221" y="865"/>
                  </a:lnTo>
                  <a:lnTo>
                    <a:pt x="225" y="862"/>
                  </a:lnTo>
                  <a:lnTo>
                    <a:pt x="233" y="852"/>
                  </a:lnTo>
                  <a:lnTo>
                    <a:pt x="241" y="841"/>
                  </a:lnTo>
                  <a:lnTo>
                    <a:pt x="241" y="841"/>
                  </a:lnTo>
                  <a:lnTo>
                    <a:pt x="246" y="835"/>
                  </a:lnTo>
                  <a:lnTo>
                    <a:pt x="251" y="831"/>
                  </a:lnTo>
                  <a:lnTo>
                    <a:pt x="256" y="828"/>
                  </a:lnTo>
                  <a:lnTo>
                    <a:pt x="261" y="825"/>
                  </a:lnTo>
                  <a:lnTo>
                    <a:pt x="271" y="823"/>
                  </a:lnTo>
                  <a:lnTo>
                    <a:pt x="281" y="822"/>
                  </a:lnTo>
                  <a:lnTo>
                    <a:pt x="281" y="822"/>
                  </a:lnTo>
                  <a:lnTo>
                    <a:pt x="284" y="821"/>
                  </a:lnTo>
                  <a:lnTo>
                    <a:pt x="287" y="819"/>
                  </a:lnTo>
                  <a:lnTo>
                    <a:pt x="290" y="817"/>
                  </a:lnTo>
                  <a:lnTo>
                    <a:pt x="291" y="814"/>
                  </a:lnTo>
                  <a:lnTo>
                    <a:pt x="294" y="810"/>
                  </a:lnTo>
                  <a:lnTo>
                    <a:pt x="295" y="808"/>
                  </a:lnTo>
                  <a:lnTo>
                    <a:pt x="296" y="808"/>
                  </a:lnTo>
                  <a:lnTo>
                    <a:pt x="296" y="808"/>
                  </a:lnTo>
                  <a:lnTo>
                    <a:pt x="298" y="807"/>
                  </a:lnTo>
                  <a:lnTo>
                    <a:pt x="300" y="805"/>
                  </a:lnTo>
                  <a:lnTo>
                    <a:pt x="303" y="797"/>
                  </a:lnTo>
                  <a:lnTo>
                    <a:pt x="309" y="776"/>
                  </a:lnTo>
                  <a:lnTo>
                    <a:pt x="309" y="776"/>
                  </a:lnTo>
                  <a:lnTo>
                    <a:pt x="311" y="773"/>
                  </a:lnTo>
                  <a:lnTo>
                    <a:pt x="313" y="772"/>
                  </a:lnTo>
                  <a:lnTo>
                    <a:pt x="314" y="772"/>
                  </a:lnTo>
                  <a:lnTo>
                    <a:pt x="318" y="773"/>
                  </a:lnTo>
                  <a:lnTo>
                    <a:pt x="321" y="776"/>
                  </a:lnTo>
                  <a:lnTo>
                    <a:pt x="324" y="780"/>
                  </a:lnTo>
                  <a:lnTo>
                    <a:pt x="327" y="785"/>
                  </a:lnTo>
                  <a:lnTo>
                    <a:pt x="329" y="789"/>
                  </a:lnTo>
                  <a:lnTo>
                    <a:pt x="329" y="793"/>
                  </a:lnTo>
                  <a:lnTo>
                    <a:pt x="329" y="793"/>
                  </a:lnTo>
                  <a:lnTo>
                    <a:pt x="330" y="800"/>
                  </a:lnTo>
                  <a:lnTo>
                    <a:pt x="332" y="804"/>
                  </a:lnTo>
                  <a:lnTo>
                    <a:pt x="338" y="816"/>
                  </a:lnTo>
                  <a:lnTo>
                    <a:pt x="338" y="816"/>
                  </a:lnTo>
                  <a:lnTo>
                    <a:pt x="339" y="820"/>
                  </a:lnTo>
                  <a:lnTo>
                    <a:pt x="341" y="823"/>
                  </a:lnTo>
                  <a:lnTo>
                    <a:pt x="346" y="827"/>
                  </a:lnTo>
                  <a:lnTo>
                    <a:pt x="347" y="829"/>
                  </a:lnTo>
                  <a:lnTo>
                    <a:pt x="349" y="832"/>
                  </a:lnTo>
                  <a:lnTo>
                    <a:pt x="350" y="836"/>
                  </a:lnTo>
                  <a:lnTo>
                    <a:pt x="350" y="842"/>
                  </a:lnTo>
                  <a:lnTo>
                    <a:pt x="350" y="842"/>
                  </a:lnTo>
                  <a:lnTo>
                    <a:pt x="351" y="848"/>
                  </a:lnTo>
                  <a:lnTo>
                    <a:pt x="352" y="853"/>
                  </a:lnTo>
                  <a:lnTo>
                    <a:pt x="355" y="864"/>
                  </a:lnTo>
                  <a:lnTo>
                    <a:pt x="358" y="875"/>
                  </a:lnTo>
                  <a:lnTo>
                    <a:pt x="359" y="881"/>
                  </a:lnTo>
                  <a:lnTo>
                    <a:pt x="359" y="888"/>
                  </a:lnTo>
                  <a:lnTo>
                    <a:pt x="359" y="888"/>
                  </a:lnTo>
                  <a:lnTo>
                    <a:pt x="359" y="900"/>
                  </a:lnTo>
                  <a:lnTo>
                    <a:pt x="360" y="910"/>
                  </a:lnTo>
                  <a:lnTo>
                    <a:pt x="361" y="919"/>
                  </a:lnTo>
                  <a:lnTo>
                    <a:pt x="365" y="929"/>
                  </a:lnTo>
                  <a:lnTo>
                    <a:pt x="365" y="929"/>
                  </a:lnTo>
                  <a:lnTo>
                    <a:pt x="369" y="939"/>
                  </a:lnTo>
                  <a:lnTo>
                    <a:pt x="373" y="949"/>
                  </a:lnTo>
                  <a:lnTo>
                    <a:pt x="376" y="961"/>
                  </a:lnTo>
                  <a:lnTo>
                    <a:pt x="378" y="977"/>
                  </a:lnTo>
                  <a:lnTo>
                    <a:pt x="378" y="977"/>
                  </a:lnTo>
                  <a:lnTo>
                    <a:pt x="379" y="986"/>
                  </a:lnTo>
                  <a:lnTo>
                    <a:pt x="380" y="992"/>
                  </a:lnTo>
                  <a:lnTo>
                    <a:pt x="383" y="997"/>
                  </a:lnTo>
                  <a:lnTo>
                    <a:pt x="385" y="1001"/>
                  </a:lnTo>
                  <a:lnTo>
                    <a:pt x="392" y="1008"/>
                  </a:lnTo>
                  <a:lnTo>
                    <a:pt x="401" y="1015"/>
                  </a:lnTo>
                  <a:lnTo>
                    <a:pt x="401" y="1015"/>
                  </a:lnTo>
                  <a:lnTo>
                    <a:pt x="404" y="1019"/>
                  </a:lnTo>
                  <a:lnTo>
                    <a:pt x="406" y="1022"/>
                  </a:lnTo>
                  <a:lnTo>
                    <a:pt x="408" y="1025"/>
                  </a:lnTo>
                  <a:lnTo>
                    <a:pt x="408" y="1030"/>
                  </a:lnTo>
                  <a:lnTo>
                    <a:pt x="408" y="1038"/>
                  </a:lnTo>
                  <a:lnTo>
                    <a:pt x="409" y="1050"/>
                  </a:lnTo>
                  <a:lnTo>
                    <a:pt x="409" y="1050"/>
                  </a:lnTo>
                  <a:lnTo>
                    <a:pt x="412" y="1063"/>
                  </a:lnTo>
                  <a:lnTo>
                    <a:pt x="415" y="1073"/>
                  </a:lnTo>
                  <a:lnTo>
                    <a:pt x="419" y="1082"/>
                  </a:lnTo>
                  <a:lnTo>
                    <a:pt x="420" y="1086"/>
                  </a:lnTo>
                  <a:lnTo>
                    <a:pt x="420" y="1090"/>
                  </a:lnTo>
                  <a:lnTo>
                    <a:pt x="420" y="1090"/>
                  </a:lnTo>
                  <a:lnTo>
                    <a:pt x="420" y="1097"/>
                  </a:lnTo>
                  <a:lnTo>
                    <a:pt x="419" y="1099"/>
                  </a:lnTo>
                  <a:lnTo>
                    <a:pt x="418" y="1100"/>
                  </a:lnTo>
                  <a:lnTo>
                    <a:pt x="413" y="1102"/>
                  </a:lnTo>
                  <a:lnTo>
                    <a:pt x="406" y="1105"/>
                  </a:lnTo>
                  <a:lnTo>
                    <a:pt x="406" y="1105"/>
                  </a:lnTo>
                  <a:lnTo>
                    <a:pt x="404" y="1106"/>
                  </a:lnTo>
                  <a:lnTo>
                    <a:pt x="402" y="1108"/>
                  </a:lnTo>
                  <a:lnTo>
                    <a:pt x="402" y="1110"/>
                  </a:lnTo>
                  <a:lnTo>
                    <a:pt x="403" y="1112"/>
                  </a:lnTo>
                  <a:lnTo>
                    <a:pt x="406" y="1118"/>
                  </a:lnTo>
                  <a:lnTo>
                    <a:pt x="407" y="1121"/>
                  </a:lnTo>
                  <a:lnTo>
                    <a:pt x="408" y="1124"/>
                  </a:lnTo>
                  <a:lnTo>
                    <a:pt x="408" y="1124"/>
                  </a:lnTo>
                  <a:lnTo>
                    <a:pt x="407" y="1127"/>
                  </a:lnTo>
                  <a:lnTo>
                    <a:pt x="406" y="1128"/>
                  </a:lnTo>
                  <a:lnTo>
                    <a:pt x="404" y="1129"/>
                  </a:lnTo>
                  <a:lnTo>
                    <a:pt x="402" y="1130"/>
                  </a:lnTo>
                  <a:lnTo>
                    <a:pt x="391" y="1128"/>
                  </a:lnTo>
                  <a:lnTo>
                    <a:pt x="391" y="1128"/>
                  </a:lnTo>
                  <a:lnTo>
                    <a:pt x="388" y="1129"/>
                  </a:lnTo>
                  <a:lnTo>
                    <a:pt x="387" y="1131"/>
                  </a:lnTo>
                  <a:lnTo>
                    <a:pt x="387" y="1134"/>
                  </a:lnTo>
                  <a:lnTo>
                    <a:pt x="388" y="1137"/>
                  </a:lnTo>
                  <a:lnTo>
                    <a:pt x="389" y="1140"/>
                  </a:lnTo>
                  <a:lnTo>
                    <a:pt x="391" y="1143"/>
                  </a:lnTo>
                  <a:lnTo>
                    <a:pt x="393" y="1145"/>
                  </a:lnTo>
                  <a:lnTo>
                    <a:pt x="396" y="1146"/>
                  </a:lnTo>
                  <a:lnTo>
                    <a:pt x="396" y="1146"/>
                  </a:lnTo>
                  <a:lnTo>
                    <a:pt x="404" y="1145"/>
                  </a:lnTo>
                  <a:lnTo>
                    <a:pt x="408" y="1146"/>
                  </a:lnTo>
                  <a:lnTo>
                    <a:pt x="416" y="1149"/>
                  </a:lnTo>
                  <a:lnTo>
                    <a:pt x="416" y="1149"/>
                  </a:lnTo>
                  <a:lnTo>
                    <a:pt x="422" y="1151"/>
                  </a:lnTo>
                  <a:lnTo>
                    <a:pt x="424" y="1154"/>
                  </a:lnTo>
                  <a:lnTo>
                    <a:pt x="425" y="1158"/>
                  </a:lnTo>
                  <a:lnTo>
                    <a:pt x="425" y="1162"/>
                  </a:lnTo>
                  <a:lnTo>
                    <a:pt x="423" y="1167"/>
                  </a:lnTo>
                  <a:lnTo>
                    <a:pt x="421" y="1171"/>
                  </a:lnTo>
                  <a:lnTo>
                    <a:pt x="416" y="1175"/>
                  </a:lnTo>
                  <a:lnTo>
                    <a:pt x="412" y="1179"/>
                  </a:lnTo>
                  <a:lnTo>
                    <a:pt x="412" y="1179"/>
                  </a:lnTo>
                  <a:lnTo>
                    <a:pt x="409" y="1183"/>
                  </a:lnTo>
                  <a:lnTo>
                    <a:pt x="407" y="1188"/>
                  </a:lnTo>
                  <a:lnTo>
                    <a:pt x="406" y="1194"/>
                  </a:lnTo>
                  <a:lnTo>
                    <a:pt x="407" y="1203"/>
                  </a:lnTo>
                  <a:lnTo>
                    <a:pt x="409" y="1220"/>
                  </a:lnTo>
                  <a:lnTo>
                    <a:pt x="411" y="1238"/>
                  </a:lnTo>
                  <a:lnTo>
                    <a:pt x="411" y="1238"/>
                  </a:lnTo>
                  <a:lnTo>
                    <a:pt x="411" y="1242"/>
                  </a:lnTo>
                  <a:lnTo>
                    <a:pt x="411" y="1242"/>
                  </a:lnTo>
                  <a:lnTo>
                    <a:pt x="415" y="1240"/>
                  </a:lnTo>
                  <a:lnTo>
                    <a:pt x="420" y="1237"/>
                  </a:lnTo>
                  <a:lnTo>
                    <a:pt x="423" y="1232"/>
                  </a:lnTo>
                  <a:lnTo>
                    <a:pt x="424" y="1229"/>
                  </a:lnTo>
                  <a:lnTo>
                    <a:pt x="424" y="1226"/>
                  </a:lnTo>
                  <a:lnTo>
                    <a:pt x="424" y="122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7" name="Freeform 202">
              <a:extLst>
                <a:ext uri="{FF2B5EF4-FFF2-40B4-BE49-F238E27FC236}">
                  <a16:creationId xmlns:a16="http://schemas.microsoft.com/office/drawing/2014/main" id="{EACD2358-00D7-48C2-9042-EF41D58C8798}"/>
                </a:ext>
              </a:extLst>
            </p:cNvPr>
            <p:cNvSpPr>
              <a:spLocks/>
            </p:cNvSpPr>
            <p:nvPr/>
          </p:nvSpPr>
          <p:spPr bwMode="auto">
            <a:xfrm>
              <a:off x="2032923" y="3107808"/>
              <a:ext cx="156361" cy="213937"/>
            </a:xfrm>
            <a:custGeom>
              <a:avLst/>
              <a:gdLst>
                <a:gd name="T0" fmla="*/ 25 w 490"/>
                <a:gd name="T1" fmla="*/ 112 h 580"/>
                <a:gd name="T2" fmla="*/ 6 w 490"/>
                <a:gd name="T3" fmla="*/ 137 h 580"/>
                <a:gd name="T4" fmla="*/ 2 w 490"/>
                <a:gd name="T5" fmla="*/ 143 h 580"/>
                <a:gd name="T6" fmla="*/ 4 w 490"/>
                <a:gd name="T7" fmla="*/ 149 h 580"/>
                <a:gd name="T8" fmla="*/ 29 w 490"/>
                <a:gd name="T9" fmla="*/ 164 h 580"/>
                <a:gd name="T10" fmla="*/ 22 w 490"/>
                <a:gd name="T11" fmla="*/ 187 h 580"/>
                <a:gd name="T12" fmla="*/ 35 w 490"/>
                <a:gd name="T13" fmla="*/ 208 h 580"/>
                <a:gd name="T14" fmla="*/ 58 w 490"/>
                <a:gd name="T15" fmla="*/ 196 h 580"/>
                <a:gd name="T16" fmla="*/ 74 w 490"/>
                <a:gd name="T17" fmla="*/ 217 h 580"/>
                <a:gd name="T18" fmla="*/ 66 w 490"/>
                <a:gd name="T19" fmla="*/ 264 h 580"/>
                <a:gd name="T20" fmla="*/ 71 w 490"/>
                <a:gd name="T21" fmla="*/ 298 h 580"/>
                <a:gd name="T22" fmla="*/ 48 w 490"/>
                <a:gd name="T23" fmla="*/ 327 h 580"/>
                <a:gd name="T24" fmla="*/ 61 w 490"/>
                <a:gd name="T25" fmla="*/ 343 h 580"/>
                <a:gd name="T26" fmla="*/ 97 w 490"/>
                <a:gd name="T27" fmla="*/ 318 h 580"/>
                <a:gd name="T28" fmla="*/ 126 w 490"/>
                <a:gd name="T29" fmla="*/ 292 h 580"/>
                <a:gd name="T30" fmla="*/ 157 w 490"/>
                <a:gd name="T31" fmla="*/ 307 h 580"/>
                <a:gd name="T32" fmla="*/ 187 w 490"/>
                <a:gd name="T33" fmla="*/ 305 h 580"/>
                <a:gd name="T34" fmla="*/ 223 w 490"/>
                <a:gd name="T35" fmla="*/ 280 h 580"/>
                <a:gd name="T36" fmla="*/ 271 w 490"/>
                <a:gd name="T37" fmla="*/ 318 h 580"/>
                <a:gd name="T38" fmla="*/ 303 w 490"/>
                <a:gd name="T39" fmla="*/ 363 h 580"/>
                <a:gd name="T40" fmla="*/ 303 w 490"/>
                <a:gd name="T41" fmla="*/ 414 h 580"/>
                <a:gd name="T42" fmla="*/ 353 w 490"/>
                <a:gd name="T43" fmla="*/ 451 h 580"/>
                <a:gd name="T44" fmla="*/ 350 w 490"/>
                <a:gd name="T45" fmla="*/ 487 h 580"/>
                <a:gd name="T46" fmla="*/ 351 w 490"/>
                <a:gd name="T47" fmla="*/ 514 h 580"/>
                <a:gd name="T48" fmla="*/ 336 w 490"/>
                <a:gd name="T49" fmla="*/ 550 h 580"/>
                <a:gd name="T50" fmla="*/ 332 w 490"/>
                <a:gd name="T51" fmla="*/ 552 h 580"/>
                <a:gd name="T52" fmla="*/ 365 w 490"/>
                <a:gd name="T53" fmla="*/ 568 h 580"/>
                <a:gd name="T54" fmla="*/ 391 w 490"/>
                <a:gd name="T55" fmla="*/ 571 h 580"/>
                <a:gd name="T56" fmla="*/ 402 w 490"/>
                <a:gd name="T57" fmla="*/ 533 h 580"/>
                <a:gd name="T58" fmla="*/ 444 w 490"/>
                <a:gd name="T59" fmla="*/ 551 h 580"/>
                <a:gd name="T60" fmla="*/ 471 w 490"/>
                <a:gd name="T61" fmla="*/ 529 h 580"/>
                <a:gd name="T62" fmla="*/ 478 w 490"/>
                <a:gd name="T63" fmla="*/ 515 h 580"/>
                <a:gd name="T64" fmla="*/ 477 w 490"/>
                <a:gd name="T65" fmla="*/ 505 h 580"/>
                <a:gd name="T66" fmla="*/ 483 w 490"/>
                <a:gd name="T67" fmla="*/ 482 h 580"/>
                <a:gd name="T68" fmla="*/ 457 w 490"/>
                <a:gd name="T69" fmla="*/ 452 h 580"/>
                <a:gd name="T70" fmla="*/ 465 w 490"/>
                <a:gd name="T71" fmla="*/ 430 h 580"/>
                <a:gd name="T72" fmla="*/ 436 w 490"/>
                <a:gd name="T73" fmla="*/ 406 h 580"/>
                <a:gd name="T74" fmla="*/ 413 w 490"/>
                <a:gd name="T75" fmla="*/ 372 h 580"/>
                <a:gd name="T76" fmla="*/ 355 w 490"/>
                <a:gd name="T77" fmla="*/ 309 h 580"/>
                <a:gd name="T78" fmla="*/ 328 w 490"/>
                <a:gd name="T79" fmla="*/ 282 h 580"/>
                <a:gd name="T80" fmla="*/ 308 w 490"/>
                <a:gd name="T81" fmla="*/ 256 h 580"/>
                <a:gd name="T82" fmla="*/ 246 w 490"/>
                <a:gd name="T83" fmla="*/ 219 h 580"/>
                <a:gd name="T84" fmla="*/ 287 w 490"/>
                <a:gd name="T85" fmla="*/ 198 h 580"/>
                <a:gd name="T86" fmla="*/ 307 w 490"/>
                <a:gd name="T87" fmla="*/ 175 h 580"/>
                <a:gd name="T88" fmla="*/ 304 w 490"/>
                <a:gd name="T89" fmla="*/ 156 h 580"/>
                <a:gd name="T90" fmla="*/ 285 w 490"/>
                <a:gd name="T91" fmla="*/ 133 h 580"/>
                <a:gd name="T92" fmla="*/ 252 w 490"/>
                <a:gd name="T93" fmla="*/ 111 h 580"/>
                <a:gd name="T94" fmla="*/ 207 w 490"/>
                <a:gd name="T95" fmla="*/ 120 h 580"/>
                <a:gd name="T96" fmla="*/ 178 w 490"/>
                <a:gd name="T97" fmla="*/ 87 h 580"/>
                <a:gd name="T98" fmla="*/ 188 w 490"/>
                <a:gd name="T99" fmla="*/ 63 h 580"/>
                <a:gd name="T100" fmla="*/ 160 w 490"/>
                <a:gd name="T101" fmla="*/ 38 h 580"/>
                <a:gd name="T102" fmla="*/ 132 w 490"/>
                <a:gd name="T103" fmla="*/ 4 h 580"/>
                <a:gd name="T104" fmla="*/ 113 w 490"/>
                <a:gd name="T105" fmla="*/ 0 h 580"/>
                <a:gd name="T106" fmla="*/ 93 w 490"/>
                <a:gd name="T107" fmla="*/ 17 h 580"/>
                <a:gd name="T108" fmla="*/ 101 w 490"/>
                <a:gd name="T109" fmla="*/ 44 h 580"/>
                <a:gd name="T110" fmla="*/ 107 w 490"/>
                <a:gd name="T111" fmla="*/ 76 h 580"/>
                <a:gd name="T112" fmla="*/ 76 w 490"/>
                <a:gd name="T113" fmla="*/ 88 h 580"/>
                <a:gd name="T114" fmla="*/ 69 w 490"/>
                <a:gd name="T115" fmla="*/ 59 h 580"/>
                <a:gd name="T116" fmla="*/ 63 w 490"/>
                <a:gd name="T117" fmla="*/ 5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0" h="580">
                  <a:moveTo>
                    <a:pt x="50" y="79"/>
                  </a:moveTo>
                  <a:lnTo>
                    <a:pt x="50" y="79"/>
                  </a:lnTo>
                  <a:lnTo>
                    <a:pt x="45" y="82"/>
                  </a:lnTo>
                  <a:lnTo>
                    <a:pt x="43" y="86"/>
                  </a:lnTo>
                  <a:lnTo>
                    <a:pt x="41" y="91"/>
                  </a:lnTo>
                  <a:lnTo>
                    <a:pt x="39" y="97"/>
                  </a:lnTo>
                  <a:lnTo>
                    <a:pt x="39" y="97"/>
                  </a:lnTo>
                  <a:lnTo>
                    <a:pt x="37" y="102"/>
                  </a:lnTo>
                  <a:lnTo>
                    <a:pt x="35" y="104"/>
                  </a:lnTo>
                  <a:lnTo>
                    <a:pt x="31" y="109"/>
                  </a:lnTo>
                  <a:lnTo>
                    <a:pt x="25" y="112"/>
                  </a:lnTo>
                  <a:lnTo>
                    <a:pt x="19" y="116"/>
                  </a:lnTo>
                  <a:lnTo>
                    <a:pt x="19" y="116"/>
                  </a:lnTo>
                  <a:lnTo>
                    <a:pt x="13" y="118"/>
                  </a:lnTo>
                  <a:lnTo>
                    <a:pt x="10" y="121"/>
                  </a:lnTo>
                  <a:lnTo>
                    <a:pt x="8" y="125"/>
                  </a:lnTo>
                  <a:lnTo>
                    <a:pt x="7" y="134"/>
                  </a:lnTo>
                  <a:lnTo>
                    <a:pt x="7" y="134"/>
                  </a:lnTo>
                  <a:lnTo>
                    <a:pt x="6" y="137"/>
                  </a:lnTo>
                  <a:lnTo>
                    <a:pt x="6" y="137"/>
                  </a:lnTo>
                  <a:lnTo>
                    <a:pt x="6" y="137"/>
                  </a:lnTo>
                  <a:lnTo>
                    <a:pt x="6" y="137"/>
                  </a:lnTo>
                  <a:lnTo>
                    <a:pt x="5" y="139"/>
                  </a:lnTo>
                  <a:lnTo>
                    <a:pt x="5" y="139"/>
                  </a:lnTo>
                  <a:lnTo>
                    <a:pt x="5" y="139"/>
                  </a:lnTo>
                  <a:lnTo>
                    <a:pt x="5" y="139"/>
                  </a:lnTo>
                  <a:lnTo>
                    <a:pt x="4" y="141"/>
                  </a:lnTo>
                  <a:lnTo>
                    <a:pt x="4" y="141"/>
                  </a:lnTo>
                  <a:lnTo>
                    <a:pt x="4" y="141"/>
                  </a:lnTo>
                  <a:lnTo>
                    <a:pt x="4" y="141"/>
                  </a:lnTo>
                  <a:lnTo>
                    <a:pt x="3" y="143"/>
                  </a:lnTo>
                  <a:lnTo>
                    <a:pt x="3" y="143"/>
                  </a:lnTo>
                  <a:lnTo>
                    <a:pt x="2" y="143"/>
                  </a:lnTo>
                  <a:lnTo>
                    <a:pt x="2" y="143"/>
                  </a:lnTo>
                  <a:lnTo>
                    <a:pt x="2" y="144"/>
                  </a:lnTo>
                  <a:lnTo>
                    <a:pt x="2" y="144"/>
                  </a:lnTo>
                  <a:lnTo>
                    <a:pt x="1" y="144"/>
                  </a:lnTo>
                  <a:lnTo>
                    <a:pt x="1" y="144"/>
                  </a:lnTo>
                  <a:lnTo>
                    <a:pt x="1" y="145"/>
                  </a:lnTo>
                  <a:lnTo>
                    <a:pt x="1" y="145"/>
                  </a:lnTo>
                  <a:lnTo>
                    <a:pt x="0" y="145"/>
                  </a:lnTo>
                  <a:lnTo>
                    <a:pt x="0" y="145"/>
                  </a:lnTo>
                  <a:lnTo>
                    <a:pt x="1" y="148"/>
                  </a:lnTo>
                  <a:lnTo>
                    <a:pt x="4" y="149"/>
                  </a:lnTo>
                  <a:lnTo>
                    <a:pt x="7" y="151"/>
                  </a:lnTo>
                  <a:lnTo>
                    <a:pt x="10" y="151"/>
                  </a:lnTo>
                  <a:lnTo>
                    <a:pt x="10" y="151"/>
                  </a:lnTo>
                  <a:lnTo>
                    <a:pt x="15" y="151"/>
                  </a:lnTo>
                  <a:lnTo>
                    <a:pt x="19" y="152"/>
                  </a:lnTo>
                  <a:lnTo>
                    <a:pt x="21" y="153"/>
                  </a:lnTo>
                  <a:lnTo>
                    <a:pt x="23" y="155"/>
                  </a:lnTo>
                  <a:lnTo>
                    <a:pt x="26" y="159"/>
                  </a:lnTo>
                  <a:lnTo>
                    <a:pt x="27" y="162"/>
                  </a:lnTo>
                  <a:lnTo>
                    <a:pt x="27" y="162"/>
                  </a:lnTo>
                  <a:lnTo>
                    <a:pt x="29" y="164"/>
                  </a:lnTo>
                  <a:lnTo>
                    <a:pt x="32" y="165"/>
                  </a:lnTo>
                  <a:lnTo>
                    <a:pt x="33" y="166"/>
                  </a:lnTo>
                  <a:lnTo>
                    <a:pt x="33" y="167"/>
                  </a:lnTo>
                  <a:lnTo>
                    <a:pt x="33" y="169"/>
                  </a:lnTo>
                  <a:lnTo>
                    <a:pt x="30" y="172"/>
                  </a:lnTo>
                  <a:lnTo>
                    <a:pt x="30" y="172"/>
                  </a:lnTo>
                  <a:lnTo>
                    <a:pt x="23" y="180"/>
                  </a:lnTo>
                  <a:lnTo>
                    <a:pt x="22" y="182"/>
                  </a:lnTo>
                  <a:lnTo>
                    <a:pt x="22" y="186"/>
                  </a:lnTo>
                  <a:lnTo>
                    <a:pt x="22" y="186"/>
                  </a:lnTo>
                  <a:lnTo>
                    <a:pt x="22" y="187"/>
                  </a:lnTo>
                  <a:lnTo>
                    <a:pt x="21" y="188"/>
                  </a:lnTo>
                  <a:lnTo>
                    <a:pt x="18" y="191"/>
                  </a:lnTo>
                  <a:lnTo>
                    <a:pt x="18" y="192"/>
                  </a:lnTo>
                  <a:lnTo>
                    <a:pt x="18" y="193"/>
                  </a:lnTo>
                  <a:lnTo>
                    <a:pt x="19" y="195"/>
                  </a:lnTo>
                  <a:lnTo>
                    <a:pt x="21" y="197"/>
                  </a:lnTo>
                  <a:lnTo>
                    <a:pt x="21" y="197"/>
                  </a:lnTo>
                  <a:lnTo>
                    <a:pt x="26" y="202"/>
                  </a:lnTo>
                  <a:lnTo>
                    <a:pt x="29" y="205"/>
                  </a:lnTo>
                  <a:lnTo>
                    <a:pt x="33" y="208"/>
                  </a:lnTo>
                  <a:lnTo>
                    <a:pt x="35" y="208"/>
                  </a:lnTo>
                  <a:lnTo>
                    <a:pt x="38" y="208"/>
                  </a:lnTo>
                  <a:lnTo>
                    <a:pt x="38" y="208"/>
                  </a:lnTo>
                  <a:lnTo>
                    <a:pt x="43" y="208"/>
                  </a:lnTo>
                  <a:lnTo>
                    <a:pt x="47" y="207"/>
                  </a:lnTo>
                  <a:lnTo>
                    <a:pt x="48" y="206"/>
                  </a:lnTo>
                  <a:lnTo>
                    <a:pt x="49" y="203"/>
                  </a:lnTo>
                  <a:lnTo>
                    <a:pt x="49" y="203"/>
                  </a:lnTo>
                  <a:lnTo>
                    <a:pt x="50" y="200"/>
                  </a:lnTo>
                  <a:lnTo>
                    <a:pt x="52" y="198"/>
                  </a:lnTo>
                  <a:lnTo>
                    <a:pt x="55" y="197"/>
                  </a:lnTo>
                  <a:lnTo>
                    <a:pt x="58" y="196"/>
                  </a:lnTo>
                  <a:lnTo>
                    <a:pt x="58" y="196"/>
                  </a:lnTo>
                  <a:lnTo>
                    <a:pt x="62" y="197"/>
                  </a:lnTo>
                  <a:lnTo>
                    <a:pt x="65" y="198"/>
                  </a:lnTo>
                  <a:lnTo>
                    <a:pt x="67" y="200"/>
                  </a:lnTo>
                  <a:lnTo>
                    <a:pt x="68" y="204"/>
                  </a:lnTo>
                  <a:lnTo>
                    <a:pt x="68" y="204"/>
                  </a:lnTo>
                  <a:lnTo>
                    <a:pt x="68" y="208"/>
                  </a:lnTo>
                  <a:lnTo>
                    <a:pt x="70" y="212"/>
                  </a:lnTo>
                  <a:lnTo>
                    <a:pt x="72" y="215"/>
                  </a:lnTo>
                  <a:lnTo>
                    <a:pt x="74" y="217"/>
                  </a:lnTo>
                  <a:lnTo>
                    <a:pt x="74" y="217"/>
                  </a:lnTo>
                  <a:lnTo>
                    <a:pt x="75" y="219"/>
                  </a:lnTo>
                  <a:lnTo>
                    <a:pt x="76" y="223"/>
                  </a:lnTo>
                  <a:lnTo>
                    <a:pt x="76" y="234"/>
                  </a:lnTo>
                  <a:lnTo>
                    <a:pt x="76" y="234"/>
                  </a:lnTo>
                  <a:lnTo>
                    <a:pt x="76" y="248"/>
                  </a:lnTo>
                  <a:lnTo>
                    <a:pt x="76" y="255"/>
                  </a:lnTo>
                  <a:lnTo>
                    <a:pt x="75" y="257"/>
                  </a:lnTo>
                  <a:lnTo>
                    <a:pt x="73" y="259"/>
                  </a:lnTo>
                  <a:lnTo>
                    <a:pt x="73" y="259"/>
                  </a:lnTo>
                  <a:lnTo>
                    <a:pt x="69" y="261"/>
                  </a:lnTo>
                  <a:lnTo>
                    <a:pt x="66" y="264"/>
                  </a:lnTo>
                  <a:lnTo>
                    <a:pt x="64" y="267"/>
                  </a:lnTo>
                  <a:lnTo>
                    <a:pt x="64" y="270"/>
                  </a:lnTo>
                  <a:lnTo>
                    <a:pt x="64" y="270"/>
                  </a:lnTo>
                  <a:lnTo>
                    <a:pt x="64" y="281"/>
                  </a:lnTo>
                  <a:lnTo>
                    <a:pt x="65" y="286"/>
                  </a:lnTo>
                  <a:lnTo>
                    <a:pt x="66" y="287"/>
                  </a:lnTo>
                  <a:lnTo>
                    <a:pt x="68" y="289"/>
                  </a:lnTo>
                  <a:lnTo>
                    <a:pt x="68" y="289"/>
                  </a:lnTo>
                  <a:lnTo>
                    <a:pt x="70" y="291"/>
                  </a:lnTo>
                  <a:lnTo>
                    <a:pt x="71" y="295"/>
                  </a:lnTo>
                  <a:lnTo>
                    <a:pt x="71" y="298"/>
                  </a:lnTo>
                  <a:lnTo>
                    <a:pt x="69" y="302"/>
                  </a:lnTo>
                  <a:lnTo>
                    <a:pt x="69" y="302"/>
                  </a:lnTo>
                  <a:lnTo>
                    <a:pt x="66" y="305"/>
                  </a:lnTo>
                  <a:lnTo>
                    <a:pt x="62" y="308"/>
                  </a:lnTo>
                  <a:lnTo>
                    <a:pt x="60" y="311"/>
                  </a:lnTo>
                  <a:lnTo>
                    <a:pt x="58" y="314"/>
                  </a:lnTo>
                  <a:lnTo>
                    <a:pt x="58" y="314"/>
                  </a:lnTo>
                  <a:lnTo>
                    <a:pt x="57" y="317"/>
                  </a:lnTo>
                  <a:lnTo>
                    <a:pt x="55" y="320"/>
                  </a:lnTo>
                  <a:lnTo>
                    <a:pt x="48" y="327"/>
                  </a:lnTo>
                  <a:lnTo>
                    <a:pt x="48" y="327"/>
                  </a:lnTo>
                  <a:lnTo>
                    <a:pt x="47" y="329"/>
                  </a:lnTo>
                  <a:lnTo>
                    <a:pt x="48" y="332"/>
                  </a:lnTo>
                  <a:lnTo>
                    <a:pt x="50" y="334"/>
                  </a:lnTo>
                  <a:lnTo>
                    <a:pt x="54" y="337"/>
                  </a:lnTo>
                  <a:lnTo>
                    <a:pt x="54" y="337"/>
                  </a:lnTo>
                  <a:lnTo>
                    <a:pt x="55" y="338"/>
                  </a:lnTo>
                  <a:lnTo>
                    <a:pt x="56" y="339"/>
                  </a:lnTo>
                  <a:lnTo>
                    <a:pt x="56" y="341"/>
                  </a:lnTo>
                  <a:lnTo>
                    <a:pt x="56" y="342"/>
                  </a:lnTo>
                  <a:lnTo>
                    <a:pt x="57" y="343"/>
                  </a:lnTo>
                  <a:lnTo>
                    <a:pt x="61" y="343"/>
                  </a:lnTo>
                  <a:lnTo>
                    <a:pt x="61" y="343"/>
                  </a:lnTo>
                  <a:lnTo>
                    <a:pt x="67" y="343"/>
                  </a:lnTo>
                  <a:lnTo>
                    <a:pt x="72" y="343"/>
                  </a:lnTo>
                  <a:lnTo>
                    <a:pt x="76" y="341"/>
                  </a:lnTo>
                  <a:lnTo>
                    <a:pt x="79" y="337"/>
                  </a:lnTo>
                  <a:lnTo>
                    <a:pt x="79" y="337"/>
                  </a:lnTo>
                  <a:lnTo>
                    <a:pt x="82" y="332"/>
                  </a:lnTo>
                  <a:lnTo>
                    <a:pt x="86" y="327"/>
                  </a:lnTo>
                  <a:lnTo>
                    <a:pt x="91" y="322"/>
                  </a:lnTo>
                  <a:lnTo>
                    <a:pt x="97" y="318"/>
                  </a:lnTo>
                  <a:lnTo>
                    <a:pt x="97" y="318"/>
                  </a:lnTo>
                  <a:lnTo>
                    <a:pt x="100" y="316"/>
                  </a:lnTo>
                  <a:lnTo>
                    <a:pt x="102" y="314"/>
                  </a:lnTo>
                  <a:lnTo>
                    <a:pt x="103" y="310"/>
                  </a:lnTo>
                  <a:lnTo>
                    <a:pt x="104" y="308"/>
                  </a:lnTo>
                  <a:lnTo>
                    <a:pt x="105" y="306"/>
                  </a:lnTo>
                  <a:lnTo>
                    <a:pt x="107" y="304"/>
                  </a:lnTo>
                  <a:lnTo>
                    <a:pt x="111" y="303"/>
                  </a:lnTo>
                  <a:lnTo>
                    <a:pt x="111" y="303"/>
                  </a:lnTo>
                  <a:lnTo>
                    <a:pt x="115" y="301"/>
                  </a:lnTo>
                  <a:lnTo>
                    <a:pt x="119" y="298"/>
                  </a:lnTo>
                  <a:lnTo>
                    <a:pt x="126" y="292"/>
                  </a:lnTo>
                  <a:lnTo>
                    <a:pt x="129" y="291"/>
                  </a:lnTo>
                  <a:lnTo>
                    <a:pt x="132" y="290"/>
                  </a:lnTo>
                  <a:lnTo>
                    <a:pt x="136" y="292"/>
                  </a:lnTo>
                  <a:lnTo>
                    <a:pt x="139" y="295"/>
                  </a:lnTo>
                  <a:lnTo>
                    <a:pt x="139" y="295"/>
                  </a:lnTo>
                  <a:lnTo>
                    <a:pt x="146" y="302"/>
                  </a:lnTo>
                  <a:lnTo>
                    <a:pt x="149" y="305"/>
                  </a:lnTo>
                  <a:lnTo>
                    <a:pt x="152" y="305"/>
                  </a:lnTo>
                  <a:lnTo>
                    <a:pt x="155" y="306"/>
                  </a:lnTo>
                  <a:lnTo>
                    <a:pt x="155" y="306"/>
                  </a:lnTo>
                  <a:lnTo>
                    <a:pt x="157" y="307"/>
                  </a:lnTo>
                  <a:lnTo>
                    <a:pt x="159" y="309"/>
                  </a:lnTo>
                  <a:lnTo>
                    <a:pt x="165" y="314"/>
                  </a:lnTo>
                  <a:lnTo>
                    <a:pt x="167" y="316"/>
                  </a:lnTo>
                  <a:lnTo>
                    <a:pt x="169" y="317"/>
                  </a:lnTo>
                  <a:lnTo>
                    <a:pt x="171" y="317"/>
                  </a:lnTo>
                  <a:lnTo>
                    <a:pt x="174" y="315"/>
                  </a:lnTo>
                  <a:lnTo>
                    <a:pt x="174" y="315"/>
                  </a:lnTo>
                  <a:lnTo>
                    <a:pt x="177" y="311"/>
                  </a:lnTo>
                  <a:lnTo>
                    <a:pt x="178" y="309"/>
                  </a:lnTo>
                  <a:lnTo>
                    <a:pt x="180" y="307"/>
                  </a:lnTo>
                  <a:lnTo>
                    <a:pt x="187" y="305"/>
                  </a:lnTo>
                  <a:lnTo>
                    <a:pt x="187" y="305"/>
                  </a:lnTo>
                  <a:lnTo>
                    <a:pt x="191" y="304"/>
                  </a:lnTo>
                  <a:lnTo>
                    <a:pt x="194" y="301"/>
                  </a:lnTo>
                  <a:lnTo>
                    <a:pt x="196" y="298"/>
                  </a:lnTo>
                  <a:lnTo>
                    <a:pt x="197" y="294"/>
                  </a:lnTo>
                  <a:lnTo>
                    <a:pt x="200" y="286"/>
                  </a:lnTo>
                  <a:lnTo>
                    <a:pt x="202" y="284"/>
                  </a:lnTo>
                  <a:lnTo>
                    <a:pt x="204" y="282"/>
                  </a:lnTo>
                  <a:lnTo>
                    <a:pt x="204" y="282"/>
                  </a:lnTo>
                  <a:lnTo>
                    <a:pt x="212" y="280"/>
                  </a:lnTo>
                  <a:lnTo>
                    <a:pt x="223" y="280"/>
                  </a:lnTo>
                  <a:lnTo>
                    <a:pt x="233" y="281"/>
                  </a:lnTo>
                  <a:lnTo>
                    <a:pt x="237" y="282"/>
                  </a:lnTo>
                  <a:lnTo>
                    <a:pt x="240" y="284"/>
                  </a:lnTo>
                  <a:lnTo>
                    <a:pt x="240" y="284"/>
                  </a:lnTo>
                  <a:lnTo>
                    <a:pt x="245" y="288"/>
                  </a:lnTo>
                  <a:lnTo>
                    <a:pt x="251" y="292"/>
                  </a:lnTo>
                  <a:lnTo>
                    <a:pt x="256" y="296"/>
                  </a:lnTo>
                  <a:lnTo>
                    <a:pt x="261" y="302"/>
                  </a:lnTo>
                  <a:lnTo>
                    <a:pt x="261" y="302"/>
                  </a:lnTo>
                  <a:lnTo>
                    <a:pt x="265" y="310"/>
                  </a:lnTo>
                  <a:lnTo>
                    <a:pt x="271" y="318"/>
                  </a:lnTo>
                  <a:lnTo>
                    <a:pt x="278" y="325"/>
                  </a:lnTo>
                  <a:lnTo>
                    <a:pt x="285" y="331"/>
                  </a:lnTo>
                  <a:lnTo>
                    <a:pt x="285" y="331"/>
                  </a:lnTo>
                  <a:lnTo>
                    <a:pt x="292" y="335"/>
                  </a:lnTo>
                  <a:lnTo>
                    <a:pt x="297" y="340"/>
                  </a:lnTo>
                  <a:lnTo>
                    <a:pt x="302" y="346"/>
                  </a:lnTo>
                  <a:lnTo>
                    <a:pt x="304" y="351"/>
                  </a:lnTo>
                  <a:lnTo>
                    <a:pt x="304" y="351"/>
                  </a:lnTo>
                  <a:lnTo>
                    <a:pt x="304" y="354"/>
                  </a:lnTo>
                  <a:lnTo>
                    <a:pt x="304" y="356"/>
                  </a:lnTo>
                  <a:lnTo>
                    <a:pt x="303" y="363"/>
                  </a:lnTo>
                  <a:lnTo>
                    <a:pt x="301" y="368"/>
                  </a:lnTo>
                  <a:lnTo>
                    <a:pt x="300" y="374"/>
                  </a:lnTo>
                  <a:lnTo>
                    <a:pt x="300" y="374"/>
                  </a:lnTo>
                  <a:lnTo>
                    <a:pt x="301" y="384"/>
                  </a:lnTo>
                  <a:lnTo>
                    <a:pt x="301" y="394"/>
                  </a:lnTo>
                  <a:lnTo>
                    <a:pt x="301" y="394"/>
                  </a:lnTo>
                  <a:lnTo>
                    <a:pt x="300" y="400"/>
                  </a:lnTo>
                  <a:lnTo>
                    <a:pt x="299" y="405"/>
                  </a:lnTo>
                  <a:lnTo>
                    <a:pt x="299" y="408"/>
                  </a:lnTo>
                  <a:lnTo>
                    <a:pt x="300" y="411"/>
                  </a:lnTo>
                  <a:lnTo>
                    <a:pt x="303" y="414"/>
                  </a:lnTo>
                  <a:lnTo>
                    <a:pt x="307" y="416"/>
                  </a:lnTo>
                  <a:lnTo>
                    <a:pt x="307" y="416"/>
                  </a:lnTo>
                  <a:lnTo>
                    <a:pt x="315" y="422"/>
                  </a:lnTo>
                  <a:lnTo>
                    <a:pt x="320" y="427"/>
                  </a:lnTo>
                  <a:lnTo>
                    <a:pt x="325" y="431"/>
                  </a:lnTo>
                  <a:lnTo>
                    <a:pt x="329" y="434"/>
                  </a:lnTo>
                  <a:lnTo>
                    <a:pt x="329" y="434"/>
                  </a:lnTo>
                  <a:lnTo>
                    <a:pt x="343" y="440"/>
                  </a:lnTo>
                  <a:lnTo>
                    <a:pt x="349" y="446"/>
                  </a:lnTo>
                  <a:lnTo>
                    <a:pt x="352" y="448"/>
                  </a:lnTo>
                  <a:lnTo>
                    <a:pt x="353" y="451"/>
                  </a:lnTo>
                  <a:lnTo>
                    <a:pt x="353" y="451"/>
                  </a:lnTo>
                  <a:lnTo>
                    <a:pt x="356" y="458"/>
                  </a:lnTo>
                  <a:lnTo>
                    <a:pt x="359" y="465"/>
                  </a:lnTo>
                  <a:lnTo>
                    <a:pt x="361" y="470"/>
                  </a:lnTo>
                  <a:lnTo>
                    <a:pt x="361" y="473"/>
                  </a:lnTo>
                  <a:lnTo>
                    <a:pt x="360" y="475"/>
                  </a:lnTo>
                  <a:lnTo>
                    <a:pt x="360" y="475"/>
                  </a:lnTo>
                  <a:lnTo>
                    <a:pt x="353" y="481"/>
                  </a:lnTo>
                  <a:lnTo>
                    <a:pt x="351" y="484"/>
                  </a:lnTo>
                  <a:lnTo>
                    <a:pt x="350" y="487"/>
                  </a:lnTo>
                  <a:lnTo>
                    <a:pt x="350" y="487"/>
                  </a:lnTo>
                  <a:lnTo>
                    <a:pt x="349" y="489"/>
                  </a:lnTo>
                  <a:lnTo>
                    <a:pt x="347" y="490"/>
                  </a:lnTo>
                  <a:lnTo>
                    <a:pt x="344" y="493"/>
                  </a:lnTo>
                  <a:lnTo>
                    <a:pt x="342" y="494"/>
                  </a:lnTo>
                  <a:lnTo>
                    <a:pt x="341" y="496"/>
                  </a:lnTo>
                  <a:lnTo>
                    <a:pt x="342" y="498"/>
                  </a:lnTo>
                  <a:lnTo>
                    <a:pt x="344" y="500"/>
                  </a:lnTo>
                  <a:lnTo>
                    <a:pt x="344" y="500"/>
                  </a:lnTo>
                  <a:lnTo>
                    <a:pt x="348" y="505"/>
                  </a:lnTo>
                  <a:lnTo>
                    <a:pt x="350" y="510"/>
                  </a:lnTo>
                  <a:lnTo>
                    <a:pt x="351" y="514"/>
                  </a:lnTo>
                  <a:lnTo>
                    <a:pt x="351" y="518"/>
                  </a:lnTo>
                  <a:lnTo>
                    <a:pt x="351" y="518"/>
                  </a:lnTo>
                  <a:lnTo>
                    <a:pt x="351" y="528"/>
                  </a:lnTo>
                  <a:lnTo>
                    <a:pt x="351" y="533"/>
                  </a:lnTo>
                  <a:lnTo>
                    <a:pt x="350" y="535"/>
                  </a:lnTo>
                  <a:lnTo>
                    <a:pt x="349" y="536"/>
                  </a:lnTo>
                  <a:lnTo>
                    <a:pt x="349" y="536"/>
                  </a:lnTo>
                  <a:lnTo>
                    <a:pt x="342" y="542"/>
                  </a:lnTo>
                  <a:lnTo>
                    <a:pt x="338" y="546"/>
                  </a:lnTo>
                  <a:lnTo>
                    <a:pt x="336" y="550"/>
                  </a:lnTo>
                  <a:lnTo>
                    <a:pt x="336" y="550"/>
                  </a:lnTo>
                  <a:lnTo>
                    <a:pt x="334" y="550"/>
                  </a:lnTo>
                  <a:lnTo>
                    <a:pt x="334" y="550"/>
                  </a:lnTo>
                  <a:lnTo>
                    <a:pt x="334" y="551"/>
                  </a:lnTo>
                  <a:lnTo>
                    <a:pt x="334" y="551"/>
                  </a:lnTo>
                  <a:lnTo>
                    <a:pt x="334" y="551"/>
                  </a:lnTo>
                  <a:lnTo>
                    <a:pt x="334" y="551"/>
                  </a:lnTo>
                  <a:lnTo>
                    <a:pt x="333" y="552"/>
                  </a:lnTo>
                  <a:lnTo>
                    <a:pt x="333" y="552"/>
                  </a:lnTo>
                  <a:lnTo>
                    <a:pt x="333" y="552"/>
                  </a:lnTo>
                  <a:lnTo>
                    <a:pt x="333" y="552"/>
                  </a:lnTo>
                  <a:lnTo>
                    <a:pt x="332" y="552"/>
                  </a:lnTo>
                  <a:lnTo>
                    <a:pt x="332" y="552"/>
                  </a:lnTo>
                  <a:lnTo>
                    <a:pt x="337" y="557"/>
                  </a:lnTo>
                  <a:lnTo>
                    <a:pt x="341" y="561"/>
                  </a:lnTo>
                  <a:lnTo>
                    <a:pt x="345" y="563"/>
                  </a:lnTo>
                  <a:lnTo>
                    <a:pt x="349" y="563"/>
                  </a:lnTo>
                  <a:lnTo>
                    <a:pt x="349" y="563"/>
                  </a:lnTo>
                  <a:lnTo>
                    <a:pt x="353" y="562"/>
                  </a:lnTo>
                  <a:lnTo>
                    <a:pt x="357" y="562"/>
                  </a:lnTo>
                  <a:lnTo>
                    <a:pt x="359" y="563"/>
                  </a:lnTo>
                  <a:lnTo>
                    <a:pt x="362" y="565"/>
                  </a:lnTo>
                  <a:lnTo>
                    <a:pt x="365" y="568"/>
                  </a:lnTo>
                  <a:lnTo>
                    <a:pt x="370" y="572"/>
                  </a:lnTo>
                  <a:lnTo>
                    <a:pt x="370" y="572"/>
                  </a:lnTo>
                  <a:lnTo>
                    <a:pt x="374" y="577"/>
                  </a:lnTo>
                  <a:lnTo>
                    <a:pt x="378" y="579"/>
                  </a:lnTo>
                  <a:lnTo>
                    <a:pt x="381" y="580"/>
                  </a:lnTo>
                  <a:lnTo>
                    <a:pt x="383" y="580"/>
                  </a:lnTo>
                  <a:lnTo>
                    <a:pt x="385" y="578"/>
                  </a:lnTo>
                  <a:lnTo>
                    <a:pt x="387" y="577"/>
                  </a:lnTo>
                  <a:lnTo>
                    <a:pt x="390" y="573"/>
                  </a:lnTo>
                  <a:lnTo>
                    <a:pt x="390" y="573"/>
                  </a:lnTo>
                  <a:lnTo>
                    <a:pt x="391" y="571"/>
                  </a:lnTo>
                  <a:lnTo>
                    <a:pt x="391" y="570"/>
                  </a:lnTo>
                  <a:lnTo>
                    <a:pt x="391" y="566"/>
                  </a:lnTo>
                  <a:lnTo>
                    <a:pt x="387" y="556"/>
                  </a:lnTo>
                  <a:lnTo>
                    <a:pt x="387" y="556"/>
                  </a:lnTo>
                  <a:lnTo>
                    <a:pt x="387" y="553"/>
                  </a:lnTo>
                  <a:lnTo>
                    <a:pt x="388" y="550"/>
                  </a:lnTo>
                  <a:lnTo>
                    <a:pt x="392" y="544"/>
                  </a:lnTo>
                  <a:lnTo>
                    <a:pt x="397" y="539"/>
                  </a:lnTo>
                  <a:lnTo>
                    <a:pt x="401" y="535"/>
                  </a:lnTo>
                  <a:lnTo>
                    <a:pt x="401" y="535"/>
                  </a:lnTo>
                  <a:lnTo>
                    <a:pt x="402" y="533"/>
                  </a:lnTo>
                  <a:lnTo>
                    <a:pt x="404" y="532"/>
                  </a:lnTo>
                  <a:lnTo>
                    <a:pt x="408" y="532"/>
                  </a:lnTo>
                  <a:lnTo>
                    <a:pt x="413" y="533"/>
                  </a:lnTo>
                  <a:lnTo>
                    <a:pt x="418" y="537"/>
                  </a:lnTo>
                  <a:lnTo>
                    <a:pt x="418" y="537"/>
                  </a:lnTo>
                  <a:lnTo>
                    <a:pt x="428" y="544"/>
                  </a:lnTo>
                  <a:lnTo>
                    <a:pt x="437" y="550"/>
                  </a:lnTo>
                  <a:lnTo>
                    <a:pt x="437" y="550"/>
                  </a:lnTo>
                  <a:lnTo>
                    <a:pt x="439" y="551"/>
                  </a:lnTo>
                  <a:lnTo>
                    <a:pt x="442" y="551"/>
                  </a:lnTo>
                  <a:lnTo>
                    <a:pt x="444" y="551"/>
                  </a:lnTo>
                  <a:lnTo>
                    <a:pt x="447" y="549"/>
                  </a:lnTo>
                  <a:lnTo>
                    <a:pt x="451" y="546"/>
                  </a:lnTo>
                  <a:lnTo>
                    <a:pt x="453" y="541"/>
                  </a:lnTo>
                  <a:lnTo>
                    <a:pt x="453" y="541"/>
                  </a:lnTo>
                  <a:lnTo>
                    <a:pt x="455" y="537"/>
                  </a:lnTo>
                  <a:lnTo>
                    <a:pt x="458" y="534"/>
                  </a:lnTo>
                  <a:lnTo>
                    <a:pt x="463" y="532"/>
                  </a:lnTo>
                  <a:lnTo>
                    <a:pt x="469" y="529"/>
                  </a:lnTo>
                  <a:lnTo>
                    <a:pt x="469" y="529"/>
                  </a:lnTo>
                  <a:lnTo>
                    <a:pt x="471" y="529"/>
                  </a:lnTo>
                  <a:lnTo>
                    <a:pt x="471" y="529"/>
                  </a:lnTo>
                  <a:lnTo>
                    <a:pt x="475" y="527"/>
                  </a:lnTo>
                  <a:lnTo>
                    <a:pt x="477" y="524"/>
                  </a:lnTo>
                  <a:lnTo>
                    <a:pt x="478" y="520"/>
                  </a:lnTo>
                  <a:lnTo>
                    <a:pt x="478" y="516"/>
                  </a:lnTo>
                  <a:lnTo>
                    <a:pt x="478" y="516"/>
                  </a:lnTo>
                  <a:lnTo>
                    <a:pt x="478" y="516"/>
                  </a:lnTo>
                  <a:lnTo>
                    <a:pt x="478" y="516"/>
                  </a:lnTo>
                  <a:lnTo>
                    <a:pt x="478" y="515"/>
                  </a:lnTo>
                  <a:lnTo>
                    <a:pt x="478" y="515"/>
                  </a:lnTo>
                  <a:lnTo>
                    <a:pt x="478" y="515"/>
                  </a:lnTo>
                  <a:lnTo>
                    <a:pt x="478" y="515"/>
                  </a:lnTo>
                  <a:lnTo>
                    <a:pt x="478" y="514"/>
                  </a:lnTo>
                  <a:lnTo>
                    <a:pt x="478" y="514"/>
                  </a:lnTo>
                  <a:lnTo>
                    <a:pt x="478" y="514"/>
                  </a:lnTo>
                  <a:lnTo>
                    <a:pt x="478" y="514"/>
                  </a:lnTo>
                  <a:lnTo>
                    <a:pt x="478" y="513"/>
                  </a:lnTo>
                  <a:lnTo>
                    <a:pt x="478" y="513"/>
                  </a:lnTo>
                  <a:lnTo>
                    <a:pt x="477" y="513"/>
                  </a:lnTo>
                  <a:lnTo>
                    <a:pt x="477" y="513"/>
                  </a:lnTo>
                  <a:lnTo>
                    <a:pt x="476" y="510"/>
                  </a:lnTo>
                  <a:lnTo>
                    <a:pt x="476" y="507"/>
                  </a:lnTo>
                  <a:lnTo>
                    <a:pt x="477" y="505"/>
                  </a:lnTo>
                  <a:lnTo>
                    <a:pt x="479" y="503"/>
                  </a:lnTo>
                  <a:lnTo>
                    <a:pt x="481" y="502"/>
                  </a:lnTo>
                  <a:lnTo>
                    <a:pt x="484" y="501"/>
                  </a:lnTo>
                  <a:lnTo>
                    <a:pt x="484" y="501"/>
                  </a:lnTo>
                  <a:lnTo>
                    <a:pt x="487" y="499"/>
                  </a:lnTo>
                  <a:lnTo>
                    <a:pt x="489" y="497"/>
                  </a:lnTo>
                  <a:lnTo>
                    <a:pt x="490" y="495"/>
                  </a:lnTo>
                  <a:lnTo>
                    <a:pt x="489" y="493"/>
                  </a:lnTo>
                  <a:lnTo>
                    <a:pt x="487" y="487"/>
                  </a:lnTo>
                  <a:lnTo>
                    <a:pt x="483" y="482"/>
                  </a:lnTo>
                  <a:lnTo>
                    <a:pt x="483" y="482"/>
                  </a:lnTo>
                  <a:lnTo>
                    <a:pt x="478" y="477"/>
                  </a:lnTo>
                  <a:lnTo>
                    <a:pt x="473" y="473"/>
                  </a:lnTo>
                  <a:lnTo>
                    <a:pt x="468" y="470"/>
                  </a:lnTo>
                  <a:lnTo>
                    <a:pt x="462" y="467"/>
                  </a:lnTo>
                  <a:lnTo>
                    <a:pt x="462" y="467"/>
                  </a:lnTo>
                  <a:lnTo>
                    <a:pt x="459" y="466"/>
                  </a:lnTo>
                  <a:lnTo>
                    <a:pt x="458" y="464"/>
                  </a:lnTo>
                  <a:lnTo>
                    <a:pt x="457" y="462"/>
                  </a:lnTo>
                  <a:lnTo>
                    <a:pt x="456" y="460"/>
                  </a:lnTo>
                  <a:lnTo>
                    <a:pt x="457" y="452"/>
                  </a:lnTo>
                  <a:lnTo>
                    <a:pt x="457" y="452"/>
                  </a:lnTo>
                  <a:lnTo>
                    <a:pt x="458" y="450"/>
                  </a:lnTo>
                  <a:lnTo>
                    <a:pt x="459" y="449"/>
                  </a:lnTo>
                  <a:lnTo>
                    <a:pt x="463" y="447"/>
                  </a:lnTo>
                  <a:lnTo>
                    <a:pt x="469" y="446"/>
                  </a:lnTo>
                  <a:lnTo>
                    <a:pt x="473" y="445"/>
                  </a:lnTo>
                  <a:lnTo>
                    <a:pt x="473" y="445"/>
                  </a:lnTo>
                  <a:lnTo>
                    <a:pt x="475" y="442"/>
                  </a:lnTo>
                  <a:lnTo>
                    <a:pt x="475" y="441"/>
                  </a:lnTo>
                  <a:lnTo>
                    <a:pt x="473" y="436"/>
                  </a:lnTo>
                  <a:lnTo>
                    <a:pt x="469" y="432"/>
                  </a:lnTo>
                  <a:lnTo>
                    <a:pt x="465" y="430"/>
                  </a:lnTo>
                  <a:lnTo>
                    <a:pt x="465" y="430"/>
                  </a:lnTo>
                  <a:lnTo>
                    <a:pt x="463" y="428"/>
                  </a:lnTo>
                  <a:lnTo>
                    <a:pt x="461" y="425"/>
                  </a:lnTo>
                  <a:lnTo>
                    <a:pt x="457" y="422"/>
                  </a:lnTo>
                  <a:lnTo>
                    <a:pt x="451" y="418"/>
                  </a:lnTo>
                  <a:lnTo>
                    <a:pt x="451" y="418"/>
                  </a:lnTo>
                  <a:lnTo>
                    <a:pt x="448" y="417"/>
                  </a:lnTo>
                  <a:lnTo>
                    <a:pt x="446" y="415"/>
                  </a:lnTo>
                  <a:lnTo>
                    <a:pt x="443" y="411"/>
                  </a:lnTo>
                  <a:lnTo>
                    <a:pt x="439" y="407"/>
                  </a:lnTo>
                  <a:lnTo>
                    <a:pt x="436" y="406"/>
                  </a:lnTo>
                  <a:lnTo>
                    <a:pt x="433" y="404"/>
                  </a:lnTo>
                  <a:lnTo>
                    <a:pt x="433" y="404"/>
                  </a:lnTo>
                  <a:lnTo>
                    <a:pt x="429" y="403"/>
                  </a:lnTo>
                  <a:lnTo>
                    <a:pt x="426" y="402"/>
                  </a:lnTo>
                  <a:lnTo>
                    <a:pt x="424" y="400"/>
                  </a:lnTo>
                  <a:lnTo>
                    <a:pt x="422" y="398"/>
                  </a:lnTo>
                  <a:lnTo>
                    <a:pt x="419" y="392"/>
                  </a:lnTo>
                  <a:lnTo>
                    <a:pt x="417" y="385"/>
                  </a:lnTo>
                  <a:lnTo>
                    <a:pt x="417" y="385"/>
                  </a:lnTo>
                  <a:lnTo>
                    <a:pt x="415" y="378"/>
                  </a:lnTo>
                  <a:lnTo>
                    <a:pt x="413" y="372"/>
                  </a:lnTo>
                  <a:lnTo>
                    <a:pt x="409" y="366"/>
                  </a:lnTo>
                  <a:lnTo>
                    <a:pt x="405" y="362"/>
                  </a:lnTo>
                  <a:lnTo>
                    <a:pt x="405" y="362"/>
                  </a:lnTo>
                  <a:lnTo>
                    <a:pt x="388" y="346"/>
                  </a:lnTo>
                  <a:lnTo>
                    <a:pt x="378" y="338"/>
                  </a:lnTo>
                  <a:lnTo>
                    <a:pt x="370" y="331"/>
                  </a:lnTo>
                  <a:lnTo>
                    <a:pt x="370" y="331"/>
                  </a:lnTo>
                  <a:lnTo>
                    <a:pt x="363" y="327"/>
                  </a:lnTo>
                  <a:lnTo>
                    <a:pt x="359" y="322"/>
                  </a:lnTo>
                  <a:lnTo>
                    <a:pt x="356" y="316"/>
                  </a:lnTo>
                  <a:lnTo>
                    <a:pt x="355" y="309"/>
                  </a:lnTo>
                  <a:lnTo>
                    <a:pt x="355" y="309"/>
                  </a:lnTo>
                  <a:lnTo>
                    <a:pt x="355" y="305"/>
                  </a:lnTo>
                  <a:lnTo>
                    <a:pt x="354" y="303"/>
                  </a:lnTo>
                  <a:lnTo>
                    <a:pt x="352" y="301"/>
                  </a:lnTo>
                  <a:lnTo>
                    <a:pt x="350" y="299"/>
                  </a:lnTo>
                  <a:lnTo>
                    <a:pt x="344" y="295"/>
                  </a:lnTo>
                  <a:lnTo>
                    <a:pt x="336" y="291"/>
                  </a:lnTo>
                  <a:lnTo>
                    <a:pt x="336" y="291"/>
                  </a:lnTo>
                  <a:lnTo>
                    <a:pt x="332" y="289"/>
                  </a:lnTo>
                  <a:lnTo>
                    <a:pt x="329" y="285"/>
                  </a:lnTo>
                  <a:lnTo>
                    <a:pt x="328" y="282"/>
                  </a:lnTo>
                  <a:lnTo>
                    <a:pt x="327" y="278"/>
                  </a:lnTo>
                  <a:lnTo>
                    <a:pt x="327" y="270"/>
                  </a:lnTo>
                  <a:lnTo>
                    <a:pt x="328" y="264"/>
                  </a:lnTo>
                  <a:lnTo>
                    <a:pt x="328" y="264"/>
                  </a:lnTo>
                  <a:lnTo>
                    <a:pt x="327" y="261"/>
                  </a:lnTo>
                  <a:lnTo>
                    <a:pt x="326" y="260"/>
                  </a:lnTo>
                  <a:lnTo>
                    <a:pt x="324" y="258"/>
                  </a:lnTo>
                  <a:lnTo>
                    <a:pt x="321" y="258"/>
                  </a:lnTo>
                  <a:lnTo>
                    <a:pt x="315" y="257"/>
                  </a:lnTo>
                  <a:lnTo>
                    <a:pt x="308" y="256"/>
                  </a:lnTo>
                  <a:lnTo>
                    <a:pt x="308" y="256"/>
                  </a:lnTo>
                  <a:lnTo>
                    <a:pt x="302" y="255"/>
                  </a:lnTo>
                  <a:lnTo>
                    <a:pt x="296" y="252"/>
                  </a:lnTo>
                  <a:lnTo>
                    <a:pt x="290" y="247"/>
                  </a:lnTo>
                  <a:lnTo>
                    <a:pt x="283" y="242"/>
                  </a:lnTo>
                  <a:lnTo>
                    <a:pt x="283" y="242"/>
                  </a:lnTo>
                  <a:lnTo>
                    <a:pt x="276" y="237"/>
                  </a:lnTo>
                  <a:lnTo>
                    <a:pt x="270" y="232"/>
                  </a:lnTo>
                  <a:lnTo>
                    <a:pt x="263" y="227"/>
                  </a:lnTo>
                  <a:lnTo>
                    <a:pt x="252" y="222"/>
                  </a:lnTo>
                  <a:lnTo>
                    <a:pt x="252" y="222"/>
                  </a:lnTo>
                  <a:lnTo>
                    <a:pt x="246" y="219"/>
                  </a:lnTo>
                  <a:lnTo>
                    <a:pt x="243" y="216"/>
                  </a:lnTo>
                  <a:lnTo>
                    <a:pt x="243" y="213"/>
                  </a:lnTo>
                  <a:lnTo>
                    <a:pt x="245" y="210"/>
                  </a:lnTo>
                  <a:lnTo>
                    <a:pt x="251" y="205"/>
                  </a:lnTo>
                  <a:lnTo>
                    <a:pt x="254" y="202"/>
                  </a:lnTo>
                  <a:lnTo>
                    <a:pt x="255" y="200"/>
                  </a:lnTo>
                  <a:lnTo>
                    <a:pt x="255" y="200"/>
                  </a:lnTo>
                  <a:lnTo>
                    <a:pt x="256" y="198"/>
                  </a:lnTo>
                  <a:lnTo>
                    <a:pt x="259" y="197"/>
                  </a:lnTo>
                  <a:lnTo>
                    <a:pt x="269" y="197"/>
                  </a:lnTo>
                  <a:lnTo>
                    <a:pt x="287" y="198"/>
                  </a:lnTo>
                  <a:lnTo>
                    <a:pt x="287" y="198"/>
                  </a:lnTo>
                  <a:lnTo>
                    <a:pt x="290" y="198"/>
                  </a:lnTo>
                  <a:lnTo>
                    <a:pt x="292" y="197"/>
                  </a:lnTo>
                  <a:lnTo>
                    <a:pt x="297" y="193"/>
                  </a:lnTo>
                  <a:lnTo>
                    <a:pt x="300" y="188"/>
                  </a:lnTo>
                  <a:lnTo>
                    <a:pt x="301" y="184"/>
                  </a:lnTo>
                  <a:lnTo>
                    <a:pt x="301" y="181"/>
                  </a:lnTo>
                  <a:lnTo>
                    <a:pt x="301" y="181"/>
                  </a:lnTo>
                  <a:lnTo>
                    <a:pt x="302" y="179"/>
                  </a:lnTo>
                  <a:lnTo>
                    <a:pt x="303" y="177"/>
                  </a:lnTo>
                  <a:lnTo>
                    <a:pt x="307" y="175"/>
                  </a:lnTo>
                  <a:lnTo>
                    <a:pt x="311" y="172"/>
                  </a:lnTo>
                  <a:lnTo>
                    <a:pt x="313" y="171"/>
                  </a:lnTo>
                  <a:lnTo>
                    <a:pt x="314" y="169"/>
                  </a:lnTo>
                  <a:lnTo>
                    <a:pt x="314" y="169"/>
                  </a:lnTo>
                  <a:lnTo>
                    <a:pt x="315" y="165"/>
                  </a:lnTo>
                  <a:lnTo>
                    <a:pt x="314" y="160"/>
                  </a:lnTo>
                  <a:lnTo>
                    <a:pt x="312" y="159"/>
                  </a:lnTo>
                  <a:lnTo>
                    <a:pt x="310" y="157"/>
                  </a:lnTo>
                  <a:lnTo>
                    <a:pt x="307" y="156"/>
                  </a:lnTo>
                  <a:lnTo>
                    <a:pt x="304" y="156"/>
                  </a:lnTo>
                  <a:lnTo>
                    <a:pt x="304" y="156"/>
                  </a:lnTo>
                  <a:lnTo>
                    <a:pt x="301" y="156"/>
                  </a:lnTo>
                  <a:lnTo>
                    <a:pt x="298" y="155"/>
                  </a:lnTo>
                  <a:lnTo>
                    <a:pt x="294" y="152"/>
                  </a:lnTo>
                  <a:lnTo>
                    <a:pt x="291" y="149"/>
                  </a:lnTo>
                  <a:lnTo>
                    <a:pt x="287" y="145"/>
                  </a:lnTo>
                  <a:lnTo>
                    <a:pt x="287" y="145"/>
                  </a:lnTo>
                  <a:lnTo>
                    <a:pt x="283" y="143"/>
                  </a:lnTo>
                  <a:lnTo>
                    <a:pt x="282" y="141"/>
                  </a:lnTo>
                  <a:lnTo>
                    <a:pt x="282" y="140"/>
                  </a:lnTo>
                  <a:lnTo>
                    <a:pt x="285" y="133"/>
                  </a:lnTo>
                  <a:lnTo>
                    <a:pt x="285" y="133"/>
                  </a:lnTo>
                  <a:lnTo>
                    <a:pt x="285" y="130"/>
                  </a:lnTo>
                  <a:lnTo>
                    <a:pt x="284" y="128"/>
                  </a:lnTo>
                  <a:lnTo>
                    <a:pt x="282" y="123"/>
                  </a:lnTo>
                  <a:lnTo>
                    <a:pt x="275" y="114"/>
                  </a:lnTo>
                  <a:lnTo>
                    <a:pt x="275" y="114"/>
                  </a:lnTo>
                  <a:lnTo>
                    <a:pt x="273" y="112"/>
                  </a:lnTo>
                  <a:lnTo>
                    <a:pt x="271" y="111"/>
                  </a:lnTo>
                  <a:lnTo>
                    <a:pt x="265" y="109"/>
                  </a:lnTo>
                  <a:lnTo>
                    <a:pt x="258" y="109"/>
                  </a:lnTo>
                  <a:lnTo>
                    <a:pt x="252" y="111"/>
                  </a:lnTo>
                  <a:lnTo>
                    <a:pt x="252" y="111"/>
                  </a:lnTo>
                  <a:lnTo>
                    <a:pt x="246" y="113"/>
                  </a:lnTo>
                  <a:lnTo>
                    <a:pt x="241" y="115"/>
                  </a:lnTo>
                  <a:lnTo>
                    <a:pt x="238" y="117"/>
                  </a:lnTo>
                  <a:lnTo>
                    <a:pt x="236" y="121"/>
                  </a:lnTo>
                  <a:lnTo>
                    <a:pt x="236" y="121"/>
                  </a:lnTo>
                  <a:lnTo>
                    <a:pt x="235" y="123"/>
                  </a:lnTo>
                  <a:lnTo>
                    <a:pt x="232" y="124"/>
                  </a:lnTo>
                  <a:lnTo>
                    <a:pt x="229" y="124"/>
                  </a:lnTo>
                  <a:lnTo>
                    <a:pt x="225" y="124"/>
                  </a:lnTo>
                  <a:lnTo>
                    <a:pt x="216" y="122"/>
                  </a:lnTo>
                  <a:lnTo>
                    <a:pt x="207" y="120"/>
                  </a:lnTo>
                  <a:lnTo>
                    <a:pt x="207" y="120"/>
                  </a:lnTo>
                  <a:lnTo>
                    <a:pt x="203" y="119"/>
                  </a:lnTo>
                  <a:lnTo>
                    <a:pt x="201" y="117"/>
                  </a:lnTo>
                  <a:lnTo>
                    <a:pt x="199" y="115"/>
                  </a:lnTo>
                  <a:lnTo>
                    <a:pt x="197" y="112"/>
                  </a:lnTo>
                  <a:lnTo>
                    <a:pt x="194" y="105"/>
                  </a:lnTo>
                  <a:lnTo>
                    <a:pt x="192" y="102"/>
                  </a:lnTo>
                  <a:lnTo>
                    <a:pt x="189" y="98"/>
                  </a:lnTo>
                  <a:lnTo>
                    <a:pt x="189" y="98"/>
                  </a:lnTo>
                  <a:lnTo>
                    <a:pt x="183" y="92"/>
                  </a:lnTo>
                  <a:lnTo>
                    <a:pt x="178" y="87"/>
                  </a:lnTo>
                  <a:lnTo>
                    <a:pt x="177" y="85"/>
                  </a:lnTo>
                  <a:lnTo>
                    <a:pt x="176" y="84"/>
                  </a:lnTo>
                  <a:lnTo>
                    <a:pt x="177" y="82"/>
                  </a:lnTo>
                  <a:lnTo>
                    <a:pt x="178" y="82"/>
                  </a:lnTo>
                  <a:lnTo>
                    <a:pt x="178" y="82"/>
                  </a:lnTo>
                  <a:lnTo>
                    <a:pt x="180" y="81"/>
                  </a:lnTo>
                  <a:lnTo>
                    <a:pt x="182" y="79"/>
                  </a:lnTo>
                  <a:lnTo>
                    <a:pt x="186" y="74"/>
                  </a:lnTo>
                  <a:lnTo>
                    <a:pt x="188" y="68"/>
                  </a:lnTo>
                  <a:lnTo>
                    <a:pt x="188" y="63"/>
                  </a:lnTo>
                  <a:lnTo>
                    <a:pt x="188" y="63"/>
                  </a:lnTo>
                  <a:lnTo>
                    <a:pt x="187" y="60"/>
                  </a:lnTo>
                  <a:lnTo>
                    <a:pt x="185" y="57"/>
                  </a:lnTo>
                  <a:lnTo>
                    <a:pt x="180" y="54"/>
                  </a:lnTo>
                  <a:lnTo>
                    <a:pt x="174" y="53"/>
                  </a:lnTo>
                  <a:lnTo>
                    <a:pt x="174" y="53"/>
                  </a:lnTo>
                  <a:lnTo>
                    <a:pt x="169" y="53"/>
                  </a:lnTo>
                  <a:lnTo>
                    <a:pt x="167" y="52"/>
                  </a:lnTo>
                  <a:lnTo>
                    <a:pt x="166" y="49"/>
                  </a:lnTo>
                  <a:lnTo>
                    <a:pt x="164" y="44"/>
                  </a:lnTo>
                  <a:lnTo>
                    <a:pt x="164" y="44"/>
                  </a:lnTo>
                  <a:lnTo>
                    <a:pt x="160" y="38"/>
                  </a:lnTo>
                  <a:lnTo>
                    <a:pt x="155" y="32"/>
                  </a:lnTo>
                  <a:lnTo>
                    <a:pt x="149" y="28"/>
                  </a:lnTo>
                  <a:lnTo>
                    <a:pt x="142" y="25"/>
                  </a:lnTo>
                  <a:lnTo>
                    <a:pt x="142" y="25"/>
                  </a:lnTo>
                  <a:lnTo>
                    <a:pt x="140" y="24"/>
                  </a:lnTo>
                  <a:lnTo>
                    <a:pt x="138" y="22"/>
                  </a:lnTo>
                  <a:lnTo>
                    <a:pt x="136" y="17"/>
                  </a:lnTo>
                  <a:lnTo>
                    <a:pt x="135" y="9"/>
                  </a:lnTo>
                  <a:lnTo>
                    <a:pt x="134" y="3"/>
                  </a:lnTo>
                  <a:lnTo>
                    <a:pt x="134" y="3"/>
                  </a:lnTo>
                  <a:lnTo>
                    <a:pt x="132" y="4"/>
                  </a:lnTo>
                  <a:lnTo>
                    <a:pt x="129" y="4"/>
                  </a:lnTo>
                  <a:lnTo>
                    <a:pt x="129" y="4"/>
                  </a:lnTo>
                  <a:lnTo>
                    <a:pt x="129" y="4"/>
                  </a:lnTo>
                  <a:lnTo>
                    <a:pt x="129" y="4"/>
                  </a:lnTo>
                  <a:lnTo>
                    <a:pt x="126" y="4"/>
                  </a:lnTo>
                  <a:lnTo>
                    <a:pt x="126" y="4"/>
                  </a:lnTo>
                  <a:lnTo>
                    <a:pt x="126" y="3"/>
                  </a:lnTo>
                  <a:lnTo>
                    <a:pt x="126" y="3"/>
                  </a:lnTo>
                  <a:lnTo>
                    <a:pt x="122" y="3"/>
                  </a:lnTo>
                  <a:lnTo>
                    <a:pt x="122" y="3"/>
                  </a:lnTo>
                  <a:lnTo>
                    <a:pt x="113" y="0"/>
                  </a:lnTo>
                  <a:lnTo>
                    <a:pt x="105" y="0"/>
                  </a:lnTo>
                  <a:lnTo>
                    <a:pt x="105" y="0"/>
                  </a:lnTo>
                  <a:lnTo>
                    <a:pt x="102" y="1"/>
                  </a:lnTo>
                  <a:lnTo>
                    <a:pt x="100" y="2"/>
                  </a:lnTo>
                  <a:lnTo>
                    <a:pt x="99" y="4"/>
                  </a:lnTo>
                  <a:lnTo>
                    <a:pt x="98" y="7"/>
                  </a:lnTo>
                  <a:lnTo>
                    <a:pt x="97" y="13"/>
                  </a:lnTo>
                  <a:lnTo>
                    <a:pt x="97" y="15"/>
                  </a:lnTo>
                  <a:lnTo>
                    <a:pt x="96" y="16"/>
                  </a:lnTo>
                  <a:lnTo>
                    <a:pt x="96" y="16"/>
                  </a:lnTo>
                  <a:lnTo>
                    <a:pt x="93" y="17"/>
                  </a:lnTo>
                  <a:lnTo>
                    <a:pt x="92" y="21"/>
                  </a:lnTo>
                  <a:lnTo>
                    <a:pt x="91" y="30"/>
                  </a:lnTo>
                  <a:lnTo>
                    <a:pt x="91" y="30"/>
                  </a:lnTo>
                  <a:lnTo>
                    <a:pt x="91" y="31"/>
                  </a:lnTo>
                  <a:lnTo>
                    <a:pt x="92" y="33"/>
                  </a:lnTo>
                  <a:lnTo>
                    <a:pt x="95" y="35"/>
                  </a:lnTo>
                  <a:lnTo>
                    <a:pt x="99" y="37"/>
                  </a:lnTo>
                  <a:lnTo>
                    <a:pt x="100" y="39"/>
                  </a:lnTo>
                  <a:lnTo>
                    <a:pt x="101" y="41"/>
                  </a:lnTo>
                  <a:lnTo>
                    <a:pt x="101" y="41"/>
                  </a:lnTo>
                  <a:lnTo>
                    <a:pt x="101" y="44"/>
                  </a:lnTo>
                  <a:lnTo>
                    <a:pt x="103" y="46"/>
                  </a:lnTo>
                  <a:lnTo>
                    <a:pt x="109" y="50"/>
                  </a:lnTo>
                  <a:lnTo>
                    <a:pt x="109" y="50"/>
                  </a:lnTo>
                  <a:lnTo>
                    <a:pt x="110" y="51"/>
                  </a:lnTo>
                  <a:lnTo>
                    <a:pt x="111" y="54"/>
                  </a:lnTo>
                  <a:lnTo>
                    <a:pt x="112" y="59"/>
                  </a:lnTo>
                  <a:lnTo>
                    <a:pt x="111" y="64"/>
                  </a:lnTo>
                  <a:lnTo>
                    <a:pt x="109" y="69"/>
                  </a:lnTo>
                  <a:lnTo>
                    <a:pt x="109" y="69"/>
                  </a:lnTo>
                  <a:lnTo>
                    <a:pt x="108" y="72"/>
                  </a:lnTo>
                  <a:lnTo>
                    <a:pt x="107" y="76"/>
                  </a:lnTo>
                  <a:lnTo>
                    <a:pt x="107" y="87"/>
                  </a:lnTo>
                  <a:lnTo>
                    <a:pt x="107" y="87"/>
                  </a:lnTo>
                  <a:lnTo>
                    <a:pt x="106" y="89"/>
                  </a:lnTo>
                  <a:lnTo>
                    <a:pt x="104" y="90"/>
                  </a:lnTo>
                  <a:lnTo>
                    <a:pt x="101" y="90"/>
                  </a:lnTo>
                  <a:lnTo>
                    <a:pt x="98" y="90"/>
                  </a:lnTo>
                  <a:lnTo>
                    <a:pt x="90" y="89"/>
                  </a:lnTo>
                  <a:lnTo>
                    <a:pt x="82" y="89"/>
                  </a:lnTo>
                  <a:lnTo>
                    <a:pt x="82" y="89"/>
                  </a:lnTo>
                  <a:lnTo>
                    <a:pt x="79" y="89"/>
                  </a:lnTo>
                  <a:lnTo>
                    <a:pt x="76" y="88"/>
                  </a:lnTo>
                  <a:lnTo>
                    <a:pt x="75" y="86"/>
                  </a:lnTo>
                  <a:lnTo>
                    <a:pt x="74" y="84"/>
                  </a:lnTo>
                  <a:lnTo>
                    <a:pt x="73" y="79"/>
                  </a:lnTo>
                  <a:lnTo>
                    <a:pt x="72" y="75"/>
                  </a:lnTo>
                  <a:lnTo>
                    <a:pt x="72" y="75"/>
                  </a:lnTo>
                  <a:lnTo>
                    <a:pt x="70" y="68"/>
                  </a:lnTo>
                  <a:lnTo>
                    <a:pt x="70" y="62"/>
                  </a:lnTo>
                  <a:lnTo>
                    <a:pt x="70" y="62"/>
                  </a:lnTo>
                  <a:lnTo>
                    <a:pt x="69" y="60"/>
                  </a:lnTo>
                  <a:lnTo>
                    <a:pt x="69" y="60"/>
                  </a:lnTo>
                  <a:lnTo>
                    <a:pt x="69" y="59"/>
                  </a:lnTo>
                  <a:lnTo>
                    <a:pt x="69" y="59"/>
                  </a:lnTo>
                  <a:lnTo>
                    <a:pt x="69" y="58"/>
                  </a:lnTo>
                  <a:lnTo>
                    <a:pt x="69" y="58"/>
                  </a:lnTo>
                  <a:lnTo>
                    <a:pt x="69" y="56"/>
                  </a:lnTo>
                  <a:lnTo>
                    <a:pt x="69" y="56"/>
                  </a:lnTo>
                  <a:lnTo>
                    <a:pt x="69" y="56"/>
                  </a:lnTo>
                  <a:lnTo>
                    <a:pt x="69" y="56"/>
                  </a:lnTo>
                  <a:lnTo>
                    <a:pt x="67" y="52"/>
                  </a:lnTo>
                  <a:lnTo>
                    <a:pt x="65" y="50"/>
                  </a:lnTo>
                  <a:lnTo>
                    <a:pt x="63" y="50"/>
                  </a:lnTo>
                  <a:lnTo>
                    <a:pt x="63" y="50"/>
                  </a:lnTo>
                  <a:lnTo>
                    <a:pt x="63" y="50"/>
                  </a:lnTo>
                  <a:lnTo>
                    <a:pt x="61" y="59"/>
                  </a:lnTo>
                  <a:lnTo>
                    <a:pt x="57" y="67"/>
                  </a:lnTo>
                  <a:lnTo>
                    <a:pt x="54" y="74"/>
                  </a:lnTo>
                  <a:lnTo>
                    <a:pt x="50" y="79"/>
                  </a:lnTo>
                  <a:lnTo>
                    <a:pt x="50" y="7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8" name="Freeform 203">
              <a:extLst>
                <a:ext uri="{FF2B5EF4-FFF2-40B4-BE49-F238E27FC236}">
                  <a16:creationId xmlns:a16="http://schemas.microsoft.com/office/drawing/2014/main" id="{656E4CF0-0A28-4E38-90BE-DB715B0C1A6D}"/>
                </a:ext>
              </a:extLst>
            </p:cNvPr>
            <p:cNvSpPr>
              <a:spLocks/>
            </p:cNvSpPr>
            <p:nvPr/>
          </p:nvSpPr>
          <p:spPr bwMode="auto">
            <a:xfrm>
              <a:off x="2078687" y="3302562"/>
              <a:ext cx="109325" cy="109181"/>
            </a:xfrm>
            <a:custGeom>
              <a:avLst/>
              <a:gdLst>
                <a:gd name="T0" fmla="*/ 174 w 345"/>
                <a:gd name="T1" fmla="*/ 268 h 295"/>
                <a:gd name="T2" fmla="*/ 175 w 345"/>
                <a:gd name="T3" fmla="*/ 250 h 295"/>
                <a:gd name="T4" fmla="*/ 195 w 345"/>
                <a:gd name="T5" fmla="*/ 241 h 295"/>
                <a:gd name="T6" fmla="*/ 230 w 345"/>
                <a:gd name="T7" fmla="*/ 244 h 295"/>
                <a:gd name="T8" fmla="*/ 245 w 345"/>
                <a:gd name="T9" fmla="*/ 255 h 295"/>
                <a:gd name="T10" fmla="*/ 256 w 345"/>
                <a:gd name="T11" fmla="*/ 240 h 295"/>
                <a:gd name="T12" fmla="*/ 241 w 345"/>
                <a:gd name="T13" fmla="*/ 232 h 295"/>
                <a:gd name="T14" fmla="*/ 233 w 345"/>
                <a:gd name="T15" fmla="*/ 221 h 295"/>
                <a:gd name="T16" fmla="*/ 224 w 345"/>
                <a:gd name="T17" fmla="*/ 207 h 295"/>
                <a:gd name="T18" fmla="*/ 236 w 345"/>
                <a:gd name="T19" fmla="*/ 191 h 295"/>
                <a:gd name="T20" fmla="*/ 246 w 345"/>
                <a:gd name="T21" fmla="*/ 185 h 295"/>
                <a:gd name="T22" fmla="*/ 266 w 345"/>
                <a:gd name="T23" fmla="*/ 192 h 295"/>
                <a:gd name="T24" fmla="*/ 274 w 345"/>
                <a:gd name="T25" fmla="*/ 175 h 295"/>
                <a:gd name="T26" fmla="*/ 294 w 345"/>
                <a:gd name="T27" fmla="*/ 166 h 295"/>
                <a:gd name="T28" fmla="*/ 309 w 345"/>
                <a:gd name="T29" fmla="*/ 157 h 295"/>
                <a:gd name="T30" fmla="*/ 340 w 345"/>
                <a:gd name="T31" fmla="*/ 121 h 295"/>
                <a:gd name="T32" fmla="*/ 342 w 345"/>
                <a:gd name="T33" fmla="*/ 68 h 295"/>
                <a:gd name="T34" fmla="*/ 336 w 345"/>
                <a:gd name="T35" fmla="*/ 53 h 295"/>
                <a:gd name="T36" fmla="*/ 325 w 345"/>
                <a:gd name="T37" fmla="*/ 39 h 295"/>
                <a:gd name="T38" fmla="*/ 328 w 345"/>
                <a:gd name="T39" fmla="*/ 10 h 295"/>
                <a:gd name="T40" fmla="*/ 321 w 345"/>
                <a:gd name="T41" fmla="*/ 3 h 295"/>
                <a:gd name="T42" fmla="*/ 305 w 345"/>
                <a:gd name="T43" fmla="*/ 20 h 295"/>
                <a:gd name="T44" fmla="*/ 286 w 345"/>
                <a:gd name="T45" fmla="*/ 15 h 295"/>
                <a:gd name="T46" fmla="*/ 260 w 345"/>
                <a:gd name="T47" fmla="*/ 4 h 295"/>
                <a:gd name="T48" fmla="*/ 245 w 345"/>
                <a:gd name="T49" fmla="*/ 24 h 295"/>
                <a:gd name="T50" fmla="*/ 248 w 345"/>
                <a:gd name="T51" fmla="*/ 44 h 295"/>
                <a:gd name="T52" fmla="*/ 236 w 345"/>
                <a:gd name="T53" fmla="*/ 50 h 295"/>
                <a:gd name="T54" fmla="*/ 217 w 345"/>
                <a:gd name="T55" fmla="*/ 34 h 295"/>
                <a:gd name="T56" fmla="*/ 199 w 345"/>
                <a:gd name="T57" fmla="*/ 32 h 295"/>
                <a:gd name="T58" fmla="*/ 183 w 345"/>
                <a:gd name="T59" fmla="*/ 24 h 295"/>
                <a:gd name="T60" fmla="*/ 180 w 345"/>
                <a:gd name="T61" fmla="*/ 24 h 295"/>
                <a:gd name="T62" fmla="*/ 175 w 345"/>
                <a:gd name="T63" fmla="*/ 22 h 295"/>
                <a:gd name="T64" fmla="*/ 173 w 345"/>
                <a:gd name="T65" fmla="*/ 20 h 295"/>
                <a:gd name="T66" fmla="*/ 156 w 345"/>
                <a:gd name="T67" fmla="*/ 10 h 295"/>
                <a:gd name="T68" fmla="*/ 143 w 345"/>
                <a:gd name="T69" fmla="*/ 18 h 295"/>
                <a:gd name="T70" fmla="*/ 113 w 345"/>
                <a:gd name="T71" fmla="*/ 17 h 295"/>
                <a:gd name="T72" fmla="*/ 90 w 345"/>
                <a:gd name="T73" fmla="*/ 12 h 295"/>
                <a:gd name="T74" fmla="*/ 78 w 345"/>
                <a:gd name="T75" fmla="*/ 17 h 295"/>
                <a:gd name="T76" fmla="*/ 50 w 345"/>
                <a:gd name="T77" fmla="*/ 21 h 295"/>
                <a:gd name="T78" fmla="*/ 17 w 345"/>
                <a:gd name="T79" fmla="*/ 66 h 295"/>
                <a:gd name="T80" fmla="*/ 0 w 345"/>
                <a:gd name="T81" fmla="*/ 83 h 295"/>
                <a:gd name="T82" fmla="*/ 9 w 345"/>
                <a:gd name="T83" fmla="*/ 104 h 295"/>
                <a:gd name="T84" fmla="*/ 17 w 345"/>
                <a:gd name="T85" fmla="*/ 130 h 295"/>
                <a:gd name="T86" fmla="*/ 35 w 345"/>
                <a:gd name="T87" fmla="*/ 177 h 295"/>
                <a:gd name="T88" fmla="*/ 55 w 345"/>
                <a:gd name="T89" fmla="*/ 213 h 295"/>
                <a:gd name="T90" fmla="*/ 46 w 345"/>
                <a:gd name="T91" fmla="*/ 237 h 295"/>
                <a:gd name="T92" fmla="*/ 58 w 345"/>
                <a:gd name="T93" fmla="*/ 245 h 295"/>
                <a:gd name="T94" fmla="*/ 75 w 345"/>
                <a:gd name="T95" fmla="*/ 229 h 295"/>
                <a:gd name="T96" fmla="*/ 90 w 345"/>
                <a:gd name="T97" fmla="*/ 233 h 295"/>
                <a:gd name="T98" fmla="*/ 82 w 345"/>
                <a:gd name="T99" fmla="*/ 258 h 295"/>
                <a:gd name="T100" fmla="*/ 97 w 345"/>
                <a:gd name="T101" fmla="*/ 265 h 295"/>
                <a:gd name="T102" fmla="*/ 108 w 345"/>
                <a:gd name="T103" fmla="*/ 272 h 295"/>
                <a:gd name="T104" fmla="*/ 112 w 345"/>
                <a:gd name="T105" fmla="*/ 295 h 295"/>
                <a:gd name="T106" fmla="*/ 123 w 345"/>
                <a:gd name="T107" fmla="*/ 270 h 295"/>
                <a:gd name="T108" fmla="*/ 135 w 345"/>
                <a:gd name="T109" fmla="*/ 27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295">
                  <a:moveTo>
                    <a:pt x="151" y="270"/>
                  </a:moveTo>
                  <a:lnTo>
                    <a:pt x="151" y="270"/>
                  </a:lnTo>
                  <a:lnTo>
                    <a:pt x="164" y="271"/>
                  </a:lnTo>
                  <a:lnTo>
                    <a:pt x="169" y="270"/>
                  </a:lnTo>
                  <a:lnTo>
                    <a:pt x="172" y="269"/>
                  </a:lnTo>
                  <a:lnTo>
                    <a:pt x="174" y="268"/>
                  </a:lnTo>
                  <a:lnTo>
                    <a:pt x="176" y="266"/>
                  </a:lnTo>
                  <a:lnTo>
                    <a:pt x="176" y="263"/>
                  </a:lnTo>
                  <a:lnTo>
                    <a:pt x="177" y="260"/>
                  </a:lnTo>
                  <a:lnTo>
                    <a:pt x="177" y="260"/>
                  </a:lnTo>
                  <a:lnTo>
                    <a:pt x="176" y="253"/>
                  </a:lnTo>
                  <a:lnTo>
                    <a:pt x="175" y="250"/>
                  </a:lnTo>
                  <a:lnTo>
                    <a:pt x="176" y="247"/>
                  </a:lnTo>
                  <a:lnTo>
                    <a:pt x="177" y="244"/>
                  </a:lnTo>
                  <a:lnTo>
                    <a:pt x="181" y="242"/>
                  </a:lnTo>
                  <a:lnTo>
                    <a:pt x="186" y="241"/>
                  </a:lnTo>
                  <a:lnTo>
                    <a:pt x="195" y="241"/>
                  </a:lnTo>
                  <a:lnTo>
                    <a:pt x="195" y="241"/>
                  </a:lnTo>
                  <a:lnTo>
                    <a:pt x="210" y="240"/>
                  </a:lnTo>
                  <a:lnTo>
                    <a:pt x="220" y="239"/>
                  </a:lnTo>
                  <a:lnTo>
                    <a:pt x="223" y="239"/>
                  </a:lnTo>
                  <a:lnTo>
                    <a:pt x="226" y="240"/>
                  </a:lnTo>
                  <a:lnTo>
                    <a:pt x="228" y="242"/>
                  </a:lnTo>
                  <a:lnTo>
                    <a:pt x="230" y="244"/>
                  </a:lnTo>
                  <a:lnTo>
                    <a:pt x="230" y="244"/>
                  </a:lnTo>
                  <a:lnTo>
                    <a:pt x="234" y="250"/>
                  </a:lnTo>
                  <a:lnTo>
                    <a:pt x="238" y="254"/>
                  </a:lnTo>
                  <a:lnTo>
                    <a:pt x="240" y="255"/>
                  </a:lnTo>
                  <a:lnTo>
                    <a:pt x="242" y="256"/>
                  </a:lnTo>
                  <a:lnTo>
                    <a:pt x="245" y="255"/>
                  </a:lnTo>
                  <a:lnTo>
                    <a:pt x="247" y="253"/>
                  </a:lnTo>
                  <a:lnTo>
                    <a:pt x="247" y="253"/>
                  </a:lnTo>
                  <a:lnTo>
                    <a:pt x="252" y="249"/>
                  </a:lnTo>
                  <a:lnTo>
                    <a:pt x="255" y="244"/>
                  </a:lnTo>
                  <a:lnTo>
                    <a:pt x="256" y="242"/>
                  </a:lnTo>
                  <a:lnTo>
                    <a:pt x="256" y="240"/>
                  </a:lnTo>
                  <a:lnTo>
                    <a:pt x="255" y="238"/>
                  </a:lnTo>
                  <a:lnTo>
                    <a:pt x="253" y="236"/>
                  </a:lnTo>
                  <a:lnTo>
                    <a:pt x="253" y="236"/>
                  </a:lnTo>
                  <a:lnTo>
                    <a:pt x="250" y="234"/>
                  </a:lnTo>
                  <a:lnTo>
                    <a:pt x="247" y="233"/>
                  </a:lnTo>
                  <a:lnTo>
                    <a:pt x="241" y="232"/>
                  </a:lnTo>
                  <a:lnTo>
                    <a:pt x="238" y="231"/>
                  </a:lnTo>
                  <a:lnTo>
                    <a:pt x="236" y="230"/>
                  </a:lnTo>
                  <a:lnTo>
                    <a:pt x="234" y="227"/>
                  </a:lnTo>
                  <a:lnTo>
                    <a:pt x="234" y="224"/>
                  </a:lnTo>
                  <a:lnTo>
                    <a:pt x="234" y="224"/>
                  </a:lnTo>
                  <a:lnTo>
                    <a:pt x="233" y="221"/>
                  </a:lnTo>
                  <a:lnTo>
                    <a:pt x="232" y="218"/>
                  </a:lnTo>
                  <a:lnTo>
                    <a:pt x="228" y="215"/>
                  </a:lnTo>
                  <a:lnTo>
                    <a:pt x="225" y="212"/>
                  </a:lnTo>
                  <a:lnTo>
                    <a:pt x="225" y="210"/>
                  </a:lnTo>
                  <a:lnTo>
                    <a:pt x="224" y="207"/>
                  </a:lnTo>
                  <a:lnTo>
                    <a:pt x="224" y="207"/>
                  </a:lnTo>
                  <a:lnTo>
                    <a:pt x="225" y="201"/>
                  </a:lnTo>
                  <a:lnTo>
                    <a:pt x="226" y="197"/>
                  </a:lnTo>
                  <a:lnTo>
                    <a:pt x="229" y="195"/>
                  </a:lnTo>
                  <a:lnTo>
                    <a:pt x="234" y="193"/>
                  </a:lnTo>
                  <a:lnTo>
                    <a:pt x="234" y="193"/>
                  </a:lnTo>
                  <a:lnTo>
                    <a:pt x="236" y="191"/>
                  </a:lnTo>
                  <a:lnTo>
                    <a:pt x="238" y="189"/>
                  </a:lnTo>
                  <a:lnTo>
                    <a:pt x="241" y="186"/>
                  </a:lnTo>
                  <a:lnTo>
                    <a:pt x="244" y="183"/>
                  </a:lnTo>
                  <a:lnTo>
                    <a:pt x="245" y="184"/>
                  </a:lnTo>
                  <a:lnTo>
                    <a:pt x="246" y="185"/>
                  </a:lnTo>
                  <a:lnTo>
                    <a:pt x="246" y="185"/>
                  </a:lnTo>
                  <a:lnTo>
                    <a:pt x="252" y="191"/>
                  </a:lnTo>
                  <a:lnTo>
                    <a:pt x="256" y="194"/>
                  </a:lnTo>
                  <a:lnTo>
                    <a:pt x="262" y="195"/>
                  </a:lnTo>
                  <a:lnTo>
                    <a:pt x="262" y="195"/>
                  </a:lnTo>
                  <a:lnTo>
                    <a:pt x="265" y="194"/>
                  </a:lnTo>
                  <a:lnTo>
                    <a:pt x="266" y="192"/>
                  </a:lnTo>
                  <a:lnTo>
                    <a:pt x="267" y="189"/>
                  </a:lnTo>
                  <a:lnTo>
                    <a:pt x="268" y="185"/>
                  </a:lnTo>
                  <a:lnTo>
                    <a:pt x="270" y="178"/>
                  </a:lnTo>
                  <a:lnTo>
                    <a:pt x="271" y="176"/>
                  </a:lnTo>
                  <a:lnTo>
                    <a:pt x="274" y="175"/>
                  </a:lnTo>
                  <a:lnTo>
                    <a:pt x="274" y="175"/>
                  </a:lnTo>
                  <a:lnTo>
                    <a:pt x="276" y="175"/>
                  </a:lnTo>
                  <a:lnTo>
                    <a:pt x="280" y="174"/>
                  </a:lnTo>
                  <a:lnTo>
                    <a:pt x="284" y="170"/>
                  </a:lnTo>
                  <a:lnTo>
                    <a:pt x="288" y="167"/>
                  </a:lnTo>
                  <a:lnTo>
                    <a:pt x="291" y="166"/>
                  </a:lnTo>
                  <a:lnTo>
                    <a:pt x="294" y="166"/>
                  </a:lnTo>
                  <a:lnTo>
                    <a:pt x="294" y="166"/>
                  </a:lnTo>
                  <a:lnTo>
                    <a:pt x="300" y="165"/>
                  </a:lnTo>
                  <a:lnTo>
                    <a:pt x="303" y="164"/>
                  </a:lnTo>
                  <a:lnTo>
                    <a:pt x="306" y="162"/>
                  </a:lnTo>
                  <a:lnTo>
                    <a:pt x="309" y="157"/>
                  </a:lnTo>
                  <a:lnTo>
                    <a:pt x="309" y="157"/>
                  </a:lnTo>
                  <a:lnTo>
                    <a:pt x="313" y="151"/>
                  </a:lnTo>
                  <a:lnTo>
                    <a:pt x="318" y="145"/>
                  </a:lnTo>
                  <a:lnTo>
                    <a:pt x="330" y="133"/>
                  </a:lnTo>
                  <a:lnTo>
                    <a:pt x="330" y="133"/>
                  </a:lnTo>
                  <a:lnTo>
                    <a:pt x="336" y="127"/>
                  </a:lnTo>
                  <a:lnTo>
                    <a:pt x="340" y="121"/>
                  </a:lnTo>
                  <a:lnTo>
                    <a:pt x="343" y="114"/>
                  </a:lnTo>
                  <a:lnTo>
                    <a:pt x="345" y="106"/>
                  </a:lnTo>
                  <a:lnTo>
                    <a:pt x="345" y="106"/>
                  </a:lnTo>
                  <a:lnTo>
                    <a:pt x="345" y="94"/>
                  </a:lnTo>
                  <a:lnTo>
                    <a:pt x="344" y="79"/>
                  </a:lnTo>
                  <a:lnTo>
                    <a:pt x="342" y="68"/>
                  </a:lnTo>
                  <a:lnTo>
                    <a:pt x="341" y="65"/>
                  </a:lnTo>
                  <a:lnTo>
                    <a:pt x="339" y="63"/>
                  </a:lnTo>
                  <a:lnTo>
                    <a:pt x="339" y="63"/>
                  </a:lnTo>
                  <a:lnTo>
                    <a:pt x="338" y="62"/>
                  </a:lnTo>
                  <a:lnTo>
                    <a:pt x="337" y="60"/>
                  </a:lnTo>
                  <a:lnTo>
                    <a:pt x="336" y="53"/>
                  </a:lnTo>
                  <a:lnTo>
                    <a:pt x="334" y="46"/>
                  </a:lnTo>
                  <a:lnTo>
                    <a:pt x="332" y="44"/>
                  </a:lnTo>
                  <a:lnTo>
                    <a:pt x="329" y="42"/>
                  </a:lnTo>
                  <a:lnTo>
                    <a:pt x="329" y="42"/>
                  </a:lnTo>
                  <a:lnTo>
                    <a:pt x="327" y="41"/>
                  </a:lnTo>
                  <a:lnTo>
                    <a:pt x="325" y="39"/>
                  </a:lnTo>
                  <a:lnTo>
                    <a:pt x="324" y="37"/>
                  </a:lnTo>
                  <a:lnTo>
                    <a:pt x="323" y="35"/>
                  </a:lnTo>
                  <a:lnTo>
                    <a:pt x="324" y="29"/>
                  </a:lnTo>
                  <a:lnTo>
                    <a:pt x="325" y="21"/>
                  </a:lnTo>
                  <a:lnTo>
                    <a:pt x="325" y="21"/>
                  </a:lnTo>
                  <a:lnTo>
                    <a:pt x="328" y="10"/>
                  </a:lnTo>
                  <a:lnTo>
                    <a:pt x="329" y="6"/>
                  </a:lnTo>
                  <a:lnTo>
                    <a:pt x="329" y="0"/>
                  </a:lnTo>
                  <a:lnTo>
                    <a:pt x="329" y="0"/>
                  </a:lnTo>
                  <a:lnTo>
                    <a:pt x="327" y="0"/>
                  </a:lnTo>
                  <a:lnTo>
                    <a:pt x="327" y="0"/>
                  </a:lnTo>
                  <a:lnTo>
                    <a:pt x="321" y="3"/>
                  </a:lnTo>
                  <a:lnTo>
                    <a:pt x="316" y="5"/>
                  </a:lnTo>
                  <a:lnTo>
                    <a:pt x="313" y="8"/>
                  </a:lnTo>
                  <a:lnTo>
                    <a:pt x="311" y="12"/>
                  </a:lnTo>
                  <a:lnTo>
                    <a:pt x="311" y="12"/>
                  </a:lnTo>
                  <a:lnTo>
                    <a:pt x="309" y="17"/>
                  </a:lnTo>
                  <a:lnTo>
                    <a:pt x="305" y="20"/>
                  </a:lnTo>
                  <a:lnTo>
                    <a:pt x="302" y="22"/>
                  </a:lnTo>
                  <a:lnTo>
                    <a:pt x="300" y="22"/>
                  </a:lnTo>
                  <a:lnTo>
                    <a:pt x="297" y="22"/>
                  </a:lnTo>
                  <a:lnTo>
                    <a:pt x="295" y="21"/>
                  </a:lnTo>
                  <a:lnTo>
                    <a:pt x="295" y="21"/>
                  </a:lnTo>
                  <a:lnTo>
                    <a:pt x="286" y="15"/>
                  </a:lnTo>
                  <a:lnTo>
                    <a:pt x="276" y="8"/>
                  </a:lnTo>
                  <a:lnTo>
                    <a:pt x="276" y="8"/>
                  </a:lnTo>
                  <a:lnTo>
                    <a:pt x="271" y="4"/>
                  </a:lnTo>
                  <a:lnTo>
                    <a:pt x="266" y="3"/>
                  </a:lnTo>
                  <a:lnTo>
                    <a:pt x="262" y="3"/>
                  </a:lnTo>
                  <a:lnTo>
                    <a:pt x="260" y="4"/>
                  </a:lnTo>
                  <a:lnTo>
                    <a:pt x="259" y="6"/>
                  </a:lnTo>
                  <a:lnTo>
                    <a:pt x="259" y="6"/>
                  </a:lnTo>
                  <a:lnTo>
                    <a:pt x="255" y="10"/>
                  </a:lnTo>
                  <a:lnTo>
                    <a:pt x="250" y="15"/>
                  </a:lnTo>
                  <a:lnTo>
                    <a:pt x="246" y="21"/>
                  </a:lnTo>
                  <a:lnTo>
                    <a:pt x="245" y="24"/>
                  </a:lnTo>
                  <a:lnTo>
                    <a:pt x="245" y="27"/>
                  </a:lnTo>
                  <a:lnTo>
                    <a:pt x="245" y="27"/>
                  </a:lnTo>
                  <a:lnTo>
                    <a:pt x="249" y="37"/>
                  </a:lnTo>
                  <a:lnTo>
                    <a:pt x="249" y="41"/>
                  </a:lnTo>
                  <a:lnTo>
                    <a:pt x="249" y="42"/>
                  </a:lnTo>
                  <a:lnTo>
                    <a:pt x="248" y="44"/>
                  </a:lnTo>
                  <a:lnTo>
                    <a:pt x="248" y="44"/>
                  </a:lnTo>
                  <a:lnTo>
                    <a:pt x="245" y="48"/>
                  </a:lnTo>
                  <a:lnTo>
                    <a:pt x="243" y="49"/>
                  </a:lnTo>
                  <a:lnTo>
                    <a:pt x="241" y="51"/>
                  </a:lnTo>
                  <a:lnTo>
                    <a:pt x="239" y="51"/>
                  </a:lnTo>
                  <a:lnTo>
                    <a:pt x="236" y="50"/>
                  </a:lnTo>
                  <a:lnTo>
                    <a:pt x="232" y="48"/>
                  </a:lnTo>
                  <a:lnTo>
                    <a:pt x="228" y="43"/>
                  </a:lnTo>
                  <a:lnTo>
                    <a:pt x="228" y="43"/>
                  </a:lnTo>
                  <a:lnTo>
                    <a:pt x="223" y="39"/>
                  </a:lnTo>
                  <a:lnTo>
                    <a:pt x="220" y="36"/>
                  </a:lnTo>
                  <a:lnTo>
                    <a:pt x="217" y="34"/>
                  </a:lnTo>
                  <a:lnTo>
                    <a:pt x="215" y="33"/>
                  </a:lnTo>
                  <a:lnTo>
                    <a:pt x="211" y="33"/>
                  </a:lnTo>
                  <a:lnTo>
                    <a:pt x="207" y="34"/>
                  </a:lnTo>
                  <a:lnTo>
                    <a:pt x="207" y="34"/>
                  </a:lnTo>
                  <a:lnTo>
                    <a:pt x="203" y="34"/>
                  </a:lnTo>
                  <a:lnTo>
                    <a:pt x="199" y="32"/>
                  </a:lnTo>
                  <a:lnTo>
                    <a:pt x="195" y="28"/>
                  </a:lnTo>
                  <a:lnTo>
                    <a:pt x="190" y="23"/>
                  </a:lnTo>
                  <a:lnTo>
                    <a:pt x="190" y="23"/>
                  </a:lnTo>
                  <a:lnTo>
                    <a:pt x="187" y="24"/>
                  </a:lnTo>
                  <a:lnTo>
                    <a:pt x="183" y="24"/>
                  </a:lnTo>
                  <a:lnTo>
                    <a:pt x="183" y="24"/>
                  </a:lnTo>
                  <a:lnTo>
                    <a:pt x="183" y="24"/>
                  </a:lnTo>
                  <a:lnTo>
                    <a:pt x="183" y="24"/>
                  </a:lnTo>
                  <a:lnTo>
                    <a:pt x="181" y="24"/>
                  </a:lnTo>
                  <a:lnTo>
                    <a:pt x="181" y="24"/>
                  </a:lnTo>
                  <a:lnTo>
                    <a:pt x="180" y="24"/>
                  </a:lnTo>
                  <a:lnTo>
                    <a:pt x="180" y="24"/>
                  </a:lnTo>
                  <a:lnTo>
                    <a:pt x="178" y="23"/>
                  </a:lnTo>
                  <a:lnTo>
                    <a:pt x="178" y="23"/>
                  </a:lnTo>
                  <a:lnTo>
                    <a:pt x="178" y="23"/>
                  </a:lnTo>
                  <a:lnTo>
                    <a:pt x="178" y="23"/>
                  </a:lnTo>
                  <a:lnTo>
                    <a:pt x="175" y="22"/>
                  </a:lnTo>
                  <a:lnTo>
                    <a:pt x="175" y="22"/>
                  </a:lnTo>
                  <a:lnTo>
                    <a:pt x="175" y="22"/>
                  </a:lnTo>
                  <a:lnTo>
                    <a:pt x="175" y="22"/>
                  </a:lnTo>
                  <a:lnTo>
                    <a:pt x="173" y="21"/>
                  </a:lnTo>
                  <a:lnTo>
                    <a:pt x="173" y="21"/>
                  </a:lnTo>
                  <a:lnTo>
                    <a:pt x="173" y="20"/>
                  </a:lnTo>
                  <a:lnTo>
                    <a:pt x="173" y="20"/>
                  </a:lnTo>
                  <a:lnTo>
                    <a:pt x="171" y="19"/>
                  </a:lnTo>
                  <a:lnTo>
                    <a:pt x="171" y="19"/>
                  </a:lnTo>
                  <a:lnTo>
                    <a:pt x="165" y="14"/>
                  </a:lnTo>
                  <a:lnTo>
                    <a:pt x="160" y="11"/>
                  </a:lnTo>
                  <a:lnTo>
                    <a:pt x="158" y="10"/>
                  </a:lnTo>
                  <a:lnTo>
                    <a:pt x="156" y="10"/>
                  </a:lnTo>
                  <a:lnTo>
                    <a:pt x="154" y="10"/>
                  </a:lnTo>
                  <a:lnTo>
                    <a:pt x="153" y="12"/>
                  </a:lnTo>
                  <a:lnTo>
                    <a:pt x="153" y="12"/>
                  </a:lnTo>
                  <a:lnTo>
                    <a:pt x="151" y="14"/>
                  </a:lnTo>
                  <a:lnTo>
                    <a:pt x="149" y="16"/>
                  </a:lnTo>
                  <a:lnTo>
                    <a:pt x="143" y="18"/>
                  </a:lnTo>
                  <a:lnTo>
                    <a:pt x="137" y="19"/>
                  </a:lnTo>
                  <a:lnTo>
                    <a:pt x="133" y="19"/>
                  </a:lnTo>
                  <a:lnTo>
                    <a:pt x="133" y="19"/>
                  </a:lnTo>
                  <a:lnTo>
                    <a:pt x="129" y="17"/>
                  </a:lnTo>
                  <a:lnTo>
                    <a:pt x="121" y="17"/>
                  </a:lnTo>
                  <a:lnTo>
                    <a:pt x="113" y="17"/>
                  </a:lnTo>
                  <a:lnTo>
                    <a:pt x="104" y="18"/>
                  </a:lnTo>
                  <a:lnTo>
                    <a:pt x="104" y="18"/>
                  </a:lnTo>
                  <a:lnTo>
                    <a:pt x="101" y="18"/>
                  </a:lnTo>
                  <a:lnTo>
                    <a:pt x="98" y="17"/>
                  </a:lnTo>
                  <a:lnTo>
                    <a:pt x="93" y="14"/>
                  </a:lnTo>
                  <a:lnTo>
                    <a:pt x="90" y="12"/>
                  </a:lnTo>
                  <a:lnTo>
                    <a:pt x="88" y="11"/>
                  </a:lnTo>
                  <a:lnTo>
                    <a:pt x="86" y="11"/>
                  </a:lnTo>
                  <a:lnTo>
                    <a:pt x="84" y="13"/>
                  </a:lnTo>
                  <a:lnTo>
                    <a:pt x="84" y="13"/>
                  </a:lnTo>
                  <a:lnTo>
                    <a:pt x="81" y="15"/>
                  </a:lnTo>
                  <a:lnTo>
                    <a:pt x="78" y="17"/>
                  </a:lnTo>
                  <a:lnTo>
                    <a:pt x="72" y="18"/>
                  </a:lnTo>
                  <a:lnTo>
                    <a:pt x="65" y="19"/>
                  </a:lnTo>
                  <a:lnTo>
                    <a:pt x="59" y="19"/>
                  </a:lnTo>
                  <a:lnTo>
                    <a:pt x="59" y="19"/>
                  </a:lnTo>
                  <a:lnTo>
                    <a:pt x="54" y="19"/>
                  </a:lnTo>
                  <a:lnTo>
                    <a:pt x="50" y="21"/>
                  </a:lnTo>
                  <a:lnTo>
                    <a:pt x="45" y="25"/>
                  </a:lnTo>
                  <a:lnTo>
                    <a:pt x="42" y="31"/>
                  </a:lnTo>
                  <a:lnTo>
                    <a:pt x="42" y="31"/>
                  </a:lnTo>
                  <a:lnTo>
                    <a:pt x="37" y="41"/>
                  </a:lnTo>
                  <a:lnTo>
                    <a:pt x="28" y="54"/>
                  </a:lnTo>
                  <a:lnTo>
                    <a:pt x="17" y="66"/>
                  </a:lnTo>
                  <a:lnTo>
                    <a:pt x="13" y="71"/>
                  </a:lnTo>
                  <a:lnTo>
                    <a:pt x="9" y="73"/>
                  </a:lnTo>
                  <a:lnTo>
                    <a:pt x="9" y="73"/>
                  </a:lnTo>
                  <a:lnTo>
                    <a:pt x="4" y="77"/>
                  </a:lnTo>
                  <a:lnTo>
                    <a:pt x="2" y="80"/>
                  </a:lnTo>
                  <a:lnTo>
                    <a:pt x="0" y="83"/>
                  </a:lnTo>
                  <a:lnTo>
                    <a:pt x="0" y="86"/>
                  </a:lnTo>
                  <a:lnTo>
                    <a:pt x="0" y="91"/>
                  </a:lnTo>
                  <a:lnTo>
                    <a:pt x="2" y="95"/>
                  </a:lnTo>
                  <a:lnTo>
                    <a:pt x="5" y="100"/>
                  </a:lnTo>
                  <a:lnTo>
                    <a:pt x="5" y="100"/>
                  </a:lnTo>
                  <a:lnTo>
                    <a:pt x="9" y="104"/>
                  </a:lnTo>
                  <a:lnTo>
                    <a:pt x="11" y="108"/>
                  </a:lnTo>
                  <a:lnTo>
                    <a:pt x="13" y="116"/>
                  </a:lnTo>
                  <a:lnTo>
                    <a:pt x="14" y="122"/>
                  </a:lnTo>
                  <a:lnTo>
                    <a:pt x="15" y="126"/>
                  </a:lnTo>
                  <a:lnTo>
                    <a:pt x="17" y="130"/>
                  </a:lnTo>
                  <a:lnTo>
                    <a:pt x="17" y="130"/>
                  </a:lnTo>
                  <a:lnTo>
                    <a:pt x="26" y="144"/>
                  </a:lnTo>
                  <a:lnTo>
                    <a:pt x="29" y="150"/>
                  </a:lnTo>
                  <a:lnTo>
                    <a:pt x="32" y="156"/>
                  </a:lnTo>
                  <a:lnTo>
                    <a:pt x="32" y="156"/>
                  </a:lnTo>
                  <a:lnTo>
                    <a:pt x="34" y="168"/>
                  </a:lnTo>
                  <a:lnTo>
                    <a:pt x="35" y="177"/>
                  </a:lnTo>
                  <a:lnTo>
                    <a:pt x="35" y="185"/>
                  </a:lnTo>
                  <a:lnTo>
                    <a:pt x="35" y="185"/>
                  </a:lnTo>
                  <a:lnTo>
                    <a:pt x="46" y="198"/>
                  </a:lnTo>
                  <a:lnTo>
                    <a:pt x="53" y="208"/>
                  </a:lnTo>
                  <a:lnTo>
                    <a:pt x="53" y="208"/>
                  </a:lnTo>
                  <a:lnTo>
                    <a:pt x="55" y="213"/>
                  </a:lnTo>
                  <a:lnTo>
                    <a:pt x="56" y="217"/>
                  </a:lnTo>
                  <a:lnTo>
                    <a:pt x="55" y="221"/>
                  </a:lnTo>
                  <a:lnTo>
                    <a:pt x="53" y="224"/>
                  </a:lnTo>
                  <a:lnTo>
                    <a:pt x="48" y="230"/>
                  </a:lnTo>
                  <a:lnTo>
                    <a:pt x="47" y="233"/>
                  </a:lnTo>
                  <a:lnTo>
                    <a:pt x="46" y="237"/>
                  </a:lnTo>
                  <a:lnTo>
                    <a:pt x="46" y="237"/>
                  </a:lnTo>
                  <a:lnTo>
                    <a:pt x="47" y="240"/>
                  </a:lnTo>
                  <a:lnTo>
                    <a:pt x="48" y="243"/>
                  </a:lnTo>
                  <a:lnTo>
                    <a:pt x="51" y="244"/>
                  </a:lnTo>
                  <a:lnTo>
                    <a:pt x="54" y="245"/>
                  </a:lnTo>
                  <a:lnTo>
                    <a:pt x="58" y="245"/>
                  </a:lnTo>
                  <a:lnTo>
                    <a:pt x="61" y="245"/>
                  </a:lnTo>
                  <a:lnTo>
                    <a:pt x="64" y="243"/>
                  </a:lnTo>
                  <a:lnTo>
                    <a:pt x="66" y="241"/>
                  </a:lnTo>
                  <a:lnTo>
                    <a:pt x="66" y="241"/>
                  </a:lnTo>
                  <a:lnTo>
                    <a:pt x="70" y="235"/>
                  </a:lnTo>
                  <a:lnTo>
                    <a:pt x="75" y="229"/>
                  </a:lnTo>
                  <a:lnTo>
                    <a:pt x="78" y="227"/>
                  </a:lnTo>
                  <a:lnTo>
                    <a:pt x="81" y="227"/>
                  </a:lnTo>
                  <a:lnTo>
                    <a:pt x="84" y="227"/>
                  </a:lnTo>
                  <a:lnTo>
                    <a:pt x="87" y="229"/>
                  </a:lnTo>
                  <a:lnTo>
                    <a:pt x="87" y="229"/>
                  </a:lnTo>
                  <a:lnTo>
                    <a:pt x="90" y="233"/>
                  </a:lnTo>
                  <a:lnTo>
                    <a:pt x="91" y="236"/>
                  </a:lnTo>
                  <a:lnTo>
                    <a:pt x="91" y="239"/>
                  </a:lnTo>
                  <a:lnTo>
                    <a:pt x="89" y="242"/>
                  </a:lnTo>
                  <a:lnTo>
                    <a:pt x="86" y="249"/>
                  </a:lnTo>
                  <a:lnTo>
                    <a:pt x="82" y="258"/>
                  </a:lnTo>
                  <a:lnTo>
                    <a:pt x="82" y="258"/>
                  </a:lnTo>
                  <a:lnTo>
                    <a:pt x="81" y="263"/>
                  </a:lnTo>
                  <a:lnTo>
                    <a:pt x="82" y="266"/>
                  </a:lnTo>
                  <a:lnTo>
                    <a:pt x="84" y="267"/>
                  </a:lnTo>
                  <a:lnTo>
                    <a:pt x="87" y="267"/>
                  </a:lnTo>
                  <a:lnTo>
                    <a:pt x="94" y="265"/>
                  </a:lnTo>
                  <a:lnTo>
                    <a:pt x="97" y="265"/>
                  </a:lnTo>
                  <a:lnTo>
                    <a:pt x="100" y="265"/>
                  </a:lnTo>
                  <a:lnTo>
                    <a:pt x="100" y="265"/>
                  </a:lnTo>
                  <a:lnTo>
                    <a:pt x="103" y="266"/>
                  </a:lnTo>
                  <a:lnTo>
                    <a:pt x="105" y="267"/>
                  </a:lnTo>
                  <a:lnTo>
                    <a:pt x="106" y="269"/>
                  </a:lnTo>
                  <a:lnTo>
                    <a:pt x="108" y="272"/>
                  </a:lnTo>
                  <a:lnTo>
                    <a:pt x="110" y="279"/>
                  </a:lnTo>
                  <a:lnTo>
                    <a:pt x="110" y="289"/>
                  </a:lnTo>
                  <a:lnTo>
                    <a:pt x="110" y="289"/>
                  </a:lnTo>
                  <a:lnTo>
                    <a:pt x="110" y="293"/>
                  </a:lnTo>
                  <a:lnTo>
                    <a:pt x="111" y="294"/>
                  </a:lnTo>
                  <a:lnTo>
                    <a:pt x="112" y="295"/>
                  </a:lnTo>
                  <a:lnTo>
                    <a:pt x="114" y="293"/>
                  </a:lnTo>
                  <a:lnTo>
                    <a:pt x="116" y="290"/>
                  </a:lnTo>
                  <a:lnTo>
                    <a:pt x="120" y="281"/>
                  </a:lnTo>
                  <a:lnTo>
                    <a:pt x="123" y="272"/>
                  </a:lnTo>
                  <a:lnTo>
                    <a:pt x="123" y="272"/>
                  </a:lnTo>
                  <a:lnTo>
                    <a:pt x="123" y="270"/>
                  </a:lnTo>
                  <a:lnTo>
                    <a:pt x="124" y="269"/>
                  </a:lnTo>
                  <a:lnTo>
                    <a:pt x="125" y="269"/>
                  </a:lnTo>
                  <a:lnTo>
                    <a:pt x="127" y="269"/>
                  </a:lnTo>
                  <a:lnTo>
                    <a:pt x="130" y="271"/>
                  </a:lnTo>
                  <a:lnTo>
                    <a:pt x="135" y="275"/>
                  </a:lnTo>
                  <a:lnTo>
                    <a:pt x="135" y="275"/>
                  </a:lnTo>
                  <a:lnTo>
                    <a:pt x="137" y="273"/>
                  </a:lnTo>
                  <a:lnTo>
                    <a:pt x="141" y="271"/>
                  </a:lnTo>
                  <a:lnTo>
                    <a:pt x="145" y="270"/>
                  </a:lnTo>
                  <a:lnTo>
                    <a:pt x="151" y="270"/>
                  </a:lnTo>
                  <a:lnTo>
                    <a:pt x="151" y="27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69" name="Freeform 204">
              <a:extLst>
                <a:ext uri="{FF2B5EF4-FFF2-40B4-BE49-F238E27FC236}">
                  <a16:creationId xmlns:a16="http://schemas.microsoft.com/office/drawing/2014/main" id="{60D9A657-102B-4245-81AF-8D29FC524A4C}"/>
                </a:ext>
              </a:extLst>
            </p:cNvPr>
            <p:cNvSpPr>
              <a:spLocks/>
            </p:cNvSpPr>
            <p:nvPr/>
          </p:nvSpPr>
          <p:spPr bwMode="auto">
            <a:xfrm>
              <a:off x="2076144" y="3085676"/>
              <a:ext cx="148733" cy="362953"/>
            </a:xfrm>
            <a:custGeom>
              <a:avLst/>
              <a:gdLst>
                <a:gd name="T0" fmla="*/ 285 w 470"/>
                <a:gd name="T1" fmla="*/ 84 h 983"/>
                <a:gd name="T2" fmla="*/ 291 w 470"/>
                <a:gd name="T3" fmla="*/ 38 h 983"/>
                <a:gd name="T4" fmla="*/ 229 w 470"/>
                <a:gd name="T5" fmla="*/ 25 h 983"/>
                <a:gd name="T6" fmla="*/ 192 w 470"/>
                <a:gd name="T7" fmla="*/ 1 h 983"/>
                <a:gd name="T8" fmla="*/ 168 w 470"/>
                <a:gd name="T9" fmla="*/ 37 h 983"/>
                <a:gd name="T10" fmla="*/ 122 w 470"/>
                <a:gd name="T11" fmla="*/ 43 h 983"/>
                <a:gd name="T12" fmla="*/ 98 w 470"/>
                <a:gd name="T13" fmla="*/ 44 h 983"/>
                <a:gd name="T14" fmla="*/ 72 w 470"/>
                <a:gd name="T15" fmla="*/ 44 h 983"/>
                <a:gd name="T16" fmla="*/ 42 w 470"/>
                <a:gd name="T17" fmla="*/ 56 h 983"/>
                <a:gd name="T18" fmla="*/ 4 w 470"/>
                <a:gd name="T19" fmla="*/ 60 h 983"/>
                <a:gd name="T20" fmla="*/ 8 w 470"/>
                <a:gd name="T21" fmla="*/ 84 h 983"/>
                <a:gd name="T22" fmla="*/ 46 w 470"/>
                <a:gd name="T23" fmla="*/ 113 h 983"/>
                <a:gd name="T24" fmla="*/ 42 w 470"/>
                <a:gd name="T25" fmla="*/ 143 h 983"/>
                <a:gd name="T26" fmla="*/ 73 w 470"/>
                <a:gd name="T27" fmla="*/ 179 h 983"/>
                <a:gd name="T28" fmla="*/ 118 w 470"/>
                <a:gd name="T29" fmla="*/ 170 h 983"/>
                <a:gd name="T30" fmla="*/ 151 w 470"/>
                <a:gd name="T31" fmla="*/ 192 h 983"/>
                <a:gd name="T32" fmla="*/ 173 w 470"/>
                <a:gd name="T33" fmla="*/ 215 h 983"/>
                <a:gd name="T34" fmla="*/ 167 w 470"/>
                <a:gd name="T35" fmla="*/ 240 h 983"/>
                <a:gd name="T36" fmla="*/ 121 w 470"/>
                <a:gd name="T37" fmla="*/ 259 h 983"/>
                <a:gd name="T38" fmla="*/ 142 w 470"/>
                <a:gd name="T39" fmla="*/ 296 h 983"/>
                <a:gd name="T40" fmla="*/ 193 w 470"/>
                <a:gd name="T41" fmla="*/ 320 h 983"/>
                <a:gd name="T42" fmla="*/ 218 w 470"/>
                <a:gd name="T43" fmla="*/ 360 h 983"/>
                <a:gd name="T44" fmla="*/ 271 w 470"/>
                <a:gd name="T45" fmla="*/ 421 h 983"/>
                <a:gd name="T46" fmla="*/ 299 w 470"/>
                <a:gd name="T47" fmla="*/ 463 h 983"/>
                <a:gd name="T48" fmla="*/ 331 w 470"/>
                <a:gd name="T49" fmla="*/ 489 h 983"/>
                <a:gd name="T50" fmla="*/ 323 w 470"/>
                <a:gd name="T51" fmla="*/ 511 h 983"/>
                <a:gd name="T52" fmla="*/ 349 w 470"/>
                <a:gd name="T53" fmla="*/ 541 h 983"/>
                <a:gd name="T54" fmla="*/ 342 w 470"/>
                <a:gd name="T55" fmla="*/ 569 h 983"/>
                <a:gd name="T56" fmla="*/ 344 w 470"/>
                <a:gd name="T57" fmla="*/ 574 h 983"/>
                <a:gd name="T58" fmla="*/ 333 w 470"/>
                <a:gd name="T59" fmla="*/ 609 h 983"/>
                <a:gd name="T60" fmla="*/ 345 w 470"/>
                <a:gd name="T61" fmla="*/ 648 h 983"/>
                <a:gd name="T62" fmla="*/ 344 w 470"/>
                <a:gd name="T63" fmla="*/ 715 h 983"/>
                <a:gd name="T64" fmla="*/ 299 w 470"/>
                <a:gd name="T65" fmla="*/ 754 h 983"/>
                <a:gd name="T66" fmla="*/ 273 w 470"/>
                <a:gd name="T67" fmla="*/ 782 h 983"/>
                <a:gd name="T68" fmla="*/ 242 w 470"/>
                <a:gd name="T69" fmla="*/ 781 h 983"/>
                <a:gd name="T70" fmla="*/ 242 w 470"/>
                <a:gd name="T71" fmla="*/ 812 h 983"/>
                <a:gd name="T72" fmla="*/ 264 w 470"/>
                <a:gd name="T73" fmla="*/ 830 h 983"/>
                <a:gd name="T74" fmla="*/ 236 w 470"/>
                <a:gd name="T75" fmla="*/ 830 h 983"/>
                <a:gd name="T76" fmla="*/ 184 w 470"/>
                <a:gd name="T77" fmla="*/ 841 h 983"/>
                <a:gd name="T78" fmla="*/ 149 w 470"/>
                <a:gd name="T79" fmla="*/ 859 h 983"/>
                <a:gd name="T80" fmla="*/ 182 w 470"/>
                <a:gd name="T81" fmla="*/ 883 h 983"/>
                <a:gd name="T82" fmla="*/ 180 w 470"/>
                <a:gd name="T83" fmla="*/ 928 h 983"/>
                <a:gd name="T84" fmla="*/ 194 w 470"/>
                <a:gd name="T85" fmla="*/ 975 h 983"/>
                <a:gd name="T86" fmla="*/ 240 w 470"/>
                <a:gd name="T87" fmla="*/ 943 h 983"/>
                <a:gd name="T88" fmla="*/ 279 w 470"/>
                <a:gd name="T89" fmla="*/ 920 h 983"/>
                <a:gd name="T90" fmla="*/ 295 w 470"/>
                <a:gd name="T91" fmla="*/ 883 h 983"/>
                <a:gd name="T92" fmla="*/ 300 w 470"/>
                <a:gd name="T93" fmla="*/ 850 h 983"/>
                <a:gd name="T94" fmla="*/ 375 w 470"/>
                <a:gd name="T95" fmla="*/ 844 h 983"/>
                <a:gd name="T96" fmla="*/ 442 w 470"/>
                <a:gd name="T97" fmla="*/ 795 h 983"/>
                <a:gd name="T98" fmla="*/ 457 w 470"/>
                <a:gd name="T99" fmla="*/ 722 h 983"/>
                <a:gd name="T100" fmla="*/ 463 w 470"/>
                <a:gd name="T101" fmla="*/ 687 h 983"/>
                <a:gd name="T102" fmla="*/ 440 w 470"/>
                <a:gd name="T103" fmla="*/ 560 h 983"/>
                <a:gd name="T104" fmla="*/ 396 w 470"/>
                <a:gd name="T105" fmla="*/ 495 h 983"/>
                <a:gd name="T106" fmla="*/ 323 w 470"/>
                <a:gd name="T107" fmla="*/ 434 h 983"/>
                <a:gd name="T108" fmla="*/ 270 w 470"/>
                <a:gd name="T109" fmla="*/ 380 h 983"/>
                <a:gd name="T110" fmla="*/ 251 w 470"/>
                <a:gd name="T111" fmla="*/ 339 h 983"/>
                <a:gd name="T112" fmla="*/ 231 w 470"/>
                <a:gd name="T113" fmla="*/ 287 h 983"/>
                <a:gd name="T114" fmla="*/ 245 w 470"/>
                <a:gd name="T115" fmla="*/ 235 h 983"/>
                <a:gd name="T116" fmla="*/ 292 w 470"/>
                <a:gd name="T117" fmla="*/ 186 h 983"/>
                <a:gd name="T118" fmla="*/ 340 w 470"/>
                <a:gd name="T119" fmla="*/ 162 h 983"/>
                <a:gd name="T120" fmla="*/ 377 w 470"/>
                <a:gd name="T121" fmla="*/ 125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0" h="983">
                  <a:moveTo>
                    <a:pt x="337" y="122"/>
                  </a:moveTo>
                  <a:lnTo>
                    <a:pt x="337" y="122"/>
                  </a:lnTo>
                  <a:lnTo>
                    <a:pt x="329" y="121"/>
                  </a:lnTo>
                  <a:lnTo>
                    <a:pt x="321" y="118"/>
                  </a:lnTo>
                  <a:lnTo>
                    <a:pt x="315" y="115"/>
                  </a:lnTo>
                  <a:lnTo>
                    <a:pt x="312" y="112"/>
                  </a:lnTo>
                  <a:lnTo>
                    <a:pt x="312" y="112"/>
                  </a:lnTo>
                  <a:lnTo>
                    <a:pt x="300" y="100"/>
                  </a:lnTo>
                  <a:lnTo>
                    <a:pt x="289" y="88"/>
                  </a:lnTo>
                  <a:lnTo>
                    <a:pt x="289" y="88"/>
                  </a:lnTo>
                  <a:lnTo>
                    <a:pt x="286" y="86"/>
                  </a:lnTo>
                  <a:lnTo>
                    <a:pt x="285" y="84"/>
                  </a:lnTo>
                  <a:lnTo>
                    <a:pt x="283" y="77"/>
                  </a:lnTo>
                  <a:lnTo>
                    <a:pt x="283" y="64"/>
                  </a:lnTo>
                  <a:lnTo>
                    <a:pt x="283" y="64"/>
                  </a:lnTo>
                  <a:lnTo>
                    <a:pt x="283" y="60"/>
                  </a:lnTo>
                  <a:lnTo>
                    <a:pt x="285" y="57"/>
                  </a:lnTo>
                  <a:lnTo>
                    <a:pt x="289" y="55"/>
                  </a:lnTo>
                  <a:lnTo>
                    <a:pt x="292" y="53"/>
                  </a:lnTo>
                  <a:lnTo>
                    <a:pt x="292" y="53"/>
                  </a:lnTo>
                  <a:lnTo>
                    <a:pt x="293" y="52"/>
                  </a:lnTo>
                  <a:lnTo>
                    <a:pt x="294" y="49"/>
                  </a:lnTo>
                  <a:lnTo>
                    <a:pt x="294" y="44"/>
                  </a:lnTo>
                  <a:lnTo>
                    <a:pt x="291" y="38"/>
                  </a:lnTo>
                  <a:lnTo>
                    <a:pt x="288" y="33"/>
                  </a:lnTo>
                  <a:lnTo>
                    <a:pt x="288" y="33"/>
                  </a:lnTo>
                  <a:lnTo>
                    <a:pt x="284" y="31"/>
                  </a:lnTo>
                  <a:lnTo>
                    <a:pt x="280" y="30"/>
                  </a:lnTo>
                  <a:lnTo>
                    <a:pt x="271" y="30"/>
                  </a:lnTo>
                  <a:lnTo>
                    <a:pt x="261" y="30"/>
                  </a:lnTo>
                  <a:lnTo>
                    <a:pt x="252" y="31"/>
                  </a:lnTo>
                  <a:lnTo>
                    <a:pt x="252" y="31"/>
                  </a:lnTo>
                  <a:lnTo>
                    <a:pt x="245" y="30"/>
                  </a:lnTo>
                  <a:lnTo>
                    <a:pt x="239" y="28"/>
                  </a:lnTo>
                  <a:lnTo>
                    <a:pt x="229" y="25"/>
                  </a:lnTo>
                  <a:lnTo>
                    <a:pt x="229" y="25"/>
                  </a:lnTo>
                  <a:lnTo>
                    <a:pt x="224" y="23"/>
                  </a:lnTo>
                  <a:lnTo>
                    <a:pt x="219" y="20"/>
                  </a:lnTo>
                  <a:lnTo>
                    <a:pt x="216" y="16"/>
                  </a:lnTo>
                  <a:lnTo>
                    <a:pt x="213" y="12"/>
                  </a:lnTo>
                  <a:lnTo>
                    <a:pt x="213" y="12"/>
                  </a:lnTo>
                  <a:lnTo>
                    <a:pt x="210" y="7"/>
                  </a:lnTo>
                  <a:lnTo>
                    <a:pt x="206" y="3"/>
                  </a:lnTo>
                  <a:lnTo>
                    <a:pt x="202" y="1"/>
                  </a:lnTo>
                  <a:lnTo>
                    <a:pt x="196" y="0"/>
                  </a:lnTo>
                  <a:lnTo>
                    <a:pt x="196" y="0"/>
                  </a:lnTo>
                  <a:lnTo>
                    <a:pt x="194" y="0"/>
                  </a:lnTo>
                  <a:lnTo>
                    <a:pt x="192" y="1"/>
                  </a:lnTo>
                  <a:lnTo>
                    <a:pt x="188" y="5"/>
                  </a:lnTo>
                  <a:lnTo>
                    <a:pt x="185" y="8"/>
                  </a:lnTo>
                  <a:lnTo>
                    <a:pt x="183" y="9"/>
                  </a:lnTo>
                  <a:lnTo>
                    <a:pt x="180" y="10"/>
                  </a:lnTo>
                  <a:lnTo>
                    <a:pt x="180" y="10"/>
                  </a:lnTo>
                  <a:lnTo>
                    <a:pt x="178" y="11"/>
                  </a:lnTo>
                  <a:lnTo>
                    <a:pt x="176" y="12"/>
                  </a:lnTo>
                  <a:lnTo>
                    <a:pt x="175" y="16"/>
                  </a:lnTo>
                  <a:lnTo>
                    <a:pt x="174" y="22"/>
                  </a:lnTo>
                  <a:lnTo>
                    <a:pt x="171" y="32"/>
                  </a:lnTo>
                  <a:lnTo>
                    <a:pt x="171" y="32"/>
                  </a:lnTo>
                  <a:lnTo>
                    <a:pt x="168" y="37"/>
                  </a:lnTo>
                  <a:lnTo>
                    <a:pt x="165" y="39"/>
                  </a:lnTo>
                  <a:lnTo>
                    <a:pt x="162" y="41"/>
                  </a:lnTo>
                  <a:lnTo>
                    <a:pt x="158" y="41"/>
                  </a:lnTo>
                  <a:lnTo>
                    <a:pt x="151" y="39"/>
                  </a:lnTo>
                  <a:lnTo>
                    <a:pt x="144" y="38"/>
                  </a:lnTo>
                  <a:lnTo>
                    <a:pt x="144" y="38"/>
                  </a:lnTo>
                  <a:lnTo>
                    <a:pt x="138" y="38"/>
                  </a:lnTo>
                  <a:lnTo>
                    <a:pt x="134" y="39"/>
                  </a:lnTo>
                  <a:lnTo>
                    <a:pt x="130" y="41"/>
                  </a:lnTo>
                  <a:lnTo>
                    <a:pt x="125" y="42"/>
                  </a:lnTo>
                  <a:lnTo>
                    <a:pt x="125" y="42"/>
                  </a:lnTo>
                  <a:lnTo>
                    <a:pt x="122" y="43"/>
                  </a:lnTo>
                  <a:lnTo>
                    <a:pt x="120" y="44"/>
                  </a:lnTo>
                  <a:lnTo>
                    <a:pt x="117" y="48"/>
                  </a:lnTo>
                  <a:lnTo>
                    <a:pt x="113" y="51"/>
                  </a:lnTo>
                  <a:lnTo>
                    <a:pt x="111" y="52"/>
                  </a:lnTo>
                  <a:lnTo>
                    <a:pt x="110" y="53"/>
                  </a:lnTo>
                  <a:lnTo>
                    <a:pt x="110" y="53"/>
                  </a:lnTo>
                  <a:lnTo>
                    <a:pt x="106" y="52"/>
                  </a:lnTo>
                  <a:lnTo>
                    <a:pt x="103" y="51"/>
                  </a:lnTo>
                  <a:lnTo>
                    <a:pt x="102" y="48"/>
                  </a:lnTo>
                  <a:lnTo>
                    <a:pt x="100" y="46"/>
                  </a:lnTo>
                  <a:lnTo>
                    <a:pt x="100" y="46"/>
                  </a:lnTo>
                  <a:lnTo>
                    <a:pt x="98" y="44"/>
                  </a:lnTo>
                  <a:lnTo>
                    <a:pt x="95" y="43"/>
                  </a:lnTo>
                  <a:lnTo>
                    <a:pt x="92" y="44"/>
                  </a:lnTo>
                  <a:lnTo>
                    <a:pt x="90" y="47"/>
                  </a:lnTo>
                  <a:lnTo>
                    <a:pt x="90" y="47"/>
                  </a:lnTo>
                  <a:lnTo>
                    <a:pt x="89" y="48"/>
                  </a:lnTo>
                  <a:lnTo>
                    <a:pt x="87" y="49"/>
                  </a:lnTo>
                  <a:lnTo>
                    <a:pt x="83" y="48"/>
                  </a:lnTo>
                  <a:lnTo>
                    <a:pt x="79" y="47"/>
                  </a:lnTo>
                  <a:lnTo>
                    <a:pt x="76" y="45"/>
                  </a:lnTo>
                  <a:lnTo>
                    <a:pt x="76" y="45"/>
                  </a:lnTo>
                  <a:lnTo>
                    <a:pt x="74" y="44"/>
                  </a:lnTo>
                  <a:lnTo>
                    <a:pt x="72" y="44"/>
                  </a:lnTo>
                  <a:lnTo>
                    <a:pt x="69" y="47"/>
                  </a:lnTo>
                  <a:lnTo>
                    <a:pt x="64" y="54"/>
                  </a:lnTo>
                  <a:lnTo>
                    <a:pt x="64" y="54"/>
                  </a:lnTo>
                  <a:lnTo>
                    <a:pt x="60" y="59"/>
                  </a:lnTo>
                  <a:lnTo>
                    <a:pt x="57" y="62"/>
                  </a:lnTo>
                  <a:lnTo>
                    <a:pt x="54" y="63"/>
                  </a:lnTo>
                  <a:lnTo>
                    <a:pt x="54" y="63"/>
                  </a:lnTo>
                  <a:lnTo>
                    <a:pt x="50" y="62"/>
                  </a:lnTo>
                  <a:lnTo>
                    <a:pt x="46" y="61"/>
                  </a:lnTo>
                  <a:lnTo>
                    <a:pt x="44" y="59"/>
                  </a:lnTo>
                  <a:lnTo>
                    <a:pt x="42" y="56"/>
                  </a:lnTo>
                  <a:lnTo>
                    <a:pt x="42" y="56"/>
                  </a:lnTo>
                  <a:lnTo>
                    <a:pt x="41" y="53"/>
                  </a:lnTo>
                  <a:lnTo>
                    <a:pt x="40" y="52"/>
                  </a:lnTo>
                  <a:lnTo>
                    <a:pt x="35" y="49"/>
                  </a:lnTo>
                  <a:lnTo>
                    <a:pt x="25" y="45"/>
                  </a:lnTo>
                  <a:lnTo>
                    <a:pt x="25" y="45"/>
                  </a:lnTo>
                  <a:lnTo>
                    <a:pt x="23" y="44"/>
                  </a:lnTo>
                  <a:lnTo>
                    <a:pt x="20" y="45"/>
                  </a:lnTo>
                  <a:lnTo>
                    <a:pt x="15" y="48"/>
                  </a:lnTo>
                  <a:lnTo>
                    <a:pt x="9" y="53"/>
                  </a:lnTo>
                  <a:lnTo>
                    <a:pt x="5" y="58"/>
                  </a:lnTo>
                  <a:lnTo>
                    <a:pt x="5" y="58"/>
                  </a:lnTo>
                  <a:lnTo>
                    <a:pt x="4" y="60"/>
                  </a:lnTo>
                  <a:lnTo>
                    <a:pt x="4" y="60"/>
                  </a:lnTo>
                  <a:lnTo>
                    <a:pt x="3" y="60"/>
                  </a:lnTo>
                  <a:lnTo>
                    <a:pt x="3" y="60"/>
                  </a:lnTo>
                  <a:lnTo>
                    <a:pt x="2" y="61"/>
                  </a:lnTo>
                  <a:lnTo>
                    <a:pt x="2" y="61"/>
                  </a:lnTo>
                  <a:lnTo>
                    <a:pt x="0" y="62"/>
                  </a:lnTo>
                  <a:lnTo>
                    <a:pt x="0" y="62"/>
                  </a:lnTo>
                  <a:lnTo>
                    <a:pt x="1" y="68"/>
                  </a:lnTo>
                  <a:lnTo>
                    <a:pt x="2" y="76"/>
                  </a:lnTo>
                  <a:lnTo>
                    <a:pt x="4" y="81"/>
                  </a:lnTo>
                  <a:lnTo>
                    <a:pt x="6" y="83"/>
                  </a:lnTo>
                  <a:lnTo>
                    <a:pt x="8" y="84"/>
                  </a:lnTo>
                  <a:lnTo>
                    <a:pt x="8" y="84"/>
                  </a:lnTo>
                  <a:lnTo>
                    <a:pt x="15" y="87"/>
                  </a:lnTo>
                  <a:lnTo>
                    <a:pt x="21" y="91"/>
                  </a:lnTo>
                  <a:lnTo>
                    <a:pt x="26" y="97"/>
                  </a:lnTo>
                  <a:lnTo>
                    <a:pt x="30" y="103"/>
                  </a:lnTo>
                  <a:lnTo>
                    <a:pt x="30" y="103"/>
                  </a:lnTo>
                  <a:lnTo>
                    <a:pt x="32" y="108"/>
                  </a:lnTo>
                  <a:lnTo>
                    <a:pt x="33" y="111"/>
                  </a:lnTo>
                  <a:lnTo>
                    <a:pt x="35" y="112"/>
                  </a:lnTo>
                  <a:lnTo>
                    <a:pt x="40" y="112"/>
                  </a:lnTo>
                  <a:lnTo>
                    <a:pt x="40" y="112"/>
                  </a:lnTo>
                  <a:lnTo>
                    <a:pt x="46" y="113"/>
                  </a:lnTo>
                  <a:lnTo>
                    <a:pt x="51" y="116"/>
                  </a:lnTo>
                  <a:lnTo>
                    <a:pt x="53" y="119"/>
                  </a:lnTo>
                  <a:lnTo>
                    <a:pt x="54" y="122"/>
                  </a:lnTo>
                  <a:lnTo>
                    <a:pt x="54" y="122"/>
                  </a:lnTo>
                  <a:lnTo>
                    <a:pt x="54" y="127"/>
                  </a:lnTo>
                  <a:lnTo>
                    <a:pt x="52" y="133"/>
                  </a:lnTo>
                  <a:lnTo>
                    <a:pt x="48" y="138"/>
                  </a:lnTo>
                  <a:lnTo>
                    <a:pt x="46" y="140"/>
                  </a:lnTo>
                  <a:lnTo>
                    <a:pt x="44" y="141"/>
                  </a:lnTo>
                  <a:lnTo>
                    <a:pt x="44" y="141"/>
                  </a:lnTo>
                  <a:lnTo>
                    <a:pt x="43" y="141"/>
                  </a:lnTo>
                  <a:lnTo>
                    <a:pt x="42" y="143"/>
                  </a:lnTo>
                  <a:lnTo>
                    <a:pt x="43" y="144"/>
                  </a:lnTo>
                  <a:lnTo>
                    <a:pt x="44" y="146"/>
                  </a:lnTo>
                  <a:lnTo>
                    <a:pt x="49" y="151"/>
                  </a:lnTo>
                  <a:lnTo>
                    <a:pt x="55" y="157"/>
                  </a:lnTo>
                  <a:lnTo>
                    <a:pt x="55" y="157"/>
                  </a:lnTo>
                  <a:lnTo>
                    <a:pt x="58" y="161"/>
                  </a:lnTo>
                  <a:lnTo>
                    <a:pt x="60" y="164"/>
                  </a:lnTo>
                  <a:lnTo>
                    <a:pt x="63" y="171"/>
                  </a:lnTo>
                  <a:lnTo>
                    <a:pt x="65" y="174"/>
                  </a:lnTo>
                  <a:lnTo>
                    <a:pt x="67" y="176"/>
                  </a:lnTo>
                  <a:lnTo>
                    <a:pt x="69" y="178"/>
                  </a:lnTo>
                  <a:lnTo>
                    <a:pt x="73" y="179"/>
                  </a:lnTo>
                  <a:lnTo>
                    <a:pt x="73" y="179"/>
                  </a:lnTo>
                  <a:lnTo>
                    <a:pt x="82" y="181"/>
                  </a:lnTo>
                  <a:lnTo>
                    <a:pt x="91" y="183"/>
                  </a:lnTo>
                  <a:lnTo>
                    <a:pt x="95" y="183"/>
                  </a:lnTo>
                  <a:lnTo>
                    <a:pt x="98" y="183"/>
                  </a:lnTo>
                  <a:lnTo>
                    <a:pt x="101" y="182"/>
                  </a:lnTo>
                  <a:lnTo>
                    <a:pt x="102" y="180"/>
                  </a:lnTo>
                  <a:lnTo>
                    <a:pt x="102" y="180"/>
                  </a:lnTo>
                  <a:lnTo>
                    <a:pt x="104" y="176"/>
                  </a:lnTo>
                  <a:lnTo>
                    <a:pt x="107" y="174"/>
                  </a:lnTo>
                  <a:lnTo>
                    <a:pt x="112" y="172"/>
                  </a:lnTo>
                  <a:lnTo>
                    <a:pt x="118" y="170"/>
                  </a:lnTo>
                  <a:lnTo>
                    <a:pt x="118" y="170"/>
                  </a:lnTo>
                  <a:lnTo>
                    <a:pt x="124" y="168"/>
                  </a:lnTo>
                  <a:lnTo>
                    <a:pt x="131" y="168"/>
                  </a:lnTo>
                  <a:lnTo>
                    <a:pt x="137" y="170"/>
                  </a:lnTo>
                  <a:lnTo>
                    <a:pt x="139" y="171"/>
                  </a:lnTo>
                  <a:lnTo>
                    <a:pt x="141" y="173"/>
                  </a:lnTo>
                  <a:lnTo>
                    <a:pt x="141" y="173"/>
                  </a:lnTo>
                  <a:lnTo>
                    <a:pt x="148" y="182"/>
                  </a:lnTo>
                  <a:lnTo>
                    <a:pt x="150" y="187"/>
                  </a:lnTo>
                  <a:lnTo>
                    <a:pt x="151" y="189"/>
                  </a:lnTo>
                  <a:lnTo>
                    <a:pt x="151" y="192"/>
                  </a:lnTo>
                  <a:lnTo>
                    <a:pt x="151" y="192"/>
                  </a:lnTo>
                  <a:lnTo>
                    <a:pt x="148" y="199"/>
                  </a:lnTo>
                  <a:lnTo>
                    <a:pt x="148" y="200"/>
                  </a:lnTo>
                  <a:lnTo>
                    <a:pt x="149" y="202"/>
                  </a:lnTo>
                  <a:lnTo>
                    <a:pt x="153" y="204"/>
                  </a:lnTo>
                  <a:lnTo>
                    <a:pt x="153" y="204"/>
                  </a:lnTo>
                  <a:lnTo>
                    <a:pt x="157" y="208"/>
                  </a:lnTo>
                  <a:lnTo>
                    <a:pt x="160" y="211"/>
                  </a:lnTo>
                  <a:lnTo>
                    <a:pt x="164" y="214"/>
                  </a:lnTo>
                  <a:lnTo>
                    <a:pt x="167" y="215"/>
                  </a:lnTo>
                  <a:lnTo>
                    <a:pt x="170" y="215"/>
                  </a:lnTo>
                  <a:lnTo>
                    <a:pt x="170" y="215"/>
                  </a:lnTo>
                  <a:lnTo>
                    <a:pt x="173" y="215"/>
                  </a:lnTo>
                  <a:lnTo>
                    <a:pt x="176" y="216"/>
                  </a:lnTo>
                  <a:lnTo>
                    <a:pt x="178" y="218"/>
                  </a:lnTo>
                  <a:lnTo>
                    <a:pt x="180" y="219"/>
                  </a:lnTo>
                  <a:lnTo>
                    <a:pt x="181" y="224"/>
                  </a:lnTo>
                  <a:lnTo>
                    <a:pt x="180" y="228"/>
                  </a:lnTo>
                  <a:lnTo>
                    <a:pt x="180" y="228"/>
                  </a:lnTo>
                  <a:lnTo>
                    <a:pt x="179" y="230"/>
                  </a:lnTo>
                  <a:lnTo>
                    <a:pt x="177" y="231"/>
                  </a:lnTo>
                  <a:lnTo>
                    <a:pt x="173" y="234"/>
                  </a:lnTo>
                  <a:lnTo>
                    <a:pt x="169" y="236"/>
                  </a:lnTo>
                  <a:lnTo>
                    <a:pt x="168" y="238"/>
                  </a:lnTo>
                  <a:lnTo>
                    <a:pt x="167" y="240"/>
                  </a:lnTo>
                  <a:lnTo>
                    <a:pt x="167" y="240"/>
                  </a:lnTo>
                  <a:lnTo>
                    <a:pt x="167" y="243"/>
                  </a:lnTo>
                  <a:lnTo>
                    <a:pt x="166" y="247"/>
                  </a:lnTo>
                  <a:lnTo>
                    <a:pt x="163" y="252"/>
                  </a:lnTo>
                  <a:lnTo>
                    <a:pt x="158" y="256"/>
                  </a:lnTo>
                  <a:lnTo>
                    <a:pt x="156" y="257"/>
                  </a:lnTo>
                  <a:lnTo>
                    <a:pt x="153" y="257"/>
                  </a:lnTo>
                  <a:lnTo>
                    <a:pt x="153" y="257"/>
                  </a:lnTo>
                  <a:lnTo>
                    <a:pt x="135" y="256"/>
                  </a:lnTo>
                  <a:lnTo>
                    <a:pt x="125" y="256"/>
                  </a:lnTo>
                  <a:lnTo>
                    <a:pt x="122" y="257"/>
                  </a:lnTo>
                  <a:lnTo>
                    <a:pt x="121" y="259"/>
                  </a:lnTo>
                  <a:lnTo>
                    <a:pt x="121" y="259"/>
                  </a:lnTo>
                  <a:lnTo>
                    <a:pt x="120" y="261"/>
                  </a:lnTo>
                  <a:lnTo>
                    <a:pt x="117" y="264"/>
                  </a:lnTo>
                  <a:lnTo>
                    <a:pt x="111" y="269"/>
                  </a:lnTo>
                  <a:lnTo>
                    <a:pt x="109" y="272"/>
                  </a:lnTo>
                  <a:lnTo>
                    <a:pt x="109" y="275"/>
                  </a:lnTo>
                  <a:lnTo>
                    <a:pt x="112" y="278"/>
                  </a:lnTo>
                  <a:lnTo>
                    <a:pt x="118" y="281"/>
                  </a:lnTo>
                  <a:lnTo>
                    <a:pt x="118" y="281"/>
                  </a:lnTo>
                  <a:lnTo>
                    <a:pt x="129" y="286"/>
                  </a:lnTo>
                  <a:lnTo>
                    <a:pt x="136" y="291"/>
                  </a:lnTo>
                  <a:lnTo>
                    <a:pt x="142" y="296"/>
                  </a:lnTo>
                  <a:lnTo>
                    <a:pt x="149" y="301"/>
                  </a:lnTo>
                  <a:lnTo>
                    <a:pt x="149" y="301"/>
                  </a:lnTo>
                  <a:lnTo>
                    <a:pt x="156" y="306"/>
                  </a:lnTo>
                  <a:lnTo>
                    <a:pt x="162" y="311"/>
                  </a:lnTo>
                  <a:lnTo>
                    <a:pt x="168" y="314"/>
                  </a:lnTo>
                  <a:lnTo>
                    <a:pt x="174" y="315"/>
                  </a:lnTo>
                  <a:lnTo>
                    <a:pt x="174" y="315"/>
                  </a:lnTo>
                  <a:lnTo>
                    <a:pt x="181" y="316"/>
                  </a:lnTo>
                  <a:lnTo>
                    <a:pt x="187" y="317"/>
                  </a:lnTo>
                  <a:lnTo>
                    <a:pt x="190" y="317"/>
                  </a:lnTo>
                  <a:lnTo>
                    <a:pt x="192" y="319"/>
                  </a:lnTo>
                  <a:lnTo>
                    <a:pt x="193" y="320"/>
                  </a:lnTo>
                  <a:lnTo>
                    <a:pt x="194" y="323"/>
                  </a:lnTo>
                  <a:lnTo>
                    <a:pt x="194" y="323"/>
                  </a:lnTo>
                  <a:lnTo>
                    <a:pt x="193" y="329"/>
                  </a:lnTo>
                  <a:lnTo>
                    <a:pt x="193" y="337"/>
                  </a:lnTo>
                  <a:lnTo>
                    <a:pt x="194" y="341"/>
                  </a:lnTo>
                  <a:lnTo>
                    <a:pt x="195" y="344"/>
                  </a:lnTo>
                  <a:lnTo>
                    <a:pt x="198" y="348"/>
                  </a:lnTo>
                  <a:lnTo>
                    <a:pt x="202" y="350"/>
                  </a:lnTo>
                  <a:lnTo>
                    <a:pt x="202" y="350"/>
                  </a:lnTo>
                  <a:lnTo>
                    <a:pt x="210" y="354"/>
                  </a:lnTo>
                  <a:lnTo>
                    <a:pt x="216" y="358"/>
                  </a:lnTo>
                  <a:lnTo>
                    <a:pt x="218" y="360"/>
                  </a:lnTo>
                  <a:lnTo>
                    <a:pt x="220" y="362"/>
                  </a:lnTo>
                  <a:lnTo>
                    <a:pt x="221" y="364"/>
                  </a:lnTo>
                  <a:lnTo>
                    <a:pt x="221" y="368"/>
                  </a:lnTo>
                  <a:lnTo>
                    <a:pt x="221" y="368"/>
                  </a:lnTo>
                  <a:lnTo>
                    <a:pt x="222" y="375"/>
                  </a:lnTo>
                  <a:lnTo>
                    <a:pt x="225" y="381"/>
                  </a:lnTo>
                  <a:lnTo>
                    <a:pt x="229" y="386"/>
                  </a:lnTo>
                  <a:lnTo>
                    <a:pt x="236" y="390"/>
                  </a:lnTo>
                  <a:lnTo>
                    <a:pt x="236" y="390"/>
                  </a:lnTo>
                  <a:lnTo>
                    <a:pt x="244" y="397"/>
                  </a:lnTo>
                  <a:lnTo>
                    <a:pt x="254" y="405"/>
                  </a:lnTo>
                  <a:lnTo>
                    <a:pt x="271" y="421"/>
                  </a:lnTo>
                  <a:lnTo>
                    <a:pt x="271" y="421"/>
                  </a:lnTo>
                  <a:lnTo>
                    <a:pt x="275" y="425"/>
                  </a:lnTo>
                  <a:lnTo>
                    <a:pt x="279" y="431"/>
                  </a:lnTo>
                  <a:lnTo>
                    <a:pt x="281" y="437"/>
                  </a:lnTo>
                  <a:lnTo>
                    <a:pt x="283" y="444"/>
                  </a:lnTo>
                  <a:lnTo>
                    <a:pt x="283" y="444"/>
                  </a:lnTo>
                  <a:lnTo>
                    <a:pt x="285" y="451"/>
                  </a:lnTo>
                  <a:lnTo>
                    <a:pt x="288" y="457"/>
                  </a:lnTo>
                  <a:lnTo>
                    <a:pt x="290" y="459"/>
                  </a:lnTo>
                  <a:lnTo>
                    <a:pt x="292" y="461"/>
                  </a:lnTo>
                  <a:lnTo>
                    <a:pt x="295" y="462"/>
                  </a:lnTo>
                  <a:lnTo>
                    <a:pt x="299" y="463"/>
                  </a:lnTo>
                  <a:lnTo>
                    <a:pt x="299" y="463"/>
                  </a:lnTo>
                  <a:lnTo>
                    <a:pt x="302" y="465"/>
                  </a:lnTo>
                  <a:lnTo>
                    <a:pt x="305" y="466"/>
                  </a:lnTo>
                  <a:lnTo>
                    <a:pt x="309" y="470"/>
                  </a:lnTo>
                  <a:lnTo>
                    <a:pt x="312" y="474"/>
                  </a:lnTo>
                  <a:lnTo>
                    <a:pt x="314" y="476"/>
                  </a:lnTo>
                  <a:lnTo>
                    <a:pt x="317" y="477"/>
                  </a:lnTo>
                  <a:lnTo>
                    <a:pt x="317" y="477"/>
                  </a:lnTo>
                  <a:lnTo>
                    <a:pt x="323" y="481"/>
                  </a:lnTo>
                  <a:lnTo>
                    <a:pt x="327" y="484"/>
                  </a:lnTo>
                  <a:lnTo>
                    <a:pt x="329" y="487"/>
                  </a:lnTo>
                  <a:lnTo>
                    <a:pt x="331" y="489"/>
                  </a:lnTo>
                  <a:lnTo>
                    <a:pt x="331" y="489"/>
                  </a:lnTo>
                  <a:lnTo>
                    <a:pt x="335" y="491"/>
                  </a:lnTo>
                  <a:lnTo>
                    <a:pt x="339" y="495"/>
                  </a:lnTo>
                  <a:lnTo>
                    <a:pt x="341" y="500"/>
                  </a:lnTo>
                  <a:lnTo>
                    <a:pt x="341" y="501"/>
                  </a:lnTo>
                  <a:lnTo>
                    <a:pt x="339" y="504"/>
                  </a:lnTo>
                  <a:lnTo>
                    <a:pt x="339" y="504"/>
                  </a:lnTo>
                  <a:lnTo>
                    <a:pt x="335" y="505"/>
                  </a:lnTo>
                  <a:lnTo>
                    <a:pt x="329" y="506"/>
                  </a:lnTo>
                  <a:lnTo>
                    <a:pt x="325" y="508"/>
                  </a:lnTo>
                  <a:lnTo>
                    <a:pt x="324" y="509"/>
                  </a:lnTo>
                  <a:lnTo>
                    <a:pt x="323" y="511"/>
                  </a:lnTo>
                  <a:lnTo>
                    <a:pt x="323" y="511"/>
                  </a:lnTo>
                  <a:lnTo>
                    <a:pt x="322" y="519"/>
                  </a:lnTo>
                  <a:lnTo>
                    <a:pt x="323" y="521"/>
                  </a:lnTo>
                  <a:lnTo>
                    <a:pt x="324" y="523"/>
                  </a:lnTo>
                  <a:lnTo>
                    <a:pt x="325" y="525"/>
                  </a:lnTo>
                  <a:lnTo>
                    <a:pt x="328" y="526"/>
                  </a:lnTo>
                  <a:lnTo>
                    <a:pt x="328" y="526"/>
                  </a:lnTo>
                  <a:lnTo>
                    <a:pt x="334" y="529"/>
                  </a:lnTo>
                  <a:lnTo>
                    <a:pt x="339" y="532"/>
                  </a:lnTo>
                  <a:lnTo>
                    <a:pt x="344" y="536"/>
                  </a:lnTo>
                  <a:lnTo>
                    <a:pt x="349" y="541"/>
                  </a:lnTo>
                  <a:lnTo>
                    <a:pt x="349" y="541"/>
                  </a:lnTo>
                  <a:lnTo>
                    <a:pt x="353" y="546"/>
                  </a:lnTo>
                  <a:lnTo>
                    <a:pt x="355" y="552"/>
                  </a:lnTo>
                  <a:lnTo>
                    <a:pt x="356" y="554"/>
                  </a:lnTo>
                  <a:lnTo>
                    <a:pt x="355" y="556"/>
                  </a:lnTo>
                  <a:lnTo>
                    <a:pt x="353" y="558"/>
                  </a:lnTo>
                  <a:lnTo>
                    <a:pt x="350" y="560"/>
                  </a:lnTo>
                  <a:lnTo>
                    <a:pt x="350" y="560"/>
                  </a:lnTo>
                  <a:lnTo>
                    <a:pt x="347" y="561"/>
                  </a:lnTo>
                  <a:lnTo>
                    <a:pt x="345" y="562"/>
                  </a:lnTo>
                  <a:lnTo>
                    <a:pt x="343" y="564"/>
                  </a:lnTo>
                  <a:lnTo>
                    <a:pt x="342" y="566"/>
                  </a:lnTo>
                  <a:lnTo>
                    <a:pt x="342" y="569"/>
                  </a:lnTo>
                  <a:lnTo>
                    <a:pt x="343" y="572"/>
                  </a:lnTo>
                  <a:lnTo>
                    <a:pt x="343" y="572"/>
                  </a:lnTo>
                  <a:lnTo>
                    <a:pt x="344" y="572"/>
                  </a:lnTo>
                  <a:lnTo>
                    <a:pt x="344" y="572"/>
                  </a:lnTo>
                  <a:lnTo>
                    <a:pt x="344" y="573"/>
                  </a:lnTo>
                  <a:lnTo>
                    <a:pt x="344" y="573"/>
                  </a:lnTo>
                  <a:lnTo>
                    <a:pt x="344" y="573"/>
                  </a:lnTo>
                  <a:lnTo>
                    <a:pt x="344" y="573"/>
                  </a:lnTo>
                  <a:lnTo>
                    <a:pt x="344" y="574"/>
                  </a:lnTo>
                  <a:lnTo>
                    <a:pt x="344" y="574"/>
                  </a:lnTo>
                  <a:lnTo>
                    <a:pt x="344" y="574"/>
                  </a:lnTo>
                  <a:lnTo>
                    <a:pt x="344" y="574"/>
                  </a:lnTo>
                  <a:lnTo>
                    <a:pt x="344" y="575"/>
                  </a:lnTo>
                  <a:lnTo>
                    <a:pt x="344" y="575"/>
                  </a:lnTo>
                  <a:lnTo>
                    <a:pt x="344" y="575"/>
                  </a:lnTo>
                  <a:lnTo>
                    <a:pt x="344" y="575"/>
                  </a:lnTo>
                  <a:lnTo>
                    <a:pt x="344" y="579"/>
                  </a:lnTo>
                  <a:lnTo>
                    <a:pt x="343" y="583"/>
                  </a:lnTo>
                  <a:lnTo>
                    <a:pt x="341" y="586"/>
                  </a:lnTo>
                  <a:lnTo>
                    <a:pt x="337" y="588"/>
                  </a:lnTo>
                  <a:lnTo>
                    <a:pt x="337" y="588"/>
                  </a:lnTo>
                  <a:lnTo>
                    <a:pt x="337" y="594"/>
                  </a:lnTo>
                  <a:lnTo>
                    <a:pt x="336" y="598"/>
                  </a:lnTo>
                  <a:lnTo>
                    <a:pt x="333" y="609"/>
                  </a:lnTo>
                  <a:lnTo>
                    <a:pt x="333" y="609"/>
                  </a:lnTo>
                  <a:lnTo>
                    <a:pt x="332" y="617"/>
                  </a:lnTo>
                  <a:lnTo>
                    <a:pt x="331" y="623"/>
                  </a:lnTo>
                  <a:lnTo>
                    <a:pt x="332" y="625"/>
                  </a:lnTo>
                  <a:lnTo>
                    <a:pt x="333" y="627"/>
                  </a:lnTo>
                  <a:lnTo>
                    <a:pt x="335" y="629"/>
                  </a:lnTo>
                  <a:lnTo>
                    <a:pt x="337" y="630"/>
                  </a:lnTo>
                  <a:lnTo>
                    <a:pt x="337" y="630"/>
                  </a:lnTo>
                  <a:lnTo>
                    <a:pt x="340" y="632"/>
                  </a:lnTo>
                  <a:lnTo>
                    <a:pt x="342" y="634"/>
                  </a:lnTo>
                  <a:lnTo>
                    <a:pt x="344" y="641"/>
                  </a:lnTo>
                  <a:lnTo>
                    <a:pt x="345" y="648"/>
                  </a:lnTo>
                  <a:lnTo>
                    <a:pt x="346" y="650"/>
                  </a:lnTo>
                  <a:lnTo>
                    <a:pt x="347" y="651"/>
                  </a:lnTo>
                  <a:lnTo>
                    <a:pt x="347" y="651"/>
                  </a:lnTo>
                  <a:lnTo>
                    <a:pt x="349" y="653"/>
                  </a:lnTo>
                  <a:lnTo>
                    <a:pt x="350" y="656"/>
                  </a:lnTo>
                  <a:lnTo>
                    <a:pt x="352" y="667"/>
                  </a:lnTo>
                  <a:lnTo>
                    <a:pt x="353" y="682"/>
                  </a:lnTo>
                  <a:lnTo>
                    <a:pt x="353" y="694"/>
                  </a:lnTo>
                  <a:lnTo>
                    <a:pt x="353" y="694"/>
                  </a:lnTo>
                  <a:lnTo>
                    <a:pt x="351" y="702"/>
                  </a:lnTo>
                  <a:lnTo>
                    <a:pt x="348" y="709"/>
                  </a:lnTo>
                  <a:lnTo>
                    <a:pt x="344" y="715"/>
                  </a:lnTo>
                  <a:lnTo>
                    <a:pt x="338" y="721"/>
                  </a:lnTo>
                  <a:lnTo>
                    <a:pt x="338" y="721"/>
                  </a:lnTo>
                  <a:lnTo>
                    <a:pt x="326" y="733"/>
                  </a:lnTo>
                  <a:lnTo>
                    <a:pt x="321" y="739"/>
                  </a:lnTo>
                  <a:lnTo>
                    <a:pt x="317" y="745"/>
                  </a:lnTo>
                  <a:lnTo>
                    <a:pt x="317" y="745"/>
                  </a:lnTo>
                  <a:lnTo>
                    <a:pt x="314" y="750"/>
                  </a:lnTo>
                  <a:lnTo>
                    <a:pt x="311" y="752"/>
                  </a:lnTo>
                  <a:lnTo>
                    <a:pt x="308" y="753"/>
                  </a:lnTo>
                  <a:lnTo>
                    <a:pt x="302" y="754"/>
                  </a:lnTo>
                  <a:lnTo>
                    <a:pt x="302" y="754"/>
                  </a:lnTo>
                  <a:lnTo>
                    <a:pt x="299" y="754"/>
                  </a:lnTo>
                  <a:lnTo>
                    <a:pt x="296" y="755"/>
                  </a:lnTo>
                  <a:lnTo>
                    <a:pt x="292" y="758"/>
                  </a:lnTo>
                  <a:lnTo>
                    <a:pt x="288" y="762"/>
                  </a:lnTo>
                  <a:lnTo>
                    <a:pt x="284" y="763"/>
                  </a:lnTo>
                  <a:lnTo>
                    <a:pt x="282" y="763"/>
                  </a:lnTo>
                  <a:lnTo>
                    <a:pt x="282" y="763"/>
                  </a:lnTo>
                  <a:lnTo>
                    <a:pt x="279" y="764"/>
                  </a:lnTo>
                  <a:lnTo>
                    <a:pt x="278" y="766"/>
                  </a:lnTo>
                  <a:lnTo>
                    <a:pt x="276" y="773"/>
                  </a:lnTo>
                  <a:lnTo>
                    <a:pt x="275" y="777"/>
                  </a:lnTo>
                  <a:lnTo>
                    <a:pt x="274" y="780"/>
                  </a:lnTo>
                  <a:lnTo>
                    <a:pt x="273" y="782"/>
                  </a:lnTo>
                  <a:lnTo>
                    <a:pt x="270" y="783"/>
                  </a:lnTo>
                  <a:lnTo>
                    <a:pt x="270" y="783"/>
                  </a:lnTo>
                  <a:lnTo>
                    <a:pt x="264" y="782"/>
                  </a:lnTo>
                  <a:lnTo>
                    <a:pt x="260" y="779"/>
                  </a:lnTo>
                  <a:lnTo>
                    <a:pt x="254" y="773"/>
                  </a:lnTo>
                  <a:lnTo>
                    <a:pt x="254" y="773"/>
                  </a:lnTo>
                  <a:lnTo>
                    <a:pt x="253" y="772"/>
                  </a:lnTo>
                  <a:lnTo>
                    <a:pt x="252" y="771"/>
                  </a:lnTo>
                  <a:lnTo>
                    <a:pt x="249" y="774"/>
                  </a:lnTo>
                  <a:lnTo>
                    <a:pt x="246" y="777"/>
                  </a:lnTo>
                  <a:lnTo>
                    <a:pt x="244" y="779"/>
                  </a:lnTo>
                  <a:lnTo>
                    <a:pt x="242" y="781"/>
                  </a:lnTo>
                  <a:lnTo>
                    <a:pt x="242" y="781"/>
                  </a:lnTo>
                  <a:lnTo>
                    <a:pt x="237" y="783"/>
                  </a:lnTo>
                  <a:lnTo>
                    <a:pt x="234" y="785"/>
                  </a:lnTo>
                  <a:lnTo>
                    <a:pt x="233" y="789"/>
                  </a:lnTo>
                  <a:lnTo>
                    <a:pt x="232" y="795"/>
                  </a:lnTo>
                  <a:lnTo>
                    <a:pt x="232" y="795"/>
                  </a:lnTo>
                  <a:lnTo>
                    <a:pt x="233" y="798"/>
                  </a:lnTo>
                  <a:lnTo>
                    <a:pt x="233" y="800"/>
                  </a:lnTo>
                  <a:lnTo>
                    <a:pt x="236" y="803"/>
                  </a:lnTo>
                  <a:lnTo>
                    <a:pt x="240" y="806"/>
                  </a:lnTo>
                  <a:lnTo>
                    <a:pt x="241" y="809"/>
                  </a:lnTo>
                  <a:lnTo>
                    <a:pt x="242" y="812"/>
                  </a:lnTo>
                  <a:lnTo>
                    <a:pt x="242" y="812"/>
                  </a:lnTo>
                  <a:lnTo>
                    <a:pt x="242" y="815"/>
                  </a:lnTo>
                  <a:lnTo>
                    <a:pt x="244" y="818"/>
                  </a:lnTo>
                  <a:lnTo>
                    <a:pt x="246" y="819"/>
                  </a:lnTo>
                  <a:lnTo>
                    <a:pt x="249" y="820"/>
                  </a:lnTo>
                  <a:lnTo>
                    <a:pt x="255" y="821"/>
                  </a:lnTo>
                  <a:lnTo>
                    <a:pt x="258" y="822"/>
                  </a:lnTo>
                  <a:lnTo>
                    <a:pt x="261" y="824"/>
                  </a:lnTo>
                  <a:lnTo>
                    <a:pt x="261" y="824"/>
                  </a:lnTo>
                  <a:lnTo>
                    <a:pt x="263" y="826"/>
                  </a:lnTo>
                  <a:lnTo>
                    <a:pt x="264" y="828"/>
                  </a:lnTo>
                  <a:lnTo>
                    <a:pt x="264" y="830"/>
                  </a:lnTo>
                  <a:lnTo>
                    <a:pt x="263" y="832"/>
                  </a:lnTo>
                  <a:lnTo>
                    <a:pt x="260" y="837"/>
                  </a:lnTo>
                  <a:lnTo>
                    <a:pt x="255" y="841"/>
                  </a:lnTo>
                  <a:lnTo>
                    <a:pt x="255" y="841"/>
                  </a:lnTo>
                  <a:lnTo>
                    <a:pt x="253" y="843"/>
                  </a:lnTo>
                  <a:lnTo>
                    <a:pt x="250" y="844"/>
                  </a:lnTo>
                  <a:lnTo>
                    <a:pt x="248" y="843"/>
                  </a:lnTo>
                  <a:lnTo>
                    <a:pt x="246" y="842"/>
                  </a:lnTo>
                  <a:lnTo>
                    <a:pt x="242" y="838"/>
                  </a:lnTo>
                  <a:lnTo>
                    <a:pt x="238" y="832"/>
                  </a:lnTo>
                  <a:lnTo>
                    <a:pt x="238" y="832"/>
                  </a:lnTo>
                  <a:lnTo>
                    <a:pt x="236" y="830"/>
                  </a:lnTo>
                  <a:lnTo>
                    <a:pt x="234" y="828"/>
                  </a:lnTo>
                  <a:lnTo>
                    <a:pt x="231" y="827"/>
                  </a:lnTo>
                  <a:lnTo>
                    <a:pt x="228" y="827"/>
                  </a:lnTo>
                  <a:lnTo>
                    <a:pt x="218" y="828"/>
                  </a:lnTo>
                  <a:lnTo>
                    <a:pt x="203" y="829"/>
                  </a:lnTo>
                  <a:lnTo>
                    <a:pt x="203" y="829"/>
                  </a:lnTo>
                  <a:lnTo>
                    <a:pt x="194" y="829"/>
                  </a:lnTo>
                  <a:lnTo>
                    <a:pt x="189" y="830"/>
                  </a:lnTo>
                  <a:lnTo>
                    <a:pt x="185" y="832"/>
                  </a:lnTo>
                  <a:lnTo>
                    <a:pt x="184" y="835"/>
                  </a:lnTo>
                  <a:lnTo>
                    <a:pt x="183" y="838"/>
                  </a:lnTo>
                  <a:lnTo>
                    <a:pt x="184" y="841"/>
                  </a:lnTo>
                  <a:lnTo>
                    <a:pt x="185" y="848"/>
                  </a:lnTo>
                  <a:lnTo>
                    <a:pt x="185" y="848"/>
                  </a:lnTo>
                  <a:lnTo>
                    <a:pt x="184" y="851"/>
                  </a:lnTo>
                  <a:lnTo>
                    <a:pt x="184" y="854"/>
                  </a:lnTo>
                  <a:lnTo>
                    <a:pt x="182" y="856"/>
                  </a:lnTo>
                  <a:lnTo>
                    <a:pt x="180" y="857"/>
                  </a:lnTo>
                  <a:lnTo>
                    <a:pt x="177" y="858"/>
                  </a:lnTo>
                  <a:lnTo>
                    <a:pt x="172" y="859"/>
                  </a:lnTo>
                  <a:lnTo>
                    <a:pt x="159" y="858"/>
                  </a:lnTo>
                  <a:lnTo>
                    <a:pt x="159" y="858"/>
                  </a:lnTo>
                  <a:lnTo>
                    <a:pt x="153" y="858"/>
                  </a:lnTo>
                  <a:lnTo>
                    <a:pt x="149" y="859"/>
                  </a:lnTo>
                  <a:lnTo>
                    <a:pt x="145" y="861"/>
                  </a:lnTo>
                  <a:lnTo>
                    <a:pt x="143" y="863"/>
                  </a:lnTo>
                  <a:lnTo>
                    <a:pt x="143" y="863"/>
                  </a:lnTo>
                  <a:lnTo>
                    <a:pt x="149" y="866"/>
                  </a:lnTo>
                  <a:lnTo>
                    <a:pt x="152" y="868"/>
                  </a:lnTo>
                  <a:lnTo>
                    <a:pt x="155" y="869"/>
                  </a:lnTo>
                  <a:lnTo>
                    <a:pt x="155" y="869"/>
                  </a:lnTo>
                  <a:lnTo>
                    <a:pt x="163" y="870"/>
                  </a:lnTo>
                  <a:lnTo>
                    <a:pt x="171" y="873"/>
                  </a:lnTo>
                  <a:lnTo>
                    <a:pt x="177" y="877"/>
                  </a:lnTo>
                  <a:lnTo>
                    <a:pt x="182" y="883"/>
                  </a:lnTo>
                  <a:lnTo>
                    <a:pt x="182" y="883"/>
                  </a:lnTo>
                  <a:lnTo>
                    <a:pt x="187" y="888"/>
                  </a:lnTo>
                  <a:lnTo>
                    <a:pt x="190" y="892"/>
                  </a:lnTo>
                  <a:lnTo>
                    <a:pt x="191" y="893"/>
                  </a:lnTo>
                  <a:lnTo>
                    <a:pt x="191" y="894"/>
                  </a:lnTo>
                  <a:lnTo>
                    <a:pt x="189" y="896"/>
                  </a:lnTo>
                  <a:lnTo>
                    <a:pt x="187" y="897"/>
                  </a:lnTo>
                  <a:lnTo>
                    <a:pt x="187" y="897"/>
                  </a:lnTo>
                  <a:lnTo>
                    <a:pt x="185" y="899"/>
                  </a:lnTo>
                  <a:lnTo>
                    <a:pt x="184" y="901"/>
                  </a:lnTo>
                  <a:lnTo>
                    <a:pt x="182" y="908"/>
                  </a:lnTo>
                  <a:lnTo>
                    <a:pt x="181" y="917"/>
                  </a:lnTo>
                  <a:lnTo>
                    <a:pt x="180" y="928"/>
                  </a:lnTo>
                  <a:lnTo>
                    <a:pt x="178" y="953"/>
                  </a:lnTo>
                  <a:lnTo>
                    <a:pt x="177" y="964"/>
                  </a:lnTo>
                  <a:lnTo>
                    <a:pt x="175" y="973"/>
                  </a:lnTo>
                  <a:lnTo>
                    <a:pt x="175" y="973"/>
                  </a:lnTo>
                  <a:lnTo>
                    <a:pt x="174" y="979"/>
                  </a:lnTo>
                  <a:lnTo>
                    <a:pt x="175" y="981"/>
                  </a:lnTo>
                  <a:lnTo>
                    <a:pt x="176" y="983"/>
                  </a:lnTo>
                  <a:lnTo>
                    <a:pt x="178" y="983"/>
                  </a:lnTo>
                  <a:lnTo>
                    <a:pt x="179" y="983"/>
                  </a:lnTo>
                  <a:lnTo>
                    <a:pt x="184" y="982"/>
                  </a:lnTo>
                  <a:lnTo>
                    <a:pt x="189" y="979"/>
                  </a:lnTo>
                  <a:lnTo>
                    <a:pt x="194" y="975"/>
                  </a:lnTo>
                  <a:lnTo>
                    <a:pt x="199" y="971"/>
                  </a:lnTo>
                  <a:lnTo>
                    <a:pt x="203" y="966"/>
                  </a:lnTo>
                  <a:lnTo>
                    <a:pt x="203" y="966"/>
                  </a:lnTo>
                  <a:lnTo>
                    <a:pt x="206" y="961"/>
                  </a:lnTo>
                  <a:lnTo>
                    <a:pt x="210" y="957"/>
                  </a:lnTo>
                  <a:lnTo>
                    <a:pt x="217" y="951"/>
                  </a:lnTo>
                  <a:lnTo>
                    <a:pt x="224" y="948"/>
                  </a:lnTo>
                  <a:lnTo>
                    <a:pt x="231" y="947"/>
                  </a:lnTo>
                  <a:lnTo>
                    <a:pt x="231" y="947"/>
                  </a:lnTo>
                  <a:lnTo>
                    <a:pt x="234" y="947"/>
                  </a:lnTo>
                  <a:lnTo>
                    <a:pt x="237" y="945"/>
                  </a:lnTo>
                  <a:lnTo>
                    <a:pt x="240" y="943"/>
                  </a:lnTo>
                  <a:lnTo>
                    <a:pt x="243" y="940"/>
                  </a:lnTo>
                  <a:lnTo>
                    <a:pt x="249" y="931"/>
                  </a:lnTo>
                  <a:lnTo>
                    <a:pt x="255" y="920"/>
                  </a:lnTo>
                  <a:lnTo>
                    <a:pt x="255" y="920"/>
                  </a:lnTo>
                  <a:lnTo>
                    <a:pt x="258" y="916"/>
                  </a:lnTo>
                  <a:lnTo>
                    <a:pt x="260" y="914"/>
                  </a:lnTo>
                  <a:lnTo>
                    <a:pt x="263" y="913"/>
                  </a:lnTo>
                  <a:lnTo>
                    <a:pt x="265" y="914"/>
                  </a:lnTo>
                  <a:lnTo>
                    <a:pt x="271" y="918"/>
                  </a:lnTo>
                  <a:lnTo>
                    <a:pt x="275" y="920"/>
                  </a:lnTo>
                  <a:lnTo>
                    <a:pt x="279" y="920"/>
                  </a:lnTo>
                  <a:lnTo>
                    <a:pt x="279" y="920"/>
                  </a:lnTo>
                  <a:lnTo>
                    <a:pt x="282" y="920"/>
                  </a:lnTo>
                  <a:lnTo>
                    <a:pt x="283" y="919"/>
                  </a:lnTo>
                  <a:lnTo>
                    <a:pt x="284" y="917"/>
                  </a:lnTo>
                  <a:lnTo>
                    <a:pt x="285" y="915"/>
                  </a:lnTo>
                  <a:lnTo>
                    <a:pt x="285" y="911"/>
                  </a:lnTo>
                  <a:lnTo>
                    <a:pt x="285" y="905"/>
                  </a:lnTo>
                  <a:lnTo>
                    <a:pt x="284" y="894"/>
                  </a:lnTo>
                  <a:lnTo>
                    <a:pt x="284" y="889"/>
                  </a:lnTo>
                  <a:lnTo>
                    <a:pt x="284" y="888"/>
                  </a:lnTo>
                  <a:lnTo>
                    <a:pt x="285" y="887"/>
                  </a:lnTo>
                  <a:lnTo>
                    <a:pt x="285" y="887"/>
                  </a:lnTo>
                  <a:lnTo>
                    <a:pt x="295" y="883"/>
                  </a:lnTo>
                  <a:lnTo>
                    <a:pt x="297" y="880"/>
                  </a:lnTo>
                  <a:lnTo>
                    <a:pt x="297" y="879"/>
                  </a:lnTo>
                  <a:lnTo>
                    <a:pt x="296" y="877"/>
                  </a:lnTo>
                  <a:lnTo>
                    <a:pt x="296" y="877"/>
                  </a:lnTo>
                  <a:lnTo>
                    <a:pt x="295" y="875"/>
                  </a:lnTo>
                  <a:lnTo>
                    <a:pt x="294" y="873"/>
                  </a:lnTo>
                  <a:lnTo>
                    <a:pt x="293" y="866"/>
                  </a:lnTo>
                  <a:lnTo>
                    <a:pt x="293" y="853"/>
                  </a:lnTo>
                  <a:lnTo>
                    <a:pt x="293" y="853"/>
                  </a:lnTo>
                  <a:lnTo>
                    <a:pt x="294" y="851"/>
                  </a:lnTo>
                  <a:lnTo>
                    <a:pt x="296" y="850"/>
                  </a:lnTo>
                  <a:lnTo>
                    <a:pt x="300" y="850"/>
                  </a:lnTo>
                  <a:lnTo>
                    <a:pt x="304" y="851"/>
                  </a:lnTo>
                  <a:lnTo>
                    <a:pt x="325" y="859"/>
                  </a:lnTo>
                  <a:lnTo>
                    <a:pt x="325" y="859"/>
                  </a:lnTo>
                  <a:lnTo>
                    <a:pt x="330" y="860"/>
                  </a:lnTo>
                  <a:lnTo>
                    <a:pt x="336" y="860"/>
                  </a:lnTo>
                  <a:lnTo>
                    <a:pt x="341" y="859"/>
                  </a:lnTo>
                  <a:lnTo>
                    <a:pt x="347" y="858"/>
                  </a:lnTo>
                  <a:lnTo>
                    <a:pt x="357" y="854"/>
                  </a:lnTo>
                  <a:lnTo>
                    <a:pt x="366" y="850"/>
                  </a:lnTo>
                  <a:lnTo>
                    <a:pt x="366" y="850"/>
                  </a:lnTo>
                  <a:lnTo>
                    <a:pt x="371" y="848"/>
                  </a:lnTo>
                  <a:lnTo>
                    <a:pt x="375" y="844"/>
                  </a:lnTo>
                  <a:lnTo>
                    <a:pt x="383" y="837"/>
                  </a:lnTo>
                  <a:lnTo>
                    <a:pt x="393" y="829"/>
                  </a:lnTo>
                  <a:lnTo>
                    <a:pt x="399" y="826"/>
                  </a:lnTo>
                  <a:lnTo>
                    <a:pt x="406" y="822"/>
                  </a:lnTo>
                  <a:lnTo>
                    <a:pt x="406" y="822"/>
                  </a:lnTo>
                  <a:lnTo>
                    <a:pt x="413" y="818"/>
                  </a:lnTo>
                  <a:lnTo>
                    <a:pt x="419" y="814"/>
                  </a:lnTo>
                  <a:lnTo>
                    <a:pt x="427" y="807"/>
                  </a:lnTo>
                  <a:lnTo>
                    <a:pt x="434" y="800"/>
                  </a:lnTo>
                  <a:lnTo>
                    <a:pt x="438" y="797"/>
                  </a:lnTo>
                  <a:lnTo>
                    <a:pt x="442" y="795"/>
                  </a:lnTo>
                  <a:lnTo>
                    <a:pt x="442" y="795"/>
                  </a:lnTo>
                  <a:lnTo>
                    <a:pt x="444" y="793"/>
                  </a:lnTo>
                  <a:lnTo>
                    <a:pt x="446" y="791"/>
                  </a:lnTo>
                  <a:lnTo>
                    <a:pt x="449" y="786"/>
                  </a:lnTo>
                  <a:lnTo>
                    <a:pt x="450" y="780"/>
                  </a:lnTo>
                  <a:lnTo>
                    <a:pt x="451" y="773"/>
                  </a:lnTo>
                  <a:lnTo>
                    <a:pt x="451" y="758"/>
                  </a:lnTo>
                  <a:lnTo>
                    <a:pt x="451" y="745"/>
                  </a:lnTo>
                  <a:lnTo>
                    <a:pt x="451" y="745"/>
                  </a:lnTo>
                  <a:lnTo>
                    <a:pt x="451" y="735"/>
                  </a:lnTo>
                  <a:lnTo>
                    <a:pt x="453" y="728"/>
                  </a:lnTo>
                  <a:lnTo>
                    <a:pt x="455" y="723"/>
                  </a:lnTo>
                  <a:lnTo>
                    <a:pt x="457" y="722"/>
                  </a:lnTo>
                  <a:lnTo>
                    <a:pt x="460" y="722"/>
                  </a:lnTo>
                  <a:lnTo>
                    <a:pt x="460" y="722"/>
                  </a:lnTo>
                  <a:lnTo>
                    <a:pt x="462" y="721"/>
                  </a:lnTo>
                  <a:lnTo>
                    <a:pt x="464" y="720"/>
                  </a:lnTo>
                  <a:lnTo>
                    <a:pt x="467" y="716"/>
                  </a:lnTo>
                  <a:lnTo>
                    <a:pt x="469" y="710"/>
                  </a:lnTo>
                  <a:lnTo>
                    <a:pt x="470" y="702"/>
                  </a:lnTo>
                  <a:lnTo>
                    <a:pt x="470" y="702"/>
                  </a:lnTo>
                  <a:lnTo>
                    <a:pt x="470" y="698"/>
                  </a:lnTo>
                  <a:lnTo>
                    <a:pt x="469" y="695"/>
                  </a:lnTo>
                  <a:lnTo>
                    <a:pt x="466" y="690"/>
                  </a:lnTo>
                  <a:lnTo>
                    <a:pt x="463" y="687"/>
                  </a:lnTo>
                  <a:lnTo>
                    <a:pt x="462" y="685"/>
                  </a:lnTo>
                  <a:lnTo>
                    <a:pt x="462" y="683"/>
                  </a:lnTo>
                  <a:lnTo>
                    <a:pt x="462" y="683"/>
                  </a:lnTo>
                  <a:lnTo>
                    <a:pt x="463" y="654"/>
                  </a:lnTo>
                  <a:lnTo>
                    <a:pt x="464" y="613"/>
                  </a:lnTo>
                  <a:lnTo>
                    <a:pt x="464" y="613"/>
                  </a:lnTo>
                  <a:lnTo>
                    <a:pt x="464" y="605"/>
                  </a:lnTo>
                  <a:lnTo>
                    <a:pt x="461" y="597"/>
                  </a:lnTo>
                  <a:lnTo>
                    <a:pt x="456" y="590"/>
                  </a:lnTo>
                  <a:lnTo>
                    <a:pt x="452" y="581"/>
                  </a:lnTo>
                  <a:lnTo>
                    <a:pt x="444" y="567"/>
                  </a:lnTo>
                  <a:lnTo>
                    <a:pt x="440" y="560"/>
                  </a:lnTo>
                  <a:lnTo>
                    <a:pt x="438" y="554"/>
                  </a:lnTo>
                  <a:lnTo>
                    <a:pt x="438" y="554"/>
                  </a:lnTo>
                  <a:lnTo>
                    <a:pt x="434" y="543"/>
                  </a:lnTo>
                  <a:lnTo>
                    <a:pt x="430" y="536"/>
                  </a:lnTo>
                  <a:lnTo>
                    <a:pt x="424" y="529"/>
                  </a:lnTo>
                  <a:lnTo>
                    <a:pt x="415" y="522"/>
                  </a:lnTo>
                  <a:lnTo>
                    <a:pt x="415" y="522"/>
                  </a:lnTo>
                  <a:lnTo>
                    <a:pt x="406" y="515"/>
                  </a:lnTo>
                  <a:lnTo>
                    <a:pt x="401" y="510"/>
                  </a:lnTo>
                  <a:lnTo>
                    <a:pt x="398" y="504"/>
                  </a:lnTo>
                  <a:lnTo>
                    <a:pt x="396" y="495"/>
                  </a:lnTo>
                  <a:lnTo>
                    <a:pt x="396" y="495"/>
                  </a:lnTo>
                  <a:lnTo>
                    <a:pt x="395" y="491"/>
                  </a:lnTo>
                  <a:lnTo>
                    <a:pt x="393" y="487"/>
                  </a:lnTo>
                  <a:lnTo>
                    <a:pt x="390" y="483"/>
                  </a:lnTo>
                  <a:lnTo>
                    <a:pt x="386" y="480"/>
                  </a:lnTo>
                  <a:lnTo>
                    <a:pt x="376" y="473"/>
                  </a:lnTo>
                  <a:lnTo>
                    <a:pt x="364" y="465"/>
                  </a:lnTo>
                  <a:lnTo>
                    <a:pt x="364" y="465"/>
                  </a:lnTo>
                  <a:lnTo>
                    <a:pt x="351" y="457"/>
                  </a:lnTo>
                  <a:lnTo>
                    <a:pt x="339" y="450"/>
                  </a:lnTo>
                  <a:lnTo>
                    <a:pt x="333" y="445"/>
                  </a:lnTo>
                  <a:lnTo>
                    <a:pt x="328" y="440"/>
                  </a:lnTo>
                  <a:lnTo>
                    <a:pt x="323" y="434"/>
                  </a:lnTo>
                  <a:lnTo>
                    <a:pt x="319" y="426"/>
                  </a:lnTo>
                  <a:lnTo>
                    <a:pt x="319" y="426"/>
                  </a:lnTo>
                  <a:lnTo>
                    <a:pt x="315" y="419"/>
                  </a:lnTo>
                  <a:lnTo>
                    <a:pt x="311" y="413"/>
                  </a:lnTo>
                  <a:lnTo>
                    <a:pt x="307" y="408"/>
                  </a:lnTo>
                  <a:lnTo>
                    <a:pt x="303" y="404"/>
                  </a:lnTo>
                  <a:lnTo>
                    <a:pt x="292" y="398"/>
                  </a:lnTo>
                  <a:lnTo>
                    <a:pt x="279" y="391"/>
                  </a:lnTo>
                  <a:lnTo>
                    <a:pt x="279" y="391"/>
                  </a:lnTo>
                  <a:lnTo>
                    <a:pt x="274" y="387"/>
                  </a:lnTo>
                  <a:lnTo>
                    <a:pt x="271" y="383"/>
                  </a:lnTo>
                  <a:lnTo>
                    <a:pt x="270" y="380"/>
                  </a:lnTo>
                  <a:lnTo>
                    <a:pt x="269" y="377"/>
                  </a:lnTo>
                  <a:lnTo>
                    <a:pt x="271" y="370"/>
                  </a:lnTo>
                  <a:lnTo>
                    <a:pt x="272" y="366"/>
                  </a:lnTo>
                  <a:lnTo>
                    <a:pt x="272" y="362"/>
                  </a:lnTo>
                  <a:lnTo>
                    <a:pt x="272" y="362"/>
                  </a:lnTo>
                  <a:lnTo>
                    <a:pt x="272" y="358"/>
                  </a:lnTo>
                  <a:lnTo>
                    <a:pt x="270" y="355"/>
                  </a:lnTo>
                  <a:lnTo>
                    <a:pt x="268" y="352"/>
                  </a:lnTo>
                  <a:lnTo>
                    <a:pt x="265" y="349"/>
                  </a:lnTo>
                  <a:lnTo>
                    <a:pt x="258" y="344"/>
                  </a:lnTo>
                  <a:lnTo>
                    <a:pt x="251" y="339"/>
                  </a:lnTo>
                  <a:lnTo>
                    <a:pt x="251" y="339"/>
                  </a:lnTo>
                  <a:lnTo>
                    <a:pt x="247" y="337"/>
                  </a:lnTo>
                  <a:lnTo>
                    <a:pt x="244" y="334"/>
                  </a:lnTo>
                  <a:lnTo>
                    <a:pt x="238" y="325"/>
                  </a:lnTo>
                  <a:lnTo>
                    <a:pt x="234" y="318"/>
                  </a:lnTo>
                  <a:lnTo>
                    <a:pt x="229" y="313"/>
                  </a:lnTo>
                  <a:lnTo>
                    <a:pt x="229" y="313"/>
                  </a:lnTo>
                  <a:lnTo>
                    <a:pt x="228" y="310"/>
                  </a:lnTo>
                  <a:lnTo>
                    <a:pt x="227" y="307"/>
                  </a:lnTo>
                  <a:lnTo>
                    <a:pt x="227" y="303"/>
                  </a:lnTo>
                  <a:lnTo>
                    <a:pt x="227" y="298"/>
                  </a:lnTo>
                  <a:lnTo>
                    <a:pt x="229" y="290"/>
                  </a:lnTo>
                  <a:lnTo>
                    <a:pt x="231" y="287"/>
                  </a:lnTo>
                  <a:lnTo>
                    <a:pt x="232" y="285"/>
                  </a:lnTo>
                  <a:lnTo>
                    <a:pt x="232" y="285"/>
                  </a:lnTo>
                  <a:lnTo>
                    <a:pt x="234" y="284"/>
                  </a:lnTo>
                  <a:lnTo>
                    <a:pt x="235" y="281"/>
                  </a:lnTo>
                  <a:lnTo>
                    <a:pt x="236" y="273"/>
                  </a:lnTo>
                  <a:lnTo>
                    <a:pt x="236" y="254"/>
                  </a:lnTo>
                  <a:lnTo>
                    <a:pt x="236" y="254"/>
                  </a:lnTo>
                  <a:lnTo>
                    <a:pt x="237" y="250"/>
                  </a:lnTo>
                  <a:lnTo>
                    <a:pt x="238" y="246"/>
                  </a:lnTo>
                  <a:lnTo>
                    <a:pt x="240" y="241"/>
                  </a:lnTo>
                  <a:lnTo>
                    <a:pt x="242" y="238"/>
                  </a:lnTo>
                  <a:lnTo>
                    <a:pt x="245" y="235"/>
                  </a:lnTo>
                  <a:lnTo>
                    <a:pt x="249" y="233"/>
                  </a:lnTo>
                  <a:lnTo>
                    <a:pt x="258" y="229"/>
                  </a:lnTo>
                  <a:lnTo>
                    <a:pt x="258" y="229"/>
                  </a:lnTo>
                  <a:lnTo>
                    <a:pt x="262" y="227"/>
                  </a:lnTo>
                  <a:lnTo>
                    <a:pt x="266" y="224"/>
                  </a:lnTo>
                  <a:lnTo>
                    <a:pt x="272" y="219"/>
                  </a:lnTo>
                  <a:lnTo>
                    <a:pt x="284" y="203"/>
                  </a:lnTo>
                  <a:lnTo>
                    <a:pt x="284" y="203"/>
                  </a:lnTo>
                  <a:lnTo>
                    <a:pt x="288" y="198"/>
                  </a:lnTo>
                  <a:lnTo>
                    <a:pt x="290" y="194"/>
                  </a:lnTo>
                  <a:lnTo>
                    <a:pt x="291" y="190"/>
                  </a:lnTo>
                  <a:lnTo>
                    <a:pt x="292" y="186"/>
                  </a:lnTo>
                  <a:lnTo>
                    <a:pt x="292" y="178"/>
                  </a:lnTo>
                  <a:lnTo>
                    <a:pt x="292" y="168"/>
                  </a:lnTo>
                  <a:lnTo>
                    <a:pt x="292" y="168"/>
                  </a:lnTo>
                  <a:lnTo>
                    <a:pt x="292" y="166"/>
                  </a:lnTo>
                  <a:lnTo>
                    <a:pt x="293" y="164"/>
                  </a:lnTo>
                  <a:lnTo>
                    <a:pt x="297" y="161"/>
                  </a:lnTo>
                  <a:lnTo>
                    <a:pt x="302" y="160"/>
                  </a:lnTo>
                  <a:lnTo>
                    <a:pt x="308" y="160"/>
                  </a:lnTo>
                  <a:lnTo>
                    <a:pt x="321" y="161"/>
                  </a:lnTo>
                  <a:lnTo>
                    <a:pt x="335" y="163"/>
                  </a:lnTo>
                  <a:lnTo>
                    <a:pt x="335" y="163"/>
                  </a:lnTo>
                  <a:lnTo>
                    <a:pt x="340" y="162"/>
                  </a:lnTo>
                  <a:lnTo>
                    <a:pt x="344" y="159"/>
                  </a:lnTo>
                  <a:lnTo>
                    <a:pt x="346" y="155"/>
                  </a:lnTo>
                  <a:lnTo>
                    <a:pt x="347" y="150"/>
                  </a:lnTo>
                  <a:lnTo>
                    <a:pt x="349" y="146"/>
                  </a:lnTo>
                  <a:lnTo>
                    <a:pt x="350" y="142"/>
                  </a:lnTo>
                  <a:lnTo>
                    <a:pt x="353" y="139"/>
                  </a:lnTo>
                  <a:lnTo>
                    <a:pt x="356" y="137"/>
                  </a:lnTo>
                  <a:lnTo>
                    <a:pt x="356" y="137"/>
                  </a:lnTo>
                  <a:lnTo>
                    <a:pt x="363" y="135"/>
                  </a:lnTo>
                  <a:lnTo>
                    <a:pt x="367" y="133"/>
                  </a:lnTo>
                  <a:lnTo>
                    <a:pt x="377" y="125"/>
                  </a:lnTo>
                  <a:lnTo>
                    <a:pt x="377" y="125"/>
                  </a:lnTo>
                  <a:lnTo>
                    <a:pt x="369" y="123"/>
                  </a:lnTo>
                  <a:lnTo>
                    <a:pt x="366" y="122"/>
                  </a:lnTo>
                  <a:lnTo>
                    <a:pt x="363" y="121"/>
                  </a:lnTo>
                  <a:lnTo>
                    <a:pt x="363" y="121"/>
                  </a:lnTo>
                  <a:lnTo>
                    <a:pt x="360" y="119"/>
                  </a:lnTo>
                  <a:lnTo>
                    <a:pt x="357" y="119"/>
                  </a:lnTo>
                  <a:lnTo>
                    <a:pt x="351" y="120"/>
                  </a:lnTo>
                  <a:lnTo>
                    <a:pt x="345" y="121"/>
                  </a:lnTo>
                  <a:lnTo>
                    <a:pt x="337" y="122"/>
                  </a:lnTo>
                  <a:lnTo>
                    <a:pt x="337" y="122"/>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0" name="Freeform 206">
              <a:extLst>
                <a:ext uri="{FF2B5EF4-FFF2-40B4-BE49-F238E27FC236}">
                  <a16:creationId xmlns:a16="http://schemas.microsoft.com/office/drawing/2014/main" id="{9ED58F03-7A5E-4A8A-9CD9-52AC9DDF394F}"/>
                </a:ext>
              </a:extLst>
            </p:cNvPr>
            <p:cNvSpPr>
              <a:spLocks/>
            </p:cNvSpPr>
            <p:nvPr/>
          </p:nvSpPr>
          <p:spPr bwMode="auto">
            <a:xfrm>
              <a:off x="1979531" y="3160922"/>
              <a:ext cx="169073" cy="358528"/>
            </a:xfrm>
            <a:custGeom>
              <a:avLst/>
              <a:gdLst>
                <a:gd name="T0" fmla="*/ 313 w 532"/>
                <a:gd name="T1" fmla="*/ 467 h 972"/>
                <a:gd name="T2" fmla="*/ 367 w 532"/>
                <a:gd name="T3" fmla="*/ 403 h 972"/>
                <a:gd name="T4" fmla="*/ 411 w 532"/>
                <a:gd name="T5" fmla="*/ 401 h 972"/>
                <a:gd name="T6" fmla="*/ 466 w 532"/>
                <a:gd name="T7" fmla="*/ 396 h 972"/>
                <a:gd name="T8" fmla="*/ 488 w 532"/>
                <a:gd name="T9" fmla="*/ 406 h 972"/>
                <a:gd name="T10" fmla="*/ 496 w 532"/>
                <a:gd name="T11" fmla="*/ 408 h 972"/>
                <a:gd name="T12" fmla="*/ 505 w 532"/>
                <a:gd name="T13" fmla="*/ 406 h 972"/>
                <a:gd name="T14" fmla="*/ 522 w 532"/>
                <a:gd name="T15" fmla="*/ 373 h 972"/>
                <a:gd name="T16" fmla="*/ 521 w 532"/>
                <a:gd name="T17" fmla="*/ 342 h 972"/>
                <a:gd name="T18" fmla="*/ 514 w 532"/>
                <a:gd name="T19" fmla="*/ 295 h 972"/>
                <a:gd name="T20" fmla="*/ 472 w 532"/>
                <a:gd name="T21" fmla="*/ 249 h 972"/>
                <a:gd name="T22" fmla="*/ 463 w 532"/>
                <a:gd name="T23" fmla="*/ 190 h 972"/>
                <a:gd name="T24" fmla="*/ 408 w 532"/>
                <a:gd name="T25" fmla="*/ 137 h 972"/>
                <a:gd name="T26" fmla="*/ 358 w 532"/>
                <a:gd name="T27" fmla="*/ 160 h 972"/>
                <a:gd name="T28" fmla="*/ 326 w 532"/>
                <a:gd name="T29" fmla="*/ 161 h 972"/>
                <a:gd name="T30" fmla="*/ 282 w 532"/>
                <a:gd name="T31" fmla="*/ 158 h 972"/>
                <a:gd name="T32" fmla="*/ 250 w 532"/>
                <a:gd name="T33" fmla="*/ 192 h 972"/>
                <a:gd name="T34" fmla="*/ 221 w 532"/>
                <a:gd name="T35" fmla="*/ 189 h 972"/>
                <a:gd name="T36" fmla="*/ 240 w 532"/>
                <a:gd name="T37" fmla="*/ 157 h 972"/>
                <a:gd name="T38" fmla="*/ 240 w 532"/>
                <a:gd name="T39" fmla="*/ 116 h 972"/>
                <a:gd name="T40" fmla="*/ 241 w 532"/>
                <a:gd name="T41" fmla="*/ 67 h 972"/>
                <a:gd name="T42" fmla="*/ 220 w 532"/>
                <a:gd name="T43" fmla="*/ 58 h 972"/>
                <a:gd name="T44" fmla="*/ 189 w 532"/>
                <a:gd name="T45" fmla="*/ 48 h 972"/>
                <a:gd name="T46" fmla="*/ 204 w 532"/>
                <a:gd name="T47" fmla="*/ 21 h 972"/>
                <a:gd name="T48" fmla="*/ 175 w 532"/>
                <a:gd name="T49" fmla="*/ 4 h 972"/>
                <a:gd name="T50" fmla="*/ 152 w 532"/>
                <a:gd name="T51" fmla="*/ 3 h 972"/>
                <a:gd name="T52" fmla="*/ 123 w 532"/>
                <a:gd name="T53" fmla="*/ 19 h 972"/>
                <a:gd name="T54" fmla="*/ 75 w 532"/>
                <a:gd name="T55" fmla="*/ 46 h 972"/>
                <a:gd name="T56" fmla="*/ 23 w 532"/>
                <a:gd name="T57" fmla="*/ 92 h 972"/>
                <a:gd name="T58" fmla="*/ 1 w 532"/>
                <a:gd name="T59" fmla="*/ 130 h 972"/>
                <a:gd name="T60" fmla="*/ 25 w 532"/>
                <a:gd name="T61" fmla="*/ 188 h 972"/>
                <a:gd name="T62" fmla="*/ 82 w 532"/>
                <a:gd name="T63" fmla="*/ 262 h 972"/>
                <a:gd name="T64" fmla="*/ 71 w 532"/>
                <a:gd name="T65" fmla="*/ 294 h 972"/>
                <a:gd name="T66" fmla="*/ 55 w 532"/>
                <a:gd name="T67" fmla="*/ 344 h 972"/>
                <a:gd name="T68" fmla="*/ 61 w 532"/>
                <a:gd name="T69" fmla="*/ 384 h 972"/>
                <a:gd name="T70" fmla="*/ 114 w 532"/>
                <a:gd name="T71" fmla="*/ 479 h 972"/>
                <a:gd name="T72" fmla="*/ 130 w 532"/>
                <a:gd name="T73" fmla="*/ 531 h 972"/>
                <a:gd name="T74" fmla="*/ 135 w 532"/>
                <a:gd name="T75" fmla="*/ 589 h 972"/>
                <a:gd name="T76" fmla="*/ 89 w 532"/>
                <a:gd name="T77" fmla="*/ 636 h 972"/>
                <a:gd name="T78" fmla="*/ 68 w 532"/>
                <a:gd name="T79" fmla="*/ 706 h 972"/>
                <a:gd name="T80" fmla="*/ 50 w 532"/>
                <a:gd name="T81" fmla="*/ 776 h 972"/>
                <a:gd name="T82" fmla="*/ 70 w 532"/>
                <a:gd name="T83" fmla="*/ 803 h 972"/>
                <a:gd name="T84" fmla="*/ 97 w 532"/>
                <a:gd name="T85" fmla="*/ 809 h 972"/>
                <a:gd name="T86" fmla="*/ 148 w 532"/>
                <a:gd name="T87" fmla="*/ 876 h 972"/>
                <a:gd name="T88" fmla="*/ 182 w 532"/>
                <a:gd name="T89" fmla="*/ 903 h 972"/>
                <a:gd name="T90" fmla="*/ 226 w 532"/>
                <a:gd name="T91" fmla="*/ 928 h 972"/>
                <a:gd name="T92" fmla="*/ 232 w 532"/>
                <a:gd name="T93" fmla="*/ 964 h 972"/>
                <a:gd name="T94" fmla="*/ 253 w 532"/>
                <a:gd name="T95" fmla="*/ 958 h 972"/>
                <a:gd name="T96" fmla="*/ 285 w 532"/>
                <a:gd name="T97" fmla="*/ 960 h 972"/>
                <a:gd name="T98" fmla="*/ 302 w 532"/>
                <a:gd name="T99" fmla="*/ 931 h 972"/>
                <a:gd name="T100" fmla="*/ 235 w 532"/>
                <a:gd name="T101" fmla="*/ 889 h 972"/>
                <a:gd name="T102" fmla="*/ 183 w 532"/>
                <a:gd name="T103" fmla="*/ 848 h 972"/>
                <a:gd name="T104" fmla="*/ 181 w 532"/>
                <a:gd name="T105" fmla="*/ 788 h 972"/>
                <a:gd name="T106" fmla="*/ 157 w 532"/>
                <a:gd name="T107" fmla="*/ 736 h 972"/>
                <a:gd name="T108" fmla="*/ 118 w 532"/>
                <a:gd name="T109" fmla="*/ 718 h 972"/>
                <a:gd name="T110" fmla="*/ 139 w 532"/>
                <a:gd name="T111" fmla="*/ 612 h 972"/>
                <a:gd name="T112" fmla="*/ 168 w 532"/>
                <a:gd name="T113" fmla="*/ 544 h 972"/>
                <a:gd name="T114" fmla="*/ 163 w 532"/>
                <a:gd name="T115" fmla="*/ 506 h 972"/>
                <a:gd name="T116" fmla="*/ 173 w 532"/>
                <a:gd name="T117" fmla="*/ 462 h 972"/>
                <a:gd name="T118" fmla="*/ 229 w 532"/>
                <a:gd name="T119" fmla="*/ 458 h 972"/>
                <a:gd name="T120" fmla="*/ 233 w 532"/>
                <a:gd name="T121" fmla="*/ 514 h 972"/>
                <a:gd name="T122" fmla="*/ 348 w 532"/>
                <a:gd name="T123" fmla="*/ 569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 h="972">
                  <a:moveTo>
                    <a:pt x="330" y="514"/>
                  </a:moveTo>
                  <a:lnTo>
                    <a:pt x="330" y="514"/>
                  </a:lnTo>
                  <a:lnTo>
                    <a:pt x="328" y="510"/>
                  </a:lnTo>
                  <a:lnTo>
                    <a:pt x="327" y="506"/>
                  </a:lnTo>
                  <a:lnTo>
                    <a:pt x="326" y="500"/>
                  </a:lnTo>
                  <a:lnTo>
                    <a:pt x="324" y="492"/>
                  </a:lnTo>
                  <a:lnTo>
                    <a:pt x="322" y="488"/>
                  </a:lnTo>
                  <a:lnTo>
                    <a:pt x="318" y="484"/>
                  </a:lnTo>
                  <a:lnTo>
                    <a:pt x="318" y="484"/>
                  </a:lnTo>
                  <a:lnTo>
                    <a:pt x="315" y="479"/>
                  </a:lnTo>
                  <a:lnTo>
                    <a:pt x="313" y="475"/>
                  </a:lnTo>
                  <a:lnTo>
                    <a:pt x="313" y="470"/>
                  </a:lnTo>
                  <a:lnTo>
                    <a:pt x="313" y="467"/>
                  </a:lnTo>
                  <a:lnTo>
                    <a:pt x="315" y="464"/>
                  </a:lnTo>
                  <a:lnTo>
                    <a:pt x="317" y="461"/>
                  </a:lnTo>
                  <a:lnTo>
                    <a:pt x="322" y="457"/>
                  </a:lnTo>
                  <a:lnTo>
                    <a:pt x="322" y="457"/>
                  </a:lnTo>
                  <a:lnTo>
                    <a:pt x="326" y="455"/>
                  </a:lnTo>
                  <a:lnTo>
                    <a:pt x="330" y="450"/>
                  </a:lnTo>
                  <a:lnTo>
                    <a:pt x="341" y="438"/>
                  </a:lnTo>
                  <a:lnTo>
                    <a:pt x="350" y="425"/>
                  </a:lnTo>
                  <a:lnTo>
                    <a:pt x="355" y="415"/>
                  </a:lnTo>
                  <a:lnTo>
                    <a:pt x="355" y="415"/>
                  </a:lnTo>
                  <a:lnTo>
                    <a:pt x="358" y="409"/>
                  </a:lnTo>
                  <a:lnTo>
                    <a:pt x="363" y="405"/>
                  </a:lnTo>
                  <a:lnTo>
                    <a:pt x="367" y="403"/>
                  </a:lnTo>
                  <a:lnTo>
                    <a:pt x="372" y="403"/>
                  </a:lnTo>
                  <a:lnTo>
                    <a:pt x="372" y="403"/>
                  </a:lnTo>
                  <a:lnTo>
                    <a:pt x="378" y="403"/>
                  </a:lnTo>
                  <a:lnTo>
                    <a:pt x="385" y="402"/>
                  </a:lnTo>
                  <a:lnTo>
                    <a:pt x="391" y="401"/>
                  </a:lnTo>
                  <a:lnTo>
                    <a:pt x="394" y="399"/>
                  </a:lnTo>
                  <a:lnTo>
                    <a:pt x="397" y="397"/>
                  </a:lnTo>
                  <a:lnTo>
                    <a:pt x="397" y="397"/>
                  </a:lnTo>
                  <a:lnTo>
                    <a:pt x="399" y="395"/>
                  </a:lnTo>
                  <a:lnTo>
                    <a:pt x="401" y="395"/>
                  </a:lnTo>
                  <a:lnTo>
                    <a:pt x="403" y="396"/>
                  </a:lnTo>
                  <a:lnTo>
                    <a:pt x="406" y="398"/>
                  </a:lnTo>
                  <a:lnTo>
                    <a:pt x="411" y="401"/>
                  </a:lnTo>
                  <a:lnTo>
                    <a:pt x="414" y="402"/>
                  </a:lnTo>
                  <a:lnTo>
                    <a:pt x="417" y="402"/>
                  </a:lnTo>
                  <a:lnTo>
                    <a:pt x="417" y="402"/>
                  </a:lnTo>
                  <a:lnTo>
                    <a:pt x="426" y="401"/>
                  </a:lnTo>
                  <a:lnTo>
                    <a:pt x="434" y="401"/>
                  </a:lnTo>
                  <a:lnTo>
                    <a:pt x="442" y="401"/>
                  </a:lnTo>
                  <a:lnTo>
                    <a:pt x="446" y="403"/>
                  </a:lnTo>
                  <a:lnTo>
                    <a:pt x="446" y="403"/>
                  </a:lnTo>
                  <a:lnTo>
                    <a:pt x="450" y="403"/>
                  </a:lnTo>
                  <a:lnTo>
                    <a:pt x="456" y="402"/>
                  </a:lnTo>
                  <a:lnTo>
                    <a:pt x="462" y="400"/>
                  </a:lnTo>
                  <a:lnTo>
                    <a:pt x="464" y="398"/>
                  </a:lnTo>
                  <a:lnTo>
                    <a:pt x="466" y="396"/>
                  </a:lnTo>
                  <a:lnTo>
                    <a:pt x="466" y="396"/>
                  </a:lnTo>
                  <a:lnTo>
                    <a:pt x="467" y="394"/>
                  </a:lnTo>
                  <a:lnTo>
                    <a:pt x="469" y="394"/>
                  </a:lnTo>
                  <a:lnTo>
                    <a:pt x="471" y="394"/>
                  </a:lnTo>
                  <a:lnTo>
                    <a:pt x="473" y="395"/>
                  </a:lnTo>
                  <a:lnTo>
                    <a:pt x="478" y="398"/>
                  </a:lnTo>
                  <a:lnTo>
                    <a:pt x="484" y="403"/>
                  </a:lnTo>
                  <a:lnTo>
                    <a:pt x="484" y="403"/>
                  </a:lnTo>
                  <a:lnTo>
                    <a:pt x="486" y="404"/>
                  </a:lnTo>
                  <a:lnTo>
                    <a:pt x="486" y="404"/>
                  </a:lnTo>
                  <a:lnTo>
                    <a:pt x="486" y="405"/>
                  </a:lnTo>
                  <a:lnTo>
                    <a:pt x="486" y="405"/>
                  </a:lnTo>
                  <a:lnTo>
                    <a:pt x="488" y="406"/>
                  </a:lnTo>
                  <a:lnTo>
                    <a:pt x="488" y="406"/>
                  </a:lnTo>
                  <a:lnTo>
                    <a:pt x="488" y="406"/>
                  </a:lnTo>
                  <a:lnTo>
                    <a:pt x="488" y="406"/>
                  </a:lnTo>
                  <a:lnTo>
                    <a:pt x="491" y="407"/>
                  </a:lnTo>
                  <a:lnTo>
                    <a:pt x="491" y="407"/>
                  </a:lnTo>
                  <a:lnTo>
                    <a:pt x="491" y="407"/>
                  </a:lnTo>
                  <a:lnTo>
                    <a:pt x="491" y="407"/>
                  </a:lnTo>
                  <a:lnTo>
                    <a:pt x="493" y="408"/>
                  </a:lnTo>
                  <a:lnTo>
                    <a:pt x="493" y="408"/>
                  </a:lnTo>
                  <a:lnTo>
                    <a:pt x="494" y="408"/>
                  </a:lnTo>
                  <a:lnTo>
                    <a:pt x="494" y="408"/>
                  </a:lnTo>
                  <a:lnTo>
                    <a:pt x="496" y="408"/>
                  </a:lnTo>
                  <a:lnTo>
                    <a:pt x="496" y="408"/>
                  </a:lnTo>
                  <a:lnTo>
                    <a:pt x="496" y="408"/>
                  </a:lnTo>
                  <a:lnTo>
                    <a:pt x="496" y="408"/>
                  </a:lnTo>
                  <a:lnTo>
                    <a:pt x="500" y="408"/>
                  </a:lnTo>
                  <a:lnTo>
                    <a:pt x="503" y="407"/>
                  </a:lnTo>
                  <a:lnTo>
                    <a:pt x="503" y="407"/>
                  </a:lnTo>
                  <a:lnTo>
                    <a:pt x="504" y="407"/>
                  </a:lnTo>
                  <a:lnTo>
                    <a:pt x="504" y="407"/>
                  </a:lnTo>
                  <a:lnTo>
                    <a:pt x="504" y="407"/>
                  </a:lnTo>
                  <a:lnTo>
                    <a:pt x="504" y="407"/>
                  </a:lnTo>
                  <a:lnTo>
                    <a:pt x="505" y="406"/>
                  </a:lnTo>
                  <a:lnTo>
                    <a:pt x="505" y="406"/>
                  </a:lnTo>
                  <a:lnTo>
                    <a:pt x="505" y="406"/>
                  </a:lnTo>
                  <a:lnTo>
                    <a:pt x="505" y="406"/>
                  </a:lnTo>
                  <a:lnTo>
                    <a:pt x="505" y="405"/>
                  </a:lnTo>
                  <a:lnTo>
                    <a:pt x="505" y="405"/>
                  </a:lnTo>
                  <a:lnTo>
                    <a:pt x="507" y="405"/>
                  </a:lnTo>
                  <a:lnTo>
                    <a:pt x="507" y="405"/>
                  </a:lnTo>
                  <a:lnTo>
                    <a:pt x="509" y="401"/>
                  </a:lnTo>
                  <a:lnTo>
                    <a:pt x="513" y="397"/>
                  </a:lnTo>
                  <a:lnTo>
                    <a:pt x="520" y="391"/>
                  </a:lnTo>
                  <a:lnTo>
                    <a:pt x="520" y="391"/>
                  </a:lnTo>
                  <a:lnTo>
                    <a:pt x="521" y="390"/>
                  </a:lnTo>
                  <a:lnTo>
                    <a:pt x="522" y="388"/>
                  </a:lnTo>
                  <a:lnTo>
                    <a:pt x="522" y="383"/>
                  </a:lnTo>
                  <a:lnTo>
                    <a:pt x="522" y="373"/>
                  </a:lnTo>
                  <a:lnTo>
                    <a:pt x="522" y="373"/>
                  </a:lnTo>
                  <a:lnTo>
                    <a:pt x="522" y="369"/>
                  </a:lnTo>
                  <a:lnTo>
                    <a:pt x="521" y="365"/>
                  </a:lnTo>
                  <a:lnTo>
                    <a:pt x="519" y="360"/>
                  </a:lnTo>
                  <a:lnTo>
                    <a:pt x="515" y="355"/>
                  </a:lnTo>
                  <a:lnTo>
                    <a:pt x="515" y="355"/>
                  </a:lnTo>
                  <a:lnTo>
                    <a:pt x="513" y="353"/>
                  </a:lnTo>
                  <a:lnTo>
                    <a:pt x="512" y="351"/>
                  </a:lnTo>
                  <a:lnTo>
                    <a:pt x="513" y="349"/>
                  </a:lnTo>
                  <a:lnTo>
                    <a:pt x="515" y="348"/>
                  </a:lnTo>
                  <a:lnTo>
                    <a:pt x="518" y="345"/>
                  </a:lnTo>
                  <a:lnTo>
                    <a:pt x="520" y="344"/>
                  </a:lnTo>
                  <a:lnTo>
                    <a:pt x="521" y="342"/>
                  </a:lnTo>
                  <a:lnTo>
                    <a:pt x="521" y="342"/>
                  </a:lnTo>
                  <a:lnTo>
                    <a:pt x="522" y="339"/>
                  </a:lnTo>
                  <a:lnTo>
                    <a:pt x="524" y="336"/>
                  </a:lnTo>
                  <a:lnTo>
                    <a:pt x="531" y="330"/>
                  </a:lnTo>
                  <a:lnTo>
                    <a:pt x="531" y="330"/>
                  </a:lnTo>
                  <a:lnTo>
                    <a:pt x="532" y="328"/>
                  </a:lnTo>
                  <a:lnTo>
                    <a:pt x="532" y="325"/>
                  </a:lnTo>
                  <a:lnTo>
                    <a:pt x="530" y="320"/>
                  </a:lnTo>
                  <a:lnTo>
                    <a:pt x="527" y="313"/>
                  </a:lnTo>
                  <a:lnTo>
                    <a:pt x="524" y="306"/>
                  </a:lnTo>
                  <a:lnTo>
                    <a:pt x="524" y="306"/>
                  </a:lnTo>
                  <a:lnTo>
                    <a:pt x="523" y="303"/>
                  </a:lnTo>
                  <a:lnTo>
                    <a:pt x="520" y="301"/>
                  </a:lnTo>
                  <a:lnTo>
                    <a:pt x="514" y="295"/>
                  </a:lnTo>
                  <a:lnTo>
                    <a:pt x="500" y="289"/>
                  </a:lnTo>
                  <a:lnTo>
                    <a:pt x="500" y="289"/>
                  </a:lnTo>
                  <a:lnTo>
                    <a:pt x="496" y="286"/>
                  </a:lnTo>
                  <a:lnTo>
                    <a:pt x="491" y="282"/>
                  </a:lnTo>
                  <a:lnTo>
                    <a:pt x="486" y="277"/>
                  </a:lnTo>
                  <a:lnTo>
                    <a:pt x="478" y="271"/>
                  </a:lnTo>
                  <a:lnTo>
                    <a:pt x="478" y="271"/>
                  </a:lnTo>
                  <a:lnTo>
                    <a:pt x="474" y="269"/>
                  </a:lnTo>
                  <a:lnTo>
                    <a:pt x="471" y="266"/>
                  </a:lnTo>
                  <a:lnTo>
                    <a:pt x="470" y="263"/>
                  </a:lnTo>
                  <a:lnTo>
                    <a:pt x="470" y="260"/>
                  </a:lnTo>
                  <a:lnTo>
                    <a:pt x="471" y="255"/>
                  </a:lnTo>
                  <a:lnTo>
                    <a:pt x="472" y="249"/>
                  </a:lnTo>
                  <a:lnTo>
                    <a:pt x="472" y="249"/>
                  </a:lnTo>
                  <a:lnTo>
                    <a:pt x="472" y="239"/>
                  </a:lnTo>
                  <a:lnTo>
                    <a:pt x="471" y="229"/>
                  </a:lnTo>
                  <a:lnTo>
                    <a:pt x="471" y="229"/>
                  </a:lnTo>
                  <a:lnTo>
                    <a:pt x="472" y="223"/>
                  </a:lnTo>
                  <a:lnTo>
                    <a:pt x="474" y="218"/>
                  </a:lnTo>
                  <a:lnTo>
                    <a:pt x="475" y="211"/>
                  </a:lnTo>
                  <a:lnTo>
                    <a:pt x="475" y="209"/>
                  </a:lnTo>
                  <a:lnTo>
                    <a:pt x="475" y="206"/>
                  </a:lnTo>
                  <a:lnTo>
                    <a:pt x="475" y="206"/>
                  </a:lnTo>
                  <a:lnTo>
                    <a:pt x="473" y="201"/>
                  </a:lnTo>
                  <a:lnTo>
                    <a:pt x="468" y="195"/>
                  </a:lnTo>
                  <a:lnTo>
                    <a:pt x="463" y="190"/>
                  </a:lnTo>
                  <a:lnTo>
                    <a:pt x="456" y="186"/>
                  </a:lnTo>
                  <a:lnTo>
                    <a:pt x="456" y="186"/>
                  </a:lnTo>
                  <a:lnTo>
                    <a:pt x="449" y="180"/>
                  </a:lnTo>
                  <a:lnTo>
                    <a:pt x="442" y="173"/>
                  </a:lnTo>
                  <a:lnTo>
                    <a:pt x="436" y="165"/>
                  </a:lnTo>
                  <a:lnTo>
                    <a:pt x="432" y="157"/>
                  </a:lnTo>
                  <a:lnTo>
                    <a:pt x="432" y="157"/>
                  </a:lnTo>
                  <a:lnTo>
                    <a:pt x="427" y="151"/>
                  </a:lnTo>
                  <a:lnTo>
                    <a:pt x="422" y="147"/>
                  </a:lnTo>
                  <a:lnTo>
                    <a:pt x="416" y="143"/>
                  </a:lnTo>
                  <a:lnTo>
                    <a:pt x="411" y="139"/>
                  </a:lnTo>
                  <a:lnTo>
                    <a:pt x="411" y="139"/>
                  </a:lnTo>
                  <a:lnTo>
                    <a:pt x="408" y="137"/>
                  </a:lnTo>
                  <a:lnTo>
                    <a:pt x="404" y="136"/>
                  </a:lnTo>
                  <a:lnTo>
                    <a:pt x="394" y="135"/>
                  </a:lnTo>
                  <a:lnTo>
                    <a:pt x="383" y="135"/>
                  </a:lnTo>
                  <a:lnTo>
                    <a:pt x="375" y="137"/>
                  </a:lnTo>
                  <a:lnTo>
                    <a:pt x="375" y="137"/>
                  </a:lnTo>
                  <a:lnTo>
                    <a:pt x="373" y="139"/>
                  </a:lnTo>
                  <a:lnTo>
                    <a:pt x="371" y="141"/>
                  </a:lnTo>
                  <a:lnTo>
                    <a:pt x="368" y="149"/>
                  </a:lnTo>
                  <a:lnTo>
                    <a:pt x="367" y="153"/>
                  </a:lnTo>
                  <a:lnTo>
                    <a:pt x="365" y="156"/>
                  </a:lnTo>
                  <a:lnTo>
                    <a:pt x="362" y="159"/>
                  </a:lnTo>
                  <a:lnTo>
                    <a:pt x="358" y="160"/>
                  </a:lnTo>
                  <a:lnTo>
                    <a:pt x="358" y="160"/>
                  </a:lnTo>
                  <a:lnTo>
                    <a:pt x="351" y="162"/>
                  </a:lnTo>
                  <a:lnTo>
                    <a:pt x="349" y="164"/>
                  </a:lnTo>
                  <a:lnTo>
                    <a:pt x="348" y="166"/>
                  </a:lnTo>
                  <a:lnTo>
                    <a:pt x="345" y="170"/>
                  </a:lnTo>
                  <a:lnTo>
                    <a:pt x="345" y="170"/>
                  </a:lnTo>
                  <a:lnTo>
                    <a:pt x="342" y="172"/>
                  </a:lnTo>
                  <a:lnTo>
                    <a:pt x="340" y="172"/>
                  </a:lnTo>
                  <a:lnTo>
                    <a:pt x="338" y="171"/>
                  </a:lnTo>
                  <a:lnTo>
                    <a:pt x="336" y="169"/>
                  </a:lnTo>
                  <a:lnTo>
                    <a:pt x="330" y="164"/>
                  </a:lnTo>
                  <a:lnTo>
                    <a:pt x="328" y="162"/>
                  </a:lnTo>
                  <a:lnTo>
                    <a:pt x="326" y="161"/>
                  </a:lnTo>
                  <a:lnTo>
                    <a:pt x="326" y="161"/>
                  </a:lnTo>
                  <a:lnTo>
                    <a:pt x="323" y="160"/>
                  </a:lnTo>
                  <a:lnTo>
                    <a:pt x="320" y="160"/>
                  </a:lnTo>
                  <a:lnTo>
                    <a:pt x="317" y="157"/>
                  </a:lnTo>
                  <a:lnTo>
                    <a:pt x="310" y="150"/>
                  </a:lnTo>
                  <a:lnTo>
                    <a:pt x="310" y="150"/>
                  </a:lnTo>
                  <a:lnTo>
                    <a:pt x="307" y="147"/>
                  </a:lnTo>
                  <a:lnTo>
                    <a:pt x="303" y="145"/>
                  </a:lnTo>
                  <a:lnTo>
                    <a:pt x="300" y="146"/>
                  </a:lnTo>
                  <a:lnTo>
                    <a:pt x="297" y="147"/>
                  </a:lnTo>
                  <a:lnTo>
                    <a:pt x="290" y="153"/>
                  </a:lnTo>
                  <a:lnTo>
                    <a:pt x="286" y="156"/>
                  </a:lnTo>
                  <a:lnTo>
                    <a:pt x="282" y="158"/>
                  </a:lnTo>
                  <a:lnTo>
                    <a:pt x="282" y="158"/>
                  </a:lnTo>
                  <a:lnTo>
                    <a:pt x="278" y="159"/>
                  </a:lnTo>
                  <a:lnTo>
                    <a:pt x="276" y="161"/>
                  </a:lnTo>
                  <a:lnTo>
                    <a:pt x="275" y="163"/>
                  </a:lnTo>
                  <a:lnTo>
                    <a:pt x="274" y="165"/>
                  </a:lnTo>
                  <a:lnTo>
                    <a:pt x="273" y="169"/>
                  </a:lnTo>
                  <a:lnTo>
                    <a:pt x="271" y="171"/>
                  </a:lnTo>
                  <a:lnTo>
                    <a:pt x="268" y="173"/>
                  </a:lnTo>
                  <a:lnTo>
                    <a:pt x="268" y="173"/>
                  </a:lnTo>
                  <a:lnTo>
                    <a:pt x="262" y="177"/>
                  </a:lnTo>
                  <a:lnTo>
                    <a:pt x="257" y="182"/>
                  </a:lnTo>
                  <a:lnTo>
                    <a:pt x="253" y="187"/>
                  </a:lnTo>
                  <a:lnTo>
                    <a:pt x="250" y="192"/>
                  </a:lnTo>
                  <a:lnTo>
                    <a:pt x="250" y="192"/>
                  </a:lnTo>
                  <a:lnTo>
                    <a:pt x="247" y="196"/>
                  </a:lnTo>
                  <a:lnTo>
                    <a:pt x="243" y="198"/>
                  </a:lnTo>
                  <a:lnTo>
                    <a:pt x="238" y="198"/>
                  </a:lnTo>
                  <a:lnTo>
                    <a:pt x="232" y="198"/>
                  </a:lnTo>
                  <a:lnTo>
                    <a:pt x="232" y="198"/>
                  </a:lnTo>
                  <a:lnTo>
                    <a:pt x="228" y="198"/>
                  </a:lnTo>
                  <a:lnTo>
                    <a:pt x="227" y="197"/>
                  </a:lnTo>
                  <a:lnTo>
                    <a:pt x="227" y="196"/>
                  </a:lnTo>
                  <a:lnTo>
                    <a:pt x="227" y="194"/>
                  </a:lnTo>
                  <a:lnTo>
                    <a:pt x="226" y="193"/>
                  </a:lnTo>
                  <a:lnTo>
                    <a:pt x="225" y="192"/>
                  </a:lnTo>
                  <a:lnTo>
                    <a:pt x="225" y="192"/>
                  </a:lnTo>
                  <a:lnTo>
                    <a:pt x="221" y="189"/>
                  </a:lnTo>
                  <a:lnTo>
                    <a:pt x="219" y="187"/>
                  </a:lnTo>
                  <a:lnTo>
                    <a:pt x="218" y="184"/>
                  </a:lnTo>
                  <a:lnTo>
                    <a:pt x="219" y="182"/>
                  </a:lnTo>
                  <a:lnTo>
                    <a:pt x="219" y="182"/>
                  </a:lnTo>
                  <a:lnTo>
                    <a:pt x="226" y="175"/>
                  </a:lnTo>
                  <a:lnTo>
                    <a:pt x="228" y="172"/>
                  </a:lnTo>
                  <a:lnTo>
                    <a:pt x="229" y="169"/>
                  </a:lnTo>
                  <a:lnTo>
                    <a:pt x="229" y="169"/>
                  </a:lnTo>
                  <a:lnTo>
                    <a:pt x="231" y="166"/>
                  </a:lnTo>
                  <a:lnTo>
                    <a:pt x="233" y="163"/>
                  </a:lnTo>
                  <a:lnTo>
                    <a:pt x="237" y="160"/>
                  </a:lnTo>
                  <a:lnTo>
                    <a:pt x="240" y="157"/>
                  </a:lnTo>
                  <a:lnTo>
                    <a:pt x="240" y="157"/>
                  </a:lnTo>
                  <a:lnTo>
                    <a:pt x="242" y="153"/>
                  </a:lnTo>
                  <a:lnTo>
                    <a:pt x="242" y="150"/>
                  </a:lnTo>
                  <a:lnTo>
                    <a:pt x="241" y="146"/>
                  </a:lnTo>
                  <a:lnTo>
                    <a:pt x="239" y="144"/>
                  </a:lnTo>
                  <a:lnTo>
                    <a:pt x="239" y="144"/>
                  </a:lnTo>
                  <a:lnTo>
                    <a:pt x="237" y="142"/>
                  </a:lnTo>
                  <a:lnTo>
                    <a:pt x="236" y="141"/>
                  </a:lnTo>
                  <a:lnTo>
                    <a:pt x="235" y="136"/>
                  </a:lnTo>
                  <a:lnTo>
                    <a:pt x="235" y="125"/>
                  </a:lnTo>
                  <a:lnTo>
                    <a:pt x="235" y="125"/>
                  </a:lnTo>
                  <a:lnTo>
                    <a:pt x="235" y="122"/>
                  </a:lnTo>
                  <a:lnTo>
                    <a:pt x="237" y="119"/>
                  </a:lnTo>
                  <a:lnTo>
                    <a:pt x="240" y="116"/>
                  </a:lnTo>
                  <a:lnTo>
                    <a:pt x="244" y="114"/>
                  </a:lnTo>
                  <a:lnTo>
                    <a:pt x="244" y="114"/>
                  </a:lnTo>
                  <a:lnTo>
                    <a:pt x="246" y="112"/>
                  </a:lnTo>
                  <a:lnTo>
                    <a:pt x="247" y="110"/>
                  </a:lnTo>
                  <a:lnTo>
                    <a:pt x="247" y="103"/>
                  </a:lnTo>
                  <a:lnTo>
                    <a:pt x="247" y="89"/>
                  </a:lnTo>
                  <a:lnTo>
                    <a:pt x="247" y="89"/>
                  </a:lnTo>
                  <a:lnTo>
                    <a:pt x="247" y="78"/>
                  </a:lnTo>
                  <a:lnTo>
                    <a:pt x="246" y="74"/>
                  </a:lnTo>
                  <a:lnTo>
                    <a:pt x="245" y="72"/>
                  </a:lnTo>
                  <a:lnTo>
                    <a:pt x="245" y="72"/>
                  </a:lnTo>
                  <a:lnTo>
                    <a:pt x="243" y="70"/>
                  </a:lnTo>
                  <a:lnTo>
                    <a:pt x="241" y="67"/>
                  </a:lnTo>
                  <a:lnTo>
                    <a:pt x="239" y="63"/>
                  </a:lnTo>
                  <a:lnTo>
                    <a:pt x="239" y="59"/>
                  </a:lnTo>
                  <a:lnTo>
                    <a:pt x="239" y="59"/>
                  </a:lnTo>
                  <a:lnTo>
                    <a:pt x="238" y="55"/>
                  </a:lnTo>
                  <a:lnTo>
                    <a:pt x="236" y="53"/>
                  </a:lnTo>
                  <a:lnTo>
                    <a:pt x="233" y="52"/>
                  </a:lnTo>
                  <a:lnTo>
                    <a:pt x="229" y="51"/>
                  </a:lnTo>
                  <a:lnTo>
                    <a:pt x="229" y="51"/>
                  </a:lnTo>
                  <a:lnTo>
                    <a:pt x="226" y="52"/>
                  </a:lnTo>
                  <a:lnTo>
                    <a:pt x="223" y="53"/>
                  </a:lnTo>
                  <a:lnTo>
                    <a:pt x="221" y="55"/>
                  </a:lnTo>
                  <a:lnTo>
                    <a:pt x="220" y="58"/>
                  </a:lnTo>
                  <a:lnTo>
                    <a:pt x="220" y="58"/>
                  </a:lnTo>
                  <a:lnTo>
                    <a:pt x="219" y="61"/>
                  </a:lnTo>
                  <a:lnTo>
                    <a:pt x="218" y="62"/>
                  </a:lnTo>
                  <a:lnTo>
                    <a:pt x="214" y="63"/>
                  </a:lnTo>
                  <a:lnTo>
                    <a:pt x="209" y="63"/>
                  </a:lnTo>
                  <a:lnTo>
                    <a:pt x="209" y="63"/>
                  </a:lnTo>
                  <a:lnTo>
                    <a:pt x="206" y="63"/>
                  </a:lnTo>
                  <a:lnTo>
                    <a:pt x="204" y="63"/>
                  </a:lnTo>
                  <a:lnTo>
                    <a:pt x="200" y="60"/>
                  </a:lnTo>
                  <a:lnTo>
                    <a:pt x="197" y="57"/>
                  </a:lnTo>
                  <a:lnTo>
                    <a:pt x="192" y="52"/>
                  </a:lnTo>
                  <a:lnTo>
                    <a:pt x="192" y="52"/>
                  </a:lnTo>
                  <a:lnTo>
                    <a:pt x="190" y="50"/>
                  </a:lnTo>
                  <a:lnTo>
                    <a:pt x="189" y="48"/>
                  </a:lnTo>
                  <a:lnTo>
                    <a:pt x="189" y="47"/>
                  </a:lnTo>
                  <a:lnTo>
                    <a:pt x="189" y="46"/>
                  </a:lnTo>
                  <a:lnTo>
                    <a:pt x="192" y="43"/>
                  </a:lnTo>
                  <a:lnTo>
                    <a:pt x="193" y="42"/>
                  </a:lnTo>
                  <a:lnTo>
                    <a:pt x="193" y="41"/>
                  </a:lnTo>
                  <a:lnTo>
                    <a:pt x="193" y="41"/>
                  </a:lnTo>
                  <a:lnTo>
                    <a:pt x="193" y="37"/>
                  </a:lnTo>
                  <a:lnTo>
                    <a:pt x="194" y="35"/>
                  </a:lnTo>
                  <a:lnTo>
                    <a:pt x="201" y="27"/>
                  </a:lnTo>
                  <a:lnTo>
                    <a:pt x="201" y="27"/>
                  </a:lnTo>
                  <a:lnTo>
                    <a:pt x="204" y="24"/>
                  </a:lnTo>
                  <a:lnTo>
                    <a:pt x="204" y="22"/>
                  </a:lnTo>
                  <a:lnTo>
                    <a:pt x="204" y="21"/>
                  </a:lnTo>
                  <a:lnTo>
                    <a:pt x="203" y="20"/>
                  </a:lnTo>
                  <a:lnTo>
                    <a:pt x="200" y="19"/>
                  </a:lnTo>
                  <a:lnTo>
                    <a:pt x="198" y="17"/>
                  </a:lnTo>
                  <a:lnTo>
                    <a:pt x="198" y="17"/>
                  </a:lnTo>
                  <a:lnTo>
                    <a:pt x="197" y="14"/>
                  </a:lnTo>
                  <a:lnTo>
                    <a:pt x="194" y="10"/>
                  </a:lnTo>
                  <a:lnTo>
                    <a:pt x="192" y="8"/>
                  </a:lnTo>
                  <a:lnTo>
                    <a:pt x="190" y="7"/>
                  </a:lnTo>
                  <a:lnTo>
                    <a:pt x="186" y="6"/>
                  </a:lnTo>
                  <a:lnTo>
                    <a:pt x="181" y="6"/>
                  </a:lnTo>
                  <a:lnTo>
                    <a:pt x="181" y="6"/>
                  </a:lnTo>
                  <a:lnTo>
                    <a:pt x="178" y="6"/>
                  </a:lnTo>
                  <a:lnTo>
                    <a:pt x="175" y="4"/>
                  </a:lnTo>
                  <a:lnTo>
                    <a:pt x="172" y="3"/>
                  </a:lnTo>
                  <a:lnTo>
                    <a:pt x="171" y="0"/>
                  </a:lnTo>
                  <a:lnTo>
                    <a:pt x="171" y="0"/>
                  </a:lnTo>
                  <a:lnTo>
                    <a:pt x="168" y="1"/>
                  </a:lnTo>
                  <a:lnTo>
                    <a:pt x="168" y="1"/>
                  </a:lnTo>
                  <a:lnTo>
                    <a:pt x="168" y="1"/>
                  </a:lnTo>
                  <a:lnTo>
                    <a:pt x="168" y="1"/>
                  </a:lnTo>
                  <a:lnTo>
                    <a:pt x="166" y="2"/>
                  </a:lnTo>
                  <a:lnTo>
                    <a:pt x="166" y="2"/>
                  </a:lnTo>
                  <a:lnTo>
                    <a:pt x="166" y="2"/>
                  </a:lnTo>
                  <a:lnTo>
                    <a:pt x="166" y="2"/>
                  </a:lnTo>
                  <a:lnTo>
                    <a:pt x="159" y="3"/>
                  </a:lnTo>
                  <a:lnTo>
                    <a:pt x="152" y="3"/>
                  </a:lnTo>
                  <a:lnTo>
                    <a:pt x="152" y="3"/>
                  </a:lnTo>
                  <a:lnTo>
                    <a:pt x="151" y="3"/>
                  </a:lnTo>
                  <a:lnTo>
                    <a:pt x="151" y="3"/>
                  </a:lnTo>
                  <a:lnTo>
                    <a:pt x="149" y="3"/>
                  </a:lnTo>
                  <a:lnTo>
                    <a:pt x="149" y="3"/>
                  </a:lnTo>
                  <a:lnTo>
                    <a:pt x="146" y="3"/>
                  </a:lnTo>
                  <a:lnTo>
                    <a:pt x="146" y="3"/>
                  </a:lnTo>
                  <a:lnTo>
                    <a:pt x="140" y="4"/>
                  </a:lnTo>
                  <a:lnTo>
                    <a:pt x="136" y="6"/>
                  </a:lnTo>
                  <a:lnTo>
                    <a:pt x="133" y="8"/>
                  </a:lnTo>
                  <a:lnTo>
                    <a:pt x="130" y="11"/>
                  </a:lnTo>
                  <a:lnTo>
                    <a:pt x="126" y="17"/>
                  </a:lnTo>
                  <a:lnTo>
                    <a:pt x="123" y="19"/>
                  </a:lnTo>
                  <a:lnTo>
                    <a:pt x="121" y="20"/>
                  </a:lnTo>
                  <a:lnTo>
                    <a:pt x="121" y="20"/>
                  </a:lnTo>
                  <a:lnTo>
                    <a:pt x="114" y="21"/>
                  </a:lnTo>
                  <a:lnTo>
                    <a:pt x="109" y="24"/>
                  </a:lnTo>
                  <a:lnTo>
                    <a:pt x="103" y="29"/>
                  </a:lnTo>
                  <a:lnTo>
                    <a:pt x="97" y="36"/>
                  </a:lnTo>
                  <a:lnTo>
                    <a:pt x="97" y="36"/>
                  </a:lnTo>
                  <a:lnTo>
                    <a:pt x="94" y="39"/>
                  </a:lnTo>
                  <a:lnTo>
                    <a:pt x="91" y="43"/>
                  </a:lnTo>
                  <a:lnTo>
                    <a:pt x="88" y="45"/>
                  </a:lnTo>
                  <a:lnTo>
                    <a:pt x="84" y="46"/>
                  </a:lnTo>
                  <a:lnTo>
                    <a:pt x="80" y="47"/>
                  </a:lnTo>
                  <a:lnTo>
                    <a:pt x="75" y="46"/>
                  </a:lnTo>
                  <a:lnTo>
                    <a:pt x="66" y="45"/>
                  </a:lnTo>
                  <a:lnTo>
                    <a:pt x="66" y="45"/>
                  </a:lnTo>
                  <a:lnTo>
                    <a:pt x="57" y="42"/>
                  </a:lnTo>
                  <a:lnTo>
                    <a:pt x="50" y="42"/>
                  </a:lnTo>
                  <a:lnTo>
                    <a:pt x="44" y="44"/>
                  </a:lnTo>
                  <a:lnTo>
                    <a:pt x="36" y="48"/>
                  </a:lnTo>
                  <a:lnTo>
                    <a:pt x="36" y="48"/>
                  </a:lnTo>
                  <a:lnTo>
                    <a:pt x="33" y="49"/>
                  </a:lnTo>
                  <a:lnTo>
                    <a:pt x="31" y="51"/>
                  </a:lnTo>
                  <a:lnTo>
                    <a:pt x="28" y="57"/>
                  </a:lnTo>
                  <a:lnTo>
                    <a:pt x="26" y="65"/>
                  </a:lnTo>
                  <a:lnTo>
                    <a:pt x="24" y="74"/>
                  </a:lnTo>
                  <a:lnTo>
                    <a:pt x="23" y="92"/>
                  </a:lnTo>
                  <a:lnTo>
                    <a:pt x="23" y="108"/>
                  </a:lnTo>
                  <a:lnTo>
                    <a:pt x="23" y="108"/>
                  </a:lnTo>
                  <a:lnTo>
                    <a:pt x="22" y="113"/>
                  </a:lnTo>
                  <a:lnTo>
                    <a:pt x="21" y="117"/>
                  </a:lnTo>
                  <a:lnTo>
                    <a:pt x="20" y="119"/>
                  </a:lnTo>
                  <a:lnTo>
                    <a:pt x="18" y="121"/>
                  </a:lnTo>
                  <a:lnTo>
                    <a:pt x="12" y="122"/>
                  </a:lnTo>
                  <a:lnTo>
                    <a:pt x="5" y="123"/>
                  </a:lnTo>
                  <a:lnTo>
                    <a:pt x="5" y="123"/>
                  </a:lnTo>
                  <a:lnTo>
                    <a:pt x="2" y="124"/>
                  </a:lnTo>
                  <a:lnTo>
                    <a:pt x="0" y="125"/>
                  </a:lnTo>
                  <a:lnTo>
                    <a:pt x="0" y="128"/>
                  </a:lnTo>
                  <a:lnTo>
                    <a:pt x="1" y="130"/>
                  </a:lnTo>
                  <a:lnTo>
                    <a:pt x="4" y="135"/>
                  </a:lnTo>
                  <a:lnTo>
                    <a:pt x="9" y="139"/>
                  </a:lnTo>
                  <a:lnTo>
                    <a:pt x="9" y="139"/>
                  </a:lnTo>
                  <a:lnTo>
                    <a:pt x="11" y="141"/>
                  </a:lnTo>
                  <a:lnTo>
                    <a:pt x="13" y="144"/>
                  </a:lnTo>
                  <a:lnTo>
                    <a:pt x="15" y="152"/>
                  </a:lnTo>
                  <a:lnTo>
                    <a:pt x="16" y="161"/>
                  </a:lnTo>
                  <a:lnTo>
                    <a:pt x="16" y="170"/>
                  </a:lnTo>
                  <a:lnTo>
                    <a:pt x="16" y="170"/>
                  </a:lnTo>
                  <a:lnTo>
                    <a:pt x="17" y="175"/>
                  </a:lnTo>
                  <a:lnTo>
                    <a:pt x="19" y="179"/>
                  </a:lnTo>
                  <a:lnTo>
                    <a:pt x="22" y="184"/>
                  </a:lnTo>
                  <a:lnTo>
                    <a:pt x="25" y="188"/>
                  </a:lnTo>
                  <a:lnTo>
                    <a:pt x="35" y="197"/>
                  </a:lnTo>
                  <a:lnTo>
                    <a:pt x="45" y="205"/>
                  </a:lnTo>
                  <a:lnTo>
                    <a:pt x="45" y="205"/>
                  </a:lnTo>
                  <a:lnTo>
                    <a:pt x="53" y="213"/>
                  </a:lnTo>
                  <a:lnTo>
                    <a:pt x="58" y="220"/>
                  </a:lnTo>
                  <a:lnTo>
                    <a:pt x="61" y="226"/>
                  </a:lnTo>
                  <a:lnTo>
                    <a:pt x="63" y="232"/>
                  </a:lnTo>
                  <a:lnTo>
                    <a:pt x="63" y="232"/>
                  </a:lnTo>
                  <a:lnTo>
                    <a:pt x="66" y="239"/>
                  </a:lnTo>
                  <a:lnTo>
                    <a:pt x="70" y="248"/>
                  </a:lnTo>
                  <a:lnTo>
                    <a:pt x="75" y="256"/>
                  </a:lnTo>
                  <a:lnTo>
                    <a:pt x="82" y="262"/>
                  </a:lnTo>
                  <a:lnTo>
                    <a:pt x="82" y="262"/>
                  </a:lnTo>
                  <a:lnTo>
                    <a:pt x="89" y="268"/>
                  </a:lnTo>
                  <a:lnTo>
                    <a:pt x="91" y="272"/>
                  </a:lnTo>
                  <a:lnTo>
                    <a:pt x="92" y="278"/>
                  </a:lnTo>
                  <a:lnTo>
                    <a:pt x="92" y="278"/>
                  </a:lnTo>
                  <a:lnTo>
                    <a:pt x="92" y="281"/>
                  </a:lnTo>
                  <a:lnTo>
                    <a:pt x="91" y="283"/>
                  </a:lnTo>
                  <a:lnTo>
                    <a:pt x="89" y="285"/>
                  </a:lnTo>
                  <a:lnTo>
                    <a:pt x="87" y="286"/>
                  </a:lnTo>
                  <a:lnTo>
                    <a:pt x="82" y="288"/>
                  </a:lnTo>
                  <a:lnTo>
                    <a:pt x="75" y="290"/>
                  </a:lnTo>
                  <a:lnTo>
                    <a:pt x="75" y="290"/>
                  </a:lnTo>
                  <a:lnTo>
                    <a:pt x="72" y="292"/>
                  </a:lnTo>
                  <a:lnTo>
                    <a:pt x="71" y="294"/>
                  </a:lnTo>
                  <a:lnTo>
                    <a:pt x="70" y="297"/>
                  </a:lnTo>
                  <a:lnTo>
                    <a:pt x="71" y="302"/>
                  </a:lnTo>
                  <a:lnTo>
                    <a:pt x="72" y="310"/>
                  </a:lnTo>
                  <a:lnTo>
                    <a:pt x="74" y="321"/>
                  </a:lnTo>
                  <a:lnTo>
                    <a:pt x="74" y="321"/>
                  </a:lnTo>
                  <a:lnTo>
                    <a:pt x="73" y="326"/>
                  </a:lnTo>
                  <a:lnTo>
                    <a:pt x="72" y="330"/>
                  </a:lnTo>
                  <a:lnTo>
                    <a:pt x="71" y="334"/>
                  </a:lnTo>
                  <a:lnTo>
                    <a:pt x="69" y="337"/>
                  </a:lnTo>
                  <a:lnTo>
                    <a:pt x="66" y="339"/>
                  </a:lnTo>
                  <a:lnTo>
                    <a:pt x="63" y="341"/>
                  </a:lnTo>
                  <a:lnTo>
                    <a:pt x="55" y="344"/>
                  </a:lnTo>
                  <a:lnTo>
                    <a:pt x="55" y="344"/>
                  </a:lnTo>
                  <a:lnTo>
                    <a:pt x="51" y="345"/>
                  </a:lnTo>
                  <a:lnTo>
                    <a:pt x="48" y="347"/>
                  </a:lnTo>
                  <a:lnTo>
                    <a:pt x="47" y="350"/>
                  </a:lnTo>
                  <a:lnTo>
                    <a:pt x="47" y="354"/>
                  </a:lnTo>
                  <a:lnTo>
                    <a:pt x="47" y="357"/>
                  </a:lnTo>
                  <a:lnTo>
                    <a:pt x="48" y="360"/>
                  </a:lnTo>
                  <a:lnTo>
                    <a:pt x="49" y="363"/>
                  </a:lnTo>
                  <a:lnTo>
                    <a:pt x="51" y="365"/>
                  </a:lnTo>
                  <a:lnTo>
                    <a:pt x="51" y="365"/>
                  </a:lnTo>
                  <a:lnTo>
                    <a:pt x="54" y="368"/>
                  </a:lnTo>
                  <a:lnTo>
                    <a:pt x="57" y="373"/>
                  </a:lnTo>
                  <a:lnTo>
                    <a:pt x="61" y="384"/>
                  </a:lnTo>
                  <a:lnTo>
                    <a:pt x="61" y="384"/>
                  </a:lnTo>
                  <a:lnTo>
                    <a:pt x="65" y="392"/>
                  </a:lnTo>
                  <a:lnTo>
                    <a:pt x="72" y="401"/>
                  </a:lnTo>
                  <a:lnTo>
                    <a:pt x="80" y="409"/>
                  </a:lnTo>
                  <a:lnTo>
                    <a:pt x="86" y="415"/>
                  </a:lnTo>
                  <a:lnTo>
                    <a:pt x="86" y="415"/>
                  </a:lnTo>
                  <a:lnTo>
                    <a:pt x="99" y="426"/>
                  </a:lnTo>
                  <a:lnTo>
                    <a:pt x="106" y="433"/>
                  </a:lnTo>
                  <a:lnTo>
                    <a:pt x="112" y="440"/>
                  </a:lnTo>
                  <a:lnTo>
                    <a:pt x="112" y="440"/>
                  </a:lnTo>
                  <a:lnTo>
                    <a:pt x="113" y="444"/>
                  </a:lnTo>
                  <a:lnTo>
                    <a:pt x="115" y="449"/>
                  </a:lnTo>
                  <a:lnTo>
                    <a:pt x="115" y="463"/>
                  </a:lnTo>
                  <a:lnTo>
                    <a:pt x="114" y="479"/>
                  </a:lnTo>
                  <a:lnTo>
                    <a:pt x="113" y="493"/>
                  </a:lnTo>
                  <a:lnTo>
                    <a:pt x="113" y="493"/>
                  </a:lnTo>
                  <a:lnTo>
                    <a:pt x="112" y="502"/>
                  </a:lnTo>
                  <a:lnTo>
                    <a:pt x="112" y="505"/>
                  </a:lnTo>
                  <a:lnTo>
                    <a:pt x="113" y="507"/>
                  </a:lnTo>
                  <a:lnTo>
                    <a:pt x="115" y="509"/>
                  </a:lnTo>
                  <a:lnTo>
                    <a:pt x="117" y="511"/>
                  </a:lnTo>
                  <a:lnTo>
                    <a:pt x="124" y="514"/>
                  </a:lnTo>
                  <a:lnTo>
                    <a:pt x="124" y="514"/>
                  </a:lnTo>
                  <a:lnTo>
                    <a:pt x="127" y="517"/>
                  </a:lnTo>
                  <a:lnTo>
                    <a:pt x="129" y="521"/>
                  </a:lnTo>
                  <a:lnTo>
                    <a:pt x="130" y="526"/>
                  </a:lnTo>
                  <a:lnTo>
                    <a:pt x="130" y="531"/>
                  </a:lnTo>
                  <a:lnTo>
                    <a:pt x="131" y="541"/>
                  </a:lnTo>
                  <a:lnTo>
                    <a:pt x="132" y="545"/>
                  </a:lnTo>
                  <a:lnTo>
                    <a:pt x="134" y="548"/>
                  </a:lnTo>
                  <a:lnTo>
                    <a:pt x="134" y="548"/>
                  </a:lnTo>
                  <a:lnTo>
                    <a:pt x="136" y="550"/>
                  </a:lnTo>
                  <a:lnTo>
                    <a:pt x="137" y="553"/>
                  </a:lnTo>
                  <a:lnTo>
                    <a:pt x="138" y="560"/>
                  </a:lnTo>
                  <a:lnTo>
                    <a:pt x="137" y="568"/>
                  </a:lnTo>
                  <a:lnTo>
                    <a:pt x="138" y="579"/>
                  </a:lnTo>
                  <a:lnTo>
                    <a:pt x="138" y="579"/>
                  </a:lnTo>
                  <a:lnTo>
                    <a:pt x="137" y="584"/>
                  </a:lnTo>
                  <a:lnTo>
                    <a:pt x="137" y="587"/>
                  </a:lnTo>
                  <a:lnTo>
                    <a:pt x="135" y="589"/>
                  </a:lnTo>
                  <a:lnTo>
                    <a:pt x="133" y="590"/>
                  </a:lnTo>
                  <a:lnTo>
                    <a:pt x="128" y="593"/>
                  </a:lnTo>
                  <a:lnTo>
                    <a:pt x="126" y="596"/>
                  </a:lnTo>
                  <a:lnTo>
                    <a:pt x="124" y="601"/>
                  </a:lnTo>
                  <a:lnTo>
                    <a:pt x="124" y="601"/>
                  </a:lnTo>
                  <a:lnTo>
                    <a:pt x="121" y="606"/>
                  </a:lnTo>
                  <a:lnTo>
                    <a:pt x="118" y="610"/>
                  </a:lnTo>
                  <a:lnTo>
                    <a:pt x="112" y="617"/>
                  </a:lnTo>
                  <a:lnTo>
                    <a:pt x="104" y="623"/>
                  </a:lnTo>
                  <a:lnTo>
                    <a:pt x="96" y="629"/>
                  </a:lnTo>
                  <a:lnTo>
                    <a:pt x="96" y="629"/>
                  </a:lnTo>
                  <a:lnTo>
                    <a:pt x="92" y="632"/>
                  </a:lnTo>
                  <a:lnTo>
                    <a:pt x="89" y="636"/>
                  </a:lnTo>
                  <a:lnTo>
                    <a:pt x="87" y="640"/>
                  </a:lnTo>
                  <a:lnTo>
                    <a:pt x="85" y="646"/>
                  </a:lnTo>
                  <a:lnTo>
                    <a:pt x="83" y="656"/>
                  </a:lnTo>
                  <a:lnTo>
                    <a:pt x="83" y="668"/>
                  </a:lnTo>
                  <a:lnTo>
                    <a:pt x="83" y="668"/>
                  </a:lnTo>
                  <a:lnTo>
                    <a:pt x="83" y="671"/>
                  </a:lnTo>
                  <a:lnTo>
                    <a:pt x="82" y="674"/>
                  </a:lnTo>
                  <a:lnTo>
                    <a:pt x="79" y="679"/>
                  </a:lnTo>
                  <a:lnTo>
                    <a:pt x="74" y="682"/>
                  </a:lnTo>
                  <a:lnTo>
                    <a:pt x="70" y="684"/>
                  </a:lnTo>
                  <a:lnTo>
                    <a:pt x="70" y="684"/>
                  </a:lnTo>
                  <a:lnTo>
                    <a:pt x="70" y="697"/>
                  </a:lnTo>
                  <a:lnTo>
                    <a:pt x="68" y="706"/>
                  </a:lnTo>
                  <a:lnTo>
                    <a:pt x="67" y="713"/>
                  </a:lnTo>
                  <a:lnTo>
                    <a:pt x="65" y="723"/>
                  </a:lnTo>
                  <a:lnTo>
                    <a:pt x="65" y="723"/>
                  </a:lnTo>
                  <a:lnTo>
                    <a:pt x="65" y="734"/>
                  </a:lnTo>
                  <a:lnTo>
                    <a:pt x="64" y="741"/>
                  </a:lnTo>
                  <a:lnTo>
                    <a:pt x="62" y="746"/>
                  </a:lnTo>
                  <a:lnTo>
                    <a:pt x="57" y="753"/>
                  </a:lnTo>
                  <a:lnTo>
                    <a:pt x="57" y="753"/>
                  </a:lnTo>
                  <a:lnTo>
                    <a:pt x="52" y="760"/>
                  </a:lnTo>
                  <a:lnTo>
                    <a:pt x="50" y="764"/>
                  </a:lnTo>
                  <a:lnTo>
                    <a:pt x="49" y="769"/>
                  </a:lnTo>
                  <a:lnTo>
                    <a:pt x="50" y="776"/>
                  </a:lnTo>
                  <a:lnTo>
                    <a:pt x="50" y="776"/>
                  </a:lnTo>
                  <a:lnTo>
                    <a:pt x="50" y="788"/>
                  </a:lnTo>
                  <a:lnTo>
                    <a:pt x="51" y="804"/>
                  </a:lnTo>
                  <a:lnTo>
                    <a:pt x="53" y="819"/>
                  </a:lnTo>
                  <a:lnTo>
                    <a:pt x="55" y="824"/>
                  </a:lnTo>
                  <a:lnTo>
                    <a:pt x="57" y="827"/>
                  </a:lnTo>
                  <a:lnTo>
                    <a:pt x="57" y="827"/>
                  </a:lnTo>
                  <a:lnTo>
                    <a:pt x="59" y="828"/>
                  </a:lnTo>
                  <a:lnTo>
                    <a:pt x="61" y="827"/>
                  </a:lnTo>
                  <a:lnTo>
                    <a:pt x="63" y="825"/>
                  </a:lnTo>
                  <a:lnTo>
                    <a:pt x="64" y="822"/>
                  </a:lnTo>
                  <a:lnTo>
                    <a:pt x="67" y="812"/>
                  </a:lnTo>
                  <a:lnTo>
                    <a:pt x="70" y="803"/>
                  </a:lnTo>
                  <a:lnTo>
                    <a:pt x="70" y="803"/>
                  </a:lnTo>
                  <a:lnTo>
                    <a:pt x="70" y="800"/>
                  </a:lnTo>
                  <a:lnTo>
                    <a:pt x="70" y="798"/>
                  </a:lnTo>
                  <a:lnTo>
                    <a:pt x="70" y="798"/>
                  </a:lnTo>
                  <a:lnTo>
                    <a:pt x="70" y="798"/>
                  </a:lnTo>
                  <a:lnTo>
                    <a:pt x="70" y="798"/>
                  </a:lnTo>
                  <a:lnTo>
                    <a:pt x="70" y="798"/>
                  </a:lnTo>
                  <a:lnTo>
                    <a:pt x="74" y="796"/>
                  </a:lnTo>
                  <a:lnTo>
                    <a:pt x="74" y="796"/>
                  </a:lnTo>
                  <a:lnTo>
                    <a:pt x="78" y="795"/>
                  </a:lnTo>
                  <a:lnTo>
                    <a:pt x="82" y="795"/>
                  </a:lnTo>
                  <a:lnTo>
                    <a:pt x="86" y="797"/>
                  </a:lnTo>
                  <a:lnTo>
                    <a:pt x="90" y="801"/>
                  </a:lnTo>
                  <a:lnTo>
                    <a:pt x="97" y="809"/>
                  </a:lnTo>
                  <a:lnTo>
                    <a:pt x="104" y="820"/>
                  </a:lnTo>
                  <a:lnTo>
                    <a:pt x="104" y="820"/>
                  </a:lnTo>
                  <a:lnTo>
                    <a:pt x="109" y="829"/>
                  </a:lnTo>
                  <a:lnTo>
                    <a:pt x="115" y="837"/>
                  </a:lnTo>
                  <a:lnTo>
                    <a:pt x="122" y="844"/>
                  </a:lnTo>
                  <a:lnTo>
                    <a:pt x="126" y="846"/>
                  </a:lnTo>
                  <a:lnTo>
                    <a:pt x="131" y="849"/>
                  </a:lnTo>
                  <a:lnTo>
                    <a:pt x="131" y="849"/>
                  </a:lnTo>
                  <a:lnTo>
                    <a:pt x="133" y="850"/>
                  </a:lnTo>
                  <a:lnTo>
                    <a:pt x="136" y="852"/>
                  </a:lnTo>
                  <a:lnTo>
                    <a:pt x="140" y="859"/>
                  </a:lnTo>
                  <a:lnTo>
                    <a:pt x="144" y="867"/>
                  </a:lnTo>
                  <a:lnTo>
                    <a:pt x="148" y="876"/>
                  </a:lnTo>
                  <a:lnTo>
                    <a:pt x="153" y="886"/>
                  </a:lnTo>
                  <a:lnTo>
                    <a:pt x="157" y="895"/>
                  </a:lnTo>
                  <a:lnTo>
                    <a:pt x="163" y="905"/>
                  </a:lnTo>
                  <a:lnTo>
                    <a:pt x="169" y="911"/>
                  </a:lnTo>
                  <a:lnTo>
                    <a:pt x="169" y="911"/>
                  </a:lnTo>
                  <a:lnTo>
                    <a:pt x="171" y="913"/>
                  </a:lnTo>
                  <a:lnTo>
                    <a:pt x="171" y="913"/>
                  </a:lnTo>
                  <a:lnTo>
                    <a:pt x="174" y="911"/>
                  </a:lnTo>
                  <a:lnTo>
                    <a:pt x="176" y="908"/>
                  </a:lnTo>
                  <a:lnTo>
                    <a:pt x="176" y="908"/>
                  </a:lnTo>
                  <a:lnTo>
                    <a:pt x="177" y="906"/>
                  </a:lnTo>
                  <a:lnTo>
                    <a:pt x="178" y="904"/>
                  </a:lnTo>
                  <a:lnTo>
                    <a:pt x="182" y="903"/>
                  </a:lnTo>
                  <a:lnTo>
                    <a:pt x="186" y="903"/>
                  </a:lnTo>
                  <a:lnTo>
                    <a:pt x="187" y="904"/>
                  </a:lnTo>
                  <a:lnTo>
                    <a:pt x="188" y="906"/>
                  </a:lnTo>
                  <a:lnTo>
                    <a:pt x="188" y="906"/>
                  </a:lnTo>
                  <a:lnTo>
                    <a:pt x="189" y="910"/>
                  </a:lnTo>
                  <a:lnTo>
                    <a:pt x="191" y="913"/>
                  </a:lnTo>
                  <a:lnTo>
                    <a:pt x="194" y="915"/>
                  </a:lnTo>
                  <a:lnTo>
                    <a:pt x="200" y="917"/>
                  </a:lnTo>
                  <a:lnTo>
                    <a:pt x="200" y="917"/>
                  </a:lnTo>
                  <a:lnTo>
                    <a:pt x="206" y="918"/>
                  </a:lnTo>
                  <a:lnTo>
                    <a:pt x="213" y="920"/>
                  </a:lnTo>
                  <a:lnTo>
                    <a:pt x="219" y="924"/>
                  </a:lnTo>
                  <a:lnTo>
                    <a:pt x="226" y="928"/>
                  </a:lnTo>
                  <a:lnTo>
                    <a:pt x="226" y="928"/>
                  </a:lnTo>
                  <a:lnTo>
                    <a:pt x="236" y="938"/>
                  </a:lnTo>
                  <a:lnTo>
                    <a:pt x="238" y="940"/>
                  </a:lnTo>
                  <a:lnTo>
                    <a:pt x="239" y="942"/>
                  </a:lnTo>
                  <a:lnTo>
                    <a:pt x="238" y="943"/>
                  </a:lnTo>
                  <a:lnTo>
                    <a:pt x="237" y="945"/>
                  </a:lnTo>
                  <a:lnTo>
                    <a:pt x="237" y="945"/>
                  </a:lnTo>
                  <a:lnTo>
                    <a:pt x="234" y="948"/>
                  </a:lnTo>
                  <a:lnTo>
                    <a:pt x="233" y="952"/>
                  </a:lnTo>
                  <a:lnTo>
                    <a:pt x="232" y="956"/>
                  </a:lnTo>
                  <a:lnTo>
                    <a:pt x="231" y="960"/>
                  </a:lnTo>
                  <a:lnTo>
                    <a:pt x="231" y="960"/>
                  </a:lnTo>
                  <a:lnTo>
                    <a:pt x="232" y="964"/>
                  </a:lnTo>
                  <a:lnTo>
                    <a:pt x="232" y="967"/>
                  </a:lnTo>
                  <a:lnTo>
                    <a:pt x="234" y="969"/>
                  </a:lnTo>
                  <a:lnTo>
                    <a:pt x="237" y="971"/>
                  </a:lnTo>
                  <a:lnTo>
                    <a:pt x="237" y="971"/>
                  </a:lnTo>
                  <a:lnTo>
                    <a:pt x="241" y="972"/>
                  </a:lnTo>
                  <a:lnTo>
                    <a:pt x="245" y="972"/>
                  </a:lnTo>
                  <a:lnTo>
                    <a:pt x="246" y="971"/>
                  </a:lnTo>
                  <a:lnTo>
                    <a:pt x="249" y="970"/>
                  </a:lnTo>
                  <a:lnTo>
                    <a:pt x="250" y="968"/>
                  </a:lnTo>
                  <a:lnTo>
                    <a:pt x="250" y="966"/>
                  </a:lnTo>
                  <a:lnTo>
                    <a:pt x="250" y="966"/>
                  </a:lnTo>
                  <a:lnTo>
                    <a:pt x="251" y="961"/>
                  </a:lnTo>
                  <a:lnTo>
                    <a:pt x="253" y="958"/>
                  </a:lnTo>
                  <a:lnTo>
                    <a:pt x="256" y="955"/>
                  </a:lnTo>
                  <a:lnTo>
                    <a:pt x="261" y="954"/>
                  </a:lnTo>
                  <a:lnTo>
                    <a:pt x="261" y="954"/>
                  </a:lnTo>
                  <a:lnTo>
                    <a:pt x="263" y="955"/>
                  </a:lnTo>
                  <a:lnTo>
                    <a:pt x="264" y="956"/>
                  </a:lnTo>
                  <a:lnTo>
                    <a:pt x="266" y="959"/>
                  </a:lnTo>
                  <a:lnTo>
                    <a:pt x="267" y="961"/>
                  </a:lnTo>
                  <a:lnTo>
                    <a:pt x="269" y="962"/>
                  </a:lnTo>
                  <a:lnTo>
                    <a:pt x="271" y="963"/>
                  </a:lnTo>
                  <a:lnTo>
                    <a:pt x="275" y="963"/>
                  </a:lnTo>
                  <a:lnTo>
                    <a:pt x="275" y="963"/>
                  </a:lnTo>
                  <a:lnTo>
                    <a:pt x="282" y="962"/>
                  </a:lnTo>
                  <a:lnTo>
                    <a:pt x="285" y="960"/>
                  </a:lnTo>
                  <a:lnTo>
                    <a:pt x="287" y="957"/>
                  </a:lnTo>
                  <a:lnTo>
                    <a:pt x="287" y="954"/>
                  </a:lnTo>
                  <a:lnTo>
                    <a:pt x="287" y="954"/>
                  </a:lnTo>
                  <a:lnTo>
                    <a:pt x="287" y="952"/>
                  </a:lnTo>
                  <a:lnTo>
                    <a:pt x="288" y="951"/>
                  </a:lnTo>
                  <a:lnTo>
                    <a:pt x="290" y="950"/>
                  </a:lnTo>
                  <a:lnTo>
                    <a:pt x="293" y="948"/>
                  </a:lnTo>
                  <a:lnTo>
                    <a:pt x="295" y="945"/>
                  </a:lnTo>
                  <a:lnTo>
                    <a:pt x="295" y="945"/>
                  </a:lnTo>
                  <a:lnTo>
                    <a:pt x="298" y="937"/>
                  </a:lnTo>
                  <a:lnTo>
                    <a:pt x="299" y="934"/>
                  </a:lnTo>
                  <a:lnTo>
                    <a:pt x="302" y="931"/>
                  </a:lnTo>
                  <a:lnTo>
                    <a:pt x="302" y="931"/>
                  </a:lnTo>
                  <a:lnTo>
                    <a:pt x="295" y="925"/>
                  </a:lnTo>
                  <a:lnTo>
                    <a:pt x="288" y="917"/>
                  </a:lnTo>
                  <a:lnTo>
                    <a:pt x="282" y="907"/>
                  </a:lnTo>
                  <a:lnTo>
                    <a:pt x="276" y="896"/>
                  </a:lnTo>
                  <a:lnTo>
                    <a:pt x="276" y="896"/>
                  </a:lnTo>
                  <a:lnTo>
                    <a:pt x="274" y="893"/>
                  </a:lnTo>
                  <a:lnTo>
                    <a:pt x="272" y="890"/>
                  </a:lnTo>
                  <a:lnTo>
                    <a:pt x="269" y="888"/>
                  </a:lnTo>
                  <a:lnTo>
                    <a:pt x="267" y="887"/>
                  </a:lnTo>
                  <a:lnTo>
                    <a:pt x="261" y="885"/>
                  </a:lnTo>
                  <a:lnTo>
                    <a:pt x="255" y="885"/>
                  </a:lnTo>
                  <a:lnTo>
                    <a:pt x="241" y="888"/>
                  </a:lnTo>
                  <a:lnTo>
                    <a:pt x="235" y="889"/>
                  </a:lnTo>
                  <a:lnTo>
                    <a:pt x="229" y="889"/>
                  </a:lnTo>
                  <a:lnTo>
                    <a:pt x="229" y="889"/>
                  </a:lnTo>
                  <a:lnTo>
                    <a:pt x="224" y="887"/>
                  </a:lnTo>
                  <a:lnTo>
                    <a:pt x="218" y="884"/>
                  </a:lnTo>
                  <a:lnTo>
                    <a:pt x="212" y="880"/>
                  </a:lnTo>
                  <a:lnTo>
                    <a:pt x="207" y="876"/>
                  </a:lnTo>
                  <a:lnTo>
                    <a:pt x="196" y="866"/>
                  </a:lnTo>
                  <a:lnTo>
                    <a:pt x="188" y="859"/>
                  </a:lnTo>
                  <a:lnTo>
                    <a:pt x="188" y="859"/>
                  </a:lnTo>
                  <a:lnTo>
                    <a:pt x="185" y="856"/>
                  </a:lnTo>
                  <a:lnTo>
                    <a:pt x="183" y="853"/>
                  </a:lnTo>
                  <a:lnTo>
                    <a:pt x="183" y="850"/>
                  </a:lnTo>
                  <a:lnTo>
                    <a:pt x="183" y="848"/>
                  </a:lnTo>
                  <a:lnTo>
                    <a:pt x="186" y="843"/>
                  </a:lnTo>
                  <a:lnTo>
                    <a:pt x="189" y="839"/>
                  </a:lnTo>
                  <a:lnTo>
                    <a:pt x="189" y="839"/>
                  </a:lnTo>
                  <a:lnTo>
                    <a:pt x="190" y="836"/>
                  </a:lnTo>
                  <a:lnTo>
                    <a:pt x="190" y="833"/>
                  </a:lnTo>
                  <a:lnTo>
                    <a:pt x="189" y="824"/>
                  </a:lnTo>
                  <a:lnTo>
                    <a:pt x="186" y="812"/>
                  </a:lnTo>
                  <a:lnTo>
                    <a:pt x="185" y="806"/>
                  </a:lnTo>
                  <a:lnTo>
                    <a:pt x="185" y="800"/>
                  </a:lnTo>
                  <a:lnTo>
                    <a:pt x="185" y="800"/>
                  </a:lnTo>
                  <a:lnTo>
                    <a:pt x="184" y="795"/>
                  </a:lnTo>
                  <a:lnTo>
                    <a:pt x="183" y="791"/>
                  </a:lnTo>
                  <a:lnTo>
                    <a:pt x="181" y="788"/>
                  </a:lnTo>
                  <a:lnTo>
                    <a:pt x="179" y="786"/>
                  </a:lnTo>
                  <a:lnTo>
                    <a:pt x="175" y="784"/>
                  </a:lnTo>
                  <a:lnTo>
                    <a:pt x="173" y="783"/>
                  </a:lnTo>
                  <a:lnTo>
                    <a:pt x="173" y="783"/>
                  </a:lnTo>
                  <a:lnTo>
                    <a:pt x="171" y="775"/>
                  </a:lnTo>
                  <a:lnTo>
                    <a:pt x="168" y="760"/>
                  </a:lnTo>
                  <a:lnTo>
                    <a:pt x="168" y="760"/>
                  </a:lnTo>
                  <a:lnTo>
                    <a:pt x="166" y="754"/>
                  </a:lnTo>
                  <a:lnTo>
                    <a:pt x="164" y="749"/>
                  </a:lnTo>
                  <a:lnTo>
                    <a:pt x="160" y="744"/>
                  </a:lnTo>
                  <a:lnTo>
                    <a:pt x="158" y="739"/>
                  </a:lnTo>
                  <a:lnTo>
                    <a:pt x="158" y="739"/>
                  </a:lnTo>
                  <a:lnTo>
                    <a:pt x="157" y="736"/>
                  </a:lnTo>
                  <a:lnTo>
                    <a:pt x="154" y="734"/>
                  </a:lnTo>
                  <a:lnTo>
                    <a:pt x="151" y="733"/>
                  </a:lnTo>
                  <a:lnTo>
                    <a:pt x="147" y="732"/>
                  </a:lnTo>
                  <a:lnTo>
                    <a:pt x="139" y="732"/>
                  </a:lnTo>
                  <a:lnTo>
                    <a:pt x="129" y="733"/>
                  </a:lnTo>
                  <a:lnTo>
                    <a:pt x="129" y="733"/>
                  </a:lnTo>
                  <a:lnTo>
                    <a:pt x="125" y="733"/>
                  </a:lnTo>
                  <a:lnTo>
                    <a:pt x="123" y="733"/>
                  </a:lnTo>
                  <a:lnTo>
                    <a:pt x="121" y="732"/>
                  </a:lnTo>
                  <a:lnTo>
                    <a:pt x="120" y="730"/>
                  </a:lnTo>
                  <a:lnTo>
                    <a:pt x="120" y="724"/>
                  </a:lnTo>
                  <a:lnTo>
                    <a:pt x="118" y="718"/>
                  </a:lnTo>
                  <a:lnTo>
                    <a:pt x="118" y="718"/>
                  </a:lnTo>
                  <a:lnTo>
                    <a:pt x="113" y="705"/>
                  </a:lnTo>
                  <a:lnTo>
                    <a:pt x="111" y="699"/>
                  </a:lnTo>
                  <a:lnTo>
                    <a:pt x="111" y="692"/>
                  </a:lnTo>
                  <a:lnTo>
                    <a:pt x="111" y="692"/>
                  </a:lnTo>
                  <a:lnTo>
                    <a:pt x="111" y="683"/>
                  </a:lnTo>
                  <a:lnTo>
                    <a:pt x="113" y="676"/>
                  </a:lnTo>
                  <a:lnTo>
                    <a:pt x="115" y="668"/>
                  </a:lnTo>
                  <a:lnTo>
                    <a:pt x="118" y="660"/>
                  </a:lnTo>
                  <a:lnTo>
                    <a:pt x="118" y="660"/>
                  </a:lnTo>
                  <a:lnTo>
                    <a:pt x="130" y="636"/>
                  </a:lnTo>
                  <a:lnTo>
                    <a:pt x="136" y="623"/>
                  </a:lnTo>
                  <a:lnTo>
                    <a:pt x="138" y="617"/>
                  </a:lnTo>
                  <a:lnTo>
                    <a:pt x="139" y="612"/>
                  </a:lnTo>
                  <a:lnTo>
                    <a:pt x="139" y="612"/>
                  </a:lnTo>
                  <a:lnTo>
                    <a:pt x="142" y="603"/>
                  </a:lnTo>
                  <a:lnTo>
                    <a:pt x="145" y="594"/>
                  </a:lnTo>
                  <a:lnTo>
                    <a:pt x="149" y="584"/>
                  </a:lnTo>
                  <a:lnTo>
                    <a:pt x="150" y="579"/>
                  </a:lnTo>
                  <a:lnTo>
                    <a:pt x="151" y="573"/>
                  </a:lnTo>
                  <a:lnTo>
                    <a:pt x="151" y="573"/>
                  </a:lnTo>
                  <a:lnTo>
                    <a:pt x="152" y="568"/>
                  </a:lnTo>
                  <a:lnTo>
                    <a:pt x="153" y="564"/>
                  </a:lnTo>
                  <a:lnTo>
                    <a:pt x="155" y="560"/>
                  </a:lnTo>
                  <a:lnTo>
                    <a:pt x="157" y="556"/>
                  </a:lnTo>
                  <a:lnTo>
                    <a:pt x="163" y="551"/>
                  </a:lnTo>
                  <a:lnTo>
                    <a:pt x="168" y="544"/>
                  </a:lnTo>
                  <a:lnTo>
                    <a:pt x="168" y="544"/>
                  </a:lnTo>
                  <a:lnTo>
                    <a:pt x="169" y="539"/>
                  </a:lnTo>
                  <a:lnTo>
                    <a:pt x="170" y="535"/>
                  </a:lnTo>
                  <a:lnTo>
                    <a:pt x="171" y="531"/>
                  </a:lnTo>
                  <a:lnTo>
                    <a:pt x="171" y="527"/>
                  </a:lnTo>
                  <a:lnTo>
                    <a:pt x="168" y="520"/>
                  </a:lnTo>
                  <a:lnTo>
                    <a:pt x="167" y="517"/>
                  </a:lnTo>
                  <a:lnTo>
                    <a:pt x="165" y="515"/>
                  </a:lnTo>
                  <a:lnTo>
                    <a:pt x="165" y="515"/>
                  </a:lnTo>
                  <a:lnTo>
                    <a:pt x="163" y="513"/>
                  </a:lnTo>
                  <a:lnTo>
                    <a:pt x="161" y="511"/>
                  </a:lnTo>
                  <a:lnTo>
                    <a:pt x="161" y="509"/>
                  </a:lnTo>
                  <a:lnTo>
                    <a:pt x="163" y="506"/>
                  </a:lnTo>
                  <a:lnTo>
                    <a:pt x="165" y="502"/>
                  </a:lnTo>
                  <a:lnTo>
                    <a:pt x="169" y="498"/>
                  </a:lnTo>
                  <a:lnTo>
                    <a:pt x="169" y="498"/>
                  </a:lnTo>
                  <a:lnTo>
                    <a:pt x="173" y="494"/>
                  </a:lnTo>
                  <a:lnTo>
                    <a:pt x="174" y="492"/>
                  </a:lnTo>
                  <a:lnTo>
                    <a:pt x="174" y="490"/>
                  </a:lnTo>
                  <a:lnTo>
                    <a:pt x="173" y="484"/>
                  </a:lnTo>
                  <a:lnTo>
                    <a:pt x="169" y="476"/>
                  </a:lnTo>
                  <a:lnTo>
                    <a:pt x="169" y="476"/>
                  </a:lnTo>
                  <a:lnTo>
                    <a:pt x="168" y="472"/>
                  </a:lnTo>
                  <a:lnTo>
                    <a:pt x="168" y="468"/>
                  </a:lnTo>
                  <a:lnTo>
                    <a:pt x="170" y="465"/>
                  </a:lnTo>
                  <a:lnTo>
                    <a:pt x="173" y="462"/>
                  </a:lnTo>
                  <a:lnTo>
                    <a:pt x="179" y="458"/>
                  </a:lnTo>
                  <a:lnTo>
                    <a:pt x="182" y="456"/>
                  </a:lnTo>
                  <a:lnTo>
                    <a:pt x="183" y="454"/>
                  </a:lnTo>
                  <a:lnTo>
                    <a:pt x="183" y="454"/>
                  </a:lnTo>
                  <a:lnTo>
                    <a:pt x="185" y="452"/>
                  </a:lnTo>
                  <a:lnTo>
                    <a:pt x="189" y="451"/>
                  </a:lnTo>
                  <a:lnTo>
                    <a:pt x="194" y="450"/>
                  </a:lnTo>
                  <a:lnTo>
                    <a:pt x="200" y="450"/>
                  </a:lnTo>
                  <a:lnTo>
                    <a:pt x="213" y="452"/>
                  </a:lnTo>
                  <a:lnTo>
                    <a:pt x="225" y="455"/>
                  </a:lnTo>
                  <a:lnTo>
                    <a:pt x="225" y="455"/>
                  </a:lnTo>
                  <a:lnTo>
                    <a:pt x="227" y="456"/>
                  </a:lnTo>
                  <a:lnTo>
                    <a:pt x="229" y="458"/>
                  </a:lnTo>
                  <a:lnTo>
                    <a:pt x="230" y="460"/>
                  </a:lnTo>
                  <a:lnTo>
                    <a:pt x="231" y="462"/>
                  </a:lnTo>
                  <a:lnTo>
                    <a:pt x="231" y="467"/>
                  </a:lnTo>
                  <a:lnTo>
                    <a:pt x="230" y="474"/>
                  </a:lnTo>
                  <a:lnTo>
                    <a:pt x="226" y="488"/>
                  </a:lnTo>
                  <a:lnTo>
                    <a:pt x="224" y="495"/>
                  </a:lnTo>
                  <a:lnTo>
                    <a:pt x="224" y="502"/>
                  </a:lnTo>
                  <a:lnTo>
                    <a:pt x="224" y="502"/>
                  </a:lnTo>
                  <a:lnTo>
                    <a:pt x="224" y="505"/>
                  </a:lnTo>
                  <a:lnTo>
                    <a:pt x="225" y="508"/>
                  </a:lnTo>
                  <a:lnTo>
                    <a:pt x="226" y="510"/>
                  </a:lnTo>
                  <a:lnTo>
                    <a:pt x="228" y="512"/>
                  </a:lnTo>
                  <a:lnTo>
                    <a:pt x="233" y="514"/>
                  </a:lnTo>
                  <a:lnTo>
                    <a:pt x="239" y="515"/>
                  </a:lnTo>
                  <a:lnTo>
                    <a:pt x="245" y="516"/>
                  </a:lnTo>
                  <a:lnTo>
                    <a:pt x="254" y="516"/>
                  </a:lnTo>
                  <a:lnTo>
                    <a:pt x="268" y="515"/>
                  </a:lnTo>
                  <a:lnTo>
                    <a:pt x="268" y="515"/>
                  </a:lnTo>
                  <a:lnTo>
                    <a:pt x="279" y="515"/>
                  </a:lnTo>
                  <a:lnTo>
                    <a:pt x="287" y="517"/>
                  </a:lnTo>
                  <a:lnTo>
                    <a:pt x="296" y="521"/>
                  </a:lnTo>
                  <a:lnTo>
                    <a:pt x="306" y="528"/>
                  </a:lnTo>
                  <a:lnTo>
                    <a:pt x="306" y="528"/>
                  </a:lnTo>
                  <a:lnTo>
                    <a:pt x="315" y="535"/>
                  </a:lnTo>
                  <a:lnTo>
                    <a:pt x="325" y="545"/>
                  </a:lnTo>
                  <a:lnTo>
                    <a:pt x="348" y="569"/>
                  </a:lnTo>
                  <a:lnTo>
                    <a:pt x="348" y="569"/>
                  </a:lnTo>
                  <a:lnTo>
                    <a:pt x="348" y="561"/>
                  </a:lnTo>
                  <a:lnTo>
                    <a:pt x="347" y="552"/>
                  </a:lnTo>
                  <a:lnTo>
                    <a:pt x="345" y="540"/>
                  </a:lnTo>
                  <a:lnTo>
                    <a:pt x="345" y="540"/>
                  </a:lnTo>
                  <a:lnTo>
                    <a:pt x="342" y="534"/>
                  </a:lnTo>
                  <a:lnTo>
                    <a:pt x="339" y="528"/>
                  </a:lnTo>
                  <a:lnTo>
                    <a:pt x="330" y="514"/>
                  </a:lnTo>
                  <a:lnTo>
                    <a:pt x="330" y="51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1" name="Freeform 207">
              <a:extLst>
                <a:ext uri="{FF2B5EF4-FFF2-40B4-BE49-F238E27FC236}">
                  <a16:creationId xmlns:a16="http://schemas.microsoft.com/office/drawing/2014/main" id="{4D0F3129-A368-418D-9DEC-6D47B7B9155C}"/>
                </a:ext>
              </a:extLst>
            </p:cNvPr>
            <p:cNvSpPr>
              <a:spLocks/>
            </p:cNvSpPr>
            <p:nvPr/>
          </p:nvSpPr>
          <p:spPr bwMode="auto">
            <a:xfrm>
              <a:off x="2882102" y="2210751"/>
              <a:ext cx="64832" cy="261151"/>
            </a:xfrm>
            <a:custGeom>
              <a:avLst/>
              <a:gdLst>
                <a:gd name="T0" fmla="*/ 35 w 202"/>
                <a:gd name="T1" fmla="*/ 256 h 708"/>
                <a:gd name="T2" fmla="*/ 34 w 202"/>
                <a:gd name="T3" fmla="*/ 304 h 708"/>
                <a:gd name="T4" fmla="*/ 22 w 202"/>
                <a:gd name="T5" fmla="*/ 332 h 708"/>
                <a:gd name="T6" fmla="*/ 31 w 202"/>
                <a:gd name="T7" fmla="*/ 344 h 708"/>
                <a:gd name="T8" fmla="*/ 38 w 202"/>
                <a:gd name="T9" fmla="*/ 399 h 708"/>
                <a:gd name="T10" fmla="*/ 26 w 202"/>
                <a:gd name="T11" fmla="*/ 437 h 708"/>
                <a:gd name="T12" fmla="*/ 25 w 202"/>
                <a:gd name="T13" fmla="*/ 466 h 708"/>
                <a:gd name="T14" fmla="*/ 16 w 202"/>
                <a:gd name="T15" fmla="*/ 489 h 708"/>
                <a:gd name="T16" fmla="*/ 33 w 202"/>
                <a:gd name="T17" fmla="*/ 517 h 708"/>
                <a:gd name="T18" fmla="*/ 35 w 202"/>
                <a:gd name="T19" fmla="*/ 544 h 708"/>
                <a:gd name="T20" fmla="*/ 22 w 202"/>
                <a:gd name="T21" fmla="*/ 576 h 708"/>
                <a:gd name="T22" fmla="*/ 25 w 202"/>
                <a:gd name="T23" fmla="*/ 603 h 708"/>
                <a:gd name="T24" fmla="*/ 20 w 202"/>
                <a:gd name="T25" fmla="*/ 640 h 708"/>
                <a:gd name="T26" fmla="*/ 14 w 202"/>
                <a:gd name="T27" fmla="*/ 679 h 708"/>
                <a:gd name="T28" fmla="*/ 31 w 202"/>
                <a:gd name="T29" fmla="*/ 708 h 708"/>
                <a:gd name="T30" fmla="*/ 39 w 202"/>
                <a:gd name="T31" fmla="*/ 685 h 708"/>
                <a:gd name="T32" fmla="*/ 54 w 202"/>
                <a:gd name="T33" fmla="*/ 667 h 708"/>
                <a:gd name="T34" fmla="*/ 69 w 202"/>
                <a:gd name="T35" fmla="*/ 654 h 708"/>
                <a:gd name="T36" fmla="*/ 104 w 202"/>
                <a:gd name="T37" fmla="*/ 665 h 708"/>
                <a:gd name="T38" fmla="*/ 118 w 202"/>
                <a:gd name="T39" fmla="*/ 689 h 708"/>
                <a:gd name="T40" fmla="*/ 123 w 202"/>
                <a:gd name="T41" fmla="*/ 700 h 708"/>
                <a:gd name="T42" fmla="*/ 132 w 202"/>
                <a:gd name="T43" fmla="*/ 677 h 708"/>
                <a:gd name="T44" fmla="*/ 127 w 202"/>
                <a:gd name="T45" fmla="*/ 645 h 708"/>
                <a:gd name="T46" fmla="*/ 98 w 202"/>
                <a:gd name="T47" fmla="*/ 631 h 708"/>
                <a:gd name="T48" fmla="*/ 93 w 202"/>
                <a:gd name="T49" fmla="*/ 607 h 708"/>
                <a:gd name="T50" fmla="*/ 65 w 202"/>
                <a:gd name="T51" fmla="*/ 571 h 708"/>
                <a:gd name="T52" fmla="*/ 64 w 202"/>
                <a:gd name="T53" fmla="*/ 531 h 708"/>
                <a:gd name="T54" fmla="*/ 94 w 202"/>
                <a:gd name="T55" fmla="*/ 451 h 708"/>
                <a:gd name="T56" fmla="*/ 126 w 202"/>
                <a:gd name="T57" fmla="*/ 431 h 708"/>
                <a:gd name="T58" fmla="*/ 150 w 202"/>
                <a:gd name="T59" fmla="*/ 440 h 708"/>
                <a:gd name="T60" fmla="*/ 183 w 202"/>
                <a:gd name="T61" fmla="*/ 475 h 708"/>
                <a:gd name="T62" fmla="*/ 200 w 202"/>
                <a:gd name="T63" fmla="*/ 481 h 708"/>
                <a:gd name="T64" fmla="*/ 193 w 202"/>
                <a:gd name="T65" fmla="*/ 463 h 708"/>
                <a:gd name="T66" fmla="*/ 169 w 202"/>
                <a:gd name="T67" fmla="*/ 427 h 708"/>
                <a:gd name="T68" fmla="*/ 154 w 202"/>
                <a:gd name="T69" fmla="*/ 388 h 708"/>
                <a:gd name="T70" fmla="*/ 138 w 202"/>
                <a:gd name="T71" fmla="*/ 344 h 708"/>
                <a:gd name="T72" fmla="*/ 128 w 202"/>
                <a:gd name="T73" fmla="*/ 310 h 708"/>
                <a:gd name="T74" fmla="*/ 129 w 202"/>
                <a:gd name="T75" fmla="*/ 277 h 708"/>
                <a:gd name="T76" fmla="*/ 111 w 202"/>
                <a:gd name="T77" fmla="*/ 253 h 708"/>
                <a:gd name="T78" fmla="*/ 120 w 202"/>
                <a:gd name="T79" fmla="*/ 244 h 708"/>
                <a:gd name="T80" fmla="*/ 96 w 202"/>
                <a:gd name="T81" fmla="*/ 204 h 708"/>
                <a:gd name="T82" fmla="*/ 104 w 202"/>
                <a:gd name="T83" fmla="*/ 173 h 708"/>
                <a:gd name="T84" fmla="*/ 115 w 202"/>
                <a:gd name="T85" fmla="*/ 153 h 708"/>
                <a:gd name="T86" fmla="*/ 105 w 202"/>
                <a:gd name="T87" fmla="*/ 100 h 708"/>
                <a:gd name="T88" fmla="*/ 94 w 202"/>
                <a:gd name="T89" fmla="*/ 74 h 708"/>
                <a:gd name="T90" fmla="*/ 87 w 202"/>
                <a:gd name="T91" fmla="*/ 50 h 708"/>
                <a:gd name="T92" fmla="*/ 69 w 202"/>
                <a:gd name="T93" fmla="*/ 3 h 708"/>
                <a:gd name="T94" fmla="*/ 51 w 202"/>
                <a:gd name="T95" fmla="*/ 9 h 708"/>
                <a:gd name="T96" fmla="*/ 56 w 202"/>
                <a:gd name="T97" fmla="*/ 23 h 708"/>
                <a:gd name="T98" fmla="*/ 67 w 202"/>
                <a:gd name="T99" fmla="*/ 44 h 708"/>
                <a:gd name="T100" fmla="*/ 57 w 202"/>
                <a:gd name="T101" fmla="*/ 61 h 708"/>
                <a:gd name="T102" fmla="*/ 51 w 202"/>
                <a:gd name="T103" fmla="*/ 78 h 708"/>
                <a:gd name="T104" fmla="*/ 27 w 202"/>
                <a:gd name="T105" fmla="*/ 71 h 708"/>
                <a:gd name="T106" fmla="*/ 12 w 202"/>
                <a:gd name="T107" fmla="*/ 85 h 708"/>
                <a:gd name="T108" fmla="*/ 14 w 202"/>
                <a:gd name="T109" fmla="*/ 108 h 708"/>
                <a:gd name="T110" fmla="*/ 19 w 202"/>
                <a:gd name="T111" fmla="*/ 146 h 708"/>
                <a:gd name="T112" fmla="*/ 2 w 202"/>
                <a:gd name="T113" fmla="*/ 179 h 708"/>
                <a:gd name="T114" fmla="*/ 0 w 202"/>
                <a:gd name="T115" fmla="*/ 21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708">
                  <a:moveTo>
                    <a:pt x="8" y="224"/>
                  </a:moveTo>
                  <a:lnTo>
                    <a:pt x="8" y="224"/>
                  </a:lnTo>
                  <a:lnTo>
                    <a:pt x="18" y="233"/>
                  </a:lnTo>
                  <a:lnTo>
                    <a:pt x="27" y="241"/>
                  </a:lnTo>
                  <a:lnTo>
                    <a:pt x="31" y="246"/>
                  </a:lnTo>
                  <a:lnTo>
                    <a:pt x="33" y="250"/>
                  </a:lnTo>
                  <a:lnTo>
                    <a:pt x="35" y="256"/>
                  </a:lnTo>
                  <a:lnTo>
                    <a:pt x="36" y="261"/>
                  </a:lnTo>
                  <a:lnTo>
                    <a:pt x="36" y="261"/>
                  </a:lnTo>
                  <a:lnTo>
                    <a:pt x="37" y="284"/>
                  </a:lnTo>
                  <a:lnTo>
                    <a:pt x="36" y="295"/>
                  </a:lnTo>
                  <a:lnTo>
                    <a:pt x="35" y="300"/>
                  </a:lnTo>
                  <a:lnTo>
                    <a:pt x="34" y="304"/>
                  </a:lnTo>
                  <a:lnTo>
                    <a:pt x="34" y="304"/>
                  </a:lnTo>
                  <a:lnTo>
                    <a:pt x="30" y="311"/>
                  </a:lnTo>
                  <a:lnTo>
                    <a:pt x="27" y="316"/>
                  </a:lnTo>
                  <a:lnTo>
                    <a:pt x="25" y="320"/>
                  </a:lnTo>
                  <a:lnTo>
                    <a:pt x="24" y="325"/>
                  </a:lnTo>
                  <a:lnTo>
                    <a:pt x="24" y="325"/>
                  </a:lnTo>
                  <a:lnTo>
                    <a:pt x="23" y="329"/>
                  </a:lnTo>
                  <a:lnTo>
                    <a:pt x="22" y="332"/>
                  </a:lnTo>
                  <a:lnTo>
                    <a:pt x="22" y="334"/>
                  </a:lnTo>
                  <a:lnTo>
                    <a:pt x="22" y="336"/>
                  </a:lnTo>
                  <a:lnTo>
                    <a:pt x="24" y="338"/>
                  </a:lnTo>
                  <a:lnTo>
                    <a:pt x="26" y="340"/>
                  </a:lnTo>
                  <a:lnTo>
                    <a:pt x="26" y="340"/>
                  </a:lnTo>
                  <a:lnTo>
                    <a:pt x="29" y="342"/>
                  </a:lnTo>
                  <a:lnTo>
                    <a:pt x="31" y="344"/>
                  </a:lnTo>
                  <a:lnTo>
                    <a:pt x="33" y="347"/>
                  </a:lnTo>
                  <a:lnTo>
                    <a:pt x="34" y="350"/>
                  </a:lnTo>
                  <a:lnTo>
                    <a:pt x="35" y="359"/>
                  </a:lnTo>
                  <a:lnTo>
                    <a:pt x="36" y="369"/>
                  </a:lnTo>
                  <a:lnTo>
                    <a:pt x="36" y="369"/>
                  </a:lnTo>
                  <a:lnTo>
                    <a:pt x="36" y="384"/>
                  </a:lnTo>
                  <a:lnTo>
                    <a:pt x="38" y="399"/>
                  </a:lnTo>
                  <a:lnTo>
                    <a:pt x="37" y="413"/>
                  </a:lnTo>
                  <a:lnTo>
                    <a:pt x="36" y="419"/>
                  </a:lnTo>
                  <a:lnTo>
                    <a:pt x="35" y="423"/>
                  </a:lnTo>
                  <a:lnTo>
                    <a:pt x="35" y="423"/>
                  </a:lnTo>
                  <a:lnTo>
                    <a:pt x="31" y="428"/>
                  </a:lnTo>
                  <a:lnTo>
                    <a:pt x="28" y="433"/>
                  </a:lnTo>
                  <a:lnTo>
                    <a:pt x="26" y="437"/>
                  </a:lnTo>
                  <a:lnTo>
                    <a:pt x="26" y="443"/>
                  </a:lnTo>
                  <a:lnTo>
                    <a:pt x="26" y="443"/>
                  </a:lnTo>
                  <a:lnTo>
                    <a:pt x="27" y="450"/>
                  </a:lnTo>
                  <a:lnTo>
                    <a:pt x="28" y="457"/>
                  </a:lnTo>
                  <a:lnTo>
                    <a:pt x="28" y="461"/>
                  </a:lnTo>
                  <a:lnTo>
                    <a:pt x="27" y="464"/>
                  </a:lnTo>
                  <a:lnTo>
                    <a:pt x="25" y="466"/>
                  </a:lnTo>
                  <a:lnTo>
                    <a:pt x="23" y="469"/>
                  </a:lnTo>
                  <a:lnTo>
                    <a:pt x="23" y="469"/>
                  </a:lnTo>
                  <a:lnTo>
                    <a:pt x="18" y="474"/>
                  </a:lnTo>
                  <a:lnTo>
                    <a:pt x="16" y="478"/>
                  </a:lnTo>
                  <a:lnTo>
                    <a:pt x="16" y="483"/>
                  </a:lnTo>
                  <a:lnTo>
                    <a:pt x="16" y="489"/>
                  </a:lnTo>
                  <a:lnTo>
                    <a:pt x="16" y="489"/>
                  </a:lnTo>
                  <a:lnTo>
                    <a:pt x="17" y="495"/>
                  </a:lnTo>
                  <a:lnTo>
                    <a:pt x="19" y="501"/>
                  </a:lnTo>
                  <a:lnTo>
                    <a:pt x="21" y="505"/>
                  </a:lnTo>
                  <a:lnTo>
                    <a:pt x="25" y="510"/>
                  </a:lnTo>
                  <a:lnTo>
                    <a:pt x="25" y="510"/>
                  </a:lnTo>
                  <a:lnTo>
                    <a:pt x="29" y="513"/>
                  </a:lnTo>
                  <a:lnTo>
                    <a:pt x="33" y="517"/>
                  </a:lnTo>
                  <a:lnTo>
                    <a:pt x="35" y="520"/>
                  </a:lnTo>
                  <a:lnTo>
                    <a:pt x="36" y="524"/>
                  </a:lnTo>
                  <a:lnTo>
                    <a:pt x="37" y="528"/>
                  </a:lnTo>
                  <a:lnTo>
                    <a:pt x="37" y="534"/>
                  </a:lnTo>
                  <a:lnTo>
                    <a:pt x="37" y="534"/>
                  </a:lnTo>
                  <a:lnTo>
                    <a:pt x="36" y="540"/>
                  </a:lnTo>
                  <a:lnTo>
                    <a:pt x="35" y="544"/>
                  </a:lnTo>
                  <a:lnTo>
                    <a:pt x="32" y="552"/>
                  </a:lnTo>
                  <a:lnTo>
                    <a:pt x="29" y="558"/>
                  </a:lnTo>
                  <a:lnTo>
                    <a:pt x="27" y="566"/>
                  </a:lnTo>
                  <a:lnTo>
                    <a:pt x="27" y="566"/>
                  </a:lnTo>
                  <a:lnTo>
                    <a:pt x="26" y="570"/>
                  </a:lnTo>
                  <a:lnTo>
                    <a:pt x="25" y="573"/>
                  </a:lnTo>
                  <a:lnTo>
                    <a:pt x="22" y="576"/>
                  </a:lnTo>
                  <a:lnTo>
                    <a:pt x="19" y="578"/>
                  </a:lnTo>
                  <a:lnTo>
                    <a:pt x="19" y="580"/>
                  </a:lnTo>
                  <a:lnTo>
                    <a:pt x="19" y="583"/>
                  </a:lnTo>
                  <a:lnTo>
                    <a:pt x="19" y="583"/>
                  </a:lnTo>
                  <a:lnTo>
                    <a:pt x="20" y="590"/>
                  </a:lnTo>
                  <a:lnTo>
                    <a:pt x="23" y="596"/>
                  </a:lnTo>
                  <a:lnTo>
                    <a:pt x="25" y="603"/>
                  </a:lnTo>
                  <a:lnTo>
                    <a:pt x="26" y="607"/>
                  </a:lnTo>
                  <a:lnTo>
                    <a:pt x="26" y="612"/>
                  </a:lnTo>
                  <a:lnTo>
                    <a:pt x="26" y="612"/>
                  </a:lnTo>
                  <a:lnTo>
                    <a:pt x="26" y="622"/>
                  </a:lnTo>
                  <a:lnTo>
                    <a:pt x="24" y="628"/>
                  </a:lnTo>
                  <a:lnTo>
                    <a:pt x="22" y="635"/>
                  </a:lnTo>
                  <a:lnTo>
                    <a:pt x="20" y="640"/>
                  </a:lnTo>
                  <a:lnTo>
                    <a:pt x="20" y="640"/>
                  </a:lnTo>
                  <a:lnTo>
                    <a:pt x="17" y="645"/>
                  </a:lnTo>
                  <a:lnTo>
                    <a:pt x="15" y="649"/>
                  </a:lnTo>
                  <a:lnTo>
                    <a:pt x="14" y="655"/>
                  </a:lnTo>
                  <a:lnTo>
                    <a:pt x="14" y="666"/>
                  </a:lnTo>
                  <a:lnTo>
                    <a:pt x="14" y="666"/>
                  </a:lnTo>
                  <a:lnTo>
                    <a:pt x="14" y="679"/>
                  </a:lnTo>
                  <a:lnTo>
                    <a:pt x="13" y="691"/>
                  </a:lnTo>
                  <a:lnTo>
                    <a:pt x="14" y="696"/>
                  </a:lnTo>
                  <a:lnTo>
                    <a:pt x="15" y="701"/>
                  </a:lnTo>
                  <a:lnTo>
                    <a:pt x="18" y="704"/>
                  </a:lnTo>
                  <a:lnTo>
                    <a:pt x="23" y="706"/>
                  </a:lnTo>
                  <a:lnTo>
                    <a:pt x="23" y="706"/>
                  </a:lnTo>
                  <a:lnTo>
                    <a:pt x="31" y="708"/>
                  </a:lnTo>
                  <a:lnTo>
                    <a:pt x="32" y="708"/>
                  </a:lnTo>
                  <a:lnTo>
                    <a:pt x="33" y="707"/>
                  </a:lnTo>
                  <a:lnTo>
                    <a:pt x="34" y="702"/>
                  </a:lnTo>
                  <a:lnTo>
                    <a:pt x="35" y="693"/>
                  </a:lnTo>
                  <a:lnTo>
                    <a:pt x="35" y="693"/>
                  </a:lnTo>
                  <a:lnTo>
                    <a:pt x="36" y="689"/>
                  </a:lnTo>
                  <a:lnTo>
                    <a:pt x="39" y="685"/>
                  </a:lnTo>
                  <a:lnTo>
                    <a:pt x="41" y="682"/>
                  </a:lnTo>
                  <a:lnTo>
                    <a:pt x="44" y="680"/>
                  </a:lnTo>
                  <a:lnTo>
                    <a:pt x="47" y="678"/>
                  </a:lnTo>
                  <a:lnTo>
                    <a:pt x="50" y="675"/>
                  </a:lnTo>
                  <a:lnTo>
                    <a:pt x="52" y="671"/>
                  </a:lnTo>
                  <a:lnTo>
                    <a:pt x="54" y="667"/>
                  </a:lnTo>
                  <a:lnTo>
                    <a:pt x="54" y="667"/>
                  </a:lnTo>
                  <a:lnTo>
                    <a:pt x="56" y="658"/>
                  </a:lnTo>
                  <a:lnTo>
                    <a:pt x="57" y="656"/>
                  </a:lnTo>
                  <a:lnTo>
                    <a:pt x="59" y="655"/>
                  </a:lnTo>
                  <a:lnTo>
                    <a:pt x="61" y="654"/>
                  </a:lnTo>
                  <a:lnTo>
                    <a:pt x="63" y="654"/>
                  </a:lnTo>
                  <a:lnTo>
                    <a:pt x="69" y="654"/>
                  </a:lnTo>
                  <a:lnTo>
                    <a:pt x="69" y="654"/>
                  </a:lnTo>
                  <a:lnTo>
                    <a:pt x="79" y="654"/>
                  </a:lnTo>
                  <a:lnTo>
                    <a:pt x="91" y="654"/>
                  </a:lnTo>
                  <a:lnTo>
                    <a:pt x="96" y="655"/>
                  </a:lnTo>
                  <a:lnTo>
                    <a:pt x="100" y="657"/>
                  </a:lnTo>
                  <a:lnTo>
                    <a:pt x="103" y="660"/>
                  </a:lnTo>
                  <a:lnTo>
                    <a:pt x="104" y="662"/>
                  </a:lnTo>
                  <a:lnTo>
                    <a:pt x="104" y="665"/>
                  </a:lnTo>
                  <a:lnTo>
                    <a:pt x="104" y="665"/>
                  </a:lnTo>
                  <a:lnTo>
                    <a:pt x="105" y="673"/>
                  </a:lnTo>
                  <a:lnTo>
                    <a:pt x="108" y="679"/>
                  </a:lnTo>
                  <a:lnTo>
                    <a:pt x="111" y="684"/>
                  </a:lnTo>
                  <a:lnTo>
                    <a:pt x="116" y="687"/>
                  </a:lnTo>
                  <a:lnTo>
                    <a:pt x="116" y="687"/>
                  </a:lnTo>
                  <a:lnTo>
                    <a:pt x="118" y="689"/>
                  </a:lnTo>
                  <a:lnTo>
                    <a:pt x="118" y="691"/>
                  </a:lnTo>
                  <a:lnTo>
                    <a:pt x="117" y="695"/>
                  </a:lnTo>
                  <a:lnTo>
                    <a:pt x="116" y="698"/>
                  </a:lnTo>
                  <a:lnTo>
                    <a:pt x="117" y="699"/>
                  </a:lnTo>
                  <a:lnTo>
                    <a:pt x="119" y="700"/>
                  </a:lnTo>
                  <a:lnTo>
                    <a:pt x="119" y="700"/>
                  </a:lnTo>
                  <a:lnTo>
                    <a:pt x="123" y="700"/>
                  </a:lnTo>
                  <a:lnTo>
                    <a:pt x="125" y="699"/>
                  </a:lnTo>
                  <a:lnTo>
                    <a:pt x="125" y="698"/>
                  </a:lnTo>
                  <a:lnTo>
                    <a:pt x="125" y="693"/>
                  </a:lnTo>
                  <a:lnTo>
                    <a:pt x="125" y="693"/>
                  </a:lnTo>
                  <a:lnTo>
                    <a:pt x="128" y="688"/>
                  </a:lnTo>
                  <a:lnTo>
                    <a:pt x="131" y="681"/>
                  </a:lnTo>
                  <a:lnTo>
                    <a:pt x="132" y="677"/>
                  </a:lnTo>
                  <a:lnTo>
                    <a:pt x="133" y="672"/>
                  </a:lnTo>
                  <a:lnTo>
                    <a:pt x="134" y="666"/>
                  </a:lnTo>
                  <a:lnTo>
                    <a:pt x="133" y="659"/>
                  </a:lnTo>
                  <a:lnTo>
                    <a:pt x="133" y="659"/>
                  </a:lnTo>
                  <a:lnTo>
                    <a:pt x="132" y="653"/>
                  </a:lnTo>
                  <a:lnTo>
                    <a:pt x="130" y="648"/>
                  </a:lnTo>
                  <a:lnTo>
                    <a:pt x="127" y="645"/>
                  </a:lnTo>
                  <a:lnTo>
                    <a:pt x="125" y="643"/>
                  </a:lnTo>
                  <a:lnTo>
                    <a:pt x="122" y="641"/>
                  </a:lnTo>
                  <a:lnTo>
                    <a:pt x="119" y="641"/>
                  </a:lnTo>
                  <a:lnTo>
                    <a:pt x="112" y="639"/>
                  </a:lnTo>
                  <a:lnTo>
                    <a:pt x="112" y="639"/>
                  </a:lnTo>
                  <a:lnTo>
                    <a:pt x="105" y="636"/>
                  </a:lnTo>
                  <a:lnTo>
                    <a:pt x="98" y="631"/>
                  </a:lnTo>
                  <a:lnTo>
                    <a:pt x="96" y="628"/>
                  </a:lnTo>
                  <a:lnTo>
                    <a:pt x="94" y="626"/>
                  </a:lnTo>
                  <a:lnTo>
                    <a:pt x="93" y="623"/>
                  </a:lnTo>
                  <a:lnTo>
                    <a:pt x="93" y="620"/>
                  </a:lnTo>
                  <a:lnTo>
                    <a:pt x="93" y="620"/>
                  </a:lnTo>
                  <a:lnTo>
                    <a:pt x="94" y="613"/>
                  </a:lnTo>
                  <a:lnTo>
                    <a:pt x="93" y="607"/>
                  </a:lnTo>
                  <a:lnTo>
                    <a:pt x="92" y="604"/>
                  </a:lnTo>
                  <a:lnTo>
                    <a:pt x="89" y="600"/>
                  </a:lnTo>
                  <a:lnTo>
                    <a:pt x="83" y="593"/>
                  </a:lnTo>
                  <a:lnTo>
                    <a:pt x="83" y="593"/>
                  </a:lnTo>
                  <a:lnTo>
                    <a:pt x="74" y="583"/>
                  </a:lnTo>
                  <a:lnTo>
                    <a:pt x="69" y="577"/>
                  </a:lnTo>
                  <a:lnTo>
                    <a:pt x="65" y="571"/>
                  </a:lnTo>
                  <a:lnTo>
                    <a:pt x="63" y="565"/>
                  </a:lnTo>
                  <a:lnTo>
                    <a:pt x="61" y="558"/>
                  </a:lnTo>
                  <a:lnTo>
                    <a:pt x="60" y="551"/>
                  </a:lnTo>
                  <a:lnTo>
                    <a:pt x="60" y="544"/>
                  </a:lnTo>
                  <a:lnTo>
                    <a:pt x="60" y="544"/>
                  </a:lnTo>
                  <a:lnTo>
                    <a:pt x="62" y="537"/>
                  </a:lnTo>
                  <a:lnTo>
                    <a:pt x="64" y="531"/>
                  </a:lnTo>
                  <a:lnTo>
                    <a:pt x="70" y="518"/>
                  </a:lnTo>
                  <a:lnTo>
                    <a:pt x="78" y="504"/>
                  </a:lnTo>
                  <a:lnTo>
                    <a:pt x="81" y="495"/>
                  </a:lnTo>
                  <a:lnTo>
                    <a:pt x="84" y="486"/>
                  </a:lnTo>
                  <a:lnTo>
                    <a:pt x="84" y="486"/>
                  </a:lnTo>
                  <a:lnTo>
                    <a:pt x="89" y="467"/>
                  </a:lnTo>
                  <a:lnTo>
                    <a:pt x="94" y="451"/>
                  </a:lnTo>
                  <a:lnTo>
                    <a:pt x="97" y="444"/>
                  </a:lnTo>
                  <a:lnTo>
                    <a:pt x="100" y="440"/>
                  </a:lnTo>
                  <a:lnTo>
                    <a:pt x="105" y="436"/>
                  </a:lnTo>
                  <a:lnTo>
                    <a:pt x="109" y="435"/>
                  </a:lnTo>
                  <a:lnTo>
                    <a:pt x="109" y="435"/>
                  </a:lnTo>
                  <a:lnTo>
                    <a:pt x="119" y="433"/>
                  </a:lnTo>
                  <a:lnTo>
                    <a:pt x="126" y="431"/>
                  </a:lnTo>
                  <a:lnTo>
                    <a:pt x="129" y="431"/>
                  </a:lnTo>
                  <a:lnTo>
                    <a:pt x="133" y="431"/>
                  </a:lnTo>
                  <a:lnTo>
                    <a:pt x="137" y="433"/>
                  </a:lnTo>
                  <a:lnTo>
                    <a:pt x="142" y="436"/>
                  </a:lnTo>
                  <a:lnTo>
                    <a:pt x="142" y="436"/>
                  </a:lnTo>
                  <a:lnTo>
                    <a:pt x="146" y="439"/>
                  </a:lnTo>
                  <a:lnTo>
                    <a:pt x="150" y="440"/>
                  </a:lnTo>
                  <a:lnTo>
                    <a:pt x="156" y="442"/>
                  </a:lnTo>
                  <a:lnTo>
                    <a:pt x="160" y="443"/>
                  </a:lnTo>
                  <a:lnTo>
                    <a:pt x="162" y="445"/>
                  </a:lnTo>
                  <a:lnTo>
                    <a:pt x="166" y="448"/>
                  </a:lnTo>
                  <a:lnTo>
                    <a:pt x="169" y="453"/>
                  </a:lnTo>
                  <a:lnTo>
                    <a:pt x="169" y="453"/>
                  </a:lnTo>
                  <a:lnTo>
                    <a:pt x="183" y="475"/>
                  </a:lnTo>
                  <a:lnTo>
                    <a:pt x="186" y="479"/>
                  </a:lnTo>
                  <a:lnTo>
                    <a:pt x="189" y="482"/>
                  </a:lnTo>
                  <a:lnTo>
                    <a:pt x="192" y="484"/>
                  </a:lnTo>
                  <a:lnTo>
                    <a:pt x="195" y="484"/>
                  </a:lnTo>
                  <a:lnTo>
                    <a:pt x="195" y="484"/>
                  </a:lnTo>
                  <a:lnTo>
                    <a:pt x="198" y="483"/>
                  </a:lnTo>
                  <a:lnTo>
                    <a:pt x="200" y="481"/>
                  </a:lnTo>
                  <a:lnTo>
                    <a:pt x="201" y="479"/>
                  </a:lnTo>
                  <a:lnTo>
                    <a:pt x="202" y="477"/>
                  </a:lnTo>
                  <a:lnTo>
                    <a:pt x="201" y="474"/>
                  </a:lnTo>
                  <a:lnTo>
                    <a:pt x="200" y="471"/>
                  </a:lnTo>
                  <a:lnTo>
                    <a:pt x="197" y="467"/>
                  </a:lnTo>
                  <a:lnTo>
                    <a:pt x="193" y="463"/>
                  </a:lnTo>
                  <a:lnTo>
                    <a:pt x="193" y="463"/>
                  </a:lnTo>
                  <a:lnTo>
                    <a:pt x="184" y="454"/>
                  </a:lnTo>
                  <a:lnTo>
                    <a:pt x="176" y="446"/>
                  </a:lnTo>
                  <a:lnTo>
                    <a:pt x="173" y="442"/>
                  </a:lnTo>
                  <a:lnTo>
                    <a:pt x="171" y="437"/>
                  </a:lnTo>
                  <a:lnTo>
                    <a:pt x="170" y="432"/>
                  </a:lnTo>
                  <a:lnTo>
                    <a:pt x="169" y="427"/>
                  </a:lnTo>
                  <a:lnTo>
                    <a:pt x="169" y="427"/>
                  </a:lnTo>
                  <a:lnTo>
                    <a:pt x="169" y="422"/>
                  </a:lnTo>
                  <a:lnTo>
                    <a:pt x="168" y="418"/>
                  </a:lnTo>
                  <a:lnTo>
                    <a:pt x="164" y="409"/>
                  </a:lnTo>
                  <a:lnTo>
                    <a:pt x="159" y="399"/>
                  </a:lnTo>
                  <a:lnTo>
                    <a:pt x="156" y="394"/>
                  </a:lnTo>
                  <a:lnTo>
                    <a:pt x="154" y="388"/>
                  </a:lnTo>
                  <a:lnTo>
                    <a:pt x="154" y="388"/>
                  </a:lnTo>
                  <a:lnTo>
                    <a:pt x="153" y="382"/>
                  </a:lnTo>
                  <a:lnTo>
                    <a:pt x="151" y="377"/>
                  </a:lnTo>
                  <a:lnTo>
                    <a:pt x="145" y="368"/>
                  </a:lnTo>
                  <a:lnTo>
                    <a:pt x="143" y="363"/>
                  </a:lnTo>
                  <a:lnTo>
                    <a:pt x="140" y="358"/>
                  </a:lnTo>
                  <a:lnTo>
                    <a:pt x="139" y="352"/>
                  </a:lnTo>
                  <a:lnTo>
                    <a:pt x="138" y="344"/>
                  </a:lnTo>
                  <a:lnTo>
                    <a:pt x="138" y="344"/>
                  </a:lnTo>
                  <a:lnTo>
                    <a:pt x="138" y="336"/>
                  </a:lnTo>
                  <a:lnTo>
                    <a:pt x="137" y="330"/>
                  </a:lnTo>
                  <a:lnTo>
                    <a:pt x="135" y="325"/>
                  </a:lnTo>
                  <a:lnTo>
                    <a:pt x="133" y="322"/>
                  </a:lnTo>
                  <a:lnTo>
                    <a:pt x="130" y="315"/>
                  </a:lnTo>
                  <a:lnTo>
                    <a:pt x="128" y="310"/>
                  </a:lnTo>
                  <a:lnTo>
                    <a:pt x="128" y="304"/>
                  </a:lnTo>
                  <a:lnTo>
                    <a:pt x="128" y="304"/>
                  </a:lnTo>
                  <a:lnTo>
                    <a:pt x="128" y="298"/>
                  </a:lnTo>
                  <a:lnTo>
                    <a:pt x="128" y="293"/>
                  </a:lnTo>
                  <a:lnTo>
                    <a:pt x="130" y="284"/>
                  </a:lnTo>
                  <a:lnTo>
                    <a:pt x="130" y="280"/>
                  </a:lnTo>
                  <a:lnTo>
                    <a:pt x="129" y="277"/>
                  </a:lnTo>
                  <a:lnTo>
                    <a:pt x="127" y="273"/>
                  </a:lnTo>
                  <a:lnTo>
                    <a:pt x="123" y="269"/>
                  </a:lnTo>
                  <a:lnTo>
                    <a:pt x="123" y="269"/>
                  </a:lnTo>
                  <a:lnTo>
                    <a:pt x="116" y="262"/>
                  </a:lnTo>
                  <a:lnTo>
                    <a:pt x="112" y="257"/>
                  </a:lnTo>
                  <a:lnTo>
                    <a:pt x="111" y="255"/>
                  </a:lnTo>
                  <a:lnTo>
                    <a:pt x="111" y="253"/>
                  </a:lnTo>
                  <a:lnTo>
                    <a:pt x="111" y="251"/>
                  </a:lnTo>
                  <a:lnTo>
                    <a:pt x="113" y="250"/>
                  </a:lnTo>
                  <a:lnTo>
                    <a:pt x="113" y="250"/>
                  </a:lnTo>
                  <a:lnTo>
                    <a:pt x="116" y="247"/>
                  </a:lnTo>
                  <a:lnTo>
                    <a:pt x="119" y="246"/>
                  </a:lnTo>
                  <a:lnTo>
                    <a:pt x="120" y="245"/>
                  </a:lnTo>
                  <a:lnTo>
                    <a:pt x="120" y="244"/>
                  </a:lnTo>
                  <a:lnTo>
                    <a:pt x="117" y="239"/>
                  </a:lnTo>
                  <a:lnTo>
                    <a:pt x="117" y="239"/>
                  </a:lnTo>
                  <a:lnTo>
                    <a:pt x="104" y="224"/>
                  </a:lnTo>
                  <a:lnTo>
                    <a:pt x="101" y="219"/>
                  </a:lnTo>
                  <a:lnTo>
                    <a:pt x="98" y="214"/>
                  </a:lnTo>
                  <a:lnTo>
                    <a:pt x="96" y="209"/>
                  </a:lnTo>
                  <a:lnTo>
                    <a:pt x="96" y="204"/>
                  </a:lnTo>
                  <a:lnTo>
                    <a:pt x="96" y="204"/>
                  </a:lnTo>
                  <a:lnTo>
                    <a:pt x="96" y="198"/>
                  </a:lnTo>
                  <a:lnTo>
                    <a:pt x="96" y="194"/>
                  </a:lnTo>
                  <a:lnTo>
                    <a:pt x="99" y="188"/>
                  </a:lnTo>
                  <a:lnTo>
                    <a:pt x="102" y="182"/>
                  </a:lnTo>
                  <a:lnTo>
                    <a:pt x="103" y="178"/>
                  </a:lnTo>
                  <a:lnTo>
                    <a:pt x="104" y="173"/>
                  </a:lnTo>
                  <a:lnTo>
                    <a:pt x="104" y="173"/>
                  </a:lnTo>
                  <a:lnTo>
                    <a:pt x="105" y="168"/>
                  </a:lnTo>
                  <a:lnTo>
                    <a:pt x="107" y="165"/>
                  </a:lnTo>
                  <a:lnTo>
                    <a:pt x="110" y="162"/>
                  </a:lnTo>
                  <a:lnTo>
                    <a:pt x="112" y="160"/>
                  </a:lnTo>
                  <a:lnTo>
                    <a:pt x="114" y="157"/>
                  </a:lnTo>
                  <a:lnTo>
                    <a:pt x="115" y="153"/>
                  </a:lnTo>
                  <a:lnTo>
                    <a:pt x="116" y="145"/>
                  </a:lnTo>
                  <a:lnTo>
                    <a:pt x="116" y="145"/>
                  </a:lnTo>
                  <a:lnTo>
                    <a:pt x="116" y="130"/>
                  </a:lnTo>
                  <a:lnTo>
                    <a:pt x="114" y="119"/>
                  </a:lnTo>
                  <a:lnTo>
                    <a:pt x="110" y="109"/>
                  </a:lnTo>
                  <a:lnTo>
                    <a:pt x="105" y="100"/>
                  </a:lnTo>
                  <a:lnTo>
                    <a:pt x="105" y="100"/>
                  </a:lnTo>
                  <a:lnTo>
                    <a:pt x="103" y="95"/>
                  </a:lnTo>
                  <a:lnTo>
                    <a:pt x="101" y="90"/>
                  </a:lnTo>
                  <a:lnTo>
                    <a:pt x="99" y="82"/>
                  </a:lnTo>
                  <a:lnTo>
                    <a:pt x="98" y="76"/>
                  </a:lnTo>
                  <a:lnTo>
                    <a:pt x="96" y="75"/>
                  </a:lnTo>
                  <a:lnTo>
                    <a:pt x="94" y="74"/>
                  </a:lnTo>
                  <a:lnTo>
                    <a:pt x="94" y="74"/>
                  </a:lnTo>
                  <a:lnTo>
                    <a:pt x="92" y="74"/>
                  </a:lnTo>
                  <a:lnTo>
                    <a:pt x="91" y="72"/>
                  </a:lnTo>
                  <a:lnTo>
                    <a:pt x="89" y="70"/>
                  </a:lnTo>
                  <a:lnTo>
                    <a:pt x="88" y="67"/>
                  </a:lnTo>
                  <a:lnTo>
                    <a:pt x="87" y="59"/>
                  </a:lnTo>
                  <a:lnTo>
                    <a:pt x="87" y="50"/>
                  </a:lnTo>
                  <a:lnTo>
                    <a:pt x="87" y="50"/>
                  </a:lnTo>
                  <a:lnTo>
                    <a:pt x="87" y="27"/>
                  </a:lnTo>
                  <a:lnTo>
                    <a:pt x="86" y="17"/>
                  </a:lnTo>
                  <a:lnTo>
                    <a:pt x="85" y="13"/>
                  </a:lnTo>
                  <a:lnTo>
                    <a:pt x="83" y="10"/>
                  </a:lnTo>
                  <a:lnTo>
                    <a:pt x="83" y="10"/>
                  </a:lnTo>
                  <a:lnTo>
                    <a:pt x="75" y="5"/>
                  </a:lnTo>
                  <a:lnTo>
                    <a:pt x="69" y="3"/>
                  </a:lnTo>
                  <a:lnTo>
                    <a:pt x="64" y="1"/>
                  </a:lnTo>
                  <a:lnTo>
                    <a:pt x="59" y="0"/>
                  </a:lnTo>
                  <a:lnTo>
                    <a:pt x="55" y="1"/>
                  </a:lnTo>
                  <a:lnTo>
                    <a:pt x="53" y="2"/>
                  </a:lnTo>
                  <a:lnTo>
                    <a:pt x="52" y="4"/>
                  </a:lnTo>
                  <a:lnTo>
                    <a:pt x="51" y="6"/>
                  </a:lnTo>
                  <a:lnTo>
                    <a:pt x="51" y="9"/>
                  </a:lnTo>
                  <a:lnTo>
                    <a:pt x="51" y="9"/>
                  </a:lnTo>
                  <a:lnTo>
                    <a:pt x="50" y="11"/>
                  </a:lnTo>
                  <a:lnTo>
                    <a:pt x="50" y="15"/>
                  </a:lnTo>
                  <a:lnTo>
                    <a:pt x="51" y="17"/>
                  </a:lnTo>
                  <a:lnTo>
                    <a:pt x="52" y="20"/>
                  </a:lnTo>
                  <a:lnTo>
                    <a:pt x="53" y="22"/>
                  </a:lnTo>
                  <a:lnTo>
                    <a:pt x="56" y="23"/>
                  </a:lnTo>
                  <a:lnTo>
                    <a:pt x="56" y="23"/>
                  </a:lnTo>
                  <a:lnTo>
                    <a:pt x="61" y="25"/>
                  </a:lnTo>
                  <a:lnTo>
                    <a:pt x="65" y="27"/>
                  </a:lnTo>
                  <a:lnTo>
                    <a:pt x="66" y="32"/>
                  </a:lnTo>
                  <a:lnTo>
                    <a:pt x="67" y="38"/>
                  </a:lnTo>
                  <a:lnTo>
                    <a:pt x="67" y="38"/>
                  </a:lnTo>
                  <a:lnTo>
                    <a:pt x="67" y="44"/>
                  </a:lnTo>
                  <a:lnTo>
                    <a:pt x="66" y="48"/>
                  </a:lnTo>
                  <a:lnTo>
                    <a:pt x="65" y="49"/>
                  </a:lnTo>
                  <a:lnTo>
                    <a:pt x="61" y="51"/>
                  </a:lnTo>
                  <a:lnTo>
                    <a:pt x="61" y="51"/>
                  </a:lnTo>
                  <a:lnTo>
                    <a:pt x="58" y="53"/>
                  </a:lnTo>
                  <a:lnTo>
                    <a:pt x="57" y="56"/>
                  </a:lnTo>
                  <a:lnTo>
                    <a:pt x="57" y="61"/>
                  </a:lnTo>
                  <a:lnTo>
                    <a:pt x="58" y="67"/>
                  </a:lnTo>
                  <a:lnTo>
                    <a:pt x="58" y="67"/>
                  </a:lnTo>
                  <a:lnTo>
                    <a:pt x="59" y="73"/>
                  </a:lnTo>
                  <a:lnTo>
                    <a:pt x="58" y="77"/>
                  </a:lnTo>
                  <a:lnTo>
                    <a:pt x="57" y="78"/>
                  </a:lnTo>
                  <a:lnTo>
                    <a:pt x="56" y="78"/>
                  </a:lnTo>
                  <a:lnTo>
                    <a:pt x="51" y="78"/>
                  </a:lnTo>
                  <a:lnTo>
                    <a:pt x="51" y="78"/>
                  </a:lnTo>
                  <a:lnTo>
                    <a:pt x="44" y="75"/>
                  </a:lnTo>
                  <a:lnTo>
                    <a:pt x="37" y="71"/>
                  </a:lnTo>
                  <a:lnTo>
                    <a:pt x="34" y="70"/>
                  </a:lnTo>
                  <a:lnTo>
                    <a:pt x="31" y="69"/>
                  </a:lnTo>
                  <a:lnTo>
                    <a:pt x="29" y="69"/>
                  </a:lnTo>
                  <a:lnTo>
                    <a:pt x="27" y="71"/>
                  </a:lnTo>
                  <a:lnTo>
                    <a:pt x="27" y="71"/>
                  </a:lnTo>
                  <a:lnTo>
                    <a:pt x="26" y="73"/>
                  </a:lnTo>
                  <a:lnTo>
                    <a:pt x="23" y="75"/>
                  </a:lnTo>
                  <a:lnTo>
                    <a:pt x="18" y="78"/>
                  </a:lnTo>
                  <a:lnTo>
                    <a:pt x="15" y="80"/>
                  </a:lnTo>
                  <a:lnTo>
                    <a:pt x="13" y="82"/>
                  </a:lnTo>
                  <a:lnTo>
                    <a:pt x="12" y="85"/>
                  </a:lnTo>
                  <a:lnTo>
                    <a:pt x="11" y="89"/>
                  </a:lnTo>
                  <a:lnTo>
                    <a:pt x="11" y="89"/>
                  </a:lnTo>
                  <a:lnTo>
                    <a:pt x="11" y="97"/>
                  </a:lnTo>
                  <a:lnTo>
                    <a:pt x="10" y="101"/>
                  </a:lnTo>
                  <a:lnTo>
                    <a:pt x="11" y="104"/>
                  </a:lnTo>
                  <a:lnTo>
                    <a:pt x="14" y="108"/>
                  </a:lnTo>
                  <a:lnTo>
                    <a:pt x="14" y="108"/>
                  </a:lnTo>
                  <a:lnTo>
                    <a:pt x="16" y="110"/>
                  </a:lnTo>
                  <a:lnTo>
                    <a:pt x="18" y="112"/>
                  </a:lnTo>
                  <a:lnTo>
                    <a:pt x="19" y="118"/>
                  </a:lnTo>
                  <a:lnTo>
                    <a:pt x="19" y="130"/>
                  </a:lnTo>
                  <a:lnTo>
                    <a:pt x="19" y="130"/>
                  </a:lnTo>
                  <a:lnTo>
                    <a:pt x="20" y="143"/>
                  </a:lnTo>
                  <a:lnTo>
                    <a:pt x="19" y="146"/>
                  </a:lnTo>
                  <a:lnTo>
                    <a:pt x="19" y="150"/>
                  </a:lnTo>
                  <a:lnTo>
                    <a:pt x="17" y="154"/>
                  </a:lnTo>
                  <a:lnTo>
                    <a:pt x="14" y="158"/>
                  </a:lnTo>
                  <a:lnTo>
                    <a:pt x="14" y="158"/>
                  </a:lnTo>
                  <a:lnTo>
                    <a:pt x="9" y="166"/>
                  </a:lnTo>
                  <a:lnTo>
                    <a:pt x="4" y="172"/>
                  </a:lnTo>
                  <a:lnTo>
                    <a:pt x="2" y="179"/>
                  </a:lnTo>
                  <a:lnTo>
                    <a:pt x="1" y="183"/>
                  </a:lnTo>
                  <a:lnTo>
                    <a:pt x="1" y="188"/>
                  </a:lnTo>
                  <a:lnTo>
                    <a:pt x="1" y="188"/>
                  </a:lnTo>
                  <a:lnTo>
                    <a:pt x="1" y="192"/>
                  </a:lnTo>
                  <a:lnTo>
                    <a:pt x="1" y="197"/>
                  </a:lnTo>
                  <a:lnTo>
                    <a:pt x="0" y="207"/>
                  </a:lnTo>
                  <a:lnTo>
                    <a:pt x="0" y="211"/>
                  </a:lnTo>
                  <a:lnTo>
                    <a:pt x="1" y="215"/>
                  </a:lnTo>
                  <a:lnTo>
                    <a:pt x="4" y="220"/>
                  </a:lnTo>
                  <a:lnTo>
                    <a:pt x="8" y="224"/>
                  </a:lnTo>
                  <a:lnTo>
                    <a:pt x="8" y="224"/>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2" name="Freeform 208">
              <a:extLst>
                <a:ext uri="{FF2B5EF4-FFF2-40B4-BE49-F238E27FC236}">
                  <a16:creationId xmlns:a16="http://schemas.microsoft.com/office/drawing/2014/main" id="{CE91EC4D-71B9-48B6-B884-A9DCC8E6323B}"/>
                </a:ext>
              </a:extLst>
            </p:cNvPr>
            <p:cNvSpPr>
              <a:spLocks/>
            </p:cNvSpPr>
            <p:nvPr/>
          </p:nvSpPr>
          <p:spPr bwMode="auto">
            <a:xfrm>
              <a:off x="546859" y="1269429"/>
              <a:ext cx="3328071" cy="1342636"/>
            </a:xfrm>
            <a:custGeom>
              <a:avLst/>
              <a:gdLst>
                <a:gd name="T0" fmla="*/ 10052 w 10474"/>
                <a:gd name="T1" fmla="*/ 1200 h 3640"/>
                <a:gd name="T2" fmla="*/ 9235 w 10474"/>
                <a:gd name="T3" fmla="*/ 1091 h 3640"/>
                <a:gd name="T4" fmla="*/ 8514 w 10474"/>
                <a:gd name="T5" fmla="*/ 992 h 3640"/>
                <a:gd name="T6" fmla="*/ 7638 w 10474"/>
                <a:gd name="T7" fmla="*/ 732 h 3640"/>
                <a:gd name="T8" fmla="*/ 7239 w 10474"/>
                <a:gd name="T9" fmla="*/ 717 h 3640"/>
                <a:gd name="T10" fmla="*/ 6738 w 10474"/>
                <a:gd name="T11" fmla="*/ 797 h 3640"/>
                <a:gd name="T12" fmla="*/ 6180 w 10474"/>
                <a:gd name="T13" fmla="*/ 534 h 3640"/>
                <a:gd name="T14" fmla="*/ 5495 w 10474"/>
                <a:gd name="T15" fmla="*/ 510 h 3640"/>
                <a:gd name="T16" fmla="*/ 5139 w 10474"/>
                <a:gd name="T17" fmla="*/ 539 h 3640"/>
                <a:gd name="T18" fmla="*/ 5476 w 10474"/>
                <a:gd name="T19" fmla="*/ 204 h 3640"/>
                <a:gd name="T20" fmla="*/ 5033 w 10474"/>
                <a:gd name="T21" fmla="*/ 33 h 3640"/>
                <a:gd name="T22" fmla="*/ 4530 w 10474"/>
                <a:gd name="T23" fmla="*/ 226 h 3640"/>
                <a:gd name="T24" fmla="*/ 3939 w 10474"/>
                <a:gd name="T25" fmla="*/ 320 h 3640"/>
                <a:gd name="T26" fmla="*/ 3649 w 10474"/>
                <a:gd name="T27" fmla="*/ 535 h 3640"/>
                <a:gd name="T28" fmla="*/ 3207 w 10474"/>
                <a:gd name="T29" fmla="*/ 706 h 3640"/>
                <a:gd name="T30" fmla="*/ 3083 w 10474"/>
                <a:gd name="T31" fmla="*/ 822 h 3640"/>
                <a:gd name="T32" fmla="*/ 2984 w 10474"/>
                <a:gd name="T33" fmla="*/ 1034 h 3640"/>
                <a:gd name="T34" fmla="*/ 3145 w 10474"/>
                <a:gd name="T35" fmla="*/ 1095 h 3640"/>
                <a:gd name="T36" fmla="*/ 2710 w 10474"/>
                <a:gd name="T37" fmla="*/ 1340 h 3640"/>
                <a:gd name="T38" fmla="*/ 2893 w 10474"/>
                <a:gd name="T39" fmla="*/ 768 h 3640"/>
                <a:gd name="T40" fmla="*/ 2635 w 10474"/>
                <a:gd name="T41" fmla="*/ 1085 h 3640"/>
                <a:gd name="T42" fmla="*/ 2095 w 10474"/>
                <a:gd name="T43" fmla="*/ 1143 h 3640"/>
                <a:gd name="T44" fmla="*/ 1699 w 10474"/>
                <a:gd name="T45" fmla="*/ 1129 h 3640"/>
                <a:gd name="T46" fmla="*/ 1142 w 10474"/>
                <a:gd name="T47" fmla="*/ 1249 h 3640"/>
                <a:gd name="T48" fmla="*/ 1064 w 10474"/>
                <a:gd name="T49" fmla="*/ 1404 h 3640"/>
                <a:gd name="T50" fmla="*/ 632 w 10474"/>
                <a:gd name="T51" fmla="*/ 1502 h 3640"/>
                <a:gd name="T52" fmla="*/ 391 w 10474"/>
                <a:gd name="T53" fmla="*/ 1362 h 3640"/>
                <a:gd name="T54" fmla="*/ 741 w 10474"/>
                <a:gd name="T55" fmla="*/ 1163 h 3640"/>
                <a:gd name="T56" fmla="*/ 293 w 10474"/>
                <a:gd name="T57" fmla="*/ 989 h 3640"/>
                <a:gd name="T58" fmla="*/ 108 w 10474"/>
                <a:gd name="T59" fmla="*/ 1312 h 3640"/>
                <a:gd name="T60" fmla="*/ 69 w 10474"/>
                <a:gd name="T61" fmla="*/ 1936 h 3640"/>
                <a:gd name="T62" fmla="*/ 37 w 10474"/>
                <a:gd name="T63" fmla="*/ 2349 h 3640"/>
                <a:gd name="T64" fmla="*/ 268 w 10474"/>
                <a:gd name="T65" fmla="*/ 2706 h 3640"/>
                <a:gd name="T66" fmla="*/ 628 w 10474"/>
                <a:gd name="T67" fmla="*/ 2895 h 3640"/>
                <a:gd name="T68" fmla="*/ 740 w 10474"/>
                <a:gd name="T69" fmla="*/ 3183 h 3640"/>
                <a:gd name="T70" fmla="*/ 1054 w 10474"/>
                <a:gd name="T71" fmla="*/ 3529 h 3640"/>
                <a:gd name="T72" fmla="*/ 1268 w 10474"/>
                <a:gd name="T73" fmla="*/ 3346 h 3640"/>
                <a:gd name="T74" fmla="*/ 1238 w 10474"/>
                <a:gd name="T75" fmla="*/ 3040 h 3640"/>
                <a:gd name="T76" fmla="*/ 1630 w 10474"/>
                <a:gd name="T77" fmla="*/ 2808 h 3640"/>
                <a:gd name="T78" fmla="*/ 2207 w 10474"/>
                <a:gd name="T79" fmla="*/ 2837 h 3640"/>
                <a:gd name="T80" fmla="*/ 2347 w 10474"/>
                <a:gd name="T81" fmla="*/ 2563 h 3640"/>
                <a:gd name="T82" fmla="*/ 2946 w 10474"/>
                <a:gd name="T83" fmla="*/ 2594 h 3640"/>
                <a:gd name="T84" fmla="*/ 3415 w 10474"/>
                <a:gd name="T85" fmla="*/ 2852 h 3640"/>
                <a:gd name="T86" fmla="*/ 3847 w 10474"/>
                <a:gd name="T87" fmla="*/ 3001 h 3640"/>
                <a:gd name="T88" fmla="*/ 4306 w 10474"/>
                <a:gd name="T89" fmla="*/ 2910 h 3640"/>
                <a:gd name="T90" fmla="*/ 4655 w 10474"/>
                <a:gd name="T91" fmla="*/ 2779 h 3640"/>
                <a:gd name="T92" fmla="*/ 5303 w 10474"/>
                <a:gd name="T93" fmla="*/ 3001 h 3640"/>
                <a:gd name="T94" fmla="*/ 5800 w 10474"/>
                <a:gd name="T95" fmla="*/ 2968 h 3640"/>
                <a:gd name="T96" fmla="*/ 6240 w 10474"/>
                <a:gd name="T97" fmla="*/ 2652 h 3640"/>
                <a:gd name="T98" fmla="*/ 6651 w 10474"/>
                <a:gd name="T99" fmla="*/ 3095 h 3640"/>
                <a:gd name="T100" fmla="*/ 6727 w 10474"/>
                <a:gd name="T101" fmla="*/ 3318 h 3640"/>
                <a:gd name="T102" fmla="*/ 7258 w 10474"/>
                <a:gd name="T103" fmla="*/ 3053 h 3640"/>
                <a:gd name="T104" fmla="*/ 7089 w 10474"/>
                <a:gd name="T105" fmla="*/ 2581 h 3640"/>
                <a:gd name="T106" fmla="*/ 7297 w 10474"/>
                <a:gd name="T107" fmla="*/ 2192 h 3640"/>
                <a:gd name="T108" fmla="*/ 7983 w 10474"/>
                <a:gd name="T109" fmla="*/ 2108 h 3640"/>
                <a:gd name="T110" fmla="*/ 8411 w 10474"/>
                <a:gd name="T111" fmla="*/ 1859 h 3640"/>
                <a:gd name="T112" fmla="*/ 8760 w 10474"/>
                <a:gd name="T113" fmla="*/ 1773 h 3640"/>
                <a:gd name="T114" fmla="*/ 8339 w 10474"/>
                <a:gd name="T115" fmla="*/ 2236 h 3640"/>
                <a:gd name="T116" fmla="*/ 8541 w 10474"/>
                <a:gd name="T117" fmla="*/ 2575 h 3640"/>
                <a:gd name="T118" fmla="*/ 8677 w 10474"/>
                <a:gd name="T119" fmla="*/ 2167 h 3640"/>
                <a:gd name="T120" fmla="*/ 9346 w 10474"/>
                <a:gd name="T121" fmla="*/ 1909 h 3640"/>
                <a:gd name="T122" fmla="*/ 9733 w 10474"/>
                <a:gd name="T123" fmla="*/ 1627 h 3640"/>
                <a:gd name="T124" fmla="*/ 9900 w 10474"/>
                <a:gd name="T125" fmla="*/ 1416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4" h="3640">
                  <a:moveTo>
                    <a:pt x="10379" y="1473"/>
                  </a:moveTo>
                  <a:lnTo>
                    <a:pt x="10379" y="1473"/>
                  </a:lnTo>
                  <a:lnTo>
                    <a:pt x="10387" y="1472"/>
                  </a:lnTo>
                  <a:lnTo>
                    <a:pt x="10388" y="1471"/>
                  </a:lnTo>
                  <a:lnTo>
                    <a:pt x="10389" y="1470"/>
                  </a:lnTo>
                  <a:lnTo>
                    <a:pt x="10389" y="1468"/>
                  </a:lnTo>
                  <a:lnTo>
                    <a:pt x="10388" y="1467"/>
                  </a:lnTo>
                  <a:lnTo>
                    <a:pt x="10385" y="1462"/>
                  </a:lnTo>
                  <a:lnTo>
                    <a:pt x="10381" y="1459"/>
                  </a:lnTo>
                  <a:lnTo>
                    <a:pt x="10378" y="1456"/>
                  </a:lnTo>
                  <a:lnTo>
                    <a:pt x="10378" y="1454"/>
                  </a:lnTo>
                  <a:lnTo>
                    <a:pt x="10378" y="1453"/>
                  </a:lnTo>
                  <a:lnTo>
                    <a:pt x="10380" y="1453"/>
                  </a:lnTo>
                  <a:lnTo>
                    <a:pt x="10383" y="1453"/>
                  </a:lnTo>
                  <a:lnTo>
                    <a:pt x="10383" y="1453"/>
                  </a:lnTo>
                  <a:lnTo>
                    <a:pt x="10398" y="1452"/>
                  </a:lnTo>
                  <a:lnTo>
                    <a:pt x="10412" y="1451"/>
                  </a:lnTo>
                  <a:lnTo>
                    <a:pt x="10418" y="1450"/>
                  </a:lnTo>
                  <a:lnTo>
                    <a:pt x="10423" y="1448"/>
                  </a:lnTo>
                  <a:lnTo>
                    <a:pt x="10426" y="1445"/>
                  </a:lnTo>
                  <a:lnTo>
                    <a:pt x="10428" y="1442"/>
                  </a:lnTo>
                  <a:lnTo>
                    <a:pt x="10428" y="1442"/>
                  </a:lnTo>
                  <a:lnTo>
                    <a:pt x="10429" y="1438"/>
                  </a:lnTo>
                  <a:lnTo>
                    <a:pt x="10433" y="1435"/>
                  </a:lnTo>
                  <a:lnTo>
                    <a:pt x="10436" y="1432"/>
                  </a:lnTo>
                  <a:lnTo>
                    <a:pt x="10440" y="1429"/>
                  </a:lnTo>
                  <a:lnTo>
                    <a:pt x="10451" y="1423"/>
                  </a:lnTo>
                  <a:lnTo>
                    <a:pt x="10466" y="1416"/>
                  </a:lnTo>
                  <a:lnTo>
                    <a:pt x="10466" y="1416"/>
                  </a:lnTo>
                  <a:lnTo>
                    <a:pt x="10471" y="1412"/>
                  </a:lnTo>
                  <a:lnTo>
                    <a:pt x="10473" y="1410"/>
                  </a:lnTo>
                  <a:lnTo>
                    <a:pt x="10474" y="1408"/>
                  </a:lnTo>
                  <a:lnTo>
                    <a:pt x="10474" y="1407"/>
                  </a:lnTo>
                  <a:lnTo>
                    <a:pt x="10473" y="1405"/>
                  </a:lnTo>
                  <a:lnTo>
                    <a:pt x="10469" y="1402"/>
                  </a:lnTo>
                  <a:lnTo>
                    <a:pt x="10464" y="1398"/>
                  </a:lnTo>
                  <a:lnTo>
                    <a:pt x="10458" y="1396"/>
                  </a:lnTo>
                  <a:lnTo>
                    <a:pt x="10444" y="1390"/>
                  </a:lnTo>
                  <a:lnTo>
                    <a:pt x="10444" y="1390"/>
                  </a:lnTo>
                  <a:lnTo>
                    <a:pt x="10438" y="1387"/>
                  </a:lnTo>
                  <a:lnTo>
                    <a:pt x="10433" y="1384"/>
                  </a:lnTo>
                  <a:lnTo>
                    <a:pt x="10424" y="1374"/>
                  </a:lnTo>
                  <a:lnTo>
                    <a:pt x="10420" y="1370"/>
                  </a:lnTo>
                  <a:lnTo>
                    <a:pt x="10415" y="1366"/>
                  </a:lnTo>
                  <a:lnTo>
                    <a:pt x="10409" y="1362"/>
                  </a:lnTo>
                  <a:lnTo>
                    <a:pt x="10402" y="1359"/>
                  </a:lnTo>
                  <a:lnTo>
                    <a:pt x="10402" y="1359"/>
                  </a:lnTo>
                  <a:lnTo>
                    <a:pt x="10395" y="1356"/>
                  </a:lnTo>
                  <a:lnTo>
                    <a:pt x="10388" y="1353"/>
                  </a:lnTo>
                  <a:lnTo>
                    <a:pt x="10382" y="1349"/>
                  </a:lnTo>
                  <a:lnTo>
                    <a:pt x="10377" y="1344"/>
                  </a:lnTo>
                  <a:lnTo>
                    <a:pt x="10367" y="1333"/>
                  </a:lnTo>
                  <a:lnTo>
                    <a:pt x="10357" y="1320"/>
                  </a:lnTo>
                  <a:lnTo>
                    <a:pt x="10357" y="1320"/>
                  </a:lnTo>
                  <a:lnTo>
                    <a:pt x="10354" y="1317"/>
                  </a:lnTo>
                  <a:lnTo>
                    <a:pt x="10350" y="1315"/>
                  </a:lnTo>
                  <a:lnTo>
                    <a:pt x="10341" y="1311"/>
                  </a:lnTo>
                  <a:lnTo>
                    <a:pt x="10331" y="1308"/>
                  </a:lnTo>
                  <a:lnTo>
                    <a:pt x="10321" y="1307"/>
                  </a:lnTo>
                  <a:lnTo>
                    <a:pt x="10311" y="1307"/>
                  </a:lnTo>
                  <a:lnTo>
                    <a:pt x="10301" y="1309"/>
                  </a:lnTo>
                  <a:lnTo>
                    <a:pt x="10292" y="1312"/>
                  </a:lnTo>
                  <a:lnTo>
                    <a:pt x="10285" y="1316"/>
                  </a:lnTo>
                  <a:lnTo>
                    <a:pt x="10285" y="1316"/>
                  </a:lnTo>
                  <a:lnTo>
                    <a:pt x="10282" y="1318"/>
                  </a:lnTo>
                  <a:lnTo>
                    <a:pt x="10279" y="1320"/>
                  </a:lnTo>
                  <a:lnTo>
                    <a:pt x="10272" y="1321"/>
                  </a:lnTo>
                  <a:lnTo>
                    <a:pt x="10266" y="1320"/>
                  </a:lnTo>
                  <a:lnTo>
                    <a:pt x="10260" y="1318"/>
                  </a:lnTo>
                  <a:lnTo>
                    <a:pt x="10254" y="1314"/>
                  </a:lnTo>
                  <a:lnTo>
                    <a:pt x="10250" y="1310"/>
                  </a:lnTo>
                  <a:lnTo>
                    <a:pt x="10247" y="1305"/>
                  </a:lnTo>
                  <a:lnTo>
                    <a:pt x="10245" y="1301"/>
                  </a:lnTo>
                  <a:lnTo>
                    <a:pt x="10245" y="1301"/>
                  </a:lnTo>
                  <a:lnTo>
                    <a:pt x="10244" y="1298"/>
                  </a:lnTo>
                  <a:lnTo>
                    <a:pt x="10240" y="1296"/>
                  </a:lnTo>
                  <a:lnTo>
                    <a:pt x="10235" y="1295"/>
                  </a:lnTo>
                  <a:lnTo>
                    <a:pt x="10229" y="1295"/>
                  </a:lnTo>
                  <a:lnTo>
                    <a:pt x="10213" y="1297"/>
                  </a:lnTo>
                  <a:lnTo>
                    <a:pt x="10194" y="1299"/>
                  </a:lnTo>
                  <a:lnTo>
                    <a:pt x="10194" y="1299"/>
                  </a:lnTo>
                  <a:lnTo>
                    <a:pt x="10189" y="1300"/>
                  </a:lnTo>
                  <a:lnTo>
                    <a:pt x="10185" y="1301"/>
                  </a:lnTo>
                  <a:lnTo>
                    <a:pt x="10183" y="1302"/>
                  </a:lnTo>
                  <a:lnTo>
                    <a:pt x="10181" y="1304"/>
                  </a:lnTo>
                  <a:lnTo>
                    <a:pt x="10180" y="1306"/>
                  </a:lnTo>
                  <a:lnTo>
                    <a:pt x="10180" y="1308"/>
                  </a:lnTo>
                  <a:lnTo>
                    <a:pt x="10182" y="1313"/>
                  </a:lnTo>
                  <a:lnTo>
                    <a:pt x="10185" y="1319"/>
                  </a:lnTo>
                  <a:lnTo>
                    <a:pt x="10190" y="1325"/>
                  </a:lnTo>
                  <a:lnTo>
                    <a:pt x="10200" y="1336"/>
                  </a:lnTo>
                  <a:lnTo>
                    <a:pt x="10200" y="1336"/>
                  </a:lnTo>
                  <a:lnTo>
                    <a:pt x="10204" y="1340"/>
                  </a:lnTo>
                  <a:lnTo>
                    <a:pt x="10206" y="1344"/>
                  </a:lnTo>
                  <a:lnTo>
                    <a:pt x="10206" y="1348"/>
                  </a:lnTo>
                  <a:lnTo>
                    <a:pt x="10206" y="1352"/>
                  </a:lnTo>
                  <a:lnTo>
                    <a:pt x="10203" y="1359"/>
                  </a:lnTo>
                  <a:lnTo>
                    <a:pt x="10200" y="1366"/>
                  </a:lnTo>
                  <a:lnTo>
                    <a:pt x="10200" y="1366"/>
                  </a:lnTo>
                  <a:lnTo>
                    <a:pt x="10199" y="1369"/>
                  </a:lnTo>
                  <a:lnTo>
                    <a:pt x="10196" y="1371"/>
                  </a:lnTo>
                  <a:lnTo>
                    <a:pt x="10192" y="1373"/>
                  </a:lnTo>
                  <a:lnTo>
                    <a:pt x="10187" y="1373"/>
                  </a:lnTo>
                  <a:lnTo>
                    <a:pt x="10181" y="1373"/>
                  </a:lnTo>
                  <a:lnTo>
                    <a:pt x="10175" y="1371"/>
                  </a:lnTo>
                  <a:lnTo>
                    <a:pt x="10168" y="1368"/>
                  </a:lnTo>
                  <a:lnTo>
                    <a:pt x="10163" y="1363"/>
                  </a:lnTo>
                  <a:lnTo>
                    <a:pt x="10163" y="1363"/>
                  </a:lnTo>
                  <a:lnTo>
                    <a:pt x="10158" y="1358"/>
                  </a:lnTo>
                  <a:lnTo>
                    <a:pt x="10156" y="1352"/>
                  </a:lnTo>
                  <a:lnTo>
                    <a:pt x="10155" y="1346"/>
                  </a:lnTo>
                  <a:lnTo>
                    <a:pt x="10155" y="1340"/>
                  </a:lnTo>
                  <a:lnTo>
                    <a:pt x="10155" y="1328"/>
                  </a:lnTo>
                  <a:lnTo>
                    <a:pt x="10154" y="1322"/>
                  </a:lnTo>
                  <a:lnTo>
                    <a:pt x="10152" y="1316"/>
                  </a:lnTo>
                  <a:lnTo>
                    <a:pt x="10152" y="1316"/>
                  </a:lnTo>
                  <a:lnTo>
                    <a:pt x="10149" y="1311"/>
                  </a:lnTo>
                  <a:lnTo>
                    <a:pt x="10148" y="1308"/>
                  </a:lnTo>
                  <a:lnTo>
                    <a:pt x="10149" y="1306"/>
                  </a:lnTo>
                  <a:lnTo>
                    <a:pt x="10150" y="1304"/>
                  </a:lnTo>
                  <a:lnTo>
                    <a:pt x="10154" y="1299"/>
                  </a:lnTo>
                  <a:lnTo>
                    <a:pt x="10157" y="1294"/>
                  </a:lnTo>
                  <a:lnTo>
                    <a:pt x="10161" y="1287"/>
                  </a:lnTo>
                  <a:lnTo>
                    <a:pt x="10161" y="1287"/>
                  </a:lnTo>
                  <a:lnTo>
                    <a:pt x="10162" y="1284"/>
                  </a:lnTo>
                  <a:lnTo>
                    <a:pt x="10162" y="1281"/>
                  </a:lnTo>
                  <a:lnTo>
                    <a:pt x="10162" y="1279"/>
                  </a:lnTo>
                  <a:lnTo>
                    <a:pt x="10160" y="1276"/>
                  </a:lnTo>
                  <a:lnTo>
                    <a:pt x="10157" y="1273"/>
                  </a:lnTo>
                  <a:lnTo>
                    <a:pt x="10151" y="1271"/>
                  </a:lnTo>
                  <a:lnTo>
                    <a:pt x="10146" y="1268"/>
                  </a:lnTo>
                  <a:lnTo>
                    <a:pt x="10140" y="1265"/>
                  </a:lnTo>
                  <a:lnTo>
                    <a:pt x="10135" y="1262"/>
                  </a:lnTo>
                  <a:lnTo>
                    <a:pt x="10134" y="1260"/>
                  </a:lnTo>
                  <a:lnTo>
                    <a:pt x="10133" y="1257"/>
                  </a:lnTo>
                  <a:lnTo>
                    <a:pt x="10133" y="1257"/>
                  </a:lnTo>
                  <a:lnTo>
                    <a:pt x="10131" y="1254"/>
                  </a:lnTo>
                  <a:lnTo>
                    <a:pt x="10129" y="1251"/>
                  </a:lnTo>
                  <a:lnTo>
                    <a:pt x="10121" y="1244"/>
                  </a:lnTo>
                  <a:lnTo>
                    <a:pt x="10111" y="1236"/>
                  </a:lnTo>
                  <a:lnTo>
                    <a:pt x="10099" y="1228"/>
                  </a:lnTo>
                  <a:lnTo>
                    <a:pt x="10073" y="1212"/>
                  </a:lnTo>
                  <a:lnTo>
                    <a:pt x="10052" y="1200"/>
                  </a:lnTo>
                  <a:lnTo>
                    <a:pt x="10052" y="1200"/>
                  </a:lnTo>
                  <a:lnTo>
                    <a:pt x="10045" y="1196"/>
                  </a:lnTo>
                  <a:lnTo>
                    <a:pt x="10039" y="1193"/>
                  </a:lnTo>
                  <a:lnTo>
                    <a:pt x="10028" y="1185"/>
                  </a:lnTo>
                  <a:lnTo>
                    <a:pt x="10019" y="1181"/>
                  </a:lnTo>
                  <a:lnTo>
                    <a:pt x="10008" y="1176"/>
                  </a:lnTo>
                  <a:lnTo>
                    <a:pt x="9992" y="1170"/>
                  </a:lnTo>
                  <a:lnTo>
                    <a:pt x="9971" y="1164"/>
                  </a:lnTo>
                  <a:lnTo>
                    <a:pt x="9971" y="1164"/>
                  </a:lnTo>
                  <a:lnTo>
                    <a:pt x="9952" y="1158"/>
                  </a:lnTo>
                  <a:lnTo>
                    <a:pt x="9938" y="1154"/>
                  </a:lnTo>
                  <a:lnTo>
                    <a:pt x="9929" y="1152"/>
                  </a:lnTo>
                  <a:lnTo>
                    <a:pt x="9924" y="1150"/>
                  </a:lnTo>
                  <a:lnTo>
                    <a:pt x="9920" y="1147"/>
                  </a:lnTo>
                  <a:lnTo>
                    <a:pt x="9916" y="1142"/>
                  </a:lnTo>
                  <a:lnTo>
                    <a:pt x="9904" y="1123"/>
                  </a:lnTo>
                  <a:lnTo>
                    <a:pt x="9904" y="1123"/>
                  </a:lnTo>
                  <a:lnTo>
                    <a:pt x="9899" y="1116"/>
                  </a:lnTo>
                  <a:lnTo>
                    <a:pt x="9895" y="1111"/>
                  </a:lnTo>
                  <a:lnTo>
                    <a:pt x="9891" y="1107"/>
                  </a:lnTo>
                  <a:lnTo>
                    <a:pt x="9887" y="1105"/>
                  </a:lnTo>
                  <a:lnTo>
                    <a:pt x="9883" y="1103"/>
                  </a:lnTo>
                  <a:lnTo>
                    <a:pt x="9879" y="1102"/>
                  </a:lnTo>
                  <a:lnTo>
                    <a:pt x="9872" y="1102"/>
                  </a:lnTo>
                  <a:lnTo>
                    <a:pt x="9861" y="1104"/>
                  </a:lnTo>
                  <a:lnTo>
                    <a:pt x="9857" y="1103"/>
                  </a:lnTo>
                  <a:lnTo>
                    <a:pt x="9855" y="1102"/>
                  </a:lnTo>
                  <a:lnTo>
                    <a:pt x="9854" y="1100"/>
                  </a:lnTo>
                  <a:lnTo>
                    <a:pt x="9854" y="1100"/>
                  </a:lnTo>
                  <a:lnTo>
                    <a:pt x="9853" y="1098"/>
                  </a:lnTo>
                  <a:lnTo>
                    <a:pt x="9852" y="1096"/>
                  </a:lnTo>
                  <a:lnTo>
                    <a:pt x="9847" y="1094"/>
                  </a:lnTo>
                  <a:lnTo>
                    <a:pt x="9840" y="1093"/>
                  </a:lnTo>
                  <a:lnTo>
                    <a:pt x="9832" y="1092"/>
                  </a:lnTo>
                  <a:lnTo>
                    <a:pt x="9823" y="1090"/>
                  </a:lnTo>
                  <a:lnTo>
                    <a:pt x="9815" y="1088"/>
                  </a:lnTo>
                  <a:lnTo>
                    <a:pt x="9807" y="1083"/>
                  </a:lnTo>
                  <a:lnTo>
                    <a:pt x="9803" y="1080"/>
                  </a:lnTo>
                  <a:lnTo>
                    <a:pt x="9800" y="1077"/>
                  </a:lnTo>
                  <a:lnTo>
                    <a:pt x="9800" y="1077"/>
                  </a:lnTo>
                  <a:lnTo>
                    <a:pt x="9796" y="1073"/>
                  </a:lnTo>
                  <a:lnTo>
                    <a:pt x="9793" y="1070"/>
                  </a:lnTo>
                  <a:lnTo>
                    <a:pt x="9785" y="1066"/>
                  </a:lnTo>
                  <a:lnTo>
                    <a:pt x="9778" y="1063"/>
                  </a:lnTo>
                  <a:lnTo>
                    <a:pt x="9770" y="1061"/>
                  </a:lnTo>
                  <a:lnTo>
                    <a:pt x="9763" y="1059"/>
                  </a:lnTo>
                  <a:lnTo>
                    <a:pt x="9755" y="1056"/>
                  </a:lnTo>
                  <a:lnTo>
                    <a:pt x="9749" y="1053"/>
                  </a:lnTo>
                  <a:lnTo>
                    <a:pt x="9746" y="1050"/>
                  </a:lnTo>
                  <a:lnTo>
                    <a:pt x="9744" y="1047"/>
                  </a:lnTo>
                  <a:lnTo>
                    <a:pt x="9744" y="1047"/>
                  </a:lnTo>
                  <a:lnTo>
                    <a:pt x="9740" y="1043"/>
                  </a:lnTo>
                  <a:lnTo>
                    <a:pt x="9736" y="1040"/>
                  </a:lnTo>
                  <a:lnTo>
                    <a:pt x="9732" y="1038"/>
                  </a:lnTo>
                  <a:lnTo>
                    <a:pt x="9726" y="1036"/>
                  </a:lnTo>
                  <a:lnTo>
                    <a:pt x="9714" y="1031"/>
                  </a:lnTo>
                  <a:lnTo>
                    <a:pt x="9699" y="1029"/>
                  </a:lnTo>
                  <a:lnTo>
                    <a:pt x="9667" y="1025"/>
                  </a:lnTo>
                  <a:lnTo>
                    <a:pt x="9650" y="1023"/>
                  </a:lnTo>
                  <a:lnTo>
                    <a:pt x="9634" y="1020"/>
                  </a:lnTo>
                  <a:lnTo>
                    <a:pt x="9634" y="1020"/>
                  </a:lnTo>
                  <a:lnTo>
                    <a:pt x="9611" y="1014"/>
                  </a:lnTo>
                  <a:lnTo>
                    <a:pt x="9603" y="1012"/>
                  </a:lnTo>
                  <a:lnTo>
                    <a:pt x="9598" y="1010"/>
                  </a:lnTo>
                  <a:lnTo>
                    <a:pt x="9593" y="1006"/>
                  </a:lnTo>
                  <a:lnTo>
                    <a:pt x="9589" y="1002"/>
                  </a:lnTo>
                  <a:lnTo>
                    <a:pt x="9580" y="990"/>
                  </a:lnTo>
                  <a:lnTo>
                    <a:pt x="9580" y="990"/>
                  </a:lnTo>
                  <a:lnTo>
                    <a:pt x="9577" y="986"/>
                  </a:lnTo>
                  <a:lnTo>
                    <a:pt x="9570" y="983"/>
                  </a:lnTo>
                  <a:lnTo>
                    <a:pt x="9563" y="981"/>
                  </a:lnTo>
                  <a:lnTo>
                    <a:pt x="9555" y="980"/>
                  </a:lnTo>
                  <a:lnTo>
                    <a:pt x="9535" y="979"/>
                  </a:lnTo>
                  <a:lnTo>
                    <a:pt x="9513" y="980"/>
                  </a:lnTo>
                  <a:lnTo>
                    <a:pt x="9468" y="983"/>
                  </a:lnTo>
                  <a:lnTo>
                    <a:pt x="9451" y="984"/>
                  </a:lnTo>
                  <a:lnTo>
                    <a:pt x="9439" y="983"/>
                  </a:lnTo>
                  <a:lnTo>
                    <a:pt x="9439" y="983"/>
                  </a:lnTo>
                  <a:lnTo>
                    <a:pt x="9423" y="981"/>
                  </a:lnTo>
                  <a:lnTo>
                    <a:pt x="9416" y="981"/>
                  </a:lnTo>
                  <a:lnTo>
                    <a:pt x="9410" y="982"/>
                  </a:lnTo>
                  <a:lnTo>
                    <a:pt x="9405" y="983"/>
                  </a:lnTo>
                  <a:lnTo>
                    <a:pt x="9400" y="984"/>
                  </a:lnTo>
                  <a:lnTo>
                    <a:pt x="9395" y="987"/>
                  </a:lnTo>
                  <a:lnTo>
                    <a:pt x="9390" y="990"/>
                  </a:lnTo>
                  <a:lnTo>
                    <a:pt x="9390" y="990"/>
                  </a:lnTo>
                  <a:lnTo>
                    <a:pt x="9388" y="991"/>
                  </a:lnTo>
                  <a:lnTo>
                    <a:pt x="9386" y="991"/>
                  </a:lnTo>
                  <a:lnTo>
                    <a:pt x="9379" y="990"/>
                  </a:lnTo>
                  <a:lnTo>
                    <a:pt x="9371" y="987"/>
                  </a:lnTo>
                  <a:lnTo>
                    <a:pt x="9361" y="984"/>
                  </a:lnTo>
                  <a:lnTo>
                    <a:pt x="9350" y="979"/>
                  </a:lnTo>
                  <a:lnTo>
                    <a:pt x="9337" y="975"/>
                  </a:lnTo>
                  <a:lnTo>
                    <a:pt x="9324" y="973"/>
                  </a:lnTo>
                  <a:lnTo>
                    <a:pt x="9316" y="972"/>
                  </a:lnTo>
                  <a:lnTo>
                    <a:pt x="9308" y="972"/>
                  </a:lnTo>
                  <a:lnTo>
                    <a:pt x="9308" y="972"/>
                  </a:lnTo>
                  <a:lnTo>
                    <a:pt x="9284" y="973"/>
                  </a:lnTo>
                  <a:lnTo>
                    <a:pt x="9275" y="973"/>
                  </a:lnTo>
                  <a:lnTo>
                    <a:pt x="9269" y="972"/>
                  </a:lnTo>
                  <a:lnTo>
                    <a:pt x="9263" y="970"/>
                  </a:lnTo>
                  <a:lnTo>
                    <a:pt x="9257" y="967"/>
                  </a:lnTo>
                  <a:lnTo>
                    <a:pt x="9241" y="957"/>
                  </a:lnTo>
                  <a:lnTo>
                    <a:pt x="9241" y="957"/>
                  </a:lnTo>
                  <a:lnTo>
                    <a:pt x="9232" y="953"/>
                  </a:lnTo>
                  <a:lnTo>
                    <a:pt x="9224" y="951"/>
                  </a:lnTo>
                  <a:lnTo>
                    <a:pt x="9219" y="951"/>
                  </a:lnTo>
                  <a:lnTo>
                    <a:pt x="9215" y="954"/>
                  </a:lnTo>
                  <a:lnTo>
                    <a:pt x="9213" y="958"/>
                  </a:lnTo>
                  <a:lnTo>
                    <a:pt x="9211" y="962"/>
                  </a:lnTo>
                  <a:lnTo>
                    <a:pt x="9210" y="967"/>
                  </a:lnTo>
                  <a:lnTo>
                    <a:pt x="9210" y="972"/>
                  </a:lnTo>
                  <a:lnTo>
                    <a:pt x="9210" y="972"/>
                  </a:lnTo>
                  <a:lnTo>
                    <a:pt x="9210" y="981"/>
                  </a:lnTo>
                  <a:lnTo>
                    <a:pt x="9208" y="988"/>
                  </a:lnTo>
                  <a:lnTo>
                    <a:pt x="9207" y="991"/>
                  </a:lnTo>
                  <a:lnTo>
                    <a:pt x="9205" y="994"/>
                  </a:lnTo>
                  <a:lnTo>
                    <a:pt x="9201" y="997"/>
                  </a:lnTo>
                  <a:lnTo>
                    <a:pt x="9197" y="1000"/>
                  </a:lnTo>
                  <a:lnTo>
                    <a:pt x="9197" y="1000"/>
                  </a:lnTo>
                  <a:lnTo>
                    <a:pt x="9193" y="1004"/>
                  </a:lnTo>
                  <a:lnTo>
                    <a:pt x="9191" y="1007"/>
                  </a:lnTo>
                  <a:lnTo>
                    <a:pt x="9191" y="1010"/>
                  </a:lnTo>
                  <a:lnTo>
                    <a:pt x="9193" y="1014"/>
                  </a:lnTo>
                  <a:lnTo>
                    <a:pt x="9195" y="1016"/>
                  </a:lnTo>
                  <a:lnTo>
                    <a:pt x="9199" y="1019"/>
                  </a:lnTo>
                  <a:lnTo>
                    <a:pt x="9203" y="1021"/>
                  </a:lnTo>
                  <a:lnTo>
                    <a:pt x="9208" y="1022"/>
                  </a:lnTo>
                  <a:lnTo>
                    <a:pt x="9208" y="1022"/>
                  </a:lnTo>
                  <a:lnTo>
                    <a:pt x="9212" y="1024"/>
                  </a:lnTo>
                  <a:lnTo>
                    <a:pt x="9217" y="1027"/>
                  </a:lnTo>
                  <a:lnTo>
                    <a:pt x="9221" y="1031"/>
                  </a:lnTo>
                  <a:lnTo>
                    <a:pt x="9225" y="1038"/>
                  </a:lnTo>
                  <a:lnTo>
                    <a:pt x="9233" y="1051"/>
                  </a:lnTo>
                  <a:lnTo>
                    <a:pt x="9241" y="1066"/>
                  </a:lnTo>
                  <a:lnTo>
                    <a:pt x="9241" y="1066"/>
                  </a:lnTo>
                  <a:lnTo>
                    <a:pt x="9244" y="1073"/>
                  </a:lnTo>
                  <a:lnTo>
                    <a:pt x="9247" y="1078"/>
                  </a:lnTo>
                  <a:lnTo>
                    <a:pt x="9247" y="1083"/>
                  </a:lnTo>
                  <a:lnTo>
                    <a:pt x="9247" y="1086"/>
                  </a:lnTo>
                  <a:lnTo>
                    <a:pt x="9245" y="1089"/>
                  </a:lnTo>
                  <a:lnTo>
                    <a:pt x="9241" y="1090"/>
                  </a:lnTo>
                  <a:lnTo>
                    <a:pt x="9235" y="1091"/>
                  </a:lnTo>
                  <a:lnTo>
                    <a:pt x="9228" y="1092"/>
                  </a:lnTo>
                  <a:lnTo>
                    <a:pt x="9228" y="1092"/>
                  </a:lnTo>
                  <a:lnTo>
                    <a:pt x="9220" y="1093"/>
                  </a:lnTo>
                  <a:lnTo>
                    <a:pt x="9214" y="1095"/>
                  </a:lnTo>
                  <a:lnTo>
                    <a:pt x="9210" y="1099"/>
                  </a:lnTo>
                  <a:lnTo>
                    <a:pt x="9205" y="1103"/>
                  </a:lnTo>
                  <a:lnTo>
                    <a:pt x="9201" y="1107"/>
                  </a:lnTo>
                  <a:lnTo>
                    <a:pt x="9195" y="1111"/>
                  </a:lnTo>
                  <a:lnTo>
                    <a:pt x="9188" y="1113"/>
                  </a:lnTo>
                  <a:lnTo>
                    <a:pt x="9180" y="1113"/>
                  </a:lnTo>
                  <a:lnTo>
                    <a:pt x="9180" y="1113"/>
                  </a:lnTo>
                  <a:lnTo>
                    <a:pt x="9171" y="1112"/>
                  </a:lnTo>
                  <a:lnTo>
                    <a:pt x="9162" y="1110"/>
                  </a:lnTo>
                  <a:lnTo>
                    <a:pt x="9155" y="1107"/>
                  </a:lnTo>
                  <a:lnTo>
                    <a:pt x="9149" y="1103"/>
                  </a:lnTo>
                  <a:lnTo>
                    <a:pt x="9143" y="1099"/>
                  </a:lnTo>
                  <a:lnTo>
                    <a:pt x="9137" y="1094"/>
                  </a:lnTo>
                  <a:lnTo>
                    <a:pt x="9133" y="1089"/>
                  </a:lnTo>
                  <a:lnTo>
                    <a:pt x="9129" y="1083"/>
                  </a:lnTo>
                  <a:lnTo>
                    <a:pt x="9129" y="1083"/>
                  </a:lnTo>
                  <a:lnTo>
                    <a:pt x="9125" y="1078"/>
                  </a:lnTo>
                  <a:lnTo>
                    <a:pt x="9120" y="1073"/>
                  </a:lnTo>
                  <a:lnTo>
                    <a:pt x="9114" y="1070"/>
                  </a:lnTo>
                  <a:lnTo>
                    <a:pt x="9107" y="1067"/>
                  </a:lnTo>
                  <a:lnTo>
                    <a:pt x="9099" y="1064"/>
                  </a:lnTo>
                  <a:lnTo>
                    <a:pt x="9091" y="1063"/>
                  </a:lnTo>
                  <a:lnTo>
                    <a:pt x="9083" y="1062"/>
                  </a:lnTo>
                  <a:lnTo>
                    <a:pt x="9076" y="1062"/>
                  </a:lnTo>
                  <a:lnTo>
                    <a:pt x="9076" y="1062"/>
                  </a:lnTo>
                  <a:lnTo>
                    <a:pt x="9069" y="1061"/>
                  </a:lnTo>
                  <a:lnTo>
                    <a:pt x="9065" y="1058"/>
                  </a:lnTo>
                  <a:lnTo>
                    <a:pt x="9061" y="1055"/>
                  </a:lnTo>
                  <a:lnTo>
                    <a:pt x="9059" y="1050"/>
                  </a:lnTo>
                  <a:lnTo>
                    <a:pt x="9056" y="1038"/>
                  </a:lnTo>
                  <a:lnTo>
                    <a:pt x="9051" y="1024"/>
                  </a:lnTo>
                  <a:lnTo>
                    <a:pt x="9051" y="1024"/>
                  </a:lnTo>
                  <a:lnTo>
                    <a:pt x="9050" y="1021"/>
                  </a:lnTo>
                  <a:lnTo>
                    <a:pt x="9050" y="1018"/>
                  </a:lnTo>
                  <a:lnTo>
                    <a:pt x="9051" y="1016"/>
                  </a:lnTo>
                  <a:lnTo>
                    <a:pt x="9052" y="1014"/>
                  </a:lnTo>
                  <a:lnTo>
                    <a:pt x="9058" y="1011"/>
                  </a:lnTo>
                  <a:lnTo>
                    <a:pt x="9064" y="1010"/>
                  </a:lnTo>
                  <a:lnTo>
                    <a:pt x="9072" y="1009"/>
                  </a:lnTo>
                  <a:lnTo>
                    <a:pt x="9080" y="1011"/>
                  </a:lnTo>
                  <a:lnTo>
                    <a:pt x="9089" y="1013"/>
                  </a:lnTo>
                  <a:lnTo>
                    <a:pt x="9097" y="1018"/>
                  </a:lnTo>
                  <a:lnTo>
                    <a:pt x="9097" y="1018"/>
                  </a:lnTo>
                  <a:lnTo>
                    <a:pt x="9105" y="1022"/>
                  </a:lnTo>
                  <a:lnTo>
                    <a:pt x="9111" y="1024"/>
                  </a:lnTo>
                  <a:lnTo>
                    <a:pt x="9116" y="1024"/>
                  </a:lnTo>
                  <a:lnTo>
                    <a:pt x="9120" y="1023"/>
                  </a:lnTo>
                  <a:lnTo>
                    <a:pt x="9123" y="1021"/>
                  </a:lnTo>
                  <a:lnTo>
                    <a:pt x="9126" y="1017"/>
                  </a:lnTo>
                  <a:lnTo>
                    <a:pt x="9128" y="1011"/>
                  </a:lnTo>
                  <a:lnTo>
                    <a:pt x="9129" y="1005"/>
                  </a:lnTo>
                  <a:lnTo>
                    <a:pt x="9129" y="1005"/>
                  </a:lnTo>
                  <a:lnTo>
                    <a:pt x="9130" y="1001"/>
                  </a:lnTo>
                  <a:lnTo>
                    <a:pt x="9130" y="998"/>
                  </a:lnTo>
                  <a:lnTo>
                    <a:pt x="9129" y="995"/>
                  </a:lnTo>
                  <a:lnTo>
                    <a:pt x="9127" y="992"/>
                  </a:lnTo>
                  <a:lnTo>
                    <a:pt x="9122" y="988"/>
                  </a:lnTo>
                  <a:lnTo>
                    <a:pt x="9115" y="984"/>
                  </a:lnTo>
                  <a:lnTo>
                    <a:pt x="9107" y="980"/>
                  </a:lnTo>
                  <a:lnTo>
                    <a:pt x="9097" y="978"/>
                  </a:lnTo>
                  <a:lnTo>
                    <a:pt x="9076" y="972"/>
                  </a:lnTo>
                  <a:lnTo>
                    <a:pt x="9076" y="972"/>
                  </a:lnTo>
                  <a:lnTo>
                    <a:pt x="9065" y="971"/>
                  </a:lnTo>
                  <a:lnTo>
                    <a:pt x="9057" y="972"/>
                  </a:lnTo>
                  <a:lnTo>
                    <a:pt x="9049" y="975"/>
                  </a:lnTo>
                  <a:lnTo>
                    <a:pt x="9042" y="978"/>
                  </a:lnTo>
                  <a:lnTo>
                    <a:pt x="9037" y="983"/>
                  </a:lnTo>
                  <a:lnTo>
                    <a:pt x="9032" y="989"/>
                  </a:lnTo>
                  <a:lnTo>
                    <a:pt x="9023" y="1000"/>
                  </a:lnTo>
                  <a:lnTo>
                    <a:pt x="9023" y="1000"/>
                  </a:lnTo>
                  <a:lnTo>
                    <a:pt x="9019" y="1006"/>
                  </a:lnTo>
                  <a:lnTo>
                    <a:pt x="9016" y="1011"/>
                  </a:lnTo>
                  <a:lnTo>
                    <a:pt x="9014" y="1016"/>
                  </a:lnTo>
                  <a:lnTo>
                    <a:pt x="9011" y="1020"/>
                  </a:lnTo>
                  <a:lnTo>
                    <a:pt x="9007" y="1024"/>
                  </a:lnTo>
                  <a:lnTo>
                    <a:pt x="9001" y="1026"/>
                  </a:lnTo>
                  <a:lnTo>
                    <a:pt x="8993" y="1028"/>
                  </a:lnTo>
                  <a:lnTo>
                    <a:pt x="8982" y="1028"/>
                  </a:lnTo>
                  <a:lnTo>
                    <a:pt x="8982" y="1028"/>
                  </a:lnTo>
                  <a:lnTo>
                    <a:pt x="8958" y="1028"/>
                  </a:lnTo>
                  <a:lnTo>
                    <a:pt x="8940" y="1028"/>
                  </a:lnTo>
                  <a:lnTo>
                    <a:pt x="8926" y="1026"/>
                  </a:lnTo>
                  <a:lnTo>
                    <a:pt x="8921" y="1024"/>
                  </a:lnTo>
                  <a:lnTo>
                    <a:pt x="8917" y="1022"/>
                  </a:lnTo>
                  <a:lnTo>
                    <a:pt x="8917" y="1022"/>
                  </a:lnTo>
                  <a:lnTo>
                    <a:pt x="8912" y="1020"/>
                  </a:lnTo>
                  <a:lnTo>
                    <a:pt x="8907" y="1019"/>
                  </a:lnTo>
                  <a:lnTo>
                    <a:pt x="8900" y="1018"/>
                  </a:lnTo>
                  <a:lnTo>
                    <a:pt x="8893" y="1018"/>
                  </a:lnTo>
                  <a:lnTo>
                    <a:pt x="8875" y="1019"/>
                  </a:lnTo>
                  <a:lnTo>
                    <a:pt x="8856" y="1022"/>
                  </a:lnTo>
                  <a:lnTo>
                    <a:pt x="8856" y="1022"/>
                  </a:lnTo>
                  <a:lnTo>
                    <a:pt x="8846" y="1023"/>
                  </a:lnTo>
                  <a:lnTo>
                    <a:pt x="8838" y="1024"/>
                  </a:lnTo>
                  <a:lnTo>
                    <a:pt x="8831" y="1023"/>
                  </a:lnTo>
                  <a:lnTo>
                    <a:pt x="8825" y="1022"/>
                  </a:lnTo>
                  <a:lnTo>
                    <a:pt x="8820" y="1020"/>
                  </a:lnTo>
                  <a:lnTo>
                    <a:pt x="8815" y="1018"/>
                  </a:lnTo>
                  <a:lnTo>
                    <a:pt x="8806" y="1011"/>
                  </a:lnTo>
                  <a:lnTo>
                    <a:pt x="8806" y="1011"/>
                  </a:lnTo>
                  <a:lnTo>
                    <a:pt x="8800" y="1008"/>
                  </a:lnTo>
                  <a:lnTo>
                    <a:pt x="8793" y="1005"/>
                  </a:lnTo>
                  <a:lnTo>
                    <a:pt x="8785" y="1004"/>
                  </a:lnTo>
                  <a:lnTo>
                    <a:pt x="8776" y="1003"/>
                  </a:lnTo>
                  <a:lnTo>
                    <a:pt x="8759" y="1003"/>
                  </a:lnTo>
                  <a:lnTo>
                    <a:pt x="8743" y="1005"/>
                  </a:lnTo>
                  <a:lnTo>
                    <a:pt x="8743" y="1005"/>
                  </a:lnTo>
                  <a:lnTo>
                    <a:pt x="8726" y="1006"/>
                  </a:lnTo>
                  <a:lnTo>
                    <a:pt x="8707" y="1007"/>
                  </a:lnTo>
                  <a:lnTo>
                    <a:pt x="8673" y="1007"/>
                  </a:lnTo>
                  <a:lnTo>
                    <a:pt x="8673" y="1007"/>
                  </a:lnTo>
                  <a:lnTo>
                    <a:pt x="8659" y="1008"/>
                  </a:lnTo>
                  <a:lnTo>
                    <a:pt x="8652" y="1009"/>
                  </a:lnTo>
                  <a:lnTo>
                    <a:pt x="8646" y="1011"/>
                  </a:lnTo>
                  <a:lnTo>
                    <a:pt x="8639" y="1014"/>
                  </a:lnTo>
                  <a:lnTo>
                    <a:pt x="8634" y="1017"/>
                  </a:lnTo>
                  <a:lnTo>
                    <a:pt x="8630" y="1020"/>
                  </a:lnTo>
                  <a:lnTo>
                    <a:pt x="8628" y="1024"/>
                  </a:lnTo>
                  <a:lnTo>
                    <a:pt x="8628" y="1024"/>
                  </a:lnTo>
                  <a:lnTo>
                    <a:pt x="8624" y="1028"/>
                  </a:lnTo>
                  <a:lnTo>
                    <a:pt x="8621" y="1030"/>
                  </a:lnTo>
                  <a:lnTo>
                    <a:pt x="8616" y="1031"/>
                  </a:lnTo>
                  <a:lnTo>
                    <a:pt x="8611" y="1031"/>
                  </a:lnTo>
                  <a:lnTo>
                    <a:pt x="8606" y="1030"/>
                  </a:lnTo>
                  <a:lnTo>
                    <a:pt x="8602" y="1027"/>
                  </a:lnTo>
                  <a:lnTo>
                    <a:pt x="8598" y="1024"/>
                  </a:lnTo>
                  <a:lnTo>
                    <a:pt x="8595" y="1020"/>
                  </a:lnTo>
                  <a:lnTo>
                    <a:pt x="8595" y="1020"/>
                  </a:lnTo>
                  <a:lnTo>
                    <a:pt x="8593" y="1018"/>
                  </a:lnTo>
                  <a:lnTo>
                    <a:pt x="8591" y="1016"/>
                  </a:lnTo>
                  <a:lnTo>
                    <a:pt x="8584" y="1012"/>
                  </a:lnTo>
                  <a:lnTo>
                    <a:pt x="8575" y="1009"/>
                  </a:lnTo>
                  <a:lnTo>
                    <a:pt x="8564" y="1007"/>
                  </a:lnTo>
                  <a:lnTo>
                    <a:pt x="8542" y="1003"/>
                  </a:lnTo>
                  <a:lnTo>
                    <a:pt x="8530" y="1000"/>
                  </a:lnTo>
                  <a:lnTo>
                    <a:pt x="8520" y="996"/>
                  </a:lnTo>
                  <a:lnTo>
                    <a:pt x="8520" y="996"/>
                  </a:lnTo>
                  <a:lnTo>
                    <a:pt x="8517" y="994"/>
                  </a:lnTo>
                  <a:lnTo>
                    <a:pt x="8514" y="992"/>
                  </a:lnTo>
                  <a:lnTo>
                    <a:pt x="8512" y="989"/>
                  </a:lnTo>
                  <a:lnTo>
                    <a:pt x="8511" y="987"/>
                  </a:lnTo>
                  <a:lnTo>
                    <a:pt x="8511" y="984"/>
                  </a:lnTo>
                  <a:lnTo>
                    <a:pt x="8511" y="981"/>
                  </a:lnTo>
                  <a:lnTo>
                    <a:pt x="8514" y="975"/>
                  </a:lnTo>
                  <a:lnTo>
                    <a:pt x="8518" y="969"/>
                  </a:lnTo>
                  <a:lnTo>
                    <a:pt x="8523" y="962"/>
                  </a:lnTo>
                  <a:lnTo>
                    <a:pt x="8529" y="955"/>
                  </a:lnTo>
                  <a:lnTo>
                    <a:pt x="8533" y="949"/>
                  </a:lnTo>
                  <a:lnTo>
                    <a:pt x="8533" y="949"/>
                  </a:lnTo>
                  <a:lnTo>
                    <a:pt x="8535" y="944"/>
                  </a:lnTo>
                  <a:lnTo>
                    <a:pt x="8534" y="940"/>
                  </a:lnTo>
                  <a:lnTo>
                    <a:pt x="8533" y="935"/>
                  </a:lnTo>
                  <a:lnTo>
                    <a:pt x="8530" y="929"/>
                  </a:lnTo>
                  <a:lnTo>
                    <a:pt x="8527" y="923"/>
                  </a:lnTo>
                  <a:lnTo>
                    <a:pt x="8522" y="916"/>
                  </a:lnTo>
                  <a:lnTo>
                    <a:pt x="8509" y="902"/>
                  </a:lnTo>
                  <a:lnTo>
                    <a:pt x="8494" y="889"/>
                  </a:lnTo>
                  <a:lnTo>
                    <a:pt x="8477" y="876"/>
                  </a:lnTo>
                  <a:lnTo>
                    <a:pt x="8458" y="864"/>
                  </a:lnTo>
                  <a:lnTo>
                    <a:pt x="8447" y="858"/>
                  </a:lnTo>
                  <a:lnTo>
                    <a:pt x="8438" y="854"/>
                  </a:lnTo>
                  <a:lnTo>
                    <a:pt x="8438" y="854"/>
                  </a:lnTo>
                  <a:lnTo>
                    <a:pt x="8428" y="851"/>
                  </a:lnTo>
                  <a:lnTo>
                    <a:pt x="8417" y="848"/>
                  </a:lnTo>
                  <a:lnTo>
                    <a:pt x="8394" y="845"/>
                  </a:lnTo>
                  <a:lnTo>
                    <a:pt x="8370" y="842"/>
                  </a:lnTo>
                  <a:lnTo>
                    <a:pt x="8345" y="842"/>
                  </a:lnTo>
                  <a:lnTo>
                    <a:pt x="8322" y="842"/>
                  </a:lnTo>
                  <a:lnTo>
                    <a:pt x="8301" y="843"/>
                  </a:lnTo>
                  <a:lnTo>
                    <a:pt x="8266" y="844"/>
                  </a:lnTo>
                  <a:lnTo>
                    <a:pt x="8266" y="844"/>
                  </a:lnTo>
                  <a:lnTo>
                    <a:pt x="8252" y="844"/>
                  </a:lnTo>
                  <a:lnTo>
                    <a:pt x="8238" y="845"/>
                  </a:lnTo>
                  <a:lnTo>
                    <a:pt x="8208" y="850"/>
                  </a:lnTo>
                  <a:lnTo>
                    <a:pt x="8177" y="856"/>
                  </a:lnTo>
                  <a:lnTo>
                    <a:pt x="8149" y="864"/>
                  </a:lnTo>
                  <a:lnTo>
                    <a:pt x="8149" y="864"/>
                  </a:lnTo>
                  <a:lnTo>
                    <a:pt x="8102" y="876"/>
                  </a:lnTo>
                  <a:lnTo>
                    <a:pt x="8082" y="880"/>
                  </a:lnTo>
                  <a:lnTo>
                    <a:pt x="8072" y="881"/>
                  </a:lnTo>
                  <a:lnTo>
                    <a:pt x="8062" y="881"/>
                  </a:lnTo>
                  <a:lnTo>
                    <a:pt x="8062" y="881"/>
                  </a:lnTo>
                  <a:lnTo>
                    <a:pt x="8051" y="881"/>
                  </a:lnTo>
                  <a:lnTo>
                    <a:pt x="8042" y="880"/>
                  </a:lnTo>
                  <a:lnTo>
                    <a:pt x="8033" y="878"/>
                  </a:lnTo>
                  <a:lnTo>
                    <a:pt x="8025" y="875"/>
                  </a:lnTo>
                  <a:lnTo>
                    <a:pt x="8019" y="871"/>
                  </a:lnTo>
                  <a:lnTo>
                    <a:pt x="8015" y="867"/>
                  </a:lnTo>
                  <a:lnTo>
                    <a:pt x="8014" y="864"/>
                  </a:lnTo>
                  <a:lnTo>
                    <a:pt x="8014" y="861"/>
                  </a:lnTo>
                  <a:lnTo>
                    <a:pt x="8014" y="858"/>
                  </a:lnTo>
                  <a:lnTo>
                    <a:pt x="8016" y="854"/>
                  </a:lnTo>
                  <a:lnTo>
                    <a:pt x="8016" y="854"/>
                  </a:lnTo>
                  <a:lnTo>
                    <a:pt x="8017" y="849"/>
                  </a:lnTo>
                  <a:lnTo>
                    <a:pt x="8017" y="846"/>
                  </a:lnTo>
                  <a:lnTo>
                    <a:pt x="8017" y="844"/>
                  </a:lnTo>
                  <a:lnTo>
                    <a:pt x="8014" y="841"/>
                  </a:lnTo>
                  <a:lnTo>
                    <a:pt x="8009" y="838"/>
                  </a:lnTo>
                  <a:lnTo>
                    <a:pt x="7998" y="831"/>
                  </a:lnTo>
                  <a:lnTo>
                    <a:pt x="7991" y="826"/>
                  </a:lnTo>
                  <a:lnTo>
                    <a:pt x="7986" y="820"/>
                  </a:lnTo>
                  <a:lnTo>
                    <a:pt x="7986" y="820"/>
                  </a:lnTo>
                  <a:lnTo>
                    <a:pt x="7980" y="814"/>
                  </a:lnTo>
                  <a:lnTo>
                    <a:pt x="7974" y="810"/>
                  </a:lnTo>
                  <a:lnTo>
                    <a:pt x="7968" y="809"/>
                  </a:lnTo>
                  <a:lnTo>
                    <a:pt x="7962" y="808"/>
                  </a:lnTo>
                  <a:lnTo>
                    <a:pt x="7956" y="810"/>
                  </a:lnTo>
                  <a:lnTo>
                    <a:pt x="7951" y="812"/>
                  </a:lnTo>
                  <a:lnTo>
                    <a:pt x="7946" y="815"/>
                  </a:lnTo>
                  <a:lnTo>
                    <a:pt x="7943" y="818"/>
                  </a:lnTo>
                  <a:lnTo>
                    <a:pt x="7943" y="818"/>
                  </a:lnTo>
                  <a:lnTo>
                    <a:pt x="7935" y="824"/>
                  </a:lnTo>
                  <a:lnTo>
                    <a:pt x="7932" y="825"/>
                  </a:lnTo>
                  <a:lnTo>
                    <a:pt x="7928" y="826"/>
                  </a:lnTo>
                  <a:lnTo>
                    <a:pt x="7924" y="826"/>
                  </a:lnTo>
                  <a:lnTo>
                    <a:pt x="7919" y="824"/>
                  </a:lnTo>
                  <a:lnTo>
                    <a:pt x="7915" y="821"/>
                  </a:lnTo>
                  <a:lnTo>
                    <a:pt x="7909" y="816"/>
                  </a:lnTo>
                  <a:lnTo>
                    <a:pt x="7909" y="816"/>
                  </a:lnTo>
                  <a:lnTo>
                    <a:pt x="7905" y="810"/>
                  </a:lnTo>
                  <a:lnTo>
                    <a:pt x="7902" y="805"/>
                  </a:lnTo>
                  <a:lnTo>
                    <a:pt x="7899" y="797"/>
                  </a:lnTo>
                  <a:lnTo>
                    <a:pt x="7897" y="794"/>
                  </a:lnTo>
                  <a:lnTo>
                    <a:pt x="7894" y="792"/>
                  </a:lnTo>
                  <a:lnTo>
                    <a:pt x="7888" y="791"/>
                  </a:lnTo>
                  <a:lnTo>
                    <a:pt x="7879" y="790"/>
                  </a:lnTo>
                  <a:lnTo>
                    <a:pt x="7879" y="790"/>
                  </a:lnTo>
                  <a:lnTo>
                    <a:pt x="7871" y="789"/>
                  </a:lnTo>
                  <a:lnTo>
                    <a:pt x="7865" y="788"/>
                  </a:lnTo>
                  <a:lnTo>
                    <a:pt x="7862" y="786"/>
                  </a:lnTo>
                  <a:lnTo>
                    <a:pt x="7860" y="785"/>
                  </a:lnTo>
                  <a:lnTo>
                    <a:pt x="7858" y="782"/>
                  </a:lnTo>
                  <a:lnTo>
                    <a:pt x="7856" y="782"/>
                  </a:lnTo>
                  <a:lnTo>
                    <a:pt x="7850" y="781"/>
                  </a:lnTo>
                  <a:lnTo>
                    <a:pt x="7850" y="781"/>
                  </a:lnTo>
                  <a:lnTo>
                    <a:pt x="7845" y="781"/>
                  </a:lnTo>
                  <a:lnTo>
                    <a:pt x="7840" y="779"/>
                  </a:lnTo>
                  <a:lnTo>
                    <a:pt x="7835" y="777"/>
                  </a:lnTo>
                  <a:lnTo>
                    <a:pt x="7832" y="773"/>
                  </a:lnTo>
                  <a:lnTo>
                    <a:pt x="7829" y="770"/>
                  </a:lnTo>
                  <a:lnTo>
                    <a:pt x="7828" y="768"/>
                  </a:lnTo>
                  <a:lnTo>
                    <a:pt x="7829" y="765"/>
                  </a:lnTo>
                  <a:lnTo>
                    <a:pt x="7831" y="763"/>
                  </a:lnTo>
                  <a:lnTo>
                    <a:pt x="7831" y="763"/>
                  </a:lnTo>
                  <a:lnTo>
                    <a:pt x="7834" y="762"/>
                  </a:lnTo>
                  <a:lnTo>
                    <a:pt x="7838" y="761"/>
                  </a:lnTo>
                  <a:lnTo>
                    <a:pt x="7848" y="761"/>
                  </a:lnTo>
                  <a:lnTo>
                    <a:pt x="7862" y="761"/>
                  </a:lnTo>
                  <a:lnTo>
                    <a:pt x="7879" y="759"/>
                  </a:lnTo>
                  <a:lnTo>
                    <a:pt x="7879" y="759"/>
                  </a:lnTo>
                  <a:lnTo>
                    <a:pt x="7883" y="758"/>
                  </a:lnTo>
                  <a:lnTo>
                    <a:pt x="7886" y="756"/>
                  </a:lnTo>
                  <a:lnTo>
                    <a:pt x="7887" y="753"/>
                  </a:lnTo>
                  <a:lnTo>
                    <a:pt x="7887" y="750"/>
                  </a:lnTo>
                  <a:lnTo>
                    <a:pt x="7886" y="747"/>
                  </a:lnTo>
                  <a:lnTo>
                    <a:pt x="7884" y="744"/>
                  </a:lnTo>
                  <a:lnTo>
                    <a:pt x="7877" y="736"/>
                  </a:lnTo>
                  <a:lnTo>
                    <a:pt x="7868" y="728"/>
                  </a:lnTo>
                  <a:lnTo>
                    <a:pt x="7858" y="720"/>
                  </a:lnTo>
                  <a:lnTo>
                    <a:pt x="7847" y="714"/>
                  </a:lnTo>
                  <a:lnTo>
                    <a:pt x="7837" y="709"/>
                  </a:lnTo>
                  <a:lnTo>
                    <a:pt x="7837" y="709"/>
                  </a:lnTo>
                  <a:lnTo>
                    <a:pt x="7826" y="706"/>
                  </a:lnTo>
                  <a:lnTo>
                    <a:pt x="7811" y="704"/>
                  </a:lnTo>
                  <a:lnTo>
                    <a:pt x="7793" y="701"/>
                  </a:lnTo>
                  <a:lnTo>
                    <a:pt x="7773" y="700"/>
                  </a:lnTo>
                  <a:lnTo>
                    <a:pt x="7733" y="697"/>
                  </a:lnTo>
                  <a:lnTo>
                    <a:pt x="7703" y="696"/>
                  </a:lnTo>
                  <a:lnTo>
                    <a:pt x="7703" y="696"/>
                  </a:lnTo>
                  <a:lnTo>
                    <a:pt x="7642" y="696"/>
                  </a:lnTo>
                  <a:lnTo>
                    <a:pt x="7642" y="696"/>
                  </a:lnTo>
                  <a:lnTo>
                    <a:pt x="7636" y="697"/>
                  </a:lnTo>
                  <a:lnTo>
                    <a:pt x="7631" y="700"/>
                  </a:lnTo>
                  <a:lnTo>
                    <a:pt x="7629" y="704"/>
                  </a:lnTo>
                  <a:lnTo>
                    <a:pt x="7628" y="708"/>
                  </a:lnTo>
                  <a:lnTo>
                    <a:pt x="7629" y="713"/>
                  </a:lnTo>
                  <a:lnTo>
                    <a:pt x="7630" y="718"/>
                  </a:lnTo>
                  <a:lnTo>
                    <a:pt x="7632" y="723"/>
                  </a:lnTo>
                  <a:lnTo>
                    <a:pt x="7635" y="727"/>
                  </a:lnTo>
                  <a:lnTo>
                    <a:pt x="7635" y="727"/>
                  </a:lnTo>
                  <a:lnTo>
                    <a:pt x="7637" y="729"/>
                  </a:lnTo>
                  <a:lnTo>
                    <a:pt x="7638" y="732"/>
                  </a:lnTo>
                  <a:lnTo>
                    <a:pt x="7636" y="734"/>
                  </a:lnTo>
                  <a:lnTo>
                    <a:pt x="7634" y="736"/>
                  </a:lnTo>
                  <a:lnTo>
                    <a:pt x="7632" y="739"/>
                  </a:lnTo>
                  <a:lnTo>
                    <a:pt x="7629" y="743"/>
                  </a:lnTo>
                  <a:lnTo>
                    <a:pt x="7627" y="748"/>
                  </a:lnTo>
                  <a:lnTo>
                    <a:pt x="7627" y="754"/>
                  </a:lnTo>
                  <a:lnTo>
                    <a:pt x="7627" y="754"/>
                  </a:lnTo>
                  <a:lnTo>
                    <a:pt x="7626" y="760"/>
                  </a:lnTo>
                  <a:lnTo>
                    <a:pt x="7624" y="763"/>
                  </a:lnTo>
                  <a:lnTo>
                    <a:pt x="7621" y="765"/>
                  </a:lnTo>
                  <a:lnTo>
                    <a:pt x="7617" y="765"/>
                  </a:lnTo>
                  <a:lnTo>
                    <a:pt x="7610" y="765"/>
                  </a:lnTo>
                  <a:lnTo>
                    <a:pt x="7606" y="767"/>
                  </a:lnTo>
                  <a:lnTo>
                    <a:pt x="7603" y="770"/>
                  </a:lnTo>
                  <a:lnTo>
                    <a:pt x="7603" y="770"/>
                  </a:lnTo>
                  <a:lnTo>
                    <a:pt x="7600" y="773"/>
                  </a:lnTo>
                  <a:lnTo>
                    <a:pt x="7596" y="777"/>
                  </a:lnTo>
                  <a:lnTo>
                    <a:pt x="7591" y="779"/>
                  </a:lnTo>
                  <a:lnTo>
                    <a:pt x="7586" y="781"/>
                  </a:lnTo>
                  <a:lnTo>
                    <a:pt x="7581" y="781"/>
                  </a:lnTo>
                  <a:lnTo>
                    <a:pt x="7575" y="780"/>
                  </a:lnTo>
                  <a:lnTo>
                    <a:pt x="7569" y="778"/>
                  </a:lnTo>
                  <a:lnTo>
                    <a:pt x="7563" y="775"/>
                  </a:lnTo>
                  <a:lnTo>
                    <a:pt x="7563" y="775"/>
                  </a:lnTo>
                  <a:lnTo>
                    <a:pt x="7559" y="770"/>
                  </a:lnTo>
                  <a:lnTo>
                    <a:pt x="7558" y="766"/>
                  </a:lnTo>
                  <a:lnTo>
                    <a:pt x="7559" y="762"/>
                  </a:lnTo>
                  <a:lnTo>
                    <a:pt x="7562" y="759"/>
                  </a:lnTo>
                  <a:lnTo>
                    <a:pt x="7566" y="755"/>
                  </a:lnTo>
                  <a:lnTo>
                    <a:pt x="7572" y="752"/>
                  </a:lnTo>
                  <a:lnTo>
                    <a:pt x="7579" y="750"/>
                  </a:lnTo>
                  <a:lnTo>
                    <a:pt x="7587" y="748"/>
                  </a:lnTo>
                  <a:lnTo>
                    <a:pt x="7587" y="748"/>
                  </a:lnTo>
                  <a:lnTo>
                    <a:pt x="7595" y="746"/>
                  </a:lnTo>
                  <a:lnTo>
                    <a:pt x="7601" y="743"/>
                  </a:lnTo>
                  <a:lnTo>
                    <a:pt x="7605" y="740"/>
                  </a:lnTo>
                  <a:lnTo>
                    <a:pt x="7608" y="736"/>
                  </a:lnTo>
                  <a:lnTo>
                    <a:pt x="7610" y="732"/>
                  </a:lnTo>
                  <a:lnTo>
                    <a:pt x="7611" y="727"/>
                  </a:lnTo>
                  <a:lnTo>
                    <a:pt x="7612" y="720"/>
                  </a:lnTo>
                  <a:lnTo>
                    <a:pt x="7612" y="720"/>
                  </a:lnTo>
                  <a:lnTo>
                    <a:pt x="7612" y="713"/>
                  </a:lnTo>
                  <a:lnTo>
                    <a:pt x="7612" y="710"/>
                  </a:lnTo>
                  <a:lnTo>
                    <a:pt x="7611" y="707"/>
                  </a:lnTo>
                  <a:lnTo>
                    <a:pt x="7609" y="704"/>
                  </a:lnTo>
                  <a:lnTo>
                    <a:pt x="7606" y="702"/>
                  </a:lnTo>
                  <a:lnTo>
                    <a:pt x="7601" y="700"/>
                  </a:lnTo>
                  <a:lnTo>
                    <a:pt x="7595" y="699"/>
                  </a:lnTo>
                  <a:lnTo>
                    <a:pt x="7595" y="699"/>
                  </a:lnTo>
                  <a:lnTo>
                    <a:pt x="7587" y="698"/>
                  </a:lnTo>
                  <a:lnTo>
                    <a:pt x="7581" y="699"/>
                  </a:lnTo>
                  <a:lnTo>
                    <a:pt x="7577" y="700"/>
                  </a:lnTo>
                  <a:lnTo>
                    <a:pt x="7574" y="702"/>
                  </a:lnTo>
                  <a:lnTo>
                    <a:pt x="7567" y="706"/>
                  </a:lnTo>
                  <a:lnTo>
                    <a:pt x="7562" y="707"/>
                  </a:lnTo>
                  <a:lnTo>
                    <a:pt x="7555" y="707"/>
                  </a:lnTo>
                  <a:lnTo>
                    <a:pt x="7555" y="707"/>
                  </a:lnTo>
                  <a:lnTo>
                    <a:pt x="7548" y="707"/>
                  </a:lnTo>
                  <a:lnTo>
                    <a:pt x="7545" y="705"/>
                  </a:lnTo>
                  <a:lnTo>
                    <a:pt x="7545" y="704"/>
                  </a:lnTo>
                  <a:lnTo>
                    <a:pt x="7545" y="702"/>
                  </a:lnTo>
                  <a:lnTo>
                    <a:pt x="7546" y="699"/>
                  </a:lnTo>
                  <a:lnTo>
                    <a:pt x="7550" y="695"/>
                  </a:lnTo>
                  <a:lnTo>
                    <a:pt x="7555" y="691"/>
                  </a:lnTo>
                  <a:lnTo>
                    <a:pt x="7566" y="680"/>
                  </a:lnTo>
                  <a:lnTo>
                    <a:pt x="7566" y="680"/>
                  </a:lnTo>
                  <a:lnTo>
                    <a:pt x="7570" y="676"/>
                  </a:lnTo>
                  <a:lnTo>
                    <a:pt x="7572" y="672"/>
                  </a:lnTo>
                  <a:lnTo>
                    <a:pt x="7572" y="669"/>
                  </a:lnTo>
                  <a:lnTo>
                    <a:pt x="7571" y="667"/>
                  </a:lnTo>
                  <a:lnTo>
                    <a:pt x="7567" y="665"/>
                  </a:lnTo>
                  <a:lnTo>
                    <a:pt x="7562" y="664"/>
                  </a:lnTo>
                  <a:lnTo>
                    <a:pt x="7548" y="663"/>
                  </a:lnTo>
                  <a:lnTo>
                    <a:pt x="7548" y="663"/>
                  </a:lnTo>
                  <a:lnTo>
                    <a:pt x="7539" y="663"/>
                  </a:lnTo>
                  <a:lnTo>
                    <a:pt x="7526" y="661"/>
                  </a:lnTo>
                  <a:lnTo>
                    <a:pt x="7493" y="657"/>
                  </a:lnTo>
                  <a:lnTo>
                    <a:pt x="7455" y="652"/>
                  </a:lnTo>
                  <a:lnTo>
                    <a:pt x="7434" y="651"/>
                  </a:lnTo>
                  <a:lnTo>
                    <a:pt x="7411" y="650"/>
                  </a:lnTo>
                  <a:lnTo>
                    <a:pt x="7411" y="650"/>
                  </a:lnTo>
                  <a:lnTo>
                    <a:pt x="7394" y="650"/>
                  </a:lnTo>
                  <a:lnTo>
                    <a:pt x="7384" y="648"/>
                  </a:lnTo>
                  <a:lnTo>
                    <a:pt x="7380" y="647"/>
                  </a:lnTo>
                  <a:lnTo>
                    <a:pt x="7379" y="645"/>
                  </a:lnTo>
                  <a:lnTo>
                    <a:pt x="7379" y="644"/>
                  </a:lnTo>
                  <a:lnTo>
                    <a:pt x="7377" y="643"/>
                  </a:lnTo>
                  <a:lnTo>
                    <a:pt x="7359" y="646"/>
                  </a:lnTo>
                  <a:lnTo>
                    <a:pt x="7359" y="646"/>
                  </a:lnTo>
                  <a:lnTo>
                    <a:pt x="7345" y="648"/>
                  </a:lnTo>
                  <a:lnTo>
                    <a:pt x="7334" y="647"/>
                  </a:lnTo>
                  <a:lnTo>
                    <a:pt x="7326" y="645"/>
                  </a:lnTo>
                  <a:lnTo>
                    <a:pt x="7320" y="642"/>
                  </a:lnTo>
                  <a:lnTo>
                    <a:pt x="7309" y="634"/>
                  </a:lnTo>
                  <a:lnTo>
                    <a:pt x="7302" y="630"/>
                  </a:lnTo>
                  <a:lnTo>
                    <a:pt x="7294" y="627"/>
                  </a:lnTo>
                  <a:lnTo>
                    <a:pt x="7294" y="627"/>
                  </a:lnTo>
                  <a:lnTo>
                    <a:pt x="7287" y="626"/>
                  </a:lnTo>
                  <a:lnTo>
                    <a:pt x="7284" y="626"/>
                  </a:lnTo>
                  <a:lnTo>
                    <a:pt x="7283" y="627"/>
                  </a:lnTo>
                  <a:lnTo>
                    <a:pt x="7283" y="629"/>
                  </a:lnTo>
                  <a:lnTo>
                    <a:pt x="7283" y="631"/>
                  </a:lnTo>
                  <a:lnTo>
                    <a:pt x="7285" y="636"/>
                  </a:lnTo>
                  <a:lnTo>
                    <a:pt x="7292" y="648"/>
                  </a:lnTo>
                  <a:lnTo>
                    <a:pt x="7295" y="655"/>
                  </a:lnTo>
                  <a:lnTo>
                    <a:pt x="7296" y="661"/>
                  </a:lnTo>
                  <a:lnTo>
                    <a:pt x="7296" y="661"/>
                  </a:lnTo>
                  <a:lnTo>
                    <a:pt x="7295" y="666"/>
                  </a:lnTo>
                  <a:lnTo>
                    <a:pt x="7294" y="670"/>
                  </a:lnTo>
                  <a:lnTo>
                    <a:pt x="7291" y="672"/>
                  </a:lnTo>
                  <a:lnTo>
                    <a:pt x="7287" y="674"/>
                  </a:lnTo>
                  <a:lnTo>
                    <a:pt x="7282" y="675"/>
                  </a:lnTo>
                  <a:lnTo>
                    <a:pt x="7276" y="676"/>
                  </a:lnTo>
                  <a:lnTo>
                    <a:pt x="7262" y="676"/>
                  </a:lnTo>
                  <a:lnTo>
                    <a:pt x="7262" y="676"/>
                  </a:lnTo>
                  <a:lnTo>
                    <a:pt x="7233" y="675"/>
                  </a:lnTo>
                  <a:lnTo>
                    <a:pt x="7219" y="675"/>
                  </a:lnTo>
                  <a:lnTo>
                    <a:pt x="7203" y="676"/>
                  </a:lnTo>
                  <a:lnTo>
                    <a:pt x="7203" y="676"/>
                  </a:lnTo>
                  <a:lnTo>
                    <a:pt x="7198" y="677"/>
                  </a:lnTo>
                  <a:lnTo>
                    <a:pt x="7194" y="678"/>
                  </a:lnTo>
                  <a:lnTo>
                    <a:pt x="7191" y="680"/>
                  </a:lnTo>
                  <a:lnTo>
                    <a:pt x="7188" y="682"/>
                  </a:lnTo>
                  <a:lnTo>
                    <a:pt x="7184" y="686"/>
                  </a:lnTo>
                  <a:lnTo>
                    <a:pt x="7182" y="693"/>
                  </a:lnTo>
                  <a:lnTo>
                    <a:pt x="7181" y="699"/>
                  </a:lnTo>
                  <a:lnTo>
                    <a:pt x="7181" y="706"/>
                  </a:lnTo>
                  <a:lnTo>
                    <a:pt x="7182" y="711"/>
                  </a:lnTo>
                  <a:lnTo>
                    <a:pt x="7183" y="716"/>
                  </a:lnTo>
                  <a:lnTo>
                    <a:pt x="7183" y="716"/>
                  </a:lnTo>
                  <a:lnTo>
                    <a:pt x="7186" y="719"/>
                  </a:lnTo>
                  <a:lnTo>
                    <a:pt x="7189" y="720"/>
                  </a:lnTo>
                  <a:lnTo>
                    <a:pt x="7194" y="720"/>
                  </a:lnTo>
                  <a:lnTo>
                    <a:pt x="7200" y="719"/>
                  </a:lnTo>
                  <a:lnTo>
                    <a:pt x="7214" y="715"/>
                  </a:lnTo>
                  <a:lnTo>
                    <a:pt x="7228" y="711"/>
                  </a:lnTo>
                  <a:lnTo>
                    <a:pt x="7228" y="711"/>
                  </a:lnTo>
                  <a:lnTo>
                    <a:pt x="7232" y="711"/>
                  </a:lnTo>
                  <a:lnTo>
                    <a:pt x="7234" y="711"/>
                  </a:lnTo>
                  <a:lnTo>
                    <a:pt x="7236" y="712"/>
                  </a:lnTo>
                  <a:lnTo>
                    <a:pt x="7238" y="713"/>
                  </a:lnTo>
                  <a:lnTo>
                    <a:pt x="7238" y="715"/>
                  </a:lnTo>
                  <a:lnTo>
                    <a:pt x="7239" y="717"/>
                  </a:lnTo>
                  <a:lnTo>
                    <a:pt x="7238" y="721"/>
                  </a:lnTo>
                  <a:lnTo>
                    <a:pt x="7236" y="726"/>
                  </a:lnTo>
                  <a:lnTo>
                    <a:pt x="7233" y="731"/>
                  </a:lnTo>
                  <a:lnTo>
                    <a:pt x="7229" y="735"/>
                  </a:lnTo>
                  <a:lnTo>
                    <a:pt x="7224" y="737"/>
                  </a:lnTo>
                  <a:lnTo>
                    <a:pt x="7224" y="737"/>
                  </a:lnTo>
                  <a:lnTo>
                    <a:pt x="7220" y="740"/>
                  </a:lnTo>
                  <a:lnTo>
                    <a:pt x="7218" y="743"/>
                  </a:lnTo>
                  <a:lnTo>
                    <a:pt x="7217" y="748"/>
                  </a:lnTo>
                  <a:lnTo>
                    <a:pt x="7218" y="754"/>
                  </a:lnTo>
                  <a:lnTo>
                    <a:pt x="7220" y="761"/>
                  </a:lnTo>
                  <a:lnTo>
                    <a:pt x="7224" y="768"/>
                  </a:lnTo>
                  <a:lnTo>
                    <a:pt x="7229" y="776"/>
                  </a:lnTo>
                  <a:lnTo>
                    <a:pt x="7235" y="783"/>
                  </a:lnTo>
                  <a:lnTo>
                    <a:pt x="7235" y="783"/>
                  </a:lnTo>
                  <a:lnTo>
                    <a:pt x="7240" y="790"/>
                  </a:lnTo>
                  <a:lnTo>
                    <a:pt x="7242" y="795"/>
                  </a:lnTo>
                  <a:lnTo>
                    <a:pt x="7242" y="799"/>
                  </a:lnTo>
                  <a:lnTo>
                    <a:pt x="7240" y="803"/>
                  </a:lnTo>
                  <a:lnTo>
                    <a:pt x="7236" y="805"/>
                  </a:lnTo>
                  <a:lnTo>
                    <a:pt x="7231" y="806"/>
                  </a:lnTo>
                  <a:lnTo>
                    <a:pt x="7225" y="807"/>
                  </a:lnTo>
                  <a:lnTo>
                    <a:pt x="7218" y="807"/>
                  </a:lnTo>
                  <a:lnTo>
                    <a:pt x="7218" y="807"/>
                  </a:lnTo>
                  <a:lnTo>
                    <a:pt x="7204" y="807"/>
                  </a:lnTo>
                  <a:lnTo>
                    <a:pt x="7194" y="806"/>
                  </a:lnTo>
                  <a:lnTo>
                    <a:pt x="7189" y="804"/>
                  </a:lnTo>
                  <a:lnTo>
                    <a:pt x="7186" y="803"/>
                  </a:lnTo>
                  <a:lnTo>
                    <a:pt x="7183" y="800"/>
                  </a:lnTo>
                  <a:lnTo>
                    <a:pt x="7181" y="796"/>
                  </a:lnTo>
                  <a:lnTo>
                    <a:pt x="7181" y="796"/>
                  </a:lnTo>
                  <a:lnTo>
                    <a:pt x="7179" y="793"/>
                  </a:lnTo>
                  <a:lnTo>
                    <a:pt x="7177" y="791"/>
                  </a:lnTo>
                  <a:lnTo>
                    <a:pt x="7173" y="789"/>
                  </a:lnTo>
                  <a:lnTo>
                    <a:pt x="7170" y="788"/>
                  </a:lnTo>
                  <a:lnTo>
                    <a:pt x="7159" y="787"/>
                  </a:lnTo>
                  <a:lnTo>
                    <a:pt x="7154" y="785"/>
                  </a:lnTo>
                  <a:lnTo>
                    <a:pt x="7148" y="783"/>
                  </a:lnTo>
                  <a:lnTo>
                    <a:pt x="7148" y="783"/>
                  </a:lnTo>
                  <a:lnTo>
                    <a:pt x="7141" y="782"/>
                  </a:lnTo>
                  <a:lnTo>
                    <a:pt x="7135" y="782"/>
                  </a:lnTo>
                  <a:lnTo>
                    <a:pt x="7129" y="784"/>
                  </a:lnTo>
                  <a:lnTo>
                    <a:pt x="7123" y="786"/>
                  </a:lnTo>
                  <a:lnTo>
                    <a:pt x="7117" y="788"/>
                  </a:lnTo>
                  <a:lnTo>
                    <a:pt x="7110" y="790"/>
                  </a:lnTo>
                  <a:lnTo>
                    <a:pt x="7102" y="791"/>
                  </a:lnTo>
                  <a:lnTo>
                    <a:pt x="7094" y="790"/>
                  </a:lnTo>
                  <a:lnTo>
                    <a:pt x="7094" y="790"/>
                  </a:lnTo>
                  <a:lnTo>
                    <a:pt x="7086" y="789"/>
                  </a:lnTo>
                  <a:lnTo>
                    <a:pt x="7080" y="789"/>
                  </a:lnTo>
                  <a:lnTo>
                    <a:pt x="7075" y="789"/>
                  </a:lnTo>
                  <a:lnTo>
                    <a:pt x="7072" y="791"/>
                  </a:lnTo>
                  <a:lnTo>
                    <a:pt x="7071" y="793"/>
                  </a:lnTo>
                  <a:lnTo>
                    <a:pt x="7071" y="796"/>
                  </a:lnTo>
                  <a:lnTo>
                    <a:pt x="7072" y="799"/>
                  </a:lnTo>
                  <a:lnTo>
                    <a:pt x="7074" y="803"/>
                  </a:lnTo>
                  <a:lnTo>
                    <a:pt x="7074" y="803"/>
                  </a:lnTo>
                  <a:lnTo>
                    <a:pt x="7076" y="806"/>
                  </a:lnTo>
                  <a:lnTo>
                    <a:pt x="7081" y="808"/>
                  </a:lnTo>
                  <a:lnTo>
                    <a:pt x="7085" y="810"/>
                  </a:lnTo>
                  <a:lnTo>
                    <a:pt x="7090" y="811"/>
                  </a:lnTo>
                  <a:lnTo>
                    <a:pt x="7102" y="813"/>
                  </a:lnTo>
                  <a:lnTo>
                    <a:pt x="7108" y="815"/>
                  </a:lnTo>
                  <a:lnTo>
                    <a:pt x="7116" y="818"/>
                  </a:lnTo>
                  <a:lnTo>
                    <a:pt x="7116" y="818"/>
                  </a:lnTo>
                  <a:lnTo>
                    <a:pt x="7121" y="821"/>
                  </a:lnTo>
                  <a:lnTo>
                    <a:pt x="7122" y="823"/>
                  </a:lnTo>
                  <a:lnTo>
                    <a:pt x="7123" y="824"/>
                  </a:lnTo>
                  <a:lnTo>
                    <a:pt x="7123" y="826"/>
                  </a:lnTo>
                  <a:lnTo>
                    <a:pt x="7122" y="828"/>
                  </a:lnTo>
                  <a:lnTo>
                    <a:pt x="7119" y="830"/>
                  </a:lnTo>
                  <a:lnTo>
                    <a:pt x="7114" y="832"/>
                  </a:lnTo>
                  <a:lnTo>
                    <a:pt x="7108" y="834"/>
                  </a:lnTo>
                  <a:lnTo>
                    <a:pt x="7101" y="834"/>
                  </a:lnTo>
                  <a:lnTo>
                    <a:pt x="7094" y="833"/>
                  </a:lnTo>
                  <a:lnTo>
                    <a:pt x="7094" y="833"/>
                  </a:lnTo>
                  <a:lnTo>
                    <a:pt x="7081" y="830"/>
                  </a:lnTo>
                  <a:lnTo>
                    <a:pt x="7075" y="829"/>
                  </a:lnTo>
                  <a:lnTo>
                    <a:pt x="7070" y="828"/>
                  </a:lnTo>
                  <a:lnTo>
                    <a:pt x="7066" y="826"/>
                  </a:lnTo>
                  <a:lnTo>
                    <a:pt x="7062" y="822"/>
                  </a:lnTo>
                  <a:lnTo>
                    <a:pt x="7058" y="818"/>
                  </a:lnTo>
                  <a:lnTo>
                    <a:pt x="7054" y="811"/>
                  </a:lnTo>
                  <a:lnTo>
                    <a:pt x="7054" y="811"/>
                  </a:lnTo>
                  <a:lnTo>
                    <a:pt x="7052" y="808"/>
                  </a:lnTo>
                  <a:lnTo>
                    <a:pt x="7050" y="806"/>
                  </a:lnTo>
                  <a:lnTo>
                    <a:pt x="7044" y="802"/>
                  </a:lnTo>
                  <a:lnTo>
                    <a:pt x="7038" y="800"/>
                  </a:lnTo>
                  <a:lnTo>
                    <a:pt x="7031" y="800"/>
                  </a:lnTo>
                  <a:lnTo>
                    <a:pt x="7024" y="799"/>
                  </a:lnTo>
                  <a:lnTo>
                    <a:pt x="7017" y="797"/>
                  </a:lnTo>
                  <a:lnTo>
                    <a:pt x="7009" y="794"/>
                  </a:lnTo>
                  <a:lnTo>
                    <a:pt x="7006" y="791"/>
                  </a:lnTo>
                  <a:lnTo>
                    <a:pt x="7003" y="788"/>
                  </a:lnTo>
                  <a:lnTo>
                    <a:pt x="7003" y="788"/>
                  </a:lnTo>
                  <a:lnTo>
                    <a:pt x="6999" y="785"/>
                  </a:lnTo>
                  <a:lnTo>
                    <a:pt x="6996" y="782"/>
                  </a:lnTo>
                  <a:lnTo>
                    <a:pt x="6993" y="781"/>
                  </a:lnTo>
                  <a:lnTo>
                    <a:pt x="6988" y="781"/>
                  </a:lnTo>
                  <a:lnTo>
                    <a:pt x="6981" y="781"/>
                  </a:lnTo>
                  <a:lnTo>
                    <a:pt x="6974" y="784"/>
                  </a:lnTo>
                  <a:lnTo>
                    <a:pt x="6958" y="790"/>
                  </a:lnTo>
                  <a:lnTo>
                    <a:pt x="6949" y="793"/>
                  </a:lnTo>
                  <a:lnTo>
                    <a:pt x="6939" y="794"/>
                  </a:lnTo>
                  <a:lnTo>
                    <a:pt x="6939" y="794"/>
                  </a:lnTo>
                  <a:lnTo>
                    <a:pt x="6931" y="795"/>
                  </a:lnTo>
                  <a:lnTo>
                    <a:pt x="6925" y="796"/>
                  </a:lnTo>
                  <a:lnTo>
                    <a:pt x="6920" y="798"/>
                  </a:lnTo>
                  <a:lnTo>
                    <a:pt x="6917" y="801"/>
                  </a:lnTo>
                  <a:lnTo>
                    <a:pt x="6909" y="809"/>
                  </a:lnTo>
                  <a:lnTo>
                    <a:pt x="6904" y="813"/>
                  </a:lnTo>
                  <a:lnTo>
                    <a:pt x="6898" y="818"/>
                  </a:lnTo>
                  <a:lnTo>
                    <a:pt x="6898" y="818"/>
                  </a:lnTo>
                  <a:lnTo>
                    <a:pt x="6890" y="822"/>
                  </a:lnTo>
                  <a:lnTo>
                    <a:pt x="6882" y="823"/>
                  </a:lnTo>
                  <a:lnTo>
                    <a:pt x="6873" y="823"/>
                  </a:lnTo>
                  <a:lnTo>
                    <a:pt x="6864" y="822"/>
                  </a:lnTo>
                  <a:lnTo>
                    <a:pt x="6854" y="820"/>
                  </a:lnTo>
                  <a:lnTo>
                    <a:pt x="6845" y="816"/>
                  </a:lnTo>
                  <a:lnTo>
                    <a:pt x="6827" y="807"/>
                  </a:lnTo>
                  <a:lnTo>
                    <a:pt x="6827" y="807"/>
                  </a:lnTo>
                  <a:lnTo>
                    <a:pt x="6811" y="800"/>
                  </a:lnTo>
                  <a:lnTo>
                    <a:pt x="6807" y="797"/>
                  </a:lnTo>
                  <a:lnTo>
                    <a:pt x="6803" y="794"/>
                  </a:lnTo>
                  <a:lnTo>
                    <a:pt x="6800" y="791"/>
                  </a:lnTo>
                  <a:lnTo>
                    <a:pt x="6798" y="786"/>
                  </a:lnTo>
                  <a:lnTo>
                    <a:pt x="6796" y="780"/>
                  </a:lnTo>
                  <a:lnTo>
                    <a:pt x="6793" y="770"/>
                  </a:lnTo>
                  <a:lnTo>
                    <a:pt x="6793" y="770"/>
                  </a:lnTo>
                  <a:lnTo>
                    <a:pt x="6790" y="761"/>
                  </a:lnTo>
                  <a:lnTo>
                    <a:pt x="6787" y="755"/>
                  </a:lnTo>
                  <a:lnTo>
                    <a:pt x="6785" y="754"/>
                  </a:lnTo>
                  <a:lnTo>
                    <a:pt x="6782" y="753"/>
                  </a:lnTo>
                  <a:lnTo>
                    <a:pt x="6777" y="752"/>
                  </a:lnTo>
                  <a:lnTo>
                    <a:pt x="6772" y="753"/>
                  </a:lnTo>
                  <a:lnTo>
                    <a:pt x="6767" y="756"/>
                  </a:lnTo>
                  <a:lnTo>
                    <a:pt x="6757" y="761"/>
                  </a:lnTo>
                  <a:lnTo>
                    <a:pt x="6757" y="761"/>
                  </a:lnTo>
                  <a:lnTo>
                    <a:pt x="6752" y="764"/>
                  </a:lnTo>
                  <a:lnTo>
                    <a:pt x="6749" y="769"/>
                  </a:lnTo>
                  <a:lnTo>
                    <a:pt x="6746" y="775"/>
                  </a:lnTo>
                  <a:lnTo>
                    <a:pt x="6743" y="782"/>
                  </a:lnTo>
                  <a:lnTo>
                    <a:pt x="6738" y="797"/>
                  </a:lnTo>
                  <a:lnTo>
                    <a:pt x="6735" y="805"/>
                  </a:lnTo>
                  <a:lnTo>
                    <a:pt x="6730" y="814"/>
                  </a:lnTo>
                  <a:lnTo>
                    <a:pt x="6730" y="814"/>
                  </a:lnTo>
                  <a:lnTo>
                    <a:pt x="6717" y="841"/>
                  </a:lnTo>
                  <a:lnTo>
                    <a:pt x="6706" y="870"/>
                  </a:lnTo>
                  <a:lnTo>
                    <a:pt x="6706" y="870"/>
                  </a:lnTo>
                  <a:lnTo>
                    <a:pt x="6702" y="878"/>
                  </a:lnTo>
                  <a:lnTo>
                    <a:pt x="6697" y="884"/>
                  </a:lnTo>
                  <a:lnTo>
                    <a:pt x="6691" y="888"/>
                  </a:lnTo>
                  <a:lnTo>
                    <a:pt x="6684" y="890"/>
                  </a:lnTo>
                  <a:lnTo>
                    <a:pt x="6677" y="890"/>
                  </a:lnTo>
                  <a:lnTo>
                    <a:pt x="6671" y="887"/>
                  </a:lnTo>
                  <a:lnTo>
                    <a:pt x="6664" y="883"/>
                  </a:lnTo>
                  <a:lnTo>
                    <a:pt x="6659" y="877"/>
                  </a:lnTo>
                  <a:lnTo>
                    <a:pt x="6659" y="877"/>
                  </a:lnTo>
                  <a:lnTo>
                    <a:pt x="6654" y="871"/>
                  </a:lnTo>
                  <a:lnTo>
                    <a:pt x="6649" y="867"/>
                  </a:lnTo>
                  <a:lnTo>
                    <a:pt x="6642" y="866"/>
                  </a:lnTo>
                  <a:lnTo>
                    <a:pt x="6635" y="865"/>
                  </a:lnTo>
                  <a:lnTo>
                    <a:pt x="6629" y="864"/>
                  </a:lnTo>
                  <a:lnTo>
                    <a:pt x="6622" y="862"/>
                  </a:lnTo>
                  <a:lnTo>
                    <a:pt x="6614" y="859"/>
                  </a:lnTo>
                  <a:lnTo>
                    <a:pt x="6606" y="854"/>
                  </a:lnTo>
                  <a:lnTo>
                    <a:pt x="6606" y="854"/>
                  </a:lnTo>
                  <a:lnTo>
                    <a:pt x="6597" y="847"/>
                  </a:lnTo>
                  <a:lnTo>
                    <a:pt x="6585" y="836"/>
                  </a:lnTo>
                  <a:lnTo>
                    <a:pt x="6559" y="810"/>
                  </a:lnTo>
                  <a:lnTo>
                    <a:pt x="6535" y="783"/>
                  </a:lnTo>
                  <a:lnTo>
                    <a:pt x="6527" y="771"/>
                  </a:lnTo>
                  <a:lnTo>
                    <a:pt x="6522" y="763"/>
                  </a:lnTo>
                  <a:lnTo>
                    <a:pt x="6522" y="763"/>
                  </a:lnTo>
                  <a:lnTo>
                    <a:pt x="6520" y="760"/>
                  </a:lnTo>
                  <a:lnTo>
                    <a:pt x="6517" y="757"/>
                  </a:lnTo>
                  <a:lnTo>
                    <a:pt x="6511" y="752"/>
                  </a:lnTo>
                  <a:lnTo>
                    <a:pt x="6497" y="743"/>
                  </a:lnTo>
                  <a:lnTo>
                    <a:pt x="6490" y="738"/>
                  </a:lnTo>
                  <a:lnTo>
                    <a:pt x="6484" y="733"/>
                  </a:lnTo>
                  <a:lnTo>
                    <a:pt x="6482" y="729"/>
                  </a:lnTo>
                  <a:lnTo>
                    <a:pt x="6480" y="726"/>
                  </a:lnTo>
                  <a:lnTo>
                    <a:pt x="6479" y="722"/>
                  </a:lnTo>
                  <a:lnTo>
                    <a:pt x="6479" y="718"/>
                  </a:lnTo>
                  <a:lnTo>
                    <a:pt x="6479" y="718"/>
                  </a:lnTo>
                  <a:lnTo>
                    <a:pt x="6479" y="714"/>
                  </a:lnTo>
                  <a:lnTo>
                    <a:pt x="6481" y="712"/>
                  </a:lnTo>
                  <a:lnTo>
                    <a:pt x="6483" y="711"/>
                  </a:lnTo>
                  <a:lnTo>
                    <a:pt x="6487" y="711"/>
                  </a:lnTo>
                  <a:lnTo>
                    <a:pt x="6495" y="713"/>
                  </a:lnTo>
                  <a:lnTo>
                    <a:pt x="6506" y="717"/>
                  </a:lnTo>
                  <a:lnTo>
                    <a:pt x="6517" y="721"/>
                  </a:lnTo>
                  <a:lnTo>
                    <a:pt x="6528" y="725"/>
                  </a:lnTo>
                  <a:lnTo>
                    <a:pt x="6534" y="727"/>
                  </a:lnTo>
                  <a:lnTo>
                    <a:pt x="6539" y="728"/>
                  </a:lnTo>
                  <a:lnTo>
                    <a:pt x="6543" y="728"/>
                  </a:lnTo>
                  <a:lnTo>
                    <a:pt x="6547" y="727"/>
                  </a:lnTo>
                  <a:lnTo>
                    <a:pt x="6547" y="727"/>
                  </a:lnTo>
                  <a:lnTo>
                    <a:pt x="6551" y="725"/>
                  </a:lnTo>
                  <a:lnTo>
                    <a:pt x="6554" y="722"/>
                  </a:lnTo>
                  <a:lnTo>
                    <a:pt x="6558" y="716"/>
                  </a:lnTo>
                  <a:lnTo>
                    <a:pt x="6561" y="710"/>
                  </a:lnTo>
                  <a:lnTo>
                    <a:pt x="6561" y="703"/>
                  </a:lnTo>
                  <a:lnTo>
                    <a:pt x="6559" y="696"/>
                  </a:lnTo>
                  <a:lnTo>
                    <a:pt x="6558" y="693"/>
                  </a:lnTo>
                  <a:lnTo>
                    <a:pt x="6556" y="690"/>
                  </a:lnTo>
                  <a:lnTo>
                    <a:pt x="6553" y="688"/>
                  </a:lnTo>
                  <a:lnTo>
                    <a:pt x="6549" y="685"/>
                  </a:lnTo>
                  <a:lnTo>
                    <a:pt x="6545" y="683"/>
                  </a:lnTo>
                  <a:lnTo>
                    <a:pt x="6541" y="683"/>
                  </a:lnTo>
                  <a:lnTo>
                    <a:pt x="6541" y="683"/>
                  </a:lnTo>
                  <a:lnTo>
                    <a:pt x="6532" y="681"/>
                  </a:lnTo>
                  <a:lnTo>
                    <a:pt x="6525" y="680"/>
                  </a:lnTo>
                  <a:lnTo>
                    <a:pt x="6521" y="677"/>
                  </a:lnTo>
                  <a:lnTo>
                    <a:pt x="6517" y="674"/>
                  </a:lnTo>
                  <a:lnTo>
                    <a:pt x="6516" y="672"/>
                  </a:lnTo>
                  <a:lnTo>
                    <a:pt x="6516" y="669"/>
                  </a:lnTo>
                  <a:lnTo>
                    <a:pt x="6517" y="666"/>
                  </a:lnTo>
                  <a:lnTo>
                    <a:pt x="6519" y="663"/>
                  </a:lnTo>
                  <a:lnTo>
                    <a:pt x="6519" y="663"/>
                  </a:lnTo>
                  <a:lnTo>
                    <a:pt x="6529" y="658"/>
                  </a:lnTo>
                  <a:lnTo>
                    <a:pt x="6534" y="655"/>
                  </a:lnTo>
                  <a:lnTo>
                    <a:pt x="6539" y="652"/>
                  </a:lnTo>
                  <a:lnTo>
                    <a:pt x="6541" y="649"/>
                  </a:lnTo>
                  <a:lnTo>
                    <a:pt x="6542" y="647"/>
                  </a:lnTo>
                  <a:lnTo>
                    <a:pt x="6541" y="645"/>
                  </a:lnTo>
                  <a:lnTo>
                    <a:pt x="6540" y="643"/>
                  </a:lnTo>
                  <a:lnTo>
                    <a:pt x="6538" y="641"/>
                  </a:lnTo>
                  <a:lnTo>
                    <a:pt x="6530" y="637"/>
                  </a:lnTo>
                  <a:lnTo>
                    <a:pt x="6530" y="637"/>
                  </a:lnTo>
                  <a:lnTo>
                    <a:pt x="6526" y="635"/>
                  </a:lnTo>
                  <a:lnTo>
                    <a:pt x="6522" y="633"/>
                  </a:lnTo>
                  <a:lnTo>
                    <a:pt x="6520" y="631"/>
                  </a:lnTo>
                  <a:lnTo>
                    <a:pt x="6519" y="629"/>
                  </a:lnTo>
                  <a:lnTo>
                    <a:pt x="6519" y="627"/>
                  </a:lnTo>
                  <a:lnTo>
                    <a:pt x="6519" y="624"/>
                  </a:lnTo>
                  <a:lnTo>
                    <a:pt x="6521" y="620"/>
                  </a:lnTo>
                  <a:lnTo>
                    <a:pt x="6528" y="610"/>
                  </a:lnTo>
                  <a:lnTo>
                    <a:pt x="6530" y="604"/>
                  </a:lnTo>
                  <a:lnTo>
                    <a:pt x="6531" y="600"/>
                  </a:lnTo>
                  <a:lnTo>
                    <a:pt x="6530" y="598"/>
                  </a:lnTo>
                  <a:lnTo>
                    <a:pt x="6530" y="598"/>
                  </a:lnTo>
                  <a:lnTo>
                    <a:pt x="6528" y="593"/>
                  </a:lnTo>
                  <a:lnTo>
                    <a:pt x="6524" y="590"/>
                  </a:lnTo>
                  <a:lnTo>
                    <a:pt x="6518" y="587"/>
                  </a:lnTo>
                  <a:lnTo>
                    <a:pt x="6512" y="585"/>
                  </a:lnTo>
                  <a:lnTo>
                    <a:pt x="6504" y="582"/>
                  </a:lnTo>
                  <a:lnTo>
                    <a:pt x="6496" y="577"/>
                  </a:lnTo>
                  <a:lnTo>
                    <a:pt x="6487" y="572"/>
                  </a:lnTo>
                  <a:lnTo>
                    <a:pt x="6479" y="563"/>
                  </a:lnTo>
                  <a:lnTo>
                    <a:pt x="6479" y="563"/>
                  </a:lnTo>
                  <a:lnTo>
                    <a:pt x="6473" y="559"/>
                  </a:lnTo>
                  <a:lnTo>
                    <a:pt x="6467" y="555"/>
                  </a:lnTo>
                  <a:lnTo>
                    <a:pt x="6462" y="552"/>
                  </a:lnTo>
                  <a:lnTo>
                    <a:pt x="6455" y="550"/>
                  </a:lnTo>
                  <a:lnTo>
                    <a:pt x="6449" y="549"/>
                  </a:lnTo>
                  <a:lnTo>
                    <a:pt x="6442" y="548"/>
                  </a:lnTo>
                  <a:lnTo>
                    <a:pt x="6427" y="548"/>
                  </a:lnTo>
                  <a:lnTo>
                    <a:pt x="6412" y="549"/>
                  </a:lnTo>
                  <a:lnTo>
                    <a:pt x="6397" y="552"/>
                  </a:lnTo>
                  <a:lnTo>
                    <a:pt x="6382" y="556"/>
                  </a:lnTo>
                  <a:lnTo>
                    <a:pt x="6369" y="561"/>
                  </a:lnTo>
                  <a:lnTo>
                    <a:pt x="6369" y="561"/>
                  </a:lnTo>
                  <a:lnTo>
                    <a:pt x="6363" y="563"/>
                  </a:lnTo>
                  <a:lnTo>
                    <a:pt x="6357" y="565"/>
                  </a:lnTo>
                  <a:lnTo>
                    <a:pt x="6350" y="566"/>
                  </a:lnTo>
                  <a:lnTo>
                    <a:pt x="6344" y="566"/>
                  </a:lnTo>
                  <a:lnTo>
                    <a:pt x="6331" y="565"/>
                  </a:lnTo>
                  <a:lnTo>
                    <a:pt x="6317" y="561"/>
                  </a:lnTo>
                  <a:lnTo>
                    <a:pt x="6303" y="556"/>
                  </a:lnTo>
                  <a:lnTo>
                    <a:pt x="6288" y="549"/>
                  </a:lnTo>
                  <a:lnTo>
                    <a:pt x="6274" y="541"/>
                  </a:lnTo>
                  <a:lnTo>
                    <a:pt x="6258" y="531"/>
                  </a:lnTo>
                  <a:lnTo>
                    <a:pt x="6258" y="531"/>
                  </a:lnTo>
                  <a:lnTo>
                    <a:pt x="6245" y="523"/>
                  </a:lnTo>
                  <a:lnTo>
                    <a:pt x="6234" y="518"/>
                  </a:lnTo>
                  <a:lnTo>
                    <a:pt x="6230" y="517"/>
                  </a:lnTo>
                  <a:lnTo>
                    <a:pt x="6226" y="517"/>
                  </a:lnTo>
                  <a:lnTo>
                    <a:pt x="6217" y="518"/>
                  </a:lnTo>
                  <a:lnTo>
                    <a:pt x="6211" y="521"/>
                  </a:lnTo>
                  <a:lnTo>
                    <a:pt x="6205" y="524"/>
                  </a:lnTo>
                  <a:lnTo>
                    <a:pt x="6197" y="528"/>
                  </a:lnTo>
                  <a:lnTo>
                    <a:pt x="6189" y="531"/>
                  </a:lnTo>
                  <a:lnTo>
                    <a:pt x="6189" y="531"/>
                  </a:lnTo>
                  <a:lnTo>
                    <a:pt x="6184" y="532"/>
                  </a:lnTo>
                  <a:lnTo>
                    <a:pt x="6180" y="534"/>
                  </a:lnTo>
                  <a:lnTo>
                    <a:pt x="6177" y="537"/>
                  </a:lnTo>
                  <a:lnTo>
                    <a:pt x="6175" y="539"/>
                  </a:lnTo>
                  <a:lnTo>
                    <a:pt x="6173" y="542"/>
                  </a:lnTo>
                  <a:lnTo>
                    <a:pt x="6171" y="545"/>
                  </a:lnTo>
                  <a:lnTo>
                    <a:pt x="6170" y="552"/>
                  </a:lnTo>
                  <a:lnTo>
                    <a:pt x="6171" y="559"/>
                  </a:lnTo>
                  <a:lnTo>
                    <a:pt x="6174" y="566"/>
                  </a:lnTo>
                  <a:lnTo>
                    <a:pt x="6179" y="574"/>
                  </a:lnTo>
                  <a:lnTo>
                    <a:pt x="6184" y="580"/>
                  </a:lnTo>
                  <a:lnTo>
                    <a:pt x="6184" y="580"/>
                  </a:lnTo>
                  <a:lnTo>
                    <a:pt x="6189" y="586"/>
                  </a:lnTo>
                  <a:lnTo>
                    <a:pt x="6190" y="588"/>
                  </a:lnTo>
                  <a:lnTo>
                    <a:pt x="6190" y="590"/>
                  </a:lnTo>
                  <a:lnTo>
                    <a:pt x="6190" y="592"/>
                  </a:lnTo>
                  <a:lnTo>
                    <a:pt x="6189" y="594"/>
                  </a:lnTo>
                  <a:lnTo>
                    <a:pt x="6186" y="597"/>
                  </a:lnTo>
                  <a:lnTo>
                    <a:pt x="6176" y="605"/>
                  </a:lnTo>
                  <a:lnTo>
                    <a:pt x="6170" y="610"/>
                  </a:lnTo>
                  <a:lnTo>
                    <a:pt x="6165" y="616"/>
                  </a:lnTo>
                  <a:lnTo>
                    <a:pt x="6165" y="616"/>
                  </a:lnTo>
                  <a:lnTo>
                    <a:pt x="6161" y="622"/>
                  </a:lnTo>
                  <a:lnTo>
                    <a:pt x="6157" y="625"/>
                  </a:lnTo>
                  <a:lnTo>
                    <a:pt x="6154" y="627"/>
                  </a:lnTo>
                  <a:lnTo>
                    <a:pt x="6150" y="627"/>
                  </a:lnTo>
                  <a:lnTo>
                    <a:pt x="6140" y="625"/>
                  </a:lnTo>
                  <a:lnTo>
                    <a:pt x="6131" y="623"/>
                  </a:lnTo>
                  <a:lnTo>
                    <a:pt x="6121" y="622"/>
                  </a:lnTo>
                  <a:lnTo>
                    <a:pt x="6121" y="622"/>
                  </a:lnTo>
                  <a:lnTo>
                    <a:pt x="6111" y="622"/>
                  </a:lnTo>
                  <a:lnTo>
                    <a:pt x="6102" y="623"/>
                  </a:lnTo>
                  <a:lnTo>
                    <a:pt x="6085" y="626"/>
                  </a:lnTo>
                  <a:lnTo>
                    <a:pt x="6075" y="628"/>
                  </a:lnTo>
                  <a:lnTo>
                    <a:pt x="6064" y="629"/>
                  </a:lnTo>
                  <a:lnTo>
                    <a:pt x="6050" y="630"/>
                  </a:lnTo>
                  <a:lnTo>
                    <a:pt x="6032" y="631"/>
                  </a:lnTo>
                  <a:lnTo>
                    <a:pt x="6032" y="631"/>
                  </a:lnTo>
                  <a:lnTo>
                    <a:pt x="6015" y="630"/>
                  </a:lnTo>
                  <a:lnTo>
                    <a:pt x="6001" y="628"/>
                  </a:lnTo>
                  <a:lnTo>
                    <a:pt x="5990" y="626"/>
                  </a:lnTo>
                  <a:lnTo>
                    <a:pt x="5983" y="622"/>
                  </a:lnTo>
                  <a:lnTo>
                    <a:pt x="5977" y="619"/>
                  </a:lnTo>
                  <a:lnTo>
                    <a:pt x="5973" y="615"/>
                  </a:lnTo>
                  <a:lnTo>
                    <a:pt x="5967" y="607"/>
                  </a:lnTo>
                  <a:lnTo>
                    <a:pt x="5967" y="607"/>
                  </a:lnTo>
                  <a:lnTo>
                    <a:pt x="5964" y="605"/>
                  </a:lnTo>
                  <a:lnTo>
                    <a:pt x="5959" y="603"/>
                  </a:lnTo>
                  <a:lnTo>
                    <a:pt x="5954" y="602"/>
                  </a:lnTo>
                  <a:lnTo>
                    <a:pt x="5948" y="602"/>
                  </a:lnTo>
                  <a:lnTo>
                    <a:pt x="5941" y="603"/>
                  </a:lnTo>
                  <a:lnTo>
                    <a:pt x="5934" y="604"/>
                  </a:lnTo>
                  <a:lnTo>
                    <a:pt x="5926" y="607"/>
                  </a:lnTo>
                  <a:lnTo>
                    <a:pt x="5919" y="609"/>
                  </a:lnTo>
                  <a:lnTo>
                    <a:pt x="5919" y="609"/>
                  </a:lnTo>
                  <a:lnTo>
                    <a:pt x="5912" y="612"/>
                  </a:lnTo>
                  <a:lnTo>
                    <a:pt x="5905" y="613"/>
                  </a:lnTo>
                  <a:lnTo>
                    <a:pt x="5898" y="613"/>
                  </a:lnTo>
                  <a:lnTo>
                    <a:pt x="5891" y="612"/>
                  </a:lnTo>
                  <a:lnTo>
                    <a:pt x="5884" y="609"/>
                  </a:lnTo>
                  <a:lnTo>
                    <a:pt x="5874" y="604"/>
                  </a:lnTo>
                  <a:lnTo>
                    <a:pt x="5866" y="597"/>
                  </a:lnTo>
                  <a:lnTo>
                    <a:pt x="5856" y="589"/>
                  </a:lnTo>
                  <a:lnTo>
                    <a:pt x="5856" y="589"/>
                  </a:lnTo>
                  <a:lnTo>
                    <a:pt x="5851" y="585"/>
                  </a:lnTo>
                  <a:lnTo>
                    <a:pt x="5848" y="581"/>
                  </a:lnTo>
                  <a:lnTo>
                    <a:pt x="5847" y="578"/>
                  </a:lnTo>
                  <a:lnTo>
                    <a:pt x="5847" y="575"/>
                  </a:lnTo>
                  <a:lnTo>
                    <a:pt x="5847" y="572"/>
                  </a:lnTo>
                  <a:lnTo>
                    <a:pt x="5849" y="570"/>
                  </a:lnTo>
                  <a:lnTo>
                    <a:pt x="5854" y="566"/>
                  </a:lnTo>
                  <a:lnTo>
                    <a:pt x="5865" y="559"/>
                  </a:lnTo>
                  <a:lnTo>
                    <a:pt x="5870" y="556"/>
                  </a:lnTo>
                  <a:lnTo>
                    <a:pt x="5871" y="554"/>
                  </a:lnTo>
                  <a:lnTo>
                    <a:pt x="5871" y="553"/>
                  </a:lnTo>
                  <a:lnTo>
                    <a:pt x="5871" y="553"/>
                  </a:lnTo>
                  <a:lnTo>
                    <a:pt x="5870" y="551"/>
                  </a:lnTo>
                  <a:lnTo>
                    <a:pt x="5868" y="549"/>
                  </a:lnTo>
                  <a:lnTo>
                    <a:pt x="5860" y="547"/>
                  </a:lnTo>
                  <a:lnTo>
                    <a:pt x="5850" y="546"/>
                  </a:lnTo>
                  <a:lnTo>
                    <a:pt x="5837" y="545"/>
                  </a:lnTo>
                  <a:lnTo>
                    <a:pt x="5805" y="545"/>
                  </a:lnTo>
                  <a:lnTo>
                    <a:pt x="5771" y="544"/>
                  </a:lnTo>
                  <a:lnTo>
                    <a:pt x="5771" y="544"/>
                  </a:lnTo>
                  <a:lnTo>
                    <a:pt x="5756" y="543"/>
                  </a:lnTo>
                  <a:lnTo>
                    <a:pt x="5745" y="541"/>
                  </a:lnTo>
                  <a:lnTo>
                    <a:pt x="5729" y="537"/>
                  </a:lnTo>
                  <a:lnTo>
                    <a:pt x="5715" y="534"/>
                  </a:lnTo>
                  <a:lnTo>
                    <a:pt x="5707" y="532"/>
                  </a:lnTo>
                  <a:lnTo>
                    <a:pt x="5697" y="531"/>
                  </a:lnTo>
                  <a:lnTo>
                    <a:pt x="5697" y="531"/>
                  </a:lnTo>
                  <a:lnTo>
                    <a:pt x="5677" y="529"/>
                  </a:lnTo>
                  <a:lnTo>
                    <a:pt x="5667" y="528"/>
                  </a:lnTo>
                  <a:lnTo>
                    <a:pt x="5659" y="528"/>
                  </a:lnTo>
                  <a:lnTo>
                    <a:pt x="5650" y="529"/>
                  </a:lnTo>
                  <a:lnTo>
                    <a:pt x="5643" y="531"/>
                  </a:lnTo>
                  <a:lnTo>
                    <a:pt x="5636" y="534"/>
                  </a:lnTo>
                  <a:lnTo>
                    <a:pt x="5630" y="540"/>
                  </a:lnTo>
                  <a:lnTo>
                    <a:pt x="5630" y="540"/>
                  </a:lnTo>
                  <a:lnTo>
                    <a:pt x="5627" y="543"/>
                  </a:lnTo>
                  <a:lnTo>
                    <a:pt x="5624" y="545"/>
                  </a:lnTo>
                  <a:lnTo>
                    <a:pt x="5615" y="548"/>
                  </a:lnTo>
                  <a:lnTo>
                    <a:pt x="5606" y="549"/>
                  </a:lnTo>
                  <a:lnTo>
                    <a:pt x="5597" y="549"/>
                  </a:lnTo>
                  <a:lnTo>
                    <a:pt x="5576" y="547"/>
                  </a:lnTo>
                  <a:lnTo>
                    <a:pt x="5566" y="547"/>
                  </a:lnTo>
                  <a:lnTo>
                    <a:pt x="5556" y="546"/>
                  </a:lnTo>
                  <a:lnTo>
                    <a:pt x="5556" y="546"/>
                  </a:lnTo>
                  <a:lnTo>
                    <a:pt x="5548" y="547"/>
                  </a:lnTo>
                  <a:lnTo>
                    <a:pt x="5543" y="548"/>
                  </a:lnTo>
                  <a:lnTo>
                    <a:pt x="5540" y="550"/>
                  </a:lnTo>
                  <a:lnTo>
                    <a:pt x="5540" y="554"/>
                  </a:lnTo>
                  <a:lnTo>
                    <a:pt x="5541" y="558"/>
                  </a:lnTo>
                  <a:lnTo>
                    <a:pt x="5544" y="562"/>
                  </a:lnTo>
                  <a:lnTo>
                    <a:pt x="5554" y="574"/>
                  </a:lnTo>
                  <a:lnTo>
                    <a:pt x="5554" y="574"/>
                  </a:lnTo>
                  <a:lnTo>
                    <a:pt x="5558" y="580"/>
                  </a:lnTo>
                  <a:lnTo>
                    <a:pt x="5558" y="582"/>
                  </a:lnTo>
                  <a:lnTo>
                    <a:pt x="5559" y="584"/>
                  </a:lnTo>
                  <a:lnTo>
                    <a:pt x="5558" y="585"/>
                  </a:lnTo>
                  <a:lnTo>
                    <a:pt x="5557" y="586"/>
                  </a:lnTo>
                  <a:lnTo>
                    <a:pt x="5553" y="587"/>
                  </a:lnTo>
                  <a:lnTo>
                    <a:pt x="5547" y="586"/>
                  </a:lnTo>
                  <a:lnTo>
                    <a:pt x="5541" y="584"/>
                  </a:lnTo>
                  <a:lnTo>
                    <a:pt x="5533" y="580"/>
                  </a:lnTo>
                  <a:lnTo>
                    <a:pt x="5525" y="574"/>
                  </a:lnTo>
                  <a:lnTo>
                    <a:pt x="5525" y="574"/>
                  </a:lnTo>
                  <a:lnTo>
                    <a:pt x="5519" y="568"/>
                  </a:lnTo>
                  <a:lnTo>
                    <a:pt x="5517" y="563"/>
                  </a:lnTo>
                  <a:lnTo>
                    <a:pt x="5516" y="558"/>
                  </a:lnTo>
                  <a:lnTo>
                    <a:pt x="5517" y="553"/>
                  </a:lnTo>
                  <a:lnTo>
                    <a:pt x="5518" y="546"/>
                  </a:lnTo>
                  <a:lnTo>
                    <a:pt x="5519" y="539"/>
                  </a:lnTo>
                  <a:lnTo>
                    <a:pt x="5518" y="530"/>
                  </a:lnTo>
                  <a:lnTo>
                    <a:pt x="5516" y="518"/>
                  </a:lnTo>
                  <a:lnTo>
                    <a:pt x="5516" y="518"/>
                  </a:lnTo>
                  <a:lnTo>
                    <a:pt x="5515" y="511"/>
                  </a:lnTo>
                  <a:lnTo>
                    <a:pt x="5513" y="507"/>
                  </a:lnTo>
                  <a:lnTo>
                    <a:pt x="5511" y="504"/>
                  </a:lnTo>
                  <a:lnTo>
                    <a:pt x="5509" y="502"/>
                  </a:lnTo>
                  <a:lnTo>
                    <a:pt x="5506" y="502"/>
                  </a:lnTo>
                  <a:lnTo>
                    <a:pt x="5504" y="502"/>
                  </a:lnTo>
                  <a:lnTo>
                    <a:pt x="5502" y="503"/>
                  </a:lnTo>
                  <a:lnTo>
                    <a:pt x="5499" y="505"/>
                  </a:lnTo>
                  <a:lnTo>
                    <a:pt x="5495" y="510"/>
                  </a:lnTo>
                  <a:lnTo>
                    <a:pt x="5491" y="517"/>
                  </a:lnTo>
                  <a:lnTo>
                    <a:pt x="5484" y="529"/>
                  </a:lnTo>
                  <a:lnTo>
                    <a:pt x="5484" y="529"/>
                  </a:lnTo>
                  <a:lnTo>
                    <a:pt x="5483" y="531"/>
                  </a:lnTo>
                  <a:lnTo>
                    <a:pt x="5481" y="533"/>
                  </a:lnTo>
                  <a:lnTo>
                    <a:pt x="5476" y="534"/>
                  </a:lnTo>
                  <a:lnTo>
                    <a:pt x="5471" y="534"/>
                  </a:lnTo>
                  <a:lnTo>
                    <a:pt x="5463" y="533"/>
                  </a:lnTo>
                  <a:lnTo>
                    <a:pt x="5444" y="528"/>
                  </a:lnTo>
                  <a:lnTo>
                    <a:pt x="5433" y="525"/>
                  </a:lnTo>
                  <a:lnTo>
                    <a:pt x="5421" y="522"/>
                  </a:lnTo>
                  <a:lnTo>
                    <a:pt x="5421" y="522"/>
                  </a:lnTo>
                  <a:lnTo>
                    <a:pt x="5404" y="519"/>
                  </a:lnTo>
                  <a:lnTo>
                    <a:pt x="5400" y="517"/>
                  </a:lnTo>
                  <a:lnTo>
                    <a:pt x="5399" y="514"/>
                  </a:lnTo>
                  <a:lnTo>
                    <a:pt x="5400" y="510"/>
                  </a:lnTo>
                  <a:lnTo>
                    <a:pt x="5401" y="506"/>
                  </a:lnTo>
                  <a:lnTo>
                    <a:pt x="5399" y="502"/>
                  </a:lnTo>
                  <a:lnTo>
                    <a:pt x="5399" y="502"/>
                  </a:lnTo>
                  <a:lnTo>
                    <a:pt x="5397" y="498"/>
                  </a:lnTo>
                  <a:lnTo>
                    <a:pt x="5396" y="497"/>
                  </a:lnTo>
                  <a:lnTo>
                    <a:pt x="5394" y="496"/>
                  </a:lnTo>
                  <a:lnTo>
                    <a:pt x="5392" y="497"/>
                  </a:lnTo>
                  <a:lnTo>
                    <a:pt x="5389" y="498"/>
                  </a:lnTo>
                  <a:lnTo>
                    <a:pt x="5383" y="499"/>
                  </a:lnTo>
                  <a:lnTo>
                    <a:pt x="5374" y="500"/>
                  </a:lnTo>
                  <a:lnTo>
                    <a:pt x="5363" y="500"/>
                  </a:lnTo>
                  <a:lnTo>
                    <a:pt x="5363" y="500"/>
                  </a:lnTo>
                  <a:lnTo>
                    <a:pt x="5336" y="498"/>
                  </a:lnTo>
                  <a:lnTo>
                    <a:pt x="5314" y="493"/>
                  </a:lnTo>
                  <a:lnTo>
                    <a:pt x="5314" y="493"/>
                  </a:lnTo>
                  <a:lnTo>
                    <a:pt x="5309" y="493"/>
                  </a:lnTo>
                  <a:lnTo>
                    <a:pt x="5304" y="493"/>
                  </a:lnTo>
                  <a:lnTo>
                    <a:pt x="5299" y="493"/>
                  </a:lnTo>
                  <a:lnTo>
                    <a:pt x="5295" y="494"/>
                  </a:lnTo>
                  <a:lnTo>
                    <a:pt x="5292" y="496"/>
                  </a:lnTo>
                  <a:lnTo>
                    <a:pt x="5289" y="498"/>
                  </a:lnTo>
                  <a:lnTo>
                    <a:pt x="5285" y="504"/>
                  </a:lnTo>
                  <a:lnTo>
                    <a:pt x="5283" y="511"/>
                  </a:lnTo>
                  <a:lnTo>
                    <a:pt x="5282" y="519"/>
                  </a:lnTo>
                  <a:lnTo>
                    <a:pt x="5282" y="526"/>
                  </a:lnTo>
                  <a:lnTo>
                    <a:pt x="5282" y="533"/>
                  </a:lnTo>
                  <a:lnTo>
                    <a:pt x="5282" y="533"/>
                  </a:lnTo>
                  <a:lnTo>
                    <a:pt x="5283" y="536"/>
                  </a:lnTo>
                  <a:lnTo>
                    <a:pt x="5284" y="538"/>
                  </a:lnTo>
                  <a:lnTo>
                    <a:pt x="5286" y="539"/>
                  </a:lnTo>
                  <a:lnTo>
                    <a:pt x="5288" y="540"/>
                  </a:lnTo>
                  <a:lnTo>
                    <a:pt x="5293" y="540"/>
                  </a:lnTo>
                  <a:lnTo>
                    <a:pt x="5300" y="539"/>
                  </a:lnTo>
                  <a:lnTo>
                    <a:pt x="5315" y="534"/>
                  </a:lnTo>
                  <a:lnTo>
                    <a:pt x="5322" y="532"/>
                  </a:lnTo>
                  <a:lnTo>
                    <a:pt x="5329" y="531"/>
                  </a:lnTo>
                  <a:lnTo>
                    <a:pt x="5329" y="531"/>
                  </a:lnTo>
                  <a:lnTo>
                    <a:pt x="5334" y="532"/>
                  </a:lnTo>
                  <a:lnTo>
                    <a:pt x="5335" y="532"/>
                  </a:lnTo>
                  <a:lnTo>
                    <a:pt x="5335" y="533"/>
                  </a:lnTo>
                  <a:lnTo>
                    <a:pt x="5334" y="536"/>
                  </a:lnTo>
                  <a:lnTo>
                    <a:pt x="5331" y="539"/>
                  </a:lnTo>
                  <a:lnTo>
                    <a:pt x="5320" y="546"/>
                  </a:lnTo>
                  <a:lnTo>
                    <a:pt x="5308" y="553"/>
                  </a:lnTo>
                  <a:lnTo>
                    <a:pt x="5308" y="553"/>
                  </a:lnTo>
                  <a:lnTo>
                    <a:pt x="5298" y="557"/>
                  </a:lnTo>
                  <a:lnTo>
                    <a:pt x="5294" y="558"/>
                  </a:lnTo>
                  <a:lnTo>
                    <a:pt x="5290" y="558"/>
                  </a:lnTo>
                  <a:lnTo>
                    <a:pt x="5282" y="557"/>
                  </a:lnTo>
                  <a:lnTo>
                    <a:pt x="5270" y="555"/>
                  </a:lnTo>
                  <a:lnTo>
                    <a:pt x="5270" y="555"/>
                  </a:lnTo>
                  <a:lnTo>
                    <a:pt x="5267" y="554"/>
                  </a:lnTo>
                  <a:lnTo>
                    <a:pt x="5264" y="554"/>
                  </a:lnTo>
                  <a:lnTo>
                    <a:pt x="5258" y="557"/>
                  </a:lnTo>
                  <a:lnTo>
                    <a:pt x="5253" y="560"/>
                  </a:lnTo>
                  <a:lnTo>
                    <a:pt x="5248" y="565"/>
                  </a:lnTo>
                  <a:lnTo>
                    <a:pt x="5238" y="574"/>
                  </a:lnTo>
                  <a:lnTo>
                    <a:pt x="5233" y="577"/>
                  </a:lnTo>
                  <a:lnTo>
                    <a:pt x="5230" y="578"/>
                  </a:lnTo>
                  <a:lnTo>
                    <a:pt x="5227" y="578"/>
                  </a:lnTo>
                  <a:lnTo>
                    <a:pt x="5227" y="578"/>
                  </a:lnTo>
                  <a:lnTo>
                    <a:pt x="5214" y="579"/>
                  </a:lnTo>
                  <a:lnTo>
                    <a:pt x="5199" y="580"/>
                  </a:lnTo>
                  <a:lnTo>
                    <a:pt x="5190" y="582"/>
                  </a:lnTo>
                  <a:lnTo>
                    <a:pt x="5181" y="585"/>
                  </a:lnTo>
                  <a:lnTo>
                    <a:pt x="5172" y="588"/>
                  </a:lnTo>
                  <a:lnTo>
                    <a:pt x="5164" y="593"/>
                  </a:lnTo>
                  <a:lnTo>
                    <a:pt x="5164" y="593"/>
                  </a:lnTo>
                  <a:lnTo>
                    <a:pt x="5156" y="598"/>
                  </a:lnTo>
                  <a:lnTo>
                    <a:pt x="5147" y="603"/>
                  </a:lnTo>
                  <a:lnTo>
                    <a:pt x="5139" y="605"/>
                  </a:lnTo>
                  <a:lnTo>
                    <a:pt x="5130" y="605"/>
                  </a:lnTo>
                  <a:lnTo>
                    <a:pt x="5121" y="605"/>
                  </a:lnTo>
                  <a:lnTo>
                    <a:pt x="5112" y="604"/>
                  </a:lnTo>
                  <a:lnTo>
                    <a:pt x="5103" y="602"/>
                  </a:lnTo>
                  <a:lnTo>
                    <a:pt x="5092" y="598"/>
                  </a:lnTo>
                  <a:lnTo>
                    <a:pt x="5092" y="598"/>
                  </a:lnTo>
                  <a:lnTo>
                    <a:pt x="5087" y="596"/>
                  </a:lnTo>
                  <a:lnTo>
                    <a:pt x="5083" y="596"/>
                  </a:lnTo>
                  <a:lnTo>
                    <a:pt x="5079" y="596"/>
                  </a:lnTo>
                  <a:lnTo>
                    <a:pt x="5075" y="597"/>
                  </a:lnTo>
                  <a:lnTo>
                    <a:pt x="5069" y="600"/>
                  </a:lnTo>
                  <a:lnTo>
                    <a:pt x="5063" y="605"/>
                  </a:lnTo>
                  <a:lnTo>
                    <a:pt x="5059" y="611"/>
                  </a:lnTo>
                  <a:lnTo>
                    <a:pt x="5055" y="618"/>
                  </a:lnTo>
                  <a:lnTo>
                    <a:pt x="5049" y="633"/>
                  </a:lnTo>
                  <a:lnTo>
                    <a:pt x="5049" y="633"/>
                  </a:lnTo>
                  <a:lnTo>
                    <a:pt x="5046" y="639"/>
                  </a:lnTo>
                  <a:lnTo>
                    <a:pt x="5043" y="644"/>
                  </a:lnTo>
                  <a:lnTo>
                    <a:pt x="5038" y="648"/>
                  </a:lnTo>
                  <a:lnTo>
                    <a:pt x="5032" y="650"/>
                  </a:lnTo>
                  <a:lnTo>
                    <a:pt x="5026" y="651"/>
                  </a:lnTo>
                  <a:lnTo>
                    <a:pt x="5018" y="651"/>
                  </a:lnTo>
                  <a:lnTo>
                    <a:pt x="4999" y="650"/>
                  </a:lnTo>
                  <a:lnTo>
                    <a:pt x="4999" y="650"/>
                  </a:lnTo>
                  <a:lnTo>
                    <a:pt x="4994" y="650"/>
                  </a:lnTo>
                  <a:lnTo>
                    <a:pt x="4992" y="649"/>
                  </a:lnTo>
                  <a:lnTo>
                    <a:pt x="4991" y="648"/>
                  </a:lnTo>
                  <a:lnTo>
                    <a:pt x="4991" y="646"/>
                  </a:lnTo>
                  <a:lnTo>
                    <a:pt x="4995" y="643"/>
                  </a:lnTo>
                  <a:lnTo>
                    <a:pt x="5002" y="638"/>
                  </a:lnTo>
                  <a:lnTo>
                    <a:pt x="5010" y="633"/>
                  </a:lnTo>
                  <a:lnTo>
                    <a:pt x="5020" y="627"/>
                  </a:lnTo>
                  <a:lnTo>
                    <a:pt x="5027" y="621"/>
                  </a:lnTo>
                  <a:lnTo>
                    <a:pt x="5030" y="617"/>
                  </a:lnTo>
                  <a:lnTo>
                    <a:pt x="5032" y="614"/>
                  </a:lnTo>
                  <a:lnTo>
                    <a:pt x="5032" y="614"/>
                  </a:lnTo>
                  <a:lnTo>
                    <a:pt x="5034" y="607"/>
                  </a:lnTo>
                  <a:lnTo>
                    <a:pt x="5037" y="600"/>
                  </a:lnTo>
                  <a:lnTo>
                    <a:pt x="5040" y="596"/>
                  </a:lnTo>
                  <a:lnTo>
                    <a:pt x="5044" y="592"/>
                  </a:lnTo>
                  <a:lnTo>
                    <a:pt x="5048" y="589"/>
                  </a:lnTo>
                  <a:lnTo>
                    <a:pt x="5053" y="586"/>
                  </a:lnTo>
                  <a:lnTo>
                    <a:pt x="5064" y="583"/>
                  </a:lnTo>
                  <a:lnTo>
                    <a:pt x="5064" y="583"/>
                  </a:lnTo>
                  <a:lnTo>
                    <a:pt x="5077" y="580"/>
                  </a:lnTo>
                  <a:lnTo>
                    <a:pt x="5083" y="578"/>
                  </a:lnTo>
                  <a:lnTo>
                    <a:pt x="5089" y="576"/>
                  </a:lnTo>
                  <a:lnTo>
                    <a:pt x="5095" y="573"/>
                  </a:lnTo>
                  <a:lnTo>
                    <a:pt x="5102" y="568"/>
                  </a:lnTo>
                  <a:lnTo>
                    <a:pt x="5108" y="562"/>
                  </a:lnTo>
                  <a:lnTo>
                    <a:pt x="5115" y="555"/>
                  </a:lnTo>
                  <a:lnTo>
                    <a:pt x="5115" y="555"/>
                  </a:lnTo>
                  <a:lnTo>
                    <a:pt x="5118" y="551"/>
                  </a:lnTo>
                  <a:lnTo>
                    <a:pt x="5122" y="547"/>
                  </a:lnTo>
                  <a:lnTo>
                    <a:pt x="5130" y="542"/>
                  </a:lnTo>
                  <a:lnTo>
                    <a:pt x="5139" y="539"/>
                  </a:lnTo>
                  <a:lnTo>
                    <a:pt x="5148" y="536"/>
                  </a:lnTo>
                  <a:lnTo>
                    <a:pt x="5168" y="534"/>
                  </a:lnTo>
                  <a:lnTo>
                    <a:pt x="5177" y="533"/>
                  </a:lnTo>
                  <a:lnTo>
                    <a:pt x="5185" y="531"/>
                  </a:lnTo>
                  <a:lnTo>
                    <a:pt x="5185" y="531"/>
                  </a:lnTo>
                  <a:lnTo>
                    <a:pt x="5200" y="527"/>
                  </a:lnTo>
                  <a:lnTo>
                    <a:pt x="5210" y="524"/>
                  </a:lnTo>
                  <a:lnTo>
                    <a:pt x="5214" y="521"/>
                  </a:lnTo>
                  <a:lnTo>
                    <a:pt x="5219" y="517"/>
                  </a:lnTo>
                  <a:lnTo>
                    <a:pt x="5229" y="504"/>
                  </a:lnTo>
                  <a:lnTo>
                    <a:pt x="5229" y="504"/>
                  </a:lnTo>
                  <a:lnTo>
                    <a:pt x="5236" y="497"/>
                  </a:lnTo>
                  <a:lnTo>
                    <a:pt x="5241" y="493"/>
                  </a:lnTo>
                  <a:lnTo>
                    <a:pt x="5247" y="490"/>
                  </a:lnTo>
                  <a:lnTo>
                    <a:pt x="5252" y="488"/>
                  </a:lnTo>
                  <a:lnTo>
                    <a:pt x="5264" y="486"/>
                  </a:lnTo>
                  <a:lnTo>
                    <a:pt x="5270" y="485"/>
                  </a:lnTo>
                  <a:lnTo>
                    <a:pt x="5278" y="483"/>
                  </a:lnTo>
                  <a:lnTo>
                    <a:pt x="5278" y="483"/>
                  </a:lnTo>
                  <a:lnTo>
                    <a:pt x="5284" y="481"/>
                  </a:lnTo>
                  <a:lnTo>
                    <a:pt x="5287" y="479"/>
                  </a:lnTo>
                  <a:lnTo>
                    <a:pt x="5289" y="477"/>
                  </a:lnTo>
                  <a:lnTo>
                    <a:pt x="5290" y="474"/>
                  </a:lnTo>
                  <a:lnTo>
                    <a:pt x="5291" y="466"/>
                  </a:lnTo>
                  <a:lnTo>
                    <a:pt x="5293" y="460"/>
                  </a:lnTo>
                  <a:lnTo>
                    <a:pt x="5295" y="453"/>
                  </a:lnTo>
                  <a:lnTo>
                    <a:pt x="5295" y="453"/>
                  </a:lnTo>
                  <a:lnTo>
                    <a:pt x="5298" y="445"/>
                  </a:lnTo>
                  <a:lnTo>
                    <a:pt x="5303" y="441"/>
                  </a:lnTo>
                  <a:lnTo>
                    <a:pt x="5307" y="438"/>
                  </a:lnTo>
                  <a:lnTo>
                    <a:pt x="5312" y="437"/>
                  </a:lnTo>
                  <a:lnTo>
                    <a:pt x="5324" y="437"/>
                  </a:lnTo>
                  <a:lnTo>
                    <a:pt x="5331" y="436"/>
                  </a:lnTo>
                  <a:lnTo>
                    <a:pt x="5338" y="433"/>
                  </a:lnTo>
                  <a:lnTo>
                    <a:pt x="5338" y="433"/>
                  </a:lnTo>
                  <a:lnTo>
                    <a:pt x="5365" y="421"/>
                  </a:lnTo>
                  <a:lnTo>
                    <a:pt x="5378" y="416"/>
                  </a:lnTo>
                  <a:lnTo>
                    <a:pt x="5393" y="411"/>
                  </a:lnTo>
                  <a:lnTo>
                    <a:pt x="5393" y="411"/>
                  </a:lnTo>
                  <a:lnTo>
                    <a:pt x="5407" y="407"/>
                  </a:lnTo>
                  <a:lnTo>
                    <a:pt x="5419" y="405"/>
                  </a:lnTo>
                  <a:lnTo>
                    <a:pt x="5425" y="403"/>
                  </a:lnTo>
                  <a:lnTo>
                    <a:pt x="5429" y="400"/>
                  </a:lnTo>
                  <a:lnTo>
                    <a:pt x="5434" y="395"/>
                  </a:lnTo>
                  <a:lnTo>
                    <a:pt x="5438" y="389"/>
                  </a:lnTo>
                  <a:lnTo>
                    <a:pt x="5438" y="389"/>
                  </a:lnTo>
                  <a:lnTo>
                    <a:pt x="5442" y="383"/>
                  </a:lnTo>
                  <a:lnTo>
                    <a:pt x="5447" y="379"/>
                  </a:lnTo>
                  <a:lnTo>
                    <a:pt x="5451" y="377"/>
                  </a:lnTo>
                  <a:lnTo>
                    <a:pt x="5455" y="376"/>
                  </a:lnTo>
                  <a:lnTo>
                    <a:pt x="5466" y="375"/>
                  </a:lnTo>
                  <a:lnTo>
                    <a:pt x="5472" y="374"/>
                  </a:lnTo>
                  <a:lnTo>
                    <a:pt x="5480" y="372"/>
                  </a:lnTo>
                  <a:lnTo>
                    <a:pt x="5480" y="372"/>
                  </a:lnTo>
                  <a:lnTo>
                    <a:pt x="5488" y="369"/>
                  </a:lnTo>
                  <a:lnTo>
                    <a:pt x="5495" y="365"/>
                  </a:lnTo>
                  <a:lnTo>
                    <a:pt x="5502" y="360"/>
                  </a:lnTo>
                  <a:lnTo>
                    <a:pt x="5509" y="354"/>
                  </a:lnTo>
                  <a:lnTo>
                    <a:pt x="5516" y="347"/>
                  </a:lnTo>
                  <a:lnTo>
                    <a:pt x="5522" y="338"/>
                  </a:lnTo>
                  <a:lnTo>
                    <a:pt x="5534" y="322"/>
                  </a:lnTo>
                  <a:lnTo>
                    <a:pt x="5534" y="322"/>
                  </a:lnTo>
                  <a:lnTo>
                    <a:pt x="5539" y="314"/>
                  </a:lnTo>
                  <a:lnTo>
                    <a:pt x="5540" y="309"/>
                  </a:lnTo>
                  <a:lnTo>
                    <a:pt x="5540" y="305"/>
                  </a:lnTo>
                  <a:lnTo>
                    <a:pt x="5538" y="302"/>
                  </a:lnTo>
                  <a:lnTo>
                    <a:pt x="5535" y="301"/>
                  </a:lnTo>
                  <a:lnTo>
                    <a:pt x="5532" y="299"/>
                  </a:lnTo>
                  <a:lnTo>
                    <a:pt x="5529" y="298"/>
                  </a:lnTo>
                  <a:lnTo>
                    <a:pt x="5527" y="296"/>
                  </a:lnTo>
                  <a:lnTo>
                    <a:pt x="5527" y="296"/>
                  </a:lnTo>
                  <a:lnTo>
                    <a:pt x="5526" y="294"/>
                  </a:lnTo>
                  <a:lnTo>
                    <a:pt x="5523" y="293"/>
                  </a:lnTo>
                  <a:lnTo>
                    <a:pt x="5520" y="292"/>
                  </a:lnTo>
                  <a:lnTo>
                    <a:pt x="5516" y="293"/>
                  </a:lnTo>
                  <a:lnTo>
                    <a:pt x="5508" y="294"/>
                  </a:lnTo>
                  <a:lnTo>
                    <a:pt x="5499" y="296"/>
                  </a:lnTo>
                  <a:lnTo>
                    <a:pt x="5499" y="296"/>
                  </a:lnTo>
                  <a:lnTo>
                    <a:pt x="5496" y="296"/>
                  </a:lnTo>
                  <a:lnTo>
                    <a:pt x="5494" y="294"/>
                  </a:lnTo>
                  <a:lnTo>
                    <a:pt x="5492" y="291"/>
                  </a:lnTo>
                  <a:lnTo>
                    <a:pt x="5491" y="288"/>
                  </a:lnTo>
                  <a:lnTo>
                    <a:pt x="5488" y="279"/>
                  </a:lnTo>
                  <a:lnTo>
                    <a:pt x="5486" y="274"/>
                  </a:lnTo>
                  <a:lnTo>
                    <a:pt x="5482" y="270"/>
                  </a:lnTo>
                  <a:lnTo>
                    <a:pt x="5482" y="270"/>
                  </a:lnTo>
                  <a:lnTo>
                    <a:pt x="5474" y="264"/>
                  </a:lnTo>
                  <a:lnTo>
                    <a:pt x="5472" y="261"/>
                  </a:lnTo>
                  <a:lnTo>
                    <a:pt x="5472" y="260"/>
                  </a:lnTo>
                  <a:lnTo>
                    <a:pt x="5473" y="259"/>
                  </a:lnTo>
                  <a:lnTo>
                    <a:pt x="5476" y="259"/>
                  </a:lnTo>
                  <a:lnTo>
                    <a:pt x="5486" y="261"/>
                  </a:lnTo>
                  <a:lnTo>
                    <a:pt x="5486" y="261"/>
                  </a:lnTo>
                  <a:lnTo>
                    <a:pt x="5497" y="264"/>
                  </a:lnTo>
                  <a:lnTo>
                    <a:pt x="5502" y="267"/>
                  </a:lnTo>
                  <a:lnTo>
                    <a:pt x="5508" y="271"/>
                  </a:lnTo>
                  <a:lnTo>
                    <a:pt x="5518" y="279"/>
                  </a:lnTo>
                  <a:lnTo>
                    <a:pt x="5518" y="279"/>
                  </a:lnTo>
                  <a:lnTo>
                    <a:pt x="5525" y="282"/>
                  </a:lnTo>
                  <a:lnTo>
                    <a:pt x="5532" y="285"/>
                  </a:lnTo>
                  <a:lnTo>
                    <a:pt x="5538" y="285"/>
                  </a:lnTo>
                  <a:lnTo>
                    <a:pt x="5543" y="284"/>
                  </a:lnTo>
                  <a:lnTo>
                    <a:pt x="5547" y="282"/>
                  </a:lnTo>
                  <a:lnTo>
                    <a:pt x="5550" y="280"/>
                  </a:lnTo>
                  <a:lnTo>
                    <a:pt x="5553" y="276"/>
                  </a:lnTo>
                  <a:lnTo>
                    <a:pt x="5556" y="272"/>
                  </a:lnTo>
                  <a:lnTo>
                    <a:pt x="5556" y="272"/>
                  </a:lnTo>
                  <a:lnTo>
                    <a:pt x="5560" y="264"/>
                  </a:lnTo>
                  <a:lnTo>
                    <a:pt x="5561" y="261"/>
                  </a:lnTo>
                  <a:lnTo>
                    <a:pt x="5561" y="257"/>
                  </a:lnTo>
                  <a:lnTo>
                    <a:pt x="5560" y="254"/>
                  </a:lnTo>
                  <a:lnTo>
                    <a:pt x="5558" y="252"/>
                  </a:lnTo>
                  <a:lnTo>
                    <a:pt x="5554" y="250"/>
                  </a:lnTo>
                  <a:lnTo>
                    <a:pt x="5550" y="250"/>
                  </a:lnTo>
                  <a:lnTo>
                    <a:pt x="5550" y="250"/>
                  </a:lnTo>
                  <a:lnTo>
                    <a:pt x="5544" y="249"/>
                  </a:lnTo>
                  <a:lnTo>
                    <a:pt x="5540" y="249"/>
                  </a:lnTo>
                  <a:lnTo>
                    <a:pt x="5537" y="248"/>
                  </a:lnTo>
                  <a:lnTo>
                    <a:pt x="5535" y="246"/>
                  </a:lnTo>
                  <a:lnTo>
                    <a:pt x="5534" y="243"/>
                  </a:lnTo>
                  <a:lnTo>
                    <a:pt x="5533" y="240"/>
                  </a:lnTo>
                  <a:lnTo>
                    <a:pt x="5532" y="230"/>
                  </a:lnTo>
                  <a:lnTo>
                    <a:pt x="5532" y="230"/>
                  </a:lnTo>
                  <a:lnTo>
                    <a:pt x="5533" y="214"/>
                  </a:lnTo>
                  <a:lnTo>
                    <a:pt x="5532" y="212"/>
                  </a:lnTo>
                  <a:lnTo>
                    <a:pt x="5530" y="210"/>
                  </a:lnTo>
                  <a:lnTo>
                    <a:pt x="5529" y="209"/>
                  </a:lnTo>
                  <a:lnTo>
                    <a:pt x="5527" y="209"/>
                  </a:lnTo>
                  <a:lnTo>
                    <a:pt x="5527" y="209"/>
                  </a:lnTo>
                  <a:lnTo>
                    <a:pt x="5524" y="210"/>
                  </a:lnTo>
                  <a:lnTo>
                    <a:pt x="5521" y="212"/>
                  </a:lnTo>
                  <a:lnTo>
                    <a:pt x="5513" y="217"/>
                  </a:lnTo>
                  <a:lnTo>
                    <a:pt x="5503" y="223"/>
                  </a:lnTo>
                  <a:lnTo>
                    <a:pt x="5499" y="225"/>
                  </a:lnTo>
                  <a:lnTo>
                    <a:pt x="5495" y="226"/>
                  </a:lnTo>
                  <a:lnTo>
                    <a:pt x="5495" y="226"/>
                  </a:lnTo>
                  <a:lnTo>
                    <a:pt x="5491" y="226"/>
                  </a:lnTo>
                  <a:lnTo>
                    <a:pt x="5487" y="224"/>
                  </a:lnTo>
                  <a:lnTo>
                    <a:pt x="5484" y="222"/>
                  </a:lnTo>
                  <a:lnTo>
                    <a:pt x="5481" y="219"/>
                  </a:lnTo>
                  <a:lnTo>
                    <a:pt x="5479" y="214"/>
                  </a:lnTo>
                  <a:lnTo>
                    <a:pt x="5477" y="210"/>
                  </a:lnTo>
                  <a:lnTo>
                    <a:pt x="5476" y="204"/>
                  </a:lnTo>
                  <a:lnTo>
                    <a:pt x="5475" y="198"/>
                  </a:lnTo>
                  <a:lnTo>
                    <a:pt x="5475" y="198"/>
                  </a:lnTo>
                  <a:lnTo>
                    <a:pt x="5475" y="192"/>
                  </a:lnTo>
                  <a:lnTo>
                    <a:pt x="5473" y="188"/>
                  </a:lnTo>
                  <a:lnTo>
                    <a:pt x="5471" y="185"/>
                  </a:lnTo>
                  <a:lnTo>
                    <a:pt x="5469" y="183"/>
                  </a:lnTo>
                  <a:lnTo>
                    <a:pt x="5465" y="181"/>
                  </a:lnTo>
                  <a:lnTo>
                    <a:pt x="5463" y="181"/>
                  </a:lnTo>
                  <a:lnTo>
                    <a:pt x="5463" y="181"/>
                  </a:lnTo>
                  <a:lnTo>
                    <a:pt x="5459" y="182"/>
                  </a:lnTo>
                  <a:lnTo>
                    <a:pt x="5450" y="183"/>
                  </a:lnTo>
                  <a:lnTo>
                    <a:pt x="5446" y="183"/>
                  </a:lnTo>
                  <a:lnTo>
                    <a:pt x="5442" y="183"/>
                  </a:lnTo>
                  <a:lnTo>
                    <a:pt x="5440" y="181"/>
                  </a:lnTo>
                  <a:lnTo>
                    <a:pt x="5440" y="180"/>
                  </a:lnTo>
                  <a:lnTo>
                    <a:pt x="5440" y="179"/>
                  </a:lnTo>
                  <a:lnTo>
                    <a:pt x="5440" y="179"/>
                  </a:lnTo>
                  <a:lnTo>
                    <a:pt x="5441" y="175"/>
                  </a:lnTo>
                  <a:lnTo>
                    <a:pt x="5441" y="172"/>
                  </a:lnTo>
                  <a:lnTo>
                    <a:pt x="5441" y="167"/>
                  </a:lnTo>
                  <a:lnTo>
                    <a:pt x="5440" y="164"/>
                  </a:lnTo>
                  <a:lnTo>
                    <a:pt x="5438" y="161"/>
                  </a:lnTo>
                  <a:lnTo>
                    <a:pt x="5436" y="158"/>
                  </a:lnTo>
                  <a:lnTo>
                    <a:pt x="5434" y="157"/>
                  </a:lnTo>
                  <a:lnTo>
                    <a:pt x="5431" y="156"/>
                  </a:lnTo>
                  <a:lnTo>
                    <a:pt x="5431" y="156"/>
                  </a:lnTo>
                  <a:lnTo>
                    <a:pt x="5426" y="157"/>
                  </a:lnTo>
                  <a:lnTo>
                    <a:pt x="5419" y="156"/>
                  </a:lnTo>
                  <a:lnTo>
                    <a:pt x="5414" y="155"/>
                  </a:lnTo>
                  <a:lnTo>
                    <a:pt x="5408" y="153"/>
                  </a:lnTo>
                  <a:lnTo>
                    <a:pt x="5401" y="149"/>
                  </a:lnTo>
                  <a:lnTo>
                    <a:pt x="5393" y="143"/>
                  </a:lnTo>
                  <a:lnTo>
                    <a:pt x="5393" y="143"/>
                  </a:lnTo>
                  <a:lnTo>
                    <a:pt x="5384" y="138"/>
                  </a:lnTo>
                  <a:lnTo>
                    <a:pt x="5375" y="134"/>
                  </a:lnTo>
                  <a:lnTo>
                    <a:pt x="5367" y="131"/>
                  </a:lnTo>
                  <a:lnTo>
                    <a:pt x="5358" y="129"/>
                  </a:lnTo>
                  <a:lnTo>
                    <a:pt x="5350" y="129"/>
                  </a:lnTo>
                  <a:lnTo>
                    <a:pt x="5342" y="130"/>
                  </a:lnTo>
                  <a:lnTo>
                    <a:pt x="5335" y="132"/>
                  </a:lnTo>
                  <a:lnTo>
                    <a:pt x="5327" y="135"/>
                  </a:lnTo>
                  <a:lnTo>
                    <a:pt x="5327" y="135"/>
                  </a:lnTo>
                  <a:lnTo>
                    <a:pt x="5315" y="140"/>
                  </a:lnTo>
                  <a:lnTo>
                    <a:pt x="5310" y="142"/>
                  </a:lnTo>
                  <a:lnTo>
                    <a:pt x="5304" y="143"/>
                  </a:lnTo>
                  <a:lnTo>
                    <a:pt x="5299" y="143"/>
                  </a:lnTo>
                  <a:lnTo>
                    <a:pt x="5292" y="142"/>
                  </a:lnTo>
                  <a:lnTo>
                    <a:pt x="5284" y="140"/>
                  </a:lnTo>
                  <a:lnTo>
                    <a:pt x="5272" y="137"/>
                  </a:lnTo>
                  <a:lnTo>
                    <a:pt x="5272" y="137"/>
                  </a:lnTo>
                  <a:lnTo>
                    <a:pt x="5262" y="134"/>
                  </a:lnTo>
                  <a:lnTo>
                    <a:pt x="5252" y="133"/>
                  </a:lnTo>
                  <a:lnTo>
                    <a:pt x="5244" y="133"/>
                  </a:lnTo>
                  <a:lnTo>
                    <a:pt x="5236" y="134"/>
                  </a:lnTo>
                  <a:lnTo>
                    <a:pt x="5221" y="137"/>
                  </a:lnTo>
                  <a:lnTo>
                    <a:pt x="5214" y="138"/>
                  </a:lnTo>
                  <a:lnTo>
                    <a:pt x="5206" y="137"/>
                  </a:lnTo>
                  <a:lnTo>
                    <a:pt x="5206" y="137"/>
                  </a:lnTo>
                  <a:lnTo>
                    <a:pt x="5198" y="136"/>
                  </a:lnTo>
                  <a:lnTo>
                    <a:pt x="5192" y="136"/>
                  </a:lnTo>
                  <a:lnTo>
                    <a:pt x="5185" y="137"/>
                  </a:lnTo>
                  <a:lnTo>
                    <a:pt x="5180" y="139"/>
                  </a:lnTo>
                  <a:lnTo>
                    <a:pt x="5176" y="142"/>
                  </a:lnTo>
                  <a:lnTo>
                    <a:pt x="5172" y="147"/>
                  </a:lnTo>
                  <a:lnTo>
                    <a:pt x="5169" y="153"/>
                  </a:lnTo>
                  <a:lnTo>
                    <a:pt x="5166" y="161"/>
                  </a:lnTo>
                  <a:lnTo>
                    <a:pt x="5166" y="161"/>
                  </a:lnTo>
                  <a:lnTo>
                    <a:pt x="5165" y="164"/>
                  </a:lnTo>
                  <a:lnTo>
                    <a:pt x="5163" y="167"/>
                  </a:lnTo>
                  <a:lnTo>
                    <a:pt x="5160" y="169"/>
                  </a:lnTo>
                  <a:lnTo>
                    <a:pt x="5157" y="171"/>
                  </a:lnTo>
                  <a:lnTo>
                    <a:pt x="5150" y="172"/>
                  </a:lnTo>
                  <a:lnTo>
                    <a:pt x="5141" y="172"/>
                  </a:lnTo>
                  <a:lnTo>
                    <a:pt x="5122" y="167"/>
                  </a:lnTo>
                  <a:lnTo>
                    <a:pt x="5112" y="166"/>
                  </a:lnTo>
                  <a:lnTo>
                    <a:pt x="5102" y="165"/>
                  </a:lnTo>
                  <a:lnTo>
                    <a:pt x="5102" y="165"/>
                  </a:lnTo>
                  <a:lnTo>
                    <a:pt x="5087" y="164"/>
                  </a:lnTo>
                  <a:lnTo>
                    <a:pt x="5085" y="163"/>
                  </a:lnTo>
                  <a:lnTo>
                    <a:pt x="5084" y="161"/>
                  </a:lnTo>
                  <a:lnTo>
                    <a:pt x="5085" y="159"/>
                  </a:lnTo>
                  <a:lnTo>
                    <a:pt x="5087" y="155"/>
                  </a:lnTo>
                  <a:lnTo>
                    <a:pt x="5089" y="150"/>
                  </a:lnTo>
                  <a:lnTo>
                    <a:pt x="5092" y="143"/>
                  </a:lnTo>
                  <a:lnTo>
                    <a:pt x="5092" y="143"/>
                  </a:lnTo>
                  <a:lnTo>
                    <a:pt x="5095" y="137"/>
                  </a:lnTo>
                  <a:lnTo>
                    <a:pt x="5099" y="133"/>
                  </a:lnTo>
                  <a:lnTo>
                    <a:pt x="5105" y="130"/>
                  </a:lnTo>
                  <a:lnTo>
                    <a:pt x="5110" y="128"/>
                  </a:lnTo>
                  <a:lnTo>
                    <a:pt x="5116" y="126"/>
                  </a:lnTo>
                  <a:lnTo>
                    <a:pt x="5121" y="123"/>
                  </a:lnTo>
                  <a:lnTo>
                    <a:pt x="5126" y="119"/>
                  </a:lnTo>
                  <a:lnTo>
                    <a:pt x="5130" y="113"/>
                  </a:lnTo>
                  <a:lnTo>
                    <a:pt x="5130" y="113"/>
                  </a:lnTo>
                  <a:lnTo>
                    <a:pt x="5131" y="110"/>
                  </a:lnTo>
                  <a:lnTo>
                    <a:pt x="5131" y="107"/>
                  </a:lnTo>
                  <a:lnTo>
                    <a:pt x="5130" y="105"/>
                  </a:lnTo>
                  <a:lnTo>
                    <a:pt x="5128" y="103"/>
                  </a:lnTo>
                  <a:lnTo>
                    <a:pt x="5125" y="101"/>
                  </a:lnTo>
                  <a:lnTo>
                    <a:pt x="5122" y="100"/>
                  </a:lnTo>
                  <a:lnTo>
                    <a:pt x="5113" y="99"/>
                  </a:lnTo>
                  <a:lnTo>
                    <a:pt x="5088" y="97"/>
                  </a:lnTo>
                  <a:lnTo>
                    <a:pt x="5074" y="96"/>
                  </a:lnTo>
                  <a:lnTo>
                    <a:pt x="5060" y="94"/>
                  </a:lnTo>
                  <a:lnTo>
                    <a:pt x="5060" y="94"/>
                  </a:lnTo>
                  <a:lnTo>
                    <a:pt x="5047" y="92"/>
                  </a:lnTo>
                  <a:lnTo>
                    <a:pt x="5038" y="92"/>
                  </a:lnTo>
                  <a:lnTo>
                    <a:pt x="5030" y="92"/>
                  </a:lnTo>
                  <a:lnTo>
                    <a:pt x="5023" y="94"/>
                  </a:lnTo>
                  <a:lnTo>
                    <a:pt x="5005" y="97"/>
                  </a:lnTo>
                  <a:lnTo>
                    <a:pt x="4992" y="98"/>
                  </a:lnTo>
                  <a:lnTo>
                    <a:pt x="4975" y="98"/>
                  </a:lnTo>
                  <a:lnTo>
                    <a:pt x="4975" y="98"/>
                  </a:lnTo>
                  <a:lnTo>
                    <a:pt x="4958" y="98"/>
                  </a:lnTo>
                  <a:lnTo>
                    <a:pt x="4949" y="96"/>
                  </a:lnTo>
                  <a:lnTo>
                    <a:pt x="4946" y="95"/>
                  </a:lnTo>
                  <a:lnTo>
                    <a:pt x="4944" y="94"/>
                  </a:lnTo>
                  <a:lnTo>
                    <a:pt x="4944" y="93"/>
                  </a:lnTo>
                  <a:lnTo>
                    <a:pt x="4945" y="92"/>
                  </a:lnTo>
                  <a:lnTo>
                    <a:pt x="4948" y="89"/>
                  </a:lnTo>
                  <a:lnTo>
                    <a:pt x="4955" y="85"/>
                  </a:lnTo>
                  <a:lnTo>
                    <a:pt x="4971" y="78"/>
                  </a:lnTo>
                  <a:lnTo>
                    <a:pt x="4971" y="78"/>
                  </a:lnTo>
                  <a:lnTo>
                    <a:pt x="4978" y="75"/>
                  </a:lnTo>
                  <a:lnTo>
                    <a:pt x="4984" y="74"/>
                  </a:lnTo>
                  <a:lnTo>
                    <a:pt x="4994" y="73"/>
                  </a:lnTo>
                  <a:lnTo>
                    <a:pt x="4998" y="73"/>
                  </a:lnTo>
                  <a:lnTo>
                    <a:pt x="5001" y="72"/>
                  </a:lnTo>
                  <a:lnTo>
                    <a:pt x="5003" y="70"/>
                  </a:lnTo>
                  <a:lnTo>
                    <a:pt x="5005" y="67"/>
                  </a:lnTo>
                  <a:lnTo>
                    <a:pt x="5005" y="67"/>
                  </a:lnTo>
                  <a:lnTo>
                    <a:pt x="5008" y="63"/>
                  </a:lnTo>
                  <a:lnTo>
                    <a:pt x="5012" y="60"/>
                  </a:lnTo>
                  <a:lnTo>
                    <a:pt x="5025" y="56"/>
                  </a:lnTo>
                  <a:lnTo>
                    <a:pt x="5036" y="51"/>
                  </a:lnTo>
                  <a:lnTo>
                    <a:pt x="5039" y="49"/>
                  </a:lnTo>
                  <a:lnTo>
                    <a:pt x="5040" y="47"/>
                  </a:lnTo>
                  <a:lnTo>
                    <a:pt x="5040" y="46"/>
                  </a:lnTo>
                  <a:lnTo>
                    <a:pt x="5040" y="46"/>
                  </a:lnTo>
                  <a:lnTo>
                    <a:pt x="5040" y="42"/>
                  </a:lnTo>
                  <a:lnTo>
                    <a:pt x="5039" y="39"/>
                  </a:lnTo>
                  <a:lnTo>
                    <a:pt x="5036" y="36"/>
                  </a:lnTo>
                  <a:lnTo>
                    <a:pt x="5033" y="33"/>
                  </a:lnTo>
                  <a:lnTo>
                    <a:pt x="5029" y="30"/>
                  </a:lnTo>
                  <a:lnTo>
                    <a:pt x="5023" y="28"/>
                  </a:lnTo>
                  <a:lnTo>
                    <a:pt x="5016" y="27"/>
                  </a:lnTo>
                  <a:lnTo>
                    <a:pt x="5007" y="26"/>
                  </a:lnTo>
                  <a:lnTo>
                    <a:pt x="5007" y="26"/>
                  </a:lnTo>
                  <a:lnTo>
                    <a:pt x="4993" y="26"/>
                  </a:lnTo>
                  <a:lnTo>
                    <a:pt x="4987" y="25"/>
                  </a:lnTo>
                  <a:lnTo>
                    <a:pt x="4982" y="24"/>
                  </a:lnTo>
                  <a:lnTo>
                    <a:pt x="4972" y="19"/>
                  </a:lnTo>
                  <a:lnTo>
                    <a:pt x="4960" y="11"/>
                  </a:lnTo>
                  <a:lnTo>
                    <a:pt x="4960" y="11"/>
                  </a:lnTo>
                  <a:lnTo>
                    <a:pt x="4953" y="7"/>
                  </a:lnTo>
                  <a:lnTo>
                    <a:pt x="4946" y="4"/>
                  </a:lnTo>
                  <a:lnTo>
                    <a:pt x="4939" y="1"/>
                  </a:lnTo>
                  <a:lnTo>
                    <a:pt x="4932" y="0"/>
                  </a:lnTo>
                  <a:lnTo>
                    <a:pt x="4925" y="0"/>
                  </a:lnTo>
                  <a:lnTo>
                    <a:pt x="4918" y="1"/>
                  </a:lnTo>
                  <a:lnTo>
                    <a:pt x="4912" y="3"/>
                  </a:lnTo>
                  <a:lnTo>
                    <a:pt x="4905" y="7"/>
                  </a:lnTo>
                  <a:lnTo>
                    <a:pt x="4905" y="7"/>
                  </a:lnTo>
                  <a:lnTo>
                    <a:pt x="4899" y="10"/>
                  </a:lnTo>
                  <a:lnTo>
                    <a:pt x="4894" y="12"/>
                  </a:lnTo>
                  <a:lnTo>
                    <a:pt x="4889" y="13"/>
                  </a:lnTo>
                  <a:lnTo>
                    <a:pt x="4884" y="14"/>
                  </a:lnTo>
                  <a:lnTo>
                    <a:pt x="4872" y="12"/>
                  </a:lnTo>
                  <a:lnTo>
                    <a:pt x="4856" y="9"/>
                  </a:lnTo>
                  <a:lnTo>
                    <a:pt x="4856" y="9"/>
                  </a:lnTo>
                  <a:lnTo>
                    <a:pt x="4851" y="9"/>
                  </a:lnTo>
                  <a:lnTo>
                    <a:pt x="4847" y="9"/>
                  </a:lnTo>
                  <a:lnTo>
                    <a:pt x="4844" y="9"/>
                  </a:lnTo>
                  <a:lnTo>
                    <a:pt x="4839" y="11"/>
                  </a:lnTo>
                  <a:lnTo>
                    <a:pt x="4834" y="14"/>
                  </a:lnTo>
                  <a:lnTo>
                    <a:pt x="4830" y="19"/>
                  </a:lnTo>
                  <a:lnTo>
                    <a:pt x="4821" y="29"/>
                  </a:lnTo>
                  <a:lnTo>
                    <a:pt x="4816" y="34"/>
                  </a:lnTo>
                  <a:lnTo>
                    <a:pt x="4810" y="37"/>
                  </a:lnTo>
                  <a:lnTo>
                    <a:pt x="4810" y="37"/>
                  </a:lnTo>
                  <a:lnTo>
                    <a:pt x="4803" y="40"/>
                  </a:lnTo>
                  <a:lnTo>
                    <a:pt x="4798" y="44"/>
                  </a:lnTo>
                  <a:lnTo>
                    <a:pt x="4794" y="48"/>
                  </a:lnTo>
                  <a:lnTo>
                    <a:pt x="4790" y="52"/>
                  </a:lnTo>
                  <a:lnTo>
                    <a:pt x="4782" y="61"/>
                  </a:lnTo>
                  <a:lnTo>
                    <a:pt x="4777" y="66"/>
                  </a:lnTo>
                  <a:lnTo>
                    <a:pt x="4771" y="69"/>
                  </a:lnTo>
                  <a:lnTo>
                    <a:pt x="4771" y="69"/>
                  </a:lnTo>
                  <a:lnTo>
                    <a:pt x="4764" y="72"/>
                  </a:lnTo>
                  <a:lnTo>
                    <a:pt x="4759" y="76"/>
                  </a:lnTo>
                  <a:lnTo>
                    <a:pt x="4749" y="83"/>
                  </a:lnTo>
                  <a:lnTo>
                    <a:pt x="4741" y="91"/>
                  </a:lnTo>
                  <a:lnTo>
                    <a:pt x="4731" y="100"/>
                  </a:lnTo>
                  <a:lnTo>
                    <a:pt x="4731" y="100"/>
                  </a:lnTo>
                  <a:lnTo>
                    <a:pt x="4726" y="105"/>
                  </a:lnTo>
                  <a:lnTo>
                    <a:pt x="4723" y="109"/>
                  </a:lnTo>
                  <a:lnTo>
                    <a:pt x="4721" y="113"/>
                  </a:lnTo>
                  <a:lnTo>
                    <a:pt x="4720" y="117"/>
                  </a:lnTo>
                  <a:lnTo>
                    <a:pt x="4720" y="120"/>
                  </a:lnTo>
                  <a:lnTo>
                    <a:pt x="4721" y="122"/>
                  </a:lnTo>
                  <a:lnTo>
                    <a:pt x="4722" y="123"/>
                  </a:lnTo>
                  <a:lnTo>
                    <a:pt x="4725" y="124"/>
                  </a:lnTo>
                  <a:lnTo>
                    <a:pt x="4725" y="124"/>
                  </a:lnTo>
                  <a:lnTo>
                    <a:pt x="4727" y="124"/>
                  </a:lnTo>
                  <a:lnTo>
                    <a:pt x="4728" y="126"/>
                  </a:lnTo>
                  <a:lnTo>
                    <a:pt x="4730" y="132"/>
                  </a:lnTo>
                  <a:lnTo>
                    <a:pt x="4732" y="141"/>
                  </a:lnTo>
                  <a:lnTo>
                    <a:pt x="4735" y="154"/>
                  </a:lnTo>
                  <a:lnTo>
                    <a:pt x="4735" y="154"/>
                  </a:lnTo>
                  <a:lnTo>
                    <a:pt x="4738" y="160"/>
                  </a:lnTo>
                  <a:lnTo>
                    <a:pt x="4741" y="164"/>
                  </a:lnTo>
                  <a:lnTo>
                    <a:pt x="4745" y="166"/>
                  </a:lnTo>
                  <a:lnTo>
                    <a:pt x="4750" y="168"/>
                  </a:lnTo>
                  <a:lnTo>
                    <a:pt x="4765" y="171"/>
                  </a:lnTo>
                  <a:lnTo>
                    <a:pt x="4774" y="172"/>
                  </a:lnTo>
                  <a:lnTo>
                    <a:pt x="4786" y="174"/>
                  </a:lnTo>
                  <a:lnTo>
                    <a:pt x="4786" y="174"/>
                  </a:lnTo>
                  <a:lnTo>
                    <a:pt x="4796" y="178"/>
                  </a:lnTo>
                  <a:lnTo>
                    <a:pt x="4798" y="179"/>
                  </a:lnTo>
                  <a:lnTo>
                    <a:pt x="4800" y="180"/>
                  </a:lnTo>
                  <a:lnTo>
                    <a:pt x="4800" y="182"/>
                  </a:lnTo>
                  <a:lnTo>
                    <a:pt x="4800" y="183"/>
                  </a:lnTo>
                  <a:lnTo>
                    <a:pt x="4796" y="184"/>
                  </a:lnTo>
                  <a:lnTo>
                    <a:pt x="4790" y="185"/>
                  </a:lnTo>
                  <a:lnTo>
                    <a:pt x="4783" y="186"/>
                  </a:lnTo>
                  <a:lnTo>
                    <a:pt x="4775" y="185"/>
                  </a:lnTo>
                  <a:lnTo>
                    <a:pt x="4769" y="183"/>
                  </a:lnTo>
                  <a:lnTo>
                    <a:pt x="4769" y="183"/>
                  </a:lnTo>
                  <a:lnTo>
                    <a:pt x="4756" y="179"/>
                  </a:lnTo>
                  <a:lnTo>
                    <a:pt x="4743" y="176"/>
                  </a:lnTo>
                  <a:lnTo>
                    <a:pt x="4727" y="174"/>
                  </a:lnTo>
                  <a:lnTo>
                    <a:pt x="4705" y="172"/>
                  </a:lnTo>
                  <a:lnTo>
                    <a:pt x="4705" y="172"/>
                  </a:lnTo>
                  <a:lnTo>
                    <a:pt x="4694" y="172"/>
                  </a:lnTo>
                  <a:lnTo>
                    <a:pt x="4684" y="172"/>
                  </a:lnTo>
                  <a:lnTo>
                    <a:pt x="4666" y="174"/>
                  </a:lnTo>
                  <a:lnTo>
                    <a:pt x="4659" y="174"/>
                  </a:lnTo>
                  <a:lnTo>
                    <a:pt x="4651" y="174"/>
                  </a:lnTo>
                  <a:lnTo>
                    <a:pt x="4643" y="173"/>
                  </a:lnTo>
                  <a:lnTo>
                    <a:pt x="4633" y="169"/>
                  </a:lnTo>
                  <a:lnTo>
                    <a:pt x="4633" y="169"/>
                  </a:lnTo>
                  <a:lnTo>
                    <a:pt x="4616" y="164"/>
                  </a:lnTo>
                  <a:lnTo>
                    <a:pt x="4610" y="162"/>
                  </a:lnTo>
                  <a:lnTo>
                    <a:pt x="4604" y="162"/>
                  </a:lnTo>
                  <a:lnTo>
                    <a:pt x="4601" y="162"/>
                  </a:lnTo>
                  <a:lnTo>
                    <a:pt x="4600" y="163"/>
                  </a:lnTo>
                  <a:lnTo>
                    <a:pt x="4599" y="164"/>
                  </a:lnTo>
                  <a:lnTo>
                    <a:pt x="4599" y="168"/>
                  </a:lnTo>
                  <a:lnTo>
                    <a:pt x="4601" y="174"/>
                  </a:lnTo>
                  <a:lnTo>
                    <a:pt x="4601" y="174"/>
                  </a:lnTo>
                  <a:lnTo>
                    <a:pt x="4606" y="185"/>
                  </a:lnTo>
                  <a:lnTo>
                    <a:pt x="4608" y="189"/>
                  </a:lnTo>
                  <a:lnTo>
                    <a:pt x="4610" y="192"/>
                  </a:lnTo>
                  <a:lnTo>
                    <a:pt x="4613" y="195"/>
                  </a:lnTo>
                  <a:lnTo>
                    <a:pt x="4617" y="198"/>
                  </a:lnTo>
                  <a:lnTo>
                    <a:pt x="4623" y="200"/>
                  </a:lnTo>
                  <a:lnTo>
                    <a:pt x="4631" y="202"/>
                  </a:lnTo>
                  <a:lnTo>
                    <a:pt x="4631" y="202"/>
                  </a:lnTo>
                  <a:lnTo>
                    <a:pt x="4640" y="205"/>
                  </a:lnTo>
                  <a:lnTo>
                    <a:pt x="4645" y="208"/>
                  </a:lnTo>
                  <a:lnTo>
                    <a:pt x="4649" y="211"/>
                  </a:lnTo>
                  <a:lnTo>
                    <a:pt x="4650" y="215"/>
                  </a:lnTo>
                  <a:lnTo>
                    <a:pt x="4650" y="218"/>
                  </a:lnTo>
                  <a:lnTo>
                    <a:pt x="4648" y="221"/>
                  </a:lnTo>
                  <a:lnTo>
                    <a:pt x="4646" y="223"/>
                  </a:lnTo>
                  <a:lnTo>
                    <a:pt x="4642" y="224"/>
                  </a:lnTo>
                  <a:lnTo>
                    <a:pt x="4642" y="224"/>
                  </a:lnTo>
                  <a:lnTo>
                    <a:pt x="4633" y="225"/>
                  </a:lnTo>
                  <a:lnTo>
                    <a:pt x="4622" y="223"/>
                  </a:lnTo>
                  <a:lnTo>
                    <a:pt x="4609" y="220"/>
                  </a:lnTo>
                  <a:lnTo>
                    <a:pt x="4593" y="213"/>
                  </a:lnTo>
                  <a:lnTo>
                    <a:pt x="4593" y="213"/>
                  </a:lnTo>
                  <a:lnTo>
                    <a:pt x="4583" y="210"/>
                  </a:lnTo>
                  <a:lnTo>
                    <a:pt x="4575" y="208"/>
                  </a:lnTo>
                  <a:lnTo>
                    <a:pt x="4567" y="207"/>
                  </a:lnTo>
                  <a:lnTo>
                    <a:pt x="4561" y="208"/>
                  </a:lnTo>
                  <a:lnTo>
                    <a:pt x="4555" y="209"/>
                  </a:lnTo>
                  <a:lnTo>
                    <a:pt x="4551" y="212"/>
                  </a:lnTo>
                  <a:lnTo>
                    <a:pt x="4548" y="214"/>
                  </a:lnTo>
                  <a:lnTo>
                    <a:pt x="4546" y="217"/>
                  </a:lnTo>
                  <a:lnTo>
                    <a:pt x="4546" y="217"/>
                  </a:lnTo>
                  <a:lnTo>
                    <a:pt x="4545" y="220"/>
                  </a:lnTo>
                  <a:lnTo>
                    <a:pt x="4544" y="221"/>
                  </a:lnTo>
                  <a:lnTo>
                    <a:pt x="4538" y="223"/>
                  </a:lnTo>
                  <a:lnTo>
                    <a:pt x="4534" y="224"/>
                  </a:lnTo>
                  <a:lnTo>
                    <a:pt x="4530" y="226"/>
                  </a:lnTo>
                  <a:lnTo>
                    <a:pt x="4524" y="229"/>
                  </a:lnTo>
                  <a:lnTo>
                    <a:pt x="4518" y="235"/>
                  </a:lnTo>
                  <a:lnTo>
                    <a:pt x="4518" y="235"/>
                  </a:lnTo>
                  <a:lnTo>
                    <a:pt x="4512" y="240"/>
                  </a:lnTo>
                  <a:lnTo>
                    <a:pt x="4506" y="242"/>
                  </a:lnTo>
                  <a:lnTo>
                    <a:pt x="4500" y="243"/>
                  </a:lnTo>
                  <a:lnTo>
                    <a:pt x="4494" y="242"/>
                  </a:lnTo>
                  <a:lnTo>
                    <a:pt x="4484" y="240"/>
                  </a:lnTo>
                  <a:lnTo>
                    <a:pt x="4480" y="240"/>
                  </a:lnTo>
                  <a:lnTo>
                    <a:pt x="4477" y="241"/>
                  </a:lnTo>
                  <a:lnTo>
                    <a:pt x="4477" y="241"/>
                  </a:lnTo>
                  <a:lnTo>
                    <a:pt x="4473" y="243"/>
                  </a:lnTo>
                  <a:lnTo>
                    <a:pt x="4469" y="244"/>
                  </a:lnTo>
                  <a:lnTo>
                    <a:pt x="4459" y="246"/>
                  </a:lnTo>
                  <a:lnTo>
                    <a:pt x="4452" y="246"/>
                  </a:lnTo>
                  <a:lnTo>
                    <a:pt x="4449" y="245"/>
                  </a:lnTo>
                  <a:lnTo>
                    <a:pt x="4449" y="245"/>
                  </a:lnTo>
                  <a:lnTo>
                    <a:pt x="4426" y="248"/>
                  </a:lnTo>
                  <a:lnTo>
                    <a:pt x="4404" y="250"/>
                  </a:lnTo>
                  <a:lnTo>
                    <a:pt x="4394" y="250"/>
                  </a:lnTo>
                  <a:lnTo>
                    <a:pt x="4385" y="250"/>
                  </a:lnTo>
                  <a:lnTo>
                    <a:pt x="4385" y="250"/>
                  </a:lnTo>
                  <a:lnTo>
                    <a:pt x="4380" y="248"/>
                  </a:lnTo>
                  <a:lnTo>
                    <a:pt x="4379" y="248"/>
                  </a:lnTo>
                  <a:lnTo>
                    <a:pt x="4380" y="247"/>
                  </a:lnTo>
                  <a:lnTo>
                    <a:pt x="4383" y="244"/>
                  </a:lnTo>
                  <a:lnTo>
                    <a:pt x="4389" y="241"/>
                  </a:lnTo>
                  <a:lnTo>
                    <a:pt x="4396" y="237"/>
                  </a:lnTo>
                  <a:lnTo>
                    <a:pt x="4403" y="233"/>
                  </a:lnTo>
                  <a:lnTo>
                    <a:pt x="4408" y="229"/>
                  </a:lnTo>
                  <a:lnTo>
                    <a:pt x="4410" y="226"/>
                  </a:lnTo>
                  <a:lnTo>
                    <a:pt x="4411" y="224"/>
                  </a:lnTo>
                  <a:lnTo>
                    <a:pt x="4411" y="224"/>
                  </a:lnTo>
                  <a:lnTo>
                    <a:pt x="4414" y="220"/>
                  </a:lnTo>
                  <a:lnTo>
                    <a:pt x="4417" y="217"/>
                  </a:lnTo>
                  <a:lnTo>
                    <a:pt x="4421" y="215"/>
                  </a:lnTo>
                  <a:lnTo>
                    <a:pt x="4425" y="214"/>
                  </a:lnTo>
                  <a:lnTo>
                    <a:pt x="4429" y="213"/>
                  </a:lnTo>
                  <a:lnTo>
                    <a:pt x="4433" y="211"/>
                  </a:lnTo>
                  <a:lnTo>
                    <a:pt x="4436" y="209"/>
                  </a:lnTo>
                  <a:lnTo>
                    <a:pt x="4438" y="205"/>
                  </a:lnTo>
                  <a:lnTo>
                    <a:pt x="4438" y="205"/>
                  </a:lnTo>
                  <a:lnTo>
                    <a:pt x="4438" y="202"/>
                  </a:lnTo>
                  <a:lnTo>
                    <a:pt x="4437" y="201"/>
                  </a:lnTo>
                  <a:lnTo>
                    <a:pt x="4436" y="199"/>
                  </a:lnTo>
                  <a:lnTo>
                    <a:pt x="4434" y="198"/>
                  </a:lnTo>
                  <a:lnTo>
                    <a:pt x="4429" y="197"/>
                  </a:lnTo>
                  <a:lnTo>
                    <a:pt x="4422" y="196"/>
                  </a:lnTo>
                  <a:lnTo>
                    <a:pt x="4406" y="197"/>
                  </a:lnTo>
                  <a:lnTo>
                    <a:pt x="4394" y="198"/>
                  </a:lnTo>
                  <a:lnTo>
                    <a:pt x="4394" y="198"/>
                  </a:lnTo>
                  <a:lnTo>
                    <a:pt x="4384" y="199"/>
                  </a:lnTo>
                  <a:lnTo>
                    <a:pt x="4376" y="201"/>
                  </a:lnTo>
                  <a:lnTo>
                    <a:pt x="4373" y="203"/>
                  </a:lnTo>
                  <a:lnTo>
                    <a:pt x="4370" y="204"/>
                  </a:lnTo>
                  <a:lnTo>
                    <a:pt x="4369" y="207"/>
                  </a:lnTo>
                  <a:lnTo>
                    <a:pt x="4368" y="209"/>
                  </a:lnTo>
                  <a:lnTo>
                    <a:pt x="4368" y="209"/>
                  </a:lnTo>
                  <a:lnTo>
                    <a:pt x="4368" y="211"/>
                  </a:lnTo>
                  <a:lnTo>
                    <a:pt x="4367" y="213"/>
                  </a:lnTo>
                  <a:lnTo>
                    <a:pt x="4365" y="215"/>
                  </a:lnTo>
                  <a:lnTo>
                    <a:pt x="4362" y="216"/>
                  </a:lnTo>
                  <a:lnTo>
                    <a:pt x="4359" y="215"/>
                  </a:lnTo>
                  <a:lnTo>
                    <a:pt x="4355" y="213"/>
                  </a:lnTo>
                  <a:lnTo>
                    <a:pt x="4351" y="210"/>
                  </a:lnTo>
                  <a:lnTo>
                    <a:pt x="4347" y="205"/>
                  </a:lnTo>
                  <a:lnTo>
                    <a:pt x="4347" y="205"/>
                  </a:lnTo>
                  <a:lnTo>
                    <a:pt x="4342" y="199"/>
                  </a:lnTo>
                  <a:lnTo>
                    <a:pt x="4337" y="197"/>
                  </a:lnTo>
                  <a:lnTo>
                    <a:pt x="4333" y="196"/>
                  </a:lnTo>
                  <a:lnTo>
                    <a:pt x="4330" y="197"/>
                  </a:lnTo>
                  <a:lnTo>
                    <a:pt x="4326" y="200"/>
                  </a:lnTo>
                  <a:lnTo>
                    <a:pt x="4324" y="204"/>
                  </a:lnTo>
                  <a:lnTo>
                    <a:pt x="4322" y="209"/>
                  </a:lnTo>
                  <a:lnTo>
                    <a:pt x="4322" y="215"/>
                  </a:lnTo>
                  <a:lnTo>
                    <a:pt x="4322" y="215"/>
                  </a:lnTo>
                  <a:lnTo>
                    <a:pt x="4321" y="221"/>
                  </a:lnTo>
                  <a:lnTo>
                    <a:pt x="4320" y="224"/>
                  </a:lnTo>
                  <a:lnTo>
                    <a:pt x="4318" y="226"/>
                  </a:lnTo>
                  <a:lnTo>
                    <a:pt x="4315" y="227"/>
                  </a:lnTo>
                  <a:lnTo>
                    <a:pt x="4307" y="227"/>
                  </a:lnTo>
                  <a:lnTo>
                    <a:pt x="4296" y="226"/>
                  </a:lnTo>
                  <a:lnTo>
                    <a:pt x="4296" y="226"/>
                  </a:lnTo>
                  <a:lnTo>
                    <a:pt x="4237" y="226"/>
                  </a:lnTo>
                  <a:lnTo>
                    <a:pt x="4237" y="226"/>
                  </a:lnTo>
                  <a:lnTo>
                    <a:pt x="4226" y="226"/>
                  </a:lnTo>
                  <a:lnTo>
                    <a:pt x="4216" y="227"/>
                  </a:lnTo>
                  <a:lnTo>
                    <a:pt x="4208" y="229"/>
                  </a:lnTo>
                  <a:lnTo>
                    <a:pt x="4201" y="232"/>
                  </a:lnTo>
                  <a:lnTo>
                    <a:pt x="4201" y="232"/>
                  </a:lnTo>
                  <a:lnTo>
                    <a:pt x="4198" y="235"/>
                  </a:lnTo>
                  <a:lnTo>
                    <a:pt x="4197" y="237"/>
                  </a:lnTo>
                  <a:lnTo>
                    <a:pt x="4199" y="239"/>
                  </a:lnTo>
                  <a:lnTo>
                    <a:pt x="4202" y="240"/>
                  </a:lnTo>
                  <a:lnTo>
                    <a:pt x="4211" y="242"/>
                  </a:lnTo>
                  <a:lnTo>
                    <a:pt x="4222" y="243"/>
                  </a:lnTo>
                  <a:lnTo>
                    <a:pt x="4222" y="243"/>
                  </a:lnTo>
                  <a:lnTo>
                    <a:pt x="4232" y="244"/>
                  </a:lnTo>
                  <a:lnTo>
                    <a:pt x="4236" y="245"/>
                  </a:lnTo>
                  <a:lnTo>
                    <a:pt x="4239" y="246"/>
                  </a:lnTo>
                  <a:lnTo>
                    <a:pt x="4242" y="248"/>
                  </a:lnTo>
                  <a:lnTo>
                    <a:pt x="4242" y="251"/>
                  </a:lnTo>
                  <a:lnTo>
                    <a:pt x="4240" y="255"/>
                  </a:lnTo>
                  <a:lnTo>
                    <a:pt x="4237" y="261"/>
                  </a:lnTo>
                  <a:lnTo>
                    <a:pt x="4237" y="261"/>
                  </a:lnTo>
                  <a:lnTo>
                    <a:pt x="4233" y="266"/>
                  </a:lnTo>
                  <a:lnTo>
                    <a:pt x="4229" y="269"/>
                  </a:lnTo>
                  <a:lnTo>
                    <a:pt x="4224" y="271"/>
                  </a:lnTo>
                  <a:lnTo>
                    <a:pt x="4219" y="271"/>
                  </a:lnTo>
                  <a:lnTo>
                    <a:pt x="4207" y="270"/>
                  </a:lnTo>
                  <a:lnTo>
                    <a:pt x="4194" y="268"/>
                  </a:lnTo>
                  <a:lnTo>
                    <a:pt x="4194" y="268"/>
                  </a:lnTo>
                  <a:lnTo>
                    <a:pt x="4179" y="267"/>
                  </a:lnTo>
                  <a:lnTo>
                    <a:pt x="4170" y="268"/>
                  </a:lnTo>
                  <a:lnTo>
                    <a:pt x="4162" y="269"/>
                  </a:lnTo>
                  <a:lnTo>
                    <a:pt x="4152" y="270"/>
                  </a:lnTo>
                  <a:lnTo>
                    <a:pt x="4144" y="273"/>
                  </a:lnTo>
                  <a:lnTo>
                    <a:pt x="4136" y="276"/>
                  </a:lnTo>
                  <a:lnTo>
                    <a:pt x="4129" y="281"/>
                  </a:lnTo>
                  <a:lnTo>
                    <a:pt x="4129" y="281"/>
                  </a:lnTo>
                  <a:lnTo>
                    <a:pt x="4121" y="285"/>
                  </a:lnTo>
                  <a:lnTo>
                    <a:pt x="4114" y="287"/>
                  </a:lnTo>
                  <a:lnTo>
                    <a:pt x="4106" y="287"/>
                  </a:lnTo>
                  <a:lnTo>
                    <a:pt x="4099" y="287"/>
                  </a:lnTo>
                  <a:lnTo>
                    <a:pt x="4086" y="284"/>
                  </a:lnTo>
                  <a:lnTo>
                    <a:pt x="4077" y="283"/>
                  </a:lnTo>
                  <a:lnTo>
                    <a:pt x="4077" y="283"/>
                  </a:lnTo>
                  <a:lnTo>
                    <a:pt x="4066" y="285"/>
                  </a:lnTo>
                  <a:lnTo>
                    <a:pt x="4050" y="289"/>
                  </a:lnTo>
                  <a:lnTo>
                    <a:pt x="4034" y="296"/>
                  </a:lnTo>
                  <a:lnTo>
                    <a:pt x="4020" y="302"/>
                  </a:lnTo>
                  <a:lnTo>
                    <a:pt x="4020" y="302"/>
                  </a:lnTo>
                  <a:lnTo>
                    <a:pt x="4014" y="305"/>
                  </a:lnTo>
                  <a:lnTo>
                    <a:pt x="4009" y="307"/>
                  </a:lnTo>
                  <a:lnTo>
                    <a:pt x="3997" y="309"/>
                  </a:lnTo>
                  <a:lnTo>
                    <a:pt x="3986" y="309"/>
                  </a:lnTo>
                  <a:lnTo>
                    <a:pt x="3974" y="309"/>
                  </a:lnTo>
                  <a:lnTo>
                    <a:pt x="3974" y="309"/>
                  </a:lnTo>
                  <a:lnTo>
                    <a:pt x="3968" y="309"/>
                  </a:lnTo>
                  <a:lnTo>
                    <a:pt x="3961" y="310"/>
                  </a:lnTo>
                  <a:lnTo>
                    <a:pt x="3954" y="313"/>
                  </a:lnTo>
                  <a:lnTo>
                    <a:pt x="3946" y="316"/>
                  </a:lnTo>
                  <a:lnTo>
                    <a:pt x="3939" y="320"/>
                  </a:lnTo>
                  <a:lnTo>
                    <a:pt x="3932" y="325"/>
                  </a:lnTo>
                  <a:lnTo>
                    <a:pt x="3926" y="331"/>
                  </a:lnTo>
                  <a:lnTo>
                    <a:pt x="3921" y="339"/>
                  </a:lnTo>
                  <a:lnTo>
                    <a:pt x="3921" y="339"/>
                  </a:lnTo>
                  <a:lnTo>
                    <a:pt x="3918" y="344"/>
                  </a:lnTo>
                  <a:lnTo>
                    <a:pt x="3916" y="346"/>
                  </a:lnTo>
                  <a:lnTo>
                    <a:pt x="3912" y="349"/>
                  </a:lnTo>
                  <a:lnTo>
                    <a:pt x="3909" y="351"/>
                  </a:lnTo>
                  <a:lnTo>
                    <a:pt x="3900" y="353"/>
                  </a:lnTo>
                  <a:lnTo>
                    <a:pt x="3890" y="353"/>
                  </a:lnTo>
                  <a:lnTo>
                    <a:pt x="3880" y="352"/>
                  </a:lnTo>
                  <a:lnTo>
                    <a:pt x="3869" y="350"/>
                  </a:lnTo>
                  <a:lnTo>
                    <a:pt x="3850" y="346"/>
                  </a:lnTo>
                  <a:lnTo>
                    <a:pt x="3850" y="346"/>
                  </a:lnTo>
                  <a:lnTo>
                    <a:pt x="3845" y="345"/>
                  </a:lnTo>
                  <a:lnTo>
                    <a:pt x="3842" y="345"/>
                  </a:lnTo>
                  <a:lnTo>
                    <a:pt x="3839" y="345"/>
                  </a:lnTo>
                  <a:lnTo>
                    <a:pt x="3837" y="347"/>
                  </a:lnTo>
                  <a:lnTo>
                    <a:pt x="3834" y="350"/>
                  </a:lnTo>
                  <a:lnTo>
                    <a:pt x="3833" y="354"/>
                  </a:lnTo>
                  <a:lnTo>
                    <a:pt x="3831" y="363"/>
                  </a:lnTo>
                  <a:lnTo>
                    <a:pt x="3830" y="366"/>
                  </a:lnTo>
                  <a:lnTo>
                    <a:pt x="3828" y="367"/>
                  </a:lnTo>
                  <a:lnTo>
                    <a:pt x="3827" y="367"/>
                  </a:lnTo>
                  <a:lnTo>
                    <a:pt x="3827" y="367"/>
                  </a:lnTo>
                  <a:lnTo>
                    <a:pt x="3823" y="368"/>
                  </a:lnTo>
                  <a:lnTo>
                    <a:pt x="3818" y="369"/>
                  </a:lnTo>
                  <a:lnTo>
                    <a:pt x="3814" y="371"/>
                  </a:lnTo>
                  <a:lnTo>
                    <a:pt x="3810" y="374"/>
                  </a:lnTo>
                  <a:lnTo>
                    <a:pt x="3807" y="377"/>
                  </a:lnTo>
                  <a:lnTo>
                    <a:pt x="3806" y="380"/>
                  </a:lnTo>
                  <a:lnTo>
                    <a:pt x="3806" y="382"/>
                  </a:lnTo>
                  <a:lnTo>
                    <a:pt x="3809" y="384"/>
                  </a:lnTo>
                  <a:lnTo>
                    <a:pt x="3809" y="384"/>
                  </a:lnTo>
                  <a:lnTo>
                    <a:pt x="3813" y="386"/>
                  </a:lnTo>
                  <a:lnTo>
                    <a:pt x="3816" y="389"/>
                  </a:lnTo>
                  <a:lnTo>
                    <a:pt x="3822" y="395"/>
                  </a:lnTo>
                  <a:lnTo>
                    <a:pt x="3823" y="398"/>
                  </a:lnTo>
                  <a:lnTo>
                    <a:pt x="3824" y="401"/>
                  </a:lnTo>
                  <a:lnTo>
                    <a:pt x="3824" y="404"/>
                  </a:lnTo>
                  <a:lnTo>
                    <a:pt x="3824" y="407"/>
                  </a:lnTo>
                  <a:lnTo>
                    <a:pt x="3824" y="407"/>
                  </a:lnTo>
                  <a:lnTo>
                    <a:pt x="3822" y="409"/>
                  </a:lnTo>
                  <a:lnTo>
                    <a:pt x="3820" y="410"/>
                  </a:lnTo>
                  <a:lnTo>
                    <a:pt x="3816" y="410"/>
                  </a:lnTo>
                  <a:lnTo>
                    <a:pt x="3812" y="408"/>
                  </a:lnTo>
                  <a:lnTo>
                    <a:pt x="3802" y="404"/>
                  </a:lnTo>
                  <a:lnTo>
                    <a:pt x="3793" y="399"/>
                  </a:lnTo>
                  <a:lnTo>
                    <a:pt x="3793" y="399"/>
                  </a:lnTo>
                  <a:lnTo>
                    <a:pt x="3788" y="397"/>
                  </a:lnTo>
                  <a:lnTo>
                    <a:pt x="3783" y="397"/>
                  </a:lnTo>
                  <a:lnTo>
                    <a:pt x="3778" y="398"/>
                  </a:lnTo>
                  <a:lnTo>
                    <a:pt x="3773" y="400"/>
                  </a:lnTo>
                  <a:lnTo>
                    <a:pt x="3769" y="403"/>
                  </a:lnTo>
                  <a:lnTo>
                    <a:pt x="3766" y="406"/>
                  </a:lnTo>
                  <a:lnTo>
                    <a:pt x="3763" y="410"/>
                  </a:lnTo>
                  <a:lnTo>
                    <a:pt x="3763" y="413"/>
                  </a:lnTo>
                  <a:lnTo>
                    <a:pt x="3763" y="413"/>
                  </a:lnTo>
                  <a:lnTo>
                    <a:pt x="3763" y="414"/>
                  </a:lnTo>
                  <a:lnTo>
                    <a:pt x="3764" y="416"/>
                  </a:lnTo>
                  <a:lnTo>
                    <a:pt x="3767" y="418"/>
                  </a:lnTo>
                  <a:lnTo>
                    <a:pt x="3772" y="419"/>
                  </a:lnTo>
                  <a:lnTo>
                    <a:pt x="3778" y="421"/>
                  </a:lnTo>
                  <a:lnTo>
                    <a:pt x="3793" y="424"/>
                  </a:lnTo>
                  <a:lnTo>
                    <a:pt x="3800" y="426"/>
                  </a:lnTo>
                  <a:lnTo>
                    <a:pt x="3807" y="430"/>
                  </a:lnTo>
                  <a:lnTo>
                    <a:pt x="3807" y="430"/>
                  </a:lnTo>
                  <a:lnTo>
                    <a:pt x="3814" y="433"/>
                  </a:lnTo>
                  <a:lnTo>
                    <a:pt x="3820" y="437"/>
                  </a:lnTo>
                  <a:lnTo>
                    <a:pt x="3824" y="441"/>
                  </a:lnTo>
                  <a:lnTo>
                    <a:pt x="3828" y="445"/>
                  </a:lnTo>
                  <a:lnTo>
                    <a:pt x="3831" y="449"/>
                  </a:lnTo>
                  <a:lnTo>
                    <a:pt x="3833" y="453"/>
                  </a:lnTo>
                  <a:lnTo>
                    <a:pt x="3833" y="456"/>
                  </a:lnTo>
                  <a:lnTo>
                    <a:pt x="3832" y="458"/>
                  </a:lnTo>
                  <a:lnTo>
                    <a:pt x="3832" y="458"/>
                  </a:lnTo>
                  <a:lnTo>
                    <a:pt x="3830" y="460"/>
                  </a:lnTo>
                  <a:lnTo>
                    <a:pt x="3827" y="459"/>
                  </a:lnTo>
                  <a:lnTo>
                    <a:pt x="3817" y="454"/>
                  </a:lnTo>
                  <a:lnTo>
                    <a:pt x="3803" y="446"/>
                  </a:lnTo>
                  <a:lnTo>
                    <a:pt x="3795" y="443"/>
                  </a:lnTo>
                  <a:lnTo>
                    <a:pt x="3787" y="440"/>
                  </a:lnTo>
                  <a:lnTo>
                    <a:pt x="3787" y="440"/>
                  </a:lnTo>
                  <a:lnTo>
                    <a:pt x="3783" y="439"/>
                  </a:lnTo>
                  <a:lnTo>
                    <a:pt x="3780" y="439"/>
                  </a:lnTo>
                  <a:lnTo>
                    <a:pt x="3777" y="439"/>
                  </a:lnTo>
                  <a:lnTo>
                    <a:pt x="3775" y="440"/>
                  </a:lnTo>
                  <a:lnTo>
                    <a:pt x="3773" y="442"/>
                  </a:lnTo>
                  <a:lnTo>
                    <a:pt x="3772" y="443"/>
                  </a:lnTo>
                  <a:lnTo>
                    <a:pt x="3771" y="448"/>
                  </a:lnTo>
                  <a:lnTo>
                    <a:pt x="3771" y="453"/>
                  </a:lnTo>
                  <a:lnTo>
                    <a:pt x="3772" y="457"/>
                  </a:lnTo>
                  <a:lnTo>
                    <a:pt x="3774" y="460"/>
                  </a:lnTo>
                  <a:lnTo>
                    <a:pt x="3776" y="461"/>
                  </a:lnTo>
                  <a:lnTo>
                    <a:pt x="3776" y="461"/>
                  </a:lnTo>
                  <a:lnTo>
                    <a:pt x="3782" y="462"/>
                  </a:lnTo>
                  <a:lnTo>
                    <a:pt x="3792" y="465"/>
                  </a:lnTo>
                  <a:lnTo>
                    <a:pt x="3804" y="469"/>
                  </a:lnTo>
                  <a:lnTo>
                    <a:pt x="3809" y="472"/>
                  </a:lnTo>
                  <a:lnTo>
                    <a:pt x="3815" y="476"/>
                  </a:lnTo>
                  <a:lnTo>
                    <a:pt x="3815" y="476"/>
                  </a:lnTo>
                  <a:lnTo>
                    <a:pt x="3820" y="479"/>
                  </a:lnTo>
                  <a:lnTo>
                    <a:pt x="3824" y="482"/>
                  </a:lnTo>
                  <a:lnTo>
                    <a:pt x="3833" y="487"/>
                  </a:lnTo>
                  <a:lnTo>
                    <a:pt x="3837" y="489"/>
                  </a:lnTo>
                  <a:lnTo>
                    <a:pt x="3840" y="492"/>
                  </a:lnTo>
                  <a:lnTo>
                    <a:pt x="3843" y="496"/>
                  </a:lnTo>
                  <a:lnTo>
                    <a:pt x="3844" y="500"/>
                  </a:lnTo>
                  <a:lnTo>
                    <a:pt x="3844" y="500"/>
                  </a:lnTo>
                  <a:lnTo>
                    <a:pt x="3844" y="502"/>
                  </a:lnTo>
                  <a:lnTo>
                    <a:pt x="3843" y="504"/>
                  </a:lnTo>
                  <a:lnTo>
                    <a:pt x="3842" y="506"/>
                  </a:lnTo>
                  <a:lnTo>
                    <a:pt x="3840" y="507"/>
                  </a:lnTo>
                  <a:lnTo>
                    <a:pt x="3834" y="509"/>
                  </a:lnTo>
                  <a:lnTo>
                    <a:pt x="3827" y="510"/>
                  </a:lnTo>
                  <a:lnTo>
                    <a:pt x="3809" y="510"/>
                  </a:lnTo>
                  <a:lnTo>
                    <a:pt x="3788" y="510"/>
                  </a:lnTo>
                  <a:lnTo>
                    <a:pt x="3788" y="510"/>
                  </a:lnTo>
                  <a:lnTo>
                    <a:pt x="3779" y="510"/>
                  </a:lnTo>
                  <a:lnTo>
                    <a:pt x="3771" y="511"/>
                  </a:lnTo>
                  <a:lnTo>
                    <a:pt x="3764" y="513"/>
                  </a:lnTo>
                  <a:lnTo>
                    <a:pt x="3759" y="516"/>
                  </a:lnTo>
                  <a:lnTo>
                    <a:pt x="3754" y="519"/>
                  </a:lnTo>
                  <a:lnTo>
                    <a:pt x="3750" y="522"/>
                  </a:lnTo>
                  <a:lnTo>
                    <a:pt x="3747" y="526"/>
                  </a:lnTo>
                  <a:lnTo>
                    <a:pt x="3744" y="530"/>
                  </a:lnTo>
                  <a:lnTo>
                    <a:pt x="3744" y="530"/>
                  </a:lnTo>
                  <a:lnTo>
                    <a:pt x="3741" y="533"/>
                  </a:lnTo>
                  <a:lnTo>
                    <a:pt x="3736" y="535"/>
                  </a:lnTo>
                  <a:lnTo>
                    <a:pt x="3730" y="536"/>
                  </a:lnTo>
                  <a:lnTo>
                    <a:pt x="3723" y="536"/>
                  </a:lnTo>
                  <a:lnTo>
                    <a:pt x="3716" y="535"/>
                  </a:lnTo>
                  <a:lnTo>
                    <a:pt x="3709" y="533"/>
                  </a:lnTo>
                  <a:lnTo>
                    <a:pt x="3696" y="528"/>
                  </a:lnTo>
                  <a:lnTo>
                    <a:pt x="3696" y="528"/>
                  </a:lnTo>
                  <a:lnTo>
                    <a:pt x="3690" y="526"/>
                  </a:lnTo>
                  <a:lnTo>
                    <a:pt x="3684" y="525"/>
                  </a:lnTo>
                  <a:lnTo>
                    <a:pt x="3678" y="526"/>
                  </a:lnTo>
                  <a:lnTo>
                    <a:pt x="3672" y="527"/>
                  </a:lnTo>
                  <a:lnTo>
                    <a:pt x="3661" y="530"/>
                  </a:lnTo>
                  <a:lnTo>
                    <a:pt x="3654" y="534"/>
                  </a:lnTo>
                  <a:lnTo>
                    <a:pt x="3654" y="534"/>
                  </a:lnTo>
                  <a:lnTo>
                    <a:pt x="3649" y="535"/>
                  </a:lnTo>
                  <a:lnTo>
                    <a:pt x="3641" y="535"/>
                  </a:lnTo>
                  <a:lnTo>
                    <a:pt x="3615" y="534"/>
                  </a:lnTo>
                  <a:lnTo>
                    <a:pt x="3584" y="533"/>
                  </a:lnTo>
                  <a:lnTo>
                    <a:pt x="3568" y="533"/>
                  </a:lnTo>
                  <a:lnTo>
                    <a:pt x="3552" y="534"/>
                  </a:lnTo>
                  <a:lnTo>
                    <a:pt x="3552" y="534"/>
                  </a:lnTo>
                  <a:lnTo>
                    <a:pt x="3539" y="535"/>
                  </a:lnTo>
                  <a:lnTo>
                    <a:pt x="3529" y="537"/>
                  </a:lnTo>
                  <a:lnTo>
                    <a:pt x="3513" y="540"/>
                  </a:lnTo>
                  <a:lnTo>
                    <a:pt x="3498" y="543"/>
                  </a:lnTo>
                  <a:lnTo>
                    <a:pt x="3489" y="544"/>
                  </a:lnTo>
                  <a:lnTo>
                    <a:pt x="3477" y="544"/>
                  </a:lnTo>
                  <a:lnTo>
                    <a:pt x="3477" y="544"/>
                  </a:lnTo>
                  <a:lnTo>
                    <a:pt x="3465" y="544"/>
                  </a:lnTo>
                  <a:lnTo>
                    <a:pt x="3455" y="545"/>
                  </a:lnTo>
                  <a:lnTo>
                    <a:pt x="3448" y="547"/>
                  </a:lnTo>
                  <a:lnTo>
                    <a:pt x="3442" y="549"/>
                  </a:lnTo>
                  <a:lnTo>
                    <a:pt x="3433" y="554"/>
                  </a:lnTo>
                  <a:lnTo>
                    <a:pt x="3425" y="558"/>
                  </a:lnTo>
                  <a:lnTo>
                    <a:pt x="3425" y="558"/>
                  </a:lnTo>
                  <a:lnTo>
                    <a:pt x="3421" y="561"/>
                  </a:lnTo>
                  <a:lnTo>
                    <a:pt x="3417" y="566"/>
                  </a:lnTo>
                  <a:lnTo>
                    <a:pt x="3415" y="571"/>
                  </a:lnTo>
                  <a:lnTo>
                    <a:pt x="3413" y="577"/>
                  </a:lnTo>
                  <a:lnTo>
                    <a:pt x="3410" y="588"/>
                  </a:lnTo>
                  <a:lnTo>
                    <a:pt x="3409" y="597"/>
                  </a:lnTo>
                  <a:lnTo>
                    <a:pt x="3409" y="597"/>
                  </a:lnTo>
                  <a:lnTo>
                    <a:pt x="3410" y="600"/>
                  </a:lnTo>
                  <a:lnTo>
                    <a:pt x="3412" y="605"/>
                  </a:lnTo>
                  <a:lnTo>
                    <a:pt x="3419" y="612"/>
                  </a:lnTo>
                  <a:lnTo>
                    <a:pt x="3429" y="620"/>
                  </a:lnTo>
                  <a:lnTo>
                    <a:pt x="3438" y="628"/>
                  </a:lnTo>
                  <a:lnTo>
                    <a:pt x="3438" y="628"/>
                  </a:lnTo>
                  <a:lnTo>
                    <a:pt x="3441" y="632"/>
                  </a:lnTo>
                  <a:lnTo>
                    <a:pt x="3442" y="635"/>
                  </a:lnTo>
                  <a:lnTo>
                    <a:pt x="3442" y="638"/>
                  </a:lnTo>
                  <a:lnTo>
                    <a:pt x="3441" y="641"/>
                  </a:lnTo>
                  <a:lnTo>
                    <a:pt x="3439" y="644"/>
                  </a:lnTo>
                  <a:lnTo>
                    <a:pt x="3437" y="647"/>
                  </a:lnTo>
                  <a:lnTo>
                    <a:pt x="3430" y="652"/>
                  </a:lnTo>
                  <a:lnTo>
                    <a:pt x="3430" y="652"/>
                  </a:lnTo>
                  <a:lnTo>
                    <a:pt x="3429" y="654"/>
                  </a:lnTo>
                  <a:lnTo>
                    <a:pt x="3428" y="656"/>
                  </a:lnTo>
                  <a:lnTo>
                    <a:pt x="3428" y="660"/>
                  </a:lnTo>
                  <a:lnTo>
                    <a:pt x="3429" y="665"/>
                  </a:lnTo>
                  <a:lnTo>
                    <a:pt x="3431" y="671"/>
                  </a:lnTo>
                  <a:lnTo>
                    <a:pt x="3438" y="682"/>
                  </a:lnTo>
                  <a:lnTo>
                    <a:pt x="3443" y="694"/>
                  </a:lnTo>
                  <a:lnTo>
                    <a:pt x="3443" y="694"/>
                  </a:lnTo>
                  <a:lnTo>
                    <a:pt x="3445" y="696"/>
                  </a:lnTo>
                  <a:lnTo>
                    <a:pt x="3447" y="697"/>
                  </a:lnTo>
                  <a:lnTo>
                    <a:pt x="3453" y="701"/>
                  </a:lnTo>
                  <a:lnTo>
                    <a:pt x="3461" y="703"/>
                  </a:lnTo>
                  <a:lnTo>
                    <a:pt x="3471" y="705"/>
                  </a:lnTo>
                  <a:lnTo>
                    <a:pt x="3493" y="707"/>
                  </a:lnTo>
                  <a:lnTo>
                    <a:pt x="3516" y="708"/>
                  </a:lnTo>
                  <a:lnTo>
                    <a:pt x="3516" y="708"/>
                  </a:lnTo>
                  <a:lnTo>
                    <a:pt x="3521" y="708"/>
                  </a:lnTo>
                  <a:lnTo>
                    <a:pt x="3525" y="709"/>
                  </a:lnTo>
                  <a:lnTo>
                    <a:pt x="3528" y="710"/>
                  </a:lnTo>
                  <a:lnTo>
                    <a:pt x="3530" y="712"/>
                  </a:lnTo>
                  <a:lnTo>
                    <a:pt x="3531" y="714"/>
                  </a:lnTo>
                  <a:lnTo>
                    <a:pt x="3532" y="716"/>
                  </a:lnTo>
                  <a:lnTo>
                    <a:pt x="3532" y="721"/>
                  </a:lnTo>
                  <a:lnTo>
                    <a:pt x="3532" y="727"/>
                  </a:lnTo>
                  <a:lnTo>
                    <a:pt x="3532" y="733"/>
                  </a:lnTo>
                  <a:lnTo>
                    <a:pt x="3533" y="736"/>
                  </a:lnTo>
                  <a:lnTo>
                    <a:pt x="3535" y="739"/>
                  </a:lnTo>
                  <a:lnTo>
                    <a:pt x="3537" y="742"/>
                  </a:lnTo>
                  <a:lnTo>
                    <a:pt x="3540" y="745"/>
                  </a:lnTo>
                  <a:lnTo>
                    <a:pt x="3540" y="745"/>
                  </a:lnTo>
                  <a:lnTo>
                    <a:pt x="3547" y="750"/>
                  </a:lnTo>
                  <a:lnTo>
                    <a:pt x="3551" y="755"/>
                  </a:lnTo>
                  <a:lnTo>
                    <a:pt x="3552" y="760"/>
                  </a:lnTo>
                  <a:lnTo>
                    <a:pt x="3554" y="764"/>
                  </a:lnTo>
                  <a:lnTo>
                    <a:pt x="3551" y="768"/>
                  </a:lnTo>
                  <a:lnTo>
                    <a:pt x="3548" y="771"/>
                  </a:lnTo>
                  <a:lnTo>
                    <a:pt x="3544" y="773"/>
                  </a:lnTo>
                  <a:lnTo>
                    <a:pt x="3539" y="776"/>
                  </a:lnTo>
                  <a:lnTo>
                    <a:pt x="3539" y="776"/>
                  </a:lnTo>
                  <a:lnTo>
                    <a:pt x="3530" y="779"/>
                  </a:lnTo>
                  <a:lnTo>
                    <a:pt x="3520" y="779"/>
                  </a:lnTo>
                  <a:lnTo>
                    <a:pt x="3507" y="778"/>
                  </a:lnTo>
                  <a:lnTo>
                    <a:pt x="3486" y="775"/>
                  </a:lnTo>
                  <a:lnTo>
                    <a:pt x="3486" y="775"/>
                  </a:lnTo>
                  <a:lnTo>
                    <a:pt x="3474" y="771"/>
                  </a:lnTo>
                  <a:lnTo>
                    <a:pt x="3464" y="769"/>
                  </a:lnTo>
                  <a:lnTo>
                    <a:pt x="3457" y="765"/>
                  </a:lnTo>
                  <a:lnTo>
                    <a:pt x="3453" y="761"/>
                  </a:lnTo>
                  <a:lnTo>
                    <a:pt x="3449" y="757"/>
                  </a:lnTo>
                  <a:lnTo>
                    <a:pt x="3447" y="752"/>
                  </a:lnTo>
                  <a:lnTo>
                    <a:pt x="3442" y="742"/>
                  </a:lnTo>
                  <a:lnTo>
                    <a:pt x="3442" y="742"/>
                  </a:lnTo>
                  <a:lnTo>
                    <a:pt x="3439" y="737"/>
                  </a:lnTo>
                  <a:lnTo>
                    <a:pt x="3435" y="733"/>
                  </a:lnTo>
                  <a:lnTo>
                    <a:pt x="3429" y="729"/>
                  </a:lnTo>
                  <a:lnTo>
                    <a:pt x="3424" y="726"/>
                  </a:lnTo>
                  <a:lnTo>
                    <a:pt x="3410" y="722"/>
                  </a:lnTo>
                  <a:lnTo>
                    <a:pt x="3395" y="718"/>
                  </a:lnTo>
                  <a:lnTo>
                    <a:pt x="3395" y="718"/>
                  </a:lnTo>
                  <a:lnTo>
                    <a:pt x="3382" y="715"/>
                  </a:lnTo>
                  <a:lnTo>
                    <a:pt x="3372" y="713"/>
                  </a:lnTo>
                  <a:lnTo>
                    <a:pt x="3365" y="708"/>
                  </a:lnTo>
                  <a:lnTo>
                    <a:pt x="3356" y="701"/>
                  </a:lnTo>
                  <a:lnTo>
                    <a:pt x="3356" y="701"/>
                  </a:lnTo>
                  <a:lnTo>
                    <a:pt x="3351" y="697"/>
                  </a:lnTo>
                  <a:lnTo>
                    <a:pt x="3345" y="694"/>
                  </a:lnTo>
                  <a:lnTo>
                    <a:pt x="3339" y="693"/>
                  </a:lnTo>
                  <a:lnTo>
                    <a:pt x="3332" y="692"/>
                  </a:lnTo>
                  <a:lnTo>
                    <a:pt x="3318" y="693"/>
                  </a:lnTo>
                  <a:lnTo>
                    <a:pt x="3303" y="694"/>
                  </a:lnTo>
                  <a:lnTo>
                    <a:pt x="3303" y="694"/>
                  </a:lnTo>
                  <a:lnTo>
                    <a:pt x="3297" y="693"/>
                  </a:lnTo>
                  <a:lnTo>
                    <a:pt x="3289" y="691"/>
                  </a:lnTo>
                  <a:lnTo>
                    <a:pt x="3284" y="688"/>
                  </a:lnTo>
                  <a:lnTo>
                    <a:pt x="3278" y="684"/>
                  </a:lnTo>
                  <a:lnTo>
                    <a:pt x="3268" y="676"/>
                  </a:lnTo>
                  <a:lnTo>
                    <a:pt x="3259" y="668"/>
                  </a:lnTo>
                  <a:lnTo>
                    <a:pt x="3259" y="668"/>
                  </a:lnTo>
                  <a:lnTo>
                    <a:pt x="3254" y="666"/>
                  </a:lnTo>
                  <a:lnTo>
                    <a:pt x="3249" y="664"/>
                  </a:lnTo>
                  <a:lnTo>
                    <a:pt x="3243" y="664"/>
                  </a:lnTo>
                  <a:lnTo>
                    <a:pt x="3237" y="664"/>
                  </a:lnTo>
                  <a:lnTo>
                    <a:pt x="3231" y="666"/>
                  </a:lnTo>
                  <a:lnTo>
                    <a:pt x="3226" y="668"/>
                  </a:lnTo>
                  <a:lnTo>
                    <a:pt x="3222" y="671"/>
                  </a:lnTo>
                  <a:lnTo>
                    <a:pt x="3219" y="675"/>
                  </a:lnTo>
                  <a:lnTo>
                    <a:pt x="3219" y="675"/>
                  </a:lnTo>
                  <a:lnTo>
                    <a:pt x="3217" y="679"/>
                  </a:lnTo>
                  <a:lnTo>
                    <a:pt x="3214" y="682"/>
                  </a:lnTo>
                  <a:lnTo>
                    <a:pt x="3211" y="684"/>
                  </a:lnTo>
                  <a:lnTo>
                    <a:pt x="3206" y="686"/>
                  </a:lnTo>
                  <a:lnTo>
                    <a:pt x="3196" y="691"/>
                  </a:lnTo>
                  <a:lnTo>
                    <a:pt x="3187" y="695"/>
                  </a:lnTo>
                  <a:lnTo>
                    <a:pt x="3187" y="695"/>
                  </a:lnTo>
                  <a:lnTo>
                    <a:pt x="3183" y="698"/>
                  </a:lnTo>
                  <a:lnTo>
                    <a:pt x="3182" y="700"/>
                  </a:lnTo>
                  <a:lnTo>
                    <a:pt x="3182" y="702"/>
                  </a:lnTo>
                  <a:lnTo>
                    <a:pt x="3185" y="704"/>
                  </a:lnTo>
                  <a:lnTo>
                    <a:pt x="3189" y="705"/>
                  </a:lnTo>
                  <a:lnTo>
                    <a:pt x="3194" y="706"/>
                  </a:lnTo>
                  <a:lnTo>
                    <a:pt x="3200" y="707"/>
                  </a:lnTo>
                  <a:lnTo>
                    <a:pt x="3207" y="706"/>
                  </a:lnTo>
                  <a:lnTo>
                    <a:pt x="3207" y="706"/>
                  </a:lnTo>
                  <a:lnTo>
                    <a:pt x="3213" y="707"/>
                  </a:lnTo>
                  <a:lnTo>
                    <a:pt x="3217" y="708"/>
                  </a:lnTo>
                  <a:lnTo>
                    <a:pt x="3219" y="710"/>
                  </a:lnTo>
                  <a:lnTo>
                    <a:pt x="3219" y="712"/>
                  </a:lnTo>
                  <a:lnTo>
                    <a:pt x="3219" y="715"/>
                  </a:lnTo>
                  <a:lnTo>
                    <a:pt x="3218" y="719"/>
                  </a:lnTo>
                  <a:lnTo>
                    <a:pt x="3215" y="727"/>
                  </a:lnTo>
                  <a:lnTo>
                    <a:pt x="3215" y="727"/>
                  </a:lnTo>
                  <a:lnTo>
                    <a:pt x="3215" y="730"/>
                  </a:lnTo>
                  <a:lnTo>
                    <a:pt x="3217" y="732"/>
                  </a:lnTo>
                  <a:lnTo>
                    <a:pt x="3220" y="733"/>
                  </a:lnTo>
                  <a:lnTo>
                    <a:pt x="3225" y="733"/>
                  </a:lnTo>
                  <a:lnTo>
                    <a:pt x="3235" y="732"/>
                  </a:lnTo>
                  <a:lnTo>
                    <a:pt x="3245" y="728"/>
                  </a:lnTo>
                  <a:lnTo>
                    <a:pt x="3245" y="728"/>
                  </a:lnTo>
                  <a:lnTo>
                    <a:pt x="3249" y="727"/>
                  </a:lnTo>
                  <a:lnTo>
                    <a:pt x="3254" y="727"/>
                  </a:lnTo>
                  <a:lnTo>
                    <a:pt x="3258" y="729"/>
                  </a:lnTo>
                  <a:lnTo>
                    <a:pt x="3262" y="732"/>
                  </a:lnTo>
                  <a:lnTo>
                    <a:pt x="3265" y="735"/>
                  </a:lnTo>
                  <a:lnTo>
                    <a:pt x="3268" y="740"/>
                  </a:lnTo>
                  <a:lnTo>
                    <a:pt x="3271" y="745"/>
                  </a:lnTo>
                  <a:lnTo>
                    <a:pt x="3272" y="749"/>
                  </a:lnTo>
                  <a:lnTo>
                    <a:pt x="3272" y="749"/>
                  </a:lnTo>
                  <a:lnTo>
                    <a:pt x="3272" y="752"/>
                  </a:lnTo>
                  <a:lnTo>
                    <a:pt x="3272" y="754"/>
                  </a:lnTo>
                  <a:lnTo>
                    <a:pt x="3270" y="757"/>
                  </a:lnTo>
                  <a:lnTo>
                    <a:pt x="3265" y="759"/>
                  </a:lnTo>
                  <a:lnTo>
                    <a:pt x="3260" y="760"/>
                  </a:lnTo>
                  <a:lnTo>
                    <a:pt x="3247" y="761"/>
                  </a:lnTo>
                  <a:lnTo>
                    <a:pt x="3235" y="761"/>
                  </a:lnTo>
                  <a:lnTo>
                    <a:pt x="3235" y="761"/>
                  </a:lnTo>
                  <a:lnTo>
                    <a:pt x="3229" y="761"/>
                  </a:lnTo>
                  <a:lnTo>
                    <a:pt x="3224" y="760"/>
                  </a:lnTo>
                  <a:lnTo>
                    <a:pt x="3213" y="756"/>
                  </a:lnTo>
                  <a:lnTo>
                    <a:pt x="3207" y="753"/>
                  </a:lnTo>
                  <a:lnTo>
                    <a:pt x="3203" y="750"/>
                  </a:lnTo>
                  <a:lnTo>
                    <a:pt x="3199" y="746"/>
                  </a:lnTo>
                  <a:lnTo>
                    <a:pt x="3195" y="742"/>
                  </a:lnTo>
                  <a:lnTo>
                    <a:pt x="3195" y="742"/>
                  </a:lnTo>
                  <a:lnTo>
                    <a:pt x="3192" y="739"/>
                  </a:lnTo>
                  <a:lnTo>
                    <a:pt x="3187" y="736"/>
                  </a:lnTo>
                  <a:lnTo>
                    <a:pt x="3183" y="736"/>
                  </a:lnTo>
                  <a:lnTo>
                    <a:pt x="3178" y="736"/>
                  </a:lnTo>
                  <a:lnTo>
                    <a:pt x="3174" y="737"/>
                  </a:lnTo>
                  <a:lnTo>
                    <a:pt x="3171" y="739"/>
                  </a:lnTo>
                  <a:lnTo>
                    <a:pt x="3169" y="742"/>
                  </a:lnTo>
                  <a:lnTo>
                    <a:pt x="3168" y="745"/>
                  </a:lnTo>
                  <a:lnTo>
                    <a:pt x="3168" y="745"/>
                  </a:lnTo>
                  <a:lnTo>
                    <a:pt x="3168" y="747"/>
                  </a:lnTo>
                  <a:lnTo>
                    <a:pt x="3167" y="748"/>
                  </a:lnTo>
                  <a:lnTo>
                    <a:pt x="3163" y="749"/>
                  </a:lnTo>
                  <a:lnTo>
                    <a:pt x="3158" y="748"/>
                  </a:lnTo>
                  <a:lnTo>
                    <a:pt x="3151" y="748"/>
                  </a:lnTo>
                  <a:lnTo>
                    <a:pt x="3144" y="747"/>
                  </a:lnTo>
                  <a:lnTo>
                    <a:pt x="3138" y="747"/>
                  </a:lnTo>
                  <a:lnTo>
                    <a:pt x="3132" y="749"/>
                  </a:lnTo>
                  <a:lnTo>
                    <a:pt x="3130" y="750"/>
                  </a:lnTo>
                  <a:lnTo>
                    <a:pt x="3128" y="752"/>
                  </a:lnTo>
                  <a:lnTo>
                    <a:pt x="3128" y="752"/>
                  </a:lnTo>
                  <a:lnTo>
                    <a:pt x="3126" y="757"/>
                  </a:lnTo>
                  <a:lnTo>
                    <a:pt x="3126" y="761"/>
                  </a:lnTo>
                  <a:lnTo>
                    <a:pt x="3127" y="765"/>
                  </a:lnTo>
                  <a:lnTo>
                    <a:pt x="3129" y="768"/>
                  </a:lnTo>
                  <a:lnTo>
                    <a:pt x="3135" y="776"/>
                  </a:lnTo>
                  <a:lnTo>
                    <a:pt x="3138" y="780"/>
                  </a:lnTo>
                  <a:lnTo>
                    <a:pt x="3139" y="785"/>
                  </a:lnTo>
                  <a:lnTo>
                    <a:pt x="3139" y="785"/>
                  </a:lnTo>
                  <a:lnTo>
                    <a:pt x="3141" y="789"/>
                  </a:lnTo>
                  <a:lnTo>
                    <a:pt x="3144" y="794"/>
                  </a:lnTo>
                  <a:lnTo>
                    <a:pt x="3148" y="797"/>
                  </a:lnTo>
                  <a:lnTo>
                    <a:pt x="3153" y="800"/>
                  </a:lnTo>
                  <a:lnTo>
                    <a:pt x="3159" y="803"/>
                  </a:lnTo>
                  <a:lnTo>
                    <a:pt x="3164" y="804"/>
                  </a:lnTo>
                  <a:lnTo>
                    <a:pt x="3169" y="805"/>
                  </a:lnTo>
                  <a:lnTo>
                    <a:pt x="3174" y="805"/>
                  </a:lnTo>
                  <a:lnTo>
                    <a:pt x="3174" y="805"/>
                  </a:lnTo>
                  <a:lnTo>
                    <a:pt x="3179" y="805"/>
                  </a:lnTo>
                  <a:lnTo>
                    <a:pt x="3184" y="806"/>
                  </a:lnTo>
                  <a:lnTo>
                    <a:pt x="3196" y="811"/>
                  </a:lnTo>
                  <a:lnTo>
                    <a:pt x="3207" y="816"/>
                  </a:lnTo>
                  <a:lnTo>
                    <a:pt x="3215" y="821"/>
                  </a:lnTo>
                  <a:lnTo>
                    <a:pt x="3215" y="821"/>
                  </a:lnTo>
                  <a:lnTo>
                    <a:pt x="3220" y="824"/>
                  </a:lnTo>
                  <a:lnTo>
                    <a:pt x="3228" y="827"/>
                  </a:lnTo>
                  <a:lnTo>
                    <a:pt x="3231" y="828"/>
                  </a:lnTo>
                  <a:lnTo>
                    <a:pt x="3234" y="828"/>
                  </a:lnTo>
                  <a:lnTo>
                    <a:pt x="3237" y="827"/>
                  </a:lnTo>
                  <a:lnTo>
                    <a:pt x="3239" y="825"/>
                  </a:lnTo>
                  <a:lnTo>
                    <a:pt x="3239" y="825"/>
                  </a:lnTo>
                  <a:lnTo>
                    <a:pt x="3241" y="823"/>
                  </a:lnTo>
                  <a:lnTo>
                    <a:pt x="3243" y="822"/>
                  </a:lnTo>
                  <a:lnTo>
                    <a:pt x="3246" y="822"/>
                  </a:lnTo>
                  <a:lnTo>
                    <a:pt x="3249" y="823"/>
                  </a:lnTo>
                  <a:lnTo>
                    <a:pt x="3256" y="826"/>
                  </a:lnTo>
                  <a:lnTo>
                    <a:pt x="3265" y="828"/>
                  </a:lnTo>
                  <a:lnTo>
                    <a:pt x="3265" y="828"/>
                  </a:lnTo>
                  <a:lnTo>
                    <a:pt x="3269" y="829"/>
                  </a:lnTo>
                  <a:lnTo>
                    <a:pt x="3271" y="831"/>
                  </a:lnTo>
                  <a:lnTo>
                    <a:pt x="3272" y="835"/>
                  </a:lnTo>
                  <a:lnTo>
                    <a:pt x="3272" y="838"/>
                  </a:lnTo>
                  <a:lnTo>
                    <a:pt x="3272" y="846"/>
                  </a:lnTo>
                  <a:lnTo>
                    <a:pt x="3273" y="849"/>
                  </a:lnTo>
                  <a:lnTo>
                    <a:pt x="3275" y="851"/>
                  </a:lnTo>
                  <a:lnTo>
                    <a:pt x="3275" y="851"/>
                  </a:lnTo>
                  <a:lnTo>
                    <a:pt x="3278" y="853"/>
                  </a:lnTo>
                  <a:lnTo>
                    <a:pt x="3280" y="856"/>
                  </a:lnTo>
                  <a:lnTo>
                    <a:pt x="3281" y="861"/>
                  </a:lnTo>
                  <a:lnTo>
                    <a:pt x="3282" y="866"/>
                  </a:lnTo>
                  <a:lnTo>
                    <a:pt x="3283" y="870"/>
                  </a:lnTo>
                  <a:lnTo>
                    <a:pt x="3282" y="873"/>
                  </a:lnTo>
                  <a:lnTo>
                    <a:pt x="3281" y="875"/>
                  </a:lnTo>
                  <a:lnTo>
                    <a:pt x="3278" y="876"/>
                  </a:lnTo>
                  <a:lnTo>
                    <a:pt x="3278" y="876"/>
                  </a:lnTo>
                  <a:lnTo>
                    <a:pt x="3271" y="875"/>
                  </a:lnTo>
                  <a:lnTo>
                    <a:pt x="3263" y="872"/>
                  </a:lnTo>
                  <a:lnTo>
                    <a:pt x="3259" y="870"/>
                  </a:lnTo>
                  <a:lnTo>
                    <a:pt x="3255" y="866"/>
                  </a:lnTo>
                  <a:lnTo>
                    <a:pt x="3251" y="862"/>
                  </a:lnTo>
                  <a:lnTo>
                    <a:pt x="3248" y="857"/>
                  </a:lnTo>
                  <a:lnTo>
                    <a:pt x="3248" y="857"/>
                  </a:lnTo>
                  <a:lnTo>
                    <a:pt x="3244" y="852"/>
                  </a:lnTo>
                  <a:lnTo>
                    <a:pt x="3240" y="848"/>
                  </a:lnTo>
                  <a:lnTo>
                    <a:pt x="3235" y="846"/>
                  </a:lnTo>
                  <a:lnTo>
                    <a:pt x="3229" y="844"/>
                  </a:lnTo>
                  <a:lnTo>
                    <a:pt x="3217" y="842"/>
                  </a:lnTo>
                  <a:lnTo>
                    <a:pt x="3202" y="839"/>
                  </a:lnTo>
                  <a:lnTo>
                    <a:pt x="3202" y="839"/>
                  </a:lnTo>
                  <a:lnTo>
                    <a:pt x="3186" y="837"/>
                  </a:lnTo>
                  <a:lnTo>
                    <a:pt x="3168" y="836"/>
                  </a:lnTo>
                  <a:lnTo>
                    <a:pt x="3148" y="836"/>
                  </a:lnTo>
                  <a:lnTo>
                    <a:pt x="3131" y="836"/>
                  </a:lnTo>
                  <a:lnTo>
                    <a:pt x="3131" y="836"/>
                  </a:lnTo>
                  <a:lnTo>
                    <a:pt x="3122" y="836"/>
                  </a:lnTo>
                  <a:lnTo>
                    <a:pt x="3116" y="835"/>
                  </a:lnTo>
                  <a:lnTo>
                    <a:pt x="3110" y="833"/>
                  </a:lnTo>
                  <a:lnTo>
                    <a:pt x="3106" y="831"/>
                  </a:lnTo>
                  <a:lnTo>
                    <a:pt x="3096" y="826"/>
                  </a:lnTo>
                  <a:lnTo>
                    <a:pt x="3092" y="825"/>
                  </a:lnTo>
                  <a:lnTo>
                    <a:pt x="3087" y="824"/>
                  </a:lnTo>
                  <a:lnTo>
                    <a:pt x="3087" y="824"/>
                  </a:lnTo>
                  <a:lnTo>
                    <a:pt x="3083" y="822"/>
                  </a:lnTo>
                  <a:lnTo>
                    <a:pt x="3081" y="821"/>
                  </a:lnTo>
                  <a:lnTo>
                    <a:pt x="3081" y="819"/>
                  </a:lnTo>
                  <a:lnTo>
                    <a:pt x="3080" y="816"/>
                  </a:lnTo>
                  <a:lnTo>
                    <a:pt x="3082" y="811"/>
                  </a:lnTo>
                  <a:lnTo>
                    <a:pt x="3084" y="806"/>
                  </a:lnTo>
                  <a:lnTo>
                    <a:pt x="3087" y="800"/>
                  </a:lnTo>
                  <a:lnTo>
                    <a:pt x="3094" y="791"/>
                  </a:lnTo>
                  <a:lnTo>
                    <a:pt x="3094" y="791"/>
                  </a:lnTo>
                  <a:lnTo>
                    <a:pt x="3096" y="787"/>
                  </a:lnTo>
                  <a:lnTo>
                    <a:pt x="3096" y="784"/>
                  </a:lnTo>
                  <a:lnTo>
                    <a:pt x="3095" y="782"/>
                  </a:lnTo>
                  <a:lnTo>
                    <a:pt x="3092" y="781"/>
                  </a:lnTo>
                  <a:lnTo>
                    <a:pt x="3086" y="777"/>
                  </a:lnTo>
                  <a:lnTo>
                    <a:pt x="3083" y="773"/>
                  </a:lnTo>
                  <a:lnTo>
                    <a:pt x="3081" y="770"/>
                  </a:lnTo>
                  <a:lnTo>
                    <a:pt x="3081" y="770"/>
                  </a:lnTo>
                  <a:lnTo>
                    <a:pt x="3078" y="761"/>
                  </a:lnTo>
                  <a:lnTo>
                    <a:pt x="3078" y="752"/>
                  </a:lnTo>
                  <a:lnTo>
                    <a:pt x="3078" y="749"/>
                  </a:lnTo>
                  <a:lnTo>
                    <a:pt x="3079" y="746"/>
                  </a:lnTo>
                  <a:lnTo>
                    <a:pt x="3081" y="744"/>
                  </a:lnTo>
                  <a:lnTo>
                    <a:pt x="3084" y="744"/>
                  </a:lnTo>
                  <a:lnTo>
                    <a:pt x="3084" y="744"/>
                  </a:lnTo>
                  <a:lnTo>
                    <a:pt x="3087" y="743"/>
                  </a:lnTo>
                  <a:lnTo>
                    <a:pt x="3090" y="741"/>
                  </a:lnTo>
                  <a:lnTo>
                    <a:pt x="3093" y="737"/>
                  </a:lnTo>
                  <a:lnTo>
                    <a:pt x="3095" y="733"/>
                  </a:lnTo>
                  <a:lnTo>
                    <a:pt x="3105" y="712"/>
                  </a:lnTo>
                  <a:lnTo>
                    <a:pt x="3105" y="712"/>
                  </a:lnTo>
                  <a:lnTo>
                    <a:pt x="3107" y="707"/>
                  </a:lnTo>
                  <a:lnTo>
                    <a:pt x="3107" y="702"/>
                  </a:lnTo>
                  <a:lnTo>
                    <a:pt x="3107" y="696"/>
                  </a:lnTo>
                  <a:lnTo>
                    <a:pt x="3105" y="691"/>
                  </a:lnTo>
                  <a:lnTo>
                    <a:pt x="3102" y="679"/>
                  </a:lnTo>
                  <a:lnTo>
                    <a:pt x="3100" y="675"/>
                  </a:lnTo>
                  <a:lnTo>
                    <a:pt x="3100" y="671"/>
                  </a:lnTo>
                  <a:lnTo>
                    <a:pt x="3100" y="671"/>
                  </a:lnTo>
                  <a:lnTo>
                    <a:pt x="3099" y="663"/>
                  </a:lnTo>
                  <a:lnTo>
                    <a:pt x="3096" y="655"/>
                  </a:lnTo>
                  <a:lnTo>
                    <a:pt x="3092" y="647"/>
                  </a:lnTo>
                  <a:lnTo>
                    <a:pt x="3090" y="645"/>
                  </a:lnTo>
                  <a:lnTo>
                    <a:pt x="3088" y="644"/>
                  </a:lnTo>
                  <a:lnTo>
                    <a:pt x="3088" y="644"/>
                  </a:lnTo>
                  <a:lnTo>
                    <a:pt x="3084" y="642"/>
                  </a:lnTo>
                  <a:lnTo>
                    <a:pt x="3080" y="638"/>
                  </a:lnTo>
                  <a:lnTo>
                    <a:pt x="3078" y="637"/>
                  </a:lnTo>
                  <a:lnTo>
                    <a:pt x="3075" y="636"/>
                  </a:lnTo>
                  <a:lnTo>
                    <a:pt x="3071" y="635"/>
                  </a:lnTo>
                  <a:lnTo>
                    <a:pt x="3065" y="635"/>
                  </a:lnTo>
                  <a:lnTo>
                    <a:pt x="3065" y="635"/>
                  </a:lnTo>
                  <a:lnTo>
                    <a:pt x="3060" y="637"/>
                  </a:lnTo>
                  <a:lnTo>
                    <a:pt x="3057" y="640"/>
                  </a:lnTo>
                  <a:lnTo>
                    <a:pt x="3056" y="644"/>
                  </a:lnTo>
                  <a:lnTo>
                    <a:pt x="3056" y="648"/>
                  </a:lnTo>
                  <a:lnTo>
                    <a:pt x="3057" y="653"/>
                  </a:lnTo>
                  <a:lnTo>
                    <a:pt x="3058" y="657"/>
                  </a:lnTo>
                  <a:lnTo>
                    <a:pt x="3060" y="661"/>
                  </a:lnTo>
                  <a:lnTo>
                    <a:pt x="3062" y="662"/>
                  </a:lnTo>
                  <a:lnTo>
                    <a:pt x="3062" y="662"/>
                  </a:lnTo>
                  <a:lnTo>
                    <a:pt x="3064" y="665"/>
                  </a:lnTo>
                  <a:lnTo>
                    <a:pt x="3065" y="669"/>
                  </a:lnTo>
                  <a:lnTo>
                    <a:pt x="3067" y="681"/>
                  </a:lnTo>
                  <a:lnTo>
                    <a:pt x="3067" y="708"/>
                  </a:lnTo>
                  <a:lnTo>
                    <a:pt x="3067" y="708"/>
                  </a:lnTo>
                  <a:lnTo>
                    <a:pt x="3066" y="713"/>
                  </a:lnTo>
                  <a:lnTo>
                    <a:pt x="3065" y="718"/>
                  </a:lnTo>
                  <a:lnTo>
                    <a:pt x="3064" y="722"/>
                  </a:lnTo>
                  <a:lnTo>
                    <a:pt x="3061" y="727"/>
                  </a:lnTo>
                  <a:lnTo>
                    <a:pt x="3058" y="730"/>
                  </a:lnTo>
                  <a:lnTo>
                    <a:pt x="3054" y="733"/>
                  </a:lnTo>
                  <a:lnTo>
                    <a:pt x="3049" y="735"/>
                  </a:lnTo>
                  <a:lnTo>
                    <a:pt x="3044" y="737"/>
                  </a:lnTo>
                  <a:lnTo>
                    <a:pt x="3044" y="737"/>
                  </a:lnTo>
                  <a:lnTo>
                    <a:pt x="3037" y="738"/>
                  </a:lnTo>
                  <a:lnTo>
                    <a:pt x="3031" y="739"/>
                  </a:lnTo>
                  <a:lnTo>
                    <a:pt x="3018" y="744"/>
                  </a:lnTo>
                  <a:lnTo>
                    <a:pt x="3006" y="749"/>
                  </a:lnTo>
                  <a:lnTo>
                    <a:pt x="3000" y="751"/>
                  </a:lnTo>
                  <a:lnTo>
                    <a:pt x="2994" y="752"/>
                  </a:lnTo>
                  <a:lnTo>
                    <a:pt x="2994" y="752"/>
                  </a:lnTo>
                  <a:lnTo>
                    <a:pt x="2988" y="753"/>
                  </a:lnTo>
                  <a:lnTo>
                    <a:pt x="2984" y="754"/>
                  </a:lnTo>
                  <a:lnTo>
                    <a:pt x="2979" y="756"/>
                  </a:lnTo>
                  <a:lnTo>
                    <a:pt x="2976" y="758"/>
                  </a:lnTo>
                  <a:lnTo>
                    <a:pt x="2973" y="761"/>
                  </a:lnTo>
                  <a:lnTo>
                    <a:pt x="2971" y="764"/>
                  </a:lnTo>
                  <a:lnTo>
                    <a:pt x="2970" y="767"/>
                  </a:lnTo>
                  <a:lnTo>
                    <a:pt x="2970" y="771"/>
                  </a:lnTo>
                  <a:lnTo>
                    <a:pt x="2970" y="771"/>
                  </a:lnTo>
                  <a:lnTo>
                    <a:pt x="2968" y="780"/>
                  </a:lnTo>
                  <a:lnTo>
                    <a:pt x="2965" y="788"/>
                  </a:lnTo>
                  <a:lnTo>
                    <a:pt x="2958" y="796"/>
                  </a:lnTo>
                  <a:lnTo>
                    <a:pt x="2947" y="806"/>
                  </a:lnTo>
                  <a:lnTo>
                    <a:pt x="2947" y="806"/>
                  </a:lnTo>
                  <a:lnTo>
                    <a:pt x="2943" y="811"/>
                  </a:lnTo>
                  <a:lnTo>
                    <a:pt x="2941" y="816"/>
                  </a:lnTo>
                  <a:lnTo>
                    <a:pt x="2941" y="820"/>
                  </a:lnTo>
                  <a:lnTo>
                    <a:pt x="2944" y="823"/>
                  </a:lnTo>
                  <a:lnTo>
                    <a:pt x="2947" y="827"/>
                  </a:lnTo>
                  <a:lnTo>
                    <a:pt x="2953" y="830"/>
                  </a:lnTo>
                  <a:lnTo>
                    <a:pt x="2964" y="835"/>
                  </a:lnTo>
                  <a:lnTo>
                    <a:pt x="2964" y="835"/>
                  </a:lnTo>
                  <a:lnTo>
                    <a:pt x="2969" y="838"/>
                  </a:lnTo>
                  <a:lnTo>
                    <a:pt x="2973" y="842"/>
                  </a:lnTo>
                  <a:lnTo>
                    <a:pt x="2977" y="847"/>
                  </a:lnTo>
                  <a:lnTo>
                    <a:pt x="2980" y="852"/>
                  </a:lnTo>
                  <a:lnTo>
                    <a:pt x="2985" y="864"/>
                  </a:lnTo>
                  <a:lnTo>
                    <a:pt x="2988" y="876"/>
                  </a:lnTo>
                  <a:lnTo>
                    <a:pt x="2988" y="876"/>
                  </a:lnTo>
                  <a:lnTo>
                    <a:pt x="2991" y="881"/>
                  </a:lnTo>
                  <a:lnTo>
                    <a:pt x="2994" y="885"/>
                  </a:lnTo>
                  <a:lnTo>
                    <a:pt x="2998" y="889"/>
                  </a:lnTo>
                  <a:lnTo>
                    <a:pt x="3003" y="891"/>
                  </a:lnTo>
                  <a:lnTo>
                    <a:pt x="3007" y="894"/>
                  </a:lnTo>
                  <a:lnTo>
                    <a:pt x="3012" y="898"/>
                  </a:lnTo>
                  <a:lnTo>
                    <a:pt x="3016" y="902"/>
                  </a:lnTo>
                  <a:lnTo>
                    <a:pt x="3018" y="908"/>
                  </a:lnTo>
                  <a:lnTo>
                    <a:pt x="3018" y="908"/>
                  </a:lnTo>
                  <a:lnTo>
                    <a:pt x="3019" y="914"/>
                  </a:lnTo>
                  <a:lnTo>
                    <a:pt x="3018" y="920"/>
                  </a:lnTo>
                  <a:lnTo>
                    <a:pt x="3016" y="926"/>
                  </a:lnTo>
                  <a:lnTo>
                    <a:pt x="3011" y="932"/>
                  </a:lnTo>
                  <a:lnTo>
                    <a:pt x="3006" y="937"/>
                  </a:lnTo>
                  <a:lnTo>
                    <a:pt x="3000" y="942"/>
                  </a:lnTo>
                  <a:lnTo>
                    <a:pt x="2988" y="950"/>
                  </a:lnTo>
                  <a:lnTo>
                    <a:pt x="2988" y="950"/>
                  </a:lnTo>
                  <a:lnTo>
                    <a:pt x="2984" y="954"/>
                  </a:lnTo>
                  <a:lnTo>
                    <a:pt x="2981" y="958"/>
                  </a:lnTo>
                  <a:lnTo>
                    <a:pt x="2979" y="962"/>
                  </a:lnTo>
                  <a:lnTo>
                    <a:pt x="2979" y="966"/>
                  </a:lnTo>
                  <a:lnTo>
                    <a:pt x="2978" y="977"/>
                  </a:lnTo>
                  <a:lnTo>
                    <a:pt x="2976" y="983"/>
                  </a:lnTo>
                  <a:lnTo>
                    <a:pt x="2972" y="989"/>
                  </a:lnTo>
                  <a:lnTo>
                    <a:pt x="2972" y="989"/>
                  </a:lnTo>
                  <a:lnTo>
                    <a:pt x="2969" y="996"/>
                  </a:lnTo>
                  <a:lnTo>
                    <a:pt x="2968" y="1002"/>
                  </a:lnTo>
                  <a:lnTo>
                    <a:pt x="2969" y="1009"/>
                  </a:lnTo>
                  <a:lnTo>
                    <a:pt x="2971" y="1015"/>
                  </a:lnTo>
                  <a:lnTo>
                    <a:pt x="2974" y="1021"/>
                  </a:lnTo>
                  <a:lnTo>
                    <a:pt x="2978" y="1026"/>
                  </a:lnTo>
                  <a:lnTo>
                    <a:pt x="2981" y="1031"/>
                  </a:lnTo>
                  <a:lnTo>
                    <a:pt x="2984" y="1034"/>
                  </a:lnTo>
                  <a:lnTo>
                    <a:pt x="2984" y="1034"/>
                  </a:lnTo>
                  <a:lnTo>
                    <a:pt x="2989" y="1039"/>
                  </a:lnTo>
                  <a:lnTo>
                    <a:pt x="2991" y="1041"/>
                  </a:lnTo>
                  <a:lnTo>
                    <a:pt x="2992" y="1044"/>
                  </a:lnTo>
                  <a:lnTo>
                    <a:pt x="2992" y="1047"/>
                  </a:lnTo>
                  <a:lnTo>
                    <a:pt x="2992" y="1050"/>
                  </a:lnTo>
                  <a:lnTo>
                    <a:pt x="2990" y="1053"/>
                  </a:lnTo>
                  <a:lnTo>
                    <a:pt x="2987" y="1057"/>
                  </a:lnTo>
                  <a:lnTo>
                    <a:pt x="2987" y="1057"/>
                  </a:lnTo>
                  <a:lnTo>
                    <a:pt x="2984" y="1061"/>
                  </a:lnTo>
                  <a:lnTo>
                    <a:pt x="2982" y="1065"/>
                  </a:lnTo>
                  <a:lnTo>
                    <a:pt x="2982" y="1068"/>
                  </a:lnTo>
                  <a:lnTo>
                    <a:pt x="2983" y="1070"/>
                  </a:lnTo>
                  <a:lnTo>
                    <a:pt x="2985" y="1075"/>
                  </a:lnTo>
                  <a:lnTo>
                    <a:pt x="2988" y="1079"/>
                  </a:lnTo>
                  <a:lnTo>
                    <a:pt x="2988" y="1079"/>
                  </a:lnTo>
                  <a:lnTo>
                    <a:pt x="2990" y="1081"/>
                  </a:lnTo>
                  <a:lnTo>
                    <a:pt x="2994" y="1081"/>
                  </a:lnTo>
                  <a:lnTo>
                    <a:pt x="3005" y="1082"/>
                  </a:lnTo>
                  <a:lnTo>
                    <a:pt x="3019" y="1081"/>
                  </a:lnTo>
                  <a:lnTo>
                    <a:pt x="3031" y="1082"/>
                  </a:lnTo>
                  <a:lnTo>
                    <a:pt x="3031" y="1082"/>
                  </a:lnTo>
                  <a:lnTo>
                    <a:pt x="3037" y="1082"/>
                  </a:lnTo>
                  <a:lnTo>
                    <a:pt x="3045" y="1081"/>
                  </a:lnTo>
                  <a:lnTo>
                    <a:pt x="3059" y="1079"/>
                  </a:lnTo>
                  <a:lnTo>
                    <a:pt x="3075" y="1074"/>
                  </a:lnTo>
                  <a:lnTo>
                    <a:pt x="3090" y="1067"/>
                  </a:lnTo>
                  <a:lnTo>
                    <a:pt x="3090" y="1067"/>
                  </a:lnTo>
                  <a:lnTo>
                    <a:pt x="3095" y="1065"/>
                  </a:lnTo>
                  <a:lnTo>
                    <a:pt x="3097" y="1065"/>
                  </a:lnTo>
                  <a:lnTo>
                    <a:pt x="3098" y="1066"/>
                  </a:lnTo>
                  <a:lnTo>
                    <a:pt x="3100" y="1068"/>
                  </a:lnTo>
                  <a:lnTo>
                    <a:pt x="3102" y="1071"/>
                  </a:lnTo>
                  <a:lnTo>
                    <a:pt x="3107" y="1074"/>
                  </a:lnTo>
                  <a:lnTo>
                    <a:pt x="3117" y="1076"/>
                  </a:lnTo>
                  <a:lnTo>
                    <a:pt x="3132" y="1077"/>
                  </a:lnTo>
                  <a:lnTo>
                    <a:pt x="3132" y="1077"/>
                  </a:lnTo>
                  <a:lnTo>
                    <a:pt x="3148" y="1078"/>
                  </a:lnTo>
                  <a:lnTo>
                    <a:pt x="3161" y="1080"/>
                  </a:lnTo>
                  <a:lnTo>
                    <a:pt x="3171" y="1082"/>
                  </a:lnTo>
                  <a:lnTo>
                    <a:pt x="3178" y="1084"/>
                  </a:lnTo>
                  <a:lnTo>
                    <a:pt x="3190" y="1089"/>
                  </a:lnTo>
                  <a:lnTo>
                    <a:pt x="3201" y="1093"/>
                  </a:lnTo>
                  <a:lnTo>
                    <a:pt x="3201" y="1093"/>
                  </a:lnTo>
                  <a:lnTo>
                    <a:pt x="3214" y="1097"/>
                  </a:lnTo>
                  <a:lnTo>
                    <a:pt x="3226" y="1102"/>
                  </a:lnTo>
                  <a:lnTo>
                    <a:pt x="3231" y="1105"/>
                  </a:lnTo>
                  <a:lnTo>
                    <a:pt x="3235" y="1108"/>
                  </a:lnTo>
                  <a:lnTo>
                    <a:pt x="3238" y="1113"/>
                  </a:lnTo>
                  <a:lnTo>
                    <a:pt x="3239" y="1119"/>
                  </a:lnTo>
                  <a:lnTo>
                    <a:pt x="3239" y="1119"/>
                  </a:lnTo>
                  <a:lnTo>
                    <a:pt x="3240" y="1124"/>
                  </a:lnTo>
                  <a:lnTo>
                    <a:pt x="3243" y="1130"/>
                  </a:lnTo>
                  <a:lnTo>
                    <a:pt x="3250" y="1143"/>
                  </a:lnTo>
                  <a:lnTo>
                    <a:pt x="3257" y="1153"/>
                  </a:lnTo>
                  <a:lnTo>
                    <a:pt x="3262" y="1160"/>
                  </a:lnTo>
                  <a:lnTo>
                    <a:pt x="3262" y="1160"/>
                  </a:lnTo>
                  <a:lnTo>
                    <a:pt x="3263" y="1163"/>
                  </a:lnTo>
                  <a:lnTo>
                    <a:pt x="3263" y="1166"/>
                  </a:lnTo>
                  <a:lnTo>
                    <a:pt x="3263" y="1169"/>
                  </a:lnTo>
                  <a:lnTo>
                    <a:pt x="3261" y="1173"/>
                  </a:lnTo>
                  <a:lnTo>
                    <a:pt x="3258" y="1176"/>
                  </a:lnTo>
                  <a:lnTo>
                    <a:pt x="3254" y="1179"/>
                  </a:lnTo>
                  <a:lnTo>
                    <a:pt x="3248" y="1181"/>
                  </a:lnTo>
                  <a:lnTo>
                    <a:pt x="3242" y="1182"/>
                  </a:lnTo>
                  <a:lnTo>
                    <a:pt x="3242" y="1182"/>
                  </a:lnTo>
                  <a:lnTo>
                    <a:pt x="3236" y="1182"/>
                  </a:lnTo>
                  <a:lnTo>
                    <a:pt x="3232" y="1185"/>
                  </a:lnTo>
                  <a:lnTo>
                    <a:pt x="3230" y="1189"/>
                  </a:lnTo>
                  <a:lnTo>
                    <a:pt x="3229" y="1194"/>
                  </a:lnTo>
                  <a:lnTo>
                    <a:pt x="3228" y="1200"/>
                  </a:lnTo>
                  <a:lnTo>
                    <a:pt x="3229" y="1207"/>
                  </a:lnTo>
                  <a:lnTo>
                    <a:pt x="3229" y="1221"/>
                  </a:lnTo>
                  <a:lnTo>
                    <a:pt x="3229" y="1221"/>
                  </a:lnTo>
                  <a:lnTo>
                    <a:pt x="3229" y="1225"/>
                  </a:lnTo>
                  <a:lnTo>
                    <a:pt x="3230" y="1227"/>
                  </a:lnTo>
                  <a:lnTo>
                    <a:pt x="3233" y="1232"/>
                  </a:lnTo>
                  <a:lnTo>
                    <a:pt x="3238" y="1235"/>
                  </a:lnTo>
                  <a:lnTo>
                    <a:pt x="3243" y="1238"/>
                  </a:lnTo>
                  <a:lnTo>
                    <a:pt x="3250" y="1239"/>
                  </a:lnTo>
                  <a:lnTo>
                    <a:pt x="3256" y="1240"/>
                  </a:lnTo>
                  <a:lnTo>
                    <a:pt x="3269" y="1240"/>
                  </a:lnTo>
                  <a:lnTo>
                    <a:pt x="3269" y="1240"/>
                  </a:lnTo>
                  <a:lnTo>
                    <a:pt x="3275" y="1241"/>
                  </a:lnTo>
                  <a:lnTo>
                    <a:pt x="3279" y="1243"/>
                  </a:lnTo>
                  <a:lnTo>
                    <a:pt x="3283" y="1246"/>
                  </a:lnTo>
                  <a:lnTo>
                    <a:pt x="3285" y="1249"/>
                  </a:lnTo>
                  <a:lnTo>
                    <a:pt x="3285" y="1252"/>
                  </a:lnTo>
                  <a:lnTo>
                    <a:pt x="3284" y="1255"/>
                  </a:lnTo>
                  <a:lnTo>
                    <a:pt x="3281" y="1257"/>
                  </a:lnTo>
                  <a:lnTo>
                    <a:pt x="3276" y="1257"/>
                  </a:lnTo>
                  <a:lnTo>
                    <a:pt x="3276" y="1257"/>
                  </a:lnTo>
                  <a:lnTo>
                    <a:pt x="3265" y="1257"/>
                  </a:lnTo>
                  <a:lnTo>
                    <a:pt x="3253" y="1256"/>
                  </a:lnTo>
                  <a:lnTo>
                    <a:pt x="3248" y="1255"/>
                  </a:lnTo>
                  <a:lnTo>
                    <a:pt x="3243" y="1253"/>
                  </a:lnTo>
                  <a:lnTo>
                    <a:pt x="3239" y="1250"/>
                  </a:lnTo>
                  <a:lnTo>
                    <a:pt x="3236" y="1246"/>
                  </a:lnTo>
                  <a:lnTo>
                    <a:pt x="3236" y="1246"/>
                  </a:lnTo>
                  <a:lnTo>
                    <a:pt x="3233" y="1242"/>
                  </a:lnTo>
                  <a:lnTo>
                    <a:pt x="3230" y="1239"/>
                  </a:lnTo>
                  <a:lnTo>
                    <a:pt x="3226" y="1238"/>
                  </a:lnTo>
                  <a:lnTo>
                    <a:pt x="3223" y="1237"/>
                  </a:lnTo>
                  <a:lnTo>
                    <a:pt x="3215" y="1234"/>
                  </a:lnTo>
                  <a:lnTo>
                    <a:pt x="3211" y="1232"/>
                  </a:lnTo>
                  <a:lnTo>
                    <a:pt x="3207" y="1228"/>
                  </a:lnTo>
                  <a:lnTo>
                    <a:pt x="3207" y="1228"/>
                  </a:lnTo>
                  <a:lnTo>
                    <a:pt x="3204" y="1224"/>
                  </a:lnTo>
                  <a:lnTo>
                    <a:pt x="3203" y="1219"/>
                  </a:lnTo>
                  <a:lnTo>
                    <a:pt x="3203" y="1215"/>
                  </a:lnTo>
                  <a:lnTo>
                    <a:pt x="3204" y="1210"/>
                  </a:lnTo>
                  <a:lnTo>
                    <a:pt x="3208" y="1200"/>
                  </a:lnTo>
                  <a:lnTo>
                    <a:pt x="3213" y="1192"/>
                  </a:lnTo>
                  <a:lnTo>
                    <a:pt x="3213" y="1192"/>
                  </a:lnTo>
                  <a:lnTo>
                    <a:pt x="3215" y="1188"/>
                  </a:lnTo>
                  <a:lnTo>
                    <a:pt x="3215" y="1185"/>
                  </a:lnTo>
                  <a:lnTo>
                    <a:pt x="3214" y="1182"/>
                  </a:lnTo>
                  <a:lnTo>
                    <a:pt x="3213" y="1179"/>
                  </a:lnTo>
                  <a:lnTo>
                    <a:pt x="3209" y="1173"/>
                  </a:lnTo>
                  <a:lnTo>
                    <a:pt x="3209" y="1169"/>
                  </a:lnTo>
                  <a:lnTo>
                    <a:pt x="3211" y="1166"/>
                  </a:lnTo>
                  <a:lnTo>
                    <a:pt x="3211" y="1166"/>
                  </a:lnTo>
                  <a:lnTo>
                    <a:pt x="3213" y="1159"/>
                  </a:lnTo>
                  <a:lnTo>
                    <a:pt x="3213" y="1155"/>
                  </a:lnTo>
                  <a:lnTo>
                    <a:pt x="3212" y="1152"/>
                  </a:lnTo>
                  <a:lnTo>
                    <a:pt x="3209" y="1149"/>
                  </a:lnTo>
                  <a:lnTo>
                    <a:pt x="3207" y="1146"/>
                  </a:lnTo>
                  <a:lnTo>
                    <a:pt x="3204" y="1144"/>
                  </a:lnTo>
                  <a:lnTo>
                    <a:pt x="3200" y="1141"/>
                  </a:lnTo>
                  <a:lnTo>
                    <a:pt x="3200" y="1141"/>
                  </a:lnTo>
                  <a:lnTo>
                    <a:pt x="3190" y="1137"/>
                  </a:lnTo>
                  <a:lnTo>
                    <a:pt x="3183" y="1131"/>
                  </a:lnTo>
                  <a:lnTo>
                    <a:pt x="3180" y="1128"/>
                  </a:lnTo>
                  <a:lnTo>
                    <a:pt x="3177" y="1124"/>
                  </a:lnTo>
                  <a:lnTo>
                    <a:pt x="3175" y="1120"/>
                  </a:lnTo>
                  <a:lnTo>
                    <a:pt x="3174" y="1115"/>
                  </a:lnTo>
                  <a:lnTo>
                    <a:pt x="3174" y="1115"/>
                  </a:lnTo>
                  <a:lnTo>
                    <a:pt x="3171" y="1106"/>
                  </a:lnTo>
                  <a:lnTo>
                    <a:pt x="3169" y="1103"/>
                  </a:lnTo>
                  <a:lnTo>
                    <a:pt x="3166" y="1100"/>
                  </a:lnTo>
                  <a:lnTo>
                    <a:pt x="3163" y="1098"/>
                  </a:lnTo>
                  <a:lnTo>
                    <a:pt x="3158" y="1096"/>
                  </a:lnTo>
                  <a:lnTo>
                    <a:pt x="3152" y="1095"/>
                  </a:lnTo>
                  <a:lnTo>
                    <a:pt x="3145" y="1095"/>
                  </a:lnTo>
                  <a:lnTo>
                    <a:pt x="3145" y="1095"/>
                  </a:lnTo>
                  <a:lnTo>
                    <a:pt x="3130" y="1094"/>
                  </a:lnTo>
                  <a:lnTo>
                    <a:pt x="3116" y="1095"/>
                  </a:lnTo>
                  <a:lnTo>
                    <a:pt x="3110" y="1096"/>
                  </a:lnTo>
                  <a:lnTo>
                    <a:pt x="3104" y="1098"/>
                  </a:lnTo>
                  <a:lnTo>
                    <a:pt x="3098" y="1100"/>
                  </a:lnTo>
                  <a:lnTo>
                    <a:pt x="3092" y="1105"/>
                  </a:lnTo>
                  <a:lnTo>
                    <a:pt x="3092" y="1105"/>
                  </a:lnTo>
                  <a:lnTo>
                    <a:pt x="3087" y="1109"/>
                  </a:lnTo>
                  <a:lnTo>
                    <a:pt x="3083" y="1111"/>
                  </a:lnTo>
                  <a:lnTo>
                    <a:pt x="3079" y="1112"/>
                  </a:lnTo>
                  <a:lnTo>
                    <a:pt x="3075" y="1112"/>
                  </a:lnTo>
                  <a:lnTo>
                    <a:pt x="3066" y="1110"/>
                  </a:lnTo>
                  <a:lnTo>
                    <a:pt x="3059" y="1109"/>
                  </a:lnTo>
                  <a:lnTo>
                    <a:pt x="3051" y="1109"/>
                  </a:lnTo>
                  <a:lnTo>
                    <a:pt x="3051" y="1109"/>
                  </a:lnTo>
                  <a:lnTo>
                    <a:pt x="3042" y="1110"/>
                  </a:lnTo>
                  <a:lnTo>
                    <a:pt x="3035" y="1112"/>
                  </a:lnTo>
                  <a:lnTo>
                    <a:pt x="3031" y="1116"/>
                  </a:lnTo>
                  <a:lnTo>
                    <a:pt x="3028" y="1122"/>
                  </a:lnTo>
                  <a:lnTo>
                    <a:pt x="3026" y="1127"/>
                  </a:lnTo>
                  <a:lnTo>
                    <a:pt x="3025" y="1134"/>
                  </a:lnTo>
                  <a:lnTo>
                    <a:pt x="3024" y="1147"/>
                  </a:lnTo>
                  <a:lnTo>
                    <a:pt x="3024" y="1147"/>
                  </a:lnTo>
                  <a:lnTo>
                    <a:pt x="3024" y="1154"/>
                  </a:lnTo>
                  <a:lnTo>
                    <a:pt x="3025" y="1159"/>
                  </a:lnTo>
                  <a:lnTo>
                    <a:pt x="3026" y="1163"/>
                  </a:lnTo>
                  <a:lnTo>
                    <a:pt x="3028" y="1167"/>
                  </a:lnTo>
                  <a:lnTo>
                    <a:pt x="3034" y="1174"/>
                  </a:lnTo>
                  <a:lnTo>
                    <a:pt x="3042" y="1182"/>
                  </a:lnTo>
                  <a:lnTo>
                    <a:pt x="3042" y="1182"/>
                  </a:lnTo>
                  <a:lnTo>
                    <a:pt x="3049" y="1190"/>
                  </a:lnTo>
                  <a:lnTo>
                    <a:pt x="3051" y="1194"/>
                  </a:lnTo>
                  <a:lnTo>
                    <a:pt x="3053" y="1198"/>
                  </a:lnTo>
                  <a:lnTo>
                    <a:pt x="3054" y="1203"/>
                  </a:lnTo>
                  <a:lnTo>
                    <a:pt x="3054" y="1209"/>
                  </a:lnTo>
                  <a:lnTo>
                    <a:pt x="3054" y="1215"/>
                  </a:lnTo>
                  <a:lnTo>
                    <a:pt x="3052" y="1221"/>
                  </a:lnTo>
                  <a:lnTo>
                    <a:pt x="3052" y="1221"/>
                  </a:lnTo>
                  <a:lnTo>
                    <a:pt x="3050" y="1228"/>
                  </a:lnTo>
                  <a:lnTo>
                    <a:pt x="3048" y="1233"/>
                  </a:lnTo>
                  <a:lnTo>
                    <a:pt x="3045" y="1237"/>
                  </a:lnTo>
                  <a:lnTo>
                    <a:pt x="3041" y="1241"/>
                  </a:lnTo>
                  <a:lnTo>
                    <a:pt x="3031" y="1248"/>
                  </a:lnTo>
                  <a:lnTo>
                    <a:pt x="3018" y="1254"/>
                  </a:lnTo>
                  <a:lnTo>
                    <a:pt x="3018" y="1254"/>
                  </a:lnTo>
                  <a:lnTo>
                    <a:pt x="3012" y="1258"/>
                  </a:lnTo>
                  <a:lnTo>
                    <a:pt x="3008" y="1263"/>
                  </a:lnTo>
                  <a:lnTo>
                    <a:pt x="3006" y="1268"/>
                  </a:lnTo>
                  <a:lnTo>
                    <a:pt x="3004" y="1274"/>
                  </a:lnTo>
                  <a:lnTo>
                    <a:pt x="3002" y="1287"/>
                  </a:lnTo>
                  <a:lnTo>
                    <a:pt x="3000" y="1296"/>
                  </a:lnTo>
                  <a:lnTo>
                    <a:pt x="2998" y="1304"/>
                  </a:lnTo>
                  <a:lnTo>
                    <a:pt x="2998" y="1304"/>
                  </a:lnTo>
                  <a:lnTo>
                    <a:pt x="2995" y="1312"/>
                  </a:lnTo>
                  <a:lnTo>
                    <a:pt x="2992" y="1317"/>
                  </a:lnTo>
                  <a:lnTo>
                    <a:pt x="2987" y="1321"/>
                  </a:lnTo>
                  <a:lnTo>
                    <a:pt x="2983" y="1324"/>
                  </a:lnTo>
                  <a:lnTo>
                    <a:pt x="2977" y="1326"/>
                  </a:lnTo>
                  <a:lnTo>
                    <a:pt x="2971" y="1327"/>
                  </a:lnTo>
                  <a:lnTo>
                    <a:pt x="2958" y="1328"/>
                  </a:lnTo>
                  <a:lnTo>
                    <a:pt x="2958" y="1328"/>
                  </a:lnTo>
                  <a:lnTo>
                    <a:pt x="2951" y="1330"/>
                  </a:lnTo>
                  <a:lnTo>
                    <a:pt x="2947" y="1332"/>
                  </a:lnTo>
                  <a:lnTo>
                    <a:pt x="2943" y="1335"/>
                  </a:lnTo>
                  <a:lnTo>
                    <a:pt x="2940" y="1338"/>
                  </a:lnTo>
                  <a:lnTo>
                    <a:pt x="2937" y="1341"/>
                  </a:lnTo>
                  <a:lnTo>
                    <a:pt x="2933" y="1344"/>
                  </a:lnTo>
                  <a:lnTo>
                    <a:pt x="2928" y="1346"/>
                  </a:lnTo>
                  <a:lnTo>
                    <a:pt x="2921" y="1347"/>
                  </a:lnTo>
                  <a:lnTo>
                    <a:pt x="2921" y="1347"/>
                  </a:lnTo>
                  <a:lnTo>
                    <a:pt x="2915" y="1348"/>
                  </a:lnTo>
                  <a:lnTo>
                    <a:pt x="2910" y="1349"/>
                  </a:lnTo>
                  <a:lnTo>
                    <a:pt x="2907" y="1352"/>
                  </a:lnTo>
                  <a:lnTo>
                    <a:pt x="2905" y="1356"/>
                  </a:lnTo>
                  <a:lnTo>
                    <a:pt x="2904" y="1366"/>
                  </a:lnTo>
                  <a:lnTo>
                    <a:pt x="2903" y="1372"/>
                  </a:lnTo>
                  <a:lnTo>
                    <a:pt x="2901" y="1380"/>
                  </a:lnTo>
                  <a:lnTo>
                    <a:pt x="2901" y="1380"/>
                  </a:lnTo>
                  <a:lnTo>
                    <a:pt x="2899" y="1386"/>
                  </a:lnTo>
                  <a:lnTo>
                    <a:pt x="2896" y="1390"/>
                  </a:lnTo>
                  <a:lnTo>
                    <a:pt x="2892" y="1393"/>
                  </a:lnTo>
                  <a:lnTo>
                    <a:pt x="2888" y="1395"/>
                  </a:lnTo>
                  <a:lnTo>
                    <a:pt x="2884" y="1397"/>
                  </a:lnTo>
                  <a:lnTo>
                    <a:pt x="2879" y="1397"/>
                  </a:lnTo>
                  <a:lnTo>
                    <a:pt x="2871" y="1398"/>
                  </a:lnTo>
                  <a:lnTo>
                    <a:pt x="2871" y="1398"/>
                  </a:lnTo>
                  <a:lnTo>
                    <a:pt x="2863" y="1399"/>
                  </a:lnTo>
                  <a:lnTo>
                    <a:pt x="2859" y="1398"/>
                  </a:lnTo>
                  <a:lnTo>
                    <a:pt x="2855" y="1397"/>
                  </a:lnTo>
                  <a:lnTo>
                    <a:pt x="2852" y="1396"/>
                  </a:lnTo>
                  <a:lnTo>
                    <a:pt x="2848" y="1393"/>
                  </a:lnTo>
                  <a:lnTo>
                    <a:pt x="2845" y="1389"/>
                  </a:lnTo>
                  <a:lnTo>
                    <a:pt x="2841" y="1384"/>
                  </a:lnTo>
                  <a:lnTo>
                    <a:pt x="2841" y="1384"/>
                  </a:lnTo>
                  <a:lnTo>
                    <a:pt x="2840" y="1381"/>
                  </a:lnTo>
                  <a:lnTo>
                    <a:pt x="2838" y="1379"/>
                  </a:lnTo>
                  <a:lnTo>
                    <a:pt x="2835" y="1378"/>
                  </a:lnTo>
                  <a:lnTo>
                    <a:pt x="2832" y="1376"/>
                  </a:lnTo>
                  <a:lnTo>
                    <a:pt x="2826" y="1378"/>
                  </a:lnTo>
                  <a:lnTo>
                    <a:pt x="2818" y="1379"/>
                  </a:lnTo>
                  <a:lnTo>
                    <a:pt x="2802" y="1384"/>
                  </a:lnTo>
                  <a:lnTo>
                    <a:pt x="2793" y="1386"/>
                  </a:lnTo>
                  <a:lnTo>
                    <a:pt x="2784" y="1388"/>
                  </a:lnTo>
                  <a:lnTo>
                    <a:pt x="2784" y="1388"/>
                  </a:lnTo>
                  <a:lnTo>
                    <a:pt x="2769" y="1390"/>
                  </a:lnTo>
                  <a:lnTo>
                    <a:pt x="2761" y="1392"/>
                  </a:lnTo>
                  <a:lnTo>
                    <a:pt x="2758" y="1391"/>
                  </a:lnTo>
                  <a:lnTo>
                    <a:pt x="2755" y="1389"/>
                  </a:lnTo>
                  <a:lnTo>
                    <a:pt x="2751" y="1386"/>
                  </a:lnTo>
                  <a:lnTo>
                    <a:pt x="2747" y="1381"/>
                  </a:lnTo>
                  <a:lnTo>
                    <a:pt x="2747" y="1381"/>
                  </a:lnTo>
                  <a:lnTo>
                    <a:pt x="2743" y="1375"/>
                  </a:lnTo>
                  <a:lnTo>
                    <a:pt x="2739" y="1373"/>
                  </a:lnTo>
                  <a:lnTo>
                    <a:pt x="2735" y="1372"/>
                  </a:lnTo>
                  <a:lnTo>
                    <a:pt x="2731" y="1372"/>
                  </a:lnTo>
                  <a:lnTo>
                    <a:pt x="2728" y="1372"/>
                  </a:lnTo>
                  <a:lnTo>
                    <a:pt x="2725" y="1372"/>
                  </a:lnTo>
                  <a:lnTo>
                    <a:pt x="2722" y="1370"/>
                  </a:lnTo>
                  <a:lnTo>
                    <a:pt x="2720" y="1367"/>
                  </a:lnTo>
                  <a:lnTo>
                    <a:pt x="2720" y="1367"/>
                  </a:lnTo>
                  <a:lnTo>
                    <a:pt x="2718" y="1363"/>
                  </a:lnTo>
                  <a:lnTo>
                    <a:pt x="2716" y="1361"/>
                  </a:lnTo>
                  <a:lnTo>
                    <a:pt x="2714" y="1360"/>
                  </a:lnTo>
                  <a:lnTo>
                    <a:pt x="2711" y="1359"/>
                  </a:lnTo>
                  <a:lnTo>
                    <a:pt x="2704" y="1359"/>
                  </a:lnTo>
                  <a:lnTo>
                    <a:pt x="2696" y="1358"/>
                  </a:lnTo>
                  <a:lnTo>
                    <a:pt x="2696" y="1358"/>
                  </a:lnTo>
                  <a:lnTo>
                    <a:pt x="2687" y="1357"/>
                  </a:lnTo>
                  <a:lnTo>
                    <a:pt x="2685" y="1355"/>
                  </a:lnTo>
                  <a:lnTo>
                    <a:pt x="2683" y="1353"/>
                  </a:lnTo>
                  <a:lnTo>
                    <a:pt x="2682" y="1351"/>
                  </a:lnTo>
                  <a:lnTo>
                    <a:pt x="2681" y="1348"/>
                  </a:lnTo>
                  <a:lnTo>
                    <a:pt x="2680" y="1340"/>
                  </a:lnTo>
                  <a:lnTo>
                    <a:pt x="2680" y="1340"/>
                  </a:lnTo>
                  <a:lnTo>
                    <a:pt x="2681" y="1338"/>
                  </a:lnTo>
                  <a:lnTo>
                    <a:pt x="2681" y="1336"/>
                  </a:lnTo>
                  <a:lnTo>
                    <a:pt x="2684" y="1334"/>
                  </a:lnTo>
                  <a:lnTo>
                    <a:pt x="2688" y="1334"/>
                  </a:lnTo>
                  <a:lnTo>
                    <a:pt x="2693" y="1335"/>
                  </a:lnTo>
                  <a:lnTo>
                    <a:pt x="2704" y="1338"/>
                  </a:lnTo>
                  <a:lnTo>
                    <a:pt x="2710" y="1340"/>
                  </a:lnTo>
                  <a:lnTo>
                    <a:pt x="2710" y="1340"/>
                  </a:lnTo>
                  <a:lnTo>
                    <a:pt x="2715" y="1340"/>
                  </a:lnTo>
                  <a:lnTo>
                    <a:pt x="2724" y="1341"/>
                  </a:lnTo>
                  <a:lnTo>
                    <a:pt x="2735" y="1344"/>
                  </a:lnTo>
                  <a:lnTo>
                    <a:pt x="2747" y="1348"/>
                  </a:lnTo>
                  <a:lnTo>
                    <a:pt x="2747" y="1348"/>
                  </a:lnTo>
                  <a:lnTo>
                    <a:pt x="2772" y="1357"/>
                  </a:lnTo>
                  <a:lnTo>
                    <a:pt x="2791" y="1364"/>
                  </a:lnTo>
                  <a:lnTo>
                    <a:pt x="2791" y="1364"/>
                  </a:lnTo>
                  <a:lnTo>
                    <a:pt x="2795" y="1365"/>
                  </a:lnTo>
                  <a:lnTo>
                    <a:pt x="2799" y="1364"/>
                  </a:lnTo>
                  <a:lnTo>
                    <a:pt x="2803" y="1362"/>
                  </a:lnTo>
                  <a:lnTo>
                    <a:pt x="2807" y="1359"/>
                  </a:lnTo>
                  <a:lnTo>
                    <a:pt x="2815" y="1354"/>
                  </a:lnTo>
                  <a:lnTo>
                    <a:pt x="2820" y="1352"/>
                  </a:lnTo>
                  <a:lnTo>
                    <a:pt x="2824" y="1351"/>
                  </a:lnTo>
                  <a:lnTo>
                    <a:pt x="2824" y="1351"/>
                  </a:lnTo>
                  <a:lnTo>
                    <a:pt x="2829" y="1351"/>
                  </a:lnTo>
                  <a:lnTo>
                    <a:pt x="2832" y="1350"/>
                  </a:lnTo>
                  <a:lnTo>
                    <a:pt x="2835" y="1349"/>
                  </a:lnTo>
                  <a:lnTo>
                    <a:pt x="2838" y="1347"/>
                  </a:lnTo>
                  <a:lnTo>
                    <a:pt x="2839" y="1345"/>
                  </a:lnTo>
                  <a:lnTo>
                    <a:pt x="2840" y="1343"/>
                  </a:lnTo>
                  <a:lnTo>
                    <a:pt x="2840" y="1337"/>
                  </a:lnTo>
                  <a:lnTo>
                    <a:pt x="2840" y="1337"/>
                  </a:lnTo>
                  <a:lnTo>
                    <a:pt x="2840" y="1334"/>
                  </a:lnTo>
                  <a:lnTo>
                    <a:pt x="2840" y="1331"/>
                  </a:lnTo>
                  <a:lnTo>
                    <a:pt x="2841" y="1327"/>
                  </a:lnTo>
                  <a:lnTo>
                    <a:pt x="2843" y="1324"/>
                  </a:lnTo>
                  <a:lnTo>
                    <a:pt x="2845" y="1321"/>
                  </a:lnTo>
                  <a:lnTo>
                    <a:pt x="2849" y="1318"/>
                  </a:lnTo>
                  <a:lnTo>
                    <a:pt x="2853" y="1315"/>
                  </a:lnTo>
                  <a:lnTo>
                    <a:pt x="2859" y="1313"/>
                  </a:lnTo>
                  <a:lnTo>
                    <a:pt x="2859" y="1313"/>
                  </a:lnTo>
                  <a:lnTo>
                    <a:pt x="2864" y="1310"/>
                  </a:lnTo>
                  <a:lnTo>
                    <a:pt x="2868" y="1308"/>
                  </a:lnTo>
                  <a:lnTo>
                    <a:pt x="2871" y="1305"/>
                  </a:lnTo>
                  <a:lnTo>
                    <a:pt x="2872" y="1302"/>
                  </a:lnTo>
                  <a:lnTo>
                    <a:pt x="2874" y="1295"/>
                  </a:lnTo>
                  <a:lnTo>
                    <a:pt x="2875" y="1284"/>
                  </a:lnTo>
                  <a:lnTo>
                    <a:pt x="2875" y="1284"/>
                  </a:lnTo>
                  <a:lnTo>
                    <a:pt x="2877" y="1279"/>
                  </a:lnTo>
                  <a:lnTo>
                    <a:pt x="2881" y="1276"/>
                  </a:lnTo>
                  <a:lnTo>
                    <a:pt x="2885" y="1274"/>
                  </a:lnTo>
                  <a:lnTo>
                    <a:pt x="2890" y="1272"/>
                  </a:lnTo>
                  <a:lnTo>
                    <a:pt x="2894" y="1271"/>
                  </a:lnTo>
                  <a:lnTo>
                    <a:pt x="2898" y="1269"/>
                  </a:lnTo>
                  <a:lnTo>
                    <a:pt x="2901" y="1266"/>
                  </a:lnTo>
                  <a:lnTo>
                    <a:pt x="2903" y="1261"/>
                  </a:lnTo>
                  <a:lnTo>
                    <a:pt x="2903" y="1261"/>
                  </a:lnTo>
                  <a:lnTo>
                    <a:pt x="2904" y="1257"/>
                  </a:lnTo>
                  <a:lnTo>
                    <a:pt x="2906" y="1253"/>
                  </a:lnTo>
                  <a:lnTo>
                    <a:pt x="2908" y="1250"/>
                  </a:lnTo>
                  <a:lnTo>
                    <a:pt x="2912" y="1247"/>
                  </a:lnTo>
                  <a:lnTo>
                    <a:pt x="2920" y="1244"/>
                  </a:lnTo>
                  <a:lnTo>
                    <a:pt x="2931" y="1240"/>
                  </a:lnTo>
                  <a:lnTo>
                    <a:pt x="2931" y="1240"/>
                  </a:lnTo>
                  <a:lnTo>
                    <a:pt x="2934" y="1239"/>
                  </a:lnTo>
                  <a:lnTo>
                    <a:pt x="2937" y="1236"/>
                  </a:lnTo>
                  <a:lnTo>
                    <a:pt x="2941" y="1231"/>
                  </a:lnTo>
                  <a:lnTo>
                    <a:pt x="2944" y="1223"/>
                  </a:lnTo>
                  <a:lnTo>
                    <a:pt x="2946" y="1215"/>
                  </a:lnTo>
                  <a:lnTo>
                    <a:pt x="2949" y="1196"/>
                  </a:lnTo>
                  <a:lnTo>
                    <a:pt x="2950" y="1180"/>
                  </a:lnTo>
                  <a:lnTo>
                    <a:pt x="2950" y="1180"/>
                  </a:lnTo>
                  <a:lnTo>
                    <a:pt x="2951" y="1171"/>
                  </a:lnTo>
                  <a:lnTo>
                    <a:pt x="2954" y="1168"/>
                  </a:lnTo>
                  <a:lnTo>
                    <a:pt x="2955" y="1165"/>
                  </a:lnTo>
                  <a:lnTo>
                    <a:pt x="2960" y="1162"/>
                  </a:lnTo>
                  <a:lnTo>
                    <a:pt x="2968" y="1157"/>
                  </a:lnTo>
                  <a:lnTo>
                    <a:pt x="2968" y="1157"/>
                  </a:lnTo>
                  <a:lnTo>
                    <a:pt x="2972" y="1154"/>
                  </a:lnTo>
                  <a:lnTo>
                    <a:pt x="2972" y="1152"/>
                  </a:lnTo>
                  <a:lnTo>
                    <a:pt x="2972" y="1150"/>
                  </a:lnTo>
                  <a:lnTo>
                    <a:pt x="2971" y="1146"/>
                  </a:lnTo>
                  <a:lnTo>
                    <a:pt x="2968" y="1142"/>
                  </a:lnTo>
                  <a:lnTo>
                    <a:pt x="2963" y="1139"/>
                  </a:lnTo>
                  <a:lnTo>
                    <a:pt x="2958" y="1135"/>
                  </a:lnTo>
                  <a:lnTo>
                    <a:pt x="2946" y="1129"/>
                  </a:lnTo>
                  <a:lnTo>
                    <a:pt x="2946" y="1129"/>
                  </a:lnTo>
                  <a:lnTo>
                    <a:pt x="2936" y="1123"/>
                  </a:lnTo>
                  <a:lnTo>
                    <a:pt x="2928" y="1117"/>
                  </a:lnTo>
                  <a:lnTo>
                    <a:pt x="2922" y="1112"/>
                  </a:lnTo>
                  <a:lnTo>
                    <a:pt x="2917" y="1106"/>
                  </a:lnTo>
                  <a:lnTo>
                    <a:pt x="2917" y="1106"/>
                  </a:lnTo>
                  <a:lnTo>
                    <a:pt x="2913" y="1100"/>
                  </a:lnTo>
                  <a:lnTo>
                    <a:pt x="2908" y="1094"/>
                  </a:lnTo>
                  <a:lnTo>
                    <a:pt x="2905" y="1086"/>
                  </a:lnTo>
                  <a:lnTo>
                    <a:pt x="2904" y="1081"/>
                  </a:lnTo>
                  <a:lnTo>
                    <a:pt x="2904" y="1076"/>
                  </a:lnTo>
                  <a:lnTo>
                    <a:pt x="2904" y="1076"/>
                  </a:lnTo>
                  <a:lnTo>
                    <a:pt x="2905" y="1064"/>
                  </a:lnTo>
                  <a:lnTo>
                    <a:pt x="2908" y="1054"/>
                  </a:lnTo>
                  <a:lnTo>
                    <a:pt x="2911" y="1044"/>
                  </a:lnTo>
                  <a:lnTo>
                    <a:pt x="2913" y="1036"/>
                  </a:lnTo>
                  <a:lnTo>
                    <a:pt x="2913" y="1036"/>
                  </a:lnTo>
                  <a:lnTo>
                    <a:pt x="2913" y="1026"/>
                  </a:lnTo>
                  <a:lnTo>
                    <a:pt x="2913" y="1014"/>
                  </a:lnTo>
                  <a:lnTo>
                    <a:pt x="2912" y="1003"/>
                  </a:lnTo>
                  <a:lnTo>
                    <a:pt x="2911" y="998"/>
                  </a:lnTo>
                  <a:lnTo>
                    <a:pt x="2910" y="995"/>
                  </a:lnTo>
                  <a:lnTo>
                    <a:pt x="2910" y="995"/>
                  </a:lnTo>
                  <a:lnTo>
                    <a:pt x="2908" y="991"/>
                  </a:lnTo>
                  <a:lnTo>
                    <a:pt x="2907" y="986"/>
                  </a:lnTo>
                  <a:lnTo>
                    <a:pt x="2906" y="976"/>
                  </a:lnTo>
                  <a:lnTo>
                    <a:pt x="2904" y="956"/>
                  </a:lnTo>
                  <a:lnTo>
                    <a:pt x="2904" y="956"/>
                  </a:lnTo>
                  <a:lnTo>
                    <a:pt x="2904" y="952"/>
                  </a:lnTo>
                  <a:lnTo>
                    <a:pt x="2905" y="948"/>
                  </a:lnTo>
                  <a:lnTo>
                    <a:pt x="2907" y="937"/>
                  </a:lnTo>
                  <a:lnTo>
                    <a:pt x="2916" y="913"/>
                  </a:lnTo>
                  <a:lnTo>
                    <a:pt x="2916" y="913"/>
                  </a:lnTo>
                  <a:lnTo>
                    <a:pt x="2919" y="900"/>
                  </a:lnTo>
                  <a:lnTo>
                    <a:pt x="2921" y="888"/>
                  </a:lnTo>
                  <a:lnTo>
                    <a:pt x="2921" y="877"/>
                  </a:lnTo>
                  <a:lnTo>
                    <a:pt x="2918" y="866"/>
                  </a:lnTo>
                  <a:lnTo>
                    <a:pt x="2918" y="866"/>
                  </a:lnTo>
                  <a:lnTo>
                    <a:pt x="2914" y="855"/>
                  </a:lnTo>
                  <a:lnTo>
                    <a:pt x="2908" y="845"/>
                  </a:lnTo>
                  <a:lnTo>
                    <a:pt x="2904" y="841"/>
                  </a:lnTo>
                  <a:lnTo>
                    <a:pt x="2901" y="838"/>
                  </a:lnTo>
                  <a:lnTo>
                    <a:pt x="2897" y="836"/>
                  </a:lnTo>
                  <a:lnTo>
                    <a:pt x="2894" y="835"/>
                  </a:lnTo>
                  <a:lnTo>
                    <a:pt x="2894" y="835"/>
                  </a:lnTo>
                  <a:lnTo>
                    <a:pt x="2891" y="834"/>
                  </a:lnTo>
                  <a:lnTo>
                    <a:pt x="2889" y="833"/>
                  </a:lnTo>
                  <a:lnTo>
                    <a:pt x="2884" y="829"/>
                  </a:lnTo>
                  <a:lnTo>
                    <a:pt x="2879" y="824"/>
                  </a:lnTo>
                  <a:lnTo>
                    <a:pt x="2873" y="819"/>
                  </a:lnTo>
                  <a:lnTo>
                    <a:pt x="2873" y="819"/>
                  </a:lnTo>
                  <a:lnTo>
                    <a:pt x="2869" y="817"/>
                  </a:lnTo>
                  <a:lnTo>
                    <a:pt x="2867" y="813"/>
                  </a:lnTo>
                  <a:lnTo>
                    <a:pt x="2865" y="810"/>
                  </a:lnTo>
                  <a:lnTo>
                    <a:pt x="2865" y="806"/>
                  </a:lnTo>
                  <a:lnTo>
                    <a:pt x="2867" y="802"/>
                  </a:lnTo>
                  <a:lnTo>
                    <a:pt x="2869" y="798"/>
                  </a:lnTo>
                  <a:lnTo>
                    <a:pt x="2873" y="795"/>
                  </a:lnTo>
                  <a:lnTo>
                    <a:pt x="2877" y="792"/>
                  </a:lnTo>
                  <a:lnTo>
                    <a:pt x="2877" y="792"/>
                  </a:lnTo>
                  <a:lnTo>
                    <a:pt x="2884" y="788"/>
                  </a:lnTo>
                  <a:lnTo>
                    <a:pt x="2887" y="785"/>
                  </a:lnTo>
                  <a:lnTo>
                    <a:pt x="2889" y="783"/>
                  </a:lnTo>
                  <a:lnTo>
                    <a:pt x="2891" y="777"/>
                  </a:lnTo>
                  <a:lnTo>
                    <a:pt x="2893" y="768"/>
                  </a:lnTo>
                  <a:lnTo>
                    <a:pt x="2893" y="768"/>
                  </a:lnTo>
                  <a:lnTo>
                    <a:pt x="2895" y="760"/>
                  </a:lnTo>
                  <a:lnTo>
                    <a:pt x="2899" y="752"/>
                  </a:lnTo>
                  <a:lnTo>
                    <a:pt x="2905" y="743"/>
                  </a:lnTo>
                  <a:lnTo>
                    <a:pt x="2913" y="732"/>
                  </a:lnTo>
                  <a:lnTo>
                    <a:pt x="2913" y="732"/>
                  </a:lnTo>
                  <a:lnTo>
                    <a:pt x="2917" y="725"/>
                  </a:lnTo>
                  <a:lnTo>
                    <a:pt x="2920" y="717"/>
                  </a:lnTo>
                  <a:lnTo>
                    <a:pt x="2921" y="708"/>
                  </a:lnTo>
                  <a:lnTo>
                    <a:pt x="2922" y="699"/>
                  </a:lnTo>
                  <a:lnTo>
                    <a:pt x="2922" y="679"/>
                  </a:lnTo>
                  <a:lnTo>
                    <a:pt x="2921" y="665"/>
                  </a:lnTo>
                  <a:lnTo>
                    <a:pt x="2921" y="665"/>
                  </a:lnTo>
                  <a:lnTo>
                    <a:pt x="2920" y="660"/>
                  </a:lnTo>
                  <a:lnTo>
                    <a:pt x="2917" y="657"/>
                  </a:lnTo>
                  <a:lnTo>
                    <a:pt x="2912" y="653"/>
                  </a:lnTo>
                  <a:lnTo>
                    <a:pt x="2906" y="651"/>
                  </a:lnTo>
                  <a:lnTo>
                    <a:pt x="2892" y="646"/>
                  </a:lnTo>
                  <a:lnTo>
                    <a:pt x="2875" y="642"/>
                  </a:lnTo>
                  <a:lnTo>
                    <a:pt x="2875" y="642"/>
                  </a:lnTo>
                  <a:lnTo>
                    <a:pt x="2855" y="638"/>
                  </a:lnTo>
                  <a:lnTo>
                    <a:pt x="2832" y="635"/>
                  </a:lnTo>
                  <a:lnTo>
                    <a:pt x="2808" y="632"/>
                  </a:lnTo>
                  <a:lnTo>
                    <a:pt x="2784" y="631"/>
                  </a:lnTo>
                  <a:lnTo>
                    <a:pt x="2784" y="631"/>
                  </a:lnTo>
                  <a:lnTo>
                    <a:pt x="2765" y="632"/>
                  </a:lnTo>
                  <a:lnTo>
                    <a:pt x="2752" y="632"/>
                  </a:lnTo>
                  <a:lnTo>
                    <a:pt x="2746" y="632"/>
                  </a:lnTo>
                  <a:lnTo>
                    <a:pt x="2740" y="631"/>
                  </a:lnTo>
                  <a:lnTo>
                    <a:pt x="2734" y="629"/>
                  </a:lnTo>
                  <a:lnTo>
                    <a:pt x="2726" y="625"/>
                  </a:lnTo>
                  <a:lnTo>
                    <a:pt x="2726" y="625"/>
                  </a:lnTo>
                  <a:lnTo>
                    <a:pt x="2718" y="622"/>
                  </a:lnTo>
                  <a:lnTo>
                    <a:pt x="2712" y="622"/>
                  </a:lnTo>
                  <a:lnTo>
                    <a:pt x="2706" y="623"/>
                  </a:lnTo>
                  <a:lnTo>
                    <a:pt x="2702" y="626"/>
                  </a:lnTo>
                  <a:lnTo>
                    <a:pt x="2698" y="631"/>
                  </a:lnTo>
                  <a:lnTo>
                    <a:pt x="2693" y="636"/>
                  </a:lnTo>
                  <a:lnTo>
                    <a:pt x="2683" y="648"/>
                  </a:lnTo>
                  <a:lnTo>
                    <a:pt x="2683" y="648"/>
                  </a:lnTo>
                  <a:lnTo>
                    <a:pt x="2678" y="655"/>
                  </a:lnTo>
                  <a:lnTo>
                    <a:pt x="2674" y="662"/>
                  </a:lnTo>
                  <a:lnTo>
                    <a:pt x="2671" y="670"/>
                  </a:lnTo>
                  <a:lnTo>
                    <a:pt x="2669" y="679"/>
                  </a:lnTo>
                  <a:lnTo>
                    <a:pt x="2666" y="701"/>
                  </a:lnTo>
                  <a:lnTo>
                    <a:pt x="2663" y="725"/>
                  </a:lnTo>
                  <a:lnTo>
                    <a:pt x="2663" y="725"/>
                  </a:lnTo>
                  <a:lnTo>
                    <a:pt x="2661" y="736"/>
                  </a:lnTo>
                  <a:lnTo>
                    <a:pt x="2658" y="745"/>
                  </a:lnTo>
                  <a:lnTo>
                    <a:pt x="2653" y="752"/>
                  </a:lnTo>
                  <a:lnTo>
                    <a:pt x="2648" y="757"/>
                  </a:lnTo>
                  <a:lnTo>
                    <a:pt x="2636" y="767"/>
                  </a:lnTo>
                  <a:lnTo>
                    <a:pt x="2630" y="773"/>
                  </a:lnTo>
                  <a:lnTo>
                    <a:pt x="2624" y="782"/>
                  </a:lnTo>
                  <a:lnTo>
                    <a:pt x="2624" y="782"/>
                  </a:lnTo>
                  <a:lnTo>
                    <a:pt x="2618" y="790"/>
                  </a:lnTo>
                  <a:lnTo>
                    <a:pt x="2610" y="798"/>
                  </a:lnTo>
                  <a:lnTo>
                    <a:pt x="2599" y="804"/>
                  </a:lnTo>
                  <a:lnTo>
                    <a:pt x="2588" y="810"/>
                  </a:lnTo>
                  <a:lnTo>
                    <a:pt x="2566" y="820"/>
                  </a:lnTo>
                  <a:lnTo>
                    <a:pt x="2548" y="828"/>
                  </a:lnTo>
                  <a:lnTo>
                    <a:pt x="2548" y="828"/>
                  </a:lnTo>
                  <a:lnTo>
                    <a:pt x="2540" y="832"/>
                  </a:lnTo>
                  <a:lnTo>
                    <a:pt x="2535" y="837"/>
                  </a:lnTo>
                  <a:lnTo>
                    <a:pt x="2530" y="844"/>
                  </a:lnTo>
                  <a:lnTo>
                    <a:pt x="2527" y="850"/>
                  </a:lnTo>
                  <a:lnTo>
                    <a:pt x="2526" y="857"/>
                  </a:lnTo>
                  <a:lnTo>
                    <a:pt x="2525" y="865"/>
                  </a:lnTo>
                  <a:lnTo>
                    <a:pt x="2524" y="871"/>
                  </a:lnTo>
                  <a:lnTo>
                    <a:pt x="2525" y="876"/>
                  </a:lnTo>
                  <a:lnTo>
                    <a:pt x="2525" y="876"/>
                  </a:lnTo>
                  <a:lnTo>
                    <a:pt x="2526" y="883"/>
                  </a:lnTo>
                  <a:lnTo>
                    <a:pt x="2527" y="885"/>
                  </a:lnTo>
                  <a:lnTo>
                    <a:pt x="2529" y="887"/>
                  </a:lnTo>
                  <a:lnTo>
                    <a:pt x="2533" y="887"/>
                  </a:lnTo>
                  <a:lnTo>
                    <a:pt x="2537" y="886"/>
                  </a:lnTo>
                  <a:lnTo>
                    <a:pt x="2550" y="882"/>
                  </a:lnTo>
                  <a:lnTo>
                    <a:pt x="2550" y="882"/>
                  </a:lnTo>
                  <a:lnTo>
                    <a:pt x="2560" y="879"/>
                  </a:lnTo>
                  <a:lnTo>
                    <a:pt x="2561" y="879"/>
                  </a:lnTo>
                  <a:lnTo>
                    <a:pt x="2561" y="879"/>
                  </a:lnTo>
                  <a:lnTo>
                    <a:pt x="2560" y="881"/>
                  </a:lnTo>
                  <a:lnTo>
                    <a:pt x="2559" y="885"/>
                  </a:lnTo>
                  <a:lnTo>
                    <a:pt x="2558" y="890"/>
                  </a:lnTo>
                  <a:lnTo>
                    <a:pt x="2559" y="896"/>
                  </a:lnTo>
                  <a:lnTo>
                    <a:pt x="2562" y="903"/>
                  </a:lnTo>
                  <a:lnTo>
                    <a:pt x="2562" y="903"/>
                  </a:lnTo>
                  <a:lnTo>
                    <a:pt x="2565" y="911"/>
                  </a:lnTo>
                  <a:lnTo>
                    <a:pt x="2566" y="916"/>
                  </a:lnTo>
                  <a:lnTo>
                    <a:pt x="2566" y="921"/>
                  </a:lnTo>
                  <a:lnTo>
                    <a:pt x="2565" y="925"/>
                  </a:lnTo>
                  <a:lnTo>
                    <a:pt x="2559" y="932"/>
                  </a:lnTo>
                  <a:lnTo>
                    <a:pt x="2556" y="936"/>
                  </a:lnTo>
                  <a:lnTo>
                    <a:pt x="2553" y="941"/>
                  </a:lnTo>
                  <a:lnTo>
                    <a:pt x="2553" y="941"/>
                  </a:lnTo>
                  <a:lnTo>
                    <a:pt x="2551" y="945"/>
                  </a:lnTo>
                  <a:lnTo>
                    <a:pt x="2551" y="950"/>
                  </a:lnTo>
                  <a:lnTo>
                    <a:pt x="2551" y="952"/>
                  </a:lnTo>
                  <a:lnTo>
                    <a:pt x="2553" y="955"/>
                  </a:lnTo>
                  <a:lnTo>
                    <a:pt x="2558" y="960"/>
                  </a:lnTo>
                  <a:lnTo>
                    <a:pt x="2562" y="964"/>
                  </a:lnTo>
                  <a:lnTo>
                    <a:pt x="2566" y="969"/>
                  </a:lnTo>
                  <a:lnTo>
                    <a:pt x="2566" y="969"/>
                  </a:lnTo>
                  <a:lnTo>
                    <a:pt x="2569" y="974"/>
                  </a:lnTo>
                  <a:lnTo>
                    <a:pt x="2570" y="977"/>
                  </a:lnTo>
                  <a:lnTo>
                    <a:pt x="2568" y="978"/>
                  </a:lnTo>
                  <a:lnTo>
                    <a:pt x="2565" y="978"/>
                  </a:lnTo>
                  <a:lnTo>
                    <a:pt x="2554" y="977"/>
                  </a:lnTo>
                  <a:lnTo>
                    <a:pt x="2540" y="976"/>
                  </a:lnTo>
                  <a:lnTo>
                    <a:pt x="2540" y="976"/>
                  </a:lnTo>
                  <a:lnTo>
                    <a:pt x="2537" y="977"/>
                  </a:lnTo>
                  <a:lnTo>
                    <a:pt x="2534" y="978"/>
                  </a:lnTo>
                  <a:lnTo>
                    <a:pt x="2532" y="980"/>
                  </a:lnTo>
                  <a:lnTo>
                    <a:pt x="2530" y="983"/>
                  </a:lnTo>
                  <a:lnTo>
                    <a:pt x="2528" y="990"/>
                  </a:lnTo>
                  <a:lnTo>
                    <a:pt x="2528" y="998"/>
                  </a:lnTo>
                  <a:lnTo>
                    <a:pt x="2529" y="1007"/>
                  </a:lnTo>
                  <a:lnTo>
                    <a:pt x="2531" y="1016"/>
                  </a:lnTo>
                  <a:lnTo>
                    <a:pt x="2533" y="1024"/>
                  </a:lnTo>
                  <a:lnTo>
                    <a:pt x="2536" y="1029"/>
                  </a:lnTo>
                  <a:lnTo>
                    <a:pt x="2536" y="1029"/>
                  </a:lnTo>
                  <a:lnTo>
                    <a:pt x="2539" y="1033"/>
                  </a:lnTo>
                  <a:lnTo>
                    <a:pt x="2540" y="1033"/>
                  </a:lnTo>
                  <a:lnTo>
                    <a:pt x="2542" y="1033"/>
                  </a:lnTo>
                  <a:lnTo>
                    <a:pt x="2544" y="1030"/>
                  </a:lnTo>
                  <a:lnTo>
                    <a:pt x="2547" y="1027"/>
                  </a:lnTo>
                  <a:lnTo>
                    <a:pt x="2553" y="1020"/>
                  </a:lnTo>
                  <a:lnTo>
                    <a:pt x="2555" y="1017"/>
                  </a:lnTo>
                  <a:lnTo>
                    <a:pt x="2558" y="1016"/>
                  </a:lnTo>
                  <a:lnTo>
                    <a:pt x="2558" y="1016"/>
                  </a:lnTo>
                  <a:lnTo>
                    <a:pt x="2566" y="1018"/>
                  </a:lnTo>
                  <a:lnTo>
                    <a:pt x="2578" y="1023"/>
                  </a:lnTo>
                  <a:lnTo>
                    <a:pt x="2592" y="1028"/>
                  </a:lnTo>
                  <a:lnTo>
                    <a:pt x="2603" y="1031"/>
                  </a:lnTo>
                  <a:lnTo>
                    <a:pt x="2603" y="1031"/>
                  </a:lnTo>
                  <a:lnTo>
                    <a:pt x="2607" y="1033"/>
                  </a:lnTo>
                  <a:lnTo>
                    <a:pt x="2612" y="1037"/>
                  </a:lnTo>
                  <a:lnTo>
                    <a:pt x="2615" y="1042"/>
                  </a:lnTo>
                  <a:lnTo>
                    <a:pt x="2618" y="1048"/>
                  </a:lnTo>
                  <a:lnTo>
                    <a:pt x="2624" y="1061"/>
                  </a:lnTo>
                  <a:lnTo>
                    <a:pt x="2629" y="1075"/>
                  </a:lnTo>
                  <a:lnTo>
                    <a:pt x="2629" y="1075"/>
                  </a:lnTo>
                  <a:lnTo>
                    <a:pt x="2635" y="1085"/>
                  </a:lnTo>
                  <a:lnTo>
                    <a:pt x="2638" y="1090"/>
                  </a:lnTo>
                  <a:lnTo>
                    <a:pt x="2642" y="1094"/>
                  </a:lnTo>
                  <a:lnTo>
                    <a:pt x="2646" y="1097"/>
                  </a:lnTo>
                  <a:lnTo>
                    <a:pt x="2650" y="1099"/>
                  </a:lnTo>
                  <a:lnTo>
                    <a:pt x="2655" y="1101"/>
                  </a:lnTo>
                  <a:lnTo>
                    <a:pt x="2660" y="1102"/>
                  </a:lnTo>
                  <a:lnTo>
                    <a:pt x="2660" y="1102"/>
                  </a:lnTo>
                  <a:lnTo>
                    <a:pt x="2663" y="1102"/>
                  </a:lnTo>
                  <a:lnTo>
                    <a:pt x="2665" y="1103"/>
                  </a:lnTo>
                  <a:lnTo>
                    <a:pt x="2669" y="1107"/>
                  </a:lnTo>
                  <a:lnTo>
                    <a:pt x="2671" y="1112"/>
                  </a:lnTo>
                  <a:lnTo>
                    <a:pt x="2673" y="1119"/>
                  </a:lnTo>
                  <a:lnTo>
                    <a:pt x="2673" y="1125"/>
                  </a:lnTo>
                  <a:lnTo>
                    <a:pt x="2672" y="1131"/>
                  </a:lnTo>
                  <a:lnTo>
                    <a:pt x="2670" y="1136"/>
                  </a:lnTo>
                  <a:lnTo>
                    <a:pt x="2666" y="1140"/>
                  </a:lnTo>
                  <a:lnTo>
                    <a:pt x="2666" y="1140"/>
                  </a:lnTo>
                  <a:lnTo>
                    <a:pt x="2662" y="1143"/>
                  </a:lnTo>
                  <a:lnTo>
                    <a:pt x="2660" y="1145"/>
                  </a:lnTo>
                  <a:lnTo>
                    <a:pt x="2658" y="1148"/>
                  </a:lnTo>
                  <a:lnTo>
                    <a:pt x="2657" y="1151"/>
                  </a:lnTo>
                  <a:lnTo>
                    <a:pt x="2655" y="1158"/>
                  </a:lnTo>
                  <a:lnTo>
                    <a:pt x="2653" y="1166"/>
                  </a:lnTo>
                  <a:lnTo>
                    <a:pt x="2653" y="1166"/>
                  </a:lnTo>
                  <a:lnTo>
                    <a:pt x="2652" y="1168"/>
                  </a:lnTo>
                  <a:lnTo>
                    <a:pt x="2651" y="1169"/>
                  </a:lnTo>
                  <a:lnTo>
                    <a:pt x="2647" y="1170"/>
                  </a:lnTo>
                  <a:lnTo>
                    <a:pt x="2642" y="1170"/>
                  </a:lnTo>
                  <a:lnTo>
                    <a:pt x="2637" y="1169"/>
                  </a:lnTo>
                  <a:lnTo>
                    <a:pt x="2632" y="1166"/>
                  </a:lnTo>
                  <a:lnTo>
                    <a:pt x="2626" y="1162"/>
                  </a:lnTo>
                  <a:lnTo>
                    <a:pt x="2621" y="1158"/>
                  </a:lnTo>
                  <a:lnTo>
                    <a:pt x="2616" y="1153"/>
                  </a:lnTo>
                  <a:lnTo>
                    <a:pt x="2616" y="1153"/>
                  </a:lnTo>
                  <a:lnTo>
                    <a:pt x="2611" y="1148"/>
                  </a:lnTo>
                  <a:lnTo>
                    <a:pt x="2604" y="1144"/>
                  </a:lnTo>
                  <a:lnTo>
                    <a:pt x="2591" y="1137"/>
                  </a:lnTo>
                  <a:lnTo>
                    <a:pt x="2578" y="1129"/>
                  </a:lnTo>
                  <a:lnTo>
                    <a:pt x="2572" y="1126"/>
                  </a:lnTo>
                  <a:lnTo>
                    <a:pt x="2568" y="1121"/>
                  </a:lnTo>
                  <a:lnTo>
                    <a:pt x="2568" y="1121"/>
                  </a:lnTo>
                  <a:lnTo>
                    <a:pt x="2560" y="1113"/>
                  </a:lnTo>
                  <a:lnTo>
                    <a:pt x="2554" y="1107"/>
                  </a:lnTo>
                  <a:lnTo>
                    <a:pt x="2547" y="1103"/>
                  </a:lnTo>
                  <a:lnTo>
                    <a:pt x="2543" y="1102"/>
                  </a:lnTo>
                  <a:lnTo>
                    <a:pt x="2539" y="1102"/>
                  </a:lnTo>
                  <a:lnTo>
                    <a:pt x="2539" y="1102"/>
                  </a:lnTo>
                  <a:lnTo>
                    <a:pt x="2534" y="1101"/>
                  </a:lnTo>
                  <a:lnTo>
                    <a:pt x="2529" y="1100"/>
                  </a:lnTo>
                  <a:lnTo>
                    <a:pt x="2517" y="1096"/>
                  </a:lnTo>
                  <a:lnTo>
                    <a:pt x="2505" y="1090"/>
                  </a:lnTo>
                  <a:lnTo>
                    <a:pt x="2493" y="1082"/>
                  </a:lnTo>
                  <a:lnTo>
                    <a:pt x="2493" y="1082"/>
                  </a:lnTo>
                  <a:lnTo>
                    <a:pt x="2487" y="1078"/>
                  </a:lnTo>
                  <a:lnTo>
                    <a:pt x="2479" y="1074"/>
                  </a:lnTo>
                  <a:lnTo>
                    <a:pt x="2471" y="1071"/>
                  </a:lnTo>
                  <a:lnTo>
                    <a:pt x="2463" y="1069"/>
                  </a:lnTo>
                  <a:lnTo>
                    <a:pt x="2446" y="1066"/>
                  </a:lnTo>
                  <a:lnTo>
                    <a:pt x="2431" y="1064"/>
                  </a:lnTo>
                  <a:lnTo>
                    <a:pt x="2431" y="1064"/>
                  </a:lnTo>
                  <a:lnTo>
                    <a:pt x="2425" y="1064"/>
                  </a:lnTo>
                  <a:lnTo>
                    <a:pt x="2421" y="1063"/>
                  </a:lnTo>
                  <a:lnTo>
                    <a:pt x="2417" y="1062"/>
                  </a:lnTo>
                  <a:lnTo>
                    <a:pt x="2414" y="1060"/>
                  </a:lnTo>
                  <a:lnTo>
                    <a:pt x="2408" y="1054"/>
                  </a:lnTo>
                  <a:lnTo>
                    <a:pt x="2402" y="1046"/>
                  </a:lnTo>
                  <a:lnTo>
                    <a:pt x="2402" y="1046"/>
                  </a:lnTo>
                  <a:lnTo>
                    <a:pt x="2398" y="1041"/>
                  </a:lnTo>
                  <a:lnTo>
                    <a:pt x="2391" y="1038"/>
                  </a:lnTo>
                  <a:lnTo>
                    <a:pt x="2382" y="1035"/>
                  </a:lnTo>
                  <a:lnTo>
                    <a:pt x="2373" y="1031"/>
                  </a:lnTo>
                  <a:lnTo>
                    <a:pt x="2352" y="1027"/>
                  </a:lnTo>
                  <a:lnTo>
                    <a:pt x="2332" y="1023"/>
                  </a:lnTo>
                  <a:lnTo>
                    <a:pt x="2332" y="1023"/>
                  </a:lnTo>
                  <a:lnTo>
                    <a:pt x="2308" y="1018"/>
                  </a:lnTo>
                  <a:lnTo>
                    <a:pt x="2273" y="1010"/>
                  </a:lnTo>
                  <a:lnTo>
                    <a:pt x="2253" y="1006"/>
                  </a:lnTo>
                  <a:lnTo>
                    <a:pt x="2236" y="1003"/>
                  </a:lnTo>
                  <a:lnTo>
                    <a:pt x="2221" y="1002"/>
                  </a:lnTo>
                  <a:lnTo>
                    <a:pt x="2215" y="1003"/>
                  </a:lnTo>
                  <a:lnTo>
                    <a:pt x="2210" y="1003"/>
                  </a:lnTo>
                  <a:lnTo>
                    <a:pt x="2210" y="1003"/>
                  </a:lnTo>
                  <a:lnTo>
                    <a:pt x="2202" y="1005"/>
                  </a:lnTo>
                  <a:lnTo>
                    <a:pt x="2196" y="1004"/>
                  </a:lnTo>
                  <a:lnTo>
                    <a:pt x="2193" y="1003"/>
                  </a:lnTo>
                  <a:lnTo>
                    <a:pt x="2190" y="1001"/>
                  </a:lnTo>
                  <a:lnTo>
                    <a:pt x="2187" y="999"/>
                  </a:lnTo>
                  <a:lnTo>
                    <a:pt x="2184" y="997"/>
                  </a:lnTo>
                  <a:lnTo>
                    <a:pt x="2180" y="995"/>
                  </a:lnTo>
                  <a:lnTo>
                    <a:pt x="2173" y="995"/>
                  </a:lnTo>
                  <a:lnTo>
                    <a:pt x="2173" y="995"/>
                  </a:lnTo>
                  <a:lnTo>
                    <a:pt x="2166" y="995"/>
                  </a:lnTo>
                  <a:lnTo>
                    <a:pt x="2160" y="996"/>
                  </a:lnTo>
                  <a:lnTo>
                    <a:pt x="2155" y="997"/>
                  </a:lnTo>
                  <a:lnTo>
                    <a:pt x="2151" y="999"/>
                  </a:lnTo>
                  <a:lnTo>
                    <a:pt x="2143" y="1005"/>
                  </a:lnTo>
                  <a:lnTo>
                    <a:pt x="2134" y="1013"/>
                  </a:lnTo>
                  <a:lnTo>
                    <a:pt x="2134" y="1013"/>
                  </a:lnTo>
                  <a:lnTo>
                    <a:pt x="2130" y="1017"/>
                  </a:lnTo>
                  <a:lnTo>
                    <a:pt x="2126" y="1020"/>
                  </a:lnTo>
                  <a:lnTo>
                    <a:pt x="2121" y="1023"/>
                  </a:lnTo>
                  <a:lnTo>
                    <a:pt x="2119" y="1024"/>
                  </a:lnTo>
                  <a:lnTo>
                    <a:pt x="2118" y="1025"/>
                  </a:lnTo>
                  <a:lnTo>
                    <a:pt x="2117" y="1033"/>
                  </a:lnTo>
                  <a:lnTo>
                    <a:pt x="2117" y="1033"/>
                  </a:lnTo>
                  <a:lnTo>
                    <a:pt x="2117" y="1037"/>
                  </a:lnTo>
                  <a:lnTo>
                    <a:pt x="2118" y="1041"/>
                  </a:lnTo>
                  <a:lnTo>
                    <a:pt x="2121" y="1045"/>
                  </a:lnTo>
                  <a:lnTo>
                    <a:pt x="2123" y="1048"/>
                  </a:lnTo>
                  <a:lnTo>
                    <a:pt x="2129" y="1055"/>
                  </a:lnTo>
                  <a:lnTo>
                    <a:pt x="2132" y="1059"/>
                  </a:lnTo>
                  <a:lnTo>
                    <a:pt x="2134" y="1063"/>
                  </a:lnTo>
                  <a:lnTo>
                    <a:pt x="2134" y="1063"/>
                  </a:lnTo>
                  <a:lnTo>
                    <a:pt x="2136" y="1071"/>
                  </a:lnTo>
                  <a:lnTo>
                    <a:pt x="2137" y="1077"/>
                  </a:lnTo>
                  <a:lnTo>
                    <a:pt x="2138" y="1079"/>
                  </a:lnTo>
                  <a:lnTo>
                    <a:pt x="2139" y="1080"/>
                  </a:lnTo>
                  <a:lnTo>
                    <a:pt x="2141" y="1081"/>
                  </a:lnTo>
                  <a:lnTo>
                    <a:pt x="2144" y="1082"/>
                  </a:lnTo>
                  <a:lnTo>
                    <a:pt x="2144" y="1082"/>
                  </a:lnTo>
                  <a:lnTo>
                    <a:pt x="2147" y="1083"/>
                  </a:lnTo>
                  <a:lnTo>
                    <a:pt x="2150" y="1086"/>
                  </a:lnTo>
                  <a:lnTo>
                    <a:pt x="2151" y="1089"/>
                  </a:lnTo>
                  <a:lnTo>
                    <a:pt x="2152" y="1094"/>
                  </a:lnTo>
                  <a:lnTo>
                    <a:pt x="2151" y="1099"/>
                  </a:lnTo>
                  <a:lnTo>
                    <a:pt x="2150" y="1104"/>
                  </a:lnTo>
                  <a:lnTo>
                    <a:pt x="2148" y="1109"/>
                  </a:lnTo>
                  <a:lnTo>
                    <a:pt x="2145" y="1113"/>
                  </a:lnTo>
                  <a:lnTo>
                    <a:pt x="2145" y="1113"/>
                  </a:lnTo>
                  <a:lnTo>
                    <a:pt x="2142" y="1117"/>
                  </a:lnTo>
                  <a:lnTo>
                    <a:pt x="2138" y="1121"/>
                  </a:lnTo>
                  <a:lnTo>
                    <a:pt x="2133" y="1123"/>
                  </a:lnTo>
                  <a:lnTo>
                    <a:pt x="2128" y="1125"/>
                  </a:lnTo>
                  <a:lnTo>
                    <a:pt x="2116" y="1127"/>
                  </a:lnTo>
                  <a:lnTo>
                    <a:pt x="2102" y="1129"/>
                  </a:lnTo>
                  <a:lnTo>
                    <a:pt x="2102" y="1129"/>
                  </a:lnTo>
                  <a:lnTo>
                    <a:pt x="2096" y="1129"/>
                  </a:lnTo>
                  <a:lnTo>
                    <a:pt x="2091" y="1131"/>
                  </a:lnTo>
                  <a:lnTo>
                    <a:pt x="2088" y="1133"/>
                  </a:lnTo>
                  <a:lnTo>
                    <a:pt x="2087" y="1136"/>
                  </a:lnTo>
                  <a:lnTo>
                    <a:pt x="2088" y="1138"/>
                  </a:lnTo>
                  <a:lnTo>
                    <a:pt x="2090" y="1141"/>
                  </a:lnTo>
                  <a:lnTo>
                    <a:pt x="2095" y="1143"/>
                  </a:lnTo>
                  <a:lnTo>
                    <a:pt x="2100" y="1146"/>
                  </a:lnTo>
                  <a:lnTo>
                    <a:pt x="2100" y="1146"/>
                  </a:lnTo>
                  <a:lnTo>
                    <a:pt x="2104" y="1148"/>
                  </a:lnTo>
                  <a:lnTo>
                    <a:pt x="2106" y="1151"/>
                  </a:lnTo>
                  <a:lnTo>
                    <a:pt x="2106" y="1154"/>
                  </a:lnTo>
                  <a:lnTo>
                    <a:pt x="2104" y="1157"/>
                  </a:lnTo>
                  <a:lnTo>
                    <a:pt x="2102" y="1159"/>
                  </a:lnTo>
                  <a:lnTo>
                    <a:pt x="2098" y="1161"/>
                  </a:lnTo>
                  <a:lnTo>
                    <a:pt x="2094" y="1162"/>
                  </a:lnTo>
                  <a:lnTo>
                    <a:pt x="2089" y="1163"/>
                  </a:lnTo>
                  <a:lnTo>
                    <a:pt x="2089" y="1163"/>
                  </a:lnTo>
                  <a:lnTo>
                    <a:pt x="2071" y="1164"/>
                  </a:lnTo>
                  <a:lnTo>
                    <a:pt x="2066" y="1164"/>
                  </a:lnTo>
                  <a:lnTo>
                    <a:pt x="2061" y="1163"/>
                  </a:lnTo>
                  <a:lnTo>
                    <a:pt x="2056" y="1161"/>
                  </a:lnTo>
                  <a:lnTo>
                    <a:pt x="2050" y="1159"/>
                  </a:lnTo>
                  <a:lnTo>
                    <a:pt x="2050" y="1159"/>
                  </a:lnTo>
                  <a:lnTo>
                    <a:pt x="2045" y="1155"/>
                  </a:lnTo>
                  <a:lnTo>
                    <a:pt x="2041" y="1151"/>
                  </a:lnTo>
                  <a:lnTo>
                    <a:pt x="2039" y="1146"/>
                  </a:lnTo>
                  <a:lnTo>
                    <a:pt x="2039" y="1142"/>
                  </a:lnTo>
                  <a:lnTo>
                    <a:pt x="2039" y="1138"/>
                  </a:lnTo>
                  <a:lnTo>
                    <a:pt x="2040" y="1134"/>
                  </a:lnTo>
                  <a:lnTo>
                    <a:pt x="2043" y="1131"/>
                  </a:lnTo>
                  <a:lnTo>
                    <a:pt x="2046" y="1129"/>
                  </a:lnTo>
                  <a:lnTo>
                    <a:pt x="2046" y="1129"/>
                  </a:lnTo>
                  <a:lnTo>
                    <a:pt x="2052" y="1124"/>
                  </a:lnTo>
                  <a:lnTo>
                    <a:pt x="2054" y="1122"/>
                  </a:lnTo>
                  <a:lnTo>
                    <a:pt x="2056" y="1119"/>
                  </a:lnTo>
                  <a:lnTo>
                    <a:pt x="2057" y="1115"/>
                  </a:lnTo>
                  <a:lnTo>
                    <a:pt x="2056" y="1112"/>
                  </a:lnTo>
                  <a:lnTo>
                    <a:pt x="2055" y="1110"/>
                  </a:lnTo>
                  <a:lnTo>
                    <a:pt x="2053" y="1107"/>
                  </a:lnTo>
                  <a:lnTo>
                    <a:pt x="2053" y="1107"/>
                  </a:lnTo>
                  <a:lnTo>
                    <a:pt x="2039" y="1097"/>
                  </a:lnTo>
                  <a:lnTo>
                    <a:pt x="2035" y="1095"/>
                  </a:lnTo>
                  <a:lnTo>
                    <a:pt x="2032" y="1093"/>
                  </a:lnTo>
                  <a:lnTo>
                    <a:pt x="2028" y="1093"/>
                  </a:lnTo>
                  <a:lnTo>
                    <a:pt x="2024" y="1093"/>
                  </a:lnTo>
                  <a:lnTo>
                    <a:pt x="2024" y="1093"/>
                  </a:lnTo>
                  <a:lnTo>
                    <a:pt x="2016" y="1095"/>
                  </a:lnTo>
                  <a:lnTo>
                    <a:pt x="2007" y="1097"/>
                  </a:lnTo>
                  <a:lnTo>
                    <a:pt x="2002" y="1099"/>
                  </a:lnTo>
                  <a:lnTo>
                    <a:pt x="1998" y="1101"/>
                  </a:lnTo>
                  <a:lnTo>
                    <a:pt x="1995" y="1105"/>
                  </a:lnTo>
                  <a:lnTo>
                    <a:pt x="1993" y="1109"/>
                  </a:lnTo>
                  <a:lnTo>
                    <a:pt x="1993" y="1109"/>
                  </a:lnTo>
                  <a:lnTo>
                    <a:pt x="1991" y="1113"/>
                  </a:lnTo>
                  <a:lnTo>
                    <a:pt x="1989" y="1116"/>
                  </a:lnTo>
                  <a:lnTo>
                    <a:pt x="1986" y="1119"/>
                  </a:lnTo>
                  <a:lnTo>
                    <a:pt x="1982" y="1121"/>
                  </a:lnTo>
                  <a:lnTo>
                    <a:pt x="1974" y="1121"/>
                  </a:lnTo>
                  <a:lnTo>
                    <a:pt x="1963" y="1121"/>
                  </a:lnTo>
                  <a:lnTo>
                    <a:pt x="1963" y="1121"/>
                  </a:lnTo>
                  <a:lnTo>
                    <a:pt x="1953" y="1122"/>
                  </a:lnTo>
                  <a:lnTo>
                    <a:pt x="1946" y="1124"/>
                  </a:lnTo>
                  <a:lnTo>
                    <a:pt x="1939" y="1129"/>
                  </a:lnTo>
                  <a:lnTo>
                    <a:pt x="1931" y="1136"/>
                  </a:lnTo>
                  <a:lnTo>
                    <a:pt x="1931" y="1136"/>
                  </a:lnTo>
                  <a:lnTo>
                    <a:pt x="1927" y="1139"/>
                  </a:lnTo>
                  <a:lnTo>
                    <a:pt x="1923" y="1142"/>
                  </a:lnTo>
                  <a:lnTo>
                    <a:pt x="1918" y="1144"/>
                  </a:lnTo>
                  <a:lnTo>
                    <a:pt x="1914" y="1144"/>
                  </a:lnTo>
                  <a:lnTo>
                    <a:pt x="1909" y="1144"/>
                  </a:lnTo>
                  <a:lnTo>
                    <a:pt x="1905" y="1142"/>
                  </a:lnTo>
                  <a:lnTo>
                    <a:pt x="1899" y="1139"/>
                  </a:lnTo>
                  <a:lnTo>
                    <a:pt x="1893" y="1136"/>
                  </a:lnTo>
                  <a:lnTo>
                    <a:pt x="1893" y="1136"/>
                  </a:lnTo>
                  <a:lnTo>
                    <a:pt x="1887" y="1132"/>
                  </a:lnTo>
                  <a:lnTo>
                    <a:pt x="1882" y="1131"/>
                  </a:lnTo>
                  <a:lnTo>
                    <a:pt x="1878" y="1130"/>
                  </a:lnTo>
                  <a:lnTo>
                    <a:pt x="1873" y="1131"/>
                  </a:lnTo>
                  <a:lnTo>
                    <a:pt x="1861" y="1132"/>
                  </a:lnTo>
                  <a:lnTo>
                    <a:pt x="1852" y="1133"/>
                  </a:lnTo>
                  <a:lnTo>
                    <a:pt x="1841" y="1133"/>
                  </a:lnTo>
                  <a:lnTo>
                    <a:pt x="1841" y="1133"/>
                  </a:lnTo>
                  <a:lnTo>
                    <a:pt x="1830" y="1133"/>
                  </a:lnTo>
                  <a:lnTo>
                    <a:pt x="1824" y="1134"/>
                  </a:lnTo>
                  <a:lnTo>
                    <a:pt x="1820" y="1135"/>
                  </a:lnTo>
                  <a:lnTo>
                    <a:pt x="1818" y="1138"/>
                  </a:lnTo>
                  <a:lnTo>
                    <a:pt x="1816" y="1140"/>
                  </a:lnTo>
                  <a:lnTo>
                    <a:pt x="1813" y="1142"/>
                  </a:lnTo>
                  <a:lnTo>
                    <a:pt x="1810" y="1143"/>
                  </a:lnTo>
                  <a:lnTo>
                    <a:pt x="1803" y="1144"/>
                  </a:lnTo>
                  <a:lnTo>
                    <a:pt x="1803" y="1144"/>
                  </a:lnTo>
                  <a:lnTo>
                    <a:pt x="1796" y="1145"/>
                  </a:lnTo>
                  <a:lnTo>
                    <a:pt x="1790" y="1147"/>
                  </a:lnTo>
                  <a:lnTo>
                    <a:pt x="1786" y="1149"/>
                  </a:lnTo>
                  <a:lnTo>
                    <a:pt x="1782" y="1152"/>
                  </a:lnTo>
                  <a:lnTo>
                    <a:pt x="1780" y="1156"/>
                  </a:lnTo>
                  <a:lnTo>
                    <a:pt x="1778" y="1160"/>
                  </a:lnTo>
                  <a:lnTo>
                    <a:pt x="1775" y="1172"/>
                  </a:lnTo>
                  <a:lnTo>
                    <a:pt x="1775" y="1172"/>
                  </a:lnTo>
                  <a:lnTo>
                    <a:pt x="1773" y="1177"/>
                  </a:lnTo>
                  <a:lnTo>
                    <a:pt x="1771" y="1181"/>
                  </a:lnTo>
                  <a:lnTo>
                    <a:pt x="1769" y="1183"/>
                  </a:lnTo>
                  <a:lnTo>
                    <a:pt x="1766" y="1184"/>
                  </a:lnTo>
                  <a:lnTo>
                    <a:pt x="1762" y="1184"/>
                  </a:lnTo>
                  <a:lnTo>
                    <a:pt x="1758" y="1182"/>
                  </a:lnTo>
                  <a:lnTo>
                    <a:pt x="1745" y="1174"/>
                  </a:lnTo>
                  <a:lnTo>
                    <a:pt x="1745" y="1174"/>
                  </a:lnTo>
                  <a:lnTo>
                    <a:pt x="1739" y="1171"/>
                  </a:lnTo>
                  <a:lnTo>
                    <a:pt x="1735" y="1170"/>
                  </a:lnTo>
                  <a:lnTo>
                    <a:pt x="1733" y="1171"/>
                  </a:lnTo>
                  <a:lnTo>
                    <a:pt x="1732" y="1173"/>
                  </a:lnTo>
                  <a:lnTo>
                    <a:pt x="1731" y="1176"/>
                  </a:lnTo>
                  <a:lnTo>
                    <a:pt x="1730" y="1177"/>
                  </a:lnTo>
                  <a:lnTo>
                    <a:pt x="1727" y="1178"/>
                  </a:lnTo>
                  <a:lnTo>
                    <a:pt x="1723" y="1177"/>
                  </a:lnTo>
                  <a:lnTo>
                    <a:pt x="1723" y="1177"/>
                  </a:lnTo>
                  <a:lnTo>
                    <a:pt x="1719" y="1176"/>
                  </a:lnTo>
                  <a:lnTo>
                    <a:pt x="1714" y="1177"/>
                  </a:lnTo>
                  <a:lnTo>
                    <a:pt x="1710" y="1178"/>
                  </a:lnTo>
                  <a:lnTo>
                    <a:pt x="1705" y="1181"/>
                  </a:lnTo>
                  <a:lnTo>
                    <a:pt x="1699" y="1183"/>
                  </a:lnTo>
                  <a:lnTo>
                    <a:pt x="1693" y="1185"/>
                  </a:lnTo>
                  <a:lnTo>
                    <a:pt x="1686" y="1186"/>
                  </a:lnTo>
                  <a:lnTo>
                    <a:pt x="1678" y="1186"/>
                  </a:lnTo>
                  <a:lnTo>
                    <a:pt x="1678" y="1186"/>
                  </a:lnTo>
                  <a:lnTo>
                    <a:pt x="1670" y="1184"/>
                  </a:lnTo>
                  <a:lnTo>
                    <a:pt x="1668" y="1183"/>
                  </a:lnTo>
                  <a:lnTo>
                    <a:pt x="1667" y="1182"/>
                  </a:lnTo>
                  <a:lnTo>
                    <a:pt x="1667" y="1181"/>
                  </a:lnTo>
                  <a:lnTo>
                    <a:pt x="1667" y="1179"/>
                  </a:lnTo>
                  <a:lnTo>
                    <a:pt x="1669" y="1176"/>
                  </a:lnTo>
                  <a:lnTo>
                    <a:pt x="1673" y="1173"/>
                  </a:lnTo>
                  <a:lnTo>
                    <a:pt x="1678" y="1170"/>
                  </a:lnTo>
                  <a:lnTo>
                    <a:pt x="1684" y="1168"/>
                  </a:lnTo>
                  <a:lnTo>
                    <a:pt x="1690" y="1167"/>
                  </a:lnTo>
                  <a:lnTo>
                    <a:pt x="1690" y="1167"/>
                  </a:lnTo>
                  <a:lnTo>
                    <a:pt x="1696" y="1166"/>
                  </a:lnTo>
                  <a:lnTo>
                    <a:pt x="1699" y="1164"/>
                  </a:lnTo>
                  <a:lnTo>
                    <a:pt x="1702" y="1161"/>
                  </a:lnTo>
                  <a:lnTo>
                    <a:pt x="1703" y="1158"/>
                  </a:lnTo>
                  <a:lnTo>
                    <a:pt x="1704" y="1154"/>
                  </a:lnTo>
                  <a:lnTo>
                    <a:pt x="1703" y="1150"/>
                  </a:lnTo>
                  <a:lnTo>
                    <a:pt x="1701" y="1146"/>
                  </a:lnTo>
                  <a:lnTo>
                    <a:pt x="1699" y="1143"/>
                  </a:lnTo>
                  <a:lnTo>
                    <a:pt x="1699" y="1143"/>
                  </a:lnTo>
                  <a:lnTo>
                    <a:pt x="1697" y="1140"/>
                  </a:lnTo>
                  <a:lnTo>
                    <a:pt x="1697" y="1136"/>
                  </a:lnTo>
                  <a:lnTo>
                    <a:pt x="1698" y="1132"/>
                  </a:lnTo>
                  <a:lnTo>
                    <a:pt x="1699" y="1129"/>
                  </a:lnTo>
                  <a:lnTo>
                    <a:pt x="1703" y="1121"/>
                  </a:lnTo>
                  <a:lnTo>
                    <a:pt x="1705" y="1117"/>
                  </a:lnTo>
                  <a:lnTo>
                    <a:pt x="1706" y="1113"/>
                  </a:lnTo>
                  <a:lnTo>
                    <a:pt x="1706" y="1113"/>
                  </a:lnTo>
                  <a:lnTo>
                    <a:pt x="1708" y="1106"/>
                  </a:lnTo>
                  <a:lnTo>
                    <a:pt x="1709" y="1102"/>
                  </a:lnTo>
                  <a:lnTo>
                    <a:pt x="1709" y="1099"/>
                  </a:lnTo>
                  <a:lnTo>
                    <a:pt x="1708" y="1096"/>
                  </a:lnTo>
                  <a:lnTo>
                    <a:pt x="1705" y="1094"/>
                  </a:lnTo>
                  <a:lnTo>
                    <a:pt x="1700" y="1094"/>
                  </a:lnTo>
                  <a:lnTo>
                    <a:pt x="1692" y="1095"/>
                  </a:lnTo>
                  <a:lnTo>
                    <a:pt x="1692" y="1095"/>
                  </a:lnTo>
                  <a:lnTo>
                    <a:pt x="1683" y="1096"/>
                  </a:lnTo>
                  <a:lnTo>
                    <a:pt x="1675" y="1099"/>
                  </a:lnTo>
                  <a:lnTo>
                    <a:pt x="1661" y="1104"/>
                  </a:lnTo>
                  <a:lnTo>
                    <a:pt x="1650" y="1110"/>
                  </a:lnTo>
                  <a:lnTo>
                    <a:pt x="1636" y="1116"/>
                  </a:lnTo>
                  <a:lnTo>
                    <a:pt x="1636" y="1116"/>
                  </a:lnTo>
                  <a:lnTo>
                    <a:pt x="1630" y="1120"/>
                  </a:lnTo>
                  <a:lnTo>
                    <a:pt x="1626" y="1123"/>
                  </a:lnTo>
                  <a:lnTo>
                    <a:pt x="1623" y="1126"/>
                  </a:lnTo>
                  <a:lnTo>
                    <a:pt x="1622" y="1129"/>
                  </a:lnTo>
                  <a:lnTo>
                    <a:pt x="1621" y="1133"/>
                  </a:lnTo>
                  <a:lnTo>
                    <a:pt x="1621" y="1137"/>
                  </a:lnTo>
                  <a:lnTo>
                    <a:pt x="1622" y="1147"/>
                  </a:lnTo>
                  <a:lnTo>
                    <a:pt x="1622" y="1147"/>
                  </a:lnTo>
                  <a:lnTo>
                    <a:pt x="1622" y="1152"/>
                  </a:lnTo>
                  <a:lnTo>
                    <a:pt x="1621" y="1155"/>
                  </a:lnTo>
                  <a:lnTo>
                    <a:pt x="1620" y="1158"/>
                  </a:lnTo>
                  <a:lnTo>
                    <a:pt x="1618" y="1160"/>
                  </a:lnTo>
                  <a:lnTo>
                    <a:pt x="1616" y="1161"/>
                  </a:lnTo>
                  <a:lnTo>
                    <a:pt x="1614" y="1161"/>
                  </a:lnTo>
                  <a:lnTo>
                    <a:pt x="1608" y="1162"/>
                  </a:lnTo>
                  <a:lnTo>
                    <a:pt x="1608" y="1162"/>
                  </a:lnTo>
                  <a:lnTo>
                    <a:pt x="1603" y="1161"/>
                  </a:lnTo>
                  <a:lnTo>
                    <a:pt x="1602" y="1160"/>
                  </a:lnTo>
                  <a:lnTo>
                    <a:pt x="1601" y="1158"/>
                  </a:lnTo>
                  <a:lnTo>
                    <a:pt x="1599" y="1144"/>
                  </a:lnTo>
                  <a:lnTo>
                    <a:pt x="1599" y="1144"/>
                  </a:lnTo>
                  <a:lnTo>
                    <a:pt x="1598" y="1142"/>
                  </a:lnTo>
                  <a:lnTo>
                    <a:pt x="1597" y="1141"/>
                  </a:lnTo>
                  <a:lnTo>
                    <a:pt x="1596" y="1140"/>
                  </a:lnTo>
                  <a:lnTo>
                    <a:pt x="1595" y="1139"/>
                  </a:lnTo>
                  <a:lnTo>
                    <a:pt x="1591" y="1140"/>
                  </a:lnTo>
                  <a:lnTo>
                    <a:pt x="1586" y="1142"/>
                  </a:lnTo>
                  <a:lnTo>
                    <a:pt x="1575" y="1147"/>
                  </a:lnTo>
                  <a:lnTo>
                    <a:pt x="1569" y="1148"/>
                  </a:lnTo>
                  <a:lnTo>
                    <a:pt x="1564" y="1147"/>
                  </a:lnTo>
                  <a:lnTo>
                    <a:pt x="1564" y="1147"/>
                  </a:lnTo>
                  <a:lnTo>
                    <a:pt x="1558" y="1146"/>
                  </a:lnTo>
                  <a:lnTo>
                    <a:pt x="1552" y="1147"/>
                  </a:lnTo>
                  <a:lnTo>
                    <a:pt x="1545" y="1148"/>
                  </a:lnTo>
                  <a:lnTo>
                    <a:pt x="1538" y="1150"/>
                  </a:lnTo>
                  <a:lnTo>
                    <a:pt x="1523" y="1156"/>
                  </a:lnTo>
                  <a:lnTo>
                    <a:pt x="1508" y="1163"/>
                  </a:lnTo>
                  <a:lnTo>
                    <a:pt x="1508" y="1163"/>
                  </a:lnTo>
                  <a:lnTo>
                    <a:pt x="1501" y="1166"/>
                  </a:lnTo>
                  <a:lnTo>
                    <a:pt x="1496" y="1170"/>
                  </a:lnTo>
                  <a:lnTo>
                    <a:pt x="1486" y="1179"/>
                  </a:lnTo>
                  <a:lnTo>
                    <a:pt x="1481" y="1183"/>
                  </a:lnTo>
                  <a:lnTo>
                    <a:pt x="1474" y="1187"/>
                  </a:lnTo>
                  <a:lnTo>
                    <a:pt x="1466" y="1191"/>
                  </a:lnTo>
                  <a:lnTo>
                    <a:pt x="1454" y="1194"/>
                  </a:lnTo>
                  <a:lnTo>
                    <a:pt x="1454" y="1194"/>
                  </a:lnTo>
                  <a:lnTo>
                    <a:pt x="1442" y="1198"/>
                  </a:lnTo>
                  <a:lnTo>
                    <a:pt x="1434" y="1201"/>
                  </a:lnTo>
                  <a:lnTo>
                    <a:pt x="1428" y="1205"/>
                  </a:lnTo>
                  <a:lnTo>
                    <a:pt x="1423" y="1209"/>
                  </a:lnTo>
                  <a:lnTo>
                    <a:pt x="1416" y="1215"/>
                  </a:lnTo>
                  <a:lnTo>
                    <a:pt x="1412" y="1218"/>
                  </a:lnTo>
                  <a:lnTo>
                    <a:pt x="1406" y="1220"/>
                  </a:lnTo>
                  <a:lnTo>
                    <a:pt x="1406" y="1220"/>
                  </a:lnTo>
                  <a:lnTo>
                    <a:pt x="1395" y="1223"/>
                  </a:lnTo>
                  <a:lnTo>
                    <a:pt x="1387" y="1224"/>
                  </a:lnTo>
                  <a:lnTo>
                    <a:pt x="1385" y="1225"/>
                  </a:lnTo>
                  <a:lnTo>
                    <a:pt x="1383" y="1226"/>
                  </a:lnTo>
                  <a:lnTo>
                    <a:pt x="1382" y="1228"/>
                  </a:lnTo>
                  <a:lnTo>
                    <a:pt x="1381" y="1231"/>
                  </a:lnTo>
                  <a:lnTo>
                    <a:pt x="1381" y="1231"/>
                  </a:lnTo>
                  <a:lnTo>
                    <a:pt x="1380" y="1234"/>
                  </a:lnTo>
                  <a:lnTo>
                    <a:pt x="1378" y="1236"/>
                  </a:lnTo>
                  <a:lnTo>
                    <a:pt x="1375" y="1237"/>
                  </a:lnTo>
                  <a:lnTo>
                    <a:pt x="1371" y="1238"/>
                  </a:lnTo>
                  <a:lnTo>
                    <a:pt x="1361" y="1237"/>
                  </a:lnTo>
                  <a:lnTo>
                    <a:pt x="1347" y="1236"/>
                  </a:lnTo>
                  <a:lnTo>
                    <a:pt x="1347" y="1236"/>
                  </a:lnTo>
                  <a:lnTo>
                    <a:pt x="1339" y="1236"/>
                  </a:lnTo>
                  <a:lnTo>
                    <a:pt x="1333" y="1238"/>
                  </a:lnTo>
                  <a:lnTo>
                    <a:pt x="1329" y="1241"/>
                  </a:lnTo>
                  <a:lnTo>
                    <a:pt x="1325" y="1244"/>
                  </a:lnTo>
                  <a:lnTo>
                    <a:pt x="1323" y="1249"/>
                  </a:lnTo>
                  <a:lnTo>
                    <a:pt x="1322" y="1254"/>
                  </a:lnTo>
                  <a:lnTo>
                    <a:pt x="1322" y="1258"/>
                  </a:lnTo>
                  <a:lnTo>
                    <a:pt x="1322" y="1263"/>
                  </a:lnTo>
                  <a:lnTo>
                    <a:pt x="1322" y="1263"/>
                  </a:lnTo>
                  <a:lnTo>
                    <a:pt x="1323" y="1267"/>
                  </a:lnTo>
                  <a:lnTo>
                    <a:pt x="1322" y="1272"/>
                  </a:lnTo>
                  <a:lnTo>
                    <a:pt x="1316" y="1282"/>
                  </a:lnTo>
                  <a:lnTo>
                    <a:pt x="1310" y="1295"/>
                  </a:lnTo>
                  <a:lnTo>
                    <a:pt x="1308" y="1302"/>
                  </a:lnTo>
                  <a:lnTo>
                    <a:pt x="1306" y="1308"/>
                  </a:lnTo>
                  <a:lnTo>
                    <a:pt x="1306" y="1308"/>
                  </a:lnTo>
                  <a:lnTo>
                    <a:pt x="1305" y="1311"/>
                  </a:lnTo>
                  <a:lnTo>
                    <a:pt x="1303" y="1314"/>
                  </a:lnTo>
                  <a:lnTo>
                    <a:pt x="1299" y="1318"/>
                  </a:lnTo>
                  <a:lnTo>
                    <a:pt x="1295" y="1320"/>
                  </a:lnTo>
                  <a:lnTo>
                    <a:pt x="1289" y="1322"/>
                  </a:lnTo>
                  <a:lnTo>
                    <a:pt x="1278" y="1324"/>
                  </a:lnTo>
                  <a:lnTo>
                    <a:pt x="1273" y="1325"/>
                  </a:lnTo>
                  <a:lnTo>
                    <a:pt x="1268" y="1328"/>
                  </a:lnTo>
                  <a:lnTo>
                    <a:pt x="1268" y="1328"/>
                  </a:lnTo>
                  <a:lnTo>
                    <a:pt x="1264" y="1331"/>
                  </a:lnTo>
                  <a:lnTo>
                    <a:pt x="1259" y="1333"/>
                  </a:lnTo>
                  <a:lnTo>
                    <a:pt x="1253" y="1335"/>
                  </a:lnTo>
                  <a:lnTo>
                    <a:pt x="1246" y="1335"/>
                  </a:lnTo>
                  <a:lnTo>
                    <a:pt x="1231" y="1335"/>
                  </a:lnTo>
                  <a:lnTo>
                    <a:pt x="1217" y="1334"/>
                  </a:lnTo>
                  <a:lnTo>
                    <a:pt x="1217" y="1334"/>
                  </a:lnTo>
                  <a:lnTo>
                    <a:pt x="1211" y="1333"/>
                  </a:lnTo>
                  <a:lnTo>
                    <a:pt x="1205" y="1332"/>
                  </a:lnTo>
                  <a:lnTo>
                    <a:pt x="1200" y="1329"/>
                  </a:lnTo>
                  <a:lnTo>
                    <a:pt x="1195" y="1325"/>
                  </a:lnTo>
                  <a:lnTo>
                    <a:pt x="1191" y="1320"/>
                  </a:lnTo>
                  <a:lnTo>
                    <a:pt x="1187" y="1315"/>
                  </a:lnTo>
                  <a:lnTo>
                    <a:pt x="1180" y="1304"/>
                  </a:lnTo>
                  <a:lnTo>
                    <a:pt x="1180" y="1304"/>
                  </a:lnTo>
                  <a:lnTo>
                    <a:pt x="1176" y="1299"/>
                  </a:lnTo>
                  <a:lnTo>
                    <a:pt x="1173" y="1294"/>
                  </a:lnTo>
                  <a:lnTo>
                    <a:pt x="1169" y="1290"/>
                  </a:lnTo>
                  <a:lnTo>
                    <a:pt x="1164" y="1287"/>
                  </a:lnTo>
                  <a:lnTo>
                    <a:pt x="1156" y="1283"/>
                  </a:lnTo>
                  <a:lnTo>
                    <a:pt x="1147" y="1280"/>
                  </a:lnTo>
                  <a:lnTo>
                    <a:pt x="1147" y="1280"/>
                  </a:lnTo>
                  <a:lnTo>
                    <a:pt x="1142" y="1278"/>
                  </a:lnTo>
                  <a:lnTo>
                    <a:pt x="1139" y="1276"/>
                  </a:lnTo>
                  <a:lnTo>
                    <a:pt x="1137" y="1273"/>
                  </a:lnTo>
                  <a:lnTo>
                    <a:pt x="1136" y="1271"/>
                  </a:lnTo>
                  <a:lnTo>
                    <a:pt x="1135" y="1264"/>
                  </a:lnTo>
                  <a:lnTo>
                    <a:pt x="1136" y="1256"/>
                  </a:lnTo>
                  <a:lnTo>
                    <a:pt x="1136" y="1256"/>
                  </a:lnTo>
                  <a:lnTo>
                    <a:pt x="1137" y="1252"/>
                  </a:lnTo>
                  <a:lnTo>
                    <a:pt x="1139" y="1250"/>
                  </a:lnTo>
                  <a:lnTo>
                    <a:pt x="1142" y="1249"/>
                  </a:lnTo>
                  <a:lnTo>
                    <a:pt x="1145" y="1248"/>
                  </a:lnTo>
                  <a:lnTo>
                    <a:pt x="1149" y="1247"/>
                  </a:lnTo>
                  <a:lnTo>
                    <a:pt x="1152" y="1246"/>
                  </a:lnTo>
                  <a:lnTo>
                    <a:pt x="1153" y="1243"/>
                  </a:lnTo>
                  <a:lnTo>
                    <a:pt x="1154" y="1240"/>
                  </a:lnTo>
                  <a:lnTo>
                    <a:pt x="1154" y="1240"/>
                  </a:lnTo>
                  <a:lnTo>
                    <a:pt x="1155" y="1236"/>
                  </a:lnTo>
                  <a:lnTo>
                    <a:pt x="1156" y="1234"/>
                  </a:lnTo>
                  <a:lnTo>
                    <a:pt x="1159" y="1233"/>
                  </a:lnTo>
                  <a:lnTo>
                    <a:pt x="1162" y="1233"/>
                  </a:lnTo>
                  <a:lnTo>
                    <a:pt x="1170" y="1232"/>
                  </a:lnTo>
                  <a:lnTo>
                    <a:pt x="1176" y="1231"/>
                  </a:lnTo>
                  <a:lnTo>
                    <a:pt x="1181" y="1228"/>
                  </a:lnTo>
                  <a:lnTo>
                    <a:pt x="1181" y="1228"/>
                  </a:lnTo>
                  <a:lnTo>
                    <a:pt x="1187" y="1226"/>
                  </a:lnTo>
                  <a:lnTo>
                    <a:pt x="1194" y="1224"/>
                  </a:lnTo>
                  <a:lnTo>
                    <a:pt x="1207" y="1222"/>
                  </a:lnTo>
                  <a:lnTo>
                    <a:pt x="1220" y="1221"/>
                  </a:lnTo>
                  <a:lnTo>
                    <a:pt x="1235" y="1221"/>
                  </a:lnTo>
                  <a:lnTo>
                    <a:pt x="1235" y="1221"/>
                  </a:lnTo>
                  <a:lnTo>
                    <a:pt x="1238" y="1221"/>
                  </a:lnTo>
                  <a:lnTo>
                    <a:pt x="1241" y="1220"/>
                  </a:lnTo>
                  <a:lnTo>
                    <a:pt x="1242" y="1219"/>
                  </a:lnTo>
                  <a:lnTo>
                    <a:pt x="1243" y="1217"/>
                  </a:lnTo>
                  <a:lnTo>
                    <a:pt x="1244" y="1213"/>
                  </a:lnTo>
                  <a:lnTo>
                    <a:pt x="1242" y="1208"/>
                  </a:lnTo>
                  <a:lnTo>
                    <a:pt x="1239" y="1200"/>
                  </a:lnTo>
                  <a:lnTo>
                    <a:pt x="1236" y="1194"/>
                  </a:lnTo>
                  <a:lnTo>
                    <a:pt x="1227" y="1183"/>
                  </a:lnTo>
                  <a:lnTo>
                    <a:pt x="1227" y="1183"/>
                  </a:lnTo>
                  <a:lnTo>
                    <a:pt x="1224" y="1179"/>
                  </a:lnTo>
                  <a:lnTo>
                    <a:pt x="1220" y="1176"/>
                  </a:lnTo>
                  <a:lnTo>
                    <a:pt x="1214" y="1173"/>
                  </a:lnTo>
                  <a:lnTo>
                    <a:pt x="1211" y="1172"/>
                  </a:lnTo>
                  <a:lnTo>
                    <a:pt x="1208" y="1170"/>
                  </a:lnTo>
                  <a:lnTo>
                    <a:pt x="1206" y="1168"/>
                  </a:lnTo>
                  <a:lnTo>
                    <a:pt x="1204" y="1164"/>
                  </a:lnTo>
                  <a:lnTo>
                    <a:pt x="1204" y="1164"/>
                  </a:lnTo>
                  <a:lnTo>
                    <a:pt x="1203" y="1160"/>
                  </a:lnTo>
                  <a:lnTo>
                    <a:pt x="1200" y="1157"/>
                  </a:lnTo>
                  <a:lnTo>
                    <a:pt x="1198" y="1154"/>
                  </a:lnTo>
                  <a:lnTo>
                    <a:pt x="1195" y="1151"/>
                  </a:lnTo>
                  <a:lnTo>
                    <a:pt x="1188" y="1148"/>
                  </a:lnTo>
                  <a:lnTo>
                    <a:pt x="1183" y="1147"/>
                  </a:lnTo>
                  <a:lnTo>
                    <a:pt x="1183" y="1147"/>
                  </a:lnTo>
                  <a:lnTo>
                    <a:pt x="1178" y="1146"/>
                  </a:lnTo>
                  <a:lnTo>
                    <a:pt x="1171" y="1143"/>
                  </a:lnTo>
                  <a:lnTo>
                    <a:pt x="1165" y="1139"/>
                  </a:lnTo>
                  <a:lnTo>
                    <a:pt x="1160" y="1134"/>
                  </a:lnTo>
                  <a:lnTo>
                    <a:pt x="1160" y="1134"/>
                  </a:lnTo>
                  <a:lnTo>
                    <a:pt x="1158" y="1133"/>
                  </a:lnTo>
                  <a:lnTo>
                    <a:pt x="1157" y="1132"/>
                  </a:lnTo>
                  <a:lnTo>
                    <a:pt x="1151" y="1132"/>
                  </a:lnTo>
                  <a:lnTo>
                    <a:pt x="1144" y="1133"/>
                  </a:lnTo>
                  <a:lnTo>
                    <a:pt x="1136" y="1135"/>
                  </a:lnTo>
                  <a:lnTo>
                    <a:pt x="1119" y="1139"/>
                  </a:lnTo>
                  <a:lnTo>
                    <a:pt x="1111" y="1140"/>
                  </a:lnTo>
                  <a:lnTo>
                    <a:pt x="1103" y="1141"/>
                  </a:lnTo>
                  <a:lnTo>
                    <a:pt x="1103" y="1141"/>
                  </a:lnTo>
                  <a:lnTo>
                    <a:pt x="1089" y="1142"/>
                  </a:lnTo>
                  <a:lnTo>
                    <a:pt x="1083" y="1141"/>
                  </a:lnTo>
                  <a:lnTo>
                    <a:pt x="1077" y="1140"/>
                  </a:lnTo>
                  <a:lnTo>
                    <a:pt x="1071" y="1138"/>
                  </a:lnTo>
                  <a:lnTo>
                    <a:pt x="1066" y="1136"/>
                  </a:lnTo>
                  <a:lnTo>
                    <a:pt x="1053" y="1129"/>
                  </a:lnTo>
                  <a:lnTo>
                    <a:pt x="1053" y="1129"/>
                  </a:lnTo>
                  <a:lnTo>
                    <a:pt x="1048" y="1126"/>
                  </a:lnTo>
                  <a:lnTo>
                    <a:pt x="1043" y="1125"/>
                  </a:lnTo>
                  <a:lnTo>
                    <a:pt x="1039" y="1126"/>
                  </a:lnTo>
                  <a:lnTo>
                    <a:pt x="1035" y="1128"/>
                  </a:lnTo>
                  <a:lnTo>
                    <a:pt x="1033" y="1131"/>
                  </a:lnTo>
                  <a:lnTo>
                    <a:pt x="1032" y="1135"/>
                  </a:lnTo>
                  <a:lnTo>
                    <a:pt x="1031" y="1138"/>
                  </a:lnTo>
                  <a:lnTo>
                    <a:pt x="1032" y="1140"/>
                  </a:lnTo>
                  <a:lnTo>
                    <a:pt x="1032" y="1140"/>
                  </a:lnTo>
                  <a:lnTo>
                    <a:pt x="1035" y="1143"/>
                  </a:lnTo>
                  <a:lnTo>
                    <a:pt x="1040" y="1146"/>
                  </a:lnTo>
                  <a:lnTo>
                    <a:pt x="1064" y="1156"/>
                  </a:lnTo>
                  <a:lnTo>
                    <a:pt x="1064" y="1156"/>
                  </a:lnTo>
                  <a:lnTo>
                    <a:pt x="1072" y="1159"/>
                  </a:lnTo>
                  <a:lnTo>
                    <a:pt x="1077" y="1163"/>
                  </a:lnTo>
                  <a:lnTo>
                    <a:pt x="1081" y="1168"/>
                  </a:lnTo>
                  <a:lnTo>
                    <a:pt x="1083" y="1173"/>
                  </a:lnTo>
                  <a:lnTo>
                    <a:pt x="1084" y="1179"/>
                  </a:lnTo>
                  <a:lnTo>
                    <a:pt x="1085" y="1185"/>
                  </a:lnTo>
                  <a:lnTo>
                    <a:pt x="1086" y="1199"/>
                  </a:lnTo>
                  <a:lnTo>
                    <a:pt x="1086" y="1199"/>
                  </a:lnTo>
                  <a:lnTo>
                    <a:pt x="1086" y="1207"/>
                  </a:lnTo>
                  <a:lnTo>
                    <a:pt x="1085" y="1213"/>
                  </a:lnTo>
                  <a:lnTo>
                    <a:pt x="1084" y="1218"/>
                  </a:lnTo>
                  <a:lnTo>
                    <a:pt x="1082" y="1223"/>
                  </a:lnTo>
                  <a:lnTo>
                    <a:pt x="1077" y="1233"/>
                  </a:lnTo>
                  <a:lnTo>
                    <a:pt x="1071" y="1246"/>
                  </a:lnTo>
                  <a:lnTo>
                    <a:pt x="1071" y="1246"/>
                  </a:lnTo>
                  <a:lnTo>
                    <a:pt x="1065" y="1258"/>
                  </a:lnTo>
                  <a:lnTo>
                    <a:pt x="1059" y="1266"/>
                  </a:lnTo>
                  <a:lnTo>
                    <a:pt x="1056" y="1273"/>
                  </a:lnTo>
                  <a:lnTo>
                    <a:pt x="1055" y="1277"/>
                  </a:lnTo>
                  <a:lnTo>
                    <a:pt x="1055" y="1281"/>
                  </a:lnTo>
                  <a:lnTo>
                    <a:pt x="1055" y="1281"/>
                  </a:lnTo>
                  <a:lnTo>
                    <a:pt x="1056" y="1286"/>
                  </a:lnTo>
                  <a:lnTo>
                    <a:pt x="1059" y="1290"/>
                  </a:lnTo>
                  <a:lnTo>
                    <a:pt x="1064" y="1294"/>
                  </a:lnTo>
                  <a:lnTo>
                    <a:pt x="1070" y="1297"/>
                  </a:lnTo>
                  <a:lnTo>
                    <a:pt x="1082" y="1300"/>
                  </a:lnTo>
                  <a:lnTo>
                    <a:pt x="1094" y="1303"/>
                  </a:lnTo>
                  <a:lnTo>
                    <a:pt x="1094" y="1303"/>
                  </a:lnTo>
                  <a:lnTo>
                    <a:pt x="1099" y="1304"/>
                  </a:lnTo>
                  <a:lnTo>
                    <a:pt x="1101" y="1306"/>
                  </a:lnTo>
                  <a:lnTo>
                    <a:pt x="1102" y="1310"/>
                  </a:lnTo>
                  <a:lnTo>
                    <a:pt x="1102" y="1314"/>
                  </a:lnTo>
                  <a:lnTo>
                    <a:pt x="1101" y="1327"/>
                  </a:lnTo>
                  <a:lnTo>
                    <a:pt x="1100" y="1335"/>
                  </a:lnTo>
                  <a:lnTo>
                    <a:pt x="1100" y="1344"/>
                  </a:lnTo>
                  <a:lnTo>
                    <a:pt x="1100" y="1344"/>
                  </a:lnTo>
                  <a:lnTo>
                    <a:pt x="1100" y="1359"/>
                  </a:lnTo>
                  <a:lnTo>
                    <a:pt x="1100" y="1363"/>
                  </a:lnTo>
                  <a:lnTo>
                    <a:pt x="1098" y="1365"/>
                  </a:lnTo>
                  <a:lnTo>
                    <a:pt x="1096" y="1367"/>
                  </a:lnTo>
                  <a:lnTo>
                    <a:pt x="1094" y="1369"/>
                  </a:lnTo>
                  <a:lnTo>
                    <a:pt x="1086" y="1373"/>
                  </a:lnTo>
                  <a:lnTo>
                    <a:pt x="1086" y="1373"/>
                  </a:lnTo>
                  <a:lnTo>
                    <a:pt x="1082" y="1376"/>
                  </a:lnTo>
                  <a:lnTo>
                    <a:pt x="1080" y="1381"/>
                  </a:lnTo>
                  <a:lnTo>
                    <a:pt x="1079" y="1385"/>
                  </a:lnTo>
                  <a:lnTo>
                    <a:pt x="1079" y="1389"/>
                  </a:lnTo>
                  <a:lnTo>
                    <a:pt x="1081" y="1397"/>
                  </a:lnTo>
                  <a:lnTo>
                    <a:pt x="1083" y="1405"/>
                  </a:lnTo>
                  <a:lnTo>
                    <a:pt x="1083" y="1405"/>
                  </a:lnTo>
                  <a:lnTo>
                    <a:pt x="1083" y="1413"/>
                  </a:lnTo>
                  <a:lnTo>
                    <a:pt x="1082" y="1421"/>
                  </a:lnTo>
                  <a:lnTo>
                    <a:pt x="1081" y="1424"/>
                  </a:lnTo>
                  <a:lnTo>
                    <a:pt x="1079" y="1427"/>
                  </a:lnTo>
                  <a:lnTo>
                    <a:pt x="1077" y="1428"/>
                  </a:lnTo>
                  <a:lnTo>
                    <a:pt x="1074" y="1428"/>
                  </a:lnTo>
                  <a:lnTo>
                    <a:pt x="1074" y="1428"/>
                  </a:lnTo>
                  <a:lnTo>
                    <a:pt x="1071" y="1427"/>
                  </a:lnTo>
                  <a:lnTo>
                    <a:pt x="1069" y="1425"/>
                  </a:lnTo>
                  <a:lnTo>
                    <a:pt x="1068" y="1423"/>
                  </a:lnTo>
                  <a:lnTo>
                    <a:pt x="1067" y="1419"/>
                  </a:lnTo>
                  <a:lnTo>
                    <a:pt x="1066" y="1412"/>
                  </a:lnTo>
                  <a:lnTo>
                    <a:pt x="1064" y="1404"/>
                  </a:lnTo>
                  <a:lnTo>
                    <a:pt x="1064" y="1404"/>
                  </a:lnTo>
                  <a:lnTo>
                    <a:pt x="1062" y="1401"/>
                  </a:lnTo>
                  <a:lnTo>
                    <a:pt x="1059" y="1400"/>
                  </a:lnTo>
                  <a:lnTo>
                    <a:pt x="1055" y="1400"/>
                  </a:lnTo>
                  <a:lnTo>
                    <a:pt x="1051" y="1402"/>
                  </a:lnTo>
                  <a:lnTo>
                    <a:pt x="1046" y="1405"/>
                  </a:lnTo>
                  <a:lnTo>
                    <a:pt x="1042" y="1408"/>
                  </a:lnTo>
                  <a:lnTo>
                    <a:pt x="1038" y="1412"/>
                  </a:lnTo>
                  <a:lnTo>
                    <a:pt x="1035" y="1415"/>
                  </a:lnTo>
                  <a:lnTo>
                    <a:pt x="1035" y="1415"/>
                  </a:lnTo>
                  <a:lnTo>
                    <a:pt x="1032" y="1418"/>
                  </a:lnTo>
                  <a:lnTo>
                    <a:pt x="1029" y="1419"/>
                  </a:lnTo>
                  <a:lnTo>
                    <a:pt x="1027" y="1418"/>
                  </a:lnTo>
                  <a:lnTo>
                    <a:pt x="1025" y="1416"/>
                  </a:lnTo>
                  <a:lnTo>
                    <a:pt x="1025" y="1413"/>
                  </a:lnTo>
                  <a:lnTo>
                    <a:pt x="1026" y="1409"/>
                  </a:lnTo>
                  <a:lnTo>
                    <a:pt x="1028" y="1405"/>
                  </a:lnTo>
                  <a:lnTo>
                    <a:pt x="1033" y="1401"/>
                  </a:lnTo>
                  <a:lnTo>
                    <a:pt x="1033" y="1401"/>
                  </a:lnTo>
                  <a:lnTo>
                    <a:pt x="1038" y="1397"/>
                  </a:lnTo>
                  <a:lnTo>
                    <a:pt x="1042" y="1394"/>
                  </a:lnTo>
                  <a:lnTo>
                    <a:pt x="1044" y="1391"/>
                  </a:lnTo>
                  <a:lnTo>
                    <a:pt x="1044" y="1388"/>
                  </a:lnTo>
                  <a:lnTo>
                    <a:pt x="1044" y="1385"/>
                  </a:lnTo>
                  <a:lnTo>
                    <a:pt x="1042" y="1383"/>
                  </a:lnTo>
                  <a:lnTo>
                    <a:pt x="1039" y="1381"/>
                  </a:lnTo>
                  <a:lnTo>
                    <a:pt x="1036" y="1380"/>
                  </a:lnTo>
                  <a:lnTo>
                    <a:pt x="1036" y="1380"/>
                  </a:lnTo>
                  <a:lnTo>
                    <a:pt x="1020" y="1373"/>
                  </a:lnTo>
                  <a:lnTo>
                    <a:pt x="1011" y="1371"/>
                  </a:lnTo>
                  <a:lnTo>
                    <a:pt x="1000" y="1370"/>
                  </a:lnTo>
                  <a:lnTo>
                    <a:pt x="1000" y="1370"/>
                  </a:lnTo>
                  <a:lnTo>
                    <a:pt x="990" y="1370"/>
                  </a:lnTo>
                  <a:lnTo>
                    <a:pt x="983" y="1370"/>
                  </a:lnTo>
                  <a:lnTo>
                    <a:pt x="980" y="1369"/>
                  </a:lnTo>
                  <a:lnTo>
                    <a:pt x="977" y="1368"/>
                  </a:lnTo>
                  <a:lnTo>
                    <a:pt x="969" y="1363"/>
                  </a:lnTo>
                  <a:lnTo>
                    <a:pt x="969" y="1363"/>
                  </a:lnTo>
                  <a:lnTo>
                    <a:pt x="965" y="1360"/>
                  </a:lnTo>
                  <a:lnTo>
                    <a:pt x="961" y="1360"/>
                  </a:lnTo>
                  <a:lnTo>
                    <a:pt x="956" y="1361"/>
                  </a:lnTo>
                  <a:lnTo>
                    <a:pt x="951" y="1364"/>
                  </a:lnTo>
                  <a:lnTo>
                    <a:pt x="946" y="1368"/>
                  </a:lnTo>
                  <a:lnTo>
                    <a:pt x="940" y="1373"/>
                  </a:lnTo>
                  <a:lnTo>
                    <a:pt x="930" y="1387"/>
                  </a:lnTo>
                  <a:lnTo>
                    <a:pt x="930" y="1387"/>
                  </a:lnTo>
                  <a:lnTo>
                    <a:pt x="925" y="1393"/>
                  </a:lnTo>
                  <a:lnTo>
                    <a:pt x="920" y="1398"/>
                  </a:lnTo>
                  <a:lnTo>
                    <a:pt x="913" y="1403"/>
                  </a:lnTo>
                  <a:lnTo>
                    <a:pt x="906" y="1406"/>
                  </a:lnTo>
                  <a:lnTo>
                    <a:pt x="899" y="1410"/>
                  </a:lnTo>
                  <a:lnTo>
                    <a:pt x="890" y="1412"/>
                  </a:lnTo>
                  <a:lnTo>
                    <a:pt x="880" y="1414"/>
                  </a:lnTo>
                  <a:lnTo>
                    <a:pt x="871" y="1415"/>
                  </a:lnTo>
                  <a:lnTo>
                    <a:pt x="871" y="1415"/>
                  </a:lnTo>
                  <a:lnTo>
                    <a:pt x="866" y="1416"/>
                  </a:lnTo>
                  <a:lnTo>
                    <a:pt x="862" y="1418"/>
                  </a:lnTo>
                  <a:lnTo>
                    <a:pt x="858" y="1420"/>
                  </a:lnTo>
                  <a:lnTo>
                    <a:pt x="854" y="1422"/>
                  </a:lnTo>
                  <a:lnTo>
                    <a:pt x="849" y="1428"/>
                  </a:lnTo>
                  <a:lnTo>
                    <a:pt x="843" y="1434"/>
                  </a:lnTo>
                  <a:lnTo>
                    <a:pt x="838" y="1441"/>
                  </a:lnTo>
                  <a:lnTo>
                    <a:pt x="832" y="1447"/>
                  </a:lnTo>
                  <a:lnTo>
                    <a:pt x="825" y="1452"/>
                  </a:lnTo>
                  <a:lnTo>
                    <a:pt x="821" y="1454"/>
                  </a:lnTo>
                  <a:lnTo>
                    <a:pt x="816" y="1455"/>
                  </a:lnTo>
                  <a:lnTo>
                    <a:pt x="816" y="1455"/>
                  </a:lnTo>
                  <a:lnTo>
                    <a:pt x="807" y="1458"/>
                  </a:lnTo>
                  <a:lnTo>
                    <a:pt x="800" y="1461"/>
                  </a:lnTo>
                  <a:lnTo>
                    <a:pt x="797" y="1465"/>
                  </a:lnTo>
                  <a:lnTo>
                    <a:pt x="795" y="1468"/>
                  </a:lnTo>
                  <a:lnTo>
                    <a:pt x="794" y="1472"/>
                  </a:lnTo>
                  <a:lnTo>
                    <a:pt x="793" y="1476"/>
                  </a:lnTo>
                  <a:lnTo>
                    <a:pt x="792" y="1484"/>
                  </a:lnTo>
                  <a:lnTo>
                    <a:pt x="792" y="1484"/>
                  </a:lnTo>
                  <a:lnTo>
                    <a:pt x="792" y="1488"/>
                  </a:lnTo>
                  <a:lnTo>
                    <a:pt x="794" y="1492"/>
                  </a:lnTo>
                  <a:lnTo>
                    <a:pt x="798" y="1497"/>
                  </a:lnTo>
                  <a:lnTo>
                    <a:pt x="803" y="1502"/>
                  </a:lnTo>
                  <a:lnTo>
                    <a:pt x="809" y="1507"/>
                  </a:lnTo>
                  <a:lnTo>
                    <a:pt x="815" y="1511"/>
                  </a:lnTo>
                  <a:lnTo>
                    <a:pt x="828" y="1518"/>
                  </a:lnTo>
                  <a:lnTo>
                    <a:pt x="828" y="1518"/>
                  </a:lnTo>
                  <a:lnTo>
                    <a:pt x="833" y="1521"/>
                  </a:lnTo>
                  <a:lnTo>
                    <a:pt x="836" y="1525"/>
                  </a:lnTo>
                  <a:lnTo>
                    <a:pt x="839" y="1530"/>
                  </a:lnTo>
                  <a:lnTo>
                    <a:pt x="841" y="1536"/>
                  </a:lnTo>
                  <a:lnTo>
                    <a:pt x="842" y="1542"/>
                  </a:lnTo>
                  <a:lnTo>
                    <a:pt x="842" y="1550"/>
                  </a:lnTo>
                  <a:lnTo>
                    <a:pt x="842" y="1564"/>
                  </a:lnTo>
                  <a:lnTo>
                    <a:pt x="842" y="1564"/>
                  </a:lnTo>
                  <a:lnTo>
                    <a:pt x="841" y="1569"/>
                  </a:lnTo>
                  <a:lnTo>
                    <a:pt x="839" y="1573"/>
                  </a:lnTo>
                  <a:lnTo>
                    <a:pt x="835" y="1574"/>
                  </a:lnTo>
                  <a:lnTo>
                    <a:pt x="831" y="1574"/>
                  </a:lnTo>
                  <a:lnTo>
                    <a:pt x="827" y="1572"/>
                  </a:lnTo>
                  <a:lnTo>
                    <a:pt x="822" y="1570"/>
                  </a:lnTo>
                  <a:lnTo>
                    <a:pt x="813" y="1564"/>
                  </a:lnTo>
                  <a:lnTo>
                    <a:pt x="813" y="1564"/>
                  </a:lnTo>
                  <a:lnTo>
                    <a:pt x="809" y="1561"/>
                  </a:lnTo>
                  <a:lnTo>
                    <a:pt x="806" y="1560"/>
                  </a:lnTo>
                  <a:lnTo>
                    <a:pt x="801" y="1560"/>
                  </a:lnTo>
                  <a:lnTo>
                    <a:pt x="797" y="1560"/>
                  </a:lnTo>
                  <a:lnTo>
                    <a:pt x="790" y="1564"/>
                  </a:lnTo>
                  <a:lnTo>
                    <a:pt x="782" y="1568"/>
                  </a:lnTo>
                  <a:lnTo>
                    <a:pt x="782" y="1568"/>
                  </a:lnTo>
                  <a:lnTo>
                    <a:pt x="778" y="1569"/>
                  </a:lnTo>
                  <a:lnTo>
                    <a:pt x="775" y="1569"/>
                  </a:lnTo>
                  <a:lnTo>
                    <a:pt x="771" y="1568"/>
                  </a:lnTo>
                  <a:lnTo>
                    <a:pt x="767" y="1566"/>
                  </a:lnTo>
                  <a:lnTo>
                    <a:pt x="760" y="1560"/>
                  </a:lnTo>
                  <a:lnTo>
                    <a:pt x="753" y="1552"/>
                  </a:lnTo>
                  <a:lnTo>
                    <a:pt x="753" y="1552"/>
                  </a:lnTo>
                  <a:lnTo>
                    <a:pt x="750" y="1547"/>
                  </a:lnTo>
                  <a:lnTo>
                    <a:pt x="744" y="1545"/>
                  </a:lnTo>
                  <a:lnTo>
                    <a:pt x="738" y="1544"/>
                  </a:lnTo>
                  <a:lnTo>
                    <a:pt x="732" y="1543"/>
                  </a:lnTo>
                  <a:lnTo>
                    <a:pt x="726" y="1543"/>
                  </a:lnTo>
                  <a:lnTo>
                    <a:pt x="720" y="1544"/>
                  </a:lnTo>
                  <a:lnTo>
                    <a:pt x="714" y="1545"/>
                  </a:lnTo>
                  <a:lnTo>
                    <a:pt x="711" y="1547"/>
                  </a:lnTo>
                  <a:lnTo>
                    <a:pt x="711" y="1547"/>
                  </a:lnTo>
                  <a:lnTo>
                    <a:pt x="705" y="1550"/>
                  </a:lnTo>
                  <a:lnTo>
                    <a:pt x="703" y="1550"/>
                  </a:lnTo>
                  <a:lnTo>
                    <a:pt x="700" y="1550"/>
                  </a:lnTo>
                  <a:lnTo>
                    <a:pt x="698" y="1547"/>
                  </a:lnTo>
                  <a:lnTo>
                    <a:pt x="695" y="1546"/>
                  </a:lnTo>
                  <a:lnTo>
                    <a:pt x="694" y="1543"/>
                  </a:lnTo>
                  <a:lnTo>
                    <a:pt x="692" y="1540"/>
                  </a:lnTo>
                  <a:lnTo>
                    <a:pt x="692" y="1540"/>
                  </a:lnTo>
                  <a:lnTo>
                    <a:pt x="690" y="1536"/>
                  </a:lnTo>
                  <a:lnTo>
                    <a:pt x="687" y="1534"/>
                  </a:lnTo>
                  <a:lnTo>
                    <a:pt x="678" y="1529"/>
                  </a:lnTo>
                  <a:lnTo>
                    <a:pt x="673" y="1527"/>
                  </a:lnTo>
                  <a:lnTo>
                    <a:pt x="668" y="1523"/>
                  </a:lnTo>
                  <a:lnTo>
                    <a:pt x="664" y="1519"/>
                  </a:lnTo>
                  <a:lnTo>
                    <a:pt x="659" y="1512"/>
                  </a:lnTo>
                  <a:lnTo>
                    <a:pt x="659" y="1512"/>
                  </a:lnTo>
                  <a:lnTo>
                    <a:pt x="656" y="1507"/>
                  </a:lnTo>
                  <a:lnTo>
                    <a:pt x="653" y="1503"/>
                  </a:lnTo>
                  <a:lnTo>
                    <a:pt x="649" y="1501"/>
                  </a:lnTo>
                  <a:lnTo>
                    <a:pt x="646" y="1500"/>
                  </a:lnTo>
                  <a:lnTo>
                    <a:pt x="637" y="1501"/>
                  </a:lnTo>
                  <a:lnTo>
                    <a:pt x="632" y="1502"/>
                  </a:lnTo>
                  <a:lnTo>
                    <a:pt x="624" y="1502"/>
                  </a:lnTo>
                  <a:lnTo>
                    <a:pt x="624" y="1502"/>
                  </a:lnTo>
                  <a:lnTo>
                    <a:pt x="618" y="1503"/>
                  </a:lnTo>
                  <a:lnTo>
                    <a:pt x="613" y="1505"/>
                  </a:lnTo>
                  <a:lnTo>
                    <a:pt x="610" y="1508"/>
                  </a:lnTo>
                  <a:lnTo>
                    <a:pt x="608" y="1512"/>
                  </a:lnTo>
                  <a:lnTo>
                    <a:pt x="606" y="1517"/>
                  </a:lnTo>
                  <a:lnTo>
                    <a:pt x="604" y="1521"/>
                  </a:lnTo>
                  <a:lnTo>
                    <a:pt x="600" y="1526"/>
                  </a:lnTo>
                  <a:lnTo>
                    <a:pt x="594" y="1530"/>
                  </a:lnTo>
                  <a:lnTo>
                    <a:pt x="594" y="1530"/>
                  </a:lnTo>
                  <a:lnTo>
                    <a:pt x="588" y="1534"/>
                  </a:lnTo>
                  <a:lnTo>
                    <a:pt x="585" y="1538"/>
                  </a:lnTo>
                  <a:lnTo>
                    <a:pt x="584" y="1542"/>
                  </a:lnTo>
                  <a:lnTo>
                    <a:pt x="585" y="1546"/>
                  </a:lnTo>
                  <a:lnTo>
                    <a:pt x="586" y="1551"/>
                  </a:lnTo>
                  <a:lnTo>
                    <a:pt x="589" y="1554"/>
                  </a:lnTo>
                  <a:lnTo>
                    <a:pt x="593" y="1556"/>
                  </a:lnTo>
                  <a:lnTo>
                    <a:pt x="597" y="1558"/>
                  </a:lnTo>
                  <a:lnTo>
                    <a:pt x="597" y="1558"/>
                  </a:lnTo>
                  <a:lnTo>
                    <a:pt x="600" y="1559"/>
                  </a:lnTo>
                  <a:lnTo>
                    <a:pt x="604" y="1562"/>
                  </a:lnTo>
                  <a:lnTo>
                    <a:pt x="612" y="1568"/>
                  </a:lnTo>
                  <a:lnTo>
                    <a:pt x="631" y="1586"/>
                  </a:lnTo>
                  <a:lnTo>
                    <a:pt x="631" y="1586"/>
                  </a:lnTo>
                  <a:lnTo>
                    <a:pt x="635" y="1591"/>
                  </a:lnTo>
                  <a:lnTo>
                    <a:pt x="639" y="1594"/>
                  </a:lnTo>
                  <a:lnTo>
                    <a:pt x="642" y="1595"/>
                  </a:lnTo>
                  <a:lnTo>
                    <a:pt x="646" y="1595"/>
                  </a:lnTo>
                  <a:lnTo>
                    <a:pt x="653" y="1593"/>
                  </a:lnTo>
                  <a:lnTo>
                    <a:pt x="664" y="1589"/>
                  </a:lnTo>
                  <a:lnTo>
                    <a:pt x="664" y="1589"/>
                  </a:lnTo>
                  <a:lnTo>
                    <a:pt x="670" y="1589"/>
                  </a:lnTo>
                  <a:lnTo>
                    <a:pt x="675" y="1590"/>
                  </a:lnTo>
                  <a:lnTo>
                    <a:pt x="679" y="1592"/>
                  </a:lnTo>
                  <a:lnTo>
                    <a:pt x="682" y="1596"/>
                  </a:lnTo>
                  <a:lnTo>
                    <a:pt x="684" y="1600"/>
                  </a:lnTo>
                  <a:lnTo>
                    <a:pt x="685" y="1606"/>
                  </a:lnTo>
                  <a:lnTo>
                    <a:pt x="687" y="1618"/>
                  </a:lnTo>
                  <a:lnTo>
                    <a:pt x="687" y="1618"/>
                  </a:lnTo>
                  <a:lnTo>
                    <a:pt x="686" y="1624"/>
                  </a:lnTo>
                  <a:lnTo>
                    <a:pt x="684" y="1628"/>
                  </a:lnTo>
                  <a:lnTo>
                    <a:pt x="681" y="1632"/>
                  </a:lnTo>
                  <a:lnTo>
                    <a:pt x="678" y="1636"/>
                  </a:lnTo>
                  <a:lnTo>
                    <a:pt x="669" y="1640"/>
                  </a:lnTo>
                  <a:lnTo>
                    <a:pt x="665" y="1642"/>
                  </a:lnTo>
                  <a:lnTo>
                    <a:pt x="662" y="1645"/>
                  </a:lnTo>
                  <a:lnTo>
                    <a:pt x="662" y="1645"/>
                  </a:lnTo>
                  <a:lnTo>
                    <a:pt x="659" y="1647"/>
                  </a:lnTo>
                  <a:lnTo>
                    <a:pt x="656" y="1649"/>
                  </a:lnTo>
                  <a:lnTo>
                    <a:pt x="652" y="1649"/>
                  </a:lnTo>
                  <a:lnTo>
                    <a:pt x="648" y="1649"/>
                  </a:lnTo>
                  <a:lnTo>
                    <a:pt x="644" y="1649"/>
                  </a:lnTo>
                  <a:lnTo>
                    <a:pt x="641" y="1647"/>
                  </a:lnTo>
                  <a:lnTo>
                    <a:pt x="637" y="1645"/>
                  </a:lnTo>
                  <a:lnTo>
                    <a:pt x="635" y="1642"/>
                  </a:lnTo>
                  <a:lnTo>
                    <a:pt x="635" y="1642"/>
                  </a:lnTo>
                  <a:lnTo>
                    <a:pt x="633" y="1639"/>
                  </a:lnTo>
                  <a:lnTo>
                    <a:pt x="629" y="1637"/>
                  </a:lnTo>
                  <a:lnTo>
                    <a:pt x="626" y="1636"/>
                  </a:lnTo>
                  <a:lnTo>
                    <a:pt x="623" y="1636"/>
                  </a:lnTo>
                  <a:lnTo>
                    <a:pt x="615" y="1636"/>
                  </a:lnTo>
                  <a:lnTo>
                    <a:pt x="605" y="1636"/>
                  </a:lnTo>
                  <a:lnTo>
                    <a:pt x="605" y="1636"/>
                  </a:lnTo>
                  <a:lnTo>
                    <a:pt x="595" y="1634"/>
                  </a:lnTo>
                  <a:lnTo>
                    <a:pt x="585" y="1632"/>
                  </a:lnTo>
                  <a:lnTo>
                    <a:pt x="582" y="1630"/>
                  </a:lnTo>
                  <a:lnTo>
                    <a:pt x="578" y="1627"/>
                  </a:lnTo>
                  <a:lnTo>
                    <a:pt x="576" y="1624"/>
                  </a:lnTo>
                  <a:lnTo>
                    <a:pt x="575" y="1621"/>
                  </a:lnTo>
                  <a:lnTo>
                    <a:pt x="575" y="1621"/>
                  </a:lnTo>
                  <a:lnTo>
                    <a:pt x="574" y="1618"/>
                  </a:lnTo>
                  <a:lnTo>
                    <a:pt x="573" y="1615"/>
                  </a:lnTo>
                  <a:lnTo>
                    <a:pt x="568" y="1610"/>
                  </a:lnTo>
                  <a:lnTo>
                    <a:pt x="561" y="1606"/>
                  </a:lnTo>
                  <a:lnTo>
                    <a:pt x="554" y="1601"/>
                  </a:lnTo>
                  <a:lnTo>
                    <a:pt x="554" y="1601"/>
                  </a:lnTo>
                  <a:lnTo>
                    <a:pt x="549" y="1598"/>
                  </a:lnTo>
                  <a:lnTo>
                    <a:pt x="543" y="1596"/>
                  </a:lnTo>
                  <a:lnTo>
                    <a:pt x="538" y="1595"/>
                  </a:lnTo>
                  <a:lnTo>
                    <a:pt x="532" y="1595"/>
                  </a:lnTo>
                  <a:lnTo>
                    <a:pt x="519" y="1595"/>
                  </a:lnTo>
                  <a:lnTo>
                    <a:pt x="505" y="1595"/>
                  </a:lnTo>
                  <a:lnTo>
                    <a:pt x="505" y="1595"/>
                  </a:lnTo>
                  <a:lnTo>
                    <a:pt x="500" y="1595"/>
                  </a:lnTo>
                  <a:lnTo>
                    <a:pt x="495" y="1593"/>
                  </a:lnTo>
                  <a:lnTo>
                    <a:pt x="491" y="1591"/>
                  </a:lnTo>
                  <a:lnTo>
                    <a:pt x="488" y="1588"/>
                  </a:lnTo>
                  <a:lnTo>
                    <a:pt x="487" y="1584"/>
                  </a:lnTo>
                  <a:lnTo>
                    <a:pt x="485" y="1581"/>
                  </a:lnTo>
                  <a:lnTo>
                    <a:pt x="485" y="1577"/>
                  </a:lnTo>
                  <a:lnTo>
                    <a:pt x="485" y="1574"/>
                  </a:lnTo>
                  <a:lnTo>
                    <a:pt x="485" y="1574"/>
                  </a:lnTo>
                  <a:lnTo>
                    <a:pt x="486" y="1566"/>
                  </a:lnTo>
                  <a:lnTo>
                    <a:pt x="486" y="1556"/>
                  </a:lnTo>
                  <a:lnTo>
                    <a:pt x="484" y="1544"/>
                  </a:lnTo>
                  <a:lnTo>
                    <a:pt x="480" y="1531"/>
                  </a:lnTo>
                  <a:lnTo>
                    <a:pt x="480" y="1531"/>
                  </a:lnTo>
                  <a:lnTo>
                    <a:pt x="476" y="1520"/>
                  </a:lnTo>
                  <a:lnTo>
                    <a:pt x="474" y="1512"/>
                  </a:lnTo>
                  <a:lnTo>
                    <a:pt x="473" y="1509"/>
                  </a:lnTo>
                  <a:lnTo>
                    <a:pt x="471" y="1506"/>
                  </a:lnTo>
                  <a:lnTo>
                    <a:pt x="468" y="1503"/>
                  </a:lnTo>
                  <a:lnTo>
                    <a:pt x="464" y="1499"/>
                  </a:lnTo>
                  <a:lnTo>
                    <a:pt x="464" y="1499"/>
                  </a:lnTo>
                  <a:lnTo>
                    <a:pt x="460" y="1496"/>
                  </a:lnTo>
                  <a:lnTo>
                    <a:pt x="459" y="1493"/>
                  </a:lnTo>
                  <a:lnTo>
                    <a:pt x="460" y="1489"/>
                  </a:lnTo>
                  <a:lnTo>
                    <a:pt x="462" y="1485"/>
                  </a:lnTo>
                  <a:lnTo>
                    <a:pt x="470" y="1475"/>
                  </a:lnTo>
                  <a:lnTo>
                    <a:pt x="475" y="1469"/>
                  </a:lnTo>
                  <a:lnTo>
                    <a:pt x="480" y="1461"/>
                  </a:lnTo>
                  <a:lnTo>
                    <a:pt x="480" y="1461"/>
                  </a:lnTo>
                  <a:lnTo>
                    <a:pt x="483" y="1454"/>
                  </a:lnTo>
                  <a:lnTo>
                    <a:pt x="484" y="1449"/>
                  </a:lnTo>
                  <a:lnTo>
                    <a:pt x="483" y="1444"/>
                  </a:lnTo>
                  <a:lnTo>
                    <a:pt x="481" y="1440"/>
                  </a:lnTo>
                  <a:lnTo>
                    <a:pt x="476" y="1433"/>
                  </a:lnTo>
                  <a:lnTo>
                    <a:pt x="474" y="1429"/>
                  </a:lnTo>
                  <a:lnTo>
                    <a:pt x="472" y="1424"/>
                  </a:lnTo>
                  <a:lnTo>
                    <a:pt x="472" y="1424"/>
                  </a:lnTo>
                  <a:lnTo>
                    <a:pt x="471" y="1419"/>
                  </a:lnTo>
                  <a:lnTo>
                    <a:pt x="468" y="1414"/>
                  </a:lnTo>
                  <a:lnTo>
                    <a:pt x="463" y="1409"/>
                  </a:lnTo>
                  <a:lnTo>
                    <a:pt x="457" y="1405"/>
                  </a:lnTo>
                  <a:lnTo>
                    <a:pt x="445" y="1398"/>
                  </a:lnTo>
                  <a:lnTo>
                    <a:pt x="436" y="1394"/>
                  </a:lnTo>
                  <a:lnTo>
                    <a:pt x="436" y="1394"/>
                  </a:lnTo>
                  <a:lnTo>
                    <a:pt x="428" y="1391"/>
                  </a:lnTo>
                  <a:lnTo>
                    <a:pt x="419" y="1388"/>
                  </a:lnTo>
                  <a:lnTo>
                    <a:pt x="409" y="1386"/>
                  </a:lnTo>
                  <a:lnTo>
                    <a:pt x="398" y="1385"/>
                  </a:lnTo>
                  <a:lnTo>
                    <a:pt x="398" y="1385"/>
                  </a:lnTo>
                  <a:lnTo>
                    <a:pt x="394" y="1385"/>
                  </a:lnTo>
                  <a:lnTo>
                    <a:pt x="392" y="1384"/>
                  </a:lnTo>
                  <a:lnTo>
                    <a:pt x="391" y="1382"/>
                  </a:lnTo>
                  <a:lnTo>
                    <a:pt x="391" y="1380"/>
                  </a:lnTo>
                  <a:lnTo>
                    <a:pt x="393" y="1374"/>
                  </a:lnTo>
                  <a:lnTo>
                    <a:pt x="394" y="1371"/>
                  </a:lnTo>
                  <a:lnTo>
                    <a:pt x="394" y="1367"/>
                  </a:lnTo>
                  <a:lnTo>
                    <a:pt x="394" y="1367"/>
                  </a:lnTo>
                  <a:lnTo>
                    <a:pt x="393" y="1364"/>
                  </a:lnTo>
                  <a:lnTo>
                    <a:pt x="391" y="1362"/>
                  </a:lnTo>
                  <a:lnTo>
                    <a:pt x="389" y="1360"/>
                  </a:lnTo>
                  <a:lnTo>
                    <a:pt x="386" y="1360"/>
                  </a:lnTo>
                  <a:lnTo>
                    <a:pt x="383" y="1360"/>
                  </a:lnTo>
                  <a:lnTo>
                    <a:pt x="381" y="1361"/>
                  </a:lnTo>
                  <a:lnTo>
                    <a:pt x="378" y="1363"/>
                  </a:lnTo>
                  <a:lnTo>
                    <a:pt x="375" y="1366"/>
                  </a:lnTo>
                  <a:lnTo>
                    <a:pt x="375" y="1366"/>
                  </a:lnTo>
                  <a:lnTo>
                    <a:pt x="372" y="1367"/>
                  </a:lnTo>
                  <a:lnTo>
                    <a:pt x="369" y="1368"/>
                  </a:lnTo>
                  <a:lnTo>
                    <a:pt x="366" y="1367"/>
                  </a:lnTo>
                  <a:lnTo>
                    <a:pt x="363" y="1365"/>
                  </a:lnTo>
                  <a:lnTo>
                    <a:pt x="361" y="1363"/>
                  </a:lnTo>
                  <a:lnTo>
                    <a:pt x="360" y="1360"/>
                  </a:lnTo>
                  <a:lnTo>
                    <a:pt x="359" y="1357"/>
                  </a:lnTo>
                  <a:lnTo>
                    <a:pt x="360" y="1354"/>
                  </a:lnTo>
                  <a:lnTo>
                    <a:pt x="360" y="1354"/>
                  </a:lnTo>
                  <a:lnTo>
                    <a:pt x="362" y="1349"/>
                  </a:lnTo>
                  <a:lnTo>
                    <a:pt x="363" y="1347"/>
                  </a:lnTo>
                  <a:lnTo>
                    <a:pt x="362" y="1345"/>
                  </a:lnTo>
                  <a:lnTo>
                    <a:pt x="361" y="1344"/>
                  </a:lnTo>
                  <a:lnTo>
                    <a:pt x="358" y="1342"/>
                  </a:lnTo>
                  <a:lnTo>
                    <a:pt x="350" y="1340"/>
                  </a:lnTo>
                  <a:lnTo>
                    <a:pt x="350" y="1340"/>
                  </a:lnTo>
                  <a:lnTo>
                    <a:pt x="346" y="1339"/>
                  </a:lnTo>
                  <a:lnTo>
                    <a:pt x="342" y="1337"/>
                  </a:lnTo>
                  <a:lnTo>
                    <a:pt x="340" y="1335"/>
                  </a:lnTo>
                  <a:lnTo>
                    <a:pt x="338" y="1332"/>
                  </a:lnTo>
                  <a:lnTo>
                    <a:pt x="333" y="1325"/>
                  </a:lnTo>
                  <a:lnTo>
                    <a:pt x="330" y="1320"/>
                  </a:lnTo>
                  <a:lnTo>
                    <a:pt x="324" y="1314"/>
                  </a:lnTo>
                  <a:lnTo>
                    <a:pt x="324" y="1314"/>
                  </a:lnTo>
                  <a:lnTo>
                    <a:pt x="319" y="1308"/>
                  </a:lnTo>
                  <a:lnTo>
                    <a:pt x="317" y="1304"/>
                  </a:lnTo>
                  <a:lnTo>
                    <a:pt x="316" y="1300"/>
                  </a:lnTo>
                  <a:lnTo>
                    <a:pt x="318" y="1298"/>
                  </a:lnTo>
                  <a:lnTo>
                    <a:pt x="321" y="1296"/>
                  </a:lnTo>
                  <a:lnTo>
                    <a:pt x="325" y="1295"/>
                  </a:lnTo>
                  <a:lnTo>
                    <a:pt x="337" y="1295"/>
                  </a:lnTo>
                  <a:lnTo>
                    <a:pt x="337" y="1295"/>
                  </a:lnTo>
                  <a:lnTo>
                    <a:pt x="343" y="1297"/>
                  </a:lnTo>
                  <a:lnTo>
                    <a:pt x="349" y="1299"/>
                  </a:lnTo>
                  <a:lnTo>
                    <a:pt x="354" y="1302"/>
                  </a:lnTo>
                  <a:lnTo>
                    <a:pt x="359" y="1306"/>
                  </a:lnTo>
                  <a:lnTo>
                    <a:pt x="364" y="1310"/>
                  </a:lnTo>
                  <a:lnTo>
                    <a:pt x="368" y="1316"/>
                  </a:lnTo>
                  <a:lnTo>
                    <a:pt x="377" y="1327"/>
                  </a:lnTo>
                  <a:lnTo>
                    <a:pt x="377" y="1327"/>
                  </a:lnTo>
                  <a:lnTo>
                    <a:pt x="381" y="1332"/>
                  </a:lnTo>
                  <a:lnTo>
                    <a:pt x="386" y="1335"/>
                  </a:lnTo>
                  <a:lnTo>
                    <a:pt x="391" y="1338"/>
                  </a:lnTo>
                  <a:lnTo>
                    <a:pt x="396" y="1339"/>
                  </a:lnTo>
                  <a:lnTo>
                    <a:pt x="407" y="1341"/>
                  </a:lnTo>
                  <a:lnTo>
                    <a:pt x="412" y="1342"/>
                  </a:lnTo>
                  <a:lnTo>
                    <a:pt x="417" y="1344"/>
                  </a:lnTo>
                  <a:lnTo>
                    <a:pt x="417" y="1344"/>
                  </a:lnTo>
                  <a:lnTo>
                    <a:pt x="429" y="1348"/>
                  </a:lnTo>
                  <a:lnTo>
                    <a:pt x="443" y="1352"/>
                  </a:lnTo>
                  <a:lnTo>
                    <a:pt x="472" y="1357"/>
                  </a:lnTo>
                  <a:lnTo>
                    <a:pt x="472" y="1357"/>
                  </a:lnTo>
                  <a:lnTo>
                    <a:pt x="485" y="1360"/>
                  </a:lnTo>
                  <a:lnTo>
                    <a:pt x="500" y="1365"/>
                  </a:lnTo>
                  <a:lnTo>
                    <a:pt x="516" y="1371"/>
                  </a:lnTo>
                  <a:lnTo>
                    <a:pt x="531" y="1378"/>
                  </a:lnTo>
                  <a:lnTo>
                    <a:pt x="531" y="1378"/>
                  </a:lnTo>
                  <a:lnTo>
                    <a:pt x="540" y="1381"/>
                  </a:lnTo>
                  <a:lnTo>
                    <a:pt x="550" y="1384"/>
                  </a:lnTo>
                  <a:lnTo>
                    <a:pt x="572" y="1388"/>
                  </a:lnTo>
                  <a:lnTo>
                    <a:pt x="595" y="1391"/>
                  </a:lnTo>
                  <a:lnTo>
                    <a:pt x="617" y="1392"/>
                  </a:lnTo>
                  <a:lnTo>
                    <a:pt x="617" y="1392"/>
                  </a:lnTo>
                  <a:lnTo>
                    <a:pt x="626" y="1393"/>
                  </a:lnTo>
                  <a:lnTo>
                    <a:pt x="635" y="1395"/>
                  </a:lnTo>
                  <a:lnTo>
                    <a:pt x="643" y="1398"/>
                  </a:lnTo>
                  <a:lnTo>
                    <a:pt x="652" y="1402"/>
                  </a:lnTo>
                  <a:lnTo>
                    <a:pt x="671" y="1410"/>
                  </a:lnTo>
                  <a:lnTo>
                    <a:pt x="683" y="1414"/>
                  </a:lnTo>
                  <a:lnTo>
                    <a:pt x="697" y="1417"/>
                  </a:lnTo>
                  <a:lnTo>
                    <a:pt x="697" y="1417"/>
                  </a:lnTo>
                  <a:lnTo>
                    <a:pt x="704" y="1418"/>
                  </a:lnTo>
                  <a:lnTo>
                    <a:pt x="712" y="1418"/>
                  </a:lnTo>
                  <a:lnTo>
                    <a:pt x="730" y="1417"/>
                  </a:lnTo>
                  <a:lnTo>
                    <a:pt x="747" y="1414"/>
                  </a:lnTo>
                  <a:lnTo>
                    <a:pt x="763" y="1410"/>
                  </a:lnTo>
                  <a:lnTo>
                    <a:pt x="779" y="1404"/>
                  </a:lnTo>
                  <a:lnTo>
                    <a:pt x="793" y="1398"/>
                  </a:lnTo>
                  <a:lnTo>
                    <a:pt x="807" y="1392"/>
                  </a:lnTo>
                  <a:lnTo>
                    <a:pt x="816" y="1387"/>
                  </a:lnTo>
                  <a:lnTo>
                    <a:pt x="816" y="1387"/>
                  </a:lnTo>
                  <a:lnTo>
                    <a:pt x="851" y="1362"/>
                  </a:lnTo>
                  <a:lnTo>
                    <a:pt x="886" y="1337"/>
                  </a:lnTo>
                  <a:lnTo>
                    <a:pt x="886" y="1337"/>
                  </a:lnTo>
                  <a:lnTo>
                    <a:pt x="891" y="1334"/>
                  </a:lnTo>
                  <a:lnTo>
                    <a:pt x="894" y="1330"/>
                  </a:lnTo>
                  <a:lnTo>
                    <a:pt x="897" y="1326"/>
                  </a:lnTo>
                  <a:lnTo>
                    <a:pt x="899" y="1321"/>
                  </a:lnTo>
                  <a:lnTo>
                    <a:pt x="902" y="1312"/>
                  </a:lnTo>
                  <a:lnTo>
                    <a:pt x="903" y="1302"/>
                  </a:lnTo>
                  <a:lnTo>
                    <a:pt x="903" y="1292"/>
                  </a:lnTo>
                  <a:lnTo>
                    <a:pt x="902" y="1283"/>
                  </a:lnTo>
                  <a:lnTo>
                    <a:pt x="899" y="1277"/>
                  </a:lnTo>
                  <a:lnTo>
                    <a:pt x="898" y="1274"/>
                  </a:lnTo>
                  <a:lnTo>
                    <a:pt x="896" y="1273"/>
                  </a:lnTo>
                  <a:lnTo>
                    <a:pt x="896" y="1273"/>
                  </a:lnTo>
                  <a:lnTo>
                    <a:pt x="892" y="1271"/>
                  </a:lnTo>
                  <a:lnTo>
                    <a:pt x="889" y="1268"/>
                  </a:lnTo>
                  <a:lnTo>
                    <a:pt x="885" y="1264"/>
                  </a:lnTo>
                  <a:lnTo>
                    <a:pt x="883" y="1261"/>
                  </a:lnTo>
                  <a:lnTo>
                    <a:pt x="880" y="1252"/>
                  </a:lnTo>
                  <a:lnTo>
                    <a:pt x="878" y="1240"/>
                  </a:lnTo>
                  <a:lnTo>
                    <a:pt x="878" y="1240"/>
                  </a:lnTo>
                  <a:lnTo>
                    <a:pt x="877" y="1234"/>
                  </a:lnTo>
                  <a:lnTo>
                    <a:pt x="875" y="1231"/>
                  </a:lnTo>
                  <a:lnTo>
                    <a:pt x="873" y="1228"/>
                  </a:lnTo>
                  <a:lnTo>
                    <a:pt x="870" y="1227"/>
                  </a:lnTo>
                  <a:lnTo>
                    <a:pt x="867" y="1227"/>
                  </a:lnTo>
                  <a:lnTo>
                    <a:pt x="862" y="1227"/>
                  </a:lnTo>
                  <a:lnTo>
                    <a:pt x="852" y="1227"/>
                  </a:lnTo>
                  <a:lnTo>
                    <a:pt x="852" y="1227"/>
                  </a:lnTo>
                  <a:lnTo>
                    <a:pt x="847" y="1227"/>
                  </a:lnTo>
                  <a:lnTo>
                    <a:pt x="843" y="1226"/>
                  </a:lnTo>
                  <a:lnTo>
                    <a:pt x="839" y="1225"/>
                  </a:lnTo>
                  <a:lnTo>
                    <a:pt x="837" y="1223"/>
                  </a:lnTo>
                  <a:lnTo>
                    <a:pt x="833" y="1217"/>
                  </a:lnTo>
                  <a:lnTo>
                    <a:pt x="829" y="1210"/>
                  </a:lnTo>
                  <a:lnTo>
                    <a:pt x="829" y="1210"/>
                  </a:lnTo>
                  <a:lnTo>
                    <a:pt x="824" y="1201"/>
                  </a:lnTo>
                  <a:lnTo>
                    <a:pt x="818" y="1194"/>
                  </a:lnTo>
                  <a:lnTo>
                    <a:pt x="814" y="1191"/>
                  </a:lnTo>
                  <a:lnTo>
                    <a:pt x="810" y="1189"/>
                  </a:lnTo>
                  <a:lnTo>
                    <a:pt x="805" y="1188"/>
                  </a:lnTo>
                  <a:lnTo>
                    <a:pt x="799" y="1187"/>
                  </a:lnTo>
                  <a:lnTo>
                    <a:pt x="799" y="1187"/>
                  </a:lnTo>
                  <a:lnTo>
                    <a:pt x="794" y="1187"/>
                  </a:lnTo>
                  <a:lnTo>
                    <a:pt x="790" y="1186"/>
                  </a:lnTo>
                  <a:lnTo>
                    <a:pt x="781" y="1182"/>
                  </a:lnTo>
                  <a:lnTo>
                    <a:pt x="771" y="1176"/>
                  </a:lnTo>
                  <a:lnTo>
                    <a:pt x="765" y="1174"/>
                  </a:lnTo>
                  <a:lnTo>
                    <a:pt x="758" y="1172"/>
                  </a:lnTo>
                  <a:lnTo>
                    <a:pt x="758" y="1172"/>
                  </a:lnTo>
                  <a:lnTo>
                    <a:pt x="752" y="1169"/>
                  </a:lnTo>
                  <a:lnTo>
                    <a:pt x="747" y="1168"/>
                  </a:lnTo>
                  <a:lnTo>
                    <a:pt x="743" y="1164"/>
                  </a:lnTo>
                  <a:lnTo>
                    <a:pt x="741" y="1163"/>
                  </a:lnTo>
                  <a:lnTo>
                    <a:pt x="739" y="1162"/>
                  </a:lnTo>
                  <a:lnTo>
                    <a:pt x="729" y="1162"/>
                  </a:lnTo>
                  <a:lnTo>
                    <a:pt x="729" y="1162"/>
                  </a:lnTo>
                  <a:lnTo>
                    <a:pt x="722" y="1161"/>
                  </a:lnTo>
                  <a:lnTo>
                    <a:pt x="715" y="1161"/>
                  </a:lnTo>
                  <a:lnTo>
                    <a:pt x="710" y="1159"/>
                  </a:lnTo>
                  <a:lnTo>
                    <a:pt x="704" y="1157"/>
                  </a:lnTo>
                  <a:lnTo>
                    <a:pt x="698" y="1153"/>
                  </a:lnTo>
                  <a:lnTo>
                    <a:pt x="691" y="1149"/>
                  </a:lnTo>
                  <a:lnTo>
                    <a:pt x="675" y="1136"/>
                  </a:lnTo>
                  <a:lnTo>
                    <a:pt x="675" y="1136"/>
                  </a:lnTo>
                  <a:lnTo>
                    <a:pt x="666" y="1128"/>
                  </a:lnTo>
                  <a:lnTo>
                    <a:pt x="657" y="1122"/>
                  </a:lnTo>
                  <a:lnTo>
                    <a:pt x="648" y="1116"/>
                  </a:lnTo>
                  <a:lnTo>
                    <a:pt x="639" y="1111"/>
                  </a:lnTo>
                  <a:lnTo>
                    <a:pt x="619" y="1102"/>
                  </a:lnTo>
                  <a:lnTo>
                    <a:pt x="597" y="1090"/>
                  </a:lnTo>
                  <a:lnTo>
                    <a:pt x="597" y="1090"/>
                  </a:lnTo>
                  <a:lnTo>
                    <a:pt x="586" y="1085"/>
                  </a:lnTo>
                  <a:lnTo>
                    <a:pt x="578" y="1081"/>
                  </a:lnTo>
                  <a:lnTo>
                    <a:pt x="571" y="1079"/>
                  </a:lnTo>
                  <a:lnTo>
                    <a:pt x="565" y="1078"/>
                  </a:lnTo>
                  <a:lnTo>
                    <a:pt x="559" y="1077"/>
                  </a:lnTo>
                  <a:lnTo>
                    <a:pt x="554" y="1076"/>
                  </a:lnTo>
                  <a:lnTo>
                    <a:pt x="549" y="1073"/>
                  </a:lnTo>
                  <a:lnTo>
                    <a:pt x="541" y="1069"/>
                  </a:lnTo>
                  <a:lnTo>
                    <a:pt x="541" y="1069"/>
                  </a:lnTo>
                  <a:lnTo>
                    <a:pt x="534" y="1064"/>
                  </a:lnTo>
                  <a:lnTo>
                    <a:pt x="528" y="1061"/>
                  </a:lnTo>
                  <a:lnTo>
                    <a:pt x="522" y="1059"/>
                  </a:lnTo>
                  <a:lnTo>
                    <a:pt x="517" y="1058"/>
                  </a:lnTo>
                  <a:lnTo>
                    <a:pt x="512" y="1058"/>
                  </a:lnTo>
                  <a:lnTo>
                    <a:pt x="507" y="1060"/>
                  </a:lnTo>
                  <a:lnTo>
                    <a:pt x="502" y="1062"/>
                  </a:lnTo>
                  <a:lnTo>
                    <a:pt x="497" y="1064"/>
                  </a:lnTo>
                  <a:lnTo>
                    <a:pt x="497" y="1064"/>
                  </a:lnTo>
                  <a:lnTo>
                    <a:pt x="492" y="1067"/>
                  </a:lnTo>
                  <a:lnTo>
                    <a:pt x="487" y="1068"/>
                  </a:lnTo>
                  <a:lnTo>
                    <a:pt x="482" y="1067"/>
                  </a:lnTo>
                  <a:lnTo>
                    <a:pt x="477" y="1065"/>
                  </a:lnTo>
                  <a:lnTo>
                    <a:pt x="472" y="1063"/>
                  </a:lnTo>
                  <a:lnTo>
                    <a:pt x="468" y="1060"/>
                  </a:lnTo>
                  <a:lnTo>
                    <a:pt x="465" y="1056"/>
                  </a:lnTo>
                  <a:lnTo>
                    <a:pt x="462" y="1053"/>
                  </a:lnTo>
                  <a:lnTo>
                    <a:pt x="462" y="1053"/>
                  </a:lnTo>
                  <a:lnTo>
                    <a:pt x="459" y="1050"/>
                  </a:lnTo>
                  <a:lnTo>
                    <a:pt x="453" y="1049"/>
                  </a:lnTo>
                  <a:lnTo>
                    <a:pt x="447" y="1048"/>
                  </a:lnTo>
                  <a:lnTo>
                    <a:pt x="440" y="1048"/>
                  </a:lnTo>
                  <a:lnTo>
                    <a:pt x="426" y="1048"/>
                  </a:lnTo>
                  <a:lnTo>
                    <a:pt x="416" y="1049"/>
                  </a:lnTo>
                  <a:lnTo>
                    <a:pt x="416" y="1049"/>
                  </a:lnTo>
                  <a:lnTo>
                    <a:pt x="409" y="1049"/>
                  </a:lnTo>
                  <a:lnTo>
                    <a:pt x="407" y="1050"/>
                  </a:lnTo>
                  <a:lnTo>
                    <a:pt x="404" y="1052"/>
                  </a:lnTo>
                  <a:lnTo>
                    <a:pt x="403" y="1055"/>
                  </a:lnTo>
                  <a:lnTo>
                    <a:pt x="401" y="1059"/>
                  </a:lnTo>
                  <a:lnTo>
                    <a:pt x="400" y="1073"/>
                  </a:lnTo>
                  <a:lnTo>
                    <a:pt x="400" y="1073"/>
                  </a:lnTo>
                  <a:lnTo>
                    <a:pt x="398" y="1081"/>
                  </a:lnTo>
                  <a:lnTo>
                    <a:pt x="396" y="1087"/>
                  </a:lnTo>
                  <a:lnTo>
                    <a:pt x="392" y="1091"/>
                  </a:lnTo>
                  <a:lnTo>
                    <a:pt x="387" y="1093"/>
                  </a:lnTo>
                  <a:lnTo>
                    <a:pt x="382" y="1094"/>
                  </a:lnTo>
                  <a:lnTo>
                    <a:pt x="377" y="1093"/>
                  </a:lnTo>
                  <a:lnTo>
                    <a:pt x="370" y="1092"/>
                  </a:lnTo>
                  <a:lnTo>
                    <a:pt x="366" y="1090"/>
                  </a:lnTo>
                  <a:lnTo>
                    <a:pt x="366" y="1090"/>
                  </a:lnTo>
                  <a:lnTo>
                    <a:pt x="364" y="1089"/>
                  </a:lnTo>
                  <a:lnTo>
                    <a:pt x="363" y="1088"/>
                  </a:lnTo>
                  <a:lnTo>
                    <a:pt x="363" y="1086"/>
                  </a:lnTo>
                  <a:lnTo>
                    <a:pt x="364" y="1085"/>
                  </a:lnTo>
                  <a:lnTo>
                    <a:pt x="367" y="1081"/>
                  </a:lnTo>
                  <a:lnTo>
                    <a:pt x="371" y="1077"/>
                  </a:lnTo>
                  <a:lnTo>
                    <a:pt x="383" y="1067"/>
                  </a:lnTo>
                  <a:lnTo>
                    <a:pt x="387" y="1061"/>
                  </a:lnTo>
                  <a:lnTo>
                    <a:pt x="390" y="1054"/>
                  </a:lnTo>
                  <a:lnTo>
                    <a:pt x="390" y="1054"/>
                  </a:lnTo>
                  <a:lnTo>
                    <a:pt x="390" y="1049"/>
                  </a:lnTo>
                  <a:lnTo>
                    <a:pt x="390" y="1044"/>
                  </a:lnTo>
                  <a:lnTo>
                    <a:pt x="388" y="1041"/>
                  </a:lnTo>
                  <a:lnTo>
                    <a:pt x="385" y="1039"/>
                  </a:lnTo>
                  <a:lnTo>
                    <a:pt x="382" y="1038"/>
                  </a:lnTo>
                  <a:lnTo>
                    <a:pt x="378" y="1039"/>
                  </a:lnTo>
                  <a:lnTo>
                    <a:pt x="375" y="1040"/>
                  </a:lnTo>
                  <a:lnTo>
                    <a:pt x="372" y="1043"/>
                  </a:lnTo>
                  <a:lnTo>
                    <a:pt x="372" y="1043"/>
                  </a:lnTo>
                  <a:lnTo>
                    <a:pt x="369" y="1046"/>
                  </a:lnTo>
                  <a:lnTo>
                    <a:pt x="366" y="1048"/>
                  </a:lnTo>
                  <a:lnTo>
                    <a:pt x="362" y="1050"/>
                  </a:lnTo>
                  <a:lnTo>
                    <a:pt x="358" y="1051"/>
                  </a:lnTo>
                  <a:lnTo>
                    <a:pt x="351" y="1051"/>
                  </a:lnTo>
                  <a:lnTo>
                    <a:pt x="349" y="1050"/>
                  </a:lnTo>
                  <a:lnTo>
                    <a:pt x="349" y="1049"/>
                  </a:lnTo>
                  <a:lnTo>
                    <a:pt x="349" y="1049"/>
                  </a:lnTo>
                  <a:lnTo>
                    <a:pt x="347" y="1045"/>
                  </a:lnTo>
                  <a:lnTo>
                    <a:pt x="343" y="1039"/>
                  </a:lnTo>
                  <a:lnTo>
                    <a:pt x="339" y="1036"/>
                  </a:lnTo>
                  <a:lnTo>
                    <a:pt x="335" y="1034"/>
                  </a:lnTo>
                  <a:lnTo>
                    <a:pt x="329" y="1030"/>
                  </a:lnTo>
                  <a:lnTo>
                    <a:pt x="323" y="1028"/>
                  </a:lnTo>
                  <a:lnTo>
                    <a:pt x="323" y="1028"/>
                  </a:lnTo>
                  <a:lnTo>
                    <a:pt x="317" y="1025"/>
                  </a:lnTo>
                  <a:lnTo>
                    <a:pt x="313" y="1022"/>
                  </a:lnTo>
                  <a:lnTo>
                    <a:pt x="312" y="1019"/>
                  </a:lnTo>
                  <a:lnTo>
                    <a:pt x="312" y="1017"/>
                  </a:lnTo>
                  <a:lnTo>
                    <a:pt x="313" y="1014"/>
                  </a:lnTo>
                  <a:lnTo>
                    <a:pt x="316" y="1013"/>
                  </a:lnTo>
                  <a:lnTo>
                    <a:pt x="320" y="1012"/>
                  </a:lnTo>
                  <a:lnTo>
                    <a:pt x="324" y="1013"/>
                  </a:lnTo>
                  <a:lnTo>
                    <a:pt x="324" y="1013"/>
                  </a:lnTo>
                  <a:lnTo>
                    <a:pt x="335" y="1016"/>
                  </a:lnTo>
                  <a:lnTo>
                    <a:pt x="346" y="1016"/>
                  </a:lnTo>
                  <a:lnTo>
                    <a:pt x="351" y="1016"/>
                  </a:lnTo>
                  <a:lnTo>
                    <a:pt x="354" y="1015"/>
                  </a:lnTo>
                  <a:lnTo>
                    <a:pt x="357" y="1013"/>
                  </a:lnTo>
                  <a:lnTo>
                    <a:pt x="359" y="1010"/>
                  </a:lnTo>
                  <a:lnTo>
                    <a:pt x="359" y="1010"/>
                  </a:lnTo>
                  <a:lnTo>
                    <a:pt x="359" y="1008"/>
                  </a:lnTo>
                  <a:lnTo>
                    <a:pt x="358" y="1005"/>
                  </a:lnTo>
                  <a:lnTo>
                    <a:pt x="357" y="1002"/>
                  </a:lnTo>
                  <a:lnTo>
                    <a:pt x="355" y="1000"/>
                  </a:lnTo>
                  <a:lnTo>
                    <a:pt x="352" y="998"/>
                  </a:lnTo>
                  <a:lnTo>
                    <a:pt x="348" y="996"/>
                  </a:lnTo>
                  <a:lnTo>
                    <a:pt x="343" y="995"/>
                  </a:lnTo>
                  <a:lnTo>
                    <a:pt x="337" y="995"/>
                  </a:lnTo>
                  <a:lnTo>
                    <a:pt x="337" y="995"/>
                  </a:lnTo>
                  <a:lnTo>
                    <a:pt x="332" y="994"/>
                  </a:lnTo>
                  <a:lnTo>
                    <a:pt x="328" y="993"/>
                  </a:lnTo>
                  <a:lnTo>
                    <a:pt x="325" y="992"/>
                  </a:lnTo>
                  <a:lnTo>
                    <a:pt x="322" y="990"/>
                  </a:lnTo>
                  <a:lnTo>
                    <a:pt x="318" y="984"/>
                  </a:lnTo>
                  <a:lnTo>
                    <a:pt x="314" y="982"/>
                  </a:lnTo>
                  <a:lnTo>
                    <a:pt x="310" y="979"/>
                  </a:lnTo>
                  <a:lnTo>
                    <a:pt x="310" y="979"/>
                  </a:lnTo>
                  <a:lnTo>
                    <a:pt x="305" y="977"/>
                  </a:lnTo>
                  <a:lnTo>
                    <a:pt x="300" y="976"/>
                  </a:lnTo>
                  <a:lnTo>
                    <a:pt x="295" y="976"/>
                  </a:lnTo>
                  <a:lnTo>
                    <a:pt x="292" y="977"/>
                  </a:lnTo>
                  <a:lnTo>
                    <a:pt x="289" y="979"/>
                  </a:lnTo>
                  <a:lnTo>
                    <a:pt x="289" y="982"/>
                  </a:lnTo>
                  <a:lnTo>
                    <a:pt x="290" y="985"/>
                  </a:lnTo>
                  <a:lnTo>
                    <a:pt x="293" y="989"/>
                  </a:lnTo>
                  <a:lnTo>
                    <a:pt x="293" y="989"/>
                  </a:lnTo>
                  <a:lnTo>
                    <a:pt x="295" y="992"/>
                  </a:lnTo>
                  <a:lnTo>
                    <a:pt x="295" y="994"/>
                  </a:lnTo>
                  <a:lnTo>
                    <a:pt x="295" y="995"/>
                  </a:lnTo>
                  <a:lnTo>
                    <a:pt x="292" y="996"/>
                  </a:lnTo>
                  <a:lnTo>
                    <a:pt x="288" y="997"/>
                  </a:lnTo>
                  <a:lnTo>
                    <a:pt x="281" y="998"/>
                  </a:lnTo>
                  <a:lnTo>
                    <a:pt x="276" y="1000"/>
                  </a:lnTo>
                  <a:lnTo>
                    <a:pt x="270" y="1004"/>
                  </a:lnTo>
                  <a:lnTo>
                    <a:pt x="268" y="1006"/>
                  </a:lnTo>
                  <a:lnTo>
                    <a:pt x="266" y="1009"/>
                  </a:lnTo>
                  <a:lnTo>
                    <a:pt x="266" y="1009"/>
                  </a:lnTo>
                  <a:lnTo>
                    <a:pt x="262" y="1014"/>
                  </a:lnTo>
                  <a:lnTo>
                    <a:pt x="257" y="1018"/>
                  </a:lnTo>
                  <a:lnTo>
                    <a:pt x="252" y="1019"/>
                  </a:lnTo>
                  <a:lnTo>
                    <a:pt x="247" y="1019"/>
                  </a:lnTo>
                  <a:lnTo>
                    <a:pt x="243" y="1018"/>
                  </a:lnTo>
                  <a:lnTo>
                    <a:pt x="239" y="1016"/>
                  </a:lnTo>
                  <a:lnTo>
                    <a:pt x="237" y="1013"/>
                  </a:lnTo>
                  <a:lnTo>
                    <a:pt x="236" y="1009"/>
                  </a:lnTo>
                  <a:lnTo>
                    <a:pt x="236" y="1009"/>
                  </a:lnTo>
                  <a:lnTo>
                    <a:pt x="235" y="1005"/>
                  </a:lnTo>
                  <a:lnTo>
                    <a:pt x="233" y="1001"/>
                  </a:lnTo>
                  <a:lnTo>
                    <a:pt x="230" y="999"/>
                  </a:lnTo>
                  <a:lnTo>
                    <a:pt x="226" y="997"/>
                  </a:lnTo>
                  <a:lnTo>
                    <a:pt x="226" y="997"/>
                  </a:lnTo>
                  <a:lnTo>
                    <a:pt x="225" y="1003"/>
                  </a:lnTo>
                  <a:lnTo>
                    <a:pt x="224" y="1009"/>
                  </a:lnTo>
                  <a:lnTo>
                    <a:pt x="226" y="1020"/>
                  </a:lnTo>
                  <a:lnTo>
                    <a:pt x="226" y="1020"/>
                  </a:lnTo>
                  <a:lnTo>
                    <a:pt x="226" y="1023"/>
                  </a:lnTo>
                  <a:lnTo>
                    <a:pt x="226" y="1025"/>
                  </a:lnTo>
                  <a:lnTo>
                    <a:pt x="224" y="1027"/>
                  </a:lnTo>
                  <a:lnTo>
                    <a:pt x="222" y="1028"/>
                  </a:lnTo>
                  <a:lnTo>
                    <a:pt x="217" y="1029"/>
                  </a:lnTo>
                  <a:lnTo>
                    <a:pt x="210" y="1029"/>
                  </a:lnTo>
                  <a:lnTo>
                    <a:pt x="210" y="1029"/>
                  </a:lnTo>
                  <a:lnTo>
                    <a:pt x="204" y="1028"/>
                  </a:lnTo>
                  <a:lnTo>
                    <a:pt x="200" y="1026"/>
                  </a:lnTo>
                  <a:lnTo>
                    <a:pt x="196" y="1023"/>
                  </a:lnTo>
                  <a:lnTo>
                    <a:pt x="190" y="1020"/>
                  </a:lnTo>
                  <a:lnTo>
                    <a:pt x="190" y="1020"/>
                  </a:lnTo>
                  <a:lnTo>
                    <a:pt x="186" y="1019"/>
                  </a:lnTo>
                  <a:lnTo>
                    <a:pt x="182" y="1019"/>
                  </a:lnTo>
                  <a:lnTo>
                    <a:pt x="179" y="1021"/>
                  </a:lnTo>
                  <a:lnTo>
                    <a:pt x="176" y="1024"/>
                  </a:lnTo>
                  <a:lnTo>
                    <a:pt x="171" y="1031"/>
                  </a:lnTo>
                  <a:lnTo>
                    <a:pt x="168" y="1041"/>
                  </a:lnTo>
                  <a:lnTo>
                    <a:pt x="168" y="1041"/>
                  </a:lnTo>
                  <a:lnTo>
                    <a:pt x="166" y="1044"/>
                  </a:lnTo>
                  <a:lnTo>
                    <a:pt x="163" y="1047"/>
                  </a:lnTo>
                  <a:lnTo>
                    <a:pt x="161" y="1049"/>
                  </a:lnTo>
                  <a:lnTo>
                    <a:pt x="158" y="1050"/>
                  </a:lnTo>
                  <a:lnTo>
                    <a:pt x="151" y="1051"/>
                  </a:lnTo>
                  <a:lnTo>
                    <a:pt x="144" y="1051"/>
                  </a:lnTo>
                  <a:lnTo>
                    <a:pt x="144" y="1051"/>
                  </a:lnTo>
                  <a:lnTo>
                    <a:pt x="140" y="1052"/>
                  </a:lnTo>
                  <a:lnTo>
                    <a:pt x="137" y="1053"/>
                  </a:lnTo>
                  <a:lnTo>
                    <a:pt x="134" y="1056"/>
                  </a:lnTo>
                  <a:lnTo>
                    <a:pt x="132" y="1059"/>
                  </a:lnTo>
                  <a:lnTo>
                    <a:pt x="127" y="1067"/>
                  </a:lnTo>
                  <a:lnTo>
                    <a:pt x="123" y="1077"/>
                  </a:lnTo>
                  <a:lnTo>
                    <a:pt x="123" y="1077"/>
                  </a:lnTo>
                  <a:lnTo>
                    <a:pt x="120" y="1080"/>
                  </a:lnTo>
                  <a:lnTo>
                    <a:pt x="118" y="1083"/>
                  </a:lnTo>
                  <a:lnTo>
                    <a:pt x="114" y="1085"/>
                  </a:lnTo>
                  <a:lnTo>
                    <a:pt x="111" y="1086"/>
                  </a:lnTo>
                  <a:lnTo>
                    <a:pt x="108" y="1087"/>
                  </a:lnTo>
                  <a:lnTo>
                    <a:pt x="104" y="1087"/>
                  </a:lnTo>
                  <a:lnTo>
                    <a:pt x="102" y="1087"/>
                  </a:lnTo>
                  <a:lnTo>
                    <a:pt x="99" y="1086"/>
                  </a:lnTo>
                  <a:lnTo>
                    <a:pt x="99" y="1086"/>
                  </a:lnTo>
                  <a:lnTo>
                    <a:pt x="94" y="1091"/>
                  </a:lnTo>
                  <a:lnTo>
                    <a:pt x="91" y="1093"/>
                  </a:lnTo>
                  <a:lnTo>
                    <a:pt x="88" y="1094"/>
                  </a:lnTo>
                  <a:lnTo>
                    <a:pt x="88" y="1094"/>
                  </a:lnTo>
                  <a:lnTo>
                    <a:pt x="75" y="1095"/>
                  </a:lnTo>
                  <a:lnTo>
                    <a:pt x="70" y="1096"/>
                  </a:lnTo>
                  <a:lnTo>
                    <a:pt x="68" y="1097"/>
                  </a:lnTo>
                  <a:lnTo>
                    <a:pt x="68" y="1098"/>
                  </a:lnTo>
                  <a:lnTo>
                    <a:pt x="68" y="1098"/>
                  </a:lnTo>
                  <a:lnTo>
                    <a:pt x="67" y="1101"/>
                  </a:lnTo>
                  <a:lnTo>
                    <a:pt x="68" y="1103"/>
                  </a:lnTo>
                  <a:lnTo>
                    <a:pt x="69" y="1105"/>
                  </a:lnTo>
                  <a:lnTo>
                    <a:pt x="73" y="1106"/>
                  </a:lnTo>
                  <a:lnTo>
                    <a:pt x="73" y="1106"/>
                  </a:lnTo>
                  <a:lnTo>
                    <a:pt x="78" y="1107"/>
                  </a:lnTo>
                  <a:lnTo>
                    <a:pt x="82" y="1109"/>
                  </a:lnTo>
                  <a:lnTo>
                    <a:pt x="85" y="1112"/>
                  </a:lnTo>
                  <a:lnTo>
                    <a:pt x="85" y="1115"/>
                  </a:lnTo>
                  <a:lnTo>
                    <a:pt x="85" y="1115"/>
                  </a:lnTo>
                  <a:lnTo>
                    <a:pt x="84" y="1120"/>
                  </a:lnTo>
                  <a:lnTo>
                    <a:pt x="81" y="1124"/>
                  </a:lnTo>
                  <a:lnTo>
                    <a:pt x="78" y="1127"/>
                  </a:lnTo>
                  <a:lnTo>
                    <a:pt x="75" y="1130"/>
                  </a:lnTo>
                  <a:lnTo>
                    <a:pt x="75" y="1130"/>
                  </a:lnTo>
                  <a:lnTo>
                    <a:pt x="72" y="1133"/>
                  </a:lnTo>
                  <a:lnTo>
                    <a:pt x="70" y="1138"/>
                  </a:lnTo>
                  <a:lnTo>
                    <a:pt x="70" y="1142"/>
                  </a:lnTo>
                  <a:lnTo>
                    <a:pt x="70" y="1148"/>
                  </a:lnTo>
                  <a:lnTo>
                    <a:pt x="70" y="1148"/>
                  </a:lnTo>
                  <a:lnTo>
                    <a:pt x="69" y="1153"/>
                  </a:lnTo>
                  <a:lnTo>
                    <a:pt x="70" y="1159"/>
                  </a:lnTo>
                  <a:lnTo>
                    <a:pt x="70" y="1161"/>
                  </a:lnTo>
                  <a:lnTo>
                    <a:pt x="72" y="1163"/>
                  </a:lnTo>
                  <a:lnTo>
                    <a:pt x="74" y="1166"/>
                  </a:lnTo>
                  <a:lnTo>
                    <a:pt x="77" y="1168"/>
                  </a:lnTo>
                  <a:lnTo>
                    <a:pt x="77" y="1168"/>
                  </a:lnTo>
                  <a:lnTo>
                    <a:pt x="80" y="1171"/>
                  </a:lnTo>
                  <a:lnTo>
                    <a:pt x="83" y="1174"/>
                  </a:lnTo>
                  <a:lnTo>
                    <a:pt x="89" y="1180"/>
                  </a:lnTo>
                  <a:lnTo>
                    <a:pt x="91" y="1183"/>
                  </a:lnTo>
                  <a:lnTo>
                    <a:pt x="94" y="1185"/>
                  </a:lnTo>
                  <a:lnTo>
                    <a:pt x="98" y="1187"/>
                  </a:lnTo>
                  <a:lnTo>
                    <a:pt x="102" y="1187"/>
                  </a:lnTo>
                  <a:lnTo>
                    <a:pt x="102" y="1187"/>
                  </a:lnTo>
                  <a:lnTo>
                    <a:pt x="110" y="1188"/>
                  </a:lnTo>
                  <a:lnTo>
                    <a:pt x="114" y="1189"/>
                  </a:lnTo>
                  <a:lnTo>
                    <a:pt x="118" y="1190"/>
                  </a:lnTo>
                  <a:lnTo>
                    <a:pt x="124" y="1195"/>
                  </a:lnTo>
                  <a:lnTo>
                    <a:pt x="132" y="1205"/>
                  </a:lnTo>
                  <a:lnTo>
                    <a:pt x="132" y="1205"/>
                  </a:lnTo>
                  <a:lnTo>
                    <a:pt x="141" y="1216"/>
                  </a:lnTo>
                  <a:lnTo>
                    <a:pt x="148" y="1222"/>
                  </a:lnTo>
                  <a:lnTo>
                    <a:pt x="155" y="1227"/>
                  </a:lnTo>
                  <a:lnTo>
                    <a:pt x="160" y="1230"/>
                  </a:lnTo>
                  <a:lnTo>
                    <a:pt x="160" y="1230"/>
                  </a:lnTo>
                  <a:lnTo>
                    <a:pt x="162" y="1232"/>
                  </a:lnTo>
                  <a:lnTo>
                    <a:pt x="163" y="1235"/>
                  </a:lnTo>
                  <a:lnTo>
                    <a:pt x="165" y="1237"/>
                  </a:lnTo>
                  <a:lnTo>
                    <a:pt x="165" y="1241"/>
                  </a:lnTo>
                  <a:lnTo>
                    <a:pt x="165" y="1244"/>
                  </a:lnTo>
                  <a:lnTo>
                    <a:pt x="163" y="1248"/>
                  </a:lnTo>
                  <a:lnTo>
                    <a:pt x="161" y="1252"/>
                  </a:lnTo>
                  <a:lnTo>
                    <a:pt x="158" y="1255"/>
                  </a:lnTo>
                  <a:lnTo>
                    <a:pt x="158" y="1255"/>
                  </a:lnTo>
                  <a:lnTo>
                    <a:pt x="150" y="1264"/>
                  </a:lnTo>
                  <a:lnTo>
                    <a:pt x="141" y="1274"/>
                  </a:lnTo>
                  <a:lnTo>
                    <a:pt x="127" y="1292"/>
                  </a:lnTo>
                  <a:lnTo>
                    <a:pt x="127" y="1292"/>
                  </a:lnTo>
                  <a:lnTo>
                    <a:pt x="121" y="1299"/>
                  </a:lnTo>
                  <a:lnTo>
                    <a:pt x="113" y="1305"/>
                  </a:lnTo>
                  <a:lnTo>
                    <a:pt x="108" y="1312"/>
                  </a:lnTo>
                  <a:lnTo>
                    <a:pt x="106" y="1315"/>
                  </a:lnTo>
                  <a:lnTo>
                    <a:pt x="106" y="1318"/>
                  </a:lnTo>
                  <a:lnTo>
                    <a:pt x="106" y="1318"/>
                  </a:lnTo>
                  <a:lnTo>
                    <a:pt x="107" y="1321"/>
                  </a:lnTo>
                  <a:lnTo>
                    <a:pt x="106" y="1325"/>
                  </a:lnTo>
                  <a:lnTo>
                    <a:pt x="106" y="1331"/>
                  </a:lnTo>
                  <a:lnTo>
                    <a:pt x="106" y="1334"/>
                  </a:lnTo>
                  <a:lnTo>
                    <a:pt x="107" y="1337"/>
                  </a:lnTo>
                  <a:lnTo>
                    <a:pt x="109" y="1340"/>
                  </a:lnTo>
                  <a:lnTo>
                    <a:pt x="113" y="1342"/>
                  </a:lnTo>
                  <a:lnTo>
                    <a:pt x="113" y="1342"/>
                  </a:lnTo>
                  <a:lnTo>
                    <a:pt x="121" y="1346"/>
                  </a:lnTo>
                  <a:lnTo>
                    <a:pt x="125" y="1350"/>
                  </a:lnTo>
                  <a:lnTo>
                    <a:pt x="132" y="1359"/>
                  </a:lnTo>
                  <a:lnTo>
                    <a:pt x="132" y="1359"/>
                  </a:lnTo>
                  <a:lnTo>
                    <a:pt x="134" y="1363"/>
                  </a:lnTo>
                  <a:lnTo>
                    <a:pt x="137" y="1367"/>
                  </a:lnTo>
                  <a:lnTo>
                    <a:pt x="142" y="1380"/>
                  </a:lnTo>
                  <a:lnTo>
                    <a:pt x="147" y="1392"/>
                  </a:lnTo>
                  <a:lnTo>
                    <a:pt x="149" y="1397"/>
                  </a:lnTo>
                  <a:lnTo>
                    <a:pt x="151" y="1401"/>
                  </a:lnTo>
                  <a:lnTo>
                    <a:pt x="151" y="1401"/>
                  </a:lnTo>
                  <a:lnTo>
                    <a:pt x="159" y="1412"/>
                  </a:lnTo>
                  <a:lnTo>
                    <a:pt x="163" y="1417"/>
                  </a:lnTo>
                  <a:lnTo>
                    <a:pt x="165" y="1422"/>
                  </a:lnTo>
                  <a:lnTo>
                    <a:pt x="165" y="1422"/>
                  </a:lnTo>
                  <a:lnTo>
                    <a:pt x="168" y="1429"/>
                  </a:lnTo>
                  <a:lnTo>
                    <a:pt x="171" y="1439"/>
                  </a:lnTo>
                  <a:lnTo>
                    <a:pt x="172" y="1444"/>
                  </a:lnTo>
                  <a:lnTo>
                    <a:pt x="172" y="1449"/>
                  </a:lnTo>
                  <a:lnTo>
                    <a:pt x="171" y="1452"/>
                  </a:lnTo>
                  <a:lnTo>
                    <a:pt x="170" y="1454"/>
                  </a:lnTo>
                  <a:lnTo>
                    <a:pt x="168" y="1454"/>
                  </a:lnTo>
                  <a:lnTo>
                    <a:pt x="168" y="1454"/>
                  </a:lnTo>
                  <a:lnTo>
                    <a:pt x="161" y="1457"/>
                  </a:lnTo>
                  <a:lnTo>
                    <a:pt x="155" y="1460"/>
                  </a:lnTo>
                  <a:lnTo>
                    <a:pt x="151" y="1465"/>
                  </a:lnTo>
                  <a:lnTo>
                    <a:pt x="150" y="1467"/>
                  </a:lnTo>
                  <a:lnTo>
                    <a:pt x="150" y="1469"/>
                  </a:lnTo>
                  <a:lnTo>
                    <a:pt x="150" y="1469"/>
                  </a:lnTo>
                  <a:lnTo>
                    <a:pt x="149" y="1474"/>
                  </a:lnTo>
                  <a:lnTo>
                    <a:pt x="146" y="1479"/>
                  </a:lnTo>
                  <a:lnTo>
                    <a:pt x="144" y="1484"/>
                  </a:lnTo>
                  <a:lnTo>
                    <a:pt x="144" y="1487"/>
                  </a:lnTo>
                  <a:lnTo>
                    <a:pt x="144" y="1489"/>
                  </a:lnTo>
                  <a:lnTo>
                    <a:pt x="144" y="1489"/>
                  </a:lnTo>
                  <a:lnTo>
                    <a:pt x="147" y="1494"/>
                  </a:lnTo>
                  <a:lnTo>
                    <a:pt x="151" y="1500"/>
                  </a:lnTo>
                  <a:lnTo>
                    <a:pt x="153" y="1505"/>
                  </a:lnTo>
                  <a:lnTo>
                    <a:pt x="153" y="1508"/>
                  </a:lnTo>
                  <a:lnTo>
                    <a:pt x="152" y="1510"/>
                  </a:lnTo>
                  <a:lnTo>
                    <a:pt x="152" y="1510"/>
                  </a:lnTo>
                  <a:lnTo>
                    <a:pt x="148" y="1514"/>
                  </a:lnTo>
                  <a:lnTo>
                    <a:pt x="146" y="1518"/>
                  </a:lnTo>
                  <a:lnTo>
                    <a:pt x="144" y="1523"/>
                  </a:lnTo>
                  <a:lnTo>
                    <a:pt x="143" y="1528"/>
                  </a:lnTo>
                  <a:lnTo>
                    <a:pt x="143" y="1528"/>
                  </a:lnTo>
                  <a:lnTo>
                    <a:pt x="144" y="1535"/>
                  </a:lnTo>
                  <a:lnTo>
                    <a:pt x="145" y="1541"/>
                  </a:lnTo>
                  <a:lnTo>
                    <a:pt x="148" y="1546"/>
                  </a:lnTo>
                  <a:lnTo>
                    <a:pt x="150" y="1548"/>
                  </a:lnTo>
                  <a:lnTo>
                    <a:pt x="152" y="1548"/>
                  </a:lnTo>
                  <a:lnTo>
                    <a:pt x="152" y="1548"/>
                  </a:lnTo>
                  <a:lnTo>
                    <a:pt x="158" y="1550"/>
                  </a:lnTo>
                  <a:lnTo>
                    <a:pt x="163" y="1550"/>
                  </a:lnTo>
                  <a:lnTo>
                    <a:pt x="169" y="1552"/>
                  </a:lnTo>
                  <a:lnTo>
                    <a:pt x="175" y="1556"/>
                  </a:lnTo>
                  <a:lnTo>
                    <a:pt x="175" y="1556"/>
                  </a:lnTo>
                  <a:lnTo>
                    <a:pt x="177" y="1559"/>
                  </a:lnTo>
                  <a:lnTo>
                    <a:pt x="178" y="1561"/>
                  </a:lnTo>
                  <a:lnTo>
                    <a:pt x="179" y="1563"/>
                  </a:lnTo>
                  <a:lnTo>
                    <a:pt x="178" y="1565"/>
                  </a:lnTo>
                  <a:lnTo>
                    <a:pt x="177" y="1567"/>
                  </a:lnTo>
                  <a:lnTo>
                    <a:pt x="175" y="1568"/>
                  </a:lnTo>
                  <a:lnTo>
                    <a:pt x="170" y="1570"/>
                  </a:lnTo>
                  <a:lnTo>
                    <a:pt x="170" y="1570"/>
                  </a:lnTo>
                  <a:lnTo>
                    <a:pt x="168" y="1572"/>
                  </a:lnTo>
                  <a:lnTo>
                    <a:pt x="166" y="1573"/>
                  </a:lnTo>
                  <a:lnTo>
                    <a:pt x="165" y="1576"/>
                  </a:lnTo>
                  <a:lnTo>
                    <a:pt x="165" y="1579"/>
                  </a:lnTo>
                  <a:lnTo>
                    <a:pt x="166" y="1581"/>
                  </a:lnTo>
                  <a:lnTo>
                    <a:pt x="167" y="1584"/>
                  </a:lnTo>
                  <a:lnTo>
                    <a:pt x="169" y="1587"/>
                  </a:lnTo>
                  <a:lnTo>
                    <a:pt x="171" y="1589"/>
                  </a:lnTo>
                  <a:lnTo>
                    <a:pt x="171" y="1589"/>
                  </a:lnTo>
                  <a:lnTo>
                    <a:pt x="175" y="1592"/>
                  </a:lnTo>
                  <a:lnTo>
                    <a:pt x="178" y="1596"/>
                  </a:lnTo>
                  <a:lnTo>
                    <a:pt x="181" y="1599"/>
                  </a:lnTo>
                  <a:lnTo>
                    <a:pt x="186" y="1601"/>
                  </a:lnTo>
                  <a:lnTo>
                    <a:pt x="186" y="1601"/>
                  </a:lnTo>
                  <a:lnTo>
                    <a:pt x="193" y="1603"/>
                  </a:lnTo>
                  <a:lnTo>
                    <a:pt x="198" y="1605"/>
                  </a:lnTo>
                  <a:lnTo>
                    <a:pt x="203" y="1609"/>
                  </a:lnTo>
                  <a:lnTo>
                    <a:pt x="205" y="1611"/>
                  </a:lnTo>
                  <a:lnTo>
                    <a:pt x="205" y="1614"/>
                  </a:lnTo>
                  <a:lnTo>
                    <a:pt x="205" y="1614"/>
                  </a:lnTo>
                  <a:lnTo>
                    <a:pt x="205" y="1619"/>
                  </a:lnTo>
                  <a:lnTo>
                    <a:pt x="204" y="1625"/>
                  </a:lnTo>
                  <a:lnTo>
                    <a:pt x="203" y="1627"/>
                  </a:lnTo>
                  <a:lnTo>
                    <a:pt x="200" y="1630"/>
                  </a:lnTo>
                  <a:lnTo>
                    <a:pt x="198" y="1632"/>
                  </a:lnTo>
                  <a:lnTo>
                    <a:pt x="194" y="1633"/>
                  </a:lnTo>
                  <a:lnTo>
                    <a:pt x="194" y="1633"/>
                  </a:lnTo>
                  <a:lnTo>
                    <a:pt x="190" y="1636"/>
                  </a:lnTo>
                  <a:lnTo>
                    <a:pt x="184" y="1639"/>
                  </a:lnTo>
                  <a:lnTo>
                    <a:pt x="178" y="1643"/>
                  </a:lnTo>
                  <a:lnTo>
                    <a:pt x="173" y="1648"/>
                  </a:lnTo>
                  <a:lnTo>
                    <a:pt x="170" y="1653"/>
                  </a:lnTo>
                  <a:lnTo>
                    <a:pt x="169" y="1655"/>
                  </a:lnTo>
                  <a:lnTo>
                    <a:pt x="169" y="1658"/>
                  </a:lnTo>
                  <a:lnTo>
                    <a:pt x="169" y="1660"/>
                  </a:lnTo>
                  <a:lnTo>
                    <a:pt x="171" y="1663"/>
                  </a:lnTo>
                  <a:lnTo>
                    <a:pt x="174" y="1665"/>
                  </a:lnTo>
                  <a:lnTo>
                    <a:pt x="178" y="1668"/>
                  </a:lnTo>
                  <a:lnTo>
                    <a:pt x="178" y="1668"/>
                  </a:lnTo>
                  <a:lnTo>
                    <a:pt x="187" y="1673"/>
                  </a:lnTo>
                  <a:lnTo>
                    <a:pt x="196" y="1678"/>
                  </a:lnTo>
                  <a:lnTo>
                    <a:pt x="214" y="1690"/>
                  </a:lnTo>
                  <a:lnTo>
                    <a:pt x="238" y="1708"/>
                  </a:lnTo>
                  <a:lnTo>
                    <a:pt x="238" y="1708"/>
                  </a:lnTo>
                  <a:lnTo>
                    <a:pt x="244" y="1712"/>
                  </a:lnTo>
                  <a:lnTo>
                    <a:pt x="248" y="1716"/>
                  </a:lnTo>
                  <a:lnTo>
                    <a:pt x="254" y="1725"/>
                  </a:lnTo>
                  <a:lnTo>
                    <a:pt x="254" y="1725"/>
                  </a:lnTo>
                  <a:lnTo>
                    <a:pt x="259" y="1730"/>
                  </a:lnTo>
                  <a:lnTo>
                    <a:pt x="262" y="1734"/>
                  </a:lnTo>
                  <a:lnTo>
                    <a:pt x="264" y="1738"/>
                  </a:lnTo>
                  <a:lnTo>
                    <a:pt x="265" y="1743"/>
                  </a:lnTo>
                  <a:lnTo>
                    <a:pt x="265" y="1749"/>
                  </a:lnTo>
                  <a:lnTo>
                    <a:pt x="262" y="1755"/>
                  </a:lnTo>
                  <a:lnTo>
                    <a:pt x="256" y="1763"/>
                  </a:lnTo>
                  <a:lnTo>
                    <a:pt x="256" y="1763"/>
                  </a:lnTo>
                  <a:lnTo>
                    <a:pt x="204" y="1820"/>
                  </a:lnTo>
                  <a:lnTo>
                    <a:pt x="173" y="1851"/>
                  </a:lnTo>
                  <a:lnTo>
                    <a:pt x="154" y="1871"/>
                  </a:lnTo>
                  <a:lnTo>
                    <a:pt x="154" y="1871"/>
                  </a:lnTo>
                  <a:lnTo>
                    <a:pt x="137" y="1886"/>
                  </a:lnTo>
                  <a:lnTo>
                    <a:pt x="114" y="1905"/>
                  </a:lnTo>
                  <a:lnTo>
                    <a:pt x="93" y="1922"/>
                  </a:lnTo>
                  <a:lnTo>
                    <a:pt x="84" y="1927"/>
                  </a:lnTo>
                  <a:lnTo>
                    <a:pt x="78" y="1931"/>
                  </a:lnTo>
                  <a:lnTo>
                    <a:pt x="78" y="1931"/>
                  </a:lnTo>
                  <a:lnTo>
                    <a:pt x="69" y="1936"/>
                  </a:lnTo>
                  <a:lnTo>
                    <a:pt x="60" y="1943"/>
                  </a:lnTo>
                  <a:lnTo>
                    <a:pt x="48" y="1954"/>
                  </a:lnTo>
                  <a:lnTo>
                    <a:pt x="48" y="1954"/>
                  </a:lnTo>
                  <a:lnTo>
                    <a:pt x="40" y="1961"/>
                  </a:lnTo>
                  <a:lnTo>
                    <a:pt x="35" y="1967"/>
                  </a:lnTo>
                  <a:lnTo>
                    <a:pt x="28" y="1973"/>
                  </a:lnTo>
                  <a:lnTo>
                    <a:pt x="28" y="1973"/>
                  </a:lnTo>
                  <a:lnTo>
                    <a:pt x="45" y="1974"/>
                  </a:lnTo>
                  <a:lnTo>
                    <a:pt x="52" y="1975"/>
                  </a:lnTo>
                  <a:lnTo>
                    <a:pt x="60" y="1977"/>
                  </a:lnTo>
                  <a:lnTo>
                    <a:pt x="67" y="1979"/>
                  </a:lnTo>
                  <a:lnTo>
                    <a:pt x="73" y="1983"/>
                  </a:lnTo>
                  <a:lnTo>
                    <a:pt x="79" y="1987"/>
                  </a:lnTo>
                  <a:lnTo>
                    <a:pt x="85" y="1991"/>
                  </a:lnTo>
                  <a:lnTo>
                    <a:pt x="85" y="1991"/>
                  </a:lnTo>
                  <a:lnTo>
                    <a:pt x="93" y="2000"/>
                  </a:lnTo>
                  <a:lnTo>
                    <a:pt x="96" y="2002"/>
                  </a:lnTo>
                  <a:lnTo>
                    <a:pt x="100" y="2003"/>
                  </a:lnTo>
                  <a:lnTo>
                    <a:pt x="111" y="2003"/>
                  </a:lnTo>
                  <a:lnTo>
                    <a:pt x="121" y="2003"/>
                  </a:lnTo>
                  <a:lnTo>
                    <a:pt x="133" y="2004"/>
                  </a:lnTo>
                  <a:lnTo>
                    <a:pt x="133" y="2004"/>
                  </a:lnTo>
                  <a:lnTo>
                    <a:pt x="146" y="2006"/>
                  </a:lnTo>
                  <a:lnTo>
                    <a:pt x="155" y="2009"/>
                  </a:lnTo>
                  <a:lnTo>
                    <a:pt x="162" y="2012"/>
                  </a:lnTo>
                  <a:lnTo>
                    <a:pt x="167" y="2016"/>
                  </a:lnTo>
                  <a:lnTo>
                    <a:pt x="169" y="2019"/>
                  </a:lnTo>
                  <a:lnTo>
                    <a:pt x="171" y="2023"/>
                  </a:lnTo>
                  <a:lnTo>
                    <a:pt x="171" y="2027"/>
                  </a:lnTo>
                  <a:lnTo>
                    <a:pt x="170" y="2030"/>
                  </a:lnTo>
                  <a:lnTo>
                    <a:pt x="170" y="2030"/>
                  </a:lnTo>
                  <a:lnTo>
                    <a:pt x="169" y="2032"/>
                  </a:lnTo>
                  <a:lnTo>
                    <a:pt x="166" y="2033"/>
                  </a:lnTo>
                  <a:lnTo>
                    <a:pt x="161" y="2033"/>
                  </a:lnTo>
                  <a:lnTo>
                    <a:pt x="156" y="2032"/>
                  </a:lnTo>
                  <a:lnTo>
                    <a:pt x="142" y="2028"/>
                  </a:lnTo>
                  <a:lnTo>
                    <a:pt x="127" y="2024"/>
                  </a:lnTo>
                  <a:lnTo>
                    <a:pt x="127" y="2024"/>
                  </a:lnTo>
                  <a:lnTo>
                    <a:pt x="121" y="2023"/>
                  </a:lnTo>
                  <a:lnTo>
                    <a:pt x="116" y="2023"/>
                  </a:lnTo>
                  <a:lnTo>
                    <a:pt x="111" y="2024"/>
                  </a:lnTo>
                  <a:lnTo>
                    <a:pt x="109" y="2025"/>
                  </a:lnTo>
                  <a:lnTo>
                    <a:pt x="107" y="2027"/>
                  </a:lnTo>
                  <a:lnTo>
                    <a:pt x="105" y="2030"/>
                  </a:lnTo>
                  <a:lnTo>
                    <a:pt x="102" y="2037"/>
                  </a:lnTo>
                  <a:lnTo>
                    <a:pt x="102" y="2037"/>
                  </a:lnTo>
                  <a:lnTo>
                    <a:pt x="100" y="2041"/>
                  </a:lnTo>
                  <a:lnTo>
                    <a:pt x="97" y="2044"/>
                  </a:lnTo>
                  <a:lnTo>
                    <a:pt x="93" y="2046"/>
                  </a:lnTo>
                  <a:lnTo>
                    <a:pt x="89" y="2047"/>
                  </a:lnTo>
                  <a:lnTo>
                    <a:pt x="84" y="2047"/>
                  </a:lnTo>
                  <a:lnTo>
                    <a:pt x="78" y="2047"/>
                  </a:lnTo>
                  <a:lnTo>
                    <a:pt x="65" y="2046"/>
                  </a:lnTo>
                  <a:lnTo>
                    <a:pt x="65" y="2046"/>
                  </a:lnTo>
                  <a:lnTo>
                    <a:pt x="59" y="2046"/>
                  </a:lnTo>
                  <a:lnTo>
                    <a:pt x="55" y="2046"/>
                  </a:lnTo>
                  <a:lnTo>
                    <a:pt x="51" y="2048"/>
                  </a:lnTo>
                  <a:lnTo>
                    <a:pt x="49" y="2050"/>
                  </a:lnTo>
                  <a:lnTo>
                    <a:pt x="46" y="2053"/>
                  </a:lnTo>
                  <a:lnTo>
                    <a:pt x="44" y="2056"/>
                  </a:lnTo>
                  <a:lnTo>
                    <a:pt x="41" y="2064"/>
                  </a:lnTo>
                  <a:lnTo>
                    <a:pt x="41" y="2064"/>
                  </a:lnTo>
                  <a:lnTo>
                    <a:pt x="44" y="2067"/>
                  </a:lnTo>
                  <a:lnTo>
                    <a:pt x="45" y="2069"/>
                  </a:lnTo>
                  <a:lnTo>
                    <a:pt x="47" y="2074"/>
                  </a:lnTo>
                  <a:lnTo>
                    <a:pt x="47" y="2079"/>
                  </a:lnTo>
                  <a:lnTo>
                    <a:pt x="48" y="2082"/>
                  </a:lnTo>
                  <a:lnTo>
                    <a:pt x="49" y="2084"/>
                  </a:lnTo>
                  <a:lnTo>
                    <a:pt x="49" y="2084"/>
                  </a:lnTo>
                  <a:lnTo>
                    <a:pt x="51" y="2087"/>
                  </a:lnTo>
                  <a:lnTo>
                    <a:pt x="51" y="2091"/>
                  </a:lnTo>
                  <a:lnTo>
                    <a:pt x="50" y="2093"/>
                  </a:lnTo>
                  <a:lnTo>
                    <a:pt x="48" y="2095"/>
                  </a:lnTo>
                  <a:lnTo>
                    <a:pt x="46" y="2096"/>
                  </a:lnTo>
                  <a:lnTo>
                    <a:pt x="43" y="2098"/>
                  </a:lnTo>
                  <a:lnTo>
                    <a:pt x="43" y="2098"/>
                  </a:lnTo>
                  <a:lnTo>
                    <a:pt x="40" y="2099"/>
                  </a:lnTo>
                  <a:lnTo>
                    <a:pt x="38" y="2101"/>
                  </a:lnTo>
                  <a:lnTo>
                    <a:pt x="34" y="2107"/>
                  </a:lnTo>
                  <a:lnTo>
                    <a:pt x="28" y="2115"/>
                  </a:lnTo>
                  <a:lnTo>
                    <a:pt x="25" y="2118"/>
                  </a:lnTo>
                  <a:lnTo>
                    <a:pt x="21" y="2122"/>
                  </a:lnTo>
                  <a:lnTo>
                    <a:pt x="21" y="2122"/>
                  </a:lnTo>
                  <a:lnTo>
                    <a:pt x="16" y="2125"/>
                  </a:lnTo>
                  <a:lnTo>
                    <a:pt x="13" y="2128"/>
                  </a:lnTo>
                  <a:lnTo>
                    <a:pt x="9" y="2132"/>
                  </a:lnTo>
                  <a:lnTo>
                    <a:pt x="7" y="2137"/>
                  </a:lnTo>
                  <a:lnTo>
                    <a:pt x="5" y="2141"/>
                  </a:lnTo>
                  <a:lnTo>
                    <a:pt x="4" y="2146"/>
                  </a:lnTo>
                  <a:lnTo>
                    <a:pt x="4" y="2151"/>
                  </a:lnTo>
                  <a:lnTo>
                    <a:pt x="5" y="2157"/>
                  </a:lnTo>
                  <a:lnTo>
                    <a:pt x="5" y="2157"/>
                  </a:lnTo>
                  <a:lnTo>
                    <a:pt x="6" y="2165"/>
                  </a:lnTo>
                  <a:lnTo>
                    <a:pt x="6" y="2173"/>
                  </a:lnTo>
                  <a:lnTo>
                    <a:pt x="3" y="2187"/>
                  </a:lnTo>
                  <a:lnTo>
                    <a:pt x="3" y="2187"/>
                  </a:lnTo>
                  <a:lnTo>
                    <a:pt x="3" y="2191"/>
                  </a:lnTo>
                  <a:lnTo>
                    <a:pt x="5" y="2196"/>
                  </a:lnTo>
                  <a:lnTo>
                    <a:pt x="11" y="2207"/>
                  </a:lnTo>
                  <a:lnTo>
                    <a:pt x="19" y="2217"/>
                  </a:lnTo>
                  <a:lnTo>
                    <a:pt x="25" y="2227"/>
                  </a:lnTo>
                  <a:lnTo>
                    <a:pt x="25" y="2227"/>
                  </a:lnTo>
                  <a:lnTo>
                    <a:pt x="26" y="2231"/>
                  </a:lnTo>
                  <a:lnTo>
                    <a:pt x="26" y="2233"/>
                  </a:lnTo>
                  <a:lnTo>
                    <a:pt x="24" y="2234"/>
                  </a:lnTo>
                  <a:lnTo>
                    <a:pt x="22" y="2235"/>
                  </a:lnTo>
                  <a:lnTo>
                    <a:pt x="15" y="2235"/>
                  </a:lnTo>
                  <a:lnTo>
                    <a:pt x="11" y="2236"/>
                  </a:lnTo>
                  <a:lnTo>
                    <a:pt x="7" y="2237"/>
                  </a:lnTo>
                  <a:lnTo>
                    <a:pt x="7" y="2237"/>
                  </a:lnTo>
                  <a:lnTo>
                    <a:pt x="3" y="2240"/>
                  </a:lnTo>
                  <a:lnTo>
                    <a:pt x="1" y="2242"/>
                  </a:lnTo>
                  <a:lnTo>
                    <a:pt x="0" y="2244"/>
                  </a:lnTo>
                  <a:lnTo>
                    <a:pt x="0" y="2246"/>
                  </a:lnTo>
                  <a:lnTo>
                    <a:pt x="0" y="2251"/>
                  </a:lnTo>
                  <a:lnTo>
                    <a:pt x="1" y="2258"/>
                  </a:lnTo>
                  <a:lnTo>
                    <a:pt x="1" y="2258"/>
                  </a:lnTo>
                  <a:lnTo>
                    <a:pt x="1" y="2262"/>
                  </a:lnTo>
                  <a:lnTo>
                    <a:pt x="3" y="2265"/>
                  </a:lnTo>
                  <a:lnTo>
                    <a:pt x="5" y="2267"/>
                  </a:lnTo>
                  <a:lnTo>
                    <a:pt x="8" y="2270"/>
                  </a:lnTo>
                  <a:lnTo>
                    <a:pt x="15" y="2274"/>
                  </a:lnTo>
                  <a:lnTo>
                    <a:pt x="23" y="2279"/>
                  </a:lnTo>
                  <a:lnTo>
                    <a:pt x="23" y="2279"/>
                  </a:lnTo>
                  <a:lnTo>
                    <a:pt x="25" y="2282"/>
                  </a:lnTo>
                  <a:lnTo>
                    <a:pt x="27" y="2284"/>
                  </a:lnTo>
                  <a:lnTo>
                    <a:pt x="27" y="2286"/>
                  </a:lnTo>
                  <a:lnTo>
                    <a:pt x="27" y="2288"/>
                  </a:lnTo>
                  <a:lnTo>
                    <a:pt x="24" y="2293"/>
                  </a:lnTo>
                  <a:lnTo>
                    <a:pt x="21" y="2298"/>
                  </a:lnTo>
                  <a:lnTo>
                    <a:pt x="21" y="2298"/>
                  </a:lnTo>
                  <a:lnTo>
                    <a:pt x="18" y="2304"/>
                  </a:lnTo>
                  <a:lnTo>
                    <a:pt x="18" y="2311"/>
                  </a:lnTo>
                  <a:lnTo>
                    <a:pt x="19" y="2317"/>
                  </a:lnTo>
                  <a:lnTo>
                    <a:pt x="22" y="2322"/>
                  </a:lnTo>
                  <a:lnTo>
                    <a:pt x="22" y="2322"/>
                  </a:lnTo>
                  <a:lnTo>
                    <a:pt x="24" y="2324"/>
                  </a:lnTo>
                  <a:lnTo>
                    <a:pt x="25" y="2327"/>
                  </a:lnTo>
                  <a:lnTo>
                    <a:pt x="27" y="2333"/>
                  </a:lnTo>
                  <a:lnTo>
                    <a:pt x="31" y="2340"/>
                  </a:lnTo>
                  <a:lnTo>
                    <a:pt x="33" y="2344"/>
                  </a:lnTo>
                  <a:lnTo>
                    <a:pt x="37" y="2349"/>
                  </a:lnTo>
                  <a:lnTo>
                    <a:pt x="37" y="2349"/>
                  </a:lnTo>
                  <a:lnTo>
                    <a:pt x="41" y="2354"/>
                  </a:lnTo>
                  <a:lnTo>
                    <a:pt x="43" y="2358"/>
                  </a:lnTo>
                  <a:lnTo>
                    <a:pt x="44" y="2362"/>
                  </a:lnTo>
                  <a:lnTo>
                    <a:pt x="45" y="2367"/>
                  </a:lnTo>
                  <a:lnTo>
                    <a:pt x="46" y="2376"/>
                  </a:lnTo>
                  <a:lnTo>
                    <a:pt x="47" y="2386"/>
                  </a:lnTo>
                  <a:lnTo>
                    <a:pt x="47" y="2386"/>
                  </a:lnTo>
                  <a:lnTo>
                    <a:pt x="48" y="2390"/>
                  </a:lnTo>
                  <a:lnTo>
                    <a:pt x="51" y="2393"/>
                  </a:lnTo>
                  <a:lnTo>
                    <a:pt x="55" y="2395"/>
                  </a:lnTo>
                  <a:lnTo>
                    <a:pt x="60" y="2397"/>
                  </a:lnTo>
                  <a:lnTo>
                    <a:pt x="72" y="2398"/>
                  </a:lnTo>
                  <a:lnTo>
                    <a:pt x="82" y="2399"/>
                  </a:lnTo>
                  <a:lnTo>
                    <a:pt x="82" y="2399"/>
                  </a:lnTo>
                  <a:lnTo>
                    <a:pt x="95" y="2401"/>
                  </a:lnTo>
                  <a:lnTo>
                    <a:pt x="101" y="2401"/>
                  </a:lnTo>
                  <a:lnTo>
                    <a:pt x="110" y="2402"/>
                  </a:lnTo>
                  <a:lnTo>
                    <a:pt x="110" y="2402"/>
                  </a:lnTo>
                  <a:lnTo>
                    <a:pt x="114" y="2402"/>
                  </a:lnTo>
                  <a:lnTo>
                    <a:pt x="118" y="2403"/>
                  </a:lnTo>
                  <a:lnTo>
                    <a:pt x="120" y="2405"/>
                  </a:lnTo>
                  <a:lnTo>
                    <a:pt x="121" y="2407"/>
                  </a:lnTo>
                  <a:lnTo>
                    <a:pt x="123" y="2414"/>
                  </a:lnTo>
                  <a:lnTo>
                    <a:pt x="124" y="2422"/>
                  </a:lnTo>
                  <a:lnTo>
                    <a:pt x="124" y="2422"/>
                  </a:lnTo>
                  <a:lnTo>
                    <a:pt x="125" y="2426"/>
                  </a:lnTo>
                  <a:lnTo>
                    <a:pt x="127" y="2428"/>
                  </a:lnTo>
                  <a:lnTo>
                    <a:pt x="129" y="2430"/>
                  </a:lnTo>
                  <a:lnTo>
                    <a:pt x="132" y="2431"/>
                  </a:lnTo>
                  <a:lnTo>
                    <a:pt x="135" y="2431"/>
                  </a:lnTo>
                  <a:lnTo>
                    <a:pt x="139" y="2431"/>
                  </a:lnTo>
                  <a:lnTo>
                    <a:pt x="147" y="2428"/>
                  </a:lnTo>
                  <a:lnTo>
                    <a:pt x="147" y="2428"/>
                  </a:lnTo>
                  <a:lnTo>
                    <a:pt x="154" y="2423"/>
                  </a:lnTo>
                  <a:lnTo>
                    <a:pt x="158" y="2419"/>
                  </a:lnTo>
                  <a:lnTo>
                    <a:pt x="160" y="2418"/>
                  </a:lnTo>
                  <a:lnTo>
                    <a:pt x="163" y="2417"/>
                  </a:lnTo>
                  <a:lnTo>
                    <a:pt x="166" y="2416"/>
                  </a:lnTo>
                  <a:lnTo>
                    <a:pt x="171" y="2416"/>
                  </a:lnTo>
                  <a:lnTo>
                    <a:pt x="171" y="2416"/>
                  </a:lnTo>
                  <a:lnTo>
                    <a:pt x="176" y="2417"/>
                  </a:lnTo>
                  <a:lnTo>
                    <a:pt x="181" y="2418"/>
                  </a:lnTo>
                  <a:lnTo>
                    <a:pt x="191" y="2424"/>
                  </a:lnTo>
                  <a:lnTo>
                    <a:pt x="217" y="2438"/>
                  </a:lnTo>
                  <a:lnTo>
                    <a:pt x="217" y="2438"/>
                  </a:lnTo>
                  <a:lnTo>
                    <a:pt x="220" y="2440"/>
                  </a:lnTo>
                  <a:lnTo>
                    <a:pt x="222" y="2442"/>
                  </a:lnTo>
                  <a:lnTo>
                    <a:pt x="224" y="2444"/>
                  </a:lnTo>
                  <a:lnTo>
                    <a:pt x="225" y="2447"/>
                  </a:lnTo>
                  <a:lnTo>
                    <a:pt x="225" y="2452"/>
                  </a:lnTo>
                  <a:lnTo>
                    <a:pt x="224" y="2457"/>
                  </a:lnTo>
                  <a:lnTo>
                    <a:pt x="221" y="2467"/>
                  </a:lnTo>
                  <a:lnTo>
                    <a:pt x="221" y="2471"/>
                  </a:lnTo>
                  <a:lnTo>
                    <a:pt x="221" y="2472"/>
                  </a:lnTo>
                  <a:lnTo>
                    <a:pt x="223" y="2474"/>
                  </a:lnTo>
                  <a:lnTo>
                    <a:pt x="223" y="2474"/>
                  </a:lnTo>
                  <a:lnTo>
                    <a:pt x="227" y="2480"/>
                  </a:lnTo>
                  <a:lnTo>
                    <a:pt x="228" y="2483"/>
                  </a:lnTo>
                  <a:lnTo>
                    <a:pt x="229" y="2486"/>
                  </a:lnTo>
                  <a:lnTo>
                    <a:pt x="229" y="2489"/>
                  </a:lnTo>
                  <a:lnTo>
                    <a:pt x="228" y="2493"/>
                  </a:lnTo>
                  <a:lnTo>
                    <a:pt x="225" y="2503"/>
                  </a:lnTo>
                  <a:lnTo>
                    <a:pt x="225" y="2503"/>
                  </a:lnTo>
                  <a:lnTo>
                    <a:pt x="223" y="2507"/>
                  </a:lnTo>
                  <a:lnTo>
                    <a:pt x="222" y="2511"/>
                  </a:lnTo>
                  <a:lnTo>
                    <a:pt x="223" y="2514"/>
                  </a:lnTo>
                  <a:lnTo>
                    <a:pt x="224" y="2517"/>
                  </a:lnTo>
                  <a:lnTo>
                    <a:pt x="229" y="2523"/>
                  </a:lnTo>
                  <a:lnTo>
                    <a:pt x="235" y="2531"/>
                  </a:lnTo>
                  <a:lnTo>
                    <a:pt x="235" y="2531"/>
                  </a:lnTo>
                  <a:lnTo>
                    <a:pt x="242" y="2542"/>
                  </a:lnTo>
                  <a:lnTo>
                    <a:pt x="252" y="2557"/>
                  </a:lnTo>
                  <a:lnTo>
                    <a:pt x="257" y="2563"/>
                  </a:lnTo>
                  <a:lnTo>
                    <a:pt x="262" y="2569"/>
                  </a:lnTo>
                  <a:lnTo>
                    <a:pt x="267" y="2573"/>
                  </a:lnTo>
                  <a:lnTo>
                    <a:pt x="272" y="2575"/>
                  </a:lnTo>
                  <a:lnTo>
                    <a:pt x="272" y="2575"/>
                  </a:lnTo>
                  <a:lnTo>
                    <a:pt x="275" y="2576"/>
                  </a:lnTo>
                  <a:lnTo>
                    <a:pt x="278" y="2578"/>
                  </a:lnTo>
                  <a:lnTo>
                    <a:pt x="280" y="2580"/>
                  </a:lnTo>
                  <a:lnTo>
                    <a:pt x="282" y="2582"/>
                  </a:lnTo>
                  <a:lnTo>
                    <a:pt x="284" y="2590"/>
                  </a:lnTo>
                  <a:lnTo>
                    <a:pt x="286" y="2598"/>
                  </a:lnTo>
                  <a:lnTo>
                    <a:pt x="286" y="2598"/>
                  </a:lnTo>
                  <a:lnTo>
                    <a:pt x="288" y="2601"/>
                  </a:lnTo>
                  <a:lnTo>
                    <a:pt x="290" y="2603"/>
                  </a:lnTo>
                  <a:lnTo>
                    <a:pt x="292" y="2604"/>
                  </a:lnTo>
                  <a:lnTo>
                    <a:pt x="296" y="2604"/>
                  </a:lnTo>
                  <a:lnTo>
                    <a:pt x="303" y="2603"/>
                  </a:lnTo>
                  <a:lnTo>
                    <a:pt x="311" y="2603"/>
                  </a:lnTo>
                  <a:lnTo>
                    <a:pt x="311" y="2603"/>
                  </a:lnTo>
                  <a:lnTo>
                    <a:pt x="314" y="2603"/>
                  </a:lnTo>
                  <a:lnTo>
                    <a:pt x="317" y="2605"/>
                  </a:lnTo>
                  <a:lnTo>
                    <a:pt x="320" y="2607"/>
                  </a:lnTo>
                  <a:lnTo>
                    <a:pt x="322" y="2611"/>
                  </a:lnTo>
                  <a:lnTo>
                    <a:pt x="327" y="2618"/>
                  </a:lnTo>
                  <a:lnTo>
                    <a:pt x="330" y="2622"/>
                  </a:lnTo>
                  <a:lnTo>
                    <a:pt x="334" y="2626"/>
                  </a:lnTo>
                  <a:lnTo>
                    <a:pt x="334" y="2626"/>
                  </a:lnTo>
                  <a:lnTo>
                    <a:pt x="337" y="2629"/>
                  </a:lnTo>
                  <a:lnTo>
                    <a:pt x="339" y="2632"/>
                  </a:lnTo>
                  <a:lnTo>
                    <a:pt x="340" y="2634"/>
                  </a:lnTo>
                  <a:lnTo>
                    <a:pt x="340" y="2636"/>
                  </a:lnTo>
                  <a:lnTo>
                    <a:pt x="339" y="2639"/>
                  </a:lnTo>
                  <a:lnTo>
                    <a:pt x="337" y="2643"/>
                  </a:lnTo>
                  <a:lnTo>
                    <a:pt x="337" y="2643"/>
                  </a:lnTo>
                  <a:lnTo>
                    <a:pt x="334" y="2647"/>
                  </a:lnTo>
                  <a:lnTo>
                    <a:pt x="329" y="2651"/>
                  </a:lnTo>
                  <a:lnTo>
                    <a:pt x="323" y="2655"/>
                  </a:lnTo>
                  <a:lnTo>
                    <a:pt x="319" y="2656"/>
                  </a:lnTo>
                  <a:lnTo>
                    <a:pt x="316" y="2657"/>
                  </a:lnTo>
                  <a:lnTo>
                    <a:pt x="316" y="2657"/>
                  </a:lnTo>
                  <a:lnTo>
                    <a:pt x="312" y="2657"/>
                  </a:lnTo>
                  <a:lnTo>
                    <a:pt x="309" y="2658"/>
                  </a:lnTo>
                  <a:lnTo>
                    <a:pt x="304" y="2662"/>
                  </a:lnTo>
                  <a:lnTo>
                    <a:pt x="301" y="2666"/>
                  </a:lnTo>
                  <a:lnTo>
                    <a:pt x="299" y="2667"/>
                  </a:lnTo>
                  <a:lnTo>
                    <a:pt x="296" y="2668"/>
                  </a:lnTo>
                  <a:lnTo>
                    <a:pt x="296" y="2668"/>
                  </a:lnTo>
                  <a:lnTo>
                    <a:pt x="293" y="2668"/>
                  </a:lnTo>
                  <a:lnTo>
                    <a:pt x="291" y="2667"/>
                  </a:lnTo>
                  <a:lnTo>
                    <a:pt x="285" y="2664"/>
                  </a:lnTo>
                  <a:lnTo>
                    <a:pt x="278" y="2660"/>
                  </a:lnTo>
                  <a:lnTo>
                    <a:pt x="270" y="2656"/>
                  </a:lnTo>
                  <a:lnTo>
                    <a:pt x="270" y="2656"/>
                  </a:lnTo>
                  <a:lnTo>
                    <a:pt x="265" y="2654"/>
                  </a:lnTo>
                  <a:lnTo>
                    <a:pt x="261" y="2654"/>
                  </a:lnTo>
                  <a:lnTo>
                    <a:pt x="259" y="2654"/>
                  </a:lnTo>
                  <a:lnTo>
                    <a:pt x="257" y="2656"/>
                  </a:lnTo>
                  <a:lnTo>
                    <a:pt x="255" y="2662"/>
                  </a:lnTo>
                  <a:lnTo>
                    <a:pt x="252" y="2669"/>
                  </a:lnTo>
                  <a:lnTo>
                    <a:pt x="252" y="2669"/>
                  </a:lnTo>
                  <a:lnTo>
                    <a:pt x="250" y="2675"/>
                  </a:lnTo>
                  <a:lnTo>
                    <a:pt x="250" y="2677"/>
                  </a:lnTo>
                  <a:lnTo>
                    <a:pt x="251" y="2679"/>
                  </a:lnTo>
                  <a:lnTo>
                    <a:pt x="253" y="2682"/>
                  </a:lnTo>
                  <a:lnTo>
                    <a:pt x="258" y="2684"/>
                  </a:lnTo>
                  <a:lnTo>
                    <a:pt x="258" y="2684"/>
                  </a:lnTo>
                  <a:lnTo>
                    <a:pt x="260" y="2686"/>
                  </a:lnTo>
                  <a:lnTo>
                    <a:pt x="262" y="2688"/>
                  </a:lnTo>
                  <a:lnTo>
                    <a:pt x="264" y="2693"/>
                  </a:lnTo>
                  <a:lnTo>
                    <a:pt x="265" y="2699"/>
                  </a:lnTo>
                  <a:lnTo>
                    <a:pt x="268" y="2706"/>
                  </a:lnTo>
                  <a:lnTo>
                    <a:pt x="268" y="2706"/>
                  </a:lnTo>
                  <a:lnTo>
                    <a:pt x="269" y="2709"/>
                  </a:lnTo>
                  <a:lnTo>
                    <a:pt x="269" y="2711"/>
                  </a:lnTo>
                  <a:lnTo>
                    <a:pt x="269" y="2713"/>
                  </a:lnTo>
                  <a:lnTo>
                    <a:pt x="267" y="2714"/>
                  </a:lnTo>
                  <a:lnTo>
                    <a:pt x="266" y="2716"/>
                  </a:lnTo>
                  <a:lnTo>
                    <a:pt x="265" y="2718"/>
                  </a:lnTo>
                  <a:lnTo>
                    <a:pt x="265" y="2720"/>
                  </a:lnTo>
                  <a:lnTo>
                    <a:pt x="266" y="2724"/>
                  </a:lnTo>
                  <a:lnTo>
                    <a:pt x="266" y="2724"/>
                  </a:lnTo>
                  <a:lnTo>
                    <a:pt x="269" y="2731"/>
                  </a:lnTo>
                  <a:lnTo>
                    <a:pt x="273" y="2738"/>
                  </a:lnTo>
                  <a:lnTo>
                    <a:pt x="278" y="2744"/>
                  </a:lnTo>
                  <a:lnTo>
                    <a:pt x="284" y="2750"/>
                  </a:lnTo>
                  <a:lnTo>
                    <a:pt x="284" y="2750"/>
                  </a:lnTo>
                  <a:lnTo>
                    <a:pt x="288" y="2753"/>
                  </a:lnTo>
                  <a:lnTo>
                    <a:pt x="292" y="2754"/>
                  </a:lnTo>
                  <a:lnTo>
                    <a:pt x="296" y="2754"/>
                  </a:lnTo>
                  <a:lnTo>
                    <a:pt x="300" y="2753"/>
                  </a:lnTo>
                  <a:lnTo>
                    <a:pt x="304" y="2752"/>
                  </a:lnTo>
                  <a:lnTo>
                    <a:pt x="307" y="2750"/>
                  </a:lnTo>
                  <a:lnTo>
                    <a:pt x="310" y="2747"/>
                  </a:lnTo>
                  <a:lnTo>
                    <a:pt x="312" y="2744"/>
                  </a:lnTo>
                  <a:lnTo>
                    <a:pt x="312" y="2744"/>
                  </a:lnTo>
                  <a:lnTo>
                    <a:pt x="315" y="2739"/>
                  </a:lnTo>
                  <a:lnTo>
                    <a:pt x="319" y="2736"/>
                  </a:lnTo>
                  <a:lnTo>
                    <a:pt x="328" y="2732"/>
                  </a:lnTo>
                  <a:lnTo>
                    <a:pt x="328" y="2732"/>
                  </a:lnTo>
                  <a:lnTo>
                    <a:pt x="330" y="2731"/>
                  </a:lnTo>
                  <a:lnTo>
                    <a:pt x="332" y="2731"/>
                  </a:lnTo>
                  <a:lnTo>
                    <a:pt x="337" y="2734"/>
                  </a:lnTo>
                  <a:lnTo>
                    <a:pt x="343" y="2737"/>
                  </a:lnTo>
                  <a:lnTo>
                    <a:pt x="347" y="2739"/>
                  </a:lnTo>
                  <a:lnTo>
                    <a:pt x="352" y="2740"/>
                  </a:lnTo>
                  <a:lnTo>
                    <a:pt x="352" y="2740"/>
                  </a:lnTo>
                  <a:lnTo>
                    <a:pt x="356" y="2740"/>
                  </a:lnTo>
                  <a:lnTo>
                    <a:pt x="360" y="2739"/>
                  </a:lnTo>
                  <a:lnTo>
                    <a:pt x="363" y="2737"/>
                  </a:lnTo>
                  <a:lnTo>
                    <a:pt x="366" y="2735"/>
                  </a:lnTo>
                  <a:lnTo>
                    <a:pt x="371" y="2729"/>
                  </a:lnTo>
                  <a:lnTo>
                    <a:pt x="377" y="2723"/>
                  </a:lnTo>
                  <a:lnTo>
                    <a:pt x="377" y="2723"/>
                  </a:lnTo>
                  <a:lnTo>
                    <a:pt x="380" y="2721"/>
                  </a:lnTo>
                  <a:lnTo>
                    <a:pt x="383" y="2721"/>
                  </a:lnTo>
                  <a:lnTo>
                    <a:pt x="386" y="2722"/>
                  </a:lnTo>
                  <a:lnTo>
                    <a:pt x="390" y="2724"/>
                  </a:lnTo>
                  <a:lnTo>
                    <a:pt x="396" y="2728"/>
                  </a:lnTo>
                  <a:lnTo>
                    <a:pt x="398" y="2728"/>
                  </a:lnTo>
                  <a:lnTo>
                    <a:pt x="400" y="2727"/>
                  </a:lnTo>
                  <a:lnTo>
                    <a:pt x="400" y="2727"/>
                  </a:lnTo>
                  <a:lnTo>
                    <a:pt x="402" y="2725"/>
                  </a:lnTo>
                  <a:lnTo>
                    <a:pt x="403" y="2725"/>
                  </a:lnTo>
                  <a:lnTo>
                    <a:pt x="405" y="2725"/>
                  </a:lnTo>
                  <a:lnTo>
                    <a:pt x="406" y="2726"/>
                  </a:lnTo>
                  <a:lnTo>
                    <a:pt x="411" y="2729"/>
                  </a:lnTo>
                  <a:lnTo>
                    <a:pt x="413" y="2731"/>
                  </a:lnTo>
                  <a:lnTo>
                    <a:pt x="417" y="2732"/>
                  </a:lnTo>
                  <a:lnTo>
                    <a:pt x="417" y="2732"/>
                  </a:lnTo>
                  <a:lnTo>
                    <a:pt x="421" y="2734"/>
                  </a:lnTo>
                  <a:lnTo>
                    <a:pt x="424" y="2737"/>
                  </a:lnTo>
                  <a:lnTo>
                    <a:pt x="426" y="2741"/>
                  </a:lnTo>
                  <a:lnTo>
                    <a:pt x="429" y="2746"/>
                  </a:lnTo>
                  <a:lnTo>
                    <a:pt x="434" y="2758"/>
                  </a:lnTo>
                  <a:lnTo>
                    <a:pt x="437" y="2762"/>
                  </a:lnTo>
                  <a:lnTo>
                    <a:pt x="441" y="2767"/>
                  </a:lnTo>
                  <a:lnTo>
                    <a:pt x="441" y="2767"/>
                  </a:lnTo>
                  <a:lnTo>
                    <a:pt x="444" y="2770"/>
                  </a:lnTo>
                  <a:lnTo>
                    <a:pt x="445" y="2772"/>
                  </a:lnTo>
                  <a:lnTo>
                    <a:pt x="446" y="2774"/>
                  </a:lnTo>
                  <a:lnTo>
                    <a:pt x="445" y="2776"/>
                  </a:lnTo>
                  <a:lnTo>
                    <a:pt x="444" y="2777"/>
                  </a:lnTo>
                  <a:lnTo>
                    <a:pt x="442" y="2778"/>
                  </a:lnTo>
                  <a:lnTo>
                    <a:pt x="437" y="2779"/>
                  </a:lnTo>
                  <a:lnTo>
                    <a:pt x="437" y="2779"/>
                  </a:lnTo>
                  <a:lnTo>
                    <a:pt x="433" y="2781"/>
                  </a:lnTo>
                  <a:lnTo>
                    <a:pt x="431" y="2784"/>
                  </a:lnTo>
                  <a:lnTo>
                    <a:pt x="430" y="2787"/>
                  </a:lnTo>
                  <a:lnTo>
                    <a:pt x="432" y="2791"/>
                  </a:lnTo>
                  <a:lnTo>
                    <a:pt x="432" y="2791"/>
                  </a:lnTo>
                  <a:lnTo>
                    <a:pt x="434" y="2794"/>
                  </a:lnTo>
                  <a:lnTo>
                    <a:pt x="436" y="2800"/>
                  </a:lnTo>
                  <a:lnTo>
                    <a:pt x="437" y="2808"/>
                  </a:lnTo>
                  <a:lnTo>
                    <a:pt x="438" y="2817"/>
                  </a:lnTo>
                  <a:lnTo>
                    <a:pt x="438" y="2817"/>
                  </a:lnTo>
                  <a:lnTo>
                    <a:pt x="439" y="2820"/>
                  </a:lnTo>
                  <a:lnTo>
                    <a:pt x="441" y="2823"/>
                  </a:lnTo>
                  <a:lnTo>
                    <a:pt x="443" y="2824"/>
                  </a:lnTo>
                  <a:lnTo>
                    <a:pt x="446" y="2825"/>
                  </a:lnTo>
                  <a:lnTo>
                    <a:pt x="454" y="2826"/>
                  </a:lnTo>
                  <a:lnTo>
                    <a:pt x="459" y="2828"/>
                  </a:lnTo>
                  <a:lnTo>
                    <a:pt x="463" y="2830"/>
                  </a:lnTo>
                  <a:lnTo>
                    <a:pt x="463" y="2830"/>
                  </a:lnTo>
                  <a:lnTo>
                    <a:pt x="467" y="2831"/>
                  </a:lnTo>
                  <a:lnTo>
                    <a:pt x="471" y="2832"/>
                  </a:lnTo>
                  <a:lnTo>
                    <a:pt x="475" y="2831"/>
                  </a:lnTo>
                  <a:lnTo>
                    <a:pt x="478" y="2830"/>
                  </a:lnTo>
                  <a:lnTo>
                    <a:pt x="484" y="2827"/>
                  </a:lnTo>
                  <a:lnTo>
                    <a:pt x="488" y="2826"/>
                  </a:lnTo>
                  <a:lnTo>
                    <a:pt x="491" y="2827"/>
                  </a:lnTo>
                  <a:lnTo>
                    <a:pt x="491" y="2827"/>
                  </a:lnTo>
                  <a:lnTo>
                    <a:pt x="494" y="2828"/>
                  </a:lnTo>
                  <a:lnTo>
                    <a:pt x="497" y="2830"/>
                  </a:lnTo>
                  <a:lnTo>
                    <a:pt x="500" y="2834"/>
                  </a:lnTo>
                  <a:lnTo>
                    <a:pt x="503" y="2838"/>
                  </a:lnTo>
                  <a:lnTo>
                    <a:pt x="507" y="2849"/>
                  </a:lnTo>
                  <a:lnTo>
                    <a:pt x="512" y="2859"/>
                  </a:lnTo>
                  <a:lnTo>
                    <a:pt x="512" y="2859"/>
                  </a:lnTo>
                  <a:lnTo>
                    <a:pt x="514" y="2863"/>
                  </a:lnTo>
                  <a:lnTo>
                    <a:pt x="516" y="2869"/>
                  </a:lnTo>
                  <a:lnTo>
                    <a:pt x="518" y="2881"/>
                  </a:lnTo>
                  <a:lnTo>
                    <a:pt x="521" y="2891"/>
                  </a:lnTo>
                  <a:lnTo>
                    <a:pt x="522" y="2895"/>
                  </a:lnTo>
                  <a:lnTo>
                    <a:pt x="524" y="2898"/>
                  </a:lnTo>
                  <a:lnTo>
                    <a:pt x="524" y="2898"/>
                  </a:lnTo>
                  <a:lnTo>
                    <a:pt x="528" y="2900"/>
                  </a:lnTo>
                  <a:lnTo>
                    <a:pt x="533" y="2901"/>
                  </a:lnTo>
                  <a:lnTo>
                    <a:pt x="538" y="2900"/>
                  </a:lnTo>
                  <a:lnTo>
                    <a:pt x="540" y="2899"/>
                  </a:lnTo>
                  <a:lnTo>
                    <a:pt x="542" y="2898"/>
                  </a:lnTo>
                  <a:lnTo>
                    <a:pt x="542" y="2898"/>
                  </a:lnTo>
                  <a:lnTo>
                    <a:pt x="543" y="2896"/>
                  </a:lnTo>
                  <a:lnTo>
                    <a:pt x="545" y="2895"/>
                  </a:lnTo>
                  <a:lnTo>
                    <a:pt x="549" y="2895"/>
                  </a:lnTo>
                  <a:lnTo>
                    <a:pt x="560" y="2897"/>
                  </a:lnTo>
                  <a:lnTo>
                    <a:pt x="560" y="2897"/>
                  </a:lnTo>
                  <a:lnTo>
                    <a:pt x="563" y="2898"/>
                  </a:lnTo>
                  <a:lnTo>
                    <a:pt x="566" y="2899"/>
                  </a:lnTo>
                  <a:lnTo>
                    <a:pt x="572" y="2904"/>
                  </a:lnTo>
                  <a:lnTo>
                    <a:pt x="578" y="2909"/>
                  </a:lnTo>
                  <a:lnTo>
                    <a:pt x="581" y="2911"/>
                  </a:lnTo>
                  <a:lnTo>
                    <a:pt x="584" y="2912"/>
                  </a:lnTo>
                  <a:lnTo>
                    <a:pt x="584" y="2912"/>
                  </a:lnTo>
                  <a:lnTo>
                    <a:pt x="591" y="2913"/>
                  </a:lnTo>
                  <a:lnTo>
                    <a:pt x="597" y="2911"/>
                  </a:lnTo>
                  <a:lnTo>
                    <a:pt x="602" y="2908"/>
                  </a:lnTo>
                  <a:lnTo>
                    <a:pt x="604" y="2906"/>
                  </a:lnTo>
                  <a:lnTo>
                    <a:pt x="605" y="2903"/>
                  </a:lnTo>
                  <a:lnTo>
                    <a:pt x="605" y="2903"/>
                  </a:lnTo>
                  <a:lnTo>
                    <a:pt x="607" y="2901"/>
                  </a:lnTo>
                  <a:lnTo>
                    <a:pt x="609" y="2899"/>
                  </a:lnTo>
                  <a:lnTo>
                    <a:pt x="617" y="2898"/>
                  </a:lnTo>
                  <a:lnTo>
                    <a:pt x="625" y="2896"/>
                  </a:lnTo>
                  <a:lnTo>
                    <a:pt x="628" y="2895"/>
                  </a:lnTo>
                  <a:lnTo>
                    <a:pt x="632" y="2894"/>
                  </a:lnTo>
                  <a:lnTo>
                    <a:pt x="632" y="2894"/>
                  </a:lnTo>
                  <a:lnTo>
                    <a:pt x="633" y="2893"/>
                  </a:lnTo>
                  <a:lnTo>
                    <a:pt x="635" y="2893"/>
                  </a:lnTo>
                  <a:lnTo>
                    <a:pt x="638" y="2894"/>
                  </a:lnTo>
                  <a:lnTo>
                    <a:pt x="643" y="2898"/>
                  </a:lnTo>
                  <a:lnTo>
                    <a:pt x="648" y="2903"/>
                  </a:lnTo>
                  <a:lnTo>
                    <a:pt x="658" y="2915"/>
                  </a:lnTo>
                  <a:lnTo>
                    <a:pt x="669" y="2927"/>
                  </a:lnTo>
                  <a:lnTo>
                    <a:pt x="669" y="2927"/>
                  </a:lnTo>
                  <a:lnTo>
                    <a:pt x="674" y="2932"/>
                  </a:lnTo>
                  <a:lnTo>
                    <a:pt x="678" y="2934"/>
                  </a:lnTo>
                  <a:lnTo>
                    <a:pt x="682" y="2935"/>
                  </a:lnTo>
                  <a:lnTo>
                    <a:pt x="685" y="2934"/>
                  </a:lnTo>
                  <a:lnTo>
                    <a:pt x="691" y="2932"/>
                  </a:lnTo>
                  <a:lnTo>
                    <a:pt x="694" y="2930"/>
                  </a:lnTo>
                  <a:lnTo>
                    <a:pt x="697" y="2930"/>
                  </a:lnTo>
                  <a:lnTo>
                    <a:pt x="697" y="2930"/>
                  </a:lnTo>
                  <a:lnTo>
                    <a:pt x="701" y="2929"/>
                  </a:lnTo>
                  <a:lnTo>
                    <a:pt x="705" y="2930"/>
                  </a:lnTo>
                  <a:lnTo>
                    <a:pt x="713" y="2933"/>
                  </a:lnTo>
                  <a:lnTo>
                    <a:pt x="722" y="2938"/>
                  </a:lnTo>
                  <a:lnTo>
                    <a:pt x="726" y="2941"/>
                  </a:lnTo>
                  <a:lnTo>
                    <a:pt x="729" y="2945"/>
                  </a:lnTo>
                  <a:lnTo>
                    <a:pt x="729" y="2945"/>
                  </a:lnTo>
                  <a:lnTo>
                    <a:pt x="732" y="2948"/>
                  </a:lnTo>
                  <a:lnTo>
                    <a:pt x="735" y="2950"/>
                  </a:lnTo>
                  <a:lnTo>
                    <a:pt x="739" y="2950"/>
                  </a:lnTo>
                  <a:lnTo>
                    <a:pt x="742" y="2949"/>
                  </a:lnTo>
                  <a:lnTo>
                    <a:pt x="749" y="2946"/>
                  </a:lnTo>
                  <a:lnTo>
                    <a:pt x="756" y="2942"/>
                  </a:lnTo>
                  <a:lnTo>
                    <a:pt x="756" y="2942"/>
                  </a:lnTo>
                  <a:lnTo>
                    <a:pt x="758" y="2941"/>
                  </a:lnTo>
                  <a:lnTo>
                    <a:pt x="762" y="2942"/>
                  </a:lnTo>
                  <a:lnTo>
                    <a:pt x="765" y="2943"/>
                  </a:lnTo>
                  <a:lnTo>
                    <a:pt x="769" y="2946"/>
                  </a:lnTo>
                  <a:lnTo>
                    <a:pt x="777" y="2953"/>
                  </a:lnTo>
                  <a:lnTo>
                    <a:pt x="785" y="2962"/>
                  </a:lnTo>
                  <a:lnTo>
                    <a:pt x="785" y="2962"/>
                  </a:lnTo>
                  <a:lnTo>
                    <a:pt x="789" y="2965"/>
                  </a:lnTo>
                  <a:lnTo>
                    <a:pt x="792" y="2967"/>
                  </a:lnTo>
                  <a:lnTo>
                    <a:pt x="796" y="2968"/>
                  </a:lnTo>
                  <a:lnTo>
                    <a:pt x="798" y="2968"/>
                  </a:lnTo>
                  <a:lnTo>
                    <a:pt x="805" y="2967"/>
                  </a:lnTo>
                  <a:lnTo>
                    <a:pt x="811" y="2966"/>
                  </a:lnTo>
                  <a:lnTo>
                    <a:pt x="811" y="2966"/>
                  </a:lnTo>
                  <a:lnTo>
                    <a:pt x="813" y="2965"/>
                  </a:lnTo>
                  <a:lnTo>
                    <a:pt x="816" y="2966"/>
                  </a:lnTo>
                  <a:lnTo>
                    <a:pt x="818" y="2967"/>
                  </a:lnTo>
                  <a:lnTo>
                    <a:pt x="820" y="2969"/>
                  </a:lnTo>
                  <a:lnTo>
                    <a:pt x="822" y="2974"/>
                  </a:lnTo>
                  <a:lnTo>
                    <a:pt x="822" y="2980"/>
                  </a:lnTo>
                  <a:lnTo>
                    <a:pt x="822" y="2980"/>
                  </a:lnTo>
                  <a:lnTo>
                    <a:pt x="822" y="2985"/>
                  </a:lnTo>
                  <a:lnTo>
                    <a:pt x="820" y="2990"/>
                  </a:lnTo>
                  <a:lnTo>
                    <a:pt x="817" y="2995"/>
                  </a:lnTo>
                  <a:lnTo>
                    <a:pt x="811" y="3002"/>
                  </a:lnTo>
                  <a:lnTo>
                    <a:pt x="811" y="3002"/>
                  </a:lnTo>
                  <a:lnTo>
                    <a:pt x="807" y="3006"/>
                  </a:lnTo>
                  <a:lnTo>
                    <a:pt x="806" y="3009"/>
                  </a:lnTo>
                  <a:lnTo>
                    <a:pt x="805" y="3012"/>
                  </a:lnTo>
                  <a:lnTo>
                    <a:pt x="806" y="3015"/>
                  </a:lnTo>
                  <a:lnTo>
                    <a:pt x="809" y="3020"/>
                  </a:lnTo>
                  <a:lnTo>
                    <a:pt x="813" y="3025"/>
                  </a:lnTo>
                  <a:lnTo>
                    <a:pt x="813" y="3025"/>
                  </a:lnTo>
                  <a:lnTo>
                    <a:pt x="813" y="3027"/>
                  </a:lnTo>
                  <a:lnTo>
                    <a:pt x="813" y="3028"/>
                  </a:lnTo>
                  <a:lnTo>
                    <a:pt x="812" y="3030"/>
                  </a:lnTo>
                  <a:lnTo>
                    <a:pt x="811" y="3031"/>
                  </a:lnTo>
                  <a:lnTo>
                    <a:pt x="805" y="3032"/>
                  </a:lnTo>
                  <a:lnTo>
                    <a:pt x="798" y="3034"/>
                  </a:lnTo>
                  <a:lnTo>
                    <a:pt x="798" y="3034"/>
                  </a:lnTo>
                  <a:lnTo>
                    <a:pt x="795" y="3035"/>
                  </a:lnTo>
                  <a:lnTo>
                    <a:pt x="793" y="3036"/>
                  </a:lnTo>
                  <a:lnTo>
                    <a:pt x="792" y="3039"/>
                  </a:lnTo>
                  <a:lnTo>
                    <a:pt x="792" y="3041"/>
                  </a:lnTo>
                  <a:lnTo>
                    <a:pt x="793" y="3047"/>
                  </a:lnTo>
                  <a:lnTo>
                    <a:pt x="796" y="3052"/>
                  </a:lnTo>
                  <a:lnTo>
                    <a:pt x="796" y="3052"/>
                  </a:lnTo>
                  <a:lnTo>
                    <a:pt x="799" y="3056"/>
                  </a:lnTo>
                  <a:lnTo>
                    <a:pt x="801" y="3059"/>
                  </a:lnTo>
                  <a:lnTo>
                    <a:pt x="807" y="3069"/>
                  </a:lnTo>
                  <a:lnTo>
                    <a:pt x="807" y="3069"/>
                  </a:lnTo>
                  <a:lnTo>
                    <a:pt x="813" y="3077"/>
                  </a:lnTo>
                  <a:lnTo>
                    <a:pt x="813" y="3080"/>
                  </a:lnTo>
                  <a:lnTo>
                    <a:pt x="813" y="3085"/>
                  </a:lnTo>
                  <a:lnTo>
                    <a:pt x="813" y="3085"/>
                  </a:lnTo>
                  <a:lnTo>
                    <a:pt x="810" y="3090"/>
                  </a:lnTo>
                  <a:lnTo>
                    <a:pt x="807" y="3093"/>
                  </a:lnTo>
                  <a:lnTo>
                    <a:pt x="804" y="3097"/>
                  </a:lnTo>
                  <a:lnTo>
                    <a:pt x="801" y="3105"/>
                  </a:lnTo>
                  <a:lnTo>
                    <a:pt x="801" y="3105"/>
                  </a:lnTo>
                  <a:lnTo>
                    <a:pt x="800" y="3106"/>
                  </a:lnTo>
                  <a:lnTo>
                    <a:pt x="799" y="3108"/>
                  </a:lnTo>
                  <a:lnTo>
                    <a:pt x="795" y="3110"/>
                  </a:lnTo>
                  <a:lnTo>
                    <a:pt x="788" y="3111"/>
                  </a:lnTo>
                  <a:lnTo>
                    <a:pt x="781" y="3111"/>
                  </a:lnTo>
                  <a:lnTo>
                    <a:pt x="765" y="3110"/>
                  </a:lnTo>
                  <a:lnTo>
                    <a:pt x="750" y="3109"/>
                  </a:lnTo>
                  <a:lnTo>
                    <a:pt x="750" y="3109"/>
                  </a:lnTo>
                  <a:lnTo>
                    <a:pt x="743" y="3110"/>
                  </a:lnTo>
                  <a:lnTo>
                    <a:pt x="738" y="3111"/>
                  </a:lnTo>
                  <a:lnTo>
                    <a:pt x="735" y="3113"/>
                  </a:lnTo>
                  <a:lnTo>
                    <a:pt x="731" y="3116"/>
                  </a:lnTo>
                  <a:lnTo>
                    <a:pt x="726" y="3122"/>
                  </a:lnTo>
                  <a:lnTo>
                    <a:pt x="723" y="3125"/>
                  </a:lnTo>
                  <a:lnTo>
                    <a:pt x="719" y="3127"/>
                  </a:lnTo>
                  <a:lnTo>
                    <a:pt x="719" y="3127"/>
                  </a:lnTo>
                  <a:lnTo>
                    <a:pt x="714" y="3128"/>
                  </a:lnTo>
                  <a:lnTo>
                    <a:pt x="711" y="3130"/>
                  </a:lnTo>
                  <a:lnTo>
                    <a:pt x="707" y="3134"/>
                  </a:lnTo>
                  <a:lnTo>
                    <a:pt x="702" y="3139"/>
                  </a:lnTo>
                  <a:lnTo>
                    <a:pt x="697" y="3144"/>
                  </a:lnTo>
                  <a:lnTo>
                    <a:pt x="697" y="3144"/>
                  </a:lnTo>
                  <a:lnTo>
                    <a:pt x="695" y="3145"/>
                  </a:lnTo>
                  <a:lnTo>
                    <a:pt x="693" y="3148"/>
                  </a:lnTo>
                  <a:lnTo>
                    <a:pt x="692" y="3155"/>
                  </a:lnTo>
                  <a:lnTo>
                    <a:pt x="692" y="3162"/>
                  </a:lnTo>
                  <a:lnTo>
                    <a:pt x="692" y="3169"/>
                  </a:lnTo>
                  <a:lnTo>
                    <a:pt x="692" y="3169"/>
                  </a:lnTo>
                  <a:lnTo>
                    <a:pt x="702" y="3165"/>
                  </a:lnTo>
                  <a:lnTo>
                    <a:pt x="714" y="3163"/>
                  </a:lnTo>
                  <a:lnTo>
                    <a:pt x="714" y="3163"/>
                  </a:lnTo>
                  <a:lnTo>
                    <a:pt x="721" y="3161"/>
                  </a:lnTo>
                  <a:lnTo>
                    <a:pt x="726" y="3159"/>
                  </a:lnTo>
                  <a:lnTo>
                    <a:pt x="736" y="3156"/>
                  </a:lnTo>
                  <a:lnTo>
                    <a:pt x="741" y="3155"/>
                  </a:lnTo>
                  <a:lnTo>
                    <a:pt x="746" y="3155"/>
                  </a:lnTo>
                  <a:lnTo>
                    <a:pt x="751" y="3156"/>
                  </a:lnTo>
                  <a:lnTo>
                    <a:pt x="758" y="3158"/>
                  </a:lnTo>
                  <a:lnTo>
                    <a:pt x="758" y="3158"/>
                  </a:lnTo>
                  <a:lnTo>
                    <a:pt x="763" y="3161"/>
                  </a:lnTo>
                  <a:lnTo>
                    <a:pt x="765" y="3164"/>
                  </a:lnTo>
                  <a:lnTo>
                    <a:pt x="765" y="3166"/>
                  </a:lnTo>
                  <a:lnTo>
                    <a:pt x="763" y="3168"/>
                  </a:lnTo>
                  <a:lnTo>
                    <a:pt x="759" y="3169"/>
                  </a:lnTo>
                  <a:lnTo>
                    <a:pt x="756" y="3170"/>
                  </a:lnTo>
                  <a:lnTo>
                    <a:pt x="749" y="3171"/>
                  </a:lnTo>
                  <a:lnTo>
                    <a:pt x="749" y="3171"/>
                  </a:lnTo>
                  <a:lnTo>
                    <a:pt x="747" y="3172"/>
                  </a:lnTo>
                  <a:lnTo>
                    <a:pt x="746" y="3173"/>
                  </a:lnTo>
                  <a:lnTo>
                    <a:pt x="743" y="3178"/>
                  </a:lnTo>
                  <a:lnTo>
                    <a:pt x="740" y="3183"/>
                  </a:lnTo>
                  <a:lnTo>
                    <a:pt x="738" y="3184"/>
                  </a:lnTo>
                  <a:lnTo>
                    <a:pt x="735" y="3185"/>
                  </a:lnTo>
                  <a:lnTo>
                    <a:pt x="735" y="3185"/>
                  </a:lnTo>
                  <a:lnTo>
                    <a:pt x="727" y="3188"/>
                  </a:lnTo>
                  <a:lnTo>
                    <a:pt x="719" y="3190"/>
                  </a:lnTo>
                  <a:lnTo>
                    <a:pt x="714" y="3192"/>
                  </a:lnTo>
                  <a:lnTo>
                    <a:pt x="711" y="3195"/>
                  </a:lnTo>
                  <a:lnTo>
                    <a:pt x="708" y="3198"/>
                  </a:lnTo>
                  <a:lnTo>
                    <a:pt x="707" y="3202"/>
                  </a:lnTo>
                  <a:lnTo>
                    <a:pt x="707" y="3202"/>
                  </a:lnTo>
                  <a:lnTo>
                    <a:pt x="706" y="3204"/>
                  </a:lnTo>
                  <a:lnTo>
                    <a:pt x="705" y="3206"/>
                  </a:lnTo>
                  <a:lnTo>
                    <a:pt x="701" y="3208"/>
                  </a:lnTo>
                  <a:lnTo>
                    <a:pt x="697" y="3209"/>
                  </a:lnTo>
                  <a:lnTo>
                    <a:pt x="692" y="3209"/>
                  </a:lnTo>
                  <a:lnTo>
                    <a:pt x="686" y="3209"/>
                  </a:lnTo>
                  <a:lnTo>
                    <a:pt x="681" y="3209"/>
                  </a:lnTo>
                  <a:lnTo>
                    <a:pt x="677" y="3211"/>
                  </a:lnTo>
                  <a:lnTo>
                    <a:pt x="675" y="3213"/>
                  </a:lnTo>
                  <a:lnTo>
                    <a:pt x="674" y="3215"/>
                  </a:lnTo>
                  <a:lnTo>
                    <a:pt x="674" y="3215"/>
                  </a:lnTo>
                  <a:lnTo>
                    <a:pt x="672" y="3219"/>
                  </a:lnTo>
                  <a:lnTo>
                    <a:pt x="672" y="3223"/>
                  </a:lnTo>
                  <a:lnTo>
                    <a:pt x="674" y="3226"/>
                  </a:lnTo>
                  <a:lnTo>
                    <a:pt x="678" y="3228"/>
                  </a:lnTo>
                  <a:lnTo>
                    <a:pt x="689" y="3233"/>
                  </a:lnTo>
                  <a:lnTo>
                    <a:pt x="704" y="3239"/>
                  </a:lnTo>
                  <a:lnTo>
                    <a:pt x="704" y="3239"/>
                  </a:lnTo>
                  <a:lnTo>
                    <a:pt x="710" y="3243"/>
                  </a:lnTo>
                  <a:lnTo>
                    <a:pt x="713" y="3246"/>
                  </a:lnTo>
                  <a:lnTo>
                    <a:pt x="713" y="3247"/>
                  </a:lnTo>
                  <a:lnTo>
                    <a:pt x="712" y="3248"/>
                  </a:lnTo>
                  <a:lnTo>
                    <a:pt x="710" y="3249"/>
                  </a:lnTo>
                  <a:lnTo>
                    <a:pt x="706" y="3250"/>
                  </a:lnTo>
                  <a:lnTo>
                    <a:pt x="700" y="3251"/>
                  </a:lnTo>
                  <a:lnTo>
                    <a:pt x="688" y="3251"/>
                  </a:lnTo>
                  <a:lnTo>
                    <a:pt x="688" y="3251"/>
                  </a:lnTo>
                  <a:lnTo>
                    <a:pt x="683" y="3252"/>
                  </a:lnTo>
                  <a:lnTo>
                    <a:pt x="680" y="3253"/>
                  </a:lnTo>
                  <a:lnTo>
                    <a:pt x="678" y="3256"/>
                  </a:lnTo>
                  <a:lnTo>
                    <a:pt x="677" y="3259"/>
                  </a:lnTo>
                  <a:lnTo>
                    <a:pt x="674" y="3267"/>
                  </a:lnTo>
                  <a:lnTo>
                    <a:pt x="671" y="3270"/>
                  </a:lnTo>
                  <a:lnTo>
                    <a:pt x="666" y="3275"/>
                  </a:lnTo>
                  <a:lnTo>
                    <a:pt x="666" y="3275"/>
                  </a:lnTo>
                  <a:lnTo>
                    <a:pt x="659" y="3280"/>
                  </a:lnTo>
                  <a:lnTo>
                    <a:pt x="657" y="3282"/>
                  </a:lnTo>
                  <a:lnTo>
                    <a:pt x="656" y="3285"/>
                  </a:lnTo>
                  <a:lnTo>
                    <a:pt x="656" y="3291"/>
                  </a:lnTo>
                  <a:lnTo>
                    <a:pt x="656" y="3301"/>
                  </a:lnTo>
                  <a:lnTo>
                    <a:pt x="656" y="3301"/>
                  </a:lnTo>
                  <a:lnTo>
                    <a:pt x="656" y="3304"/>
                  </a:lnTo>
                  <a:lnTo>
                    <a:pt x="655" y="3306"/>
                  </a:lnTo>
                  <a:lnTo>
                    <a:pt x="654" y="3308"/>
                  </a:lnTo>
                  <a:lnTo>
                    <a:pt x="652" y="3309"/>
                  </a:lnTo>
                  <a:lnTo>
                    <a:pt x="647" y="3311"/>
                  </a:lnTo>
                  <a:lnTo>
                    <a:pt x="641" y="3311"/>
                  </a:lnTo>
                  <a:lnTo>
                    <a:pt x="626" y="3309"/>
                  </a:lnTo>
                  <a:lnTo>
                    <a:pt x="614" y="3308"/>
                  </a:lnTo>
                  <a:lnTo>
                    <a:pt x="614" y="3308"/>
                  </a:lnTo>
                  <a:lnTo>
                    <a:pt x="609" y="3309"/>
                  </a:lnTo>
                  <a:lnTo>
                    <a:pt x="605" y="3311"/>
                  </a:lnTo>
                  <a:lnTo>
                    <a:pt x="602" y="3314"/>
                  </a:lnTo>
                  <a:lnTo>
                    <a:pt x="599" y="3318"/>
                  </a:lnTo>
                  <a:lnTo>
                    <a:pt x="597" y="3322"/>
                  </a:lnTo>
                  <a:lnTo>
                    <a:pt x="596" y="3326"/>
                  </a:lnTo>
                  <a:lnTo>
                    <a:pt x="595" y="3334"/>
                  </a:lnTo>
                  <a:lnTo>
                    <a:pt x="595" y="3334"/>
                  </a:lnTo>
                  <a:lnTo>
                    <a:pt x="596" y="3336"/>
                  </a:lnTo>
                  <a:lnTo>
                    <a:pt x="599" y="3338"/>
                  </a:lnTo>
                  <a:lnTo>
                    <a:pt x="603" y="3339"/>
                  </a:lnTo>
                  <a:lnTo>
                    <a:pt x="608" y="3339"/>
                  </a:lnTo>
                  <a:lnTo>
                    <a:pt x="619" y="3341"/>
                  </a:lnTo>
                  <a:lnTo>
                    <a:pt x="624" y="3343"/>
                  </a:lnTo>
                  <a:lnTo>
                    <a:pt x="631" y="3345"/>
                  </a:lnTo>
                  <a:lnTo>
                    <a:pt x="631" y="3345"/>
                  </a:lnTo>
                  <a:lnTo>
                    <a:pt x="635" y="3349"/>
                  </a:lnTo>
                  <a:lnTo>
                    <a:pt x="640" y="3353"/>
                  </a:lnTo>
                  <a:lnTo>
                    <a:pt x="649" y="3363"/>
                  </a:lnTo>
                  <a:lnTo>
                    <a:pt x="654" y="3367"/>
                  </a:lnTo>
                  <a:lnTo>
                    <a:pt x="659" y="3370"/>
                  </a:lnTo>
                  <a:lnTo>
                    <a:pt x="665" y="3372"/>
                  </a:lnTo>
                  <a:lnTo>
                    <a:pt x="671" y="3372"/>
                  </a:lnTo>
                  <a:lnTo>
                    <a:pt x="671" y="3372"/>
                  </a:lnTo>
                  <a:lnTo>
                    <a:pt x="677" y="3372"/>
                  </a:lnTo>
                  <a:lnTo>
                    <a:pt x="682" y="3375"/>
                  </a:lnTo>
                  <a:lnTo>
                    <a:pt x="687" y="3378"/>
                  </a:lnTo>
                  <a:lnTo>
                    <a:pt x="692" y="3382"/>
                  </a:lnTo>
                  <a:lnTo>
                    <a:pt x="698" y="3387"/>
                  </a:lnTo>
                  <a:lnTo>
                    <a:pt x="706" y="3392"/>
                  </a:lnTo>
                  <a:lnTo>
                    <a:pt x="717" y="3397"/>
                  </a:lnTo>
                  <a:lnTo>
                    <a:pt x="729" y="3401"/>
                  </a:lnTo>
                  <a:lnTo>
                    <a:pt x="729" y="3401"/>
                  </a:lnTo>
                  <a:lnTo>
                    <a:pt x="735" y="3402"/>
                  </a:lnTo>
                  <a:lnTo>
                    <a:pt x="741" y="3405"/>
                  </a:lnTo>
                  <a:lnTo>
                    <a:pt x="751" y="3410"/>
                  </a:lnTo>
                  <a:lnTo>
                    <a:pt x="760" y="3418"/>
                  </a:lnTo>
                  <a:lnTo>
                    <a:pt x="768" y="3426"/>
                  </a:lnTo>
                  <a:lnTo>
                    <a:pt x="784" y="3444"/>
                  </a:lnTo>
                  <a:lnTo>
                    <a:pt x="793" y="3453"/>
                  </a:lnTo>
                  <a:lnTo>
                    <a:pt x="803" y="3461"/>
                  </a:lnTo>
                  <a:lnTo>
                    <a:pt x="803" y="3461"/>
                  </a:lnTo>
                  <a:lnTo>
                    <a:pt x="816" y="3458"/>
                  </a:lnTo>
                  <a:lnTo>
                    <a:pt x="816" y="3458"/>
                  </a:lnTo>
                  <a:lnTo>
                    <a:pt x="821" y="3457"/>
                  </a:lnTo>
                  <a:lnTo>
                    <a:pt x="828" y="3456"/>
                  </a:lnTo>
                  <a:lnTo>
                    <a:pt x="834" y="3457"/>
                  </a:lnTo>
                  <a:lnTo>
                    <a:pt x="840" y="3458"/>
                  </a:lnTo>
                  <a:lnTo>
                    <a:pt x="840" y="3458"/>
                  </a:lnTo>
                  <a:lnTo>
                    <a:pt x="845" y="3459"/>
                  </a:lnTo>
                  <a:lnTo>
                    <a:pt x="851" y="3459"/>
                  </a:lnTo>
                  <a:lnTo>
                    <a:pt x="859" y="3459"/>
                  </a:lnTo>
                  <a:lnTo>
                    <a:pt x="866" y="3461"/>
                  </a:lnTo>
                  <a:lnTo>
                    <a:pt x="866" y="3461"/>
                  </a:lnTo>
                  <a:lnTo>
                    <a:pt x="874" y="3465"/>
                  </a:lnTo>
                  <a:lnTo>
                    <a:pt x="884" y="3471"/>
                  </a:lnTo>
                  <a:lnTo>
                    <a:pt x="895" y="3477"/>
                  </a:lnTo>
                  <a:lnTo>
                    <a:pt x="906" y="3483"/>
                  </a:lnTo>
                  <a:lnTo>
                    <a:pt x="906" y="3483"/>
                  </a:lnTo>
                  <a:lnTo>
                    <a:pt x="915" y="3486"/>
                  </a:lnTo>
                  <a:lnTo>
                    <a:pt x="923" y="3487"/>
                  </a:lnTo>
                  <a:lnTo>
                    <a:pt x="932" y="3488"/>
                  </a:lnTo>
                  <a:lnTo>
                    <a:pt x="943" y="3487"/>
                  </a:lnTo>
                  <a:lnTo>
                    <a:pt x="943" y="3487"/>
                  </a:lnTo>
                  <a:lnTo>
                    <a:pt x="958" y="3486"/>
                  </a:lnTo>
                  <a:lnTo>
                    <a:pt x="977" y="3485"/>
                  </a:lnTo>
                  <a:lnTo>
                    <a:pt x="985" y="3485"/>
                  </a:lnTo>
                  <a:lnTo>
                    <a:pt x="993" y="3486"/>
                  </a:lnTo>
                  <a:lnTo>
                    <a:pt x="999" y="3488"/>
                  </a:lnTo>
                  <a:lnTo>
                    <a:pt x="1003" y="3490"/>
                  </a:lnTo>
                  <a:lnTo>
                    <a:pt x="1003" y="3490"/>
                  </a:lnTo>
                  <a:lnTo>
                    <a:pt x="1008" y="3496"/>
                  </a:lnTo>
                  <a:lnTo>
                    <a:pt x="1013" y="3501"/>
                  </a:lnTo>
                  <a:lnTo>
                    <a:pt x="1020" y="3505"/>
                  </a:lnTo>
                  <a:lnTo>
                    <a:pt x="1028" y="3508"/>
                  </a:lnTo>
                  <a:lnTo>
                    <a:pt x="1028" y="3508"/>
                  </a:lnTo>
                  <a:lnTo>
                    <a:pt x="1035" y="3509"/>
                  </a:lnTo>
                  <a:lnTo>
                    <a:pt x="1041" y="3511"/>
                  </a:lnTo>
                  <a:lnTo>
                    <a:pt x="1045" y="3514"/>
                  </a:lnTo>
                  <a:lnTo>
                    <a:pt x="1048" y="3518"/>
                  </a:lnTo>
                  <a:lnTo>
                    <a:pt x="1048" y="3518"/>
                  </a:lnTo>
                  <a:lnTo>
                    <a:pt x="1050" y="3523"/>
                  </a:lnTo>
                  <a:lnTo>
                    <a:pt x="1054" y="3529"/>
                  </a:lnTo>
                  <a:lnTo>
                    <a:pt x="1059" y="3534"/>
                  </a:lnTo>
                  <a:lnTo>
                    <a:pt x="1063" y="3536"/>
                  </a:lnTo>
                  <a:lnTo>
                    <a:pt x="1066" y="3536"/>
                  </a:lnTo>
                  <a:lnTo>
                    <a:pt x="1066" y="3536"/>
                  </a:lnTo>
                  <a:lnTo>
                    <a:pt x="1071" y="3535"/>
                  </a:lnTo>
                  <a:lnTo>
                    <a:pt x="1077" y="3533"/>
                  </a:lnTo>
                  <a:lnTo>
                    <a:pt x="1082" y="3530"/>
                  </a:lnTo>
                  <a:lnTo>
                    <a:pt x="1086" y="3526"/>
                  </a:lnTo>
                  <a:lnTo>
                    <a:pt x="1086" y="3526"/>
                  </a:lnTo>
                  <a:lnTo>
                    <a:pt x="1089" y="3523"/>
                  </a:lnTo>
                  <a:lnTo>
                    <a:pt x="1094" y="3521"/>
                  </a:lnTo>
                  <a:lnTo>
                    <a:pt x="1101" y="3519"/>
                  </a:lnTo>
                  <a:lnTo>
                    <a:pt x="1110" y="3519"/>
                  </a:lnTo>
                  <a:lnTo>
                    <a:pt x="1110" y="3519"/>
                  </a:lnTo>
                  <a:lnTo>
                    <a:pt x="1120" y="3518"/>
                  </a:lnTo>
                  <a:lnTo>
                    <a:pt x="1130" y="3518"/>
                  </a:lnTo>
                  <a:lnTo>
                    <a:pt x="1134" y="3518"/>
                  </a:lnTo>
                  <a:lnTo>
                    <a:pt x="1138" y="3518"/>
                  </a:lnTo>
                  <a:lnTo>
                    <a:pt x="1141" y="3520"/>
                  </a:lnTo>
                  <a:lnTo>
                    <a:pt x="1143" y="3522"/>
                  </a:lnTo>
                  <a:lnTo>
                    <a:pt x="1143" y="3522"/>
                  </a:lnTo>
                  <a:lnTo>
                    <a:pt x="1145" y="3527"/>
                  </a:lnTo>
                  <a:lnTo>
                    <a:pt x="1148" y="3532"/>
                  </a:lnTo>
                  <a:lnTo>
                    <a:pt x="1152" y="3534"/>
                  </a:lnTo>
                  <a:lnTo>
                    <a:pt x="1158" y="3535"/>
                  </a:lnTo>
                  <a:lnTo>
                    <a:pt x="1158" y="3535"/>
                  </a:lnTo>
                  <a:lnTo>
                    <a:pt x="1166" y="3536"/>
                  </a:lnTo>
                  <a:lnTo>
                    <a:pt x="1171" y="3537"/>
                  </a:lnTo>
                  <a:lnTo>
                    <a:pt x="1174" y="3539"/>
                  </a:lnTo>
                  <a:lnTo>
                    <a:pt x="1178" y="3541"/>
                  </a:lnTo>
                  <a:lnTo>
                    <a:pt x="1181" y="3544"/>
                  </a:lnTo>
                  <a:lnTo>
                    <a:pt x="1182" y="3547"/>
                  </a:lnTo>
                  <a:lnTo>
                    <a:pt x="1183" y="3552"/>
                  </a:lnTo>
                  <a:lnTo>
                    <a:pt x="1183" y="3552"/>
                  </a:lnTo>
                  <a:lnTo>
                    <a:pt x="1182" y="3555"/>
                  </a:lnTo>
                  <a:lnTo>
                    <a:pt x="1181" y="3558"/>
                  </a:lnTo>
                  <a:lnTo>
                    <a:pt x="1177" y="3562"/>
                  </a:lnTo>
                  <a:lnTo>
                    <a:pt x="1176" y="3564"/>
                  </a:lnTo>
                  <a:lnTo>
                    <a:pt x="1177" y="3566"/>
                  </a:lnTo>
                  <a:lnTo>
                    <a:pt x="1179" y="3569"/>
                  </a:lnTo>
                  <a:lnTo>
                    <a:pt x="1185" y="3572"/>
                  </a:lnTo>
                  <a:lnTo>
                    <a:pt x="1185" y="3572"/>
                  </a:lnTo>
                  <a:lnTo>
                    <a:pt x="1188" y="3573"/>
                  </a:lnTo>
                  <a:lnTo>
                    <a:pt x="1188" y="3573"/>
                  </a:lnTo>
                  <a:lnTo>
                    <a:pt x="1188" y="3573"/>
                  </a:lnTo>
                  <a:lnTo>
                    <a:pt x="1188" y="3573"/>
                  </a:lnTo>
                  <a:lnTo>
                    <a:pt x="1191" y="3574"/>
                  </a:lnTo>
                  <a:lnTo>
                    <a:pt x="1191" y="3574"/>
                  </a:lnTo>
                  <a:lnTo>
                    <a:pt x="1191" y="3574"/>
                  </a:lnTo>
                  <a:lnTo>
                    <a:pt x="1191" y="3574"/>
                  </a:lnTo>
                  <a:lnTo>
                    <a:pt x="1194" y="3575"/>
                  </a:lnTo>
                  <a:lnTo>
                    <a:pt x="1194" y="3575"/>
                  </a:lnTo>
                  <a:lnTo>
                    <a:pt x="1194" y="3575"/>
                  </a:lnTo>
                  <a:lnTo>
                    <a:pt x="1194" y="3575"/>
                  </a:lnTo>
                  <a:lnTo>
                    <a:pt x="1203" y="3576"/>
                  </a:lnTo>
                  <a:lnTo>
                    <a:pt x="1211" y="3576"/>
                  </a:lnTo>
                  <a:lnTo>
                    <a:pt x="1218" y="3577"/>
                  </a:lnTo>
                  <a:lnTo>
                    <a:pt x="1222" y="3578"/>
                  </a:lnTo>
                  <a:lnTo>
                    <a:pt x="1225" y="3580"/>
                  </a:lnTo>
                  <a:lnTo>
                    <a:pt x="1225" y="3580"/>
                  </a:lnTo>
                  <a:lnTo>
                    <a:pt x="1225" y="3580"/>
                  </a:lnTo>
                  <a:lnTo>
                    <a:pt x="1225" y="3580"/>
                  </a:lnTo>
                  <a:lnTo>
                    <a:pt x="1225" y="3581"/>
                  </a:lnTo>
                  <a:lnTo>
                    <a:pt x="1225" y="3581"/>
                  </a:lnTo>
                  <a:lnTo>
                    <a:pt x="1234" y="3586"/>
                  </a:lnTo>
                  <a:lnTo>
                    <a:pt x="1241" y="3590"/>
                  </a:lnTo>
                  <a:lnTo>
                    <a:pt x="1249" y="3595"/>
                  </a:lnTo>
                  <a:lnTo>
                    <a:pt x="1253" y="3598"/>
                  </a:lnTo>
                  <a:lnTo>
                    <a:pt x="1257" y="3603"/>
                  </a:lnTo>
                  <a:lnTo>
                    <a:pt x="1257" y="3603"/>
                  </a:lnTo>
                  <a:lnTo>
                    <a:pt x="1265" y="3614"/>
                  </a:lnTo>
                  <a:lnTo>
                    <a:pt x="1274" y="3625"/>
                  </a:lnTo>
                  <a:lnTo>
                    <a:pt x="1284" y="3633"/>
                  </a:lnTo>
                  <a:lnTo>
                    <a:pt x="1288" y="3636"/>
                  </a:lnTo>
                  <a:lnTo>
                    <a:pt x="1292" y="3638"/>
                  </a:lnTo>
                  <a:lnTo>
                    <a:pt x="1292" y="3638"/>
                  </a:lnTo>
                  <a:lnTo>
                    <a:pt x="1299" y="3639"/>
                  </a:lnTo>
                  <a:lnTo>
                    <a:pt x="1307" y="3640"/>
                  </a:lnTo>
                  <a:lnTo>
                    <a:pt x="1310" y="3640"/>
                  </a:lnTo>
                  <a:lnTo>
                    <a:pt x="1314" y="3639"/>
                  </a:lnTo>
                  <a:lnTo>
                    <a:pt x="1317" y="3637"/>
                  </a:lnTo>
                  <a:lnTo>
                    <a:pt x="1320" y="3635"/>
                  </a:lnTo>
                  <a:lnTo>
                    <a:pt x="1320" y="3635"/>
                  </a:lnTo>
                  <a:lnTo>
                    <a:pt x="1324" y="3630"/>
                  </a:lnTo>
                  <a:lnTo>
                    <a:pt x="1327" y="3625"/>
                  </a:lnTo>
                  <a:lnTo>
                    <a:pt x="1332" y="3622"/>
                  </a:lnTo>
                  <a:lnTo>
                    <a:pt x="1340" y="3621"/>
                  </a:lnTo>
                  <a:lnTo>
                    <a:pt x="1340" y="3621"/>
                  </a:lnTo>
                  <a:lnTo>
                    <a:pt x="1343" y="3620"/>
                  </a:lnTo>
                  <a:lnTo>
                    <a:pt x="1346" y="3619"/>
                  </a:lnTo>
                  <a:lnTo>
                    <a:pt x="1348" y="3616"/>
                  </a:lnTo>
                  <a:lnTo>
                    <a:pt x="1350" y="3614"/>
                  </a:lnTo>
                  <a:lnTo>
                    <a:pt x="1357" y="3604"/>
                  </a:lnTo>
                  <a:lnTo>
                    <a:pt x="1357" y="3604"/>
                  </a:lnTo>
                  <a:lnTo>
                    <a:pt x="1362" y="3595"/>
                  </a:lnTo>
                  <a:lnTo>
                    <a:pt x="1366" y="3585"/>
                  </a:lnTo>
                  <a:lnTo>
                    <a:pt x="1366" y="3585"/>
                  </a:lnTo>
                  <a:lnTo>
                    <a:pt x="1366" y="3585"/>
                  </a:lnTo>
                  <a:lnTo>
                    <a:pt x="1364" y="3583"/>
                  </a:lnTo>
                  <a:lnTo>
                    <a:pt x="1364" y="3583"/>
                  </a:lnTo>
                  <a:lnTo>
                    <a:pt x="1359" y="3580"/>
                  </a:lnTo>
                  <a:lnTo>
                    <a:pt x="1354" y="3576"/>
                  </a:lnTo>
                  <a:lnTo>
                    <a:pt x="1349" y="3570"/>
                  </a:lnTo>
                  <a:lnTo>
                    <a:pt x="1345" y="3562"/>
                  </a:lnTo>
                  <a:lnTo>
                    <a:pt x="1345" y="3562"/>
                  </a:lnTo>
                  <a:lnTo>
                    <a:pt x="1343" y="3557"/>
                  </a:lnTo>
                  <a:lnTo>
                    <a:pt x="1339" y="3551"/>
                  </a:lnTo>
                  <a:lnTo>
                    <a:pt x="1330" y="3540"/>
                  </a:lnTo>
                  <a:lnTo>
                    <a:pt x="1319" y="3528"/>
                  </a:lnTo>
                  <a:lnTo>
                    <a:pt x="1307" y="3517"/>
                  </a:lnTo>
                  <a:lnTo>
                    <a:pt x="1307" y="3517"/>
                  </a:lnTo>
                  <a:lnTo>
                    <a:pt x="1303" y="3511"/>
                  </a:lnTo>
                  <a:lnTo>
                    <a:pt x="1300" y="3504"/>
                  </a:lnTo>
                  <a:lnTo>
                    <a:pt x="1299" y="3496"/>
                  </a:lnTo>
                  <a:lnTo>
                    <a:pt x="1298" y="3487"/>
                  </a:lnTo>
                  <a:lnTo>
                    <a:pt x="1298" y="3470"/>
                  </a:lnTo>
                  <a:lnTo>
                    <a:pt x="1299" y="3456"/>
                  </a:lnTo>
                  <a:lnTo>
                    <a:pt x="1299" y="3456"/>
                  </a:lnTo>
                  <a:lnTo>
                    <a:pt x="1299" y="3447"/>
                  </a:lnTo>
                  <a:lnTo>
                    <a:pt x="1298" y="3440"/>
                  </a:lnTo>
                  <a:lnTo>
                    <a:pt x="1297" y="3435"/>
                  </a:lnTo>
                  <a:lnTo>
                    <a:pt x="1294" y="3430"/>
                  </a:lnTo>
                  <a:lnTo>
                    <a:pt x="1294" y="3430"/>
                  </a:lnTo>
                  <a:lnTo>
                    <a:pt x="1278" y="3407"/>
                  </a:lnTo>
                  <a:lnTo>
                    <a:pt x="1278" y="3407"/>
                  </a:lnTo>
                  <a:lnTo>
                    <a:pt x="1272" y="3401"/>
                  </a:lnTo>
                  <a:lnTo>
                    <a:pt x="1266" y="3396"/>
                  </a:lnTo>
                  <a:lnTo>
                    <a:pt x="1251" y="3388"/>
                  </a:lnTo>
                  <a:lnTo>
                    <a:pt x="1251" y="3388"/>
                  </a:lnTo>
                  <a:lnTo>
                    <a:pt x="1248" y="3385"/>
                  </a:lnTo>
                  <a:lnTo>
                    <a:pt x="1245" y="3382"/>
                  </a:lnTo>
                  <a:lnTo>
                    <a:pt x="1245" y="3378"/>
                  </a:lnTo>
                  <a:lnTo>
                    <a:pt x="1245" y="3375"/>
                  </a:lnTo>
                  <a:lnTo>
                    <a:pt x="1247" y="3371"/>
                  </a:lnTo>
                  <a:lnTo>
                    <a:pt x="1249" y="3367"/>
                  </a:lnTo>
                  <a:lnTo>
                    <a:pt x="1253" y="3364"/>
                  </a:lnTo>
                  <a:lnTo>
                    <a:pt x="1258" y="3361"/>
                  </a:lnTo>
                  <a:lnTo>
                    <a:pt x="1258" y="3361"/>
                  </a:lnTo>
                  <a:lnTo>
                    <a:pt x="1262" y="3358"/>
                  </a:lnTo>
                  <a:lnTo>
                    <a:pt x="1265" y="3355"/>
                  </a:lnTo>
                  <a:lnTo>
                    <a:pt x="1266" y="3353"/>
                  </a:lnTo>
                  <a:lnTo>
                    <a:pt x="1267" y="3351"/>
                  </a:lnTo>
                  <a:lnTo>
                    <a:pt x="1268" y="3346"/>
                  </a:lnTo>
                  <a:lnTo>
                    <a:pt x="1270" y="3343"/>
                  </a:lnTo>
                  <a:lnTo>
                    <a:pt x="1274" y="3340"/>
                  </a:lnTo>
                  <a:lnTo>
                    <a:pt x="1274" y="3340"/>
                  </a:lnTo>
                  <a:lnTo>
                    <a:pt x="1278" y="3337"/>
                  </a:lnTo>
                  <a:lnTo>
                    <a:pt x="1281" y="3334"/>
                  </a:lnTo>
                  <a:lnTo>
                    <a:pt x="1284" y="3328"/>
                  </a:lnTo>
                  <a:lnTo>
                    <a:pt x="1287" y="3322"/>
                  </a:lnTo>
                  <a:lnTo>
                    <a:pt x="1291" y="3315"/>
                  </a:lnTo>
                  <a:lnTo>
                    <a:pt x="1291" y="3315"/>
                  </a:lnTo>
                  <a:lnTo>
                    <a:pt x="1295" y="3309"/>
                  </a:lnTo>
                  <a:lnTo>
                    <a:pt x="1297" y="3305"/>
                  </a:lnTo>
                  <a:lnTo>
                    <a:pt x="1298" y="3300"/>
                  </a:lnTo>
                  <a:lnTo>
                    <a:pt x="1298" y="3294"/>
                  </a:lnTo>
                  <a:lnTo>
                    <a:pt x="1298" y="3294"/>
                  </a:lnTo>
                  <a:lnTo>
                    <a:pt x="1299" y="3291"/>
                  </a:lnTo>
                  <a:lnTo>
                    <a:pt x="1302" y="3289"/>
                  </a:lnTo>
                  <a:lnTo>
                    <a:pt x="1306" y="3287"/>
                  </a:lnTo>
                  <a:lnTo>
                    <a:pt x="1311" y="3286"/>
                  </a:lnTo>
                  <a:lnTo>
                    <a:pt x="1320" y="3286"/>
                  </a:lnTo>
                  <a:lnTo>
                    <a:pt x="1324" y="3286"/>
                  </a:lnTo>
                  <a:lnTo>
                    <a:pt x="1324" y="3286"/>
                  </a:lnTo>
                  <a:lnTo>
                    <a:pt x="1328" y="3286"/>
                  </a:lnTo>
                  <a:lnTo>
                    <a:pt x="1331" y="3287"/>
                  </a:lnTo>
                  <a:lnTo>
                    <a:pt x="1336" y="3288"/>
                  </a:lnTo>
                  <a:lnTo>
                    <a:pt x="1338" y="3289"/>
                  </a:lnTo>
                  <a:lnTo>
                    <a:pt x="1340" y="3288"/>
                  </a:lnTo>
                  <a:lnTo>
                    <a:pt x="1342" y="3287"/>
                  </a:lnTo>
                  <a:lnTo>
                    <a:pt x="1344" y="3284"/>
                  </a:lnTo>
                  <a:lnTo>
                    <a:pt x="1344" y="3284"/>
                  </a:lnTo>
                  <a:lnTo>
                    <a:pt x="1348" y="3279"/>
                  </a:lnTo>
                  <a:lnTo>
                    <a:pt x="1351" y="3276"/>
                  </a:lnTo>
                  <a:lnTo>
                    <a:pt x="1360" y="3272"/>
                  </a:lnTo>
                  <a:lnTo>
                    <a:pt x="1360" y="3272"/>
                  </a:lnTo>
                  <a:lnTo>
                    <a:pt x="1365" y="3271"/>
                  </a:lnTo>
                  <a:lnTo>
                    <a:pt x="1367" y="3271"/>
                  </a:lnTo>
                  <a:lnTo>
                    <a:pt x="1369" y="3272"/>
                  </a:lnTo>
                  <a:lnTo>
                    <a:pt x="1375" y="3279"/>
                  </a:lnTo>
                  <a:lnTo>
                    <a:pt x="1375" y="3279"/>
                  </a:lnTo>
                  <a:lnTo>
                    <a:pt x="1377" y="3280"/>
                  </a:lnTo>
                  <a:lnTo>
                    <a:pt x="1379" y="3279"/>
                  </a:lnTo>
                  <a:lnTo>
                    <a:pt x="1381" y="3276"/>
                  </a:lnTo>
                  <a:lnTo>
                    <a:pt x="1383" y="3272"/>
                  </a:lnTo>
                  <a:lnTo>
                    <a:pt x="1386" y="3264"/>
                  </a:lnTo>
                  <a:lnTo>
                    <a:pt x="1387" y="3258"/>
                  </a:lnTo>
                  <a:lnTo>
                    <a:pt x="1387" y="3258"/>
                  </a:lnTo>
                  <a:lnTo>
                    <a:pt x="1388" y="3254"/>
                  </a:lnTo>
                  <a:lnTo>
                    <a:pt x="1391" y="3251"/>
                  </a:lnTo>
                  <a:lnTo>
                    <a:pt x="1395" y="3249"/>
                  </a:lnTo>
                  <a:lnTo>
                    <a:pt x="1401" y="3248"/>
                  </a:lnTo>
                  <a:lnTo>
                    <a:pt x="1401" y="3248"/>
                  </a:lnTo>
                  <a:lnTo>
                    <a:pt x="1403" y="3248"/>
                  </a:lnTo>
                  <a:lnTo>
                    <a:pt x="1403" y="3248"/>
                  </a:lnTo>
                  <a:lnTo>
                    <a:pt x="1405" y="3248"/>
                  </a:lnTo>
                  <a:lnTo>
                    <a:pt x="1405" y="3248"/>
                  </a:lnTo>
                  <a:lnTo>
                    <a:pt x="1406" y="3247"/>
                  </a:lnTo>
                  <a:lnTo>
                    <a:pt x="1406" y="3247"/>
                  </a:lnTo>
                  <a:lnTo>
                    <a:pt x="1406" y="3247"/>
                  </a:lnTo>
                  <a:lnTo>
                    <a:pt x="1406" y="3247"/>
                  </a:lnTo>
                  <a:lnTo>
                    <a:pt x="1408" y="3247"/>
                  </a:lnTo>
                  <a:lnTo>
                    <a:pt x="1408" y="3247"/>
                  </a:lnTo>
                  <a:lnTo>
                    <a:pt x="1408" y="3247"/>
                  </a:lnTo>
                  <a:lnTo>
                    <a:pt x="1408" y="3247"/>
                  </a:lnTo>
                  <a:lnTo>
                    <a:pt x="1409" y="3246"/>
                  </a:lnTo>
                  <a:lnTo>
                    <a:pt x="1409" y="3246"/>
                  </a:lnTo>
                  <a:lnTo>
                    <a:pt x="1409" y="3246"/>
                  </a:lnTo>
                  <a:lnTo>
                    <a:pt x="1409" y="3246"/>
                  </a:lnTo>
                  <a:lnTo>
                    <a:pt x="1410" y="3245"/>
                  </a:lnTo>
                  <a:lnTo>
                    <a:pt x="1410" y="3245"/>
                  </a:lnTo>
                  <a:lnTo>
                    <a:pt x="1410" y="3245"/>
                  </a:lnTo>
                  <a:lnTo>
                    <a:pt x="1410" y="3245"/>
                  </a:lnTo>
                  <a:lnTo>
                    <a:pt x="1411" y="3244"/>
                  </a:lnTo>
                  <a:lnTo>
                    <a:pt x="1411" y="3244"/>
                  </a:lnTo>
                  <a:lnTo>
                    <a:pt x="1411" y="3244"/>
                  </a:lnTo>
                  <a:lnTo>
                    <a:pt x="1411" y="3244"/>
                  </a:lnTo>
                  <a:lnTo>
                    <a:pt x="1412" y="3243"/>
                  </a:lnTo>
                  <a:lnTo>
                    <a:pt x="1412" y="3243"/>
                  </a:lnTo>
                  <a:lnTo>
                    <a:pt x="1412" y="3243"/>
                  </a:lnTo>
                  <a:lnTo>
                    <a:pt x="1412" y="3243"/>
                  </a:lnTo>
                  <a:lnTo>
                    <a:pt x="1412" y="3242"/>
                  </a:lnTo>
                  <a:lnTo>
                    <a:pt x="1412" y="3242"/>
                  </a:lnTo>
                  <a:lnTo>
                    <a:pt x="1412" y="3242"/>
                  </a:lnTo>
                  <a:lnTo>
                    <a:pt x="1407" y="3238"/>
                  </a:lnTo>
                  <a:lnTo>
                    <a:pt x="1402" y="3234"/>
                  </a:lnTo>
                  <a:lnTo>
                    <a:pt x="1392" y="3229"/>
                  </a:lnTo>
                  <a:lnTo>
                    <a:pt x="1373" y="3221"/>
                  </a:lnTo>
                  <a:lnTo>
                    <a:pt x="1373" y="3221"/>
                  </a:lnTo>
                  <a:lnTo>
                    <a:pt x="1370" y="3219"/>
                  </a:lnTo>
                  <a:lnTo>
                    <a:pt x="1368" y="3217"/>
                  </a:lnTo>
                  <a:lnTo>
                    <a:pt x="1367" y="3216"/>
                  </a:lnTo>
                  <a:lnTo>
                    <a:pt x="1367" y="3214"/>
                  </a:lnTo>
                  <a:lnTo>
                    <a:pt x="1369" y="3210"/>
                  </a:lnTo>
                  <a:lnTo>
                    <a:pt x="1372" y="3207"/>
                  </a:lnTo>
                  <a:lnTo>
                    <a:pt x="1381" y="3200"/>
                  </a:lnTo>
                  <a:lnTo>
                    <a:pt x="1384" y="3197"/>
                  </a:lnTo>
                  <a:lnTo>
                    <a:pt x="1386" y="3194"/>
                  </a:lnTo>
                  <a:lnTo>
                    <a:pt x="1386" y="3194"/>
                  </a:lnTo>
                  <a:lnTo>
                    <a:pt x="1386" y="3191"/>
                  </a:lnTo>
                  <a:lnTo>
                    <a:pt x="1385" y="3188"/>
                  </a:lnTo>
                  <a:lnTo>
                    <a:pt x="1380" y="3179"/>
                  </a:lnTo>
                  <a:lnTo>
                    <a:pt x="1375" y="3172"/>
                  </a:lnTo>
                  <a:lnTo>
                    <a:pt x="1369" y="3166"/>
                  </a:lnTo>
                  <a:lnTo>
                    <a:pt x="1369" y="3166"/>
                  </a:lnTo>
                  <a:lnTo>
                    <a:pt x="1366" y="3164"/>
                  </a:lnTo>
                  <a:lnTo>
                    <a:pt x="1363" y="3160"/>
                  </a:lnTo>
                  <a:lnTo>
                    <a:pt x="1357" y="3151"/>
                  </a:lnTo>
                  <a:lnTo>
                    <a:pt x="1345" y="3131"/>
                  </a:lnTo>
                  <a:lnTo>
                    <a:pt x="1345" y="3131"/>
                  </a:lnTo>
                  <a:lnTo>
                    <a:pt x="1341" y="3127"/>
                  </a:lnTo>
                  <a:lnTo>
                    <a:pt x="1337" y="3124"/>
                  </a:lnTo>
                  <a:lnTo>
                    <a:pt x="1332" y="3122"/>
                  </a:lnTo>
                  <a:lnTo>
                    <a:pt x="1326" y="3120"/>
                  </a:lnTo>
                  <a:lnTo>
                    <a:pt x="1315" y="3118"/>
                  </a:lnTo>
                  <a:lnTo>
                    <a:pt x="1306" y="3116"/>
                  </a:lnTo>
                  <a:lnTo>
                    <a:pt x="1306" y="3116"/>
                  </a:lnTo>
                  <a:lnTo>
                    <a:pt x="1302" y="3116"/>
                  </a:lnTo>
                  <a:lnTo>
                    <a:pt x="1299" y="3116"/>
                  </a:lnTo>
                  <a:lnTo>
                    <a:pt x="1294" y="3118"/>
                  </a:lnTo>
                  <a:lnTo>
                    <a:pt x="1287" y="3120"/>
                  </a:lnTo>
                  <a:lnTo>
                    <a:pt x="1284" y="3121"/>
                  </a:lnTo>
                  <a:lnTo>
                    <a:pt x="1280" y="3121"/>
                  </a:lnTo>
                  <a:lnTo>
                    <a:pt x="1280" y="3121"/>
                  </a:lnTo>
                  <a:lnTo>
                    <a:pt x="1277" y="3120"/>
                  </a:lnTo>
                  <a:lnTo>
                    <a:pt x="1274" y="3117"/>
                  </a:lnTo>
                  <a:lnTo>
                    <a:pt x="1271" y="3113"/>
                  </a:lnTo>
                  <a:lnTo>
                    <a:pt x="1270" y="3108"/>
                  </a:lnTo>
                  <a:lnTo>
                    <a:pt x="1267" y="3095"/>
                  </a:lnTo>
                  <a:lnTo>
                    <a:pt x="1266" y="3083"/>
                  </a:lnTo>
                  <a:lnTo>
                    <a:pt x="1266" y="3083"/>
                  </a:lnTo>
                  <a:lnTo>
                    <a:pt x="1265" y="3078"/>
                  </a:lnTo>
                  <a:lnTo>
                    <a:pt x="1263" y="3075"/>
                  </a:lnTo>
                  <a:lnTo>
                    <a:pt x="1259" y="3072"/>
                  </a:lnTo>
                  <a:lnTo>
                    <a:pt x="1255" y="3071"/>
                  </a:lnTo>
                  <a:lnTo>
                    <a:pt x="1244" y="3068"/>
                  </a:lnTo>
                  <a:lnTo>
                    <a:pt x="1239" y="3065"/>
                  </a:lnTo>
                  <a:lnTo>
                    <a:pt x="1234" y="3062"/>
                  </a:lnTo>
                  <a:lnTo>
                    <a:pt x="1234" y="3062"/>
                  </a:lnTo>
                  <a:lnTo>
                    <a:pt x="1230" y="3058"/>
                  </a:lnTo>
                  <a:lnTo>
                    <a:pt x="1229" y="3055"/>
                  </a:lnTo>
                  <a:lnTo>
                    <a:pt x="1229" y="3053"/>
                  </a:lnTo>
                  <a:lnTo>
                    <a:pt x="1230" y="3051"/>
                  </a:lnTo>
                  <a:lnTo>
                    <a:pt x="1235" y="3046"/>
                  </a:lnTo>
                  <a:lnTo>
                    <a:pt x="1236" y="3043"/>
                  </a:lnTo>
                  <a:lnTo>
                    <a:pt x="1238" y="3040"/>
                  </a:lnTo>
                  <a:lnTo>
                    <a:pt x="1238" y="3040"/>
                  </a:lnTo>
                  <a:lnTo>
                    <a:pt x="1239" y="3037"/>
                  </a:lnTo>
                  <a:lnTo>
                    <a:pt x="1241" y="3033"/>
                  </a:lnTo>
                  <a:lnTo>
                    <a:pt x="1246" y="3026"/>
                  </a:lnTo>
                  <a:lnTo>
                    <a:pt x="1253" y="3020"/>
                  </a:lnTo>
                  <a:lnTo>
                    <a:pt x="1261" y="3012"/>
                  </a:lnTo>
                  <a:lnTo>
                    <a:pt x="1261" y="3012"/>
                  </a:lnTo>
                  <a:lnTo>
                    <a:pt x="1264" y="3008"/>
                  </a:lnTo>
                  <a:lnTo>
                    <a:pt x="1265" y="3005"/>
                  </a:lnTo>
                  <a:lnTo>
                    <a:pt x="1265" y="3001"/>
                  </a:lnTo>
                  <a:lnTo>
                    <a:pt x="1264" y="2998"/>
                  </a:lnTo>
                  <a:lnTo>
                    <a:pt x="1259" y="2991"/>
                  </a:lnTo>
                  <a:lnTo>
                    <a:pt x="1254" y="2985"/>
                  </a:lnTo>
                  <a:lnTo>
                    <a:pt x="1254" y="2985"/>
                  </a:lnTo>
                  <a:lnTo>
                    <a:pt x="1252" y="2982"/>
                  </a:lnTo>
                  <a:lnTo>
                    <a:pt x="1251" y="2979"/>
                  </a:lnTo>
                  <a:lnTo>
                    <a:pt x="1250" y="2975"/>
                  </a:lnTo>
                  <a:lnTo>
                    <a:pt x="1251" y="2971"/>
                  </a:lnTo>
                  <a:lnTo>
                    <a:pt x="1252" y="2963"/>
                  </a:lnTo>
                  <a:lnTo>
                    <a:pt x="1255" y="2956"/>
                  </a:lnTo>
                  <a:lnTo>
                    <a:pt x="1255" y="2956"/>
                  </a:lnTo>
                  <a:lnTo>
                    <a:pt x="1258" y="2950"/>
                  </a:lnTo>
                  <a:lnTo>
                    <a:pt x="1263" y="2944"/>
                  </a:lnTo>
                  <a:lnTo>
                    <a:pt x="1269" y="2937"/>
                  </a:lnTo>
                  <a:lnTo>
                    <a:pt x="1277" y="2932"/>
                  </a:lnTo>
                  <a:lnTo>
                    <a:pt x="1277" y="2932"/>
                  </a:lnTo>
                  <a:lnTo>
                    <a:pt x="1281" y="2929"/>
                  </a:lnTo>
                  <a:lnTo>
                    <a:pt x="1283" y="2925"/>
                  </a:lnTo>
                  <a:lnTo>
                    <a:pt x="1285" y="2921"/>
                  </a:lnTo>
                  <a:lnTo>
                    <a:pt x="1285" y="2917"/>
                  </a:lnTo>
                  <a:lnTo>
                    <a:pt x="1286" y="2909"/>
                  </a:lnTo>
                  <a:lnTo>
                    <a:pt x="1288" y="2905"/>
                  </a:lnTo>
                  <a:lnTo>
                    <a:pt x="1290" y="2901"/>
                  </a:lnTo>
                  <a:lnTo>
                    <a:pt x="1290" y="2901"/>
                  </a:lnTo>
                  <a:lnTo>
                    <a:pt x="1294" y="2898"/>
                  </a:lnTo>
                  <a:lnTo>
                    <a:pt x="1297" y="2897"/>
                  </a:lnTo>
                  <a:lnTo>
                    <a:pt x="1300" y="2896"/>
                  </a:lnTo>
                  <a:lnTo>
                    <a:pt x="1302" y="2897"/>
                  </a:lnTo>
                  <a:lnTo>
                    <a:pt x="1305" y="2898"/>
                  </a:lnTo>
                  <a:lnTo>
                    <a:pt x="1308" y="2900"/>
                  </a:lnTo>
                  <a:lnTo>
                    <a:pt x="1312" y="2905"/>
                  </a:lnTo>
                  <a:lnTo>
                    <a:pt x="1312" y="2905"/>
                  </a:lnTo>
                  <a:lnTo>
                    <a:pt x="1319" y="2910"/>
                  </a:lnTo>
                  <a:lnTo>
                    <a:pt x="1325" y="2916"/>
                  </a:lnTo>
                  <a:lnTo>
                    <a:pt x="1333" y="2924"/>
                  </a:lnTo>
                  <a:lnTo>
                    <a:pt x="1338" y="2930"/>
                  </a:lnTo>
                  <a:lnTo>
                    <a:pt x="1342" y="2937"/>
                  </a:lnTo>
                  <a:lnTo>
                    <a:pt x="1342" y="2937"/>
                  </a:lnTo>
                  <a:lnTo>
                    <a:pt x="1347" y="2943"/>
                  </a:lnTo>
                  <a:lnTo>
                    <a:pt x="1351" y="2946"/>
                  </a:lnTo>
                  <a:lnTo>
                    <a:pt x="1356" y="2947"/>
                  </a:lnTo>
                  <a:lnTo>
                    <a:pt x="1360" y="2947"/>
                  </a:lnTo>
                  <a:lnTo>
                    <a:pt x="1365" y="2945"/>
                  </a:lnTo>
                  <a:lnTo>
                    <a:pt x="1369" y="2943"/>
                  </a:lnTo>
                  <a:lnTo>
                    <a:pt x="1377" y="2936"/>
                  </a:lnTo>
                  <a:lnTo>
                    <a:pt x="1377" y="2936"/>
                  </a:lnTo>
                  <a:lnTo>
                    <a:pt x="1381" y="2933"/>
                  </a:lnTo>
                  <a:lnTo>
                    <a:pt x="1383" y="2931"/>
                  </a:lnTo>
                  <a:lnTo>
                    <a:pt x="1384" y="2927"/>
                  </a:lnTo>
                  <a:lnTo>
                    <a:pt x="1383" y="2925"/>
                  </a:lnTo>
                  <a:lnTo>
                    <a:pt x="1382" y="2923"/>
                  </a:lnTo>
                  <a:lnTo>
                    <a:pt x="1380" y="2921"/>
                  </a:lnTo>
                  <a:lnTo>
                    <a:pt x="1373" y="2917"/>
                  </a:lnTo>
                  <a:lnTo>
                    <a:pt x="1373" y="2917"/>
                  </a:lnTo>
                  <a:lnTo>
                    <a:pt x="1370" y="2914"/>
                  </a:lnTo>
                  <a:lnTo>
                    <a:pt x="1369" y="2911"/>
                  </a:lnTo>
                  <a:lnTo>
                    <a:pt x="1368" y="2907"/>
                  </a:lnTo>
                  <a:lnTo>
                    <a:pt x="1368" y="2903"/>
                  </a:lnTo>
                  <a:lnTo>
                    <a:pt x="1370" y="2894"/>
                  </a:lnTo>
                  <a:lnTo>
                    <a:pt x="1371" y="2885"/>
                  </a:lnTo>
                  <a:lnTo>
                    <a:pt x="1371" y="2885"/>
                  </a:lnTo>
                  <a:lnTo>
                    <a:pt x="1371" y="2881"/>
                  </a:lnTo>
                  <a:lnTo>
                    <a:pt x="1372" y="2878"/>
                  </a:lnTo>
                  <a:lnTo>
                    <a:pt x="1373" y="2876"/>
                  </a:lnTo>
                  <a:lnTo>
                    <a:pt x="1375" y="2875"/>
                  </a:lnTo>
                  <a:lnTo>
                    <a:pt x="1382" y="2874"/>
                  </a:lnTo>
                  <a:lnTo>
                    <a:pt x="1394" y="2873"/>
                  </a:lnTo>
                  <a:lnTo>
                    <a:pt x="1394" y="2873"/>
                  </a:lnTo>
                  <a:lnTo>
                    <a:pt x="1401" y="2871"/>
                  </a:lnTo>
                  <a:lnTo>
                    <a:pt x="1408" y="2868"/>
                  </a:lnTo>
                  <a:lnTo>
                    <a:pt x="1413" y="2864"/>
                  </a:lnTo>
                  <a:lnTo>
                    <a:pt x="1417" y="2860"/>
                  </a:lnTo>
                  <a:lnTo>
                    <a:pt x="1420" y="2855"/>
                  </a:lnTo>
                  <a:lnTo>
                    <a:pt x="1423" y="2851"/>
                  </a:lnTo>
                  <a:lnTo>
                    <a:pt x="1426" y="2841"/>
                  </a:lnTo>
                  <a:lnTo>
                    <a:pt x="1426" y="2841"/>
                  </a:lnTo>
                  <a:lnTo>
                    <a:pt x="1428" y="2838"/>
                  </a:lnTo>
                  <a:lnTo>
                    <a:pt x="1431" y="2835"/>
                  </a:lnTo>
                  <a:lnTo>
                    <a:pt x="1434" y="2833"/>
                  </a:lnTo>
                  <a:lnTo>
                    <a:pt x="1438" y="2831"/>
                  </a:lnTo>
                  <a:lnTo>
                    <a:pt x="1448" y="2829"/>
                  </a:lnTo>
                  <a:lnTo>
                    <a:pt x="1459" y="2828"/>
                  </a:lnTo>
                  <a:lnTo>
                    <a:pt x="1459" y="2828"/>
                  </a:lnTo>
                  <a:lnTo>
                    <a:pt x="1465" y="2827"/>
                  </a:lnTo>
                  <a:lnTo>
                    <a:pt x="1470" y="2825"/>
                  </a:lnTo>
                  <a:lnTo>
                    <a:pt x="1475" y="2823"/>
                  </a:lnTo>
                  <a:lnTo>
                    <a:pt x="1480" y="2820"/>
                  </a:lnTo>
                  <a:lnTo>
                    <a:pt x="1484" y="2816"/>
                  </a:lnTo>
                  <a:lnTo>
                    <a:pt x="1487" y="2812"/>
                  </a:lnTo>
                  <a:lnTo>
                    <a:pt x="1494" y="2804"/>
                  </a:lnTo>
                  <a:lnTo>
                    <a:pt x="1494" y="2804"/>
                  </a:lnTo>
                  <a:lnTo>
                    <a:pt x="1498" y="2796"/>
                  </a:lnTo>
                  <a:lnTo>
                    <a:pt x="1503" y="2790"/>
                  </a:lnTo>
                  <a:lnTo>
                    <a:pt x="1506" y="2787"/>
                  </a:lnTo>
                  <a:lnTo>
                    <a:pt x="1509" y="2786"/>
                  </a:lnTo>
                  <a:lnTo>
                    <a:pt x="1514" y="2785"/>
                  </a:lnTo>
                  <a:lnTo>
                    <a:pt x="1519" y="2785"/>
                  </a:lnTo>
                  <a:lnTo>
                    <a:pt x="1519" y="2785"/>
                  </a:lnTo>
                  <a:lnTo>
                    <a:pt x="1523" y="2786"/>
                  </a:lnTo>
                  <a:lnTo>
                    <a:pt x="1527" y="2787"/>
                  </a:lnTo>
                  <a:lnTo>
                    <a:pt x="1530" y="2790"/>
                  </a:lnTo>
                  <a:lnTo>
                    <a:pt x="1532" y="2792"/>
                  </a:lnTo>
                  <a:lnTo>
                    <a:pt x="1537" y="2799"/>
                  </a:lnTo>
                  <a:lnTo>
                    <a:pt x="1541" y="2802"/>
                  </a:lnTo>
                  <a:lnTo>
                    <a:pt x="1546" y="2805"/>
                  </a:lnTo>
                  <a:lnTo>
                    <a:pt x="1546" y="2805"/>
                  </a:lnTo>
                  <a:lnTo>
                    <a:pt x="1551" y="2807"/>
                  </a:lnTo>
                  <a:lnTo>
                    <a:pt x="1556" y="2808"/>
                  </a:lnTo>
                  <a:lnTo>
                    <a:pt x="1561" y="2807"/>
                  </a:lnTo>
                  <a:lnTo>
                    <a:pt x="1564" y="2805"/>
                  </a:lnTo>
                  <a:lnTo>
                    <a:pt x="1568" y="2803"/>
                  </a:lnTo>
                  <a:lnTo>
                    <a:pt x="1570" y="2800"/>
                  </a:lnTo>
                  <a:lnTo>
                    <a:pt x="1571" y="2796"/>
                  </a:lnTo>
                  <a:lnTo>
                    <a:pt x="1572" y="2792"/>
                  </a:lnTo>
                  <a:lnTo>
                    <a:pt x="1572" y="2792"/>
                  </a:lnTo>
                  <a:lnTo>
                    <a:pt x="1573" y="2789"/>
                  </a:lnTo>
                  <a:lnTo>
                    <a:pt x="1574" y="2787"/>
                  </a:lnTo>
                  <a:lnTo>
                    <a:pt x="1578" y="2786"/>
                  </a:lnTo>
                  <a:lnTo>
                    <a:pt x="1581" y="2785"/>
                  </a:lnTo>
                  <a:lnTo>
                    <a:pt x="1588" y="2785"/>
                  </a:lnTo>
                  <a:lnTo>
                    <a:pt x="1596" y="2786"/>
                  </a:lnTo>
                  <a:lnTo>
                    <a:pt x="1596" y="2786"/>
                  </a:lnTo>
                  <a:lnTo>
                    <a:pt x="1603" y="2787"/>
                  </a:lnTo>
                  <a:lnTo>
                    <a:pt x="1606" y="2788"/>
                  </a:lnTo>
                  <a:lnTo>
                    <a:pt x="1609" y="2789"/>
                  </a:lnTo>
                  <a:lnTo>
                    <a:pt x="1611" y="2792"/>
                  </a:lnTo>
                  <a:lnTo>
                    <a:pt x="1613" y="2794"/>
                  </a:lnTo>
                  <a:lnTo>
                    <a:pt x="1616" y="2802"/>
                  </a:lnTo>
                  <a:lnTo>
                    <a:pt x="1616" y="2802"/>
                  </a:lnTo>
                  <a:lnTo>
                    <a:pt x="1617" y="2804"/>
                  </a:lnTo>
                  <a:lnTo>
                    <a:pt x="1619" y="2805"/>
                  </a:lnTo>
                  <a:lnTo>
                    <a:pt x="1623" y="2807"/>
                  </a:lnTo>
                  <a:lnTo>
                    <a:pt x="1630" y="2808"/>
                  </a:lnTo>
                  <a:lnTo>
                    <a:pt x="1637" y="2808"/>
                  </a:lnTo>
                  <a:lnTo>
                    <a:pt x="1654" y="2807"/>
                  </a:lnTo>
                  <a:lnTo>
                    <a:pt x="1670" y="2806"/>
                  </a:lnTo>
                  <a:lnTo>
                    <a:pt x="1670" y="2806"/>
                  </a:lnTo>
                  <a:lnTo>
                    <a:pt x="1676" y="2806"/>
                  </a:lnTo>
                  <a:lnTo>
                    <a:pt x="1680" y="2809"/>
                  </a:lnTo>
                  <a:lnTo>
                    <a:pt x="1684" y="2812"/>
                  </a:lnTo>
                  <a:lnTo>
                    <a:pt x="1687" y="2817"/>
                  </a:lnTo>
                  <a:lnTo>
                    <a:pt x="1692" y="2825"/>
                  </a:lnTo>
                  <a:lnTo>
                    <a:pt x="1695" y="2828"/>
                  </a:lnTo>
                  <a:lnTo>
                    <a:pt x="1699" y="2830"/>
                  </a:lnTo>
                  <a:lnTo>
                    <a:pt x="1699" y="2830"/>
                  </a:lnTo>
                  <a:lnTo>
                    <a:pt x="1703" y="2832"/>
                  </a:lnTo>
                  <a:lnTo>
                    <a:pt x="1707" y="2834"/>
                  </a:lnTo>
                  <a:lnTo>
                    <a:pt x="1714" y="2841"/>
                  </a:lnTo>
                  <a:lnTo>
                    <a:pt x="1723" y="2850"/>
                  </a:lnTo>
                  <a:lnTo>
                    <a:pt x="1729" y="2854"/>
                  </a:lnTo>
                  <a:lnTo>
                    <a:pt x="1736" y="2859"/>
                  </a:lnTo>
                  <a:lnTo>
                    <a:pt x="1736" y="2859"/>
                  </a:lnTo>
                  <a:lnTo>
                    <a:pt x="1739" y="2861"/>
                  </a:lnTo>
                  <a:lnTo>
                    <a:pt x="1742" y="2863"/>
                  </a:lnTo>
                  <a:lnTo>
                    <a:pt x="1745" y="2868"/>
                  </a:lnTo>
                  <a:lnTo>
                    <a:pt x="1746" y="2873"/>
                  </a:lnTo>
                  <a:lnTo>
                    <a:pt x="1746" y="2878"/>
                  </a:lnTo>
                  <a:lnTo>
                    <a:pt x="1745" y="2882"/>
                  </a:lnTo>
                  <a:lnTo>
                    <a:pt x="1745" y="2885"/>
                  </a:lnTo>
                  <a:lnTo>
                    <a:pt x="1746" y="2887"/>
                  </a:lnTo>
                  <a:lnTo>
                    <a:pt x="1750" y="2889"/>
                  </a:lnTo>
                  <a:lnTo>
                    <a:pt x="1750" y="2889"/>
                  </a:lnTo>
                  <a:lnTo>
                    <a:pt x="1754" y="2888"/>
                  </a:lnTo>
                  <a:lnTo>
                    <a:pt x="1757" y="2886"/>
                  </a:lnTo>
                  <a:lnTo>
                    <a:pt x="1758" y="2882"/>
                  </a:lnTo>
                  <a:lnTo>
                    <a:pt x="1759" y="2877"/>
                  </a:lnTo>
                  <a:lnTo>
                    <a:pt x="1759" y="2866"/>
                  </a:lnTo>
                  <a:lnTo>
                    <a:pt x="1759" y="2858"/>
                  </a:lnTo>
                  <a:lnTo>
                    <a:pt x="1759" y="2858"/>
                  </a:lnTo>
                  <a:lnTo>
                    <a:pt x="1759" y="2855"/>
                  </a:lnTo>
                  <a:lnTo>
                    <a:pt x="1761" y="2854"/>
                  </a:lnTo>
                  <a:lnTo>
                    <a:pt x="1763" y="2853"/>
                  </a:lnTo>
                  <a:lnTo>
                    <a:pt x="1766" y="2854"/>
                  </a:lnTo>
                  <a:lnTo>
                    <a:pt x="1770" y="2855"/>
                  </a:lnTo>
                  <a:lnTo>
                    <a:pt x="1775" y="2858"/>
                  </a:lnTo>
                  <a:lnTo>
                    <a:pt x="1788" y="2867"/>
                  </a:lnTo>
                  <a:lnTo>
                    <a:pt x="1788" y="2867"/>
                  </a:lnTo>
                  <a:lnTo>
                    <a:pt x="1800" y="2876"/>
                  </a:lnTo>
                  <a:lnTo>
                    <a:pt x="1810" y="2881"/>
                  </a:lnTo>
                  <a:lnTo>
                    <a:pt x="1818" y="2884"/>
                  </a:lnTo>
                  <a:lnTo>
                    <a:pt x="1826" y="2884"/>
                  </a:lnTo>
                  <a:lnTo>
                    <a:pt x="1826" y="2884"/>
                  </a:lnTo>
                  <a:lnTo>
                    <a:pt x="1830" y="2883"/>
                  </a:lnTo>
                  <a:lnTo>
                    <a:pt x="1833" y="2881"/>
                  </a:lnTo>
                  <a:lnTo>
                    <a:pt x="1838" y="2879"/>
                  </a:lnTo>
                  <a:lnTo>
                    <a:pt x="1841" y="2876"/>
                  </a:lnTo>
                  <a:lnTo>
                    <a:pt x="1847" y="2869"/>
                  </a:lnTo>
                  <a:lnTo>
                    <a:pt x="1853" y="2862"/>
                  </a:lnTo>
                  <a:lnTo>
                    <a:pt x="1853" y="2862"/>
                  </a:lnTo>
                  <a:lnTo>
                    <a:pt x="1858" y="2855"/>
                  </a:lnTo>
                  <a:lnTo>
                    <a:pt x="1862" y="2851"/>
                  </a:lnTo>
                  <a:lnTo>
                    <a:pt x="1864" y="2850"/>
                  </a:lnTo>
                  <a:lnTo>
                    <a:pt x="1867" y="2849"/>
                  </a:lnTo>
                  <a:lnTo>
                    <a:pt x="1869" y="2848"/>
                  </a:lnTo>
                  <a:lnTo>
                    <a:pt x="1873" y="2849"/>
                  </a:lnTo>
                  <a:lnTo>
                    <a:pt x="1873" y="2849"/>
                  </a:lnTo>
                  <a:lnTo>
                    <a:pt x="1876" y="2849"/>
                  </a:lnTo>
                  <a:lnTo>
                    <a:pt x="1880" y="2849"/>
                  </a:lnTo>
                  <a:lnTo>
                    <a:pt x="1887" y="2847"/>
                  </a:lnTo>
                  <a:lnTo>
                    <a:pt x="1893" y="2844"/>
                  </a:lnTo>
                  <a:lnTo>
                    <a:pt x="1900" y="2841"/>
                  </a:lnTo>
                  <a:lnTo>
                    <a:pt x="1900" y="2841"/>
                  </a:lnTo>
                  <a:lnTo>
                    <a:pt x="1904" y="2841"/>
                  </a:lnTo>
                  <a:lnTo>
                    <a:pt x="1908" y="2844"/>
                  </a:lnTo>
                  <a:lnTo>
                    <a:pt x="1917" y="2849"/>
                  </a:lnTo>
                  <a:lnTo>
                    <a:pt x="1935" y="2860"/>
                  </a:lnTo>
                  <a:lnTo>
                    <a:pt x="1935" y="2860"/>
                  </a:lnTo>
                  <a:lnTo>
                    <a:pt x="1938" y="2861"/>
                  </a:lnTo>
                  <a:lnTo>
                    <a:pt x="1942" y="2860"/>
                  </a:lnTo>
                  <a:lnTo>
                    <a:pt x="1945" y="2858"/>
                  </a:lnTo>
                  <a:lnTo>
                    <a:pt x="1948" y="2855"/>
                  </a:lnTo>
                  <a:lnTo>
                    <a:pt x="1952" y="2849"/>
                  </a:lnTo>
                  <a:lnTo>
                    <a:pt x="1955" y="2843"/>
                  </a:lnTo>
                  <a:lnTo>
                    <a:pt x="1955" y="2843"/>
                  </a:lnTo>
                  <a:lnTo>
                    <a:pt x="1956" y="2840"/>
                  </a:lnTo>
                  <a:lnTo>
                    <a:pt x="1959" y="2839"/>
                  </a:lnTo>
                  <a:lnTo>
                    <a:pt x="1970" y="2838"/>
                  </a:lnTo>
                  <a:lnTo>
                    <a:pt x="1990" y="2839"/>
                  </a:lnTo>
                  <a:lnTo>
                    <a:pt x="1990" y="2839"/>
                  </a:lnTo>
                  <a:lnTo>
                    <a:pt x="1994" y="2840"/>
                  </a:lnTo>
                  <a:lnTo>
                    <a:pt x="1997" y="2843"/>
                  </a:lnTo>
                  <a:lnTo>
                    <a:pt x="2001" y="2846"/>
                  </a:lnTo>
                  <a:lnTo>
                    <a:pt x="2004" y="2850"/>
                  </a:lnTo>
                  <a:lnTo>
                    <a:pt x="2016" y="2866"/>
                  </a:lnTo>
                  <a:lnTo>
                    <a:pt x="2016" y="2866"/>
                  </a:lnTo>
                  <a:lnTo>
                    <a:pt x="2021" y="2871"/>
                  </a:lnTo>
                  <a:lnTo>
                    <a:pt x="2027" y="2874"/>
                  </a:lnTo>
                  <a:lnTo>
                    <a:pt x="2034" y="2876"/>
                  </a:lnTo>
                  <a:lnTo>
                    <a:pt x="2042" y="2876"/>
                  </a:lnTo>
                  <a:lnTo>
                    <a:pt x="2042" y="2876"/>
                  </a:lnTo>
                  <a:lnTo>
                    <a:pt x="2050" y="2877"/>
                  </a:lnTo>
                  <a:lnTo>
                    <a:pt x="2056" y="2879"/>
                  </a:lnTo>
                  <a:lnTo>
                    <a:pt x="2061" y="2884"/>
                  </a:lnTo>
                  <a:lnTo>
                    <a:pt x="2067" y="2892"/>
                  </a:lnTo>
                  <a:lnTo>
                    <a:pt x="2067" y="2892"/>
                  </a:lnTo>
                  <a:lnTo>
                    <a:pt x="2069" y="2894"/>
                  </a:lnTo>
                  <a:lnTo>
                    <a:pt x="2071" y="2895"/>
                  </a:lnTo>
                  <a:lnTo>
                    <a:pt x="2073" y="2896"/>
                  </a:lnTo>
                  <a:lnTo>
                    <a:pt x="2075" y="2896"/>
                  </a:lnTo>
                  <a:lnTo>
                    <a:pt x="2078" y="2894"/>
                  </a:lnTo>
                  <a:lnTo>
                    <a:pt x="2082" y="2891"/>
                  </a:lnTo>
                  <a:lnTo>
                    <a:pt x="2086" y="2886"/>
                  </a:lnTo>
                  <a:lnTo>
                    <a:pt x="2090" y="2881"/>
                  </a:lnTo>
                  <a:lnTo>
                    <a:pt x="2098" y="2870"/>
                  </a:lnTo>
                  <a:lnTo>
                    <a:pt x="2098" y="2870"/>
                  </a:lnTo>
                  <a:lnTo>
                    <a:pt x="2101" y="2866"/>
                  </a:lnTo>
                  <a:lnTo>
                    <a:pt x="2104" y="2863"/>
                  </a:lnTo>
                  <a:lnTo>
                    <a:pt x="2107" y="2863"/>
                  </a:lnTo>
                  <a:lnTo>
                    <a:pt x="2110" y="2863"/>
                  </a:lnTo>
                  <a:lnTo>
                    <a:pt x="2112" y="2865"/>
                  </a:lnTo>
                  <a:lnTo>
                    <a:pt x="2115" y="2867"/>
                  </a:lnTo>
                  <a:lnTo>
                    <a:pt x="2119" y="2872"/>
                  </a:lnTo>
                  <a:lnTo>
                    <a:pt x="2119" y="2872"/>
                  </a:lnTo>
                  <a:lnTo>
                    <a:pt x="2121" y="2875"/>
                  </a:lnTo>
                  <a:lnTo>
                    <a:pt x="2125" y="2876"/>
                  </a:lnTo>
                  <a:lnTo>
                    <a:pt x="2135" y="2878"/>
                  </a:lnTo>
                  <a:lnTo>
                    <a:pt x="2146" y="2879"/>
                  </a:lnTo>
                  <a:lnTo>
                    <a:pt x="2155" y="2879"/>
                  </a:lnTo>
                  <a:lnTo>
                    <a:pt x="2155" y="2879"/>
                  </a:lnTo>
                  <a:lnTo>
                    <a:pt x="2158" y="2879"/>
                  </a:lnTo>
                  <a:lnTo>
                    <a:pt x="2161" y="2878"/>
                  </a:lnTo>
                  <a:lnTo>
                    <a:pt x="2167" y="2874"/>
                  </a:lnTo>
                  <a:lnTo>
                    <a:pt x="2172" y="2871"/>
                  </a:lnTo>
                  <a:lnTo>
                    <a:pt x="2174" y="2870"/>
                  </a:lnTo>
                  <a:lnTo>
                    <a:pt x="2177" y="2870"/>
                  </a:lnTo>
                  <a:lnTo>
                    <a:pt x="2177" y="2870"/>
                  </a:lnTo>
                  <a:lnTo>
                    <a:pt x="2181" y="2869"/>
                  </a:lnTo>
                  <a:lnTo>
                    <a:pt x="2183" y="2867"/>
                  </a:lnTo>
                  <a:lnTo>
                    <a:pt x="2188" y="2861"/>
                  </a:lnTo>
                  <a:lnTo>
                    <a:pt x="2193" y="2853"/>
                  </a:lnTo>
                  <a:lnTo>
                    <a:pt x="2196" y="2850"/>
                  </a:lnTo>
                  <a:lnTo>
                    <a:pt x="2199" y="2847"/>
                  </a:lnTo>
                  <a:lnTo>
                    <a:pt x="2199" y="2847"/>
                  </a:lnTo>
                  <a:lnTo>
                    <a:pt x="2203" y="2844"/>
                  </a:lnTo>
                  <a:lnTo>
                    <a:pt x="2205" y="2840"/>
                  </a:lnTo>
                  <a:lnTo>
                    <a:pt x="2207" y="2837"/>
                  </a:lnTo>
                  <a:lnTo>
                    <a:pt x="2208" y="2834"/>
                  </a:lnTo>
                  <a:lnTo>
                    <a:pt x="2208" y="2832"/>
                  </a:lnTo>
                  <a:lnTo>
                    <a:pt x="2208" y="2830"/>
                  </a:lnTo>
                  <a:lnTo>
                    <a:pt x="2205" y="2826"/>
                  </a:lnTo>
                  <a:lnTo>
                    <a:pt x="2205" y="2826"/>
                  </a:lnTo>
                  <a:lnTo>
                    <a:pt x="2195" y="2817"/>
                  </a:lnTo>
                  <a:lnTo>
                    <a:pt x="2187" y="2812"/>
                  </a:lnTo>
                  <a:lnTo>
                    <a:pt x="2183" y="2810"/>
                  </a:lnTo>
                  <a:lnTo>
                    <a:pt x="2179" y="2809"/>
                  </a:lnTo>
                  <a:lnTo>
                    <a:pt x="2179" y="2809"/>
                  </a:lnTo>
                  <a:lnTo>
                    <a:pt x="2171" y="2807"/>
                  </a:lnTo>
                  <a:lnTo>
                    <a:pt x="2167" y="2804"/>
                  </a:lnTo>
                  <a:lnTo>
                    <a:pt x="2162" y="2798"/>
                  </a:lnTo>
                  <a:lnTo>
                    <a:pt x="2162" y="2798"/>
                  </a:lnTo>
                  <a:lnTo>
                    <a:pt x="2158" y="2796"/>
                  </a:lnTo>
                  <a:lnTo>
                    <a:pt x="2152" y="2795"/>
                  </a:lnTo>
                  <a:lnTo>
                    <a:pt x="2139" y="2795"/>
                  </a:lnTo>
                  <a:lnTo>
                    <a:pt x="2139" y="2795"/>
                  </a:lnTo>
                  <a:lnTo>
                    <a:pt x="2135" y="2794"/>
                  </a:lnTo>
                  <a:lnTo>
                    <a:pt x="2133" y="2792"/>
                  </a:lnTo>
                  <a:lnTo>
                    <a:pt x="2128" y="2786"/>
                  </a:lnTo>
                  <a:lnTo>
                    <a:pt x="2123" y="2779"/>
                  </a:lnTo>
                  <a:lnTo>
                    <a:pt x="2119" y="2776"/>
                  </a:lnTo>
                  <a:lnTo>
                    <a:pt x="2115" y="2774"/>
                  </a:lnTo>
                  <a:lnTo>
                    <a:pt x="2115" y="2774"/>
                  </a:lnTo>
                  <a:lnTo>
                    <a:pt x="2111" y="2772"/>
                  </a:lnTo>
                  <a:lnTo>
                    <a:pt x="2109" y="2770"/>
                  </a:lnTo>
                  <a:lnTo>
                    <a:pt x="2107" y="2767"/>
                  </a:lnTo>
                  <a:lnTo>
                    <a:pt x="2107" y="2765"/>
                  </a:lnTo>
                  <a:lnTo>
                    <a:pt x="2107" y="2763"/>
                  </a:lnTo>
                  <a:lnTo>
                    <a:pt x="2108" y="2761"/>
                  </a:lnTo>
                  <a:lnTo>
                    <a:pt x="2109" y="2760"/>
                  </a:lnTo>
                  <a:lnTo>
                    <a:pt x="2110" y="2759"/>
                  </a:lnTo>
                  <a:lnTo>
                    <a:pt x="2110" y="2759"/>
                  </a:lnTo>
                  <a:lnTo>
                    <a:pt x="2119" y="2757"/>
                  </a:lnTo>
                  <a:lnTo>
                    <a:pt x="2131" y="2752"/>
                  </a:lnTo>
                  <a:lnTo>
                    <a:pt x="2131" y="2752"/>
                  </a:lnTo>
                  <a:lnTo>
                    <a:pt x="2142" y="2747"/>
                  </a:lnTo>
                  <a:lnTo>
                    <a:pt x="2156" y="2739"/>
                  </a:lnTo>
                  <a:lnTo>
                    <a:pt x="2156" y="2739"/>
                  </a:lnTo>
                  <a:lnTo>
                    <a:pt x="2160" y="2736"/>
                  </a:lnTo>
                  <a:lnTo>
                    <a:pt x="2162" y="2733"/>
                  </a:lnTo>
                  <a:lnTo>
                    <a:pt x="2163" y="2729"/>
                  </a:lnTo>
                  <a:lnTo>
                    <a:pt x="2163" y="2725"/>
                  </a:lnTo>
                  <a:lnTo>
                    <a:pt x="2162" y="2721"/>
                  </a:lnTo>
                  <a:lnTo>
                    <a:pt x="2160" y="2717"/>
                  </a:lnTo>
                  <a:lnTo>
                    <a:pt x="2157" y="2714"/>
                  </a:lnTo>
                  <a:lnTo>
                    <a:pt x="2153" y="2711"/>
                  </a:lnTo>
                  <a:lnTo>
                    <a:pt x="2153" y="2711"/>
                  </a:lnTo>
                  <a:lnTo>
                    <a:pt x="2150" y="2709"/>
                  </a:lnTo>
                  <a:lnTo>
                    <a:pt x="2148" y="2706"/>
                  </a:lnTo>
                  <a:lnTo>
                    <a:pt x="2147" y="2704"/>
                  </a:lnTo>
                  <a:lnTo>
                    <a:pt x="2146" y="2701"/>
                  </a:lnTo>
                  <a:lnTo>
                    <a:pt x="2146" y="2699"/>
                  </a:lnTo>
                  <a:lnTo>
                    <a:pt x="2148" y="2697"/>
                  </a:lnTo>
                  <a:lnTo>
                    <a:pt x="2149" y="2695"/>
                  </a:lnTo>
                  <a:lnTo>
                    <a:pt x="2152" y="2694"/>
                  </a:lnTo>
                  <a:lnTo>
                    <a:pt x="2152" y="2694"/>
                  </a:lnTo>
                  <a:lnTo>
                    <a:pt x="2154" y="2692"/>
                  </a:lnTo>
                  <a:lnTo>
                    <a:pt x="2156" y="2691"/>
                  </a:lnTo>
                  <a:lnTo>
                    <a:pt x="2158" y="2686"/>
                  </a:lnTo>
                  <a:lnTo>
                    <a:pt x="2160" y="2681"/>
                  </a:lnTo>
                  <a:lnTo>
                    <a:pt x="2163" y="2676"/>
                  </a:lnTo>
                  <a:lnTo>
                    <a:pt x="2163" y="2676"/>
                  </a:lnTo>
                  <a:lnTo>
                    <a:pt x="2166" y="2675"/>
                  </a:lnTo>
                  <a:lnTo>
                    <a:pt x="2171" y="2674"/>
                  </a:lnTo>
                  <a:lnTo>
                    <a:pt x="2185" y="2676"/>
                  </a:lnTo>
                  <a:lnTo>
                    <a:pt x="2214" y="2682"/>
                  </a:lnTo>
                  <a:lnTo>
                    <a:pt x="2214" y="2682"/>
                  </a:lnTo>
                  <a:lnTo>
                    <a:pt x="2218" y="2682"/>
                  </a:lnTo>
                  <a:lnTo>
                    <a:pt x="2222" y="2681"/>
                  </a:lnTo>
                  <a:lnTo>
                    <a:pt x="2225" y="2679"/>
                  </a:lnTo>
                  <a:lnTo>
                    <a:pt x="2227" y="2676"/>
                  </a:lnTo>
                  <a:lnTo>
                    <a:pt x="2228" y="2673"/>
                  </a:lnTo>
                  <a:lnTo>
                    <a:pt x="2229" y="2669"/>
                  </a:lnTo>
                  <a:lnTo>
                    <a:pt x="2228" y="2664"/>
                  </a:lnTo>
                  <a:lnTo>
                    <a:pt x="2228" y="2664"/>
                  </a:lnTo>
                  <a:lnTo>
                    <a:pt x="2227" y="2662"/>
                  </a:lnTo>
                  <a:lnTo>
                    <a:pt x="2225" y="2661"/>
                  </a:lnTo>
                  <a:lnTo>
                    <a:pt x="2218" y="2660"/>
                  </a:lnTo>
                  <a:lnTo>
                    <a:pt x="2199" y="2658"/>
                  </a:lnTo>
                  <a:lnTo>
                    <a:pt x="2199" y="2658"/>
                  </a:lnTo>
                  <a:lnTo>
                    <a:pt x="2194" y="2657"/>
                  </a:lnTo>
                  <a:lnTo>
                    <a:pt x="2191" y="2656"/>
                  </a:lnTo>
                  <a:lnTo>
                    <a:pt x="2189" y="2655"/>
                  </a:lnTo>
                  <a:lnTo>
                    <a:pt x="2188" y="2653"/>
                  </a:lnTo>
                  <a:lnTo>
                    <a:pt x="2187" y="2648"/>
                  </a:lnTo>
                  <a:lnTo>
                    <a:pt x="2187" y="2642"/>
                  </a:lnTo>
                  <a:lnTo>
                    <a:pt x="2187" y="2642"/>
                  </a:lnTo>
                  <a:lnTo>
                    <a:pt x="2187" y="2639"/>
                  </a:lnTo>
                  <a:lnTo>
                    <a:pt x="2186" y="2637"/>
                  </a:lnTo>
                  <a:lnTo>
                    <a:pt x="2184" y="2635"/>
                  </a:lnTo>
                  <a:lnTo>
                    <a:pt x="2182" y="2634"/>
                  </a:lnTo>
                  <a:lnTo>
                    <a:pt x="2171" y="2631"/>
                  </a:lnTo>
                  <a:lnTo>
                    <a:pt x="2171" y="2631"/>
                  </a:lnTo>
                  <a:lnTo>
                    <a:pt x="2167" y="2629"/>
                  </a:lnTo>
                  <a:lnTo>
                    <a:pt x="2165" y="2626"/>
                  </a:lnTo>
                  <a:lnTo>
                    <a:pt x="2164" y="2623"/>
                  </a:lnTo>
                  <a:lnTo>
                    <a:pt x="2165" y="2620"/>
                  </a:lnTo>
                  <a:lnTo>
                    <a:pt x="2165" y="2620"/>
                  </a:lnTo>
                  <a:lnTo>
                    <a:pt x="2166" y="2615"/>
                  </a:lnTo>
                  <a:lnTo>
                    <a:pt x="2166" y="2610"/>
                  </a:lnTo>
                  <a:lnTo>
                    <a:pt x="2165" y="2603"/>
                  </a:lnTo>
                  <a:lnTo>
                    <a:pt x="2162" y="2596"/>
                  </a:lnTo>
                  <a:lnTo>
                    <a:pt x="2162" y="2596"/>
                  </a:lnTo>
                  <a:lnTo>
                    <a:pt x="2162" y="2593"/>
                  </a:lnTo>
                  <a:lnTo>
                    <a:pt x="2163" y="2591"/>
                  </a:lnTo>
                  <a:lnTo>
                    <a:pt x="2165" y="2589"/>
                  </a:lnTo>
                  <a:lnTo>
                    <a:pt x="2167" y="2588"/>
                  </a:lnTo>
                  <a:lnTo>
                    <a:pt x="2174" y="2587"/>
                  </a:lnTo>
                  <a:lnTo>
                    <a:pt x="2180" y="2586"/>
                  </a:lnTo>
                  <a:lnTo>
                    <a:pt x="2180" y="2586"/>
                  </a:lnTo>
                  <a:lnTo>
                    <a:pt x="2184" y="2584"/>
                  </a:lnTo>
                  <a:lnTo>
                    <a:pt x="2190" y="2582"/>
                  </a:lnTo>
                  <a:lnTo>
                    <a:pt x="2196" y="2584"/>
                  </a:lnTo>
                  <a:lnTo>
                    <a:pt x="2202" y="2587"/>
                  </a:lnTo>
                  <a:lnTo>
                    <a:pt x="2202" y="2587"/>
                  </a:lnTo>
                  <a:lnTo>
                    <a:pt x="2208" y="2590"/>
                  </a:lnTo>
                  <a:lnTo>
                    <a:pt x="2212" y="2591"/>
                  </a:lnTo>
                  <a:lnTo>
                    <a:pt x="2215" y="2591"/>
                  </a:lnTo>
                  <a:lnTo>
                    <a:pt x="2219" y="2590"/>
                  </a:lnTo>
                  <a:lnTo>
                    <a:pt x="2223" y="2589"/>
                  </a:lnTo>
                  <a:lnTo>
                    <a:pt x="2227" y="2587"/>
                  </a:lnTo>
                  <a:lnTo>
                    <a:pt x="2230" y="2584"/>
                  </a:lnTo>
                  <a:lnTo>
                    <a:pt x="2230" y="2584"/>
                  </a:lnTo>
                  <a:lnTo>
                    <a:pt x="2234" y="2581"/>
                  </a:lnTo>
                  <a:lnTo>
                    <a:pt x="2237" y="2580"/>
                  </a:lnTo>
                  <a:lnTo>
                    <a:pt x="2242" y="2580"/>
                  </a:lnTo>
                  <a:lnTo>
                    <a:pt x="2246" y="2581"/>
                  </a:lnTo>
                  <a:lnTo>
                    <a:pt x="2257" y="2585"/>
                  </a:lnTo>
                  <a:lnTo>
                    <a:pt x="2263" y="2585"/>
                  </a:lnTo>
                  <a:lnTo>
                    <a:pt x="2270" y="2585"/>
                  </a:lnTo>
                  <a:lnTo>
                    <a:pt x="2270" y="2585"/>
                  </a:lnTo>
                  <a:lnTo>
                    <a:pt x="2282" y="2582"/>
                  </a:lnTo>
                  <a:lnTo>
                    <a:pt x="2291" y="2580"/>
                  </a:lnTo>
                  <a:lnTo>
                    <a:pt x="2300" y="2577"/>
                  </a:lnTo>
                  <a:lnTo>
                    <a:pt x="2309" y="2572"/>
                  </a:lnTo>
                  <a:lnTo>
                    <a:pt x="2309" y="2572"/>
                  </a:lnTo>
                  <a:lnTo>
                    <a:pt x="2314" y="2569"/>
                  </a:lnTo>
                  <a:lnTo>
                    <a:pt x="2320" y="2568"/>
                  </a:lnTo>
                  <a:lnTo>
                    <a:pt x="2332" y="2566"/>
                  </a:lnTo>
                  <a:lnTo>
                    <a:pt x="2342" y="2565"/>
                  </a:lnTo>
                  <a:lnTo>
                    <a:pt x="2347" y="2563"/>
                  </a:lnTo>
                  <a:lnTo>
                    <a:pt x="2351" y="2561"/>
                  </a:lnTo>
                  <a:lnTo>
                    <a:pt x="2351" y="2561"/>
                  </a:lnTo>
                  <a:lnTo>
                    <a:pt x="2354" y="2558"/>
                  </a:lnTo>
                  <a:lnTo>
                    <a:pt x="2358" y="2557"/>
                  </a:lnTo>
                  <a:lnTo>
                    <a:pt x="2363" y="2556"/>
                  </a:lnTo>
                  <a:lnTo>
                    <a:pt x="2369" y="2555"/>
                  </a:lnTo>
                  <a:lnTo>
                    <a:pt x="2382" y="2555"/>
                  </a:lnTo>
                  <a:lnTo>
                    <a:pt x="2396" y="2555"/>
                  </a:lnTo>
                  <a:lnTo>
                    <a:pt x="2396" y="2555"/>
                  </a:lnTo>
                  <a:lnTo>
                    <a:pt x="2410" y="2555"/>
                  </a:lnTo>
                  <a:lnTo>
                    <a:pt x="2422" y="2553"/>
                  </a:lnTo>
                  <a:lnTo>
                    <a:pt x="2428" y="2552"/>
                  </a:lnTo>
                  <a:lnTo>
                    <a:pt x="2432" y="2550"/>
                  </a:lnTo>
                  <a:lnTo>
                    <a:pt x="2438" y="2547"/>
                  </a:lnTo>
                  <a:lnTo>
                    <a:pt x="2441" y="2543"/>
                  </a:lnTo>
                  <a:lnTo>
                    <a:pt x="2441" y="2543"/>
                  </a:lnTo>
                  <a:lnTo>
                    <a:pt x="2444" y="2539"/>
                  </a:lnTo>
                  <a:lnTo>
                    <a:pt x="2448" y="2536"/>
                  </a:lnTo>
                  <a:lnTo>
                    <a:pt x="2453" y="2534"/>
                  </a:lnTo>
                  <a:lnTo>
                    <a:pt x="2458" y="2533"/>
                  </a:lnTo>
                  <a:lnTo>
                    <a:pt x="2468" y="2530"/>
                  </a:lnTo>
                  <a:lnTo>
                    <a:pt x="2480" y="2529"/>
                  </a:lnTo>
                  <a:lnTo>
                    <a:pt x="2480" y="2529"/>
                  </a:lnTo>
                  <a:lnTo>
                    <a:pt x="2501" y="2525"/>
                  </a:lnTo>
                  <a:lnTo>
                    <a:pt x="2533" y="2519"/>
                  </a:lnTo>
                  <a:lnTo>
                    <a:pt x="2565" y="2512"/>
                  </a:lnTo>
                  <a:lnTo>
                    <a:pt x="2588" y="2508"/>
                  </a:lnTo>
                  <a:lnTo>
                    <a:pt x="2588" y="2508"/>
                  </a:lnTo>
                  <a:lnTo>
                    <a:pt x="2602" y="2507"/>
                  </a:lnTo>
                  <a:lnTo>
                    <a:pt x="2610" y="2506"/>
                  </a:lnTo>
                  <a:lnTo>
                    <a:pt x="2615" y="2505"/>
                  </a:lnTo>
                  <a:lnTo>
                    <a:pt x="2620" y="2503"/>
                  </a:lnTo>
                  <a:lnTo>
                    <a:pt x="2624" y="2499"/>
                  </a:lnTo>
                  <a:lnTo>
                    <a:pt x="2628" y="2494"/>
                  </a:lnTo>
                  <a:lnTo>
                    <a:pt x="2631" y="2487"/>
                  </a:lnTo>
                  <a:lnTo>
                    <a:pt x="2631" y="2487"/>
                  </a:lnTo>
                  <a:lnTo>
                    <a:pt x="2634" y="2481"/>
                  </a:lnTo>
                  <a:lnTo>
                    <a:pt x="2638" y="2477"/>
                  </a:lnTo>
                  <a:lnTo>
                    <a:pt x="2643" y="2475"/>
                  </a:lnTo>
                  <a:lnTo>
                    <a:pt x="2648" y="2475"/>
                  </a:lnTo>
                  <a:lnTo>
                    <a:pt x="2658" y="2474"/>
                  </a:lnTo>
                  <a:lnTo>
                    <a:pt x="2663" y="2474"/>
                  </a:lnTo>
                  <a:lnTo>
                    <a:pt x="2668" y="2472"/>
                  </a:lnTo>
                  <a:lnTo>
                    <a:pt x="2668" y="2472"/>
                  </a:lnTo>
                  <a:lnTo>
                    <a:pt x="2676" y="2466"/>
                  </a:lnTo>
                  <a:lnTo>
                    <a:pt x="2681" y="2464"/>
                  </a:lnTo>
                  <a:lnTo>
                    <a:pt x="2686" y="2462"/>
                  </a:lnTo>
                  <a:lnTo>
                    <a:pt x="2691" y="2462"/>
                  </a:lnTo>
                  <a:lnTo>
                    <a:pt x="2698" y="2462"/>
                  </a:lnTo>
                  <a:lnTo>
                    <a:pt x="2705" y="2462"/>
                  </a:lnTo>
                  <a:lnTo>
                    <a:pt x="2713" y="2465"/>
                  </a:lnTo>
                  <a:lnTo>
                    <a:pt x="2713" y="2465"/>
                  </a:lnTo>
                  <a:lnTo>
                    <a:pt x="2725" y="2469"/>
                  </a:lnTo>
                  <a:lnTo>
                    <a:pt x="2733" y="2474"/>
                  </a:lnTo>
                  <a:lnTo>
                    <a:pt x="2740" y="2479"/>
                  </a:lnTo>
                  <a:lnTo>
                    <a:pt x="2749" y="2484"/>
                  </a:lnTo>
                  <a:lnTo>
                    <a:pt x="2749" y="2484"/>
                  </a:lnTo>
                  <a:lnTo>
                    <a:pt x="2753" y="2485"/>
                  </a:lnTo>
                  <a:lnTo>
                    <a:pt x="2757" y="2486"/>
                  </a:lnTo>
                  <a:lnTo>
                    <a:pt x="2761" y="2485"/>
                  </a:lnTo>
                  <a:lnTo>
                    <a:pt x="2763" y="2484"/>
                  </a:lnTo>
                  <a:lnTo>
                    <a:pt x="2765" y="2482"/>
                  </a:lnTo>
                  <a:lnTo>
                    <a:pt x="2766" y="2480"/>
                  </a:lnTo>
                  <a:lnTo>
                    <a:pt x="2768" y="2475"/>
                  </a:lnTo>
                  <a:lnTo>
                    <a:pt x="2768" y="2475"/>
                  </a:lnTo>
                  <a:lnTo>
                    <a:pt x="2769" y="2472"/>
                  </a:lnTo>
                  <a:lnTo>
                    <a:pt x="2771" y="2471"/>
                  </a:lnTo>
                  <a:lnTo>
                    <a:pt x="2773" y="2470"/>
                  </a:lnTo>
                  <a:lnTo>
                    <a:pt x="2775" y="2470"/>
                  </a:lnTo>
                  <a:lnTo>
                    <a:pt x="2782" y="2471"/>
                  </a:lnTo>
                  <a:lnTo>
                    <a:pt x="2788" y="2473"/>
                  </a:lnTo>
                  <a:lnTo>
                    <a:pt x="2788" y="2473"/>
                  </a:lnTo>
                  <a:lnTo>
                    <a:pt x="2793" y="2476"/>
                  </a:lnTo>
                  <a:lnTo>
                    <a:pt x="2797" y="2481"/>
                  </a:lnTo>
                  <a:lnTo>
                    <a:pt x="2800" y="2488"/>
                  </a:lnTo>
                  <a:lnTo>
                    <a:pt x="2802" y="2498"/>
                  </a:lnTo>
                  <a:lnTo>
                    <a:pt x="2802" y="2498"/>
                  </a:lnTo>
                  <a:lnTo>
                    <a:pt x="2804" y="2507"/>
                  </a:lnTo>
                  <a:lnTo>
                    <a:pt x="2806" y="2514"/>
                  </a:lnTo>
                  <a:lnTo>
                    <a:pt x="2808" y="2520"/>
                  </a:lnTo>
                  <a:lnTo>
                    <a:pt x="2812" y="2526"/>
                  </a:lnTo>
                  <a:lnTo>
                    <a:pt x="2812" y="2526"/>
                  </a:lnTo>
                  <a:lnTo>
                    <a:pt x="2815" y="2531"/>
                  </a:lnTo>
                  <a:lnTo>
                    <a:pt x="2817" y="2534"/>
                  </a:lnTo>
                  <a:lnTo>
                    <a:pt x="2818" y="2536"/>
                  </a:lnTo>
                  <a:lnTo>
                    <a:pt x="2819" y="2541"/>
                  </a:lnTo>
                  <a:lnTo>
                    <a:pt x="2819" y="2541"/>
                  </a:lnTo>
                  <a:lnTo>
                    <a:pt x="2818" y="2547"/>
                  </a:lnTo>
                  <a:lnTo>
                    <a:pt x="2816" y="2553"/>
                  </a:lnTo>
                  <a:lnTo>
                    <a:pt x="2812" y="2557"/>
                  </a:lnTo>
                  <a:lnTo>
                    <a:pt x="2808" y="2561"/>
                  </a:lnTo>
                  <a:lnTo>
                    <a:pt x="2808" y="2561"/>
                  </a:lnTo>
                  <a:lnTo>
                    <a:pt x="2807" y="2561"/>
                  </a:lnTo>
                  <a:lnTo>
                    <a:pt x="2806" y="2562"/>
                  </a:lnTo>
                  <a:lnTo>
                    <a:pt x="2808" y="2564"/>
                  </a:lnTo>
                  <a:lnTo>
                    <a:pt x="2817" y="2567"/>
                  </a:lnTo>
                  <a:lnTo>
                    <a:pt x="2829" y="2572"/>
                  </a:lnTo>
                  <a:lnTo>
                    <a:pt x="2835" y="2574"/>
                  </a:lnTo>
                  <a:lnTo>
                    <a:pt x="2840" y="2577"/>
                  </a:lnTo>
                  <a:lnTo>
                    <a:pt x="2840" y="2577"/>
                  </a:lnTo>
                  <a:lnTo>
                    <a:pt x="2844" y="2578"/>
                  </a:lnTo>
                  <a:lnTo>
                    <a:pt x="2847" y="2578"/>
                  </a:lnTo>
                  <a:lnTo>
                    <a:pt x="2849" y="2576"/>
                  </a:lnTo>
                  <a:lnTo>
                    <a:pt x="2851" y="2574"/>
                  </a:lnTo>
                  <a:lnTo>
                    <a:pt x="2854" y="2568"/>
                  </a:lnTo>
                  <a:lnTo>
                    <a:pt x="2856" y="2566"/>
                  </a:lnTo>
                  <a:lnTo>
                    <a:pt x="2858" y="2566"/>
                  </a:lnTo>
                  <a:lnTo>
                    <a:pt x="2858" y="2566"/>
                  </a:lnTo>
                  <a:lnTo>
                    <a:pt x="2862" y="2565"/>
                  </a:lnTo>
                  <a:lnTo>
                    <a:pt x="2868" y="2564"/>
                  </a:lnTo>
                  <a:lnTo>
                    <a:pt x="2873" y="2561"/>
                  </a:lnTo>
                  <a:lnTo>
                    <a:pt x="2880" y="2556"/>
                  </a:lnTo>
                  <a:lnTo>
                    <a:pt x="2880" y="2556"/>
                  </a:lnTo>
                  <a:lnTo>
                    <a:pt x="2882" y="2554"/>
                  </a:lnTo>
                  <a:lnTo>
                    <a:pt x="2885" y="2553"/>
                  </a:lnTo>
                  <a:lnTo>
                    <a:pt x="2886" y="2555"/>
                  </a:lnTo>
                  <a:lnTo>
                    <a:pt x="2887" y="2557"/>
                  </a:lnTo>
                  <a:lnTo>
                    <a:pt x="2889" y="2563"/>
                  </a:lnTo>
                  <a:lnTo>
                    <a:pt x="2890" y="2565"/>
                  </a:lnTo>
                  <a:lnTo>
                    <a:pt x="2892" y="2567"/>
                  </a:lnTo>
                  <a:lnTo>
                    <a:pt x="2892" y="2567"/>
                  </a:lnTo>
                  <a:lnTo>
                    <a:pt x="2895" y="2570"/>
                  </a:lnTo>
                  <a:lnTo>
                    <a:pt x="2899" y="2574"/>
                  </a:lnTo>
                  <a:lnTo>
                    <a:pt x="2902" y="2580"/>
                  </a:lnTo>
                  <a:lnTo>
                    <a:pt x="2905" y="2588"/>
                  </a:lnTo>
                  <a:lnTo>
                    <a:pt x="2905" y="2588"/>
                  </a:lnTo>
                  <a:lnTo>
                    <a:pt x="2906" y="2591"/>
                  </a:lnTo>
                  <a:lnTo>
                    <a:pt x="2908" y="2592"/>
                  </a:lnTo>
                  <a:lnTo>
                    <a:pt x="2910" y="2592"/>
                  </a:lnTo>
                  <a:lnTo>
                    <a:pt x="2912" y="2590"/>
                  </a:lnTo>
                  <a:lnTo>
                    <a:pt x="2916" y="2585"/>
                  </a:lnTo>
                  <a:lnTo>
                    <a:pt x="2920" y="2577"/>
                  </a:lnTo>
                  <a:lnTo>
                    <a:pt x="2920" y="2577"/>
                  </a:lnTo>
                  <a:lnTo>
                    <a:pt x="2922" y="2575"/>
                  </a:lnTo>
                  <a:lnTo>
                    <a:pt x="2923" y="2574"/>
                  </a:lnTo>
                  <a:lnTo>
                    <a:pt x="2925" y="2575"/>
                  </a:lnTo>
                  <a:lnTo>
                    <a:pt x="2927" y="2577"/>
                  </a:lnTo>
                  <a:lnTo>
                    <a:pt x="2932" y="2582"/>
                  </a:lnTo>
                  <a:lnTo>
                    <a:pt x="2937" y="2589"/>
                  </a:lnTo>
                  <a:lnTo>
                    <a:pt x="2937" y="2589"/>
                  </a:lnTo>
                  <a:lnTo>
                    <a:pt x="2940" y="2591"/>
                  </a:lnTo>
                  <a:lnTo>
                    <a:pt x="2943" y="2593"/>
                  </a:lnTo>
                  <a:lnTo>
                    <a:pt x="2946" y="2594"/>
                  </a:lnTo>
                  <a:lnTo>
                    <a:pt x="2950" y="2594"/>
                  </a:lnTo>
                  <a:lnTo>
                    <a:pt x="2954" y="2593"/>
                  </a:lnTo>
                  <a:lnTo>
                    <a:pt x="2957" y="2592"/>
                  </a:lnTo>
                  <a:lnTo>
                    <a:pt x="2960" y="2590"/>
                  </a:lnTo>
                  <a:lnTo>
                    <a:pt x="2963" y="2588"/>
                  </a:lnTo>
                  <a:lnTo>
                    <a:pt x="2963" y="2588"/>
                  </a:lnTo>
                  <a:lnTo>
                    <a:pt x="2967" y="2581"/>
                  </a:lnTo>
                  <a:lnTo>
                    <a:pt x="2969" y="2580"/>
                  </a:lnTo>
                  <a:lnTo>
                    <a:pt x="2972" y="2579"/>
                  </a:lnTo>
                  <a:lnTo>
                    <a:pt x="2974" y="2579"/>
                  </a:lnTo>
                  <a:lnTo>
                    <a:pt x="2976" y="2579"/>
                  </a:lnTo>
                  <a:lnTo>
                    <a:pt x="2978" y="2580"/>
                  </a:lnTo>
                  <a:lnTo>
                    <a:pt x="2981" y="2584"/>
                  </a:lnTo>
                  <a:lnTo>
                    <a:pt x="2981" y="2584"/>
                  </a:lnTo>
                  <a:lnTo>
                    <a:pt x="2982" y="2586"/>
                  </a:lnTo>
                  <a:lnTo>
                    <a:pt x="2982" y="2588"/>
                  </a:lnTo>
                  <a:lnTo>
                    <a:pt x="2982" y="2590"/>
                  </a:lnTo>
                  <a:lnTo>
                    <a:pt x="2980" y="2592"/>
                  </a:lnTo>
                  <a:lnTo>
                    <a:pt x="2976" y="2596"/>
                  </a:lnTo>
                  <a:lnTo>
                    <a:pt x="2973" y="2601"/>
                  </a:lnTo>
                  <a:lnTo>
                    <a:pt x="2973" y="2601"/>
                  </a:lnTo>
                  <a:lnTo>
                    <a:pt x="2970" y="2605"/>
                  </a:lnTo>
                  <a:lnTo>
                    <a:pt x="2968" y="2608"/>
                  </a:lnTo>
                  <a:lnTo>
                    <a:pt x="2964" y="2611"/>
                  </a:lnTo>
                  <a:lnTo>
                    <a:pt x="2957" y="2614"/>
                  </a:lnTo>
                  <a:lnTo>
                    <a:pt x="2957" y="2614"/>
                  </a:lnTo>
                  <a:lnTo>
                    <a:pt x="2954" y="2615"/>
                  </a:lnTo>
                  <a:lnTo>
                    <a:pt x="2951" y="2618"/>
                  </a:lnTo>
                  <a:lnTo>
                    <a:pt x="2950" y="2620"/>
                  </a:lnTo>
                  <a:lnTo>
                    <a:pt x="2951" y="2624"/>
                  </a:lnTo>
                  <a:lnTo>
                    <a:pt x="2954" y="2627"/>
                  </a:lnTo>
                  <a:lnTo>
                    <a:pt x="2956" y="2631"/>
                  </a:lnTo>
                  <a:lnTo>
                    <a:pt x="2963" y="2638"/>
                  </a:lnTo>
                  <a:lnTo>
                    <a:pt x="2963" y="2638"/>
                  </a:lnTo>
                  <a:lnTo>
                    <a:pt x="2965" y="2639"/>
                  </a:lnTo>
                  <a:lnTo>
                    <a:pt x="2967" y="2639"/>
                  </a:lnTo>
                  <a:lnTo>
                    <a:pt x="2970" y="2639"/>
                  </a:lnTo>
                  <a:lnTo>
                    <a:pt x="2974" y="2637"/>
                  </a:lnTo>
                  <a:lnTo>
                    <a:pt x="2977" y="2633"/>
                  </a:lnTo>
                  <a:lnTo>
                    <a:pt x="2982" y="2626"/>
                  </a:lnTo>
                  <a:lnTo>
                    <a:pt x="2984" y="2623"/>
                  </a:lnTo>
                  <a:lnTo>
                    <a:pt x="2986" y="2622"/>
                  </a:lnTo>
                  <a:lnTo>
                    <a:pt x="2986" y="2622"/>
                  </a:lnTo>
                  <a:lnTo>
                    <a:pt x="2990" y="2620"/>
                  </a:lnTo>
                  <a:lnTo>
                    <a:pt x="2996" y="2620"/>
                  </a:lnTo>
                  <a:lnTo>
                    <a:pt x="3002" y="2620"/>
                  </a:lnTo>
                  <a:lnTo>
                    <a:pt x="3007" y="2621"/>
                  </a:lnTo>
                  <a:lnTo>
                    <a:pt x="3007" y="2621"/>
                  </a:lnTo>
                  <a:lnTo>
                    <a:pt x="3017" y="2626"/>
                  </a:lnTo>
                  <a:lnTo>
                    <a:pt x="3023" y="2629"/>
                  </a:lnTo>
                  <a:lnTo>
                    <a:pt x="3029" y="2633"/>
                  </a:lnTo>
                  <a:lnTo>
                    <a:pt x="3029" y="2633"/>
                  </a:lnTo>
                  <a:lnTo>
                    <a:pt x="3032" y="2635"/>
                  </a:lnTo>
                  <a:lnTo>
                    <a:pt x="3034" y="2634"/>
                  </a:lnTo>
                  <a:lnTo>
                    <a:pt x="3035" y="2632"/>
                  </a:lnTo>
                  <a:lnTo>
                    <a:pt x="3036" y="2629"/>
                  </a:lnTo>
                  <a:lnTo>
                    <a:pt x="3036" y="2616"/>
                  </a:lnTo>
                  <a:lnTo>
                    <a:pt x="3036" y="2616"/>
                  </a:lnTo>
                  <a:lnTo>
                    <a:pt x="3039" y="2612"/>
                  </a:lnTo>
                  <a:lnTo>
                    <a:pt x="3042" y="2609"/>
                  </a:lnTo>
                  <a:lnTo>
                    <a:pt x="3046" y="2606"/>
                  </a:lnTo>
                  <a:lnTo>
                    <a:pt x="3049" y="2603"/>
                  </a:lnTo>
                  <a:lnTo>
                    <a:pt x="3049" y="2603"/>
                  </a:lnTo>
                  <a:lnTo>
                    <a:pt x="3050" y="2601"/>
                  </a:lnTo>
                  <a:lnTo>
                    <a:pt x="3052" y="2600"/>
                  </a:lnTo>
                  <a:lnTo>
                    <a:pt x="3057" y="2600"/>
                  </a:lnTo>
                  <a:lnTo>
                    <a:pt x="3064" y="2600"/>
                  </a:lnTo>
                  <a:lnTo>
                    <a:pt x="3074" y="2600"/>
                  </a:lnTo>
                  <a:lnTo>
                    <a:pt x="3074" y="2600"/>
                  </a:lnTo>
                  <a:lnTo>
                    <a:pt x="3078" y="2599"/>
                  </a:lnTo>
                  <a:lnTo>
                    <a:pt x="3081" y="2598"/>
                  </a:lnTo>
                  <a:lnTo>
                    <a:pt x="3084" y="2596"/>
                  </a:lnTo>
                  <a:lnTo>
                    <a:pt x="3086" y="2593"/>
                  </a:lnTo>
                  <a:lnTo>
                    <a:pt x="3088" y="2588"/>
                  </a:lnTo>
                  <a:lnTo>
                    <a:pt x="3089" y="2581"/>
                  </a:lnTo>
                  <a:lnTo>
                    <a:pt x="3089" y="2581"/>
                  </a:lnTo>
                  <a:lnTo>
                    <a:pt x="3089" y="2579"/>
                  </a:lnTo>
                  <a:lnTo>
                    <a:pt x="3091" y="2577"/>
                  </a:lnTo>
                  <a:lnTo>
                    <a:pt x="3092" y="2576"/>
                  </a:lnTo>
                  <a:lnTo>
                    <a:pt x="3095" y="2575"/>
                  </a:lnTo>
                  <a:lnTo>
                    <a:pt x="3101" y="2575"/>
                  </a:lnTo>
                  <a:lnTo>
                    <a:pt x="3110" y="2575"/>
                  </a:lnTo>
                  <a:lnTo>
                    <a:pt x="3110" y="2575"/>
                  </a:lnTo>
                  <a:lnTo>
                    <a:pt x="3117" y="2575"/>
                  </a:lnTo>
                  <a:lnTo>
                    <a:pt x="3121" y="2574"/>
                  </a:lnTo>
                  <a:lnTo>
                    <a:pt x="3126" y="2571"/>
                  </a:lnTo>
                  <a:lnTo>
                    <a:pt x="3129" y="2567"/>
                  </a:lnTo>
                  <a:lnTo>
                    <a:pt x="3129" y="2567"/>
                  </a:lnTo>
                  <a:lnTo>
                    <a:pt x="3134" y="2563"/>
                  </a:lnTo>
                  <a:lnTo>
                    <a:pt x="3142" y="2559"/>
                  </a:lnTo>
                  <a:lnTo>
                    <a:pt x="3151" y="2555"/>
                  </a:lnTo>
                  <a:lnTo>
                    <a:pt x="3162" y="2553"/>
                  </a:lnTo>
                  <a:lnTo>
                    <a:pt x="3162" y="2553"/>
                  </a:lnTo>
                  <a:lnTo>
                    <a:pt x="3172" y="2551"/>
                  </a:lnTo>
                  <a:lnTo>
                    <a:pt x="3180" y="2550"/>
                  </a:lnTo>
                  <a:lnTo>
                    <a:pt x="3183" y="2550"/>
                  </a:lnTo>
                  <a:lnTo>
                    <a:pt x="3186" y="2551"/>
                  </a:lnTo>
                  <a:lnTo>
                    <a:pt x="3187" y="2553"/>
                  </a:lnTo>
                  <a:lnTo>
                    <a:pt x="3188" y="2556"/>
                  </a:lnTo>
                  <a:lnTo>
                    <a:pt x="3188" y="2556"/>
                  </a:lnTo>
                  <a:lnTo>
                    <a:pt x="3187" y="2560"/>
                  </a:lnTo>
                  <a:lnTo>
                    <a:pt x="3185" y="2563"/>
                  </a:lnTo>
                  <a:lnTo>
                    <a:pt x="3182" y="2566"/>
                  </a:lnTo>
                  <a:lnTo>
                    <a:pt x="3179" y="2568"/>
                  </a:lnTo>
                  <a:lnTo>
                    <a:pt x="3171" y="2574"/>
                  </a:lnTo>
                  <a:lnTo>
                    <a:pt x="3168" y="2578"/>
                  </a:lnTo>
                  <a:lnTo>
                    <a:pt x="3164" y="2582"/>
                  </a:lnTo>
                  <a:lnTo>
                    <a:pt x="3164" y="2582"/>
                  </a:lnTo>
                  <a:lnTo>
                    <a:pt x="3163" y="2585"/>
                  </a:lnTo>
                  <a:lnTo>
                    <a:pt x="3163" y="2587"/>
                  </a:lnTo>
                  <a:lnTo>
                    <a:pt x="3163" y="2590"/>
                  </a:lnTo>
                  <a:lnTo>
                    <a:pt x="3165" y="2592"/>
                  </a:lnTo>
                  <a:lnTo>
                    <a:pt x="3169" y="2596"/>
                  </a:lnTo>
                  <a:lnTo>
                    <a:pt x="3175" y="2601"/>
                  </a:lnTo>
                  <a:lnTo>
                    <a:pt x="3192" y="2611"/>
                  </a:lnTo>
                  <a:lnTo>
                    <a:pt x="3213" y="2622"/>
                  </a:lnTo>
                  <a:lnTo>
                    <a:pt x="3213" y="2622"/>
                  </a:lnTo>
                  <a:lnTo>
                    <a:pt x="3223" y="2630"/>
                  </a:lnTo>
                  <a:lnTo>
                    <a:pt x="3233" y="2639"/>
                  </a:lnTo>
                  <a:lnTo>
                    <a:pt x="3243" y="2651"/>
                  </a:lnTo>
                  <a:lnTo>
                    <a:pt x="3253" y="2663"/>
                  </a:lnTo>
                  <a:lnTo>
                    <a:pt x="3273" y="2688"/>
                  </a:lnTo>
                  <a:lnTo>
                    <a:pt x="3282" y="2699"/>
                  </a:lnTo>
                  <a:lnTo>
                    <a:pt x="3291" y="2709"/>
                  </a:lnTo>
                  <a:lnTo>
                    <a:pt x="3291" y="2709"/>
                  </a:lnTo>
                  <a:lnTo>
                    <a:pt x="3297" y="2715"/>
                  </a:lnTo>
                  <a:lnTo>
                    <a:pt x="3302" y="2722"/>
                  </a:lnTo>
                  <a:lnTo>
                    <a:pt x="3314" y="2740"/>
                  </a:lnTo>
                  <a:lnTo>
                    <a:pt x="3327" y="2762"/>
                  </a:lnTo>
                  <a:lnTo>
                    <a:pt x="3340" y="2785"/>
                  </a:lnTo>
                  <a:lnTo>
                    <a:pt x="3364" y="2830"/>
                  </a:lnTo>
                  <a:lnTo>
                    <a:pt x="3374" y="2849"/>
                  </a:lnTo>
                  <a:lnTo>
                    <a:pt x="3383" y="2861"/>
                  </a:lnTo>
                  <a:lnTo>
                    <a:pt x="3383" y="2861"/>
                  </a:lnTo>
                  <a:lnTo>
                    <a:pt x="3386" y="2865"/>
                  </a:lnTo>
                  <a:lnTo>
                    <a:pt x="3389" y="2868"/>
                  </a:lnTo>
                  <a:lnTo>
                    <a:pt x="3392" y="2869"/>
                  </a:lnTo>
                  <a:lnTo>
                    <a:pt x="3396" y="2870"/>
                  </a:lnTo>
                  <a:lnTo>
                    <a:pt x="3399" y="2869"/>
                  </a:lnTo>
                  <a:lnTo>
                    <a:pt x="3402" y="2868"/>
                  </a:lnTo>
                  <a:lnTo>
                    <a:pt x="3407" y="2864"/>
                  </a:lnTo>
                  <a:lnTo>
                    <a:pt x="3412" y="2858"/>
                  </a:lnTo>
                  <a:lnTo>
                    <a:pt x="3415" y="2852"/>
                  </a:lnTo>
                  <a:lnTo>
                    <a:pt x="3418" y="2846"/>
                  </a:lnTo>
                  <a:lnTo>
                    <a:pt x="3419" y="2840"/>
                  </a:lnTo>
                  <a:lnTo>
                    <a:pt x="3419" y="2840"/>
                  </a:lnTo>
                  <a:lnTo>
                    <a:pt x="3419" y="2837"/>
                  </a:lnTo>
                  <a:lnTo>
                    <a:pt x="3421" y="2833"/>
                  </a:lnTo>
                  <a:lnTo>
                    <a:pt x="3423" y="2829"/>
                  </a:lnTo>
                  <a:lnTo>
                    <a:pt x="3426" y="2826"/>
                  </a:lnTo>
                  <a:lnTo>
                    <a:pt x="3429" y="2824"/>
                  </a:lnTo>
                  <a:lnTo>
                    <a:pt x="3433" y="2822"/>
                  </a:lnTo>
                  <a:lnTo>
                    <a:pt x="3436" y="2821"/>
                  </a:lnTo>
                  <a:lnTo>
                    <a:pt x="3439" y="2821"/>
                  </a:lnTo>
                  <a:lnTo>
                    <a:pt x="3439" y="2821"/>
                  </a:lnTo>
                  <a:lnTo>
                    <a:pt x="3446" y="2823"/>
                  </a:lnTo>
                  <a:lnTo>
                    <a:pt x="3449" y="2825"/>
                  </a:lnTo>
                  <a:lnTo>
                    <a:pt x="3453" y="2828"/>
                  </a:lnTo>
                  <a:lnTo>
                    <a:pt x="3456" y="2831"/>
                  </a:lnTo>
                  <a:lnTo>
                    <a:pt x="3458" y="2835"/>
                  </a:lnTo>
                  <a:lnTo>
                    <a:pt x="3459" y="2840"/>
                  </a:lnTo>
                  <a:lnTo>
                    <a:pt x="3460" y="2847"/>
                  </a:lnTo>
                  <a:lnTo>
                    <a:pt x="3460" y="2847"/>
                  </a:lnTo>
                  <a:lnTo>
                    <a:pt x="3461" y="2853"/>
                  </a:lnTo>
                  <a:lnTo>
                    <a:pt x="3462" y="2855"/>
                  </a:lnTo>
                  <a:lnTo>
                    <a:pt x="3464" y="2856"/>
                  </a:lnTo>
                  <a:lnTo>
                    <a:pt x="3468" y="2856"/>
                  </a:lnTo>
                  <a:lnTo>
                    <a:pt x="3474" y="2854"/>
                  </a:lnTo>
                  <a:lnTo>
                    <a:pt x="3477" y="2855"/>
                  </a:lnTo>
                  <a:lnTo>
                    <a:pt x="3479" y="2857"/>
                  </a:lnTo>
                  <a:lnTo>
                    <a:pt x="3479" y="2857"/>
                  </a:lnTo>
                  <a:lnTo>
                    <a:pt x="3483" y="2862"/>
                  </a:lnTo>
                  <a:lnTo>
                    <a:pt x="3486" y="2865"/>
                  </a:lnTo>
                  <a:lnTo>
                    <a:pt x="3490" y="2866"/>
                  </a:lnTo>
                  <a:lnTo>
                    <a:pt x="3494" y="2866"/>
                  </a:lnTo>
                  <a:lnTo>
                    <a:pt x="3494" y="2866"/>
                  </a:lnTo>
                  <a:lnTo>
                    <a:pt x="3499" y="2866"/>
                  </a:lnTo>
                  <a:lnTo>
                    <a:pt x="3505" y="2866"/>
                  </a:lnTo>
                  <a:lnTo>
                    <a:pt x="3512" y="2868"/>
                  </a:lnTo>
                  <a:lnTo>
                    <a:pt x="3516" y="2870"/>
                  </a:lnTo>
                  <a:lnTo>
                    <a:pt x="3520" y="2872"/>
                  </a:lnTo>
                  <a:lnTo>
                    <a:pt x="3520" y="2872"/>
                  </a:lnTo>
                  <a:lnTo>
                    <a:pt x="3526" y="2876"/>
                  </a:lnTo>
                  <a:lnTo>
                    <a:pt x="3532" y="2878"/>
                  </a:lnTo>
                  <a:lnTo>
                    <a:pt x="3535" y="2878"/>
                  </a:lnTo>
                  <a:lnTo>
                    <a:pt x="3537" y="2878"/>
                  </a:lnTo>
                  <a:lnTo>
                    <a:pt x="3540" y="2876"/>
                  </a:lnTo>
                  <a:lnTo>
                    <a:pt x="3542" y="2873"/>
                  </a:lnTo>
                  <a:lnTo>
                    <a:pt x="3542" y="2873"/>
                  </a:lnTo>
                  <a:lnTo>
                    <a:pt x="3544" y="2871"/>
                  </a:lnTo>
                  <a:lnTo>
                    <a:pt x="3547" y="2869"/>
                  </a:lnTo>
                  <a:lnTo>
                    <a:pt x="3556" y="2867"/>
                  </a:lnTo>
                  <a:lnTo>
                    <a:pt x="3565" y="2864"/>
                  </a:lnTo>
                  <a:lnTo>
                    <a:pt x="3570" y="2862"/>
                  </a:lnTo>
                  <a:lnTo>
                    <a:pt x="3575" y="2859"/>
                  </a:lnTo>
                  <a:lnTo>
                    <a:pt x="3575" y="2859"/>
                  </a:lnTo>
                  <a:lnTo>
                    <a:pt x="3580" y="2856"/>
                  </a:lnTo>
                  <a:lnTo>
                    <a:pt x="3586" y="2854"/>
                  </a:lnTo>
                  <a:lnTo>
                    <a:pt x="3591" y="2853"/>
                  </a:lnTo>
                  <a:lnTo>
                    <a:pt x="3597" y="2852"/>
                  </a:lnTo>
                  <a:lnTo>
                    <a:pt x="3608" y="2852"/>
                  </a:lnTo>
                  <a:lnTo>
                    <a:pt x="3620" y="2854"/>
                  </a:lnTo>
                  <a:lnTo>
                    <a:pt x="3620" y="2854"/>
                  </a:lnTo>
                  <a:lnTo>
                    <a:pt x="3626" y="2856"/>
                  </a:lnTo>
                  <a:lnTo>
                    <a:pt x="3631" y="2860"/>
                  </a:lnTo>
                  <a:lnTo>
                    <a:pt x="3636" y="2866"/>
                  </a:lnTo>
                  <a:lnTo>
                    <a:pt x="3642" y="2872"/>
                  </a:lnTo>
                  <a:lnTo>
                    <a:pt x="3646" y="2879"/>
                  </a:lnTo>
                  <a:lnTo>
                    <a:pt x="3650" y="2886"/>
                  </a:lnTo>
                  <a:lnTo>
                    <a:pt x="3656" y="2900"/>
                  </a:lnTo>
                  <a:lnTo>
                    <a:pt x="3656" y="2900"/>
                  </a:lnTo>
                  <a:lnTo>
                    <a:pt x="3659" y="2906"/>
                  </a:lnTo>
                  <a:lnTo>
                    <a:pt x="3663" y="2910"/>
                  </a:lnTo>
                  <a:lnTo>
                    <a:pt x="3667" y="2913"/>
                  </a:lnTo>
                  <a:lnTo>
                    <a:pt x="3671" y="2915"/>
                  </a:lnTo>
                  <a:lnTo>
                    <a:pt x="3677" y="2917"/>
                  </a:lnTo>
                  <a:lnTo>
                    <a:pt x="3683" y="2917"/>
                  </a:lnTo>
                  <a:lnTo>
                    <a:pt x="3697" y="2919"/>
                  </a:lnTo>
                  <a:lnTo>
                    <a:pt x="3697" y="2919"/>
                  </a:lnTo>
                  <a:lnTo>
                    <a:pt x="3703" y="2920"/>
                  </a:lnTo>
                  <a:lnTo>
                    <a:pt x="3708" y="2922"/>
                  </a:lnTo>
                  <a:lnTo>
                    <a:pt x="3710" y="2925"/>
                  </a:lnTo>
                  <a:lnTo>
                    <a:pt x="3711" y="2930"/>
                  </a:lnTo>
                  <a:lnTo>
                    <a:pt x="3713" y="2940"/>
                  </a:lnTo>
                  <a:lnTo>
                    <a:pt x="3714" y="2945"/>
                  </a:lnTo>
                  <a:lnTo>
                    <a:pt x="3716" y="2950"/>
                  </a:lnTo>
                  <a:lnTo>
                    <a:pt x="3716" y="2950"/>
                  </a:lnTo>
                  <a:lnTo>
                    <a:pt x="3719" y="2955"/>
                  </a:lnTo>
                  <a:lnTo>
                    <a:pt x="3722" y="2959"/>
                  </a:lnTo>
                  <a:lnTo>
                    <a:pt x="3726" y="2962"/>
                  </a:lnTo>
                  <a:lnTo>
                    <a:pt x="3730" y="2964"/>
                  </a:lnTo>
                  <a:lnTo>
                    <a:pt x="3739" y="2968"/>
                  </a:lnTo>
                  <a:lnTo>
                    <a:pt x="3750" y="2972"/>
                  </a:lnTo>
                  <a:lnTo>
                    <a:pt x="3750" y="2972"/>
                  </a:lnTo>
                  <a:lnTo>
                    <a:pt x="3756" y="2974"/>
                  </a:lnTo>
                  <a:lnTo>
                    <a:pt x="3763" y="2975"/>
                  </a:lnTo>
                  <a:lnTo>
                    <a:pt x="3771" y="2975"/>
                  </a:lnTo>
                  <a:lnTo>
                    <a:pt x="3778" y="2973"/>
                  </a:lnTo>
                  <a:lnTo>
                    <a:pt x="3785" y="2971"/>
                  </a:lnTo>
                  <a:lnTo>
                    <a:pt x="3792" y="2968"/>
                  </a:lnTo>
                  <a:lnTo>
                    <a:pt x="3798" y="2964"/>
                  </a:lnTo>
                  <a:lnTo>
                    <a:pt x="3802" y="2960"/>
                  </a:lnTo>
                  <a:lnTo>
                    <a:pt x="3802" y="2960"/>
                  </a:lnTo>
                  <a:lnTo>
                    <a:pt x="3806" y="2956"/>
                  </a:lnTo>
                  <a:lnTo>
                    <a:pt x="3809" y="2954"/>
                  </a:lnTo>
                  <a:lnTo>
                    <a:pt x="3814" y="2955"/>
                  </a:lnTo>
                  <a:lnTo>
                    <a:pt x="3817" y="2956"/>
                  </a:lnTo>
                  <a:lnTo>
                    <a:pt x="3819" y="2959"/>
                  </a:lnTo>
                  <a:lnTo>
                    <a:pt x="3821" y="2962"/>
                  </a:lnTo>
                  <a:lnTo>
                    <a:pt x="3823" y="2965"/>
                  </a:lnTo>
                  <a:lnTo>
                    <a:pt x="3823" y="2969"/>
                  </a:lnTo>
                  <a:lnTo>
                    <a:pt x="3823" y="2969"/>
                  </a:lnTo>
                  <a:lnTo>
                    <a:pt x="3824" y="2975"/>
                  </a:lnTo>
                  <a:lnTo>
                    <a:pt x="3826" y="2979"/>
                  </a:lnTo>
                  <a:lnTo>
                    <a:pt x="3831" y="2983"/>
                  </a:lnTo>
                  <a:lnTo>
                    <a:pt x="3837" y="2986"/>
                  </a:lnTo>
                  <a:lnTo>
                    <a:pt x="3837" y="2986"/>
                  </a:lnTo>
                  <a:lnTo>
                    <a:pt x="3839" y="2987"/>
                  </a:lnTo>
                  <a:lnTo>
                    <a:pt x="3839" y="2987"/>
                  </a:lnTo>
                  <a:lnTo>
                    <a:pt x="3839" y="2988"/>
                  </a:lnTo>
                  <a:lnTo>
                    <a:pt x="3839" y="2988"/>
                  </a:lnTo>
                  <a:lnTo>
                    <a:pt x="3840" y="2989"/>
                  </a:lnTo>
                  <a:lnTo>
                    <a:pt x="3840" y="2989"/>
                  </a:lnTo>
                  <a:lnTo>
                    <a:pt x="3841" y="2989"/>
                  </a:lnTo>
                  <a:lnTo>
                    <a:pt x="3841" y="2989"/>
                  </a:lnTo>
                  <a:lnTo>
                    <a:pt x="3841" y="2990"/>
                  </a:lnTo>
                  <a:lnTo>
                    <a:pt x="3841" y="2990"/>
                  </a:lnTo>
                  <a:lnTo>
                    <a:pt x="3842" y="2991"/>
                  </a:lnTo>
                  <a:lnTo>
                    <a:pt x="3842" y="2991"/>
                  </a:lnTo>
                  <a:lnTo>
                    <a:pt x="3842" y="2992"/>
                  </a:lnTo>
                  <a:lnTo>
                    <a:pt x="3842" y="2992"/>
                  </a:lnTo>
                  <a:lnTo>
                    <a:pt x="3842" y="2992"/>
                  </a:lnTo>
                  <a:lnTo>
                    <a:pt x="3842" y="2992"/>
                  </a:lnTo>
                  <a:lnTo>
                    <a:pt x="3842" y="2993"/>
                  </a:lnTo>
                  <a:lnTo>
                    <a:pt x="3842" y="2993"/>
                  </a:lnTo>
                  <a:lnTo>
                    <a:pt x="3842" y="2994"/>
                  </a:lnTo>
                  <a:lnTo>
                    <a:pt x="3842" y="2994"/>
                  </a:lnTo>
                  <a:lnTo>
                    <a:pt x="3842" y="2995"/>
                  </a:lnTo>
                  <a:lnTo>
                    <a:pt x="3842" y="2995"/>
                  </a:lnTo>
                  <a:lnTo>
                    <a:pt x="3842" y="2995"/>
                  </a:lnTo>
                  <a:lnTo>
                    <a:pt x="3842" y="2995"/>
                  </a:lnTo>
                  <a:lnTo>
                    <a:pt x="3841" y="2999"/>
                  </a:lnTo>
                  <a:lnTo>
                    <a:pt x="3841" y="2999"/>
                  </a:lnTo>
                  <a:lnTo>
                    <a:pt x="3841" y="2999"/>
                  </a:lnTo>
                  <a:lnTo>
                    <a:pt x="3841" y="2999"/>
                  </a:lnTo>
                  <a:lnTo>
                    <a:pt x="3847" y="3001"/>
                  </a:lnTo>
                  <a:lnTo>
                    <a:pt x="3851" y="3005"/>
                  </a:lnTo>
                  <a:lnTo>
                    <a:pt x="3851" y="3005"/>
                  </a:lnTo>
                  <a:lnTo>
                    <a:pt x="3853" y="3007"/>
                  </a:lnTo>
                  <a:lnTo>
                    <a:pt x="3855" y="3009"/>
                  </a:lnTo>
                  <a:lnTo>
                    <a:pt x="3860" y="3010"/>
                  </a:lnTo>
                  <a:lnTo>
                    <a:pt x="3865" y="3010"/>
                  </a:lnTo>
                  <a:lnTo>
                    <a:pt x="3871" y="3010"/>
                  </a:lnTo>
                  <a:lnTo>
                    <a:pt x="3871" y="3010"/>
                  </a:lnTo>
                  <a:lnTo>
                    <a:pt x="3873" y="3010"/>
                  </a:lnTo>
                  <a:lnTo>
                    <a:pt x="3873" y="3010"/>
                  </a:lnTo>
                  <a:lnTo>
                    <a:pt x="3874" y="3010"/>
                  </a:lnTo>
                  <a:lnTo>
                    <a:pt x="3874" y="3010"/>
                  </a:lnTo>
                  <a:lnTo>
                    <a:pt x="3875" y="3010"/>
                  </a:lnTo>
                  <a:lnTo>
                    <a:pt x="3875" y="3010"/>
                  </a:lnTo>
                  <a:lnTo>
                    <a:pt x="3882" y="3011"/>
                  </a:lnTo>
                  <a:lnTo>
                    <a:pt x="3882" y="3011"/>
                  </a:lnTo>
                  <a:lnTo>
                    <a:pt x="3883" y="3011"/>
                  </a:lnTo>
                  <a:lnTo>
                    <a:pt x="3883" y="3011"/>
                  </a:lnTo>
                  <a:lnTo>
                    <a:pt x="3884" y="3010"/>
                  </a:lnTo>
                  <a:lnTo>
                    <a:pt x="3884" y="3010"/>
                  </a:lnTo>
                  <a:lnTo>
                    <a:pt x="3884" y="3010"/>
                  </a:lnTo>
                  <a:lnTo>
                    <a:pt x="3884" y="3010"/>
                  </a:lnTo>
                  <a:lnTo>
                    <a:pt x="3886" y="3010"/>
                  </a:lnTo>
                  <a:lnTo>
                    <a:pt x="3886" y="3010"/>
                  </a:lnTo>
                  <a:lnTo>
                    <a:pt x="3888" y="3009"/>
                  </a:lnTo>
                  <a:lnTo>
                    <a:pt x="3888" y="3009"/>
                  </a:lnTo>
                  <a:lnTo>
                    <a:pt x="3888" y="3009"/>
                  </a:lnTo>
                  <a:lnTo>
                    <a:pt x="3888" y="3009"/>
                  </a:lnTo>
                  <a:lnTo>
                    <a:pt x="3891" y="3007"/>
                  </a:lnTo>
                  <a:lnTo>
                    <a:pt x="3891" y="3007"/>
                  </a:lnTo>
                  <a:lnTo>
                    <a:pt x="3891" y="3007"/>
                  </a:lnTo>
                  <a:lnTo>
                    <a:pt x="3891" y="3007"/>
                  </a:lnTo>
                  <a:lnTo>
                    <a:pt x="3893" y="3005"/>
                  </a:lnTo>
                  <a:lnTo>
                    <a:pt x="3893" y="3005"/>
                  </a:lnTo>
                  <a:lnTo>
                    <a:pt x="3893" y="3004"/>
                  </a:lnTo>
                  <a:lnTo>
                    <a:pt x="3893" y="3004"/>
                  </a:lnTo>
                  <a:lnTo>
                    <a:pt x="3896" y="3002"/>
                  </a:lnTo>
                  <a:lnTo>
                    <a:pt x="3896" y="3002"/>
                  </a:lnTo>
                  <a:lnTo>
                    <a:pt x="3904" y="2992"/>
                  </a:lnTo>
                  <a:lnTo>
                    <a:pt x="3911" y="2984"/>
                  </a:lnTo>
                  <a:lnTo>
                    <a:pt x="3915" y="2980"/>
                  </a:lnTo>
                  <a:lnTo>
                    <a:pt x="3919" y="2977"/>
                  </a:lnTo>
                  <a:lnTo>
                    <a:pt x="3924" y="2976"/>
                  </a:lnTo>
                  <a:lnTo>
                    <a:pt x="3928" y="2975"/>
                  </a:lnTo>
                  <a:lnTo>
                    <a:pt x="3928" y="2975"/>
                  </a:lnTo>
                  <a:lnTo>
                    <a:pt x="3936" y="2976"/>
                  </a:lnTo>
                  <a:lnTo>
                    <a:pt x="3944" y="2978"/>
                  </a:lnTo>
                  <a:lnTo>
                    <a:pt x="3948" y="2978"/>
                  </a:lnTo>
                  <a:lnTo>
                    <a:pt x="3952" y="2978"/>
                  </a:lnTo>
                  <a:lnTo>
                    <a:pt x="3956" y="2977"/>
                  </a:lnTo>
                  <a:lnTo>
                    <a:pt x="3961" y="2974"/>
                  </a:lnTo>
                  <a:lnTo>
                    <a:pt x="3961" y="2974"/>
                  </a:lnTo>
                  <a:lnTo>
                    <a:pt x="3969" y="2969"/>
                  </a:lnTo>
                  <a:lnTo>
                    <a:pt x="3975" y="2966"/>
                  </a:lnTo>
                  <a:lnTo>
                    <a:pt x="3981" y="2965"/>
                  </a:lnTo>
                  <a:lnTo>
                    <a:pt x="3989" y="2966"/>
                  </a:lnTo>
                  <a:lnTo>
                    <a:pt x="3989" y="2966"/>
                  </a:lnTo>
                  <a:lnTo>
                    <a:pt x="3992" y="2967"/>
                  </a:lnTo>
                  <a:lnTo>
                    <a:pt x="3995" y="2966"/>
                  </a:lnTo>
                  <a:lnTo>
                    <a:pt x="3998" y="2965"/>
                  </a:lnTo>
                  <a:lnTo>
                    <a:pt x="4000" y="2963"/>
                  </a:lnTo>
                  <a:lnTo>
                    <a:pt x="4003" y="2958"/>
                  </a:lnTo>
                  <a:lnTo>
                    <a:pt x="4006" y="2952"/>
                  </a:lnTo>
                  <a:lnTo>
                    <a:pt x="4006" y="2952"/>
                  </a:lnTo>
                  <a:lnTo>
                    <a:pt x="4007" y="2945"/>
                  </a:lnTo>
                  <a:lnTo>
                    <a:pt x="4007" y="2939"/>
                  </a:lnTo>
                  <a:lnTo>
                    <a:pt x="4008" y="2936"/>
                  </a:lnTo>
                  <a:lnTo>
                    <a:pt x="4010" y="2934"/>
                  </a:lnTo>
                  <a:lnTo>
                    <a:pt x="4013" y="2933"/>
                  </a:lnTo>
                  <a:lnTo>
                    <a:pt x="4017" y="2932"/>
                  </a:lnTo>
                  <a:lnTo>
                    <a:pt x="4017" y="2932"/>
                  </a:lnTo>
                  <a:lnTo>
                    <a:pt x="4022" y="2932"/>
                  </a:lnTo>
                  <a:lnTo>
                    <a:pt x="4026" y="2930"/>
                  </a:lnTo>
                  <a:lnTo>
                    <a:pt x="4033" y="2923"/>
                  </a:lnTo>
                  <a:lnTo>
                    <a:pt x="4037" y="2920"/>
                  </a:lnTo>
                  <a:lnTo>
                    <a:pt x="4041" y="2918"/>
                  </a:lnTo>
                  <a:lnTo>
                    <a:pt x="4046" y="2916"/>
                  </a:lnTo>
                  <a:lnTo>
                    <a:pt x="4052" y="2915"/>
                  </a:lnTo>
                  <a:lnTo>
                    <a:pt x="4052" y="2915"/>
                  </a:lnTo>
                  <a:lnTo>
                    <a:pt x="4065" y="2913"/>
                  </a:lnTo>
                  <a:lnTo>
                    <a:pt x="4077" y="2910"/>
                  </a:lnTo>
                  <a:lnTo>
                    <a:pt x="4086" y="2906"/>
                  </a:lnTo>
                  <a:lnTo>
                    <a:pt x="4093" y="2900"/>
                  </a:lnTo>
                  <a:lnTo>
                    <a:pt x="4093" y="2900"/>
                  </a:lnTo>
                  <a:lnTo>
                    <a:pt x="4100" y="2895"/>
                  </a:lnTo>
                  <a:lnTo>
                    <a:pt x="4108" y="2891"/>
                  </a:lnTo>
                  <a:lnTo>
                    <a:pt x="4116" y="2890"/>
                  </a:lnTo>
                  <a:lnTo>
                    <a:pt x="4126" y="2889"/>
                  </a:lnTo>
                  <a:lnTo>
                    <a:pt x="4126" y="2889"/>
                  </a:lnTo>
                  <a:lnTo>
                    <a:pt x="4130" y="2889"/>
                  </a:lnTo>
                  <a:lnTo>
                    <a:pt x="4133" y="2887"/>
                  </a:lnTo>
                  <a:lnTo>
                    <a:pt x="4134" y="2885"/>
                  </a:lnTo>
                  <a:lnTo>
                    <a:pt x="4135" y="2882"/>
                  </a:lnTo>
                  <a:lnTo>
                    <a:pt x="4136" y="2879"/>
                  </a:lnTo>
                  <a:lnTo>
                    <a:pt x="4138" y="2876"/>
                  </a:lnTo>
                  <a:lnTo>
                    <a:pt x="4141" y="2874"/>
                  </a:lnTo>
                  <a:lnTo>
                    <a:pt x="4147" y="2874"/>
                  </a:lnTo>
                  <a:lnTo>
                    <a:pt x="4147" y="2874"/>
                  </a:lnTo>
                  <a:lnTo>
                    <a:pt x="4152" y="2874"/>
                  </a:lnTo>
                  <a:lnTo>
                    <a:pt x="4158" y="2873"/>
                  </a:lnTo>
                  <a:lnTo>
                    <a:pt x="4161" y="2871"/>
                  </a:lnTo>
                  <a:lnTo>
                    <a:pt x="4163" y="2869"/>
                  </a:lnTo>
                  <a:lnTo>
                    <a:pt x="4168" y="2866"/>
                  </a:lnTo>
                  <a:lnTo>
                    <a:pt x="4172" y="2865"/>
                  </a:lnTo>
                  <a:lnTo>
                    <a:pt x="4176" y="2864"/>
                  </a:lnTo>
                  <a:lnTo>
                    <a:pt x="4176" y="2864"/>
                  </a:lnTo>
                  <a:lnTo>
                    <a:pt x="4184" y="2864"/>
                  </a:lnTo>
                  <a:lnTo>
                    <a:pt x="4190" y="2864"/>
                  </a:lnTo>
                  <a:lnTo>
                    <a:pt x="4192" y="2865"/>
                  </a:lnTo>
                  <a:lnTo>
                    <a:pt x="4194" y="2866"/>
                  </a:lnTo>
                  <a:lnTo>
                    <a:pt x="4195" y="2867"/>
                  </a:lnTo>
                  <a:lnTo>
                    <a:pt x="4196" y="2869"/>
                  </a:lnTo>
                  <a:lnTo>
                    <a:pt x="4196" y="2869"/>
                  </a:lnTo>
                  <a:lnTo>
                    <a:pt x="4196" y="2872"/>
                  </a:lnTo>
                  <a:lnTo>
                    <a:pt x="4197" y="2874"/>
                  </a:lnTo>
                  <a:lnTo>
                    <a:pt x="4201" y="2876"/>
                  </a:lnTo>
                  <a:lnTo>
                    <a:pt x="4206" y="2878"/>
                  </a:lnTo>
                  <a:lnTo>
                    <a:pt x="4211" y="2877"/>
                  </a:lnTo>
                  <a:lnTo>
                    <a:pt x="4211" y="2877"/>
                  </a:lnTo>
                  <a:lnTo>
                    <a:pt x="4215" y="2875"/>
                  </a:lnTo>
                  <a:lnTo>
                    <a:pt x="4219" y="2874"/>
                  </a:lnTo>
                  <a:lnTo>
                    <a:pt x="4221" y="2875"/>
                  </a:lnTo>
                  <a:lnTo>
                    <a:pt x="4224" y="2878"/>
                  </a:lnTo>
                  <a:lnTo>
                    <a:pt x="4224" y="2878"/>
                  </a:lnTo>
                  <a:lnTo>
                    <a:pt x="4225" y="2880"/>
                  </a:lnTo>
                  <a:lnTo>
                    <a:pt x="4227" y="2882"/>
                  </a:lnTo>
                  <a:lnTo>
                    <a:pt x="4229" y="2883"/>
                  </a:lnTo>
                  <a:lnTo>
                    <a:pt x="4232" y="2883"/>
                  </a:lnTo>
                  <a:lnTo>
                    <a:pt x="4240" y="2884"/>
                  </a:lnTo>
                  <a:lnTo>
                    <a:pt x="4253" y="2884"/>
                  </a:lnTo>
                  <a:lnTo>
                    <a:pt x="4253" y="2884"/>
                  </a:lnTo>
                  <a:lnTo>
                    <a:pt x="4271" y="2883"/>
                  </a:lnTo>
                  <a:lnTo>
                    <a:pt x="4289" y="2883"/>
                  </a:lnTo>
                  <a:lnTo>
                    <a:pt x="4297" y="2884"/>
                  </a:lnTo>
                  <a:lnTo>
                    <a:pt x="4303" y="2885"/>
                  </a:lnTo>
                  <a:lnTo>
                    <a:pt x="4305" y="2886"/>
                  </a:lnTo>
                  <a:lnTo>
                    <a:pt x="4306" y="2887"/>
                  </a:lnTo>
                  <a:lnTo>
                    <a:pt x="4307" y="2889"/>
                  </a:lnTo>
                  <a:lnTo>
                    <a:pt x="4307" y="2891"/>
                  </a:lnTo>
                  <a:lnTo>
                    <a:pt x="4307" y="2891"/>
                  </a:lnTo>
                  <a:lnTo>
                    <a:pt x="4305" y="2900"/>
                  </a:lnTo>
                  <a:lnTo>
                    <a:pt x="4305" y="2905"/>
                  </a:lnTo>
                  <a:lnTo>
                    <a:pt x="4306" y="2910"/>
                  </a:lnTo>
                  <a:lnTo>
                    <a:pt x="4308" y="2914"/>
                  </a:lnTo>
                  <a:lnTo>
                    <a:pt x="4310" y="2918"/>
                  </a:lnTo>
                  <a:lnTo>
                    <a:pt x="4313" y="2921"/>
                  </a:lnTo>
                  <a:lnTo>
                    <a:pt x="4317" y="2923"/>
                  </a:lnTo>
                  <a:lnTo>
                    <a:pt x="4317" y="2923"/>
                  </a:lnTo>
                  <a:lnTo>
                    <a:pt x="4321" y="2924"/>
                  </a:lnTo>
                  <a:lnTo>
                    <a:pt x="4325" y="2925"/>
                  </a:lnTo>
                  <a:lnTo>
                    <a:pt x="4334" y="2924"/>
                  </a:lnTo>
                  <a:lnTo>
                    <a:pt x="4337" y="2924"/>
                  </a:lnTo>
                  <a:lnTo>
                    <a:pt x="4341" y="2925"/>
                  </a:lnTo>
                  <a:lnTo>
                    <a:pt x="4344" y="2927"/>
                  </a:lnTo>
                  <a:lnTo>
                    <a:pt x="4346" y="2930"/>
                  </a:lnTo>
                  <a:lnTo>
                    <a:pt x="4346" y="2930"/>
                  </a:lnTo>
                  <a:lnTo>
                    <a:pt x="4349" y="2933"/>
                  </a:lnTo>
                  <a:lnTo>
                    <a:pt x="4351" y="2935"/>
                  </a:lnTo>
                  <a:lnTo>
                    <a:pt x="4357" y="2936"/>
                  </a:lnTo>
                  <a:lnTo>
                    <a:pt x="4362" y="2937"/>
                  </a:lnTo>
                  <a:lnTo>
                    <a:pt x="4365" y="2938"/>
                  </a:lnTo>
                  <a:lnTo>
                    <a:pt x="4368" y="2939"/>
                  </a:lnTo>
                  <a:lnTo>
                    <a:pt x="4368" y="2939"/>
                  </a:lnTo>
                  <a:lnTo>
                    <a:pt x="4374" y="2942"/>
                  </a:lnTo>
                  <a:lnTo>
                    <a:pt x="4380" y="2945"/>
                  </a:lnTo>
                  <a:lnTo>
                    <a:pt x="4383" y="2945"/>
                  </a:lnTo>
                  <a:lnTo>
                    <a:pt x="4386" y="2945"/>
                  </a:lnTo>
                  <a:lnTo>
                    <a:pt x="4388" y="2944"/>
                  </a:lnTo>
                  <a:lnTo>
                    <a:pt x="4391" y="2942"/>
                  </a:lnTo>
                  <a:lnTo>
                    <a:pt x="4391" y="2942"/>
                  </a:lnTo>
                  <a:lnTo>
                    <a:pt x="4396" y="2937"/>
                  </a:lnTo>
                  <a:lnTo>
                    <a:pt x="4403" y="2934"/>
                  </a:lnTo>
                  <a:lnTo>
                    <a:pt x="4410" y="2933"/>
                  </a:lnTo>
                  <a:lnTo>
                    <a:pt x="4419" y="2934"/>
                  </a:lnTo>
                  <a:lnTo>
                    <a:pt x="4419" y="2934"/>
                  </a:lnTo>
                  <a:lnTo>
                    <a:pt x="4423" y="2936"/>
                  </a:lnTo>
                  <a:lnTo>
                    <a:pt x="4425" y="2937"/>
                  </a:lnTo>
                  <a:lnTo>
                    <a:pt x="4428" y="2941"/>
                  </a:lnTo>
                  <a:lnTo>
                    <a:pt x="4430" y="2943"/>
                  </a:lnTo>
                  <a:lnTo>
                    <a:pt x="4432" y="2944"/>
                  </a:lnTo>
                  <a:lnTo>
                    <a:pt x="4435" y="2945"/>
                  </a:lnTo>
                  <a:lnTo>
                    <a:pt x="4439" y="2945"/>
                  </a:lnTo>
                  <a:lnTo>
                    <a:pt x="4439" y="2945"/>
                  </a:lnTo>
                  <a:lnTo>
                    <a:pt x="4451" y="2944"/>
                  </a:lnTo>
                  <a:lnTo>
                    <a:pt x="4462" y="2943"/>
                  </a:lnTo>
                  <a:lnTo>
                    <a:pt x="4467" y="2943"/>
                  </a:lnTo>
                  <a:lnTo>
                    <a:pt x="4471" y="2943"/>
                  </a:lnTo>
                  <a:lnTo>
                    <a:pt x="4474" y="2944"/>
                  </a:lnTo>
                  <a:lnTo>
                    <a:pt x="4477" y="2947"/>
                  </a:lnTo>
                  <a:lnTo>
                    <a:pt x="4477" y="2947"/>
                  </a:lnTo>
                  <a:lnTo>
                    <a:pt x="4478" y="2950"/>
                  </a:lnTo>
                  <a:lnTo>
                    <a:pt x="4480" y="2951"/>
                  </a:lnTo>
                  <a:lnTo>
                    <a:pt x="4483" y="2953"/>
                  </a:lnTo>
                  <a:lnTo>
                    <a:pt x="4487" y="2954"/>
                  </a:lnTo>
                  <a:lnTo>
                    <a:pt x="4489" y="2955"/>
                  </a:lnTo>
                  <a:lnTo>
                    <a:pt x="4491" y="2956"/>
                  </a:lnTo>
                  <a:lnTo>
                    <a:pt x="4491" y="2956"/>
                  </a:lnTo>
                  <a:lnTo>
                    <a:pt x="4494" y="2959"/>
                  </a:lnTo>
                  <a:lnTo>
                    <a:pt x="4495" y="2960"/>
                  </a:lnTo>
                  <a:lnTo>
                    <a:pt x="4495" y="2959"/>
                  </a:lnTo>
                  <a:lnTo>
                    <a:pt x="4497" y="2957"/>
                  </a:lnTo>
                  <a:lnTo>
                    <a:pt x="4500" y="2954"/>
                  </a:lnTo>
                  <a:lnTo>
                    <a:pt x="4500" y="2954"/>
                  </a:lnTo>
                  <a:lnTo>
                    <a:pt x="4501" y="2953"/>
                  </a:lnTo>
                  <a:lnTo>
                    <a:pt x="4503" y="2952"/>
                  </a:lnTo>
                  <a:lnTo>
                    <a:pt x="4507" y="2951"/>
                  </a:lnTo>
                  <a:lnTo>
                    <a:pt x="4511" y="2951"/>
                  </a:lnTo>
                  <a:lnTo>
                    <a:pt x="4513" y="2949"/>
                  </a:lnTo>
                  <a:lnTo>
                    <a:pt x="4514" y="2948"/>
                  </a:lnTo>
                  <a:lnTo>
                    <a:pt x="4514" y="2948"/>
                  </a:lnTo>
                  <a:lnTo>
                    <a:pt x="4517" y="2944"/>
                  </a:lnTo>
                  <a:lnTo>
                    <a:pt x="4519" y="2940"/>
                  </a:lnTo>
                  <a:lnTo>
                    <a:pt x="4523" y="2938"/>
                  </a:lnTo>
                  <a:lnTo>
                    <a:pt x="4530" y="2936"/>
                  </a:lnTo>
                  <a:lnTo>
                    <a:pt x="4530" y="2936"/>
                  </a:lnTo>
                  <a:lnTo>
                    <a:pt x="4538" y="2934"/>
                  </a:lnTo>
                  <a:lnTo>
                    <a:pt x="4544" y="2933"/>
                  </a:lnTo>
                  <a:lnTo>
                    <a:pt x="4548" y="2930"/>
                  </a:lnTo>
                  <a:lnTo>
                    <a:pt x="4552" y="2923"/>
                  </a:lnTo>
                  <a:lnTo>
                    <a:pt x="4552" y="2923"/>
                  </a:lnTo>
                  <a:lnTo>
                    <a:pt x="4554" y="2917"/>
                  </a:lnTo>
                  <a:lnTo>
                    <a:pt x="4555" y="2913"/>
                  </a:lnTo>
                  <a:lnTo>
                    <a:pt x="4557" y="2910"/>
                  </a:lnTo>
                  <a:lnTo>
                    <a:pt x="4562" y="2907"/>
                  </a:lnTo>
                  <a:lnTo>
                    <a:pt x="4562" y="2907"/>
                  </a:lnTo>
                  <a:lnTo>
                    <a:pt x="4566" y="2903"/>
                  </a:lnTo>
                  <a:lnTo>
                    <a:pt x="4567" y="2901"/>
                  </a:lnTo>
                  <a:lnTo>
                    <a:pt x="4567" y="2899"/>
                  </a:lnTo>
                  <a:lnTo>
                    <a:pt x="4567" y="2897"/>
                  </a:lnTo>
                  <a:lnTo>
                    <a:pt x="4565" y="2894"/>
                  </a:lnTo>
                  <a:lnTo>
                    <a:pt x="4559" y="2889"/>
                  </a:lnTo>
                  <a:lnTo>
                    <a:pt x="4559" y="2889"/>
                  </a:lnTo>
                  <a:lnTo>
                    <a:pt x="4552" y="2885"/>
                  </a:lnTo>
                  <a:lnTo>
                    <a:pt x="4548" y="2881"/>
                  </a:lnTo>
                  <a:lnTo>
                    <a:pt x="4545" y="2877"/>
                  </a:lnTo>
                  <a:lnTo>
                    <a:pt x="4543" y="2871"/>
                  </a:lnTo>
                  <a:lnTo>
                    <a:pt x="4543" y="2871"/>
                  </a:lnTo>
                  <a:lnTo>
                    <a:pt x="4542" y="2868"/>
                  </a:lnTo>
                  <a:lnTo>
                    <a:pt x="4540" y="2865"/>
                  </a:lnTo>
                  <a:lnTo>
                    <a:pt x="4537" y="2861"/>
                  </a:lnTo>
                  <a:lnTo>
                    <a:pt x="4533" y="2857"/>
                  </a:lnTo>
                  <a:lnTo>
                    <a:pt x="4532" y="2854"/>
                  </a:lnTo>
                  <a:lnTo>
                    <a:pt x="4532" y="2851"/>
                  </a:lnTo>
                  <a:lnTo>
                    <a:pt x="4532" y="2851"/>
                  </a:lnTo>
                  <a:lnTo>
                    <a:pt x="4531" y="2845"/>
                  </a:lnTo>
                  <a:lnTo>
                    <a:pt x="4531" y="2839"/>
                  </a:lnTo>
                  <a:lnTo>
                    <a:pt x="4533" y="2834"/>
                  </a:lnTo>
                  <a:lnTo>
                    <a:pt x="4536" y="2829"/>
                  </a:lnTo>
                  <a:lnTo>
                    <a:pt x="4536" y="2829"/>
                  </a:lnTo>
                  <a:lnTo>
                    <a:pt x="4537" y="2826"/>
                  </a:lnTo>
                  <a:lnTo>
                    <a:pt x="4538" y="2823"/>
                  </a:lnTo>
                  <a:lnTo>
                    <a:pt x="4540" y="2817"/>
                  </a:lnTo>
                  <a:lnTo>
                    <a:pt x="4541" y="2814"/>
                  </a:lnTo>
                  <a:lnTo>
                    <a:pt x="4542" y="2812"/>
                  </a:lnTo>
                  <a:lnTo>
                    <a:pt x="4544" y="2810"/>
                  </a:lnTo>
                  <a:lnTo>
                    <a:pt x="4547" y="2808"/>
                  </a:lnTo>
                  <a:lnTo>
                    <a:pt x="4547" y="2808"/>
                  </a:lnTo>
                  <a:lnTo>
                    <a:pt x="4550" y="2807"/>
                  </a:lnTo>
                  <a:lnTo>
                    <a:pt x="4553" y="2804"/>
                  </a:lnTo>
                  <a:lnTo>
                    <a:pt x="4559" y="2796"/>
                  </a:lnTo>
                  <a:lnTo>
                    <a:pt x="4562" y="2791"/>
                  </a:lnTo>
                  <a:lnTo>
                    <a:pt x="4565" y="2787"/>
                  </a:lnTo>
                  <a:lnTo>
                    <a:pt x="4569" y="2784"/>
                  </a:lnTo>
                  <a:lnTo>
                    <a:pt x="4574" y="2781"/>
                  </a:lnTo>
                  <a:lnTo>
                    <a:pt x="4574" y="2781"/>
                  </a:lnTo>
                  <a:lnTo>
                    <a:pt x="4583" y="2778"/>
                  </a:lnTo>
                  <a:lnTo>
                    <a:pt x="4590" y="2775"/>
                  </a:lnTo>
                  <a:lnTo>
                    <a:pt x="4594" y="2772"/>
                  </a:lnTo>
                  <a:lnTo>
                    <a:pt x="4596" y="2766"/>
                  </a:lnTo>
                  <a:lnTo>
                    <a:pt x="4596" y="2766"/>
                  </a:lnTo>
                  <a:lnTo>
                    <a:pt x="4597" y="2760"/>
                  </a:lnTo>
                  <a:lnTo>
                    <a:pt x="4599" y="2753"/>
                  </a:lnTo>
                  <a:lnTo>
                    <a:pt x="4600" y="2752"/>
                  </a:lnTo>
                  <a:lnTo>
                    <a:pt x="4602" y="2752"/>
                  </a:lnTo>
                  <a:lnTo>
                    <a:pt x="4605" y="2753"/>
                  </a:lnTo>
                  <a:lnTo>
                    <a:pt x="4609" y="2758"/>
                  </a:lnTo>
                  <a:lnTo>
                    <a:pt x="4609" y="2758"/>
                  </a:lnTo>
                  <a:lnTo>
                    <a:pt x="4617" y="2764"/>
                  </a:lnTo>
                  <a:lnTo>
                    <a:pt x="4624" y="2767"/>
                  </a:lnTo>
                  <a:lnTo>
                    <a:pt x="4630" y="2769"/>
                  </a:lnTo>
                  <a:lnTo>
                    <a:pt x="4637" y="2770"/>
                  </a:lnTo>
                  <a:lnTo>
                    <a:pt x="4637" y="2770"/>
                  </a:lnTo>
                  <a:lnTo>
                    <a:pt x="4643" y="2771"/>
                  </a:lnTo>
                  <a:lnTo>
                    <a:pt x="4648" y="2772"/>
                  </a:lnTo>
                  <a:lnTo>
                    <a:pt x="4652" y="2775"/>
                  </a:lnTo>
                  <a:lnTo>
                    <a:pt x="4655" y="2779"/>
                  </a:lnTo>
                  <a:lnTo>
                    <a:pt x="4655" y="2779"/>
                  </a:lnTo>
                  <a:lnTo>
                    <a:pt x="4659" y="2783"/>
                  </a:lnTo>
                  <a:lnTo>
                    <a:pt x="4664" y="2785"/>
                  </a:lnTo>
                  <a:lnTo>
                    <a:pt x="4672" y="2786"/>
                  </a:lnTo>
                  <a:lnTo>
                    <a:pt x="4682" y="2786"/>
                  </a:lnTo>
                  <a:lnTo>
                    <a:pt x="4682" y="2786"/>
                  </a:lnTo>
                  <a:lnTo>
                    <a:pt x="4700" y="2784"/>
                  </a:lnTo>
                  <a:lnTo>
                    <a:pt x="4707" y="2785"/>
                  </a:lnTo>
                  <a:lnTo>
                    <a:pt x="4710" y="2786"/>
                  </a:lnTo>
                  <a:lnTo>
                    <a:pt x="4713" y="2788"/>
                  </a:lnTo>
                  <a:lnTo>
                    <a:pt x="4713" y="2788"/>
                  </a:lnTo>
                  <a:lnTo>
                    <a:pt x="4719" y="2793"/>
                  </a:lnTo>
                  <a:lnTo>
                    <a:pt x="4725" y="2797"/>
                  </a:lnTo>
                  <a:lnTo>
                    <a:pt x="4732" y="2800"/>
                  </a:lnTo>
                  <a:lnTo>
                    <a:pt x="4738" y="2801"/>
                  </a:lnTo>
                  <a:lnTo>
                    <a:pt x="4738" y="2801"/>
                  </a:lnTo>
                  <a:lnTo>
                    <a:pt x="4742" y="2802"/>
                  </a:lnTo>
                  <a:lnTo>
                    <a:pt x="4745" y="2803"/>
                  </a:lnTo>
                  <a:lnTo>
                    <a:pt x="4751" y="2806"/>
                  </a:lnTo>
                  <a:lnTo>
                    <a:pt x="4759" y="2810"/>
                  </a:lnTo>
                  <a:lnTo>
                    <a:pt x="4763" y="2811"/>
                  </a:lnTo>
                  <a:lnTo>
                    <a:pt x="4769" y="2811"/>
                  </a:lnTo>
                  <a:lnTo>
                    <a:pt x="4769" y="2811"/>
                  </a:lnTo>
                  <a:lnTo>
                    <a:pt x="4780" y="2811"/>
                  </a:lnTo>
                  <a:lnTo>
                    <a:pt x="4789" y="2811"/>
                  </a:lnTo>
                  <a:lnTo>
                    <a:pt x="4793" y="2812"/>
                  </a:lnTo>
                  <a:lnTo>
                    <a:pt x="4796" y="2813"/>
                  </a:lnTo>
                  <a:lnTo>
                    <a:pt x="4799" y="2816"/>
                  </a:lnTo>
                  <a:lnTo>
                    <a:pt x="4801" y="2819"/>
                  </a:lnTo>
                  <a:lnTo>
                    <a:pt x="4801" y="2819"/>
                  </a:lnTo>
                  <a:lnTo>
                    <a:pt x="4804" y="2832"/>
                  </a:lnTo>
                  <a:lnTo>
                    <a:pt x="4806" y="2838"/>
                  </a:lnTo>
                  <a:lnTo>
                    <a:pt x="4809" y="2843"/>
                  </a:lnTo>
                  <a:lnTo>
                    <a:pt x="4809" y="2843"/>
                  </a:lnTo>
                  <a:lnTo>
                    <a:pt x="4813" y="2848"/>
                  </a:lnTo>
                  <a:lnTo>
                    <a:pt x="4815" y="2854"/>
                  </a:lnTo>
                  <a:lnTo>
                    <a:pt x="4817" y="2868"/>
                  </a:lnTo>
                  <a:lnTo>
                    <a:pt x="4817" y="2868"/>
                  </a:lnTo>
                  <a:lnTo>
                    <a:pt x="4817" y="2875"/>
                  </a:lnTo>
                  <a:lnTo>
                    <a:pt x="4818" y="2880"/>
                  </a:lnTo>
                  <a:lnTo>
                    <a:pt x="4819" y="2882"/>
                  </a:lnTo>
                  <a:lnTo>
                    <a:pt x="4820" y="2884"/>
                  </a:lnTo>
                  <a:lnTo>
                    <a:pt x="4825" y="2888"/>
                  </a:lnTo>
                  <a:lnTo>
                    <a:pt x="4825" y="2888"/>
                  </a:lnTo>
                  <a:lnTo>
                    <a:pt x="4831" y="2892"/>
                  </a:lnTo>
                  <a:lnTo>
                    <a:pt x="4837" y="2897"/>
                  </a:lnTo>
                  <a:lnTo>
                    <a:pt x="4845" y="2901"/>
                  </a:lnTo>
                  <a:lnTo>
                    <a:pt x="4857" y="2905"/>
                  </a:lnTo>
                  <a:lnTo>
                    <a:pt x="4857" y="2905"/>
                  </a:lnTo>
                  <a:lnTo>
                    <a:pt x="4879" y="2910"/>
                  </a:lnTo>
                  <a:lnTo>
                    <a:pt x="4887" y="2912"/>
                  </a:lnTo>
                  <a:lnTo>
                    <a:pt x="4894" y="2917"/>
                  </a:lnTo>
                  <a:lnTo>
                    <a:pt x="4894" y="2917"/>
                  </a:lnTo>
                  <a:lnTo>
                    <a:pt x="4898" y="2919"/>
                  </a:lnTo>
                  <a:lnTo>
                    <a:pt x="4903" y="2921"/>
                  </a:lnTo>
                  <a:lnTo>
                    <a:pt x="4911" y="2923"/>
                  </a:lnTo>
                  <a:lnTo>
                    <a:pt x="4920" y="2922"/>
                  </a:lnTo>
                  <a:lnTo>
                    <a:pt x="4928" y="2921"/>
                  </a:lnTo>
                  <a:lnTo>
                    <a:pt x="4928" y="2921"/>
                  </a:lnTo>
                  <a:lnTo>
                    <a:pt x="4936" y="2919"/>
                  </a:lnTo>
                  <a:lnTo>
                    <a:pt x="4940" y="2916"/>
                  </a:lnTo>
                  <a:lnTo>
                    <a:pt x="4946" y="2911"/>
                  </a:lnTo>
                  <a:lnTo>
                    <a:pt x="4954" y="2906"/>
                  </a:lnTo>
                  <a:lnTo>
                    <a:pt x="4954" y="2906"/>
                  </a:lnTo>
                  <a:lnTo>
                    <a:pt x="4962" y="2902"/>
                  </a:lnTo>
                  <a:lnTo>
                    <a:pt x="4967" y="2900"/>
                  </a:lnTo>
                  <a:lnTo>
                    <a:pt x="4972" y="2899"/>
                  </a:lnTo>
                  <a:lnTo>
                    <a:pt x="4979" y="2899"/>
                  </a:lnTo>
                  <a:lnTo>
                    <a:pt x="4979" y="2899"/>
                  </a:lnTo>
                  <a:lnTo>
                    <a:pt x="4982" y="2898"/>
                  </a:lnTo>
                  <a:lnTo>
                    <a:pt x="4985" y="2897"/>
                  </a:lnTo>
                  <a:lnTo>
                    <a:pt x="4989" y="2894"/>
                  </a:lnTo>
                  <a:lnTo>
                    <a:pt x="4994" y="2892"/>
                  </a:lnTo>
                  <a:lnTo>
                    <a:pt x="4998" y="2891"/>
                  </a:lnTo>
                  <a:lnTo>
                    <a:pt x="5003" y="2891"/>
                  </a:lnTo>
                  <a:lnTo>
                    <a:pt x="5003" y="2891"/>
                  </a:lnTo>
                  <a:lnTo>
                    <a:pt x="5021" y="2891"/>
                  </a:lnTo>
                  <a:lnTo>
                    <a:pt x="5027" y="2892"/>
                  </a:lnTo>
                  <a:lnTo>
                    <a:pt x="5034" y="2895"/>
                  </a:lnTo>
                  <a:lnTo>
                    <a:pt x="5034" y="2895"/>
                  </a:lnTo>
                  <a:lnTo>
                    <a:pt x="5040" y="2899"/>
                  </a:lnTo>
                  <a:lnTo>
                    <a:pt x="5046" y="2900"/>
                  </a:lnTo>
                  <a:lnTo>
                    <a:pt x="5051" y="2900"/>
                  </a:lnTo>
                  <a:lnTo>
                    <a:pt x="5056" y="2901"/>
                  </a:lnTo>
                  <a:lnTo>
                    <a:pt x="5056" y="2901"/>
                  </a:lnTo>
                  <a:lnTo>
                    <a:pt x="5059" y="2902"/>
                  </a:lnTo>
                  <a:lnTo>
                    <a:pt x="5060" y="2904"/>
                  </a:lnTo>
                  <a:lnTo>
                    <a:pt x="5063" y="2906"/>
                  </a:lnTo>
                  <a:lnTo>
                    <a:pt x="5066" y="2909"/>
                  </a:lnTo>
                  <a:lnTo>
                    <a:pt x="5069" y="2909"/>
                  </a:lnTo>
                  <a:lnTo>
                    <a:pt x="5073" y="2909"/>
                  </a:lnTo>
                  <a:lnTo>
                    <a:pt x="5073" y="2909"/>
                  </a:lnTo>
                  <a:lnTo>
                    <a:pt x="5077" y="2909"/>
                  </a:lnTo>
                  <a:lnTo>
                    <a:pt x="5081" y="2907"/>
                  </a:lnTo>
                  <a:lnTo>
                    <a:pt x="5089" y="2903"/>
                  </a:lnTo>
                  <a:lnTo>
                    <a:pt x="5093" y="2902"/>
                  </a:lnTo>
                  <a:lnTo>
                    <a:pt x="5097" y="2902"/>
                  </a:lnTo>
                  <a:lnTo>
                    <a:pt x="5102" y="2903"/>
                  </a:lnTo>
                  <a:lnTo>
                    <a:pt x="5107" y="2906"/>
                  </a:lnTo>
                  <a:lnTo>
                    <a:pt x="5107" y="2906"/>
                  </a:lnTo>
                  <a:lnTo>
                    <a:pt x="5111" y="2910"/>
                  </a:lnTo>
                  <a:lnTo>
                    <a:pt x="5114" y="2915"/>
                  </a:lnTo>
                  <a:lnTo>
                    <a:pt x="5121" y="2924"/>
                  </a:lnTo>
                  <a:lnTo>
                    <a:pt x="5124" y="2929"/>
                  </a:lnTo>
                  <a:lnTo>
                    <a:pt x="5128" y="2932"/>
                  </a:lnTo>
                  <a:lnTo>
                    <a:pt x="5133" y="2934"/>
                  </a:lnTo>
                  <a:lnTo>
                    <a:pt x="5138" y="2935"/>
                  </a:lnTo>
                  <a:lnTo>
                    <a:pt x="5138" y="2935"/>
                  </a:lnTo>
                  <a:lnTo>
                    <a:pt x="5151" y="2935"/>
                  </a:lnTo>
                  <a:lnTo>
                    <a:pt x="5165" y="2935"/>
                  </a:lnTo>
                  <a:lnTo>
                    <a:pt x="5170" y="2936"/>
                  </a:lnTo>
                  <a:lnTo>
                    <a:pt x="5175" y="2938"/>
                  </a:lnTo>
                  <a:lnTo>
                    <a:pt x="5178" y="2941"/>
                  </a:lnTo>
                  <a:lnTo>
                    <a:pt x="5179" y="2944"/>
                  </a:lnTo>
                  <a:lnTo>
                    <a:pt x="5180" y="2946"/>
                  </a:lnTo>
                  <a:lnTo>
                    <a:pt x="5180" y="2946"/>
                  </a:lnTo>
                  <a:lnTo>
                    <a:pt x="5182" y="2957"/>
                  </a:lnTo>
                  <a:lnTo>
                    <a:pt x="5183" y="2961"/>
                  </a:lnTo>
                  <a:lnTo>
                    <a:pt x="5185" y="2964"/>
                  </a:lnTo>
                  <a:lnTo>
                    <a:pt x="5188" y="2967"/>
                  </a:lnTo>
                  <a:lnTo>
                    <a:pt x="5191" y="2970"/>
                  </a:lnTo>
                  <a:lnTo>
                    <a:pt x="5198" y="2974"/>
                  </a:lnTo>
                  <a:lnTo>
                    <a:pt x="5198" y="2974"/>
                  </a:lnTo>
                  <a:lnTo>
                    <a:pt x="5202" y="2976"/>
                  </a:lnTo>
                  <a:lnTo>
                    <a:pt x="5205" y="2978"/>
                  </a:lnTo>
                  <a:lnTo>
                    <a:pt x="5210" y="2984"/>
                  </a:lnTo>
                  <a:lnTo>
                    <a:pt x="5213" y="2986"/>
                  </a:lnTo>
                  <a:lnTo>
                    <a:pt x="5216" y="2988"/>
                  </a:lnTo>
                  <a:lnTo>
                    <a:pt x="5220" y="2989"/>
                  </a:lnTo>
                  <a:lnTo>
                    <a:pt x="5225" y="2989"/>
                  </a:lnTo>
                  <a:lnTo>
                    <a:pt x="5225" y="2989"/>
                  </a:lnTo>
                  <a:lnTo>
                    <a:pt x="5235" y="2987"/>
                  </a:lnTo>
                  <a:lnTo>
                    <a:pt x="5245" y="2985"/>
                  </a:lnTo>
                  <a:lnTo>
                    <a:pt x="5249" y="2984"/>
                  </a:lnTo>
                  <a:lnTo>
                    <a:pt x="5254" y="2984"/>
                  </a:lnTo>
                  <a:lnTo>
                    <a:pt x="5260" y="2985"/>
                  </a:lnTo>
                  <a:lnTo>
                    <a:pt x="5266" y="2988"/>
                  </a:lnTo>
                  <a:lnTo>
                    <a:pt x="5266" y="2988"/>
                  </a:lnTo>
                  <a:lnTo>
                    <a:pt x="5278" y="2993"/>
                  </a:lnTo>
                  <a:lnTo>
                    <a:pt x="5285" y="2998"/>
                  </a:lnTo>
                  <a:lnTo>
                    <a:pt x="5292" y="3000"/>
                  </a:lnTo>
                  <a:lnTo>
                    <a:pt x="5303" y="3001"/>
                  </a:lnTo>
                  <a:lnTo>
                    <a:pt x="5303" y="3001"/>
                  </a:lnTo>
                  <a:lnTo>
                    <a:pt x="5335" y="3002"/>
                  </a:lnTo>
                  <a:lnTo>
                    <a:pt x="5367" y="3002"/>
                  </a:lnTo>
                  <a:lnTo>
                    <a:pt x="5367" y="3002"/>
                  </a:lnTo>
                  <a:lnTo>
                    <a:pt x="5372" y="3001"/>
                  </a:lnTo>
                  <a:lnTo>
                    <a:pt x="5376" y="2999"/>
                  </a:lnTo>
                  <a:lnTo>
                    <a:pt x="5379" y="2996"/>
                  </a:lnTo>
                  <a:lnTo>
                    <a:pt x="5382" y="2993"/>
                  </a:lnTo>
                  <a:lnTo>
                    <a:pt x="5385" y="2990"/>
                  </a:lnTo>
                  <a:lnTo>
                    <a:pt x="5389" y="2988"/>
                  </a:lnTo>
                  <a:lnTo>
                    <a:pt x="5394" y="2986"/>
                  </a:lnTo>
                  <a:lnTo>
                    <a:pt x="5401" y="2985"/>
                  </a:lnTo>
                  <a:lnTo>
                    <a:pt x="5401" y="2985"/>
                  </a:lnTo>
                  <a:lnTo>
                    <a:pt x="5416" y="2984"/>
                  </a:lnTo>
                  <a:lnTo>
                    <a:pt x="5428" y="2983"/>
                  </a:lnTo>
                  <a:lnTo>
                    <a:pt x="5450" y="2980"/>
                  </a:lnTo>
                  <a:lnTo>
                    <a:pt x="5450" y="2980"/>
                  </a:lnTo>
                  <a:lnTo>
                    <a:pt x="5458" y="2978"/>
                  </a:lnTo>
                  <a:lnTo>
                    <a:pt x="5464" y="2975"/>
                  </a:lnTo>
                  <a:lnTo>
                    <a:pt x="5471" y="2973"/>
                  </a:lnTo>
                  <a:lnTo>
                    <a:pt x="5479" y="2972"/>
                  </a:lnTo>
                  <a:lnTo>
                    <a:pt x="5479" y="2972"/>
                  </a:lnTo>
                  <a:lnTo>
                    <a:pt x="5490" y="2972"/>
                  </a:lnTo>
                  <a:lnTo>
                    <a:pt x="5501" y="2972"/>
                  </a:lnTo>
                  <a:lnTo>
                    <a:pt x="5505" y="2971"/>
                  </a:lnTo>
                  <a:lnTo>
                    <a:pt x="5509" y="2969"/>
                  </a:lnTo>
                  <a:lnTo>
                    <a:pt x="5511" y="2966"/>
                  </a:lnTo>
                  <a:lnTo>
                    <a:pt x="5513" y="2963"/>
                  </a:lnTo>
                  <a:lnTo>
                    <a:pt x="5513" y="2963"/>
                  </a:lnTo>
                  <a:lnTo>
                    <a:pt x="5514" y="2956"/>
                  </a:lnTo>
                  <a:lnTo>
                    <a:pt x="5515" y="2951"/>
                  </a:lnTo>
                  <a:lnTo>
                    <a:pt x="5516" y="2948"/>
                  </a:lnTo>
                  <a:lnTo>
                    <a:pt x="5518" y="2946"/>
                  </a:lnTo>
                  <a:lnTo>
                    <a:pt x="5521" y="2944"/>
                  </a:lnTo>
                  <a:lnTo>
                    <a:pt x="5525" y="2942"/>
                  </a:lnTo>
                  <a:lnTo>
                    <a:pt x="5525" y="2942"/>
                  </a:lnTo>
                  <a:lnTo>
                    <a:pt x="5533" y="2938"/>
                  </a:lnTo>
                  <a:lnTo>
                    <a:pt x="5538" y="2934"/>
                  </a:lnTo>
                  <a:lnTo>
                    <a:pt x="5543" y="2930"/>
                  </a:lnTo>
                  <a:lnTo>
                    <a:pt x="5547" y="2929"/>
                  </a:lnTo>
                  <a:lnTo>
                    <a:pt x="5551" y="2927"/>
                  </a:lnTo>
                  <a:lnTo>
                    <a:pt x="5551" y="2927"/>
                  </a:lnTo>
                  <a:lnTo>
                    <a:pt x="5558" y="2925"/>
                  </a:lnTo>
                  <a:lnTo>
                    <a:pt x="5561" y="2923"/>
                  </a:lnTo>
                  <a:lnTo>
                    <a:pt x="5564" y="2921"/>
                  </a:lnTo>
                  <a:lnTo>
                    <a:pt x="5569" y="2917"/>
                  </a:lnTo>
                  <a:lnTo>
                    <a:pt x="5569" y="2917"/>
                  </a:lnTo>
                  <a:lnTo>
                    <a:pt x="5575" y="2913"/>
                  </a:lnTo>
                  <a:lnTo>
                    <a:pt x="5578" y="2910"/>
                  </a:lnTo>
                  <a:lnTo>
                    <a:pt x="5583" y="2909"/>
                  </a:lnTo>
                  <a:lnTo>
                    <a:pt x="5591" y="2909"/>
                  </a:lnTo>
                  <a:lnTo>
                    <a:pt x="5591" y="2909"/>
                  </a:lnTo>
                  <a:lnTo>
                    <a:pt x="5601" y="2908"/>
                  </a:lnTo>
                  <a:lnTo>
                    <a:pt x="5609" y="2909"/>
                  </a:lnTo>
                  <a:lnTo>
                    <a:pt x="5619" y="2911"/>
                  </a:lnTo>
                  <a:lnTo>
                    <a:pt x="5630" y="2915"/>
                  </a:lnTo>
                  <a:lnTo>
                    <a:pt x="5630" y="2915"/>
                  </a:lnTo>
                  <a:lnTo>
                    <a:pt x="5636" y="2918"/>
                  </a:lnTo>
                  <a:lnTo>
                    <a:pt x="5639" y="2920"/>
                  </a:lnTo>
                  <a:lnTo>
                    <a:pt x="5642" y="2923"/>
                  </a:lnTo>
                  <a:lnTo>
                    <a:pt x="5643" y="2925"/>
                  </a:lnTo>
                  <a:lnTo>
                    <a:pt x="5645" y="2932"/>
                  </a:lnTo>
                  <a:lnTo>
                    <a:pt x="5648" y="2934"/>
                  </a:lnTo>
                  <a:lnTo>
                    <a:pt x="5651" y="2937"/>
                  </a:lnTo>
                  <a:lnTo>
                    <a:pt x="5651" y="2937"/>
                  </a:lnTo>
                  <a:lnTo>
                    <a:pt x="5656" y="2939"/>
                  </a:lnTo>
                  <a:lnTo>
                    <a:pt x="5661" y="2941"/>
                  </a:lnTo>
                  <a:lnTo>
                    <a:pt x="5673" y="2944"/>
                  </a:lnTo>
                  <a:lnTo>
                    <a:pt x="5678" y="2944"/>
                  </a:lnTo>
                  <a:lnTo>
                    <a:pt x="5683" y="2943"/>
                  </a:lnTo>
                  <a:lnTo>
                    <a:pt x="5686" y="2942"/>
                  </a:lnTo>
                  <a:lnTo>
                    <a:pt x="5689" y="2940"/>
                  </a:lnTo>
                  <a:lnTo>
                    <a:pt x="5689" y="2940"/>
                  </a:lnTo>
                  <a:lnTo>
                    <a:pt x="5693" y="2936"/>
                  </a:lnTo>
                  <a:lnTo>
                    <a:pt x="5697" y="2932"/>
                  </a:lnTo>
                  <a:lnTo>
                    <a:pt x="5700" y="2931"/>
                  </a:lnTo>
                  <a:lnTo>
                    <a:pt x="5704" y="2930"/>
                  </a:lnTo>
                  <a:lnTo>
                    <a:pt x="5707" y="2930"/>
                  </a:lnTo>
                  <a:lnTo>
                    <a:pt x="5711" y="2930"/>
                  </a:lnTo>
                  <a:lnTo>
                    <a:pt x="5711" y="2930"/>
                  </a:lnTo>
                  <a:lnTo>
                    <a:pt x="5728" y="2932"/>
                  </a:lnTo>
                  <a:lnTo>
                    <a:pt x="5735" y="2934"/>
                  </a:lnTo>
                  <a:lnTo>
                    <a:pt x="5738" y="2936"/>
                  </a:lnTo>
                  <a:lnTo>
                    <a:pt x="5741" y="2939"/>
                  </a:lnTo>
                  <a:lnTo>
                    <a:pt x="5741" y="2939"/>
                  </a:lnTo>
                  <a:lnTo>
                    <a:pt x="5743" y="2942"/>
                  </a:lnTo>
                  <a:lnTo>
                    <a:pt x="5743" y="2942"/>
                  </a:lnTo>
                  <a:lnTo>
                    <a:pt x="5743" y="2942"/>
                  </a:lnTo>
                  <a:lnTo>
                    <a:pt x="5743" y="2942"/>
                  </a:lnTo>
                  <a:lnTo>
                    <a:pt x="5745" y="2945"/>
                  </a:lnTo>
                  <a:lnTo>
                    <a:pt x="5745" y="2945"/>
                  </a:lnTo>
                  <a:lnTo>
                    <a:pt x="5745" y="2945"/>
                  </a:lnTo>
                  <a:lnTo>
                    <a:pt x="5745" y="2945"/>
                  </a:lnTo>
                  <a:lnTo>
                    <a:pt x="5745" y="2945"/>
                  </a:lnTo>
                  <a:lnTo>
                    <a:pt x="5745" y="2945"/>
                  </a:lnTo>
                  <a:lnTo>
                    <a:pt x="5746" y="2947"/>
                  </a:lnTo>
                  <a:lnTo>
                    <a:pt x="5746" y="2947"/>
                  </a:lnTo>
                  <a:lnTo>
                    <a:pt x="5746" y="2947"/>
                  </a:lnTo>
                  <a:lnTo>
                    <a:pt x="5746" y="2947"/>
                  </a:lnTo>
                  <a:lnTo>
                    <a:pt x="5747" y="2949"/>
                  </a:lnTo>
                  <a:lnTo>
                    <a:pt x="5747" y="2949"/>
                  </a:lnTo>
                  <a:lnTo>
                    <a:pt x="5747" y="2949"/>
                  </a:lnTo>
                  <a:lnTo>
                    <a:pt x="5747" y="2949"/>
                  </a:lnTo>
                  <a:lnTo>
                    <a:pt x="5748" y="2950"/>
                  </a:lnTo>
                  <a:lnTo>
                    <a:pt x="5748" y="2950"/>
                  </a:lnTo>
                  <a:lnTo>
                    <a:pt x="5748" y="2950"/>
                  </a:lnTo>
                  <a:lnTo>
                    <a:pt x="5748" y="2950"/>
                  </a:lnTo>
                  <a:lnTo>
                    <a:pt x="5749" y="2951"/>
                  </a:lnTo>
                  <a:lnTo>
                    <a:pt x="5749" y="2951"/>
                  </a:lnTo>
                  <a:lnTo>
                    <a:pt x="5749" y="2952"/>
                  </a:lnTo>
                  <a:lnTo>
                    <a:pt x="5749" y="2952"/>
                  </a:lnTo>
                  <a:lnTo>
                    <a:pt x="5750" y="2953"/>
                  </a:lnTo>
                  <a:lnTo>
                    <a:pt x="5750" y="2953"/>
                  </a:lnTo>
                  <a:lnTo>
                    <a:pt x="5750" y="2953"/>
                  </a:lnTo>
                  <a:lnTo>
                    <a:pt x="5750" y="2953"/>
                  </a:lnTo>
                  <a:lnTo>
                    <a:pt x="5752" y="2954"/>
                  </a:lnTo>
                  <a:lnTo>
                    <a:pt x="5752" y="2954"/>
                  </a:lnTo>
                  <a:lnTo>
                    <a:pt x="5752" y="2954"/>
                  </a:lnTo>
                  <a:lnTo>
                    <a:pt x="5752" y="2954"/>
                  </a:lnTo>
                  <a:lnTo>
                    <a:pt x="5753" y="2955"/>
                  </a:lnTo>
                  <a:lnTo>
                    <a:pt x="5753" y="2955"/>
                  </a:lnTo>
                  <a:lnTo>
                    <a:pt x="5754" y="2956"/>
                  </a:lnTo>
                  <a:lnTo>
                    <a:pt x="5754" y="2956"/>
                  </a:lnTo>
                  <a:lnTo>
                    <a:pt x="5755" y="2956"/>
                  </a:lnTo>
                  <a:lnTo>
                    <a:pt x="5755" y="2956"/>
                  </a:lnTo>
                  <a:lnTo>
                    <a:pt x="5755" y="2957"/>
                  </a:lnTo>
                  <a:lnTo>
                    <a:pt x="5755" y="2957"/>
                  </a:lnTo>
                  <a:lnTo>
                    <a:pt x="5757" y="2957"/>
                  </a:lnTo>
                  <a:lnTo>
                    <a:pt x="5757" y="2957"/>
                  </a:lnTo>
                  <a:lnTo>
                    <a:pt x="5758" y="2958"/>
                  </a:lnTo>
                  <a:lnTo>
                    <a:pt x="5758" y="2958"/>
                  </a:lnTo>
                  <a:lnTo>
                    <a:pt x="5760" y="2958"/>
                  </a:lnTo>
                  <a:lnTo>
                    <a:pt x="5760" y="2958"/>
                  </a:lnTo>
                  <a:lnTo>
                    <a:pt x="5760" y="2958"/>
                  </a:lnTo>
                  <a:lnTo>
                    <a:pt x="5760" y="2958"/>
                  </a:lnTo>
                  <a:lnTo>
                    <a:pt x="5762" y="2959"/>
                  </a:lnTo>
                  <a:lnTo>
                    <a:pt x="5762" y="2959"/>
                  </a:lnTo>
                  <a:lnTo>
                    <a:pt x="5763" y="2959"/>
                  </a:lnTo>
                  <a:lnTo>
                    <a:pt x="5763" y="2959"/>
                  </a:lnTo>
                  <a:lnTo>
                    <a:pt x="5766" y="2960"/>
                  </a:lnTo>
                  <a:lnTo>
                    <a:pt x="5766" y="2960"/>
                  </a:lnTo>
                  <a:lnTo>
                    <a:pt x="5778" y="2962"/>
                  </a:lnTo>
                  <a:lnTo>
                    <a:pt x="5786" y="2964"/>
                  </a:lnTo>
                  <a:lnTo>
                    <a:pt x="5800" y="2968"/>
                  </a:lnTo>
                  <a:lnTo>
                    <a:pt x="5800" y="2968"/>
                  </a:lnTo>
                  <a:lnTo>
                    <a:pt x="5807" y="2972"/>
                  </a:lnTo>
                  <a:lnTo>
                    <a:pt x="5813" y="2975"/>
                  </a:lnTo>
                  <a:lnTo>
                    <a:pt x="5816" y="2975"/>
                  </a:lnTo>
                  <a:lnTo>
                    <a:pt x="5820" y="2975"/>
                  </a:lnTo>
                  <a:lnTo>
                    <a:pt x="5824" y="2974"/>
                  </a:lnTo>
                  <a:lnTo>
                    <a:pt x="5829" y="2971"/>
                  </a:lnTo>
                  <a:lnTo>
                    <a:pt x="5829" y="2971"/>
                  </a:lnTo>
                  <a:lnTo>
                    <a:pt x="5834" y="2967"/>
                  </a:lnTo>
                  <a:lnTo>
                    <a:pt x="5838" y="2964"/>
                  </a:lnTo>
                  <a:lnTo>
                    <a:pt x="5844" y="2956"/>
                  </a:lnTo>
                  <a:lnTo>
                    <a:pt x="5851" y="2950"/>
                  </a:lnTo>
                  <a:lnTo>
                    <a:pt x="5855" y="2948"/>
                  </a:lnTo>
                  <a:lnTo>
                    <a:pt x="5859" y="2946"/>
                  </a:lnTo>
                  <a:lnTo>
                    <a:pt x="5859" y="2946"/>
                  </a:lnTo>
                  <a:lnTo>
                    <a:pt x="5868" y="2942"/>
                  </a:lnTo>
                  <a:lnTo>
                    <a:pt x="5874" y="2939"/>
                  </a:lnTo>
                  <a:lnTo>
                    <a:pt x="5880" y="2936"/>
                  </a:lnTo>
                  <a:lnTo>
                    <a:pt x="5884" y="2935"/>
                  </a:lnTo>
                  <a:lnTo>
                    <a:pt x="5888" y="2934"/>
                  </a:lnTo>
                  <a:lnTo>
                    <a:pt x="5888" y="2934"/>
                  </a:lnTo>
                  <a:lnTo>
                    <a:pt x="5897" y="2933"/>
                  </a:lnTo>
                  <a:lnTo>
                    <a:pt x="5905" y="2931"/>
                  </a:lnTo>
                  <a:lnTo>
                    <a:pt x="5908" y="2929"/>
                  </a:lnTo>
                  <a:lnTo>
                    <a:pt x="5911" y="2926"/>
                  </a:lnTo>
                  <a:lnTo>
                    <a:pt x="5913" y="2923"/>
                  </a:lnTo>
                  <a:lnTo>
                    <a:pt x="5914" y="2920"/>
                  </a:lnTo>
                  <a:lnTo>
                    <a:pt x="5914" y="2920"/>
                  </a:lnTo>
                  <a:lnTo>
                    <a:pt x="5915" y="2914"/>
                  </a:lnTo>
                  <a:lnTo>
                    <a:pt x="5914" y="2910"/>
                  </a:lnTo>
                  <a:lnTo>
                    <a:pt x="5910" y="2906"/>
                  </a:lnTo>
                  <a:lnTo>
                    <a:pt x="5906" y="2902"/>
                  </a:lnTo>
                  <a:lnTo>
                    <a:pt x="5906" y="2902"/>
                  </a:lnTo>
                  <a:lnTo>
                    <a:pt x="5904" y="2900"/>
                  </a:lnTo>
                  <a:lnTo>
                    <a:pt x="5903" y="2898"/>
                  </a:lnTo>
                  <a:lnTo>
                    <a:pt x="5903" y="2895"/>
                  </a:lnTo>
                  <a:lnTo>
                    <a:pt x="5903" y="2892"/>
                  </a:lnTo>
                  <a:lnTo>
                    <a:pt x="5904" y="2889"/>
                  </a:lnTo>
                  <a:lnTo>
                    <a:pt x="5906" y="2886"/>
                  </a:lnTo>
                  <a:lnTo>
                    <a:pt x="5909" y="2883"/>
                  </a:lnTo>
                  <a:lnTo>
                    <a:pt x="5912" y="2880"/>
                  </a:lnTo>
                  <a:lnTo>
                    <a:pt x="5912" y="2880"/>
                  </a:lnTo>
                  <a:lnTo>
                    <a:pt x="5919" y="2874"/>
                  </a:lnTo>
                  <a:lnTo>
                    <a:pt x="5924" y="2868"/>
                  </a:lnTo>
                  <a:lnTo>
                    <a:pt x="5928" y="2862"/>
                  </a:lnTo>
                  <a:lnTo>
                    <a:pt x="5932" y="2853"/>
                  </a:lnTo>
                  <a:lnTo>
                    <a:pt x="5932" y="2853"/>
                  </a:lnTo>
                  <a:lnTo>
                    <a:pt x="5937" y="2845"/>
                  </a:lnTo>
                  <a:lnTo>
                    <a:pt x="5941" y="2837"/>
                  </a:lnTo>
                  <a:lnTo>
                    <a:pt x="5945" y="2830"/>
                  </a:lnTo>
                  <a:lnTo>
                    <a:pt x="5949" y="2820"/>
                  </a:lnTo>
                  <a:lnTo>
                    <a:pt x="5949" y="2820"/>
                  </a:lnTo>
                  <a:lnTo>
                    <a:pt x="5952" y="2808"/>
                  </a:lnTo>
                  <a:lnTo>
                    <a:pt x="5957" y="2797"/>
                  </a:lnTo>
                  <a:lnTo>
                    <a:pt x="5960" y="2792"/>
                  </a:lnTo>
                  <a:lnTo>
                    <a:pt x="5964" y="2788"/>
                  </a:lnTo>
                  <a:lnTo>
                    <a:pt x="5968" y="2784"/>
                  </a:lnTo>
                  <a:lnTo>
                    <a:pt x="5973" y="2781"/>
                  </a:lnTo>
                  <a:lnTo>
                    <a:pt x="5973" y="2781"/>
                  </a:lnTo>
                  <a:lnTo>
                    <a:pt x="5992" y="2770"/>
                  </a:lnTo>
                  <a:lnTo>
                    <a:pt x="6000" y="2765"/>
                  </a:lnTo>
                  <a:lnTo>
                    <a:pt x="6003" y="2762"/>
                  </a:lnTo>
                  <a:lnTo>
                    <a:pt x="6005" y="2759"/>
                  </a:lnTo>
                  <a:lnTo>
                    <a:pt x="6005" y="2759"/>
                  </a:lnTo>
                  <a:lnTo>
                    <a:pt x="6007" y="2753"/>
                  </a:lnTo>
                  <a:lnTo>
                    <a:pt x="6008" y="2749"/>
                  </a:lnTo>
                  <a:lnTo>
                    <a:pt x="6007" y="2746"/>
                  </a:lnTo>
                  <a:lnTo>
                    <a:pt x="6004" y="2743"/>
                  </a:lnTo>
                  <a:lnTo>
                    <a:pt x="6004" y="2743"/>
                  </a:lnTo>
                  <a:lnTo>
                    <a:pt x="6001" y="2739"/>
                  </a:lnTo>
                  <a:lnTo>
                    <a:pt x="5999" y="2736"/>
                  </a:lnTo>
                  <a:lnTo>
                    <a:pt x="5997" y="2732"/>
                  </a:lnTo>
                  <a:lnTo>
                    <a:pt x="5997" y="2727"/>
                  </a:lnTo>
                  <a:lnTo>
                    <a:pt x="5997" y="2727"/>
                  </a:lnTo>
                  <a:lnTo>
                    <a:pt x="5996" y="2722"/>
                  </a:lnTo>
                  <a:lnTo>
                    <a:pt x="5995" y="2716"/>
                  </a:lnTo>
                  <a:lnTo>
                    <a:pt x="5993" y="2714"/>
                  </a:lnTo>
                  <a:lnTo>
                    <a:pt x="5991" y="2712"/>
                  </a:lnTo>
                  <a:lnTo>
                    <a:pt x="5988" y="2710"/>
                  </a:lnTo>
                  <a:lnTo>
                    <a:pt x="5984" y="2710"/>
                  </a:lnTo>
                  <a:lnTo>
                    <a:pt x="5984" y="2710"/>
                  </a:lnTo>
                  <a:lnTo>
                    <a:pt x="5975" y="2710"/>
                  </a:lnTo>
                  <a:lnTo>
                    <a:pt x="5967" y="2710"/>
                  </a:lnTo>
                  <a:lnTo>
                    <a:pt x="5964" y="2709"/>
                  </a:lnTo>
                  <a:lnTo>
                    <a:pt x="5962" y="2708"/>
                  </a:lnTo>
                  <a:lnTo>
                    <a:pt x="5959" y="2706"/>
                  </a:lnTo>
                  <a:lnTo>
                    <a:pt x="5958" y="2703"/>
                  </a:lnTo>
                  <a:lnTo>
                    <a:pt x="5958" y="2703"/>
                  </a:lnTo>
                  <a:lnTo>
                    <a:pt x="5958" y="2699"/>
                  </a:lnTo>
                  <a:lnTo>
                    <a:pt x="5959" y="2695"/>
                  </a:lnTo>
                  <a:lnTo>
                    <a:pt x="5963" y="2692"/>
                  </a:lnTo>
                  <a:lnTo>
                    <a:pt x="5970" y="2690"/>
                  </a:lnTo>
                  <a:lnTo>
                    <a:pt x="5970" y="2690"/>
                  </a:lnTo>
                  <a:lnTo>
                    <a:pt x="5974" y="2688"/>
                  </a:lnTo>
                  <a:lnTo>
                    <a:pt x="5978" y="2685"/>
                  </a:lnTo>
                  <a:lnTo>
                    <a:pt x="5984" y="2678"/>
                  </a:lnTo>
                  <a:lnTo>
                    <a:pt x="5990" y="2668"/>
                  </a:lnTo>
                  <a:lnTo>
                    <a:pt x="5995" y="2664"/>
                  </a:lnTo>
                  <a:lnTo>
                    <a:pt x="6000" y="2661"/>
                  </a:lnTo>
                  <a:lnTo>
                    <a:pt x="6000" y="2661"/>
                  </a:lnTo>
                  <a:lnTo>
                    <a:pt x="6009" y="2656"/>
                  </a:lnTo>
                  <a:lnTo>
                    <a:pt x="6015" y="2653"/>
                  </a:lnTo>
                  <a:lnTo>
                    <a:pt x="6019" y="2651"/>
                  </a:lnTo>
                  <a:lnTo>
                    <a:pt x="6025" y="2650"/>
                  </a:lnTo>
                  <a:lnTo>
                    <a:pt x="6025" y="2650"/>
                  </a:lnTo>
                  <a:lnTo>
                    <a:pt x="6028" y="2650"/>
                  </a:lnTo>
                  <a:lnTo>
                    <a:pt x="6031" y="2649"/>
                  </a:lnTo>
                  <a:lnTo>
                    <a:pt x="6036" y="2646"/>
                  </a:lnTo>
                  <a:lnTo>
                    <a:pt x="6042" y="2643"/>
                  </a:lnTo>
                  <a:lnTo>
                    <a:pt x="6045" y="2642"/>
                  </a:lnTo>
                  <a:lnTo>
                    <a:pt x="6051" y="2642"/>
                  </a:lnTo>
                  <a:lnTo>
                    <a:pt x="6051" y="2642"/>
                  </a:lnTo>
                  <a:lnTo>
                    <a:pt x="6069" y="2641"/>
                  </a:lnTo>
                  <a:lnTo>
                    <a:pt x="6078" y="2641"/>
                  </a:lnTo>
                  <a:lnTo>
                    <a:pt x="6087" y="2640"/>
                  </a:lnTo>
                  <a:lnTo>
                    <a:pt x="6087" y="2640"/>
                  </a:lnTo>
                  <a:lnTo>
                    <a:pt x="6091" y="2639"/>
                  </a:lnTo>
                  <a:lnTo>
                    <a:pt x="6094" y="2637"/>
                  </a:lnTo>
                  <a:lnTo>
                    <a:pt x="6099" y="2635"/>
                  </a:lnTo>
                  <a:lnTo>
                    <a:pt x="6104" y="2633"/>
                  </a:lnTo>
                  <a:lnTo>
                    <a:pt x="6115" y="2632"/>
                  </a:lnTo>
                  <a:lnTo>
                    <a:pt x="6115" y="2632"/>
                  </a:lnTo>
                  <a:lnTo>
                    <a:pt x="6128" y="2632"/>
                  </a:lnTo>
                  <a:lnTo>
                    <a:pt x="6138" y="2634"/>
                  </a:lnTo>
                  <a:lnTo>
                    <a:pt x="6146" y="2634"/>
                  </a:lnTo>
                  <a:lnTo>
                    <a:pt x="6150" y="2634"/>
                  </a:lnTo>
                  <a:lnTo>
                    <a:pt x="6155" y="2633"/>
                  </a:lnTo>
                  <a:lnTo>
                    <a:pt x="6155" y="2633"/>
                  </a:lnTo>
                  <a:lnTo>
                    <a:pt x="6172" y="2627"/>
                  </a:lnTo>
                  <a:lnTo>
                    <a:pt x="6179" y="2626"/>
                  </a:lnTo>
                  <a:lnTo>
                    <a:pt x="6183" y="2626"/>
                  </a:lnTo>
                  <a:lnTo>
                    <a:pt x="6186" y="2626"/>
                  </a:lnTo>
                  <a:lnTo>
                    <a:pt x="6186" y="2626"/>
                  </a:lnTo>
                  <a:lnTo>
                    <a:pt x="6193" y="2629"/>
                  </a:lnTo>
                  <a:lnTo>
                    <a:pt x="6201" y="2633"/>
                  </a:lnTo>
                  <a:lnTo>
                    <a:pt x="6210" y="2637"/>
                  </a:lnTo>
                  <a:lnTo>
                    <a:pt x="6219" y="2640"/>
                  </a:lnTo>
                  <a:lnTo>
                    <a:pt x="6219" y="2640"/>
                  </a:lnTo>
                  <a:lnTo>
                    <a:pt x="6227" y="2642"/>
                  </a:lnTo>
                  <a:lnTo>
                    <a:pt x="6232" y="2645"/>
                  </a:lnTo>
                  <a:lnTo>
                    <a:pt x="6237" y="2648"/>
                  </a:lnTo>
                  <a:lnTo>
                    <a:pt x="6240" y="2652"/>
                  </a:lnTo>
                  <a:lnTo>
                    <a:pt x="6240" y="2652"/>
                  </a:lnTo>
                  <a:lnTo>
                    <a:pt x="6244" y="2655"/>
                  </a:lnTo>
                  <a:lnTo>
                    <a:pt x="6248" y="2657"/>
                  </a:lnTo>
                  <a:lnTo>
                    <a:pt x="6254" y="2658"/>
                  </a:lnTo>
                  <a:lnTo>
                    <a:pt x="6262" y="2658"/>
                  </a:lnTo>
                  <a:lnTo>
                    <a:pt x="6262" y="2658"/>
                  </a:lnTo>
                  <a:lnTo>
                    <a:pt x="6275" y="2658"/>
                  </a:lnTo>
                  <a:lnTo>
                    <a:pt x="6289" y="2657"/>
                  </a:lnTo>
                  <a:lnTo>
                    <a:pt x="6296" y="2658"/>
                  </a:lnTo>
                  <a:lnTo>
                    <a:pt x="6302" y="2659"/>
                  </a:lnTo>
                  <a:lnTo>
                    <a:pt x="6307" y="2661"/>
                  </a:lnTo>
                  <a:lnTo>
                    <a:pt x="6311" y="2664"/>
                  </a:lnTo>
                  <a:lnTo>
                    <a:pt x="6311" y="2664"/>
                  </a:lnTo>
                  <a:lnTo>
                    <a:pt x="6315" y="2673"/>
                  </a:lnTo>
                  <a:lnTo>
                    <a:pt x="6320" y="2679"/>
                  </a:lnTo>
                  <a:lnTo>
                    <a:pt x="6325" y="2684"/>
                  </a:lnTo>
                  <a:lnTo>
                    <a:pt x="6328" y="2686"/>
                  </a:lnTo>
                  <a:lnTo>
                    <a:pt x="6332" y="2687"/>
                  </a:lnTo>
                  <a:lnTo>
                    <a:pt x="6332" y="2687"/>
                  </a:lnTo>
                  <a:lnTo>
                    <a:pt x="6336" y="2689"/>
                  </a:lnTo>
                  <a:lnTo>
                    <a:pt x="6339" y="2691"/>
                  </a:lnTo>
                  <a:lnTo>
                    <a:pt x="6344" y="2695"/>
                  </a:lnTo>
                  <a:lnTo>
                    <a:pt x="6347" y="2701"/>
                  </a:lnTo>
                  <a:lnTo>
                    <a:pt x="6349" y="2708"/>
                  </a:lnTo>
                  <a:lnTo>
                    <a:pt x="6349" y="2708"/>
                  </a:lnTo>
                  <a:lnTo>
                    <a:pt x="6351" y="2711"/>
                  </a:lnTo>
                  <a:lnTo>
                    <a:pt x="6353" y="2714"/>
                  </a:lnTo>
                  <a:lnTo>
                    <a:pt x="6360" y="2719"/>
                  </a:lnTo>
                  <a:lnTo>
                    <a:pt x="6363" y="2721"/>
                  </a:lnTo>
                  <a:lnTo>
                    <a:pt x="6365" y="2724"/>
                  </a:lnTo>
                  <a:lnTo>
                    <a:pt x="6368" y="2728"/>
                  </a:lnTo>
                  <a:lnTo>
                    <a:pt x="6369" y="2733"/>
                  </a:lnTo>
                  <a:lnTo>
                    <a:pt x="6369" y="2733"/>
                  </a:lnTo>
                  <a:lnTo>
                    <a:pt x="6369" y="2744"/>
                  </a:lnTo>
                  <a:lnTo>
                    <a:pt x="6370" y="2755"/>
                  </a:lnTo>
                  <a:lnTo>
                    <a:pt x="6371" y="2761"/>
                  </a:lnTo>
                  <a:lnTo>
                    <a:pt x="6373" y="2766"/>
                  </a:lnTo>
                  <a:lnTo>
                    <a:pt x="6375" y="2771"/>
                  </a:lnTo>
                  <a:lnTo>
                    <a:pt x="6379" y="2776"/>
                  </a:lnTo>
                  <a:lnTo>
                    <a:pt x="6379" y="2776"/>
                  </a:lnTo>
                  <a:lnTo>
                    <a:pt x="6385" y="2783"/>
                  </a:lnTo>
                  <a:lnTo>
                    <a:pt x="6388" y="2788"/>
                  </a:lnTo>
                  <a:lnTo>
                    <a:pt x="6391" y="2792"/>
                  </a:lnTo>
                  <a:lnTo>
                    <a:pt x="6393" y="2797"/>
                  </a:lnTo>
                  <a:lnTo>
                    <a:pt x="6393" y="2797"/>
                  </a:lnTo>
                  <a:lnTo>
                    <a:pt x="6395" y="2802"/>
                  </a:lnTo>
                  <a:lnTo>
                    <a:pt x="6398" y="2808"/>
                  </a:lnTo>
                  <a:lnTo>
                    <a:pt x="6400" y="2815"/>
                  </a:lnTo>
                  <a:lnTo>
                    <a:pt x="6402" y="2824"/>
                  </a:lnTo>
                  <a:lnTo>
                    <a:pt x="6402" y="2824"/>
                  </a:lnTo>
                  <a:lnTo>
                    <a:pt x="6402" y="2832"/>
                  </a:lnTo>
                  <a:lnTo>
                    <a:pt x="6403" y="2837"/>
                  </a:lnTo>
                  <a:lnTo>
                    <a:pt x="6405" y="2843"/>
                  </a:lnTo>
                  <a:lnTo>
                    <a:pt x="6409" y="2848"/>
                  </a:lnTo>
                  <a:lnTo>
                    <a:pt x="6409" y="2848"/>
                  </a:lnTo>
                  <a:lnTo>
                    <a:pt x="6418" y="2858"/>
                  </a:lnTo>
                  <a:lnTo>
                    <a:pt x="6422" y="2863"/>
                  </a:lnTo>
                  <a:lnTo>
                    <a:pt x="6426" y="2869"/>
                  </a:lnTo>
                  <a:lnTo>
                    <a:pt x="6426" y="2869"/>
                  </a:lnTo>
                  <a:lnTo>
                    <a:pt x="6430" y="2876"/>
                  </a:lnTo>
                  <a:lnTo>
                    <a:pt x="6431" y="2882"/>
                  </a:lnTo>
                  <a:lnTo>
                    <a:pt x="6434" y="2896"/>
                  </a:lnTo>
                  <a:lnTo>
                    <a:pt x="6434" y="2896"/>
                  </a:lnTo>
                  <a:lnTo>
                    <a:pt x="6436" y="2900"/>
                  </a:lnTo>
                  <a:lnTo>
                    <a:pt x="6438" y="2903"/>
                  </a:lnTo>
                  <a:lnTo>
                    <a:pt x="6443" y="2907"/>
                  </a:lnTo>
                  <a:lnTo>
                    <a:pt x="6445" y="2909"/>
                  </a:lnTo>
                  <a:lnTo>
                    <a:pt x="6446" y="2911"/>
                  </a:lnTo>
                  <a:lnTo>
                    <a:pt x="6446" y="2915"/>
                  </a:lnTo>
                  <a:lnTo>
                    <a:pt x="6446" y="2919"/>
                  </a:lnTo>
                  <a:lnTo>
                    <a:pt x="6446" y="2919"/>
                  </a:lnTo>
                  <a:lnTo>
                    <a:pt x="6444" y="2931"/>
                  </a:lnTo>
                  <a:lnTo>
                    <a:pt x="6444" y="2940"/>
                  </a:lnTo>
                  <a:lnTo>
                    <a:pt x="6444" y="2944"/>
                  </a:lnTo>
                  <a:lnTo>
                    <a:pt x="6446" y="2948"/>
                  </a:lnTo>
                  <a:lnTo>
                    <a:pt x="6448" y="2951"/>
                  </a:lnTo>
                  <a:lnTo>
                    <a:pt x="6450" y="2954"/>
                  </a:lnTo>
                  <a:lnTo>
                    <a:pt x="6450" y="2954"/>
                  </a:lnTo>
                  <a:lnTo>
                    <a:pt x="6463" y="2966"/>
                  </a:lnTo>
                  <a:lnTo>
                    <a:pt x="6470" y="2970"/>
                  </a:lnTo>
                  <a:lnTo>
                    <a:pt x="6473" y="2971"/>
                  </a:lnTo>
                  <a:lnTo>
                    <a:pt x="6477" y="2972"/>
                  </a:lnTo>
                  <a:lnTo>
                    <a:pt x="6477" y="2972"/>
                  </a:lnTo>
                  <a:lnTo>
                    <a:pt x="6483" y="2974"/>
                  </a:lnTo>
                  <a:lnTo>
                    <a:pt x="6489" y="2977"/>
                  </a:lnTo>
                  <a:lnTo>
                    <a:pt x="6491" y="2978"/>
                  </a:lnTo>
                  <a:lnTo>
                    <a:pt x="6494" y="2978"/>
                  </a:lnTo>
                  <a:lnTo>
                    <a:pt x="6496" y="2976"/>
                  </a:lnTo>
                  <a:lnTo>
                    <a:pt x="6499" y="2974"/>
                  </a:lnTo>
                  <a:lnTo>
                    <a:pt x="6499" y="2974"/>
                  </a:lnTo>
                  <a:lnTo>
                    <a:pt x="6504" y="2968"/>
                  </a:lnTo>
                  <a:lnTo>
                    <a:pt x="6506" y="2967"/>
                  </a:lnTo>
                  <a:lnTo>
                    <a:pt x="6509" y="2966"/>
                  </a:lnTo>
                  <a:lnTo>
                    <a:pt x="6511" y="2966"/>
                  </a:lnTo>
                  <a:lnTo>
                    <a:pt x="6514" y="2966"/>
                  </a:lnTo>
                  <a:lnTo>
                    <a:pt x="6519" y="2970"/>
                  </a:lnTo>
                  <a:lnTo>
                    <a:pt x="6519" y="2970"/>
                  </a:lnTo>
                  <a:lnTo>
                    <a:pt x="6526" y="2976"/>
                  </a:lnTo>
                  <a:lnTo>
                    <a:pt x="6534" y="2983"/>
                  </a:lnTo>
                  <a:lnTo>
                    <a:pt x="6538" y="2986"/>
                  </a:lnTo>
                  <a:lnTo>
                    <a:pt x="6543" y="2987"/>
                  </a:lnTo>
                  <a:lnTo>
                    <a:pt x="6548" y="2988"/>
                  </a:lnTo>
                  <a:lnTo>
                    <a:pt x="6553" y="2986"/>
                  </a:lnTo>
                  <a:lnTo>
                    <a:pt x="6553" y="2986"/>
                  </a:lnTo>
                  <a:lnTo>
                    <a:pt x="6558" y="2983"/>
                  </a:lnTo>
                  <a:lnTo>
                    <a:pt x="6564" y="2982"/>
                  </a:lnTo>
                  <a:lnTo>
                    <a:pt x="6568" y="2982"/>
                  </a:lnTo>
                  <a:lnTo>
                    <a:pt x="6571" y="2983"/>
                  </a:lnTo>
                  <a:lnTo>
                    <a:pt x="6574" y="2984"/>
                  </a:lnTo>
                  <a:lnTo>
                    <a:pt x="6577" y="2987"/>
                  </a:lnTo>
                  <a:lnTo>
                    <a:pt x="6584" y="2993"/>
                  </a:lnTo>
                  <a:lnTo>
                    <a:pt x="6584" y="2993"/>
                  </a:lnTo>
                  <a:lnTo>
                    <a:pt x="6588" y="2997"/>
                  </a:lnTo>
                  <a:lnTo>
                    <a:pt x="6591" y="3001"/>
                  </a:lnTo>
                  <a:lnTo>
                    <a:pt x="6597" y="3010"/>
                  </a:lnTo>
                  <a:lnTo>
                    <a:pt x="6600" y="3015"/>
                  </a:lnTo>
                  <a:lnTo>
                    <a:pt x="6603" y="3019"/>
                  </a:lnTo>
                  <a:lnTo>
                    <a:pt x="6607" y="3022"/>
                  </a:lnTo>
                  <a:lnTo>
                    <a:pt x="6612" y="3025"/>
                  </a:lnTo>
                  <a:lnTo>
                    <a:pt x="6612" y="3025"/>
                  </a:lnTo>
                  <a:lnTo>
                    <a:pt x="6617" y="3026"/>
                  </a:lnTo>
                  <a:lnTo>
                    <a:pt x="6622" y="3027"/>
                  </a:lnTo>
                  <a:lnTo>
                    <a:pt x="6633" y="3028"/>
                  </a:lnTo>
                  <a:lnTo>
                    <a:pt x="6637" y="3029"/>
                  </a:lnTo>
                  <a:lnTo>
                    <a:pt x="6640" y="3030"/>
                  </a:lnTo>
                  <a:lnTo>
                    <a:pt x="6642" y="3032"/>
                  </a:lnTo>
                  <a:lnTo>
                    <a:pt x="6643" y="3035"/>
                  </a:lnTo>
                  <a:lnTo>
                    <a:pt x="6643" y="3035"/>
                  </a:lnTo>
                  <a:lnTo>
                    <a:pt x="6643" y="3041"/>
                  </a:lnTo>
                  <a:lnTo>
                    <a:pt x="6643" y="3047"/>
                  </a:lnTo>
                  <a:lnTo>
                    <a:pt x="6645" y="3051"/>
                  </a:lnTo>
                  <a:lnTo>
                    <a:pt x="6646" y="3053"/>
                  </a:lnTo>
                  <a:lnTo>
                    <a:pt x="6650" y="3055"/>
                  </a:lnTo>
                  <a:lnTo>
                    <a:pt x="6650" y="3055"/>
                  </a:lnTo>
                  <a:lnTo>
                    <a:pt x="6653" y="3058"/>
                  </a:lnTo>
                  <a:lnTo>
                    <a:pt x="6654" y="3061"/>
                  </a:lnTo>
                  <a:lnTo>
                    <a:pt x="6655" y="3064"/>
                  </a:lnTo>
                  <a:lnTo>
                    <a:pt x="6655" y="3068"/>
                  </a:lnTo>
                  <a:lnTo>
                    <a:pt x="6655" y="3076"/>
                  </a:lnTo>
                  <a:lnTo>
                    <a:pt x="6655" y="3083"/>
                  </a:lnTo>
                  <a:lnTo>
                    <a:pt x="6655" y="3083"/>
                  </a:lnTo>
                  <a:lnTo>
                    <a:pt x="6654" y="3086"/>
                  </a:lnTo>
                  <a:lnTo>
                    <a:pt x="6653" y="3089"/>
                  </a:lnTo>
                  <a:lnTo>
                    <a:pt x="6651" y="3095"/>
                  </a:lnTo>
                  <a:lnTo>
                    <a:pt x="6650" y="3098"/>
                  </a:lnTo>
                  <a:lnTo>
                    <a:pt x="6651" y="3102"/>
                  </a:lnTo>
                  <a:lnTo>
                    <a:pt x="6653" y="3105"/>
                  </a:lnTo>
                  <a:lnTo>
                    <a:pt x="6657" y="3108"/>
                  </a:lnTo>
                  <a:lnTo>
                    <a:pt x="6657" y="3108"/>
                  </a:lnTo>
                  <a:lnTo>
                    <a:pt x="6661" y="3110"/>
                  </a:lnTo>
                  <a:lnTo>
                    <a:pt x="6664" y="3113"/>
                  </a:lnTo>
                  <a:lnTo>
                    <a:pt x="6669" y="3118"/>
                  </a:lnTo>
                  <a:lnTo>
                    <a:pt x="6671" y="3122"/>
                  </a:lnTo>
                  <a:lnTo>
                    <a:pt x="6673" y="3124"/>
                  </a:lnTo>
                  <a:lnTo>
                    <a:pt x="6673" y="3124"/>
                  </a:lnTo>
                  <a:lnTo>
                    <a:pt x="6676" y="3126"/>
                  </a:lnTo>
                  <a:lnTo>
                    <a:pt x="6682" y="3127"/>
                  </a:lnTo>
                  <a:lnTo>
                    <a:pt x="6689" y="3126"/>
                  </a:lnTo>
                  <a:lnTo>
                    <a:pt x="6696" y="3124"/>
                  </a:lnTo>
                  <a:lnTo>
                    <a:pt x="6696" y="3124"/>
                  </a:lnTo>
                  <a:lnTo>
                    <a:pt x="6699" y="3122"/>
                  </a:lnTo>
                  <a:lnTo>
                    <a:pt x="6702" y="3122"/>
                  </a:lnTo>
                  <a:lnTo>
                    <a:pt x="6705" y="3122"/>
                  </a:lnTo>
                  <a:lnTo>
                    <a:pt x="6707" y="3124"/>
                  </a:lnTo>
                  <a:lnTo>
                    <a:pt x="6713" y="3126"/>
                  </a:lnTo>
                  <a:lnTo>
                    <a:pt x="6718" y="3128"/>
                  </a:lnTo>
                  <a:lnTo>
                    <a:pt x="6723" y="3128"/>
                  </a:lnTo>
                  <a:lnTo>
                    <a:pt x="6723" y="3128"/>
                  </a:lnTo>
                  <a:lnTo>
                    <a:pt x="6733" y="3129"/>
                  </a:lnTo>
                  <a:lnTo>
                    <a:pt x="6744" y="3129"/>
                  </a:lnTo>
                  <a:lnTo>
                    <a:pt x="6748" y="3129"/>
                  </a:lnTo>
                  <a:lnTo>
                    <a:pt x="6752" y="3127"/>
                  </a:lnTo>
                  <a:lnTo>
                    <a:pt x="6756" y="3125"/>
                  </a:lnTo>
                  <a:lnTo>
                    <a:pt x="6760" y="3122"/>
                  </a:lnTo>
                  <a:lnTo>
                    <a:pt x="6760" y="3122"/>
                  </a:lnTo>
                  <a:lnTo>
                    <a:pt x="6767" y="3113"/>
                  </a:lnTo>
                  <a:lnTo>
                    <a:pt x="6774" y="3105"/>
                  </a:lnTo>
                  <a:lnTo>
                    <a:pt x="6778" y="3101"/>
                  </a:lnTo>
                  <a:lnTo>
                    <a:pt x="6782" y="3097"/>
                  </a:lnTo>
                  <a:lnTo>
                    <a:pt x="6786" y="3095"/>
                  </a:lnTo>
                  <a:lnTo>
                    <a:pt x="6791" y="3094"/>
                  </a:lnTo>
                  <a:lnTo>
                    <a:pt x="6791" y="3094"/>
                  </a:lnTo>
                  <a:lnTo>
                    <a:pt x="6811" y="3093"/>
                  </a:lnTo>
                  <a:lnTo>
                    <a:pt x="6821" y="3092"/>
                  </a:lnTo>
                  <a:lnTo>
                    <a:pt x="6824" y="3090"/>
                  </a:lnTo>
                  <a:lnTo>
                    <a:pt x="6828" y="3089"/>
                  </a:lnTo>
                  <a:lnTo>
                    <a:pt x="6828" y="3089"/>
                  </a:lnTo>
                  <a:lnTo>
                    <a:pt x="6837" y="3083"/>
                  </a:lnTo>
                  <a:lnTo>
                    <a:pt x="6842" y="3081"/>
                  </a:lnTo>
                  <a:lnTo>
                    <a:pt x="6851" y="3079"/>
                  </a:lnTo>
                  <a:lnTo>
                    <a:pt x="6851" y="3079"/>
                  </a:lnTo>
                  <a:lnTo>
                    <a:pt x="6855" y="3077"/>
                  </a:lnTo>
                  <a:lnTo>
                    <a:pt x="6859" y="3075"/>
                  </a:lnTo>
                  <a:lnTo>
                    <a:pt x="6863" y="3071"/>
                  </a:lnTo>
                  <a:lnTo>
                    <a:pt x="6867" y="3067"/>
                  </a:lnTo>
                  <a:lnTo>
                    <a:pt x="6870" y="3066"/>
                  </a:lnTo>
                  <a:lnTo>
                    <a:pt x="6873" y="3065"/>
                  </a:lnTo>
                  <a:lnTo>
                    <a:pt x="6873" y="3065"/>
                  </a:lnTo>
                  <a:lnTo>
                    <a:pt x="6883" y="3065"/>
                  </a:lnTo>
                  <a:lnTo>
                    <a:pt x="6894" y="3066"/>
                  </a:lnTo>
                  <a:lnTo>
                    <a:pt x="6898" y="3067"/>
                  </a:lnTo>
                  <a:lnTo>
                    <a:pt x="6902" y="3068"/>
                  </a:lnTo>
                  <a:lnTo>
                    <a:pt x="6905" y="3070"/>
                  </a:lnTo>
                  <a:lnTo>
                    <a:pt x="6907" y="3072"/>
                  </a:lnTo>
                  <a:lnTo>
                    <a:pt x="6907" y="3072"/>
                  </a:lnTo>
                  <a:lnTo>
                    <a:pt x="6910" y="3082"/>
                  </a:lnTo>
                  <a:lnTo>
                    <a:pt x="6910" y="3084"/>
                  </a:lnTo>
                  <a:lnTo>
                    <a:pt x="6909" y="3086"/>
                  </a:lnTo>
                  <a:lnTo>
                    <a:pt x="6908" y="3088"/>
                  </a:lnTo>
                  <a:lnTo>
                    <a:pt x="6905" y="3089"/>
                  </a:lnTo>
                  <a:lnTo>
                    <a:pt x="6905" y="3089"/>
                  </a:lnTo>
                  <a:lnTo>
                    <a:pt x="6899" y="3092"/>
                  </a:lnTo>
                  <a:lnTo>
                    <a:pt x="6895" y="3096"/>
                  </a:lnTo>
                  <a:lnTo>
                    <a:pt x="6894" y="3099"/>
                  </a:lnTo>
                  <a:lnTo>
                    <a:pt x="6894" y="3102"/>
                  </a:lnTo>
                  <a:lnTo>
                    <a:pt x="6895" y="3105"/>
                  </a:lnTo>
                  <a:lnTo>
                    <a:pt x="6898" y="3107"/>
                  </a:lnTo>
                  <a:lnTo>
                    <a:pt x="6898" y="3107"/>
                  </a:lnTo>
                  <a:lnTo>
                    <a:pt x="6904" y="3112"/>
                  </a:lnTo>
                  <a:lnTo>
                    <a:pt x="6907" y="3115"/>
                  </a:lnTo>
                  <a:lnTo>
                    <a:pt x="6908" y="3119"/>
                  </a:lnTo>
                  <a:lnTo>
                    <a:pt x="6909" y="3122"/>
                  </a:lnTo>
                  <a:lnTo>
                    <a:pt x="6908" y="3125"/>
                  </a:lnTo>
                  <a:lnTo>
                    <a:pt x="6908" y="3129"/>
                  </a:lnTo>
                  <a:lnTo>
                    <a:pt x="6905" y="3133"/>
                  </a:lnTo>
                  <a:lnTo>
                    <a:pt x="6905" y="3133"/>
                  </a:lnTo>
                  <a:lnTo>
                    <a:pt x="6902" y="3139"/>
                  </a:lnTo>
                  <a:lnTo>
                    <a:pt x="6897" y="3143"/>
                  </a:lnTo>
                  <a:lnTo>
                    <a:pt x="6892" y="3145"/>
                  </a:lnTo>
                  <a:lnTo>
                    <a:pt x="6887" y="3146"/>
                  </a:lnTo>
                  <a:lnTo>
                    <a:pt x="6887" y="3146"/>
                  </a:lnTo>
                  <a:lnTo>
                    <a:pt x="6884" y="3147"/>
                  </a:lnTo>
                  <a:lnTo>
                    <a:pt x="6881" y="3149"/>
                  </a:lnTo>
                  <a:lnTo>
                    <a:pt x="6879" y="3151"/>
                  </a:lnTo>
                  <a:lnTo>
                    <a:pt x="6876" y="3154"/>
                  </a:lnTo>
                  <a:lnTo>
                    <a:pt x="6875" y="3157"/>
                  </a:lnTo>
                  <a:lnTo>
                    <a:pt x="6873" y="3161"/>
                  </a:lnTo>
                  <a:lnTo>
                    <a:pt x="6872" y="3166"/>
                  </a:lnTo>
                  <a:lnTo>
                    <a:pt x="6872" y="3171"/>
                  </a:lnTo>
                  <a:lnTo>
                    <a:pt x="6872" y="3171"/>
                  </a:lnTo>
                  <a:lnTo>
                    <a:pt x="6871" y="3176"/>
                  </a:lnTo>
                  <a:lnTo>
                    <a:pt x="6870" y="3181"/>
                  </a:lnTo>
                  <a:lnTo>
                    <a:pt x="6864" y="3192"/>
                  </a:lnTo>
                  <a:lnTo>
                    <a:pt x="6859" y="3201"/>
                  </a:lnTo>
                  <a:lnTo>
                    <a:pt x="6858" y="3205"/>
                  </a:lnTo>
                  <a:lnTo>
                    <a:pt x="6857" y="3210"/>
                  </a:lnTo>
                  <a:lnTo>
                    <a:pt x="6857" y="3210"/>
                  </a:lnTo>
                  <a:lnTo>
                    <a:pt x="6858" y="3220"/>
                  </a:lnTo>
                  <a:lnTo>
                    <a:pt x="6857" y="3231"/>
                  </a:lnTo>
                  <a:lnTo>
                    <a:pt x="6856" y="3236"/>
                  </a:lnTo>
                  <a:lnTo>
                    <a:pt x="6855" y="3240"/>
                  </a:lnTo>
                  <a:lnTo>
                    <a:pt x="6853" y="3244"/>
                  </a:lnTo>
                  <a:lnTo>
                    <a:pt x="6851" y="3247"/>
                  </a:lnTo>
                  <a:lnTo>
                    <a:pt x="6851" y="3247"/>
                  </a:lnTo>
                  <a:lnTo>
                    <a:pt x="6845" y="3252"/>
                  </a:lnTo>
                  <a:lnTo>
                    <a:pt x="6841" y="3256"/>
                  </a:lnTo>
                  <a:lnTo>
                    <a:pt x="6837" y="3261"/>
                  </a:lnTo>
                  <a:lnTo>
                    <a:pt x="6834" y="3269"/>
                  </a:lnTo>
                  <a:lnTo>
                    <a:pt x="6834" y="3269"/>
                  </a:lnTo>
                  <a:lnTo>
                    <a:pt x="6831" y="3280"/>
                  </a:lnTo>
                  <a:lnTo>
                    <a:pt x="6828" y="3289"/>
                  </a:lnTo>
                  <a:lnTo>
                    <a:pt x="6826" y="3293"/>
                  </a:lnTo>
                  <a:lnTo>
                    <a:pt x="6824" y="3297"/>
                  </a:lnTo>
                  <a:lnTo>
                    <a:pt x="6821" y="3299"/>
                  </a:lnTo>
                  <a:lnTo>
                    <a:pt x="6817" y="3301"/>
                  </a:lnTo>
                  <a:lnTo>
                    <a:pt x="6817" y="3301"/>
                  </a:lnTo>
                  <a:lnTo>
                    <a:pt x="6811" y="3304"/>
                  </a:lnTo>
                  <a:lnTo>
                    <a:pt x="6809" y="3305"/>
                  </a:lnTo>
                  <a:lnTo>
                    <a:pt x="6807" y="3307"/>
                  </a:lnTo>
                  <a:lnTo>
                    <a:pt x="6805" y="3312"/>
                  </a:lnTo>
                  <a:lnTo>
                    <a:pt x="6804" y="3321"/>
                  </a:lnTo>
                  <a:lnTo>
                    <a:pt x="6804" y="3321"/>
                  </a:lnTo>
                  <a:lnTo>
                    <a:pt x="6803" y="3330"/>
                  </a:lnTo>
                  <a:lnTo>
                    <a:pt x="6801" y="3334"/>
                  </a:lnTo>
                  <a:lnTo>
                    <a:pt x="6799" y="3336"/>
                  </a:lnTo>
                  <a:lnTo>
                    <a:pt x="6797" y="3338"/>
                  </a:lnTo>
                  <a:lnTo>
                    <a:pt x="6793" y="3339"/>
                  </a:lnTo>
                  <a:lnTo>
                    <a:pt x="6789" y="3340"/>
                  </a:lnTo>
                  <a:lnTo>
                    <a:pt x="6784" y="3339"/>
                  </a:lnTo>
                  <a:lnTo>
                    <a:pt x="6784" y="3339"/>
                  </a:lnTo>
                  <a:lnTo>
                    <a:pt x="6772" y="3336"/>
                  </a:lnTo>
                  <a:lnTo>
                    <a:pt x="6761" y="3333"/>
                  </a:lnTo>
                  <a:lnTo>
                    <a:pt x="6751" y="3329"/>
                  </a:lnTo>
                  <a:lnTo>
                    <a:pt x="6742" y="3324"/>
                  </a:lnTo>
                  <a:lnTo>
                    <a:pt x="6742" y="3324"/>
                  </a:lnTo>
                  <a:lnTo>
                    <a:pt x="6735" y="3321"/>
                  </a:lnTo>
                  <a:lnTo>
                    <a:pt x="6727" y="3318"/>
                  </a:lnTo>
                  <a:lnTo>
                    <a:pt x="6724" y="3318"/>
                  </a:lnTo>
                  <a:lnTo>
                    <a:pt x="6721" y="3319"/>
                  </a:lnTo>
                  <a:lnTo>
                    <a:pt x="6718" y="3321"/>
                  </a:lnTo>
                  <a:lnTo>
                    <a:pt x="6715" y="3324"/>
                  </a:lnTo>
                  <a:lnTo>
                    <a:pt x="6715" y="3324"/>
                  </a:lnTo>
                  <a:lnTo>
                    <a:pt x="6711" y="3330"/>
                  </a:lnTo>
                  <a:lnTo>
                    <a:pt x="6707" y="3336"/>
                  </a:lnTo>
                  <a:lnTo>
                    <a:pt x="6701" y="3340"/>
                  </a:lnTo>
                  <a:lnTo>
                    <a:pt x="6698" y="3342"/>
                  </a:lnTo>
                  <a:lnTo>
                    <a:pt x="6694" y="3343"/>
                  </a:lnTo>
                  <a:lnTo>
                    <a:pt x="6694" y="3343"/>
                  </a:lnTo>
                  <a:lnTo>
                    <a:pt x="6676" y="3346"/>
                  </a:lnTo>
                  <a:lnTo>
                    <a:pt x="6672" y="3347"/>
                  </a:lnTo>
                  <a:lnTo>
                    <a:pt x="6669" y="3348"/>
                  </a:lnTo>
                  <a:lnTo>
                    <a:pt x="6666" y="3350"/>
                  </a:lnTo>
                  <a:lnTo>
                    <a:pt x="6665" y="3353"/>
                  </a:lnTo>
                  <a:lnTo>
                    <a:pt x="6665" y="3353"/>
                  </a:lnTo>
                  <a:lnTo>
                    <a:pt x="6665" y="3360"/>
                  </a:lnTo>
                  <a:lnTo>
                    <a:pt x="6667" y="3366"/>
                  </a:lnTo>
                  <a:lnTo>
                    <a:pt x="6670" y="3371"/>
                  </a:lnTo>
                  <a:lnTo>
                    <a:pt x="6674" y="3375"/>
                  </a:lnTo>
                  <a:lnTo>
                    <a:pt x="6674" y="3375"/>
                  </a:lnTo>
                  <a:lnTo>
                    <a:pt x="6676" y="3376"/>
                  </a:lnTo>
                  <a:lnTo>
                    <a:pt x="6676" y="3378"/>
                  </a:lnTo>
                  <a:lnTo>
                    <a:pt x="6677" y="3382"/>
                  </a:lnTo>
                  <a:lnTo>
                    <a:pt x="6677" y="3386"/>
                  </a:lnTo>
                  <a:lnTo>
                    <a:pt x="6678" y="3388"/>
                  </a:lnTo>
                  <a:lnTo>
                    <a:pt x="6679" y="3390"/>
                  </a:lnTo>
                  <a:lnTo>
                    <a:pt x="6679" y="3390"/>
                  </a:lnTo>
                  <a:lnTo>
                    <a:pt x="6683" y="3394"/>
                  </a:lnTo>
                  <a:lnTo>
                    <a:pt x="6685" y="3400"/>
                  </a:lnTo>
                  <a:lnTo>
                    <a:pt x="6685" y="3407"/>
                  </a:lnTo>
                  <a:lnTo>
                    <a:pt x="6685" y="3415"/>
                  </a:lnTo>
                  <a:lnTo>
                    <a:pt x="6685" y="3415"/>
                  </a:lnTo>
                  <a:lnTo>
                    <a:pt x="6684" y="3435"/>
                  </a:lnTo>
                  <a:lnTo>
                    <a:pt x="6684" y="3446"/>
                  </a:lnTo>
                  <a:lnTo>
                    <a:pt x="6684" y="3451"/>
                  </a:lnTo>
                  <a:lnTo>
                    <a:pt x="6685" y="3454"/>
                  </a:lnTo>
                  <a:lnTo>
                    <a:pt x="6685" y="3454"/>
                  </a:lnTo>
                  <a:lnTo>
                    <a:pt x="6687" y="3461"/>
                  </a:lnTo>
                  <a:lnTo>
                    <a:pt x="6687" y="3468"/>
                  </a:lnTo>
                  <a:lnTo>
                    <a:pt x="6685" y="3482"/>
                  </a:lnTo>
                  <a:lnTo>
                    <a:pt x="6685" y="3482"/>
                  </a:lnTo>
                  <a:lnTo>
                    <a:pt x="6684" y="3487"/>
                  </a:lnTo>
                  <a:lnTo>
                    <a:pt x="6682" y="3490"/>
                  </a:lnTo>
                  <a:lnTo>
                    <a:pt x="6678" y="3493"/>
                  </a:lnTo>
                  <a:lnTo>
                    <a:pt x="6675" y="3498"/>
                  </a:lnTo>
                  <a:lnTo>
                    <a:pt x="6675" y="3498"/>
                  </a:lnTo>
                  <a:lnTo>
                    <a:pt x="6671" y="3505"/>
                  </a:lnTo>
                  <a:lnTo>
                    <a:pt x="6667" y="3509"/>
                  </a:lnTo>
                  <a:lnTo>
                    <a:pt x="6662" y="3512"/>
                  </a:lnTo>
                  <a:lnTo>
                    <a:pt x="6655" y="3513"/>
                  </a:lnTo>
                  <a:lnTo>
                    <a:pt x="6655" y="3513"/>
                  </a:lnTo>
                  <a:lnTo>
                    <a:pt x="6649" y="3513"/>
                  </a:lnTo>
                  <a:lnTo>
                    <a:pt x="6644" y="3513"/>
                  </a:lnTo>
                  <a:lnTo>
                    <a:pt x="6643" y="3513"/>
                  </a:lnTo>
                  <a:lnTo>
                    <a:pt x="6642" y="3514"/>
                  </a:lnTo>
                  <a:lnTo>
                    <a:pt x="6641" y="3518"/>
                  </a:lnTo>
                  <a:lnTo>
                    <a:pt x="6641" y="3518"/>
                  </a:lnTo>
                  <a:lnTo>
                    <a:pt x="6640" y="3521"/>
                  </a:lnTo>
                  <a:lnTo>
                    <a:pt x="6640" y="3521"/>
                  </a:lnTo>
                  <a:lnTo>
                    <a:pt x="6640" y="3522"/>
                  </a:lnTo>
                  <a:lnTo>
                    <a:pt x="6640" y="3522"/>
                  </a:lnTo>
                  <a:lnTo>
                    <a:pt x="6638" y="3524"/>
                  </a:lnTo>
                  <a:lnTo>
                    <a:pt x="6638" y="3524"/>
                  </a:lnTo>
                  <a:lnTo>
                    <a:pt x="6638" y="3524"/>
                  </a:lnTo>
                  <a:lnTo>
                    <a:pt x="6638" y="3524"/>
                  </a:lnTo>
                  <a:lnTo>
                    <a:pt x="6634" y="3528"/>
                  </a:lnTo>
                  <a:lnTo>
                    <a:pt x="6634" y="3528"/>
                  </a:lnTo>
                  <a:lnTo>
                    <a:pt x="6634" y="3528"/>
                  </a:lnTo>
                  <a:lnTo>
                    <a:pt x="6635" y="3533"/>
                  </a:lnTo>
                  <a:lnTo>
                    <a:pt x="6637" y="3536"/>
                  </a:lnTo>
                  <a:lnTo>
                    <a:pt x="6637" y="3536"/>
                  </a:lnTo>
                  <a:lnTo>
                    <a:pt x="6644" y="3545"/>
                  </a:lnTo>
                  <a:lnTo>
                    <a:pt x="6644" y="3545"/>
                  </a:lnTo>
                  <a:lnTo>
                    <a:pt x="6651" y="3538"/>
                  </a:lnTo>
                  <a:lnTo>
                    <a:pt x="6658" y="3530"/>
                  </a:lnTo>
                  <a:lnTo>
                    <a:pt x="6666" y="3524"/>
                  </a:lnTo>
                  <a:lnTo>
                    <a:pt x="6675" y="3519"/>
                  </a:lnTo>
                  <a:lnTo>
                    <a:pt x="6685" y="3514"/>
                  </a:lnTo>
                  <a:lnTo>
                    <a:pt x="6696" y="3509"/>
                  </a:lnTo>
                  <a:lnTo>
                    <a:pt x="6706" y="3506"/>
                  </a:lnTo>
                  <a:lnTo>
                    <a:pt x="6715" y="3503"/>
                  </a:lnTo>
                  <a:lnTo>
                    <a:pt x="6715" y="3503"/>
                  </a:lnTo>
                  <a:lnTo>
                    <a:pt x="6724" y="3502"/>
                  </a:lnTo>
                  <a:lnTo>
                    <a:pt x="6732" y="3502"/>
                  </a:lnTo>
                  <a:lnTo>
                    <a:pt x="6740" y="3504"/>
                  </a:lnTo>
                  <a:lnTo>
                    <a:pt x="6748" y="3506"/>
                  </a:lnTo>
                  <a:lnTo>
                    <a:pt x="6765" y="3512"/>
                  </a:lnTo>
                  <a:lnTo>
                    <a:pt x="6774" y="3515"/>
                  </a:lnTo>
                  <a:lnTo>
                    <a:pt x="6785" y="3518"/>
                  </a:lnTo>
                  <a:lnTo>
                    <a:pt x="6785" y="3518"/>
                  </a:lnTo>
                  <a:lnTo>
                    <a:pt x="6796" y="3519"/>
                  </a:lnTo>
                  <a:lnTo>
                    <a:pt x="6805" y="3520"/>
                  </a:lnTo>
                  <a:lnTo>
                    <a:pt x="6815" y="3519"/>
                  </a:lnTo>
                  <a:lnTo>
                    <a:pt x="6824" y="3518"/>
                  </a:lnTo>
                  <a:lnTo>
                    <a:pt x="6833" y="3516"/>
                  </a:lnTo>
                  <a:lnTo>
                    <a:pt x="6841" y="3513"/>
                  </a:lnTo>
                  <a:lnTo>
                    <a:pt x="6859" y="3506"/>
                  </a:lnTo>
                  <a:lnTo>
                    <a:pt x="6859" y="3506"/>
                  </a:lnTo>
                  <a:lnTo>
                    <a:pt x="6869" y="3502"/>
                  </a:lnTo>
                  <a:lnTo>
                    <a:pt x="6879" y="3495"/>
                  </a:lnTo>
                  <a:lnTo>
                    <a:pt x="6890" y="3488"/>
                  </a:lnTo>
                  <a:lnTo>
                    <a:pt x="6901" y="3479"/>
                  </a:lnTo>
                  <a:lnTo>
                    <a:pt x="6913" y="3470"/>
                  </a:lnTo>
                  <a:lnTo>
                    <a:pt x="6923" y="3461"/>
                  </a:lnTo>
                  <a:lnTo>
                    <a:pt x="6931" y="3452"/>
                  </a:lnTo>
                  <a:lnTo>
                    <a:pt x="6939" y="3442"/>
                  </a:lnTo>
                  <a:lnTo>
                    <a:pt x="6939" y="3442"/>
                  </a:lnTo>
                  <a:lnTo>
                    <a:pt x="6956" y="3422"/>
                  </a:lnTo>
                  <a:lnTo>
                    <a:pt x="6979" y="3397"/>
                  </a:lnTo>
                  <a:lnTo>
                    <a:pt x="7007" y="3369"/>
                  </a:lnTo>
                  <a:lnTo>
                    <a:pt x="7033" y="3339"/>
                  </a:lnTo>
                  <a:lnTo>
                    <a:pt x="7033" y="3339"/>
                  </a:lnTo>
                  <a:lnTo>
                    <a:pt x="7052" y="3318"/>
                  </a:lnTo>
                  <a:lnTo>
                    <a:pt x="7065" y="3304"/>
                  </a:lnTo>
                  <a:lnTo>
                    <a:pt x="7079" y="3293"/>
                  </a:lnTo>
                  <a:lnTo>
                    <a:pt x="7098" y="3278"/>
                  </a:lnTo>
                  <a:lnTo>
                    <a:pt x="7098" y="3278"/>
                  </a:lnTo>
                  <a:lnTo>
                    <a:pt x="7110" y="3266"/>
                  </a:lnTo>
                  <a:lnTo>
                    <a:pt x="7119" y="3255"/>
                  </a:lnTo>
                  <a:lnTo>
                    <a:pt x="7127" y="3243"/>
                  </a:lnTo>
                  <a:lnTo>
                    <a:pt x="7134" y="3231"/>
                  </a:lnTo>
                  <a:lnTo>
                    <a:pt x="7140" y="3218"/>
                  </a:lnTo>
                  <a:lnTo>
                    <a:pt x="7145" y="3206"/>
                  </a:lnTo>
                  <a:lnTo>
                    <a:pt x="7153" y="3183"/>
                  </a:lnTo>
                  <a:lnTo>
                    <a:pt x="7153" y="3183"/>
                  </a:lnTo>
                  <a:lnTo>
                    <a:pt x="7157" y="3173"/>
                  </a:lnTo>
                  <a:lnTo>
                    <a:pt x="7162" y="3166"/>
                  </a:lnTo>
                  <a:lnTo>
                    <a:pt x="7169" y="3160"/>
                  </a:lnTo>
                  <a:lnTo>
                    <a:pt x="7175" y="3154"/>
                  </a:lnTo>
                  <a:lnTo>
                    <a:pt x="7182" y="3147"/>
                  </a:lnTo>
                  <a:lnTo>
                    <a:pt x="7190" y="3140"/>
                  </a:lnTo>
                  <a:lnTo>
                    <a:pt x="7197" y="3131"/>
                  </a:lnTo>
                  <a:lnTo>
                    <a:pt x="7205" y="3120"/>
                  </a:lnTo>
                  <a:lnTo>
                    <a:pt x="7205" y="3120"/>
                  </a:lnTo>
                  <a:lnTo>
                    <a:pt x="7219" y="3097"/>
                  </a:lnTo>
                  <a:lnTo>
                    <a:pt x="7230" y="3083"/>
                  </a:lnTo>
                  <a:lnTo>
                    <a:pt x="7239" y="3073"/>
                  </a:lnTo>
                  <a:lnTo>
                    <a:pt x="7248" y="3064"/>
                  </a:lnTo>
                  <a:lnTo>
                    <a:pt x="7248" y="3064"/>
                  </a:lnTo>
                  <a:lnTo>
                    <a:pt x="7254" y="3059"/>
                  </a:lnTo>
                  <a:lnTo>
                    <a:pt x="7258" y="3053"/>
                  </a:lnTo>
                  <a:lnTo>
                    <a:pt x="7262" y="3047"/>
                  </a:lnTo>
                  <a:lnTo>
                    <a:pt x="7264" y="3039"/>
                  </a:lnTo>
                  <a:lnTo>
                    <a:pt x="7268" y="3024"/>
                  </a:lnTo>
                  <a:lnTo>
                    <a:pt x="7269" y="3007"/>
                  </a:lnTo>
                  <a:lnTo>
                    <a:pt x="7269" y="3007"/>
                  </a:lnTo>
                  <a:lnTo>
                    <a:pt x="7271" y="2995"/>
                  </a:lnTo>
                  <a:lnTo>
                    <a:pt x="7273" y="2988"/>
                  </a:lnTo>
                  <a:lnTo>
                    <a:pt x="7276" y="2980"/>
                  </a:lnTo>
                  <a:lnTo>
                    <a:pt x="7282" y="2968"/>
                  </a:lnTo>
                  <a:lnTo>
                    <a:pt x="7282" y="2968"/>
                  </a:lnTo>
                  <a:lnTo>
                    <a:pt x="7285" y="2960"/>
                  </a:lnTo>
                  <a:lnTo>
                    <a:pt x="7287" y="2951"/>
                  </a:lnTo>
                  <a:lnTo>
                    <a:pt x="7287" y="2942"/>
                  </a:lnTo>
                  <a:lnTo>
                    <a:pt x="7287" y="2932"/>
                  </a:lnTo>
                  <a:lnTo>
                    <a:pt x="7286" y="2921"/>
                  </a:lnTo>
                  <a:lnTo>
                    <a:pt x="7284" y="2911"/>
                  </a:lnTo>
                  <a:lnTo>
                    <a:pt x="7279" y="2894"/>
                  </a:lnTo>
                  <a:lnTo>
                    <a:pt x="7279" y="2894"/>
                  </a:lnTo>
                  <a:lnTo>
                    <a:pt x="7278" y="2887"/>
                  </a:lnTo>
                  <a:lnTo>
                    <a:pt x="7277" y="2882"/>
                  </a:lnTo>
                  <a:lnTo>
                    <a:pt x="7277" y="2877"/>
                  </a:lnTo>
                  <a:lnTo>
                    <a:pt x="7278" y="2872"/>
                  </a:lnTo>
                  <a:lnTo>
                    <a:pt x="7282" y="2863"/>
                  </a:lnTo>
                  <a:lnTo>
                    <a:pt x="7288" y="2853"/>
                  </a:lnTo>
                  <a:lnTo>
                    <a:pt x="7288" y="2853"/>
                  </a:lnTo>
                  <a:lnTo>
                    <a:pt x="7294" y="2839"/>
                  </a:lnTo>
                  <a:lnTo>
                    <a:pt x="7299" y="2825"/>
                  </a:lnTo>
                  <a:lnTo>
                    <a:pt x="7303" y="2811"/>
                  </a:lnTo>
                  <a:lnTo>
                    <a:pt x="7308" y="2796"/>
                  </a:lnTo>
                  <a:lnTo>
                    <a:pt x="7308" y="2796"/>
                  </a:lnTo>
                  <a:lnTo>
                    <a:pt x="7311" y="2789"/>
                  </a:lnTo>
                  <a:lnTo>
                    <a:pt x="7314" y="2784"/>
                  </a:lnTo>
                  <a:lnTo>
                    <a:pt x="7321" y="2777"/>
                  </a:lnTo>
                  <a:lnTo>
                    <a:pt x="7327" y="2771"/>
                  </a:lnTo>
                  <a:lnTo>
                    <a:pt x="7330" y="2767"/>
                  </a:lnTo>
                  <a:lnTo>
                    <a:pt x="7333" y="2762"/>
                  </a:lnTo>
                  <a:lnTo>
                    <a:pt x="7333" y="2762"/>
                  </a:lnTo>
                  <a:lnTo>
                    <a:pt x="7334" y="2757"/>
                  </a:lnTo>
                  <a:lnTo>
                    <a:pt x="7335" y="2752"/>
                  </a:lnTo>
                  <a:lnTo>
                    <a:pt x="7334" y="2748"/>
                  </a:lnTo>
                  <a:lnTo>
                    <a:pt x="7333" y="2744"/>
                  </a:lnTo>
                  <a:lnTo>
                    <a:pt x="7330" y="2738"/>
                  </a:lnTo>
                  <a:lnTo>
                    <a:pt x="7325" y="2733"/>
                  </a:lnTo>
                  <a:lnTo>
                    <a:pt x="7325" y="2733"/>
                  </a:lnTo>
                  <a:lnTo>
                    <a:pt x="7323" y="2730"/>
                  </a:lnTo>
                  <a:lnTo>
                    <a:pt x="7322" y="2727"/>
                  </a:lnTo>
                  <a:lnTo>
                    <a:pt x="7321" y="2724"/>
                  </a:lnTo>
                  <a:lnTo>
                    <a:pt x="7322" y="2721"/>
                  </a:lnTo>
                  <a:lnTo>
                    <a:pt x="7324" y="2716"/>
                  </a:lnTo>
                  <a:lnTo>
                    <a:pt x="7327" y="2712"/>
                  </a:lnTo>
                  <a:lnTo>
                    <a:pt x="7327" y="2712"/>
                  </a:lnTo>
                  <a:lnTo>
                    <a:pt x="7328" y="2707"/>
                  </a:lnTo>
                  <a:lnTo>
                    <a:pt x="7328" y="2703"/>
                  </a:lnTo>
                  <a:lnTo>
                    <a:pt x="7328" y="2699"/>
                  </a:lnTo>
                  <a:lnTo>
                    <a:pt x="7326" y="2695"/>
                  </a:lnTo>
                  <a:lnTo>
                    <a:pt x="7324" y="2690"/>
                  </a:lnTo>
                  <a:lnTo>
                    <a:pt x="7321" y="2685"/>
                  </a:lnTo>
                  <a:lnTo>
                    <a:pt x="7317" y="2680"/>
                  </a:lnTo>
                  <a:lnTo>
                    <a:pt x="7317" y="2680"/>
                  </a:lnTo>
                  <a:lnTo>
                    <a:pt x="7313" y="2675"/>
                  </a:lnTo>
                  <a:lnTo>
                    <a:pt x="7312" y="2672"/>
                  </a:lnTo>
                  <a:lnTo>
                    <a:pt x="7314" y="2669"/>
                  </a:lnTo>
                  <a:lnTo>
                    <a:pt x="7316" y="2668"/>
                  </a:lnTo>
                  <a:lnTo>
                    <a:pt x="7325" y="2666"/>
                  </a:lnTo>
                  <a:lnTo>
                    <a:pt x="7330" y="2664"/>
                  </a:lnTo>
                  <a:lnTo>
                    <a:pt x="7334" y="2662"/>
                  </a:lnTo>
                  <a:lnTo>
                    <a:pt x="7334" y="2662"/>
                  </a:lnTo>
                  <a:lnTo>
                    <a:pt x="7338" y="2659"/>
                  </a:lnTo>
                  <a:lnTo>
                    <a:pt x="7339" y="2656"/>
                  </a:lnTo>
                  <a:lnTo>
                    <a:pt x="7338" y="2653"/>
                  </a:lnTo>
                  <a:lnTo>
                    <a:pt x="7335" y="2650"/>
                  </a:lnTo>
                  <a:lnTo>
                    <a:pt x="7332" y="2647"/>
                  </a:lnTo>
                  <a:lnTo>
                    <a:pt x="7328" y="2644"/>
                  </a:lnTo>
                  <a:lnTo>
                    <a:pt x="7317" y="2638"/>
                  </a:lnTo>
                  <a:lnTo>
                    <a:pt x="7317" y="2638"/>
                  </a:lnTo>
                  <a:lnTo>
                    <a:pt x="7303" y="2629"/>
                  </a:lnTo>
                  <a:lnTo>
                    <a:pt x="7287" y="2620"/>
                  </a:lnTo>
                  <a:lnTo>
                    <a:pt x="7287" y="2620"/>
                  </a:lnTo>
                  <a:lnTo>
                    <a:pt x="7281" y="2617"/>
                  </a:lnTo>
                  <a:lnTo>
                    <a:pt x="7277" y="2613"/>
                  </a:lnTo>
                  <a:lnTo>
                    <a:pt x="7273" y="2607"/>
                  </a:lnTo>
                  <a:lnTo>
                    <a:pt x="7270" y="2602"/>
                  </a:lnTo>
                  <a:lnTo>
                    <a:pt x="7264" y="2589"/>
                  </a:lnTo>
                  <a:lnTo>
                    <a:pt x="7259" y="2576"/>
                  </a:lnTo>
                  <a:lnTo>
                    <a:pt x="7259" y="2576"/>
                  </a:lnTo>
                  <a:lnTo>
                    <a:pt x="7256" y="2571"/>
                  </a:lnTo>
                  <a:lnTo>
                    <a:pt x="7252" y="2567"/>
                  </a:lnTo>
                  <a:lnTo>
                    <a:pt x="7248" y="2564"/>
                  </a:lnTo>
                  <a:lnTo>
                    <a:pt x="7244" y="2563"/>
                  </a:lnTo>
                  <a:lnTo>
                    <a:pt x="7241" y="2562"/>
                  </a:lnTo>
                  <a:lnTo>
                    <a:pt x="7237" y="2562"/>
                  </a:lnTo>
                  <a:lnTo>
                    <a:pt x="7230" y="2564"/>
                  </a:lnTo>
                  <a:lnTo>
                    <a:pt x="7230" y="2564"/>
                  </a:lnTo>
                  <a:lnTo>
                    <a:pt x="7227" y="2565"/>
                  </a:lnTo>
                  <a:lnTo>
                    <a:pt x="7222" y="2566"/>
                  </a:lnTo>
                  <a:lnTo>
                    <a:pt x="7211" y="2566"/>
                  </a:lnTo>
                  <a:lnTo>
                    <a:pt x="7199" y="2564"/>
                  </a:lnTo>
                  <a:lnTo>
                    <a:pt x="7187" y="2560"/>
                  </a:lnTo>
                  <a:lnTo>
                    <a:pt x="7187" y="2560"/>
                  </a:lnTo>
                  <a:lnTo>
                    <a:pt x="7178" y="2556"/>
                  </a:lnTo>
                  <a:lnTo>
                    <a:pt x="7174" y="2555"/>
                  </a:lnTo>
                  <a:lnTo>
                    <a:pt x="7172" y="2555"/>
                  </a:lnTo>
                  <a:lnTo>
                    <a:pt x="7169" y="2555"/>
                  </a:lnTo>
                  <a:lnTo>
                    <a:pt x="7168" y="2557"/>
                  </a:lnTo>
                  <a:lnTo>
                    <a:pt x="7166" y="2560"/>
                  </a:lnTo>
                  <a:lnTo>
                    <a:pt x="7165" y="2564"/>
                  </a:lnTo>
                  <a:lnTo>
                    <a:pt x="7165" y="2564"/>
                  </a:lnTo>
                  <a:lnTo>
                    <a:pt x="7162" y="2573"/>
                  </a:lnTo>
                  <a:lnTo>
                    <a:pt x="7160" y="2581"/>
                  </a:lnTo>
                  <a:lnTo>
                    <a:pt x="7157" y="2586"/>
                  </a:lnTo>
                  <a:lnTo>
                    <a:pt x="7155" y="2589"/>
                  </a:lnTo>
                  <a:lnTo>
                    <a:pt x="7152" y="2590"/>
                  </a:lnTo>
                  <a:lnTo>
                    <a:pt x="7148" y="2591"/>
                  </a:lnTo>
                  <a:lnTo>
                    <a:pt x="7148" y="2591"/>
                  </a:lnTo>
                  <a:lnTo>
                    <a:pt x="7144" y="2592"/>
                  </a:lnTo>
                  <a:lnTo>
                    <a:pt x="7139" y="2593"/>
                  </a:lnTo>
                  <a:lnTo>
                    <a:pt x="7135" y="2595"/>
                  </a:lnTo>
                  <a:lnTo>
                    <a:pt x="7131" y="2598"/>
                  </a:lnTo>
                  <a:lnTo>
                    <a:pt x="7128" y="2601"/>
                  </a:lnTo>
                  <a:lnTo>
                    <a:pt x="7124" y="2605"/>
                  </a:lnTo>
                  <a:lnTo>
                    <a:pt x="7118" y="2615"/>
                  </a:lnTo>
                  <a:lnTo>
                    <a:pt x="7118" y="2615"/>
                  </a:lnTo>
                  <a:lnTo>
                    <a:pt x="7115" y="2620"/>
                  </a:lnTo>
                  <a:lnTo>
                    <a:pt x="7112" y="2623"/>
                  </a:lnTo>
                  <a:lnTo>
                    <a:pt x="7107" y="2625"/>
                  </a:lnTo>
                  <a:lnTo>
                    <a:pt x="7103" y="2625"/>
                  </a:lnTo>
                  <a:lnTo>
                    <a:pt x="7098" y="2625"/>
                  </a:lnTo>
                  <a:lnTo>
                    <a:pt x="7093" y="2623"/>
                  </a:lnTo>
                  <a:lnTo>
                    <a:pt x="7085" y="2618"/>
                  </a:lnTo>
                  <a:lnTo>
                    <a:pt x="7085" y="2618"/>
                  </a:lnTo>
                  <a:lnTo>
                    <a:pt x="7082" y="2616"/>
                  </a:lnTo>
                  <a:lnTo>
                    <a:pt x="7082" y="2613"/>
                  </a:lnTo>
                  <a:lnTo>
                    <a:pt x="7083" y="2610"/>
                  </a:lnTo>
                  <a:lnTo>
                    <a:pt x="7086" y="2607"/>
                  </a:lnTo>
                  <a:lnTo>
                    <a:pt x="7094" y="2601"/>
                  </a:lnTo>
                  <a:lnTo>
                    <a:pt x="7103" y="2594"/>
                  </a:lnTo>
                  <a:lnTo>
                    <a:pt x="7103" y="2594"/>
                  </a:lnTo>
                  <a:lnTo>
                    <a:pt x="7105" y="2591"/>
                  </a:lnTo>
                  <a:lnTo>
                    <a:pt x="7105" y="2589"/>
                  </a:lnTo>
                  <a:lnTo>
                    <a:pt x="7103" y="2587"/>
                  </a:lnTo>
                  <a:lnTo>
                    <a:pt x="7100" y="2586"/>
                  </a:lnTo>
                  <a:lnTo>
                    <a:pt x="7092" y="2584"/>
                  </a:lnTo>
                  <a:lnTo>
                    <a:pt x="7089" y="2581"/>
                  </a:lnTo>
                  <a:lnTo>
                    <a:pt x="7086" y="2579"/>
                  </a:lnTo>
                  <a:lnTo>
                    <a:pt x="7086" y="2579"/>
                  </a:lnTo>
                  <a:lnTo>
                    <a:pt x="7085" y="2575"/>
                  </a:lnTo>
                  <a:lnTo>
                    <a:pt x="7086" y="2572"/>
                  </a:lnTo>
                  <a:lnTo>
                    <a:pt x="7089" y="2568"/>
                  </a:lnTo>
                  <a:lnTo>
                    <a:pt x="7093" y="2565"/>
                  </a:lnTo>
                  <a:lnTo>
                    <a:pt x="7101" y="2557"/>
                  </a:lnTo>
                  <a:lnTo>
                    <a:pt x="7105" y="2552"/>
                  </a:lnTo>
                  <a:lnTo>
                    <a:pt x="7108" y="2547"/>
                  </a:lnTo>
                  <a:lnTo>
                    <a:pt x="7108" y="2547"/>
                  </a:lnTo>
                  <a:lnTo>
                    <a:pt x="7109" y="2543"/>
                  </a:lnTo>
                  <a:lnTo>
                    <a:pt x="7109" y="2541"/>
                  </a:lnTo>
                  <a:lnTo>
                    <a:pt x="7108" y="2540"/>
                  </a:lnTo>
                  <a:lnTo>
                    <a:pt x="7106" y="2539"/>
                  </a:lnTo>
                  <a:lnTo>
                    <a:pt x="7102" y="2539"/>
                  </a:lnTo>
                  <a:lnTo>
                    <a:pt x="7098" y="2540"/>
                  </a:lnTo>
                  <a:lnTo>
                    <a:pt x="7094" y="2542"/>
                  </a:lnTo>
                  <a:lnTo>
                    <a:pt x="7091" y="2544"/>
                  </a:lnTo>
                  <a:lnTo>
                    <a:pt x="7089" y="2546"/>
                  </a:lnTo>
                  <a:lnTo>
                    <a:pt x="7089" y="2546"/>
                  </a:lnTo>
                  <a:lnTo>
                    <a:pt x="7086" y="2549"/>
                  </a:lnTo>
                  <a:lnTo>
                    <a:pt x="7080" y="2553"/>
                  </a:lnTo>
                  <a:lnTo>
                    <a:pt x="7065" y="2561"/>
                  </a:lnTo>
                  <a:lnTo>
                    <a:pt x="7065" y="2561"/>
                  </a:lnTo>
                  <a:lnTo>
                    <a:pt x="7062" y="2564"/>
                  </a:lnTo>
                  <a:lnTo>
                    <a:pt x="7060" y="2567"/>
                  </a:lnTo>
                  <a:lnTo>
                    <a:pt x="7060" y="2570"/>
                  </a:lnTo>
                  <a:lnTo>
                    <a:pt x="7061" y="2574"/>
                  </a:lnTo>
                  <a:lnTo>
                    <a:pt x="7063" y="2581"/>
                  </a:lnTo>
                  <a:lnTo>
                    <a:pt x="7063" y="2586"/>
                  </a:lnTo>
                  <a:lnTo>
                    <a:pt x="7064" y="2590"/>
                  </a:lnTo>
                  <a:lnTo>
                    <a:pt x="7064" y="2590"/>
                  </a:lnTo>
                  <a:lnTo>
                    <a:pt x="7063" y="2594"/>
                  </a:lnTo>
                  <a:lnTo>
                    <a:pt x="7062" y="2597"/>
                  </a:lnTo>
                  <a:lnTo>
                    <a:pt x="7060" y="2600"/>
                  </a:lnTo>
                  <a:lnTo>
                    <a:pt x="7058" y="2603"/>
                  </a:lnTo>
                  <a:lnTo>
                    <a:pt x="7055" y="2604"/>
                  </a:lnTo>
                  <a:lnTo>
                    <a:pt x="7052" y="2606"/>
                  </a:lnTo>
                  <a:lnTo>
                    <a:pt x="7048" y="2607"/>
                  </a:lnTo>
                  <a:lnTo>
                    <a:pt x="7044" y="2607"/>
                  </a:lnTo>
                  <a:lnTo>
                    <a:pt x="7044" y="2607"/>
                  </a:lnTo>
                  <a:lnTo>
                    <a:pt x="7041" y="2606"/>
                  </a:lnTo>
                  <a:lnTo>
                    <a:pt x="7039" y="2605"/>
                  </a:lnTo>
                  <a:lnTo>
                    <a:pt x="7037" y="2602"/>
                  </a:lnTo>
                  <a:lnTo>
                    <a:pt x="7035" y="2596"/>
                  </a:lnTo>
                  <a:lnTo>
                    <a:pt x="7034" y="2589"/>
                  </a:lnTo>
                  <a:lnTo>
                    <a:pt x="7035" y="2573"/>
                  </a:lnTo>
                  <a:lnTo>
                    <a:pt x="7035" y="2561"/>
                  </a:lnTo>
                  <a:lnTo>
                    <a:pt x="7035" y="2561"/>
                  </a:lnTo>
                  <a:lnTo>
                    <a:pt x="7036" y="2556"/>
                  </a:lnTo>
                  <a:lnTo>
                    <a:pt x="7037" y="2551"/>
                  </a:lnTo>
                  <a:lnTo>
                    <a:pt x="7042" y="2543"/>
                  </a:lnTo>
                  <a:lnTo>
                    <a:pt x="7046" y="2535"/>
                  </a:lnTo>
                  <a:lnTo>
                    <a:pt x="7046" y="2531"/>
                  </a:lnTo>
                  <a:lnTo>
                    <a:pt x="7046" y="2528"/>
                  </a:lnTo>
                  <a:lnTo>
                    <a:pt x="7046" y="2528"/>
                  </a:lnTo>
                  <a:lnTo>
                    <a:pt x="7043" y="2525"/>
                  </a:lnTo>
                  <a:lnTo>
                    <a:pt x="7039" y="2523"/>
                  </a:lnTo>
                  <a:lnTo>
                    <a:pt x="7034" y="2522"/>
                  </a:lnTo>
                  <a:lnTo>
                    <a:pt x="7028" y="2522"/>
                  </a:lnTo>
                  <a:lnTo>
                    <a:pt x="7021" y="2523"/>
                  </a:lnTo>
                  <a:lnTo>
                    <a:pt x="7015" y="2524"/>
                  </a:lnTo>
                  <a:lnTo>
                    <a:pt x="7010" y="2526"/>
                  </a:lnTo>
                  <a:lnTo>
                    <a:pt x="7006" y="2528"/>
                  </a:lnTo>
                  <a:lnTo>
                    <a:pt x="7006" y="2528"/>
                  </a:lnTo>
                  <a:lnTo>
                    <a:pt x="7002" y="2530"/>
                  </a:lnTo>
                  <a:lnTo>
                    <a:pt x="6998" y="2531"/>
                  </a:lnTo>
                  <a:lnTo>
                    <a:pt x="6994" y="2531"/>
                  </a:lnTo>
                  <a:lnTo>
                    <a:pt x="6989" y="2531"/>
                  </a:lnTo>
                  <a:lnTo>
                    <a:pt x="6985" y="2531"/>
                  </a:lnTo>
                  <a:lnTo>
                    <a:pt x="6981" y="2529"/>
                  </a:lnTo>
                  <a:lnTo>
                    <a:pt x="6972" y="2525"/>
                  </a:lnTo>
                  <a:lnTo>
                    <a:pt x="6972" y="2525"/>
                  </a:lnTo>
                  <a:lnTo>
                    <a:pt x="6967" y="2522"/>
                  </a:lnTo>
                  <a:lnTo>
                    <a:pt x="6962" y="2521"/>
                  </a:lnTo>
                  <a:lnTo>
                    <a:pt x="6953" y="2519"/>
                  </a:lnTo>
                  <a:lnTo>
                    <a:pt x="6949" y="2517"/>
                  </a:lnTo>
                  <a:lnTo>
                    <a:pt x="6946" y="2516"/>
                  </a:lnTo>
                  <a:lnTo>
                    <a:pt x="6943" y="2514"/>
                  </a:lnTo>
                  <a:lnTo>
                    <a:pt x="6942" y="2511"/>
                  </a:lnTo>
                  <a:lnTo>
                    <a:pt x="6942" y="2511"/>
                  </a:lnTo>
                  <a:lnTo>
                    <a:pt x="6941" y="2506"/>
                  </a:lnTo>
                  <a:lnTo>
                    <a:pt x="6943" y="2502"/>
                  </a:lnTo>
                  <a:lnTo>
                    <a:pt x="6945" y="2496"/>
                  </a:lnTo>
                  <a:lnTo>
                    <a:pt x="6950" y="2492"/>
                  </a:lnTo>
                  <a:lnTo>
                    <a:pt x="6955" y="2487"/>
                  </a:lnTo>
                  <a:lnTo>
                    <a:pt x="6961" y="2483"/>
                  </a:lnTo>
                  <a:lnTo>
                    <a:pt x="6968" y="2480"/>
                  </a:lnTo>
                  <a:lnTo>
                    <a:pt x="6974" y="2477"/>
                  </a:lnTo>
                  <a:lnTo>
                    <a:pt x="6974" y="2477"/>
                  </a:lnTo>
                  <a:lnTo>
                    <a:pt x="6986" y="2473"/>
                  </a:lnTo>
                  <a:lnTo>
                    <a:pt x="6996" y="2468"/>
                  </a:lnTo>
                  <a:lnTo>
                    <a:pt x="7000" y="2465"/>
                  </a:lnTo>
                  <a:lnTo>
                    <a:pt x="7004" y="2461"/>
                  </a:lnTo>
                  <a:lnTo>
                    <a:pt x="7011" y="2451"/>
                  </a:lnTo>
                  <a:lnTo>
                    <a:pt x="7011" y="2451"/>
                  </a:lnTo>
                  <a:lnTo>
                    <a:pt x="7014" y="2446"/>
                  </a:lnTo>
                  <a:lnTo>
                    <a:pt x="7017" y="2443"/>
                  </a:lnTo>
                  <a:lnTo>
                    <a:pt x="7021" y="2440"/>
                  </a:lnTo>
                  <a:lnTo>
                    <a:pt x="7024" y="2438"/>
                  </a:lnTo>
                  <a:lnTo>
                    <a:pt x="7035" y="2434"/>
                  </a:lnTo>
                  <a:lnTo>
                    <a:pt x="7051" y="2427"/>
                  </a:lnTo>
                  <a:lnTo>
                    <a:pt x="7051" y="2427"/>
                  </a:lnTo>
                  <a:lnTo>
                    <a:pt x="7060" y="2422"/>
                  </a:lnTo>
                  <a:lnTo>
                    <a:pt x="7070" y="2415"/>
                  </a:lnTo>
                  <a:lnTo>
                    <a:pt x="7079" y="2407"/>
                  </a:lnTo>
                  <a:lnTo>
                    <a:pt x="7088" y="2398"/>
                  </a:lnTo>
                  <a:lnTo>
                    <a:pt x="7105" y="2382"/>
                  </a:lnTo>
                  <a:lnTo>
                    <a:pt x="7114" y="2376"/>
                  </a:lnTo>
                  <a:lnTo>
                    <a:pt x="7123" y="2370"/>
                  </a:lnTo>
                  <a:lnTo>
                    <a:pt x="7123" y="2370"/>
                  </a:lnTo>
                  <a:lnTo>
                    <a:pt x="7130" y="2366"/>
                  </a:lnTo>
                  <a:lnTo>
                    <a:pt x="7134" y="2362"/>
                  </a:lnTo>
                  <a:lnTo>
                    <a:pt x="7135" y="2358"/>
                  </a:lnTo>
                  <a:lnTo>
                    <a:pt x="7135" y="2355"/>
                  </a:lnTo>
                  <a:lnTo>
                    <a:pt x="7134" y="2348"/>
                  </a:lnTo>
                  <a:lnTo>
                    <a:pt x="7135" y="2344"/>
                  </a:lnTo>
                  <a:lnTo>
                    <a:pt x="7137" y="2341"/>
                  </a:lnTo>
                  <a:lnTo>
                    <a:pt x="7137" y="2341"/>
                  </a:lnTo>
                  <a:lnTo>
                    <a:pt x="7155" y="2321"/>
                  </a:lnTo>
                  <a:lnTo>
                    <a:pt x="7167" y="2310"/>
                  </a:lnTo>
                  <a:lnTo>
                    <a:pt x="7180" y="2300"/>
                  </a:lnTo>
                  <a:lnTo>
                    <a:pt x="7180" y="2300"/>
                  </a:lnTo>
                  <a:lnTo>
                    <a:pt x="7192" y="2291"/>
                  </a:lnTo>
                  <a:lnTo>
                    <a:pt x="7203" y="2286"/>
                  </a:lnTo>
                  <a:lnTo>
                    <a:pt x="7214" y="2280"/>
                  </a:lnTo>
                  <a:lnTo>
                    <a:pt x="7219" y="2276"/>
                  </a:lnTo>
                  <a:lnTo>
                    <a:pt x="7225" y="2271"/>
                  </a:lnTo>
                  <a:lnTo>
                    <a:pt x="7225" y="2271"/>
                  </a:lnTo>
                  <a:lnTo>
                    <a:pt x="7244" y="2252"/>
                  </a:lnTo>
                  <a:lnTo>
                    <a:pt x="7249" y="2248"/>
                  </a:lnTo>
                  <a:lnTo>
                    <a:pt x="7255" y="2245"/>
                  </a:lnTo>
                  <a:lnTo>
                    <a:pt x="7261" y="2242"/>
                  </a:lnTo>
                  <a:lnTo>
                    <a:pt x="7267" y="2238"/>
                  </a:lnTo>
                  <a:lnTo>
                    <a:pt x="7267" y="2238"/>
                  </a:lnTo>
                  <a:lnTo>
                    <a:pt x="7274" y="2236"/>
                  </a:lnTo>
                  <a:lnTo>
                    <a:pt x="7278" y="2234"/>
                  </a:lnTo>
                  <a:lnTo>
                    <a:pt x="7281" y="2230"/>
                  </a:lnTo>
                  <a:lnTo>
                    <a:pt x="7283" y="2226"/>
                  </a:lnTo>
                  <a:lnTo>
                    <a:pt x="7287" y="2216"/>
                  </a:lnTo>
                  <a:lnTo>
                    <a:pt x="7293" y="2200"/>
                  </a:lnTo>
                  <a:lnTo>
                    <a:pt x="7293" y="2200"/>
                  </a:lnTo>
                  <a:lnTo>
                    <a:pt x="7297" y="2192"/>
                  </a:lnTo>
                  <a:lnTo>
                    <a:pt x="7301" y="2186"/>
                  </a:lnTo>
                  <a:lnTo>
                    <a:pt x="7305" y="2182"/>
                  </a:lnTo>
                  <a:lnTo>
                    <a:pt x="7310" y="2179"/>
                  </a:lnTo>
                  <a:lnTo>
                    <a:pt x="7315" y="2177"/>
                  </a:lnTo>
                  <a:lnTo>
                    <a:pt x="7321" y="2175"/>
                  </a:lnTo>
                  <a:lnTo>
                    <a:pt x="7335" y="2171"/>
                  </a:lnTo>
                  <a:lnTo>
                    <a:pt x="7335" y="2171"/>
                  </a:lnTo>
                  <a:lnTo>
                    <a:pt x="7344" y="2168"/>
                  </a:lnTo>
                  <a:lnTo>
                    <a:pt x="7349" y="2163"/>
                  </a:lnTo>
                  <a:lnTo>
                    <a:pt x="7352" y="2158"/>
                  </a:lnTo>
                  <a:lnTo>
                    <a:pt x="7355" y="2151"/>
                  </a:lnTo>
                  <a:lnTo>
                    <a:pt x="7361" y="2137"/>
                  </a:lnTo>
                  <a:lnTo>
                    <a:pt x="7365" y="2130"/>
                  </a:lnTo>
                  <a:lnTo>
                    <a:pt x="7370" y="2123"/>
                  </a:lnTo>
                  <a:lnTo>
                    <a:pt x="7370" y="2123"/>
                  </a:lnTo>
                  <a:lnTo>
                    <a:pt x="7377" y="2117"/>
                  </a:lnTo>
                  <a:lnTo>
                    <a:pt x="7383" y="2113"/>
                  </a:lnTo>
                  <a:lnTo>
                    <a:pt x="7390" y="2110"/>
                  </a:lnTo>
                  <a:lnTo>
                    <a:pt x="7397" y="2108"/>
                  </a:lnTo>
                  <a:lnTo>
                    <a:pt x="7412" y="2105"/>
                  </a:lnTo>
                  <a:lnTo>
                    <a:pt x="7420" y="2103"/>
                  </a:lnTo>
                  <a:lnTo>
                    <a:pt x="7431" y="2101"/>
                  </a:lnTo>
                  <a:lnTo>
                    <a:pt x="7431" y="2101"/>
                  </a:lnTo>
                  <a:lnTo>
                    <a:pt x="7446" y="2096"/>
                  </a:lnTo>
                  <a:lnTo>
                    <a:pt x="7458" y="2094"/>
                  </a:lnTo>
                  <a:lnTo>
                    <a:pt x="7470" y="2094"/>
                  </a:lnTo>
                  <a:lnTo>
                    <a:pt x="7487" y="2092"/>
                  </a:lnTo>
                  <a:lnTo>
                    <a:pt x="7487" y="2092"/>
                  </a:lnTo>
                  <a:lnTo>
                    <a:pt x="7505" y="2090"/>
                  </a:lnTo>
                  <a:lnTo>
                    <a:pt x="7521" y="2089"/>
                  </a:lnTo>
                  <a:lnTo>
                    <a:pt x="7551" y="2089"/>
                  </a:lnTo>
                  <a:lnTo>
                    <a:pt x="7551" y="2089"/>
                  </a:lnTo>
                  <a:lnTo>
                    <a:pt x="7581" y="2089"/>
                  </a:lnTo>
                  <a:lnTo>
                    <a:pt x="7608" y="2088"/>
                  </a:lnTo>
                  <a:lnTo>
                    <a:pt x="7608" y="2088"/>
                  </a:lnTo>
                  <a:lnTo>
                    <a:pt x="7613" y="2088"/>
                  </a:lnTo>
                  <a:lnTo>
                    <a:pt x="7617" y="2090"/>
                  </a:lnTo>
                  <a:lnTo>
                    <a:pt x="7620" y="2093"/>
                  </a:lnTo>
                  <a:lnTo>
                    <a:pt x="7623" y="2097"/>
                  </a:lnTo>
                  <a:lnTo>
                    <a:pt x="7628" y="2105"/>
                  </a:lnTo>
                  <a:lnTo>
                    <a:pt x="7631" y="2108"/>
                  </a:lnTo>
                  <a:lnTo>
                    <a:pt x="7636" y="2110"/>
                  </a:lnTo>
                  <a:lnTo>
                    <a:pt x="7636" y="2110"/>
                  </a:lnTo>
                  <a:lnTo>
                    <a:pt x="7641" y="2111"/>
                  </a:lnTo>
                  <a:lnTo>
                    <a:pt x="7644" y="2110"/>
                  </a:lnTo>
                  <a:lnTo>
                    <a:pt x="7647" y="2108"/>
                  </a:lnTo>
                  <a:lnTo>
                    <a:pt x="7649" y="2105"/>
                  </a:lnTo>
                  <a:lnTo>
                    <a:pt x="7653" y="2097"/>
                  </a:lnTo>
                  <a:lnTo>
                    <a:pt x="7655" y="2092"/>
                  </a:lnTo>
                  <a:lnTo>
                    <a:pt x="7658" y="2088"/>
                  </a:lnTo>
                  <a:lnTo>
                    <a:pt x="7658" y="2088"/>
                  </a:lnTo>
                  <a:lnTo>
                    <a:pt x="7662" y="2085"/>
                  </a:lnTo>
                  <a:lnTo>
                    <a:pt x="7667" y="2084"/>
                  </a:lnTo>
                  <a:lnTo>
                    <a:pt x="7671" y="2084"/>
                  </a:lnTo>
                  <a:lnTo>
                    <a:pt x="7676" y="2086"/>
                  </a:lnTo>
                  <a:lnTo>
                    <a:pt x="7687" y="2090"/>
                  </a:lnTo>
                  <a:lnTo>
                    <a:pt x="7691" y="2091"/>
                  </a:lnTo>
                  <a:lnTo>
                    <a:pt x="7695" y="2091"/>
                  </a:lnTo>
                  <a:lnTo>
                    <a:pt x="7695" y="2091"/>
                  </a:lnTo>
                  <a:lnTo>
                    <a:pt x="7702" y="2090"/>
                  </a:lnTo>
                  <a:lnTo>
                    <a:pt x="7709" y="2091"/>
                  </a:lnTo>
                  <a:lnTo>
                    <a:pt x="7717" y="2094"/>
                  </a:lnTo>
                  <a:lnTo>
                    <a:pt x="7725" y="2099"/>
                  </a:lnTo>
                  <a:lnTo>
                    <a:pt x="7725" y="2099"/>
                  </a:lnTo>
                  <a:lnTo>
                    <a:pt x="7730" y="2101"/>
                  </a:lnTo>
                  <a:lnTo>
                    <a:pt x="7735" y="2102"/>
                  </a:lnTo>
                  <a:lnTo>
                    <a:pt x="7739" y="2101"/>
                  </a:lnTo>
                  <a:lnTo>
                    <a:pt x="7744" y="2098"/>
                  </a:lnTo>
                  <a:lnTo>
                    <a:pt x="7748" y="2095"/>
                  </a:lnTo>
                  <a:lnTo>
                    <a:pt x="7752" y="2092"/>
                  </a:lnTo>
                  <a:lnTo>
                    <a:pt x="7759" y="2085"/>
                  </a:lnTo>
                  <a:lnTo>
                    <a:pt x="7759" y="2085"/>
                  </a:lnTo>
                  <a:lnTo>
                    <a:pt x="7762" y="2083"/>
                  </a:lnTo>
                  <a:lnTo>
                    <a:pt x="7764" y="2081"/>
                  </a:lnTo>
                  <a:lnTo>
                    <a:pt x="7767" y="2081"/>
                  </a:lnTo>
                  <a:lnTo>
                    <a:pt x="7770" y="2082"/>
                  </a:lnTo>
                  <a:lnTo>
                    <a:pt x="7775" y="2086"/>
                  </a:lnTo>
                  <a:lnTo>
                    <a:pt x="7781" y="2093"/>
                  </a:lnTo>
                  <a:lnTo>
                    <a:pt x="7781" y="2093"/>
                  </a:lnTo>
                  <a:lnTo>
                    <a:pt x="7784" y="2096"/>
                  </a:lnTo>
                  <a:lnTo>
                    <a:pt x="7787" y="2098"/>
                  </a:lnTo>
                  <a:lnTo>
                    <a:pt x="7790" y="2099"/>
                  </a:lnTo>
                  <a:lnTo>
                    <a:pt x="7793" y="2099"/>
                  </a:lnTo>
                  <a:lnTo>
                    <a:pt x="7800" y="2099"/>
                  </a:lnTo>
                  <a:lnTo>
                    <a:pt x="7807" y="2098"/>
                  </a:lnTo>
                  <a:lnTo>
                    <a:pt x="7807" y="2098"/>
                  </a:lnTo>
                  <a:lnTo>
                    <a:pt x="7809" y="2097"/>
                  </a:lnTo>
                  <a:lnTo>
                    <a:pt x="7812" y="2096"/>
                  </a:lnTo>
                  <a:lnTo>
                    <a:pt x="7813" y="2094"/>
                  </a:lnTo>
                  <a:lnTo>
                    <a:pt x="7814" y="2092"/>
                  </a:lnTo>
                  <a:lnTo>
                    <a:pt x="7814" y="2087"/>
                  </a:lnTo>
                  <a:lnTo>
                    <a:pt x="7814" y="2080"/>
                  </a:lnTo>
                  <a:lnTo>
                    <a:pt x="7814" y="2080"/>
                  </a:lnTo>
                  <a:lnTo>
                    <a:pt x="7814" y="2077"/>
                  </a:lnTo>
                  <a:lnTo>
                    <a:pt x="7816" y="2075"/>
                  </a:lnTo>
                  <a:lnTo>
                    <a:pt x="7818" y="2074"/>
                  </a:lnTo>
                  <a:lnTo>
                    <a:pt x="7821" y="2073"/>
                  </a:lnTo>
                  <a:lnTo>
                    <a:pt x="7826" y="2072"/>
                  </a:lnTo>
                  <a:lnTo>
                    <a:pt x="7828" y="2071"/>
                  </a:lnTo>
                  <a:lnTo>
                    <a:pt x="7830" y="2068"/>
                  </a:lnTo>
                  <a:lnTo>
                    <a:pt x="7830" y="2068"/>
                  </a:lnTo>
                  <a:lnTo>
                    <a:pt x="7832" y="2064"/>
                  </a:lnTo>
                  <a:lnTo>
                    <a:pt x="7835" y="2062"/>
                  </a:lnTo>
                  <a:lnTo>
                    <a:pt x="7839" y="2059"/>
                  </a:lnTo>
                  <a:lnTo>
                    <a:pt x="7844" y="2057"/>
                  </a:lnTo>
                  <a:lnTo>
                    <a:pt x="7849" y="2055"/>
                  </a:lnTo>
                  <a:lnTo>
                    <a:pt x="7856" y="2054"/>
                  </a:lnTo>
                  <a:lnTo>
                    <a:pt x="7862" y="2053"/>
                  </a:lnTo>
                  <a:lnTo>
                    <a:pt x="7868" y="2053"/>
                  </a:lnTo>
                  <a:lnTo>
                    <a:pt x="7868" y="2053"/>
                  </a:lnTo>
                  <a:lnTo>
                    <a:pt x="7874" y="2054"/>
                  </a:lnTo>
                  <a:lnTo>
                    <a:pt x="7880" y="2055"/>
                  </a:lnTo>
                  <a:lnTo>
                    <a:pt x="7893" y="2059"/>
                  </a:lnTo>
                  <a:lnTo>
                    <a:pt x="7906" y="2065"/>
                  </a:lnTo>
                  <a:lnTo>
                    <a:pt x="7919" y="2073"/>
                  </a:lnTo>
                  <a:lnTo>
                    <a:pt x="7919" y="2073"/>
                  </a:lnTo>
                  <a:lnTo>
                    <a:pt x="7929" y="2079"/>
                  </a:lnTo>
                  <a:lnTo>
                    <a:pt x="7935" y="2082"/>
                  </a:lnTo>
                  <a:lnTo>
                    <a:pt x="7939" y="2083"/>
                  </a:lnTo>
                  <a:lnTo>
                    <a:pt x="7941" y="2083"/>
                  </a:lnTo>
                  <a:lnTo>
                    <a:pt x="7948" y="2082"/>
                  </a:lnTo>
                  <a:lnTo>
                    <a:pt x="7948" y="2082"/>
                  </a:lnTo>
                  <a:lnTo>
                    <a:pt x="7956" y="2078"/>
                  </a:lnTo>
                  <a:lnTo>
                    <a:pt x="7963" y="2075"/>
                  </a:lnTo>
                  <a:lnTo>
                    <a:pt x="7967" y="2074"/>
                  </a:lnTo>
                  <a:lnTo>
                    <a:pt x="7972" y="2074"/>
                  </a:lnTo>
                  <a:lnTo>
                    <a:pt x="7977" y="2075"/>
                  </a:lnTo>
                  <a:lnTo>
                    <a:pt x="7983" y="2078"/>
                  </a:lnTo>
                  <a:lnTo>
                    <a:pt x="7983" y="2078"/>
                  </a:lnTo>
                  <a:lnTo>
                    <a:pt x="7989" y="2081"/>
                  </a:lnTo>
                  <a:lnTo>
                    <a:pt x="7993" y="2084"/>
                  </a:lnTo>
                  <a:lnTo>
                    <a:pt x="7998" y="2088"/>
                  </a:lnTo>
                  <a:lnTo>
                    <a:pt x="8002" y="2094"/>
                  </a:lnTo>
                  <a:lnTo>
                    <a:pt x="8006" y="2097"/>
                  </a:lnTo>
                  <a:lnTo>
                    <a:pt x="8011" y="2101"/>
                  </a:lnTo>
                  <a:lnTo>
                    <a:pt x="8011" y="2101"/>
                  </a:lnTo>
                  <a:lnTo>
                    <a:pt x="8016" y="2105"/>
                  </a:lnTo>
                  <a:lnTo>
                    <a:pt x="8017" y="2107"/>
                  </a:lnTo>
                  <a:lnTo>
                    <a:pt x="8017" y="2108"/>
                  </a:lnTo>
                  <a:lnTo>
                    <a:pt x="8015" y="2109"/>
                  </a:lnTo>
                  <a:lnTo>
                    <a:pt x="8010" y="2109"/>
                  </a:lnTo>
                  <a:lnTo>
                    <a:pt x="7997" y="2109"/>
                  </a:lnTo>
                  <a:lnTo>
                    <a:pt x="7983" y="2108"/>
                  </a:lnTo>
                  <a:lnTo>
                    <a:pt x="7983" y="2108"/>
                  </a:lnTo>
                  <a:lnTo>
                    <a:pt x="7977" y="2108"/>
                  </a:lnTo>
                  <a:lnTo>
                    <a:pt x="7972" y="2111"/>
                  </a:lnTo>
                  <a:lnTo>
                    <a:pt x="7968" y="2114"/>
                  </a:lnTo>
                  <a:lnTo>
                    <a:pt x="7966" y="2118"/>
                  </a:lnTo>
                  <a:lnTo>
                    <a:pt x="7965" y="2123"/>
                  </a:lnTo>
                  <a:lnTo>
                    <a:pt x="7966" y="2128"/>
                  </a:lnTo>
                  <a:lnTo>
                    <a:pt x="7968" y="2133"/>
                  </a:lnTo>
                  <a:lnTo>
                    <a:pt x="7972" y="2137"/>
                  </a:lnTo>
                  <a:lnTo>
                    <a:pt x="7972" y="2137"/>
                  </a:lnTo>
                  <a:lnTo>
                    <a:pt x="7976" y="2141"/>
                  </a:lnTo>
                  <a:lnTo>
                    <a:pt x="7980" y="2143"/>
                  </a:lnTo>
                  <a:lnTo>
                    <a:pt x="7984" y="2144"/>
                  </a:lnTo>
                  <a:lnTo>
                    <a:pt x="7988" y="2144"/>
                  </a:lnTo>
                  <a:lnTo>
                    <a:pt x="7991" y="2143"/>
                  </a:lnTo>
                  <a:lnTo>
                    <a:pt x="7995" y="2142"/>
                  </a:lnTo>
                  <a:lnTo>
                    <a:pt x="8003" y="2137"/>
                  </a:lnTo>
                  <a:lnTo>
                    <a:pt x="8003" y="2137"/>
                  </a:lnTo>
                  <a:lnTo>
                    <a:pt x="8010" y="2133"/>
                  </a:lnTo>
                  <a:lnTo>
                    <a:pt x="8016" y="2131"/>
                  </a:lnTo>
                  <a:lnTo>
                    <a:pt x="8022" y="2130"/>
                  </a:lnTo>
                  <a:lnTo>
                    <a:pt x="8027" y="2127"/>
                  </a:lnTo>
                  <a:lnTo>
                    <a:pt x="8027" y="2127"/>
                  </a:lnTo>
                  <a:lnTo>
                    <a:pt x="8030" y="2126"/>
                  </a:lnTo>
                  <a:lnTo>
                    <a:pt x="8034" y="2125"/>
                  </a:lnTo>
                  <a:lnTo>
                    <a:pt x="8037" y="2126"/>
                  </a:lnTo>
                  <a:lnTo>
                    <a:pt x="8042" y="2127"/>
                  </a:lnTo>
                  <a:lnTo>
                    <a:pt x="8050" y="2131"/>
                  </a:lnTo>
                  <a:lnTo>
                    <a:pt x="8059" y="2135"/>
                  </a:lnTo>
                  <a:lnTo>
                    <a:pt x="8059" y="2135"/>
                  </a:lnTo>
                  <a:lnTo>
                    <a:pt x="8063" y="2137"/>
                  </a:lnTo>
                  <a:lnTo>
                    <a:pt x="8066" y="2137"/>
                  </a:lnTo>
                  <a:lnTo>
                    <a:pt x="8068" y="2137"/>
                  </a:lnTo>
                  <a:lnTo>
                    <a:pt x="8071" y="2137"/>
                  </a:lnTo>
                  <a:lnTo>
                    <a:pt x="8075" y="2134"/>
                  </a:lnTo>
                  <a:lnTo>
                    <a:pt x="8080" y="2130"/>
                  </a:lnTo>
                  <a:lnTo>
                    <a:pt x="8080" y="2130"/>
                  </a:lnTo>
                  <a:lnTo>
                    <a:pt x="8093" y="2120"/>
                  </a:lnTo>
                  <a:lnTo>
                    <a:pt x="8100" y="2113"/>
                  </a:lnTo>
                  <a:lnTo>
                    <a:pt x="8103" y="2109"/>
                  </a:lnTo>
                  <a:lnTo>
                    <a:pt x="8105" y="2105"/>
                  </a:lnTo>
                  <a:lnTo>
                    <a:pt x="8105" y="2105"/>
                  </a:lnTo>
                  <a:lnTo>
                    <a:pt x="8107" y="2103"/>
                  </a:lnTo>
                  <a:lnTo>
                    <a:pt x="8108" y="2102"/>
                  </a:lnTo>
                  <a:lnTo>
                    <a:pt x="8111" y="2101"/>
                  </a:lnTo>
                  <a:lnTo>
                    <a:pt x="8114" y="2101"/>
                  </a:lnTo>
                  <a:lnTo>
                    <a:pt x="8119" y="2102"/>
                  </a:lnTo>
                  <a:lnTo>
                    <a:pt x="8125" y="2104"/>
                  </a:lnTo>
                  <a:lnTo>
                    <a:pt x="8138" y="2111"/>
                  </a:lnTo>
                  <a:lnTo>
                    <a:pt x="8147" y="2117"/>
                  </a:lnTo>
                  <a:lnTo>
                    <a:pt x="8147" y="2117"/>
                  </a:lnTo>
                  <a:lnTo>
                    <a:pt x="8150" y="2119"/>
                  </a:lnTo>
                  <a:lnTo>
                    <a:pt x="8152" y="2120"/>
                  </a:lnTo>
                  <a:lnTo>
                    <a:pt x="8155" y="2120"/>
                  </a:lnTo>
                  <a:lnTo>
                    <a:pt x="8157" y="2119"/>
                  </a:lnTo>
                  <a:lnTo>
                    <a:pt x="8161" y="2115"/>
                  </a:lnTo>
                  <a:lnTo>
                    <a:pt x="8163" y="2111"/>
                  </a:lnTo>
                  <a:lnTo>
                    <a:pt x="8163" y="2111"/>
                  </a:lnTo>
                  <a:lnTo>
                    <a:pt x="8165" y="2109"/>
                  </a:lnTo>
                  <a:lnTo>
                    <a:pt x="8167" y="2107"/>
                  </a:lnTo>
                  <a:lnTo>
                    <a:pt x="8171" y="2107"/>
                  </a:lnTo>
                  <a:lnTo>
                    <a:pt x="8175" y="2106"/>
                  </a:lnTo>
                  <a:lnTo>
                    <a:pt x="8185" y="2107"/>
                  </a:lnTo>
                  <a:lnTo>
                    <a:pt x="8195" y="2109"/>
                  </a:lnTo>
                  <a:lnTo>
                    <a:pt x="8195" y="2109"/>
                  </a:lnTo>
                  <a:lnTo>
                    <a:pt x="8201" y="2110"/>
                  </a:lnTo>
                  <a:lnTo>
                    <a:pt x="8205" y="2110"/>
                  </a:lnTo>
                  <a:lnTo>
                    <a:pt x="8208" y="2109"/>
                  </a:lnTo>
                  <a:lnTo>
                    <a:pt x="8211" y="2108"/>
                  </a:lnTo>
                  <a:lnTo>
                    <a:pt x="8216" y="2105"/>
                  </a:lnTo>
                  <a:lnTo>
                    <a:pt x="8223" y="2102"/>
                  </a:lnTo>
                  <a:lnTo>
                    <a:pt x="8223" y="2102"/>
                  </a:lnTo>
                  <a:lnTo>
                    <a:pt x="8226" y="2101"/>
                  </a:lnTo>
                  <a:lnTo>
                    <a:pt x="8228" y="2099"/>
                  </a:lnTo>
                  <a:lnTo>
                    <a:pt x="8228" y="2097"/>
                  </a:lnTo>
                  <a:lnTo>
                    <a:pt x="8228" y="2094"/>
                  </a:lnTo>
                  <a:lnTo>
                    <a:pt x="8224" y="2089"/>
                  </a:lnTo>
                  <a:lnTo>
                    <a:pt x="8220" y="2084"/>
                  </a:lnTo>
                  <a:lnTo>
                    <a:pt x="8220" y="2084"/>
                  </a:lnTo>
                  <a:lnTo>
                    <a:pt x="8218" y="2082"/>
                  </a:lnTo>
                  <a:lnTo>
                    <a:pt x="8215" y="2081"/>
                  </a:lnTo>
                  <a:lnTo>
                    <a:pt x="8209" y="2080"/>
                  </a:lnTo>
                  <a:lnTo>
                    <a:pt x="8202" y="2079"/>
                  </a:lnTo>
                  <a:lnTo>
                    <a:pt x="8197" y="2077"/>
                  </a:lnTo>
                  <a:lnTo>
                    <a:pt x="8191" y="2075"/>
                  </a:lnTo>
                  <a:lnTo>
                    <a:pt x="8191" y="2075"/>
                  </a:lnTo>
                  <a:lnTo>
                    <a:pt x="8186" y="2073"/>
                  </a:lnTo>
                  <a:lnTo>
                    <a:pt x="8183" y="2073"/>
                  </a:lnTo>
                  <a:lnTo>
                    <a:pt x="8180" y="2074"/>
                  </a:lnTo>
                  <a:lnTo>
                    <a:pt x="8178" y="2077"/>
                  </a:lnTo>
                  <a:lnTo>
                    <a:pt x="8175" y="2082"/>
                  </a:lnTo>
                  <a:lnTo>
                    <a:pt x="8173" y="2083"/>
                  </a:lnTo>
                  <a:lnTo>
                    <a:pt x="8171" y="2084"/>
                  </a:lnTo>
                  <a:lnTo>
                    <a:pt x="8171" y="2084"/>
                  </a:lnTo>
                  <a:lnTo>
                    <a:pt x="8169" y="2083"/>
                  </a:lnTo>
                  <a:lnTo>
                    <a:pt x="8167" y="2082"/>
                  </a:lnTo>
                  <a:lnTo>
                    <a:pt x="8165" y="2079"/>
                  </a:lnTo>
                  <a:lnTo>
                    <a:pt x="8164" y="2076"/>
                  </a:lnTo>
                  <a:lnTo>
                    <a:pt x="8163" y="2067"/>
                  </a:lnTo>
                  <a:lnTo>
                    <a:pt x="8162" y="2057"/>
                  </a:lnTo>
                  <a:lnTo>
                    <a:pt x="8162" y="2057"/>
                  </a:lnTo>
                  <a:lnTo>
                    <a:pt x="8162" y="2050"/>
                  </a:lnTo>
                  <a:lnTo>
                    <a:pt x="8163" y="2044"/>
                  </a:lnTo>
                  <a:lnTo>
                    <a:pt x="8164" y="2043"/>
                  </a:lnTo>
                  <a:lnTo>
                    <a:pt x="8165" y="2041"/>
                  </a:lnTo>
                  <a:lnTo>
                    <a:pt x="8167" y="2040"/>
                  </a:lnTo>
                  <a:lnTo>
                    <a:pt x="8169" y="2040"/>
                  </a:lnTo>
                  <a:lnTo>
                    <a:pt x="8169" y="2040"/>
                  </a:lnTo>
                  <a:lnTo>
                    <a:pt x="8171" y="2039"/>
                  </a:lnTo>
                  <a:lnTo>
                    <a:pt x="8174" y="2038"/>
                  </a:lnTo>
                  <a:lnTo>
                    <a:pt x="8178" y="2032"/>
                  </a:lnTo>
                  <a:lnTo>
                    <a:pt x="8182" y="2024"/>
                  </a:lnTo>
                  <a:lnTo>
                    <a:pt x="8186" y="2017"/>
                  </a:lnTo>
                  <a:lnTo>
                    <a:pt x="8186" y="2017"/>
                  </a:lnTo>
                  <a:lnTo>
                    <a:pt x="8188" y="2014"/>
                  </a:lnTo>
                  <a:lnTo>
                    <a:pt x="8191" y="2011"/>
                  </a:lnTo>
                  <a:lnTo>
                    <a:pt x="8200" y="2004"/>
                  </a:lnTo>
                  <a:lnTo>
                    <a:pt x="8211" y="1996"/>
                  </a:lnTo>
                  <a:lnTo>
                    <a:pt x="8224" y="1989"/>
                  </a:lnTo>
                  <a:lnTo>
                    <a:pt x="8224" y="1989"/>
                  </a:lnTo>
                  <a:lnTo>
                    <a:pt x="8230" y="1984"/>
                  </a:lnTo>
                  <a:lnTo>
                    <a:pt x="8236" y="1978"/>
                  </a:lnTo>
                  <a:lnTo>
                    <a:pt x="8247" y="1967"/>
                  </a:lnTo>
                  <a:lnTo>
                    <a:pt x="8259" y="1955"/>
                  </a:lnTo>
                  <a:lnTo>
                    <a:pt x="8266" y="1949"/>
                  </a:lnTo>
                  <a:lnTo>
                    <a:pt x="8274" y="1942"/>
                  </a:lnTo>
                  <a:lnTo>
                    <a:pt x="8274" y="1942"/>
                  </a:lnTo>
                  <a:lnTo>
                    <a:pt x="8283" y="1935"/>
                  </a:lnTo>
                  <a:lnTo>
                    <a:pt x="8292" y="1927"/>
                  </a:lnTo>
                  <a:lnTo>
                    <a:pt x="8310" y="1908"/>
                  </a:lnTo>
                  <a:lnTo>
                    <a:pt x="8328" y="1888"/>
                  </a:lnTo>
                  <a:lnTo>
                    <a:pt x="8344" y="1872"/>
                  </a:lnTo>
                  <a:lnTo>
                    <a:pt x="8344" y="1872"/>
                  </a:lnTo>
                  <a:lnTo>
                    <a:pt x="8352" y="1866"/>
                  </a:lnTo>
                  <a:lnTo>
                    <a:pt x="8360" y="1861"/>
                  </a:lnTo>
                  <a:lnTo>
                    <a:pt x="8367" y="1858"/>
                  </a:lnTo>
                  <a:lnTo>
                    <a:pt x="8376" y="1856"/>
                  </a:lnTo>
                  <a:lnTo>
                    <a:pt x="8383" y="1855"/>
                  </a:lnTo>
                  <a:lnTo>
                    <a:pt x="8390" y="1855"/>
                  </a:lnTo>
                  <a:lnTo>
                    <a:pt x="8396" y="1855"/>
                  </a:lnTo>
                  <a:lnTo>
                    <a:pt x="8402" y="1857"/>
                  </a:lnTo>
                  <a:lnTo>
                    <a:pt x="8402" y="1857"/>
                  </a:lnTo>
                  <a:lnTo>
                    <a:pt x="8411" y="1859"/>
                  </a:lnTo>
                  <a:lnTo>
                    <a:pt x="8418" y="1860"/>
                  </a:lnTo>
                  <a:lnTo>
                    <a:pt x="8421" y="1859"/>
                  </a:lnTo>
                  <a:lnTo>
                    <a:pt x="8424" y="1857"/>
                  </a:lnTo>
                  <a:lnTo>
                    <a:pt x="8430" y="1852"/>
                  </a:lnTo>
                  <a:lnTo>
                    <a:pt x="8430" y="1852"/>
                  </a:lnTo>
                  <a:lnTo>
                    <a:pt x="8432" y="1850"/>
                  </a:lnTo>
                  <a:lnTo>
                    <a:pt x="8434" y="1849"/>
                  </a:lnTo>
                  <a:lnTo>
                    <a:pt x="8439" y="1848"/>
                  </a:lnTo>
                  <a:lnTo>
                    <a:pt x="8445" y="1848"/>
                  </a:lnTo>
                  <a:lnTo>
                    <a:pt x="8451" y="1849"/>
                  </a:lnTo>
                  <a:lnTo>
                    <a:pt x="8462" y="1850"/>
                  </a:lnTo>
                  <a:lnTo>
                    <a:pt x="8466" y="1850"/>
                  </a:lnTo>
                  <a:lnTo>
                    <a:pt x="8467" y="1849"/>
                  </a:lnTo>
                  <a:lnTo>
                    <a:pt x="8468" y="1848"/>
                  </a:lnTo>
                  <a:lnTo>
                    <a:pt x="8468" y="1848"/>
                  </a:lnTo>
                  <a:lnTo>
                    <a:pt x="8469" y="1846"/>
                  </a:lnTo>
                  <a:lnTo>
                    <a:pt x="8471" y="1844"/>
                  </a:lnTo>
                  <a:lnTo>
                    <a:pt x="8475" y="1842"/>
                  </a:lnTo>
                  <a:lnTo>
                    <a:pt x="8480" y="1842"/>
                  </a:lnTo>
                  <a:lnTo>
                    <a:pt x="8485" y="1842"/>
                  </a:lnTo>
                  <a:lnTo>
                    <a:pt x="8485" y="1842"/>
                  </a:lnTo>
                  <a:lnTo>
                    <a:pt x="8488" y="1843"/>
                  </a:lnTo>
                  <a:lnTo>
                    <a:pt x="8491" y="1845"/>
                  </a:lnTo>
                  <a:lnTo>
                    <a:pt x="8495" y="1849"/>
                  </a:lnTo>
                  <a:lnTo>
                    <a:pt x="8503" y="1863"/>
                  </a:lnTo>
                  <a:lnTo>
                    <a:pt x="8503" y="1863"/>
                  </a:lnTo>
                  <a:lnTo>
                    <a:pt x="8506" y="1865"/>
                  </a:lnTo>
                  <a:lnTo>
                    <a:pt x="8510" y="1867"/>
                  </a:lnTo>
                  <a:lnTo>
                    <a:pt x="8514" y="1866"/>
                  </a:lnTo>
                  <a:lnTo>
                    <a:pt x="8518" y="1865"/>
                  </a:lnTo>
                  <a:lnTo>
                    <a:pt x="8522" y="1862"/>
                  </a:lnTo>
                  <a:lnTo>
                    <a:pt x="8526" y="1859"/>
                  </a:lnTo>
                  <a:lnTo>
                    <a:pt x="8529" y="1856"/>
                  </a:lnTo>
                  <a:lnTo>
                    <a:pt x="8532" y="1852"/>
                  </a:lnTo>
                  <a:lnTo>
                    <a:pt x="8532" y="1852"/>
                  </a:lnTo>
                  <a:lnTo>
                    <a:pt x="8534" y="1848"/>
                  </a:lnTo>
                  <a:lnTo>
                    <a:pt x="8536" y="1846"/>
                  </a:lnTo>
                  <a:lnTo>
                    <a:pt x="8539" y="1844"/>
                  </a:lnTo>
                  <a:lnTo>
                    <a:pt x="8543" y="1843"/>
                  </a:lnTo>
                  <a:lnTo>
                    <a:pt x="8546" y="1843"/>
                  </a:lnTo>
                  <a:lnTo>
                    <a:pt x="8549" y="1844"/>
                  </a:lnTo>
                  <a:lnTo>
                    <a:pt x="8552" y="1846"/>
                  </a:lnTo>
                  <a:lnTo>
                    <a:pt x="8555" y="1849"/>
                  </a:lnTo>
                  <a:lnTo>
                    <a:pt x="8555" y="1849"/>
                  </a:lnTo>
                  <a:lnTo>
                    <a:pt x="8557" y="1852"/>
                  </a:lnTo>
                  <a:lnTo>
                    <a:pt x="8558" y="1854"/>
                  </a:lnTo>
                  <a:lnTo>
                    <a:pt x="8557" y="1856"/>
                  </a:lnTo>
                  <a:lnTo>
                    <a:pt x="8556" y="1858"/>
                  </a:lnTo>
                  <a:lnTo>
                    <a:pt x="8552" y="1862"/>
                  </a:lnTo>
                  <a:lnTo>
                    <a:pt x="8550" y="1864"/>
                  </a:lnTo>
                  <a:lnTo>
                    <a:pt x="8549" y="1868"/>
                  </a:lnTo>
                  <a:lnTo>
                    <a:pt x="8549" y="1868"/>
                  </a:lnTo>
                  <a:lnTo>
                    <a:pt x="8546" y="1874"/>
                  </a:lnTo>
                  <a:lnTo>
                    <a:pt x="8543" y="1878"/>
                  </a:lnTo>
                  <a:lnTo>
                    <a:pt x="8529" y="1888"/>
                  </a:lnTo>
                  <a:lnTo>
                    <a:pt x="8529" y="1888"/>
                  </a:lnTo>
                  <a:lnTo>
                    <a:pt x="8522" y="1895"/>
                  </a:lnTo>
                  <a:lnTo>
                    <a:pt x="8519" y="1898"/>
                  </a:lnTo>
                  <a:lnTo>
                    <a:pt x="8519" y="1899"/>
                  </a:lnTo>
                  <a:lnTo>
                    <a:pt x="8519" y="1901"/>
                  </a:lnTo>
                  <a:lnTo>
                    <a:pt x="8521" y="1907"/>
                  </a:lnTo>
                  <a:lnTo>
                    <a:pt x="8521" y="1907"/>
                  </a:lnTo>
                  <a:lnTo>
                    <a:pt x="8523" y="1911"/>
                  </a:lnTo>
                  <a:lnTo>
                    <a:pt x="8524" y="1913"/>
                  </a:lnTo>
                  <a:lnTo>
                    <a:pt x="8527" y="1916"/>
                  </a:lnTo>
                  <a:lnTo>
                    <a:pt x="8528" y="1917"/>
                  </a:lnTo>
                  <a:lnTo>
                    <a:pt x="8529" y="1918"/>
                  </a:lnTo>
                  <a:lnTo>
                    <a:pt x="8530" y="1921"/>
                  </a:lnTo>
                  <a:lnTo>
                    <a:pt x="8530" y="1925"/>
                  </a:lnTo>
                  <a:lnTo>
                    <a:pt x="8530" y="1925"/>
                  </a:lnTo>
                  <a:lnTo>
                    <a:pt x="8531" y="1933"/>
                  </a:lnTo>
                  <a:lnTo>
                    <a:pt x="8531" y="1935"/>
                  </a:lnTo>
                  <a:lnTo>
                    <a:pt x="8533" y="1936"/>
                  </a:lnTo>
                  <a:lnTo>
                    <a:pt x="8534" y="1936"/>
                  </a:lnTo>
                  <a:lnTo>
                    <a:pt x="8536" y="1936"/>
                  </a:lnTo>
                  <a:lnTo>
                    <a:pt x="8542" y="1933"/>
                  </a:lnTo>
                  <a:lnTo>
                    <a:pt x="8542" y="1933"/>
                  </a:lnTo>
                  <a:lnTo>
                    <a:pt x="8545" y="1932"/>
                  </a:lnTo>
                  <a:lnTo>
                    <a:pt x="8547" y="1931"/>
                  </a:lnTo>
                  <a:lnTo>
                    <a:pt x="8549" y="1932"/>
                  </a:lnTo>
                  <a:lnTo>
                    <a:pt x="8550" y="1933"/>
                  </a:lnTo>
                  <a:lnTo>
                    <a:pt x="8553" y="1937"/>
                  </a:lnTo>
                  <a:lnTo>
                    <a:pt x="8554" y="1943"/>
                  </a:lnTo>
                  <a:lnTo>
                    <a:pt x="8554" y="1943"/>
                  </a:lnTo>
                  <a:lnTo>
                    <a:pt x="8553" y="1946"/>
                  </a:lnTo>
                  <a:lnTo>
                    <a:pt x="8552" y="1948"/>
                  </a:lnTo>
                  <a:lnTo>
                    <a:pt x="8549" y="1952"/>
                  </a:lnTo>
                  <a:lnTo>
                    <a:pt x="8544" y="1956"/>
                  </a:lnTo>
                  <a:lnTo>
                    <a:pt x="8542" y="1960"/>
                  </a:lnTo>
                  <a:lnTo>
                    <a:pt x="8541" y="1965"/>
                  </a:lnTo>
                  <a:lnTo>
                    <a:pt x="8541" y="1965"/>
                  </a:lnTo>
                  <a:lnTo>
                    <a:pt x="8539" y="1968"/>
                  </a:lnTo>
                  <a:lnTo>
                    <a:pt x="8541" y="1970"/>
                  </a:lnTo>
                  <a:lnTo>
                    <a:pt x="8542" y="1971"/>
                  </a:lnTo>
                  <a:lnTo>
                    <a:pt x="8543" y="1972"/>
                  </a:lnTo>
                  <a:lnTo>
                    <a:pt x="8547" y="1973"/>
                  </a:lnTo>
                  <a:lnTo>
                    <a:pt x="8552" y="1971"/>
                  </a:lnTo>
                  <a:lnTo>
                    <a:pt x="8564" y="1966"/>
                  </a:lnTo>
                  <a:lnTo>
                    <a:pt x="8575" y="1960"/>
                  </a:lnTo>
                  <a:lnTo>
                    <a:pt x="8575" y="1960"/>
                  </a:lnTo>
                  <a:lnTo>
                    <a:pt x="8586" y="1952"/>
                  </a:lnTo>
                  <a:lnTo>
                    <a:pt x="8599" y="1943"/>
                  </a:lnTo>
                  <a:lnTo>
                    <a:pt x="8613" y="1931"/>
                  </a:lnTo>
                  <a:lnTo>
                    <a:pt x="8628" y="1916"/>
                  </a:lnTo>
                  <a:lnTo>
                    <a:pt x="8628" y="1916"/>
                  </a:lnTo>
                  <a:lnTo>
                    <a:pt x="8635" y="1908"/>
                  </a:lnTo>
                  <a:lnTo>
                    <a:pt x="8642" y="1902"/>
                  </a:lnTo>
                  <a:lnTo>
                    <a:pt x="8650" y="1896"/>
                  </a:lnTo>
                  <a:lnTo>
                    <a:pt x="8658" y="1890"/>
                  </a:lnTo>
                  <a:lnTo>
                    <a:pt x="8674" y="1881"/>
                  </a:lnTo>
                  <a:lnTo>
                    <a:pt x="8689" y="1872"/>
                  </a:lnTo>
                  <a:lnTo>
                    <a:pt x="8689" y="1872"/>
                  </a:lnTo>
                  <a:lnTo>
                    <a:pt x="8696" y="1868"/>
                  </a:lnTo>
                  <a:lnTo>
                    <a:pt x="8701" y="1867"/>
                  </a:lnTo>
                  <a:lnTo>
                    <a:pt x="8705" y="1867"/>
                  </a:lnTo>
                  <a:lnTo>
                    <a:pt x="8708" y="1868"/>
                  </a:lnTo>
                  <a:lnTo>
                    <a:pt x="8715" y="1872"/>
                  </a:lnTo>
                  <a:lnTo>
                    <a:pt x="8719" y="1873"/>
                  </a:lnTo>
                  <a:lnTo>
                    <a:pt x="8723" y="1875"/>
                  </a:lnTo>
                  <a:lnTo>
                    <a:pt x="8723" y="1875"/>
                  </a:lnTo>
                  <a:lnTo>
                    <a:pt x="8727" y="1875"/>
                  </a:lnTo>
                  <a:lnTo>
                    <a:pt x="8730" y="1874"/>
                  </a:lnTo>
                  <a:lnTo>
                    <a:pt x="8732" y="1871"/>
                  </a:lnTo>
                  <a:lnTo>
                    <a:pt x="8734" y="1868"/>
                  </a:lnTo>
                  <a:lnTo>
                    <a:pt x="8734" y="1864"/>
                  </a:lnTo>
                  <a:lnTo>
                    <a:pt x="8734" y="1860"/>
                  </a:lnTo>
                  <a:lnTo>
                    <a:pt x="8733" y="1852"/>
                  </a:lnTo>
                  <a:lnTo>
                    <a:pt x="8733" y="1852"/>
                  </a:lnTo>
                  <a:lnTo>
                    <a:pt x="8731" y="1845"/>
                  </a:lnTo>
                  <a:lnTo>
                    <a:pt x="8731" y="1841"/>
                  </a:lnTo>
                  <a:lnTo>
                    <a:pt x="8732" y="1837"/>
                  </a:lnTo>
                  <a:lnTo>
                    <a:pt x="8733" y="1830"/>
                  </a:lnTo>
                  <a:lnTo>
                    <a:pt x="8733" y="1830"/>
                  </a:lnTo>
                  <a:lnTo>
                    <a:pt x="8733" y="1818"/>
                  </a:lnTo>
                  <a:lnTo>
                    <a:pt x="8734" y="1813"/>
                  </a:lnTo>
                  <a:lnTo>
                    <a:pt x="8736" y="1810"/>
                  </a:lnTo>
                  <a:lnTo>
                    <a:pt x="8736" y="1810"/>
                  </a:lnTo>
                  <a:lnTo>
                    <a:pt x="8744" y="1796"/>
                  </a:lnTo>
                  <a:lnTo>
                    <a:pt x="8750" y="1787"/>
                  </a:lnTo>
                  <a:lnTo>
                    <a:pt x="8754" y="1778"/>
                  </a:lnTo>
                  <a:lnTo>
                    <a:pt x="8754" y="1778"/>
                  </a:lnTo>
                  <a:lnTo>
                    <a:pt x="8757" y="1774"/>
                  </a:lnTo>
                  <a:lnTo>
                    <a:pt x="8760" y="1773"/>
                  </a:lnTo>
                  <a:lnTo>
                    <a:pt x="8765" y="1772"/>
                  </a:lnTo>
                  <a:lnTo>
                    <a:pt x="8770" y="1772"/>
                  </a:lnTo>
                  <a:lnTo>
                    <a:pt x="8778" y="1772"/>
                  </a:lnTo>
                  <a:lnTo>
                    <a:pt x="8782" y="1771"/>
                  </a:lnTo>
                  <a:lnTo>
                    <a:pt x="8784" y="1769"/>
                  </a:lnTo>
                  <a:lnTo>
                    <a:pt x="8784" y="1769"/>
                  </a:lnTo>
                  <a:lnTo>
                    <a:pt x="8786" y="1767"/>
                  </a:lnTo>
                  <a:lnTo>
                    <a:pt x="8789" y="1765"/>
                  </a:lnTo>
                  <a:lnTo>
                    <a:pt x="8793" y="1765"/>
                  </a:lnTo>
                  <a:lnTo>
                    <a:pt x="8799" y="1765"/>
                  </a:lnTo>
                  <a:lnTo>
                    <a:pt x="8809" y="1766"/>
                  </a:lnTo>
                  <a:lnTo>
                    <a:pt x="8820" y="1766"/>
                  </a:lnTo>
                  <a:lnTo>
                    <a:pt x="8820" y="1766"/>
                  </a:lnTo>
                  <a:lnTo>
                    <a:pt x="8826" y="1766"/>
                  </a:lnTo>
                  <a:lnTo>
                    <a:pt x="8831" y="1767"/>
                  </a:lnTo>
                  <a:lnTo>
                    <a:pt x="8835" y="1768"/>
                  </a:lnTo>
                  <a:lnTo>
                    <a:pt x="8838" y="1770"/>
                  </a:lnTo>
                  <a:lnTo>
                    <a:pt x="8841" y="1773"/>
                  </a:lnTo>
                  <a:lnTo>
                    <a:pt x="8843" y="1776"/>
                  </a:lnTo>
                  <a:lnTo>
                    <a:pt x="8844" y="1779"/>
                  </a:lnTo>
                  <a:lnTo>
                    <a:pt x="8845" y="1783"/>
                  </a:lnTo>
                  <a:lnTo>
                    <a:pt x="8845" y="1783"/>
                  </a:lnTo>
                  <a:lnTo>
                    <a:pt x="8845" y="1784"/>
                  </a:lnTo>
                  <a:lnTo>
                    <a:pt x="8844" y="1786"/>
                  </a:lnTo>
                  <a:lnTo>
                    <a:pt x="8841" y="1787"/>
                  </a:lnTo>
                  <a:lnTo>
                    <a:pt x="8837" y="1787"/>
                  </a:lnTo>
                  <a:lnTo>
                    <a:pt x="8832" y="1787"/>
                  </a:lnTo>
                  <a:lnTo>
                    <a:pt x="8821" y="1786"/>
                  </a:lnTo>
                  <a:lnTo>
                    <a:pt x="8816" y="1786"/>
                  </a:lnTo>
                  <a:lnTo>
                    <a:pt x="8812" y="1787"/>
                  </a:lnTo>
                  <a:lnTo>
                    <a:pt x="8812" y="1787"/>
                  </a:lnTo>
                  <a:lnTo>
                    <a:pt x="8809" y="1789"/>
                  </a:lnTo>
                  <a:lnTo>
                    <a:pt x="8806" y="1792"/>
                  </a:lnTo>
                  <a:lnTo>
                    <a:pt x="8804" y="1796"/>
                  </a:lnTo>
                  <a:lnTo>
                    <a:pt x="8802" y="1800"/>
                  </a:lnTo>
                  <a:lnTo>
                    <a:pt x="8800" y="1812"/>
                  </a:lnTo>
                  <a:lnTo>
                    <a:pt x="8797" y="1822"/>
                  </a:lnTo>
                  <a:lnTo>
                    <a:pt x="8797" y="1822"/>
                  </a:lnTo>
                  <a:lnTo>
                    <a:pt x="8797" y="1832"/>
                  </a:lnTo>
                  <a:lnTo>
                    <a:pt x="8797" y="1842"/>
                  </a:lnTo>
                  <a:lnTo>
                    <a:pt x="8796" y="1846"/>
                  </a:lnTo>
                  <a:lnTo>
                    <a:pt x="8794" y="1850"/>
                  </a:lnTo>
                  <a:lnTo>
                    <a:pt x="8792" y="1855"/>
                  </a:lnTo>
                  <a:lnTo>
                    <a:pt x="8788" y="1860"/>
                  </a:lnTo>
                  <a:lnTo>
                    <a:pt x="8788" y="1860"/>
                  </a:lnTo>
                  <a:lnTo>
                    <a:pt x="8781" y="1867"/>
                  </a:lnTo>
                  <a:lnTo>
                    <a:pt x="8778" y="1871"/>
                  </a:lnTo>
                  <a:lnTo>
                    <a:pt x="8777" y="1874"/>
                  </a:lnTo>
                  <a:lnTo>
                    <a:pt x="8776" y="1878"/>
                  </a:lnTo>
                  <a:lnTo>
                    <a:pt x="8776" y="1878"/>
                  </a:lnTo>
                  <a:lnTo>
                    <a:pt x="8776" y="1881"/>
                  </a:lnTo>
                  <a:lnTo>
                    <a:pt x="8778" y="1883"/>
                  </a:lnTo>
                  <a:lnTo>
                    <a:pt x="8782" y="1886"/>
                  </a:lnTo>
                  <a:lnTo>
                    <a:pt x="8787" y="1890"/>
                  </a:lnTo>
                  <a:lnTo>
                    <a:pt x="8789" y="1892"/>
                  </a:lnTo>
                  <a:lnTo>
                    <a:pt x="8790" y="1896"/>
                  </a:lnTo>
                  <a:lnTo>
                    <a:pt x="8790" y="1896"/>
                  </a:lnTo>
                  <a:lnTo>
                    <a:pt x="8791" y="1901"/>
                  </a:lnTo>
                  <a:lnTo>
                    <a:pt x="8791" y="1902"/>
                  </a:lnTo>
                  <a:lnTo>
                    <a:pt x="8790" y="1903"/>
                  </a:lnTo>
                  <a:lnTo>
                    <a:pt x="8785" y="1906"/>
                  </a:lnTo>
                  <a:lnTo>
                    <a:pt x="8778" y="1909"/>
                  </a:lnTo>
                  <a:lnTo>
                    <a:pt x="8778" y="1909"/>
                  </a:lnTo>
                  <a:lnTo>
                    <a:pt x="8774" y="1912"/>
                  </a:lnTo>
                  <a:lnTo>
                    <a:pt x="8770" y="1915"/>
                  </a:lnTo>
                  <a:lnTo>
                    <a:pt x="8768" y="1918"/>
                  </a:lnTo>
                  <a:lnTo>
                    <a:pt x="8767" y="1922"/>
                  </a:lnTo>
                  <a:lnTo>
                    <a:pt x="8765" y="1930"/>
                  </a:lnTo>
                  <a:lnTo>
                    <a:pt x="8765" y="1940"/>
                  </a:lnTo>
                  <a:lnTo>
                    <a:pt x="8765" y="1940"/>
                  </a:lnTo>
                  <a:lnTo>
                    <a:pt x="8764" y="1944"/>
                  </a:lnTo>
                  <a:lnTo>
                    <a:pt x="8762" y="1947"/>
                  </a:lnTo>
                  <a:lnTo>
                    <a:pt x="8758" y="1949"/>
                  </a:lnTo>
                  <a:lnTo>
                    <a:pt x="8753" y="1950"/>
                  </a:lnTo>
                  <a:lnTo>
                    <a:pt x="8742" y="1951"/>
                  </a:lnTo>
                  <a:lnTo>
                    <a:pt x="8728" y="1953"/>
                  </a:lnTo>
                  <a:lnTo>
                    <a:pt x="8728" y="1953"/>
                  </a:lnTo>
                  <a:lnTo>
                    <a:pt x="8722" y="1955"/>
                  </a:lnTo>
                  <a:lnTo>
                    <a:pt x="8716" y="1958"/>
                  </a:lnTo>
                  <a:lnTo>
                    <a:pt x="8705" y="1964"/>
                  </a:lnTo>
                  <a:lnTo>
                    <a:pt x="8695" y="1971"/>
                  </a:lnTo>
                  <a:lnTo>
                    <a:pt x="8691" y="1974"/>
                  </a:lnTo>
                  <a:lnTo>
                    <a:pt x="8686" y="1976"/>
                  </a:lnTo>
                  <a:lnTo>
                    <a:pt x="8686" y="1976"/>
                  </a:lnTo>
                  <a:lnTo>
                    <a:pt x="8676" y="1979"/>
                  </a:lnTo>
                  <a:lnTo>
                    <a:pt x="8667" y="1983"/>
                  </a:lnTo>
                  <a:lnTo>
                    <a:pt x="8663" y="1985"/>
                  </a:lnTo>
                  <a:lnTo>
                    <a:pt x="8660" y="1988"/>
                  </a:lnTo>
                  <a:lnTo>
                    <a:pt x="8657" y="1992"/>
                  </a:lnTo>
                  <a:lnTo>
                    <a:pt x="8656" y="1997"/>
                  </a:lnTo>
                  <a:lnTo>
                    <a:pt x="8656" y="1997"/>
                  </a:lnTo>
                  <a:lnTo>
                    <a:pt x="8653" y="2006"/>
                  </a:lnTo>
                  <a:lnTo>
                    <a:pt x="8650" y="2012"/>
                  </a:lnTo>
                  <a:lnTo>
                    <a:pt x="8644" y="2017"/>
                  </a:lnTo>
                  <a:lnTo>
                    <a:pt x="8635" y="2024"/>
                  </a:lnTo>
                  <a:lnTo>
                    <a:pt x="8635" y="2024"/>
                  </a:lnTo>
                  <a:lnTo>
                    <a:pt x="8623" y="2033"/>
                  </a:lnTo>
                  <a:lnTo>
                    <a:pt x="8614" y="2042"/>
                  </a:lnTo>
                  <a:lnTo>
                    <a:pt x="8605" y="2050"/>
                  </a:lnTo>
                  <a:lnTo>
                    <a:pt x="8600" y="2054"/>
                  </a:lnTo>
                  <a:lnTo>
                    <a:pt x="8595" y="2057"/>
                  </a:lnTo>
                  <a:lnTo>
                    <a:pt x="8595" y="2057"/>
                  </a:lnTo>
                  <a:lnTo>
                    <a:pt x="8585" y="2065"/>
                  </a:lnTo>
                  <a:lnTo>
                    <a:pt x="8573" y="2075"/>
                  </a:lnTo>
                  <a:lnTo>
                    <a:pt x="8561" y="2085"/>
                  </a:lnTo>
                  <a:lnTo>
                    <a:pt x="8549" y="2093"/>
                  </a:lnTo>
                  <a:lnTo>
                    <a:pt x="8549" y="2093"/>
                  </a:lnTo>
                  <a:lnTo>
                    <a:pt x="8538" y="2100"/>
                  </a:lnTo>
                  <a:lnTo>
                    <a:pt x="8535" y="2103"/>
                  </a:lnTo>
                  <a:lnTo>
                    <a:pt x="8532" y="2107"/>
                  </a:lnTo>
                  <a:lnTo>
                    <a:pt x="8527" y="2115"/>
                  </a:lnTo>
                  <a:lnTo>
                    <a:pt x="8520" y="2129"/>
                  </a:lnTo>
                  <a:lnTo>
                    <a:pt x="8520" y="2129"/>
                  </a:lnTo>
                  <a:lnTo>
                    <a:pt x="8515" y="2136"/>
                  </a:lnTo>
                  <a:lnTo>
                    <a:pt x="8511" y="2141"/>
                  </a:lnTo>
                  <a:lnTo>
                    <a:pt x="8502" y="2150"/>
                  </a:lnTo>
                  <a:lnTo>
                    <a:pt x="8492" y="2159"/>
                  </a:lnTo>
                  <a:lnTo>
                    <a:pt x="8480" y="2169"/>
                  </a:lnTo>
                  <a:lnTo>
                    <a:pt x="8480" y="2169"/>
                  </a:lnTo>
                  <a:lnTo>
                    <a:pt x="8460" y="2186"/>
                  </a:lnTo>
                  <a:lnTo>
                    <a:pt x="8437" y="2203"/>
                  </a:lnTo>
                  <a:lnTo>
                    <a:pt x="8437" y="2203"/>
                  </a:lnTo>
                  <a:lnTo>
                    <a:pt x="8423" y="2212"/>
                  </a:lnTo>
                  <a:lnTo>
                    <a:pt x="8418" y="2215"/>
                  </a:lnTo>
                  <a:lnTo>
                    <a:pt x="8414" y="2217"/>
                  </a:lnTo>
                  <a:lnTo>
                    <a:pt x="8410" y="2218"/>
                  </a:lnTo>
                  <a:lnTo>
                    <a:pt x="8406" y="2218"/>
                  </a:lnTo>
                  <a:lnTo>
                    <a:pt x="8398" y="2217"/>
                  </a:lnTo>
                  <a:lnTo>
                    <a:pt x="8398" y="2217"/>
                  </a:lnTo>
                  <a:lnTo>
                    <a:pt x="8391" y="2217"/>
                  </a:lnTo>
                  <a:lnTo>
                    <a:pt x="8389" y="2218"/>
                  </a:lnTo>
                  <a:lnTo>
                    <a:pt x="8387" y="2219"/>
                  </a:lnTo>
                  <a:lnTo>
                    <a:pt x="8382" y="2223"/>
                  </a:lnTo>
                  <a:lnTo>
                    <a:pt x="8377" y="2230"/>
                  </a:lnTo>
                  <a:lnTo>
                    <a:pt x="8377" y="2230"/>
                  </a:lnTo>
                  <a:lnTo>
                    <a:pt x="8372" y="2235"/>
                  </a:lnTo>
                  <a:lnTo>
                    <a:pt x="8369" y="2237"/>
                  </a:lnTo>
                  <a:lnTo>
                    <a:pt x="8366" y="2238"/>
                  </a:lnTo>
                  <a:lnTo>
                    <a:pt x="8360" y="2237"/>
                  </a:lnTo>
                  <a:lnTo>
                    <a:pt x="8351" y="2236"/>
                  </a:lnTo>
                  <a:lnTo>
                    <a:pt x="8351" y="2236"/>
                  </a:lnTo>
                  <a:lnTo>
                    <a:pt x="8343" y="2236"/>
                  </a:lnTo>
                  <a:lnTo>
                    <a:pt x="8339" y="2236"/>
                  </a:lnTo>
                  <a:lnTo>
                    <a:pt x="8336" y="2238"/>
                  </a:lnTo>
                  <a:lnTo>
                    <a:pt x="8331" y="2241"/>
                  </a:lnTo>
                  <a:lnTo>
                    <a:pt x="8331" y="2241"/>
                  </a:lnTo>
                  <a:lnTo>
                    <a:pt x="8328" y="2243"/>
                  </a:lnTo>
                  <a:lnTo>
                    <a:pt x="8327" y="2245"/>
                  </a:lnTo>
                  <a:lnTo>
                    <a:pt x="8327" y="2247"/>
                  </a:lnTo>
                  <a:lnTo>
                    <a:pt x="8328" y="2250"/>
                  </a:lnTo>
                  <a:lnTo>
                    <a:pt x="8331" y="2258"/>
                  </a:lnTo>
                  <a:lnTo>
                    <a:pt x="8336" y="2269"/>
                  </a:lnTo>
                  <a:lnTo>
                    <a:pt x="8336" y="2269"/>
                  </a:lnTo>
                  <a:lnTo>
                    <a:pt x="8337" y="2276"/>
                  </a:lnTo>
                  <a:lnTo>
                    <a:pt x="8336" y="2281"/>
                  </a:lnTo>
                  <a:lnTo>
                    <a:pt x="8334" y="2287"/>
                  </a:lnTo>
                  <a:lnTo>
                    <a:pt x="8331" y="2292"/>
                  </a:lnTo>
                  <a:lnTo>
                    <a:pt x="8327" y="2296"/>
                  </a:lnTo>
                  <a:lnTo>
                    <a:pt x="8322" y="2300"/>
                  </a:lnTo>
                  <a:lnTo>
                    <a:pt x="8315" y="2306"/>
                  </a:lnTo>
                  <a:lnTo>
                    <a:pt x="8315" y="2306"/>
                  </a:lnTo>
                  <a:lnTo>
                    <a:pt x="8308" y="2312"/>
                  </a:lnTo>
                  <a:lnTo>
                    <a:pt x="8298" y="2320"/>
                  </a:lnTo>
                  <a:lnTo>
                    <a:pt x="8288" y="2333"/>
                  </a:lnTo>
                  <a:lnTo>
                    <a:pt x="8283" y="2340"/>
                  </a:lnTo>
                  <a:lnTo>
                    <a:pt x="8278" y="2348"/>
                  </a:lnTo>
                  <a:lnTo>
                    <a:pt x="8278" y="2348"/>
                  </a:lnTo>
                  <a:lnTo>
                    <a:pt x="8270" y="2365"/>
                  </a:lnTo>
                  <a:lnTo>
                    <a:pt x="8263" y="2383"/>
                  </a:lnTo>
                  <a:lnTo>
                    <a:pt x="8258" y="2398"/>
                  </a:lnTo>
                  <a:lnTo>
                    <a:pt x="8256" y="2409"/>
                  </a:lnTo>
                  <a:lnTo>
                    <a:pt x="8256" y="2409"/>
                  </a:lnTo>
                  <a:lnTo>
                    <a:pt x="8255" y="2421"/>
                  </a:lnTo>
                  <a:lnTo>
                    <a:pt x="8253" y="2439"/>
                  </a:lnTo>
                  <a:lnTo>
                    <a:pt x="8251" y="2460"/>
                  </a:lnTo>
                  <a:lnTo>
                    <a:pt x="8249" y="2479"/>
                  </a:lnTo>
                  <a:lnTo>
                    <a:pt x="8249" y="2479"/>
                  </a:lnTo>
                  <a:lnTo>
                    <a:pt x="8250" y="2491"/>
                  </a:lnTo>
                  <a:lnTo>
                    <a:pt x="8252" y="2509"/>
                  </a:lnTo>
                  <a:lnTo>
                    <a:pt x="8261" y="2549"/>
                  </a:lnTo>
                  <a:lnTo>
                    <a:pt x="8270" y="2588"/>
                  </a:lnTo>
                  <a:lnTo>
                    <a:pt x="8274" y="2601"/>
                  </a:lnTo>
                  <a:lnTo>
                    <a:pt x="8276" y="2608"/>
                  </a:lnTo>
                  <a:lnTo>
                    <a:pt x="8276" y="2608"/>
                  </a:lnTo>
                  <a:lnTo>
                    <a:pt x="8277" y="2612"/>
                  </a:lnTo>
                  <a:lnTo>
                    <a:pt x="8278" y="2618"/>
                  </a:lnTo>
                  <a:lnTo>
                    <a:pt x="8277" y="2632"/>
                  </a:lnTo>
                  <a:lnTo>
                    <a:pt x="8277" y="2649"/>
                  </a:lnTo>
                  <a:lnTo>
                    <a:pt x="8277" y="2659"/>
                  </a:lnTo>
                  <a:lnTo>
                    <a:pt x="8279" y="2668"/>
                  </a:lnTo>
                  <a:lnTo>
                    <a:pt x="8279" y="2668"/>
                  </a:lnTo>
                  <a:lnTo>
                    <a:pt x="8281" y="2678"/>
                  </a:lnTo>
                  <a:lnTo>
                    <a:pt x="8284" y="2685"/>
                  </a:lnTo>
                  <a:lnTo>
                    <a:pt x="8288" y="2695"/>
                  </a:lnTo>
                  <a:lnTo>
                    <a:pt x="8293" y="2702"/>
                  </a:lnTo>
                  <a:lnTo>
                    <a:pt x="8298" y="2710"/>
                  </a:lnTo>
                  <a:lnTo>
                    <a:pt x="8298" y="2710"/>
                  </a:lnTo>
                  <a:lnTo>
                    <a:pt x="8300" y="2715"/>
                  </a:lnTo>
                  <a:lnTo>
                    <a:pt x="8301" y="2723"/>
                  </a:lnTo>
                  <a:lnTo>
                    <a:pt x="8302" y="2741"/>
                  </a:lnTo>
                  <a:lnTo>
                    <a:pt x="8302" y="2760"/>
                  </a:lnTo>
                  <a:lnTo>
                    <a:pt x="8303" y="2767"/>
                  </a:lnTo>
                  <a:lnTo>
                    <a:pt x="8305" y="2772"/>
                  </a:lnTo>
                  <a:lnTo>
                    <a:pt x="8305" y="2772"/>
                  </a:lnTo>
                  <a:lnTo>
                    <a:pt x="8307" y="2777"/>
                  </a:lnTo>
                  <a:lnTo>
                    <a:pt x="8308" y="2782"/>
                  </a:lnTo>
                  <a:lnTo>
                    <a:pt x="8309" y="2794"/>
                  </a:lnTo>
                  <a:lnTo>
                    <a:pt x="8310" y="2807"/>
                  </a:lnTo>
                  <a:lnTo>
                    <a:pt x="8310" y="2813"/>
                  </a:lnTo>
                  <a:lnTo>
                    <a:pt x="8312" y="2819"/>
                  </a:lnTo>
                  <a:lnTo>
                    <a:pt x="8312" y="2819"/>
                  </a:lnTo>
                  <a:lnTo>
                    <a:pt x="8315" y="2826"/>
                  </a:lnTo>
                  <a:lnTo>
                    <a:pt x="8318" y="2830"/>
                  </a:lnTo>
                  <a:lnTo>
                    <a:pt x="8320" y="2834"/>
                  </a:lnTo>
                  <a:lnTo>
                    <a:pt x="8320" y="2841"/>
                  </a:lnTo>
                  <a:lnTo>
                    <a:pt x="8320" y="2841"/>
                  </a:lnTo>
                  <a:lnTo>
                    <a:pt x="8320" y="2844"/>
                  </a:lnTo>
                  <a:lnTo>
                    <a:pt x="8322" y="2845"/>
                  </a:lnTo>
                  <a:lnTo>
                    <a:pt x="8323" y="2846"/>
                  </a:lnTo>
                  <a:lnTo>
                    <a:pt x="8325" y="2845"/>
                  </a:lnTo>
                  <a:lnTo>
                    <a:pt x="8331" y="2843"/>
                  </a:lnTo>
                  <a:lnTo>
                    <a:pt x="8338" y="2839"/>
                  </a:lnTo>
                  <a:lnTo>
                    <a:pt x="8351" y="2829"/>
                  </a:lnTo>
                  <a:lnTo>
                    <a:pt x="8359" y="2822"/>
                  </a:lnTo>
                  <a:lnTo>
                    <a:pt x="8359" y="2822"/>
                  </a:lnTo>
                  <a:lnTo>
                    <a:pt x="8365" y="2816"/>
                  </a:lnTo>
                  <a:lnTo>
                    <a:pt x="8374" y="2810"/>
                  </a:lnTo>
                  <a:lnTo>
                    <a:pt x="8398" y="2790"/>
                  </a:lnTo>
                  <a:lnTo>
                    <a:pt x="8398" y="2790"/>
                  </a:lnTo>
                  <a:lnTo>
                    <a:pt x="8420" y="2770"/>
                  </a:lnTo>
                  <a:lnTo>
                    <a:pt x="8427" y="2763"/>
                  </a:lnTo>
                  <a:lnTo>
                    <a:pt x="8433" y="2752"/>
                  </a:lnTo>
                  <a:lnTo>
                    <a:pt x="8433" y="2752"/>
                  </a:lnTo>
                  <a:lnTo>
                    <a:pt x="8436" y="2746"/>
                  </a:lnTo>
                  <a:lnTo>
                    <a:pt x="8439" y="2740"/>
                  </a:lnTo>
                  <a:lnTo>
                    <a:pt x="8442" y="2728"/>
                  </a:lnTo>
                  <a:lnTo>
                    <a:pt x="8444" y="2715"/>
                  </a:lnTo>
                  <a:lnTo>
                    <a:pt x="8445" y="2702"/>
                  </a:lnTo>
                  <a:lnTo>
                    <a:pt x="8445" y="2702"/>
                  </a:lnTo>
                  <a:lnTo>
                    <a:pt x="8446" y="2696"/>
                  </a:lnTo>
                  <a:lnTo>
                    <a:pt x="8448" y="2691"/>
                  </a:lnTo>
                  <a:lnTo>
                    <a:pt x="8450" y="2688"/>
                  </a:lnTo>
                  <a:lnTo>
                    <a:pt x="8453" y="2685"/>
                  </a:lnTo>
                  <a:lnTo>
                    <a:pt x="8459" y="2681"/>
                  </a:lnTo>
                  <a:lnTo>
                    <a:pt x="8465" y="2676"/>
                  </a:lnTo>
                  <a:lnTo>
                    <a:pt x="8465" y="2676"/>
                  </a:lnTo>
                  <a:lnTo>
                    <a:pt x="8468" y="2673"/>
                  </a:lnTo>
                  <a:lnTo>
                    <a:pt x="8472" y="2671"/>
                  </a:lnTo>
                  <a:lnTo>
                    <a:pt x="8480" y="2666"/>
                  </a:lnTo>
                  <a:lnTo>
                    <a:pt x="8489" y="2664"/>
                  </a:lnTo>
                  <a:lnTo>
                    <a:pt x="8492" y="2662"/>
                  </a:lnTo>
                  <a:lnTo>
                    <a:pt x="8495" y="2660"/>
                  </a:lnTo>
                  <a:lnTo>
                    <a:pt x="8495" y="2660"/>
                  </a:lnTo>
                  <a:lnTo>
                    <a:pt x="8501" y="2657"/>
                  </a:lnTo>
                  <a:lnTo>
                    <a:pt x="8509" y="2655"/>
                  </a:lnTo>
                  <a:lnTo>
                    <a:pt x="8513" y="2655"/>
                  </a:lnTo>
                  <a:lnTo>
                    <a:pt x="8517" y="2656"/>
                  </a:lnTo>
                  <a:lnTo>
                    <a:pt x="8521" y="2657"/>
                  </a:lnTo>
                  <a:lnTo>
                    <a:pt x="8525" y="2659"/>
                  </a:lnTo>
                  <a:lnTo>
                    <a:pt x="8525" y="2659"/>
                  </a:lnTo>
                  <a:lnTo>
                    <a:pt x="8531" y="2663"/>
                  </a:lnTo>
                  <a:lnTo>
                    <a:pt x="8535" y="2664"/>
                  </a:lnTo>
                  <a:lnTo>
                    <a:pt x="8538" y="2663"/>
                  </a:lnTo>
                  <a:lnTo>
                    <a:pt x="8542" y="2660"/>
                  </a:lnTo>
                  <a:lnTo>
                    <a:pt x="8542" y="2660"/>
                  </a:lnTo>
                  <a:lnTo>
                    <a:pt x="8543" y="2658"/>
                  </a:lnTo>
                  <a:lnTo>
                    <a:pt x="8543" y="2656"/>
                  </a:lnTo>
                  <a:lnTo>
                    <a:pt x="8541" y="2652"/>
                  </a:lnTo>
                  <a:lnTo>
                    <a:pt x="8535" y="2645"/>
                  </a:lnTo>
                  <a:lnTo>
                    <a:pt x="8535" y="2645"/>
                  </a:lnTo>
                  <a:lnTo>
                    <a:pt x="8534" y="2641"/>
                  </a:lnTo>
                  <a:lnTo>
                    <a:pt x="8534" y="2636"/>
                  </a:lnTo>
                  <a:lnTo>
                    <a:pt x="8533" y="2629"/>
                  </a:lnTo>
                  <a:lnTo>
                    <a:pt x="8532" y="2626"/>
                  </a:lnTo>
                  <a:lnTo>
                    <a:pt x="8531" y="2622"/>
                  </a:lnTo>
                  <a:lnTo>
                    <a:pt x="8531" y="2622"/>
                  </a:lnTo>
                  <a:lnTo>
                    <a:pt x="8528" y="2616"/>
                  </a:lnTo>
                  <a:lnTo>
                    <a:pt x="8527" y="2610"/>
                  </a:lnTo>
                  <a:lnTo>
                    <a:pt x="8527" y="2605"/>
                  </a:lnTo>
                  <a:lnTo>
                    <a:pt x="8528" y="2599"/>
                  </a:lnTo>
                  <a:lnTo>
                    <a:pt x="8528" y="2599"/>
                  </a:lnTo>
                  <a:lnTo>
                    <a:pt x="8529" y="2592"/>
                  </a:lnTo>
                  <a:lnTo>
                    <a:pt x="8531" y="2586"/>
                  </a:lnTo>
                  <a:lnTo>
                    <a:pt x="8535" y="2579"/>
                  </a:lnTo>
                  <a:lnTo>
                    <a:pt x="8537" y="2577"/>
                  </a:lnTo>
                  <a:lnTo>
                    <a:pt x="8541" y="2575"/>
                  </a:lnTo>
                  <a:lnTo>
                    <a:pt x="8541" y="2575"/>
                  </a:lnTo>
                  <a:lnTo>
                    <a:pt x="8544" y="2573"/>
                  </a:lnTo>
                  <a:lnTo>
                    <a:pt x="8547" y="2571"/>
                  </a:lnTo>
                  <a:lnTo>
                    <a:pt x="8554" y="2564"/>
                  </a:lnTo>
                  <a:lnTo>
                    <a:pt x="8567" y="2548"/>
                  </a:lnTo>
                  <a:lnTo>
                    <a:pt x="8567" y="2548"/>
                  </a:lnTo>
                  <a:lnTo>
                    <a:pt x="8571" y="2545"/>
                  </a:lnTo>
                  <a:lnTo>
                    <a:pt x="8576" y="2542"/>
                  </a:lnTo>
                  <a:lnTo>
                    <a:pt x="8584" y="2540"/>
                  </a:lnTo>
                  <a:lnTo>
                    <a:pt x="8592" y="2538"/>
                  </a:lnTo>
                  <a:lnTo>
                    <a:pt x="8600" y="2537"/>
                  </a:lnTo>
                  <a:lnTo>
                    <a:pt x="8608" y="2537"/>
                  </a:lnTo>
                  <a:lnTo>
                    <a:pt x="8616" y="2537"/>
                  </a:lnTo>
                  <a:lnTo>
                    <a:pt x="8623" y="2539"/>
                  </a:lnTo>
                  <a:lnTo>
                    <a:pt x="8623" y="2539"/>
                  </a:lnTo>
                  <a:lnTo>
                    <a:pt x="8630" y="2540"/>
                  </a:lnTo>
                  <a:lnTo>
                    <a:pt x="8636" y="2540"/>
                  </a:lnTo>
                  <a:lnTo>
                    <a:pt x="8641" y="2538"/>
                  </a:lnTo>
                  <a:lnTo>
                    <a:pt x="8646" y="2536"/>
                  </a:lnTo>
                  <a:lnTo>
                    <a:pt x="8651" y="2533"/>
                  </a:lnTo>
                  <a:lnTo>
                    <a:pt x="8655" y="2529"/>
                  </a:lnTo>
                  <a:lnTo>
                    <a:pt x="8665" y="2520"/>
                  </a:lnTo>
                  <a:lnTo>
                    <a:pt x="8665" y="2520"/>
                  </a:lnTo>
                  <a:lnTo>
                    <a:pt x="8668" y="2515"/>
                  </a:lnTo>
                  <a:lnTo>
                    <a:pt x="8670" y="2510"/>
                  </a:lnTo>
                  <a:lnTo>
                    <a:pt x="8670" y="2506"/>
                  </a:lnTo>
                  <a:lnTo>
                    <a:pt x="8669" y="2502"/>
                  </a:lnTo>
                  <a:lnTo>
                    <a:pt x="8667" y="2498"/>
                  </a:lnTo>
                  <a:lnTo>
                    <a:pt x="8664" y="2493"/>
                  </a:lnTo>
                  <a:lnTo>
                    <a:pt x="8657" y="2486"/>
                  </a:lnTo>
                  <a:lnTo>
                    <a:pt x="8657" y="2486"/>
                  </a:lnTo>
                  <a:lnTo>
                    <a:pt x="8654" y="2483"/>
                  </a:lnTo>
                  <a:lnTo>
                    <a:pt x="8652" y="2480"/>
                  </a:lnTo>
                  <a:lnTo>
                    <a:pt x="8650" y="2477"/>
                  </a:lnTo>
                  <a:lnTo>
                    <a:pt x="8649" y="2473"/>
                  </a:lnTo>
                  <a:lnTo>
                    <a:pt x="8646" y="2454"/>
                  </a:lnTo>
                  <a:lnTo>
                    <a:pt x="8646" y="2454"/>
                  </a:lnTo>
                  <a:lnTo>
                    <a:pt x="8646" y="2449"/>
                  </a:lnTo>
                  <a:lnTo>
                    <a:pt x="8646" y="2444"/>
                  </a:lnTo>
                  <a:lnTo>
                    <a:pt x="8646" y="2439"/>
                  </a:lnTo>
                  <a:lnTo>
                    <a:pt x="8647" y="2435"/>
                  </a:lnTo>
                  <a:lnTo>
                    <a:pt x="8651" y="2425"/>
                  </a:lnTo>
                  <a:lnTo>
                    <a:pt x="8657" y="2415"/>
                  </a:lnTo>
                  <a:lnTo>
                    <a:pt x="8657" y="2415"/>
                  </a:lnTo>
                  <a:lnTo>
                    <a:pt x="8661" y="2408"/>
                  </a:lnTo>
                  <a:lnTo>
                    <a:pt x="8665" y="2404"/>
                  </a:lnTo>
                  <a:lnTo>
                    <a:pt x="8674" y="2396"/>
                  </a:lnTo>
                  <a:lnTo>
                    <a:pt x="8682" y="2389"/>
                  </a:lnTo>
                  <a:lnTo>
                    <a:pt x="8685" y="2384"/>
                  </a:lnTo>
                  <a:lnTo>
                    <a:pt x="8688" y="2379"/>
                  </a:lnTo>
                  <a:lnTo>
                    <a:pt x="8688" y="2379"/>
                  </a:lnTo>
                  <a:lnTo>
                    <a:pt x="8690" y="2375"/>
                  </a:lnTo>
                  <a:lnTo>
                    <a:pt x="8693" y="2373"/>
                  </a:lnTo>
                  <a:lnTo>
                    <a:pt x="8695" y="2372"/>
                  </a:lnTo>
                  <a:lnTo>
                    <a:pt x="8699" y="2374"/>
                  </a:lnTo>
                  <a:lnTo>
                    <a:pt x="8702" y="2376"/>
                  </a:lnTo>
                  <a:lnTo>
                    <a:pt x="8706" y="2380"/>
                  </a:lnTo>
                  <a:lnTo>
                    <a:pt x="8714" y="2389"/>
                  </a:lnTo>
                  <a:lnTo>
                    <a:pt x="8714" y="2389"/>
                  </a:lnTo>
                  <a:lnTo>
                    <a:pt x="8717" y="2394"/>
                  </a:lnTo>
                  <a:lnTo>
                    <a:pt x="8721" y="2396"/>
                  </a:lnTo>
                  <a:lnTo>
                    <a:pt x="8724" y="2397"/>
                  </a:lnTo>
                  <a:lnTo>
                    <a:pt x="8726" y="2397"/>
                  </a:lnTo>
                  <a:lnTo>
                    <a:pt x="8729" y="2396"/>
                  </a:lnTo>
                  <a:lnTo>
                    <a:pt x="8732" y="2394"/>
                  </a:lnTo>
                  <a:lnTo>
                    <a:pt x="8739" y="2390"/>
                  </a:lnTo>
                  <a:lnTo>
                    <a:pt x="8739" y="2390"/>
                  </a:lnTo>
                  <a:lnTo>
                    <a:pt x="8743" y="2387"/>
                  </a:lnTo>
                  <a:lnTo>
                    <a:pt x="8745" y="2384"/>
                  </a:lnTo>
                  <a:lnTo>
                    <a:pt x="8747" y="2381"/>
                  </a:lnTo>
                  <a:lnTo>
                    <a:pt x="8749" y="2377"/>
                  </a:lnTo>
                  <a:lnTo>
                    <a:pt x="8750" y="2368"/>
                  </a:lnTo>
                  <a:lnTo>
                    <a:pt x="8750" y="2358"/>
                  </a:lnTo>
                  <a:lnTo>
                    <a:pt x="8750" y="2358"/>
                  </a:lnTo>
                  <a:lnTo>
                    <a:pt x="8749" y="2354"/>
                  </a:lnTo>
                  <a:lnTo>
                    <a:pt x="8747" y="2350"/>
                  </a:lnTo>
                  <a:lnTo>
                    <a:pt x="8745" y="2347"/>
                  </a:lnTo>
                  <a:lnTo>
                    <a:pt x="8742" y="2344"/>
                  </a:lnTo>
                  <a:lnTo>
                    <a:pt x="8734" y="2338"/>
                  </a:lnTo>
                  <a:lnTo>
                    <a:pt x="8726" y="2333"/>
                  </a:lnTo>
                  <a:lnTo>
                    <a:pt x="8726" y="2333"/>
                  </a:lnTo>
                  <a:lnTo>
                    <a:pt x="8719" y="2329"/>
                  </a:lnTo>
                  <a:lnTo>
                    <a:pt x="8716" y="2327"/>
                  </a:lnTo>
                  <a:lnTo>
                    <a:pt x="8715" y="2323"/>
                  </a:lnTo>
                  <a:lnTo>
                    <a:pt x="8714" y="2318"/>
                  </a:lnTo>
                  <a:lnTo>
                    <a:pt x="8714" y="2318"/>
                  </a:lnTo>
                  <a:lnTo>
                    <a:pt x="8713" y="2311"/>
                  </a:lnTo>
                  <a:lnTo>
                    <a:pt x="8714" y="2304"/>
                  </a:lnTo>
                  <a:lnTo>
                    <a:pt x="8716" y="2287"/>
                  </a:lnTo>
                  <a:lnTo>
                    <a:pt x="8716" y="2287"/>
                  </a:lnTo>
                  <a:lnTo>
                    <a:pt x="8717" y="2279"/>
                  </a:lnTo>
                  <a:lnTo>
                    <a:pt x="8719" y="2274"/>
                  </a:lnTo>
                  <a:lnTo>
                    <a:pt x="8722" y="2270"/>
                  </a:lnTo>
                  <a:lnTo>
                    <a:pt x="8726" y="2266"/>
                  </a:lnTo>
                  <a:lnTo>
                    <a:pt x="8726" y="2266"/>
                  </a:lnTo>
                  <a:lnTo>
                    <a:pt x="8731" y="2262"/>
                  </a:lnTo>
                  <a:lnTo>
                    <a:pt x="8737" y="2257"/>
                  </a:lnTo>
                  <a:lnTo>
                    <a:pt x="8741" y="2251"/>
                  </a:lnTo>
                  <a:lnTo>
                    <a:pt x="8744" y="2244"/>
                  </a:lnTo>
                  <a:lnTo>
                    <a:pt x="8744" y="2244"/>
                  </a:lnTo>
                  <a:lnTo>
                    <a:pt x="8744" y="2241"/>
                  </a:lnTo>
                  <a:lnTo>
                    <a:pt x="8743" y="2238"/>
                  </a:lnTo>
                  <a:lnTo>
                    <a:pt x="8741" y="2236"/>
                  </a:lnTo>
                  <a:lnTo>
                    <a:pt x="8739" y="2235"/>
                  </a:lnTo>
                  <a:lnTo>
                    <a:pt x="8733" y="2234"/>
                  </a:lnTo>
                  <a:lnTo>
                    <a:pt x="8727" y="2233"/>
                  </a:lnTo>
                  <a:lnTo>
                    <a:pt x="8727" y="2233"/>
                  </a:lnTo>
                  <a:lnTo>
                    <a:pt x="8724" y="2233"/>
                  </a:lnTo>
                  <a:lnTo>
                    <a:pt x="8722" y="2230"/>
                  </a:lnTo>
                  <a:lnTo>
                    <a:pt x="8720" y="2227"/>
                  </a:lnTo>
                  <a:lnTo>
                    <a:pt x="8719" y="2223"/>
                  </a:lnTo>
                  <a:lnTo>
                    <a:pt x="8719" y="2223"/>
                  </a:lnTo>
                  <a:lnTo>
                    <a:pt x="8718" y="2221"/>
                  </a:lnTo>
                  <a:lnTo>
                    <a:pt x="8716" y="2220"/>
                  </a:lnTo>
                  <a:lnTo>
                    <a:pt x="8713" y="2221"/>
                  </a:lnTo>
                  <a:lnTo>
                    <a:pt x="8708" y="2221"/>
                  </a:lnTo>
                  <a:lnTo>
                    <a:pt x="8702" y="2225"/>
                  </a:lnTo>
                  <a:lnTo>
                    <a:pt x="8700" y="2227"/>
                  </a:lnTo>
                  <a:lnTo>
                    <a:pt x="8698" y="2230"/>
                  </a:lnTo>
                  <a:lnTo>
                    <a:pt x="8698" y="2230"/>
                  </a:lnTo>
                  <a:lnTo>
                    <a:pt x="8698" y="2231"/>
                  </a:lnTo>
                  <a:lnTo>
                    <a:pt x="8697" y="2232"/>
                  </a:lnTo>
                  <a:lnTo>
                    <a:pt x="8695" y="2230"/>
                  </a:lnTo>
                  <a:lnTo>
                    <a:pt x="8693" y="2229"/>
                  </a:lnTo>
                  <a:lnTo>
                    <a:pt x="8691" y="2229"/>
                  </a:lnTo>
                  <a:lnTo>
                    <a:pt x="8688" y="2230"/>
                  </a:lnTo>
                  <a:lnTo>
                    <a:pt x="8684" y="2233"/>
                  </a:lnTo>
                  <a:lnTo>
                    <a:pt x="8684" y="2233"/>
                  </a:lnTo>
                  <a:lnTo>
                    <a:pt x="8675" y="2241"/>
                  </a:lnTo>
                  <a:lnTo>
                    <a:pt x="8672" y="2243"/>
                  </a:lnTo>
                  <a:lnTo>
                    <a:pt x="8668" y="2243"/>
                  </a:lnTo>
                  <a:lnTo>
                    <a:pt x="8665" y="2240"/>
                  </a:lnTo>
                  <a:lnTo>
                    <a:pt x="8663" y="2234"/>
                  </a:lnTo>
                  <a:lnTo>
                    <a:pt x="8660" y="2226"/>
                  </a:lnTo>
                  <a:lnTo>
                    <a:pt x="8658" y="2214"/>
                  </a:lnTo>
                  <a:lnTo>
                    <a:pt x="8658" y="2214"/>
                  </a:lnTo>
                  <a:lnTo>
                    <a:pt x="8657" y="2207"/>
                  </a:lnTo>
                  <a:lnTo>
                    <a:pt x="8658" y="2201"/>
                  </a:lnTo>
                  <a:lnTo>
                    <a:pt x="8659" y="2195"/>
                  </a:lnTo>
                  <a:lnTo>
                    <a:pt x="8662" y="2189"/>
                  </a:lnTo>
                  <a:lnTo>
                    <a:pt x="8665" y="2183"/>
                  </a:lnTo>
                  <a:lnTo>
                    <a:pt x="8668" y="2177"/>
                  </a:lnTo>
                  <a:lnTo>
                    <a:pt x="8677" y="2167"/>
                  </a:lnTo>
                  <a:lnTo>
                    <a:pt x="8688" y="2158"/>
                  </a:lnTo>
                  <a:lnTo>
                    <a:pt x="8699" y="2148"/>
                  </a:lnTo>
                  <a:lnTo>
                    <a:pt x="8719" y="2134"/>
                  </a:lnTo>
                  <a:lnTo>
                    <a:pt x="8719" y="2134"/>
                  </a:lnTo>
                  <a:lnTo>
                    <a:pt x="8726" y="2127"/>
                  </a:lnTo>
                  <a:lnTo>
                    <a:pt x="8732" y="2121"/>
                  </a:lnTo>
                  <a:lnTo>
                    <a:pt x="8737" y="2116"/>
                  </a:lnTo>
                  <a:lnTo>
                    <a:pt x="8740" y="2110"/>
                  </a:lnTo>
                  <a:lnTo>
                    <a:pt x="8742" y="2105"/>
                  </a:lnTo>
                  <a:lnTo>
                    <a:pt x="8744" y="2100"/>
                  </a:lnTo>
                  <a:lnTo>
                    <a:pt x="8745" y="2091"/>
                  </a:lnTo>
                  <a:lnTo>
                    <a:pt x="8745" y="2091"/>
                  </a:lnTo>
                  <a:lnTo>
                    <a:pt x="8745" y="2085"/>
                  </a:lnTo>
                  <a:lnTo>
                    <a:pt x="8747" y="2079"/>
                  </a:lnTo>
                  <a:lnTo>
                    <a:pt x="8752" y="2065"/>
                  </a:lnTo>
                  <a:lnTo>
                    <a:pt x="8758" y="2050"/>
                  </a:lnTo>
                  <a:lnTo>
                    <a:pt x="8766" y="2034"/>
                  </a:lnTo>
                  <a:lnTo>
                    <a:pt x="8766" y="2034"/>
                  </a:lnTo>
                  <a:lnTo>
                    <a:pt x="8769" y="2030"/>
                  </a:lnTo>
                  <a:lnTo>
                    <a:pt x="8771" y="2027"/>
                  </a:lnTo>
                  <a:lnTo>
                    <a:pt x="8774" y="2026"/>
                  </a:lnTo>
                  <a:lnTo>
                    <a:pt x="8777" y="2025"/>
                  </a:lnTo>
                  <a:lnTo>
                    <a:pt x="8783" y="2024"/>
                  </a:lnTo>
                  <a:lnTo>
                    <a:pt x="8789" y="2025"/>
                  </a:lnTo>
                  <a:lnTo>
                    <a:pt x="8802" y="2028"/>
                  </a:lnTo>
                  <a:lnTo>
                    <a:pt x="8807" y="2028"/>
                  </a:lnTo>
                  <a:lnTo>
                    <a:pt x="8809" y="2028"/>
                  </a:lnTo>
                  <a:lnTo>
                    <a:pt x="8810" y="2027"/>
                  </a:lnTo>
                  <a:lnTo>
                    <a:pt x="8810" y="2027"/>
                  </a:lnTo>
                  <a:lnTo>
                    <a:pt x="8813" y="2025"/>
                  </a:lnTo>
                  <a:lnTo>
                    <a:pt x="8816" y="2025"/>
                  </a:lnTo>
                  <a:lnTo>
                    <a:pt x="8820" y="2025"/>
                  </a:lnTo>
                  <a:lnTo>
                    <a:pt x="8824" y="2026"/>
                  </a:lnTo>
                  <a:lnTo>
                    <a:pt x="8827" y="2028"/>
                  </a:lnTo>
                  <a:lnTo>
                    <a:pt x="8831" y="2031"/>
                  </a:lnTo>
                  <a:lnTo>
                    <a:pt x="8838" y="2038"/>
                  </a:lnTo>
                  <a:lnTo>
                    <a:pt x="8838" y="2038"/>
                  </a:lnTo>
                  <a:lnTo>
                    <a:pt x="8842" y="2041"/>
                  </a:lnTo>
                  <a:lnTo>
                    <a:pt x="8846" y="2042"/>
                  </a:lnTo>
                  <a:lnTo>
                    <a:pt x="8851" y="2041"/>
                  </a:lnTo>
                  <a:lnTo>
                    <a:pt x="8855" y="2038"/>
                  </a:lnTo>
                  <a:lnTo>
                    <a:pt x="8860" y="2035"/>
                  </a:lnTo>
                  <a:lnTo>
                    <a:pt x="8864" y="2030"/>
                  </a:lnTo>
                  <a:lnTo>
                    <a:pt x="8868" y="2026"/>
                  </a:lnTo>
                  <a:lnTo>
                    <a:pt x="8871" y="2021"/>
                  </a:lnTo>
                  <a:lnTo>
                    <a:pt x="8871" y="2021"/>
                  </a:lnTo>
                  <a:lnTo>
                    <a:pt x="8874" y="2017"/>
                  </a:lnTo>
                  <a:lnTo>
                    <a:pt x="8878" y="2013"/>
                  </a:lnTo>
                  <a:lnTo>
                    <a:pt x="8883" y="2011"/>
                  </a:lnTo>
                  <a:lnTo>
                    <a:pt x="8890" y="2008"/>
                  </a:lnTo>
                  <a:lnTo>
                    <a:pt x="8902" y="2004"/>
                  </a:lnTo>
                  <a:lnTo>
                    <a:pt x="8906" y="2002"/>
                  </a:lnTo>
                  <a:lnTo>
                    <a:pt x="8910" y="1999"/>
                  </a:lnTo>
                  <a:lnTo>
                    <a:pt x="8910" y="1999"/>
                  </a:lnTo>
                  <a:lnTo>
                    <a:pt x="8917" y="1992"/>
                  </a:lnTo>
                  <a:lnTo>
                    <a:pt x="8925" y="1986"/>
                  </a:lnTo>
                  <a:lnTo>
                    <a:pt x="8928" y="1984"/>
                  </a:lnTo>
                  <a:lnTo>
                    <a:pt x="8931" y="1984"/>
                  </a:lnTo>
                  <a:lnTo>
                    <a:pt x="8934" y="1985"/>
                  </a:lnTo>
                  <a:lnTo>
                    <a:pt x="8936" y="1989"/>
                  </a:lnTo>
                  <a:lnTo>
                    <a:pt x="8936" y="1989"/>
                  </a:lnTo>
                  <a:lnTo>
                    <a:pt x="8937" y="1993"/>
                  </a:lnTo>
                  <a:lnTo>
                    <a:pt x="8937" y="1998"/>
                  </a:lnTo>
                  <a:lnTo>
                    <a:pt x="8934" y="2008"/>
                  </a:lnTo>
                  <a:lnTo>
                    <a:pt x="8931" y="2019"/>
                  </a:lnTo>
                  <a:lnTo>
                    <a:pt x="8930" y="2026"/>
                  </a:lnTo>
                  <a:lnTo>
                    <a:pt x="8930" y="2034"/>
                  </a:lnTo>
                  <a:lnTo>
                    <a:pt x="8930" y="2034"/>
                  </a:lnTo>
                  <a:lnTo>
                    <a:pt x="8930" y="2037"/>
                  </a:lnTo>
                  <a:lnTo>
                    <a:pt x="8931" y="2040"/>
                  </a:lnTo>
                  <a:lnTo>
                    <a:pt x="8933" y="2042"/>
                  </a:lnTo>
                  <a:lnTo>
                    <a:pt x="8935" y="2043"/>
                  </a:lnTo>
                  <a:lnTo>
                    <a:pt x="8937" y="2044"/>
                  </a:lnTo>
                  <a:lnTo>
                    <a:pt x="8941" y="2043"/>
                  </a:lnTo>
                  <a:lnTo>
                    <a:pt x="8947" y="2041"/>
                  </a:lnTo>
                  <a:lnTo>
                    <a:pt x="8955" y="2037"/>
                  </a:lnTo>
                  <a:lnTo>
                    <a:pt x="8962" y="2031"/>
                  </a:lnTo>
                  <a:lnTo>
                    <a:pt x="8969" y="2024"/>
                  </a:lnTo>
                  <a:lnTo>
                    <a:pt x="8976" y="2016"/>
                  </a:lnTo>
                  <a:lnTo>
                    <a:pt x="8976" y="2016"/>
                  </a:lnTo>
                  <a:lnTo>
                    <a:pt x="8981" y="2009"/>
                  </a:lnTo>
                  <a:lnTo>
                    <a:pt x="8985" y="2004"/>
                  </a:lnTo>
                  <a:lnTo>
                    <a:pt x="8990" y="2000"/>
                  </a:lnTo>
                  <a:lnTo>
                    <a:pt x="8994" y="1997"/>
                  </a:lnTo>
                  <a:lnTo>
                    <a:pt x="8999" y="1995"/>
                  </a:lnTo>
                  <a:lnTo>
                    <a:pt x="9004" y="1994"/>
                  </a:lnTo>
                  <a:lnTo>
                    <a:pt x="9014" y="1991"/>
                  </a:lnTo>
                  <a:lnTo>
                    <a:pt x="9014" y="1991"/>
                  </a:lnTo>
                  <a:lnTo>
                    <a:pt x="9020" y="1989"/>
                  </a:lnTo>
                  <a:lnTo>
                    <a:pt x="9026" y="1986"/>
                  </a:lnTo>
                  <a:lnTo>
                    <a:pt x="9037" y="1978"/>
                  </a:lnTo>
                  <a:lnTo>
                    <a:pt x="9043" y="1975"/>
                  </a:lnTo>
                  <a:lnTo>
                    <a:pt x="9050" y="1973"/>
                  </a:lnTo>
                  <a:lnTo>
                    <a:pt x="9059" y="1971"/>
                  </a:lnTo>
                  <a:lnTo>
                    <a:pt x="9067" y="1970"/>
                  </a:lnTo>
                  <a:lnTo>
                    <a:pt x="9067" y="1970"/>
                  </a:lnTo>
                  <a:lnTo>
                    <a:pt x="9086" y="1971"/>
                  </a:lnTo>
                  <a:lnTo>
                    <a:pt x="9104" y="1972"/>
                  </a:lnTo>
                  <a:lnTo>
                    <a:pt x="9129" y="1975"/>
                  </a:lnTo>
                  <a:lnTo>
                    <a:pt x="9129" y="1975"/>
                  </a:lnTo>
                  <a:lnTo>
                    <a:pt x="9133" y="1975"/>
                  </a:lnTo>
                  <a:lnTo>
                    <a:pt x="9137" y="1978"/>
                  </a:lnTo>
                  <a:lnTo>
                    <a:pt x="9147" y="1986"/>
                  </a:lnTo>
                  <a:lnTo>
                    <a:pt x="9155" y="1993"/>
                  </a:lnTo>
                  <a:lnTo>
                    <a:pt x="9159" y="1996"/>
                  </a:lnTo>
                  <a:lnTo>
                    <a:pt x="9163" y="1997"/>
                  </a:lnTo>
                  <a:lnTo>
                    <a:pt x="9163" y="1997"/>
                  </a:lnTo>
                  <a:lnTo>
                    <a:pt x="9166" y="1999"/>
                  </a:lnTo>
                  <a:lnTo>
                    <a:pt x="9169" y="2002"/>
                  </a:lnTo>
                  <a:lnTo>
                    <a:pt x="9176" y="2011"/>
                  </a:lnTo>
                  <a:lnTo>
                    <a:pt x="9191" y="2036"/>
                  </a:lnTo>
                  <a:lnTo>
                    <a:pt x="9191" y="2036"/>
                  </a:lnTo>
                  <a:lnTo>
                    <a:pt x="9193" y="2038"/>
                  </a:lnTo>
                  <a:lnTo>
                    <a:pt x="9195" y="2039"/>
                  </a:lnTo>
                  <a:lnTo>
                    <a:pt x="9197" y="2039"/>
                  </a:lnTo>
                  <a:lnTo>
                    <a:pt x="9199" y="2037"/>
                  </a:lnTo>
                  <a:lnTo>
                    <a:pt x="9203" y="2032"/>
                  </a:lnTo>
                  <a:lnTo>
                    <a:pt x="9207" y="2023"/>
                  </a:lnTo>
                  <a:lnTo>
                    <a:pt x="9215" y="2002"/>
                  </a:lnTo>
                  <a:lnTo>
                    <a:pt x="9219" y="1992"/>
                  </a:lnTo>
                  <a:lnTo>
                    <a:pt x="9223" y="1984"/>
                  </a:lnTo>
                  <a:lnTo>
                    <a:pt x="9223" y="1984"/>
                  </a:lnTo>
                  <a:lnTo>
                    <a:pt x="9225" y="1981"/>
                  </a:lnTo>
                  <a:lnTo>
                    <a:pt x="9229" y="1978"/>
                  </a:lnTo>
                  <a:lnTo>
                    <a:pt x="9235" y="1974"/>
                  </a:lnTo>
                  <a:lnTo>
                    <a:pt x="9242" y="1972"/>
                  </a:lnTo>
                  <a:lnTo>
                    <a:pt x="9250" y="1971"/>
                  </a:lnTo>
                  <a:lnTo>
                    <a:pt x="9266" y="1968"/>
                  </a:lnTo>
                  <a:lnTo>
                    <a:pt x="9274" y="1966"/>
                  </a:lnTo>
                  <a:lnTo>
                    <a:pt x="9282" y="1962"/>
                  </a:lnTo>
                  <a:lnTo>
                    <a:pt x="9282" y="1962"/>
                  </a:lnTo>
                  <a:lnTo>
                    <a:pt x="9295" y="1954"/>
                  </a:lnTo>
                  <a:lnTo>
                    <a:pt x="9306" y="1948"/>
                  </a:lnTo>
                  <a:lnTo>
                    <a:pt x="9310" y="1945"/>
                  </a:lnTo>
                  <a:lnTo>
                    <a:pt x="9315" y="1942"/>
                  </a:lnTo>
                  <a:lnTo>
                    <a:pt x="9317" y="1938"/>
                  </a:lnTo>
                  <a:lnTo>
                    <a:pt x="9319" y="1934"/>
                  </a:lnTo>
                  <a:lnTo>
                    <a:pt x="9319" y="1934"/>
                  </a:lnTo>
                  <a:lnTo>
                    <a:pt x="9322" y="1929"/>
                  </a:lnTo>
                  <a:lnTo>
                    <a:pt x="9325" y="1925"/>
                  </a:lnTo>
                  <a:lnTo>
                    <a:pt x="9330" y="1921"/>
                  </a:lnTo>
                  <a:lnTo>
                    <a:pt x="9335" y="1917"/>
                  </a:lnTo>
                  <a:lnTo>
                    <a:pt x="9346" y="1909"/>
                  </a:lnTo>
                  <a:lnTo>
                    <a:pt x="9352" y="1905"/>
                  </a:lnTo>
                  <a:lnTo>
                    <a:pt x="9358" y="1899"/>
                  </a:lnTo>
                  <a:lnTo>
                    <a:pt x="9358" y="1899"/>
                  </a:lnTo>
                  <a:lnTo>
                    <a:pt x="9363" y="1895"/>
                  </a:lnTo>
                  <a:lnTo>
                    <a:pt x="9368" y="1892"/>
                  </a:lnTo>
                  <a:lnTo>
                    <a:pt x="9372" y="1891"/>
                  </a:lnTo>
                  <a:lnTo>
                    <a:pt x="9376" y="1891"/>
                  </a:lnTo>
                  <a:lnTo>
                    <a:pt x="9380" y="1890"/>
                  </a:lnTo>
                  <a:lnTo>
                    <a:pt x="9384" y="1888"/>
                  </a:lnTo>
                  <a:lnTo>
                    <a:pt x="9388" y="1884"/>
                  </a:lnTo>
                  <a:lnTo>
                    <a:pt x="9393" y="1877"/>
                  </a:lnTo>
                  <a:lnTo>
                    <a:pt x="9393" y="1877"/>
                  </a:lnTo>
                  <a:lnTo>
                    <a:pt x="9395" y="1873"/>
                  </a:lnTo>
                  <a:lnTo>
                    <a:pt x="9398" y="1870"/>
                  </a:lnTo>
                  <a:lnTo>
                    <a:pt x="9401" y="1868"/>
                  </a:lnTo>
                  <a:lnTo>
                    <a:pt x="9404" y="1867"/>
                  </a:lnTo>
                  <a:lnTo>
                    <a:pt x="9409" y="1866"/>
                  </a:lnTo>
                  <a:lnTo>
                    <a:pt x="9414" y="1866"/>
                  </a:lnTo>
                  <a:lnTo>
                    <a:pt x="9419" y="1867"/>
                  </a:lnTo>
                  <a:lnTo>
                    <a:pt x="9424" y="1867"/>
                  </a:lnTo>
                  <a:lnTo>
                    <a:pt x="9428" y="1866"/>
                  </a:lnTo>
                  <a:lnTo>
                    <a:pt x="9430" y="1864"/>
                  </a:lnTo>
                  <a:lnTo>
                    <a:pt x="9432" y="1862"/>
                  </a:lnTo>
                  <a:lnTo>
                    <a:pt x="9432" y="1862"/>
                  </a:lnTo>
                  <a:lnTo>
                    <a:pt x="9437" y="1857"/>
                  </a:lnTo>
                  <a:lnTo>
                    <a:pt x="9442" y="1855"/>
                  </a:lnTo>
                  <a:lnTo>
                    <a:pt x="9448" y="1854"/>
                  </a:lnTo>
                  <a:lnTo>
                    <a:pt x="9454" y="1853"/>
                  </a:lnTo>
                  <a:lnTo>
                    <a:pt x="9459" y="1853"/>
                  </a:lnTo>
                  <a:lnTo>
                    <a:pt x="9465" y="1852"/>
                  </a:lnTo>
                  <a:lnTo>
                    <a:pt x="9469" y="1849"/>
                  </a:lnTo>
                  <a:lnTo>
                    <a:pt x="9471" y="1847"/>
                  </a:lnTo>
                  <a:lnTo>
                    <a:pt x="9473" y="1845"/>
                  </a:lnTo>
                  <a:lnTo>
                    <a:pt x="9473" y="1845"/>
                  </a:lnTo>
                  <a:lnTo>
                    <a:pt x="9477" y="1840"/>
                  </a:lnTo>
                  <a:lnTo>
                    <a:pt x="9480" y="1838"/>
                  </a:lnTo>
                  <a:lnTo>
                    <a:pt x="9484" y="1837"/>
                  </a:lnTo>
                  <a:lnTo>
                    <a:pt x="9489" y="1837"/>
                  </a:lnTo>
                  <a:lnTo>
                    <a:pt x="9496" y="1837"/>
                  </a:lnTo>
                  <a:lnTo>
                    <a:pt x="9499" y="1836"/>
                  </a:lnTo>
                  <a:lnTo>
                    <a:pt x="9500" y="1834"/>
                  </a:lnTo>
                  <a:lnTo>
                    <a:pt x="9500" y="1834"/>
                  </a:lnTo>
                  <a:lnTo>
                    <a:pt x="9502" y="1831"/>
                  </a:lnTo>
                  <a:lnTo>
                    <a:pt x="9506" y="1827"/>
                  </a:lnTo>
                  <a:lnTo>
                    <a:pt x="9512" y="1824"/>
                  </a:lnTo>
                  <a:lnTo>
                    <a:pt x="9519" y="1820"/>
                  </a:lnTo>
                  <a:lnTo>
                    <a:pt x="9552" y="1805"/>
                  </a:lnTo>
                  <a:lnTo>
                    <a:pt x="9552" y="1805"/>
                  </a:lnTo>
                  <a:lnTo>
                    <a:pt x="9559" y="1802"/>
                  </a:lnTo>
                  <a:lnTo>
                    <a:pt x="9565" y="1801"/>
                  </a:lnTo>
                  <a:lnTo>
                    <a:pt x="9578" y="1799"/>
                  </a:lnTo>
                  <a:lnTo>
                    <a:pt x="9583" y="1798"/>
                  </a:lnTo>
                  <a:lnTo>
                    <a:pt x="9587" y="1796"/>
                  </a:lnTo>
                  <a:lnTo>
                    <a:pt x="9591" y="1794"/>
                  </a:lnTo>
                  <a:lnTo>
                    <a:pt x="9593" y="1790"/>
                  </a:lnTo>
                  <a:lnTo>
                    <a:pt x="9593" y="1790"/>
                  </a:lnTo>
                  <a:lnTo>
                    <a:pt x="9596" y="1786"/>
                  </a:lnTo>
                  <a:lnTo>
                    <a:pt x="9599" y="1782"/>
                  </a:lnTo>
                  <a:lnTo>
                    <a:pt x="9602" y="1780"/>
                  </a:lnTo>
                  <a:lnTo>
                    <a:pt x="9606" y="1778"/>
                  </a:lnTo>
                  <a:lnTo>
                    <a:pt x="9615" y="1776"/>
                  </a:lnTo>
                  <a:lnTo>
                    <a:pt x="9626" y="1775"/>
                  </a:lnTo>
                  <a:lnTo>
                    <a:pt x="9626" y="1775"/>
                  </a:lnTo>
                  <a:lnTo>
                    <a:pt x="9628" y="1774"/>
                  </a:lnTo>
                  <a:lnTo>
                    <a:pt x="9630" y="1773"/>
                  </a:lnTo>
                  <a:lnTo>
                    <a:pt x="9633" y="1770"/>
                  </a:lnTo>
                  <a:lnTo>
                    <a:pt x="9634" y="1765"/>
                  </a:lnTo>
                  <a:lnTo>
                    <a:pt x="9634" y="1760"/>
                  </a:lnTo>
                  <a:lnTo>
                    <a:pt x="9633" y="1751"/>
                  </a:lnTo>
                  <a:lnTo>
                    <a:pt x="9632" y="1747"/>
                  </a:lnTo>
                  <a:lnTo>
                    <a:pt x="9632" y="1747"/>
                  </a:lnTo>
                  <a:lnTo>
                    <a:pt x="9634" y="1747"/>
                  </a:lnTo>
                  <a:lnTo>
                    <a:pt x="9640" y="1749"/>
                  </a:lnTo>
                  <a:lnTo>
                    <a:pt x="9643" y="1751"/>
                  </a:lnTo>
                  <a:lnTo>
                    <a:pt x="9647" y="1753"/>
                  </a:lnTo>
                  <a:lnTo>
                    <a:pt x="9650" y="1757"/>
                  </a:lnTo>
                  <a:lnTo>
                    <a:pt x="9654" y="1762"/>
                  </a:lnTo>
                  <a:lnTo>
                    <a:pt x="9654" y="1762"/>
                  </a:lnTo>
                  <a:lnTo>
                    <a:pt x="9658" y="1767"/>
                  </a:lnTo>
                  <a:lnTo>
                    <a:pt x="9661" y="1771"/>
                  </a:lnTo>
                  <a:lnTo>
                    <a:pt x="9664" y="1774"/>
                  </a:lnTo>
                  <a:lnTo>
                    <a:pt x="9668" y="1776"/>
                  </a:lnTo>
                  <a:lnTo>
                    <a:pt x="9672" y="1778"/>
                  </a:lnTo>
                  <a:lnTo>
                    <a:pt x="9676" y="1779"/>
                  </a:lnTo>
                  <a:lnTo>
                    <a:pt x="9685" y="1779"/>
                  </a:lnTo>
                  <a:lnTo>
                    <a:pt x="9685" y="1779"/>
                  </a:lnTo>
                  <a:lnTo>
                    <a:pt x="9695" y="1780"/>
                  </a:lnTo>
                  <a:lnTo>
                    <a:pt x="9706" y="1781"/>
                  </a:lnTo>
                  <a:lnTo>
                    <a:pt x="9717" y="1785"/>
                  </a:lnTo>
                  <a:lnTo>
                    <a:pt x="9730" y="1790"/>
                  </a:lnTo>
                  <a:lnTo>
                    <a:pt x="9730" y="1790"/>
                  </a:lnTo>
                  <a:lnTo>
                    <a:pt x="9736" y="1792"/>
                  </a:lnTo>
                  <a:lnTo>
                    <a:pt x="9744" y="1794"/>
                  </a:lnTo>
                  <a:lnTo>
                    <a:pt x="9751" y="1794"/>
                  </a:lnTo>
                  <a:lnTo>
                    <a:pt x="9757" y="1793"/>
                  </a:lnTo>
                  <a:lnTo>
                    <a:pt x="9763" y="1792"/>
                  </a:lnTo>
                  <a:lnTo>
                    <a:pt x="9768" y="1789"/>
                  </a:lnTo>
                  <a:lnTo>
                    <a:pt x="9771" y="1787"/>
                  </a:lnTo>
                  <a:lnTo>
                    <a:pt x="9774" y="1783"/>
                  </a:lnTo>
                  <a:lnTo>
                    <a:pt x="9774" y="1783"/>
                  </a:lnTo>
                  <a:lnTo>
                    <a:pt x="9776" y="1780"/>
                  </a:lnTo>
                  <a:lnTo>
                    <a:pt x="9779" y="1778"/>
                  </a:lnTo>
                  <a:lnTo>
                    <a:pt x="9788" y="1773"/>
                  </a:lnTo>
                  <a:lnTo>
                    <a:pt x="9792" y="1770"/>
                  </a:lnTo>
                  <a:lnTo>
                    <a:pt x="9795" y="1766"/>
                  </a:lnTo>
                  <a:lnTo>
                    <a:pt x="9798" y="1761"/>
                  </a:lnTo>
                  <a:lnTo>
                    <a:pt x="9800" y="1755"/>
                  </a:lnTo>
                  <a:lnTo>
                    <a:pt x="9800" y="1755"/>
                  </a:lnTo>
                  <a:lnTo>
                    <a:pt x="9799" y="1750"/>
                  </a:lnTo>
                  <a:lnTo>
                    <a:pt x="9798" y="1746"/>
                  </a:lnTo>
                  <a:lnTo>
                    <a:pt x="9794" y="1743"/>
                  </a:lnTo>
                  <a:lnTo>
                    <a:pt x="9791" y="1741"/>
                  </a:lnTo>
                  <a:lnTo>
                    <a:pt x="9787" y="1739"/>
                  </a:lnTo>
                  <a:lnTo>
                    <a:pt x="9784" y="1737"/>
                  </a:lnTo>
                  <a:lnTo>
                    <a:pt x="9781" y="1734"/>
                  </a:lnTo>
                  <a:lnTo>
                    <a:pt x="9780" y="1730"/>
                  </a:lnTo>
                  <a:lnTo>
                    <a:pt x="9780" y="1730"/>
                  </a:lnTo>
                  <a:lnTo>
                    <a:pt x="9780" y="1725"/>
                  </a:lnTo>
                  <a:lnTo>
                    <a:pt x="9779" y="1720"/>
                  </a:lnTo>
                  <a:lnTo>
                    <a:pt x="9776" y="1713"/>
                  </a:lnTo>
                  <a:lnTo>
                    <a:pt x="9774" y="1711"/>
                  </a:lnTo>
                  <a:lnTo>
                    <a:pt x="9772" y="1709"/>
                  </a:lnTo>
                  <a:lnTo>
                    <a:pt x="9770" y="1708"/>
                  </a:lnTo>
                  <a:lnTo>
                    <a:pt x="9767" y="1707"/>
                  </a:lnTo>
                  <a:lnTo>
                    <a:pt x="9767" y="1707"/>
                  </a:lnTo>
                  <a:lnTo>
                    <a:pt x="9765" y="1707"/>
                  </a:lnTo>
                  <a:lnTo>
                    <a:pt x="9762" y="1706"/>
                  </a:lnTo>
                  <a:lnTo>
                    <a:pt x="9759" y="1703"/>
                  </a:lnTo>
                  <a:lnTo>
                    <a:pt x="9756" y="1700"/>
                  </a:lnTo>
                  <a:lnTo>
                    <a:pt x="9753" y="1697"/>
                  </a:lnTo>
                  <a:lnTo>
                    <a:pt x="9750" y="1692"/>
                  </a:lnTo>
                  <a:lnTo>
                    <a:pt x="9748" y="1686"/>
                  </a:lnTo>
                  <a:lnTo>
                    <a:pt x="9746" y="1679"/>
                  </a:lnTo>
                  <a:lnTo>
                    <a:pt x="9746" y="1679"/>
                  </a:lnTo>
                  <a:lnTo>
                    <a:pt x="9745" y="1672"/>
                  </a:lnTo>
                  <a:lnTo>
                    <a:pt x="9744" y="1666"/>
                  </a:lnTo>
                  <a:lnTo>
                    <a:pt x="9745" y="1655"/>
                  </a:lnTo>
                  <a:lnTo>
                    <a:pt x="9744" y="1647"/>
                  </a:lnTo>
                  <a:lnTo>
                    <a:pt x="9742" y="1643"/>
                  </a:lnTo>
                  <a:lnTo>
                    <a:pt x="9741" y="1641"/>
                  </a:lnTo>
                  <a:lnTo>
                    <a:pt x="9741" y="1641"/>
                  </a:lnTo>
                  <a:lnTo>
                    <a:pt x="9736" y="1634"/>
                  </a:lnTo>
                  <a:lnTo>
                    <a:pt x="9733" y="1627"/>
                  </a:lnTo>
                  <a:lnTo>
                    <a:pt x="9726" y="1607"/>
                  </a:lnTo>
                  <a:lnTo>
                    <a:pt x="9726" y="1607"/>
                  </a:lnTo>
                  <a:lnTo>
                    <a:pt x="9723" y="1603"/>
                  </a:lnTo>
                  <a:lnTo>
                    <a:pt x="9720" y="1599"/>
                  </a:lnTo>
                  <a:lnTo>
                    <a:pt x="9716" y="1598"/>
                  </a:lnTo>
                  <a:lnTo>
                    <a:pt x="9712" y="1597"/>
                  </a:lnTo>
                  <a:lnTo>
                    <a:pt x="9708" y="1598"/>
                  </a:lnTo>
                  <a:lnTo>
                    <a:pt x="9705" y="1599"/>
                  </a:lnTo>
                  <a:lnTo>
                    <a:pt x="9698" y="1603"/>
                  </a:lnTo>
                  <a:lnTo>
                    <a:pt x="9698" y="1603"/>
                  </a:lnTo>
                  <a:lnTo>
                    <a:pt x="9694" y="1605"/>
                  </a:lnTo>
                  <a:lnTo>
                    <a:pt x="9691" y="1605"/>
                  </a:lnTo>
                  <a:lnTo>
                    <a:pt x="9687" y="1605"/>
                  </a:lnTo>
                  <a:lnTo>
                    <a:pt x="9684" y="1604"/>
                  </a:lnTo>
                  <a:lnTo>
                    <a:pt x="9676" y="1600"/>
                  </a:lnTo>
                  <a:lnTo>
                    <a:pt x="9670" y="1597"/>
                  </a:lnTo>
                  <a:lnTo>
                    <a:pt x="9670" y="1597"/>
                  </a:lnTo>
                  <a:lnTo>
                    <a:pt x="9664" y="1592"/>
                  </a:lnTo>
                  <a:lnTo>
                    <a:pt x="9659" y="1587"/>
                  </a:lnTo>
                  <a:lnTo>
                    <a:pt x="9655" y="1580"/>
                  </a:lnTo>
                  <a:lnTo>
                    <a:pt x="9651" y="1571"/>
                  </a:lnTo>
                  <a:lnTo>
                    <a:pt x="9651" y="1571"/>
                  </a:lnTo>
                  <a:lnTo>
                    <a:pt x="9648" y="1562"/>
                  </a:lnTo>
                  <a:lnTo>
                    <a:pt x="9643" y="1556"/>
                  </a:lnTo>
                  <a:lnTo>
                    <a:pt x="9639" y="1551"/>
                  </a:lnTo>
                  <a:lnTo>
                    <a:pt x="9639" y="1551"/>
                  </a:lnTo>
                  <a:lnTo>
                    <a:pt x="9635" y="1554"/>
                  </a:lnTo>
                  <a:lnTo>
                    <a:pt x="9627" y="1560"/>
                  </a:lnTo>
                  <a:lnTo>
                    <a:pt x="9617" y="1566"/>
                  </a:lnTo>
                  <a:lnTo>
                    <a:pt x="9611" y="1568"/>
                  </a:lnTo>
                  <a:lnTo>
                    <a:pt x="9606" y="1569"/>
                  </a:lnTo>
                  <a:lnTo>
                    <a:pt x="9606" y="1569"/>
                  </a:lnTo>
                  <a:lnTo>
                    <a:pt x="9597" y="1568"/>
                  </a:lnTo>
                  <a:lnTo>
                    <a:pt x="9594" y="1568"/>
                  </a:lnTo>
                  <a:lnTo>
                    <a:pt x="9591" y="1566"/>
                  </a:lnTo>
                  <a:lnTo>
                    <a:pt x="9588" y="1564"/>
                  </a:lnTo>
                  <a:lnTo>
                    <a:pt x="9586" y="1561"/>
                  </a:lnTo>
                  <a:lnTo>
                    <a:pt x="9585" y="1557"/>
                  </a:lnTo>
                  <a:lnTo>
                    <a:pt x="9585" y="1551"/>
                  </a:lnTo>
                  <a:lnTo>
                    <a:pt x="9585" y="1551"/>
                  </a:lnTo>
                  <a:lnTo>
                    <a:pt x="9585" y="1545"/>
                  </a:lnTo>
                  <a:lnTo>
                    <a:pt x="9587" y="1540"/>
                  </a:lnTo>
                  <a:lnTo>
                    <a:pt x="9590" y="1537"/>
                  </a:lnTo>
                  <a:lnTo>
                    <a:pt x="9594" y="1535"/>
                  </a:lnTo>
                  <a:lnTo>
                    <a:pt x="9598" y="1535"/>
                  </a:lnTo>
                  <a:lnTo>
                    <a:pt x="9602" y="1535"/>
                  </a:lnTo>
                  <a:lnTo>
                    <a:pt x="9606" y="1537"/>
                  </a:lnTo>
                  <a:lnTo>
                    <a:pt x="9611" y="1540"/>
                  </a:lnTo>
                  <a:lnTo>
                    <a:pt x="9611" y="1540"/>
                  </a:lnTo>
                  <a:lnTo>
                    <a:pt x="9615" y="1542"/>
                  </a:lnTo>
                  <a:lnTo>
                    <a:pt x="9619" y="1543"/>
                  </a:lnTo>
                  <a:lnTo>
                    <a:pt x="9624" y="1542"/>
                  </a:lnTo>
                  <a:lnTo>
                    <a:pt x="9628" y="1541"/>
                  </a:lnTo>
                  <a:lnTo>
                    <a:pt x="9632" y="1539"/>
                  </a:lnTo>
                  <a:lnTo>
                    <a:pt x="9636" y="1536"/>
                  </a:lnTo>
                  <a:lnTo>
                    <a:pt x="9641" y="1531"/>
                  </a:lnTo>
                  <a:lnTo>
                    <a:pt x="9641" y="1531"/>
                  </a:lnTo>
                  <a:lnTo>
                    <a:pt x="9643" y="1529"/>
                  </a:lnTo>
                  <a:lnTo>
                    <a:pt x="9645" y="1528"/>
                  </a:lnTo>
                  <a:lnTo>
                    <a:pt x="9648" y="1528"/>
                  </a:lnTo>
                  <a:lnTo>
                    <a:pt x="9652" y="1529"/>
                  </a:lnTo>
                  <a:lnTo>
                    <a:pt x="9655" y="1530"/>
                  </a:lnTo>
                  <a:lnTo>
                    <a:pt x="9660" y="1532"/>
                  </a:lnTo>
                  <a:lnTo>
                    <a:pt x="9663" y="1534"/>
                  </a:lnTo>
                  <a:lnTo>
                    <a:pt x="9665" y="1537"/>
                  </a:lnTo>
                  <a:lnTo>
                    <a:pt x="9665" y="1537"/>
                  </a:lnTo>
                  <a:lnTo>
                    <a:pt x="9668" y="1541"/>
                  </a:lnTo>
                  <a:lnTo>
                    <a:pt x="9672" y="1545"/>
                  </a:lnTo>
                  <a:lnTo>
                    <a:pt x="9678" y="1550"/>
                  </a:lnTo>
                  <a:lnTo>
                    <a:pt x="9684" y="1554"/>
                  </a:lnTo>
                  <a:lnTo>
                    <a:pt x="9691" y="1557"/>
                  </a:lnTo>
                  <a:lnTo>
                    <a:pt x="9699" y="1560"/>
                  </a:lnTo>
                  <a:lnTo>
                    <a:pt x="9708" y="1561"/>
                  </a:lnTo>
                  <a:lnTo>
                    <a:pt x="9717" y="1562"/>
                  </a:lnTo>
                  <a:lnTo>
                    <a:pt x="9717" y="1562"/>
                  </a:lnTo>
                  <a:lnTo>
                    <a:pt x="9735" y="1562"/>
                  </a:lnTo>
                  <a:lnTo>
                    <a:pt x="9744" y="1561"/>
                  </a:lnTo>
                  <a:lnTo>
                    <a:pt x="9752" y="1559"/>
                  </a:lnTo>
                  <a:lnTo>
                    <a:pt x="9759" y="1558"/>
                  </a:lnTo>
                  <a:lnTo>
                    <a:pt x="9765" y="1555"/>
                  </a:lnTo>
                  <a:lnTo>
                    <a:pt x="9771" y="1551"/>
                  </a:lnTo>
                  <a:lnTo>
                    <a:pt x="9776" y="1546"/>
                  </a:lnTo>
                  <a:lnTo>
                    <a:pt x="9776" y="1546"/>
                  </a:lnTo>
                  <a:lnTo>
                    <a:pt x="9781" y="1542"/>
                  </a:lnTo>
                  <a:lnTo>
                    <a:pt x="9786" y="1538"/>
                  </a:lnTo>
                  <a:lnTo>
                    <a:pt x="9799" y="1531"/>
                  </a:lnTo>
                  <a:lnTo>
                    <a:pt x="9831" y="1518"/>
                  </a:lnTo>
                  <a:lnTo>
                    <a:pt x="9831" y="1518"/>
                  </a:lnTo>
                  <a:lnTo>
                    <a:pt x="9838" y="1514"/>
                  </a:lnTo>
                  <a:lnTo>
                    <a:pt x="9843" y="1511"/>
                  </a:lnTo>
                  <a:lnTo>
                    <a:pt x="9846" y="1507"/>
                  </a:lnTo>
                  <a:lnTo>
                    <a:pt x="9847" y="1504"/>
                  </a:lnTo>
                  <a:lnTo>
                    <a:pt x="9847" y="1501"/>
                  </a:lnTo>
                  <a:lnTo>
                    <a:pt x="9847" y="1498"/>
                  </a:lnTo>
                  <a:lnTo>
                    <a:pt x="9846" y="1490"/>
                  </a:lnTo>
                  <a:lnTo>
                    <a:pt x="9846" y="1490"/>
                  </a:lnTo>
                  <a:lnTo>
                    <a:pt x="9846" y="1487"/>
                  </a:lnTo>
                  <a:lnTo>
                    <a:pt x="9847" y="1483"/>
                  </a:lnTo>
                  <a:lnTo>
                    <a:pt x="9850" y="1478"/>
                  </a:lnTo>
                  <a:lnTo>
                    <a:pt x="9854" y="1471"/>
                  </a:lnTo>
                  <a:lnTo>
                    <a:pt x="9855" y="1466"/>
                  </a:lnTo>
                  <a:lnTo>
                    <a:pt x="9857" y="1459"/>
                  </a:lnTo>
                  <a:lnTo>
                    <a:pt x="9857" y="1459"/>
                  </a:lnTo>
                  <a:lnTo>
                    <a:pt x="9856" y="1453"/>
                  </a:lnTo>
                  <a:lnTo>
                    <a:pt x="9855" y="1448"/>
                  </a:lnTo>
                  <a:lnTo>
                    <a:pt x="9852" y="1444"/>
                  </a:lnTo>
                  <a:lnTo>
                    <a:pt x="9848" y="1440"/>
                  </a:lnTo>
                  <a:lnTo>
                    <a:pt x="9840" y="1431"/>
                  </a:lnTo>
                  <a:lnTo>
                    <a:pt x="9836" y="1426"/>
                  </a:lnTo>
                  <a:lnTo>
                    <a:pt x="9833" y="1420"/>
                  </a:lnTo>
                  <a:lnTo>
                    <a:pt x="9833" y="1420"/>
                  </a:lnTo>
                  <a:lnTo>
                    <a:pt x="9832" y="1417"/>
                  </a:lnTo>
                  <a:lnTo>
                    <a:pt x="9832" y="1415"/>
                  </a:lnTo>
                  <a:lnTo>
                    <a:pt x="9833" y="1413"/>
                  </a:lnTo>
                  <a:lnTo>
                    <a:pt x="9834" y="1412"/>
                  </a:lnTo>
                  <a:lnTo>
                    <a:pt x="9837" y="1410"/>
                  </a:lnTo>
                  <a:lnTo>
                    <a:pt x="9842" y="1409"/>
                  </a:lnTo>
                  <a:lnTo>
                    <a:pt x="9847" y="1407"/>
                  </a:lnTo>
                  <a:lnTo>
                    <a:pt x="9853" y="1405"/>
                  </a:lnTo>
                  <a:lnTo>
                    <a:pt x="9858" y="1402"/>
                  </a:lnTo>
                  <a:lnTo>
                    <a:pt x="9859" y="1400"/>
                  </a:lnTo>
                  <a:lnTo>
                    <a:pt x="9861" y="1397"/>
                  </a:lnTo>
                  <a:lnTo>
                    <a:pt x="9861" y="1397"/>
                  </a:lnTo>
                  <a:lnTo>
                    <a:pt x="9863" y="1392"/>
                  </a:lnTo>
                  <a:lnTo>
                    <a:pt x="9865" y="1389"/>
                  </a:lnTo>
                  <a:lnTo>
                    <a:pt x="9868" y="1388"/>
                  </a:lnTo>
                  <a:lnTo>
                    <a:pt x="9871" y="1388"/>
                  </a:lnTo>
                  <a:lnTo>
                    <a:pt x="9877" y="1389"/>
                  </a:lnTo>
                  <a:lnTo>
                    <a:pt x="9881" y="1389"/>
                  </a:lnTo>
                  <a:lnTo>
                    <a:pt x="9887" y="1388"/>
                  </a:lnTo>
                  <a:lnTo>
                    <a:pt x="9887" y="1388"/>
                  </a:lnTo>
                  <a:lnTo>
                    <a:pt x="9893" y="1387"/>
                  </a:lnTo>
                  <a:lnTo>
                    <a:pt x="9899" y="1388"/>
                  </a:lnTo>
                  <a:lnTo>
                    <a:pt x="9905" y="1391"/>
                  </a:lnTo>
                  <a:lnTo>
                    <a:pt x="9909" y="1394"/>
                  </a:lnTo>
                  <a:lnTo>
                    <a:pt x="9911" y="1396"/>
                  </a:lnTo>
                  <a:lnTo>
                    <a:pt x="9912" y="1399"/>
                  </a:lnTo>
                  <a:lnTo>
                    <a:pt x="9912" y="1401"/>
                  </a:lnTo>
                  <a:lnTo>
                    <a:pt x="9911" y="1404"/>
                  </a:lnTo>
                  <a:lnTo>
                    <a:pt x="9910" y="1407"/>
                  </a:lnTo>
                  <a:lnTo>
                    <a:pt x="9908" y="1410"/>
                  </a:lnTo>
                  <a:lnTo>
                    <a:pt x="9904" y="1413"/>
                  </a:lnTo>
                  <a:lnTo>
                    <a:pt x="9900" y="1416"/>
                  </a:lnTo>
                  <a:lnTo>
                    <a:pt x="9900" y="1416"/>
                  </a:lnTo>
                  <a:lnTo>
                    <a:pt x="9895" y="1419"/>
                  </a:lnTo>
                  <a:lnTo>
                    <a:pt x="9892" y="1422"/>
                  </a:lnTo>
                  <a:lnTo>
                    <a:pt x="9890" y="1426"/>
                  </a:lnTo>
                  <a:lnTo>
                    <a:pt x="9889" y="1429"/>
                  </a:lnTo>
                  <a:lnTo>
                    <a:pt x="9890" y="1432"/>
                  </a:lnTo>
                  <a:lnTo>
                    <a:pt x="9891" y="1435"/>
                  </a:lnTo>
                  <a:lnTo>
                    <a:pt x="9894" y="1440"/>
                  </a:lnTo>
                  <a:lnTo>
                    <a:pt x="9904" y="1451"/>
                  </a:lnTo>
                  <a:lnTo>
                    <a:pt x="9907" y="1456"/>
                  </a:lnTo>
                  <a:lnTo>
                    <a:pt x="9908" y="1459"/>
                  </a:lnTo>
                  <a:lnTo>
                    <a:pt x="9908" y="1461"/>
                  </a:lnTo>
                  <a:lnTo>
                    <a:pt x="9908" y="1461"/>
                  </a:lnTo>
                  <a:lnTo>
                    <a:pt x="9908" y="1466"/>
                  </a:lnTo>
                  <a:lnTo>
                    <a:pt x="9910" y="1470"/>
                  </a:lnTo>
                  <a:lnTo>
                    <a:pt x="9914" y="1472"/>
                  </a:lnTo>
                  <a:lnTo>
                    <a:pt x="9920" y="1474"/>
                  </a:lnTo>
                  <a:lnTo>
                    <a:pt x="9926" y="1474"/>
                  </a:lnTo>
                  <a:lnTo>
                    <a:pt x="9932" y="1475"/>
                  </a:lnTo>
                  <a:lnTo>
                    <a:pt x="9948" y="1475"/>
                  </a:lnTo>
                  <a:lnTo>
                    <a:pt x="9948" y="1475"/>
                  </a:lnTo>
                  <a:lnTo>
                    <a:pt x="9964" y="1475"/>
                  </a:lnTo>
                  <a:lnTo>
                    <a:pt x="9980" y="1474"/>
                  </a:lnTo>
                  <a:lnTo>
                    <a:pt x="9995" y="1472"/>
                  </a:lnTo>
                  <a:lnTo>
                    <a:pt x="10011" y="1469"/>
                  </a:lnTo>
                  <a:lnTo>
                    <a:pt x="10011" y="1469"/>
                  </a:lnTo>
                  <a:lnTo>
                    <a:pt x="10019" y="1467"/>
                  </a:lnTo>
                  <a:lnTo>
                    <a:pt x="10026" y="1466"/>
                  </a:lnTo>
                  <a:lnTo>
                    <a:pt x="10034" y="1467"/>
                  </a:lnTo>
                  <a:lnTo>
                    <a:pt x="10042" y="1468"/>
                  </a:lnTo>
                  <a:lnTo>
                    <a:pt x="10057" y="1470"/>
                  </a:lnTo>
                  <a:lnTo>
                    <a:pt x="10071" y="1473"/>
                  </a:lnTo>
                  <a:lnTo>
                    <a:pt x="10071" y="1473"/>
                  </a:lnTo>
                  <a:lnTo>
                    <a:pt x="10074" y="1474"/>
                  </a:lnTo>
                  <a:lnTo>
                    <a:pt x="10077" y="1476"/>
                  </a:lnTo>
                  <a:lnTo>
                    <a:pt x="10080" y="1478"/>
                  </a:lnTo>
                  <a:lnTo>
                    <a:pt x="10082" y="1481"/>
                  </a:lnTo>
                  <a:lnTo>
                    <a:pt x="10088" y="1489"/>
                  </a:lnTo>
                  <a:lnTo>
                    <a:pt x="10092" y="1498"/>
                  </a:lnTo>
                  <a:lnTo>
                    <a:pt x="10098" y="1518"/>
                  </a:lnTo>
                  <a:lnTo>
                    <a:pt x="10101" y="1526"/>
                  </a:lnTo>
                  <a:lnTo>
                    <a:pt x="10105" y="1533"/>
                  </a:lnTo>
                  <a:lnTo>
                    <a:pt x="10105" y="1533"/>
                  </a:lnTo>
                  <a:lnTo>
                    <a:pt x="10108" y="1539"/>
                  </a:lnTo>
                  <a:lnTo>
                    <a:pt x="10113" y="1544"/>
                  </a:lnTo>
                  <a:lnTo>
                    <a:pt x="10120" y="1548"/>
                  </a:lnTo>
                  <a:lnTo>
                    <a:pt x="10127" y="1553"/>
                  </a:lnTo>
                  <a:lnTo>
                    <a:pt x="10135" y="1556"/>
                  </a:lnTo>
                  <a:lnTo>
                    <a:pt x="10145" y="1558"/>
                  </a:lnTo>
                  <a:lnTo>
                    <a:pt x="10155" y="1559"/>
                  </a:lnTo>
                  <a:lnTo>
                    <a:pt x="10167" y="1558"/>
                  </a:lnTo>
                  <a:lnTo>
                    <a:pt x="10167" y="1558"/>
                  </a:lnTo>
                  <a:lnTo>
                    <a:pt x="10178" y="1557"/>
                  </a:lnTo>
                  <a:lnTo>
                    <a:pt x="10186" y="1557"/>
                  </a:lnTo>
                  <a:lnTo>
                    <a:pt x="10191" y="1558"/>
                  </a:lnTo>
                  <a:lnTo>
                    <a:pt x="10194" y="1560"/>
                  </a:lnTo>
                  <a:lnTo>
                    <a:pt x="10196" y="1563"/>
                  </a:lnTo>
                  <a:lnTo>
                    <a:pt x="10198" y="1567"/>
                  </a:lnTo>
                  <a:lnTo>
                    <a:pt x="10202" y="1579"/>
                  </a:lnTo>
                  <a:lnTo>
                    <a:pt x="10202" y="1579"/>
                  </a:lnTo>
                  <a:lnTo>
                    <a:pt x="10206" y="1585"/>
                  </a:lnTo>
                  <a:lnTo>
                    <a:pt x="10209" y="1588"/>
                  </a:lnTo>
                  <a:lnTo>
                    <a:pt x="10212" y="1589"/>
                  </a:lnTo>
                  <a:lnTo>
                    <a:pt x="10216" y="1589"/>
                  </a:lnTo>
                  <a:lnTo>
                    <a:pt x="10224" y="1586"/>
                  </a:lnTo>
                  <a:lnTo>
                    <a:pt x="10230" y="1584"/>
                  </a:lnTo>
                  <a:lnTo>
                    <a:pt x="10237" y="1584"/>
                  </a:lnTo>
                  <a:lnTo>
                    <a:pt x="10237" y="1584"/>
                  </a:lnTo>
                  <a:lnTo>
                    <a:pt x="10244" y="1584"/>
                  </a:lnTo>
                  <a:lnTo>
                    <a:pt x="10249" y="1586"/>
                  </a:lnTo>
                  <a:lnTo>
                    <a:pt x="10260" y="1591"/>
                  </a:lnTo>
                  <a:lnTo>
                    <a:pt x="10269" y="1595"/>
                  </a:lnTo>
                  <a:lnTo>
                    <a:pt x="10273" y="1595"/>
                  </a:lnTo>
                  <a:lnTo>
                    <a:pt x="10276" y="1594"/>
                  </a:lnTo>
                  <a:lnTo>
                    <a:pt x="10276" y="1594"/>
                  </a:lnTo>
                  <a:lnTo>
                    <a:pt x="10287" y="1591"/>
                  </a:lnTo>
                  <a:lnTo>
                    <a:pt x="10299" y="1588"/>
                  </a:lnTo>
                  <a:lnTo>
                    <a:pt x="10304" y="1587"/>
                  </a:lnTo>
                  <a:lnTo>
                    <a:pt x="10309" y="1585"/>
                  </a:lnTo>
                  <a:lnTo>
                    <a:pt x="10312" y="1582"/>
                  </a:lnTo>
                  <a:lnTo>
                    <a:pt x="10313" y="1579"/>
                  </a:lnTo>
                  <a:lnTo>
                    <a:pt x="10313" y="1579"/>
                  </a:lnTo>
                  <a:lnTo>
                    <a:pt x="10313" y="1576"/>
                  </a:lnTo>
                  <a:lnTo>
                    <a:pt x="10312" y="1574"/>
                  </a:lnTo>
                  <a:lnTo>
                    <a:pt x="10310" y="1573"/>
                  </a:lnTo>
                  <a:lnTo>
                    <a:pt x="10307" y="1572"/>
                  </a:lnTo>
                  <a:lnTo>
                    <a:pt x="10299" y="1570"/>
                  </a:lnTo>
                  <a:lnTo>
                    <a:pt x="10287" y="1569"/>
                  </a:lnTo>
                  <a:lnTo>
                    <a:pt x="10287" y="1569"/>
                  </a:lnTo>
                  <a:lnTo>
                    <a:pt x="10284" y="1568"/>
                  </a:lnTo>
                  <a:lnTo>
                    <a:pt x="10281" y="1567"/>
                  </a:lnTo>
                  <a:lnTo>
                    <a:pt x="10279" y="1565"/>
                  </a:lnTo>
                  <a:lnTo>
                    <a:pt x="10277" y="1563"/>
                  </a:lnTo>
                  <a:lnTo>
                    <a:pt x="10276" y="1558"/>
                  </a:lnTo>
                  <a:lnTo>
                    <a:pt x="10276" y="1553"/>
                  </a:lnTo>
                  <a:lnTo>
                    <a:pt x="10279" y="1546"/>
                  </a:lnTo>
                  <a:lnTo>
                    <a:pt x="10283" y="1542"/>
                  </a:lnTo>
                  <a:lnTo>
                    <a:pt x="10288" y="1539"/>
                  </a:lnTo>
                  <a:lnTo>
                    <a:pt x="10292" y="1538"/>
                  </a:lnTo>
                  <a:lnTo>
                    <a:pt x="10296" y="1537"/>
                  </a:lnTo>
                  <a:lnTo>
                    <a:pt x="10296" y="1537"/>
                  </a:lnTo>
                  <a:lnTo>
                    <a:pt x="10302" y="1537"/>
                  </a:lnTo>
                  <a:lnTo>
                    <a:pt x="10306" y="1535"/>
                  </a:lnTo>
                  <a:lnTo>
                    <a:pt x="10308" y="1533"/>
                  </a:lnTo>
                  <a:lnTo>
                    <a:pt x="10310" y="1530"/>
                  </a:lnTo>
                  <a:lnTo>
                    <a:pt x="10311" y="1527"/>
                  </a:lnTo>
                  <a:lnTo>
                    <a:pt x="10313" y="1523"/>
                  </a:lnTo>
                  <a:lnTo>
                    <a:pt x="10317" y="1519"/>
                  </a:lnTo>
                  <a:lnTo>
                    <a:pt x="10324" y="1516"/>
                  </a:lnTo>
                  <a:lnTo>
                    <a:pt x="10324" y="1516"/>
                  </a:lnTo>
                  <a:lnTo>
                    <a:pt x="10330" y="1512"/>
                  </a:lnTo>
                  <a:lnTo>
                    <a:pt x="10332" y="1510"/>
                  </a:lnTo>
                  <a:lnTo>
                    <a:pt x="10334" y="1508"/>
                  </a:lnTo>
                  <a:lnTo>
                    <a:pt x="10334" y="1506"/>
                  </a:lnTo>
                  <a:lnTo>
                    <a:pt x="10335" y="1504"/>
                  </a:lnTo>
                  <a:lnTo>
                    <a:pt x="10333" y="1499"/>
                  </a:lnTo>
                  <a:lnTo>
                    <a:pt x="10331" y="1493"/>
                  </a:lnTo>
                  <a:lnTo>
                    <a:pt x="10327" y="1488"/>
                  </a:lnTo>
                  <a:lnTo>
                    <a:pt x="10317" y="1475"/>
                  </a:lnTo>
                  <a:lnTo>
                    <a:pt x="10317" y="1475"/>
                  </a:lnTo>
                  <a:lnTo>
                    <a:pt x="10316" y="1472"/>
                  </a:lnTo>
                  <a:lnTo>
                    <a:pt x="10315" y="1470"/>
                  </a:lnTo>
                  <a:lnTo>
                    <a:pt x="10316" y="1469"/>
                  </a:lnTo>
                  <a:lnTo>
                    <a:pt x="10317" y="1468"/>
                  </a:lnTo>
                  <a:lnTo>
                    <a:pt x="10323" y="1467"/>
                  </a:lnTo>
                  <a:lnTo>
                    <a:pt x="10331" y="1468"/>
                  </a:lnTo>
                  <a:lnTo>
                    <a:pt x="10355" y="1471"/>
                  </a:lnTo>
                  <a:lnTo>
                    <a:pt x="10367" y="1472"/>
                  </a:lnTo>
                  <a:lnTo>
                    <a:pt x="10379" y="1473"/>
                  </a:lnTo>
                  <a:lnTo>
                    <a:pt x="10379" y="147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3" name="Freeform 209">
              <a:extLst>
                <a:ext uri="{FF2B5EF4-FFF2-40B4-BE49-F238E27FC236}">
                  <a16:creationId xmlns:a16="http://schemas.microsoft.com/office/drawing/2014/main" id="{2F07CBB0-5406-4E93-8070-1F636FFF065D}"/>
                </a:ext>
              </a:extLst>
            </p:cNvPr>
            <p:cNvSpPr>
              <a:spLocks/>
            </p:cNvSpPr>
            <p:nvPr/>
          </p:nvSpPr>
          <p:spPr bwMode="auto">
            <a:xfrm>
              <a:off x="1186286" y="1610251"/>
              <a:ext cx="36865" cy="32459"/>
            </a:xfrm>
            <a:custGeom>
              <a:avLst/>
              <a:gdLst>
                <a:gd name="T0" fmla="*/ 9 w 115"/>
                <a:gd name="T1" fmla="*/ 56 h 90"/>
                <a:gd name="T2" fmla="*/ 14 w 115"/>
                <a:gd name="T3" fmla="*/ 61 h 90"/>
                <a:gd name="T4" fmla="*/ 19 w 115"/>
                <a:gd name="T5" fmla="*/ 68 h 90"/>
                <a:gd name="T6" fmla="*/ 25 w 115"/>
                <a:gd name="T7" fmla="*/ 71 h 90"/>
                <a:gd name="T8" fmla="*/ 30 w 115"/>
                <a:gd name="T9" fmla="*/ 71 h 90"/>
                <a:gd name="T10" fmla="*/ 48 w 115"/>
                <a:gd name="T11" fmla="*/ 71 h 90"/>
                <a:gd name="T12" fmla="*/ 53 w 115"/>
                <a:gd name="T13" fmla="*/ 73 h 90"/>
                <a:gd name="T14" fmla="*/ 57 w 115"/>
                <a:gd name="T15" fmla="*/ 78 h 90"/>
                <a:gd name="T16" fmla="*/ 59 w 115"/>
                <a:gd name="T17" fmla="*/ 81 h 90"/>
                <a:gd name="T18" fmla="*/ 63 w 115"/>
                <a:gd name="T19" fmla="*/ 86 h 90"/>
                <a:gd name="T20" fmla="*/ 73 w 115"/>
                <a:gd name="T21" fmla="*/ 90 h 90"/>
                <a:gd name="T22" fmla="*/ 81 w 115"/>
                <a:gd name="T23" fmla="*/ 90 h 90"/>
                <a:gd name="T24" fmla="*/ 99 w 115"/>
                <a:gd name="T25" fmla="*/ 89 h 90"/>
                <a:gd name="T26" fmla="*/ 110 w 115"/>
                <a:gd name="T27" fmla="*/ 85 h 90"/>
                <a:gd name="T28" fmla="*/ 111 w 115"/>
                <a:gd name="T29" fmla="*/ 83 h 90"/>
                <a:gd name="T30" fmla="*/ 115 w 115"/>
                <a:gd name="T31" fmla="*/ 70 h 90"/>
                <a:gd name="T32" fmla="*/ 114 w 115"/>
                <a:gd name="T33" fmla="*/ 62 h 90"/>
                <a:gd name="T34" fmla="*/ 107 w 115"/>
                <a:gd name="T35" fmla="*/ 56 h 90"/>
                <a:gd name="T36" fmla="*/ 93 w 115"/>
                <a:gd name="T37" fmla="*/ 49 h 90"/>
                <a:gd name="T38" fmla="*/ 58 w 115"/>
                <a:gd name="T39" fmla="*/ 29 h 90"/>
                <a:gd name="T40" fmla="*/ 48 w 115"/>
                <a:gd name="T41" fmla="*/ 19 h 90"/>
                <a:gd name="T42" fmla="*/ 45 w 115"/>
                <a:gd name="T43" fmla="*/ 15 h 90"/>
                <a:gd name="T44" fmla="*/ 33 w 115"/>
                <a:gd name="T45" fmla="*/ 4 h 90"/>
                <a:gd name="T46" fmla="*/ 25 w 115"/>
                <a:gd name="T47" fmla="*/ 0 h 90"/>
                <a:gd name="T48" fmla="*/ 21 w 115"/>
                <a:gd name="T49" fmla="*/ 0 h 90"/>
                <a:gd name="T50" fmla="*/ 6 w 115"/>
                <a:gd name="T51" fmla="*/ 7 h 90"/>
                <a:gd name="T52" fmla="*/ 1 w 115"/>
                <a:gd name="T53" fmla="*/ 11 h 90"/>
                <a:gd name="T54" fmla="*/ 0 w 115"/>
                <a:gd name="T55" fmla="*/ 15 h 90"/>
                <a:gd name="T56" fmla="*/ 2 w 115"/>
                <a:gd name="T57" fmla="*/ 18 h 90"/>
                <a:gd name="T58" fmla="*/ 5 w 115"/>
                <a:gd name="T59" fmla="*/ 24 h 90"/>
                <a:gd name="T60" fmla="*/ 4 w 115"/>
                <a:gd name="T61" fmla="*/ 30 h 90"/>
                <a:gd name="T62" fmla="*/ 2 w 115"/>
                <a:gd name="T63" fmla="*/ 45 h 90"/>
                <a:gd name="T64" fmla="*/ 4 w 115"/>
                <a:gd name="T65" fmla="*/ 51 h 90"/>
                <a:gd name="T66" fmla="*/ 9 w 115"/>
                <a:gd name="T67"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90">
                  <a:moveTo>
                    <a:pt x="9" y="56"/>
                  </a:moveTo>
                  <a:lnTo>
                    <a:pt x="9" y="56"/>
                  </a:lnTo>
                  <a:lnTo>
                    <a:pt x="12" y="58"/>
                  </a:lnTo>
                  <a:lnTo>
                    <a:pt x="14" y="61"/>
                  </a:lnTo>
                  <a:lnTo>
                    <a:pt x="18" y="66"/>
                  </a:lnTo>
                  <a:lnTo>
                    <a:pt x="19" y="68"/>
                  </a:lnTo>
                  <a:lnTo>
                    <a:pt x="22" y="70"/>
                  </a:lnTo>
                  <a:lnTo>
                    <a:pt x="25" y="71"/>
                  </a:lnTo>
                  <a:lnTo>
                    <a:pt x="30" y="71"/>
                  </a:lnTo>
                  <a:lnTo>
                    <a:pt x="30" y="71"/>
                  </a:lnTo>
                  <a:lnTo>
                    <a:pt x="40" y="71"/>
                  </a:lnTo>
                  <a:lnTo>
                    <a:pt x="48" y="71"/>
                  </a:lnTo>
                  <a:lnTo>
                    <a:pt x="51" y="71"/>
                  </a:lnTo>
                  <a:lnTo>
                    <a:pt x="53" y="73"/>
                  </a:lnTo>
                  <a:lnTo>
                    <a:pt x="55" y="75"/>
                  </a:lnTo>
                  <a:lnTo>
                    <a:pt x="57" y="78"/>
                  </a:lnTo>
                  <a:lnTo>
                    <a:pt x="57" y="78"/>
                  </a:lnTo>
                  <a:lnTo>
                    <a:pt x="59" y="81"/>
                  </a:lnTo>
                  <a:lnTo>
                    <a:pt x="61" y="84"/>
                  </a:lnTo>
                  <a:lnTo>
                    <a:pt x="63" y="86"/>
                  </a:lnTo>
                  <a:lnTo>
                    <a:pt x="66" y="88"/>
                  </a:lnTo>
                  <a:lnTo>
                    <a:pt x="73" y="90"/>
                  </a:lnTo>
                  <a:lnTo>
                    <a:pt x="81" y="90"/>
                  </a:lnTo>
                  <a:lnTo>
                    <a:pt x="81" y="90"/>
                  </a:lnTo>
                  <a:lnTo>
                    <a:pt x="90" y="90"/>
                  </a:lnTo>
                  <a:lnTo>
                    <a:pt x="99" y="89"/>
                  </a:lnTo>
                  <a:lnTo>
                    <a:pt x="107" y="87"/>
                  </a:lnTo>
                  <a:lnTo>
                    <a:pt x="110" y="85"/>
                  </a:lnTo>
                  <a:lnTo>
                    <a:pt x="111" y="83"/>
                  </a:lnTo>
                  <a:lnTo>
                    <a:pt x="111" y="83"/>
                  </a:lnTo>
                  <a:lnTo>
                    <a:pt x="113" y="77"/>
                  </a:lnTo>
                  <a:lnTo>
                    <a:pt x="115" y="70"/>
                  </a:lnTo>
                  <a:lnTo>
                    <a:pt x="115" y="66"/>
                  </a:lnTo>
                  <a:lnTo>
                    <a:pt x="114" y="62"/>
                  </a:lnTo>
                  <a:lnTo>
                    <a:pt x="112" y="59"/>
                  </a:lnTo>
                  <a:lnTo>
                    <a:pt x="107" y="56"/>
                  </a:lnTo>
                  <a:lnTo>
                    <a:pt x="107" y="56"/>
                  </a:lnTo>
                  <a:lnTo>
                    <a:pt x="93" y="49"/>
                  </a:lnTo>
                  <a:lnTo>
                    <a:pt x="74" y="40"/>
                  </a:lnTo>
                  <a:lnTo>
                    <a:pt x="58" y="29"/>
                  </a:lnTo>
                  <a:lnTo>
                    <a:pt x="52" y="24"/>
                  </a:lnTo>
                  <a:lnTo>
                    <a:pt x="48" y="19"/>
                  </a:lnTo>
                  <a:lnTo>
                    <a:pt x="48" y="19"/>
                  </a:lnTo>
                  <a:lnTo>
                    <a:pt x="45" y="15"/>
                  </a:lnTo>
                  <a:lnTo>
                    <a:pt x="38" y="8"/>
                  </a:lnTo>
                  <a:lnTo>
                    <a:pt x="33" y="4"/>
                  </a:lnTo>
                  <a:lnTo>
                    <a:pt x="29" y="1"/>
                  </a:lnTo>
                  <a:lnTo>
                    <a:pt x="25" y="0"/>
                  </a:lnTo>
                  <a:lnTo>
                    <a:pt x="21" y="0"/>
                  </a:lnTo>
                  <a:lnTo>
                    <a:pt x="21" y="0"/>
                  </a:lnTo>
                  <a:lnTo>
                    <a:pt x="14" y="3"/>
                  </a:lnTo>
                  <a:lnTo>
                    <a:pt x="6" y="7"/>
                  </a:lnTo>
                  <a:lnTo>
                    <a:pt x="3" y="9"/>
                  </a:lnTo>
                  <a:lnTo>
                    <a:pt x="1" y="11"/>
                  </a:lnTo>
                  <a:lnTo>
                    <a:pt x="0" y="13"/>
                  </a:lnTo>
                  <a:lnTo>
                    <a:pt x="0" y="15"/>
                  </a:lnTo>
                  <a:lnTo>
                    <a:pt x="0" y="15"/>
                  </a:lnTo>
                  <a:lnTo>
                    <a:pt x="2" y="18"/>
                  </a:lnTo>
                  <a:lnTo>
                    <a:pt x="4" y="21"/>
                  </a:lnTo>
                  <a:lnTo>
                    <a:pt x="5" y="24"/>
                  </a:lnTo>
                  <a:lnTo>
                    <a:pt x="4" y="30"/>
                  </a:lnTo>
                  <a:lnTo>
                    <a:pt x="4" y="30"/>
                  </a:lnTo>
                  <a:lnTo>
                    <a:pt x="3" y="37"/>
                  </a:lnTo>
                  <a:lnTo>
                    <a:pt x="2" y="45"/>
                  </a:lnTo>
                  <a:lnTo>
                    <a:pt x="2" y="48"/>
                  </a:lnTo>
                  <a:lnTo>
                    <a:pt x="4" y="51"/>
                  </a:lnTo>
                  <a:lnTo>
                    <a:pt x="6" y="54"/>
                  </a:lnTo>
                  <a:lnTo>
                    <a:pt x="9" y="56"/>
                  </a:lnTo>
                  <a:lnTo>
                    <a:pt x="9" y="56"/>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4" name="Freeform 210">
              <a:extLst>
                <a:ext uri="{FF2B5EF4-FFF2-40B4-BE49-F238E27FC236}">
                  <a16:creationId xmlns:a16="http://schemas.microsoft.com/office/drawing/2014/main" id="{08A34D39-9D7D-4D0F-8049-420FB65CFEDC}"/>
                </a:ext>
              </a:extLst>
            </p:cNvPr>
            <p:cNvSpPr>
              <a:spLocks/>
            </p:cNvSpPr>
            <p:nvPr/>
          </p:nvSpPr>
          <p:spPr bwMode="auto">
            <a:xfrm>
              <a:off x="1037552" y="1306316"/>
              <a:ext cx="357215" cy="299511"/>
            </a:xfrm>
            <a:custGeom>
              <a:avLst/>
              <a:gdLst>
                <a:gd name="T0" fmla="*/ 2 w 1124"/>
                <a:gd name="T1" fmla="*/ 669 h 812"/>
                <a:gd name="T2" fmla="*/ 38 w 1124"/>
                <a:gd name="T3" fmla="*/ 706 h 812"/>
                <a:gd name="T4" fmla="*/ 85 w 1124"/>
                <a:gd name="T5" fmla="*/ 700 h 812"/>
                <a:gd name="T6" fmla="*/ 122 w 1124"/>
                <a:gd name="T7" fmla="*/ 704 h 812"/>
                <a:gd name="T8" fmla="*/ 145 w 1124"/>
                <a:gd name="T9" fmla="*/ 734 h 812"/>
                <a:gd name="T10" fmla="*/ 154 w 1124"/>
                <a:gd name="T11" fmla="*/ 754 h 812"/>
                <a:gd name="T12" fmla="*/ 122 w 1124"/>
                <a:gd name="T13" fmla="*/ 776 h 812"/>
                <a:gd name="T14" fmla="*/ 161 w 1124"/>
                <a:gd name="T15" fmla="*/ 789 h 812"/>
                <a:gd name="T16" fmla="*/ 246 w 1124"/>
                <a:gd name="T17" fmla="*/ 811 h 812"/>
                <a:gd name="T18" fmla="*/ 270 w 1124"/>
                <a:gd name="T19" fmla="*/ 800 h 812"/>
                <a:gd name="T20" fmla="*/ 317 w 1124"/>
                <a:gd name="T21" fmla="*/ 796 h 812"/>
                <a:gd name="T22" fmla="*/ 402 w 1124"/>
                <a:gd name="T23" fmla="*/ 797 h 812"/>
                <a:gd name="T24" fmla="*/ 283 w 1124"/>
                <a:gd name="T25" fmla="*/ 698 h 812"/>
                <a:gd name="T26" fmla="*/ 272 w 1124"/>
                <a:gd name="T27" fmla="*/ 615 h 812"/>
                <a:gd name="T28" fmla="*/ 248 w 1124"/>
                <a:gd name="T29" fmla="*/ 584 h 812"/>
                <a:gd name="T30" fmla="*/ 279 w 1124"/>
                <a:gd name="T31" fmla="*/ 557 h 812"/>
                <a:gd name="T32" fmla="*/ 258 w 1124"/>
                <a:gd name="T33" fmla="*/ 539 h 812"/>
                <a:gd name="T34" fmla="*/ 295 w 1124"/>
                <a:gd name="T35" fmla="*/ 522 h 812"/>
                <a:gd name="T36" fmla="*/ 331 w 1124"/>
                <a:gd name="T37" fmla="*/ 497 h 812"/>
                <a:gd name="T38" fmla="*/ 374 w 1124"/>
                <a:gd name="T39" fmla="*/ 462 h 812"/>
                <a:gd name="T40" fmla="*/ 404 w 1124"/>
                <a:gd name="T41" fmla="*/ 429 h 812"/>
                <a:gd name="T42" fmla="*/ 422 w 1124"/>
                <a:gd name="T43" fmla="*/ 391 h 812"/>
                <a:gd name="T44" fmla="*/ 469 w 1124"/>
                <a:gd name="T45" fmla="*/ 349 h 812"/>
                <a:gd name="T46" fmla="*/ 503 w 1124"/>
                <a:gd name="T47" fmla="*/ 314 h 812"/>
                <a:gd name="T48" fmla="*/ 542 w 1124"/>
                <a:gd name="T49" fmla="*/ 321 h 812"/>
                <a:gd name="T50" fmla="*/ 584 w 1124"/>
                <a:gd name="T51" fmla="*/ 284 h 812"/>
                <a:gd name="T52" fmla="*/ 657 w 1124"/>
                <a:gd name="T53" fmla="*/ 235 h 812"/>
                <a:gd name="T54" fmla="*/ 713 w 1124"/>
                <a:gd name="T55" fmla="*/ 205 h 812"/>
                <a:gd name="T56" fmla="*/ 782 w 1124"/>
                <a:gd name="T57" fmla="*/ 175 h 812"/>
                <a:gd name="T58" fmla="*/ 829 w 1124"/>
                <a:gd name="T59" fmla="*/ 176 h 812"/>
                <a:gd name="T60" fmla="*/ 938 w 1124"/>
                <a:gd name="T61" fmla="*/ 144 h 812"/>
                <a:gd name="T62" fmla="*/ 1044 w 1124"/>
                <a:gd name="T63" fmla="*/ 109 h 812"/>
                <a:gd name="T64" fmla="*/ 1124 w 1124"/>
                <a:gd name="T65" fmla="*/ 44 h 812"/>
                <a:gd name="T66" fmla="*/ 1069 w 1124"/>
                <a:gd name="T67" fmla="*/ 3 h 812"/>
                <a:gd name="T68" fmla="*/ 986 w 1124"/>
                <a:gd name="T69" fmla="*/ 16 h 812"/>
                <a:gd name="T70" fmla="*/ 931 w 1124"/>
                <a:gd name="T71" fmla="*/ 46 h 812"/>
                <a:gd name="T72" fmla="*/ 896 w 1124"/>
                <a:gd name="T73" fmla="*/ 69 h 812"/>
                <a:gd name="T74" fmla="*/ 785 w 1124"/>
                <a:gd name="T75" fmla="*/ 97 h 812"/>
                <a:gd name="T76" fmla="*/ 709 w 1124"/>
                <a:gd name="T77" fmla="*/ 110 h 812"/>
                <a:gd name="T78" fmla="*/ 615 w 1124"/>
                <a:gd name="T79" fmla="*/ 111 h 812"/>
                <a:gd name="T80" fmla="*/ 570 w 1124"/>
                <a:gd name="T81" fmla="*/ 122 h 812"/>
                <a:gd name="T82" fmla="*/ 524 w 1124"/>
                <a:gd name="T83" fmla="*/ 153 h 812"/>
                <a:gd name="T84" fmla="*/ 486 w 1124"/>
                <a:gd name="T85" fmla="*/ 147 h 812"/>
                <a:gd name="T86" fmla="*/ 453 w 1124"/>
                <a:gd name="T87" fmla="*/ 177 h 812"/>
                <a:gd name="T88" fmla="*/ 405 w 1124"/>
                <a:gd name="T89" fmla="*/ 207 h 812"/>
                <a:gd name="T90" fmla="*/ 350 w 1124"/>
                <a:gd name="T91" fmla="*/ 242 h 812"/>
                <a:gd name="T92" fmla="*/ 295 w 1124"/>
                <a:gd name="T93" fmla="*/ 246 h 812"/>
                <a:gd name="T94" fmla="*/ 320 w 1124"/>
                <a:gd name="T95" fmla="*/ 281 h 812"/>
                <a:gd name="T96" fmla="*/ 276 w 1124"/>
                <a:gd name="T97" fmla="*/ 310 h 812"/>
                <a:gd name="T98" fmla="*/ 258 w 1124"/>
                <a:gd name="T99" fmla="*/ 344 h 812"/>
                <a:gd name="T100" fmla="*/ 258 w 1124"/>
                <a:gd name="T101" fmla="*/ 373 h 812"/>
                <a:gd name="T102" fmla="*/ 205 w 1124"/>
                <a:gd name="T103" fmla="*/ 401 h 812"/>
                <a:gd name="T104" fmla="*/ 153 w 1124"/>
                <a:gd name="T105" fmla="*/ 423 h 812"/>
                <a:gd name="T106" fmla="*/ 196 w 1124"/>
                <a:gd name="T107" fmla="*/ 445 h 812"/>
                <a:gd name="T108" fmla="*/ 214 w 1124"/>
                <a:gd name="T109" fmla="*/ 447 h 812"/>
                <a:gd name="T110" fmla="*/ 194 w 1124"/>
                <a:gd name="T111" fmla="*/ 479 h 812"/>
                <a:gd name="T112" fmla="*/ 115 w 1124"/>
                <a:gd name="T113" fmla="*/ 504 h 812"/>
                <a:gd name="T114" fmla="*/ 103 w 1124"/>
                <a:gd name="T115" fmla="*/ 528 h 812"/>
                <a:gd name="T116" fmla="*/ 100 w 1124"/>
                <a:gd name="T117" fmla="*/ 563 h 812"/>
                <a:gd name="T118" fmla="*/ 86 w 1124"/>
                <a:gd name="T119" fmla="*/ 598 h 812"/>
                <a:gd name="T120" fmla="*/ 59 w 1124"/>
                <a:gd name="T121" fmla="*/ 62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4" h="812">
                  <a:moveTo>
                    <a:pt x="15" y="635"/>
                  </a:moveTo>
                  <a:lnTo>
                    <a:pt x="15" y="635"/>
                  </a:lnTo>
                  <a:lnTo>
                    <a:pt x="13" y="639"/>
                  </a:lnTo>
                  <a:lnTo>
                    <a:pt x="13" y="643"/>
                  </a:lnTo>
                  <a:lnTo>
                    <a:pt x="11" y="646"/>
                  </a:lnTo>
                  <a:lnTo>
                    <a:pt x="10" y="648"/>
                  </a:lnTo>
                  <a:lnTo>
                    <a:pt x="7" y="650"/>
                  </a:lnTo>
                  <a:lnTo>
                    <a:pt x="7" y="650"/>
                  </a:lnTo>
                  <a:lnTo>
                    <a:pt x="2" y="653"/>
                  </a:lnTo>
                  <a:lnTo>
                    <a:pt x="0" y="657"/>
                  </a:lnTo>
                  <a:lnTo>
                    <a:pt x="0" y="660"/>
                  </a:lnTo>
                  <a:lnTo>
                    <a:pt x="0" y="665"/>
                  </a:lnTo>
                  <a:lnTo>
                    <a:pt x="0" y="665"/>
                  </a:lnTo>
                  <a:lnTo>
                    <a:pt x="0" y="667"/>
                  </a:lnTo>
                  <a:lnTo>
                    <a:pt x="2" y="669"/>
                  </a:lnTo>
                  <a:lnTo>
                    <a:pt x="5" y="672"/>
                  </a:lnTo>
                  <a:lnTo>
                    <a:pt x="8" y="676"/>
                  </a:lnTo>
                  <a:lnTo>
                    <a:pt x="10" y="679"/>
                  </a:lnTo>
                  <a:lnTo>
                    <a:pt x="10" y="682"/>
                  </a:lnTo>
                  <a:lnTo>
                    <a:pt x="10" y="682"/>
                  </a:lnTo>
                  <a:lnTo>
                    <a:pt x="10" y="686"/>
                  </a:lnTo>
                  <a:lnTo>
                    <a:pt x="11" y="690"/>
                  </a:lnTo>
                  <a:lnTo>
                    <a:pt x="13" y="693"/>
                  </a:lnTo>
                  <a:lnTo>
                    <a:pt x="15" y="697"/>
                  </a:lnTo>
                  <a:lnTo>
                    <a:pt x="18" y="699"/>
                  </a:lnTo>
                  <a:lnTo>
                    <a:pt x="21" y="702"/>
                  </a:lnTo>
                  <a:lnTo>
                    <a:pt x="25" y="704"/>
                  </a:lnTo>
                  <a:lnTo>
                    <a:pt x="29" y="705"/>
                  </a:lnTo>
                  <a:lnTo>
                    <a:pt x="29" y="705"/>
                  </a:lnTo>
                  <a:lnTo>
                    <a:pt x="38" y="706"/>
                  </a:lnTo>
                  <a:lnTo>
                    <a:pt x="43" y="707"/>
                  </a:lnTo>
                  <a:lnTo>
                    <a:pt x="46" y="705"/>
                  </a:lnTo>
                  <a:lnTo>
                    <a:pt x="49" y="702"/>
                  </a:lnTo>
                  <a:lnTo>
                    <a:pt x="49" y="702"/>
                  </a:lnTo>
                  <a:lnTo>
                    <a:pt x="50" y="700"/>
                  </a:lnTo>
                  <a:lnTo>
                    <a:pt x="52" y="699"/>
                  </a:lnTo>
                  <a:lnTo>
                    <a:pt x="56" y="697"/>
                  </a:lnTo>
                  <a:lnTo>
                    <a:pt x="61" y="696"/>
                  </a:lnTo>
                  <a:lnTo>
                    <a:pt x="66" y="696"/>
                  </a:lnTo>
                  <a:lnTo>
                    <a:pt x="66" y="696"/>
                  </a:lnTo>
                  <a:lnTo>
                    <a:pt x="77" y="696"/>
                  </a:lnTo>
                  <a:lnTo>
                    <a:pt x="82" y="697"/>
                  </a:lnTo>
                  <a:lnTo>
                    <a:pt x="84" y="698"/>
                  </a:lnTo>
                  <a:lnTo>
                    <a:pt x="85" y="700"/>
                  </a:lnTo>
                  <a:lnTo>
                    <a:pt x="85" y="700"/>
                  </a:lnTo>
                  <a:lnTo>
                    <a:pt x="87" y="705"/>
                  </a:lnTo>
                  <a:lnTo>
                    <a:pt x="89" y="710"/>
                  </a:lnTo>
                  <a:lnTo>
                    <a:pt x="90" y="713"/>
                  </a:lnTo>
                  <a:lnTo>
                    <a:pt x="92" y="714"/>
                  </a:lnTo>
                  <a:lnTo>
                    <a:pt x="94" y="716"/>
                  </a:lnTo>
                  <a:lnTo>
                    <a:pt x="97" y="716"/>
                  </a:lnTo>
                  <a:lnTo>
                    <a:pt x="97" y="716"/>
                  </a:lnTo>
                  <a:lnTo>
                    <a:pt x="100" y="715"/>
                  </a:lnTo>
                  <a:lnTo>
                    <a:pt x="102" y="714"/>
                  </a:lnTo>
                  <a:lnTo>
                    <a:pt x="105" y="710"/>
                  </a:lnTo>
                  <a:lnTo>
                    <a:pt x="108" y="706"/>
                  </a:lnTo>
                  <a:lnTo>
                    <a:pt x="111" y="705"/>
                  </a:lnTo>
                  <a:lnTo>
                    <a:pt x="114" y="704"/>
                  </a:lnTo>
                  <a:lnTo>
                    <a:pt x="114" y="704"/>
                  </a:lnTo>
                  <a:lnTo>
                    <a:pt x="122" y="704"/>
                  </a:lnTo>
                  <a:lnTo>
                    <a:pt x="127" y="706"/>
                  </a:lnTo>
                  <a:lnTo>
                    <a:pt x="130" y="708"/>
                  </a:lnTo>
                  <a:lnTo>
                    <a:pt x="131" y="710"/>
                  </a:lnTo>
                  <a:lnTo>
                    <a:pt x="131" y="712"/>
                  </a:lnTo>
                  <a:lnTo>
                    <a:pt x="131" y="712"/>
                  </a:lnTo>
                  <a:lnTo>
                    <a:pt x="132" y="716"/>
                  </a:lnTo>
                  <a:lnTo>
                    <a:pt x="134" y="720"/>
                  </a:lnTo>
                  <a:lnTo>
                    <a:pt x="138" y="722"/>
                  </a:lnTo>
                  <a:lnTo>
                    <a:pt x="143" y="723"/>
                  </a:lnTo>
                  <a:lnTo>
                    <a:pt x="143" y="723"/>
                  </a:lnTo>
                  <a:lnTo>
                    <a:pt x="145" y="724"/>
                  </a:lnTo>
                  <a:lnTo>
                    <a:pt x="145" y="725"/>
                  </a:lnTo>
                  <a:lnTo>
                    <a:pt x="144" y="729"/>
                  </a:lnTo>
                  <a:lnTo>
                    <a:pt x="144" y="732"/>
                  </a:lnTo>
                  <a:lnTo>
                    <a:pt x="145" y="734"/>
                  </a:lnTo>
                  <a:lnTo>
                    <a:pt x="148" y="736"/>
                  </a:lnTo>
                  <a:lnTo>
                    <a:pt x="153" y="737"/>
                  </a:lnTo>
                  <a:lnTo>
                    <a:pt x="153" y="737"/>
                  </a:lnTo>
                  <a:lnTo>
                    <a:pt x="164" y="739"/>
                  </a:lnTo>
                  <a:lnTo>
                    <a:pt x="170" y="740"/>
                  </a:lnTo>
                  <a:lnTo>
                    <a:pt x="172" y="741"/>
                  </a:lnTo>
                  <a:lnTo>
                    <a:pt x="172" y="743"/>
                  </a:lnTo>
                  <a:lnTo>
                    <a:pt x="172" y="746"/>
                  </a:lnTo>
                  <a:lnTo>
                    <a:pt x="172" y="746"/>
                  </a:lnTo>
                  <a:lnTo>
                    <a:pt x="171" y="748"/>
                  </a:lnTo>
                  <a:lnTo>
                    <a:pt x="168" y="749"/>
                  </a:lnTo>
                  <a:lnTo>
                    <a:pt x="162" y="750"/>
                  </a:lnTo>
                  <a:lnTo>
                    <a:pt x="157" y="751"/>
                  </a:lnTo>
                  <a:lnTo>
                    <a:pt x="155" y="752"/>
                  </a:lnTo>
                  <a:lnTo>
                    <a:pt x="154" y="754"/>
                  </a:lnTo>
                  <a:lnTo>
                    <a:pt x="154" y="754"/>
                  </a:lnTo>
                  <a:lnTo>
                    <a:pt x="154" y="756"/>
                  </a:lnTo>
                  <a:lnTo>
                    <a:pt x="153" y="757"/>
                  </a:lnTo>
                  <a:lnTo>
                    <a:pt x="150" y="758"/>
                  </a:lnTo>
                  <a:lnTo>
                    <a:pt x="148" y="759"/>
                  </a:lnTo>
                  <a:lnTo>
                    <a:pt x="146" y="762"/>
                  </a:lnTo>
                  <a:lnTo>
                    <a:pt x="145" y="764"/>
                  </a:lnTo>
                  <a:lnTo>
                    <a:pt x="145" y="767"/>
                  </a:lnTo>
                  <a:lnTo>
                    <a:pt x="145" y="767"/>
                  </a:lnTo>
                  <a:lnTo>
                    <a:pt x="145" y="770"/>
                  </a:lnTo>
                  <a:lnTo>
                    <a:pt x="143" y="772"/>
                  </a:lnTo>
                  <a:lnTo>
                    <a:pt x="141" y="774"/>
                  </a:lnTo>
                  <a:lnTo>
                    <a:pt x="138" y="775"/>
                  </a:lnTo>
                  <a:lnTo>
                    <a:pt x="131" y="776"/>
                  </a:lnTo>
                  <a:lnTo>
                    <a:pt x="122" y="776"/>
                  </a:lnTo>
                  <a:lnTo>
                    <a:pt x="122" y="776"/>
                  </a:lnTo>
                  <a:lnTo>
                    <a:pt x="118" y="777"/>
                  </a:lnTo>
                  <a:lnTo>
                    <a:pt x="114" y="778"/>
                  </a:lnTo>
                  <a:lnTo>
                    <a:pt x="112" y="780"/>
                  </a:lnTo>
                  <a:lnTo>
                    <a:pt x="111" y="782"/>
                  </a:lnTo>
                  <a:lnTo>
                    <a:pt x="112" y="784"/>
                  </a:lnTo>
                  <a:lnTo>
                    <a:pt x="115" y="785"/>
                  </a:lnTo>
                  <a:lnTo>
                    <a:pt x="120" y="786"/>
                  </a:lnTo>
                  <a:lnTo>
                    <a:pt x="126" y="786"/>
                  </a:lnTo>
                  <a:lnTo>
                    <a:pt x="126" y="786"/>
                  </a:lnTo>
                  <a:lnTo>
                    <a:pt x="148" y="785"/>
                  </a:lnTo>
                  <a:lnTo>
                    <a:pt x="154" y="785"/>
                  </a:lnTo>
                  <a:lnTo>
                    <a:pt x="158" y="787"/>
                  </a:lnTo>
                  <a:lnTo>
                    <a:pt x="158" y="787"/>
                  </a:lnTo>
                  <a:lnTo>
                    <a:pt x="161" y="789"/>
                  </a:lnTo>
                  <a:lnTo>
                    <a:pt x="167" y="790"/>
                  </a:lnTo>
                  <a:lnTo>
                    <a:pt x="181" y="791"/>
                  </a:lnTo>
                  <a:lnTo>
                    <a:pt x="181" y="791"/>
                  </a:lnTo>
                  <a:lnTo>
                    <a:pt x="191" y="792"/>
                  </a:lnTo>
                  <a:lnTo>
                    <a:pt x="204" y="795"/>
                  </a:lnTo>
                  <a:lnTo>
                    <a:pt x="215" y="799"/>
                  </a:lnTo>
                  <a:lnTo>
                    <a:pt x="220" y="801"/>
                  </a:lnTo>
                  <a:lnTo>
                    <a:pt x="222" y="804"/>
                  </a:lnTo>
                  <a:lnTo>
                    <a:pt x="222" y="804"/>
                  </a:lnTo>
                  <a:lnTo>
                    <a:pt x="224" y="806"/>
                  </a:lnTo>
                  <a:lnTo>
                    <a:pt x="228" y="809"/>
                  </a:lnTo>
                  <a:lnTo>
                    <a:pt x="232" y="810"/>
                  </a:lnTo>
                  <a:lnTo>
                    <a:pt x="237" y="811"/>
                  </a:lnTo>
                  <a:lnTo>
                    <a:pt x="242" y="812"/>
                  </a:lnTo>
                  <a:lnTo>
                    <a:pt x="246" y="811"/>
                  </a:lnTo>
                  <a:lnTo>
                    <a:pt x="249" y="810"/>
                  </a:lnTo>
                  <a:lnTo>
                    <a:pt x="251" y="808"/>
                  </a:lnTo>
                  <a:lnTo>
                    <a:pt x="251" y="808"/>
                  </a:lnTo>
                  <a:lnTo>
                    <a:pt x="253" y="803"/>
                  </a:lnTo>
                  <a:lnTo>
                    <a:pt x="254" y="800"/>
                  </a:lnTo>
                  <a:lnTo>
                    <a:pt x="256" y="799"/>
                  </a:lnTo>
                  <a:lnTo>
                    <a:pt x="259" y="798"/>
                  </a:lnTo>
                  <a:lnTo>
                    <a:pt x="259" y="798"/>
                  </a:lnTo>
                  <a:lnTo>
                    <a:pt x="262" y="797"/>
                  </a:lnTo>
                  <a:lnTo>
                    <a:pt x="265" y="796"/>
                  </a:lnTo>
                  <a:lnTo>
                    <a:pt x="267" y="796"/>
                  </a:lnTo>
                  <a:lnTo>
                    <a:pt x="268" y="796"/>
                  </a:lnTo>
                  <a:lnTo>
                    <a:pt x="269" y="798"/>
                  </a:lnTo>
                  <a:lnTo>
                    <a:pt x="270" y="800"/>
                  </a:lnTo>
                  <a:lnTo>
                    <a:pt x="270" y="800"/>
                  </a:lnTo>
                  <a:lnTo>
                    <a:pt x="272" y="804"/>
                  </a:lnTo>
                  <a:lnTo>
                    <a:pt x="273" y="805"/>
                  </a:lnTo>
                  <a:lnTo>
                    <a:pt x="275" y="806"/>
                  </a:lnTo>
                  <a:lnTo>
                    <a:pt x="280" y="806"/>
                  </a:lnTo>
                  <a:lnTo>
                    <a:pt x="290" y="806"/>
                  </a:lnTo>
                  <a:lnTo>
                    <a:pt x="290" y="806"/>
                  </a:lnTo>
                  <a:lnTo>
                    <a:pt x="300" y="807"/>
                  </a:lnTo>
                  <a:lnTo>
                    <a:pt x="308" y="808"/>
                  </a:lnTo>
                  <a:lnTo>
                    <a:pt x="310" y="808"/>
                  </a:lnTo>
                  <a:lnTo>
                    <a:pt x="312" y="807"/>
                  </a:lnTo>
                  <a:lnTo>
                    <a:pt x="314" y="806"/>
                  </a:lnTo>
                  <a:lnTo>
                    <a:pt x="314" y="804"/>
                  </a:lnTo>
                  <a:lnTo>
                    <a:pt x="314" y="804"/>
                  </a:lnTo>
                  <a:lnTo>
                    <a:pt x="315" y="799"/>
                  </a:lnTo>
                  <a:lnTo>
                    <a:pt x="317" y="796"/>
                  </a:lnTo>
                  <a:lnTo>
                    <a:pt x="320" y="795"/>
                  </a:lnTo>
                  <a:lnTo>
                    <a:pt x="324" y="796"/>
                  </a:lnTo>
                  <a:lnTo>
                    <a:pt x="324" y="796"/>
                  </a:lnTo>
                  <a:lnTo>
                    <a:pt x="327" y="799"/>
                  </a:lnTo>
                  <a:lnTo>
                    <a:pt x="330" y="803"/>
                  </a:lnTo>
                  <a:lnTo>
                    <a:pt x="334" y="806"/>
                  </a:lnTo>
                  <a:lnTo>
                    <a:pt x="337" y="807"/>
                  </a:lnTo>
                  <a:lnTo>
                    <a:pt x="341" y="807"/>
                  </a:lnTo>
                  <a:lnTo>
                    <a:pt x="341" y="807"/>
                  </a:lnTo>
                  <a:lnTo>
                    <a:pt x="370" y="805"/>
                  </a:lnTo>
                  <a:lnTo>
                    <a:pt x="394" y="803"/>
                  </a:lnTo>
                  <a:lnTo>
                    <a:pt x="394" y="803"/>
                  </a:lnTo>
                  <a:lnTo>
                    <a:pt x="398" y="801"/>
                  </a:lnTo>
                  <a:lnTo>
                    <a:pt x="401" y="799"/>
                  </a:lnTo>
                  <a:lnTo>
                    <a:pt x="402" y="797"/>
                  </a:lnTo>
                  <a:lnTo>
                    <a:pt x="401" y="794"/>
                  </a:lnTo>
                  <a:lnTo>
                    <a:pt x="399" y="791"/>
                  </a:lnTo>
                  <a:lnTo>
                    <a:pt x="393" y="787"/>
                  </a:lnTo>
                  <a:lnTo>
                    <a:pt x="384" y="784"/>
                  </a:lnTo>
                  <a:lnTo>
                    <a:pt x="384" y="784"/>
                  </a:lnTo>
                  <a:lnTo>
                    <a:pt x="372" y="780"/>
                  </a:lnTo>
                  <a:lnTo>
                    <a:pt x="360" y="774"/>
                  </a:lnTo>
                  <a:lnTo>
                    <a:pt x="349" y="768"/>
                  </a:lnTo>
                  <a:lnTo>
                    <a:pt x="339" y="761"/>
                  </a:lnTo>
                  <a:lnTo>
                    <a:pt x="329" y="752"/>
                  </a:lnTo>
                  <a:lnTo>
                    <a:pt x="321" y="745"/>
                  </a:lnTo>
                  <a:lnTo>
                    <a:pt x="314" y="738"/>
                  </a:lnTo>
                  <a:lnTo>
                    <a:pt x="309" y="732"/>
                  </a:lnTo>
                  <a:lnTo>
                    <a:pt x="309" y="732"/>
                  </a:lnTo>
                  <a:lnTo>
                    <a:pt x="283" y="698"/>
                  </a:lnTo>
                  <a:lnTo>
                    <a:pt x="277" y="688"/>
                  </a:lnTo>
                  <a:lnTo>
                    <a:pt x="271" y="679"/>
                  </a:lnTo>
                  <a:lnTo>
                    <a:pt x="267" y="670"/>
                  </a:lnTo>
                  <a:lnTo>
                    <a:pt x="266" y="664"/>
                  </a:lnTo>
                  <a:lnTo>
                    <a:pt x="266" y="664"/>
                  </a:lnTo>
                  <a:lnTo>
                    <a:pt x="266" y="659"/>
                  </a:lnTo>
                  <a:lnTo>
                    <a:pt x="265" y="653"/>
                  </a:lnTo>
                  <a:lnTo>
                    <a:pt x="262" y="643"/>
                  </a:lnTo>
                  <a:lnTo>
                    <a:pt x="261" y="634"/>
                  </a:lnTo>
                  <a:lnTo>
                    <a:pt x="261" y="631"/>
                  </a:lnTo>
                  <a:lnTo>
                    <a:pt x="262" y="629"/>
                  </a:lnTo>
                  <a:lnTo>
                    <a:pt x="262" y="629"/>
                  </a:lnTo>
                  <a:lnTo>
                    <a:pt x="266" y="625"/>
                  </a:lnTo>
                  <a:lnTo>
                    <a:pt x="270" y="620"/>
                  </a:lnTo>
                  <a:lnTo>
                    <a:pt x="272" y="615"/>
                  </a:lnTo>
                  <a:lnTo>
                    <a:pt x="272" y="612"/>
                  </a:lnTo>
                  <a:lnTo>
                    <a:pt x="271" y="610"/>
                  </a:lnTo>
                  <a:lnTo>
                    <a:pt x="271" y="610"/>
                  </a:lnTo>
                  <a:lnTo>
                    <a:pt x="268" y="605"/>
                  </a:lnTo>
                  <a:lnTo>
                    <a:pt x="263" y="599"/>
                  </a:lnTo>
                  <a:lnTo>
                    <a:pt x="261" y="596"/>
                  </a:lnTo>
                  <a:lnTo>
                    <a:pt x="257" y="594"/>
                  </a:lnTo>
                  <a:lnTo>
                    <a:pt x="254" y="593"/>
                  </a:lnTo>
                  <a:lnTo>
                    <a:pt x="249" y="592"/>
                  </a:lnTo>
                  <a:lnTo>
                    <a:pt x="249" y="592"/>
                  </a:lnTo>
                  <a:lnTo>
                    <a:pt x="245" y="592"/>
                  </a:lnTo>
                  <a:lnTo>
                    <a:pt x="243" y="591"/>
                  </a:lnTo>
                  <a:lnTo>
                    <a:pt x="243" y="589"/>
                  </a:lnTo>
                  <a:lnTo>
                    <a:pt x="243" y="588"/>
                  </a:lnTo>
                  <a:lnTo>
                    <a:pt x="248" y="584"/>
                  </a:lnTo>
                  <a:lnTo>
                    <a:pt x="255" y="582"/>
                  </a:lnTo>
                  <a:lnTo>
                    <a:pt x="255" y="582"/>
                  </a:lnTo>
                  <a:lnTo>
                    <a:pt x="261" y="581"/>
                  </a:lnTo>
                  <a:lnTo>
                    <a:pt x="266" y="580"/>
                  </a:lnTo>
                  <a:lnTo>
                    <a:pt x="267" y="578"/>
                  </a:lnTo>
                  <a:lnTo>
                    <a:pt x="267" y="576"/>
                  </a:lnTo>
                  <a:lnTo>
                    <a:pt x="267" y="571"/>
                  </a:lnTo>
                  <a:lnTo>
                    <a:pt x="267" y="571"/>
                  </a:lnTo>
                  <a:lnTo>
                    <a:pt x="267" y="568"/>
                  </a:lnTo>
                  <a:lnTo>
                    <a:pt x="269" y="567"/>
                  </a:lnTo>
                  <a:lnTo>
                    <a:pt x="275" y="565"/>
                  </a:lnTo>
                  <a:lnTo>
                    <a:pt x="277" y="564"/>
                  </a:lnTo>
                  <a:lnTo>
                    <a:pt x="279" y="563"/>
                  </a:lnTo>
                  <a:lnTo>
                    <a:pt x="280" y="560"/>
                  </a:lnTo>
                  <a:lnTo>
                    <a:pt x="279" y="557"/>
                  </a:lnTo>
                  <a:lnTo>
                    <a:pt x="279" y="557"/>
                  </a:lnTo>
                  <a:lnTo>
                    <a:pt x="278" y="555"/>
                  </a:lnTo>
                  <a:lnTo>
                    <a:pt x="276" y="554"/>
                  </a:lnTo>
                  <a:lnTo>
                    <a:pt x="272" y="552"/>
                  </a:lnTo>
                  <a:lnTo>
                    <a:pt x="266" y="551"/>
                  </a:lnTo>
                  <a:lnTo>
                    <a:pt x="261" y="551"/>
                  </a:lnTo>
                  <a:lnTo>
                    <a:pt x="256" y="550"/>
                  </a:lnTo>
                  <a:lnTo>
                    <a:pt x="252" y="549"/>
                  </a:lnTo>
                  <a:lnTo>
                    <a:pt x="250" y="547"/>
                  </a:lnTo>
                  <a:lnTo>
                    <a:pt x="250" y="546"/>
                  </a:lnTo>
                  <a:lnTo>
                    <a:pt x="250" y="544"/>
                  </a:lnTo>
                  <a:lnTo>
                    <a:pt x="250" y="544"/>
                  </a:lnTo>
                  <a:lnTo>
                    <a:pt x="252" y="541"/>
                  </a:lnTo>
                  <a:lnTo>
                    <a:pt x="255" y="539"/>
                  </a:lnTo>
                  <a:lnTo>
                    <a:pt x="258" y="539"/>
                  </a:lnTo>
                  <a:lnTo>
                    <a:pt x="263" y="539"/>
                  </a:lnTo>
                  <a:lnTo>
                    <a:pt x="272" y="541"/>
                  </a:lnTo>
                  <a:lnTo>
                    <a:pt x="282" y="542"/>
                  </a:lnTo>
                  <a:lnTo>
                    <a:pt x="282" y="542"/>
                  </a:lnTo>
                  <a:lnTo>
                    <a:pt x="292" y="542"/>
                  </a:lnTo>
                  <a:lnTo>
                    <a:pt x="301" y="542"/>
                  </a:lnTo>
                  <a:lnTo>
                    <a:pt x="304" y="541"/>
                  </a:lnTo>
                  <a:lnTo>
                    <a:pt x="307" y="540"/>
                  </a:lnTo>
                  <a:lnTo>
                    <a:pt x="308" y="539"/>
                  </a:lnTo>
                  <a:lnTo>
                    <a:pt x="309" y="536"/>
                  </a:lnTo>
                  <a:lnTo>
                    <a:pt x="309" y="536"/>
                  </a:lnTo>
                  <a:lnTo>
                    <a:pt x="308" y="533"/>
                  </a:lnTo>
                  <a:lnTo>
                    <a:pt x="306" y="530"/>
                  </a:lnTo>
                  <a:lnTo>
                    <a:pt x="299" y="525"/>
                  </a:lnTo>
                  <a:lnTo>
                    <a:pt x="295" y="522"/>
                  </a:lnTo>
                  <a:lnTo>
                    <a:pt x="293" y="520"/>
                  </a:lnTo>
                  <a:lnTo>
                    <a:pt x="292" y="517"/>
                  </a:lnTo>
                  <a:lnTo>
                    <a:pt x="294" y="515"/>
                  </a:lnTo>
                  <a:lnTo>
                    <a:pt x="294" y="515"/>
                  </a:lnTo>
                  <a:lnTo>
                    <a:pt x="298" y="513"/>
                  </a:lnTo>
                  <a:lnTo>
                    <a:pt x="303" y="513"/>
                  </a:lnTo>
                  <a:lnTo>
                    <a:pt x="314" y="514"/>
                  </a:lnTo>
                  <a:lnTo>
                    <a:pt x="319" y="514"/>
                  </a:lnTo>
                  <a:lnTo>
                    <a:pt x="323" y="513"/>
                  </a:lnTo>
                  <a:lnTo>
                    <a:pt x="327" y="512"/>
                  </a:lnTo>
                  <a:lnTo>
                    <a:pt x="328" y="510"/>
                  </a:lnTo>
                  <a:lnTo>
                    <a:pt x="328" y="508"/>
                  </a:lnTo>
                  <a:lnTo>
                    <a:pt x="328" y="508"/>
                  </a:lnTo>
                  <a:lnTo>
                    <a:pt x="329" y="503"/>
                  </a:lnTo>
                  <a:lnTo>
                    <a:pt x="331" y="497"/>
                  </a:lnTo>
                  <a:lnTo>
                    <a:pt x="334" y="493"/>
                  </a:lnTo>
                  <a:lnTo>
                    <a:pt x="338" y="488"/>
                  </a:lnTo>
                  <a:lnTo>
                    <a:pt x="342" y="484"/>
                  </a:lnTo>
                  <a:lnTo>
                    <a:pt x="346" y="481"/>
                  </a:lnTo>
                  <a:lnTo>
                    <a:pt x="351" y="479"/>
                  </a:lnTo>
                  <a:lnTo>
                    <a:pt x="356" y="478"/>
                  </a:lnTo>
                  <a:lnTo>
                    <a:pt x="356" y="478"/>
                  </a:lnTo>
                  <a:lnTo>
                    <a:pt x="365" y="477"/>
                  </a:lnTo>
                  <a:lnTo>
                    <a:pt x="371" y="475"/>
                  </a:lnTo>
                  <a:lnTo>
                    <a:pt x="377" y="471"/>
                  </a:lnTo>
                  <a:lnTo>
                    <a:pt x="378" y="469"/>
                  </a:lnTo>
                  <a:lnTo>
                    <a:pt x="378" y="467"/>
                  </a:lnTo>
                  <a:lnTo>
                    <a:pt x="378" y="467"/>
                  </a:lnTo>
                  <a:lnTo>
                    <a:pt x="377" y="465"/>
                  </a:lnTo>
                  <a:lnTo>
                    <a:pt x="374" y="462"/>
                  </a:lnTo>
                  <a:lnTo>
                    <a:pt x="369" y="456"/>
                  </a:lnTo>
                  <a:lnTo>
                    <a:pt x="367" y="453"/>
                  </a:lnTo>
                  <a:lnTo>
                    <a:pt x="367" y="451"/>
                  </a:lnTo>
                  <a:lnTo>
                    <a:pt x="369" y="449"/>
                  </a:lnTo>
                  <a:lnTo>
                    <a:pt x="374" y="448"/>
                  </a:lnTo>
                  <a:lnTo>
                    <a:pt x="374" y="448"/>
                  </a:lnTo>
                  <a:lnTo>
                    <a:pt x="387" y="447"/>
                  </a:lnTo>
                  <a:lnTo>
                    <a:pt x="397" y="446"/>
                  </a:lnTo>
                  <a:lnTo>
                    <a:pt x="400" y="444"/>
                  </a:lnTo>
                  <a:lnTo>
                    <a:pt x="402" y="442"/>
                  </a:lnTo>
                  <a:lnTo>
                    <a:pt x="403" y="439"/>
                  </a:lnTo>
                  <a:lnTo>
                    <a:pt x="403" y="435"/>
                  </a:lnTo>
                  <a:lnTo>
                    <a:pt x="403" y="435"/>
                  </a:lnTo>
                  <a:lnTo>
                    <a:pt x="403" y="431"/>
                  </a:lnTo>
                  <a:lnTo>
                    <a:pt x="404" y="429"/>
                  </a:lnTo>
                  <a:lnTo>
                    <a:pt x="407" y="427"/>
                  </a:lnTo>
                  <a:lnTo>
                    <a:pt x="410" y="427"/>
                  </a:lnTo>
                  <a:lnTo>
                    <a:pt x="413" y="426"/>
                  </a:lnTo>
                  <a:lnTo>
                    <a:pt x="416" y="425"/>
                  </a:lnTo>
                  <a:lnTo>
                    <a:pt x="418" y="423"/>
                  </a:lnTo>
                  <a:lnTo>
                    <a:pt x="419" y="419"/>
                  </a:lnTo>
                  <a:lnTo>
                    <a:pt x="419" y="419"/>
                  </a:lnTo>
                  <a:lnTo>
                    <a:pt x="419" y="413"/>
                  </a:lnTo>
                  <a:lnTo>
                    <a:pt x="418" y="409"/>
                  </a:lnTo>
                  <a:lnTo>
                    <a:pt x="416" y="401"/>
                  </a:lnTo>
                  <a:lnTo>
                    <a:pt x="415" y="397"/>
                  </a:lnTo>
                  <a:lnTo>
                    <a:pt x="416" y="394"/>
                  </a:lnTo>
                  <a:lnTo>
                    <a:pt x="418" y="392"/>
                  </a:lnTo>
                  <a:lnTo>
                    <a:pt x="422" y="391"/>
                  </a:lnTo>
                  <a:lnTo>
                    <a:pt x="422" y="391"/>
                  </a:lnTo>
                  <a:lnTo>
                    <a:pt x="433" y="389"/>
                  </a:lnTo>
                  <a:lnTo>
                    <a:pt x="445" y="387"/>
                  </a:lnTo>
                  <a:lnTo>
                    <a:pt x="451" y="385"/>
                  </a:lnTo>
                  <a:lnTo>
                    <a:pt x="455" y="382"/>
                  </a:lnTo>
                  <a:lnTo>
                    <a:pt x="459" y="378"/>
                  </a:lnTo>
                  <a:lnTo>
                    <a:pt x="462" y="374"/>
                  </a:lnTo>
                  <a:lnTo>
                    <a:pt x="462" y="374"/>
                  </a:lnTo>
                  <a:lnTo>
                    <a:pt x="464" y="370"/>
                  </a:lnTo>
                  <a:lnTo>
                    <a:pt x="466" y="366"/>
                  </a:lnTo>
                  <a:lnTo>
                    <a:pt x="470" y="360"/>
                  </a:lnTo>
                  <a:lnTo>
                    <a:pt x="472" y="358"/>
                  </a:lnTo>
                  <a:lnTo>
                    <a:pt x="472" y="355"/>
                  </a:lnTo>
                  <a:lnTo>
                    <a:pt x="471" y="352"/>
                  </a:lnTo>
                  <a:lnTo>
                    <a:pt x="469" y="349"/>
                  </a:lnTo>
                  <a:lnTo>
                    <a:pt x="469" y="349"/>
                  </a:lnTo>
                  <a:lnTo>
                    <a:pt x="467" y="345"/>
                  </a:lnTo>
                  <a:lnTo>
                    <a:pt x="466" y="342"/>
                  </a:lnTo>
                  <a:lnTo>
                    <a:pt x="467" y="339"/>
                  </a:lnTo>
                  <a:lnTo>
                    <a:pt x="470" y="336"/>
                  </a:lnTo>
                  <a:lnTo>
                    <a:pt x="474" y="335"/>
                  </a:lnTo>
                  <a:lnTo>
                    <a:pt x="479" y="334"/>
                  </a:lnTo>
                  <a:lnTo>
                    <a:pt x="485" y="334"/>
                  </a:lnTo>
                  <a:lnTo>
                    <a:pt x="492" y="335"/>
                  </a:lnTo>
                  <a:lnTo>
                    <a:pt x="492" y="335"/>
                  </a:lnTo>
                  <a:lnTo>
                    <a:pt x="498" y="336"/>
                  </a:lnTo>
                  <a:lnTo>
                    <a:pt x="502" y="335"/>
                  </a:lnTo>
                  <a:lnTo>
                    <a:pt x="504" y="332"/>
                  </a:lnTo>
                  <a:lnTo>
                    <a:pt x="505" y="327"/>
                  </a:lnTo>
                  <a:lnTo>
                    <a:pt x="504" y="318"/>
                  </a:lnTo>
                  <a:lnTo>
                    <a:pt x="503" y="314"/>
                  </a:lnTo>
                  <a:lnTo>
                    <a:pt x="503" y="310"/>
                  </a:lnTo>
                  <a:lnTo>
                    <a:pt x="503" y="310"/>
                  </a:lnTo>
                  <a:lnTo>
                    <a:pt x="504" y="307"/>
                  </a:lnTo>
                  <a:lnTo>
                    <a:pt x="506" y="306"/>
                  </a:lnTo>
                  <a:lnTo>
                    <a:pt x="509" y="305"/>
                  </a:lnTo>
                  <a:lnTo>
                    <a:pt x="512" y="306"/>
                  </a:lnTo>
                  <a:lnTo>
                    <a:pt x="518" y="309"/>
                  </a:lnTo>
                  <a:lnTo>
                    <a:pt x="524" y="314"/>
                  </a:lnTo>
                  <a:lnTo>
                    <a:pt x="524" y="314"/>
                  </a:lnTo>
                  <a:lnTo>
                    <a:pt x="529" y="319"/>
                  </a:lnTo>
                  <a:lnTo>
                    <a:pt x="531" y="321"/>
                  </a:lnTo>
                  <a:lnTo>
                    <a:pt x="534" y="323"/>
                  </a:lnTo>
                  <a:lnTo>
                    <a:pt x="537" y="323"/>
                  </a:lnTo>
                  <a:lnTo>
                    <a:pt x="539" y="323"/>
                  </a:lnTo>
                  <a:lnTo>
                    <a:pt x="542" y="321"/>
                  </a:lnTo>
                  <a:lnTo>
                    <a:pt x="544" y="317"/>
                  </a:lnTo>
                  <a:lnTo>
                    <a:pt x="544" y="317"/>
                  </a:lnTo>
                  <a:lnTo>
                    <a:pt x="546" y="313"/>
                  </a:lnTo>
                  <a:lnTo>
                    <a:pt x="550" y="310"/>
                  </a:lnTo>
                  <a:lnTo>
                    <a:pt x="552" y="309"/>
                  </a:lnTo>
                  <a:lnTo>
                    <a:pt x="555" y="307"/>
                  </a:lnTo>
                  <a:lnTo>
                    <a:pt x="562" y="306"/>
                  </a:lnTo>
                  <a:lnTo>
                    <a:pt x="571" y="303"/>
                  </a:lnTo>
                  <a:lnTo>
                    <a:pt x="571" y="303"/>
                  </a:lnTo>
                  <a:lnTo>
                    <a:pt x="575" y="301"/>
                  </a:lnTo>
                  <a:lnTo>
                    <a:pt x="578" y="299"/>
                  </a:lnTo>
                  <a:lnTo>
                    <a:pt x="580" y="297"/>
                  </a:lnTo>
                  <a:lnTo>
                    <a:pt x="581" y="294"/>
                  </a:lnTo>
                  <a:lnTo>
                    <a:pt x="583" y="288"/>
                  </a:lnTo>
                  <a:lnTo>
                    <a:pt x="584" y="284"/>
                  </a:lnTo>
                  <a:lnTo>
                    <a:pt x="586" y="279"/>
                  </a:lnTo>
                  <a:lnTo>
                    <a:pt x="586" y="279"/>
                  </a:lnTo>
                  <a:lnTo>
                    <a:pt x="590" y="271"/>
                  </a:lnTo>
                  <a:lnTo>
                    <a:pt x="594" y="266"/>
                  </a:lnTo>
                  <a:lnTo>
                    <a:pt x="600" y="261"/>
                  </a:lnTo>
                  <a:lnTo>
                    <a:pt x="612" y="252"/>
                  </a:lnTo>
                  <a:lnTo>
                    <a:pt x="612" y="252"/>
                  </a:lnTo>
                  <a:lnTo>
                    <a:pt x="625" y="241"/>
                  </a:lnTo>
                  <a:lnTo>
                    <a:pt x="635" y="235"/>
                  </a:lnTo>
                  <a:lnTo>
                    <a:pt x="639" y="233"/>
                  </a:lnTo>
                  <a:lnTo>
                    <a:pt x="642" y="232"/>
                  </a:lnTo>
                  <a:lnTo>
                    <a:pt x="646" y="232"/>
                  </a:lnTo>
                  <a:lnTo>
                    <a:pt x="650" y="233"/>
                  </a:lnTo>
                  <a:lnTo>
                    <a:pt x="650" y="233"/>
                  </a:lnTo>
                  <a:lnTo>
                    <a:pt x="657" y="235"/>
                  </a:lnTo>
                  <a:lnTo>
                    <a:pt x="660" y="235"/>
                  </a:lnTo>
                  <a:lnTo>
                    <a:pt x="663" y="234"/>
                  </a:lnTo>
                  <a:lnTo>
                    <a:pt x="664" y="232"/>
                  </a:lnTo>
                  <a:lnTo>
                    <a:pt x="666" y="230"/>
                  </a:lnTo>
                  <a:lnTo>
                    <a:pt x="669" y="224"/>
                  </a:lnTo>
                  <a:lnTo>
                    <a:pt x="669" y="224"/>
                  </a:lnTo>
                  <a:lnTo>
                    <a:pt x="672" y="218"/>
                  </a:lnTo>
                  <a:lnTo>
                    <a:pt x="674" y="216"/>
                  </a:lnTo>
                  <a:lnTo>
                    <a:pt x="676" y="214"/>
                  </a:lnTo>
                  <a:lnTo>
                    <a:pt x="683" y="212"/>
                  </a:lnTo>
                  <a:lnTo>
                    <a:pt x="692" y="211"/>
                  </a:lnTo>
                  <a:lnTo>
                    <a:pt x="692" y="211"/>
                  </a:lnTo>
                  <a:lnTo>
                    <a:pt x="697" y="210"/>
                  </a:lnTo>
                  <a:lnTo>
                    <a:pt x="703" y="209"/>
                  </a:lnTo>
                  <a:lnTo>
                    <a:pt x="713" y="205"/>
                  </a:lnTo>
                  <a:lnTo>
                    <a:pt x="725" y="201"/>
                  </a:lnTo>
                  <a:lnTo>
                    <a:pt x="736" y="198"/>
                  </a:lnTo>
                  <a:lnTo>
                    <a:pt x="736" y="198"/>
                  </a:lnTo>
                  <a:lnTo>
                    <a:pt x="742" y="197"/>
                  </a:lnTo>
                  <a:lnTo>
                    <a:pt x="747" y="197"/>
                  </a:lnTo>
                  <a:lnTo>
                    <a:pt x="757" y="197"/>
                  </a:lnTo>
                  <a:lnTo>
                    <a:pt x="761" y="196"/>
                  </a:lnTo>
                  <a:lnTo>
                    <a:pt x="765" y="195"/>
                  </a:lnTo>
                  <a:lnTo>
                    <a:pt x="768" y="193"/>
                  </a:lnTo>
                  <a:lnTo>
                    <a:pt x="770" y="189"/>
                  </a:lnTo>
                  <a:lnTo>
                    <a:pt x="770" y="189"/>
                  </a:lnTo>
                  <a:lnTo>
                    <a:pt x="774" y="181"/>
                  </a:lnTo>
                  <a:lnTo>
                    <a:pt x="777" y="178"/>
                  </a:lnTo>
                  <a:lnTo>
                    <a:pt x="780" y="176"/>
                  </a:lnTo>
                  <a:lnTo>
                    <a:pt x="782" y="175"/>
                  </a:lnTo>
                  <a:lnTo>
                    <a:pt x="785" y="175"/>
                  </a:lnTo>
                  <a:lnTo>
                    <a:pt x="788" y="176"/>
                  </a:lnTo>
                  <a:lnTo>
                    <a:pt x="790" y="178"/>
                  </a:lnTo>
                  <a:lnTo>
                    <a:pt x="790" y="178"/>
                  </a:lnTo>
                  <a:lnTo>
                    <a:pt x="794" y="183"/>
                  </a:lnTo>
                  <a:lnTo>
                    <a:pt x="799" y="187"/>
                  </a:lnTo>
                  <a:lnTo>
                    <a:pt x="801" y="188"/>
                  </a:lnTo>
                  <a:lnTo>
                    <a:pt x="803" y="188"/>
                  </a:lnTo>
                  <a:lnTo>
                    <a:pt x="806" y="186"/>
                  </a:lnTo>
                  <a:lnTo>
                    <a:pt x="808" y="184"/>
                  </a:lnTo>
                  <a:lnTo>
                    <a:pt x="808" y="184"/>
                  </a:lnTo>
                  <a:lnTo>
                    <a:pt x="811" y="180"/>
                  </a:lnTo>
                  <a:lnTo>
                    <a:pt x="814" y="179"/>
                  </a:lnTo>
                  <a:lnTo>
                    <a:pt x="819" y="178"/>
                  </a:lnTo>
                  <a:lnTo>
                    <a:pt x="829" y="176"/>
                  </a:lnTo>
                  <a:lnTo>
                    <a:pt x="829" y="176"/>
                  </a:lnTo>
                  <a:lnTo>
                    <a:pt x="835" y="174"/>
                  </a:lnTo>
                  <a:lnTo>
                    <a:pt x="839" y="172"/>
                  </a:lnTo>
                  <a:lnTo>
                    <a:pt x="848" y="166"/>
                  </a:lnTo>
                  <a:lnTo>
                    <a:pt x="853" y="164"/>
                  </a:lnTo>
                  <a:lnTo>
                    <a:pt x="860" y="162"/>
                  </a:lnTo>
                  <a:lnTo>
                    <a:pt x="869" y="160"/>
                  </a:lnTo>
                  <a:lnTo>
                    <a:pt x="880" y="159"/>
                  </a:lnTo>
                  <a:lnTo>
                    <a:pt x="880" y="159"/>
                  </a:lnTo>
                  <a:lnTo>
                    <a:pt x="893" y="158"/>
                  </a:lnTo>
                  <a:lnTo>
                    <a:pt x="902" y="155"/>
                  </a:lnTo>
                  <a:lnTo>
                    <a:pt x="911" y="153"/>
                  </a:lnTo>
                  <a:lnTo>
                    <a:pt x="918" y="151"/>
                  </a:lnTo>
                  <a:lnTo>
                    <a:pt x="931" y="146"/>
                  </a:lnTo>
                  <a:lnTo>
                    <a:pt x="938" y="144"/>
                  </a:lnTo>
                  <a:lnTo>
                    <a:pt x="945" y="142"/>
                  </a:lnTo>
                  <a:lnTo>
                    <a:pt x="945" y="142"/>
                  </a:lnTo>
                  <a:lnTo>
                    <a:pt x="960" y="139"/>
                  </a:lnTo>
                  <a:lnTo>
                    <a:pt x="974" y="135"/>
                  </a:lnTo>
                  <a:lnTo>
                    <a:pt x="988" y="130"/>
                  </a:lnTo>
                  <a:lnTo>
                    <a:pt x="1001" y="127"/>
                  </a:lnTo>
                  <a:lnTo>
                    <a:pt x="1001" y="127"/>
                  </a:lnTo>
                  <a:lnTo>
                    <a:pt x="1007" y="125"/>
                  </a:lnTo>
                  <a:lnTo>
                    <a:pt x="1013" y="123"/>
                  </a:lnTo>
                  <a:lnTo>
                    <a:pt x="1022" y="117"/>
                  </a:lnTo>
                  <a:lnTo>
                    <a:pt x="1027" y="114"/>
                  </a:lnTo>
                  <a:lnTo>
                    <a:pt x="1032" y="112"/>
                  </a:lnTo>
                  <a:lnTo>
                    <a:pt x="1037" y="110"/>
                  </a:lnTo>
                  <a:lnTo>
                    <a:pt x="1044" y="109"/>
                  </a:lnTo>
                  <a:lnTo>
                    <a:pt x="1044" y="109"/>
                  </a:lnTo>
                  <a:lnTo>
                    <a:pt x="1051" y="108"/>
                  </a:lnTo>
                  <a:lnTo>
                    <a:pt x="1060" y="107"/>
                  </a:lnTo>
                  <a:lnTo>
                    <a:pt x="1069" y="104"/>
                  </a:lnTo>
                  <a:lnTo>
                    <a:pt x="1077" y="101"/>
                  </a:lnTo>
                  <a:lnTo>
                    <a:pt x="1085" y="98"/>
                  </a:lnTo>
                  <a:lnTo>
                    <a:pt x="1092" y="94"/>
                  </a:lnTo>
                  <a:lnTo>
                    <a:pt x="1097" y="89"/>
                  </a:lnTo>
                  <a:lnTo>
                    <a:pt x="1102" y="85"/>
                  </a:lnTo>
                  <a:lnTo>
                    <a:pt x="1102" y="85"/>
                  </a:lnTo>
                  <a:lnTo>
                    <a:pt x="1110" y="75"/>
                  </a:lnTo>
                  <a:lnTo>
                    <a:pt x="1117" y="63"/>
                  </a:lnTo>
                  <a:lnTo>
                    <a:pt x="1122" y="53"/>
                  </a:lnTo>
                  <a:lnTo>
                    <a:pt x="1123" y="48"/>
                  </a:lnTo>
                  <a:lnTo>
                    <a:pt x="1124" y="44"/>
                  </a:lnTo>
                  <a:lnTo>
                    <a:pt x="1124" y="44"/>
                  </a:lnTo>
                  <a:lnTo>
                    <a:pt x="1123" y="36"/>
                  </a:lnTo>
                  <a:lnTo>
                    <a:pt x="1121" y="28"/>
                  </a:lnTo>
                  <a:lnTo>
                    <a:pt x="1119" y="24"/>
                  </a:lnTo>
                  <a:lnTo>
                    <a:pt x="1116" y="21"/>
                  </a:lnTo>
                  <a:lnTo>
                    <a:pt x="1113" y="18"/>
                  </a:lnTo>
                  <a:lnTo>
                    <a:pt x="1109" y="16"/>
                  </a:lnTo>
                  <a:lnTo>
                    <a:pt x="1109" y="16"/>
                  </a:lnTo>
                  <a:lnTo>
                    <a:pt x="1105" y="14"/>
                  </a:lnTo>
                  <a:lnTo>
                    <a:pt x="1100" y="13"/>
                  </a:lnTo>
                  <a:lnTo>
                    <a:pt x="1089" y="11"/>
                  </a:lnTo>
                  <a:lnTo>
                    <a:pt x="1079" y="9"/>
                  </a:lnTo>
                  <a:lnTo>
                    <a:pt x="1075" y="7"/>
                  </a:lnTo>
                  <a:lnTo>
                    <a:pt x="1072" y="5"/>
                  </a:lnTo>
                  <a:lnTo>
                    <a:pt x="1072" y="5"/>
                  </a:lnTo>
                  <a:lnTo>
                    <a:pt x="1069" y="3"/>
                  </a:lnTo>
                  <a:lnTo>
                    <a:pt x="1064" y="1"/>
                  </a:lnTo>
                  <a:lnTo>
                    <a:pt x="1053" y="0"/>
                  </a:lnTo>
                  <a:lnTo>
                    <a:pt x="1041" y="0"/>
                  </a:lnTo>
                  <a:lnTo>
                    <a:pt x="1030" y="0"/>
                  </a:lnTo>
                  <a:lnTo>
                    <a:pt x="1030" y="0"/>
                  </a:lnTo>
                  <a:lnTo>
                    <a:pt x="1026" y="0"/>
                  </a:lnTo>
                  <a:lnTo>
                    <a:pt x="1023" y="1"/>
                  </a:lnTo>
                  <a:lnTo>
                    <a:pt x="1017" y="4"/>
                  </a:lnTo>
                  <a:lnTo>
                    <a:pt x="1011" y="8"/>
                  </a:lnTo>
                  <a:lnTo>
                    <a:pt x="1006" y="9"/>
                  </a:lnTo>
                  <a:lnTo>
                    <a:pt x="1000" y="10"/>
                  </a:lnTo>
                  <a:lnTo>
                    <a:pt x="1000" y="10"/>
                  </a:lnTo>
                  <a:lnTo>
                    <a:pt x="994" y="11"/>
                  </a:lnTo>
                  <a:lnTo>
                    <a:pt x="989" y="13"/>
                  </a:lnTo>
                  <a:lnTo>
                    <a:pt x="986" y="16"/>
                  </a:lnTo>
                  <a:lnTo>
                    <a:pt x="982" y="19"/>
                  </a:lnTo>
                  <a:lnTo>
                    <a:pt x="979" y="22"/>
                  </a:lnTo>
                  <a:lnTo>
                    <a:pt x="974" y="24"/>
                  </a:lnTo>
                  <a:lnTo>
                    <a:pt x="970" y="26"/>
                  </a:lnTo>
                  <a:lnTo>
                    <a:pt x="963" y="27"/>
                  </a:lnTo>
                  <a:lnTo>
                    <a:pt x="963" y="27"/>
                  </a:lnTo>
                  <a:lnTo>
                    <a:pt x="950" y="28"/>
                  </a:lnTo>
                  <a:lnTo>
                    <a:pt x="945" y="30"/>
                  </a:lnTo>
                  <a:lnTo>
                    <a:pt x="940" y="31"/>
                  </a:lnTo>
                  <a:lnTo>
                    <a:pt x="937" y="33"/>
                  </a:lnTo>
                  <a:lnTo>
                    <a:pt x="934" y="36"/>
                  </a:lnTo>
                  <a:lnTo>
                    <a:pt x="932" y="39"/>
                  </a:lnTo>
                  <a:lnTo>
                    <a:pt x="931" y="42"/>
                  </a:lnTo>
                  <a:lnTo>
                    <a:pt x="931" y="42"/>
                  </a:lnTo>
                  <a:lnTo>
                    <a:pt x="931" y="46"/>
                  </a:lnTo>
                  <a:lnTo>
                    <a:pt x="931" y="50"/>
                  </a:lnTo>
                  <a:lnTo>
                    <a:pt x="932" y="56"/>
                  </a:lnTo>
                  <a:lnTo>
                    <a:pt x="932" y="59"/>
                  </a:lnTo>
                  <a:lnTo>
                    <a:pt x="931" y="61"/>
                  </a:lnTo>
                  <a:lnTo>
                    <a:pt x="929" y="63"/>
                  </a:lnTo>
                  <a:lnTo>
                    <a:pt x="924" y="63"/>
                  </a:lnTo>
                  <a:lnTo>
                    <a:pt x="924" y="63"/>
                  </a:lnTo>
                  <a:lnTo>
                    <a:pt x="914" y="62"/>
                  </a:lnTo>
                  <a:lnTo>
                    <a:pt x="908" y="61"/>
                  </a:lnTo>
                  <a:lnTo>
                    <a:pt x="905" y="61"/>
                  </a:lnTo>
                  <a:lnTo>
                    <a:pt x="903" y="62"/>
                  </a:lnTo>
                  <a:lnTo>
                    <a:pt x="902" y="63"/>
                  </a:lnTo>
                  <a:lnTo>
                    <a:pt x="900" y="65"/>
                  </a:lnTo>
                  <a:lnTo>
                    <a:pt x="900" y="65"/>
                  </a:lnTo>
                  <a:lnTo>
                    <a:pt x="896" y="69"/>
                  </a:lnTo>
                  <a:lnTo>
                    <a:pt x="892" y="73"/>
                  </a:lnTo>
                  <a:lnTo>
                    <a:pt x="885" y="74"/>
                  </a:lnTo>
                  <a:lnTo>
                    <a:pt x="877" y="74"/>
                  </a:lnTo>
                  <a:lnTo>
                    <a:pt x="877" y="74"/>
                  </a:lnTo>
                  <a:lnTo>
                    <a:pt x="867" y="75"/>
                  </a:lnTo>
                  <a:lnTo>
                    <a:pt x="856" y="78"/>
                  </a:lnTo>
                  <a:lnTo>
                    <a:pt x="845" y="82"/>
                  </a:lnTo>
                  <a:lnTo>
                    <a:pt x="836" y="86"/>
                  </a:lnTo>
                  <a:lnTo>
                    <a:pt x="836" y="86"/>
                  </a:lnTo>
                  <a:lnTo>
                    <a:pt x="828" y="90"/>
                  </a:lnTo>
                  <a:lnTo>
                    <a:pt x="817" y="94"/>
                  </a:lnTo>
                  <a:lnTo>
                    <a:pt x="806" y="96"/>
                  </a:lnTo>
                  <a:lnTo>
                    <a:pt x="794" y="97"/>
                  </a:lnTo>
                  <a:lnTo>
                    <a:pt x="794" y="97"/>
                  </a:lnTo>
                  <a:lnTo>
                    <a:pt x="785" y="97"/>
                  </a:lnTo>
                  <a:lnTo>
                    <a:pt x="778" y="97"/>
                  </a:lnTo>
                  <a:lnTo>
                    <a:pt x="775" y="97"/>
                  </a:lnTo>
                  <a:lnTo>
                    <a:pt x="771" y="99"/>
                  </a:lnTo>
                  <a:lnTo>
                    <a:pt x="768" y="101"/>
                  </a:lnTo>
                  <a:lnTo>
                    <a:pt x="764" y="104"/>
                  </a:lnTo>
                  <a:lnTo>
                    <a:pt x="764" y="104"/>
                  </a:lnTo>
                  <a:lnTo>
                    <a:pt x="760" y="107"/>
                  </a:lnTo>
                  <a:lnTo>
                    <a:pt x="756" y="109"/>
                  </a:lnTo>
                  <a:lnTo>
                    <a:pt x="752" y="111"/>
                  </a:lnTo>
                  <a:lnTo>
                    <a:pt x="747" y="111"/>
                  </a:lnTo>
                  <a:lnTo>
                    <a:pt x="738" y="111"/>
                  </a:lnTo>
                  <a:lnTo>
                    <a:pt x="727" y="111"/>
                  </a:lnTo>
                  <a:lnTo>
                    <a:pt x="727" y="111"/>
                  </a:lnTo>
                  <a:lnTo>
                    <a:pt x="716" y="111"/>
                  </a:lnTo>
                  <a:lnTo>
                    <a:pt x="709" y="110"/>
                  </a:lnTo>
                  <a:lnTo>
                    <a:pt x="702" y="108"/>
                  </a:lnTo>
                  <a:lnTo>
                    <a:pt x="694" y="105"/>
                  </a:lnTo>
                  <a:lnTo>
                    <a:pt x="694" y="105"/>
                  </a:lnTo>
                  <a:lnTo>
                    <a:pt x="684" y="101"/>
                  </a:lnTo>
                  <a:lnTo>
                    <a:pt x="672" y="98"/>
                  </a:lnTo>
                  <a:lnTo>
                    <a:pt x="660" y="97"/>
                  </a:lnTo>
                  <a:lnTo>
                    <a:pt x="652" y="96"/>
                  </a:lnTo>
                  <a:lnTo>
                    <a:pt x="652" y="96"/>
                  </a:lnTo>
                  <a:lnTo>
                    <a:pt x="643" y="97"/>
                  </a:lnTo>
                  <a:lnTo>
                    <a:pt x="630" y="100"/>
                  </a:lnTo>
                  <a:lnTo>
                    <a:pt x="625" y="102"/>
                  </a:lnTo>
                  <a:lnTo>
                    <a:pt x="620" y="104"/>
                  </a:lnTo>
                  <a:lnTo>
                    <a:pt x="617" y="107"/>
                  </a:lnTo>
                  <a:lnTo>
                    <a:pt x="615" y="111"/>
                  </a:lnTo>
                  <a:lnTo>
                    <a:pt x="615" y="111"/>
                  </a:lnTo>
                  <a:lnTo>
                    <a:pt x="614" y="115"/>
                  </a:lnTo>
                  <a:lnTo>
                    <a:pt x="613" y="119"/>
                  </a:lnTo>
                  <a:lnTo>
                    <a:pt x="610" y="123"/>
                  </a:lnTo>
                  <a:lnTo>
                    <a:pt x="608" y="126"/>
                  </a:lnTo>
                  <a:lnTo>
                    <a:pt x="604" y="128"/>
                  </a:lnTo>
                  <a:lnTo>
                    <a:pt x="601" y="129"/>
                  </a:lnTo>
                  <a:lnTo>
                    <a:pt x="597" y="128"/>
                  </a:lnTo>
                  <a:lnTo>
                    <a:pt x="594" y="126"/>
                  </a:lnTo>
                  <a:lnTo>
                    <a:pt x="594" y="126"/>
                  </a:lnTo>
                  <a:lnTo>
                    <a:pt x="590" y="123"/>
                  </a:lnTo>
                  <a:lnTo>
                    <a:pt x="586" y="121"/>
                  </a:lnTo>
                  <a:lnTo>
                    <a:pt x="582" y="119"/>
                  </a:lnTo>
                  <a:lnTo>
                    <a:pt x="578" y="119"/>
                  </a:lnTo>
                  <a:lnTo>
                    <a:pt x="574" y="120"/>
                  </a:lnTo>
                  <a:lnTo>
                    <a:pt x="570" y="122"/>
                  </a:lnTo>
                  <a:lnTo>
                    <a:pt x="568" y="125"/>
                  </a:lnTo>
                  <a:lnTo>
                    <a:pt x="566" y="130"/>
                  </a:lnTo>
                  <a:lnTo>
                    <a:pt x="566" y="130"/>
                  </a:lnTo>
                  <a:lnTo>
                    <a:pt x="565" y="135"/>
                  </a:lnTo>
                  <a:lnTo>
                    <a:pt x="564" y="138"/>
                  </a:lnTo>
                  <a:lnTo>
                    <a:pt x="562" y="140"/>
                  </a:lnTo>
                  <a:lnTo>
                    <a:pt x="560" y="141"/>
                  </a:lnTo>
                  <a:lnTo>
                    <a:pt x="554" y="141"/>
                  </a:lnTo>
                  <a:lnTo>
                    <a:pt x="544" y="142"/>
                  </a:lnTo>
                  <a:lnTo>
                    <a:pt x="544" y="142"/>
                  </a:lnTo>
                  <a:lnTo>
                    <a:pt x="539" y="143"/>
                  </a:lnTo>
                  <a:lnTo>
                    <a:pt x="535" y="144"/>
                  </a:lnTo>
                  <a:lnTo>
                    <a:pt x="530" y="147"/>
                  </a:lnTo>
                  <a:lnTo>
                    <a:pt x="527" y="150"/>
                  </a:lnTo>
                  <a:lnTo>
                    <a:pt x="524" y="153"/>
                  </a:lnTo>
                  <a:lnTo>
                    <a:pt x="524" y="153"/>
                  </a:lnTo>
                  <a:lnTo>
                    <a:pt x="520" y="155"/>
                  </a:lnTo>
                  <a:lnTo>
                    <a:pt x="516" y="155"/>
                  </a:lnTo>
                  <a:lnTo>
                    <a:pt x="513" y="155"/>
                  </a:lnTo>
                  <a:lnTo>
                    <a:pt x="511" y="153"/>
                  </a:lnTo>
                  <a:lnTo>
                    <a:pt x="509" y="151"/>
                  </a:lnTo>
                  <a:lnTo>
                    <a:pt x="506" y="148"/>
                  </a:lnTo>
                  <a:lnTo>
                    <a:pt x="506" y="148"/>
                  </a:lnTo>
                  <a:lnTo>
                    <a:pt x="503" y="145"/>
                  </a:lnTo>
                  <a:lnTo>
                    <a:pt x="500" y="143"/>
                  </a:lnTo>
                  <a:lnTo>
                    <a:pt x="497" y="142"/>
                  </a:lnTo>
                  <a:lnTo>
                    <a:pt x="494" y="142"/>
                  </a:lnTo>
                  <a:lnTo>
                    <a:pt x="491" y="143"/>
                  </a:lnTo>
                  <a:lnTo>
                    <a:pt x="488" y="145"/>
                  </a:lnTo>
                  <a:lnTo>
                    <a:pt x="486" y="147"/>
                  </a:lnTo>
                  <a:lnTo>
                    <a:pt x="485" y="150"/>
                  </a:lnTo>
                  <a:lnTo>
                    <a:pt x="485" y="150"/>
                  </a:lnTo>
                  <a:lnTo>
                    <a:pt x="484" y="152"/>
                  </a:lnTo>
                  <a:lnTo>
                    <a:pt x="482" y="154"/>
                  </a:lnTo>
                  <a:lnTo>
                    <a:pt x="478" y="155"/>
                  </a:lnTo>
                  <a:lnTo>
                    <a:pt x="473" y="158"/>
                  </a:lnTo>
                  <a:lnTo>
                    <a:pt x="471" y="160"/>
                  </a:lnTo>
                  <a:lnTo>
                    <a:pt x="470" y="163"/>
                  </a:lnTo>
                  <a:lnTo>
                    <a:pt x="470" y="163"/>
                  </a:lnTo>
                  <a:lnTo>
                    <a:pt x="468" y="169"/>
                  </a:lnTo>
                  <a:lnTo>
                    <a:pt x="465" y="174"/>
                  </a:lnTo>
                  <a:lnTo>
                    <a:pt x="464" y="175"/>
                  </a:lnTo>
                  <a:lnTo>
                    <a:pt x="460" y="176"/>
                  </a:lnTo>
                  <a:lnTo>
                    <a:pt x="453" y="177"/>
                  </a:lnTo>
                  <a:lnTo>
                    <a:pt x="453" y="177"/>
                  </a:lnTo>
                  <a:lnTo>
                    <a:pt x="444" y="177"/>
                  </a:lnTo>
                  <a:lnTo>
                    <a:pt x="436" y="179"/>
                  </a:lnTo>
                  <a:lnTo>
                    <a:pt x="433" y="180"/>
                  </a:lnTo>
                  <a:lnTo>
                    <a:pt x="430" y="182"/>
                  </a:lnTo>
                  <a:lnTo>
                    <a:pt x="428" y="184"/>
                  </a:lnTo>
                  <a:lnTo>
                    <a:pt x="427" y="186"/>
                  </a:lnTo>
                  <a:lnTo>
                    <a:pt x="427" y="186"/>
                  </a:lnTo>
                  <a:lnTo>
                    <a:pt x="425" y="188"/>
                  </a:lnTo>
                  <a:lnTo>
                    <a:pt x="423" y="190"/>
                  </a:lnTo>
                  <a:lnTo>
                    <a:pt x="415" y="194"/>
                  </a:lnTo>
                  <a:lnTo>
                    <a:pt x="411" y="196"/>
                  </a:lnTo>
                  <a:lnTo>
                    <a:pt x="408" y="199"/>
                  </a:lnTo>
                  <a:lnTo>
                    <a:pt x="406" y="202"/>
                  </a:lnTo>
                  <a:lnTo>
                    <a:pt x="405" y="207"/>
                  </a:lnTo>
                  <a:lnTo>
                    <a:pt x="405" y="207"/>
                  </a:lnTo>
                  <a:lnTo>
                    <a:pt x="404" y="214"/>
                  </a:lnTo>
                  <a:lnTo>
                    <a:pt x="403" y="216"/>
                  </a:lnTo>
                  <a:lnTo>
                    <a:pt x="401" y="217"/>
                  </a:lnTo>
                  <a:lnTo>
                    <a:pt x="395" y="217"/>
                  </a:lnTo>
                  <a:lnTo>
                    <a:pt x="385" y="217"/>
                  </a:lnTo>
                  <a:lnTo>
                    <a:pt x="385" y="217"/>
                  </a:lnTo>
                  <a:lnTo>
                    <a:pt x="372" y="218"/>
                  </a:lnTo>
                  <a:lnTo>
                    <a:pt x="362" y="220"/>
                  </a:lnTo>
                  <a:lnTo>
                    <a:pt x="358" y="222"/>
                  </a:lnTo>
                  <a:lnTo>
                    <a:pt x="355" y="223"/>
                  </a:lnTo>
                  <a:lnTo>
                    <a:pt x="352" y="226"/>
                  </a:lnTo>
                  <a:lnTo>
                    <a:pt x="351" y="229"/>
                  </a:lnTo>
                  <a:lnTo>
                    <a:pt x="351" y="229"/>
                  </a:lnTo>
                  <a:lnTo>
                    <a:pt x="350" y="236"/>
                  </a:lnTo>
                  <a:lnTo>
                    <a:pt x="350" y="242"/>
                  </a:lnTo>
                  <a:lnTo>
                    <a:pt x="348" y="246"/>
                  </a:lnTo>
                  <a:lnTo>
                    <a:pt x="347" y="248"/>
                  </a:lnTo>
                  <a:lnTo>
                    <a:pt x="343" y="250"/>
                  </a:lnTo>
                  <a:lnTo>
                    <a:pt x="339" y="250"/>
                  </a:lnTo>
                  <a:lnTo>
                    <a:pt x="339" y="250"/>
                  </a:lnTo>
                  <a:lnTo>
                    <a:pt x="334" y="249"/>
                  </a:lnTo>
                  <a:lnTo>
                    <a:pt x="329" y="248"/>
                  </a:lnTo>
                  <a:lnTo>
                    <a:pt x="321" y="242"/>
                  </a:lnTo>
                  <a:lnTo>
                    <a:pt x="316" y="240"/>
                  </a:lnTo>
                  <a:lnTo>
                    <a:pt x="312" y="238"/>
                  </a:lnTo>
                  <a:lnTo>
                    <a:pt x="308" y="238"/>
                  </a:lnTo>
                  <a:lnTo>
                    <a:pt x="303" y="239"/>
                  </a:lnTo>
                  <a:lnTo>
                    <a:pt x="303" y="239"/>
                  </a:lnTo>
                  <a:lnTo>
                    <a:pt x="298" y="242"/>
                  </a:lnTo>
                  <a:lnTo>
                    <a:pt x="295" y="246"/>
                  </a:lnTo>
                  <a:lnTo>
                    <a:pt x="292" y="251"/>
                  </a:lnTo>
                  <a:lnTo>
                    <a:pt x="291" y="255"/>
                  </a:lnTo>
                  <a:lnTo>
                    <a:pt x="291" y="259"/>
                  </a:lnTo>
                  <a:lnTo>
                    <a:pt x="292" y="262"/>
                  </a:lnTo>
                  <a:lnTo>
                    <a:pt x="296" y="265"/>
                  </a:lnTo>
                  <a:lnTo>
                    <a:pt x="301" y="266"/>
                  </a:lnTo>
                  <a:lnTo>
                    <a:pt x="301" y="266"/>
                  </a:lnTo>
                  <a:lnTo>
                    <a:pt x="312" y="268"/>
                  </a:lnTo>
                  <a:lnTo>
                    <a:pt x="316" y="269"/>
                  </a:lnTo>
                  <a:lnTo>
                    <a:pt x="319" y="271"/>
                  </a:lnTo>
                  <a:lnTo>
                    <a:pt x="321" y="273"/>
                  </a:lnTo>
                  <a:lnTo>
                    <a:pt x="322" y="275"/>
                  </a:lnTo>
                  <a:lnTo>
                    <a:pt x="321" y="278"/>
                  </a:lnTo>
                  <a:lnTo>
                    <a:pt x="320" y="281"/>
                  </a:lnTo>
                  <a:lnTo>
                    <a:pt x="320" y="281"/>
                  </a:lnTo>
                  <a:lnTo>
                    <a:pt x="318" y="283"/>
                  </a:lnTo>
                  <a:lnTo>
                    <a:pt x="314" y="285"/>
                  </a:lnTo>
                  <a:lnTo>
                    <a:pt x="306" y="286"/>
                  </a:lnTo>
                  <a:lnTo>
                    <a:pt x="299" y="286"/>
                  </a:lnTo>
                  <a:lnTo>
                    <a:pt x="296" y="288"/>
                  </a:lnTo>
                  <a:lnTo>
                    <a:pt x="295" y="290"/>
                  </a:lnTo>
                  <a:lnTo>
                    <a:pt x="295" y="290"/>
                  </a:lnTo>
                  <a:lnTo>
                    <a:pt x="295" y="296"/>
                  </a:lnTo>
                  <a:lnTo>
                    <a:pt x="294" y="301"/>
                  </a:lnTo>
                  <a:lnTo>
                    <a:pt x="293" y="304"/>
                  </a:lnTo>
                  <a:lnTo>
                    <a:pt x="291" y="305"/>
                  </a:lnTo>
                  <a:lnTo>
                    <a:pt x="288" y="307"/>
                  </a:lnTo>
                  <a:lnTo>
                    <a:pt x="284" y="308"/>
                  </a:lnTo>
                  <a:lnTo>
                    <a:pt x="284" y="308"/>
                  </a:lnTo>
                  <a:lnTo>
                    <a:pt x="276" y="310"/>
                  </a:lnTo>
                  <a:lnTo>
                    <a:pt x="270" y="314"/>
                  </a:lnTo>
                  <a:lnTo>
                    <a:pt x="267" y="316"/>
                  </a:lnTo>
                  <a:lnTo>
                    <a:pt x="266" y="318"/>
                  </a:lnTo>
                  <a:lnTo>
                    <a:pt x="266" y="320"/>
                  </a:lnTo>
                  <a:lnTo>
                    <a:pt x="267" y="323"/>
                  </a:lnTo>
                  <a:lnTo>
                    <a:pt x="267" y="323"/>
                  </a:lnTo>
                  <a:lnTo>
                    <a:pt x="268" y="326"/>
                  </a:lnTo>
                  <a:lnTo>
                    <a:pt x="269" y="330"/>
                  </a:lnTo>
                  <a:lnTo>
                    <a:pt x="268" y="332"/>
                  </a:lnTo>
                  <a:lnTo>
                    <a:pt x="268" y="335"/>
                  </a:lnTo>
                  <a:lnTo>
                    <a:pt x="264" y="340"/>
                  </a:lnTo>
                  <a:lnTo>
                    <a:pt x="262" y="342"/>
                  </a:lnTo>
                  <a:lnTo>
                    <a:pt x="259" y="343"/>
                  </a:lnTo>
                  <a:lnTo>
                    <a:pt x="259" y="343"/>
                  </a:lnTo>
                  <a:lnTo>
                    <a:pt x="258" y="344"/>
                  </a:lnTo>
                  <a:lnTo>
                    <a:pt x="257" y="344"/>
                  </a:lnTo>
                  <a:lnTo>
                    <a:pt x="258" y="347"/>
                  </a:lnTo>
                  <a:lnTo>
                    <a:pt x="263" y="352"/>
                  </a:lnTo>
                  <a:lnTo>
                    <a:pt x="266" y="354"/>
                  </a:lnTo>
                  <a:lnTo>
                    <a:pt x="267" y="357"/>
                  </a:lnTo>
                  <a:lnTo>
                    <a:pt x="267" y="358"/>
                  </a:lnTo>
                  <a:lnTo>
                    <a:pt x="267" y="359"/>
                  </a:lnTo>
                  <a:lnTo>
                    <a:pt x="264" y="361"/>
                  </a:lnTo>
                  <a:lnTo>
                    <a:pt x="264" y="361"/>
                  </a:lnTo>
                  <a:lnTo>
                    <a:pt x="261" y="363"/>
                  </a:lnTo>
                  <a:lnTo>
                    <a:pt x="259" y="365"/>
                  </a:lnTo>
                  <a:lnTo>
                    <a:pt x="259" y="367"/>
                  </a:lnTo>
                  <a:lnTo>
                    <a:pt x="259" y="369"/>
                  </a:lnTo>
                  <a:lnTo>
                    <a:pt x="259" y="371"/>
                  </a:lnTo>
                  <a:lnTo>
                    <a:pt x="258" y="373"/>
                  </a:lnTo>
                  <a:lnTo>
                    <a:pt x="254" y="374"/>
                  </a:lnTo>
                  <a:lnTo>
                    <a:pt x="248" y="375"/>
                  </a:lnTo>
                  <a:lnTo>
                    <a:pt x="248" y="375"/>
                  </a:lnTo>
                  <a:lnTo>
                    <a:pt x="236" y="375"/>
                  </a:lnTo>
                  <a:lnTo>
                    <a:pt x="230" y="375"/>
                  </a:lnTo>
                  <a:lnTo>
                    <a:pt x="228" y="375"/>
                  </a:lnTo>
                  <a:lnTo>
                    <a:pt x="227" y="375"/>
                  </a:lnTo>
                  <a:lnTo>
                    <a:pt x="224" y="379"/>
                  </a:lnTo>
                  <a:lnTo>
                    <a:pt x="224" y="379"/>
                  </a:lnTo>
                  <a:lnTo>
                    <a:pt x="221" y="385"/>
                  </a:lnTo>
                  <a:lnTo>
                    <a:pt x="219" y="392"/>
                  </a:lnTo>
                  <a:lnTo>
                    <a:pt x="217" y="395"/>
                  </a:lnTo>
                  <a:lnTo>
                    <a:pt x="214" y="397"/>
                  </a:lnTo>
                  <a:lnTo>
                    <a:pt x="210" y="400"/>
                  </a:lnTo>
                  <a:lnTo>
                    <a:pt x="205" y="401"/>
                  </a:lnTo>
                  <a:lnTo>
                    <a:pt x="205" y="401"/>
                  </a:lnTo>
                  <a:lnTo>
                    <a:pt x="193" y="403"/>
                  </a:lnTo>
                  <a:lnTo>
                    <a:pt x="185" y="406"/>
                  </a:lnTo>
                  <a:lnTo>
                    <a:pt x="180" y="409"/>
                  </a:lnTo>
                  <a:lnTo>
                    <a:pt x="178" y="412"/>
                  </a:lnTo>
                  <a:lnTo>
                    <a:pt x="177" y="414"/>
                  </a:lnTo>
                  <a:lnTo>
                    <a:pt x="177" y="414"/>
                  </a:lnTo>
                  <a:lnTo>
                    <a:pt x="175" y="417"/>
                  </a:lnTo>
                  <a:lnTo>
                    <a:pt x="173" y="418"/>
                  </a:lnTo>
                  <a:lnTo>
                    <a:pt x="165" y="418"/>
                  </a:lnTo>
                  <a:lnTo>
                    <a:pt x="161" y="418"/>
                  </a:lnTo>
                  <a:lnTo>
                    <a:pt x="157" y="419"/>
                  </a:lnTo>
                  <a:lnTo>
                    <a:pt x="154" y="420"/>
                  </a:lnTo>
                  <a:lnTo>
                    <a:pt x="153" y="423"/>
                  </a:lnTo>
                  <a:lnTo>
                    <a:pt x="153" y="423"/>
                  </a:lnTo>
                  <a:lnTo>
                    <a:pt x="152" y="426"/>
                  </a:lnTo>
                  <a:lnTo>
                    <a:pt x="151" y="428"/>
                  </a:lnTo>
                  <a:lnTo>
                    <a:pt x="150" y="430"/>
                  </a:lnTo>
                  <a:lnTo>
                    <a:pt x="150" y="431"/>
                  </a:lnTo>
                  <a:lnTo>
                    <a:pt x="151" y="432"/>
                  </a:lnTo>
                  <a:lnTo>
                    <a:pt x="153" y="434"/>
                  </a:lnTo>
                  <a:lnTo>
                    <a:pt x="164" y="439"/>
                  </a:lnTo>
                  <a:lnTo>
                    <a:pt x="164" y="439"/>
                  </a:lnTo>
                  <a:lnTo>
                    <a:pt x="177" y="445"/>
                  </a:lnTo>
                  <a:lnTo>
                    <a:pt x="186" y="448"/>
                  </a:lnTo>
                  <a:lnTo>
                    <a:pt x="189" y="449"/>
                  </a:lnTo>
                  <a:lnTo>
                    <a:pt x="191" y="449"/>
                  </a:lnTo>
                  <a:lnTo>
                    <a:pt x="194" y="447"/>
                  </a:lnTo>
                  <a:lnTo>
                    <a:pt x="196" y="445"/>
                  </a:lnTo>
                  <a:lnTo>
                    <a:pt x="196" y="445"/>
                  </a:lnTo>
                  <a:lnTo>
                    <a:pt x="201" y="440"/>
                  </a:lnTo>
                  <a:lnTo>
                    <a:pt x="206" y="436"/>
                  </a:lnTo>
                  <a:lnTo>
                    <a:pt x="212" y="434"/>
                  </a:lnTo>
                  <a:lnTo>
                    <a:pt x="221" y="433"/>
                  </a:lnTo>
                  <a:lnTo>
                    <a:pt x="221" y="433"/>
                  </a:lnTo>
                  <a:lnTo>
                    <a:pt x="230" y="433"/>
                  </a:lnTo>
                  <a:lnTo>
                    <a:pt x="235" y="434"/>
                  </a:lnTo>
                  <a:lnTo>
                    <a:pt x="237" y="434"/>
                  </a:lnTo>
                  <a:lnTo>
                    <a:pt x="237" y="436"/>
                  </a:lnTo>
                  <a:lnTo>
                    <a:pt x="236" y="440"/>
                  </a:lnTo>
                  <a:lnTo>
                    <a:pt x="236" y="440"/>
                  </a:lnTo>
                  <a:lnTo>
                    <a:pt x="234" y="443"/>
                  </a:lnTo>
                  <a:lnTo>
                    <a:pt x="231" y="444"/>
                  </a:lnTo>
                  <a:lnTo>
                    <a:pt x="223" y="446"/>
                  </a:lnTo>
                  <a:lnTo>
                    <a:pt x="214" y="447"/>
                  </a:lnTo>
                  <a:lnTo>
                    <a:pt x="210" y="448"/>
                  </a:lnTo>
                  <a:lnTo>
                    <a:pt x="207" y="449"/>
                  </a:lnTo>
                  <a:lnTo>
                    <a:pt x="207" y="449"/>
                  </a:lnTo>
                  <a:lnTo>
                    <a:pt x="198" y="454"/>
                  </a:lnTo>
                  <a:lnTo>
                    <a:pt x="195" y="457"/>
                  </a:lnTo>
                  <a:lnTo>
                    <a:pt x="194" y="461"/>
                  </a:lnTo>
                  <a:lnTo>
                    <a:pt x="194" y="461"/>
                  </a:lnTo>
                  <a:lnTo>
                    <a:pt x="195" y="463"/>
                  </a:lnTo>
                  <a:lnTo>
                    <a:pt x="196" y="466"/>
                  </a:lnTo>
                  <a:lnTo>
                    <a:pt x="199" y="470"/>
                  </a:lnTo>
                  <a:lnTo>
                    <a:pt x="200" y="473"/>
                  </a:lnTo>
                  <a:lnTo>
                    <a:pt x="199" y="475"/>
                  </a:lnTo>
                  <a:lnTo>
                    <a:pt x="198" y="477"/>
                  </a:lnTo>
                  <a:lnTo>
                    <a:pt x="194" y="479"/>
                  </a:lnTo>
                  <a:lnTo>
                    <a:pt x="194" y="479"/>
                  </a:lnTo>
                  <a:lnTo>
                    <a:pt x="184" y="482"/>
                  </a:lnTo>
                  <a:lnTo>
                    <a:pt x="175" y="484"/>
                  </a:lnTo>
                  <a:lnTo>
                    <a:pt x="155" y="486"/>
                  </a:lnTo>
                  <a:lnTo>
                    <a:pt x="155" y="486"/>
                  </a:lnTo>
                  <a:lnTo>
                    <a:pt x="151" y="487"/>
                  </a:lnTo>
                  <a:lnTo>
                    <a:pt x="147" y="488"/>
                  </a:lnTo>
                  <a:lnTo>
                    <a:pt x="143" y="490"/>
                  </a:lnTo>
                  <a:lnTo>
                    <a:pt x="140" y="492"/>
                  </a:lnTo>
                  <a:lnTo>
                    <a:pt x="137" y="493"/>
                  </a:lnTo>
                  <a:lnTo>
                    <a:pt x="133" y="493"/>
                  </a:lnTo>
                  <a:lnTo>
                    <a:pt x="133" y="493"/>
                  </a:lnTo>
                  <a:lnTo>
                    <a:pt x="125" y="494"/>
                  </a:lnTo>
                  <a:lnTo>
                    <a:pt x="120" y="496"/>
                  </a:lnTo>
                  <a:lnTo>
                    <a:pt x="116" y="499"/>
                  </a:lnTo>
                  <a:lnTo>
                    <a:pt x="115" y="504"/>
                  </a:lnTo>
                  <a:lnTo>
                    <a:pt x="115" y="504"/>
                  </a:lnTo>
                  <a:lnTo>
                    <a:pt x="115" y="506"/>
                  </a:lnTo>
                  <a:lnTo>
                    <a:pt x="116" y="508"/>
                  </a:lnTo>
                  <a:lnTo>
                    <a:pt x="121" y="512"/>
                  </a:lnTo>
                  <a:lnTo>
                    <a:pt x="124" y="515"/>
                  </a:lnTo>
                  <a:lnTo>
                    <a:pt x="125" y="518"/>
                  </a:lnTo>
                  <a:lnTo>
                    <a:pt x="126" y="520"/>
                  </a:lnTo>
                  <a:lnTo>
                    <a:pt x="126" y="520"/>
                  </a:lnTo>
                  <a:lnTo>
                    <a:pt x="126" y="524"/>
                  </a:lnTo>
                  <a:lnTo>
                    <a:pt x="125" y="526"/>
                  </a:lnTo>
                  <a:lnTo>
                    <a:pt x="124" y="527"/>
                  </a:lnTo>
                  <a:lnTo>
                    <a:pt x="119" y="528"/>
                  </a:lnTo>
                  <a:lnTo>
                    <a:pt x="111" y="528"/>
                  </a:lnTo>
                  <a:lnTo>
                    <a:pt x="111" y="528"/>
                  </a:lnTo>
                  <a:lnTo>
                    <a:pt x="103" y="528"/>
                  </a:lnTo>
                  <a:lnTo>
                    <a:pt x="95" y="529"/>
                  </a:lnTo>
                  <a:lnTo>
                    <a:pt x="88" y="531"/>
                  </a:lnTo>
                  <a:lnTo>
                    <a:pt x="85" y="532"/>
                  </a:lnTo>
                  <a:lnTo>
                    <a:pt x="82" y="535"/>
                  </a:lnTo>
                  <a:lnTo>
                    <a:pt x="82" y="535"/>
                  </a:lnTo>
                  <a:lnTo>
                    <a:pt x="76" y="542"/>
                  </a:lnTo>
                  <a:lnTo>
                    <a:pt x="73" y="547"/>
                  </a:lnTo>
                  <a:lnTo>
                    <a:pt x="72" y="551"/>
                  </a:lnTo>
                  <a:lnTo>
                    <a:pt x="71" y="555"/>
                  </a:lnTo>
                  <a:lnTo>
                    <a:pt x="72" y="558"/>
                  </a:lnTo>
                  <a:lnTo>
                    <a:pt x="75" y="561"/>
                  </a:lnTo>
                  <a:lnTo>
                    <a:pt x="80" y="562"/>
                  </a:lnTo>
                  <a:lnTo>
                    <a:pt x="80" y="562"/>
                  </a:lnTo>
                  <a:lnTo>
                    <a:pt x="92" y="563"/>
                  </a:lnTo>
                  <a:lnTo>
                    <a:pt x="100" y="563"/>
                  </a:lnTo>
                  <a:lnTo>
                    <a:pt x="106" y="564"/>
                  </a:lnTo>
                  <a:lnTo>
                    <a:pt x="107" y="565"/>
                  </a:lnTo>
                  <a:lnTo>
                    <a:pt x="107" y="567"/>
                  </a:lnTo>
                  <a:lnTo>
                    <a:pt x="107" y="567"/>
                  </a:lnTo>
                  <a:lnTo>
                    <a:pt x="106" y="569"/>
                  </a:lnTo>
                  <a:lnTo>
                    <a:pt x="104" y="571"/>
                  </a:lnTo>
                  <a:lnTo>
                    <a:pt x="98" y="574"/>
                  </a:lnTo>
                  <a:lnTo>
                    <a:pt x="95" y="577"/>
                  </a:lnTo>
                  <a:lnTo>
                    <a:pt x="92" y="579"/>
                  </a:lnTo>
                  <a:lnTo>
                    <a:pt x="90" y="583"/>
                  </a:lnTo>
                  <a:lnTo>
                    <a:pt x="89" y="588"/>
                  </a:lnTo>
                  <a:lnTo>
                    <a:pt x="89" y="588"/>
                  </a:lnTo>
                  <a:lnTo>
                    <a:pt x="89" y="590"/>
                  </a:lnTo>
                  <a:lnTo>
                    <a:pt x="87" y="596"/>
                  </a:lnTo>
                  <a:lnTo>
                    <a:pt x="86" y="598"/>
                  </a:lnTo>
                  <a:lnTo>
                    <a:pt x="84" y="601"/>
                  </a:lnTo>
                  <a:lnTo>
                    <a:pt x="82" y="602"/>
                  </a:lnTo>
                  <a:lnTo>
                    <a:pt x="79" y="603"/>
                  </a:lnTo>
                  <a:lnTo>
                    <a:pt x="79" y="603"/>
                  </a:lnTo>
                  <a:lnTo>
                    <a:pt x="74" y="604"/>
                  </a:lnTo>
                  <a:lnTo>
                    <a:pt x="71" y="606"/>
                  </a:lnTo>
                  <a:lnTo>
                    <a:pt x="69" y="610"/>
                  </a:lnTo>
                  <a:lnTo>
                    <a:pt x="69" y="615"/>
                  </a:lnTo>
                  <a:lnTo>
                    <a:pt x="69" y="615"/>
                  </a:lnTo>
                  <a:lnTo>
                    <a:pt x="69" y="618"/>
                  </a:lnTo>
                  <a:lnTo>
                    <a:pt x="68" y="620"/>
                  </a:lnTo>
                  <a:lnTo>
                    <a:pt x="67" y="622"/>
                  </a:lnTo>
                  <a:lnTo>
                    <a:pt x="65" y="624"/>
                  </a:lnTo>
                  <a:lnTo>
                    <a:pt x="62" y="625"/>
                  </a:lnTo>
                  <a:lnTo>
                    <a:pt x="59" y="627"/>
                  </a:lnTo>
                  <a:lnTo>
                    <a:pt x="54" y="627"/>
                  </a:lnTo>
                  <a:lnTo>
                    <a:pt x="49" y="627"/>
                  </a:lnTo>
                  <a:lnTo>
                    <a:pt x="49" y="627"/>
                  </a:lnTo>
                  <a:lnTo>
                    <a:pt x="38" y="627"/>
                  </a:lnTo>
                  <a:lnTo>
                    <a:pt x="27" y="628"/>
                  </a:lnTo>
                  <a:lnTo>
                    <a:pt x="20" y="631"/>
                  </a:lnTo>
                  <a:lnTo>
                    <a:pt x="17" y="633"/>
                  </a:lnTo>
                  <a:lnTo>
                    <a:pt x="15" y="635"/>
                  </a:lnTo>
                  <a:lnTo>
                    <a:pt x="15" y="63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5" name="Freeform 212">
              <a:extLst>
                <a:ext uri="{FF2B5EF4-FFF2-40B4-BE49-F238E27FC236}">
                  <a16:creationId xmlns:a16="http://schemas.microsoft.com/office/drawing/2014/main" id="{AE90D3DA-40B1-46DB-8032-8E40E97EA4F4}"/>
                </a:ext>
              </a:extLst>
            </p:cNvPr>
            <p:cNvSpPr>
              <a:spLocks/>
            </p:cNvSpPr>
            <p:nvPr/>
          </p:nvSpPr>
          <p:spPr bwMode="auto">
            <a:xfrm>
              <a:off x="1057892" y="1571891"/>
              <a:ext cx="17797" cy="13279"/>
            </a:xfrm>
            <a:custGeom>
              <a:avLst/>
              <a:gdLst>
                <a:gd name="T0" fmla="*/ 55 w 56"/>
                <a:gd name="T1" fmla="*/ 17 h 38"/>
                <a:gd name="T2" fmla="*/ 55 w 56"/>
                <a:gd name="T3" fmla="*/ 17 h 38"/>
                <a:gd name="T4" fmla="*/ 53 w 56"/>
                <a:gd name="T5" fmla="*/ 16 h 38"/>
                <a:gd name="T6" fmla="*/ 52 w 56"/>
                <a:gd name="T7" fmla="*/ 15 h 38"/>
                <a:gd name="T8" fmla="*/ 47 w 56"/>
                <a:gd name="T9" fmla="*/ 15 h 38"/>
                <a:gd name="T10" fmla="*/ 42 w 56"/>
                <a:gd name="T11" fmla="*/ 15 h 38"/>
                <a:gd name="T12" fmla="*/ 37 w 56"/>
                <a:gd name="T13" fmla="*/ 12 h 38"/>
                <a:gd name="T14" fmla="*/ 37 w 56"/>
                <a:gd name="T15" fmla="*/ 12 h 38"/>
                <a:gd name="T16" fmla="*/ 27 w 56"/>
                <a:gd name="T17" fmla="*/ 6 h 38"/>
                <a:gd name="T18" fmla="*/ 17 w 56"/>
                <a:gd name="T19" fmla="*/ 1 h 38"/>
                <a:gd name="T20" fmla="*/ 13 w 56"/>
                <a:gd name="T21" fmla="*/ 0 h 38"/>
                <a:gd name="T22" fmla="*/ 9 w 56"/>
                <a:gd name="T23" fmla="*/ 0 h 38"/>
                <a:gd name="T24" fmla="*/ 9 w 56"/>
                <a:gd name="T25" fmla="*/ 0 h 38"/>
                <a:gd name="T26" fmla="*/ 5 w 56"/>
                <a:gd name="T27" fmla="*/ 0 h 38"/>
                <a:gd name="T28" fmla="*/ 3 w 56"/>
                <a:gd name="T29" fmla="*/ 2 h 38"/>
                <a:gd name="T30" fmla="*/ 1 w 56"/>
                <a:gd name="T31" fmla="*/ 4 h 38"/>
                <a:gd name="T32" fmla="*/ 0 w 56"/>
                <a:gd name="T33" fmla="*/ 7 h 38"/>
                <a:gd name="T34" fmla="*/ 1 w 56"/>
                <a:gd name="T35" fmla="*/ 10 h 38"/>
                <a:gd name="T36" fmla="*/ 2 w 56"/>
                <a:gd name="T37" fmla="*/ 13 h 38"/>
                <a:gd name="T38" fmla="*/ 4 w 56"/>
                <a:gd name="T39" fmla="*/ 16 h 38"/>
                <a:gd name="T40" fmla="*/ 7 w 56"/>
                <a:gd name="T41" fmla="*/ 20 h 38"/>
                <a:gd name="T42" fmla="*/ 7 w 56"/>
                <a:gd name="T43" fmla="*/ 20 h 38"/>
                <a:gd name="T44" fmla="*/ 18 w 56"/>
                <a:gd name="T45" fmla="*/ 26 h 38"/>
                <a:gd name="T46" fmla="*/ 30 w 56"/>
                <a:gd name="T47" fmla="*/ 33 h 38"/>
                <a:gd name="T48" fmla="*/ 36 w 56"/>
                <a:gd name="T49" fmla="*/ 36 h 38"/>
                <a:gd name="T50" fmla="*/ 41 w 56"/>
                <a:gd name="T51" fmla="*/ 38 h 38"/>
                <a:gd name="T52" fmla="*/ 45 w 56"/>
                <a:gd name="T53" fmla="*/ 38 h 38"/>
                <a:gd name="T54" fmla="*/ 46 w 56"/>
                <a:gd name="T55" fmla="*/ 37 h 38"/>
                <a:gd name="T56" fmla="*/ 47 w 56"/>
                <a:gd name="T57" fmla="*/ 37 h 38"/>
                <a:gd name="T58" fmla="*/ 47 w 56"/>
                <a:gd name="T59" fmla="*/ 37 h 38"/>
                <a:gd name="T60" fmla="*/ 50 w 56"/>
                <a:gd name="T61" fmla="*/ 32 h 38"/>
                <a:gd name="T62" fmla="*/ 54 w 56"/>
                <a:gd name="T63" fmla="*/ 26 h 38"/>
                <a:gd name="T64" fmla="*/ 56 w 56"/>
                <a:gd name="T65" fmla="*/ 21 h 38"/>
                <a:gd name="T66" fmla="*/ 56 w 56"/>
                <a:gd name="T67" fmla="*/ 19 h 38"/>
                <a:gd name="T68" fmla="*/ 55 w 56"/>
                <a:gd name="T69" fmla="*/ 17 h 38"/>
                <a:gd name="T70" fmla="*/ 55 w 56"/>
                <a:gd name="T71"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38">
                  <a:moveTo>
                    <a:pt x="55" y="17"/>
                  </a:moveTo>
                  <a:lnTo>
                    <a:pt x="55" y="17"/>
                  </a:lnTo>
                  <a:lnTo>
                    <a:pt x="53" y="16"/>
                  </a:lnTo>
                  <a:lnTo>
                    <a:pt x="52" y="15"/>
                  </a:lnTo>
                  <a:lnTo>
                    <a:pt x="47" y="15"/>
                  </a:lnTo>
                  <a:lnTo>
                    <a:pt x="42" y="15"/>
                  </a:lnTo>
                  <a:lnTo>
                    <a:pt x="37" y="12"/>
                  </a:lnTo>
                  <a:lnTo>
                    <a:pt x="37" y="12"/>
                  </a:lnTo>
                  <a:lnTo>
                    <a:pt x="27" y="6"/>
                  </a:lnTo>
                  <a:lnTo>
                    <a:pt x="17" y="1"/>
                  </a:lnTo>
                  <a:lnTo>
                    <a:pt x="13" y="0"/>
                  </a:lnTo>
                  <a:lnTo>
                    <a:pt x="9" y="0"/>
                  </a:lnTo>
                  <a:lnTo>
                    <a:pt x="9" y="0"/>
                  </a:lnTo>
                  <a:lnTo>
                    <a:pt x="5" y="0"/>
                  </a:lnTo>
                  <a:lnTo>
                    <a:pt x="3" y="2"/>
                  </a:lnTo>
                  <a:lnTo>
                    <a:pt x="1" y="4"/>
                  </a:lnTo>
                  <a:lnTo>
                    <a:pt x="0" y="7"/>
                  </a:lnTo>
                  <a:lnTo>
                    <a:pt x="1" y="10"/>
                  </a:lnTo>
                  <a:lnTo>
                    <a:pt x="2" y="13"/>
                  </a:lnTo>
                  <a:lnTo>
                    <a:pt x="4" y="16"/>
                  </a:lnTo>
                  <a:lnTo>
                    <a:pt x="7" y="20"/>
                  </a:lnTo>
                  <a:lnTo>
                    <a:pt x="7" y="20"/>
                  </a:lnTo>
                  <a:lnTo>
                    <a:pt x="18" y="26"/>
                  </a:lnTo>
                  <a:lnTo>
                    <a:pt x="30" y="33"/>
                  </a:lnTo>
                  <a:lnTo>
                    <a:pt x="36" y="36"/>
                  </a:lnTo>
                  <a:lnTo>
                    <a:pt x="41" y="38"/>
                  </a:lnTo>
                  <a:lnTo>
                    <a:pt x="45" y="38"/>
                  </a:lnTo>
                  <a:lnTo>
                    <a:pt x="46" y="37"/>
                  </a:lnTo>
                  <a:lnTo>
                    <a:pt x="47" y="37"/>
                  </a:lnTo>
                  <a:lnTo>
                    <a:pt x="47" y="37"/>
                  </a:lnTo>
                  <a:lnTo>
                    <a:pt x="50" y="32"/>
                  </a:lnTo>
                  <a:lnTo>
                    <a:pt x="54" y="26"/>
                  </a:lnTo>
                  <a:lnTo>
                    <a:pt x="56" y="21"/>
                  </a:lnTo>
                  <a:lnTo>
                    <a:pt x="56" y="19"/>
                  </a:lnTo>
                  <a:lnTo>
                    <a:pt x="55" y="17"/>
                  </a:lnTo>
                  <a:lnTo>
                    <a:pt x="55" y="17"/>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6" name="Freeform 288">
              <a:extLst>
                <a:ext uri="{FF2B5EF4-FFF2-40B4-BE49-F238E27FC236}">
                  <a16:creationId xmlns:a16="http://schemas.microsoft.com/office/drawing/2014/main" id="{B653E5E0-D6DF-458E-B4E3-69CAADB309C5}"/>
                </a:ext>
              </a:extLst>
            </p:cNvPr>
            <p:cNvSpPr>
              <a:spLocks/>
            </p:cNvSpPr>
            <p:nvPr/>
          </p:nvSpPr>
          <p:spPr bwMode="auto">
            <a:xfrm>
              <a:off x="646015" y="2868787"/>
              <a:ext cx="53391" cy="104755"/>
            </a:xfrm>
            <a:custGeom>
              <a:avLst/>
              <a:gdLst>
                <a:gd name="T0" fmla="*/ 165 w 167"/>
                <a:gd name="T1" fmla="*/ 178 h 283"/>
                <a:gd name="T2" fmla="*/ 166 w 167"/>
                <a:gd name="T3" fmla="*/ 175 h 283"/>
                <a:gd name="T4" fmla="*/ 166 w 167"/>
                <a:gd name="T5" fmla="*/ 172 h 283"/>
                <a:gd name="T6" fmla="*/ 164 w 167"/>
                <a:gd name="T7" fmla="*/ 157 h 283"/>
                <a:gd name="T8" fmla="*/ 164 w 167"/>
                <a:gd name="T9" fmla="*/ 156 h 283"/>
                <a:gd name="T10" fmla="*/ 164 w 167"/>
                <a:gd name="T11" fmla="*/ 154 h 283"/>
                <a:gd name="T12" fmla="*/ 163 w 167"/>
                <a:gd name="T13" fmla="*/ 151 h 283"/>
                <a:gd name="T14" fmla="*/ 163 w 167"/>
                <a:gd name="T15" fmla="*/ 149 h 283"/>
                <a:gd name="T16" fmla="*/ 163 w 167"/>
                <a:gd name="T17" fmla="*/ 146 h 283"/>
                <a:gd name="T18" fmla="*/ 162 w 167"/>
                <a:gd name="T19" fmla="*/ 144 h 283"/>
                <a:gd name="T20" fmla="*/ 162 w 167"/>
                <a:gd name="T21" fmla="*/ 140 h 283"/>
                <a:gd name="T22" fmla="*/ 161 w 167"/>
                <a:gd name="T23" fmla="*/ 137 h 283"/>
                <a:gd name="T24" fmla="*/ 160 w 167"/>
                <a:gd name="T25" fmla="*/ 134 h 283"/>
                <a:gd name="T26" fmla="*/ 159 w 167"/>
                <a:gd name="T27" fmla="*/ 130 h 283"/>
                <a:gd name="T28" fmla="*/ 158 w 167"/>
                <a:gd name="T29" fmla="*/ 127 h 283"/>
                <a:gd name="T30" fmla="*/ 156 w 167"/>
                <a:gd name="T31" fmla="*/ 124 h 283"/>
                <a:gd name="T32" fmla="*/ 155 w 167"/>
                <a:gd name="T33" fmla="*/ 121 h 283"/>
                <a:gd name="T34" fmla="*/ 153 w 167"/>
                <a:gd name="T35" fmla="*/ 118 h 283"/>
                <a:gd name="T36" fmla="*/ 152 w 167"/>
                <a:gd name="T37" fmla="*/ 115 h 283"/>
                <a:gd name="T38" fmla="*/ 150 w 167"/>
                <a:gd name="T39" fmla="*/ 112 h 283"/>
                <a:gd name="T40" fmla="*/ 148 w 167"/>
                <a:gd name="T41" fmla="*/ 110 h 283"/>
                <a:gd name="T42" fmla="*/ 140 w 167"/>
                <a:gd name="T43" fmla="*/ 99 h 283"/>
                <a:gd name="T44" fmla="*/ 135 w 167"/>
                <a:gd name="T45" fmla="*/ 70 h 283"/>
                <a:gd name="T46" fmla="*/ 127 w 167"/>
                <a:gd name="T47" fmla="*/ 52 h 283"/>
                <a:gd name="T48" fmla="*/ 130 w 167"/>
                <a:gd name="T49" fmla="*/ 33 h 283"/>
                <a:gd name="T50" fmla="*/ 140 w 167"/>
                <a:gd name="T51" fmla="*/ 12 h 283"/>
                <a:gd name="T52" fmla="*/ 137 w 167"/>
                <a:gd name="T53" fmla="*/ 5 h 283"/>
                <a:gd name="T54" fmla="*/ 118 w 167"/>
                <a:gd name="T55" fmla="*/ 25 h 283"/>
                <a:gd name="T56" fmla="*/ 110 w 167"/>
                <a:gd name="T57" fmla="*/ 37 h 283"/>
                <a:gd name="T58" fmla="*/ 89 w 167"/>
                <a:gd name="T59" fmla="*/ 44 h 283"/>
                <a:gd name="T60" fmla="*/ 70 w 167"/>
                <a:gd name="T61" fmla="*/ 38 h 283"/>
                <a:gd name="T62" fmla="*/ 61 w 167"/>
                <a:gd name="T63" fmla="*/ 33 h 283"/>
                <a:gd name="T64" fmla="*/ 39 w 167"/>
                <a:gd name="T65" fmla="*/ 37 h 283"/>
                <a:gd name="T66" fmla="*/ 30 w 167"/>
                <a:gd name="T67" fmla="*/ 46 h 283"/>
                <a:gd name="T68" fmla="*/ 8 w 167"/>
                <a:gd name="T69" fmla="*/ 38 h 283"/>
                <a:gd name="T70" fmla="*/ 0 w 167"/>
                <a:gd name="T71" fmla="*/ 39 h 283"/>
                <a:gd name="T72" fmla="*/ 3 w 167"/>
                <a:gd name="T73" fmla="*/ 65 h 283"/>
                <a:gd name="T74" fmla="*/ 11 w 167"/>
                <a:gd name="T75" fmla="*/ 108 h 283"/>
                <a:gd name="T76" fmla="*/ 13 w 167"/>
                <a:gd name="T77" fmla="*/ 123 h 283"/>
                <a:gd name="T78" fmla="*/ 19 w 167"/>
                <a:gd name="T79" fmla="*/ 138 h 283"/>
                <a:gd name="T80" fmla="*/ 26 w 167"/>
                <a:gd name="T81" fmla="*/ 162 h 283"/>
                <a:gd name="T82" fmla="*/ 43 w 167"/>
                <a:gd name="T83" fmla="*/ 183 h 283"/>
                <a:gd name="T84" fmla="*/ 65 w 167"/>
                <a:gd name="T85" fmla="*/ 228 h 283"/>
                <a:gd name="T86" fmla="*/ 75 w 167"/>
                <a:gd name="T87" fmla="*/ 243 h 283"/>
                <a:gd name="T88" fmla="*/ 101 w 167"/>
                <a:gd name="T89" fmla="*/ 267 h 283"/>
                <a:gd name="T90" fmla="*/ 115 w 167"/>
                <a:gd name="T91" fmla="*/ 281 h 283"/>
                <a:gd name="T92" fmla="*/ 125 w 167"/>
                <a:gd name="T93" fmla="*/ 280 h 283"/>
                <a:gd name="T94" fmla="*/ 129 w 167"/>
                <a:gd name="T95" fmla="*/ 272 h 283"/>
                <a:gd name="T96" fmla="*/ 139 w 167"/>
                <a:gd name="T97" fmla="*/ 255 h 283"/>
                <a:gd name="T98" fmla="*/ 137 w 167"/>
                <a:gd name="T99" fmla="*/ 232 h 283"/>
                <a:gd name="T100" fmla="*/ 146 w 167"/>
                <a:gd name="T101" fmla="*/ 219 h 283"/>
                <a:gd name="T102" fmla="*/ 152 w 167"/>
                <a:gd name="T103" fmla="*/ 206 h 283"/>
                <a:gd name="T104" fmla="*/ 154 w 167"/>
                <a:gd name="T105" fmla="*/ 190 h 283"/>
                <a:gd name="T106" fmla="*/ 161 w 167"/>
                <a:gd name="T107" fmla="*/ 187 h 283"/>
                <a:gd name="T108" fmla="*/ 164 w 167"/>
                <a:gd name="T109" fmla="*/ 18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283">
                  <a:moveTo>
                    <a:pt x="164" y="180"/>
                  </a:moveTo>
                  <a:lnTo>
                    <a:pt x="164" y="180"/>
                  </a:lnTo>
                  <a:lnTo>
                    <a:pt x="165" y="178"/>
                  </a:lnTo>
                  <a:lnTo>
                    <a:pt x="165" y="178"/>
                  </a:lnTo>
                  <a:lnTo>
                    <a:pt x="165" y="176"/>
                  </a:lnTo>
                  <a:lnTo>
                    <a:pt x="165" y="176"/>
                  </a:lnTo>
                  <a:lnTo>
                    <a:pt x="166" y="175"/>
                  </a:lnTo>
                  <a:lnTo>
                    <a:pt x="166" y="175"/>
                  </a:lnTo>
                  <a:lnTo>
                    <a:pt x="166" y="172"/>
                  </a:lnTo>
                  <a:lnTo>
                    <a:pt x="166" y="172"/>
                  </a:lnTo>
                  <a:lnTo>
                    <a:pt x="166" y="172"/>
                  </a:lnTo>
                  <a:lnTo>
                    <a:pt x="166" y="172"/>
                  </a:lnTo>
                  <a:lnTo>
                    <a:pt x="167" y="166"/>
                  </a:lnTo>
                  <a:lnTo>
                    <a:pt x="167" y="162"/>
                  </a:lnTo>
                  <a:lnTo>
                    <a:pt x="164" y="157"/>
                  </a:lnTo>
                  <a:lnTo>
                    <a:pt x="164" y="157"/>
                  </a:lnTo>
                  <a:lnTo>
                    <a:pt x="164" y="157"/>
                  </a:lnTo>
                  <a:lnTo>
                    <a:pt x="164" y="157"/>
                  </a:lnTo>
                  <a:lnTo>
                    <a:pt x="164" y="156"/>
                  </a:lnTo>
                  <a:lnTo>
                    <a:pt x="164" y="156"/>
                  </a:lnTo>
                  <a:lnTo>
                    <a:pt x="164" y="155"/>
                  </a:lnTo>
                  <a:lnTo>
                    <a:pt x="164" y="155"/>
                  </a:lnTo>
                  <a:lnTo>
                    <a:pt x="164" y="154"/>
                  </a:lnTo>
                  <a:lnTo>
                    <a:pt x="164" y="154"/>
                  </a:lnTo>
                  <a:lnTo>
                    <a:pt x="164" y="153"/>
                  </a:lnTo>
                  <a:lnTo>
                    <a:pt x="164" y="153"/>
                  </a:lnTo>
                  <a:lnTo>
                    <a:pt x="163" y="151"/>
                  </a:lnTo>
                  <a:lnTo>
                    <a:pt x="163" y="151"/>
                  </a:lnTo>
                  <a:lnTo>
                    <a:pt x="163" y="151"/>
                  </a:lnTo>
                  <a:lnTo>
                    <a:pt x="163" y="151"/>
                  </a:lnTo>
                  <a:lnTo>
                    <a:pt x="163" y="149"/>
                  </a:lnTo>
                  <a:lnTo>
                    <a:pt x="163" y="149"/>
                  </a:lnTo>
                  <a:lnTo>
                    <a:pt x="163" y="149"/>
                  </a:lnTo>
                  <a:lnTo>
                    <a:pt x="163" y="149"/>
                  </a:lnTo>
                  <a:lnTo>
                    <a:pt x="163" y="146"/>
                  </a:lnTo>
                  <a:lnTo>
                    <a:pt x="163" y="146"/>
                  </a:lnTo>
                  <a:lnTo>
                    <a:pt x="163" y="146"/>
                  </a:lnTo>
                  <a:lnTo>
                    <a:pt x="163" y="146"/>
                  </a:lnTo>
                  <a:lnTo>
                    <a:pt x="162" y="144"/>
                  </a:lnTo>
                  <a:lnTo>
                    <a:pt x="162" y="144"/>
                  </a:lnTo>
                  <a:lnTo>
                    <a:pt x="162" y="143"/>
                  </a:lnTo>
                  <a:lnTo>
                    <a:pt x="162" y="143"/>
                  </a:lnTo>
                  <a:lnTo>
                    <a:pt x="162" y="140"/>
                  </a:lnTo>
                  <a:lnTo>
                    <a:pt x="162" y="140"/>
                  </a:lnTo>
                  <a:lnTo>
                    <a:pt x="161" y="139"/>
                  </a:lnTo>
                  <a:lnTo>
                    <a:pt x="161" y="139"/>
                  </a:lnTo>
                  <a:lnTo>
                    <a:pt x="161" y="137"/>
                  </a:lnTo>
                  <a:lnTo>
                    <a:pt x="161" y="137"/>
                  </a:lnTo>
                  <a:lnTo>
                    <a:pt x="160" y="136"/>
                  </a:lnTo>
                  <a:lnTo>
                    <a:pt x="160" y="136"/>
                  </a:lnTo>
                  <a:lnTo>
                    <a:pt x="160" y="134"/>
                  </a:lnTo>
                  <a:lnTo>
                    <a:pt x="160" y="134"/>
                  </a:lnTo>
                  <a:lnTo>
                    <a:pt x="159" y="132"/>
                  </a:lnTo>
                  <a:lnTo>
                    <a:pt x="159" y="132"/>
                  </a:lnTo>
                  <a:lnTo>
                    <a:pt x="159" y="130"/>
                  </a:lnTo>
                  <a:lnTo>
                    <a:pt x="159" y="130"/>
                  </a:lnTo>
                  <a:lnTo>
                    <a:pt x="158" y="129"/>
                  </a:lnTo>
                  <a:lnTo>
                    <a:pt x="158" y="129"/>
                  </a:lnTo>
                  <a:lnTo>
                    <a:pt x="158" y="127"/>
                  </a:lnTo>
                  <a:lnTo>
                    <a:pt x="158" y="127"/>
                  </a:lnTo>
                  <a:lnTo>
                    <a:pt x="157" y="125"/>
                  </a:lnTo>
                  <a:lnTo>
                    <a:pt x="157" y="125"/>
                  </a:lnTo>
                  <a:lnTo>
                    <a:pt x="156" y="124"/>
                  </a:lnTo>
                  <a:lnTo>
                    <a:pt x="156" y="124"/>
                  </a:lnTo>
                  <a:lnTo>
                    <a:pt x="156" y="122"/>
                  </a:lnTo>
                  <a:lnTo>
                    <a:pt x="156" y="122"/>
                  </a:lnTo>
                  <a:lnTo>
                    <a:pt x="155" y="121"/>
                  </a:lnTo>
                  <a:lnTo>
                    <a:pt x="155" y="121"/>
                  </a:lnTo>
                  <a:lnTo>
                    <a:pt x="154" y="119"/>
                  </a:lnTo>
                  <a:lnTo>
                    <a:pt x="154" y="119"/>
                  </a:lnTo>
                  <a:lnTo>
                    <a:pt x="153" y="118"/>
                  </a:lnTo>
                  <a:lnTo>
                    <a:pt x="153" y="118"/>
                  </a:lnTo>
                  <a:lnTo>
                    <a:pt x="152" y="116"/>
                  </a:lnTo>
                  <a:lnTo>
                    <a:pt x="152" y="116"/>
                  </a:lnTo>
                  <a:lnTo>
                    <a:pt x="152" y="115"/>
                  </a:lnTo>
                  <a:lnTo>
                    <a:pt x="152" y="115"/>
                  </a:lnTo>
                  <a:lnTo>
                    <a:pt x="151" y="113"/>
                  </a:lnTo>
                  <a:lnTo>
                    <a:pt x="151" y="113"/>
                  </a:lnTo>
                  <a:lnTo>
                    <a:pt x="150" y="112"/>
                  </a:lnTo>
                  <a:lnTo>
                    <a:pt x="150" y="112"/>
                  </a:lnTo>
                  <a:lnTo>
                    <a:pt x="149" y="111"/>
                  </a:lnTo>
                  <a:lnTo>
                    <a:pt x="149" y="111"/>
                  </a:lnTo>
                  <a:lnTo>
                    <a:pt x="148" y="110"/>
                  </a:lnTo>
                  <a:lnTo>
                    <a:pt x="148" y="110"/>
                  </a:lnTo>
                  <a:lnTo>
                    <a:pt x="146" y="108"/>
                  </a:lnTo>
                  <a:lnTo>
                    <a:pt x="146" y="108"/>
                  </a:lnTo>
                  <a:lnTo>
                    <a:pt x="142" y="103"/>
                  </a:lnTo>
                  <a:lnTo>
                    <a:pt x="140" y="99"/>
                  </a:lnTo>
                  <a:lnTo>
                    <a:pt x="139" y="93"/>
                  </a:lnTo>
                  <a:lnTo>
                    <a:pt x="139" y="88"/>
                  </a:lnTo>
                  <a:lnTo>
                    <a:pt x="137" y="76"/>
                  </a:lnTo>
                  <a:lnTo>
                    <a:pt x="135" y="70"/>
                  </a:lnTo>
                  <a:lnTo>
                    <a:pt x="132" y="64"/>
                  </a:lnTo>
                  <a:lnTo>
                    <a:pt x="132" y="64"/>
                  </a:lnTo>
                  <a:lnTo>
                    <a:pt x="129" y="58"/>
                  </a:lnTo>
                  <a:lnTo>
                    <a:pt x="127" y="52"/>
                  </a:lnTo>
                  <a:lnTo>
                    <a:pt x="126" y="47"/>
                  </a:lnTo>
                  <a:lnTo>
                    <a:pt x="127" y="42"/>
                  </a:lnTo>
                  <a:lnTo>
                    <a:pt x="128" y="37"/>
                  </a:lnTo>
                  <a:lnTo>
                    <a:pt x="130" y="33"/>
                  </a:lnTo>
                  <a:lnTo>
                    <a:pt x="136" y="24"/>
                  </a:lnTo>
                  <a:lnTo>
                    <a:pt x="136" y="24"/>
                  </a:lnTo>
                  <a:lnTo>
                    <a:pt x="139" y="19"/>
                  </a:lnTo>
                  <a:lnTo>
                    <a:pt x="140" y="12"/>
                  </a:lnTo>
                  <a:lnTo>
                    <a:pt x="140" y="6"/>
                  </a:lnTo>
                  <a:lnTo>
                    <a:pt x="140" y="0"/>
                  </a:lnTo>
                  <a:lnTo>
                    <a:pt x="140" y="0"/>
                  </a:lnTo>
                  <a:lnTo>
                    <a:pt x="137" y="5"/>
                  </a:lnTo>
                  <a:lnTo>
                    <a:pt x="134" y="9"/>
                  </a:lnTo>
                  <a:lnTo>
                    <a:pt x="127" y="15"/>
                  </a:lnTo>
                  <a:lnTo>
                    <a:pt x="121" y="21"/>
                  </a:lnTo>
                  <a:lnTo>
                    <a:pt x="118" y="25"/>
                  </a:lnTo>
                  <a:lnTo>
                    <a:pt x="115" y="31"/>
                  </a:lnTo>
                  <a:lnTo>
                    <a:pt x="115" y="31"/>
                  </a:lnTo>
                  <a:lnTo>
                    <a:pt x="113" y="34"/>
                  </a:lnTo>
                  <a:lnTo>
                    <a:pt x="110" y="37"/>
                  </a:lnTo>
                  <a:lnTo>
                    <a:pt x="107" y="39"/>
                  </a:lnTo>
                  <a:lnTo>
                    <a:pt x="104" y="41"/>
                  </a:lnTo>
                  <a:lnTo>
                    <a:pt x="97" y="43"/>
                  </a:lnTo>
                  <a:lnTo>
                    <a:pt x="89" y="44"/>
                  </a:lnTo>
                  <a:lnTo>
                    <a:pt x="82" y="43"/>
                  </a:lnTo>
                  <a:lnTo>
                    <a:pt x="77" y="42"/>
                  </a:lnTo>
                  <a:lnTo>
                    <a:pt x="72" y="40"/>
                  </a:lnTo>
                  <a:lnTo>
                    <a:pt x="70" y="38"/>
                  </a:lnTo>
                  <a:lnTo>
                    <a:pt x="70" y="38"/>
                  </a:lnTo>
                  <a:lnTo>
                    <a:pt x="69" y="36"/>
                  </a:lnTo>
                  <a:lnTo>
                    <a:pt x="65" y="34"/>
                  </a:lnTo>
                  <a:lnTo>
                    <a:pt x="61" y="33"/>
                  </a:lnTo>
                  <a:lnTo>
                    <a:pt x="54" y="33"/>
                  </a:lnTo>
                  <a:lnTo>
                    <a:pt x="49" y="33"/>
                  </a:lnTo>
                  <a:lnTo>
                    <a:pt x="43" y="35"/>
                  </a:lnTo>
                  <a:lnTo>
                    <a:pt x="39" y="37"/>
                  </a:lnTo>
                  <a:lnTo>
                    <a:pt x="35" y="41"/>
                  </a:lnTo>
                  <a:lnTo>
                    <a:pt x="35" y="41"/>
                  </a:lnTo>
                  <a:lnTo>
                    <a:pt x="32" y="44"/>
                  </a:lnTo>
                  <a:lnTo>
                    <a:pt x="30" y="46"/>
                  </a:lnTo>
                  <a:lnTo>
                    <a:pt x="27" y="46"/>
                  </a:lnTo>
                  <a:lnTo>
                    <a:pt x="24" y="46"/>
                  </a:lnTo>
                  <a:lnTo>
                    <a:pt x="16" y="42"/>
                  </a:lnTo>
                  <a:lnTo>
                    <a:pt x="8" y="38"/>
                  </a:lnTo>
                  <a:lnTo>
                    <a:pt x="8" y="38"/>
                  </a:lnTo>
                  <a:lnTo>
                    <a:pt x="4" y="37"/>
                  </a:lnTo>
                  <a:lnTo>
                    <a:pt x="1" y="37"/>
                  </a:lnTo>
                  <a:lnTo>
                    <a:pt x="0" y="39"/>
                  </a:lnTo>
                  <a:lnTo>
                    <a:pt x="0" y="42"/>
                  </a:lnTo>
                  <a:lnTo>
                    <a:pt x="2" y="52"/>
                  </a:lnTo>
                  <a:lnTo>
                    <a:pt x="3" y="65"/>
                  </a:lnTo>
                  <a:lnTo>
                    <a:pt x="3" y="65"/>
                  </a:lnTo>
                  <a:lnTo>
                    <a:pt x="5" y="75"/>
                  </a:lnTo>
                  <a:lnTo>
                    <a:pt x="8" y="84"/>
                  </a:lnTo>
                  <a:lnTo>
                    <a:pt x="10" y="94"/>
                  </a:lnTo>
                  <a:lnTo>
                    <a:pt x="11" y="108"/>
                  </a:lnTo>
                  <a:lnTo>
                    <a:pt x="11" y="108"/>
                  </a:lnTo>
                  <a:lnTo>
                    <a:pt x="11" y="115"/>
                  </a:lnTo>
                  <a:lnTo>
                    <a:pt x="12" y="120"/>
                  </a:lnTo>
                  <a:lnTo>
                    <a:pt x="13" y="123"/>
                  </a:lnTo>
                  <a:lnTo>
                    <a:pt x="14" y="125"/>
                  </a:lnTo>
                  <a:lnTo>
                    <a:pt x="17" y="130"/>
                  </a:lnTo>
                  <a:lnTo>
                    <a:pt x="18" y="133"/>
                  </a:lnTo>
                  <a:lnTo>
                    <a:pt x="19" y="138"/>
                  </a:lnTo>
                  <a:lnTo>
                    <a:pt x="19" y="138"/>
                  </a:lnTo>
                  <a:lnTo>
                    <a:pt x="21" y="149"/>
                  </a:lnTo>
                  <a:lnTo>
                    <a:pt x="24" y="158"/>
                  </a:lnTo>
                  <a:lnTo>
                    <a:pt x="26" y="162"/>
                  </a:lnTo>
                  <a:lnTo>
                    <a:pt x="29" y="167"/>
                  </a:lnTo>
                  <a:lnTo>
                    <a:pt x="38" y="177"/>
                  </a:lnTo>
                  <a:lnTo>
                    <a:pt x="38" y="177"/>
                  </a:lnTo>
                  <a:lnTo>
                    <a:pt x="43" y="183"/>
                  </a:lnTo>
                  <a:lnTo>
                    <a:pt x="48" y="189"/>
                  </a:lnTo>
                  <a:lnTo>
                    <a:pt x="51" y="196"/>
                  </a:lnTo>
                  <a:lnTo>
                    <a:pt x="54" y="202"/>
                  </a:lnTo>
                  <a:lnTo>
                    <a:pt x="65" y="228"/>
                  </a:lnTo>
                  <a:lnTo>
                    <a:pt x="65" y="228"/>
                  </a:lnTo>
                  <a:lnTo>
                    <a:pt x="68" y="234"/>
                  </a:lnTo>
                  <a:lnTo>
                    <a:pt x="71" y="239"/>
                  </a:lnTo>
                  <a:lnTo>
                    <a:pt x="75" y="243"/>
                  </a:lnTo>
                  <a:lnTo>
                    <a:pt x="80" y="247"/>
                  </a:lnTo>
                  <a:lnTo>
                    <a:pt x="90" y="256"/>
                  </a:lnTo>
                  <a:lnTo>
                    <a:pt x="95" y="261"/>
                  </a:lnTo>
                  <a:lnTo>
                    <a:pt x="101" y="267"/>
                  </a:lnTo>
                  <a:lnTo>
                    <a:pt x="101" y="267"/>
                  </a:lnTo>
                  <a:lnTo>
                    <a:pt x="106" y="273"/>
                  </a:lnTo>
                  <a:lnTo>
                    <a:pt x="110" y="278"/>
                  </a:lnTo>
                  <a:lnTo>
                    <a:pt x="115" y="281"/>
                  </a:lnTo>
                  <a:lnTo>
                    <a:pt x="118" y="282"/>
                  </a:lnTo>
                  <a:lnTo>
                    <a:pt x="121" y="283"/>
                  </a:lnTo>
                  <a:lnTo>
                    <a:pt x="124" y="282"/>
                  </a:lnTo>
                  <a:lnTo>
                    <a:pt x="125" y="280"/>
                  </a:lnTo>
                  <a:lnTo>
                    <a:pt x="126" y="277"/>
                  </a:lnTo>
                  <a:lnTo>
                    <a:pt x="126" y="277"/>
                  </a:lnTo>
                  <a:lnTo>
                    <a:pt x="127" y="274"/>
                  </a:lnTo>
                  <a:lnTo>
                    <a:pt x="129" y="272"/>
                  </a:lnTo>
                  <a:lnTo>
                    <a:pt x="133" y="266"/>
                  </a:lnTo>
                  <a:lnTo>
                    <a:pt x="136" y="263"/>
                  </a:lnTo>
                  <a:lnTo>
                    <a:pt x="137" y="260"/>
                  </a:lnTo>
                  <a:lnTo>
                    <a:pt x="139" y="255"/>
                  </a:lnTo>
                  <a:lnTo>
                    <a:pt x="139" y="250"/>
                  </a:lnTo>
                  <a:lnTo>
                    <a:pt x="139" y="250"/>
                  </a:lnTo>
                  <a:lnTo>
                    <a:pt x="138" y="240"/>
                  </a:lnTo>
                  <a:lnTo>
                    <a:pt x="137" y="232"/>
                  </a:lnTo>
                  <a:lnTo>
                    <a:pt x="137" y="228"/>
                  </a:lnTo>
                  <a:lnTo>
                    <a:pt x="139" y="225"/>
                  </a:lnTo>
                  <a:lnTo>
                    <a:pt x="141" y="222"/>
                  </a:lnTo>
                  <a:lnTo>
                    <a:pt x="146" y="219"/>
                  </a:lnTo>
                  <a:lnTo>
                    <a:pt x="146" y="219"/>
                  </a:lnTo>
                  <a:lnTo>
                    <a:pt x="150" y="215"/>
                  </a:lnTo>
                  <a:lnTo>
                    <a:pt x="152" y="211"/>
                  </a:lnTo>
                  <a:lnTo>
                    <a:pt x="152" y="206"/>
                  </a:lnTo>
                  <a:lnTo>
                    <a:pt x="152" y="202"/>
                  </a:lnTo>
                  <a:lnTo>
                    <a:pt x="152" y="197"/>
                  </a:lnTo>
                  <a:lnTo>
                    <a:pt x="153" y="193"/>
                  </a:lnTo>
                  <a:lnTo>
                    <a:pt x="154" y="190"/>
                  </a:lnTo>
                  <a:lnTo>
                    <a:pt x="157" y="187"/>
                  </a:lnTo>
                  <a:lnTo>
                    <a:pt x="157" y="187"/>
                  </a:lnTo>
                  <a:lnTo>
                    <a:pt x="161" y="187"/>
                  </a:lnTo>
                  <a:lnTo>
                    <a:pt x="161" y="187"/>
                  </a:lnTo>
                  <a:lnTo>
                    <a:pt x="163" y="182"/>
                  </a:lnTo>
                  <a:lnTo>
                    <a:pt x="163" y="182"/>
                  </a:lnTo>
                  <a:lnTo>
                    <a:pt x="164" y="180"/>
                  </a:lnTo>
                  <a:lnTo>
                    <a:pt x="164" y="180"/>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7" name="Freeform 342">
              <a:extLst>
                <a:ext uri="{FF2B5EF4-FFF2-40B4-BE49-F238E27FC236}">
                  <a16:creationId xmlns:a16="http://schemas.microsoft.com/office/drawing/2014/main" id="{FD2D3ADA-47D8-4C91-A70B-6B891693BB6A}"/>
                </a:ext>
              </a:extLst>
            </p:cNvPr>
            <p:cNvSpPr>
              <a:spLocks/>
            </p:cNvSpPr>
            <p:nvPr/>
          </p:nvSpPr>
          <p:spPr bwMode="auto">
            <a:xfrm>
              <a:off x="773137" y="2716820"/>
              <a:ext cx="208481" cy="224265"/>
            </a:xfrm>
            <a:custGeom>
              <a:avLst/>
              <a:gdLst>
                <a:gd name="T0" fmla="*/ 628 w 656"/>
                <a:gd name="T1" fmla="*/ 513 h 605"/>
                <a:gd name="T2" fmla="*/ 611 w 656"/>
                <a:gd name="T3" fmla="*/ 497 h 605"/>
                <a:gd name="T4" fmla="*/ 612 w 656"/>
                <a:gd name="T5" fmla="*/ 475 h 605"/>
                <a:gd name="T6" fmla="*/ 593 w 656"/>
                <a:gd name="T7" fmla="*/ 460 h 605"/>
                <a:gd name="T8" fmla="*/ 592 w 656"/>
                <a:gd name="T9" fmla="*/ 431 h 605"/>
                <a:gd name="T10" fmla="*/ 602 w 656"/>
                <a:gd name="T11" fmla="*/ 418 h 605"/>
                <a:gd name="T12" fmla="*/ 588 w 656"/>
                <a:gd name="T13" fmla="*/ 394 h 605"/>
                <a:gd name="T14" fmla="*/ 554 w 656"/>
                <a:gd name="T15" fmla="*/ 359 h 605"/>
                <a:gd name="T16" fmla="*/ 513 w 656"/>
                <a:gd name="T17" fmla="*/ 334 h 605"/>
                <a:gd name="T18" fmla="*/ 487 w 656"/>
                <a:gd name="T19" fmla="*/ 321 h 605"/>
                <a:gd name="T20" fmla="*/ 489 w 656"/>
                <a:gd name="T21" fmla="*/ 299 h 605"/>
                <a:gd name="T22" fmla="*/ 455 w 656"/>
                <a:gd name="T23" fmla="*/ 267 h 605"/>
                <a:gd name="T24" fmla="*/ 447 w 656"/>
                <a:gd name="T25" fmla="*/ 251 h 605"/>
                <a:gd name="T26" fmla="*/ 452 w 656"/>
                <a:gd name="T27" fmla="*/ 215 h 605"/>
                <a:gd name="T28" fmla="*/ 465 w 656"/>
                <a:gd name="T29" fmla="*/ 186 h 605"/>
                <a:gd name="T30" fmla="*/ 495 w 656"/>
                <a:gd name="T31" fmla="*/ 171 h 605"/>
                <a:gd name="T32" fmla="*/ 484 w 656"/>
                <a:gd name="T33" fmla="*/ 154 h 605"/>
                <a:gd name="T34" fmla="*/ 483 w 656"/>
                <a:gd name="T35" fmla="*/ 138 h 605"/>
                <a:gd name="T36" fmla="*/ 499 w 656"/>
                <a:gd name="T37" fmla="*/ 130 h 605"/>
                <a:gd name="T38" fmla="*/ 485 w 656"/>
                <a:gd name="T39" fmla="*/ 119 h 605"/>
                <a:gd name="T40" fmla="*/ 450 w 656"/>
                <a:gd name="T41" fmla="*/ 110 h 605"/>
                <a:gd name="T42" fmla="*/ 437 w 656"/>
                <a:gd name="T43" fmla="*/ 94 h 605"/>
                <a:gd name="T44" fmla="*/ 422 w 656"/>
                <a:gd name="T45" fmla="*/ 69 h 605"/>
                <a:gd name="T46" fmla="*/ 405 w 656"/>
                <a:gd name="T47" fmla="*/ 12 h 605"/>
                <a:gd name="T48" fmla="*/ 390 w 656"/>
                <a:gd name="T49" fmla="*/ 23 h 605"/>
                <a:gd name="T50" fmla="*/ 369 w 656"/>
                <a:gd name="T51" fmla="*/ 25 h 605"/>
                <a:gd name="T52" fmla="*/ 350 w 656"/>
                <a:gd name="T53" fmla="*/ 9 h 605"/>
                <a:gd name="T54" fmla="*/ 314 w 656"/>
                <a:gd name="T55" fmla="*/ 6 h 605"/>
                <a:gd name="T56" fmla="*/ 286 w 656"/>
                <a:gd name="T57" fmla="*/ 0 h 605"/>
                <a:gd name="T58" fmla="*/ 267 w 656"/>
                <a:gd name="T59" fmla="*/ 15 h 605"/>
                <a:gd name="T60" fmla="*/ 250 w 656"/>
                <a:gd name="T61" fmla="*/ 27 h 605"/>
                <a:gd name="T62" fmla="*/ 244 w 656"/>
                <a:gd name="T63" fmla="*/ 31 h 605"/>
                <a:gd name="T64" fmla="*/ 240 w 656"/>
                <a:gd name="T65" fmla="*/ 34 h 605"/>
                <a:gd name="T66" fmla="*/ 234 w 656"/>
                <a:gd name="T67" fmla="*/ 40 h 605"/>
                <a:gd name="T68" fmla="*/ 228 w 656"/>
                <a:gd name="T69" fmla="*/ 46 h 605"/>
                <a:gd name="T70" fmla="*/ 194 w 656"/>
                <a:gd name="T71" fmla="*/ 65 h 605"/>
                <a:gd name="T72" fmla="*/ 177 w 656"/>
                <a:gd name="T73" fmla="*/ 101 h 605"/>
                <a:gd name="T74" fmla="*/ 184 w 656"/>
                <a:gd name="T75" fmla="*/ 140 h 605"/>
                <a:gd name="T76" fmla="*/ 170 w 656"/>
                <a:gd name="T77" fmla="*/ 194 h 605"/>
                <a:gd name="T78" fmla="*/ 139 w 656"/>
                <a:gd name="T79" fmla="*/ 235 h 605"/>
                <a:gd name="T80" fmla="*/ 34 w 656"/>
                <a:gd name="T81" fmla="*/ 289 h 605"/>
                <a:gd name="T82" fmla="*/ 30 w 656"/>
                <a:gd name="T83" fmla="*/ 391 h 605"/>
                <a:gd name="T84" fmla="*/ 70 w 656"/>
                <a:gd name="T85" fmla="*/ 394 h 605"/>
                <a:gd name="T86" fmla="*/ 145 w 656"/>
                <a:gd name="T87" fmla="*/ 416 h 605"/>
                <a:gd name="T88" fmla="*/ 206 w 656"/>
                <a:gd name="T89" fmla="*/ 450 h 605"/>
                <a:gd name="T90" fmla="*/ 273 w 656"/>
                <a:gd name="T91" fmla="*/ 499 h 605"/>
                <a:gd name="T92" fmla="*/ 382 w 656"/>
                <a:gd name="T93" fmla="*/ 588 h 605"/>
                <a:gd name="T94" fmla="*/ 425 w 656"/>
                <a:gd name="T95" fmla="*/ 602 h 605"/>
                <a:gd name="T96" fmla="*/ 438 w 656"/>
                <a:gd name="T97" fmla="*/ 603 h 605"/>
                <a:gd name="T98" fmla="*/ 445 w 656"/>
                <a:gd name="T99" fmla="*/ 603 h 605"/>
                <a:gd name="T100" fmla="*/ 457 w 656"/>
                <a:gd name="T101" fmla="*/ 604 h 605"/>
                <a:gd name="T102" fmla="*/ 470 w 656"/>
                <a:gd name="T103" fmla="*/ 604 h 605"/>
                <a:gd name="T104" fmla="*/ 483 w 656"/>
                <a:gd name="T105" fmla="*/ 605 h 605"/>
                <a:gd name="T106" fmla="*/ 490 w 656"/>
                <a:gd name="T107" fmla="*/ 605 h 605"/>
                <a:gd name="T108" fmla="*/ 508 w 656"/>
                <a:gd name="T109" fmla="*/ 605 h 605"/>
                <a:gd name="T110" fmla="*/ 517 w 656"/>
                <a:gd name="T111" fmla="*/ 605 h 605"/>
                <a:gd name="T112" fmla="*/ 532 w 656"/>
                <a:gd name="T113" fmla="*/ 582 h 605"/>
                <a:gd name="T114" fmla="*/ 558 w 656"/>
                <a:gd name="T115" fmla="*/ 542 h 605"/>
                <a:gd name="T116" fmla="*/ 582 w 656"/>
                <a:gd name="T117" fmla="*/ 533 h 605"/>
                <a:gd name="T118" fmla="*/ 624 w 656"/>
                <a:gd name="T119" fmla="*/ 544 h 605"/>
                <a:gd name="T120" fmla="*/ 644 w 656"/>
                <a:gd name="T121" fmla="*/ 5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6" h="605">
                  <a:moveTo>
                    <a:pt x="644" y="531"/>
                  </a:moveTo>
                  <a:lnTo>
                    <a:pt x="644" y="531"/>
                  </a:lnTo>
                  <a:lnTo>
                    <a:pt x="641" y="528"/>
                  </a:lnTo>
                  <a:lnTo>
                    <a:pt x="640" y="526"/>
                  </a:lnTo>
                  <a:lnTo>
                    <a:pt x="636" y="521"/>
                  </a:lnTo>
                  <a:lnTo>
                    <a:pt x="632" y="516"/>
                  </a:lnTo>
                  <a:lnTo>
                    <a:pt x="628" y="513"/>
                  </a:lnTo>
                  <a:lnTo>
                    <a:pt x="623" y="511"/>
                  </a:lnTo>
                  <a:lnTo>
                    <a:pt x="623" y="511"/>
                  </a:lnTo>
                  <a:lnTo>
                    <a:pt x="618" y="508"/>
                  </a:lnTo>
                  <a:lnTo>
                    <a:pt x="615" y="505"/>
                  </a:lnTo>
                  <a:lnTo>
                    <a:pt x="612" y="502"/>
                  </a:lnTo>
                  <a:lnTo>
                    <a:pt x="611" y="500"/>
                  </a:lnTo>
                  <a:lnTo>
                    <a:pt x="611" y="497"/>
                  </a:lnTo>
                  <a:lnTo>
                    <a:pt x="611" y="494"/>
                  </a:lnTo>
                  <a:lnTo>
                    <a:pt x="612" y="488"/>
                  </a:lnTo>
                  <a:lnTo>
                    <a:pt x="612" y="488"/>
                  </a:lnTo>
                  <a:lnTo>
                    <a:pt x="613" y="483"/>
                  </a:lnTo>
                  <a:lnTo>
                    <a:pt x="613" y="480"/>
                  </a:lnTo>
                  <a:lnTo>
                    <a:pt x="613" y="477"/>
                  </a:lnTo>
                  <a:lnTo>
                    <a:pt x="612" y="475"/>
                  </a:lnTo>
                  <a:lnTo>
                    <a:pt x="610" y="473"/>
                  </a:lnTo>
                  <a:lnTo>
                    <a:pt x="607" y="471"/>
                  </a:lnTo>
                  <a:lnTo>
                    <a:pt x="601" y="469"/>
                  </a:lnTo>
                  <a:lnTo>
                    <a:pt x="601" y="469"/>
                  </a:lnTo>
                  <a:lnTo>
                    <a:pt x="599" y="468"/>
                  </a:lnTo>
                  <a:lnTo>
                    <a:pt x="596" y="465"/>
                  </a:lnTo>
                  <a:lnTo>
                    <a:pt x="593" y="460"/>
                  </a:lnTo>
                  <a:lnTo>
                    <a:pt x="590" y="454"/>
                  </a:lnTo>
                  <a:lnTo>
                    <a:pt x="588" y="448"/>
                  </a:lnTo>
                  <a:lnTo>
                    <a:pt x="588" y="442"/>
                  </a:lnTo>
                  <a:lnTo>
                    <a:pt x="588" y="437"/>
                  </a:lnTo>
                  <a:lnTo>
                    <a:pt x="589" y="433"/>
                  </a:lnTo>
                  <a:lnTo>
                    <a:pt x="590" y="432"/>
                  </a:lnTo>
                  <a:lnTo>
                    <a:pt x="592" y="431"/>
                  </a:lnTo>
                  <a:lnTo>
                    <a:pt x="592" y="431"/>
                  </a:lnTo>
                  <a:lnTo>
                    <a:pt x="596" y="430"/>
                  </a:lnTo>
                  <a:lnTo>
                    <a:pt x="600" y="428"/>
                  </a:lnTo>
                  <a:lnTo>
                    <a:pt x="601" y="427"/>
                  </a:lnTo>
                  <a:lnTo>
                    <a:pt x="601" y="425"/>
                  </a:lnTo>
                  <a:lnTo>
                    <a:pt x="602" y="418"/>
                  </a:lnTo>
                  <a:lnTo>
                    <a:pt x="602" y="418"/>
                  </a:lnTo>
                  <a:lnTo>
                    <a:pt x="601" y="411"/>
                  </a:lnTo>
                  <a:lnTo>
                    <a:pt x="599" y="405"/>
                  </a:lnTo>
                  <a:lnTo>
                    <a:pt x="597" y="402"/>
                  </a:lnTo>
                  <a:lnTo>
                    <a:pt x="595" y="399"/>
                  </a:lnTo>
                  <a:lnTo>
                    <a:pt x="592" y="397"/>
                  </a:lnTo>
                  <a:lnTo>
                    <a:pt x="588" y="394"/>
                  </a:lnTo>
                  <a:lnTo>
                    <a:pt x="588" y="394"/>
                  </a:lnTo>
                  <a:lnTo>
                    <a:pt x="583" y="391"/>
                  </a:lnTo>
                  <a:lnTo>
                    <a:pt x="580" y="387"/>
                  </a:lnTo>
                  <a:lnTo>
                    <a:pt x="574" y="377"/>
                  </a:lnTo>
                  <a:lnTo>
                    <a:pt x="570" y="372"/>
                  </a:lnTo>
                  <a:lnTo>
                    <a:pt x="566" y="367"/>
                  </a:lnTo>
                  <a:lnTo>
                    <a:pt x="561" y="363"/>
                  </a:lnTo>
                  <a:lnTo>
                    <a:pt x="554" y="359"/>
                  </a:lnTo>
                  <a:lnTo>
                    <a:pt x="554" y="359"/>
                  </a:lnTo>
                  <a:lnTo>
                    <a:pt x="547" y="356"/>
                  </a:lnTo>
                  <a:lnTo>
                    <a:pt x="542" y="353"/>
                  </a:lnTo>
                  <a:lnTo>
                    <a:pt x="532" y="345"/>
                  </a:lnTo>
                  <a:lnTo>
                    <a:pt x="524" y="338"/>
                  </a:lnTo>
                  <a:lnTo>
                    <a:pt x="519" y="336"/>
                  </a:lnTo>
                  <a:lnTo>
                    <a:pt x="513" y="334"/>
                  </a:lnTo>
                  <a:lnTo>
                    <a:pt x="513" y="334"/>
                  </a:lnTo>
                  <a:lnTo>
                    <a:pt x="503" y="332"/>
                  </a:lnTo>
                  <a:lnTo>
                    <a:pt x="494" y="331"/>
                  </a:lnTo>
                  <a:lnTo>
                    <a:pt x="491" y="330"/>
                  </a:lnTo>
                  <a:lnTo>
                    <a:pt x="488" y="328"/>
                  </a:lnTo>
                  <a:lnTo>
                    <a:pt x="487" y="325"/>
                  </a:lnTo>
                  <a:lnTo>
                    <a:pt x="487" y="321"/>
                  </a:lnTo>
                  <a:lnTo>
                    <a:pt x="487" y="321"/>
                  </a:lnTo>
                  <a:lnTo>
                    <a:pt x="488" y="316"/>
                  </a:lnTo>
                  <a:lnTo>
                    <a:pt x="489" y="312"/>
                  </a:lnTo>
                  <a:lnTo>
                    <a:pt x="490" y="309"/>
                  </a:lnTo>
                  <a:lnTo>
                    <a:pt x="491" y="306"/>
                  </a:lnTo>
                  <a:lnTo>
                    <a:pt x="491" y="303"/>
                  </a:lnTo>
                  <a:lnTo>
                    <a:pt x="489" y="299"/>
                  </a:lnTo>
                  <a:lnTo>
                    <a:pt x="486" y="296"/>
                  </a:lnTo>
                  <a:lnTo>
                    <a:pt x="480" y="291"/>
                  </a:lnTo>
                  <a:lnTo>
                    <a:pt x="480" y="291"/>
                  </a:lnTo>
                  <a:lnTo>
                    <a:pt x="469" y="284"/>
                  </a:lnTo>
                  <a:lnTo>
                    <a:pt x="462" y="278"/>
                  </a:lnTo>
                  <a:lnTo>
                    <a:pt x="458" y="273"/>
                  </a:lnTo>
                  <a:lnTo>
                    <a:pt x="455" y="267"/>
                  </a:lnTo>
                  <a:lnTo>
                    <a:pt x="455" y="267"/>
                  </a:lnTo>
                  <a:lnTo>
                    <a:pt x="453" y="264"/>
                  </a:lnTo>
                  <a:lnTo>
                    <a:pt x="451" y="262"/>
                  </a:lnTo>
                  <a:lnTo>
                    <a:pt x="448" y="259"/>
                  </a:lnTo>
                  <a:lnTo>
                    <a:pt x="447" y="257"/>
                  </a:lnTo>
                  <a:lnTo>
                    <a:pt x="446" y="254"/>
                  </a:lnTo>
                  <a:lnTo>
                    <a:pt x="447" y="251"/>
                  </a:lnTo>
                  <a:lnTo>
                    <a:pt x="449" y="246"/>
                  </a:lnTo>
                  <a:lnTo>
                    <a:pt x="449" y="246"/>
                  </a:lnTo>
                  <a:lnTo>
                    <a:pt x="450" y="240"/>
                  </a:lnTo>
                  <a:lnTo>
                    <a:pt x="451" y="234"/>
                  </a:lnTo>
                  <a:lnTo>
                    <a:pt x="451" y="224"/>
                  </a:lnTo>
                  <a:lnTo>
                    <a:pt x="451" y="220"/>
                  </a:lnTo>
                  <a:lnTo>
                    <a:pt x="452" y="215"/>
                  </a:lnTo>
                  <a:lnTo>
                    <a:pt x="454" y="212"/>
                  </a:lnTo>
                  <a:lnTo>
                    <a:pt x="457" y="207"/>
                  </a:lnTo>
                  <a:lnTo>
                    <a:pt x="457" y="207"/>
                  </a:lnTo>
                  <a:lnTo>
                    <a:pt x="460" y="204"/>
                  </a:lnTo>
                  <a:lnTo>
                    <a:pt x="462" y="200"/>
                  </a:lnTo>
                  <a:lnTo>
                    <a:pt x="464" y="191"/>
                  </a:lnTo>
                  <a:lnTo>
                    <a:pt x="465" y="186"/>
                  </a:lnTo>
                  <a:lnTo>
                    <a:pt x="468" y="182"/>
                  </a:lnTo>
                  <a:lnTo>
                    <a:pt x="472" y="179"/>
                  </a:lnTo>
                  <a:lnTo>
                    <a:pt x="478" y="177"/>
                  </a:lnTo>
                  <a:lnTo>
                    <a:pt x="478" y="177"/>
                  </a:lnTo>
                  <a:lnTo>
                    <a:pt x="489" y="174"/>
                  </a:lnTo>
                  <a:lnTo>
                    <a:pt x="493" y="173"/>
                  </a:lnTo>
                  <a:lnTo>
                    <a:pt x="495" y="171"/>
                  </a:lnTo>
                  <a:lnTo>
                    <a:pt x="495" y="170"/>
                  </a:lnTo>
                  <a:lnTo>
                    <a:pt x="495" y="167"/>
                  </a:lnTo>
                  <a:lnTo>
                    <a:pt x="492" y="161"/>
                  </a:lnTo>
                  <a:lnTo>
                    <a:pt x="492" y="161"/>
                  </a:lnTo>
                  <a:lnTo>
                    <a:pt x="490" y="157"/>
                  </a:lnTo>
                  <a:lnTo>
                    <a:pt x="488" y="155"/>
                  </a:lnTo>
                  <a:lnTo>
                    <a:pt x="484" y="154"/>
                  </a:lnTo>
                  <a:lnTo>
                    <a:pt x="483" y="153"/>
                  </a:lnTo>
                  <a:lnTo>
                    <a:pt x="482" y="151"/>
                  </a:lnTo>
                  <a:lnTo>
                    <a:pt x="481" y="149"/>
                  </a:lnTo>
                  <a:lnTo>
                    <a:pt x="481" y="145"/>
                  </a:lnTo>
                  <a:lnTo>
                    <a:pt x="481" y="145"/>
                  </a:lnTo>
                  <a:lnTo>
                    <a:pt x="482" y="141"/>
                  </a:lnTo>
                  <a:lnTo>
                    <a:pt x="483" y="138"/>
                  </a:lnTo>
                  <a:lnTo>
                    <a:pt x="484" y="136"/>
                  </a:lnTo>
                  <a:lnTo>
                    <a:pt x="486" y="135"/>
                  </a:lnTo>
                  <a:lnTo>
                    <a:pt x="490" y="134"/>
                  </a:lnTo>
                  <a:lnTo>
                    <a:pt x="495" y="133"/>
                  </a:lnTo>
                  <a:lnTo>
                    <a:pt x="495" y="133"/>
                  </a:lnTo>
                  <a:lnTo>
                    <a:pt x="497" y="132"/>
                  </a:lnTo>
                  <a:lnTo>
                    <a:pt x="499" y="130"/>
                  </a:lnTo>
                  <a:lnTo>
                    <a:pt x="499" y="128"/>
                  </a:lnTo>
                  <a:lnTo>
                    <a:pt x="499" y="126"/>
                  </a:lnTo>
                  <a:lnTo>
                    <a:pt x="498" y="124"/>
                  </a:lnTo>
                  <a:lnTo>
                    <a:pt x="495" y="121"/>
                  </a:lnTo>
                  <a:lnTo>
                    <a:pt x="491" y="119"/>
                  </a:lnTo>
                  <a:lnTo>
                    <a:pt x="485" y="119"/>
                  </a:lnTo>
                  <a:lnTo>
                    <a:pt x="485" y="119"/>
                  </a:lnTo>
                  <a:lnTo>
                    <a:pt x="479" y="119"/>
                  </a:lnTo>
                  <a:lnTo>
                    <a:pt x="474" y="118"/>
                  </a:lnTo>
                  <a:lnTo>
                    <a:pt x="466" y="114"/>
                  </a:lnTo>
                  <a:lnTo>
                    <a:pt x="459" y="111"/>
                  </a:lnTo>
                  <a:lnTo>
                    <a:pt x="455" y="110"/>
                  </a:lnTo>
                  <a:lnTo>
                    <a:pt x="450" y="110"/>
                  </a:lnTo>
                  <a:lnTo>
                    <a:pt x="450" y="110"/>
                  </a:lnTo>
                  <a:lnTo>
                    <a:pt x="446" y="109"/>
                  </a:lnTo>
                  <a:lnTo>
                    <a:pt x="442" y="109"/>
                  </a:lnTo>
                  <a:lnTo>
                    <a:pt x="440" y="107"/>
                  </a:lnTo>
                  <a:lnTo>
                    <a:pt x="439" y="105"/>
                  </a:lnTo>
                  <a:lnTo>
                    <a:pt x="437" y="100"/>
                  </a:lnTo>
                  <a:lnTo>
                    <a:pt x="437" y="94"/>
                  </a:lnTo>
                  <a:lnTo>
                    <a:pt x="437" y="94"/>
                  </a:lnTo>
                  <a:lnTo>
                    <a:pt x="436" y="90"/>
                  </a:lnTo>
                  <a:lnTo>
                    <a:pt x="435" y="87"/>
                  </a:lnTo>
                  <a:lnTo>
                    <a:pt x="430" y="83"/>
                  </a:lnTo>
                  <a:lnTo>
                    <a:pt x="426" y="77"/>
                  </a:lnTo>
                  <a:lnTo>
                    <a:pt x="424" y="73"/>
                  </a:lnTo>
                  <a:lnTo>
                    <a:pt x="422" y="69"/>
                  </a:lnTo>
                  <a:lnTo>
                    <a:pt x="422" y="69"/>
                  </a:lnTo>
                  <a:lnTo>
                    <a:pt x="413" y="47"/>
                  </a:lnTo>
                  <a:lnTo>
                    <a:pt x="410" y="35"/>
                  </a:lnTo>
                  <a:lnTo>
                    <a:pt x="408" y="27"/>
                  </a:lnTo>
                  <a:lnTo>
                    <a:pt x="408" y="27"/>
                  </a:lnTo>
                  <a:lnTo>
                    <a:pt x="408" y="21"/>
                  </a:lnTo>
                  <a:lnTo>
                    <a:pt x="407" y="16"/>
                  </a:lnTo>
                  <a:lnTo>
                    <a:pt x="405" y="12"/>
                  </a:lnTo>
                  <a:lnTo>
                    <a:pt x="402" y="8"/>
                  </a:lnTo>
                  <a:lnTo>
                    <a:pt x="402" y="8"/>
                  </a:lnTo>
                  <a:lnTo>
                    <a:pt x="397" y="19"/>
                  </a:lnTo>
                  <a:lnTo>
                    <a:pt x="397" y="19"/>
                  </a:lnTo>
                  <a:lnTo>
                    <a:pt x="396" y="20"/>
                  </a:lnTo>
                  <a:lnTo>
                    <a:pt x="394" y="21"/>
                  </a:lnTo>
                  <a:lnTo>
                    <a:pt x="390" y="23"/>
                  </a:lnTo>
                  <a:lnTo>
                    <a:pt x="384" y="25"/>
                  </a:lnTo>
                  <a:lnTo>
                    <a:pt x="379" y="29"/>
                  </a:lnTo>
                  <a:lnTo>
                    <a:pt x="379" y="29"/>
                  </a:lnTo>
                  <a:lnTo>
                    <a:pt x="377" y="30"/>
                  </a:lnTo>
                  <a:lnTo>
                    <a:pt x="374" y="29"/>
                  </a:lnTo>
                  <a:lnTo>
                    <a:pt x="371" y="28"/>
                  </a:lnTo>
                  <a:lnTo>
                    <a:pt x="369" y="25"/>
                  </a:lnTo>
                  <a:lnTo>
                    <a:pt x="364" y="18"/>
                  </a:lnTo>
                  <a:lnTo>
                    <a:pt x="360" y="12"/>
                  </a:lnTo>
                  <a:lnTo>
                    <a:pt x="360" y="12"/>
                  </a:lnTo>
                  <a:lnTo>
                    <a:pt x="358" y="10"/>
                  </a:lnTo>
                  <a:lnTo>
                    <a:pt x="356" y="9"/>
                  </a:lnTo>
                  <a:lnTo>
                    <a:pt x="353" y="9"/>
                  </a:lnTo>
                  <a:lnTo>
                    <a:pt x="350" y="9"/>
                  </a:lnTo>
                  <a:lnTo>
                    <a:pt x="342" y="11"/>
                  </a:lnTo>
                  <a:lnTo>
                    <a:pt x="335" y="12"/>
                  </a:lnTo>
                  <a:lnTo>
                    <a:pt x="335" y="12"/>
                  </a:lnTo>
                  <a:lnTo>
                    <a:pt x="329" y="12"/>
                  </a:lnTo>
                  <a:lnTo>
                    <a:pt x="323" y="11"/>
                  </a:lnTo>
                  <a:lnTo>
                    <a:pt x="318" y="9"/>
                  </a:lnTo>
                  <a:lnTo>
                    <a:pt x="314" y="6"/>
                  </a:lnTo>
                  <a:lnTo>
                    <a:pt x="314" y="6"/>
                  </a:lnTo>
                  <a:lnTo>
                    <a:pt x="312" y="4"/>
                  </a:lnTo>
                  <a:lnTo>
                    <a:pt x="310" y="3"/>
                  </a:lnTo>
                  <a:lnTo>
                    <a:pt x="304" y="1"/>
                  </a:lnTo>
                  <a:lnTo>
                    <a:pt x="295" y="0"/>
                  </a:lnTo>
                  <a:lnTo>
                    <a:pt x="286" y="0"/>
                  </a:lnTo>
                  <a:lnTo>
                    <a:pt x="286" y="0"/>
                  </a:lnTo>
                  <a:lnTo>
                    <a:pt x="281" y="1"/>
                  </a:lnTo>
                  <a:lnTo>
                    <a:pt x="278" y="2"/>
                  </a:lnTo>
                  <a:lnTo>
                    <a:pt x="275" y="3"/>
                  </a:lnTo>
                  <a:lnTo>
                    <a:pt x="273" y="5"/>
                  </a:lnTo>
                  <a:lnTo>
                    <a:pt x="270" y="10"/>
                  </a:lnTo>
                  <a:lnTo>
                    <a:pt x="267" y="15"/>
                  </a:lnTo>
                  <a:lnTo>
                    <a:pt x="267" y="15"/>
                  </a:lnTo>
                  <a:lnTo>
                    <a:pt x="265" y="17"/>
                  </a:lnTo>
                  <a:lnTo>
                    <a:pt x="262" y="20"/>
                  </a:lnTo>
                  <a:lnTo>
                    <a:pt x="253" y="25"/>
                  </a:lnTo>
                  <a:lnTo>
                    <a:pt x="253" y="25"/>
                  </a:lnTo>
                  <a:lnTo>
                    <a:pt x="253" y="25"/>
                  </a:lnTo>
                  <a:lnTo>
                    <a:pt x="250" y="27"/>
                  </a:lnTo>
                  <a:lnTo>
                    <a:pt x="250" y="27"/>
                  </a:lnTo>
                  <a:lnTo>
                    <a:pt x="249" y="27"/>
                  </a:lnTo>
                  <a:lnTo>
                    <a:pt x="249" y="27"/>
                  </a:lnTo>
                  <a:lnTo>
                    <a:pt x="247" y="29"/>
                  </a:lnTo>
                  <a:lnTo>
                    <a:pt x="247" y="29"/>
                  </a:lnTo>
                  <a:lnTo>
                    <a:pt x="246" y="29"/>
                  </a:lnTo>
                  <a:lnTo>
                    <a:pt x="246" y="29"/>
                  </a:lnTo>
                  <a:lnTo>
                    <a:pt x="244" y="31"/>
                  </a:lnTo>
                  <a:lnTo>
                    <a:pt x="244" y="31"/>
                  </a:lnTo>
                  <a:lnTo>
                    <a:pt x="243" y="32"/>
                  </a:lnTo>
                  <a:lnTo>
                    <a:pt x="243" y="32"/>
                  </a:lnTo>
                  <a:lnTo>
                    <a:pt x="241" y="33"/>
                  </a:lnTo>
                  <a:lnTo>
                    <a:pt x="241" y="33"/>
                  </a:lnTo>
                  <a:lnTo>
                    <a:pt x="240" y="34"/>
                  </a:lnTo>
                  <a:lnTo>
                    <a:pt x="240" y="34"/>
                  </a:lnTo>
                  <a:lnTo>
                    <a:pt x="238" y="35"/>
                  </a:lnTo>
                  <a:lnTo>
                    <a:pt x="238" y="35"/>
                  </a:lnTo>
                  <a:lnTo>
                    <a:pt x="236" y="37"/>
                  </a:lnTo>
                  <a:lnTo>
                    <a:pt x="236" y="37"/>
                  </a:lnTo>
                  <a:lnTo>
                    <a:pt x="235" y="39"/>
                  </a:lnTo>
                  <a:lnTo>
                    <a:pt x="235" y="39"/>
                  </a:lnTo>
                  <a:lnTo>
                    <a:pt x="234" y="40"/>
                  </a:lnTo>
                  <a:lnTo>
                    <a:pt x="234" y="40"/>
                  </a:lnTo>
                  <a:lnTo>
                    <a:pt x="232" y="42"/>
                  </a:lnTo>
                  <a:lnTo>
                    <a:pt x="232" y="42"/>
                  </a:lnTo>
                  <a:lnTo>
                    <a:pt x="231" y="43"/>
                  </a:lnTo>
                  <a:lnTo>
                    <a:pt x="231" y="43"/>
                  </a:lnTo>
                  <a:lnTo>
                    <a:pt x="228" y="46"/>
                  </a:lnTo>
                  <a:lnTo>
                    <a:pt x="228" y="46"/>
                  </a:lnTo>
                  <a:lnTo>
                    <a:pt x="223" y="51"/>
                  </a:lnTo>
                  <a:lnTo>
                    <a:pt x="219" y="55"/>
                  </a:lnTo>
                  <a:lnTo>
                    <a:pt x="215" y="58"/>
                  </a:lnTo>
                  <a:lnTo>
                    <a:pt x="211" y="60"/>
                  </a:lnTo>
                  <a:lnTo>
                    <a:pt x="203" y="63"/>
                  </a:lnTo>
                  <a:lnTo>
                    <a:pt x="194" y="65"/>
                  </a:lnTo>
                  <a:lnTo>
                    <a:pt x="194" y="65"/>
                  </a:lnTo>
                  <a:lnTo>
                    <a:pt x="189" y="67"/>
                  </a:lnTo>
                  <a:lnTo>
                    <a:pt x="186" y="71"/>
                  </a:lnTo>
                  <a:lnTo>
                    <a:pt x="183" y="75"/>
                  </a:lnTo>
                  <a:lnTo>
                    <a:pt x="181" y="80"/>
                  </a:lnTo>
                  <a:lnTo>
                    <a:pt x="178" y="91"/>
                  </a:lnTo>
                  <a:lnTo>
                    <a:pt x="177" y="101"/>
                  </a:lnTo>
                  <a:lnTo>
                    <a:pt x="177" y="101"/>
                  </a:lnTo>
                  <a:lnTo>
                    <a:pt x="177" y="109"/>
                  </a:lnTo>
                  <a:lnTo>
                    <a:pt x="178" y="116"/>
                  </a:lnTo>
                  <a:lnTo>
                    <a:pt x="180" y="123"/>
                  </a:lnTo>
                  <a:lnTo>
                    <a:pt x="183" y="129"/>
                  </a:lnTo>
                  <a:lnTo>
                    <a:pt x="183" y="129"/>
                  </a:lnTo>
                  <a:lnTo>
                    <a:pt x="185" y="135"/>
                  </a:lnTo>
                  <a:lnTo>
                    <a:pt x="184" y="140"/>
                  </a:lnTo>
                  <a:lnTo>
                    <a:pt x="178" y="154"/>
                  </a:lnTo>
                  <a:lnTo>
                    <a:pt x="178" y="154"/>
                  </a:lnTo>
                  <a:lnTo>
                    <a:pt x="175" y="163"/>
                  </a:lnTo>
                  <a:lnTo>
                    <a:pt x="171" y="172"/>
                  </a:lnTo>
                  <a:lnTo>
                    <a:pt x="170" y="182"/>
                  </a:lnTo>
                  <a:lnTo>
                    <a:pt x="170" y="194"/>
                  </a:lnTo>
                  <a:lnTo>
                    <a:pt x="170" y="194"/>
                  </a:lnTo>
                  <a:lnTo>
                    <a:pt x="170" y="198"/>
                  </a:lnTo>
                  <a:lnTo>
                    <a:pt x="169" y="201"/>
                  </a:lnTo>
                  <a:lnTo>
                    <a:pt x="167" y="208"/>
                  </a:lnTo>
                  <a:lnTo>
                    <a:pt x="162" y="216"/>
                  </a:lnTo>
                  <a:lnTo>
                    <a:pt x="156" y="222"/>
                  </a:lnTo>
                  <a:lnTo>
                    <a:pt x="148" y="229"/>
                  </a:lnTo>
                  <a:lnTo>
                    <a:pt x="139" y="235"/>
                  </a:lnTo>
                  <a:lnTo>
                    <a:pt x="120" y="247"/>
                  </a:lnTo>
                  <a:lnTo>
                    <a:pt x="120" y="247"/>
                  </a:lnTo>
                  <a:lnTo>
                    <a:pt x="110" y="253"/>
                  </a:lnTo>
                  <a:lnTo>
                    <a:pt x="98" y="259"/>
                  </a:lnTo>
                  <a:lnTo>
                    <a:pt x="72" y="270"/>
                  </a:lnTo>
                  <a:lnTo>
                    <a:pt x="47" y="282"/>
                  </a:lnTo>
                  <a:lnTo>
                    <a:pt x="34" y="289"/>
                  </a:lnTo>
                  <a:lnTo>
                    <a:pt x="23" y="297"/>
                  </a:lnTo>
                  <a:lnTo>
                    <a:pt x="23" y="297"/>
                  </a:lnTo>
                  <a:lnTo>
                    <a:pt x="0" y="311"/>
                  </a:lnTo>
                  <a:lnTo>
                    <a:pt x="18" y="398"/>
                  </a:lnTo>
                  <a:lnTo>
                    <a:pt x="18" y="398"/>
                  </a:lnTo>
                  <a:lnTo>
                    <a:pt x="26" y="393"/>
                  </a:lnTo>
                  <a:lnTo>
                    <a:pt x="30" y="391"/>
                  </a:lnTo>
                  <a:lnTo>
                    <a:pt x="34" y="390"/>
                  </a:lnTo>
                  <a:lnTo>
                    <a:pt x="39" y="389"/>
                  </a:lnTo>
                  <a:lnTo>
                    <a:pt x="46" y="389"/>
                  </a:lnTo>
                  <a:lnTo>
                    <a:pt x="53" y="390"/>
                  </a:lnTo>
                  <a:lnTo>
                    <a:pt x="61" y="392"/>
                  </a:lnTo>
                  <a:lnTo>
                    <a:pt x="61" y="392"/>
                  </a:lnTo>
                  <a:lnTo>
                    <a:pt x="70" y="394"/>
                  </a:lnTo>
                  <a:lnTo>
                    <a:pt x="80" y="395"/>
                  </a:lnTo>
                  <a:lnTo>
                    <a:pt x="102" y="397"/>
                  </a:lnTo>
                  <a:lnTo>
                    <a:pt x="113" y="399"/>
                  </a:lnTo>
                  <a:lnTo>
                    <a:pt x="124" y="403"/>
                  </a:lnTo>
                  <a:lnTo>
                    <a:pt x="134" y="408"/>
                  </a:lnTo>
                  <a:lnTo>
                    <a:pt x="140" y="412"/>
                  </a:lnTo>
                  <a:lnTo>
                    <a:pt x="145" y="416"/>
                  </a:lnTo>
                  <a:lnTo>
                    <a:pt x="145" y="416"/>
                  </a:lnTo>
                  <a:lnTo>
                    <a:pt x="154" y="425"/>
                  </a:lnTo>
                  <a:lnTo>
                    <a:pt x="163" y="431"/>
                  </a:lnTo>
                  <a:lnTo>
                    <a:pt x="170" y="437"/>
                  </a:lnTo>
                  <a:lnTo>
                    <a:pt x="179" y="440"/>
                  </a:lnTo>
                  <a:lnTo>
                    <a:pt x="192" y="446"/>
                  </a:lnTo>
                  <a:lnTo>
                    <a:pt x="206" y="450"/>
                  </a:lnTo>
                  <a:lnTo>
                    <a:pt x="206" y="450"/>
                  </a:lnTo>
                  <a:lnTo>
                    <a:pt x="213" y="453"/>
                  </a:lnTo>
                  <a:lnTo>
                    <a:pt x="222" y="458"/>
                  </a:lnTo>
                  <a:lnTo>
                    <a:pt x="240" y="473"/>
                  </a:lnTo>
                  <a:lnTo>
                    <a:pt x="258" y="487"/>
                  </a:lnTo>
                  <a:lnTo>
                    <a:pt x="273" y="499"/>
                  </a:lnTo>
                  <a:lnTo>
                    <a:pt x="273" y="499"/>
                  </a:lnTo>
                  <a:lnTo>
                    <a:pt x="291" y="512"/>
                  </a:lnTo>
                  <a:lnTo>
                    <a:pt x="316" y="532"/>
                  </a:lnTo>
                  <a:lnTo>
                    <a:pt x="358" y="568"/>
                  </a:lnTo>
                  <a:lnTo>
                    <a:pt x="358" y="568"/>
                  </a:lnTo>
                  <a:lnTo>
                    <a:pt x="369" y="578"/>
                  </a:lnTo>
                  <a:lnTo>
                    <a:pt x="375" y="583"/>
                  </a:lnTo>
                  <a:lnTo>
                    <a:pt x="382" y="588"/>
                  </a:lnTo>
                  <a:lnTo>
                    <a:pt x="389" y="592"/>
                  </a:lnTo>
                  <a:lnTo>
                    <a:pt x="398" y="596"/>
                  </a:lnTo>
                  <a:lnTo>
                    <a:pt x="408" y="599"/>
                  </a:lnTo>
                  <a:lnTo>
                    <a:pt x="420" y="601"/>
                  </a:lnTo>
                  <a:lnTo>
                    <a:pt x="420" y="601"/>
                  </a:lnTo>
                  <a:lnTo>
                    <a:pt x="425" y="602"/>
                  </a:lnTo>
                  <a:lnTo>
                    <a:pt x="425" y="602"/>
                  </a:lnTo>
                  <a:lnTo>
                    <a:pt x="425" y="602"/>
                  </a:lnTo>
                  <a:lnTo>
                    <a:pt x="425" y="602"/>
                  </a:lnTo>
                  <a:lnTo>
                    <a:pt x="430" y="602"/>
                  </a:lnTo>
                  <a:lnTo>
                    <a:pt x="430" y="602"/>
                  </a:lnTo>
                  <a:lnTo>
                    <a:pt x="431" y="602"/>
                  </a:lnTo>
                  <a:lnTo>
                    <a:pt x="431" y="602"/>
                  </a:lnTo>
                  <a:lnTo>
                    <a:pt x="438" y="603"/>
                  </a:lnTo>
                  <a:lnTo>
                    <a:pt x="438" y="603"/>
                  </a:lnTo>
                  <a:lnTo>
                    <a:pt x="438" y="603"/>
                  </a:lnTo>
                  <a:lnTo>
                    <a:pt x="438" y="603"/>
                  </a:lnTo>
                  <a:lnTo>
                    <a:pt x="443" y="603"/>
                  </a:lnTo>
                  <a:lnTo>
                    <a:pt x="443" y="603"/>
                  </a:lnTo>
                  <a:lnTo>
                    <a:pt x="445" y="603"/>
                  </a:lnTo>
                  <a:lnTo>
                    <a:pt x="445" y="603"/>
                  </a:lnTo>
                  <a:lnTo>
                    <a:pt x="450" y="603"/>
                  </a:lnTo>
                  <a:lnTo>
                    <a:pt x="450" y="603"/>
                  </a:lnTo>
                  <a:lnTo>
                    <a:pt x="451" y="603"/>
                  </a:lnTo>
                  <a:lnTo>
                    <a:pt x="451" y="603"/>
                  </a:lnTo>
                  <a:lnTo>
                    <a:pt x="457" y="604"/>
                  </a:lnTo>
                  <a:lnTo>
                    <a:pt x="457" y="604"/>
                  </a:lnTo>
                  <a:lnTo>
                    <a:pt x="457" y="604"/>
                  </a:lnTo>
                  <a:lnTo>
                    <a:pt x="457" y="604"/>
                  </a:lnTo>
                  <a:lnTo>
                    <a:pt x="463" y="604"/>
                  </a:lnTo>
                  <a:lnTo>
                    <a:pt x="463" y="604"/>
                  </a:lnTo>
                  <a:lnTo>
                    <a:pt x="464" y="604"/>
                  </a:lnTo>
                  <a:lnTo>
                    <a:pt x="464" y="604"/>
                  </a:lnTo>
                  <a:lnTo>
                    <a:pt x="470" y="604"/>
                  </a:lnTo>
                  <a:lnTo>
                    <a:pt x="470" y="604"/>
                  </a:lnTo>
                  <a:lnTo>
                    <a:pt x="471" y="604"/>
                  </a:lnTo>
                  <a:lnTo>
                    <a:pt x="471" y="604"/>
                  </a:lnTo>
                  <a:lnTo>
                    <a:pt x="477" y="604"/>
                  </a:lnTo>
                  <a:lnTo>
                    <a:pt x="477" y="604"/>
                  </a:lnTo>
                  <a:lnTo>
                    <a:pt x="477" y="604"/>
                  </a:lnTo>
                  <a:lnTo>
                    <a:pt x="477" y="604"/>
                  </a:lnTo>
                  <a:lnTo>
                    <a:pt x="483" y="605"/>
                  </a:lnTo>
                  <a:lnTo>
                    <a:pt x="483" y="605"/>
                  </a:lnTo>
                  <a:lnTo>
                    <a:pt x="484" y="605"/>
                  </a:lnTo>
                  <a:lnTo>
                    <a:pt x="484" y="605"/>
                  </a:lnTo>
                  <a:lnTo>
                    <a:pt x="489" y="605"/>
                  </a:lnTo>
                  <a:lnTo>
                    <a:pt x="489" y="605"/>
                  </a:lnTo>
                  <a:lnTo>
                    <a:pt x="490" y="605"/>
                  </a:lnTo>
                  <a:lnTo>
                    <a:pt x="490" y="605"/>
                  </a:lnTo>
                  <a:lnTo>
                    <a:pt x="501" y="605"/>
                  </a:lnTo>
                  <a:lnTo>
                    <a:pt x="501" y="605"/>
                  </a:lnTo>
                  <a:lnTo>
                    <a:pt x="502" y="605"/>
                  </a:lnTo>
                  <a:lnTo>
                    <a:pt x="502" y="605"/>
                  </a:lnTo>
                  <a:lnTo>
                    <a:pt x="507" y="605"/>
                  </a:lnTo>
                  <a:lnTo>
                    <a:pt x="507" y="605"/>
                  </a:lnTo>
                  <a:lnTo>
                    <a:pt x="508" y="605"/>
                  </a:lnTo>
                  <a:lnTo>
                    <a:pt x="508" y="605"/>
                  </a:lnTo>
                  <a:lnTo>
                    <a:pt x="512" y="605"/>
                  </a:lnTo>
                  <a:lnTo>
                    <a:pt x="512" y="605"/>
                  </a:lnTo>
                  <a:lnTo>
                    <a:pt x="513" y="605"/>
                  </a:lnTo>
                  <a:lnTo>
                    <a:pt x="513" y="605"/>
                  </a:lnTo>
                  <a:lnTo>
                    <a:pt x="517" y="605"/>
                  </a:lnTo>
                  <a:lnTo>
                    <a:pt x="517" y="605"/>
                  </a:lnTo>
                  <a:lnTo>
                    <a:pt x="517" y="605"/>
                  </a:lnTo>
                  <a:lnTo>
                    <a:pt x="517" y="605"/>
                  </a:lnTo>
                  <a:lnTo>
                    <a:pt x="521" y="598"/>
                  </a:lnTo>
                  <a:lnTo>
                    <a:pt x="524" y="592"/>
                  </a:lnTo>
                  <a:lnTo>
                    <a:pt x="528" y="586"/>
                  </a:lnTo>
                  <a:lnTo>
                    <a:pt x="532" y="582"/>
                  </a:lnTo>
                  <a:lnTo>
                    <a:pt x="532" y="582"/>
                  </a:lnTo>
                  <a:lnTo>
                    <a:pt x="538" y="578"/>
                  </a:lnTo>
                  <a:lnTo>
                    <a:pt x="543" y="571"/>
                  </a:lnTo>
                  <a:lnTo>
                    <a:pt x="548" y="563"/>
                  </a:lnTo>
                  <a:lnTo>
                    <a:pt x="552" y="551"/>
                  </a:lnTo>
                  <a:lnTo>
                    <a:pt x="552" y="551"/>
                  </a:lnTo>
                  <a:lnTo>
                    <a:pt x="555" y="546"/>
                  </a:lnTo>
                  <a:lnTo>
                    <a:pt x="558" y="542"/>
                  </a:lnTo>
                  <a:lnTo>
                    <a:pt x="561" y="538"/>
                  </a:lnTo>
                  <a:lnTo>
                    <a:pt x="564" y="536"/>
                  </a:lnTo>
                  <a:lnTo>
                    <a:pt x="568" y="534"/>
                  </a:lnTo>
                  <a:lnTo>
                    <a:pt x="572" y="533"/>
                  </a:lnTo>
                  <a:lnTo>
                    <a:pt x="577" y="532"/>
                  </a:lnTo>
                  <a:lnTo>
                    <a:pt x="582" y="533"/>
                  </a:lnTo>
                  <a:lnTo>
                    <a:pt x="582" y="533"/>
                  </a:lnTo>
                  <a:lnTo>
                    <a:pt x="598" y="535"/>
                  </a:lnTo>
                  <a:lnTo>
                    <a:pt x="606" y="536"/>
                  </a:lnTo>
                  <a:lnTo>
                    <a:pt x="611" y="539"/>
                  </a:lnTo>
                  <a:lnTo>
                    <a:pt x="611" y="539"/>
                  </a:lnTo>
                  <a:lnTo>
                    <a:pt x="621" y="545"/>
                  </a:lnTo>
                  <a:lnTo>
                    <a:pt x="621" y="545"/>
                  </a:lnTo>
                  <a:lnTo>
                    <a:pt x="624" y="544"/>
                  </a:lnTo>
                  <a:lnTo>
                    <a:pt x="628" y="543"/>
                  </a:lnTo>
                  <a:lnTo>
                    <a:pt x="636" y="543"/>
                  </a:lnTo>
                  <a:lnTo>
                    <a:pt x="656" y="544"/>
                  </a:lnTo>
                  <a:lnTo>
                    <a:pt x="656" y="544"/>
                  </a:lnTo>
                  <a:lnTo>
                    <a:pt x="650" y="537"/>
                  </a:lnTo>
                  <a:lnTo>
                    <a:pt x="644" y="531"/>
                  </a:lnTo>
                  <a:lnTo>
                    <a:pt x="644" y="531"/>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178" name="Freeform 105">
              <a:extLst>
                <a:ext uri="{FF2B5EF4-FFF2-40B4-BE49-F238E27FC236}">
                  <a16:creationId xmlns:a16="http://schemas.microsoft.com/office/drawing/2014/main" id="{0781E70D-357F-4BD6-84DC-18B4C445B140}"/>
                </a:ext>
              </a:extLst>
            </p:cNvPr>
            <p:cNvSpPr>
              <a:spLocks/>
            </p:cNvSpPr>
            <p:nvPr/>
          </p:nvSpPr>
          <p:spPr bwMode="auto">
            <a:xfrm flipV="1">
              <a:off x="1117920" y="3020874"/>
              <a:ext cx="21967" cy="25496"/>
            </a:xfrm>
            <a:custGeom>
              <a:avLst/>
              <a:gdLst>
                <a:gd name="T0" fmla="*/ 28 w 29"/>
                <a:gd name="T1" fmla="*/ 55 h 58"/>
                <a:gd name="T2" fmla="*/ 28 w 29"/>
                <a:gd name="T3" fmla="*/ 55 h 58"/>
                <a:gd name="T4" fmla="*/ 29 w 29"/>
                <a:gd name="T5" fmla="*/ 36 h 58"/>
                <a:gd name="T6" fmla="*/ 29 w 29"/>
                <a:gd name="T7" fmla="*/ 27 h 58"/>
                <a:gd name="T8" fmla="*/ 29 w 29"/>
                <a:gd name="T9" fmla="*/ 17 h 58"/>
                <a:gd name="T10" fmla="*/ 29 w 29"/>
                <a:gd name="T11" fmla="*/ 17 h 58"/>
                <a:gd name="T12" fmla="*/ 27 w 29"/>
                <a:gd name="T13" fmla="*/ 9 h 58"/>
                <a:gd name="T14" fmla="*/ 26 w 29"/>
                <a:gd name="T15" fmla="*/ 6 h 58"/>
                <a:gd name="T16" fmla="*/ 24 w 29"/>
                <a:gd name="T17" fmla="*/ 3 h 58"/>
                <a:gd name="T18" fmla="*/ 22 w 29"/>
                <a:gd name="T19" fmla="*/ 2 h 58"/>
                <a:gd name="T20" fmla="*/ 20 w 29"/>
                <a:gd name="T21" fmla="*/ 1 h 58"/>
                <a:gd name="T22" fmla="*/ 18 w 29"/>
                <a:gd name="T23" fmla="*/ 0 h 58"/>
                <a:gd name="T24" fmla="*/ 16 w 29"/>
                <a:gd name="T25" fmla="*/ 0 h 58"/>
                <a:gd name="T26" fmla="*/ 11 w 29"/>
                <a:gd name="T27" fmla="*/ 3 h 58"/>
                <a:gd name="T28" fmla="*/ 7 w 29"/>
                <a:gd name="T29" fmla="*/ 7 h 58"/>
                <a:gd name="T30" fmla="*/ 4 w 29"/>
                <a:gd name="T31" fmla="*/ 13 h 58"/>
                <a:gd name="T32" fmla="*/ 1 w 29"/>
                <a:gd name="T33" fmla="*/ 20 h 58"/>
                <a:gd name="T34" fmla="*/ 1 w 29"/>
                <a:gd name="T35" fmla="*/ 20 h 58"/>
                <a:gd name="T36" fmla="*/ 0 w 29"/>
                <a:gd name="T37" fmla="*/ 27 h 58"/>
                <a:gd name="T38" fmla="*/ 0 w 29"/>
                <a:gd name="T39" fmla="*/ 27 h 58"/>
                <a:gd name="T40" fmla="*/ 4 w 29"/>
                <a:gd name="T41" fmla="*/ 34 h 58"/>
                <a:gd name="T42" fmla="*/ 9 w 29"/>
                <a:gd name="T43" fmla="*/ 42 h 58"/>
                <a:gd name="T44" fmla="*/ 9 w 29"/>
                <a:gd name="T45" fmla="*/ 42 h 58"/>
                <a:gd name="T46" fmla="*/ 13 w 29"/>
                <a:gd name="T47" fmla="*/ 46 h 58"/>
                <a:gd name="T48" fmla="*/ 15 w 29"/>
                <a:gd name="T49" fmla="*/ 50 h 58"/>
                <a:gd name="T50" fmla="*/ 18 w 29"/>
                <a:gd name="T51" fmla="*/ 56 h 58"/>
                <a:gd name="T52" fmla="*/ 20 w 29"/>
                <a:gd name="T53" fmla="*/ 57 h 58"/>
                <a:gd name="T54" fmla="*/ 22 w 29"/>
                <a:gd name="T55" fmla="*/ 58 h 58"/>
                <a:gd name="T56" fmla="*/ 25 w 29"/>
                <a:gd name="T57" fmla="*/ 57 h 58"/>
                <a:gd name="T58" fmla="*/ 28 w 29"/>
                <a:gd name="T59" fmla="*/ 55 h 58"/>
                <a:gd name="T60" fmla="*/ 28 w 29"/>
                <a:gd name="T61"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8">
                  <a:moveTo>
                    <a:pt x="28" y="55"/>
                  </a:moveTo>
                  <a:lnTo>
                    <a:pt x="28" y="55"/>
                  </a:lnTo>
                  <a:lnTo>
                    <a:pt x="29" y="36"/>
                  </a:lnTo>
                  <a:lnTo>
                    <a:pt x="29" y="27"/>
                  </a:lnTo>
                  <a:lnTo>
                    <a:pt x="29" y="17"/>
                  </a:lnTo>
                  <a:lnTo>
                    <a:pt x="29" y="17"/>
                  </a:lnTo>
                  <a:lnTo>
                    <a:pt x="27" y="9"/>
                  </a:lnTo>
                  <a:lnTo>
                    <a:pt x="26" y="6"/>
                  </a:lnTo>
                  <a:lnTo>
                    <a:pt x="24" y="3"/>
                  </a:lnTo>
                  <a:lnTo>
                    <a:pt x="22" y="2"/>
                  </a:lnTo>
                  <a:lnTo>
                    <a:pt x="20" y="1"/>
                  </a:lnTo>
                  <a:lnTo>
                    <a:pt x="18" y="0"/>
                  </a:lnTo>
                  <a:lnTo>
                    <a:pt x="16" y="0"/>
                  </a:lnTo>
                  <a:lnTo>
                    <a:pt x="11" y="3"/>
                  </a:lnTo>
                  <a:lnTo>
                    <a:pt x="7" y="7"/>
                  </a:lnTo>
                  <a:lnTo>
                    <a:pt x="4" y="13"/>
                  </a:lnTo>
                  <a:lnTo>
                    <a:pt x="1" y="20"/>
                  </a:lnTo>
                  <a:lnTo>
                    <a:pt x="1" y="20"/>
                  </a:lnTo>
                  <a:lnTo>
                    <a:pt x="0" y="27"/>
                  </a:lnTo>
                  <a:lnTo>
                    <a:pt x="0" y="27"/>
                  </a:lnTo>
                  <a:lnTo>
                    <a:pt x="4" y="34"/>
                  </a:lnTo>
                  <a:lnTo>
                    <a:pt x="9" y="42"/>
                  </a:lnTo>
                  <a:lnTo>
                    <a:pt x="9" y="42"/>
                  </a:lnTo>
                  <a:lnTo>
                    <a:pt x="13" y="46"/>
                  </a:lnTo>
                  <a:lnTo>
                    <a:pt x="15" y="50"/>
                  </a:lnTo>
                  <a:lnTo>
                    <a:pt x="18" y="56"/>
                  </a:lnTo>
                  <a:lnTo>
                    <a:pt x="20" y="57"/>
                  </a:lnTo>
                  <a:lnTo>
                    <a:pt x="22" y="58"/>
                  </a:lnTo>
                  <a:lnTo>
                    <a:pt x="25" y="57"/>
                  </a:lnTo>
                  <a:lnTo>
                    <a:pt x="28" y="55"/>
                  </a:lnTo>
                  <a:lnTo>
                    <a:pt x="28" y="55"/>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grpSp>
      <p:sp>
        <p:nvSpPr>
          <p:cNvPr id="179" name="Rounded Rectangular Callout 6">
            <a:extLst>
              <a:ext uri="{FF2B5EF4-FFF2-40B4-BE49-F238E27FC236}">
                <a16:creationId xmlns:a16="http://schemas.microsoft.com/office/drawing/2014/main" id="{FE35D2CD-F138-4142-8633-31AB2B7441CD}"/>
              </a:ext>
            </a:extLst>
          </p:cNvPr>
          <p:cNvSpPr/>
          <p:nvPr userDrawn="1"/>
        </p:nvSpPr>
        <p:spPr>
          <a:xfrm>
            <a:off x="4080122" y="3341424"/>
            <a:ext cx="1177119" cy="298573"/>
          </a:xfrm>
          <a:prstGeom prst="wedgeRoundRectCallout">
            <a:avLst>
              <a:gd name="adj1" fmla="val -87576"/>
              <a:gd name="adj2" fmla="val -44166"/>
              <a:gd name="adj3" fmla="val 16667"/>
            </a:avLst>
          </a:prstGeom>
          <a:solidFill>
            <a:srgbClr val="0070C0"/>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TextBox 179">
            <a:extLst>
              <a:ext uri="{FF2B5EF4-FFF2-40B4-BE49-F238E27FC236}">
                <a16:creationId xmlns:a16="http://schemas.microsoft.com/office/drawing/2014/main" id="{011E194D-CF30-414E-91CE-11E0B2747AB8}"/>
              </a:ext>
            </a:extLst>
          </p:cNvPr>
          <p:cNvSpPr txBox="1"/>
          <p:nvPr userDrawn="1"/>
        </p:nvSpPr>
        <p:spPr>
          <a:xfrm>
            <a:off x="4058675" y="3303255"/>
            <a:ext cx="1179659" cy="369332"/>
          </a:xfrm>
          <a:prstGeom prst="rect">
            <a:avLst/>
          </a:prstGeom>
          <a:noFill/>
        </p:spPr>
        <p:txBody>
          <a:bodyPr wrap="square" rtlCol="0">
            <a:spAutoFit/>
          </a:bodyPr>
          <a:lstStyle/>
          <a:p>
            <a:pPr algn="ctr"/>
            <a:r>
              <a:rPr lang="en-US" b="1" dirty="0">
                <a:solidFill>
                  <a:schemeClr val="bg1"/>
                </a:solidFill>
              </a:rPr>
              <a:t>China</a:t>
            </a:r>
          </a:p>
        </p:txBody>
      </p:sp>
      <p:sp>
        <p:nvSpPr>
          <p:cNvPr id="181" name="Rounded Rectangular Callout 517">
            <a:extLst>
              <a:ext uri="{FF2B5EF4-FFF2-40B4-BE49-F238E27FC236}">
                <a16:creationId xmlns:a16="http://schemas.microsoft.com/office/drawing/2014/main" id="{120EDDC2-B751-431E-BB4E-93E7BB7FB9C9}"/>
              </a:ext>
            </a:extLst>
          </p:cNvPr>
          <p:cNvSpPr/>
          <p:nvPr userDrawn="1"/>
        </p:nvSpPr>
        <p:spPr>
          <a:xfrm>
            <a:off x="3748427" y="4227070"/>
            <a:ext cx="1177119" cy="334040"/>
          </a:xfrm>
          <a:prstGeom prst="wedgeRoundRectCallout">
            <a:avLst>
              <a:gd name="adj1" fmla="val -85257"/>
              <a:gd name="adj2" fmla="val -48251"/>
              <a:gd name="adj3" fmla="val 16667"/>
            </a:avLst>
          </a:prstGeom>
          <a:solidFill>
            <a:srgbClr val="F68523"/>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TextBox 181">
            <a:extLst>
              <a:ext uri="{FF2B5EF4-FFF2-40B4-BE49-F238E27FC236}">
                <a16:creationId xmlns:a16="http://schemas.microsoft.com/office/drawing/2014/main" id="{9C5E83BB-DA76-4A0A-882F-96F0727B8802}"/>
              </a:ext>
            </a:extLst>
          </p:cNvPr>
          <p:cNvSpPr txBox="1"/>
          <p:nvPr userDrawn="1"/>
        </p:nvSpPr>
        <p:spPr>
          <a:xfrm>
            <a:off x="3730629" y="4206412"/>
            <a:ext cx="1179659" cy="369332"/>
          </a:xfrm>
          <a:prstGeom prst="rect">
            <a:avLst/>
          </a:prstGeom>
          <a:noFill/>
        </p:spPr>
        <p:txBody>
          <a:bodyPr wrap="square" rtlCol="0">
            <a:spAutoFit/>
          </a:bodyPr>
          <a:lstStyle/>
          <a:p>
            <a:pPr algn="ctr"/>
            <a:r>
              <a:rPr lang="en-US" b="1" dirty="0">
                <a:solidFill>
                  <a:schemeClr val="bg1"/>
                </a:solidFill>
              </a:rPr>
              <a:t>Taiwan</a:t>
            </a:r>
          </a:p>
        </p:txBody>
      </p:sp>
      <p:sp>
        <p:nvSpPr>
          <p:cNvPr id="183" name="Rounded Rectangular Callout 523">
            <a:extLst>
              <a:ext uri="{FF2B5EF4-FFF2-40B4-BE49-F238E27FC236}">
                <a16:creationId xmlns:a16="http://schemas.microsoft.com/office/drawing/2014/main" id="{DF6D87FC-AAC5-48CE-852E-BEF8BFCD38AB}"/>
              </a:ext>
            </a:extLst>
          </p:cNvPr>
          <p:cNvSpPr/>
          <p:nvPr userDrawn="1"/>
        </p:nvSpPr>
        <p:spPr>
          <a:xfrm>
            <a:off x="1578857" y="4977153"/>
            <a:ext cx="1177119" cy="305411"/>
          </a:xfrm>
          <a:prstGeom prst="wedgeRoundRectCallout">
            <a:avLst>
              <a:gd name="adj1" fmla="val 68946"/>
              <a:gd name="adj2" fmla="val -259263"/>
              <a:gd name="adj3" fmla="val 16667"/>
            </a:avLst>
          </a:prstGeom>
          <a:solidFill>
            <a:srgbClr val="00B050"/>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45CB2482-102B-41A0-8943-CC8683CD6B9E}"/>
              </a:ext>
            </a:extLst>
          </p:cNvPr>
          <p:cNvSpPr txBox="1"/>
          <p:nvPr userDrawn="1"/>
        </p:nvSpPr>
        <p:spPr>
          <a:xfrm>
            <a:off x="1537924" y="4961213"/>
            <a:ext cx="1261057" cy="323165"/>
          </a:xfrm>
          <a:prstGeom prst="rect">
            <a:avLst/>
          </a:prstGeom>
          <a:noFill/>
        </p:spPr>
        <p:txBody>
          <a:bodyPr wrap="square" rtlCol="0">
            <a:spAutoFit/>
          </a:bodyPr>
          <a:lstStyle/>
          <a:p>
            <a:pPr algn="ctr"/>
            <a:r>
              <a:rPr lang="en-US" sz="1500" b="1" dirty="0">
                <a:solidFill>
                  <a:schemeClr val="bg1"/>
                </a:solidFill>
              </a:rPr>
              <a:t>Hong Kong</a:t>
            </a:r>
          </a:p>
        </p:txBody>
      </p:sp>
      <p:sp>
        <p:nvSpPr>
          <p:cNvPr id="185" name="Rounded Rectangle 8">
            <a:extLst>
              <a:ext uri="{FF2B5EF4-FFF2-40B4-BE49-F238E27FC236}">
                <a16:creationId xmlns:a16="http://schemas.microsoft.com/office/drawing/2014/main" id="{4849A523-F71C-4E62-9DF6-27CAE4674A1D}"/>
              </a:ext>
            </a:extLst>
          </p:cNvPr>
          <p:cNvSpPr/>
          <p:nvPr userDrawn="1"/>
        </p:nvSpPr>
        <p:spPr>
          <a:xfrm>
            <a:off x="5522606" y="1560456"/>
            <a:ext cx="6502007" cy="2258066"/>
          </a:xfrm>
          <a:prstGeom prst="roundRect">
            <a:avLst/>
          </a:prstGeom>
          <a:solidFill>
            <a:schemeClr val="tx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Rounded Rectangle 525">
            <a:extLst>
              <a:ext uri="{FF2B5EF4-FFF2-40B4-BE49-F238E27FC236}">
                <a16:creationId xmlns:a16="http://schemas.microsoft.com/office/drawing/2014/main" id="{B3FAB6AC-C855-44B8-A138-EDAD907723DD}"/>
              </a:ext>
            </a:extLst>
          </p:cNvPr>
          <p:cNvSpPr/>
          <p:nvPr userDrawn="1"/>
        </p:nvSpPr>
        <p:spPr>
          <a:xfrm>
            <a:off x="5525148" y="4005903"/>
            <a:ext cx="6499465" cy="1894629"/>
          </a:xfrm>
          <a:prstGeom prst="roundRect">
            <a:avLst/>
          </a:prstGeom>
          <a:solidFill>
            <a:schemeClr val="tx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Rectangle 186">
            <a:extLst>
              <a:ext uri="{FF2B5EF4-FFF2-40B4-BE49-F238E27FC236}">
                <a16:creationId xmlns:a16="http://schemas.microsoft.com/office/drawing/2014/main" id="{65F18472-8A10-45AC-AE3A-C837280D5112}"/>
              </a:ext>
            </a:extLst>
          </p:cNvPr>
          <p:cNvSpPr/>
          <p:nvPr userDrawn="1"/>
        </p:nvSpPr>
        <p:spPr>
          <a:xfrm>
            <a:off x="5621732" y="2320444"/>
            <a:ext cx="2843280" cy="1323439"/>
          </a:xfrm>
          <a:prstGeom prst="rect">
            <a:avLst/>
          </a:prstGeom>
        </p:spPr>
        <p:txBody>
          <a:bodyPr wrap="square">
            <a:spAutoFit/>
          </a:bodyPr>
          <a:lstStyle/>
          <a:p>
            <a:pPr marL="342900" indent="-342900">
              <a:buFont typeface="+mj-lt"/>
              <a:buAutoNum type="arabicPeriod"/>
            </a:pPr>
            <a:r>
              <a:rPr lang="en-US" sz="1600" dirty="0">
                <a:solidFill>
                  <a:schemeClr val="bg1"/>
                </a:solidFill>
              </a:rPr>
              <a:t>Hong Kong to LA</a:t>
            </a:r>
          </a:p>
          <a:p>
            <a:pPr marL="342900" indent="-342900">
              <a:buFont typeface="+mj-lt"/>
              <a:buAutoNum type="arabicPeriod"/>
            </a:pPr>
            <a:r>
              <a:rPr lang="en-US" sz="1600" dirty="0">
                <a:solidFill>
                  <a:schemeClr val="bg1"/>
                </a:solidFill>
              </a:rPr>
              <a:t>Hong Kong to Chicago</a:t>
            </a:r>
          </a:p>
          <a:p>
            <a:pPr marL="342900" indent="-342900">
              <a:buFont typeface="+mj-lt"/>
              <a:buAutoNum type="arabicPeriod"/>
            </a:pPr>
            <a:r>
              <a:rPr lang="en-US" sz="1600" dirty="0">
                <a:solidFill>
                  <a:schemeClr val="bg1"/>
                </a:solidFill>
              </a:rPr>
              <a:t>Ningbo to LA</a:t>
            </a:r>
          </a:p>
          <a:p>
            <a:pPr marL="342900" indent="-342900">
              <a:buFont typeface="+mj-lt"/>
              <a:buAutoNum type="arabicPeriod"/>
            </a:pPr>
            <a:r>
              <a:rPr lang="en-US" sz="1600" dirty="0">
                <a:solidFill>
                  <a:schemeClr val="bg1"/>
                </a:solidFill>
              </a:rPr>
              <a:t>Ningbo to Chicago</a:t>
            </a:r>
          </a:p>
          <a:p>
            <a:pPr marL="342900" indent="-342900">
              <a:buFont typeface="+mj-lt"/>
              <a:buAutoNum type="arabicPeriod"/>
            </a:pPr>
            <a:r>
              <a:rPr lang="en-US" sz="1600" dirty="0">
                <a:solidFill>
                  <a:schemeClr val="bg1"/>
                </a:solidFill>
              </a:rPr>
              <a:t>Shanghai to LA</a:t>
            </a:r>
          </a:p>
        </p:txBody>
      </p:sp>
      <p:sp>
        <p:nvSpPr>
          <p:cNvPr id="188" name="Rectangle 187">
            <a:extLst>
              <a:ext uri="{FF2B5EF4-FFF2-40B4-BE49-F238E27FC236}">
                <a16:creationId xmlns:a16="http://schemas.microsoft.com/office/drawing/2014/main" id="{EE74388E-0DFE-4E91-ACC4-7A1AF0F0B0E8}"/>
              </a:ext>
            </a:extLst>
          </p:cNvPr>
          <p:cNvSpPr/>
          <p:nvPr userDrawn="1"/>
        </p:nvSpPr>
        <p:spPr>
          <a:xfrm>
            <a:off x="8465011" y="2333103"/>
            <a:ext cx="3590082" cy="1323439"/>
          </a:xfrm>
          <a:prstGeom prst="rect">
            <a:avLst/>
          </a:prstGeom>
        </p:spPr>
        <p:txBody>
          <a:bodyPr wrap="square">
            <a:spAutoFit/>
          </a:bodyPr>
          <a:lstStyle/>
          <a:p>
            <a:r>
              <a:rPr lang="en-US" sz="1600" dirty="0">
                <a:solidFill>
                  <a:schemeClr val="bg1"/>
                </a:solidFill>
              </a:rPr>
              <a:t>6. Shanghai to Chicago</a:t>
            </a:r>
          </a:p>
          <a:p>
            <a:r>
              <a:rPr lang="en-US" sz="1600" dirty="0">
                <a:solidFill>
                  <a:schemeClr val="bg1"/>
                </a:solidFill>
              </a:rPr>
              <a:t>7. Shenzhen / Yantian to LA</a:t>
            </a:r>
          </a:p>
          <a:p>
            <a:r>
              <a:rPr lang="en-US" sz="1600" dirty="0">
                <a:solidFill>
                  <a:schemeClr val="bg1"/>
                </a:solidFill>
              </a:rPr>
              <a:t>8. Shenzhen / Yantian to Chicago</a:t>
            </a:r>
          </a:p>
          <a:p>
            <a:r>
              <a:rPr lang="en-US" sz="1600" dirty="0">
                <a:solidFill>
                  <a:schemeClr val="bg1"/>
                </a:solidFill>
              </a:rPr>
              <a:t>9. Taiwan to LA</a:t>
            </a:r>
          </a:p>
          <a:p>
            <a:r>
              <a:rPr lang="en-US" sz="1600" dirty="0">
                <a:solidFill>
                  <a:schemeClr val="bg1"/>
                </a:solidFill>
              </a:rPr>
              <a:t>10. Taiwan to Chicago</a:t>
            </a:r>
          </a:p>
        </p:txBody>
      </p:sp>
      <p:sp>
        <p:nvSpPr>
          <p:cNvPr id="189" name="Rectangle 188">
            <a:extLst>
              <a:ext uri="{FF2B5EF4-FFF2-40B4-BE49-F238E27FC236}">
                <a16:creationId xmlns:a16="http://schemas.microsoft.com/office/drawing/2014/main" id="{E79C9873-51B8-4130-BF58-1AB65FE164A7}"/>
              </a:ext>
            </a:extLst>
          </p:cNvPr>
          <p:cNvSpPr/>
          <p:nvPr userDrawn="1"/>
        </p:nvSpPr>
        <p:spPr>
          <a:xfrm>
            <a:off x="5519045" y="4798435"/>
            <a:ext cx="6505567" cy="1015663"/>
          </a:xfrm>
          <a:prstGeom prst="rect">
            <a:avLst/>
          </a:prstGeom>
        </p:spPr>
        <p:txBody>
          <a:bodyPr wrap="square">
            <a:spAutoFit/>
          </a:bodyPr>
          <a:lstStyle/>
          <a:p>
            <a:pPr algn="ctr"/>
            <a:r>
              <a:rPr lang="en-US" sz="2000" dirty="0">
                <a:solidFill>
                  <a:schemeClr val="bg1"/>
                </a:solidFill>
              </a:rPr>
              <a:t>Service from all other origins in China and Southeast Asia available via our </a:t>
            </a:r>
          </a:p>
          <a:p>
            <a:pPr algn="ctr"/>
            <a:r>
              <a:rPr lang="en-US" sz="2000" b="1" i="1" dirty="0">
                <a:solidFill>
                  <a:schemeClr val="bg1"/>
                </a:solidFill>
              </a:rPr>
              <a:t>Hong Kong Multi- Country Consolidation</a:t>
            </a:r>
            <a:r>
              <a:rPr lang="en-US" sz="2000" dirty="0">
                <a:solidFill>
                  <a:schemeClr val="bg1"/>
                </a:solidFill>
              </a:rPr>
              <a:t> offering.</a:t>
            </a:r>
          </a:p>
        </p:txBody>
      </p:sp>
      <p:pic>
        <p:nvPicPr>
          <p:cNvPr id="190" name="Picture 6" descr="Youth Touch DEMO Regular">
            <a:extLst>
              <a:ext uri="{FF2B5EF4-FFF2-40B4-BE49-F238E27FC236}">
                <a16:creationId xmlns:a16="http://schemas.microsoft.com/office/drawing/2014/main" id="{826F12E6-EAB9-40AC-9207-18EFB417F9B7}"/>
              </a:ext>
            </a:extLst>
          </p:cNvPr>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1822283" y="5510380"/>
            <a:ext cx="1393264" cy="618506"/>
          </a:xfrm>
          <a:prstGeom prst="rect">
            <a:avLst/>
          </a:prstGeom>
          <a:noFill/>
          <a:extLst>
            <a:ext uri="{909E8E84-426E-40DD-AFC4-6F175D3DCCD1}">
              <a14:hiddenFill xmlns:a14="http://schemas.microsoft.com/office/drawing/2010/main">
                <a:solidFill>
                  <a:srgbClr val="FFFFFF"/>
                </a:solidFill>
              </a14:hiddenFill>
            </a:ext>
          </a:extLst>
        </p:spPr>
      </p:pic>
      <p:cxnSp>
        <p:nvCxnSpPr>
          <p:cNvPr id="191" name="Straight Connector 190">
            <a:extLst>
              <a:ext uri="{FF2B5EF4-FFF2-40B4-BE49-F238E27FC236}">
                <a16:creationId xmlns:a16="http://schemas.microsoft.com/office/drawing/2014/main" id="{A676667E-A673-4325-9D40-AE05C1C95041}"/>
              </a:ext>
            </a:extLst>
          </p:cNvPr>
          <p:cNvCxnSpPr/>
          <p:nvPr userDrawn="1"/>
        </p:nvCxnSpPr>
        <p:spPr>
          <a:xfrm>
            <a:off x="5628024" y="2243122"/>
            <a:ext cx="63105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4C425C32-3127-4DD2-9E48-6CDDF91FFAF7}"/>
              </a:ext>
            </a:extLst>
          </p:cNvPr>
          <p:cNvCxnSpPr/>
          <p:nvPr userDrawn="1"/>
        </p:nvCxnSpPr>
        <p:spPr>
          <a:xfrm>
            <a:off x="5616530" y="4714001"/>
            <a:ext cx="6310596"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93" name="Picture 10" descr="Arthemis">
            <a:extLst>
              <a:ext uri="{FF2B5EF4-FFF2-40B4-BE49-F238E27FC236}">
                <a16:creationId xmlns:a16="http://schemas.microsoft.com/office/drawing/2014/main" id="{3226454D-63DE-452F-A77E-085AC7059431}"/>
              </a:ext>
            </a:extLst>
          </p:cNvPr>
          <p:cNvPicPr>
            <a:picLocks noChangeAspect="1" noChangeArrowheads="1"/>
          </p:cNvPicPr>
          <p:nvPr userDrawn="1"/>
        </p:nvPicPr>
        <p:blipFill>
          <a:blip r:embed="rId11">
            <a:extLst>
              <a:ext uri="{28A0092B-C50C-407E-A947-70E740481C1C}">
                <a14:useLocalDpi xmlns:a14="http://schemas.microsoft.com/office/drawing/2010/main"/>
              </a:ext>
            </a:extLst>
          </a:blip>
          <a:srcRect/>
          <a:stretch>
            <a:fillRect/>
          </a:stretch>
        </p:blipFill>
        <p:spPr bwMode="auto">
          <a:xfrm>
            <a:off x="5675531" y="1720228"/>
            <a:ext cx="6215582" cy="496619"/>
          </a:xfrm>
          <a:prstGeom prst="rect">
            <a:avLst/>
          </a:prstGeom>
          <a:noFill/>
          <a:extLst>
            <a:ext uri="{909E8E84-426E-40DD-AFC4-6F175D3DCCD1}">
              <a14:hiddenFill xmlns:a14="http://schemas.microsoft.com/office/drawing/2010/main">
                <a:solidFill>
                  <a:srgbClr val="FFFFFF"/>
                </a:solidFill>
              </a14:hiddenFill>
            </a:ext>
          </a:extLst>
        </p:spPr>
      </p:pic>
      <p:pic>
        <p:nvPicPr>
          <p:cNvPr id="194" name="Picture 12" descr="Arthemis">
            <a:extLst>
              <a:ext uri="{FF2B5EF4-FFF2-40B4-BE49-F238E27FC236}">
                <a16:creationId xmlns:a16="http://schemas.microsoft.com/office/drawing/2014/main" id="{168A1342-5FA4-41B1-80A3-8145DCE528B8}"/>
              </a:ext>
            </a:extLst>
          </p:cNvPr>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958638" y="4106480"/>
            <a:ext cx="5649368" cy="5904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3869574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uyer Consol Program">
    <p:spTree>
      <p:nvGrpSpPr>
        <p:cNvPr id="1" name=""/>
        <p:cNvGrpSpPr/>
        <p:nvPr/>
      </p:nvGrpSpPr>
      <p:grpSpPr>
        <a:xfrm>
          <a:off x="0" y="0"/>
          <a:ext cx="0" cy="0"/>
          <a:chOff x="0" y="0"/>
          <a:chExt cx="0" cy="0"/>
        </a:xfrm>
      </p:grpSpPr>
      <p:grpSp>
        <p:nvGrpSpPr>
          <p:cNvPr id="49" name="Group 48">
            <a:extLst>
              <a:ext uri="{FF2B5EF4-FFF2-40B4-BE49-F238E27FC236}">
                <a16:creationId xmlns:a16="http://schemas.microsoft.com/office/drawing/2014/main" id="{E6EE121C-647B-4253-BC59-2B75613634C5}"/>
              </a:ext>
            </a:extLst>
          </p:cNvPr>
          <p:cNvGrpSpPr/>
          <p:nvPr userDrawn="1"/>
        </p:nvGrpSpPr>
        <p:grpSpPr>
          <a:xfrm>
            <a:off x="-24056" y="6015226"/>
            <a:ext cx="5312336" cy="853408"/>
            <a:chOff x="-24056" y="6188095"/>
            <a:chExt cx="4489377" cy="669905"/>
          </a:xfrm>
        </p:grpSpPr>
        <p:sp>
          <p:nvSpPr>
            <p:cNvPr id="50" name="Isosceles Triangle 49">
              <a:extLst>
                <a:ext uri="{FF2B5EF4-FFF2-40B4-BE49-F238E27FC236}">
                  <a16:creationId xmlns:a16="http://schemas.microsoft.com/office/drawing/2014/main" id="{53F3F8D6-E44B-4823-B65D-0816F5EAB27E}"/>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Isosceles Triangle 50">
              <a:extLst>
                <a:ext uri="{FF2B5EF4-FFF2-40B4-BE49-F238E27FC236}">
                  <a16:creationId xmlns:a16="http://schemas.microsoft.com/office/drawing/2014/main" id="{ACD524EA-96C4-4056-926A-AEC54B558870}"/>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Picture 43">
            <a:extLst>
              <a:ext uri="{FF2B5EF4-FFF2-40B4-BE49-F238E27FC236}">
                <a16:creationId xmlns:a16="http://schemas.microsoft.com/office/drawing/2014/main" id="{6A7A8B37-C6BE-46EC-9B31-332E9573DA0E}"/>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5" name="Isosceles Triangle 44">
            <a:extLst>
              <a:ext uri="{FF2B5EF4-FFF2-40B4-BE49-F238E27FC236}">
                <a16:creationId xmlns:a16="http://schemas.microsoft.com/office/drawing/2014/main" id="{7AE987D7-B5FD-4DC1-A5D5-A86216965D55}"/>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5" name="Picture 2" descr="Forester Regular">
            <a:extLst>
              <a:ext uri="{FF2B5EF4-FFF2-40B4-BE49-F238E27FC236}">
                <a16:creationId xmlns:a16="http://schemas.microsoft.com/office/drawing/2014/main" id="{FA07D472-E876-4B39-9F3A-8483219FA4F8}"/>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26" name="Title 1">
            <a:extLst>
              <a:ext uri="{FF2B5EF4-FFF2-40B4-BE49-F238E27FC236}">
                <a16:creationId xmlns:a16="http://schemas.microsoft.com/office/drawing/2014/main" id="{684A90BC-5EC0-4A6A-9B08-58595181489F}"/>
              </a:ext>
            </a:extLst>
          </p:cNvPr>
          <p:cNvSpPr txBox="1">
            <a:spLocks/>
          </p:cNvSpPr>
          <p:nvPr userDrawn="1"/>
        </p:nvSpPr>
        <p:spPr>
          <a:xfrm>
            <a:off x="250334" y="267081"/>
            <a:ext cx="9210907"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accent1"/>
                </a:solidFill>
              </a:rPr>
              <a:t>Buyer Consolidation </a:t>
            </a:r>
            <a:r>
              <a:rPr lang="en-US" sz="3200" dirty="0">
                <a:solidFill>
                  <a:schemeClr val="tx2"/>
                </a:solidFill>
              </a:rPr>
              <a:t>Program</a:t>
            </a:r>
          </a:p>
        </p:txBody>
      </p:sp>
      <p:sp>
        <p:nvSpPr>
          <p:cNvPr id="27" name="Rectangle 26">
            <a:extLst>
              <a:ext uri="{FF2B5EF4-FFF2-40B4-BE49-F238E27FC236}">
                <a16:creationId xmlns:a16="http://schemas.microsoft.com/office/drawing/2014/main" id="{36723402-C8B9-4DFC-A85C-37EAF995DC55}"/>
              </a:ext>
            </a:extLst>
          </p:cNvPr>
          <p:cNvSpPr/>
          <p:nvPr userDrawn="1"/>
        </p:nvSpPr>
        <p:spPr>
          <a:xfrm>
            <a:off x="250334" y="1394159"/>
            <a:ext cx="7303626" cy="1388961"/>
          </a:xfrm>
          <a:prstGeom prst="rect">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62CE506-68EC-4230-BE5F-1521975EFD65}"/>
              </a:ext>
            </a:extLst>
          </p:cNvPr>
          <p:cNvSpPr/>
          <p:nvPr userDrawn="1"/>
        </p:nvSpPr>
        <p:spPr>
          <a:xfrm>
            <a:off x="250334" y="2977163"/>
            <a:ext cx="7303626" cy="1388961"/>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C2382EB9-EFE6-4174-8B5B-0B575794A953}"/>
              </a:ext>
            </a:extLst>
          </p:cNvPr>
          <p:cNvSpPr/>
          <p:nvPr userDrawn="1"/>
        </p:nvSpPr>
        <p:spPr>
          <a:xfrm>
            <a:off x="7787381" y="1394160"/>
            <a:ext cx="3892953" cy="4595149"/>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6FDB2E79-1DF4-4C6F-847C-CA30E53E93D7}"/>
              </a:ext>
            </a:extLst>
          </p:cNvPr>
          <p:cNvSpPr/>
          <p:nvPr userDrawn="1"/>
        </p:nvSpPr>
        <p:spPr>
          <a:xfrm>
            <a:off x="250334" y="4600347"/>
            <a:ext cx="7303626" cy="1388961"/>
          </a:xfrm>
          <a:prstGeom prst="rect">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E50D1B05-5640-4B4C-BF95-07280FFA06DD}"/>
              </a:ext>
            </a:extLst>
          </p:cNvPr>
          <p:cNvSpPr/>
          <p:nvPr userDrawn="1"/>
        </p:nvSpPr>
        <p:spPr>
          <a:xfrm>
            <a:off x="1413591" y="1659350"/>
            <a:ext cx="6140369" cy="784830"/>
          </a:xfrm>
          <a:prstGeom prst="rect">
            <a:avLst/>
          </a:prstGeom>
        </p:spPr>
        <p:txBody>
          <a:bodyPr wrap="square">
            <a:spAutoFit/>
          </a:bodyPr>
          <a:lstStyle/>
          <a:p>
            <a:r>
              <a:rPr lang="en-US" sz="2250" dirty="0"/>
              <a:t>Build full </a:t>
            </a:r>
            <a:r>
              <a:rPr lang="en-US" sz="2250" b="1" dirty="0">
                <a:solidFill>
                  <a:schemeClr val="accent1"/>
                </a:solidFill>
              </a:rPr>
              <a:t>FCL</a:t>
            </a:r>
            <a:r>
              <a:rPr lang="en-US" sz="2250" dirty="0"/>
              <a:t> containers with freight from </a:t>
            </a:r>
            <a:r>
              <a:rPr lang="en-US" sz="2250" b="1" dirty="0">
                <a:solidFill>
                  <a:schemeClr val="accent1"/>
                </a:solidFill>
              </a:rPr>
              <a:t>various</a:t>
            </a:r>
            <a:r>
              <a:rPr lang="en-US" sz="2250" dirty="0"/>
              <a:t> origin suppliers.</a:t>
            </a:r>
          </a:p>
        </p:txBody>
      </p:sp>
      <p:sp>
        <p:nvSpPr>
          <p:cNvPr id="32" name="Rectangle 31">
            <a:extLst>
              <a:ext uri="{FF2B5EF4-FFF2-40B4-BE49-F238E27FC236}">
                <a16:creationId xmlns:a16="http://schemas.microsoft.com/office/drawing/2014/main" id="{F5DB262D-B9A1-42B0-94A0-4B0914158E72}"/>
              </a:ext>
            </a:extLst>
          </p:cNvPr>
          <p:cNvSpPr/>
          <p:nvPr userDrawn="1"/>
        </p:nvSpPr>
        <p:spPr>
          <a:xfrm>
            <a:off x="1413591" y="3337791"/>
            <a:ext cx="6263831" cy="707886"/>
          </a:xfrm>
          <a:prstGeom prst="rect">
            <a:avLst/>
          </a:prstGeom>
        </p:spPr>
        <p:txBody>
          <a:bodyPr wrap="square">
            <a:spAutoFit/>
          </a:bodyPr>
          <a:lstStyle/>
          <a:p>
            <a:r>
              <a:rPr lang="en-US" sz="2000" dirty="0"/>
              <a:t>Available to deliver the container to a </a:t>
            </a:r>
            <a:r>
              <a:rPr lang="en-US" sz="2000" b="1" dirty="0">
                <a:solidFill>
                  <a:schemeClr val="accent1"/>
                </a:solidFill>
              </a:rPr>
              <a:t>single consignee</a:t>
            </a:r>
            <a:r>
              <a:rPr lang="en-US" sz="2000" dirty="0"/>
              <a:t>, or to distribute to </a:t>
            </a:r>
            <a:r>
              <a:rPr lang="en-US" sz="2000" b="1" dirty="0">
                <a:solidFill>
                  <a:schemeClr val="accent1"/>
                </a:solidFill>
              </a:rPr>
              <a:t>various consignees</a:t>
            </a:r>
            <a:r>
              <a:rPr lang="en-US" sz="2000" dirty="0"/>
              <a:t>.</a:t>
            </a:r>
          </a:p>
        </p:txBody>
      </p:sp>
      <p:sp>
        <p:nvSpPr>
          <p:cNvPr id="33" name="Rectangle 32">
            <a:extLst>
              <a:ext uri="{FF2B5EF4-FFF2-40B4-BE49-F238E27FC236}">
                <a16:creationId xmlns:a16="http://schemas.microsoft.com/office/drawing/2014/main" id="{874743DB-06B5-43FE-B2C3-03302A975FBD}"/>
              </a:ext>
            </a:extLst>
          </p:cNvPr>
          <p:cNvSpPr/>
          <p:nvPr userDrawn="1"/>
        </p:nvSpPr>
        <p:spPr>
          <a:xfrm>
            <a:off x="1413591" y="4879328"/>
            <a:ext cx="6140369" cy="784830"/>
          </a:xfrm>
          <a:prstGeom prst="rect">
            <a:avLst/>
          </a:prstGeom>
        </p:spPr>
        <p:txBody>
          <a:bodyPr wrap="square">
            <a:spAutoFit/>
          </a:bodyPr>
          <a:lstStyle/>
          <a:p>
            <a:r>
              <a:rPr lang="en-US" sz="2250" b="1" dirty="0">
                <a:solidFill>
                  <a:schemeClr val="accent1"/>
                </a:solidFill>
              </a:rPr>
              <a:t>Customized</a:t>
            </a:r>
            <a:r>
              <a:rPr lang="en-US" sz="2250" dirty="0"/>
              <a:t> program to be built based on your supplier network and business needs.</a:t>
            </a:r>
          </a:p>
        </p:txBody>
      </p:sp>
      <p:pic>
        <p:nvPicPr>
          <p:cNvPr id="34" name="Picture 2" descr="https://artexnaman.com/wp-content/uploads/2021/08/fcl-vs-lcl-1.png">
            <a:extLst>
              <a:ext uri="{FF2B5EF4-FFF2-40B4-BE49-F238E27FC236}">
                <a16:creationId xmlns:a16="http://schemas.microsoft.com/office/drawing/2014/main" id="{E6112A2A-065D-4609-AFD7-72E56A0427C8}"/>
              </a:ext>
            </a:extLst>
          </p:cNvPr>
          <p:cNvPicPr>
            <a:picLocks noChangeAspect="1" noChangeArrowheads="1"/>
          </p:cNvPicPr>
          <p:nvPr userDrawn="1"/>
        </p:nvPicPr>
        <p:blipFill rotWithShape="1">
          <a:blip r:embed="rId5" cstate="print">
            <a:extLst>
              <a:ext uri="{28A0092B-C50C-407E-A947-70E740481C1C}">
                <a14:useLocalDpi xmlns:a14="http://schemas.microsoft.com/office/drawing/2010/main"/>
              </a:ext>
            </a:extLst>
          </a:blip>
          <a:srcRect l="3087" t="45834" r="51236" b="16703"/>
          <a:stretch/>
        </p:blipFill>
        <p:spPr bwMode="auto">
          <a:xfrm>
            <a:off x="346664" y="1803466"/>
            <a:ext cx="1011947" cy="55331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Transformation free icon">
            <a:extLst>
              <a:ext uri="{FF2B5EF4-FFF2-40B4-BE49-F238E27FC236}">
                <a16:creationId xmlns:a16="http://schemas.microsoft.com/office/drawing/2014/main" id="{AABCD2B5-5E52-495A-95B4-E01EDD23FA4B}"/>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346664" y="3163188"/>
            <a:ext cx="1016910" cy="101691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Equalizer free icon">
            <a:extLst>
              <a:ext uri="{FF2B5EF4-FFF2-40B4-BE49-F238E27FC236}">
                <a16:creationId xmlns:a16="http://schemas.microsoft.com/office/drawing/2014/main" id="{0064DC4B-B3B0-4BD8-9ECE-74D6D8D344DB}"/>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427473" y="4879328"/>
            <a:ext cx="867477" cy="867477"/>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a:extLst>
              <a:ext uri="{FF2B5EF4-FFF2-40B4-BE49-F238E27FC236}">
                <a16:creationId xmlns:a16="http://schemas.microsoft.com/office/drawing/2014/main" id="{0B87E590-EFEF-40DE-93DF-57E555BE68D4}"/>
              </a:ext>
            </a:extLst>
          </p:cNvPr>
          <p:cNvSpPr/>
          <p:nvPr userDrawn="1"/>
        </p:nvSpPr>
        <p:spPr>
          <a:xfrm>
            <a:off x="7864116" y="1602493"/>
            <a:ext cx="3721262" cy="1569660"/>
          </a:xfrm>
          <a:prstGeom prst="rect">
            <a:avLst/>
          </a:prstGeom>
        </p:spPr>
        <p:txBody>
          <a:bodyPr wrap="square">
            <a:spAutoFit/>
          </a:bodyPr>
          <a:lstStyle/>
          <a:p>
            <a:pPr algn="ctr"/>
            <a:r>
              <a:rPr lang="en-US" sz="2400" dirty="0"/>
              <a:t>Option of </a:t>
            </a:r>
            <a:r>
              <a:rPr lang="en-US" sz="2400" b="1" dirty="0">
                <a:solidFill>
                  <a:schemeClr val="accent1"/>
                </a:solidFill>
              </a:rPr>
              <a:t>combining</a:t>
            </a:r>
            <a:r>
              <a:rPr lang="en-US" sz="2400" dirty="0"/>
              <a:t> </a:t>
            </a:r>
            <a:r>
              <a:rPr lang="en-US" sz="2400" i="1" dirty="0"/>
              <a:t>Buyer Consol </a:t>
            </a:r>
            <a:r>
              <a:rPr lang="en-US" sz="2400" dirty="0"/>
              <a:t>and </a:t>
            </a:r>
            <a:r>
              <a:rPr lang="en-US" sz="2400" i="1" dirty="0"/>
              <a:t>LCL programs</a:t>
            </a:r>
            <a:r>
              <a:rPr lang="en-US" sz="2400" dirty="0"/>
              <a:t> to achieve maximize </a:t>
            </a:r>
            <a:r>
              <a:rPr lang="en-US" sz="2400" b="1" dirty="0">
                <a:solidFill>
                  <a:schemeClr val="accent1"/>
                </a:solidFill>
              </a:rPr>
              <a:t>optimization</a:t>
            </a:r>
            <a:r>
              <a:rPr lang="en-US" sz="2400" dirty="0"/>
              <a:t>.</a:t>
            </a:r>
          </a:p>
        </p:txBody>
      </p:sp>
      <p:pic>
        <p:nvPicPr>
          <p:cNvPr id="38" name="Picture 2" descr="https://artexnaman.com/wp-content/uploads/2021/08/fcl-vs-lcl-1.png">
            <a:extLst>
              <a:ext uri="{FF2B5EF4-FFF2-40B4-BE49-F238E27FC236}">
                <a16:creationId xmlns:a16="http://schemas.microsoft.com/office/drawing/2014/main" id="{06E54871-B8CD-4EF6-B463-3C6FC84B9BF0}"/>
              </a:ext>
            </a:extLst>
          </p:cNvPr>
          <p:cNvPicPr>
            <a:picLocks noChangeAspect="1" noChangeArrowheads="1"/>
          </p:cNvPicPr>
          <p:nvPr userDrawn="1"/>
        </p:nvPicPr>
        <p:blipFill rotWithShape="1">
          <a:blip r:embed="rId5" cstate="print">
            <a:extLst>
              <a:ext uri="{28A0092B-C50C-407E-A947-70E740481C1C}">
                <a14:useLocalDpi xmlns:a14="http://schemas.microsoft.com/office/drawing/2010/main"/>
              </a:ext>
            </a:extLst>
          </a:blip>
          <a:srcRect b="17373"/>
          <a:stretch/>
        </p:blipFill>
        <p:spPr bwMode="auto">
          <a:xfrm>
            <a:off x="7849779" y="3380486"/>
            <a:ext cx="3755919" cy="2068936"/>
          </a:xfrm>
          <a:prstGeom prst="rect">
            <a:avLst/>
          </a:prstGeom>
          <a:noFill/>
          <a:extLst>
            <a:ext uri="{909E8E84-426E-40DD-AFC4-6F175D3DCCD1}">
              <a14:hiddenFill xmlns:a14="http://schemas.microsoft.com/office/drawing/2010/main">
                <a:solidFill>
                  <a:srgbClr val="FFFFFF"/>
                </a:solidFill>
              </a14:hiddenFill>
            </a:ext>
          </a:extLst>
        </p:spPr>
      </p:pic>
      <p:sp>
        <p:nvSpPr>
          <p:cNvPr id="39" name="Rounded Rectangle 33">
            <a:extLst>
              <a:ext uri="{FF2B5EF4-FFF2-40B4-BE49-F238E27FC236}">
                <a16:creationId xmlns:a16="http://schemas.microsoft.com/office/drawing/2014/main" id="{14FE7F62-1877-4DB6-9A3D-0209D81184D3}"/>
              </a:ext>
            </a:extLst>
          </p:cNvPr>
          <p:cNvSpPr/>
          <p:nvPr userDrawn="1"/>
        </p:nvSpPr>
        <p:spPr>
          <a:xfrm>
            <a:off x="8567186" y="3480860"/>
            <a:ext cx="494046" cy="293257"/>
          </a:xfrm>
          <a:prstGeom prst="roundRect">
            <a:avLst/>
          </a:prstGeom>
          <a:solidFill>
            <a:srgbClr val="00007B"/>
          </a:solidFill>
          <a:ln>
            <a:solidFill>
              <a:srgbClr val="333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ed Rectangle 34">
            <a:extLst>
              <a:ext uri="{FF2B5EF4-FFF2-40B4-BE49-F238E27FC236}">
                <a16:creationId xmlns:a16="http://schemas.microsoft.com/office/drawing/2014/main" id="{FF55A789-C6D7-48BF-BD77-F9455BE6DF98}"/>
              </a:ext>
            </a:extLst>
          </p:cNvPr>
          <p:cNvSpPr/>
          <p:nvPr userDrawn="1"/>
        </p:nvSpPr>
        <p:spPr>
          <a:xfrm>
            <a:off x="10392780" y="3480860"/>
            <a:ext cx="494046" cy="293257"/>
          </a:xfrm>
          <a:prstGeom prst="roundRect">
            <a:avLst/>
          </a:prstGeom>
          <a:solidFill>
            <a:srgbClr val="00007B"/>
          </a:solidFill>
          <a:ln>
            <a:solidFill>
              <a:srgbClr val="3333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F1A78F14-4E83-4B70-8B25-AE7261839A74}"/>
              </a:ext>
            </a:extLst>
          </p:cNvPr>
          <p:cNvSpPr txBox="1"/>
          <p:nvPr userDrawn="1"/>
        </p:nvSpPr>
        <p:spPr>
          <a:xfrm>
            <a:off x="8509312" y="3467423"/>
            <a:ext cx="604005" cy="307777"/>
          </a:xfrm>
          <a:prstGeom prst="rect">
            <a:avLst/>
          </a:prstGeom>
          <a:noFill/>
        </p:spPr>
        <p:txBody>
          <a:bodyPr wrap="square" rtlCol="0">
            <a:spAutoFit/>
          </a:bodyPr>
          <a:lstStyle/>
          <a:p>
            <a:pPr algn="ctr"/>
            <a:r>
              <a:rPr lang="en-US" sz="1400" b="1" dirty="0">
                <a:solidFill>
                  <a:schemeClr val="bg1"/>
                </a:solidFill>
              </a:rPr>
              <a:t>BCN</a:t>
            </a:r>
          </a:p>
        </p:txBody>
      </p:sp>
      <p:sp>
        <p:nvSpPr>
          <p:cNvPr id="42" name="TextBox 41">
            <a:extLst>
              <a:ext uri="{FF2B5EF4-FFF2-40B4-BE49-F238E27FC236}">
                <a16:creationId xmlns:a16="http://schemas.microsoft.com/office/drawing/2014/main" id="{B7F62129-5E7F-45A3-B5E9-069CBC70C8DB}"/>
              </a:ext>
            </a:extLst>
          </p:cNvPr>
          <p:cNvSpPr txBox="1"/>
          <p:nvPr userDrawn="1"/>
        </p:nvSpPr>
        <p:spPr>
          <a:xfrm>
            <a:off x="10392780" y="3472934"/>
            <a:ext cx="494046" cy="307777"/>
          </a:xfrm>
          <a:prstGeom prst="rect">
            <a:avLst/>
          </a:prstGeom>
          <a:noFill/>
        </p:spPr>
        <p:txBody>
          <a:bodyPr wrap="square" rtlCol="0">
            <a:spAutoFit/>
          </a:bodyPr>
          <a:lstStyle/>
          <a:p>
            <a:pPr algn="ctr"/>
            <a:r>
              <a:rPr lang="en-US" sz="1400" b="1" dirty="0">
                <a:solidFill>
                  <a:schemeClr val="bg1"/>
                </a:solidFill>
              </a:rPr>
              <a:t>LCL</a:t>
            </a:r>
          </a:p>
        </p:txBody>
      </p:sp>
      <p:pic>
        <p:nvPicPr>
          <p:cNvPr id="43" name="Picture 6" descr="Engineering free icon">
            <a:extLst>
              <a:ext uri="{FF2B5EF4-FFF2-40B4-BE49-F238E27FC236}">
                <a16:creationId xmlns:a16="http://schemas.microsoft.com/office/drawing/2014/main" id="{DD97872A-0268-4564-8E51-B3A09B906B68}"/>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9416517" y="3799894"/>
            <a:ext cx="622441" cy="6224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9707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sol Optimization Tool">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212" name="Isosceles Triangle 211">
            <a:extLst>
              <a:ext uri="{FF2B5EF4-FFF2-40B4-BE49-F238E27FC236}">
                <a16:creationId xmlns:a16="http://schemas.microsoft.com/office/drawing/2014/main" id="{B9BC7B2A-F20F-41EE-8A39-A5F427C18A30}"/>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3" name="Picture 212">
            <a:extLst>
              <a:ext uri="{FF2B5EF4-FFF2-40B4-BE49-F238E27FC236}">
                <a16:creationId xmlns:a16="http://schemas.microsoft.com/office/drawing/2014/main" id="{5F9C0C88-2C37-44F8-A3B9-44D1ACFA4E2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23" name="Picture 2" descr="Forester Regular">
            <a:extLst>
              <a:ext uri="{FF2B5EF4-FFF2-40B4-BE49-F238E27FC236}">
                <a16:creationId xmlns:a16="http://schemas.microsoft.com/office/drawing/2014/main" id="{BA0C416A-1B8B-4D6C-8345-7E3FE21E2EE6}"/>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195" name="Title 1">
            <a:extLst>
              <a:ext uri="{FF2B5EF4-FFF2-40B4-BE49-F238E27FC236}">
                <a16:creationId xmlns:a16="http://schemas.microsoft.com/office/drawing/2014/main" id="{2F196AAB-5DDD-4D83-B32A-95E14C9BFEA4}"/>
              </a:ext>
            </a:extLst>
          </p:cNvPr>
          <p:cNvSpPr txBox="1">
            <a:spLocks/>
          </p:cNvSpPr>
          <p:nvPr userDrawn="1"/>
        </p:nvSpPr>
        <p:spPr>
          <a:xfrm>
            <a:off x="238760" y="249211"/>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Consol </a:t>
            </a:r>
            <a:r>
              <a:rPr lang="en-US" sz="3200" dirty="0">
                <a:solidFill>
                  <a:schemeClr val="accent1"/>
                </a:solidFill>
              </a:rPr>
              <a:t>Optimization</a:t>
            </a:r>
            <a:r>
              <a:rPr lang="en-US" sz="3200" dirty="0">
                <a:solidFill>
                  <a:schemeClr val="tx2"/>
                </a:solidFill>
              </a:rPr>
              <a:t> Analysis</a:t>
            </a:r>
          </a:p>
        </p:txBody>
      </p:sp>
      <p:sp>
        <p:nvSpPr>
          <p:cNvPr id="196" name="Rectangle 195">
            <a:extLst>
              <a:ext uri="{FF2B5EF4-FFF2-40B4-BE49-F238E27FC236}">
                <a16:creationId xmlns:a16="http://schemas.microsoft.com/office/drawing/2014/main" id="{61E4C457-9FE2-42AB-A6E5-221082A0DAD2}"/>
              </a:ext>
            </a:extLst>
          </p:cNvPr>
          <p:cNvSpPr/>
          <p:nvPr userDrawn="1"/>
        </p:nvSpPr>
        <p:spPr>
          <a:xfrm>
            <a:off x="4165037" y="1769861"/>
            <a:ext cx="3612363" cy="4022201"/>
          </a:xfrm>
          <a:prstGeom prst="rect">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Rectangle 196">
            <a:extLst>
              <a:ext uri="{FF2B5EF4-FFF2-40B4-BE49-F238E27FC236}">
                <a16:creationId xmlns:a16="http://schemas.microsoft.com/office/drawing/2014/main" id="{479F208F-0427-4F75-A5A2-DD83F3C2923E}"/>
              </a:ext>
            </a:extLst>
          </p:cNvPr>
          <p:cNvSpPr/>
          <p:nvPr userDrawn="1"/>
        </p:nvSpPr>
        <p:spPr>
          <a:xfrm>
            <a:off x="238760" y="1769861"/>
            <a:ext cx="3612363" cy="4022201"/>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8" name="Rectangle 197">
            <a:extLst>
              <a:ext uri="{FF2B5EF4-FFF2-40B4-BE49-F238E27FC236}">
                <a16:creationId xmlns:a16="http://schemas.microsoft.com/office/drawing/2014/main" id="{E5985CAA-6C02-4A89-BD37-36632C17CDAE}"/>
              </a:ext>
            </a:extLst>
          </p:cNvPr>
          <p:cNvSpPr/>
          <p:nvPr userDrawn="1"/>
        </p:nvSpPr>
        <p:spPr>
          <a:xfrm>
            <a:off x="8091314" y="1769861"/>
            <a:ext cx="3612363" cy="4022201"/>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Rectangle 198">
            <a:extLst>
              <a:ext uri="{FF2B5EF4-FFF2-40B4-BE49-F238E27FC236}">
                <a16:creationId xmlns:a16="http://schemas.microsoft.com/office/drawing/2014/main" id="{79E9D9C7-6E0E-4D51-9467-C40C8BAA43D1}"/>
              </a:ext>
            </a:extLst>
          </p:cNvPr>
          <p:cNvSpPr/>
          <p:nvPr userDrawn="1"/>
        </p:nvSpPr>
        <p:spPr>
          <a:xfrm>
            <a:off x="238760" y="1903205"/>
            <a:ext cx="3612363" cy="1708160"/>
          </a:xfrm>
          <a:prstGeom prst="rect">
            <a:avLst/>
          </a:prstGeom>
        </p:spPr>
        <p:txBody>
          <a:bodyPr wrap="square">
            <a:spAutoFit/>
          </a:bodyPr>
          <a:lstStyle/>
          <a:p>
            <a:pPr algn="ctr"/>
            <a:r>
              <a:rPr lang="en-US" sz="2100" dirty="0">
                <a:solidFill>
                  <a:schemeClr val="accent6"/>
                </a:solidFill>
              </a:rPr>
              <a:t>Allow us to </a:t>
            </a:r>
            <a:r>
              <a:rPr lang="en-US" sz="2100" b="1" dirty="0">
                <a:solidFill>
                  <a:schemeClr val="accent1"/>
                </a:solidFill>
              </a:rPr>
              <a:t>analyze</a:t>
            </a:r>
            <a:r>
              <a:rPr lang="en-US" sz="2100" dirty="0">
                <a:solidFill>
                  <a:schemeClr val="accent6"/>
                </a:solidFill>
              </a:rPr>
              <a:t> your ocean movements to ensure you are </a:t>
            </a:r>
            <a:r>
              <a:rPr lang="en-US" sz="2100" b="1" dirty="0">
                <a:solidFill>
                  <a:schemeClr val="accent1"/>
                </a:solidFill>
              </a:rPr>
              <a:t>achieving</a:t>
            </a:r>
            <a:r>
              <a:rPr lang="en-US" sz="2100" dirty="0"/>
              <a:t> </a:t>
            </a:r>
            <a:r>
              <a:rPr lang="en-US" sz="2100" dirty="0">
                <a:solidFill>
                  <a:schemeClr val="accent6"/>
                </a:solidFill>
              </a:rPr>
              <a:t>your cost, inventory and service </a:t>
            </a:r>
            <a:r>
              <a:rPr lang="en-US" sz="2100" b="1" dirty="0">
                <a:solidFill>
                  <a:srgbClr val="00B050"/>
                </a:solidFill>
              </a:rPr>
              <a:t>goals</a:t>
            </a:r>
            <a:r>
              <a:rPr lang="en-US" sz="2100" dirty="0">
                <a:solidFill>
                  <a:schemeClr val="accent6"/>
                </a:solidFill>
              </a:rPr>
              <a:t>.</a:t>
            </a:r>
          </a:p>
        </p:txBody>
      </p:sp>
      <p:pic>
        <p:nvPicPr>
          <p:cNvPr id="200" name="Picture 18" descr="Goal free icon">
            <a:extLst>
              <a:ext uri="{FF2B5EF4-FFF2-40B4-BE49-F238E27FC236}">
                <a16:creationId xmlns:a16="http://schemas.microsoft.com/office/drawing/2014/main" id="{4B8686FA-6036-42A8-853F-DFDE15108CAB}"/>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1606096" y="3632026"/>
            <a:ext cx="877690" cy="877690"/>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20" descr="Research free icon">
            <a:extLst>
              <a:ext uri="{FF2B5EF4-FFF2-40B4-BE49-F238E27FC236}">
                <a16:creationId xmlns:a16="http://schemas.microsoft.com/office/drawing/2014/main" id="{184D5D9C-E624-441F-918E-36E07BB44180}"/>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6183422" y="4314588"/>
            <a:ext cx="1388962" cy="1388962"/>
          </a:xfrm>
          <a:prstGeom prst="rect">
            <a:avLst/>
          </a:prstGeom>
          <a:noFill/>
          <a:extLst>
            <a:ext uri="{909E8E84-426E-40DD-AFC4-6F175D3DCCD1}">
              <a14:hiddenFill xmlns:a14="http://schemas.microsoft.com/office/drawing/2010/main">
                <a:solidFill>
                  <a:srgbClr val="FFFFFF"/>
                </a:solidFill>
              </a14:hiddenFill>
            </a:ext>
          </a:extLst>
        </p:spPr>
      </p:pic>
      <p:sp>
        <p:nvSpPr>
          <p:cNvPr id="202" name="Rectangle 201">
            <a:extLst>
              <a:ext uri="{FF2B5EF4-FFF2-40B4-BE49-F238E27FC236}">
                <a16:creationId xmlns:a16="http://schemas.microsoft.com/office/drawing/2014/main" id="{B024C347-87A3-4ABB-9D17-A840745E3D25}"/>
              </a:ext>
            </a:extLst>
          </p:cNvPr>
          <p:cNvSpPr/>
          <p:nvPr userDrawn="1"/>
        </p:nvSpPr>
        <p:spPr>
          <a:xfrm>
            <a:off x="279271" y="4702061"/>
            <a:ext cx="3566064" cy="1015663"/>
          </a:xfrm>
          <a:prstGeom prst="rect">
            <a:avLst/>
          </a:prstGeom>
        </p:spPr>
        <p:txBody>
          <a:bodyPr wrap="square">
            <a:spAutoFit/>
          </a:bodyPr>
          <a:lstStyle/>
          <a:p>
            <a:pPr algn="ctr"/>
            <a:r>
              <a:rPr lang="en-US" sz="1500" i="1" dirty="0">
                <a:solidFill>
                  <a:schemeClr val="accent6"/>
                </a:solidFill>
              </a:rPr>
              <a:t>This analysis is recommended if you are not loading fully utilized containers from a single shipper to a single consignee on all lanes.</a:t>
            </a:r>
          </a:p>
        </p:txBody>
      </p:sp>
      <p:sp>
        <p:nvSpPr>
          <p:cNvPr id="203" name="Rectangle 202">
            <a:extLst>
              <a:ext uri="{FF2B5EF4-FFF2-40B4-BE49-F238E27FC236}">
                <a16:creationId xmlns:a16="http://schemas.microsoft.com/office/drawing/2014/main" id="{D7AFA6FC-9F95-487D-B384-E29DAD165618}"/>
              </a:ext>
            </a:extLst>
          </p:cNvPr>
          <p:cNvSpPr/>
          <p:nvPr userDrawn="1"/>
        </p:nvSpPr>
        <p:spPr>
          <a:xfrm>
            <a:off x="4165037" y="1995802"/>
            <a:ext cx="3612363" cy="523220"/>
          </a:xfrm>
          <a:prstGeom prst="rect">
            <a:avLst/>
          </a:prstGeom>
        </p:spPr>
        <p:txBody>
          <a:bodyPr wrap="square">
            <a:spAutoFit/>
          </a:bodyPr>
          <a:lstStyle/>
          <a:p>
            <a:pPr algn="ctr"/>
            <a:r>
              <a:rPr lang="en-US" sz="2800" b="1" u="sng" dirty="0">
                <a:solidFill>
                  <a:schemeClr val="accent6"/>
                </a:solidFill>
              </a:rPr>
              <a:t>Analysis</a:t>
            </a:r>
            <a:r>
              <a:rPr lang="en-US" sz="2800" b="1" u="sng" dirty="0"/>
              <a:t> of:</a:t>
            </a:r>
          </a:p>
        </p:txBody>
      </p:sp>
      <p:sp>
        <p:nvSpPr>
          <p:cNvPr id="204" name="Rectangle 203">
            <a:extLst>
              <a:ext uri="{FF2B5EF4-FFF2-40B4-BE49-F238E27FC236}">
                <a16:creationId xmlns:a16="http://schemas.microsoft.com/office/drawing/2014/main" id="{28D8619B-438F-437E-82FE-5C11A3544899}"/>
              </a:ext>
            </a:extLst>
          </p:cNvPr>
          <p:cNvSpPr/>
          <p:nvPr userDrawn="1"/>
        </p:nvSpPr>
        <p:spPr>
          <a:xfrm>
            <a:off x="4485801" y="2657576"/>
            <a:ext cx="3291599" cy="2246769"/>
          </a:xfrm>
          <a:prstGeom prst="rect">
            <a:avLst/>
          </a:prstGeom>
        </p:spPr>
        <p:txBody>
          <a:bodyPr wrap="square">
            <a:spAutoFit/>
          </a:bodyPr>
          <a:lstStyle/>
          <a:p>
            <a:pPr marL="285750" indent="-285750">
              <a:buFont typeface="Arial" panose="020B0604020202020204" pitchFamily="34" charset="0"/>
              <a:buChar char="•"/>
            </a:pPr>
            <a:r>
              <a:rPr lang="en-US" sz="2000" dirty="0">
                <a:solidFill>
                  <a:schemeClr val="accent6"/>
                </a:solidFill>
              </a:rPr>
              <a:t>Origin and destination volumes.</a:t>
            </a:r>
          </a:p>
          <a:p>
            <a:pPr marL="285750" indent="-285750">
              <a:buFont typeface="Arial" panose="020B0604020202020204" pitchFamily="34" charset="0"/>
              <a:buChar char="•"/>
            </a:pPr>
            <a:r>
              <a:rPr lang="en-US" sz="2000" dirty="0">
                <a:solidFill>
                  <a:schemeClr val="accent6"/>
                </a:solidFill>
              </a:rPr>
              <a:t>Current spend.</a:t>
            </a:r>
          </a:p>
          <a:p>
            <a:pPr marL="285750" indent="-285750">
              <a:buFont typeface="Arial" panose="020B0604020202020204" pitchFamily="34" charset="0"/>
              <a:buChar char="•"/>
            </a:pPr>
            <a:r>
              <a:rPr lang="en-US" sz="2000" dirty="0">
                <a:solidFill>
                  <a:schemeClr val="accent6"/>
                </a:solidFill>
              </a:rPr>
              <a:t>End-to-end transportation and costs.</a:t>
            </a:r>
          </a:p>
          <a:p>
            <a:pPr marL="285750" indent="-285750">
              <a:buFont typeface="Arial" panose="020B0604020202020204" pitchFamily="34" charset="0"/>
              <a:buChar char="•"/>
            </a:pPr>
            <a:r>
              <a:rPr lang="en-US" sz="2000" dirty="0">
                <a:solidFill>
                  <a:schemeClr val="accent6"/>
                </a:solidFill>
              </a:rPr>
              <a:t>Goals.</a:t>
            </a:r>
          </a:p>
        </p:txBody>
      </p:sp>
      <p:pic>
        <p:nvPicPr>
          <p:cNvPr id="205" name="Picture 22" descr="Checked free icon">
            <a:extLst>
              <a:ext uri="{FF2B5EF4-FFF2-40B4-BE49-F238E27FC236}">
                <a16:creationId xmlns:a16="http://schemas.microsoft.com/office/drawing/2014/main" id="{252AF0FB-01E2-424B-8422-60FC703DB8AD}"/>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4485802" y="2744963"/>
            <a:ext cx="204486" cy="204486"/>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2" descr="Checked free icon">
            <a:extLst>
              <a:ext uri="{FF2B5EF4-FFF2-40B4-BE49-F238E27FC236}">
                <a16:creationId xmlns:a16="http://schemas.microsoft.com/office/drawing/2014/main" id="{B32D4A0F-36E6-48EB-91A0-E783102DC6E4}"/>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4485802" y="3372157"/>
            <a:ext cx="204486" cy="204486"/>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2" descr="Checked free icon">
            <a:extLst>
              <a:ext uri="{FF2B5EF4-FFF2-40B4-BE49-F238E27FC236}">
                <a16:creationId xmlns:a16="http://schemas.microsoft.com/office/drawing/2014/main" id="{EE689809-9899-4D35-B7C7-62336DD70FCC}"/>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4485802" y="3661356"/>
            <a:ext cx="204486" cy="204486"/>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22" descr="Checked free icon">
            <a:extLst>
              <a:ext uri="{FF2B5EF4-FFF2-40B4-BE49-F238E27FC236}">
                <a16:creationId xmlns:a16="http://schemas.microsoft.com/office/drawing/2014/main" id="{AB491C6E-DC5D-4F4D-9870-83FC9C44EE11}"/>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4485802" y="4582457"/>
            <a:ext cx="204486" cy="204486"/>
          </a:xfrm>
          <a:prstGeom prst="rect">
            <a:avLst/>
          </a:prstGeom>
          <a:noFill/>
          <a:extLst>
            <a:ext uri="{909E8E84-426E-40DD-AFC4-6F175D3DCCD1}">
              <a14:hiddenFill xmlns:a14="http://schemas.microsoft.com/office/drawing/2010/main">
                <a:solidFill>
                  <a:srgbClr val="FFFFFF"/>
                </a:solidFill>
              </a14:hiddenFill>
            </a:ext>
          </a:extLst>
        </p:spPr>
      </p:pic>
      <p:sp>
        <p:nvSpPr>
          <p:cNvPr id="209" name="Rectangle 208">
            <a:extLst>
              <a:ext uri="{FF2B5EF4-FFF2-40B4-BE49-F238E27FC236}">
                <a16:creationId xmlns:a16="http://schemas.microsoft.com/office/drawing/2014/main" id="{266E9D99-7C4A-4E6E-B115-08BF71DFC036}"/>
              </a:ext>
            </a:extLst>
          </p:cNvPr>
          <p:cNvSpPr/>
          <p:nvPr userDrawn="1"/>
        </p:nvSpPr>
        <p:spPr>
          <a:xfrm>
            <a:off x="8098164" y="1903205"/>
            <a:ext cx="3612363" cy="1631216"/>
          </a:xfrm>
          <a:prstGeom prst="rect">
            <a:avLst/>
          </a:prstGeom>
        </p:spPr>
        <p:txBody>
          <a:bodyPr wrap="square">
            <a:spAutoFit/>
          </a:bodyPr>
          <a:lstStyle/>
          <a:p>
            <a:pPr algn="ctr"/>
            <a:r>
              <a:rPr lang="en-US" sz="2000" dirty="0">
                <a:solidFill>
                  <a:schemeClr val="accent6"/>
                </a:solidFill>
              </a:rPr>
              <a:t>RIM will review to provide clear feedback with our </a:t>
            </a:r>
            <a:r>
              <a:rPr lang="en-US" sz="2000" b="1" dirty="0">
                <a:solidFill>
                  <a:schemeClr val="accent1"/>
                </a:solidFill>
              </a:rPr>
              <a:t>recommended mode </a:t>
            </a:r>
            <a:r>
              <a:rPr lang="en-US" sz="2000" dirty="0">
                <a:solidFill>
                  <a:schemeClr val="accent6"/>
                </a:solidFill>
              </a:rPr>
              <a:t>of shipping, along with </a:t>
            </a:r>
            <a:r>
              <a:rPr lang="en-US" sz="2000" b="1" dirty="0">
                <a:solidFill>
                  <a:srgbClr val="00B050"/>
                </a:solidFill>
              </a:rPr>
              <a:t>savings</a:t>
            </a:r>
            <a:r>
              <a:rPr lang="en-US" sz="2000" dirty="0"/>
              <a:t> </a:t>
            </a:r>
            <a:r>
              <a:rPr lang="en-US" sz="2000" dirty="0">
                <a:solidFill>
                  <a:schemeClr val="accent6"/>
                </a:solidFill>
              </a:rPr>
              <a:t>and service details.</a:t>
            </a:r>
          </a:p>
        </p:txBody>
      </p:sp>
      <p:sp>
        <p:nvSpPr>
          <p:cNvPr id="210" name="Rectangle 209">
            <a:extLst>
              <a:ext uri="{FF2B5EF4-FFF2-40B4-BE49-F238E27FC236}">
                <a16:creationId xmlns:a16="http://schemas.microsoft.com/office/drawing/2014/main" id="{F7792FC6-6812-424E-9A95-EE98F36E8081}"/>
              </a:ext>
            </a:extLst>
          </p:cNvPr>
          <p:cNvSpPr/>
          <p:nvPr userDrawn="1"/>
        </p:nvSpPr>
        <p:spPr>
          <a:xfrm>
            <a:off x="9295082" y="3611365"/>
            <a:ext cx="2479715" cy="2139047"/>
          </a:xfrm>
          <a:prstGeom prst="rect">
            <a:avLst/>
          </a:prstGeom>
        </p:spPr>
        <p:txBody>
          <a:bodyPr wrap="square">
            <a:spAutoFit/>
          </a:bodyPr>
          <a:lstStyle/>
          <a:p>
            <a:pPr marL="285750" indent="-285750">
              <a:buFont typeface="Arial" panose="020B0604020202020204" pitchFamily="34" charset="0"/>
              <a:buChar char="•"/>
            </a:pPr>
            <a:r>
              <a:rPr lang="en-US" sz="1400" b="1" dirty="0">
                <a:solidFill>
                  <a:schemeClr val="accent6"/>
                </a:solidFill>
              </a:rPr>
              <a:t>FCL</a:t>
            </a:r>
            <a:r>
              <a:rPr lang="en-US" sz="1400" dirty="0">
                <a:solidFill>
                  <a:schemeClr val="accent6"/>
                </a:solidFill>
              </a:rPr>
              <a:t>, </a:t>
            </a:r>
            <a:r>
              <a:rPr lang="en-US" sz="1400" b="1" dirty="0">
                <a:solidFill>
                  <a:schemeClr val="accent6"/>
                </a:solidFill>
              </a:rPr>
              <a:t>LCL</a:t>
            </a:r>
            <a:r>
              <a:rPr lang="en-US" sz="1400" dirty="0">
                <a:solidFill>
                  <a:schemeClr val="accent6"/>
                </a:solidFill>
              </a:rPr>
              <a:t>, </a:t>
            </a:r>
            <a:r>
              <a:rPr lang="en-US" sz="1400" b="1" dirty="0">
                <a:solidFill>
                  <a:schemeClr val="accent6"/>
                </a:solidFill>
              </a:rPr>
              <a:t>Buyers Consolidations</a:t>
            </a:r>
          </a:p>
          <a:p>
            <a:r>
              <a:rPr lang="en-US" sz="1200" dirty="0">
                <a:solidFill>
                  <a:schemeClr val="accent6"/>
                </a:solidFill>
              </a:rPr>
              <a:t>       </a:t>
            </a:r>
            <a:r>
              <a:rPr lang="en-US" sz="1400" i="1" dirty="0">
                <a:solidFill>
                  <a:schemeClr val="accent6"/>
                </a:solidFill>
              </a:rPr>
              <a:t>or a combination of  </a:t>
            </a:r>
          </a:p>
          <a:p>
            <a:r>
              <a:rPr lang="en-US" sz="1400" i="1" dirty="0">
                <a:solidFill>
                  <a:schemeClr val="accent6"/>
                </a:solidFill>
              </a:rPr>
              <a:t>      these services.</a:t>
            </a:r>
          </a:p>
          <a:p>
            <a:endParaRPr lang="en-US" sz="700" i="1" dirty="0">
              <a:solidFill>
                <a:schemeClr val="accent6"/>
              </a:solidFill>
            </a:endParaRPr>
          </a:p>
          <a:p>
            <a:pPr marL="285750" indent="-285750">
              <a:buFont typeface="Arial" panose="020B0604020202020204" pitchFamily="34" charset="0"/>
              <a:buChar char="•"/>
            </a:pPr>
            <a:r>
              <a:rPr lang="en-US" sz="1400" b="1" dirty="0">
                <a:solidFill>
                  <a:schemeClr val="accent6"/>
                </a:solidFill>
              </a:rPr>
              <a:t>Order Optimization </a:t>
            </a:r>
            <a:r>
              <a:rPr lang="en-US" sz="1400" dirty="0">
                <a:solidFill>
                  <a:schemeClr val="accent6"/>
                </a:solidFill>
              </a:rPr>
              <a:t>by building orders from </a:t>
            </a:r>
            <a:r>
              <a:rPr lang="en-US" sz="1400" b="1" dirty="0">
                <a:solidFill>
                  <a:schemeClr val="accent6"/>
                </a:solidFill>
              </a:rPr>
              <a:t>multiple vendors </a:t>
            </a:r>
            <a:r>
              <a:rPr lang="en-US" sz="1400" dirty="0">
                <a:solidFill>
                  <a:schemeClr val="accent6"/>
                </a:solidFill>
              </a:rPr>
              <a:t>within the consol, direct ship to end clients.</a:t>
            </a:r>
          </a:p>
        </p:txBody>
      </p:sp>
      <p:pic>
        <p:nvPicPr>
          <p:cNvPr id="211" name="Picture 30" descr="Objective free icon">
            <a:extLst>
              <a:ext uri="{FF2B5EF4-FFF2-40B4-BE49-F238E27FC236}">
                <a16:creationId xmlns:a16="http://schemas.microsoft.com/office/drawing/2014/main" id="{302D46E5-0CA6-42C7-A52A-749806C82AEF}"/>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8202671" y="4108623"/>
            <a:ext cx="981054" cy="9810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96624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enefits of LCL">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6A1E7BA4-DB60-45E9-9058-04499DABB91F}"/>
              </a:ext>
            </a:extLst>
          </p:cNvPr>
          <p:cNvGrpSpPr/>
          <p:nvPr userDrawn="1"/>
        </p:nvGrpSpPr>
        <p:grpSpPr>
          <a:xfrm>
            <a:off x="-24056" y="6015226"/>
            <a:ext cx="5312336" cy="853408"/>
            <a:chOff x="-24056" y="6188095"/>
            <a:chExt cx="4489377" cy="669905"/>
          </a:xfrm>
        </p:grpSpPr>
        <p:sp>
          <p:nvSpPr>
            <p:cNvPr id="62" name="Isosceles Triangle 61">
              <a:extLst>
                <a:ext uri="{FF2B5EF4-FFF2-40B4-BE49-F238E27FC236}">
                  <a16:creationId xmlns:a16="http://schemas.microsoft.com/office/drawing/2014/main" id="{9031B843-3038-43F8-95AA-9AA455A28BD3}"/>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BF266B5E-F216-4349-AC26-A333C166A0D8}"/>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33" name="Picture 132">
            <a:extLst>
              <a:ext uri="{FF2B5EF4-FFF2-40B4-BE49-F238E27FC236}">
                <a16:creationId xmlns:a16="http://schemas.microsoft.com/office/drawing/2014/main" id="{5BF0442D-E88E-4F81-A666-D7372F5F7DEF}"/>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34" name="Isosceles Triangle 133">
            <a:extLst>
              <a:ext uri="{FF2B5EF4-FFF2-40B4-BE49-F238E27FC236}">
                <a16:creationId xmlns:a16="http://schemas.microsoft.com/office/drawing/2014/main" id="{69324B0E-655D-47F4-BDF1-B4848E162213}"/>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a:t>
            </a:r>
            <a:r>
              <a:rPr lang="en-US" sz="1100" b="1" dirty="0">
                <a:solidFill>
                  <a:schemeClr val="accent6"/>
                </a:solidFill>
                <a:latin typeface="Century Gothic" panose="020B0502020202020204" pitchFamily="34" charset="0"/>
                <a:ea typeface="Times New Roman" panose="02020603050405020304" pitchFamily="18" charset="0"/>
                <a:cs typeface="CIDFont+F1"/>
              </a:rPr>
              <a:t>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5" name="Picture 2" descr="Forester Regular">
            <a:extLst>
              <a:ext uri="{FF2B5EF4-FFF2-40B4-BE49-F238E27FC236}">
                <a16:creationId xmlns:a16="http://schemas.microsoft.com/office/drawing/2014/main" id="{FA07D472-E876-4B39-9F3A-8483219FA4F8}"/>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88" name="Title 1">
            <a:extLst>
              <a:ext uri="{FF2B5EF4-FFF2-40B4-BE49-F238E27FC236}">
                <a16:creationId xmlns:a16="http://schemas.microsoft.com/office/drawing/2014/main" id="{CEFF5EB7-D38B-46AF-8CB3-194F6B6B453B}"/>
              </a:ext>
            </a:extLst>
          </p:cNvPr>
          <p:cNvSpPr txBox="1">
            <a:spLocks/>
          </p:cNvSpPr>
          <p:nvPr userDrawn="1"/>
        </p:nvSpPr>
        <p:spPr>
          <a:xfrm>
            <a:off x="250334" y="267081"/>
            <a:ext cx="9210907"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accent2"/>
                </a:solidFill>
              </a:rPr>
              <a:t>BENEFITS OF </a:t>
            </a:r>
            <a:r>
              <a:rPr lang="en-US" sz="3200" dirty="0">
                <a:solidFill>
                  <a:schemeClr val="accent1"/>
                </a:solidFill>
              </a:rPr>
              <a:t>LCL</a:t>
            </a:r>
            <a:endParaRPr lang="en-US" sz="3200" dirty="0">
              <a:solidFill>
                <a:schemeClr val="tx2"/>
              </a:solidFill>
            </a:endParaRPr>
          </a:p>
        </p:txBody>
      </p:sp>
      <p:sp>
        <p:nvSpPr>
          <p:cNvPr id="89" name="Rectangle 88">
            <a:extLst>
              <a:ext uri="{FF2B5EF4-FFF2-40B4-BE49-F238E27FC236}">
                <a16:creationId xmlns:a16="http://schemas.microsoft.com/office/drawing/2014/main" id="{EAE0A899-F01C-46BA-B852-3ABEF459957C}"/>
              </a:ext>
            </a:extLst>
          </p:cNvPr>
          <p:cNvSpPr/>
          <p:nvPr userDrawn="1"/>
        </p:nvSpPr>
        <p:spPr>
          <a:xfrm>
            <a:off x="230993" y="1215927"/>
            <a:ext cx="3769847" cy="1004512"/>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0357D020-7482-4168-BD48-84D242A01BCD}"/>
              </a:ext>
            </a:extLst>
          </p:cNvPr>
          <p:cNvSpPr/>
          <p:nvPr userDrawn="1"/>
        </p:nvSpPr>
        <p:spPr>
          <a:xfrm>
            <a:off x="4270904" y="1215927"/>
            <a:ext cx="3769847" cy="1004512"/>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90">
            <a:extLst>
              <a:ext uri="{FF2B5EF4-FFF2-40B4-BE49-F238E27FC236}">
                <a16:creationId xmlns:a16="http://schemas.microsoft.com/office/drawing/2014/main" id="{2C45332A-18DB-4B44-BC31-0A30BF245AD9}"/>
              </a:ext>
            </a:extLst>
          </p:cNvPr>
          <p:cNvSpPr/>
          <p:nvPr userDrawn="1"/>
        </p:nvSpPr>
        <p:spPr>
          <a:xfrm>
            <a:off x="8288359" y="1209850"/>
            <a:ext cx="3769847" cy="1004512"/>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9DAAFC46-EC0E-412F-8C62-AC1BDB332BA3}"/>
              </a:ext>
            </a:extLst>
          </p:cNvPr>
          <p:cNvSpPr/>
          <p:nvPr userDrawn="1"/>
        </p:nvSpPr>
        <p:spPr>
          <a:xfrm>
            <a:off x="230993" y="2306548"/>
            <a:ext cx="3769847" cy="3768448"/>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Rectangle 92">
            <a:extLst>
              <a:ext uri="{FF2B5EF4-FFF2-40B4-BE49-F238E27FC236}">
                <a16:creationId xmlns:a16="http://schemas.microsoft.com/office/drawing/2014/main" id="{E03FAFD2-86A6-4A3D-82F2-843200BA698A}"/>
              </a:ext>
            </a:extLst>
          </p:cNvPr>
          <p:cNvSpPr/>
          <p:nvPr userDrawn="1"/>
        </p:nvSpPr>
        <p:spPr>
          <a:xfrm>
            <a:off x="4270904" y="2306547"/>
            <a:ext cx="3769847" cy="4225897"/>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164B8844-4AE7-4DA6-BC48-8D0F473EB5BE}"/>
              </a:ext>
            </a:extLst>
          </p:cNvPr>
          <p:cNvSpPr/>
          <p:nvPr userDrawn="1"/>
        </p:nvSpPr>
        <p:spPr>
          <a:xfrm>
            <a:off x="8288360" y="2301884"/>
            <a:ext cx="3769847" cy="4230560"/>
          </a:xfrm>
          <a:prstGeom prst="rect">
            <a:avLst/>
          </a:prstGeom>
          <a:solidFill>
            <a:schemeClr val="accent3">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pic>
        <p:nvPicPr>
          <p:cNvPr id="95" name="Picture 45">
            <a:extLst>
              <a:ext uri="{FF2B5EF4-FFF2-40B4-BE49-F238E27FC236}">
                <a16:creationId xmlns:a16="http://schemas.microsoft.com/office/drawing/2014/main" id="{6800FEBF-08D8-46A3-92E0-E6CEB792DCCA}"/>
              </a:ext>
            </a:extLst>
          </p:cNvPr>
          <p:cNvPicPr>
            <a:picLocks noChangeAspect="1"/>
          </p:cNvPicPr>
          <p:nvPr userDrawn="1"/>
        </p:nvPicPr>
        <p:blipFill>
          <a:blip r:embed="rId5" cstate="print">
            <a:alphaModFix/>
            <a:extLst>
              <a:ext uri="{28A0092B-C50C-407E-A947-70E740481C1C}">
                <a14:useLocalDpi xmlns:a14="http://schemas.microsoft.com/office/drawing/2010/main"/>
              </a:ext>
            </a:extLst>
          </a:blip>
          <a:srcRect/>
          <a:stretch>
            <a:fillRect/>
          </a:stretch>
        </p:blipFill>
        <p:spPr>
          <a:xfrm>
            <a:off x="388957" y="2563858"/>
            <a:ext cx="930640" cy="927923"/>
          </a:xfrm>
          <a:prstGeom prst="rect">
            <a:avLst/>
          </a:prstGeom>
        </p:spPr>
      </p:pic>
      <p:cxnSp>
        <p:nvCxnSpPr>
          <p:cNvPr id="96" name="Straight Connector 41">
            <a:extLst>
              <a:ext uri="{FF2B5EF4-FFF2-40B4-BE49-F238E27FC236}">
                <a16:creationId xmlns:a16="http://schemas.microsoft.com/office/drawing/2014/main" id="{9A3498E1-A75A-4D7F-935D-B28EBF6FAF55}"/>
              </a:ext>
            </a:extLst>
          </p:cNvPr>
          <p:cNvCxnSpPr>
            <a:cxnSpLocks/>
          </p:cNvCxnSpPr>
          <p:nvPr userDrawn="1"/>
        </p:nvCxnSpPr>
        <p:spPr>
          <a:xfrm>
            <a:off x="403138" y="3625185"/>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3314D97-716E-4FA2-BA19-3C2FCDA7E5FC}"/>
              </a:ext>
            </a:extLst>
          </p:cNvPr>
          <p:cNvCxnSpPr>
            <a:cxnSpLocks/>
          </p:cNvCxnSpPr>
          <p:nvPr userDrawn="1"/>
        </p:nvCxnSpPr>
        <p:spPr>
          <a:xfrm>
            <a:off x="422886" y="4859625"/>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pic>
        <p:nvPicPr>
          <p:cNvPr id="98" name="Picture 46">
            <a:extLst>
              <a:ext uri="{FF2B5EF4-FFF2-40B4-BE49-F238E27FC236}">
                <a16:creationId xmlns:a16="http://schemas.microsoft.com/office/drawing/2014/main" id="{A185B3A6-A8CB-488C-B6C3-4A4496DB3ED6}"/>
              </a:ext>
            </a:extLst>
          </p:cNvPr>
          <p:cNvPicPr>
            <a:picLocks noChangeAspect="1"/>
          </p:cNvPicPr>
          <p:nvPr userDrawn="1"/>
        </p:nvPicPr>
        <p:blipFill>
          <a:blip r:embed="rId6" cstate="print">
            <a:alphaModFix/>
            <a:extLst>
              <a:ext uri="{28A0092B-C50C-407E-A947-70E740481C1C}">
                <a14:useLocalDpi xmlns:a14="http://schemas.microsoft.com/office/drawing/2010/main"/>
              </a:ext>
            </a:extLst>
          </a:blip>
          <a:srcRect/>
          <a:stretch>
            <a:fillRect/>
          </a:stretch>
        </p:blipFill>
        <p:spPr>
          <a:xfrm>
            <a:off x="470489" y="3781454"/>
            <a:ext cx="883037" cy="883037"/>
          </a:xfrm>
          <a:prstGeom prst="rect">
            <a:avLst/>
          </a:prstGeom>
        </p:spPr>
      </p:pic>
      <p:pic>
        <p:nvPicPr>
          <p:cNvPr id="99" name="Picture 98">
            <a:extLst>
              <a:ext uri="{FF2B5EF4-FFF2-40B4-BE49-F238E27FC236}">
                <a16:creationId xmlns:a16="http://schemas.microsoft.com/office/drawing/2014/main" id="{6AE84EE6-ECC9-4BD6-816D-D9BAAA8590FE}"/>
              </a:ext>
            </a:extLst>
          </p:cNvPr>
          <p:cNvPicPr>
            <a:picLocks noChangeAspect="1"/>
          </p:cNvPicPr>
          <p:nvPr userDrawn="1"/>
        </p:nvPicPr>
        <p:blipFill>
          <a:blip r:embed="rId7"/>
          <a:stretch>
            <a:fillRect/>
          </a:stretch>
        </p:blipFill>
        <p:spPr>
          <a:xfrm>
            <a:off x="1373507" y="3715114"/>
            <a:ext cx="2581191" cy="1192689"/>
          </a:xfrm>
          <a:prstGeom prst="rect">
            <a:avLst/>
          </a:prstGeom>
        </p:spPr>
      </p:pic>
      <p:pic>
        <p:nvPicPr>
          <p:cNvPr id="100" name="Picture 99">
            <a:extLst>
              <a:ext uri="{FF2B5EF4-FFF2-40B4-BE49-F238E27FC236}">
                <a16:creationId xmlns:a16="http://schemas.microsoft.com/office/drawing/2014/main" id="{33B933AD-7A48-41AA-B35E-8502475DF3FE}"/>
              </a:ext>
            </a:extLst>
          </p:cNvPr>
          <p:cNvPicPr>
            <a:picLocks noChangeAspect="1"/>
          </p:cNvPicPr>
          <p:nvPr userDrawn="1"/>
        </p:nvPicPr>
        <p:blipFill>
          <a:blip r:embed="rId8"/>
          <a:stretch>
            <a:fillRect/>
          </a:stretch>
        </p:blipFill>
        <p:spPr>
          <a:xfrm>
            <a:off x="208538" y="1416190"/>
            <a:ext cx="3894686" cy="901466"/>
          </a:xfrm>
          <a:prstGeom prst="rect">
            <a:avLst/>
          </a:prstGeom>
        </p:spPr>
      </p:pic>
      <p:pic>
        <p:nvPicPr>
          <p:cNvPr id="101" name="Picture 100">
            <a:extLst>
              <a:ext uri="{FF2B5EF4-FFF2-40B4-BE49-F238E27FC236}">
                <a16:creationId xmlns:a16="http://schemas.microsoft.com/office/drawing/2014/main" id="{921B58A5-9430-4763-9CB9-69EF29AF4387}"/>
              </a:ext>
            </a:extLst>
          </p:cNvPr>
          <p:cNvPicPr>
            <a:picLocks noChangeAspect="1"/>
          </p:cNvPicPr>
          <p:nvPr userDrawn="1"/>
        </p:nvPicPr>
        <p:blipFill>
          <a:blip r:embed="rId9"/>
          <a:stretch>
            <a:fillRect/>
          </a:stretch>
        </p:blipFill>
        <p:spPr>
          <a:xfrm>
            <a:off x="4350833" y="1339886"/>
            <a:ext cx="3769847" cy="1070673"/>
          </a:xfrm>
          <a:prstGeom prst="rect">
            <a:avLst/>
          </a:prstGeom>
        </p:spPr>
      </p:pic>
      <p:pic>
        <p:nvPicPr>
          <p:cNvPr id="102" name="Picture 101">
            <a:extLst>
              <a:ext uri="{FF2B5EF4-FFF2-40B4-BE49-F238E27FC236}">
                <a16:creationId xmlns:a16="http://schemas.microsoft.com/office/drawing/2014/main" id="{B49A0071-FE40-4092-9766-20C67183E8AB}"/>
              </a:ext>
            </a:extLst>
          </p:cNvPr>
          <p:cNvPicPr>
            <a:picLocks noChangeAspect="1"/>
          </p:cNvPicPr>
          <p:nvPr userDrawn="1"/>
        </p:nvPicPr>
        <p:blipFill>
          <a:blip r:embed="rId10"/>
          <a:stretch>
            <a:fillRect/>
          </a:stretch>
        </p:blipFill>
        <p:spPr>
          <a:xfrm>
            <a:off x="8208431" y="1366933"/>
            <a:ext cx="3958793" cy="1070674"/>
          </a:xfrm>
          <a:prstGeom prst="rect">
            <a:avLst/>
          </a:prstGeom>
        </p:spPr>
      </p:pic>
      <p:pic>
        <p:nvPicPr>
          <p:cNvPr id="103" name="Picture 102">
            <a:extLst>
              <a:ext uri="{FF2B5EF4-FFF2-40B4-BE49-F238E27FC236}">
                <a16:creationId xmlns:a16="http://schemas.microsoft.com/office/drawing/2014/main" id="{0BAF0400-FE7B-4BAA-83C3-A81BB9145B4A}"/>
              </a:ext>
            </a:extLst>
          </p:cNvPr>
          <p:cNvPicPr>
            <a:picLocks noChangeAspect="1"/>
          </p:cNvPicPr>
          <p:nvPr userDrawn="1"/>
        </p:nvPicPr>
        <p:blipFill>
          <a:blip r:embed="rId11"/>
          <a:stretch>
            <a:fillRect/>
          </a:stretch>
        </p:blipFill>
        <p:spPr>
          <a:xfrm>
            <a:off x="1374700" y="2563858"/>
            <a:ext cx="2816275" cy="1192685"/>
          </a:xfrm>
          <a:prstGeom prst="rect">
            <a:avLst/>
          </a:prstGeom>
        </p:spPr>
      </p:pic>
      <p:pic>
        <p:nvPicPr>
          <p:cNvPr id="104" name="Picture 47">
            <a:extLst>
              <a:ext uri="{FF2B5EF4-FFF2-40B4-BE49-F238E27FC236}">
                <a16:creationId xmlns:a16="http://schemas.microsoft.com/office/drawing/2014/main" id="{C27D659C-CA63-454C-9BFB-1BD7EA3D229B}"/>
              </a:ext>
            </a:extLst>
          </p:cNvPr>
          <p:cNvPicPr>
            <a:picLocks noChangeAspect="1"/>
          </p:cNvPicPr>
          <p:nvPr userDrawn="1"/>
        </p:nvPicPr>
        <p:blipFill>
          <a:blip r:embed="rId12" cstate="print">
            <a:alphaModFix/>
            <a:extLst>
              <a:ext uri="{28A0092B-C50C-407E-A947-70E740481C1C}">
                <a14:useLocalDpi xmlns:a14="http://schemas.microsoft.com/office/drawing/2010/main"/>
              </a:ext>
            </a:extLst>
          </a:blip>
          <a:srcRect/>
          <a:stretch>
            <a:fillRect/>
          </a:stretch>
        </p:blipFill>
        <p:spPr>
          <a:xfrm>
            <a:off x="422886" y="4922956"/>
            <a:ext cx="1112483" cy="1114481"/>
          </a:xfrm>
          <a:prstGeom prst="rect">
            <a:avLst/>
          </a:prstGeom>
        </p:spPr>
      </p:pic>
      <p:pic>
        <p:nvPicPr>
          <p:cNvPr id="105" name="Picture 104">
            <a:extLst>
              <a:ext uri="{FF2B5EF4-FFF2-40B4-BE49-F238E27FC236}">
                <a16:creationId xmlns:a16="http://schemas.microsoft.com/office/drawing/2014/main" id="{C053F258-23EB-4F1D-BD62-E7DEACF8B98D}"/>
              </a:ext>
            </a:extLst>
          </p:cNvPr>
          <p:cNvPicPr>
            <a:picLocks noChangeAspect="1"/>
          </p:cNvPicPr>
          <p:nvPr userDrawn="1"/>
        </p:nvPicPr>
        <p:blipFill>
          <a:blip r:embed="rId13"/>
          <a:stretch>
            <a:fillRect/>
          </a:stretch>
        </p:blipFill>
        <p:spPr>
          <a:xfrm>
            <a:off x="1379509" y="4949554"/>
            <a:ext cx="2661295" cy="1170276"/>
          </a:xfrm>
          <a:prstGeom prst="rect">
            <a:avLst/>
          </a:prstGeom>
        </p:spPr>
      </p:pic>
      <p:pic>
        <p:nvPicPr>
          <p:cNvPr id="106" name="Picture 105">
            <a:extLst>
              <a:ext uri="{FF2B5EF4-FFF2-40B4-BE49-F238E27FC236}">
                <a16:creationId xmlns:a16="http://schemas.microsoft.com/office/drawing/2014/main" id="{54C3BAD5-2551-4636-B0A7-CA59A1FE3B8B}"/>
              </a:ext>
            </a:extLst>
          </p:cNvPr>
          <p:cNvPicPr>
            <a:picLocks noChangeAspect="1"/>
          </p:cNvPicPr>
          <p:nvPr userDrawn="1"/>
        </p:nvPicPr>
        <p:blipFill>
          <a:blip r:embed="rId14"/>
          <a:stretch>
            <a:fillRect/>
          </a:stretch>
        </p:blipFill>
        <p:spPr>
          <a:xfrm>
            <a:off x="5150599" y="2355195"/>
            <a:ext cx="2687142" cy="762025"/>
          </a:xfrm>
          <a:prstGeom prst="rect">
            <a:avLst/>
          </a:prstGeom>
        </p:spPr>
      </p:pic>
      <p:pic>
        <p:nvPicPr>
          <p:cNvPr id="107" name="Picture 30">
            <a:extLst>
              <a:ext uri="{FF2B5EF4-FFF2-40B4-BE49-F238E27FC236}">
                <a16:creationId xmlns:a16="http://schemas.microsoft.com/office/drawing/2014/main" id="{033059A1-C964-401B-9587-05C5DC08DFBA}"/>
              </a:ext>
            </a:extLst>
          </p:cNvPr>
          <p:cNvPicPr>
            <a:picLocks noChangeAspect="1"/>
          </p:cNvPicPr>
          <p:nvPr userDrawn="1"/>
        </p:nvPicPr>
        <p:blipFill>
          <a:blip r:embed="rId15">
            <a:alphaModFix/>
          </a:blip>
          <a:srcRect/>
          <a:stretch>
            <a:fillRect/>
          </a:stretch>
        </p:blipFill>
        <p:spPr>
          <a:xfrm>
            <a:off x="4563891" y="2425843"/>
            <a:ext cx="506779" cy="500874"/>
          </a:xfrm>
          <a:prstGeom prst="rect">
            <a:avLst/>
          </a:prstGeom>
        </p:spPr>
      </p:pic>
      <p:cxnSp>
        <p:nvCxnSpPr>
          <p:cNvPr id="108" name="Straight Connector 41">
            <a:extLst>
              <a:ext uri="{FF2B5EF4-FFF2-40B4-BE49-F238E27FC236}">
                <a16:creationId xmlns:a16="http://schemas.microsoft.com/office/drawing/2014/main" id="{A5F2FA08-91B0-428F-86A7-C4CD58EC93C9}"/>
              </a:ext>
            </a:extLst>
          </p:cNvPr>
          <p:cNvCxnSpPr>
            <a:cxnSpLocks/>
          </p:cNvCxnSpPr>
          <p:nvPr userDrawn="1"/>
        </p:nvCxnSpPr>
        <p:spPr>
          <a:xfrm>
            <a:off x="4443050" y="3046640"/>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41">
            <a:extLst>
              <a:ext uri="{FF2B5EF4-FFF2-40B4-BE49-F238E27FC236}">
                <a16:creationId xmlns:a16="http://schemas.microsoft.com/office/drawing/2014/main" id="{AD5C49D3-BFB7-4E82-AE50-29816D496494}"/>
              </a:ext>
            </a:extLst>
          </p:cNvPr>
          <p:cNvCxnSpPr>
            <a:cxnSpLocks/>
          </p:cNvCxnSpPr>
          <p:nvPr userDrawn="1"/>
        </p:nvCxnSpPr>
        <p:spPr>
          <a:xfrm>
            <a:off x="4443050" y="3950880"/>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110" name="Straight Connector 41">
            <a:extLst>
              <a:ext uri="{FF2B5EF4-FFF2-40B4-BE49-F238E27FC236}">
                <a16:creationId xmlns:a16="http://schemas.microsoft.com/office/drawing/2014/main" id="{72A3A832-E856-4EE8-A062-62A09864132F}"/>
              </a:ext>
            </a:extLst>
          </p:cNvPr>
          <p:cNvCxnSpPr>
            <a:cxnSpLocks/>
          </p:cNvCxnSpPr>
          <p:nvPr userDrawn="1"/>
        </p:nvCxnSpPr>
        <p:spPr>
          <a:xfrm>
            <a:off x="4443050" y="4806868"/>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111" name="Straight Connector 41">
            <a:extLst>
              <a:ext uri="{FF2B5EF4-FFF2-40B4-BE49-F238E27FC236}">
                <a16:creationId xmlns:a16="http://schemas.microsoft.com/office/drawing/2014/main" id="{81AB17AB-16B8-45C4-91C8-083B4B548340}"/>
              </a:ext>
            </a:extLst>
          </p:cNvPr>
          <p:cNvCxnSpPr>
            <a:cxnSpLocks/>
          </p:cNvCxnSpPr>
          <p:nvPr userDrawn="1"/>
        </p:nvCxnSpPr>
        <p:spPr>
          <a:xfrm>
            <a:off x="4522979" y="5750687"/>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pic>
        <p:nvPicPr>
          <p:cNvPr id="112" name="Picture 111">
            <a:extLst>
              <a:ext uri="{FF2B5EF4-FFF2-40B4-BE49-F238E27FC236}">
                <a16:creationId xmlns:a16="http://schemas.microsoft.com/office/drawing/2014/main" id="{E61FC577-6B6B-4A04-BFE9-BFC38B016D97}"/>
              </a:ext>
            </a:extLst>
          </p:cNvPr>
          <p:cNvPicPr>
            <a:picLocks noChangeAspect="1"/>
          </p:cNvPicPr>
          <p:nvPr userDrawn="1"/>
        </p:nvPicPr>
        <p:blipFill>
          <a:blip r:embed="rId16"/>
          <a:stretch>
            <a:fillRect/>
          </a:stretch>
        </p:blipFill>
        <p:spPr>
          <a:xfrm>
            <a:off x="4431823" y="3109100"/>
            <a:ext cx="1575278" cy="579953"/>
          </a:xfrm>
          <a:prstGeom prst="rect">
            <a:avLst/>
          </a:prstGeom>
        </p:spPr>
      </p:pic>
      <p:pic>
        <p:nvPicPr>
          <p:cNvPr id="113" name="Picture 33">
            <a:extLst>
              <a:ext uri="{FF2B5EF4-FFF2-40B4-BE49-F238E27FC236}">
                <a16:creationId xmlns:a16="http://schemas.microsoft.com/office/drawing/2014/main" id="{7362562D-2C35-4854-AC70-1CBEA7589FF4}"/>
              </a:ext>
            </a:extLst>
          </p:cNvPr>
          <p:cNvPicPr>
            <a:picLocks noChangeAspect="1"/>
          </p:cNvPicPr>
          <p:nvPr userDrawn="1"/>
        </p:nvPicPr>
        <p:blipFill>
          <a:blip r:embed="rId17">
            <a:alphaModFix/>
          </a:blip>
          <a:srcRect/>
          <a:stretch>
            <a:fillRect/>
          </a:stretch>
        </p:blipFill>
        <p:spPr>
          <a:xfrm>
            <a:off x="5695692" y="3352557"/>
            <a:ext cx="540064" cy="529157"/>
          </a:xfrm>
          <a:prstGeom prst="rect">
            <a:avLst/>
          </a:prstGeom>
        </p:spPr>
      </p:pic>
      <p:pic>
        <p:nvPicPr>
          <p:cNvPr id="114" name="Picture 113">
            <a:extLst>
              <a:ext uri="{FF2B5EF4-FFF2-40B4-BE49-F238E27FC236}">
                <a16:creationId xmlns:a16="http://schemas.microsoft.com/office/drawing/2014/main" id="{68C3F67A-5AA1-4B61-8598-C3B0475DD61C}"/>
              </a:ext>
            </a:extLst>
          </p:cNvPr>
          <p:cNvPicPr>
            <a:picLocks noChangeAspect="1"/>
          </p:cNvPicPr>
          <p:nvPr userDrawn="1"/>
        </p:nvPicPr>
        <p:blipFill>
          <a:blip r:embed="rId18"/>
          <a:stretch>
            <a:fillRect/>
          </a:stretch>
        </p:blipFill>
        <p:spPr>
          <a:xfrm>
            <a:off x="6266774" y="3379044"/>
            <a:ext cx="1719221" cy="609653"/>
          </a:xfrm>
          <a:prstGeom prst="rect">
            <a:avLst/>
          </a:prstGeom>
        </p:spPr>
      </p:pic>
      <p:pic>
        <p:nvPicPr>
          <p:cNvPr id="115" name="Picture 114">
            <a:extLst>
              <a:ext uri="{FF2B5EF4-FFF2-40B4-BE49-F238E27FC236}">
                <a16:creationId xmlns:a16="http://schemas.microsoft.com/office/drawing/2014/main" id="{0EEFD9EB-C6BF-450D-9704-485F40B9D0A3}"/>
              </a:ext>
            </a:extLst>
          </p:cNvPr>
          <p:cNvPicPr>
            <a:picLocks noChangeAspect="1"/>
          </p:cNvPicPr>
          <p:nvPr userDrawn="1"/>
        </p:nvPicPr>
        <p:blipFill>
          <a:blip r:embed="rId19"/>
          <a:stretch>
            <a:fillRect/>
          </a:stretch>
        </p:blipFill>
        <p:spPr>
          <a:xfrm>
            <a:off x="4395313" y="4079191"/>
            <a:ext cx="2098857" cy="762365"/>
          </a:xfrm>
          <a:prstGeom prst="rect">
            <a:avLst/>
          </a:prstGeom>
        </p:spPr>
      </p:pic>
      <p:pic>
        <p:nvPicPr>
          <p:cNvPr id="116" name="Picture 50">
            <a:extLst>
              <a:ext uri="{FF2B5EF4-FFF2-40B4-BE49-F238E27FC236}">
                <a16:creationId xmlns:a16="http://schemas.microsoft.com/office/drawing/2014/main" id="{EC3275B4-3CCE-41E9-B435-38D2F53913B0}"/>
              </a:ext>
            </a:extLst>
          </p:cNvPr>
          <p:cNvPicPr>
            <a:picLocks noChangeAspect="1"/>
          </p:cNvPicPr>
          <p:nvPr userDrawn="1"/>
        </p:nvPicPr>
        <p:blipFill>
          <a:blip r:embed="rId20">
            <a:alphaModFix/>
          </a:blip>
          <a:srcRect/>
          <a:stretch>
            <a:fillRect/>
          </a:stretch>
        </p:blipFill>
        <p:spPr>
          <a:xfrm>
            <a:off x="6764234" y="4035272"/>
            <a:ext cx="739476" cy="739476"/>
          </a:xfrm>
          <a:prstGeom prst="rect">
            <a:avLst/>
          </a:prstGeom>
        </p:spPr>
      </p:pic>
      <p:pic>
        <p:nvPicPr>
          <p:cNvPr id="117" name="Picture 37">
            <a:extLst>
              <a:ext uri="{FF2B5EF4-FFF2-40B4-BE49-F238E27FC236}">
                <a16:creationId xmlns:a16="http://schemas.microsoft.com/office/drawing/2014/main" id="{06943C29-C853-466C-BFAB-37A163F18EE9}"/>
              </a:ext>
            </a:extLst>
          </p:cNvPr>
          <p:cNvPicPr>
            <a:picLocks noChangeAspect="1"/>
          </p:cNvPicPr>
          <p:nvPr userDrawn="1"/>
        </p:nvPicPr>
        <p:blipFill>
          <a:blip r:embed="rId21" cstate="print">
            <a:alphaModFix/>
            <a:extLst>
              <a:ext uri="{28A0092B-C50C-407E-A947-70E740481C1C}">
                <a14:useLocalDpi xmlns:a14="http://schemas.microsoft.com/office/drawing/2010/main"/>
              </a:ext>
            </a:extLst>
          </a:blip>
          <a:srcRect/>
          <a:stretch>
            <a:fillRect/>
          </a:stretch>
        </p:blipFill>
        <p:spPr>
          <a:xfrm>
            <a:off x="4563651" y="4917163"/>
            <a:ext cx="707876" cy="707876"/>
          </a:xfrm>
          <a:prstGeom prst="rect">
            <a:avLst/>
          </a:prstGeom>
        </p:spPr>
      </p:pic>
      <p:pic>
        <p:nvPicPr>
          <p:cNvPr id="118" name="Picture 117">
            <a:extLst>
              <a:ext uri="{FF2B5EF4-FFF2-40B4-BE49-F238E27FC236}">
                <a16:creationId xmlns:a16="http://schemas.microsoft.com/office/drawing/2014/main" id="{9F26A4E3-80F5-47C3-B373-2FE3FC6F4DAA}"/>
              </a:ext>
            </a:extLst>
          </p:cNvPr>
          <p:cNvPicPr>
            <a:picLocks noChangeAspect="1"/>
          </p:cNvPicPr>
          <p:nvPr userDrawn="1"/>
        </p:nvPicPr>
        <p:blipFill>
          <a:blip r:embed="rId22"/>
          <a:stretch>
            <a:fillRect/>
          </a:stretch>
        </p:blipFill>
        <p:spPr>
          <a:xfrm>
            <a:off x="5256485" y="5032383"/>
            <a:ext cx="3031875" cy="635577"/>
          </a:xfrm>
          <a:prstGeom prst="rect">
            <a:avLst/>
          </a:prstGeom>
        </p:spPr>
      </p:pic>
      <p:pic>
        <p:nvPicPr>
          <p:cNvPr id="119" name="Picture 39">
            <a:extLst>
              <a:ext uri="{FF2B5EF4-FFF2-40B4-BE49-F238E27FC236}">
                <a16:creationId xmlns:a16="http://schemas.microsoft.com/office/drawing/2014/main" id="{95146BDB-464A-4ACD-8384-78D83EDD946C}"/>
              </a:ext>
            </a:extLst>
          </p:cNvPr>
          <p:cNvPicPr>
            <a:picLocks noChangeAspect="1"/>
          </p:cNvPicPr>
          <p:nvPr userDrawn="1"/>
        </p:nvPicPr>
        <p:blipFill>
          <a:blip r:embed="rId23" cstate="print">
            <a:alphaModFix/>
            <a:extLst>
              <a:ext uri="{28A0092B-C50C-407E-A947-70E740481C1C}">
                <a14:useLocalDpi xmlns:a14="http://schemas.microsoft.com/office/drawing/2010/main"/>
              </a:ext>
            </a:extLst>
          </a:blip>
          <a:srcRect/>
          <a:stretch>
            <a:fillRect/>
          </a:stretch>
        </p:blipFill>
        <p:spPr>
          <a:xfrm>
            <a:off x="4555408" y="5750092"/>
            <a:ext cx="724362" cy="724362"/>
          </a:xfrm>
          <a:prstGeom prst="rect">
            <a:avLst/>
          </a:prstGeom>
        </p:spPr>
      </p:pic>
      <p:pic>
        <p:nvPicPr>
          <p:cNvPr id="120" name="Picture 119">
            <a:extLst>
              <a:ext uri="{FF2B5EF4-FFF2-40B4-BE49-F238E27FC236}">
                <a16:creationId xmlns:a16="http://schemas.microsoft.com/office/drawing/2014/main" id="{9414624D-8C0C-484C-825A-17C305B91B8B}"/>
              </a:ext>
            </a:extLst>
          </p:cNvPr>
          <p:cNvPicPr>
            <a:picLocks noChangeAspect="1"/>
          </p:cNvPicPr>
          <p:nvPr userDrawn="1"/>
        </p:nvPicPr>
        <p:blipFill>
          <a:blip r:embed="rId24"/>
          <a:stretch>
            <a:fillRect/>
          </a:stretch>
        </p:blipFill>
        <p:spPr>
          <a:xfrm>
            <a:off x="5384878" y="5858787"/>
            <a:ext cx="2604560" cy="793118"/>
          </a:xfrm>
          <a:prstGeom prst="rect">
            <a:avLst/>
          </a:prstGeom>
        </p:spPr>
      </p:pic>
      <p:cxnSp>
        <p:nvCxnSpPr>
          <p:cNvPr id="121" name="Straight Connector 41">
            <a:extLst>
              <a:ext uri="{FF2B5EF4-FFF2-40B4-BE49-F238E27FC236}">
                <a16:creationId xmlns:a16="http://schemas.microsoft.com/office/drawing/2014/main" id="{30A07C07-B67E-478D-BC8E-CBED236B0D41}"/>
              </a:ext>
            </a:extLst>
          </p:cNvPr>
          <p:cNvCxnSpPr>
            <a:cxnSpLocks/>
          </p:cNvCxnSpPr>
          <p:nvPr userDrawn="1"/>
        </p:nvCxnSpPr>
        <p:spPr>
          <a:xfrm>
            <a:off x="8482961" y="3016735"/>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122" name="Straight Connector 41">
            <a:extLst>
              <a:ext uri="{FF2B5EF4-FFF2-40B4-BE49-F238E27FC236}">
                <a16:creationId xmlns:a16="http://schemas.microsoft.com/office/drawing/2014/main" id="{702755DB-B0DB-4A0B-8611-DF5C6AA08CA2}"/>
              </a:ext>
            </a:extLst>
          </p:cNvPr>
          <p:cNvCxnSpPr>
            <a:cxnSpLocks/>
          </p:cNvCxnSpPr>
          <p:nvPr userDrawn="1"/>
        </p:nvCxnSpPr>
        <p:spPr>
          <a:xfrm>
            <a:off x="8482961" y="3881714"/>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cxnSp>
        <p:nvCxnSpPr>
          <p:cNvPr id="123" name="Straight Connector 41">
            <a:extLst>
              <a:ext uri="{FF2B5EF4-FFF2-40B4-BE49-F238E27FC236}">
                <a16:creationId xmlns:a16="http://schemas.microsoft.com/office/drawing/2014/main" id="{A58FBA65-2A85-41EB-B470-34400F3DD1CB}"/>
              </a:ext>
            </a:extLst>
          </p:cNvPr>
          <p:cNvCxnSpPr>
            <a:cxnSpLocks/>
          </p:cNvCxnSpPr>
          <p:nvPr userDrawn="1"/>
        </p:nvCxnSpPr>
        <p:spPr>
          <a:xfrm>
            <a:off x="8482961" y="4797738"/>
            <a:ext cx="3425554" cy="0"/>
          </a:xfrm>
          <a:prstGeom prst="line">
            <a:avLst/>
          </a:prstGeom>
          <a:ln w="16764" cap="rnd">
            <a:solidFill>
              <a:srgbClr val="333333">
                <a:alpha val="100000"/>
              </a:srgbClr>
            </a:solidFill>
            <a:prstDash val="sysDot"/>
          </a:ln>
        </p:spPr>
        <p:style>
          <a:lnRef idx="1">
            <a:schemeClr val="accent1"/>
          </a:lnRef>
          <a:fillRef idx="0">
            <a:schemeClr val="accent1"/>
          </a:fillRef>
          <a:effectRef idx="0">
            <a:schemeClr val="accent1"/>
          </a:effectRef>
          <a:fontRef idx="minor">
            <a:schemeClr val="tx1"/>
          </a:fontRef>
        </p:style>
      </p:cxnSp>
      <p:pic>
        <p:nvPicPr>
          <p:cNvPr id="124" name="Picture 123">
            <a:extLst>
              <a:ext uri="{FF2B5EF4-FFF2-40B4-BE49-F238E27FC236}">
                <a16:creationId xmlns:a16="http://schemas.microsoft.com/office/drawing/2014/main" id="{6298F6CC-2B18-433B-9B30-35E22E58BA2E}"/>
              </a:ext>
            </a:extLst>
          </p:cNvPr>
          <p:cNvPicPr>
            <a:picLocks noChangeAspect="1"/>
          </p:cNvPicPr>
          <p:nvPr userDrawn="1"/>
        </p:nvPicPr>
        <p:blipFill>
          <a:blip r:embed="rId25"/>
          <a:stretch>
            <a:fillRect/>
          </a:stretch>
        </p:blipFill>
        <p:spPr>
          <a:xfrm>
            <a:off x="9210811" y="2387108"/>
            <a:ext cx="2869851" cy="772946"/>
          </a:xfrm>
          <a:prstGeom prst="rect">
            <a:avLst/>
          </a:prstGeom>
        </p:spPr>
      </p:pic>
      <p:pic>
        <p:nvPicPr>
          <p:cNvPr id="125" name="Picture 16">
            <a:extLst>
              <a:ext uri="{FF2B5EF4-FFF2-40B4-BE49-F238E27FC236}">
                <a16:creationId xmlns:a16="http://schemas.microsoft.com/office/drawing/2014/main" id="{A0AEB644-CFF5-4B4B-8E3A-96440112BD3E}"/>
              </a:ext>
            </a:extLst>
          </p:cNvPr>
          <p:cNvPicPr>
            <a:picLocks noChangeAspect="1"/>
          </p:cNvPicPr>
          <p:nvPr userDrawn="1"/>
        </p:nvPicPr>
        <p:blipFill>
          <a:blip r:embed="rId26">
            <a:alphaModFix/>
          </a:blip>
          <a:srcRect/>
          <a:stretch>
            <a:fillRect/>
          </a:stretch>
        </p:blipFill>
        <p:spPr>
          <a:xfrm>
            <a:off x="8447688" y="2443899"/>
            <a:ext cx="798397" cy="444157"/>
          </a:xfrm>
          <a:prstGeom prst="rect">
            <a:avLst/>
          </a:prstGeom>
        </p:spPr>
      </p:pic>
      <p:pic>
        <p:nvPicPr>
          <p:cNvPr id="126" name="Picture 24">
            <a:extLst>
              <a:ext uri="{FF2B5EF4-FFF2-40B4-BE49-F238E27FC236}">
                <a16:creationId xmlns:a16="http://schemas.microsoft.com/office/drawing/2014/main" id="{9FE87998-C0A5-4724-89E8-F01D5A0C40A2}"/>
              </a:ext>
            </a:extLst>
          </p:cNvPr>
          <p:cNvPicPr>
            <a:picLocks noChangeAspect="1"/>
          </p:cNvPicPr>
          <p:nvPr userDrawn="1"/>
        </p:nvPicPr>
        <p:blipFill>
          <a:blip r:embed="rId27">
            <a:alphaModFix/>
          </a:blip>
          <a:srcRect/>
          <a:stretch>
            <a:fillRect/>
          </a:stretch>
        </p:blipFill>
        <p:spPr>
          <a:xfrm>
            <a:off x="8524051" y="3101392"/>
            <a:ext cx="685797" cy="685797"/>
          </a:xfrm>
          <a:prstGeom prst="rect">
            <a:avLst/>
          </a:prstGeom>
        </p:spPr>
      </p:pic>
      <p:pic>
        <p:nvPicPr>
          <p:cNvPr id="127" name="Picture 126">
            <a:extLst>
              <a:ext uri="{FF2B5EF4-FFF2-40B4-BE49-F238E27FC236}">
                <a16:creationId xmlns:a16="http://schemas.microsoft.com/office/drawing/2014/main" id="{96F187B1-75D4-4416-A1BE-2EB2976C9A7E}"/>
              </a:ext>
            </a:extLst>
          </p:cNvPr>
          <p:cNvPicPr>
            <a:picLocks noChangeAspect="1"/>
          </p:cNvPicPr>
          <p:nvPr userDrawn="1"/>
        </p:nvPicPr>
        <p:blipFill>
          <a:blip r:embed="rId28"/>
          <a:stretch>
            <a:fillRect/>
          </a:stretch>
        </p:blipFill>
        <p:spPr>
          <a:xfrm>
            <a:off x="9194229" y="3181871"/>
            <a:ext cx="2864460" cy="827691"/>
          </a:xfrm>
          <a:prstGeom prst="rect">
            <a:avLst/>
          </a:prstGeom>
        </p:spPr>
      </p:pic>
      <p:pic>
        <p:nvPicPr>
          <p:cNvPr id="128" name="Picture 25">
            <a:extLst>
              <a:ext uri="{FF2B5EF4-FFF2-40B4-BE49-F238E27FC236}">
                <a16:creationId xmlns:a16="http://schemas.microsoft.com/office/drawing/2014/main" id="{212127E8-0163-41B4-B38C-6D89E4BB3E9F}"/>
              </a:ext>
            </a:extLst>
          </p:cNvPr>
          <p:cNvPicPr>
            <a:picLocks noChangeAspect="1"/>
          </p:cNvPicPr>
          <p:nvPr userDrawn="1"/>
        </p:nvPicPr>
        <p:blipFill>
          <a:blip r:embed="rId29">
            <a:alphaModFix/>
          </a:blip>
          <a:srcRect/>
          <a:stretch>
            <a:fillRect/>
          </a:stretch>
        </p:blipFill>
        <p:spPr>
          <a:xfrm>
            <a:off x="8524051" y="3954148"/>
            <a:ext cx="756102" cy="756102"/>
          </a:xfrm>
          <a:prstGeom prst="rect">
            <a:avLst/>
          </a:prstGeom>
        </p:spPr>
      </p:pic>
      <p:pic>
        <p:nvPicPr>
          <p:cNvPr id="129" name="Picture 128">
            <a:extLst>
              <a:ext uri="{FF2B5EF4-FFF2-40B4-BE49-F238E27FC236}">
                <a16:creationId xmlns:a16="http://schemas.microsoft.com/office/drawing/2014/main" id="{43341DFC-5EF2-4F23-AE0D-29CB1C6B568D}"/>
              </a:ext>
            </a:extLst>
          </p:cNvPr>
          <p:cNvPicPr>
            <a:picLocks noChangeAspect="1"/>
          </p:cNvPicPr>
          <p:nvPr userDrawn="1"/>
        </p:nvPicPr>
        <p:blipFill>
          <a:blip r:embed="rId30"/>
          <a:stretch>
            <a:fillRect/>
          </a:stretch>
        </p:blipFill>
        <p:spPr>
          <a:xfrm>
            <a:off x="9270171" y="4035272"/>
            <a:ext cx="2876611" cy="772706"/>
          </a:xfrm>
          <a:prstGeom prst="rect">
            <a:avLst/>
          </a:prstGeom>
        </p:spPr>
      </p:pic>
      <p:pic>
        <p:nvPicPr>
          <p:cNvPr id="130" name="Picture 129">
            <a:extLst>
              <a:ext uri="{FF2B5EF4-FFF2-40B4-BE49-F238E27FC236}">
                <a16:creationId xmlns:a16="http://schemas.microsoft.com/office/drawing/2014/main" id="{6669F3C9-4FEE-44CF-963F-30BB26ECC013}"/>
              </a:ext>
            </a:extLst>
          </p:cNvPr>
          <p:cNvPicPr>
            <a:picLocks noChangeAspect="1"/>
          </p:cNvPicPr>
          <p:nvPr userDrawn="1"/>
        </p:nvPicPr>
        <p:blipFill>
          <a:blip r:embed="rId31"/>
          <a:stretch>
            <a:fillRect/>
          </a:stretch>
        </p:blipFill>
        <p:spPr>
          <a:xfrm>
            <a:off x="9270171" y="4935519"/>
            <a:ext cx="2898461" cy="829304"/>
          </a:xfrm>
          <a:prstGeom prst="rect">
            <a:avLst/>
          </a:prstGeom>
        </p:spPr>
      </p:pic>
      <p:pic>
        <p:nvPicPr>
          <p:cNvPr id="131" name="Picture 130">
            <a:extLst>
              <a:ext uri="{FF2B5EF4-FFF2-40B4-BE49-F238E27FC236}">
                <a16:creationId xmlns:a16="http://schemas.microsoft.com/office/drawing/2014/main" id="{94BC179F-AAE1-43AC-B08A-FF282BE9707B}"/>
              </a:ext>
            </a:extLst>
          </p:cNvPr>
          <p:cNvPicPr>
            <a:picLocks noChangeAspect="1"/>
          </p:cNvPicPr>
          <p:nvPr userDrawn="1"/>
        </p:nvPicPr>
        <p:blipFill>
          <a:blip r:embed="rId32"/>
          <a:stretch>
            <a:fillRect/>
          </a:stretch>
        </p:blipFill>
        <p:spPr>
          <a:xfrm>
            <a:off x="8297715" y="5472141"/>
            <a:ext cx="3780223" cy="1374627"/>
          </a:xfrm>
          <a:prstGeom prst="rect">
            <a:avLst/>
          </a:prstGeom>
        </p:spPr>
      </p:pic>
      <p:pic>
        <p:nvPicPr>
          <p:cNvPr id="132" name="Picture 26">
            <a:extLst>
              <a:ext uri="{FF2B5EF4-FFF2-40B4-BE49-F238E27FC236}">
                <a16:creationId xmlns:a16="http://schemas.microsoft.com/office/drawing/2014/main" id="{1A5998BD-8877-42C8-8BE7-EE97A4688A1F}"/>
              </a:ext>
            </a:extLst>
          </p:cNvPr>
          <p:cNvPicPr>
            <a:picLocks noChangeAspect="1"/>
          </p:cNvPicPr>
          <p:nvPr userDrawn="1"/>
        </p:nvPicPr>
        <p:blipFill>
          <a:blip r:embed="rId33" cstate="print">
            <a:alphaModFix/>
            <a:extLst>
              <a:ext uri="{28A0092B-C50C-407E-A947-70E740481C1C}">
                <a14:useLocalDpi xmlns:a14="http://schemas.microsoft.com/office/drawing/2010/main"/>
              </a:ext>
            </a:extLst>
          </a:blip>
          <a:srcRect/>
          <a:stretch>
            <a:fillRect/>
          </a:stretch>
        </p:blipFill>
        <p:spPr>
          <a:xfrm>
            <a:off x="8545324" y="4841556"/>
            <a:ext cx="733893" cy="733893"/>
          </a:xfrm>
          <a:prstGeom prst="rect">
            <a:avLst/>
          </a:prstGeom>
        </p:spPr>
      </p:pic>
    </p:spTree>
    <p:extLst>
      <p:ext uri="{BB962C8B-B14F-4D97-AF65-F5344CB8AC3E}">
        <p14:creationId xmlns:p14="http://schemas.microsoft.com/office/powerpoint/2010/main" val="1544800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Why LCL with RIM? Inventory Control">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48" name="Isosceles Triangle 47">
            <a:extLst>
              <a:ext uri="{FF2B5EF4-FFF2-40B4-BE49-F238E27FC236}">
                <a16:creationId xmlns:a16="http://schemas.microsoft.com/office/drawing/2014/main" id="{5527A61B-8220-49AF-98E3-541219B6E4F3}"/>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9" name="Picture 48">
            <a:extLst>
              <a:ext uri="{FF2B5EF4-FFF2-40B4-BE49-F238E27FC236}">
                <a16:creationId xmlns:a16="http://schemas.microsoft.com/office/drawing/2014/main" id="{BBD59423-D3D2-4DC7-AA19-3F5CA5DEA70E}"/>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23" name="Picture 2" descr="Forester Regular">
            <a:extLst>
              <a:ext uri="{FF2B5EF4-FFF2-40B4-BE49-F238E27FC236}">
                <a16:creationId xmlns:a16="http://schemas.microsoft.com/office/drawing/2014/main" id="{BA0C416A-1B8B-4D6C-8345-7E3FE21E2EE6}"/>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32" name="Title 1">
            <a:extLst>
              <a:ext uri="{FF2B5EF4-FFF2-40B4-BE49-F238E27FC236}">
                <a16:creationId xmlns:a16="http://schemas.microsoft.com/office/drawing/2014/main" id="{B720EBD2-3F0C-4CD2-AF20-B5E37EAC82E8}"/>
              </a:ext>
            </a:extLst>
          </p:cNvPr>
          <p:cNvSpPr txBox="1">
            <a:spLocks/>
          </p:cNvSpPr>
          <p:nvPr userDrawn="1"/>
        </p:nvSpPr>
        <p:spPr>
          <a:xfrm>
            <a:off x="250952" y="237019"/>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Why LCL with </a:t>
            </a:r>
            <a:r>
              <a:rPr lang="en-US" sz="3200" dirty="0">
                <a:solidFill>
                  <a:schemeClr val="accent1"/>
                </a:solidFill>
              </a:rPr>
              <a:t>RIM</a:t>
            </a:r>
            <a:r>
              <a:rPr lang="en-US" sz="3200" dirty="0">
                <a:solidFill>
                  <a:schemeClr val="tx2"/>
                </a:solidFill>
              </a:rPr>
              <a:t>?</a:t>
            </a:r>
          </a:p>
        </p:txBody>
      </p:sp>
      <p:sp>
        <p:nvSpPr>
          <p:cNvPr id="33" name="Rectangle 32">
            <a:extLst>
              <a:ext uri="{FF2B5EF4-FFF2-40B4-BE49-F238E27FC236}">
                <a16:creationId xmlns:a16="http://schemas.microsoft.com/office/drawing/2014/main" id="{7CDE4058-7006-4385-9485-71939B97E837}"/>
              </a:ext>
            </a:extLst>
          </p:cNvPr>
          <p:cNvSpPr/>
          <p:nvPr userDrawn="1"/>
        </p:nvSpPr>
        <p:spPr>
          <a:xfrm>
            <a:off x="81810" y="2178464"/>
            <a:ext cx="2880360" cy="3660032"/>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a:extLst>
              <a:ext uri="{FF2B5EF4-FFF2-40B4-BE49-F238E27FC236}">
                <a16:creationId xmlns:a16="http://schemas.microsoft.com/office/drawing/2014/main" id="{0D18996F-33A3-41F9-8D62-1FA6DC3F8D4D}"/>
              </a:ext>
            </a:extLst>
          </p:cNvPr>
          <p:cNvSpPr/>
          <p:nvPr userDrawn="1"/>
        </p:nvSpPr>
        <p:spPr>
          <a:xfrm>
            <a:off x="3120259" y="2178463"/>
            <a:ext cx="2880360" cy="3660032"/>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7B3A51A9-A9F7-4CBE-ACD1-7730091CB9C6}"/>
              </a:ext>
            </a:extLst>
          </p:cNvPr>
          <p:cNvSpPr/>
          <p:nvPr userDrawn="1"/>
        </p:nvSpPr>
        <p:spPr>
          <a:xfrm>
            <a:off x="6158708" y="2178463"/>
            <a:ext cx="2880360" cy="3660032"/>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a:extLst>
              <a:ext uri="{FF2B5EF4-FFF2-40B4-BE49-F238E27FC236}">
                <a16:creationId xmlns:a16="http://schemas.microsoft.com/office/drawing/2014/main" id="{18CF7303-ACAA-4708-91E6-842B8BD66BC5}"/>
              </a:ext>
            </a:extLst>
          </p:cNvPr>
          <p:cNvSpPr/>
          <p:nvPr userDrawn="1"/>
        </p:nvSpPr>
        <p:spPr>
          <a:xfrm>
            <a:off x="9197157" y="2178462"/>
            <a:ext cx="2880360" cy="3660032"/>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7" name="Picture 8" descr="Youth Touch DEMO Regular">
            <a:extLst>
              <a:ext uri="{FF2B5EF4-FFF2-40B4-BE49-F238E27FC236}">
                <a16:creationId xmlns:a16="http://schemas.microsoft.com/office/drawing/2014/main" id="{27FC6459-27F9-47A2-B3C4-B7ED045C5BF4}"/>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162737" y="1537747"/>
            <a:ext cx="4755554" cy="1046221"/>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37">
            <a:extLst>
              <a:ext uri="{FF2B5EF4-FFF2-40B4-BE49-F238E27FC236}">
                <a16:creationId xmlns:a16="http://schemas.microsoft.com/office/drawing/2014/main" id="{324BC89D-42D4-4429-986D-67D40F5DA760}"/>
              </a:ext>
            </a:extLst>
          </p:cNvPr>
          <p:cNvSpPr/>
          <p:nvPr userDrawn="1"/>
        </p:nvSpPr>
        <p:spPr>
          <a:xfrm>
            <a:off x="81810" y="2508806"/>
            <a:ext cx="2880360" cy="1569660"/>
          </a:xfrm>
          <a:prstGeom prst="rect">
            <a:avLst/>
          </a:prstGeom>
        </p:spPr>
        <p:txBody>
          <a:bodyPr wrap="square">
            <a:spAutoFit/>
          </a:bodyPr>
          <a:lstStyle/>
          <a:p>
            <a:pPr algn="ctr"/>
            <a:r>
              <a:rPr lang="en-US" sz="2400" dirty="0"/>
              <a:t>Ability to </a:t>
            </a:r>
            <a:r>
              <a:rPr lang="en-US" sz="2400" b="1" dirty="0">
                <a:solidFill>
                  <a:schemeClr val="accent1"/>
                </a:solidFill>
              </a:rPr>
              <a:t>consistently</a:t>
            </a:r>
            <a:r>
              <a:rPr lang="en-US" sz="2400" dirty="0"/>
              <a:t> move inventory at the levels you need.</a:t>
            </a:r>
          </a:p>
        </p:txBody>
      </p:sp>
      <p:pic>
        <p:nvPicPr>
          <p:cNvPr id="39" name="Picture 2" descr="Inventory free icon">
            <a:extLst>
              <a:ext uri="{FF2B5EF4-FFF2-40B4-BE49-F238E27FC236}">
                <a16:creationId xmlns:a16="http://schemas.microsoft.com/office/drawing/2014/main" id="{C1447625-BE41-4308-BE0D-0F5614198B9E}"/>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843582" y="4201829"/>
            <a:ext cx="1356816" cy="1356816"/>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a16="http://schemas.microsoft.com/office/drawing/2014/main" id="{CEFE936F-FC5A-4496-A9BA-831706568612}"/>
              </a:ext>
            </a:extLst>
          </p:cNvPr>
          <p:cNvSpPr/>
          <p:nvPr userDrawn="1"/>
        </p:nvSpPr>
        <p:spPr>
          <a:xfrm>
            <a:off x="3120259" y="4280073"/>
            <a:ext cx="2880360" cy="1200329"/>
          </a:xfrm>
          <a:prstGeom prst="rect">
            <a:avLst/>
          </a:prstGeom>
        </p:spPr>
        <p:txBody>
          <a:bodyPr wrap="square">
            <a:spAutoFit/>
          </a:bodyPr>
          <a:lstStyle/>
          <a:p>
            <a:pPr algn="ctr"/>
            <a:r>
              <a:rPr lang="en-US" sz="2400" dirty="0"/>
              <a:t>Ability to have the </a:t>
            </a:r>
            <a:r>
              <a:rPr lang="en-US" sz="2400" b="1" dirty="0">
                <a:solidFill>
                  <a:schemeClr val="accent1"/>
                </a:solidFill>
              </a:rPr>
              <a:t>correct</a:t>
            </a:r>
            <a:r>
              <a:rPr lang="en-US" sz="2400" dirty="0"/>
              <a:t> inventory when you need it.</a:t>
            </a:r>
          </a:p>
        </p:txBody>
      </p:sp>
      <p:pic>
        <p:nvPicPr>
          <p:cNvPr id="41" name="Picture 4" descr="Inventory free icon">
            <a:extLst>
              <a:ext uri="{FF2B5EF4-FFF2-40B4-BE49-F238E27FC236}">
                <a16:creationId xmlns:a16="http://schemas.microsoft.com/office/drawing/2014/main" id="{987322DD-EFAB-4B04-B810-9F781D706931}"/>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3847900" y="2581097"/>
            <a:ext cx="1425078" cy="1425078"/>
          </a:xfrm>
          <a:prstGeom prst="rect">
            <a:avLst/>
          </a:prstGeom>
          <a:noFill/>
          <a:extLst>
            <a:ext uri="{909E8E84-426E-40DD-AFC4-6F175D3DCCD1}">
              <a14:hiddenFill xmlns:a14="http://schemas.microsoft.com/office/drawing/2010/main">
                <a:solidFill>
                  <a:srgbClr val="FFFFFF"/>
                </a:solidFill>
              </a14:hiddenFill>
            </a:ext>
          </a:extLst>
        </p:spPr>
      </p:pic>
      <p:sp>
        <p:nvSpPr>
          <p:cNvPr id="42" name="Rectangle 41">
            <a:extLst>
              <a:ext uri="{FF2B5EF4-FFF2-40B4-BE49-F238E27FC236}">
                <a16:creationId xmlns:a16="http://schemas.microsoft.com/office/drawing/2014/main" id="{C5F5B07E-E332-4022-80F0-E56C946D2712}"/>
              </a:ext>
            </a:extLst>
          </p:cNvPr>
          <p:cNvSpPr/>
          <p:nvPr userDrawn="1"/>
        </p:nvSpPr>
        <p:spPr>
          <a:xfrm>
            <a:off x="6158709" y="2581097"/>
            <a:ext cx="2880359" cy="1200329"/>
          </a:xfrm>
          <a:prstGeom prst="rect">
            <a:avLst/>
          </a:prstGeom>
        </p:spPr>
        <p:txBody>
          <a:bodyPr wrap="square">
            <a:spAutoFit/>
          </a:bodyPr>
          <a:lstStyle/>
          <a:p>
            <a:pPr algn="ctr"/>
            <a:r>
              <a:rPr lang="en-US" sz="2400" b="1" dirty="0">
                <a:solidFill>
                  <a:schemeClr val="accent1"/>
                </a:solidFill>
              </a:rPr>
              <a:t>Reduce</a:t>
            </a:r>
            <a:r>
              <a:rPr lang="en-US" sz="2400" dirty="0"/>
              <a:t> carrying costs at origin and destination.</a:t>
            </a:r>
          </a:p>
        </p:txBody>
      </p:sp>
      <p:pic>
        <p:nvPicPr>
          <p:cNvPr id="43" name="Picture 8" descr="Recession free icon">
            <a:extLst>
              <a:ext uri="{FF2B5EF4-FFF2-40B4-BE49-F238E27FC236}">
                <a16:creationId xmlns:a16="http://schemas.microsoft.com/office/drawing/2014/main" id="{87F01603-E3FB-4CC5-BDCE-3FB0A15EEFA8}"/>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6833347" y="4074720"/>
            <a:ext cx="1470481" cy="1470481"/>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43">
            <a:extLst>
              <a:ext uri="{FF2B5EF4-FFF2-40B4-BE49-F238E27FC236}">
                <a16:creationId xmlns:a16="http://schemas.microsoft.com/office/drawing/2014/main" id="{0775B81C-EA01-49CF-B445-1361B09899D6}"/>
              </a:ext>
            </a:extLst>
          </p:cNvPr>
          <p:cNvSpPr/>
          <p:nvPr userDrawn="1"/>
        </p:nvSpPr>
        <p:spPr>
          <a:xfrm>
            <a:off x="9197157" y="4280073"/>
            <a:ext cx="2880360" cy="1200329"/>
          </a:xfrm>
          <a:prstGeom prst="rect">
            <a:avLst/>
          </a:prstGeom>
        </p:spPr>
        <p:txBody>
          <a:bodyPr wrap="square">
            <a:spAutoFit/>
          </a:bodyPr>
          <a:lstStyle/>
          <a:p>
            <a:pPr algn="ctr"/>
            <a:r>
              <a:rPr lang="en-US" sz="2400" b="1" dirty="0">
                <a:solidFill>
                  <a:schemeClr val="accent1"/>
                </a:solidFill>
              </a:rPr>
              <a:t>Reduce</a:t>
            </a:r>
            <a:r>
              <a:rPr lang="en-US" sz="2400" dirty="0"/>
              <a:t> peaks and valleys of inventory levels.</a:t>
            </a:r>
          </a:p>
        </p:txBody>
      </p:sp>
      <p:grpSp>
        <p:nvGrpSpPr>
          <p:cNvPr id="45" name="Group 44">
            <a:extLst>
              <a:ext uri="{FF2B5EF4-FFF2-40B4-BE49-F238E27FC236}">
                <a16:creationId xmlns:a16="http://schemas.microsoft.com/office/drawing/2014/main" id="{E692E0BB-0B3C-49AA-A9DF-4E791C50DD30}"/>
              </a:ext>
            </a:extLst>
          </p:cNvPr>
          <p:cNvGrpSpPr/>
          <p:nvPr userDrawn="1"/>
        </p:nvGrpSpPr>
        <p:grpSpPr>
          <a:xfrm>
            <a:off x="9837630" y="2475305"/>
            <a:ext cx="1599414" cy="1599415"/>
            <a:chOff x="9581730" y="2032033"/>
            <a:chExt cx="2143607" cy="2143608"/>
          </a:xfrm>
        </p:grpSpPr>
        <p:pic>
          <p:nvPicPr>
            <p:cNvPr id="46" name="Picture 10" descr="Bar graph free icon">
              <a:extLst>
                <a:ext uri="{FF2B5EF4-FFF2-40B4-BE49-F238E27FC236}">
                  <a16:creationId xmlns:a16="http://schemas.microsoft.com/office/drawing/2014/main" id="{596FD9C8-CCA4-4D48-899D-EEF2F93474CF}"/>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10078621" y="2558962"/>
              <a:ext cx="1101863" cy="1101863"/>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2" descr="No stopping free icon">
              <a:extLst>
                <a:ext uri="{FF2B5EF4-FFF2-40B4-BE49-F238E27FC236}">
                  <a16:creationId xmlns:a16="http://schemas.microsoft.com/office/drawing/2014/main" id="{1620BBBB-939A-44C3-AF65-8D960008FEF4}"/>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0" b="97266" l="0" r="100000">
                          <a14:backgroundMark x1="24219" y1="34375" x2="24609" y2="34375"/>
                          <a14:backgroundMark x1="29688" y1="33789" x2="28711" y2="35156"/>
                          <a14:backgroundMark x1="27344" y1="38281" x2="26953" y2="40625"/>
                          <a14:backgroundMark x1="29688" y1="41797" x2="30273" y2="42969"/>
                          <a14:backgroundMark x1="33594" y1="41602" x2="37305" y2="37500"/>
                          <a14:backgroundMark x1="42969" y1="33398" x2="43555" y2="33008"/>
                          <a14:backgroundMark x1="50781" y1="29492" x2="50781" y2="29492"/>
                          <a14:backgroundMark x1="50977" y1="25000" x2="50195" y2="23828"/>
                          <a14:backgroundMark x1="45117" y1="21094" x2="41016" y2="21875"/>
                          <a14:backgroundMark x1="36133" y1="23828" x2="33789" y2="24609"/>
                          <a14:backgroundMark x1="29492" y1="27734" x2="28320" y2="29688"/>
                          <a14:backgroundMark x1="26172" y1="35352" x2="25781" y2="36719"/>
                          <a14:backgroundMark x1="71289" y1="51172" x2="71289" y2="51172"/>
                          <a14:backgroundMark x1="60742" y1="57813" x2="56641" y2="60938"/>
                          <a14:backgroundMark x1="52930" y1="64648" x2="50781" y2="67188"/>
                          <a14:backgroundMark x1="50586" y1="68945" x2="51172" y2="70508"/>
                          <a14:backgroundMark x1="62891" y1="70703" x2="65820" y2="69336"/>
                          <a14:backgroundMark x1="74414" y1="63867" x2="75000" y2="61914"/>
                          <a14:backgroundMark x1="75586" y1="54297" x2="74805" y2="52734"/>
                          <a14:backgroundMark x1="73242" y1="48633" x2="73242" y2="48633"/>
                          <a14:backgroundMark x1="70703" y1="48438" x2="66211" y2="52148"/>
                          <a14:backgroundMark x1="60352" y1="57031" x2="55664" y2="61914"/>
                          <a14:backgroundMark x1="49023" y1="67383" x2="47461" y2="68555"/>
                          <a14:backgroundMark x1="46680" y1="70703" x2="46680" y2="70898"/>
                        </a14:backgroundRemoval>
                      </a14:imgEffect>
                    </a14:imgLayer>
                  </a14:imgProps>
                </a:ext>
                <a:ext uri="{28A0092B-C50C-407E-A947-70E740481C1C}">
                  <a14:useLocalDpi xmlns:a14="http://schemas.microsoft.com/office/drawing/2010/main"/>
                </a:ext>
              </a:extLst>
            </a:blip>
            <a:srcRect/>
            <a:stretch>
              <a:fillRect/>
            </a:stretch>
          </p:blipFill>
          <p:spPr bwMode="auto">
            <a:xfrm>
              <a:off x="9581730" y="2032033"/>
              <a:ext cx="2143607" cy="214360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064349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Why LCL with RIM? Flexibility">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C1F7F9D-44BC-488D-8806-84DF00D7D67A}"/>
              </a:ext>
            </a:extLst>
          </p:cNvPr>
          <p:cNvGrpSpPr/>
          <p:nvPr userDrawn="1"/>
        </p:nvGrpSpPr>
        <p:grpSpPr>
          <a:xfrm>
            <a:off x="-24056" y="6015226"/>
            <a:ext cx="5312336" cy="853408"/>
            <a:chOff x="-24056" y="6188095"/>
            <a:chExt cx="4489377" cy="669905"/>
          </a:xfrm>
        </p:grpSpPr>
        <p:sp>
          <p:nvSpPr>
            <p:cNvPr id="36" name="Isosceles Triangle 35">
              <a:extLst>
                <a:ext uri="{FF2B5EF4-FFF2-40B4-BE49-F238E27FC236}">
                  <a16:creationId xmlns:a16="http://schemas.microsoft.com/office/drawing/2014/main" id="{FB81003D-314D-475A-A87D-F18B7BD63D16}"/>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E0119F20-7F9C-42F9-B74F-ADD0B11936FB}"/>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5" name="Picture 2" descr="Forester Regular">
            <a:extLst>
              <a:ext uri="{FF2B5EF4-FFF2-40B4-BE49-F238E27FC236}">
                <a16:creationId xmlns:a16="http://schemas.microsoft.com/office/drawing/2014/main" id="{FA07D472-E876-4B39-9F3A-8483219FA4F8}"/>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57" name="Title 1">
            <a:extLst>
              <a:ext uri="{FF2B5EF4-FFF2-40B4-BE49-F238E27FC236}">
                <a16:creationId xmlns:a16="http://schemas.microsoft.com/office/drawing/2014/main" id="{3CDDCCA0-7A58-4A05-AAA7-00422BEAFFCD}"/>
              </a:ext>
            </a:extLst>
          </p:cNvPr>
          <p:cNvSpPr txBox="1">
            <a:spLocks/>
          </p:cNvSpPr>
          <p:nvPr userDrawn="1"/>
        </p:nvSpPr>
        <p:spPr>
          <a:xfrm>
            <a:off x="250952" y="273595"/>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Why LCL with </a:t>
            </a:r>
            <a:r>
              <a:rPr lang="en-US" sz="3200" dirty="0">
                <a:solidFill>
                  <a:schemeClr val="accent1"/>
                </a:solidFill>
              </a:rPr>
              <a:t>RIM</a:t>
            </a:r>
            <a:r>
              <a:rPr lang="en-US" sz="3200" dirty="0">
                <a:solidFill>
                  <a:schemeClr val="tx2"/>
                </a:solidFill>
              </a:rPr>
              <a:t>?</a:t>
            </a:r>
          </a:p>
        </p:txBody>
      </p:sp>
      <p:sp>
        <p:nvSpPr>
          <p:cNvPr id="58" name="Rectangle 57">
            <a:extLst>
              <a:ext uri="{FF2B5EF4-FFF2-40B4-BE49-F238E27FC236}">
                <a16:creationId xmlns:a16="http://schemas.microsoft.com/office/drawing/2014/main" id="{ABF75FF1-818E-4E5F-976E-CF53731F4B3B}"/>
              </a:ext>
            </a:extLst>
          </p:cNvPr>
          <p:cNvSpPr/>
          <p:nvPr userDrawn="1"/>
        </p:nvSpPr>
        <p:spPr>
          <a:xfrm>
            <a:off x="250952" y="1989493"/>
            <a:ext cx="3641115" cy="1038366"/>
          </a:xfrm>
          <a:prstGeom prst="rect">
            <a:avLst/>
          </a:prstGeom>
          <a:solidFill>
            <a:schemeClr val="bg2"/>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a:extLst>
              <a:ext uri="{FF2B5EF4-FFF2-40B4-BE49-F238E27FC236}">
                <a16:creationId xmlns:a16="http://schemas.microsoft.com/office/drawing/2014/main" id="{56A97719-B885-412E-9F9D-EA101988F0D4}"/>
              </a:ext>
            </a:extLst>
          </p:cNvPr>
          <p:cNvSpPr/>
          <p:nvPr userDrawn="1"/>
        </p:nvSpPr>
        <p:spPr>
          <a:xfrm>
            <a:off x="4031244" y="1989492"/>
            <a:ext cx="3641115" cy="3713334"/>
          </a:xfrm>
          <a:prstGeom prst="rect">
            <a:avLst/>
          </a:prstGeom>
          <a:solidFill>
            <a:schemeClr val="tx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a:extLst>
              <a:ext uri="{FF2B5EF4-FFF2-40B4-BE49-F238E27FC236}">
                <a16:creationId xmlns:a16="http://schemas.microsoft.com/office/drawing/2014/main" id="{2631B40E-5113-4149-A1BB-AA653E29267F}"/>
              </a:ext>
            </a:extLst>
          </p:cNvPr>
          <p:cNvSpPr/>
          <p:nvPr userDrawn="1"/>
        </p:nvSpPr>
        <p:spPr>
          <a:xfrm>
            <a:off x="250952" y="3155179"/>
            <a:ext cx="3641115" cy="2547647"/>
          </a:xfrm>
          <a:prstGeom prst="rect">
            <a:avLst/>
          </a:prstGeom>
          <a:solidFill>
            <a:schemeClr val="bg2"/>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a:extLst>
              <a:ext uri="{FF2B5EF4-FFF2-40B4-BE49-F238E27FC236}">
                <a16:creationId xmlns:a16="http://schemas.microsoft.com/office/drawing/2014/main" id="{B58AB15B-ED7E-41F0-98F5-F0EE62F541BE}"/>
              </a:ext>
            </a:extLst>
          </p:cNvPr>
          <p:cNvSpPr/>
          <p:nvPr userDrawn="1"/>
        </p:nvSpPr>
        <p:spPr>
          <a:xfrm>
            <a:off x="7811536" y="1989491"/>
            <a:ext cx="3991337" cy="1796509"/>
          </a:xfrm>
          <a:prstGeom prst="rect">
            <a:avLst/>
          </a:prstGeom>
          <a:solidFill>
            <a:schemeClr val="bg2"/>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a:extLst>
              <a:ext uri="{FF2B5EF4-FFF2-40B4-BE49-F238E27FC236}">
                <a16:creationId xmlns:a16="http://schemas.microsoft.com/office/drawing/2014/main" id="{78E89D02-95FA-437F-A603-7C7F2354ACA6}"/>
              </a:ext>
            </a:extLst>
          </p:cNvPr>
          <p:cNvSpPr/>
          <p:nvPr userDrawn="1"/>
        </p:nvSpPr>
        <p:spPr>
          <a:xfrm>
            <a:off x="262246" y="2000622"/>
            <a:ext cx="2149137" cy="1015663"/>
          </a:xfrm>
          <a:prstGeom prst="rect">
            <a:avLst/>
          </a:prstGeom>
        </p:spPr>
        <p:txBody>
          <a:bodyPr wrap="square">
            <a:spAutoFit/>
          </a:bodyPr>
          <a:lstStyle/>
          <a:p>
            <a:pPr algn="ctr"/>
            <a:r>
              <a:rPr lang="en-US" sz="2000" dirty="0">
                <a:solidFill>
                  <a:schemeClr val="accent6"/>
                </a:solidFill>
              </a:rPr>
              <a:t>Move freight </a:t>
            </a:r>
            <a:r>
              <a:rPr lang="en-US" sz="2000" b="1" dirty="0">
                <a:solidFill>
                  <a:schemeClr val="accent1"/>
                </a:solidFill>
              </a:rPr>
              <a:t>when</a:t>
            </a:r>
            <a:r>
              <a:rPr lang="en-US" sz="2000" dirty="0">
                <a:solidFill>
                  <a:schemeClr val="accent6"/>
                </a:solidFill>
              </a:rPr>
              <a:t> and </a:t>
            </a:r>
            <a:r>
              <a:rPr lang="en-US" sz="2000" b="1" dirty="0">
                <a:solidFill>
                  <a:schemeClr val="accent1"/>
                </a:solidFill>
              </a:rPr>
              <a:t>how</a:t>
            </a:r>
            <a:r>
              <a:rPr lang="en-US" sz="2000" dirty="0">
                <a:solidFill>
                  <a:schemeClr val="accent6"/>
                </a:solidFill>
              </a:rPr>
              <a:t> you need it.</a:t>
            </a:r>
          </a:p>
        </p:txBody>
      </p:sp>
      <p:pic>
        <p:nvPicPr>
          <p:cNvPr id="63" name="Picture 6" descr="Youth Touch DEMO Regular">
            <a:extLst>
              <a:ext uri="{FF2B5EF4-FFF2-40B4-BE49-F238E27FC236}">
                <a16:creationId xmlns:a16="http://schemas.microsoft.com/office/drawing/2014/main" id="{A2D9FF70-44EB-4E1E-B8F6-4D52B615B617}"/>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401423" y="1329242"/>
            <a:ext cx="2735677" cy="1095803"/>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63">
            <a:extLst>
              <a:ext uri="{FF2B5EF4-FFF2-40B4-BE49-F238E27FC236}">
                <a16:creationId xmlns:a16="http://schemas.microsoft.com/office/drawing/2014/main" id="{85DB10B0-34BA-4701-AA7A-B0E0CD300271}"/>
              </a:ext>
            </a:extLst>
          </p:cNvPr>
          <p:cNvSpPr/>
          <p:nvPr userDrawn="1"/>
        </p:nvSpPr>
        <p:spPr>
          <a:xfrm>
            <a:off x="7811536" y="3906317"/>
            <a:ext cx="3991337" cy="1796509"/>
          </a:xfrm>
          <a:prstGeom prst="rect">
            <a:avLst/>
          </a:prstGeom>
          <a:solidFill>
            <a:schemeClr val="bg2"/>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5" name="Picture 64">
            <a:extLst>
              <a:ext uri="{FF2B5EF4-FFF2-40B4-BE49-F238E27FC236}">
                <a16:creationId xmlns:a16="http://schemas.microsoft.com/office/drawing/2014/main" id="{9CFF4C81-AFCA-45F3-84E3-11E8C632D3B1}"/>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2901401" y="2115901"/>
            <a:ext cx="808251" cy="808251"/>
          </a:xfrm>
          <a:prstGeom prst="rect">
            <a:avLst/>
          </a:prstGeom>
        </p:spPr>
      </p:pic>
      <p:sp>
        <p:nvSpPr>
          <p:cNvPr id="66" name="Rectangle 65">
            <a:extLst>
              <a:ext uri="{FF2B5EF4-FFF2-40B4-BE49-F238E27FC236}">
                <a16:creationId xmlns:a16="http://schemas.microsoft.com/office/drawing/2014/main" id="{05E655DE-178C-434B-B9DF-4D1069A613A2}"/>
              </a:ext>
            </a:extLst>
          </p:cNvPr>
          <p:cNvSpPr/>
          <p:nvPr userDrawn="1"/>
        </p:nvSpPr>
        <p:spPr>
          <a:xfrm>
            <a:off x="250952" y="3150847"/>
            <a:ext cx="3641115" cy="707886"/>
          </a:xfrm>
          <a:prstGeom prst="rect">
            <a:avLst/>
          </a:prstGeom>
        </p:spPr>
        <p:txBody>
          <a:bodyPr wrap="square">
            <a:spAutoFit/>
          </a:bodyPr>
          <a:lstStyle/>
          <a:p>
            <a:pPr algn="ctr"/>
            <a:r>
              <a:rPr lang="en-US" sz="2000" dirty="0">
                <a:solidFill>
                  <a:schemeClr val="accent6"/>
                </a:solidFill>
              </a:rPr>
              <a:t>Pickup and delivery </a:t>
            </a:r>
            <a:r>
              <a:rPr lang="en-US" sz="2000" b="1" dirty="0">
                <a:solidFill>
                  <a:schemeClr val="accent1"/>
                </a:solidFill>
              </a:rPr>
              <a:t>efficiency</a:t>
            </a:r>
            <a:r>
              <a:rPr lang="en-US" sz="2000" dirty="0">
                <a:solidFill>
                  <a:schemeClr val="accent6"/>
                </a:solidFill>
              </a:rPr>
              <a:t>.</a:t>
            </a:r>
          </a:p>
        </p:txBody>
      </p:sp>
      <p:sp>
        <p:nvSpPr>
          <p:cNvPr id="67" name="Rectangle 66">
            <a:extLst>
              <a:ext uri="{FF2B5EF4-FFF2-40B4-BE49-F238E27FC236}">
                <a16:creationId xmlns:a16="http://schemas.microsoft.com/office/drawing/2014/main" id="{EEFADA88-8690-43E9-AEEC-B942D904F2E7}"/>
              </a:ext>
            </a:extLst>
          </p:cNvPr>
          <p:cNvSpPr/>
          <p:nvPr userDrawn="1"/>
        </p:nvSpPr>
        <p:spPr>
          <a:xfrm>
            <a:off x="262246" y="4602010"/>
            <a:ext cx="3629821" cy="1077218"/>
          </a:xfrm>
          <a:prstGeom prst="rect">
            <a:avLst/>
          </a:prstGeom>
        </p:spPr>
        <p:txBody>
          <a:bodyPr wrap="square">
            <a:spAutoFit/>
          </a:bodyPr>
          <a:lstStyle/>
          <a:p>
            <a:pPr marL="342900" indent="-342900">
              <a:buFont typeface="+mj-lt"/>
              <a:buAutoNum type="arabicPeriod"/>
            </a:pPr>
            <a:r>
              <a:rPr lang="en-US" sz="1600" dirty="0"/>
              <a:t>Milk runs picking up from or delivering to </a:t>
            </a:r>
            <a:r>
              <a:rPr lang="en-US" sz="1600" b="1" dirty="0"/>
              <a:t>multiple locations</a:t>
            </a:r>
            <a:r>
              <a:rPr lang="en-US" sz="1600" dirty="0"/>
              <a:t>.</a:t>
            </a:r>
          </a:p>
          <a:p>
            <a:pPr marL="342900" indent="-342900">
              <a:buFont typeface="+mj-lt"/>
              <a:buAutoNum type="arabicPeriod"/>
            </a:pPr>
            <a:r>
              <a:rPr lang="en-US" sz="1600" dirty="0"/>
              <a:t>Partial loaded containers for </a:t>
            </a:r>
            <a:r>
              <a:rPr lang="en-US" sz="1600" b="1" dirty="0"/>
              <a:t>maximized</a:t>
            </a:r>
            <a:r>
              <a:rPr lang="en-US" sz="1600" dirty="0"/>
              <a:t> delivery savings.</a:t>
            </a:r>
          </a:p>
        </p:txBody>
      </p:sp>
      <p:pic>
        <p:nvPicPr>
          <p:cNvPr id="68" name="Picture 67">
            <a:extLst>
              <a:ext uri="{FF2B5EF4-FFF2-40B4-BE49-F238E27FC236}">
                <a16:creationId xmlns:a16="http://schemas.microsoft.com/office/drawing/2014/main" id="{167EDAEC-1824-4F4D-941F-0750571B3260}"/>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583598" y="3804958"/>
            <a:ext cx="975821" cy="975821"/>
          </a:xfrm>
          <a:prstGeom prst="rect">
            <a:avLst/>
          </a:prstGeom>
        </p:spPr>
      </p:pic>
      <p:sp>
        <p:nvSpPr>
          <p:cNvPr id="69" name="Rectangle 68">
            <a:extLst>
              <a:ext uri="{FF2B5EF4-FFF2-40B4-BE49-F238E27FC236}">
                <a16:creationId xmlns:a16="http://schemas.microsoft.com/office/drawing/2014/main" id="{A8B2F2F3-FE7A-4523-AE47-74DD65D6D0B3}"/>
              </a:ext>
            </a:extLst>
          </p:cNvPr>
          <p:cNvSpPr/>
          <p:nvPr userDrawn="1"/>
        </p:nvSpPr>
        <p:spPr>
          <a:xfrm>
            <a:off x="4042537" y="2073752"/>
            <a:ext cx="3629821" cy="954107"/>
          </a:xfrm>
          <a:prstGeom prst="rect">
            <a:avLst/>
          </a:prstGeom>
        </p:spPr>
        <p:txBody>
          <a:bodyPr wrap="square">
            <a:spAutoFit/>
          </a:bodyPr>
          <a:lstStyle/>
          <a:p>
            <a:pPr algn="ctr"/>
            <a:r>
              <a:rPr lang="en-US" sz="2800" dirty="0">
                <a:solidFill>
                  <a:schemeClr val="bg1"/>
                </a:solidFill>
              </a:rPr>
              <a:t>Additional Freight </a:t>
            </a:r>
            <a:r>
              <a:rPr lang="en-US" sz="2800" b="1" dirty="0">
                <a:solidFill>
                  <a:schemeClr val="bg1"/>
                </a:solidFill>
              </a:rPr>
              <a:t>services</a:t>
            </a:r>
            <a:r>
              <a:rPr lang="en-US" sz="2800" dirty="0">
                <a:solidFill>
                  <a:schemeClr val="bg1"/>
                </a:solidFill>
              </a:rPr>
              <a:t>.</a:t>
            </a:r>
          </a:p>
        </p:txBody>
      </p:sp>
      <p:sp>
        <p:nvSpPr>
          <p:cNvPr id="70" name="Rectangle 69">
            <a:extLst>
              <a:ext uri="{FF2B5EF4-FFF2-40B4-BE49-F238E27FC236}">
                <a16:creationId xmlns:a16="http://schemas.microsoft.com/office/drawing/2014/main" id="{56A07E90-5369-4DD4-9909-B32113248F8E}"/>
              </a:ext>
            </a:extLst>
          </p:cNvPr>
          <p:cNvSpPr/>
          <p:nvPr userDrawn="1"/>
        </p:nvSpPr>
        <p:spPr>
          <a:xfrm>
            <a:off x="4042537" y="4081452"/>
            <a:ext cx="3629821" cy="1569660"/>
          </a:xfrm>
          <a:prstGeom prst="rect">
            <a:avLst/>
          </a:prstGeom>
        </p:spPr>
        <p:txBody>
          <a:bodyPr wrap="square">
            <a:spAutoFit/>
          </a:bodyPr>
          <a:lstStyle/>
          <a:p>
            <a:pPr algn="ctr"/>
            <a:r>
              <a:rPr lang="en-US" sz="2400" dirty="0">
                <a:solidFill>
                  <a:schemeClr val="bg1"/>
                </a:solidFill>
              </a:rPr>
              <a:t>Palletization, Breakdown to SKU for easy check-in and inventory, and more!</a:t>
            </a:r>
          </a:p>
        </p:txBody>
      </p:sp>
      <p:pic>
        <p:nvPicPr>
          <p:cNvPr id="71" name="Picture 70">
            <a:extLst>
              <a:ext uri="{FF2B5EF4-FFF2-40B4-BE49-F238E27FC236}">
                <a16:creationId xmlns:a16="http://schemas.microsoft.com/office/drawing/2014/main" id="{FC426734-B3BD-4831-90EE-1FEE0E3DD1FC}"/>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5354089" y="3053265"/>
            <a:ext cx="995423" cy="995423"/>
          </a:xfrm>
          <a:prstGeom prst="rect">
            <a:avLst/>
          </a:prstGeom>
        </p:spPr>
      </p:pic>
      <p:sp>
        <p:nvSpPr>
          <p:cNvPr id="72" name="Rectangle 71">
            <a:extLst>
              <a:ext uri="{FF2B5EF4-FFF2-40B4-BE49-F238E27FC236}">
                <a16:creationId xmlns:a16="http://schemas.microsoft.com/office/drawing/2014/main" id="{A718D31C-73E7-4604-991E-4EABEE7363F5}"/>
              </a:ext>
            </a:extLst>
          </p:cNvPr>
          <p:cNvSpPr/>
          <p:nvPr userDrawn="1"/>
        </p:nvSpPr>
        <p:spPr>
          <a:xfrm>
            <a:off x="7811535" y="2993137"/>
            <a:ext cx="3991338" cy="769441"/>
          </a:xfrm>
          <a:prstGeom prst="rect">
            <a:avLst/>
          </a:prstGeom>
        </p:spPr>
        <p:txBody>
          <a:bodyPr wrap="square">
            <a:spAutoFit/>
          </a:bodyPr>
          <a:lstStyle/>
          <a:p>
            <a:pPr algn="ctr"/>
            <a:r>
              <a:rPr lang="en-US" sz="2200" b="1" dirty="0">
                <a:solidFill>
                  <a:schemeClr val="accent1"/>
                </a:solidFill>
              </a:rPr>
              <a:t>Optimized</a:t>
            </a:r>
            <a:r>
              <a:rPr lang="en-US" sz="2200" dirty="0">
                <a:solidFill>
                  <a:schemeClr val="accent6"/>
                </a:solidFill>
              </a:rPr>
              <a:t> </a:t>
            </a:r>
            <a:r>
              <a:rPr lang="en-US" sz="2200" b="1" dirty="0">
                <a:solidFill>
                  <a:schemeClr val="accent1"/>
                </a:solidFill>
              </a:rPr>
              <a:t>transit times </a:t>
            </a:r>
            <a:r>
              <a:rPr lang="en-US" sz="2200" dirty="0">
                <a:solidFill>
                  <a:schemeClr val="accent6"/>
                </a:solidFill>
              </a:rPr>
              <a:t>and cargo release lead times.</a:t>
            </a:r>
          </a:p>
        </p:txBody>
      </p:sp>
      <p:sp>
        <p:nvSpPr>
          <p:cNvPr id="73" name="Rectangle 72">
            <a:extLst>
              <a:ext uri="{FF2B5EF4-FFF2-40B4-BE49-F238E27FC236}">
                <a16:creationId xmlns:a16="http://schemas.microsoft.com/office/drawing/2014/main" id="{EEF0BE81-4F66-4B04-939A-9B7575890713}"/>
              </a:ext>
            </a:extLst>
          </p:cNvPr>
          <p:cNvSpPr/>
          <p:nvPr userDrawn="1"/>
        </p:nvSpPr>
        <p:spPr>
          <a:xfrm>
            <a:off x="7811536" y="4867407"/>
            <a:ext cx="3991337" cy="830997"/>
          </a:xfrm>
          <a:prstGeom prst="rect">
            <a:avLst/>
          </a:prstGeom>
        </p:spPr>
        <p:txBody>
          <a:bodyPr wrap="square">
            <a:spAutoFit/>
          </a:bodyPr>
          <a:lstStyle/>
          <a:p>
            <a:pPr algn="ctr"/>
            <a:r>
              <a:rPr lang="en-US" sz="2400" b="1" dirty="0">
                <a:solidFill>
                  <a:schemeClr val="accent1"/>
                </a:solidFill>
              </a:rPr>
              <a:t>Express</a:t>
            </a:r>
            <a:r>
              <a:rPr lang="en-US" sz="2400" dirty="0">
                <a:solidFill>
                  <a:schemeClr val="accent6"/>
                </a:solidFill>
              </a:rPr>
              <a:t> options available where needed.</a:t>
            </a:r>
          </a:p>
        </p:txBody>
      </p:sp>
      <p:pic>
        <p:nvPicPr>
          <p:cNvPr id="74" name="Picture 2" descr="Management free icon">
            <a:extLst>
              <a:ext uri="{FF2B5EF4-FFF2-40B4-BE49-F238E27FC236}">
                <a16:creationId xmlns:a16="http://schemas.microsoft.com/office/drawing/2014/main" id="{5C06FD26-6798-404F-A0A2-0998BCB91932}"/>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9391724" y="2102019"/>
            <a:ext cx="830959" cy="830959"/>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Truck free icon">
            <a:extLst>
              <a:ext uri="{FF2B5EF4-FFF2-40B4-BE49-F238E27FC236}">
                <a16:creationId xmlns:a16="http://schemas.microsoft.com/office/drawing/2014/main" id="{B602D3FA-B675-4610-930F-0FDEB3DDFD06}"/>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9271127" y="3886665"/>
            <a:ext cx="1072151" cy="1072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98114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Why LCL with RIM? Cost Saving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64" name="Isosceles Triangle 63">
            <a:extLst>
              <a:ext uri="{FF2B5EF4-FFF2-40B4-BE49-F238E27FC236}">
                <a16:creationId xmlns:a16="http://schemas.microsoft.com/office/drawing/2014/main" id="{5C77605E-1C19-4B42-9B60-754025604CEB}"/>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5" name="Picture 64">
            <a:extLst>
              <a:ext uri="{FF2B5EF4-FFF2-40B4-BE49-F238E27FC236}">
                <a16:creationId xmlns:a16="http://schemas.microsoft.com/office/drawing/2014/main" id="{7B52034D-A50C-4285-87B6-0B092C359E28}"/>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23" name="Picture 2" descr="Forester Regular">
            <a:extLst>
              <a:ext uri="{FF2B5EF4-FFF2-40B4-BE49-F238E27FC236}">
                <a16:creationId xmlns:a16="http://schemas.microsoft.com/office/drawing/2014/main" id="{BA0C416A-1B8B-4D6C-8345-7E3FE21E2EE6}"/>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32" name="Title 1">
            <a:extLst>
              <a:ext uri="{FF2B5EF4-FFF2-40B4-BE49-F238E27FC236}">
                <a16:creationId xmlns:a16="http://schemas.microsoft.com/office/drawing/2014/main" id="{B720EBD2-3F0C-4CD2-AF20-B5E37EAC82E8}"/>
              </a:ext>
            </a:extLst>
          </p:cNvPr>
          <p:cNvSpPr txBox="1">
            <a:spLocks/>
          </p:cNvSpPr>
          <p:nvPr userDrawn="1"/>
        </p:nvSpPr>
        <p:spPr>
          <a:xfrm>
            <a:off x="250952" y="237019"/>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Why LCL with </a:t>
            </a:r>
            <a:r>
              <a:rPr lang="en-US" sz="3200" dirty="0">
                <a:solidFill>
                  <a:schemeClr val="accent1"/>
                </a:solidFill>
              </a:rPr>
              <a:t>RIM</a:t>
            </a:r>
            <a:r>
              <a:rPr lang="en-US" sz="3200" dirty="0">
                <a:solidFill>
                  <a:schemeClr val="tx2"/>
                </a:solidFill>
              </a:rPr>
              <a:t>?</a:t>
            </a:r>
          </a:p>
        </p:txBody>
      </p:sp>
      <p:sp>
        <p:nvSpPr>
          <p:cNvPr id="31" name="Rectangle 30">
            <a:extLst>
              <a:ext uri="{FF2B5EF4-FFF2-40B4-BE49-F238E27FC236}">
                <a16:creationId xmlns:a16="http://schemas.microsoft.com/office/drawing/2014/main" id="{7FAF6D88-6A04-47D1-919D-166126784704}"/>
              </a:ext>
            </a:extLst>
          </p:cNvPr>
          <p:cNvSpPr/>
          <p:nvPr userDrawn="1"/>
        </p:nvSpPr>
        <p:spPr>
          <a:xfrm>
            <a:off x="298181" y="2228336"/>
            <a:ext cx="3641115" cy="1773161"/>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ectangle 47">
            <a:extLst>
              <a:ext uri="{FF2B5EF4-FFF2-40B4-BE49-F238E27FC236}">
                <a16:creationId xmlns:a16="http://schemas.microsoft.com/office/drawing/2014/main" id="{BC9E8580-2F61-4A4D-9DF3-9D85DCA07733}"/>
              </a:ext>
            </a:extLst>
          </p:cNvPr>
          <p:cNvSpPr/>
          <p:nvPr userDrawn="1"/>
        </p:nvSpPr>
        <p:spPr>
          <a:xfrm>
            <a:off x="4078473" y="2228336"/>
            <a:ext cx="3641115" cy="1773161"/>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a:extLst>
              <a:ext uri="{FF2B5EF4-FFF2-40B4-BE49-F238E27FC236}">
                <a16:creationId xmlns:a16="http://schemas.microsoft.com/office/drawing/2014/main" id="{0AA00A21-9E66-4CD4-B809-71F0B2D4CE8D}"/>
              </a:ext>
            </a:extLst>
          </p:cNvPr>
          <p:cNvSpPr/>
          <p:nvPr userDrawn="1"/>
        </p:nvSpPr>
        <p:spPr>
          <a:xfrm>
            <a:off x="298181" y="4168509"/>
            <a:ext cx="3641115" cy="1773161"/>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a:extLst>
              <a:ext uri="{FF2B5EF4-FFF2-40B4-BE49-F238E27FC236}">
                <a16:creationId xmlns:a16="http://schemas.microsoft.com/office/drawing/2014/main" id="{DD4A3899-C115-4903-87A3-FCC6F63365D3}"/>
              </a:ext>
            </a:extLst>
          </p:cNvPr>
          <p:cNvSpPr/>
          <p:nvPr userDrawn="1"/>
        </p:nvSpPr>
        <p:spPr>
          <a:xfrm>
            <a:off x="4078473" y="4168509"/>
            <a:ext cx="3641115" cy="1773161"/>
          </a:xfrm>
          <a:prstGeom prst="rect">
            <a:avLst/>
          </a:prstGeom>
          <a:solidFill>
            <a:schemeClr val="bg2"/>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a:extLst>
              <a:ext uri="{FF2B5EF4-FFF2-40B4-BE49-F238E27FC236}">
                <a16:creationId xmlns:a16="http://schemas.microsoft.com/office/drawing/2014/main" id="{E2E1BEFE-13C2-4760-8FE1-9F502E4FD42D}"/>
              </a:ext>
            </a:extLst>
          </p:cNvPr>
          <p:cNvSpPr/>
          <p:nvPr userDrawn="1"/>
        </p:nvSpPr>
        <p:spPr>
          <a:xfrm>
            <a:off x="7858765" y="2228336"/>
            <a:ext cx="3991337" cy="3713334"/>
          </a:xfrm>
          <a:prstGeom prst="rect">
            <a:avLst/>
          </a:prstGeom>
          <a:solidFill>
            <a:schemeClr val="tx1"/>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2" name="Picture 2" descr="Youth Touch DEMO Regular">
            <a:extLst>
              <a:ext uri="{FF2B5EF4-FFF2-40B4-BE49-F238E27FC236}">
                <a16:creationId xmlns:a16="http://schemas.microsoft.com/office/drawing/2014/main" id="{E260A62E-D073-4BCB-937F-6A04D1E90DF1}"/>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335895" y="1509546"/>
            <a:ext cx="3565686" cy="1174869"/>
          </a:xfrm>
          <a:prstGeom prst="rect">
            <a:avLst/>
          </a:prstGeom>
          <a:noFill/>
          <a:extLst>
            <a:ext uri="{909E8E84-426E-40DD-AFC4-6F175D3DCCD1}">
              <a14:hiddenFill xmlns:a14="http://schemas.microsoft.com/office/drawing/2010/main">
                <a:solidFill>
                  <a:srgbClr val="FFFFFF"/>
                </a:solidFill>
              </a14:hiddenFill>
            </a:ext>
          </a:extLst>
        </p:spPr>
      </p:pic>
      <p:sp>
        <p:nvSpPr>
          <p:cNvPr id="53" name="Rectangle 52">
            <a:extLst>
              <a:ext uri="{FF2B5EF4-FFF2-40B4-BE49-F238E27FC236}">
                <a16:creationId xmlns:a16="http://schemas.microsoft.com/office/drawing/2014/main" id="{A1E75EA7-3AF6-4363-8871-95DAD0536F00}"/>
              </a:ext>
            </a:extLst>
          </p:cNvPr>
          <p:cNvSpPr/>
          <p:nvPr userDrawn="1"/>
        </p:nvSpPr>
        <p:spPr>
          <a:xfrm>
            <a:off x="679710" y="2961413"/>
            <a:ext cx="2878058" cy="1015663"/>
          </a:xfrm>
          <a:prstGeom prst="rect">
            <a:avLst/>
          </a:prstGeom>
        </p:spPr>
        <p:txBody>
          <a:bodyPr wrap="square">
            <a:spAutoFit/>
          </a:bodyPr>
          <a:lstStyle/>
          <a:p>
            <a:pPr algn="ctr"/>
            <a:r>
              <a:rPr lang="en-US" sz="2000" dirty="0">
                <a:solidFill>
                  <a:schemeClr val="accent6"/>
                </a:solidFill>
              </a:rPr>
              <a:t>Pay only for the space of the container </a:t>
            </a:r>
            <a:r>
              <a:rPr lang="en-US" sz="2000" b="1" dirty="0">
                <a:solidFill>
                  <a:schemeClr val="accent1"/>
                </a:solidFill>
              </a:rPr>
              <a:t>you utilize</a:t>
            </a:r>
            <a:r>
              <a:rPr lang="en-US" sz="2000" dirty="0">
                <a:solidFill>
                  <a:schemeClr val="accent6"/>
                </a:solidFill>
              </a:rPr>
              <a:t>.</a:t>
            </a:r>
          </a:p>
        </p:txBody>
      </p:sp>
      <p:pic>
        <p:nvPicPr>
          <p:cNvPr id="54" name="Picture 2" descr="https://artexnaman.com/wp-content/uploads/2021/08/fcl-vs-lcl-1.png">
            <a:extLst>
              <a:ext uri="{FF2B5EF4-FFF2-40B4-BE49-F238E27FC236}">
                <a16:creationId xmlns:a16="http://schemas.microsoft.com/office/drawing/2014/main" id="{D902CF69-3A8B-491E-9A1C-357E9CA6946A}"/>
              </a:ext>
            </a:extLst>
          </p:cNvPr>
          <p:cNvPicPr>
            <a:picLocks noChangeAspect="1" noChangeArrowheads="1"/>
          </p:cNvPicPr>
          <p:nvPr userDrawn="1"/>
        </p:nvPicPr>
        <p:blipFill rotWithShape="1">
          <a:blip r:embed="rId10" cstate="print">
            <a:extLst>
              <a:ext uri="{BEBA8EAE-BF5A-486C-A8C5-ECC9F3942E4B}">
                <a14:imgProps xmlns:a14="http://schemas.microsoft.com/office/drawing/2010/main">
                  <a14:imgLayer r:embed="rId11">
                    <a14:imgEffect>
                      <a14:backgroundRemoval t="0" b="100000" l="0" r="100000"/>
                    </a14:imgEffect>
                  </a14:imgLayer>
                </a14:imgProps>
              </a:ext>
              <a:ext uri="{28A0092B-C50C-407E-A947-70E740481C1C}">
                <a14:useLocalDpi xmlns:a14="http://schemas.microsoft.com/office/drawing/2010/main"/>
              </a:ext>
            </a:extLst>
          </a:blip>
          <a:srcRect/>
          <a:stretch/>
        </p:blipFill>
        <p:spPr bwMode="auto">
          <a:xfrm>
            <a:off x="1568555" y="2365968"/>
            <a:ext cx="1100368" cy="611316"/>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4">
            <a:extLst>
              <a:ext uri="{FF2B5EF4-FFF2-40B4-BE49-F238E27FC236}">
                <a16:creationId xmlns:a16="http://schemas.microsoft.com/office/drawing/2014/main" id="{F26771F8-B176-43BD-980A-8D1DF8D4B831}"/>
              </a:ext>
            </a:extLst>
          </p:cNvPr>
          <p:cNvSpPr/>
          <p:nvPr userDrawn="1"/>
        </p:nvSpPr>
        <p:spPr>
          <a:xfrm>
            <a:off x="298181" y="4901973"/>
            <a:ext cx="3641115" cy="1015663"/>
          </a:xfrm>
          <a:prstGeom prst="rect">
            <a:avLst/>
          </a:prstGeom>
        </p:spPr>
        <p:txBody>
          <a:bodyPr wrap="square">
            <a:spAutoFit/>
          </a:bodyPr>
          <a:lstStyle/>
          <a:p>
            <a:pPr algn="ctr"/>
            <a:r>
              <a:rPr lang="en-US" sz="2000" dirty="0">
                <a:solidFill>
                  <a:schemeClr val="accent6"/>
                </a:solidFill>
              </a:rPr>
              <a:t>Flexible </a:t>
            </a:r>
            <a:r>
              <a:rPr lang="en-US" sz="2000" b="1" dirty="0">
                <a:solidFill>
                  <a:schemeClr val="accent1"/>
                </a:solidFill>
              </a:rPr>
              <a:t>door-to-door pricing</a:t>
            </a:r>
            <a:r>
              <a:rPr lang="en-US" sz="2000" dirty="0">
                <a:solidFill>
                  <a:schemeClr val="accent6"/>
                </a:solidFill>
              </a:rPr>
              <a:t> options built to your business needs.</a:t>
            </a:r>
          </a:p>
        </p:txBody>
      </p:sp>
      <p:pic>
        <p:nvPicPr>
          <p:cNvPr id="56" name="Picture 55">
            <a:extLst>
              <a:ext uri="{FF2B5EF4-FFF2-40B4-BE49-F238E27FC236}">
                <a16:creationId xmlns:a16="http://schemas.microsoft.com/office/drawing/2014/main" id="{FD712402-A286-407C-B2EC-D57BF226A954}"/>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1767602" y="4275129"/>
            <a:ext cx="626844" cy="626844"/>
          </a:xfrm>
          <a:prstGeom prst="rect">
            <a:avLst/>
          </a:prstGeom>
        </p:spPr>
      </p:pic>
      <p:sp>
        <p:nvSpPr>
          <p:cNvPr id="57" name="Rectangle 56">
            <a:extLst>
              <a:ext uri="{FF2B5EF4-FFF2-40B4-BE49-F238E27FC236}">
                <a16:creationId xmlns:a16="http://schemas.microsoft.com/office/drawing/2014/main" id="{3E882ECD-E1B3-42E1-8456-B2FE076E034B}"/>
              </a:ext>
            </a:extLst>
          </p:cNvPr>
          <p:cNvSpPr/>
          <p:nvPr userDrawn="1"/>
        </p:nvSpPr>
        <p:spPr>
          <a:xfrm>
            <a:off x="4078473" y="3307956"/>
            <a:ext cx="3641115" cy="707886"/>
          </a:xfrm>
          <a:prstGeom prst="rect">
            <a:avLst/>
          </a:prstGeom>
        </p:spPr>
        <p:txBody>
          <a:bodyPr wrap="square">
            <a:spAutoFit/>
          </a:bodyPr>
          <a:lstStyle/>
          <a:p>
            <a:pPr algn="ctr"/>
            <a:r>
              <a:rPr lang="en-US" sz="2000" b="1" dirty="0">
                <a:solidFill>
                  <a:schemeClr val="accent1"/>
                </a:solidFill>
              </a:rPr>
              <a:t>Tiered pricing </a:t>
            </a:r>
            <a:r>
              <a:rPr lang="en-US" sz="2000" dirty="0">
                <a:solidFill>
                  <a:schemeClr val="accent6"/>
                </a:solidFill>
              </a:rPr>
              <a:t>available for high volume shipments.</a:t>
            </a:r>
          </a:p>
        </p:txBody>
      </p:sp>
      <p:pic>
        <p:nvPicPr>
          <p:cNvPr id="58" name="Picture 57">
            <a:extLst>
              <a:ext uri="{FF2B5EF4-FFF2-40B4-BE49-F238E27FC236}">
                <a16:creationId xmlns:a16="http://schemas.microsoft.com/office/drawing/2014/main" id="{789924A6-765B-423A-8A1B-1CFF53D2C15E}"/>
              </a:ext>
            </a:extLst>
          </p:cNvPr>
          <p:cNvPicPr>
            <a:picLocks noChangeAspect="1"/>
          </p:cNvPicPr>
          <p:nvPr userDrawn="1"/>
        </p:nvPicPr>
        <p:blipFill>
          <a:blip r:embed="rId13" cstate="print">
            <a:extLst>
              <a:ext uri="{28A0092B-C50C-407E-A947-70E740481C1C}">
                <a14:useLocalDpi xmlns:a14="http://schemas.microsoft.com/office/drawing/2010/main"/>
              </a:ext>
            </a:extLst>
          </a:blip>
          <a:stretch>
            <a:fillRect/>
          </a:stretch>
        </p:blipFill>
        <p:spPr>
          <a:xfrm>
            <a:off x="5383411" y="2276716"/>
            <a:ext cx="1031240" cy="1031240"/>
          </a:xfrm>
          <a:prstGeom prst="rect">
            <a:avLst/>
          </a:prstGeom>
        </p:spPr>
      </p:pic>
      <p:sp>
        <p:nvSpPr>
          <p:cNvPr id="59" name="Rectangle 58">
            <a:extLst>
              <a:ext uri="{FF2B5EF4-FFF2-40B4-BE49-F238E27FC236}">
                <a16:creationId xmlns:a16="http://schemas.microsoft.com/office/drawing/2014/main" id="{AD4CBB98-A108-4627-8CF2-59A52A0F97DC}"/>
              </a:ext>
            </a:extLst>
          </p:cNvPr>
          <p:cNvSpPr/>
          <p:nvPr userDrawn="1"/>
        </p:nvSpPr>
        <p:spPr>
          <a:xfrm>
            <a:off x="4018177" y="5141901"/>
            <a:ext cx="3641114" cy="707886"/>
          </a:xfrm>
          <a:prstGeom prst="rect">
            <a:avLst/>
          </a:prstGeom>
        </p:spPr>
        <p:txBody>
          <a:bodyPr wrap="square">
            <a:spAutoFit/>
          </a:bodyPr>
          <a:lstStyle/>
          <a:p>
            <a:pPr algn="ctr"/>
            <a:r>
              <a:rPr lang="en-US" sz="2000" b="1" dirty="0">
                <a:solidFill>
                  <a:schemeClr val="accent1"/>
                </a:solidFill>
              </a:rPr>
              <a:t>Minimize</a:t>
            </a:r>
            <a:r>
              <a:rPr lang="en-US" sz="2000" dirty="0">
                <a:solidFill>
                  <a:schemeClr val="accent6"/>
                </a:solidFill>
              </a:rPr>
              <a:t> Customs Clearance &amp; handling fees.</a:t>
            </a:r>
          </a:p>
        </p:txBody>
      </p:sp>
      <p:pic>
        <p:nvPicPr>
          <p:cNvPr id="60" name="Picture 59">
            <a:extLst>
              <a:ext uri="{FF2B5EF4-FFF2-40B4-BE49-F238E27FC236}">
                <a16:creationId xmlns:a16="http://schemas.microsoft.com/office/drawing/2014/main" id="{7A032530-8232-4613-8567-579C2A054D71}"/>
              </a:ext>
            </a:extLst>
          </p:cNvPr>
          <p:cNvPicPr>
            <a:picLocks noChangeAspect="1"/>
          </p:cNvPicPr>
          <p:nvPr userDrawn="1"/>
        </p:nvPicPr>
        <p:blipFill>
          <a:blip r:embed="rId14" cstate="print">
            <a:extLst>
              <a:ext uri="{28A0092B-C50C-407E-A947-70E740481C1C}">
                <a14:useLocalDpi xmlns:a14="http://schemas.microsoft.com/office/drawing/2010/main"/>
              </a:ext>
            </a:extLst>
          </a:blip>
          <a:stretch>
            <a:fillRect/>
          </a:stretch>
        </p:blipFill>
        <p:spPr>
          <a:xfrm>
            <a:off x="5517067" y="4339196"/>
            <a:ext cx="763927" cy="763927"/>
          </a:xfrm>
          <a:prstGeom prst="rect">
            <a:avLst/>
          </a:prstGeom>
        </p:spPr>
      </p:pic>
      <p:sp>
        <p:nvSpPr>
          <p:cNvPr id="61" name="Rectangle 60">
            <a:extLst>
              <a:ext uri="{FF2B5EF4-FFF2-40B4-BE49-F238E27FC236}">
                <a16:creationId xmlns:a16="http://schemas.microsoft.com/office/drawing/2014/main" id="{B2279598-4E3E-4CA2-AE0A-48A467F59722}"/>
              </a:ext>
            </a:extLst>
          </p:cNvPr>
          <p:cNvSpPr/>
          <p:nvPr userDrawn="1"/>
        </p:nvSpPr>
        <p:spPr>
          <a:xfrm>
            <a:off x="8067185" y="2330472"/>
            <a:ext cx="3641114" cy="707886"/>
          </a:xfrm>
          <a:prstGeom prst="rect">
            <a:avLst/>
          </a:prstGeom>
        </p:spPr>
        <p:txBody>
          <a:bodyPr wrap="square">
            <a:spAutoFit/>
          </a:bodyPr>
          <a:lstStyle/>
          <a:p>
            <a:pPr algn="ctr"/>
            <a:r>
              <a:rPr lang="en-US" sz="2000" b="1" dirty="0">
                <a:solidFill>
                  <a:schemeClr val="bg1"/>
                </a:solidFill>
              </a:rPr>
              <a:t>Reduce</a:t>
            </a:r>
            <a:r>
              <a:rPr lang="en-US" sz="2000" dirty="0">
                <a:solidFill>
                  <a:schemeClr val="bg1"/>
                </a:solidFill>
              </a:rPr>
              <a:t> holding costs and </a:t>
            </a:r>
            <a:r>
              <a:rPr lang="en-US" sz="2000" b="1" dirty="0">
                <a:solidFill>
                  <a:schemeClr val="bg1"/>
                </a:solidFill>
              </a:rPr>
              <a:t>improve</a:t>
            </a:r>
            <a:r>
              <a:rPr lang="en-US" sz="2000" dirty="0">
                <a:solidFill>
                  <a:schemeClr val="bg1"/>
                </a:solidFill>
              </a:rPr>
              <a:t> cash flow.</a:t>
            </a:r>
          </a:p>
        </p:txBody>
      </p:sp>
      <p:sp>
        <p:nvSpPr>
          <p:cNvPr id="62" name="Rectangle 61">
            <a:extLst>
              <a:ext uri="{FF2B5EF4-FFF2-40B4-BE49-F238E27FC236}">
                <a16:creationId xmlns:a16="http://schemas.microsoft.com/office/drawing/2014/main" id="{B3B668EC-CEAD-430F-AD86-D0C5C5610AB0}"/>
              </a:ext>
            </a:extLst>
          </p:cNvPr>
          <p:cNvSpPr/>
          <p:nvPr userDrawn="1"/>
        </p:nvSpPr>
        <p:spPr>
          <a:xfrm>
            <a:off x="7858764" y="4121669"/>
            <a:ext cx="3991337" cy="1815882"/>
          </a:xfrm>
          <a:prstGeom prst="rect">
            <a:avLst/>
          </a:prstGeom>
        </p:spPr>
        <p:txBody>
          <a:bodyPr wrap="square">
            <a:spAutoFit/>
          </a:bodyPr>
          <a:lstStyle/>
          <a:p>
            <a:pPr marL="285750" indent="-285750">
              <a:buFont typeface="Arial" panose="020B0604020202020204" pitchFamily="34" charset="0"/>
              <a:buChar char="•"/>
            </a:pPr>
            <a:r>
              <a:rPr lang="en-US" sz="1600" b="1" dirty="0">
                <a:solidFill>
                  <a:schemeClr val="bg1"/>
                </a:solidFill>
              </a:rPr>
              <a:t>Consistent</a:t>
            </a:r>
            <a:r>
              <a:rPr lang="en-US" sz="1600" dirty="0">
                <a:solidFill>
                  <a:schemeClr val="bg1"/>
                </a:solidFill>
              </a:rPr>
              <a:t> flow of goods = having </a:t>
            </a:r>
            <a:r>
              <a:rPr lang="en-US" sz="1600" b="1" dirty="0">
                <a:solidFill>
                  <a:schemeClr val="bg1"/>
                </a:solidFill>
              </a:rPr>
              <a:t>correct</a:t>
            </a:r>
            <a:r>
              <a:rPr lang="en-US" sz="1600" dirty="0">
                <a:solidFill>
                  <a:schemeClr val="bg1"/>
                </a:solidFill>
              </a:rPr>
              <a:t> inventory on hand = on time shipping to end client = </a:t>
            </a:r>
            <a:r>
              <a:rPr lang="en-US" sz="1600" b="1" dirty="0">
                <a:solidFill>
                  <a:schemeClr val="bg1"/>
                </a:solidFill>
              </a:rPr>
              <a:t>sooner</a:t>
            </a:r>
            <a:r>
              <a:rPr lang="en-US" sz="1600" dirty="0">
                <a:solidFill>
                  <a:schemeClr val="bg1"/>
                </a:solidFill>
              </a:rPr>
              <a:t> invoicing for goods.</a:t>
            </a:r>
          </a:p>
          <a:p>
            <a:pPr marL="285750" indent="-285750">
              <a:buFont typeface="Arial" panose="020B0604020202020204" pitchFamily="34" charset="0"/>
              <a:buChar char="•"/>
            </a:pPr>
            <a:r>
              <a:rPr lang="en-US" sz="1600" b="1" dirty="0">
                <a:solidFill>
                  <a:schemeClr val="bg1"/>
                </a:solidFill>
              </a:rPr>
              <a:t>Reducing</a:t>
            </a:r>
            <a:r>
              <a:rPr lang="en-US" sz="1600" dirty="0">
                <a:solidFill>
                  <a:schemeClr val="bg1"/>
                </a:solidFill>
              </a:rPr>
              <a:t> large outlays to vendors and duties </a:t>
            </a:r>
            <a:r>
              <a:rPr lang="en-US" sz="1600" dirty="0">
                <a:solidFill>
                  <a:schemeClr val="bg1"/>
                </a:solidFill>
                <a:sym typeface="Wingdings" panose="05000000000000000000" pitchFamily="2" charset="2"/>
              </a:rPr>
              <a:t> </a:t>
            </a:r>
            <a:r>
              <a:rPr lang="en-US" sz="1600" b="1" dirty="0">
                <a:solidFill>
                  <a:schemeClr val="bg1"/>
                </a:solidFill>
              </a:rPr>
              <a:t>reduced</a:t>
            </a:r>
            <a:r>
              <a:rPr lang="en-US" sz="1600" dirty="0">
                <a:solidFill>
                  <a:schemeClr val="bg1"/>
                </a:solidFill>
              </a:rPr>
              <a:t> cost of </a:t>
            </a:r>
            <a:r>
              <a:rPr lang="en-US" sz="1600" b="1" dirty="0">
                <a:solidFill>
                  <a:srgbClr val="92D050"/>
                </a:solidFill>
              </a:rPr>
              <a:t>$$ </a:t>
            </a:r>
            <a:r>
              <a:rPr lang="en-US" sz="1600" dirty="0">
                <a:solidFill>
                  <a:schemeClr val="bg1"/>
                </a:solidFill>
              </a:rPr>
              <a:t>overall.</a:t>
            </a:r>
          </a:p>
        </p:txBody>
      </p:sp>
      <p:pic>
        <p:nvPicPr>
          <p:cNvPr id="63" name="Picture 10" descr="https://cdn-icons-png.flaticon.com/512/9522/9522803.png">
            <a:extLst>
              <a:ext uri="{FF2B5EF4-FFF2-40B4-BE49-F238E27FC236}">
                <a16:creationId xmlns:a16="http://schemas.microsoft.com/office/drawing/2014/main" id="{46880780-BC25-4153-A72E-E608406A6679}"/>
              </a:ext>
            </a:extLst>
          </p:cNvPr>
          <p:cNvPicPr>
            <a:picLocks noChangeAspect="1" noChangeArrowheads="1"/>
          </p:cNvPicPr>
          <p:nvPr userDrawn="1"/>
        </p:nvPicPr>
        <p:blipFill>
          <a:blip r:embed="rId15" cstate="print">
            <a:extLst>
              <a:ext uri="{28A0092B-C50C-407E-A947-70E740481C1C}">
                <a14:useLocalDpi xmlns:a14="http://schemas.microsoft.com/office/drawing/2010/main"/>
              </a:ext>
            </a:extLst>
          </a:blip>
          <a:srcRect/>
          <a:stretch>
            <a:fillRect/>
          </a:stretch>
        </p:blipFill>
        <p:spPr bwMode="auto">
          <a:xfrm>
            <a:off x="9341041" y="3033313"/>
            <a:ext cx="1093402" cy="10934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55703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CL - Case Study">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23ADF8D6-3BF1-4E91-90EF-728052C365E5}"/>
              </a:ext>
            </a:extLst>
          </p:cNvPr>
          <p:cNvGrpSpPr/>
          <p:nvPr userDrawn="1"/>
        </p:nvGrpSpPr>
        <p:grpSpPr>
          <a:xfrm>
            <a:off x="-24056" y="6015226"/>
            <a:ext cx="5312336" cy="853408"/>
            <a:chOff x="-24056" y="6188095"/>
            <a:chExt cx="4489377" cy="669905"/>
          </a:xfrm>
        </p:grpSpPr>
        <p:sp>
          <p:nvSpPr>
            <p:cNvPr id="55" name="Isosceles Triangle 54">
              <a:extLst>
                <a:ext uri="{FF2B5EF4-FFF2-40B4-BE49-F238E27FC236}">
                  <a16:creationId xmlns:a16="http://schemas.microsoft.com/office/drawing/2014/main" id="{6A6FB3DC-904E-49F3-BDB4-CC07E00B2867}"/>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a:extLst>
                <a:ext uri="{FF2B5EF4-FFF2-40B4-BE49-F238E27FC236}">
                  <a16:creationId xmlns:a16="http://schemas.microsoft.com/office/drawing/2014/main" id="{6716855C-5CF7-4DFC-A42D-6F7BB303D65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5" name="Picture 2" descr="Forester Regular">
            <a:extLst>
              <a:ext uri="{FF2B5EF4-FFF2-40B4-BE49-F238E27FC236}">
                <a16:creationId xmlns:a16="http://schemas.microsoft.com/office/drawing/2014/main" id="{FA07D472-E876-4B39-9F3A-8483219FA4F8}"/>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0810"/>
            <a:ext cx="1021502" cy="290293"/>
          </a:xfrm>
          <a:prstGeom prst="rect">
            <a:avLst/>
          </a:prstGeom>
          <a:noFill/>
          <a:extLst>
            <a:ext uri="{909E8E84-426E-40DD-AFC4-6F175D3DCCD1}">
              <a14:hiddenFill xmlns:a14="http://schemas.microsoft.com/office/drawing/2010/main">
                <a:solidFill>
                  <a:srgbClr val="FFFFFF"/>
                </a:solidFill>
              </a14:hiddenFill>
            </a:ext>
          </a:extLst>
        </p:spPr>
      </p:pic>
      <p:sp>
        <p:nvSpPr>
          <p:cNvPr id="35" name="Title 1">
            <a:extLst>
              <a:ext uri="{FF2B5EF4-FFF2-40B4-BE49-F238E27FC236}">
                <a16:creationId xmlns:a16="http://schemas.microsoft.com/office/drawing/2014/main" id="{FAE8CC0C-9008-4E69-A7BD-7E70C2889AA4}"/>
              </a:ext>
            </a:extLst>
          </p:cNvPr>
          <p:cNvSpPr txBox="1">
            <a:spLocks/>
          </p:cNvSpPr>
          <p:nvPr userDrawn="1"/>
        </p:nvSpPr>
        <p:spPr>
          <a:xfrm>
            <a:off x="238760" y="26979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Case study</a:t>
            </a:r>
          </a:p>
        </p:txBody>
      </p:sp>
      <p:sp>
        <p:nvSpPr>
          <p:cNvPr id="36" name="Folded Corner 3">
            <a:extLst>
              <a:ext uri="{FF2B5EF4-FFF2-40B4-BE49-F238E27FC236}">
                <a16:creationId xmlns:a16="http://schemas.microsoft.com/office/drawing/2014/main" id="{A30E9371-BDE4-4F5F-A18B-B16E6D649586}"/>
              </a:ext>
            </a:extLst>
          </p:cNvPr>
          <p:cNvSpPr/>
          <p:nvPr userDrawn="1"/>
        </p:nvSpPr>
        <p:spPr>
          <a:xfrm>
            <a:off x="200636" y="1869103"/>
            <a:ext cx="3819645" cy="3987478"/>
          </a:xfrm>
          <a:prstGeom prst="foldedCorner">
            <a:avLst/>
          </a:prstGeom>
          <a:solidFill>
            <a:schemeClr val="accent3"/>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olded Corner 19">
            <a:extLst>
              <a:ext uri="{FF2B5EF4-FFF2-40B4-BE49-F238E27FC236}">
                <a16:creationId xmlns:a16="http://schemas.microsoft.com/office/drawing/2014/main" id="{4AFB8AFA-BFE2-4E99-84B0-61C08C9C4B15}"/>
              </a:ext>
            </a:extLst>
          </p:cNvPr>
          <p:cNvSpPr/>
          <p:nvPr userDrawn="1"/>
        </p:nvSpPr>
        <p:spPr>
          <a:xfrm>
            <a:off x="4213192" y="1869103"/>
            <a:ext cx="3819645" cy="3987478"/>
          </a:xfrm>
          <a:prstGeom prst="foldedCorner">
            <a:avLst/>
          </a:prstGeom>
          <a:solidFill>
            <a:schemeClr val="tx1">
              <a:lumMod val="20000"/>
              <a:lumOff val="80000"/>
            </a:schemeClr>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olded Corner 20">
            <a:extLst>
              <a:ext uri="{FF2B5EF4-FFF2-40B4-BE49-F238E27FC236}">
                <a16:creationId xmlns:a16="http://schemas.microsoft.com/office/drawing/2014/main" id="{211EC4CD-15AE-4086-B067-4EEAA295BEB8}"/>
              </a:ext>
            </a:extLst>
          </p:cNvPr>
          <p:cNvSpPr/>
          <p:nvPr userDrawn="1"/>
        </p:nvSpPr>
        <p:spPr>
          <a:xfrm>
            <a:off x="8225748" y="1869103"/>
            <a:ext cx="3819645" cy="3987478"/>
          </a:xfrm>
          <a:prstGeom prst="foldedCorner">
            <a:avLst/>
          </a:prstGeom>
          <a:solidFill>
            <a:schemeClr val="bg1"/>
          </a:solidFill>
          <a:ln w="190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dirty="0"/>
          </a:p>
        </p:txBody>
      </p:sp>
      <p:pic>
        <p:nvPicPr>
          <p:cNvPr id="39" name="Picture 4" descr="Youth Touch DEMO Regular">
            <a:extLst>
              <a:ext uri="{FF2B5EF4-FFF2-40B4-BE49-F238E27FC236}">
                <a16:creationId xmlns:a16="http://schemas.microsoft.com/office/drawing/2014/main" id="{AF13E7AD-AF68-47EF-956E-E83A0DB0AC47}"/>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315697" y="1401396"/>
            <a:ext cx="2466092" cy="467707"/>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6" descr="Youth Touch DEMO Regular">
            <a:extLst>
              <a:ext uri="{FF2B5EF4-FFF2-40B4-BE49-F238E27FC236}">
                <a16:creationId xmlns:a16="http://schemas.microsoft.com/office/drawing/2014/main" id="{9BE89C8D-7872-4A8B-985B-CAF25AE8B735}"/>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4297388" y="1401396"/>
            <a:ext cx="2269853" cy="467707"/>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Youth Touch DEMO Regular">
            <a:extLst>
              <a:ext uri="{FF2B5EF4-FFF2-40B4-BE49-F238E27FC236}">
                <a16:creationId xmlns:a16="http://schemas.microsoft.com/office/drawing/2014/main" id="{D191A5D8-E8BE-4E58-ACE5-0603EAE5B33A}"/>
              </a:ext>
            </a:extLst>
          </p:cNvPr>
          <p:cNvPicPr>
            <a:picLocks noChangeAspect="1" noChangeArrowheads="1"/>
          </p:cNvPicPr>
          <p:nvPr userDrawn="1"/>
        </p:nvPicPr>
        <p:blipFill>
          <a:blip r:embed="rId7" cstate="print">
            <a:extLst>
              <a:ext uri="{28A0092B-C50C-407E-A947-70E740481C1C}">
                <a14:useLocalDpi xmlns:a14="http://schemas.microsoft.com/office/drawing/2010/main"/>
              </a:ext>
            </a:extLst>
          </a:blip>
          <a:srcRect/>
          <a:stretch>
            <a:fillRect/>
          </a:stretch>
        </p:blipFill>
        <p:spPr bwMode="auto">
          <a:xfrm>
            <a:off x="8225748" y="1390613"/>
            <a:ext cx="2323184" cy="489271"/>
          </a:xfrm>
          <a:prstGeom prst="rect">
            <a:avLst/>
          </a:prstGeom>
          <a:noFill/>
          <a:extLst>
            <a:ext uri="{909E8E84-426E-40DD-AFC4-6F175D3DCCD1}">
              <a14:hiddenFill xmlns:a14="http://schemas.microsoft.com/office/drawing/2010/main">
                <a:solidFill>
                  <a:srgbClr val="FFFFFF"/>
                </a:solidFill>
              </a14:hiddenFill>
            </a:ext>
          </a:extLst>
        </p:spPr>
      </p:pic>
      <p:sp>
        <p:nvSpPr>
          <p:cNvPr id="42" name="Rectangle 41">
            <a:extLst>
              <a:ext uri="{FF2B5EF4-FFF2-40B4-BE49-F238E27FC236}">
                <a16:creationId xmlns:a16="http://schemas.microsoft.com/office/drawing/2014/main" id="{A7FF8CD0-9727-4FBE-AEB4-0054B0CAEFCE}"/>
              </a:ext>
            </a:extLst>
          </p:cNvPr>
          <p:cNvSpPr/>
          <p:nvPr userDrawn="1"/>
        </p:nvSpPr>
        <p:spPr>
          <a:xfrm>
            <a:off x="322169" y="2976830"/>
            <a:ext cx="3576577" cy="2723823"/>
          </a:xfrm>
          <a:prstGeom prst="rect">
            <a:avLst/>
          </a:prstGeom>
        </p:spPr>
        <p:txBody>
          <a:bodyPr wrap="square">
            <a:spAutoFit/>
          </a:bodyPr>
          <a:lstStyle/>
          <a:p>
            <a:pPr marL="285750" indent="-285750">
              <a:buFont typeface="Arial" panose="020B0604020202020204" pitchFamily="34" charset="0"/>
              <a:buChar char="•"/>
            </a:pPr>
            <a:r>
              <a:rPr lang="en-US" dirty="0">
                <a:solidFill>
                  <a:schemeClr val="bg1"/>
                </a:solidFill>
              </a:rPr>
              <a:t>Customer was shipping </a:t>
            </a:r>
            <a:r>
              <a:rPr lang="en-US" b="1" dirty="0">
                <a:solidFill>
                  <a:schemeClr val="bg1"/>
                </a:solidFill>
              </a:rPr>
              <a:t>not fully utilized containers</a:t>
            </a:r>
            <a:r>
              <a:rPr lang="en-US" dirty="0">
                <a:solidFill>
                  <a:schemeClr val="bg1"/>
                </a:solidFill>
              </a:rPr>
              <a:t>, and in some cases, was holding freight for a longer period of time until there was enough to fill a container.</a:t>
            </a:r>
          </a:p>
          <a:p>
            <a:pPr marL="285750" indent="-285750">
              <a:buFont typeface="Arial" panose="020B0604020202020204" pitchFamily="34" charset="0"/>
              <a:buChar char="•"/>
            </a:pPr>
            <a:endParaRPr lang="en-US" sz="900" dirty="0">
              <a:solidFill>
                <a:schemeClr val="bg1"/>
              </a:solidFill>
            </a:endParaRPr>
          </a:p>
          <a:p>
            <a:pPr marL="285750" indent="-285750">
              <a:buFont typeface="Arial" panose="020B0604020202020204" pitchFamily="34" charset="0"/>
              <a:buChar char="•"/>
            </a:pPr>
            <a:r>
              <a:rPr lang="en-US" dirty="0">
                <a:solidFill>
                  <a:schemeClr val="bg1"/>
                </a:solidFill>
              </a:rPr>
              <a:t>Customer warehouse efficiency was </a:t>
            </a:r>
            <a:r>
              <a:rPr lang="en-US" b="1" dirty="0">
                <a:solidFill>
                  <a:schemeClr val="bg1"/>
                </a:solidFill>
              </a:rPr>
              <a:t>below target.</a:t>
            </a:r>
          </a:p>
        </p:txBody>
      </p:sp>
      <p:pic>
        <p:nvPicPr>
          <p:cNvPr id="43" name="Picture 10" descr="Magnifying glass free icon">
            <a:extLst>
              <a:ext uri="{FF2B5EF4-FFF2-40B4-BE49-F238E27FC236}">
                <a16:creationId xmlns:a16="http://schemas.microsoft.com/office/drawing/2014/main" id="{F57186D4-1F68-4824-828F-205B98D9FEF0}"/>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1589039" y="1964719"/>
            <a:ext cx="1042836" cy="1042836"/>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43">
            <a:extLst>
              <a:ext uri="{FF2B5EF4-FFF2-40B4-BE49-F238E27FC236}">
                <a16:creationId xmlns:a16="http://schemas.microsoft.com/office/drawing/2014/main" id="{48146C46-970A-4923-91B7-3FC46497E2CB}"/>
              </a:ext>
            </a:extLst>
          </p:cNvPr>
          <p:cNvSpPr/>
          <p:nvPr userDrawn="1"/>
        </p:nvSpPr>
        <p:spPr>
          <a:xfrm>
            <a:off x="4240295" y="2038983"/>
            <a:ext cx="3819645" cy="3347070"/>
          </a:xfrm>
          <a:prstGeom prst="rect">
            <a:avLst/>
          </a:prstGeom>
        </p:spPr>
        <p:txBody>
          <a:bodyPr wrap="square">
            <a:spAutoFit/>
          </a:bodyPr>
          <a:lstStyle/>
          <a:p>
            <a:pPr marL="285750" indent="-285750">
              <a:buFont typeface="Arial" panose="020B0604020202020204" pitchFamily="34" charset="0"/>
              <a:buChar char="•"/>
            </a:pPr>
            <a:r>
              <a:rPr lang="en-US" sz="1550" dirty="0">
                <a:solidFill>
                  <a:schemeClr val="accent6"/>
                </a:solidFill>
              </a:rPr>
              <a:t>RIM </a:t>
            </a:r>
            <a:r>
              <a:rPr lang="en-US" sz="1550" b="1" dirty="0">
                <a:solidFill>
                  <a:schemeClr val="accent1"/>
                </a:solidFill>
              </a:rPr>
              <a:t>analyzed</a:t>
            </a:r>
            <a:r>
              <a:rPr lang="en-US" sz="1550" dirty="0">
                <a:solidFill>
                  <a:schemeClr val="accent6"/>
                </a:solidFill>
              </a:rPr>
              <a:t> our customer’s cost structure and needs to </a:t>
            </a:r>
            <a:r>
              <a:rPr lang="en-US" sz="1550" b="1" dirty="0">
                <a:solidFill>
                  <a:schemeClr val="accent1"/>
                </a:solidFill>
              </a:rPr>
              <a:t>develop</a:t>
            </a:r>
            <a:r>
              <a:rPr lang="en-US" sz="1550" dirty="0">
                <a:solidFill>
                  <a:schemeClr val="accent6"/>
                </a:solidFill>
              </a:rPr>
              <a:t> the right program for them with </a:t>
            </a:r>
            <a:r>
              <a:rPr lang="en-US" sz="1550" b="1" dirty="0">
                <a:solidFill>
                  <a:srgbClr val="00B050"/>
                </a:solidFill>
              </a:rPr>
              <a:t>cost savings </a:t>
            </a:r>
            <a:r>
              <a:rPr lang="en-US" sz="1550" dirty="0">
                <a:solidFill>
                  <a:schemeClr val="accent6"/>
                </a:solidFill>
              </a:rPr>
              <a:t>and </a:t>
            </a:r>
            <a:r>
              <a:rPr lang="en-US" sz="1550" b="1" dirty="0">
                <a:solidFill>
                  <a:schemeClr val="accent6"/>
                </a:solidFill>
              </a:rPr>
              <a:t>efficiency gains</a:t>
            </a:r>
            <a:r>
              <a:rPr lang="en-US" sz="1550" dirty="0">
                <a:solidFill>
                  <a:schemeClr val="accent6"/>
                </a:solidFill>
              </a:rPr>
              <a:t>.</a:t>
            </a:r>
          </a:p>
          <a:p>
            <a:pPr marL="285750" indent="-285750">
              <a:buFont typeface="Arial" panose="020B0604020202020204" pitchFamily="34" charset="0"/>
              <a:buChar char="•"/>
            </a:pPr>
            <a:endParaRPr lang="en-US" sz="500" dirty="0">
              <a:solidFill>
                <a:schemeClr val="accent6"/>
              </a:solidFill>
            </a:endParaRPr>
          </a:p>
          <a:p>
            <a:pPr marL="285750" indent="-285750">
              <a:buFont typeface="Arial" panose="020B0604020202020204" pitchFamily="34" charset="0"/>
              <a:buChar char="•"/>
            </a:pPr>
            <a:r>
              <a:rPr lang="en-US" sz="1550" dirty="0">
                <a:solidFill>
                  <a:schemeClr val="accent6"/>
                </a:solidFill>
              </a:rPr>
              <a:t>Ocean pricing was based on a </a:t>
            </a:r>
            <a:r>
              <a:rPr lang="en-US" sz="1550" b="1" dirty="0">
                <a:solidFill>
                  <a:schemeClr val="accent6"/>
                </a:solidFill>
              </a:rPr>
              <a:t>tiered model </a:t>
            </a:r>
            <a:r>
              <a:rPr lang="en-US" sz="1550" dirty="0">
                <a:solidFill>
                  <a:schemeClr val="accent6"/>
                </a:solidFill>
              </a:rPr>
              <a:t>where the rate went down as volume shipped went up.</a:t>
            </a:r>
          </a:p>
          <a:p>
            <a:pPr marL="285750" indent="-285750">
              <a:buFont typeface="Arial" panose="020B0604020202020204" pitchFamily="34" charset="0"/>
              <a:buChar char="•"/>
            </a:pPr>
            <a:endParaRPr lang="en-US" sz="500" dirty="0">
              <a:solidFill>
                <a:schemeClr val="accent6"/>
              </a:solidFill>
            </a:endParaRPr>
          </a:p>
          <a:p>
            <a:pPr marL="285750" indent="-285750">
              <a:buFont typeface="Arial" panose="020B0604020202020204" pitchFamily="34" charset="0"/>
              <a:buChar char="•"/>
            </a:pPr>
            <a:r>
              <a:rPr lang="en-US" sz="1550" dirty="0">
                <a:solidFill>
                  <a:schemeClr val="accent6"/>
                </a:solidFill>
              </a:rPr>
              <a:t>We </a:t>
            </a:r>
            <a:r>
              <a:rPr lang="en-US" sz="1550" b="1" dirty="0">
                <a:solidFill>
                  <a:schemeClr val="accent1"/>
                </a:solidFill>
              </a:rPr>
              <a:t>designed</a:t>
            </a:r>
            <a:r>
              <a:rPr lang="en-US" sz="1550" dirty="0">
                <a:solidFill>
                  <a:schemeClr val="accent6"/>
                </a:solidFill>
              </a:rPr>
              <a:t> a destination program where we palletize customer’s freight by SKU and deliver to their local warehouse and in some cases, direct to </a:t>
            </a:r>
          </a:p>
          <a:p>
            <a:r>
              <a:rPr lang="en-US" sz="1550" dirty="0">
                <a:solidFill>
                  <a:schemeClr val="accent6"/>
                </a:solidFill>
              </a:rPr>
              <a:t>     their customers.</a:t>
            </a:r>
          </a:p>
        </p:txBody>
      </p:sp>
      <p:pic>
        <p:nvPicPr>
          <p:cNvPr id="45" name="Picture 12" descr="Analyzing free icon">
            <a:extLst>
              <a:ext uri="{FF2B5EF4-FFF2-40B4-BE49-F238E27FC236}">
                <a16:creationId xmlns:a16="http://schemas.microsoft.com/office/drawing/2014/main" id="{B5CD99E0-9FF0-46BF-B6EA-CD77939640D9}"/>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5201133" y="5331687"/>
            <a:ext cx="439086" cy="439086"/>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4" descr="Pyramid chart free icon">
            <a:extLst>
              <a:ext uri="{FF2B5EF4-FFF2-40B4-BE49-F238E27FC236}">
                <a16:creationId xmlns:a16="http://schemas.microsoft.com/office/drawing/2014/main" id="{618C4025-3198-4DAB-910E-21FD95D077A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5917823" y="5359374"/>
            <a:ext cx="433376" cy="433376"/>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6" descr="Blueprint free icon">
            <a:extLst>
              <a:ext uri="{FF2B5EF4-FFF2-40B4-BE49-F238E27FC236}">
                <a16:creationId xmlns:a16="http://schemas.microsoft.com/office/drawing/2014/main" id="{C6FC2577-C615-40F1-BCCC-A8997F352357}"/>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6628803" y="5333264"/>
            <a:ext cx="437509" cy="437509"/>
          </a:xfrm>
          <a:prstGeom prst="rect">
            <a:avLst/>
          </a:prstGeom>
          <a:noFill/>
          <a:extLst>
            <a:ext uri="{909E8E84-426E-40DD-AFC4-6F175D3DCCD1}">
              <a14:hiddenFill xmlns:a14="http://schemas.microsoft.com/office/drawing/2010/main">
                <a:solidFill>
                  <a:srgbClr val="FFFFFF"/>
                </a:solidFill>
              </a14:hiddenFill>
            </a:ext>
          </a:extLst>
        </p:spPr>
      </p:pic>
      <p:sp>
        <p:nvSpPr>
          <p:cNvPr id="48" name="Rectangle 47">
            <a:extLst>
              <a:ext uri="{FF2B5EF4-FFF2-40B4-BE49-F238E27FC236}">
                <a16:creationId xmlns:a16="http://schemas.microsoft.com/office/drawing/2014/main" id="{62918D04-7D70-42CD-9D02-786190669F0D}"/>
              </a:ext>
            </a:extLst>
          </p:cNvPr>
          <p:cNvSpPr/>
          <p:nvPr userDrawn="1"/>
        </p:nvSpPr>
        <p:spPr>
          <a:xfrm>
            <a:off x="8412605" y="2007098"/>
            <a:ext cx="3526951" cy="3785652"/>
          </a:xfrm>
          <a:prstGeom prst="rect">
            <a:avLst/>
          </a:prstGeom>
        </p:spPr>
        <p:txBody>
          <a:bodyPr wrap="square">
            <a:spAutoFit/>
          </a:bodyPr>
          <a:lstStyle/>
          <a:p>
            <a:pPr marL="285750" indent="-285750">
              <a:buFont typeface="Arial" panose="020B0604020202020204" pitchFamily="34" charset="0"/>
              <a:buChar char="•"/>
            </a:pPr>
            <a:r>
              <a:rPr lang="en-US" sz="1600" dirty="0"/>
              <a:t>The customers has achieved </a:t>
            </a:r>
            <a:r>
              <a:rPr lang="en-US" sz="1600" b="1" dirty="0">
                <a:solidFill>
                  <a:schemeClr val="accent1"/>
                </a:solidFill>
              </a:rPr>
              <a:t>consistent cost savings </a:t>
            </a:r>
            <a:r>
              <a:rPr lang="en-US" sz="1600" dirty="0"/>
              <a:t>over the FCL model.</a:t>
            </a:r>
          </a:p>
          <a:p>
            <a:pPr marL="285750" indent="-285750">
              <a:buFont typeface="Arial" panose="020B0604020202020204" pitchFamily="34" charset="0"/>
              <a:buChar char="•"/>
            </a:pPr>
            <a:r>
              <a:rPr lang="en-US" sz="1600" dirty="0"/>
              <a:t>Customer has achieved soft cost saving around </a:t>
            </a:r>
            <a:r>
              <a:rPr lang="en-US" sz="1600" b="1" dirty="0">
                <a:solidFill>
                  <a:schemeClr val="accent1"/>
                </a:solidFill>
              </a:rPr>
              <a:t>cash flow </a:t>
            </a:r>
            <a:r>
              <a:rPr lang="en-US" sz="1600" dirty="0"/>
              <a:t>and holding costs.</a:t>
            </a:r>
          </a:p>
          <a:p>
            <a:pPr marL="285750" indent="-285750">
              <a:buFont typeface="Arial" panose="020B0604020202020204" pitchFamily="34" charset="0"/>
              <a:buChar char="•"/>
            </a:pPr>
            <a:r>
              <a:rPr lang="en-US" sz="1600" dirty="0"/>
              <a:t>Freight moves </a:t>
            </a:r>
            <a:r>
              <a:rPr lang="en-US" sz="1600" b="1" dirty="0">
                <a:solidFill>
                  <a:schemeClr val="accent1"/>
                </a:solidFill>
              </a:rPr>
              <a:t>every week </a:t>
            </a:r>
            <a:r>
              <a:rPr lang="en-US" sz="1600" dirty="0"/>
              <a:t>and inventory is maintained at the right levels.</a:t>
            </a:r>
          </a:p>
          <a:p>
            <a:pPr marL="285750" indent="-285750">
              <a:buFont typeface="Arial" panose="020B0604020202020204" pitchFamily="34" charset="0"/>
              <a:buChar char="•"/>
            </a:pPr>
            <a:r>
              <a:rPr lang="en-US" sz="1600" dirty="0"/>
              <a:t>Improved door-to-door </a:t>
            </a:r>
            <a:r>
              <a:rPr lang="en-US" sz="1600" b="1" dirty="0">
                <a:solidFill>
                  <a:schemeClr val="accent1"/>
                </a:solidFill>
              </a:rPr>
              <a:t>transit times</a:t>
            </a:r>
            <a:r>
              <a:rPr lang="en-US" sz="1600" dirty="0">
                <a:solidFill>
                  <a:schemeClr val="accent1"/>
                </a:solidFill>
              </a:rPr>
              <a:t>.</a:t>
            </a:r>
          </a:p>
          <a:p>
            <a:pPr marL="285750" indent="-285750">
              <a:buFont typeface="Arial" panose="020B0604020202020204" pitchFamily="34" charset="0"/>
              <a:buChar char="•"/>
            </a:pPr>
            <a:r>
              <a:rPr lang="en-US" sz="1600" dirty="0"/>
              <a:t>Warehouse saves significant </a:t>
            </a:r>
            <a:r>
              <a:rPr lang="en-US" sz="1600" b="1" dirty="0">
                <a:solidFill>
                  <a:schemeClr val="accent1"/>
                </a:solidFill>
              </a:rPr>
              <a:t>time</a:t>
            </a:r>
            <a:r>
              <a:rPr lang="en-US" sz="1600" dirty="0"/>
              <a:t> and </a:t>
            </a:r>
            <a:r>
              <a:rPr lang="en-US" sz="1600" b="1" dirty="0">
                <a:solidFill>
                  <a:schemeClr val="accent1"/>
                </a:solidFill>
              </a:rPr>
              <a:t>labor</a:t>
            </a:r>
            <a:r>
              <a:rPr lang="en-US" sz="1600" dirty="0"/>
              <a:t> by having freight arrive palletized to </a:t>
            </a:r>
          </a:p>
          <a:p>
            <a:r>
              <a:rPr lang="en-US" sz="1600" dirty="0"/>
              <a:t>     SKU.</a:t>
            </a:r>
          </a:p>
        </p:txBody>
      </p:sp>
      <p:pic>
        <p:nvPicPr>
          <p:cNvPr id="49" name="Picture 18" descr="Target free icon">
            <a:extLst>
              <a:ext uri="{FF2B5EF4-FFF2-40B4-BE49-F238E27FC236}">
                <a16:creationId xmlns:a16="http://schemas.microsoft.com/office/drawing/2014/main" id="{1F624D14-9D8C-41FD-A50D-6011440A226C}"/>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8431111" y="2038983"/>
            <a:ext cx="280965" cy="280965"/>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18" descr="Target free icon">
            <a:extLst>
              <a:ext uri="{FF2B5EF4-FFF2-40B4-BE49-F238E27FC236}">
                <a16:creationId xmlns:a16="http://schemas.microsoft.com/office/drawing/2014/main" id="{921AE96D-4BC2-43FE-A6E3-647A53653F16}"/>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8431111" y="2794586"/>
            <a:ext cx="280965" cy="280965"/>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8" descr="Target free icon">
            <a:extLst>
              <a:ext uri="{FF2B5EF4-FFF2-40B4-BE49-F238E27FC236}">
                <a16:creationId xmlns:a16="http://schemas.microsoft.com/office/drawing/2014/main" id="{315C427B-93D5-4A07-AAD7-6E7B044804CC}"/>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8431111" y="3510377"/>
            <a:ext cx="280965" cy="280965"/>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18" descr="Target free icon">
            <a:extLst>
              <a:ext uri="{FF2B5EF4-FFF2-40B4-BE49-F238E27FC236}">
                <a16:creationId xmlns:a16="http://schemas.microsoft.com/office/drawing/2014/main" id="{493EDB62-340B-4065-B5FC-A47AB953C375}"/>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8412605" y="4226168"/>
            <a:ext cx="280965" cy="280965"/>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18" descr="Target free icon">
            <a:extLst>
              <a:ext uri="{FF2B5EF4-FFF2-40B4-BE49-F238E27FC236}">
                <a16:creationId xmlns:a16="http://schemas.microsoft.com/office/drawing/2014/main" id="{924D15B6-A339-48D9-A39D-CBC5AAAA808B}"/>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8431111" y="4728494"/>
            <a:ext cx="280965" cy="2809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2797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RIM Brokerage and Compliance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030" name="Picture 6" descr="Compliance - Free files and folders icons">
            <a:extLst>
              <a:ext uri="{FF2B5EF4-FFF2-40B4-BE49-F238E27FC236}">
                <a16:creationId xmlns:a16="http://schemas.microsoft.com/office/drawing/2014/main" id="{7750B0E7-1667-400C-982F-7AE9F2C5F7BA}"/>
              </a:ext>
            </a:extLst>
          </p:cNvPr>
          <p:cNvPicPr>
            <a:picLocks noChangeAspect="1" noChangeArrowheads="1"/>
          </p:cNvPicPr>
          <p:nvPr userDrawn="1"/>
        </p:nvPicPr>
        <p:blipFill>
          <a:blip r:embed="rId8"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602302" y="3575151"/>
            <a:ext cx="1274449" cy="1274449"/>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Forester Regular">
            <a:extLst>
              <a:ext uri="{FF2B5EF4-FFF2-40B4-BE49-F238E27FC236}">
                <a16:creationId xmlns:a16="http://schemas.microsoft.com/office/drawing/2014/main" id="{4341A80B-D67F-47DE-812B-E439B2AD0332}"/>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01040" y="2977155"/>
            <a:ext cx="5310469" cy="81937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Forester Regular">
            <a:extLst>
              <a:ext uri="{FF2B5EF4-FFF2-40B4-BE49-F238E27FC236}">
                <a16:creationId xmlns:a16="http://schemas.microsoft.com/office/drawing/2014/main" id="{FBB3BFA2-F59B-4072-A4C5-4F67FC7B51CA}"/>
              </a:ext>
            </a:extLst>
          </p:cNvPr>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201040" y="2078196"/>
            <a:ext cx="5557827" cy="8193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890494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Brokerage &amp; Compliance - Who we ar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97" name="Picture 2" descr="Forester Regular">
            <a:extLst>
              <a:ext uri="{FF2B5EF4-FFF2-40B4-BE49-F238E27FC236}">
                <a16:creationId xmlns:a16="http://schemas.microsoft.com/office/drawing/2014/main" id="{59C9D94B-7F55-4875-A237-21669A7110B3}"/>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198" name="Rectangle 197">
            <a:extLst>
              <a:ext uri="{FF2B5EF4-FFF2-40B4-BE49-F238E27FC236}">
                <a16:creationId xmlns:a16="http://schemas.microsoft.com/office/drawing/2014/main" id="{412E94EE-2C0C-4B21-B93B-E8C923363439}"/>
              </a:ext>
            </a:extLst>
          </p:cNvPr>
          <p:cNvSpPr/>
          <p:nvPr userDrawn="1"/>
        </p:nvSpPr>
        <p:spPr>
          <a:xfrm>
            <a:off x="538966" y="1386612"/>
            <a:ext cx="5406788" cy="2647666"/>
          </a:xfrm>
          <a:prstGeom prst="rect">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Rectangle 198">
            <a:extLst>
              <a:ext uri="{FF2B5EF4-FFF2-40B4-BE49-F238E27FC236}">
                <a16:creationId xmlns:a16="http://schemas.microsoft.com/office/drawing/2014/main" id="{2E75D7DC-3333-43BD-92C5-DB3BA6341F5A}"/>
              </a:ext>
            </a:extLst>
          </p:cNvPr>
          <p:cNvSpPr/>
          <p:nvPr userDrawn="1"/>
        </p:nvSpPr>
        <p:spPr>
          <a:xfrm>
            <a:off x="538966" y="4239071"/>
            <a:ext cx="5406788" cy="2026692"/>
          </a:xfrm>
          <a:prstGeom prst="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A8D7B89E-ACCA-4C87-B5A8-46501813D89E}"/>
              </a:ext>
            </a:extLst>
          </p:cNvPr>
          <p:cNvSpPr/>
          <p:nvPr userDrawn="1"/>
        </p:nvSpPr>
        <p:spPr>
          <a:xfrm>
            <a:off x="6276728" y="2089548"/>
            <a:ext cx="5270344" cy="4176215"/>
          </a:xfrm>
          <a:prstGeom prst="rect">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Title 1">
            <a:extLst>
              <a:ext uri="{FF2B5EF4-FFF2-40B4-BE49-F238E27FC236}">
                <a16:creationId xmlns:a16="http://schemas.microsoft.com/office/drawing/2014/main" id="{78E7A062-CE14-4602-B4E2-227CE0B062FC}"/>
              </a:ext>
            </a:extLst>
          </p:cNvPr>
          <p:cNvSpPr txBox="1">
            <a:spLocks/>
          </p:cNvSpPr>
          <p:nvPr userDrawn="1"/>
        </p:nvSpPr>
        <p:spPr>
          <a:xfrm>
            <a:off x="25400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accent1"/>
                </a:solidFill>
              </a:rPr>
              <a:t>WHO</a:t>
            </a:r>
            <a:r>
              <a:rPr lang="en-US" sz="3200" dirty="0">
                <a:solidFill>
                  <a:schemeClr val="tx2"/>
                </a:solidFill>
              </a:rPr>
              <a:t> WE ARE</a:t>
            </a:r>
          </a:p>
        </p:txBody>
      </p:sp>
      <p:sp>
        <p:nvSpPr>
          <p:cNvPr id="202" name="Content Placeholder 2">
            <a:extLst>
              <a:ext uri="{FF2B5EF4-FFF2-40B4-BE49-F238E27FC236}">
                <a16:creationId xmlns:a16="http://schemas.microsoft.com/office/drawing/2014/main" id="{7726447C-6121-4E76-BF80-C2CE31F48271}"/>
              </a:ext>
            </a:extLst>
          </p:cNvPr>
          <p:cNvSpPr txBox="1">
            <a:spLocks/>
          </p:cNvSpPr>
          <p:nvPr userDrawn="1"/>
        </p:nvSpPr>
        <p:spPr>
          <a:xfrm>
            <a:off x="588167" y="1470647"/>
            <a:ext cx="5259183" cy="2504213"/>
          </a:xfrm>
          <a:prstGeom prst="rect">
            <a:avLst/>
          </a:prstGeom>
          <a:solidFill>
            <a:schemeClr val="bg1"/>
          </a:solidFill>
          <a:ln>
            <a:noFill/>
          </a:ln>
        </p:spPr>
        <p:txBody>
          <a:bodyPr>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800" b="1" i="1" dirty="0"/>
              <a:t>We </a:t>
            </a:r>
            <a:r>
              <a:rPr lang="en-US" sz="1800" b="1" i="1" dirty="0">
                <a:solidFill>
                  <a:schemeClr val="accent1"/>
                </a:solidFill>
              </a:rPr>
              <a:t>are</a:t>
            </a:r>
            <a:r>
              <a:rPr lang="en-US" sz="1800" b="1" i="1" dirty="0"/>
              <a:t>… </a:t>
            </a:r>
          </a:p>
          <a:p>
            <a:pPr lvl="1">
              <a:lnSpc>
                <a:spcPct val="100000"/>
              </a:lnSpc>
            </a:pPr>
            <a:r>
              <a:rPr lang="en-US" sz="1400" dirty="0"/>
              <a:t>… a nationally-permitted Licensed Customs Broker with Licensed Customs Brokers and Certified Customs Specialists in every office in the US. </a:t>
            </a:r>
          </a:p>
          <a:p>
            <a:pPr lvl="1">
              <a:lnSpc>
                <a:spcPct val="100000"/>
              </a:lnSpc>
            </a:pPr>
            <a:r>
              <a:rPr lang="en-US" sz="1400" dirty="0"/>
              <a:t>… a global network of specialists that can meet business needs in any region.</a:t>
            </a:r>
          </a:p>
          <a:p>
            <a:pPr lvl="1">
              <a:lnSpc>
                <a:spcPct val="100000"/>
              </a:lnSpc>
            </a:pPr>
            <a:r>
              <a:rPr lang="en-US" sz="1400" dirty="0"/>
              <a:t>… active members of the National Customs Brokers &amp; Forwarders Association.</a:t>
            </a:r>
          </a:p>
          <a:p>
            <a:pPr lvl="1">
              <a:lnSpc>
                <a:spcPct val="100000"/>
              </a:lnSpc>
            </a:pPr>
            <a:r>
              <a:rPr lang="en-US" sz="1400" dirty="0"/>
              <a:t>… active members of all local brokers associations where we have offices in the US.</a:t>
            </a:r>
          </a:p>
          <a:p>
            <a:pPr lvl="1">
              <a:lnSpc>
                <a:spcPct val="100000"/>
              </a:lnSpc>
            </a:pPr>
            <a:r>
              <a:rPr lang="en-US" sz="1400" dirty="0"/>
              <a:t>… a CTPAT Certified Broker and Consolidator offering CTPAT consulting.</a:t>
            </a:r>
          </a:p>
        </p:txBody>
      </p:sp>
      <p:sp>
        <p:nvSpPr>
          <p:cNvPr id="203" name="Content Placeholder 3">
            <a:extLst>
              <a:ext uri="{FF2B5EF4-FFF2-40B4-BE49-F238E27FC236}">
                <a16:creationId xmlns:a16="http://schemas.microsoft.com/office/drawing/2014/main" id="{4F9F46E2-6919-4D72-A8B6-25A0D715B94E}"/>
              </a:ext>
            </a:extLst>
          </p:cNvPr>
          <p:cNvSpPr txBox="1">
            <a:spLocks/>
          </p:cNvSpPr>
          <p:nvPr userDrawn="1"/>
        </p:nvSpPr>
        <p:spPr>
          <a:xfrm>
            <a:off x="6422078" y="2362662"/>
            <a:ext cx="4947321" cy="3701127"/>
          </a:xfrm>
          <a:prstGeom prst="rect">
            <a:avLst/>
          </a:prstGeom>
          <a:solidFill>
            <a:schemeClr val="bg1"/>
          </a:solidFill>
          <a:ln>
            <a:noFill/>
          </a:ln>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i="1" dirty="0"/>
              <a:t>We </a:t>
            </a:r>
            <a:r>
              <a:rPr lang="en-US" sz="1800" b="1" i="1" dirty="0">
                <a:solidFill>
                  <a:schemeClr val="accent1"/>
                </a:solidFill>
              </a:rPr>
              <a:t>provide</a:t>
            </a:r>
            <a:r>
              <a:rPr lang="en-US" sz="1800" b="1" i="1" dirty="0"/>
              <a:t>… </a:t>
            </a:r>
          </a:p>
          <a:p>
            <a:pPr lvl="1"/>
            <a:r>
              <a:rPr lang="en-US" sz="1600" dirty="0"/>
              <a:t>… superior customer service.</a:t>
            </a:r>
            <a:endParaRPr lang="en-US" sz="1400" dirty="0"/>
          </a:p>
          <a:p>
            <a:pPr lvl="1"/>
            <a:r>
              <a:rPr lang="en-US" sz="1400" dirty="0"/>
              <a:t>… Customs Bond support and services.</a:t>
            </a:r>
          </a:p>
          <a:p>
            <a:pPr lvl="1"/>
            <a:r>
              <a:rPr lang="en-US" sz="1400" dirty="0"/>
              <a:t>… cargo insurance coverage.</a:t>
            </a:r>
          </a:p>
          <a:p>
            <a:pPr lvl="1"/>
            <a:r>
              <a:rPr lang="en-US" sz="1400" dirty="0"/>
              <a:t>… HTS consulting services.</a:t>
            </a:r>
          </a:p>
          <a:p>
            <a:pPr lvl="1"/>
            <a:r>
              <a:rPr lang="en-US" sz="1400" dirty="0"/>
              <a:t>… cargo claims support and services.</a:t>
            </a:r>
          </a:p>
          <a:p>
            <a:pPr lvl="1"/>
            <a:r>
              <a:rPr lang="en-US" sz="1400" dirty="0"/>
              <a:t>… brokerage and export audit support and services.</a:t>
            </a:r>
          </a:p>
          <a:p>
            <a:pPr lvl="1"/>
            <a:r>
              <a:rPr lang="en-US" sz="1400" dirty="0"/>
              <a:t>… ISF, EEI, Consumption, FTZ, and Warehouse filing services and support.</a:t>
            </a:r>
          </a:p>
          <a:p>
            <a:pPr lvl="1"/>
            <a:r>
              <a:rPr lang="en-US" sz="1400" dirty="0"/>
              <a:t>… Carnet presentation for import and export.</a:t>
            </a:r>
          </a:p>
          <a:p>
            <a:pPr lvl="1"/>
            <a:r>
              <a:rPr lang="en-US" sz="1400" dirty="0"/>
              <a:t>… CBP 7512 issuance for in-bond moves.</a:t>
            </a:r>
          </a:p>
          <a:p>
            <a:pPr lvl="1"/>
            <a:r>
              <a:rPr lang="en-US" sz="1400" dirty="0"/>
              <a:t>… border clearance to and/or from Mexico and Canada.</a:t>
            </a:r>
          </a:p>
          <a:p>
            <a:pPr lvl="1"/>
            <a:endParaRPr lang="en-US" sz="1800" dirty="0"/>
          </a:p>
        </p:txBody>
      </p:sp>
      <p:sp>
        <p:nvSpPr>
          <p:cNvPr id="204" name="Content Placeholder 2">
            <a:extLst>
              <a:ext uri="{FF2B5EF4-FFF2-40B4-BE49-F238E27FC236}">
                <a16:creationId xmlns:a16="http://schemas.microsoft.com/office/drawing/2014/main" id="{6D3F097E-3B04-4D48-9B1C-30704C80A1DF}"/>
              </a:ext>
            </a:extLst>
          </p:cNvPr>
          <p:cNvSpPr txBox="1">
            <a:spLocks/>
          </p:cNvSpPr>
          <p:nvPr userDrawn="1"/>
        </p:nvSpPr>
        <p:spPr>
          <a:xfrm>
            <a:off x="588167" y="4295787"/>
            <a:ext cx="5308385" cy="1913259"/>
          </a:xfrm>
          <a:prstGeom prst="rect">
            <a:avLst/>
          </a:prstGeom>
          <a:solidFill>
            <a:schemeClr val="bg1"/>
          </a:solidFill>
          <a:ln>
            <a:noFill/>
          </a:ln>
        </p:spPr>
        <p:txBody>
          <a:bodyPr>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800" b="1" i="1" dirty="0"/>
              <a:t>We </a:t>
            </a:r>
            <a:r>
              <a:rPr lang="en-US" sz="1800" b="1" i="1" dirty="0">
                <a:solidFill>
                  <a:schemeClr val="accent1"/>
                </a:solidFill>
              </a:rPr>
              <a:t>have</a:t>
            </a:r>
            <a:r>
              <a:rPr lang="en-US" sz="1800" b="1" i="1" dirty="0"/>
              <a:t>… </a:t>
            </a:r>
          </a:p>
          <a:p>
            <a:pPr lvl="1">
              <a:lnSpc>
                <a:spcPct val="100000"/>
              </a:lnSpc>
            </a:pPr>
            <a:r>
              <a:rPr lang="en-US" sz="1400" dirty="0"/>
              <a:t>… an implementation process that ensures our partnership is set up for success from day one.</a:t>
            </a:r>
          </a:p>
          <a:p>
            <a:pPr lvl="1">
              <a:lnSpc>
                <a:spcPct val="100000"/>
              </a:lnSpc>
            </a:pPr>
            <a:r>
              <a:rPr lang="en-US" sz="1400" dirty="0"/>
              <a:t>... Partnering Government Agency filings.</a:t>
            </a:r>
          </a:p>
          <a:p>
            <a:pPr lvl="2">
              <a:lnSpc>
                <a:spcPct val="100000"/>
              </a:lnSpc>
            </a:pPr>
            <a:r>
              <a:rPr lang="en-US" sz="1100" i="1" dirty="0"/>
              <a:t>(APHIS, FSIS, FDA, CPSC, NHTSA, ATF, DEA, FWS, TTB, EPA)</a:t>
            </a:r>
          </a:p>
          <a:p>
            <a:pPr lvl="1">
              <a:lnSpc>
                <a:spcPct val="100000"/>
              </a:lnSpc>
            </a:pPr>
            <a:r>
              <a:rPr lang="en-US" sz="1400" dirty="0"/>
              <a:t>… a partnership with </a:t>
            </a:r>
            <a:r>
              <a:rPr lang="en-US" sz="1400" dirty="0" err="1"/>
              <a:t>Logixboard</a:t>
            </a:r>
            <a:r>
              <a:rPr lang="en-US" sz="1400" dirty="0"/>
              <a:t>.</a:t>
            </a:r>
          </a:p>
          <a:p>
            <a:pPr lvl="1">
              <a:lnSpc>
                <a:spcPct val="100000"/>
              </a:lnSpc>
            </a:pPr>
            <a:r>
              <a:rPr lang="en-US" sz="1400" dirty="0"/>
              <a:t>… hazardous goods-certified employees at all locations.</a:t>
            </a:r>
          </a:p>
          <a:p>
            <a:pPr lvl="1">
              <a:lnSpc>
                <a:spcPct val="100000"/>
              </a:lnSpc>
            </a:pPr>
            <a:r>
              <a:rPr lang="en-US" sz="1400" dirty="0"/>
              <a:t>… FDA-licensed warehouses.</a:t>
            </a:r>
          </a:p>
        </p:txBody>
      </p:sp>
    </p:spTree>
    <p:extLst>
      <p:ext uri="{BB962C8B-B14F-4D97-AF65-F5344CB8AC3E}">
        <p14:creationId xmlns:p14="http://schemas.microsoft.com/office/powerpoint/2010/main" val="21929843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Slide - Style #1">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16BFFEB-C295-440A-8099-4DDD6CB784F0}"/>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2" name="Isosceles Triangle 21">
            <a:extLst>
              <a:ext uri="{FF2B5EF4-FFF2-40B4-BE49-F238E27FC236}">
                <a16:creationId xmlns:a16="http://schemas.microsoft.com/office/drawing/2014/main" id="{FAAF7559-826E-4000-926A-916AF71CB2B4}"/>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27FDF7FD-5B4D-42AD-B67A-D09E73EEEC36}"/>
              </a:ext>
            </a:extLst>
          </p:cNvPr>
          <p:cNvSpPr>
            <a:spLocks noGrp="1"/>
          </p:cNvSpPr>
          <p:nvPr>
            <p:ph type="title" hasCustomPrompt="1"/>
          </p:nvPr>
        </p:nvSpPr>
        <p:spPr>
          <a:xfrm>
            <a:off x="363416" y="246186"/>
            <a:ext cx="8580887" cy="853409"/>
          </a:xfrm>
          <a:prstGeom prst="rect">
            <a:avLst/>
          </a:prstGeom>
        </p:spPr>
        <p:txBody>
          <a:bodyPr lIns="0" tIns="0" rIns="0" bIns="0" anchor="b">
            <a:noAutofit/>
          </a:bodyPr>
          <a:lstStyle>
            <a:lvl1pPr>
              <a:defRPr sz="3200" b="1" cap="all" baseline="0"/>
            </a:lvl1pPr>
          </a:lstStyle>
          <a:p>
            <a:r>
              <a:rPr lang="en-US" noProof="0" dirty="0"/>
              <a:t>Click to edit title</a:t>
            </a:r>
          </a:p>
        </p:txBody>
      </p:sp>
      <p:cxnSp>
        <p:nvCxnSpPr>
          <p:cNvPr id="4" name="Straight Connector 3">
            <a:extLst>
              <a:ext uri="{FF2B5EF4-FFF2-40B4-BE49-F238E27FC236}">
                <a16:creationId xmlns:a16="http://schemas.microsoft.com/office/drawing/2014/main" id="{C22390E0-56D4-46C5-BEC2-63A161187FD9}"/>
              </a:ext>
            </a:extLst>
          </p:cNvPr>
          <p:cNvCxnSpPr>
            <a:cxnSpLocks/>
          </p:cNvCxnSpPr>
          <p:nvPr userDrawn="1"/>
        </p:nvCxnSpPr>
        <p:spPr>
          <a:xfrm>
            <a:off x="-240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AEB26A95-AF7E-482A-A240-5F90FB69F807}"/>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8BECCD88-428D-4024-98BF-F2888E732A3F}"/>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9741ACA1-F532-41FA-96EC-8B0A5D12D3E1}"/>
              </a:ext>
            </a:extLst>
          </p:cNvPr>
          <p:cNvGrpSpPr/>
          <p:nvPr userDrawn="1"/>
        </p:nvGrpSpPr>
        <p:grpSpPr>
          <a:xfrm>
            <a:off x="363416" y="421045"/>
            <a:ext cx="748798" cy="134113"/>
            <a:chOff x="4827813" y="2534636"/>
            <a:chExt cx="996651" cy="178504"/>
          </a:xfrm>
        </p:grpSpPr>
        <p:sp>
          <p:nvSpPr>
            <p:cNvPr id="8" name="Oval 7">
              <a:extLst>
                <a:ext uri="{FF2B5EF4-FFF2-40B4-BE49-F238E27FC236}">
                  <a16:creationId xmlns:a16="http://schemas.microsoft.com/office/drawing/2014/main" id="{190C49A5-CDAA-42DB-8642-D2644196F12A}"/>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C904A6CB-B38E-4B05-9CBB-DC1B17380DE4}"/>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Oval 9">
              <a:extLst>
                <a:ext uri="{FF2B5EF4-FFF2-40B4-BE49-F238E27FC236}">
                  <a16:creationId xmlns:a16="http://schemas.microsoft.com/office/drawing/2014/main" id="{1F13E957-D484-4526-B784-3D91735FA85B}"/>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1" name="Oval 10">
              <a:extLst>
                <a:ext uri="{FF2B5EF4-FFF2-40B4-BE49-F238E27FC236}">
                  <a16:creationId xmlns:a16="http://schemas.microsoft.com/office/drawing/2014/main" id="{C628F438-B6CD-4C1E-850F-AC3F12646235}"/>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2" name="Picture 11">
            <a:extLst>
              <a:ext uri="{FF2B5EF4-FFF2-40B4-BE49-F238E27FC236}">
                <a16:creationId xmlns:a16="http://schemas.microsoft.com/office/drawing/2014/main" id="{087A5C45-1403-441A-AF29-8EDEE4572C7C}"/>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5" name="Rectangle 14">
            <a:extLst>
              <a:ext uri="{FF2B5EF4-FFF2-40B4-BE49-F238E27FC236}">
                <a16:creationId xmlns:a16="http://schemas.microsoft.com/office/drawing/2014/main" id="{911C988D-82E0-428F-AE50-C5DA482E9D3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6" name="Picture 15">
            <a:extLst>
              <a:ext uri="{FF2B5EF4-FFF2-40B4-BE49-F238E27FC236}">
                <a16:creationId xmlns:a16="http://schemas.microsoft.com/office/drawing/2014/main" id="{E777EF28-5B31-4D81-A388-15E2DC3BBC55}"/>
              </a:ext>
            </a:extLst>
          </p:cNvPr>
          <p:cNvPicPr>
            <a:picLocks noChangeAspect="1"/>
          </p:cNvPicPr>
          <p:nvPr userDrawn="1"/>
        </p:nvPicPr>
        <p:blipFill rotWithShape="1">
          <a:blip r:embed="rId4" cstate="hqprint">
            <a:alphaModFix amt="56000"/>
            <a:extLst>
              <a:ext uri="{28A0092B-C50C-407E-A947-70E740481C1C}">
                <a14:useLocalDpi xmlns:a14="http://schemas.microsoft.com/office/drawing/2010/main"/>
              </a:ext>
            </a:extLst>
          </a:blip>
          <a:srcRect/>
          <a:stretch/>
        </p:blipFill>
        <p:spPr>
          <a:xfrm>
            <a:off x="7194125" y="1209497"/>
            <a:ext cx="4997875" cy="1846404"/>
          </a:xfrm>
          <a:prstGeom prst="rect">
            <a:avLst/>
          </a:prstGeom>
        </p:spPr>
      </p:pic>
      <p:grpSp>
        <p:nvGrpSpPr>
          <p:cNvPr id="2" name="Group 1">
            <a:extLst>
              <a:ext uri="{FF2B5EF4-FFF2-40B4-BE49-F238E27FC236}">
                <a16:creationId xmlns:a16="http://schemas.microsoft.com/office/drawing/2014/main" id="{6ED1FC15-6FC8-47A8-B677-039499901CFF}"/>
              </a:ext>
            </a:extLst>
          </p:cNvPr>
          <p:cNvGrpSpPr/>
          <p:nvPr userDrawn="1"/>
        </p:nvGrpSpPr>
        <p:grpSpPr>
          <a:xfrm>
            <a:off x="-24056" y="6015226"/>
            <a:ext cx="5312336" cy="853408"/>
            <a:chOff x="-24056" y="6188095"/>
            <a:chExt cx="4489377" cy="669905"/>
          </a:xfrm>
        </p:grpSpPr>
        <p:sp>
          <p:nvSpPr>
            <p:cNvPr id="26" name="Isosceles Triangle 25">
              <a:extLst>
                <a:ext uri="{FF2B5EF4-FFF2-40B4-BE49-F238E27FC236}">
                  <a16:creationId xmlns:a16="http://schemas.microsoft.com/office/drawing/2014/main" id="{A959114F-5B29-43F3-A00E-2EB5385AF500}"/>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extLst>
                <a:ext uri="{FF2B5EF4-FFF2-40B4-BE49-F238E27FC236}">
                  <a16:creationId xmlns:a16="http://schemas.microsoft.com/office/drawing/2014/main" id="{771A55B6-F4CE-4AEB-93AF-961BBFA11ED7}"/>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7475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ustoms and Regulatory Compliance">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234EE8B1-C2A7-4651-BE8F-B097A00170E0}"/>
              </a:ext>
            </a:extLst>
          </p:cNvPr>
          <p:cNvGrpSpPr/>
          <p:nvPr userDrawn="1"/>
        </p:nvGrpSpPr>
        <p:grpSpPr>
          <a:xfrm>
            <a:off x="-24056" y="6015226"/>
            <a:ext cx="5312336" cy="853408"/>
            <a:chOff x="-24056" y="6188095"/>
            <a:chExt cx="4489377" cy="669905"/>
          </a:xfrm>
        </p:grpSpPr>
        <p:sp>
          <p:nvSpPr>
            <p:cNvPr id="27" name="Isosceles Triangle 26">
              <a:extLst>
                <a:ext uri="{FF2B5EF4-FFF2-40B4-BE49-F238E27FC236}">
                  <a16:creationId xmlns:a16="http://schemas.microsoft.com/office/drawing/2014/main" id="{C39AF62F-C2B9-4056-8211-6891E664D449}"/>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extLst>
                <a:ext uri="{FF2B5EF4-FFF2-40B4-BE49-F238E27FC236}">
                  <a16:creationId xmlns:a16="http://schemas.microsoft.com/office/drawing/2014/main" id="{B5374C0B-4324-4874-9349-104718A051BC}"/>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4" name="Picture 2" descr="Forester Regular">
            <a:extLst>
              <a:ext uri="{FF2B5EF4-FFF2-40B4-BE49-F238E27FC236}">
                <a16:creationId xmlns:a16="http://schemas.microsoft.com/office/drawing/2014/main" id="{6F9D4D83-3EEA-4EA0-B6BA-026E3E20F929}"/>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55" name="Title 1">
            <a:extLst>
              <a:ext uri="{FF2B5EF4-FFF2-40B4-BE49-F238E27FC236}">
                <a16:creationId xmlns:a16="http://schemas.microsoft.com/office/drawing/2014/main" id="{7F96E1CF-A3E6-49ED-BD98-C126E74F19A0}"/>
              </a:ext>
            </a:extLst>
          </p:cNvPr>
          <p:cNvSpPr txBox="1">
            <a:spLocks/>
          </p:cNvSpPr>
          <p:nvPr userDrawn="1"/>
        </p:nvSpPr>
        <p:spPr>
          <a:xfrm>
            <a:off x="25400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2700" dirty="0">
                <a:latin typeface="Century Gothic" panose="020B0502020202020204" pitchFamily="34" charset="0"/>
                <a:cs typeface="Lato Light"/>
              </a:rPr>
              <a:t>Customs and Regulatory Compliance</a:t>
            </a:r>
          </a:p>
        </p:txBody>
      </p:sp>
      <p:sp>
        <p:nvSpPr>
          <p:cNvPr id="56" name="Rectangle 55">
            <a:extLst>
              <a:ext uri="{FF2B5EF4-FFF2-40B4-BE49-F238E27FC236}">
                <a16:creationId xmlns:a16="http://schemas.microsoft.com/office/drawing/2014/main" id="{FC165DB8-EB8D-4011-B16F-48631F2EB6B7}"/>
              </a:ext>
            </a:extLst>
          </p:cNvPr>
          <p:cNvSpPr/>
          <p:nvPr userDrawn="1"/>
        </p:nvSpPr>
        <p:spPr>
          <a:xfrm>
            <a:off x="173018" y="1228722"/>
            <a:ext cx="11872375" cy="47156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44649AB4-6519-48A1-8D9E-776C8AFF1E78}"/>
              </a:ext>
            </a:extLst>
          </p:cNvPr>
          <p:cNvSpPr/>
          <p:nvPr userDrawn="1"/>
        </p:nvSpPr>
        <p:spPr>
          <a:xfrm>
            <a:off x="464776" y="1569706"/>
            <a:ext cx="5472177" cy="4695073"/>
          </a:xfrm>
          <a:prstGeom prst="rect">
            <a:avLst/>
          </a:prstGeom>
          <a:solidFill>
            <a:schemeClr val="accent2"/>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ectangle 57">
            <a:extLst>
              <a:ext uri="{FF2B5EF4-FFF2-40B4-BE49-F238E27FC236}">
                <a16:creationId xmlns:a16="http://schemas.microsoft.com/office/drawing/2014/main" id="{96258B28-31E0-4E9F-8FEE-ABAC36E9F774}"/>
              </a:ext>
            </a:extLst>
          </p:cNvPr>
          <p:cNvSpPr/>
          <p:nvPr userDrawn="1"/>
        </p:nvSpPr>
        <p:spPr>
          <a:xfrm>
            <a:off x="464777" y="1586614"/>
            <a:ext cx="5472176" cy="772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1847E95-3E7F-4233-B02D-EEE24910892A}"/>
              </a:ext>
            </a:extLst>
          </p:cNvPr>
          <p:cNvSpPr/>
          <p:nvPr userDrawn="1"/>
        </p:nvSpPr>
        <p:spPr>
          <a:xfrm>
            <a:off x="6255084" y="1569706"/>
            <a:ext cx="5472177" cy="4695073"/>
          </a:xfrm>
          <a:prstGeom prst="rect">
            <a:avLst/>
          </a:prstGeom>
          <a:solidFill>
            <a:schemeClr val="accent2"/>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a:extLst>
              <a:ext uri="{FF2B5EF4-FFF2-40B4-BE49-F238E27FC236}">
                <a16:creationId xmlns:a16="http://schemas.microsoft.com/office/drawing/2014/main" id="{DE8BBFE7-177C-44CB-889B-DAD393AA5C31}"/>
              </a:ext>
            </a:extLst>
          </p:cNvPr>
          <p:cNvSpPr/>
          <p:nvPr userDrawn="1"/>
        </p:nvSpPr>
        <p:spPr>
          <a:xfrm>
            <a:off x="6255085" y="1586614"/>
            <a:ext cx="5472176" cy="7721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 name="Picture 12" descr="Forester Regular">
            <a:extLst>
              <a:ext uri="{FF2B5EF4-FFF2-40B4-BE49-F238E27FC236}">
                <a16:creationId xmlns:a16="http://schemas.microsoft.com/office/drawing/2014/main" id="{75C3F47B-D102-4EEC-A212-B5B1626244DB}"/>
              </a:ext>
            </a:extLst>
          </p:cNvPr>
          <p:cNvPicPr>
            <a:picLocks noChangeAspect="1" noChangeArrowheads="1"/>
          </p:cNvPicPr>
          <p:nvPr userDrawn="1"/>
        </p:nvPicPr>
        <p:blipFill rotWithShape="1">
          <a:blip r:embed="rId5" cstate="print">
            <a:duotone>
              <a:schemeClr val="accent1">
                <a:shade val="45000"/>
                <a:satMod val="135000"/>
              </a:schemeClr>
              <a:prstClr val="white"/>
            </a:duotone>
            <a:extLst>
              <a:ext uri="{28A0092B-C50C-407E-A947-70E740481C1C}">
                <a14:useLocalDpi xmlns:a14="http://schemas.microsoft.com/office/drawing/2010/main"/>
              </a:ext>
            </a:extLst>
          </a:blip>
          <a:srcRect/>
          <a:stretch/>
        </p:blipFill>
        <p:spPr bwMode="auto">
          <a:xfrm>
            <a:off x="1595570" y="1679386"/>
            <a:ext cx="3043842" cy="586569"/>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12" descr="Forester Regular">
            <a:extLst>
              <a:ext uri="{FF2B5EF4-FFF2-40B4-BE49-F238E27FC236}">
                <a16:creationId xmlns:a16="http://schemas.microsoft.com/office/drawing/2014/main" id="{F0DC717A-4DC8-48B2-88D3-677E7690D7BF}"/>
              </a:ext>
            </a:extLst>
          </p:cNvPr>
          <p:cNvPicPr>
            <a:picLocks noChangeAspect="1" noChangeArrowheads="1"/>
          </p:cNvPicPr>
          <p:nvPr userDrawn="1"/>
        </p:nvPicPr>
        <p:blipFill rotWithShape="1">
          <a:blip r:embed="rId6" cstate="print">
            <a:duotone>
              <a:schemeClr val="accent1">
                <a:shade val="45000"/>
                <a:satMod val="135000"/>
              </a:schemeClr>
              <a:prstClr val="white"/>
            </a:duotone>
            <a:extLst>
              <a:ext uri="{28A0092B-C50C-407E-A947-70E740481C1C}">
                <a14:useLocalDpi xmlns:a14="http://schemas.microsoft.com/office/drawing/2010/main"/>
              </a:ext>
            </a:extLst>
          </a:blip>
          <a:srcRect r="-1571"/>
          <a:stretch/>
        </p:blipFill>
        <p:spPr bwMode="auto">
          <a:xfrm>
            <a:off x="7720913" y="1686334"/>
            <a:ext cx="2958529" cy="572671"/>
          </a:xfrm>
          <a:prstGeom prst="rect">
            <a:avLst/>
          </a:prstGeom>
          <a:noFill/>
          <a:extLst>
            <a:ext uri="{909E8E84-426E-40DD-AFC4-6F175D3DCCD1}">
              <a14:hiddenFill xmlns:a14="http://schemas.microsoft.com/office/drawing/2010/main">
                <a:solidFill>
                  <a:srgbClr val="FFFFFF"/>
                </a:solidFill>
              </a14:hiddenFill>
            </a:ext>
          </a:extLst>
        </p:spPr>
      </p:pic>
      <p:sp>
        <p:nvSpPr>
          <p:cNvPr id="63" name="Subtitle 2">
            <a:extLst>
              <a:ext uri="{FF2B5EF4-FFF2-40B4-BE49-F238E27FC236}">
                <a16:creationId xmlns:a16="http://schemas.microsoft.com/office/drawing/2014/main" id="{75D424BA-13CD-401C-8488-18FF32280326}"/>
              </a:ext>
            </a:extLst>
          </p:cNvPr>
          <p:cNvSpPr txBox="1">
            <a:spLocks/>
          </p:cNvSpPr>
          <p:nvPr userDrawn="1"/>
        </p:nvSpPr>
        <p:spPr>
          <a:xfrm>
            <a:off x="646670" y="2582433"/>
            <a:ext cx="4941641" cy="3323969"/>
          </a:xfrm>
          <a:prstGeom prst="rect">
            <a:avLst/>
          </a:prstGeom>
        </p:spPr>
        <p:txBody>
          <a:bodyPr vert="horz" wrap="square" lIns="91422" tIns="45711" rIns="91422" bIns="45711"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eaLnBrk="0" hangingPunct="0">
              <a:lnSpc>
                <a:spcPct val="100000"/>
              </a:lnSpc>
              <a:spcBef>
                <a:spcPct val="20000"/>
              </a:spcBef>
              <a:buClr>
                <a:srgbClr val="FF0000"/>
              </a:buClr>
              <a:buSzPct val="85000"/>
            </a:pPr>
            <a:r>
              <a:rPr lang="en-US" sz="1600" b="1" dirty="0">
                <a:solidFill>
                  <a:schemeClr val="bg1"/>
                </a:solidFill>
                <a:latin typeface="Century Gothic" panose="020B0502020202020204" pitchFamily="34" charset="0"/>
              </a:rPr>
              <a:t>At RIM logistics our Brokerage team is constantly evolving to stay current with all new regulations while ensuring customer service is at the cornerstone of our company.</a:t>
            </a:r>
            <a:endParaRPr lang="de-DE" sz="1400" dirty="0">
              <a:solidFill>
                <a:schemeClr val="bg1"/>
              </a:solidFill>
              <a:latin typeface="Century Gothic" panose="020B0502020202020204" pitchFamily="34" charset="0"/>
            </a:endParaRPr>
          </a:p>
          <a:p>
            <a:pPr eaLnBrk="0" hangingPunct="0">
              <a:lnSpc>
                <a:spcPct val="100000"/>
              </a:lnSpc>
              <a:spcBef>
                <a:spcPct val="20000"/>
              </a:spcBef>
              <a:buClr>
                <a:srgbClr val="FF0000"/>
              </a:buClr>
              <a:buSzPct val="85000"/>
            </a:pPr>
            <a:endParaRPr lang="de-DE" sz="500" dirty="0">
              <a:solidFill>
                <a:schemeClr val="bg1"/>
              </a:solidFill>
              <a:latin typeface="Century Gothic" panose="020B0502020202020204" pitchFamily="34" charset="0"/>
            </a:endParaRPr>
          </a:p>
          <a:p>
            <a:pPr marL="285750" indent="-285750" eaLnBrk="0" hangingPunct="0">
              <a:lnSpc>
                <a:spcPct val="100000"/>
              </a:lnSpc>
              <a:spcBef>
                <a:spcPts val="0"/>
              </a:spcBef>
              <a:buClr>
                <a:srgbClr val="C00000"/>
              </a:buClr>
              <a:buSzPct val="85000"/>
              <a:buFont typeface="Wingdings" panose="05000000000000000000" pitchFamily="2" charset="2"/>
              <a:buChar char="§"/>
            </a:pPr>
            <a:r>
              <a:rPr lang="en-US" sz="1400" dirty="0">
                <a:solidFill>
                  <a:schemeClr val="bg1"/>
                </a:solidFill>
                <a:latin typeface="Century Gothic" panose="020B0502020202020204" pitchFamily="34" charset="0"/>
              </a:rPr>
              <a:t>Active members of the National Customs Brokers Association &amp; Freight Forwarders Association of America as well as the local port brokers associations across the nation.</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Extensive experience and recurring training.</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Core competency.</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Licensed Brokers at each US office.</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Knowledgeable staff with vast expertise in a multitude of commodities and Partner Government Agencies (PGA).</a:t>
            </a:r>
          </a:p>
        </p:txBody>
      </p:sp>
      <p:sp>
        <p:nvSpPr>
          <p:cNvPr id="64" name="Subtitle 2">
            <a:extLst>
              <a:ext uri="{FF2B5EF4-FFF2-40B4-BE49-F238E27FC236}">
                <a16:creationId xmlns:a16="http://schemas.microsoft.com/office/drawing/2014/main" id="{509BCFB6-D4AB-4390-A117-0DD61D246C12}"/>
              </a:ext>
            </a:extLst>
          </p:cNvPr>
          <p:cNvSpPr txBox="1">
            <a:spLocks/>
          </p:cNvSpPr>
          <p:nvPr userDrawn="1"/>
        </p:nvSpPr>
        <p:spPr>
          <a:xfrm>
            <a:off x="6546939" y="2590673"/>
            <a:ext cx="4941641" cy="2783821"/>
          </a:xfrm>
          <a:prstGeom prst="rect">
            <a:avLst/>
          </a:prstGeom>
        </p:spPr>
        <p:txBody>
          <a:bodyPr vert="horz" wrap="square" lIns="91422" tIns="45711" rIns="91422" bIns="45711"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eaLnBrk="0" hangingPunct="0">
              <a:lnSpc>
                <a:spcPct val="110000"/>
              </a:lnSpc>
              <a:spcBef>
                <a:spcPct val="20000"/>
              </a:spcBef>
              <a:buClr>
                <a:srgbClr val="FF0000"/>
              </a:buClr>
              <a:buSzPct val="85000"/>
            </a:pPr>
            <a:r>
              <a:rPr lang="en-US" sz="1600" b="1" dirty="0">
                <a:solidFill>
                  <a:schemeClr val="bg1"/>
                </a:solidFill>
                <a:latin typeface="Century Gothic" panose="020B0502020202020204" pitchFamily="34" charset="0"/>
              </a:rPr>
              <a:t>RIM maintains a comprehensive and intensive Compliance program that ensures all transactions move compliant to regulatory requirements.</a:t>
            </a:r>
          </a:p>
          <a:p>
            <a:pPr eaLnBrk="0" hangingPunct="0">
              <a:lnSpc>
                <a:spcPct val="110000"/>
              </a:lnSpc>
              <a:spcBef>
                <a:spcPct val="20000"/>
              </a:spcBef>
              <a:buClr>
                <a:srgbClr val="FF0000"/>
              </a:buClr>
              <a:buSzPct val="85000"/>
            </a:pPr>
            <a:endParaRPr lang="de-DE" sz="500" dirty="0">
              <a:solidFill>
                <a:schemeClr val="bg1"/>
              </a:solidFill>
              <a:latin typeface="Century Gothic" panose="020B0502020202020204" pitchFamily="34" charset="0"/>
            </a:endParaRPr>
          </a:p>
          <a:p>
            <a:pPr marL="285750" indent="-285750" eaLnBrk="0" hangingPunct="0">
              <a:lnSpc>
                <a:spcPct val="100000"/>
              </a:lnSpc>
              <a:spcBef>
                <a:spcPts val="0"/>
              </a:spcBef>
              <a:buClr>
                <a:srgbClr val="C00000"/>
              </a:buClr>
              <a:buSzPct val="85000"/>
              <a:buFont typeface="Wingdings" panose="05000000000000000000" pitchFamily="2" charset="2"/>
              <a:buChar char="§"/>
            </a:pPr>
            <a:r>
              <a:rPr lang="en-US" sz="1400" dirty="0">
                <a:solidFill>
                  <a:schemeClr val="bg1"/>
                </a:solidFill>
                <a:latin typeface="Century Gothic" panose="020B0502020202020204" pitchFamily="34" charset="0"/>
              </a:rPr>
              <a:t>Corporate Compliance team with immense experience in regulatory compliance.</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Dedicated branch compliance teams onsite at each office.</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Customs bonds.</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Product review for import requirements.</a:t>
            </a:r>
          </a:p>
          <a:p>
            <a:pPr marL="285750" lvl="0" indent="-285750">
              <a:lnSpc>
                <a:spcPct val="100000"/>
              </a:lnSpc>
              <a:spcBef>
                <a:spcPts val="0"/>
              </a:spcBef>
              <a:buClr>
                <a:srgbClr val="C00000"/>
              </a:buClr>
              <a:buFont typeface="Wingdings" panose="05000000000000000000" pitchFamily="2" charset="2"/>
              <a:buChar char="§"/>
            </a:pPr>
            <a:r>
              <a:rPr lang="en-US" sz="1400" dirty="0">
                <a:solidFill>
                  <a:schemeClr val="bg1"/>
                </a:solidFill>
                <a:latin typeface="Century Gothic" panose="020B0502020202020204" pitchFamily="34" charset="0"/>
              </a:rPr>
              <a:t>HTS &amp; Schedule B classification.</a:t>
            </a:r>
          </a:p>
        </p:txBody>
      </p:sp>
    </p:spTree>
    <p:extLst>
      <p:ext uri="{BB962C8B-B14F-4D97-AF65-F5344CB8AC3E}">
        <p14:creationId xmlns:p14="http://schemas.microsoft.com/office/powerpoint/2010/main" val="539636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500"/>
                                        <p:tgtEl>
                                          <p:spTgt spid="5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9"/>
                                        </p:tgtEl>
                                        <p:attrNameLst>
                                          <p:attrName>style.visibility</p:attrName>
                                        </p:attrNameLst>
                                      </p:cBhvr>
                                      <p:to>
                                        <p:strVal val="visible"/>
                                      </p:to>
                                    </p:set>
                                    <p:animEffect transition="in" filter="fade">
                                      <p:cBhvr>
                                        <p:cTn id="20" dur="500"/>
                                        <p:tgtEl>
                                          <p:spTgt spid="5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fade">
                                      <p:cBhvr>
                                        <p:cTn id="2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ertifications and Affiliation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003F27E5-A582-42FC-821C-13A0B32A44BB}"/>
              </a:ext>
            </a:extLst>
          </p:cNvPr>
          <p:cNvSpPr/>
          <p:nvPr userDrawn="1"/>
        </p:nvSpPr>
        <p:spPr>
          <a:xfrm>
            <a:off x="1170220" y="1714802"/>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solidFill>
                  <a:schemeClr val="tx1"/>
                </a:solidFill>
              </a:ln>
              <a:solidFill>
                <a:schemeClr val="tx1"/>
              </a:solidFill>
            </a:endParaRPr>
          </a:p>
        </p:txBody>
      </p:sp>
      <p:sp>
        <p:nvSpPr>
          <p:cNvPr id="27" name="Rectangle 26">
            <a:extLst>
              <a:ext uri="{FF2B5EF4-FFF2-40B4-BE49-F238E27FC236}">
                <a16:creationId xmlns:a16="http://schemas.microsoft.com/office/drawing/2014/main" id="{4A8CE97C-155D-40FB-A7CB-BB05A8C7C7FE}"/>
              </a:ext>
            </a:extLst>
          </p:cNvPr>
          <p:cNvSpPr/>
          <p:nvPr userDrawn="1"/>
        </p:nvSpPr>
        <p:spPr>
          <a:xfrm>
            <a:off x="1186414" y="2793264"/>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F08F6ADB-5E49-4F46-82A9-AB01D127494A}"/>
              </a:ext>
            </a:extLst>
          </p:cNvPr>
          <p:cNvSpPr/>
          <p:nvPr userDrawn="1"/>
        </p:nvSpPr>
        <p:spPr>
          <a:xfrm>
            <a:off x="1170220" y="3871726"/>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A20D82EE-F68B-4912-9E42-BDBABB465A17}"/>
              </a:ext>
            </a:extLst>
          </p:cNvPr>
          <p:cNvSpPr/>
          <p:nvPr userDrawn="1"/>
        </p:nvSpPr>
        <p:spPr>
          <a:xfrm>
            <a:off x="1178316" y="4950188"/>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FA646EEB-6D91-4BD9-B869-510B2E497CBA}"/>
              </a:ext>
            </a:extLst>
          </p:cNvPr>
          <p:cNvSpPr/>
          <p:nvPr userDrawn="1"/>
        </p:nvSpPr>
        <p:spPr>
          <a:xfrm>
            <a:off x="4506395" y="1714802"/>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solidFill>
                  <a:schemeClr val="tx1"/>
                </a:solidFill>
              </a:ln>
              <a:solidFill>
                <a:schemeClr val="tx1"/>
              </a:solidFill>
            </a:endParaRPr>
          </a:p>
        </p:txBody>
      </p:sp>
      <p:sp>
        <p:nvSpPr>
          <p:cNvPr id="31" name="Rectangle 30">
            <a:extLst>
              <a:ext uri="{FF2B5EF4-FFF2-40B4-BE49-F238E27FC236}">
                <a16:creationId xmlns:a16="http://schemas.microsoft.com/office/drawing/2014/main" id="{59178FEA-AF73-44AC-B4A6-A771C39EFD58}"/>
              </a:ext>
            </a:extLst>
          </p:cNvPr>
          <p:cNvSpPr/>
          <p:nvPr userDrawn="1"/>
        </p:nvSpPr>
        <p:spPr>
          <a:xfrm>
            <a:off x="4522589" y="2793264"/>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EA6FCDD9-2668-4520-9B94-52F1EFECCD19}"/>
              </a:ext>
            </a:extLst>
          </p:cNvPr>
          <p:cNvSpPr/>
          <p:nvPr userDrawn="1"/>
        </p:nvSpPr>
        <p:spPr>
          <a:xfrm>
            <a:off x="4506395" y="3871726"/>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F3B995B1-CD22-4241-B702-5A4665C7237C}"/>
              </a:ext>
            </a:extLst>
          </p:cNvPr>
          <p:cNvSpPr/>
          <p:nvPr userDrawn="1"/>
        </p:nvSpPr>
        <p:spPr>
          <a:xfrm>
            <a:off x="4514491" y="4950188"/>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a:extLst>
              <a:ext uri="{FF2B5EF4-FFF2-40B4-BE49-F238E27FC236}">
                <a16:creationId xmlns:a16="http://schemas.microsoft.com/office/drawing/2014/main" id="{A069C164-D0EF-4D2A-8539-0F34FE5762C4}"/>
              </a:ext>
            </a:extLst>
          </p:cNvPr>
          <p:cNvSpPr/>
          <p:nvPr userDrawn="1"/>
        </p:nvSpPr>
        <p:spPr>
          <a:xfrm>
            <a:off x="7858764" y="1714802"/>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solidFill>
                  <a:schemeClr val="tx1"/>
                </a:solidFill>
              </a:ln>
              <a:solidFill>
                <a:schemeClr val="tx1"/>
              </a:solidFill>
            </a:endParaRPr>
          </a:p>
        </p:txBody>
      </p:sp>
      <p:sp>
        <p:nvSpPr>
          <p:cNvPr id="35" name="Rectangle 34">
            <a:extLst>
              <a:ext uri="{FF2B5EF4-FFF2-40B4-BE49-F238E27FC236}">
                <a16:creationId xmlns:a16="http://schemas.microsoft.com/office/drawing/2014/main" id="{65C1BCBA-5919-4675-9634-5CFD144C8151}"/>
              </a:ext>
            </a:extLst>
          </p:cNvPr>
          <p:cNvSpPr/>
          <p:nvPr userDrawn="1"/>
        </p:nvSpPr>
        <p:spPr>
          <a:xfrm>
            <a:off x="7874958" y="2793264"/>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a:extLst>
              <a:ext uri="{FF2B5EF4-FFF2-40B4-BE49-F238E27FC236}">
                <a16:creationId xmlns:a16="http://schemas.microsoft.com/office/drawing/2014/main" id="{67DBBC9C-3015-439D-A426-C3BDA8028EE4}"/>
              </a:ext>
            </a:extLst>
          </p:cNvPr>
          <p:cNvSpPr/>
          <p:nvPr userDrawn="1"/>
        </p:nvSpPr>
        <p:spPr>
          <a:xfrm>
            <a:off x="7858764" y="3871726"/>
            <a:ext cx="3111731" cy="889462"/>
          </a:xfrm>
          <a:prstGeom prst="rect">
            <a:avLst/>
          </a:prstGeom>
          <a:solidFill>
            <a:schemeClr val="bg1"/>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a:extLst>
              <a:ext uri="{FF2B5EF4-FFF2-40B4-BE49-F238E27FC236}">
                <a16:creationId xmlns:a16="http://schemas.microsoft.com/office/drawing/2014/main" id="{71ACC6BB-B59F-40EC-9916-9AD1D1D56A00}"/>
              </a:ext>
            </a:extLst>
          </p:cNvPr>
          <p:cNvSpPr/>
          <p:nvPr userDrawn="1"/>
        </p:nvSpPr>
        <p:spPr>
          <a:xfrm>
            <a:off x="7866860" y="4950188"/>
            <a:ext cx="3111731" cy="889462"/>
          </a:xfrm>
          <a:prstGeom prst="rect">
            <a:avLst/>
          </a:prstGeom>
          <a:solidFill>
            <a:schemeClr val="bg1"/>
          </a:solidFill>
          <a:ln>
            <a:solidFill>
              <a:srgbClr val="414E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7" name="Picture 10" descr="Transportation Security Administration - Wikipedia">
            <a:extLst>
              <a:ext uri="{FF2B5EF4-FFF2-40B4-BE49-F238E27FC236}">
                <a16:creationId xmlns:a16="http://schemas.microsoft.com/office/drawing/2014/main" id="{6AFF249F-C762-4665-A3F1-D01F7E13F5D0}"/>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1289639" y="2836867"/>
            <a:ext cx="816069" cy="816069"/>
          </a:xfrm>
          <a:prstGeom prst="rect">
            <a:avLst/>
          </a:prstGeom>
          <a:solidFill>
            <a:schemeClr val="bg1"/>
          </a:solidFill>
        </p:spPr>
      </p:pic>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4" cstate="print">
            <a:alphaModFix amt="14000"/>
            <a:extLst>
              <a:ext uri="{BEBA8EAE-BF5A-486C-A8C5-ECC9F3942E4B}">
                <a14:imgProps xmlns:a14="http://schemas.microsoft.com/office/drawing/2010/main">
                  <a14:imgLayer r:embed="rId5">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6"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7"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8"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97" name="Picture 2" descr="Forester Regular">
            <a:extLst>
              <a:ext uri="{FF2B5EF4-FFF2-40B4-BE49-F238E27FC236}">
                <a16:creationId xmlns:a16="http://schemas.microsoft.com/office/drawing/2014/main" id="{59C9D94B-7F55-4875-A237-21669A7110B3}"/>
              </a:ext>
            </a:extLst>
          </p:cNvPr>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24" name="Title 1">
            <a:extLst>
              <a:ext uri="{FF2B5EF4-FFF2-40B4-BE49-F238E27FC236}">
                <a16:creationId xmlns:a16="http://schemas.microsoft.com/office/drawing/2014/main" id="{450CD808-58B0-4B80-A320-A0EE18AE1FFE}"/>
              </a:ext>
            </a:extLst>
          </p:cNvPr>
          <p:cNvSpPr txBox="1">
            <a:spLocks/>
          </p:cNvSpPr>
          <p:nvPr userDrawn="1"/>
        </p:nvSpPr>
        <p:spPr>
          <a:xfrm>
            <a:off x="25400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1"/>
                </a:solidFill>
              </a:rPr>
              <a:t>Certifications and Affiliations</a:t>
            </a:r>
            <a:endParaRPr lang="en-US" sz="3200" dirty="0">
              <a:solidFill>
                <a:schemeClr val="tx1"/>
              </a:solidFill>
              <a:latin typeface="Century Gothic" panose="020B0502020202020204" pitchFamily="34" charset="0"/>
              <a:cs typeface="Lato Light"/>
            </a:endParaRPr>
          </a:p>
        </p:txBody>
      </p:sp>
      <p:pic>
        <p:nvPicPr>
          <p:cNvPr id="25" name="Picture 6" descr="File:Iata official logo.png - Wikimedia Commons">
            <a:extLst>
              <a:ext uri="{FF2B5EF4-FFF2-40B4-BE49-F238E27FC236}">
                <a16:creationId xmlns:a16="http://schemas.microsoft.com/office/drawing/2014/main" id="{68D44520-4702-412E-B3C6-09377245B7A3}"/>
              </a:ext>
            </a:extLst>
          </p:cNvPr>
          <p:cNvPicPr>
            <a:picLocks noChangeAspect="1" noChangeArrowheads="1"/>
          </p:cNvPicPr>
          <p:nvPr userDrawn="1"/>
        </p:nvPicPr>
        <p:blipFill rotWithShape="1">
          <a:blip r:embed="rId11" cstate="print">
            <a:extLst>
              <a:ext uri="{28A0092B-C50C-407E-A947-70E740481C1C}">
                <a14:useLocalDpi xmlns:a14="http://schemas.microsoft.com/office/drawing/2010/main"/>
              </a:ext>
            </a:extLst>
          </a:blip>
          <a:srcRect r="-9873"/>
          <a:stretch/>
        </p:blipFill>
        <p:spPr bwMode="auto">
          <a:xfrm>
            <a:off x="1249379" y="3928290"/>
            <a:ext cx="940877" cy="775486"/>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37">
            <a:extLst>
              <a:ext uri="{FF2B5EF4-FFF2-40B4-BE49-F238E27FC236}">
                <a16:creationId xmlns:a16="http://schemas.microsoft.com/office/drawing/2014/main" id="{54F05489-CE85-4DD5-8FFD-57A446ED55E9}"/>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5060112" y="2866315"/>
            <a:ext cx="2036684" cy="510544"/>
          </a:xfrm>
          <a:prstGeom prst="rect">
            <a:avLst/>
          </a:prstGeom>
        </p:spPr>
      </p:pic>
      <p:sp>
        <p:nvSpPr>
          <p:cNvPr id="39" name="TextBox 38">
            <a:extLst>
              <a:ext uri="{FF2B5EF4-FFF2-40B4-BE49-F238E27FC236}">
                <a16:creationId xmlns:a16="http://schemas.microsoft.com/office/drawing/2014/main" id="{881E5ABF-8F46-4F9F-83EA-E2E43FC3E044}"/>
              </a:ext>
            </a:extLst>
          </p:cNvPr>
          <p:cNvSpPr txBox="1"/>
          <p:nvPr userDrawn="1"/>
        </p:nvSpPr>
        <p:spPr>
          <a:xfrm>
            <a:off x="4889252" y="3350159"/>
            <a:ext cx="2346015" cy="307777"/>
          </a:xfrm>
          <a:prstGeom prst="rect">
            <a:avLst/>
          </a:prstGeom>
          <a:noFill/>
        </p:spPr>
        <p:txBody>
          <a:bodyPr wrap="square" rtlCol="0">
            <a:spAutoFit/>
          </a:bodyPr>
          <a:lstStyle/>
          <a:p>
            <a:pPr algn="ctr"/>
            <a:r>
              <a:rPr lang="en-US" sz="1400" dirty="0"/>
              <a:t>Certified Member</a:t>
            </a:r>
          </a:p>
        </p:txBody>
      </p:sp>
      <p:sp>
        <p:nvSpPr>
          <p:cNvPr id="40" name="TextBox 39">
            <a:extLst>
              <a:ext uri="{FF2B5EF4-FFF2-40B4-BE49-F238E27FC236}">
                <a16:creationId xmlns:a16="http://schemas.microsoft.com/office/drawing/2014/main" id="{52B9B7E7-5FAC-4339-80E9-4FBA4BB21F56}"/>
              </a:ext>
            </a:extLst>
          </p:cNvPr>
          <p:cNvSpPr txBox="1"/>
          <p:nvPr userDrawn="1"/>
        </p:nvSpPr>
        <p:spPr>
          <a:xfrm>
            <a:off x="2257978" y="1857991"/>
            <a:ext cx="1933702" cy="369332"/>
          </a:xfrm>
          <a:prstGeom prst="rect">
            <a:avLst/>
          </a:prstGeom>
          <a:noFill/>
        </p:spPr>
        <p:txBody>
          <a:bodyPr wrap="square" rtlCol="0">
            <a:spAutoFit/>
          </a:bodyPr>
          <a:lstStyle/>
          <a:p>
            <a:r>
              <a:rPr lang="en-US" dirty="0"/>
              <a:t>CHB &amp; Permits</a:t>
            </a:r>
          </a:p>
        </p:txBody>
      </p:sp>
      <p:sp>
        <p:nvSpPr>
          <p:cNvPr id="41" name="TextBox 40">
            <a:extLst>
              <a:ext uri="{FF2B5EF4-FFF2-40B4-BE49-F238E27FC236}">
                <a16:creationId xmlns:a16="http://schemas.microsoft.com/office/drawing/2014/main" id="{7A993550-A663-4E86-9E74-EEAC3BC8FF1B}"/>
              </a:ext>
            </a:extLst>
          </p:cNvPr>
          <p:cNvSpPr txBox="1"/>
          <p:nvPr userDrawn="1"/>
        </p:nvSpPr>
        <p:spPr>
          <a:xfrm>
            <a:off x="2257977" y="2172566"/>
            <a:ext cx="1882449" cy="307777"/>
          </a:xfrm>
          <a:prstGeom prst="rect">
            <a:avLst/>
          </a:prstGeom>
          <a:noFill/>
        </p:spPr>
        <p:txBody>
          <a:bodyPr wrap="square" rtlCol="0">
            <a:spAutoFit/>
          </a:bodyPr>
          <a:lstStyle/>
          <a:p>
            <a:r>
              <a:rPr lang="en-US" sz="1400" dirty="0"/>
              <a:t>Licensed CHB</a:t>
            </a:r>
          </a:p>
        </p:txBody>
      </p:sp>
      <p:pic>
        <p:nvPicPr>
          <p:cNvPr id="42" name="Picture 2" descr="https://encrypted-tbn0.gstatic.com/images?q=tbn:ANd9GcQ4ofHLOTsx-tz2s3bb8sEMFtWmz-w2YTjE51nP04pHAw&amp;s">
            <a:extLst>
              <a:ext uri="{FF2B5EF4-FFF2-40B4-BE49-F238E27FC236}">
                <a16:creationId xmlns:a16="http://schemas.microsoft.com/office/drawing/2014/main" id="{9829C9B6-987B-4DEA-80B8-49E83CBB6ECF}"/>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1302882" y="1792506"/>
            <a:ext cx="789585" cy="789585"/>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44606C76-BD6C-49BD-BD7A-8C87ED25250B}"/>
              </a:ext>
            </a:extLst>
          </p:cNvPr>
          <p:cNvSpPr txBox="1"/>
          <p:nvPr userDrawn="1"/>
        </p:nvSpPr>
        <p:spPr>
          <a:xfrm>
            <a:off x="2257977" y="3928290"/>
            <a:ext cx="2180697" cy="369332"/>
          </a:xfrm>
          <a:prstGeom prst="rect">
            <a:avLst/>
          </a:prstGeom>
          <a:noFill/>
        </p:spPr>
        <p:txBody>
          <a:bodyPr wrap="square" rtlCol="0">
            <a:spAutoFit/>
          </a:bodyPr>
          <a:lstStyle/>
          <a:p>
            <a:r>
              <a:rPr lang="en-US" dirty="0"/>
              <a:t>IATA License</a:t>
            </a:r>
          </a:p>
        </p:txBody>
      </p:sp>
      <p:sp>
        <p:nvSpPr>
          <p:cNvPr id="44" name="TextBox 43">
            <a:extLst>
              <a:ext uri="{FF2B5EF4-FFF2-40B4-BE49-F238E27FC236}">
                <a16:creationId xmlns:a16="http://schemas.microsoft.com/office/drawing/2014/main" id="{3205332A-51A5-4C68-91F9-D3F6382B3333}"/>
              </a:ext>
            </a:extLst>
          </p:cNvPr>
          <p:cNvSpPr txBox="1"/>
          <p:nvPr userDrawn="1"/>
        </p:nvSpPr>
        <p:spPr>
          <a:xfrm>
            <a:off x="2257977" y="4213122"/>
            <a:ext cx="2180697" cy="523220"/>
          </a:xfrm>
          <a:prstGeom prst="rect">
            <a:avLst/>
          </a:prstGeom>
          <a:noFill/>
        </p:spPr>
        <p:txBody>
          <a:bodyPr wrap="square" rtlCol="0">
            <a:spAutoFit/>
          </a:bodyPr>
          <a:lstStyle/>
          <a:p>
            <a:r>
              <a:rPr lang="en-US" sz="1400" dirty="0"/>
              <a:t>Air Freight Forwarder, Consolidator</a:t>
            </a:r>
          </a:p>
        </p:txBody>
      </p:sp>
      <p:sp>
        <p:nvSpPr>
          <p:cNvPr id="45" name="TextBox 44">
            <a:extLst>
              <a:ext uri="{FF2B5EF4-FFF2-40B4-BE49-F238E27FC236}">
                <a16:creationId xmlns:a16="http://schemas.microsoft.com/office/drawing/2014/main" id="{A4BA3A0E-3C2B-4C98-A1DF-2C3553CB6C21}"/>
              </a:ext>
            </a:extLst>
          </p:cNvPr>
          <p:cNvSpPr txBox="1"/>
          <p:nvPr userDrawn="1"/>
        </p:nvSpPr>
        <p:spPr>
          <a:xfrm>
            <a:off x="2257977" y="5030568"/>
            <a:ext cx="2208093" cy="369332"/>
          </a:xfrm>
          <a:prstGeom prst="rect">
            <a:avLst/>
          </a:prstGeom>
          <a:noFill/>
        </p:spPr>
        <p:txBody>
          <a:bodyPr wrap="square" rtlCol="0">
            <a:spAutoFit/>
          </a:bodyPr>
          <a:lstStyle/>
          <a:p>
            <a:r>
              <a:rPr lang="en-US" dirty="0"/>
              <a:t>FAA Security</a:t>
            </a:r>
          </a:p>
        </p:txBody>
      </p:sp>
      <p:sp>
        <p:nvSpPr>
          <p:cNvPr id="46" name="TextBox 45">
            <a:extLst>
              <a:ext uri="{FF2B5EF4-FFF2-40B4-BE49-F238E27FC236}">
                <a16:creationId xmlns:a16="http://schemas.microsoft.com/office/drawing/2014/main" id="{B5CBD8F7-CE83-4FE9-B2E4-16768C527443}"/>
              </a:ext>
            </a:extLst>
          </p:cNvPr>
          <p:cNvSpPr txBox="1"/>
          <p:nvPr userDrawn="1"/>
        </p:nvSpPr>
        <p:spPr>
          <a:xfrm>
            <a:off x="2257977" y="5379099"/>
            <a:ext cx="2180696" cy="307777"/>
          </a:xfrm>
          <a:prstGeom prst="rect">
            <a:avLst/>
          </a:prstGeom>
          <a:noFill/>
        </p:spPr>
        <p:txBody>
          <a:bodyPr wrap="square" rtlCol="0">
            <a:spAutoFit/>
          </a:bodyPr>
          <a:lstStyle/>
          <a:p>
            <a:r>
              <a:rPr lang="en-US" sz="1400" dirty="0"/>
              <a:t>Certified Practitioner</a:t>
            </a:r>
          </a:p>
        </p:txBody>
      </p:sp>
      <p:pic>
        <p:nvPicPr>
          <p:cNvPr id="47" name="Picture 6" descr="Federal Aviation Administration - Wikipedia">
            <a:extLst>
              <a:ext uri="{FF2B5EF4-FFF2-40B4-BE49-F238E27FC236}">
                <a16:creationId xmlns:a16="http://schemas.microsoft.com/office/drawing/2014/main" id="{125C0A46-73DA-4B8C-BA1E-54EC65F01C93}"/>
              </a:ext>
            </a:extLst>
          </p:cNvPr>
          <p:cNvPicPr>
            <a:picLocks noChangeAspect="1" noChangeArrowheads="1"/>
          </p:cNvPicPr>
          <p:nvPr userDrawn="1"/>
        </p:nvPicPr>
        <p:blipFill>
          <a:blip r:embed="rId14" cstate="print">
            <a:extLst>
              <a:ext uri="{28A0092B-C50C-407E-A947-70E740481C1C}">
                <a14:useLocalDpi xmlns:a14="http://schemas.microsoft.com/office/drawing/2010/main"/>
              </a:ext>
            </a:extLst>
          </a:blip>
          <a:srcRect/>
          <a:stretch>
            <a:fillRect/>
          </a:stretch>
        </p:blipFill>
        <p:spPr bwMode="auto">
          <a:xfrm>
            <a:off x="1277517" y="4994893"/>
            <a:ext cx="800051" cy="800051"/>
          </a:xfrm>
          <a:prstGeom prst="rect">
            <a:avLst/>
          </a:prstGeom>
          <a:noFill/>
          <a:extLst>
            <a:ext uri="{909E8E84-426E-40DD-AFC4-6F175D3DCCD1}">
              <a14:hiddenFill xmlns:a14="http://schemas.microsoft.com/office/drawing/2010/main">
                <a:solidFill>
                  <a:srgbClr val="FFFFFF"/>
                </a:solidFill>
              </a14:hiddenFill>
            </a:ext>
          </a:extLst>
        </p:spPr>
      </p:pic>
      <p:sp>
        <p:nvSpPr>
          <p:cNvPr id="48" name="TextBox 47">
            <a:extLst>
              <a:ext uri="{FF2B5EF4-FFF2-40B4-BE49-F238E27FC236}">
                <a16:creationId xmlns:a16="http://schemas.microsoft.com/office/drawing/2014/main" id="{A9480A11-93A7-4664-8451-506EA6B2E584}"/>
              </a:ext>
            </a:extLst>
          </p:cNvPr>
          <p:cNvSpPr txBox="1"/>
          <p:nvPr userDrawn="1"/>
        </p:nvSpPr>
        <p:spPr>
          <a:xfrm>
            <a:off x="5465822" y="1781262"/>
            <a:ext cx="2346015" cy="369332"/>
          </a:xfrm>
          <a:prstGeom prst="rect">
            <a:avLst/>
          </a:prstGeom>
          <a:noFill/>
        </p:spPr>
        <p:txBody>
          <a:bodyPr wrap="square" rtlCol="0">
            <a:spAutoFit/>
          </a:bodyPr>
          <a:lstStyle/>
          <a:p>
            <a:r>
              <a:rPr lang="en-US" dirty="0"/>
              <a:t>FMC</a:t>
            </a:r>
          </a:p>
        </p:txBody>
      </p:sp>
      <p:sp>
        <p:nvSpPr>
          <p:cNvPr id="49" name="TextBox 48">
            <a:extLst>
              <a:ext uri="{FF2B5EF4-FFF2-40B4-BE49-F238E27FC236}">
                <a16:creationId xmlns:a16="http://schemas.microsoft.com/office/drawing/2014/main" id="{D93DC656-4463-4D85-9DCA-29473E0A6A50}"/>
              </a:ext>
            </a:extLst>
          </p:cNvPr>
          <p:cNvSpPr txBox="1"/>
          <p:nvPr userDrawn="1"/>
        </p:nvSpPr>
        <p:spPr>
          <a:xfrm>
            <a:off x="5475026" y="2041472"/>
            <a:ext cx="2286473" cy="523220"/>
          </a:xfrm>
          <a:prstGeom prst="rect">
            <a:avLst/>
          </a:prstGeom>
          <a:noFill/>
        </p:spPr>
        <p:txBody>
          <a:bodyPr wrap="square" rtlCol="0">
            <a:spAutoFit/>
          </a:bodyPr>
          <a:lstStyle/>
          <a:p>
            <a:r>
              <a:rPr lang="en-US" sz="1400" dirty="0"/>
              <a:t>Licensed OTI, Ocean Freight Forwarder </a:t>
            </a:r>
          </a:p>
        </p:txBody>
      </p:sp>
      <p:pic>
        <p:nvPicPr>
          <p:cNvPr id="50" name="Picture 8" descr="Federal Maritime Commission - Wikipedia">
            <a:extLst>
              <a:ext uri="{FF2B5EF4-FFF2-40B4-BE49-F238E27FC236}">
                <a16:creationId xmlns:a16="http://schemas.microsoft.com/office/drawing/2014/main" id="{27477336-081D-45D1-BDDC-39FA8A436CC0}"/>
              </a:ext>
            </a:extLst>
          </p:cNvPr>
          <p:cNvPicPr>
            <a:picLocks noChangeAspect="1" noChangeArrowheads="1"/>
          </p:cNvPicPr>
          <p:nvPr userDrawn="1"/>
        </p:nvPicPr>
        <p:blipFill>
          <a:blip r:embed="rId15" cstate="print">
            <a:extLst>
              <a:ext uri="{28A0092B-C50C-407E-A947-70E740481C1C}">
                <a14:useLocalDpi xmlns:a14="http://schemas.microsoft.com/office/drawing/2010/main"/>
              </a:ext>
            </a:extLst>
          </a:blip>
          <a:srcRect/>
          <a:stretch>
            <a:fillRect/>
          </a:stretch>
        </p:blipFill>
        <p:spPr bwMode="auto">
          <a:xfrm>
            <a:off x="4609749" y="1754458"/>
            <a:ext cx="805735" cy="805735"/>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50">
            <a:extLst>
              <a:ext uri="{FF2B5EF4-FFF2-40B4-BE49-F238E27FC236}">
                <a16:creationId xmlns:a16="http://schemas.microsoft.com/office/drawing/2014/main" id="{F371CCB6-04C9-445B-8487-D9D2FE8F968F}"/>
              </a:ext>
            </a:extLst>
          </p:cNvPr>
          <p:cNvSpPr txBox="1"/>
          <p:nvPr userDrawn="1"/>
        </p:nvSpPr>
        <p:spPr>
          <a:xfrm>
            <a:off x="8808376" y="1848104"/>
            <a:ext cx="2346015" cy="369332"/>
          </a:xfrm>
          <a:prstGeom prst="rect">
            <a:avLst/>
          </a:prstGeom>
          <a:noFill/>
        </p:spPr>
        <p:txBody>
          <a:bodyPr wrap="square" rtlCol="0">
            <a:spAutoFit/>
          </a:bodyPr>
          <a:lstStyle/>
          <a:p>
            <a:r>
              <a:rPr lang="en-US" dirty="0"/>
              <a:t>NVOCC</a:t>
            </a:r>
          </a:p>
        </p:txBody>
      </p:sp>
      <p:sp>
        <p:nvSpPr>
          <p:cNvPr id="52" name="TextBox 51">
            <a:extLst>
              <a:ext uri="{FF2B5EF4-FFF2-40B4-BE49-F238E27FC236}">
                <a16:creationId xmlns:a16="http://schemas.microsoft.com/office/drawing/2014/main" id="{79F736BE-77A1-4563-B2D2-4D89066702A9}"/>
              </a:ext>
            </a:extLst>
          </p:cNvPr>
          <p:cNvSpPr txBox="1"/>
          <p:nvPr userDrawn="1"/>
        </p:nvSpPr>
        <p:spPr>
          <a:xfrm>
            <a:off x="8808376" y="2127270"/>
            <a:ext cx="2346015" cy="307777"/>
          </a:xfrm>
          <a:prstGeom prst="rect">
            <a:avLst/>
          </a:prstGeom>
          <a:noFill/>
        </p:spPr>
        <p:txBody>
          <a:bodyPr wrap="square" rtlCol="0">
            <a:spAutoFit/>
          </a:bodyPr>
          <a:lstStyle/>
          <a:p>
            <a:r>
              <a:rPr lang="en-US" sz="1400" dirty="0"/>
              <a:t>RIM is an NVOCC</a:t>
            </a:r>
          </a:p>
        </p:txBody>
      </p:sp>
      <p:pic>
        <p:nvPicPr>
          <p:cNvPr id="53" name="Picture 52" descr="Rueda De La Nave Naves - Imagen gratis en Pixabay">
            <a:extLst>
              <a:ext uri="{FF2B5EF4-FFF2-40B4-BE49-F238E27FC236}">
                <a16:creationId xmlns:a16="http://schemas.microsoft.com/office/drawing/2014/main" id="{7D39E85C-5D43-442E-9CBB-F078F0986F38}"/>
              </a:ext>
            </a:extLst>
          </p:cNvPr>
          <p:cNvPicPr>
            <a:picLocks noChangeAspect="1"/>
          </p:cNvPicPr>
          <p:nvPr userDrawn="1"/>
        </p:nvPicPr>
        <p:blipFill>
          <a:blip r:embed="rId16" cstate="print">
            <a:extLst>
              <a:ext uri="{28A0092B-C50C-407E-A947-70E740481C1C}">
                <a14:useLocalDpi xmlns:a14="http://schemas.microsoft.com/office/drawing/2010/main"/>
              </a:ext>
            </a:extLst>
          </a:blip>
          <a:stretch>
            <a:fillRect/>
          </a:stretch>
        </p:blipFill>
        <p:spPr>
          <a:xfrm>
            <a:off x="7991407" y="1719557"/>
            <a:ext cx="730670" cy="884172"/>
          </a:xfrm>
          <a:prstGeom prst="rect">
            <a:avLst/>
          </a:prstGeom>
        </p:spPr>
      </p:pic>
      <p:sp>
        <p:nvSpPr>
          <p:cNvPr id="54" name="TextBox 53">
            <a:extLst>
              <a:ext uri="{FF2B5EF4-FFF2-40B4-BE49-F238E27FC236}">
                <a16:creationId xmlns:a16="http://schemas.microsoft.com/office/drawing/2014/main" id="{CF8313A1-93B1-486A-8619-D9CDFC53456E}"/>
              </a:ext>
            </a:extLst>
          </p:cNvPr>
          <p:cNvSpPr txBox="1"/>
          <p:nvPr userDrawn="1"/>
        </p:nvSpPr>
        <p:spPr>
          <a:xfrm>
            <a:off x="8806457" y="2751829"/>
            <a:ext cx="2346015" cy="369332"/>
          </a:xfrm>
          <a:prstGeom prst="rect">
            <a:avLst/>
          </a:prstGeom>
          <a:noFill/>
        </p:spPr>
        <p:txBody>
          <a:bodyPr wrap="square" rtlCol="0">
            <a:spAutoFit/>
          </a:bodyPr>
          <a:lstStyle/>
          <a:p>
            <a:r>
              <a:rPr lang="en-US" dirty="0"/>
              <a:t>Dangerous Goods</a:t>
            </a:r>
          </a:p>
        </p:txBody>
      </p:sp>
      <p:sp>
        <p:nvSpPr>
          <p:cNvPr id="55" name="TextBox 54">
            <a:extLst>
              <a:ext uri="{FF2B5EF4-FFF2-40B4-BE49-F238E27FC236}">
                <a16:creationId xmlns:a16="http://schemas.microsoft.com/office/drawing/2014/main" id="{47D93EFE-40DC-4AF9-AFAA-90FA4B1B4284}"/>
              </a:ext>
            </a:extLst>
          </p:cNvPr>
          <p:cNvSpPr txBox="1"/>
          <p:nvPr userDrawn="1"/>
        </p:nvSpPr>
        <p:spPr>
          <a:xfrm>
            <a:off x="8806457" y="3016783"/>
            <a:ext cx="2123075" cy="692497"/>
          </a:xfrm>
          <a:prstGeom prst="rect">
            <a:avLst/>
          </a:prstGeom>
          <a:noFill/>
        </p:spPr>
        <p:txBody>
          <a:bodyPr wrap="square" rtlCol="0">
            <a:spAutoFit/>
          </a:bodyPr>
          <a:lstStyle/>
          <a:p>
            <a:r>
              <a:rPr lang="en-US" sz="1300" dirty="0"/>
              <a:t>Hazmat Certified Operators IATA, IMDG, 49 CFR</a:t>
            </a:r>
          </a:p>
        </p:txBody>
      </p:sp>
      <p:pic>
        <p:nvPicPr>
          <p:cNvPr id="56" name="Picture 55" descr="Download Biohazard Symbol Free Download Png HQ PNG Image | FreePNGImg">
            <a:extLst>
              <a:ext uri="{FF2B5EF4-FFF2-40B4-BE49-F238E27FC236}">
                <a16:creationId xmlns:a16="http://schemas.microsoft.com/office/drawing/2014/main" id="{C980BD4C-EF37-4CFB-94AF-FBC43BCB7BED}"/>
              </a:ext>
            </a:extLst>
          </p:cNvPr>
          <p:cNvPicPr>
            <a:picLocks noChangeAspect="1"/>
          </p:cNvPicPr>
          <p:nvPr userDrawn="1"/>
        </p:nvPicPr>
        <p:blipFill>
          <a:blip r:embed="rId17" cstate="print">
            <a:extLst>
              <a:ext uri="{28A0092B-C50C-407E-A947-70E740481C1C}">
                <a14:useLocalDpi xmlns:a14="http://schemas.microsoft.com/office/drawing/2010/main"/>
              </a:ext>
            </a:extLst>
          </a:blip>
          <a:stretch>
            <a:fillRect/>
          </a:stretch>
        </p:blipFill>
        <p:spPr>
          <a:xfrm>
            <a:off x="7964183" y="2855710"/>
            <a:ext cx="785117" cy="785117"/>
          </a:xfrm>
          <a:prstGeom prst="rect">
            <a:avLst/>
          </a:prstGeom>
        </p:spPr>
      </p:pic>
      <p:sp>
        <p:nvSpPr>
          <p:cNvPr id="58" name="TextBox 57">
            <a:extLst>
              <a:ext uri="{FF2B5EF4-FFF2-40B4-BE49-F238E27FC236}">
                <a16:creationId xmlns:a16="http://schemas.microsoft.com/office/drawing/2014/main" id="{31B2A5C6-11B1-4092-B423-6CB9783D9DB6}"/>
              </a:ext>
            </a:extLst>
          </p:cNvPr>
          <p:cNvSpPr txBox="1"/>
          <p:nvPr userDrawn="1"/>
        </p:nvSpPr>
        <p:spPr>
          <a:xfrm>
            <a:off x="2257978" y="2826148"/>
            <a:ext cx="2367766" cy="369332"/>
          </a:xfrm>
          <a:prstGeom prst="rect">
            <a:avLst/>
          </a:prstGeom>
          <a:noFill/>
        </p:spPr>
        <p:txBody>
          <a:bodyPr wrap="square" rtlCol="0">
            <a:spAutoFit/>
          </a:bodyPr>
          <a:lstStyle/>
          <a:p>
            <a:r>
              <a:rPr lang="en-US" dirty="0"/>
              <a:t>TSA</a:t>
            </a:r>
          </a:p>
        </p:txBody>
      </p:sp>
      <p:sp>
        <p:nvSpPr>
          <p:cNvPr id="59" name="TextBox 58">
            <a:extLst>
              <a:ext uri="{FF2B5EF4-FFF2-40B4-BE49-F238E27FC236}">
                <a16:creationId xmlns:a16="http://schemas.microsoft.com/office/drawing/2014/main" id="{131AB74B-2031-42F0-8424-102B9E1B3721}"/>
              </a:ext>
            </a:extLst>
          </p:cNvPr>
          <p:cNvSpPr txBox="1"/>
          <p:nvPr userDrawn="1"/>
        </p:nvSpPr>
        <p:spPr>
          <a:xfrm>
            <a:off x="2257977" y="3102687"/>
            <a:ext cx="2375132" cy="523220"/>
          </a:xfrm>
          <a:prstGeom prst="rect">
            <a:avLst/>
          </a:prstGeom>
          <a:noFill/>
        </p:spPr>
        <p:txBody>
          <a:bodyPr wrap="square" rtlCol="0">
            <a:spAutoFit/>
          </a:bodyPr>
          <a:lstStyle/>
          <a:p>
            <a:r>
              <a:rPr lang="en-US" sz="1400" dirty="0"/>
              <a:t>Certified Indirect Air Carrier</a:t>
            </a:r>
          </a:p>
        </p:txBody>
      </p:sp>
      <p:sp>
        <p:nvSpPr>
          <p:cNvPr id="60" name="TextBox 59">
            <a:extLst>
              <a:ext uri="{FF2B5EF4-FFF2-40B4-BE49-F238E27FC236}">
                <a16:creationId xmlns:a16="http://schemas.microsoft.com/office/drawing/2014/main" id="{EE3CCFBA-4F09-4921-8396-E1C27D7D0204}"/>
              </a:ext>
            </a:extLst>
          </p:cNvPr>
          <p:cNvSpPr txBox="1"/>
          <p:nvPr userDrawn="1"/>
        </p:nvSpPr>
        <p:spPr>
          <a:xfrm>
            <a:off x="5465822" y="3904517"/>
            <a:ext cx="2346015" cy="369332"/>
          </a:xfrm>
          <a:prstGeom prst="rect">
            <a:avLst/>
          </a:prstGeom>
          <a:noFill/>
        </p:spPr>
        <p:txBody>
          <a:bodyPr wrap="square" rtlCol="0">
            <a:spAutoFit/>
          </a:bodyPr>
          <a:lstStyle/>
          <a:p>
            <a:r>
              <a:rPr lang="en-US" dirty="0"/>
              <a:t>NCBFAA</a:t>
            </a:r>
          </a:p>
        </p:txBody>
      </p:sp>
      <p:sp>
        <p:nvSpPr>
          <p:cNvPr id="61" name="TextBox 60">
            <a:extLst>
              <a:ext uri="{FF2B5EF4-FFF2-40B4-BE49-F238E27FC236}">
                <a16:creationId xmlns:a16="http://schemas.microsoft.com/office/drawing/2014/main" id="{3D5502D0-E9C3-47BE-8120-382C0FC8663F}"/>
              </a:ext>
            </a:extLst>
          </p:cNvPr>
          <p:cNvSpPr txBox="1"/>
          <p:nvPr userDrawn="1"/>
        </p:nvSpPr>
        <p:spPr>
          <a:xfrm>
            <a:off x="5475026" y="4123774"/>
            <a:ext cx="2346015" cy="369332"/>
          </a:xfrm>
          <a:prstGeom prst="rect">
            <a:avLst/>
          </a:prstGeom>
          <a:noFill/>
        </p:spPr>
        <p:txBody>
          <a:bodyPr wrap="square" rtlCol="0">
            <a:spAutoFit/>
          </a:bodyPr>
          <a:lstStyle/>
          <a:p>
            <a:r>
              <a:rPr lang="en-US" dirty="0"/>
              <a:t>CCBFA</a:t>
            </a:r>
          </a:p>
        </p:txBody>
      </p:sp>
      <p:sp>
        <p:nvSpPr>
          <p:cNvPr id="62" name="TextBox 61">
            <a:extLst>
              <a:ext uri="{FF2B5EF4-FFF2-40B4-BE49-F238E27FC236}">
                <a16:creationId xmlns:a16="http://schemas.microsoft.com/office/drawing/2014/main" id="{389DF310-6F2F-4368-B94F-7CE333C7DFC0}"/>
              </a:ext>
            </a:extLst>
          </p:cNvPr>
          <p:cNvSpPr txBox="1"/>
          <p:nvPr userDrawn="1"/>
        </p:nvSpPr>
        <p:spPr>
          <a:xfrm>
            <a:off x="5475026" y="4335002"/>
            <a:ext cx="2346015" cy="369332"/>
          </a:xfrm>
          <a:prstGeom prst="rect">
            <a:avLst/>
          </a:prstGeom>
          <a:noFill/>
        </p:spPr>
        <p:txBody>
          <a:bodyPr wrap="square" rtlCol="0">
            <a:spAutoFit/>
          </a:bodyPr>
          <a:lstStyle/>
          <a:p>
            <a:r>
              <a:rPr lang="en-US" dirty="0"/>
              <a:t>LACBFFA</a:t>
            </a:r>
          </a:p>
        </p:txBody>
      </p:sp>
      <p:sp>
        <p:nvSpPr>
          <p:cNvPr id="63" name="TextBox 62">
            <a:extLst>
              <a:ext uri="{FF2B5EF4-FFF2-40B4-BE49-F238E27FC236}">
                <a16:creationId xmlns:a16="http://schemas.microsoft.com/office/drawing/2014/main" id="{810D75CA-CA3F-45C8-8DD2-2A2321B6228E}"/>
              </a:ext>
            </a:extLst>
          </p:cNvPr>
          <p:cNvSpPr txBox="1"/>
          <p:nvPr userDrawn="1"/>
        </p:nvSpPr>
        <p:spPr>
          <a:xfrm>
            <a:off x="5465822" y="5055457"/>
            <a:ext cx="2619692" cy="646331"/>
          </a:xfrm>
          <a:prstGeom prst="rect">
            <a:avLst/>
          </a:prstGeom>
          <a:noFill/>
        </p:spPr>
        <p:txBody>
          <a:bodyPr wrap="square" rtlCol="0">
            <a:spAutoFit/>
          </a:bodyPr>
          <a:lstStyle/>
          <a:p>
            <a:r>
              <a:rPr lang="en-US" dirty="0"/>
              <a:t>Avalon Risk</a:t>
            </a:r>
          </a:p>
          <a:p>
            <a:r>
              <a:rPr lang="en-US" dirty="0"/>
              <a:t>Management</a:t>
            </a:r>
          </a:p>
        </p:txBody>
      </p:sp>
      <p:pic>
        <p:nvPicPr>
          <p:cNvPr id="64" name="Picture 2" descr="Avalon Risk Management | LinkedIn">
            <a:extLst>
              <a:ext uri="{FF2B5EF4-FFF2-40B4-BE49-F238E27FC236}">
                <a16:creationId xmlns:a16="http://schemas.microsoft.com/office/drawing/2014/main" id="{2C6B4815-128D-4D42-91A0-711ED297C74C}"/>
              </a:ext>
            </a:extLst>
          </p:cNvPr>
          <p:cNvPicPr>
            <a:picLocks noChangeAspect="1" noChangeArrowheads="1"/>
          </p:cNvPicPr>
          <p:nvPr userDrawn="1"/>
        </p:nvPicPr>
        <p:blipFill rotWithShape="1">
          <a:blip r:embed="rId18" cstate="print">
            <a:extLst>
              <a:ext uri="{28A0092B-C50C-407E-A947-70E740481C1C}">
                <a14:useLocalDpi xmlns:a14="http://schemas.microsoft.com/office/drawing/2010/main"/>
              </a:ext>
            </a:extLst>
          </a:blip>
          <a:srcRect r="-470"/>
          <a:stretch/>
        </p:blipFill>
        <p:spPr bwMode="auto">
          <a:xfrm>
            <a:off x="4641000" y="5055456"/>
            <a:ext cx="746722" cy="646332"/>
          </a:xfrm>
          <a:prstGeom prst="rect">
            <a:avLst/>
          </a:prstGeom>
          <a:noFill/>
          <a:extLst>
            <a:ext uri="{909E8E84-426E-40DD-AFC4-6F175D3DCCD1}">
              <a14:hiddenFill xmlns:a14="http://schemas.microsoft.com/office/drawing/2010/main">
                <a:solidFill>
                  <a:srgbClr val="FFFFFF"/>
                </a:solidFill>
              </a14:hiddenFill>
            </a:ext>
          </a:extLst>
        </p:spPr>
      </p:pic>
      <p:sp>
        <p:nvSpPr>
          <p:cNvPr id="65" name="TextBox 64">
            <a:extLst>
              <a:ext uri="{FF2B5EF4-FFF2-40B4-BE49-F238E27FC236}">
                <a16:creationId xmlns:a16="http://schemas.microsoft.com/office/drawing/2014/main" id="{EC939ABB-3BDA-42A2-BEAC-C6631083ECB1}"/>
              </a:ext>
            </a:extLst>
          </p:cNvPr>
          <p:cNvSpPr txBox="1"/>
          <p:nvPr userDrawn="1"/>
        </p:nvSpPr>
        <p:spPr>
          <a:xfrm>
            <a:off x="8806457" y="5199452"/>
            <a:ext cx="2248418" cy="369332"/>
          </a:xfrm>
          <a:prstGeom prst="rect">
            <a:avLst/>
          </a:prstGeom>
          <a:noFill/>
        </p:spPr>
        <p:txBody>
          <a:bodyPr wrap="square" rtlCol="0">
            <a:spAutoFit/>
          </a:bodyPr>
          <a:lstStyle/>
          <a:p>
            <a:r>
              <a:rPr lang="en-US" dirty="0"/>
              <a:t>Lessonly</a:t>
            </a:r>
          </a:p>
        </p:txBody>
      </p:sp>
      <p:pic>
        <p:nvPicPr>
          <p:cNvPr id="66" name="Picture 65" descr="Free illustration: Handshake, Business, Deal, Vector - Free Image on ...">
            <a:extLst>
              <a:ext uri="{FF2B5EF4-FFF2-40B4-BE49-F238E27FC236}">
                <a16:creationId xmlns:a16="http://schemas.microsoft.com/office/drawing/2014/main" id="{F9C86BB1-47A2-4CAF-BFD9-8AC8796FA99F}"/>
              </a:ext>
            </a:extLst>
          </p:cNvPr>
          <p:cNvPicPr>
            <a:picLocks noChangeAspect="1"/>
          </p:cNvPicPr>
          <p:nvPr userDrawn="1"/>
        </p:nvPicPr>
        <p:blipFill>
          <a:blip r:embed="rId19"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4614845" y="3911298"/>
            <a:ext cx="802333" cy="802333"/>
          </a:xfrm>
          <a:prstGeom prst="rect">
            <a:avLst/>
          </a:prstGeom>
        </p:spPr>
      </p:pic>
      <p:pic>
        <p:nvPicPr>
          <p:cNvPr id="68" name="Picture 4" descr="Lessonly Pricing, Alternatives &amp; More 2024 | Capterra">
            <a:extLst>
              <a:ext uri="{FF2B5EF4-FFF2-40B4-BE49-F238E27FC236}">
                <a16:creationId xmlns:a16="http://schemas.microsoft.com/office/drawing/2014/main" id="{6544CEB5-21D7-42A0-9519-852FEB67AC41}"/>
              </a:ext>
            </a:extLst>
          </p:cNvPr>
          <p:cNvPicPr>
            <a:picLocks noChangeAspect="1" noChangeArrowheads="1"/>
          </p:cNvPicPr>
          <p:nvPr userDrawn="1"/>
        </p:nvPicPr>
        <p:blipFill>
          <a:blip r:embed="rId20" cstate="print">
            <a:extLst>
              <a:ext uri="{28A0092B-C50C-407E-A947-70E740481C1C}">
                <a14:useLocalDpi xmlns:a14="http://schemas.microsoft.com/office/drawing/2010/main"/>
              </a:ext>
            </a:extLst>
          </a:blip>
          <a:srcRect/>
          <a:stretch>
            <a:fillRect/>
          </a:stretch>
        </p:blipFill>
        <p:spPr bwMode="auto">
          <a:xfrm>
            <a:off x="7985125" y="5023302"/>
            <a:ext cx="743232" cy="743232"/>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 descr="Erik Autor Appointed President of The National Association of Foreign-Trade  Zones">
            <a:extLst>
              <a:ext uri="{FF2B5EF4-FFF2-40B4-BE49-F238E27FC236}">
                <a16:creationId xmlns:a16="http://schemas.microsoft.com/office/drawing/2014/main" id="{81F7D7B7-F381-4E78-88A8-AA943DEF1867}"/>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8061679" y="4005606"/>
            <a:ext cx="2705040" cy="5931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67974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RIM's Custom Brokerage Product">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ED3254E0-B014-4A8E-9EF4-3ACD1EA024EE}"/>
              </a:ext>
            </a:extLst>
          </p:cNvPr>
          <p:cNvGrpSpPr/>
          <p:nvPr userDrawn="1"/>
        </p:nvGrpSpPr>
        <p:grpSpPr>
          <a:xfrm>
            <a:off x="-24056" y="6015226"/>
            <a:ext cx="5312336" cy="853408"/>
            <a:chOff x="-24056" y="6188095"/>
            <a:chExt cx="4489377" cy="669905"/>
          </a:xfrm>
        </p:grpSpPr>
        <p:sp>
          <p:nvSpPr>
            <p:cNvPr id="37" name="Isosceles Triangle 36">
              <a:extLst>
                <a:ext uri="{FF2B5EF4-FFF2-40B4-BE49-F238E27FC236}">
                  <a16:creationId xmlns:a16="http://schemas.microsoft.com/office/drawing/2014/main" id="{7833A021-08E8-498B-868A-73ABA83836DC}"/>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extLst>
                <a:ext uri="{FF2B5EF4-FFF2-40B4-BE49-F238E27FC236}">
                  <a16:creationId xmlns:a16="http://schemas.microsoft.com/office/drawing/2014/main" id="{ED0C4892-A59D-4A77-A8B6-46358A070C53}"/>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4" name="Picture 2" descr="Forester Regular">
            <a:extLst>
              <a:ext uri="{FF2B5EF4-FFF2-40B4-BE49-F238E27FC236}">
                <a16:creationId xmlns:a16="http://schemas.microsoft.com/office/drawing/2014/main" id="{6F9D4D83-3EEA-4EA0-B6BA-026E3E20F929}"/>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a:extLst>
              <a:ext uri="{FF2B5EF4-FFF2-40B4-BE49-F238E27FC236}">
                <a16:creationId xmlns:a16="http://schemas.microsoft.com/office/drawing/2014/main" id="{BB72272D-7A3C-415E-8E91-372B79D13A0C}"/>
              </a:ext>
            </a:extLst>
          </p:cNvPr>
          <p:cNvSpPr/>
          <p:nvPr userDrawn="1"/>
        </p:nvSpPr>
        <p:spPr>
          <a:xfrm>
            <a:off x="177801" y="1279222"/>
            <a:ext cx="11806632" cy="4567084"/>
          </a:xfrm>
          <a:prstGeom prst="rect">
            <a:avLst/>
          </a:prstGeom>
          <a:solidFill>
            <a:schemeClr val="accent6">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7" name="Title 1">
            <a:extLst>
              <a:ext uri="{FF2B5EF4-FFF2-40B4-BE49-F238E27FC236}">
                <a16:creationId xmlns:a16="http://schemas.microsoft.com/office/drawing/2014/main" id="{AC7291E6-B66B-40AB-B947-1F8C12F0FE92}"/>
              </a:ext>
            </a:extLst>
          </p:cNvPr>
          <p:cNvSpPr txBox="1">
            <a:spLocks/>
          </p:cNvSpPr>
          <p:nvPr userDrawn="1"/>
        </p:nvSpPr>
        <p:spPr>
          <a:xfrm>
            <a:off x="25400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000" dirty="0">
                <a:solidFill>
                  <a:schemeClr val="tx2"/>
                </a:solidFill>
              </a:rPr>
              <a:t>RIM’s </a:t>
            </a:r>
            <a:r>
              <a:rPr lang="en-US" sz="3000" dirty="0">
                <a:solidFill>
                  <a:schemeClr val="accent1"/>
                </a:solidFill>
              </a:rPr>
              <a:t>Custom Brokerage </a:t>
            </a:r>
            <a:r>
              <a:rPr lang="en-US" sz="3000" dirty="0">
                <a:solidFill>
                  <a:schemeClr val="tx2"/>
                </a:solidFill>
              </a:rPr>
              <a:t>Product</a:t>
            </a:r>
            <a:endParaRPr lang="en-US" sz="3000" dirty="0">
              <a:solidFill>
                <a:schemeClr val="tx2"/>
              </a:solidFill>
              <a:latin typeface="Century Gothic" panose="020B0502020202020204" pitchFamily="34" charset="0"/>
              <a:cs typeface="Lato Light"/>
            </a:endParaRPr>
          </a:p>
        </p:txBody>
      </p:sp>
      <p:sp>
        <p:nvSpPr>
          <p:cNvPr id="28" name="TextBox 27">
            <a:extLst>
              <a:ext uri="{FF2B5EF4-FFF2-40B4-BE49-F238E27FC236}">
                <a16:creationId xmlns:a16="http://schemas.microsoft.com/office/drawing/2014/main" id="{D2F4ED1D-450D-4465-9E0C-B128059E8B06}"/>
              </a:ext>
            </a:extLst>
          </p:cNvPr>
          <p:cNvSpPr txBox="1"/>
          <p:nvPr userDrawn="1"/>
        </p:nvSpPr>
        <p:spPr>
          <a:xfrm>
            <a:off x="177802" y="1424367"/>
            <a:ext cx="11806631" cy="923330"/>
          </a:xfrm>
          <a:prstGeom prst="rect">
            <a:avLst/>
          </a:prstGeom>
          <a:noFill/>
        </p:spPr>
        <p:txBody>
          <a:bodyPr wrap="square">
            <a:spAutoFit/>
          </a:bodyPr>
          <a:lstStyle/>
          <a:p>
            <a:pPr algn="ctr"/>
            <a:r>
              <a:rPr lang="en-US" dirty="0">
                <a:solidFill>
                  <a:schemeClr val="bg1"/>
                </a:solidFill>
              </a:rPr>
              <a:t>RIM has </a:t>
            </a:r>
            <a:r>
              <a:rPr lang="en-US" b="1" dirty="0">
                <a:solidFill>
                  <a:schemeClr val="bg1"/>
                </a:solidFill>
              </a:rPr>
              <a:t>25+ years of experience </a:t>
            </a:r>
            <a:r>
              <a:rPr lang="en-US" dirty="0">
                <a:solidFill>
                  <a:schemeClr val="bg1"/>
                </a:solidFill>
              </a:rPr>
              <a:t>and is lead by a team of experienced U.S. Licensed Customs Brokers, Certified Customs Specialists, and Import Specialists that will guide you through the import process, beginning with the Importer Security Filing (ISF/”10+2″), all the way to final delivery.</a:t>
            </a:r>
          </a:p>
        </p:txBody>
      </p:sp>
      <p:sp>
        <p:nvSpPr>
          <p:cNvPr id="29" name="Rectangle 28">
            <a:extLst>
              <a:ext uri="{FF2B5EF4-FFF2-40B4-BE49-F238E27FC236}">
                <a16:creationId xmlns:a16="http://schemas.microsoft.com/office/drawing/2014/main" id="{04D05DD2-4040-4143-8A26-A10E5E49C3E9}"/>
              </a:ext>
            </a:extLst>
          </p:cNvPr>
          <p:cNvSpPr/>
          <p:nvPr userDrawn="1"/>
        </p:nvSpPr>
        <p:spPr>
          <a:xfrm>
            <a:off x="441439" y="2669526"/>
            <a:ext cx="5472177" cy="2384866"/>
          </a:xfrm>
          <a:prstGeom prst="rect">
            <a:avLst/>
          </a:prstGeom>
          <a:solidFill>
            <a:schemeClr val="accent6">
              <a:lumMod val="65000"/>
              <a:lumOff val="35000"/>
            </a:schemeClr>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a:extLst>
              <a:ext uri="{FF2B5EF4-FFF2-40B4-BE49-F238E27FC236}">
                <a16:creationId xmlns:a16="http://schemas.microsoft.com/office/drawing/2014/main" id="{BBFF28F8-3F58-40A2-9DED-200654F1E44F}"/>
              </a:ext>
            </a:extLst>
          </p:cNvPr>
          <p:cNvSpPr/>
          <p:nvPr userDrawn="1"/>
        </p:nvSpPr>
        <p:spPr>
          <a:xfrm>
            <a:off x="441438" y="2627646"/>
            <a:ext cx="5472176" cy="576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6"/>
                </a:solidFill>
              </a:rPr>
              <a:t>Customized Operational Process</a:t>
            </a:r>
          </a:p>
        </p:txBody>
      </p:sp>
      <p:sp>
        <p:nvSpPr>
          <p:cNvPr id="31" name="Rectangle 30">
            <a:extLst>
              <a:ext uri="{FF2B5EF4-FFF2-40B4-BE49-F238E27FC236}">
                <a16:creationId xmlns:a16="http://schemas.microsoft.com/office/drawing/2014/main" id="{358335DC-2757-413B-BDAD-98140F7C9192}"/>
              </a:ext>
            </a:extLst>
          </p:cNvPr>
          <p:cNvSpPr/>
          <p:nvPr userDrawn="1"/>
        </p:nvSpPr>
        <p:spPr>
          <a:xfrm>
            <a:off x="6231747" y="2669525"/>
            <a:ext cx="5472177" cy="3786579"/>
          </a:xfrm>
          <a:prstGeom prst="rect">
            <a:avLst/>
          </a:prstGeom>
          <a:solidFill>
            <a:schemeClr val="accent6">
              <a:lumMod val="65000"/>
              <a:lumOff val="35000"/>
            </a:schemeClr>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a:extLst>
              <a:ext uri="{FF2B5EF4-FFF2-40B4-BE49-F238E27FC236}">
                <a16:creationId xmlns:a16="http://schemas.microsoft.com/office/drawing/2014/main" id="{A48A1481-4B95-48C5-A880-0439611E9413}"/>
              </a:ext>
            </a:extLst>
          </p:cNvPr>
          <p:cNvSpPr/>
          <p:nvPr userDrawn="1"/>
        </p:nvSpPr>
        <p:spPr>
          <a:xfrm>
            <a:off x="6205371" y="2627646"/>
            <a:ext cx="5472176" cy="576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accent6"/>
                </a:solidFill>
              </a:rPr>
              <a:t>Trade Advice</a:t>
            </a:r>
          </a:p>
        </p:txBody>
      </p:sp>
      <p:sp>
        <p:nvSpPr>
          <p:cNvPr id="33" name="TextBox 32">
            <a:extLst>
              <a:ext uri="{FF2B5EF4-FFF2-40B4-BE49-F238E27FC236}">
                <a16:creationId xmlns:a16="http://schemas.microsoft.com/office/drawing/2014/main" id="{36ECF217-8621-4F34-8B69-E1C4DEF68228}"/>
              </a:ext>
            </a:extLst>
          </p:cNvPr>
          <p:cNvSpPr txBox="1"/>
          <p:nvPr userDrawn="1"/>
        </p:nvSpPr>
        <p:spPr>
          <a:xfrm>
            <a:off x="530070" y="3388883"/>
            <a:ext cx="5110844" cy="1323439"/>
          </a:xfrm>
          <a:prstGeom prst="rect">
            <a:avLst/>
          </a:prstGeom>
          <a:noFill/>
        </p:spPr>
        <p:txBody>
          <a:bodyPr wrap="square">
            <a:spAutoFit/>
          </a:bodyPr>
          <a:lstStyle/>
          <a:p>
            <a:pPr algn="ctr"/>
            <a:r>
              <a:rPr lang="en-US" sz="1600" dirty="0">
                <a:solidFill>
                  <a:schemeClr val="bg1"/>
                </a:solidFill>
              </a:rPr>
              <a:t>During the implementation process, we will meet with your team to do a </a:t>
            </a:r>
            <a:r>
              <a:rPr lang="en-US" sz="1600" b="1" dirty="0">
                <a:solidFill>
                  <a:schemeClr val="bg1"/>
                </a:solidFill>
              </a:rPr>
              <a:t>complete pre-clearance review of your product(s)</a:t>
            </a:r>
            <a:r>
              <a:rPr lang="en-US" sz="1600" dirty="0">
                <a:solidFill>
                  <a:schemeClr val="bg1"/>
                </a:solidFill>
              </a:rPr>
              <a:t> to help determine the requirements your imported goods would need to meet to avoid the risk of delays or denial of entry. </a:t>
            </a:r>
          </a:p>
        </p:txBody>
      </p:sp>
      <p:sp>
        <p:nvSpPr>
          <p:cNvPr id="34" name="TextBox 33">
            <a:extLst>
              <a:ext uri="{FF2B5EF4-FFF2-40B4-BE49-F238E27FC236}">
                <a16:creationId xmlns:a16="http://schemas.microsoft.com/office/drawing/2014/main" id="{AB2DB192-20E5-4D9A-910F-96474AC9037E}"/>
              </a:ext>
            </a:extLst>
          </p:cNvPr>
          <p:cNvSpPr txBox="1"/>
          <p:nvPr userDrawn="1"/>
        </p:nvSpPr>
        <p:spPr>
          <a:xfrm>
            <a:off x="6231747" y="3389425"/>
            <a:ext cx="5358024" cy="1400383"/>
          </a:xfrm>
          <a:prstGeom prst="rect">
            <a:avLst/>
          </a:prstGeom>
          <a:noFill/>
        </p:spPr>
        <p:txBody>
          <a:bodyPr wrap="square">
            <a:spAutoFit/>
          </a:bodyPr>
          <a:lstStyle/>
          <a:p>
            <a:pPr marL="742950" lvl="1" indent="-285750">
              <a:buFont typeface="Wingdings" panose="05000000000000000000" pitchFamily="2" charset="2"/>
              <a:buChar char="Ø"/>
            </a:pPr>
            <a:r>
              <a:rPr lang="en-US" sz="1700" dirty="0">
                <a:solidFill>
                  <a:schemeClr val="bg1"/>
                </a:solidFill>
              </a:rPr>
              <a:t>HS classification determination</a:t>
            </a:r>
          </a:p>
          <a:p>
            <a:pPr marL="742950" lvl="1" indent="-285750">
              <a:buFont typeface="Wingdings" panose="05000000000000000000" pitchFamily="2" charset="2"/>
              <a:buChar char="Ø"/>
            </a:pPr>
            <a:r>
              <a:rPr lang="en-US" sz="1700" dirty="0">
                <a:solidFill>
                  <a:schemeClr val="bg1"/>
                </a:solidFill>
              </a:rPr>
              <a:t>Support in determining Partner Government Agency (PGA) requirements</a:t>
            </a:r>
          </a:p>
          <a:p>
            <a:pPr marL="742950" lvl="1" indent="-285750">
              <a:buFont typeface="Wingdings" panose="05000000000000000000" pitchFamily="2" charset="2"/>
              <a:buChar char="Ø"/>
            </a:pPr>
            <a:r>
              <a:rPr lang="en-US" sz="1700" dirty="0">
                <a:solidFill>
                  <a:schemeClr val="bg1"/>
                </a:solidFill>
              </a:rPr>
              <a:t>Binding Ruling request</a:t>
            </a:r>
          </a:p>
          <a:p>
            <a:pPr marL="742950" lvl="1" indent="-285750">
              <a:buFont typeface="Wingdings" panose="05000000000000000000" pitchFamily="2" charset="2"/>
              <a:buChar char="Ø"/>
            </a:pPr>
            <a:r>
              <a:rPr lang="en-US" sz="1700" dirty="0">
                <a:solidFill>
                  <a:schemeClr val="bg1"/>
                </a:solidFill>
              </a:rPr>
              <a:t>Pre-/Post-verification audits</a:t>
            </a:r>
          </a:p>
        </p:txBody>
      </p:sp>
      <p:sp>
        <p:nvSpPr>
          <p:cNvPr id="35" name="TextBox 34">
            <a:extLst>
              <a:ext uri="{FF2B5EF4-FFF2-40B4-BE49-F238E27FC236}">
                <a16:creationId xmlns:a16="http://schemas.microsoft.com/office/drawing/2014/main" id="{3DF97026-23FA-4A8D-8ED7-46D6A57BFEA6}"/>
              </a:ext>
            </a:extLst>
          </p:cNvPr>
          <p:cNvSpPr txBox="1"/>
          <p:nvPr userDrawn="1"/>
        </p:nvSpPr>
        <p:spPr>
          <a:xfrm>
            <a:off x="6231747" y="4981362"/>
            <a:ext cx="4720181" cy="1138773"/>
          </a:xfrm>
          <a:prstGeom prst="rect">
            <a:avLst/>
          </a:prstGeom>
          <a:noFill/>
        </p:spPr>
        <p:txBody>
          <a:bodyPr wrap="square">
            <a:spAutoFit/>
          </a:bodyPr>
          <a:lstStyle>
            <a:defPPr>
              <a:defRPr lang="en-US"/>
            </a:defPPr>
            <a:lvl2pPr marL="742950" lvl="1" indent="-285750">
              <a:buFont typeface="Wingdings" panose="05000000000000000000" pitchFamily="2" charset="2"/>
              <a:buChar char="Ø"/>
              <a:defRPr sz="1600">
                <a:solidFill>
                  <a:schemeClr val="bg1"/>
                </a:solidFill>
              </a:defRPr>
            </a:lvl2pPr>
          </a:lstStyle>
          <a:p>
            <a:pPr lvl="1"/>
            <a:r>
              <a:rPr lang="en-US" sz="1700" dirty="0"/>
              <a:t>Post-summary correction submission</a:t>
            </a:r>
          </a:p>
          <a:p>
            <a:pPr lvl="1"/>
            <a:r>
              <a:rPr lang="en-US" sz="1700" dirty="0"/>
              <a:t>Protest submission</a:t>
            </a:r>
          </a:p>
          <a:p>
            <a:pPr lvl="1"/>
            <a:r>
              <a:rPr lang="en-US" sz="1700" dirty="0"/>
              <a:t>Prior Disclosure submission</a:t>
            </a:r>
          </a:p>
          <a:p>
            <a:pPr lvl="1"/>
            <a:r>
              <a:rPr lang="en-US" sz="1700" dirty="0"/>
              <a:t>Mitigation services </a:t>
            </a:r>
          </a:p>
        </p:txBody>
      </p:sp>
    </p:spTree>
    <p:extLst>
      <p:ext uri="{BB962C8B-B14F-4D97-AF65-F5344CB8AC3E}">
        <p14:creationId xmlns:p14="http://schemas.microsoft.com/office/powerpoint/2010/main" val="2041336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9" grpId="0" animBg="1"/>
      <p:bldP spid="30" grpId="0" animBg="1"/>
      <p:bldP spid="31" grpId="0" animBg="1"/>
      <p:bldP spid="32"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RIM Brokerage &amp; Compliance - Logixboard">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97" name="Picture 2" descr="Forester Regular">
            <a:extLst>
              <a:ext uri="{FF2B5EF4-FFF2-40B4-BE49-F238E27FC236}">
                <a16:creationId xmlns:a16="http://schemas.microsoft.com/office/drawing/2014/main" id="{59C9D94B-7F55-4875-A237-21669A7110B3}"/>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70">
            <a:extLst>
              <a:ext uri="{FF2B5EF4-FFF2-40B4-BE49-F238E27FC236}">
                <a16:creationId xmlns:a16="http://schemas.microsoft.com/office/drawing/2014/main" id="{263F87F9-CD1A-47B3-ADA0-B80745B144C5}"/>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5443649" y="1377754"/>
            <a:ext cx="6530580" cy="2534001"/>
          </a:xfrm>
          <a:prstGeom prst="rect">
            <a:avLst/>
          </a:prstGeom>
          <a:ln>
            <a:solidFill>
              <a:schemeClr val="tx1"/>
            </a:solidFill>
          </a:ln>
        </p:spPr>
      </p:pic>
      <p:pic>
        <p:nvPicPr>
          <p:cNvPr id="72" name="Picture 71">
            <a:extLst>
              <a:ext uri="{FF2B5EF4-FFF2-40B4-BE49-F238E27FC236}">
                <a16:creationId xmlns:a16="http://schemas.microsoft.com/office/drawing/2014/main" id="{43BFC55E-5330-4428-8541-5CF3D893929B}"/>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157691" y="3524321"/>
            <a:ext cx="5169193" cy="2497627"/>
          </a:xfrm>
          <a:prstGeom prst="rect">
            <a:avLst/>
          </a:prstGeom>
          <a:ln>
            <a:solidFill>
              <a:schemeClr val="tx1"/>
            </a:solidFill>
          </a:ln>
        </p:spPr>
      </p:pic>
      <p:pic>
        <p:nvPicPr>
          <p:cNvPr id="73" name="Picture 72">
            <a:extLst>
              <a:ext uri="{FF2B5EF4-FFF2-40B4-BE49-F238E27FC236}">
                <a16:creationId xmlns:a16="http://schemas.microsoft.com/office/drawing/2014/main" id="{E0AAF492-5FBF-442F-AD48-8940AA77D19C}"/>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5443649" y="4005151"/>
            <a:ext cx="6530580" cy="2016797"/>
          </a:xfrm>
          <a:prstGeom prst="rect">
            <a:avLst/>
          </a:prstGeom>
          <a:ln>
            <a:solidFill>
              <a:schemeClr val="tx1"/>
            </a:solidFill>
          </a:ln>
        </p:spPr>
      </p:pic>
      <p:sp>
        <p:nvSpPr>
          <p:cNvPr id="22" name="TextBox 21">
            <a:extLst>
              <a:ext uri="{FF2B5EF4-FFF2-40B4-BE49-F238E27FC236}">
                <a16:creationId xmlns:a16="http://schemas.microsoft.com/office/drawing/2014/main" id="{C782864D-14EC-46C6-A38E-9B5079750136}"/>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chemeClr val="tx1"/>
                </a:solidFill>
                <a:latin typeface="Century Gothic" panose="020B0502020202020204" pitchFamily="34" charset="0"/>
              </a:rPr>
              <a:t>RIMVision.</a:t>
            </a:r>
          </a:p>
        </p:txBody>
      </p:sp>
      <p:sp>
        <p:nvSpPr>
          <p:cNvPr id="23" name="TextBox 22">
            <a:extLst>
              <a:ext uri="{FF2B5EF4-FFF2-40B4-BE49-F238E27FC236}">
                <a16:creationId xmlns:a16="http://schemas.microsoft.com/office/drawing/2014/main" id="{6C136ADC-892D-4FCB-ADA5-1313D42CC18E}"/>
              </a:ext>
            </a:extLst>
          </p:cNvPr>
          <p:cNvSpPr txBox="1"/>
          <p:nvPr userDrawn="1"/>
        </p:nvSpPr>
        <p:spPr>
          <a:xfrm>
            <a:off x="44268" y="1927867"/>
            <a:ext cx="6162933" cy="1323439"/>
          </a:xfrm>
          <a:prstGeom prst="rect">
            <a:avLst/>
          </a:prstGeom>
          <a:noFill/>
        </p:spPr>
        <p:txBody>
          <a:bodyPr wrap="square" rtlCol="0">
            <a:spAutoFit/>
          </a:bodyPr>
          <a:lstStyle/>
          <a:p>
            <a:r>
              <a:rPr lang="en-US" sz="8000" b="1" dirty="0">
                <a:solidFill>
                  <a:srgbClr val="A71930"/>
                </a:solidFill>
                <a:latin typeface="Century Gothic" panose="020B0502020202020204" pitchFamily="34" charset="0"/>
              </a:rPr>
              <a:t>RIM</a:t>
            </a:r>
            <a:r>
              <a:rPr lang="en-US" sz="8000" b="1" dirty="0">
                <a:latin typeface="Century Gothic" panose="020B0502020202020204" pitchFamily="34" charset="0"/>
              </a:rPr>
              <a:t>Vision</a:t>
            </a:r>
            <a:r>
              <a:rPr lang="en-US" sz="80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35555436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Complianc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8CCBFC72-D943-461F-9455-9267ACBF56B4}"/>
              </a:ext>
            </a:extLst>
          </p:cNvPr>
          <p:cNvGrpSpPr/>
          <p:nvPr userDrawn="1"/>
        </p:nvGrpSpPr>
        <p:grpSpPr>
          <a:xfrm>
            <a:off x="-24056" y="6015226"/>
            <a:ext cx="5312336" cy="853408"/>
            <a:chOff x="-24056" y="6188095"/>
            <a:chExt cx="4489377" cy="669905"/>
          </a:xfrm>
        </p:grpSpPr>
        <p:sp>
          <p:nvSpPr>
            <p:cNvPr id="23" name="Isosceles Triangle 22">
              <a:extLst>
                <a:ext uri="{FF2B5EF4-FFF2-40B4-BE49-F238E27FC236}">
                  <a16:creationId xmlns:a16="http://schemas.microsoft.com/office/drawing/2014/main" id="{DAC6F6ED-7554-41A8-AE74-5C0BE04F4557}"/>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extLst>
                <a:ext uri="{FF2B5EF4-FFF2-40B4-BE49-F238E27FC236}">
                  <a16:creationId xmlns:a16="http://schemas.microsoft.com/office/drawing/2014/main" id="{013F950F-94AE-4F44-B28B-60ECF5652AE5}"/>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4" name="Picture 2" descr="Forester Regular">
            <a:extLst>
              <a:ext uri="{FF2B5EF4-FFF2-40B4-BE49-F238E27FC236}">
                <a16:creationId xmlns:a16="http://schemas.microsoft.com/office/drawing/2014/main" id="{6F9D4D83-3EEA-4EA0-B6BA-026E3E20F929}"/>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8" descr="Arrow clipart">
            <a:extLst>
              <a:ext uri="{FF2B5EF4-FFF2-40B4-BE49-F238E27FC236}">
                <a16:creationId xmlns:a16="http://schemas.microsoft.com/office/drawing/2014/main" id="{CD5E6135-E51F-4AC0-AE76-8DD226E73998}"/>
              </a:ext>
            </a:extLst>
          </p:cNvPr>
          <p:cNvPicPr>
            <a:picLocks noChangeAspect="1" noChangeArrowheads="1"/>
          </p:cNvPicPr>
          <p:nvPr userDrawn="1"/>
        </p:nvPicPr>
        <p:blipFill>
          <a:blip r:embed="rId5"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rot="16200000">
            <a:off x="2482848" y="3849093"/>
            <a:ext cx="1565161" cy="2534293"/>
          </a:xfrm>
          <a:prstGeom prst="rect">
            <a:avLst/>
          </a:prstGeom>
          <a:noFill/>
          <a:extLst>
            <a:ext uri="{909E8E84-426E-40DD-AFC4-6F175D3DCCD1}">
              <a14:hiddenFill xmlns:a14="http://schemas.microsoft.com/office/drawing/2010/main">
                <a:solidFill>
                  <a:srgbClr val="FFFFFF"/>
                </a:solidFill>
              </a14:hiddenFill>
            </a:ext>
          </a:extLst>
        </p:spPr>
      </p:pic>
      <p:sp>
        <p:nvSpPr>
          <p:cNvPr id="37" name="Title 1">
            <a:extLst>
              <a:ext uri="{FF2B5EF4-FFF2-40B4-BE49-F238E27FC236}">
                <a16:creationId xmlns:a16="http://schemas.microsoft.com/office/drawing/2014/main" id="{5DCCC74E-2A4F-471E-BDEB-A1C0C7D3FC6E}"/>
              </a:ext>
            </a:extLst>
          </p:cNvPr>
          <p:cNvSpPr txBox="1">
            <a:spLocks/>
          </p:cNvSpPr>
          <p:nvPr userDrawn="1"/>
        </p:nvSpPr>
        <p:spPr>
          <a:xfrm>
            <a:off x="25400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Compliance</a:t>
            </a:r>
            <a:endParaRPr lang="en-US" sz="3200" dirty="0">
              <a:solidFill>
                <a:schemeClr val="tx2"/>
              </a:solidFill>
              <a:latin typeface="Century Gothic" panose="020B0502020202020204" pitchFamily="34" charset="0"/>
              <a:cs typeface="Lato Light"/>
            </a:endParaRPr>
          </a:p>
        </p:txBody>
      </p:sp>
      <p:sp>
        <p:nvSpPr>
          <p:cNvPr id="38" name="Rectangle 37">
            <a:extLst>
              <a:ext uri="{FF2B5EF4-FFF2-40B4-BE49-F238E27FC236}">
                <a16:creationId xmlns:a16="http://schemas.microsoft.com/office/drawing/2014/main" id="{3F01A215-A2FB-42F2-A7D3-8E6945B55D9A}"/>
              </a:ext>
            </a:extLst>
          </p:cNvPr>
          <p:cNvSpPr/>
          <p:nvPr userDrawn="1"/>
        </p:nvSpPr>
        <p:spPr>
          <a:xfrm>
            <a:off x="366406" y="2051264"/>
            <a:ext cx="3932024" cy="244113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00049D77-C5DC-4FBE-AC1E-148492BF38B2}"/>
              </a:ext>
            </a:extLst>
          </p:cNvPr>
          <p:cNvSpPr txBox="1"/>
          <p:nvPr userDrawn="1"/>
        </p:nvSpPr>
        <p:spPr>
          <a:xfrm>
            <a:off x="444536" y="2210001"/>
            <a:ext cx="3775764" cy="2123658"/>
          </a:xfrm>
          <a:prstGeom prst="rect">
            <a:avLst/>
          </a:prstGeom>
          <a:noFill/>
        </p:spPr>
        <p:txBody>
          <a:bodyPr wrap="square">
            <a:spAutoFit/>
          </a:bodyPr>
          <a:lstStyle/>
          <a:p>
            <a:pPr algn="ctr"/>
            <a:r>
              <a:rPr lang="en-US" sz="2200" b="1" dirty="0">
                <a:solidFill>
                  <a:schemeClr val="bg1"/>
                </a:solidFill>
              </a:rPr>
              <a:t>Customs Compliance is a legal obligation. Importers are expected to demonstrate reasonable care with respect to their import transactions.</a:t>
            </a:r>
          </a:p>
        </p:txBody>
      </p:sp>
      <p:pic>
        <p:nvPicPr>
          <p:cNvPr id="40" name="Picture 6" descr="Clipboard clipart">
            <a:extLst>
              <a:ext uri="{FF2B5EF4-FFF2-40B4-BE49-F238E27FC236}">
                <a16:creationId xmlns:a16="http://schemas.microsoft.com/office/drawing/2014/main" id="{CC004003-DD9C-4567-BCE5-D8278C17CD59}"/>
              </a:ext>
            </a:extLst>
          </p:cNvPr>
          <p:cNvPicPr>
            <a:picLocks noChangeAspect="1" noChangeArrowheads="1"/>
          </p:cNvPicPr>
          <p:nvPr userDrawn="1"/>
        </p:nvPicPr>
        <p:blipFill rotWithShape="1">
          <a:blip r:embed="rId6" cstate="print">
            <a:extLst>
              <a:ext uri="{28A0092B-C50C-407E-A947-70E740481C1C}">
                <a14:useLocalDpi xmlns:a14="http://schemas.microsoft.com/office/drawing/2010/main"/>
              </a:ext>
            </a:extLst>
          </a:blip>
          <a:srcRect b="47031"/>
          <a:stretch/>
        </p:blipFill>
        <p:spPr bwMode="auto">
          <a:xfrm>
            <a:off x="4692795" y="995529"/>
            <a:ext cx="7193629" cy="5583815"/>
          </a:xfrm>
          <a:prstGeom prst="rect">
            <a:avLst/>
          </a:prstGeom>
          <a:noFill/>
          <a:extLst>
            <a:ext uri="{909E8E84-426E-40DD-AFC4-6F175D3DCCD1}">
              <a14:hiddenFill xmlns:a14="http://schemas.microsoft.com/office/drawing/2010/main">
                <a:solidFill>
                  <a:srgbClr val="FFFFFF"/>
                </a:solidFill>
              </a14:hiddenFill>
            </a:ext>
          </a:extLst>
        </p:spPr>
      </p:pic>
      <p:sp>
        <p:nvSpPr>
          <p:cNvPr id="41" name="Text Placeholder 3">
            <a:extLst>
              <a:ext uri="{FF2B5EF4-FFF2-40B4-BE49-F238E27FC236}">
                <a16:creationId xmlns:a16="http://schemas.microsoft.com/office/drawing/2014/main" id="{7A69FF7A-3CD1-4650-898F-FBF0E980F88E}"/>
              </a:ext>
            </a:extLst>
          </p:cNvPr>
          <p:cNvSpPr txBox="1">
            <a:spLocks/>
          </p:cNvSpPr>
          <p:nvPr userDrawn="1"/>
        </p:nvSpPr>
        <p:spPr>
          <a:xfrm>
            <a:off x="5202544" y="2774377"/>
            <a:ext cx="6096627" cy="3604713"/>
          </a:xfrm>
          <a:prstGeom prst="rect">
            <a:avLst/>
          </a:prstGeom>
        </p:spPr>
        <p:txBody>
          <a:bodyPr>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b="1" dirty="0">
                <a:solidFill>
                  <a:schemeClr val="accent6"/>
                </a:solidFill>
              </a:rPr>
              <a:t>Tips when importing to ensure compliance:</a:t>
            </a:r>
            <a:endParaRPr lang="en-US" sz="2100" dirty="0">
              <a:solidFill>
                <a:schemeClr val="accent6"/>
              </a:solidFill>
            </a:endParaRPr>
          </a:p>
          <a:p>
            <a:pPr marL="342900" indent="-342900">
              <a:buFont typeface="Wingdings" panose="05000000000000000000" pitchFamily="2" charset="2"/>
              <a:buChar char="ü"/>
            </a:pPr>
            <a:r>
              <a:rPr lang="en-US" sz="1900" dirty="0">
                <a:solidFill>
                  <a:schemeClr val="accent6"/>
                </a:solidFill>
              </a:rPr>
              <a:t>Know your product, supplier, and which Partner Government Agency regulates your products. </a:t>
            </a:r>
          </a:p>
          <a:p>
            <a:pPr marL="342900" indent="-342900">
              <a:buFont typeface="Wingdings" panose="05000000000000000000" pitchFamily="2" charset="2"/>
              <a:buChar char="ü"/>
            </a:pPr>
            <a:r>
              <a:rPr lang="en-US" sz="1900" dirty="0">
                <a:solidFill>
                  <a:schemeClr val="accent6"/>
                </a:solidFill>
              </a:rPr>
              <a:t>Know whether or not your product is subject to antidumping and/or countervailing.</a:t>
            </a:r>
          </a:p>
          <a:p>
            <a:pPr marL="342900" indent="-342900">
              <a:buFont typeface="Wingdings" panose="05000000000000000000" pitchFamily="2" charset="2"/>
              <a:buChar char="ü"/>
            </a:pPr>
            <a:r>
              <a:rPr lang="en-US" sz="1900" dirty="0">
                <a:solidFill>
                  <a:schemeClr val="accent6"/>
                </a:solidFill>
              </a:rPr>
              <a:t>Confirm you are using the correct Harmonized Tariff Classification.</a:t>
            </a:r>
          </a:p>
          <a:p>
            <a:pPr marL="342900" indent="-342900">
              <a:buFont typeface="Wingdings" panose="05000000000000000000" pitchFamily="2" charset="2"/>
              <a:buChar char="ü"/>
            </a:pPr>
            <a:r>
              <a:rPr lang="en-US" sz="1900" dirty="0">
                <a:solidFill>
                  <a:schemeClr val="accent6"/>
                </a:solidFill>
              </a:rPr>
              <a:t>Confirm you are using the correct value for your product; do you use related parties?</a:t>
            </a:r>
          </a:p>
          <a:p>
            <a:pPr marL="342900" indent="-342900">
              <a:buFont typeface="Wingdings" panose="05000000000000000000" pitchFamily="2" charset="2"/>
              <a:buChar char="ü"/>
            </a:pPr>
            <a:r>
              <a:rPr lang="en-US" sz="1900" dirty="0">
                <a:solidFill>
                  <a:schemeClr val="accent6"/>
                </a:solidFill>
              </a:rPr>
              <a:t>Do you know the labeling and marking requirements?</a:t>
            </a:r>
          </a:p>
          <a:p>
            <a:pPr marL="342900" indent="-342900">
              <a:buFont typeface="Wingdings" panose="05000000000000000000" pitchFamily="2" charset="2"/>
              <a:buChar char="ü"/>
            </a:pPr>
            <a:r>
              <a:rPr lang="en-US" sz="1900" dirty="0">
                <a:solidFill>
                  <a:schemeClr val="accent6"/>
                </a:solidFill>
              </a:rPr>
              <a:t>Are you keeping records? Records should be kept for five (5) years from the date of entry, or five (5) years from the date of the activity which required creation of the record.</a:t>
            </a:r>
          </a:p>
          <a:p>
            <a:pPr marL="342900" indent="-342900">
              <a:buFont typeface="Wingdings" panose="05000000000000000000" pitchFamily="2" charset="2"/>
              <a:buChar char="ü"/>
            </a:pPr>
            <a:r>
              <a:rPr lang="en-US" sz="1900" dirty="0">
                <a:solidFill>
                  <a:schemeClr val="accent6"/>
                </a:solidFill>
              </a:rPr>
              <a:t>Are you performing periodic Compliance checks?</a:t>
            </a:r>
          </a:p>
        </p:txBody>
      </p:sp>
    </p:spTree>
    <p:extLst>
      <p:ext uri="{BB962C8B-B14F-4D97-AF65-F5344CB8AC3E}">
        <p14:creationId xmlns:p14="http://schemas.microsoft.com/office/powerpoint/2010/main" val="27320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Insuranc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97" name="Picture 2" descr="Forester Regular">
            <a:extLst>
              <a:ext uri="{FF2B5EF4-FFF2-40B4-BE49-F238E27FC236}">
                <a16:creationId xmlns:a16="http://schemas.microsoft.com/office/drawing/2014/main" id="{59C9D94B-7F55-4875-A237-21669A7110B3}"/>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F6C6A368-BCD5-4484-8E05-37C5508581B0}"/>
              </a:ext>
            </a:extLst>
          </p:cNvPr>
          <p:cNvSpPr txBox="1">
            <a:spLocks/>
          </p:cNvSpPr>
          <p:nvPr userDrawn="1"/>
        </p:nvSpPr>
        <p:spPr>
          <a:xfrm>
            <a:off x="269240" y="27054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1"/>
                </a:solidFill>
              </a:rPr>
              <a:t>INSURANCE</a:t>
            </a:r>
            <a:endParaRPr lang="en-US" sz="3200" dirty="0">
              <a:solidFill>
                <a:schemeClr val="tx1"/>
              </a:solidFill>
              <a:latin typeface="Century Gothic" panose="020B0502020202020204" pitchFamily="34" charset="0"/>
              <a:cs typeface="Lato Light"/>
            </a:endParaRPr>
          </a:p>
        </p:txBody>
      </p:sp>
      <p:sp>
        <p:nvSpPr>
          <p:cNvPr id="23" name="TextBox 22">
            <a:extLst>
              <a:ext uri="{FF2B5EF4-FFF2-40B4-BE49-F238E27FC236}">
                <a16:creationId xmlns:a16="http://schemas.microsoft.com/office/drawing/2014/main" id="{7CC7D78F-8F88-4E0A-804A-8AD73FB613A8}"/>
              </a:ext>
            </a:extLst>
          </p:cNvPr>
          <p:cNvSpPr txBox="1"/>
          <p:nvPr userDrawn="1"/>
        </p:nvSpPr>
        <p:spPr>
          <a:xfrm>
            <a:off x="269240" y="1776214"/>
            <a:ext cx="3821833" cy="2062103"/>
          </a:xfrm>
          <a:prstGeom prst="rect">
            <a:avLst/>
          </a:prstGeom>
          <a:solidFill>
            <a:schemeClr val="tx1"/>
          </a:solidFill>
          <a:ln>
            <a:solidFill>
              <a:schemeClr val="tx1"/>
            </a:solidFill>
          </a:ln>
        </p:spPr>
        <p:txBody>
          <a:bodyPr wrap="square" rtlCol="0">
            <a:spAutoFit/>
          </a:bodyPr>
          <a:lstStyle/>
          <a:p>
            <a:pPr algn="ctr"/>
            <a:r>
              <a:rPr lang="en-US" sz="1600" b="1" dirty="0">
                <a:solidFill>
                  <a:schemeClr val="bg1"/>
                </a:solidFill>
              </a:rPr>
              <a:t>All-risk insurance </a:t>
            </a:r>
            <a:r>
              <a:rPr lang="en-US" sz="1600" dirty="0">
                <a:solidFill>
                  <a:schemeClr val="bg1"/>
                </a:solidFill>
              </a:rPr>
              <a:t>will cover loss or damage of goods during transit or theft, regardless if the loss or damage was due to negligence. Cargo insurance provides protection for the full commercial invoice value plus freight and other potential costs associated with the cargo.</a:t>
            </a:r>
          </a:p>
        </p:txBody>
      </p:sp>
      <p:sp>
        <p:nvSpPr>
          <p:cNvPr id="24" name="TextBox 23">
            <a:extLst>
              <a:ext uri="{FF2B5EF4-FFF2-40B4-BE49-F238E27FC236}">
                <a16:creationId xmlns:a16="http://schemas.microsoft.com/office/drawing/2014/main" id="{FE9FD86D-5D3A-4850-9653-5E53D480D451}"/>
              </a:ext>
            </a:extLst>
          </p:cNvPr>
          <p:cNvSpPr txBox="1"/>
          <p:nvPr userDrawn="1"/>
        </p:nvSpPr>
        <p:spPr>
          <a:xfrm>
            <a:off x="4400862" y="1325602"/>
            <a:ext cx="7346487" cy="461665"/>
          </a:xfrm>
          <a:prstGeom prst="rect">
            <a:avLst/>
          </a:prstGeom>
          <a:noFill/>
        </p:spPr>
        <p:txBody>
          <a:bodyPr wrap="square" rtlCol="0">
            <a:spAutoFit/>
          </a:bodyPr>
          <a:lstStyle/>
          <a:p>
            <a:pPr algn="ctr"/>
            <a:r>
              <a:rPr lang="en-US" sz="2400" b="1" u="sng" dirty="0">
                <a:solidFill>
                  <a:schemeClr val="accent6"/>
                </a:solidFill>
              </a:rPr>
              <a:t>Legal Liability</a:t>
            </a:r>
          </a:p>
        </p:txBody>
      </p:sp>
      <p:graphicFrame>
        <p:nvGraphicFramePr>
          <p:cNvPr id="25" name="Table 24">
            <a:extLst>
              <a:ext uri="{FF2B5EF4-FFF2-40B4-BE49-F238E27FC236}">
                <a16:creationId xmlns:a16="http://schemas.microsoft.com/office/drawing/2014/main" id="{ABC1C607-DDB2-4BA0-BAF2-5A4C35C32B6B}"/>
              </a:ext>
            </a:extLst>
          </p:cNvPr>
          <p:cNvGraphicFramePr>
            <a:graphicFrameLocks noGrp="1"/>
          </p:cNvGraphicFramePr>
          <p:nvPr userDrawn="1">
            <p:extLst>
              <p:ext uri="{D42A27DB-BD31-4B8C-83A1-F6EECF244321}">
                <p14:modId xmlns:p14="http://schemas.microsoft.com/office/powerpoint/2010/main" val="1005163464"/>
              </p:ext>
            </p:extLst>
          </p:nvPr>
        </p:nvGraphicFramePr>
        <p:xfrm>
          <a:off x="4400862" y="1766362"/>
          <a:ext cx="7346487" cy="2595880"/>
        </p:xfrm>
        <a:graphic>
          <a:graphicData uri="http://schemas.openxmlformats.org/drawingml/2006/table">
            <a:tbl>
              <a:tblPr firstRow="1" bandRow="1">
                <a:tableStyleId>{5C22544A-7EE6-4342-B048-85BDC9FD1C3A}</a:tableStyleId>
              </a:tblPr>
              <a:tblGrid>
                <a:gridCol w="3341589">
                  <a:extLst>
                    <a:ext uri="{9D8B030D-6E8A-4147-A177-3AD203B41FA5}">
                      <a16:colId xmlns:a16="http://schemas.microsoft.com/office/drawing/2014/main" val="582700072"/>
                    </a:ext>
                  </a:extLst>
                </a:gridCol>
                <a:gridCol w="4004898">
                  <a:extLst>
                    <a:ext uri="{9D8B030D-6E8A-4147-A177-3AD203B41FA5}">
                      <a16:colId xmlns:a16="http://schemas.microsoft.com/office/drawing/2014/main" val="1493255419"/>
                    </a:ext>
                  </a:extLst>
                </a:gridCol>
              </a:tblGrid>
              <a:tr h="370840">
                <a:tc>
                  <a:txBody>
                    <a:bodyPr/>
                    <a:lstStyle/>
                    <a:p>
                      <a:r>
                        <a:rPr lang="en-US" dirty="0"/>
                        <a:t>Mode</a:t>
                      </a:r>
                      <a:r>
                        <a:rPr lang="en-US" baseline="0" dirty="0"/>
                        <a:t> of Transport</a:t>
                      </a:r>
                      <a:endParaRPr lang="en-US" dirty="0"/>
                    </a:p>
                  </a:txBody>
                  <a:tcPr/>
                </a:tc>
                <a:tc>
                  <a:txBody>
                    <a:bodyPr/>
                    <a:lstStyle/>
                    <a:p>
                      <a:r>
                        <a:rPr lang="en-US" dirty="0"/>
                        <a:t>Legal Liability</a:t>
                      </a:r>
                    </a:p>
                  </a:txBody>
                  <a:tcPr/>
                </a:tc>
                <a:extLst>
                  <a:ext uri="{0D108BD9-81ED-4DB2-BD59-A6C34878D82A}">
                    <a16:rowId xmlns:a16="http://schemas.microsoft.com/office/drawing/2014/main" val="2976293271"/>
                  </a:ext>
                </a:extLst>
              </a:tr>
              <a:tr h="370840">
                <a:tc>
                  <a:txBody>
                    <a:bodyPr/>
                    <a:lstStyle/>
                    <a:p>
                      <a:r>
                        <a:rPr lang="en-US" dirty="0"/>
                        <a:t>International Air</a:t>
                      </a:r>
                    </a:p>
                  </a:txBody>
                  <a:tcPr/>
                </a:tc>
                <a:tc>
                  <a:txBody>
                    <a:bodyPr/>
                    <a:lstStyle/>
                    <a:p>
                      <a:r>
                        <a:rPr lang="en-US" dirty="0"/>
                        <a:t>22 SDR</a:t>
                      </a:r>
                      <a:r>
                        <a:rPr lang="en-US" baseline="0" dirty="0"/>
                        <a:t> per KG</a:t>
                      </a:r>
                      <a:endParaRPr lang="en-US" dirty="0"/>
                    </a:p>
                  </a:txBody>
                  <a:tcPr/>
                </a:tc>
                <a:extLst>
                  <a:ext uri="{0D108BD9-81ED-4DB2-BD59-A6C34878D82A}">
                    <a16:rowId xmlns:a16="http://schemas.microsoft.com/office/drawing/2014/main" val="3412489372"/>
                  </a:ext>
                </a:extLst>
              </a:tr>
              <a:tr h="370840">
                <a:tc>
                  <a:txBody>
                    <a:bodyPr/>
                    <a:lstStyle/>
                    <a:p>
                      <a:r>
                        <a:rPr lang="en-US" dirty="0"/>
                        <a:t>Ocean</a:t>
                      </a:r>
                    </a:p>
                  </a:txBody>
                  <a:tcPr/>
                </a:tc>
                <a:tc>
                  <a:txBody>
                    <a:bodyPr/>
                    <a:lstStyle/>
                    <a:p>
                      <a:r>
                        <a:rPr lang="en-US" dirty="0"/>
                        <a:t>$500.00 per standard shipping unit</a:t>
                      </a:r>
                    </a:p>
                  </a:txBody>
                  <a:tcPr/>
                </a:tc>
                <a:extLst>
                  <a:ext uri="{0D108BD9-81ED-4DB2-BD59-A6C34878D82A}">
                    <a16:rowId xmlns:a16="http://schemas.microsoft.com/office/drawing/2014/main" val="962972205"/>
                  </a:ext>
                </a:extLst>
              </a:tr>
              <a:tr h="370840">
                <a:tc>
                  <a:txBody>
                    <a:bodyPr/>
                    <a:lstStyle/>
                    <a:p>
                      <a:r>
                        <a:rPr lang="en-US" dirty="0"/>
                        <a:t>U.S. Domestic</a:t>
                      </a:r>
                    </a:p>
                  </a:txBody>
                  <a:tcPr/>
                </a:tc>
                <a:tc>
                  <a:txBody>
                    <a:bodyPr/>
                    <a:lstStyle/>
                    <a:p>
                      <a:r>
                        <a:rPr lang="en-US" dirty="0"/>
                        <a:t>$50.00 or $0.50 per LB</a:t>
                      </a:r>
                    </a:p>
                  </a:txBody>
                  <a:tcPr/>
                </a:tc>
                <a:extLst>
                  <a:ext uri="{0D108BD9-81ED-4DB2-BD59-A6C34878D82A}">
                    <a16:rowId xmlns:a16="http://schemas.microsoft.com/office/drawing/2014/main" val="4258184869"/>
                  </a:ext>
                </a:extLst>
              </a:tr>
              <a:tr h="370840">
                <a:tc>
                  <a:txBody>
                    <a:bodyPr/>
                    <a:lstStyle/>
                    <a:p>
                      <a:r>
                        <a:rPr lang="en-US" dirty="0"/>
                        <a:t>U.S. Domestic Used</a:t>
                      </a:r>
                      <a:r>
                        <a:rPr lang="en-US" baseline="0" dirty="0"/>
                        <a:t> Goods</a:t>
                      </a:r>
                      <a:endParaRPr lang="en-US" dirty="0"/>
                    </a:p>
                  </a:txBody>
                  <a:tcPr/>
                </a:tc>
                <a:tc>
                  <a:txBody>
                    <a:bodyPr/>
                    <a:lstStyle/>
                    <a:p>
                      <a:r>
                        <a:rPr lang="en-US" dirty="0"/>
                        <a:t>$10.00 or $0.10 per LB</a:t>
                      </a:r>
                    </a:p>
                  </a:txBody>
                  <a:tcPr/>
                </a:tc>
                <a:extLst>
                  <a:ext uri="{0D108BD9-81ED-4DB2-BD59-A6C34878D82A}">
                    <a16:rowId xmlns:a16="http://schemas.microsoft.com/office/drawing/2014/main" val="271948829"/>
                  </a:ext>
                </a:extLst>
              </a:tr>
              <a:tr h="370840">
                <a:tc>
                  <a:txBody>
                    <a:bodyPr/>
                    <a:lstStyle/>
                    <a:p>
                      <a:r>
                        <a:rPr lang="en-US" dirty="0"/>
                        <a:t>U.S. Warehousing</a:t>
                      </a:r>
                    </a:p>
                  </a:txBody>
                  <a:tcPr/>
                </a:tc>
                <a:tc>
                  <a:txBody>
                    <a:bodyPr/>
                    <a:lstStyle/>
                    <a:p>
                      <a:r>
                        <a:rPr lang="en-US" dirty="0"/>
                        <a:t>$50.00 or $0.50 per LB</a:t>
                      </a:r>
                    </a:p>
                  </a:txBody>
                  <a:tcPr/>
                </a:tc>
                <a:extLst>
                  <a:ext uri="{0D108BD9-81ED-4DB2-BD59-A6C34878D82A}">
                    <a16:rowId xmlns:a16="http://schemas.microsoft.com/office/drawing/2014/main" val="384358799"/>
                  </a:ext>
                </a:extLst>
              </a:tr>
              <a:tr h="370840">
                <a:tc>
                  <a:txBody>
                    <a:bodyPr/>
                    <a:lstStyle/>
                    <a:p>
                      <a:r>
                        <a:rPr lang="en-US" dirty="0"/>
                        <a:t>Canada</a:t>
                      </a:r>
                      <a:r>
                        <a:rPr lang="en-US" baseline="0" dirty="0"/>
                        <a:t> to U.S. Trucking</a:t>
                      </a:r>
                      <a:endParaRPr lang="en-US" dirty="0"/>
                    </a:p>
                  </a:txBody>
                  <a:tcPr/>
                </a:tc>
                <a:tc>
                  <a:txBody>
                    <a:bodyPr/>
                    <a:lstStyle/>
                    <a:p>
                      <a:r>
                        <a:rPr lang="en-US" dirty="0"/>
                        <a:t>CAD $2.00 per LB</a:t>
                      </a:r>
                    </a:p>
                  </a:txBody>
                  <a:tcPr/>
                </a:tc>
                <a:extLst>
                  <a:ext uri="{0D108BD9-81ED-4DB2-BD59-A6C34878D82A}">
                    <a16:rowId xmlns:a16="http://schemas.microsoft.com/office/drawing/2014/main" val="4030198703"/>
                  </a:ext>
                </a:extLst>
              </a:tr>
            </a:tbl>
          </a:graphicData>
        </a:graphic>
      </p:graphicFrame>
      <p:graphicFrame>
        <p:nvGraphicFramePr>
          <p:cNvPr id="26" name="Table 25">
            <a:extLst>
              <a:ext uri="{FF2B5EF4-FFF2-40B4-BE49-F238E27FC236}">
                <a16:creationId xmlns:a16="http://schemas.microsoft.com/office/drawing/2014/main" id="{7FDA6B97-7F5D-43B9-BCE4-78ECAACF8B20}"/>
              </a:ext>
            </a:extLst>
          </p:cNvPr>
          <p:cNvGraphicFramePr>
            <a:graphicFrameLocks noGrp="1"/>
          </p:cNvGraphicFramePr>
          <p:nvPr userDrawn="1">
            <p:extLst>
              <p:ext uri="{D42A27DB-BD31-4B8C-83A1-F6EECF244321}">
                <p14:modId xmlns:p14="http://schemas.microsoft.com/office/powerpoint/2010/main" val="819145462"/>
              </p:ext>
            </p:extLst>
          </p:nvPr>
        </p:nvGraphicFramePr>
        <p:xfrm>
          <a:off x="269240" y="4723948"/>
          <a:ext cx="11478109" cy="1480880"/>
        </p:xfrm>
        <a:graphic>
          <a:graphicData uri="http://schemas.openxmlformats.org/drawingml/2006/table">
            <a:tbl>
              <a:tblPr firstRow="1">
                <a:tableStyleId>{69012ECD-51FC-41F1-AA8D-1B2483CD663E}</a:tableStyleId>
              </a:tblPr>
              <a:tblGrid>
                <a:gridCol w="2861305">
                  <a:extLst>
                    <a:ext uri="{9D8B030D-6E8A-4147-A177-3AD203B41FA5}">
                      <a16:colId xmlns:a16="http://schemas.microsoft.com/office/drawing/2014/main" val="3991037559"/>
                    </a:ext>
                  </a:extLst>
                </a:gridCol>
                <a:gridCol w="2236423">
                  <a:extLst>
                    <a:ext uri="{9D8B030D-6E8A-4147-A177-3AD203B41FA5}">
                      <a16:colId xmlns:a16="http://schemas.microsoft.com/office/drawing/2014/main" val="1740062877"/>
                    </a:ext>
                  </a:extLst>
                </a:gridCol>
                <a:gridCol w="1973314">
                  <a:extLst>
                    <a:ext uri="{9D8B030D-6E8A-4147-A177-3AD203B41FA5}">
                      <a16:colId xmlns:a16="http://schemas.microsoft.com/office/drawing/2014/main" val="2522640589"/>
                    </a:ext>
                  </a:extLst>
                </a:gridCol>
                <a:gridCol w="2302200">
                  <a:extLst>
                    <a:ext uri="{9D8B030D-6E8A-4147-A177-3AD203B41FA5}">
                      <a16:colId xmlns:a16="http://schemas.microsoft.com/office/drawing/2014/main" val="1655578864"/>
                    </a:ext>
                  </a:extLst>
                </a:gridCol>
                <a:gridCol w="2104867">
                  <a:extLst>
                    <a:ext uri="{9D8B030D-6E8A-4147-A177-3AD203B41FA5}">
                      <a16:colId xmlns:a16="http://schemas.microsoft.com/office/drawing/2014/main" val="1171500275"/>
                    </a:ext>
                  </a:extLst>
                </a:gridCol>
              </a:tblGrid>
              <a:tr h="506074">
                <a:tc>
                  <a:txBody>
                    <a:bodyPr/>
                    <a:lstStyle/>
                    <a:p>
                      <a:pPr algn="ctr" fontAlgn="b"/>
                      <a:r>
                        <a:rPr lang="en-US" sz="1800" u="none" strike="noStrike" dirty="0">
                          <a:effectLst/>
                        </a:rPr>
                        <a:t>Data Set</a:t>
                      </a:r>
                      <a:endParaRPr lang="en-US" sz="1800" b="0" i="0" u="none" strike="noStrike" dirty="0">
                        <a:solidFill>
                          <a:schemeClr val="tx1"/>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fontAlgn="b"/>
                      <a:r>
                        <a:rPr lang="en-US" sz="1800" u="none" strike="noStrike" dirty="0">
                          <a:effectLst/>
                        </a:rPr>
                        <a:t>Total Claim </a:t>
                      </a:r>
                    </a:p>
                    <a:p>
                      <a:pPr algn="ctr" fontAlgn="b"/>
                      <a:r>
                        <a:rPr lang="en-US" sz="1800" u="none" strike="noStrike" dirty="0">
                          <a:effectLst/>
                        </a:rPr>
                        <a:t>Amount</a:t>
                      </a:r>
                      <a:endParaRPr lang="en-US" sz="1800" b="1" i="0" u="none" strike="noStrike" dirty="0">
                        <a:solidFill>
                          <a:schemeClr val="tx1"/>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fontAlgn="b"/>
                      <a:r>
                        <a:rPr lang="en-US" sz="1800" u="none" strike="noStrike" dirty="0">
                          <a:effectLst/>
                        </a:rPr>
                        <a:t>Total Settled Claim Payout</a:t>
                      </a:r>
                      <a:endParaRPr lang="en-US" sz="1800" b="1" i="0" u="none" strike="noStrike" dirty="0">
                        <a:solidFill>
                          <a:schemeClr val="tx1"/>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fontAlgn="b"/>
                      <a:r>
                        <a:rPr lang="en-US" sz="1800" u="none" strike="noStrike" dirty="0">
                          <a:effectLst/>
                        </a:rPr>
                        <a:t>Percentage Difference</a:t>
                      </a:r>
                      <a:endParaRPr lang="en-US" sz="1800" b="1" i="0" u="none" strike="noStrike" dirty="0">
                        <a:solidFill>
                          <a:schemeClr val="tx1"/>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algn="ctr" fontAlgn="b"/>
                      <a:r>
                        <a:rPr lang="en-US" sz="1800" u="none" strike="noStrike" dirty="0">
                          <a:effectLst/>
                        </a:rPr>
                        <a:t>Average Days </a:t>
                      </a:r>
                    </a:p>
                    <a:p>
                      <a:pPr algn="ctr" fontAlgn="b"/>
                      <a:r>
                        <a:rPr lang="en-US" sz="1800" u="none" strike="noStrike" dirty="0">
                          <a:effectLst/>
                        </a:rPr>
                        <a:t>to Settle</a:t>
                      </a:r>
                      <a:endParaRPr lang="en-US" sz="1800" b="1" i="0" u="none" strike="noStrike" dirty="0">
                        <a:solidFill>
                          <a:schemeClr val="tx1"/>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1055211430"/>
                  </a:ext>
                </a:extLst>
              </a:tr>
              <a:tr h="212742">
                <a:tc>
                  <a:txBody>
                    <a:bodyPr/>
                    <a:lstStyle/>
                    <a:p>
                      <a:pPr algn="ctr" fontAlgn="b"/>
                      <a:r>
                        <a:rPr lang="en-US" sz="1800" u="none" strike="noStrike" dirty="0">
                          <a:effectLst/>
                        </a:rPr>
                        <a:t>Insured with RIM </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$57,542.05</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$42,364.47</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74%</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125.57</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9992352"/>
                  </a:ext>
                </a:extLst>
              </a:tr>
              <a:tr h="322610">
                <a:tc>
                  <a:txBody>
                    <a:bodyPr/>
                    <a:lstStyle/>
                    <a:p>
                      <a:pPr algn="ctr" fontAlgn="b"/>
                      <a:r>
                        <a:rPr lang="en-US" sz="1800" u="none" strike="noStrike" dirty="0">
                          <a:effectLst/>
                        </a:rPr>
                        <a:t>Not Insured</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$1,404,282.97</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$61,916.60</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4%</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176.76</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44150009"/>
                  </a:ext>
                </a:extLst>
              </a:tr>
              <a:tr h="322610">
                <a:tc>
                  <a:txBody>
                    <a:bodyPr/>
                    <a:lstStyle/>
                    <a:p>
                      <a:pPr algn="ctr" fontAlgn="b"/>
                      <a:r>
                        <a:rPr lang="en-US" sz="1800" u="none" strike="noStrike" dirty="0">
                          <a:effectLst/>
                        </a:rPr>
                        <a:t>Total</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$1,461,825.02</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r>
                        <a:rPr lang="en-US" sz="1800" u="none" strike="noStrike" dirty="0">
                          <a:effectLst/>
                        </a:rPr>
                        <a:t>$104,281.07</a:t>
                      </a:r>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b"/>
                      <a:endParaRPr lang="en-US" sz="1800" b="0" i="0" u="none" strike="noStrike" dirty="0">
                        <a:solidFill>
                          <a:srgbClr val="000000"/>
                        </a:solidFill>
                        <a:effectLst/>
                        <a:latin typeface="+mj-lt"/>
                      </a:endParaRPr>
                    </a:p>
                  </a:txBody>
                  <a:tcPr marL="6350" marR="6350" marT="635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800" b="0" i="0" u="none" strike="noStrike" dirty="0">
                        <a:solidFill>
                          <a:srgbClr val="000000"/>
                        </a:solidFill>
                        <a:effectLst/>
                        <a:latin typeface="+mj-lt"/>
                      </a:endParaRP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86442595"/>
                  </a:ext>
                </a:extLst>
              </a:tr>
            </a:tbl>
          </a:graphicData>
        </a:graphic>
      </p:graphicFrame>
      <p:pic>
        <p:nvPicPr>
          <p:cNvPr id="27" name="Picture 2" descr="Insurance">
            <a:extLst>
              <a:ext uri="{FF2B5EF4-FFF2-40B4-BE49-F238E27FC236}">
                <a16:creationId xmlns:a16="http://schemas.microsoft.com/office/drawing/2014/main" id="{87AF8E20-8898-41F7-A09B-810F01FF4FFB}"/>
              </a:ext>
            </a:extLst>
          </p:cNvPr>
          <p:cNvPicPr>
            <a:picLocks noChangeAspect="1" noChangeArrowheads="1"/>
          </p:cNvPicPr>
          <p:nvPr userDrawn="1"/>
        </p:nvPicPr>
        <p:blipFill rotWithShape="1">
          <a:blip r:embed="rId10" cstate="print">
            <a:clrChange>
              <a:clrFrom>
                <a:srgbClr val="FFFFFF"/>
              </a:clrFrom>
              <a:clrTo>
                <a:srgbClr val="FFFFFF">
                  <a:alpha val="0"/>
                </a:srgbClr>
              </a:clrTo>
            </a:clrChange>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a:ext>
            </a:extLst>
          </a:blip>
          <a:srcRect l="21277" t="28242"/>
          <a:stretch/>
        </p:blipFill>
        <p:spPr bwMode="auto">
          <a:xfrm>
            <a:off x="1047863" y="3878981"/>
            <a:ext cx="2326173" cy="64208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878322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Insurance - Cost to Client">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27F3B4F-FB9C-4978-B548-1F9E27269761}"/>
              </a:ext>
            </a:extLst>
          </p:cNvPr>
          <p:cNvGrpSpPr/>
          <p:nvPr userDrawn="1"/>
        </p:nvGrpSpPr>
        <p:grpSpPr>
          <a:xfrm>
            <a:off x="-24056" y="6015226"/>
            <a:ext cx="5312336" cy="853408"/>
            <a:chOff x="-24056" y="6188095"/>
            <a:chExt cx="4489377" cy="669905"/>
          </a:xfrm>
        </p:grpSpPr>
        <p:sp>
          <p:nvSpPr>
            <p:cNvPr id="20" name="Isosceles Triangle 19">
              <a:extLst>
                <a:ext uri="{FF2B5EF4-FFF2-40B4-BE49-F238E27FC236}">
                  <a16:creationId xmlns:a16="http://schemas.microsoft.com/office/drawing/2014/main" id="{08EB94EB-7FCE-43E2-B612-8E8ED984056C}"/>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21EE859-1A80-4C5C-B13C-A1A899BB30CF}"/>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8" name="Picture 77">
            <a:extLst>
              <a:ext uri="{FF2B5EF4-FFF2-40B4-BE49-F238E27FC236}">
                <a16:creationId xmlns:a16="http://schemas.microsoft.com/office/drawing/2014/main" id="{6815EAED-0780-4F92-9741-AFAA031F0F3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9" name="Isosceles Triangle 78">
            <a:extLst>
              <a:ext uri="{FF2B5EF4-FFF2-40B4-BE49-F238E27FC236}">
                <a16:creationId xmlns:a16="http://schemas.microsoft.com/office/drawing/2014/main" id="{BD1F8748-31A9-4D5D-9EFF-712C14EF095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4" name="Picture 2" descr="Forester Regular">
            <a:extLst>
              <a:ext uri="{FF2B5EF4-FFF2-40B4-BE49-F238E27FC236}">
                <a16:creationId xmlns:a16="http://schemas.microsoft.com/office/drawing/2014/main" id="{6F9D4D83-3EEA-4EA0-B6BA-026E3E20F929}"/>
              </a:ext>
            </a:extLst>
          </p:cNvPr>
          <p:cNvPicPr>
            <a:picLocks noChangeAspect="1" noChangeArrowheads="1"/>
          </p:cNvPicPr>
          <p:nvPr userDrawn="1"/>
        </p:nvPicPr>
        <p:blipFill>
          <a:blip r:embed="rId4">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0C4C9232-D3B9-49E5-B560-BB1ED083923E}"/>
              </a:ext>
            </a:extLst>
          </p:cNvPr>
          <p:cNvSpPr txBox="1">
            <a:spLocks/>
          </p:cNvSpPr>
          <p:nvPr userDrawn="1"/>
        </p:nvSpPr>
        <p:spPr>
          <a:xfrm>
            <a:off x="238760" y="21466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2400" dirty="0">
                <a:solidFill>
                  <a:schemeClr val="tx2"/>
                </a:solidFill>
              </a:rPr>
              <a:t>Insurance: </a:t>
            </a:r>
            <a:r>
              <a:rPr lang="en-US" sz="2400" dirty="0">
                <a:solidFill>
                  <a:schemeClr val="accent1"/>
                </a:solidFill>
              </a:rPr>
              <a:t>Cost to Client </a:t>
            </a:r>
            <a:r>
              <a:rPr lang="en-US" sz="2400" dirty="0"/>
              <a:t>– Sample Shipment</a:t>
            </a:r>
            <a:endParaRPr lang="en-US" sz="2400" dirty="0">
              <a:solidFill>
                <a:schemeClr val="tx2"/>
              </a:solidFill>
              <a:latin typeface="Century Gothic" panose="020B0502020202020204" pitchFamily="34" charset="0"/>
              <a:cs typeface="Lato Light"/>
            </a:endParaRPr>
          </a:p>
        </p:txBody>
      </p:sp>
      <p:sp>
        <p:nvSpPr>
          <p:cNvPr id="23" name="Text Placeholder 3">
            <a:extLst>
              <a:ext uri="{FF2B5EF4-FFF2-40B4-BE49-F238E27FC236}">
                <a16:creationId xmlns:a16="http://schemas.microsoft.com/office/drawing/2014/main" id="{3CE8988E-52BE-4056-A9B5-BD4C50722AC4}"/>
              </a:ext>
            </a:extLst>
          </p:cNvPr>
          <p:cNvSpPr txBox="1">
            <a:spLocks/>
          </p:cNvSpPr>
          <p:nvPr userDrawn="1"/>
        </p:nvSpPr>
        <p:spPr>
          <a:xfrm>
            <a:off x="329721" y="1619744"/>
            <a:ext cx="6348821" cy="4133511"/>
          </a:xfrm>
          <a:prstGeom prst="rect">
            <a:avLst/>
          </a:prstGeom>
          <a:solidFill>
            <a:schemeClr val="bg1"/>
          </a:solidFill>
          <a:ln w="38100">
            <a:solidFill>
              <a:schemeClr val="accent1"/>
            </a:solidFill>
          </a:ln>
        </p:spPr>
        <p:txBody>
          <a:bodyPr>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b">
              <a:buNone/>
            </a:pPr>
            <a:endParaRPr lang="en-US" sz="500" b="1" i="1" u="sng" dirty="0"/>
          </a:p>
          <a:p>
            <a:pPr marL="0" indent="0" fontAlgn="b">
              <a:buNone/>
            </a:pPr>
            <a:r>
              <a:rPr lang="en-US" b="1" i="1" u="sng" dirty="0"/>
              <a:t>Costs to the client example:</a:t>
            </a:r>
          </a:p>
          <a:p>
            <a:pPr marL="0" indent="0" fontAlgn="b">
              <a:buNone/>
            </a:pPr>
            <a:endParaRPr lang="en-US" dirty="0"/>
          </a:p>
          <a:p>
            <a:pPr marL="0" indent="0" fontAlgn="b">
              <a:buNone/>
            </a:pPr>
            <a:r>
              <a:rPr lang="en-US" dirty="0"/>
              <a:t>Total Cargo:</a:t>
            </a:r>
          </a:p>
          <a:p>
            <a:pPr marL="1028700" lvl="1" indent="-342900" fontAlgn="b"/>
            <a:r>
              <a:rPr lang="en-US" dirty="0"/>
              <a:t>500 cases @ 25units per case</a:t>
            </a:r>
          </a:p>
          <a:p>
            <a:pPr marL="1028700" lvl="1" indent="-342900" fontAlgn="b"/>
            <a:r>
              <a:rPr lang="en-US" dirty="0"/>
              <a:t>12,500 units per container</a:t>
            </a:r>
          </a:p>
          <a:p>
            <a:pPr marL="1028700" lvl="1" indent="-342900" fontAlgn="b"/>
            <a:r>
              <a:rPr lang="en-US" dirty="0"/>
              <a:t>Cost per case $200</a:t>
            </a:r>
          </a:p>
          <a:p>
            <a:pPr marL="1028700" lvl="1" indent="-342900" fontAlgn="b"/>
            <a:r>
              <a:rPr lang="en-US" dirty="0"/>
              <a:t>Cost per unit $8</a:t>
            </a:r>
          </a:p>
          <a:p>
            <a:pPr marL="1028700" lvl="1" indent="-342900" fontAlgn="b"/>
            <a:r>
              <a:rPr lang="en-US" dirty="0"/>
              <a:t>Total value $100,000</a:t>
            </a:r>
          </a:p>
          <a:p>
            <a:pPr marL="0" indent="0" fontAlgn="b">
              <a:buNone/>
            </a:pPr>
            <a:r>
              <a:rPr lang="en-US" sz="1800" dirty="0"/>
              <a:t>Cost to insure: $550 ($0.55/$100)</a:t>
            </a:r>
          </a:p>
          <a:p>
            <a:pPr marL="0" indent="0" fontAlgn="b">
              <a:buNone/>
            </a:pPr>
            <a:r>
              <a:rPr lang="en-US" sz="1800" dirty="0"/>
              <a:t>Overall cost per unit with insurance: $8.04</a:t>
            </a:r>
          </a:p>
          <a:p>
            <a:pPr marL="0" indent="0">
              <a:buNone/>
            </a:pPr>
            <a:r>
              <a:rPr lang="en-US" sz="1800" b="1" i="1" dirty="0"/>
              <a:t>$0.04 cost per unit to insure</a:t>
            </a:r>
          </a:p>
        </p:txBody>
      </p:sp>
      <p:pic>
        <p:nvPicPr>
          <p:cNvPr id="24" name="Picture 2" descr="Cargo Insurance Archives - Cargocare">
            <a:extLst>
              <a:ext uri="{FF2B5EF4-FFF2-40B4-BE49-F238E27FC236}">
                <a16:creationId xmlns:a16="http://schemas.microsoft.com/office/drawing/2014/main" id="{6E375DC0-E162-4B81-8631-A6F1043C4705}"/>
              </a:ext>
            </a:extLst>
          </p:cNvPr>
          <p:cNvPicPr>
            <a:picLocks noChangeAspect="1" noChangeArrowheads="1"/>
          </p:cNvPicPr>
          <p:nvPr userDrawn="1"/>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6588655" y="1664861"/>
            <a:ext cx="5354530" cy="39265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7679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TPAT Consulting">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95" name="Isosceles Triangle 194">
            <a:extLst>
              <a:ext uri="{FF2B5EF4-FFF2-40B4-BE49-F238E27FC236}">
                <a16:creationId xmlns:a16="http://schemas.microsoft.com/office/drawing/2014/main" id="{465B8BAB-4AB6-4875-A1F7-A320EF0F26D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6" name="Picture 195">
            <a:extLst>
              <a:ext uri="{FF2B5EF4-FFF2-40B4-BE49-F238E27FC236}">
                <a16:creationId xmlns:a16="http://schemas.microsoft.com/office/drawing/2014/main" id="{FBEBA22B-C5B9-4A4D-9004-9AE6C583D804}"/>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97" name="Picture 2" descr="Forester Regular">
            <a:extLst>
              <a:ext uri="{FF2B5EF4-FFF2-40B4-BE49-F238E27FC236}">
                <a16:creationId xmlns:a16="http://schemas.microsoft.com/office/drawing/2014/main" id="{59C9D94B-7F55-4875-A237-21669A7110B3}"/>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38759" y="6518087"/>
            <a:ext cx="3854920" cy="290293"/>
          </a:xfrm>
          <a:prstGeom prst="rect">
            <a:avLst/>
          </a:prstGeom>
          <a:noFill/>
          <a:extLst>
            <a:ext uri="{909E8E84-426E-40DD-AFC4-6F175D3DCCD1}">
              <a14:hiddenFill xmlns:a14="http://schemas.microsoft.com/office/drawing/2010/main">
                <a:solidFill>
                  <a:srgbClr val="FFFFFF"/>
                </a:solidFill>
              </a14:hiddenFill>
            </a:ext>
          </a:extLst>
        </p:spPr>
      </p:pic>
      <p:sp>
        <p:nvSpPr>
          <p:cNvPr id="28" name="Title 1">
            <a:extLst>
              <a:ext uri="{FF2B5EF4-FFF2-40B4-BE49-F238E27FC236}">
                <a16:creationId xmlns:a16="http://schemas.microsoft.com/office/drawing/2014/main" id="{016AEEE5-98CB-47B5-B77D-1229181847FA}"/>
              </a:ext>
            </a:extLst>
          </p:cNvPr>
          <p:cNvSpPr txBox="1">
            <a:spLocks/>
          </p:cNvSpPr>
          <p:nvPr userDrawn="1"/>
        </p:nvSpPr>
        <p:spPr>
          <a:xfrm>
            <a:off x="269240" y="255307"/>
            <a:ext cx="864173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2"/>
                </a:solidFill>
              </a:rPr>
              <a:t>CTPAT Consulting</a:t>
            </a:r>
            <a:endParaRPr lang="en-US" sz="3200" dirty="0">
              <a:solidFill>
                <a:schemeClr val="tx2"/>
              </a:solidFill>
              <a:latin typeface="Century Gothic" panose="020B0502020202020204" pitchFamily="34" charset="0"/>
              <a:cs typeface="Lato Light"/>
            </a:endParaRPr>
          </a:p>
        </p:txBody>
      </p:sp>
      <p:sp>
        <p:nvSpPr>
          <p:cNvPr id="29" name="Rectangle 28">
            <a:extLst>
              <a:ext uri="{FF2B5EF4-FFF2-40B4-BE49-F238E27FC236}">
                <a16:creationId xmlns:a16="http://schemas.microsoft.com/office/drawing/2014/main" id="{D3A41F4D-79BC-4993-895E-66E210302A1B}"/>
              </a:ext>
            </a:extLst>
          </p:cNvPr>
          <p:cNvSpPr/>
          <p:nvPr userDrawn="1"/>
        </p:nvSpPr>
        <p:spPr>
          <a:xfrm>
            <a:off x="820483" y="3074961"/>
            <a:ext cx="10415535" cy="2574234"/>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solidFill>
                  <a:sysClr val="windowText" lastClr="000000"/>
                </a:solidFill>
              </a:ln>
              <a:noFill/>
            </a:endParaRPr>
          </a:p>
        </p:txBody>
      </p:sp>
      <p:sp>
        <p:nvSpPr>
          <p:cNvPr id="30" name="Text Placeholder 3">
            <a:extLst>
              <a:ext uri="{FF2B5EF4-FFF2-40B4-BE49-F238E27FC236}">
                <a16:creationId xmlns:a16="http://schemas.microsoft.com/office/drawing/2014/main" id="{8307EDF1-986E-49DD-9DFA-C0E4FF7A2D92}"/>
              </a:ext>
            </a:extLst>
          </p:cNvPr>
          <p:cNvSpPr txBox="1">
            <a:spLocks/>
          </p:cNvSpPr>
          <p:nvPr userDrawn="1"/>
        </p:nvSpPr>
        <p:spPr>
          <a:xfrm>
            <a:off x="238759" y="1770809"/>
            <a:ext cx="11659349" cy="454202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b="1" dirty="0"/>
              <a:t>RIM logistics, ltd. is a proud CTPAT participant and is pleased to offer </a:t>
            </a:r>
            <a:r>
              <a:rPr lang="en-US" sz="2400" b="1" dirty="0">
                <a:solidFill>
                  <a:schemeClr val="accent1"/>
                </a:solidFill>
              </a:rPr>
              <a:t>CTPAT consulting services</a:t>
            </a:r>
            <a:r>
              <a:rPr lang="en-US" sz="2400" b="1" dirty="0"/>
              <a:t> to our clients who wish to participate in the program. </a:t>
            </a:r>
            <a:endParaRPr lang="en-US" sz="2400" dirty="0"/>
          </a:p>
        </p:txBody>
      </p:sp>
      <p:sp>
        <p:nvSpPr>
          <p:cNvPr id="31" name="Rectangle 30">
            <a:extLst>
              <a:ext uri="{FF2B5EF4-FFF2-40B4-BE49-F238E27FC236}">
                <a16:creationId xmlns:a16="http://schemas.microsoft.com/office/drawing/2014/main" id="{CACB3BB6-7337-4A67-B07D-408EED32486F}"/>
              </a:ext>
            </a:extLst>
          </p:cNvPr>
          <p:cNvSpPr/>
          <p:nvPr userDrawn="1"/>
        </p:nvSpPr>
        <p:spPr>
          <a:xfrm>
            <a:off x="1523218" y="3612764"/>
            <a:ext cx="4340467" cy="1846659"/>
          </a:xfrm>
          <a:prstGeom prst="rect">
            <a:avLst/>
          </a:prstGeom>
        </p:spPr>
        <p:txBody>
          <a:bodyPr wrap="square">
            <a:spAutoFit/>
          </a:bodyPr>
          <a:lstStyle/>
          <a:p>
            <a:pPr marL="285750" indent="-285750">
              <a:buFont typeface="Wingdings" panose="05000000000000000000" pitchFamily="2" charset="2"/>
              <a:buChar char="Ø"/>
            </a:pPr>
            <a:r>
              <a:rPr lang="en-US" sz="1900" dirty="0">
                <a:solidFill>
                  <a:srgbClr val="000000"/>
                </a:solidFill>
                <a:latin typeface="+mj-lt"/>
              </a:rPr>
              <a:t>CTPAT Manual</a:t>
            </a:r>
          </a:p>
          <a:p>
            <a:pPr marL="285750" indent="-285750">
              <a:buFont typeface="Wingdings" panose="05000000000000000000" pitchFamily="2" charset="2"/>
              <a:buChar char="Ø"/>
            </a:pPr>
            <a:r>
              <a:rPr lang="en-US" sz="1900" dirty="0">
                <a:solidFill>
                  <a:srgbClr val="000000"/>
                </a:solidFill>
                <a:latin typeface="+mj-lt"/>
              </a:rPr>
              <a:t>Executive Statement of Support</a:t>
            </a:r>
          </a:p>
          <a:p>
            <a:pPr marL="285750" indent="-285750">
              <a:buFont typeface="Wingdings" panose="05000000000000000000" pitchFamily="2" charset="2"/>
              <a:buChar char="Ø"/>
            </a:pPr>
            <a:r>
              <a:rPr lang="en-US" sz="1900" dirty="0">
                <a:solidFill>
                  <a:srgbClr val="000000"/>
                </a:solidFill>
                <a:latin typeface="+mj-lt"/>
              </a:rPr>
              <a:t>Minimum Security Criteria</a:t>
            </a:r>
          </a:p>
          <a:p>
            <a:pPr marL="285750" indent="-285750">
              <a:buFont typeface="Wingdings" panose="05000000000000000000" pitchFamily="2" charset="2"/>
              <a:buChar char="Ø"/>
            </a:pPr>
            <a:r>
              <a:rPr lang="en-US" sz="1900" dirty="0">
                <a:solidFill>
                  <a:srgbClr val="000000"/>
                </a:solidFill>
                <a:latin typeface="+mj-lt"/>
              </a:rPr>
              <a:t>CTPAT Survey for non-CTPAT participants</a:t>
            </a:r>
          </a:p>
          <a:p>
            <a:pPr marL="285750" indent="-285750">
              <a:buFont typeface="Wingdings" panose="05000000000000000000" pitchFamily="2" charset="2"/>
              <a:buChar char="Ø"/>
            </a:pPr>
            <a:r>
              <a:rPr lang="en-US" sz="1900" dirty="0">
                <a:solidFill>
                  <a:srgbClr val="000000"/>
                </a:solidFill>
                <a:latin typeface="+mj-lt"/>
              </a:rPr>
              <a:t>CTPAT Training</a:t>
            </a:r>
          </a:p>
        </p:txBody>
      </p:sp>
      <p:sp>
        <p:nvSpPr>
          <p:cNvPr id="32" name="Rectangle 31">
            <a:extLst>
              <a:ext uri="{FF2B5EF4-FFF2-40B4-BE49-F238E27FC236}">
                <a16:creationId xmlns:a16="http://schemas.microsoft.com/office/drawing/2014/main" id="{9F29DE03-B82F-40EA-BE83-298AED39D7A1}"/>
              </a:ext>
            </a:extLst>
          </p:cNvPr>
          <p:cNvSpPr/>
          <p:nvPr userDrawn="1"/>
        </p:nvSpPr>
        <p:spPr>
          <a:xfrm>
            <a:off x="6192819" y="3612763"/>
            <a:ext cx="4182512" cy="1846659"/>
          </a:xfrm>
          <a:prstGeom prst="rect">
            <a:avLst/>
          </a:prstGeom>
        </p:spPr>
        <p:txBody>
          <a:bodyPr wrap="square">
            <a:spAutoFit/>
          </a:bodyPr>
          <a:lstStyle/>
          <a:p>
            <a:pPr marL="285750" indent="-285750">
              <a:buFont typeface="Wingdings" panose="05000000000000000000" pitchFamily="2" charset="2"/>
              <a:buChar char="Ø"/>
            </a:pPr>
            <a:r>
              <a:rPr lang="en-US" sz="1900" dirty="0">
                <a:solidFill>
                  <a:srgbClr val="000000"/>
                </a:solidFill>
              </a:rPr>
              <a:t>Risk Assessment*</a:t>
            </a:r>
          </a:p>
          <a:p>
            <a:pPr marL="285750" indent="-285750">
              <a:buFont typeface="Wingdings" panose="05000000000000000000" pitchFamily="2" charset="2"/>
              <a:buChar char="Ø"/>
            </a:pPr>
            <a:r>
              <a:rPr lang="en-US" sz="1900" dirty="0">
                <a:solidFill>
                  <a:srgbClr val="000000"/>
                </a:solidFill>
              </a:rPr>
              <a:t>Map Cargo Flow</a:t>
            </a:r>
          </a:p>
          <a:p>
            <a:pPr marL="285750" indent="-285750">
              <a:buFont typeface="Wingdings" panose="05000000000000000000" pitchFamily="2" charset="2"/>
              <a:buChar char="Ø"/>
            </a:pPr>
            <a:r>
              <a:rPr lang="en-US" sz="1900" dirty="0">
                <a:solidFill>
                  <a:srgbClr val="000000"/>
                </a:solidFill>
              </a:rPr>
              <a:t>Security Profile</a:t>
            </a:r>
          </a:p>
          <a:p>
            <a:pPr marL="285750" indent="-285750">
              <a:buFont typeface="Wingdings" panose="05000000000000000000" pitchFamily="2" charset="2"/>
              <a:buChar char="Ø"/>
            </a:pPr>
            <a:r>
              <a:rPr lang="en-US" sz="1900" dirty="0">
                <a:solidFill>
                  <a:srgbClr val="000000"/>
                </a:solidFill>
              </a:rPr>
              <a:t>CTPAT Standard Operating Procedures</a:t>
            </a:r>
          </a:p>
          <a:p>
            <a:pPr marL="285750" indent="-285750">
              <a:buFont typeface="Wingdings" panose="05000000000000000000" pitchFamily="2" charset="2"/>
              <a:buChar char="Ø"/>
            </a:pPr>
            <a:r>
              <a:rPr lang="en-US" sz="1900" dirty="0">
                <a:solidFill>
                  <a:srgbClr val="000000"/>
                </a:solidFill>
              </a:rPr>
              <a:t>CTPAT Virtual Validation</a:t>
            </a:r>
          </a:p>
        </p:txBody>
      </p:sp>
      <p:sp>
        <p:nvSpPr>
          <p:cNvPr id="33" name="Rectangle 32">
            <a:extLst>
              <a:ext uri="{FF2B5EF4-FFF2-40B4-BE49-F238E27FC236}">
                <a16:creationId xmlns:a16="http://schemas.microsoft.com/office/drawing/2014/main" id="{27385C73-84F2-44FF-8940-E7A296289B19}"/>
              </a:ext>
            </a:extLst>
          </p:cNvPr>
          <p:cNvSpPr/>
          <p:nvPr userDrawn="1"/>
        </p:nvSpPr>
        <p:spPr>
          <a:xfrm>
            <a:off x="2574402" y="2683161"/>
            <a:ext cx="6907695" cy="885523"/>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RIM’s CTPAT consulting services include a full </a:t>
            </a:r>
          </a:p>
          <a:p>
            <a:pPr algn="ctr"/>
            <a:r>
              <a:rPr lang="en-US" b="1" dirty="0"/>
              <a:t>assessment of CTPAT requirements, including the following:</a:t>
            </a:r>
          </a:p>
        </p:txBody>
      </p:sp>
      <p:sp>
        <p:nvSpPr>
          <p:cNvPr id="34" name="TextBox 33">
            <a:extLst>
              <a:ext uri="{FF2B5EF4-FFF2-40B4-BE49-F238E27FC236}">
                <a16:creationId xmlns:a16="http://schemas.microsoft.com/office/drawing/2014/main" id="{7C25FF8F-879B-41DE-A416-64D887F67194}"/>
              </a:ext>
            </a:extLst>
          </p:cNvPr>
          <p:cNvSpPr txBox="1"/>
          <p:nvPr userDrawn="1"/>
        </p:nvSpPr>
        <p:spPr>
          <a:xfrm>
            <a:off x="820483" y="5662793"/>
            <a:ext cx="10415535" cy="369332"/>
          </a:xfrm>
          <a:prstGeom prst="rect">
            <a:avLst/>
          </a:prstGeom>
          <a:noFill/>
        </p:spPr>
        <p:txBody>
          <a:bodyPr wrap="square" rtlCol="0">
            <a:spAutoFit/>
          </a:bodyPr>
          <a:lstStyle/>
          <a:p>
            <a:pPr algn="ctr"/>
            <a:r>
              <a:rPr lang="en-US" dirty="0"/>
              <a:t>*Risk Assessments are offered through a third-party consultant for an additional fee.</a:t>
            </a:r>
          </a:p>
        </p:txBody>
      </p:sp>
    </p:spTree>
    <p:extLst>
      <p:ext uri="{BB962C8B-B14F-4D97-AF65-F5344CB8AC3E}">
        <p14:creationId xmlns:p14="http://schemas.microsoft.com/office/powerpoint/2010/main" val="269751132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Our Valued Client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941409A-C705-4113-B09D-A5E0D1B12899}"/>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8" name="Title 1">
            <a:extLst>
              <a:ext uri="{FF2B5EF4-FFF2-40B4-BE49-F238E27FC236}">
                <a16:creationId xmlns:a16="http://schemas.microsoft.com/office/drawing/2014/main" id="{16ABE82A-1110-4BCA-9FF9-6D0DD13641EE}"/>
              </a:ext>
            </a:extLst>
          </p:cNvPr>
          <p:cNvSpPr txBox="1">
            <a:spLocks/>
          </p:cNvSpPr>
          <p:nvPr userDrawn="1"/>
        </p:nvSpPr>
        <p:spPr>
          <a:xfrm>
            <a:off x="238759" y="275900"/>
            <a:ext cx="8847368"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lvl="0" indent="0" defTabSz="914400" rtl="0" eaLnBrk="1" latinLnBrk="0" hangingPunct="1">
              <a:lnSpc>
                <a:spcPct val="90000"/>
              </a:lnSpc>
              <a:spcBef>
                <a:spcPts val="1000"/>
              </a:spcBef>
              <a:buFont typeface="Arial" panose="020B0604020202020204" pitchFamily="34" charset="0"/>
              <a:buNone/>
            </a:pPr>
            <a:r>
              <a:rPr lang="en-US" sz="3600" b="1" kern="1200" baseline="0" dirty="0">
                <a:latin typeface="+mn-lt"/>
                <a:ea typeface="+mn-ea"/>
                <a:cs typeface="+mn-cs"/>
              </a:rPr>
              <a:t>OUR VALUED CLIENTS</a:t>
            </a:r>
          </a:p>
        </p:txBody>
      </p:sp>
      <p:grpSp>
        <p:nvGrpSpPr>
          <p:cNvPr id="19" name="Group 18">
            <a:extLst>
              <a:ext uri="{FF2B5EF4-FFF2-40B4-BE49-F238E27FC236}">
                <a16:creationId xmlns:a16="http://schemas.microsoft.com/office/drawing/2014/main" id="{FEB54737-DD0A-4EA3-BEB0-F44252359DC9}"/>
              </a:ext>
            </a:extLst>
          </p:cNvPr>
          <p:cNvGrpSpPr/>
          <p:nvPr userDrawn="1"/>
        </p:nvGrpSpPr>
        <p:grpSpPr>
          <a:xfrm>
            <a:off x="7608975" y="464414"/>
            <a:ext cx="940527" cy="168452"/>
            <a:chOff x="4827813" y="2534636"/>
            <a:chExt cx="996651" cy="178504"/>
          </a:xfrm>
        </p:grpSpPr>
        <p:sp>
          <p:nvSpPr>
            <p:cNvPr id="20" name="Oval 19">
              <a:extLst>
                <a:ext uri="{FF2B5EF4-FFF2-40B4-BE49-F238E27FC236}">
                  <a16:creationId xmlns:a16="http://schemas.microsoft.com/office/drawing/2014/main" id="{B1D3402C-234B-4350-9B73-EE8FFB7ECB2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F9EAA203-031D-468D-A124-2D7336876B6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 name="Oval 22">
              <a:extLst>
                <a:ext uri="{FF2B5EF4-FFF2-40B4-BE49-F238E27FC236}">
                  <a16:creationId xmlns:a16="http://schemas.microsoft.com/office/drawing/2014/main" id="{E6F81488-BBBF-4288-A458-73E31386F3C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4" name="Oval 23">
              <a:extLst>
                <a:ext uri="{FF2B5EF4-FFF2-40B4-BE49-F238E27FC236}">
                  <a16:creationId xmlns:a16="http://schemas.microsoft.com/office/drawing/2014/main" id="{C38A266B-9D6D-4FA0-8D3D-86CE89D1C49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8" name="Rectangle 27">
            <a:extLst>
              <a:ext uri="{FF2B5EF4-FFF2-40B4-BE49-F238E27FC236}">
                <a16:creationId xmlns:a16="http://schemas.microsoft.com/office/drawing/2014/main" id="{227B85E7-9C53-4343-B751-6062F3DE350A}"/>
              </a:ext>
            </a:extLst>
          </p:cNvPr>
          <p:cNvSpPr/>
          <p:nvPr userDrawn="1"/>
        </p:nvSpPr>
        <p:spPr>
          <a:xfrm>
            <a:off x="1030721" y="1657792"/>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chemeClr val="tx1"/>
                </a:solidFill>
              </a:ln>
              <a:solidFill>
                <a:schemeClr val="tx1"/>
              </a:solidFill>
            </a:endParaRPr>
          </a:p>
        </p:txBody>
      </p:sp>
      <p:sp>
        <p:nvSpPr>
          <p:cNvPr id="30" name="Rectangle 29">
            <a:extLst>
              <a:ext uri="{FF2B5EF4-FFF2-40B4-BE49-F238E27FC236}">
                <a16:creationId xmlns:a16="http://schemas.microsoft.com/office/drawing/2014/main" id="{C631CF36-0C98-40A3-B5F1-BD12FEA3276D}"/>
              </a:ext>
            </a:extLst>
          </p:cNvPr>
          <p:cNvSpPr/>
          <p:nvPr userDrawn="1"/>
        </p:nvSpPr>
        <p:spPr>
          <a:xfrm>
            <a:off x="1046915" y="2736254"/>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4BB5BD43-94E3-478C-894B-8F1F096E6858}"/>
              </a:ext>
            </a:extLst>
          </p:cNvPr>
          <p:cNvSpPr/>
          <p:nvPr userDrawn="1"/>
        </p:nvSpPr>
        <p:spPr>
          <a:xfrm>
            <a:off x="1030721" y="3814716"/>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56C64559-F833-49CD-A178-07F8FCE4E269}"/>
              </a:ext>
            </a:extLst>
          </p:cNvPr>
          <p:cNvSpPr/>
          <p:nvPr userDrawn="1"/>
        </p:nvSpPr>
        <p:spPr>
          <a:xfrm>
            <a:off x="1038817" y="4893178"/>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390A6125-469B-4CF2-BF9B-9C343CAA6018}"/>
              </a:ext>
            </a:extLst>
          </p:cNvPr>
          <p:cNvSpPr/>
          <p:nvPr userDrawn="1"/>
        </p:nvSpPr>
        <p:spPr>
          <a:xfrm>
            <a:off x="4518853" y="1657792"/>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chemeClr val="tx1"/>
                </a:solidFill>
              </a:ln>
              <a:solidFill>
                <a:schemeClr val="tx1"/>
              </a:solidFill>
            </a:endParaRPr>
          </a:p>
        </p:txBody>
      </p:sp>
      <p:sp>
        <p:nvSpPr>
          <p:cNvPr id="36" name="Rectangle 35">
            <a:extLst>
              <a:ext uri="{FF2B5EF4-FFF2-40B4-BE49-F238E27FC236}">
                <a16:creationId xmlns:a16="http://schemas.microsoft.com/office/drawing/2014/main" id="{D3E6B791-F598-4700-A39F-2B2225931908}"/>
              </a:ext>
            </a:extLst>
          </p:cNvPr>
          <p:cNvSpPr/>
          <p:nvPr userDrawn="1"/>
        </p:nvSpPr>
        <p:spPr>
          <a:xfrm>
            <a:off x="4535047" y="2736254"/>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EAB2688B-2E62-42A3-BA88-BA93D8D6835D}"/>
              </a:ext>
            </a:extLst>
          </p:cNvPr>
          <p:cNvSpPr/>
          <p:nvPr userDrawn="1"/>
        </p:nvSpPr>
        <p:spPr>
          <a:xfrm>
            <a:off x="4518853" y="3814716"/>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E0AB7F3-AE06-4E54-932F-9EB58F139A3E}"/>
              </a:ext>
            </a:extLst>
          </p:cNvPr>
          <p:cNvSpPr/>
          <p:nvPr userDrawn="1"/>
        </p:nvSpPr>
        <p:spPr>
          <a:xfrm>
            <a:off x="4526949" y="4893178"/>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96E17C29-F180-4E86-81AA-ECCC4665C9C0}"/>
              </a:ext>
            </a:extLst>
          </p:cNvPr>
          <p:cNvSpPr/>
          <p:nvPr userDrawn="1"/>
        </p:nvSpPr>
        <p:spPr>
          <a:xfrm>
            <a:off x="8015081" y="1657792"/>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chemeClr val="tx1"/>
                </a:solidFill>
              </a:ln>
              <a:solidFill>
                <a:schemeClr val="tx1"/>
              </a:solidFill>
            </a:endParaRPr>
          </a:p>
        </p:txBody>
      </p:sp>
      <p:sp>
        <p:nvSpPr>
          <p:cNvPr id="47" name="Rectangle 46">
            <a:extLst>
              <a:ext uri="{FF2B5EF4-FFF2-40B4-BE49-F238E27FC236}">
                <a16:creationId xmlns:a16="http://schemas.microsoft.com/office/drawing/2014/main" id="{8E6ECB76-DE9F-406E-AB57-EE1DD8370D61}"/>
              </a:ext>
            </a:extLst>
          </p:cNvPr>
          <p:cNvSpPr/>
          <p:nvPr userDrawn="1"/>
        </p:nvSpPr>
        <p:spPr>
          <a:xfrm>
            <a:off x="8031275" y="2736254"/>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496119CA-7EA1-4B05-9541-E92728B8A3A6}"/>
              </a:ext>
            </a:extLst>
          </p:cNvPr>
          <p:cNvSpPr/>
          <p:nvPr userDrawn="1"/>
        </p:nvSpPr>
        <p:spPr>
          <a:xfrm>
            <a:off x="8015081" y="3814716"/>
            <a:ext cx="3111731" cy="889462"/>
          </a:xfrm>
          <a:prstGeom prst="rect">
            <a:avLst/>
          </a:prstGeom>
          <a:solidFill>
            <a:schemeClr val="bg1"/>
          </a:solid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2A01CC88-F71E-48BA-B7EE-1B31768D8D41}"/>
              </a:ext>
            </a:extLst>
          </p:cNvPr>
          <p:cNvSpPr/>
          <p:nvPr userDrawn="1"/>
        </p:nvSpPr>
        <p:spPr>
          <a:xfrm>
            <a:off x="8023177" y="4893178"/>
            <a:ext cx="3111731" cy="889462"/>
          </a:xfrm>
          <a:prstGeom prst="rect">
            <a:avLst/>
          </a:prstGeom>
          <a:solidFill>
            <a:schemeClr val="bg1"/>
          </a:solidFill>
          <a:ln w="38100">
            <a:solidFill>
              <a:schemeClr val="accent6">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0" name="Picture 12" descr="http://t3.gstatic.com/images?q=tbn:ANd9GcRayc6D6bSSw1LU9-yeHW0GIfR1zSvyzYeqm1VaayWK2OfXJdyhNtma-rtg">
            <a:extLst>
              <a:ext uri="{FF2B5EF4-FFF2-40B4-BE49-F238E27FC236}">
                <a16:creationId xmlns:a16="http://schemas.microsoft.com/office/drawing/2014/main" id="{8B59DB16-246E-4D81-89C9-E4FCB7F8A84A}"/>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4887157" y="1785840"/>
            <a:ext cx="2375122" cy="633366"/>
          </a:xfrm>
          <a:prstGeom prst="rect">
            <a:avLst/>
          </a:prstGeom>
          <a:solidFill>
            <a:schemeClr val="bg1"/>
          </a:solidFill>
        </p:spPr>
      </p:pic>
      <p:pic>
        <p:nvPicPr>
          <p:cNvPr id="51" name="Picture 8" descr="http://www.sheriffs.org/sites/default/files/tb/images/benefits/Allied_logo.JPG">
            <a:extLst>
              <a:ext uri="{FF2B5EF4-FFF2-40B4-BE49-F238E27FC236}">
                <a16:creationId xmlns:a16="http://schemas.microsoft.com/office/drawing/2014/main" id="{0590AD2A-B04D-43DD-9030-F7D830902270}"/>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4654297" y="2852372"/>
            <a:ext cx="2875304" cy="731009"/>
          </a:xfrm>
          <a:prstGeom prst="rect">
            <a:avLst/>
          </a:prstGeom>
          <a:solidFill>
            <a:schemeClr val="bg1"/>
          </a:solidFill>
        </p:spPr>
      </p:pic>
      <p:pic>
        <p:nvPicPr>
          <p:cNvPr id="52" name="Picture 2" descr="Image result for Life fitness logo">
            <a:extLst>
              <a:ext uri="{FF2B5EF4-FFF2-40B4-BE49-F238E27FC236}">
                <a16:creationId xmlns:a16="http://schemas.microsoft.com/office/drawing/2014/main" id="{5D20EA1A-B41C-49A4-977F-8386C2BB557B}"/>
              </a:ext>
            </a:extLst>
          </p:cNvPr>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8526013" y="2796090"/>
            <a:ext cx="2050049" cy="820020"/>
          </a:xfrm>
          <a:prstGeom prst="rect">
            <a:avLst/>
          </a:prstGeom>
          <a:solidFill>
            <a:schemeClr val="bg1"/>
          </a:solidFill>
        </p:spPr>
      </p:pic>
      <p:pic>
        <p:nvPicPr>
          <p:cNvPr id="53" name="Picture 6" descr="http://bedtimesmagazine.com/wp-content/uploads/Leggett-Platt-logo.jpg">
            <a:extLst>
              <a:ext uri="{FF2B5EF4-FFF2-40B4-BE49-F238E27FC236}">
                <a16:creationId xmlns:a16="http://schemas.microsoft.com/office/drawing/2014/main" id="{FA195B69-6A7D-49D8-B610-0FEF0D209958}"/>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8338404" y="3948572"/>
            <a:ext cx="2465084" cy="621749"/>
          </a:xfrm>
          <a:prstGeom prst="rect">
            <a:avLst/>
          </a:prstGeom>
          <a:solidFill>
            <a:schemeClr val="bg1"/>
          </a:solidFill>
        </p:spPr>
      </p:pic>
      <p:pic>
        <p:nvPicPr>
          <p:cNvPr id="54" name="Picture 2" descr="http://www.generation-brands.com/images/GenerationBrandsLogo.jpg">
            <a:extLst>
              <a:ext uri="{FF2B5EF4-FFF2-40B4-BE49-F238E27FC236}">
                <a16:creationId xmlns:a16="http://schemas.microsoft.com/office/drawing/2014/main" id="{72405AF2-013B-4D71-BD85-5CCA99ABEF42}"/>
              </a:ext>
            </a:extLst>
          </p:cNvPr>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1613941" y="4953783"/>
            <a:ext cx="1977676" cy="768252"/>
          </a:xfrm>
          <a:prstGeom prst="rect">
            <a:avLst/>
          </a:prstGeom>
          <a:solidFill>
            <a:schemeClr val="bg1"/>
          </a:solidFill>
        </p:spPr>
      </p:pic>
      <p:pic>
        <p:nvPicPr>
          <p:cNvPr id="55" name="Picture 2">
            <a:extLst>
              <a:ext uri="{FF2B5EF4-FFF2-40B4-BE49-F238E27FC236}">
                <a16:creationId xmlns:a16="http://schemas.microsoft.com/office/drawing/2014/main" id="{CFA9EF5E-E63F-45BD-A3B9-255CFEBA68CB}"/>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4992455" y="4931435"/>
            <a:ext cx="2196913" cy="790600"/>
          </a:xfrm>
          <a:prstGeom prst="rect">
            <a:avLst/>
          </a:prstGeom>
          <a:solidFill>
            <a:schemeClr val="bg1"/>
          </a:solidFill>
          <a:ln>
            <a:noFill/>
          </a:ln>
          <a:effectLst/>
        </p:spPr>
      </p:pic>
      <p:pic>
        <p:nvPicPr>
          <p:cNvPr id="56" name="Picture 2" descr="http://www.jobinberlin.com/wp-content/uploads/2015/06/logo_arvato.jpg">
            <a:extLst>
              <a:ext uri="{FF2B5EF4-FFF2-40B4-BE49-F238E27FC236}">
                <a16:creationId xmlns:a16="http://schemas.microsoft.com/office/drawing/2014/main" id="{0E4C4C4E-0A3F-42AD-827C-F3A072B7E866}"/>
              </a:ext>
            </a:extLst>
          </p:cNvPr>
          <p:cNvPicPr>
            <a:picLocks noChangeAspect="1" noChangeArrowheads="1"/>
          </p:cNvPicPr>
          <p:nvPr userDrawn="1"/>
        </p:nvPicPr>
        <p:blipFill>
          <a:blip r:embed="rId14">
            <a:extLst>
              <a:ext uri="{28A0092B-C50C-407E-A947-70E740481C1C}">
                <a14:useLocalDpi xmlns:a14="http://schemas.microsoft.com/office/drawing/2010/main"/>
              </a:ext>
            </a:extLst>
          </a:blip>
          <a:srcRect/>
          <a:stretch>
            <a:fillRect/>
          </a:stretch>
        </p:blipFill>
        <p:spPr bwMode="auto">
          <a:xfrm>
            <a:off x="1404105" y="1744612"/>
            <a:ext cx="2381153" cy="715823"/>
          </a:xfrm>
          <a:prstGeom prst="rect">
            <a:avLst/>
          </a:prstGeom>
          <a:solidFill>
            <a:schemeClr val="bg1"/>
          </a:solidFill>
        </p:spPr>
      </p:pic>
      <p:pic>
        <p:nvPicPr>
          <p:cNvPr id="57" name="Picture 2" descr="Image result for elkay manufacturing logo">
            <a:extLst>
              <a:ext uri="{FF2B5EF4-FFF2-40B4-BE49-F238E27FC236}">
                <a16:creationId xmlns:a16="http://schemas.microsoft.com/office/drawing/2014/main" id="{3B72B690-0A1E-4F51-8563-76EAF9BC7044}"/>
              </a:ext>
            </a:extLst>
          </p:cNvPr>
          <p:cNvPicPr>
            <a:picLocks noChangeAspect="1" noChangeArrowheads="1"/>
          </p:cNvPicPr>
          <p:nvPr userDrawn="1"/>
        </p:nvPicPr>
        <p:blipFill>
          <a:blip r:embed="rId15" cstate="print">
            <a:extLst>
              <a:ext uri="{28A0092B-C50C-407E-A947-70E740481C1C}">
                <a14:useLocalDpi xmlns:a14="http://schemas.microsoft.com/office/drawing/2010/main"/>
              </a:ext>
            </a:extLst>
          </a:blip>
          <a:srcRect/>
          <a:stretch>
            <a:fillRect/>
          </a:stretch>
        </p:blipFill>
        <p:spPr bwMode="auto">
          <a:xfrm>
            <a:off x="8248045" y="5191129"/>
            <a:ext cx="2737790" cy="368675"/>
          </a:xfrm>
          <a:prstGeom prst="rect">
            <a:avLst/>
          </a:prstGeom>
          <a:solidFill>
            <a:schemeClr val="bg1"/>
          </a:solidFill>
        </p:spPr>
      </p:pic>
      <p:pic>
        <p:nvPicPr>
          <p:cNvPr id="58" name="Picture 57">
            <a:extLst>
              <a:ext uri="{FF2B5EF4-FFF2-40B4-BE49-F238E27FC236}">
                <a16:creationId xmlns:a16="http://schemas.microsoft.com/office/drawing/2014/main" id="{D934F3FB-6E85-4536-A4F3-3B5F2D8992F2}"/>
              </a:ext>
            </a:extLst>
          </p:cNvPr>
          <p:cNvPicPr>
            <a:picLocks noChangeAspect="1"/>
          </p:cNvPicPr>
          <p:nvPr userDrawn="1"/>
        </p:nvPicPr>
        <p:blipFill>
          <a:blip r:embed="rId16" cstate="print">
            <a:extLst>
              <a:ext uri="{28A0092B-C50C-407E-A947-70E740481C1C}">
                <a14:useLocalDpi xmlns:a14="http://schemas.microsoft.com/office/drawing/2010/main"/>
              </a:ext>
            </a:extLst>
          </a:blip>
          <a:stretch>
            <a:fillRect/>
          </a:stretch>
        </p:blipFill>
        <p:spPr>
          <a:xfrm>
            <a:off x="1498097" y="3845019"/>
            <a:ext cx="2176978" cy="829973"/>
          </a:xfrm>
          <a:prstGeom prst="rect">
            <a:avLst/>
          </a:prstGeom>
          <a:solidFill>
            <a:schemeClr val="bg1"/>
          </a:solidFill>
        </p:spPr>
      </p:pic>
      <p:pic>
        <p:nvPicPr>
          <p:cNvPr id="59" name="Picture 58">
            <a:extLst>
              <a:ext uri="{FF2B5EF4-FFF2-40B4-BE49-F238E27FC236}">
                <a16:creationId xmlns:a16="http://schemas.microsoft.com/office/drawing/2014/main" id="{2460FA97-CC56-4965-AD36-2AE275600837}"/>
              </a:ext>
            </a:extLst>
          </p:cNvPr>
          <p:cNvPicPr>
            <a:picLocks noChangeAspect="1"/>
          </p:cNvPicPr>
          <p:nvPr userDrawn="1"/>
        </p:nvPicPr>
        <p:blipFill>
          <a:blip r:embed="rId17" cstate="print">
            <a:extLst>
              <a:ext uri="{28A0092B-C50C-407E-A947-70E740481C1C}">
                <a14:useLocalDpi xmlns:a14="http://schemas.microsoft.com/office/drawing/2010/main"/>
              </a:ext>
            </a:extLst>
          </a:blip>
          <a:stretch>
            <a:fillRect/>
          </a:stretch>
        </p:blipFill>
        <p:spPr>
          <a:xfrm>
            <a:off x="1116264" y="2779734"/>
            <a:ext cx="2973030" cy="803647"/>
          </a:xfrm>
          <a:prstGeom prst="rect">
            <a:avLst/>
          </a:prstGeom>
          <a:solidFill>
            <a:schemeClr val="bg1"/>
          </a:solidFill>
        </p:spPr>
      </p:pic>
      <p:pic>
        <p:nvPicPr>
          <p:cNvPr id="60" name="Picture 59">
            <a:extLst>
              <a:ext uri="{FF2B5EF4-FFF2-40B4-BE49-F238E27FC236}">
                <a16:creationId xmlns:a16="http://schemas.microsoft.com/office/drawing/2014/main" id="{69989A08-C301-49E2-A0C2-137FB865FC34}"/>
              </a:ext>
            </a:extLst>
          </p:cNvPr>
          <p:cNvPicPr>
            <a:picLocks noChangeAspect="1"/>
          </p:cNvPicPr>
          <p:nvPr userDrawn="1"/>
        </p:nvPicPr>
        <p:blipFill>
          <a:blip r:embed="rId18" cstate="print">
            <a:extLst>
              <a:ext uri="{28A0092B-C50C-407E-A947-70E740481C1C}">
                <a14:useLocalDpi xmlns:a14="http://schemas.microsoft.com/office/drawing/2010/main"/>
              </a:ext>
            </a:extLst>
          </a:blip>
          <a:stretch>
            <a:fillRect/>
          </a:stretch>
        </p:blipFill>
        <p:spPr>
          <a:xfrm>
            <a:off x="8213622" y="1695679"/>
            <a:ext cx="2772213" cy="813687"/>
          </a:xfrm>
          <a:prstGeom prst="rect">
            <a:avLst/>
          </a:prstGeom>
          <a:solidFill>
            <a:schemeClr val="bg1"/>
          </a:solidFill>
        </p:spPr>
      </p:pic>
      <p:pic>
        <p:nvPicPr>
          <p:cNvPr id="61" name="Picture 60">
            <a:extLst>
              <a:ext uri="{FF2B5EF4-FFF2-40B4-BE49-F238E27FC236}">
                <a16:creationId xmlns:a16="http://schemas.microsoft.com/office/drawing/2014/main" id="{5913659D-584A-4281-BD23-A00F3C6ADDE6}"/>
              </a:ext>
            </a:extLst>
          </p:cNvPr>
          <p:cNvPicPr>
            <a:picLocks noChangeAspect="1"/>
          </p:cNvPicPr>
          <p:nvPr userDrawn="1"/>
        </p:nvPicPr>
        <p:blipFill rotWithShape="1">
          <a:blip r:embed="rId19" cstate="print">
            <a:extLst>
              <a:ext uri="{28A0092B-C50C-407E-A947-70E740481C1C}">
                <a14:useLocalDpi xmlns:a14="http://schemas.microsoft.com/office/drawing/2010/main"/>
              </a:ext>
            </a:extLst>
          </a:blip>
          <a:srcRect/>
          <a:stretch/>
        </p:blipFill>
        <p:spPr>
          <a:xfrm>
            <a:off x="5412368" y="3928476"/>
            <a:ext cx="1216277" cy="701412"/>
          </a:xfrm>
          <a:prstGeom prst="rect">
            <a:avLst/>
          </a:prstGeom>
          <a:solidFill>
            <a:schemeClr val="bg1"/>
          </a:solidFill>
        </p:spPr>
      </p:pic>
    </p:spTree>
    <p:extLst>
      <p:ext uri="{BB962C8B-B14F-4D97-AF65-F5344CB8AC3E}">
        <p14:creationId xmlns:p14="http://schemas.microsoft.com/office/powerpoint/2010/main" val="386635837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ank You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34173"/>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6" y="0"/>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0" y="-1589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23188"/>
            <a:ext cx="10167233" cy="1761897"/>
          </a:xfrm>
          <a:prstGeom prst="rect">
            <a:avLst/>
          </a:prstGeom>
        </p:spPr>
      </p:pic>
      <p:pic>
        <p:nvPicPr>
          <p:cNvPr id="23" name="Picture 22"/>
          <p:cNvPicPr>
            <a:picLocks noChangeAspect="1"/>
          </p:cNvPicPr>
          <p:nvPr userDrawn="1"/>
        </p:nvPicPr>
        <p:blipFill rotWithShape="1">
          <a:blip r:embed="rId6" cstate="hqprint">
            <a:alphaModFix amt="43000"/>
            <a:extLst>
              <a:ext uri="{28A0092B-C50C-407E-A947-70E740481C1C}">
                <a14:useLocalDpi xmlns:a14="http://schemas.microsoft.com/office/drawing/2010/main"/>
              </a:ext>
            </a:extLst>
          </a:blip>
          <a:srcRect/>
          <a:stretch/>
        </p:blipFill>
        <p:spPr>
          <a:xfrm>
            <a:off x="6232869" y="-10996"/>
            <a:ext cx="5959131" cy="1519696"/>
          </a:xfrm>
          <a:prstGeom prst="rect">
            <a:avLst/>
          </a:prstGeom>
        </p:spPr>
      </p:pic>
      <p:sp>
        <p:nvSpPr>
          <p:cNvPr id="24" name="Isosceles Triangle 23"/>
          <p:cNvSpPr/>
          <p:nvPr userDrawn="1"/>
        </p:nvSpPr>
        <p:spPr>
          <a:xfrm rot="10800000">
            <a:off x="-1" y="-10945"/>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7"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7" cstate="print">
            <a:extLst>
              <a:ext uri="{28A0092B-C50C-407E-A947-70E740481C1C}">
                <a14:useLocalDpi xmlns:a14="http://schemas.microsoft.com/office/drawing/2010/main"/>
              </a:ext>
            </a:extLst>
          </a:blip>
          <a:srcRect b="-24266"/>
          <a:stretch/>
        </p:blipFill>
        <p:spPr>
          <a:xfrm flipH="1" flipV="1">
            <a:off x="1" y="-75849"/>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6" name="Rounded Rectangle 31">
            <a:extLst>
              <a:ext uri="{FF2B5EF4-FFF2-40B4-BE49-F238E27FC236}">
                <a16:creationId xmlns:a16="http://schemas.microsoft.com/office/drawing/2014/main" id="{37E7EC74-3C96-41EF-9729-C2B1858D0291}"/>
              </a:ext>
            </a:extLst>
          </p:cNvPr>
          <p:cNvSpPr/>
          <p:nvPr userDrawn="1"/>
        </p:nvSpPr>
        <p:spPr>
          <a:xfrm>
            <a:off x="6537131" y="2910310"/>
            <a:ext cx="535540" cy="449949"/>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351C8EB8-3581-445F-A3B3-E07EA05BDC1A}"/>
              </a:ext>
            </a:extLst>
          </p:cNvPr>
          <p:cNvSpPr/>
          <p:nvPr userDrawn="1"/>
        </p:nvSpPr>
        <p:spPr>
          <a:xfrm>
            <a:off x="3538035" y="3878073"/>
            <a:ext cx="1244850"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Address</a:t>
            </a:r>
          </a:p>
        </p:txBody>
      </p:sp>
      <p:sp>
        <p:nvSpPr>
          <p:cNvPr id="36" name="Rectangle 35">
            <a:extLst>
              <a:ext uri="{FF2B5EF4-FFF2-40B4-BE49-F238E27FC236}">
                <a16:creationId xmlns:a16="http://schemas.microsoft.com/office/drawing/2014/main" id="{D8566F6D-40A9-487B-805E-78A4F58F132D}"/>
              </a:ext>
            </a:extLst>
          </p:cNvPr>
          <p:cNvSpPr/>
          <p:nvPr userDrawn="1"/>
        </p:nvSpPr>
        <p:spPr>
          <a:xfrm>
            <a:off x="635913" y="3876877"/>
            <a:ext cx="1785062"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Contact Info</a:t>
            </a:r>
          </a:p>
        </p:txBody>
      </p:sp>
      <p:sp>
        <p:nvSpPr>
          <p:cNvPr id="37" name="Rectangle 36">
            <a:extLst>
              <a:ext uri="{FF2B5EF4-FFF2-40B4-BE49-F238E27FC236}">
                <a16:creationId xmlns:a16="http://schemas.microsoft.com/office/drawing/2014/main" id="{C2C45AFE-CE30-45E1-BD50-C5B332620FE1}"/>
              </a:ext>
            </a:extLst>
          </p:cNvPr>
          <p:cNvSpPr/>
          <p:nvPr userDrawn="1"/>
        </p:nvSpPr>
        <p:spPr>
          <a:xfrm>
            <a:off x="6098703" y="3875818"/>
            <a:ext cx="1546215"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Telephone</a:t>
            </a:r>
          </a:p>
        </p:txBody>
      </p:sp>
      <p:sp>
        <p:nvSpPr>
          <p:cNvPr id="38" name="TextBox 37">
            <a:extLst>
              <a:ext uri="{FF2B5EF4-FFF2-40B4-BE49-F238E27FC236}">
                <a16:creationId xmlns:a16="http://schemas.microsoft.com/office/drawing/2014/main" id="{2810B0D8-9344-4156-98CE-86B087DDA22C}"/>
              </a:ext>
            </a:extLst>
          </p:cNvPr>
          <p:cNvSpPr txBox="1"/>
          <p:nvPr userDrawn="1"/>
        </p:nvSpPr>
        <p:spPr>
          <a:xfrm>
            <a:off x="9616320" y="4183893"/>
            <a:ext cx="2513946" cy="353923"/>
          </a:xfrm>
          <a:prstGeom prst="rect">
            <a:avLst/>
          </a:prstGeom>
          <a:noFill/>
        </p:spPr>
        <p:txBody>
          <a:bodyPr wrap="square" lIns="121899" tIns="60950" rIns="121899" bIns="60950" rtlCol="0">
            <a:spAutoFit/>
          </a:bodyPr>
          <a:lstStyle/>
          <a:p>
            <a:r>
              <a:rPr lang="en-US" sz="1500" b="1" dirty="0">
                <a:latin typeface="Century Gothic" panose="020B0502020202020204" pitchFamily="34" charset="0"/>
                <a:ea typeface="Lato Light" charset="0"/>
                <a:cs typeface="Lato Light"/>
              </a:rPr>
              <a:t>www.rimlogistics.com</a:t>
            </a:r>
          </a:p>
        </p:txBody>
      </p:sp>
      <p:sp>
        <p:nvSpPr>
          <p:cNvPr id="39" name="Rectangle 38">
            <a:extLst>
              <a:ext uri="{FF2B5EF4-FFF2-40B4-BE49-F238E27FC236}">
                <a16:creationId xmlns:a16="http://schemas.microsoft.com/office/drawing/2014/main" id="{285E2CA8-17AE-430B-A042-0AE52E257D21}"/>
              </a:ext>
            </a:extLst>
          </p:cNvPr>
          <p:cNvSpPr/>
          <p:nvPr userDrawn="1"/>
        </p:nvSpPr>
        <p:spPr>
          <a:xfrm>
            <a:off x="9593368" y="3875817"/>
            <a:ext cx="1371291" cy="430867"/>
          </a:xfrm>
          <a:prstGeom prst="rect">
            <a:avLst/>
          </a:prstGeom>
        </p:spPr>
        <p:txBody>
          <a:bodyPr wrap="square" lIns="121899" tIns="60950" rIns="121899" bIns="60950">
            <a:spAutoFit/>
          </a:bodyPr>
          <a:lstStyle/>
          <a:p>
            <a:r>
              <a:rPr lang="en-US" sz="2000" b="1" dirty="0">
                <a:solidFill>
                  <a:srgbClr val="A71930"/>
                </a:solidFill>
                <a:latin typeface="Century Gothic" panose="020B0502020202020204" pitchFamily="34" charset="0"/>
                <a:cs typeface="Lato Light"/>
              </a:rPr>
              <a:t>Website</a:t>
            </a:r>
          </a:p>
        </p:txBody>
      </p:sp>
      <p:pic>
        <p:nvPicPr>
          <p:cNvPr id="45" name="Picture 4" descr="thank-you-script - Proctor Gallagher Institute">
            <a:extLst>
              <a:ext uri="{FF2B5EF4-FFF2-40B4-BE49-F238E27FC236}">
                <a16:creationId xmlns:a16="http://schemas.microsoft.com/office/drawing/2014/main" id="{334B1A27-E324-418C-BFB0-26D803ED31B8}"/>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2782770" y="1463280"/>
            <a:ext cx="6679131" cy="2302074"/>
          </a:xfrm>
          <a:prstGeom prst="rect">
            <a:avLst/>
          </a:prstGeom>
          <a:noFill/>
          <a:extLst>
            <a:ext uri="{909E8E84-426E-40DD-AFC4-6F175D3DCCD1}">
              <a14:hiddenFill xmlns:a14="http://schemas.microsoft.com/office/drawing/2010/main">
                <a:solidFill>
                  <a:srgbClr val="FFFFFF"/>
                </a:solidFill>
              </a14:hiddenFill>
            </a:ext>
          </a:extLst>
        </p:spPr>
      </p:pic>
      <p:sp>
        <p:nvSpPr>
          <p:cNvPr id="46" name="Freeform 50">
            <a:extLst>
              <a:ext uri="{FF2B5EF4-FFF2-40B4-BE49-F238E27FC236}">
                <a16:creationId xmlns:a16="http://schemas.microsoft.com/office/drawing/2014/main" id="{6E4F9714-1A8C-4A1C-84D6-2B4DC89C558C}"/>
              </a:ext>
            </a:extLst>
          </p:cNvPr>
          <p:cNvSpPr/>
          <p:nvPr userDrawn="1"/>
        </p:nvSpPr>
        <p:spPr>
          <a:xfrm rot="972067">
            <a:off x="25569" y="2328316"/>
            <a:ext cx="2760903" cy="584200"/>
          </a:xfrm>
          <a:custGeom>
            <a:avLst/>
            <a:gdLst>
              <a:gd name="connsiteX0" fmla="*/ 2839720 w 2839720"/>
              <a:gd name="connsiteY0" fmla="*/ 0 h 584200"/>
              <a:gd name="connsiteX1" fmla="*/ 1635760 w 2839720"/>
              <a:gd name="connsiteY1" fmla="*/ 508000 h 584200"/>
              <a:gd name="connsiteX2" fmla="*/ 0 w 2839720"/>
              <a:gd name="connsiteY2" fmla="*/ 584200 h 584200"/>
            </a:gdLst>
            <a:ahLst/>
            <a:cxnLst>
              <a:cxn ang="0">
                <a:pos x="connsiteX0" y="connsiteY0"/>
              </a:cxn>
              <a:cxn ang="0">
                <a:pos x="connsiteX1" y="connsiteY1"/>
              </a:cxn>
              <a:cxn ang="0">
                <a:pos x="connsiteX2" y="connsiteY2"/>
              </a:cxn>
            </a:cxnLst>
            <a:rect l="l" t="t" r="r" b="b"/>
            <a:pathLst>
              <a:path w="2839720" h="584200">
                <a:moveTo>
                  <a:pt x="2839720" y="0"/>
                </a:moveTo>
                <a:cubicBezTo>
                  <a:pt x="2474383" y="205316"/>
                  <a:pt x="2109047" y="410633"/>
                  <a:pt x="1635760" y="508000"/>
                </a:cubicBezTo>
                <a:cubicBezTo>
                  <a:pt x="1162473" y="605367"/>
                  <a:pt x="339513" y="569807"/>
                  <a:pt x="0" y="584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endParaRPr>
          </a:p>
        </p:txBody>
      </p:sp>
      <p:sp>
        <p:nvSpPr>
          <p:cNvPr id="47" name="Freeform 51">
            <a:extLst>
              <a:ext uri="{FF2B5EF4-FFF2-40B4-BE49-F238E27FC236}">
                <a16:creationId xmlns:a16="http://schemas.microsoft.com/office/drawing/2014/main" id="{3F4EFE0D-9B2C-4637-827A-B2C1703B56D8}"/>
              </a:ext>
            </a:extLst>
          </p:cNvPr>
          <p:cNvSpPr/>
          <p:nvPr userDrawn="1"/>
        </p:nvSpPr>
        <p:spPr>
          <a:xfrm rot="660354">
            <a:off x="9494345" y="2353817"/>
            <a:ext cx="2676622" cy="590351"/>
          </a:xfrm>
          <a:custGeom>
            <a:avLst/>
            <a:gdLst>
              <a:gd name="connsiteX0" fmla="*/ 2839720 w 2839720"/>
              <a:gd name="connsiteY0" fmla="*/ 0 h 584200"/>
              <a:gd name="connsiteX1" fmla="*/ 1635760 w 2839720"/>
              <a:gd name="connsiteY1" fmla="*/ 508000 h 584200"/>
              <a:gd name="connsiteX2" fmla="*/ 0 w 2839720"/>
              <a:gd name="connsiteY2" fmla="*/ 584200 h 584200"/>
            </a:gdLst>
            <a:ahLst/>
            <a:cxnLst>
              <a:cxn ang="0">
                <a:pos x="connsiteX0" y="connsiteY0"/>
              </a:cxn>
              <a:cxn ang="0">
                <a:pos x="connsiteX1" y="connsiteY1"/>
              </a:cxn>
              <a:cxn ang="0">
                <a:pos x="connsiteX2" y="connsiteY2"/>
              </a:cxn>
            </a:cxnLst>
            <a:rect l="l" t="t" r="r" b="b"/>
            <a:pathLst>
              <a:path w="2839720" h="584200">
                <a:moveTo>
                  <a:pt x="2839720" y="0"/>
                </a:moveTo>
                <a:cubicBezTo>
                  <a:pt x="2474383" y="205316"/>
                  <a:pt x="2109047" y="410633"/>
                  <a:pt x="1635760" y="508000"/>
                </a:cubicBezTo>
                <a:cubicBezTo>
                  <a:pt x="1162473" y="605367"/>
                  <a:pt x="339513" y="569807"/>
                  <a:pt x="0" y="584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endParaRPr>
          </a:p>
        </p:txBody>
      </p:sp>
      <p:pic>
        <p:nvPicPr>
          <p:cNvPr id="48" name="Picture 47">
            <a:extLst>
              <a:ext uri="{FF2B5EF4-FFF2-40B4-BE49-F238E27FC236}">
                <a16:creationId xmlns:a16="http://schemas.microsoft.com/office/drawing/2014/main" id="{ADD5ACDF-6395-4E88-8AA1-6FD88C4EF2CD}"/>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50" name="Picture 49">
            <a:extLst>
              <a:ext uri="{FF2B5EF4-FFF2-40B4-BE49-F238E27FC236}">
                <a16:creationId xmlns:a16="http://schemas.microsoft.com/office/drawing/2014/main" id="{504FC13B-E206-40F8-9892-0D156718C08D}"/>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292138" y="3877094"/>
            <a:ext cx="391768" cy="391768"/>
          </a:xfrm>
          <a:prstGeom prst="rect">
            <a:avLst/>
          </a:prstGeom>
        </p:spPr>
      </p:pic>
      <p:pic>
        <p:nvPicPr>
          <p:cNvPr id="51" name="Picture 50">
            <a:extLst>
              <a:ext uri="{FF2B5EF4-FFF2-40B4-BE49-F238E27FC236}">
                <a16:creationId xmlns:a16="http://schemas.microsoft.com/office/drawing/2014/main" id="{4C9DDE41-027F-4BEC-B7E5-764A9403BBF2}"/>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3294666" y="3867776"/>
            <a:ext cx="346006" cy="346006"/>
          </a:xfrm>
          <a:prstGeom prst="rect">
            <a:avLst/>
          </a:prstGeom>
        </p:spPr>
      </p:pic>
      <p:pic>
        <p:nvPicPr>
          <p:cNvPr id="52" name="Picture 51">
            <a:extLst>
              <a:ext uri="{FF2B5EF4-FFF2-40B4-BE49-F238E27FC236}">
                <a16:creationId xmlns:a16="http://schemas.microsoft.com/office/drawing/2014/main" id="{5EED416D-4DDF-4E53-921D-1D65AE9D2E09}"/>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5785852" y="3894744"/>
            <a:ext cx="357447" cy="357447"/>
          </a:xfrm>
          <a:prstGeom prst="rect">
            <a:avLst/>
          </a:prstGeom>
        </p:spPr>
      </p:pic>
      <p:pic>
        <p:nvPicPr>
          <p:cNvPr id="53" name="Picture 2" descr="Web portal free icon">
            <a:extLst>
              <a:ext uri="{FF2B5EF4-FFF2-40B4-BE49-F238E27FC236}">
                <a16:creationId xmlns:a16="http://schemas.microsoft.com/office/drawing/2014/main" id="{4F8AD2E9-D733-4492-8136-F5028CAF960F}"/>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9240527" y="3892568"/>
            <a:ext cx="437427" cy="4374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1750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Slide - Style #2">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951E389B-B1CD-4539-9921-3422D3F8E840}"/>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sp>
        <p:nvSpPr>
          <p:cNvPr id="29" name="Isosceles Triangle 28">
            <a:extLst>
              <a:ext uri="{FF2B5EF4-FFF2-40B4-BE49-F238E27FC236}">
                <a16:creationId xmlns:a16="http://schemas.microsoft.com/office/drawing/2014/main" id="{2950D633-0371-4F88-BD03-CEC10EA8F8DE}"/>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37" name="Rounded Rectangle 9">
            <a:extLst>
              <a:ext uri="{FF2B5EF4-FFF2-40B4-BE49-F238E27FC236}">
                <a16:creationId xmlns:a16="http://schemas.microsoft.com/office/drawing/2014/main" id="{83B25828-6ECC-4A09-9965-F79915BC8AE1}"/>
              </a:ext>
            </a:extLst>
          </p:cNvPr>
          <p:cNvSpPr/>
          <p:nvPr userDrawn="1"/>
        </p:nvSpPr>
        <p:spPr>
          <a:xfrm>
            <a:off x="238760" y="233680"/>
            <a:ext cx="885444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23" name="Picture 22">
            <a:extLst>
              <a:ext uri="{FF2B5EF4-FFF2-40B4-BE49-F238E27FC236}">
                <a16:creationId xmlns:a16="http://schemas.microsoft.com/office/drawing/2014/main" id="{AFB20F8D-B257-42FE-9822-D53EB0AB359C}"/>
              </a:ext>
            </a:extLst>
          </p:cNvPr>
          <p:cNvPicPr>
            <a:picLocks noChangeAspect="1"/>
          </p:cNvPicPr>
          <p:nvPr userDrawn="1"/>
        </p:nvPicPr>
        <p:blipFill rotWithShape="1">
          <a:blip r:embed="rId8" cstate="hqprint">
            <a:alphaModFix amt="39000"/>
            <a:extLst>
              <a:ext uri="{28A0092B-C50C-407E-A947-70E740481C1C}">
                <a14:useLocalDpi xmlns:a14="http://schemas.microsoft.com/office/drawing/2010/main"/>
              </a:ext>
            </a:extLst>
          </a:blip>
          <a:srcRect/>
          <a:stretch/>
        </p:blipFill>
        <p:spPr>
          <a:xfrm>
            <a:off x="5811973" y="-22129"/>
            <a:ext cx="6474513" cy="1651129"/>
          </a:xfrm>
          <a:prstGeom prst="rect">
            <a:avLst/>
          </a:prstGeom>
        </p:spPr>
      </p:pic>
      <p:grpSp>
        <p:nvGrpSpPr>
          <p:cNvPr id="39" name="Group 38">
            <a:extLst>
              <a:ext uri="{FF2B5EF4-FFF2-40B4-BE49-F238E27FC236}">
                <a16:creationId xmlns:a16="http://schemas.microsoft.com/office/drawing/2014/main" id="{7B97745C-C270-4BAF-9DF5-668E6780EC0A}"/>
              </a:ext>
            </a:extLst>
          </p:cNvPr>
          <p:cNvGrpSpPr/>
          <p:nvPr userDrawn="1"/>
        </p:nvGrpSpPr>
        <p:grpSpPr>
          <a:xfrm>
            <a:off x="7947035" y="456032"/>
            <a:ext cx="940527" cy="168452"/>
            <a:chOff x="4827813" y="2534636"/>
            <a:chExt cx="996651" cy="178504"/>
          </a:xfrm>
        </p:grpSpPr>
        <p:sp>
          <p:nvSpPr>
            <p:cNvPr id="40" name="Oval 39">
              <a:extLst>
                <a:ext uri="{FF2B5EF4-FFF2-40B4-BE49-F238E27FC236}">
                  <a16:creationId xmlns:a16="http://schemas.microsoft.com/office/drawing/2014/main" id="{23273635-2ABE-4B40-96BE-C250254AE8D0}"/>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8FB2D98E-8F0E-444B-8E87-414FE4E91642}"/>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2" name="Oval 41">
              <a:extLst>
                <a:ext uri="{FF2B5EF4-FFF2-40B4-BE49-F238E27FC236}">
                  <a16:creationId xmlns:a16="http://schemas.microsoft.com/office/drawing/2014/main" id="{74D18019-CF0C-45B1-913C-DE2D1CFA589A}"/>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3" name="Oval 42">
              <a:extLst>
                <a:ext uri="{FF2B5EF4-FFF2-40B4-BE49-F238E27FC236}">
                  <a16:creationId xmlns:a16="http://schemas.microsoft.com/office/drawing/2014/main" id="{B8C7B2AC-4367-4095-B834-91498406111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22" name="Title 1">
            <a:extLst>
              <a:ext uri="{FF2B5EF4-FFF2-40B4-BE49-F238E27FC236}">
                <a16:creationId xmlns:a16="http://schemas.microsoft.com/office/drawing/2014/main" id="{E85FC6E4-E7E4-4D24-9BCE-E7DD0E5E7FEB}"/>
              </a:ext>
            </a:extLst>
          </p:cNvPr>
          <p:cNvSpPr>
            <a:spLocks noGrp="1"/>
          </p:cNvSpPr>
          <p:nvPr>
            <p:ph type="title" hasCustomPrompt="1"/>
          </p:nvPr>
        </p:nvSpPr>
        <p:spPr>
          <a:xfrm>
            <a:off x="325316" y="265956"/>
            <a:ext cx="8580887" cy="541027"/>
          </a:xfrm>
          <a:prstGeom prst="rect">
            <a:avLst/>
          </a:prstGeom>
        </p:spPr>
        <p:txBody>
          <a:bodyPr lIns="0" tIns="0" rIns="0" bIns="0" anchor="b">
            <a:noAutofit/>
          </a:bodyPr>
          <a:lstStyle>
            <a:lvl1pPr>
              <a:defRPr sz="3200" b="1" cap="all" baseline="0"/>
            </a:lvl1pPr>
          </a:lstStyle>
          <a:p>
            <a:r>
              <a:rPr lang="en-US" noProof="0" dirty="0"/>
              <a:t>Click to edit title</a:t>
            </a:r>
          </a:p>
        </p:txBody>
      </p:sp>
    </p:spTree>
    <p:extLst>
      <p:ext uri="{BB962C8B-B14F-4D97-AF65-F5344CB8AC3E}">
        <p14:creationId xmlns:p14="http://schemas.microsoft.com/office/powerpoint/2010/main" val="2509914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Custom Layout">
    <p:bg>
      <p:bgPr>
        <a:gradFill flip="none" rotWithShape="1">
          <a:gsLst>
            <a:gs pos="51000">
              <a:srgbClr val="FDFDFD"/>
            </a:gs>
            <a:gs pos="0">
              <a:srgbClr val="E6E6E6"/>
            </a:gs>
            <a:gs pos="100000">
              <a:srgbClr val="DADADA"/>
            </a:gs>
          </a:gsLst>
          <a:lin ang="0" scaled="1"/>
          <a:tileRect/>
        </a:grad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2"/>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3"/>
          <a:srcRect l="20787"/>
          <a:stretch/>
        </p:blipFill>
        <p:spPr>
          <a:xfrm flipH="1" flipV="1">
            <a:off x="834526" y="5112402"/>
            <a:ext cx="11357473" cy="1761897"/>
          </a:xfrm>
          <a:prstGeom prst="rect">
            <a:avLst/>
          </a:prstGeom>
        </p:spPr>
      </p:pic>
      <p:pic>
        <p:nvPicPr>
          <p:cNvPr id="31" name="Picture 30"/>
          <p:cNvPicPr>
            <a:picLocks noChangeAspect="1"/>
          </p:cNvPicPr>
          <p:nvPr userDrawn="1"/>
        </p:nvPicPr>
        <p:blipFill rotWithShape="1">
          <a:blip r:embed="rId4"/>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2"/>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3"/>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4"/>
          <a:srcRect l="30016"/>
          <a:stretch/>
        </p:blipFill>
        <p:spPr>
          <a:xfrm>
            <a:off x="0" y="-308003"/>
            <a:ext cx="10167233" cy="1761897"/>
          </a:xfrm>
          <a:prstGeom prst="rect">
            <a:avLst/>
          </a:prstGeom>
        </p:spPr>
      </p:pic>
      <p:pic>
        <p:nvPicPr>
          <p:cNvPr id="23" name="Picture 22"/>
          <p:cNvPicPr>
            <a:picLocks noChangeAspect="1"/>
          </p:cNvPicPr>
          <p:nvPr userDrawn="1"/>
        </p:nvPicPr>
        <p:blipFill rotWithShape="1">
          <a:blip r:embed="rId5"/>
          <a:srcRect t="3275"/>
          <a:stretch/>
        </p:blipFill>
        <p:spPr>
          <a:xfrm>
            <a:off x="5717487" y="-330864"/>
            <a:ext cx="6474513" cy="1651129"/>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 name="Picture 27"/>
          <p:cNvPicPr>
            <a:picLocks noChangeAspect="1"/>
          </p:cNvPicPr>
          <p:nvPr userDrawn="1"/>
        </p:nvPicPr>
        <p:blipFill rotWithShape="1">
          <a:blip r:embed="rId6"/>
          <a:srcRect r="20726"/>
          <a:stretch/>
        </p:blipFill>
        <p:spPr>
          <a:xfrm>
            <a:off x="5837399" y="1975027"/>
            <a:ext cx="6369841" cy="2353260"/>
          </a:xfrm>
          <a:prstGeom prst="rect">
            <a:avLst/>
          </a:prstGeom>
        </p:spPr>
      </p:pic>
      <p:pic>
        <p:nvPicPr>
          <p:cNvPr id="35" name="Picture 34"/>
          <p:cNvPicPr>
            <a:picLocks noChangeAspect="1"/>
          </p:cNvPicPr>
          <p:nvPr userDrawn="1"/>
        </p:nvPicPr>
        <p:blipFill rotWithShape="1">
          <a:blip r:embed="rId7"/>
          <a:srcRect t="1" r="2264"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7"/>
          <a:srcRect t="1" r="2264"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6678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Slide - Style #3">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4E91B76-F905-4CEB-ABF1-0909ADE3CA4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r="50105"/>
          <a:stretch/>
        </p:blipFill>
        <p:spPr>
          <a:xfrm>
            <a:off x="4995047" y="-10160"/>
            <a:ext cx="7196953" cy="1767993"/>
          </a:xfrm>
          <a:prstGeom prst="rect">
            <a:avLst/>
          </a:prstGeom>
        </p:spPr>
      </p:pic>
      <p:pic>
        <p:nvPicPr>
          <p:cNvPr id="4" name="Picture 3">
            <a:extLst>
              <a:ext uri="{FF2B5EF4-FFF2-40B4-BE49-F238E27FC236}">
                <a16:creationId xmlns:a16="http://schemas.microsoft.com/office/drawing/2014/main" id="{B4376506-1FDB-4D7F-8006-4AC4FC1FE786}"/>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5" name="Picture 4">
            <a:extLst>
              <a:ext uri="{FF2B5EF4-FFF2-40B4-BE49-F238E27FC236}">
                <a16:creationId xmlns:a16="http://schemas.microsoft.com/office/drawing/2014/main" id="{19BEE836-E3E7-4924-85B0-0F7821E15FF9}"/>
              </a:ext>
            </a:extLst>
          </p:cNvPr>
          <p:cNvPicPr>
            <a:picLocks noChangeAspect="1"/>
          </p:cNvPicPr>
          <p:nvPr userDrawn="1"/>
        </p:nvPicPr>
        <p:blipFill rotWithShape="1">
          <a:blip r:embed="rId4" cstate="hqprint">
            <a:extLst>
              <a:ext uri="{28A0092B-C50C-407E-A947-70E740481C1C}">
                <a14:useLocalDpi xmlns:a14="http://schemas.microsoft.com/office/drawing/2010/main"/>
              </a:ext>
            </a:extLst>
          </a:blip>
          <a:srcRect l="664"/>
          <a:stretch/>
        </p:blipFill>
        <p:spPr>
          <a:xfrm flipH="1" flipV="1">
            <a:off x="5845083" y="-25401"/>
            <a:ext cx="6357550" cy="1651129"/>
          </a:xfrm>
          <a:prstGeom prst="rect">
            <a:avLst/>
          </a:prstGeom>
        </p:spPr>
      </p:pic>
      <p:sp>
        <p:nvSpPr>
          <p:cNvPr id="6" name="Rectangle 5">
            <a:extLst>
              <a:ext uri="{FF2B5EF4-FFF2-40B4-BE49-F238E27FC236}">
                <a16:creationId xmlns:a16="http://schemas.microsoft.com/office/drawing/2014/main" id="{EE5ED610-5428-4283-B994-80A7E2D49ED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id="{6136B9A9-41D8-4989-BD99-E56D75E7917F}"/>
              </a:ext>
            </a:extLst>
          </p:cNvPr>
          <p:cNvPicPr>
            <a:picLocks noChangeAspect="1"/>
          </p:cNvPicPr>
          <p:nvPr userDrawn="1"/>
        </p:nvPicPr>
        <p:blipFill rotWithShape="1">
          <a:blip r:embed="rId4" cstate="hqprint">
            <a:alphaModFix amt="43000"/>
            <a:extLst>
              <a:ext uri="{28A0092B-C50C-407E-A947-70E740481C1C}">
                <a14:useLocalDpi xmlns:a14="http://schemas.microsoft.com/office/drawing/2010/main"/>
              </a:ext>
            </a:extLst>
          </a:blip>
          <a:srcRect/>
          <a:stretch/>
        </p:blipFill>
        <p:spPr>
          <a:xfrm flipH="1" flipV="1">
            <a:off x="5755502" y="418668"/>
            <a:ext cx="6474513" cy="1651129"/>
          </a:xfrm>
          <a:prstGeom prst="rect">
            <a:avLst/>
          </a:prstGeom>
        </p:spPr>
      </p:pic>
      <p:pic>
        <p:nvPicPr>
          <p:cNvPr id="8" name="Picture 7">
            <a:extLst>
              <a:ext uri="{FF2B5EF4-FFF2-40B4-BE49-F238E27FC236}">
                <a16:creationId xmlns:a16="http://schemas.microsoft.com/office/drawing/2014/main" id="{6474B78B-A842-40E8-9D01-E4EAE8A4033C}"/>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8" name="Group 3">
            <a:extLst>
              <a:ext uri="{FF2B5EF4-FFF2-40B4-BE49-F238E27FC236}">
                <a16:creationId xmlns:a16="http://schemas.microsoft.com/office/drawing/2014/main" id="{349C0D0F-051D-4ACF-A450-CD5988B5332A}"/>
              </a:ext>
            </a:extLst>
          </p:cNvPr>
          <p:cNvGrpSpPr/>
          <p:nvPr userDrawn="1"/>
        </p:nvGrpSpPr>
        <p:grpSpPr>
          <a:xfrm rot="21600000">
            <a:off x="-15241" y="-25400"/>
            <a:ext cx="5098147" cy="6883400"/>
            <a:chOff x="-509442" y="20388"/>
            <a:chExt cx="4219575" cy="5745804"/>
          </a:xfrm>
        </p:grpSpPr>
        <p:sp>
          <p:nvSpPr>
            <p:cNvPr id="19" name="Freeform 2">
              <a:extLst>
                <a:ext uri="{FF2B5EF4-FFF2-40B4-BE49-F238E27FC236}">
                  <a16:creationId xmlns:a16="http://schemas.microsoft.com/office/drawing/2014/main" id="{FFC11FEB-DC90-465A-A214-D15D63FCA835}"/>
                </a:ext>
              </a:extLst>
            </p:cNvPr>
            <p:cNvSpPr/>
            <p:nvPr/>
          </p:nvSpPr>
          <p:spPr>
            <a:xfrm>
              <a:off x="-509442" y="20388"/>
              <a:ext cx="4219575" cy="5745804"/>
            </a:xfrm>
            <a:custGeom>
              <a:avLst/>
              <a:gdLst/>
              <a:ahLst/>
              <a:cxnLst/>
              <a:rect l="0" t="0" r="0" b="0"/>
              <a:pathLst>
                <a:path w="222885" h="304800">
                  <a:moveTo>
                    <a:pt x="-210" y="0"/>
                  </a:moveTo>
                  <a:lnTo>
                    <a:pt x="-210" y="304800"/>
                  </a:lnTo>
                  <a:lnTo>
                    <a:pt x="100146" y="304800"/>
                  </a:lnTo>
                  <a:lnTo>
                    <a:pt x="223095" y="0"/>
                  </a:lnTo>
                  <a:lnTo>
                    <a:pt x="-210" y="0"/>
                  </a:lnTo>
                  <a:close/>
                </a:path>
              </a:pathLst>
            </a:custGeom>
            <a:blipFill>
              <a:blip r:embed="rId6" cstate="print">
                <a:alphaModFix amt="60000"/>
                <a:extLst>
                  <a:ext uri="{28A0092B-C50C-407E-A947-70E740481C1C}">
                    <a14:useLocalDpi xmlns:a14="http://schemas.microsoft.com/office/drawing/2010/main"/>
                  </a:ext>
                </a:extLst>
              </a:blip>
              <a:stretch>
                <a:fillRect/>
              </a:stretch>
            </a:blipFill>
          </p:spPr>
        </p:sp>
      </p:grpSp>
      <p:sp>
        <p:nvSpPr>
          <p:cNvPr id="9" name="Rounded Rectangle 9">
            <a:extLst>
              <a:ext uri="{FF2B5EF4-FFF2-40B4-BE49-F238E27FC236}">
                <a16:creationId xmlns:a16="http://schemas.microsoft.com/office/drawing/2014/main" id="{C068BF35-70D0-4ECF-8BC7-0ED38CFAE4E4}"/>
              </a:ext>
            </a:extLst>
          </p:cNvPr>
          <p:cNvSpPr/>
          <p:nvPr userDrawn="1"/>
        </p:nvSpPr>
        <p:spPr>
          <a:xfrm>
            <a:off x="238760" y="233680"/>
            <a:ext cx="885444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0" name="Group 9">
            <a:extLst>
              <a:ext uri="{FF2B5EF4-FFF2-40B4-BE49-F238E27FC236}">
                <a16:creationId xmlns:a16="http://schemas.microsoft.com/office/drawing/2014/main" id="{AF92B625-9D71-46AA-A2B7-B39C026C153F}"/>
              </a:ext>
            </a:extLst>
          </p:cNvPr>
          <p:cNvGrpSpPr/>
          <p:nvPr userDrawn="1"/>
        </p:nvGrpSpPr>
        <p:grpSpPr>
          <a:xfrm>
            <a:off x="7947035" y="456032"/>
            <a:ext cx="940527" cy="168452"/>
            <a:chOff x="4827813" y="2534636"/>
            <a:chExt cx="996651" cy="178504"/>
          </a:xfrm>
        </p:grpSpPr>
        <p:sp>
          <p:nvSpPr>
            <p:cNvPr id="11" name="Oval 10">
              <a:extLst>
                <a:ext uri="{FF2B5EF4-FFF2-40B4-BE49-F238E27FC236}">
                  <a16:creationId xmlns:a16="http://schemas.microsoft.com/office/drawing/2014/main" id="{765A43D8-3027-4BB5-8E04-89814B112869}"/>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Oval 11">
              <a:extLst>
                <a:ext uri="{FF2B5EF4-FFF2-40B4-BE49-F238E27FC236}">
                  <a16:creationId xmlns:a16="http://schemas.microsoft.com/office/drawing/2014/main" id="{E7EAF9BD-61AE-4171-9BD0-6D9075D80514}"/>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 name="Oval 12">
              <a:extLst>
                <a:ext uri="{FF2B5EF4-FFF2-40B4-BE49-F238E27FC236}">
                  <a16:creationId xmlns:a16="http://schemas.microsoft.com/office/drawing/2014/main" id="{6355D4E0-7BE3-4A63-A841-2651133CA77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4" name="Oval 13">
              <a:extLst>
                <a:ext uri="{FF2B5EF4-FFF2-40B4-BE49-F238E27FC236}">
                  <a16:creationId xmlns:a16="http://schemas.microsoft.com/office/drawing/2014/main" id="{23B75CA5-29DF-4BD5-B7BA-BE7D5353D6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5" name="Title 1">
            <a:extLst>
              <a:ext uri="{FF2B5EF4-FFF2-40B4-BE49-F238E27FC236}">
                <a16:creationId xmlns:a16="http://schemas.microsoft.com/office/drawing/2014/main" id="{6E943C5A-0FC9-4C60-BF11-6CD61727A643}"/>
              </a:ext>
            </a:extLst>
          </p:cNvPr>
          <p:cNvSpPr>
            <a:spLocks noGrp="1"/>
          </p:cNvSpPr>
          <p:nvPr>
            <p:ph type="title" hasCustomPrompt="1"/>
          </p:nvPr>
        </p:nvSpPr>
        <p:spPr>
          <a:xfrm>
            <a:off x="325316" y="265956"/>
            <a:ext cx="8580887" cy="541027"/>
          </a:xfrm>
          <a:prstGeom prst="rect">
            <a:avLst/>
          </a:prstGeom>
        </p:spPr>
        <p:txBody>
          <a:bodyPr lIns="0" tIns="0" rIns="0" bIns="0" anchor="b">
            <a:noAutofit/>
          </a:bodyPr>
          <a:lstStyle>
            <a:lvl1pPr>
              <a:defRPr sz="3200" b="1" cap="all" baseline="0"/>
            </a:lvl1pPr>
          </a:lstStyle>
          <a:p>
            <a:r>
              <a:rPr lang="en-US" noProof="0" dirty="0"/>
              <a:t>Click to edit title</a:t>
            </a:r>
          </a:p>
        </p:txBody>
      </p:sp>
    </p:spTree>
    <p:extLst>
      <p:ext uri="{BB962C8B-B14F-4D97-AF65-F5344CB8AC3E}">
        <p14:creationId xmlns:p14="http://schemas.microsoft.com/office/powerpoint/2010/main" val="1563514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he RIM Story">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951E389B-B1CD-4539-9921-3422D3F8E840}"/>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sp>
        <p:nvSpPr>
          <p:cNvPr id="29" name="Isosceles Triangle 28">
            <a:extLst>
              <a:ext uri="{FF2B5EF4-FFF2-40B4-BE49-F238E27FC236}">
                <a16:creationId xmlns:a16="http://schemas.microsoft.com/office/drawing/2014/main" id="{2950D633-0371-4F88-BD03-CEC10EA8F8DE}"/>
              </a:ext>
            </a:extLst>
          </p:cNvPr>
          <p:cNvSpPr/>
          <p:nvPr userDrawn="1"/>
        </p:nvSpPr>
        <p:spPr>
          <a:xfrm rot="10800000" flipV="1">
            <a:off x="6207201" y="6271733"/>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1721"/>
            <a:ext cx="1142605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5811973" y="-11496"/>
            <a:ext cx="6474513" cy="1651129"/>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23" name="Rounded Rectangle 9">
            <a:extLst>
              <a:ext uri="{FF2B5EF4-FFF2-40B4-BE49-F238E27FC236}">
                <a16:creationId xmlns:a16="http://schemas.microsoft.com/office/drawing/2014/main" id="{961E08F1-8625-4E87-B793-3049AD5BD289}"/>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4" name="Title 1">
            <a:extLst>
              <a:ext uri="{FF2B5EF4-FFF2-40B4-BE49-F238E27FC236}">
                <a16:creationId xmlns:a16="http://schemas.microsoft.com/office/drawing/2014/main" id="{C6D332B5-4C01-45B4-9EA8-4A957414D7DF}"/>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THE </a:t>
            </a:r>
            <a:r>
              <a:rPr lang="en-US" sz="3600" dirty="0">
                <a:solidFill>
                  <a:schemeClr val="accent1"/>
                </a:solidFill>
              </a:rPr>
              <a:t>RIM</a:t>
            </a:r>
            <a:r>
              <a:rPr lang="en-US" sz="3600" dirty="0"/>
              <a:t> STORY</a:t>
            </a:r>
            <a:endParaRPr lang="en-US" sz="3600" dirty="0">
              <a:solidFill>
                <a:schemeClr val="accent1"/>
              </a:solidFill>
            </a:endParaRPr>
          </a:p>
        </p:txBody>
      </p:sp>
      <p:grpSp>
        <p:nvGrpSpPr>
          <p:cNvPr id="125" name="Group 124">
            <a:extLst>
              <a:ext uri="{FF2B5EF4-FFF2-40B4-BE49-F238E27FC236}">
                <a16:creationId xmlns:a16="http://schemas.microsoft.com/office/drawing/2014/main" id="{7E65F4BF-0499-419D-9743-2FBF683A46D2}"/>
              </a:ext>
            </a:extLst>
          </p:cNvPr>
          <p:cNvGrpSpPr/>
          <p:nvPr userDrawn="1"/>
        </p:nvGrpSpPr>
        <p:grpSpPr>
          <a:xfrm>
            <a:off x="7608975" y="464414"/>
            <a:ext cx="940527" cy="168452"/>
            <a:chOff x="4827813" y="2534636"/>
            <a:chExt cx="996651" cy="178504"/>
          </a:xfrm>
        </p:grpSpPr>
        <p:sp>
          <p:nvSpPr>
            <p:cNvPr id="126" name="Oval 125">
              <a:extLst>
                <a:ext uri="{FF2B5EF4-FFF2-40B4-BE49-F238E27FC236}">
                  <a16:creationId xmlns:a16="http://schemas.microsoft.com/office/drawing/2014/main" id="{2D2B86DB-0CF0-444E-B10B-D689F8FB29BF}"/>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7" name="Oval 126">
              <a:extLst>
                <a:ext uri="{FF2B5EF4-FFF2-40B4-BE49-F238E27FC236}">
                  <a16:creationId xmlns:a16="http://schemas.microsoft.com/office/drawing/2014/main" id="{90CBDE2D-64FD-4525-9C41-2A2D51CA5B9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8" name="Oval 127">
              <a:extLst>
                <a:ext uri="{FF2B5EF4-FFF2-40B4-BE49-F238E27FC236}">
                  <a16:creationId xmlns:a16="http://schemas.microsoft.com/office/drawing/2014/main" id="{3510809F-2107-4511-A9AF-8C13DB68AC7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29" name="Oval 128">
              <a:extLst>
                <a:ext uri="{FF2B5EF4-FFF2-40B4-BE49-F238E27FC236}">
                  <a16:creationId xmlns:a16="http://schemas.microsoft.com/office/drawing/2014/main" id="{59529AD2-BFAF-40E4-BC4A-5A38B44773CB}"/>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30" name="Rectangle 129">
            <a:extLst>
              <a:ext uri="{FF2B5EF4-FFF2-40B4-BE49-F238E27FC236}">
                <a16:creationId xmlns:a16="http://schemas.microsoft.com/office/drawing/2014/main" id="{E76EA5A4-F7B4-4618-A02F-798AA7D4A415}"/>
              </a:ext>
            </a:extLst>
          </p:cNvPr>
          <p:cNvSpPr/>
          <p:nvPr userDrawn="1"/>
        </p:nvSpPr>
        <p:spPr>
          <a:xfrm>
            <a:off x="447333" y="1106370"/>
            <a:ext cx="2051052" cy="5427091"/>
          </a:xfrm>
          <a:prstGeom prst="rect">
            <a:avLst/>
          </a:prstGeom>
          <a:solidFill>
            <a:schemeClr val="bg1"/>
          </a:solidFill>
          <a:ln w="38100" cmpd="sng">
            <a:solidFill>
              <a:srgbClr val="8F919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TextBox 130">
            <a:extLst>
              <a:ext uri="{FF2B5EF4-FFF2-40B4-BE49-F238E27FC236}">
                <a16:creationId xmlns:a16="http://schemas.microsoft.com/office/drawing/2014/main" id="{FCECDC74-9BC6-4E45-8786-131EA4B9163D}"/>
              </a:ext>
            </a:extLst>
          </p:cNvPr>
          <p:cNvSpPr txBox="1">
            <a:spLocks noChangeArrowheads="1"/>
          </p:cNvSpPr>
          <p:nvPr userDrawn="1"/>
        </p:nvSpPr>
        <p:spPr bwMode="auto">
          <a:xfrm>
            <a:off x="441588" y="1551575"/>
            <a:ext cx="205982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1997</a:t>
            </a:r>
          </a:p>
        </p:txBody>
      </p:sp>
      <p:sp>
        <p:nvSpPr>
          <p:cNvPr id="132" name="Freeform 74">
            <a:extLst>
              <a:ext uri="{FF2B5EF4-FFF2-40B4-BE49-F238E27FC236}">
                <a16:creationId xmlns:a16="http://schemas.microsoft.com/office/drawing/2014/main" id="{3314C208-6CFF-4AAE-B7A2-3FFF391B7D5E}"/>
              </a:ext>
            </a:extLst>
          </p:cNvPr>
          <p:cNvSpPr>
            <a:spLocks noChangeArrowheads="1"/>
          </p:cNvSpPr>
          <p:nvPr userDrawn="1"/>
        </p:nvSpPr>
        <p:spPr bwMode="auto">
          <a:xfrm>
            <a:off x="1271537" y="1177607"/>
            <a:ext cx="391659" cy="349302"/>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333333"/>
          </a:solidFill>
          <a:ln>
            <a:noFill/>
          </a:ln>
          <a:effectLst/>
        </p:spPr>
        <p:txBody>
          <a:bodyPr wrap="none" lIns="34290" tIns="17145" rIns="34290" bIns="1714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TextBox 132">
            <a:extLst>
              <a:ext uri="{FF2B5EF4-FFF2-40B4-BE49-F238E27FC236}">
                <a16:creationId xmlns:a16="http://schemas.microsoft.com/office/drawing/2014/main" id="{23AC18E3-BBD1-4CDE-A076-1FC9E2EB8345}"/>
              </a:ext>
            </a:extLst>
          </p:cNvPr>
          <p:cNvSpPr txBox="1">
            <a:spLocks noChangeArrowheads="1"/>
          </p:cNvSpPr>
          <p:nvPr userDrawn="1"/>
        </p:nvSpPr>
        <p:spPr bwMode="auto">
          <a:xfrm>
            <a:off x="468725" y="1851637"/>
            <a:ext cx="1988342" cy="953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logistics, ltd. was founded July, 1997 in Chicago, IL.</a:t>
            </a:r>
          </a:p>
        </p:txBody>
      </p:sp>
      <p:grpSp>
        <p:nvGrpSpPr>
          <p:cNvPr id="134" name="Group 133">
            <a:extLst>
              <a:ext uri="{FF2B5EF4-FFF2-40B4-BE49-F238E27FC236}">
                <a16:creationId xmlns:a16="http://schemas.microsoft.com/office/drawing/2014/main" id="{E22F898F-DFCC-4067-9DCB-5E9E3B547BA9}"/>
              </a:ext>
            </a:extLst>
          </p:cNvPr>
          <p:cNvGrpSpPr/>
          <p:nvPr userDrawn="1"/>
        </p:nvGrpSpPr>
        <p:grpSpPr>
          <a:xfrm>
            <a:off x="2109296" y="3578356"/>
            <a:ext cx="597100" cy="606297"/>
            <a:chOff x="7645400" y="4730750"/>
            <a:chExt cx="2006600" cy="2006600"/>
          </a:xfrm>
        </p:grpSpPr>
        <p:sp>
          <p:nvSpPr>
            <p:cNvPr id="135" name="Oval 134">
              <a:extLst>
                <a:ext uri="{FF2B5EF4-FFF2-40B4-BE49-F238E27FC236}">
                  <a16:creationId xmlns:a16="http://schemas.microsoft.com/office/drawing/2014/main" id="{DD9573E8-7169-4A2D-9EA0-445BFFC0DB40}"/>
                </a:ext>
              </a:extLst>
            </p:cNvPr>
            <p:cNvSpPr/>
            <p:nvPr/>
          </p:nvSpPr>
          <p:spPr>
            <a:xfrm>
              <a:off x="7645400" y="4730750"/>
              <a:ext cx="2006600" cy="2006600"/>
            </a:xfrm>
            <a:prstGeom prst="ellipse">
              <a:avLst/>
            </a:prstGeom>
            <a:solidFill>
              <a:srgbClr val="A7193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17">
              <a:extLst>
                <a:ext uri="{FF2B5EF4-FFF2-40B4-BE49-F238E27FC236}">
                  <a16:creationId xmlns:a16="http://schemas.microsoft.com/office/drawing/2014/main" id="{9C6B5A8A-9913-4D5B-8663-7DC1DA5992AD}"/>
                </a:ext>
              </a:extLst>
            </p:cNvPr>
            <p:cNvSpPr>
              <a:spLocks noChangeArrowheads="1"/>
            </p:cNvSpPr>
            <p:nvPr/>
          </p:nvSpPr>
          <p:spPr bwMode="auto">
            <a:xfrm>
              <a:off x="8229790" y="5247627"/>
              <a:ext cx="903208" cy="932115"/>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chemeClr val="bg1"/>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7" name="Rectangle 136">
            <a:extLst>
              <a:ext uri="{FF2B5EF4-FFF2-40B4-BE49-F238E27FC236}">
                <a16:creationId xmlns:a16="http://schemas.microsoft.com/office/drawing/2014/main" id="{C1AA58F2-000D-454A-BE56-8AB85B08B0F6}"/>
              </a:ext>
            </a:extLst>
          </p:cNvPr>
          <p:cNvSpPr/>
          <p:nvPr userDrawn="1"/>
        </p:nvSpPr>
        <p:spPr>
          <a:xfrm>
            <a:off x="2749137" y="1089790"/>
            <a:ext cx="2051052" cy="5427091"/>
          </a:xfrm>
          <a:prstGeom prst="rect">
            <a:avLst/>
          </a:prstGeom>
          <a:solidFill>
            <a:schemeClr val="bg1"/>
          </a:solidFill>
          <a:ln w="38100" cmpd="sng">
            <a:solidFill>
              <a:srgbClr val="8F919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Rectangle 137">
            <a:extLst>
              <a:ext uri="{FF2B5EF4-FFF2-40B4-BE49-F238E27FC236}">
                <a16:creationId xmlns:a16="http://schemas.microsoft.com/office/drawing/2014/main" id="{7E2D59FE-7C1C-4C6C-9A29-7355A0EB5D51}"/>
              </a:ext>
            </a:extLst>
          </p:cNvPr>
          <p:cNvSpPr/>
          <p:nvPr userDrawn="1"/>
        </p:nvSpPr>
        <p:spPr>
          <a:xfrm>
            <a:off x="5040811" y="1086870"/>
            <a:ext cx="2051052" cy="5427091"/>
          </a:xfrm>
          <a:prstGeom prst="rect">
            <a:avLst/>
          </a:prstGeom>
          <a:solidFill>
            <a:schemeClr val="bg1"/>
          </a:solidFill>
          <a:ln w="38100" cmpd="sng">
            <a:solidFill>
              <a:srgbClr val="8F919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5E17DEF1-9D29-4BD4-A6F1-E8E1CC977D7D}"/>
              </a:ext>
            </a:extLst>
          </p:cNvPr>
          <p:cNvSpPr/>
          <p:nvPr userDrawn="1"/>
        </p:nvSpPr>
        <p:spPr>
          <a:xfrm>
            <a:off x="7363728" y="1093368"/>
            <a:ext cx="2051052" cy="5427091"/>
          </a:xfrm>
          <a:prstGeom prst="rect">
            <a:avLst/>
          </a:prstGeom>
          <a:solidFill>
            <a:schemeClr val="bg1"/>
          </a:solidFill>
          <a:ln w="38100" cmpd="sng">
            <a:solidFill>
              <a:srgbClr val="8F919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TextBox 139">
            <a:extLst>
              <a:ext uri="{FF2B5EF4-FFF2-40B4-BE49-F238E27FC236}">
                <a16:creationId xmlns:a16="http://schemas.microsoft.com/office/drawing/2014/main" id="{E3D8C83F-EA5F-4B40-AA93-B951A154BDC0}"/>
              </a:ext>
            </a:extLst>
          </p:cNvPr>
          <p:cNvSpPr txBox="1">
            <a:spLocks noChangeArrowheads="1"/>
          </p:cNvSpPr>
          <p:nvPr userDrawn="1"/>
        </p:nvSpPr>
        <p:spPr bwMode="auto">
          <a:xfrm>
            <a:off x="2767147" y="3594767"/>
            <a:ext cx="20499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2012</a:t>
            </a:r>
          </a:p>
        </p:txBody>
      </p:sp>
      <p:sp>
        <p:nvSpPr>
          <p:cNvPr id="141" name="TextBox 140">
            <a:extLst>
              <a:ext uri="{FF2B5EF4-FFF2-40B4-BE49-F238E27FC236}">
                <a16:creationId xmlns:a16="http://schemas.microsoft.com/office/drawing/2014/main" id="{0036F80E-41EE-4332-8250-99AF3F9922AD}"/>
              </a:ext>
            </a:extLst>
          </p:cNvPr>
          <p:cNvSpPr txBox="1">
            <a:spLocks noChangeArrowheads="1"/>
          </p:cNvSpPr>
          <p:nvPr userDrawn="1"/>
        </p:nvSpPr>
        <p:spPr bwMode="auto">
          <a:xfrm>
            <a:off x="2756277" y="3952960"/>
            <a:ext cx="2034230" cy="3061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Tuttlingen opens.</a:t>
            </a:r>
          </a:p>
        </p:txBody>
      </p:sp>
      <p:sp>
        <p:nvSpPr>
          <p:cNvPr id="142" name="Freeform 117">
            <a:extLst>
              <a:ext uri="{FF2B5EF4-FFF2-40B4-BE49-F238E27FC236}">
                <a16:creationId xmlns:a16="http://schemas.microsoft.com/office/drawing/2014/main" id="{B1CC1E53-3B7C-4C90-B543-61375928067E}"/>
              </a:ext>
            </a:extLst>
          </p:cNvPr>
          <p:cNvSpPr>
            <a:spLocks noChangeArrowheads="1"/>
          </p:cNvSpPr>
          <p:nvPr userDrawn="1"/>
        </p:nvSpPr>
        <p:spPr bwMode="auto">
          <a:xfrm>
            <a:off x="9238441" y="3859039"/>
            <a:ext cx="212372" cy="206926"/>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chemeClr val="bg1"/>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Rectangle 142">
            <a:extLst>
              <a:ext uri="{FF2B5EF4-FFF2-40B4-BE49-F238E27FC236}">
                <a16:creationId xmlns:a16="http://schemas.microsoft.com/office/drawing/2014/main" id="{80A5435E-8252-462E-BFAD-9A5C863391CB}"/>
              </a:ext>
            </a:extLst>
          </p:cNvPr>
          <p:cNvSpPr/>
          <p:nvPr userDrawn="1"/>
        </p:nvSpPr>
        <p:spPr>
          <a:xfrm>
            <a:off x="9692758" y="1084392"/>
            <a:ext cx="2051052" cy="5429569"/>
          </a:xfrm>
          <a:prstGeom prst="rect">
            <a:avLst/>
          </a:prstGeom>
          <a:solidFill>
            <a:schemeClr val="bg1"/>
          </a:solidFill>
          <a:ln w="38100" cmpd="sng">
            <a:solidFill>
              <a:srgbClr val="8F919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084CFAC6-4A7B-4FB5-A80B-D57C494816E5}"/>
              </a:ext>
            </a:extLst>
          </p:cNvPr>
          <p:cNvSpPr txBox="1">
            <a:spLocks noChangeArrowheads="1"/>
          </p:cNvSpPr>
          <p:nvPr userDrawn="1"/>
        </p:nvSpPr>
        <p:spPr bwMode="auto">
          <a:xfrm>
            <a:off x="2804470" y="5350760"/>
            <a:ext cx="1975318" cy="556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recognized for Crain’s Chicago Fast 50</a:t>
            </a:r>
            <a:r>
              <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a:t>
            </a:r>
          </a:p>
        </p:txBody>
      </p:sp>
      <p:grpSp>
        <p:nvGrpSpPr>
          <p:cNvPr id="145" name="Group 144">
            <a:extLst>
              <a:ext uri="{FF2B5EF4-FFF2-40B4-BE49-F238E27FC236}">
                <a16:creationId xmlns:a16="http://schemas.microsoft.com/office/drawing/2014/main" id="{5F039A35-A5E2-4EDF-B0C0-E5B6C103F8E5}"/>
              </a:ext>
            </a:extLst>
          </p:cNvPr>
          <p:cNvGrpSpPr/>
          <p:nvPr userDrawn="1"/>
        </p:nvGrpSpPr>
        <p:grpSpPr>
          <a:xfrm>
            <a:off x="4536632" y="3602106"/>
            <a:ext cx="597100" cy="606297"/>
            <a:chOff x="7645400" y="4730750"/>
            <a:chExt cx="2006600" cy="2006600"/>
          </a:xfrm>
        </p:grpSpPr>
        <p:sp>
          <p:nvSpPr>
            <p:cNvPr id="146" name="Oval 145">
              <a:extLst>
                <a:ext uri="{FF2B5EF4-FFF2-40B4-BE49-F238E27FC236}">
                  <a16:creationId xmlns:a16="http://schemas.microsoft.com/office/drawing/2014/main" id="{259AE99D-E549-41EE-B439-A739D14CD385}"/>
                </a:ext>
              </a:extLst>
            </p:cNvPr>
            <p:cNvSpPr/>
            <p:nvPr/>
          </p:nvSpPr>
          <p:spPr>
            <a:xfrm>
              <a:off x="7645400" y="4730750"/>
              <a:ext cx="2006600" cy="2006600"/>
            </a:xfrm>
            <a:prstGeom prst="ellipse">
              <a:avLst/>
            </a:prstGeom>
            <a:solidFill>
              <a:srgbClr val="A7193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17">
              <a:extLst>
                <a:ext uri="{FF2B5EF4-FFF2-40B4-BE49-F238E27FC236}">
                  <a16:creationId xmlns:a16="http://schemas.microsoft.com/office/drawing/2014/main" id="{3D486D98-C7C1-4326-A3DF-8189C2BFB619}"/>
                </a:ext>
              </a:extLst>
            </p:cNvPr>
            <p:cNvSpPr>
              <a:spLocks noChangeArrowheads="1"/>
            </p:cNvSpPr>
            <p:nvPr/>
          </p:nvSpPr>
          <p:spPr bwMode="auto">
            <a:xfrm>
              <a:off x="8229790" y="5247627"/>
              <a:ext cx="903208" cy="932115"/>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chemeClr val="bg1"/>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48" name="Group 147">
            <a:extLst>
              <a:ext uri="{FF2B5EF4-FFF2-40B4-BE49-F238E27FC236}">
                <a16:creationId xmlns:a16="http://schemas.microsoft.com/office/drawing/2014/main" id="{140C09BF-4C13-4F84-9697-9180D1C5D32F}"/>
              </a:ext>
            </a:extLst>
          </p:cNvPr>
          <p:cNvGrpSpPr/>
          <p:nvPr userDrawn="1"/>
        </p:nvGrpSpPr>
        <p:grpSpPr>
          <a:xfrm>
            <a:off x="6732778" y="3580932"/>
            <a:ext cx="597100" cy="606297"/>
            <a:chOff x="7645400" y="4730750"/>
            <a:chExt cx="2006600" cy="2006600"/>
          </a:xfrm>
        </p:grpSpPr>
        <p:sp>
          <p:nvSpPr>
            <p:cNvPr id="149" name="Oval 148">
              <a:extLst>
                <a:ext uri="{FF2B5EF4-FFF2-40B4-BE49-F238E27FC236}">
                  <a16:creationId xmlns:a16="http://schemas.microsoft.com/office/drawing/2014/main" id="{32F8C04D-643F-4523-A1A5-8B316A68477C}"/>
                </a:ext>
              </a:extLst>
            </p:cNvPr>
            <p:cNvSpPr/>
            <p:nvPr/>
          </p:nvSpPr>
          <p:spPr>
            <a:xfrm>
              <a:off x="7645400" y="4730750"/>
              <a:ext cx="2006600" cy="2006600"/>
            </a:xfrm>
            <a:prstGeom prst="ellipse">
              <a:avLst/>
            </a:prstGeom>
            <a:solidFill>
              <a:srgbClr val="A7193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17">
              <a:extLst>
                <a:ext uri="{FF2B5EF4-FFF2-40B4-BE49-F238E27FC236}">
                  <a16:creationId xmlns:a16="http://schemas.microsoft.com/office/drawing/2014/main" id="{22E7E514-530E-489E-BC48-422A3B98A527}"/>
                </a:ext>
              </a:extLst>
            </p:cNvPr>
            <p:cNvSpPr>
              <a:spLocks noChangeArrowheads="1"/>
            </p:cNvSpPr>
            <p:nvPr/>
          </p:nvSpPr>
          <p:spPr bwMode="auto">
            <a:xfrm>
              <a:off x="8229790" y="5247627"/>
              <a:ext cx="903208" cy="932115"/>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chemeClr val="bg1"/>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1" name="Group 150">
            <a:extLst>
              <a:ext uri="{FF2B5EF4-FFF2-40B4-BE49-F238E27FC236}">
                <a16:creationId xmlns:a16="http://schemas.microsoft.com/office/drawing/2014/main" id="{DC04DACB-47DE-448E-A0AE-68CF61FB5D5B}"/>
              </a:ext>
            </a:extLst>
          </p:cNvPr>
          <p:cNvGrpSpPr/>
          <p:nvPr userDrawn="1"/>
        </p:nvGrpSpPr>
        <p:grpSpPr>
          <a:xfrm>
            <a:off x="9061706" y="3587582"/>
            <a:ext cx="597100" cy="606297"/>
            <a:chOff x="7645400" y="4730750"/>
            <a:chExt cx="2006600" cy="2006600"/>
          </a:xfrm>
        </p:grpSpPr>
        <p:sp>
          <p:nvSpPr>
            <p:cNvPr id="152" name="Oval 151">
              <a:extLst>
                <a:ext uri="{FF2B5EF4-FFF2-40B4-BE49-F238E27FC236}">
                  <a16:creationId xmlns:a16="http://schemas.microsoft.com/office/drawing/2014/main" id="{49C77AC5-557A-479F-A62A-33E16FCC44DA}"/>
                </a:ext>
              </a:extLst>
            </p:cNvPr>
            <p:cNvSpPr/>
            <p:nvPr/>
          </p:nvSpPr>
          <p:spPr>
            <a:xfrm>
              <a:off x="7645400" y="4730750"/>
              <a:ext cx="2006600" cy="2006600"/>
            </a:xfrm>
            <a:prstGeom prst="ellipse">
              <a:avLst/>
            </a:prstGeom>
            <a:solidFill>
              <a:srgbClr val="A7193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17">
              <a:extLst>
                <a:ext uri="{FF2B5EF4-FFF2-40B4-BE49-F238E27FC236}">
                  <a16:creationId xmlns:a16="http://schemas.microsoft.com/office/drawing/2014/main" id="{0EF2413F-D2BC-4809-A4FE-1D89698C36B1}"/>
                </a:ext>
              </a:extLst>
            </p:cNvPr>
            <p:cNvSpPr>
              <a:spLocks noChangeArrowheads="1"/>
            </p:cNvSpPr>
            <p:nvPr/>
          </p:nvSpPr>
          <p:spPr bwMode="auto">
            <a:xfrm>
              <a:off x="8229790" y="5247627"/>
              <a:ext cx="903208" cy="932115"/>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chemeClr val="bg1"/>
            </a:soli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4" name="TextBox 153">
            <a:extLst>
              <a:ext uri="{FF2B5EF4-FFF2-40B4-BE49-F238E27FC236}">
                <a16:creationId xmlns:a16="http://schemas.microsoft.com/office/drawing/2014/main" id="{2E683EBC-293F-4704-A7EB-E9CDD4126036}"/>
              </a:ext>
            </a:extLst>
          </p:cNvPr>
          <p:cNvSpPr txBox="1">
            <a:spLocks noChangeArrowheads="1"/>
          </p:cNvSpPr>
          <p:nvPr userDrawn="1"/>
        </p:nvSpPr>
        <p:spPr bwMode="auto">
          <a:xfrm>
            <a:off x="444309" y="2654139"/>
            <a:ext cx="20571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1998</a:t>
            </a:r>
          </a:p>
        </p:txBody>
      </p:sp>
      <p:sp>
        <p:nvSpPr>
          <p:cNvPr id="155" name="TextBox 154">
            <a:extLst>
              <a:ext uri="{FF2B5EF4-FFF2-40B4-BE49-F238E27FC236}">
                <a16:creationId xmlns:a16="http://schemas.microsoft.com/office/drawing/2014/main" id="{A16AC1EF-6F4D-4864-A6A5-D48A5BE53E38}"/>
              </a:ext>
            </a:extLst>
          </p:cNvPr>
          <p:cNvSpPr txBox="1">
            <a:spLocks noChangeArrowheads="1"/>
          </p:cNvSpPr>
          <p:nvPr userDrawn="1"/>
        </p:nvSpPr>
        <p:spPr bwMode="auto">
          <a:xfrm>
            <a:off x="441588" y="2973750"/>
            <a:ext cx="2051560" cy="542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Los Angeles opens.</a:t>
            </a:r>
          </a:p>
        </p:txBody>
      </p:sp>
      <p:sp>
        <p:nvSpPr>
          <p:cNvPr id="156" name="TextBox 155">
            <a:extLst>
              <a:ext uri="{FF2B5EF4-FFF2-40B4-BE49-F238E27FC236}">
                <a16:creationId xmlns:a16="http://schemas.microsoft.com/office/drawing/2014/main" id="{E24C1F58-BB6B-4384-B337-8D648EDBBAE9}"/>
              </a:ext>
            </a:extLst>
          </p:cNvPr>
          <p:cNvSpPr txBox="1">
            <a:spLocks noChangeArrowheads="1"/>
          </p:cNvSpPr>
          <p:nvPr userDrawn="1"/>
        </p:nvSpPr>
        <p:spPr bwMode="auto">
          <a:xfrm>
            <a:off x="444309" y="3304671"/>
            <a:ext cx="205307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2001</a:t>
            </a:r>
          </a:p>
        </p:txBody>
      </p:sp>
      <p:sp>
        <p:nvSpPr>
          <p:cNvPr id="157" name="TextBox 156">
            <a:extLst>
              <a:ext uri="{FF2B5EF4-FFF2-40B4-BE49-F238E27FC236}">
                <a16:creationId xmlns:a16="http://schemas.microsoft.com/office/drawing/2014/main" id="{0EF745E5-9C41-4955-B8CD-F8E8163E694A}"/>
              </a:ext>
            </a:extLst>
          </p:cNvPr>
          <p:cNvSpPr txBox="1">
            <a:spLocks noChangeArrowheads="1"/>
          </p:cNvSpPr>
          <p:nvPr userDrawn="1"/>
        </p:nvSpPr>
        <p:spPr bwMode="auto">
          <a:xfrm>
            <a:off x="428723" y="3587968"/>
            <a:ext cx="2025924" cy="542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NOW Express, Inc. Chicago opens.</a:t>
            </a: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is listed as one of America’s Fastest Growing New Businesses, Entrepreneur Magazine.</a:t>
            </a: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sp>
        <p:nvSpPr>
          <p:cNvPr id="158" name="TextBox 157">
            <a:extLst>
              <a:ext uri="{FF2B5EF4-FFF2-40B4-BE49-F238E27FC236}">
                <a16:creationId xmlns:a16="http://schemas.microsoft.com/office/drawing/2014/main" id="{17317DB5-AF12-4B6F-97AA-B3DAA2606515}"/>
              </a:ext>
            </a:extLst>
          </p:cNvPr>
          <p:cNvSpPr txBox="1">
            <a:spLocks noChangeArrowheads="1"/>
          </p:cNvSpPr>
          <p:nvPr userDrawn="1"/>
        </p:nvSpPr>
        <p:spPr bwMode="auto">
          <a:xfrm>
            <a:off x="441589" y="5096504"/>
            <a:ext cx="205679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2004</a:t>
            </a:r>
          </a:p>
        </p:txBody>
      </p:sp>
      <p:sp>
        <p:nvSpPr>
          <p:cNvPr id="159" name="TextBox 158">
            <a:extLst>
              <a:ext uri="{FF2B5EF4-FFF2-40B4-BE49-F238E27FC236}">
                <a16:creationId xmlns:a16="http://schemas.microsoft.com/office/drawing/2014/main" id="{B74B5E73-8FA0-48AC-9DAE-B3F788200AC7}"/>
              </a:ext>
            </a:extLst>
          </p:cNvPr>
          <p:cNvSpPr txBox="1">
            <a:spLocks noChangeArrowheads="1"/>
          </p:cNvSpPr>
          <p:nvPr userDrawn="1"/>
        </p:nvSpPr>
        <p:spPr bwMode="auto">
          <a:xfrm>
            <a:off x="468725" y="5395842"/>
            <a:ext cx="2048269" cy="470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Hong Kong opens.</a:t>
            </a:r>
          </a:p>
        </p:txBody>
      </p:sp>
      <p:sp>
        <p:nvSpPr>
          <p:cNvPr id="160" name="TextBox 159">
            <a:extLst>
              <a:ext uri="{FF2B5EF4-FFF2-40B4-BE49-F238E27FC236}">
                <a16:creationId xmlns:a16="http://schemas.microsoft.com/office/drawing/2014/main" id="{E23A3A43-EC75-40C6-8B72-8F48E4F0863E}"/>
              </a:ext>
            </a:extLst>
          </p:cNvPr>
          <p:cNvSpPr txBox="1">
            <a:spLocks noChangeArrowheads="1"/>
          </p:cNvSpPr>
          <p:nvPr userDrawn="1"/>
        </p:nvSpPr>
        <p:spPr bwMode="auto">
          <a:xfrm>
            <a:off x="2746113" y="1109189"/>
            <a:ext cx="2050672"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2010</a:t>
            </a:r>
          </a:p>
        </p:txBody>
      </p:sp>
      <p:sp>
        <p:nvSpPr>
          <p:cNvPr id="161" name="TextBox 160">
            <a:extLst>
              <a:ext uri="{FF2B5EF4-FFF2-40B4-BE49-F238E27FC236}">
                <a16:creationId xmlns:a16="http://schemas.microsoft.com/office/drawing/2014/main" id="{35A70F55-7C32-469F-A987-5B6B38FEE5C4}"/>
              </a:ext>
            </a:extLst>
          </p:cNvPr>
          <p:cNvSpPr txBox="1">
            <a:spLocks noChangeArrowheads="1"/>
          </p:cNvSpPr>
          <p:nvPr userDrawn="1"/>
        </p:nvSpPr>
        <p:spPr bwMode="auto">
          <a:xfrm>
            <a:off x="2663437" y="1439694"/>
            <a:ext cx="2166322" cy="532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UK and </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Canada open.</a:t>
            </a:r>
          </a:p>
        </p:txBody>
      </p:sp>
      <p:sp>
        <p:nvSpPr>
          <p:cNvPr id="162" name="TextBox 161">
            <a:extLst>
              <a:ext uri="{FF2B5EF4-FFF2-40B4-BE49-F238E27FC236}">
                <a16:creationId xmlns:a16="http://schemas.microsoft.com/office/drawing/2014/main" id="{252ABF44-ED6D-469F-BFDA-7E886E8BE6C8}"/>
              </a:ext>
            </a:extLst>
          </p:cNvPr>
          <p:cNvSpPr txBox="1">
            <a:spLocks noChangeArrowheads="1"/>
          </p:cNvSpPr>
          <p:nvPr userDrawn="1"/>
        </p:nvSpPr>
        <p:spPr bwMode="auto">
          <a:xfrm>
            <a:off x="2790922" y="2629684"/>
            <a:ext cx="201229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2011</a:t>
            </a:r>
          </a:p>
        </p:txBody>
      </p:sp>
      <p:sp>
        <p:nvSpPr>
          <p:cNvPr id="163" name="TextBox 162">
            <a:extLst>
              <a:ext uri="{FF2B5EF4-FFF2-40B4-BE49-F238E27FC236}">
                <a16:creationId xmlns:a16="http://schemas.microsoft.com/office/drawing/2014/main" id="{F3AAF716-CE61-484C-BA72-BD427CDF7DF6}"/>
              </a:ext>
            </a:extLst>
          </p:cNvPr>
          <p:cNvSpPr txBox="1">
            <a:spLocks noChangeArrowheads="1"/>
          </p:cNvSpPr>
          <p:nvPr userDrawn="1"/>
        </p:nvSpPr>
        <p:spPr bwMode="auto">
          <a:xfrm>
            <a:off x="2820934" y="2942318"/>
            <a:ext cx="1921916" cy="487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achieves $100 Million in Sales.</a:t>
            </a:r>
          </a:p>
        </p:txBody>
      </p:sp>
      <p:sp>
        <p:nvSpPr>
          <p:cNvPr id="164" name="TextBox 163">
            <a:extLst>
              <a:ext uri="{FF2B5EF4-FFF2-40B4-BE49-F238E27FC236}">
                <a16:creationId xmlns:a16="http://schemas.microsoft.com/office/drawing/2014/main" id="{A1FE0C53-F146-4915-80FD-994576296480}"/>
              </a:ext>
            </a:extLst>
          </p:cNvPr>
          <p:cNvSpPr txBox="1">
            <a:spLocks noChangeArrowheads="1"/>
          </p:cNvSpPr>
          <p:nvPr userDrawn="1"/>
        </p:nvSpPr>
        <p:spPr bwMode="auto">
          <a:xfrm>
            <a:off x="2716475" y="4359202"/>
            <a:ext cx="205407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2013</a:t>
            </a:r>
          </a:p>
        </p:txBody>
      </p:sp>
      <p:sp>
        <p:nvSpPr>
          <p:cNvPr id="165" name="TextBox 164">
            <a:extLst>
              <a:ext uri="{FF2B5EF4-FFF2-40B4-BE49-F238E27FC236}">
                <a16:creationId xmlns:a16="http://schemas.microsoft.com/office/drawing/2014/main" id="{33610F20-2F53-4BE5-8DE1-9AD38C801D95}"/>
              </a:ext>
            </a:extLst>
          </p:cNvPr>
          <p:cNvSpPr txBox="1">
            <a:spLocks noChangeArrowheads="1"/>
          </p:cNvSpPr>
          <p:nvPr userDrawn="1"/>
        </p:nvSpPr>
        <p:spPr bwMode="auto">
          <a:xfrm>
            <a:off x="2748603" y="4650695"/>
            <a:ext cx="2065891" cy="3217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Dallas opens.</a:t>
            </a:r>
          </a:p>
        </p:txBody>
      </p:sp>
      <p:sp>
        <p:nvSpPr>
          <p:cNvPr id="166" name="TextBox 165">
            <a:extLst>
              <a:ext uri="{FF2B5EF4-FFF2-40B4-BE49-F238E27FC236}">
                <a16:creationId xmlns:a16="http://schemas.microsoft.com/office/drawing/2014/main" id="{6771DC89-734E-4F82-87A6-95FE0F3452F8}"/>
              </a:ext>
            </a:extLst>
          </p:cNvPr>
          <p:cNvSpPr txBox="1">
            <a:spLocks noChangeArrowheads="1"/>
          </p:cNvSpPr>
          <p:nvPr userDrawn="1"/>
        </p:nvSpPr>
        <p:spPr bwMode="auto">
          <a:xfrm>
            <a:off x="5329092" y="1161944"/>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2016</a:t>
            </a:r>
          </a:p>
        </p:txBody>
      </p:sp>
      <p:sp>
        <p:nvSpPr>
          <p:cNvPr id="167" name="TextBox 166">
            <a:extLst>
              <a:ext uri="{FF2B5EF4-FFF2-40B4-BE49-F238E27FC236}">
                <a16:creationId xmlns:a16="http://schemas.microsoft.com/office/drawing/2014/main" id="{FFBD3A41-772B-4639-92E0-7A4B7DA8F6DA}"/>
              </a:ext>
            </a:extLst>
          </p:cNvPr>
          <p:cNvSpPr txBox="1">
            <a:spLocks noChangeArrowheads="1"/>
          </p:cNvSpPr>
          <p:nvPr userDrawn="1"/>
        </p:nvSpPr>
        <p:spPr bwMode="auto">
          <a:xfrm>
            <a:off x="5195638" y="1424866"/>
            <a:ext cx="1600489" cy="297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Atlanta opens</a:t>
            </a:r>
            <a:r>
              <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a:t>
            </a:r>
          </a:p>
        </p:txBody>
      </p:sp>
      <p:pic>
        <p:nvPicPr>
          <p:cNvPr id="168" name="Picture 2" descr="Image result for 2015 crain's fast fifty">
            <a:extLst>
              <a:ext uri="{FF2B5EF4-FFF2-40B4-BE49-F238E27FC236}">
                <a16:creationId xmlns:a16="http://schemas.microsoft.com/office/drawing/2014/main" id="{A51EB261-B287-4810-BA24-C26C1F6F85F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916258" y="5945444"/>
            <a:ext cx="1706737" cy="401084"/>
          </a:xfrm>
          <a:prstGeom prst="rect">
            <a:avLst/>
          </a:prstGeom>
          <a:noFill/>
          <a:extLst>
            <a:ext uri="{909E8E84-426E-40DD-AFC4-6F175D3DCCD1}">
              <a14:hiddenFill xmlns:a14="http://schemas.microsoft.com/office/drawing/2010/main">
                <a:solidFill>
                  <a:srgbClr val="FFFFFF"/>
                </a:solidFill>
              </a14:hiddenFill>
            </a:ext>
          </a:extLst>
        </p:spPr>
      </p:pic>
      <p:cxnSp>
        <p:nvCxnSpPr>
          <p:cNvPr id="169" name="Straight Connector 168">
            <a:extLst>
              <a:ext uri="{FF2B5EF4-FFF2-40B4-BE49-F238E27FC236}">
                <a16:creationId xmlns:a16="http://schemas.microsoft.com/office/drawing/2014/main" id="{4E3830A7-8F7F-4439-9E51-9D96851E12D6}"/>
              </a:ext>
            </a:extLst>
          </p:cNvPr>
          <p:cNvCxnSpPr/>
          <p:nvPr userDrawn="1"/>
        </p:nvCxnSpPr>
        <p:spPr>
          <a:xfrm>
            <a:off x="976173" y="2644400"/>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C870555-9D4E-4BF8-A1E6-02800D379BE5}"/>
              </a:ext>
            </a:extLst>
          </p:cNvPr>
          <p:cNvCxnSpPr/>
          <p:nvPr userDrawn="1"/>
        </p:nvCxnSpPr>
        <p:spPr>
          <a:xfrm>
            <a:off x="3272727" y="3539529"/>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470435CE-20F1-425F-A013-09FBCED79BBD}"/>
              </a:ext>
            </a:extLst>
          </p:cNvPr>
          <p:cNvCxnSpPr/>
          <p:nvPr userDrawn="1"/>
        </p:nvCxnSpPr>
        <p:spPr>
          <a:xfrm>
            <a:off x="950492" y="3304671"/>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12D68BA0-1FAF-4CA2-B508-C5123FD60A8A}"/>
              </a:ext>
            </a:extLst>
          </p:cNvPr>
          <p:cNvCxnSpPr/>
          <p:nvPr userDrawn="1"/>
        </p:nvCxnSpPr>
        <p:spPr>
          <a:xfrm>
            <a:off x="976173" y="5078586"/>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173" name="TextBox 172">
            <a:extLst>
              <a:ext uri="{FF2B5EF4-FFF2-40B4-BE49-F238E27FC236}">
                <a16:creationId xmlns:a16="http://schemas.microsoft.com/office/drawing/2014/main" id="{1120A7A5-AF6A-4663-9220-841DA17DCD74}"/>
              </a:ext>
            </a:extLst>
          </p:cNvPr>
          <p:cNvSpPr txBox="1">
            <a:spLocks noChangeArrowheads="1"/>
          </p:cNvSpPr>
          <p:nvPr userDrawn="1"/>
        </p:nvSpPr>
        <p:spPr bwMode="auto">
          <a:xfrm>
            <a:off x="5339903" y="4921001"/>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2017</a:t>
            </a:r>
          </a:p>
        </p:txBody>
      </p:sp>
      <p:sp>
        <p:nvSpPr>
          <p:cNvPr id="174" name="TextBox 173">
            <a:extLst>
              <a:ext uri="{FF2B5EF4-FFF2-40B4-BE49-F238E27FC236}">
                <a16:creationId xmlns:a16="http://schemas.microsoft.com/office/drawing/2014/main" id="{C07DB76D-7E37-467E-AC3F-099AFB53D1A5}"/>
              </a:ext>
            </a:extLst>
          </p:cNvPr>
          <p:cNvSpPr txBox="1">
            <a:spLocks noChangeArrowheads="1"/>
          </p:cNvSpPr>
          <p:nvPr userDrawn="1"/>
        </p:nvSpPr>
        <p:spPr bwMode="auto">
          <a:xfrm>
            <a:off x="5061924" y="2286550"/>
            <a:ext cx="1976743" cy="527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is presented with the Fortune Service Leader Award and the SupplyChainBrain Partner Award.</a:t>
            </a:r>
          </a:p>
        </p:txBody>
      </p:sp>
      <p:sp>
        <p:nvSpPr>
          <p:cNvPr id="175" name="TextBox 174">
            <a:extLst>
              <a:ext uri="{FF2B5EF4-FFF2-40B4-BE49-F238E27FC236}">
                <a16:creationId xmlns:a16="http://schemas.microsoft.com/office/drawing/2014/main" id="{84F6F47F-3815-45A5-B104-B93A64488B38}"/>
              </a:ext>
            </a:extLst>
          </p:cNvPr>
          <p:cNvSpPr txBox="1">
            <a:spLocks noChangeArrowheads="1"/>
          </p:cNvSpPr>
          <p:nvPr userDrawn="1"/>
        </p:nvSpPr>
        <p:spPr bwMode="auto">
          <a:xfrm>
            <a:off x="5242728" y="5252627"/>
            <a:ext cx="1593407" cy="527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celebrates its 20</a:t>
            </a:r>
            <a:r>
              <a:rPr kumimoji="0" lang="en-US" sz="1200" b="0" i="0" u="none" strike="noStrike" kern="1200" cap="none" spc="0" normalizeH="0" baseline="30000" noProof="0" dirty="0">
                <a:ln>
                  <a:noFill/>
                </a:ln>
                <a:solidFill>
                  <a:srgbClr val="333333"/>
                </a:solidFill>
                <a:effectLst/>
                <a:uLnTx/>
                <a:uFillTx/>
                <a:latin typeface="Century Gothic" panose="020B0502020202020204" pitchFamily="34" charset="0"/>
                <a:ea typeface="ＭＳ Ｐゴシック" charset="0"/>
                <a:cs typeface="Lato Light"/>
              </a:rPr>
              <a:t>th</a:t>
            </a: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 Anniversary.</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sp>
        <p:nvSpPr>
          <p:cNvPr id="176" name="TextBox 175">
            <a:extLst>
              <a:ext uri="{FF2B5EF4-FFF2-40B4-BE49-F238E27FC236}">
                <a16:creationId xmlns:a16="http://schemas.microsoft.com/office/drawing/2014/main" id="{7AF62446-F0C7-40D4-ADA5-848C4A70E7EB}"/>
              </a:ext>
            </a:extLst>
          </p:cNvPr>
          <p:cNvSpPr txBox="1">
            <a:spLocks noChangeArrowheads="1"/>
          </p:cNvSpPr>
          <p:nvPr userDrawn="1"/>
        </p:nvSpPr>
        <p:spPr bwMode="auto">
          <a:xfrm>
            <a:off x="7707089" y="1523697"/>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2018</a:t>
            </a:r>
          </a:p>
        </p:txBody>
      </p:sp>
      <p:sp>
        <p:nvSpPr>
          <p:cNvPr id="177" name="TextBox 176">
            <a:extLst>
              <a:ext uri="{FF2B5EF4-FFF2-40B4-BE49-F238E27FC236}">
                <a16:creationId xmlns:a16="http://schemas.microsoft.com/office/drawing/2014/main" id="{D9ACF1E3-BB59-48EF-BEBD-9F5C1DC7318F}"/>
              </a:ext>
            </a:extLst>
          </p:cNvPr>
          <p:cNvSpPr txBox="1">
            <a:spLocks noChangeArrowheads="1"/>
          </p:cNvSpPr>
          <p:nvPr userDrawn="1"/>
        </p:nvSpPr>
        <p:spPr bwMode="auto">
          <a:xfrm>
            <a:off x="7480285" y="1867054"/>
            <a:ext cx="1859250" cy="3746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begins its sustainability program.</a:t>
            </a:r>
          </a:p>
        </p:txBody>
      </p:sp>
      <p:sp>
        <p:nvSpPr>
          <p:cNvPr id="178" name="TextBox 177">
            <a:extLst>
              <a:ext uri="{FF2B5EF4-FFF2-40B4-BE49-F238E27FC236}">
                <a16:creationId xmlns:a16="http://schemas.microsoft.com/office/drawing/2014/main" id="{4E20AC3D-D2FC-4B62-9152-9F57F3005788}"/>
              </a:ext>
            </a:extLst>
          </p:cNvPr>
          <p:cNvSpPr txBox="1">
            <a:spLocks noChangeArrowheads="1"/>
          </p:cNvSpPr>
          <p:nvPr userDrawn="1"/>
        </p:nvSpPr>
        <p:spPr bwMode="auto">
          <a:xfrm>
            <a:off x="5296354" y="1963125"/>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2017</a:t>
            </a:r>
          </a:p>
        </p:txBody>
      </p:sp>
      <p:pic>
        <p:nvPicPr>
          <p:cNvPr id="179" name="Picture 178" descr="Screen Clipping">
            <a:extLst>
              <a:ext uri="{FF2B5EF4-FFF2-40B4-BE49-F238E27FC236}">
                <a16:creationId xmlns:a16="http://schemas.microsoft.com/office/drawing/2014/main" id="{46BD269C-88C9-403D-94B0-2144BAE15EA4}"/>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5134452" y="4491418"/>
            <a:ext cx="1864577" cy="297417"/>
          </a:xfrm>
          <a:prstGeom prst="rect">
            <a:avLst/>
          </a:prstGeom>
        </p:spPr>
      </p:pic>
      <p:pic>
        <p:nvPicPr>
          <p:cNvPr id="180" name="Picture 179" descr="Screen Clipping">
            <a:extLst>
              <a:ext uri="{FF2B5EF4-FFF2-40B4-BE49-F238E27FC236}">
                <a16:creationId xmlns:a16="http://schemas.microsoft.com/office/drawing/2014/main" id="{9CC590E8-BEE1-4983-BADF-22621100ED95}"/>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5651379" y="5765421"/>
            <a:ext cx="747713" cy="664053"/>
          </a:xfrm>
          <a:prstGeom prst="rect">
            <a:avLst/>
          </a:prstGeom>
        </p:spPr>
      </p:pic>
      <p:sp>
        <p:nvSpPr>
          <p:cNvPr id="181" name="TextBox 180">
            <a:extLst>
              <a:ext uri="{FF2B5EF4-FFF2-40B4-BE49-F238E27FC236}">
                <a16:creationId xmlns:a16="http://schemas.microsoft.com/office/drawing/2014/main" id="{E84FABCE-CCEE-4B79-8DED-F58A33C1FC5B}"/>
              </a:ext>
            </a:extLst>
          </p:cNvPr>
          <p:cNvSpPr txBox="1">
            <a:spLocks noChangeArrowheads="1"/>
          </p:cNvSpPr>
          <p:nvPr userDrawn="1"/>
        </p:nvSpPr>
        <p:spPr bwMode="auto">
          <a:xfrm>
            <a:off x="3047036" y="5050958"/>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2015</a:t>
            </a:r>
          </a:p>
        </p:txBody>
      </p:sp>
      <p:cxnSp>
        <p:nvCxnSpPr>
          <p:cNvPr id="182" name="Straight Connector 181">
            <a:extLst>
              <a:ext uri="{FF2B5EF4-FFF2-40B4-BE49-F238E27FC236}">
                <a16:creationId xmlns:a16="http://schemas.microsoft.com/office/drawing/2014/main" id="{2C04D554-A779-4DB4-8994-0ACBBC55E6A7}"/>
              </a:ext>
            </a:extLst>
          </p:cNvPr>
          <p:cNvCxnSpPr/>
          <p:nvPr userDrawn="1"/>
        </p:nvCxnSpPr>
        <p:spPr>
          <a:xfrm>
            <a:off x="3318406" y="4319449"/>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9FD8132C-D167-41A9-B4EB-C8AC11F4531B}"/>
              </a:ext>
            </a:extLst>
          </p:cNvPr>
          <p:cNvCxnSpPr/>
          <p:nvPr userDrawn="1"/>
        </p:nvCxnSpPr>
        <p:spPr>
          <a:xfrm>
            <a:off x="7920636" y="2439411"/>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184" name="TextBox 183">
            <a:extLst>
              <a:ext uri="{FF2B5EF4-FFF2-40B4-BE49-F238E27FC236}">
                <a16:creationId xmlns:a16="http://schemas.microsoft.com/office/drawing/2014/main" id="{F68CD28E-8882-43FC-B0D4-32C99C0DC5C6}"/>
              </a:ext>
            </a:extLst>
          </p:cNvPr>
          <p:cNvSpPr txBox="1">
            <a:spLocks noChangeArrowheads="1"/>
          </p:cNvSpPr>
          <p:nvPr userDrawn="1"/>
        </p:nvSpPr>
        <p:spPr bwMode="auto">
          <a:xfrm>
            <a:off x="7692780" y="2561519"/>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2019</a:t>
            </a:r>
          </a:p>
        </p:txBody>
      </p:sp>
      <p:sp>
        <p:nvSpPr>
          <p:cNvPr id="185" name="TextBox 184">
            <a:extLst>
              <a:ext uri="{FF2B5EF4-FFF2-40B4-BE49-F238E27FC236}">
                <a16:creationId xmlns:a16="http://schemas.microsoft.com/office/drawing/2014/main" id="{0BD95A16-1318-4A1D-9910-8FAB01E43E6A}"/>
              </a:ext>
            </a:extLst>
          </p:cNvPr>
          <p:cNvSpPr txBox="1">
            <a:spLocks noChangeArrowheads="1"/>
          </p:cNvSpPr>
          <p:nvPr userDrawn="1"/>
        </p:nvSpPr>
        <p:spPr bwMode="auto">
          <a:xfrm>
            <a:off x="7524563" y="2865084"/>
            <a:ext cx="1716854" cy="3746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is awarded the “Ocean Partner of the Year 2019” Award from Elkay International.</a:t>
            </a:r>
          </a:p>
        </p:txBody>
      </p:sp>
      <p:cxnSp>
        <p:nvCxnSpPr>
          <p:cNvPr id="186" name="Straight Connector 185">
            <a:extLst>
              <a:ext uri="{FF2B5EF4-FFF2-40B4-BE49-F238E27FC236}">
                <a16:creationId xmlns:a16="http://schemas.microsoft.com/office/drawing/2014/main" id="{15772C9F-676D-483B-8DCC-9E9C184EB04D}"/>
              </a:ext>
            </a:extLst>
          </p:cNvPr>
          <p:cNvCxnSpPr/>
          <p:nvPr userDrawn="1"/>
        </p:nvCxnSpPr>
        <p:spPr>
          <a:xfrm>
            <a:off x="3295006" y="2065142"/>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4DBFC210-210F-4853-8EF9-2C430EF9BA14}"/>
              </a:ext>
            </a:extLst>
          </p:cNvPr>
          <p:cNvGrpSpPr/>
          <p:nvPr userDrawn="1"/>
        </p:nvGrpSpPr>
        <p:grpSpPr>
          <a:xfrm>
            <a:off x="3585827" y="2193022"/>
            <a:ext cx="385437" cy="416306"/>
            <a:chOff x="-6350" y="1208088"/>
            <a:chExt cx="363538" cy="360363"/>
          </a:xfrm>
          <a:solidFill>
            <a:srgbClr val="333333"/>
          </a:solidFill>
        </p:grpSpPr>
        <p:sp>
          <p:nvSpPr>
            <p:cNvPr id="188" name="Freeform 5">
              <a:extLst>
                <a:ext uri="{FF2B5EF4-FFF2-40B4-BE49-F238E27FC236}">
                  <a16:creationId xmlns:a16="http://schemas.microsoft.com/office/drawing/2014/main" id="{CC8100BF-E55A-4160-9FEE-2589C85F1552}"/>
                </a:ext>
              </a:extLst>
            </p:cNvPr>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89" name="Freeform 6">
              <a:extLst>
                <a:ext uri="{FF2B5EF4-FFF2-40B4-BE49-F238E27FC236}">
                  <a16:creationId xmlns:a16="http://schemas.microsoft.com/office/drawing/2014/main" id="{75C89F6F-F2CC-4C67-9D81-DB4A48FD2DFC}"/>
                </a:ext>
              </a:extLst>
            </p:cNvPr>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90" name="Freeform 7">
              <a:extLst>
                <a:ext uri="{FF2B5EF4-FFF2-40B4-BE49-F238E27FC236}">
                  <a16:creationId xmlns:a16="http://schemas.microsoft.com/office/drawing/2014/main" id="{EE965003-95F7-48B4-9191-77FF30844971}"/>
                </a:ext>
              </a:extLst>
            </p:cNvPr>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91" name="Freeform 8">
              <a:extLst>
                <a:ext uri="{FF2B5EF4-FFF2-40B4-BE49-F238E27FC236}">
                  <a16:creationId xmlns:a16="http://schemas.microsoft.com/office/drawing/2014/main" id="{4304D92C-31D5-46A6-B91C-0722C3D9020C}"/>
                </a:ext>
              </a:extLst>
            </p:cNvPr>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cxnSp>
        <p:nvCxnSpPr>
          <p:cNvPr id="192" name="Straight Connector 191">
            <a:extLst>
              <a:ext uri="{FF2B5EF4-FFF2-40B4-BE49-F238E27FC236}">
                <a16:creationId xmlns:a16="http://schemas.microsoft.com/office/drawing/2014/main" id="{3F3DDF1B-E42F-4856-B5B5-0DB52514B4E2}"/>
              </a:ext>
            </a:extLst>
          </p:cNvPr>
          <p:cNvCxnSpPr/>
          <p:nvPr userDrawn="1"/>
        </p:nvCxnSpPr>
        <p:spPr>
          <a:xfrm>
            <a:off x="5563107" y="1845418"/>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pic>
        <p:nvPicPr>
          <p:cNvPr id="193" name="Picture 192" descr="Screen Clipping">
            <a:extLst>
              <a:ext uri="{FF2B5EF4-FFF2-40B4-BE49-F238E27FC236}">
                <a16:creationId xmlns:a16="http://schemas.microsoft.com/office/drawing/2014/main" id="{7C140D6A-5F82-4FE2-8FC1-443E7F6A8917}"/>
              </a:ext>
            </a:extLst>
          </p:cNvPr>
          <p:cNvPicPr>
            <a:picLocks noChangeAspect="1"/>
          </p:cNvPicPr>
          <p:nvPr userDrawn="1"/>
        </p:nvPicPr>
        <p:blipFill>
          <a:blip r:embed="rId13" cstate="print">
            <a:extLst>
              <a:ext uri="{28A0092B-C50C-407E-A947-70E740481C1C}">
                <a14:useLocalDpi xmlns:a14="http://schemas.microsoft.com/office/drawing/2010/main"/>
              </a:ext>
            </a:extLst>
          </a:blip>
          <a:stretch>
            <a:fillRect/>
          </a:stretch>
        </p:blipFill>
        <p:spPr>
          <a:xfrm>
            <a:off x="5622739" y="3503777"/>
            <a:ext cx="864198" cy="864198"/>
          </a:xfrm>
          <a:prstGeom prst="rect">
            <a:avLst/>
          </a:prstGeom>
        </p:spPr>
      </p:pic>
      <p:sp>
        <p:nvSpPr>
          <p:cNvPr id="194" name="TextBox 193">
            <a:extLst>
              <a:ext uri="{FF2B5EF4-FFF2-40B4-BE49-F238E27FC236}">
                <a16:creationId xmlns:a16="http://schemas.microsoft.com/office/drawing/2014/main" id="{98CC3DF2-BEB7-4237-AB6E-7999F7C9EEC8}"/>
              </a:ext>
            </a:extLst>
          </p:cNvPr>
          <p:cNvSpPr txBox="1">
            <a:spLocks noChangeArrowheads="1"/>
          </p:cNvSpPr>
          <p:nvPr userDrawn="1"/>
        </p:nvSpPr>
        <p:spPr bwMode="auto">
          <a:xfrm>
            <a:off x="465702" y="5762746"/>
            <a:ext cx="203168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2008</a:t>
            </a:r>
          </a:p>
        </p:txBody>
      </p:sp>
      <p:cxnSp>
        <p:nvCxnSpPr>
          <p:cNvPr id="195" name="Straight Connector 194">
            <a:extLst>
              <a:ext uri="{FF2B5EF4-FFF2-40B4-BE49-F238E27FC236}">
                <a16:creationId xmlns:a16="http://schemas.microsoft.com/office/drawing/2014/main" id="{91166FC3-EC0A-4BE6-9B6E-40A79B3AADDB}"/>
              </a:ext>
            </a:extLst>
          </p:cNvPr>
          <p:cNvCxnSpPr/>
          <p:nvPr userDrawn="1"/>
        </p:nvCxnSpPr>
        <p:spPr>
          <a:xfrm>
            <a:off x="976173" y="5765421"/>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196" name="TextBox 195">
            <a:extLst>
              <a:ext uri="{FF2B5EF4-FFF2-40B4-BE49-F238E27FC236}">
                <a16:creationId xmlns:a16="http://schemas.microsoft.com/office/drawing/2014/main" id="{5BCEE54D-5CEB-48F0-86A0-09FF8F2732A6}"/>
              </a:ext>
            </a:extLst>
          </p:cNvPr>
          <p:cNvSpPr txBox="1">
            <a:spLocks noChangeArrowheads="1"/>
          </p:cNvSpPr>
          <p:nvPr userDrawn="1"/>
        </p:nvSpPr>
        <p:spPr bwMode="auto">
          <a:xfrm>
            <a:off x="416790" y="6031520"/>
            <a:ext cx="2054369" cy="4701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Hamburg and Frankfurt open.</a:t>
            </a:r>
          </a:p>
        </p:txBody>
      </p:sp>
      <p:cxnSp>
        <p:nvCxnSpPr>
          <p:cNvPr id="197" name="Straight Connector 196">
            <a:extLst>
              <a:ext uri="{FF2B5EF4-FFF2-40B4-BE49-F238E27FC236}">
                <a16:creationId xmlns:a16="http://schemas.microsoft.com/office/drawing/2014/main" id="{7C944E4E-8491-43D7-BB85-A5771548CC6B}"/>
              </a:ext>
            </a:extLst>
          </p:cNvPr>
          <p:cNvCxnSpPr/>
          <p:nvPr userDrawn="1"/>
        </p:nvCxnSpPr>
        <p:spPr>
          <a:xfrm>
            <a:off x="3326617" y="5049722"/>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87548972-5A00-4345-A3EF-61161AEDA1A7}"/>
              </a:ext>
            </a:extLst>
          </p:cNvPr>
          <p:cNvCxnSpPr/>
          <p:nvPr userDrawn="1"/>
        </p:nvCxnSpPr>
        <p:spPr>
          <a:xfrm>
            <a:off x="5569981" y="4884880"/>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pic>
        <p:nvPicPr>
          <p:cNvPr id="199" name="Picture 198">
            <a:extLst>
              <a:ext uri="{FF2B5EF4-FFF2-40B4-BE49-F238E27FC236}">
                <a16:creationId xmlns:a16="http://schemas.microsoft.com/office/drawing/2014/main" id="{FA41BF41-ECCE-402A-AA32-0C3D36371044}"/>
              </a:ext>
            </a:extLst>
          </p:cNvPr>
          <p:cNvPicPr>
            <a:picLocks noChangeAspect="1"/>
          </p:cNvPicPr>
          <p:nvPr userDrawn="1"/>
        </p:nvPicPr>
        <p:blipFill>
          <a:blip r:embed="rId14" cstate="print">
            <a:extLst>
              <a:ext uri="{28A0092B-C50C-407E-A947-70E740481C1C}">
                <a14:useLocalDpi xmlns:a14="http://schemas.microsoft.com/office/drawing/2010/main"/>
              </a:ext>
            </a:extLst>
          </a:blip>
          <a:stretch>
            <a:fillRect/>
          </a:stretch>
        </p:blipFill>
        <p:spPr>
          <a:xfrm>
            <a:off x="10365066" y="3300317"/>
            <a:ext cx="693083" cy="712146"/>
          </a:xfrm>
          <a:prstGeom prst="rect">
            <a:avLst/>
          </a:prstGeom>
        </p:spPr>
      </p:pic>
      <p:sp>
        <p:nvSpPr>
          <p:cNvPr id="200" name="TextBox 199">
            <a:extLst>
              <a:ext uri="{FF2B5EF4-FFF2-40B4-BE49-F238E27FC236}">
                <a16:creationId xmlns:a16="http://schemas.microsoft.com/office/drawing/2014/main" id="{B5213EFB-B993-4FCF-8725-8C32D3D4B2DA}"/>
              </a:ext>
            </a:extLst>
          </p:cNvPr>
          <p:cNvSpPr txBox="1">
            <a:spLocks noChangeArrowheads="1"/>
          </p:cNvSpPr>
          <p:nvPr userDrawn="1"/>
        </p:nvSpPr>
        <p:spPr bwMode="auto">
          <a:xfrm>
            <a:off x="9967309" y="2500179"/>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2022</a:t>
            </a:r>
          </a:p>
        </p:txBody>
      </p:sp>
      <p:sp>
        <p:nvSpPr>
          <p:cNvPr id="201" name="TextBox 200">
            <a:extLst>
              <a:ext uri="{FF2B5EF4-FFF2-40B4-BE49-F238E27FC236}">
                <a16:creationId xmlns:a16="http://schemas.microsoft.com/office/drawing/2014/main" id="{BA16CDF5-DA9D-46F9-9637-EEB842E28D73}"/>
              </a:ext>
            </a:extLst>
          </p:cNvPr>
          <p:cNvSpPr txBox="1">
            <a:spLocks noChangeArrowheads="1"/>
          </p:cNvSpPr>
          <p:nvPr userDrawn="1"/>
        </p:nvSpPr>
        <p:spPr bwMode="auto">
          <a:xfrm>
            <a:off x="9677878" y="2828148"/>
            <a:ext cx="2072533" cy="527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celebrates its </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25</a:t>
            </a:r>
            <a:r>
              <a:rPr kumimoji="0" lang="en-US" sz="1200" b="0" i="0" u="none" strike="noStrike" kern="1200" cap="none" spc="0" normalizeH="0" baseline="30000" noProof="0" dirty="0">
                <a:ln>
                  <a:noFill/>
                </a:ln>
                <a:solidFill>
                  <a:srgbClr val="333333"/>
                </a:solidFill>
                <a:effectLst/>
                <a:uLnTx/>
                <a:uFillTx/>
                <a:latin typeface="Century Gothic" panose="020B0502020202020204" pitchFamily="34" charset="0"/>
                <a:ea typeface="ＭＳ Ｐゴシック" charset="0"/>
                <a:cs typeface="Lato Light"/>
              </a:rPr>
              <a:t>th</a:t>
            </a: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 Anniversary.</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cxnSp>
        <p:nvCxnSpPr>
          <p:cNvPr id="202" name="Straight Connector 201">
            <a:extLst>
              <a:ext uri="{FF2B5EF4-FFF2-40B4-BE49-F238E27FC236}">
                <a16:creationId xmlns:a16="http://schemas.microsoft.com/office/drawing/2014/main" id="{0EA7CFAA-D4C0-41D3-B91A-E58570F726A4}"/>
              </a:ext>
            </a:extLst>
          </p:cNvPr>
          <p:cNvCxnSpPr/>
          <p:nvPr userDrawn="1"/>
        </p:nvCxnSpPr>
        <p:spPr>
          <a:xfrm>
            <a:off x="7920634" y="4227342"/>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21BF6FA0-8779-4596-83AD-4BDC52222939}"/>
              </a:ext>
            </a:extLst>
          </p:cNvPr>
          <p:cNvSpPr txBox="1">
            <a:spLocks noChangeArrowheads="1"/>
          </p:cNvSpPr>
          <p:nvPr userDrawn="1"/>
        </p:nvSpPr>
        <p:spPr bwMode="auto">
          <a:xfrm>
            <a:off x="7686616" y="4447959"/>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2020</a:t>
            </a:r>
          </a:p>
        </p:txBody>
      </p:sp>
      <p:sp>
        <p:nvSpPr>
          <p:cNvPr id="204" name="TextBox 203">
            <a:extLst>
              <a:ext uri="{FF2B5EF4-FFF2-40B4-BE49-F238E27FC236}">
                <a16:creationId xmlns:a16="http://schemas.microsoft.com/office/drawing/2014/main" id="{BFA299E9-62E4-486B-BBEA-33CD06EE946D}"/>
              </a:ext>
            </a:extLst>
          </p:cNvPr>
          <p:cNvSpPr txBox="1">
            <a:spLocks noChangeArrowheads="1"/>
          </p:cNvSpPr>
          <p:nvPr userDrawn="1"/>
        </p:nvSpPr>
        <p:spPr bwMode="auto">
          <a:xfrm>
            <a:off x="7397216" y="4802094"/>
            <a:ext cx="2032443" cy="527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enhances digital service offerings for customers with the addition of LogixBoard.</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a:p>
            <a:pPr marL="0" marR="0" lvl="0" indent="0" algn="ctr" defTabSz="914400" rtl="0" eaLnBrk="1" fontAlgn="auto" latinLnBrk="0" hangingPunct="1">
              <a:lnSpc>
                <a:spcPct val="12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sp>
        <p:nvSpPr>
          <p:cNvPr id="205" name="TextBox 204">
            <a:extLst>
              <a:ext uri="{FF2B5EF4-FFF2-40B4-BE49-F238E27FC236}">
                <a16:creationId xmlns:a16="http://schemas.microsoft.com/office/drawing/2014/main" id="{44EDC485-AA5F-4B79-BFFB-F0023079BF30}"/>
              </a:ext>
            </a:extLst>
          </p:cNvPr>
          <p:cNvSpPr txBox="1">
            <a:spLocks noChangeArrowheads="1"/>
          </p:cNvSpPr>
          <p:nvPr userDrawn="1"/>
        </p:nvSpPr>
        <p:spPr bwMode="auto">
          <a:xfrm>
            <a:off x="10018754" y="1587129"/>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2021</a:t>
            </a:r>
          </a:p>
        </p:txBody>
      </p:sp>
      <p:sp>
        <p:nvSpPr>
          <p:cNvPr id="206" name="TextBox 205">
            <a:extLst>
              <a:ext uri="{FF2B5EF4-FFF2-40B4-BE49-F238E27FC236}">
                <a16:creationId xmlns:a16="http://schemas.microsoft.com/office/drawing/2014/main" id="{F9D5A539-A5CA-48EE-8AF4-6FEF020E8263}"/>
              </a:ext>
            </a:extLst>
          </p:cNvPr>
          <p:cNvSpPr txBox="1">
            <a:spLocks noChangeArrowheads="1"/>
          </p:cNvSpPr>
          <p:nvPr userDrawn="1"/>
        </p:nvSpPr>
        <p:spPr bwMode="auto">
          <a:xfrm>
            <a:off x="9665532" y="1922180"/>
            <a:ext cx="2033744" cy="487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achieves $500 Million in Sales.</a:t>
            </a:r>
          </a:p>
        </p:txBody>
      </p:sp>
      <p:grpSp>
        <p:nvGrpSpPr>
          <p:cNvPr id="207" name="Group 206">
            <a:extLst>
              <a:ext uri="{FF2B5EF4-FFF2-40B4-BE49-F238E27FC236}">
                <a16:creationId xmlns:a16="http://schemas.microsoft.com/office/drawing/2014/main" id="{12A352E4-8D71-402A-A0A6-62634ECE8A54}"/>
              </a:ext>
            </a:extLst>
          </p:cNvPr>
          <p:cNvGrpSpPr/>
          <p:nvPr userDrawn="1"/>
        </p:nvGrpSpPr>
        <p:grpSpPr>
          <a:xfrm>
            <a:off x="10521414" y="1175680"/>
            <a:ext cx="385437" cy="416306"/>
            <a:chOff x="-6350" y="1208088"/>
            <a:chExt cx="363538" cy="360363"/>
          </a:xfrm>
          <a:solidFill>
            <a:srgbClr val="333333"/>
          </a:solidFill>
        </p:grpSpPr>
        <p:sp>
          <p:nvSpPr>
            <p:cNvPr id="208" name="Freeform 5">
              <a:extLst>
                <a:ext uri="{FF2B5EF4-FFF2-40B4-BE49-F238E27FC236}">
                  <a16:creationId xmlns:a16="http://schemas.microsoft.com/office/drawing/2014/main" id="{61D77621-7EA3-4399-9CD5-BDDD84A68433}"/>
                </a:ext>
              </a:extLst>
            </p:cNvPr>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09" name="Freeform 6">
              <a:extLst>
                <a:ext uri="{FF2B5EF4-FFF2-40B4-BE49-F238E27FC236}">
                  <a16:creationId xmlns:a16="http://schemas.microsoft.com/office/drawing/2014/main" id="{C6133A87-5B89-428C-B782-60B670EE2CA4}"/>
                </a:ext>
              </a:extLst>
            </p:cNvPr>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10" name="Freeform 7">
              <a:extLst>
                <a:ext uri="{FF2B5EF4-FFF2-40B4-BE49-F238E27FC236}">
                  <a16:creationId xmlns:a16="http://schemas.microsoft.com/office/drawing/2014/main" id="{5F1A3842-1805-4D1B-9FB7-F7F996DA3868}"/>
                </a:ext>
              </a:extLst>
            </p:cNvPr>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11" name="Freeform 8">
              <a:extLst>
                <a:ext uri="{FF2B5EF4-FFF2-40B4-BE49-F238E27FC236}">
                  <a16:creationId xmlns:a16="http://schemas.microsoft.com/office/drawing/2014/main" id="{207958E3-BE4C-4150-BC8D-8AFCE2D407BE}"/>
                </a:ext>
              </a:extLst>
            </p:cNvPr>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cxnSp>
        <p:nvCxnSpPr>
          <p:cNvPr id="212" name="Straight Connector 211">
            <a:extLst>
              <a:ext uri="{FF2B5EF4-FFF2-40B4-BE49-F238E27FC236}">
                <a16:creationId xmlns:a16="http://schemas.microsoft.com/office/drawing/2014/main" id="{5AAFC4CA-B509-41DC-B597-6EB437C243C7}"/>
              </a:ext>
            </a:extLst>
          </p:cNvPr>
          <p:cNvCxnSpPr/>
          <p:nvPr userDrawn="1"/>
        </p:nvCxnSpPr>
        <p:spPr>
          <a:xfrm>
            <a:off x="10246095" y="2495216"/>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pic>
        <p:nvPicPr>
          <p:cNvPr id="213" name="Picture 10" descr="Logixboard - Live Demo | Security Cargo Network">
            <a:extLst>
              <a:ext uri="{FF2B5EF4-FFF2-40B4-BE49-F238E27FC236}">
                <a16:creationId xmlns:a16="http://schemas.microsoft.com/office/drawing/2014/main" id="{FD19D9B1-F1FB-4AAF-B7C9-1174EFDA0A74}"/>
              </a:ext>
            </a:extLst>
          </p:cNvPr>
          <p:cNvPicPr>
            <a:picLocks noChangeAspect="1" noChangeArrowheads="1"/>
          </p:cNvPicPr>
          <p:nvPr userDrawn="1"/>
        </p:nvPicPr>
        <p:blipFill>
          <a:blip r:embed="rId15" cstate="print">
            <a:extLst>
              <a:ext uri="{28A0092B-C50C-407E-A947-70E740481C1C}">
                <a14:useLocalDpi xmlns:a14="http://schemas.microsoft.com/office/drawing/2010/main"/>
              </a:ext>
            </a:extLst>
          </a:blip>
          <a:srcRect/>
          <a:stretch>
            <a:fillRect/>
          </a:stretch>
        </p:blipFill>
        <p:spPr bwMode="auto">
          <a:xfrm>
            <a:off x="7639343" y="5903243"/>
            <a:ext cx="1505935" cy="164712"/>
          </a:xfrm>
          <a:prstGeom prst="rect">
            <a:avLst/>
          </a:prstGeom>
          <a:noFill/>
          <a:extLst>
            <a:ext uri="{909E8E84-426E-40DD-AFC4-6F175D3DCCD1}">
              <a14:hiddenFill xmlns:a14="http://schemas.microsoft.com/office/drawing/2010/main">
                <a:solidFill>
                  <a:srgbClr val="FFFFFF"/>
                </a:solidFill>
              </a14:hiddenFill>
            </a:ext>
          </a:extLst>
        </p:spPr>
      </p:pic>
      <p:cxnSp>
        <p:nvCxnSpPr>
          <p:cNvPr id="214" name="Straight Connector 213">
            <a:extLst>
              <a:ext uri="{FF2B5EF4-FFF2-40B4-BE49-F238E27FC236}">
                <a16:creationId xmlns:a16="http://schemas.microsoft.com/office/drawing/2014/main" id="{428E0897-AC11-420C-800C-262F74E228C2}"/>
              </a:ext>
            </a:extLst>
          </p:cNvPr>
          <p:cNvCxnSpPr/>
          <p:nvPr userDrawn="1"/>
        </p:nvCxnSpPr>
        <p:spPr>
          <a:xfrm>
            <a:off x="10246093" y="4544787"/>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D8CE9101-3415-438A-8433-4B8C4C2D85ED}"/>
              </a:ext>
            </a:extLst>
          </p:cNvPr>
          <p:cNvSpPr txBox="1">
            <a:spLocks noChangeArrowheads="1"/>
          </p:cNvSpPr>
          <p:nvPr userDrawn="1"/>
        </p:nvSpPr>
        <p:spPr bwMode="auto">
          <a:xfrm>
            <a:off x="10012078" y="4593773"/>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2023</a:t>
            </a:r>
          </a:p>
        </p:txBody>
      </p:sp>
      <p:sp>
        <p:nvSpPr>
          <p:cNvPr id="216" name="TextBox 215">
            <a:extLst>
              <a:ext uri="{FF2B5EF4-FFF2-40B4-BE49-F238E27FC236}">
                <a16:creationId xmlns:a16="http://schemas.microsoft.com/office/drawing/2014/main" id="{F9E62439-172C-415B-9D98-8CB28C6129AF}"/>
              </a:ext>
            </a:extLst>
          </p:cNvPr>
          <p:cNvSpPr txBox="1">
            <a:spLocks noChangeArrowheads="1"/>
          </p:cNvSpPr>
          <p:nvPr userDrawn="1"/>
        </p:nvSpPr>
        <p:spPr bwMode="auto">
          <a:xfrm>
            <a:off x="9721703" y="4892762"/>
            <a:ext cx="2008544" cy="297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Benelux opens.</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sp>
        <p:nvSpPr>
          <p:cNvPr id="217" name="TextBox 216">
            <a:extLst>
              <a:ext uri="{FF2B5EF4-FFF2-40B4-BE49-F238E27FC236}">
                <a16:creationId xmlns:a16="http://schemas.microsoft.com/office/drawing/2014/main" id="{9E918376-A35C-4FFB-AB45-284D26E7FB4D}"/>
              </a:ext>
            </a:extLst>
          </p:cNvPr>
          <p:cNvSpPr txBox="1">
            <a:spLocks noChangeArrowheads="1"/>
          </p:cNvSpPr>
          <p:nvPr userDrawn="1"/>
        </p:nvSpPr>
        <p:spPr bwMode="auto">
          <a:xfrm>
            <a:off x="9686645" y="3957819"/>
            <a:ext cx="2033744" cy="297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Inception of Women in Logistics (WIL) at RIM.</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cxnSp>
        <p:nvCxnSpPr>
          <p:cNvPr id="218" name="Straight Connector 217">
            <a:extLst>
              <a:ext uri="{FF2B5EF4-FFF2-40B4-BE49-F238E27FC236}">
                <a16:creationId xmlns:a16="http://schemas.microsoft.com/office/drawing/2014/main" id="{FDF63D67-BB33-46D2-8E8B-1543C1935357}"/>
              </a:ext>
            </a:extLst>
          </p:cNvPr>
          <p:cNvCxnSpPr/>
          <p:nvPr userDrawn="1"/>
        </p:nvCxnSpPr>
        <p:spPr>
          <a:xfrm>
            <a:off x="10259738" y="5276132"/>
            <a:ext cx="931025" cy="0"/>
          </a:xfrm>
          <a:prstGeom prst="line">
            <a:avLst/>
          </a:prstGeom>
          <a:ln w="19050">
            <a:solidFill>
              <a:srgbClr val="333333"/>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32957315-2B8F-4EFD-A391-7518CB10E584}"/>
              </a:ext>
            </a:extLst>
          </p:cNvPr>
          <p:cNvSpPr txBox="1">
            <a:spLocks noChangeArrowheads="1"/>
          </p:cNvSpPr>
          <p:nvPr userDrawn="1"/>
        </p:nvSpPr>
        <p:spPr bwMode="auto">
          <a:xfrm>
            <a:off x="10025723" y="5354423"/>
            <a:ext cx="139905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A71930"/>
                </a:solidFill>
                <a:effectLst/>
                <a:uLnTx/>
                <a:uFillTx/>
                <a:latin typeface="Century Gothic" panose="020B0502020202020204" pitchFamily="34" charset="0"/>
                <a:ea typeface="ＭＳ Ｐゴシック" charset="0"/>
                <a:cs typeface="Lato Light" charset="0"/>
              </a:rPr>
              <a:t>2025</a:t>
            </a:r>
          </a:p>
        </p:txBody>
      </p:sp>
      <p:sp>
        <p:nvSpPr>
          <p:cNvPr id="220" name="TextBox 219">
            <a:extLst>
              <a:ext uri="{FF2B5EF4-FFF2-40B4-BE49-F238E27FC236}">
                <a16:creationId xmlns:a16="http://schemas.microsoft.com/office/drawing/2014/main" id="{F6FD9D17-D3C6-4B5C-8868-435D72BB0A93}"/>
              </a:ext>
            </a:extLst>
          </p:cNvPr>
          <p:cNvSpPr txBox="1">
            <a:spLocks noChangeArrowheads="1"/>
          </p:cNvSpPr>
          <p:nvPr userDrawn="1"/>
        </p:nvSpPr>
        <p:spPr bwMode="auto">
          <a:xfrm>
            <a:off x="9825080" y="5687514"/>
            <a:ext cx="1884143" cy="297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4800">
                <a:solidFill>
                  <a:schemeClr val="tx1"/>
                </a:solidFill>
                <a:latin typeface="Calibri" charset="0"/>
                <a:ea typeface="ＭＳ Ｐゴシック" charset="0"/>
                <a:cs typeface="ＭＳ Ｐゴシック" charset="0"/>
              </a:defRPr>
            </a:lvl1pPr>
            <a:lvl2pPr marL="742950" indent="-285750">
              <a:defRPr sz="4800">
                <a:solidFill>
                  <a:schemeClr val="tx1"/>
                </a:solidFill>
                <a:latin typeface="Calibri" charset="0"/>
                <a:ea typeface="ＭＳ Ｐゴシック" charset="0"/>
              </a:defRPr>
            </a:lvl2pPr>
            <a:lvl3pPr marL="1143000" indent="-228600">
              <a:defRPr sz="4800">
                <a:solidFill>
                  <a:schemeClr val="tx1"/>
                </a:solidFill>
                <a:latin typeface="Calibri" charset="0"/>
                <a:ea typeface="ＭＳ Ｐゴシック" charset="0"/>
              </a:defRPr>
            </a:lvl3pPr>
            <a:lvl4pPr marL="1600200" indent="-228600">
              <a:defRPr sz="4800">
                <a:solidFill>
                  <a:schemeClr val="tx1"/>
                </a:solidFill>
                <a:latin typeface="Calibri" charset="0"/>
                <a:ea typeface="ＭＳ Ｐゴシック" charset="0"/>
              </a:defRPr>
            </a:lvl4pPr>
            <a:lvl5pPr marL="2057400" indent="-228600">
              <a:defRPr sz="4800">
                <a:solidFill>
                  <a:schemeClr val="tx1"/>
                </a:solidFill>
                <a:latin typeface="Calibri" charset="0"/>
                <a:ea typeface="ＭＳ Ｐゴシック" charset="0"/>
              </a:defRPr>
            </a:lvl5pPr>
            <a:lvl6pPr marL="2514600" indent="-228600" defTabSz="1219200" fontAlgn="base">
              <a:spcBef>
                <a:spcPct val="0"/>
              </a:spcBef>
              <a:spcAft>
                <a:spcPct val="0"/>
              </a:spcAft>
              <a:defRPr sz="4800">
                <a:solidFill>
                  <a:schemeClr val="tx1"/>
                </a:solidFill>
                <a:latin typeface="Calibri" charset="0"/>
                <a:ea typeface="ＭＳ Ｐゴシック" charset="0"/>
              </a:defRPr>
            </a:lvl6pPr>
            <a:lvl7pPr marL="2971800" indent="-228600" defTabSz="1219200" fontAlgn="base">
              <a:spcBef>
                <a:spcPct val="0"/>
              </a:spcBef>
              <a:spcAft>
                <a:spcPct val="0"/>
              </a:spcAft>
              <a:defRPr sz="4800">
                <a:solidFill>
                  <a:schemeClr val="tx1"/>
                </a:solidFill>
                <a:latin typeface="Calibri" charset="0"/>
                <a:ea typeface="ＭＳ Ｐゴシック" charset="0"/>
              </a:defRPr>
            </a:lvl7pPr>
            <a:lvl8pPr marL="3429000" indent="-228600" defTabSz="1219200" fontAlgn="base">
              <a:spcBef>
                <a:spcPct val="0"/>
              </a:spcBef>
              <a:spcAft>
                <a:spcPct val="0"/>
              </a:spcAft>
              <a:defRPr sz="4800">
                <a:solidFill>
                  <a:schemeClr val="tx1"/>
                </a:solidFill>
                <a:latin typeface="Calibri" charset="0"/>
                <a:ea typeface="ＭＳ Ｐゴシック" charset="0"/>
              </a:defRPr>
            </a:lvl8pPr>
            <a:lvl9pPr marL="3886200" indent="-228600" defTabSz="1219200" fontAlgn="base">
              <a:spcBef>
                <a:spcPct val="0"/>
              </a:spcBef>
              <a:spcAft>
                <a:spcPct val="0"/>
              </a:spcAft>
              <a:defRPr sz="4800">
                <a:solidFill>
                  <a:schemeClr val="tx1"/>
                </a:solidFill>
                <a:latin typeface="Calibri" charset="0"/>
                <a:ea typeface="ＭＳ Ｐゴシック" charset="0"/>
              </a:defRPr>
            </a:lvl9p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rPr>
              <a:t>RIM </a:t>
            </a:r>
            <a:r>
              <a:rPr lang="en-US" sz="1200" dirty="0">
                <a:solidFill>
                  <a:srgbClr val="333333"/>
                </a:solidFill>
                <a:latin typeface="Century Gothic" panose="020B0502020202020204" pitchFamily="34" charset="0"/>
                <a:cs typeface="Lato Light"/>
              </a:rPr>
              <a:t>to open a NEW Corporate HQ in Bartlett, IL.</a:t>
            </a:r>
            <a:endParaRPr kumimoji="0" lang="en-US" sz="800" b="0" i="0" u="none" strike="noStrike" kern="1200" cap="none" spc="0" normalizeH="0" baseline="0" noProof="0" dirty="0">
              <a:ln>
                <a:noFill/>
              </a:ln>
              <a:solidFill>
                <a:srgbClr val="333333"/>
              </a:solidFill>
              <a:effectLst/>
              <a:uLnTx/>
              <a:uFillTx/>
              <a:latin typeface="Century Gothic" panose="020B0502020202020204" pitchFamily="34" charset="0"/>
              <a:ea typeface="ＭＳ Ｐゴシック" charset="0"/>
              <a:cs typeface="Lato Light"/>
            </a:endParaRPr>
          </a:p>
        </p:txBody>
      </p:sp>
      <p:pic>
        <p:nvPicPr>
          <p:cNvPr id="221" name="Picture 2" descr="Sustainability - Free nature icons">
            <a:extLst>
              <a:ext uri="{FF2B5EF4-FFF2-40B4-BE49-F238E27FC236}">
                <a16:creationId xmlns:a16="http://schemas.microsoft.com/office/drawing/2014/main" id="{50B033C7-8EA8-4684-8226-2C6842CB43DF}"/>
              </a:ext>
            </a:extLst>
          </p:cNvPr>
          <p:cNvPicPr>
            <a:picLocks noChangeAspect="1" noChangeArrowheads="1"/>
          </p:cNvPicPr>
          <p:nvPr userDrawn="1"/>
        </p:nvPicPr>
        <p:blipFill>
          <a:blip r:embed="rId16" cstate="print">
            <a:extLst>
              <a:ext uri="{28A0092B-C50C-407E-A947-70E740481C1C}">
                <a14:useLocalDpi xmlns:a14="http://schemas.microsoft.com/office/drawing/2010/main"/>
              </a:ext>
            </a:extLst>
          </a:blip>
          <a:srcRect/>
          <a:stretch>
            <a:fillRect/>
          </a:stretch>
        </p:blipFill>
        <p:spPr bwMode="auto">
          <a:xfrm>
            <a:off x="8234783" y="1180415"/>
            <a:ext cx="357308" cy="3573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5676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Global Service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951E389B-B1CD-4539-9921-3422D3F8E840}"/>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sp>
        <p:nvSpPr>
          <p:cNvPr id="29" name="Isosceles Triangle 28">
            <a:extLst>
              <a:ext uri="{FF2B5EF4-FFF2-40B4-BE49-F238E27FC236}">
                <a16:creationId xmlns:a16="http://schemas.microsoft.com/office/drawing/2014/main" id="{2950D633-0371-4F88-BD03-CEC10EA8F8DE}"/>
              </a:ext>
            </a:extLst>
          </p:cNvPr>
          <p:cNvSpPr/>
          <p:nvPr userDrawn="1"/>
        </p:nvSpPr>
        <p:spPr>
          <a:xfrm rot="10800000" flipV="1">
            <a:off x="6207201" y="6271733"/>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109" name="Picture 2">
            <a:extLst>
              <a:ext uri="{FF2B5EF4-FFF2-40B4-BE49-F238E27FC236}">
                <a16:creationId xmlns:a16="http://schemas.microsoft.com/office/drawing/2014/main" id="{3B3D9A41-D8EB-48D9-B5DA-8036321F87EC}"/>
              </a:ext>
            </a:extLst>
          </p:cNvPr>
          <p:cNvPicPr>
            <a:picLocks noChangeAspect="1"/>
          </p:cNvPicPr>
          <p:nvPr userDrawn="1"/>
        </p:nvPicPr>
        <p:blipFill>
          <a:blip r:embed="rId9" cstate="print">
            <a:alphaModFix/>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a:xfrm rot="21600000">
            <a:off x="4738994" y="2520440"/>
            <a:ext cx="2714011" cy="2714011"/>
          </a:xfrm>
          <a:prstGeom prst="rect">
            <a:avLst/>
          </a:prstGeom>
        </p:spPr>
      </p:pic>
      <p:sp>
        <p:nvSpPr>
          <p:cNvPr id="110" name="Shape 188">
            <a:extLst>
              <a:ext uri="{FF2B5EF4-FFF2-40B4-BE49-F238E27FC236}">
                <a16:creationId xmlns:a16="http://schemas.microsoft.com/office/drawing/2014/main" id="{5E82EBB6-173A-4A71-B0D4-0C12D3850DA0}"/>
              </a:ext>
            </a:extLst>
          </p:cNvPr>
          <p:cNvSpPr/>
          <p:nvPr userDrawn="1"/>
        </p:nvSpPr>
        <p:spPr>
          <a:xfrm>
            <a:off x="2246952" y="1897305"/>
            <a:ext cx="2158889" cy="8169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Consolidation</a:t>
            </a:r>
          </a:p>
        </p:txBody>
      </p:sp>
      <p:sp>
        <p:nvSpPr>
          <p:cNvPr id="111" name="Shape 188">
            <a:extLst>
              <a:ext uri="{FF2B5EF4-FFF2-40B4-BE49-F238E27FC236}">
                <a16:creationId xmlns:a16="http://schemas.microsoft.com/office/drawing/2014/main" id="{410A6EB3-6189-4381-BEBA-6C1280F5ECB6}"/>
              </a:ext>
            </a:extLst>
          </p:cNvPr>
          <p:cNvSpPr/>
          <p:nvPr userDrawn="1"/>
        </p:nvSpPr>
        <p:spPr>
          <a:xfrm>
            <a:off x="7712847" y="1897305"/>
            <a:ext cx="2546526" cy="8169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Air Freight Forwarding</a:t>
            </a:r>
          </a:p>
        </p:txBody>
      </p:sp>
      <p:sp>
        <p:nvSpPr>
          <p:cNvPr id="112" name="Shape 188">
            <a:extLst>
              <a:ext uri="{FF2B5EF4-FFF2-40B4-BE49-F238E27FC236}">
                <a16:creationId xmlns:a16="http://schemas.microsoft.com/office/drawing/2014/main" id="{6C90F4FB-0117-4467-8426-B86B99E89F17}"/>
              </a:ext>
            </a:extLst>
          </p:cNvPr>
          <p:cNvSpPr/>
          <p:nvPr userDrawn="1"/>
        </p:nvSpPr>
        <p:spPr>
          <a:xfrm>
            <a:off x="7717236" y="4848022"/>
            <a:ext cx="2813226" cy="8169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Regulatory Compliance</a:t>
            </a:r>
          </a:p>
          <a:p>
            <a:pPr lvl="0">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&amp;</a:t>
            </a:r>
          </a:p>
          <a:p>
            <a:pPr lvl="0">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Cargo Insurance</a:t>
            </a:r>
          </a:p>
        </p:txBody>
      </p:sp>
      <p:sp>
        <p:nvSpPr>
          <p:cNvPr id="113" name="Shape 188">
            <a:extLst>
              <a:ext uri="{FF2B5EF4-FFF2-40B4-BE49-F238E27FC236}">
                <a16:creationId xmlns:a16="http://schemas.microsoft.com/office/drawing/2014/main" id="{5546FF56-220F-42D2-8DCA-B653DD571403}"/>
              </a:ext>
            </a:extLst>
          </p:cNvPr>
          <p:cNvSpPr/>
          <p:nvPr userDrawn="1"/>
        </p:nvSpPr>
        <p:spPr>
          <a:xfrm>
            <a:off x="4782614" y="5578703"/>
            <a:ext cx="2518430" cy="55798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Project Management</a:t>
            </a:r>
          </a:p>
          <a:p>
            <a:pPr lvl="0" algn="ctr">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&amp;</a:t>
            </a:r>
          </a:p>
          <a:p>
            <a:pPr lvl="0" algn="ctr">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Consulting</a:t>
            </a:r>
          </a:p>
        </p:txBody>
      </p:sp>
      <p:sp>
        <p:nvSpPr>
          <p:cNvPr id="114" name="Shape 188">
            <a:extLst>
              <a:ext uri="{FF2B5EF4-FFF2-40B4-BE49-F238E27FC236}">
                <a16:creationId xmlns:a16="http://schemas.microsoft.com/office/drawing/2014/main" id="{C83123C5-6526-460B-BDCF-3682C5C3B6F6}"/>
              </a:ext>
            </a:extLst>
          </p:cNvPr>
          <p:cNvSpPr/>
          <p:nvPr userDrawn="1"/>
        </p:nvSpPr>
        <p:spPr>
          <a:xfrm>
            <a:off x="5018670" y="1697110"/>
            <a:ext cx="2081347" cy="61377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EDI</a:t>
            </a:r>
          </a:p>
        </p:txBody>
      </p:sp>
      <p:sp>
        <p:nvSpPr>
          <p:cNvPr id="115" name="Rectangle 114">
            <a:extLst>
              <a:ext uri="{FF2B5EF4-FFF2-40B4-BE49-F238E27FC236}">
                <a16:creationId xmlns:a16="http://schemas.microsoft.com/office/drawing/2014/main" id="{279B833C-2D88-4F36-B11B-3A0EFC6BEBAF}"/>
              </a:ext>
            </a:extLst>
          </p:cNvPr>
          <p:cNvSpPr/>
          <p:nvPr userDrawn="1"/>
        </p:nvSpPr>
        <p:spPr>
          <a:xfrm>
            <a:off x="1" y="3025149"/>
            <a:ext cx="4405840" cy="1550010"/>
          </a:xfrm>
          <a:prstGeom prst="rect">
            <a:avLst/>
          </a:prstGeom>
          <a:gradFill>
            <a:gsLst>
              <a:gs pos="100000">
                <a:schemeClr val="bg1"/>
              </a:gs>
              <a:gs pos="0">
                <a:schemeClr val="accent5">
                  <a:lumMod val="90000"/>
                </a:schemeClr>
              </a:gs>
            </a:gsLst>
            <a:lin ang="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b="1" dirty="0">
              <a:solidFill>
                <a:schemeClr val="accent6"/>
              </a:solidFill>
            </a:endParaRPr>
          </a:p>
        </p:txBody>
      </p:sp>
      <p:sp>
        <p:nvSpPr>
          <p:cNvPr id="116" name="Shape 188">
            <a:extLst>
              <a:ext uri="{FF2B5EF4-FFF2-40B4-BE49-F238E27FC236}">
                <a16:creationId xmlns:a16="http://schemas.microsoft.com/office/drawing/2014/main" id="{92F933B8-BE88-4E9D-85C2-3AF5FB44631A}"/>
              </a:ext>
            </a:extLst>
          </p:cNvPr>
          <p:cNvSpPr/>
          <p:nvPr userDrawn="1"/>
        </p:nvSpPr>
        <p:spPr>
          <a:xfrm>
            <a:off x="451843" y="3349945"/>
            <a:ext cx="3795090" cy="8169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Customs Brokerage</a:t>
            </a:r>
          </a:p>
          <a:p>
            <a:pPr lvl="0" algn="r">
              <a:defRPr sz="1800">
                <a:solidFill>
                  <a:srgbClr val="000000"/>
                </a:solidFill>
              </a:defRPr>
            </a:pPr>
            <a:r>
              <a:rPr lang="en-US" b="1" dirty="0">
                <a:solidFill>
                  <a:schemeClr val="accent6"/>
                </a:solidFill>
                <a:latin typeface="Century Gothic" panose="020B0502020202020204" pitchFamily="34" charset="0"/>
                <a:ea typeface="Lato Light"/>
                <a:cs typeface="Lato Light"/>
              </a:rPr>
              <a:t>Ocean Freight Forwarding</a:t>
            </a:r>
          </a:p>
        </p:txBody>
      </p:sp>
      <p:sp>
        <p:nvSpPr>
          <p:cNvPr id="117" name="Rectangle 116">
            <a:extLst>
              <a:ext uri="{FF2B5EF4-FFF2-40B4-BE49-F238E27FC236}">
                <a16:creationId xmlns:a16="http://schemas.microsoft.com/office/drawing/2014/main" id="{9EB371DB-8400-4C00-AF4C-1E05307879E4}"/>
              </a:ext>
            </a:extLst>
          </p:cNvPr>
          <p:cNvSpPr/>
          <p:nvPr userDrawn="1"/>
        </p:nvSpPr>
        <p:spPr>
          <a:xfrm>
            <a:off x="7712847" y="3002835"/>
            <a:ext cx="4479153" cy="1550010"/>
          </a:xfrm>
          <a:prstGeom prst="rect">
            <a:avLst/>
          </a:prstGeom>
          <a:gradFill>
            <a:gsLst>
              <a:gs pos="0">
                <a:schemeClr val="bg1"/>
              </a:gs>
              <a:gs pos="100000">
                <a:schemeClr val="accent5">
                  <a:lumMod val="90000"/>
                </a:schemeClr>
              </a:gs>
            </a:gsLst>
            <a:lin ang="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b="1" dirty="0">
              <a:solidFill>
                <a:schemeClr val="accent6"/>
              </a:solidFill>
            </a:endParaRPr>
          </a:p>
        </p:txBody>
      </p:sp>
      <p:sp>
        <p:nvSpPr>
          <p:cNvPr id="118" name="Shape 188">
            <a:extLst>
              <a:ext uri="{FF2B5EF4-FFF2-40B4-BE49-F238E27FC236}">
                <a16:creationId xmlns:a16="http://schemas.microsoft.com/office/drawing/2014/main" id="{3E24FC78-7597-4A8F-A359-38DD78E1B692}"/>
              </a:ext>
            </a:extLst>
          </p:cNvPr>
          <p:cNvSpPr/>
          <p:nvPr userDrawn="1"/>
        </p:nvSpPr>
        <p:spPr>
          <a:xfrm>
            <a:off x="7712847" y="3298012"/>
            <a:ext cx="3417895" cy="86887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b="1" dirty="0">
                <a:solidFill>
                  <a:schemeClr val="accent6"/>
                </a:solidFill>
                <a:latin typeface="Century Gothic" panose="020B0502020202020204" pitchFamily="34" charset="0"/>
                <a:ea typeface="Lato Light"/>
                <a:cs typeface="Lato Light"/>
              </a:rPr>
              <a:t>Warehouse / Distribution</a:t>
            </a:r>
          </a:p>
          <a:p>
            <a:pPr>
              <a:defRPr sz="1800">
                <a:solidFill>
                  <a:srgbClr val="000000"/>
                </a:solidFill>
              </a:defRPr>
            </a:pPr>
            <a:r>
              <a:rPr lang="en-US" b="1" dirty="0">
                <a:solidFill>
                  <a:schemeClr val="accent6"/>
                </a:solidFill>
                <a:latin typeface="Century Gothic" panose="020B0502020202020204" pitchFamily="34" charset="0"/>
                <a:ea typeface="Lato Light"/>
                <a:cs typeface="Lato Light"/>
              </a:rPr>
              <a:t>Domestic Shipping</a:t>
            </a:r>
          </a:p>
        </p:txBody>
      </p:sp>
      <p:sp>
        <p:nvSpPr>
          <p:cNvPr id="119" name="Shape 188">
            <a:extLst>
              <a:ext uri="{FF2B5EF4-FFF2-40B4-BE49-F238E27FC236}">
                <a16:creationId xmlns:a16="http://schemas.microsoft.com/office/drawing/2014/main" id="{E913D417-B17E-4781-A6D1-43DC31A5D153}"/>
              </a:ext>
            </a:extLst>
          </p:cNvPr>
          <p:cNvSpPr/>
          <p:nvPr userDrawn="1"/>
        </p:nvSpPr>
        <p:spPr>
          <a:xfrm>
            <a:off x="1603561" y="5040755"/>
            <a:ext cx="2802280" cy="81693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9144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lnSpc>
                <a:spcPct val="100000"/>
              </a:lnSpc>
              <a:spcBef>
                <a:spcPts val="0"/>
              </a:spcBef>
              <a:defRPr sz="1800">
                <a:solidFill>
                  <a:srgbClr val="000000"/>
                </a:solidFill>
              </a:defRPr>
            </a:pPr>
            <a:r>
              <a:rPr lang="en-US" sz="1800" b="1" dirty="0">
                <a:solidFill>
                  <a:schemeClr val="accent6"/>
                </a:solidFill>
                <a:latin typeface="Century Gothic" panose="020B0502020202020204" pitchFamily="34" charset="0"/>
                <a:ea typeface="Lato Light"/>
                <a:cs typeface="Lato Light"/>
              </a:rPr>
              <a:t>Cross Trade</a:t>
            </a:r>
          </a:p>
          <a:p>
            <a:pPr lvl="0" algn="r">
              <a:lnSpc>
                <a:spcPct val="100000"/>
              </a:lnSpc>
              <a:spcBef>
                <a:spcPts val="0"/>
              </a:spcBef>
              <a:defRPr sz="1800">
                <a:solidFill>
                  <a:srgbClr val="000000"/>
                </a:solidFill>
              </a:defRPr>
            </a:pPr>
            <a:endParaRPr lang="en-US" sz="1800" b="1" dirty="0">
              <a:solidFill>
                <a:schemeClr val="accent6"/>
              </a:solidFill>
              <a:latin typeface="Century Gothic" panose="020B0502020202020204" pitchFamily="34" charset="0"/>
              <a:ea typeface="Lato Light"/>
              <a:cs typeface="Lato Light"/>
            </a:endParaRPr>
          </a:p>
          <a:p>
            <a:pPr lvl="0" algn="r">
              <a:lnSpc>
                <a:spcPct val="100000"/>
              </a:lnSpc>
              <a:spcBef>
                <a:spcPts val="0"/>
              </a:spcBef>
              <a:defRPr sz="1800">
                <a:solidFill>
                  <a:srgbClr val="000000"/>
                </a:solidFill>
              </a:defRPr>
            </a:pPr>
            <a:endParaRPr lang="en-US" sz="1800" b="1" dirty="0">
              <a:solidFill>
                <a:schemeClr val="accent6"/>
              </a:solidFill>
              <a:latin typeface="Century Gothic" panose="020B0502020202020204" pitchFamily="34" charset="0"/>
              <a:ea typeface="Lato Light"/>
              <a:cs typeface="Lato Light"/>
            </a:endParaRPr>
          </a:p>
        </p:txBody>
      </p:sp>
      <p:pic>
        <p:nvPicPr>
          <p:cNvPr id="120" name="Picture 119">
            <a:extLst>
              <a:ext uri="{FF2B5EF4-FFF2-40B4-BE49-F238E27FC236}">
                <a16:creationId xmlns:a16="http://schemas.microsoft.com/office/drawing/2014/main" id="{4C28683B-B5AA-42AE-99B0-1A87CAF2CB40}"/>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4818309" y="3343769"/>
            <a:ext cx="2555380" cy="1067352"/>
          </a:xfrm>
          <a:prstGeom prst="rect">
            <a:avLst/>
          </a:prstGeom>
        </p:spPr>
      </p:pic>
      <p:sp>
        <p:nvSpPr>
          <p:cNvPr id="227" name="Rounded Rectangle 9">
            <a:extLst>
              <a:ext uri="{FF2B5EF4-FFF2-40B4-BE49-F238E27FC236}">
                <a16:creationId xmlns:a16="http://schemas.microsoft.com/office/drawing/2014/main" id="{E3D33C31-DE72-474C-B818-EB95DE6B59D1}"/>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28" name="Title 1">
            <a:extLst>
              <a:ext uri="{FF2B5EF4-FFF2-40B4-BE49-F238E27FC236}">
                <a16:creationId xmlns:a16="http://schemas.microsoft.com/office/drawing/2014/main" id="{FCC07F20-4CE3-4AAF-90B2-5BF1A68B182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Global Services</a:t>
            </a:r>
            <a:endParaRPr lang="en-US" sz="3600" dirty="0">
              <a:solidFill>
                <a:schemeClr val="accent1"/>
              </a:solidFill>
            </a:endParaRPr>
          </a:p>
        </p:txBody>
      </p:sp>
      <p:grpSp>
        <p:nvGrpSpPr>
          <p:cNvPr id="229" name="Group 228">
            <a:extLst>
              <a:ext uri="{FF2B5EF4-FFF2-40B4-BE49-F238E27FC236}">
                <a16:creationId xmlns:a16="http://schemas.microsoft.com/office/drawing/2014/main" id="{0B260222-4E70-4AB8-81A1-3248AC90C583}"/>
              </a:ext>
            </a:extLst>
          </p:cNvPr>
          <p:cNvGrpSpPr/>
          <p:nvPr userDrawn="1"/>
        </p:nvGrpSpPr>
        <p:grpSpPr>
          <a:xfrm>
            <a:off x="7608975" y="464414"/>
            <a:ext cx="940527" cy="168452"/>
            <a:chOff x="4827813" y="2534636"/>
            <a:chExt cx="996651" cy="178504"/>
          </a:xfrm>
        </p:grpSpPr>
        <p:sp>
          <p:nvSpPr>
            <p:cNvPr id="230" name="Oval 229">
              <a:extLst>
                <a:ext uri="{FF2B5EF4-FFF2-40B4-BE49-F238E27FC236}">
                  <a16:creationId xmlns:a16="http://schemas.microsoft.com/office/drawing/2014/main" id="{60BC8C88-CB27-48AF-B686-BFEC5F1B3EDE}"/>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1" name="Oval 230">
              <a:extLst>
                <a:ext uri="{FF2B5EF4-FFF2-40B4-BE49-F238E27FC236}">
                  <a16:creationId xmlns:a16="http://schemas.microsoft.com/office/drawing/2014/main" id="{351DA4AC-9FD7-4B3D-9FD0-8F82176396E1}"/>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32" name="Oval 231">
              <a:extLst>
                <a:ext uri="{FF2B5EF4-FFF2-40B4-BE49-F238E27FC236}">
                  <a16:creationId xmlns:a16="http://schemas.microsoft.com/office/drawing/2014/main" id="{0DBEF1E3-2D63-4A94-B0FB-5316BF628A4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3" name="Oval 232">
              <a:extLst>
                <a:ext uri="{FF2B5EF4-FFF2-40B4-BE49-F238E27FC236}">
                  <a16:creationId xmlns:a16="http://schemas.microsoft.com/office/drawing/2014/main" id="{07F48193-B191-4D03-8289-9ACA0CF82432}"/>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Tree>
    <p:extLst>
      <p:ext uri="{BB962C8B-B14F-4D97-AF65-F5344CB8AC3E}">
        <p14:creationId xmlns:p14="http://schemas.microsoft.com/office/powerpoint/2010/main" val="293663535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lobal Presence">
    <p:spTree>
      <p:nvGrpSpPr>
        <p:cNvPr id="1" name=""/>
        <p:cNvGrpSpPr/>
        <p:nvPr/>
      </p:nvGrpSpPr>
      <p:grpSpPr>
        <a:xfrm>
          <a:off x="0" y="0"/>
          <a:ext cx="0" cy="0"/>
          <a:chOff x="0" y="0"/>
          <a:chExt cx="0" cy="0"/>
        </a:xfrm>
      </p:grpSpPr>
      <p:grpSp>
        <p:nvGrpSpPr>
          <p:cNvPr id="780" name="Group 779">
            <a:extLst>
              <a:ext uri="{FF2B5EF4-FFF2-40B4-BE49-F238E27FC236}">
                <a16:creationId xmlns:a16="http://schemas.microsoft.com/office/drawing/2014/main" id="{B1C018FE-81A8-4133-A56B-2759DC72200B}"/>
              </a:ext>
            </a:extLst>
          </p:cNvPr>
          <p:cNvGrpSpPr/>
          <p:nvPr userDrawn="1"/>
        </p:nvGrpSpPr>
        <p:grpSpPr>
          <a:xfrm>
            <a:off x="-24056" y="6015226"/>
            <a:ext cx="5312336" cy="853408"/>
            <a:chOff x="-24056" y="6188095"/>
            <a:chExt cx="4489377" cy="669905"/>
          </a:xfrm>
        </p:grpSpPr>
        <p:sp>
          <p:nvSpPr>
            <p:cNvPr id="781" name="Isosceles Triangle 780">
              <a:extLst>
                <a:ext uri="{FF2B5EF4-FFF2-40B4-BE49-F238E27FC236}">
                  <a16:creationId xmlns:a16="http://schemas.microsoft.com/office/drawing/2014/main" id="{3440306A-A942-4366-926F-ED10BB2471A8}"/>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2" name="Isosceles Triangle 781">
              <a:extLst>
                <a:ext uri="{FF2B5EF4-FFF2-40B4-BE49-F238E27FC236}">
                  <a16:creationId xmlns:a16="http://schemas.microsoft.com/office/drawing/2014/main" id="{F6CC3A79-3A0C-482A-8D9E-236FC627AACD}"/>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73" name="Picture 772">
            <a:extLst>
              <a:ext uri="{FF2B5EF4-FFF2-40B4-BE49-F238E27FC236}">
                <a16:creationId xmlns:a16="http://schemas.microsoft.com/office/drawing/2014/main" id="{3F2AC575-5B6E-437E-92F3-7ADC960453D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74" name="Isosceles Triangle 773">
            <a:extLst>
              <a:ext uri="{FF2B5EF4-FFF2-40B4-BE49-F238E27FC236}">
                <a16:creationId xmlns:a16="http://schemas.microsoft.com/office/drawing/2014/main" id="{DD5DF2ED-3390-40BD-BCF3-E46A9B4F0A69}"/>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403" name="Rounded Rectangle 9">
            <a:extLst>
              <a:ext uri="{FF2B5EF4-FFF2-40B4-BE49-F238E27FC236}">
                <a16:creationId xmlns:a16="http://schemas.microsoft.com/office/drawing/2014/main" id="{CA0BC6D9-55BB-42CF-915E-43B49DB9592C}"/>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04" name="Title 1">
            <a:extLst>
              <a:ext uri="{FF2B5EF4-FFF2-40B4-BE49-F238E27FC236}">
                <a16:creationId xmlns:a16="http://schemas.microsoft.com/office/drawing/2014/main" id="{65B9D85C-F586-4C42-8DA5-5009417EE2E5}"/>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Global PRESENCE</a:t>
            </a:r>
            <a:endParaRPr lang="en-US" sz="3600" dirty="0">
              <a:solidFill>
                <a:schemeClr val="accent1"/>
              </a:solidFill>
            </a:endParaRPr>
          </a:p>
        </p:txBody>
      </p:sp>
      <p:grpSp>
        <p:nvGrpSpPr>
          <p:cNvPr id="405" name="Group 404">
            <a:extLst>
              <a:ext uri="{FF2B5EF4-FFF2-40B4-BE49-F238E27FC236}">
                <a16:creationId xmlns:a16="http://schemas.microsoft.com/office/drawing/2014/main" id="{46FBA339-CCF3-4E2A-AE27-AE319880692F}"/>
              </a:ext>
            </a:extLst>
          </p:cNvPr>
          <p:cNvGrpSpPr/>
          <p:nvPr userDrawn="1"/>
        </p:nvGrpSpPr>
        <p:grpSpPr>
          <a:xfrm>
            <a:off x="7608975" y="464414"/>
            <a:ext cx="940527" cy="168452"/>
            <a:chOff x="4827813" y="2534636"/>
            <a:chExt cx="996651" cy="178504"/>
          </a:xfrm>
        </p:grpSpPr>
        <p:sp>
          <p:nvSpPr>
            <p:cNvPr id="406" name="Oval 405">
              <a:extLst>
                <a:ext uri="{FF2B5EF4-FFF2-40B4-BE49-F238E27FC236}">
                  <a16:creationId xmlns:a16="http://schemas.microsoft.com/office/drawing/2014/main" id="{FD1FEEDC-7769-436A-91E7-63220410304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7" name="Oval 406">
              <a:extLst>
                <a:ext uri="{FF2B5EF4-FFF2-40B4-BE49-F238E27FC236}">
                  <a16:creationId xmlns:a16="http://schemas.microsoft.com/office/drawing/2014/main" id="{29E41F29-8309-41DA-8232-C96BB38C6F31}"/>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8" name="Oval 407">
              <a:extLst>
                <a:ext uri="{FF2B5EF4-FFF2-40B4-BE49-F238E27FC236}">
                  <a16:creationId xmlns:a16="http://schemas.microsoft.com/office/drawing/2014/main" id="{BE3CD771-6F13-4170-978D-0E1F2A826B4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09" name="Oval 408">
              <a:extLst>
                <a:ext uri="{FF2B5EF4-FFF2-40B4-BE49-F238E27FC236}">
                  <a16:creationId xmlns:a16="http://schemas.microsoft.com/office/drawing/2014/main" id="{1E7CB544-6BE2-48BC-BE4A-84D894D2F7E5}"/>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10" name="Rectangle: Rounded Corners 409">
            <a:extLst>
              <a:ext uri="{FF2B5EF4-FFF2-40B4-BE49-F238E27FC236}">
                <a16:creationId xmlns:a16="http://schemas.microsoft.com/office/drawing/2014/main" id="{A8677528-D43D-4649-8252-78189971B6F2}"/>
              </a:ext>
            </a:extLst>
          </p:cNvPr>
          <p:cNvSpPr/>
          <p:nvPr userDrawn="1"/>
        </p:nvSpPr>
        <p:spPr>
          <a:xfrm>
            <a:off x="223882" y="4149713"/>
            <a:ext cx="3173106" cy="1874650"/>
          </a:xfrm>
          <a:prstGeom prst="roundRect">
            <a:avLst/>
          </a:prstGeom>
          <a:gradFill>
            <a:gsLst>
              <a:gs pos="0">
                <a:schemeClr val="bg1"/>
              </a:gs>
              <a:gs pos="100000">
                <a:srgbClr val="F6F6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1" name="Rectangle 410">
            <a:extLst>
              <a:ext uri="{FF2B5EF4-FFF2-40B4-BE49-F238E27FC236}">
                <a16:creationId xmlns:a16="http://schemas.microsoft.com/office/drawing/2014/main" id="{15F05CC2-C733-4267-BFE0-4379A40B8732}"/>
              </a:ext>
            </a:extLst>
          </p:cNvPr>
          <p:cNvSpPr/>
          <p:nvPr userDrawn="1"/>
        </p:nvSpPr>
        <p:spPr>
          <a:xfrm>
            <a:off x="352329" y="4313511"/>
            <a:ext cx="438927" cy="240033"/>
          </a:xfrm>
          <a:prstGeom prst="rect">
            <a:avLst/>
          </a:prstGeom>
          <a:solidFill>
            <a:srgbClr val="B50E1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sp>
        <p:nvSpPr>
          <p:cNvPr id="412" name="TextBox 411">
            <a:extLst>
              <a:ext uri="{FF2B5EF4-FFF2-40B4-BE49-F238E27FC236}">
                <a16:creationId xmlns:a16="http://schemas.microsoft.com/office/drawing/2014/main" id="{C81F922C-EB2E-4A5E-93E6-970DC495F76E}"/>
              </a:ext>
            </a:extLst>
          </p:cNvPr>
          <p:cNvSpPr txBox="1"/>
          <p:nvPr userDrawn="1"/>
        </p:nvSpPr>
        <p:spPr>
          <a:xfrm>
            <a:off x="888739" y="5576100"/>
            <a:ext cx="2572691" cy="307777"/>
          </a:xfrm>
          <a:prstGeom prst="rect">
            <a:avLst/>
          </a:prstGeom>
          <a:noFill/>
        </p:spPr>
        <p:txBody>
          <a:bodyPr wrap="square" rtlCol="0">
            <a:spAutoFit/>
          </a:bodyPr>
          <a:lstStyle/>
          <a:p>
            <a:r>
              <a:rPr lang="en-US" sz="1400" b="1" dirty="0">
                <a:latin typeface="Century Gothic" panose="020B0502020202020204" pitchFamily="34" charset="0"/>
              </a:rPr>
              <a:t>Strategic Agents / Partners</a:t>
            </a:r>
          </a:p>
        </p:txBody>
      </p:sp>
      <p:pic>
        <p:nvPicPr>
          <p:cNvPr id="413" name="Picture 412">
            <a:extLst>
              <a:ext uri="{FF2B5EF4-FFF2-40B4-BE49-F238E27FC236}">
                <a16:creationId xmlns:a16="http://schemas.microsoft.com/office/drawing/2014/main" id="{8EE5F0A9-6CC4-4B24-9680-3D1D06098D35}"/>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885911" y="4189047"/>
            <a:ext cx="1243588" cy="519432"/>
          </a:xfrm>
          <a:prstGeom prst="rect">
            <a:avLst/>
          </a:prstGeom>
        </p:spPr>
      </p:pic>
      <p:sp>
        <p:nvSpPr>
          <p:cNvPr id="414" name="Rectangle 413">
            <a:extLst>
              <a:ext uri="{FF2B5EF4-FFF2-40B4-BE49-F238E27FC236}">
                <a16:creationId xmlns:a16="http://schemas.microsoft.com/office/drawing/2014/main" id="{112288B8-7872-44EF-8A74-8EA58C3FC25B}"/>
              </a:ext>
            </a:extLst>
          </p:cNvPr>
          <p:cNvSpPr/>
          <p:nvPr userDrawn="1"/>
        </p:nvSpPr>
        <p:spPr>
          <a:xfrm>
            <a:off x="352329" y="4749557"/>
            <a:ext cx="438927" cy="240033"/>
          </a:xfrm>
          <a:prstGeom prst="rect">
            <a:avLst/>
          </a:prstGeom>
          <a:solidFill>
            <a:srgbClr val="F6C2C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sp>
        <p:nvSpPr>
          <p:cNvPr id="415" name="TextBox 414">
            <a:extLst>
              <a:ext uri="{FF2B5EF4-FFF2-40B4-BE49-F238E27FC236}">
                <a16:creationId xmlns:a16="http://schemas.microsoft.com/office/drawing/2014/main" id="{EA5A87A3-3DB4-4FDF-8767-A67658C4BAC3}"/>
              </a:ext>
            </a:extLst>
          </p:cNvPr>
          <p:cNvSpPr txBox="1"/>
          <p:nvPr userDrawn="1"/>
        </p:nvSpPr>
        <p:spPr>
          <a:xfrm>
            <a:off x="926480" y="4730194"/>
            <a:ext cx="2572691" cy="307777"/>
          </a:xfrm>
          <a:prstGeom prst="rect">
            <a:avLst/>
          </a:prstGeom>
          <a:noFill/>
        </p:spPr>
        <p:txBody>
          <a:bodyPr wrap="square" rtlCol="0">
            <a:spAutoFit/>
          </a:bodyPr>
          <a:lstStyle/>
          <a:p>
            <a:r>
              <a:rPr lang="en-US" sz="1400" b="1" dirty="0">
                <a:solidFill>
                  <a:schemeClr val="tx1"/>
                </a:solidFill>
                <a:latin typeface="Century Gothic" panose="020B0502020202020204" pitchFamily="34" charset="0"/>
              </a:rPr>
              <a:t>RIM European Network</a:t>
            </a:r>
          </a:p>
        </p:txBody>
      </p:sp>
      <p:sp>
        <p:nvSpPr>
          <p:cNvPr id="416" name="Rectangle 415">
            <a:extLst>
              <a:ext uri="{FF2B5EF4-FFF2-40B4-BE49-F238E27FC236}">
                <a16:creationId xmlns:a16="http://schemas.microsoft.com/office/drawing/2014/main" id="{6DFAF84D-CAD3-428E-8F1F-3C3925D921A6}"/>
              </a:ext>
            </a:extLst>
          </p:cNvPr>
          <p:cNvSpPr/>
          <p:nvPr userDrawn="1"/>
        </p:nvSpPr>
        <p:spPr>
          <a:xfrm>
            <a:off x="359199" y="5221556"/>
            <a:ext cx="438927" cy="240033"/>
          </a:xfrm>
          <a:prstGeom prst="rect">
            <a:avLst/>
          </a:prstGeom>
          <a:solidFill>
            <a:srgbClr val="FF58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sp>
        <p:nvSpPr>
          <p:cNvPr id="417" name="Rectangle 416">
            <a:extLst>
              <a:ext uri="{FF2B5EF4-FFF2-40B4-BE49-F238E27FC236}">
                <a16:creationId xmlns:a16="http://schemas.microsoft.com/office/drawing/2014/main" id="{5C35DF94-1D01-4007-A677-964D2FB4F172}"/>
              </a:ext>
            </a:extLst>
          </p:cNvPr>
          <p:cNvSpPr/>
          <p:nvPr userDrawn="1"/>
        </p:nvSpPr>
        <p:spPr>
          <a:xfrm>
            <a:off x="364539" y="5585733"/>
            <a:ext cx="438927" cy="240033"/>
          </a:xfrm>
          <a:prstGeom prst="rect">
            <a:avLst/>
          </a:prstGeom>
          <a:solidFill>
            <a:srgbClr val="DDDDDD"/>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grpSp>
        <p:nvGrpSpPr>
          <p:cNvPr id="418" name="Group 417">
            <a:extLst>
              <a:ext uri="{FF2B5EF4-FFF2-40B4-BE49-F238E27FC236}">
                <a16:creationId xmlns:a16="http://schemas.microsoft.com/office/drawing/2014/main" id="{6B992F58-3112-41FA-8C7B-8555612ED704}"/>
              </a:ext>
            </a:extLst>
          </p:cNvPr>
          <p:cNvGrpSpPr/>
          <p:nvPr userDrawn="1"/>
        </p:nvGrpSpPr>
        <p:grpSpPr>
          <a:xfrm>
            <a:off x="1596721" y="1219335"/>
            <a:ext cx="9960389" cy="5348533"/>
            <a:chOff x="689956" y="1278861"/>
            <a:chExt cx="9897709" cy="5314875"/>
          </a:xfrm>
        </p:grpSpPr>
        <p:sp>
          <p:nvSpPr>
            <p:cNvPr id="419" name="Freeform 328">
              <a:extLst>
                <a:ext uri="{FF2B5EF4-FFF2-40B4-BE49-F238E27FC236}">
                  <a16:creationId xmlns:a16="http://schemas.microsoft.com/office/drawing/2014/main" id="{411BA89A-0F3C-454A-BF91-BA33CB0B85E4}"/>
                </a:ext>
              </a:extLst>
            </p:cNvPr>
            <p:cNvSpPr>
              <a:spLocks/>
            </p:cNvSpPr>
            <p:nvPr/>
          </p:nvSpPr>
          <p:spPr bwMode="auto">
            <a:xfrm>
              <a:off x="3281844" y="6442363"/>
              <a:ext cx="17210" cy="16819"/>
            </a:xfrm>
            <a:custGeom>
              <a:avLst/>
              <a:gdLst>
                <a:gd name="T0" fmla="*/ 18 w 42"/>
                <a:gd name="T1" fmla="*/ 11 h 37"/>
                <a:gd name="T2" fmla="*/ 18 w 42"/>
                <a:gd name="T3" fmla="*/ 11 h 37"/>
                <a:gd name="T4" fmla="*/ 15 w 42"/>
                <a:gd name="T5" fmla="*/ 10 h 37"/>
                <a:gd name="T6" fmla="*/ 9 w 42"/>
                <a:gd name="T7" fmla="*/ 9 h 37"/>
                <a:gd name="T8" fmla="*/ 6 w 42"/>
                <a:gd name="T9" fmla="*/ 9 h 37"/>
                <a:gd name="T10" fmla="*/ 2 w 42"/>
                <a:gd name="T11" fmla="*/ 9 h 37"/>
                <a:gd name="T12" fmla="*/ 0 w 42"/>
                <a:gd name="T13" fmla="*/ 10 h 37"/>
                <a:gd name="T14" fmla="*/ 0 w 42"/>
                <a:gd name="T15" fmla="*/ 13 h 37"/>
                <a:gd name="T16" fmla="*/ 0 w 42"/>
                <a:gd name="T17" fmla="*/ 13 h 37"/>
                <a:gd name="T18" fmla="*/ 1 w 42"/>
                <a:gd name="T19" fmla="*/ 15 h 37"/>
                <a:gd name="T20" fmla="*/ 2 w 42"/>
                <a:gd name="T21" fmla="*/ 17 h 37"/>
                <a:gd name="T22" fmla="*/ 7 w 42"/>
                <a:gd name="T23" fmla="*/ 20 h 37"/>
                <a:gd name="T24" fmla="*/ 11 w 42"/>
                <a:gd name="T25" fmla="*/ 24 h 37"/>
                <a:gd name="T26" fmla="*/ 13 w 42"/>
                <a:gd name="T27" fmla="*/ 26 h 37"/>
                <a:gd name="T28" fmla="*/ 15 w 42"/>
                <a:gd name="T29" fmla="*/ 29 h 37"/>
                <a:gd name="T30" fmla="*/ 15 w 42"/>
                <a:gd name="T31" fmla="*/ 29 h 37"/>
                <a:gd name="T32" fmla="*/ 17 w 42"/>
                <a:gd name="T33" fmla="*/ 34 h 37"/>
                <a:gd name="T34" fmla="*/ 20 w 42"/>
                <a:gd name="T35" fmla="*/ 36 h 37"/>
                <a:gd name="T36" fmla="*/ 22 w 42"/>
                <a:gd name="T37" fmla="*/ 37 h 37"/>
                <a:gd name="T38" fmla="*/ 23 w 42"/>
                <a:gd name="T39" fmla="*/ 36 h 37"/>
                <a:gd name="T40" fmla="*/ 24 w 42"/>
                <a:gd name="T41" fmla="*/ 35 h 37"/>
                <a:gd name="T42" fmla="*/ 25 w 42"/>
                <a:gd name="T43" fmla="*/ 34 h 37"/>
                <a:gd name="T44" fmla="*/ 25 w 42"/>
                <a:gd name="T45" fmla="*/ 34 h 37"/>
                <a:gd name="T46" fmla="*/ 26 w 42"/>
                <a:gd name="T47" fmla="*/ 32 h 37"/>
                <a:gd name="T48" fmla="*/ 27 w 42"/>
                <a:gd name="T49" fmla="*/ 31 h 37"/>
                <a:gd name="T50" fmla="*/ 31 w 42"/>
                <a:gd name="T51" fmla="*/ 29 h 37"/>
                <a:gd name="T52" fmla="*/ 34 w 42"/>
                <a:gd name="T53" fmla="*/ 27 h 37"/>
                <a:gd name="T54" fmla="*/ 35 w 42"/>
                <a:gd name="T55" fmla="*/ 26 h 37"/>
                <a:gd name="T56" fmla="*/ 35 w 42"/>
                <a:gd name="T57" fmla="*/ 24 h 37"/>
                <a:gd name="T58" fmla="*/ 35 w 42"/>
                <a:gd name="T59" fmla="*/ 24 h 37"/>
                <a:gd name="T60" fmla="*/ 36 w 42"/>
                <a:gd name="T61" fmla="*/ 20 h 37"/>
                <a:gd name="T62" fmla="*/ 39 w 42"/>
                <a:gd name="T63" fmla="*/ 16 h 37"/>
                <a:gd name="T64" fmla="*/ 41 w 42"/>
                <a:gd name="T65" fmla="*/ 13 h 37"/>
                <a:gd name="T66" fmla="*/ 42 w 42"/>
                <a:gd name="T67" fmla="*/ 11 h 37"/>
                <a:gd name="T68" fmla="*/ 41 w 42"/>
                <a:gd name="T69" fmla="*/ 9 h 37"/>
                <a:gd name="T70" fmla="*/ 41 w 42"/>
                <a:gd name="T71" fmla="*/ 9 h 37"/>
                <a:gd name="T72" fmla="*/ 39 w 42"/>
                <a:gd name="T73" fmla="*/ 5 h 37"/>
                <a:gd name="T74" fmla="*/ 36 w 42"/>
                <a:gd name="T75" fmla="*/ 1 h 37"/>
                <a:gd name="T76" fmla="*/ 34 w 42"/>
                <a:gd name="T77" fmla="*/ 0 h 37"/>
                <a:gd name="T78" fmla="*/ 33 w 42"/>
                <a:gd name="T79" fmla="*/ 0 h 37"/>
                <a:gd name="T80" fmla="*/ 31 w 42"/>
                <a:gd name="T81" fmla="*/ 1 h 37"/>
                <a:gd name="T82" fmla="*/ 31 w 42"/>
                <a:gd name="T83" fmla="*/ 3 h 37"/>
                <a:gd name="T84" fmla="*/ 31 w 42"/>
                <a:gd name="T85" fmla="*/ 3 h 37"/>
                <a:gd name="T86" fmla="*/ 31 w 42"/>
                <a:gd name="T87" fmla="*/ 8 h 37"/>
                <a:gd name="T88" fmla="*/ 31 w 42"/>
                <a:gd name="T89" fmla="*/ 13 h 37"/>
                <a:gd name="T90" fmla="*/ 32 w 42"/>
                <a:gd name="T91" fmla="*/ 16 h 37"/>
                <a:gd name="T92" fmla="*/ 31 w 42"/>
                <a:gd name="T93" fmla="*/ 17 h 37"/>
                <a:gd name="T94" fmla="*/ 30 w 42"/>
                <a:gd name="T95" fmla="*/ 18 h 37"/>
                <a:gd name="T96" fmla="*/ 28 w 42"/>
                <a:gd name="T97" fmla="*/ 19 h 37"/>
                <a:gd name="T98" fmla="*/ 28 w 42"/>
                <a:gd name="T99" fmla="*/ 19 h 37"/>
                <a:gd name="T100" fmla="*/ 26 w 42"/>
                <a:gd name="T101" fmla="*/ 18 h 37"/>
                <a:gd name="T102" fmla="*/ 24 w 42"/>
                <a:gd name="T103" fmla="*/ 18 h 37"/>
                <a:gd name="T104" fmla="*/ 23 w 42"/>
                <a:gd name="T105" fmla="*/ 16 h 37"/>
                <a:gd name="T106" fmla="*/ 21 w 42"/>
                <a:gd name="T107" fmla="*/ 13 h 37"/>
                <a:gd name="T108" fmla="*/ 20 w 42"/>
                <a:gd name="T109" fmla="*/ 12 h 37"/>
                <a:gd name="T110" fmla="*/ 18 w 42"/>
                <a:gd name="T111" fmla="*/ 11 h 37"/>
                <a:gd name="T112" fmla="*/ 18 w 42"/>
                <a:gd name="T11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7">
                  <a:moveTo>
                    <a:pt x="18" y="11"/>
                  </a:moveTo>
                  <a:lnTo>
                    <a:pt x="18" y="11"/>
                  </a:lnTo>
                  <a:lnTo>
                    <a:pt x="15" y="10"/>
                  </a:lnTo>
                  <a:lnTo>
                    <a:pt x="9" y="9"/>
                  </a:lnTo>
                  <a:lnTo>
                    <a:pt x="6" y="9"/>
                  </a:lnTo>
                  <a:lnTo>
                    <a:pt x="2" y="9"/>
                  </a:lnTo>
                  <a:lnTo>
                    <a:pt x="0" y="10"/>
                  </a:lnTo>
                  <a:lnTo>
                    <a:pt x="0" y="13"/>
                  </a:lnTo>
                  <a:lnTo>
                    <a:pt x="0" y="13"/>
                  </a:lnTo>
                  <a:lnTo>
                    <a:pt x="1" y="15"/>
                  </a:lnTo>
                  <a:lnTo>
                    <a:pt x="2" y="17"/>
                  </a:lnTo>
                  <a:lnTo>
                    <a:pt x="7" y="20"/>
                  </a:lnTo>
                  <a:lnTo>
                    <a:pt x="11" y="24"/>
                  </a:lnTo>
                  <a:lnTo>
                    <a:pt x="13" y="26"/>
                  </a:lnTo>
                  <a:lnTo>
                    <a:pt x="15" y="29"/>
                  </a:lnTo>
                  <a:lnTo>
                    <a:pt x="15" y="29"/>
                  </a:lnTo>
                  <a:lnTo>
                    <a:pt x="17" y="34"/>
                  </a:lnTo>
                  <a:lnTo>
                    <a:pt x="20" y="36"/>
                  </a:lnTo>
                  <a:lnTo>
                    <a:pt x="22" y="37"/>
                  </a:lnTo>
                  <a:lnTo>
                    <a:pt x="23" y="36"/>
                  </a:lnTo>
                  <a:lnTo>
                    <a:pt x="24" y="35"/>
                  </a:lnTo>
                  <a:lnTo>
                    <a:pt x="25" y="34"/>
                  </a:lnTo>
                  <a:lnTo>
                    <a:pt x="25" y="34"/>
                  </a:lnTo>
                  <a:lnTo>
                    <a:pt x="26" y="32"/>
                  </a:lnTo>
                  <a:lnTo>
                    <a:pt x="27" y="31"/>
                  </a:lnTo>
                  <a:lnTo>
                    <a:pt x="31" y="29"/>
                  </a:lnTo>
                  <a:lnTo>
                    <a:pt x="34" y="27"/>
                  </a:lnTo>
                  <a:lnTo>
                    <a:pt x="35" y="26"/>
                  </a:lnTo>
                  <a:lnTo>
                    <a:pt x="35" y="24"/>
                  </a:lnTo>
                  <a:lnTo>
                    <a:pt x="35" y="24"/>
                  </a:lnTo>
                  <a:lnTo>
                    <a:pt x="36" y="20"/>
                  </a:lnTo>
                  <a:lnTo>
                    <a:pt x="39" y="16"/>
                  </a:lnTo>
                  <a:lnTo>
                    <a:pt x="41" y="13"/>
                  </a:lnTo>
                  <a:lnTo>
                    <a:pt x="42" y="11"/>
                  </a:lnTo>
                  <a:lnTo>
                    <a:pt x="41" y="9"/>
                  </a:lnTo>
                  <a:lnTo>
                    <a:pt x="41" y="9"/>
                  </a:lnTo>
                  <a:lnTo>
                    <a:pt x="39" y="5"/>
                  </a:lnTo>
                  <a:lnTo>
                    <a:pt x="36" y="1"/>
                  </a:lnTo>
                  <a:lnTo>
                    <a:pt x="34" y="0"/>
                  </a:lnTo>
                  <a:lnTo>
                    <a:pt x="33" y="0"/>
                  </a:lnTo>
                  <a:lnTo>
                    <a:pt x="31" y="1"/>
                  </a:lnTo>
                  <a:lnTo>
                    <a:pt x="31" y="3"/>
                  </a:lnTo>
                  <a:lnTo>
                    <a:pt x="31" y="3"/>
                  </a:lnTo>
                  <a:lnTo>
                    <a:pt x="31" y="8"/>
                  </a:lnTo>
                  <a:lnTo>
                    <a:pt x="31" y="13"/>
                  </a:lnTo>
                  <a:lnTo>
                    <a:pt x="32" y="16"/>
                  </a:lnTo>
                  <a:lnTo>
                    <a:pt x="31" y="17"/>
                  </a:lnTo>
                  <a:lnTo>
                    <a:pt x="30" y="18"/>
                  </a:lnTo>
                  <a:lnTo>
                    <a:pt x="28" y="19"/>
                  </a:lnTo>
                  <a:lnTo>
                    <a:pt x="28" y="19"/>
                  </a:lnTo>
                  <a:lnTo>
                    <a:pt x="26" y="18"/>
                  </a:lnTo>
                  <a:lnTo>
                    <a:pt x="24" y="18"/>
                  </a:lnTo>
                  <a:lnTo>
                    <a:pt x="23" y="16"/>
                  </a:lnTo>
                  <a:lnTo>
                    <a:pt x="21" y="13"/>
                  </a:lnTo>
                  <a:lnTo>
                    <a:pt x="20" y="12"/>
                  </a:lnTo>
                  <a:lnTo>
                    <a:pt x="18" y="11"/>
                  </a:lnTo>
                  <a:lnTo>
                    <a:pt x="18" y="1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0" name="Freeform 329">
              <a:extLst>
                <a:ext uri="{FF2B5EF4-FFF2-40B4-BE49-F238E27FC236}">
                  <a16:creationId xmlns:a16="http://schemas.microsoft.com/office/drawing/2014/main" id="{2D2DD96F-039E-499A-9BAC-7B97CA110C13}"/>
                </a:ext>
              </a:extLst>
            </p:cNvPr>
            <p:cNvSpPr>
              <a:spLocks/>
            </p:cNvSpPr>
            <p:nvPr/>
          </p:nvSpPr>
          <p:spPr bwMode="auto">
            <a:xfrm>
              <a:off x="3273239" y="6476002"/>
              <a:ext cx="43026" cy="22426"/>
            </a:xfrm>
            <a:custGeom>
              <a:avLst/>
              <a:gdLst>
                <a:gd name="T0" fmla="*/ 36 w 98"/>
                <a:gd name="T1" fmla="*/ 11 h 50"/>
                <a:gd name="T2" fmla="*/ 36 w 98"/>
                <a:gd name="T3" fmla="*/ 11 h 50"/>
                <a:gd name="T4" fmla="*/ 30 w 98"/>
                <a:gd name="T5" fmla="*/ 8 h 50"/>
                <a:gd name="T6" fmla="*/ 17 w 98"/>
                <a:gd name="T7" fmla="*/ 3 h 50"/>
                <a:gd name="T8" fmla="*/ 11 w 98"/>
                <a:gd name="T9" fmla="*/ 1 h 50"/>
                <a:gd name="T10" fmla="*/ 5 w 98"/>
                <a:gd name="T11" fmla="*/ 0 h 50"/>
                <a:gd name="T12" fmla="*/ 1 w 98"/>
                <a:gd name="T13" fmla="*/ 0 h 50"/>
                <a:gd name="T14" fmla="*/ 0 w 98"/>
                <a:gd name="T15" fmla="*/ 1 h 50"/>
                <a:gd name="T16" fmla="*/ 0 w 98"/>
                <a:gd name="T17" fmla="*/ 3 h 50"/>
                <a:gd name="T18" fmla="*/ 0 w 98"/>
                <a:gd name="T19" fmla="*/ 3 h 50"/>
                <a:gd name="T20" fmla="*/ 1 w 98"/>
                <a:gd name="T21" fmla="*/ 9 h 50"/>
                <a:gd name="T22" fmla="*/ 3 w 98"/>
                <a:gd name="T23" fmla="*/ 14 h 50"/>
                <a:gd name="T24" fmla="*/ 7 w 98"/>
                <a:gd name="T25" fmla="*/ 17 h 50"/>
                <a:gd name="T26" fmla="*/ 14 w 98"/>
                <a:gd name="T27" fmla="*/ 19 h 50"/>
                <a:gd name="T28" fmla="*/ 14 w 98"/>
                <a:gd name="T29" fmla="*/ 19 h 50"/>
                <a:gd name="T30" fmla="*/ 31 w 98"/>
                <a:gd name="T31" fmla="*/ 22 h 50"/>
                <a:gd name="T32" fmla="*/ 38 w 98"/>
                <a:gd name="T33" fmla="*/ 24 h 50"/>
                <a:gd name="T34" fmla="*/ 45 w 98"/>
                <a:gd name="T35" fmla="*/ 27 h 50"/>
                <a:gd name="T36" fmla="*/ 45 w 98"/>
                <a:gd name="T37" fmla="*/ 27 h 50"/>
                <a:gd name="T38" fmla="*/ 56 w 98"/>
                <a:gd name="T39" fmla="*/ 33 h 50"/>
                <a:gd name="T40" fmla="*/ 68 w 98"/>
                <a:gd name="T41" fmla="*/ 40 h 50"/>
                <a:gd name="T42" fmla="*/ 68 w 98"/>
                <a:gd name="T43" fmla="*/ 40 h 50"/>
                <a:gd name="T44" fmla="*/ 85 w 98"/>
                <a:gd name="T45" fmla="*/ 47 h 50"/>
                <a:gd name="T46" fmla="*/ 94 w 98"/>
                <a:gd name="T47" fmla="*/ 50 h 50"/>
                <a:gd name="T48" fmla="*/ 97 w 98"/>
                <a:gd name="T49" fmla="*/ 50 h 50"/>
                <a:gd name="T50" fmla="*/ 98 w 98"/>
                <a:gd name="T51" fmla="*/ 49 h 50"/>
                <a:gd name="T52" fmla="*/ 98 w 98"/>
                <a:gd name="T53" fmla="*/ 49 h 50"/>
                <a:gd name="T54" fmla="*/ 98 w 98"/>
                <a:gd name="T55" fmla="*/ 45 h 50"/>
                <a:gd name="T56" fmla="*/ 96 w 98"/>
                <a:gd name="T57" fmla="*/ 41 h 50"/>
                <a:gd name="T58" fmla="*/ 91 w 98"/>
                <a:gd name="T59" fmla="*/ 35 h 50"/>
                <a:gd name="T60" fmla="*/ 83 w 98"/>
                <a:gd name="T61" fmla="*/ 32 h 50"/>
                <a:gd name="T62" fmla="*/ 83 w 98"/>
                <a:gd name="T63" fmla="*/ 32 h 50"/>
                <a:gd name="T64" fmla="*/ 66 w 98"/>
                <a:gd name="T65" fmla="*/ 26 h 50"/>
                <a:gd name="T66" fmla="*/ 59 w 98"/>
                <a:gd name="T67" fmla="*/ 23 h 50"/>
                <a:gd name="T68" fmla="*/ 54 w 98"/>
                <a:gd name="T69" fmla="*/ 20 h 50"/>
                <a:gd name="T70" fmla="*/ 54 w 98"/>
                <a:gd name="T71" fmla="*/ 20 h 50"/>
                <a:gd name="T72" fmla="*/ 52 w 98"/>
                <a:gd name="T73" fmla="*/ 17 h 50"/>
                <a:gd name="T74" fmla="*/ 48 w 98"/>
                <a:gd name="T75" fmla="*/ 15 h 50"/>
                <a:gd name="T76" fmla="*/ 36 w 98"/>
                <a:gd name="T77" fmla="*/ 11 h 50"/>
                <a:gd name="T78" fmla="*/ 36 w 98"/>
                <a:gd name="T7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50">
                  <a:moveTo>
                    <a:pt x="36" y="11"/>
                  </a:moveTo>
                  <a:lnTo>
                    <a:pt x="36" y="11"/>
                  </a:lnTo>
                  <a:lnTo>
                    <a:pt x="30" y="8"/>
                  </a:lnTo>
                  <a:lnTo>
                    <a:pt x="17" y="3"/>
                  </a:lnTo>
                  <a:lnTo>
                    <a:pt x="11" y="1"/>
                  </a:lnTo>
                  <a:lnTo>
                    <a:pt x="5" y="0"/>
                  </a:lnTo>
                  <a:lnTo>
                    <a:pt x="1" y="0"/>
                  </a:lnTo>
                  <a:lnTo>
                    <a:pt x="0" y="1"/>
                  </a:lnTo>
                  <a:lnTo>
                    <a:pt x="0" y="3"/>
                  </a:lnTo>
                  <a:lnTo>
                    <a:pt x="0" y="3"/>
                  </a:lnTo>
                  <a:lnTo>
                    <a:pt x="1" y="9"/>
                  </a:lnTo>
                  <a:lnTo>
                    <a:pt x="3" y="14"/>
                  </a:lnTo>
                  <a:lnTo>
                    <a:pt x="7" y="17"/>
                  </a:lnTo>
                  <a:lnTo>
                    <a:pt x="14" y="19"/>
                  </a:lnTo>
                  <a:lnTo>
                    <a:pt x="14" y="19"/>
                  </a:lnTo>
                  <a:lnTo>
                    <a:pt x="31" y="22"/>
                  </a:lnTo>
                  <a:lnTo>
                    <a:pt x="38" y="24"/>
                  </a:lnTo>
                  <a:lnTo>
                    <a:pt x="45" y="27"/>
                  </a:lnTo>
                  <a:lnTo>
                    <a:pt x="45" y="27"/>
                  </a:lnTo>
                  <a:lnTo>
                    <a:pt x="56" y="33"/>
                  </a:lnTo>
                  <a:lnTo>
                    <a:pt x="68" y="40"/>
                  </a:lnTo>
                  <a:lnTo>
                    <a:pt x="68" y="40"/>
                  </a:lnTo>
                  <a:lnTo>
                    <a:pt x="85" y="47"/>
                  </a:lnTo>
                  <a:lnTo>
                    <a:pt x="94" y="50"/>
                  </a:lnTo>
                  <a:lnTo>
                    <a:pt x="97" y="50"/>
                  </a:lnTo>
                  <a:lnTo>
                    <a:pt x="98" y="49"/>
                  </a:lnTo>
                  <a:lnTo>
                    <a:pt x="98" y="49"/>
                  </a:lnTo>
                  <a:lnTo>
                    <a:pt x="98" y="45"/>
                  </a:lnTo>
                  <a:lnTo>
                    <a:pt x="96" y="41"/>
                  </a:lnTo>
                  <a:lnTo>
                    <a:pt x="91" y="35"/>
                  </a:lnTo>
                  <a:lnTo>
                    <a:pt x="83" y="32"/>
                  </a:lnTo>
                  <a:lnTo>
                    <a:pt x="83" y="32"/>
                  </a:lnTo>
                  <a:lnTo>
                    <a:pt x="66" y="26"/>
                  </a:lnTo>
                  <a:lnTo>
                    <a:pt x="59" y="23"/>
                  </a:lnTo>
                  <a:lnTo>
                    <a:pt x="54" y="20"/>
                  </a:lnTo>
                  <a:lnTo>
                    <a:pt x="54" y="20"/>
                  </a:lnTo>
                  <a:lnTo>
                    <a:pt x="52" y="17"/>
                  </a:lnTo>
                  <a:lnTo>
                    <a:pt x="48" y="15"/>
                  </a:lnTo>
                  <a:lnTo>
                    <a:pt x="36" y="11"/>
                  </a:lnTo>
                  <a:lnTo>
                    <a:pt x="36" y="1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1" name="Freeform 330">
              <a:extLst>
                <a:ext uri="{FF2B5EF4-FFF2-40B4-BE49-F238E27FC236}">
                  <a16:creationId xmlns:a16="http://schemas.microsoft.com/office/drawing/2014/main" id="{4947D8C1-4DAF-4C36-A1F9-4EA90F19B029}"/>
                </a:ext>
              </a:extLst>
            </p:cNvPr>
            <p:cNvSpPr>
              <a:spLocks/>
            </p:cNvSpPr>
            <p:nvPr/>
          </p:nvSpPr>
          <p:spPr bwMode="auto">
            <a:xfrm>
              <a:off x="3338638" y="6466657"/>
              <a:ext cx="165222" cy="127079"/>
            </a:xfrm>
            <a:custGeom>
              <a:avLst/>
              <a:gdLst>
                <a:gd name="T0" fmla="*/ 347 w 383"/>
                <a:gd name="T1" fmla="*/ 206 h 273"/>
                <a:gd name="T2" fmla="*/ 321 w 383"/>
                <a:gd name="T3" fmla="*/ 206 h 273"/>
                <a:gd name="T4" fmla="*/ 288 w 383"/>
                <a:gd name="T5" fmla="*/ 205 h 273"/>
                <a:gd name="T6" fmla="*/ 257 w 383"/>
                <a:gd name="T7" fmla="*/ 203 h 273"/>
                <a:gd name="T8" fmla="*/ 237 w 383"/>
                <a:gd name="T9" fmla="*/ 3 h 273"/>
                <a:gd name="T10" fmla="*/ 217 w 383"/>
                <a:gd name="T11" fmla="*/ 4 h 273"/>
                <a:gd name="T12" fmla="*/ 192 w 383"/>
                <a:gd name="T13" fmla="*/ 2 h 273"/>
                <a:gd name="T14" fmla="*/ 175 w 383"/>
                <a:gd name="T15" fmla="*/ 13 h 273"/>
                <a:gd name="T16" fmla="*/ 152 w 383"/>
                <a:gd name="T17" fmla="*/ 21 h 273"/>
                <a:gd name="T18" fmla="*/ 135 w 383"/>
                <a:gd name="T19" fmla="*/ 32 h 273"/>
                <a:gd name="T20" fmla="*/ 121 w 383"/>
                <a:gd name="T21" fmla="*/ 41 h 273"/>
                <a:gd name="T22" fmla="*/ 135 w 383"/>
                <a:gd name="T23" fmla="*/ 77 h 273"/>
                <a:gd name="T24" fmla="*/ 156 w 383"/>
                <a:gd name="T25" fmla="*/ 69 h 273"/>
                <a:gd name="T26" fmla="*/ 178 w 383"/>
                <a:gd name="T27" fmla="*/ 67 h 273"/>
                <a:gd name="T28" fmla="*/ 187 w 383"/>
                <a:gd name="T29" fmla="*/ 76 h 273"/>
                <a:gd name="T30" fmla="*/ 168 w 383"/>
                <a:gd name="T31" fmla="*/ 92 h 273"/>
                <a:gd name="T32" fmla="*/ 142 w 383"/>
                <a:gd name="T33" fmla="*/ 107 h 273"/>
                <a:gd name="T34" fmla="*/ 153 w 383"/>
                <a:gd name="T35" fmla="*/ 132 h 273"/>
                <a:gd name="T36" fmla="*/ 176 w 383"/>
                <a:gd name="T37" fmla="*/ 149 h 273"/>
                <a:gd name="T38" fmla="*/ 136 w 383"/>
                <a:gd name="T39" fmla="*/ 152 h 273"/>
                <a:gd name="T40" fmla="*/ 129 w 383"/>
                <a:gd name="T41" fmla="*/ 129 h 273"/>
                <a:gd name="T42" fmla="*/ 110 w 383"/>
                <a:gd name="T43" fmla="*/ 89 h 273"/>
                <a:gd name="T44" fmla="*/ 87 w 383"/>
                <a:gd name="T45" fmla="*/ 115 h 273"/>
                <a:gd name="T46" fmla="*/ 102 w 383"/>
                <a:gd name="T47" fmla="*/ 135 h 273"/>
                <a:gd name="T48" fmla="*/ 102 w 383"/>
                <a:gd name="T49" fmla="*/ 146 h 273"/>
                <a:gd name="T50" fmla="*/ 85 w 383"/>
                <a:gd name="T51" fmla="*/ 139 h 273"/>
                <a:gd name="T52" fmla="*/ 48 w 383"/>
                <a:gd name="T53" fmla="*/ 118 h 273"/>
                <a:gd name="T54" fmla="*/ 17 w 383"/>
                <a:gd name="T55" fmla="*/ 115 h 273"/>
                <a:gd name="T56" fmla="*/ 0 w 383"/>
                <a:gd name="T57" fmla="*/ 141 h 273"/>
                <a:gd name="T58" fmla="*/ 14 w 383"/>
                <a:gd name="T59" fmla="*/ 137 h 273"/>
                <a:gd name="T60" fmla="*/ 32 w 383"/>
                <a:gd name="T61" fmla="*/ 138 h 273"/>
                <a:gd name="T62" fmla="*/ 46 w 383"/>
                <a:gd name="T63" fmla="*/ 136 h 273"/>
                <a:gd name="T64" fmla="*/ 64 w 383"/>
                <a:gd name="T65" fmla="*/ 158 h 273"/>
                <a:gd name="T66" fmla="*/ 48 w 383"/>
                <a:gd name="T67" fmla="*/ 170 h 273"/>
                <a:gd name="T68" fmla="*/ 20 w 383"/>
                <a:gd name="T69" fmla="*/ 166 h 273"/>
                <a:gd name="T70" fmla="*/ 23 w 383"/>
                <a:gd name="T71" fmla="*/ 181 h 273"/>
                <a:gd name="T72" fmla="*/ 65 w 383"/>
                <a:gd name="T73" fmla="*/ 182 h 273"/>
                <a:gd name="T74" fmla="*/ 74 w 383"/>
                <a:gd name="T75" fmla="*/ 192 h 273"/>
                <a:gd name="T76" fmla="*/ 66 w 383"/>
                <a:gd name="T77" fmla="*/ 206 h 273"/>
                <a:gd name="T78" fmla="*/ 117 w 383"/>
                <a:gd name="T79" fmla="*/ 228 h 273"/>
                <a:gd name="T80" fmla="*/ 125 w 383"/>
                <a:gd name="T81" fmla="*/ 208 h 273"/>
                <a:gd name="T82" fmla="*/ 154 w 383"/>
                <a:gd name="T83" fmla="*/ 200 h 273"/>
                <a:gd name="T84" fmla="*/ 155 w 383"/>
                <a:gd name="T85" fmla="*/ 215 h 273"/>
                <a:gd name="T86" fmla="*/ 167 w 383"/>
                <a:gd name="T87" fmla="*/ 238 h 273"/>
                <a:gd name="T88" fmla="*/ 205 w 383"/>
                <a:gd name="T89" fmla="*/ 256 h 273"/>
                <a:gd name="T90" fmla="*/ 199 w 383"/>
                <a:gd name="T91" fmla="*/ 241 h 273"/>
                <a:gd name="T92" fmla="*/ 208 w 383"/>
                <a:gd name="T93" fmla="*/ 233 h 273"/>
                <a:gd name="T94" fmla="*/ 240 w 383"/>
                <a:gd name="T95" fmla="*/ 251 h 273"/>
                <a:gd name="T96" fmla="*/ 272 w 383"/>
                <a:gd name="T97" fmla="*/ 270 h 273"/>
                <a:gd name="T98" fmla="*/ 281 w 383"/>
                <a:gd name="T99" fmla="*/ 263 h 273"/>
                <a:gd name="T100" fmla="*/ 256 w 383"/>
                <a:gd name="T101" fmla="*/ 229 h 273"/>
                <a:gd name="T102" fmla="*/ 266 w 383"/>
                <a:gd name="T103" fmla="*/ 211 h 273"/>
                <a:gd name="T104" fmla="*/ 283 w 383"/>
                <a:gd name="T105" fmla="*/ 236 h 273"/>
                <a:gd name="T106" fmla="*/ 312 w 383"/>
                <a:gd name="T107" fmla="*/ 229 h 273"/>
                <a:gd name="T108" fmla="*/ 331 w 383"/>
                <a:gd name="T109" fmla="*/ 243 h 273"/>
                <a:gd name="T110" fmla="*/ 333 w 383"/>
                <a:gd name="T111" fmla="*/ 226 h 273"/>
                <a:gd name="T112" fmla="*/ 329 w 383"/>
                <a:gd name="T113" fmla="*/ 205 h 273"/>
                <a:gd name="T114" fmla="*/ 364 w 383"/>
                <a:gd name="T115" fmla="*/ 229 h 273"/>
                <a:gd name="T116" fmla="*/ 383 w 383"/>
                <a:gd name="T117" fmla="*/ 23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3" h="273">
                  <a:moveTo>
                    <a:pt x="375" y="224"/>
                  </a:moveTo>
                  <a:lnTo>
                    <a:pt x="375" y="224"/>
                  </a:lnTo>
                  <a:lnTo>
                    <a:pt x="363" y="218"/>
                  </a:lnTo>
                  <a:lnTo>
                    <a:pt x="355" y="213"/>
                  </a:lnTo>
                  <a:lnTo>
                    <a:pt x="351" y="210"/>
                  </a:lnTo>
                  <a:lnTo>
                    <a:pt x="347" y="206"/>
                  </a:lnTo>
                  <a:lnTo>
                    <a:pt x="347" y="206"/>
                  </a:lnTo>
                  <a:lnTo>
                    <a:pt x="344" y="203"/>
                  </a:lnTo>
                  <a:lnTo>
                    <a:pt x="340" y="201"/>
                  </a:lnTo>
                  <a:lnTo>
                    <a:pt x="336" y="200"/>
                  </a:lnTo>
                  <a:lnTo>
                    <a:pt x="333" y="200"/>
                  </a:lnTo>
                  <a:lnTo>
                    <a:pt x="329" y="201"/>
                  </a:lnTo>
                  <a:lnTo>
                    <a:pt x="326" y="202"/>
                  </a:lnTo>
                  <a:lnTo>
                    <a:pt x="321" y="206"/>
                  </a:lnTo>
                  <a:lnTo>
                    <a:pt x="321" y="206"/>
                  </a:lnTo>
                  <a:lnTo>
                    <a:pt x="318" y="207"/>
                  </a:lnTo>
                  <a:lnTo>
                    <a:pt x="315" y="208"/>
                  </a:lnTo>
                  <a:lnTo>
                    <a:pt x="306" y="209"/>
                  </a:lnTo>
                  <a:lnTo>
                    <a:pt x="296" y="208"/>
                  </a:lnTo>
                  <a:lnTo>
                    <a:pt x="288" y="205"/>
                  </a:lnTo>
                  <a:lnTo>
                    <a:pt x="288" y="205"/>
                  </a:lnTo>
                  <a:lnTo>
                    <a:pt x="281" y="202"/>
                  </a:lnTo>
                  <a:lnTo>
                    <a:pt x="275" y="200"/>
                  </a:lnTo>
                  <a:lnTo>
                    <a:pt x="268" y="200"/>
                  </a:lnTo>
                  <a:lnTo>
                    <a:pt x="264" y="201"/>
                  </a:lnTo>
                  <a:lnTo>
                    <a:pt x="261" y="202"/>
                  </a:lnTo>
                  <a:lnTo>
                    <a:pt x="261" y="202"/>
                  </a:lnTo>
                  <a:lnTo>
                    <a:pt x="257" y="203"/>
                  </a:lnTo>
                  <a:lnTo>
                    <a:pt x="253" y="203"/>
                  </a:lnTo>
                  <a:lnTo>
                    <a:pt x="249" y="202"/>
                  </a:lnTo>
                  <a:lnTo>
                    <a:pt x="245" y="200"/>
                  </a:lnTo>
                  <a:lnTo>
                    <a:pt x="239" y="196"/>
                  </a:lnTo>
                  <a:lnTo>
                    <a:pt x="237" y="194"/>
                  </a:lnTo>
                  <a:lnTo>
                    <a:pt x="237" y="3"/>
                  </a:lnTo>
                  <a:lnTo>
                    <a:pt x="237" y="3"/>
                  </a:lnTo>
                  <a:lnTo>
                    <a:pt x="233" y="1"/>
                  </a:lnTo>
                  <a:lnTo>
                    <a:pt x="231" y="0"/>
                  </a:lnTo>
                  <a:lnTo>
                    <a:pt x="227" y="1"/>
                  </a:lnTo>
                  <a:lnTo>
                    <a:pt x="227" y="1"/>
                  </a:lnTo>
                  <a:lnTo>
                    <a:pt x="223" y="1"/>
                  </a:lnTo>
                  <a:lnTo>
                    <a:pt x="220" y="2"/>
                  </a:lnTo>
                  <a:lnTo>
                    <a:pt x="217" y="4"/>
                  </a:lnTo>
                  <a:lnTo>
                    <a:pt x="214" y="6"/>
                  </a:lnTo>
                  <a:lnTo>
                    <a:pt x="211" y="6"/>
                  </a:lnTo>
                  <a:lnTo>
                    <a:pt x="207" y="6"/>
                  </a:lnTo>
                  <a:lnTo>
                    <a:pt x="207" y="6"/>
                  </a:lnTo>
                  <a:lnTo>
                    <a:pt x="201" y="5"/>
                  </a:lnTo>
                  <a:lnTo>
                    <a:pt x="196" y="3"/>
                  </a:lnTo>
                  <a:lnTo>
                    <a:pt x="192" y="2"/>
                  </a:lnTo>
                  <a:lnTo>
                    <a:pt x="189" y="1"/>
                  </a:lnTo>
                  <a:lnTo>
                    <a:pt x="189" y="1"/>
                  </a:lnTo>
                  <a:lnTo>
                    <a:pt x="182" y="2"/>
                  </a:lnTo>
                  <a:lnTo>
                    <a:pt x="179" y="3"/>
                  </a:lnTo>
                  <a:lnTo>
                    <a:pt x="177" y="4"/>
                  </a:lnTo>
                  <a:lnTo>
                    <a:pt x="177" y="4"/>
                  </a:lnTo>
                  <a:lnTo>
                    <a:pt x="175" y="13"/>
                  </a:lnTo>
                  <a:lnTo>
                    <a:pt x="174" y="16"/>
                  </a:lnTo>
                  <a:lnTo>
                    <a:pt x="172" y="19"/>
                  </a:lnTo>
                  <a:lnTo>
                    <a:pt x="170" y="20"/>
                  </a:lnTo>
                  <a:lnTo>
                    <a:pt x="167" y="21"/>
                  </a:lnTo>
                  <a:lnTo>
                    <a:pt x="167" y="21"/>
                  </a:lnTo>
                  <a:lnTo>
                    <a:pt x="162" y="21"/>
                  </a:lnTo>
                  <a:lnTo>
                    <a:pt x="152" y="21"/>
                  </a:lnTo>
                  <a:lnTo>
                    <a:pt x="146" y="21"/>
                  </a:lnTo>
                  <a:lnTo>
                    <a:pt x="141" y="23"/>
                  </a:lnTo>
                  <a:lnTo>
                    <a:pt x="137" y="25"/>
                  </a:lnTo>
                  <a:lnTo>
                    <a:pt x="136" y="27"/>
                  </a:lnTo>
                  <a:lnTo>
                    <a:pt x="136" y="29"/>
                  </a:lnTo>
                  <a:lnTo>
                    <a:pt x="136" y="29"/>
                  </a:lnTo>
                  <a:lnTo>
                    <a:pt x="135" y="32"/>
                  </a:lnTo>
                  <a:lnTo>
                    <a:pt x="133" y="34"/>
                  </a:lnTo>
                  <a:lnTo>
                    <a:pt x="130" y="35"/>
                  </a:lnTo>
                  <a:lnTo>
                    <a:pt x="128" y="35"/>
                  </a:lnTo>
                  <a:lnTo>
                    <a:pt x="124" y="36"/>
                  </a:lnTo>
                  <a:lnTo>
                    <a:pt x="122" y="37"/>
                  </a:lnTo>
                  <a:lnTo>
                    <a:pt x="121" y="39"/>
                  </a:lnTo>
                  <a:lnTo>
                    <a:pt x="121" y="41"/>
                  </a:lnTo>
                  <a:lnTo>
                    <a:pt x="121" y="41"/>
                  </a:lnTo>
                  <a:lnTo>
                    <a:pt x="122" y="51"/>
                  </a:lnTo>
                  <a:lnTo>
                    <a:pt x="124" y="63"/>
                  </a:lnTo>
                  <a:lnTo>
                    <a:pt x="125" y="68"/>
                  </a:lnTo>
                  <a:lnTo>
                    <a:pt x="128" y="73"/>
                  </a:lnTo>
                  <a:lnTo>
                    <a:pt x="131" y="76"/>
                  </a:lnTo>
                  <a:lnTo>
                    <a:pt x="135" y="77"/>
                  </a:lnTo>
                  <a:lnTo>
                    <a:pt x="135" y="77"/>
                  </a:lnTo>
                  <a:lnTo>
                    <a:pt x="142" y="77"/>
                  </a:lnTo>
                  <a:lnTo>
                    <a:pt x="148" y="76"/>
                  </a:lnTo>
                  <a:lnTo>
                    <a:pt x="153" y="74"/>
                  </a:lnTo>
                  <a:lnTo>
                    <a:pt x="155" y="72"/>
                  </a:lnTo>
                  <a:lnTo>
                    <a:pt x="156" y="69"/>
                  </a:lnTo>
                  <a:lnTo>
                    <a:pt x="156" y="69"/>
                  </a:lnTo>
                  <a:lnTo>
                    <a:pt x="158" y="67"/>
                  </a:lnTo>
                  <a:lnTo>
                    <a:pt x="160" y="66"/>
                  </a:lnTo>
                  <a:lnTo>
                    <a:pt x="163" y="65"/>
                  </a:lnTo>
                  <a:lnTo>
                    <a:pt x="166" y="65"/>
                  </a:lnTo>
                  <a:lnTo>
                    <a:pt x="172" y="66"/>
                  </a:lnTo>
                  <a:lnTo>
                    <a:pt x="178" y="67"/>
                  </a:lnTo>
                  <a:lnTo>
                    <a:pt x="178" y="67"/>
                  </a:lnTo>
                  <a:lnTo>
                    <a:pt x="183" y="67"/>
                  </a:lnTo>
                  <a:lnTo>
                    <a:pt x="187" y="68"/>
                  </a:lnTo>
                  <a:lnTo>
                    <a:pt x="188" y="69"/>
                  </a:lnTo>
                  <a:lnTo>
                    <a:pt x="189" y="71"/>
                  </a:lnTo>
                  <a:lnTo>
                    <a:pt x="189" y="73"/>
                  </a:lnTo>
                  <a:lnTo>
                    <a:pt x="187" y="76"/>
                  </a:lnTo>
                  <a:lnTo>
                    <a:pt x="187" y="76"/>
                  </a:lnTo>
                  <a:lnTo>
                    <a:pt x="184" y="82"/>
                  </a:lnTo>
                  <a:lnTo>
                    <a:pt x="180" y="87"/>
                  </a:lnTo>
                  <a:lnTo>
                    <a:pt x="178" y="89"/>
                  </a:lnTo>
                  <a:lnTo>
                    <a:pt x="175" y="90"/>
                  </a:lnTo>
                  <a:lnTo>
                    <a:pt x="172" y="91"/>
                  </a:lnTo>
                  <a:lnTo>
                    <a:pt x="168" y="92"/>
                  </a:lnTo>
                  <a:lnTo>
                    <a:pt x="168" y="92"/>
                  </a:lnTo>
                  <a:lnTo>
                    <a:pt x="159" y="93"/>
                  </a:lnTo>
                  <a:lnTo>
                    <a:pt x="150" y="96"/>
                  </a:lnTo>
                  <a:lnTo>
                    <a:pt x="147" y="98"/>
                  </a:lnTo>
                  <a:lnTo>
                    <a:pt x="144" y="101"/>
                  </a:lnTo>
                  <a:lnTo>
                    <a:pt x="142" y="104"/>
                  </a:lnTo>
                  <a:lnTo>
                    <a:pt x="142" y="107"/>
                  </a:lnTo>
                  <a:lnTo>
                    <a:pt x="142" y="107"/>
                  </a:lnTo>
                  <a:lnTo>
                    <a:pt x="142" y="114"/>
                  </a:lnTo>
                  <a:lnTo>
                    <a:pt x="142" y="121"/>
                  </a:lnTo>
                  <a:lnTo>
                    <a:pt x="143" y="124"/>
                  </a:lnTo>
                  <a:lnTo>
                    <a:pt x="145" y="127"/>
                  </a:lnTo>
                  <a:lnTo>
                    <a:pt x="148" y="130"/>
                  </a:lnTo>
                  <a:lnTo>
                    <a:pt x="153" y="132"/>
                  </a:lnTo>
                  <a:lnTo>
                    <a:pt x="153" y="132"/>
                  </a:lnTo>
                  <a:lnTo>
                    <a:pt x="159" y="134"/>
                  </a:lnTo>
                  <a:lnTo>
                    <a:pt x="164" y="136"/>
                  </a:lnTo>
                  <a:lnTo>
                    <a:pt x="168" y="138"/>
                  </a:lnTo>
                  <a:lnTo>
                    <a:pt x="172" y="141"/>
                  </a:lnTo>
                  <a:lnTo>
                    <a:pt x="174" y="145"/>
                  </a:lnTo>
                  <a:lnTo>
                    <a:pt x="176" y="147"/>
                  </a:lnTo>
                  <a:lnTo>
                    <a:pt x="176" y="149"/>
                  </a:lnTo>
                  <a:lnTo>
                    <a:pt x="174" y="151"/>
                  </a:lnTo>
                  <a:lnTo>
                    <a:pt x="174" y="151"/>
                  </a:lnTo>
                  <a:lnTo>
                    <a:pt x="167" y="153"/>
                  </a:lnTo>
                  <a:lnTo>
                    <a:pt x="156" y="155"/>
                  </a:lnTo>
                  <a:lnTo>
                    <a:pt x="145" y="155"/>
                  </a:lnTo>
                  <a:lnTo>
                    <a:pt x="140" y="154"/>
                  </a:lnTo>
                  <a:lnTo>
                    <a:pt x="136" y="152"/>
                  </a:lnTo>
                  <a:lnTo>
                    <a:pt x="136" y="152"/>
                  </a:lnTo>
                  <a:lnTo>
                    <a:pt x="130" y="148"/>
                  </a:lnTo>
                  <a:lnTo>
                    <a:pt x="126" y="143"/>
                  </a:lnTo>
                  <a:lnTo>
                    <a:pt x="126" y="138"/>
                  </a:lnTo>
                  <a:lnTo>
                    <a:pt x="128" y="132"/>
                  </a:lnTo>
                  <a:lnTo>
                    <a:pt x="128" y="132"/>
                  </a:lnTo>
                  <a:lnTo>
                    <a:pt x="129" y="129"/>
                  </a:lnTo>
                  <a:lnTo>
                    <a:pt x="129" y="126"/>
                  </a:lnTo>
                  <a:lnTo>
                    <a:pt x="128" y="121"/>
                  </a:lnTo>
                  <a:lnTo>
                    <a:pt x="123" y="111"/>
                  </a:lnTo>
                  <a:lnTo>
                    <a:pt x="123" y="111"/>
                  </a:lnTo>
                  <a:lnTo>
                    <a:pt x="120" y="105"/>
                  </a:lnTo>
                  <a:lnTo>
                    <a:pt x="116" y="98"/>
                  </a:lnTo>
                  <a:lnTo>
                    <a:pt x="110" y="89"/>
                  </a:lnTo>
                  <a:lnTo>
                    <a:pt x="110" y="89"/>
                  </a:lnTo>
                  <a:lnTo>
                    <a:pt x="108" y="96"/>
                  </a:lnTo>
                  <a:lnTo>
                    <a:pt x="105" y="102"/>
                  </a:lnTo>
                  <a:lnTo>
                    <a:pt x="100" y="107"/>
                  </a:lnTo>
                  <a:lnTo>
                    <a:pt x="100" y="107"/>
                  </a:lnTo>
                  <a:lnTo>
                    <a:pt x="94" y="111"/>
                  </a:lnTo>
                  <a:lnTo>
                    <a:pt x="87" y="115"/>
                  </a:lnTo>
                  <a:lnTo>
                    <a:pt x="85" y="117"/>
                  </a:lnTo>
                  <a:lnTo>
                    <a:pt x="83" y="120"/>
                  </a:lnTo>
                  <a:lnTo>
                    <a:pt x="84" y="123"/>
                  </a:lnTo>
                  <a:lnTo>
                    <a:pt x="87" y="126"/>
                  </a:lnTo>
                  <a:lnTo>
                    <a:pt x="87" y="126"/>
                  </a:lnTo>
                  <a:lnTo>
                    <a:pt x="96" y="132"/>
                  </a:lnTo>
                  <a:lnTo>
                    <a:pt x="102" y="135"/>
                  </a:lnTo>
                  <a:lnTo>
                    <a:pt x="104" y="136"/>
                  </a:lnTo>
                  <a:lnTo>
                    <a:pt x="105" y="137"/>
                  </a:lnTo>
                  <a:lnTo>
                    <a:pt x="106" y="139"/>
                  </a:lnTo>
                  <a:lnTo>
                    <a:pt x="106" y="141"/>
                  </a:lnTo>
                  <a:lnTo>
                    <a:pt x="106" y="141"/>
                  </a:lnTo>
                  <a:lnTo>
                    <a:pt x="104" y="145"/>
                  </a:lnTo>
                  <a:lnTo>
                    <a:pt x="102" y="146"/>
                  </a:lnTo>
                  <a:lnTo>
                    <a:pt x="100" y="147"/>
                  </a:lnTo>
                  <a:lnTo>
                    <a:pt x="97" y="147"/>
                  </a:lnTo>
                  <a:lnTo>
                    <a:pt x="93" y="146"/>
                  </a:lnTo>
                  <a:lnTo>
                    <a:pt x="90" y="145"/>
                  </a:lnTo>
                  <a:lnTo>
                    <a:pt x="88" y="142"/>
                  </a:lnTo>
                  <a:lnTo>
                    <a:pt x="85" y="139"/>
                  </a:lnTo>
                  <a:lnTo>
                    <a:pt x="85" y="139"/>
                  </a:lnTo>
                  <a:lnTo>
                    <a:pt x="81" y="134"/>
                  </a:lnTo>
                  <a:lnTo>
                    <a:pt x="76" y="129"/>
                  </a:lnTo>
                  <a:lnTo>
                    <a:pt x="71" y="124"/>
                  </a:lnTo>
                  <a:lnTo>
                    <a:pt x="64" y="121"/>
                  </a:lnTo>
                  <a:lnTo>
                    <a:pt x="64" y="121"/>
                  </a:lnTo>
                  <a:lnTo>
                    <a:pt x="56" y="119"/>
                  </a:lnTo>
                  <a:lnTo>
                    <a:pt x="48" y="118"/>
                  </a:lnTo>
                  <a:lnTo>
                    <a:pt x="39" y="118"/>
                  </a:lnTo>
                  <a:lnTo>
                    <a:pt x="32" y="118"/>
                  </a:lnTo>
                  <a:lnTo>
                    <a:pt x="32" y="118"/>
                  </a:lnTo>
                  <a:lnTo>
                    <a:pt x="25" y="116"/>
                  </a:lnTo>
                  <a:lnTo>
                    <a:pt x="21" y="115"/>
                  </a:lnTo>
                  <a:lnTo>
                    <a:pt x="19" y="114"/>
                  </a:lnTo>
                  <a:lnTo>
                    <a:pt x="17" y="115"/>
                  </a:lnTo>
                  <a:lnTo>
                    <a:pt x="16" y="116"/>
                  </a:lnTo>
                  <a:lnTo>
                    <a:pt x="14" y="119"/>
                  </a:lnTo>
                  <a:lnTo>
                    <a:pt x="14" y="119"/>
                  </a:lnTo>
                  <a:lnTo>
                    <a:pt x="9" y="126"/>
                  </a:lnTo>
                  <a:lnTo>
                    <a:pt x="3" y="134"/>
                  </a:lnTo>
                  <a:lnTo>
                    <a:pt x="1" y="138"/>
                  </a:lnTo>
                  <a:lnTo>
                    <a:pt x="0" y="141"/>
                  </a:lnTo>
                  <a:lnTo>
                    <a:pt x="0" y="143"/>
                  </a:lnTo>
                  <a:lnTo>
                    <a:pt x="3" y="146"/>
                  </a:lnTo>
                  <a:lnTo>
                    <a:pt x="3" y="146"/>
                  </a:lnTo>
                  <a:lnTo>
                    <a:pt x="6" y="146"/>
                  </a:lnTo>
                  <a:lnTo>
                    <a:pt x="8" y="145"/>
                  </a:lnTo>
                  <a:lnTo>
                    <a:pt x="11" y="140"/>
                  </a:lnTo>
                  <a:lnTo>
                    <a:pt x="14" y="137"/>
                  </a:lnTo>
                  <a:lnTo>
                    <a:pt x="15" y="137"/>
                  </a:lnTo>
                  <a:lnTo>
                    <a:pt x="18" y="138"/>
                  </a:lnTo>
                  <a:lnTo>
                    <a:pt x="18" y="138"/>
                  </a:lnTo>
                  <a:lnTo>
                    <a:pt x="22" y="141"/>
                  </a:lnTo>
                  <a:lnTo>
                    <a:pt x="26" y="142"/>
                  </a:lnTo>
                  <a:lnTo>
                    <a:pt x="29" y="141"/>
                  </a:lnTo>
                  <a:lnTo>
                    <a:pt x="32" y="138"/>
                  </a:lnTo>
                  <a:lnTo>
                    <a:pt x="32" y="138"/>
                  </a:lnTo>
                  <a:lnTo>
                    <a:pt x="34" y="135"/>
                  </a:lnTo>
                  <a:lnTo>
                    <a:pt x="36" y="134"/>
                  </a:lnTo>
                  <a:lnTo>
                    <a:pt x="38" y="133"/>
                  </a:lnTo>
                  <a:lnTo>
                    <a:pt x="40" y="133"/>
                  </a:lnTo>
                  <a:lnTo>
                    <a:pt x="43" y="134"/>
                  </a:lnTo>
                  <a:lnTo>
                    <a:pt x="46" y="136"/>
                  </a:lnTo>
                  <a:lnTo>
                    <a:pt x="49" y="138"/>
                  </a:lnTo>
                  <a:lnTo>
                    <a:pt x="49" y="138"/>
                  </a:lnTo>
                  <a:lnTo>
                    <a:pt x="62" y="151"/>
                  </a:lnTo>
                  <a:lnTo>
                    <a:pt x="64" y="153"/>
                  </a:lnTo>
                  <a:lnTo>
                    <a:pt x="66" y="156"/>
                  </a:lnTo>
                  <a:lnTo>
                    <a:pt x="66" y="157"/>
                  </a:lnTo>
                  <a:lnTo>
                    <a:pt x="64" y="158"/>
                  </a:lnTo>
                  <a:lnTo>
                    <a:pt x="64" y="158"/>
                  </a:lnTo>
                  <a:lnTo>
                    <a:pt x="61" y="160"/>
                  </a:lnTo>
                  <a:lnTo>
                    <a:pt x="59" y="162"/>
                  </a:lnTo>
                  <a:lnTo>
                    <a:pt x="55" y="166"/>
                  </a:lnTo>
                  <a:lnTo>
                    <a:pt x="53" y="168"/>
                  </a:lnTo>
                  <a:lnTo>
                    <a:pt x="51" y="170"/>
                  </a:lnTo>
                  <a:lnTo>
                    <a:pt x="48" y="170"/>
                  </a:lnTo>
                  <a:lnTo>
                    <a:pt x="45" y="168"/>
                  </a:lnTo>
                  <a:lnTo>
                    <a:pt x="45" y="168"/>
                  </a:lnTo>
                  <a:lnTo>
                    <a:pt x="40" y="166"/>
                  </a:lnTo>
                  <a:lnTo>
                    <a:pt x="35" y="165"/>
                  </a:lnTo>
                  <a:lnTo>
                    <a:pt x="30" y="164"/>
                  </a:lnTo>
                  <a:lnTo>
                    <a:pt x="25" y="165"/>
                  </a:lnTo>
                  <a:lnTo>
                    <a:pt x="20" y="166"/>
                  </a:lnTo>
                  <a:lnTo>
                    <a:pt x="17" y="168"/>
                  </a:lnTo>
                  <a:lnTo>
                    <a:pt x="16" y="169"/>
                  </a:lnTo>
                  <a:lnTo>
                    <a:pt x="16" y="171"/>
                  </a:lnTo>
                  <a:lnTo>
                    <a:pt x="16" y="173"/>
                  </a:lnTo>
                  <a:lnTo>
                    <a:pt x="18" y="175"/>
                  </a:lnTo>
                  <a:lnTo>
                    <a:pt x="18" y="175"/>
                  </a:lnTo>
                  <a:lnTo>
                    <a:pt x="23" y="181"/>
                  </a:lnTo>
                  <a:lnTo>
                    <a:pt x="26" y="184"/>
                  </a:lnTo>
                  <a:lnTo>
                    <a:pt x="29" y="185"/>
                  </a:lnTo>
                  <a:lnTo>
                    <a:pt x="31" y="186"/>
                  </a:lnTo>
                  <a:lnTo>
                    <a:pt x="40" y="185"/>
                  </a:lnTo>
                  <a:lnTo>
                    <a:pt x="40" y="185"/>
                  </a:lnTo>
                  <a:lnTo>
                    <a:pt x="53" y="184"/>
                  </a:lnTo>
                  <a:lnTo>
                    <a:pt x="65" y="182"/>
                  </a:lnTo>
                  <a:lnTo>
                    <a:pt x="70" y="181"/>
                  </a:lnTo>
                  <a:lnTo>
                    <a:pt x="74" y="182"/>
                  </a:lnTo>
                  <a:lnTo>
                    <a:pt x="77" y="183"/>
                  </a:lnTo>
                  <a:lnTo>
                    <a:pt x="78" y="185"/>
                  </a:lnTo>
                  <a:lnTo>
                    <a:pt x="78" y="185"/>
                  </a:lnTo>
                  <a:lnTo>
                    <a:pt x="77" y="189"/>
                  </a:lnTo>
                  <a:lnTo>
                    <a:pt x="74" y="192"/>
                  </a:lnTo>
                  <a:lnTo>
                    <a:pt x="67" y="198"/>
                  </a:lnTo>
                  <a:lnTo>
                    <a:pt x="64" y="201"/>
                  </a:lnTo>
                  <a:lnTo>
                    <a:pt x="63" y="203"/>
                  </a:lnTo>
                  <a:lnTo>
                    <a:pt x="63" y="204"/>
                  </a:lnTo>
                  <a:lnTo>
                    <a:pt x="63" y="205"/>
                  </a:lnTo>
                  <a:lnTo>
                    <a:pt x="66" y="206"/>
                  </a:lnTo>
                  <a:lnTo>
                    <a:pt x="66" y="206"/>
                  </a:lnTo>
                  <a:lnTo>
                    <a:pt x="80" y="208"/>
                  </a:lnTo>
                  <a:lnTo>
                    <a:pt x="85" y="210"/>
                  </a:lnTo>
                  <a:lnTo>
                    <a:pt x="92" y="214"/>
                  </a:lnTo>
                  <a:lnTo>
                    <a:pt x="92" y="214"/>
                  </a:lnTo>
                  <a:lnTo>
                    <a:pt x="101" y="221"/>
                  </a:lnTo>
                  <a:lnTo>
                    <a:pt x="112" y="226"/>
                  </a:lnTo>
                  <a:lnTo>
                    <a:pt x="117" y="228"/>
                  </a:lnTo>
                  <a:lnTo>
                    <a:pt x="121" y="228"/>
                  </a:lnTo>
                  <a:lnTo>
                    <a:pt x="124" y="227"/>
                  </a:lnTo>
                  <a:lnTo>
                    <a:pt x="125" y="226"/>
                  </a:lnTo>
                  <a:lnTo>
                    <a:pt x="125" y="224"/>
                  </a:lnTo>
                  <a:lnTo>
                    <a:pt x="125" y="224"/>
                  </a:lnTo>
                  <a:lnTo>
                    <a:pt x="125" y="216"/>
                  </a:lnTo>
                  <a:lnTo>
                    <a:pt x="125" y="208"/>
                  </a:lnTo>
                  <a:lnTo>
                    <a:pt x="126" y="205"/>
                  </a:lnTo>
                  <a:lnTo>
                    <a:pt x="128" y="203"/>
                  </a:lnTo>
                  <a:lnTo>
                    <a:pt x="132" y="201"/>
                  </a:lnTo>
                  <a:lnTo>
                    <a:pt x="137" y="200"/>
                  </a:lnTo>
                  <a:lnTo>
                    <a:pt x="137" y="200"/>
                  </a:lnTo>
                  <a:lnTo>
                    <a:pt x="147" y="200"/>
                  </a:lnTo>
                  <a:lnTo>
                    <a:pt x="154" y="200"/>
                  </a:lnTo>
                  <a:lnTo>
                    <a:pt x="157" y="201"/>
                  </a:lnTo>
                  <a:lnTo>
                    <a:pt x="158" y="203"/>
                  </a:lnTo>
                  <a:lnTo>
                    <a:pt x="159" y="205"/>
                  </a:lnTo>
                  <a:lnTo>
                    <a:pt x="158" y="208"/>
                  </a:lnTo>
                  <a:lnTo>
                    <a:pt x="158" y="208"/>
                  </a:lnTo>
                  <a:lnTo>
                    <a:pt x="157" y="211"/>
                  </a:lnTo>
                  <a:lnTo>
                    <a:pt x="155" y="215"/>
                  </a:lnTo>
                  <a:lnTo>
                    <a:pt x="152" y="221"/>
                  </a:lnTo>
                  <a:lnTo>
                    <a:pt x="151" y="224"/>
                  </a:lnTo>
                  <a:lnTo>
                    <a:pt x="151" y="226"/>
                  </a:lnTo>
                  <a:lnTo>
                    <a:pt x="153" y="229"/>
                  </a:lnTo>
                  <a:lnTo>
                    <a:pt x="157" y="233"/>
                  </a:lnTo>
                  <a:lnTo>
                    <a:pt x="157" y="233"/>
                  </a:lnTo>
                  <a:lnTo>
                    <a:pt x="167" y="238"/>
                  </a:lnTo>
                  <a:lnTo>
                    <a:pt x="177" y="245"/>
                  </a:lnTo>
                  <a:lnTo>
                    <a:pt x="185" y="251"/>
                  </a:lnTo>
                  <a:lnTo>
                    <a:pt x="194" y="255"/>
                  </a:lnTo>
                  <a:lnTo>
                    <a:pt x="194" y="255"/>
                  </a:lnTo>
                  <a:lnTo>
                    <a:pt x="198" y="256"/>
                  </a:lnTo>
                  <a:lnTo>
                    <a:pt x="202" y="256"/>
                  </a:lnTo>
                  <a:lnTo>
                    <a:pt x="205" y="256"/>
                  </a:lnTo>
                  <a:lnTo>
                    <a:pt x="207" y="254"/>
                  </a:lnTo>
                  <a:lnTo>
                    <a:pt x="209" y="252"/>
                  </a:lnTo>
                  <a:lnTo>
                    <a:pt x="209" y="250"/>
                  </a:lnTo>
                  <a:lnTo>
                    <a:pt x="207" y="247"/>
                  </a:lnTo>
                  <a:lnTo>
                    <a:pt x="203" y="244"/>
                  </a:lnTo>
                  <a:lnTo>
                    <a:pt x="203" y="244"/>
                  </a:lnTo>
                  <a:lnTo>
                    <a:pt x="199" y="241"/>
                  </a:lnTo>
                  <a:lnTo>
                    <a:pt x="197" y="238"/>
                  </a:lnTo>
                  <a:lnTo>
                    <a:pt x="195" y="235"/>
                  </a:lnTo>
                  <a:lnTo>
                    <a:pt x="195" y="233"/>
                  </a:lnTo>
                  <a:lnTo>
                    <a:pt x="196" y="231"/>
                  </a:lnTo>
                  <a:lnTo>
                    <a:pt x="199" y="229"/>
                  </a:lnTo>
                  <a:lnTo>
                    <a:pt x="203" y="231"/>
                  </a:lnTo>
                  <a:lnTo>
                    <a:pt x="208" y="233"/>
                  </a:lnTo>
                  <a:lnTo>
                    <a:pt x="208" y="233"/>
                  </a:lnTo>
                  <a:lnTo>
                    <a:pt x="219" y="239"/>
                  </a:lnTo>
                  <a:lnTo>
                    <a:pt x="226" y="244"/>
                  </a:lnTo>
                  <a:lnTo>
                    <a:pt x="233" y="249"/>
                  </a:lnTo>
                  <a:lnTo>
                    <a:pt x="236" y="250"/>
                  </a:lnTo>
                  <a:lnTo>
                    <a:pt x="240" y="251"/>
                  </a:lnTo>
                  <a:lnTo>
                    <a:pt x="240" y="251"/>
                  </a:lnTo>
                  <a:lnTo>
                    <a:pt x="243" y="251"/>
                  </a:lnTo>
                  <a:lnTo>
                    <a:pt x="247" y="253"/>
                  </a:lnTo>
                  <a:lnTo>
                    <a:pt x="254" y="258"/>
                  </a:lnTo>
                  <a:lnTo>
                    <a:pt x="262" y="264"/>
                  </a:lnTo>
                  <a:lnTo>
                    <a:pt x="267" y="267"/>
                  </a:lnTo>
                  <a:lnTo>
                    <a:pt x="272" y="270"/>
                  </a:lnTo>
                  <a:lnTo>
                    <a:pt x="272" y="270"/>
                  </a:lnTo>
                  <a:lnTo>
                    <a:pt x="277" y="272"/>
                  </a:lnTo>
                  <a:lnTo>
                    <a:pt x="281" y="273"/>
                  </a:lnTo>
                  <a:lnTo>
                    <a:pt x="284" y="272"/>
                  </a:lnTo>
                  <a:lnTo>
                    <a:pt x="285" y="271"/>
                  </a:lnTo>
                  <a:lnTo>
                    <a:pt x="285" y="269"/>
                  </a:lnTo>
                  <a:lnTo>
                    <a:pt x="283" y="267"/>
                  </a:lnTo>
                  <a:lnTo>
                    <a:pt x="281" y="263"/>
                  </a:lnTo>
                  <a:lnTo>
                    <a:pt x="276" y="259"/>
                  </a:lnTo>
                  <a:lnTo>
                    <a:pt x="276" y="259"/>
                  </a:lnTo>
                  <a:lnTo>
                    <a:pt x="268" y="252"/>
                  </a:lnTo>
                  <a:lnTo>
                    <a:pt x="262" y="245"/>
                  </a:lnTo>
                  <a:lnTo>
                    <a:pt x="258" y="238"/>
                  </a:lnTo>
                  <a:lnTo>
                    <a:pt x="256" y="229"/>
                  </a:lnTo>
                  <a:lnTo>
                    <a:pt x="256" y="229"/>
                  </a:lnTo>
                  <a:lnTo>
                    <a:pt x="256" y="225"/>
                  </a:lnTo>
                  <a:lnTo>
                    <a:pt x="256" y="221"/>
                  </a:lnTo>
                  <a:lnTo>
                    <a:pt x="257" y="216"/>
                  </a:lnTo>
                  <a:lnTo>
                    <a:pt x="259" y="213"/>
                  </a:lnTo>
                  <a:lnTo>
                    <a:pt x="261" y="211"/>
                  </a:lnTo>
                  <a:lnTo>
                    <a:pt x="263" y="210"/>
                  </a:lnTo>
                  <a:lnTo>
                    <a:pt x="266" y="211"/>
                  </a:lnTo>
                  <a:lnTo>
                    <a:pt x="268" y="214"/>
                  </a:lnTo>
                  <a:lnTo>
                    <a:pt x="268" y="214"/>
                  </a:lnTo>
                  <a:lnTo>
                    <a:pt x="271" y="223"/>
                  </a:lnTo>
                  <a:lnTo>
                    <a:pt x="274" y="231"/>
                  </a:lnTo>
                  <a:lnTo>
                    <a:pt x="276" y="234"/>
                  </a:lnTo>
                  <a:lnTo>
                    <a:pt x="279" y="235"/>
                  </a:lnTo>
                  <a:lnTo>
                    <a:pt x="283" y="236"/>
                  </a:lnTo>
                  <a:lnTo>
                    <a:pt x="287" y="235"/>
                  </a:lnTo>
                  <a:lnTo>
                    <a:pt x="287" y="235"/>
                  </a:lnTo>
                  <a:lnTo>
                    <a:pt x="296" y="231"/>
                  </a:lnTo>
                  <a:lnTo>
                    <a:pt x="305" y="228"/>
                  </a:lnTo>
                  <a:lnTo>
                    <a:pt x="308" y="228"/>
                  </a:lnTo>
                  <a:lnTo>
                    <a:pt x="310" y="228"/>
                  </a:lnTo>
                  <a:lnTo>
                    <a:pt x="312" y="229"/>
                  </a:lnTo>
                  <a:lnTo>
                    <a:pt x="314" y="233"/>
                  </a:lnTo>
                  <a:lnTo>
                    <a:pt x="314" y="233"/>
                  </a:lnTo>
                  <a:lnTo>
                    <a:pt x="319" y="238"/>
                  </a:lnTo>
                  <a:lnTo>
                    <a:pt x="322" y="240"/>
                  </a:lnTo>
                  <a:lnTo>
                    <a:pt x="325" y="242"/>
                  </a:lnTo>
                  <a:lnTo>
                    <a:pt x="328" y="243"/>
                  </a:lnTo>
                  <a:lnTo>
                    <a:pt x="331" y="243"/>
                  </a:lnTo>
                  <a:lnTo>
                    <a:pt x="333" y="241"/>
                  </a:lnTo>
                  <a:lnTo>
                    <a:pt x="335" y="239"/>
                  </a:lnTo>
                  <a:lnTo>
                    <a:pt x="335" y="239"/>
                  </a:lnTo>
                  <a:lnTo>
                    <a:pt x="337" y="234"/>
                  </a:lnTo>
                  <a:lnTo>
                    <a:pt x="337" y="232"/>
                  </a:lnTo>
                  <a:lnTo>
                    <a:pt x="336" y="231"/>
                  </a:lnTo>
                  <a:lnTo>
                    <a:pt x="333" y="226"/>
                  </a:lnTo>
                  <a:lnTo>
                    <a:pt x="328" y="220"/>
                  </a:lnTo>
                  <a:lnTo>
                    <a:pt x="328" y="220"/>
                  </a:lnTo>
                  <a:lnTo>
                    <a:pt x="326" y="216"/>
                  </a:lnTo>
                  <a:lnTo>
                    <a:pt x="325" y="212"/>
                  </a:lnTo>
                  <a:lnTo>
                    <a:pt x="326" y="209"/>
                  </a:lnTo>
                  <a:lnTo>
                    <a:pt x="327" y="206"/>
                  </a:lnTo>
                  <a:lnTo>
                    <a:pt x="329" y="205"/>
                  </a:lnTo>
                  <a:lnTo>
                    <a:pt x="332" y="205"/>
                  </a:lnTo>
                  <a:lnTo>
                    <a:pt x="336" y="206"/>
                  </a:lnTo>
                  <a:lnTo>
                    <a:pt x="340" y="210"/>
                  </a:lnTo>
                  <a:lnTo>
                    <a:pt x="340" y="210"/>
                  </a:lnTo>
                  <a:lnTo>
                    <a:pt x="347" y="218"/>
                  </a:lnTo>
                  <a:lnTo>
                    <a:pt x="353" y="222"/>
                  </a:lnTo>
                  <a:lnTo>
                    <a:pt x="364" y="229"/>
                  </a:lnTo>
                  <a:lnTo>
                    <a:pt x="364" y="229"/>
                  </a:lnTo>
                  <a:lnTo>
                    <a:pt x="371" y="234"/>
                  </a:lnTo>
                  <a:lnTo>
                    <a:pt x="376" y="236"/>
                  </a:lnTo>
                  <a:lnTo>
                    <a:pt x="379" y="237"/>
                  </a:lnTo>
                  <a:lnTo>
                    <a:pt x="381" y="237"/>
                  </a:lnTo>
                  <a:lnTo>
                    <a:pt x="382" y="236"/>
                  </a:lnTo>
                  <a:lnTo>
                    <a:pt x="383" y="234"/>
                  </a:lnTo>
                  <a:lnTo>
                    <a:pt x="383" y="234"/>
                  </a:lnTo>
                  <a:lnTo>
                    <a:pt x="379" y="228"/>
                  </a:lnTo>
                  <a:lnTo>
                    <a:pt x="375" y="224"/>
                  </a:lnTo>
                  <a:lnTo>
                    <a:pt x="375" y="22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5" name="Freeform 331">
              <a:extLst>
                <a:ext uri="{FF2B5EF4-FFF2-40B4-BE49-F238E27FC236}">
                  <a16:creationId xmlns:a16="http://schemas.microsoft.com/office/drawing/2014/main" id="{578541C5-C74F-483E-9ECD-F19038C26A64}"/>
                </a:ext>
              </a:extLst>
            </p:cNvPr>
            <p:cNvSpPr>
              <a:spLocks/>
            </p:cNvSpPr>
            <p:nvPr/>
          </p:nvSpPr>
          <p:spPr bwMode="auto">
            <a:xfrm>
              <a:off x="3242262" y="5251935"/>
              <a:ext cx="237503" cy="1276393"/>
            </a:xfrm>
            <a:custGeom>
              <a:avLst/>
              <a:gdLst>
                <a:gd name="T0" fmla="*/ 452 w 555"/>
                <a:gd name="T1" fmla="*/ 198 h 2733"/>
                <a:gd name="T2" fmla="*/ 434 w 555"/>
                <a:gd name="T3" fmla="*/ 96 h 2733"/>
                <a:gd name="T4" fmla="*/ 380 w 555"/>
                <a:gd name="T5" fmla="*/ 23 h 2733"/>
                <a:gd name="T6" fmla="*/ 368 w 555"/>
                <a:gd name="T7" fmla="*/ 169 h 2733"/>
                <a:gd name="T8" fmla="*/ 341 w 555"/>
                <a:gd name="T9" fmla="*/ 360 h 2733"/>
                <a:gd name="T10" fmla="*/ 338 w 555"/>
                <a:gd name="T11" fmla="*/ 512 h 2733"/>
                <a:gd name="T12" fmla="*/ 292 w 555"/>
                <a:gd name="T13" fmla="*/ 715 h 2733"/>
                <a:gd name="T14" fmla="*/ 268 w 555"/>
                <a:gd name="T15" fmla="*/ 858 h 2733"/>
                <a:gd name="T16" fmla="*/ 270 w 555"/>
                <a:gd name="T17" fmla="*/ 1044 h 2733"/>
                <a:gd name="T18" fmla="*/ 213 w 555"/>
                <a:gd name="T19" fmla="*/ 1223 h 2733"/>
                <a:gd name="T20" fmla="*/ 134 w 555"/>
                <a:gd name="T21" fmla="*/ 1370 h 2733"/>
                <a:gd name="T22" fmla="*/ 134 w 555"/>
                <a:gd name="T23" fmla="*/ 1570 h 2733"/>
                <a:gd name="T24" fmla="*/ 108 w 555"/>
                <a:gd name="T25" fmla="*/ 1718 h 2733"/>
                <a:gd name="T26" fmla="*/ 103 w 555"/>
                <a:gd name="T27" fmla="*/ 1836 h 2733"/>
                <a:gd name="T28" fmla="*/ 145 w 555"/>
                <a:gd name="T29" fmla="*/ 1766 h 2733"/>
                <a:gd name="T30" fmla="*/ 194 w 555"/>
                <a:gd name="T31" fmla="*/ 1698 h 2733"/>
                <a:gd name="T32" fmla="*/ 190 w 555"/>
                <a:gd name="T33" fmla="*/ 1764 h 2733"/>
                <a:gd name="T34" fmla="*/ 181 w 555"/>
                <a:gd name="T35" fmla="*/ 1913 h 2733"/>
                <a:gd name="T36" fmla="*/ 137 w 555"/>
                <a:gd name="T37" fmla="*/ 2016 h 2733"/>
                <a:gd name="T38" fmla="*/ 99 w 555"/>
                <a:gd name="T39" fmla="*/ 2009 h 2733"/>
                <a:gd name="T40" fmla="*/ 28 w 555"/>
                <a:gd name="T41" fmla="*/ 2075 h 2733"/>
                <a:gd name="T42" fmla="*/ 69 w 555"/>
                <a:gd name="T43" fmla="*/ 2119 h 2733"/>
                <a:gd name="T44" fmla="*/ 93 w 555"/>
                <a:gd name="T45" fmla="*/ 2196 h 2733"/>
                <a:gd name="T46" fmla="*/ 116 w 555"/>
                <a:gd name="T47" fmla="*/ 2213 h 2733"/>
                <a:gd name="T48" fmla="*/ 77 w 555"/>
                <a:gd name="T49" fmla="*/ 2256 h 2733"/>
                <a:gd name="T50" fmla="*/ 29 w 555"/>
                <a:gd name="T51" fmla="*/ 2211 h 2733"/>
                <a:gd name="T52" fmla="*/ 48 w 555"/>
                <a:gd name="T53" fmla="*/ 2282 h 2733"/>
                <a:gd name="T54" fmla="*/ 64 w 555"/>
                <a:gd name="T55" fmla="*/ 2311 h 2733"/>
                <a:gd name="T56" fmla="*/ 60 w 555"/>
                <a:gd name="T57" fmla="*/ 2368 h 2733"/>
                <a:gd name="T58" fmla="*/ 102 w 555"/>
                <a:gd name="T59" fmla="*/ 2377 h 2733"/>
                <a:gd name="T60" fmla="*/ 63 w 555"/>
                <a:gd name="T61" fmla="*/ 2456 h 2733"/>
                <a:gd name="T62" fmla="*/ 135 w 555"/>
                <a:gd name="T63" fmla="*/ 2501 h 2733"/>
                <a:gd name="T64" fmla="*/ 124 w 555"/>
                <a:gd name="T65" fmla="*/ 2530 h 2733"/>
                <a:gd name="T66" fmla="*/ 200 w 555"/>
                <a:gd name="T67" fmla="*/ 2531 h 2733"/>
                <a:gd name="T68" fmla="*/ 132 w 555"/>
                <a:gd name="T69" fmla="*/ 2589 h 2733"/>
                <a:gd name="T70" fmla="*/ 184 w 555"/>
                <a:gd name="T71" fmla="*/ 2642 h 2733"/>
                <a:gd name="T72" fmla="*/ 282 w 555"/>
                <a:gd name="T73" fmla="*/ 2619 h 2733"/>
                <a:gd name="T74" fmla="*/ 264 w 555"/>
                <a:gd name="T75" fmla="*/ 2597 h 2733"/>
                <a:gd name="T76" fmla="*/ 217 w 555"/>
                <a:gd name="T77" fmla="*/ 2689 h 2733"/>
                <a:gd name="T78" fmla="*/ 164 w 555"/>
                <a:gd name="T79" fmla="*/ 2730 h 2733"/>
                <a:gd name="T80" fmla="*/ 284 w 555"/>
                <a:gd name="T81" fmla="*/ 2709 h 2733"/>
                <a:gd name="T82" fmla="*/ 364 w 555"/>
                <a:gd name="T83" fmla="*/ 2606 h 2733"/>
                <a:gd name="T84" fmla="*/ 458 w 555"/>
                <a:gd name="T85" fmla="*/ 2574 h 2733"/>
                <a:gd name="T86" fmla="*/ 222 w 555"/>
                <a:gd name="T87" fmla="*/ 2524 h 2733"/>
                <a:gd name="T88" fmla="*/ 188 w 555"/>
                <a:gd name="T89" fmla="*/ 2443 h 2733"/>
                <a:gd name="T90" fmla="*/ 165 w 555"/>
                <a:gd name="T91" fmla="*/ 2320 h 2733"/>
                <a:gd name="T92" fmla="*/ 212 w 555"/>
                <a:gd name="T93" fmla="*/ 2210 h 2733"/>
                <a:gd name="T94" fmla="*/ 258 w 555"/>
                <a:gd name="T95" fmla="*/ 2110 h 2733"/>
                <a:gd name="T96" fmla="*/ 264 w 555"/>
                <a:gd name="T97" fmla="*/ 2018 h 2733"/>
                <a:gd name="T98" fmla="*/ 271 w 555"/>
                <a:gd name="T99" fmla="*/ 1957 h 2733"/>
                <a:gd name="T100" fmla="*/ 257 w 555"/>
                <a:gd name="T101" fmla="*/ 1877 h 2733"/>
                <a:gd name="T102" fmla="*/ 258 w 555"/>
                <a:gd name="T103" fmla="*/ 1746 h 2733"/>
                <a:gd name="T104" fmla="*/ 262 w 555"/>
                <a:gd name="T105" fmla="*/ 1557 h 2733"/>
                <a:gd name="T106" fmla="*/ 314 w 555"/>
                <a:gd name="T107" fmla="*/ 1472 h 2733"/>
                <a:gd name="T108" fmla="*/ 313 w 555"/>
                <a:gd name="T109" fmla="*/ 1316 h 2733"/>
                <a:gd name="T110" fmla="*/ 347 w 555"/>
                <a:gd name="T111" fmla="*/ 1199 h 2733"/>
                <a:gd name="T112" fmla="*/ 367 w 555"/>
                <a:gd name="T113" fmla="*/ 1058 h 2733"/>
                <a:gd name="T114" fmla="*/ 344 w 555"/>
                <a:gd name="T115" fmla="*/ 925 h 2733"/>
                <a:gd name="T116" fmla="*/ 367 w 555"/>
                <a:gd name="T117" fmla="*/ 808 h 2733"/>
                <a:gd name="T118" fmla="*/ 435 w 555"/>
                <a:gd name="T119" fmla="*/ 668 h 2733"/>
                <a:gd name="T120" fmla="*/ 469 w 555"/>
                <a:gd name="T121" fmla="*/ 579 h 2733"/>
                <a:gd name="T122" fmla="*/ 491 w 555"/>
                <a:gd name="T123" fmla="*/ 458 h 2733"/>
                <a:gd name="T124" fmla="*/ 515 w 555"/>
                <a:gd name="T125" fmla="*/ 359 h 2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2733">
                  <a:moveTo>
                    <a:pt x="515" y="359"/>
                  </a:moveTo>
                  <a:lnTo>
                    <a:pt x="515" y="359"/>
                  </a:lnTo>
                  <a:lnTo>
                    <a:pt x="510" y="358"/>
                  </a:lnTo>
                  <a:lnTo>
                    <a:pt x="506" y="355"/>
                  </a:lnTo>
                  <a:lnTo>
                    <a:pt x="504" y="351"/>
                  </a:lnTo>
                  <a:lnTo>
                    <a:pt x="503" y="346"/>
                  </a:lnTo>
                  <a:lnTo>
                    <a:pt x="502" y="334"/>
                  </a:lnTo>
                  <a:lnTo>
                    <a:pt x="502" y="326"/>
                  </a:lnTo>
                  <a:lnTo>
                    <a:pt x="501" y="318"/>
                  </a:lnTo>
                  <a:lnTo>
                    <a:pt x="501" y="318"/>
                  </a:lnTo>
                  <a:lnTo>
                    <a:pt x="499" y="311"/>
                  </a:lnTo>
                  <a:lnTo>
                    <a:pt x="497" y="304"/>
                  </a:lnTo>
                  <a:lnTo>
                    <a:pt x="492" y="292"/>
                  </a:lnTo>
                  <a:lnTo>
                    <a:pt x="487" y="281"/>
                  </a:lnTo>
                  <a:lnTo>
                    <a:pt x="485" y="276"/>
                  </a:lnTo>
                  <a:lnTo>
                    <a:pt x="484" y="270"/>
                  </a:lnTo>
                  <a:lnTo>
                    <a:pt x="484" y="270"/>
                  </a:lnTo>
                  <a:lnTo>
                    <a:pt x="482" y="258"/>
                  </a:lnTo>
                  <a:lnTo>
                    <a:pt x="479" y="249"/>
                  </a:lnTo>
                  <a:lnTo>
                    <a:pt x="477" y="245"/>
                  </a:lnTo>
                  <a:lnTo>
                    <a:pt x="474" y="241"/>
                  </a:lnTo>
                  <a:lnTo>
                    <a:pt x="471" y="238"/>
                  </a:lnTo>
                  <a:lnTo>
                    <a:pt x="468" y="235"/>
                  </a:lnTo>
                  <a:lnTo>
                    <a:pt x="468" y="235"/>
                  </a:lnTo>
                  <a:lnTo>
                    <a:pt x="465" y="233"/>
                  </a:lnTo>
                  <a:lnTo>
                    <a:pt x="462" y="229"/>
                  </a:lnTo>
                  <a:lnTo>
                    <a:pt x="461" y="224"/>
                  </a:lnTo>
                  <a:lnTo>
                    <a:pt x="459" y="218"/>
                  </a:lnTo>
                  <a:lnTo>
                    <a:pt x="456" y="207"/>
                  </a:lnTo>
                  <a:lnTo>
                    <a:pt x="455" y="202"/>
                  </a:lnTo>
                  <a:lnTo>
                    <a:pt x="452" y="198"/>
                  </a:lnTo>
                  <a:lnTo>
                    <a:pt x="452" y="198"/>
                  </a:lnTo>
                  <a:lnTo>
                    <a:pt x="450" y="194"/>
                  </a:lnTo>
                  <a:lnTo>
                    <a:pt x="448" y="190"/>
                  </a:lnTo>
                  <a:lnTo>
                    <a:pt x="447" y="186"/>
                  </a:lnTo>
                  <a:lnTo>
                    <a:pt x="447" y="183"/>
                  </a:lnTo>
                  <a:lnTo>
                    <a:pt x="448" y="180"/>
                  </a:lnTo>
                  <a:lnTo>
                    <a:pt x="449" y="177"/>
                  </a:lnTo>
                  <a:lnTo>
                    <a:pt x="451" y="174"/>
                  </a:lnTo>
                  <a:lnTo>
                    <a:pt x="453" y="173"/>
                  </a:lnTo>
                  <a:lnTo>
                    <a:pt x="453" y="173"/>
                  </a:lnTo>
                  <a:lnTo>
                    <a:pt x="456" y="169"/>
                  </a:lnTo>
                  <a:lnTo>
                    <a:pt x="458" y="165"/>
                  </a:lnTo>
                  <a:lnTo>
                    <a:pt x="458" y="159"/>
                  </a:lnTo>
                  <a:lnTo>
                    <a:pt x="457" y="155"/>
                  </a:lnTo>
                  <a:lnTo>
                    <a:pt x="456" y="152"/>
                  </a:lnTo>
                  <a:lnTo>
                    <a:pt x="456" y="152"/>
                  </a:lnTo>
                  <a:lnTo>
                    <a:pt x="455" y="150"/>
                  </a:lnTo>
                  <a:lnTo>
                    <a:pt x="455" y="147"/>
                  </a:lnTo>
                  <a:lnTo>
                    <a:pt x="456" y="141"/>
                  </a:lnTo>
                  <a:lnTo>
                    <a:pt x="460" y="135"/>
                  </a:lnTo>
                  <a:lnTo>
                    <a:pt x="463" y="128"/>
                  </a:lnTo>
                  <a:lnTo>
                    <a:pt x="463" y="128"/>
                  </a:lnTo>
                  <a:lnTo>
                    <a:pt x="463" y="124"/>
                  </a:lnTo>
                  <a:lnTo>
                    <a:pt x="463" y="121"/>
                  </a:lnTo>
                  <a:lnTo>
                    <a:pt x="462" y="117"/>
                  </a:lnTo>
                  <a:lnTo>
                    <a:pt x="459" y="115"/>
                  </a:lnTo>
                  <a:lnTo>
                    <a:pt x="452" y="109"/>
                  </a:lnTo>
                  <a:lnTo>
                    <a:pt x="443" y="104"/>
                  </a:lnTo>
                  <a:lnTo>
                    <a:pt x="443" y="104"/>
                  </a:lnTo>
                  <a:lnTo>
                    <a:pt x="439" y="100"/>
                  </a:lnTo>
                  <a:lnTo>
                    <a:pt x="434" y="96"/>
                  </a:lnTo>
                  <a:lnTo>
                    <a:pt x="431" y="91"/>
                  </a:lnTo>
                  <a:lnTo>
                    <a:pt x="429" y="86"/>
                  </a:lnTo>
                  <a:lnTo>
                    <a:pt x="428" y="80"/>
                  </a:lnTo>
                  <a:lnTo>
                    <a:pt x="427" y="74"/>
                  </a:lnTo>
                  <a:lnTo>
                    <a:pt x="428" y="62"/>
                  </a:lnTo>
                  <a:lnTo>
                    <a:pt x="428" y="62"/>
                  </a:lnTo>
                  <a:lnTo>
                    <a:pt x="428" y="52"/>
                  </a:lnTo>
                  <a:lnTo>
                    <a:pt x="427" y="43"/>
                  </a:lnTo>
                  <a:lnTo>
                    <a:pt x="426" y="39"/>
                  </a:lnTo>
                  <a:lnTo>
                    <a:pt x="424" y="36"/>
                  </a:lnTo>
                  <a:lnTo>
                    <a:pt x="421" y="34"/>
                  </a:lnTo>
                  <a:lnTo>
                    <a:pt x="418" y="33"/>
                  </a:lnTo>
                  <a:lnTo>
                    <a:pt x="418" y="33"/>
                  </a:lnTo>
                  <a:lnTo>
                    <a:pt x="415" y="31"/>
                  </a:lnTo>
                  <a:lnTo>
                    <a:pt x="413" y="28"/>
                  </a:lnTo>
                  <a:lnTo>
                    <a:pt x="409" y="21"/>
                  </a:lnTo>
                  <a:lnTo>
                    <a:pt x="405" y="12"/>
                  </a:lnTo>
                  <a:lnTo>
                    <a:pt x="403" y="9"/>
                  </a:lnTo>
                  <a:lnTo>
                    <a:pt x="400" y="6"/>
                  </a:lnTo>
                  <a:lnTo>
                    <a:pt x="400" y="6"/>
                  </a:lnTo>
                  <a:lnTo>
                    <a:pt x="397" y="3"/>
                  </a:lnTo>
                  <a:lnTo>
                    <a:pt x="395" y="0"/>
                  </a:lnTo>
                  <a:lnTo>
                    <a:pt x="395" y="0"/>
                  </a:lnTo>
                  <a:lnTo>
                    <a:pt x="390" y="2"/>
                  </a:lnTo>
                  <a:lnTo>
                    <a:pt x="386" y="4"/>
                  </a:lnTo>
                  <a:lnTo>
                    <a:pt x="386" y="4"/>
                  </a:lnTo>
                  <a:lnTo>
                    <a:pt x="383" y="7"/>
                  </a:lnTo>
                  <a:lnTo>
                    <a:pt x="381" y="11"/>
                  </a:lnTo>
                  <a:lnTo>
                    <a:pt x="380" y="16"/>
                  </a:lnTo>
                  <a:lnTo>
                    <a:pt x="380" y="23"/>
                  </a:lnTo>
                  <a:lnTo>
                    <a:pt x="380" y="23"/>
                  </a:lnTo>
                  <a:lnTo>
                    <a:pt x="381" y="29"/>
                  </a:lnTo>
                  <a:lnTo>
                    <a:pt x="379" y="35"/>
                  </a:lnTo>
                  <a:lnTo>
                    <a:pt x="377" y="40"/>
                  </a:lnTo>
                  <a:lnTo>
                    <a:pt x="374" y="46"/>
                  </a:lnTo>
                  <a:lnTo>
                    <a:pt x="374" y="46"/>
                  </a:lnTo>
                  <a:lnTo>
                    <a:pt x="372" y="48"/>
                  </a:lnTo>
                  <a:lnTo>
                    <a:pt x="369" y="50"/>
                  </a:lnTo>
                  <a:lnTo>
                    <a:pt x="366" y="52"/>
                  </a:lnTo>
                  <a:lnTo>
                    <a:pt x="363" y="53"/>
                  </a:lnTo>
                  <a:lnTo>
                    <a:pt x="356" y="53"/>
                  </a:lnTo>
                  <a:lnTo>
                    <a:pt x="348" y="51"/>
                  </a:lnTo>
                  <a:lnTo>
                    <a:pt x="348" y="51"/>
                  </a:lnTo>
                  <a:lnTo>
                    <a:pt x="342" y="49"/>
                  </a:lnTo>
                  <a:lnTo>
                    <a:pt x="335" y="48"/>
                  </a:lnTo>
                  <a:lnTo>
                    <a:pt x="335" y="48"/>
                  </a:lnTo>
                  <a:lnTo>
                    <a:pt x="337" y="52"/>
                  </a:lnTo>
                  <a:lnTo>
                    <a:pt x="337" y="52"/>
                  </a:lnTo>
                  <a:lnTo>
                    <a:pt x="340" y="62"/>
                  </a:lnTo>
                  <a:lnTo>
                    <a:pt x="342" y="72"/>
                  </a:lnTo>
                  <a:lnTo>
                    <a:pt x="345" y="89"/>
                  </a:lnTo>
                  <a:lnTo>
                    <a:pt x="347" y="103"/>
                  </a:lnTo>
                  <a:lnTo>
                    <a:pt x="349" y="110"/>
                  </a:lnTo>
                  <a:lnTo>
                    <a:pt x="354" y="116"/>
                  </a:lnTo>
                  <a:lnTo>
                    <a:pt x="354" y="116"/>
                  </a:lnTo>
                  <a:lnTo>
                    <a:pt x="357" y="122"/>
                  </a:lnTo>
                  <a:lnTo>
                    <a:pt x="361" y="130"/>
                  </a:lnTo>
                  <a:lnTo>
                    <a:pt x="363" y="138"/>
                  </a:lnTo>
                  <a:lnTo>
                    <a:pt x="366" y="146"/>
                  </a:lnTo>
                  <a:lnTo>
                    <a:pt x="367" y="154"/>
                  </a:lnTo>
                  <a:lnTo>
                    <a:pt x="368" y="163"/>
                  </a:lnTo>
                  <a:lnTo>
                    <a:pt x="368" y="169"/>
                  </a:lnTo>
                  <a:lnTo>
                    <a:pt x="367" y="174"/>
                  </a:lnTo>
                  <a:lnTo>
                    <a:pt x="367" y="174"/>
                  </a:lnTo>
                  <a:lnTo>
                    <a:pt x="365" y="177"/>
                  </a:lnTo>
                  <a:lnTo>
                    <a:pt x="363" y="179"/>
                  </a:lnTo>
                  <a:lnTo>
                    <a:pt x="358" y="183"/>
                  </a:lnTo>
                  <a:lnTo>
                    <a:pt x="356" y="185"/>
                  </a:lnTo>
                  <a:lnTo>
                    <a:pt x="354" y="188"/>
                  </a:lnTo>
                  <a:lnTo>
                    <a:pt x="353" y="192"/>
                  </a:lnTo>
                  <a:lnTo>
                    <a:pt x="353" y="197"/>
                  </a:lnTo>
                  <a:lnTo>
                    <a:pt x="353" y="197"/>
                  </a:lnTo>
                  <a:lnTo>
                    <a:pt x="353" y="206"/>
                  </a:lnTo>
                  <a:lnTo>
                    <a:pt x="356" y="214"/>
                  </a:lnTo>
                  <a:lnTo>
                    <a:pt x="358" y="222"/>
                  </a:lnTo>
                  <a:lnTo>
                    <a:pt x="361" y="233"/>
                  </a:lnTo>
                  <a:lnTo>
                    <a:pt x="361" y="233"/>
                  </a:lnTo>
                  <a:lnTo>
                    <a:pt x="362" y="249"/>
                  </a:lnTo>
                  <a:lnTo>
                    <a:pt x="361" y="264"/>
                  </a:lnTo>
                  <a:lnTo>
                    <a:pt x="359" y="277"/>
                  </a:lnTo>
                  <a:lnTo>
                    <a:pt x="356" y="288"/>
                  </a:lnTo>
                  <a:lnTo>
                    <a:pt x="356" y="288"/>
                  </a:lnTo>
                  <a:lnTo>
                    <a:pt x="353" y="298"/>
                  </a:lnTo>
                  <a:lnTo>
                    <a:pt x="351" y="308"/>
                  </a:lnTo>
                  <a:lnTo>
                    <a:pt x="351" y="327"/>
                  </a:lnTo>
                  <a:lnTo>
                    <a:pt x="351" y="327"/>
                  </a:lnTo>
                  <a:lnTo>
                    <a:pt x="351" y="338"/>
                  </a:lnTo>
                  <a:lnTo>
                    <a:pt x="350" y="346"/>
                  </a:lnTo>
                  <a:lnTo>
                    <a:pt x="348" y="350"/>
                  </a:lnTo>
                  <a:lnTo>
                    <a:pt x="347" y="354"/>
                  </a:lnTo>
                  <a:lnTo>
                    <a:pt x="344" y="357"/>
                  </a:lnTo>
                  <a:lnTo>
                    <a:pt x="341" y="360"/>
                  </a:lnTo>
                  <a:lnTo>
                    <a:pt x="341" y="360"/>
                  </a:lnTo>
                  <a:lnTo>
                    <a:pt x="334" y="365"/>
                  </a:lnTo>
                  <a:lnTo>
                    <a:pt x="331" y="368"/>
                  </a:lnTo>
                  <a:lnTo>
                    <a:pt x="328" y="372"/>
                  </a:lnTo>
                  <a:lnTo>
                    <a:pt x="327" y="376"/>
                  </a:lnTo>
                  <a:lnTo>
                    <a:pt x="326" y="379"/>
                  </a:lnTo>
                  <a:lnTo>
                    <a:pt x="327" y="383"/>
                  </a:lnTo>
                  <a:lnTo>
                    <a:pt x="330" y="387"/>
                  </a:lnTo>
                  <a:lnTo>
                    <a:pt x="330" y="387"/>
                  </a:lnTo>
                  <a:lnTo>
                    <a:pt x="336" y="394"/>
                  </a:lnTo>
                  <a:lnTo>
                    <a:pt x="342" y="399"/>
                  </a:lnTo>
                  <a:lnTo>
                    <a:pt x="343" y="402"/>
                  </a:lnTo>
                  <a:lnTo>
                    <a:pt x="344" y="405"/>
                  </a:lnTo>
                  <a:lnTo>
                    <a:pt x="343" y="408"/>
                  </a:lnTo>
                  <a:lnTo>
                    <a:pt x="341" y="411"/>
                  </a:lnTo>
                  <a:lnTo>
                    <a:pt x="341" y="411"/>
                  </a:lnTo>
                  <a:lnTo>
                    <a:pt x="337" y="418"/>
                  </a:lnTo>
                  <a:lnTo>
                    <a:pt x="334" y="425"/>
                  </a:lnTo>
                  <a:lnTo>
                    <a:pt x="332" y="433"/>
                  </a:lnTo>
                  <a:lnTo>
                    <a:pt x="332" y="442"/>
                  </a:lnTo>
                  <a:lnTo>
                    <a:pt x="332" y="442"/>
                  </a:lnTo>
                  <a:lnTo>
                    <a:pt x="333" y="449"/>
                  </a:lnTo>
                  <a:lnTo>
                    <a:pt x="333" y="454"/>
                  </a:lnTo>
                  <a:lnTo>
                    <a:pt x="333" y="469"/>
                  </a:lnTo>
                  <a:lnTo>
                    <a:pt x="333" y="469"/>
                  </a:lnTo>
                  <a:lnTo>
                    <a:pt x="333" y="492"/>
                  </a:lnTo>
                  <a:lnTo>
                    <a:pt x="334" y="503"/>
                  </a:lnTo>
                  <a:lnTo>
                    <a:pt x="336" y="506"/>
                  </a:lnTo>
                  <a:lnTo>
                    <a:pt x="337" y="508"/>
                  </a:lnTo>
                  <a:lnTo>
                    <a:pt x="337" y="508"/>
                  </a:lnTo>
                  <a:lnTo>
                    <a:pt x="338" y="510"/>
                  </a:lnTo>
                  <a:lnTo>
                    <a:pt x="338" y="512"/>
                  </a:lnTo>
                  <a:lnTo>
                    <a:pt x="338" y="514"/>
                  </a:lnTo>
                  <a:lnTo>
                    <a:pt x="336" y="516"/>
                  </a:lnTo>
                  <a:lnTo>
                    <a:pt x="324" y="527"/>
                  </a:lnTo>
                  <a:lnTo>
                    <a:pt x="324" y="527"/>
                  </a:lnTo>
                  <a:lnTo>
                    <a:pt x="322" y="530"/>
                  </a:lnTo>
                  <a:lnTo>
                    <a:pt x="321" y="533"/>
                  </a:lnTo>
                  <a:lnTo>
                    <a:pt x="321" y="537"/>
                  </a:lnTo>
                  <a:lnTo>
                    <a:pt x="322" y="541"/>
                  </a:lnTo>
                  <a:lnTo>
                    <a:pt x="325" y="550"/>
                  </a:lnTo>
                  <a:lnTo>
                    <a:pt x="327" y="555"/>
                  </a:lnTo>
                  <a:lnTo>
                    <a:pt x="328" y="561"/>
                  </a:lnTo>
                  <a:lnTo>
                    <a:pt x="328" y="561"/>
                  </a:lnTo>
                  <a:lnTo>
                    <a:pt x="329" y="572"/>
                  </a:lnTo>
                  <a:lnTo>
                    <a:pt x="329" y="583"/>
                  </a:lnTo>
                  <a:lnTo>
                    <a:pt x="326" y="595"/>
                  </a:lnTo>
                  <a:lnTo>
                    <a:pt x="322" y="607"/>
                  </a:lnTo>
                  <a:lnTo>
                    <a:pt x="322" y="607"/>
                  </a:lnTo>
                  <a:lnTo>
                    <a:pt x="312" y="628"/>
                  </a:lnTo>
                  <a:lnTo>
                    <a:pt x="309" y="637"/>
                  </a:lnTo>
                  <a:lnTo>
                    <a:pt x="308" y="649"/>
                  </a:lnTo>
                  <a:lnTo>
                    <a:pt x="308" y="649"/>
                  </a:lnTo>
                  <a:lnTo>
                    <a:pt x="307" y="668"/>
                  </a:lnTo>
                  <a:lnTo>
                    <a:pt x="306" y="675"/>
                  </a:lnTo>
                  <a:lnTo>
                    <a:pt x="302" y="682"/>
                  </a:lnTo>
                  <a:lnTo>
                    <a:pt x="302" y="682"/>
                  </a:lnTo>
                  <a:lnTo>
                    <a:pt x="297" y="689"/>
                  </a:lnTo>
                  <a:lnTo>
                    <a:pt x="294" y="694"/>
                  </a:lnTo>
                  <a:lnTo>
                    <a:pt x="293" y="700"/>
                  </a:lnTo>
                  <a:lnTo>
                    <a:pt x="292" y="710"/>
                  </a:lnTo>
                  <a:lnTo>
                    <a:pt x="292" y="710"/>
                  </a:lnTo>
                  <a:lnTo>
                    <a:pt x="292" y="715"/>
                  </a:lnTo>
                  <a:lnTo>
                    <a:pt x="293" y="720"/>
                  </a:lnTo>
                  <a:lnTo>
                    <a:pt x="295" y="728"/>
                  </a:lnTo>
                  <a:lnTo>
                    <a:pt x="296" y="732"/>
                  </a:lnTo>
                  <a:lnTo>
                    <a:pt x="295" y="736"/>
                  </a:lnTo>
                  <a:lnTo>
                    <a:pt x="294" y="739"/>
                  </a:lnTo>
                  <a:lnTo>
                    <a:pt x="291" y="743"/>
                  </a:lnTo>
                  <a:lnTo>
                    <a:pt x="291" y="743"/>
                  </a:lnTo>
                  <a:lnTo>
                    <a:pt x="284" y="751"/>
                  </a:lnTo>
                  <a:lnTo>
                    <a:pt x="278" y="758"/>
                  </a:lnTo>
                  <a:lnTo>
                    <a:pt x="274" y="766"/>
                  </a:lnTo>
                  <a:lnTo>
                    <a:pt x="273" y="769"/>
                  </a:lnTo>
                  <a:lnTo>
                    <a:pt x="273" y="773"/>
                  </a:lnTo>
                  <a:lnTo>
                    <a:pt x="273" y="773"/>
                  </a:lnTo>
                  <a:lnTo>
                    <a:pt x="273" y="781"/>
                  </a:lnTo>
                  <a:lnTo>
                    <a:pt x="273" y="788"/>
                  </a:lnTo>
                  <a:lnTo>
                    <a:pt x="274" y="792"/>
                  </a:lnTo>
                  <a:lnTo>
                    <a:pt x="275" y="795"/>
                  </a:lnTo>
                  <a:lnTo>
                    <a:pt x="277" y="799"/>
                  </a:lnTo>
                  <a:lnTo>
                    <a:pt x="280" y="802"/>
                  </a:lnTo>
                  <a:lnTo>
                    <a:pt x="280" y="802"/>
                  </a:lnTo>
                  <a:lnTo>
                    <a:pt x="283" y="806"/>
                  </a:lnTo>
                  <a:lnTo>
                    <a:pt x="285" y="809"/>
                  </a:lnTo>
                  <a:lnTo>
                    <a:pt x="287" y="813"/>
                  </a:lnTo>
                  <a:lnTo>
                    <a:pt x="287" y="816"/>
                  </a:lnTo>
                  <a:lnTo>
                    <a:pt x="287" y="824"/>
                  </a:lnTo>
                  <a:lnTo>
                    <a:pt x="285" y="832"/>
                  </a:lnTo>
                  <a:lnTo>
                    <a:pt x="285" y="832"/>
                  </a:lnTo>
                  <a:lnTo>
                    <a:pt x="283" y="836"/>
                  </a:lnTo>
                  <a:lnTo>
                    <a:pt x="281" y="841"/>
                  </a:lnTo>
                  <a:lnTo>
                    <a:pt x="274" y="850"/>
                  </a:lnTo>
                  <a:lnTo>
                    <a:pt x="268" y="858"/>
                  </a:lnTo>
                  <a:lnTo>
                    <a:pt x="261" y="865"/>
                  </a:lnTo>
                  <a:lnTo>
                    <a:pt x="261" y="865"/>
                  </a:lnTo>
                  <a:lnTo>
                    <a:pt x="257" y="873"/>
                  </a:lnTo>
                  <a:lnTo>
                    <a:pt x="254" y="882"/>
                  </a:lnTo>
                  <a:lnTo>
                    <a:pt x="253" y="887"/>
                  </a:lnTo>
                  <a:lnTo>
                    <a:pt x="253" y="893"/>
                  </a:lnTo>
                  <a:lnTo>
                    <a:pt x="255" y="906"/>
                  </a:lnTo>
                  <a:lnTo>
                    <a:pt x="255" y="906"/>
                  </a:lnTo>
                  <a:lnTo>
                    <a:pt x="259" y="929"/>
                  </a:lnTo>
                  <a:lnTo>
                    <a:pt x="261" y="937"/>
                  </a:lnTo>
                  <a:lnTo>
                    <a:pt x="262" y="940"/>
                  </a:lnTo>
                  <a:lnTo>
                    <a:pt x="264" y="943"/>
                  </a:lnTo>
                  <a:lnTo>
                    <a:pt x="264" y="943"/>
                  </a:lnTo>
                  <a:lnTo>
                    <a:pt x="268" y="947"/>
                  </a:lnTo>
                  <a:lnTo>
                    <a:pt x="270" y="950"/>
                  </a:lnTo>
                  <a:lnTo>
                    <a:pt x="270" y="955"/>
                  </a:lnTo>
                  <a:lnTo>
                    <a:pt x="270" y="963"/>
                  </a:lnTo>
                  <a:lnTo>
                    <a:pt x="270" y="963"/>
                  </a:lnTo>
                  <a:lnTo>
                    <a:pt x="269" y="973"/>
                  </a:lnTo>
                  <a:lnTo>
                    <a:pt x="269" y="981"/>
                  </a:lnTo>
                  <a:lnTo>
                    <a:pt x="271" y="987"/>
                  </a:lnTo>
                  <a:lnTo>
                    <a:pt x="274" y="994"/>
                  </a:lnTo>
                  <a:lnTo>
                    <a:pt x="274" y="994"/>
                  </a:lnTo>
                  <a:lnTo>
                    <a:pt x="277" y="1001"/>
                  </a:lnTo>
                  <a:lnTo>
                    <a:pt x="279" y="1007"/>
                  </a:lnTo>
                  <a:lnTo>
                    <a:pt x="279" y="1013"/>
                  </a:lnTo>
                  <a:lnTo>
                    <a:pt x="277" y="1023"/>
                  </a:lnTo>
                  <a:lnTo>
                    <a:pt x="277" y="1023"/>
                  </a:lnTo>
                  <a:lnTo>
                    <a:pt x="275" y="1033"/>
                  </a:lnTo>
                  <a:lnTo>
                    <a:pt x="273" y="1039"/>
                  </a:lnTo>
                  <a:lnTo>
                    <a:pt x="270" y="1044"/>
                  </a:lnTo>
                  <a:lnTo>
                    <a:pt x="264" y="1048"/>
                  </a:lnTo>
                  <a:lnTo>
                    <a:pt x="264" y="1048"/>
                  </a:lnTo>
                  <a:lnTo>
                    <a:pt x="262" y="1050"/>
                  </a:lnTo>
                  <a:lnTo>
                    <a:pt x="260" y="1053"/>
                  </a:lnTo>
                  <a:lnTo>
                    <a:pt x="259" y="1055"/>
                  </a:lnTo>
                  <a:lnTo>
                    <a:pt x="258" y="1059"/>
                  </a:lnTo>
                  <a:lnTo>
                    <a:pt x="257" y="1068"/>
                  </a:lnTo>
                  <a:lnTo>
                    <a:pt x="258" y="1080"/>
                  </a:lnTo>
                  <a:lnTo>
                    <a:pt x="258" y="1080"/>
                  </a:lnTo>
                  <a:lnTo>
                    <a:pt x="258" y="1094"/>
                  </a:lnTo>
                  <a:lnTo>
                    <a:pt x="257" y="1106"/>
                  </a:lnTo>
                  <a:lnTo>
                    <a:pt x="255" y="1115"/>
                  </a:lnTo>
                  <a:lnTo>
                    <a:pt x="253" y="1119"/>
                  </a:lnTo>
                  <a:lnTo>
                    <a:pt x="250" y="1123"/>
                  </a:lnTo>
                  <a:lnTo>
                    <a:pt x="250" y="1123"/>
                  </a:lnTo>
                  <a:lnTo>
                    <a:pt x="247" y="1128"/>
                  </a:lnTo>
                  <a:lnTo>
                    <a:pt x="246" y="1133"/>
                  </a:lnTo>
                  <a:lnTo>
                    <a:pt x="245" y="1139"/>
                  </a:lnTo>
                  <a:lnTo>
                    <a:pt x="241" y="1151"/>
                  </a:lnTo>
                  <a:lnTo>
                    <a:pt x="241" y="1151"/>
                  </a:lnTo>
                  <a:lnTo>
                    <a:pt x="234" y="1173"/>
                  </a:lnTo>
                  <a:lnTo>
                    <a:pt x="229" y="1193"/>
                  </a:lnTo>
                  <a:lnTo>
                    <a:pt x="229" y="1193"/>
                  </a:lnTo>
                  <a:lnTo>
                    <a:pt x="228" y="1198"/>
                  </a:lnTo>
                  <a:lnTo>
                    <a:pt x="226" y="1201"/>
                  </a:lnTo>
                  <a:lnTo>
                    <a:pt x="222" y="1206"/>
                  </a:lnTo>
                  <a:lnTo>
                    <a:pt x="220" y="1208"/>
                  </a:lnTo>
                  <a:lnTo>
                    <a:pt x="217" y="1211"/>
                  </a:lnTo>
                  <a:lnTo>
                    <a:pt x="215" y="1216"/>
                  </a:lnTo>
                  <a:lnTo>
                    <a:pt x="213" y="1223"/>
                  </a:lnTo>
                  <a:lnTo>
                    <a:pt x="213" y="1223"/>
                  </a:lnTo>
                  <a:lnTo>
                    <a:pt x="211" y="1231"/>
                  </a:lnTo>
                  <a:lnTo>
                    <a:pt x="208" y="1237"/>
                  </a:lnTo>
                  <a:lnTo>
                    <a:pt x="204" y="1246"/>
                  </a:lnTo>
                  <a:lnTo>
                    <a:pt x="199" y="1254"/>
                  </a:lnTo>
                  <a:lnTo>
                    <a:pt x="197" y="1259"/>
                  </a:lnTo>
                  <a:lnTo>
                    <a:pt x="195" y="1265"/>
                  </a:lnTo>
                  <a:lnTo>
                    <a:pt x="195" y="1265"/>
                  </a:lnTo>
                  <a:lnTo>
                    <a:pt x="193" y="1280"/>
                  </a:lnTo>
                  <a:lnTo>
                    <a:pt x="190" y="1294"/>
                  </a:lnTo>
                  <a:lnTo>
                    <a:pt x="188" y="1300"/>
                  </a:lnTo>
                  <a:lnTo>
                    <a:pt x="185" y="1307"/>
                  </a:lnTo>
                  <a:lnTo>
                    <a:pt x="182" y="1312"/>
                  </a:lnTo>
                  <a:lnTo>
                    <a:pt x="178" y="1318"/>
                  </a:lnTo>
                  <a:lnTo>
                    <a:pt x="178" y="1318"/>
                  </a:lnTo>
                  <a:lnTo>
                    <a:pt x="174" y="1323"/>
                  </a:lnTo>
                  <a:lnTo>
                    <a:pt x="171" y="1327"/>
                  </a:lnTo>
                  <a:lnTo>
                    <a:pt x="168" y="1336"/>
                  </a:lnTo>
                  <a:lnTo>
                    <a:pt x="167" y="1344"/>
                  </a:lnTo>
                  <a:lnTo>
                    <a:pt x="167" y="1350"/>
                  </a:lnTo>
                  <a:lnTo>
                    <a:pt x="167" y="1350"/>
                  </a:lnTo>
                  <a:lnTo>
                    <a:pt x="167" y="1352"/>
                  </a:lnTo>
                  <a:lnTo>
                    <a:pt x="166" y="1355"/>
                  </a:lnTo>
                  <a:lnTo>
                    <a:pt x="162" y="1360"/>
                  </a:lnTo>
                  <a:lnTo>
                    <a:pt x="158" y="1363"/>
                  </a:lnTo>
                  <a:lnTo>
                    <a:pt x="155" y="1365"/>
                  </a:lnTo>
                  <a:lnTo>
                    <a:pt x="153" y="1365"/>
                  </a:lnTo>
                  <a:lnTo>
                    <a:pt x="153" y="1365"/>
                  </a:lnTo>
                  <a:lnTo>
                    <a:pt x="147" y="1365"/>
                  </a:lnTo>
                  <a:lnTo>
                    <a:pt x="140" y="1366"/>
                  </a:lnTo>
                  <a:lnTo>
                    <a:pt x="137" y="1368"/>
                  </a:lnTo>
                  <a:lnTo>
                    <a:pt x="134" y="1370"/>
                  </a:lnTo>
                  <a:lnTo>
                    <a:pt x="132" y="1373"/>
                  </a:lnTo>
                  <a:lnTo>
                    <a:pt x="131" y="1376"/>
                  </a:lnTo>
                  <a:lnTo>
                    <a:pt x="131" y="1376"/>
                  </a:lnTo>
                  <a:lnTo>
                    <a:pt x="131" y="1381"/>
                  </a:lnTo>
                  <a:lnTo>
                    <a:pt x="132" y="1387"/>
                  </a:lnTo>
                  <a:lnTo>
                    <a:pt x="135" y="1402"/>
                  </a:lnTo>
                  <a:lnTo>
                    <a:pt x="140" y="1417"/>
                  </a:lnTo>
                  <a:lnTo>
                    <a:pt x="143" y="1423"/>
                  </a:lnTo>
                  <a:lnTo>
                    <a:pt x="145" y="1428"/>
                  </a:lnTo>
                  <a:lnTo>
                    <a:pt x="145" y="1428"/>
                  </a:lnTo>
                  <a:lnTo>
                    <a:pt x="150" y="1435"/>
                  </a:lnTo>
                  <a:lnTo>
                    <a:pt x="152" y="1439"/>
                  </a:lnTo>
                  <a:lnTo>
                    <a:pt x="153" y="1445"/>
                  </a:lnTo>
                  <a:lnTo>
                    <a:pt x="153" y="1456"/>
                  </a:lnTo>
                  <a:lnTo>
                    <a:pt x="153" y="1456"/>
                  </a:lnTo>
                  <a:lnTo>
                    <a:pt x="153" y="1470"/>
                  </a:lnTo>
                  <a:lnTo>
                    <a:pt x="153" y="1483"/>
                  </a:lnTo>
                  <a:lnTo>
                    <a:pt x="154" y="1496"/>
                  </a:lnTo>
                  <a:lnTo>
                    <a:pt x="157" y="1507"/>
                  </a:lnTo>
                  <a:lnTo>
                    <a:pt x="157" y="1507"/>
                  </a:lnTo>
                  <a:lnTo>
                    <a:pt x="158" y="1512"/>
                  </a:lnTo>
                  <a:lnTo>
                    <a:pt x="158" y="1518"/>
                  </a:lnTo>
                  <a:lnTo>
                    <a:pt x="158" y="1531"/>
                  </a:lnTo>
                  <a:lnTo>
                    <a:pt x="157" y="1538"/>
                  </a:lnTo>
                  <a:lnTo>
                    <a:pt x="155" y="1544"/>
                  </a:lnTo>
                  <a:lnTo>
                    <a:pt x="153" y="1549"/>
                  </a:lnTo>
                  <a:lnTo>
                    <a:pt x="151" y="1552"/>
                  </a:lnTo>
                  <a:lnTo>
                    <a:pt x="151" y="1552"/>
                  </a:lnTo>
                  <a:lnTo>
                    <a:pt x="144" y="1558"/>
                  </a:lnTo>
                  <a:lnTo>
                    <a:pt x="137" y="1565"/>
                  </a:lnTo>
                  <a:lnTo>
                    <a:pt x="134" y="1570"/>
                  </a:lnTo>
                  <a:lnTo>
                    <a:pt x="132" y="1574"/>
                  </a:lnTo>
                  <a:lnTo>
                    <a:pt x="130" y="1579"/>
                  </a:lnTo>
                  <a:lnTo>
                    <a:pt x="130" y="1584"/>
                  </a:lnTo>
                  <a:lnTo>
                    <a:pt x="130" y="1584"/>
                  </a:lnTo>
                  <a:lnTo>
                    <a:pt x="130" y="1595"/>
                  </a:lnTo>
                  <a:lnTo>
                    <a:pt x="129" y="1607"/>
                  </a:lnTo>
                  <a:lnTo>
                    <a:pt x="128" y="1618"/>
                  </a:lnTo>
                  <a:lnTo>
                    <a:pt x="126" y="1624"/>
                  </a:lnTo>
                  <a:lnTo>
                    <a:pt x="123" y="1629"/>
                  </a:lnTo>
                  <a:lnTo>
                    <a:pt x="123" y="1629"/>
                  </a:lnTo>
                  <a:lnTo>
                    <a:pt x="118" y="1637"/>
                  </a:lnTo>
                  <a:lnTo>
                    <a:pt x="115" y="1646"/>
                  </a:lnTo>
                  <a:lnTo>
                    <a:pt x="114" y="1651"/>
                  </a:lnTo>
                  <a:lnTo>
                    <a:pt x="114" y="1655"/>
                  </a:lnTo>
                  <a:lnTo>
                    <a:pt x="114" y="1660"/>
                  </a:lnTo>
                  <a:lnTo>
                    <a:pt x="116" y="1664"/>
                  </a:lnTo>
                  <a:lnTo>
                    <a:pt x="116" y="1664"/>
                  </a:lnTo>
                  <a:lnTo>
                    <a:pt x="123" y="1678"/>
                  </a:lnTo>
                  <a:lnTo>
                    <a:pt x="129" y="1692"/>
                  </a:lnTo>
                  <a:lnTo>
                    <a:pt x="129" y="1692"/>
                  </a:lnTo>
                  <a:lnTo>
                    <a:pt x="134" y="1700"/>
                  </a:lnTo>
                  <a:lnTo>
                    <a:pt x="139" y="1708"/>
                  </a:lnTo>
                  <a:lnTo>
                    <a:pt x="140" y="1712"/>
                  </a:lnTo>
                  <a:lnTo>
                    <a:pt x="139" y="1715"/>
                  </a:lnTo>
                  <a:lnTo>
                    <a:pt x="137" y="1717"/>
                  </a:lnTo>
                  <a:lnTo>
                    <a:pt x="133" y="1718"/>
                  </a:lnTo>
                  <a:lnTo>
                    <a:pt x="133" y="1718"/>
                  </a:lnTo>
                  <a:lnTo>
                    <a:pt x="123" y="1717"/>
                  </a:lnTo>
                  <a:lnTo>
                    <a:pt x="114" y="1716"/>
                  </a:lnTo>
                  <a:lnTo>
                    <a:pt x="111" y="1717"/>
                  </a:lnTo>
                  <a:lnTo>
                    <a:pt x="108" y="1718"/>
                  </a:lnTo>
                  <a:lnTo>
                    <a:pt x="106" y="1722"/>
                  </a:lnTo>
                  <a:lnTo>
                    <a:pt x="105" y="1726"/>
                  </a:lnTo>
                  <a:lnTo>
                    <a:pt x="105" y="1726"/>
                  </a:lnTo>
                  <a:lnTo>
                    <a:pt x="105" y="1732"/>
                  </a:lnTo>
                  <a:lnTo>
                    <a:pt x="106" y="1736"/>
                  </a:lnTo>
                  <a:lnTo>
                    <a:pt x="110" y="1744"/>
                  </a:lnTo>
                  <a:lnTo>
                    <a:pt x="111" y="1747"/>
                  </a:lnTo>
                  <a:lnTo>
                    <a:pt x="111" y="1749"/>
                  </a:lnTo>
                  <a:lnTo>
                    <a:pt x="111" y="1752"/>
                  </a:lnTo>
                  <a:lnTo>
                    <a:pt x="108" y="1754"/>
                  </a:lnTo>
                  <a:lnTo>
                    <a:pt x="108" y="1754"/>
                  </a:lnTo>
                  <a:lnTo>
                    <a:pt x="104" y="1756"/>
                  </a:lnTo>
                  <a:lnTo>
                    <a:pt x="102" y="1758"/>
                  </a:lnTo>
                  <a:lnTo>
                    <a:pt x="100" y="1761"/>
                  </a:lnTo>
                  <a:lnTo>
                    <a:pt x="99" y="1764"/>
                  </a:lnTo>
                  <a:lnTo>
                    <a:pt x="98" y="1770"/>
                  </a:lnTo>
                  <a:lnTo>
                    <a:pt x="99" y="1777"/>
                  </a:lnTo>
                  <a:lnTo>
                    <a:pt x="99" y="1777"/>
                  </a:lnTo>
                  <a:lnTo>
                    <a:pt x="101" y="1784"/>
                  </a:lnTo>
                  <a:lnTo>
                    <a:pt x="101" y="1791"/>
                  </a:lnTo>
                  <a:lnTo>
                    <a:pt x="100" y="1799"/>
                  </a:lnTo>
                  <a:lnTo>
                    <a:pt x="99" y="1805"/>
                  </a:lnTo>
                  <a:lnTo>
                    <a:pt x="99" y="1805"/>
                  </a:lnTo>
                  <a:lnTo>
                    <a:pt x="96" y="1812"/>
                  </a:lnTo>
                  <a:lnTo>
                    <a:pt x="93" y="1819"/>
                  </a:lnTo>
                  <a:lnTo>
                    <a:pt x="92" y="1822"/>
                  </a:lnTo>
                  <a:lnTo>
                    <a:pt x="93" y="1826"/>
                  </a:lnTo>
                  <a:lnTo>
                    <a:pt x="96" y="1829"/>
                  </a:lnTo>
                  <a:lnTo>
                    <a:pt x="99" y="1833"/>
                  </a:lnTo>
                  <a:lnTo>
                    <a:pt x="99" y="1833"/>
                  </a:lnTo>
                  <a:lnTo>
                    <a:pt x="103" y="1836"/>
                  </a:lnTo>
                  <a:lnTo>
                    <a:pt x="108" y="1838"/>
                  </a:lnTo>
                  <a:lnTo>
                    <a:pt x="114" y="1840"/>
                  </a:lnTo>
                  <a:lnTo>
                    <a:pt x="120" y="1841"/>
                  </a:lnTo>
                  <a:lnTo>
                    <a:pt x="125" y="1842"/>
                  </a:lnTo>
                  <a:lnTo>
                    <a:pt x="130" y="1841"/>
                  </a:lnTo>
                  <a:lnTo>
                    <a:pt x="133" y="1840"/>
                  </a:lnTo>
                  <a:lnTo>
                    <a:pt x="134" y="1838"/>
                  </a:lnTo>
                  <a:lnTo>
                    <a:pt x="134" y="1837"/>
                  </a:lnTo>
                  <a:lnTo>
                    <a:pt x="134" y="1837"/>
                  </a:lnTo>
                  <a:lnTo>
                    <a:pt x="135" y="1831"/>
                  </a:lnTo>
                  <a:lnTo>
                    <a:pt x="136" y="1824"/>
                  </a:lnTo>
                  <a:lnTo>
                    <a:pt x="139" y="1819"/>
                  </a:lnTo>
                  <a:lnTo>
                    <a:pt x="143" y="1815"/>
                  </a:lnTo>
                  <a:lnTo>
                    <a:pt x="143" y="1815"/>
                  </a:lnTo>
                  <a:lnTo>
                    <a:pt x="148" y="1812"/>
                  </a:lnTo>
                  <a:lnTo>
                    <a:pt x="151" y="1807"/>
                  </a:lnTo>
                  <a:lnTo>
                    <a:pt x="151" y="1804"/>
                  </a:lnTo>
                  <a:lnTo>
                    <a:pt x="151" y="1802"/>
                  </a:lnTo>
                  <a:lnTo>
                    <a:pt x="150" y="1799"/>
                  </a:lnTo>
                  <a:lnTo>
                    <a:pt x="148" y="1796"/>
                  </a:lnTo>
                  <a:lnTo>
                    <a:pt x="148" y="1796"/>
                  </a:lnTo>
                  <a:lnTo>
                    <a:pt x="142" y="1790"/>
                  </a:lnTo>
                  <a:lnTo>
                    <a:pt x="136" y="1785"/>
                  </a:lnTo>
                  <a:lnTo>
                    <a:pt x="134" y="1783"/>
                  </a:lnTo>
                  <a:lnTo>
                    <a:pt x="133" y="1781"/>
                  </a:lnTo>
                  <a:lnTo>
                    <a:pt x="133" y="1778"/>
                  </a:lnTo>
                  <a:lnTo>
                    <a:pt x="134" y="1776"/>
                  </a:lnTo>
                  <a:lnTo>
                    <a:pt x="134" y="1776"/>
                  </a:lnTo>
                  <a:lnTo>
                    <a:pt x="139" y="1772"/>
                  </a:lnTo>
                  <a:lnTo>
                    <a:pt x="143" y="1768"/>
                  </a:lnTo>
                  <a:lnTo>
                    <a:pt x="145" y="1766"/>
                  </a:lnTo>
                  <a:lnTo>
                    <a:pt x="146" y="1763"/>
                  </a:lnTo>
                  <a:lnTo>
                    <a:pt x="147" y="1760"/>
                  </a:lnTo>
                  <a:lnTo>
                    <a:pt x="147" y="1756"/>
                  </a:lnTo>
                  <a:lnTo>
                    <a:pt x="147" y="1756"/>
                  </a:lnTo>
                  <a:lnTo>
                    <a:pt x="147" y="1753"/>
                  </a:lnTo>
                  <a:lnTo>
                    <a:pt x="148" y="1751"/>
                  </a:lnTo>
                  <a:lnTo>
                    <a:pt x="149" y="1749"/>
                  </a:lnTo>
                  <a:lnTo>
                    <a:pt x="151" y="1748"/>
                  </a:lnTo>
                  <a:lnTo>
                    <a:pt x="154" y="1745"/>
                  </a:lnTo>
                  <a:lnTo>
                    <a:pt x="155" y="1742"/>
                  </a:lnTo>
                  <a:lnTo>
                    <a:pt x="156" y="1739"/>
                  </a:lnTo>
                  <a:lnTo>
                    <a:pt x="156" y="1739"/>
                  </a:lnTo>
                  <a:lnTo>
                    <a:pt x="155" y="1736"/>
                  </a:lnTo>
                  <a:lnTo>
                    <a:pt x="153" y="1733"/>
                  </a:lnTo>
                  <a:lnTo>
                    <a:pt x="151" y="1728"/>
                  </a:lnTo>
                  <a:lnTo>
                    <a:pt x="151" y="1726"/>
                  </a:lnTo>
                  <a:lnTo>
                    <a:pt x="151" y="1724"/>
                  </a:lnTo>
                  <a:lnTo>
                    <a:pt x="154" y="1722"/>
                  </a:lnTo>
                  <a:lnTo>
                    <a:pt x="158" y="1720"/>
                  </a:lnTo>
                  <a:lnTo>
                    <a:pt x="158" y="1720"/>
                  </a:lnTo>
                  <a:lnTo>
                    <a:pt x="162" y="1718"/>
                  </a:lnTo>
                  <a:lnTo>
                    <a:pt x="166" y="1715"/>
                  </a:lnTo>
                  <a:lnTo>
                    <a:pt x="171" y="1710"/>
                  </a:lnTo>
                  <a:lnTo>
                    <a:pt x="174" y="1704"/>
                  </a:lnTo>
                  <a:lnTo>
                    <a:pt x="175" y="1698"/>
                  </a:lnTo>
                  <a:lnTo>
                    <a:pt x="175" y="1698"/>
                  </a:lnTo>
                  <a:lnTo>
                    <a:pt x="176" y="1697"/>
                  </a:lnTo>
                  <a:lnTo>
                    <a:pt x="178" y="1696"/>
                  </a:lnTo>
                  <a:lnTo>
                    <a:pt x="184" y="1696"/>
                  </a:lnTo>
                  <a:lnTo>
                    <a:pt x="189" y="1697"/>
                  </a:lnTo>
                  <a:lnTo>
                    <a:pt x="194" y="1698"/>
                  </a:lnTo>
                  <a:lnTo>
                    <a:pt x="194" y="1698"/>
                  </a:lnTo>
                  <a:lnTo>
                    <a:pt x="196" y="1698"/>
                  </a:lnTo>
                  <a:lnTo>
                    <a:pt x="198" y="1699"/>
                  </a:lnTo>
                  <a:lnTo>
                    <a:pt x="201" y="1703"/>
                  </a:lnTo>
                  <a:lnTo>
                    <a:pt x="202" y="1705"/>
                  </a:lnTo>
                  <a:lnTo>
                    <a:pt x="203" y="1707"/>
                  </a:lnTo>
                  <a:lnTo>
                    <a:pt x="202" y="1710"/>
                  </a:lnTo>
                  <a:lnTo>
                    <a:pt x="201" y="1712"/>
                  </a:lnTo>
                  <a:lnTo>
                    <a:pt x="201" y="1712"/>
                  </a:lnTo>
                  <a:lnTo>
                    <a:pt x="197" y="1716"/>
                  </a:lnTo>
                  <a:lnTo>
                    <a:pt x="194" y="1720"/>
                  </a:lnTo>
                  <a:lnTo>
                    <a:pt x="193" y="1723"/>
                  </a:lnTo>
                  <a:lnTo>
                    <a:pt x="193" y="1725"/>
                  </a:lnTo>
                  <a:lnTo>
                    <a:pt x="194" y="1728"/>
                  </a:lnTo>
                  <a:lnTo>
                    <a:pt x="196" y="1730"/>
                  </a:lnTo>
                  <a:lnTo>
                    <a:pt x="196" y="1730"/>
                  </a:lnTo>
                  <a:lnTo>
                    <a:pt x="203" y="1735"/>
                  </a:lnTo>
                  <a:lnTo>
                    <a:pt x="210" y="1739"/>
                  </a:lnTo>
                  <a:lnTo>
                    <a:pt x="212" y="1741"/>
                  </a:lnTo>
                  <a:lnTo>
                    <a:pt x="212" y="1743"/>
                  </a:lnTo>
                  <a:lnTo>
                    <a:pt x="211" y="1745"/>
                  </a:lnTo>
                  <a:lnTo>
                    <a:pt x="207" y="1747"/>
                  </a:lnTo>
                  <a:lnTo>
                    <a:pt x="207" y="1747"/>
                  </a:lnTo>
                  <a:lnTo>
                    <a:pt x="201" y="1748"/>
                  </a:lnTo>
                  <a:lnTo>
                    <a:pt x="197" y="1749"/>
                  </a:lnTo>
                  <a:lnTo>
                    <a:pt x="191" y="1750"/>
                  </a:lnTo>
                  <a:lnTo>
                    <a:pt x="190" y="1751"/>
                  </a:lnTo>
                  <a:lnTo>
                    <a:pt x="189" y="1754"/>
                  </a:lnTo>
                  <a:lnTo>
                    <a:pt x="189" y="1758"/>
                  </a:lnTo>
                  <a:lnTo>
                    <a:pt x="190" y="1764"/>
                  </a:lnTo>
                  <a:lnTo>
                    <a:pt x="190" y="1764"/>
                  </a:lnTo>
                  <a:lnTo>
                    <a:pt x="193" y="1778"/>
                  </a:lnTo>
                  <a:lnTo>
                    <a:pt x="194" y="1788"/>
                  </a:lnTo>
                  <a:lnTo>
                    <a:pt x="194" y="1793"/>
                  </a:lnTo>
                  <a:lnTo>
                    <a:pt x="193" y="1799"/>
                  </a:lnTo>
                  <a:lnTo>
                    <a:pt x="191" y="1804"/>
                  </a:lnTo>
                  <a:lnTo>
                    <a:pt x="188" y="1809"/>
                  </a:lnTo>
                  <a:lnTo>
                    <a:pt x="188" y="1809"/>
                  </a:lnTo>
                  <a:lnTo>
                    <a:pt x="179" y="1820"/>
                  </a:lnTo>
                  <a:lnTo>
                    <a:pt x="173" y="1831"/>
                  </a:lnTo>
                  <a:lnTo>
                    <a:pt x="170" y="1837"/>
                  </a:lnTo>
                  <a:lnTo>
                    <a:pt x="169" y="1841"/>
                  </a:lnTo>
                  <a:lnTo>
                    <a:pt x="169" y="1845"/>
                  </a:lnTo>
                  <a:lnTo>
                    <a:pt x="170" y="1848"/>
                  </a:lnTo>
                  <a:lnTo>
                    <a:pt x="170" y="1848"/>
                  </a:lnTo>
                  <a:lnTo>
                    <a:pt x="174" y="1854"/>
                  </a:lnTo>
                  <a:lnTo>
                    <a:pt x="177" y="1861"/>
                  </a:lnTo>
                  <a:lnTo>
                    <a:pt x="178" y="1864"/>
                  </a:lnTo>
                  <a:lnTo>
                    <a:pt x="178" y="1868"/>
                  </a:lnTo>
                  <a:lnTo>
                    <a:pt x="177" y="1872"/>
                  </a:lnTo>
                  <a:lnTo>
                    <a:pt x="175" y="1876"/>
                  </a:lnTo>
                  <a:lnTo>
                    <a:pt x="175" y="1876"/>
                  </a:lnTo>
                  <a:lnTo>
                    <a:pt x="171" y="1887"/>
                  </a:lnTo>
                  <a:lnTo>
                    <a:pt x="168" y="1892"/>
                  </a:lnTo>
                  <a:lnTo>
                    <a:pt x="167" y="1897"/>
                  </a:lnTo>
                  <a:lnTo>
                    <a:pt x="166" y="1902"/>
                  </a:lnTo>
                  <a:lnTo>
                    <a:pt x="166" y="1906"/>
                  </a:lnTo>
                  <a:lnTo>
                    <a:pt x="169" y="1908"/>
                  </a:lnTo>
                  <a:lnTo>
                    <a:pt x="173" y="1910"/>
                  </a:lnTo>
                  <a:lnTo>
                    <a:pt x="173" y="1910"/>
                  </a:lnTo>
                  <a:lnTo>
                    <a:pt x="178" y="1911"/>
                  </a:lnTo>
                  <a:lnTo>
                    <a:pt x="181" y="1913"/>
                  </a:lnTo>
                  <a:lnTo>
                    <a:pt x="182" y="1915"/>
                  </a:lnTo>
                  <a:lnTo>
                    <a:pt x="181" y="1918"/>
                  </a:lnTo>
                  <a:lnTo>
                    <a:pt x="178" y="1920"/>
                  </a:lnTo>
                  <a:lnTo>
                    <a:pt x="175" y="1922"/>
                  </a:lnTo>
                  <a:lnTo>
                    <a:pt x="169" y="1925"/>
                  </a:lnTo>
                  <a:lnTo>
                    <a:pt x="169" y="1925"/>
                  </a:lnTo>
                  <a:lnTo>
                    <a:pt x="164" y="1928"/>
                  </a:lnTo>
                  <a:lnTo>
                    <a:pt x="162" y="1930"/>
                  </a:lnTo>
                  <a:lnTo>
                    <a:pt x="160" y="1932"/>
                  </a:lnTo>
                  <a:lnTo>
                    <a:pt x="159" y="1935"/>
                  </a:lnTo>
                  <a:lnTo>
                    <a:pt x="159" y="1938"/>
                  </a:lnTo>
                  <a:lnTo>
                    <a:pt x="159" y="1942"/>
                  </a:lnTo>
                  <a:lnTo>
                    <a:pt x="159" y="1947"/>
                  </a:lnTo>
                  <a:lnTo>
                    <a:pt x="159" y="1947"/>
                  </a:lnTo>
                  <a:lnTo>
                    <a:pt x="161" y="1956"/>
                  </a:lnTo>
                  <a:lnTo>
                    <a:pt x="161" y="1965"/>
                  </a:lnTo>
                  <a:lnTo>
                    <a:pt x="161" y="1982"/>
                  </a:lnTo>
                  <a:lnTo>
                    <a:pt x="161" y="1982"/>
                  </a:lnTo>
                  <a:lnTo>
                    <a:pt x="162" y="1989"/>
                  </a:lnTo>
                  <a:lnTo>
                    <a:pt x="162" y="1996"/>
                  </a:lnTo>
                  <a:lnTo>
                    <a:pt x="162" y="1999"/>
                  </a:lnTo>
                  <a:lnTo>
                    <a:pt x="160" y="2001"/>
                  </a:lnTo>
                  <a:lnTo>
                    <a:pt x="158" y="2003"/>
                  </a:lnTo>
                  <a:lnTo>
                    <a:pt x="154" y="2005"/>
                  </a:lnTo>
                  <a:lnTo>
                    <a:pt x="154" y="2005"/>
                  </a:lnTo>
                  <a:lnTo>
                    <a:pt x="145" y="2007"/>
                  </a:lnTo>
                  <a:lnTo>
                    <a:pt x="139" y="2008"/>
                  </a:lnTo>
                  <a:lnTo>
                    <a:pt x="138" y="2009"/>
                  </a:lnTo>
                  <a:lnTo>
                    <a:pt x="136" y="2011"/>
                  </a:lnTo>
                  <a:lnTo>
                    <a:pt x="136" y="2013"/>
                  </a:lnTo>
                  <a:lnTo>
                    <a:pt x="137" y="2016"/>
                  </a:lnTo>
                  <a:lnTo>
                    <a:pt x="137" y="2016"/>
                  </a:lnTo>
                  <a:lnTo>
                    <a:pt x="139" y="2020"/>
                  </a:lnTo>
                  <a:lnTo>
                    <a:pt x="141" y="2023"/>
                  </a:lnTo>
                  <a:lnTo>
                    <a:pt x="145" y="2027"/>
                  </a:lnTo>
                  <a:lnTo>
                    <a:pt x="146" y="2029"/>
                  </a:lnTo>
                  <a:lnTo>
                    <a:pt x="147" y="2031"/>
                  </a:lnTo>
                  <a:lnTo>
                    <a:pt x="147" y="2035"/>
                  </a:lnTo>
                  <a:lnTo>
                    <a:pt x="145" y="2039"/>
                  </a:lnTo>
                  <a:lnTo>
                    <a:pt x="145" y="2039"/>
                  </a:lnTo>
                  <a:lnTo>
                    <a:pt x="141" y="2049"/>
                  </a:lnTo>
                  <a:lnTo>
                    <a:pt x="138" y="2059"/>
                  </a:lnTo>
                  <a:lnTo>
                    <a:pt x="137" y="2062"/>
                  </a:lnTo>
                  <a:lnTo>
                    <a:pt x="135" y="2064"/>
                  </a:lnTo>
                  <a:lnTo>
                    <a:pt x="134" y="2064"/>
                  </a:lnTo>
                  <a:lnTo>
                    <a:pt x="132" y="2062"/>
                  </a:lnTo>
                  <a:lnTo>
                    <a:pt x="132" y="2062"/>
                  </a:lnTo>
                  <a:lnTo>
                    <a:pt x="127" y="2048"/>
                  </a:lnTo>
                  <a:lnTo>
                    <a:pt x="123" y="2042"/>
                  </a:lnTo>
                  <a:lnTo>
                    <a:pt x="122" y="2041"/>
                  </a:lnTo>
                  <a:lnTo>
                    <a:pt x="120" y="2039"/>
                  </a:lnTo>
                  <a:lnTo>
                    <a:pt x="120" y="2039"/>
                  </a:lnTo>
                  <a:lnTo>
                    <a:pt x="114" y="2039"/>
                  </a:lnTo>
                  <a:lnTo>
                    <a:pt x="108" y="2038"/>
                  </a:lnTo>
                  <a:lnTo>
                    <a:pt x="105" y="2037"/>
                  </a:lnTo>
                  <a:lnTo>
                    <a:pt x="102" y="2035"/>
                  </a:lnTo>
                  <a:lnTo>
                    <a:pt x="101" y="2032"/>
                  </a:lnTo>
                  <a:lnTo>
                    <a:pt x="100" y="2027"/>
                  </a:lnTo>
                  <a:lnTo>
                    <a:pt x="100" y="2027"/>
                  </a:lnTo>
                  <a:lnTo>
                    <a:pt x="100" y="2018"/>
                  </a:lnTo>
                  <a:lnTo>
                    <a:pt x="100" y="2011"/>
                  </a:lnTo>
                  <a:lnTo>
                    <a:pt x="99" y="2009"/>
                  </a:lnTo>
                  <a:lnTo>
                    <a:pt x="97" y="2007"/>
                  </a:lnTo>
                  <a:lnTo>
                    <a:pt x="95" y="2005"/>
                  </a:lnTo>
                  <a:lnTo>
                    <a:pt x="91" y="2003"/>
                  </a:lnTo>
                  <a:lnTo>
                    <a:pt x="91" y="2003"/>
                  </a:lnTo>
                  <a:lnTo>
                    <a:pt x="86" y="2001"/>
                  </a:lnTo>
                  <a:lnTo>
                    <a:pt x="84" y="1999"/>
                  </a:lnTo>
                  <a:lnTo>
                    <a:pt x="83" y="2002"/>
                  </a:lnTo>
                  <a:lnTo>
                    <a:pt x="79" y="2011"/>
                  </a:lnTo>
                  <a:lnTo>
                    <a:pt x="79" y="2011"/>
                  </a:lnTo>
                  <a:lnTo>
                    <a:pt x="75" y="2022"/>
                  </a:lnTo>
                  <a:lnTo>
                    <a:pt x="71" y="2029"/>
                  </a:lnTo>
                  <a:lnTo>
                    <a:pt x="69" y="2032"/>
                  </a:lnTo>
                  <a:lnTo>
                    <a:pt x="67" y="2034"/>
                  </a:lnTo>
                  <a:lnTo>
                    <a:pt x="59" y="2037"/>
                  </a:lnTo>
                  <a:lnTo>
                    <a:pt x="59" y="2037"/>
                  </a:lnTo>
                  <a:lnTo>
                    <a:pt x="51" y="2041"/>
                  </a:lnTo>
                  <a:lnTo>
                    <a:pt x="45" y="2045"/>
                  </a:lnTo>
                  <a:lnTo>
                    <a:pt x="44" y="2047"/>
                  </a:lnTo>
                  <a:lnTo>
                    <a:pt x="43" y="2049"/>
                  </a:lnTo>
                  <a:lnTo>
                    <a:pt x="44" y="2051"/>
                  </a:lnTo>
                  <a:lnTo>
                    <a:pt x="46" y="2054"/>
                  </a:lnTo>
                  <a:lnTo>
                    <a:pt x="46" y="2054"/>
                  </a:lnTo>
                  <a:lnTo>
                    <a:pt x="50" y="2058"/>
                  </a:lnTo>
                  <a:lnTo>
                    <a:pt x="51" y="2059"/>
                  </a:lnTo>
                  <a:lnTo>
                    <a:pt x="50" y="2061"/>
                  </a:lnTo>
                  <a:lnTo>
                    <a:pt x="49" y="2063"/>
                  </a:lnTo>
                  <a:lnTo>
                    <a:pt x="47" y="2065"/>
                  </a:lnTo>
                  <a:lnTo>
                    <a:pt x="40" y="2068"/>
                  </a:lnTo>
                  <a:lnTo>
                    <a:pt x="40" y="2068"/>
                  </a:lnTo>
                  <a:lnTo>
                    <a:pt x="33" y="2071"/>
                  </a:lnTo>
                  <a:lnTo>
                    <a:pt x="28" y="2075"/>
                  </a:lnTo>
                  <a:lnTo>
                    <a:pt x="18" y="2087"/>
                  </a:lnTo>
                  <a:lnTo>
                    <a:pt x="18" y="2087"/>
                  </a:lnTo>
                  <a:lnTo>
                    <a:pt x="11" y="2094"/>
                  </a:lnTo>
                  <a:lnTo>
                    <a:pt x="3" y="2100"/>
                  </a:lnTo>
                  <a:lnTo>
                    <a:pt x="1" y="2104"/>
                  </a:lnTo>
                  <a:lnTo>
                    <a:pt x="0" y="2107"/>
                  </a:lnTo>
                  <a:lnTo>
                    <a:pt x="1" y="2111"/>
                  </a:lnTo>
                  <a:lnTo>
                    <a:pt x="4" y="2115"/>
                  </a:lnTo>
                  <a:lnTo>
                    <a:pt x="4" y="2115"/>
                  </a:lnTo>
                  <a:lnTo>
                    <a:pt x="12" y="2121"/>
                  </a:lnTo>
                  <a:lnTo>
                    <a:pt x="15" y="2123"/>
                  </a:lnTo>
                  <a:lnTo>
                    <a:pt x="18" y="2123"/>
                  </a:lnTo>
                  <a:lnTo>
                    <a:pt x="20" y="2123"/>
                  </a:lnTo>
                  <a:lnTo>
                    <a:pt x="23" y="2122"/>
                  </a:lnTo>
                  <a:lnTo>
                    <a:pt x="24" y="2119"/>
                  </a:lnTo>
                  <a:lnTo>
                    <a:pt x="25" y="2115"/>
                  </a:lnTo>
                  <a:lnTo>
                    <a:pt x="25" y="2115"/>
                  </a:lnTo>
                  <a:lnTo>
                    <a:pt x="26" y="2111"/>
                  </a:lnTo>
                  <a:lnTo>
                    <a:pt x="28" y="2108"/>
                  </a:lnTo>
                  <a:lnTo>
                    <a:pt x="31" y="2107"/>
                  </a:lnTo>
                  <a:lnTo>
                    <a:pt x="34" y="2106"/>
                  </a:lnTo>
                  <a:lnTo>
                    <a:pt x="38" y="2106"/>
                  </a:lnTo>
                  <a:lnTo>
                    <a:pt x="41" y="2107"/>
                  </a:lnTo>
                  <a:lnTo>
                    <a:pt x="45" y="2109"/>
                  </a:lnTo>
                  <a:lnTo>
                    <a:pt x="48" y="2111"/>
                  </a:lnTo>
                  <a:lnTo>
                    <a:pt x="48" y="2111"/>
                  </a:lnTo>
                  <a:lnTo>
                    <a:pt x="52" y="2117"/>
                  </a:lnTo>
                  <a:lnTo>
                    <a:pt x="57" y="2120"/>
                  </a:lnTo>
                  <a:lnTo>
                    <a:pt x="59" y="2121"/>
                  </a:lnTo>
                  <a:lnTo>
                    <a:pt x="62" y="2121"/>
                  </a:lnTo>
                  <a:lnTo>
                    <a:pt x="69" y="2119"/>
                  </a:lnTo>
                  <a:lnTo>
                    <a:pt x="69" y="2119"/>
                  </a:lnTo>
                  <a:lnTo>
                    <a:pt x="78" y="2116"/>
                  </a:lnTo>
                  <a:lnTo>
                    <a:pt x="86" y="2114"/>
                  </a:lnTo>
                  <a:lnTo>
                    <a:pt x="89" y="2113"/>
                  </a:lnTo>
                  <a:lnTo>
                    <a:pt x="92" y="2113"/>
                  </a:lnTo>
                  <a:lnTo>
                    <a:pt x="95" y="2114"/>
                  </a:lnTo>
                  <a:lnTo>
                    <a:pt x="97" y="2116"/>
                  </a:lnTo>
                  <a:lnTo>
                    <a:pt x="97" y="2116"/>
                  </a:lnTo>
                  <a:lnTo>
                    <a:pt x="99" y="2123"/>
                  </a:lnTo>
                  <a:lnTo>
                    <a:pt x="100" y="2132"/>
                  </a:lnTo>
                  <a:lnTo>
                    <a:pt x="100" y="2136"/>
                  </a:lnTo>
                  <a:lnTo>
                    <a:pt x="98" y="2141"/>
                  </a:lnTo>
                  <a:lnTo>
                    <a:pt x="96" y="2145"/>
                  </a:lnTo>
                  <a:lnTo>
                    <a:pt x="92" y="2147"/>
                  </a:lnTo>
                  <a:lnTo>
                    <a:pt x="92" y="2147"/>
                  </a:lnTo>
                  <a:lnTo>
                    <a:pt x="89" y="2150"/>
                  </a:lnTo>
                  <a:lnTo>
                    <a:pt x="87" y="2153"/>
                  </a:lnTo>
                  <a:lnTo>
                    <a:pt x="86" y="2157"/>
                  </a:lnTo>
                  <a:lnTo>
                    <a:pt x="85" y="2162"/>
                  </a:lnTo>
                  <a:lnTo>
                    <a:pt x="83" y="2170"/>
                  </a:lnTo>
                  <a:lnTo>
                    <a:pt x="83" y="2174"/>
                  </a:lnTo>
                  <a:lnTo>
                    <a:pt x="81" y="2177"/>
                  </a:lnTo>
                  <a:lnTo>
                    <a:pt x="81" y="2177"/>
                  </a:lnTo>
                  <a:lnTo>
                    <a:pt x="80" y="2180"/>
                  </a:lnTo>
                  <a:lnTo>
                    <a:pt x="80" y="2183"/>
                  </a:lnTo>
                  <a:lnTo>
                    <a:pt x="81" y="2186"/>
                  </a:lnTo>
                  <a:lnTo>
                    <a:pt x="82" y="2189"/>
                  </a:lnTo>
                  <a:lnTo>
                    <a:pt x="84" y="2191"/>
                  </a:lnTo>
                  <a:lnTo>
                    <a:pt x="86" y="2193"/>
                  </a:lnTo>
                  <a:lnTo>
                    <a:pt x="89" y="2195"/>
                  </a:lnTo>
                  <a:lnTo>
                    <a:pt x="93" y="2196"/>
                  </a:lnTo>
                  <a:lnTo>
                    <a:pt x="93" y="2196"/>
                  </a:lnTo>
                  <a:lnTo>
                    <a:pt x="103" y="2198"/>
                  </a:lnTo>
                  <a:lnTo>
                    <a:pt x="111" y="2199"/>
                  </a:lnTo>
                  <a:lnTo>
                    <a:pt x="114" y="2199"/>
                  </a:lnTo>
                  <a:lnTo>
                    <a:pt x="118" y="2199"/>
                  </a:lnTo>
                  <a:lnTo>
                    <a:pt x="121" y="2197"/>
                  </a:lnTo>
                  <a:lnTo>
                    <a:pt x="123" y="2195"/>
                  </a:lnTo>
                  <a:lnTo>
                    <a:pt x="123" y="2195"/>
                  </a:lnTo>
                  <a:lnTo>
                    <a:pt x="126" y="2193"/>
                  </a:lnTo>
                  <a:lnTo>
                    <a:pt x="129" y="2192"/>
                  </a:lnTo>
                  <a:lnTo>
                    <a:pt x="132" y="2192"/>
                  </a:lnTo>
                  <a:lnTo>
                    <a:pt x="136" y="2192"/>
                  </a:lnTo>
                  <a:lnTo>
                    <a:pt x="139" y="2193"/>
                  </a:lnTo>
                  <a:lnTo>
                    <a:pt x="141" y="2195"/>
                  </a:lnTo>
                  <a:lnTo>
                    <a:pt x="144" y="2197"/>
                  </a:lnTo>
                  <a:lnTo>
                    <a:pt x="145" y="2199"/>
                  </a:lnTo>
                  <a:lnTo>
                    <a:pt x="145" y="2199"/>
                  </a:lnTo>
                  <a:lnTo>
                    <a:pt x="148" y="2206"/>
                  </a:lnTo>
                  <a:lnTo>
                    <a:pt x="151" y="2214"/>
                  </a:lnTo>
                  <a:lnTo>
                    <a:pt x="153" y="2218"/>
                  </a:lnTo>
                  <a:lnTo>
                    <a:pt x="153" y="2221"/>
                  </a:lnTo>
                  <a:lnTo>
                    <a:pt x="151" y="2223"/>
                  </a:lnTo>
                  <a:lnTo>
                    <a:pt x="148" y="2224"/>
                  </a:lnTo>
                  <a:lnTo>
                    <a:pt x="148" y="2224"/>
                  </a:lnTo>
                  <a:lnTo>
                    <a:pt x="144" y="2224"/>
                  </a:lnTo>
                  <a:lnTo>
                    <a:pt x="139" y="2224"/>
                  </a:lnTo>
                  <a:lnTo>
                    <a:pt x="129" y="2221"/>
                  </a:lnTo>
                  <a:lnTo>
                    <a:pt x="121" y="2217"/>
                  </a:lnTo>
                  <a:lnTo>
                    <a:pt x="118" y="2215"/>
                  </a:lnTo>
                  <a:lnTo>
                    <a:pt x="116" y="2213"/>
                  </a:lnTo>
                  <a:lnTo>
                    <a:pt x="116" y="2213"/>
                  </a:lnTo>
                  <a:lnTo>
                    <a:pt x="112" y="2209"/>
                  </a:lnTo>
                  <a:lnTo>
                    <a:pt x="107" y="2206"/>
                  </a:lnTo>
                  <a:lnTo>
                    <a:pt x="103" y="2206"/>
                  </a:lnTo>
                  <a:lnTo>
                    <a:pt x="100" y="2206"/>
                  </a:lnTo>
                  <a:lnTo>
                    <a:pt x="96" y="2206"/>
                  </a:lnTo>
                  <a:lnTo>
                    <a:pt x="92" y="2208"/>
                  </a:lnTo>
                  <a:lnTo>
                    <a:pt x="92" y="2208"/>
                  </a:lnTo>
                  <a:lnTo>
                    <a:pt x="86" y="2211"/>
                  </a:lnTo>
                  <a:lnTo>
                    <a:pt x="81" y="2214"/>
                  </a:lnTo>
                  <a:lnTo>
                    <a:pt x="80" y="2215"/>
                  </a:lnTo>
                  <a:lnTo>
                    <a:pt x="79" y="2217"/>
                  </a:lnTo>
                  <a:lnTo>
                    <a:pt x="79" y="2219"/>
                  </a:lnTo>
                  <a:lnTo>
                    <a:pt x="80" y="2223"/>
                  </a:lnTo>
                  <a:lnTo>
                    <a:pt x="80" y="2223"/>
                  </a:lnTo>
                  <a:lnTo>
                    <a:pt x="82" y="2227"/>
                  </a:lnTo>
                  <a:lnTo>
                    <a:pt x="85" y="2230"/>
                  </a:lnTo>
                  <a:lnTo>
                    <a:pt x="91" y="2234"/>
                  </a:lnTo>
                  <a:lnTo>
                    <a:pt x="102" y="2240"/>
                  </a:lnTo>
                  <a:lnTo>
                    <a:pt x="102" y="2240"/>
                  </a:lnTo>
                  <a:lnTo>
                    <a:pt x="105" y="2243"/>
                  </a:lnTo>
                  <a:lnTo>
                    <a:pt x="107" y="2244"/>
                  </a:lnTo>
                  <a:lnTo>
                    <a:pt x="108" y="2246"/>
                  </a:lnTo>
                  <a:lnTo>
                    <a:pt x="108" y="2248"/>
                  </a:lnTo>
                  <a:lnTo>
                    <a:pt x="107" y="2250"/>
                  </a:lnTo>
                  <a:lnTo>
                    <a:pt x="104" y="2252"/>
                  </a:lnTo>
                  <a:lnTo>
                    <a:pt x="100" y="2254"/>
                  </a:lnTo>
                  <a:lnTo>
                    <a:pt x="100" y="2254"/>
                  </a:lnTo>
                  <a:lnTo>
                    <a:pt x="93" y="2255"/>
                  </a:lnTo>
                  <a:lnTo>
                    <a:pt x="88" y="2256"/>
                  </a:lnTo>
                  <a:lnTo>
                    <a:pt x="82" y="2256"/>
                  </a:lnTo>
                  <a:lnTo>
                    <a:pt x="77" y="2256"/>
                  </a:lnTo>
                  <a:lnTo>
                    <a:pt x="73" y="2254"/>
                  </a:lnTo>
                  <a:lnTo>
                    <a:pt x="69" y="2253"/>
                  </a:lnTo>
                  <a:lnTo>
                    <a:pt x="67" y="2250"/>
                  </a:lnTo>
                  <a:lnTo>
                    <a:pt x="66" y="2247"/>
                  </a:lnTo>
                  <a:lnTo>
                    <a:pt x="66" y="2247"/>
                  </a:lnTo>
                  <a:lnTo>
                    <a:pt x="66" y="2244"/>
                  </a:lnTo>
                  <a:lnTo>
                    <a:pt x="65" y="2242"/>
                  </a:lnTo>
                  <a:lnTo>
                    <a:pt x="63" y="2239"/>
                  </a:lnTo>
                  <a:lnTo>
                    <a:pt x="61" y="2236"/>
                  </a:lnTo>
                  <a:lnTo>
                    <a:pt x="60" y="2234"/>
                  </a:lnTo>
                  <a:lnTo>
                    <a:pt x="60" y="2230"/>
                  </a:lnTo>
                  <a:lnTo>
                    <a:pt x="60" y="2230"/>
                  </a:lnTo>
                  <a:lnTo>
                    <a:pt x="61" y="2225"/>
                  </a:lnTo>
                  <a:lnTo>
                    <a:pt x="62" y="2221"/>
                  </a:lnTo>
                  <a:lnTo>
                    <a:pt x="67" y="2214"/>
                  </a:lnTo>
                  <a:lnTo>
                    <a:pt x="68" y="2211"/>
                  </a:lnTo>
                  <a:lnTo>
                    <a:pt x="68" y="2209"/>
                  </a:lnTo>
                  <a:lnTo>
                    <a:pt x="66" y="2208"/>
                  </a:lnTo>
                  <a:lnTo>
                    <a:pt x="62" y="2209"/>
                  </a:lnTo>
                  <a:lnTo>
                    <a:pt x="62" y="2209"/>
                  </a:lnTo>
                  <a:lnTo>
                    <a:pt x="57" y="2210"/>
                  </a:lnTo>
                  <a:lnTo>
                    <a:pt x="53" y="2212"/>
                  </a:lnTo>
                  <a:lnTo>
                    <a:pt x="47" y="2215"/>
                  </a:lnTo>
                  <a:lnTo>
                    <a:pt x="45" y="2217"/>
                  </a:lnTo>
                  <a:lnTo>
                    <a:pt x="42" y="2218"/>
                  </a:lnTo>
                  <a:lnTo>
                    <a:pt x="40" y="2217"/>
                  </a:lnTo>
                  <a:lnTo>
                    <a:pt x="37" y="2215"/>
                  </a:lnTo>
                  <a:lnTo>
                    <a:pt x="37" y="2215"/>
                  </a:lnTo>
                  <a:lnTo>
                    <a:pt x="35" y="2213"/>
                  </a:lnTo>
                  <a:lnTo>
                    <a:pt x="32" y="2212"/>
                  </a:lnTo>
                  <a:lnTo>
                    <a:pt x="29" y="2211"/>
                  </a:lnTo>
                  <a:lnTo>
                    <a:pt x="26" y="2212"/>
                  </a:lnTo>
                  <a:lnTo>
                    <a:pt x="24" y="2213"/>
                  </a:lnTo>
                  <a:lnTo>
                    <a:pt x="21" y="2215"/>
                  </a:lnTo>
                  <a:lnTo>
                    <a:pt x="19" y="2218"/>
                  </a:lnTo>
                  <a:lnTo>
                    <a:pt x="18" y="2222"/>
                  </a:lnTo>
                  <a:lnTo>
                    <a:pt x="18" y="2222"/>
                  </a:lnTo>
                  <a:lnTo>
                    <a:pt x="15" y="2232"/>
                  </a:lnTo>
                  <a:lnTo>
                    <a:pt x="12" y="2243"/>
                  </a:lnTo>
                  <a:lnTo>
                    <a:pt x="10" y="2254"/>
                  </a:lnTo>
                  <a:lnTo>
                    <a:pt x="11" y="2259"/>
                  </a:lnTo>
                  <a:lnTo>
                    <a:pt x="12" y="2263"/>
                  </a:lnTo>
                  <a:lnTo>
                    <a:pt x="12" y="2263"/>
                  </a:lnTo>
                  <a:lnTo>
                    <a:pt x="13" y="2266"/>
                  </a:lnTo>
                  <a:lnTo>
                    <a:pt x="15" y="2269"/>
                  </a:lnTo>
                  <a:lnTo>
                    <a:pt x="18" y="2270"/>
                  </a:lnTo>
                  <a:lnTo>
                    <a:pt x="20" y="2270"/>
                  </a:lnTo>
                  <a:lnTo>
                    <a:pt x="23" y="2270"/>
                  </a:lnTo>
                  <a:lnTo>
                    <a:pt x="25" y="2268"/>
                  </a:lnTo>
                  <a:lnTo>
                    <a:pt x="31" y="2264"/>
                  </a:lnTo>
                  <a:lnTo>
                    <a:pt x="31" y="2264"/>
                  </a:lnTo>
                  <a:lnTo>
                    <a:pt x="37" y="2260"/>
                  </a:lnTo>
                  <a:lnTo>
                    <a:pt x="43" y="2257"/>
                  </a:lnTo>
                  <a:lnTo>
                    <a:pt x="45" y="2257"/>
                  </a:lnTo>
                  <a:lnTo>
                    <a:pt x="47" y="2258"/>
                  </a:lnTo>
                  <a:lnTo>
                    <a:pt x="49" y="2260"/>
                  </a:lnTo>
                  <a:lnTo>
                    <a:pt x="49" y="2263"/>
                  </a:lnTo>
                  <a:lnTo>
                    <a:pt x="49" y="2263"/>
                  </a:lnTo>
                  <a:lnTo>
                    <a:pt x="50" y="2271"/>
                  </a:lnTo>
                  <a:lnTo>
                    <a:pt x="50" y="2277"/>
                  </a:lnTo>
                  <a:lnTo>
                    <a:pt x="50" y="2279"/>
                  </a:lnTo>
                  <a:lnTo>
                    <a:pt x="48" y="2282"/>
                  </a:lnTo>
                  <a:lnTo>
                    <a:pt x="45" y="2284"/>
                  </a:lnTo>
                  <a:lnTo>
                    <a:pt x="40" y="2287"/>
                  </a:lnTo>
                  <a:lnTo>
                    <a:pt x="40" y="2287"/>
                  </a:lnTo>
                  <a:lnTo>
                    <a:pt x="29" y="2293"/>
                  </a:lnTo>
                  <a:lnTo>
                    <a:pt x="25" y="2296"/>
                  </a:lnTo>
                  <a:lnTo>
                    <a:pt x="22" y="2299"/>
                  </a:lnTo>
                  <a:lnTo>
                    <a:pt x="20" y="2303"/>
                  </a:lnTo>
                  <a:lnTo>
                    <a:pt x="18" y="2306"/>
                  </a:lnTo>
                  <a:lnTo>
                    <a:pt x="18" y="2309"/>
                  </a:lnTo>
                  <a:lnTo>
                    <a:pt x="18" y="2313"/>
                  </a:lnTo>
                  <a:lnTo>
                    <a:pt x="18" y="2313"/>
                  </a:lnTo>
                  <a:lnTo>
                    <a:pt x="22" y="2321"/>
                  </a:lnTo>
                  <a:lnTo>
                    <a:pt x="25" y="2325"/>
                  </a:lnTo>
                  <a:lnTo>
                    <a:pt x="29" y="2329"/>
                  </a:lnTo>
                  <a:lnTo>
                    <a:pt x="33" y="2333"/>
                  </a:lnTo>
                  <a:lnTo>
                    <a:pt x="37" y="2334"/>
                  </a:lnTo>
                  <a:lnTo>
                    <a:pt x="39" y="2334"/>
                  </a:lnTo>
                  <a:lnTo>
                    <a:pt x="41" y="2334"/>
                  </a:lnTo>
                  <a:lnTo>
                    <a:pt x="43" y="2332"/>
                  </a:lnTo>
                  <a:lnTo>
                    <a:pt x="45" y="2330"/>
                  </a:lnTo>
                  <a:lnTo>
                    <a:pt x="45" y="2330"/>
                  </a:lnTo>
                  <a:lnTo>
                    <a:pt x="48" y="2324"/>
                  </a:lnTo>
                  <a:lnTo>
                    <a:pt x="50" y="2318"/>
                  </a:lnTo>
                  <a:lnTo>
                    <a:pt x="51" y="2306"/>
                  </a:lnTo>
                  <a:lnTo>
                    <a:pt x="52" y="2302"/>
                  </a:lnTo>
                  <a:lnTo>
                    <a:pt x="54" y="2301"/>
                  </a:lnTo>
                  <a:lnTo>
                    <a:pt x="55" y="2301"/>
                  </a:lnTo>
                  <a:lnTo>
                    <a:pt x="56" y="2301"/>
                  </a:lnTo>
                  <a:lnTo>
                    <a:pt x="60" y="2305"/>
                  </a:lnTo>
                  <a:lnTo>
                    <a:pt x="60" y="2305"/>
                  </a:lnTo>
                  <a:lnTo>
                    <a:pt x="64" y="2311"/>
                  </a:lnTo>
                  <a:lnTo>
                    <a:pt x="66" y="2316"/>
                  </a:lnTo>
                  <a:lnTo>
                    <a:pt x="67" y="2320"/>
                  </a:lnTo>
                  <a:lnTo>
                    <a:pt x="67" y="2324"/>
                  </a:lnTo>
                  <a:lnTo>
                    <a:pt x="66" y="2328"/>
                  </a:lnTo>
                  <a:lnTo>
                    <a:pt x="64" y="2331"/>
                  </a:lnTo>
                  <a:lnTo>
                    <a:pt x="60" y="2336"/>
                  </a:lnTo>
                  <a:lnTo>
                    <a:pt x="60" y="2336"/>
                  </a:lnTo>
                  <a:lnTo>
                    <a:pt x="59" y="2339"/>
                  </a:lnTo>
                  <a:lnTo>
                    <a:pt x="58" y="2342"/>
                  </a:lnTo>
                  <a:lnTo>
                    <a:pt x="57" y="2348"/>
                  </a:lnTo>
                  <a:lnTo>
                    <a:pt x="55" y="2350"/>
                  </a:lnTo>
                  <a:lnTo>
                    <a:pt x="52" y="2352"/>
                  </a:lnTo>
                  <a:lnTo>
                    <a:pt x="48" y="2352"/>
                  </a:lnTo>
                  <a:lnTo>
                    <a:pt x="41" y="2353"/>
                  </a:lnTo>
                  <a:lnTo>
                    <a:pt x="41" y="2353"/>
                  </a:lnTo>
                  <a:lnTo>
                    <a:pt x="26" y="2353"/>
                  </a:lnTo>
                  <a:lnTo>
                    <a:pt x="21" y="2353"/>
                  </a:lnTo>
                  <a:lnTo>
                    <a:pt x="17" y="2355"/>
                  </a:lnTo>
                  <a:lnTo>
                    <a:pt x="16" y="2356"/>
                  </a:lnTo>
                  <a:lnTo>
                    <a:pt x="16" y="2358"/>
                  </a:lnTo>
                  <a:lnTo>
                    <a:pt x="19" y="2360"/>
                  </a:lnTo>
                  <a:lnTo>
                    <a:pt x="24" y="2362"/>
                  </a:lnTo>
                  <a:lnTo>
                    <a:pt x="24" y="2362"/>
                  </a:lnTo>
                  <a:lnTo>
                    <a:pt x="37" y="2367"/>
                  </a:lnTo>
                  <a:lnTo>
                    <a:pt x="47" y="2370"/>
                  </a:lnTo>
                  <a:lnTo>
                    <a:pt x="51" y="2371"/>
                  </a:lnTo>
                  <a:lnTo>
                    <a:pt x="55" y="2371"/>
                  </a:lnTo>
                  <a:lnTo>
                    <a:pt x="57" y="2370"/>
                  </a:lnTo>
                  <a:lnTo>
                    <a:pt x="59" y="2369"/>
                  </a:lnTo>
                  <a:lnTo>
                    <a:pt x="59" y="2369"/>
                  </a:lnTo>
                  <a:lnTo>
                    <a:pt x="60" y="2368"/>
                  </a:lnTo>
                  <a:lnTo>
                    <a:pt x="61" y="2367"/>
                  </a:lnTo>
                  <a:lnTo>
                    <a:pt x="64" y="2368"/>
                  </a:lnTo>
                  <a:lnTo>
                    <a:pt x="71" y="2371"/>
                  </a:lnTo>
                  <a:lnTo>
                    <a:pt x="75" y="2372"/>
                  </a:lnTo>
                  <a:lnTo>
                    <a:pt x="78" y="2372"/>
                  </a:lnTo>
                  <a:lnTo>
                    <a:pt x="79" y="2371"/>
                  </a:lnTo>
                  <a:lnTo>
                    <a:pt x="80" y="2370"/>
                  </a:lnTo>
                  <a:lnTo>
                    <a:pt x="81" y="2365"/>
                  </a:lnTo>
                  <a:lnTo>
                    <a:pt x="81" y="2365"/>
                  </a:lnTo>
                  <a:lnTo>
                    <a:pt x="82" y="2354"/>
                  </a:lnTo>
                  <a:lnTo>
                    <a:pt x="83" y="2349"/>
                  </a:lnTo>
                  <a:lnTo>
                    <a:pt x="85" y="2344"/>
                  </a:lnTo>
                  <a:lnTo>
                    <a:pt x="87" y="2340"/>
                  </a:lnTo>
                  <a:lnTo>
                    <a:pt x="89" y="2337"/>
                  </a:lnTo>
                  <a:lnTo>
                    <a:pt x="93" y="2335"/>
                  </a:lnTo>
                  <a:lnTo>
                    <a:pt x="99" y="2334"/>
                  </a:lnTo>
                  <a:lnTo>
                    <a:pt x="99" y="2334"/>
                  </a:lnTo>
                  <a:lnTo>
                    <a:pt x="103" y="2334"/>
                  </a:lnTo>
                  <a:lnTo>
                    <a:pt x="106" y="2335"/>
                  </a:lnTo>
                  <a:lnTo>
                    <a:pt x="107" y="2337"/>
                  </a:lnTo>
                  <a:lnTo>
                    <a:pt x="108" y="2340"/>
                  </a:lnTo>
                  <a:lnTo>
                    <a:pt x="107" y="2346"/>
                  </a:lnTo>
                  <a:lnTo>
                    <a:pt x="106" y="2355"/>
                  </a:lnTo>
                  <a:lnTo>
                    <a:pt x="106" y="2355"/>
                  </a:lnTo>
                  <a:lnTo>
                    <a:pt x="106" y="2359"/>
                  </a:lnTo>
                  <a:lnTo>
                    <a:pt x="107" y="2363"/>
                  </a:lnTo>
                  <a:lnTo>
                    <a:pt x="109" y="2369"/>
                  </a:lnTo>
                  <a:lnTo>
                    <a:pt x="109" y="2371"/>
                  </a:lnTo>
                  <a:lnTo>
                    <a:pt x="108" y="2374"/>
                  </a:lnTo>
                  <a:lnTo>
                    <a:pt x="106" y="2376"/>
                  </a:lnTo>
                  <a:lnTo>
                    <a:pt x="102" y="2377"/>
                  </a:lnTo>
                  <a:lnTo>
                    <a:pt x="102" y="2377"/>
                  </a:lnTo>
                  <a:lnTo>
                    <a:pt x="90" y="2381"/>
                  </a:lnTo>
                  <a:lnTo>
                    <a:pt x="85" y="2383"/>
                  </a:lnTo>
                  <a:lnTo>
                    <a:pt x="81" y="2386"/>
                  </a:lnTo>
                  <a:lnTo>
                    <a:pt x="79" y="2389"/>
                  </a:lnTo>
                  <a:lnTo>
                    <a:pt x="78" y="2392"/>
                  </a:lnTo>
                  <a:lnTo>
                    <a:pt x="79" y="2395"/>
                  </a:lnTo>
                  <a:lnTo>
                    <a:pt x="83" y="2400"/>
                  </a:lnTo>
                  <a:lnTo>
                    <a:pt x="83" y="2400"/>
                  </a:lnTo>
                  <a:lnTo>
                    <a:pt x="93" y="2406"/>
                  </a:lnTo>
                  <a:lnTo>
                    <a:pt x="102" y="2412"/>
                  </a:lnTo>
                  <a:lnTo>
                    <a:pt x="104" y="2414"/>
                  </a:lnTo>
                  <a:lnTo>
                    <a:pt x="105" y="2416"/>
                  </a:lnTo>
                  <a:lnTo>
                    <a:pt x="103" y="2418"/>
                  </a:lnTo>
                  <a:lnTo>
                    <a:pt x="99" y="2419"/>
                  </a:lnTo>
                  <a:lnTo>
                    <a:pt x="99" y="2419"/>
                  </a:lnTo>
                  <a:lnTo>
                    <a:pt x="87" y="2422"/>
                  </a:lnTo>
                  <a:lnTo>
                    <a:pt x="79" y="2425"/>
                  </a:lnTo>
                  <a:lnTo>
                    <a:pt x="77" y="2427"/>
                  </a:lnTo>
                  <a:lnTo>
                    <a:pt x="75" y="2429"/>
                  </a:lnTo>
                  <a:lnTo>
                    <a:pt x="74" y="2431"/>
                  </a:lnTo>
                  <a:lnTo>
                    <a:pt x="75" y="2433"/>
                  </a:lnTo>
                  <a:lnTo>
                    <a:pt x="75" y="2433"/>
                  </a:lnTo>
                  <a:lnTo>
                    <a:pt x="75" y="2435"/>
                  </a:lnTo>
                  <a:lnTo>
                    <a:pt x="74" y="2436"/>
                  </a:lnTo>
                  <a:lnTo>
                    <a:pt x="69" y="2439"/>
                  </a:lnTo>
                  <a:lnTo>
                    <a:pt x="64" y="2443"/>
                  </a:lnTo>
                  <a:lnTo>
                    <a:pt x="62" y="2445"/>
                  </a:lnTo>
                  <a:lnTo>
                    <a:pt x="61" y="2448"/>
                  </a:lnTo>
                  <a:lnTo>
                    <a:pt x="61" y="2448"/>
                  </a:lnTo>
                  <a:lnTo>
                    <a:pt x="63" y="2456"/>
                  </a:lnTo>
                  <a:lnTo>
                    <a:pt x="66" y="2466"/>
                  </a:lnTo>
                  <a:lnTo>
                    <a:pt x="69" y="2469"/>
                  </a:lnTo>
                  <a:lnTo>
                    <a:pt x="71" y="2472"/>
                  </a:lnTo>
                  <a:lnTo>
                    <a:pt x="74" y="2473"/>
                  </a:lnTo>
                  <a:lnTo>
                    <a:pt x="77" y="2472"/>
                  </a:lnTo>
                  <a:lnTo>
                    <a:pt x="77" y="2472"/>
                  </a:lnTo>
                  <a:lnTo>
                    <a:pt x="83" y="2467"/>
                  </a:lnTo>
                  <a:lnTo>
                    <a:pt x="90" y="2463"/>
                  </a:lnTo>
                  <a:lnTo>
                    <a:pt x="95" y="2462"/>
                  </a:lnTo>
                  <a:lnTo>
                    <a:pt x="98" y="2462"/>
                  </a:lnTo>
                  <a:lnTo>
                    <a:pt x="102" y="2464"/>
                  </a:lnTo>
                  <a:lnTo>
                    <a:pt x="105" y="2466"/>
                  </a:lnTo>
                  <a:lnTo>
                    <a:pt x="105" y="2466"/>
                  </a:lnTo>
                  <a:lnTo>
                    <a:pt x="107" y="2471"/>
                  </a:lnTo>
                  <a:lnTo>
                    <a:pt x="108" y="2475"/>
                  </a:lnTo>
                  <a:lnTo>
                    <a:pt x="108" y="2486"/>
                  </a:lnTo>
                  <a:lnTo>
                    <a:pt x="108" y="2490"/>
                  </a:lnTo>
                  <a:lnTo>
                    <a:pt x="108" y="2493"/>
                  </a:lnTo>
                  <a:lnTo>
                    <a:pt x="110" y="2494"/>
                  </a:lnTo>
                  <a:lnTo>
                    <a:pt x="113" y="2493"/>
                  </a:lnTo>
                  <a:lnTo>
                    <a:pt x="113" y="2493"/>
                  </a:lnTo>
                  <a:lnTo>
                    <a:pt x="121" y="2490"/>
                  </a:lnTo>
                  <a:lnTo>
                    <a:pt x="129" y="2488"/>
                  </a:lnTo>
                  <a:lnTo>
                    <a:pt x="133" y="2488"/>
                  </a:lnTo>
                  <a:lnTo>
                    <a:pt x="135" y="2489"/>
                  </a:lnTo>
                  <a:lnTo>
                    <a:pt x="137" y="2491"/>
                  </a:lnTo>
                  <a:lnTo>
                    <a:pt x="138" y="2494"/>
                  </a:lnTo>
                  <a:lnTo>
                    <a:pt x="138" y="2494"/>
                  </a:lnTo>
                  <a:lnTo>
                    <a:pt x="138" y="2497"/>
                  </a:lnTo>
                  <a:lnTo>
                    <a:pt x="137" y="2500"/>
                  </a:lnTo>
                  <a:lnTo>
                    <a:pt x="135" y="2501"/>
                  </a:lnTo>
                  <a:lnTo>
                    <a:pt x="133" y="2503"/>
                  </a:lnTo>
                  <a:lnTo>
                    <a:pt x="129" y="2505"/>
                  </a:lnTo>
                  <a:lnTo>
                    <a:pt x="128" y="2506"/>
                  </a:lnTo>
                  <a:lnTo>
                    <a:pt x="127" y="2508"/>
                  </a:lnTo>
                  <a:lnTo>
                    <a:pt x="127" y="2508"/>
                  </a:lnTo>
                  <a:lnTo>
                    <a:pt x="126" y="2510"/>
                  </a:lnTo>
                  <a:lnTo>
                    <a:pt x="125" y="2511"/>
                  </a:lnTo>
                  <a:lnTo>
                    <a:pt x="119" y="2514"/>
                  </a:lnTo>
                  <a:lnTo>
                    <a:pt x="112" y="2518"/>
                  </a:lnTo>
                  <a:lnTo>
                    <a:pt x="106" y="2521"/>
                  </a:lnTo>
                  <a:lnTo>
                    <a:pt x="106" y="2521"/>
                  </a:lnTo>
                  <a:lnTo>
                    <a:pt x="98" y="2525"/>
                  </a:lnTo>
                  <a:lnTo>
                    <a:pt x="90" y="2528"/>
                  </a:lnTo>
                  <a:lnTo>
                    <a:pt x="88" y="2530"/>
                  </a:lnTo>
                  <a:lnTo>
                    <a:pt x="87" y="2532"/>
                  </a:lnTo>
                  <a:lnTo>
                    <a:pt x="88" y="2535"/>
                  </a:lnTo>
                  <a:lnTo>
                    <a:pt x="91" y="2537"/>
                  </a:lnTo>
                  <a:lnTo>
                    <a:pt x="91" y="2537"/>
                  </a:lnTo>
                  <a:lnTo>
                    <a:pt x="101" y="2543"/>
                  </a:lnTo>
                  <a:lnTo>
                    <a:pt x="108" y="2547"/>
                  </a:lnTo>
                  <a:lnTo>
                    <a:pt x="111" y="2549"/>
                  </a:lnTo>
                  <a:lnTo>
                    <a:pt x="114" y="2549"/>
                  </a:lnTo>
                  <a:lnTo>
                    <a:pt x="115" y="2548"/>
                  </a:lnTo>
                  <a:lnTo>
                    <a:pt x="116" y="2546"/>
                  </a:lnTo>
                  <a:lnTo>
                    <a:pt x="116" y="2546"/>
                  </a:lnTo>
                  <a:lnTo>
                    <a:pt x="116" y="2541"/>
                  </a:lnTo>
                  <a:lnTo>
                    <a:pt x="116" y="2535"/>
                  </a:lnTo>
                  <a:lnTo>
                    <a:pt x="117" y="2533"/>
                  </a:lnTo>
                  <a:lnTo>
                    <a:pt x="119" y="2531"/>
                  </a:lnTo>
                  <a:lnTo>
                    <a:pt x="121" y="2530"/>
                  </a:lnTo>
                  <a:lnTo>
                    <a:pt x="124" y="2530"/>
                  </a:lnTo>
                  <a:lnTo>
                    <a:pt x="124" y="2530"/>
                  </a:lnTo>
                  <a:lnTo>
                    <a:pt x="131" y="2529"/>
                  </a:lnTo>
                  <a:lnTo>
                    <a:pt x="137" y="2528"/>
                  </a:lnTo>
                  <a:lnTo>
                    <a:pt x="139" y="2528"/>
                  </a:lnTo>
                  <a:lnTo>
                    <a:pt x="141" y="2528"/>
                  </a:lnTo>
                  <a:lnTo>
                    <a:pt x="142" y="2530"/>
                  </a:lnTo>
                  <a:lnTo>
                    <a:pt x="143" y="2534"/>
                  </a:lnTo>
                  <a:lnTo>
                    <a:pt x="143" y="2534"/>
                  </a:lnTo>
                  <a:lnTo>
                    <a:pt x="143" y="2541"/>
                  </a:lnTo>
                  <a:lnTo>
                    <a:pt x="146" y="2545"/>
                  </a:lnTo>
                  <a:lnTo>
                    <a:pt x="147" y="2547"/>
                  </a:lnTo>
                  <a:lnTo>
                    <a:pt x="149" y="2548"/>
                  </a:lnTo>
                  <a:lnTo>
                    <a:pt x="152" y="2549"/>
                  </a:lnTo>
                  <a:lnTo>
                    <a:pt x="155" y="2549"/>
                  </a:lnTo>
                  <a:lnTo>
                    <a:pt x="155" y="2549"/>
                  </a:lnTo>
                  <a:lnTo>
                    <a:pt x="161" y="2549"/>
                  </a:lnTo>
                  <a:lnTo>
                    <a:pt x="167" y="2549"/>
                  </a:lnTo>
                  <a:lnTo>
                    <a:pt x="170" y="2548"/>
                  </a:lnTo>
                  <a:lnTo>
                    <a:pt x="172" y="2547"/>
                  </a:lnTo>
                  <a:lnTo>
                    <a:pt x="173" y="2545"/>
                  </a:lnTo>
                  <a:lnTo>
                    <a:pt x="174" y="2541"/>
                  </a:lnTo>
                  <a:lnTo>
                    <a:pt x="174" y="2541"/>
                  </a:lnTo>
                  <a:lnTo>
                    <a:pt x="175" y="2534"/>
                  </a:lnTo>
                  <a:lnTo>
                    <a:pt x="177" y="2532"/>
                  </a:lnTo>
                  <a:lnTo>
                    <a:pt x="178" y="2530"/>
                  </a:lnTo>
                  <a:lnTo>
                    <a:pt x="181" y="2529"/>
                  </a:lnTo>
                  <a:lnTo>
                    <a:pt x="183" y="2528"/>
                  </a:lnTo>
                  <a:lnTo>
                    <a:pt x="189" y="2528"/>
                  </a:lnTo>
                  <a:lnTo>
                    <a:pt x="189" y="2528"/>
                  </a:lnTo>
                  <a:lnTo>
                    <a:pt x="195" y="2529"/>
                  </a:lnTo>
                  <a:lnTo>
                    <a:pt x="200" y="2531"/>
                  </a:lnTo>
                  <a:lnTo>
                    <a:pt x="201" y="2532"/>
                  </a:lnTo>
                  <a:lnTo>
                    <a:pt x="202" y="2533"/>
                  </a:lnTo>
                  <a:lnTo>
                    <a:pt x="203" y="2538"/>
                  </a:lnTo>
                  <a:lnTo>
                    <a:pt x="203" y="2538"/>
                  </a:lnTo>
                  <a:lnTo>
                    <a:pt x="202" y="2543"/>
                  </a:lnTo>
                  <a:lnTo>
                    <a:pt x="200" y="2547"/>
                  </a:lnTo>
                  <a:lnTo>
                    <a:pt x="196" y="2550"/>
                  </a:lnTo>
                  <a:lnTo>
                    <a:pt x="192" y="2552"/>
                  </a:lnTo>
                  <a:lnTo>
                    <a:pt x="192" y="2552"/>
                  </a:lnTo>
                  <a:lnTo>
                    <a:pt x="189" y="2553"/>
                  </a:lnTo>
                  <a:lnTo>
                    <a:pt x="188" y="2555"/>
                  </a:lnTo>
                  <a:lnTo>
                    <a:pt x="188" y="2559"/>
                  </a:lnTo>
                  <a:lnTo>
                    <a:pt x="187" y="2562"/>
                  </a:lnTo>
                  <a:lnTo>
                    <a:pt x="186" y="2564"/>
                  </a:lnTo>
                  <a:lnTo>
                    <a:pt x="183" y="2565"/>
                  </a:lnTo>
                  <a:lnTo>
                    <a:pt x="183" y="2565"/>
                  </a:lnTo>
                  <a:lnTo>
                    <a:pt x="181" y="2565"/>
                  </a:lnTo>
                  <a:lnTo>
                    <a:pt x="178" y="2565"/>
                  </a:lnTo>
                  <a:lnTo>
                    <a:pt x="174" y="2564"/>
                  </a:lnTo>
                  <a:lnTo>
                    <a:pt x="170" y="2562"/>
                  </a:lnTo>
                  <a:lnTo>
                    <a:pt x="163" y="2561"/>
                  </a:lnTo>
                  <a:lnTo>
                    <a:pt x="163" y="2561"/>
                  </a:lnTo>
                  <a:lnTo>
                    <a:pt x="156" y="2561"/>
                  </a:lnTo>
                  <a:lnTo>
                    <a:pt x="150" y="2562"/>
                  </a:lnTo>
                  <a:lnTo>
                    <a:pt x="145" y="2565"/>
                  </a:lnTo>
                  <a:lnTo>
                    <a:pt x="142" y="2571"/>
                  </a:lnTo>
                  <a:lnTo>
                    <a:pt x="142" y="2571"/>
                  </a:lnTo>
                  <a:lnTo>
                    <a:pt x="137" y="2577"/>
                  </a:lnTo>
                  <a:lnTo>
                    <a:pt x="133" y="2583"/>
                  </a:lnTo>
                  <a:lnTo>
                    <a:pt x="132" y="2586"/>
                  </a:lnTo>
                  <a:lnTo>
                    <a:pt x="132" y="2589"/>
                  </a:lnTo>
                  <a:lnTo>
                    <a:pt x="133" y="2592"/>
                  </a:lnTo>
                  <a:lnTo>
                    <a:pt x="136" y="2594"/>
                  </a:lnTo>
                  <a:lnTo>
                    <a:pt x="136" y="2594"/>
                  </a:lnTo>
                  <a:lnTo>
                    <a:pt x="139" y="2596"/>
                  </a:lnTo>
                  <a:lnTo>
                    <a:pt x="141" y="2598"/>
                  </a:lnTo>
                  <a:lnTo>
                    <a:pt x="144" y="2603"/>
                  </a:lnTo>
                  <a:lnTo>
                    <a:pt x="146" y="2605"/>
                  </a:lnTo>
                  <a:lnTo>
                    <a:pt x="148" y="2606"/>
                  </a:lnTo>
                  <a:lnTo>
                    <a:pt x="151" y="2607"/>
                  </a:lnTo>
                  <a:lnTo>
                    <a:pt x="154" y="2607"/>
                  </a:lnTo>
                  <a:lnTo>
                    <a:pt x="154" y="2607"/>
                  </a:lnTo>
                  <a:lnTo>
                    <a:pt x="161" y="2606"/>
                  </a:lnTo>
                  <a:lnTo>
                    <a:pt x="163" y="2605"/>
                  </a:lnTo>
                  <a:lnTo>
                    <a:pt x="164" y="2606"/>
                  </a:lnTo>
                  <a:lnTo>
                    <a:pt x="165" y="2610"/>
                  </a:lnTo>
                  <a:lnTo>
                    <a:pt x="165" y="2610"/>
                  </a:lnTo>
                  <a:lnTo>
                    <a:pt x="165" y="2614"/>
                  </a:lnTo>
                  <a:lnTo>
                    <a:pt x="163" y="2617"/>
                  </a:lnTo>
                  <a:lnTo>
                    <a:pt x="158" y="2622"/>
                  </a:lnTo>
                  <a:lnTo>
                    <a:pt x="156" y="2625"/>
                  </a:lnTo>
                  <a:lnTo>
                    <a:pt x="154" y="2627"/>
                  </a:lnTo>
                  <a:lnTo>
                    <a:pt x="154" y="2630"/>
                  </a:lnTo>
                  <a:lnTo>
                    <a:pt x="156" y="2632"/>
                  </a:lnTo>
                  <a:lnTo>
                    <a:pt x="156" y="2632"/>
                  </a:lnTo>
                  <a:lnTo>
                    <a:pt x="162" y="2637"/>
                  </a:lnTo>
                  <a:lnTo>
                    <a:pt x="167" y="2641"/>
                  </a:lnTo>
                  <a:lnTo>
                    <a:pt x="173" y="2643"/>
                  </a:lnTo>
                  <a:lnTo>
                    <a:pt x="176" y="2644"/>
                  </a:lnTo>
                  <a:lnTo>
                    <a:pt x="179" y="2643"/>
                  </a:lnTo>
                  <a:lnTo>
                    <a:pt x="179" y="2643"/>
                  </a:lnTo>
                  <a:lnTo>
                    <a:pt x="184" y="2642"/>
                  </a:lnTo>
                  <a:lnTo>
                    <a:pt x="188" y="2641"/>
                  </a:lnTo>
                  <a:lnTo>
                    <a:pt x="189" y="2641"/>
                  </a:lnTo>
                  <a:lnTo>
                    <a:pt x="190" y="2642"/>
                  </a:lnTo>
                  <a:lnTo>
                    <a:pt x="191" y="2646"/>
                  </a:lnTo>
                  <a:lnTo>
                    <a:pt x="191" y="2646"/>
                  </a:lnTo>
                  <a:lnTo>
                    <a:pt x="191" y="2652"/>
                  </a:lnTo>
                  <a:lnTo>
                    <a:pt x="190" y="2658"/>
                  </a:lnTo>
                  <a:lnTo>
                    <a:pt x="191" y="2661"/>
                  </a:lnTo>
                  <a:lnTo>
                    <a:pt x="192" y="2663"/>
                  </a:lnTo>
                  <a:lnTo>
                    <a:pt x="193" y="2665"/>
                  </a:lnTo>
                  <a:lnTo>
                    <a:pt x="196" y="2667"/>
                  </a:lnTo>
                  <a:lnTo>
                    <a:pt x="196" y="2667"/>
                  </a:lnTo>
                  <a:lnTo>
                    <a:pt x="208" y="2672"/>
                  </a:lnTo>
                  <a:lnTo>
                    <a:pt x="210" y="2673"/>
                  </a:lnTo>
                  <a:lnTo>
                    <a:pt x="212" y="2673"/>
                  </a:lnTo>
                  <a:lnTo>
                    <a:pt x="214" y="2672"/>
                  </a:lnTo>
                  <a:lnTo>
                    <a:pt x="216" y="2670"/>
                  </a:lnTo>
                  <a:lnTo>
                    <a:pt x="216" y="2670"/>
                  </a:lnTo>
                  <a:lnTo>
                    <a:pt x="219" y="2666"/>
                  </a:lnTo>
                  <a:lnTo>
                    <a:pt x="224" y="2663"/>
                  </a:lnTo>
                  <a:lnTo>
                    <a:pt x="235" y="2655"/>
                  </a:lnTo>
                  <a:lnTo>
                    <a:pt x="235" y="2655"/>
                  </a:lnTo>
                  <a:lnTo>
                    <a:pt x="241" y="2650"/>
                  </a:lnTo>
                  <a:lnTo>
                    <a:pt x="248" y="2644"/>
                  </a:lnTo>
                  <a:lnTo>
                    <a:pt x="256" y="2637"/>
                  </a:lnTo>
                  <a:lnTo>
                    <a:pt x="267" y="2631"/>
                  </a:lnTo>
                  <a:lnTo>
                    <a:pt x="267" y="2631"/>
                  </a:lnTo>
                  <a:lnTo>
                    <a:pt x="276" y="2626"/>
                  </a:lnTo>
                  <a:lnTo>
                    <a:pt x="281" y="2622"/>
                  </a:lnTo>
                  <a:lnTo>
                    <a:pt x="282" y="2620"/>
                  </a:lnTo>
                  <a:lnTo>
                    <a:pt x="282" y="2619"/>
                  </a:lnTo>
                  <a:lnTo>
                    <a:pt x="280" y="2617"/>
                  </a:lnTo>
                  <a:lnTo>
                    <a:pt x="277" y="2616"/>
                  </a:lnTo>
                  <a:lnTo>
                    <a:pt x="277" y="2616"/>
                  </a:lnTo>
                  <a:lnTo>
                    <a:pt x="268" y="2613"/>
                  </a:lnTo>
                  <a:lnTo>
                    <a:pt x="258" y="2609"/>
                  </a:lnTo>
                  <a:lnTo>
                    <a:pt x="254" y="2608"/>
                  </a:lnTo>
                  <a:lnTo>
                    <a:pt x="249" y="2608"/>
                  </a:lnTo>
                  <a:lnTo>
                    <a:pt x="246" y="2608"/>
                  </a:lnTo>
                  <a:lnTo>
                    <a:pt x="242" y="2610"/>
                  </a:lnTo>
                  <a:lnTo>
                    <a:pt x="242" y="2610"/>
                  </a:lnTo>
                  <a:lnTo>
                    <a:pt x="234" y="2615"/>
                  </a:lnTo>
                  <a:lnTo>
                    <a:pt x="224" y="2619"/>
                  </a:lnTo>
                  <a:lnTo>
                    <a:pt x="215" y="2621"/>
                  </a:lnTo>
                  <a:lnTo>
                    <a:pt x="210" y="2621"/>
                  </a:lnTo>
                  <a:lnTo>
                    <a:pt x="207" y="2621"/>
                  </a:lnTo>
                  <a:lnTo>
                    <a:pt x="207" y="2621"/>
                  </a:lnTo>
                  <a:lnTo>
                    <a:pt x="204" y="2619"/>
                  </a:lnTo>
                  <a:lnTo>
                    <a:pt x="201" y="2616"/>
                  </a:lnTo>
                  <a:lnTo>
                    <a:pt x="197" y="2613"/>
                  </a:lnTo>
                  <a:lnTo>
                    <a:pt x="195" y="2609"/>
                  </a:lnTo>
                  <a:lnTo>
                    <a:pt x="194" y="2606"/>
                  </a:lnTo>
                  <a:lnTo>
                    <a:pt x="196" y="2603"/>
                  </a:lnTo>
                  <a:lnTo>
                    <a:pt x="199" y="2601"/>
                  </a:lnTo>
                  <a:lnTo>
                    <a:pt x="206" y="2600"/>
                  </a:lnTo>
                  <a:lnTo>
                    <a:pt x="206" y="2600"/>
                  </a:lnTo>
                  <a:lnTo>
                    <a:pt x="230" y="2597"/>
                  </a:lnTo>
                  <a:lnTo>
                    <a:pt x="241" y="2596"/>
                  </a:lnTo>
                  <a:lnTo>
                    <a:pt x="241" y="2596"/>
                  </a:lnTo>
                  <a:lnTo>
                    <a:pt x="247" y="2595"/>
                  </a:lnTo>
                  <a:lnTo>
                    <a:pt x="256" y="2596"/>
                  </a:lnTo>
                  <a:lnTo>
                    <a:pt x="264" y="2597"/>
                  </a:lnTo>
                  <a:lnTo>
                    <a:pt x="270" y="2599"/>
                  </a:lnTo>
                  <a:lnTo>
                    <a:pt x="273" y="2601"/>
                  </a:lnTo>
                  <a:lnTo>
                    <a:pt x="273" y="2601"/>
                  </a:lnTo>
                  <a:lnTo>
                    <a:pt x="280" y="2606"/>
                  </a:lnTo>
                  <a:lnTo>
                    <a:pt x="286" y="2611"/>
                  </a:lnTo>
                  <a:lnTo>
                    <a:pt x="289" y="2613"/>
                  </a:lnTo>
                  <a:lnTo>
                    <a:pt x="291" y="2616"/>
                  </a:lnTo>
                  <a:lnTo>
                    <a:pt x="292" y="2620"/>
                  </a:lnTo>
                  <a:lnTo>
                    <a:pt x="293" y="2624"/>
                  </a:lnTo>
                  <a:lnTo>
                    <a:pt x="293" y="2624"/>
                  </a:lnTo>
                  <a:lnTo>
                    <a:pt x="294" y="2631"/>
                  </a:lnTo>
                  <a:lnTo>
                    <a:pt x="295" y="2635"/>
                  </a:lnTo>
                  <a:lnTo>
                    <a:pt x="295" y="2638"/>
                  </a:lnTo>
                  <a:lnTo>
                    <a:pt x="294" y="2640"/>
                  </a:lnTo>
                  <a:lnTo>
                    <a:pt x="291" y="2643"/>
                  </a:lnTo>
                  <a:lnTo>
                    <a:pt x="288" y="2645"/>
                  </a:lnTo>
                  <a:lnTo>
                    <a:pt x="282" y="2646"/>
                  </a:lnTo>
                  <a:lnTo>
                    <a:pt x="282" y="2646"/>
                  </a:lnTo>
                  <a:lnTo>
                    <a:pt x="270" y="2650"/>
                  </a:lnTo>
                  <a:lnTo>
                    <a:pt x="260" y="2653"/>
                  </a:lnTo>
                  <a:lnTo>
                    <a:pt x="248" y="2660"/>
                  </a:lnTo>
                  <a:lnTo>
                    <a:pt x="248" y="2660"/>
                  </a:lnTo>
                  <a:lnTo>
                    <a:pt x="245" y="2662"/>
                  </a:lnTo>
                  <a:lnTo>
                    <a:pt x="243" y="2664"/>
                  </a:lnTo>
                  <a:lnTo>
                    <a:pt x="238" y="2670"/>
                  </a:lnTo>
                  <a:lnTo>
                    <a:pt x="234" y="2677"/>
                  </a:lnTo>
                  <a:lnTo>
                    <a:pt x="230" y="2682"/>
                  </a:lnTo>
                  <a:lnTo>
                    <a:pt x="230" y="2682"/>
                  </a:lnTo>
                  <a:lnTo>
                    <a:pt x="226" y="2686"/>
                  </a:lnTo>
                  <a:lnTo>
                    <a:pt x="221" y="2689"/>
                  </a:lnTo>
                  <a:lnTo>
                    <a:pt x="217" y="2689"/>
                  </a:lnTo>
                  <a:lnTo>
                    <a:pt x="214" y="2689"/>
                  </a:lnTo>
                  <a:lnTo>
                    <a:pt x="209" y="2689"/>
                  </a:lnTo>
                  <a:lnTo>
                    <a:pt x="204" y="2688"/>
                  </a:lnTo>
                  <a:lnTo>
                    <a:pt x="204" y="2688"/>
                  </a:lnTo>
                  <a:lnTo>
                    <a:pt x="181" y="2681"/>
                  </a:lnTo>
                  <a:lnTo>
                    <a:pt x="169" y="2678"/>
                  </a:lnTo>
                  <a:lnTo>
                    <a:pt x="161" y="2677"/>
                  </a:lnTo>
                  <a:lnTo>
                    <a:pt x="161" y="2677"/>
                  </a:lnTo>
                  <a:lnTo>
                    <a:pt x="156" y="2678"/>
                  </a:lnTo>
                  <a:lnTo>
                    <a:pt x="150" y="2680"/>
                  </a:lnTo>
                  <a:lnTo>
                    <a:pt x="148" y="2681"/>
                  </a:lnTo>
                  <a:lnTo>
                    <a:pt x="146" y="2683"/>
                  </a:lnTo>
                  <a:lnTo>
                    <a:pt x="145" y="2685"/>
                  </a:lnTo>
                  <a:lnTo>
                    <a:pt x="144" y="2688"/>
                  </a:lnTo>
                  <a:lnTo>
                    <a:pt x="144" y="2688"/>
                  </a:lnTo>
                  <a:lnTo>
                    <a:pt x="144" y="2694"/>
                  </a:lnTo>
                  <a:lnTo>
                    <a:pt x="145" y="2699"/>
                  </a:lnTo>
                  <a:lnTo>
                    <a:pt x="147" y="2703"/>
                  </a:lnTo>
                  <a:lnTo>
                    <a:pt x="152" y="2706"/>
                  </a:lnTo>
                  <a:lnTo>
                    <a:pt x="152" y="2706"/>
                  </a:lnTo>
                  <a:lnTo>
                    <a:pt x="159" y="2710"/>
                  </a:lnTo>
                  <a:lnTo>
                    <a:pt x="165" y="2714"/>
                  </a:lnTo>
                  <a:lnTo>
                    <a:pt x="166" y="2716"/>
                  </a:lnTo>
                  <a:lnTo>
                    <a:pt x="167" y="2718"/>
                  </a:lnTo>
                  <a:lnTo>
                    <a:pt x="167" y="2721"/>
                  </a:lnTo>
                  <a:lnTo>
                    <a:pt x="165" y="2723"/>
                  </a:lnTo>
                  <a:lnTo>
                    <a:pt x="165" y="2723"/>
                  </a:lnTo>
                  <a:lnTo>
                    <a:pt x="163" y="2726"/>
                  </a:lnTo>
                  <a:lnTo>
                    <a:pt x="162" y="2727"/>
                  </a:lnTo>
                  <a:lnTo>
                    <a:pt x="163" y="2729"/>
                  </a:lnTo>
                  <a:lnTo>
                    <a:pt x="164" y="2730"/>
                  </a:lnTo>
                  <a:lnTo>
                    <a:pt x="170" y="2732"/>
                  </a:lnTo>
                  <a:lnTo>
                    <a:pt x="178" y="2733"/>
                  </a:lnTo>
                  <a:lnTo>
                    <a:pt x="178" y="2733"/>
                  </a:lnTo>
                  <a:lnTo>
                    <a:pt x="189" y="2733"/>
                  </a:lnTo>
                  <a:lnTo>
                    <a:pt x="198" y="2733"/>
                  </a:lnTo>
                  <a:lnTo>
                    <a:pt x="203" y="2733"/>
                  </a:lnTo>
                  <a:lnTo>
                    <a:pt x="206" y="2731"/>
                  </a:lnTo>
                  <a:lnTo>
                    <a:pt x="209" y="2730"/>
                  </a:lnTo>
                  <a:lnTo>
                    <a:pt x="211" y="2727"/>
                  </a:lnTo>
                  <a:lnTo>
                    <a:pt x="211" y="2727"/>
                  </a:lnTo>
                  <a:lnTo>
                    <a:pt x="213" y="2725"/>
                  </a:lnTo>
                  <a:lnTo>
                    <a:pt x="216" y="2724"/>
                  </a:lnTo>
                  <a:lnTo>
                    <a:pt x="223" y="2722"/>
                  </a:lnTo>
                  <a:lnTo>
                    <a:pt x="227" y="2721"/>
                  </a:lnTo>
                  <a:lnTo>
                    <a:pt x="230" y="2720"/>
                  </a:lnTo>
                  <a:lnTo>
                    <a:pt x="231" y="2717"/>
                  </a:lnTo>
                  <a:lnTo>
                    <a:pt x="231" y="2714"/>
                  </a:lnTo>
                  <a:lnTo>
                    <a:pt x="231" y="2714"/>
                  </a:lnTo>
                  <a:lnTo>
                    <a:pt x="231" y="2710"/>
                  </a:lnTo>
                  <a:lnTo>
                    <a:pt x="231" y="2707"/>
                  </a:lnTo>
                  <a:lnTo>
                    <a:pt x="232" y="2705"/>
                  </a:lnTo>
                  <a:lnTo>
                    <a:pt x="233" y="2703"/>
                  </a:lnTo>
                  <a:lnTo>
                    <a:pt x="235" y="2702"/>
                  </a:lnTo>
                  <a:lnTo>
                    <a:pt x="238" y="2701"/>
                  </a:lnTo>
                  <a:lnTo>
                    <a:pt x="245" y="2701"/>
                  </a:lnTo>
                  <a:lnTo>
                    <a:pt x="245" y="2701"/>
                  </a:lnTo>
                  <a:lnTo>
                    <a:pt x="252" y="2701"/>
                  </a:lnTo>
                  <a:lnTo>
                    <a:pt x="259" y="2702"/>
                  </a:lnTo>
                  <a:lnTo>
                    <a:pt x="274" y="2706"/>
                  </a:lnTo>
                  <a:lnTo>
                    <a:pt x="274" y="2706"/>
                  </a:lnTo>
                  <a:lnTo>
                    <a:pt x="284" y="2709"/>
                  </a:lnTo>
                  <a:lnTo>
                    <a:pt x="290" y="2710"/>
                  </a:lnTo>
                  <a:lnTo>
                    <a:pt x="295" y="2711"/>
                  </a:lnTo>
                  <a:lnTo>
                    <a:pt x="300" y="2711"/>
                  </a:lnTo>
                  <a:lnTo>
                    <a:pt x="305" y="2709"/>
                  </a:lnTo>
                  <a:lnTo>
                    <a:pt x="308" y="2706"/>
                  </a:lnTo>
                  <a:lnTo>
                    <a:pt x="309" y="2702"/>
                  </a:lnTo>
                  <a:lnTo>
                    <a:pt x="309" y="2702"/>
                  </a:lnTo>
                  <a:lnTo>
                    <a:pt x="313" y="2673"/>
                  </a:lnTo>
                  <a:lnTo>
                    <a:pt x="315" y="2660"/>
                  </a:lnTo>
                  <a:lnTo>
                    <a:pt x="317" y="2655"/>
                  </a:lnTo>
                  <a:lnTo>
                    <a:pt x="318" y="2652"/>
                  </a:lnTo>
                  <a:lnTo>
                    <a:pt x="318" y="2652"/>
                  </a:lnTo>
                  <a:lnTo>
                    <a:pt x="322" y="2647"/>
                  </a:lnTo>
                  <a:lnTo>
                    <a:pt x="325" y="2641"/>
                  </a:lnTo>
                  <a:lnTo>
                    <a:pt x="327" y="2634"/>
                  </a:lnTo>
                  <a:lnTo>
                    <a:pt x="328" y="2627"/>
                  </a:lnTo>
                  <a:lnTo>
                    <a:pt x="328" y="2627"/>
                  </a:lnTo>
                  <a:lnTo>
                    <a:pt x="330" y="2620"/>
                  </a:lnTo>
                  <a:lnTo>
                    <a:pt x="332" y="2615"/>
                  </a:lnTo>
                  <a:lnTo>
                    <a:pt x="336" y="2611"/>
                  </a:lnTo>
                  <a:lnTo>
                    <a:pt x="338" y="2610"/>
                  </a:lnTo>
                  <a:lnTo>
                    <a:pt x="340" y="2610"/>
                  </a:lnTo>
                  <a:lnTo>
                    <a:pt x="340" y="2610"/>
                  </a:lnTo>
                  <a:lnTo>
                    <a:pt x="346" y="2611"/>
                  </a:lnTo>
                  <a:lnTo>
                    <a:pt x="351" y="2613"/>
                  </a:lnTo>
                  <a:lnTo>
                    <a:pt x="355" y="2614"/>
                  </a:lnTo>
                  <a:lnTo>
                    <a:pt x="357" y="2614"/>
                  </a:lnTo>
                  <a:lnTo>
                    <a:pt x="359" y="2613"/>
                  </a:lnTo>
                  <a:lnTo>
                    <a:pt x="361" y="2611"/>
                  </a:lnTo>
                  <a:lnTo>
                    <a:pt x="361" y="2611"/>
                  </a:lnTo>
                  <a:lnTo>
                    <a:pt x="364" y="2606"/>
                  </a:lnTo>
                  <a:lnTo>
                    <a:pt x="370" y="2601"/>
                  </a:lnTo>
                  <a:lnTo>
                    <a:pt x="377" y="2598"/>
                  </a:lnTo>
                  <a:lnTo>
                    <a:pt x="384" y="2597"/>
                  </a:lnTo>
                  <a:lnTo>
                    <a:pt x="384" y="2597"/>
                  </a:lnTo>
                  <a:lnTo>
                    <a:pt x="392" y="2596"/>
                  </a:lnTo>
                  <a:lnTo>
                    <a:pt x="401" y="2595"/>
                  </a:lnTo>
                  <a:lnTo>
                    <a:pt x="406" y="2594"/>
                  </a:lnTo>
                  <a:lnTo>
                    <a:pt x="409" y="2592"/>
                  </a:lnTo>
                  <a:lnTo>
                    <a:pt x="412" y="2590"/>
                  </a:lnTo>
                  <a:lnTo>
                    <a:pt x="414" y="2587"/>
                  </a:lnTo>
                  <a:lnTo>
                    <a:pt x="414" y="2587"/>
                  </a:lnTo>
                  <a:lnTo>
                    <a:pt x="418" y="2581"/>
                  </a:lnTo>
                  <a:lnTo>
                    <a:pt x="420" y="2578"/>
                  </a:lnTo>
                  <a:lnTo>
                    <a:pt x="423" y="2575"/>
                  </a:lnTo>
                  <a:lnTo>
                    <a:pt x="426" y="2573"/>
                  </a:lnTo>
                  <a:lnTo>
                    <a:pt x="430" y="2572"/>
                  </a:lnTo>
                  <a:lnTo>
                    <a:pt x="433" y="2573"/>
                  </a:lnTo>
                  <a:lnTo>
                    <a:pt x="439" y="2576"/>
                  </a:lnTo>
                  <a:lnTo>
                    <a:pt x="439" y="2576"/>
                  </a:lnTo>
                  <a:lnTo>
                    <a:pt x="448" y="2582"/>
                  </a:lnTo>
                  <a:lnTo>
                    <a:pt x="458" y="2587"/>
                  </a:lnTo>
                  <a:lnTo>
                    <a:pt x="467" y="2590"/>
                  </a:lnTo>
                  <a:lnTo>
                    <a:pt x="475" y="2591"/>
                  </a:lnTo>
                  <a:lnTo>
                    <a:pt x="475" y="2591"/>
                  </a:lnTo>
                  <a:lnTo>
                    <a:pt x="477" y="2591"/>
                  </a:lnTo>
                  <a:lnTo>
                    <a:pt x="479" y="2590"/>
                  </a:lnTo>
                  <a:lnTo>
                    <a:pt x="479" y="2590"/>
                  </a:lnTo>
                  <a:lnTo>
                    <a:pt x="473" y="2584"/>
                  </a:lnTo>
                  <a:lnTo>
                    <a:pt x="465" y="2578"/>
                  </a:lnTo>
                  <a:lnTo>
                    <a:pt x="465" y="2578"/>
                  </a:lnTo>
                  <a:lnTo>
                    <a:pt x="458" y="2574"/>
                  </a:lnTo>
                  <a:lnTo>
                    <a:pt x="451" y="2571"/>
                  </a:lnTo>
                  <a:lnTo>
                    <a:pt x="443" y="2568"/>
                  </a:lnTo>
                  <a:lnTo>
                    <a:pt x="435" y="2564"/>
                  </a:lnTo>
                  <a:lnTo>
                    <a:pt x="435" y="2564"/>
                  </a:lnTo>
                  <a:lnTo>
                    <a:pt x="431" y="2563"/>
                  </a:lnTo>
                  <a:lnTo>
                    <a:pt x="426" y="2562"/>
                  </a:lnTo>
                  <a:lnTo>
                    <a:pt x="416" y="2562"/>
                  </a:lnTo>
                  <a:lnTo>
                    <a:pt x="407" y="2562"/>
                  </a:lnTo>
                  <a:lnTo>
                    <a:pt x="402" y="2562"/>
                  </a:lnTo>
                  <a:lnTo>
                    <a:pt x="399" y="2560"/>
                  </a:lnTo>
                  <a:lnTo>
                    <a:pt x="399" y="2560"/>
                  </a:lnTo>
                  <a:lnTo>
                    <a:pt x="395" y="2559"/>
                  </a:lnTo>
                  <a:lnTo>
                    <a:pt x="390" y="2557"/>
                  </a:lnTo>
                  <a:lnTo>
                    <a:pt x="376" y="2556"/>
                  </a:lnTo>
                  <a:lnTo>
                    <a:pt x="340" y="2556"/>
                  </a:lnTo>
                  <a:lnTo>
                    <a:pt x="340" y="2556"/>
                  </a:lnTo>
                  <a:lnTo>
                    <a:pt x="276" y="2556"/>
                  </a:lnTo>
                  <a:lnTo>
                    <a:pt x="276" y="2556"/>
                  </a:lnTo>
                  <a:lnTo>
                    <a:pt x="268" y="2555"/>
                  </a:lnTo>
                  <a:lnTo>
                    <a:pt x="259" y="2554"/>
                  </a:lnTo>
                  <a:lnTo>
                    <a:pt x="255" y="2553"/>
                  </a:lnTo>
                  <a:lnTo>
                    <a:pt x="251" y="2551"/>
                  </a:lnTo>
                  <a:lnTo>
                    <a:pt x="249" y="2548"/>
                  </a:lnTo>
                  <a:lnTo>
                    <a:pt x="247" y="2544"/>
                  </a:lnTo>
                  <a:lnTo>
                    <a:pt x="247" y="2544"/>
                  </a:lnTo>
                  <a:lnTo>
                    <a:pt x="245" y="2541"/>
                  </a:lnTo>
                  <a:lnTo>
                    <a:pt x="243" y="2538"/>
                  </a:lnTo>
                  <a:lnTo>
                    <a:pt x="240" y="2535"/>
                  </a:lnTo>
                  <a:lnTo>
                    <a:pt x="237" y="2533"/>
                  </a:lnTo>
                  <a:lnTo>
                    <a:pt x="230" y="2529"/>
                  </a:lnTo>
                  <a:lnTo>
                    <a:pt x="222" y="2524"/>
                  </a:lnTo>
                  <a:lnTo>
                    <a:pt x="222" y="2524"/>
                  </a:lnTo>
                  <a:lnTo>
                    <a:pt x="220" y="2520"/>
                  </a:lnTo>
                  <a:lnTo>
                    <a:pt x="218" y="2516"/>
                  </a:lnTo>
                  <a:lnTo>
                    <a:pt x="218" y="2511"/>
                  </a:lnTo>
                  <a:lnTo>
                    <a:pt x="219" y="2506"/>
                  </a:lnTo>
                  <a:lnTo>
                    <a:pt x="221" y="2496"/>
                  </a:lnTo>
                  <a:lnTo>
                    <a:pt x="222" y="2487"/>
                  </a:lnTo>
                  <a:lnTo>
                    <a:pt x="222" y="2487"/>
                  </a:lnTo>
                  <a:lnTo>
                    <a:pt x="222" y="2479"/>
                  </a:lnTo>
                  <a:lnTo>
                    <a:pt x="223" y="2473"/>
                  </a:lnTo>
                  <a:lnTo>
                    <a:pt x="225" y="2469"/>
                  </a:lnTo>
                  <a:lnTo>
                    <a:pt x="230" y="2463"/>
                  </a:lnTo>
                  <a:lnTo>
                    <a:pt x="230" y="2463"/>
                  </a:lnTo>
                  <a:lnTo>
                    <a:pt x="232" y="2460"/>
                  </a:lnTo>
                  <a:lnTo>
                    <a:pt x="232" y="2458"/>
                  </a:lnTo>
                  <a:lnTo>
                    <a:pt x="231" y="2455"/>
                  </a:lnTo>
                  <a:lnTo>
                    <a:pt x="230" y="2453"/>
                  </a:lnTo>
                  <a:lnTo>
                    <a:pt x="226" y="2449"/>
                  </a:lnTo>
                  <a:lnTo>
                    <a:pt x="225" y="2448"/>
                  </a:lnTo>
                  <a:lnTo>
                    <a:pt x="224" y="2446"/>
                  </a:lnTo>
                  <a:lnTo>
                    <a:pt x="224" y="2446"/>
                  </a:lnTo>
                  <a:lnTo>
                    <a:pt x="223" y="2443"/>
                  </a:lnTo>
                  <a:lnTo>
                    <a:pt x="220" y="2441"/>
                  </a:lnTo>
                  <a:lnTo>
                    <a:pt x="214" y="2439"/>
                  </a:lnTo>
                  <a:lnTo>
                    <a:pt x="206" y="2437"/>
                  </a:lnTo>
                  <a:lnTo>
                    <a:pt x="206" y="2437"/>
                  </a:lnTo>
                  <a:lnTo>
                    <a:pt x="199" y="2436"/>
                  </a:lnTo>
                  <a:lnTo>
                    <a:pt x="194" y="2437"/>
                  </a:lnTo>
                  <a:lnTo>
                    <a:pt x="191" y="2439"/>
                  </a:lnTo>
                  <a:lnTo>
                    <a:pt x="188" y="2443"/>
                  </a:lnTo>
                  <a:lnTo>
                    <a:pt x="188" y="2443"/>
                  </a:lnTo>
                  <a:lnTo>
                    <a:pt x="187" y="2444"/>
                  </a:lnTo>
                  <a:lnTo>
                    <a:pt x="185" y="2445"/>
                  </a:lnTo>
                  <a:lnTo>
                    <a:pt x="181" y="2446"/>
                  </a:lnTo>
                  <a:lnTo>
                    <a:pt x="175" y="2445"/>
                  </a:lnTo>
                  <a:lnTo>
                    <a:pt x="169" y="2443"/>
                  </a:lnTo>
                  <a:lnTo>
                    <a:pt x="169" y="2443"/>
                  </a:lnTo>
                  <a:lnTo>
                    <a:pt x="167" y="2441"/>
                  </a:lnTo>
                  <a:lnTo>
                    <a:pt x="165" y="2439"/>
                  </a:lnTo>
                  <a:lnTo>
                    <a:pt x="161" y="2433"/>
                  </a:lnTo>
                  <a:lnTo>
                    <a:pt x="160" y="2425"/>
                  </a:lnTo>
                  <a:lnTo>
                    <a:pt x="160" y="2416"/>
                  </a:lnTo>
                  <a:lnTo>
                    <a:pt x="160" y="2416"/>
                  </a:lnTo>
                  <a:lnTo>
                    <a:pt x="160" y="2412"/>
                  </a:lnTo>
                  <a:lnTo>
                    <a:pt x="159" y="2409"/>
                  </a:lnTo>
                  <a:lnTo>
                    <a:pt x="158" y="2407"/>
                  </a:lnTo>
                  <a:lnTo>
                    <a:pt x="156" y="2405"/>
                  </a:lnTo>
                  <a:lnTo>
                    <a:pt x="151" y="2401"/>
                  </a:lnTo>
                  <a:lnTo>
                    <a:pt x="149" y="2400"/>
                  </a:lnTo>
                  <a:lnTo>
                    <a:pt x="147" y="2396"/>
                  </a:lnTo>
                  <a:lnTo>
                    <a:pt x="147" y="2396"/>
                  </a:lnTo>
                  <a:lnTo>
                    <a:pt x="145" y="2392"/>
                  </a:lnTo>
                  <a:lnTo>
                    <a:pt x="144" y="2385"/>
                  </a:lnTo>
                  <a:lnTo>
                    <a:pt x="144" y="2365"/>
                  </a:lnTo>
                  <a:lnTo>
                    <a:pt x="144" y="2345"/>
                  </a:lnTo>
                  <a:lnTo>
                    <a:pt x="146" y="2331"/>
                  </a:lnTo>
                  <a:lnTo>
                    <a:pt x="146" y="2331"/>
                  </a:lnTo>
                  <a:lnTo>
                    <a:pt x="148" y="2327"/>
                  </a:lnTo>
                  <a:lnTo>
                    <a:pt x="150" y="2325"/>
                  </a:lnTo>
                  <a:lnTo>
                    <a:pt x="153" y="2323"/>
                  </a:lnTo>
                  <a:lnTo>
                    <a:pt x="157" y="2322"/>
                  </a:lnTo>
                  <a:lnTo>
                    <a:pt x="165" y="2320"/>
                  </a:lnTo>
                  <a:lnTo>
                    <a:pt x="168" y="2319"/>
                  </a:lnTo>
                  <a:lnTo>
                    <a:pt x="171" y="2316"/>
                  </a:lnTo>
                  <a:lnTo>
                    <a:pt x="171" y="2316"/>
                  </a:lnTo>
                  <a:lnTo>
                    <a:pt x="182" y="2306"/>
                  </a:lnTo>
                  <a:lnTo>
                    <a:pt x="194" y="2295"/>
                  </a:lnTo>
                  <a:lnTo>
                    <a:pt x="194" y="2295"/>
                  </a:lnTo>
                  <a:lnTo>
                    <a:pt x="198" y="2292"/>
                  </a:lnTo>
                  <a:lnTo>
                    <a:pt x="201" y="2288"/>
                  </a:lnTo>
                  <a:lnTo>
                    <a:pt x="203" y="2285"/>
                  </a:lnTo>
                  <a:lnTo>
                    <a:pt x="204" y="2281"/>
                  </a:lnTo>
                  <a:lnTo>
                    <a:pt x="205" y="2273"/>
                  </a:lnTo>
                  <a:lnTo>
                    <a:pt x="205" y="2265"/>
                  </a:lnTo>
                  <a:lnTo>
                    <a:pt x="205" y="2265"/>
                  </a:lnTo>
                  <a:lnTo>
                    <a:pt x="205" y="2261"/>
                  </a:lnTo>
                  <a:lnTo>
                    <a:pt x="207" y="2258"/>
                  </a:lnTo>
                  <a:lnTo>
                    <a:pt x="209" y="2256"/>
                  </a:lnTo>
                  <a:lnTo>
                    <a:pt x="212" y="2254"/>
                  </a:lnTo>
                  <a:lnTo>
                    <a:pt x="218" y="2251"/>
                  </a:lnTo>
                  <a:lnTo>
                    <a:pt x="221" y="2248"/>
                  </a:lnTo>
                  <a:lnTo>
                    <a:pt x="223" y="2245"/>
                  </a:lnTo>
                  <a:lnTo>
                    <a:pt x="223" y="2245"/>
                  </a:lnTo>
                  <a:lnTo>
                    <a:pt x="224" y="2242"/>
                  </a:lnTo>
                  <a:lnTo>
                    <a:pt x="225" y="2239"/>
                  </a:lnTo>
                  <a:lnTo>
                    <a:pt x="224" y="2233"/>
                  </a:lnTo>
                  <a:lnTo>
                    <a:pt x="222" y="2227"/>
                  </a:lnTo>
                  <a:lnTo>
                    <a:pt x="219" y="2219"/>
                  </a:lnTo>
                  <a:lnTo>
                    <a:pt x="219" y="2219"/>
                  </a:lnTo>
                  <a:lnTo>
                    <a:pt x="217" y="2216"/>
                  </a:lnTo>
                  <a:lnTo>
                    <a:pt x="216" y="2214"/>
                  </a:lnTo>
                  <a:lnTo>
                    <a:pt x="213" y="2211"/>
                  </a:lnTo>
                  <a:lnTo>
                    <a:pt x="212" y="2210"/>
                  </a:lnTo>
                  <a:lnTo>
                    <a:pt x="211" y="2208"/>
                  </a:lnTo>
                  <a:lnTo>
                    <a:pt x="211" y="2202"/>
                  </a:lnTo>
                  <a:lnTo>
                    <a:pt x="211" y="2202"/>
                  </a:lnTo>
                  <a:lnTo>
                    <a:pt x="212" y="2198"/>
                  </a:lnTo>
                  <a:lnTo>
                    <a:pt x="213" y="2195"/>
                  </a:lnTo>
                  <a:lnTo>
                    <a:pt x="216" y="2190"/>
                  </a:lnTo>
                  <a:lnTo>
                    <a:pt x="220" y="2184"/>
                  </a:lnTo>
                  <a:lnTo>
                    <a:pt x="221" y="2181"/>
                  </a:lnTo>
                  <a:lnTo>
                    <a:pt x="222" y="2178"/>
                  </a:lnTo>
                  <a:lnTo>
                    <a:pt x="222" y="2178"/>
                  </a:lnTo>
                  <a:lnTo>
                    <a:pt x="222" y="2174"/>
                  </a:lnTo>
                  <a:lnTo>
                    <a:pt x="223" y="2172"/>
                  </a:lnTo>
                  <a:lnTo>
                    <a:pt x="225" y="2170"/>
                  </a:lnTo>
                  <a:lnTo>
                    <a:pt x="227" y="2169"/>
                  </a:lnTo>
                  <a:lnTo>
                    <a:pt x="233" y="2166"/>
                  </a:lnTo>
                  <a:lnTo>
                    <a:pt x="242" y="2162"/>
                  </a:lnTo>
                  <a:lnTo>
                    <a:pt x="242" y="2162"/>
                  </a:lnTo>
                  <a:lnTo>
                    <a:pt x="246" y="2159"/>
                  </a:lnTo>
                  <a:lnTo>
                    <a:pt x="248" y="2156"/>
                  </a:lnTo>
                  <a:lnTo>
                    <a:pt x="249" y="2152"/>
                  </a:lnTo>
                  <a:lnTo>
                    <a:pt x="249" y="2147"/>
                  </a:lnTo>
                  <a:lnTo>
                    <a:pt x="247" y="2136"/>
                  </a:lnTo>
                  <a:lnTo>
                    <a:pt x="246" y="2130"/>
                  </a:lnTo>
                  <a:lnTo>
                    <a:pt x="246" y="2124"/>
                  </a:lnTo>
                  <a:lnTo>
                    <a:pt x="246" y="2124"/>
                  </a:lnTo>
                  <a:lnTo>
                    <a:pt x="246" y="2119"/>
                  </a:lnTo>
                  <a:lnTo>
                    <a:pt x="248" y="2116"/>
                  </a:lnTo>
                  <a:lnTo>
                    <a:pt x="250" y="2114"/>
                  </a:lnTo>
                  <a:lnTo>
                    <a:pt x="253" y="2113"/>
                  </a:lnTo>
                  <a:lnTo>
                    <a:pt x="256" y="2111"/>
                  </a:lnTo>
                  <a:lnTo>
                    <a:pt x="258" y="2110"/>
                  </a:lnTo>
                  <a:lnTo>
                    <a:pt x="260" y="2108"/>
                  </a:lnTo>
                  <a:lnTo>
                    <a:pt x="261" y="2104"/>
                  </a:lnTo>
                  <a:lnTo>
                    <a:pt x="261" y="2104"/>
                  </a:lnTo>
                  <a:lnTo>
                    <a:pt x="262" y="2100"/>
                  </a:lnTo>
                  <a:lnTo>
                    <a:pt x="263" y="2096"/>
                  </a:lnTo>
                  <a:lnTo>
                    <a:pt x="264" y="2090"/>
                  </a:lnTo>
                  <a:lnTo>
                    <a:pt x="264" y="2087"/>
                  </a:lnTo>
                  <a:lnTo>
                    <a:pt x="263" y="2084"/>
                  </a:lnTo>
                  <a:lnTo>
                    <a:pt x="260" y="2081"/>
                  </a:lnTo>
                  <a:lnTo>
                    <a:pt x="256" y="2078"/>
                  </a:lnTo>
                  <a:lnTo>
                    <a:pt x="256" y="2078"/>
                  </a:lnTo>
                  <a:lnTo>
                    <a:pt x="251" y="2075"/>
                  </a:lnTo>
                  <a:lnTo>
                    <a:pt x="249" y="2071"/>
                  </a:lnTo>
                  <a:lnTo>
                    <a:pt x="248" y="2068"/>
                  </a:lnTo>
                  <a:lnTo>
                    <a:pt x="249" y="2066"/>
                  </a:lnTo>
                  <a:lnTo>
                    <a:pt x="251" y="2063"/>
                  </a:lnTo>
                  <a:lnTo>
                    <a:pt x="254" y="2060"/>
                  </a:lnTo>
                  <a:lnTo>
                    <a:pt x="262" y="2055"/>
                  </a:lnTo>
                  <a:lnTo>
                    <a:pt x="262" y="2055"/>
                  </a:lnTo>
                  <a:lnTo>
                    <a:pt x="265" y="2052"/>
                  </a:lnTo>
                  <a:lnTo>
                    <a:pt x="267" y="2049"/>
                  </a:lnTo>
                  <a:lnTo>
                    <a:pt x="265" y="2046"/>
                  </a:lnTo>
                  <a:lnTo>
                    <a:pt x="263" y="2042"/>
                  </a:lnTo>
                  <a:lnTo>
                    <a:pt x="259" y="2035"/>
                  </a:lnTo>
                  <a:lnTo>
                    <a:pt x="257" y="2032"/>
                  </a:lnTo>
                  <a:lnTo>
                    <a:pt x="256" y="2028"/>
                  </a:lnTo>
                  <a:lnTo>
                    <a:pt x="256" y="2028"/>
                  </a:lnTo>
                  <a:lnTo>
                    <a:pt x="257" y="2025"/>
                  </a:lnTo>
                  <a:lnTo>
                    <a:pt x="259" y="2022"/>
                  </a:lnTo>
                  <a:lnTo>
                    <a:pt x="261" y="2020"/>
                  </a:lnTo>
                  <a:lnTo>
                    <a:pt x="264" y="2018"/>
                  </a:lnTo>
                  <a:lnTo>
                    <a:pt x="273" y="2013"/>
                  </a:lnTo>
                  <a:lnTo>
                    <a:pt x="283" y="2006"/>
                  </a:lnTo>
                  <a:lnTo>
                    <a:pt x="283" y="2006"/>
                  </a:lnTo>
                  <a:lnTo>
                    <a:pt x="287" y="2003"/>
                  </a:lnTo>
                  <a:lnTo>
                    <a:pt x="288" y="2000"/>
                  </a:lnTo>
                  <a:lnTo>
                    <a:pt x="287" y="1997"/>
                  </a:lnTo>
                  <a:lnTo>
                    <a:pt x="286" y="1994"/>
                  </a:lnTo>
                  <a:lnTo>
                    <a:pt x="280" y="1989"/>
                  </a:lnTo>
                  <a:lnTo>
                    <a:pt x="276" y="1985"/>
                  </a:lnTo>
                  <a:lnTo>
                    <a:pt x="274" y="1982"/>
                  </a:lnTo>
                  <a:lnTo>
                    <a:pt x="274" y="1982"/>
                  </a:lnTo>
                  <a:lnTo>
                    <a:pt x="272" y="1978"/>
                  </a:lnTo>
                  <a:lnTo>
                    <a:pt x="269" y="1975"/>
                  </a:lnTo>
                  <a:lnTo>
                    <a:pt x="265" y="1973"/>
                  </a:lnTo>
                  <a:lnTo>
                    <a:pt x="262" y="1972"/>
                  </a:lnTo>
                  <a:lnTo>
                    <a:pt x="255" y="1970"/>
                  </a:lnTo>
                  <a:lnTo>
                    <a:pt x="248" y="1968"/>
                  </a:lnTo>
                  <a:lnTo>
                    <a:pt x="248" y="1968"/>
                  </a:lnTo>
                  <a:lnTo>
                    <a:pt x="245" y="1966"/>
                  </a:lnTo>
                  <a:lnTo>
                    <a:pt x="243" y="1965"/>
                  </a:lnTo>
                  <a:lnTo>
                    <a:pt x="241" y="1964"/>
                  </a:lnTo>
                  <a:lnTo>
                    <a:pt x="241" y="1962"/>
                  </a:lnTo>
                  <a:lnTo>
                    <a:pt x="240" y="1958"/>
                  </a:lnTo>
                  <a:lnTo>
                    <a:pt x="240" y="1953"/>
                  </a:lnTo>
                  <a:lnTo>
                    <a:pt x="240" y="1953"/>
                  </a:lnTo>
                  <a:lnTo>
                    <a:pt x="241" y="1952"/>
                  </a:lnTo>
                  <a:lnTo>
                    <a:pt x="243" y="1951"/>
                  </a:lnTo>
                  <a:lnTo>
                    <a:pt x="251" y="1953"/>
                  </a:lnTo>
                  <a:lnTo>
                    <a:pt x="261" y="1955"/>
                  </a:lnTo>
                  <a:lnTo>
                    <a:pt x="267" y="1956"/>
                  </a:lnTo>
                  <a:lnTo>
                    <a:pt x="271" y="1957"/>
                  </a:lnTo>
                  <a:lnTo>
                    <a:pt x="271" y="1957"/>
                  </a:lnTo>
                  <a:lnTo>
                    <a:pt x="276" y="1956"/>
                  </a:lnTo>
                  <a:lnTo>
                    <a:pt x="280" y="1955"/>
                  </a:lnTo>
                  <a:lnTo>
                    <a:pt x="284" y="1954"/>
                  </a:lnTo>
                  <a:lnTo>
                    <a:pt x="288" y="1951"/>
                  </a:lnTo>
                  <a:lnTo>
                    <a:pt x="291" y="1948"/>
                  </a:lnTo>
                  <a:lnTo>
                    <a:pt x="294" y="1945"/>
                  </a:lnTo>
                  <a:lnTo>
                    <a:pt x="296" y="1941"/>
                  </a:lnTo>
                  <a:lnTo>
                    <a:pt x="297" y="1937"/>
                  </a:lnTo>
                  <a:lnTo>
                    <a:pt x="297" y="1937"/>
                  </a:lnTo>
                  <a:lnTo>
                    <a:pt x="296" y="1934"/>
                  </a:lnTo>
                  <a:lnTo>
                    <a:pt x="294" y="1931"/>
                  </a:lnTo>
                  <a:lnTo>
                    <a:pt x="290" y="1929"/>
                  </a:lnTo>
                  <a:lnTo>
                    <a:pt x="285" y="1928"/>
                  </a:lnTo>
                  <a:lnTo>
                    <a:pt x="275" y="1927"/>
                  </a:lnTo>
                  <a:lnTo>
                    <a:pt x="263" y="1927"/>
                  </a:lnTo>
                  <a:lnTo>
                    <a:pt x="263" y="1927"/>
                  </a:lnTo>
                  <a:lnTo>
                    <a:pt x="259" y="1926"/>
                  </a:lnTo>
                  <a:lnTo>
                    <a:pt x="256" y="1924"/>
                  </a:lnTo>
                  <a:lnTo>
                    <a:pt x="254" y="1921"/>
                  </a:lnTo>
                  <a:lnTo>
                    <a:pt x="253" y="1917"/>
                  </a:lnTo>
                  <a:lnTo>
                    <a:pt x="253" y="1913"/>
                  </a:lnTo>
                  <a:lnTo>
                    <a:pt x="254" y="1909"/>
                  </a:lnTo>
                  <a:lnTo>
                    <a:pt x="256" y="1904"/>
                  </a:lnTo>
                  <a:lnTo>
                    <a:pt x="258" y="1900"/>
                  </a:lnTo>
                  <a:lnTo>
                    <a:pt x="258" y="1900"/>
                  </a:lnTo>
                  <a:lnTo>
                    <a:pt x="260" y="1896"/>
                  </a:lnTo>
                  <a:lnTo>
                    <a:pt x="261" y="1892"/>
                  </a:lnTo>
                  <a:lnTo>
                    <a:pt x="260" y="1889"/>
                  </a:lnTo>
                  <a:lnTo>
                    <a:pt x="259" y="1885"/>
                  </a:lnTo>
                  <a:lnTo>
                    <a:pt x="257" y="1877"/>
                  </a:lnTo>
                  <a:lnTo>
                    <a:pt x="256" y="1874"/>
                  </a:lnTo>
                  <a:lnTo>
                    <a:pt x="256" y="1870"/>
                  </a:lnTo>
                  <a:lnTo>
                    <a:pt x="256" y="1870"/>
                  </a:lnTo>
                  <a:lnTo>
                    <a:pt x="257" y="1866"/>
                  </a:lnTo>
                  <a:lnTo>
                    <a:pt x="256" y="1862"/>
                  </a:lnTo>
                  <a:lnTo>
                    <a:pt x="253" y="1856"/>
                  </a:lnTo>
                  <a:lnTo>
                    <a:pt x="249" y="1850"/>
                  </a:lnTo>
                  <a:lnTo>
                    <a:pt x="249" y="1846"/>
                  </a:lnTo>
                  <a:lnTo>
                    <a:pt x="249" y="1842"/>
                  </a:lnTo>
                  <a:lnTo>
                    <a:pt x="249" y="1842"/>
                  </a:lnTo>
                  <a:lnTo>
                    <a:pt x="250" y="1835"/>
                  </a:lnTo>
                  <a:lnTo>
                    <a:pt x="249" y="1830"/>
                  </a:lnTo>
                  <a:lnTo>
                    <a:pt x="248" y="1827"/>
                  </a:lnTo>
                  <a:lnTo>
                    <a:pt x="246" y="1825"/>
                  </a:lnTo>
                  <a:lnTo>
                    <a:pt x="240" y="1822"/>
                  </a:lnTo>
                  <a:lnTo>
                    <a:pt x="240" y="1822"/>
                  </a:lnTo>
                  <a:lnTo>
                    <a:pt x="239" y="1820"/>
                  </a:lnTo>
                  <a:lnTo>
                    <a:pt x="237" y="1818"/>
                  </a:lnTo>
                  <a:lnTo>
                    <a:pt x="236" y="1812"/>
                  </a:lnTo>
                  <a:lnTo>
                    <a:pt x="235" y="1803"/>
                  </a:lnTo>
                  <a:lnTo>
                    <a:pt x="234" y="1793"/>
                  </a:lnTo>
                  <a:lnTo>
                    <a:pt x="235" y="1775"/>
                  </a:lnTo>
                  <a:lnTo>
                    <a:pt x="235" y="1764"/>
                  </a:lnTo>
                  <a:lnTo>
                    <a:pt x="235" y="1764"/>
                  </a:lnTo>
                  <a:lnTo>
                    <a:pt x="235" y="1762"/>
                  </a:lnTo>
                  <a:lnTo>
                    <a:pt x="237" y="1760"/>
                  </a:lnTo>
                  <a:lnTo>
                    <a:pt x="241" y="1756"/>
                  </a:lnTo>
                  <a:lnTo>
                    <a:pt x="254" y="1750"/>
                  </a:lnTo>
                  <a:lnTo>
                    <a:pt x="254" y="1750"/>
                  </a:lnTo>
                  <a:lnTo>
                    <a:pt x="257" y="1747"/>
                  </a:lnTo>
                  <a:lnTo>
                    <a:pt x="258" y="1746"/>
                  </a:lnTo>
                  <a:lnTo>
                    <a:pt x="258" y="1744"/>
                  </a:lnTo>
                  <a:lnTo>
                    <a:pt x="257" y="1741"/>
                  </a:lnTo>
                  <a:lnTo>
                    <a:pt x="256" y="1736"/>
                  </a:lnTo>
                  <a:lnTo>
                    <a:pt x="256" y="1736"/>
                  </a:lnTo>
                  <a:lnTo>
                    <a:pt x="256" y="1732"/>
                  </a:lnTo>
                  <a:lnTo>
                    <a:pt x="255" y="1729"/>
                  </a:lnTo>
                  <a:lnTo>
                    <a:pt x="250" y="1722"/>
                  </a:lnTo>
                  <a:lnTo>
                    <a:pt x="250" y="1722"/>
                  </a:lnTo>
                  <a:lnTo>
                    <a:pt x="249" y="1719"/>
                  </a:lnTo>
                  <a:lnTo>
                    <a:pt x="248" y="1714"/>
                  </a:lnTo>
                  <a:lnTo>
                    <a:pt x="248" y="1702"/>
                  </a:lnTo>
                  <a:lnTo>
                    <a:pt x="248" y="1677"/>
                  </a:lnTo>
                  <a:lnTo>
                    <a:pt x="248" y="1677"/>
                  </a:lnTo>
                  <a:lnTo>
                    <a:pt x="248" y="1660"/>
                  </a:lnTo>
                  <a:lnTo>
                    <a:pt x="248" y="1649"/>
                  </a:lnTo>
                  <a:lnTo>
                    <a:pt x="248" y="1649"/>
                  </a:lnTo>
                  <a:lnTo>
                    <a:pt x="248" y="1644"/>
                  </a:lnTo>
                  <a:lnTo>
                    <a:pt x="249" y="1637"/>
                  </a:lnTo>
                  <a:lnTo>
                    <a:pt x="251" y="1629"/>
                  </a:lnTo>
                  <a:lnTo>
                    <a:pt x="254" y="1621"/>
                  </a:lnTo>
                  <a:lnTo>
                    <a:pt x="254" y="1621"/>
                  </a:lnTo>
                  <a:lnTo>
                    <a:pt x="256" y="1617"/>
                  </a:lnTo>
                  <a:lnTo>
                    <a:pt x="258" y="1612"/>
                  </a:lnTo>
                  <a:lnTo>
                    <a:pt x="259" y="1600"/>
                  </a:lnTo>
                  <a:lnTo>
                    <a:pt x="260" y="1587"/>
                  </a:lnTo>
                  <a:lnTo>
                    <a:pt x="260" y="1577"/>
                  </a:lnTo>
                  <a:lnTo>
                    <a:pt x="260" y="1577"/>
                  </a:lnTo>
                  <a:lnTo>
                    <a:pt x="260" y="1569"/>
                  </a:lnTo>
                  <a:lnTo>
                    <a:pt x="260" y="1562"/>
                  </a:lnTo>
                  <a:lnTo>
                    <a:pt x="261" y="1559"/>
                  </a:lnTo>
                  <a:lnTo>
                    <a:pt x="262" y="1557"/>
                  </a:lnTo>
                  <a:lnTo>
                    <a:pt x="265" y="1555"/>
                  </a:lnTo>
                  <a:lnTo>
                    <a:pt x="269" y="1553"/>
                  </a:lnTo>
                  <a:lnTo>
                    <a:pt x="269" y="1553"/>
                  </a:lnTo>
                  <a:lnTo>
                    <a:pt x="272" y="1551"/>
                  </a:lnTo>
                  <a:lnTo>
                    <a:pt x="275" y="1548"/>
                  </a:lnTo>
                  <a:lnTo>
                    <a:pt x="277" y="1546"/>
                  </a:lnTo>
                  <a:lnTo>
                    <a:pt x="278" y="1543"/>
                  </a:lnTo>
                  <a:lnTo>
                    <a:pt x="279" y="1539"/>
                  </a:lnTo>
                  <a:lnTo>
                    <a:pt x="279" y="1534"/>
                  </a:lnTo>
                  <a:lnTo>
                    <a:pt x="278" y="1530"/>
                  </a:lnTo>
                  <a:lnTo>
                    <a:pt x="277" y="1526"/>
                  </a:lnTo>
                  <a:lnTo>
                    <a:pt x="277" y="1526"/>
                  </a:lnTo>
                  <a:lnTo>
                    <a:pt x="276" y="1522"/>
                  </a:lnTo>
                  <a:lnTo>
                    <a:pt x="276" y="1517"/>
                  </a:lnTo>
                  <a:lnTo>
                    <a:pt x="276" y="1513"/>
                  </a:lnTo>
                  <a:lnTo>
                    <a:pt x="277" y="1508"/>
                  </a:lnTo>
                  <a:lnTo>
                    <a:pt x="279" y="1503"/>
                  </a:lnTo>
                  <a:lnTo>
                    <a:pt x="282" y="1499"/>
                  </a:lnTo>
                  <a:lnTo>
                    <a:pt x="285" y="1495"/>
                  </a:lnTo>
                  <a:lnTo>
                    <a:pt x="288" y="1492"/>
                  </a:lnTo>
                  <a:lnTo>
                    <a:pt x="288" y="1492"/>
                  </a:lnTo>
                  <a:lnTo>
                    <a:pt x="292" y="1490"/>
                  </a:lnTo>
                  <a:lnTo>
                    <a:pt x="295" y="1489"/>
                  </a:lnTo>
                  <a:lnTo>
                    <a:pt x="301" y="1488"/>
                  </a:lnTo>
                  <a:lnTo>
                    <a:pt x="303" y="1487"/>
                  </a:lnTo>
                  <a:lnTo>
                    <a:pt x="306" y="1486"/>
                  </a:lnTo>
                  <a:lnTo>
                    <a:pt x="309" y="1484"/>
                  </a:lnTo>
                  <a:lnTo>
                    <a:pt x="312" y="1480"/>
                  </a:lnTo>
                  <a:lnTo>
                    <a:pt x="312" y="1480"/>
                  </a:lnTo>
                  <a:lnTo>
                    <a:pt x="314" y="1476"/>
                  </a:lnTo>
                  <a:lnTo>
                    <a:pt x="314" y="1472"/>
                  </a:lnTo>
                  <a:lnTo>
                    <a:pt x="313" y="1468"/>
                  </a:lnTo>
                  <a:lnTo>
                    <a:pt x="311" y="1463"/>
                  </a:lnTo>
                  <a:lnTo>
                    <a:pt x="306" y="1457"/>
                  </a:lnTo>
                  <a:lnTo>
                    <a:pt x="305" y="1454"/>
                  </a:lnTo>
                  <a:lnTo>
                    <a:pt x="305" y="1452"/>
                  </a:lnTo>
                  <a:lnTo>
                    <a:pt x="305" y="1452"/>
                  </a:lnTo>
                  <a:lnTo>
                    <a:pt x="306" y="1446"/>
                  </a:lnTo>
                  <a:lnTo>
                    <a:pt x="305" y="1440"/>
                  </a:lnTo>
                  <a:lnTo>
                    <a:pt x="303" y="1433"/>
                  </a:lnTo>
                  <a:lnTo>
                    <a:pt x="301" y="1429"/>
                  </a:lnTo>
                  <a:lnTo>
                    <a:pt x="299" y="1424"/>
                  </a:lnTo>
                  <a:lnTo>
                    <a:pt x="299" y="1424"/>
                  </a:lnTo>
                  <a:lnTo>
                    <a:pt x="296" y="1418"/>
                  </a:lnTo>
                  <a:lnTo>
                    <a:pt x="295" y="1410"/>
                  </a:lnTo>
                  <a:lnTo>
                    <a:pt x="295" y="1401"/>
                  </a:lnTo>
                  <a:lnTo>
                    <a:pt x="295" y="1391"/>
                  </a:lnTo>
                  <a:lnTo>
                    <a:pt x="297" y="1374"/>
                  </a:lnTo>
                  <a:lnTo>
                    <a:pt x="297" y="1367"/>
                  </a:lnTo>
                  <a:lnTo>
                    <a:pt x="296" y="1362"/>
                  </a:lnTo>
                  <a:lnTo>
                    <a:pt x="296" y="1362"/>
                  </a:lnTo>
                  <a:lnTo>
                    <a:pt x="294" y="1356"/>
                  </a:lnTo>
                  <a:lnTo>
                    <a:pt x="295" y="1351"/>
                  </a:lnTo>
                  <a:lnTo>
                    <a:pt x="296" y="1340"/>
                  </a:lnTo>
                  <a:lnTo>
                    <a:pt x="296" y="1340"/>
                  </a:lnTo>
                  <a:lnTo>
                    <a:pt x="297" y="1334"/>
                  </a:lnTo>
                  <a:lnTo>
                    <a:pt x="300" y="1327"/>
                  </a:lnTo>
                  <a:lnTo>
                    <a:pt x="302" y="1324"/>
                  </a:lnTo>
                  <a:lnTo>
                    <a:pt x="305" y="1321"/>
                  </a:lnTo>
                  <a:lnTo>
                    <a:pt x="309" y="1318"/>
                  </a:lnTo>
                  <a:lnTo>
                    <a:pt x="313" y="1316"/>
                  </a:lnTo>
                  <a:lnTo>
                    <a:pt x="313" y="1316"/>
                  </a:lnTo>
                  <a:lnTo>
                    <a:pt x="317" y="1315"/>
                  </a:lnTo>
                  <a:lnTo>
                    <a:pt x="320" y="1312"/>
                  </a:lnTo>
                  <a:lnTo>
                    <a:pt x="325" y="1307"/>
                  </a:lnTo>
                  <a:lnTo>
                    <a:pt x="329" y="1302"/>
                  </a:lnTo>
                  <a:lnTo>
                    <a:pt x="331" y="1300"/>
                  </a:lnTo>
                  <a:lnTo>
                    <a:pt x="334" y="1298"/>
                  </a:lnTo>
                  <a:lnTo>
                    <a:pt x="334" y="1298"/>
                  </a:lnTo>
                  <a:lnTo>
                    <a:pt x="339" y="1293"/>
                  </a:lnTo>
                  <a:lnTo>
                    <a:pt x="343" y="1288"/>
                  </a:lnTo>
                  <a:lnTo>
                    <a:pt x="345" y="1282"/>
                  </a:lnTo>
                  <a:lnTo>
                    <a:pt x="346" y="1275"/>
                  </a:lnTo>
                  <a:lnTo>
                    <a:pt x="346" y="1275"/>
                  </a:lnTo>
                  <a:lnTo>
                    <a:pt x="346" y="1268"/>
                  </a:lnTo>
                  <a:lnTo>
                    <a:pt x="346" y="1262"/>
                  </a:lnTo>
                  <a:lnTo>
                    <a:pt x="345" y="1259"/>
                  </a:lnTo>
                  <a:lnTo>
                    <a:pt x="344" y="1256"/>
                  </a:lnTo>
                  <a:lnTo>
                    <a:pt x="342" y="1254"/>
                  </a:lnTo>
                  <a:lnTo>
                    <a:pt x="340" y="1253"/>
                  </a:lnTo>
                  <a:lnTo>
                    <a:pt x="340" y="1253"/>
                  </a:lnTo>
                  <a:lnTo>
                    <a:pt x="338" y="1251"/>
                  </a:lnTo>
                  <a:lnTo>
                    <a:pt x="336" y="1249"/>
                  </a:lnTo>
                  <a:lnTo>
                    <a:pt x="336" y="1246"/>
                  </a:lnTo>
                  <a:lnTo>
                    <a:pt x="335" y="1243"/>
                  </a:lnTo>
                  <a:lnTo>
                    <a:pt x="336" y="1227"/>
                  </a:lnTo>
                  <a:lnTo>
                    <a:pt x="336" y="1227"/>
                  </a:lnTo>
                  <a:lnTo>
                    <a:pt x="336" y="1224"/>
                  </a:lnTo>
                  <a:lnTo>
                    <a:pt x="337" y="1220"/>
                  </a:lnTo>
                  <a:lnTo>
                    <a:pt x="340" y="1213"/>
                  </a:lnTo>
                  <a:lnTo>
                    <a:pt x="344" y="1206"/>
                  </a:lnTo>
                  <a:lnTo>
                    <a:pt x="347" y="1199"/>
                  </a:lnTo>
                  <a:lnTo>
                    <a:pt x="347" y="1199"/>
                  </a:lnTo>
                  <a:lnTo>
                    <a:pt x="355" y="1183"/>
                  </a:lnTo>
                  <a:lnTo>
                    <a:pt x="363" y="1165"/>
                  </a:lnTo>
                  <a:lnTo>
                    <a:pt x="363" y="1165"/>
                  </a:lnTo>
                  <a:lnTo>
                    <a:pt x="367" y="1158"/>
                  </a:lnTo>
                  <a:lnTo>
                    <a:pt x="371" y="1152"/>
                  </a:lnTo>
                  <a:lnTo>
                    <a:pt x="375" y="1145"/>
                  </a:lnTo>
                  <a:lnTo>
                    <a:pt x="378" y="1136"/>
                  </a:lnTo>
                  <a:lnTo>
                    <a:pt x="378" y="1136"/>
                  </a:lnTo>
                  <a:lnTo>
                    <a:pt x="379" y="1131"/>
                  </a:lnTo>
                  <a:lnTo>
                    <a:pt x="380" y="1127"/>
                  </a:lnTo>
                  <a:lnTo>
                    <a:pt x="380" y="1120"/>
                  </a:lnTo>
                  <a:lnTo>
                    <a:pt x="380" y="1113"/>
                  </a:lnTo>
                  <a:lnTo>
                    <a:pt x="381" y="1109"/>
                  </a:lnTo>
                  <a:lnTo>
                    <a:pt x="382" y="1103"/>
                  </a:lnTo>
                  <a:lnTo>
                    <a:pt x="382" y="1103"/>
                  </a:lnTo>
                  <a:lnTo>
                    <a:pt x="384" y="1099"/>
                  </a:lnTo>
                  <a:lnTo>
                    <a:pt x="384" y="1096"/>
                  </a:lnTo>
                  <a:lnTo>
                    <a:pt x="384" y="1094"/>
                  </a:lnTo>
                  <a:lnTo>
                    <a:pt x="382" y="1092"/>
                  </a:lnTo>
                  <a:lnTo>
                    <a:pt x="376" y="1090"/>
                  </a:lnTo>
                  <a:lnTo>
                    <a:pt x="368" y="1087"/>
                  </a:lnTo>
                  <a:lnTo>
                    <a:pt x="368" y="1087"/>
                  </a:lnTo>
                  <a:lnTo>
                    <a:pt x="365" y="1085"/>
                  </a:lnTo>
                  <a:lnTo>
                    <a:pt x="362" y="1083"/>
                  </a:lnTo>
                  <a:lnTo>
                    <a:pt x="360" y="1080"/>
                  </a:lnTo>
                  <a:lnTo>
                    <a:pt x="360" y="1077"/>
                  </a:lnTo>
                  <a:lnTo>
                    <a:pt x="360" y="1073"/>
                  </a:lnTo>
                  <a:lnTo>
                    <a:pt x="361" y="1070"/>
                  </a:lnTo>
                  <a:lnTo>
                    <a:pt x="364" y="1063"/>
                  </a:lnTo>
                  <a:lnTo>
                    <a:pt x="364" y="1063"/>
                  </a:lnTo>
                  <a:lnTo>
                    <a:pt x="367" y="1058"/>
                  </a:lnTo>
                  <a:lnTo>
                    <a:pt x="367" y="1056"/>
                  </a:lnTo>
                  <a:lnTo>
                    <a:pt x="367" y="1053"/>
                  </a:lnTo>
                  <a:lnTo>
                    <a:pt x="366" y="1052"/>
                  </a:lnTo>
                  <a:lnTo>
                    <a:pt x="365" y="1049"/>
                  </a:lnTo>
                  <a:lnTo>
                    <a:pt x="360" y="1045"/>
                  </a:lnTo>
                  <a:lnTo>
                    <a:pt x="360" y="1045"/>
                  </a:lnTo>
                  <a:lnTo>
                    <a:pt x="357" y="1042"/>
                  </a:lnTo>
                  <a:lnTo>
                    <a:pt x="355" y="1038"/>
                  </a:lnTo>
                  <a:lnTo>
                    <a:pt x="353" y="1035"/>
                  </a:lnTo>
                  <a:lnTo>
                    <a:pt x="351" y="1031"/>
                  </a:lnTo>
                  <a:lnTo>
                    <a:pt x="350" y="1017"/>
                  </a:lnTo>
                  <a:lnTo>
                    <a:pt x="350" y="1017"/>
                  </a:lnTo>
                  <a:lnTo>
                    <a:pt x="347" y="1005"/>
                  </a:lnTo>
                  <a:lnTo>
                    <a:pt x="346" y="999"/>
                  </a:lnTo>
                  <a:lnTo>
                    <a:pt x="345" y="994"/>
                  </a:lnTo>
                  <a:lnTo>
                    <a:pt x="345" y="994"/>
                  </a:lnTo>
                  <a:lnTo>
                    <a:pt x="344" y="990"/>
                  </a:lnTo>
                  <a:lnTo>
                    <a:pt x="341" y="988"/>
                  </a:lnTo>
                  <a:lnTo>
                    <a:pt x="338" y="985"/>
                  </a:lnTo>
                  <a:lnTo>
                    <a:pt x="333" y="978"/>
                  </a:lnTo>
                  <a:lnTo>
                    <a:pt x="333" y="978"/>
                  </a:lnTo>
                  <a:lnTo>
                    <a:pt x="330" y="973"/>
                  </a:lnTo>
                  <a:lnTo>
                    <a:pt x="329" y="969"/>
                  </a:lnTo>
                  <a:lnTo>
                    <a:pt x="328" y="966"/>
                  </a:lnTo>
                  <a:lnTo>
                    <a:pt x="328" y="963"/>
                  </a:lnTo>
                  <a:lnTo>
                    <a:pt x="330" y="951"/>
                  </a:lnTo>
                  <a:lnTo>
                    <a:pt x="330" y="951"/>
                  </a:lnTo>
                  <a:lnTo>
                    <a:pt x="332" y="944"/>
                  </a:lnTo>
                  <a:lnTo>
                    <a:pt x="335" y="938"/>
                  </a:lnTo>
                  <a:lnTo>
                    <a:pt x="339" y="930"/>
                  </a:lnTo>
                  <a:lnTo>
                    <a:pt x="344" y="925"/>
                  </a:lnTo>
                  <a:lnTo>
                    <a:pt x="344" y="925"/>
                  </a:lnTo>
                  <a:lnTo>
                    <a:pt x="346" y="923"/>
                  </a:lnTo>
                  <a:lnTo>
                    <a:pt x="347" y="920"/>
                  </a:lnTo>
                  <a:lnTo>
                    <a:pt x="349" y="913"/>
                  </a:lnTo>
                  <a:lnTo>
                    <a:pt x="353" y="895"/>
                  </a:lnTo>
                  <a:lnTo>
                    <a:pt x="353" y="895"/>
                  </a:lnTo>
                  <a:lnTo>
                    <a:pt x="356" y="887"/>
                  </a:lnTo>
                  <a:lnTo>
                    <a:pt x="357" y="884"/>
                  </a:lnTo>
                  <a:lnTo>
                    <a:pt x="359" y="882"/>
                  </a:lnTo>
                  <a:lnTo>
                    <a:pt x="364" y="880"/>
                  </a:lnTo>
                  <a:lnTo>
                    <a:pt x="370" y="878"/>
                  </a:lnTo>
                  <a:lnTo>
                    <a:pt x="370" y="878"/>
                  </a:lnTo>
                  <a:lnTo>
                    <a:pt x="373" y="877"/>
                  </a:lnTo>
                  <a:lnTo>
                    <a:pt x="376" y="874"/>
                  </a:lnTo>
                  <a:lnTo>
                    <a:pt x="377" y="871"/>
                  </a:lnTo>
                  <a:lnTo>
                    <a:pt x="378" y="868"/>
                  </a:lnTo>
                  <a:lnTo>
                    <a:pt x="378" y="862"/>
                  </a:lnTo>
                  <a:lnTo>
                    <a:pt x="376" y="857"/>
                  </a:lnTo>
                  <a:lnTo>
                    <a:pt x="376" y="857"/>
                  </a:lnTo>
                  <a:lnTo>
                    <a:pt x="374" y="853"/>
                  </a:lnTo>
                  <a:lnTo>
                    <a:pt x="374" y="848"/>
                  </a:lnTo>
                  <a:lnTo>
                    <a:pt x="374" y="840"/>
                  </a:lnTo>
                  <a:lnTo>
                    <a:pt x="376" y="832"/>
                  </a:lnTo>
                  <a:lnTo>
                    <a:pt x="376" y="832"/>
                  </a:lnTo>
                  <a:lnTo>
                    <a:pt x="376" y="828"/>
                  </a:lnTo>
                  <a:lnTo>
                    <a:pt x="376" y="825"/>
                  </a:lnTo>
                  <a:lnTo>
                    <a:pt x="375" y="822"/>
                  </a:lnTo>
                  <a:lnTo>
                    <a:pt x="373" y="820"/>
                  </a:lnTo>
                  <a:lnTo>
                    <a:pt x="370" y="815"/>
                  </a:lnTo>
                  <a:lnTo>
                    <a:pt x="368" y="812"/>
                  </a:lnTo>
                  <a:lnTo>
                    <a:pt x="367" y="808"/>
                  </a:lnTo>
                  <a:lnTo>
                    <a:pt x="367" y="808"/>
                  </a:lnTo>
                  <a:lnTo>
                    <a:pt x="367" y="804"/>
                  </a:lnTo>
                  <a:lnTo>
                    <a:pt x="367" y="801"/>
                  </a:lnTo>
                  <a:lnTo>
                    <a:pt x="368" y="798"/>
                  </a:lnTo>
                  <a:lnTo>
                    <a:pt x="370" y="795"/>
                  </a:lnTo>
                  <a:lnTo>
                    <a:pt x="374" y="789"/>
                  </a:lnTo>
                  <a:lnTo>
                    <a:pt x="381" y="783"/>
                  </a:lnTo>
                  <a:lnTo>
                    <a:pt x="381" y="783"/>
                  </a:lnTo>
                  <a:lnTo>
                    <a:pt x="384" y="779"/>
                  </a:lnTo>
                  <a:lnTo>
                    <a:pt x="386" y="776"/>
                  </a:lnTo>
                  <a:lnTo>
                    <a:pt x="387" y="772"/>
                  </a:lnTo>
                  <a:lnTo>
                    <a:pt x="388" y="768"/>
                  </a:lnTo>
                  <a:lnTo>
                    <a:pt x="388" y="758"/>
                  </a:lnTo>
                  <a:lnTo>
                    <a:pt x="387" y="749"/>
                  </a:lnTo>
                  <a:lnTo>
                    <a:pt x="387" y="749"/>
                  </a:lnTo>
                  <a:lnTo>
                    <a:pt x="387" y="745"/>
                  </a:lnTo>
                  <a:lnTo>
                    <a:pt x="388" y="741"/>
                  </a:lnTo>
                  <a:lnTo>
                    <a:pt x="389" y="737"/>
                  </a:lnTo>
                  <a:lnTo>
                    <a:pt x="392" y="734"/>
                  </a:lnTo>
                  <a:lnTo>
                    <a:pt x="397" y="728"/>
                  </a:lnTo>
                  <a:lnTo>
                    <a:pt x="403" y="723"/>
                  </a:lnTo>
                  <a:lnTo>
                    <a:pt x="403" y="723"/>
                  </a:lnTo>
                  <a:lnTo>
                    <a:pt x="409" y="718"/>
                  </a:lnTo>
                  <a:lnTo>
                    <a:pt x="415" y="712"/>
                  </a:lnTo>
                  <a:lnTo>
                    <a:pt x="426" y="698"/>
                  </a:lnTo>
                  <a:lnTo>
                    <a:pt x="426" y="698"/>
                  </a:lnTo>
                  <a:lnTo>
                    <a:pt x="430" y="690"/>
                  </a:lnTo>
                  <a:lnTo>
                    <a:pt x="433" y="683"/>
                  </a:lnTo>
                  <a:lnTo>
                    <a:pt x="434" y="676"/>
                  </a:lnTo>
                  <a:lnTo>
                    <a:pt x="435" y="668"/>
                  </a:lnTo>
                  <a:lnTo>
                    <a:pt x="435" y="668"/>
                  </a:lnTo>
                  <a:lnTo>
                    <a:pt x="436" y="665"/>
                  </a:lnTo>
                  <a:lnTo>
                    <a:pt x="437" y="662"/>
                  </a:lnTo>
                  <a:lnTo>
                    <a:pt x="443" y="655"/>
                  </a:lnTo>
                  <a:lnTo>
                    <a:pt x="446" y="653"/>
                  </a:lnTo>
                  <a:lnTo>
                    <a:pt x="450" y="651"/>
                  </a:lnTo>
                  <a:lnTo>
                    <a:pt x="453" y="650"/>
                  </a:lnTo>
                  <a:lnTo>
                    <a:pt x="457" y="650"/>
                  </a:lnTo>
                  <a:lnTo>
                    <a:pt x="457" y="650"/>
                  </a:lnTo>
                  <a:lnTo>
                    <a:pt x="463" y="649"/>
                  </a:lnTo>
                  <a:lnTo>
                    <a:pt x="468" y="647"/>
                  </a:lnTo>
                  <a:lnTo>
                    <a:pt x="473" y="643"/>
                  </a:lnTo>
                  <a:lnTo>
                    <a:pt x="477" y="638"/>
                  </a:lnTo>
                  <a:lnTo>
                    <a:pt x="477" y="638"/>
                  </a:lnTo>
                  <a:lnTo>
                    <a:pt x="478" y="635"/>
                  </a:lnTo>
                  <a:lnTo>
                    <a:pt x="479" y="632"/>
                  </a:lnTo>
                  <a:lnTo>
                    <a:pt x="478" y="629"/>
                  </a:lnTo>
                  <a:lnTo>
                    <a:pt x="477" y="626"/>
                  </a:lnTo>
                  <a:lnTo>
                    <a:pt x="473" y="622"/>
                  </a:lnTo>
                  <a:lnTo>
                    <a:pt x="469" y="618"/>
                  </a:lnTo>
                  <a:lnTo>
                    <a:pt x="469" y="618"/>
                  </a:lnTo>
                  <a:lnTo>
                    <a:pt x="464" y="614"/>
                  </a:lnTo>
                  <a:lnTo>
                    <a:pt x="461" y="610"/>
                  </a:lnTo>
                  <a:lnTo>
                    <a:pt x="459" y="605"/>
                  </a:lnTo>
                  <a:lnTo>
                    <a:pt x="458" y="598"/>
                  </a:lnTo>
                  <a:lnTo>
                    <a:pt x="458" y="598"/>
                  </a:lnTo>
                  <a:lnTo>
                    <a:pt x="459" y="594"/>
                  </a:lnTo>
                  <a:lnTo>
                    <a:pt x="460" y="590"/>
                  </a:lnTo>
                  <a:lnTo>
                    <a:pt x="462" y="586"/>
                  </a:lnTo>
                  <a:lnTo>
                    <a:pt x="464" y="584"/>
                  </a:lnTo>
                  <a:lnTo>
                    <a:pt x="468" y="580"/>
                  </a:lnTo>
                  <a:lnTo>
                    <a:pt x="469" y="579"/>
                  </a:lnTo>
                  <a:lnTo>
                    <a:pt x="470" y="577"/>
                  </a:lnTo>
                  <a:lnTo>
                    <a:pt x="470" y="577"/>
                  </a:lnTo>
                  <a:lnTo>
                    <a:pt x="469" y="572"/>
                  </a:lnTo>
                  <a:lnTo>
                    <a:pt x="468" y="566"/>
                  </a:lnTo>
                  <a:lnTo>
                    <a:pt x="462" y="552"/>
                  </a:lnTo>
                  <a:lnTo>
                    <a:pt x="462" y="552"/>
                  </a:lnTo>
                  <a:lnTo>
                    <a:pt x="459" y="544"/>
                  </a:lnTo>
                  <a:lnTo>
                    <a:pt x="458" y="536"/>
                  </a:lnTo>
                  <a:lnTo>
                    <a:pt x="459" y="528"/>
                  </a:lnTo>
                  <a:lnTo>
                    <a:pt x="461" y="525"/>
                  </a:lnTo>
                  <a:lnTo>
                    <a:pt x="463" y="523"/>
                  </a:lnTo>
                  <a:lnTo>
                    <a:pt x="463" y="523"/>
                  </a:lnTo>
                  <a:lnTo>
                    <a:pt x="467" y="518"/>
                  </a:lnTo>
                  <a:lnTo>
                    <a:pt x="468" y="515"/>
                  </a:lnTo>
                  <a:lnTo>
                    <a:pt x="469" y="512"/>
                  </a:lnTo>
                  <a:lnTo>
                    <a:pt x="469" y="509"/>
                  </a:lnTo>
                  <a:lnTo>
                    <a:pt x="468" y="506"/>
                  </a:lnTo>
                  <a:lnTo>
                    <a:pt x="466" y="501"/>
                  </a:lnTo>
                  <a:lnTo>
                    <a:pt x="463" y="497"/>
                  </a:lnTo>
                  <a:lnTo>
                    <a:pt x="463" y="497"/>
                  </a:lnTo>
                  <a:lnTo>
                    <a:pt x="461" y="493"/>
                  </a:lnTo>
                  <a:lnTo>
                    <a:pt x="459" y="490"/>
                  </a:lnTo>
                  <a:lnTo>
                    <a:pt x="459" y="487"/>
                  </a:lnTo>
                  <a:lnTo>
                    <a:pt x="460" y="484"/>
                  </a:lnTo>
                  <a:lnTo>
                    <a:pt x="462" y="480"/>
                  </a:lnTo>
                  <a:lnTo>
                    <a:pt x="465" y="476"/>
                  </a:lnTo>
                  <a:lnTo>
                    <a:pt x="465" y="476"/>
                  </a:lnTo>
                  <a:lnTo>
                    <a:pt x="469" y="473"/>
                  </a:lnTo>
                  <a:lnTo>
                    <a:pt x="475" y="469"/>
                  </a:lnTo>
                  <a:lnTo>
                    <a:pt x="484" y="464"/>
                  </a:lnTo>
                  <a:lnTo>
                    <a:pt x="491" y="458"/>
                  </a:lnTo>
                  <a:lnTo>
                    <a:pt x="491" y="458"/>
                  </a:lnTo>
                  <a:lnTo>
                    <a:pt x="500" y="451"/>
                  </a:lnTo>
                  <a:lnTo>
                    <a:pt x="510" y="446"/>
                  </a:lnTo>
                  <a:lnTo>
                    <a:pt x="521" y="442"/>
                  </a:lnTo>
                  <a:lnTo>
                    <a:pt x="532" y="438"/>
                  </a:lnTo>
                  <a:lnTo>
                    <a:pt x="532" y="438"/>
                  </a:lnTo>
                  <a:lnTo>
                    <a:pt x="535" y="437"/>
                  </a:lnTo>
                  <a:lnTo>
                    <a:pt x="539" y="435"/>
                  </a:lnTo>
                  <a:lnTo>
                    <a:pt x="541" y="433"/>
                  </a:lnTo>
                  <a:lnTo>
                    <a:pt x="543" y="431"/>
                  </a:lnTo>
                  <a:lnTo>
                    <a:pt x="545" y="425"/>
                  </a:lnTo>
                  <a:lnTo>
                    <a:pt x="545" y="420"/>
                  </a:lnTo>
                  <a:lnTo>
                    <a:pt x="545" y="420"/>
                  </a:lnTo>
                  <a:lnTo>
                    <a:pt x="545" y="413"/>
                  </a:lnTo>
                  <a:lnTo>
                    <a:pt x="546" y="408"/>
                  </a:lnTo>
                  <a:lnTo>
                    <a:pt x="548" y="403"/>
                  </a:lnTo>
                  <a:lnTo>
                    <a:pt x="550" y="398"/>
                  </a:lnTo>
                  <a:lnTo>
                    <a:pt x="550" y="398"/>
                  </a:lnTo>
                  <a:lnTo>
                    <a:pt x="552" y="393"/>
                  </a:lnTo>
                  <a:lnTo>
                    <a:pt x="553" y="387"/>
                  </a:lnTo>
                  <a:lnTo>
                    <a:pt x="555" y="366"/>
                  </a:lnTo>
                  <a:lnTo>
                    <a:pt x="555" y="366"/>
                  </a:lnTo>
                  <a:lnTo>
                    <a:pt x="555" y="363"/>
                  </a:lnTo>
                  <a:lnTo>
                    <a:pt x="555" y="360"/>
                  </a:lnTo>
                  <a:lnTo>
                    <a:pt x="553" y="359"/>
                  </a:lnTo>
                  <a:lnTo>
                    <a:pt x="552" y="358"/>
                  </a:lnTo>
                  <a:lnTo>
                    <a:pt x="548" y="357"/>
                  </a:lnTo>
                  <a:lnTo>
                    <a:pt x="542" y="357"/>
                  </a:lnTo>
                  <a:lnTo>
                    <a:pt x="529" y="359"/>
                  </a:lnTo>
                  <a:lnTo>
                    <a:pt x="521" y="360"/>
                  </a:lnTo>
                  <a:lnTo>
                    <a:pt x="515" y="359"/>
                  </a:lnTo>
                  <a:lnTo>
                    <a:pt x="515" y="35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6" name="Freeform 338">
              <a:extLst>
                <a:ext uri="{FF2B5EF4-FFF2-40B4-BE49-F238E27FC236}">
                  <a16:creationId xmlns:a16="http://schemas.microsoft.com/office/drawing/2014/main" id="{3C3AE81C-19CB-4B44-80BA-6C3131A9F3F6}"/>
                </a:ext>
              </a:extLst>
            </p:cNvPr>
            <p:cNvSpPr>
              <a:spLocks/>
            </p:cNvSpPr>
            <p:nvPr/>
          </p:nvSpPr>
          <p:spPr bwMode="auto">
            <a:xfrm>
              <a:off x="3440180" y="6466657"/>
              <a:ext cx="99820" cy="108391"/>
            </a:xfrm>
            <a:custGeom>
              <a:avLst/>
              <a:gdLst>
                <a:gd name="T0" fmla="*/ 226 w 231"/>
                <a:gd name="T1" fmla="*/ 177 h 231"/>
                <a:gd name="T2" fmla="*/ 216 w 231"/>
                <a:gd name="T3" fmla="*/ 174 h 231"/>
                <a:gd name="T4" fmla="*/ 190 w 231"/>
                <a:gd name="T5" fmla="*/ 172 h 231"/>
                <a:gd name="T6" fmla="*/ 176 w 231"/>
                <a:gd name="T7" fmla="*/ 173 h 231"/>
                <a:gd name="T8" fmla="*/ 163 w 231"/>
                <a:gd name="T9" fmla="*/ 171 h 231"/>
                <a:gd name="T10" fmla="*/ 152 w 231"/>
                <a:gd name="T11" fmla="*/ 165 h 231"/>
                <a:gd name="T12" fmla="*/ 122 w 231"/>
                <a:gd name="T13" fmla="*/ 145 h 231"/>
                <a:gd name="T14" fmla="*/ 100 w 231"/>
                <a:gd name="T15" fmla="*/ 128 h 231"/>
                <a:gd name="T16" fmla="*/ 51 w 231"/>
                <a:gd name="T17" fmla="*/ 89 h 231"/>
                <a:gd name="T18" fmla="*/ 38 w 231"/>
                <a:gd name="T19" fmla="*/ 76 h 231"/>
                <a:gd name="T20" fmla="*/ 34 w 231"/>
                <a:gd name="T21" fmla="*/ 68 h 231"/>
                <a:gd name="T22" fmla="*/ 28 w 231"/>
                <a:gd name="T23" fmla="*/ 60 h 231"/>
                <a:gd name="T24" fmla="*/ 23 w 231"/>
                <a:gd name="T25" fmla="*/ 58 h 231"/>
                <a:gd name="T26" fmla="*/ 20 w 231"/>
                <a:gd name="T27" fmla="*/ 58 h 231"/>
                <a:gd name="T28" fmla="*/ 13 w 231"/>
                <a:gd name="T29" fmla="*/ 54 h 231"/>
                <a:gd name="T30" fmla="*/ 9 w 231"/>
                <a:gd name="T31" fmla="*/ 48 h 231"/>
                <a:gd name="T32" fmla="*/ 9 w 231"/>
                <a:gd name="T33" fmla="*/ 42 h 231"/>
                <a:gd name="T34" fmla="*/ 14 w 231"/>
                <a:gd name="T35" fmla="*/ 39 h 231"/>
                <a:gd name="T36" fmla="*/ 15 w 231"/>
                <a:gd name="T37" fmla="*/ 39 h 231"/>
                <a:gd name="T38" fmla="*/ 19 w 231"/>
                <a:gd name="T39" fmla="*/ 35 h 231"/>
                <a:gd name="T40" fmla="*/ 19 w 231"/>
                <a:gd name="T41" fmla="*/ 26 h 231"/>
                <a:gd name="T42" fmla="*/ 16 w 231"/>
                <a:gd name="T43" fmla="*/ 15 h 231"/>
                <a:gd name="T44" fmla="*/ 9 w 231"/>
                <a:gd name="T45" fmla="*/ 8 h 231"/>
                <a:gd name="T46" fmla="*/ 6 w 231"/>
                <a:gd name="T47" fmla="*/ 6 h 231"/>
                <a:gd name="T48" fmla="*/ 0 w 231"/>
                <a:gd name="T49" fmla="*/ 0 h 231"/>
                <a:gd name="T50" fmla="*/ 0 w 231"/>
                <a:gd name="T51" fmla="*/ 191 h 231"/>
                <a:gd name="T52" fmla="*/ 8 w 231"/>
                <a:gd name="T53" fmla="*/ 197 h 231"/>
                <a:gd name="T54" fmla="*/ 16 w 231"/>
                <a:gd name="T55" fmla="*/ 200 h 231"/>
                <a:gd name="T56" fmla="*/ 24 w 231"/>
                <a:gd name="T57" fmla="*/ 199 h 231"/>
                <a:gd name="T58" fmla="*/ 27 w 231"/>
                <a:gd name="T59" fmla="*/ 198 h 231"/>
                <a:gd name="T60" fmla="*/ 38 w 231"/>
                <a:gd name="T61" fmla="*/ 197 h 231"/>
                <a:gd name="T62" fmla="*/ 51 w 231"/>
                <a:gd name="T63" fmla="*/ 202 h 231"/>
                <a:gd name="T64" fmla="*/ 59 w 231"/>
                <a:gd name="T65" fmla="*/ 205 h 231"/>
                <a:gd name="T66" fmla="*/ 78 w 231"/>
                <a:gd name="T67" fmla="*/ 205 h 231"/>
                <a:gd name="T68" fmla="*/ 84 w 231"/>
                <a:gd name="T69" fmla="*/ 203 h 231"/>
                <a:gd name="T70" fmla="*/ 89 w 231"/>
                <a:gd name="T71" fmla="*/ 199 h 231"/>
                <a:gd name="T72" fmla="*/ 96 w 231"/>
                <a:gd name="T73" fmla="*/ 197 h 231"/>
                <a:gd name="T74" fmla="*/ 103 w 231"/>
                <a:gd name="T75" fmla="*/ 198 h 231"/>
                <a:gd name="T76" fmla="*/ 110 w 231"/>
                <a:gd name="T77" fmla="*/ 203 h 231"/>
                <a:gd name="T78" fmla="*/ 114 w 231"/>
                <a:gd name="T79" fmla="*/ 207 h 231"/>
                <a:gd name="T80" fmla="*/ 126 w 231"/>
                <a:gd name="T81" fmla="*/ 215 h 231"/>
                <a:gd name="T82" fmla="*/ 138 w 231"/>
                <a:gd name="T83" fmla="*/ 221 h 231"/>
                <a:gd name="T84" fmla="*/ 146 w 231"/>
                <a:gd name="T85" fmla="*/ 231 h 231"/>
                <a:gd name="T86" fmla="*/ 147 w 231"/>
                <a:gd name="T87" fmla="*/ 226 h 231"/>
                <a:gd name="T88" fmla="*/ 146 w 231"/>
                <a:gd name="T89" fmla="*/ 219 h 231"/>
                <a:gd name="T90" fmla="*/ 147 w 231"/>
                <a:gd name="T91" fmla="*/ 213 h 231"/>
                <a:gd name="T92" fmla="*/ 151 w 231"/>
                <a:gd name="T93" fmla="*/ 209 h 231"/>
                <a:gd name="T94" fmla="*/ 161 w 231"/>
                <a:gd name="T95" fmla="*/ 208 h 231"/>
                <a:gd name="T96" fmla="*/ 177 w 231"/>
                <a:gd name="T97" fmla="*/ 208 h 231"/>
                <a:gd name="T98" fmla="*/ 204 w 231"/>
                <a:gd name="T99" fmla="*/ 207 h 231"/>
                <a:gd name="T100" fmla="*/ 216 w 231"/>
                <a:gd name="T101" fmla="*/ 204 h 231"/>
                <a:gd name="T102" fmla="*/ 219 w 231"/>
                <a:gd name="T103" fmla="*/ 201 h 231"/>
                <a:gd name="T104" fmla="*/ 220 w 231"/>
                <a:gd name="T105" fmla="*/ 197 h 231"/>
                <a:gd name="T106" fmla="*/ 228 w 231"/>
                <a:gd name="T107" fmla="*/ 187 h 231"/>
                <a:gd name="T108" fmla="*/ 231 w 231"/>
                <a:gd name="T109" fmla="*/ 182 h 231"/>
                <a:gd name="T110" fmla="*/ 226 w 231"/>
                <a:gd name="T111" fmla="*/ 17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1" h="231">
                  <a:moveTo>
                    <a:pt x="226" y="177"/>
                  </a:moveTo>
                  <a:lnTo>
                    <a:pt x="226" y="177"/>
                  </a:lnTo>
                  <a:lnTo>
                    <a:pt x="221" y="175"/>
                  </a:lnTo>
                  <a:lnTo>
                    <a:pt x="216" y="174"/>
                  </a:lnTo>
                  <a:lnTo>
                    <a:pt x="203" y="172"/>
                  </a:lnTo>
                  <a:lnTo>
                    <a:pt x="190" y="172"/>
                  </a:lnTo>
                  <a:lnTo>
                    <a:pt x="176" y="173"/>
                  </a:lnTo>
                  <a:lnTo>
                    <a:pt x="176" y="173"/>
                  </a:lnTo>
                  <a:lnTo>
                    <a:pt x="169" y="172"/>
                  </a:lnTo>
                  <a:lnTo>
                    <a:pt x="163" y="171"/>
                  </a:lnTo>
                  <a:lnTo>
                    <a:pt x="158" y="169"/>
                  </a:lnTo>
                  <a:lnTo>
                    <a:pt x="152" y="165"/>
                  </a:lnTo>
                  <a:lnTo>
                    <a:pt x="138" y="156"/>
                  </a:lnTo>
                  <a:lnTo>
                    <a:pt x="122" y="145"/>
                  </a:lnTo>
                  <a:lnTo>
                    <a:pt x="122" y="145"/>
                  </a:lnTo>
                  <a:lnTo>
                    <a:pt x="100" y="128"/>
                  </a:lnTo>
                  <a:lnTo>
                    <a:pt x="74" y="108"/>
                  </a:lnTo>
                  <a:lnTo>
                    <a:pt x="51" y="89"/>
                  </a:lnTo>
                  <a:lnTo>
                    <a:pt x="43" y="82"/>
                  </a:lnTo>
                  <a:lnTo>
                    <a:pt x="38" y="76"/>
                  </a:lnTo>
                  <a:lnTo>
                    <a:pt x="38" y="76"/>
                  </a:lnTo>
                  <a:lnTo>
                    <a:pt x="34" y="68"/>
                  </a:lnTo>
                  <a:lnTo>
                    <a:pt x="30" y="62"/>
                  </a:lnTo>
                  <a:lnTo>
                    <a:pt x="28" y="60"/>
                  </a:lnTo>
                  <a:lnTo>
                    <a:pt x="26" y="59"/>
                  </a:lnTo>
                  <a:lnTo>
                    <a:pt x="23" y="58"/>
                  </a:lnTo>
                  <a:lnTo>
                    <a:pt x="20" y="58"/>
                  </a:lnTo>
                  <a:lnTo>
                    <a:pt x="20" y="58"/>
                  </a:lnTo>
                  <a:lnTo>
                    <a:pt x="17" y="57"/>
                  </a:lnTo>
                  <a:lnTo>
                    <a:pt x="13" y="54"/>
                  </a:lnTo>
                  <a:lnTo>
                    <a:pt x="11" y="51"/>
                  </a:lnTo>
                  <a:lnTo>
                    <a:pt x="9" y="48"/>
                  </a:lnTo>
                  <a:lnTo>
                    <a:pt x="8" y="45"/>
                  </a:lnTo>
                  <a:lnTo>
                    <a:pt x="9" y="42"/>
                  </a:lnTo>
                  <a:lnTo>
                    <a:pt x="10" y="40"/>
                  </a:lnTo>
                  <a:lnTo>
                    <a:pt x="14" y="39"/>
                  </a:lnTo>
                  <a:lnTo>
                    <a:pt x="14" y="39"/>
                  </a:lnTo>
                  <a:lnTo>
                    <a:pt x="15" y="39"/>
                  </a:lnTo>
                  <a:lnTo>
                    <a:pt x="17" y="38"/>
                  </a:lnTo>
                  <a:lnTo>
                    <a:pt x="19" y="35"/>
                  </a:lnTo>
                  <a:lnTo>
                    <a:pt x="20" y="31"/>
                  </a:lnTo>
                  <a:lnTo>
                    <a:pt x="19" y="26"/>
                  </a:lnTo>
                  <a:lnTo>
                    <a:pt x="18" y="20"/>
                  </a:lnTo>
                  <a:lnTo>
                    <a:pt x="16" y="15"/>
                  </a:lnTo>
                  <a:lnTo>
                    <a:pt x="13" y="11"/>
                  </a:lnTo>
                  <a:lnTo>
                    <a:pt x="9" y="8"/>
                  </a:lnTo>
                  <a:lnTo>
                    <a:pt x="9" y="8"/>
                  </a:lnTo>
                  <a:lnTo>
                    <a:pt x="6" y="6"/>
                  </a:lnTo>
                  <a:lnTo>
                    <a:pt x="4" y="4"/>
                  </a:lnTo>
                  <a:lnTo>
                    <a:pt x="0" y="0"/>
                  </a:lnTo>
                  <a:lnTo>
                    <a:pt x="0" y="191"/>
                  </a:lnTo>
                  <a:lnTo>
                    <a:pt x="0" y="191"/>
                  </a:lnTo>
                  <a:lnTo>
                    <a:pt x="2" y="193"/>
                  </a:lnTo>
                  <a:lnTo>
                    <a:pt x="8" y="197"/>
                  </a:lnTo>
                  <a:lnTo>
                    <a:pt x="12" y="199"/>
                  </a:lnTo>
                  <a:lnTo>
                    <a:pt x="16" y="200"/>
                  </a:lnTo>
                  <a:lnTo>
                    <a:pt x="20" y="200"/>
                  </a:lnTo>
                  <a:lnTo>
                    <a:pt x="24" y="199"/>
                  </a:lnTo>
                  <a:lnTo>
                    <a:pt x="24" y="199"/>
                  </a:lnTo>
                  <a:lnTo>
                    <a:pt x="27" y="198"/>
                  </a:lnTo>
                  <a:lnTo>
                    <a:pt x="31" y="197"/>
                  </a:lnTo>
                  <a:lnTo>
                    <a:pt x="38" y="197"/>
                  </a:lnTo>
                  <a:lnTo>
                    <a:pt x="44" y="199"/>
                  </a:lnTo>
                  <a:lnTo>
                    <a:pt x="51" y="202"/>
                  </a:lnTo>
                  <a:lnTo>
                    <a:pt x="51" y="202"/>
                  </a:lnTo>
                  <a:lnTo>
                    <a:pt x="59" y="205"/>
                  </a:lnTo>
                  <a:lnTo>
                    <a:pt x="69" y="206"/>
                  </a:lnTo>
                  <a:lnTo>
                    <a:pt x="78" y="205"/>
                  </a:lnTo>
                  <a:lnTo>
                    <a:pt x="81" y="204"/>
                  </a:lnTo>
                  <a:lnTo>
                    <a:pt x="84" y="203"/>
                  </a:lnTo>
                  <a:lnTo>
                    <a:pt x="84" y="203"/>
                  </a:lnTo>
                  <a:lnTo>
                    <a:pt x="89" y="199"/>
                  </a:lnTo>
                  <a:lnTo>
                    <a:pt x="92" y="198"/>
                  </a:lnTo>
                  <a:lnTo>
                    <a:pt x="96" y="197"/>
                  </a:lnTo>
                  <a:lnTo>
                    <a:pt x="99" y="197"/>
                  </a:lnTo>
                  <a:lnTo>
                    <a:pt x="103" y="198"/>
                  </a:lnTo>
                  <a:lnTo>
                    <a:pt x="107" y="200"/>
                  </a:lnTo>
                  <a:lnTo>
                    <a:pt x="110" y="203"/>
                  </a:lnTo>
                  <a:lnTo>
                    <a:pt x="110" y="203"/>
                  </a:lnTo>
                  <a:lnTo>
                    <a:pt x="114" y="207"/>
                  </a:lnTo>
                  <a:lnTo>
                    <a:pt x="118" y="210"/>
                  </a:lnTo>
                  <a:lnTo>
                    <a:pt x="126" y="215"/>
                  </a:lnTo>
                  <a:lnTo>
                    <a:pt x="138" y="221"/>
                  </a:lnTo>
                  <a:lnTo>
                    <a:pt x="138" y="221"/>
                  </a:lnTo>
                  <a:lnTo>
                    <a:pt x="142" y="225"/>
                  </a:lnTo>
                  <a:lnTo>
                    <a:pt x="146" y="231"/>
                  </a:lnTo>
                  <a:lnTo>
                    <a:pt x="146" y="231"/>
                  </a:lnTo>
                  <a:lnTo>
                    <a:pt x="147" y="226"/>
                  </a:lnTo>
                  <a:lnTo>
                    <a:pt x="147" y="226"/>
                  </a:lnTo>
                  <a:lnTo>
                    <a:pt x="146" y="219"/>
                  </a:lnTo>
                  <a:lnTo>
                    <a:pt x="146" y="216"/>
                  </a:lnTo>
                  <a:lnTo>
                    <a:pt x="147" y="213"/>
                  </a:lnTo>
                  <a:lnTo>
                    <a:pt x="149" y="211"/>
                  </a:lnTo>
                  <a:lnTo>
                    <a:pt x="151" y="209"/>
                  </a:lnTo>
                  <a:lnTo>
                    <a:pt x="155" y="208"/>
                  </a:lnTo>
                  <a:lnTo>
                    <a:pt x="161" y="208"/>
                  </a:lnTo>
                  <a:lnTo>
                    <a:pt x="161" y="208"/>
                  </a:lnTo>
                  <a:lnTo>
                    <a:pt x="177" y="208"/>
                  </a:lnTo>
                  <a:lnTo>
                    <a:pt x="195" y="208"/>
                  </a:lnTo>
                  <a:lnTo>
                    <a:pt x="204" y="207"/>
                  </a:lnTo>
                  <a:lnTo>
                    <a:pt x="211" y="206"/>
                  </a:lnTo>
                  <a:lnTo>
                    <a:pt x="216" y="204"/>
                  </a:lnTo>
                  <a:lnTo>
                    <a:pt x="218" y="202"/>
                  </a:lnTo>
                  <a:lnTo>
                    <a:pt x="219" y="201"/>
                  </a:lnTo>
                  <a:lnTo>
                    <a:pt x="219" y="201"/>
                  </a:lnTo>
                  <a:lnTo>
                    <a:pt x="220" y="197"/>
                  </a:lnTo>
                  <a:lnTo>
                    <a:pt x="223" y="194"/>
                  </a:lnTo>
                  <a:lnTo>
                    <a:pt x="228" y="187"/>
                  </a:lnTo>
                  <a:lnTo>
                    <a:pt x="230" y="184"/>
                  </a:lnTo>
                  <a:lnTo>
                    <a:pt x="231" y="182"/>
                  </a:lnTo>
                  <a:lnTo>
                    <a:pt x="230" y="179"/>
                  </a:lnTo>
                  <a:lnTo>
                    <a:pt x="226" y="177"/>
                  </a:lnTo>
                  <a:lnTo>
                    <a:pt x="226" y="17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7" name="Freeform 339">
              <a:extLst>
                <a:ext uri="{FF2B5EF4-FFF2-40B4-BE49-F238E27FC236}">
                  <a16:creationId xmlns:a16="http://schemas.microsoft.com/office/drawing/2014/main" id="{4BA90122-9257-4C25-8E87-0711A5A78A20}"/>
                </a:ext>
              </a:extLst>
            </p:cNvPr>
            <p:cNvSpPr>
              <a:spLocks/>
            </p:cNvSpPr>
            <p:nvPr/>
          </p:nvSpPr>
          <p:spPr bwMode="auto">
            <a:xfrm>
              <a:off x="3304219" y="5384622"/>
              <a:ext cx="550733" cy="1076430"/>
            </a:xfrm>
            <a:custGeom>
              <a:avLst/>
              <a:gdLst>
                <a:gd name="T0" fmla="*/ 984 w 1280"/>
                <a:gd name="T1" fmla="*/ 708 h 2305"/>
                <a:gd name="T2" fmla="*/ 1014 w 1280"/>
                <a:gd name="T3" fmla="*/ 587 h 2305"/>
                <a:gd name="T4" fmla="*/ 1111 w 1280"/>
                <a:gd name="T5" fmla="*/ 486 h 2305"/>
                <a:gd name="T6" fmla="*/ 1267 w 1280"/>
                <a:gd name="T7" fmla="*/ 369 h 2305"/>
                <a:gd name="T8" fmla="*/ 1268 w 1280"/>
                <a:gd name="T9" fmla="*/ 274 h 2305"/>
                <a:gd name="T10" fmla="*/ 1183 w 1280"/>
                <a:gd name="T11" fmla="*/ 345 h 2305"/>
                <a:gd name="T12" fmla="*/ 1100 w 1280"/>
                <a:gd name="T13" fmla="*/ 388 h 2305"/>
                <a:gd name="T14" fmla="*/ 964 w 1280"/>
                <a:gd name="T15" fmla="*/ 359 h 2305"/>
                <a:gd name="T16" fmla="*/ 1019 w 1280"/>
                <a:gd name="T17" fmla="*/ 250 h 2305"/>
                <a:gd name="T18" fmla="*/ 840 w 1280"/>
                <a:gd name="T19" fmla="*/ 151 h 2305"/>
                <a:gd name="T20" fmla="*/ 708 w 1280"/>
                <a:gd name="T21" fmla="*/ 37 h 2305"/>
                <a:gd name="T22" fmla="*/ 591 w 1280"/>
                <a:gd name="T23" fmla="*/ 81 h 2305"/>
                <a:gd name="T24" fmla="*/ 496 w 1280"/>
                <a:gd name="T25" fmla="*/ 17 h 2305"/>
                <a:gd name="T26" fmla="*/ 409 w 1280"/>
                <a:gd name="T27" fmla="*/ 73 h 2305"/>
                <a:gd name="T28" fmla="*/ 356 w 1280"/>
                <a:gd name="T29" fmla="*/ 166 h 2305"/>
                <a:gd name="T30" fmla="*/ 317 w 1280"/>
                <a:gd name="T31" fmla="*/ 240 h 2305"/>
                <a:gd name="T32" fmla="*/ 329 w 1280"/>
                <a:gd name="T33" fmla="*/ 337 h 2305"/>
                <a:gd name="T34" fmla="*/ 282 w 1280"/>
                <a:gd name="T35" fmla="*/ 413 h 2305"/>
                <a:gd name="T36" fmla="*/ 223 w 1280"/>
                <a:gd name="T37" fmla="*/ 516 h 2305"/>
                <a:gd name="T38" fmla="*/ 226 w 1280"/>
                <a:gd name="T39" fmla="*/ 593 h 2305"/>
                <a:gd name="T40" fmla="*/ 194 w 1280"/>
                <a:gd name="T41" fmla="*/ 700 h 2305"/>
                <a:gd name="T42" fmla="*/ 216 w 1280"/>
                <a:gd name="T43" fmla="*/ 788 h 2305"/>
                <a:gd name="T44" fmla="*/ 223 w 1280"/>
                <a:gd name="T45" fmla="*/ 873 h 2305"/>
                <a:gd name="T46" fmla="*/ 202 w 1280"/>
                <a:gd name="T47" fmla="*/ 990 h 2305"/>
                <a:gd name="T48" fmla="*/ 152 w 1280"/>
                <a:gd name="T49" fmla="*/ 1077 h 2305"/>
                <a:gd name="T50" fmla="*/ 168 w 1280"/>
                <a:gd name="T51" fmla="*/ 1195 h 2305"/>
                <a:gd name="T52" fmla="*/ 131 w 1280"/>
                <a:gd name="T53" fmla="*/ 1263 h 2305"/>
                <a:gd name="T54" fmla="*/ 104 w 1280"/>
                <a:gd name="T55" fmla="*/ 1392 h 2305"/>
                <a:gd name="T56" fmla="*/ 90 w 1280"/>
                <a:gd name="T57" fmla="*/ 1508 h 2305"/>
                <a:gd name="T58" fmla="*/ 116 w 1280"/>
                <a:gd name="T59" fmla="*/ 1604 h 2305"/>
                <a:gd name="T60" fmla="*/ 147 w 1280"/>
                <a:gd name="T61" fmla="*/ 1663 h 2305"/>
                <a:gd name="T62" fmla="*/ 121 w 1280"/>
                <a:gd name="T63" fmla="*/ 1688 h 2305"/>
                <a:gd name="T64" fmla="*/ 121 w 1280"/>
                <a:gd name="T65" fmla="*/ 1761 h 2305"/>
                <a:gd name="T66" fmla="*/ 112 w 1280"/>
                <a:gd name="T67" fmla="*/ 1826 h 2305"/>
                <a:gd name="T68" fmla="*/ 76 w 1280"/>
                <a:gd name="T69" fmla="*/ 1899 h 2305"/>
                <a:gd name="T70" fmla="*/ 63 w 1280"/>
                <a:gd name="T71" fmla="*/ 1973 h 2305"/>
                <a:gd name="T72" fmla="*/ 0 w 1280"/>
                <a:gd name="T73" fmla="*/ 2080 h 2305"/>
                <a:gd name="T74" fmla="*/ 44 w 1280"/>
                <a:gd name="T75" fmla="*/ 2158 h 2305"/>
                <a:gd name="T76" fmla="*/ 78 w 1280"/>
                <a:gd name="T77" fmla="*/ 2202 h 2305"/>
                <a:gd name="T78" fmla="*/ 196 w 1280"/>
                <a:gd name="T79" fmla="*/ 2271 h 2305"/>
                <a:gd name="T80" fmla="*/ 337 w 1280"/>
                <a:gd name="T81" fmla="*/ 2300 h 2305"/>
                <a:gd name="T82" fmla="*/ 315 w 1280"/>
                <a:gd name="T83" fmla="*/ 2124 h 2305"/>
                <a:gd name="T84" fmla="*/ 407 w 1280"/>
                <a:gd name="T85" fmla="*/ 1998 h 2305"/>
                <a:gd name="T86" fmla="*/ 500 w 1280"/>
                <a:gd name="T87" fmla="*/ 1900 h 2305"/>
                <a:gd name="T88" fmla="*/ 411 w 1280"/>
                <a:gd name="T89" fmla="*/ 1814 h 2305"/>
                <a:gd name="T90" fmla="*/ 442 w 1280"/>
                <a:gd name="T91" fmla="*/ 1700 h 2305"/>
                <a:gd name="T92" fmla="*/ 524 w 1280"/>
                <a:gd name="T93" fmla="*/ 1644 h 2305"/>
                <a:gd name="T94" fmla="*/ 554 w 1280"/>
                <a:gd name="T95" fmla="*/ 1543 h 2305"/>
                <a:gd name="T96" fmla="*/ 562 w 1280"/>
                <a:gd name="T97" fmla="*/ 1498 h 2305"/>
                <a:gd name="T98" fmla="*/ 640 w 1280"/>
                <a:gd name="T99" fmla="*/ 1509 h 2305"/>
                <a:gd name="T100" fmla="*/ 606 w 1280"/>
                <a:gd name="T101" fmla="*/ 1467 h 2305"/>
                <a:gd name="T102" fmla="*/ 548 w 1280"/>
                <a:gd name="T103" fmla="*/ 1444 h 2305"/>
                <a:gd name="T104" fmla="*/ 572 w 1280"/>
                <a:gd name="T105" fmla="*/ 1356 h 2305"/>
                <a:gd name="T106" fmla="*/ 665 w 1280"/>
                <a:gd name="T107" fmla="*/ 1382 h 2305"/>
                <a:gd name="T108" fmla="*/ 715 w 1280"/>
                <a:gd name="T109" fmla="*/ 1311 h 2305"/>
                <a:gd name="T110" fmla="*/ 723 w 1280"/>
                <a:gd name="T111" fmla="*/ 1229 h 2305"/>
                <a:gd name="T112" fmla="*/ 758 w 1280"/>
                <a:gd name="T113" fmla="*/ 1216 h 2305"/>
                <a:gd name="T114" fmla="*/ 920 w 1280"/>
                <a:gd name="T115" fmla="*/ 1194 h 2305"/>
                <a:gd name="T116" fmla="*/ 1084 w 1280"/>
                <a:gd name="T117" fmla="*/ 1064 h 2305"/>
                <a:gd name="T118" fmla="*/ 1051 w 1280"/>
                <a:gd name="T119" fmla="*/ 968 h 2305"/>
                <a:gd name="T120" fmla="*/ 974 w 1280"/>
                <a:gd name="T121" fmla="*/ 886 h 2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0" h="2305">
                  <a:moveTo>
                    <a:pt x="989" y="839"/>
                  </a:moveTo>
                  <a:lnTo>
                    <a:pt x="989" y="839"/>
                  </a:lnTo>
                  <a:lnTo>
                    <a:pt x="986" y="835"/>
                  </a:lnTo>
                  <a:lnTo>
                    <a:pt x="985" y="832"/>
                  </a:lnTo>
                  <a:lnTo>
                    <a:pt x="983" y="824"/>
                  </a:lnTo>
                  <a:lnTo>
                    <a:pt x="983" y="805"/>
                  </a:lnTo>
                  <a:lnTo>
                    <a:pt x="983" y="805"/>
                  </a:lnTo>
                  <a:lnTo>
                    <a:pt x="981" y="796"/>
                  </a:lnTo>
                  <a:lnTo>
                    <a:pt x="983" y="789"/>
                  </a:lnTo>
                  <a:lnTo>
                    <a:pt x="985" y="781"/>
                  </a:lnTo>
                  <a:lnTo>
                    <a:pt x="989" y="772"/>
                  </a:lnTo>
                  <a:lnTo>
                    <a:pt x="989" y="772"/>
                  </a:lnTo>
                  <a:lnTo>
                    <a:pt x="991" y="767"/>
                  </a:lnTo>
                  <a:lnTo>
                    <a:pt x="992" y="763"/>
                  </a:lnTo>
                  <a:lnTo>
                    <a:pt x="992" y="758"/>
                  </a:lnTo>
                  <a:lnTo>
                    <a:pt x="991" y="753"/>
                  </a:lnTo>
                  <a:lnTo>
                    <a:pt x="988" y="742"/>
                  </a:lnTo>
                  <a:lnTo>
                    <a:pt x="984" y="728"/>
                  </a:lnTo>
                  <a:lnTo>
                    <a:pt x="984" y="728"/>
                  </a:lnTo>
                  <a:lnTo>
                    <a:pt x="983" y="722"/>
                  </a:lnTo>
                  <a:lnTo>
                    <a:pt x="983" y="716"/>
                  </a:lnTo>
                  <a:lnTo>
                    <a:pt x="983" y="712"/>
                  </a:lnTo>
                  <a:lnTo>
                    <a:pt x="984" y="708"/>
                  </a:lnTo>
                  <a:lnTo>
                    <a:pt x="986" y="704"/>
                  </a:lnTo>
                  <a:lnTo>
                    <a:pt x="988" y="700"/>
                  </a:lnTo>
                  <a:lnTo>
                    <a:pt x="994" y="693"/>
                  </a:lnTo>
                  <a:lnTo>
                    <a:pt x="994" y="693"/>
                  </a:lnTo>
                  <a:lnTo>
                    <a:pt x="997" y="689"/>
                  </a:lnTo>
                  <a:lnTo>
                    <a:pt x="998" y="683"/>
                  </a:lnTo>
                  <a:lnTo>
                    <a:pt x="1000" y="671"/>
                  </a:lnTo>
                  <a:lnTo>
                    <a:pt x="1001" y="657"/>
                  </a:lnTo>
                  <a:lnTo>
                    <a:pt x="1002" y="651"/>
                  </a:lnTo>
                  <a:lnTo>
                    <a:pt x="1005" y="644"/>
                  </a:lnTo>
                  <a:lnTo>
                    <a:pt x="1005" y="644"/>
                  </a:lnTo>
                  <a:lnTo>
                    <a:pt x="1008" y="639"/>
                  </a:lnTo>
                  <a:lnTo>
                    <a:pt x="1009" y="635"/>
                  </a:lnTo>
                  <a:lnTo>
                    <a:pt x="1009" y="631"/>
                  </a:lnTo>
                  <a:lnTo>
                    <a:pt x="1009" y="627"/>
                  </a:lnTo>
                  <a:lnTo>
                    <a:pt x="1006" y="619"/>
                  </a:lnTo>
                  <a:lnTo>
                    <a:pt x="1004" y="610"/>
                  </a:lnTo>
                  <a:lnTo>
                    <a:pt x="1004" y="610"/>
                  </a:lnTo>
                  <a:lnTo>
                    <a:pt x="1004" y="605"/>
                  </a:lnTo>
                  <a:lnTo>
                    <a:pt x="1005" y="600"/>
                  </a:lnTo>
                  <a:lnTo>
                    <a:pt x="1007" y="596"/>
                  </a:lnTo>
                  <a:lnTo>
                    <a:pt x="1011" y="591"/>
                  </a:lnTo>
                  <a:lnTo>
                    <a:pt x="1014" y="587"/>
                  </a:lnTo>
                  <a:lnTo>
                    <a:pt x="1019" y="583"/>
                  </a:lnTo>
                  <a:lnTo>
                    <a:pt x="1029" y="576"/>
                  </a:lnTo>
                  <a:lnTo>
                    <a:pt x="1029" y="576"/>
                  </a:lnTo>
                  <a:lnTo>
                    <a:pt x="1033" y="573"/>
                  </a:lnTo>
                  <a:lnTo>
                    <a:pt x="1037" y="569"/>
                  </a:lnTo>
                  <a:lnTo>
                    <a:pt x="1041" y="561"/>
                  </a:lnTo>
                  <a:lnTo>
                    <a:pt x="1043" y="558"/>
                  </a:lnTo>
                  <a:lnTo>
                    <a:pt x="1046" y="554"/>
                  </a:lnTo>
                  <a:lnTo>
                    <a:pt x="1050" y="551"/>
                  </a:lnTo>
                  <a:lnTo>
                    <a:pt x="1055" y="548"/>
                  </a:lnTo>
                  <a:lnTo>
                    <a:pt x="1055" y="548"/>
                  </a:lnTo>
                  <a:lnTo>
                    <a:pt x="1060" y="545"/>
                  </a:lnTo>
                  <a:lnTo>
                    <a:pt x="1064" y="542"/>
                  </a:lnTo>
                  <a:lnTo>
                    <a:pt x="1067" y="539"/>
                  </a:lnTo>
                  <a:lnTo>
                    <a:pt x="1071" y="535"/>
                  </a:lnTo>
                  <a:lnTo>
                    <a:pt x="1076" y="526"/>
                  </a:lnTo>
                  <a:lnTo>
                    <a:pt x="1082" y="514"/>
                  </a:lnTo>
                  <a:lnTo>
                    <a:pt x="1082" y="514"/>
                  </a:lnTo>
                  <a:lnTo>
                    <a:pt x="1086" y="508"/>
                  </a:lnTo>
                  <a:lnTo>
                    <a:pt x="1090" y="504"/>
                  </a:lnTo>
                  <a:lnTo>
                    <a:pt x="1099" y="497"/>
                  </a:lnTo>
                  <a:lnTo>
                    <a:pt x="1107" y="490"/>
                  </a:lnTo>
                  <a:lnTo>
                    <a:pt x="1111" y="486"/>
                  </a:lnTo>
                  <a:lnTo>
                    <a:pt x="1115" y="481"/>
                  </a:lnTo>
                  <a:lnTo>
                    <a:pt x="1115" y="481"/>
                  </a:lnTo>
                  <a:lnTo>
                    <a:pt x="1122" y="471"/>
                  </a:lnTo>
                  <a:lnTo>
                    <a:pt x="1128" y="463"/>
                  </a:lnTo>
                  <a:lnTo>
                    <a:pt x="1135" y="455"/>
                  </a:lnTo>
                  <a:lnTo>
                    <a:pt x="1144" y="443"/>
                  </a:lnTo>
                  <a:lnTo>
                    <a:pt x="1144" y="443"/>
                  </a:lnTo>
                  <a:lnTo>
                    <a:pt x="1149" y="437"/>
                  </a:lnTo>
                  <a:lnTo>
                    <a:pt x="1155" y="432"/>
                  </a:lnTo>
                  <a:lnTo>
                    <a:pt x="1159" y="428"/>
                  </a:lnTo>
                  <a:lnTo>
                    <a:pt x="1164" y="425"/>
                  </a:lnTo>
                  <a:lnTo>
                    <a:pt x="1174" y="419"/>
                  </a:lnTo>
                  <a:lnTo>
                    <a:pt x="1184" y="412"/>
                  </a:lnTo>
                  <a:lnTo>
                    <a:pt x="1184" y="412"/>
                  </a:lnTo>
                  <a:lnTo>
                    <a:pt x="1195" y="403"/>
                  </a:lnTo>
                  <a:lnTo>
                    <a:pt x="1207" y="393"/>
                  </a:lnTo>
                  <a:lnTo>
                    <a:pt x="1214" y="388"/>
                  </a:lnTo>
                  <a:lnTo>
                    <a:pt x="1224" y="383"/>
                  </a:lnTo>
                  <a:lnTo>
                    <a:pt x="1234" y="379"/>
                  </a:lnTo>
                  <a:lnTo>
                    <a:pt x="1248" y="376"/>
                  </a:lnTo>
                  <a:lnTo>
                    <a:pt x="1248" y="376"/>
                  </a:lnTo>
                  <a:lnTo>
                    <a:pt x="1260" y="373"/>
                  </a:lnTo>
                  <a:lnTo>
                    <a:pt x="1267" y="369"/>
                  </a:lnTo>
                  <a:lnTo>
                    <a:pt x="1269" y="367"/>
                  </a:lnTo>
                  <a:lnTo>
                    <a:pt x="1271" y="364"/>
                  </a:lnTo>
                  <a:lnTo>
                    <a:pt x="1273" y="360"/>
                  </a:lnTo>
                  <a:lnTo>
                    <a:pt x="1273" y="355"/>
                  </a:lnTo>
                  <a:lnTo>
                    <a:pt x="1271" y="350"/>
                  </a:lnTo>
                  <a:lnTo>
                    <a:pt x="1270" y="344"/>
                  </a:lnTo>
                  <a:lnTo>
                    <a:pt x="1269" y="339"/>
                  </a:lnTo>
                  <a:lnTo>
                    <a:pt x="1269" y="339"/>
                  </a:lnTo>
                  <a:lnTo>
                    <a:pt x="1269" y="330"/>
                  </a:lnTo>
                  <a:lnTo>
                    <a:pt x="1270" y="323"/>
                  </a:lnTo>
                  <a:lnTo>
                    <a:pt x="1273" y="318"/>
                  </a:lnTo>
                  <a:lnTo>
                    <a:pt x="1277" y="312"/>
                  </a:lnTo>
                  <a:lnTo>
                    <a:pt x="1277" y="312"/>
                  </a:lnTo>
                  <a:lnTo>
                    <a:pt x="1279" y="309"/>
                  </a:lnTo>
                  <a:lnTo>
                    <a:pt x="1280" y="306"/>
                  </a:lnTo>
                  <a:lnTo>
                    <a:pt x="1280" y="302"/>
                  </a:lnTo>
                  <a:lnTo>
                    <a:pt x="1280" y="299"/>
                  </a:lnTo>
                  <a:lnTo>
                    <a:pt x="1278" y="294"/>
                  </a:lnTo>
                  <a:lnTo>
                    <a:pt x="1275" y="290"/>
                  </a:lnTo>
                  <a:lnTo>
                    <a:pt x="1275" y="290"/>
                  </a:lnTo>
                  <a:lnTo>
                    <a:pt x="1272" y="286"/>
                  </a:lnTo>
                  <a:lnTo>
                    <a:pt x="1270" y="280"/>
                  </a:lnTo>
                  <a:lnTo>
                    <a:pt x="1268" y="274"/>
                  </a:lnTo>
                  <a:lnTo>
                    <a:pt x="1267" y="267"/>
                  </a:lnTo>
                  <a:lnTo>
                    <a:pt x="1267" y="267"/>
                  </a:lnTo>
                  <a:lnTo>
                    <a:pt x="1266" y="264"/>
                  </a:lnTo>
                  <a:lnTo>
                    <a:pt x="1265" y="261"/>
                  </a:lnTo>
                  <a:lnTo>
                    <a:pt x="1263" y="259"/>
                  </a:lnTo>
                  <a:lnTo>
                    <a:pt x="1260" y="258"/>
                  </a:lnTo>
                  <a:lnTo>
                    <a:pt x="1251" y="256"/>
                  </a:lnTo>
                  <a:lnTo>
                    <a:pt x="1240" y="255"/>
                  </a:lnTo>
                  <a:lnTo>
                    <a:pt x="1240" y="255"/>
                  </a:lnTo>
                  <a:lnTo>
                    <a:pt x="1215" y="254"/>
                  </a:lnTo>
                  <a:lnTo>
                    <a:pt x="1215" y="254"/>
                  </a:lnTo>
                  <a:lnTo>
                    <a:pt x="1214" y="277"/>
                  </a:lnTo>
                  <a:lnTo>
                    <a:pt x="1214" y="277"/>
                  </a:lnTo>
                  <a:lnTo>
                    <a:pt x="1215" y="291"/>
                  </a:lnTo>
                  <a:lnTo>
                    <a:pt x="1215" y="299"/>
                  </a:lnTo>
                  <a:lnTo>
                    <a:pt x="1214" y="308"/>
                  </a:lnTo>
                  <a:lnTo>
                    <a:pt x="1213" y="316"/>
                  </a:lnTo>
                  <a:lnTo>
                    <a:pt x="1210" y="323"/>
                  </a:lnTo>
                  <a:lnTo>
                    <a:pt x="1206" y="330"/>
                  </a:lnTo>
                  <a:lnTo>
                    <a:pt x="1199" y="336"/>
                  </a:lnTo>
                  <a:lnTo>
                    <a:pt x="1199" y="336"/>
                  </a:lnTo>
                  <a:lnTo>
                    <a:pt x="1191" y="341"/>
                  </a:lnTo>
                  <a:lnTo>
                    <a:pt x="1183" y="345"/>
                  </a:lnTo>
                  <a:lnTo>
                    <a:pt x="1169" y="351"/>
                  </a:lnTo>
                  <a:lnTo>
                    <a:pt x="1163" y="354"/>
                  </a:lnTo>
                  <a:lnTo>
                    <a:pt x="1159" y="357"/>
                  </a:lnTo>
                  <a:lnTo>
                    <a:pt x="1155" y="361"/>
                  </a:lnTo>
                  <a:lnTo>
                    <a:pt x="1154" y="366"/>
                  </a:lnTo>
                  <a:lnTo>
                    <a:pt x="1154" y="366"/>
                  </a:lnTo>
                  <a:lnTo>
                    <a:pt x="1152" y="371"/>
                  </a:lnTo>
                  <a:lnTo>
                    <a:pt x="1151" y="375"/>
                  </a:lnTo>
                  <a:lnTo>
                    <a:pt x="1149" y="379"/>
                  </a:lnTo>
                  <a:lnTo>
                    <a:pt x="1147" y="381"/>
                  </a:lnTo>
                  <a:lnTo>
                    <a:pt x="1144" y="383"/>
                  </a:lnTo>
                  <a:lnTo>
                    <a:pt x="1141" y="384"/>
                  </a:lnTo>
                  <a:lnTo>
                    <a:pt x="1138" y="384"/>
                  </a:lnTo>
                  <a:lnTo>
                    <a:pt x="1135" y="383"/>
                  </a:lnTo>
                  <a:lnTo>
                    <a:pt x="1135" y="383"/>
                  </a:lnTo>
                  <a:lnTo>
                    <a:pt x="1129" y="380"/>
                  </a:lnTo>
                  <a:lnTo>
                    <a:pt x="1122" y="378"/>
                  </a:lnTo>
                  <a:lnTo>
                    <a:pt x="1119" y="377"/>
                  </a:lnTo>
                  <a:lnTo>
                    <a:pt x="1115" y="378"/>
                  </a:lnTo>
                  <a:lnTo>
                    <a:pt x="1111" y="379"/>
                  </a:lnTo>
                  <a:lnTo>
                    <a:pt x="1107" y="382"/>
                  </a:lnTo>
                  <a:lnTo>
                    <a:pt x="1107" y="382"/>
                  </a:lnTo>
                  <a:lnTo>
                    <a:pt x="1100" y="388"/>
                  </a:lnTo>
                  <a:lnTo>
                    <a:pt x="1097" y="391"/>
                  </a:lnTo>
                  <a:lnTo>
                    <a:pt x="1094" y="392"/>
                  </a:lnTo>
                  <a:lnTo>
                    <a:pt x="1087" y="393"/>
                  </a:lnTo>
                  <a:lnTo>
                    <a:pt x="1076" y="392"/>
                  </a:lnTo>
                  <a:lnTo>
                    <a:pt x="1076" y="392"/>
                  </a:lnTo>
                  <a:lnTo>
                    <a:pt x="1051" y="390"/>
                  </a:lnTo>
                  <a:lnTo>
                    <a:pt x="1040" y="388"/>
                  </a:lnTo>
                  <a:lnTo>
                    <a:pt x="1029" y="386"/>
                  </a:lnTo>
                  <a:lnTo>
                    <a:pt x="1029" y="386"/>
                  </a:lnTo>
                  <a:lnTo>
                    <a:pt x="1019" y="383"/>
                  </a:lnTo>
                  <a:lnTo>
                    <a:pt x="1010" y="381"/>
                  </a:lnTo>
                  <a:lnTo>
                    <a:pt x="1000" y="380"/>
                  </a:lnTo>
                  <a:lnTo>
                    <a:pt x="985" y="379"/>
                  </a:lnTo>
                  <a:lnTo>
                    <a:pt x="985" y="379"/>
                  </a:lnTo>
                  <a:lnTo>
                    <a:pt x="968" y="379"/>
                  </a:lnTo>
                  <a:lnTo>
                    <a:pt x="962" y="378"/>
                  </a:lnTo>
                  <a:lnTo>
                    <a:pt x="957" y="377"/>
                  </a:lnTo>
                  <a:lnTo>
                    <a:pt x="956" y="375"/>
                  </a:lnTo>
                  <a:lnTo>
                    <a:pt x="955" y="374"/>
                  </a:lnTo>
                  <a:lnTo>
                    <a:pt x="954" y="373"/>
                  </a:lnTo>
                  <a:lnTo>
                    <a:pt x="955" y="371"/>
                  </a:lnTo>
                  <a:lnTo>
                    <a:pt x="958" y="366"/>
                  </a:lnTo>
                  <a:lnTo>
                    <a:pt x="964" y="359"/>
                  </a:lnTo>
                  <a:lnTo>
                    <a:pt x="964" y="359"/>
                  </a:lnTo>
                  <a:lnTo>
                    <a:pt x="971" y="352"/>
                  </a:lnTo>
                  <a:lnTo>
                    <a:pt x="977" y="346"/>
                  </a:lnTo>
                  <a:lnTo>
                    <a:pt x="980" y="341"/>
                  </a:lnTo>
                  <a:lnTo>
                    <a:pt x="984" y="336"/>
                  </a:lnTo>
                  <a:lnTo>
                    <a:pt x="985" y="331"/>
                  </a:lnTo>
                  <a:lnTo>
                    <a:pt x="986" y="326"/>
                  </a:lnTo>
                  <a:lnTo>
                    <a:pt x="987" y="312"/>
                  </a:lnTo>
                  <a:lnTo>
                    <a:pt x="987" y="312"/>
                  </a:lnTo>
                  <a:lnTo>
                    <a:pt x="988" y="299"/>
                  </a:lnTo>
                  <a:lnTo>
                    <a:pt x="989" y="295"/>
                  </a:lnTo>
                  <a:lnTo>
                    <a:pt x="990" y="293"/>
                  </a:lnTo>
                  <a:lnTo>
                    <a:pt x="992" y="291"/>
                  </a:lnTo>
                  <a:lnTo>
                    <a:pt x="994" y="289"/>
                  </a:lnTo>
                  <a:lnTo>
                    <a:pt x="1001" y="285"/>
                  </a:lnTo>
                  <a:lnTo>
                    <a:pt x="1001" y="285"/>
                  </a:lnTo>
                  <a:lnTo>
                    <a:pt x="1007" y="280"/>
                  </a:lnTo>
                  <a:lnTo>
                    <a:pt x="1011" y="276"/>
                  </a:lnTo>
                  <a:lnTo>
                    <a:pt x="1013" y="271"/>
                  </a:lnTo>
                  <a:lnTo>
                    <a:pt x="1016" y="263"/>
                  </a:lnTo>
                  <a:lnTo>
                    <a:pt x="1016" y="263"/>
                  </a:lnTo>
                  <a:lnTo>
                    <a:pt x="1019" y="254"/>
                  </a:lnTo>
                  <a:lnTo>
                    <a:pt x="1019" y="250"/>
                  </a:lnTo>
                  <a:lnTo>
                    <a:pt x="1019" y="247"/>
                  </a:lnTo>
                  <a:lnTo>
                    <a:pt x="1018" y="244"/>
                  </a:lnTo>
                  <a:lnTo>
                    <a:pt x="1015" y="240"/>
                  </a:lnTo>
                  <a:lnTo>
                    <a:pt x="1007" y="231"/>
                  </a:lnTo>
                  <a:lnTo>
                    <a:pt x="1007" y="231"/>
                  </a:lnTo>
                  <a:lnTo>
                    <a:pt x="1001" y="226"/>
                  </a:lnTo>
                  <a:lnTo>
                    <a:pt x="993" y="223"/>
                  </a:lnTo>
                  <a:lnTo>
                    <a:pt x="983" y="219"/>
                  </a:lnTo>
                  <a:lnTo>
                    <a:pt x="973" y="216"/>
                  </a:lnTo>
                  <a:lnTo>
                    <a:pt x="953" y="209"/>
                  </a:lnTo>
                  <a:lnTo>
                    <a:pt x="943" y="206"/>
                  </a:lnTo>
                  <a:lnTo>
                    <a:pt x="935" y="201"/>
                  </a:lnTo>
                  <a:lnTo>
                    <a:pt x="935" y="201"/>
                  </a:lnTo>
                  <a:lnTo>
                    <a:pt x="927" y="195"/>
                  </a:lnTo>
                  <a:lnTo>
                    <a:pt x="918" y="187"/>
                  </a:lnTo>
                  <a:lnTo>
                    <a:pt x="898" y="170"/>
                  </a:lnTo>
                  <a:lnTo>
                    <a:pt x="887" y="163"/>
                  </a:lnTo>
                  <a:lnTo>
                    <a:pt x="877" y="156"/>
                  </a:lnTo>
                  <a:lnTo>
                    <a:pt x="867" y="152"/>
                  </a:lnTo>
                  <a:lnTo>
                    <a:pt x="863" y="151"/>
                  </a:lnTo>
                  <a:lnTo>
                    <a:pt x="858" y="151"/>
                  </a:lnTo>
                  <a:lnTo>
                    <a:pt x="858" y="151"/>
                  </a:lnTo>
                  <a:lnTo>
                    <a:pt x="840" y="151"/>
                  </a:lnTo>
                  <a:lnTo>
                    <a:pt x="832" y="150"/>
                  </a:lnTo>
                  <a:lnTo>
                    <a:pt x="824" y="149"/>
                  </a:lnTo>
                  <a:lnTo>
                    <a:pt x="817" y="146"/>
                  </a:lnTo>
                  <a:lnTo>
                    <a:pt x="811" y="144"/>
                  </a:lnTo>
                  <a:lnTo>
                    <a:pt x="805" y="140"/>
                  </a:lnTo>
                  <a:lnTo>
                    <a:pt x="802" y="135"/>
                  </a:lnTo>
                  <a:lnTo>
                    <a:pt x="802" y="135"/>
                  </a:lnTo>
                  <a:lnTo>
                    <a:pt x="796" y="125"/>
                  </a:lnTo>
                  <a:lnTo>
                    <a:pt x="790" y="118"/>
                  </a:lnTo>
                  <a:lnTo>
                    <a:pt x="782" y="112"/>
                  </a:lnTo>
                  <a:lnTo>
                    <a:pt x="773" y="108"/>
                  </a:lnTo>
                  <a:lnTo>
                    <a:pt x="773" y="108"/>
                  </a:lnTo>
                  <a:lnTo>
                    <a:pt x="764" y="104"/>
                  </a:lnTo>
                  <a:lnTo>
                    <a:pt x="756" y="98"/>
                  </a:lnTo>
                  <a:lnTo>
                    <a:pt x="749" y="91"/>
                  </a:lnTo>
                  <a:lnTo>
                    <a:pt x="742" y="81"/>
                  </a:lnTo>
                  <a:lnTo>
                    <a:pt x="742" y="81"/>
                  </a:lnTo>
                  <a:lnTo>
                    <a:pt x="729" y="62"/>
                  </a:lnTo>
                  <a:lnTo>
                    <a:pt x="722" y="54"/>
                  </a:lnTo>
                  <a:lnTo>
                    <a:pt x="715" y="47"/>
                  </a:lnTo>
                  <a:lnTo>
                    <a:pt x="715" y="47"/>
                  </a:lnTo>
                  <a:lnTo>
                    <a:pt x="711" y="42"/>
                  </a:lnTo>
                  <a:lnTo>
                    <a:pt x="708" y="37"/>
                  </a:lnTo>
                  <a:lnTo>
                    <a:pt x="703" y="27"/>
                  </a:lnTo>
                  <a:lnTo>
                    <a:pt x="699" y="22"/>
                  </a:lnTo>
                  <a:lnTo>
                    <a:pt x="694" y="18"/>
                  </a:lnTo>
                  <a:lnTo>
                    <a:pt x="689" y="16"/>
                  </a:lnTo>
                  <a:lnTo>
                    <a:pt x="681" y="14"/>
                  </a:lnTo>
                  <a:lnTo>
                    <a:pt x="681" y="14"/>
                  </a:lnTo>
                  <a:lnTo>
                    <a:pt x="663" y="12"/>
                  </a:lnTo>
                  <a:lnTo>
                    <a:pt x="645" y="12"/>
                  </a:lnTo>
                  <a:lnTo>
                    <a:pt x="636" y="12"/>
                  </a:lnTo>
                  <a:lnTo>
                    <a:pt x="629" y="12"/>
                  </a:lnTo>
                  <a:lnTo>
                    <a:pt x="623" y="14"/>
                  </a:lnTo>
                  <a:lnTo>
                    <a:pt x="619" y="16"/>
                  </a:lnTo>
                  <a:lnTo>
                    <a:pt x="619" y="16"/>
                  </a:lnTo>
                  <a:lnTo>
                    <a:pt x="612" y="23"/>
                  </a:lnTo>
                  <a:lnTo>
                    <a:pt x="606" y="32"/>
                  </a:lnTo>
                  <a:lnTo>
                    <a:pt x="601" y="41"/>
                  </a:lnTo>
                  <a:lnTo>
                    <a:pt x="599" y="46"/>
                  </a:lnTo>
                  <a:lnTo>
                    <a:pt x="599" y="50"/>
                  </a:lnTo>
                  <a:lnTo>
                    <a:pt x="599" y="50"/>
                  </a:lnTo>
                  <a:lnTo>
                    <a:pt x="598" y="61"/>
                  </a:lnTo>
                  <a:lnTo>
                    <a:pt x="595" y="74"/>
                  </a:lnTo>
                  <a:lnTo>
                    <a:pt x="593" y="79"/>
                  </a:lnTo>
                  <a:lnTo>
                    <a:pt x="591" y="81"/>
                  </a:lnTo>
                  <a:lnTo>
                    <a:pt x="590" y="81"/>
                  </a:lnTo>
                  <a:lnTo>
                    <a:pt x="589" y="80"/>
                  </a:lnTo>
                  <a:lnTo>
                    <a:pt x="587" y="74"/>
                  </a:lnTo>
                  <a:lnTo>
                    <a:pt x="587" y="74"/>
                  </a:lnTo>
                  <a:lnTo>
                    <a:pt x="585" y="66"/>
                  </a:lnTo>
                  <a:lnTo>
                    <a:pt x="583" y="59"/>
                  </a:lnTo>
                  <a:lnTo>
                    <a:pt x="579" y="47"/>
                  </a:lnTo>
                  <a:lnTo>
                    <a:pt x="574" y="37"/>
                  </a:lnTo>
                  <a:lnTo>
                    <a:pt x="570" y="31"/>
                  </a:lnTo>
                  <a:lnTo>
                    <a:pt x="570" y="31"/>
                  </a:lnTo>
                  <a:lnTo>
                    <a:pt x="566" y="26"/>
                  </a:lnTo>
                  <a:lnTo>
                    <a:pt x="563" y="24"/>
                  </a:lnTo>
                  <a:lnTo>
                    <a:pt x="560" y="22"/>
                  </a:lnTo>
                  <a:lnTo>
                    <a:pt x="556" y="20"/>
                  </a:lnTo>
                  <a:lnTo>
                    <a:pt x="551" y="19"/>
                  </a:lnTo>
                  <a:lnTo>
                    <a:pt x="546" y="19"/>
                  </a:lnTo>
                  <a:lnTo>
                    <a:pt x="540" y="19"/>
                  </a:lnTo>
                  <a:lnTo>
                    <a:pt x="540" y="19"/>
                  </a:lnTo>
                  <a:lnTo>
                    <a:pt x="527" y="20"/>
                  </a:lnTo>
                  <a:lnTo>
                    <a:pt x="514" y="20"/>
                  </a:lnTo>
                  <a:lnTo>
                    <a:pt x="508" y="20"/>
                  </a:lnTo>
                  <a:lnTo>
                    <a:pt x="502" y="18"/>
                  </a:lnTo>
                  <a:lnTo>
                    <a:pt x="496" y="17"/>
                  </a:lnTo>
                  <a:lnTo>
                    <a:pt x="491" y="14"/>
                  </a:lnTo>
                  <a:lnTo>
                    <a:pt x="491" y="14"/>
                  </a:lnTo>
                  <a:lnTo>
                    <a:pt x="486" y="11"/>
                  </a:lnTo>
                  <a:lnTo>
                    <a:pt x="482" y="7"/>
                  </a:lnTo>
                  <a:lnTo>
                    <a:pt x="478" y="4"/>
                  </a:lnTo>
                  <a:lnTo>
                    <a:pt x="474" y="1"/>
                  </a:lnTo>
                  <a:lnTo>
                    <a:pt x="471" y="0"/>
                  </a:lnTo>
                  <a:lnTo>
                    <a:pt x="467" y="1"/>
                  </a:lnTo>
                  <a:lnTo>
                    <a:pt x="462" y="4"/>
                  </a:lnTo>
                  <a:lnTo>
                    <a:pt x="458" y="10"/>
                  </a:lnTo>
                  <a:lnTo>
                    <a:pt x="458" y="10"/>
                  </a:lnTo>
                  <a:lnTo>
                    <a:pt x="454" y="17"/>
                  </a:lnTo>
                  <a:lnTo>
                    <a:pt x="449" y="22"/>
                  </a:lnTo>
                  <a:lnTo>
                    <a:pt x="445" y="27"/>
                  </a:lnTo>
                  <a:lnTo>
                    <a:pt x="440" y="30"/>
                  </a:lnTo>
                  <a:lnTo>
                    <a:pt x="431" y="37"/>
                  </a:lnTo>
                  <a:lnTo>
                    <a:pt x="427" y="41"/>
                  </a:lnTo>
                  <a:lnTo>
                    <a:pt x="423" y="47"/>
                  </a:lnTo>
                  <a:lnTo>
                    <a:pt x="423" y="47"/>
                  </a:lnTo>
                  <a:lnTo>
                    <a:pt x="414" y="60"/>
                  </a:lnTo>
                  <a:lnTo>
                    <a:pt x="406" y="72"/>
                  </a:lnTo>
                  <a:lnTo>
                    <a:pt x="406" y="72"/>
                  </a:lnTo>
                  <a:lnTo>
                    <a:pt x="409" y="73"/>
                  </a:lnTo>
                  <a:lnTo>
                    <a:pt x="410" y="75"/>
                  </a:lnTo>
                  <a:lnTo>
                    <a:pt x="411" y="77"/>
                  </a:lnTo>
                  <a:lnTo>
                    <a:pt x="411" y="81"/>
                  </a:lnTo>
                  <a:lnTo>
                    <a:pt x="411" y="81"/>
                  </a:lnTo>
                  <a:lnTo>
                    <a:pt x="409" y="102"/>
                  </a:lnTo>
                  <a:lnTo>
                    <a:pt x="408" y="108"/>
                  </a:lnTo>
                  <a:lnTo>
                    <a:pt x="406" y="113"/>
                  </a:lnTo>
                  <a:lnTo>
                    <a:pt x="406" y="113"/>
                  </a:lnTo>
                  <a:lnTo>
                    <a:pt x="404" y="118"/>
                  </a:lnTo>
                  <a:lnTo>
                    <a:pt x="402" y="123"/>
                  </a:lnTo>
                  <a:lnTo>
                    <a:pt x="401" y="128"/>
                  </a:lnTo>
                  <a:lnTo>
                    <a:pt x="401" y="135"/>
                  </a:lnTo>
                  <a:lnTo>
                    <a:pt x="401" y="135"/>
                  </a:lnTo>
                  <a:lnTo>
                    <a:pt x="401" y="140"/>
                  </a:lnTo>
                  <a:lnTo>
                    <a:pt x="399" y="146"/>
                  </a:lnTo>
                  <a:lnTo>
                    <a:pt x="397" y="148"/>
                  </a:lnTo>
                  <a:lnTo>
                    <a:pt x="395" y="150"/>
                  </a:lnTo>
                  <a:lnTo>
                    <a:pt x="391" y="152"/>
                  </a:lnTo>
                  <a:lnTo>
                    <a:pt x="388" y="153"/>
                  </a:lnTo>
                  <a:lnTo>
                    <a:pt x="388" y="153"/>
                  </a:lnTo>
                  <a:lnTo>
                    <a:pt x="377" y="157"/>
                  </a:lnTo>
                  <a:lnTo>
                    <a:pt x="366" y="161"/>
                  </a:lnTo>
                  <a:lnTo>
                    <a:pt x="356" y="166"/>
                  </a:lnTo>
                  <a:lnTo>
                    <a:pt x="347" y="173"/>
                  </a:lnTo>
                  <a:lnTo>
                    <a:pt x="347" y="173"/>
                  </a:lnTo>
                  <a:lnTo>
                    <a:pt x="340" y="179"/>
                  </a:lnTo>
                  <a:lnTo>
                    <a:pt x="331" y="184"/>
                  </a:lnTo>
                  <a:lnTo>
                    <a:pt x="325" y="188"/>
                  </a:lnTo>
                  <a:lnTo>
                    <a:pt x="321" y="191"/>
                  </a:lnTo>
                  <a:lnTo>
                    <a:pt x="321" y="191"/>
                  </a:lnTo>
                  <a:lnTo>
                    <a:pt x="318" y="195"/>
                  </a:lnTo>
                  <a:lnTo>
                    <a:pt x="316" y="199"/>
                  </a:lnTo>
                  <a:lnTo>
                    <a:pt x="315" y="202"/>
                  </a:lnTo>
                  <a:lnTo>
                    <a:pt x="315" y="205"/>
                  </a:lnTo>
                  <a:lnTo>
                    <a:pt x="317" y="208"/>
                  </a:lnTo>
                  <a:lnTo>
                    <a:pt x="319" y="212"/>
                  </a:lnTo>
                  <a:lnTo>
                    <a:pt x="319" y="212"/>
                  </a:lnTo>
                  <a:lnTo>
                    <a:pt x="322" y="216"/>
                  </a:lnTo>
                  <a:lnTo>
                    <a:pt x="324" y="221"/>
                  </a:lnTo>
                  <a:lnTo>
                    <a:pt x="325" y="224"/>
                  </a:lnTo>
                  <a:lnTo>
                    <a:pt x="325" y="227"/>
                  </a:lnTo>
                  <a:lnTo>
                    <a:pt x="324" y="230"/>
                  </a:lnTo>
                  <a:lnTo>
                    <a:pt x="323" y="233"/>
                  </a:lnTo>
                  <a:lnTo>
                    <a:pt x="319" y="238"/>
                  </a:lnTo>
                  <a:lnTo>
                    <a:pt x="319" y="238"/>
                  </a:lnTo>
                  <a:lnTo>
                    <a:pt x="317" y="240"/>
                  </a:lnTo>
                  <a:lnTo>
                    <a:pt x="315" y="243"/>
                  </a:lnTo>
                  <a:lnTo>
                    <a:pt x="314" y="251"/>
                  </a:lnTo>
                  <a:lnTo>
                    <a:pt x="315" y="259"/>
                  </a:lnTo>
                  <a:lnTo>
                    <a:pt x="318" y="267"/>
                  </a:lnTo>
                  <a:lnTo>
                    <a:pt x="318" y="267"/>
                  </a:lnTo>
                  <a:lnTo>
                    <a:pt x="324" y="281"/>
                  </a:lnTo>
                  <a:lnTo>
                    <a:pt x="325" y="287"/>
                  </a:lnTo>
                  <a:lnTo>
                    <a:pt x="326" y="292"/>
                  </a:lnTo>
                  <a:lnTo>
                    <a:pt x="326" y="292"/>
                  </a:lnTo>
                  <a:lnTo>
                    <a:pt x="325" y="294"/>
                  </a:lnTo>
                  <a:lnTo>
                    <a:pt x="324" y="295"/>
                  </a:lnTo>
                  <a:lnTo>
                    <a:pt x="320" y="299"/>
                  </a:lnTo>
                  <a:lnTo>
                    <a:pt x="318" y="301"/>
                  </a:lnTo>
                  <a:lnTo>
                    <a:pt x="316" y="305"/>
                  </a:lnTo>
                  <a:lnTo>
                    <a:pt x="315" y="309"/>
                  </a:lnTo>
                  <a:lnTo>
                    <a:pt x="314" y="313"/>
                  </a:lnTo>
                  <a:lnTo>
                    <a:pt x="314" y="313"/>
                  </a:lnTo>
                  <a:lnTo>
                    <a:pt x="315" y="320"/>
                  </a:lnTo>
                  <a:lnTo>
                    <a:pt x="317" y="325"/>
                  </a:lnTo>
                  <a:lnTo>
                    <a:pt x="320" y="329"/>
                  </a:lnTo>
                  <a:lnTo>
                    <a:pt x="325" y="333"/>
                  </a:lnTo>
                  <a:lnTo>
                    <a:pt x="325" y="333"/>
                  </a:lnTo>
                  <a:lnTo>
                    <a:pt x="329" y="337"/>
                  </a:lnTo>
                  <a:lnTo>
                    <a:pt x="333" y="341"/>
                  </a:lnTo>
                  <a:lnTo>
                    <a:pt x="334" y="344"/>
                  </a:lnTo>
                  <a:lnTo>
                    <a:pt x="335" y="347"/>
                  </a:lnTo>
                  <a:lnTo>
                    <a:pt x="334" y="350"/>
                  </a:lnTo>
                  <a:lnTo>
                    <a:pt x="333" y="353"/>
                  </a:lnTo>
                  <a:lnTo>
                    <a:pt x="333" y="353"/>
                  </a:lnTo>
                  <a:lnTo>
                    <a:pt x="329" y="358"/>
                  </a:lnTo>
                  <a:lnTo>
                    <a:pt x="324" y="362"/>
                  </a:lnTo>
                  <a:lnTo>
                    <a:pt x="319" y="364"/>
                  </a:lnTo>
                  <a:lnTo>
                    <a:pt x="313" y="365"/>
                  </a:lnTo>
                  <a:lnTo>
                    <a:pt x="313" y="365"/>
                  </a:lnTo>
                  <a:lnTo>
                    <a:pt x="309" y="365"/>
                  </a:lnTo>
                  <a:lnTo>
                    <a:pt x="306" y="366"/>
                  </a:lnTo>
                  <a:lnTo>
                    <a:pt x="302" y="368"/>
                  </a:lnTo>
                  <a:lnTo>
                    <a:pt x="299" y="370"/>
                  </a:lnTo>
                  <a:lnTo>
                    <a:pt x="293" y="377"/>
                  </a:lnTo>
                  <a:lnTo>
                    <a:pt x="292" y="380"/>
                  </a:lnTo>
                  <a:lnTo>
                    <a:pt x="291" y="383"/>
                  </a:lnTo>
                  <a:lnTo>
                    <a:pt x="291" y="383"/>
                  </a:lnTo>
                  <a:lnTo>
                    <a:pt x="290" y="391"/>
                  </a:lnTo>
                  <a:lnTo>
                    <a:pt x="289" y="398"/>
                  </a:lnTo>
                  <a:lnTo>
                    <a:pt x="286" y="405"/>
                  </a:lnTo>
                  <a:lnTo>
                    <a:pt x="282" y="413"/>
                  </a:lnTo>
                  <a:lnTo>
                    <a:pt x="282" y="413"/>
                  </a:lnTo>
                  <a:lnTo>
                    <a:pt x="271" y="427"/>
                  </a:lnTo>
                  <a:lnTo>
                    <a:pt x="265" y="433"/>
                  </a:lnTo>
                  <a:lnTo>
                    <a:pt x="259" y="438"/>
                  </a:lnTo>
                  <a:lnTo>
                    <a:pt x="259" y="438"/>
                  </a:lnTo>
                  <a:lnTo>
                    <a:pt x="253" y="443"/>
                  </a:lnTo>
                  <a:lnTo>
                    <a:pt x="248" y="449"/>
                  </a:lnTo>
                  <a:lnTo>
                    <a:pt x="245" y="452"/>
                  </a:lnTo>
                  <a:lnTo>
                    <a:pt x="244" y="456"/>
                  </a:lnTo>
                  <a:lnTo>
                    <a:pt x="243" y="460"/>
                  </a:lnTo>
                  <a:lnTo>
                    <a:pt x="243" y="464"/>
                  </a:lnTo>
                  <a:lnTo>
                    <a:pt x="243" y="464"/>
                  </a:lnTo>
                  <a:lnTo>
                    <a:pt x="244" y="473"/>
                  </a:lnTo>
                  <a:lnTo>
                    <a:pt x="244" y="483"/>
                  </a:lnTo>
                  <a:lnTo>
                    <a:pt x="243" y="487"/>
                  </a:lnTo>
                  <a:lnTo>
                    <a:pt x="242" y="491"/>
                  </a:lnTo>
                  <a:lnTo>
                    <a:pt x="240" y="494"/>
                  </a:lnTo>
                  <a:lnTo>
                    <a:pt x="237" y="498"/>
                  </a:lnTo>
                  <a:lnTo>
                    <a:pt x="237" y="498"/>
                  </a:lnTo>
                  <a:lnTo>
                    <a:pt x="230" y="504"/>
                  </a:lnTo>
                  <a:lnTo>
                    <a:pt x="226" y="510"/>
                  </a:lnTo>
                  <a:lnTo>
                    <a:pt x="224" y="513"/>
                  </a:lnTo>
                  <a:lnTo>
                    <a:pt x="223" y="516"/>
                  </a:lnTo>
                  <a:lnTo>
                    <a:pt x="223" y="519"/>
                  </a:lnTo>
                  <a:lnTo>
                    <a:pt x="223" y="523"/>
                  </a:lnTo>
                  <a:lnTo>
                    <a:pt x="223" y="523"/>
                  </a:lnTo>
                  <a:lnTo>
                    <a:pt x="224" y="527"/>
                  </a:lnTo>
                  <a:lnTo>
                    <a:pt x="226" y="530"/>
                  </a:lnTo>
                  <a:lnTo>
                    <a:pt x="229" y="535"/>
                  </a:lnTo>
                  <a:lnTo>
                    <a:pt x="231" y="537"/>
                  </a:lnTo>
                  <a:lnTo>
                    <a:pt x="232" y="540"/>
                  </a:lnTo>
                  <a:lnTo>
                    <a:pt x="232" y="543"/>
                  </a:lnTo>
                  <a:lnTo>
                    <a:pt x="232" y="547"/>
                  </a:lnTo>
                  <a:lnTo>
                    <a:pt x="232" y="547"/>
                  </a:lnTo>
                  <a:lnTo>
                    <a:pt x="230" y="555"/>
                  </a:lnTo>
                  <a:lnTo>
                    <a:pt x="230" y="563"/>
                  </a:lnTo>
                  <a:lnTo>
                    <a:pt x="230" y="568"/>
                  </a:lnTo>
                  <a:lnTo>
                    <a:pt x="232" y="572"/>
                  </a:lnTo>
                  <a:lnTo>
                    <a:pt x="232" y="572"/>
                  </a:lnTo>
                  <a:lnTo>
                    <a:pt x="234" y="577"/>
                  </a:lnTo>
                  <a:lnTo>
                    <a:pt x="234" y="583"/>
                  </a:lnTo>
                  <a:lnTo>
                    <a:pt x="233" y="586"/>
                  </a:lnTo>
                  <a:lnTo>
                    <a:pt x="232" y="589"/>
                  </a:lnTo>
                  <a:lnTo>
                    <a:pt x="229" y="592"/>
                  </a:lnTo>
                  <a:lnTo>
                    <a:pt x="226" y="593"/>
                  </a:lnTo>
                  <a:lnTo>
                    <a:pt x="226" y="593"/>
                  </a:lnTo>
                  <a:lnTo>
                    <a:pt x="220" y="595"/>
                  </a:lnTo>
                  <a:lnTo>
                    <a:pt x="215" y="597"/>
                  </a:lnTo>
                  <a:lnTo>
                    <a:pt x="213" y="599"/>
                  </a:lnTo>
                  <a:lnTo>
                    <a:pt x="212" y="602"/>
                  </a:lnTo>
                  <a:lnTo>
                    <a:pt x="209" y="610"/>
                  </a:lnTo>
                  <a:lnTo>
                    <a:pt x="209" y="610"/>
                  </a:lnTo>
                  <a:lnTo>
                    <a:pt x="205" y="628"/>
                  </a:lnTo>
                  <a:lnTo>
                    <a:pt x="203" y="635"/>
                  </a:lnTo>
                  <a:lnTo>
                    <a:pt x="202" y="638"/>
                  </a:lnTo>
                  <a:lnTo>
                    <a:pt x="200" y="640"/>
                  </a:lnTo>
                  <a:lnTo>
                    <a:pt x="200" y="640"/>
                  </a:lnTo>
                  <a:lnTo>
                    <a:pt x="195" y="645"/>
                  </a:lnTo>
                  <a:lnTo>
                    <a:pt x="191" y="653"/>
                  </a:lnTo>
                  <a:lnTo>
                    <a:pt x="188" y="659"/>
                  </a:lnTo>
                  <a:lnTo>
                    <a:pt x="186" y="666"/>
                  </a:lnTo>
                  <a:lnTo>
                    <a:pt x="186" y="666"/>
                  </a:lnTo>
                  <a:lnTo>
                    <a:pt x="184" y="678"/>
                  </a:lnTo>
                  <a:lnTo>
                    <a:pt x="184" y="681"/>
                  </a:lnTo>
                  <a:lnTo>
                    <a:pt x="185" y="684"/>
                  </a:lnTo>
                  <a:lnTo>
                    <a:pt x="186" y="688"/>
                  </a:lnTo>
                  <a:lnTo>
                    <a:pt x="189" y="693"/>
                  </a:lnTo>
                  <a:lnTo>
                    <a:pt x="189" y="693"/>
                  </a:lnTo>
                  <a:lnTo>
                    <a:pt x="194" y="700"/>
                  </a:lnTo>
                  <a:lnTo>
                    <a:pt x="197" y="703"/>
                  </a:lnTo>
                  <a:lnTo>
                    <a:pt x="200" y="705"/>
                  </a:lnTo>
                  <a:lnTo>
                    <a:pt x="201" y="709"/>
                  </a:lnTo>
                  <a:lnTo>
                    <a:pt x="201" y="709"/>
                  </a:lnTo>
                  <a:lnTo>
                    <a:pt x="202" y="714"/>
                  </a:lnTo>
                  <a:lnTo>
                    <a:pt x="203" y="720"/>
                  </a:lnTo>
                  <a:lnTo>
                    <a:pt x="206" y="732"/>
                  </a:lnTo>
                  <a:lnTo>
                    <a:pt x="206" y="732"/>
                  </a:lnTo>
                  <a:lnTo>
                    <a:pt x="207" y="746"/>
                  </a:lnTo>
                  <a:lnTo>
                    <a:pt x="209" y="750"/>
                  </a:lnTo>
                  <a:lnTo>
                    <a:pt x="211" y="753"/>
                  </a:lnTo>
                  <a:lnTo>
                    <a:pt x="213" y="757"/>
                  </a:lnTo>
                  <a:lnTo>
                    <a:pt x="216" y="760"/>
                  </a:lnTo>
                  <a:lnTo>
                    <a:pt x="216" y="760"/>
                  </a:lnTo>
                  <a:lnTo>
                    <a:pt x="221" y="764"/>
                  </a:lnTo>
                  <a:lnTo>
                    <a:pt x="222" y="767"/>
                  </a:lnTo>
                  <a:lnTo>
                    <a:pt x="223" y="768"/>
                  </a:lnTo>
                  <a:lnTo>
                    <a:pt x="223" y="771"/>
                  </a:lnTo>
                  <a:lnTo>
                    <a:pt x="223" y="773"/>
                  </a:lnTo>
                  <a:lnTo>
                    <a:pt x="220" y="778"/>
                  </a:lnTo>
                  <a:lnTo>
                    <a:pt x="220" y="778"/>
                  </a:lnTo>
                  <a:lnTo>
                    <a:pt x="217" y="785"/>
                  </a:lnTo>
                  <a:lnTo>
                    <a:pt x="216" y="788"/>
                  </a:lnTo>
                  <a:lnTo>
                    <a:pt x="216" y="792"/>
                  </a:lnTo>
                  <a:lnTo>
                    <a:pt x="216" y="795"/>
                  </a:lnTo>
                  <a:lnTo>
                    <a:pt x="218" y="798"/>
                  </a:lnTo>
                  <a:lnTo>
                    <a:pt x="221" y="800"/>
                  </a:lnTo>
                  <a:lnTo>
                    <a:pt x="224" y="802"/>
                  </a:lnTo>
                  <a:lnTo>
                    <a:pt x="224" y="802"/>
                  </a:lnTo>
                  <a:lnTo>
                    <a:pt x="232" y="805"/>
                  </a:lnTo>
                  <a:lnTo>
                    <a:pt x="238" y="807"/>
                  </a:lnTo>
                  <a:lnTo>
                    <a:pt x="240" y="809"/>
                  </a:lnTo>
                  <a:lnTo>
                    <a:pt x="240" y="811"/>
                  </a:lnTo>
                  <a:lnTo>
                    <a:pt x="240" y="814"/>
                  </a:lnTo>
                  <a:lnTo>
                    <a:pt x="238" y="818"/>
                  </a:lnTo>
                  <a:lnTo>
                    <a:pt x="238" y="818"/>
                  </a:lnTo>
                  <a:lnTo>
                    <a:pt x="237" y="824"/>
                  </a:lnTo>
                  <a:lnTo>
                    <a:pt x="236" y="828"/>
                  </a:lnTo>
                  <a:lnTo>
                    <a:pt x="236" y="835"/>
                  </a:lnTo>
                  <a:lnTo>
                    <a:pt x="236" y="842"/>
                  </a:lnTo>
                  <a:lnTo>
                    <a:pt x="235" y="846"/>
                  </a:lnTo>
                  <a:lnTo>
                    <a:pt x="234" y="851"/>
                  </a:lnTo>
                  <a:lnTo>
                    <a:pt x="234" y="851"/>
                  </a:lnTo>
                  <a:lnTo>
                    <a:pt x="231" y="860"/>
                  </a:lnTo>
                  <a:lnTo>
                    <a:pt x="227" y="867"/>
                  </a:lnTo>
                  <a:lnTo>
                    <a:pt x="223" y="873"/>
                  </a:lnTo>
                  <a:lnTo>
                    <a:pt x="219" y="880"/>
                  </a:lnTo>
                  <a:lnTo>
                    <a:pt x="219" y="880"/>
                  </a:lnTo>
                  <a:lnTo>
                    <a:pt x="211" y="898"/>
                  </a:lnTo>
                  <a:lnTo>
                    <a:pt x="203" y="914"/>
                  </a:lnTo>
                  <a:lnTo>
                    <a:pt x="203" y="914"/>
                  </a:lnTo>
                  <a:lnTo>
                    <a:pt x="200" y="921"/>
                  </a:lnTo>
                  <a:lnTo>
                    <a:pt x="196" y="928"/>
                  </a:lnTo>
                  <a:lnTo>
                    <a:pt x="193" y="935"/>
                  </a:lnTo>
                  <a:lnTo>
                    <a:pt x="192" y="939"/>
                  </a:lnTo>
                  <a:lnTo>
                    <a:pt x="192" y="942"/>
                  </a:lnTo>
                  <a:lnTo>
                    <a:pt x="192" y="942"/>
                  </a:lnTo>
                  <a:lnTo>
                    <a:pt x="191" y="958"/>
                  </a:lnTo>
                  <a:lnTo>
                    <a:pt x="192" y="961"/>
                  </a:lnTo>
                  <a:lnTo>
                    <a:pt x="192" y="964"/>
                  </a:lnTo>
                  <a:lnTo>
                    <a:pt x="194" y="966"/>
                  </a:lnTo>
                  <a:lnTo>
                    <a:pt x="196" y="968"/>
                  </a:lnTo>
                  <a:lnTo>
                    <a:pt x="196" y="968"/>
                  </a:lnTo>
                  <a:lnTo>
                    <a:pt x="198" y="969"/>
                  </a:lnTo>
                  <a:lnTo>
                    <a:pt x="200" y="971"/>
                  </a:lnTo>
                  <a:lnTo>
                    <a:pt x="201" y="974"/>
                  </a:lnTo>
                  <a:lnTo>
                    <a:pt x="202" y="977"/>
                  </a:lnTo>
                  <a:lnTo>
                    <a:pt x="202" y="983"/>
                  </a:lnTo>
                  <a:lnTo>
                    <a:pt x="202" y="990"/>
                  </a:lnTo>
                  <a:lnTo>
                    <a:pt x="202" y="990"/>
                  </a:lnTo>
                  <a:lnTo>
                    <a:pt x="201" y="997"/>
                  </a:lnTo>
                  <a:lnTo>
                    <a:pt x="199" y="1003"/>
                  </a:lnTo>
                  <a:lnTo>
                    <a:pt x="195" y="1008"/>
                  </a:lnTo>
                  <a:lnTo>
                    <a:pt x="190" y="1013"/>
                  </a:lnTo>
                  <a:lnTo>
                    <a:pt x="190" y="1013"/>
                  </a:lnTo>
                  <a:lnTo>
                    <a:pt x="187" y="1015"/>
                  </a:lnTo>
                  <a:lnTo>
                    <a:pt x="185" y="1017"/>
                  </a:lnTo>
                  <a:lnTo>
                    <a:pt x="181" y="1022"/>
                  </a:lnTo>
                  <a:lnTo>
                    <a:pt x="176" y="1027"/>
                  </a:lnTo>
                  <a:lnTo>
                    <a:pt x="173" y="1030"/>
                  </a:lnTo>
                  <a:lnTo>
                    <a:pt x="169" y="1031"/>
                  </a:lnTo>
                  <a:lnTo>
                    <a:pt x="169" y="1031"/>
                  </a:lnTo>
                  <a:lnTo>
                    <a:pt x="165" y="1033"/>
                  </a:lnTo>
                  <a:lnTo>
                    <a:pt x="161" y="1036"/>
                  </a:lnTo>
                  <a:lnTo>
                    <a:pt x="158" y="1039"/>
                  </a:lnTo>
                  <a:lnTo>
                    <a:pt x="156" y="1042"/>
                  </a:lnTo>
                  <a:lnTo>
                    <a:pt x="153" y="1049"/>
                  </a:lnTo>
                  <a:lnTo>
                    <a:pt x="152" y="1055"/>
                  </a:lnTo>
                  <a:lnTo>
                    <a:pt x="152" y="1055"/>
                  </a:lnTo>
                  <a:lnTo>
                    <a:pt x="151" y="1066"/>
                  </a:lnTo>
                  <a:lnTo>
                    <a:pt x="150" y="1071"/>
                  </a:lnTo>
                  <a:lnTo>
                    <a:pt x="152" y="1077"/>
                  </a:lnTo>
                  <a:lnTo>
                    <a:pt x="152" y="1077"/>
                  </a:lnTo>
                  <a:lnTo>
                    <a:pt x="153" y="1082"/>
                  </a:lnTo>
                  <a:lnTo>
                    <a:pt x="153" y="1089"/>
                  </a:lnTo>
                  <a:lnTo>
                    <a:pt x="151" y="1106"/>
                  </a:lnTo>
                  <a:lnTo>
                    <a:pt x="151" y="1116"/>
                  </a:lnTo>
                  <a:lnTo>
                    <a:pt x="151" y="1125"/>
                  </a:lnTo>
                  <a:lnTo>
                    <a:pt x="152" y="1133"/>
                  </a:lnTo>
                  <a:lnTo>
                    <a:pt x="155" y="1139"/>
                  </a:lnTo>
                  <a:lnTo>
                    <a:pt x="155" y="1139"/>
                  </a:lnTo>
                  <a:lnTo>
                    <a:pt x="157" y="1144"/>
                  </a:lnTo>
                  <a:lnTo>
                    <a:pt x="159" y="1148"/>
                  </a:lnTo>
                  <a:lnTo>
                    <a:pt x="161" y="1155"/>
                  </a:lnTo>
                  <a:lnTo>
                    <a:pt x="162" y="1161"/>
                  </a:lnTo>
                  <a:lnTo>
                    <a:pt x="161" y="1167"/>
                  </a:lnTo>
                  <a:lnTo>
                    <a:pt x="161" y="1167"/>
                  </a:lnTo>
                  <a:lnTo>
                    <a:pt x="161" y="1169"/>
                  </a:lnTo>
                  <a:lnTo>
                    <a:pt x="162" y="1172"/>
                  </a:lnTo>
                  <a:lnTo>
                    <a:pt x="167" y="1178"/>
                  </a:lnTo>
                  <a:lnTo>
                    <a:pt x="169" y="1183"/>
                  </a:lnTo>
                  <a:lnTo>
                    <a:pt x="170" y="1187"/>
                  </a:lnTo>
                  <a:lnTo>
                    <a:pt x="170" y="1191"/>
                  </a:lnTo>
                  <a:lnTo>
                    <a:pt x="168" y="1195"/>
                  </a:lnTo>
                  <a:lnTo>
                    <a:pt x="168" y="1195"/>
                  </a:lnTo>
                  <a:lnTo>
                    <a:pt x="165" y="1199"/>
                  </a:lnTo>
                  <a:lnTo>
                    <a:pt x="162" y="1201"/>
                  </a:lnTo>
                  <a:lnTo>
                    <a:pt x="159" y="1202"/>
                  </a:lnTo>
                  <a:lnTo>
                    <a:pt x="157" y="1203"/>
                  </a:lnTo>
                  <a:lnTo>
                    <a:pt x="151" y="1204"/>
                  </a:lnTo>
                  <a:lnTo>
                    <a:pt x="148" y="1205"/>
                  </a:lnTo>
                  <a:lnTo>
                    <a:pt x="144" y="1207"/>
                  </a:lnTo>
                  <a:lnTo>
                    <a:pt x="144" y="1207"/>
                  </a:lnTo>
                  <a:lnTo>
                    <a:pt x="141" y="1210"/>
                  </a:lnTo>
                  <a:lnTo>
                    <a:pt x="138" y="1214"/>
                  </a:lnTo>
                  <a:lnTo>
                    <a:pt x="135" y="1218"/>
                  </a:lnTo>
                  <a:lnTo>
                    <a:pt x="133" y="1223"/>
                  </a:lnTo>
                  <a:lnTo>
                    <a:pt x="132" y="1228"/>
                  </a:lnTo>
                  <a:lnTo>
                    <a:pt x="132" y="1232"/>
                  </a:lnTo>
                  <a:lnTo>
                    <a:pt x="132" y="1237"/>
                  </a:lnTo>
                  <a:lnTo>
                    <a:pt x="133" y="1241"/>
                  </a:lnTo>
                  <a:lnTo>
                    <a:pt x="133" y="1241"/>
                  </a:lnTo>
                  <a:lnTo>
                    <a:pt x="134" y="1245"/>
                  </a:lnTo>
                  <a:lnTo>
                    <a:pt x="135" y="1249"/>
                  </a:lnTo>
                  <a:lnTo>
                    <a:pt x="135" y="1254"/>
                  </a:lnTo>
                  <a:lnTo>
                    <a:pt x="134" y="1258"/>
                  </a:lnTo>
                  <a:lnTo>
                    <a:pt x="133" y="1261"/>
                  </a:lnTo>
                  <a:lnTo>
                    <a:pt x="131" y="1263"/>
                  </a:lnTo>
                  <a:lnTo>
                    <a:pt x="128" y="1266"/>
                  </a:lnTo>
                  <a:lnTo>
                    <a:pt x="125" y="1268"/>
                  </a:lnTo>
                  <a:lnTo>
                    <a:pt x="125" y="1268"/>
                  </a:lnTo>
                  <a:lnTo>
                    <a:pt x="121" y="1270"/>
                  </a:lnTo>
                  <a:lnTo>
                    <a:pt x="118" y="1272"/>
                  </a:lnTo>
                  <a:lnTo>
                    <a:pt x="117" y="1274"/>
                  </a:lnTo>
                  <a:lnTo>
                    <a:pt x="116" y="1277"/>
                  </a:lnTo>
                  <a:lnTo>
                    <a:pt x="116" y="1284"/>
                  </a:lnTo>
                  <a:lnTo>
                    <a:pt x="116" y="1292"/>
                  </a:lnTo>
                  <a:lnTo>
                    <a:pt x="116" y="1292"/>
                  </a:lnTo>
                  <a:lnTo>
                    <a:pt x="116" y="1302"/>
                  </a:lnTo>
                  <a:lnTo>
                    <a:pt x="115" y="1315"/>
                  </a:lnTo>
                  <a:lnTo>
                    <a:pt x="114" y="1327"/>
                  </a:lnTo>
                  <a:lnTo>
                    <a:pt x="112" y="1332"/>
                  </a:lnTo>
                  <a:lnTo>
                    <a:pt x="110" y="1336"/>
                  </a:lnTo>
                  <a:lnTo>
                    <a:pt x="110" y="1336"/>
                  </a:lnTo>
                  <a:lnTo>
                    <a:pt x="107" y="1344"/>
                  </a:lnTo>
                  <a:lnTo>
                    <a:pt x="105" y="1352"/>
                  </a:lnTo>
                  <a:lnTo>
                    <a:pt x="104" y="1359"/>
                  </a:lnTo>
                  <a:lnTo>
                    <a:pt x="104" y="1364"/>
                  </a:lnTo>
                  <a:lnTo>
                    <a:pt x="104" y="1364"/>
                  </a:lnTo>
                  <a:lnTo>
                    <a:pt x="104" y="1375"/>
                  </a:lnTo>
                  <a:lnTo>
                    <a:pt x="104" y="1392"/>
                  </a:lnTo>
                  <a:lnTo>
                    <a:pt x="104" y="1392"/>
                  </a:lnTo>
                  <a:lnTo>
                    <a:pt x="104" y="1417"/>
                  </a:lnTo>
                  <a:lnTo>
                    <a:pt x="104" y="1429"/>
                  </a:lnTo>
                  <a:lnTo>
                    <a:pt x="105" y="1434"/>
                  </a:lnTo>
                  <a:lnTo>
                    <a:pt x="106" y="1437"/>
                  </a:lnTo>
                  <a:lnTo>
                    <a:pt x="106" y="1437"/>
                  </a:lnTo>
                  <a:lnTo>
                    <a:pt x="111" y="1444"/>
                  </a:lnTo>
                  <a:lnTo>
                    <a:pt x="112" y="1447"/>
                  </a:lnTo>
                  <a:lnTo>
                    <a:pt x="112" y="1451"/>
                  </a:lnTo>
                  <a:lnTo>
                    <a:pt x="112" y="1451"/>
                  </a:lnTo>
                  <a:lnTo>
                    <a:pt x="113" y="1456"/>
                  </a:lnTo>
                  <a:lnTo>
                    <a:pt x="114" y="1459"/>
                  </a:lnTo>
                  <a:lnTo>
                    <a:pt x="114" y="1461"/>
                  </a:lnTo>
                  <a:lnTo>
                    <a:pt x="113" y="1462"/>
                  </a:lnTo>
                  <a:lnTo>
                    <a:pt x="110" y="1465"/>
                  </a:lnTo>
                  <a:lnTo>
                    <a:pt x="110" y="1465"/>
                  </a:lnTo>
                  <a:lnTo>
                    <a:pt x="97" y="1471"/>
                  </a:lnTo>
                  <a:lnTo>
                    <a:pt x="93" y="1475"/>
                  </a:lnTo>
                  <a:lnTo>
                    <a:pt x="91" y="1477"/>
                  </a:lnTo>
                  <a:lnTo>
                    <a:pt x="91" y="1479"/>
                  </a:lnTo>
                  <a:lnTo>
                    <a:pt x="91" y="1479"/>
                  </a:lnTo>
                  <a:lnTo>
                    <a:pt x="91" y="1490"/>
                  </a:lnTo>
                  <a:lnTo>
                    <a:pt x="90" y="1508"/>
                  </a:lnTo>
                  <a:lnTo>
                    <a:pt x="91" y="1518"/>
                  </a:lnTo>
                  <a:lnTo>
                    <a:pt x="92" y="1527"/>
                  </a:lnTo>
                  <a:lnTo>
                    <a:pt x="93" y="1533"/>
                  </a:lnTo>
                  <a:lnTo>
                    <a:pt x="95" y="1535"/>
                  </a:lnTo>
                  <a:lnTo>
                    <a:pt x="96" y="1537"/>
                  </a:lnTo>
                  <a:lnTo>
                    <a:pt x="96" y="1537"/>
                  </a:lnTo>
                  <a:lnTo>
                    <a:pt x="102" y="1540"/>
                  </a:lnTo>
                  <a:lnTo>
                    <a:pt x="104" y="1542"/>
                  </a:lnTo>
                  <a:lnTo>
                    <a:pt x="105" y="1545"/>
                  </a:lnTo>
                  <a:lnTo>
                    <a:pt x="106" y="1550"/>
                  </a:lnTo>
                  <a:lnTo>
                    <a:pt x="105" y="1557"/>
                  </a:lnTo>
                  <a:lnTo>
                    <a:pt x="105" y="1557"/>
                  </a:lnTo>
                  <a:lnTo>
                    <a:pt x="105" y="1561"/>
                  </a:lnTo>
                  <a:lnTo>
                    <a:pt x="105" y="1565"/>
                  </a:lnTo>
                  <a:lnTo>
                    <a:pt x="109" y="1571"/>
                  </a:lnTo>
                  <a:lnTo>
                    <a:pt x="112" y="1577"/>
                  </a:lnTo>
                  <a:lnTo>
                    <a:pt x="113" y="1581"/>
                  </a:lnTo>
                  <a:lnTo>
                    <a:pt x="112" y="1585"/>
                  </a:lnTo>
                  <a:lnTo>
                    <a:pt x="112" y="1585"/>
                  </a:lnTo>
                  <a:lnTo>
                    <a:pt x="112" y="1589"/>
                  </a:lnTo>
                  <a:lnTo>
                    <a:pt x="113" y="1592"/>
                  </a:lnTo>
                  <a:lnTo>
                    <a:pt x="115" y="1600"/>
                  </a:lnTo>
                  <a:lnTo>
                    <a:pt x="116" y="1604"/>
                  </a:lnTo>
                  <a:lnTo>
                    <a:pt x="117" y="1607"/>
                  </a:lnTo>
                  <a:lnTo>
                    <a:pt x="116" y="1611"/>
                  </a:lnTo>
                  <a:lnTo>
                    <a:pt x="114" y="1615"/>
                  </a:lnTo>
                  <a:lnTo>
                    <a:pt x="114" y="1615"/>
                  </a:lnTo>
                  <a:lnTo>
                    <a:pt x="112" y="1619"/>
                  </a:lnTo>
                  <a:lnTo>
                    <a:pt x="110" y="1624"/>
                  </a:lnTo>
                  <a:lnTo>
                    <a:pt x="109" y="1628"/>
                  </a:lnTo>
                  <a:lnTo>
                    <a:pt x="109" y="1632"/>
                  </a:lnTo>
                  <a:lnTo>
                    <a:pt x="110" y="1636"/>
                  </a:lnTo>
                  <a:lnTo>
                    <a:pt x="112" y="1639"/>
                  </a:lnTo>
                  <a:lnTo>
                    <a:pt x="115" y="1641"/>
                  </a:lnTo>
                  <a:lnTo>
                    <a:pt x="119" y="1642"/>
                  </a:lnTo>
                  <a:lnTo>
                    <a:pt x="119" y="1642"/>
                  </a:lnTo>
                  <a:lnTo>
                    <a:pt x="131" y="1642"/>
                  </a:lnTo>
                  <a:lnTo>
                    <a:pt x="141" y="1643"/>
                  </a:lnTo>
                  <a:lnTo>
                    <a:pt x="146" y="1644"/>
                  </a:lnTo>
                  <a:lnTo>
                    <a:pt x="150" y="1646"/>
                  </a:lnTo>
                  <a:lnTo>
                    <a:pt x="152" y="1649"/>
                  </a:lnTo>
                  <a:lnTo>
                    <a:pt x="153" y="1652"/>
                  </a:lnTo>
                  <a:lnTo>
                    <a:pt x="153" y="1652"/>
                  </a:lnTo>
                  <a:lnTo>
                    <a:pt x="152" y="1656"/>
                  </a:lnTo>
                  <a:lnTo>
                    <a:pt x="150" y="1660"/>
                  </a:lnTo>
                  <a:lnTo>
                    <a:pt x="147" y="1663"/>
                  </a:lnTo>
                  <a:lnTo>
                    <a:pt x="144" y="1666"/>
                  </a:lnTo>
                  <a:lnTo>
                    <a:pt x="140" y="1669"/>
                  </a:lnTo>
                  <a:lnTo>
                    <a:pt x="136" y="1670"/>
                  </a:lnTo>
                  <a:lnTo>
                    <a:pt x="132" y="1671"/>
                  </a:lnTo>
                  <a:lnTo>
                    <a:pt x="127" y="1672"/>
                  </a:lnTo>
                  <a:lnTo>
                    <a:pt x="127" y="1672"/>
                  </a:lnTo>
                  <a:lnTo>
                    <a:pt x="123" y="1671"/>
                  </a:lnTo>
                  <a:lnTo>
                    <a:pt x="117" y="1670"/>
                  </a:lnTo>
                  <a:lnTo>
                    <a:pt x="107" y="1668"/>
                  </a:lnTo>
                  <a:lnTo>
                    <a:pt x="99" y="1666"/>
                  </a:lnTo>
                  <a:lnTo>
                    <a:pt x="97" y="1667"/>
                  </a:lnTo>
                  <a:lnTo>
                    <a:pt x="96" y="1668"/>
                  </a:lnTo>
                  <a:lnTo>
                    <a:pt x="96" y="1668"/>
                  </a:lnTo>
                  <a:lnTo>
                    <a:pt x="96" y="1673"/>
                  </a:lnTo>
                  <a:lnTo>
                    <a:pt x="97" y="1677"/>
                  </a:lnTo>
                  <a:lnTo>
                    <a:pt x="97" y="1679"/>
                  </a:lnTo>
                  <a:lnTo>
                    <a:pt x="99" y="1680"/>
                  </a:lnTo>
                  <a:lnTo>
                    <a:pt x="101" y="1681"/>
                  </a:lnTo>
                  <a:lnTo>
                    <a:pt x="104" y="1683"/>
                  </a:lnTo>
                  <a:lnTo>
                    <a:pt x="104" y="1683"/>
                  </a:lnTo>
                  <a:lnTo>
                    <a:pt x="111" y="1685"/>
                  </a:lnTo>
                  <a:lnTo>
                    <a:pt x="118" y="1687"/>
                  </a:lnTo>
                  <a:lnTo>
                    <a:pt x="121" y="1688"/>
                  </a:lnTo>
                  <a:lnTo>
                    <a:pt x="125" y="1690"/>
                  </a:lnTo>
                  <a:lnTo>
                    <a:pt x="128" y="1693"/>
                  </a:lnTo>
                  <a:lnTo>
                    <a:pt x="130" y="1697"/>
                  </a:lnTo>
                  <a:lnTo>
                    <a:pt x="130" y="1697"/>
                  </a:lnTo>
                  <a:lnTo>
                    <a:pt x="132" y="1700"/>
                  </a:lnTo>
                  <a:lnTo>
                    <a:pt x="136" y="1704"/>
                  </a:lnTo>
                  <a:lnTo>
                    <a:pt x="142" y="1709"/>
                  </a:lnTo>
                  <a:lnTo>
                    <a:pt x="143" y="1712"/>
                  </a:lnTo>
                  <a:lnTo>
                    <a:pt x="144" y="1715"/>
                  </a:lnTo>
                  <a:lnTo>
                    <a:pt x="143" y="1718"/>
                  </a:lnTo>
                  <a:lnTo>
                    <a:pt x="139" y="1721"/>
                  </a:lnTo>
                  <a:lnTo>
                    <a:pt x="139" y="1721"/>
                  </a:lnTo>
                  <a:lnTo>
                    <a:pt x="129" y="1728"/>
                  </a:lnTo>
                  <a:lnTo>
                    <a:pt x="120" y="1733"/>
                  </a:lnTo>
                  <a:lnTo>
                    <a:pt x="117" y="1735"/>
                  </a:lnTo>
                  <a:lnTo>
                    <a:pt x="115" y="1737"/>
                  </a:lnTo>
                  <a:lnTo>
                    <a:pt x="113" y="1740"/>
                  </a:lnTo>
                  <a:lnTo>
                    <a:pt x="112" y="1743"/>
                  </a:lnTo>
                  <a:lnTo>
                    <a:pt x="112" y="1743"/>
                  </a:lnTo>
                  <a:lnTo>
                    <a:pt x="113" y="1747"/>
                  </a:lnTo>
                  <a:lnTo>
                    <a:pt x="115" y="1750"/>
                  </a:lnTo>
                  <a:lnTo>
                    <a:pt x="119" y="1757"/>
                  </a:lnTo>
                  <a:lnTo>
                    <a:pt x="121" y="1761"/>
                  </a:lnTo>
                  <a:lnTo>
                    <a:pt x="123" y="1764"/>
                  </a:lnTo>
                  <a:lnTo>
                    <a:pt x="121" y="1767"/>
                  </a:lnTo>
                  <a:lnTo>
                    <a:pt x="118" y="1770"/>
                  </a:lnTo>
                  <a:lnTo>
                    <a:pt x="118" y="1770"/>
                  </a:lnTo>
                  <a:lnTo>
                    <a:pt x="110" y="1775"/>
                  </a:lnTo>
                  <a:lnTo>
                    <a:pt x="107" y="1778"/>
                  </a:lnTo>
                  <a:lnTo>
                    <a:pt x="105" y="1781"/>
                  </a:lnTo>
                  <a:lnTo>
                    <a:pt x="104" y="1783"/>
                  </a:lnTo>
                  <a:lnTo>
                    <a:pt x="105" y="1786"/>
                  </a:lnTo>
                  <a:lnTo>
                    <a:pt x="107" y="1790"/>
                  </a:lnTo>
                  <a:lnTo>
                    <a:pt x="112" y="1793"/>
                  </a:lnTo>
                  <a:lnTo>
                    <a:pt x="112" y="1793"/>
                  </a:lnTo>
                  <a:lnTo>
                    <a:pt x="116" y="1796"/>
                  </a:lnTo>
                  <a:lnTo>
                    <a:pt x="119" y="1799"/>
                  </a:lnTo>
                  <a:lnTo>
                    <a:pt x="120" y="1802"/>
                  </a:lnTo>
                  <a:lnTo>
                    <a:pt x="120" y="1805"/>
                  </a:lnTo>
                  <a:lnTo>
                    <a:pt x="119" y="1811"/>
                  </a:lnTo>
                  <a:lnTo>
                    <a:pt x="118" y="1815"/>
                  </a:lnTo>
                  <a:lnTo>
                    <a:pt x="117" y="1819"/>
                  </a:lnTo>
                  <a:lnTo>
                    <a:pt x="117" y="1819"/>
                  </a:lnTo>
                  <a:lnTo>
                    <a:pt x="116" y="1823"/>
                  </a:lnTo>
                  <a:lnTo>
                    <a:pt x="114" y="1825"/>
                  </a:lnTo>
                  <a:lnTo>
                    <a:pt x="112" y="1826"/>
                  </a:lnTo>
                  <a:lnTo>
                    <a:pt x="109" y="1828"/>
                  </a:lnTo>
                  <a:lnTo>
                    <a:pt x="106" y="1829"/>
                  </a:lnTo>
                  <a:lnTo>
                    <a:pt x="104" y="1831"/>
                  </a:lnTo>
                  <a:lnTo>
                    <a:pt x="102" y="1834"/>
                  </a:lnTo>
                  <a:lnTo>
                    <a:pt x="102" y="1839"/>
                  </a:lnTo>
                  <a:lnTo>
                    <a:pt x="102" y="1839"/>
                  </a:lnTo>
                  <a:lnTo>
                    <a:pt x="102" y="1845"/>
                  </a:lnTo>
                  <a:lnTo>
                    <a:pt x="103" y="1851"/>
                  </a:lnTo>
                  <a:lnTo>
                    <a:pt x="105" y="1862"/>
                  </a:lnTo>
                  <a:lnTo>
                    <a:pt x="105" y="1867"/>
                  </a:lnTo>
                  <a:lnTo>
                    <a:pt x="104" y="1871"/>
                  </a:lnTo>
                  <a:lnTo>
                    <a:pt x="102" y="1874"/>
                  </a:lnTo>
                  <a:lnTo>
                    <a:pt x="98" y="1877"/>
                  </a:lnTo>
                  <a:lnTo>
                    <a:pt x="98" y="1877"/>
                  </a:lnTo>
                  <a:lnTo>
                    <a:pt x="89" y="1881"/>
                  </a:lnTo>
                  <a:lnTo>
                    <a:pt x="83" y="1884"/>
                  </a:lnTo>
                  <a:lnTo>
                    <a:pt x="81" y="1885"/>
                  </a:lnTo>
                  <a:lnTo>
                    <a:pt x="79" y="1887"/>
                  </a:lnTo>
                  <a:lnTo>
                    <a:pt x="78" y="1889"/>
                  </a:lnTo>
                  <a:lnTo>
                    <a:pt x="78" y="1893"/>
                  </a:lnTo>
                  <a:lnTo>
                    <a:pt x="78" y="1893"/>
                  </a:lnTo>
                  <a:lnTo>
                    <a:pt x="77" y="1896"/>
                  </a:lnTo>
                  <a:lnTo>
                    <a:pt x="76" y="1899"/>
                  </a:lnTo>
                  <a:lnTo>
                    <a:pt x="72" y="1905"/>
                  </a:lnTo>
                  <a:lnTo>
                    <a:pt x="69" y="1910"/>
                  </a:lnTo>
                  <a:lnTo>
                    <a:pt x="68" y="1913"/>
                  </a:lnTo>
                  <a:lnTo>
                    <a:pt x="67" y="1917"/>
                  </a:lnTo>
                  <a:lnTo>
                    <a:pt x="67" y="1917"/>
                  </a:lnTo>
                  <a:lnTo>
                    <a:pt x="67" y="1923"/>
                  </a:lnTo>
                  <a:lnTo>
                    <a:pt x="68" y="1925"/>
                  </a:lnTo>
                  <a:lnTo>
                    <a:pt x="69" y="1926"/>
                  </a:lnTo>
                  <a:lnTo>
                    <a:pt x="72" y="1929"/>
                  </a:lnTo>
                  <a:lnTo>
                    <a:pt x="73" y="1931"/>
                  </a:lnTo>
                  <a:lnTo>
                    <a:pt x="75" y="1934"/>
                  </a:lnTo>
                  <a:lnTo>
                    <a:pt x="75" y="1934"/>
                  </a:lnTo>
                  <a:lnTo>
                    <a:pt x="78" y="1942"/>
                  </a:lnTo>
                  <a:lnTo>
                    <a:pt x="80" y="1948"/>
                  </a:lnTo>
                  <a:lnTo>
                    <a:pt x="81" y="1954"/>
                  </a:lnTo>
                  <a:lnTo>
                    <a:pt x="80" y="1957"/>
                  </a:lnTo>
                  <a:lnTo>
                    <a:pt x="79" y="1960"/>
                  </a:lnTo>
                  <a:lnTo>
                    <a:pt x="79" y="1960"/>
                  </a:lnTo>
                  <a:lnTo>
                    <a:pt x="77" y="1963"/>
                  </a:lnTo>
                  <a:lnTo>
                    <a:pt x="74" y="1966"/>
                  </a:lnTo>
                  <a:lnTo>
                    <a:pt x="68" y="1969"/>
                  </a:lnTo>
                  <a:lnTo>
                    <a:pt x="65" y="1971"/>
                  </a:lnTo>
                  <a:lnTo>
                    <a:pt x="63" y="1973"/>
                  </a:lnTo>
                  <a:lnTo>
                    <a:pt x="61" y="1976"/>
                  </a:lnTo>
                  <a:lnTo>
                    <a:pt x="61" y="1980"/>
                  </a:lnTo>
                  <a:lnTo>
                    <a:pt x="61" y="1980"/>
                  </a:lnTo>
                  <a:lnTo>
                    <a:pt x="61" y="1988"/>
                  </a:lnTo>
                  <a:lnTo>
                    <a:pt x="60" y="1996"/>
                  </a:lnTo>
                  <a:lnTo>
                    <a:pt x="59" y="2000"/>
                  </a:lnTo>
                  <a:lnTo>
                    <a:pt x="57" y="2003"/>
                  </a:lnTo>
                  <a:lnTo>
                    <a:pt x="54" y="2007"/>
                  </a:lnTo>
                  <a:lnTo>
                    <a:pt x="50" y="2010"/>
                  </a:lnTo>
                  <a:lnTo>
                    <a:pt x="50" y="2010"/>
                  </a:lnTo>
                  <a:lnTo>
                    <a:pt x="38" y="2021"/>
                  </a:lnTo>
                  <a:lnTo>
                    <a:pt x="27" y="2031"/>
                  </a:lnTo>
                  <a:lnTo>
                    <a:pt x="27" y="2031"/>
                  </a:lnTo>
                  <a:lnTo>
                    <a:pt x="24" y="2034"/>
                  </a:lnTo>
                  <a:lnTo>
                    <a:pt x="21" y="2035"/>
                  </a:lnTo>
                  <a:lnTo>
                    <a:pt x="13" y="2037"/>
                  </a:lnTo>
                  <a:lnTo>
                    <a:pt x="9" y="2038"/>
                  </a:lnTo>
                  <a:lnTo>
                    <a:pt x="6" y="2040"/>
                  </a:lnTo>
                  <a:lnTo>
                    <a:pt x="4" y="2042"/>
                  </a:lnTo>
                  <a:lnTo>
                    <a:pt x="2" y="2046"/>
                  </a:lnTo>
                  <a:lnTo>
                    <a:pt x="2" y="2046"/>
                  </a:lnTo>
                  <a:lnTo>
                    <a:pt x="0" y="2060"/>
                  </a:lnTo>
                  <a:lnTo>
                    <a:pt x="0" y="2080"/>
                  </a:lnTo>
                  <a:lnTo>
                    <a:pt x="0" y="2100"/>
                  </a:lnTo>
                  <a:lnTo>
                    <a:pt x="1" y="2107"/>
                  </a:lnTo>
                  <a:lnTo>
                    <a:pt x="3" y="2111"/>
                  </a:lnTo>
                  <a:lnTo>
                    <a:pt x="3" y="2111"/>
                  </a:lnTo>
                  <a:lnTo>
                    <a:pt x="5" y="2115"/>
                  </a:lnTo>
                  <a:lnTo>
                    <a:pt x="7" y="2116"/>
                  </a:lnTo>
                  <a:lnTo>
                    <a:pt x="12" y="2120"/>
                  </a:lnTo>
                  <a:lnTo>
                    <a:pt x="14" y="2122"/>
                  </a:lnTo>
                  <a:lnTo>
                    <a:pt x="15" y="2124"/>
                  </a:lnTo>
                  <a:lnTo>
                    <a:pt x="16" y="2127"/>
                  </a:lnTo>
                  <a:lnTo>
                    <a:pt x="16" y="2131"/>
                  </a:lnTo>
                  <a:lnTo>
                    <a:pt x="16" y="2131"/>
                  </a:lnTo>
                  <a:lnTo>
                    <a:pt x="16" y="2140"/>
                  </a:lnTo>
                  <a:lnTo>
                    <a:pt x="17" y="2148"/>
                  </a:lnTo>
                  <a:lnTo>
                    <a:pt x="21" y="2154"/>
                  </a:lnTo>
                  <a:lnTo>
                    <a:pt x="23" y="2156"/>
                  </a:lnTo>
                  <a:lnTo>
                    <a:pt x="25" y="2158"/>
                  </a:lnTo>
                  <a:lnTo>
                    <a:pt x="25" y="2158"/>
                  </a:lnTo>
                  <a:lnTo>
                    <a:pt x="31" y="2160"/>
                  </a:lnTo>
                  <a:lnTo>
                    <a:pt x="37" y="2161"/>
                  </a:lnTo>
                  <a:lnTo>
                    <a:pt x="41" y="2160"/>
                  </a:lnTo>
                  <a:lnTo>
                    <a:pt x="43" y="2159"/>
                  </a:lnTo>
                  <a:lnTo>
                    <a:pt x="44" y="2158"/>
                  </a:lnTo>
                  <a:lnTo>
                    <a:pt x="44" y="2158"/>
                  </a:lnTo>
                  <a:lnTo>
                    <a:pt x="47" y="2154"/>
                  </a:lnTo>
                  <a:lnTo>
                    <a:pt x="50" y="2152"/>
                  </a:lnTo>
                  <a:lnTo>
                    <a:pt x="55" y="2151"/>
                  </a:lnTo>
                  <a:lnTo>
                    <a:pt x="62" y="2152"/>
                  </a:lnTo>
                  <a:lnTo>
                    <a:pt x="62" y="2152"/>
                  </a:lnTo>
                  <a:lnTo>
                    <a:pt x="70" y="2154"/>
                  </a:lnTo>
                  <a:lnTo>
                    <a:pt x="76" y="2156"/>
                  </a:lnTo>
                  <a:lnTo>
                    <a:pt x="79" y="2158"/>
                  </a:lnTo>
                  <a:lnTo>
                    <a:pt x="80" y="2161"/>
                  </a:lnTo>
                  <a:lnTo>
                    <a:pt x="80" y="2161"/>
                  </a:lnTo>
                  <a:lnTo>
                    <a:pt x="81" y="2163"/>
                  </a:lnTo>
                  <a:lnTo>
                    <a:pt x="82" y="2164"/>
                  </a:lnTo>
                  <a:lnTo>
                    <a:pt x="86" y="2168"/>
                  </a:lnTo>
                  <a:lnTo>
                    <a:pt x="87" y="2170"/>
                  </a:lnTo>
                  <a:lnTo>
                    <a:pt x="88" y="2173"/>
                  </a:lnTo>
                  <a:lnTo>
                    <a:pt x="88" y="2175"/>
                  </a:lnTo>
                  <a:lnTo>
                    <a:pt x="86" y="2178"/>
                  </a:lnTo>
                  <a:lnTo>
                    <a:pt x="86" y="2178"/>
                  </a:lnTo>
                  <a:lnTo>
                    <a:pt x="81" y="2184"/>
                  </a:lnTo>
                  <a:lnTo>
                    <a:pt x="79" y="2188"/>
                  </a:lnTo>
                  <a:lnTo>
                    <a:pt x="78" y="2194"/>
                  </a:lnTo>
                  <a:lnTo>
                    <a:pt x="78" y="2202"/>
                  </a:lnTo>
                  <a:lnTo>
                    <a:pt x="78" y="2202"/>
                  </a:lnTo>
                  <a:lnTo>
                    <a:pt x="77" y="2211"/>
                  </a:lnTo>
                  <a:lnTo>
                    <a:pt x="75" y="2221"/>
                  </a:lnTo>
                  <a:lnTo>
                    <a:pt x="74" y="2226"/>
                  </a:lnTo>
                  <a:lnTo>
                    <a:pt x="74" y="2231"/>
                  </a:lnTo>
                  <a:lnTo>
                    <a:pt x="76" y="2235"/>
                  </a:lnTo>
                  <a:lnTo>
                    <a:pt x="78" y="2239"/>
                  </a:lnTo>
                  <a:lnTo>
                    <a:pt x="78" y="2239"/>
                  </a:lnTo>
                  <a:lnTo>
                    <a:pt x="86" y="2244"/>
                  </a:lnTo>
                  <a:lnTo>
                    <a:pt x="93" y="2248"/>
                  </a:lnTo>
                  <a:lnTo>
                    <a:pt x="96" y="2250"/>
                  </a:lnTo>
                  <a:lnTo>
                    <a:pt x="99" y="2253"/>
                  </a:lnTo>
                  <a:lnTo>
                    <a:pt x="101" y="2256"/>
                  </a:lnTo>
                  <a:lnTo>
                    <a:pt x="103" y="2259"/>
                  </a:lnTo>
                  <a:lnTo>
                    <a:pt x="103" y="2259"/>
                  </a:lnTo>
                  <a:lnTo>
                    <a:pt x="105" y="2263"/>
                  </a:lnTo>
                  <a:lnTo>
                    <a:pt x="107" y="2266"/>
                  </a:lnTo>
                  <a:lnTo>
                    <a:pt x="111" y="2268"/>
                  </a:lnTo>
                  <a:lnTo>
                    <a:pt x="115" y="2269"/>
                  </a:lnTo>
                  <a:lnTo>
                    <a:pt x="124" y="2270"/>
                  </a:lnTo>
                  <a:lnTo>
                    <a:pt x="132" y="2271"/>
                  </a:lnTo>
                  <a:lnTo>
                    <a:pt x="132" y="2271"/>
                  </a:lnTo>
                  <a:lnTo>
                    <a:pt x="196" y="2271"/>
                  </a:lnTo>
                  <a:lnTo>
                    <a:pt x="196" y="2271"/>
                  </a:lnTo>
                  <a:lnTo>
                    <a:pt x="232" y="2271"/>
                  </a:lnTo>
                  <a:lnTo>
                    <a:pt x="246" y="2272"/>
                  </a:lnTo>
                  <a:lnTo>
                    <a:pt x="251" y="2274"/>
                  </a:lnTo>
                  <a:lnTo>
                    <a:pt x="255" y="2275"/>
                  </a:lnTo>
                  <a:lnTo>
                    <a:pt x="255" y="2275"/>
                  </a:lnTo>
                  <a:lnTo>
                    <a:pt x="258" y="2277"/>
                  </a:lnTo>
                  <a:lnTo>
                    <a:pt x="263" y="2277"/>
                  </a:lnTo>
                  <a:lnTo>
                    <a:pt x="272" y="2277"/>
                  </a:lnTo>
                  <a:lnTo>
                    <a:pt x="282" y="2277"/>
                  </a:lnTo>
                  <a:lnTo>
                    <a:pt x="287" y="2278"/>
                  </a:lnTo>
                  <a:lnTo>
                    <a:pt x="291" y="2279"/>
                  </a:lnTo>
                  <a:lnTo>
                    <a:pt x="291" y="2279"/>
                  </a:lnTo>
                  <a:lnTo>
                    <a:pt x="299" y="2283"/>
                  </a:lnTo>
                  <a:lnTo>
                    <a:pt x="307" y="2286"/>
                  </a:lnTo>
                  <a:lnTo>
                    <a:pt x="314" y="2289"/>
                  </a:lnTo>
                  <a:lnTo>
                    <a:pt x="321" y="2293"/>
                  </a:lnTo>
                  <a:lnTo>
                    <a:pt x="321" y="2293"/>
                  </a:lnTo>
                  <a:lnTo>
                    <a:pt x="329" y="2299"/>
                  </a:lnTo>
                  <a:lnTo>
                    <a:pt x="335" y="2305"/>
                  </a:lnTo>
                  <a:lnTo>
                    <a:pt x="335" y="2305"/>
                  </a:lnTo>
                  <a:lnTo>
                    <a:pt x="336" y="2303"/>
                  </a:lnTo>
                  <a:lnTo>
                    <a:pt x="337" y="2300"/>
                  </a:lnTo>
                  <a:lnTo>
                    <a:pt x="338" y="2296"/>
                  </a:lnTo>
                  <a:lnTo>
                    <a:pt x="338" y="2292"/>
                  </a:lnTo>
                  <a:lnTo>
                    <a:pt x="337" y="2288"/>
                  </a:lnTo>
                  <a:lnTo>
                    <a:pt x="335" y="2283"/>
                  </a:lnTo>
                  <a:lnTo>
                    <a:pt x="333" y="2279"/>
                  </a:lnTo>
                  <a:lnTo>
                    <a:pt x="330" y="2275"/>
                  </a:lnTo>
                  <a:lnTo>
                    <a:pt x="330" y="2275"/>
                  </a:lnTo>
                  <a:lnTo>
                    <a:pt x="325" y="2269"/>
                  </a:lnTo>
                  <a:lnTo>
                    <a:pt x="319" y="2259"/>
                  </a:lnTo>
                  <a:lnTo>
                    <a:pt x="306" y="2236"/>
                  </a:lnTo>
                  <a:lnTo>
                    <a:pt x="295" y="2212"/>
                  </a:lnTo>
                  <a:lnTo>
                    <a:pt x="290" y="2202"/>
                  </a:lnTo>
                  <a:lnTo>
                    <a:pt x="289" y="2193"/>
                  </a:lnTo>
                  <a:lnTo>
                    <a:pt x="289" y="2193"/>
                  </a:lnTo>
                  <a:lnTo>
                    <a:pt x="288" y="2179"/>
                  </a:lnTo>
                  <a:lnTo>
                    <a:pt x="288" y="2163"/>
                  </a:lnTo>
                  <a:lnTo>
                    <a:pt x="289" y="2155"/>
                  </a:lnTo>
                  <a:lnTo>
                    <a:pt x="290" y="2147"/>
                  </a:lnTo>
                  <a:lnTo>
                    <a:pt x="293" y="2141"/>
                  </a:lnTo>
                  <a:lnTo>
                    <a:pt x="298" y="2136"/>
                  </a:lnTo>
                  <a:lnTo>
                    <a:pt x="298" y="2136"/>
                  </a:lnTo>
                  <a:lnTo>
                    <a:pt x="307" y="2129"/>
                  </a:lnTo>
                  <a:lnTo>
                    <a:pt x="315" y="2124"/>
                  </a:lnTo>
                  <a:lnTo>
                    <a:pt x="323" y="2118"/>
                  </a:lnTo>
                  <a:lnTo>
                    <a:pt x="329" y="2112"/>
                  </a:lnTo>
                  <a:lnTo>
                    <a:pt x="329" y="2112"/>
                  </a:lnTo>
                  <a:lnTo>
                    <a:pt x="331" y="2111"/>
                  </a:lnTo>
                  <a:lnTo>
                    <a:pt x="334" y="2110"/>
                  </a:lnTo>
                  <a:lnTo>
                    <a:pt x="340" y="2109"/>
                  </a:lnTo>
                  <a:lnTo>
                    <a:pt x="356" y="2107"/>
                  </a:lnTo>
                  <a:lnTo>
                    <a:pt x="364" y="2105"/>
                  </a:lnTo>
                  <a:lnTo>
                    <a:pt x="367" y="2103"/>
                  </a:lnTo>
                  <a:lnTo>
                    <a:pt x="371" y="2101"/>
                  </a:lnTo>
                  <a:lnTo>
                    <a:pt x="373" y="2098"/>
                  </a:lnTo>
                  <a:lnTo>
                    <a:pt x="375" y="2095"/>
                  </a:lnTo>
                  <a:lnTo>
                    <a:pt x="377" y="2090"/>
                  </a:lnTo>
                  <a:lnTo>
                    <a:pt x="378" y="2085"/>
                  </a:lnTo>
                  <a:lnTo>
                    <a:pt x="378" y="2085"/>
                  </a:lnTo>
                  <a:lnTo>
                    <a:pt x="382" y="2060"/>
                  </a:lnTo>
                  <a:lnTo>
                    <a:pt x="384" y="2047"/>
                  </a:lnTo>
                  <a:lnTo>
                    <a:pt x="387" y="2034"/>
                  </a:lnTo>
                  <a:lnTo>
                    <a:pt x="390" y="2021"/>
                  </a:lnTo>
                  <a:lnTo>
                    <a:pt x="395" y="2011"/>
                  </a:lnTo>
                  <a:lnTo>
                    <a:pt x="400" y="2003"/>
                  </a:lnTo>
                  <a:lnTo>
                    <a:pt x="403" y="2000"/>
                  </a:lnTo>
                  <a:lnTo>
                    <a:pt x="407" y="1998"/>
                  </a:lnTo>
                  <a:lnTo>
                    <a:pt x="407" y="1998"/>
                  </a:lnTo>
                  <a:lnTo>
                    <a:pt x="414" y="1994"/>
                  </a:lnTo>
                  <a:lnTo>
                    <a:pt x="421" y="1989"/>
                  </a:lnTo>
                  <a:lnTo>
                    <a:pt x="435" y="1978"/>
                  </a:lnTo>
                  <a:lnTo>
                    <a:pt x="449" y="1966"/>
                  </a:lnTo>
                  <a:lnTo>
                    <a:pt x="463" y="1956"/>
                  </a:lnTo>
                  <a:lnTo>
                    <a:pt x="463" y="1956"/>
                  </a:lnTo>
                  <a:lnTo>
                    <a:pt x="478" y="1948"/>
                  </a:lnTo>
                  <a:lnTo>
                    <a:pt x="490" y="1939"/>
                  </a:lnTo>
                  <a:lnTo>
                    <a:pt x="495" y="1935"/>
                  </a:lnTo>
                  <a:lnTo>
                    <a:pt x="499" y="1931"/>
                  </a:lnTo>
                  <a:lnTo>
                    <a:pt x="502" y="1928"/>
                  </a:lnTo>
                  <a:lnTo>
                    <a:pt x="502" y="1924"/>
                  </a:lnTo>
                  <a:lnTo>
                    <a:pt x="502" y="1924"/>
                  </a:lnTo>
                  <a:lnTo>
                    <a:pt x="502" y="1922"/>
                  </a:lnTo>
                  <a:lnTo>
                    <a:pt x="500" y="1920"/>
                  </a:lnTo>
                  <a:lnTo>
                    <a:pt x="497" y="1918"/>
                  </a:lnTo>
                  <a:lnTo>
                    <a:pt x="496" y="1917"/>
                  </a:lnTo>
                  <a:lnTo>
                    <a:pt x="495" y="1915"/>
                  </a:lnTo>
                  <a:lnTo>
                    <a:pt x="495" y="1912"/>
                  </a:lnTo>
                  <a:lnTo>
                    <a:pt x="496" y="1908"/>
                  </a:lnTo>
                  <a:lnTo>
                    <a:pt x="496" y="1908"/>
                  </a:lnTo>
                  <a:lnTo>
                    <a:pt x="500" y="1900"/>
                  </a:lnTo>
                  <a:lnTo>
                    <a:pt x="503" y="1893"/>
                  </a:lnTo>
                  <a:lnTo>
                    <a:pt x="505" y="1887"/>
                  </a:lnTo>
                  <a:lnTo>
                    <a:pt x="505" y="1883"/>
                  </a:lnTo>
                  <a:lnTo>
                    <a:pt x="505" y="1878"/>
                  </a:lnTo>
                  <a:lnTo>
                    <a:pt x="505" y="1878"/>
                  </a:lnTo>
                  <a:lnTo>
                    <a:pt x="504" y="1869"/>
                  </a:lnTo>
                  <a:lnTo>
                    <a:pt x="503" y="1861"/>
                  </a:lnTo>
                  <a:lnTo>
                    <a:pt x="502" y="1858"/>
                  </a:lnTo>
                  <a:lnTo>
                    <a:pt x="499" y="1855"/>
                  </a:lnTo>
                  <a:lnTo>
                    <a:pt x="495" y="1853"/>
                  </a:lnTo>
                  <a:lnTo>
                    <a:pt x="489" y="1852"/>
                  </a:lnTo>
                  <a:lnTo>
                    <a:pt x="489" y="1852"/>
                  </a:lnTo>
                  <a:lnTo>
                    <a:pt x="474" y="1851"/>
                  </a:lnTo>
                  <a:lnTo>
                    <a:pt x="458" y="1850"/>
                  </a:lnTo>
                  <a:lnTo>
                    <a:pt x="451" y="1849"/>
                  </a:lnTo>
                  <a:lnTo>
                    <a:pt x="445" y="1847"/>
                  </a:lnTo>
                  <a:lnTo>
                    <a:pt x="439" y="1844"/>
                  </a:lnTo>
                  <a:lnTo>
                    <a:pt x="435" y="1840"/>
                  </a:lnTo>
                  <a:lnTo>
                    <a:pt x="435" y="1840"/>
                  </a:lnTo>
                  <a:lnTo>
                    <a:pt x="428" y="1831"/>
                  </a:lnTo>
                  <a:lnTo>
                    <a:pt x="423" y="1824"/>
                  </a:lnTo>
                  <a:lnTo>
                    <a:pt x="418" y="1818"/>
                  </a:lnTo>
                  <a:lnTo>
                    <a:pt x="411" y="1814"/>
                  </a:lnTo>
                  <a:lnTo>
                    <a:pt x="411" y="1814"/>
                  </a:lnTo>
                  <a:lnTo>
                    <a:pt x="402" y="1809"/>
                  </a:lnTo>
                  <a:lnTo>
                    <a:pt x="396" y="1805"/>
                  </a:lnTo>
                  <a:lnTo>
                    <a:pt x="393" y="1803"/>
                  </a:lnTo>
                  <a:lnTo>
                    <a:pt x="392" y="1799"/>
                  </a:lnTo>
                  <a:lnTo>
                    <a:pt x="390" y="1794"/>
                  </a:lnTo>
                  <a:lnTo>
                    <a:pt x="389" y="1788"/>
                  </a:lnTo>
                  <a:lnTo>
                    <a:pt x="389" y="1788"/>
                  </a:lnTo>
                  <a:lnTo>
                    <a:pt x="389" y="1775"/>
                  </a:lnTo>
                  <a:lnTo>
                    <a:pt x="389" y="1767"/>
                  </a:lnTo>
                  <a:lnTo>
                    <a:pt x="390" y="1761"/>
                  </a:lnTo>
                  <a:lnTo>
                    <a:pt x="392" y="1755"/>
                  </a:lnTo>
                  <a:lnTo>
                    <a:pt x="395" y="1749"/>
                  </a:lnTo>
                  <a:lnTo>
                    <a:pt x="398" y="1745"/>
                  </a:lnTo>
                  <a:lnTo>
                    <a:pt x="402" y="1741"/>
                  </a:lnTo>
                  <a:lnTo>
                    <a:pt x="402" y="1741"/>
                  </a:lnTo>
                  <a:lnTo>
                    <a:pt x="406" y="1737"/>
                  </a:lnTo>
                  <a:lnTo>
                    <a:pt x="410" y="1732"/>
                  </a:lnTo>
                  <a:lnTo>
                    <a:pt x="419" y="1720"/>
                  </a:lnTo>
                  <a:lnTo>
                    <a:pt x="424" y="1713"/>
                  </a:lnTo>
                  <a:lnTo>
                    <a:pt x="429" y="1708"/>
                  </a:lnTo>
                  <a:lnTo>
                    <a:pt x="435" y="1703"/>
                  </a:lnTo>
                  <a:lnTo>
                    <a:pt x="442" y="1700"/>
                  </a:lnTo>
                  <a:lnTo>
                    <a:pt x="442" y="1700"/>
                  </a:lnTo>
                  <a:lnTo>
                    <a:pt x="448" y="1698"/>
                  </a:lnTo>
                  <a:lnTo>
                    <a:pt x="454" y="1694"/>
                  </a:lnTo>
                  <a:lnTo>
                    <a:pt x="464" y="1687"/>
                  </a:lnTo>
                  <a:lnTo>
                    <a:pt x="470" y="1684"/>
                  </a:lnTo>
                  <a:lnTo>
                    <a:pt x="474" y="1681"/>
                  </a:lnTo>
                  <a:lnTo>
                    <a:pt x="479" y="1679"/>
                  </a:lnTo>
                  <a:lnTo>
                    <a:pt x="484" y="1679"/>
                  </a:lnTo>
                  <a:lnTo>
                    <a:pt x="484" y="1679"/>
                  </a:lnTo>
                  <a:lnTo>
                    <a:pt x="494" y="1681"/>
                  </a:lnTo>
                  <a:lnTo>
                    <a:pt x="503" y="1684"/>
                  </a:lnTo>
                  <a:lnTo>
                    <a:pt x="506" y="1683"/>
                  </a:lnTo>
                  <a:lnTo>
                    <a:pt x="510" y="1681"/>
                  </a:lnTo>
                  <a:lnTo>
                    <a:pt x="512" y="1678"/>
                  </a:lnTo>
                  <a:lnTo>
                    <a:pt x="513" y="1673"/>
                  </a:lnTo>
                  <a:lnTo>
                    <a:pt x="513" y="1673"/>
                  </a:lnTo>
                  <a:lnTo>
                    <a:pt x="513" y="1663"/>
                  </a:lnTo>
                  <a:lnTo>
                    <a:pt x="515" y="1656"/>
                  </a:lnTo>
                  <a:lnTo>
                    <a:pt x="516" y="1652"/>
                  </a:lnTo>
                  <a:lnTo>
                    <a:pt x="518" y="1649"/>
                  </a:lnTo>
                  <a:lnTo>
                    <a:pt x="521" y="1647"/>
                  </a:lnTo>
                  <a:lnTo>
                    <a:pt x="524" y="1644"/>
                  </a:lnTo>
                  <a:lnTo>
                    <a:pt x="524" y="1644"/>
                  </a:lnTo>
                  <a:lnTo>
                    <a:pt x="527" y="1642"/>
                  </a:lnTo>
                  <a:lnTo>
                    <a:pt x="530" y="1639"/>
                  </a:lnTo>
                  <a:lnTo>
                    <a:pt x="533" y="1635"/>
                  </a:lnTo>
                  <a:lnTo>
                    <a:pt x="535" y="1631"/>
                  </a:lnTo>
                  <a:lnTo>
                    <a:pt x="538" y="1622"/>
                  </a:lnTo>
                  <a:lnTo>
                    <a:pt x="538" y="1612"/>
                  </a:lnTo>
                  <a:lnTo>
                    <a:pt x="538" y="1612"/>
                  </a:lnTo>
                  <a:lnTo>
                    <a:pt x="538" y="1606"/>
                  </a:lnTo>
                  <a:lnTo>
                    <a:pt x="536" y="1600"/>
                  </a:lnTo>
                  <a:lnTo>
                    <a:pt x="532" y="1587"/>
                  </a:lnTo>
                  <a:lnTo>
                    <a:pt x="531" y="1582"/>
                  </a:lnTo>
                  <a:lnTo>
                    <a:pt x="531" y="1577"/>
                  </a:lnTo>
                  <a:lnTo>
                    <a:pt x="532" y="1574"/>
                  </a:lnTo>
                  <a:lnTo>
                    <a:pt x="534" y="1572"/>
                  </a:lnTo>
                  <a:lnTo>
                    <a:pt x="536" y="1570"/>
                  </a:lnTo>
                  <a:lnTo>
                    <a:pt x="539" y="1568"/>
                  </a:lnTo>
                  <a:lnTo>
                    <a:pt x="539" y="1568"/>
                  </a:lnTo>
                  <a:lnTo>
                    <a:pt x="544" y="1564"/>
                  </a:lnTo>
                  <a:lnTo>
                    <a:pt x="548" y="1560"/>
                  </a:lnTo>
                  <a:lnTo>
                    <a:pt x="550" y="1555"/>
                  </a:lnTo>
                  <a:lnTo>
                    <a:pt x="551" y="1551"/>
                  </a:lnTo>
                  <a:lnTo>
                    <a:pt x="553" y="1547"/>
                  </a:lnTo>
                  <a:lnTo>
                    <a:pt x="554" y="1543"/>
                  </a:lnTo>
                  <a:lnTo>
                    <a:pt x="557" y="1541"/>
                  </a:lnTo>
                  <a:lnTo>
                    <a:pt x="561" y="1539"/>
                  </a:lnTo>
                  <a:lnTo>
                    <a:pt x="561" y="1539"/>
                  </a:lnTo>
                  <a:lnTo>
                    <a:pt x="571" y="1538"/>
                  </a:lnTo>
                  <a:lnTo>
                    <a:pt x="580" y="1537"/>
                  </a:lnTo>
                  <a:lnTo>
                    <a:pt x="584" y="1536"/>
                  </a:lnTo>
                  <a:lnTo>
                    <a:pt x="587" y="1535"/>
                  </a:lnTo>
                  <a:lnTo>
                    <a:pt x="589" y="1533"/>
                  </a:lnTo>
                  <a:lnTo>
                    <a:pt x="590" y="1530"/>
                  </a:lnTo>
                  <a:lnTo>
                    <a:pt x="590" y="1530"/>
                  </a:lnTo>
                  <a:lnTo>
                    <a:pt x="590" y="1526"/>
                  </a:lnTo>
                  <a:lnTo>
                    <a:pt x="588" y="1523"/>
                  </a:lnTo>
                  <a:lnTo>
                    <a:pt x="585" y="1520"/>
                  </a:lnTo>
                  <a:lnTo>
                    <a:pt x="579" y="1517"/>
                  </a:lnTo>
                  <a:lnTo>
                    <a:pt x="579" y="1517"/>
                  </a:lnTo>
                  <a:lnTo>
                    <a:pt x="571" y="1514"/>
                  </a:lnTo>
                  <a:lnTo>
                    <a:pt x="565" y="1509"/>
                  </a:lnTo>
                  <a:lnTo>
                    <a:pt x="561" y="1505"/>
                  </a:lnTo>
                  <a:lnTo>
                    <a:pt x="560" y="1503"/>
                  </a:lnTo>
                  <a:lnTo>
                    <a:pt x="560" y="1501"/>
                  </a:lnTo>
                  <a:lnTo>
                    <a:pt x="560" y="1501"/>
                  </a:lnTo>
                  <a:lnTo>
                    <a:pt x="561" y="1499"/>
                  </a:lnTo>
                  <a:lnTo>
                    <a:pt x="562" y="1498"/>
                  </a:lnTo>
                  <a:lnTo>
                    <a:pt x="566" y="1496"/>
                  </a:lnTo>
                  <a:lnTo>
                    <a:pt x="569" y="1494"/>
                  </a:lnTo>
                  <a:lnTo>
                    <a:pt x="571" y="1493"/>
                  </a:lnTo>
                  <a:lnTo>
                    <a:pt x="572" y="1490"/>
                  </a:lnTo>
                  <a:lnTo>
                    <a:pt x="572" y="1490"/>
                  </a:lnTo>
                  <a:lnTo>
                    <a:pt x="574" y="1488"/>
                  </a:lnTo>
                  <a:lnTo>
                    <a:pt x="577" y="1487"/>
                  </a:lnTo>
                  <a:lnTo>
                    <a:pt x="580" y="1487"/>
                  </a:lnTo>
                  <a:lnTo>
                    <a:pt x="583" y="1488"/>
                  </a:lnTo>
                  <a:lnTo>
                    <a:pt x="590" y="1491"/>
                  </a:lnTo>
                  <a:lnTo>
                    <a:pt x="593" y="1493"/>
                  </a:lnTo>
                  <a:lnTo>
                    <a:pt x="595" y="1495"/>
                  </a:lnTo>
                  <a:lnTo>
                    <a:pt x="595" y="1495"/>
                  </a:lnTo>
                  <a:lnTo>
                    <a:pt x="597" y="1501"/>
                  </a:lnTo>
                  <a:lnTo>
                    <a:pt x="600" y="1507"/>
                  </a:lnTo>
                  <a:lnTo>
                    <a:pt x="603" y="1509"/>
                  </a:lnTo>
                  <a:lnTo>
                    <a:pt x="606" y="1513"/>
                  </a:lnTo>
                  <a:lnTo>
                    <a:pt x="611" y="1514"/>
                  </a:lnTo>
                  <a:lnTo>
                    <a:pt x="617" y="1514"/>
                  </a:lnTo>
                  <a:lnTo>
                    <a:pt x="617" y="1514"/>
                  </a:lnTo>
                  <a:lnTo>
                    <a:pt x="628" y="1513"/>
                  </a:lnTo>
                  <a:lnTo>
                    <a:pt x="636" y="1511"/>
                  </a:lnTo>
                  <a:lnTo>
                    <a:pt x="640" y="1509"/>
                  </a:lnTo>
                  <a:lnTo>
                    <a:pt x="641" y="1506"/>
                  </a:lnTo>
                  <a:lnTo>
                    <a:pt x="643" y="1503"/>
                  </a:lnTo>
                  <a:lnTo>
                    <a:pt x="643" y="1499"/>
                  </a:lnTo>
                  <a:lnTo>
                    <a:pt x="643" y="1499"/>
                  </a:lnTo>
                  <a:lnTo>
                    <a:pt x="643" y="1483"/>
                  </a:lnTo>
                  <a:lnTo>
                    <a:pt x="643" y="1476"/>
                  </a:lnTo>
                  <a:lnTo>
                    <a:pt x="641" y="1470"/>
                  </a:lnTo>
                  <a:lnTo>
                    <a:pt x="641" y="1470"/>
                  </a:lnTo>
                  <a:lnTo>
                    <a:pt x="639" y="1465"/>
                  </a:lnTo>
                  <a:lnTo>
                    <a:pt x="636" y="1460"/>
                  </a:lnTo>
                  <a:lnTo>
                    <a:pt x="634" y="1458"/>
                  </a:lnTo>
                  <a:lnTo>
                    <a:pt x="632" y="1456"/>
                  </a:lnTo>
                  <a:lnTo>
                    <a:pt x="629" y="1455"/>
                  </a:lnTo>
                  <a:lnTo>
                    <a:pt x="625" y="1454"/>
                  </a:lnTo>
                  <a:lnTo>
                    <a:pt x="625" y="1454"/>
                  </a:lnTo>
                  <a:lnTo>
                    <a:pt x="620" y="1454"/>
                  </a:lnTo>
                  <a:lnTo>
                    <a:pt x="616" y="1455"/>
                  </a:lnTo>
                  <a:lnTo>
                    <a:pt x="613" y="1456"/>
                  </a:lnTo>
                  <a:lnTo>
                    <a:pt x="611" y="1458"/>
                  </a:lnTo>
                  <a:lnTo>
                    <a:pt x="609" y="1460"/>
                  </a:lnTo>
                  <a:lnTo>
                    <a:pt x="607" y="1462"/>
                  </a:lnTo>
                  <a:lnTo>
                    <a:pt x="606" y="1464"/>
                  </a:lnTo>
                  <a:lnTo>
                    <a:pt x="606" y="1467"/>
                  </a:lnTo>
                  <a:lnTo>
                    <a:pt x="606" y="1467"/>
                  </a:lnTo>
                  <a:lnTo>
                    <a:pt x="605" y="1473"/>
                  </a:lnTo>
                  <a:lnTo>
                    <a:pt x="604" y="1476"/>
                  </a:lnTo>
                  <a:lnTo>
                    <a:pt x="603" y="1478"/>
                  </a:lnTo>
                  <a:lnTo>
                    <a:pt x="601" y="1479"/>
                  </a:lnTo>
                  <a:lnTo>
                    <a:pt x="599" y="1480"/>
                  </a:lnTo>
                  <a:lnTo>
                    <a:pt x="596" y="1478"/>
                  </a:lnTo>
                  <a:lnTo>
                    <a:pt x="593" y="1476"/>
                  </a:lnTo>
                  <a:lnTo>
                    <a:pt x="593" y="1476"/>
                  </a:lnTo>
                  <a:lnTo>
                    <a:pt x="587" y="1469"/>
                  </a:lnTo>
                  <a:lnTo>
                    <a:pt x="584" y="1465"/>
                  </a:lnTo>
                  <a:lnTo>
                    <a:pt x="581" y="1462"/>
                  </a:lnTo>
                  <a:lnTo>
                    <a:pt x="579" y="1461"/>
                  </a:lnTo>
                  <a:lnTo>
                    <a:pt x="576" y="1461"/>
                  </a:lnTo>
                  <a:lnTo>
                    <a:pt x="576" y="1461"/>
                  </a:lnTo>
                  <a:lnTo>
                    <a:pt x="568" y="1460"/>
                  </a:lnTo>
                  <a:lnTo>
                    <a:pt x="564" y="1459"/>
                  </a:lnTo>
                  <a:lnTo>
                    <a:pt x="560" y="1458"/>
                  </a:lnTo>
                  <a:lnTo>
                    <a:pt x="556" y="1456"/>
                  </a:lnTo>
                  <a:lnTo>
                    <a:pt x="553" y="1453"/>
                  </a:lnTo>
                  <a:lnTo>
                    <a:pt x="549" y="1449"/>
                  </a:lnTo>
                  <a:lnTo>
                    <a:pt x="548" y="1444"/>
                  </a:lnTo>
                  <a:lnTo>
                    <a:pt x="548" y="1444"/>
                  </a:lnTo>
                  <a:lnTo>
                    <a:pt x="548" y="1439"/>
                  </a:lnTo>
                  <a:lnTo>
                    <a:pt x="549" y="1433"/>
                  </a:lnTo>
                  <a:lnTo>
                    <a:pt x="554" y="1422"/>
                  </a:lnTo>
                  <a:lnTo>
                    <a:pt x="557" y="1414"/>
                  </a:lnTo>
                  <a:lnTo>
                    <a:pt x="557" y="1410"/>
                  </a:lnTo>
                  <a:lnTo>
                    <a:pt x="556" y="1407"/>
                  </a:lnTo>
                  <a:lnTo>
                    <a:pt x="556" y="1407"/>
                  </a:lnTo>
                  <a:lnTo>
                    <a:pt x="551" y="1403"/>
                  </a:lnTo>
                  <a:lnTo>
                    <a:pt x="547" y="1399"/>
                  </a:lnTo>
                  <a:lnTo>
                    <a:pt x="546" y="1396"/>
                  </a:lnTo>
                  <a:lnTo>
                    <a:pt x="545" y="1393"/>
                  </a:lnTo>
                  <a:lnTo>
                    <a:pt x="544" y="1389"/>
                  </a:lnTo>
                  <a:lnTo>
                    <a:pt x="544" y="1383"/>
                  </a:lnTo>
                  <a:lnTo>
                    <a:pt x="544" y="1383"/>
                  </a:lnTo>
                  <a:lnTo>
                    <a:pt x="544" y="1373"/>
                  </a:lnTo>
                  <a:lnTo>
                    <a:pt x="545" y="1365"/>
                  </a:lnTo>
                  <a:lnTo>
                    <a:pt x="545" y="1362"/>
                  </a:lnTo>
                  <a:lnTo>
                    <a:pt x="547" y="1360"/>
                  </a:lnTo>
                  <a:lnTo>
                    <a:pt x="549" y="1358"/>
                  </a:lnTo>
                  <a:lnTo>
                    <a:pt x="553" y="1357"/>
                  </a:lnTo>
                  <a:lnTo>
                    <a:pt x="553" y="1357"/>
                  </a:lnTo>
                  <a:lnTo>
                    <a:pt x="562" y="1356"/>
                  </a:lnTo>
                  <a:lnTo>
                    <a:pt x="572" y="1356"/>
                  </a:lnTo>
                  <a:lnTo>
                    <a:pt x="576" y="1357"/>
                  </a:lnTo>
                  <a:lnTo>
                    <a:pt x="580" y="1358"/>
                  </a:lnTo>
                  <a:lnTo>
                    <a:pt x="583" y="1360"/>
                  </a:lnTo>
                  <a:lnTo>
                    <a:pt x="586" y="1362"/>
                  </a:lnTo>
                  <a:lnTo>
                    <a:pt x="586" y="1362"/>
                  </a:lnTo>
                  <a:lnTo>
                    <a:pt x="589" y="1366"/>
                  </a:lnTo>
                  <a:lnTo>
                    <a:pt x="592" y="1368"/>
                  </a:lnTo>
                  <a:lnTo>
                    <a:pt x="596" y="1369"/>
                  </a:lnTo>
                  <a:lnTo>
                    <a:pt x="601" y="1370"/>
                  </a:lnTo>
                  <a:lnTo>
                    <a:pt x="601" y="1370"/>
                  </a:lnTo>
                  <a:lnTo>
                    <a:pt x="606" y="1371"/>
                  </a:lnTo>
                  <a:lnTo>
                    <a:pt x="612" y="1373"/>
                  </a:lnTo>
                  <a:lnTo>
                    <a:pt x="616" y="1375"/>
                  </a:lnTo>
                  <a:lnTo>
                    <a:pt x="619" y="1379"/>
                  </a:lnTo>
                  <a:lnTo>
                    <a:pt x="619" y="1379"/>
                  </a:lnTo>
                  <a:lnTo>
                    <a:pt x="621" y="1380"/>
                  </a:lnTo>
                  <a:lnTo>
                    <a:pt x="623" y="1381"/>
                  </a:lnTo>
                  <a:lnTo>
                    <a:pt x="629" y="1383"/>
                  </a:lnTo>
                  <a:lnTo>
                    <a:pt x="648" y="1385"/>
                  </a:lnTo>
                  <a:lnTo>
                    <a:pt x="648" y="1385"/>
                  </a:lnTo>
                  <a:lnTo>
                    <a:pt x="653" y="1385"/>
                  </a:lnTo>
                  <a:lnTo>
                    <a:pt x="658" y="1385"/>
                  </a:lnTo>
                  <a:lnTo>
                    <a:pt x="665" y="1382"/>
                  </a:lnTo>
                  <a:lnTo>
                    <a:pt x="672" y="1379"/>
                  </a:lnTo>
                  <a:lnTo>
                    <a:pt x="676" y="1378"/>
                  </a:lnTo>
                  <a:lnTo>
                    <a:pt x="681" y="1378"/>
                  </a:lnTo>
                  <a:lnTo>
                    <a:pt x="681" y="1378"/>
                  </a:lnTo>
                  <a:lnTo>
                    <a:pt x="686" y="1377"/>
                  </a:lnTo>
                  <a:lnTo>
                    <a:pt x="694" y="1375"/>
                  </a:lnTo>
                  <a:lnTo>
                    <a:pt x="703" y="1372"/>
                  </a:lnTo>
                  <a:lnTo>
                    <a:pt x="711" y="1368"/>
                  </a:lnTo>
                  <a:lnTo>
                    <a:pt x="719" y="1363"/>
                  </a:lnTo>
                  <a:lnTo>
                    <a:pt x="727" y="1357"/>
                  </a:lnTo>
                  <a:lnTo>
                    <a:pt x="729" y="1354"/>
                  </a:lnTo>
                  <a:lnTo>
                    <a:pt x="731" y="1352"/>
                  </a:lnTo>
                  <a:lnTo>
                    <a:pt x="732" y="1349"/>
                  </a:lnTo>
                  <a:lnTo>
                    <a:pt x="732" y="1346"/>
                  </a:lnTo>
                  <a:lnTo>
                    <a:pt x="732" y="1346"/>
                  </a:lnTo>
                  <a:lnTo>
                    <a:pt x="730" y="1340"/>
                  </a:lnTo>
                  <a:lnTo>
                    <a:pt x="728" y="1335"/>
                  </a:lnTo>
                  <a:lnTo>
                    <a:pt x="722" y="1327"/>
                  </a:lnTo>
                  <a:lnTo>
                    <a:pt x="717" y="1321"/>
                  </a:lnTo>
                  <a:lnTo>
                    <a:pt x="716" y="1318"/>
                  </a:lnTo>
                  <a:lnTo>
                    <a:pt x="715" y="1315"/>
                  </a:lnTo>
                  <a:lnTo>
                    <a:pt x="715" y="1315"/>
                  </a:lnTo>
                  <a:lnTo>
                    <a:pt x="715" y="1311"/>
                  </a:lnTo>
                  <a:lnTo>
                    <a:pt x="716" y="1308"/>
                  </a:lnTo>
                  <a:lnTo>
                    <a:pt x="720" y="1302"/>
                  </a:lnTo>
                  <a:lnTo>
                    <a:pt x="725" y="1296"/>
                  </a:lnTo>
                  <a:lnTo>
                    <a:pt x="730" y="1290"/>
                  </a:lnTo>
                  <a:lnTo>
                    <a:pt x="730" y="1290"/>
                  </a:lnTo>
                  <a:lnTo>
                    <a:pt x="732" y="1287"/>
                  </a:lnTo>
                  <a:lnTo>
                    <a:pt x="734" y="1283"/>
                  </a:lnTo>
                  <a:lnTo>
                    <a:pt x="737" y="1274"/>
                  </a:lnTo>
                  <a:lnTo>
                    <a:pt x="739" y="1265"/>
                  </a:lnTo>
                  <a:lnTo>
                    <a:pt x="740" y="1259"/>
                  </a:lnTo>
                  <a:lnTo>
                    <a:pt x="740" y="1259"/>
                  </a:lnTo>
                  <a:lnTo>
                    <a:pt x="740" y="1256"/>
                  </a:lnTo>
                  <a:lnTo>
                    <a:pt x="741" y="1254"/>
                  </a:lnTo>
                  <a:lnTo>
                    <a:pt x="743" y="1249"/>
                  </a:lnTo>
                  <a:lnTo>
                    <a:pt x="743" y="1248"/>
                  </a:lnTo>
                  <a:lnTo>
                    <a:pt x="743" y="1246"/>
                  </a:lnTo>
                  <a:lnTo>
                    <a:pt x="740" y="1244"/>
                  </a:lnTo>
                  <a:lnTo>
                    <a:pt x="737" y="1241"/>
                  </a:lnTo>
                  <a:lnTo>
                    <a:pt x="737" y="1241"/>
                  </a:lnTo>
                  <a:lnTo>
                    <a:pt x="729" y="1237"/>
                  </a:lnTo>
                  <a:lnTo>
                    <a:pt x="725" y="1233"/>
                  </a:lnTo>
                  <a:lnTo>
                    <a:pt x="723" y="1231"/>
                  </a:lnTo>
                  <a:lnTo>
                    <a:pt x="723" y="1229"/>
                  </a:lnTo>
                  <a:lnTo>
                    <a:pt x="725" y="1222"/>
                  </a:lnTo>
                  <a:lnTo>
                    <a:pt x="725" y="1222"/>
                  </a:lnTo>
                  <a:lnTo>
                    <a:pt x="729" y="1215"/>
                  </a:lnTo>
                  <a:lnTo>
                    <a:pt x="732" y="1212"/>
                  </a:lnTo>
                  <a:lnTo>
                    <a:pt x="734" y="1209"/>
                  </a:lnTo>
                  <a:lnTo>
                    <a:pt x="737" y="1208"/>
                  </a:lnTo>
                  <a:lnTo>
                    <a:pt x="739" y="1209"/>
                  </a:lnTo>
                  <a:lnTo>
                    <a:pt x="740" y="1211"/>
                  </a:lnTo>
                  <a:lnTo>
                    <a:pt x="741" y="1215"/>
                  </a:lnTo>
                  <a:lnTo>
                    <a:pt x="741" y="1215"/>
                  </a:lnTo>
                  <a:lnTo>
                    <a:pt x="742" y="1219"/>
                  </a:lnTo>
                  <a:lnTo>
                    <a:pt x="744" y="1223"/>
                  </a:lnTo>
                  <a:lnTo>
                    <a:pt x="745" y="1225"/>
                  </a:lnTo>
                  <a:lnTo>
                    <a:pt x="747" y="1226"/>
                  </a:lnTo>
                  <a:lnTo>
                    <a:pt x="749" y="1227"/>
                  </a:lnTo>
                  <a:lnTo>
                    <a:pt x="751" y="1226"/>
                  </a:lnTo>
                  <a:lnTo>
                    <a:pt x="752" y="1225"/>
                  </a:lnTo>
                  <a:lnTo>
                    <a:pt x="753" y="1222"/>
                  </a:lnTo>
                  <a:lnTo>
                    <a:pt x="753" y="1222"/>
                  </a:lnTo>
                  <a:lnTo>
                    <a:pt x="753" y="1220"/>
                  </a:lnTo>
                  <a:lnTo>
                    <a:pt x="754" y="1218"/>
                  </a:lnTo>
                  <a:lnTo>
                    <a:pt x="756" y="1216"/>
                  </a:lnTo>
                  <a:lnTo>
                    <a:pt x="758" y="1216"/>
                  </a:lnTo>
                  <a:lnTo>
                    <a:pt x="761" y="1215"/>
                  </a:lnTo>
                  <a:lnTo>
                    <a:pt x="763" y="1216"/>
                  </a:lnTo>
                  <a:lnTo>
                    <a:pt x="766" y="1217"/>
                  </a:lnTo>
                  <a:lnTo>
                    <a:pt x="768" y="1218"/>
                  </a:lnTo>
                  <a:lnTo>
                    <a:pt x="768" y="1218"/>
                  </a:lnTo>
                  <a:lnTo>
                    <a:pt x="770" y="1220"/>
                  </a:lnTo>
                  <a:lnTo>
                    <a:pt x="774" y="1222"/>
                  </a:lnTo>
                  <a:lnTo>
                    <a:pt x="782" y="1223"/>
                  </a:lnTo>
                  <a:lnTo>
                    <a:pt x="792" y="1223"/>
                  </a:lnTo>
                  <a:lnTo>
                    <a:pt x="801" y="1221"/>
                  </a:lnTo>
                  <a:lnTo>
                    <a:pt x="801" y="1221"/>
                  </a:lnTo>
                  <a:lnTo>
                    <a:pt x="812" y="1218"/>
                  </a:lnTo>
                  <a:lnTo>
                    <a:pt x="825" y="1213"/>
                  </a:lnTo>
                  <a:lnTo>
                    <a:pt x="833" y="1211"/>
                  </a:lnTo>
                  <a:lnTo>
                    <a:pt x="842" y="1209"/>
                  </a:lnTo>
                  <a:lnTo>
                    <a:pt x="852" y="1208"/>
                  </a:lnTo>
                  <a:lnTo>
                    <a:pt x="864" y="1208"/>
                  </a:lnTo>
                  <a:lnTo>
                    <a:pt x="864" y="1208"/>
                  </a:lnTo>
                  <a:lnTo>
                    <a:pt x="875" y="1207"/>
                  </a:lnTo>
                  <a:lnTo>
                    <a:pt x="886" y="1205"/>
                  </a:lnTo>
                  <a:lnTo>
                    <a:pt x="895" y="1203"/>
                  </a:lnTo>
                  <a:lnTo>
                    <a:pt x="904" y="1200"/>
                  </a:lnTo>
                  <a:lnTo>
                    <a:pt x="920" y="1194"/>
                  </a:lnTo>
                  <a:lnTo>
                    <a:pt x="928" y="1192"/>
                  </a:lnTo>
                  <a:lnTo>
                    <a:pt x="936" y="1190"/>
                  </a:lnTo>
                  <a:lnTo>
                    <a:pt x="936" y="1190"/>
                  </a:lnTo>
                  <a:lnTo>
                    <a:pt x="947" y="1188"/>
                  </a:lnTo>
                  <a:lnTo>
                    <a:pt x="960" y="1184"/>
                  </a:lnTo>
                  <a:lnTo>
                    <a:pt x="975" y="1178"/>
                  </a:lnTo>
                  <a:lnTo>
                    <a:pt x="992" y="1170"/>
                  </a:lnTo>
                  <a:lnTo>
                    <a:pt x="1007" y="1161"/>
                  </a:lnTo>
                  <a:lnTo>
                    <a:pt x="1020" y="1152"/>
                  </a:lnTo>
                  <a:lnTo>
                    <a:pt x="1025" y="1147"/>
                  </a:lnTo>
                  <a:lnTo>
                    <a:pt x="1029" y="1143"/>
                  </a:lnTo>
                  <a:lnTo>
                    <a:pt x="1033" y="1138"/>
                  </a:lnTo>
                  <a:lnTo>
                    <a:pt x="1035" y="1133"/>
                  </a:lnTo>
                  <a:lnTo>
                    <a:pt x="1035" y="1133"/>
                  </a:lnTo>
                  <a:lnTo>
                    <a:pt x="1038" y="1125"/>
                  </a:lnTo>
                  <a:lnTo>
                    <a:pt x="1042" y="1118"/>
                  </a:lnTo>
                  <a:lnTo>
                    <a:pt x="1048" y="1111"/>
                  </a:lnTo>
                  <a:lnTo>
                    <a:pt x="1053" y="1105"/>
                  </a:lnTo>
                  <a:lnTo>
                    <a:pt x="1065" y="1093"/>
                  </a:lnTo>
                  <a:lnTo>
                    <a:pt x="1071" y="1086"/>
                  </a:lnTo>
                  <a:lnTo>
                    <a:pt x="1076" y="1078"/>
                  </a:lnTo>
                  <a:lnTo>
                    <a:pt x="1076" y="1078"/>
                  </a:lnTo>
                  <a:lnTo>
                    <a:pt x="1084" y="1064"/>
                  </a:lnTo>
                  <a:lnTo>
                    <a:pt x="1089" y="1051"/>
                  </a:lnTo>
                  <a:lnTo>
                    <a:pt x="1090" y="1045"/>
                  </a:lnTo>
                  <a:lnTo>
                    <a:pt x="1091" y="1039"/>
                  </a:lnTo>
                  <a:lnTo>
                    <a:pt x="1090" y="1033"/>
                  </a:lnTo>
                  <a:lnTo>
                    <a:pt x="1089" y="1028"/>
                  </a:lnTo>
                  <a:lnTo>
                    <a:pt x="1089" y="1028"/>
                  </a:lnTo>
                  <a:lnTo>
                    <a:pt x="1088" y="1025"/>
                  </a:lnTo>
                  <a:lnTo>
                    <a:pt x="1086" y="1023"/>
                  </a:lnTo>
                  <a:lnTo>
                    <a:pt x="1081" y="1020"/>
                  </a:lnTo>
                  <a:lnTo>
                    <a:pt x="1076" y="1018"/>
                  </a:lnTo>
                  <a:lnTo>
                    <a:pt x="1069" y="1016"/>
                  </a:lnTo>
                  <a:lnTo>
                    <a:pt x="1062" y="1014"/>
                  </a:lnTo>
                  <a:lnTo>
                    <a:pt x="1057" y="1010"/>
                  </a:lnTo>
                  <a:lnTo>
                    <a:pt x="1052" y="1005"/>
                  </a:lnTo>
                  <a:lnTo>
                    <a:pt x="1050" y="1002"/>
                  </a:lnTo>
                  <a:lnTo>
                    <a:pt x="1049" y="998"/>
                  </a:lnTo>
                  <a:lnTo>
                    <a:pt x="1049" y="998"/>
                  </a:lnTo>
                  <a:lnTo>
                    <a:pt x="1045" y="985"/>
                  </a:lnTo>
                  <a:lnTo>
                    <a:pt x="1043" y="979"/>
                  </a:lnTo>
                  <a:lnTo>
                    <a:pt x="1044" y="977"/>
                  </a:lnTo>
                  <a:lnTo>
                    <a:pt x="1045" y="975"/>
                  </a:lnTo>
                  <a:lnTo>
                    <a:pt x="1051" y="968"/>
                  </a:lnTo>
                  <a:lnTo>
                    <a:pt x="1051" y="968"/>
                  </a:lnTo>
                  <a:lnTo>
                    <a:pt x="1054" y="963"/>
                  </a:lnTo>
                  <a:lnTo>
                    <a:pt x="1056" y="958"/>
                  </a:lnTo>
                  <a:lnTo>
                    <a:pt x="1057" y="953"/>
                  </a:lnTo>
                  <a:lnTo>
                    <a:pt x="1057" y="948"/>
                  </a:lnTo>
                  <a:lnTo>
                    <a:pt x="1055" y="943"/>
                  </a:lnTo>
                  <a:lnTo>
                    <a:pt x="1053" y="939"/>
                  </a:lnTo>
                  <a:lnTo>
                    <a:pt x="1049" y="935"/>
                  </a:lnTo>
                  <a:lnTo>
                    <a:pt x="1045" y="931"/>
                  </a:lnTo>
                  <a:lnTo>
                    <a:pt x="1045" y="931"/>
                  </a:lnTo>
                  <a:lnTo>
                    <a:pt x="1024" y="913"/>
                  </a:lnTo>
                  <a:lnTo>
                    <a:pt x="1019" y="909"/>
                  </a:lnTo>
                  <a:lnTo>
                    <a:pt x="1013" y="905"/>
                  </a:lnTo>
                  <a:lnTo>
                    <a:pt x="1008" y="902"/>
                  </a:lnTo>
                  <a:lnTo>
                    <a:pt x="1002" y="901"/>
                  </a:lnTo>
                  <a:lnTo>
                    <a:pt x="1002" y="901"/>
                  </a:lnTo>
                  <a:lnTo>
                    <a:pt x="990" y="901"/>
                  </a:lnTo>
                  <a:lnTo>
                    <a:pt x="980" y="901"/>
                  </a:lnTo>
                  <a:lnTo>
                    <a:pt x="976" y="900"/>
                  </a:lnTo>
                  <a:lnTo>
                    <a:pt x="973" y="899"/>
                  </a:lnTo>
                  <a:lnTo>
                    <a:pt x="972" y="896"/>
                  </a:lnTo>
                  <a:lnTo>
                    <a:pt x="972" y="891"/>
                  </a:lnTo>
                  <a:lnTo>
                    <a:pt x="972" y="891"/>
                  </a:lnTo>
                  <a:lnTo>
                    <a:pt x="974" y="886"/>
                  </a:lnTo>
                  <a:lnTo>
                    <a:pt x="976" y="883"/>
                  </a:lnTo>
                  <a:lnTo>
                    <a:pt x="978" y="880"/>
                  </a:lnTo>
                  <a:lnTo>
                    <a:pt x="983" y="879"/>
                  </a:lnTo>
                  <a:lnTo>
                    <a:pt x="987" y="878"/>
                  </a:lnTo>
                  <a:lnTo>
                    <a:pt x="992" y="878"/>
                  </a:lnTo>
                  <a:lnTo>
                    <a:pt x="1003" y="881"/>
                  </a:lnTo>
                  <a:lnTo>
                    <a:pt x="1003" y="881"/>
                  </a:lnTo>
                  <a:lnTo>
                    <a:pt x="1011" y="883"/>
                  </a:lnTo>
                  <a:lnTo>
                    <a:pt x="1011" y="883"/>
                  </a:lnTo>
                  <a:lnTo>
                    <a:pt x="1010" y="876"/>
                  </a:lnTo>
                  <a:lnTo>
                    <a:pt x="1008" y="869"/>
                  </a:lnTo>
                  <a:lnTo>
                    <a:pt x="1006" y="863"/>
                  </a:lnTo>
                  <a:lnTo>
                    <a:pt x="1003" y="857"/>
                  </a:lnTo>
                  <a:lnTo>
                    <a:pt x="996" y="847"/>
                  </a:lnTo>
                  <a:lnTo>
                    <a:pt x="989" y="839"/>
                  </a:lnTo>
                  <a:lnTo>
                    <a:pt x="989" y="83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8" name="Freeform 327">
              <a:extLst>
                <a:ext uri="{FF2B5EF4-FFF2-40B4-BE49-F238E27FC236}">
                  <a16:creationId xmlns:a16="http://schemas.microsoft.com/office/drawing/2014/main" id="{C13688E5-FE68-475A-88B8-9A5F1E731C55}"/>
                </a:ext>
              </a:extLst>
            </p:cNvPr>
            <p:cNvSpPr>
              <a:spLocks/>
            </p:cNvSpPr>
            <p:nvPr/>
          </p:nvSpPr>
          <p:spPr bwMode="auto">
            <a:xfrm>
              <a:off x="3259469" y="6431151"/>
              <a:ext cx="18932" cy="16819"/>
            </a:xfrm>
            <a:custGeom>
              <a:avLst/>
              <a:gdLst>
                <a:gd name="T0" fmla="*/ 20 w 41"/>
                <a:gd name="T1" fmla="*/ 0 h 35"/>
                <a:gd name="T2" fmla="*/ 20 w 41"/>
                <a:gd name="T3" fmla="*/ 0 h 35"/>
                <a:gd name="T4" fmla="*/ 12 w 41"/>
                <a:gd name="T5" fmla="*/ 0 h 35"/>
                <a:gd name="T6" fmla="*/ 6 w 41"/>
                <a:gd name="T7" fmla="*/ 0 h 35"/>
                <a:gd name="T8" fmla="*/ 4 w 41"/>
                <a:gd name="T9" fmla="*/ 1 h 35"/>
                <a:gd name="T10" fmla="*/ 2 w 41"/>
                <a:gd name="T11" fmla="*/ 3 h 35"/>
                <a:gd name="T12" fmla="*/ 2 w 41"/>
                <a:gd name="T13" fmla="*/ 3 h 35"/>
                <a:gd name="T14" fmla="*/ 0 w 41"/>
                <a:gd name="T15" fmla="*/ 7 h 35"/>
                <a:gd name="T16" fmla="*/ 0 w 41"/>
                <a:gd name="T17" fmla="*/ 11 h 35"/>
                <a:gd name="T18" fmla="*/ 1 w 41"/>
                <a:gd name="T19" fmla="*/ 16 h 35"/>
                <a:gd name="T20" fmla="*/ 4 w 41"/>
                <a:gd name="T21" fmla="*/ 21 h 35"/>
                <a:gd name="T22" fmla="*/ 4 w 41"/>
                <a:gd name="T23" fmla="*/ 21 h 35"/>
                <a:gd name="T24" fmla="*/ 7 w 41"/>
                <a:gd name="T25" fmla="*/ 26 h 35"/>
                <a:gd name="T26" fmla="*/ 10 w 41"/>
                <a:gd name="T27" fmla="*/ 31 h 35"/>
                <a:gd name="T28" fmla="*/ 12 w 41"/>
                <a:gd name="T29" fmla="*/ 33 h 35"/>
                <a:gd name="T30" fmla="*/ 14 w 41"/>
                <a:gd name="T31" fmla="*/ 34 h 35"/>
                <a:gd name="T32" fmla="*/ 17 w 41"/>
                <a:gd name="T33" fmla="*/ 35 h 35"/>
                <a:gd name="T34" fmla="*/ 22 w 41"/>
                <a:gd name="T35" fmla="*/ 35 h 35"/>
                <a:gd name="T36" fmla="*/ 22 w 41"/>
                <a:gd name="T37" fmla="*/ 35 h 35"/>
                <a:gd name="T38" fmla="*/ 27 w 41"/>
                <a:gd name="T39" fmla="*/ 35 h 35"/>
                <a:gd name="T40" fmla="*/ 32 w 41"/>
                <a:gd name="T41" fmla="*/ 34 h 35"/>
                <a:gd name="T42" fmla="*/ 36 w 41"/>
                <a:gd name="T43" fmla="*/ 32 h 35"/>
                <a:gd name="T44" fmla="*/ 39 w 41"/>
                <a:gd name="T45" fmla="*/ 30 h 35"/>
                <a:gd name="T46" fmla="*/ 40 w 41"/>
                <a:gd name="T47" fmla="*/ 27 h 35"/>
                <a:gd name="T48" fmla="*/ 41 w 41"/>
                <a:gd name="T49" fmla="*/ 25 h 35"/>
                <a:gd name="T50" fmla="*/ 39 w 41"/>
                <a:gd name="T51" fmla="*/ 22 h 35"/>
                <a:gd name="T52" fmla="*/ 35 w 41"/>
                <a:gd name="T53" fmla="*/ 20 h 35"/>
                <a:gd name="T54" fmla="*/ 35 w 41"/>
                <a:gd name="T55" fmla="*/ 20 h 35"/>
                <a:gd name="T56" fmla="*/ 31 w 41"/>
                <a:gd name="T57" fmla="*/ 18 h 35"/>
                <a:gd name="T58" fmla="*/ 29 w 41"/>
                <a:gd name="T59" fmla="*/ 15 h 35"/>
                <a:gd name="T60" fmla="*/ 27 w 41"/>
                <a:gd name="T61" fmla="*/ 11 h 35"/>
                <a:gd name="T62" fmla="*/ 26 w 41"/>
                <a:gd name="T63" fmla="*/ 8 h 35"/>
                <a:gd name="T64" fmla="*/ 24 w 41"/>
                <a:gd name="T65" fmla="*/ 3 h 35"/>
                <a:gd name="T66" fmla="*/ 23 w 41"/>
                <a:gd name="T67" fmla="*/ 1 h 35"/>
                <a:gd name="T68" fmla="*/ 20 w 41"/>
                <a:gd name="T69" fmla="*/ 0 h 35"/>
                <a:gd name="T70" fmla="*/ 20 w 41"/>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35">
                  <a:moveTo>
                    <a:pt x="20" y="0"/>
                  </a:moveTo>
                  <a:lnTo>
                    <a:pt x="20" y="0"/>
                  </a:lnTo>
                  <a:lnTo>
                    <a:pt x="12" y="0"/>
                  </a:lnTo>
                  <a:lnTo>
                    <a:pt x="6" y="0"/>
                  </a:lnTo>
                  <a:lnTo>
                    <a:pt x="4" y="1"/>
                  </a:lnTo>
                  <a:lnTo>
                    <a:pt x="2" y="3"/>
                  </a:lnTo>
                  <a:lnTo>
                    <a:pt x="2" y="3"/>
                  </a:lnTo>
                  <a:lnTo>
                    <a:pt x="0" y="7"/>
                  </a:lnTo>
                  <a:lnTo>
                    <a:pt x="0" y="11"/>
                  </a:lnTo>
                  <a:lnTo>
                    <a:pt x="1" y="16"/>
                  </a:lnTo>
                  <a:lnTo>
                    <a:pt x="4" y="21"/>
                  </a:lnTo>
                  <a:lnTo>
                    <a:pt x="4" y="21"/>
                  </a:lnTo>
                  <a:lnTo>
                    <a:pt x="7" y="26"/>
                  </a:lnTo>
                  <a:lnTo>
                    <a:pt x="10" y="31"/>
                  </a:lnTo>
                  <a:lnTo>
                    <a:pt x="12" y="33"/>
                  </a:lnTo>
                  <a:lnTo>
                    <a:pt x="14" y="34"/>
                  </a:lnTo>
                  <a:lnTo>
                    <a:pt x="17" y="35"/>
                  </a:lnTo>
                  <a:lnTo>
                    <a:pt x="22" y="35"/>
                  </a:lnTo>
                  <a:lnTo>
                    <a:pt x="22" y="35"/>
                  </a:lnTo>
                  <a:lnTo>
                    <a:pt x="27" y="35"/>
                  </a:lnTo>
                  <a:lnTo>
                    <a:pt x="32" y="34"/>
                  </a:lnTo>
                  <a:lnTo>
                    <a:pt x="36" y="32"/>
                  </a:lnTo>
                  <a:lnTo>
                    <a:pt x="39" y="30"/>
                  </a:lnTo>
                  <a:lnTo>
                    <a:pt x="40" y="27"/>
                  </a:lnTo>
                  <a:lnTo>
                    <a:pt x="41" y="25"/>
                  </a:lnTo>
                  <a:lnTo>
                    <a:pt x="39" y="22"/>
                  </a:lnTo>
                  <a:lnTo>
                    <a:pt x="35" y="20"/>
                  </a:lnTo>
                  <a:lnTo>
                    <a:pt x="35" y="20"/>
                  </a:lnTo>
                  <a:lnTo>
                    <a:pt x="31" y="18"/>
                  </a:lnTo>
                  <a:lnTo>
                    <a:pt x="29" y="15"/>
                  </a:lnTo>
                  <a:lnTo>
                    <a:pt x="27" y="11"/>
                  </a:lnTo>
                  <a:lnTo>
                    <a:pt x="26" y="8"/>
                  </a:lnTo>
                  <a:lnTo>
                    <a:pt x="24" y="3"/>
                  </a:lnTo>
                  <a:lnTo>
                    <a:pt x="23" y="1"/>
                  </a:lnTo>
                  <a:lnTo>
                    <a:pt x="20" y="0"/>
                  </a:lnTo>
                  <a:lnTo>
                    <a:pt x="20"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29" name="Freeform 5">
              <a:extLst>
                <a:ext uri="{FF2B5EF4-FFF2-40B4-BE49-F238E27FC236}">
                  <a16:creationId xmlns:a16="http://schemas.microsoft.com/office/drawing/2014/main" id="{CD67A614-8B23-4293-A11D-A0C95DE74C5D}"/>
                </a:ext>
              </a:extLst>
            </p:cNvPr>
            <p:cNvSpPr>
              <a:spLocks/>
            </p:cNvSpPr>
            <p:nvPr/>
          </p:nvSpPr>
          <p:spPr bwMode="auto">
            <a:xfrm>
              <a:off x="8450132" y="5044499"/>
              <a:ext cx="1130724" cy="925059"/>
            </a:xfrm>
            <a:custGeom>
              <a:avLst/>
              <a:gdLst>
                <a:gd name="T0" fmla="*/ 235 w 2630"/>
                <a:gd name="T1" fmla="*/ 667 h 1977"/>
                <a:gd name="T2" fmla="*/ 84 w 2630"/>
                <a:gd name="T3" fmla="*/ 735 h 1977"/>
                <a:gd name="T4" fmla="*/ 42 w 2630"/>
                <a:gd name="T5" fmla="*/ 872 h 1977"/>
                <a:gd name="T6" fmla="*/ 75 w 2630"/>
                <a:gd name="T7" fmla="*/ 1053 h 1977"/>
                <a:gd name="T8" fmla="*/ 45 w 2630"/>
                <a:gd name="T9" fmla="*/ 1057 h 1977"/>
                <a:gd name="T10" fmla="*/ 78 w 2630"/>
                <a:gd name="T11" fmla="*/ 1155 h 1977"/>
                <a:gd name="T12" fmla="*/ 182 w 2630"/>
                <a:gd name="T13" fmla="*/ 1444 h 1977"/>
                <a:gd name="T14" fmla="*/ 135 w 2630"/>
                <a:gd name="T15" fmla="*/ 1570 h 1977"/>
                <a:gd name="T16" fmla="*/ 322 w 2630"/>
                <a:gd name="T17" fmla="*/ 1672 h 1977"/>
                <a:gd name="T18" fmla="*/ 518 w 2630"/>
                <a:gd name="T19" fmla="*/ 1588 h 1977"/>
                <a:gd name="T20" fmla="*/ 641 w 2630"/>
                <a:gd name="T21" fmla="*/ 1586 h 1977"/>
                <a:gd name="T22" fmla="*/ 745 w 2630"/>
                <a:gd name="T23" fmla="*/ 1519 h 1977"/>
                <a:gd name="T24" fmla="*/ 1093 w 2630"/>
                <a:gd name="T25" fmla="*/ 1428 h 1977"/>
                <a:gd name="T26" fmla="*/ 1285 w 2630"/>
                <a:gd name="T27" fmla="*/ 1449 h 1977"/>
                <a:gd name="T28" fmla="*/ 1375 w 2630"/>
                <a:gd name="T29" fmla="*/ 1529 h 1977"/>
                <a:gd name="T30" fmla="*/ 1494 w 2630"/>
                <a:gd name="T31" fmla="*/ 1659 h 1977"/>
                <a:gd name="T32" fmla="*/ 1609 w 2630"/>
                <a:gd name="T33" fmla="*/ 1530 h 1977"/>
                <a:gd name="T34" fmla="*/ 1569 w 2630"/>
                <a:gd name="T35" fmla="*/ 1654 h 1977"/>
                <a:gd name="T36" fmla="*/ 1593 w 2630"/>
                <a:gd name="T37" fmla="*/ 1682 h 1977"/>
                <a:gd name="T38" fmla="*/ 1648 w 2630"/>
                <a:gd name="T39" fmla="*/ 1659 h 1977"/>
                <a:gd name="T40" fmla="*/ 1696 w 2630"/>
                <a:gd name="T41" fmla="*/ 1731 h 1977"/>
                <a:gd name="T42" fmla="*/ 1741 w 2630"/>
                <a:gd name="T43" fmla="*/ 1848 h 1977"/>
                <a:gd name="T44" fmla="*/ 1897 w 2630"/>
                <a:gd name="T45" fmla="*/ 1919 h 1977"/>
                <a:gd name="T46" fmla="*/ 2043 w 2630"/>
                <a:gd name="T47" fmla="*/ 1906 h 1977"/>
                <a:gd name="T48" fmla="*/ 2098 w 2630"/>
                <a:gd name="T49" fmla="*/ 1904 h 1977"/>
                <a:gd name="T50" fmla="*/ 2169 w 2630"/>
                <a:gd name="T51" fmla="*/ 1959 h 1977"/>
                <a:gd name="T52" fmla="*/ 2378 w 2630"/>
                <a:gd name="T53" fmla="*/ 1865 h 1977"/>
                <a:gd name="T54" fmla="*/ 2452 w 2630"/>
                <a:gd name="T55" fmla="*/ 1667 h 1977"/>
                <a:gd name="T56" fmla="*/ 2567 w 2630"/>
                <a:gd name="T57" fmla="*/ 1446 h 1977"/>
                <a:gd name="T58" fmla="*/ 2615 w 2630"/>
                <a:gd name="T59" fmla="*/ 1241 h 1977"/>
                <a:gd name="T60" fmla="*/ 2600 w 2630"/>
                <a:gd name="T61" fmla="*/ 1073 h 1977"/>
                <a:gd name="T62" fmla="*/ 2602 w 2630"/>
                <a:gd name="T63" fmla="*/ 945 h 1977"/>
                <a:gd name="T64" fmla="*/ 2525 w 2630"/>
                <a:gd name="T65" fmla="*/ 902 h 1977"/>
                <a:gd name="T66" fmla="*/ 2448 w 2630"/>
                <a:gd name="T67" fmla="*/ 818 h 1977"/>
                <a:gd name="T68" fmla="*/ 2383 w 2630"/>
                <a:gd name="T69" fmla="*/ 784 h 1977"/>
                <a:gd name="T70" fmla="*/ 2327 w 2630"/>
                <a:gd name="T71" fmla="*/ 644 h 1977"/>
                <a:gd name="T72" fmla="*/ 2167 w 2630"/>
                <a:gd name="T73" fmla="*/ 555 h 1977"/>
                <a:gd name="T74" fmla="*/ 2137 w 2630"/>
                <a:gd name="T75" fmla="*/ 428 h 1977"/>
                <a:gd name="T76" fmla="*/ 2047 w 2630"/>
                <a:gd name="T77" fmla="*/ 241 h 1977"/>
                <a:gd name="T78" fmla="*/ 1978 w 2630"/>
                <a:gd name="T79" fmla="*/ 170 h 1977"/>
                <a:gd name="T80" fmla="*/ 1936 w 2630"/>
                <a:gd name="T81" fmla="*/ 32 h 1977"/>
                <a:gd name="T82" fmla="*/ 1871 w 2630"/>
                <a:gd name="T83" fmla="*/ 85 h 1977"/>
                <a:gd name="T84" fmla="*/ 1841 w 2630"/>
                <a:gd name="T85" fmla="*/ 200 h 1977"/>
                <a:gd name="T86" fmla="*/ 1839 w 2630"/>
                <a:gd name="T87" fmla="*/ 326 h 1977"/>
                <a:gd name="T88" fmla="*/ 1723 w 2630"/>
                <a:gd name="T89" fmla="*/ 450 h 1977"/>
                <a:gd name="T90" fmla="*/ 1570 w 2630"/>
                <a:gd name="T91" fmla="*/ 343 h 1977"/>
                <a:gd name="T92" fmla="*/ 1460 w 2630"/>
                <a:gd name="T93" fmla="*/ 266 h 1977"/>
                <a:gd name="T94" fmla="*/ 1491 w 2630"/>
                <a:gd name="T95" fmla="*/ 176 h 1977"/>
                <a:gd name="T96" fmla="*/ 1545 w 2630"/>
                <a:gd name="T97" fmla="*/ 94 h 1977"/>
                <a:gd name="T98" fmla="*/ 1481 w 2630"/>
                <a:gd name="T99" fmla="*/ 92 h 1977"/>
                <a:gd name="T100" fmla="*/ 1335 w 2630"/>
                <a:gd name="T101" fmla="*/ 62 h 1977"/>
                <a:gd name="T102" fmla="*/ 1191 w 2630"/>
                <a:gd name="T103" fmla="*/ 97 h 1977"/>
                <a:gd name="T104" fmla="*/ 1087 w 2630"/>
                <a:gd name="T105" fmla="*/ 206 h 1977"/>
                <a:gd name="T106" fmla="*/ 1050 w 2630"/>
                <a:gd name="T107" fmla="*/ 276 h 1977"/>
                <a:gd name="T108" fmla="*/ 984 w 2630"/>
                <a:gd name="T109" fmla="*/ 254 h 1977"/>
                <a:gd name="T110" fmla="*/ 867 w 2630"/>
                <a:gd name="T111" fmla="*/ 212 h 1977"/>
                <a:gd name="T112" fmla="*/ 814 w 2630"/>
                <a:gd name="T113" fmla="*/ 233 h 1977"/>
                <a:gd name="T114" fmla="*/ 757 w 2630"/>
                <a:gd name="T115" fmla="*/ 304 h 1977"/>
                <a:gd name="T116" fmla="*/ 732 w 2630"/>
                <a:gd name="T117" fmla="*/ 363 h 1977"/>
                <a:gd name="T118" fmla="*/ 691 w 2630"/>
                <a:gd name="T119" fmla="*/ 379 h 1977"/>
                <a:gd name="T120" fmla="*/ 669 w 2630"/>
                <a:gd name="T121" fmla="*/ 412 h 1977"/>
                <a:gd name="T122" fmla="*/ 609 w 2630"/>
                <a:gd name="T123" fmla="*/ 418 h 1977"/>
                <a:gd name="T124" fmla="*/ 556 w 2630"/>
                <a:gd name="T125" fmla="*/ 546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0" h="1977">
                  <a:moveTo>
                    <a:pt x="464" y="614"/>
                  </a:moveTo>
                  <a:lnTo>
                    <a:pt x="464" y="614"/>
                  </a:lnTo>
                  <a:lnTo>
                    <a:pt x="448" y="617"/>
                  </a:lnTo>
                  <a:lnTo>
                    <a:pt x="433" y="619"/>
                  </a:lnTo>
                  <a:lnTo>
                    <a:pt x="415" y="620"/>
                  </a:lnTo>
                  <a:lnTo>
                    <a:pt x="415" y="620"/>
                  </a:lnTo>
                  <a:lnTo>
                    <a:pt x="400" y="621"/>
                  </a:lnTo>
                  <a:lnTo>
                    <a:pt x="394" y="622"/>
                  </a:lnTo>
                  <a:lnTo>
                    <a:pt x="389" y="623"/>
                  </a:lnTo>
                  <a:lnTo>
                    <a:pt x="380" y="628"/>
                  </a:lnTo>
                  <a:lnTo>
                    <a:pt x="368" y="634"/>
                  </a:lnTo>
                  <a:lnTo>
                    <a:pt x="368" y="634"/>
                  </a:lnTo>
                  <a:lnTo>
                    <a:pt x="362" y="637"/>
                  </a:lnTo>
                  <a:lnTo>
                    <a:pt x="355" y="638"/>
                  </a:lnTo>
                  <a:lnTo>
                    <a:pt x="343" y="639"/>
                  </a:lnTo>
                  <a:lnTo>
                    <a:pt x="337" y="639"/>
                  </a:lnTo>
                  <a:lnTo>
                    <a:pt x="331" y="640"/>
                  </a:lnTo>
                  <a:lnTo>
                    <a:pt x="326" y="643"/>
                  </a:lnTo>
                  <a:lnTo>
                    <a:pt x="322" y="648"/>
                  </a:lnTo>
                  <a:lnTo>
                    <a:pt x="322" y="648"/>
                  </a:lnTo>
                  <a:lnTo>
                    <a:pt x="318" y="654"/>
                  </a:lnTo>
                  <a:lnTo>
                    <a:pt x="314" y="658"/>
                  </a:lnTo>
                  <a:lnTo>
                    <a:pt x="309" y="662"/>
                  </a:lnTo>
                  <a:lnTo>
                    <a:pt x="304" y="666"/>
                  </a:lnTo>
                  <a:lnTo>
                    <a:pt x="298" y="668"/>
                  </a:lnTo>
                  <a:lnTo>
                    <a:pt x="291" y="669"/>
                  </a:lnTo>
                  <a:lnTo>
                    <a:pt x="282" y="669"/>
                  </a:lnTo>
                  <a:lnTo>
                    <a:pt x="273" y="668"/>
                  </a:lnTo>
                  <a:lnTo>
                    <a:pt x="273" y="668"/>
                  </a:lnTo>
                  <a:lnTo>
                    <a:pt x="263" y="667"/>
                  </a:lnTo>
                  <a:lnTo>
                    <a:pt x="253" y="666"/>
                  </a:lnTo>
                  <a:lnTo>
                    <a:pt x="244" y="666"/>
                  </a:lnTo>
                  <a:lnTo>
                    <a:pt x="235" y="667"/>
                  </a:lnTo>
                  <a:lnTo>
                    <a:pt x="226" y="669"/>
                  </a:lnTo>
                  <a:lnTo>
                    <a:pt x="219" y="672"/>
                  </a:lnTo>
                  <a:lnTo>
                    <a:pt x="212" y="675"/>
                  </a:lnTo>
                  <a:lnTo>
                    <a:pt x="207" y="680"/>
                  </a:lnTo>
                  <a:lnTo>
                    <a:pt x="207" y="680"/>
                  </a:lnTo>
                  <a:lnTo>
                    <a:pt x="199" y="690"/>
                  </a:lnTo>
                  <a:lnTo>
                    <a:pt x="191" y="697"/>
                  </a:lnTo>
                  <a:lnTo>
                    <a:pt x="181" y="704"/>
                  </a:lnTo>
                  <a:lnTo>
                    <a:pt x="166" y="713"/>
                  </a:lnTo>
                  <a:lnTo>
                    <a:pt x="166" y="713"/>
                  </a:lnTo>
                  <a:lnTo>
                    <a:pt x="148" y="724"/>
                  </a:lnTo>
                  <a:lnTo>
                    <a:pt x="130" y="736"/>
                  </a:lnTo>
                  <a:lnTo>
                    <a:pt x="122" y="742"/>
                  </a:lnTo>
                  <a:lnTo>
                    <a:pt x="115" y="748"/>
                  </a:lnTo>
                  <a:lnTo>
                    <a:pt x="109" y="754"/>
                  </a:lnTo>
                  <a:lnTo>
                    <a:pt x="105" y="761"/>
                  </a:lnTo>
                  <a:lnTo>
                    <a:pt x="105" y="761"/>
                  </a:lnTo>
                  <a:lnTo>
                    <a:pt x="102" y="767"/>
                  </a:lnTo>
                  <a:lnTo>
                    <a:pt x="98" y="773"/>
                  </a:lnTo>
                  <a:lnTo>
                    <a:pt x="94" y="777"/>
                  </a:lnTo>
                  <a:lnTo>
                    <a:pt x="91" y="780"/>
                  </a:lnTo>
                  <a:lnTo>
                    <a:pt x="87" y="781"/>
                  </a:lnTo>
                  <a:lnTo>
                    <a:pt x="84" y="781"/>
                  </a:lnTo>
                  <a:lnTo>
                    <a:pt x="82" y="778"/>
                  </a:lnTo>
                  <a:lnTo>
                    <a:pt x="81" y="774"/>
                  </a:lnTo>
                  <a:lnTo>
                    <a:pt x="81" y="774"/>
                  </a:lnTo>
                  <a:lnTo>
                    <a:pt x="81" y="767"/>
                  </a:lnTo>
                  <a:lnTo>
                    <a:pt x="82" y="761"/>
                  </a:lnTo>
                  <a:lnTo>
                    <a:pt x="85" y="747"/>
                  </a:lnTo>
                  <a:lnTo>
                    <a:pt x="86" y="742"/>
                  </a:lnTo>
                  <a:lnTo>
                    <a:pt x="86" y="737"/>
                  </a:lnTo>
                  <a:lnTo>
                    <a:pt x="85" y="736"/>
                  </a:lnTo>
                  <a:lnTo>
                    <a:pt x="84" y="735"/>
                  </a:lnTo>
                  <a:lnTo>
                    <a:pt x="82" y="735"/>
                  </a:lnTo>
                  <a:lnTo>
                    <a:pt x="79" y="735"/>
                  </a:lnTo>
                  <a:lnTo>
                    <a:pt x="79" y="735"/>
                  </a:lnTo>
                  <a:lnTo>
                    <a:pt x="69" y="738"/>
                  </a:lnTo>
                  <a:lnTo>
                    <a:pt x="66" y="740"/>
                  </a:lnTo>
                  <a:lnTo>
                    <a:pt x="63" y="743"/>
                  </a:lnTo>
                  <a:lnTo>
                    <a:pt x="61" y="746"/>
                  </a:lnTo>
                  <a:lnTo>
                    <a:pt x="60" y="751"/>
                  </a:lnTo>
                  <a:lnTo>
                    <a:pt x="59" y="763"/>
                  </a:lnTo>
                  <a:lnTo>
                    <a:pt x="59" y="763"/>
                  </a:lnTo>
                  <a:lnTo>
                    <a:pt x="58" y="770"/>
                  </a:lnTo>
                  <a:lnTo>
                    <a:pt x="56" y="776"/>
                  </a:lnTo>
                  <a:lnTo>
                    <a:pt x="53" y="780"/>
                  </a:lnTo>
                  <a:lnTo>
                    <a:pt x="49" y="784"/>
                  </a:lnTo>
                  <a:lnTo>
                    <a:pt x="46" y="787"/>
                  </a:lnTo>
                  <a:lnTo>
                    <a:pt x="45" y="791"/>
                  </a:lnTo>
                  <a:lnTo>
                    <a:pt x="45" y="796"/>
                  </a:lnTo>
                  <a:lnTo>
                    <a:pt x="47" y="802"/>
                  </a:lnTo>
                  <a:lnTo>
                    <a:pt x="47" y="802"/>
                  </a:lnTo>
                  <a:lnTo>
                    <a:pt x="50" y="807"/>
                  </a:lnTo>
                  <a:lnTo>
                    <a:pt x="53" y="809"/>
                  </a:lnTo>
                  <a:lnTo>
                    <a:pt x="54" y="810"/>
                  </a:lnTo>
                  <a:lnTo>
                    <a:pt x="55" y="810"/>
                  </a:lnTo>
                  <a:lnTo>
                    <a:pt x="56" y="810"/>
                  </a:lnTo>
                  <a:lnTo>
                    <a:pt x="56" y="811"/>
                  </a:lnTo>
                  <a:lnTo>
                    <a:pt x="57" y="820"/>
                  </a:lnTo>
                  <a:lnTo>
                    <a:pt x="57" y="820"/>
                  </a:lnTo>
                  <a:lnTo>
                    <a:pt x="57" y="828"/>
                  </a:lnTo>
                  <a:lnTo>
                    <a:pt x="57" y="835"/>
                  </a:lnTo>
                  <a:lnTo>
                    <a:pt x="55" y="842"/>
                  </a:lnTo>
                  <a:lnTo>
                    <a:pt x="53" y="849"/>
                  </a:lnTo>
                  <a:lnTo>
                    <a:pt x="48" y="862"/>
                  </a:lnTo>
                  <a:lnTo>
                    <a:pt x="42" y="872"/>
                  </a:lnTo>
                  <a:lnTo>
                    <a:pt x="42" y="872"/>
                  </a:lnTo>
                  <a:lnTo>
                    <a:pt x="37" y="881"/>
                  </a:lnTo>
                  <a:lnTo>
                    <a:pt x="33" y="891"/>
                  </a:lnTo>
                  <a:lnTo>
                    <a:pt x="31" y="900"/>
                  </a:lnTo>
                  <a:lnTo>
                    <a:pt x="30" y="909"/>
                  </a:lnTo>
                  <a:lnTo>
                    <a:pt x="30" y="909"/>
                  </a:lnTo>
                  <a:lnTo>
                    <a:pt x="31" y="914"/>
                  </a:lnTo>
                  <a:lnTo>
                    <a:pt x="32" y="919"/>
                  </a:lnTo>
                  <a:lnTo>
                    <a:pt x="38" y="929"/>
                  </a:lnTo>
                  <a:lnTo>
                    <a:pt x="45" y="940"/>
                  </a:lnTo>
                  <a:lnTo>
                    <a:pt x="48" y="947"/>
                  </a:lnTo>
                  <a:lnTo>
                    <a:pt x="50" y="953"/>
                  </a:lnTo>
                  <a:lnTo>
                    <a:pt x="50" y="953"/>
                  </a:lnTo>
                  <a:lnTo>
                    <a:pt x="55" y="965"/>
                  </a:lnTo>
                  <a:lnTo>
                    <a:pt x="60" y="975"/>
                  </a:lnTo>
                  <a:lnTo>
                    <a:pt x="65" y="984"/>
                  </a:lnTo>
                  <a:lnTo>
                    <a:pt x="69" y="992"/>
                  </a:lnTo>
                  <a:lnTo>
                    <a:pt x="69" y="992"/>
                  </a:lnTo>
                  <a:lnTo>
                    <a:pt x="70" y="995"/>
                  </a:lnTo>
                  <a:lnTo>
                    <a:pt x="72" y="997"/>
                  </a:lnTo>
                  <a:lnTo>
                    <a:pt x="77" y="1001"/>
                  </a:lnTo>
                  <a:lnTo>
                    <a:pt x="79" y="1003"/>
                  </a:lnTo>
                  <a:lnTo>
                    <a:pt x="81" y="1006"/>
                  </a:lnTo>
                  <a:lnTo>
                    <a:pt x="82" y="1011"/>
                  </a:lnTo>
                  <a:lnTo>
                    <a:pt x="83" y="1018"/>
                  </a:lnTo>
                  <a:lnTo>
                    <a:pt x="83" y="1018"/>
                  </a:lnTo>
                  <a:lnTo>
                    <a:pt x="83" y="1034"/>
                  </a:lnTo>
                  <a:lnTo>
                    <a:pt x="83" y="1046"/>
                  </a:lnTo>
                  <a:lnTo>
                    <a:pt x="82" y="1050"/>
                  </a:lnTo>
                  <a:lnTo>
                    <a:pt x="80" y="1053"/>
                  </a:lnTo>
                  <a:lnTo>
                    <a:pt x="78" y="1054"/>
                  </a:lnTo>
                  <a:lnTo>
                    <a:pt x="75" y="1053"/>
                  </a:lnTo>
                  <a:lnTo>
                    <a:pt x="75" y="1053"/>
                  </a:lnTo>
                  <a:lnTo>
                    <a:pt x="72" y="1051"/>
                  </a:lnTo>
                  <a:lnTo>
                    <a:pt x="71" y="1048"/>
                  </a:lnTo>
                  <a:lnTo>
                    <a:pt x="70" y="1042"/>
                  </a:lnTo>
                  <a:lnTo>
                    <a:pt x="69" y="1035"/>
                  </a:lnTo>
                  <a:lnTo>
                    <a:pt x="67" y="1031"/>
                  </a:lnTo>
                  <a:lnTo>
                    <a:pt x="65" y="1026"/>
                  </a:lnTo>
                  <a:lnTo>
                    <a:pt x="65" y="1026"/>
                  </a:lnTo>
                  <a:lnTo>
                    <a:pt x="55" y="1012"/>
                  </a:lnTo>
                  <a:lnTo>
                    <a:pt x="50" y="1007"/>
                  </a:lnTo>
                  <a:lnTo>
                    <a:pt x="48" y="1006"/>
                  </a:lnTo>
                  <a:lnTo>
                    <a:pt x="45" y="1005"/>
                  </a:lnTo>
                  <a:lnTo>
                    <a:pt x="45" y="1005"/>
                  </a:lnTo>
                  <a:lnTo>
                    <a:pt x="42" y="1005"/>
                  </a:lnTo>
                  <a:lnTo>
                    <a:pt x="40" y="1006"/>
                  </a:lnTo>
                  <a:lnTo>
                    <a:pt x="38" y="1008"/>
                  </a:lnTo>
                  <a:lnTo>
                    <a:pt x="38" y="1011"/>
                  </a:lnTo>
                  <a:lnTo>
                    <a:pt x="38" y="1014"/>
                  </a:lnTo>
                  <a:lnTo>
                    <a:pt x="38" y="1017"/>
                  </a:lnTo>
                  <a:lnTo>
                    <a:pt x="40" y="1020"/>
                  </a:lnTo>
                  <a:lnTo>
                    <a:pt x="43" y="1023"/>
                  </a:lnTo>
                  <a:lnTo>
                    <a:pt x="43" y="1023"/>
                  </a:lnTo>
                  <a:lnTo>
                    <a:pt x="49" y="1031"/>
                  </a:lnTo>
                  <a:lnTo>
                    <a:pt x="53" y="1038"/>
                  </a:lnTo>
                  <a:lnTo>
                    <a:pt x="55" y="1046"/>
                  </a:lnTo>
                  <a:lnTo>
                    <a:pt x="56" y="1052"/>
                  </a:lnTo>
                  <a:lnTo>
                    <a:pt x="56" y="1052"/>
                  </a:lnTo>
                  <a:lnTo>
                    <a:pt x="56" y="1059"/>
                  </a:lnTo>
                  <a:lnTo>
                    <a:pt x="56" y="1062"/>
                  </a:lnTo>
                  <a:lnTo>
                    <a:pt x="55" y="1065"/>
                  </a:lnTo>
                  <a:lnTo>
                    <a:pt x="54" y="1065"/>
                  </a:lnTo>
                  <a:lnTo>
                    <a:pt x="53" y="1065"/>
                  </a:lnTo>
                  <a:lnTo>
                    <a:pt x="50" y="1063"/>
                  </a:lnTo>
                  <a:lnTo>
                    <a:pt x="45" y="1057"/>
                  </a:lnTo>
                  <a:lnTo>
                    <a:pt x="39" y="1047"/>
                  </a:lnTo>
                  <a:lnTo>
                    <a:pt x="39" y="1047"/>
                  </a:lnTo>
                  <a:lnTo>
                    <a:pt x="27" y="1025"/>
                  </a:lnTo>
                  <a:lnTo>
                    <a:pt x="16" y="1012"/>
                  </a:lnTo>
                  <a:lnTo>
                    <a:pt x="10" y="1004"/>
                  </a:lnTo>
                  <a:lnTo>
                    <a:pt x="6" y="998"/>
                  </a:lnTo>
                  <a:lnTo>
                    <a:pt x="6" y="998"/>
                  </a:lnTo>
                  <a:lnTo>
                    <a:pt x="3" y="993"/>
                  </a:lnTo>
                  <a:lnTo>
                    <a:pt x="1" y="991"/>
                  </a:lnTo>
                  <a:lnTo>
                    <a:pt x="1" y="991"/>
                  </a:lnTo>
                  <a:lnTo>
                    <a:pt x="0" y="993"/>
                  </a:lnTo>
                  <a:lnTo>
                    <a:pt x="1" y="996"/>
                  </a:lnTo>
                  <a:lnTo>
                    <a:pt x="7" y="1012"/>
                  </a:lnTo>
                  <a:lnTo>
                    <a:pt x="7" y="1012"/>
                  </a:lnTo>
                  <a:lnTo>
                    <a:pt x="15" y="1033"/>
                  </a:lnTo>
                  <a:lnTo>
                    <a:pt x="22" y="1050"/>
                  </a:lnTo>
                  <a:lnTo>
                    <a:pt x="27" y="1056"/>
                  </a:lnTo>
                  <a:lnTo>
                    <a:pt x="31" y="1063"/>
                  </a:lnTo>
                  <a:lnTo>
                    <a:pt x="36" y="1069"/>
                  </a:lnTo>
                  <a:lnTo>
                    <a:pt x="41" y="1074"/>
                  </a:lnTo>
                  <a:lnTo>
                    <a:pt x="41" y="1074"/>
                  </a:lnTo>
                  <a:lnTo>
                    <a:pt x="51" y="1084"/>
                  </a:lnTo>
                  <a:lnTo>
                    <a:pt x="56" y="1089"/>
                  </a:lnTo>
                  <a:lnTo>
                    <a:pt x="60" y="1094"/>
                  </a:lnTo>
                  <a:lnTo>
                    <a:pt x="63" y="1100"/>
                  </a:lnTo>
                  <a:lnTo>
                    <a:pt x="66" y="1106"/>
                  </a:lnTo>
                  <a:lnTo>
                    <a:pt x="68" y="1114"/>
                  </a:lnTo>
                  <a:lnTo>
                    <a:pt x="70" y="1123"/>
                  </a:lnTo>
                  <a:lnTo>
                    <a:pt x="70" y="1123"/>
                  </a:lnTo>
                  <a:lnTo>
                    <a:pt x="73" y="1136"/>
                  </a:lnTo>
                  <a:lnTo>
                    <a:pt x="75" y="1143"/>
                  </a:lnTo>
                  <a:lnTo>
                    <a:pt x="77" y="1147"/>
                  </a:lnTo>
                  <a:lnTo>
                    <a:pt x="78" y="1155"/>
                  </a:lnTo>
                  <a:lnTo>
                    <a:pt x="78" y="1155"/>
                  </a:lnTo>
                  <a:lnTo>
                    <a:pt x="79" y="1160"/>
                  </a:lnTo>
                  <a:lnTo>
                    <a:pt x="80" y="1165"/>
                  </a:lnTo>
                  <a:lnTo>
                    <a:pt x="85" y="1174"/>
                  </a:lnTo>
                  <a:lnTo>
                    <a:pt x="91" y="1183"/>
                  </a:lnTo>
                  <a:lnTo>
                    <a:pt x="96" y="1193"/>
                  </a:lnTo>
                  <a:lnTo>
                    <a:pt x="96" y="1193"/>
                  </a:lnTo>
                  <a:lnTo>
                    <a:pt x="108" y="1220"/>
                  </a:lnTo>
                  <a:lnTo>
                    <a:pt x="116" y="1233"/>
                  </a:lnTo>
                  <a:lnTo>
                    <a:pt x="122" y="1242"/>
                  </a:lnTo>
                  <a:lnTo>
                    <a:pt x="122" y="1242"/>
                  </a:lnTo>
                  <a:lnTo>
                    <a:pt x="127" y="1250"/>
                  </a:lnTo>
                  <a:lnTo>
                    <a:pt x="132" y="1259"/>
                  </a:lnTo>
                  <a:lnTo>
                    <a:pt x="135" y="1272"/>
                  </a:lnTo>
                  <a:lnTo>
                    <a:pt x="136" y="1279"/>
                  </a:lnTo>
                  <a:lnTo>
                    <a:pt x="137" y="1287"/>
                  </a:lnTo>
                  <a:lnTo>
                    <a:pt x="137" y="1287"/>
                  </a:lnTo>
                  <a:lnTo>
                    <a:pt x="138" y="1308"/>
                  </a:lnTo>
                  <a:lnTo>
                    <a:pt x="140" y="1330"/>
                  </a:lnTo>
                  <a:lnTo>
                    <a:pt x="141" y="1340"/>
                  </a:lnTo>
                  <a:lnTo>
                    <a:pt x="143" y="1349"/>
                  </a:lnTo>
                  <a:lnTo>
                    <a:pt x="146" y="1357"/>
                  </a:lnTo>
                  <a:lnTo>
                    <a:pt x="149" y="1362"/>
                  </a:lnTo>
                  <a:lnTo>
                    <a:pt x="149" y="1362"/>
                  </a:lnTo>
                  <a:lnTo>
                    <a:pt x="153" y="1367"/>
                  </a:lnTo>
                  <a:lnTo>
                    <a:pt x="156" y="1372"/>
                  </a:lnTo>
                  <a:lnTo>
                    <a:pt x="162" y="1385"/>
                  </a:lnTo>
                  <a:lnTo>
                    <a:pt x="172" y="1406"/>
                  </a:lnTo>
                  <a:lnTo>
                    <a:pt x="172" y="1406"/>
                  </a:lnTo>
                  <a:lnTo>
                    <a:pt x="175" y="1415"/>
                  </a:lnTo>
                  <a:lnTo>
                    <a:pt x="178" y="1426"/>
                  </a:lnTo>
                  <a:lnTo>
                    <a:pt x="182" y="1444"/>
                  </a:lnTo>
                  <a:lnTo>
                    <a:pt x="182" y="1444"/>
                  </a:lnTo>
                  <a:lnTo>
                    <a:pt x="183" y="1452"/>
                  </a:lnTo>
                  <a:lnTo>
                    <a:pt x="182" y="1463"/>
                  </a:lnTo>
                  <a:lnTo>
                    <a:pt x="180" y="1472"/>
                  </a:lnTo>
                  <a:lnTo>
                    <a:pt x="177" y="1480"/>
                  </a:lnTo>
                  <a:lnTo>
                    <a:pt x="177" y="1480"/>
                  </a:lnTo>
                  <a:lnTo>
                    <a:pt x="174" y="1487"/>
                  </a:lnTo>
                  <a:lnTo>
                    <a:pt x="172" y="1491"/>
                  </a:lnTo>
                  <a:lnTo>
                    <a:pt x="172" y="1495"/>
                  </a:lnTo>
                  <a:lnTo>
                    <a:pt x="171" y="1500"/>
                  </a:lnTo>
                  <a:lnTo>
                    <a:pt x="172" y="1504"/>
                  </a:lnTo>
                  <a:lnTo>
                    <a:pt x="174" y="1510"/>
                  </a:lnTo>
                  <a:lnTo>
                    <a:pt x="178" y="1515"/>
                  </a:lnTo>
                  <a:lnTo>
                    <a:pt x="178" y="1515"/>
                  </a:lnTo>
                  <a:lnTo>
                    <a:pt x="185" y="1524"/>
                  </a:lnTo>
                  <a:lnTo>
                    <a:pt x="187" y="1527"/>
                  </a:lnTo>
                  <a:lnTo>
                    <a:pt x="188" y="1529"/>
                  </a:lnTo>
                  <a:lnTo>
                    <a:pt x="188" y="1531"/>
                  </a:lnTo>
                  <a:lnTo>
                    <a:pt x="186" y="1534"/>
                  </a:lnTo>
                  <a:lnTo>
                    <a:pt x="181" y="1539"/>
                  </a:lnTo>
                  <a:lnTo>
                    <a:pt x="181" y="1539"/>
                  </a:lnTo>
                  <a:lnTo>
                    <a:pt x="174" y="1545"/>
                  </a:lnTo>
                  <a:lnTo>
                    <a:pt x="170" y="1551"/>
                  </a:lnTo>
                  <a:lnTo>
                    <a:pt x="166" y="1556"/>
                  </a:lnTo>
                  <a:lnTo>
                    <a:pt x="164" y="1561"/>
                  </a:lnTo>
                  <a:lnTo>
                    <a:pt x="164" y="1561"/>
                  </a:lnTo>
                  <a:lnTo>
                    <a:pt x="163" y="1563"/>
                  </a:lnTo>
                  <a:lnTo>
                    <a:pt x="162" y="1565"/>
                  </a:lnTo>
                  <a:lnTo>
                    <a:pt x="157" y="1567"/>
                  </a:lnTo>
                  <a:lnTo>
                    <a:pt x="151" y="1568"/>
                  </a:lnTo>
                  <a:lnTo>
                    <a:pt x="144" y="1568"/>
                  </a:lnTo>
                  <a:lnTo>
                    <a:pt x="144" y="1568"/>
                  </a:lnTo>
                  <a:lnTo>
                    <a:pt x="137" y="1569"/>
                  </a:lnTo>
                  <a:lnTo>
                    <a:pt x="135" y="1570"/>
                  </a:lnTo>
                  <a:lnTo>
                    <a:pt x="133" y="1571"/>
                  </a:lnTo>
                  <a:lnTo>
                    <a:pt x="133" y="1574"/>
                  </a:lnTo>
                  <a:lnTo>
                    <a:pt x="132" y="1577"/>
                  </a:lnTo>
                  <a:lnTo>
                    <a:pt x="134" y="1588"/>
                  </a:lnTo>
                  <a:lnTo>
                    <a:pt x="134" y="1588"/>
                  </a:lnTo>
                  <a:lnTo>
                    <a:pt x="136" y="1599"/>
                  </a:lnTo>
                  <a:lnTo>
                    <a:pt x="137" y="1606"/>
                  </a:lnTo>
                  <a:lnTo>
                    <a:pt x="139" y="1609"/>
                  </a:lnTo>
                  <a:lnTo>
                    <a:pt x="141" y="1612"/>
                  </a:lnTo>
                  <a:lnTo>
                    <a:pt x="145" y="1614"/>
                  </a:lnTo>
                  <a:lnTo>
                    <a:pt x="151" y="1617"/>
                  </a:lnTo>
                  <a:lnTo>
                    <a:pt x="151" y="1617"/>
                  </a:lnTo>
                  <a:lnTo>
                    <a:pt x="163" y="1622"/>
                  </a:lnTo>
                  <a:lnTo>
                    <a:pt x="174" y="1625"/>
                  </a:lnTo>
                  <a:lnTo>
                    <a:pt x="179" y="1627"/>
                  </a:lnTo>
                  <a:lnTo>
                    <a:pt x="183" y="1630"/>
                  </a:lnTo>
                  <a:lnTo>
                    <a:pt x="188" y="1635"/>
                  </a:lnTo>
                  <a:lnTo>
                    <a:pt x="192" y="1641"/>
                  </a:lnTo>
                  <a:lnTo>
                    <a:pt x="192" y="1641"/>
                  </a:lnTo>
                  <a:lnTo>
                    <a:pt x="201" y="1652"/>
                  </a:lnTo>
                  <a:lnTo>
                    <a:pt x="205" y="1656"/>
                  </a:lnTo>
                  <a:lnTo>
                    <a:pt x="210" y="1660"/>
                  </a:lnTo>
                  <a:lnTo>
                    <a:pt x="215" y="1663"/>
                  </a:lnTo>
                  <a:lnTo>
                    <a:pt x="220" y="1665"/>
                  </a:lnTo>
                  <a:lnTo>
                    <a:pt x="227" y="1667"/>
                  </a:lnTo>
                  <a:lnTo>
                    <a:pt x="234" y="1669"/>
                  </a:lnTo>
                  <a:lnTo>
                    <a:pt x="234" y="1669"/>
                  </a:lnTo>
                  <a:lnTo>
                    <a:pt x="250" y="1671"/>
                  </a:lnTo>
                  <a:lnTo>
                    <a:pt x="264" y="1672"/>
                  </a:lnTo>
                  <a:lnTo>
                    <a:pt x="292" y="1672"/>
                  </a:lnTo>
                  <a:lnTo>
                    <a:pt x="292" y="1672"/>
                  </a:lnTo>
                  <a:lnTo>
                    <a:pt x="306" y="1672"/>
                  </a:lnTo>
                  <a:lnTo>
                    <a:pt x="322" y="1672"/>
                  </a:lnTo>
                  <a:lnTo>
                    <a:pt x="330" y="1671"/>
                  </a:lnTo>
                  <a:lnTo>
                    <a:pt x="338" y="1669"/>
                  </a:lnTo>
                  <a:lnTo>
                    <a:pt x="345" y="1666"/>
                  </a:lnTo>
                  <a:lnTo>
                    <a:pt x="352" y="1662"/>
                  </a:lnTo>
                  <a:lnTo>
                    <a:pt x="352" y="1662"/>
                  </a:lnTo>
                  <a:lnTo>
                    <a:pt x="358" y="1657"/>
                  </a:lnTo>
                  <a:lnTo>
                    <a:pt x="362" y="1651"/>
                  </a:lnTo>
                  <a:lnTo>
                    <a:pt x="370" y="1641"/>
                  </a:lnTo>
                  <a:lnTo>
                    <a:pt x="374" y="1636"/>
                  </a:lnTo>
                  <a:lnTo>
                    <a:pt x="377" y="1631"/>
                  </a:lnTo>
                  <a:lnTo>
                    <a:pt x="382" y="1629"/>
                  </a:lnTo>
                  <a:lnTo>
                    <a:pt x="387" y="1628"/>
                  </a:lnTo>
                  <a:lnTo>
                    <a:pt x="387" y="1628"/>
                  </a:lnTo>
                  <a:lnTo>
                    <a:pt x="400" y="1629"/>
                  </a:lnTo>
                  <a:lnTo>
                    <a:pt x="406" y="1630"/>
                  </a:lnTo>
                  <a:lnTo>
                    <a:pt x="413" y="1630"/>
                  </a:lnTo>
                  <a:lnTo>
                    <a:pt x="418" y="1629"/>
                  </a:lnTo>
                  <a:lnTo>
                    <a:pt x="424" y="1626"/>
                  </a:lnTo>
                  <a:lnTo>
                    <a:pt x="428" y="1622"/>
                  </a:lnTo>
                  <a:lnTo>
                    <a:pt x="432" y="1615"/>
                  </a:lnTo>
                  <a:lnTo>
                    <a:pt x="432" y="1615"/>
                  </a:lnTo>
                  <a:lnTo>
                    <a:pt x="435" y="1608"/>
                  </a:lnTo>
                  <a:lnTo>
                    <a:pt x="439" y="1602"/>
                  </a:lnTo>
                  <a:lnTo>
                    <a:pt x="443" y="1597"/>
                  </a:lnTo>
                  <a:lnTo>
                    <a:pt x="448" y="1593"/>
                  </a:lnTo>
                  <a:lnTo>
                    <a:pt x="453" y="1591"/>
                  </a:lnTo>
                  <a:lnTo>
                    <a:pt x="461" y="1589"/>
                  </a:lnTo>
                  <a:lnTo>
                    <a:pt x="469" y="1588"/>
                  </a:lnTo>
                  <a:lnTo>
                    <a:pt x="478" y="1588"/>
                  </a:lnTo>
                  <a:lnTo>
                    <a:pt x="478" y="1588"/>
                  </a:lnTo>
                  <a:lnTo>
                    <a:pt x="495" y="1589"/>
                  </a:lnTo>
                  <a:lnTo>
                    <a:pt x="508" y="1589"/>
                  </a:lnTo>
                  <a:lnTo>
                    <a:pt x="518" y="1588"/>
                  </a:lnTo>
                  <a:lnTo>
                    <a:pt x="523" y="1587"/>
                  </a:lnTo>
                  <a:lnTo>
                    <a:pt x="527" y="1585"/>
                  </a:lnTo>
                  <a:lnTo>
                    <a:pt x="527" y="1585"/>
                  </a:lnTo>
                  <a:lnTo>
                    <a:pt x="534" y="1581"/>
                  </a:lnTo>
                  <a:lnTo>
                    <a:pt x="539" y="1579"/>
                  </a:lnTo>
                  <a:lnTo>
                    <a:pt x="542" y="1579"/>
                  </a:lnTo>
                  <a:lnTo>
                    <a:pt x="544" y="1580"/>
                  </a:lnTo>
                  <a:lnTo>
                    <a:pt x="549" y="1583"/>
                  </a:lnTo>
                  <a:lnTo>
                    <a:pt x="549" y="1583"/>
                  </a:lnTo>
                  <a:lnTo>
                    <a:pt x="554" y="1586"/>
                  </a:lnTo>
                  <a:lnTo>
                    <a:pt x="558" y="1588"/>
                  </a:lnTo>
                  <a:lnTo>
                    <a:pt x="563" y="1588"/>
                  </a:lnTo>
                  <a:lnTo>
                    <a:pt x="570" y="1588"/>
                  </a:lnTo>
                  <a:lnTo>
                    <a:pt x="570" y="1588"/>
                  </a:lnTo>
                  <a:lnTo>
                    <a:pt x="578" y="1588"/>
                  </a:lnTo>
                  <a:lnTo>
                    <a:pt x="584" y="1589"/>
                  </a:lnTo>
                  <a:lnTo>
                    <a:pt x="590" y="1591"/>
                  </a:lnTo>
                  <a:lnTo>
                    <a:pt x="594" y="1594"/>
                  </a:lnTo>
                  <a:lnTo>
                    <a:pt x="594" y="1594"/>
                  </a:lnTo>
                  <a:lnTo>
                    <a:pt x="596" y="1596"/>
                  </a:lnTo>
                  <a:lnTo>
                    <a:pt x="599" y="1597"/>
                  </a:lnTo>
                  <a:lnTo>
                    <a:pt x="607" y="1599"/>
                  </a:lnTo>
                  <a:lnTo>
                    <a:pt x="615" y="1599"/>
                  </a:lnTo>
                  <a:lnTo>
                    <a:pt x="623" y="1597"/>
                  </a:lnTo>
                  <a:lnTo>
                    <a:pt x="623" y="1597"/>
                  </a:lnTo>
                  <a:lnTo>
                    <a:pt x="626" y="1596"/>
                  </a:lnTo>
                  <a:lnTo>
                    <a:pt x="629" y="1594"/>
                  </a:lnTo>
                  <a:lnTo>
                    <a:pt x="630" y="1590"/>
                  </a:lnTo>
                  <a:lnTo>
                    <a:pt x="632" y="1587"/>
                  </a:lnTo>
                  <a:lnTo>
                    <a:pt x="633" y="1586"/>
                  </a:lnTo>
                  <a:lnTo>
                    <a:pt x="636" y="1586"/>
                  </a:lnTo>
                  <a:lnTo>
                    <a:pt x="636" y="1586"/>
                  </a:lnTo>
                  <a:lnTo>
                    <a:pt x="641" y="1586"/>
                  </a:lnTo>
                  <a:lnTo>
                    <a:pt x="645" y="1586"/>
                  </a:lnTo>
                  <a:lnTo>
                    <a:pt x="647" y="1588"/>
                  </a:lnTo>
                  <a:lnTo>
                    <a:pt x="650" y="1591"/>
                  </a:lnTo>
                  <a:lnTo>
                    <a:pt x="650" y="1591"/>
                  </a:lnTo>
                  <a:lnTo>
                    <a:pt x="652" y="1593"/>
                  </a:lnTo>
                  <a:lnTo>
                    <a:pt x="654" y="1594"/>
                  </a:lnTo>
                  <a:lnTo>
                    <a:pt x="660" y="1596"/>
                  </a:lnTo>
                  <a:lnTo>
                    <a:pt x="667" y="1596"/>
                  </a:lnTo>
                  <a:lnTo>
                    <a:pt x="673" y="1595"/>
                  </a:lnTo>
                  <a:lnTo>
                    <a:pt x="673" y="1595"/>
                  </a:lnTo>
                  <a:lnTo>
                    <a:pt x="675" y="1594"/>
                  </a:lnTo>
                  <a:lnTo>
                    <a:pt x="677" y="1592"/>
                  </a:lnTo>
                  <a:lnTo>
                    <a:pt x="681" y="1589"/>
                  </a:lnTo>
                  <a:lnTo>
                    <a:pt x="685" y="1586"/>
                  </a:lnTo>
                  <a:lnTo>
                    <a:pt x="688" y="1585"/>
                  </a:lnTo>
                  <a:lnTo>
                    <a:pt x="691" y="1585"/>
                  </a:lnTo>
                  <a:lnTo>
                    <a:pt x="691" y="1585"/>
                  </a:lnTo>
                  <a:lnTo>
                    <a:pt x="695" y="1585"/>
                  </a:lnTo>
                  <a:lnTo>
                    <a:pt x="699" y="1583"/>
                  </a:lnTo>
                  <a:lnTo>
                    <a:pt x="704" y="1580"/>
                  </a:lnTo>
                  <a:lnTo>
                    <a:pt x="708" y="1577"/>
                  </a:lnTo>
                  <a:lnTo>
                    <a:pt x="713" y="1572"/>
                  </a:lnTo>
                  <a:lnTo>
                    <a:pt x="717" y="1567"/>
                  </a:lnTo>
                  <a:lnTo>
                    <a:pt x="719" y="1561"/>
                  </a:lnTo>
                  <a:lnTo>
                    <a:pt x="721" y="1555"/>
                  </a:lnTo>
                  <a:lnTo>
                    <a:pt x="721" y="1555"/>
                  </a:lnTo>
                  <a:lnTo>
                    <a:pt x="723" y="1549"/>
                  </a:lnTo>
                  <a:lnTo>
                    <a:pt x="725" y="1542"/>
                  </a:lnTo>
                  <a:lnTo>
                    <a:pt x="728" y="1536"/>
                  </a:lnTo>
                  <a:lnTo>
                    <a:pt x="731" y="1531"/>
                  </a:lnTo>
                  <a:lnTo>
                    <a:pt x="735" y="1526"/>
                  </a:lnTo>
                  <a:lnTo>
                    <a:pt x="740" y="1522"/>
                  </a:lnTo>
                  <a:lnTo>
                    <a:pt x="745" y="1519"/>
                  </a:lnTo>
                  <a:lnTo>
                    <a:pt x="750" y="1517"/>
                  </a:lnTo>
                  <a:lnTo>
                    <a:pt x="750" y="1517"/>
                  </a:lnTo>
                  <a:lnTo>
                    <a:pt x="767" y="1512"/>
                  </a:lnTo>
                  <a:lnTo>
                    <a:pt x="790" y="1504"/>
                  </a:lnTo>
                  <a:lnTo>
                    <a:pt x="802" y="1499"/>
                  </a:lnTo>
                  <a:lnTo>
                    <a:pt x="813" y="1494"/>
                  </a:lnTo>
                  <a:lnTo>
                    <a:pt x="821" y="1489"/>
                  </a:lnTo>
                  <a:lnTo>
                    <a:pt x="826" y="1484"/>
                  </a:lnTo>
                  <a:lnTo>
                    <a:pt x="826" y="1484"/>
                  </a:lnTo>
                  <a:lnTo>
                    <a:pt x="831" y="1477"/>
                  </a:lnTo>
                  <a:lnTo>
                    <a:pt x="834" y="1474"/>
                  </a:lnTo>
                  <a:lnTo>
                    <a:pt x="837" y="1472"/>
                  </a:lnTo>
                  <a:lnTo>
                    <a:pt x="842" y="1471"/>
                  </a:lnTo>
                  <a:lnTo>
                    <a:pt x="847" y="1470"/>
                  </a:lnTo>
                  <a:lnTo>
                    <a:pt x="863" y="1469"/>
                  </a:lnTo>
                  <a:lnTo>
                    <a:pt x="863" y="1469"/>
                  </a:lnTo>
                  <a:lnTo>
                    <a:pt x="891" y="1469"/>
                  </a:lnTo>
                  <a:lnTo>
                    <a:pt x="926" y="1467"/>
                  </a:lnTo>
                  <a:lnTo>
                    <a:pt x="943" y="1466"/>
                  </a:lnTo>
                  <a:lnTo>
                    <a:pt x="958" y="1464"/>
                  </a:lnTo>
                  <a:lnTo>
                    <a:pt x="971" y="1462"/>
                  </a:lnTo>
                  <a:lnTo>
                    <a:pt x="979" y="1458"/>
                  </a:lnTo>
                  <a:lnTo>
                    <a:pt x="979" y="1458"/>
                  </a:lnTo>
                  <a:lnTo>
                    <a:pt x="1003" y="1445"/>
                  </a:lnTo>
                  <a:lnTo>
                    <a:pt x="1015" y="1439"/>
                  </a:lnTo>
                  <a:lnTo>
                    <a:pt x="1027" y="1435"/>
                  </a:lnTo>
                  <a:lnTo>
                    <a:pt x="1027" y="1435"/>
                  </a:lnTo>
                  <a:lnTo>
                    <a:pt x="1037" y="1432"/>
                  </a:lnTo>
                  <a:lnTo>
                    <a:pt x="1046" y="1431"/>
                  </a:lnTo>
                  <a:lnTo>
                    <a:pt x="1059" y="1429"/>
                  </a:lnTo>
                  <a:lnTo>
                    <a:pt x="1077" y="1429"/>
                  </a:lnTo>
                  <a:lnTo>
                    <a:pt x="1077" y="1429"/>
                  </a:lnTo>
                  <a:lnTo>
                    <a:pt x="1093" y="1428"/>
                  </a:lnTo>
                  <a:lnTo>
                    <a:pt x="1103" y="1427"/>
                  </a:lnTo>
                  <a:lnTo>
                    <a:pt x="1114" y="1425"/>
                  </a:lnTo>
                  <a:lnTo>
                    <a:pt x="1136" y="1424"/>
                  </a:lnTo>
                  <a:lnTo>
                    <a:pt x="1136" y="1424"/>
                  </a:lnTo>
                  <a:lnTo>
                    <a:pt x="1151" y="1423"/>
                  </a:lnTo>
                  <a:lnTo>
                    <a:pt x="1163" y="1422"/>
                  </a:lnTo>
                  <a:lnTo>
                    <a:pt x="1182" y="1418"/>
                  </a:lnTo>
                  <a:lnTo>
                    <a:pt x="1189" y="1417"/>
                  </a:lnTo>
                  <a:lnTo>
                    <a:pt x="1196" y="1417"/>
                  </a:lnTo>
                  <a:lnTo>
                    <a:pt x="1202" y="1419"/>
                  </a:lnTo>
                  <a:lnTo>
                    <a:pt x="1208" y="1424"/>
                  </a:lnTo>
                  <a:lnTo>
                    <a:pt x="1208" y="1424"/>
                  </a:lnTo>
                  <a:lnTo>
                    <a:pt x="1214" y="1429"/>
                  </a:lnTo>
                  <a:lnTo>
                    <a:pt x="1219" y="1433"/>
                  </a:lnTo>
                  <a:lnTo>
                    <a:pt x="1227" y="1438"/>
                  </a:lnTo>
                  <a:lnTo>
                    <a:pt x="1231" y="1439"/>
                  </a:lnTo>
                  <a:lnTo>
                    <a:pt x="1233" y="1441"/>
                  </a:lnTo>
                  <a:lnTo>
                    <a:pt x="1235" y="1444"/>
                  </a:lnTo>
                  <a:lnTo>
                    <a:pt x="1235" y="1448"/>
                  </a:lnTo>
                  <a:lnTo>
                    <a:pt x="1235" y="1448"/>
                  </a:lnTo>
                  <a:lnTo>
                    <a:pt x="1236" y="1452"/>
                  </a:lnTo>
                  <a:lnTo>
                    <a:pt x="1237" y="1454"/>
                  </a:lnTo>
                  <a:lnTo>
                    <a:pt x="1239" y="1455"/>
                  </a:lnTo>
                  <a:lnTo>
                    <a:pt x="1242" y="1455"/>
                  </a:lnTo>
                  <a:lnTo>
                    <a:pt x="1249" y="1453"/>
                  </a:lnTo>
                  <a:lnTo>
                    <a:pt x="1255" y="1451"/>
                  </a:lnTo>
                  <a:lnTo>
                    <a:pt x="1255" y="1451"/>
                  </a:lnTo>
                  <a:lnTo>
                    <a:pt x="1262" y="1449"/>
                  </a:lnTo>
                  <a:lnTo>
                    <a:pt x="1270" y="1447"/>
                  </a:lnTo>
                  <a:lnTo>
                    <a:pt x="1278" y="1447"/>
                  </a:lnTo>
                  <a:lnTo>
                    <a:pt x="1282" y="1448"/>
                  </a:lnTo>
                  <a:lnTo>
                    <a:pt x="1285" y="1449"/>
                  </a:lnTo>
                  <a:lnTo>
                    <a:pt x="1285" y="1449"/>
                  </a:lnTo>
                  <a:lnTo>
                    <a:pt x="1287" y="1451"/>
                  </a:lnTo>
                  <a:lnTo>
                    <a:pt x="1289" y="1453"/>
                  </a:lnTo>
                  <a:lnTo>
                    <a:pt x="1292" y="1458"/>
                  </a:lnTo>
                  <a:lnTo>
                    <a:pt x="1294" y="1460"/>
                  </a:lnTo>
                  <a:lnTo>
                    <a:pt x="1296" y="1463"/>
                  </a:lnTo>
                  <a:lnTo>
                    <a:pt x="1299" y="1465"/>
                  </a:lnTo>
                  <a:lnTo>
                    <a:pt x="1304" y="1467"/>
                  </a:lnTo>
                  <a:lnTo>
                    <a:pt x="1304" y="1467"/>
                  </a:lnTo>
                  <a:lnTo>
                    <a:pt x="1310" y="1468"/>
                  </a:lnTo>
                  <a:lnTo>
                    <a:pt x="1316" y="1468"/>
                  </a:lnTo>
                  <a:lnTo>
                    <a:pt x="1327" y="1467"/>
                  </a:lnTo>
                  <a:lnTo>
                    <a:pt x="1331" y="1466"/>
                  </a:lnTo>
                  <a:lnTo>
                    <a:pt x="1335" y="1467"/>
                  </a:lnTo>
                  <a:lnTo>
                    <a:pt x="1339" y="1468"/>
                  </a:lnTo>
                  <a:lnTo>
                    <a:pt x="1342" y="1471"/>
                  </a:lnTo>
                  <a:lnTo>
                    <a:pt x="1342" y="1471"/>
                  </a:lnTo>
                  <a:lnTo>
                    <a:pt x="1349" y="1480"/>
                  </a:lnTo>
                  <a:lnTo>
                    <a:pt x="1351" y="1484"/>
                  </a:lnTo>
                  <a:lnTo>
                    <a:pt x="1354" y="1489"/>
                  </a:lnTo>
                  <a:lnTo>
                    <a:pt x="1354" y="1489"/>
                  </a:lnTo>
                  <a:lnTo>
                    <a:pt x="1356" y="1491"/>
                  </a:lnTo>
                  <a:lnTo>
                    <a:pt x="1358" y="1491"/>
                  </a:lnTo>
                  <a:lnTo>
                    <a:pt x="1364" y="1489"/>
                  </a:lnTo>
                  <a:lnTo>
                    <a:pt x="1367" y="1488"/>
                  </a:lnTo>
                  <a:lnTo>
                    <a:pt x="1369" y="1488"/>
                  </a:lnTo>
                  <a:lnTo>
                    <a:pt x="1370" y="1490"/>
                  </a:lnTo>
                  <a:lnTo>
                    <a:pt x="1371" y="1495"/>
                  </a:lnTo>
                  <a:lnTo>
                    <a:pt x="1371" y="1495"/>
                  </a:lnTo>
                  <a:lnTo>
                    <a:pt x="1371" y="1507"/>
                  </a:lnTo>
                  <a:lnTo>
                    <a:pt x="1371" y="1518"/>
                  </a:lnTo>
                  <a:lnTo>
                    <a:pt x="1371" y="1522"/>
                  </a:lnTo>
                  <a:lnTo>
                    <a:pt x="1373" y="1526"/>
                  </a:lnTo>
                  <a:lnTo>
                    <a:pt x="1375" y="1529"/>
                  </a:lnTo>
                  <a:lnTo>
                    <a:pt x="1379" y="1531"/>
                  </a:lnTo>
                  <a:lnTo>
                    <a:pt x="1379" y="1531"/>
                  </a:lnTo>
                  <a:lnTo>
                    <a:pt x="1389" y="1535"/>
                  </a:lnTo>
                  <a:lnTo>
                    <a:pt x="1401" y="1541"/>
                  </a:lnTo>
                  <a:lnTo>
                    <a:pt x="1410" y="1549"/>
                  </a:lnTo>
                  <a:lnTo>
                    <a:pt x="1414" y="1552"/>
                  </a:lnTo>
                  <a:lnTo>
                    <a:pt x="1416" y="1556"/>
                  </a:lnTo>
                  <a:lnTo>
                    <a:pt x="1416" y="1556"/>
                  </a:lnTo>
                  <a:lnTo>
                    <a:pt x="1419" y="1563"/>
                  </a:lnTo>
                  <a:lnTo>
                    <a:pt x="1423" y="1570"/>
                  </a:lnTo>
                  <a:lnTo>
                    <a:pt x="1428" y="1580"/>
                  </a:lnTo>
                  <a:lnTo>
                    <a:pt x="1432" y="1594"/>
                  </a:lnTo>
                  <a:lnTo>
                    <a:pt x="1432" y="1594"/>
                  </a:lnTo>
                  <a:lnTo>
                    <a:pt x="1436" y="1607"/>
                  </a:lnTo>
                  <a:lnTo>
                    <a:pt x="1440" y="1615"/>
                  </a:lnTo>
                  <a:lnTo>
                    <a:pt x="1444" y="1623"/>
                  </a:lnTo>
                  <a:lnTo>
                    <a:pt x="1448" y="1638"/>
                  </a:lnTo>
                  <a:lnTo>
                    <a:pt x="1448" y="1638"/>
                  </a:lnTo>
                  <a:lnTo>
                    <a:pt x="1451" y="1652"/>
                  </a:lnTo>
                  <a:lnTo>
                    <a:pt x="1452" y="1657"/>
                  </a:lnTo>
                  <a:lnTo>
                    <a:pt x="1454" y="1660"/>
                  </a:lnTo>
                  <a:lnTo>
                    <a:pt x="1456" y="1662"/>
                  </a:lnTo>
                  <a:lnTo>
                    <a:pt x="1458" y="1663"/>
                  </a:lnTo>
                  <a:lnTo>
                    <a:pt x="1465" y="1664"/>
                  </a:lnTo>
                  <a:lnTo>
                    <a:pt x="1465" y="1664"/>
                  </a:lnTo>
                  <a:lnTo>
                    <a:pt x="1475" y="1666"/>
                  </a:lnTo>
                  <a:lnTo>
                    <a:pt x="1484" y="1668"/>
                  </a:lnTo>
                  <a:lnTo>
                    <a:pt x="1489" y="1669"/>
                  </a:lnTo>
                  <a:lnTo>
                    <a:pt x="1493" y="1668"/>
                  </a:lnTo>
                  <a:lnTo>
                    <a:pt x="1495" y="1667"/>
                  </a:lnTo>
                  <a:lnTo>
                    <a:pt x="1495" y="1663"/>
                  </a:lnTo>
                  <a:lnTo>
                    <a:pt x="1495" y="1663"/>
                  </a:lnTo>
                  <a:lnTo>
                    <a:pt x="1494" y="1659"/>
                  </a:lnTo>
                  <a:lnTo>
                    <a:pt x="1492" y="1655"/>
                  </a:lnTo>
                  <a:lnTo>
                    <a:pt x="1488" y="1650"/>
                  </a:lnTo>
                  <a:lnTo>
                    <a:pt x="1485" y="1647"/>
                  </a:lnTo>
                  <a:lnTo>
                    <a:pt x="1485" y="1644"/>
                  </a:lnTo>
                  <a:lnTo>
                    <a:pt x="1488" y="1641"/>
                  </a:lnTo>
                  <a:lnTo>
                    <a:pt x="1492" y="1638"/>
                  </a:lnTo>
                  <a:lnTo>
                    <a:pt x="1492" y="1638"/>
                  </a:lnTo>
                  <a:lnTo>
                    <a:pt x="1504" y="1628"/>
                  </a:lnTo>
                  <a:lnTo>
                    <a:pt x="1517" y="1617"/>
                  </a:lnTo>
                  <a:lnTo>
                    <a:pt x="1528" y="1605"/>
                  </a:lnTo>
                  <a:lnTo>
                    <a:pt x="1538" y="1593"/>
                  </a:lnTo>
                  <a:lnTo>
                    <a:pt x="1538" y="1593"/>
                  </a:lnTo>
                  <a:lnTo>
                    <a:pt x="1543" y="1587"/>
                  </a:lnTo>
                  <a:lnTo>
                    <a:pt x="1549" y="1583"/>
                  </a:lnTo>
                  <a:lnTo>
                    <a:pt x="1563" y="1574"/>
                  </a:lnTo>
                  <a:lnTo>
                    <a:pt x="1569" y="1569"/>
                  </a:lnTo>
                  <a:lnTo>
                    <a:pt x="1576" y="1565"/>
                  </a:lnTo>
                  <a:lnTo>
                    <a:pt x="1580" y="1559"/>
                  </a:lnTo>
                  <a:lnTo>
                    <a:pt x="1582" y="1556"/>
                  </a:lnTo>
                  <a:lnTo>
                    <a:pt x="1583" y="1553"/>
                  </a:lnTo>
                  <a:lnTo>
                    <a:pt x="1583" y="1553"/>
                  </a:lnTo>
                  <a:lnTo>
                    <a:pt x="1585" y="1546"/>
                  </a:lnTo>
                  <a:lnTo>
                    <a:pt x="1586" y="1542"/>
                  </a:lnTo>
                  <a:lnTo>
                    <a:pt x="1588" y="1538"/>
                  </a:lnTo>
                  <a:lnTo>
                    <a:pt x="1590" y="1536"/>
                  </a:lnTo>
                  <a:lnTo>
                    <a:pt x="1594" y="1533"/>
                  </a:lnTo>
                  <a:lnTo>
                    <a:pt x="1598" y="1530"/>
                  </a:lnTo>
                  <a:lnTo>
                    <a:pt x="1598" y="1530"/>
                  </a:lnTo>
                  <a:lnTo>
                    <a:pt x="1602" y="1526"/>
                  </a:lnTo>
                  <a:lnTo>
                    <a:pt x="1605" y="1524"/>
                  </a:lnTo>
                  <a:lnTo>
                    <a:pt x="1607" y="1524"/>
                  </a:lnTo>
                  <a:lnTo>
                    <a:pt x="1608" y="1526"/>
                  </a:lnTo>
                  <a:lnTo>
                    <a:pt x="1609" y="1530"/>
                  </a:lnTo>
                  <a:lnTo>
                    <a:pt x="1609" y="1536"/>
                  </a:lnTo>
                  <a:lnTo>
                    <a:pt x="1609" y="1536"/>
                  </a:lnTo>
                  <a:lnTo>
                    <a:pt x="1610" y="1550"/>
                  </a:lnTo>
                  <a:lnTo>
                    <a:pt x="1611" y="1560"/>
                  </a:lnTo>
                  <a:lnTo>
                    <a:pt x="1610" y="1563"/>
                  </a:lnTo>
                  <a:lnTo>
                    <a:pt x="1609" y="1567"/>
                  </a:lnTo>
                  <a:lnTo>
                    <a:pt x="1607" y="1570"/>
                  </a:lnTo>
                  <a:lnTo>
                    <a:pt x="1604" y="1573"/>
                  </a:lnTo>
                  <a:lnTo>
                    <a:pt x="1604" y="1573"/>
                  </a:lnTo>
                  <a:lnTo>
                    <a:pt x="1597" y="1578"/>
                  </a:lnTo>
                  <a:lnTo>
                    <a:pt x="1593" y="1583"/>
                  </a:lnTo>
                  <a:lnTo>
                    <a:pt x="1591" y="1587"/>
                  </a:lnTo>
                  <a:lnTo>
                    <a:pt x="1591" y="1593"/>
                  </a:lnTo>
                  <a:lnTo>
                    <a:pt x="1591" y="1593"/>
                  </a:lnTo>
                  <a:lnTo>
                    <a:pt x="1591" y="1596"/>
                  </a:lnTo>
                  <a:lnTo>
                    <a:pt x="1589" y="1598"/>
                  </a:lnTo>
                  <a:lnTo>
                    <a:pt x="1586" y="1600"/>
                  </a:lnTo>
                  <a:lnTo>
                    <a:pt x="1583" y="1602"/>
                  </a:lnTo>
                  <a:lnTo>
                    <a:pt x="1582" y="1604"/>
                  </a:lnTo>
                  <a:lnTo>
                    <a:pt x="1580" y="1606"/>
                  </a:lnTo>
                  <a:lnTo>
                    <a:pt x="1580" y="1610"/>
                  </a:lnTo>
                  <a:lnTo>
                    <a:pt x="1580" y="1610"/>
                  </a:lnTo>
                  <a:lnTo>
                    <a:pt x="1581" y="1615"/>
                  </a:lnTo>
                  <a:lnTo>
                    <a:pt x="1582" y="1621"/>
                  </a:lnTo>
                  <a:lnTo>
                    <a:pt x="1585" y="1635"/>
                  </a:lnTo>
                  <a:lnTo>
                    <a:pt x="1586" y="1640"/>
                  </a:lnTo>
                  <a:lnTo>
                    <a:pt x="1586" y="1646"/>
                  </a:lnTo>
                  <a:lnTo>
                    <a:pt x="1584" y="1650"/>
                  </a:lnTo>
                  <a:lnTo>
                    <a:pt x="1582" y="1651"/>
                  </a:lnTo>
                  <a:lnTo>
                    <a:pt x="1580" y="1652"/>
                  </a:lnTo>
                  <a:lnTo>
                    <a:pt x="1580" y="1652"/>
                  </a:lnTo>
                  <a:lnTo>
                    <a:pt x="1575" y="1653"/>
                  </a:lnTo>
                  <a:lnTo>
                    <a:pt x="1569" y="1654"/>
                  </a:lnTo>
                  <a:lnTo>
                    <a:pt x="1560" y="1654"/>
                  </a:lnTo>
                  <a:lnTo>
                    <a:pt x="1556" y="1655"/>
                  </a:lnTo>
                  <a:lnTo>
                    <a:pt x="1553" y="1657"/>
                  </a:lnTo>
                  <a:lnTo>
                    <a:pt x="1551" y="1660"/>
                  </a:lnTo>
                  <a:lnTo>
                    <a:pt x="1550" y="1664"/>
                  </a:lnTo>
                  <a:lnTo>
                    <a:pt x="1550" y="1664"/>
                  </a:lnTo>
                  <a:lnTo>
                    <a:pt x="1550" y="1669"/>
                  </a:lnTo>
                  <a:lnTo>
                    <a:pt x="1550" y="1672"/>
                  </a:lnTo>
                  <a:lnTo>
                    <a:pt x="1552" y="1676"/>
                  </a:lnTo>
                  <a:lnTo>
                    <a:pt x="1553" y="1676"/>
                  </a:lnTo>
                  <a:lnTo>
                    <a:pt x="1553" y="1677"/>
                  </a:lnTo>
                  <a:lnTo>
                    <a:pt x="1548" y="1678"/>
                  </a:lnTo>
                  <a:lnTo>
                    <a:pt x="1548" y="1678"/>
                  </a:lnTo>
                  <a:lnTo>
                    <a:pt x="1542" y="1680"/>
                  </a:lnTo>
                  <a:lnTo>
                    <a:pt x="1540" y="1682"/>
                  </a:lnTo>
                  <a:lnTo>
                    <a:pt x="1539" y="1683"/>
                  </a:lnTo>
                  <a:lnTo>
                    <a:pt x="1539" y="1684"/>
                  </a:lnTo>
                  <a:lnTo>
                    <a:pt x="1541" y="1686"/>
                  </a:lnTo>
                  <a:lnTo>
                    <a:pt x="1543" y="1687"/>
                  </a:lnTo>
                  <a:lnTo>
                    <a:pt x="1546" y="1688"/>
                  </a:lnTo>
                  <a:lnTo>
                    <a:pt x="1546" y="1688"/>
                  </a:lnTo>
                  <a:lnTo>
                    <a:pt x="1552" y="1689"/>
                  </a:lnTo>
                  <a:lnTo>
                    <a:pt x="1557" y="1689"/>
                  </a:lnTo>
                  <a:lnTo>
                    <a:pt x="1559" y="1688"/>
                  </a:lnTo>
                  <a:lnTo>
                    <a:pt x="1561" y="1686"/>
                  </a:lnTo>
                  <a:lnTo>
                    <a:pt x="1565" y="1680"/>
                  </a:lnTo>
                  <a:lnTo>
                    <a:pt x="1565" y="1680"/>
                  </a:lnTo>
                  <a:lnTo>
                    <a:pt x="1566" y="1678"/>
                  </a:lnTo>
                  <a:lnTo>
                    <a:pt x="1568" y="1677"/>
                  </a:lnTo>
                  <a:lnTo>
                    <a:pt x="1574" y="1677"/>
                  </a:lnTo>
                  <a:lnTo>
                    <a:pt x="1580" y="1679"/>
                  </a:lnTo>
                  <a:lnTo>
                    <a:pt x="1587" y="1681"/>
                  </a:lnTo>
                  <a:lnTo>
                    <a:pt x="1593" y="1682"/>
                  </a:lnTo>
                  <a:lnTo>
                    <a:pt x="1599" y="1683"/>
                  </a:lnTo>
                  <a:lnTo>
                    <a:pt x="1602" y="1682"/>
                  </a:lnTo>
                  <a:lnTo>
                    <a:pt x="1604" y="1681"/>
                  </a:lnTo>
                  <a:lnTo>
                    <a:pt x="1606" y="1679"/>
                  </a:lnTo>
                  <a:lnTo>
                    <a:pt x="1607" y="1676"/>
                  </a:lnTo>
                  <a:lnTo>
                    <a:pt x="1607" y="1676"/>
                  </a:lnTo>
                  <a:lnTo>
                    <a:pt x="1609" y="1671"/>
                  </a:lnTo>
                  <a:lnTo>
                    <a:pt x="1611" y="1667"/>
                  </a:lnTo>
                  <a:lnTo>
                    <a:pt x="1612" y="1666"/>
                  </a:lnTo>
                  <a:lnTo>
                    <a:pt x="1614" y="1665"/>
                  </a:lnTo>
                  <a:lnTo>
                    <a:pt x="1615" y="1663"/>
                  </a:lnTo>
                  <a:lnTo>
                    <a:pt x="1616" y="1662"/>
                  </a:lnTo>
                  <a:lnTo>
                    <a:pt x="1617" y="1658"/>
                  </a:lnTo>
                  <a:lnTo>
                    <a:pt x="1617" y="1653"/>
                  </a:lnTo>
                  <a:lnTo>
                    <a:pt x="1617" y="1653"/>
                  </a:lnTo>
                  <a:lnTo>
                    <a:pt x="1617" y="1647"/>
                  </a:lnTo>
                  <a:lnTo>
                    <a:pt x="1615" y="1641"/>
                  </a:lnTo>
                  <a:lnTo>
                    <a:pt x="1613" y="1631"/>
                  </a:lnTo>
                  <a:lnTo>
                    <a:pt x="1613" y="1627"/>
                  </a:lnTo>
                  <a:lnTo>
                    <a:pt x="1614" y="1625"/>
                  </a:lnTo>
                  <a:lnTo>
                    <a:pt x="1617" y="1624"/>
                  </a:lnTo>
                  <a:lnTo>
                    <a:pt x="1622" y="1623"/>
                  </a:lnTo>
                  <a:lnTo>
                    <a:pt x="1622" y="1623"/>
                  </a:lnTo>
                  <a:lnTo>
                    <a:pt x="1630" y="1622"/>
                  </a:lnTo>
                  <a:lnTo>
                    <a:pt x="1633" y="1622"/>
                  </a:lnTo>
                  <a:lnTo>
                    <a:pt x="1633" y="1623"/>
                  </a:lnTo>
                  <a:lnTo>
                    <a:pt x="1637" y="1630"/>
                  </a:lnTo>
                  <a:lnTo>
                    <a:pt x="1637" y="1630"/>
                  </a:lnTo>
                  <a:lnTo>
                    <a:pt x="1643" y="1639"/>
                  </a:lnTo>
                  <a:lnTo>
                    <a:pt x="1647" y="1644"/>
                  </a:lnTo>
                  <a:lnTo>
                    <a:pt x="1648" y="1647"/>
                  </a:lnTo>
                  <a:lnTo>
                    <a:pt x="1648" y="1650"/>
                  </a:lnTo>
                  <a:lnTo>
                    <a:pt x="1648" y="1659"/>
                  </a:lnTo>
                  <a:lnTo>
                    <a:pt x="1648" y="1659"/>
                  </a:lnTo>
                  <a:lnTo>
                    <a:pt x="1647" y="1664"/>
                  </a:lnTo>
                  <a:lnTo>
                    <a:pt x="1645" y="1668"/>
                  </a:lnTo>
                  <a:lnTo>
                    <a:pt x="1642" y="1673"/>
                  </a:lnTo>
                  <a:lnTo>
                    <a:pt x="1640" y="1677"/>
                  </a:lnTo>
                  <a:lnTo>
                    <a:pt x="1639" y="1679"/>
                  </a:lnTo>
                  <a:lnTo>
                    <a:pt x="1640" y="1682"/>
                  </a:lnTo>
                  <a:lnTo>
                    <a:pt x="1640" y="1682"/>
                  </a:lnTo>
                  <a:lnTo>
                    <a:pt x="1641" y="1688"/>
                  </a:lnTo>
                  <a:lnTo>
                    <a:pt x="1641" y="1694"/>
                  </a:lnTo>
                  <a:lnTo>
                    <a:pt x="1638" y="1699"/>
                  </a:lnTo>
                  <a:lnTo>
                    <a:pt x="1635" y="1705"/>
                  </a:lnTo>
                  <a:lnTo>
                    <a:pt x="1635" y="1705"/>
                  </a:lnTo>
                  <a:lnTo>
                    <a:pt x="1634" y="1708"/>
                  </a:lnTo>
                  <a:lnTo>
                    <a:pt x="1633" y="1710"/>
                  </a:lnTo>
                  <a:lnTo>
                    <a:pt x="1633" y="1712"/>
                  </a:lnTo>
                  <a:lnTo>
                    <a:pt x="1635" y="1713"/>
                  </a:lnTo>
                  <a:lnTo>
                    <a:pt x="1637" y="1714"/>
                  </a:lnTo>
                  <a:lnTo>
                    <a:pt x="1641" y="1714"/>
                  </a:lnTo>
                  <a:lnTo>
                    <a:pt x="1653" y="1713"/>
                  </a:lnTo>
                  <a:lnTo>
                    <a:pt x="1653" y="1713"/>
                  </a:lnTo>
                  <a:lnTo>
                    <a:pt x="1661" y="1712"/>
                  </a:lnTo>
                  <a:lnTo>
                    <a:pt x="1666" y="1710"/>
                  </a:lnTo>
                  <a:lnTo>
                    <a:pt x="1674" y="1707"/>
                  </a:lnTo>
                  <a:lnTo>
                    <a:pt x="1677" y="1706"/>
                  </a:lnTo>
                  <a:lnTo>
                    <a:pt x="1680" y="1707"/>
                  </a:lnTo>
                  <a:lnTo>
                    <a:pt x="1683" y="1709"/>
                  </a:lnTo>
                  <a:lnTo>
                    <a:pt x="1686" y="1713"/>
                  </a:lnTo>
                  <a:lnTo>
                    <a:pt x="1686" y="1713"/>
                  </a:lnTo>
                  <a:lnTo>
                    <a:pt x="1689" y="1718"/>
                  </a:lnTo>
                  <a:lnTo>
                    <a:pt x="1691" y="1723"/>
                  </a:lnTo>
                  <a:lnTo>
                    <a:pt x="1694" y="1729"/>
                  </a:lnTo>
                  <a:lnTo>
                    <a:pt x="1696" y="1731"/>
                  </a:lnTo>
                  <a:lnTo>
                    <a:pt x="1698" y="1734"/>
                  </a:lnTo>
                  <a:lnTo>
                    <a:pt x="1701" y="1735"/>
                  </a:lnTo>
                  <a:lnTo>
                    <a:pt x="1706" y="1737"/>
                  </a:lnTo>
                  <a:lnTo>
                    <a:pt x="1706" y="1737"/>
                  </a:lnTo>
                  <a:lnTo>
                    <a:pt x="1711" y="1739"/>
                  </a:lnTo>
                  <a:lnTo>
                    <a:pt x="1715" y="1740"/>
                  </a:lnTo>
                  <a:lnTo>
                    <a:pt x="1718" y="1743"/>
                  </a:lnTo>
                  <a:lnTo>
                    <a:pt x="1720" y="1745"/>
                  </a:lnTo>
                  <a:lnTo>
                    <a:pt x="1723" y="1751"/>
                  </a:lnTo>
                  <a:lnTo>
                    <a:pt x="1726" y="1760"/>
                  </a:lnTo>
                  <a:lnTo>
                    <a:pt x="1726" y="1760"/>
                  </a:lnTo>
                  <a:lnTo>
                    <a:pt x="1728" y="1764"/>
                  </a:lnTo>
                  <a:lnTo>
                    <a:pt x="1730" y="1767"/>
                  </a:lnTo>
                  <a:lnTo>
                    <a:pt x="1734" y="1772"/>
                  </a:lnTo>
                  <a:lnTo>
                    <a:pt x="1736" y="1775"/>
                  </a:lnTo>
                  <a:lnTo>
                    <a:pt x="1737" y="1778"/>
                  </a:lnTo>
                  <a:lnTo>
                    <a:pt x="1738" y="1782"/>
                  </a:lnTo>
                  <a:lnTo>
                    <a:pt x="1738" y="1787"/>
                  </a:lnTo>
                  <a:lnTo>
                    <a:pt x="1738" y="1787"/>
                  </a:lnTo>
                  <a:lnTo>
                    <a:pt x="1737" y="1792"/>
                  </a:lnTo>
                  <a:lnTo>
                    <a:pt x="1735" y="1795"/>
                  </a:lnTo>
                  <a:lnTo>
                    <a:pt x="1733" y="1796"/>
                  </a:lnTo>
                  <a:lnTo>
                    <a:pt x="1731" y="1797"/>
                  </a:lnTo>
                  <a:lnTo>
                    <a:pt x="1729" y="1798"/>
                  </a:lnTo>
                  <a:lnTo>
                    <a:pt x="1728" y="1800"/>
                  </a:lnTo>
                  <a:lnTo>
                    <a:pt x="1727" y="1804"/>
                  </a:lnTo>
                  <a:lnTo>
                    <a:pt x="1728" y="1811"/>
                  </a:lnTo>
                  <a:lnTo>
                    <a:pt x="1728" y="1811"/>
                  </a:lnTo>
                  <a:lnTo>
                    <a:pt x="1731" y="1825"/>
                  </a:lnTo>
                  <a:lnTo>
                    <a:pt x="1733" y="1836"/>
                  </a:lnTo>
                  <a:lnTo>
                    <a:pt x="1735" y="1840"/>
                  </a:lnTo>
                  <a:lnTo>
                    <a:pt x="1737" y="1845"/>
                  </a:lnTo>
                  <a:lnTo>
                    <a:pt x="1741" y="1848"/>
                  </a:lnTo>
                  <a:lnTo>
                    <a:pt x="1746" y="1852"/>
                  </a:lnTo>
                  <a:lnTo>
                    <a:pt x="1746" y="1852"/>
                  </a:lnTo>
                  <a:lnTo>
                    <a:pt x="1754" y="1858"/>
                  </a:lnTo>
                  <a:lnTo>
                    <a:pt x="1759" y="1863"/>
                  </a:lnTo>
                  <a:lnTo>
                    <a:pt x="1763" y="1868"/>
                  </a:lnTo>
                  <a:lnTo>
                    <a:pt x="1767" y="1876"/>
                  </a:lnTo>
                  <a:lnTo>
                    <a:pt x="1767" y="1876"/>
                  </a:lnTo>
                  <a:lnTo>
                    <a:pt x="1769" y="1880"/>
                  </a:lnTo>
                  <a:lnTo>
                    <a:pt x="1772" y="1883"/>
                  </a:lnTo>
                  <a:lnTo>
                    <a:pt x="1776" y="1885"/>
                  </a:lnTo>
                  <a:lnTo>
                    <a:pt x="1780" y="1886"/>
                  </a:lnTo>
                  <a:lnTo>
                    <a:pt x="1788" y="1888"/>
                  </a:lnTo>
                  <a:lnTo>
                    <a:pt x="1798" y="1891"/>
                  </a:lnTo>
                  <a:lnTo>
                    <a:pt x="1798" y="1891"/>
                  </a:lnTo>
                  <a:lnTo>
                    <a:pt x="1809" y="1896"/>
                  </a:lnTo>
                  <a:lnTo>
                    <a:pt x="1821" y="1901"/>
                  </a:lnTo>
                  <a:lnTo>
                    <a:pt x="1832" y="1907"/>
                  </a:lnTo>
                  <a:lnTo>
                    <a:pt x="1841" y="1913"/>
                  </a:lnTo>
                  <a:lnTo>
                    <a:pt x="1841" y="1913"/>
                  </a:lnTo>
                  <a:lnTo>
                    <a:pt x="1846" y="1917"/>
                  </a:lnTo>
                  <a:lnTo>
                    <a:pt x="1847" y="1918"/>
                  </a:lnTo>
                  <a:lnTo>
                    <a:pt x="1848" y="1918"/>
                  </a:lnTo>
                  <a:lnTo>
                    <a:pt x="1850" y="1916"/>
                  </a:lnTo>
                  <a:lnTo>
                    <a:pt x="1855" y="1912"/>
                  </a:lnTo>
                  <a:lnTo>
                    <a:pt x="1855" y="1912"/>
                  </a:lnTo>
                  <a:lnTo>
                    <a:pt x="1859" y="1910"/>
                  </a:lnTo>
                  <a:lnTo>
                    <a:pt x="1863" y="1909"/>
                  </a:lnTo>
                  <a:lnTo>
                    <a:pt x="1866" y="1909"/>
                  </a:lnTo>
                  <a:lnTo>
                    <a:pt x="1870" y="1910"/>
                  </a:lnTo>
                  <a:lnTo>
                    <a:pt x="1879" y="1912"/>
                  </a:lnTo>
                  <a:lnTo>
                    <a:pt x="1888" y="1916"/>
                  </a:lnTo>
                  <a:lnTo>
                    <a:pt x="1888" y="1916"/>
                  </a:lnTo>
                  <a:lnTo>
                    <a:pt x="1897" y="1919"/>
                  </a:lnTo>
                  <a:lnTo>
                    <a:pt x="1906" y="1920"/>
                  </a:lnTo>
                  <a:lnTo>
                    <a:pt x="1914" y="1921"/>
                  </a:lnTo>
                  <a:lnTo>
                    <a:pt x="1925" y="1921"/>
                  </a:lnTo>
                  <a:lnTo>
                    <a:pt x="1925" y="1921"/>
                  </a:lnTo>
                  <a:lnTo>
                    <a:pt x="1930" y="1921"/>
                  </a:lnTo>
                  <a:lnTo>
                    <a:pt x="1934" y="1922"/>
                  </a:lnTo>
                  <a:lnTo>
                    <a:pt x="1938" y="1924"/>
                  </a:lnTo>
                  <a:lnTo>
                    <a:pt x="1942" y="1926"/>
                  </a:lnTo>
                  <a:lnTo>
                    <a:pt x="1950" y="1932"/>
                  </a:lnTo>
                  <a:lnTo>
                    <a:pt x="1959" y="1940"/>
                  </a:lnTo>
                  <a:lnTo>
                    <a:pt x="1959" y="1940"/>
                  </a:lnTo>
                  <a:lnTo>
                    <a:pt x="1969" y="1948"/>
                  </a:lnTo>
                  <a:lnTo>
                    <a:pt x="1973" y="1951"/>
                  </a:lnTo>
                  <a:lnTo>
                    <a:pt x="1978" y="1954"/>
                  </a:lnTo>
                  <a:lnTo>
                    <a:pt x="1982" y="1955"/>
                  </a:lnTo>
                  <a:lnTo>
                    <a:pt x="1986" y="1954"/>
                  </a:lnTo>
                  <a:lnTo>
                    <a:pt x="1989" y="1951"/>
                  </a:lnTo>
                  <a:lnTo>
                    <a:pt x="1993" y="1947"/>
                  </a:lnTo>
                  <a:lnTo>
                    <a:pt x="1993" y="1947"/>
                  </a:lnTo>
                  <a:lnTo>
                    <a:pt x="1997" y="1942"/>
                  </a:lnTo>
                  <a:lnTo>
                    <a:pt x="2001" y="1938"/>
                  </a:lnTo>
                  <a:lnTo>
                    <a:pt x="2006" y="1935"/>
                  </a:lnTo>
                  <a:lnTo>
                    <a:pt x="2011" y="1932"/>
                  </a:lnTo>
                  <a:lnTo>
                    <a:pt x="2019" y="1928"/>
                  </a:lnTo>
                  <a:lnTo>
                    <a:pt x="2025" y="1925"/>
                  </a:lnTo>
                  <a:lnTo>
                    <a:pt x="2025" y="1925"/>
                  </a:lnTo>
                  <a:lnTo>
                    <a:pt x="2030" y="1922"/>
                  </a:lnTo>
                  <a:lnTo>
                    <a:pt x="2035" y="1919"/>
                  </a:lnTo>
                  <a:lnTo>
                    <a:pt x="2038" y="1917"/>
                  </a:lnTo>
                  <a:lnTo>
                    <a:pt x="2040" y="1914"/>
                  </a:lnTo>
                  <a:lnTo>
                    <a:pt x="2042" y="1911"/>
                  </a:lnTo>
                  <a:lnTo>
                    <a:pt x="2043" y="1906"/>
                  </a:lnTo>
                  <a:lnTo>
                    <a:pt x="2043" y="1906"/>
                  </a:lnTo>
                  <a:lnTo>
                    <a:pt x="2045" y="1897"/>
                  </a:lnTo>
                  <a:lnTo>
                    <a:pt x="2046" y="1891"/>
                  </a:lnTo>
                  <a:lnTo>
                    <a:pt x="2048" y="1889"/>
                  </a:lnTo>
                  <a:lnTo>
                    <a:pt x="2050" y="1888"/>
                  </a:lnTo>
                  <a:lnTo>
                    <a:pt x="2057" y="1887"/>
                  </a:lnTo>
                  <a:lnTo>
                    <a:pt x="2057" y="1887"/>
                  </a:lnTo>
                  <a:lnTo>
                    <a:pt x="2065" y="1886"/>
                  </a:lnTo>
                  <a:lnTo>
                    <a:pt x="2071" y="1886"/>
                  </a:lnTo>
                  <a:lnTo>
                    <a:pt x="2073" y="1886"/>
                  </a:lnTo>
                  <a:lnTo>
                    <a:pt x="2074" y="1887"/>
                  </a:lnTo>
                  <a:lnTo>
                    <a:pt x="2074" y="1889"/>
                  </a:lnTo>
                  <a:lnTo>
                    <a:pt x="2074" y="1894"/>
                  </a:lnTo>
                  <a:lnTo>
                    <a:pt x="2074" y="1894"/>
                  </a:lnTo>
                  <a:lnTo>
                    <a:pt x="2073" y="1898"/>
                  </a:lnTo>
                  <a:lnTo>
                    <a:pt x="2071" y="1902"/>
                  </a:lnTo>
                  <a:lnTo>
                    <a:pt x="2067" y="1908"/>
                  </a:lnTo>
                  <a:lnTo>
                    <a:pt x="2064" y="1913"/>
                  </a:lnTo>
                  <a:lnTo>
                    <a:pt x="2064" y="1915"/>
                  </a:lnTo>
                  <a:lnTo>
                    <a:pt x="2065" y="1917"/>
                  </a:lnTo>
                  <a:lnTo>
                    <a:pt x="2065" y="1917"/>
                  </a:lnTo>
                  <a:lnTo>
                    <a:pt x="2068" y="1921"/>
                  </a:lnTo>
                  <a:lnTo>
                    <a:pt x="2071" y="1924"/>
                  </a:lnTo>
                  <a:lnTo>
                    <a:pt x="2074" y="1925"/>
                  </a:lnTo>
                  <a:lnTo>
                    <a:pt x="2078" y="1924"/>
                  </a:lnTo>
                  <a:lnTo>
                    <a:pt x="2078" y="1924"/>
                  </a:lnTo>
                  <a:lnTo>
                    <a:pt x="2082" y="1922"/>
                  </a:lnTo>
                  <a:lnTo>
                    <a:pt x="2085" y="1920"/>
                  </a:lnTo>
                  <a:lnTo>
                    <a:pt x="2087" y="1917"/>
                  </a:lnTo>
                  <a:lnTo>
                    <a:pt x="2090" y="1912"/>
                  </a:lnTo>
                  <a:lnTo>
                    <a:pt x="2090" y="1912"/>
                  </a:lnTo>
                  <a:lnTo>
                    <a:pt x="2093" y="1907"/>
                  </a:lnTo>
                  <a:lnTo>
                    <a:pt x="2096" y="1904"/>
                  </a:lnTo>
                  <a:lnTo>
                    <a:pt x="2098" y="1904"/>
                  </a:lnTo>
                  <a:lnTo>
                    <a:pt x="2099" y="1905"/>
                  </a:lnTo>
                  <a:lnTo>
                    <a:pt x="2101" y="1906"/>
                  </a:lnTo>
                  <a:lnTo>
                    <a:pt x="2102" y="1909"/>
                  </a:lnTo>
                  <a:lnTo>
                    <a:pt x="2102" y="1909"/>
                  </a:lnTo>
                  <a:lnTo>
                    <a:pt x="2103" y="1912"/>
                  </a:lnTo>
                  <a:lnTo>
                    <a:pt x="2102" y="1915"/>
                  </a:lnTo>
                  <a:lnTo>
                    <a:pt x="2101" y="1921"/>
                  </a:lnTo>
                  <a:lnTo>
                    <a:pt x="2100" y="1923"/>
                  </a:lnTo>
                  <a:lnTo>
                    <a:pt x="2100" y="1925"/>
                  </a:lnTo>
                  <a:lnTo>
                    <a:pt x="2101" y="1928"/>
                  </a:lnTo>
                  <a:lnTo>
                    <a:pt x="2103" y="1930"/>
                  </a:lnTo>
                  <a:lnTo>
                    <a:pt x="2103" y="1930"/>
                  </a:lnTo>
                  <a:lnTo>
                    <a:pt x="2111" y="1935"/>
                  </a:lnTo>
                  <a:lnTo>
                    <a:pt x="2120" y="1941"/>
                  </a:lnTo>
                  <a:lnTo>
                    <a:pt x="2130" y="1946"/>
                  </a:lnTo>
                  <a:lnTo>
                    <a:pt x="2138" y="1952"/>
                  </a:lnTo>
                  <a:lnTo>
                    <a:pt x="2138" y="1952"/>
                  </a:lnTo>
                  <a:lnTo>
                    <a:pt x="2144" y="1956"/>
                  </a:lnTo>
                  <a:lnTo>
                    <a:pt x="2149" y="1958"/>
                  </a:lnTo>
                  <a:lnTo>
                    <a:pt x="2150" y="1959"/>
                  </a:lnTo>
                  <a:lnTo>
                    <a:pt x="2152" y="1961"/>
                  </a:lnTo>
                  <a:lnTo>
                    <a:pt x="2156" y="1969"/>
                  </a:lnTo>
                  <a:lnTo>
                    <a:pt x="2156" y="1969"/>
                  </a:lnTo>
                  <a:lnTo>
                    <a:pt x="2158" y="1973"/>
                  </a:lnTo>
                  <a:lnTo>
                    <a:pt x="2160" y="1976"/>
                  </a:lnTo>
                  <a:lnTo>
                    <a:pt x="2162" y="1977"/>
                  </a:lnTo>
                  <a:lnTo>
                    <a:pt x="2164" y="1977"/>
                  </a:lnTo>
                  <a:lnTo>
                    <a:pt x="2166" y="1975"/>
                  </a:lnTo>
                  <a:lnTo>
                    <a:pt x="2167" y="1973"/>
                  </a:lnTo>
                  <a:lnTo>
                    <a:pt x="2168" y="1969"/>
                  </a:lnTo>
                  <a:lnTo>
                    <a:pt x="2169" y="1964"/>
                  </a:lnTo>
                  <a:lnTo>
                    <a:pt x="2169" y="1964"/>
                  </a:lnTo>
                  <a:lnTo>
                    <a:pt x="2169" y="1959"/>
                  </a:lnTo>
                  <a:lnTo>
                    <a:pt x="2169" y="1954"/>
                  </a:lnTo>
                  <a:lnTo>
                    <a:pt x="2168" y="1946"/>
                  </a:lnTo>
                  <a:lnTo>
                    <a:pt x="2168" y="1943"/>
                  </a:lnTo>
                  <a:lnTo>
                    <a:pt x="2170" y="1941"/>
                  </a:lnTo>
                  <a:lnTo>
                    <a:pt x="2172" y="1940"/>
                  </a:lnTo>
                  <a:lnTo>
                    <a:pt x="2178" y="1940"/>
                  </a:lnTo>
                  <a:lnTo>
                    <a:pt x="2178" y="1940"/>
                  </a:lnTo>
                  <a:lnTo>
                    <a:pt x="2189" y="1941"/>
                  </a:lnTo>
                  <a:lnTo>
                    <a:pt x="2194" y="1940"/>
                  </a:lnTo>
                  <a:lnTo>
                    <a:pt x="2199" y="1940"/>
                  </a:lnTo>
                  <a:lnTo>
                    <a:pt x="2204" y="1938"/>
                  </a:lnTo>
                  <a:lnTo>
                    <a:pt x="2208" y="1935"/>
                  </a:lnTo>
                  <a:lnTo>
                    <a:pt x="2212" y="1931"/>
                  </a:lnTo>
                  <a:lnTo>
                    <a:pt x="2215" y="1925"/>
                  </a:lnTo>
                  <a:lnTo>
                    <a:pt x="2215" y="1925"/>
                  </a:lnTo>
                  <a:lnTo>
                    <a:pt x="2221" y="1914"/>
                  </a:lnTo>
                  <a:lnTo>
                    <a:pt x="2226" y="1906"/>
                  </a:lnTo>
                  <a:lnTo>
                    <a:pt x="2233" y="1900"/>
                  </a:lnTo>
                  <a:lnTo>
                    <a:pt x="2241" y="1895"/>
                  </a:lnTo>
                  <a:lnTo>
                    <a:pt x="2241" y="1895"/>
                  </a:lnTo>
                  <a:lnTo>
                    <a:pt x="2255" y="1887"/>
                  </a:lnTo>
                  <a:lnTo>
                    <a:pt x="2275" y="1878"/>
                  </a:lnTo>
                  <a:lnTo>
                    <a:pt x="2286" y="1874"/>
                  </a:lnTo>
                  <a:lnTo>
                    <a:pt x="2297" y="1872"/>
                  </a:lnTo>
                  <a:lnTo>
                    <a:pt x="2308" y="1870"/>
                  </a:lnTo>
                  <a:lnTo>
                    <a:pt x="2319" y="1870"/>
                  </a:lnTo>
                  <a:lnTo>
                    <a:pt x="2319" y="1870"/>
                  </a:lnTo>
                  <a:lnTo>
                    <a:pt x="2339" y="1871"/>
                  </a:lnTo>
                  <a:lnTo>
                    <a:pt x="2358" y="1871"/>
                  </a:lnTo>
                  <a:lnTo>
                    <a:pt x="2365" y="1870"/>
                  </a:lnTo>
                  <a:lnTo>
                    <a:pt x="2371" y="1869"/>
                  </a:lnTo>
                  <a:lnTo>
                    <a:pt x="2376" y="1867"/>
                  </a:lnTo>
                  <a:lnTo>
                    <a:pt x="2378" y="1865"/>
                  </a:lnTo>
                  <a:lnTo>
                    <a:pt x="2378" y="1865"/>
                  </a:lnTo>
                  <a:lnTo>
                    <a:pt x="2380" y="1863"/>
                  </a:lnTo>
                  <a:lnTo>
                    <a:pt x="2383" y="1863"/>
                  </a:lnTo>
                  <a:lnTo>
                    <a:pt x="2390" y="1862"/>
                  </a:lnTo>
                  <a:lnTo>
                    <a:pt x="2393" y="1860"/>
                  </a:lnTo>
                  <a:lnTo>
                    <a:pt x="2395" y="1857"/>
                  </a:lnTo>
                  <a:lnTo>
                    <a:pt x="2397" y="1851"/>
                  </a:lnTo>
                  <a:lnTo>
                    <a:pt x="2398" y="1843"/>
                  </a:lnTo>
                  <a:lnTo>
                    <a:pt x="2398" y="1843"/>
                  </a:lnTo>
                  <a:lnTo>
                    <a:pt x="2398" y="1822"/>
                  </a:lnTo>
                  <a:lnTo>
                    <a:pt x="2397" y="1800"/>
                  </a:lnTo>
                  <a:lnTo>
                    <a:pt x="2397" y="1790"/>
                  </a:lnTo>
                  <a:lnTo>
                    <a:pt x="2398" y="1781"/>
                  </a:lnTo>
                  <a:lnTo>
                    <a:pt x="2400" y="1773"/>
                  </a:lnTo>
                  <a:lnTo>
                    <a:pt x="2403" y="1766"/>
                  </a:lnTo>
                  <a:lnTo>
                    <a:pt x="2403" y="1766"/>
                  </a:lnTo>
                  <a:lnTo>
                    <a:pt x="2412" y="1752"/>
                  </a:lnTo>
                  <a:lnTo>
                    <a:pt x="2413" y="1747"/>
                  </a:lnTo>
                  <a:lnTo>
                    <a:pt x="2414" y="1739"/>
                  </a:lnTo>
                  <a:lnTo>
                    <a:pt x="2414" y="1739"/>
                  </a:lnTo>
                  <a:lnTo>
                    <a:pt x="2415" y="1729"/>
                  </a:lnTo>
                  <a:lnTo>
                    <a:pt x="2416" y="1721"/>
                  </a:lnTo>
                  <a:lnTo>
                    <a:pt x="2418" y="1711"/>
                  </a:lnTo>
                  <a:lnTo>
                    <a:pt x="2423" y="1701"/>
                  </a:lnTo>
                  <a:lnTo>
                    <a:pt x="2423" y="1701"/>
                  </a:lnTo>
                  <a:lnTo>
                    <a:pt x="2426" y="1696"/>
                  </a:lnTo>
                  <a:lnTo>
                    <a:pt x="2431" y="1693"/>
                  </a:lnTo>
                  <a:lnTo>
                    <a:pt x="2441" y="1689"/>
                  </a:lnTo>
                  <a:lnTo>
                    <a:pt x="2445" y="1686"/>
                  </a:lnTo>
                  <a:lnTo>
                    <a:pt x="2448" y="1682"/>
                  </a:lnTo>
                  <a:lnTo>
                    <a:pt x="2451" y="1676"/>
                  </a:lnTo>
                  <a:lnTo>
                    <a:pt x="2452" y="1667"/>
                  </a:lnTo>
                  <a:lnTo>
                    <a:pt x="2452" y="1667"/>
                  </a:lnTo>
                  <a:lnTo>
                    <a:pt x="2453" y="1650"/>
                  </a:lnTo>
                  <a:lnTo>
                    <a:pt x="2454" y="1636"/>
                  </a:lnTo>
                  <a:lnTo>
                    <a:pt x="2455" y="1629"/>
                  </a:lnTo>
                  <a:lnTo>
                    <a:pt x="2457" y="1623"/>
                  </a:lnTo>
                  <a:lnTo>
                    <a:pt x="2460" y="1616"/>
                  </a:lnTo>
                  <a:lnTo>
                    <a:pt x="2464" y="1609"/>
                  </a:lnTo>
                  <a:lnTo>
                    <a:pt x="2464" y="1609"/>
                  </a:lnTo>
                  <a:lnTo>
                    <a:pt x="2472" y="1597"/>
                  </a:lnTo>
                  <a:lnTo>
                    <a:pt x="2478" y="1590"/>
                  </a:lnTo>
                  <a:lnTo>
                    <a:pt x="2483" y="1583"/>
                  </a:lnTo>
                  <a:lnTo>
                    <a:pt x="2488" y="1571"/>
                  </a:lnTo>
                  <a:lnTo>
                    <a:pt x="2488" y="1571"/>
                  </a:lnTo>
                  <a:lnTo>
                    <a:pt x="2495" y="1552"/>
                  </a:lnTo>
                  <a:lnTo>
                    <a:pt x="2503" y="1531"/>
                  </a:lnTo>
                  <a:lnTo>
                    <a:pt x="2507" y="1521"/>
                  </a:lnTo>
                  <a:lnTo>
                    <a:pt x="2512" y="1513"/>
                  </a:lnTo>
                  <a:lnTo>
                    <a:pt x="2517" y="1506"/>
                  </a:lnTo>
                  <a:lnTo>
                    <a:pt x="2520" y="1504"/>
                  </a:lnTo>
                  <a:lnTo>
                    <a:pt x="2523" y="1503"/>
                  </a:lnTo>
                  <a:lnTo>
                    <a:pt x="2523" y="1503"/>
                  </a:lnTo>
                  <a:lnTo>
                    <a:pt x="2529" y="1501"/>
                  </a:lnTo>
                  <a:lnTo>
                    <a:pt x="2535" y="1500"/>
                  </a:lnTo>
                  <a:lnTo>
                    <a:pt x="2547" y="1498"/>
                  </a:lnTo>
                  <a:lnTo>
                    <a:pt x="2552" y="1496"/>
                  </a:lnTo>
                  <a:lnTo>
                    <a:pt x="2556" y="1493"/>
                  </a:lnTo>
                  <a:lnTo>
                    <a:pt x="2559" y="1488"/>
                  </a:lnTo>
                  <a:lnTo>
                    <a:pt x="2560" y="1482"/>
                  </a:lnTo>
                  <a:lnTo>
                    <a:pt x="2560" y="1482"/>
                  </a:lnTo>
                  <a:lnTo>
                    <a:pt x="2560" y="1469"/>
                  </a:lnTo>
                  <a:lnTo>
                    <a:pt x="2561" y="1457"/>
                  </a:lnTo>
                  <a:lnTo>
                    <a:pt x="2562" y="1453"/>
                  </a:lnTo>
                  <a:lnTo>
                    <a:pt x="2564" y="1449"/>
                  </a:lnTo>
                  <a:lnTo>
                    <a:pt x="2567" y="1446"/>
                  </a:lnTo>
                  <a:lnTo>
                    <a:pt x="2571" y="1443"/>
                  </a:lnTo>
                  <a:lnTo>
                    <a:pt x="2571" y="1443"/>
                  </a:lnTo>
                  <a:lnTo>
                    <a:pt x="2578" y="1439"/>
                  </a:lnTo>
                  <a:lnTo>
                    <a:pt x="2580" y="1437"/>
                  </a:lnTo>
                  <a:lnTo>
                    <a:pt x="2582" y="1435"/>
                  </a:lnTo>
                  <a:lnTo>
                    <a:pt x="2583" y="1433"/>
                  </a:lnTo>
                  <a:lnTo>
                    <a:pt x="2584" y="1429"/>
                  </a:lnTo>
                  <a:lnTo>
                    <a:pt x="2585" y="1417"/>
                  </a:lnTo>
                  <a:lnTo>
                    <a:pt x="2585" y="1417"/>
                  </a:lnTo>
                  <a:lnTo>
                    <a:pt x="2586" y="1411"/>
                  </a:lnTo>
                  <a:lnTo>
                    <a:pt x="2587" y="1406"/>
                  </a:lnTo>
                  <a:lnTo>
                    <a:pt x="2591" y="1401"/>
                  </a:lnTo>
                  <a:lnTo>
                    <a:pt x="2593" y="1398"/>
                  </a:lnTo>
                  <a:lnTo>
                    <a:pt x="2594" y="1394"/>
                  </a:lnTo>
                  <a:lnTo>
                    <a:pt x="2595" y="1388"/>
                  </a:lnTo>
                  <a:lnTo>
                    <a:pt x="2596" y="1379"/>
                  </a:lnTo>
                  <a:lnTo>
                    <a:pt x="2596" y="1379"/>
                  </a:lnTo>
                  <a:lnTo>
                    <a:pt x="2596" y="1368"/>
                  </a:lnTo>
                  <a:lnTo>
                    <a:pt x="2595" y="1361"/>
                  </a:lnTo>
                  <a:lnTo>
                    <a:pt x="2594" y="1349"/>
                  </a:lnTo>
                  <a:lnTo>
                    <a:pt x="2594" y="1343"/>
                  </a:lnTo>
                  <a:lnTo>
                    <a:pt x="2594" y="1337"/>
                  </a:lnTo>
                  <a:lnTo>
                    <a:pt x="2595" y="1330"/>
                  </a:lnTo>
                  <a:lnTo>
                    <a:pt x="2598" y="1322"/>
                  </a:lnTo>
                  <a:lnTo>
                    <a:pt x="2598" y="1322"/>
                  </a:lnTo>
                  <a:lnTo>
                    <a:pt x="2610" y="1293"/>
                  </a:lnTo>
                  <a:lnTo>
                    <a:pt x="2613" y="1280"/>
                  </a:lnTo>
                  <a:lnTo>
                    <a:pt x="2614" y="1267"/>
                  </a:lnTo>
                  <a:lnTo>
                    <a:pt x="2614" y="1267"/>
                  </a:lnTo>
                  <a:lnTo>
                    <a:pt x="2613" y="1255"/>
                  </a:lnTo>
                  <a:lnTo>
                    <a:pt x="2613" y="1248"/>
                  </a:lnTo>
                  <a:lnTo>
                    <a:pt x="2614" y="1244"/>
                  </a:lnTo>
                  <a:lnTo>
                    <a:pt x="2615" y="1241"/>
                  </a:lnTo>
                  <a:lnTo>
                    <a:pt x="2617" y="1238"/>
                  </a:lnTo>
                  <a:lnTo>
                    <a:pt x="2621" y="1234"/>
                  </a:lnTo>
                  <a:lnTo>
                    <a:pt x="2621" y="1234"/>
                  </a:lnTo>
                  <a:lnTo>
                    <a:pt x="2625" y="1230"/>
                  </a:lnTo>
                  <a:lnTo>
                    <a:pt x="2627" y="1226"/>
                  </a:lnTo>
                  <a:lnTo>
                    <a:pt x="2629" y="1223"/>
                  </a:lnTo>
                  <a:lnTo>
                    <a:pt x="2630" y="1219"/>
                  </a:lnTo>
                  <a:lnTo>
                    <a:pt x="2630" y="1210"/>
                  </a:lnTo>
                  <a:lnTo>
                    <a:pt x="2629" y="1197"/>
                  </a:lnTo>
                  <a:lnTo>
                    <a:pt x="2629" y="1197"/>
                  </a:lnTo>
                  <a:lnTo>
                    <a:pt x="2629" y="1186"/>
                  </a:lnTo>
                  <a:lnTo>
                    <a:pt x="2629" y="1179"/>
                  </a:lnTo>
                  <a:lnTo>
                    <a:pt x="2629" y="1176"/>
                  </a:lnTo>
                  <a:lnTo>
                    <a:pt x="2628" y="1173"/>
                  </a:lnTo>
                  <a:lnTo>
                    <a:pt x="2622" y="1164"/>
                  </a:lnTo>
                  <a:lnTo>
                    <a:pt x="2622" y="1164"/>
                  </a:lnTo>
                  <a:lnTo>
                    <a:pt x="2619" y="1159"/>
                  </a:lnTo>
                  <a:lnTo>
                    <a:pt x="2617" y="1155"/>
                  </a:lnTo>
                  <a:lnTo>
                    <a:pt x="2616" y="1147"/>
                  </a:lnTo>
                  <a:lnTo>
                    <a:pt x="2616" y="1144"/>
                  </a:lnTo>
                  <a:lnTo>
                    <a:pt x="2615" y="1140"/>
                  </a:lnTo>
                  <a:lnTo>
                    <a:pt x="2613" y="1136"/>
                  </a:lnTo>
                  <a:lnTo>
                    <a:pt x="2609" y="1132"/>
                  </a:lnTo>
                  <a:lnTo>
                    <a:pt x="2609" y="1132"/>
                  </a:lnTo>
                  <a:lnTo>
                    <a:pt x="2605" y="1127"/>
                  </a:lnTo>
                  <a:lnTo>
                    <a:pt x="2601" y="1122"/>
                  </a:lnTo>
                  <a:lnTo>
                    <a:pt x="2598" y="1115"/>
                  </a:lnTo>
                  <a:lnTo>
                    <a:pt x="2597" y="1109"/>
                  </a:lnTo>
                  <a:lnTo>
                    <a:pt x="2597" y="1102"/>
                  </a:lnTo>
                  <a:lnTo>
                    <a:pt x="2597" y="1095"/>
                  </a:lnTo>
                  <a:lnTo>
                    <a:pt x="2599" y="1080"/>
                  </a:lnTo>
                  <a:lnTo>
                    <a:pt x="2599" y="1080"/>
                  </a:lnTo>
                  <a:lnTo>
                    <a:pt x="2600" y="1073"/>
                  </a:lnTo>
                  <a:lnTo>
                    <a:pt x="2599" y="1066"/>
                  </a:lnTo>
                  <a:lnTo>
                    <a:pt x="2596" y="1055"/>
                  </a:lnTo>
                  <a:lnTo>
                    <a:pt x="2595" y="1049"/>
                  </a:lnTo>
                  <a:lnTo>
                    <a:pt x="2594" y="1044"/>
                  </a:lnTo>
                  <a:lnTo>
                    <a:pt x="2594" y="1040"/>
                  </a:lnTo>
                  <a:lnTo>
                    <a:pt x="2596" y="1035"/>
                  </a:lnTo>
                  <a:lnTo>
                    <a:pt x="2596" y="1035"/>
                  </a:lnTo>
                  <a:lnTo>
                    <a:pt x="2598" y="1031"/>
                  </a:lnTo>
                  <a:lnTo>
                    <a:pt x="2601" y="1028"/>
                  </a:lnTo>
                  <a:lnTo>
                    <a:pt x="2605" y="1025"/>
                  </a:lnTo>
                  <a:lnTo>
                    <a:pt x="2606" y="1024"/>
                  </a:lnTo>
                  <a:lnTo>
                    <a:pt x="2606" y="1022"/>
                  </a:lnTo>
                  <a:lnTo>
                    <a:pt x="2605" y="1015"/>
                  </a:lnTo>
                  <a:lnTo>
                    <a:pt x="2605" y="1015"/>
                  </a:lnTo>
                  <a:lnTo>
                    <a:pt x="2602" y="1006"/>
                  </a:lnTo>
                  <a:lnTo>
                    <a:pt x="2602" y="999"/>
                  </a:lnTo>
                  <a:lnTo>
                    <a:pt x="2603" y="995"/>
                  </a:lnTo>
                  <a:lnTo>
                    <a:pt x="2605" y="992"/>
                  </a:lnTo>
                  <a:lnTo>
                    <a:pt x="2610" y="983"/>
                  </a:lnTo>
                  <a:lnTo>
                    <a:pt x="2610" y="983"/>
                  </a:lnTo>
                  <a:lnTo>
                    <a:pt x="2613" y="979"/>
                  </a:lnTo>
                  <a:lnTo>
                    <a:pt x="2615" y="975"/>
                  </a:lnTo>
                  <a:lnTo>
                    <a:pt x="2616" y="971"/>
                  </a:lnTo>
                  <a:lnTo>
                    <a:pt x="2616" y="968"/>
                  </a:lnTo>
                  <a:lnTo>
                    <a:pt x="2615" y="953"/>
                  </a:lnTo>
                  <a:lnTo>
                    <a:pt x="2615" y="953"/>
                  </a:lnTo>
                  <a:lnTo>
                    <a:pt x="2614" y="949"/>
                  </a:lnTo>
                  <a:lnTo>
                    <a:pt x="2613" y="945"/>
                  </a:lnTo>
                  <a:lnTo>
                    <a:pt x="2611" y="942"/>
                  </a:lnTo>
                  <a:lnTo>
                    <a:pt x="2609" y="940"/>
                  </a:lnTo>
                  <a:lnTo>
                    <a:pt x="2606" y="940"/>
                  </a:lnTo>
                  <a:lnTo>
                    <a:pt x="2603" y="941"/>
                  </a:lnTo>
                  <a:lnTo>
                    <a:pt x="2602" y="945"/>
                  </a:lnTo>
                  <a:lnTo>
                    <a:pt x="2601" y="949"/>
                  </a:lnTo>
                  <a:lnTo>
                    <a:pt x="2601" y="949"/>
                  </a:lnTo>
                  <a:lnTo>
                    <a:pt x="2600" y="957"/>
                  </a:lnTo>
                  <a:lnTo>
                    <a:pt x="2599" y="962"/>
                  </a:lnTo>
                  <a:lnTo>
                    <a:pt x="2596" y="965"/>
                  </a:lnTo>
                  <a:lnTo>
                    <a:pt x="2592" y="968"/>
                  </a:lnTo>
                  <a:lnTo>
                    <a:pt x="2592" y="968"/>
                  </a:lnTo>
                  <a:lnTo>
                    <a:pt x="2590" y="970"/>
                  </a:lnTo>
                  <a:lnTo>
                    <a:pt x="2589" y="974"/>
                  </a:lnTo>
                  <a:lnTo>
                    <a:pt x="2588" y="981"/>
                  </a:lnTo>
                  <a:lnTo>
                    <a:pt x="2587" y="984"/>
                  </a:lnTo>
                  <a:lnTo>
                    <a:pt x="2585" y="985"/>
                  </a:lnTo>
                  <a:lnTo>
                    <a:pt x="2582" y="984"/>
                  </a:lnTo>
                  <a:lnTo>
                    <a:pt x="2578" y="980"/>
                  </a:lnTo>
                  <a:lnTo>
                    <a:pt x="2578" y="980"/>
                  </a:lnTo>
                  <a:lnTo>
                    <a:pt x="2573" y="974"/>
                  </a:lnTo>
                  <a:lnTo>
                    <a:pt x="2570" y="967"/>
                  </a:lnTo>
                  <a:lnTo>
                    <a:pt x="2565" y="953"/>
                  </a:lnTo>
                  <a:lnTo>
                    <a:pt x="2563" y="946"/>
                  </a:lnTo>
                  <a:lnTo>
                    <a:pt x="2560" y="940"/>
                  </a:lnTo>
                  <a:lnTo>
                    <a:pt x="2556" y="937"/>
                  </a:lnTo>
                  <a:lnTo>
                    <a:pt x="2553" y="935"/>
                  </a:lnTo>
                  <a:lnTo>
                    <a:pt x="2550" y="935"/>
                  </a:lnTo>
                  <a:lnTo>
                    <a:pt x="2550" y="935"/>
                  </a:lnTo>
                  <a:lnTo>
                    <a:pt x="2540" y="934"/>
                  </a:lnTo>
                  <a:lnTo>
                    <a:pt x="2537" y="933"/>
                  </a:lnTo>
                  <a:lnTo>
                    <a:pt x="2534" y="931"/>
                  </a:lnTo>
                  <a:lnTo>
                    <a:pt x="2532" y="928"/>
                  </a:lnTo>
                  <a:lnTo>
                    <a:pt x="2531" y="925"/>
                  </a:lnTo>
                  <a:lnTo>
                    <a:pt x="2529" y="914"/>
                  </a:lnTo>
                  <a:lnTo>
                    <a:pt x="2529" y="914"/>
                  </a:lnTo>
                  <a:lnTo>
                    <a:pt x="2528" y="908"/>
                  </a:lnTo>
                  <a:lnTo>
                    <a:pt x="2525" y="902"/>
                  </a:lnTo>
                  <a:lnTo>
                    <a:pt x="2523" y="898"/>
                  </a:lnTo>
                  <a:lnTo>
                    <a:pt x="2520" y="894"/>
                  </a:lnTo>
                  <a:lnTo>
                    <a:pt x="2515" y="891"/>
                  </a:lnTo>
                  <a:lnTo>
                    <a:pt x="2510" y="889"/>
                  </a:lnTo>
                  <a:lnTo>
                    <a:pt x="2505" y="888"/>
                  </a:lnTo>
                  <a:lnTo>
                    <a:pt x="2500" y="888"/>
                  </a:lnTo>
                  <a:lnTo>
                    <a:pt x="2500" y="888"/>
                  </a:lnTo>
                  <a:lnTo>
                    <a:pt x="2495" y="888"/>
                  </a:lnTo>
                  <a:lnTo>
                    <a:pt x="2490" y="887"/>
                  </a:lnTo>
                  <a:lnTo>
                    <a:pt x="2486" y="886"/>
                  </a:lnTo>
                  <a:lnTo>
                    <a:pt x="2483" y="884"/>
                  </a:lnTo>
                  <a:lnTo>
                    <a:pt x="2481" y="882"/>
                  </a:lnTo>
                  <a:lnTo>
                    <a:pt x="2479" y="879"/>
                  </a:lnTo>
                  <a:lnTo>
                    <a:pt x="2478" y="875"/>
                  </a:lnTo>
                  <a:lnTo>
                    <a:pt x="2478" y="871"/>
                  </a:lnTo>
                  <a:lnTo>
                    <a:pt x="2478" y="871"/>
                  </a:lnTo>
                  <a:lnTo>
                    <a:pt x="2478" y="867"/>
                  </a:lnTo>
                  <a:lnTo>
                    <a:pt x="2477" y="864"/>
                  </a:lnTo>
                  <a:lnTo>
                    <a:pt x="2475" y="863"/>
                  </a:lnTo>
                  <a:lnTo>
                    <a:pt x="2473" y="861"/>
                  </a:lnTo>
                  <a:lnTo>
                    <a:pt x="2467" y="859"/>
                  </a:lnTo>
                  <a:lnTo>
                    <a:pt x="2459" y="855"/>
                  </a:lnTo>
                  <a:lnTo>
                    <a:pt x="2459" y="855"/>
                  </a:lnTo>
                  <a:lnTo>
                    <a:pt x="2455" y="852"/>
                  </a:lnTo>
                  <a:lnTo>
                    <a:pt x="2451" y="849"/>
                  </a:lnTo>
                  <a:lnTo>
                    <a:pt x="2449" y="846"/>
                  </a:lnTo>
                  <a:lnTo>
                    <a:pt x="2447" y="842"/>
                  </a:lnTo>
                  <a:lnTo>
                    <a:pt x="2446" y="838"/>
                  </a:lnTo>
                  <a:lnTo>
                    <a:pt x="2446" y="834"/>
                  </a:lnTo>
                  <a:lnTo>
                    <a:pt x="2446" y="826"/>
                  </a:lnTo>
                  <a:lnTo>
                    <a:pt x="2446" y="826"/>
                  </a:lnTo>
                  <a:lnTo>
                    <a:pt x="2447" y="822"/>
                  </a:lnTo>
                  <a:lnTo>
                    <a:pt x="2448" y="818"/>
                  </a:lnTo>
                  <a:lnTo>
                    <a:pt x="2451" y="809"/>
                  </a:lnTo>
                  <a:lnTo>
                    <a:pt x="2454" y="801"/>
                  </a:lnTo>
                  <a:lnTo>
                    <a:pt x="2454" y="798"/>
                  </a:lnTo>
                  <a:lnTo>
                    <a:pt x="2453" y="794"/>
                  </a:lnTo>
                  <a:lnTo>
                    <a:pt x="2453" y="794"/>
                  </a:lnTo>
                  <a:lnTo>
                    <a:pt x="2451" y="791"/>
                  </a:lnTo>
                  <a:lnTo>
                    <a:pt x="2449" y="788"/>
                  </a:lnTo>
                  <a:lnTo>
                    <a:pt x="2446" y="785"/>
                  </a:lnTo>
                  <a:lnTo>
                    <a:pt x="2442" y="783"/>
                  </a:lnTo>
                  <a:lnTo>
                    <a:pt x="2439" y="781"/>
                  </a:lnTo>
                  <a:lnTo>
                    <a:pt x="2434" y="780"/>
                  </a:lnTo>
                  <a:lnTo>
                    <a:pt x="2429" y="780"/>
                  </a:lnTo>
                  <a:lnTo>
                    <a:pt x="2424" y="780"/>
                  </a:lnTo>
                  <a:lnTo>
                    <a:pt x="2424" y="780"/>
                  </a:lnTo>
                  <a:lnTo>
                    <a:pt x="2416" y="780"/>
                  </a:lnTo>
                  <a:lnTo>
                    <a:pt x="2414" y="780"/>
                  </a:lnTo>
                  <a:lnTo>
                    <a:pt x="2412" y="779"/>
                  </a:lnTo>
                  <a:lnTo>
                    <a:pt x="2408" y="776"/>
                  </a:lnTo>
                  <a:lnTo>
                    <a:pt x="2404" y="770"/>
                  </a:lnTo>
                  <a:lnTo>
                    <a:pt x="2404" y="770"/>
                  </a:lnTo>
                  <a:lnTo>
                    <a:pt x="2401" y="768"/>
                  </a:lnTo>
                  <a:lnTo>
                    <a:pt x="2399" y="767"/>
                  </a:lnTo>
                  <a:lnTo>
                    <a:pt x="2396" y="766"/>
                  </a:lnTo>
                  <a:lnTo>
                    <a:pt x="2394" y="767"/>
                  </a:lnTo>
                  <a:lnTo>
                    <a:pt x="2392" y="768"/>
                  </a:lnTo>
                  <a:lnTo>
                    <a:pt x="2390" y="769"/>
                  </a:lnTo>
                  <a:lnTo>
                    <a:pt x="2389" y="773"/>
                  </a:lnTo>
                  <a:lnTo>
                    <a:pt x="2389" y="776"/>
                  </a:lnTo>
                  <a:lnTo>
                    <a:pt x="2389" y="776"/>
                  </a:lnTo>
                  <a:lnTo>
                    <a:pt x="2388" y="782"/>
                  </a:lnTo>
                  <a:lnTo>
                    <a:pt x="2387" y="783"/>
                  </a:lnTo>
                  <a:lnTo>
                    <a:pt x="2385" y="784"/>
                  </a:lnTo>
                  <a:lnTo>
                    <a:pt x="2383" y="784"/>
                  </a:lnTo>
                  <a:lnTo>
                    <a:pt x="2380" y="784"/>
                  </a:lnTo>
                  <a:lnTo>
                    <a:pt x="2372" y="779"/>
                  </a:lnTo>
                  <a:lnTo>
                    <a:pt x="2372" y="779"/>
                  </a:lnTo>
                  <a:lnTo>
                    <a:pt x="2368" y="775"/>
                  </a:lnTo>
                  <a:lnTo>
                    <a:pt x="2365" y="770"/>
                  </a:lnTo>
                  <a:lnTo>
                    <a:pt x="2364" y="765"/>
                  </a:lnTo>
                  <a:lnTo>
                    <a:pt x="2363" y="759"/>
                  </a:lnTo>
                  <a:lnTo>
                    <a:pt x="2363" y="747"/>
                  </a:lnTo>
                  <a:lnTo>
                    <a:pt x="2362" y="741"/>
                  </a:lnTo>
                  <a:lnTo>
                    <a:pt x="2361" y="734"/>
                  </a:lnTo>
                  <a:lnTo>
                    <a:pt x="2361" y="734"/>
                  </a:lnTo>
                  <a:lnTo>
                    <a:pt x="2358" y="722"/>
                  </a:lnTo>
                  <a:lnTo>
                    <a:pt x="2356" y="712"/>
                  </a:lnTo>
                  <a:lnTo>
                    <a:pt x="2352" y="704"/>
                  </a:lnTo>
                  <a:lnTo>
                    <a:pt x="2347" y="696"/>
                  </a:lnTo>
                  <a:lnTo>
                    <a:pt x="2347" y="696"/>
                  </a:lnTo>
                  <a:lnTo>
                    <a:pt x="2341" y="689"/>
                  </a:lnTo>
                  <a:lnTo>
                    <a:pt x="2338" y="683"/>
                  </a:lnTo>
                  <a:lnTo>
                    <a:pt x="2335" y="678"/>
                  </a:lnTo>
                  <a:lnTo>
                    <a:pt x="2332" y="677"/>
                  </a:lnTo>
                  <a:lnTo>
                    <a:pt x="2329" y="675"/>
                  </a:lnTo>
                  <a:lnTo>
                    <a:pt x="2329" y="675"/>
                  </a:lnTo>
                  <a:lnTo>
                    <a:pt x="2322" y="672"/>
                  </a:lnTo>
                  <a:lnTo>
                    <a:pt x="2317" y="668"/>
                  </a:lnTo>
                  <a:lnTo>
                    <a:pt x="2315" y="665"/>
                  </a:lnTo>
                  <a:lnTo>
                    <a:pt x="2315" y="663"/>
                  </a:lnTo>
                  <a:lnTo>
                    <a:pt x="2315" y="661"/>
                  </a:lnTo>
                  <a:lnTo>
                    <a:pt x="2317" y="658"/>
                  </a:lnTo>
                  <a:lnTo>
                    <a:pt x="2317" y="658"/>
                  </a:lnTo>
                  <a:lnTo>
                    <a:pt x="2322" y="653"/>
                  </a:lnTo>
                  <a:lnTo>
                    <a:pt x="2326" y="649"/>
                  </a:lnTo>
                  <a:lnTo>
                    <a:pt x="2327" y="646"/>
                  </a:lnTo>
                  <a:lnTo>
                    <a:pt x="2327" y="644"/>
                  </a:lnTo>
                  <a:lnTo>
                    <a:pt x="2326" y="640"/>
                  </a:lnTo>
                  <a:lnTo>
                    <a:pt x="2324" y="637"/>
                  </a:lnTo>
                  <a:lnTo>
                    <a:pt x="2324" y="637"/>
                  </a:lnTo>
                  <a:lnTo>
                    <a:pt x="2319" y="631"/>
                  </a:lnTo>
                  <a:lnTo>
                    <a:pt x="2313" y="628"/>
                  </a:lnTo>
                  <a:lnTo>
                    <a:pt x="2306" y="626"/>
                  </a:lnTo>
                  <a:lnTo>
                    <a:pt x="2293" y="624"/>
                  </a:lnTo>
                  <a:lnTo>
                    <a:pt x="2293" y="624"/>
                  </a:lnTo>
                  <a:lnTo>
                    <a:pt x="2285" y="622"/>
                  </a:lnTo>
                  <a:lnTo>
                    <a:pt x="2279" y="619"/>
                  </a:lnTo>
                  <a:lnTo>
                    <a:pt x="2272" y="616"/>
                  </a:lnTo>
                  <a:lnTo>
                    <a:pt x="2267" y="612"/>
                  </a:lnTo>
                  <a:lnTo>
                    <a:pt x="2256" y="604"/>
                  </a:lnTo>
                  <a:lnTo>
                    <a:pt x="2248" y="594"/>
                  </a:lnTo>
                  <a:lnTo>
                    <a:pt x="2248" y="594"/>
                  </a:lnTo>
                  <a:lnTo>
                    <a:pt x="2241" y="586"/>
                  </a:lnTo>
                  <a:lnTo>
                    <a:pt x="2234" y="581"/>
                  </a:lnTo>
                  <a:lnTo>
                    <a:pt x="2231" y="578"/>
                  </a:lnTo>
                  <a:lnTo>
                    <a:pt x="2227" y="577"/>
                  </a:lnTo>
                  <a:lnTo>
                    <a:pt x="2223" y="576"/>
                  </a:lnTo>
                  <a:lnTo>
                    <a:pt x="2218" y="576"/>
                  </a:lnTo>
                  <a:lnTo>
                    <a:pt x="2218" y="576"/>
                  </a:lnTo>
                  <a:lnTo>
                    <a:pt x="2214" y="576"/>
                  </a:lnTo>
                  <a:lnTo>
                    <a:pt x="2210" y="574"/>
                  </a:lnTo>
                  <a:lnTo>
                    <a:pt x="2206" y="572"/>
                  </a:lnTo>
                  <a:lnTo>
                    <a:pt x="2203" y="569"/>
                  </a:lnTo>
                  <a:lnTo>
                    <a:pt x="2195" y="563"/>
                  </a:lnTo>
                  <a:lnTo>
                    <a:pt x="2190" y="560"/>
                  </a:lnTo>
                  <a:lnTo>
                    <a:pt x="2184" y="558"/>
                  </a:lnTo>
                  <a:lnTo>
                    <a:pt x="2184" y="558"/>
                  </a:lnTo>
                  <a:lnTo>
                    <a:pt x="2173" y="556"/>
                  </a:lnTo>
                  <a:lnTo>
                    <a:pt x="2169" y="556"/>
                  </a:lnTo>
                  <a:lnTo>
                    <a:pt x="2167" y="555"/>
                  </a:lnTo>
                  <a:lnTo>
                    <a:pt x="2165" y="552"/>
                  </a:lnTo>
                  <a:lnTo>
                    <a:pt x="2163" y="549"/>
                  </a:lnTo>
                  <a:lnTo>
                    <a:pt x="2161" y="536"/>
                  </a:lnTo>
                  <a:lnTo>
                    <a:pt x="2161" y="536"/>
                  </a:lnTo>
                  <a:lnTo>
                    <a:pt x="2160" y="521"/>
                  </a:lnTo>
                  <a:lnTo>
                    <a:pt x="2159" y="511"/>
                  </a:lnTo>
                  <a:lnTo>
                    <a:pt x="2158" y="508"/>
                  </a:lnTo>
                  <a:lnTo>
                    <a:pt x="2157" y="505"/>
                  </a:lnTo>
                  <a:lnTo>
                    <a:pt x="2155" y="504"/>
                  </a:lnTo>
                  <a:lnTo>
                    <a:pt x="2152" y="502"/>
                  </a:lnTo>
                  <a:lnTo>
                    <a:pt x="2152" y="502"/>
                  </a:lnTo>
                  <a:lnTo>
                    <a:pt x="2148" y="500"/>
                  </a:lnTo>
                  <a:lnTo>
                    <a:pt x="2145" y="498"/>
                  </a:lnTo>
                  <a:lnTo>
                    <a:pt x="2142" y="495"/>
                  </a:lnTo>
                  <a:lnTo>
                    <a:pt x="2140" y="491"/>
                  </a:lnTo>
                  <a:lnTo>
                    <a:pt x="2138" y="487"/>
                  </a:lnTo>
                  <a:lnTo>
                    <a:pt x="2138" y="482"/>
                  </a:lnTo>
                  <a:lnTo>
                    <a:pt x="2138" y="476"/>
                  </a:lnTo>
                  <a:lnTo>
                    <a:pt x="2139" y="470"/>
                  </a:lnTo>
                  <a:lnTo>
                    <a:pt x="2139" y="470"/>
                  </a:lnTo>
                  <a:lnTo>
                    <a:pt x="2141" y="465"/>
                  </a:lnTo>
                  <a:lnTo>
                    <a:pt x="2144" y="463"/>
                  </a:lnTo>
                  <a:lnTo>
                    <a:pt x="2147" y="462"/>
                  </a:lnTo>
                  <a:lnTo>
                    <a:pt x="2150" y="462"/>
                  </a:lnTo>
                  <a:lnTo>
                    <a:pt x="2153" y="462"/>
                  </a:lnTo>
                  <a:lnTo>
                    <a:pt x="2154" y="461"/>
                  </a:lnTo>
                  <a:lnTo>
                    <a:pt x="2154" y="457"/>
                  </a:lnTo>
                  <a:lnTo>
                    <a:pt x="2152" y="451"/>
                  </a:lnTo>
                  <a:lnTo>
                    <a:pt x="2152" y="451"/>
                  </a:lnTo>
                  <a:lnTo>
                    <a:pt x="2148" y="440"/>
                  </a:lnTo>
                  <a:lnTo>
                    <a:pt x="2146" y="436"/>
                  </a:lnTo>
                  <a:lnTo>
                    <a:pt x="2143" y="434"/>
                  </a:lnTo>
                  <a:lnTo>
                    <a:pt x="2137" y="428"/>
                  </a:lnTo>
                  <a:lnTo>
                    <a:pt x="2137" y="428"/>
                  </a:lnTo>
                  <a:lnTo>
                    <a:pt x="2131" y="419"/>
                  </a:lnTo>
                  <a:lnTo>
                    <a:pt x="2128" y="414"/>
                  </a:lnTo>
                  <a:lnTo>
                    <a:pt x="2125" y="409"/>
                  </a:lnTo>
                  <a:lnTo>
                    <a:pt x="2120" y="403"/>
                  </a:lnTo>
                  <a:lnTo>
                    <a:pt x="2120" y="403"/>
                  </a:lnTo>
                  <a:lnTo>
                    <a:pt x="2113" y="397"/>
                  </a:lnTo>
                  <a:lnTo>
                    <a:pt x="2106" y="391"/>
                  </a:lnTo>
                  <a:lnTo>
                    <a:pt x="2104" y="387"/>
                  </a:lnTo>
                  <a:lnTo>
                    <a:pt x="2102" y="383"/>
                  </a:lnTo>
                  <a:lnTo>
                    <a:pt x="2100" y="377"/>
                  </a:lnTo>
                  <a:lnTo>
                    <a:pt x="2100" y="370"/>
                  </a:lnTo>
                  <a:lnTo>
                    <a:pt x="2100" y="370"/>
                  </a:lnTo>
                  <a:lnTo>
                    <a:pt x="2099" y="355"/>
                  </a:lnTo>
                  <a:lnTo>
                    <a:pt x="2097" y="342"/>
                  </a:lnTo>
                  <a:lnTo>
                    <a:pt x="2095" y="328"/>
                  </a:lnTo>
                  <a:lnTo>
                    <a:pt x="2095" y="321"/>
                  </a:lnTo>
                  <a:lnTo>
                    <a:pt x="2095" y="313"/>
                  </a:lnTo>
                  <a:lnTo>
                    <a:pt x="2095" y="313"/>
                  </a:lnTo>
                  <a:lnTo>
                    <a:pt x="2095" y="306"/>
                  </a:lnTo>
                  <a:lnTo>
                    <a:pt x="2095" y="300"/>
                  </a:lnTo>
                  <a:lnTo>
                    <a:pt x="2094" y="295"/>
                  </a:lnTo>
                  <a:lnTo>
                    <a:pt x="2093" y="291"/>
                  </a:lnTo>
                  <a:lnTo>
                    <a:pt x="2089" y="284"/>
                  </a:lnTo>
                  <a:lnTo>
                    <a:pt x="2082" y="277"/>
                  </a:lnTo>
                  <a:lnTo>
                    <a:pt x="2082" y="277"/>
                  </a:lnTo>
                  <a:lnTo>
                    <a:pt x="2078" y="273"/>
                  </a:lnTo>
                  <a:lnTo>
                    <a:pt x="2073" y="269"/>
                  </a:lnTo>
                  <a:lnTo>
                    <a:pt x="2062" y="260"/>
                  </a:lnTo>
                  <a:lnTo>
                    <a:pt x="2057" y="256"/>
                  </a:lnTo>
                  <a:lnTo>
                    <a:pt x="2052" y="250"/>
                  </a:lnTo>
                  <a:lnTo>
                    <a:pt x="2049" y="246"/>
                  </a:lnTo>
                  <a:lnTo>
                    <a:pt x="2047" y="241"/>
                  </a:lnTo>
                  <a:lnTo>
                    <a:pt x="2047" y="241"/>
                  </a:lnTo>
                  <a:lnTo>
                    <a:pt x="2045" y="237"/>
                  </a:lnTo>
                  <a:lnTo>
                    <a:pt x="2043" y="234"/>
                  </a:lnTo>
                  <a:lnTo>
                    <a:pt x="2040" y="231"/>
                  </a:lnTo>
                  <a:lnTo>
                    <a:pt x="2036" y="230"/>
                  </a:lnTo>
                  <a:lnTo>
                    <a:pt x="2033" y="230"/>
                  </a:lnTo>
                  <a:lnTo>
                    <a:pt x="2030" y="231"/>
                  </a:lnTo>
                  <a:lnTo>
                    <a:pt x="2028" y="232"/>
                  </a:lnTo>
                  <a:lnTo>
                    <a:pt x="2027" y="234"/>
                  </a:lnTo>
                  <a:lnTo>
                    <a:pt x="2027" y="234"/>
                  </a:lnTo>
                  <a:lnTo>
                    <a:pt x="2026" y="237"/>
                  </a:lnTo>
                  <a:lnTo>
                    <a:pt x="2024" y="239"/>
                  </a:lnTo>
                  <a:lnTo>
                    <a:pt x="2013" y="242"/>
                  </a:lnTo>
                  <a:lnTo>
                    <a:pt x="2013" y="242"/>
                  </a:lnTo>
                  <a:lnTo>
                    <a:pt x="2005" y="244"/>
                  </a:lnTo>
                  <a:lnTo>
                    <a:pt x="1998" y="246"/>
                  </a:lnTo>
                  <a:lnTo>
                    <a:pt x="1995" y="246"/>
                  </a:lnTo>
                  <a:lnTo>
                    <a:pt x="1993" y="245"/>
                  </a:lnTo>
                  <a:lnTo>
                    <a:pt x="1991" y="243"/>
                  </a:lnTo>
                  <a:lnTo>
                    <a:pt x="1990" y="239"/>
                  </a:lnTo>
                  <a:lnTo>
                    <a:pt x="1990" y="239"/>
                  </a:lnTo>
                  <a:lnTo>
                    <a:pt x="1988" y="230"/>
                  </a:lnTo>
                  <a:lnTo>
                    <a:pt x="1985" y="220"/>
                  </a:lnTo>
                  <a:lnTo>
                    <a:pt x="1981" y="212"/>
                  </a:lnTo>
                  <a:lnTo>
                    <a:pt x="1979" y="209"/>
                  </a:lnTo>
                  <a:lnTo>
                    <a:pt x="1977" y="207"/>
                  </a:lnTo>
                  <a:lnTo>
                    <a:pt x="1977" y="207"/>
                  </a:lnTo>
                  <a:lnTo>
                    <a:pt x="1975" y="205"/>
                  </a:lnTo>
                  <a:lnTo>
                    <a:pt x="1975" y="202"/>
                  </a:lnTo>
                  <a:lnTo>
                    <a:pt x="1976" y="194"/>
                  </a:lnTo>
                  <a:lnTo>
                    <a:pt x="1978" y="184"/>
                  </a:lnTo>
                  <a:lnTo>
                    <a:pt x="1979" y="177"/>
                  </a:lnTo>
                  <a:lnTo>
                    <a:pt x="1978" y="170"/>
                  </a:lnTo>
                  <a:lnTo>
                    <a:pt x="1978" y="170"/>
                  </a:lnTo>
                  <a:lnTo>
                    <a:pt x="1977" y="162"/>
                  </a:lnTo>
                  <a:lnTo>
                    <a:pt x="1977" y="157"/>
                  </a:lnTo>
                  <a:lnTo>
                    <a:pt x="1978" y="150"/>
                  </a:lnTo>
                  <a:lnTo>
                    <a:pt x="1977" y="147"/>
                  </a:lnTo>
                  <a:lnTo>
                    <a:pt x="1976" y="143"/>
                  </a:lnTo>
                  <a:lnTo>
                    <a:pt x="1973" y="139"/>
                  </a:lnTo>
                  <a:lnTo>
                    <a:pt x="1969" y="133"/>
                  </a:lnTo>
                  <a:lnTo>
                    <a:pt x="1969" y="133"/>
                  </a:lnTo>
                  <a:lnTo>
                    <a:pt x="1960" y="122"/>
                  </a:lnTo>
                  <a:lnTo>
                    <a:pt x="1954" y="114"/>
                  </a:lnTo>
                  <a:lnTo>
                    <a:pt x="1952" y="110"/>
                  </a:lnTo>
                  <a:lnTo>
                    <a:pt x="1951" y="107"/>
                  </a:lnTo>
                  <a:lnTo>
                    <a:pt x="1951" y="103"/>
                  </a:lnTo>
                  <a:lnTo>
                    <a:pt x="1952" y="99"/>
                  </a:lnTo>
                  <a:lnTo>
                    <a:pt x="1952" y="99"/>
                  </a:lnTo>
                  <a:lnTo>
                    <a:pt x="1953" y="90"/>
                  </a:lnTo>
                  <a:lnTo>
                    <a:pt x="1953" y="83"/>
                  </a:lnTo>
                  <a:lnTo>
                    <a:pt x="1952" y="78"/>
                  </a:lnTo>
                  <a:lnTo>
                    <a:pt x="1950" y="76"/>
                  </a:lnTo>
                  <a:lnTo>
                    <a:pt x="1948" y="73"/>
                  </a:lnTo>
                  <a:lnTo>
                    <a:pt x="1946" y="72"/>
                  </a:lnTo>
                  <a:lnTo>
                    <a:pt x="1946" y="72"/>
                  </a:lnTo>
                  <a:lnTo>
                    <a:pt x="1941" y="70"/>
                  </a:lnTo>
                  <a:lnTo>
                    <a:pt x="1940" y="70"/>
                  </a:lnTo>
                  <a:lnTo>
                    <a:pt x="1938" y="69"/>
                  </a:lnTo>
                  <a:lnTo>
                    <a:pt x="1937" y="67"/>
                  </a:lnTo>
                  <a:lnTo>
                    <a:pt x="1937" y="64"/>
                  </a:lnTo>
                  <a:lnTo>
                    <a:pt x="1936" y="53"/>
                  </a:lnTo>
                  <a:lnTo>
                    <a:pt x="1936" y="53"/>
                  </a:lnTo>
                  <a:lnTo>
                    <a:pt x="1936" y="42"/>
                  </a:lnTo>
                  <a:lnTo>
                    <a:pt x="1936" y="35"/>
                  </a:lnTo>
                  <a:lnTo>
                    <a:pt x="1936" y="32"/>
                  </a:lnTo>
                  <a:lnTo>
                    <a:pt x="1934" y="30"/>
                  </a:lnTo>
                  <a:lnTo>
                    <a:pt x="1929" y="23"/>
                  </a:lnTo>
                  <a:lnTo>
                    <a:pt x="1929" y="23"/>
                  </a:lnTo>
                  <a:lnTo>
                    <a:pt x="1922" y="14"/>
                  </a:lnTo>
                  <a:lnTo>
                    <a:pt x="1915" y="5"/>
                  </a:lnTo>
                  <a:lnTo>
                    <a:pt x="1912" y="2"/>
                  </a:lnTo>
                  <a:lnTo>
                    <a:pt x="1910" y="0"/>
                  </a:lnTo>
                  <a:lnTo>
                    <a:pt x="1907" y="0"/>
                  </a:lnTo>
                  <a:lnTo>
                    <a:pt x="1905" y="3"/>
                  </a:lnTo>
                  <a:lnTo>
                    <a:pt x="1905" y="3"/>
                  </a:lnTo>
                  <a:lnTo>
                    <a:pt x="1902" y="7"/>
                  </a:lnTo>
                  <a:lnTo>
                    <a:pt x="1899" y="10"/>
                  </a:lnTo>
                  <a:lnTo>
                    <a:pt x="1893" y="15"/>
                  </a:lnTo>
                  <a:lnTo>
                    <a:pt x="1890" y="18"/>
                  </a:lnTo>
                  <a:lnTo>
                    <a:pt x="1887" y="21"/>
                  </a:lnTo>
                  <a:lnTo>
                    <a:pt x="1886" y="25"/>
                  </a:lnTo>
                  <a:lnTo>
                    <a:pt x="1885" y="29"/>
                  </a:lnTo>
                  <a:lnTo>
                    <a:pt x="1885" y="29"/>
                  </a:lnTo>
                  <a:lnTo>
                    <a:pt x="1885" y="37"/>
                  </a:lnTo>
                  <a:lnTo>
                    <a:pt x="1885" y="43"/>
                  </a:lnTo>
                  <a:lnTo>
                    <a:pt x="1885" y="45"/>
                  </a:lnTo>
                  <a:lnTo>
                    <a:pt x="1883" y="47"/>
                  </a:lnTo>
                  <a:lnTo>
                    <a:pt x="1878" y="53"/>
                  </a:lnTo>
                  <a:lnTo>
                    <a:pt x="1878" y="53"/>
                  </a:lnTo>
                  <a:lnTo>
                    <a:pt x="1875" y="57"/>
                  </a:lnTo>
                  <a:lnTo>
                    <a:pt x="1875" y="61"/>
                  </a:lnTo>
                  <a:lnTo>
                    <a:pt x="1875" y="65"/>
                  </a:lnTo>
                  <a:lnTo>
                    <a:pt x="1876" y="70"/>
                  </a:lnTo>
                  <a:lnTo>
                    <a:pt x="1876" y="74"/>
                  </a:lnTo>
                  <a:lnTo>
                    <a:pt x="1876" y="78"/>
                  </a:lnTo>
                  <a:lnTo>
                    <a:pt x="1875" y="83"/>
                  </a:lnTo>
                  <a:lnTo>
                    <a:pt x="1871" y="85"/>
                  </a:lnTo>
                  <a:lnTo>
                    <a:pt x="1871" y="85"/>
                  </a:lnTo>
                  <a:lnTo>
                    <a:pt x="1867" y="87"/>
                  </a:lnTo>
                  <a:lnTo>
                    <a:pt x="1863" y="90"/>
                  </a:lnTo>
                  <a:lnTo>
                    <a:pt x="1860" y="93"/>
                  </a:lnTo>
                  <a:lnTo>
                    <a:pt x="1859" y="96"/>
                  </a:lnTo>
                  <a:lnTo>
                    <a:pt x="1856" y="103"/>
                  </a:lnTo>
                  <a:lnTo>
                    <a:pt x="1855" y="110"/>
                  </a:lnTo>
                  <a:lnTo>
                    <a:pt x="1855" y="110"/>
                  </a:lnTo>
                  <a:lnTo>
                    <a:pt x="1854" y="122"/>
                  </a:lnTo>
                  <a:lnTo>
                    <a:pt x="1854" y="127"/>
                  </a:lnTo>
                  <a:lnTo>
                    <a:pt x="1855" y="128"/>
                  </a:lnTo>
                  <a:lnTo>
                    <a:pt x="1857" y="129"/>
                  </a:lnTo>
                  <a:lnTo>
                    <a:pt x="1857" y="129"/>
                  </a:lnTo>
                  <a:lnTo>
                    <a:pt x="1859" y="130"/>
                  </a:lnTo>
                  <a:lnTo>
                    <a:pt x="1860" y="131"/>
                  </a:lnTo>
                  <a:lnTo>
                    <a:pt x="1862" y="135"/>
                  </a:lnTo>
                  <a:lnTo>
                    <a:pt x="1862" y="140"/>
                  </a:lnTo>
                  <a:lnTo>
                    <a:pt x="1861" y="143"/>
                  </a:lnTo>
                  <a:lnTo>
                    <a:pt x="1859" y="145"/>
                  </a:lnTo>
                  <a:lnTo>
                    <a:pt x="1859" y="145"/>
                  </a:lnTo>
                  <a:lnTo>
                    <a:pt x="1855" y="149"/>
                  </a:lnTo>
                  <a:lnTo>
                    <a:pt x="1851" y="152"/>
                  </a:lnTo>
                  <a:lnTo>
                    <a:pt x="1850" y="154"/>
                  </a:lnTo>
                  <a:lnTo>
                    <a:pt x="1849" y="156"/>
                  </a:lnTo>
                  <a:lnTo>
                    <a:pt x="1848" y="159"/>
                  </a:lnTo>
                  <a:lnTo>
                    <a:pt x="1849" y="162"/>
                  </a:lnTo>
                  <a:lnTo>
                    <a:pt x="1849" y="162"/>
                  </a:lnTo>
                  <a:lnTo>
                    <a:pt x="1850" y="170"/>
                  </a:lnTo>
                  <a:lnTo>
                    <a:pt x="1850" y="178"/>
                  </a:lnTo>
                  <a:lnTo>
                    <a:pt x="1849" y="185"/>
                  </a:lnTo>
                  <a:lnTo>
                    <a:pt x="1846" y="189"/>
                  </a:lnTo>
                  <a:lnTo>
                    <a:pt x="1846" y="189"/>
                  </a:lnTo>
                  <a:lnTo>
                    <a:pt x="1843" y="193"/>
                  </a:lnTo>
                  <a:lnTo>
                    <a:pt x="1841" y="200"/>
                  </a:lnTo>
                  <a:lnTo>
                    <a:pt x="1840" y="203"/>
                  </a:lnTo>
                  <a:lnTo>
                    <a:pt x="1840" y="206"/>
                  </a:lnTo>
                  <a:lnTo>
                    <a:pt x="1841" y="210"/>
                  </a:lnTo>
                  <a:lnTo>
                    <a:pt x="1843" y="213"/>
                  </a:lnTo>
                  <a:lnTo>
                    <a:pt x="1843" y="213"/>
                  </a:lnTo>
                  <a:lnTo>
                    <a:pt x="1847" y="218"/>
                  </a:lnTo>
                  <a:lnTo>
                    <a:pt x="1851" y="224"/>
                  </a:lnTo>
                  <a:lnTo>
                    <a:pt x="1852" y="226"/>
                  </a:lnTo>
                  <a:lnTo>
                    <a:pt x="1853" y="229"/>
                  </a:lnTo>
                  <a:lnTo>
                    <a:pt x="1852" y="233"/>
                  </a:lnTo>
                  <a:lnTo>
                    <a:pt x="1851" y="237"/>
                  </a:lnTo>
                  <a:lnTo>
                    <a:pt x="1851" y="237"/>
                  </a:lnTo>
                  <a:lnTo>
                    <a:pt x="1848" y="245"/>
                  </a:lnTo>
                  <a:lnTo>
                    <a:pt x="1845" y="253"/>
                  </a:lnTo>
                  <a:lnTo>
                    <a:pt x="1845" y="261"/>
                  </a:lnTo>
                  <a:lnTo>
                    <a:pt x="1846" y="265"/>
                  </a:lnTo>
                  <a:lnTo>
                    <a:pt x="1847" y="268"/>
                  </a:lnTo>
                  <a:lnTo>
                    <a:pt x="1847" y="268"/>
                  </a:lnTo>
                  <a:lnTo>
                    <a:pt x="1851" y="275"/>
                  </a:lnTo>
                  <a:lnTo>
                    <a:pt x="1853" y="281"/>
                  </a:lnTo>
                  <a:lnTo>
                    <a:pt x="1854" y="283"/>
                  </a:lnTo>
                  <a:lnTo>
                    <a:pt x="1854" y="286"/>
                  </a:lnTo>
                  <a:lnTo>
                    <a:pt x="1853" y="288"/>
                  </a:lnTo>
                  <a:lnTo>
                    <a:pt x="1851" y="290"/>
                  </a:lnTo>
                  <a:lnTo>
                    <a:pt x="1851" y="290"/>
                  </a:lnTo>
                  <a:lnTo>
                    <a:pt x="1847" y="293"/>
                  </a:lnTo>
                  <a:lnTo>
                    <a:pt x="1844" y="297"/>
                  </a:lnTo>
                  <a:lnTo>
                    <a:pt x="1843" y="303"/>
                  </a:lnTo>
                  <a:lnTo>
                    <a:pt x="1842" y="313"/>
                  </a:lnTo>
                  <a:lnTo>
                    <a:pt x="1842" y="313"/>
                  </a:lnTo>
                  <a:lnTo>
                    <a:pt x="1842" y="318"/>
                  </a:lnTo>
                  <a:lnTo>
                    <a:pt x="1841" y="322"/>
                  </a:lnTo>
                  <a:lnTo>
                    <a:pt x="1839" y="326"/>
                  </a:lnTo>
                  <a:lnTo>
                    <a:pt x="1837" y="330"/>
                  </a:lnTo>
                  <a:lnTo>
                    <a:pt x="1836" y="333"/>
                  </a:lnTo>
                  <a:lnTo>
                    <a:pt x="1835" y="339"/>
                  </a:lnTo>
                  <a:lnTo>
                    <a:pt x="1835" y="339"/>
                  </a:lnTo>
                  <a:lnTo>
                    <a:pt x="1834" y="351"/>
                  </a:lnTo>
                  <a:lnTo>
                    <a:pt x="1833" y="359"/>
                  </a:lnTo>
                  <a:lnTo>
                    <a:pt x="1826" y="379"/>
                  </a:lnTo>
                  <a:lnTo>
                    <a:pt x="1826" y="379"/>
                  </a:lnTo>
                  <a:lnTo>
                    <a:pt x="1824" y="386"/>
                  </a:lnTo>
                  <a:lnTo>
                    <a:pt x="1821" y="391"/>
                  </a:lnTo>
                  <a:lnTo>
                    <a:pt x="1815" y="399"/>
                  </a:lnTo>
                  <a:lnTo>
                    <a:pt x="1812" y="402"/>
                  </a:lnTo>
                  <a:lnTo>
                    <a:pt x="1810" y="406"/>
                  </a:lnTo>
                  <a:lnTo>
                    <a:pt x="1809" y="410"/>
                  </a:lnTo>
                  <a:lnTo>
                    <a:pt x="1808" y="416"/>
                  </a:lnTo>
                  <a:lnTo>
                    <a:pt x="1808" y="416"/>
                  </a:lnTo>
                  <a:lnTo>
                    <a:pt x="1808" y="422"/>
                  </a:lnTo>
                  <a:lnTo>
                    <a:pt x="1809" y="428"/>
                  </a:lnTo>
                  <a:lnTo>
                    <a:pt x="1810" y="433"/>
                  </a:lnTo>
                  <a:lnTo>
                    <a:pt x="1810" y="438"/>
                  </a:lnTo>
                  <a:lnTo>
                    <a:pt x="1809" y="441"/>
                  </a:lnTo>
                  <a:lnTo>
                    <a:pt x="1806" y="445"/>
                  </a:lnTo>
                  <a:lnTo>
                    <a:pt x="1800" y="449"/>
                  </a:lnTo>
                  <a:lnTo>
                    <a:pt x="1792" y="452"/>
                  </a:lnTo>
                  <a:lnTo>
                    <a:pt x="1792" y="452"/>
                  </a:lnTo>
                  <a:lnTo>
                    <a:pt x="1774" y="458"/>
                  </a:lnTo>
                  <a:lnTo>
                    <a:pt x="1760" y="463"/>
                  </a:lnTo>
                  <a:lnTo>
                    <a:pt x="1753" y="464"/>
                  </a:lnTo>
                  <a:lnTo>
                    <a:pt x="1747" y="463"/>
                  </a:lnTo>
                  <a:lnTo>
                    <a:pt x="1741" y="462"/>
                  </a:lnTo>
                  <a:lnTo>
                    <a:pt x="1735" y="458"/>
                  </a:lnTo>
                  <a:lnTo>
                    <a:pt x="1735" y="458"/>
                  </a:lnTo>
                  <a:lnTo>
                    <a:pt x="1723" y="450"/>
                  </a:lnTo>
                  <a:lnTo>
                    <a:pt x="1710" y="442"/>
                  </a:lnTo>
                  <a:lnTo>
                    <a:pt x="1704" y="438"/>
                  </a:lnTo>
                  <a:lnTo>
                    <a:pt x="1699" y="433"/>
                  </a:lnTo>
                  <a:lnTo>
                    <a:pt x="1695" y="428"/>
                  </a:lnTo>
                  <a:lnTo>
                    <a:pt x="1693" y="422"/>
                  </a:lnTo>
                  <a:lnTo>
                    <a:pt x="1693" y="422"/>
                  </a:lnTo>
                  <a:lnTo>
                    <a:pt x="1690" y="412"/>
                  </a:lnTo>
                  <a:lnTo>
                    <a:pt x="1688" y="409"/>
                  </a:lnTo>
                  <a:lnTo>
                    <a:pt x="1686" y="406"/>
                  </a:lnTo>
                  <a:lnTo>
                    <a:pt x="1683" y="403"/>
                  </a:lnTo>
                  <a:lnTo>
                    <a:pt x="1680" y="402"/>
                  </a:lnTo>
                  <a:lnTo>
                    <a:pt x="1675" y="401"/>
                  </a:lnTo>
                  <a:lnTo>
                    <a:pt x="1670" y="400"/>
                  </a:lnTo>
                  <a:lnTo>
                    <a:pt x="1670" y="400"/>
                  </a:lnTo>
                  <a:lnTo>
                    <a:pt x="1657" y="400"/>
                  </a:lnTo>
                  <a:lnTo>
                    <a:pt x="1650" y="399"/>
                  </a:lnTo>
                  <a:lnTo>
                    <a:pt x="1644" y="398"/>
                  </a:lnTo>
                  <a:lnTo>
                    <a:pt x="1638" y="396"/>
                  </a:lnTo>
                  <a:lnTo>
                    <a:pt x="1633" y="392"/>
                  </a:lnTo>
                  <a:lnTo>
                    <a:pt x="1627" y="387"/>
                  </a:lnTo>
                  <a:lnTo>
                    <a:pt x="1623" y="380"/>
                  </a:lnTo>
                  <a:lnTo>
                    <a:pt x="1623" y="380"/>
                  </a:lnTo>
                  <a:lnTo>
                    <a:pt x="1616" y="367"/>
                  </a:lnTo>
                  <a:lnTo>
                    <a:pt x="1613" y="363"/>
                  </a:lnTo>
                  <a:lnTo>
                    <a:pt x="1610" y="360"/>
                  </a:lnTo>
                  <a:lnTo>
                    <a:pt x="1607" y="358"/>
                  </a:lnTo>
                  <a:lnTo>
                    <a:pt x="1602" y="356"/>
                  </a:lnTo>
                  <a:lnTo>
                    <a:pt x="1588" y="352"/>
                  </a:lnTo>
                  <a:lnTo>
                    <a:pt x="1588" y="352"/>
                  </a:lnTo>
                  <a:lnTo>
                    <a:pt x="1580" y="350"/>
                  </a:lnTo>
                  <a:lnTo>
                    <a:pt x="1575" y="348"/>
                  </a:lnTo>
                  <a:lnTo>
                    <a:pt x="1571" y="346"/>
                  </a:lnTo>
                  <a:lnTo>
                    <a:pt x="1570" y="343"/>
                  </a:lnTo>
                  <a:lnTo>
                    <a:pt x="1568" y="336"/>
                  </a:lnTo>
                  <a:lnTo>
                    <a:pt x="1568" y="332"/>
                  </a:lnTo>
                  <a:lnTo>
                    <a:pt x="1566" y="328"/>
                  </a:lnTo>
                  <a:lnTo>
                    <a:pt x="1566" y="328"/>
                  </a:lnTo>
                  <a:lnTo>
                    <a:pt x="1562" y="321"/>
                  </a:lnTo>
                  <a:lnTo>
                    <a:pt x="1560" y="319"/>
                  </a:lnTo>
                  <a:lnTo>
                    <a:pt x="1558" y="318"/>
                  </a:lnTo>
                  <a:lnTo>
                    <a:pt x="1556" y="318"/>
                  </a:lnTo>
                  <a:lnTo>
                    <a:pt x="1554" y="320"/>
                  </a:lnTo>
                  <a:lnTo>
                    <a:pt x="1552" y="323"/>
                  </a:lnTo>
                  <a:lnTo>
                    <a:pt x="1550" y="328"/>
                  </a:lnTo>
                  <a:lnTo>
                    <a:pt x="1550" y="328"/>
                  </a:lnTo>
                  <a:lnTo>
                    <a:pt x="1547" y="336"/>
                  </a:lnTo>
                  <a:lnTo>
                    <a:pt x="1546" y="339"/>
                  </a:lnTo>
                  <a:lnTo>
                    <a:pt x="1544" y="340"/>
                  </a:lnTo>
                  <a:lnTo>
                    <a:pt x="1543" y="340"/>
                  </a:lnTo>
                  <a:lnTo>
                    <a:pt x="1540" y="338"/>
                  </a:lnTo>
                  <a:lnTo>
                    <a:pt x="1532" y="330"/>
                  </a:lnTo>
                  <a:lnTo>
                    <a:pt x="1532" y="330"/>
                  </a:lnTo>
                  <a:lnTo>
                    <a:pt x="1524" y="319"/>
                  </a:lnTo>
                  <a:lnTo>
                    <a:pt x="1517" y="310"/>
                  </a:lnTo>
                  <a:lnTo>
                    <a:pt x="1513" y="306"/>
                  </a:lnTo>
                  <a:lnTo>
                    <a:pt x="1509" y="302"/>
                  </a:lnTo>
                  <a:lnTo>
                    <a:pt x="1503" y="298"/>
                  </a:lnTo>
                  <a:lnTo>
                    <a:pt x="1496" y="295"/>
                  </a:lnTo>
                  <a:lnTo>
                    <a:pt x="1496" y="295"/>
                  </a:lnTo>
                  <a:lnTo>
                    <a:pt x="1488" y="291"/>
                  </a:lnTo>
                  <a:lnTo>
                    <a:pt x="1479" y="287"/>
                  </a:lnTo>
                  <a:lnTo>
                    <a:pt x="1472" y="282"/>
                  </a:lnTo>
                  <a:lnTo>
                    <a:pt x="1467" y="278"/>
                  </a:lnTo>
                  <a:lnTo>
                    <a:pt x="1462" y="273"/>
                  </a:lnTo>
                  <a:lnTo>
                    <a:pt x="1460" y="268"/>
                  </a:lnTo>
                  <a:lnTo>
                    <a:pt x="1460" y="266"/>
                  </a:lnTo>
                  <a:lnTo>
                    <a:pt x="1460" y="264"/>
                  </a:lnTo>
                  <a:lnTo>
                    <a:pt x="1461" y="263"/>
                  </a:lnTo>
                  <a:lnTo>
                    <a:pt x="1463" y="261"/>
                  </a:lnTo>
                  <a:lnTo>
                    <a:pt x="1463" y="261"/>
                  </a:lnTo>
                  <a:lnTo>
                    <a:pt x="1470" y="256"/>
                  </a:lnTo>
                  <a:lnTo>
                    <a:pt x="1474" y="250"/>
                  </a:lnTo>
                  <a:lnTo>
                    <a:pt x="1477" y="244"/>
                  </a:lnTo>
                  <a:lnTo>
                    <a:pt x="1480" y="235"/>
                  </a:lnTo>
                  <a:lnTo>
                    <a:pt x="1480" y="235"/>
                  </a:lnTo>
                  <a:lnTo>
                    <a:pt x="1483" y="227"/>
                  </a:lnTo>
                  <a:lnTo>
                    <a:pt x="1487" y="223"/>
                  </a:lnTo>
                  <a:lnTo>
                    <a:pt x="1490" y="221"/>
                  </a:lnTo>
                  <a:lnTo>
                    <a:pt x="1493" y="217"/>
                  </a:lnTo>
                  <a:lnTo>
                    <a:pt x="1493" y="217"/>
                  </a:lnTo>
                  <a:lnTo>
                    <a:pt x="1495" y="215"/>
                  </a:lnTo>
                  <a:lnTo>
                    <a:pt x="1498" y="213"/>
                  </a:lnTo>
                  <a:lnTo>
                    <a:pt x="1504" y="211"/>
                  </a:lnTo>
                  <a:lnTo>
                    <a:pt x="1506" y="209"/>
                  </a:lnTo>
                  <a:lnTo>
                    <a:pt x="1508" y="208"/>
                  </a:lnTo>
                  <a:lnTo>
                    <a:pt x="1508" y="205"/>
                  </a:lnTo>
                  <a:lnTo>
                    <a:pt x="1508" y="201"/>
                  </a:lnTo>
                  <a:lnTo>
                    <a:pt x="1508" y="201"/>
                  </a:lnTo>
                  <a:lnTo>
                    <a:pt x="1506" y="197"/>
                  </a:lnTo>
                  <a:lnTo>
                    <a:pt x="1503" y="195"/>
                  </a:lnTo>
                  <a:lnTo>
                    <a:pt x="1499" y="194"/>
                  </a:lnTo>
                  <a:lnTo>
                    <a:pt x="1495" y="194"/>
                  </a:lnTo>
                  <a:lnTo>
                    <a:pt x="1491" y="193"/>
                  </a:lnTo>
                  <a:lnTo>
                    <a:pt x="1488" y="191"/>
                  </a:lnTo>
                  <a:lnTo>
                    <a:pt x="1487" y="190"/>
                  </a:lnTo>
                  <a:lnTo>
                    <a:pt x="1487" y="189"/>
                  </a:lnTo>
                  <a:lnTo>
                    <a:pt x="1488" y="184"/>
                  </a:lnTo>
                  <a:lnTo>
                    <a:pt x="1488" y="184"/>
                  </a:lnTo>
                  <a:lnTo>
                    <a:pt x="1491" y="176"/>
                  </a:lnTo>
                  <a:lnTo>
                    <a:pt x="1494" y="172"/>
                  </a:lnTo>
                  <a:lnTo>
                    <a:pt x="1496" y="169"/>
                  </a:lnTo>
                  <a:lnTo>
                    <a:pt x="1501" y="165"/>
                  </a:lnTo>
                  <a:lnTo>
                    <a:pt x="1501" y="165"/>
                  </a:lnTo>
                  <a:lnTo>
                    <a:pt x="1504" y="164"/>
                  </a:lnTo>
                  <a:lnTo>
                    <a:pt x="1506" y="165"/>
                  </a:lnTo>
                  <a:lnTo>
                    <a:pt x="1509" y="170"/>
                  </a:lnTo>
                  <a:lnTo>
                    <a:pt x="1510" y="172"/>
                  </a:lnTo>
                  <a:lnTo>
                    <a:pt x="1513" y="174"/>
                  </a:lnTo>
                  <a:lnTo>
                    <a:pt x="1516" y="174"/>
                  </a:lnTo>
                  <a:lnTo>
                    <a:pt x="1520" y="172"/>
                  </a:lnTo>
                  <a:lnTo>
                    <a:pt x="1520" y="172"/>
                  </a:lnTo>
                  <a:lnTo>
                    <a:pt x="1527" y="167"/>
                  </a:lnTo>
                  <a:lnTo>
                    <a:pt x="1530" y="166"/>
                  </a:lnTo>
                  <a:lnTo>
                    <a:pt x="1532" y="161"/>
                  </a:lnTo>
                  <a:lnTo>
                    <a:pt x="1534" y="151"/>
                  </a:lnTo>
                  <a:lnTo>
                    <a:pt x="1534" y="151"/>
                  </a:lnTo>
                  <a:lnTo>
                    <a:pt x="1535" y="139"/>
                  </a:lnTo>
                  <a:lnTo>
                    <a:pt x="1536" y="132"/>
                  </a:lnTo>
                  <a:lnTo>
                    <a:pt x="1537" y="130"/>
                  </a:lnTo>
                  <a:lnTo>
                    <a:pt x="1538" y="128"/>
                  </a:lnTo>
                  <a:lnTo>
                    <a:pt x="1541" y="126"/>
                  </a:lnTo>
                  <a:lnTo>
                    <a:pt x="1546" y="124"/>
                  </a:lnTo>
                  <a:lnTo>
                    <a:pt x="1546" y="124"/>
                  </a:lnTo>
                  <a:lnTo>
                    <a:pt x="1551" y="122"/>
                  </a:lnTo>
                  <a:lnTo>
                    <a:pt x="1553" y="119"/>
                  </a:lnTo>
                  <a:lnTo>
                    <a:pt x="1554" y="116"/>
                  </a:lnTo>
                  <a:lnTo>
                    <a:pt x="1554" y="112"/>
                  </a:lnTo>
                  <a:lnTo>
                    <a:pt x="1552" y="105"/>
                  </a:lnTo>
                  <a:lnTo>
                    <a:pt x="1549" y="98"/>
                  </a:lnTo>
                  <a:lnTo>
                    <a:pt x="1549" y="98"/>
                  </a:lnTo>
                  <a:lnTo>
                    <a:pt x="1547" y="95"/>
                  </a:lnTo>
                  <a:lnTo>
                    <a:pt x="1545" y="94"/>
                  </a:lnTo>
                  <a:lnTo>
                    <a:pt x="1540" y="92"/>
                  </a:lnTo>
                  <a:lnTo>
                    <a:pt x="1535" y="91"/>
                  </a:lnTo>
                  <a:lnTo>
                    <a:pt x="1533" y="90"/>
                  </a:lnTo>
                  <a:lnTo>
                    <a:pt x="1532" y="88"/>
                  </a:lnTo>
                  <a:lnTo>
                    <a:pt x="1532" y="88"/>
                  </a:lnTo>
                  <a:lnTo>
                    <a:pt x="1531" y="85"/>
                  </a:lnTo>
                  <a:lnTo>
                    <a:pt x="1528" y="83"/>
                  </a:lnTo>
                  <a:lnTo>
                    <a:pt x="1523" y="78"/>
                  </a:lnTo>
                  <a:lnTo>
                    <a:pt x="1520" y="77"/>
                  </a:lnTo>
                  <a:lnTo>
                    <a:pt x="1517" y="77"/>
                  </a:lnTo>
                  <a:lnTo>
                    <a:pt x="1515" y="78"/>
                  </a:lnTo>
                  <a:lnTo>
                    <a:pt x="1514" y="81"/>
                  </a:lnTo>
                  <a:lnTo>
                    <a:pt x="1514" y="81"/>
                  </a:lnTo>
                  <a:lnTo>
                    <a:pt x="1513" y="88"/>
                  </a:lnTo>
                  <a:lnTo>
                    <a:pt x="1511" y="92"/>
                  </a:lnTo>
                  <a:lnTo>
                    <a:pt x="1510" y="96"/>
                  </a:lnTo>
                  <a:lnTo>
                    <a:pt x="1509" y="102"/>
                  </a:lnTo>
                  <a:lnTo>
                    <a:pt x="1509" y="102"/>
                  </a:lnTo>
                  <a:lnTo>
                    <a:pt x="1508" y="105"/>
                  </a:lnTo>
                  <a:lnTo>
                    <a:pt x="1507" y="108"/>
                  </a:lnTo>
                  <a:lnTo>
                    <a:pt x="1504" y="111"/>
                  </a:lnTo>
                  <a:lnTo>
                    <a:pt x="1501" y="112"/>
                  </a:lnTo>
                  <a:lnTo>
                    <a:pt x="1499" y="113"/>
                  </a:lnTo>
                  <a:lnTo>
                    <a:pt x="1496" y="112"/>
                  </a:lnTo>
                  <a:lnTo>
                    <a:pt x="1494" y="111"/>
                  </a:lnTo>
                  <a:lnTo>
                    <a:pt x="1493" y="108"/>
                  </a:lnTo>
                  <a:lnTo>
                    <a:pt x="1493" y="108"/>
                  </a:lnTo>
                  <a:lnTo>
                    <a:pt x="1491" y="102"/>
                  </a:lnTo>
                  <a:lnTo>
                    <a:pt x="1489" y="98"/>
                  </a:lnTo>
                  <a:lnTo>
                    <a:pt x="1484" y="95"/>
                  </a:lnTo>
                  <a:lnTo>
                    <a:pt x="1484" y="95"/>
                  </a:lnTo>
                  <a:lnTo>
                    <a:pt x="1483" y="94"/>
                  </a:lnTo>
                  <a:lnTo>
                    <a:pt x="1481" y="92"/>
                  </a:lnTo>
                  <a:lnTo>
                    <a:pt x="1480" y="88"/>
                  </a:lnTo>
                  <a:lnTo>
                    <a:pt x="1480" y="86"/>
                  </a:lnTo>
                  <a:lnTo>
                    <a:pt x="1481" y="83"/>
                  </a:lnTo>
                  <a:lnTo>
                    <a:pt x="1481" y="83"/>
                  </a:lnTo>
                  <a:lnTo>
                    <a:pt x="1482" y="79"/>
                  </a:lnTo>
                  <a:lnTo>
                    <a:pt x="1482" y="76"/>
                  </a:lnTo>
                  <a:lnTo>
                    <a:pt x="1481" y="74"/>
                  </a:lnTo>
                  <a:lnTo>
                    <a:pt x="1480" y="72"/>
                  </a:lnTo>
                  <a:lnTo>
                    <a:pt x="1479" y="70"/>
                  </a:lnTo>
                  <a:lnTo>
                    <a:pt x="1477" y="70"/>
                  </a:lnTo>
                  <a:lnTo>
                    <a:pt x="1475" y="70"/>
                  </a:lnTo>
                  <a:lnTo>
                    <a:pt x="1474" y="72"/>
                  </a:lnTo>
                  <a:lnTo>
                    <a:pt x="1474" y="72"/>
                  </a:lnTo>
                  <a:lnTo>
                    <a:pt x="1470" y="77"/>
                  </a:lnTo>
                  <a:lnTo>
                    <a:pt x="1464" y="83"/>
                  </a:lnTo>
                  <a:lnTo>
                    <a:pt x="1460" y="85"/>
                  </a:lnTo>
                  <a:lnTo>
                    <a:pt x="1455" y="87"/>
                  </a:lnTo>
                  <a:lnTo>
                    <a:pt x="1450" y="88"/>
                  </a:lnTo>
                  <a:lnTo>
                    <a:pt x="1444" y="89"/>
                  </a:lnTo>
                  <a:lnTo>
                    <a:pt x="1444" y="89"/>
                  </a:lnTo>
                  <a:lnTo>
                    <a:pt x="1431" y="89"/>
                  </a:lnTo>
                  <a:lnTo>
                    <a:pt x="1418" y="87"/>
                  </a:lnTo>
                  <a:lnTo>
                    <a:pt x="1405" y="85"/>
                  </a:lnTo>
                  <a:lnTo>
                    <a:pt x="1395" y="81"/>
                  </a:lnTo>
                  <a:lnTo>
                    <a:pt x="1395" y="81"/>
                  </a:lnTo>
                  <a:lnTo>
                    <a:pt x="1386" y="78"/>
                  </a:lnTo>
                  <a:lnTo>
                    <a:pt x="1376" y="75"/>
                  </a:lnTo>
                  <a:lnTo>
                    <a:pt x="1364" y="71"/>
                  </a:lnTo>
                  <a:lnTo>
                    <a:pt x="1351" y="66"/>
                  </a:lnTo>
                  <a:lnTo>
                    <a:pt x="1351" y="66"/>
                  </a:lnTo>
                  <a:lnTo>
                    <a:pt x="1345" y="64"/>
                  </a:lnTo>
                  <a:lnTo>
                    <a:pt x="1341" y="62"/>
                  </a:lnTo>
                  <a:lnTo>
                    <a:pt x="1335" y="62"/>
                  </a:lnTo>
                  <a:lnTo>
                    <a:pt x="1329" y="60"/>
                  </a:lnTo>
                  <a:lnTo>
                    <a:pt x="1319" y="55"/>
                  </a:lnTo>
                  <a:lnTo>
                    <a:pt x="1319" y="55"/>
                  </a:lnTo>
                  <a:lnTo>
                    <a:pt x="1307" y="48"/>
                  </a:lnTo>
                  <a:lnTo>
                    <a:pt x="1299" y="44"/>
                  </a:lnTo>
                  <a:lnTo>
                    <a:pt x="1296" y="43"/>
                  </a:lnTo>
                  <a:lnTo>
                    <a:pt x="1293" y="43"/>
                  </a:lnTo>
                  <a:lnTo>
                    <a:pt x="1291" y="45"/>
                  </a:lnTo>
                  <a:lnTo>
                    <a:pt x="1288" y="48"/>
                  </a:lnTo>
                  <a:lnTo>
                    <a:pt x="1288" y="48"/>
                  </a:lnTo>
                  <a:lnTo>
                    <a:pt x="1276" y="63"/>
                  </a:lnTo>
                  <a:lnTo>
                    <a:pt x="1271" y="71"/>
                  </a:lnTo>
                  <a:lnTo>
                    <a:pt x="1267" y="77"/>
                  </a:lnTo>
                  <a:lnTo>
                    <a:pt x="1267" y="77"/>
                  </a:lnTo>
                  <a:lnTo>
                    <a:pt x="1265" y="85"/>
                  </a:lnTo>
                  <a:lnTo>
                    <a:pt x="1263" y="88"/>
                  </a:lnTo>
                  <a:lnTo>
                    <a:pt x="1260" y="92"/>
                  </a:lnTo>
                  <a:lnTo>
                    <a:pt x="1257" y="95"/>
                  </a:lnTo>
                  <a:lnTo>
                    <a:pt x="1252" y="98"/>
                  </a:lnTo>
                  <a:lnTo>
                    <a:pt x="1246" y="100"/>
                  </a:lnTo>
                  <a:lnTo>
                    <a:pt x="1238" y="102"/>
                  </a:lnTo>
                  <a:lnTo>
                    <a:pt x="1238" y="102"/>
                  </a:lnTo>
                  <a:lnTo>
                    <a:pt x="1222" y="104"/>
                  </a:lnTo>
                  <a:lnTo>
                    <a:pt x="1213" y="104"/>
                  </a:lnTo>
                  <a:lnTo>
                    <a:pt x="1210" y="103"/>
                  </a:lnTo>
                  <a:lnTo>
                    <a:pt x="1207" y="102"/>
                  </a:lnTo>
                  <a:lnTo>
                    <a:pt x="1203" y="99"/>
                  </a:lnTo>
                  <a:lnTo>
                    <a:pt x="1203" y="99"/>
                  </a:lnTo>
                  <a:lnTo>
                    <a:pt x="1201" y="97"/>
                  </a:lnTo>
                  <a:lnTo>
                    <a:pt x="1199" y="96"/>
                  </a:lnTo>
                  <a:lnTo>
                    <a:pt x="1196" y="96"/>
                  </a:lnTo>
                  <a:lnTo>
                    <a:pt x="1194" y="96"/>
                  </a:lnTo>
                  <a:lnTo>
                    <a:pt x="1191" y="97"/>
                  </a:lnTo>
                  <a:lnTo>
                    <a:pt x="1188" y="98"/>
                  </a:lnTo>
                  <a:lnTo>
                    <a:pt x="1186" y="100"/>
                  </a:lnTo>
                  <a:lnTo>
                    <a:pt x="1184" y="103"/>
                  </a:lnTo>
                  <a:lnTo>
                    <a:pt x="1184" y="103"/>
                  </a:lnTo>
                  <a:lnTo>
                    <a:pt x="1182" y="106"/>
                  </a:lnTo>
                  <a:lnTo>
                    <a:pt x="1180" y="108"/>
                  </a:lnTo>
                  <a:lnTo>
                    <a:pt x="1175" y="110"/>
                  </a:lnTo>
                  <a:lnTo>
                    <a:pt x="1157" y="114"/>
                  </a:lnTo>
                  <a:lnTo>
                    <a:pt x="1157" y="114"/>
                  </a:lnTo>
                  <a:lnTo>
                    <a:pt x="1148" y="117"/>
                  </a:lnTo>
                  <a:lnTo>
                    <a:pt x="1141" y="121"/>
                  </a:lnTo>
                  <a:lnTo>
                    <a:pt x="1132" y="130"/>
                  </a:lnTo>
                  <a:lnTo>
                    <a:pt x="1132" y="130"/>
                  </a:lnTo>
                  <a:lnTo>
                    <a:pt x="1125" y="136"/>
                  </a:lnTo>
                  <a:lnTo>
                    <a:pt x="1118" y="142"/>
                  </a:lnTo>
                  <a:lnTo>
                    <a:pt x="1115" y="146"/>
                  </a:lnTo>
                  <a:lnTo>
                    <a:pt x="1113" y="149"/>
                  </a:lnTo>
                  <a:lnTo>
                    <a:pt x="1112" y="153"/>
                  </a:lnTo>
                  <a:lnTo>
                    <a:pt x="1112" y="157"/>
                  </a:lnTo>
                  <a:lnTo>
                    <a:pt x="1112" y="157"/>
                  </a:lnTo>
                  <a:lnTo>
                    <a:pt x="1113" y="164"/>
                  </a:lnTo>
                  <a:lnTo>
                    <a:pt x="1113" y="172"/>
                  </a:lnTo>
                  <a:lnTo>
                    <a:pt x="1110" y="178"/>
                  </a:lnTo>
                  <a:lnTo>
                    <a:pt x="1105" y="184"/>
                  </a:lnTo>
                  <a:lnTo>
                    <a:pt x="1105" y="184"/>
                  </a:lnTo>
                  <a:lnTo>
                    <a:pt x="1102" y="187"/>
                  </a:lnTo>
                  <a:lnTo>
                    <a:pt x="1098" y="189"/>
                  </a:lnTo>
                  <a:lnTo>
                    <a:pt x="1092" y="193"/>
                  </a:lnTo>
                  <a:lnTo>
                    <a:pt x="1089" y="195"/>
                  </a:lnTo>
                  <a:lnTo>
                    <a:pt x="1088" y="198"/>
                  </a:lnTo>
                  <a:lnTo>
                    <a:pt x="1087" y="201"/>
                  </a:lnTo>
                  <a:lnTo>
                    <a:pt x="1087" y="206"/>
                  </a:lnTo>
                  <a:lnTo>
                    <a:pt x="1087" y="206"/>
                  </a:lnTo>
                  <a:lnTo>
                    <a:pt x="1088" y="214"/>
                  </a:lnTo>
                  <a:lnTo>
                    <a:pt x="1088" y="216"/>
                  </a:lnTo>
                  <a:lnTo>
                    <a:pt x="1088" y="218"/>
                  </a:lnTo>
                  <a:lnTo>
                    <a:pt x="1086" y="219"/>
                  </a:lnTo>
                  <a:lnTo>
                    <a:pt x="1084" y="220"/>
                  </a:lnTo>
                  <a:lnTo>
                    <a:pt x="1077" y="223"/>
                  </a:lnTo>
                  <a:lnTo>
                    <a:pt x="1077" y="223"/>
                  </a:lnTo>
                  <a:lnTo>
                    <a:pt x="1072" y="225"/>
                  </a:lnTo>
                  <a:lnTo>
                    <a:pt x="1069" y="228"/>
                  </a:lnTo>
                  <a:lnTo>
                    <a:pt x="1066" y="231"/>
                  </a:lnTo>
                  <a:lnTo>
                    <a:pt x="1064" y="235"/>
                  </a:lnTo>
                  <a:lnTo>
                    <a:pt x="1063" y="239"/>
                  </a:lnTo>
                  <a:lnTo>
                    <a:pt x="1063" y="243"/>
                  </a:lnTo>
                  <a:lnTo>
                    <a:pt x="1064" y="247"/>
                  </a:lnTo>
                  <a:lnTo>
                    <a:pt x="1066" y="251"/>
                  </a:lnTo>
                  <a:lnTo>
                    <a:pt x="1066" y="251"/>
                  </a:lnTo>
                  <a:lnTo>
                    <a:pt x="1071" y="258"/>
                  </a:lnTo>
                  <a:lnTo>
                    <a:pt x="1076" y="263"/>
                  </a:lnTo>
                  <a:lnTo>
                    <a:pt x="1079" y="267"/>
                  </a:lnTo>
                  <a:lnTo>
                    <a:pt x="1080" y="274"/>
                  </a:lnTo>
                  <a:lnTo>
                    <a:pt x="1080" y="274"/>
                  </a:lnTo>
                  <a:lnTo>
                    <a:pt x="1080" y="278"/>
                  </a:lnTo>
                  <a:lnTo>
                    <a:pt x="1079" y="282"/>
                  </a:lnTo>
                  <a:lnTo>
                    <a:pt x="1077" y="284"/>
                  </a:lnTo>
                  <a:lnTo>
                    <a:pt x="1075" y="286"/>
                  </a:lnTo>
                  <a:lnTo>
                    <a:pt x="1073" y="287"/>
                  </a:lnTo>
                  <a:lnTo>
                    <a:pt x="1070" y="287"/>
                  </a:lnTo>
                  <a:lnTo>
                    <a:pt x="1067" y="285"/>
                  </a:lnTo>
                  <a:lnTo>
                    <a:pt x="1065" y="283"/>
                  </a:lnTo>
                  <a:lnTo>
                    <a:pt x="1065" y="283"/>
                  </a:lnTo>
                  <a:lnTo>
                    <a:pt x="1062" y="280"/>
                  </a:lnTo>
                  <a:lnTo>
                    <a:pt x="1059" y="279"/>
                  </a:lnTo>
                  <a:lnTo>
                    <a:pt x="1050" y="276"/>
                  </a:lnTo>
                  <a:lnTo>
                    <a:pt x="1035" y="275"/>
                  </a:lnTo>
                  <a:lnTo>
                    <a:pt x="1035" y="275"/>
                  </a:lnTo>
                  <a:lnTo>
                    <a:pt x="1033" y="274"/>
                  </a:lnTo>
                  <a:lnTo>
                    <a:pt x="1032" y="273"/>
                  </a:lnTo>
                  <a:lnTo>
                    <a:pt x="1030" y="271"/>
                  </a:lnTo>
                  <a:lnTo>
                    <a:pt x="1028" y="269"/>
                  </a:lnTo>
                  <a:lnTo>
                    <a:pt x="1026" y="268"/>
                  </a:lnTo>
                  <a:lnTo>
                    <a:pt x="1023" y="267"/>
                  </a:lnTo>
                  <a:lnTo>
                    <a:pt x="1019" y="267"/>
                  </a:lnTo>
                  <a:lnTo>
                    <a:pt x="1019" y="267"/>
                  </a:lnTo>
                  <a:lnTo>
                    <a:pt x="1011" y="267"/>
                  </a:lnTo>
                  <a:lnTo>
                    <a:pt x="1007" y="269"/>
                  </a:lnTo>
                  <a:lnTo>
                    <a:pt x="1005" y="270"/>
                  </a:lnTo>
                  <a:lnTo>
                    <a:pt x="1004" y="271"/>
                  </a:lnTo>
                  <a:lnTo>
                    <a:pt x="1003" y="276"/>
                  </a:lnTo>
                  <a:lnTo>
                    <a:pt x="1003" y="276"/>
                  </a:lnTo>
                  <a:lnTo>
                    <a:pt x="1002" y="279"/>
                  </a:lnTo>
                  <a:lnTo>
                    <a:pt x="1000" y="281"/>
                  </a:lnTo>
                  <a:lnTo>
                    <a:pt x="997" y="283"/>
                  </a:lnTo>
                  <a:lnTo>
                    <a:pt x="994" y="284"/>
                  </a:lnTo>
                  <a:lnTo>
                    <a:pt x="991" y="284"/>
                  </a:lnTo>
                  <a:lnTo>
                    <a:pt x="989" y="283"/>
                  </a:lnTo>
                  <a:lnTo>
                    <a:pt x="987" y="281"/>
                  </a:lnTo>
                  <a:lnTo>
                    <a:pt x="986" y="278"/>
                  </a:lnTo>
                  <a:lnTo>
                    <a:pt x="986" y="278"/>
                  </a:lnTo>
                  <a:lnTo>
                    <a:pt x="986" y="274"/>
                  </a:lnTo>
                  <a:lnTo>
                    <a:pt x="987" y="271"/>
                  </a:lnTo>
                  <a:lnTo>
                    <a:pt x="990" y="265"/>
                  </a:lnTo>
                  <a:lnTo>
                    <a:pt x="991" y="262"/>
                  </a:lnTo>
                  <a:lnTo>
                    <a:pt x="990" y="260"/>
                  </a:lnTo>
                  <a:lnTo>
                    <a:pt x="988" y="257"/>
                  </a:lnTo>
                  <a:lnTo>
                    <a:pt x="984" y="254"/>
                  </a:lnTo>
                  <a:lnTo>
                    <a:pt x="984" y="254"/>
                  </a:lnTo>
                  <a:lnTo>
                    <a:pt x="979" y="251"/>
                  </a:lnTo>
                  <a:lnTo>
                    <a:pt x="973" y="247"/>
                  </a:lnTo>
                  <a:lnTo>
                    <a:pt x="961" y="236"/>
                  </a:lnTo>
                  <a:lnTo>
                    <a:pt x="950" y="226"/>
                  </a:lnTo>
                  <a:lnTo>
                    <a:pt x="945" y="222"/>
                  </a:lnTo>
                  <a:lnTo>
                    <a:pt x="939" y="220"/>
                  </a:lnTo>
                  <a:lnTo>
                    <a:pt x="939" y="220"/>
                  </a:lnTo>
                  <a:lnTo>
                    <a:pt x="930" y="218"/>
                  </a:lnTo>
                  <a:lnTo>
                    <a:pt x="925" y="215"/>
                  </a:lnTo>
                  <a:lnTo>
                    <a:pt x="921" y="212"/>
                  </a:lnTo>
                  <a:lnTo>
                    <a:pt x="919" y="207"/>
                  </a:lnTo>
                  <a:lnTo>
                    <a:pt x="919" y="207"/>
                  </a:lnTo>
                  <a:lnTo>
                    <a:pt x="916" y="201"/>
                  </a:lnTo>
                  <a:lnTo>
                    <a:pt x="913" y="198"/>
                  </a:lnTo>
                  <a:lnTo>
                    <a:pt x="910" y="196"/>
                  </a:lnTo>
                  <a:lnTo>
                    <a:pt x="906" y="196"/>
                  </a:lnTo>
                  <a:lnTo>
                    <a:pt x="906" y="196"/>
                  </a:lnTo>
                  <a:lnTo>
                    <a:pt x="903" y="197"/>
                  </a:lnTo>
                  <a:lnTo>
                    <a:pt x="901" y="199"/>
                  </a:lnTo>
                  <a:lnTo>
                    <a:pt x="899" y="209"/>
                  </a:lnTo>
                  <a:lnTo>
                    <a:pt x="899" y="209"/>
                  </a:lnTo>
                  <a:lnTo>
                    <a:pt x="898" y="215"/>
                  </a:lnTo>
                  <a:lnTo>
                    <a:pt x="897" y="219"/>
                  </a:lnTo>
                  <a:lnTo>
                    <a:pt x="895" y="220"/>
                  </a:lnTo>
                  <a:lnTo>
                    <a:pt x="894" y="221"/>
                  </a:lnTo>
                  <a:lnTo>
                    <a:pt x="888" y="221"/>
                  </a:lnTo>
                  <a:lnTo>
                    <a:pt x="888" y="221"/>
                  </a:lnTo>
                  <a:lnTo>
                    <a:pt x="885" y="220"/>
                  </a:lnTo>
                  <a:lnTo>
                    <a:pt x="881" y="219"/>
                  </a:lnTo>
                  <a:lnTo>
                    <a:pt x="877" y="216"/>
                  </a:lnTo>
                  <a:lnTo>
                    <a:pt x="873" y="213"/>
                  </a:lnTo>
                  <a:lnTo>
                    <a:pt x="870" y="212"/>
                  </a:lnTo>
                  <a:lnTo>
                    <a:pt x="867" y="212"/>
                  </a:lnTo>
                  <a:lnTo>
                    <a:pt x="867" y="212"/>
                  </a:lnTo>
                  <a:lnTo>
                    <a:pt x="861" y="211"/>
                  </a:lnTo>
                  <a:lnTo>
                    <a:pt x="856" y="211"/>
                  </a:lnTo>
                  <a:lnTo>
                    <a:pt x="853" y="212"/>
                  </a:lnTo>
                  <a:lnTo>
                    <a:pt x="852" y="213"/>
                  </a:lnTo>
                  <a:lnTo>
                    <a:pt x="851" y="216"/>
                  </a:lnTo>
                  <a:lnTo>
                    <a:pt x="850" y="221"/>
                  </a:lnTo>
                  <a:lnTo>
                    <a:pt x="850" y="221"/>
                  </a:lnTo>
                  <a:lnTo>
                    <a:pt x="849" y="226"/>
                  </a:lnTo>
                  <a:lnTo>
                    <a:pt x="848" y="229"/>
                  </a:lnTo>
                  <a:lnTo>
                    <a:pt x="846" y="234"/>
                  </a:lnTo>
                  <a:lnTo>
                    <a:pt x="844" y="237"/>
                  </a:lnTo>
                  <a:lnTo>
                    <a:pt x="843" y="238"/>
                  </a:lnTo>
                  <a:lnTo>
                    <a:pt x="842" y="241"/>
                  </a:lnTo>
                  <a:lnTo>
                    <a:pt x="842" y="241"/>
                  </a:lnTo>
                  <a:lnTo>
                    <a:pt x="842" y="246"/>
                  </a:lnTo>
                  <a:lnTo>
                    <a:pt x="843" y="250"/>
                  </a:lnTo>
                  <a:lnTo>
                    <a:pt x="842" y="251"/>
                  </a:lnTo>
                  <a:lnTo>
                    <a:pt x="841" y="251"/>
                  </a:lnTo>
                  <a:lnTo>
                    <a:pt x="834" y="252"/>
                  </a:lnTo>
                  <a:lnTo>
                    <a:pt x="834" y="252"/>
                  </a:lnTo>
                  <a:lnTo>
                    <a:pt x="827" y="252"/>
                  </a:lnTo>
                  <a:lnTo>
                    <a:pt x="823" y="251"/>
                  </a:lnTo>
                  <a:lnTo>
                    <a:pt x="822" y="249"/>
                  </a:lnTo>
                  <a:lnTo>
                    <a:pt x="822" y="248"/>
                  </a:lnTo>
                  <a:lnTo>
                    <a:pt x="822" y="243"/>
                  </a:lnTo>
                  <a:lnTo>
                    <a:pt x="822" y="243"/>
                  </a:lnTo>
                  <a:lnTo>
                    <a:pt x="821" y="238"/>
                  </a:lnTo>
                  <a:lnTo>
                    <a:pt x="820" y="234"/>
                  </a:lnTo>
                  <a:lnTo>
                    <a:pt x="817" y="232"/>
                  </a:lnTo>
                  <a:lnTo>
                    <a:pt x="815" y="232"/>
                  </a:lnTo>
                  <a:lnTo>
                    <a:pt x="815" y="232"/>
                  </a:lnTo>
                  <a:lnTo>
                    <a:pt x="814" y="233"/>
                  </a:lnTo>
                  <a:lnTo>
                    <a:pt x="814" y="235"/>
                  </a:lnTo>
                  <a:lnTo>
                    <a:pt x="813" y="241"/>
                  </a:lnTo>
                  <a:lnTo>
                    <a:pt x="812" y="244"/>
                  </a:lnTo>
                  <a:lnTo>
                    <a:pt x="810" y="247"/>
                  </a:lnTo>
                  <a:lnTo>
                    <a:pt x="807" y="249"/>
                  </a:lnTo>
                  <a:lnTo>
                    <a:pt x="803" y="250"/>
                  </a:lnTo>
                  <a:lnTo>
                    <a:pt x="803" y="250"/>
                  </a:lnTo>
                  <a:lnTo>
                    <a:pt x="799" y="251"/>
                  </a:lnTo>
                  <a:lnTo>
                    <a:pt x="794" y="252"/>
                  </a:lnTo>
                  <a:lnTo>
                    <a:pt x="791" y="254"/>
                  </a:lnTo>
                  <a:lnTo>
                    <a:pt x="789" y="257"/>
                  </a:lnTo>
                  <a:lnTo>
                    <a:pt x="787" y="259"/>
                  </a:lnTo>
                  <a:lnTo>
                    <a:pt x="786" y="261"/>
                  </a:lnTo>
                  <a:lnTo>
                    <a:pt x="786" y="266"/>
                  </a:lnTo>
                  <a:lnTo>
                    <a:pt x="786" y="266"/>
                  </a:lnTo>
                  <a:lnTo>
                    <a:pt x="786" y="271"/>
                  </a:lnTo>
                  <a:lnTo>
                    <a:pt x="785" y="277"/>
                  </a:lnTo>
                  <a:lnTo>
                    <a:pt x="782" y="282"/>
                  </a:lnTo>
                  <a:lnTo>
                    <a:pt x="780" y="285"/>
                  </a:lnTo>
                  <a:lnTo>
                    <a:pt x="777" y="286"/>
                  </a:lnTo>
                  <a:lnTo>
                    <a:pt x="777" y="286"/>
                  </a:lnTo>
                  <a:lnTo>
                    <a:pt x="772" y="288"/>
                  </a:lnTo>
                  <a:lnTo>
                    <a:pt x="768" y="289"/>
                  </a:lnTo>
                  <a:lnTo>
                    <a:pt x="767" y="290"/>
                  </a:lnTo>
                  <a:lnTo>
                    <a:pt x="767" y="291"/>
                  </a:lnTo>
                  <a:lnTo>
                    <a:pt x="768" y="295"/>
                  </a:lnTo>
                  <a:lnTo>
                    <a:pt x="768" y="295"/>
                  </a:lnTo>
                  <a:lnTo>
                    <a:pt x="769" y="297"/>
                  </a:lnTo>
                  <a:lnTo>
                    <a:pt x="769" y="299"/>
                  </a:lnTo>
                  <a:lnTo>
                    <a:pt x="768" y="301"/>
                  </a:lnTo>
                  <a:lnTo>
                    <a:pt x="766" y="302"/>
                  </a:lnTo>
                  <a:lnTo>
                    <a:pt x="762" y="304"/>
                  </a:lnTo>
                  <a:lnTo>
                    <a:pt x="757" y="304"/>
                  </a:lnTo>
                  <a:lnTo>
                    <a:pt x="757" y="304"/>
                  </a:lnTo>
                  <a:lnTo>
                    <a:pt x="755" y="304"/>
                  </a:lnTo>
                  <a:lnTo>
                    <a:pt x="752" y="306"/>
                  </a:lnTo>
                  <a:lnTo>
                    <a:pt x="749" y="310"/>
                  </a:lnTo>
                  <a:lnTo>
                    <a:pt x="748" y="316"/>
                  </a:lnTo>
                  <a:lnTo>
                    <a:pt x="747" y="321"/>
                  </a:lnTo>
                  <a:lnTo>
                    <a:pt x="747" y="321"/>
                  </a:lnTo>
                  <a:lnTo>
                    <a:pt x="747" y="323"/>
                  </a:lnTo>
                  <a:lnTo>
                    <a:pt x="746" y="323"/>
                  </a:lnTo>
                  <a:lnTo>
                    <a:pt x="744" y="322"/>
                  </a:lnTo>
                  <a:lnTo>
                    <a:pt x="742" y="322"/>
                  </a:lnTo>
                  <a:lnTo>
                    <a:pt x="741" y="323"/>
                  </a:lnTo>
                  <a:lnTo>
                    <a:pt x="740" y="325"/>
                  </a:lnTo>
                  <a:lnTo>
                    <a:pt x="740" y="328"/>
                  </a:lnTo>
                  <a:lnTo>
                    <a:pt x="740" y="328"/>
                  </a:lnTo>
                  <a:lnTo>
                    <a:pt x="740" y="335"/>
                  </a:lnTo>
                  <a:lnTo>
                    <a:pt x="739" y="340"/>
                  </a:lnTo>
                  <a:lnTo>
                    <a:pt x="739" y="343"/>
                  </a:lnTo>
                  <a:lnTo>
                    <a:pt x="741" y="346"/>
                  </a:lnTo>
                  <a:lnTo>
                    <a:pt x="741" y="346"/>
                  </a:lnTo>
                  <a:lnTo>
                    <a:pt x="742" y="348"/>
                  </a:lnTo>
                  <a:lnTo>
                    <a:pt x="744" y="351"/>
                  </a:lnTo>
                  <a:lnTo>
                    <a:pt x="745" y="358"/>
                  </a:lnTo>
                  <a:lnTo>
                    <a:pt x="744" y="362"/>
                  </a:lnTo>
                  <a:lnTo>
                    <a:pt x="744" y="366"/>
                  </a:lnTo>
                  <a:lnTo>
                    <a:pt x="742" y="368"/>
                  </a:lnTo>
                  <a:lnTo>
                    <a:pt x="740" y="370"/>
                  </a:lnTo>
                  <a:lnTo>
                    <a:pt x="740" y="370"/>
                  </a:lnTo>
                  <a:lnTo>
                    <a:pt x="738" y="370"/>
                  </a:lnTo>
                  <a:lnTo>
                    <a:pt x="736" y="370"/>
                  </a:lnTo>
                  <a:lnTo>
                    <a:pt x="735" y="367"/>
                  </a:lnTo>
                  <a:lnTo>
                    <a:pt x="733" y="365"/>
                  </a:lnTo>
                  <a:lnTo>
                    <a:pt x="732" y="363"/>
                  </a:lnTo>
                  <a:lnTo>
                    <a:pt x="729" y="362"/>
                  </a:lnTo>
                  <a:lnTo>
                    <a:pt x="726" y="361"/>
                  </a:lnTo>
                  <a:lnTo>
                    <a:pt x="726" y="361"/>
                  </a:lnTo>
                  <a:lnTo>
                    <a:pt x="722" y="361"/>
                  </a:lnTo>
                  <a:lnTo>
                    <a:pt x="719" y="363"/>
                  </a:lnTo>
                  <a:lnTo>
                    <a:pt x="715" y="365"/>
                  </a:lnTo>
                  <a:lnTo>
                    <a:pt x="713" y="366"/>
                  </a:lnTo>
                  <a:lnTo>
                    <a:pt x="711" y="366"/>
                  </a:lnTo>
                  <a:lnTo>
                    <a:pt x="709" y="365"/>
                  </a:lnTo>
                  <a:lnTo>
                    <a:pt x="707" y="363"/>
                  </a:lnTo>
                  <a:lnTo>
                    <a:pt x="707" y="363"/>
                  </a:lnTo>
                  <a:lnTo>
                    <a:pt x="704" y="359"/>
                  </a:lnTo>
                  <a:lnTo>
                    <a:pt x="703" y="358"/>
                  </a:lnTo>
                  <a:lnTo>
                    <a:pt x="702" y="358"/>
                  </a:lnTo>
                  <a:lnTo>
                    <a:pt x="699" y="359"/>
                  </a:lnTo>
                  <a:lnTo>
                    <a:pt x="693" y="360"/>
                  </a:lnTo>
                  <a:lnTo>
                    <a:pt x="693" y="360"/>
                  </a:lnTo>
                  <a:lnTo>
                    <a:pt x="690" y="361"/>
                  </a:lnTo>
                  <a:lnTo>
                    <a:pt x="687" y="362"/>
                  </a:lnTo>
                  <a:lnTo>
                    <a:pt x="685" y="363"/>
                  </a:lnTo>
                  <a:lnTo>
                    <a:pt x="684" y="365"/>
                  </a:lnTo>
                  <a:lnTo>
                    <a:pt x="684" y="366"/>
                  </a:lnTo>
                  <a:lnTo>
                    <a:pt x="684" y="367"/>
                  </a:lnTo>
                  <a:lnTo>
                    <a:pt x="685" y="368"/>
                  </a:lnTo>
                  <a:lnTo>
                    <a:pt x="687" y="369"/>
                  </a:lnTo>
                  <a:lnTo>
                    <a:pt x="687" y="369"/>
                  </a:lnTo>
                  <a:lnTo>
                    <a:pt x="691" y="371"/>
                  </a:lnTo>
                  <a:lnTo>
                    <a:pt x="694" y="374"/>
                  </a:lnTo>
                  <a:lnTo>
                    <a:pt x="695" y="376"/>
                  </a:lnTo>
                  <a:lnTo>
                    <a:pt x="695" y="378"/>
                  </a:lnTo>
                  <a:lnTo>
                    <a:pt x="694" y="379"/>
                  </a:lnTo>
                  <a:lnTo>
                    <a:pt x="691" y="379"/>
                  </a:lnTo>
                  <a:lnTo>
                    <a:pt x="691" y="379"/>
                  </a:lnTo>
                  <a:lnTo>
                    <a:pt x="688" y="379"/>
                  </a:lnTo>
                  <a:lnTo>
                    <a:pt x="685" y="380"/>
                  </a:lnTo>
                  <a:lnTo>
                    <a:pt x="683" y="382"/>
                  </a:lnTo>
                  <a:lnTo>
                    <a:pt x="681" y="384"/>
                  </a:lnTo>
                  <a:lnTo>
                    <a:pt x="680" y="386"/>
                  </a:lnTo>
                  <a:lnTo>
                    <a:pt x="680" y="388"/>
                  </a:lnTo>
                  <a:lnTo>
                    <a:pt x="682" y="390"/>
                  </a:lnTo>
                  <a:lnTo>
                    <a:pt x="684" y="392"/>
                  </a:lnTo>
                  <a:lnTo>
                    <a:pt x="684" y="392"/>
                  </a:lnTo>
                  <a:lnTo>
                    <a:pt x="689" y="395"/>
                  </a:lnTo>
                  <a:lnTo>
                    <a:pt x="694" y="398"/>
                  </a:lnTo>
                  <a:lnTo>
                    <a:pt x="697" y="402"/>
                  </a:lnTo>
                  <a:lnTo>
                    <a:pt x="698" y="407"/>
                  </a:lnTo>
                  <a:lnTo>
                    <a:pt x="698" y="407"/>
                  </a:lnTo>
                  <a:lnTo>
                    <a:pt x="699" y="410"/>
                  </a:lnTo>
                  <a:lnTo>
                    <a:pt x="700" y="413"/>
                  </a:lnTo>
                  <a:lnTo>
                    <a:pt x="702" y="419"/>
                  </a:lnTo>
                  <a:lnTo>
                    <a:pt x="703" y="421"/>
                  </a:lnTo>
                  <a:lnTo>
                    <a:pt x="702" y="422"/>
                  </a:lnTo>
                  <a:lnTo>
                    <a:pt x="701" y="423"/>
                  </a:lnTo>
                  <a:lnTo>
                    <a:pt x="697" y="424"/>
                  </a:lnTo>
                  <a:lnTo>
                    <a:pt x="697" y="424"/>
                  </a:lnTo>
                  <a:lnTo>
                    <a:pt x="693" y="425"/>
                  </a:lnTo>
                  <a:lnTo>
                    <a:pt x="690" y="426"/>
                  </a:lnTo>
                  <a:lnTo>
                    <a:pt x="685" y="430"/>
                  </a:lnTo>
                  <a:lnTo>
                    <a:pt x="683" y="431"/>
                  </a:lnTo>
                  <a:lnTo>
                    <a:pt x="681" y="431"/>
                  </a:lnTo>
                  <a:lnTo>
                    <a:pt x="679" y="429"/>
                  </a:lnTo>
                  <a:lnTo>
                    <a:pt x="676" y="425"/>
                  </a:lnTo>
                  <a:lnTo>
                    <a:pt x="676" y="425"/>
                  </a:lnTo>
                  <a:lnTo>
                    <a:pt x="671" y="418"/>
                  </a:lnTo>
                  <a:lnTo>
                    <a:pt x="670" y="415"/>
                  </a:lnTo>
                  <a:lnTo>
                    <a:pt x="669" y="412"/>
                  </a:lnTo>
                  <a:lnTo>
                    <a:pt x="666" y="410"/>
                  </a:lnTo>
                  <a:lnTo>
                    <a:pt x="666" y="410"/>
                  </a:lnTo>
                  <a:lnTo>
                    <a:pt x="664" y="409"/>
                  </a:lnTo>
                  <a:lnTo>
                    <a:pt x="664" y="407"/>
                  </a:lnTo>
                  <a:lnTo>
                    <a:pt x="663" y="402"/>
                  </a:lnTo>
                  <a:lnTo>
                    <a:pt x="663" y="397"/>
                  </a:lnTo>
                  <a:lnTo>
                    <a:pt x="662" y="395"/>
                  </a:lnTo>
                  <a:lnTo>
                    <a:pt x="660" y="393"/>
                  </a:lnTo>
                  <a:lnTo>
                    <a:pt x="660" y="393"/>
                  </a:lnTo>
                  <a:lnTo>
                    <a:pt x="658" y="391"/>
                  </a:lnTo>
                  <a:lnTo>
                    <a:pt x="657" y="389"/>
                  </a:lnTo>
                  <a:lnTo>
                    <a:pt x="656" y="386"/>
                  </a:lnTo>
                  <a:lnTo>
                    <a:pt x="655" y="382"/>
                  </a:lnTo>
                  <a:lnTo>
                    <a:pt x="654" y="379"/>
                  </a:lnTo>
                  <a:lnTo>
                    <a:pt x="652" y="377"/>
                  </a:lnTo>
                  <a:lnTo>
                    <a:pt x="652" y="377"/>
                  </a:lnTo>
                  <a:lnTo>
                    <a:pt x="647" y="374"/>
                  </a:lnTo>
                  <a:lnTo>
                    <a:pt x="646" y="374"/>
                  </a:lnTo>
                  <a:lnTo>
                    <a:pt x="644" y="374"/>
                  </a:lnTo>
                  <a:lnTo>
                    <a:pt x="643" y="376"/>
                  </a:lnTo>
                  <a:lnTo>
                    <a:pt x="642" y="378"/>
                  </a:lnTo>
                  <a:lnTo>
                    <a:pt x="641" y="384"/>
                  </a:lnTo>
                  <a:lnTo>
                    <a:pt x="641" y="384"/>
                  </a:lnTo>
                  <a:lnTo>
                    <a:pt x="640" y="390"/>
                  </a:lnTo>
                  <a:lnTo>
                    <a:pt x="637" y="394"/>
                  </a:lnTo>
                  <a:lnTo>
                    <a:pt x="632" y="397"/>
                  </a:lnTo>
                  <a:lnTo>
                    <a:pt x="625" y="400"/>
                  </a:lnTo>
                  <a:lnTo>
                    <a:pt x="625" y="400"/>
                  </a:lnTo>
                  <a:lnTo>
                    <a:pt x="619" y="403"/>
                  </a:lnTo>
                  <a:lnTo>
                    <a:pt x="614" y="407"/>
                  </a:lnTo>
                  <a:lnTo>
                    <a:pt x="611" y="411"/>
                  </a:lnTo>
                  <a:lnTo>
                    <a:pt x="609" y="418"/>
                  </a:lnTo>
                  <a:lnTo>
                    <a:pt x="609" y="418"/>
                  </a:lnTo>
                  <a:lnTo>
                    <a:pt x="608" y="421"/>
                  </a:lnTo>
                  <a:lnTo>
                    <a:pt x="606" y="423"/>
                  </a:lnTo>
                  <a:lnTo>
                    <a:pt x="601" y="425"/>
                  </a:lnTo>
                  <a:lnTo>
                    <a:pt x="599" y="426"/>
                  </a:lnTo>
                  <a:lnTo>
                    <a:pt x="597" y="429"/>
                  </a:lnTo>
                  <a:lnTo>
                    <a:pt x="596" y="431"/>
                  </a:lnTo>
                  <a:lnTo>
                    <a:pt x="595" y="436"/>
                  </a:lnTo>
                  <a:lnTo>
                    <a:pt x="595" y="436"/>
                  </a:lnTo>
                  <a:lnTo>
                    <a:pt x="594" y="448"/>
                  </a:lnTo>
                  <a:lnTo>
                    <a:pt x="592" y="461"/>
                  </a:lnTo>
                  <a:lnTo>
                    <a:pt x="592" y="467"/>
                  </a:lnTo>
                  <a:lnTo>
                    <a:pt x="592" y="472"/>
                  </a:lnTo>
                  <a:lnTo>
                    <a:pt x="593" y="476"/>
                  </a:lnTo>
                  <a:lnTo>
                    <a:pt x="596" y="479"/>
                  </a:lnTo>
                  <a:lnTo>
                    <a:pt x="596" y="479"/>
                  </a:lnTo>
                  <a:lnTo>
                    <a:pt x="599" y="481"/>
                  </a:lnTo>
                  <a:lnTo>
                    <a:pt x="601" y="484"/>
                  </a:lnTo>
                  <a:lnTo>
                    <a:pt x="603" y="487"/>
                  </a:lnTo>
                  <a:lnTo>
                    <a:pt x="603" y="490"/>
                  </a:lnTo>
                  <a:lnTo>
                    <a:pt x="603" y="493"/>
                  </a:lnTo>
                  <a:lnTo>
                    <a:pt x="601" y="496"/>
                  </a:lnTo>
                  <a:lnTo>
                    <a:pt x="599" y="498"/>
                  </a:lnTo>
                  <a:lnTo>
                    <a:pt x="595" y="500"/>
                  </a:lnTo>
                  <a:lnTo>
                    <a:pt x="595" y="500"/>
                  </a:lnTo>
                  <a:lnTo>
                    <a:pt x="587" y="504"/>
                  </a:lnTo>
                  <a:lnTo>
                    <a:pt x="579" y="510"/>
                  </a:lnTo>
                  <a:lnTo>
                    <a:pt x="572" y="518"/>
                  </a:lnTo>
                  <a:lnTo>
                    <a:pt x="566" y="524"/>
                  </a:lnTo>
                  <a:lnTo>
                    <a:pt x="566" y="524"/>
                  </a:lnTo>
                  <a:lnTo>
                    <a:pt x="562" y="529"/>
                  </a:lnTo>
                  <a:lnTo>
                    <a:pt x="559" y="534"/>
                  </a:lnTo>
                  <a:lnTo>
                    <a:pt x="557" y="539"/>
                  </a:lnTo>
                  <a:lnTo>
                    <a:pt x="556" y="546"/>
                  </a:lnTo>
                  <a:lnTo>
                    <a:pt x="556" y="546"/>
                  </a:lnTo>
                  <a:lnTo>
                    <a:pt x="555" y="550"/>
                  </a:lnTo>
                  <a:lnTo>
                    <a:pt x="554" y="554"/>
                  </a:lnTo>
                  <a:lnTo>
                    <a:pt x="551" y="557"/>
                  </a:lnTo>
                  <a:lnTo>
                    <a:pt x="548" y="560"/>
                  </a:lnTo>
                  <a:lnTo>
                    <a:pt x="539" y="566"/>
                  </a:lnTo>
                  <a:lnTo>
                    <a:pt x="532" y="572"/>
                  </a:lnTo>
                  <a:lnTo>
                    <a:pt x="532" y="572"/>
                  </a:lnTo>
                  <a:lnTo>
                    <a:pt x="522" y="581"/>
                  </a:lnTo>
                  <a:lnTo>
                    <a:pt x="505" y="592"/>
                  </a:lnTo>
                  <a:lnTo>
                    <a:pt x="485" y="605"/>
                  </a:lnTo>
                  <a:lnTo>
                    <a:pt x="474" y="610"/>
                  </a:lnTo>
                  <a:lnTo>
                    <a:pt x="464" y="614"/>
                  </a:lnTo>
                  <a:lnTo>
                    <a:pt x="464" y="61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0" name="Freeform 6">
              <a:extLst>
                <a:ext uri="{FF2B5EF4-FFF2-40B4-BE49-F238E27FC236}">
                  <a16:creationId xmlns:a16="http://schemas.microsoft.com/office/drawing/2014/main" id="{C6E36D56-36BC-4E94-B642-4740EA0B585A}"/>
                </a:ext>
              </a:extLst>
            </p:cNvPr>
            <p:cNvSpPr>
              <a:spLocks/>
            </p:cNvSpPr>
            <p:nvPr/>
          </p:nvSpPr>
          <p:spPr bwMode="auto">
            <a:xfrm>
              <a:off x="9331304" y="6016277"/>
              <a:ext cx="106705" cy="112126"/>
            </a:xfrm>
            <a:custGeom>
              <a:avLst/>
              <a:gdLst>
                <a:gd name="T0" fmla="*/ 3 w 249"/>
                <a:gd name="T1" fmla="*/ 7 h 241"/>
                <a:gd name="T2" fmla="*/ 0 w 249"/>
                <a:gd name="T3" fmla="*/ 28 h 241"/>
                <a:gd name="T4" fmla="*/ 3 w 249"/>
                <a:gd name="T5" fmla="*/ 55 h 241"/>
                <a:gd name="T6" fmla="*/ 9 w 249"/>
                <a:gd name="T7" fmla="*/ 67 h 241"/>
                <a:gd name="T8" fmla="*/ 11 w 249"/>
                <a:gd name="T9" fmla="*/ 87 h 241"/>
                <a:gd name="T10" fmla="*/ 18 w 249"/>
                <a:gd name="T11" fmla="*/ 91 h 241"/>
                <a:gd name="T12" fmla="*/ 28 w 249"/>
                <a:gd name="T13" fmla="*/ 106 h 241"/>
                <a:gd name="T14" fmla="*/ 41 w 249"/>
                <a:gd name="T15" fmla="*/ 131 h 241"/>
                <a:gd name="T16" fmla="*/ 43 w 249"/>
                <a:gd name="T17" fmla="*/ 158 h 241"/>
                <a:gd name="T18" fmla="*/ 50 w 249"/>
                <a:gd name="T19" fmla="*/ 172 h 241"/>
                <a:gd name="T20" fmla="*/ 78 w 249"/>
                <a:gd name="T21" fmla="*/ 205 h 241"/>
                <a:gd name="T22" fmla="*/ 92 w 249"/>
                <a:gd name="T23" fmla="*/ 224 h 241"/>
                <a:gd name="T24" fmla="*/ 100 w 249"/>
                <a:gd name="T25" fmla="*/ 229 h 241"/>
                <a:gd name="T26" fmla="*/ 130 w 249"/>
                <a:gd name="T27" fmla="*/ 236 h 241"/>
                <a:gd name="T28" fmla="*/ 142 w 249"/>
                <a:gd name="T29" fmla="*/ 241 h 241"/>
                <a:gd name="T30" fmla="*/ 153 w 249"/>
                <a:gd name="T31" fmla="*/ 237 h 241"/>
                <a:gd name="T32" fmla="*/ 153 w 249"/>
                <a:gd name="T33" fmla="*/ 228 h 241"/>
                <a:gd name="T34" fmla="*/ 163 w 249"/>
                <a:gd name="T35" fmla="*/ 222 h 241"/>
                <a:gd name="T36" fmla="*/ 167 w 249"/>
                <a:gd name="T37" fmla="*/ 225 h 241"/>
                <a:gd name="T38" fmla="*/ 173 w 249"/>
                <a:gd name="T39" fmla="*/ 226 h 241"/>
                <a:gd name="T40" fmla="*/ 186 w 249"/>
                <a:gd name="T41" fmla="*/ 218 h 241"/>
                <a:gd name="T42" fmla="*/ 183 w 249"/>
                <a:gd name="T43" fmla="*/ 212 h 241"/>
                <a:gd name="T44" fmla="*/ 178 w 249"/>
                <a:gd name="T45" fmla="*/ 203 h 241"/>
                <a:gd name="T46" fmla="*/ 179 w 249"/>
                <a:gd name="T47" fmla="*/ 192 h 241"/>
                <a:gd name="T48" fmla="*/ 186 w 249"/>
                <a:gd name="T49" fmla="*/ 189 h 241"/>
                <a:gd name="T50" fmla="*/ 198 w 249"/>
                <a:gd name="T51" fmla="*/ 199 h 241"/>
                <a:gd name="T52" fmla="*/ 204 w 249"/>
                <a:gd name="T53" fmla="*/ 202 h 241"/>
                <a:gd name="T54" fmla="*/ 209 w 249"/>
                <a:gd name="T55" fmla="*/ 211 h 241"/>
                <a:gd name="T56" fmla="*/ 220 w 249"/>
                <a:gd name="T57" fmla="*/ 213 h 241"/>
                <a:gd name="T58" fmla="*/ 220 w 249"/>
                <a:gd name="T59" fmla="*/ 204 h 241"/>
                <a:gd name="T60" fmla="*/ 221 w 249"/>
                <a:gd name="T61" fmla="*/ 186 h 241"/>
                <a:gd name="T62" fmla="*/ 229 w 249"/>
                <a:gd name="T63" fmla="*/ 172 h 241"/>
                <a:gd name="T64" fmla="*/ 227 w 249"/>
                <a:gd name="T65" fmla="*/ 162 h 241"/>
                <a:gd name="T66" fmla="*/ 222 w 249"/>
                <a:gd name="T67" fmla="*/ 147 h 241"/>
                <a:gd name="T68" fmla="*/ 227 w 249"/>
                <a:gd name="T69" fmla="*/ 135 h 241"/>
                <a:gd name="T70" fmla="*/ 240 w 249"/>
                <a:gd name="T71" fmla="*/ 131 h 241"/>
                <a:gd name="T72" fmla="*/ 247 w 249"/>
                <a:gd name="T73" fmla="*/ 125 h 241"/>
                <a:gd name="T74" fmla="*/ 246 w 249"/>
                <a:gd name="T75" fmla="*/ 100 h 241"/>
                <a:gd name="T76" fmla="*/ 248 w 249"/>
                <a:gd name="T77" fmla="*/ 51 h 241"/>
                <a:gd name="T78" fmla="*/ 245 w 249"/>
                <a:gd name="T79" fmla="*/ 28 h 241"/>
                <a:gd name="T80" fmla="*/ 229 w 249"/>
                <a:gd name="T81" fmla="*/ 14 h 241"/>
                <a:gd name="T82" fmla="*/ 222 w 249"/>
                <a:gd name="T83" fmla="*/ 16 h 241"/>
                <a:gd name="T84" fmla="*/ 207 w 249"/>
                <a:gd name="T85" fmla="*/ 20 h 241"/>
                <a:gd name="T86" fmla="*/ 192 w 249"/>
                <a:gd name="T87" fmla="*/ 22 h 241"/>
                <a:gd name="T88" fmla="*/ 189 w 249"/>
                <a:gd name="T89" fmla="*/ 28 h 241"/>
                <a:gd name="T90" fmla="*/ 172 w 249"/>
                <a:gd name="T91" fmla="*/ 28 h 241"/>
                <a:gd name="T92" fmla="*/ 150 w 249"/>
                <a:gd name="T93" fmla="*/ 34 h 241"/>
                <a:gd name="T94" fmla="*/ 140 w 249"/>
                <a:gd name="T95" fmla="*/ 37 h 241"/>
                <a:gd name="T96" fmla="*/ 131 w 249"/>
                <a:gd name="T97" fmla="*/ 40 h 241"/>
                <a:gd name="T98" fmla="*/ 116 w 249"/>
                <a:gd name="T99" fmla="*/ 47 h 241"/>
                <a:gd name="T100" fmla="*/ 99 w 249"/>
                <a:gd name="T101" fmla="*/ 42 h 241"/>
                <a:gd name="T102" fmla="*/ 87 w 249"/>
                <a:gd name="T103" fmla="*/ 35 h 241"/>
                <a:gd name="T104" fmla="*/ 76 w 249"/>
                <a:gd name="T105" fmla="*/ 30 h 241"/>
                <a:gd name="T106" fmla="*/ 62 w 249"/>
                <a:gd name="T107" fmla="*/ 20 h 241"/>
                <a:gd name="T108" fmla="*/ 45 w 249"/>
                <a:gd name="T109" fmla="*/ 21 h 241"/>
                <a:gd name="T110" fmla="*/ 27 w 249"/>
                <a:gd name="T111" fmla="*/ 16 h 241"/>
                <a:gd name="T112" fmla="*/ 13 w 249"/>
                <a:gd name="T113" fmla="*/ 0 h 241"/>
                <a:gd name="T114" fmla="*/ 5 w 249"/>
                <a:gd name="T115" fmla="*/ 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 h="241">
                  <a:moveTo>
                    <a:pt x="5" y="6"/>
                  </a:moveTo>
                  <a:lnTo>
                    <a:pt x="5" y="6"/>
                  </a:lnTo>
                  <a:lnTo>
                    <a:pt x="4" y="6"/>
                  </a:lnTo>
                  <a:lnTo>
                    <a:pt x="3" y="7"/>
                  </a:lnTo>
                  <a:lnTo>
                    <a:pt x="1" y="11"/>
                  </a:lnTo>
                  <a:lnTo>
                    <a:pt x="1" y="18"/>
                  </a:lnTo>
                  <a:lnTo>
                    <a:pt x="1" y="18"/>
                  </a:lnTo>
                  <a:lnTo>
                    <a:pt x="0" y="28"/>
                  </a:lnTo>
                  <a:lnTo>
                    <a:pt x="0" y="40"/>
                  </a:lnTo>
                  <a:lnTo>
                    <a:pt x="1" y="45"/>
                  </a:lnTo>
                  <a:lnTo>
                    <a:pt x="2" y="51"/>
                  </a:lnTo>
                  <a:lnTo>
                    <a:pt x="3" y="55"/>
                  </a:lnTo>
                  <a:lnTo>
                    <a:pt x="6" y="59"/>
                  </a:lnTo>
                  <a:lnTo>
                    <a:pt x="6" y="59"/>
                  </a:lnTo>
                  <a:lnTo>
                    <a:pt x="8" y="63"/>
                  </a:lnTo>
                  <a:lnTo>
                    <a:pt x="9" y="67"/>
                  </a:lnTo>
                  <a:lnTo>
                    <a:pt x="9" y="76"/>
                  </a:lnTo>
                  <a:lnTo>
                    <a:pt x="9" y="80"/>
                  </a:lnTo>
                  <a:lnTo>
                    <a:pt x="9" y="84"/>
                  </a:lnTo>
                  <a:lnTo>
                    <a:pt x="11" y="87"/>
                  </a:lnTo>
                  <a:lnTo>
                    <a:pt x="13" y="89"/>
                  </a:lnTo>
                  <a:lnTo>
                    <a:pt x="13" y="89"/>
                  </a:lnTo>
                  <a:lnTo>
                    <a:pt x="16" y="90"/>
                  </a:lnTo>
                  <a:lnTo>
                    <a:pt x="18" y="91"/>
                  </a:lnTo>
                  <a:lnTo>
                    <a:pt x="21" y="95"/>
                  </a:lnTo>
                  <a:lnTo>
                    <a:pt x="23" y="100"/>
                  </a:lnTo>
                  <a:lnTo>
                    <a:pt x="28" y="106"/>
                  </a:lnTo>
                  <a:lnTo>
                    <a:pt x="28" y="106"/>
                  </a:lnTo>
                  <a:lnTo>
                    <a:pt x="34" y="112"/>
                  </a:lnTo>
                  <a:lnTo>
                    <a:pt x="38" y="116"/>
                  </a:lnTo>
                  <a:lnTo>
                    <a:pt x="39" y="122"/>
                  </a:lnTo>
                  <a:lnTo>
                    <a:pt x="41" y="131"/>
                  </a:lnTo>
                  <a:lnTo>
                    <a:pt x="41" y="131"/>
                  </a:lnTo>
                  <a:lnTo>
                    <a:pt x="41" y="143"/>
                  </a:lnTo>
                  <a:lnTo>
                    <a:pt x="42" y="153"/>
                  </a:lnTo>
                  <a:lnTo>
                    <a:pt x="43" y="158"/>
                  </a:lnTo>
                  <a:lnTo>
                    <a:pt x="45" y="164"/>
                  </a:lnTo>
                  <a:lnTo>
                    <a:pt x="47" y="168"/>
                  </a:lnTo>
                  <a:lnTo>
                    <a:pt x="50" y="172"/>
                  </a:lnTo>
                  <a:lnTo>
                    <a:pt x="50" y="172"/>
                  </a:lnTo>
                  <a:lnTo>
                    <a:pt x="62" y="187"/>
                  </a:lnTo>
                  <a:lnTo>
                    <a:pt x="69" y="195"/>
                  </a:lnTo>
                  <a:lnTo>
                    <a:pt x="78" y="205"/>
                  </a:lnTo>
                  <a:lnTo>
                    <a:pt x="78" y="205"/>
                  </a:lnTo>
                  <a:lnTo>
                    <a:pt x="83" y="210"/>
                  </a:lnTo>
                  <a:lnTo>
                    <a:pt x="86" y="214"/>
                  </a:lnTo>
                  <a:lnTo>
                    <a:pt x="90" y="221"/>
                  </a:lnTo>
                  <a:lnTo>
                    <a:pt x="92" y="224"/>
                  </a:lnTo>
                  <a:lnTo>
                    <a:pt x="94" y="226"/>
                  </a:lnTo>
                  <a:lnTo>
                    <a:pt x="96" y="228"/>
                  </a:lnTo>
                  <a:lnTo>
                    <a:pt x="100" y="229"/>
                  </a:lnTo>
                  <a:lnTo>
                    <a:pt x="100" y="229"/>
                  </a:lnTo>
                  <a:lnTo>
                    <a:pt x="109" y="230"/>
                  </a:lnTo>
                  <a:lnTo>
                    <a:pt x="116" y="231"/>
                  </a:lnTo>
                  <a:lnTo>
                    <a:pt x="122" y="233"/>
                  </a:lnTo>
                  <a:lnTo>
                    <a:pt x="130" y="236"/>
                  </a:lnTo>
                  <a:lnTo>
                    <a:pt x="130" y="236"/>
                  </a:lnTo>
                  <a:lnTo>
                    <a:pt x="134" y="239"/>
                  </a:lnTo>
                  <a:lnTo>
                    <a:pt x="138" y="240"/>
                  </a:lnTo>
                  <a:lnTo>
                    <a:pt x="142" y="241"/>
                  </a:lnTo>
                  <a:lnTo>
                    <a:pt x="146" y="241"/>
                  </a:lnTo>
                  <a:lnTo>
                    <a:pt x="149" y="241"/>
                  </a:lnTo>
                  <a:lnTo>
                    <a:pt x="151" y="239"/>
                  </a:lnTo>
                  <a:lnTo>
                    <a:pt x="153" y="237"/>
                  </a:lnTo>
                  <a:lnTo>
                    <a:pt x="153" y="234"/>
                  </a:lnTo>
                  <a:lnTo>
                    <a:pt x="153" y="234"/>
                  </a:lnTo>
                  <a:lnTo>
                    <a:pt x="152" y="230"/>
                  </a:lnTo>
                  <a:lnTo>
                    <a:pt x="153" y="228"/>
                  </a:lnTo>
                  <a:lnTo>
                    <a:pt x="154" y="226"/>
                  </a:lnTo>
                  <a:lnTo>
                    <a:pt x="155" y="225"/>
                  </a:lnTo>
                  <a:lnTo>
                    <a:pt x="159" y="223"/>
                  </a:lnTo>
                  <a:lnTo>
                    <a:pt x="163" y="222"/>
                  </a:lnTo>
                  <a:lnTo>
                    <a:pt x="163" y="222"/>
                  </a:lnTo>
                  <a:lnTo>
                    <a:pt x="164" y="221"/>
                  </a:lnTo>
                  <a:lnTo>
                    <a:pt x="165" y="222"/>
                  </a:lnTo>
                  <a:lnTo>
                    <a:pt x="167" y="225"/>
                  </a:lnTo>
                  <a:lnTo>
                    <a:pt x="168" y="226"/>
                  </a:lnTo>
                  <a:lnTo>
                    <a:pt x="169" y="227"/>
                  </a:lnTo>
                  <a:lnTo>
                    <a:pt x="171" y="227"/>
                  </a:lnTo>
                  <a:lnTo>
                    <a:pt x="173" y="226"/>
                  </a:lnTo>
                  <a:lnTo>
                    <a:pt x="173" y="226"/>
                  </a:lnTo>
                  <a:lnTo>
                    <a:pt x="180" y="223"/>
                  </a:lnTo>
                  <a:lnTo>
                    <a:pt x="185" y="220"/>
                  </a:lnTo>
                  <a:lnTo>
                    <a:pt x="186" y="218"/>
                  </a:lnTo>
                  <a:lnTo>
                    <a:pt x="186" y="216"/>
                  </a:lnTo>
                  <a:lnTo>
                    <a:pt x="185" y="214"/>
                  </a:lnTo>
                  <a:lnTo>
                    <a:pt x="183" y="212"/>
                  </a:lnTo>
                  <a:lnTo>
                    <a:pt x="183" y="212"/>
                  </a:lnTo>
                  <a:lnTo>
                    <a:pt x="178" y="209"/>
                  </a:lnTo>
                  <a:lnTo>
                    <a:pt x="177" y="207"/>
                  </a:lnTo>
                  <a:lnTo>
                    <a:pt x="177" y="206"/>
                  </a:lnTo>
                  <a:lnTo>
                    <a:pt x="178" y="203"/>
                  </a:lnTo>
                  <a:lnTo>
                    <a:pt x="179" y="199"/>
                  </a:lnTo>
                  <a:lnTo>
                    <a:pt x="179" y="199"/>
                  </a:lnTo>
                  <a:lnTo>
                    <a:pt x="179" y="195"/>
                  </a:lnTo>
                  <a:lnTo>
                    <a:pt x="179" y="192"/>
                  </a:lnTo>
                  <a:lnTo>
                    <a:pt x="180" y="191"/>
                  </a:lnTo>
                  <a:lnTo>
                    <a:pt x="181" y="190"/>
                  </a:lnTo>
                  <a:lnTo>
                    <a:pt x="186" y="189"/>
                  </a:lnTo>
                  <a:lnTo>
                    <a:pt x="186" y="189"/>
                  </a:lnTo>
                  <a:lnTo>
                    <a:pt x="189" y="190"/>
                  </a:lnTo>
                  <a:lnTo>
                    <a:pt x="192" y="191"/>
                  </a:lnTo>
                  <a:lnTo>
                    <a:pt x="195" y="195"/>
                  </a:lnTo>
                  <a:lnTo>
                    <a:pt x="198" y="199"/>
                  </a:lnTo>
                  <a:lnTo>
                    <a:pt x="200" y="201"/>
                  </a:lnTo>
                  <a:lnTo>
                    <a:pt x="202" y="202"/>
                  </a:lnTo>
                  <a:lnTo>
                    <a:pt x="202" y="202"/>
                  </a:lnTo>
                  <a:lnTo>
                    <a:pt x="204" y="202"/>
                  </a:lnTo>
                  <a:lnTo>
                    <a:pt x="205" y="203"/>
                  </a:lnTo>
                  <a:lnTo>
                    <a:pt x="207" y="207"/>
                  </a:lnTo>
                  <a:lnTo>
                    <a:pt x="208" y="210"/>
                  </a:lnTo>
                  <a:lnTo>
                    <a:pt x="209" y="211"/>
                  </a:lnTo>
                  <a:lnTo>
                    <a:pt x="211" y="211"/>
                  </a:lnTo>
                  <a:lnTo>
                    <a:pt x="211" y="211"/>
                  </a:lnTo>
                  <a:lnTo>
                    <a:pt x="216" y="212"/>
                  </a:lnTo>
                  <a:lnTo>
                    <a:pt x="220" y="213"/>
                  </a:lnTo>
                  <a:lnTo>
                    <a:pt x="221" y="212"/>
                  </a:lnTo>
                  <a:lnTo>
                    <a:pt x="221" y="211"/>
                  </a:lnTo>
                  <a:lnTo>
                    <a:pt x="221" y="208"/>
                  </a:lnTo>
                  <a:lnTo>
                    <a:pt x="220" y="204"/>
                  </a:lnTo>
                  <a:lnTo>
                    <a:pt x="220" y="204"/>
                  </a:lnTo>
                  <a:lnTo>
                    <a:pt x="219" y="196"/>
                  </a:lnTo>
                  <a:lnTo>
                    <a:pt x="219" y="190"/>
                  </a:lnTo>
                  <a:lnTo>
                    <a:pt x="221" y="186"/>
                  </a:lnTo>
                  <a:lnTo>
                    <a:pt x="224" y="182"/>
                  </a:lnTo>
                  <a:lnTo>
                    <a:pt x="224" y="182"/>
                  </a:lnTo>
                  <a:lnTo>
                    <a:pt x="227" y="178"/>
                  </a:lnTo>
                  <a:lnTo>
                    <a:pt x="229" y="172"/>
                  </a:lnTo>
                  <a:lnTo>
                    <a:pt x="229" y="167"/>
                  </a:lnTo>
                  <a:lnTo>
                    <a:pt x="228" y="164"/>
                  </a:lnTo>
                  <a:lnTo>
                    <a:pt x="227" y="162"/>
                  </a:lnTo>
                  <a:lnTo>
                    <a:pt x="227" y="162"/>
                  </a:lnTo>
                  <a:lnTo>
                    <a:pt x="224" y="158"/>
                  </a:lnTo>
                  <a:lnTo>
                    <a:pt x="222" y="155"/>
                  </a:lnTo>
                  <a:lnTo>
                    <a:pt x="221" y="152"/>
                  </a:lnTo>
                  <a:lnTo>
                    <a:pt x="222" y="147"/>
                  </a:lnTo>
                  <a:lnTo>
                    <a:pt x="222" y="147"/>
                  </a:lnTo>
                  <a:lnTo>
                    <a:pt x="225" y="138"/>
                  </a:lnTo>
                  <a:lnTo>
                    <a:pt x="226" y="136"/>
                  </a:lnTo>
                  <a:lnTo>
                    <a:pt x="227" y="135"/>
                  </a:lnTo>
                  <a:lnTo>
                    <a:pt x="230" y="134"/>
                  </a:lnTo>
                  <a:lnTo>
                    <a:pt x="233" y="133"/>
                  </a:lnTo>
                  <a:lnTo>
                    <a:pt x="233" y="133"/>
                  </a:lnTo>
                  <a:lnTo>
                    <a:pt x="240" y="131"/>
                  </a:lnTo>
                  <a:lnTo>
                    <a:pt x="242" y="130"/>
                  </a:lnTo>
                  <a:lnTo>
                    <a:pt x="244" y="129"/>
                  </a:lnTo>
                  <a:lnTo>
                    <a:pt x="246" y="127"/>
                  </a:lnTo>
                  <a:lnTo>
                    <a:pt x="247" y="125"/>
                  </a:lnTo>
                  <a:lnTo>
                    <a:pt x="248" y="121"/>
                  </a:lnTo>
                  <a:lnTo>
                    <a:pt x="248" y="117"/>
                  </a:lnTo>
                  <a:lnTo>
                    <a:pt x="248" y="117"/>
                  </a:lnTo>
                  <a:lnTo>
                    <a:pt x="246" y="100"/>
                  </a:lnTo>
                  <a:lnTo>
                    <a:pt x="246" y="82"/>
                  </a:lnTo>
                  <a:lnTo>
                    <a:pt x="246" y="82"/>
                  </a:lnTo>
                  <a:lnTo>
                    <a:pt x="247" y="67"/>
                  </a:lnTo>
                  <a:lnTo>
                    <a:pt x="248" y="51"/>
                  </a:lnTo>
                  <a:lnTo>
                    <a:pt x="249" y="43"/>
                  </a:lnTo>
                  <a:lnTo>
                    <a:pt x="248" y="36"/>
                  </a:lnTo>
                  <a:lnTo>
                    <a:pt x="247" y="30"/>
                  </a:lnTo>
                  <a:lnTo>
                    <a:pt x="245" y="28"/>
                  </a:lnTo>
                  <a:lnTo>
                    <a:pt x="244" y="26"/>
                  </a:lnTo>
                  <a:lnTo>
                    <a:pt x="244" y="26"/>
                  </a:lnTo>
                  <a:lnTo>
                    <a:pt x="231" y="16"/>
                  </a:lnTo>
                  <a:lnTo>
                    <a:pt x="229" y="14"/>
                  </a:lnTo>
                  <a:lnTo>
                    <a:pt x="227" y="14"/>
                  </a:lnTo>
                  <a:lnTo>
                    <a:pt x="224" y="14"/>
                  </a:lnTo>
                  <a:lnTo>
                    <a:pt x="222" y="16"/>
                  </a:lnTo>
                  <a:lnTo>
                    <a:pt x="222" y="16"/>
                  </a:lnTo>
                  <a:lnTo>
                    <a:pt x="220" y="19"/>
                  </a:lnTo>
                  <a:lnTo>
                    <a:pt x="218" y="21"/>
                  </a:lnTo>
                  <a:lnTo>
                    <a:pt x="215" y="21"/>
                  </a:lnTo>
                  <a:lnTo>
                    <a:pt x="207" y="20"/>
                  </a:lnTo>
                  <a:lnTo>
                    <a:pt x="207" y="20"/>
                  </a:lnTo>
                  <a:lnTo>
                    <a:pt x="199" y="19"/>
                  </a:lnTo>
                  <a:lnTo>
                    <a:pt x="195" y="20"/>
                  </a:lnTo>
                  <a:lnTo>
                    <a:pt x="192" y="22"/>
                  </a:lnTo>
                  <a:lnTo>
                    <a:pt x="191" y="24"/>
                  </a:lnTo>
                  <a:lnTo>
                    <a:pt x="191" y="24"/>
                  </a:lnTo>
                  <a:lnTo>
                    <a:pt x="191" y="26"/>
                  </a:lnTo>
                  <a:lnTo>
                    <a:pt x="189" y="28"/>
                  </a:lnTo>
                  <a:lnTo>
                    <a:pt x="186" y="29"/>
                  </a:lnTo>
                  <a:lnTo>
                    <a:pt x="180" y="29"/>
                  </a:lnTo>
                  <a:lnTo>
                    <a:pt x="180" y="29"/>
                  </a:lnTo>
                  <a:lnTo>
                    <a:pt x="172" y="28"/>
                  </a:lnTo>
                  <a:lnTo>
                    <a:pt x="163" y="29"/>
                  </a:lnTo>
                  <a:lnTo>
                    <a:pt x="155" y="30"/>
                  </a:lnTo>
                  <a:lnTo>
                    <a:pt x="152" y="32"/>
                  </a:lnTo>
                  <a:lnTo>
                    <a:pt x="150" y="34"/>
                  </a:lnTo>
                  <a:lnTo>
                    <a:pt x="150" y="34"/>
                  </a:lnTo>
                  <a:lnTo>
                    <a:pt x="148" y="35"/>
                  </a:lnTo>
                  <a:lnTo>
                    <a:pt x="146" y="36"/>
                  </a:lnTo>
                  <a:lnTo>
                    <a:pt x="140" y="37"/>
                  </a:lnTo>
                  <a:lnTo>
                    <a:pt x="134" y="37"/>
                  </a:lnTo>
                  <a:lnTo>
                    <a:pt x="132" y="38"/>
                  </a:lnTo>
                  <a:lnTo>
                    <a:pt x="131" y="40"/>
                  </a:lnTo>
                  <a:lnTo>
                    <a:pt x="131" y="40"/>
                  </a:lnTo>
                  <a:lnTo>
                    <a:pt x="130" y="44"/>
                  </a:lnTo>
                  <a:lnTo>
                    <a:pt x="128" y="47"/>
                  </a:lnTo>
                  <a:lnTo>
                    <a:pt x="123" y="48"/>
                  </a:lnTo>
                  <a:lnTo>
                    <a:pt x="116" y="47"/>
                  </a:lnTo>
                  <a:lnTo>
                    <a:pt x="116" y="47"/>
                  </a:lnTo>
                  <a:lnTo>
                    <a:pt x="109" y="46"/>
                  </a:lnTo>
                  <a:lnTo>
                    <a:pt x="104" y="44"/>
                  </a:lnTo>
                  <a:lnTo>
                    <a:pt x="99" y="42"/>
                  </a:lnTo>
                  <a:lnTo>
                    <a:pt x="92" y="38"/>
                  </a:lnTo>
                  <a:lnTo>
                    <a:pt x="92" y="38"/>
                  </a:lnTo>
                  <a:lnTo>
                    <a:pt x="89" y="36"/>
                  </a:lnTo>
                  <a:lnTo>
                    <a:pt x="87" y="35"/>
                  </a:lnTo>
                  <a:lnTo>
                    <a:pt x="83" y="34"/>
                  </a:lnTo>
                  <a:lnTo>
                    <a:pt x="80" y="34"/>
                  </a:lnTo>
                  <a:lnTo>
                    <a:pt x="76" y="30"/>
                  </a:lnTo>
                  <a:lnTo>
                    <a:pt x="76" y="30"/>
                  </a:lnTo>
                  <a:lnTo>
                    <a:pt x="72" y="25"/>
                  </a:lnTo>
                  <a:lnTo>
                    <a:pt x="70" y="23"/>
                  </a:lnTo>
                  <a:lnTo>
                    <a:pt x="66" y="22"/>
                  </a:lnTo>
                  <a:lnTo>
                    <a:pt x="62" y="20"/>
                  </a:lnTo>
                  <a:lnTo>
                    <a:pt x="62" y="20"/>
                  </a:lnTo>
                  <a:lnTo>
                    <a:pt x="58" y="19"/>
                  </a:lnTo>
                  <a:lnTo>
                    <a:pt x="54" y="20"/>
                  </a:lnTo>
                  <a:lnTo>
                    <a:pt x="45" y="21"/>
                  </a:lnTo>
                  <a:lnTo>
                    <a:pt x="39" y="21"/>
                  </a:lnTo>
                  <a:lnTo>
                    <a:pt x="35" y="21"/>
                  </a:lnTo>
                  <a:lnTo>
                    <a:pt x="30" y="19"/>
                  </a:lnTo>
                  <a:lnTo>
                    <a:pt x="27" y="16"/>
                  </a:lnTo>
                  <a:lnTo>
                    <a:pt x="27" y="16"/>
                  </a:lnTo>
                  <a:lnTo>
                    <a:pt x="20" y="7"/>
                  </a:lnTo>
                  <a:lnTo>
                    <a:pt x="15" y="2"/>
                  </a:lnTo>
                  <a:lnTo>
                    <a:pt x="13" y="0"/>
                  </a:lnTo>
                  <a:lnTo>
                    <a:pt x="10" y="0"/>
                  </a:lnTo>
                  <a:lnTo>
                    <a:pt x="8" y="2"/>
                  </a:lnTo>
                  <a:lnTo>
                    <a:pt x="5" y="6"/>
                  </a:lnTo>
                  <a:lnTo>
                    <a:pt x="5" y="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1" name="Freeform 7">
              <a:extLst>
                <a:ext uri="{FF2B5EF4-FFF2-40B4-BE49-F238E27FC236}">
                  <a16:creationId xmlns:a16="http://schemas.microsoft.com/office/drawing/2014/main" id="{7F720853-567D-4E27-A83E-C6D3B597A694}"/>
                </a:ext>
              </a:extLst>
            </p:cNvPr>
            <p:cNvSpPr>
              <a:spLocks/>
            </p:cNvSpPr>
            <p:nvPr/>
          </p:nvSpPr>
          <p:spPr bwMode="auto">
            <a:xfrm>
              <a:off x="9105848" y="5842478"/>
              <a:ext cx="41304" cy="18689"/>
            </a:xfrm>
            <a:custGeom>
              <a:avLst/>
              <a:gdLst>
                <a:gd name="T0" fmla="*/ 48 w 93"/>
                <a:gd name="T1" fmla="*/ 0 h 41"/>
                <a:gd name="T2" fmla="*/ 41 w 93"/>
                <a:gd name="T3" fmla="*/ 0 h 41"/>
                <a:gd name="T4" fmla="*/ 34 w 93"/>
                <a:gd name="T5" fmla="*/ 3 h 41"/>
                <a:gd name="T6" fmla="*/ 33 w 93"/>
                <a:gd name="T7" fmla="*/ 5 h 41"/>
                <a:gd name="T8" fmla="*/ 27 w 93"/>
                <a:gd name="T9" fmla="*/ 11 h 41"/>
                <a:gd name="T10" fmla="*/ 18 w 93"/>
                <a:gd name="T11" fmla="*/ 11 h 41"/>
                <a:gd name="T12" fmla="*/ 13 w 93"/>
                <a:gd name="T13" fmla="*/ 11 h 41"/>
                <a:gd name="T14" fmla="*/ 7 w 93"/>
                <a:gd name="T15" fmla="*/ 14 h 41"/>
                <a:gd name="T16" fmla="*/ 6 w 93"/>
                <a:gd name="T17" fmla="*/ 17 h 41"/>
                <a:gd name="T18" fmla="*/ 4 w 93"/>
                <a:gd name="T19" fmla="*/ 19 h 41"/>
                <a:gd name="T20" fmla="*/ 1 w 93"/>
                <a:gd name="T21" fmla="*/ 20 h 41"/>
                <a:gd name="T22" fmla="*/ 0 w 93"/>
                <a:gd name="T23" fmla="*/ 23 h 41"/>
                <a:gd name="T24" fmla="*/ 1 w 93"/>
                <a:gd name="T25" fmla="*/ 25 h 41"/>
                <a:gd name="T26" fmla="*/ 7 w 93"/>
                <a:gd name="T27" fmla="*/ 31 h 41"/>
                <a:gd name="T28" fmla="*/ 11 w 93"/>
                <a:gd name="T29" fmla="*/ 35 h 41"/>
                <a:gd name="T30" fmla="*/ 13 w 93"/>
                <a:gd name="T31" fmla="*/ 38 h 41"/>
                <a:gd name="T32" fmla="*/ 19 w 93"/>
                <a:gd name="T33" fmla="*/ 40 h 41"/>
                <a:gd name="T34" fmla="*/ 26 w 93"/>
                <a:gd name="T35" fmla="*/ 41 h 41"/>
                <a:gd name="T36" fmla="*/ 43 w 93"/>
                <a:gd name="T37" fmla="*/ 41 h 41"/>
                <a:gd name="T38" fmla="*/ 48 w 93"/>
                <a:gd name="T39" fmla="*/ 39 h 41"/>
                <a:gd name="T40" fmla="*/ 60 w 93"/>
                <a:gd name="T41" fmla="*/ 33 h 41"/>
                <a:gd name="T42" fmla="*/ 74 w 93"/>
                <a:gd name="T43" fmla="*/ 30 h 41"/>
                <a:gd name="T44" fmla="*/ 81 w 93"/>
                <a:gd name="T45" fmla="*/ 29 h 41"/>
                <a:gd name="T46" fmla="*/ 91 w 93"/>
                <a:gd name="T47" fmla="*/ 25 h 41"/>
                <a:gd name="T48" fmla="*/ 93 w 93"/>
                <a:gd name="T49" fmla="*/ 22 h 41"/>
                <a:gd name="T50" fmla="*/ 92 w 93"/>
                <a:gd name="T51" fmla="*/ 19 h 41"/>
                <a:gd name="T52" fmla="*/ 82 w 93"/>
                <a:gd name="T53" fmla="*/ 15 h 41"/>
                <a:gd name="T54" fmla="*/ 77 w 93"/>
                <a:gd name="T55" fmla="*/ 14 h 41"/>
                <a:gd name="T56" fmla="*/ 73 w 93"/>
                <a:gd name="T57" fmla="*/ 11 h 41"/>
                <a:gd name="T58" fmla="*/ 66 w 93"/>
                <a:gd name="T59" fmla="*/ 4 h 41"/>
                <a:gd name="T60" fmla="*/ 56 w 93"/>
                <a:gd name="T61" fmla="*/ 1 h 41"/>
                <a:gd name="T62" fmla="*/ 48 w 93"/>
                <a:gd name="T6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41">
                  <a:moveTo>
                    <a:pt x="48" y="0"/>
                  </a:moveTo>
                  <a:lnTo>
                    <a:pt x="48" y="0"/>
                  </a:lnTo>
                  <a:lnTo>
                    <a:pt x="45" y="0"/>
                  </a:lnTo>
                  <a:lnTo>
                    <a:pt x="41" y="0"/>
                  </a:lnTo>
                  <a:lnTo>
                    <a:pt x="36" y="1"/>
                  </a:lnTo>
                  <a:lnTo>
                    <a:pt x="34" y="3"/>
                  </a:lnTo>
                  <a:lnTo>
                    <a:pt x="33" y="5"/>
                  </a:lnTo>
                  <a:lnTo>
                    <a:pt x="33" y="5"/>
                  </a:lnTo>
                  <a:lnTo>
                    <a:pt x="30" y="9"/>
                  </a:lnTo>
                  <a:lnTo>
                    <a:pt x="27" y="11"/>
                  </a:lnTo>
                  <a:lnTo>
                    <a:pt x="23" y="11"/>
                  </a:lnTo>
                  <a:lnTo>
                    <a:pt x="18" y="11"/>
                  </a:lnTo>
                  <a:lnTo>
                    <a:pt x="18" y="11"/>
                  </a:lnTo>
                  <a:lnTo>
                    <a:pt x="13" y="11"/>
                  </a:lnTo>
                  <a:lnTo>
                    <a:pt x="9" y="12"/>
                  </a:lnTo>
                  <a:lnTo>
                    <a:pt x="7" y="14"/>
                  </a:lnTo>
                  <a:lnTo>
                    <a:pt x="6" y="17"/>
                  </a:lnTo>
                  <a:lnTo>
                    <a:pt x="6" y="17"/>
                  </a:lnTo>
                  <a:lnTo>
                    <a:pt x="5" y="18"/>
                  </a:lnTo>
                  <a:lnTo>
                    <a:pt x="4" y="19"/>
                  </a:lnTo>
                  <a:lnTo>
                    <a:pt x="2" y="20"/>
                  </a:lnTo>
                  <a:lnTo>
                    <a:pt x="1" y="20"/>
                  </a:lnTo>
                  <a:lnTo>
                    <a:pt x="0" y="21"/>
                  </a:lnTo>
                  <a:lnTo>
                    <a:pt x="0" y="23"/>
                  </a:lnTo>
                  <a:lnTo>
                    <a:pt x="1" y="25"/>
                  </a:lnTo>
                  <a:lnTo>
                    <a:pt x="1" y="25"/>
                  </a:lnTo>
                  <a:lnTo>
                    <a:pt x="3" y="29"/>
                  </a:lnTo>
                  <a:lnTo>
                    <a:pt x="7" y="31"/>
                  </a:lnTo>
                  <a:lnTo>
                    <a:pt x="9" y="33"/>
                  </a:lnTo>
                  <a:lnTo>
                    <a:pt x="11" y="35"/>
                  </a:lnTo>
                  <a:lnTo>
                    <a:pt x="11" y="35"/>
                  </a:lnTo>
                  <a:lnTo>
                    <a:pt x="13" y="38"/>
                  </a:lnTo>
                  <a:lnTo>
                    <a:pt x="15" y="40"/>
                  </a:lnTo>
                  <a:lnTo>
                    <a:pt x="19" y="40"/>
                  </a:lnTo>
                  <a:lnTo>
                    <a:pt x="26" y="41"/>
                  </a:lnTo>
                  <a:lnTo>
                    <a:pt x="26" y="41"/>
                  </a:lnTo>
                  <a:lnTo>
                    <a:pt x="39" y="41"/>
                  </a:lnTo>
                  <a:lnTo>
                    <a:pt x="43" y="41"/>
                  </a:lnTo>
                  <a:lnTo>
                    <a:pt x="48" y="39"/>
                  </a:lnTo>
                  <a:lnTo>
                    <a:pt x="48" y="39"/>
                  </a:lnTo>
                  <a:lnTo>
                    <a:pt x="54" y="36"/>
                  </a:lnTo>
                  <a:lnTo>
                    <a:pt x="60" y="33"/>
                  </a:lnTo>
                  <a:lnTo>
                    <a:pt x="68" y="31"/>
                  </a:lnTo>
                  <a:lnTo>
                    <a:pt x="74" y="30"/>
                  </a:lnTo>
                  <a:lnTo>
                    <a:pt x="74" y="30"/>
                  </a:lnTo>
                  <a:lnTo>
                    <a:pt x="81" y="29"/>
                  </a:lnTo>
                  <a:lnTo>
                    <a:pt x="86" y="27"/>
                  </a:lnTo>
                  <a:lnTo>
                    <a:pt x="91" y="25"/>
                  </a:lnTo>
                  <a:lnTo>
                    <a:pt x="93" y="22"/>
                  </a:lnTo>
                  <a:lnTo>
                    <a:pt x="93" y="22"/>
                  </a:lnTo>
                  <a:lnTo>
                    <a:pt x="93" y="21"/>
                  </a:lnTo>
                  <a:lnTo>
                    <a:pt x="92" y="19"/>
                  </a:lnTo>
                  <a:lnTo>
                    <a:pt x="88" y="17"/>
                  </a:lnTo>
                  <a:lnTo>
                    <a:pt x="82" y="15"/>
                  </a:lnTo>
                  <a:lnTo>
                    <a:pt x="77" y="14"/>
                  </a:lnTo>
                  <a:lnTo>
                    <a:pt x="77" y="14"/>
                  </a:lnTo>
                  <a:lnTo>
                    <a:pt x="75" y="12"/>
                  </a:lnTo>
                  <a:lnTo>
                    <a:pt x="73" y="11"/>
                  </a:lnTo>
                  <a:lnTo>
                    <a:pt x="69" y="6"/>
                  </a:lnTo>
                  <a:lnTo>
                    <a:pt x="66" y="4"/>
                  </a:lnTo>
                  <a:lnTo>
                    <a:pt x="62" y="2"/>
                  </a:lnTo>
                  <a:lnTo>
                    <a:pt x="56" y="1"/>
                  </a:lnTo>
                  <a:lnTo>
                    <a:pt x="48" y="0"/>
                  </a:lnTo>
                  <a:lnTo>
                    <a:pt x="48"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2" name="Freeform 8">
              <a:extLst>
                <a:ext uri="{FF2B5EF4-FFF2-40B4-BE49-F238E27FC236}">
                  <a16:creationId xmlns:a16="http://schemas.microsoft.com/office/drawing/2014/main" id="{DB4EFC94-6919-465C-803F-EC56E4ED1D69}"/>
                </a:ext>
              </a:extLst>
            </p:cNvPr>
            <p:cNvSpPr>
              <a:spLocks/>
            </p:cNvSpPr>
            <p:nvPr/>
          </p:nvSpPr>
          <p:spPr bwMode="auto">
            <a:xfrm>
              <a:off x="9937110" y="6010667"/>
              <a:ext cx="220293" cy="231731"/>
            </a:xfrm>
            <a:custGeom>
              <a:avLst/>
              <a:gdLst>
                <a:gd name="T0" fmla="*/ 236 w 512"/>
                <a:gd name="T1" fmla="*/ 227 h 496"/>
                <a:gd name="T2" fmla="*/ 203 w 512"/>
                <a:gd name="T3" fmla="*/ 244 h 496"/>
                <a:gd name="T4" fmla="*/ 172 w 512"/>
                <a:gd name="T5" fmla="*/ 265 h 496"/>
                <a:gd name="T6" fmla="*/ 148 w 512"/>
                <a:gd name="T7" fmla="*/ 277 h 496"/>
                <a:gd name="T8" fmla="*/ 125 w 512"/>
                <a:gd name="T9" fmla="*/ 283 h 496"/>
                <a:gd name="T10" fmla="*/ 108 w 512"/>
                <a:gd name="T11" fmla="*/ 304 h 496"/>
                <a:gd name="T12" fmla="*/ 73 w 512"/>
                <a:gd name="T13" fmla="*/ 346 h 496"/>
                <a:gd name="T14" fmla="*/ 65 w 512"/>
                <a:gd name="T15" fmla="*/ 358 h 496"/>
                <a:gd name="T16" fmla="*/ 44 w 512"/>
                <a:gd name="T17" fmla="*/ 365 h 496"/>
                <a:gd name="T18" fmla="*/ 39 w 512"/>
                <a:gd name="T19" fmla="*/ 386 h 496"/>
                <a:gd name="T20" fmla="*/ 31 w 512"/>
                <a:gd name="T21" fmla="*/ 394 h 496"/>
                <a:gd name="T22" fmla="*/ 22 w 512"/>
                <a:gd name="T23" fmla="*/ 401 h 496"/>
                <a:gd name="T24" fmla="*/ 6 w 512"/>
                <a:gd name="T25" fmla="*/ 406 h 496"/>
                <a:gd name="T26" fmla="*/ 0 w 512"/>
                <a:gd name="T27" fmla="*/ 421 h 496"/>
                <a:gd name="T28" fmla="*/ 6 w 512"/>
                <a:gd name="T29" fmla="*/ 447 h 496"/>
                <a:gd name="T30" fmla="*/ 38 w 512"/>
                <a:gd name="T31" fmla="*/ 464 h 496"/>
                <a:gd name="T32" fmla="*/ 53 w 512"/>
                <a:gd name="T33" fmla="*/ 465 h 496"/>
                <a:gd name="T34" fmla="*/ 60 w 512"/>
                <a:gd name="T35" fmla="*/ 452 h 496"/>
                <a:gd name="T36" fmla="*/ 74 w 512"/>
                <a:gd name="T37" fmla="*/ 458 h 496"/>
                <a:gd name="T38" fmla="*/ 88 w 512"/>
                <a:gd name="T39" fmla="*/ 474 h 496"/>
                <a:gd name="T40" fmla="*/ 112 w 512"/>
                <a:gd name="T41" fmla="*/ 478 h 496"/>
                <a:gd name="T42" fmla="*/ 129 w 512"/>
                <a:gd name="T43" fmla="*/ 489 h 496"/>
                <a:gd name="T44" fmla="*/ 174 w 512"/>
                <a:gd name="T45" fmla="*/ 496 h 496"/>
                <a:gd name="T46" fmla="*/ 205 w 512"/>
                <a:gd name="T47" fmla="*/ 488 h 496"/>
                <a:gd name="T48" fmla="*/ 246 w 512"/>
                <a:gd name="T49" fmla="*/ 445 h 496"/>
                <a:gd name="T50" fmla="*/ 273 w 512"/>
                <a:gd name="T51" fmla="*/ 429 h 496"/>
                <a:gd name="T52" fmla="*/ 285 w 512"/>
                <a:gd name="T53" fmla="*/ 406 h 496"/>
                <a:gd name="T54" fmla="*/ 306 w 512"/>
                <a:gd name="T55" fmla="*/ 364 h 496"/>
                <a:gd name="T56" fmla="*/ 314 w 512"/>
                <a:gd name="T57" fmla="*/ 327 h 496"/>
                <a:gd name="T58" fmla="*/ 341 w 512"/>
                <a:gd name="T59" fmla="*/ 288 h 496"/>
                <a:gd name="T60" fmla="*/ 383 w 512"/>
                <a:gd name="T61" fmla="*/ 277 h 496"/>
                <a:gd name="T62" fmla="*/ 425 w 512"/>
                <a:gd name="T63" fmla="*/ 272 h 496"/>
                <a:gd name="T64" fmla="*/ 433 w 512"/>
                <a:gd name="T65" fmla="*/ 261 h 496"/>
                <a:gd name="T66" fmla="*/ 407 w 512"/>
                <a:gd name="T67" fmla="*/ 235 h 496"/>
                <a:gd name="T68" fmla="*/ 410 w 512"/>
                <a:gd name="T69" fmla="*/ 223 h 496"/>
                <a:gd name="T70" fmla="*/ 442 w 512"/>
                <a:gd name="T71" fmla="*/ 198 h 496"/>
                <a:gd name="T72" fmla="*/ 454 w 512"/>
                <a:gd name="T73" fmla="*/ 171 h 496"/>
                <a:gd name="T74" fmla="*/ 476 w 512"/>
                <a:gd name="T75" fmla="*/ 146 h 496"/>
                <a:gd name="T76" fmla="*/ 497 w 512"/>
                <a:gd name="T77" fmla="*/ 132 h 496"/>
                <a:gd name="T78" fmla="*/ 507 w 512"/>
                <a:gd name="T79" fmla="*/ 108 h 496"/>
                <a:gd name="T80" fmla="*/ 500 w 512"/>
                <a:gd name="T81" fmla="*/ 78 h 496"/>
                <a:gd name="T82" fmla="*/ 507 w 512"/>
                <a:gd name="T83" fmla="*/ 59 h 496"/>
                <a:gd name="T84" fmla="*/ 507 w 512"/>
                <a:gd name="T85" fmla="*/ 51 h 496"/>
                <a:gd name="T86" fmla="*/ 493 w 512"/>
                <a:gd name="T87" fmla="*/ 62 h 496"/>
                <a:gd name="T88" fmla="*/ 486 w 512"/>
                <a:gd name="T89" fmla="*/ 57 h 496"/>
                <a:gd name="T90" fmla="*/ 493 w 512"/>
                <a:gd name="T91" fmla="*/ 36 h 496"/>
                <a:gd name="T92" fmla="*/ 487 w 512"/>
                <a:gd name="T93" fmla="*/ 25 h 496"/>
                <a:gd name="T94" fmla="*/ 474 w 512"/>
                <a:gd name="T95" fmla="*/ 42 h 496"/>
                <a:gd name="T96" fmla="*/ 447 w 512"/>
                <a:gd name="T97" fmla="*/ 63 h 496"/>
                <a:gd name="T98" fmla="*/ 433 w 512"/>
                <a:gd name="T99" fmla="*/ 67 h 496"/>
                <a:gd name="T100" fmla="*/ 426 w 512"/>
                <a:gd name="T101" fmla="*/ 34 h 496"/>
                <a:gd name="T102" fmla="*/ 419 w 512"/>
                <a:gd name="T103" fmla="*/ 23 h 496"/>
                <a:gd name="T104" fmla="*/ 414 w 512"/>
                <a:gd name="T105" fmla="*/ 15 h 496"/>
                <a:gd name="T106" fmla="*/ 422 w 512"/>
                <a:gd name="T107" fmla="*/ 3 h 496"/>
                <a:gd name="T108" fmla="*/ 403 w 512"/>
                <a:gd name="T109" fmla="*/ 6 h 496"/>
                <a:gd name="T110" fmla="*/ 382 w 512"/>
                <a:gd name="T111" fmla="*/ 22 h 496"/>
                <a:gd name="T112" fmla="*/ 368 w 512"/>
                <a:gd name="T113" fmla="*/ 38 h 496"/>
                <a:gd name="T114" fmla="*/ 369 w 512"/>
                <a:gd name="T115" fmla="*/ 69 h 496"/>
                <a:gd name="T116" fmla="*/ 359 w 512"/>
                <a:gd name="T117" fmla="*/ 90 h 496"/>
                <a:gd name="T118" fmla="*/ 328 w 512"/>
                <a:gd name="T119" fmla="*/ 107 h 496"/>
                <a:gd name="T120" fmla="*/ 314 w 512"/>
                <a:gd name="T121" fmla="*/ 131 h 496"/>
                <a:gd name="T122" fmla="*/ 295 w 512"/>
                <a:gd name="T123" fmla="*/ 17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96">
                  <a:moveTo>
                    <a:pt x="278" y="191"/>
                  </a:moveTo>
                  <a:lnTo>
                    <a:pt x="278" y="191"/>
                  </a:lnTo>
                  <a:lnTo>
                    <a:pt x="260" y="207"/>
                  </a:lnTo>
                  <a:lnTo>
                    <a:pt x="244" y="221"/>
                  </a:lnTo>
                  <a:lnTo>
                    <a:pt x="236" y="227"/>
                  </a:lnTo>
                  <a:lnTo>
                    <a:pt x="229" y="232"/>
                  </a:lnTo>
                  <a:lnTo>
                    <a:pt x="229" y="232"/>
                  </a:lnTo>
                  <a:lnTo>
                    <a:pt x="223" y="236"/>
                  </a:lnTo>
                  <a:lnTo>
                    <a:pt x="216" y="239"/>
                  </a:lnTo>
                  <a:lnTo>
                    <a:pt x="203" y="244"/>
                  </a:lnTo>
                  <a:lnTo>
                    <a:pt x="190" y="249"/>
                  </a:lnTo>
                  <a:lnTo>
                    <a:pt x="185" y="252"/>
                  </a:lnTo>
                  <a:lnTo>
                    <a:pt x="179" y="256"/>
                  </a:lnTo>
                  <a:lnTo>
                    <a:pt x="179" y="256"/>
                  </a:lnTo>
                  <a:lnTo>
                    <a:pt x="172" y="265"/>
                  </a:lnTo>
                  <a:lnTo>
                    <a:pt x="166" y="271"/>
                  </a:lnTo>
                  <a:lnTo>
                    <a:pt x="162" y="273"/>
                  </a:lnTo>
                  <a:lnTo>
                    <a:pt x="159" y="275"/>
                  </a:lnTo>
                  <a:lnTo>
                    <a:pt x="154" y="277"/>
                  </a:lnTo>
                  <a:lnTo>
                    <a:pt x="148" y="277"/>
                  </a:lnTo>
                  <a:lnTo>
                    <a:pt x="148" y="277"/>
                  </a:lnTo>
                  <a:lnTo>
                    <a:pt x="142" y="277"/>
                  </a:lnTo>
                  <a:lnTo>
                    <a:pt x="136" y="278"/>
                  </a:lnTo>
                  <a:lnTo>
                    <a:pt x="131" y="280"/>
                  </a:lnTo>
                  <a:lnTo>
                    <a:pt x="125" y="283"/>
                  </a:lnTo>
                  <a:lnTo>
                    <a:pt x="121" y="286"/>
                  </a:lnTo>
                  <a:lnTo>
                    <a:pt x="116" y="291"/>
                  </a:lnTo>
                  <a:lnTo>
                    <a:pt x="112" y="297"/>
                  </a:lnTo>
                  <a:lnTo>
                    <a:pt x="108" y="304"/>
                  </a:lnTo>
                  <a:lnTo>
                    <a:pt x="108" y="304"/>
                  </a:lnTo>
                  <a:lnTo>
                    <a:pt x="104" y="311"/>
                  </a:lnTo>
                  <a:lnTo>
                    <a:pt x="99" y="318"/>
                  </a:lnTo>
                  <a:lnTo>
                    <a:pt x="87" y="330"/>
                  </a:lnTo>
                  <a:lnTo>
                    <a:pt x="77" y="340"/>
                  </a:lnTo>
                  <a:lnTo>
                    <a:pt x="73" y="346"/>
                  </a:lnTo>
                  <a:lnTo>
                    <a:pt x="71" y="350"/>
                  </a:lnTo>
                  <a:lnTo>
                    <a:pt x="71" y="350"/>
                  </a:lnTo>
                  <a:lnTo>
                    <a:pt x="70" y="353"/>
                  </a:lnTo>
                  <a:lnTo>
                    <a:pt x="68" y="356"/>
                  </a:lnTo>
                  <a:lnTo>
                    <a:pt x="65" y="358"/>
                  </a:lnTo>
                  <a:lnTo>
                    <a:pt x="62" y="359"/>
                  </a:lnTo>
                  <a:lnTo>
                    <a:pt x="55" y="361"/>
                  </a:lnTo>
                  <a:lnTo>
                    <a:pt x="47" y="363"/>
                  </a:lnTo>
                  <a:lnTo>
                    <a:pt x="47" y="363"/>
                  </a:lnTo>
                  <a:lnTo>
                    <a:pt x="44" y="365"/>
                  </a:lnTo>
                  <a:lnTo>
                    <a:pt x="42" y="367"/>
                  </a:lnTo>
                  <a:lnTo>
                    <a:pt x="41" y="369"/>
                  </a:lnTo>
                  <a:lnTo>
                    <a:pt x="40" y="371"/>
                  </a:lnTo>
                  <a:lnTo>
                    <a:pt x="39" y="377"/>
                  </a:lnTo>
                  <a:lnTo>
                    <a:pt x="39" y="386"/>
                  </a:lnTo>
                  <a:lnTo>
                    <a:pt x="39" y="386"/>
                  </a:lnTo>
                  <a:lnTo>
                    <a:pt x="39" y="390"/>
                  </a:lnTo>
                  <a:lnTo>
                    <a:pt x="37" y="392"/>
                  </a:lnTo>
                  <a:lnTo>
                    <a:pt x="34" y="393"/>
                  </a:lnTo>
                  <a:lnTo>
                    <a:pt x="31" y="394"/>
                  </a:lnTo>
                  <a:lnTo>
                    <a:pt x="28" y="394"/>
                  </a:lnTo>
                  <a:lnTo>
                    <a:pt x="25" y="395"/>
                  </a:lnTo>
                  <a:lnTo>
                    <a:pt x="23" y="397"/>
                  </a:lnTo>
                  <a:lnTo>
                    <a:pt x="22" y="401"/>
                  </a:lnTo>
                  <a:lnTo>
                    <a:pt x="22" y="401"/>
                  </a:lnTo>
                  <a:lnTo>
                    <a:pt x="22" y="403"/>
                  </a:lnTo>
                  <a:lnTo>
                    <a:pt x="21" y="404"/>
                  </a:lnTo>
                  <a:lnTo>
                    <a:pt x="18" y="405"/>
                  </a:lnTo>
                  <a:lnTo>
                    <a:pt x="11" y="405"/>
                  </a:lnTo>
                  <a:lnTo>
                    <a:pt x="6" y="406"/>
                  </a:lnTo>
                  <a:lnTo>
                    <a:pt x="3" y="408"/>
                  </a:lnTo>
                  <a:lnTo>
                    <a:pt x="2" y="410"/>
                  </a:lnTo>
                  <a:lnTo>
                    <a:pt x="1" y="413"/>
                  </a:lnTo>
                  <a:lnTo>
                    <a:pt x="0" y="421"/>
                  </a:lnTo>
                  <a:lnTo>
                    <a:pt x="0" y="421"/>
                  </a:lnTo>
                  <a:lnTo>
                    <a:pt x="0" y="437"/>
                  </a:lnTo>
                  <a:lnTo>
                    <a:pt x="1" y="441"/>
                  </a:lnTo>
                  <a:lnTo>
                    <a:pt x="2" y="444"/>
                  </a:lnTo>
                  <a:lnTo>
                    <a:pt x="4" y="445"/>
                  </a:lnTo>
                  <a:lnTo>
                    <a:pt x="6" y="447"/>
                  </a:lnTo>
                  <a:lnTo>
                    <a:pt x="15" y="450"/>
                  </a:lnTo>
                  <a:lnTo>
                    <a:pt x="15" y="450"/>
                  </a:lnTo>
                  <a:lnTo>
                    <a:pt x="21" y="452"/>
                  </a:lnTo>
                  <a:lnTo>
                    <a:pt x="26" y="456"/>
                  </a:lnTo>
                  <a:lnTo>
                    <a:pt x="38" y="464"/>
                  </a:lnTo>
                  <a:lnTo>
                    <a:pt x="44" y="467"/>
                  </a:lnTo>
                  <a:lnTo>
                    <a:pt x="48" y="468"/>
                  </a:lnTo>
                  <a:lnTo>
                    <a:pt x="50" y="468"/>
                  </a:lnTo>
                  <a:lnTo>
                    <a:pt x="52" y="467"/>
                  </a:lnTo>
                  <a:lnTo>
                    <a:pt x="53" y="465"/>
                  </a:lnTo>
                  <a:lnTo>
                    <a:pt x="54" y="463"/>
                  </a:lnTo>
                  <a:lnTo>
                    <a:pt x="54" y="463"/>
                  </a:lnTo>
                  <a:lnTo>
                    <a:pt x="56" y="458"/>
                  </a:lnTo>
                  <a:lnTo>
                    <a:pt x="58" y="454"/>
                  </a:lnTo>
                  <a:lnTo>
                    <a:pt x="60" y="452"/>
                  </a:lnTo>
                  <a:lnTo>
                    <a:pt x="63" y="451"/>
                  </a:lnTo>
                  <a:lnTo>
                    <a:pt x="66" y="451"/>
                  </a:lnTo>
                  <a:lnTo>
                    <a:pt x="69" y="452"/>
                  </a:lnTo>
                  <a:lnTo>
                    <a:pt x="71" y="454"/>
                  </a:lnTo>
                  <a:lnTo>
                    <a:pt x="74" y="458"/>
                  </a:lnTo>
                  <a:lnTo>
                    <a:pt x="74" y="458"/>
                  </a:lnTo>
                  <a:lnTo>
                    <a:pt x="78" y="465"/>
                  </a:lnTo>
                  <a:lnTo>
                    <a:pt x="83" y="470"/>
                  </a:lnTo>
                  <a:lnTo>
                    <a:pt x="85" y="472"/>
                  </a:lnTo>
                  <a:lnTo>
                    <a:pt x="88" y="474"/>
                  </a:lnTo>
                  <a:lnTo>
                    <a:pt x="91" y="475"/>
                  </a:lnTo>
                  <a:lnTo>
                    <a:pt x="96" y="475"/>
                  </a:lnTo>
                  <a:lnTo>
                    <a:pt x="96" y="475"/>
                  </a:lnTo>
                  <a:lnTo>
                    <a:pt x="105" y="476"/>
                  </a:lnTo>
                  <a:lnTo>
                    <a:pt x="112" y="478"/>
                  </a:lnTo>
                  <a:lnTo>
                    <a:pt x="117" y="480"/>
                  </a:lnTo>
                  <a:lnTo>
                    <a:pt x="120" y="483"/>
                  </a:lnTo>
                  <a:lnTo>
                    <a:pt x="120" y="483"/>
                  </a:lnTo>
                  <a:lnTo>
                    <a:pt x="124" y="486"/>
                  </a:lnTo>
                  <a:lnTo>
                    <a:pt x="129" y="489"/>
                  </a:lnTo>
                  <a:lnTo>
                    <a:pt x="135" y="491"/>
                  </a:lnTo>
                  <a:lnTo>
                    <a:pt x="143" y="492"/>
                  </a:lnTo>
                  <a:lnTo>
                    <a:pt x="143" y="492"/>
                  </a:lnTo>
                  <a:lnTo>
                    <a:pt x="156" y="494"/>
                  </a:lnTo>
                  <a:lnTo>
                    <a:pt x="174" y="496"/>
                  </a:lnTo>
                  <a:lnTo>
                    <a:pt x="185" y="496"/>
                  </a:lnTo>
                  <a:lnTo>
                    <a:pt x="193" y="495"/>
                  </a:lnTo>
                  <a:lnTo>
                    <a:pt x="200" y="493"/>
                  </a:lnTo>
                  <a:lnTo>
                    <a:pt x="203" y="491"/>
                  </a:lnTo>
                  <a:lnTo>
                    <a:pt x="205" y="488"/>
                  </a:lnTo>
                  <a:lnTo>
                    <a:pt x="205" y="488"/>
                  </a:lnTo>
                  <a:lnTo>
                    <a:pt x="214" y="476"/>
                  </a:lnTo>
                  <a:lnTo>
                    <a:pt x="226" y="463"/>
                  </a:lnTo>
                  <a:lnTo>
                    <a:pt x="239" y="450"/>
                  </a:lnTo>
                  <a:lnTo>
                    <a:pt x="246" y="445"/>
                  </a:lnTo>
                  <a:lnTo>
                    <a:pt x="252" y="442"/>
                  </a:lnTo>
                  <a:lnTo>
                    <a:pt x="252" y="442"/>
                  </a:lnTo>
                  <a:lnTo>
                    <a:pt x="263" y="436"/>
                  </a:lnTo>
                  <a:lnTo>
                    <a:pt x="268" y="433"/>
                  </a:lnTo>
                  <a:lnTo>
                    <a:pt x="273" y="429"/>
                  </a:lnTo>
                  <a:lnTo>
                    <a:pt x="276" y="425"/>
                  </a:lnTo>
                  <a:lnTo>
                    <a:pt x="279" y="420"/>
                  </a:lnTo>
                  <a:lnTo>
                    <a:pt x="282" y="414"/>
                  </a:lnTo>
                  <a:lnTo>
                    <a:pt x="285" y="406"/>
                  </a:lnTo>
                  <a:lnTo>
                    <a:pt x="285" y="406"/>
                  </a:lnTo>
                  <a:lnTo>
                    <a:pt x="288" y="398"/>
                  </a:lnTo>
                  <a:lnTo>
                    <a:pt x="291" y="391"/>
                  </a:lnTo>
                  <a:lnTo>
                    <a:pt x="299" y="378"/>
                  </a:lnTo>
                  <a:lnTo>
                    <a:pt x="303" y="371"/>
                  </a:lnTo>
                  <a:lnTo>
                    <a:pt x="306" y="364"/>
                  </a:lnTo>
                  <a:lnTo>
                    <a:pt x="309" y="356"/>
                  </a:lnTo>
                  <a:lnTo>
                    <a:pt x="310" y="347"/>
                  </a:lnTo>
                  <a:lnTo>
                    <a:pt x="310" y="347"/>
                  </a:lnTo>
                  <a:lnTo>
                    <a:pt x="312" y="337"/>
                  </a:lnTo>
                  <a:lnTo>
                    <a:pt x="314" y="327"/>
                  </a:lnTo>
                  <a:lnTo>
                    <a:pt x="317" y="317"/>
                  </a:lnTo>
                  <a:lnTo>
                    <a:pt x="322" y="308"/>
                  </a:lnTo>
                  <a:lnTo>
                    <a:pt x="327" y="300"/>
                  </a:lnTo>
                  <a:lnTo>
                    <a:pt x="334" y="293"/>
                  </a:lnTo>
                  <a:lnTo>
                    <a:pt x="341" y="288"/>
                  </a:lnTo>
                  <a:lnTo>
                    <a:pt x="346" y="286"/>
                  </a:lnTo>
                  <a:lnTo>
                    <a:pt x="350" y="285"/>
                  </a:lnTo>
                  <a:lnTo>
                    <a:pt x="350" y="285"/>
                  </a:lnTo>
                  <a:lnTo>
                    <a:pt x="368" y="281"/>
                  </a:lnTo>
                  <a:lnTo>
                    <a:pt x="383" y="277"/>
                  </a:lnTo>
                  <a:lnTo>
                    <a:pt x="397" y="274"/>
                  </a:lnTo>
                  <a:lnTo>
                    <a:pt x="404" y="273"/>
                  </a:lnTo>
                  <a:lnTo>
                    <a:pt x="411" y="273"/>
                  </a:lnTo>
                  <a:lnTo>
                    <a:pt x="411" y="273"/>
                  </a:lnTo>
                  <a:lnTo>
                    <a:pt x="425" y="272"/>
                  </a:lnTo>
                  <a:lnTo>
                    <a:pt x="429" y="271"/>
                  </a:lnTo>
                  <a:lnTo>
                    <a:pt x="433" y="269"/>
                  </a:lnTo>
                  <a:lnTo>
                    <a:pt x="434" y="267"/>
                  </a:lnTo>
                  <a:lnTo>
                    <a:pt x="435" y="264"/>
                  </a:lnTo>
                  <a:lnTo>
                    <a:pt x="433" y="261"/>
                  </a:lnTo>
                  <a:lnTo>
                    <a:pt x="430" y="256"/>
                  </a:lnTo>
                  <a:lnTo>
                    <a:pt x="430" y="256"/>
                  </a:lnTo>
                  <a:lnTo>
                    <a:pt x="420" y="248"/>
                  </a:lnTo>
                  <a:lnTo>
                    <a:pt x="411" y="239"/>
                  </a:lnTo>
                  <a:lnTo>
                    <a:pt x="407" y="235"/>
                  </a:lnTo>
                  <a:lnTo>
                    <a:pt x="405" y="230"/>
                  </a:lnTo>
                  <a:lnTo>
                    <a:pt x="405" y="228"/>
                  </a:lnTo>
                  <a:lnTo>
                    <a:pt x="406" y="226"/>
                  </a:lnTo>
                  <a:lnTo>
                    <a:pt x="408" y="224"/>
                  </a:lnTo>
                  <a:lnTo>
                    <a:pt x="410" y="223"/>
                  </a:lnTo>
                  <a:lnTo>
                    <a:pt x="410" y="223"/>
                  </a:lnTo>
                  <a:lnTo>
                    <a:pt x="421" y="216"/>
                  </a:lnTo>
                  <a:lnTo>
                    <a:pt x="432" y="208"/>
                  </a:lnTo>
                  <a:lnTo>
                    <a:pt x="437" y="203"/>
                  </a:lnTo>
                  <a:lnTo>
                    <a:pt x="442" y="198"/>
                  </a:lnTo>
                  <a:lnTo>
                    <a:pt x="446" y="192"/>
                  </a:lnTo>
                  <a:lnTo>
                    <a:pt x="448" y="185"/>
                  </a:lnTo>
                  <a:lnTo>
                    <a:pt x="448" y="185"/>
                  </a:lnTo>
                  <a:lnTo>
                    <a:pt x="451" y="179"/>
                  </a:lnTo>
                  <a:lnTo>
                    <a:pt x="454" y="171"/>
                  </a:lnTo>
                  <a:lnTo>
                    <a:pt x="457" y="165"/>
                  </a:lnTo>
                  <a:lnTo>
                    <a:pt x="461" y="160"/>
                  </a:lnTo>
                  <a:lnTo>
                    <a:pt x="465" y="155"/>
                  </a:lnTo>
                  <a:lnTo>
                    <a:pt x="470" y="150"/>
                  </a:lnTo>
                  <a:lnTo>
                    <a:pt x="476" y="146"/>
                  </a:lnTo>
                  <a:lnTo>
                    <a:pt x="482" y="143"/>
                  </a:lnTo>
                  <a:lnTo>
                    <a:pt x="482" y="143"/>
                  </a:lnTo>
                  <a:lnTo>
                    <a:pt x="487" y="140"/>
                  </a:lnTo>
                  <a:lnTo>
                    <a:pt x="492" y="136"/>
                  </a:lnTo>
                  <a:lnTo>
                    <a:pt x="497" y="132"/>
                  </a:lnTo>
                  <a:lnTo>
                    <a:pt x="500" y="128"/>
                  </a:lnTo>
                  <a:lnTo>
                    <a:pt x="503" y="124"/>
                  </a:lnTo>
                  <a:lnTo>
                    <a:pt x="505" y="119"/>
                  </a:lnTo>
                  <a:lnTo>
                    <a:pt x="507" y="114"/>
                  </a:lnTo>
                  <a:lnTo>
                    <a:pt x="507" y="108"/>
                  </a:lnTo>
                  <a:lnTo>
                    <a:pt x="507" y="108"/>
                  </a:lnTo>
                  <a:lnTo>
                    <a:pt x="506" y="103"/>
                  </a:lnTo>
                  <a:lnTo>
                    <a:pt x="505" y="97"/>
                  </a:lnTo>
                  <a:lnTo>
                    <a:pt x="501" y="84"/>
                  </a:lnTo>
                  <a:lnTo>
                    <a:pt x="500" y="78"/>
                  </a:lnTo>
                  <a:lnTo>
                    <a:pt x="499" y="73"/>
                  </a:lnTo>
                  <a:lnTo>
                    <a:pt x="500" y="68"/>
                  </a:lnTo>
                  <a:lnTo>
                    <a:pt x="502" y="65"/>
                  </a:lnTo>
                  <a:lnTo>
                    <a:pt x="502" y="65"/>
                  </a:lnTo>
                  <a:lnTo>
                    <a:pt x="507" y="59"/>
                  </a:lnTo>
                  <a:lnTo>
                    <a:pt x="511" y="56"/>
                  </a:lnTo>
                  <a:lnTo>
                    <a:pt x="512" y="54"/>
                  </a:lnTo>
                  <a:lnTo>
                    <a:pt x="512" y="53"/>
                  </a:lnTo>
                  <a:lnTo>
                    <a:pt x="510" y="52"/>
                  </a:lnTo>
                  <a:lnTo>
                    <a:pt x="507" y="51"/>
                  </a:lnTo>
                  <a:lnTo>
                    <a:pt x="507" y="51"/>
                  </a:lnTo>
                  <a:lnTo>
                    <a:pt x="503" y="52"/>
                  </a:lnTo>
                  <a:lnTo>
                    <a:pt x="500" y="54"/>
                  </a:lnTo>
                  <a:lnTo>
                    <a:pt x="496" y="60"/>
                  </a:lnTo>
                  <a:lnTo>
                    <a:pt x="493" y="62"/>
                  </a:lnTo>
                  <a:lnTo>
                    <a:pt x="491" y="64"/>
                  </a:lnTo>
                  <a:lnTo>
                    <a:pt x="489" y="63"/>
                  </a:lnTo>
                  <a:lnTo>
                    <a:pt x="487" y="61"/>
                  </a:lnTo>
                  <a:lnTo>
                    <a:pt x="487" y="61"/>
                  </a:lnTo>
                  <a:lnTo>
                    <a:pt x="486" y="57"/>
                  </a:lnTo>
                  <a:lnTo>
                    <a:pt x="486" y="52"/>
                  </a:lnTo>
                  <a:lnTo>
                    <a:pt x="487" y="48"/>
                  </a:lnTo>
                  <a:lnTo>
                    <a:pt x="490" y="44"/>
                  </a:lnTo>
                  <a:lnTo>
                    <a:pt x="491" y="40"/>
                  </a:lnTo>
                  <a:lnTo>
                    <a:pt x="493" y="36"/>
                  </a:lnTo>
                  <a:lnTo>
                    <a:pt x="493" y="31"/>
                  </a:lnTo>
                  <a:lnTo>
                    <a:pt x="491" y="27"/>
                  </a:lnTo>
                  <a:lnTo>
                    <a:pt x="491" y="27"/>
                  </a:lnTo>
                  <a:lnTo>
                    <a:pt x="488" y="25"/>
                  </a:lnTo>
                  <a:lnTo>
                    <a:pt x="487" y="25"/>
                  </a:lnTo>
                  <a:lnTo>
                    <a:pt x="486" y="25"/>
                  </a:lnTo>
                  <a:lnTo>
                    <a:pt x="484" y="27"/>
                  </a:lnTo>
                  <a:lnTo>
                    <a:pt x="482" y="31"/>
                  </a:lnTo>
                  <a:lnTo>
                    <a:pt x="478" y="39"/>
                  </a:lnTo>
                  <a:lnTo>
                    <a:pt x="474" y="42"/>
                  </a:lnTo>
                  <a:lnTo>
                    <a:pt x="470" y="45"/>
                  </a:lnTo>
                  <a:lnTo>
                    <a:pt x="470" y="45"/>
                  </a:lnTo>
                  <a:lnTo>
                    <a:pt x="464" y="47"/>
                  </a:lnTo>
                  <a:lnTo>
                    <a:pt x="459" y="52"/>
                  </a:lnTo>
                  <a:lnTo>
                    <a:pt x="447" y="63"/>
                  </a:lnTo>
                  <a:lnTo>
                    <a:pt x="442" y="67"/>
                  </a:lnTo>
                  <a:lnTo>
                    <a:pt x="440" y="68"/>
                  </a:lnTo>
                  <a:lnTo>
                    <a:pt x="436" y="69"/>
                  </a:lnTo>
                  <a:lnTo>
                    <a:pt x="434" y="68"/>
                  </a:lnTo>
                  <a:lnTo>
                    <a:pt x="433" y="67"/>
                  </a:lnTo>
                  <a:lnTo>
                    <a:pt x="431" y="64"/>
                  </a:lnTo>
                  <a:lnTo>
                    <a:pt x="430" y="61"/>
                  </a:lnTo>
                  <a:lnTo>
                    <a:pt x="430" y="61"/>
                  </a:lnTo>
                  <a:lnTo>
                    <a:pt x="427" y="45"/>
                  </a:lnTo>
                  <a:lnTo>
                    <a:pt x="426" y="34"/>
                  </a:lnTo>
                  <a:lnTo>
                    <a:pt x="425" y="30"/>
                  </a:lnTo>
                  <a:lnTo>
                    <a:pt x="424" y="27"/>
                  </a:lnTo>
                  <a:lnTo>
                    <a:pt x="422" y="25"/>
                  </a:lnTo>
                  <a:lnTo>
                    <a:pt x="419" y="23"/>
                  </a:lnTo>
                  <a:lnTo>
                    <a:pt x="419" y="23"/>
                  </a:lnTo>
                  <a:lnTo>
                    <a:pt x="414" y="21"/>
                  </a:lnTo>
                  <a:lnTo>
                    <a:pt x="413" y="20"/>
                  </a:lnTo>
                  <a:lnTo>
                    <a:pt x="412" y="18"/>
                  </a:lnTo>
                  <a:lnTo>
                    <a:pt x="413" y="16"/>
                  </a:lnTo>
                  <a:lnTo>
                    <a:pt x="414" y="15"/>
                  </a:lnTo>
                  <a:lnTo>
                    <a:pt x="419" y="10"/>
                  </a:lnTo>
                  <a:lnTo>
                    <a:pt x="419" y="10"/>
                  </a:lnTo>
                  <a:lnTo>
                    <a:pt x="422" y="7"/>
                  </a:lnTo>
                  <a:lnTo>
                    <a:pt x="423" y="5"/>
                  </a:lnTo>
                  <a:lnTo>
                    <a:pt x="422" y="3"/>
                  </a:lnTo>
                  <a:lnTo>
                    <a:pt x="419" y="1"/>
                  </a:lnTo>
                  <a:lnTo>
                    <a:pt x="416" y="0"/>
                  </a:lnTo>
                  <a:lnTo>
                    <a:pt x="412" y="1"/>
                  </a:lnTo>
                  <a:lnTo>
                    <a:pt x="408" y="2"/>
                  </a:lnTo>
                  <a:lnTo>
                    <a:pt x="403" y="6"/>
                  </a:lnTo>
                  <a:lnTo>
                    <a:pt x="403" y="6"/>
                  </a:lnTo>
                  <a:lnTo>
                    <a:pt x="399" y="10"/>
                  </a:lnTo>
                  <a:lnTo>
                    <a:pt x="395" y="13"/>
                  </a:lnTo>
                  <a:lnTo>
                    <a:pt x="388" y="18"/>
                  </a:lnTo>
                  <a:lnTo>
                    <a:pt x="382" y="22"/>
                  </a:lnTo>
                  <a:lnTo>
                    <a:pt x="377" y="26"/>
                  </a:lnTo>
                  <a:lnTo>
                    <a:pt x="377" y="26"/>
                  </a:lnTo>
                  <a:lnTo>
                    <a:pt x="373" y="30"/>
                  </a:lnTo>
                  <a:lnTo>
                    <a:pt x="369" y="35"/>
                  </a:lnTo>
                  <a:lnTo>
                    <a:pt x="368" y="38"/>
                  </a:lnTo>
                  <a:lnTo>
                    <a:pt x="367" y="42"/>
                  </a:lnTo>
                  <a:lnTo>
                    <a:pt x="367" y="48"/>
                  </a:lnTo>
                  <a:lnTo>
                    <a:pt x="367" y="55"/>
                  </a:lnTo>
                  <a:lnTo>
                    <a:pt x="367" y="55"/>
                  </a:lnTo>
                  <a:lnTo>
                    <a:pt x="369" y="69"/>
                  </a:lnTo>
                  <a:lnTo>
                    <a:pt x="369" y="74"/>
                  </a:lnTo>
                  <a:lnTo>
                    <a:pt x="369" y="79"/>
                  </a:lnTo>
                  <a:lnTo>
                    <a:pt x="367" y="82"/>
                  </a:lnTo>
                  <a:lnTo>
                    <a:pt x="364" y="87"/>
                  </a:lnTo>
                  <a:lnTo>
                    <a:pt x="359" y="90"/>
                  </a:lnTo>
                  <a:lnTo>
                    <a:pt x="353" y="94"/>
                  </a:lnTo>
                  <a:lnTo>
                    <a:pt x="353" y="94"/>
                  </a:lnTo>
                  <a:lnTo>
                    <a:pt x="338" y="100"/>
                  </a:lnTo>
                  <a:lnTo>
                    <a:pt x="332" y="103"/>
                  </a:lnTo>
                  <a:lnTo>
                    <a:pt x="328" y="107"/>
                  </a:lnTo>
                  <a:lnTo>
                    <a:pt x="323" y="111"/>
                  </a:lnTo>
                  <a:lnTo>
                    <a:pt x="320" y="116"/>
                  </a:lnTo>
                  <a:lnTo>
                    <a:pt x="317" y="123"/>
                  </a:lnTo>
                  <a:lnTo>
                    <a:pt x="314" y="131"/>
                  </a:lnTo>
                  <a:lnTo>
                    <a:pt x="314" y="131"/>
                  </a:lnTo>
                  <a:lnTo>
                    <a:pt x="312" y="140"/>
                  </a:lnTo>
                  <a:lnTo>
                    <a:pt x="309" y="149"/>
                  </a:lnTo>
                  <a:lnTo>
                    <a:pt x="305" y="157"/>
                  </a:lnTo>
                  <a:lnTo>
                    <a:pt x="300" y="165"/>
                  </a:lnTo>
                  <a:lnTo>
                    <a:pt x="295" y="173"/>
                  </a:lnTo>
                  <a:lnTo>
                    <a:pt x="290" y="179"/>
                  </a:lnTo>
                  <a:lnTo>
                    <a:pt x="284" y="185"/>
                  </a:lnTo>
                  <a:lnTo>
                    <a:pt x="278" y="191"/>
                  </a:lnTo>
                  <a:lnTo>
                    <a:pt x="278" y="19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3" name="Freeform 9">
              <a:extLst>
                <a:ext uri="{FF2B5EF4-FFF2-40B4-BE49-F238E27FC236}">
                  <a16:creationId xmlns:a16="http://schemas.microsoft.com/office/drawing/2014/main" id="{4007D5D9-1AC1-44FB-8B9A-1DD69E300F45}"/>
                </a:ext>
              </a:extLst>
            </p:cNvPr>
            <p:cNvSpPr>
              <a:spLocks/>
            </p:cNvSpPr>
            <p:nvPr/>
          </p:nvSpPr>
          <p:spPr bwMode="auto">
            <a:xfrm>
              <a:off x="10109217" y="5799495"/>
              <a:ext cx="165222" cy="254156"/>
            </a:xfrm>
            <a:custGeom>
              <a:avLst/>
              <a:gdLst>
                <a:gd name="T0" fmla="*/ 30 w 385"/>
                <a:gd name="T1" fmla="*/ 51 h 543"/>
                <a:gd name="T2" fmla="*/ 43 w 385"/>
                <a:gd name="T3" fmla="*/ 85 h 543"/>
                <a:gd name="T4" fmla="*/ 68 w 385"/>
                <a:gd name="T5" fmla="*/ 118 h 543"/>
                <a:gd name="T6" fmla="*/ 91 w 385"/>
                <a:gd name="T7" fmla="*/ 142 h 543"/>
                <a:gd name="T8" fmla="*/ 101 w 385"/>
                <a:gd name="T9" fmla="*/ 140 h 543"/>
                <a:gd name="T10" fmla="*/ 106 w 385"/>
                <a:gd name="T11" fmla="*/ 180 h 543"/>
                <a:gd name="T12" fmla="*/ 136 w 385"/>
                <a:gd name="T13" fmla="*/ 197 h 543"/>
                <a:gd name="T14" fmla="*/ 138 w 385"/>
                <a:gd name="T15" fmla="*/ 260 h 543"/>
                <a:gd name="T16" fmla="*/ 131 w 385"/>
                <a:gd name="T17" fmla="*/ 291 h 543"/>
                <a:gd name="T18" fmla="*/ 127 w 385"/>
                <a:gd name="T19" fmla="*/ 311 h 543"/>
                <a:gd name="T20" fmla="*/ 117 w 385"/>
                <a:gd name="T21" fmla="*/ 341 h 543"/>
                <a:gd name="T22" fmla="*/ 93 w 385"/>
                <a:gd name="T23" fmla="*/ 347 h 543"/>
                <a:gd name="T24" fmla="*/ 74 w 385"/>
                <a:gd name="T25" fmla="*/ 356 h 543"/>
                <a:gd name="T26" fmla="*/ 71 w 385"/>
                <a:gd name="T27" fmla="*/ 372 h 543"/>
                <a:gd name="T28" fmla="*/ 113 w 385"/>
                <a:gd name="T29" fmla="*/ 403 h 543"/>
                <a:gd name="T30" fmla="*/ 156 w 385"/>
                <a:gd name="T31" fmla="*/ 424 h 543"/>
                <a:gd name="T32" fmla="*/ 171 w 385"/>
                <a:gd name="T33" fmla="*/ 458 h 543"/>
                <a:gd name="T34" fmla="*/ 150 w 385"/>
                <a:gd name="T35" fmla="*/ 494 h 543"/>
                <a:gd name="T36" fmla="*/ 138 w 385"/>
                <a:gd name="T37" fmla="*/ 521 h 543"/>
                <a:gd name="T38" fmla="*/ 164 w 385"/>
                <a:gd name="T39" fmla="*/ 533 h 543"/>
                <a:gd name="T40" fmla="*/ 190 w 385"/>
                <a:gd name="T41" fmla="*/ 543 h 543"/>
                <a:gd name="T42" fmla="*/ 222 w 385"/>
                <a:gd name="T43" fmla="*/ 512 h 543"/>
                <a:gd name="T44" fmla="*/ 236 w 385"/>
                <a:gd name="T45" fmla="*/ 482 h 543"/>
                <a:gd name="T46" fmla="*/ 283 w 385"/>
                <a:gd name="T47" fmla="*/ 423 h 543"/>
                <a:gd name="T48" fmla="*/ 288 w 385"/>
                <a:gd name="T49" fmla="*/ 404 h 543"/>
                <a:gd name="T50" fmla="*/ 283 w 385"/>
                <a:gd name="T51" fmla="*/ 377 h 543"/>
                <a:gd name="T52" fmla="*/ 298 w 385"/>
                <a:gd name="T53" fmla="*/ 356 h 543"/>
                <a:gd name="T54" fmla="*/ 341 w 385"/>
                <a:gd name="T55" fmla="*/ 364 h 543"/>
                <a:gd name="T56" fmla="*/ 350 w 385"/>
                <a:gd name="T57" fmla="*/ 355 h 543"/>
                <a:gd name="T58" fmla="*/ 341 w 385"/>
                <a:gd name="T59" fmla="*/ 341 h 543"/>
                <a:gd name="T60" fmla="*/ 349 w 385"/>
                <a:gd name="T61" fmla="*/ 324 h 543"/>
                <a:gd name="T62" fmla="*/ 365 w 385"/>
                <a:gd name="T63" fmla="*/ 313 h 543"/>
                <a:gd name="T64" fmla="*/ 376 w 385"/>
                <a:gd name="T65" fmla="*/ 291 h 543"/>
                <a:gd name="T66" fmla="*/ 376 w 385"/>
                <a:gd name="T67" fmla="*/ 259 h 543"/>
                <a:gd name="T68" fmla="*/ 380 w 385"/>
                <a:gd name="T69" fmla="*/ 241 h 543"/>
                <a:gd name="T70" fmla="*/ 360 w 385"/>
                <a:gd name="T71" fmla="*/ 232 h 543"/>
                <a:gd name="T72" fmla="*/ 337 w 385"/>
                <a:gd name="T73" fmla="*/ 241 h 543"/>
                <a:gd name="T74" fmla="*/ 313 w 385"/>
                <a:gd name="T75" fmla="*/ 259 h 543"/>
                <a:gd name="T76" fmla="*/ 282 w 385"/>
                <a:gd name="T77" fmla="*/ 268 h 543"/>
                <a:gd name="T78" fmla="*/ 261 w 385"/>
                <a:gd name="T79" fmla="*/ 255 h 543"/>
                <a:gd name="T80" fmla="*/ 252 w 385"/>
                <a:gd name="T81" fmla="*/ 248 h 543"/>
                <a:gd name="T82" fmla="*/ 221 w 385"/>
                <a:gd name="T83" fmla="*/ 239 h 543"/>
                <a:gd name="T84" fmla="*/ 219 w 385"/>
                <a:gd name="T85" fmla="*/ 207 h 543"/>
                <a:gd name="T86" fmla="*/ 186 w 385"/>
                <a:gd name="T87" fmla="*/ 168 h 543"/>
                <a:gd name="T88" fmla="*/ 176 w 385"/>
                <a:gd name="T89" fmla="*/ 179 h 543"/>
                <a:gd name="T90" fmla="*/ 171 w 385"/>
                <a:gd name="T91" fmla="*/ 202 h 543"/>
                <a:gd name="T92" fmla="*/ 147 w 385"/>
                <a:gd name="T93" fmla="*/ 183 h 543"/>
                <a:gd name="T94" fmla="*/ 141 w 385"/>
                <a:gd name="T95" fmla="*/ 156 h 543"/>
                <a:gd name="T96" fmla="*/ 128 w 385"/>
                <a:gd name="T97" fmla="*/ 128 h 543"/>
                <a:gd name="T98" fmla="*/ 126 w 385"/>
                <a:gd name="T99" fmla="*/ 99 h 543"/>
                <a:gd name="T100" fmla="*/ 107 w 385"/>
                <a:gd name="T101" fmla="*/ 72 h 543"/>
                <a:gd name="T102" fmla="*/ 66 w 385"/>
                <a:gd name="T103" fmla="*/ 42 h 543"/>
                <a:gd name="T104" fmla="*/ 26 w 385"/>
                <a:gd name="T105" fmla="*/ 13 h 543"/>
                <a:gd name="T106" fmla="*/ 6 w 385"/>
                <a:gd name="T107" fmla="*/ 2 h 543"/>
                <a:gd name="T108" fmla="*/ 16 w 385"/>
                <a:gd name="T109" fmla="*/ 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5" h="543">
                  <a:moveTo>
                    <a:pt x="16" y="26"/>
                  </a:moveTo>
                  <a:lnTo>
                    <a:pt x="16" y="26"/>
                  </a:lnTo>
                  <a:lnTo>
                    <a:pt x="18" y="28"/>
                  </a:lnTo>
                  <a:lnTo>
                    <a:pt x="23" y="34"/>
                  </a:lnTo>
                  <a:lnTo>
                    <a:pt x="26" y="38"/>
                  </a:lnTo>
                  <a:lnTo>
                    <a:pt x="28" y="44"/>
                  </a:lnTo>
                  <a:lnTo>
                    <a:pt x="30" y="51"/>
                  </a:lnTo>
                  <a:lnTo>
                    <a:pt x="30" y="59"/>
                  </a:lnTo>
                  <a:lnTo>
                    <a:pt x="30" y="59"/>
                  </a:lnTo>
                  <a:lnTo>
                    <a:pt x="31" y="67"/>
                  </a:lnTo>
                  <a:lnTo>
                    <a:pt x="33" y="73"/>
                  </a:lnTo>
                  <a:lnTo>
                    <a:pt x="35" y="78"/>
                  </a:lnTo>
                  <a:lnTo>
                    <a:pt x="39" y="82"/>
                  </a:lnTo>
                  <a:lnTo>
                    <a:pt x="43" y="85"/>
                  </a:lnTo>
                  <a:lnTo>
                    <a:pt x="47" y="88"/>
                  </a:lnTo>
                  <a:lnTo>
                    <a:pt x="54" y="92"/>
                  </a:lnTo>
                  <a:lnTo>
                    <a:pt x="54" y="92"/>
                  </a:lnTo>
                  <a:lnTo>
                    <a:pt x="57" y="95"/>
                  </a:lnTo>
                  <a:lnTo>
                    <a:pt x="60" y="99"/>
                  </a:lnTo>
                  <a:lnTo>
                    <a:pt x="64" y="108"/>
                  </a:lnTo>
                  <a:lnTo>
                    <a:pt x="68" y="118"/>
                  </a:lnTo>
                  <a:lnTo>
                    <a:pt x="70" y="123"/>
                  </a:lnTo>
                  <a:lnTo>
                    <a:pt x="74" y="128"/>
                  </a:lnTo>
                  <a:lnTo>
                    <a:pt x="74" y="128"/>
                  </a:lnTo>
                  <a:lnTo>
                    <a:pt x="81" y="136"/>
                  </a:lnTo>
                  <a:lnTo>
                    <a:pt x="87" y="141"/>
                  </a:lnTo>
                  <a:lnTo>
                    <a:pt x="89" y="142"/>
                  </a:lnTo>
                  <a:lnTo>
                    <a:pt x="91" y="142"/>
                  </a:lnTo>
                  <a:lnTo>
                    <a:pt x="92" y="141"/>
                  </a:lnTo>
                  <a:lnTo>
                    <a:pt x="94" y="139"/>
                  </a:lnTo>
                  <a:lnTo>
                    <a:pt x="94" y="139"/>
                  </a:lnTo>
                  <a:lnTo>
                    <a:pt x="96" y="137"/>
                  </a:lnTo>
                  <a:lnTo>
                    <a:pt x="97" y="136"/>
                  </a:lnTo>
                  <a:lnTo>
                    <a:pt x="99" y="138"/>
                  </a:lnTo>
                  <a:lnTo>
                    <a:pt x="101" y="140"/>
                  </a:lnTo>
                  <a:lnTo>
                    <a:pt x="104" y="147"/>
                  </a:lnTo>
                  <a:lnTo>
                    <a:pt x="105" y="155"/>
                  </a:lnTo>
                  <a:lnTo>
                    <a:pt x="105" y="155"/>
                  </a:lnTo>
                  <a:lnTo>
                    <a:pt x="104" y="163"/>
                  </a:lnTo>
                  <a:lnTo>
                    <a:pt x="104" y="172"/>
                  </a:lnTo>
                  <a:lnTo>
                    <a:pt x="104" y="176"/>
                  </a:lnTo>
                  <a:lnTo>
                    <a:pt x="106" y="180"/>
                  </a:lnTo>
                  <a:lnTo>
                    <a:pt x="110" y="184"/>
                  </a:lnTo>
                  <a:lnTo>
                    <a:pt x="115" y="187"/>
                  </a:lnTo>
                  <a:lnTo>
                    <a:pt x="115" y="187"/>
                  </a:lnTo>
                  <a:lnTo>
                    <a:pt x="127" y="190"/>
                  </a:lnTo>
                  <a:lnTo>
                    <a:pt x="131" y="192"/>
                  </a:lnTo>
                  <a:lnTo>
                    <a:pt x="134" y="194"/>
                  </a:lnTo>
                  <a:lnTo>
                    <a:pt x="136" y="197"/>
                  </a:lnTo>
                  <a:lnTo>
                    <a:pt x="137" y="200"/>
                  </a:lnTo>
                  <a:lnTo>
                    <a:pt x="137" y="206"/>
                  </a:lnTo>
                  <a:lnTo>
                    <a:pt x="136" y="214"/>
                  </a:lnTo>
                  <a:lnTo>
                    <a:pt x="136" y="214"/>
                  </a:lnTo>
                  <a:lnTo>
                    <a:pt x="136" y="225"/>
                  </a:lnTo>
                  <a:lnTo>
                    <a:pt x="136" y="236"/>
                  </a:lnTo>
                  <a:lnTo>
                    <a:pt x="138" y="260"/>
                  </a:lnTo>
                  <a:lnTo>
                    <a:pt x="138" y="271"/>
                  </a:lnTo>
                  <a:lnTo>
                    <a:pt x="137" y="281"/>
                  </a:lnTo>
                  <a:lnTo>
                    <a:pt x="136" y="285"/>
                  </a:lnTo>
                  <a:lnTo>
                    <a:pt x="135" y="288"/>
                  </a:lnTo>
                  <a:lnTo>
                    <a:pt x="133" y="290"/>
                  </a:lnTo>
                  <a:lnTo>
                    <a:pt x="131" y="291"/>
                  </a:lnTo>
                  <a:lnTo>
                    <a:pt x="131" y="291"/>
                  </a:lnTo>
                  <a:lnTo>
                    <a:pt x="127" y="293"/>
                  </a:lnTo>
                  <a:lnTo>
                    <a:pt x="125" y="295"/>
                  </a:lnTo>
                  <a:lnTo>
                    <a:pt x="124" y="297"/>
                  </a:lnTo>
                  <a:lnTo>
                    <a:pt x="124" y="299"/>
                  </a:lnTo>
                  <a:lnTo>
                    <a:pt x="126" y="304"/>
                  </a:lnTo>
                  <a:lnTo>
                    <a:pt x="127" y="307"/>
                  </a:lnTo>
                  <a:lnTo>
                    <a:pt x="127" y="311"/>
                  </a:lnTo>
                  <a:lnTo>
                    <a:pt x="127" y="311"/>
                  </a:lnTo>
                  <a:lnTo>
                    <a:pt x="127" y="321"/>
                  </a:lnTo>
                  <a:lnTo>
                    <a:pt x="127" y="330"/>
                  </a:lnTo>
                  <a:lnTo>
                    <a:pt x="126" y="333"/>
                  </a:lnTo>
                  <a:lnTo>
                    <a:pt x="125" y="337"/>
                  </a:lnTo>
                  <a:lnTo>
                    <a:pt x="121" y="339"/>
                  </a:lnTo>
                  <a:lnTo>
                    <a:pt x="117" y="341"/>
                  </a:lnTo>
                  <a:lnTo>
                    <a:pt x="117" y="341"/>
                  </a:lnTo>
                  <a:lnTo>
                    <a:pt x="108" y="342"/>
                  </a:lnTo>
                  <a:lnTo>
                    <a:pt x="101" y="342"/>
                  </a:lnTo>
                  <a:lnTo>
                    <a:pt x="96" y="343"/>
                  </a:lnTo>
                  <a:lnTo>
                    <a:pt x="94" y="344"/>
                  </a:lnTo>
                  <a:lnTo>
                    <a:pt x="93" y="347"/>
                  </a:lnTo>
                  <a:lnTo>
                    <a:pt x="93" y="347"/>
                  </a:lnTo>
                  <a:lnTo>
                    <a:pt x="92" y="350"/>
                  </a:lnTo>
                  <a:lnTo>
                    <a:pt x="90" y="352"/>
                  </a:lnTo>
                  <a:lnTo>
                    <a:pt x="88" y="353"/>
                  </a:lnTo>
                  <a:lnTo>
                    <a:pt x="84" y="354"/>
                  </a:lnTo>
                  <a:lnTo>
                    <a:pt x="84" y="354"/>
                  </a:lnTo>
                  <a:lnTo>
                    <a:pt x="79" y="354"/>
                  </a:lnTo>
                  <a:lnTo>
                    <a:pt x="74" y="356"/>
                  </a:lnTo>
                  <a:lnTo>
                    <a:pt x="72" y="357"/>
                  </a:lnTo>
                  <a:lnTo>
                    <a:pt x="71" y="359"/>
                  </a:lnTo>
                  <a:lnTo>
                    <a:pt x="70" y="361"/>
                  </a:lnTo>
                  <a:lnTo>
                    <a:pt x="70" y="366"/>
                  </a:lnTo>
                  <a:lnTo>
                    <a:pt x="70" y="366"/>
                  </a:lnTo>
                  <a:lnTo>
                    <a:pt x="70" y="369"/>
                  </a:lnTo>
                  <a:lnTo>
                    <a:pt x="71" y="372"/>
                  </a:lnTo>
                  <a:lnTo>
                    <a:pt x="72" y="375"/>
                  </a:lnTo>
                  <a:lnTo>
                    <a:pt x="74" y="378"/>
                  </a:lnTo>
                  <a:lnTo>
                    <a:pt x="80" y="384"/>
                  </a:lnTo>
                  <a:lnTo>
                    <a:pt x="88" y="388"/>
                  </a:lnTo>
                  <a:lnTo>
                    <a:pt x="88" y="388"/>
                  </a:lnTo>
                  <a:lnTo>
                    <a:pt x="99" y="394"/>
                  </a:lnTo>
                  <a:lnTo>
                    <a:pt x="113" y="403"/>
                  </a:lnTo>
                  <a:lnTo>
                    <a:pt x="113" y="403"/>
                  </a:lnTo>
                  <a:lnTo>
                    <a:pt x="128" y="411"/>
                  </a:lnTo>
                  <a:lnTo>
                    <a:pt x="134" y="414"/>
                  </a:lnTo>
                  <a:lnTo>
                    <a:pt x="141" y="416"/>
                  </a:lnTo>
                  <a:lnTo>
                    <a:pt x="141" y="416"/>
                  </a:lnTo>
                  <a:lnTo>
                    <a:pt x="149" y="419"/>
                  </a:lnTo>
                  <a:lnTo>
                    <a:pt x="156" y="424"/>
                  </a:lnTo>
                  <a:lnTo>
                    <a:pt x="162" y="430"/>
                  </a:lnTo>
                  <a:lnTo>
                    <a:pt x="166" y="435"/>
                  </a:lnTo>
                  <a:lnTo>
                    <a:pt x="166" y="435"/>
                  </a:lnTo>
                  <a:lnTo>
                    <a:pt x="169" y="439"/>
                  </a:lnTo>
                  <a:lnTo>
                    <a:pt x="171" y="443"/>
                  </a:lnTo>
                  <a:lnTo>
                    <a:pt x="172" y="450"/>
                  </a:lnTo>
                  <a:lnTo>
                    <a:pt x="171" y="458"/>
                  </a:lnTo>
                  <a:lnTo>
                    <a:pt x="171" y="458"/>
                  </a:lnTo>
                  <a:lnTo>
                    <a:pt x="169" y="465"/>
                  </a:lnTo>
                  <a:lnTo>
                    <a:pt x="167" y="471"/>
                  </a:lnTo>
                  <a:lnTo>
                    <a:pt x="163" y="477"/>
                  </a:lnTo>
                  <a:lnTo>
                    <a:pt x="158" y="485"/>
                  </a:lnTo>
                  <a:lnTo>
                    <a:pt x="158" y="485"/>
                  </a:lnTo>
                  <a:lnTo>
                    <a:pt x="150" y="494"/>
                  </a:lnTo>
                  <a:lnTo>
                    <a:pt x="141" y="504"/>
                  </a:lnTo>
                  <a:lnTo>
                    <a:pt x="137" y="508"/>
                  </a:lnTo>
                  <a:lnTo>
                    <a:pt x="135" y="513"/>
                  </a:lnTo>
                  <a:lnTo>
                    <a:pt x="135" y="515"/>
                  </a:lnTo>
                  <a:lnTo>
                    <a:pt x="135" y="517"/>
                  </a:lnTo>
                  <a:lnTo>
                    <a:pt x="136" y="519"/>
                  </a:lnTo>
                  <a:lnTo>
                    <a:pt x="138" y="521"/>
                  </a:lnTo>
                  <a:lnTo>
                    <a:pt x="138" y="521"/>
                  </a:lnTo>
                  <a:lnTo>
                    <a:pt x="142" y="523"/>
                  </a:lnTo>
                  <a:lnTo>
                    <a:pt x="146" y="525"/>
                  </a:lnTo>
                  <a:lnTo>
                    <a:pt x="152" y="527"/>
                  </a:lnTo>
                  <a:lnTo>
                    <a:pt x="158" y="529"/>
                  </a:lnTo>
                  <a:lnTo>
                    <a:pt x="161" y="530"/>
                  </a:lnTo>
                  <a:lnTo>
                    <a:pt x="164" y="533"/>
                  </a:lnTo>
                  <a:lnTo>
                    <a:pt x="164" y="533"/>
                  </a:lnTo>
                  <a:lnTo>
                    <a:pt x="167" y="535"/>
                  </a:lnTo>
                  <a:lnTo>
                    <a:pt x="171" y="539"/>
                  </a:lnTo>
                  <a:lnTo>
                    <a:pt x="176" y="541"/>
                  </a:lnTo>
                  <a:lnTo>
                    <a:pt x="181" y="542"/>
                  </a:lnTo>
                  <a:lnTo>
                    <a:pt x="185" y="543"/>
                  </a:lnTo>
                  <a:lnTo>
                    <a:pt x="190" y="543"/>
                  </a:lnTo>
                  <a:lnTo>
                    <a:pt x="194" y="542"/>
                  </a:lnTo>
                  <a:lnTo>
                    <a:pt x="197" y="539"/>
                  </a:lnTo>
                  <a:lnTo>
                    <a:pt x="197" y="539"/>
                  </a:lnTo>
                  <a:lnTo>
                    <a:pt x="203" y="531"/>
                  </a:lnTo>
                  <a:lnTo>
                    <a:pt x="214" y="522"/>
                  </a:lnTo>
                  <a:lnTo>
                    <a:pt x="218" y="517"/>
                  </a:lnTo>
                  <a:lnTo>
                    <a:pt x="222" y="512"/>
                  </a:lnTo>
                  <a:lnTo>
                    <a:pt x="225" y="507"/>
                  </a:lnTo>
                  <a:lnTo>
                    <a:pt x="226" y="502"/>
                  </a:lnTo>
                  <a:lnTo>
                    <a:pt x="226" y="502"/>
                  </a:lnTo>
                  <a:lnTo>
                    <a:pt x="227" y="496"/>
                  </a:lnTo>
                  <a:lnTo>
                    <a:pt x="229" y="491"/>
                  </a:lnTo>
                  <a:lnTo>
                    <a:pt x="233" y="486"/>
                  </a:lnTo>
                  <a:lnTo>
                    <a:pt x="236" y="482"/>
                  </a:lnTo>
                  <a:lnTo>
                    <a:pt x="245" y="472"/>
                  </a:lnTo>
                  <a:lnTo>
                    <a:pt x="253" y="462"/>
                  </a:lnTo>
                  <a:lnTo>
                    <a:pt x="253" y="462"/>
                  </a:lnTo>
                  <a:lnTo>
                    <a:pt x="262" y="450"/>
                  </a:lnTo>
                  <a:lnTo>
                    <a:pt x="272" y="437"/>
                  </a:lnTo>
                  <a:lnTo>
                    <a:pt x="280" y="427"/>
                  </a:lnTo>
                  <a:lnTo>
                    <a:pt x="283" y="423"/>
                  </a:lnTo>
                  <a:lnTo>
                    <a:pt x="284" y="420"/>
                  </a:lnTo>
                  <a:lnTo>
                    <a:pt x="284" y="420"/>
                  </a:lnTo>
                  <a:lnTo>
                    <a:pt x="286" y="415"/>
                  </a:lnTo>
                  <a:lnTo>
                    <a:pt x="288" y="411"/>
                  </a:lnTo>
                  <a:lnTo>
                    <a:pt x="288" y="409"/>
                  </a:lnTo>
                  <a:lnTo>
                    <a:pt x="288" y="407"/>
                  </a:lnTo>
                  <a:lnTo>
                    <a:pt x="288" y="404"/>
                  </a:lnTo>
                  <a:lnTo>
                    <a:pt x="286" y="402"/>
                  </a:lnTo>
                  <a:lnTo>
                    <a:pt x="286" y="402"/>
                  </a:lnTo>
                  <a:lnTo>
                    <a:pt x="282" y="395"/>
                  </a:lnTo>
                  <a:lnTo>
                    <a:pt x="281" y="390"/>
                  </a:lnTo>
                  <a:lnTo>
                    <a:pt x="281" y="384"/>
                  </a:lnTo>
                  <a:lnTo>
                    <a:pt x="283" y="377"/>
                  </a:lnTo>
                  <a:lnTo>
                    <a:pt x="283" y="377"/>
                  </a:lnTo>
                  <a:lnTo>
                    <a:pt x="284" y="370"/>
                  </a:lnTo>
                  <a:lnTo>
                    <a:pt x="285" y="362"/>
                  </a:lnTo>
                  <a:lnTo>
                    <a:pt x="287" y="359"/>
                  </a:lnTo>
                  <a:lnTo>
                    <a:pt x="289" y="357"/>
                  </a:lnTo>
                  <a:lnTo>
                    <a:pt x="292" y="356"/>
                  </a:lnTo>
                  <a:lnTo>
                    <a:pt x="298" y="356"/>
                  </a:lnTo>
                  <a:lnTo>
                    <a:pt x="298" y="356"/>
                  </a:lnTo>
                  <a:lnTo>
                    <a:pt x="307" y="355"/>
                  </a:lnTo>
                  <a:lnTo>
                    <a:pt x="313" y="354"/>
                  </a:lnTo>
                  <a:lnTo>
                    <a:pt x="318" y="354"/>
                  </a:lnTo>
                  <a:lnTo>
                    <a:pt x="326" y="357"/>
                  </a:lnTo>
                  <a:lnTo>
                    <a:pt x="326" y="357"/>
                  </a:lnTo>
                  <a:lnTo>
                    <a:pt x="335" y="361"/>
                  </a:lnTo>
                  <a:lnTo>
                    <a:pt x="341" y="364"/>
                  </a:lnTo>
                  <a:lnTo>
                    <a:pt x="343" y="365"/>
                  </a:lnTo>
                  <a:lnTo>
                    <a:pt x="344" y="364"/>
                  </a:lnTo>
                  <a:lnTo>
                    <a:pt x="346" y="362"/>
                  </a:lnTo>
                  <a:lnTo>
                    <a:pt x="348" y="360"/>
                  </a:lnTo>
                  <a:lnTo>
                    <a:pt x="348" y="360"/>
                  </a:lnTo>
                  <a:lnTo>
                    <a:pt x="350" y="356"/>
                  </a:lnTo>
                  <a:lnTo>
                    <a:pt x="350" y="355"/>
                  </a:lnTo>
                  <a:lnTo>
                    <a:pt x="348" y="354"/>
                  </a:lnTo>
                  <a:lnTo>
                    <a:pt x="345" y="353"/>
                  </a:lnTo>
                  <a:lnTo>
                    <a:pt x="345" y="353"/>
                  </a:lnTo>
                  <a:lnTo>
                    <a:pt x="343" y="351"/>
                  </a:lnTo>
                  <a:lnTo>
                    <a:pt x="342" y="350"/>
                  </a:lnTo>
                  <a:lnTo>
                    <a:pt x="341" y="346"/>
                  </a:lnTo>
                  <a:lnTo>
                    <a:pt x="341" y="341"/>
                  </a:lnTo>
                  <a:lnTo>
                    <a:pt x="343" y="336"/>
                  </a:lnTo>
                  <a:lnTo>
                    <a:pt x="343" y="336"/>
                  </a:lnTo>
                  <a:lnTo>
                    <a:pt x="343" y="332"/>
                  </a:lnTo>
                  <a:lnTo>
                    <a:pt x="344" y="328"/>
                  </a:lnTo>
                  <a:lnTo>
                    <a:pt x="345" y="326"/>
                  </a:lnTo>
                  <a:lnTo>
                    <a:pt x="346" y="325"/>
                  </a:lnTo>
                  <a:lnTo>
                    <a:pt x="349" y="324"/>
                  </a:lnTo>
                  <a:lnTo>
                    <a:pt x="353" y="324"/>
                  </a:lnTo>
                  <a:lnTo>
                    <a:pt x="353" y="324"/>
                  </a:lnTo>
                  <a:lnTo>
                    <a:pt x="359" y="323"/>
                  </a:lnTo>
                  <a:lnTo>
                    <a:pt x="360" y="323"/>
                  </a:lnTo>
                  <a:lnTo>
                    <a:pt x="361" y="323"/>
                  </a:lnTo>
                  <a:lnTo>
                    <a:pt x="362" y="319"/>
                  </a:lnTo>
                  <a:lnTo>
                    <a:pt x="365" y="313"/>
                  </a:lnTo>
                  <a:lnTo>
                    <a:pt x="365" y="313"/>
                  </a:lnTo>
                  <a:lnTo>
                    <a:pt x="369" y="305"/>
                  </a:lnTo>
                  <a:lnTo>
                    <a:pt x="373" y="300"/>
                  </a:lnTo>
                  <a:lnTo>
                    <a:pt x="375" y="296"/>
                  </a:lnTo>
                  <a:lnTo>
                    <a:pt x="376" y="293"/>
                  </a:lnTo>
                  <a:lnTo>
                    <a:pt x="376" y="291"/>
                  </a:lnTo>
                  <a:lnTo>
                    <a:pt x="376" y="291"/>
                  </a:lnTo>
                  <a:lnTo>
                    <a:pt x="374" y="283"/>
                  </a:lnTo>
                  <a:lnTo>
                    <a:pt x="372" y="272"/>
                  </a:lnTo>
                  <a:lnTo>
                    <a:pt x="372" y="268"/>
                  </a:lnTo>
                  <a:lnTo>
                    <a:pt x="373" y="264"/>
                  </a:lnTo>
                  <a:lnTo>
                    <a:pt x="374" y="260"/>
                  </a:lnTo>
                  <a:lnTo>
                    <a:pt x="376" y="259"/>
                  </a:lnTo>
                  <a:lnTo>
                    <a:pt x="376" y="259"/>
                  </a:lnTo>
                  <a:lnTo>
                    <a:pt x="382" y="256"/>
                  </a:lnTo>
                  <a:lnTo>
                    <a:pt x="384" y="253"/>
                  </a:lnTo>
                  <a:lnTo>
                    <a:pt x="385" y="250"/>
                  </a:lnTo>
                  <a:lnTo>
                    <a:pt x="385" y="246"/>
                  </a:lnTo>
                  <a:lnTo>
                    <a:pt x="385" y="246"/>
                  </a:lnTo>
                  <a:lnTo>
                    <a:pt x="383" y="243"/>
                  </a:lnTo>
                  <a:lnTo>
                    <a:pt x="380" y="241"/>
                  </a:lnTo>
                  <a:lnTo>
                    <a:pt x="377" y="240"/>
                  </a:lnTo>
                  <a:lnTo>
                    <a:pt x="373" y="240"/>
                  </a:lnTo>
                  <a:lnTo>
                    <a:pt x="373" y="240"/>
                  </a:lnTo>
                  <a:lnTo>
                    <a:pt x="370" y="239"/>
                  </a:lnTo>
                  <a:lnTo>
                    <a:pt x="368" y="238"/>
                  </a:lnTo>
                  <a:lnTo>
                    <a:pt x="362" y="234"/>
                  </a:lnTo>
                  <a:lnTo>
                    <a:pt x="360" y="232"/>
                  </a:lnTo>
                  <a:lnTo>
                    <a:pt x="357" y="231"/>
                  </a:lnTo>
                  <a:lnTo>
                    <a:pt x="353" y="231"/>
                  </a:lnTo>
                  <a:lnTo>
                    <a:pt x="350" y="232"/>
                  </a:lnTo>
                  <a:lnTo>
                    <a:pt x="350" y="232"/>
                  </a:lnTo>
                  <a:lnTo>
                    <a:pt x="345" y="236"/>
                  </a:lnTo>
                  <a:lnTo>
                    <a:pt x="341" y="239"/>
                  </a:lnTo>
                  <a:lnTo>
                    <a:pt x="337" y="241"/>
                  </a:lnTo>
                  <a:lnTo>
                    <a:pt x="332" y="242"/>
                  </a:lnTo>
                  <a:lnTo>
                    <a:pt x="332" y="242"/>
                  </a:lnTo>
                  <a:lnTo>
                    <a:pt x="328" y="243"/>
                  </a:lnTo>
                  <a:lnTo>
                    <a:pt x="326" y="244"/>
                  </a:lnTo>
                  <a:lnTo>
                    <a:pt x="322" y="248"/>
                  </a:lnTo>
                  <a:lnTo>
                    <a:pt x="318" y="253"/>
                  </a:lnTo>
                  <a:lnTo>
                    <a:pt x="313" y="259"/>
                  </a:lnTo>
                  <a:lnTo>
                    <a:pt x="313" y="259"/>
                  </a:lnTo>
                  <a:lnTo>
                    <a:pt x="306" y="264"/>
                  </a:lnTo>
                  <a:lnTo>
                    <a:pt x="299" y="268"/>
                  </a:lnTo>
                  <a:lnTo>
                    <a:pt x="296" y="269"/>
                  </a:lnTo>
                  <a:lnTo>
                    <a:pt x="291" y="270"/>
                  </a:lnTo>
                  <a:lnTo>
                    <a:pt x="287" y="269"/>
                  </a:lnTo>
                  <a:lnTo>
                    <a:pt x="282" y="268"/>
                  </a:lnTo>
                  <a:lnTo>
                    <a:pt x="282" y="268"/>
                  </a:lnTo>
                  <a:lnTo>
                    <a:pt x="274" y="264"/>
                  </a:lnTo>
                  <a:lnTo>
                    <a:pt x="270" y="261"/>
                  </a:lnTo>
                  <a:lnTo>
                    <a:pt x="267" y="258"/>
                  </a:lnTo>
                  <a:lnTo>
                    <a:pt x="263" y="256"/>
                  </a:lnTo>
                  <a:lnTo>
                    <a:pt x="263" y="256"/>
                  </a:lnTo>
                  <a:lnTo>
                    <a:pt x="261" y="255"/>
                  </a:lnTo>
                  <a:lnTo>
                    <a:pt x="260" y="254"/>
                  </a:lnTo>
                  <a:lnTo>
                    <a:pt x="261" y="252"/>
                  </a:lnTo>
                  <a:lnTo>
                    <a:pt x="260" y="251"/>
                  </a:lnTo>
                  <a:lnTo>
                    <a:pt x="259" y="250"/>
                  </a:lnTo>
                  <a:lnTo>
                    <a:pt x="257" y="249"/>
                  </a:lnTo>
                  <a:lnTo>
                    <a:pt x="252" y="248"/>
                  </a:lnTo>
                  <a:lnTo>
                    <a:pt x="252" y="248"/>
                  </a:lnTo>
                  <a:lnTo>
                    <a:pt x="242" y="246"/>
                  </a:lnTo>
                  <a:lnTo>
                    <a:pt x="237" y="244"/>
                  </a:lnTo>
                  <a:lnTo>
                    <a:pt x="233" y="242"/>
                  </a:lnTo>
                  <a:lnTo>
                    <a:pt x="228" y="241"/>
                  </a:lnTo>
                  <a:lnTo>
                    <a:pt x="228" y="241"/>
                  </a:lnTo>
                  <a:lnTo>
                    <a:pt x="223" y="240"/>
                  </a:lnTo>
                  <a:lnTo>
                    <a:pt x="221" y="239"/>
                  </a:lnTo>
                  <a:lnTo>
                    <a:pt x="220" y="238"/>
                  </a:lnTo>
                  <a:lnTo>
                    <a:pt x="219" y="234"/>
                  </a:lnTo>
                  <a:lnTo>
                    <a:pt x="218" y="227"/>
                  </a:lnTo>
                  <a:lnTo>
                    <a:pt x="218" y="227"/>
                  </a:lnTo>
                  <a:lnTo>
                    <a:pt x="217" y="222"/>
                  </a:lnTo>
                  <a:lnTo>
                    <a:pt x="218" y="217"/>
                  </a:lnTo>
                  <a:lnTo>
                    <a:pt x="219" y="207"/>
                  </a:lnTo>
                  <a:lnTo>
                    <a:pt x="219" y="203"/>
                  </a:lnTo>
                  <a:lnTo>
                    <a:pt x="218" y="199"/>
                  </a:lnTo>
                  <a:lnTo>
                    <a:pt x="216" y="195"/>
                  </a:lnTo>
                  <a:lnTo>
                    <a:pt x="212" y="190"/>
                  </a:lnTo>
                  <a:lnTo>
                    <a:pt x="212" y="190"/>
                  </a:lnTo>
                  <a:lnTo>
                    <a:pt x="193" y="174"/>
                  </a:lnTo>
                  <a:lnTo>
                    <a:pt x="186" y="168"/>
                  </a:lnTo>
                  <a:lnTo>
                    <a:pt x="183" y="167"/>
                  </a:lnTo>
                  <a:lnTo>
                    <a:pt x="181" y="167"/>
                  </a:lnTo>
                  <a:lnTo>
                    <a:pt x="181" y="167"/>
                  </a:lnTo>
                  <a:lnTo>
                    <a:pt x="179" y="167"/>
                  </a:lnTo>
                  <a:lnTo>
                    <a:pt x="177" y="169"/>
                  </a:lnTo>
                  <a:lnTo>
                    <a:pt x="176" y="173"/>
                  </a:lnTo>
                  <a:lnTo>
                    <a:pt x="176" y="179"/>
                  </a:lnTo>
                  <a:lnTo>
                    <a:pt x="177" y="186"/>
                  </a:lnTo>
                  <a:lnTo>
                    <a:pt x="177" y="186"/>
                  </a:lnTo>
                  <a:lnTo>
                    <a:pt x="178" y="194"/>
                  </a:lnTo>
                  <a:lnTo>
                    <a:pt x="177" y="201"/>
                  </a:lnTo>
                  <a:lnTo>
                    <a:pt x="175" y="202"/>
                  </a:lnTo>
                  <a:lnTo>
                    <a:pt x="174" y="203"/>
                  </a:lnTo>
                  <a:lnTo>
                    <a:pt x="171" y="202"/>
                  </a:lnTo>
                  <a:lnTo>
                    <a:pt x="169" y="199"/>
                  </a:lnTo>
                  <a:lnTo>
                    <a:pt x="169" y="199"/>
                  </a:lnTo>
                  <a:lnTo>
                    <a:pt x="162" y="192"/>
                  </a:lnTo>
                  <a:lnTo>
                    <a:pt x="157" y="187"/>
                  </a:lnTo>
                  <a:lnTo>
                    <a:pt x="152" y="184"/>
                  </a:lnTo>
                  <a:lnTo>
                    <a:pt x="147" y="183"/>
                  </a:lnTo>
                  <a:lnTo>
                    <a:pt x="147" y="183"/>
                  </a:lnTo>
                  <a:lnTo>
                    <a:pt x="145" y="182"/>
                  </a:lnTo>
                  <a:lnTo>
                    <a:pt x="143" y="180"/>
                  </a:lnTo>
                  <a:lnTo>
                    <a:pt x="142" y="176"/>
                  </a:lnTo>
                  <a:lnTo>
                    <a:pt x="141" y="170"/>
                  </a:lnTo>
                  <a:lnTo>
                    <a:pt x="141" y="164"/>
                  </a:lnTo>
                  <a:lnTo>
                    <a:pt x="141" y="164"/>
                  </a:lnTo>
                  <a:lnTo>
                    <a:pt x="141" y="156"/>
                  </a:lnTo>
                  <a:lnTo>
                    <a:pt x="141" y="147"/>
                  </a:lnTo>
                  <a:lnTo>
                    <a:pt x="141" y="143"/>
                  </a:lnTo>
                  <a:lnTo>
                    <a:pt x="139" y="139"/>
                  </a:lnTo>
                  <a:lnTo>
                    <a:pt x="137" y="136"/>
                  </a:lnTo>
                  <a:lnTo>
                    <a:pt x="135" y="133"/>
                  </a:lnTo>
                  <a:lnTo>
                    <a:pt x="135" y="133"/>
                  </a:lnTo>
                  <a:lnTo>
                    <a:pt x="128" y="128"/>
                  </a:lnTo>
                  <a:lnTo>
                    <a:pt x="124" y="123"/>
                  </a:lnTo>
                  <a:lnTo>
                    <a:pt x="121" y="118"/>
                  </a:lnTo>
                  <a:lnTo>
                    <a:pt x="121" y="112"/>
                  </a:lnTo>
                  <a:lnTo>
                    <a:pt x="121" y="112"/>
                  </a:lnTo>
                  <a:lnTo>
                    <a:pt x="122" y="108"/>
                  </a:lnTo>
                  <a:lnTo>
                    <a:pt x="124" y="103"/>
                  </a:lnTo>
                  <a:lnTo>
                    <a:pt x="126" y="99"/>
                  </a:lnTo>
                  <a:lnTo>
                    <a:pt x="127" y="95"/>
                  </a:lnTo>
                  <a:lnTo>
                    <a:pt x="127" y="91"/>
                  </a:lnTo>
                  <a:lnTo>
                    <a:pt x="126" y="87"/>
                  </a:lnTo>
                  <a:lnTo>
                    <a:pt x="121" y="83"/>
                  </a:lnTo>
                  <a:lnTo>
                    <a:pt x="115" y="78"/>
                  </a:lnTo>
                  <a:lnTo>
                    <a:pt x="115" y="78"/>
                  </a:lnTo>
                  <a:lnTo>
                    <a:pt x="107" y="72"/>
                  </a:lnTo>
                  <a:lnTo>
                    <a:pt x="101" y="67"/>
                  </a:lnTo>
                  <a:lnTo>
                    <a:pt x="92" y="59"/>
                  </a:lnTo>
                  <a:lnTo>
                    <a:pt x="84" y="51"/>
                  </a:lnTo>
                  <a:lnTo>
                    <a:pt x="81" y="48"/>
                  </a:lnTo>
                  <a:lnTo>
                    <a:pt x="76" y="46"/>
                  </a:lnTo>
                  <a:lnTo>
                    <a:pt x="76" y="46"/>
                  </a:lnTo>
                  <a:lnTo>
                    <a:pt x="66" y="42"/>
                  </a:lnTo>
                  <a:lnTo>
                    <a:pt x="57" y="39"/>
                  </a:lnTo>
                  <a:lnTo>
                    <a:pt x="48" y="36"/>
                  </a:lnTo>
                  <a:lnTo>
                    <a:pt x="40" y="31"/>
                  </a:lnTo>
                  <a:lnTo>
                    <a:pt x="40" y="31"/>
                  </a:lnTo>
                  <a:lnTo>
                    <a:pt x="35" y="27"/>
                  </a:lnTo>
                  <a:lnTo>
                    <a:pt x="32" y="23"/>
                  </a:lnTo>
                  <a:lnTo>
                    <a:pt x="26" y="13"/>
                  </a:lnTo>
                  <a:lnTo>
                    <a:pt x="20" y="6"/>
                  </a:lnTo>
                  <a:lnTo>
                    <a:pt x="17" y="3"/>
                  </a:lnTo>
                  <a:lnTo>
                    <a:pt x="15" y="1"/>
                  </a:lnTo>
                  <a:lnTo>
                    <a:pt x="15" y="1"/>
                  </a:lnTo>
                  <a:lnTo>
                    <a:pt x="12" y="0"/>
                  </a:lnTo>
                  <a:lnTo>
                    <a:pt x="9" y="0"/>
                  </a:lnTo>
                  <a:lnTo>
                    <a:pt x="6" y="2"/>
                  </a:lnTo>
                  <a:lnTo>
                    <a:pt x="3" y="5"/>
                  </a:lnTo>
                  <a:lnTo>
                    <a:pt x="1" y="8"/>
                  </a:lnTo>
                  <a:lnTo>
                    <a:pt x="1" y="8"/>
                  </a:lnTo>
                  <a:lnTo>
                    <a:pt x="0" y="10"/>
                  </a:lnTo>
                  <a:lnTo>
                    <a:pt x="2" y="14"/>
                  </a:lnTo>
                  <a:lnTo>
                    <a:pt x="7" y="19"/>
                  </a:lnTo>
                  <a:lnTo>
                    <a:pt x="16" y="26"/>
                  </a:lnTo>
                  <a:lnTo>
                    <a:pt x="16" y="2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4" name="Freeform 10">
              <a:extLst>
                <a:ext uri="{FF2B5EF4-FFF2-40B4-BE49-F238E27FC236}">
                  <a16:creationId xmlns:a16="http://schemas.microsoft.com/office/drawing/2014/main" id="{347A839F-4264-45B0-BAA5-A5E307056702}"/>
                </a:ext>
              </a:extLst>
            </p:cNvPr>
            <p:cNvSpPr>
              <a:spLocks/>
            </p:cNvSpPr>
            <p:nvPr/>
          </p:nvSpPr>
          <p:spPr bwMode="auto">
            <a:xfrm>
              <a:off x="9434566" y="4846404"/>
              <a:ext cx="113589" cy="69147"/>
            </a:xfrm>
            <a:custGeom>
              <a:avLst/>
              <a:gdLst>
                <a:gd name="T0" fmla="*/ 72 w 264"/>
                <a:gd name="T1" fmla="*/ 95 h 147"/>
                <a:gd name="T2" fmla="*/ 53 w 264"/>
                <a:gd name="T3" fmla="*/ 94 h 147"/>
                <a:gd name="T4" fmla="*/ 52 w 264"/>
                <a:gd name="T5" fmla="*/ 89 h 147"/>
                <a:gd name="T6" fmla="*/ 40 w 264"/>
                <a:gd name="T7" fmla="*/ 85 h 147"/>
                <a:gd name="T8" fmla="*/ 16 w 264"/>
                <a:gd name="T9" fmla="*/ 84 h 147"/>
                <a:gd name="T10" fmla="*/ 1 w 264"/>
                <a:gd name="T11" fmla="*/ 89 h 147"/>
                <a:gd name="T12" fmla="*/ 0 w 264"/>
                <a:gd name="T13" fmla="*/ 95 h 147"/>
                <a:gd name="T14" fmla="*/ 2 w 264"/>
                <a:gd name="T15" fmla="*/ 107 h 147"/>
                <a:gd name="T16" fmla="*/ 12 w 264"/>
                <a:gd name="T17" fmla="*/ 116 h 147"/>
                <a:gd name="T18" fmla="*/ 43 w 264"/>
                <a:gd name="T19" fmla="*/ 126 h 147"/>
                <a:gd name="T20" fmla="*/ 72 w 264"/>
                <a:gd name="T21" fmla="*/ 139 h 147"/>
                <a:gd name="T22" fmla="*/ 86 w 264"/>
                <a:gd name="T23" fmla="*/ 144 h 147"/>
                <a:gd name="T24" fmla="*/ 119 w 264"/>
                <a:gd name="T25" fmla="*/ 147 h 147"/>
                <a:gd name="T26" fmla="*/ 136 w 264"/>
                <a:gd name="T27" fmla="*/ 142 h 147"/>
                <a:gd name="T28" fmla="*/ 143 w 264"/>
                <a:gd name="T29" fmla="*/ 137 h 147"/>
                <a:gd name="T30" fmla="*/ 161 w 264"/>
                <a:gd name="T31" fmla="*/ 132 h 147"/>
                <a:gd name="T32" fmla="*/ 171 w 264"/>
                <a:gd name="T33" fmla="*/ 126 h 147"/>
                <a:gd name="T34" fmla="*/ 192 w 264"/>
                <a:gd name="T35" fmla="*/ 112 h 147"/>
                <a:gd name="T36" fmla="*/ 196 w 264"/>
                <a:gd name="T37" fmla="*/ 105 h 147"/>
                <a:gd name="T38" fmla="*/ 203 w 264"/>
                <a:gd name="T39" fmla="*/ 95 h 147"/>
                <a:gd name="T40" fmla="*/ 212 w 264"/>
                <a:gd name="T41" fmla="*/ 94 h 147"/>
                <a:gd name="T42" fmla="*/ 240 w 264"/>
                <a:gd name="T43" fmla="*/ 90 h 147"/>
                <a:gd name="T44" fmla="*/ 242 w 264"/>
                <a:gd name="T45" fmla="*/ 87 h 147"/>
                <a:gd name="T46" fmla="*/ 240 w 264"/>
                <a:gd name="T47" fmla="*/ 69 h 147"/>
                <a:gd name="T48" fmla="*/ 245 w 264"/>
                <a:gd name="T49" fmla="*/ 61 h 147"/>
                <a:gd name="T50" fmla="*/ 251 w 264"/>
                <a:gd name="T51" fmla="*/ 57 h 147"/>
                <a:gd name="T52" fmla="*/ 263 w 264"/>
                <a:gd name="T53" fmla="*/ 41 h 147"/>
                <a:gd name="T54" fmla="*/ 263 w 264"/>
                <a:gd name="T55" fmla="*/ 29 h 147"/>
                <a:gd name="T56" fmla="*/ 258 w 264"/>
                <a:gd name="T57" fmla="*/ 17 h 147"/>
                <a:gd name="T58" fmla="*/ 249 w 264"/>
                <a:gd name="T59" fmla="*/ 4 h 147"/>
                <a:gd name="T60" fmla="*/ 242 w 264"/>
                <a:gd name="T61" fmla="*/ 4 h 147"/>
                <a:gd name="T62" fmla="*/ 226 w 264"/>
                <a:gd name="T63" fmla="*/ 8 h 147"/>
                <a:gd name="T64" fmla="*/ 217 w 264"/>
                <a:gd name="T65" fmla="*/ 5 h 147"/>
                <a:gd name="T66" fmla="*/ 214 w 264"/>
                <a:gd name="T67" fmla="*/ 0 h 147"/>
                <a:gd name="T68" fmla="*/ 207 w 264"/>
                <a:gd name="T69" fmla="*/ 1 h 147"/>
                <a:gd name="T70" fmla="*/ 196 w 264"/>
                <a:gd name="T71" fmla="*/ 9 h 147"/>
                <a:gd name="T72" fmla="*/ 198 w 264"/>
                <a:gd name="T73" fmla="*/ 14 h 147"/>
                <a:gd name="T74" fmla="*/ 204 w 264"/>
                <a:gd name="T75" fmla="*/ 22 h 147"/>
                <a:gd name="T76" fmla="*/ 206 w 264"/>
                <a:gd name="T77" fmla="*/ 41 h 147"/>
                <a:gd name="T78" fmla="*/ 201 w 264"/>
                <a:gd name="T79" fmla="*/ 50 h 147"/>
                <a:gd name="T80" fmla="*/ 192 w 264"/>
                <a:gd name="T81" fmla="*/ 49 h 147"/>
                <a:gd name="T82" fmla="*/ 180 w 264"/>
                <a:gd name="T83" fmla="*/ 51 h 147"/>
                <a:gd name="T84" fmla="*/ 173 w 264"/>
                <a:gd name="T85" fmla="*/ 57 h 147"/>
                <a:gd name="T86" fmla="*/ 169 w 264"/>
                <a:gd name="T87" fmla="*/ 65 h 147"/>
                <a:gd name="T88" fmla="*/ 156 w 264"/>
                <a:gd name="T89" fmla="*/ 86 h 147"/>
                <a:gd name="T90" fmla="*/ 148 w 264"/>
                <a:gd name="T91" fmla="*/ 85 h 147"/>
                <a:gd name="T92" fmla="*/ 133 w 264"/>
                <a:gd name="T93" fmla="*/ 82 h 147"/>
                <a:gd name="T94" fmla="*/ 106 w 264"/>
                <a:gd name="T95"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4" h="147">
                  <a:moveTo>
                    <a:pt x="75" y="94"/>
                  </a:moveTo>
                  <a:lnTo>
                    <a:pt x="75" y="94"/>
                  </a:lnTo>
                  <a:lnTo>
                    <a:pt x="72" y="95"/>
                  </a:lnTo>
                  <a:lnTo>
                    <a:pt x="65" y="96"/>
                  </a:lnTo>
                  <a:lnTo>
                    <a:pt x="57" y="95"/>
                  </a:lnTo>
                  <a:lnTo>
                    <a:pt x="53" y="94"/>
                  </a:lnTo>
                  <a:lnTo>
                    <a:pt x="52" y="92"/>
                  </a:lnTo>
                  <a:lnTo>
                    <a:pt x="52" y="92"/>
                  </a:lnTo>
                  <a:lnTo>
                    <a:pt x="52" y="89"/>
                  </a:lnTo>
                  <a:lnTo>
                    <a:pt x="50" y="88"/>
                  </a:lnTo>
                  <a:lnTo>
                    <a:pt x="46" y="85"/>
                  </a:lnTo>
                  <a:lnTo>
                    <a:pt x="40" y="85"/>
                  </a:lnTo>
                  <a:lnTo>
                    <a:pt x="34" y="84"/>
                  </a:lnTo>
                  <a:lnTo>
                    <a:pt x="34" y="84"/>
                  </a:lnTo>
                  <a:lnTo>
                    <a:pt x="16" y="84"/>
                  </a:lnTo>
                  <a:lnTo>
                    <a:pt x="6" y="85"/>
                  </a:lnTo>
                  <a:lnTo>
                    <a:pt x="3" y="87"/>
                  </a:lnTo>
                  <a:lnTo>
                    <a:pt x="1" y="89"/>
                  </a:lnTo>
                  <a:lnTo>
                    <a:pt x="1" y="89"/>
                  </a:lnTo>
                  <a:lnTo>
                    <a:pt x="0" y="92"/>
                  </a:lnTo>
                  <a:lnTo>
                    <a:pt x="0" y="95"/>
                  </a:lnTo>
                  <a:lnTo>
                    <a:pt x="0" y="99"/>
                  </a:lnTo>
                  <a:lnTo>
                    <a:pt x="1" y="103"/>
                  </a:lnTo>
                  <a:lnTo>
                    <a:pt x="2" y="107"/>
                  </a:lnTo>
                  <a:lnTo>
                    <a:pt x="5" y="111"/>
                  </a:lnTo>
                  <a:lnTo>
                    <a:pt x="8" y="114"/>
                  </a:lnTo>
                  <a:lnTo>
                    <a:pt x="12" y="116"/>
                  </a:lnTo>
                  <a:lnTo>
                    <a:pt x="12" y="116"/>
                  </a:lnTo>
                  <a:lnTo>
                    <a:pt x="33" y="123"/>
                  </a:lnTo>
                  <a:lnTo>
                    <a:pt x="43" y="126"/>
                  </a:lnTo>
                  <a:lnTo>
                    <a:pt x="53" y="130"/>
                  </a:lnTo>
                  <a:lnTo>
                    <a:pt x="53" y="130"/>
                  </a:lnTo>
                  <a:lnTo>
                    <a:pt x="72" y="139"/>
                  </a:lnTo>
                  <a:lnTo>
                    <a:pt x="79" y="142"/>
                  </a:lnTo>
                  <a:lnTo>
                    <a:pt x="86" y="144"/>
                  </a:lnTo>
                  <a:lnTo>
                    <a:pt x="86" y="144"/>
                  </a:lnTo>
                  <a:lnTo>
                    <a:pt x="96" y="146"/>
                  </a:lnTo>
                  <a:lnTo>
                    <a:pt x="112" y="147"/>
                  </a:lnTo>
                  <a:lnTo>
                    <a:pt x="119" y="147"/>
                  </a:lnTo>
                  <a:lnTo>
                    <a:pt x="127" y="146"/>
                  </a:lnTo>
                  <a:lnTo>
                    <a:pt x="132" y="144"/>
                  </a:lnTo>
                  <a:lnTo>
                    <a:pt x="136" y="142"/>
                  </a:lnTo>
                  <a:lnTo>
                    <a:pt x="136" y="142"/>
                  </a:lnTo>
                  <a:lnTo>
                    <a:pt x="139" y="139"/>
                  </a:lnTo>
                  <a:lnTo>
                    <a:pt x="143" y="137"/>
                  </a:lnTo>
                  <a:lnTo>
                    <a:pt x="150" y="135"/>
                  </a:lnTo>
                  <a:lnTo>
                    <a:pt x="157" y="134"/>
                  </a:lnTo>
                  <a:lnTo>
                    <a:pt x="161" y="132"/>
                  </a:lnTo>
                  <a:lnTo>
                    <a:pt x="164" y="130"/>
                  </a:lnTo>
                  <a:lnTo>
                    <a:pt x="164" y="130"/>
                  </a:lnTo>
                  <a:lnTo>
                    <a:pt x="171" y="126"/>
                  </a:lnTo>
                  <a:lnTo>
                    <a:pt x="179" y="122"/>
                  </a:lnTo>
                  <a:lnTo>
                    <a:pt x="186" y="117"/>
                  </a:lnTo>
                  <a:lnTo>
                    <a:pt x="192" y="112"/>
                  </a:lnTo>
                  <a:lnTo>
                    <a:pt x="192" y="112"/>
                  </a:lnTo>
                  <a:lnTo>
                    <a:pt x="194" y="109"/>
                  </a:lnTo>
                  <a:lnTo>
                    <a:pt x="196" y="105"/>
                  </a:lnTo>
                  <a:lnTo>
                    <a:pt x="198" y="100"/>
                  </a:lnTo>
                  <a:lnTo>
                    <a:pt x="200" y="97"/>
                  </a:lnTo>
                  <a:lnTo>
                    <a:pt x="203" y="95"/>
                  </a:lnTo>
                  <a:lnTo>
                    <a:pt x="207" y="94"/>
                  </a:lnTo>
                  <a:lnTo>
                    <a:pt x="212" y="94"/>
                  </a:lnTo>
                  <a:lnTo>
                    <a:pt x="212" y="94"/>
                  </a:lnTo>
                  <a:lnTo>
                    <a:pt x="224" y="93"/>
                  </a:lnTo>
                  <a:lnTo>
                    <a:pt x="234" y="92"/>
                  </a:lnTo>
                  <a:lnTo>
                    <a:pt x="240" y="90"/>
                  </a:lnTo>
                  <a:lnTo>
                    <a:pt x="241" y="89"/>
                  </a:lnTo>
                  <a:lnTo>
                    <a:pt x="242" y="87"/>
                  </a:lnTo>
                  <a:lnTo>
                    <a:pt x="242" y="87"/>
                  </a:lnTo>
                  <a:lnTo>
                    <a:pt x="242" y="81"/>
                  </a:lnTo>
                  <a:lnTo>
                    <a:pt x="241" y="73"/>
                  </a:lnTo>
                  <a:lnTo>
                    <a:pt x="240" y="69"/>
                  </a:lnTo>
                  <a:lnTo>
                    <a:pt x="241" y="65"/>
                  </a:lnTo>
                  <a:lnTo>
                    <a:pt x="242" y="62"/>
                  </a:lnTo>
                  <a:lnTo>
                    <a:pt x="245" y="61"/>
                  </a:lnTo>
                  <a:lnTo>
                    <a:pt x="245" y="61"/>
                  </a:lnTo>
                  <a:lnTo>
                    <a:pt x="248" y="59"/>
                  </a:lnTo>
                  <a:lnTo>
                    <a:pt x="251" y="57"/>
                  </a:lnTo>
                  <a:lnTo>
                    <a:pt x="256" y="52"/>
                  </a:lnTo>
                  <a:lnTo>
                    <a:pt x="261" y="46"/>
                  </a:lnTo>
                  <a:lnTo>
                    <a:pt x="263" y="41"/>
                  </a:lnTo>
                  <a:lnTo>
                    <a:pt x="263" y="41"/>
                  </a:lnTo>
                  <a:lnTo>
                    <a:pt x="264" y="36"/>
                  </a:lnTo>
                  <a:lnTo>
                    <a:pt x="263" y="29"/>
                  </a:lnTo>
                  <a:lnTo>
                    <a:pt x="261" y="23"/>
                  </a:lnTo>
                  <a:lnTo>
                    <a:pt x="258" y="17"/>
                  </a:lnTo>
                  <a:lnTo>
                    <a:pt x="258" y="17"/>
                  </a:lnTo>
                  <a:lnTo>
                    <a:pt x="254" y="11"/>
                  </a:lnTo>
                  <a:lnTo>
                    <a:pt x="251" y="6"/>
                  </a:lnTo>
                  <a:lnTo>
                    <a:pt x="249" y="4"/>
                  </a:lnTo>
                  <a:lnTo>
                    <a:pt x="247" y="3"/>
                  </a:lnTo>
                  <a:lnTo>
                    <a:pt x="245" y="3"/>
                  </a:lnTo>
                  <a:lnTo>
                    <a:pt x="242" y="4"/>
                  </a:lnTo>
                  <a:lnTo>
                    <a:pt x="242" y="4"/>
                  </a:lnTo>
                  <a:lnTo>
                    <a:pt x="235" y="7"/>
                  </a:lnTo>
                  <a:lnTo>
                    <a:pt x="226" y="8"/>
                  </a:lnTo>
                  <a:lnTo>
                    <a:pt x="223" y="8"/>
                  </a:lnTo>
                  <a:lnTo>
                    <a:pt x="220" y="7"/>
                  </a:lnTo>
                  <a:lnTo>
                    <a:pt x="217" y="5"/>
                  </a:lnTo>
                  <a:lnTo>
                    <a:pt x="216" y="3"/>
                  </a:lnTo>
                  <a:lnTo>
                    <a:pt x="216" y="3"/>
                  </a:lnTo>
                  <a:lnTo>
                    <a:pt x="214" y="0"/>
                  </a:lnTo>
                  <a:lnTo>
                    <a:pt x="212" y="0"/>
                  </a:lnTo>
                  <a:lnTo>
                    <a:pt x="210" y="0"/>
                  </a:lnTo>
                  <a:lnTo>
                    <a:pt x="207" y="1"/>
                  </a:lnTo>
                  <a:lnTo>
                    <a:pt x="202" y="5"/>
                  </a:lnTo>
                  <a:lnTo>
                    <a:pt x="196" y="9"/>
                  </a:lnTo>
                  <a:lnTo>
                    <a:pt x="196" y="9"/>
                  </a:lnTo>
                  <a:lnTo>
                    <a:pt x="195" y="11"/>
                  </a:lnTo>
                  <a:lnTo>
                    <a:pt x="195" y="12"/>
                  </a:lnTo>
                  <a:lnTo>
                    <a:pt x="198" y="14"/>
                  </a:lnTo>
                  <a:lnTo>
                    <a:pt x="202" y="17"/>
                  </a:lnTo>
                  <a:lnTo>
                    <a:pt x="204" y="19"/>
                  </a:lnTo>
                  <a:lnTo>
                    <a:pt x="204" y="22"/>
                  </a:lnTo>
                  <a:lnTo>
                    <a:pt x="204" y="22"/>
                  </a:lnTo>
                  <a:lnTo>
                    <a:pt x="205" y="31"/>
                  </a:lnTo>
                  <a:lnTo>
                    <a:pt x="206" y="41"/>
                  </a:lnTo>
                  <a:lnTo>
                    <a:pt x="205" y="45"/>
                  </a:lnTo>
                  <a:lnTo>
                    <a:pt x="204" y="48"/>
                  </a:lnTo>
                  <a:lnTo>
                    <a:pt x="201" y="50"/>
                  </a:lnTo>
                  <a:lnTo>
                    <a:pt x="197" y="50"/>
                  </a:lnTo>
                  <a:lnTo>
                    <a:pt x="197" y="50"/>
                  </a:lnTo>
                  <a:lnTo>
                    <a:pt x="192" y="49"/>
                  </a:lnTo>
                  <a:lnTo>
                    <a:pt x="188" y="49"/>
                  </a:lnTo>
                  <a:lnTo>
                    <a:pt x="184" y="50"/>
                  </a:lnTo>
                  <a:lnTo>
                    <a:pt x="180" y="51"/>
                  </a:lnTo>
                  <a:lnTo>
                    <a:pt x="178" y="53"/>
                  </a:lnTo>
                  <a:lnTo>
                    <a:pt x="175" y="55"/>
                  </a:lnTo>
                  <a:lnTo>
                    <a:pt x="173" y="57"/>
                  </a:lnTo>
                  <a:lnTo>
                    <a:pt x="172" y="59"/>
                  </a:lnTo>
                  <a:lnTo>
                    <a:pt x="172" y="59"/>
                  </a:lnTo>
                  <a:lnTo>
                    <a:pt x="169" y="65"/>
                  </a:lnTo>
                  <a:lnTo>
                    <a:pt x="165" y="73"/>
                  </a:lnTo>
                  <a:lnTo>
                    <a:pt x="156" y="86"/>
                  </a:lnTo>
                  <a:lnTo>
                    <a:pt x="156" y="86"/>
                  </a:lnTo>
                  <a:lnTo>
                    <a:pt x="154" y="87"/>
                  </a:lnTo>
                  <a:lnTo>
                    <a:pt x="152" y="87"/>
                  </a:lnTo>
                  <a:lnTo>
                    <a:pt x="148" y="85"/>
                  </a:lnTo>
                  <a:lnTo>
                    <a:pt x="141" y="83"/>
                  </a:lnTo>
                  <a:lnTo>
                    <a:pt x="137" y="82"/>
                  </a:lnTo>
                  <a:lnTo>
                    <a:pt x="133" y="82"/>
                  </a:lnTo>
                  <a:lnTo>
                    <a:pt x="133" y="82"/>
                  </a:lnTo>
                  <a:lnTo>
                    <a:pt x="121" y="84"/>
                  </a:lnTo>
                  <a:lnTo>
                    <a:pt x="106" y="87"/>
                  </a:lnTo>
                  <a:lnTo>
                    <a:pt x="75" y="94"/>
                  </a:lnTo>
                  <a:lnTo>
                    <a:pt x="75" y="9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5" name="Freeform 11">
              <a:extLst>
                <a:ext uri="{FF2B5EF4-FFF2-40B4-BE49-F238E27FC236}">
                  <a16:creationId xmlns:a16="http://schemas.microsoft.com/office/drawing/2014/main" id="{E0D6ED26-6AD4-4CCC-926F-88F4FA003B58}"/>
                </a:ext>
              </a:extLst>
            </p:cNvPr>
            <p:cNvSpPr>
              <a:spLocks/>
            </p:cNvSpPr>
            <p:nvPr/>
          </p:nvSpPr>
          <p:spPr bwMode="auto">
            <a:xfrm>
              <a:off x="9501686" y="4801553"/>
              <a:ext cx="67122" cy="65408"/>
            </a:xfrm>
            <a:custGeom>
              <a:avLst/>
              <a:gdLst>
                <a:gd name="T0" fmla="*/ 28 w 154"/>
                <a:gd name="T1" fmla="*/ 11 h 141"/>
                <a:gd name="T2" fmla="*/ 28 w 154"/>
                <a:gd name="T3" fmla="*/ 11 h 141"/>
                <a:gd name="T4" fmla="*/ 16 w 154"/>
                <a:gd name="T5" fmla="*/ 5 h 141"/>
                <a:gd name="T6" fmla="*/ 7 w 154"/>
                <a:gd name="T7" fmla="*/ 1 h 141"/>
                <a:gd name="T8" fmla="*/ 3 w 154"/>
                <a:gd name="T9" fmla="*/ 0 h 141"/>
                <a:gd name="T10" fmla="*/ 1 w 154"/>
                <a:gd name="T11" fmla="*/ 3 h 141"/>
                <a:gd name="T12" fmla="*/ 1 w 154"/>
                <a:gd name="T13" fmla="*/ 3 h 141"/>
                <a:gd name="T14" fmla="*/ 0 w 154"/>
                <a:gd name="T15" fmla="*/ 7 h 141"/>
                <a:gd name="T16" fmla="*/ 0 w 154"/>
                <a:gd name="T17" fmla="*/ 9 h 141"/>
                <a:gd name="T18" fmla="*/ 1 w 154"/>
                <a:gd name="T19" fmla="*/ 10 h 141"/>
                <a:gd name="T20" fmla="*/ 3 w 154"/>
                <a:gd name="T21" fmla="*/ 12 h 141"/>
                <a:gd name="T22" fmla="*/ 5 w 154"/>
                <a:gd name="T23" fmla="*/ 14 h 141"/>
                <a:gd name="T24" fmla="*/ 13 w 154"/>
                <a:gd name="T25" fmla="*/ 16 h 141"/>
                <a:gd name="T26" fmla="*/ 13 w 154"/>
                <a:gd name="T27" fmla="*/ 16 h 141"/>
                <a:gd name="T28" fmla="*/ 18 w 154"/>
                <a:gd name="T29" fmla="*/ 18 h 141"/>
                <a:gd name="T30" fmla="*/ 24 w 154"/>
                <a:gd name="T31" fmla="*/ 21 h 141"/>
                <a:gd name="T32" fmla="*/ 35 w 154"/>
                <a:gd name="T33" fmla="*/ 29 h 141"/>
                <a:gd name="T34" fmla="*/ 45 w 154"/>
                <a:gd name="T35" fmla="*/ 37 h 141"/>
                <a:gd name="T36" fmla="*/ 52 w 154"/>
                <a:gd name="T37" fmla="*/ 42 h 141"/>
                <a:gd name="T38" fmla="*/ 52 w 154"/>
                <a:gd name="T39" fmla="*/ 42 h 141"/>
                <a:gd name="T40" fmla="*/ 64 w 154"/>
                <a:gd name="T41" fmla="*/ 49 h 141"/>
                <a:gd name="T42" fmla="*/ 85 w 154"/>
                <a:gd name="T43" fmla="*/ 63 h 141"/>
                <a:gd name="T44" fmla="*/ 96 w 154"/>
                <a:gd name="T45" fmla="*/ 71 h 141"/>
                <a:gd name="T46" fmla="*/ 105 w 154"/>
                <a:gd name="T47" fmla="*/ 80 h 141"/>
                <a:gd name="T48" fmla="*/ 112 w 154"/>
                <a:gd name="T49" fmla="*/ 90 h 141"/>
                <a:gd name="T50" fmla="*/ 115 w 154"/>
                <a:gd name="T51" fmla="*/ 94 h 141"/>
                <a:gd name="T52" fmla="*/ 116 w 154"/>
                <a:gd name="T53" fmla="*/ 98 h 141"/>
                <a:gd name="T54" fmla="*/ 116 w 154"/>
                <a:gd name="T55" fmla="*/ 98 h 141"/>
                <a:gd name="T56" fmla="*/ 118 w 154"/>
                <a:gd name="T57" fmla="*/ 106 h 141"/>
                <a:gd name="T58" fmla="*/ 118 w 154"/>
                <a:gd name="T59" fmla="*/ 113 h 141"/>
                <a:gd name="T60" fmla="*/ 119 w 154"/>
                <a:gd name="T61" fmla="*/ 125 h 141"/>
                <a:gd name="T62" fmla="*/ 119 w 154"/>
                <a:gd name="T63" fmla="*/ 130 h 141"/>
                <a:gd name="T64" fmla="*/ 120 w 154"/>
                <a:gd name="T65" fmla="*/ 134 h 141"/>
                <a:gd name="T66" fmla="*/ 122 w 154"/>
                <a:gd name="T67" fmla="*/ 137 h 141"/>
                <a:gd name="T68" fmla="*/ 125 w 154"/>
                <a:gd name="T69" fmla="*/ 139 h 141"/>
                <a:gd name="T70" fmla="*/ 125 w 154"/>
                <a:gd name="T71" fmla="*/ 139 h 141"/>
                <a:gd name="T72" fmla="*/ 129 w 154"/>
                <a:gd name="T73" fmla="*/ 140 h 141"/>
                <a:gd name="T74" fmla="*/ 133 w 154"/>
                <a:gd name="T75" fmla="*/ 141 h 141"/>
                <a:gd name="T76" fmla="*/ 137 w 154"/>
                <a:gd name="T77" fmla="*/ 141 h 141"/>
                <a:gd name="T78" fmla="*/ 140 w 154"/>
                <a:gd name="T79" fmla="*/ 139 h 141"/>
                <a:gd name="T80" fmla="*/ 143 w 154"/>
                <a:gd name="T81" fmla="*/ 137 h 141"/>
                <a:gd name="T82" fmla="*/ 145 w 154"/>
                <a:gd name="T83" fmla="*/ 135 h 141"/>
                <a:gd name="T84" fmla="*/ 147 w 154"/>
                <a:gd name="T85" fmla="*/ 131 h 141"/>
                <a:gd name="T86" fmla="*/ 148 w 154"/>
                <a:gd name="T87" fmla="*/ 128 h 141"/>
                <a:gd name="T88" fmla="*/ 148 w 154"/>
                <a:gd name="T89" fmla="*/ 128 h 141"/>
                <a:gd name="T90" fmla="*/ 151 w 154"/>
                <a:gd name="T91" fmla="*/ 120 h 141"/>
                <a:gd name="T92" fmla="*/ 154 w 154"/>
                <a:gd name="T93" fmla="*/ 111 h 141"/>
                <a:gd name="T94" fmla="*/ 154 w 154"/>
                <a:gd name="T95" fmla="*/ 108 h 141"/>
                <a:gd name="T96" fmla="*/ 153 w 154"/>
                <a:gd name="T97" fmla="*/ 104 h 141"/>
                <a:gd name="T98" fmla="*/ 150 w 154"/>
                <a:gd name="T99" fmla="*/ 100 h 141"/>
                <a:gd name="T100" fmla="*/ 146 w 154"/>
                <a:gd name="T101" fmla="*/ 96 h 141"/>
                <a:gd name="T102" fmla="*/ 146 w 154"/>
                <a:gd name="T103" fmla="*/ 96 h 141"/>
                <a:gd name="T104" fmla="*/ 138 w 154"/>
                <a:gd name="T105" fmla="*/ 91 h 141"/>
                <a:gd name="T106" fmla="*/ 128 w 154"/>
                <a:gd name="T107" fmla="*/ 82 h 141"/>
                <a:gd name="T108" fmla="*/ 102 w 154"/>
                <a:gd name="T109" fmla="*/ 60 h 141"/>
                <a:gd name="T110" fmla="*/ 85 w 154"/>
                <a:gd name="T111" fmla="*/ 47 h 141"/>
                <a:gd name="T112" fmla="*/ 67 w 154"/>
                <a:gd name="T113" fmla="*/ 34 h 141"/>
                <a:gd name="T114" fmla="*/ 48 w 154"/>
                <a:gd name="T115" fmla="*/ 22 h 141"/>
                <a:gd name="T116" fmla="*/ 28 w 154"/>
                <a:gd name="T117" fmla="*/ 11 h 141"/>
                <a:gd name="T118" fmla="*/ 28 w 154"/>
                <a:gd name="T119" fmla="*/ 1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4" h="141">
                  <a:moveTo>
                    <a:pt x="28" y="11"/>
                  </a:moveTo>
                  <a:lnTo>
                    <a:pt x="28" y="11"/>
                  </a:lnTo>
                  <a:lnTo>
                    <a:pt x="16" y="5"/>
                  </a:lnTo>
                  <a:lnTo>
                    <a:pt x="7" y="1"/>
                  </a:lnTo>
                  <a:lnTo>
                    <a:pt x="3" y="0"/>
                  </a:lnTo>
                  <a:lnTo>
                    <a:pt x="1" y="3"/>
                  </a:lnTo>
                  <a:lnTo>
                    <a:pt x="1" y="3"/>
                  </a:lnTo>
                  <a:lnTo>
                    <a:pt x="0" y="7"/>
                  </a:lnTo>
                  <a:lnTo>
                    <a:pt x="0" y="9"/>
                  </a:lnTo>
                  <a:lnTo>
                    <a:pt x="1" y="10"/>
                  </a:lnTo>
                  <a:lnTo>
                    <a:pt x="3" y="12"/>
                  </a:lnTo>
                  <a:lnTo>
                    <a:pt x="5" y="14"/>
                  </a:lnTo>
                  <a:lnTo>
                    <a:pt x="13" y="16"/>
                  </a:lnTo>
                  <a:lnTo>
                    <a:pt x="13" y="16"/>
                  </a:lnTo>
                  <a:lnTo>
                    <a:pt x="18" y="18"/>
                  </a:lnTo>
                  <a:lnTo>
                    <a:pt x="24" y="21"/>
                  </a:lnTo>
                  <a:lnTo>
                    <a:pt x="35" y="29"/>
                  </a:lnTo>
                  <a:lnTo>
                    <a:pt x="45" y="37"/>
                  </a:lnTo>
                  <a:lnTo>
                    <a:pt x="52" y="42"/>
                  </a:lnTo>
                  <a:lnTo>
                    <a:pt x="52" y="42"/>
                  </a:lnTo>
                  <a:lnTo>
                    <a:pt x="64" y="49"/>
                  </a:lnTo>
                  <a:lnTo>
                    <a:pt x="85" y="63"/>
                  </a:lnTo>
                  <a:lnTo>
                    <a:pt x="96" y="71"/>
                  </a:lnTo>
                  <a:lnTo>
                    <a:pt x="105" y="80"/>
                  </a:lnTo>
                  <a:lnTo>
                    <a:pt x="112" y="90"/>
                  </a:lnTo>
                  <a:lnTo>
                    <a:pt x="115" y="94"/>
                  </a:lnTo>
                  <a:lnTo>
                    <a:pt x="116" y="98"/>
                  </a:lnTo>
                  <a:lnTo>
                    <a:pt x="116" y="98"/>
                  </a:lnTo>
                  <a:lnTo>
                    <a:pt x="118" y="106"/>
                  </a:lnTo>
                  <a:lnTo>
                    <a:pt x="118" y="113"/>
                  </a:lnTo>
                  <a:lnTo>
                    <a:pt x="119" y="125"/>
                  </a:lnTo>
                  <a:lnTo>
                    <a:pt x="119" y="130"/>
                  </a:lnTo>
                  <a:lnTo>
                    <a:pt x="120" y="134"/>
                  </a:lnTo>
                  <a:lnTo>
                    <a:pt x="122" y="137"/>
                  </a:lnTo>
                  <a:lnTo>
                    <a:pt x="125" y="139"/>
                  </a:lnTo>
                  <a:lnTo>
                    <a:pt x="125" y="139"/>
                  </a:lnTo>
                  <a:lnTo>
                    <a:pt x="129" y="140"/>
                  </a:lnTo>
                  <a:lnTo>
                    <a:pt x="133" y="141"/>
                  </a:lnTo>
                  <a:lnTo>
                    <a:pt x="137" y="141"/>
                  </a:lnTo>
                  <a:lnTo>
                    <a:pt x="140" y="139"/>
                  </a:lnTo>
                  <a:lnTo>
                    <a:pt x="143" y="137"/>
                  </a:lnTo>
                  <a:lnTo>
                    <a:pt x="145" y="135"/>
                  </a:lnTo>
                  <a:lnTo>
                    <a:pt x="147" y="131"/>
                  </a:lnTo>
                  <a:lnTo>
                    <a:pt x="148" y="128"/>
                  </a:lnTo>
                  <a:lnTo>
                    <a:pt x="148" y="128"/>
                  </a:lnTo>
                  <a:lnTo>
                    <a:pt x="151" y="120"/>
                  </a:lnTo>
                  <a:lnTo>
                    <a:pt x="154" y="111"/>
                  </a:lnTo>
                  <a:lnTo>
                    <a:pt x="154" y="108"/>
                  </a:lnTo>
                  <a:lnTo>
                    <a:pt x="153" y="104"/>
                  </a:lnTo>
                  <a:lnTo>
                    <a:pt x="150" y="100"/>
                  </a:lnTo>
                  <a:lnTo>
                    <a:pt x="146" y="96"/>
                  </a:lnTo>
                  <a:lnTo>
                    <a:pt x="146" y="96"/>
                  </a:lnTo>
                  <a:lnTo>
                    <a:pt x="138" y="91"/>
                  </a:lnTo>
                  <a:lnTo>
                    <a:pt x="128" y="82"/>
                  </a:lnTo>
                  <a:lnTo>
                    <a:pt x="102" y="60"/>
                  </a:lnTo>
                  <a:lnTo>
                    <a:pt x="85" y="47"/>
                  </a:lnTo>
                  <a:lnTo>
                    <a:pt x="67" y="34"/>
                  </a:lnTo>
                  <a:lnTo>
                    <a:pt x="48" y="22"/>
                  </a:lnTo>
                  <a:lnTo>
                    <a:pt x="28" y="11"/>
                  </a:lnTo>
                  <a:lnTo>
                    <a:pt x="28" y="1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6" name="Freeform 12">
              <a:extLst>
                <a:ext uri="{FF2B5EF4-FFF2-40B4-BE49-F238E27FC236}">
                  <a16:creationId xmlns:a16="http://schemas.microsoft.com/office/drawing/2014/main" id="{1854B71B-A845-4C03-A5C6-4B7235B6A731}"/>
                </a:ext>
              </a:extLst>
            </p:cNvPr>
            <p:cNvSpPr>
              <a:spLocks/>
            </p:cNvSpPr>
            <p:nvPr/>
          </p:nvSpPr>
          <p:spPr bwMode="auto">
            <a:xfrm>
              <a:off x="9477593" y="4792209"/>
              <a:ext cx="13767" cy="11212"/>
            </a:xfrm>
            <a:custGeom>
              <a:avLst/>
              <a:gdLst>
                <a:gd name="T0" fmla="*/ 6 w 32"/>
                <a:gd name="T1" fmla="*/ 0 h 25"/>
                <a:gd name="T2" fmla="*/ 6 w 32"/>
                <a:gd name="T3" fmla="*/ 0 h 25"/>
                <a:gd name="T4" fmla="*/ 5 w 32"/>
                <a:gd name="T5" fmla="*/ 2 h 25"/>
                <a:gd name="T6" fmla="*/ 1 w 32"/>
                <a:gd name="T7" fmla="*/ 8 h 25"/>
                <a:gd name="T8" fmla="*/ 0 w 32"/>
                <a:gd name="T9" fmla="*/ 11 h 25"/>
                <a:gd name="T10" fmla="*/ 0 w 32"/>
                <a:gd name="T11" fmla="*/ 15 h 25"/>
                <a:gd name="T12" fmla="*/ 1 w 32"/>
                <a:gd name="T13" fmla="*/ 17 h 25"/>
                <a:gd name="T14" fmla="*/ 4 w 32"/>
                <a:gd name="T15" fmla="*/ 19 h 25"/>
                <a:gd name="T16" fmla="*/ 4 w 32"/>
                <a:gd name="T17" fmla="*/ 19 h 25"/>
                <a:gd name="T18" fmla="*/ 13 w 32"/>
                <a:gd name="T19" fmla="*/ 22 h 25"/>
                <a:gd name="T20" fmla="*/ 21 w 32"/>
                <a:gd name="T21" fmla="*/ 25 h 25"/>
                <a:gd name="T22" fmla="*/ 25 w 32"/>
                <a:gd name="T23" fmla="*/ 25 h 25"/>
                <a:gd name="T24" fmla="*/ 28 w 32"/>
                <a:gd name="T25" fmla="*/ 24 h 25"/>
                <a:gd name="T26" fmla="*/ 30 w 32"/>
                <a:gd name="T27" fmla="*/ 22 h 25"/>
                <a:gd name="T28" fmla="*/ 32 w 32"/>
                <a:gd name="T29" fmla="*/ 19 h 25"/>
                <a:gd name="T30" fmla="*/ 32 w 32"/>
                <a:gd name="T31" fmla="*/ 19 h 25"/>
                <a:gd name="T32" fmla="*/ 32 w 32"/>
                <a:gd name="T33" fmla="*/ 16 h 25"/>
                <a:gd name="T34" fmla="*/ 32 w 32"/>
                <a:gd name="T35" fmla="*/ 13 h 25"/>
                <a:gd name="T36" fmla="*/ 30 w 32"/>
                <a:gd name="T37" fmla="*/ 10 h 25"/>
                <a:gd name="T38" fmla="*/ 27 w 32"/>
                <a:gd name="T39" fmla="*/ 6 h 25"/>
                <a:gd name="T40" fmla="*/ 24 w 32"/>
                <a:gd name="T41" fmla="*/ 4 h 25"/>
                <a:gd name="T42" fmla="*/ 19 w 32"/>
                <a:gd name="T43" fmla="*/ 2 h 25"/>
                <a:gd name="T44" fmla="*/ 13 w 32"/>
                <a:gd name="T45" fmla="*/ 0 h 25"/>
                <a:gd name="T46" fmla="*/ 6 w 32"/>
                <a:gd name="T47" fmla="*/ 0 h 25"/>
                <a:gd name="T48" fmla="*/ 6 w 32"/>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5">
                  <a:moveTo>
                    <a:pt x="6" y="0"/>
                  </a:moveTo>
                  <a:lnTo>
                    <a:pt x="6" y="0"/>
                  </a:lnTo>
                  <a:lnTo>
                    <a:pt x="5" y="2"/>
                  </a:lnTo>
                  <a:lnTo>
                    <a:pt x="1" y="8"/>
                  </a:lnTo>
                  <a:lnTo>
                    <a:pt x="0" y="11"/>
                  </a:lnTo>
                  <a:lnTo>
                    <a:pt x="0" y="15"/>
                  </a:lnTo>
                  <a:lnTo>
                    <a:pt x="1" y="17"/>
                  </a:lnTo>
                  <a:lnTo>
                    <a:pt x="4" y="19"/>
                  </a:lnTo>
                  <a:lnTo>
                    <a:pt x="4" y="19"/>
                  </a:lnTo>
                  <a:lnTo>
                    <a:pt x="13" y="22"/>
                  </a:lnTo>
                  <a:lnTo>
                    <a:pt x="21" y="25"/>
                  </a:lnTo>
                  <a:lnTo>
                    <a:pt x="25" y="25"/>
                  </a:lnTo>
                  <a:lnTo>
                    <a:pt x="28" y="24"/>
                  </a:lnTo>
                  <a:lnTo>
                    <a:pt x="30" y="22"/>
                  </a:lnTo>
                  <a:lnTo>
                    <a:pt x="32" y="19"/>
                  </a:lnTo>
                  <a:lnTo>
                    <a:pt x="32" y="19"/>
                  </a:lnTo>
                  <a:lnTo>
                    <a:pt x="32" y="16"/>
                  </a:lnTo>
                  <a:lnTo>
                    <a:pt x="32" y="13"/>
                  </a:lnTo>
                  <a:lnTo>
                    <a:pt x="30" y="10"/>
                  </a:lnTo>
                  <a:lnTo>
                    <a:pt x="27" y="6"/>
                  </a:lnTo>
                  <a:lnTo>
                    <a:pt x="24" y="4"/>
                  </a:lnTo>
                  <a:lnTo>
                    <a:pt x="19" y="2"/>
                  </a:lnTo>
                  <a:lnTo>
                    <a:pt x="13" y="0"/>
                  </a:lnTo>
                  <a:lnTo>
                    <a:pt x="6" y="0"/>
                  </a:lnTo>
                  <a:lnTo>
                    <a:pt x="6"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7" name="Freeform 13">
              <a:extLst>
                <a:ext uri="{FF2B5EF4-FFF2-40B4-BE49-F238E27FC236}">
                  <a16:creationId xmlns:a16="http://schemas.microsoft.com/office/drawing/2014/main" id="{AE6FCF34-95E9-44B8-9C72-807F9A43A010}"/>
                </a:ext>
              </a:extLst>
            </p:cNvPr>
            <p:cNvSpPr>
              <a:spLocks/>
            </p:cNvSpPr>
            <p:nvPr/>
          </p:nvSpPr>
          <p:spPr bwMode="auto">
            <a:xfrm>
              <a:off x="9465547" y="4764178"/>
              <a:ext cx="6883" cy="5607"/>
            </a:xfrm>
            <a:custGeom>
              <a:avLst/>
              <a:gdLst>
                <a:gd name="T0" fmla="*/ 4 w 17"/>
                <a:gd name="T1" fmla="*/ 1 h 13"/>
                <a:gd name="T2" fmla="*/ 4 w 17"/>
                <a:gd name="T3" fmla="*/ 1 h 13"/>
                <a:gd name="T4" fmla="*/ 3 w 17"/>
                <a:gd name="T5" fmla="*/ 2 h 13"/>
                <a:gd name="T6" fmla="*/ 1 w 17"/>
                <a:gd name="T7" fmla="*/ 5 h 13"/>
                <a:gd name="T8" fmla="*/ 0 w 17"/>
                <a:gd name="T9" fmla="*/ 6 h 13"/>
                <a:gd name="T10" fmla="*/ 1 w 17"/>
                <a:gd name="T11" fmla="*/ 7 h 13"/>
                <a:gd name="T12" fmla="*/ 2 w 17"/>
                <a:gd name="T13" fmla="*/ 9 h 13"/>
                <a:gd name="T14" fmla="*/ 4 w 17"/>
                <a:gd name="T15" fmla="*/ 10 h 13"/>
                <a:gd name="T16" fmla="*/ 4 w 17"/>
                <a:gd name="T17" fmla="*/ 10 h 13"/>
                <a:gd name="T18" fmla="*/ 9 w 17"/>
                <a:gd name="T19" fmla="*/ 12 h 13"/>
                <a:gd name="T20" fmla="*/ 13 w 17"/>
                <a:gd name="T21" fmla="*/ 13 h 13"/>
                <a:gd name="T22" fmla="*/ 14 w 17"/>
                <a:gd name="T23" fmla="*/ 13 h 13"/>
                <a:gd name="T24" fmla="*/ 15 w 17"/>
                <a:gd name="T25" fmla="*/ 12 h 13"/>
                <a:gd name="T26" fmla="*/ 17 w 17"/>
                <a:gd name="T27" fmla="*/ 8 h 13"/>
                <a:gd name="T28" fmla="*/ 17 w 17"/>
                <a:gd name="T29" fmla="*/ 8 h 13"/>
                <a:gd name="T30" fmla="*/ 17 w 17"/>
                <a:gd name="T31" fmla="*/ 4 h 13"/>
                <a:gd name="T32" fmla="*/ 16 w 17"/>
                <a:gd name="T33" fmla="*/ 2 h 13"/>
                <a:gd name="T34" fmla="*/ 15 w 17"/>
                <a:gd name="T35" fmla="*/ 1 h 13"/>
                <a:gd name="T36" fmla="*/ 14 w 17"/>
                <a:gd name="T37" fmla="*/ 0 h 13"/>
                <a:gd name="T38" fmla="*/ 10 w 17"/>
                <a:gd name="T39" fmla="*/ 0 h 13"/>
                <a:gd name="T40" fmla="*/ 4 w 17"/>
                <a:gd name="T41" fmla="*/ 1 h 13"/>
                <a:gd name="T42" fmla="*/ 4 w 17"/>
                <a:gd name="T4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3">
                  <a:moveTo>
                    <a:pt x="4" y="1"/>
                  </a:moveTo>
                  <a:lnTo>
                    <a:pt x="4" y="1"/>
                  </a:lnTo>
                  <a:lnTo>
                    <a:pt x="3" y="2"/>
                  </a:lnTo>
                  <a:lnTo>
                    <a:pt x="1" y="5"/>
                  </a:lnTo>
                  <a:lnTo>
                    <a:pt x="0" y="6"/>
                  </a:lnTo>
                  <a:lnTo>
                    <a:pt x="1" y="7"/>
                  </a:lnTo>
                  <a:lnTo>
                    <a:pt x="2" y="9"/>
                  </a:lnTo>
                  <a:lnTo>
                    <a:pt x="4" y="10"/>
                  </a:lnTo>
                  <a:lnTo>
                    <a:pt x="4" y="10"/>
                  </a:lnTo>
                  <a:lnTo>
                    <a:pt x="9" y="12"/>
                  </a:lnTo>
                  <a:lnTo>
                    <a:pt x="13" y="13"/>
                  </a:lnTo>
                  <a:lnTo>
                    <a:pt x="14" y="13"/>
                  </a:lnTo>
                  <a:lnTo>
                    <a:pt x="15" y="12"/>
                  </a:lnTo>
                  <a:lnTo>
                    <a:pt x="17" y="8"/>
                  </a:lnTo>
                  <a:lnTo>
                    <a:pt x="17" y="8"/>
                  </a:lnTo>
                  <a:lnTo>
                    <a:pt x="17" y="4"/>
                  </a:lnTo>
                  <a:lnTo>
                    <a:pt x="16" y="2"/>
                  </a:lnTo>
                  <a:lnTo>
                    <a:pt x="15" y="1"/>
                  </a:lnTo>
                  <a:lnTo>
                    <a:pt x="14" y="0"/>
                  </a:lnTo>
                  <a:lnTo>
                    <a:pt x="10" y="0"/>
                  </a:lnTo>
                  <a:lnTo>
                    <a:pt x="4" y="1"/>
                  </a:lnTo>
                  <a:lnTo>
                    <a:pt x="4"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8" name="Freeform 14">
              <a:extLst>
                <a:ext uri="{FF2B5EF4-FFF2-40B4-BE49-F238E27FC236}">
                  <a16:creationId xmlns:a16="http://schemas.microsoft.com/office/drawing/2014/main" id="{AA32BF80-8401-471E-BACA-91C09F65ED49}"/>
                </a:ext>
              </a:extLst>
            </p:cNvPr>
            <p:cNvSpPr>
              <a:spLocks/>
            </p:cNvSpPr>
            <p:nvPr/>
          </p:nvSpPr>
          <p:spPr bwMode="auto">
            <a:xfrm>
              <a:off x="9382935" y="4777261"/>
              <a:ext cx="25815" cy="13083"/>
            </a:xfrm>
            <a:custGeom>
              <a:avLst/>
              <a:gdLst>
                <a:gd name="T0" fmla="*/ 28 w 59"/>
                <a:gd name="T1" fmla="*/ 0 h 25"/>
                <a:gd name="T2" fmla="*/ 28 w 59"/>
                <a:gd name="T3" fmla="*/ 0 h 25"/>
                <a:gd name="T4" fmla="*/ 18 w 59"/>
                <a:gd name="T5" fmla="*/ 2 h 25"/>
                <a:gd name="T6" fmla="*/ 9 w 59"/>
                <a:gd name="T7" fmla="*/ 5 h 25"/>
                <a:gd name="T8" fmla="*/ 5 w 59"/>
                <a:gd name="T9" fmla="*/ 7 h 25"/>
                <a:gd name="T10" fmla="*/ 2 w 59"/>
                <a:gd name="T11" fmla="*/ 9 h 25"/>
                <a:gd name="T12" fmla="*/ 2 w 59"/>
                <a:gd name="T13" fmla="*/ 9 h 25"/>
                <a:gd name="T14" fmla="*/ 0 w 59"/>
                <a:gd name="T15" fmla="*/ 11 h 25"/>
                <a:gd name="T16" fmla="*/ 0 w 59"/>
                <a:gd name="T17" fmla="*/ 14 h 25"/>
                <a:gd name="T18" fmla="*/ 0 w 59"/>
                <a:gd name="T19" fmla="*/ 17 h 25"/>
                <a:gd name="T20" fmla="*/ 1 w 59"/>
                <a:gd name="T21" fmla="*/ 20 h 25"/>
                <a:gd name="T22" fmla="*/ 3 w 59"/>
                <a:gd name="T23" fmla="*/ 23 h 25"/>
                <a:gd name="T24" fmla="*/ 6 w 59"/>
                <a:gd name="T25" fmla="*/ 25 h 25"/>
                <a:gd name="T26" fmla="*/ 10 w 59"/>
                <a:gd name="T27" fmla="*/ 25 h 25"/>
                <a:gd name="T28" fmla="*/ 14 w 59"/>
                <a:gd name="T29" fmla="*/ 25 h 25"/>
                <a:gd name="T30" fmla="*/ 14 w 59"/>
                <a:gd name="T31" fmla="*/ 25 h 25"/>
                <a:gd name="T32" fmla="*/ 21 w 59"/>
                <a:gd name="T33" fmla="*/ 22 h 25"/>
                <a:gd name="T34" fmla="*/ 27 w 59"/>
                <a:gd name="T35" fmla="*/ 21 h 25"/>
                <a:gd name="T36" fmla="*/ 32 w 59"/>
                <a:gd name="T37" fmla="*/ 21 h 25"/>
                <a:gd name="T38" fmla="*/ 38 w 59"/>
                <a:gd name="T39" fmla="*/ 22 h 25"/>
                <a:gd name="T40" fmla="*/ 38 w 59"/>
                <a:gd name="T41" fmla="*/ 22 h 25"/>
                <a:gd name="T42" fmla="*/ 45 w 59"/>
                <a:gd name="T43" fmla="*/ 23 h 25"/>
                <a:gd name="T44" fmla="*/ 51 w 59"/>
                <a:gd name="T45" fmla="*/ 22 h 25"/>
                <a:gd name="T46" fmla="*/ 55 w 59"/>
                <a:gd name="T47" fmla="*/ 20 h 25"/>
                <a:gd name="T48" fmla="*/ 58 w 59"/>
                <a:gd name="T49" fmla="*/ 17 h 25"/>
                <a:gd name="T50" fmla="*/ 58 w 59"/>
                <a:gd name="T51" fmla="*/ 17 h 25"/>
                <a:gd name="T52" fmla="*/ 59 w 59"/>
                <a:gd name="T53" fmla="*/ 13 h 25"/>
                <a:gd name="T54" fmla="*/ 58 w 59"/>
                <a:gd name="T55" fmla="*/ 11 h 25"/>
                <a:gd name="T56" fmla="*/ 57 w 59"/>
                <a:gd name="T57" fmla="*/ 9 h 25"/>
                <a:gd name="T58" fmla="*/ 53 w 59"/>
                <a:gd name="T59" fmla="*/ 6 h 25"/>
                <a:gd name="T60" fmla="*/ 46 w 59"/>
                <a:gd name="T61" fmla="*/ 5 h 25"/>
                <a:gd name="T62" fmla="*/ 46 w 59"/>
                <a:gd name="T63" fmla="*/ 5 h 25"/>
                <a:gd name="T64" fmla="*/ 39 w 59"/>
                <a:gd name="T65" fmla="*/ 3 h 25"/>
                <a:gd name="T66" fmla="*/ 36 w 59"/>
                <a:gd name="T67" fmla="*/ 2 h 25"/>
                <a:gd name="T68" fmla="*/ 33 w 59"/>
                <a:gd name="T69" fmla="*/ 0 h 25"/>
                <a:gd name="T70" fmla="*/ 28 w 59"/>
                <a:gd name="T71" fmla="*/ 0 h 25"/>
                <a:gd name="T72" fmla="*/ 28 w 59"/>
                <a:gd name="T7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5">
                  <a:moveTo>
                    <a:pt x="28" y="0"/>
                  </a:moveTo>
                  <a:lnTo>
                    <a:pt x="28" y="0"/>
                  </a:lnTo>
                  <a:lnTo>
                    <a:pt x="18" y="2"/>
                  </a:lnTo>
                  <a:lnTo>
                    <a:pt x="9" y="5"/>
                  </a:lnTo>
                  <a:lnTo>
                    <a:pt x="5" y="7"/>
                  </a:lnTo>
                  <a:lnTo>
                    <a:pt x="2" y="9"/>
                  </a:lnTo>
                  <a:lnTo>
                    <a:pt x="2" y="9"/>
                  </a:lnTo>
                  <a:lnTo>
                    <a:pt x="0" y="11"/>
                  </a:lnTo>
                  <a:lnTo>
                    <a:pt x="0" y="14"/>
                  </a:lnTo>
                  <a:lnTo>
                    <a:pt x="0" y="17"/>
                  </a:lnTo>
                  <a:lnTo>
                    <a:pt x="1" y="20"/>
                  </a:lnTo>
                  <a:lnTo>
                    <a:pt x="3" y="23"/>
                  </a:lnTo>
                  <a:lnTo>
                    <a:pt x="6" y="25"/>
                  </a:lnTo>
                  <a:lnTo>
                    <a:pt x="10" y="25"/>
                  </a:lnTo>
                  <a:lnTo>
                    <a:pt x="14" y="25"/>
                  </a:lnTo>
                  <a:lnTo>
                    <a:pt x="14" y="25"/>
                  </a:lnTo>
                  <a:lnTo>
                    <a:pt x="21" y="22"/>
                  </a:lnTo>
                  <a:lnTo>
                    <a:pt x="27" y="21"/>
                  </a:lnTo>
                  <a:lnTo>
                    <a:pt x="32" y="21"/>
                  </a:lnTo>
                  <a:lnTo>
                    <a:pt x="38" y="22"/>
                  </a:lnTo>
                  <a:lnTo>
                    <a:pt x="38" y="22"/>
                  </a:lnTo>
                  <a:lnTo>
                    <a:pt x="45" y="23"/>
                  </a:lnTo>
                  <a:lnTo>
                    <a:pt x="51" y="22"/>
                  </a:lnTo>
                  <a:lnTo>
                    <a:pt x="55" y="20"/>
                  </a:lnTo>
                  <a:lnTo>
                    <a:pt x="58" y="17"/>
                  </a:lnTo>
                  <a:lnTo>
                    <a:pt x="58" y="17"/>
                  </a:lnTo>
                  <a:lnTo>
                    <a:pt x="59" y="13"/>
                  </a:lnTo>
                  <a:lnTo>
                    <a:pt x="58" y="11"/>
                  </a:lnTo>
                  <a:lnTo>
                    <a:pt x="57" y="9"/>
                  </a:lnTo>
                  <a:lnTo>
                    <a:pt x="53" y="6"/>
                  </a:lnTo>
                  <a:lnTo>
                    <a:pt x="46" y="5"/>
                  </a:lnTo>
                  <a:lnTo>
                    <a:pt x="46" y="5"/>
                  </a:lnTo>
                  <a:lnTo>
                    <a:pt x="39" y="3"/>
                  </a:lnTo>
                  <a:lnTo>
                    <a:pt x="36" y="2"/>
                  </a:lnTo>
                  <a:lnTo>
                    <a:pt x="33" y="0"/>
                  </a:lnTo>
                  <a:lnTo>
                    <a:pt x="28" y="0"/>
                  </a:lnTo>
                  <a:lnTo>
                    <a:pt x="28"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39" name="Freeform 15">
              <a:extLst>
                <a:ext uri="{FF2B5EF4-FFF2-40B4-BE49-F238E27FC236}">
                  <a16:creationId xmlns:a16="http://schemas.microsoft.com/office/drawing/2014/main" id="{A988CC31-1405-402F-B33E-A49842EFFB18}"/>
                </a:ext>
              </a:extLst>
            </p:cNvPr>
            <p:cNvSpPr>
              <a:spLocks/>
            </p:cNvSpPr>
            <p:nvPr/>
          </p:nvSpPr>
          <p:spPr bwMode="auto">
            <a:xfrm>
              <a:off x="9604950" y="4870702"/>
              <a:ext cx="43026" cy="61671"/>
            </a:xfrm>
            <a:custGeom>
              <a:avLst/>
              <a:gdLst>
                <a:gd name="T0" fmla="*/ 0 w 102"/>
                <a:gd name="T1" fmla="*/ 6 h 133"/>
                <a:gd name="T2" fmla="*/ 1 w 102"/>
                <a:gd name="T3" fmla="*/ 20 h 133"/>
                <a:gd name="T4" fmla="*/ 4 w 102"/>
                <a:gd name="T5" fmla="*/ 36 h 133"/>
                <a:gd name="T6" fmla="*/ 6 w 102"/>
                <a:gd name="T7" fmla="*/ 39 h 133"/>
                <a:gd name="T8" fmla="*/ 11 w 102"/>
                <a:gd name="T9" fmla="*/ 44 h 133"/>
                <a:gd name="T10" fmla="*/ 12 w 102"/>
                <a:gd name="T11" fmla="*/ 62 h 133"/>
                <a:gd name="T12" fmla="*/ 16 w 102"/>
                <a:gd name="T13" fmla="*/ 67 h 133"/>
                <a:gd name="T14" fmla="*/ 19 w 102"/>
                <a:gd name="T15" fmla="*/ 70 h 133"/>
                <a:gd name="T16" fmla="*/ 31 w 102"/>
                <a:gd name="T17" fmla="*/ 86 h 133"/>
                <a:gd name="T18" fmla="*/ 43 w 102"/>
                <a:gd name="T19" fmla="*/ 107 h 133"/>
                <a:gd name="T20" fmla="*/ 48 w 102"/>
                <a:gd name="T21" fmla="*/ 115 h 133"/>
                <a:gd name="T22" fmla="*/ 65 w 102"/>
                <a:gd name="T23" fmla="*/ 129 h 133"/>
                <a:gd name="T24" fmla="*/ 73 w 102"/>
                <a:gd name="T25" fmla="*/ 132 h 133"/>
                <a:gd name="T26" fmla="*/ 80 w 102"/>
                <a:gd name="T27" fmla="*/ 133 h 133"/>
                <a:gd name="T28" fmla="*/ 92 w 102"/>
                <a:gd name="T29" fmla="*/ 132 h 133"/>
                <a:gd name="T30" fmla="*/ 99 w 102"/>
                <a:gd name="T31" fmla="*/ 128 h 133"/>
                <a:gd name="T32" fmla="*/ 100 w 102"/>
                <a:gd name="T33" fmla="*/ 126 h 133"/>
                <a:gd name="T34" fmla="*/ 102 w 102"/>
                <a:gd name="T35" fmla="*/ 111 h 133"/>
                <a:gd name="T36" fmla="*/ 99 w 102"/>
                <a:gd name="T37" fmla="*/ 102 h 133"/>
                <a:gd name="T38" fmla="*/ 91 w 102"/>
                <a:gd name="T39" fmla="*/ 94 h 133"/>
                <a:gd name="T40" fmla="*/ 73 w 102"/>
                <a:gd name="T41" fmla="*/ 80 h 133"/>
                <a:gd name="T42" fmla="*/ 63 w 102"/>
                <a:gd name="T43" fmla="*/ 69 h 133"/>
                <a:gd name="T44" fmla="*/ 60 w 102"/>
                <a:gd name="T45" fmla="*/ 65 h 133"/>
                <a:gd name="T46" fmla="*/ 53 w 102"/>
                <a:gd name="T47" fmla="*/ 49 h 133"/>
                <a:gd name="T48" fmla="*/ 49 w 102"/>
                <a:gd name="T49" fmla="*/ 44 h 133"/>
                <a:gd name="T50" fmla="*/ 43 w 102"/>
                <a:gd name="T51" fmla="*/ 41 h 133"/>
                <a:gd name="T52" fmla="*/ 36 w 102"/>
                <a:gd name="T53" fmla="*/ 38 h 133"/>
                <a:gd name="T54" fmla="*/ 26 w 102"/>
                <a:gd name="T55" fmla="*/ 32 h 133"/>
                <a:gd name="T56" fmla="*/ 20 w 102"/>
                <a:gd name="T57" fmla="*/ 25 h 133"/>
                <a:gd name="T58" fmla="*/ 19 w 102"/>
                <a:gd name="T59" fmla="*/ 20 h 133"/>
                <a:gd name="T60" fmla="*/ 10 w 102"/>
                <a:gd name="T61" fmla="*/ 3 h 133"/>
                <a:gd name="T62" fmla="*/ 4 w 102"/>
                <a:gd name="T63" fmla="*/ 0 h 133"/>
                <a:gd name="T64" fmla="*/ 0 w 102"/>
                <a:gd name="T65" fmla="*/ 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133">
                  <a:moveTo>
                    <a:pt x="0" y="6"/>
                  </a:moveTo>
                  <a:lnTo>
                    <a:pt x="0" y="6"/>
                  </a:lnTo>
                  <a:lnTo>
                    <a:pt x="0" y="10"/>
                  </a:lnTo>
                  <a:lnTo>
                    <a:pt x="1" y="20"/>
                  </a:lnTo>
                  <a:lnTo>
                    <a:pt x="2" y="32"/>
                  </a:lnTo>
                  <a:lnTo>
                    <a:pt x="4" y="36"/>
                  </a:lnTo>
                  <a:lnTo>
                    <a:pt x="6" y="39"/>
                  </a:lnTo>
                  <a:lnTo>
                    <a:pt x="6" y="39"/>
                  </a:lnTo>
                  <a:lnTo>
                    <a:pt x="9" y="41"/>
                  </a:lnTo>
                  <a:lnTo>
                    <a:pt x="11" y="44"/>
                  </a:lnTo>
                  <a:lnTo>
                    <a:pt x="11" y="53"/>
                  </a:lnTo>
                  <a:lnTo>
                    <a:pt x="12" y="62"/>
                  </a:lnTo>
                  <a:lnTo>
                    <a:pt x="14" y="65"/>
                  </a:lnTo>
                  <a:lnTo>
                    <a:pt x="16" y="67"/>
                  </a:lnTo>
                  <a:lnTo>
                    <a:pt x="16" y="67"/>
                  </a:lnTo>
                  <a:lnTo>
                    <a:pt x="19" y="70"/>
                  </a:lnTo>
                  <a:lnTo>
                    <a:pt x="23" y="74"/>
                  </a:lnTo>
                  <a:lnTo>
                    <a:pt x="31" y="86"/>
                  </a:lnTo>
                  <a:lnTo>
                    <a:pt x="38" y="98"/>
                  </a:lnTo>
                  <a:lnTo>
                    <a:pt x="43" y="107"/>
                  </a:lnTo>
                  <a:lnTo>
                    <a:pt x="43" y="107"/>
                  </a:lnTo>
                  <a:lnTo>
                    <a:pt x="48" y="115"/>
                  </a:lnTo>
                  <a:lnTo>
                    <a:pt x="56" y="122"/>
                  </a:lnTo>
                  <a:lnTo>
                    <a:pt x="65" y="129"/>
                  </a:lnTo>
                  <a:lnTo>
                    <a:pt x="69" y="131"/>
                  </a:lnTo>
                  <a:lnTo>
                    <a:pt x="73" y="132"/>
                  </a:lnTo>
                  <a:lnTo>
                    <a:pt x="73" y="132"/>
                  </a:lnTo>
                  <a:lnTo>
                    <a:pt x="80" y="133"/>
                  </a:lnTo>
                  <a:lnTo>
                    <a:pt x="88" y="133"/>
                  </a:lnTo>
                  <a:lnTo>
                    <a:pt x="92" y="132"/>
                  </a:lnTo>
                  <a:lnTo>
                    <a:pt x="97" y="130"/>
                  </a:lnTo>
                  <a:lnTo>
                    <a:pt x="99" y="128"/>
                  </a:lnTo>
                  <a:lnTo>
                    <a:pt x="100" y="126"/>
                  </a:lnTo>
                  <a:lnTo>
                    <a:pt x="100" y="126"/>
                  </a:lnTo>
                  <a:lnTo>
                    <a:pt x="102" y="119"/>
                  </a:lnTo>
                  <a:lnTo>
                    <a:pt x="102" y="111"/>
                  </a:lnTo>
                  <a:lnTo>
                    <a:pt x="101" y="106"/>
                  </a:lnTo>
                  <a:lnTo>
                    <a:pt x="99" y="102"/>
                  </a:lnTo>
                  <a:lnTo>
                    <a:pt x="96" y="98"/>
                  </a:lnTo>
                  <a:lnTo>
                    <a:pt x="91" y="94"/>
                  </a:lnTo>
                  <a:lnTo>
                    <a:pt x="91" y="94"/>
                  </a:lnTo>
                  <a:lnTo>
                    <a:pt x="73" y="80"/>
                  </a:lnTo>
                  <a:lnTo>
                    <a:pt x="66" y="73"/>
                  </a:lnTo>
                  <a:lnTo>
                    <a:pt x="63" y="69"/>
                  </a:lnTo>
                  <a:lnTo>
                    <a:pt x="60" y="65"/>
                  </a:lnTo>
                  <a:lnTo>
                    <a:pt x="60" y="65"/>
                  </a:lnTo>
                  <a:lnTo>
                    <a:pt x="56" y="56"/>
                  </a:lnTo>
                  <a:lnTo>
                    <a:pt x="53" y="49"/>
                  </a:lnTo>
                  <a:lnTo>
                    <a:pt x="51" y="46"/>
                  </a:lnTo>
                  <a:lnTo>
                    <a:pt x="49" y="44"/>
                  </a:lnTo>
                  <a:lnTo>
                    <a:pt x="47" y="42"/>
                  </a:lnTo>
                  <a:lnTo>
                    <a:pt x="43" y="41"/>
                  </a:lnTo>
                  <a:lnTo>
                    <a:pt x="43" y="41"/>
                  </a:lnTo>
                  <a:lnTo>
                    <a:pt x="36" y="38"/>
                  </a:lnTo>
                  <a:lnTo>
                    <a:pt x="29" y="34"/>
                  </a:lnTo>
                  <a:lnTo>
                    <a:pt x="26" y="32"/>
                  </a:lnTo>
                  <a:lnTo>
                    <a:pt x="23" y="29"/>
                  </a:lnTo>
                  <a:lnTo>
                    <a:pt x="20" y="25"/>
                  </a:lnTo>
                  <a:lnTo>
                    <a:pt x="19" y="20"/>
                  </a:lnTo>
                  <a:lnTo>
                    <a:pt x="19" y="20"/>
                  </a:lnTo>
                  <a:lnTo>
                    <a:pt x="15" y="11"/>
                  </a:lnTo>
                  <a:lnTo>
                    <a:pt x="10" y="3"/>
                  </a:lnTo>
                  <a:lnTo>
                    <a:pt x="6" y="1"/>
                  </a:lnTo>
                  <a:lnTo>
                    <a:pt x="4" y="0"/>
                  </a:lnTo>
                  <a:lnTo>
                    <a:pt x="2" y="2"/>
                  </a:lnTo>
                  <a:lnTo>
                    <a:pt x="0" y="6"/>
                  </a:lnTo>
                  <a:lnTo>
                    <a:pt x="0" y="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0" name="Freeform 16">
              <a:extLst>
                <a:ext uri="{FF2B5EF4-FFF2-40B4-BE49-F238E27FC236}">
                  <a16:creationId xmlns:a16="http://schemas.microsoft.com/office/drawing/2014/main" id="{76F9B4AF-08C5-4E31-8C14-F5E1E0BAE206}"/>
                </a:ext>
              </a:extLst>
            </p:cNvPr>
            <p:cNvSpPr>
              <a:spLocks/>
            </p:cNvSpPr>
            <p:nvPr/>
          </p:nvSpPr>
          <p:spPr bwMode="auto">
            <a:xfrm>
              <a:off x="9660023" y="4921158"/>
              <a:ext cx="29258" cy="28033"/>
            </a:xfrm>
            <a:custGeom>
              <a:avLst/>
              <a:gdLst>
                <a:gd name="T0" fmla="*/ 26 w 67"/>
                <a:gd name="T1" fmla="*/ 12 h 61"/>
                <a:gd name="T2" fmla="*/ 26 w 67"/>
                <a:gd name="T3" fmla="*/ 12 h 61"/>
                <a:gd name="T4" fmla="*/ 24 w 67"/>
                <a:gd name="T5" fmla="*/ 10 h 61"/>
                <a:gd name="T6" fmla="*/ 19 w 67"/>
                <a:gd name="T7" fmla="*/ 6 h 61"/>
                <a:gd name="T8" fmla="*/ 11 w 67"/>
                <a:gd name="T9" fmla="*/ 1 h 61"/>
                <a:gd name="T10" fmla="*/ 8 w 67"/>
                <a:gd name="T11" fmla="*/ 0 h 61"/>
                <a:gd name="T12" fmla="*/ 4 w 67"/>
                <a:gd name="T13" fmla="*/ 0 h 61"/>
                <a:gd name="T14" fmla="*/ 4 w 67"/>
                <a:gd name="T15" fmla="*/ 0 h 61"/>
                <a:gd name="T16" fmla="*/ 2 w 67"/>
                <a:gd name="T17" fmla="*/ 1 h 61"/>
                <a:gd name="T18" fmla="*/ 1 w 67"/>
                <a:gd name="T19" fmla="*/ 5 h 61"/>
                <a:gd name="T20" fmla="*/ 0 w 67"/>
                <a:gd name="T21" fmla="*/ 8 h 61"/>
                <a:gd name="T22" fmla="*/ 1 w 67"/>
                <a:gd name="T23" fmla="*/ 12 h 61"/>
                <a:gd name="T24" fmla="*/ 3 w 67"/>
                <a:gd name="T25" fmla="*/ 16 h 61"/>
                <a:gd name="T26" fmla="*/ 5 w 67"/>
                <a:gd name="T27" fmla="*/ 20 h 61"/>
                <a:gd name="T28" fmla="*/ 8 w 67"/>
                <a:gd name="T29" fmla="*/ 23 h 61"/>
                <a:gd name="T30" fmla="*/ 10 w 67"/>
                <a:gd name="T31" fmla="*/ 25 h 61"/>
                <a:gd name="T32" fmla="*/ 10 w 67"/>
                <a:gd name="T33" fmla="*/ 25 h 61"/>
                <a:gd name="T34" fmla="*/ 17 w 67"/>
                <a:gd name="T35" fmla="*/ 29 h 61"/>
                <a:gd name="T36" fmla="*/ 24 w 67"/>
                <a:gd name="T37" fmla="*/ 35 h 61"/>
                <a:gd name="T38" fmla="*/ 30 w 67"/>
                <a:gd name="T39" fmla="*/ 41 h 61"/>
                <a:gd name="T40" fmla="*/ 34 w 67"/>
                <a:gd name="T41" fmla="*/ 46 h 61"/>
                <a:gd name="T42" fmla="*/ 34 w 67"/>
                <a:gd name="T43" fmla="*/ 46 h 61"/>
                <a:gd name="T44" fmla="*/ 37 w 67"/>
                <a:gd name="T45" fmla="*/ 50 h 61"/>
                <a:gd name="T46" fmla="*/ 42 w 67"/>
                <a:gd name="T47" fmla="*/ 53 h 61"/>
                <a:gd name="T48" fmla="*/ 47 w 67"/>
                <a:gd name="T49" fmla="*/ 55 h 61"/>
                <a:gd name="T50" fmla="*/ 51 w 67"/>
                <a:gd name="T51" fmla="*/ 58 h 61"/>
                <a:gd name="T52" fmla="*/ 51 w 67"/>
                <a:gd name="T53" fmla="*/ 58 h 61"/>
                <a:gd name="T54" fmla="*/ 55 w 67"/>
                <a:gd name="T55" fmla="*/ 60 h 61"/>
                <a:gd name="T56" fmla="*/ 59 w 67"/>
                <a:gd name="T57" fmla="*/ 61 h 61"/>
                <a:gd name="T58" fmla="*/ 64 w 67"/>
                <a:gd name="T59" fmla="*/ 61 h 61"/>
                <a:gd name="T60" fmla="*/ 65 w 67"/>
                <a:gd name="T61" fmla="*/ 60 h 61"/>
                <a:gd name="T62" fmla="*/ 67 w 67"/>
                <a:gd name="T63" fmla="*/ 59 h 61"/>
                <a:gd name="T64" fmla="*/ 67 w 67"/>
                <a:gd name="T65" fmla="*/ 59 h 61"/>
                <a:gd name="T66" fmla="*/ 67 w 67"/>
                <a:gd name="T67" fmla="*/ 58 h 61"/>
                <a:gd name="T68" fmla="*/ 67 w 67"/>
                <a:gd name="T69" fmla="*/ 57 h 61"/>
                <a:gd name="T70" fmla="*/ 65 w 67"/>
                <a:gd name="T71" fmla="*/ 55 h 61"/>
                <a:gd name="T72" fmla="*/ 62 w 67"/>
                <a:gd name="T73" fmla="*/ 52 h 61"/>
                <a:gd name="T74" fmla="*/ 59 w 67"/>
                <a:gd name="T75" fmla="*/ 48 h 61"/>
                <a:gd name="T76" fmla="*/ 59 w 67"/>
                <a:gd name="T77" fmla="*/ 48 h 61"/>
                <a:gd name="T78" fmla="*/ 56 w 67"/>
                <a:gd name="T79" fmla="*/ 41 h 61"/>
                <a:gd name="T80" fmla="*/ 48 w 67"/>
                <a:gd name="T81" fmla="*/ 32 h 61"/>
                <a:gd name="T82" fmla="*/ 38 w 67"/>
                <a:gd name="T83" fmla="*/ 22 h 61"/>
                <a:gd name="T84" fmla="*/ 26 w 67"/>
                <a:gd name="T85" fmla="*/ 12 h 61"/>
                <a:gd name="T86" fmla="*/ 26 w 67"/>
                <a:gd name="T87"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1">
                  <a:moveTo>
                    <a:pt x="26" y="12"/>
                  </a:moveTo>
                  <a:lnTo>
                    <a:pt x="26" y="12"/>
                  </a:lnTo>
                  <a:lnTo>
                    <a:pt x="24" y="10"/>
                  </a:lnTo>
                  <a:lnTo>
                    <a:pt x="19" y="6"/>
                  </a:lnTo>
                  <a:lnTo>
                    <a:pt x="11" y="1"/>
                  </a:lnTo>
                  <a:lnTo>
                    <a:pt x="8" y="0"/>
                  </a:lnTo>
                  <a:lnTo>
                    <a:pt x="4" y="0"/>
                  </a:lnTo>
                  <a:lnTo>
                    <a:pt x="4" y="0"/>
                  </a:lnTo>
                  <a:lnTo>
                    <a:pt x="2" y="1"/>
                  </a:lnTo>
                  <a:lnTo>
                    <a:pt x="1" y="5"/>
                  </a:lnTo>
                  <a:lnTo>
                    <a:pt x="0" y="8"/>
                  </a:lnTo>
                  <a:lnTo>
                    <a:pt x="1" y="12"/>
                  </a:lnTo>
                  <a:lnTo>
                    <a:pt x="3" y="16"/>
                  </a:lnTo>
                  <a:lnTo>
                    <a:pt x="5" y="20"/>
                  </a:lnTo>
                  <a:lnTo>
                    <a:pt x="8" y="23"/>
                  </a:lnTo>
                  <a:lnTo>
                    <a:pt x="10" y="25"/>
                  </a:lnTo>
                  <a:lnTo>
                    <a:pt x="10" y="25"/>
                  </a:lnTo>
                  <a:lnTo>
                    <a:pt x="17" y="29"/>
                  </a:lnTo>
                  <a:lnTo>
                    <a:pt x="24" y="35"/>
                  </a:lnTo>
                  <a:lnTo>
                    <a:pt x="30" y="41"/>
                  </a:lnTo>
                  <a:lnTo>
                    <a:pt x="34" y="46"/>
                  </a:lnTo>
                  <a:lnTo>
                    <a:pt x="34" y="46"/>
                  </a:lnTo>
                  <a:lnTo>
                    <a:pt x="37" y="50"/>
                  </a:lnTo>
                  <a:lnTo>
                    <a:pt x="42" y="53"/>
                  </a:lnTo>
                  <a:lnTo>
                    <a:pt x="47" y="55"/>
                  </a:lnTo>
                  <a:lnTo>
                    <a:pt x="51" y="58"/>
                  </a:lnTo>
                  <a:lnTo>
                    <a:pt x="51" y="58"/>
                  </a:lnTo>
                  <a:lnTo>
                    <a:pt x="55" y="60"/>
                  </a:lnTo>
                  <a:lnTo>
                    <a:pt x="59" y="61"/>
                  </a:lnTo>
                  <a:lnTo>
                    <a:pt x="64" y="61"/>
                  </a:lnTo>
                  <a:lnTo>
                    <a:pt x="65" y="60"/>
                  </a:lnTo>
                  <a:lnTo>
                    <a:pt x="67" y="59"/>
                  </a:lnTo>
                  <a:lnTo>
                    <a:pt x="67" y="59"/>
                  </a:lnTo>
                  <a:lnTo>
                    <a:pt x="67" y="58"/>
                  </a:lnTo>
                  <a:lnTo>
                    <a:pt x="67" y="57"/>
                  </a:lnTo>
                  <a:lnTo>
                    <a:pt x="65" y="55"/>
                  </a:lnTo>
                  <a:lnTo>
                    <a:pt x="62" y="52"/>
                  </a:lnTo>
                  <a:lnTo>
                    <a:pt x="59" y="48"/>
                  </a:lnTo>
                  <a:lnTo>
                    <a:pt x="59" y="48"/>
                  </a:lnTo>
                  <a:lnTo>
                    <a:pt x="56" y="41"/>
                  </a:lnTo>
                  <a:lnTo>
                    <a:pt x="48" y="32"/>
                  </a:lnTo>
                  <a:lnTo>
                    <a:pt x="38" y="22"/>
                  </a:lnTo>
                  <a:lnTo>
                    <a:pt x="26" y="12"/>
                  </a:lnTo>
                  <a:lnTo>
                    <a:pt x="26" y="1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1" name="Freeform 17">
              <a:extLst>
                <a:ext uri="{FF2B5EF4-FFF2-40B4-BE49-F238E27FC236}">
                  <a16:creationId xmlns:a16="http://schemas.microsoft.com/office/drawing/2014/main" id="{A8F91FE9-661C-424E-9F10-DFE74BDAE484}"/>
                </a:ext>
              </a:extLst>
            </p:cNvPr>
            <p:cNvSpPr>
              <a:spLocks/>
            </p:cNvSpPr>
            <p:nvPr/>
          </p:nvSpPr>
          <p:spPr bwMode="auto">
            <a:xfrm>
              <a:off x="9715095" y="4949189"/>
              <a:ext cx="43026" cy="33638"/>
            </a:xfrm>
            <a:custGeom>
              <a:avLst/>
              <a:gdLst>
                <a:gd name="T0" fmla="*/ 52 w 101"/>
                <a:gd name="T1" fmla="*/ 24 h 74"/>
                <a:gd name="T2" fmla="*/ 52 w 101"/>
                <a:gd name="T3" fmla="*/ 24 h 74"/>
                <a:gd name="T4" fmla="*/ 44 w 101"/>
                <a:gd name="T5" fmla="*/ 20 h 74"/>
                <a:gd name="T6" fmla="*/ 37 w 101"/>
                <a:gd name="T7" fmla="*/ 16 h 74"/>
                <a:gd name="T8" fmla="*/ 30 w 101"/>
                <a:gd name="T9" fmla="*/ 11 h 74"/>
                <a:gd name="T10" fmla="*/ 30 w 101"/>
                <a:gd name="T11" fmla="*/ 11 h 74"/>
                <a:gd name="T12" fmla="*/ 26 w 101"/>
                <a:gd name="T13" fmla="*/ 7 h 74"/>
                <a:gd name="T14" fmla="*/ 23 w 101"/>
                <a:gd name="T15" fmla="*/ 3 h 74"/>
                <a:gd name="T16" fmla="*/ 19 w 101"/>
                <a:gd name="T17" fmla="*/ 1 h 74"/>
                <a:gd name="T18" fmla="*/ 9 w 101"/>
                <a:gd name="T19" fmla="*/ 0 h 74"/>
                <a:gd name="T20" fmla="*/ 9 w 101"/>
                <a:gd name="T21" fmla="*/ 0 h 74"/>
                <a:gd name="T22" fmla="*/ 4 w 101"/>
                <a:gd name="T23" fmla="*/ 0 h 74"/>
                <a:gd name="T24" fmla="*/ 1 w 101"/>
                <a:gd name="T25" fmla="*/ 2 h 74"/>
                <a:gd name="T26" fmla="*/ 0 w 101"/>
                <a:gd name="T27" fmla="*/ 5 h 74"/>
                <a:gd name="T28" fmla="*/ 0 w 101"/>
                <a:gd name="T29" fmla="*/ 9 h 74"/>
                <a:gd name="T30" fmla="*/ 1 w 101"/>
                <a:gd name="T31" fmla="*/ 14 h 74"/>
                <a:gd name="T32" fmla="*/ 3 w 101"/>
                <a:gd name="T33" fmla="*/ 18 h 74"/>
                <a:gd name="T34" fmla="*/ 6 w 101"/>
                <a:gd name="T35" fmla="*/ 22 h 74"/>
                <a:gd name="T36" fmla="*/ 9 w 101"/>
                <a:gd name="T37" fmla="*/ 25 h 74"/>
                <a:gd name="T38" fmla="*/ 9 w 101"/>
                <a:gd name="T39" fmla="*/ 25 h 74"/>
                <a:gd name="T40" fmla="*/ 20 w 101"/>
                <a:gd name="T41" fmla="*/ 31 h 74"/>
                <a:gd name="T42" fmla="*/ 32 w 101"/>
                <a:gd name="T43" fmla="*/ 41 h 74"/>
                <a:gd name="T44" fmla="*/ 43 w 101"/>
                <a:gd name="T45" fmla="*/ 49 h 74"/>
                <a:gd name="T46" fmla="*/ 51 w 101"/>
                <a:gd name="T47" fmla="*/ 54 h 74"/>
                <a:gd name="T48" fmla="*/ 51 w 101"/>
                <a:gd name="T49" fmla="*/ 54 h 74"/>
                <a:gd name="T50" fmla="*/ 66 w 101"/>
                <a:gd name="T51" fmla="*/ 60 h 74"/>
                <a:gd name="T52" fmla="*/ 74 w 101"/>
                <a:gd name="T53" fmla="*/ 64 h 74"/>
                <a:gd name="T54" fmla="*/ 81 w 101"/>
                <a:gd name="T55" fmla="*/ 68 h 74"/>
                <a:gd name="T56" fmla="*/ 81 w 101"/>
                <a:gd name="T57" fmla="*/ 68 h 74"/>
                <a:gd name="T58" fmla="*/ 84 w 101"/>
                <a:gd name="T59" fmla="*/ 71 h 74"/>
                <a:gd name="T60" fmla="*/ 87 w 101"/>
                <a:gd name="T61" fmla="*/ 72 h 74"/>
                <a:gd name="T62" fmla="*/ 91 w 101"/>
                <a:gd name="T63" fmla="*/ 73 h 74"/>
                <a:gd name="T64" fmla="*/ 94 w 101"/>
                <a:gd name="T65" fmla="*/ 74 h 74"/>
                <a:gd name="T66" fmla="*/ 97 w 101"/>
                <a:gd name="T67" fmla="*/ 73 h 74"/>
                <a:gd name="T68" fmla="*/ 99 w 101"/>
                <a:gd name="T69" fmla="*/ 72 h 74"/>
                <a:gd name="T70" fmla="*/ 101 w 101"/>
                <a:gd name="T71" fmla="*/ 71 h 74"/>
                <a:gd name="T72" fmla="*/ 101 w 101"/>
                <a:gd name="T73" fmla="*/ 68 h 74"/>
                <a:gd name="T74" fmla="*/ 101 w 101"/>
                <a:gd name="T75" fmla="*/ 68 h 74"/>
                <a:gd name="T76" fmla="*/ 101 w 101"/>
                <a:gd name="T77" fmla="*/ 65 h 74"/>
                <a:gd name="T78" fmla="*/ 99 w 101"/>
                <a:gd name="T79" fmla="*/ 62 h 74"/>
                <a:gd name="T80" fmla="*/ 87 w 101"/>
                <a:gd name="T81" fmla="*/ 52 h 74"/>
                <a:gd name="T82" fmla="*/ 87 w 101"/>
                <a:gd name="T83" fmla="*/ 52 h 74"/>
                <a:gd name="T84" fmla="*/ 83 w 101"/>
                <a:gd name="T85" fmla="*/ 47 h 74"/>
                <a:gd name="T86" fmla="*/ 80 w 101"/>
                <a:gd name="T87" fmla="*/ 43 h 74"/>
                <a:gd name="T88" fmla="*/ 74 w 101"/>
                <a:gd name="T89" fmla="*/ 34 h 74"/>
                <a:gd name="T90" fmla="*/ 70 w 101"/>
                <a:gd name="T91" fmla="*/ 30 h 74"/>
                <a:gd name="T92" fmla="*/ 65 w 101"/>
                <a:gd name="T93" fmla="*/ 27 h 74"/>
                <a:gd name="T94" fmla="*/ 59 w 101"/>
                <a:gd name="T95" fmla="*/ 25 h 74"/>
                <a:gd name="T96" fmla="*/ 52 w 101"/>
                <a:gd name="T97" fmla="*/ 24 h 74"/>
                <a:gd name="T98" fmla="*/ 52 w 101"/>
                <a:gd name="T99" fmla="*/ 2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74">
                  <a:moveTo>
                    <a:pt x="52" y="24"/>
                  </a:moveTo>
                  <a:lnTo>
                    <a:pt x="52" y="24"/>
                  </a:lnTo>
                  <a:lnTo>
                    <a:pt x="44" y="20"/>
                  </a:lnTo>
                  <a:lnTo>
                    <a:pt x="37" y="16"/>
                  </a:lnTo>
                  <a:lnTo>
                    <a:pt x="30" y="11"/>
                  </a:lnTo>
                  <a:lnTo>
                    <a:pt x="30" y="11"/>
                  </a:lnTo>
                  <a:lnTo>
                    <a:pt x="26" y="7"/>
                  </a:lnTo>
                  <a:lnTo>
                    <a:pt x="23" y="3"/>
                  </a:lnTo>
                  <a:lnTo>
                    <a:pt x="19" y="1"/>
                  </a:lnTo>
                  <a:lnTo>
                    <a:pt x="9" y="0"/>
                  </a:lnTo>
                  <a:lnTo>
                    <a:pt x="9" y="0"/>
                  </a:lnTo>
                  <a:lnTo>
                    <a:pt x="4" y="0"/>
                  </a:lnTo>
                  <a:lnTo>
                    <a:pt x="1" y="2"/>
                  </a:lnTo>
                  <a:lnTo>
                    <a:pt x="0" y="5"/>
                  </a:lnTo>
                  <a:lnTo>
                    <a:pt x="0" y="9"/>
                  </a:lnTo>
                  <a:lnTo>
                    <a:pt x="1" y="14"/>
                  </a:lnTo>
                  <a:lnTo>
                    <a:pt x="3" y="18"/>
                  </a:lnTo>
                  <a:lnTo>
                    <a:pt x="6" y="22"/>
                  </a:lnTo>
                  <a:lnTo>
                    <a:pt x="9" y="25"/>
                  </a:lnTo>
                  <a:lnTo>
                    <a:pt x="9" y="25"/>
                  </a:lnTo>
                  <a:lnTo>
                    <a:pt x="20" y="31"/>
                  </a:lnTo>
                  <a:lnTo>
                    <a:pt x="32" y="41"/>
                  </a:lnTo>
                  <a:lnTo>
                    <a:pt x="43" y="49"/>
                  </a:lnTo>
                  <a:lnTo>
                    <a:pt x="51" y="54"/>
                  </a:lnTo>
                  <a:lnTo>
                    <a:pt x="51" y="54"/>
                  </a:lnTo>
                  <a:lnTo>
                    <a:pt x="66" y="60"/>
                  </a:lnTo>
                  <a:lnTo>
                    <a:pt x="74" y="64"/>
                  </a:lnTo>
                  <a:lnTo>
                    <a:pt x="81" y="68"/>
                  </a:lnTo>
                  <a:lnTo>
                    <a:pt x="81" y="68"/>
                  </a:lnTo>
                  <a:lnTo>
                    <a:pt x="84" y="71"/>
                  </a:lnTo>
                  <a:lnTo>
                    <a:pt x="87" y="72"/>
                  </a:lnTo>
                  <a:lnTo>
                    <a:pt x="91" y="73"/>
                  </a:lnTo>
                  <a:lnTo>
                    <a:pt x="94" y="74"/>
                  </a:lnTo>
                  <a:lnTo>
                    <a:pt x="97" y="73"/>
                  </a:lnTo>
                  <a:lnTo>
                    <a:pt x="99" y="72"/>
                  </a:lnTo>
                  <a:lnTo>
                    <a:pt x="101" y="71"/>
                  </a:lnTo>
                  <a:lnTo>
                    <a:pt x="101" y="68"/>
                  </a:lnTo>
                  <a:lnTo>
                    <a:pt x="101" y="68"/>
                  </a:lnTo>
                  <a:lnTo>
                    <a:pt x="101" y="65"/>
                  </a:lnTo>
                  <a:lnTo>
                    <a:pt x="99" y="62"/>
                  </a:lnTo>
                  <a:lnTo>
                    <a:pt x="87" y="52"/>
                  </a:lnTo>
                  <a:lnTo>
                    <a:pt x="87" y="52"/>
                  </a:lnTo>
                  <a:lnTo>
                    <a:pt x="83" y="47"/>
                  </a:lnTo>
                  <a:lnTo>
                    <a:pt x="80" y="43"/>
                  </a:lnTo>
                  <a:lnTo>
                    <a:pt x="74" y="34"/>
                  </a:lnTo>
                  <a:lnTo>
                    <a:pt x="70" y="30"/>
                  </a:lnTo>
                  <a:lnTo>
                    <a:pt x="65" y="27"/>
                  </a:lnTo>
                  <a:lnTo>
                    <a:pt x="59" y="25"/>
                  </a:lnTo>
                  <a:lnTo>
                    <a:pt x="52" y="24"/>
                  </a:lnTo>
                  <a:lnTo>
                    <a:pt x="52" y="2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2" name="Freeform 18">
              <a:extLst>
                <a:ext uri="{FF2B5EF4-FFF2-40B4-BE49-F238E27FC236}">
                  <a16:creationId xmlns:a16="http://schemas.microsoft.com/office/drawing/2014/main" id="{75239AB9-E5A4-4259-9245-A0251FE2E588}"/>
                </a:ext>
              </a:extLst>
            </p:cNvPr>
            <p:cNvSpPr>
              <a:spLocks/>
            </p:cNvSpPr>
            <p:nvPr/>
          </p:nvSpPr>
          <p:spPr bwMode="auto">
            <a:xfrm>
              <a:off x="9672069" y="4956664"/>
              <a:ext cx="36142" cy="33638"/>
            </a:xfrm>
            <a:custGeom>
              <a:avLst/>
              <a:gdLst>
                <a:gd name="T0" fmla="*/ 13 w 82"/>
                <a:gd name="T1" fmla="*/ 1 h 69"/>
                <a:gd name="T2" fmla="*/ 5 w 82"/>
                <a:gd name="T3" fmla="*/ 9 h 69"/>
                <a:gd name="T4" fmla="*/ 0 w 82"/>
                <a:gd name="T5" fmla="*/ 16 h 69"/>
                <a:gd name="T6" fmla="*/ 2 w 82"/>
                <a:gd name="T7" fmla="*/ 20 h 69"/>
                <a:gd name="T8" fmla="*/ 19 w 82"/>
                <a:gd name="T9" fmla="*/ 27 h 69"/>
                <a:gd name="T10" fmla="*/ 29 w 82"/>
                <a:gd name="T11" fmla="*/ 33 h 69"/>
                <a:gd name="T12" fmla="*/ 29 w 82"/>
                <a:gd name="T13" fmla="*/ 35 h 69"/>
                <a:gd name="T14" fmla="*/ 26 w 82"/>
                <a:gd name="T15" fmla="*/ 39 h 69"/>
                <a:gd name="T16" fmla="*/ 16 w 82"/>
                <a:gd name="T17" fmla="*/ 45 h 69"/>
                <a:gd name="T18" fmla="*/ 14 w 82"/>
                <a:gd name="T19" fmla="*/ 49 h 69"/>
                <a:gd name="T20" fmla="*/ 15 w 82"/>
                <a:gd name="T21" fmla="*/ 52 h 69"/>
                <a:gd name="T22" fmla="*/ 25 w 82"/>
                <a:gd name="T23" fmla="*/ 59 h 69"/>
                <a:gd name="T24" fmla="*/ 28 w 82"/>
                <a:gd name="T25" fmla="*/ 59 h 69"/>
                <a:gd name="T26" fmla="*/ 30 w 82"/>
                <a:gd name="T27" fmla="*/ 53 h 69"/>
                <a:gd name="T28" fmla="*/ 31 w 82"/>
                <a:gd name="T29" fmla="*/ 50 h 69"/>
                <a:gd name="T30" fmla="*/ 34 w 82"/>
                <a:gd name="T31" fmla="*/ 46 h 69"/>
                <a:gd name="T32" fmla="*/ 40 w 82"/>
                <a:gd name="T33" fmla="*/ 46 h 69"/>
                <a:gd name="T34" fmla="*/ 44 w 82"/>
                <a:gd name="T35" fmla="*/ 49 h 69"/>
                <a:gd name="T36" fmla="*/ 51 w 82"/>
                <a:gd name="T37" fmla="*/ 52 h 69"/>
                <a:gd name="T38" fmla="*/ 56 w 82"/>
                <a:gd name="T39" fmla="*/ 57 h 69"/>
                <a:gd name="T40" fmla="*/ 57 w 82"/>
                <a:gd name="T41" fmla="*/ 60 h 69"/>
                <a:gd name="T42" fmla="*/ 65 w 82"/>
                <a:gd name="T43" fmla="*/ 67 h 69"/>
                <a:gd name="T44" fmla="*/ 70 w 82"/>
                <a:gd name="T45" fmla="*/ 69 h 69"/>
                <a:gd name="T46" fmla="*/ 74 w 82"/>
                <a:gd name="T47" fmla="*/ 66 h 69"/>
                <a:gd name="T48" fmla="*/ 75 w 82"/>
                <a:gd name="T49" fmla="*/ 63 h 69"/>
                <a:gd name="T50" fmla="*/ 80 w 82"/>
                <a:gd name="T51" fmla="*/ 53 h 69"/>
                <a:gd name="T52" fmla="*/ 82 w 82"/>
                <a:gd name="T53" fmla="*/ 48 h 69"/>
                <a:gd name="T54" fmla="*/ 76 w 82"/>
                <a:gd name="T55" fmla="*/ 46 h 69"/>
                <a:gd name="T56" fmla="*/ 72 w 82"/>
                <a:gd name="T57" fmla="*/ 45 h 69"/>
                <a:gd name="T58" fmla="*/ 68 w 82"/>
                <a:gd name="T59" fmla="*/ 43 h 69"/>
                <a:gd name="T60" fmla="*/ 65 w 82"/>
                <a:gd name="T61" fmla="*/ 38 h 69"/>
                <a:gd name="T62" fmla="*/ 61 w 82"/>
                <a:gd name="T63" fmla="*/ 34 h 69"/>
                <a:gd name="T64" fmla="*/ 56 w 82"/>
                <a:gd name="T65" fmla="*/ 31 h 69"/>
                <a:gd name="T66" fmla="*/ 48 w 82"/>
                <a:gd name="T67" fmla="*/ 28 h 69"/>
                <a:gd name="T68" fmla="*/ 47 w 82"/>
                <a:gd name="T69" fmla="*/ 23 h 69"/>
                <a:gd name="T70" fmla="*/ 46 w 82"/>
                <a:gd name="T71" fmla="*/ 18 h 69"/>
                <a:gd name="T72" fmla="*/ 40 w 82"/>
                <a:gd name="T73" fmla="*/ 12 h 69"/>
                <a:gd name="T74" fmla="*/ 36 w 82"/>
                <a:gd name="T75" fmla="*/ 11 h 69"/>
                <a:gd name="T76" fmla="*/ 27 w 82"/>
                <a:gd name="T77" fmla="*/ 15 h 69"/>
                <a:gd name="T78" fmla="*/ 20 w 82"/>
                <a:gd name="T79" fmla="*/ 15 h 69"/>
                <a:gd name="T80" fmla="*/ 19 w 82"/>
                <a:gd name="T81" fmla="*/ 12 h 69"/>
                <a:gd name="T82" fmla="*/ 17 w 82"/>
                <a:gd name="T83" fmla="*/ 2 h 69"/>
                <a:gd name="T84" fmla="*/ 15 w 82"/>
                <a:gd name="T85" fmla="*/ 0 h 69"/>
                <a:gd name="T86" fmla="*/ 13 w 82"/>
                <a:gd name="T8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69">
                  <a:moveTo>
                    <a:pt x="13" y="1"/>
                  </a:moveTo>
                  <a:lnTo>
                    <a:pt x="13" y="1"/>
                  </a:lnTo>
                  <a:lnTo>
                    <a:pt x="10" y="3"/>
                  </a:lnTo>
                  <a:lnTo>
                    <a:pt x="5" y="9"/>
                  </a:lnTo>
                  <a:lnTo>
                    <a:pt x="2" y="12"/>
                  </a:lnTo>
                  <a:lnTo>
                    <a:pt x="0" y="16"/>
                  </a:lnTo>
                  <a:lnTo>
                    <a:pt x="0" y="18"/>
                  </a:lnTo>
                  <a:lnTo>
                    <a:pt x="2" y="20"/>
                  </a:lnTo>
                  <a:lnTo>
                    <a:pt x="2" y="20"/>
                  </a:lnTo>
                  <a:lnTo>
                    <a:pt x="19" y="27"/>
                  </a:lnTo>
                  <a:lnTo>
                    <a:pt x="27" y="31"/>
                  </a:lnTo>
                  <a:lnTo>
                    <a:pt x="29" y="33"/>
                  </a:lnTo>
                  <a:lnTo>
                    <a:pt x="29" y="35"/>
                  </a:lnTo>
                  <a:lnTo>
                    <a:pt x="29" y="35"/>
                  </a:lnTo>
                  <a:lnTo>
                    <a:pt x="28" y="37"/>
                  </a:lnTo>
                  <a:lnTo>
                    <a:pt x="26" y="39"/>
                  </a:lnTo>
                  <a:lnTo>
                    <a:pt x="19" y="43"/>
                  </a:lnTo>
                  <a:lnTo>
                    <a:pt x="16" y="45"/>
                  </a:lnTo>
                  <a:lnTo>
                    <a:pt x="15" y="47"/>
                  </a:lnTo>
                  <a:lnTo>
                    <a:pt x="14" y="49"/>
                  </a:lnTo>
                  <a:lnTo>
                    <a:pt x="15" y="52"/>
                  </a:lnTo>
                  <a:lnTo>
                    <a:pt x="15" y="52"/>
                  </a:lnTo>
                  <a:lnTo>
                    <a:pt x="20" y="57"/>
                  </a:lnTo>
                  <a:lnTo>
                    <a:pt x="25" y="59"/>
                  </a:lnTo>
                  <a:lnTo>
                    <a:pt x="27" y="60"/>
                  </a:lnTo>
                  <a:lnTo>
                    <a:pt x="28" y="59"/>
                  </a:lnTo>
                  <a:lnTo>
                    <a:pt x="30" y="57"/>
                  </a:lnTo>
                  <a:lnTo>
                    <a:pt x="30" y="53"/>
                  </a:lnTo>
                  <a:lnTo>
                    <a:pt x="30" y="53"/>
                  </a:lnTo>
                  <a:lnTo>
                    <a:pt x="31" y="50"/>
                  </a:lnTo>
                  <a:lnTo>
                    <a:pt x="32" y="48"/>
                  </a:lnTo>
                  <a:lnTo>
                    <a:pt x="34" y="46"/>
                  </a:lnTo>
                  <a:lnTo>
                    <a:pt x="36" y="46"/>
                  </a:lnTo>
                  <a:lnTo>
                    <a:pt x="40" y="46"/>
                  </a:lnTo>
                  <a:lnTo>
                    <a:pt x="44" y="49"/>
                  </a:lnTo>
                  <a:lnTo>
                    <a:pt x="44" y="49"/>
                  </a:lnTo>
                  <a:lnTo>
                    <a:pt x="48" y="51"/>
                  </a:lnTo>
                  <a:lnTo>
                    <a:pt x="51" y="52"/>
                  </a:lnTo>
                  <a:lnTo>
                    <a:pt x="54" y="54"/>
                  </a:lnTo>
                  <a:lnTo>
                    <a:pt x="56" y="57"/>
                  </a:lnTo>
                  <a:lnTo>
                    <a:pt x="56" y="57"/>
                  </a:lnTo>
                  <a:lnTo>
                    <a:pt x="57" y="60"/>
                  </a:lnTo>
                  <a:lnTo>
                    <a:pt x="59" y="62"/>
                  </a:lnTo>
                  <a:lnTo>
                    <a:pt x="65" y="67"/>
                  </a:lnTo>
                  <a:lnTo>
                    <a:pt x="68" y="69"/>
                  </a:lnTo>
                  <a:lnTo>
                    <a:pt x="70" y="69"/>
                  </a:lnTo>
                  <a:lnTo>
                    <a:pt x="73" y="68"/>
                  </a:lnTo>
                  <a:lnTo>
                    <a:pt x="74" y="66"/>
                  </a:lnTo>
                  <a:lnTo>
                    <a:pt x="74" y="66"/>
                  </a:lnTo>
                  <a:lnTo>
                    <a:pt x="75" y="63"/>
                  </a:lnTo>
                  <a:lnTo>
                    <a:pt x="77" y="59"/>
                  </a:lnTo>
                  <a:lnTo>
                    <a:pt x="80" y="53"/>
                  </a:lnTo>
                  <a:lnTo>
                    <a:pt x="82" y="51"/>
                  </a:lnTo>
                  <a:lnTo>
                    <a:pt x="82" y="48"/>
                  </a:lnTo>
                  <a:lnTo>
                    <a:pt x="80" y="47"/>
                  </a:lnTo>
                  <a:lnTo>
                    <a:pt x="76" y="46"/>
                  </a:lnTo>
                  <a:lnTo>
                    <a:pt x="76" y="46"/>
                  </a:lnTo>
                  <a:lnTo>
                    <a:pt x="72" y="45"/>
                  </a:lnTo>
                  <a:lnTo>
                    <a:pt x="69" y="44"/>
                  </a:lnTo>
                  <a:lnTo>
                    <a:pt x="68" y="43"/>
                  </a:lnTo>
                  <a:lnTo>
                    <a:pt x="67" y="42"/>
                  </a:lnTo>
                  <a:lnTo>
                    <a:pt x="65" y="38"/>
                  </a:lnTo>
                  <a:lnTo>
                    <a:pt x="63" y="36"/>
                  </a:lnTo>
                  <a:lnTo>
                    <a:pt x="61" y="34"/>
                  </a:lnTo>
                  <a:lnTo>
                    <a:pt x="61" y="34"/>
                  </a:lnTo>
                  <a:lnTo>
                    <a:pt x="56" y="31"/>
                  </a:lnTo>
                  <a:lnTo>
                    <a:pt x="51" y="29"/>
                  </a:lnTo>
                  <a:lnTo>
                    <a:pt x="48" y="28"/>
                  </a:lnTo>
                  <a:lnTo>
                    <a:pt x="47" y="26"/>
                  </a:lnTo>
                  <a:lnTo>
                    <a:pt x="47" y="23"/>
                  </a:lnTo>
                  <a:lnTo>
                    <a:pt x="47" y="23"/>
                  </a:lnTo>
                  <a:lnTo>
                    <a:pt x="46" y="18"/>
                  </a:lnTo>
                  <a:lnTo>
                    <a:pt x="44" y="15"/>
                  </a:lnTo>
                  <a:lnTo>
                    <a:pt x="40" y="12"/>
                  </a:lnTo>
                  <a:lnTo>
                    <a:pt x="36" y="11"/>
                  </a:lnTo>
                  <a:lnTo>
                    <a:pt x="36" y="11"/>
                  </a:lnTo>
                  <a:lnTo>
                    <a:pt x="31" y="12"/>
                  </a:lnTo>
                  <a:lnTo>
                    <a:pt x="27" y="15"/>
                  </a:lnTo>
                  <a:lnTo>
                    <a:pt x="22" y="15"/>
                  </a:lnTo>
                  <a:lnTo>
                    <a:pt x="20" y="15"/>
                  </a:lnTo>
                  <a:lnTo>
                    <a:pt x="19" y="12"/>
                  </a:lnTo>
                  <a:lnTo>
                    <a:pt x="19" y="12"/>
                  </a:lnTo>
                  <a:lnTo>
                    <a:pt x="18" y="7"/>
                  </a:lnTo>
                  <a:lnTo>
                    <a:pt x="17" y="2"/>
                  </a:lnTo>
                  <a:lnTo>
                    <a:pt x="16" y="0"/>
                  </a:lnTo>
                  <a:lnTo>
                    <a:pt x="15" y="0"/>
                  </a:lnTo>
                  <a:lnTo>
                    <a:pt x="13" y="1"/>
                  </a:lnTo>
                  <a:lnTo>
                    <a:pt x="13"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3" name="Freeform 19">
              <a:extLst>
                <a:ext uri="{FF2B5EF4-FFF2-40B4-BE49-F238E27FC236}">
                  <a16:creationId xmlns:a16="http://schemas.microsoft.com/office/drawing/2014/main" id="{BB5E4A4A-A9DF-4B0C-A3A3-FB74028D11A5}"/>
                </a:ext>
              </a:extLst>
            </p:cNvPr>
            <p:cNvSpPr>
              <a:spLocks/>
            </p:cNvSpPr>
            <p:nvPr/>
          </p:nvSpPr>
          <p:spPr bwMode="auto">
            <a:xfrm>
              <a:off x="9660023" y="4951059"/>
              <a:ext cx="10326" cy="11212"/>
            </a:xfrm>
            <a:custGeom>
              <a:avLst/>
              <a:gdLst>
                <a:gd name="T0" fmla="*/ 0 w 23"/>
                <a:gd name="T1" fmla="*/ 4 h 24"/>
                <a:gd name="T2" fmla="*/ 0 w 23"/>
                <a:gd name="T3" fmla="*/ 4 h 24"/>
                <a:gd name="T4" fmla="*/ 2 w 23"/>
                <a:gd name="T5" fmla="*/ 10 h 24"/>
                <a:gd name="T6" fmla="*/ 3 w 23"/>
                <a:gd name="T7" fmla="*/ 15 h 24"/>
                <a:gd name="T8" fmla="*/ 5 w 23"/>
                <a:gd name="T9" fmla="*/ 17 h 24"/>
                <a:gd name="T10" fmla="*/ 6 w 23"/>
                <a:gd name="T11" fmla="*/ 18 h 24"/>
                <a:gd name="T12" fmla="*/ 6 w 23"/>
                <a:gd name="T13" fmla="*/ 18 h 24"/>
                <a:gd name="T14" fmla="*/ 9 w 23"/>
                <a:gd name="T15" fmla="*/ 21 h 24"/>
                <a:gd name="T16" fmla="*/ 12 w 23"/>
                <a:gd name="T17" fmla="*/ 23 h 24"/>
                <a:gd name="T18" fmla="*/ 13 w 23"/>
                <a:gd name="T19" fmla="*/ 24 h 24"/>
                <a:gd name="T20" fmla="*/ 14 w 23"/>
                <a:gd name="T21" fmla="*/ 24 h 24"/>
                <a:gd name="T22" fmla="*/ 15 w 23"/>
                <a:gd name="T23" fmla="*/ 23 h 24"/>
                <a:gd name="T24" fmla="*/ 17 w 23"/>
                <a:gd name="T25" fmla="*/ 20 h 24"/>
                <a:gd name="T26" fmla="*/ 17 w 23"/>
                <a:gd name="T27" fmla="*/ 20 h 24"/>
                <a:gd name="T28" fmla="*/ 22 w 23"/>
                <a:gd name="T29" fmla="*/ 10 h 24"/>
                <a:gd name="T30" fmla="*/ 23 w 23"/>
                <a:gd name="T31" fmla="*/ 8 h 24"/>
                <a:gd name="T32" fmla="*/ 23 w 23"/>
                <a:gd name="T33" fmla="*/ 6 h 24"/>
                <a:gd name="T34" fmla="*/ 22 w 23"/>
                <a:gd name="T35" fmla="*/ 5 h 24"/>
                <a:gd name="T36" fmla="*/ 20 w 23"/>
                <a:gd name="T37" fmla="*/ 5 h 24"/>
                <a:gd name="T38" fmla="*/ 20 w 23"/>
                <a:gd name="T39" fmla="*/ 5 h 24"/>
                <a:gd name="T40" fmla="*/ 17 w 23"/>
                <a:gd name="T41" fmla="*/ 5 h 24"/>
                <a:gd name="T42" fmla="*/ 14 w 23"/>
                <a:gd name="T43" fmla="*/ 3 h 24"/>
                <a:gd name="T44" fmla="*/ 7 w 23"/>
                <a:gd name="T45" fmla="*/ 1 h 24"/>
                <a:gd name="T46" fmla="*/ 4 w 23"/>
                <a:gd name="T47" fmla="*/ 0 h 24"/>
                <a:gd name="T48" fmla="*/ 2 w 23"/>
                <a:gd name="T49" fmla="*/ 0 h 24"/>
                <a:gd name="T50" fmla="*/ 0 w 23"/>
                <a:gd name="T51" fmla="*/ 1 h 24"/>
                <a:gd name="T52" fmla="*/ 0 w 23"/>
                <a:gd name="T53" fmla="*/ 4 h 24"/>
                <a:gd name="T54" fmla="*/ 0 w 23"/>
                <a:gd name="T5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24">
                  <a:moveTo>
                    <a:pt x="0" y="4"/>
                  </a:moveTo>
                  <a:lnTo>
                    <a:pt x="0" y="4"/>
                  </a:lnTo>
                  <a:lnTo>
                    <a:pt x="2" y="10"/>
                  </a:lnTo>
                  <a:lnTo>
                    <a:pt x="3" y="15"/>
                  </a:lnTo>
                  <a:lnTo>
                    <a:pt x="5" y="17"/>
                  </a:lnTo>
                  <a:lnTo>
                    <a:pt x="6" y="18"/>
                  </a:lnTo>
                  <a:lnTo>
                    <a:pt x="6" y="18"/>
                  </a:lnTo>
                  <a:lnTo>
                    <a:pt x="9" y="21"/>
                  </a:lnTo>
                  <a:lnTo>
                    <a:pt x="12" y="23"/>
                  </a:lnTo>
                  <a:lnTo>
                    <a:pt x="13" y="24"/>
                  </a:lnTo>
                  <a:lnTo>
                    <a:pt x="14" y="24"/>
                  </a:lnTo>
                  <a:lnTo>
                    <a:pt x="15" y="23"/>
                  </a:lnTo>
                  <a:lnTo>
                    <a:pt x="17" y="20"/>
                  </a:lnTo>
                  <a:lnTo>
                    <a:pt x="17" y="20"/>
                  </a:lnTo>
                  <a:lnTo>
                    <a:pt x="22" y="10"/>
                  </a:lnTo>
                  <a:lnTo>
                    <a:pt x="23" y="8"/>
                  </a:lnTo>
                  <a:lnTo>
                    <a:pt x="23" y="6"/>
                  </a:lnTo>
                  <a:lnTo>
                    <a:pt x="22" y="5"/>
                  </a:lnTo>
                  <a:lnTo>
                    <a:pt x="20" y="5"/>
                  </a:lnTo>
                  <a:lnTo>
                    <a:pt x="20" y="5"/>
                  </a:lnTo>
                  <a:lnTo>
                    <a:pt x="17" y="5"/>
                  </a:lnTo>
                  <a:lnTo>
                    <a:pt x="14" y="3"/>
                  </a:lnTo>
                  <a:lnTo>
                    <a:pt x="7" y="1"/>
                  </a:lnTo>
                  <a:lnTo>
                    <a:pt x="4" y="0"/>
                  </a:lnTo>
                  <a:lnTo>
                    <a:pt x="2" y="0"/>
                  </a:lnTo>
                  <a:lnTo>
                    <a:pt x="0" y="1"/>
                  </a:lnTo>
                  <a:lnTo>
                    <a:pt x="0" y="4"/>
                  </a:lnTo>
                  <a:lnTo>
                    <a:pt x="0"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4" name="Freeform 20">
              <a:extLst>
                <a:ext uri="{FF2B5EF4-FFF2-40B4-BE49-F238E27FC236}">
                  <a16:creationId xmlns:a16="http://schemas.microsoft.com/office/drawing/2014/main" id="{8B7C6043-4ED3-47FC-8A1C-104375765D67}"/>
                </a:ext>
              </a:extLst>
            </p:cNvPr>
            <p:cNvSpPr>
              <a:spLocks/>
            </p:cNvSpPr>
            <p:nvPr/>
          </p:nvSpPr>
          <p:spPr bwMode="auto">
            <a:xfrm>
              <a:off x="9479314" y="4999648"/>
              <a:ext cx="36142" cy="31771"/>
            </a:xfrm>
            <a:custGeom>
              <a:avLst/>
              <a:gdLst>
                <a:gd name="T0" fmla="*/ 44 w 85"/>
                <a:gd name="T1" fmla="*/ 9 h 70"/>
                <a:gd name="T2" fmla="*/ 38 w 85"/>
                <a:gd name="T3" fmla="*/ 7 h 70"/>
                <a:gd name="T4" fmla="*/ 37 w 85"/>
                <a:gd name="T5" fmla="*/ 11 h 70"/>
                <a:gd name="T6" fmla="*/ 35 w 85"/>
                <a:gd name="T7" fmla="*/ 15 h 70"/>
                <a:gd name="T8" fmla="*/ 32 w 85"/>
                <a:gd name="T9" fmla="*/ 20 h 70"/>
                <a:gd name="T10" fmla="*/ 29 w 85"/>
                <a:gd name="T11" fmla="*/ 19 h 70"/>
                <a:gd name="T12" fmla="*/ 28 w 85"/>
                <a:gd name="T13" fmla="*/ 18 h 70"/>
                <a:gd name="T14" fmla="*/ 27 w 85"/>
                <a:gd name="T15" fmla="*/ 14 h 70"/>
                <a:gd name="T16" fmla="*/ 29 w 85"/>
                <a:gd name="T17" fmla="*/ 5 h 70"/>
                <a:gd name="T18" fmla="*/ 26 w 85"/>
                <a:gd name="T19" fmla="*/ 2 h 70"/>
                <a:gd name="T20" fmla="*/ 24 w 85"/>
                <a:gd name="T21" fmla="*/ 1 h 70"/>
                <a:gd name="T22" fmla="*/ 20 w 85"/>
                <a:gd name="T23" fmla="*/ 0 h 70"/>
                <a:gd name="T24" fmla="*/ 17 w 85"/>
                <a:gd name="T25" fmla="*/ 4 h 70"/>
                <a:gd name="T26" fmla="*/ 16 w 85"/>
                <a:gd name="T27" fmla="*/ 7 h 70"/>
                <a:gd name="T28" fmla="*/ 13 w 85"/>
                <a:gd name="T29" fmla="*/ 9 h 70"/>
                <a:gd name="T30" fmla="*/ 1 w 85"/>
                <a:gd name="T31" fmla="*/ 11 h 70"/>
                <a:gd name="T32" fmla="*/ 1 w 85"/>
                <a:gd name="T33" fmla="*/ 13 h 70"/>
                <a:gd name="T34" fmla="*/ 5 w 85"/>
                <a:gd name="T35" fmla="*/ 16 h 70"/>
                <a:gd name="T36" fmla="*/ 14 w 85"/>
                <a:gd name="T37" fmla="*/ 20 h 70"/>
                <a:gd name="T38" fmla="*/ 17 w 85"/>
                <a:gd name="T39" fmla="*/ 23 h 70"/>
                <a:gd name="T40" fmla="*/ 21 w 85"/>
                <a:gd name="T41" fmla="*/ 26 h 70"/>
                <a:gd name="T42" fmla="*/ 33 w 85"/>
                <a:gd name="T43" fmla="*/ 30 h 70"/>
                <a:gd name="T44" fmla="*/ 36 w 85"/>
                <a:gd name="T45" fmla="*/ 35 h 70"/>
                <a:gd name="T46" fmla="*/ 37 w 85"/>
                <a:gd name="T47" fmla="*/ 37 h 70"/>
                <a:gd name="T48" fmla="*/ 46 w 85"/>
                <a:gd name="T49" fmla="*/ 41 h 70"/>
                <a:gd name="T50" fmla="*/ 54 w 85"/>
                <a:gd name="T51" fmla="*/ 45 h 70"/>
                <a:gd name="T52" fmla="*/ 55 w 85"/>
                <a:gd name="T53" fmla="*/ 48 h 70"/>
                <a:gd name="T54" fmla="*/ 59 w 85"/>
                <a:gd name="T55" fmla="*/ 59 h 70"/>
                <a:gd name="T56" fmla="*/ 64 w 85"/>
                <a:gd name="T57" fmla="*/ 63 h 70"/>
                <a:gd name="T58" fmla="*/ 68 w 85"/>
                <a:gd name="T59" fmla="*/ 66 h 70"/>
                <a:gd name="T60" fmla="*/ 78 w 85"/>
                <a:gd name="T61" fmla="*/ 70 h 70"/>
                <a:gd name="T62" fmla="*/ 82 w 85"/>
                <a:gd name="T63" fmla="*/ 68 h 70"/>
                <a:gd name="T64" fmla="*/ 84 w 85"/>
                <a:gd name="T65" fmla="*/ 65 h 70"/>
                <a:gd name="T66" fmla="*/ 84 w 85"/>
                <a:gd name="T67" fmla="*/ 55 h 70"/>
                <a:gd name="T68" fmla="*/ 81 w 85"/>
                <a:gd name="T69" fmla="*/ 53 h 70"/>
                <a:gd name="T70" fmla="*/ 76 w 85"/>
                <a:gd name="T71" fmla="*/ 53 h 70"/>
                <a:gd name="T72" fmla="*/ 71 w 85"/>
                <a:gd name="T73" fmla="*/ 52 h 70"/>
                <a:gd name="T74" fmla="*/ 70 w 85"/>
                <a:gd name="T75" fmla="*/ 49 h 70"/>
                <a:gd name="T76" fmla="*/ 67 w 85"/>
                <a:gd name="T77" fmla="*/ 45 h 70"/>
                <a:gd name="T78" fmla="*/ 65 w 85"/>
                <a:gd name="T79" fmla="*/ 45 h 70"/>
                <a:gd name="T80" fmla="*/ 60 w 85"/>
                <a:gd name="T81" fmla="*/ 43 h 70"/>
                <a:gd name="T82" fmla="*/ 59 w 85"/>
                <a:gd name="T83" fmla="*/ 39 h 70"/>
                <a:gd name="T84" fmla="*/ 60 w 85"/>
                <a:gd name="T85" fmla="*/ 35 h 70"/>
                <a:gd name="T86" fmla="*/ 62 w 85"/>
                <a:gd name="T87" fmla="*/ 35 h 70"/>
                <a:gd name="T88" fmla="*/ 65 w 85"/>
                <a:gd name="T89" fmla="*/ 32 h 70"/>
                <a:gd name="T90" fmla="*/ 62 w 85"/>
                <a:gd name="T91" fmla="*/ 26 h 70"/>
                <a:gd name="T92" fmla="*/ 58 w 85"/>
                <a:gd name="T93" fmla="*/ 20 h 70"/>
                <a:gd name="T94" fmla="*/ 53 w 85"/>
                <a:gd name="T95" fmla="*/ 17 h 70"/>
                <a:gd name="T96" fmla="*/ 50 w 85"/>
                <a:gd name="T97" fmla="*/ 18 h 70"/>
                <a:gd name="T98" fmla="*/ 46 w 85"/>
                <a:gd name="T99" fmla="*/ 17 h 70"/>
                <a:gd name="T100" fmla="*/ 44 w 85"/>
                <a:gd name="T10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70">
                  <a:moveTo>
                    <a:pt x="44" y="9"/>
                  </a:moveTo>
                  <a:lnTo>
                    <a:pt x="44" y="9"/>
                  </a:lnTo>
                  <a:lnTo>
                    <a:pt x="41" y="7"/>
                  </a:lnTo>
                  <a:lnTo>
                    <a:pt x="38" y="7"/>
                  </a:lnTo>
                  <a:lnTo>
                    <a:pt x="38" y="8"/>
                  </a:lnTo>
                  <a:lnTo>
                    <a:pt x="37" y="11"/>
                  </a:lnTo>
                  <a:lnTo>
                    <a:pt x="37" y="11"/>
                  </a:lnTo>
                  <a:lnTo>
                    <a:pt x="35" y="15"/>
                  </a:lnTo>
                  <a:lnTo>
                    <a:pt x="33" y="19"/>
                  </a:lnTo>
                  <a:lnTo>
                    <a:pt x="32" y="20"/>
                  </a:lnTo>
                  <a:lnTo>
                    <a:pt x="30" y="20"/>
                  </a:lnTo>
                  <a:lnTo>
                    <a:pt x="29" y="19"/>
                  </a:lnTo>
                  <a:lnTo>
                    <a:pt x="28" y="18"/>
                  </a:lnTo>
                  <a:lnTo>
                    <a:pt x="28" y="18"/>
                  </a:lnTo>
                  <a:lnTo>
                    <a:pt x="27" y="16"/>
                  </a:lnTo>
                  <a:lnTo>
                    <a:pt x="27" y="14"/>
                  </a:lnTo>
                  <a:lnTo>
                    <a:pt x="28" y="9"/>
                  </a:lnTo>
                  <a:lnTo>
                    <a:pt x="29" y="5"/>
                  </a:lnTo>
                  <a:lnTo>
                    <a:pt x="28" y="3"/>
                  </a:lnTo>
                  <a:lnTo>
                    <a:pt x="26" y="2"/>
                  </a:lnTo>
                  <a:lnTo>
                    <a:pt x="26" y="2"/>
                  </a:lnTo>
                  <a:lnTo>
                    <a:pt x="24" y="1"/>
                  </a:lnTo>
                  <a:lnTo>
                    <a:pt x="22" y="0"/>
                  </a:lnTo>
                  <a:lnTo>
                    <a:pt x="20" y="0"/>
                  </a:lnTo>
                  <a:lnTo>
                    <a:pt x="19" y="1"/>
                  </a:lnTo>
                  <a:lnTo>
                    <a:pt x="17" y="4"/>
                  </a:lnTo>
                  <a:lnTo>
                    <a:pt x="16" y="7"/>
                  </a:lnTo>
                  <a:lnTo>
                    <a:pt x="16" y="7"/>
                  </a:lnTo>
                  <a:lnTo>
                    <a:pt x="15" y="8"/>
                  </a:lnTo>
                  <a:lnTo>
                    <a:pt x="13" y="9"/>
                  </a:lnTo>
                  <a:lnTo>
                    <a:pt x="6" y="9"/>
                  </a:lnTo>
                  <a:lnTo>
                    <a:pt x="1" y="11"/>
                  </a:lnTo>
                  <a:lnTo>
                    <a:pt x="0" y="11"/>
                  </a:lnTo>
                  <a:lnTo>
                    <a:pt x="1" y="13"/>
                  </a:lnTo>
                  <a:lnTo>
                    <a:pt x="1" y="13"/>
                  </a:lnTo>
                  <a:lnTo>
                    <a:pt x="5" y="16"/>
                  </a:lnTo>
                  <a:lnTo>
                    <a:pt x="10" y="18"/>
                  </a:lnTo>
                  <a:lnTo>
                    <a:pt x="14" y="20"/>
                  </a:lnTo>
                  <a:lnTo>
                    <a:pt x="17" y="23"/>
                  </a:lnTo>
                  <a:lnTo>
                    <a:pt x="17" y="23"/>
                  </a:lnTo>
                  <a:lnTo>
                    <a:pt x="18" y="25"/>
                  </a:lnTo>
                  <a:lnTo>
                    <a:pt x="21" y="26"/>
                  </a:lnTo>
                  <a:lnTo>
                    <a:pt x="27" y="28"/>
                  </a:lnTo>
                  <a:lnTo>
                    <a:pt x="33" y="30"/>
                  </a:lnTo>
                  <a:lnTo>
                    <a:pt x="35" y="32"/>
                  </a:lnTo>
                  <a:lnTo>
                    <a:pt x="36" y="35"/>
                  </a:lnTo>
                  <a:lnTo>
                    <a:pt x="36" y="35"/>
                  </a:lnTo>
                  <a:lnTo>
                    <a:pt x="37" y="37"/>
                  </a:lnTo>
                  <a:lnTo>
                    <a:pt x="39" y="39"/>
                  </a:lnTo>
                  <a:lnTo>
                    <a:pt x="46" y="41"/>
                  </a:lnTo>
                  <a:lnTo>
                    <a:pt x="52" y="43"/>
                  </a:lnTo>
                  <a:lnTo>
                    <a:pt x="54" y="45"/>
                  </a:lnTo>
                  <a:lnTo>
                    <a:pt x="55" y="48"/>
                  </a:lnTo>
                  <a:lnTo>
                    <a:pt x="55" y="48"/>
                  </a:lnTo>
                  <a:lnTo>
                    <a:pt x="57" y="54"/>
                  </a:lnTo>
                  <a:lnTo>
                    <a:pt x="59" y="59"/>
                  </a:lnTo>
                  <a:lnTo>
                    <a:pt x="61" y="62"/>
                  </a:lnTo>
                  <a:lnTo>
                    <a:pt x="64" y="63"/>
                  </a:lnTo>
                  <a:lnTo>
                    <a:pt x="64" y="63"/>
                  </a:lnTo>
                  <a:lnTo>
                    <a:pt x="68" y="66"/>
                  </a:lnTo>
                  <a:lnTo>
                    <a:pt x="74" y="69"/>
                  </a:lnTo>
                  <a:lnTo>
                    <a:pt x="78" y="70"/>
                  </a:lnTo>
                  <a:lnTo>
                    <a:pt x="80" y="70"/>
                  </a:lnTo>
                  <a:lnTo>
                    <a:pt x="82" y="68"/>
                  </a:lnTo>
                  <a:lnTo>
                    <a:pt x="84" y="65"/>
                  </a:lnTo>
                  <a:lnTo>
                    <a:pt x="84" y="65"/>
                  </a:lnTo>
                  <a:lnTo>
                    <a:pt x="85" y="59"/>
                  </a:lnTo>
                  <a:lnTo>
                    <a:pt x="84" y="55"/>
                  </a:lnTo>
                  <a:lnTo>
                    <a:pt x="83" y="54"/>
                  </a:lnTo>
                  <a:lnTo>
                    <a:pt x="81" y="53"/>
                  </a:lnTo>
                  <a:lnTo>
                    <a:pt x="76" y="53"/>
                  </a:lnTo>
                  <a:lnTo>
                    <a:pt x="76" y="53"/>
                  </a:lnTo>
                  <a:lnTo>
                    <a:pt x="73" y="52"/>
                  </a:lnTo>
                  <a:lnTo>
                    <a:pt x="71" y="52"/>
                  </a:lnTo>
                  <a:lnTo>
                    <a:pt x="70" y="50"/>
                  </a:lnTo>
                  <a:lnTo>
                    <a:pt x="70" y="49"/>
                  </a:lnTo>
                  <a:lnTo>
                    <a:pt x="69" y="46"/>
                  </a:lnTo>
                  <a:lnTo>
                    <a:pt x="67" y="45"/>
                  </a:lnTo>
                  <a:lnTo>
                    <a:pt x="65" y="45"/>
                  </a:lnTo>
                  <a:lnTo>
                    <a:pt x="65" y="45"/>
                  </a:lnTo>
                  <a:lnTo>
                    <a:pt x="62" y="44"/>
                  </a:lnTo>
                  <a:lnTo>
                    <a:pt x="60" y="43"/>
                  </a:lnTo>
                  <a:lnTo>
                    <a:pt x="59" y="41"/>
                  </a:lnTo>
                  <a:lnTo>
                    <a:pt x="59" y="39"/>
                  </a:lnTo>
                  <a:lnTo>
                    <a:pt x="59" y="36"/>
                  </a:lnTo>
                  <a:lnTo>
                    <a:pt x="60" y="35"/>
                  </a:lnTo>
                  <a:lnTo>
                    <a:pt x="62" y="35"/>
                  </a:lnTo>
                  <a:lnTo>
                    <a:pt x="62" y="35"/>
                  </a:lnTo>
                  <a:lnTo>
                    <a:pt x="64" y="34"/>
                  </a:lnTo>
                  <a:lnTo>
                    <a:pt x="65" y="32"/>
                  </a:lnTo>
                  <a:lnTo>
                    <a:pt x="64" y="29"/>
                  </a:lnTo>
                  <a:lnTo>
                    <a:pt x="62" y="26"/>
                  </a:lnTo>
                  <a:lnTo>
                    <a:pt x="62" y="26"/>
                  </a:lnTo>
                  <a:lnTo>
                    <a:pt x="58" y="20"/>
                  </a:lnTo>
                  <a:lnTo>
                    <a:pt x="56" y="18"/>
                  </a:lnTo>
                  <a:lnTo>
                    <a:pt x="53" y="17"/>
                  </a:lnTo>
                  <a:lnTo>
                    <a:pt x="53" y="17"/>
                  </a:lnTo>
                  <a:lnTo>
                    <a:pt x="50" y="18"/>
                  </a:lnTo>
                  <a:lnTo>
                    <a:pt x="47" y="17"/>
                  </a:lnTo>
                  <a:lnTo>
                    <a:pt x="46" y="17"/>
                  </a:lnTo>
                  <a:lnTo>
                    <a:pt x="45" y="15"/>
                  </a:lnTo>
                  <a:lnTo>
                    <a:pt x="44" y="9"/>
                  </a:lnTo>
                  <a:lnTo>
                    <a:pt x="44" y="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5" name="Freeform 21">
              <a:extLst>
                <a:ext uri="{FF2B5EF4-FFF2-40B4-BE49-F238E27FC236}">
                  <a16:creationId xmlns:a16="http://schemas.microsoft.com/office/drawing/2014/main" id="{2AC45C5E-082A-45CF-8ADD-D148305B9931}"/>
                </a:ext>
              </a:extLst>
            </p:cNvPr>
            <p:cNvSpPr>
              <a:spLocks/>
            </p:cNvSpPr>
            <p:nvPr/>
          </p:nvSpPr>
          <p:spPr bwMode="auto">
            <a:xfrm>
              <a:off x="9508573" y="4979090"/>
              <a:ext cx="3443" cy="9344"/>
            </a:xfrm>
            <a:custGeom>
              <a:avLst/>
              <a:gdLst>
                <a:gd name="T0" fmla="*/ 2 w 10"/>
                <a:gd name="T1" fmla="*/ 2 h 19"/>
                <a:gd name="T2" fmla="*/ 2 w 10"/>
                <a:gd name="T3" fmla="*/ 2 h 19"/>
                <a:gd name="T4" fmla="*/ 0 w 10"/>
                <a:gd name="T5" fmla="*/ 9 h 19"/>
                <a:gd name="T6" fmla="*/ 0 w 10"/>
                <a:gd name="T7" fmla="*/ 14 h 19"/>
                <a:gd name="T8" fmla="*/ 0 w 10"/>
                <a:gd name="T9" fmla="*/ 16 h 19"/>
                <a:gd name="T10" fmla="*/ 1 w 10"/>
                <a:gd name="T11" fmla="*/ 18 h 19"/>
                <a:gd name="T12" fmla="*/ 1 w 10"/>
                <a:gd name="T13" fmla="*/ 18 h 19"/>
                <a:gd name="T14" fmla="*/ 3 w 10"/>
                <a:gd name="T15" fmla="*/ 19 h 19"/>
                <a:gd name="T16" fmla="*/ 4 w 10"/>
                <a:gd name="T17" fmla="*/ 19 h 19"/>
                <a:gd name="T18" fmla="*/ 7 w 10"/>
                <a:gd name="T19" fmla="*/ 18 h 19"/>
                <a:gd name="T20" fmla="*/ 9 w 10"/>
                <a:gd name="T21" fmla="*/ 15 h 19"/>
                <a:gd name="T22" fmla="*/ 10 w 10"/>
                <a:gd name="T23" fmla="*/ 10 h 19"/>
                <a:gd name="T24" fmla="*/ 10 w 10"/>
                <a:gd name="T25" fmla="*/ 10 h 19"/>
                <a:gd name="T26" fmla="*/ 9 w 10"/>
                <a:gd name="T27" fmla="*/ 5 h 19"/>
                <a:gd name="T28" fmla="*/ 7 w 10"/>
                <a:gd name="T29" fmla="*/ 1 h 19"/>
                <a:gd name="T30" fmla="*/ 5 w 10"/>
                <a:gd name="T31" fmla="*/ 0 h 19"/>
                <a:gd name="T32" fmla="*/ 4 w 10"/>
                <a:gd name="T33" fmla="*/ 0 h 19"/>
                <a:gd name="T34" fmla="*/ 3 w 10"/>
                <a:gd name="T35" fmla="*/ 0 h 19"/>
                <a:gd name="T36" fmla="*/ 2 w 10"/>
                <a:gd name="T37" fmla="*/ 2 h 19"/>
                <a:gd name="T38" fmla="*/ 2 w 10"/>
                <a:gd name="T3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9">
                  <a:moveTo>
                    <a:pt x="2" y="2"/>
                  </a:moveTo>
                  <a:lnTo>
                    <a:pt x="2" y="2"/>
                  </a:lnTo>
                  <a:lnTo>
                    <a:pt x="0" y="9"/>
                  </a:lnTo>
                  <a:lnTo>
                    <a:pt x="0" y="14"/>
                  </a:lnTo>
                  <a:lnTo>
                    <a:pt x="0" y="16"/>
                  </a:lnTo>
                  <a:lnTo>
                    <a:pt x="1" y="18"/>
                  </a:lnTo>
                  <a:lnTo>
                    <a:pt x="1" y="18"/>
                  </a:lnTo>
                  <a:lnTo>
                    <a:pt x="3" y="19"/>
                  </a:lnTo>
                  <a:lnTo>
                    <a:pt x="4" y="19"/>
                  </a:lnTo>
                  <a:lnTo>
                    <a:pt x="7" y="18"/>
                  </a:lnTo>
                  <a:lnTo>
                    <a:pt x="9" y="15"/>
                  </a:lnTo>
                  <a:lnTo>
                    <a:pt x="10" y="10"/>
                  </a:lnTo>
                  <a:lnTo>
                    <a:pt x="10" y="10"/>
                  </a:lnTo>
                  <a:lnTo>
                    <a:pt x="9" y="5"/>
                  </a:lnTo>
                  <a:lnTo>
                    <a:pt x="7" y="1"/>
                  </a:lnTo>
                  <a:lnTo>
                    <a:pt x="5" y="0"/>
                  </a:lnTo>
                  <a:lnTo>
                    <a:pt x="4" y="0"/>
                  </a:lnTo>
                  <a:lnTo>
                    <a:pt x="3" y="0"/>
                  </a:lnTo>
                  <a:lnTo>
                    <a:pt x="2" y="2"/>
                  </a:lnTo>
                  <a:lnTo>
                    <a:pt x="2"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6" name="Freeform 22">
              <a:extLst>
                <a:ext uri="{FF2B5EF4-FFF2-40B4-BE49-F238E27FC236}">
                  <a16:creationId xmlns:a16="http://schemas.microsoft.com/office/drawing/2014/main" id="{B7F25FEC-9887-4C04-85EA-1C1A08479F30}"/>
                </a:ext>
              </a:extLst>
            </p:cNvPr>
            <p:cNvSpPr>
              <a:spLocks/>
            </p:cNvSpPr>
            <p:nvPr/>
          </p:nvSpPr>
          <p:spPr bwMode="auto">
            <a:xfrm>
              <a:off x="9549878" y="4992172"/>
              <a:ext cx="13767" cy="11212"/>
            </a:xfrm>
            <a:custGeom>
              <a:avLst/>
              <a:gdLst>
                <a:gd name="T0" fmla="*/ 13 w 31"/>
                <a:gd name="T1" fmla="*/ 2 h 24"/>
                <a:gd name="T2" fmla="*/ 13 w 31"/>
                <a:gd name="T3" fmla="*/ 2 h 24"/>
                <a:gd name="T4" fmla="*/ 13 w 31"/>
                <a:gd name="T5" fmla="*/ 3 h 24"/>
                <a:gd name="T6" fmla="*/ 13 w 31"/>
                <a:gd name="T7" fmla="*/ 6 h 24"/>
                <a:gd name="T8" fmla="*/ 12 w 31"/>
                <a:gd name="T9" fmla="*/ 7 h 24"/>
                <a:gd name="T10" fmla="*/ 11 w 31"/>
                <a:gd name="T11" fmla="*/ 8 h 24"/>
                <a:gd name="T12" fmla="*/ 8 w 31"/>
                <a:gd name="T13" fmla="*/ 9 h 24"/>
                <a:gd name="T14" fmla="*/ 5 w 31"/>
                <a:gd name="T15" fmla="*/ 9 h 24"/>
                <a:gd name="T16" fmla="*/ 5 w 31"/>
                <a:gd name="T17" fmla="*/ 9 h 24"/>
                <a:gd name="T18" fmla="*/ 2 w 31"/>
                <a:gd name="T19" fmla="*/ 9 h 24"/>
                <a:gd name="T20" fmla="*/ 0 w 31"/>
                <a:gd name="T21" fmla="*/ 11 h 24"/>
                <a:gd name="T22" fmla="*/ 0 w 31"/>
                <a:gd name="T23" fmla="*/ 12 h 24"/>
                <a:gd name="T24" fmla="*/ 1 w 31"/>
                <a:gd name="T25" fmla="*/ 14 h 24"/>
                <a:gd name="T26" fmla="*/ 4 w 31"/>
                <a:gd name="T27" fmla="*/ 18 h 24"/>
                <a:gd name="T28" fmla="*/ 8 w 31"/>
                <a:gd name="T29" fmla="*/ 20 h 24"/>
                <a:gd name="T30" fmla="*/ 8 w 31"/>
                <a:gd name="T31" fmla="*/ 20 h 24"/>
                <a:gd name="T32" fmla="*/ 10 w 31"/>
                <a:gd name="T33" fmla="*/ 21 h 24"/>
                <a:gd name="T34" fmla="*/ 12 w 31"/>
                <a:gd name="T35" fmla="*/ 23 h 24"/>
                <a:gd name="T36" fmla="*/ 16 w 31"/>
                <a:gd name="T37" fmla="*/ 24 h 24"/>
                <a:gd name="T38" fmla="*/ 19 w 31"/>
                <a:gd name="T39" fmla="*/ 24 h 24"/>
                <a:gd name="T40" fmla="*/ 22 w 31"/>
                <a:gd name="T41" fmla="*/ 23 h 24"/>
                <a:gd name="T42" fmla="*/ 22 w 31"/>
                <a:gd name="T43" fmla="*/ 23 h 24"/>
                <a:gd name="T44" fmla="*/ 27 w 31"/>
                <a:gd name="T45" fmla="*/ 20 h 24"/>
                <a:gd name="T46" fmla="*/ 30 w 31"/>
                <a:gd name="T47" fmla="*/ 18 h 24"/>
                <a:gd name="T48" fmla="*/ 31 w 31"/>
                <a:gd name="T49" fmla="*/ 16 h 24"/>
                <a:gd name="T50" fmla="*/ 31 w 31"/>
                <a:gd name="T51" fmla="*/ 15 h 24"/>
                <a:gd name="T52" fmla="*/ 28 w 31"/>
                <a:gd name="T53" fmla="*/ 12 h 24"/>
                <a:gd name="T54" fmla="*/ 28 w 31"/>
                <a:gd name="T55" fmla="*/ 12 h 24"/>
                <a:gd name="T56" fmla="*/ 19 w 31"/>
                <a:gd name="T57" fmla="*/ 2 h 24"/>
                <a:gd name="T58" fmla="*/ 15 w 31"/>
                <a:gd name="T59" fmla="*/ 0 h 24"/>
                <a:gd name="T60" fmla="*/ 13 w 31"/>
                <a:gd name="T61" fmla="*/ 0 h 24"/>
                <a:gd name="T62" fmla="*/ 13 w 31"/>
                <a:gd name="T63" fmla="*/ 2 h 24"/>
                <a:gd name="T64" fmla="*/ 13 w 31"/>
                <a:gd name="T65"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4">
                  <a:moveTo>
                    <a:pt x="13" y="2"/>
                  </a:moveTo>
                  <a:lnTo>
                    <a:pt x="13" y="2"/>
                  </a:lnTo>
                  <a:lnTo>
                    <a:pt x="13" y="3"/>
                  </a:lnTo>
                  <a:lnTo>
                    <a:pt x="13" y="6"/>
                  </a:lnTo>
                  <a:lnTo>
                    <a:pt x="12" y="7"/>
                  </a:lnTo>
                  <a:lnTo>
                    <a:pt x="11" y="8"/>
                  </a:lnTo>
                  <a:lnTo>
                    <a:pt x="8" y="9"/>
                  </a:lnTo>
                  <a:lnTo>
                    <a:pt x="5" y="9"/>
                  </a:lnTo>
                  <a:lnTo>
                    <a:pt x="5" y="9"/>
                  </a:lnTo>
                  <a:lnTo>
                    <a:pt x="2" y="9"/>
                  </a:lnTo>
                  <a:lnTo>
                    <a:pt x="0" y="11"/>
                  </a:lnTo>
                  <a:lnTo>
                    <a:pt x="0" y="12"/>
                  </a:lnTo>
                  <a:lnTo>
                    <a:pt x="1" y="14"/>
                  </a:lnTo>
                  <a:lnTo>
                    <a:pt x="4" y="18"/>
                  </a:lnTo>
                  <a:lnTo>
                    <a:pt x="8" y="20"/>
                  </a:lnTo>
                  <a:lnTo>
                    <a:pt x="8" y="20"/>
                  </a:lnTo>
                  <a:lnTo>
                    <a:pt x="10" y="21"/>
                  </a:lnTo>
                  <a:lnTo>
                    <a:pt x="12" y="23"/>
                  </a:lnTo>
                  <a:lnTo>
                    <a:pt x="16" y="24"/>
                  </a:lnTo>
                  <a:lnTo>
                    <a:pt x="19" y="24"/>
                  </a:lnTo>
                  <a:lnTo>
                    <a:pt x="22" y="23"/>
                  </a:lnTo>
                  <a:lnTo>
                    <a:pt x="22" y="23"/>
                  </a:lnTo>
                  <a:lnTo>
                    <a:pt x="27" y="20"/>
                  </a:lnTo>
                  <a:lnTo>
                    <a:pt x="30" y="18"/>
                  </a:lnTo>
                  <a:lnTo>
                    <a:pt x="31" y="16"/>
                  </a:lnTo>
                  <a:lnTo>
                    <a:pt x="31" y="15"/>
                  </a:lnTo>
                  <a:lnTo>
                    <a:pt x="28" y="12"/>
                  </a:lnTo>
                  <a:lnTo>
                    <a:pt x="28" y="12"/>
                  </a:lnTo>
                  <a:lnTo>
                    <a:pt x="19" y="2"/>
                  </a:lnTo>
                  <a:lnTo>
                    <a:pt x="15" y="0"/>
                  </a:lnTo>
                  <a:lnTo>
                    <a:pt x="13" y="0"/>
                  </a:lnTo>
                  <a:lnTo>
                    <a:pt x="13" y="2"/>
                  </a:lnTo>
                  <a:lnTo>
                    <a:pt x="13"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7" name="Freeform 23">
              <a:extLst>
                <a:ext uri="{FF2B5EF4-FFF2-40B4-BE49-F238E27FC236}">
                  <a16:creationId xmlns:a16="http://schemas.microsoft.com/office/drawing/2014/main" id="{852AA648-946D-4802-802D-57216738AB14}"/>
                </a:ext>
              </a:extLst>
            </p:cNvPr>
            <p:cNvSpPr>
              <a:spLocks/>
            </p:cNvSpPr>
            <p:nvPr/>
          </p:nvSpPr>
          <p:spPr bwMode="auto">
            <a:xfrm>
              <a:off x="9546434" y="5042629"/>
              <a:ext cx="10326" cy="3738"/>
            </a:xfrm>
            <a:custGeom>
              <a:avLst/>
              <a:gdLst>
                <a:gd name="T0" fmla="*/ 16 w 21"/>
                <a:gd name="T1" fmla="*/ 0 h 10"/>
                <a:gd name="T2" fmla="*/ 16 w 21"/>
                <a:gd name="T3" fmla="*/ 0 h 10"/>
                <a:gd name="T4" fmla="*/ 12 w 21"/>
                <a:gd name="T5" fmla="*/ 1 h 10"/>
                <a:gd name="T6" fmla="*/ 5 w 21"/>
                <a:gd name="T7" fmla="*/ 4 h 10"/>
                <a:gd name="T8" fmla="*/ 2 w 21"/>
                <a:gd name="T9" fmla="*/ 5 h 10"/>
                <a:gd name="T10" fmla="*/ 0 w 21"/>
                <a:gd name="T11" fmla="*/ 6 h 10"/>
                <a:gd name="T12" fmla="*/ 0 w 21"/>
                <a:gd name="T13" fmla="*/ 7 h 10"/>
                <a:gd name="T14" fmla="*/ 0 w 21"/>
                <a:gd name="T15" fmla="*/ 8 h 10"/>
                <a:gd name="T16" fmla="*/ 3 w 21"/>
                <a:gd name="T17" fmla="*/ 9 h 10"/>
                <a:gd name="T18" fmla="*/ 3 w 21"/>
                <a:gd name="T19" fmla="*/ 9 h 10"/>
                <a:gd name="T20" fmla="*/ 8 w 21"/>
                <a:gd name="T21" fmla="*/ 10 h 10"/>
                <a:gd name="T22" fmla="*/ 12 w 21"/>
                <a:gd name="T23" fmla="*/ 10 h 10"/>
                <a:gd name="T24" fmla="*/ 16 w 21"/>
                <a:gd name="T25" fmla="*/ 9 h 10"/>
                <a:gd name="T26" fmla="*/ 19 w 21"/>
                <a:gd name="T27" fmla="*/ 7 h 10"/>
                <a:gd name="T28" fmla="*/ 20 w 21"/>
                <a:gd name="T29" fmla="*/ 5 h 10"/>
                <a:gd name="T30" fmla="*/ 21 w 21"/>
                <a:gd name="T31" fmla="*/ 2 h 10"/>
                <a:gd name="T32" fmla="*/ 19 w 21"/>
                <a:gd name="T33" fmla="*/ 0 h 10"/>
                <a:gd name="T34" fmla="*/ 16 w 21"/>
                <a:gd name="T35" fmla="*/ 0 h 10"/>
                <a:gd name="T36" fmla="*/ 16 w 21"/>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0">
                  <a:moveTo>
                    <a:pt x="16" y="0"/>
                  </a:moveTo>
                  <a:lnTo>
                    <a:pt x="16" y="0"/>
                  </a:lnTo>
                  <a:lnTo>
                    <a:pt x="12" y="1"/>
                  </a:lnTo>
                  <a:lnTo>
                    <a:pt x="5" y="4"/>
                  </a:lnTo>
                  <a:lnTo>
                    <a:pt x="2" y="5"/>
                  </a:lnTo>
                  <a:lnTo>
                    <a:pt x="0" y="6"/>
                  </a:lnTo>
                  <a:lnTo>
                    <a:pt x="0" y="7"/>
                  </a:lnTo>
                  <a:lnTo>
                    <a:pt x="0" y="8"/>
                  </a:lnTo>
                  <a:lnTo>
                    <a:pt x="3" y="9"/>
                  </a:lnTo>
                  <a:lnTo>
                    <a:pt x="3" y="9"/>
                  </a:lnTo>
                  <a:lnTo>
                    <a:pt x="8" y="10"/>
                  </a:lnTo>
                  <a:lnTo>
                    <a:pt x="12" y="10"/>
                  </a:lnTo>
                  <a:lnTo>
                    <a:pt x="16" y="9"/>
                  </a:lnTo>
                  <a:lnTo>
                    <a:pt x="19" y="7"/>
                  </a:lnTo>
                  <a:lnTo>
                    <a:pt x="20" y="5"/>
                  </a:lnTo>
                  <a:lnTo>
                    <a:pt x="21" y="2"/>
                  </a:lnTo>
                  <a:lnTo>
                    <a:pt x="19" y="0"/>
                  </a:lnTo>
                  <a:lnTo>
                    <a:pt x="16" y="0"/>
                  </a:lnTo>
                  <a:lnTo>
                    <a:pt x="16"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8" name="Freeform 24">
              <a:extLst>
                <a:ext uri="{FF2B5EF4-FFF2-40B4-BE49-F238E27FC236}">
                  <a16:creationId xmlns:a16="http://schemas.microsoft.com/office/drawing/2014/main" id="{834967ED-535B-411A-839E-243DF0DD128C}"/>
                </a:ext>
              </a:extLst>
            </p:cNvPr>
            <p:cNvSpPr>
              <a:spLocks/>
            </p:cNvSpPr>
            <p:nvPr/>
          </p:nvSpPr>
          <p:spPr bwMode="auto">
            <a:xfrm>
              <a:off x="9568810" y="5065056"/>
              <a:ext cx="15489" cy="11212"/>
            </a:xfrm>
            <a:custGeom>
              <a:avLst/>
              <a:gdLst>
                <a:gd name="T0" fmla="*/ 18 w 39"/>
                <a:gd name="T1" fmla="*/ 1 h 23"/>
                <a:gd name="T2" fmla="*/ 18 w 39"/>
                <a:gd name="T3" fmla="*/ 1 h 23"/>
                <a:gd name="T4" fmla="*/ 8 w 39"/>
                <a:gd name="T5" fmla="*/ 1 h 23"/>
                <a:gd name="T6" fmla="*/ 4 w 39"/>
                <a:gd name="T7" fmla="*/ 1 h 23"/>
                <a:gd name="T8" fmla="*/ 1 w 39"/>
                <a:gd name="T9" fmla="*/ 2 h 23"/>
                <a:gd name="T10" fmla="*/ 0 w 39"/>
                <a:gd name="T11" fmla="*/ 3 h 23"/>
                <a:gd name="T12" fmla="*/ 1 w 39"/>
                <a:gd name="T13" fmla="*/ 5 h 23"/>
                <a:gd name="T14" fmla="*/ 1 w 39"/>
                <a:gd name="T15" fmla="*/ 5 h 23"/>
                <a:gd name="T16" fmla="*/ 9 w 39"/>
                <a:gd name="T17" fmla="*/ 13 h 23"/>
                <a:gd name="T18" fmla="*/ 18 w 39"/>
                <a:gd name="T19" fmla="*/ 21 h 23"/>
                <a:gd name="T20" fmla="*/ 18 w 39"/>
                <a:gd name="T21" fmla="*/ 21 h 23"/>
                <a:gd name="T22" fmla="*/ 21 w 39"/>
                <a:gd name="T23" fmla="*/ 22 h 23"/>
                <a:gd name="T24" fmla="*/ 24 w 39"/>
                <a:gd name="T25" fmla="*/ 23 h 23"/>
                <a:gd name="T26" fmla="*/ 27 w 39"/>
                <a:gd name="T27" fmla="*/ 23 h 23"/>
                <a:gd name="T28" fmla="*/ 30 w 39"/>
                <a:gd name="T29" fmla="*/ 22 h 23"/>
                <a:gd name="T30" fmla="*/ 35 w 39"/>
                <a:gd name="T31" fmla="*/ 20 h 23"/>
                <a:gd name="T32" fmla="*/ 37 w 39"/>
                <a:gd name="T33" fmla="*/ 18 h 23"/>
                <a:gd name="T34" fmla="*/ 39 w 39"/>
                <a:gd name="T35" fmla="*/ 15 h 23"/>
                <a:gd name="T36" fmla="*/ 39 w 39"/>
                <a:gd name="T37" fmla="*/ 15 h 23"/>
                <a:gd name="T38" fmla="*/ 39 w 39"/>
                <a:gd name="T39" fmla="*/ 13 h 23"/>
                <a:gd name="T40" fmla="*/ 39 w 39"/>
                <a:gd name="T41" fmla="*/ 12 h 23"/>
                <a:gd name="T42" fmla="*/ 34 w 39"/>
                <a:gd name="T43" fmla="*/ 11 h 23"/>
                <a:gd name="T44" fmla="*/ 29 w 39"/>
                <a:gd name="T45" fmla="*/ 9 h 23"/>
                <a:gd name="T46" fmla="*/ 27 w 39"/>
                <a:gd name="T47" fmla="*/ 8 h 23"/>
                <a:gd name="T48" fmla="*/ 26 w 39"/>
                <a:gd name="T49" fmla="*/ 5 h 23"/>
                <a:gd name="T50" fmla="*/ 26 w 39"/>
                <a:gd name="T51" fmla="*/ 5 h 23"/>
                <a:gd name="T52" fmla="*/ 25 w 39"/>
                <a:gd name="T53" fmla="*/ 1 h 23"/>
                <a:gd name="T54" fmla="*/ 24 w 39"/>
                <a:gd name="T55" fmla="*/ 0 h 23"/>
                <a:gd name="T56" fmla="*/ 22 w 39"/>
                <a:gd name="T57" fmla="*/ 0 h 23"/>
                <a:gd name="T58" fmla="*/ 18 w 39"/>
                <a:gd name="T59" fmla="*/ 1 h 23"/>
                <a:gd name="T60" fmla="*/ 18 w 39"/>
                <a:gd name="T6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23">
                  <a:moveTo>
                    <a:pt x="18" y="1"/>
                  </a:moveTo>
                  <a:lnTo>
                    <a:pt x="18" y="1"/>
                  </a:lnTo>
                  <a:lnTo>
                    <a:pt x="8" y="1"/>
                  </a:lnTo>
                  <a:lnTo>
                    <a:pt x="4" y="1"/>
                  </a:lnTo>
                  <a:lnTo>
                    <a:pt x="1" y="2"/>
                  </a:lnTo>
                  <a:lnTo>
                    <a:pt x="0" y="3"/>
                  </a:lnTo>
                  <a:lnTo>
                    <a:pt x="1" y="5"/>
                  </a:lnTo>
                  <a:lnTo>
                    <a:pt x="1" y="5"/>
                  </a:lnTo>
                  <a:lnTo>
                    <a:pt x="9" y="13"/>
                  </a:lnTo>
                  <a:lnTo>
                    <a:pt x="18" y="21"/>
                  </a:lnTo>
                  <a:lnTo>
                    <a:pt x="18" y="21"/>
                  </a:lnTo>
                  <a:lnTo>
                    <a:pt x="21" y="22"/>
                  </a:lnTo>
                  <a:lnTo>
                    <a:pt x="24" y="23"/>
                  </a:lnTo>
                  <a:lnTo>
                    <a:pt x="27" y="23"/>
                  </a:lnTo>
                  <a:lnTo>
                    <a:pt x="30" y="22"/>
                  </a:lnTo>
                  <a:lnTo>
                    <a:pt x="35" y="20"/>
                  </a:lnTo>
                  <a:lnTo>
                    <a:pt x="37" y="18"/>
                  </a:lnTo>
                  <a:lnTo>
                    <a:pt x="39" y="15"/>
                  </a:lnTo>
                  <a:lnTo>
                    <a:pt x="39" y="15"/>
                  </a:lnTo>
                  <a:lnTo>
                    <a:pt x="39" y="13"/>
                  </a:lnTo>
                  <a:lnTo>
                    <a:pt x="39" y="12"/>
                  </a:lnTo>
                  <a:lnTo>
                    <a:pt x="34" y="11"/>
                  </a:lnTo>
                  <a:lnTo>
                    <a:pt x="29" y="9"/>
                  </a:lnTo>
                  <a:lnTo>
                    <a:pt x="27" y="8"/>
                  </a:lnTo>
                  <a:lnTo>
                    <a:pt x="26" y="5"/>
                  </a:lnTo>
                  <a:lnTo>
                    <a:pt x="26" y="5"/>
                  </a:lnTo>
                  <a:lnTo>
                    <a:pt x="25" y="1"/>
                  </a:lnTo>
                  <a:lnTo>
                    <a:pt x="24" y="0"/>
                  </a:lnTo>
                  <a:lnTo>
                    <a:pt x="22" y="0"/>
                  </a:lnTo>
                  <a:lnTo>
                    <a:pt x="18" y="1"/>
                  </a:lnTo>
                  <a:lnTo>
                    <a:pt x="18"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49" name="Freeform 25">
              <a:extLst>
                <a:ext uri="{FF2B5EF4-FFF2-40B4-BE49-F238E27FC236}">
                  <a16:creationId xmlns:a16="http://schemas.microsoft.com/office/drawing/2014/main" id="{F1CF9FCA-E9C4-4697-9599-91D29FA440D7}"/>
                </a:ext>
              </a:extLst>
            </p:cNvPr>
            <p:cNvSpPr>
              <a:spLocks/>
            </p:cNvSpPr>
            <p:nvPr/>
          </p:nvSpPr>
          <p:spPr bwMode="auto">
            <a:xfrm>
              <a:off x="9746075" y="4999648"/>
              <a:ext cx="36142" cy="24295"/>
            </a:xfrm>
            <a:custGeom>
              <a:avLst/>
              <a:gdLst>
                <a:gd name="T0" fmla="*/ 34 w 85"/>
                <a:gd name="T1" fmla="*/ 10 h 50"/>
                <a:gd name="T2" fmla="*/ 34 w 85"/>
                <a:gd name="T3" fmla="*/ 10 h 50"/>
                <a:gd name="T4" fmla="*/ 28 w 85"/>
                <a:gd name="T5" fmla="*/ 10 h 50"/>
                <a:gd name="T6" fmla="*/ 22 w 85"/>
                <a:gd name="T7" fmla="*/ 9 h 50"/>
                <a:gd name="T8" fmla="*/ 20 w 85"/>
                <a:gd name="T9" fmla="*/ 8 h 50"/>
                <a:gd name="T10" fmla="*/ 19 w 85"/>
                <a:gd name="T11" fmla="*/ 5 h 50"/>
                <a:gd name="T12" fmla="*/ 19 w 85"/>
                <a:gd name="T13" fmla="*/ 5 h 50"/>
                <a:gd name="T14" fmla="*/ 17 w 85"/>
                <a:gd name="T15" fmla="*/ 3 h 50"/>
                <a:gd name="T16" fmla="*/ 15 w 85"/>
                <a:gd name="T17" fmla="*/ 1 h 50"/>
                <a:gd name="T18" fmla="*/ 12 w 85"/>
                <a:gd name="T19" fmla="*/ 1 h 50"/>
                <a:gd name="T20" fmla="*/ 9 w 85"/>
                <a:gd name="T21" fmla="*/ 0 h 50"/>
                <a:gd name="T22" fmla="*/ 6 w 85"/>
                <a:gd name="T23" fmla="*/ 1 h 50"/>
                <a:gd name="T24" fmla="*/ 4 w 85"/>
                <a:gd name="T25" fmla="*/ 2 h 50"/>
                <a:gd name="T26" fmla="*/ 2 w 85"/>
                <a:gd name="T27" fmla="*/ 4 h 50"/>
                <a:gd name="T28" fmla="*/ 1 w 85"/>
                <a:gd name="T29" fmla="*/ 8 h 50"/>
                <a:gd name="T30" fmla="*/ 1 w 85"/>
                <a:gd name="T31" fmla="*/ 8 h 50"/>
                <a:gd name="T32" fmla="*/ 0 w 85"/>
                <a:gd name="T33" fmla="*/ 14 h 50"/>
                <a:gd name="T34" fmla="*/ 1 w 85"/>
                <a:gd name="T35" fmla="*/ 22 h 50"/>
                <a:gd name="T36" fmla="*/ 3 w 85"/>
                <a:gd name="T37" fmla="*/ 28 h 50"/>
                <a:gd name="T38" fmla="*/ 4 w 85"/>
                <a:gd name="T39" fmla="*/ 30 h 50"/>
                <a:gd name="T40" fmla="*/ 6 w 85"/>
                <a:gd name="T41" fmla="*/ 32 h 50"/>
                <a:gd name="T42" fmla="*/ 6 w 85"/>
                <a:gd name="T43" fmla="*/ 32 h 50"/>
                <a:gd name="T44" fmla="*/ 10 w 85"/>
                <a:gd name="T45" fmla="*/ 35 h 50"/>
                <a:gd name="T46" fmla="*/ 13 w 85"/>
                <a:gd name="T47" fmla="*/ 39 h 50"/>
                <a:gd name="T48" fmla="*/ 17 w 85"/>
                <a:gd name="T49" fmla="*/ 43 h 50"/>
                <a:gd name="T50" fmla="*/ 19 w 85"/>
                <a:gd name="T51" fmla="*/ 44 h 50"/>
                <a:gd name="T52" fmla="*/ 21 w 85"/>
                <a:gd name="T53" fmla="*/ 44 h 50"/>
                <a:gd name="T54" fmla="*/ 21 w 85"/>
                <a:gd name="T55" fmla="*/ 44 h 50"/>
                <a:gd name="T56" fmla="*/ 27 w 85"/>
                <a:gd name="T57" fmla="*/ 44 h 50"/>
                <a:gd name="T58" fmla="*/ 33 w 85"/>
                <a:gd name="T59" fmla="*/ 43 h 50"/>
                <a:gd name="T60" fmla="*/ 39 w 85"/>
                <a:gd name="T61" fmla="*/ 43 h 50"/>
                <a:gd name="T62" fmla="*/ 42 w 85"/>
                <a:gd name="T63" fmla="*/ 43 h 50"/>
                <a:gd name="T64" fmla="*/ 44 w 85"/>
                <a:gd name="T65" fmla="*/ 45 h 50"/>
                <a:gd name="T66" fmla="*/ 44 w 85"/>
                <a:gd name="T67" fmla="*/ 45 h 50"/>
                <a:gd name="T68" fmla="*/ 49 w 85"/>
                <a:gd name="T69" fmla="*/ 48 h 50"/>
                <a:gd name="T70" fmla="*/ 54 w 85"/>
                <a:gd name="T71" fmla="*/ 49 h 50"/>
                <a:gd name="T72" fmla="*/ 66 w 85"/>
                <a:gd name="T73" fmla="*/ 50 h 50"/>
                <a:gd name="T74" fmla="*/ 66 w 85"/>
                <a:gd name="T75" fmla="*/ 50 h 50"/>
                <a:gd name="T76" fmla="*/ 74 w 85"/>
                <a:gd name="T77" fmla="*/ 48 h 50"/>
                <a:gd name="T78" fmla="*/ 81 w 85"/>
                <a:gd name="T79" fmla="*/ 45 h 50"/>
                <a:gd name="T80" fmla="*/ 83 w 85"/>
                <a:gd name="T81" fmla="*/ 43 h 50"/>
                <a:gd name="T82" fmla="*/ 85 w 85"/>
                <a:gd name="T83" fmla="*/ 41 h 50"/>
                <a:gd name="T84" fmla="*/ 84 w 85"/>
                <a:gd name="T85" fmla="*/ 39 h 50"/>
                <a:gd name="T86" fmla="*/ 82 w 85"/>
                <a:gd name="T87" fmla="*/ 37 h 50"/>
                <a:gd name="T88" fmla="*/ 82 w 85"/>
                <a:gd name="T89" fmla="*/ 37 h 50"/>
                <a:gd name="T90" fmla="*/ 77 w 85"/>
                <a:gd name="T91" fmla="*/ 34 h 50"/>
                <a:gd name="T92" fmla="*/ 73 w 85"/>
                <a:gd name="T93" fmla="*/ 33 h 50"/>
                <a:gd name="T94" fmla="*/ 70 w 85"/>
                <a:gd name="T95" fmla="*/ 31 h 50"/>
                <a:gd name="T96" fmla="*/ 70 w 85"/>
                <a:gd name="T97" fmla="*/ 28 h 50"/>
                <a:gd name="T98" fmla="*/ 70 w 85"/>
                <a:gd name="T99" fmla="*/ 28 h 50"/>
                <a:gd name="T100" fmla="*/ 69 w 85"/>
                <a:gd name="T101" fmla="*/ 24 h 50"/>
                <a:gd name="T102" fmla="*/ 67 w 85"/>
                <a:gd name="T103" fmla="*/ 22 h 50"/>
                <a:gd name="T104" fmla="*/ 64 w 85"/>
                <a:gd name="T105" fmla="*/ 19 h 50"/>
                <a:gd name="T106" fmla="*/ 60 w 85"/>
                <a:gd name="T107" fmla="*/ 17 h 50"/>
                <a:gd name="T108" fmla="*/ 60 w 85"/>
                <a:gd name="T109" fmla="*/ 17 h 50"/>
                <a:gd name="T110" fmla="*/ 55 w 85"/>
                <a:gd name="T111" fmla="*/ 14 h 50"/>
                <a:gd name="T112" fmla="*/ 51 w 85"/>
                <a:gd name="T113" fmla="*/ 12 h 50"/>
                <a:gd name="T114" fmla="*/ 45 w 85"/>
                <a:gd name="T115" fmla="*/ 10 h 50"/>
                <a:gd name="T116" fmla="*/ 34 w 85"/>
                <a:gd name="T117" fmla="*/ 10 h 50"/>
                <a:gd name="T118" fmla="*/ 34 w 85"/>
                <a:gd name="T119"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50">
                  <a:moveTo>
                    <a:pt x="34" y="10"/>
                  </a:moveTo>
                  <a:lnTo>
                    <a:pt x="34" y="10"/>
                  </a:lnTo>
                  <a:lnTo>
                    <a:pt x="28" y="10"/>
                  </a:lnTo>
                  <a:lnTo>
                    <a:pt x="22" y="9"/>
                  </a:lnTo>
                  <a:lnTo>
                    <a:pt x="20" y="8"/>
                  </a:lnTo>
                  <a:lnTo>
                    <a:pt x="19" y="5"/>
                  </a:lnTo>
                  <a:lnTo>
                    <a:pt x="19" y="5"/>
                  </a:lnTo>
                  <a:lnTo>
                    <a:pt x="17" y="3"/>
                  </a:lnTo>
                  <a:lnTo>
                    <a:pt x="15" y="1"/>
                  </a:lnTo>
                  <a:lnTo>
                    <a:pt x="12" y="1"/>
                  </a:lnTo>
                  <a:lnTo>
                    <a:pt x="9" y="0"/>
                  </a:lnTo>
                  <a:lnTo>
                    <a:pt x="6" y="1"/>
                  </a:lnTo>
                  <a:lnTo>
                    <a:pt x="4" y="2"/>
                  </a:lnTo>
                  <a:lnTo>
                    <a:pt x="2" y="4"/>
                  </a:lnTo>
                  <a:lnTo>
                    <a:pt x="1" y="8"/>
                  </a:lnTo>
                  <a:lnTo>
                    <a:pt x="1" y="8"/>
                  </a:lnTo>
                  <a:lnTo>
                    <a:pt x="0" y="14"/>
                  </a:lnTo>
                  <a:lnTo>
                    <a:pt x="1" y="22"/>
                  </a:lnTo>
                  <a:lnTo>
                    <a:pt x="3" y="28"/>
                  </a:lnTo>
                  <a:lnTo>
                    <a:pt x="4" y="30"/>
                  </a:lnTo>
                  <a:lnTo>
                    <a:pt x="6" y="32"/>
                  </a:lnTo>
                  <a:lnTo>
                    <a:pt x="6" y="32"/>
                  </a:lnTo>
                  <a:lnTo>
                    <a:pt x="10" y="35"/>
                  </a:lnTo>
                  <a:lnTo>
                    <a:pt x="13" y="39"/>
                  </a:lnTo>
                  <a:lnTo>
                    <a:pt x="17" y="43"/>
                  </a:lnTo>
                  <a:lnTo>
                    <a:pt x="19" y="44"/>
                  </a:lnTo>
                  <a:lnTo>
                    <a:pt x="21" y="44"/>
                  </a:lnTo>
                  <a:lnTo>
                    <a:pt x="21" y="44"/>
                  </a:lnTo>
                  <a:lnTo>
                    <a:pt x="27" y="44"/>
                  </a:lnTo>
                  <a:lnTo>
                    <a:pt x="33" y="43"/>
                  </a:lnTo>
                  <a:lnTo>
                    <a:pt x="39" y="43"/>
                  </a:lnTo>
                  <a:lnTo>
                    <a:pt x="42" y="43"/>
                  </a:lnTo>
                  <a:lnTo>
                    <a:pt x="44" y="45"/>
                  </a:lnTo>
                  <a:lnTo>
                    <a:pt x="44" y="45"/>
                  </a:lnTo>
                  <a:lnTo>
                    <a:pt x="49" y="48"/>
                  </a:lnTo>
                  <a:lnTo>
                    <a:pt x="54" y="49"/>
                  </a:lnTo>
                  <a:lnTo>
                    <a:pt x="66" y="50"/>
                  </a:lnTo>
                  <a:lnTo>
                    <a:pt x="66" y="50"/>
                  </a:lnTo>
                  <a:lnTo>
                    <a:pt x="74" y="48"/>
                  </a:lnTo>
                  <a:lnTo>
                    <a:pt x="81" y="45"/>
                  </a:lnTo>
                  <a:lnTo>
                    <a:pt x="83" y="43"/>
                  </a:lnTo>
                  <a:lnTo>
                    <a:pt x="85" y="41"/>
                  </a:lnTo>
                  <a:lnTo>
                    <a:pt x="84" y="39"/>
                  </a:lnTo>
                  <a:lnTo>
                    <a:pt x="82" y="37"/>
                  </a:lnTo>
                  <a:lnTo>
                    <a:pt x="82" y="37"/>
                  </a:lnTo>
                  <a:lnTo>
                    <a:pt x="77" y="34"/>
                  </a:lnTo>
                  <a:lnTo>
                    <a:pt x="73" y="33"/>
                  </a:lnTo>
                  <a:lnTo>
                    <a:pt x="70" y="31"/>
                  </a:lnTo>
                  <a:lnTo>
                    <a:pt x="70" y="28"/>
                  </a:lnTo>
                  <a:lnTo>
                    <a:pt x="70" y="28"/>
                  </a:lnTo>
                  <a:lnTo>
                    <a:pt x="69" y="24"/>
                  </a:lnTo>
                  <a:lnTo>
                    <a:pt x="67" y="22"/>
                  </a:lnTo>
                  <a:lnTo>
                    <a:pt x="64" y="19"/>
                  </a:lnTo>
                  <a:lnTo>
                    <a:pt x="60" y="17"/>
                  </a:lnTo>
                  <a:lnTo>
                    <a:pt x="60" y="17"/>
                  </a:lnTo>
                  <a:lnTo>
                    <a:pt x="55" y="14"/>
                  </a:lnTo>
                  <a:lnTo>
                    <a:pt x="51" y="12"/>
                  </a:lnTo>
                  <a:lnTo>
                    <a:pt x="45" y="10"/>
                  </a:lnTo>
                  <a:lnTo>
                    <a:pt x="34" y="10"/>
                  </a:lnTo>
                  <a:lnTo>
                    <a:pt x="34" y="1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0" name="Freeform 26">
              <a:extLst>
                <a:ext uri="{FF2B5EF4-FFF2-40B4-BE49-F238E27FC236}">
                  <a16:creationId xmlns:a16="http://schemas.microsoft.com/office/drawing/2014/main" id="{41003F9A-1956-4CB5-9A10-41A9AA5C0C34}"/>
                </a:ext>
              </a:extLst>
            </p:cNvPr>
            <p:cNvSpPr>
              <a:spLocks/>
            </p:cNvSpPr>
            <p:nvPr/>
          </p:nvSpPr>
          <p:spPr bwMode="auto">
            <a:xfrm>
              <a:off x="9771892" y="4969747"/>
              <a:ext cx="32699" cy="48591"/>
            </a:xfrm>
            <a:custGeom>
              <a:avLst/>
              <a:gdLst>
                <a:gd name="T0" fmla="*/ 6 w 78"/>
                <a:gd name="T1" fmla="*/ 2 h 104"/>
                <a:gd name="T2" fmla="*/ 1 w 78"/>
                <a:gd name="T3" fmla="*/ 8 h 104"/>
                <a:gd name="T4" fmla="*/ 1 w 78"/>
                <a:gd name="T5" fmla="*/ 10 h 104"/>
                <a:gd name="T6" fmla="*/ 3 w 78"/>
                <a:gd name="T7" fmla="*/ 11 h 104"/>
                <a:gd name="T8" fmla="*/ 7 w 78"/>
                <a:gd name="T9" fmla="*/ 20 h 104"/>
                <a:gd name="T10" fmla="*/ 7 w 78"/>
                <a:gd name="T11" fmla="*/ 28 h 104"/>
                <a:gd name="T12" fmla="*/ 7 w 78"/>
                <a:gd name="T13" fmla="*/ 35 h 104"/>
                <a:gd name="T14" fmla="*/ 10 w 78"/>
                <a:gd name="T15" fmla="*/ 40 h 104"/>
                <a:gd name="T16" fmla="*/ 14 w 78"/>
                <a:gd name="T17" fmla="*/ 46 h 104"/>
                <a:gd name="T18" fmla="*/ 14 w 78"/>
                <a:gd name="T19" fmla="*/ 50 h 104"/>
                <a:gd name="T20" fmla="*/ 18 w 78"/>
                <a:gd name="T21" fmla="*/ 62 h 104"/>
                <a:gd name="T22" fmla="*/ 29 w 78"/>
                <a:gd name="T23" fmla="*/ 73 h 104"/>
                <a:gd name="T24" fmla="*/ 36 w 78"/>
                <a:gd name="T25" fmla="*/ 77 h 104"/>
                <a:gd name="T26" fmla="*/ 50 w 78"/>
                <a:gd name="T27" fmla="*/ 89 h 104"/>
                <a:gd name="T28" fmla="*/ 55 w 78"/>
                <a:gd name="T29" fmla="*/ 96 h 104"/>
                <a:gd name="T30" fmla="*/ 63 w 78"/>
                <a:gd name="T31" fmla="*/ 104 h 104"/>
                <a:gd name="T32" fmla="*/ 68 w 78"/>
                <a:gd name="T33" fmla="*/ 104 h 104"/>
                <a:gd name="T34" fmla="*/ 72 w 78"/>
                <a:gd name="T35" fmla="*/ 102 h 104"/>
                <a:gd name="T36" fmla="*/ 76 w 78"/>
                <a:gd name="T37" fmla="*/ 99 h 104"/>
                <a:gd name="T38" fmla="*/ 78 w 78"/>
                <a:gd name="T39" fmla="*/ 94 h 104"/>
                <a:gd name="T40" fmla="*/ 72 w 78"/>
                <a:gd name="T41" fmla="*/ 87 h 104"/>
                <a:gd name="T42" fmla="*/ 65 w 78"/>
                <a:gd name="T43" fmla="*/ 81 h 104"/>
                <a:gd name="T44" fmla="*/ 53 w 78"/>
                <a:gd name="T45" fmla="*/ 65 h 104"/>
                <a:gd name="T46" fmla="*/ 51 w 78"/>
                <a:gd name="T47" fmla="*/ 58 h 104"/>
                <a:gd name="T48" fmla="*/ 51 w 78"/>
                <a:gd name="T49" fmla="*/ 53 h 104"/>
                <a:gd name="T50" fmla="*/ 51 w 78"/>
                <a:gd name="T51" fmla="*/ 47 h 104"/>
                <a:gd name="T52" fmla="*/ 46 w 78"/>
                <a:gd name="T53" fmla="*/ 43 h 104"/>
                <a:gd name="T54" fmla="*/ 37 w 78"/>
                <a:gd name="T55" fmla="*/ 35 h 104"/>
                <a:gd name="T56" fmla="*/ 34 w 78"/>
                <a:gd name="T57" fmla="*/ 26 h 104"/>
                <a:gd name="T58" fmla="*/ 34 w 78"/>
                <a:gd name="T59" fmla="*/ 16 h 104"/>
                <a:gd name="T60" fmla="*/ 30 w 78"/>
                <a:gd name="T61" fmla="*/ 11 h 104"/>
                <a:gd name="T62" fmla="*/ 28 w 78"/>
                <a:gd name="T63" fmla="*/ 10 h 104"/>
                <a:gd name="T64" fmla="*/ 23 w 78"/>
                <a:gd name="T65" fmla="*/ 3 h 104"/>
                <a:gd name="T66" fmla="*/ 17 w 78"/>
                <a:gd name="T67" fmla="*/ 1 h 104"/>
                <a:gd name="T68" fmla="*/ 6 w 78"/>
                <a:gd name="T69"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104">
                  <a:moveTo>
                    <a:pt x="6" y="2"/>
                  </a:moveTo>
                  <a:lnTo>
                    <a:pt x="6" y="2"/>
                  </a:lnTo>
                  <a:lnTo>
                    <a:pt x="3" y="5"/>
                  </a:lnTo>
                  <a:lnTo>
                    <a:pt x="1" y="8"/>
                  </a:lnTo>
                  <a:lnTo>
                    <a:pt x="0" y="9"/>
                  </a:lnTo>
                  <a:lnTo>
                    <a:pt x="1" y="10"/>
                  </a:lnTo>
                  <a:lnTo>
                    <a:pt x="1" y="10"/>
                  </a:lnTo>
                  <a:lnTo>
                    <a:pt x="3" y="11"/>
                  </a:lnTo>
                  <a:lnTo>
                    <a:pt x="6" y="14"/>
                  </a:lnTo>
                  <a:lnTo>
                    <a:pt x="7" y="20"/>
                  </a:lnTo>
                  <a:lnTo>
                    <a:pt x="7" y="28"/>
                  </a:lnTo>
                  <a:lnTo>
                    <a:pt x="7" y="28"/>
                  </a:lnTo>
                  <a:lnTo>
                    <a:pt x="7" y="32"/>
                  </a:lnTo>
                  <a:lnTo>
                    <a:pt x="7" y="35"/>
                  </a:lnTo>
                  <a:lnTo>
                    <a:pt x="8" y="38"/>
                  </a:lnTo>
                  <a:lnTo>
                    <a:pt x="10" y="40"/>
                  </a:lnTo>
                  <a:lnTo>
                    <a:pt x="13" y="44"/>
                  </a:lnTo>
                  <a:lnTo>
                    <a:pt x="14" y="46"/>
                  </a:lnTo>
                  <a:lnTo>
                    <a:pt x="14" y="50"/>
                  </a:lnTo>
                  <a:lnTo>
                    <a:pt x="14" y="50"/>
                  </a:lnTo>
                  <a:lnTo>
                    <a:pt x="15" y="57"/>
                  </a:lnTo>
                  <a:lnTo>
                    <a:pt x="18" y="62"/>
                  </a:lnTo>
                  <a:lnTo>
                    <a:pt x="22" y="67"/>
                  </a:lnTo>
                  <a:lnTo>
                    <a:pt x="29" y="73"/>
                  </a:lnTo>
                  <a:lnTo>
                    <a:pt x="29" y="73"/>
                  </a:lnTo>
                  <a:lnTo>
                    <a:pt x="36" y="77"/>
                  </a:lnTo>
                  <a:lnTo>
                    <a:pt x="43" y="83"/>
                  </a:lnTo>
                  <a:lnTo>
                    <a:pt x="50" y="89"/>
                  </a:lnTo>
                  <a:lnTo>
                    <a:pt x="55" y="96"/>
                  </a:lnTo>
                  <a:lnTo>
                    <a:pt x="55" y="96"/>
                  </a:lnTo>
                  <a:lnTo>
                    <a:pt x="59" y="101"/>
                  </a:lnTo>
                  <a:lnTo>
                    <a:pt x="63" y="104"/>
                  </a:lnTo>
                  <a:lnTo>
                    <a:pt x="66" y="104"/>
                  </a:lnTo>
                  <a:lnTo>
                    <a:pt x="68" y="104"/>
                  </a:lnTo>
                  <a:lnTo>
                    <a:pt x="70" y="103"/>
                  </a:lnTo>
                  <a:lnTo>
                    <a:pt x="72" y="102"/>
                  </a:lnTo>
                  <a:lnTo>
                    <a:pt x="72" y="102"/>
                  </a:lnTo>
                  <a:lnTo>
                    <a:pt x="76" y="99"/>
                  </a:lnTo>
                  <a:lnTo>
                    <a:pt x="77" y="95"/>
                  </a:lnTo>
                  <a:lnTo>
                    <a:pt x="78" y="94"/>
                  </a:lnTo>
                  <a:lnTo>
                    <a:pt x="77" y="92"/>
                  </a:lnTo>
                  <a:lnTo>
                    <a:pt x="72" y="87"/>
                  </a:lnTo>
                  <a:lnTo>
                    <a:pt x="72" y="87"/>
                  </a:lnTo>
                  <a:lnTo>
                    <a:pt x="65" y="81"/>
                  </a:lnTo>
                  <a:lnTo>
                    <a:pt x="58" y="74"/>
                  </a:lnTo>
                  <a:lnTo>
                    <a:pt x="53" y="65"/>
                  </a:lnTo>
                  <a:lnTo>
                    <a:pt x="51" y="62"/>
                  </a:lnTo>
                  <a:lnTo>
                    <a:pt x="51" y="58"/>
                  </a:lnTo>
                  <a:lnTo>
                    <a:pt x="51" y="58"/>
                  </a:lnTo>
                  <a:lnTo>
                    <a:pt x="51" y="53"/>
                  </a:lnTo>
                  <a:lnTo>
                    <a:pt x="51" y="50"/>
                  </a:lnTo>
                  <a:lnTo>
                    <a:pt x="51" y="47"/>
                  </a:lnTo>
                  <a:lnTo>
                    <a:pt x="46" y="43"/>
                  </a:lnTo>
                  <a:lnTo>
                    <a:pt x="46" y="43"/>
                  </a:lnTo>
                  <a:lnTo>
                    <a:pt x="40" y="39"/>
                  </a:lnTo>
                  <a:lnTo>
                    <a:pt x="37" y="35"/>
                  </a:lnTo>
                  <a:lnTo>
                    <a:pt x="34" y="32"/>
                  </a:lnTo>
                  <a:lnTo>
                    <a:pt x="34" y="26"/>
                  </a:lnTo>
                  <a:lnTo>
                    <a:pt x="34" y="26"/>
                  </a:lnTo>
                  <a:lnTo>
                    <a:pt x="34" y="16"/>
                  </a:lnTo>
                  <a:lnTo>
                    <a:pt x="33" y="13"/>
                  </a:lnTo>
                  <a:lnTo>
                    <a:pt x="30" y="11"/>
                  </a:lnTo>
                  <a:lnTo>
                    <a:pt x="30" y="11"/>
                  </a:lnTo>
                  <a:lnTo>
                    <a:pt x="28" y="10"/>
                  </a:lnTo>
                  <a:lnTo>
                    <a:pt x="26" y="8"/>
                  </a:lnTo>
                  <a:lnTo>
                    <a:pt x="23" y="3"/>
                  </a:lnTo>
                  <a:lnTo>
                    <a:pt x="20" y="2"/>
                  </a:lnTo>
                  <a:lnTo>
                    <a:pt x="17" y="1"/>
                  </a:lnTo>
                  <a:lnTo>
                    <a:pt x="12" y="0"/>
                  </a:lnTo>
                  <a:lnTo>
                    <a:pt x="6" y="2"/>
                  </a:lnTo>
                  <a:lnTo>
                    <a:pt x="6"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1" name="Freeform 27">
              <a:extLst>
                <a:ext uri="{FF2B5EF4-FFF2-40B4-BE49-F238E27FC236}">
                  <a16:creationId xmlns:a16="http://schemas.microsoft.com/office/drawing/2014/main" id="{F77D0F5F-82F3-4B52-83ED-562AE0843094}"/>
                </a:ext>
              </a:extLst>
            </p:cNvPr>
            <p:cNvSpPr>
              <a:spLocks/>
            </p:cNvSpPr>
            <p:nvPr/>
          </p:nvSpPr>
          <p:spPr bwMode="auto">
            <a:xfrm>
              <a:off x="9756400" y="5066923"/>
              <a:ext cx="18932" cy="14950"/>
            </a:xfrm>
            <a:custGeom>
              <a:avLst/>
              <a:gdLst>
                <a:gd name="T0" fmla="*/ 22 w 45"/>
                <a:gd name="T1" fmla="*/ 9 h 30"/>
                <a:gd name="T2" fmla="*/ 22 w 45"/>
                <a:gd name="T3" fmla="*/ 9 h 30"/>
                <a:gd name="T4" fmla="*/ 17 w 45"/>
                <a:gd name="T5" fmla="*/ 5 h 30"/>
                <a:gd name="T6" fmla="*/ 12 w 45"/>
                <a:gd name="T7" fmla="*/ 1 h 30"/>
                <a:gd name="T8" fmla="*/ 9 w 45"/>
                <a:gd name="T9" fmla="*/ 0 h 30"/>
                <a:gd name="T10" fmla="*/ 6 w 45"/>
                <a:gd name="T11" fmla="*/ 0 h 30"/>
                <a:gd name="T12" fmla="*/ 6 w 45"/>
                <a:gd name="T13" fmla="*/ 0 h 30"/>
                <a:gd name="T14" fmla="*/ 3 w 45"/>
                <a:gd name="T15" fmla="*/ 0 h 30"/>
                <a:gd name="T16" fmla="*/ 1 w 45"/>
                <a:gd name="T17" fmla="*/ 1 h 30"/>
                <a:gd name="T18" fmla="*/ 0 w 45"/>
                <a:gd name="T19" fmla="*/ 3 h 30"/>
                <a:gd name="T20" fmla="*/ 0 w 45"/>
                <a:gd name="T21" fmla="*/ 5 h 30"/>
                <a:gd name="T22" fmla="*/ 1 w 45"/>
                <a:gd name="T23" fmla="*/ 7 h 30"/>
                <a:gd name="T24" fmla="*/ 2 w 45"/>
                <a:gd name="T25" fmla="*/ 9 h 30"/>
                <a:gd name="T26" fmla="*/ 5 w 45"/>
                <a:gd name="T27" fmla="*/ 11 h 30"/>
                <a:gd name="T28" fmla="*/ 8 w 45"/>
                <a:gd name="T29" fmla="*/ 13 h 30"/>
                <a:gd name="T30" fmla="*/ 8 w 45"/>
                <a:gd name="T31" fmla="*/ 13 h 30"/>
                <a:gd name="T32" fmla="*/ 12 w 45"/>
                <a:gd name="T33" fmla="*/ 14 h 30"/>
                <a:gd name="T34" fmla="*/ 14 w 45"/>
                <a:gd name="T35" fmla="*/ 17 h 30"/>
                <a:gd name="T36" fmla="*/ 19 w 45"/>
                <a:gd name="T37" fmla="*/ 22 h 30"/>
                <a:gd name="T38" fmla="*/ 23 w 45"/>
                <a:gd name="T39" fmla="*/ 26 h 30"/>
                <a:gd name="T40" fmla="*/ 26 w 45"/>
                <a:gd name="T41" fmla="*/ 28 h 30"/>
                <a:gd name="T42" fmla="*/ 29 w 45"/>
                <a:gd name="T43" fmla="*/ 29 h 30"/>
                <a:gd name="T44" fmla="*/ 29 w 45"/>
                <a:gd name="T45" fmla="*/ 29 h 30"/>
                <a:gd name="T46" fmla="*/ 41 w 45"/>
                <a:gd name="T47" fmla="*/ 30 h 30"/>
                <a:gd name="T48" fmla="*/ 44 w 45"/>
                <a:gd name="T49" fmla="*/ 29 h 30"/>
                <a:gd name="T50" fmla="*/ 45 w 45"/>
                <a:gd name="T51" fmla="*/ 28 h 30"/>
                <a:gd name="T52" fmla="*/ 45 w 45"/>
                <a:gd name="T53" fmla="*/ 27 h 30"/>
                <a:gd name="T54" fmla="*/ 45 w 45"/>
                <a:gd name="T55" fmla="*/ 27 h 30"/>
                <a:gd name="T56" fmla="*/ 45 w 45"/>
                <a:gd name="T57" fmla="*/ 25 h 30"/>
                <a:gd name="T58" fmla="*/ 43 w 45"/>
                <a:gd name="T59" fmla="*/ 22 h 30"/>
                <a:gd name="T60" fmla="*/ 39 w 45"/>
                <a:gd name="T61" fmla="*/ 17 h 30"/>
                <a:gd name="T62" fmla="*/ 31 w 45"/>
                <a:gd name="T63" fmla="*/ 12 h 30"/>
                <a:gd name="T64" fmla="*/ 27 w 45"/>
                <a:gd name="T65" fmla="*/ 11 h 30"/>
                <a:gd name="T66" fmla="*/ 22 w 45"/>
                <a:gd name="T67" fmla="*/ 9 h 30"/>
                <a:gd name="T68" fmla="*/ 22 w 45"/>
                <a:gd name="T6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30">
                  <a:moveTo>
                    <a:pt x="22" y="9"/>
                  </a:moveTo>
                  <a:lnTo>
                    <a:pt x="22" y="9"/>
                  </a:lnTo>
                  <a:lnTo>
                    <a:pt x="17" y="5"/>
                  </a:lnTo>
                  <a:lnTo>
                    <a:pt x="12" y="1"/>
                  </a:lnTo>
                  <a:lnTo>
                    <a:pt x="9" y="0"/>
                  </a:lnTo>
                  <a:lnTo>
                    <a:pt x="6" y="0"/>
                  </a:lnTo>
                  <a:lnTo>
                    <a:pt x="6" y="0"/>
                  </a:lnTo>
                  <a:lnTo>
                    <a:pt x="3" y="0"/>
                  </a:lnTo>
                  <a:lnTo>
                    <a:pt x="1" y="1"/>
                  </a:lnTo>
                  <a:lnTo>
                    <a:pt x="0" y="3"/>
                  </a:lnTo>
                  <a:lnTo>
                    <a:pt x="0" y="5"/>
                  </a:lnTo>
                  <a:lnTo>
                    <a:pt x="1" y="7"/>
                  </a:lnTo>
                  <a:lnTo>
                    <a:pt x="2" y="9"/>
                  </a:lnTo>
                  <a:lnTo>
                    <a:pt x="5" y="11"/>
                  </a:lnTo>
                  <a:lnTo>
                    <a:pt x="8" y="13"/>
                  </a:lnTo>
                  <a:lnTo>
                    <a:pt x="8" y="13"/>
                  </a:lnTo>
                  <a:lnTo>
                    <a:pt x="12" y="14"/>
                  </a:lnTo>
                  <a:lnTo>
                    <a:pt x="14" y="17"/>
                  </a:lnTo>
                  <a:lnTo>
                    <a:pt x="19" y="22"/>
                  </a:lnTo>
                  <a:lnTo>
                    <a:pt x="23" y="26"/>
                  </a:lnTo>
                  <a:lnTo>
                    <a:pt x="26" y="28"/>
                  </a:lnTo>
                  <a:lnTo>
                    <a:pt x="29" y="29"/>
                  </a:lnTo>
                  <a:lnTo>
                    <a:pt x="29" y="29"/>
                  </a:lnTo>
                  <a:lnTo>
                    <a:pt x="41" y="30"/>
                  </a:lnTo>
                  <a:lnTo>
                    <a:pt x="44" y="29"/>
                  </a:lnTo>
                  <a:lnTo>
                    <a:pt x="45" y="28"/>
                  </a:lnTo>
                  <a:lnTo>
                    <a:pt x="45" y="27"/>
                  </a:lnTo>
                  <a:lnTo>
                    <a:pt x="45" y="27"/>
                  </a:lnTo>
                  <a:lnTo>
                    <a:pt x="45" y="25"/>
                  </a:lnTo>
                  <a:lnTo>
                    <a:pt x="43" y="22"/>
                  </a:lnTo>
                  <a:lnTo>
                    <a:pt x="39" y="17"/>
                  </a:lnTo>
                  <a:lnTo>
                    <a:pt x="31" y="12"/>
                  </a:lnTo>
                  <a:lnTo>
                    <a:pt x="27" y="11"/>
                  </a:lnTo>
                  <a:lnTo>
                    <a:pt x="22" y="9"/>
                  </a:lnTo>
                  <a:lnTo>
                    <a:pt x="22" y="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2" name="Freeform 28">
              <a:extLst>
                <a:ext uri="{FF2B5EF4-FFF2-40B4-BE49-F238E27FC236}">
                  <a16:creationId xmlns:a16="http://schemas.microsoft.com/office/drawing/2014/main" id="{86347E03-B39D-42B7-992E-7CD8CEC070D6}"/>
                </a:ext>
              </a:extLst>
            </p:cNvPr>
            <p:cNvSpPr>
              <a:spLocks/>
            </p:cNvSpPr>
            <p:nvPr/>
          </p:nvSpPr>
          <p:spPr bwMode="auto">
            <a:xfrm>
              <a:off x="9795986" y="5025810"/>
              <a:ext cx="25815" cy="24295"/>
            </a:xfrm>
            <a:custGeom>
              <a:avLst/>
              <a:gdLst>
                <a:gd name="T0" fmla="*/ 1 w 61"/>
                <a:gd name="T1" fmla="*/ 4 h 53"/>
                <a:gd name="T2" fmla="*/ 1 w 61"/>
                <a:gd name="T3" fmla="*/ 4 h 53"/>
                <a:gd name="T4" fmla="*/ 1 w 61"/>
                <a:gd name="T5" fmla="*/ 7 h 53"/>
                <a:gd name="T6" fmla="*/ 0 w 61"/>
                <a:gd name="T7" fmla="*/ 15 h 53"/>
                <a:gd name="T8" fmla="*/ 1 w 61"/>
                <a:gd name="T9" fmla="*/ 19 h 53"/>
                <a:gd name="T10" fmla="*/ 1 w 61"/>
                <a:gd name="T11" fmla="*/ 23 h 53"/>
                <a:gd name="T12" fmla="*/ 3 w 61"/>
                <a:gd name="T13" fmla="*/ 26 h 53"/>
                <a:gd name="T14" fmla="*/ 5 w 61"/>
                <a:gd name="T15" fmla="*/ 28 h 53"/>
                <a:gd name="T16" fmla="*/ 5 w 61"/>
                <a:gd name="T17" fmla="*/ 28 h 53"/>
                <a:gd name="T18" fmla="*/ 10 w 61"/>
                <a:gd name="T19" fmla="*/ 32 h 53"/>
                <a:gd name="T20" fmla="*/ 14 w 61"/>
                <a:gd name="T21" fmla="*/ 37 h 53"/>
                <a:gd name="T22" fmla="*/ 18 w 61"/>
                <a:gd name="T23" fmla="*/ 43 h 53"/>
                <a:gd name="T24" fmla="*/ 23 w 61"/>
                <a:gd name="T25" fmla="*/ 47 h 53"/>
                <a:gd name="T26" fmla="*/ 23 w 61"/>
                <a:gd name="T27" fmla="*/ 47 h 53"/>
                <a:gd name="T28" fmla="*/ 29 w 61"/>
                <a:gd name="T29" fmla="*/ 50 h 53"/>
                <a:gd name="T30" fmla="*/ 35 w 61"/>
                <a:gd name="T31" fmla="*/ 52 h 53"/>
                <a:gd name="T32" fmla="*/ 40 w 61"/>
                <a:gd name="T33" fmla="*/ 52 h 53"/>
                <a:gd name="T34" fmla="*/ 45 w 61"/>
                <a:gd name="T35" fmla="*/ 52 h 53"/>
                <a:gd name="T36" fmla="*/ 45 w 61"/>
                <a:gd name="T37" fmla="*/ 52 h 53"/>
                <a:gd name="T38" fmla="*/ 55 w 61"/>
                <a:gd name="T39" fmla="*/ 53 h 53"/>
                <a:gd name="T40" fmla="*/ 57 w 61"/>
                <a:gd name="T41" fmla="*/ 53 h 53"/>
                <a:gd name="T42" fmla="*/ 59 w 61"/>
                <a:gd name="T43" fmla="*/ 52 h 53"/>
                <a:gd name="T44" fmla="*/ 61 w 61"/>
                <a:gd name="T45" fmla="*/ 51 h 53"/>
                <a:gd name="T46" fmla="*/ 61 w 61"/>
                <a:gd name="T47" fmla="*/ 48 h 53"/>
                <a:gd name="T48" fmla="*/ 61 w 61"/>
                <a:gd name="T49" fmla="*/ 48 h 53"/>
                <a:gd name="T50" fmla="*/ 61 w 61"/>
                <a:gd name="T51" fmla="*/ 45 h 53"/>
                <a:gd name="T52" fmla="*/ 60 w 61"/>
                <a:gd name="T53" fmla="*/ 42 h 53"/>
                <a:gd name="T54" fmla="*/ 56 w 61"/>
                <a:gd name="T55" fmla="*/ 36 h 53"/>
                <a:gd name="T56" fmla="*/ 50 w 61"/>
                <a:gd name="T57" fmla="*/ 31 h 53"/>
                <a:gd name="T58" fmla="*/ 45 w 61"/>
                <a:gd name="T59" fmla="*/ 28 h 53"/>
                <a:gd name="T60" fmla="*/ 45 w 61"/>
                <a:gd name="T61" fmla="*/ 28 h 53"/>
                <a:gd name="T62" fmla="*/ 37 w 61"/>
                <a:gd name="T63" fmla="*/ 24 h 53"/>
                <a:gd name="T64" fmla="*/ 32 w 61"/>
                <a:gd name="T65" fmla="*/ 21 h 53"/>
                <a:gd name="T66" fmla="*/ 27 w 61"/>
                <a:gd name="T67" fmla="*/ 19 h 53"/>
                <a:gd name="T68" fmla="*/ 27 w 61"/>
                <a:gd name="T69" fmla="*/ 19 h 53"/>
                <a:gd name="T70" fmla="*/ 17 w 61"/>
                <a:gd name="T71" fmla="*/ 16 h 53"/>
                <a:gd name="T72" fmla="*/ 14 w 61"/>
                <a:gd name="T73" fmla="*/ 13 h 53"/>
                <a:gd name="T74" fmla="*/ 12 w 61"/>
                <a:gd name="T75" fmla="*/ 9 h 53"/>
                <a:gd name="T76" fmla="*/ 12 w 61"/>
                <a:gd name="T77" fmla="*/ 9 h 53"/>
                <a:gd name="T78" fmla="*/ 11 w 61"/>
                <a:gd name="T79" fmla="*/ 6 h 53"/>
                <a:gd name="T80" fmla="*/ 10 w 61"/>
                <a:gd name="T81" fmla="*/ 3 h 53"/>
                <a:gd name="T82" fmla="*/ 6 w 61"/>
                <a:gd name="T83" fmla="*/ 0 h 53"/>
                <a:gd name="T84" fmla="*/ 5 w 61"/>
                <a:gd name="T85" fmla="*/ 0 h 53"/>
                <a:gd name="T86" fmla="*/ 3 w 61"/>
                <a:gd name="T87" fmla="*/ 0 h 53"/>
                <a:gd name="T88" fmla="*/ 2 w 61"/>
                <a:gd name="T89" fmla="*/ 2 h 53"/>
                <a:gd name="T90" fmla="*/ 1 w 61"/>
                <a:gd name="T91" fmla="*/ 4 h 53"/>
                <a:gd name="T92" fmla="*/ 1 w 61"/>
                <a:gd name="T93"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53">
                  <a:moveTo>
                    <a:pt x="1" y="4"/>
                  </a:moveTo>
                  <a:lnTo>
                    <a:pt x="1" y="4"/>
                  </a:lnTo>
                  <a:lnTo>
                    <a:pt x="1" y="7"/>
                  </a:lnTo>
                  <a:lnTo>
                    <a:pt x="0" y="15"/>
                  </a:lnTo>
                  <a:lnTo>
                    <a:pt x="1" y="19"/>
                  </a:lnTo>
                  <a:lnTo>
                    <a:pt x="1" y="23"/>
                  </a:lnTo>
                  <a:lnTo>
                    <a:pt x="3" y="26"/>
                  </a:lnTo>
                  <a:lnTo>
                    <a:pt x="5" y="28"/>
                  </a:lnTo>
                  <a:lnTo>
                    <a:pt x="5" y="28"/>
                  </a:lnTo>
                  <a:lnTo>
                    <a:pt x="10" y="32"/>
                  </a:lnTo>
                  <a:lnTo>
                    <a:pt x="14" y="37"/>
                  </a:lnTo>
                  <a:lnTo>
                    <a:pt x="18" y="43"/>
                  </a:lnTo>
                  <a:lnTo>
                    <a:pt x="23" y="47"/>
                  </a:lnTo>
                  <a:lnTo>
                    <a:pt x="23" y="47"/>
                  </a:lnTo>
                  <a:lnTo>
                    <a:pt x="29" y="50"/>
                  </a:lnTo>
                  <a:lnTo>
                    <a:pt x="35" y="52"/>
                  </a:lnTo>
                  <a:lnTo>
                    <a:pt x="40" y="52"/>
                  </a:lnTo>
                  <a:lnTo>
                    <a:pt x="45" y="52"/>
                  </a:lnTo>
                  <a:lnTo>
                    <a:pt x="45" y="52"/>
                  </a:lnTo>
                  <a:lnTo>
                    <a:pt x="55" y="53"/>
                  </a:lnTo>
                  <a:lnTo>
                    <a:pt x="57" y="53"/>
                  </a:lnTo>
                  <a:lnTo>
                    <a:pt x="59" y="52"/>
                  </a:lnTo>
                  <a:lnTo>
                    <a:pt x="61" y="51"/>
                  </a:lnTo>
                  <a:lnTo>
                    <a:pt x="61" y="48"/>
                  </a:lnTo>
                  <a:lnTo>
                    <a:pt x="61" y="48"/>
                  </a:lnTo>
                  <a:lnTo>
                    <a:pt x="61" y="45"/>
                  </a:lnTo>
                  <a:lnTo>
                    <a:pt x="60" y="42"/>
                  </a:lnTo>
                  <a:lnTo>
                    <a:pt x="56" y="36"/>
                  </a:lnTo>
                  <a:lnTo>
                    <a:pt x="50" y="31"/>
                  </a:lnTo>
                  <a:lnTo>
                    <a:pt x="45" y="28"/>
                  </a:lnTo>
                  <a:lnTo>
                    <a:pt x="45" y="28"/>
                  </a:lnTo>
                  <a:lnTo>
                    <a:pt x="37" y="24"/>
                  </a:lnTo>
                  <a:lnTo>
                    <a:pt x="32" y="21"/>
                  </a:lnTo>
                  <a:lnTo>
                    <a:pt x="27" y="19"/>
                  </a:lnTo>
                  <a:lnTo>
                    <a:pt x="27" y="19"/>
                  </a:lnTo>
                  <a:lnTo>
                    <a:pt x="17" y="16"/>
                  </a:lnTo>
                  <a:lnTo>
                    <a:pt x="14" y="13"/>
                  </a:lnTo>
                  <a:lnTo>
                    <a:pt x="12" y="9"/>
                  </a:lnTo>
                  <a:lnTo>
                    <a:pt x="12" y="9"/>
                  </a:lnTo>
                  <a:lnTo>
                    <a:pt x="11" y="6"/>
                  </a:lnTo>
                  <a:lnTo>
                    <a:pt x="10" y="3"/>
                  </a:lnTo>
                  <a:lnTo>
                    <a:pt x="6" y="0"/>
                  </a:lnTo>
                  <a:lnTo>
                    <a:pt x="5" y="0"/>
                  </a:lnTo>
                  <a:lnTo>
                    <a:pt x="3" y="0"/>
                  </a:lnTo>
                  <a:lnTo>
                    <a:pt x="2" y="2"/>
                  </a:lnTo>
                  <a:lnTo>
                    <a:pt x="1" y="4"/>
                  </a:lnTo>
                  <a:lnTo>
                    <a:pt x="1"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3" name="Freeform 29">
              <a:extLst>
                <a:ext uri="{FF2B5EF4-FFF2-40B4-BE49-F238E27FC236}">
                  <a16:creationId xmlns:a16="http://schemas.microsoft.com/office/drawing/2014/main" id="{A34EC66A-E7D6-4792-A08F-805974C01419}"/>
                </a:ext>
              </a:extLst>
            </p:cNvPr>
            <p:cNvSpPr>
              <a:spLocks/>
            </p:cNvSpPr>
            <p:nvPr/>
          </p:nvSpPr>
          <p:spPr bwMode="auto">
            <a:xfrm>
              <a:off x="9224599" y="4801554"/>
              <a:ext cx="280531" cy="244814"/>
            </a:xfrm>
            <a:custGeom>
              <a:avLst/>
              <a:gdLst>
                <a:gd name="T0" fmla="*/ 633 w 652"/>
                <a:gd name="T1" fmla="*/ 487 h 525"/>
                <a:gd name="T2" fmla="*/ 599 w 652"/>
                <a:gd name="T3" fmla="*/ 483 h 525"/>
                <a:gd name="T4" fmla="*/ 591 w 652"/>
                <a:gd name="T5" fmla="*/ 466 h 525"/>
                <a:gd name="T6" fmla="*/ 584 w 652"/>
                <a:gd name="T7" fmla="*/ 447 h 525"/>
                <a:gd name="T8" fmla="*/ 547 w 652"/>
                <a:gd name="T9" fmla="*/ 445 h 525"/>
                <a:gd name="T10" fmla="*/ 544 w 652"/>
                <a:gd name="T11" fmla="*/ 424 h 525"/>
                <a:gd name="T12" fmla="*/ 541 w 652"/>
                <a:gd name="T13" fmla="*/ 411 h 525"/>
                <a:gd name="T14" fmla="*/ 526 w 652"/>
                <a:gd name="T15" fmla="*/ 409 h 525"/>
                <a:gd name="T16" fmla="*/ 510 w 652"/>
                <a:gd name="T17" fmla="*/ 417 h 525"/>
                <a:gd name="T18" fmla="*/ 496 w 652"/>
                <a:gd name="T19" fmla="*/ 397 h 525"/>
                <a:gd name="T20" fmla="*/ 481 w 652"/>
                <a:gd name="T21" fmla="*/ 371 h 525"/>
                <a:gd name="T22" fmla="*/ 472 w 652"/>
                <a:gd name="T23" fmla="*/ 348 h 525"/>
                <a:gd name="T24" fmla="*/ 421 w 652"/>
                <a:gd name="T25" fmla="*/ 316 h 525"/>
                <a:gd name="T26" fmla="*/ 406 w 652"/>
                <a:gd name="T27" fmla="*/ 278 h 525"/>
                <a:gd name="T28" fmla="*/ 441 w 652"/>
                <a:gd name="T29" fmla="*/ 263 h 525"/>
                <a:gd name="T30" fmla="*/ 458 w 652"/>
                <a:gd name="T31" fmla="*/ 250 h 525"/>
                <a:gd name="T32" fmla="*/ 431 w 652"/>
                <a:gd name="T33" fmla="*/ 218 h 525"/>
                <a:gd name="T34" fmla="*/ 405 w 652"/>
                <a:gd name="T35" fmla="*/ 209 h 525"/>
                <a:gd name="T36" fmla="*/ 379 w 652"/>
                <a:gd name="T37" fmla="*/ 201 h 525"/>
                <a:gd name="T38" fmla="*/ 351 w 652"/>
                <a:gd name="T39" fmla="*/ 190 h 525"/>
                <a:gd name="T40" fmla="*/ 328 w 652"/>
                <a:gd name="T41" fmla="*/ 157 h 525"/>
                <a:gd name="T42" fmla="*/ 289 w 652"/>
                <a:gd name="T43" fmla="*/ 113 h 525"/>
                <a:gd name="T44" fmla="*/ 228 w 652"/>
                <a:gd name="T45" fmla="*/ 75 h 525"/>
                <a:gd name="T46" fmla="*/ 174 w 652"/>
                <a:gd name="T47" fmla="*/ 50 h 525"/>
                <a:gd name="T48" fmla="*/ 133 w 652"/>
                <a:gd name="T49" fmla="*/ 46 h 525"/>
                <a:gd name="T50" fmla="*/ 37 w 652"/>
                <a:gd name="T51" fmla="*/ 2 h 525"/>
                <a:gd name="T52" fmla="*/ 11 w 652"/>
                <a:gd name="T53" fmla="*/ 220 h 525"/>
                <a:gd name="T54" fmla="*/ 6 w 652"/>
                <a:gd name="T55" fmla="*/ 251 h 525"/>
                <a:gd name="T56" fmla="*/ 10 w 652"/>
                <a:gd name="T57" fmla="*/ 276 h 525"/>
                <a:gd name="T58" fmla="*/ 11 w 652"/>
                <a:gd name="T59" fmla="*/ 320 h 525"/>
                <a:gd name="T60" fmla="*/ 30 w 652"/>
                <a:gd name="T61" fmla="*/ 427 h 525"/>
                <a:gd name="T62" fmla="*/ 108 w 652"/>
                <a:gd name="T63" fmla="*/ 434 h 525"/>
                <a:gd name="T64" fmla="*/ 140 w 652"/>
                <a:gd name="T65" fmla="*/ 422 h 525"/>
                <a:gd name="T66" fmla="*/ 167 w 652"/>
                <a:gd name="T67" fmla="*/ 408 h 525"/>
                <a:gd name="T68" fmla="*/ 173 w 652"/>
                <a:gd name="T69" fmla="*/ 392 h 525"/>
                <a:gd name="T70" fmla="*/ 179 w 652"/>
                <a:gd name="T71" fmla="*/ 383 h 525"/>
                <a:gd name="T72" fmla="*/ 177 w 652"/>
                <a:gd name="T73" fmla="*/ 360 h 525"/>
                <a:gd name="T74" fmla="*/ 198 w 652"/>
                <a:gd name="T75" fmla="*/ 352 h 525"/>
                <a:gd name="T76" fmla="*/ 215 w 652"/>
                <a:gd name="T77" fmla="*/ 330 h 525"/>
                <a:gd name="T78" fmla="*/ 247 w 652"/>
                <a:gd name="T79" fmla="*/ 318 h 525"/>
                <a:gd name="T80" fmla="*/ 266 w 652"/>
                <a:gd name="T81" fmla="*/ 339 h 525"/>
                <a:gd name="T82" fmla="*/ 301 w 652"/>
                <a:gd name="T83" fmla="*/ 350 h 525"/>
                <a:gd name="T84" fmla="*/ 336 w 652"/>
                <a:gd name="T85" fmla="*/ 357 h 525"/>
                <a:gd name="T86" fmla="*/ 363 w 652"/>
                <a:gd name="T87" fmla="*/ 401 h 525"/>
                <a:gd name="T88" fmla="*/ 389 w 652"/>
                <a:gd name="T89" fmla="*/ 417 h 525"/>
                <a:gd name="T90" fmla="*/ 397 w 652"/>
                <a:gd name="T91" fmla="*/ 440 h 525"/>
                <a:gd name="T92" fmla="*/ 423 w 652"/>
                <a:gd name="T93" fmla="*/ 453 h 525"/>
                <a:gd name="T94" fmla="*/ 442 w 652"/>
                <a:gd name="T95" fmla="*/ 484 h 525"/>
                <a:gd name="T96" fmla="*/ 518 w 652"/>
                <a:gd name="T97" fmla="*/ 491 h 525"/>
                <a:gd name="T98" fmla="*/ 548 w 652"/>
                <a:gd name="T99" fmla="*/ 498 h 525"/>
                <a:gd name="T100" fmla="*/ 583 w 652"/>
                <a:gd name="T101" fmla="*/ 497 h 525"/>
                <a:gd name="T102" fmla="*/ 597 w 652"/>
                <a:gd name="T103" fmla="*/ 521 h 525"/>
                <a:gd name="T104" fmla="*/ 627 w 652"/>
                <a:gd name="T105" fmla="*/ 524 h 525"/>
                <a:gd name="T106" fmla="*/ 626 w 652"/>
                <a:gd name="T107" fmla="*/ 498 h 525"/>
                <a:gd name="T108" fmla="*/ 652 w 652"/>
                <a:gd name="T109" fmla="*/ 49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2" h="525">
                  <a:moveTo>
                    <a:pt x="651" y="492"/>
                  </a:moveTo>
                  <a:lnTo>
                    <a:pt x="651" y="492"/>
                  </a:lnTo>
                  <a:lnTo>
                    <a:pt x="648" y="490"/>
                  </a:lnTo>
                  <a:lnTo>
                    <a:pt x="644" y="488"/>
                  </a:lnTo>
                  <a:lnTo>
                    <a:pt x="639" y="487"/>
                  </a:lnTo>
                  <a:lnTo>
                    <a:pt x="633" y="487"/>
                  </a:lnTo>
                  <a:lnTo>
                    <a:pt x="633" y="487"/>
                  </a:lnTo>
                  <a:lnTo>
                    <a:pt x="627" y="486"/>
                  </a:lnTo>
                  <a:lnTo>
                    <a:pt x="624" y="485"/>
                  </a:lnTo>
                  <a:lnTo>
                    <a:pt x="621" y="483"/>
                  </a:lnTo>
                  <a:lnTo>
                    <a:pt x="613" y="482"/>
                  </a:lnTo>
                  <a:lnTo>
                    <a:pt x="613" y="482"/>
                  </a:lnTo>
                  <a:lnTo>
                    <a:pt x="604" y="483"/>
                  </a:lnTo>
                  <a:lnTo>
                    <a:pt x="599" y="483"/>
                  </a:lnTo>
                  <a:lnTo>
                    <a:pt x="596" y="482"/>
                  </a:lnTo>
                  <a:lnTo>
                    <a:pt x="595" y="481"/>
                  </a:lnTo>
                  <a:lnTo>
                    <a:pt x="593" y="479"/>
                  </a:lnTo>
                  <a:lnTo>
                    <a:pt x="591" y="475"/>
                  </a:lnTo>
                  <a:lnTo>
                    <a:pt x="591" y="475"/>
                  </a:lnTo>
                  <a:lnTo>
                    <a:pt x="590" y="471"/>
                  </a:lnTo>
                  <a:lnTo>
                    <a:pt x="591" y="466"/>
                  </a:lnTo>
                  <a:lnTo>
                    <a:pt x="594" y="459"/>
                  </a:lnTo>
                  <a:lnTo>
                    <a:pt x="595" y="455"/>
                  </a:lnTo>
                  <a:lnTo>
                    <a:pt x="595" y="452"/>
                  </a:lnTo>
                  <a:lnTo>
                    <a:pt x="594" y="450"/>
                  </a:lnTo>
                  <a:lnTo>
                    <a:pt x="590" y="448"/>
                  </a:lnTo>
                  <a:lnTo>
                    <a:pt x="590" y="448"/>
                  </a:lnTo>
                  <a:lnTo>
                    <a:pt x="584" y="447"/>
                  </a:lnTo>
                  <a:lnTo>
                    <a:pt x="578" y="448"/>
                  </a:lnTo>
                  <a:lnTo>
                    <a:pt x="565" y="450"/>
                  </a:lnTo>
                  <a:lnTo>
                    <a:pt x="559" y="451"/>
                  </a:lnTo>
                  <a:lnTo>
                    <a:pt x="554" y="451"/>
                  </a:lnTo>
                  <a:lnTo>
                    <a:pt x="550" y="449"/>
                  </a:lnTo>
                  <a:lnTo>
                    <a:pt x="548" y="447"/>
                  </a:lnTo>
                  <a:lnTo>
                    <a:pt x="547" y="445"/>
                  </a:lnTo>
                  <a:lnTo>
                    <a:pt x="547" y="445"/>
                  </a:lnTo>
                  <a:lnTo>
                    <a:pt x="541" y="429"/>
                  </a:lnTo>
                  <a:lnTo>
                    <a:pt x="540" y="427"/>
                  </a:lnTo>
                  <a:lnTo>
                    <a:pt x="541" y="426"/>
                  </a:lnTo>
                  <a:lnTo>
                    <a:pt x="542" y="425"/>
                  </a:lnTo>
                  <a:lnTo>
                    <a:pt x="544" y="424"/>
                  </a:lnTo>
                  <a:lnTo>
                    <a:pt x="544" y="424"/>
                  </a:lnTo>
                  <a:lnTo>
                    <a:pt x="547" y="423"/>
                  </a:lnTo>
                  <a:lnTo>
                    <a:pt x="549" y="423"/>
                  </a:lnTo>
                  <a:lnTo>
                    <a:pt x="550" y="421"/>
                  </a:lnTo>
                  <a:lnTo>
                    <a:pt x="550" y="420"/>
                  </a:lnTo>
                  <a:lnTo>
                    <a:pt x="547" y="416"/>
                  </a:lnTo>
                  <a:lnTo>
                    <a:pt x="541" y="411"/>
                  </a:lnTo>
                  <a:lnTo>
                    <a:pt x="541" y="411"/>
                  </a:lnTo>
                  <a:lnTo>
                    <a:pt x="535" y="407"/>
                  </a:lnTo>
                  <a:lnTo>
                    <a:pt x="531" y="405"/>
                  </a:lnTo>
                  <a:lnTo>
                    <a:pt x="529" y="405"/>
                  </a:lnTo>
                  <a:lnTo>
                    <a:pt x="528" y="405"/>
                  </a:lnTo>
                  <a:lnTo>
                    <a:pt x="527" y="407"/>
                  </a:lnTo>
                  <a:lnTo>
                    <a:pt x="526" y="409"/>
                  </a:lnTo>
                  <a:lnTo>
                    <a:pt x="526" y="409"/>
                  </a:lnTo>
                  <a:lnTo>
                    <a:pt x="525" y="412"/>
                  </a:lnTo>
                  <a:lnTo>
                    <a:pt x="524" y="414"/>
                  </a:lnTo>
                  <a:lnTo>
                    <a:pt x="522" y="416"/>
                  </a:lnTo>
                  <a:lnTo>
                    <a:pt x="519" y="417"/>
                  </a:lnTo>
                  <a:lnTo>
                    <a:pt x="516" y="418"/>
                  </a:lnTo>
                  <a:lnTo>
                    <a:pt x="513" y="418"/>
                  </a:lnTo>
                  <a:lnTo>
                    <a:pt x="510" y="417"/>
                  </a:lnTo>
                  <a:lnTo>
                    <a:pt x="506" y="415"/>
                  </a:lnTo>
                  <a:lnTo>
                    <a:pt x="506" y="415"/>
                  </a:lnTo>
                  <a:lnTo>
                    <a:pt x="503" y="412"/>
                  </a:lnTo>
                  <a:lnTo>
                    <a:pt x="501" y="410"/>
                  </a:lnTo>
                  <a:lnTo>
                    <a:pt x="499" y="404"/>
                  </a:lnTo>
                  <a:lnTo>
                    <a:pt x="498" y="400"/>
                  </a:lnTo>
                  <a:lnTo>
                    <a:pt x="496" y="397"/>
                  </a:lnTo>
                  <a:lnTo>
                    <a:pt x="493" y="393"/>
                  </a:lnTo>
                  <a:lnTo>
                    <a:pt x="488" y="388"/>
                  </a:lnTo>
                  <a:lnTo>
                    <a:pt x="488" y="388"/>
                  </a:lnTo>
                  <a:lnTo>
                    <a:pt x="486" y="385"/>
                  </a:lnTo>
                  <a:lnTo>
                    <a:pt x="484" y="383"/>
                  </a:lnTo>
                  <a:lnTo>
                    <a:pt x="481" y="377"/>
                  </a:lnTo>
                  <a:lnTo>
                    <a:pt x="481" y="371"/>
                  </a:lnTo>
                  <a:lnTo>
                    <a:pt x="480" y="365"/>
                  </a:lnTo>
                  <a:lnTo>
                    <a:pt x="480" y="359"/>
                  </a:lnTo>
                  <a:lnTo>
                    <a:pt x="479" y="355"/>
                  </a:lnTo>
                  <a:lnTo>
                    <a:pt x="477" y="351"/>
                  </a:lnTo>
                  <a:lnTo>
                    <a:pt x="475" y="349"/>
                  </a:lnTo>
                  <a:lnTo>
                    <a:pt x="472" y="348"/>
                  </a:lnTo>
                  <a:lnTo>
                    <a:pt x="472" y="348"/>
                  </a:lnTo>
                  <a:lnTo>
                    <a:pt x="462" y="343"/>
                  </a:lnTo>
                  <a:lnTo>
                    <a:pt x="455" y="339"/>
                  </a:lnTo>
                  <a:lnTo>
                    <a:pt x="447" y="334"/>
                  </a:lnTo>
                  <a:lnTo>
                    <a:pt x="435" y="326"/>
                  </a:lnTo>
                  <a:lnTo>
                    <a:pt x="435" y="326"/>
                  </a:lnTo>
                  <a:lnTo>
                    <a:pt x="428" y="321"/>
                  </a:lnTo>
                  <a:lnTo>
                    <a:pt x="421" y="316"/>
                  </a:lnTo>
                  <a:lnTo>
                    <a:pt x="415" y="311"/>
                  </a:lnTo>
                  <a:lnTo>
                    <a:pt x="410" y="305"/>
                  </a:lnTo>
                  <a:lnTo>
                    <a:pt x="407" y="298"/>
                  </a:lnTo>
                  <a:lnTo>
                    <a:pt x="405" y="292"/>
                  </a:lnTo>
                  <a:lnTo>
                    <a:pt x="404" y="285"/>
                  </a:lnTo>
                  <a:lnTo>
                    <a:pt x="406" y="278"/>
                  </a:lnTo>
                  <a:lnTo>
                    <a:pt x="406" y="278"/>
                  </a:lnTo>
                  <a:lnTo>
                    <a:pt x="409" y="272"/>
                  </a:lnTo>
                  <a:lnTo>
                    <a:pt x="412" y="267"/>
                  </a:lnTo>
                  <a:lnTo>
                    <a:pt x="416" y="264"/>
                  </a:lnTo>
                  <a:lnTo>
                    <a:pt x="420" y="263"/>
                  </a:lnTo>
                  <a:lnTo>
                    <a:pt x="425" y="262"/>
                  </a:lnTo>
                  <a:lnTo>
                    <a:pt x="430" y="262"/>
                  </a:lnTo>
                  <a:lnTo>
                    <a:pt x="441" y="263"/>
                  </a:lnTo>
                  <a:lnTo>
                    <a:pt x="441" y="263"/>
                  </a:lnTo>
                  <a:lnTo>
                    <a:pt x="452" y="264"/>
                  </a:lnTo>
                  <a:lnTo>
                    <a:pt x="456" y="264"/>
                  </a:lnTo>
                  <a:lnTo>
                    <a:pt x="460" y="262"/>
                  </a:lnTo>
                  <a:lnTo>
                    <a:pt x="461" y="260"/>
                  </a:lnTo>
                  <a:lnTo>
                    <a:pt x="461" y="255"/>
                  </a:lnTo>
                  <a:lnTo>
                    <a:pt x="458" y="250"/>
                  </a:lnTo>
                  <a:lnTo>
                    <a:pt x="453" y="242"/>
                  </a:lnTo>
                  <a:lnTo>
                    <a:pt x="453" y="242"/>
                  </a:lnTo>
                  <a:lnTo>
                    <a:pt x="443" y="228"/>
                  </a:lnTo>
                  <a:lnTo>
                    <a:pt x="440" y="224"/>
                  </a:lnTo>
                  <a:lnTo>
                    <a:pt x="437" y="221"/>
                  </a:lnTo>
                  <a:lnTo>
                    <a:pt x="434" y="219"/>
                  </a:lnTo>
                  <a:lnTo>
                    <a:pt x="431" y="218"/>
                  </a:lnTo>
                  <a:lnTo>
                    <a:pt x="422" y="218"/>
                  </a:lnTo>
                  <a:lnTo>
                    <a:pt x="422" y="218"/>
                  </a:lnTo>
                  <a:lnTo>
                    <a:pt x="417" y="218"/>
                  </a:lnTo>
                  <a:lnTo>
                    <a:pt x="414" y="216"/>
                  </a:lnTo>
                  <a:lnTo>
                    <a:pt x="411" y="214"/>
                  </a:lnTo>
                  <a:lnTo>
                    <a:pt x="408" y="212"/>
                  </a:lnTo>
                  <a:lnTo>
                    <a:pt x="405" y="209"/>
                  </a:lnTo>
                  <a:lnTo>
                    <a:pt x="402" y="207"/>
                  </a:lnTo>
                  <a:lnTo>
                    <a:pt x="398" y="206"/>
                  </a:lnTo>
                  <a:lnTo>
                    <a:pt x="392" y="205"/>
                  </a:lnTo>
                  <a:lnTo>
                    <a:pt x="392" y="205"/>
                  </a:lnTo>
                  <a:lnTo>
                    <a:pt x="386" y="204"/>
                  </a:lnTo>
                  <a:lnTo>
                    <a:pt x="382" y="203"/>
                  </a:lnTo>
                  <a:lnTo>
                    <a:pt x="379" y="201"/>
                  </a:lnTo>
                  <a:lnTo>
                    <a:pt x="377" y="198"/>
                  </a:lnTo>
                  <a:lnTo>
                    <a:pt x="370" y="193"/>
                  </a:lnTo>
                  <a:lnTo>
                    <a:pt x="367" y="192"/>
                  </a:lnTo>
                  <a:lnTo>
                    <a:pt x="363" y="191"/>
                  </a:lnTo>
                  <a:lnTo>
                    <a:pt x="363" y="191"/>
                  </a:lnTo>
                  <a:lnTo>
                    <a:pt x="355" y="191"/>
                  </a:lnTo>
                  <a:lnTo>
                    <a:pt x="351" y="190"/>
                  </a:lnTo>
                  <a:lnTo>
                    <a:pt x="348" y="188"/>
                  </a:lnTo>
                  <a:lnTo>
                    <a:pt x="345" y="186"/>
                  </a:lnTo>
                  <a:lnTo>
                    <a:pt x="342" y="182"/>
                  </a:lnTo>
                  <a:lnTo>
                    <a:pt x="334" y="170"/>
                  </a:lnTo>
                  <a:lnTo>
                    <a:pt x="334" y="170"/>
                  </a:lnTo>
                  <a:lnTo>
                    <a:pt x="330" y="163"/>
                  </a:lnTo>
                  <a:lnTo>
                    <a:pt x="328" y="157"/>
                  </a:lnTo>
                  <a:lnTo>
                    <a:pt x="325" y="147"/>
                  </a:lnTo>
                  <a:lnTo>
                    <a:pt x="323" y="142"/>
                  </a:lnTo>
                  <a:lnTo>
                    <a:pt x="320" y="137"/>
                  </a:lnTo>
                  <a:lnTo>
                    <a:pt x="315" y="132"/>
                  </a:lnTo>
                  <a:lnTo>
                    <a:pt x="308" y="127"/>
                  </a:lnTo>
                  <a:lnTo>
                    <a:pt x="308" y="127"/>
                  </a:lnTo>
                  <a:lnTo>
                    <a:pt x="289" y="113"/>
                  </a:lnTo>
                  <a:lnTo>
                    <a:pt x="267" y="97"/>
                  </a:lnTo>
                  <a:lnTo>
                    <a:pt x="256" y="89"/>
                  </a:lnTo>
                  <a:lnTo>
                    <a:pt x="246" y="82"/>
                  </a:lnTo>
                  <a:lnTo>
                    <a:pt x="236" y="77"/>
                  </a:lnTo>
                  <a:lnTo>
                    <a:pt x="232" y="76"/>
                  </a:lnTo>
                  <a:lnTo>
                    <a:pt x="228" y="75"/>
                  </a:lnTo>
                  <a:lnTo>
                    <a:pt x="228" y="75"/>
                  </a:lnTo>
                  <a:lnTo>
                    <a:pt x="217" y="74"/>
                  </a:lnTo>
                  <a:lnTo>
                    <a:pt x="212" y="72"/>
                  </a:lnTo>
                  <a:lnTo>
                    <a:pt x="206" y="68"/>
                  </a:lnTo>
                  <a:lnTo>
                    <a:pt x="195" y="61"/>
                  </a:lnTo>
                  <a:lnTo>
                    <a:pt x="195" y="61"/>
                  </a:lnTo>
                  <a:lnTo>
                    <a:pt x="183" y="54"/>
                  </a:lnTo>
                  <a:lnTo>
                    <a:pt x="174" y="50"/>
                  </a:lnTo>
                  <a:lnTo>
                    <a:pt x="166" y="48"/>
                  </a:lnTo>
                  <a:lnTo>
                    <a:pt x="156" y="46"/>
                  </a:lnTo>
                  <a:lnTo>
                    <a:pt x="156" y="46"/>
                  </a:lnTo>
                  <a:lnTo>
                    <a:pt x="151" y="45"/>
                  </a:lnTo>
                  <a:lnTo>
                    <a:pt x="146" y="46"/>
                  </a:lnTo>
                  <a:lnTo>
                    <a:pt x="138" y="47"/>
                  </a:lnTo>
                  <a:lnTo>
                    <a:pt x="133" y="46"/>
                  </a:lnTo>
                  <a:lnTo>
                    <a:pt x="126" y="44"/>
                  </a:lnTo>
                  <a:lnTo>
                    <a:pt x="117" y="41"/>
                  </a:lnTo>
                  <a:lnTo>
                    <a:pt x="104" y="35"/>
                  </a:lnTo>
                  <a:lnTo>
                    <a:pt x="104" y="35"/>
                  </a:lnTo>
                  <a:lnTo>
                    <a:pt x="60" y="12"/>
                  </a:lnTo>
                  <a:lnTo>
                    <a:pt x="44" y="4"/>
                  </a:lnTo>
                  <a:lnTo>
                    <a:pt x="37" y="2"/>
                  </a:lnTo>
                  <a:lnTo>
                    <a:pt x="30" y="0"/>
                  </a:lnTo>
                  <a:lnTo>
                    <a:pt x="30" y="0"/>
                  </a:lnTo>
                  <a:lnTo>
                    <a:pt x="24" y="0"/>
                  </a:lnTo>
                  <a:lnTo>
                    <a:pt x="19" y="0"/>
                  </a:lnTo>
                  <a:lnTo>
                    <a:pt x="10" y="3"/>
                  </a:lnTo>
                  <a:lnTo>
                    <a:pt x="11" y="220"/>
                  </a:lnTo>
                  <a:lnTo>
                    <a:pt x="11" y="220"/>
                  </a:lnTo>
                  <a:lnTo>
                    <a:pt x="12" y="224"/>
                  </a:lnTo>
                  <a:lnTo>
                    <a:pt x="13" y="233"/>
                  </a:lnTo>
                  <a:lnTo>
                    <a:pt x="13" y="238"/>
                  </a:lnTo>
                  <a:lnTo>
                    <a:pt x="12" y="243"/>
                  </a:lnTo>
                  <a:lnTo>
                    <a:pt x="10" y="248"/>
                  </a:lnTo>
                  <a:lnTo>
                    <a:pt x="6" y="251"/>
                  </a:lnTo>
                  <a:lnTo>
                    <a:pt x="6" y="251"/>
                  </a:lnTo>
                  <a:lnTo>
                    <a:pt x="2" y="254"/>
                  </a:lnTo>
                  <a:lnTo>
                    <a:pt x="0" y="256"/>
                  </a:lnTo>
                  <a:lnTo>
                    <a:pt x="0" y="261"/>
                  </a:lnTo>
                  <a:lnTo>
                    <a:pt x="0" y="264"/>
                  </a:lnTo>
                  <a:lnTo>
                    <a:pt x="2" y="267"/>
                  </a:lnTo>
                  <a:lnTo>
                    <a:pt x="4" y="270"/>
                  </a:lnTo>
                  <a:lnTo>
                    <a:pt x="10" y="276"/>
                  </a:lnTo>
                  <a:lnTo>
                    <a:pt x="10" y="276"/>
                  </a:lnTo>
                  <a:lnTo>
                    <a:pt x="12" y="279"/>
                  </a:lnTo>
                  <a:lnTo>
                    <a:pt x="14" y="282"/>
                  </a:lnTo>
                  <a:lnTo>
                    <a:pt x="14" y="286"/>
                  </a:lnTo>
                  <a:lnTo>
                    <a:pt x="14" y="292"/>
                  </a:lnTo>
                  <a:lnTo>
                    <a:pt x="11" y="320"/>
                  </a:lnTo>
                  <a:lnTo>
                    <a:pt x="11" y="320"/>
                  </a:lnTo>
                  <a:lnTo>
                    <a:pt x="11" y="339"/>
                  </a:lnTo>
                  <a:lnTo>
                    <a:pt x="11" y="368"/>
                  </a:lnTo>
                  <a:lnTo>
                    <a:pt x="12" y="425"/>
                  </a:lnTo>
                  <a:lnTo>
                    <a:pt x="12" y="425"/>
                  </a:lnTo>
                  <a:lnTo>
                    <a:pt x="15" y="426"/>
                  </a:lnTo>
                  <a:lnTo>
                    <a:pt x="19" y="427"/>
                  </a:lnTo>
                  <a:lnTo>
                    <a:pt x="30" y="427"/>
                  </a:lnTo>
                  <a:lnTo>
                    <a:pt x="30" y="427"/>
                  </a:lnTo>
                  <a:lnTo>
                    <a:pt x="54" y="426"/>
                  </a:lnTo>
                  <a:lnTo>
                    <a:pt x="81" y="426"/>
                  </a:lnTo>
                  <a:lnTo>
                    <a:pt x="81" y="426"/>
                  </a:lnTo>
                  <a:lnTo>
                    <a:pt x="89" y="427"/>
                  </a:lnTo>
                  <a:lnTo>
                    <a:pt x="96" y="429"/>
                  </a:lnTo>
                  <a:lnTo>
                    <a:pt x="108" y="434"/>
                  </a:lnTo>
                  <a:lnTo>
                    <a:pt x="112" y="436"/>
                  </a:lnTo>
                  <a:lnTo>
                    <a:pt x="117" y="437"/>
                  </a:lnTo>
                  <a:lnTo>
                    <a:pt x="121" y="437"/>
                  </a:lnTo>
                  <a:lnTo>
                    <a:pt x="124" y="435"/>
                  </a:lnTo>
                  <a:lnTo>
                    <a:pt x="124" y="435"/>
                  </a:lnTo>
                  <a:lnTo>
                    <a:pt x="134" y="425"/>
                  </a:lnTo>
                  <a:lnTo>
                    <a:pt x="140" y="422"/>
                  </a:lnTo>
                  <a:lnTo>
                    <a:pt x="147" y="420"/>
                  </a:lnTo>
                  <a:lnTo>
                    <a:pt x="147" y="420"/>
                  </a:lnTo>
                  <a:lnTo>
                    <a:pt x="155" y="418"/>
                  </a:lnTo>
                  <a:lnTo>
                    <a:pt x="162" y="415"/>
                  </a:lnTo>
                  <a:lnTo>
                    <a:pt x="164" y="413"/>
                  </a:lnTo>
                  <a:lnTo>
                    <a:pt x="166" y="411"/>
                  </a:lnTo>
                  <a:lnTo>
                    <a:pt x="167" y="408"/>
                  </a:lnTo>
                  <a:lnTo>
                    <a:pt x="167" y="405"/>
                  </a:lnTo>
                  <a:lnTo>
                    <a:pt x="167" y="405"/>
                  </a:lnTo>
                  <a:lnTo>
                    <a:pt x="167" y="399"/>
                  </a:lnTo>
                  <a:lnTo>
                    <a:pt x="168" y="395"/>
                  </a:lnTo>
                  <a:lnTo>
                    <a:pt x="169" y="393"/>
                  </a:lnTo>
                  <a:lnTo>
                    <a:pt x="170" y="392"/>
                  </a:lnTo>
                  <a:lnTo>
                    <a:pt x="173" y="392"/>
                  </a:lnTo>
                  <a:lnTo>
                    <a:pt x="177" y="392"/>
                  </a:lnTo>
                  <a:lnTo>
                    <a:pt x="177" y="392"/>
                  </a:lnTo>
                  <a:lnTo>
                    <a:pt x="183" y="392"/>
                  </a:lnTo>
                  <a:lnTo>
                    <a:pt x="184" y="391"/>
                  </a:lnTo>
                  <a:lnTo>
                    <a:pt x="185" y="390"/>
                  </a:lnTo>
                  <a:lnTo>
                    <a:pt x="183" y="387"/>
                  </a:lnTo>
                  <a:lnTo>
                    <a:pt x="179" y="383"/>
                  </a:lnTo>
                  <a:lnTo>
                    <a:pt x="179" y="383"/>
                  </a:lnTo>
                  <a:lnTo>
                    <a:pt x="177" y="380"/>
                  </a:lnTo>
                  <a:lnTo>
                    <a:pt x="176" y="377"/>
                  </a:lnTo>
                  <a:lnTo>
                    <a:pt x="175" y="370"/>
                  </a:lnTo>
                  <a:lnTo>
                    <a:pt x="175" y="366"/>
                  </a:lnTo>
                  <a:lnTo>
                    <a:pt x="176" y="363"/>
                  </a:lnTo>
                  <a:lnTo>
                    <a:pt x="177" y="360"/>
                  </a:lnTo>
                  <a:lnTo>
                    <a:pt x="179" y="359"/>
                  </a:lnTo>
                  <a:lnTo>
                    <a:pt x="179" y="359"/>
                  </a:lnTo>
                  <a:lnTo>
                    <a:pt x="184" y="358"/>
                  </a:lnTo>
                  <a:lnTo>
                    <a:pt x="190" y="358"/>
                  </a:lnTo>
                  <a:lnTo>
                    <a:pt x="193" y="357"/>
                  </a:lnTo>
                  <a:lnTo>
                    <a:pt x="195" y="355"/>
                  </a:lnTo>
                  <a:lnTo>
                    <a:pt x="198" y="352"/>
                  </a:lnTo>
                  <a:lnTo>
                    <a:pt x="200" y="348"/>
                  </a:lnTo>
                  <a:lnTo>
                    <a:pt x="200" y="348"/>
                  </a:lnTo>
                  <a:lnTo>
                    <a:pt x="204" y="339"/>
                  </a:lnTo>
                  <a:lnTo>
                    <a:pt x="206" y="334"/>
                  </a:lnTo>
                  <a:lnTo>
                    <a:pt x="209" y="332"/>
                  </a:lnTo>
                  <a:lnTo>
                    <a:pt x="215" y="330"/>
                  </a:lnTo>
                  <a:lnTo>
                    <a:pt x="215" y="330"/>
                  </a:lnTo>
                  <a:lnTo>
                    <a:pt x="219" y="329"/>
                  </a:lnTo>
                  <a:lnTo>
                    <a:pt x="222" y="326"/>
                  </a:lnTo>
                  <a:lnTo>
                    <a:pt x="230" y="321"/>
                  </a:lnTo>
                  <a:lnTo>
                    <a:pt x="234" y="319"/>
                  </a:lnTo>
                  <a:lnTo>
                    <a:pt x="238" y="317"/>
                  </a:lnTo>
                  <a:lnTo>
                    <a:pt x="242" y="317"/>
                  </a:lnTo>
                  <a:lnTo>
                    <a:pt x="247" y="318"/>
                  </a:lnTo>
                  <a:lnTo>
                    <a:pt x="247" y="318"/>
                  </a:lnTo>
                  <a:lnTo>
                    <a:pt x="251" y="321"/>
                  </a:lnTo>
                  <a:lnTo>
                    <a:pt x="254" y="324"/>
                  </a:lnTo>
                  <a:lnTo>
                    <a:pt x="257" y="331"/>
                  </a:lnTo>
                  <a:lnTo>
                    <a:pt x="259" y="334"/>
                  </a:lnTo>
                  <a:lnTo>
                    <a:pt x="262" y="337"/>
                  </a:lnTo>
                  <a:lnTo>
                    <a:pt x="266" y="339"/>
                  </a:lnTo>
                  <a:lnTo>
                    <a:pt x="272" y="339"/>
                  </a:lnTo>
                  <a:lnTo>
                    <a:pt x="272" y="339"/>
                  </a:lnTo>
                  <a:lnTo>
                    <a:pt x="278" y="339"/>
                  </a:lnTo>
                  <a:lnTo>
                    <a:pt x="284" y="340"/>
                  </a:lnTo>
                  <a:lnTo>
                    <a:pt x="289" y="342"/>
                  </a:lnTo>
                  <a:lnTo>
                    <a:pt x="293" y="345"/>
                  </a:lnTo>
                  <a:lnTo>
                    <a:pt x="301" y="350"/>
                  </a:lnTo>
                  <a:lnTo>
                    <a:pt x="305" y="351"/>
                  </a:lnTo>
                  <a:lnTo>
                    <a:pt x="310" y="352"/>
                  </a:lnTo>
                  <a:lnTo>
                    <a:pt x="310" y="352"/>
                  </a:lnTo>
                  <a:lnTo>
                    <a:pt x="320" y="352"/>
                  </a:lnTo>
                  <a:lnTo>
                    <a:pt x="325" y="353"/>
                  </a:lnTo>
                  <a:lnTo>
                    <a:pt x="331" y="354"/>
                  </a:lnTo>
                  <a:lnTo>
                    <a:pt x="336" y="357"/>
                  </a:lnTo>
                  <a:lnTo>
                    <a:pt x="341" y="360"/>
                  </a:lnTo>
                  <a:lnTo>
                    <a:pt x="346" y="366"/>
                  </a:lnTo>
                  <a:lnTo>
                    <a:pt x="351" y="373"/>
                  </a:lnTo>
                  <a:lnTo>
                    <a:pt x="351" y="373"/>
                  </a:lnTo>
                  <a:lnTo>
                    <a:pt x="355" y="381"/>
                  </a:lnTo>
                  <a:lnTo>
                    <a:pt x="359" y="389"/>
                  </a:lnTo>
                  <a:lnTo>
                    <a:pt x="363" y="401"/>
                  </a:lnTo>
                  <a:lnTo>
                    <a:pt x="366" y="406"/>
                  </a:lnTo>
                  <a:lnTo>
                    <a:pt x="369" y="410"/>
                  </a:lnTo>
                  <a:lnTo>
                    <a:pt x="374" y="413"/>
                  </a:lnTo>
                  <a:lnTo>
                    <a:pt x="379" y="414"/>
                  </a:lnTo>
                  <a:lnTo>
                    <a:pt x="379" y="414"/>
                  </a:lnTo>
                  <a:lnTo>
                    <a:pt x="385" y="415"/>
                  </a:lnTo>
                  <a:lnTo>
                    <a:pt x="389" y="417"/>
                  </a:lnTo>
                  <a:lnTo>
                    <a:pt x="392" y="420"/>
                  </a:lnTo>
                  <a:lnTo>
                    <a:pt x="394" y="423"/>
                  </a:lnTo>
                  <a:lnTo>
                    <a:pt x="396" y="426"/>
                  </a:lnTo>
                  <a:lnTo>
                    <a:pt x="397" y="429"/>
                  </a:lnTo>
                  <a:lnTo>
                    <a:pt x="397" y="436"/>
                  </a:lnTo>
                  <a:lnTo>
                    <a:pt x="397" y="436"/>
                  </a:lnTo>
                  <a:lnTo>
                    <a:pt x="397" y="440"/>
                  </a:lnTo>
                  <a:lnTo>
                    <a:pt x="398" y="444"/>
                  </a:lnTo>
                  <a:lnTo>
                    <a:pt x="400" y="445"/>
                  </a:lnTo>
                  <a:lnTo>
                    <a:pt x="402" y="447"/>
                  </a:lnTo>
                  <a:lnTo>
                    <a:pt x="408" y="448"/>
                  </a:lnTo>
                  <a:lnTo>
                    <a:pt x="408" y="448"/>
                  </a:lnTo>
                  <a:lnTo>
                    <a:pt x="416" y="450"/>
                  </a:lnTo>
                  <a:lnTo>
                    <a:pt x="423" y="453"/>
                  </a:lnTo>
                  <a:lnTo>
                    <a:pt x="426" y="456"/>
                  </a:lnTo>
                  <a:lnTo>
                    <a:pt x="429" y="459"/>
                  </a:lnTo>
                  <a:lnTo>
                    <a:pt x="432" y="462"/>
                  </a:lnTo>
                  <a:lnTo>
                    <a:pt x="434" y="467"/>
                  </a:lnTo>
                  <a:lnTo>
                    <a:pt x="434" y="467"/>
                  </a:lnTo>
                  <a:lnTo>
                    <a:pt x="438" y="476"/>
                  </a:lnTo>
                  <a:lnTo>
                    <a:pt x="442" y="484"/>
                  </a:lnTo>
                  <a:lnTo>
                    <a:pt x="445" y="487"/>
                  </a:lnTo>
                  <a:lnTo>
                    <a:pt x="448" y="489"/>
                  </a:lnTo>
                  <a:lnTo>
                    <a:pt x="452" y="491"/>
                  </a:lnTo>
                  <a:lnTo>
                    <a:pt x="457" y="491"/>
                  </a:lnTo>
                  <a:lnTo>
                    <a:pt x="457" y="491"/>
                  </a:lnTo>
                  <a:lnTo>
                    <a:pt x="487" y="491"/>
                  </a:lnTo>
                  <a:lnTo>
                    <a:pt x="518" y="491"/>
                  </a:lnTo>
                  <a:lnTo>
                    <a:pt x="518" y="491"/>
                  </a:lnTo>
                  <a:lnTo>
                    <a:pt x="524" y="491"/>
                  </a:lnTo>
                  <a:lnTo>
                    <a:pt x="528" y="492"/>
                  </a:lnTo>
                  <a:lnTo>
                    <a:pt x="535" y="495"/>
                  </a:lnTo>
                  <a:lnTo>
                    <a:pt x="538" y="496"/>
                  </a:lnTo>
                  <a:lnTo>
                    <a:pt x="542" y="498"/>
                  </a:lnTo>
                  <a:lnTo>
                    <a:pt x="548" y="498"/>
                  </a:lnTo>
                  <a:lnTo>
                    <a:pt x="555" y="498"/>
                  </a:lnTo>
                  <a:lnTo>
                    <a:pt x="555" y="498"/>
                  </a:lnTo>
                  <a:lnTo>
                    <a:pt x="568" y="496"/>
                  </a:lnTo>
                  <a:lnTo>
                    <a:pt x="576" y="494"/>
                  </a:lnTo>
                  <a:lnTo>
                    <a:pt x="579" y="494"/>
                  </a:lnTo>
                  <a:lnTo>
                    <a:pt x="581" y="495"/>
                  </a:lnTo>
                  <a:lnTo>
                    <a:pt x="583" y="497"/>
                  </a:lnTo>
                  <a:lnTo>
                    <a:pt x="585" y="500"/>
                  </a:lnTo>
                  <a:lnTo>
                    <a:pt x="585" y="500"/>
                  </a:lnTo>
                  <a:lnTo>
                    <a:pt x="587" y="508"/>
                  </a:lnTo>
                  <a:lnTo>
                    <a:pt x="589" y="514"/>
                  </a:lnTo>
                  <a:lnTo>
                    <a:pt x="591" y="517"/>
                  </a:lnTo>
                  <a:lnTo>
                    <a:pt x="594" y="519"/>
                  </a:lnTo>
                  <a:lnTo>
                    <a:pt x="597" y="521"/>
                  </a:lnTo>
                  <a:lnTo>
                    <a:pt x="602" y="521"/>
                  </a:lnTo>
                  <a:lnTo>
                    <a:pt x="602" y="521"/>
                  </a:lnTo>
                  <a:lnTo>
                    <a:pt x="608" y="521"/>
                  </a:lnTo>
                  <a:lnTo>
                    <a:pt x="613" y="523"/>
                  </a:lnTo>
                  <a:lnTo>
                    <a:pt x="622" y="525"/>
                  </a:lnTo>
                  <a:lnTo>
                    <a:pt x="625" y="525"/>
                  </a:lnTo>
                  <a:lnTo>
                    <a:pt x="627" y="524"/>
                  </a:lnTo>
                  <a:lnTo>
                    <a:pt x="628" y="522"/>
                  </a:lnTo>
                  <a:lnTo>
                    <a:pt x="628" y="517"/>
                  </a:lnTo>
                  <a:lnTo>
                    <a:pt x="628" y="517"/>
                  </a:lnTo>
                  <a:lnTo>
                    <a:pt x="626" y="508"/>
                  </a:lnTo>
                  <a:lnTo>
                    <a:pt x="625" y="502"/>
                  </a:lnTo>
                  <a:lnTo>
                    <a:pt x="625" y="500"/>
                  </a:lnTo>
                  <a:lnTo>
                    <a:pt x="626" y="498"/>
                  </a:lnTo>
                  <a:lnTo>
                    <a:pt x="629" y="497"/>
                  </a:lnTo>
                  <a:lnTo>
                    <a:pt x="634" y="497"/>
                  </a:lnTo>
                  <a:lnTo>
                    <a:pt x="634" y="497"/>
                  </a:lnTo>
                  <a:lnTo>
                    <a:pt x="643" y="497"/>
                  </a:lnTo>
                  <a:lnTo>
                    <a:pt x="649" y="496"/>
                  </a:lnTo>
                  <a:lnTo>
                    <a:pt x="651" y="494"/>
                  </a:lnTo>
                  <a:lnTo>
                    <a:pt x="652" y="493"/>
                  </a:lnTo>
                  <a:lnTo>
                    <a:pt x="651" y="492"/>
                  </a:lnTo>
                  <a:lnTo>
                    <a:pt x="651" y="49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4" name="Freeform 30">
              <a:extLst>
                <a:ext uri="{FF2B5EF4-FFF2-40B4-BE49-F238E27FC236}">
                  <a16:creationId xmlns:a16="http://schemas.microsoft.com/office/drawing/2014/main" id="{A5CCF1A0-4D68-41CD-B3A4-3A9ADC08EF45}"/>
                </a:ext>
              </a:extLst>
            </p:cNvPr>
            <p:cNvSpPr>
              <a:spLocks/>
            </p:cNvSpPr>
            <p:nvPr/>
          </p:nvSpPr>
          <p:spPr bwMode="auto">
            <a:xfrm>
              <a:off x="2984104" y="3999835"/>
              <a:ext cx="296021" cy="110261"/>
            </a:xfrm>
            <a:custGeom>
              <a:avLst/>
              <a:gdLst>
                <a:gd name="T0" fmla="*/ 41 w 689"/>
                <a:gd name="T1" fmla="*/ 43 h 233"/>
                <a:gd name="T2" fmla="*/ 32 w 689"/>
                <a:gd name="T3" fmla="*/ 71 h 233"/>
                <a:gd name="T4" fmla="*/ 10 w 689"/>
                <a:gd name="T5" fmla="*/ 82 h 233"/>
                <a:gd name="T6" fmla="*/ 0 w 689"/>
                <a:gd name="T7" fmla="*/ 94 h 233"/>
                <a:gd name="T8" fmla="*/ 13 w 689"/>
                <a:gd name="T9" fmla="*/ 90 h 233"/>
                <a:gd name="T10" fmla="*/ 31 w 689"/>
                <a:gd name="T11" fmla="*/ 98 h 233"/>
                <a:gd name="T12" fmla="*/ 47 w 689"/>
                <a:gd name="T13" fmla="*/ 94 h 233"/>
                <a:gd name="T14" fmla="*/ 70 w 689"/>
                <a:gd name="T15" fmla="*/ 78 h 233"/>
                <a:gd name="T16" fmla="*/ 84 w 689"/>
                <a:gd name="T17" fmla="*/ 69 h 233"/>
                <a:gd name="T18" fmla="*/ 121 w 689"/>
                <a:gd name="T19" fmla="*/ 58 h 233"/>
                <a:gd name="T20" fmla="*/ 144 w 689"/>
                <a:gd name="T21" fmla="*/ 37 h 233"/>
                <a:gd name="T22" fmla="*/ 197 w 689"/>
                <a:gd name="T23" fmla="*/ 39 h 233"/>
                <a:gd name="T24" fmla="*/ 196 w 689"/>
                <a:gd name="T25" fmla="*/ 54 h 233"/>
                <a:gd name="T26" fmla="*/ 191 w 689"/>
                <a:gd name="T27" fmla="*/ 69 h 233"/>
                <a:gd name="T28" fmla="*/ 215 w 689"/>
                <a:gd name="T29" fmla="*/ 76 h 233"/>
                <a:gd name="T30" fmla="*/ 244 w 689"/>
                <a:gd name="T31" fmla="*/ 79 h 233"/>
                <a:gd name="T32" fmla="*/ 297 w 689"/>
                <a:gd name="T33" fmla="*/ 89 h 233"/>
                <a:gd name="T34" fmla="*/ 338 w 689"/>
                <a:gd name="T35" fmla="*/ 117 h 233"/>
                <a:gd name="T36" fmla="*/ 379 w 689"/>
                <a:gd name="T37" fmla="*/ 124 h 233"/>
                <a:gd name="T38" fmla="*/ 399 w 689"/>
                <a:gd name="T39" fmla="*/ 127 h 233"/>
                <a:gd name="T40" fmla="*/ 419 w 689"/>
                <a:gd name="T41" fmla="*/ 155 h 233"/>
                <a:gd name="T42" fmla="*/ 449 w 689"/>
                <a:gd name="T43" fmla="*/ 172 h 233"/>
                <a:gd name="T44" fmla="*/ 500 w 689"/>
                <a:gd name="T45" fmla="*/ 182 h 233"/>
                <a:gd name="T46" fmla="*/ 502 w 689"/>
                <a:gd name="T47" fmla="*/ 198 h 233"/>
                <a:gd name="T48" fmla="*/ 473 w 689"/>
                <a:gd name="T49" fmla="*/ 208 h 233"/>
                <a:gd name="T50" fmla="*/ 466 w 689"/>
                <a:gd name="T51" fmla="*/ 220 h 233"/>
                <a:gd name="T52" fmla="*/ 481 w 689"/>
                <a:gd name="T53" fmla="*/ 227 h 233"/>
                <a:gd name="T54" fmla="*/ 508 w 689"/>
                <a:gd name="T55" fmla="*/ 218 h 233"/>
                <a:gd name="T56" fmla="*/ 569 w 689"/>
                <a:gd name="T57" fmla="*/ 219 h 233"/>
                <a:gd name="T58" fmla="*/ 597 w 689"/>
                <a:gd name="T59" fmla="*/ 227 h 233"/>
                <a:gd name="T60" fmla="*/ 628 w 689"/>
                <a:gd name="T61" fmla="*/ 232 h 233"/>
                <a:gd name="T62" fmla="*/ 642 w 689"/>
                <a:gd name="T63" fmla="*/ 218 h 233"/>
                <a:gd name="T64" fmla="*/ 677 w 689"/>
                <a:gd name="T65" fmla="*/ 212 h 233"/>
                <a:gd name="T66" fmla="*/ 688 w 689"/>
                <a:gd name="T67" fmla="*/ 203 h 233"/>
                <a:gd name="T68" fmla="*/ 664 w 689"/>
                <a:gd name="T69" fmla="*/ 187 h 233"/>
                <a:gd name="T70" fmla="*/ 633 w 689"/>
                <a:gd name="T71" fmla="*/ 173 h 233"/>
                <a:gd name="T72" fmla="*/ 599 w 689"/>
                <a:gd name="T73" fmla="*/ 166 h 233"/>
                <a:gd name="T74" fmla="*/ 586 w 689"/>
                <a:gd name="T75" fmla="*/ 144 h 233"/>
                <a:gd name="T76" fmla="*/ 555 w 689"/>
                <a:gd name="T77" fmla="*/ 136 h 233"/>
                <a:gd name="T78" fmla="*/ 506 w 689"/>
                <a:gd name="T79" fmla="*/ 116 h 233"/>
                <a:gd name="T80" fmla="*/ 469 w 689"/>
                <a:gd name="T81" fmla="*/ 90 h 233"/>
                <a:gd name="T82" fmla="*/ 458 w 689"/>
                <a:gd name="T83" fmla="*/ 73 h 233"/>
                <a:gd name="T84" fmla="*/ 433 w 689"/>
                <a:gd name="T85" fmla="*/ 57 h 233"/>
                <a:gd name="T86" fmla="*/ 437 w 689"/>
                <a:gd name="T87" fmla="*/ 73 h 233"/>
                <a:gd name="T88" fmla="*/ 424 w 689"/>
                <a:gd name="T89" fmla="*/ 69 h 233"/>
                <a:gd name="T90" fmla="*/ 412 w 689"/>
                <a:gd name="T91" fmla="*/ 40 h 233"/>
                <a:gd name="T92" fmla="*/ 401 w 689"/>
                <a:gd name="T93" fmla="*/ 52 h 233"/>
                <a:gd name="T94" fmla="*/ 374 w 689"/>
                <a:gd name="T95" fmla="*/ 58 h 233"/>
                <a:gd name="T96" fmla="*/ 354 w 689"/>
                <a:gd name="T97" fmla="*/ 45 h 233"/>
                <a:gd name="T98" fmla="*/ 320 w 689"/>
                <a:gd name="T99" fmla="*/ 18 h 233"/>
                <a:gd name="T100" fmla="*/ 271 w 689"/>
                <a:gd name="T101" fmla="*/ 7 h 233"/>
                <a:gd name="T102" fmla="*/ 219 w 689"/>
                <a:gd name="T103" fmla="*/ 2 h 233"/>
                <a:gd name="T104" fmla="*/ 152 w 689"/>
                <a:gd name="T105" fmla="*/ 7 h 233"/>
                <a:gd name="T106" fmla="*/ 106 w 689"/>
                <a:gd name="T107" fmla="*/ 1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233">
                  <a:moveTo>
                    <a:pt x="65" y="35"/>
                  </a:moveTo>
                  <a:lnTo>
                    <a:pt x="65" y="35"/>
                  </a:lnTo>
                  <a:lnTo>
                    <a:pt x="60" y="36"/>
                  </a:lnTo>
                  <a:lnTo>
                    <a:pt x="51" y="38"/>
                  </a:lnTo>
                  <a:lnTo>
                    <a:pt x="46" y="40"/>
                  </a:lnTo>
                  <a:lnTo>
                    <a:pt x="41" y="43"/>
                  </a:lnTo>
                  <a:lnTo>
                    <a:pt x="37" y="46"/>
                  </a:lnTo>
                  <a:lnTo>
                    <a:pt x="34" y="50"/>
                  </a:lnTo>
                  <a:lnTo>
                    <a:pt x="34" y="50"/>
                  </a:lnTo>
                  <a:lnTo>
                    <a:pt x="33" y="60"/>
                  </a:lnTo>
                  <a:lnTo>
                    <a:pt x="33" y="67"/>
                  </a:lnTo>
                  <a:lnTo>
                    <a:pt x="32" y="71"/>
                  </a:lnTo>
                  <a:lnTo>
                    <a:pt x="31" y="73"/>
                  </a:lnTo>
                  <a:lnTo>
                    <a:pt x="29" y="75"/>
                  </a:lnTo>
                  <a:lnTo>
                    <a:pt x="26" y="76"/>
                  </a:lnTo>
                  <a:lnTo>
                    <a:pt x="26" y="76"/>
                  </a:lnTo>
                  <a:lnTo>
                    <a:pt x="18" y="79"/>
                  </a:lnTo>
                  <a:lnTo>
                    <a:pt x="10" y="82"/>
                  </a:lnTo>
                  <a:lnTo>
                    <a:pt x="5" y="84"/>
                  </a:lnTo>
                  <a:lnTo>
                    <a:pt x="2" y="86"/>
                  </a:lnTo>
                  <a:lnTo>
                    <a:pt x="0" y="89"/>
                  </a:lnTo>
                  <a:lnTo>
                    <a:pt x="0" y="92"/>
                  </a:lnTo>
                  <a:lnTo>
                    <a:pt x="0" y="92"/>
                  </a:lnTo>
                  <a:lnTo>
                    <a:pt x="0" y="94"/>
                  </a:lnTo>
                  <a:lnTo>
                    <a:pt x="1" y="95"/>
                  </a:lnTo>
                  <a:lnTo>
                    <a:pt x="3" y="96"/>
                  </a:lnTo>
                  <a:lnTo>
                    <a:pt x="4" y="95"/>
                  </a:lnTo>
                  <a:lnTo>
                    <a:pt x="9" y="93"/>
                  </a:lnTo>
                  <a:lnTo>
                    <a:pt x="13" y="90"/>
                  </a:lnTo>
                  <a:lnTo>
                    <a:pt x="13" y="90"/>
                  </a:lnTo>
                  <a:lnTo>
                    <a:pt x="15" y="89"/>
                  </a:lnTo>
                  <a:lnTo>
                    <a:pt x="17" y="89"/>
                  </a:lnTo>
                  <a:lnTo>
                    <a:pt x="20" y="91"/>
                  </a:lnTo>
                  <a:lnTo>
                    <a:pt x="27" y="97"/>
                  </a:lnTo>
                  <a:lnTo>
                    <a:pt x="27" y="97"/>
                  </a:lnTo>
                  <a:lnTo>
                    <a:pt x="31" y="98"/>
                  </a:lnTo>
                  <a:lnTo>
                    <a:pt x="37" y="99"/>
                  </a:lnTo>
                  <a:lnTo>
                    <a:pt x="40" y="99"/>
                  </a:lnTo>
                  <a:lnTo>
                    <a:pt x="43" y="98"/>
                  </a:lnTo>
                  <a:lnTo>
                    <a:pt x="45" y="96"/>
                  </a:lnTo>
                  <a:lnTo>
                    <a:pt x="47" y="94"/>
                  </a:lnTo>
                  <a:lnTo>
                    <a:pt x="47" y="94"/>
                  </a:lnTo>
                  <a:lnTo>
                    <a:pt x="50" y="88"/>
                  </a:lnTo>
                  <a:lnTo>
                    <a:pt x="55" y="83"/>
                  </a:lnTo>
                  <a:lnTo>
                    <a:pt x="58" y="81"/>
                  </a:lnTo>
                  <a:lnTo>
                    <a:pt x="61" y="79"/>
                  </a:lnTo>
                  <a:lnTo>
                    <a:pt x="65" y="78"/>
                  </a:lnTo>
                  <a:lnTo>
                    <a:pt x="70" y="78"/>
                  </a:lnTo>
                  <a:lnTo>
                    <a:pt x="70" y="78"/>
                  </a:lnTo>
                  <a:lnTo>
                    <a:pt x="74" y="78"/>
                  </a:lnTo>
                  <a:lnTo>
                    <a:pt x="76" y="76"/>
                  </a:lnTo>
                  <a:lnTo>
                    <a:pt x="80" y="73"/>
                  </a:lnTo>
                  <a:lnTo>
                    <a:pt x="81" y="71"/>
                  </a:lnTo>
                  <a:lnTo>
                    <a:pt x="84" y="69"/>
                  </a:lnTo>
                  <a:lnTo>
                    <a:pt x="87" y="68"/>
                  </a:lnTo>
                  <a:lnTo>
                    <a:pt x="94" y="68"/>
                  </a:lnTo>
                  <a:lnTo>
                    <a:pt x="94" y="68"/>
                  </a:lnTo>
                  <a:lnTo>
                    <a:pt x="105" y="66"/>
                  </a:lnTo>
                  <a:lnTo>
                    <a:pt x="114" y="63"/>
                  </a:lnTo>
                  <a:lnTo>
                    <a:pt x="121" y="58"/>
                  </a:lnTo>
                  <a:lnTo>
                    <a:pt x="126" y="53"/>
                  </a:lnTo>
                  <a:lnTo>
                    <a:pt x="126" y="53"/>
                  </a:lnTo>
                  <a:lnTo>
                    <a:pt x="130" y="48"/>
                  </a:lnTo>
                  <a:lnTo>
                    <a:pt x="135" y="42"/>
                  </a:lnTo>
                  <a:lnTo>
                    <a:pt x="139" y="39"/>
                  </a:lnTo>
                  <a:lnTo>
                    <a:pt x="144" y="37"/>
                  </a:lnTo>
                  <a:lnTo>
                    <a:pt x="149" y="36"/>
                  </a:lnTo>
                  <a:lnTo>
                    <a:pt x="155" y="35"/>
                  </a:lnTo>
                  <a:lnTo>
                    <a:pt x="155" y="35"/>
                  </a:lnTo>
                  <a:lnTo>
                    <a:pt x="170" y="36"/>
                  </a:lnTo>
                  <a:lnTo>
                    <a:pt x="185" y="37"/>
                  </a:lnTo>
                  <a:lnTo>
                    <a:pt x="197" y="39"/>
                  </a:lnTo>
                  <a:lnTo>
                    <a:pt x="200" y="40"/>
                  </a:lnTo>
                  <a:lnTo>
                    <a:pt x="202" y="42"/>
                  </a:lnTo>
                  <a:lnTo>
                    <a:pt x="202" y="42"/>
                  </a:lnTo>
                  <a:lnTo>
                    <a:pt x="202" y="45"/>
                  </a:lnTo>
                  <a:lnTo>
                    <a:pt x="200" y="49"/>
                  </a:lnTo>
                  <a:lnTo>
                    <a:pt x="196" y="54"/>
                  </a:lnTo>
                  <a:lnTo>
                    <a:pt x="191" y="58"/>
                  </a:lnTo>
                  <a:lnTo>
                    <a:pt x="191" y="58"/>
                  </a:lnTo>
                  <a:lnTo>
                    <a:pt x="188" y="60"/>
                  </a:lnTo>
                  <a:lnTo>
                    <a:pt x="188" y="63"/>
                  </a:lnTo>
                  <a:lnTo>
                    <a:pt x="189" y="66"/>
                  </a:lnTo>
                  <a:lnTo>
                    <a:pt x="191" y="69"/>
                  </a:lnTo>
                  <a:lnTo>
                    <a:pt x="194" y="72"/>
                  </a:lnTo>
                  <a:lnTo>
                    <a:pt x="197" y="75"/>
                  </a:lnTo>
                  <a:lnTo>
                    <a:pt x="202" y="76"/>
                  </a:lnTo>
                  <a:lnTo>
                    <a:pt x="206" y="78"/>
                  </a:lnTo>
                  <a:lnTo>
                    <a:pt x="206" y="78"/>
                  </a:lnTo>
                  <a:lnTo>
                    <a:pt x="215" y="76"/>
                  </a:lnTo>
                  <a:lnTo>
                    <a:pt x="222" y="75"/>
                  </a:lnTo>
                  <a:lnTo>
                    <a:pt x="229" y="74"/>
                  </a:lnTo>
                  <a:lnTo>
                    <a:pt x="232" y="74"/>
                  </a:lnTo>
                  <a:lnTo>
                    <a:pt x="236" y="76"/>
                  </a:lnTo>
                  <a:lnTo>
                    <a:pt x="236" y="76"/>
                  </a:lnTo>
                  <a:lnTo>
                    <a:pt x="244" y="79"/>
                  </a:lnTo>
                  <a:lnTo>
                    <a:pt x="253" y="80"/>
                  </a:lnTo>
                  <a:lnTo>
                    <a:pt x="273" y="82"/>
                  </a:lnTo>
                  <a:lnTo>
                    <a:pt x="273" y="82"/>
                  </a:lnTo>
                  <a:lnTo>
                    <a:pt x="282" y="83"/>
                  </a:lnTo>
                  <a:lnTo>
                    <a:pt x="290" y="85"/>
                  </a:lnTo>
                  <a:lnTo>
                    <a:pt x="297" y="89"/>
                  </a:lnTo>
                  <a:lnTo>
                    <a:pt x="305" y="96"/>
                  </a:lnTo>
                  <a:lnTo>
                    <a:pt x="305" y="96"/>
                  </a:lnTo>
                  <a:lnTo>
                    <a:pt x="314" y="104"/>
                  </a:lnTo>
                  <a:lnTo>
                    <a:pt x="323" y="111"/>
                  </a:lnTo>
                  <a:lnTo>
                    <a:pt x="333" y="115"/>
                  </a:lnTo>
                  <a:lnTo>
                    <a:pt x="338" y="117"/>
                  </a:lnTo>
                  <a:lnTo>
                    <a:pt x="343" y="117"/>
                  </a:lnTo>
                  <a:lnTo>
                    <a:pt x="343" y="117"/>
                  </a:lnTo>
                  <a:lnTo>
                    <a:pt x="354" y="118"/>
                  </a:lnTo>
                  <a:lnTo>
                    <a:pt x="365" y="120"/>
                  </a:lnTo>
                  <a:lnTo>
                    <a:pt x="375" y="122"/>
                  </a:lnTo>
                  <a:lnTo>
                    <a:pt x="379" y="124"/>
                  </a:lnTo>
                  <a:lnTo>
                    <a:pt x="382" y="126"/>
                  </a:lnTo>
                  <a:lnTo>
                    <a:pt x="382" y="126"/>
                  </a:lnTo>
                  <a:lnTo>
                    <a:pt x="385" y="127"/>
                  </a:lnTo>
                  <a:lnTo>
                    <a:pt x="388" y="127"/>
                  </a:lnTo>
                  <a:lnTo>
                    <a:pt x="395" y="127"/>
                  </a:lnTo>
                  <a:lnTo>
                    <a:pt x="399" y="127"/>
                  </a:lnTo>
                  <a:lnTo>
                    <a:pt x="403" y="130"/>
                  </a:lnTo>
                  <a:lnTo>
                    <a:pt x="407" y="134"/>
                  </a:lnTo>
                  <a:lnTo>
                    <a:pt x="411" y="141"/>
                  </a:lnTo>
                  <a:lnTo>
                    <a:pt x="411" y="141"/>
                  </a:lnTo>
                  <a:lnTo>
                    <a:pt x="415" y="149"/>
                  </a:lnTo>
                  <a:lnTo>
                    <a:pt x="419" y="155"/>
                  </a:lnTo>
                  <a:lnTo>
                    <a:pt x="423" y="160"/>
                  </a:lnTo>
                  <a:lnTo>
                    <a:pt x="427" y="165"/>
                  </a:lnTo>
                  <a:lnTo>
                    <a:pt x="431" y="168"/>
                  </a:lnTo>
                  <a:lnTo>
                    <a:pt x="437" y="170"/>
                  </a:lnTo>
                  <a:lnTo>
                    <a:pt x="443" y="171"/>
                  </a:lnTo>
                  <a:lnTo>
                    <a:pt x="449" y="172"/>
                  </a:lnTo>
                  <a:lnTo>
                    <a:pt x="449" y="172"/>
                  </a:lnTo>
                  <a:lnTo>
                    <a:pt x="466" y="174"/>
                  </a:lnTo>
                  <a:lnTo>
                    <a:pt x="482" y="175"/>
                  </a:lnTo>
                  <a:lnTo>
                    <a:pt x="490" y="177"/>
                  </a:lnTo>
                  <a:lnTo>
                    <a:pt x="496" y="179"/>
                  </a:lnTo>
                  <a:lnTo>
                    <a:pt x="500" y="182"/>
                  </a:lnTo>
                  <a:lnTo>
                    <a:pt x="502" y="184"/>
                  </a:lnTo>
                  <a:lnTo>
                    <a:pt x="502" y="186"/>
                  </a:lnTo>
                  <a:lnTo>
                    <a:pt x="502" y="186"/>
                  </a:lnTo>
                  <a:lnTo>
                    <a:pt x="503" y="193"/>
                  </a:lnTo>
                  <a:lnTo>
                    <a:pt x="503" y="196"/>
                  </a:lnTo>
                  <a:lnTo>
                    <a:pt x="502" y="198"/>
                  </a:lnTo>
                  <a:lnTo>
                    <a:pt x="501" y="200"/>
                  </a:lnTo>
                  <a:lnTo>
                    <a:pt x="498" y="202"/>
                  </a:lnTo>
                  <a:lnTo>
                    <a:pt x="491" y="204"/>
                  </a:lnTo>
                  <a:lnTo>
                    <a:pt x="491" y="204"/>
                  </a:lnTo>
                  <a:lnTo>
                    <a:pt x="482" y="205"/>
                  </a:lnTo>
                  <a:lnTo>
                    <a:pt x="473" y="208"/>
                  </a:lnTo>
                  <a:lnTo>
                    <a:pt x="470" y="210"/>
                  </a:lnTo>
                  <a:lnTo>
                    <a:pt x="467" y="212"/>
                  </a:lnTo>
                  <a:lnTo>
                    <a:pt x="466" y="214"/>
                  </a:lnTo>
                  <a:lnTo>
                    <a:pt x="465" y="217"/>
                  </a:lnTo>
                  <a:lnTo>
                    <a:pt x="465" y="217"/>
                  </a:lnTo>
                  <a:lnTo>
                    <a:pt x="466" y="220"/>
                  </a:lnTo>
                  <a:lnTo>
                    <a:pt x="467" y="222"/>
                  </a:lnTo>
                  <a:lnTo>
                    <a:pt x="468" y="224"/>
                  </a:lnTo>
                  <a:lnTo>
                    <a:pt x="470" y="226"/>
                  </a:lnTo>
                  <a:lnTo>
                    <a:pt x="475" y="227"/>
                  </a:lnTo>
                  <a:lnTo>
                    <a:pt x="481" y="227"/>
                  </a:lnTo>
                  <a:lnTo>
                    <a:pt x="481" y="227"/>
                  </a:lnTo>
                  <a:lnTo>
                    <a:pt x="484" y="227"/>
                  </a:lnTo>
                  <a:lnTo>
                    <a:pt x="488" y="226"/>
                  </a:lnTo>
                  <a:lnTo>
                    <a:pt x="495" y="222"/>
                  </a:lnTo>
                  <a:lnTo>
                    <a:pt x="499" y="220"/>
                  </a:lnTo>
                  <a:lnTo>
                    <a:pt x="503" y="219"/>
                  </a:lnTo>
                  <a:lnTo>
                    <a:pt x="508" y="218"/>
                  </a:lnTo>
                  <a:lnTo>
                    <a:pt x="513" y="219"/>
                  </a:lnTo>
                  <a:lnTo>
                    <a:pt x="513" y="219"/>
                  </a:lnTo>
                  <a:lnTo>
                    <a:pt x="521" y="219"/>
                  </a:lnTo>
                  <a:lnTo>
                    <a:pt x="532" y="220"/>
                  </a:lnTo>
                  <a:lnTo>
                    <a:pt x="557" y="219"/>
                  </a:lnTo>
                  <a:lnTo>
                    <a:pt x="569" y="219"/>
                  </a:lnTo>
                  <a:lnTo>
                    <a:pt x="580" y="220"/>
                  </a:lnTo>
                  <a:lnTo>
                    <a:pt x="588" y="221"/>
                  </a:lnTo>
                  <a:lnTo>
                    <a:pt x="591" y="222"/>
                  </a:lnTo>
                  <a:lnTo>
                    <a:pt x="593" y="224"/>
                  </a:lnTo>
                  <a:lnTo>
                    <a:pt x="593" y="224"/>
                  </a:lnTo>
                  <a:lnTo>
                    <a:pt x="597" y="227"/>
                  </a:lnTo>
                  <a:lnTo>
                    <a:pt x="601" y="229"/>
                  </a:lnTo>
                  <a:lnTo>
                    <a:pt x="606" y="231"/>
                  </a:lnTo>
                  <a:lnTo>
                    <a:pt x="612" y="232"/>
                  </a:lnTo>
                  <a:lnTo>
                    <a:pt x="618" y="233"/>
                  </a:lnTo>
                  <a:lnTo>
                    <a:pt x="623" y="233"/>
                  </a:lnTo>
                  <a:lnTo>
                    <a:pt x="628" y="232"/>
                  </a:lnTo>
                  <a:lnTo>
                    <a:pt x="632" y="230"/>
                  </a:lnTo>
                  <a:lnTo>
                    <a:pt x="632" y="230"/>
                  </a:lnTo>
                  <a:lnTo>
                    <a:pt x="635" y="228"/>
                  </a:lnTo>
                  <a:lnTo>
                    <a:pt x="637" y="225"/>
                  </a:lnTo>
                  <a:lnTo>
                    <a:pt x="641" y="220"/>
                  </a:lnTo>
                  <a:lnTo>
                    <a:pt x="642" y="218"/>
                  </a:lnTo>
                  <a:lnTo>
                    <a:pt x="645" y="216"/>
                  </a:lnTo>
                  <a:lnTo>
                    <a:pt x="648" y="215"/>
                  </a:lnTo>
                  <a:lnTo>
                    <a:pt x="654" y="214"/>
                  </a:lnTo>
                  <a:lnTo>
                    <a:pt x="654" y="214"/>
                  </a:lnTo>
                  <a:lnTo>
                    <a:pt x="666" y="214"/>
                  </a:lnTo>
                  <a:lnTo>
                    <a:pt x="677" y="212"/>
                  </a:lnTo>
                  <a:lnTo>
                    <a:pt x="681" y="211"/>
                  </a:lnTo>
                  <a:lnTo>
                    <a:pt x="685" y="209"/>
                  </a:lnTo>
                  <a:lnTo>
                    <a:pt x="688" y="207"/>
                  </a:lnTo>
                  <a:lnTo>
                    <a:pt x="689" y="205"/>
                  </a:lnTo>
                  <a:lnTo>
                    <a:pt x="689" y="205"/>
                  </a:lnTo>
                  <a:lnTo>
                    <a:pt x="688" y="203"/>
                  </a:lnTo>
                  <a:lnTo>
                    <a:pt x="686" y="201"/>
                  </a:lnTo>
                  <a:lnTo>
                    <a:pt x="680" y="198"/>
                  </a:lnTo>
                  <a:lnTo>
                    <a:pt x="671" y="194"/>
                  </a:lnTo>
                  <a:lnTo>
                    <a:pt x="667" y="191"/>
                  </a:lnTo>
                  <a:lnTo>
                    <a:pt x="664" y="187"/>
                  </a:lnTo>
                  <a:lnTo>
                    <a:pt x="664" y="187"/>
                  </a:lnTo>
                  <a:lnTo>
                    <a:pt x="660" y="183"/>
                  </a:lnTo>
                  <a:lnTo>
                    <a:pt x="657" y="181"/>
                  </a:lnTo>
                  <a:lnTo>
                    <a:pt x="653" y="178"/>
                  </a:lnTo>
                  <a:lnTo>
                    <a:pt x="650" y="177"/>
                  </a:lnTo>
                  <a:lnTo>
                    <a:pt x="642" y="175"/>
                  </a:lnTo>
                  <a:lnTo>
                    <a:pt x="633" y="173"/>
                  </a:lnTo>
                  <a:lnTo>
                    <a:pt x="633" y="173"/>
                  </a:lnTo>
                  <a:lnTo>
                    <a:pt x="623" y="172"/>
                  </a:lnTo>
                  <a:lnTo>
                    <a:pt x="612" y="171"/>
                  </a:lnTo>
                  <a:lnTo>
                    <a:pt x="607" y="170"/>
                  </a:lnTo>
                  <a:lnTo>
                    <a:pt x="603" y="169"/>
                  </a:lnTo>
                  <a:lnTo>
                    <a:pt x="599" y="166"/>
                  </a:lnTo>
                  <a:lnTo>
                    <a:pt x="597" y="162"/>
                  </a:lnTo>
                  <a:lnTo>
                    <a:pt x="597" y="162"/>
                  </a:lnTo>
                  <a:lnTo>
                    <a:pt x="593" y="154"/>
                  </a:lnTo>
                  <a:lnTo>
                    <a:pt x="590" y="148"/>
                  </a:lnTo>
                  <a:lnTo>
                    <a:pt x="588" y="146"/>
                  </a:lnTo>
                  <a:lnTo>
                    <a:pt x="586" y="144"/>
                  </a:lnTo>
                  <a:lnTo>
                    <a:pt x="582" y="143"/>
                  </a:lnTo>
                  <a:lnTo>
                    <a:pt x="577" y="142"/>
                  </a:lnTo>
                  <a:lnTo>
                    <a:pt x="577" y="142"/>
                  </a:lnTo>
                  <a:lnTo>
                    <a:pt x="568" y="141"/>
                  </a:lnTo>
                  <a:lnTo>
                    <a:pt x="562" y="139"/>
                  </a:lnTo>
                  <a:lnTo>
                    <a:pt x="555" y="136"/>
                  </a:lnTo>
                  <a:lnTo>
                    <a:pt x="545" y="130"/>
                  </a:lnTo>
                  <a:lnTo>
                    <a:pt x="545" y="130"/>
                  </a:lnTo>
                  <a:lnTo>
                    <a:pt x="539" y="127"/>
                  </a:lnTo>
                  <a:lnTo>
                    <a:pt x="532" y="125"/>
                  </a:lnTo>
                  <a:lnTo>
                    <a:pt x="518" y="121"/>
                  </a:lnTo>
                  <a:lnTo>
                    <a:pt x="506" y="116"/>
                  </a:lnTo>
                  <a:lnTo>
                    <a:pt x="500" y="114"/>
                  </a:lnTo>
                  <a:lnTo>
                    <a:pt x="496" y="110"/>
                  </a:lnTo>
                  <a:lnTo>
                    <a:pt x="496" y="110"/>
                  </a:lnTo>
                  <a:lnTo>
                    <a:pt x="482" y="98"/>
                  </a:lnTo>
                  <a:lnTo>
                    <a:pt x="475" y="94"/>
                  </a:lnTo>
                  <a:lnTo>
                    <a:pt x="469" y="90"/>
                  </a:lnTo>
                  <a:lnTo>
                    <a:pt x="469" y="90"/>
                  </a:lnTo>
                  <a:lnTo>
                    <a:pt x="466" y="88"/>
                  </a:lnTo>
                  <a:lnTo>
                    <a:pt x="464" y="87"/>
                  </a:lnTo>
                  <a:lnTo>
                    <a:pt x="462" y="82"/>
                  </a:lnTo>
                  <a:lnTo>
                    <a:pt x="460" y="76"/>
                  </a:lnTo>
                  <a:lnTo>
                    <a:pt x="458" y="73"/>
                  </a:lnTo>
                  <a:lnTo>
                    <a:pt x="454" y="69"/>
                  </a:lnTo>
                  <a:lnTo>
                    <a:pt x="454" y="69"/>
                  </a:lnTo>
                  <a:lnTo>
                    <a:pt x="446" y="62"/>
                  </a:lnTo>
                  <a:lnTo>
                    <a:pt x="439" y="58"/>
                  </a:lnTo>
                  <a:lnTo>
                    <a:pt x="435" y="57"/>
                  </a:lnTo>
                  <a:lnTo>
                    <a:pt x="433" y="57"/>
                  </a:lnTo>
                  <a:lnTo>
                    <a:pt x="433" y="59"/>
                  </a:lnTo>
                  <a:lnTo>
                    <a:pt x="434" y="63"/>
                  </a:lnTo>
                  <a:lnTo>
                    <a:pt x="434" y="63"/>
                  </a:lnTo>
                  <a:lnTo>
                    <a:pt x="437" y="67"/>
                  </a:lnTo>
                  <a:lnTo>
                    <a:pt x="437" y="70"/>
                  </a:lnTo>
                  <a:lnTo>
                    <a:pt x="437" y="73"/>
                  </a:lnTo>
                  <a:lnTo>
                    <a:pt x="435" y="75"/>
                  </a:lnTo>
                  <a:lnTo>
                    <a:pt x="433" y="75"/>
                  </a:lnTo>
                  <a:lnTo>
                    <a:pt x="430" y="75"/>
                  </a:lnTo>
                  <a:lnTo>
                    <a:pt x="427" y="73"/>
                  </a:lnTo>
                  <a:lnTo>
                    <a:pt x="424" y="69"/>
                  </a:lnTo>
                  <a:lnTo>
                    <a:pt x="424" y="69"/>
                  </a:lnTo>
                  <a:lnTo>
                    <a:pt x="421" y="64"/>
                  </a:lnTo>
                  <a:lnTo>
                    <a:pt x="419" y="59"/>
                  </a:lnTo>
                  <a:lnTo>
                    <a:pt x="417" y="50"/>
                  </a:lnTo>
                  <a:lnTo>
                    <a:pt x="415" y="45"/>
                  </a:lnTo>
                  <a:lnTo>
                    <a:pt x="414" y="42"/>
                  </a:lnTo>
                  <a:lnTo>
                    <a:pt x="412" y="40"/>
                  </a:lnTo>
                  <a:lnTo>
                    <a:pt x="409" y="40"/>
                  </a:lnTo>
                  <a:lnTo>
                    <a:pt x="409" y="40"/>
                  </a:lnTo>
                  <a:lnTo>
                    <a:pt x="406" y="41"/>
                  </a:lnTo>
                  <a:lnTo>
                    <a:pt x="404" y="43"/>
                  </a:lnTo>
                  <a:lnTo>
                    <a:pt x="402" y="49"/>
                  </a:lnTo>
                  <a:lnTo>
                    <a:pt x="401" y="52"/>
                  </a:lnTo>
                  <a:lnTo>
                    <a:pt x="398" y="55"/>
                  </a:lnTo>
                  <a:lnTo>
                    <a:pt x="395" y="57"/>
                  </a:lnTo>
                  <a:lnTo>
                    <a:pt x="390" y="58"/>
                  </a:lnTo>
                  <a:lnTo>
                    <a:pt x="390" y="58"/>
                  </a:lnTo>
                  <a:lnTo>
                    <a:pt x="379" y="58"/>
                  </a:lnTo>
                  <a:lnTo>
                    <a:pt x="374" y="58"/>
                  </a:lnTo>
                  <a:lnTo>
                    <a:pt x="370" y="57"/>
                  </a:lnTo>
                  <a:lnTo>
                    <a:pt x="366" y="56"/>
                  </a:lnTo>
                  <a:lnTo>
                    <a:pt x="363" y="54"/>
                  </a:lnTo>
                  <a:lnTo>
                    <a:pt x="358" y="50"/>
                  </a:lnTo>
                  <a:lnTo>
                    <a:pt x="354" y="45"/>
                  </a:lnTo>
                  <a:lnTo>
                    <a:pt x="354" y="45"/>
                  </a:lnTo>
                  <a:lnTo>
                    <a:pt x="345" y="35"/>
                  </a:lnTo>
                  <a:lnTo>
                    <a:pt x="338" y="27"/>
                  </a:lnTo>
                  <a:lnTo>
                    <a:pt x="335" y="24"/>
                  </a:lnTo>
                  <a:lnTo>
                    <a:pt x="331" y="21"/>
                  </a:lnTo>
                  <a:lnTo>
                    <a:pt x="326" y="19"/>
                  </a:lnTo>
                  <a:lnTo>
                    <a:pt x="320" y="18"/>
                  </a:lnTo>
                  <a:lnTo>
                    <a:pt x="320" y="18"/>
                  </a:lnTo>
                  <a:lnTo>
                    <a:pt x="298" y="17"/>
                  </a:lnTo>
                  <a:lnTo>
                    <a:pt x="290" y="16"/>
                  </a:lnTo>
                  <a:lnTo>
                    <a:pt x="281" y="12"/>
                  </a:lnTo>
                  <a:lnTo>
                    <a:pt x="281" y="12"/>
                  </a:lnTo>
                  <a:lnTo>
                    <a:pt x="271" y="7"/>
                  </a:lnTo>
                  <a:lnTo>
                    <a:pt x="257" y="3"/>
                  </a:lnTo>
                  <a:lnTo>
                    <a:pt x="245" y="1"/>
                  </a:lnTo>
                  <a:lnTo>
                    <a:pt x="235" y="0"/>
                  </a:lnTo>
                  <a:lnTo>
                    <a:pt x="235" y="0"/>
                  </a:lnTo>
                  <a:lnTo>
                    <a:pt x="227" y="1"/>
                  </a:lnTo>
                  <a:lnTo>
                    <a:pt x="219" y="2"/>
                  </a:lnTo>
                  <a:lnTo>
                    <a:pt x="210" y="3"/>
                  </a:lnTo>
                  <a:lnTo>
                    <a:pt x="197" y="3"/>
                  </a:lnTo>
                  <a:lnTo>
                    <a:pt x="197" y="3"/>
                  </a:lnTo>
                  <a:lnTo>
                    <a:pt x="184" y="4"/>
                  </a:lnTo>
                  <a:lnTo>
                    <a:pt x="171" y="5"/>
                  </a:lnTo>
                  <a:lnTo>
                    <a:pt x="152" y="7"/>
                  </a:lnTo>
                  <a:lnTo>
                    <a:pt x="152" y="7"/>
                  </a:lnTo>
                  <a:lnTo>
                    <a:pt x="125" y="9"/>
                  </a:lnTo>
                  <a:lnTo>
                    <a:pt x="113" y="11"/>
                  </a:lnTo>
                  <a:lnTo>
                    <a:pt x="109" y="12"/>
                  </a:lnTo>
                  <a:lnTo>
                    <a:pt x="106" y="14"/>
                  </a:lnTo>
                  <a:lnTo>
                    <a:pt x="106" y="14"/>
                  </a:lnTo>
                  <a:lnTo>
                    <a:pt x="103" y="16"/>
                  </a:lnTo>
                  <a:lnTo>
                    <a:pt x="99" y="19"/>
                  </a:lnTo>
                  <a:lnTo>
                    <a:pt x="88" y="24"/>
                  </a:lnTo>
                  <a:lnTo>
                    <a:pt x="65" y="35"/>
                  </a:lnTo>
                  <a:lnTo>
                    <a:pt x="65" y="3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5" name="Freeform 31">
              <a:extLst>
                <a:ext uri="{FF2B5EF4-FFF2-40B4-BE49-F238E27FC236}">
                  <a16:creationId xmlns:a16="http://schemas.microsoft.com/office/drawing/2014/main" id="{35B419FB-D557-4B66-B256-0A853B1501BC}"/>
                </a:ext>
              </a:extLst>
            </p:cNvPr>
            <p:cNvSpPr>
              <a:spLocks/>
            </p:cNvSpPr>
            <p:nvPr/>
          </p:nvSpPr>
          <p:spPr bwMode="auto">
            <a:xfrm>
              <a:off x="3166536" y="4149342"/>
              <a:ext cx="56795" cy="22426"/>
            </a:xfrm>
            <a:custGeom>
              <a:avLst/>
              <a:gdLst>
                <a:gd name="T0" fmla="*/ 59 w 133"/>
                <a:gd name="T1" fmla="*/ 2 h 49"/>
                <a:gd name="T2" fmla="*/ 29 w 133"/>
                <a:gd name="T3" fmla="*/ 0 h 49"/>
                <a:gd name="T4" fmla="*/ 18 w 133"/>
                <a:gd name="T5" fmla="*/ 2 h 49"/>
                <a:gd name="T6" fmla="*/ 14 w 133"/>
                <a:gd name="T7" fmla="*/ 3 h 49"/>
                <a:gd name="T8" fmla="*/ 5 w 133"/>
                <a:gd name="T9" fmla="*/ 9 h 49"/>
                <a:gd name="T10" fmla="*/ 0 w 133"/>
                <a:gd name="T11" fmla="*/ 16 h 49"/>
                <a:gd name="T12" fmla="*/ 2 w 133"/>
                <a:gd name="T13" fmla="*/ 22 h 49"/>
                <a:gd name="T14" fmla="*/ 5 w 133"/>
                <a:gd name="T15" fmla="*/ 23 h 49"/>
                <a:gd name="T16" fmla="*/ 20 w 133"/>
                <a:gd name="T17" fmla="*/ 29 h 49"/>
                <a:gd name="T18" fmla="*/ 27 w 133"/>
                <a:gd name="T19" fmla="*/ 38 h 49"/>
                <a:gd name="T20" fmla="*/ 31 w 133"/>
                <a:gd name="T21" fmla="*/ 43 h 49"/>
                <a:gd name="T22" fmla="*/ 38 w 133"/>
                <a:gd name="T23" fmla="*/ 48 h 49"/>
                <a:gd name="T24" fmla="*/ 46 w 133"/>
                <a:gd name="T25" fmla="*/ 49 h 49"/>
                <a:gd name="T26" fmla="*/ 50 w 133"/>
                <a:gd name="T27" fmla="*/ 49 h 49"/>
                <a:gd name="T28" fmla="*/ 72 w 133"/>
                <a:gd name="T29" fmla="*/ 48 h 49"/>
                <a:gd name="T30" fmla="*/ 84 w 133"/>
                <a:gd name="T31" fmla="*/ 46 h 49"/>
                <a:gd name="T32" fmla="*/ 84 w 133"/>
                <a:gd name="T33" fmla="*/ 43 h 49"/>
                <a:gd name="T34" fmla="*/ 88 w 133"/>
                <a:gd name="T35" fmla="*/ 36 h 49"/>
                <a:gd name="T36" fmla="*/ 100 w 133"/>
                <a:gd name="T37" fmla="*/ 36 h 49"/>
                <a:gd name="T38" fmla="*/ 106 w 133"/>
                <a:gd name="T39" fmla="*/ 39 h 49"/>
                <a:gd name="T40" fmla="*/ 115 w 133"/>
                <a:gd name="T41" fmla="*/ 44 h 49"/>
                <a:gd name="T42" fmla="*/ 120 w 133"/>
                <a:gd name="T43" fmla="*/ 45 h 49"/>
                <a:gd name="T44" fmla="*/ 129 w 133"/>
                <a:gd name="T45" fmla="*/ 42 h 49"/>
                <a:gd name="T46" fmla="*/ 133 w 133"/>
                <a:gd name="T47" fmla="*/ 35 h 49"/>
                <a:gd name="T48" fmla="*/ 133 w 133"/>
                <a:gd name="T49" fmla="*/ 33 h 49"/>
                <a:gd name="T50" fmla="*/ 130 w 133"/>
                <a:gd name="T51" fmla="*/ 23 h 49"/>
                <a:gd name="T52" fmla="*/ 125 w 133"/>
                <a:gd name="T53" fmla="*/ 18 h 49"/>
                <a:gd name="T54" fmla="*/ 117 w 133"/>
                <a:gd name="T55" fmla="*/ 17 h 49"/>
                <a:gd name="T56" fmla="*/ 113 w 133"/>
                <a:gd name="T57" fmla="*/ 16 h 49"/>
                <a:gd name="T58" fmla="*/ 106 w 133"/>
                <a:gd name="T59" fmla="*/ 12 h 49"/>
                <a:gd name="T60" fmla="*/ 98 w 133"/>
                <a:gd name="T61" fmla="*/ 8 h 49"/>
                <a:gd name="T62" fmla="*/ 94 w 133"/>
                <a:gd name="T63" fmla="*/ 7 h 49"/>
                <a:gd name="T64" fmla="*/ 59 w 133"/>
                <a:gd name="T65"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49">
                  <a:moveTo>
                    <a:pt x="59" y="2"/>
                  </a:moveTo>
                  <a:lnTo>
                    <a:pt x="59" y="2"/>
                  </a:lnTo>
                  <a:lnTo>
                    <a:pt x="43" y="1"/>
                  </a:lnTo>
                  <a:lnTo>
                    <a:pt x="29" y="0"/>
                  </a:lnTo>
                  <a:lnTo>
                    <a:pt x="23" y="1"/>
                  </a:lnTo>
                  <a:lnTo>
                    <a:pt x="18" y="2"/>
                  </a:lnTo>
                  <a:lnTo>
                    <a:pt x="18" y="2"/>
                  </a:lnTo>
                  <a:lnTo>
                    <a:pt x="14" y="3"/>
                  </a:lnTo>
                  <a:lnTo>
                    <a:pt x="8" y="6"/>
                  </a:lnTo>
                  <a:lnTo>
                    <a:pt x="5" y="9"/>
                  </a:lnTo>
                  <a:lnTo>
                    <a:pt x="2" y="12"/>
                  </a:lnTo>
                  <a:lnTo>
                    <a:pt x="0" y="16"/>
                  </a:lnTo>
                  <a:lnTo>
                    <a:pt x="0" y="20"/>
                  </a:lnTo>
                  <a:lnTo>
                    <a:pt x="2" y="22"/>
                  </a:lnTo>
                  <a:lnTo>
                    <a:pt x="5" y="23"/>
                  </a:lnTo>
                  <a:lnTo>
                    <a:pt x="5" y="23"/>
                  </a:lnTo>
                  <a:lnTo>
                    <a:pt x="14" y="26"/>
                  </a:lnTo>
                  <a:lnTo>
                    <a:pt x="20" y="29"/>
                  </a:lnTo>
                  <a:lnTo>
                    <a:pt x="24" y="34"/>
                  </a:lnTo>
                  <a:lnTo>
                    <a:pt x="27" y="38"/>
                  </a:lnTo>
                  <a:lnTo>
                    <a:pt x="27" y="38"/>
                  </a:lnTo>
                  <a:lnTo>
                    <a:pt x="31" y="43"/>
                  </a:lnTo>
                  <a:lnTo>
                    <a:pt x="36" y="47"/>
                  </a:lnTo>
                  <a:lnTo>
                    <a:pt x="38" y="48"/>
                  </a:lnTo>
                  <a:lnTo>
                    <a:pt x="42" y="49"/>
                  </a:lnTo>
                  <a:lnTo>
                    <a:pt x="46" y="49"/>
                  </a:lnTo>
                  <a:lnTo>
                    <a:pt x="50" y="49"/>
                  </a:lnTo>
                  <a:lnTo>
                    <a:pt x="50" y="49"/>
                  </a:lnTo>
                  <a:lnTo>
                    <a:pt x="61" y="49"/>
                  </a:lnTo>
                  <a:lnTo>
                    <a:pt x="72" y="48"/>
                  </a:lnTo>
                  <a:lnTo>
                    <a:pt x="81" y="47"/>
                  </a:lnTo>
                  <a:lnTo>
                    <a:pt x="84" y="46"/>
                  </a:lnTo>
                  <a:lnTo>
                    <a:pt x="84" y="43"/>
                  </a:lnTo>
                  <a:lnTo>
                    <a:pt x="84" y="43"/>
                  </a:lnTo>
                  <a:lnTo>
                    <a:pt x="86" y="39"/>
                  </a:lnTo>
                  <a:lnTo>
                    <a:pt x="88" y="36"/>
                  </a:lnTo>
                  <a:lnTo>
                    <a:pt x="93" y="35"/>
                  </a:lnTo>
                  <a:lnTo>
                    <a:pt x="100" y="36"/>
                  </a:lnTo>
                  <a:lnTo>
                    <a:pt x="100" y="36"/>
                  </a:lnTo>
                  <a:lnTo>
                    <a:pt x="106" y="39"/>
                  </a:lnTo>
                  <a:lnTo>
                    <a:pt x="111" y="42"/>
                  </a:lnTo>
                  <a:lnTo>
                    <a:pt x="115" y="44"/>
                  </a:lnTo>
                  <a:lnTo>
                    <a:pt x="120" y="45"/>
                  </a:lnTo>
                  <a:lnTo>
                    <a:pt x="120" y="45"/>
                  </a:lnTo>
                  <a:lnTo>
                    <a:pt x="125" y="44"/>
                  </a:lnTo>
                  <a:lnTo>
                    <a:pt x="129" y="42"/>
                  </a:lnTo>
                  <a:lnTo>
                    <a:pt x="132" y="38"/>
                  </a:lnTo>
                  <a:lnTo>
                    <a:pt x="133" y="35"/>
                  </a:lnTo>
                  <a:lnTo>
                    <a:pt x="133" y="33"/>
                  </a:lnTo>
                  <a:lnTo>
                    <a:pt x="133" y="33"/>
                  </a:lnTo>
                  <a:lnTo>
                    <a:pt x="133" y="27"/>
                  </a:lnTo>
                  <a:lnTo>
                    <a:pt x="130" y="23"/>
                  </a:lnTo>
                  <a:lnTo>
                    <a:pt x="128" y="21"/>
                  </a:lnTo>
                  <a:lnTo>
                    <a:pt x="125" y="18"/>
                  </a:lnTo>
                  <a:lnTo>
                    <a:pt x="121" y="17"/>
                  </a:lnTo>
                  <a:lnTo>
                    <a:pt x="117" y="17"/>
                  </a:lnTo>
                  <a:lnTo>
                    <a:pt x="117" y="17"/>
                  </a:lnTo>
                  <a:lnTo>
                    <a:pt x="113" y="16"/>
                  </a:lnTo>
                  <a:lnTo>
                    <a:pt x="110" y="15"/>
                  </a:lnTo>
                  <a:lnTo>
                    <a:pt x="106" y="12"/>
                  </a:lnTo>
                  <a:lnTo>
                    <a:pt x="101" y="9"/>
                  </a:lnTo>
                  <a:lnTo>
                    <a:pt x="98" y="8"/>
                  </a:lnTo>
                  <a:lnTo>
                    <a:pt x="94" y="7"/>
                  </a:lnTo>
                  <a:lnTo>
                    <a:pt x="94" y="7"/>
                  </a:lnTo>
                  <a:lnTo>
                    <a:pt x="83" y="6"/>
                  </a:lnTo>
                  <a:lnTo>
                    <a:pt x="59" y="2"/>
                  </a:lnTo>
                  <a:lnTo>
                    <a:pt x="59"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6" name="Freeform 32">
              <a:extLst>
                <a:ext uri="{FF2B5EF4-FFF2-40B4-BE49-F238E27FC236}">
                  <a16:creationId xmlns:a16="http://schemas.microsoft.com/office/drawing/2014/main" id="{C36B1983-E670-4078-8788-9D7B3E5AF2EC}"/>
                </a:ext>
              </a:extLst>
            </p:cNvPr>
            <p:cNvSpPr>
              <a:spLocks/>
            </p:cNvSpPr>
            <p:nvPr/>
          </p:nvSpPr>
          <p:spPr bwMode="auto">
            <a:xfrm>
              <a:off x="3471159" y="4149341"/>
              <a:ext cx="44747" cy="18689"/>
            </a:xfrm>
            <a:custGeom>
              <a:avLst/>
              <a:gdLst>
                <a:gd name="T0" fmla="*/ 52 w 103"/>
                <a:gd name="T1" fmla="*/ 0 h 41"/>
                <a:gd name="T2" fmla="*/ 52 w 103"/>
                <a:gd name="T3" fmla="*/ 0 h 41"/>
                <a:gd name="T4" fmla="*/ 30 w 103"/>
                <a:gd name="T5" fmla="*/ 0 h 41"/>
                <a:gd name="T6" fmla="*/ 14 w 103"/>
                <a:gd name="T7" fmla="*/ 1 h 41"/>
                <a:gd name="T8" fmla="*/ 7 w 103"/>
                <a:gd name="T9" fmla="*/ 2 h 41"/>
                <a:gd name="T10" fmla="*/ 4 w 103"/>
                <a:gd name="T11" fmla="*/ 4 h 41"/>
                <a:gd name="T12" fmla="*/ 4 w 103"/>
                <a:gd name="T13" fmla="*/ 4 h 41"/>
                <a:gd name="T14" fmla="*/ 1 w 103"/>
                <a:gd name="T15" fmla="*/ 7 h 41"/>
                <a:gd name="T16" fmla="*/ 0 w 103"/>
                <a:gd name="T17" fmla="*/ 9 h 41"/>
                <a:gd name="T18" fmla="*/ 0 w 103"/>
                <a:gd name="T19" fmla="*/ 12 h 41"/>
                <a:gd name="T20" fmla="*/ 3 w 103"/>
                <a:gd name="T21" fmla="*/ 17 h 41"/>
                <a:gd name="T22" fmla="*/ 3 w 103"/>
                <a:gd name="T23" fmla="*/ 17 h 41"/>
                <a:gd name="T24" fmla="*/ 5 w 103"/>
                <a:gd name="T25" fmla="*/ 25 h 41"/>
                <a:gd name="T26" fmla="*/ 7 w 103"/>
                <a:gd name="T27" fmla="*/ 32 h 41"/>
                <a:gd name="T28" fmla="*/ 9 w 103"/>
                <a:gd name="T29" fmla="*/ 35 h 41"/>
                <a:gd name="T30" fmla="*/ 11 w 103"/>
                <a:gd name="T31" fmla="*/ 38 h 41"/>
                <a:gd name="T32" fmla="*/ 14 w 103"/>
                <a:gd name="T33" fmla="*/ 39 h 41"/>
                <a:gd name="T34" fmla="*/ 18 w 103"/>
                <a:gd name="T35" fmla="*/ 40 h 41"/>
                <a:gd name="T36" fmla="*/ 18 w 103"/>
                <a:gd name="T37" fmla="*/ 40 h 41"/>
                <a:gd name="T38" fmla="*/ 55 w 103"/>
                <a:gd name="T39" fmla="*/ 41 h 41"/>
                <a:gd name="T40" fmla="*/ 66 w 103"/>
                <a:gd name="T41" fmla="*/ 41 h 41"/>
                <a:gd name="T42" fmla="*/ 77 w 103"/>
                <a:gd name="T43" fmla="*/ 41 h 41"/>
                <a:gd name="T44" fmla="*/ 83 w 103"/>
                <a:gd name="T45" fmla="*/ 40 h 41"/>
                <a:gd name="T46" fmla="*/ 86 w 103"/>
                <a:gd name="T47" fmla="*/ 39 h 41"/>
                <a:gd name="T48" fmla="*/ 87 w 103"/>
                <a:gd name="T49" fmla="*/ 37 h 41"/>
                <a:gd name="T50" fmla="*/ 87 w 103"/>
                <a:gd name="T51" fmla="*/ 37 h 41"/>
                <a:gd name="T52" fmla="*/ 88 w 103"/>
                <a:gd name="T53" fmla="*/ 35 h 41"/>
                <a:gd name="T54" fmla="*/ 90 w 103"/>
                <a:gd name="T55" fmla="*/ 33 h 41"/>
                <a:gd name="T56" fmla="*/ 96 w 103"/>
                <a:gd name="T57" fmla="*/ 31 h 41"/>
                <a:gd name="T58" fmla="*/ 98 w 103"/>
                <a:gd name="T59" fmla="*/ 29 h 41"/>
                <a:gd name="T60" fmla="*/ 100 w 103"/>
                <a:gd name="T61" fmla="*/ 27 h 41"/>
                <a:gd name="T62" fmla="*/ 102 w 103"/>
                <a:gd name="T63" fmla="*/ 25 h 41"/>
                <a:gd name="T64" fmla="*/ 102 w 103"/>
                <a:gd name="T65" fmla="*/ 22 h 41"/>
                <a:gd name="T66" fmla="*/ 102 w 103"/>
                <a:gd name="T67" fmla="*/ 22 h 41"/>
                <a:gd name="T68" fmla="*/ 103 w 103"/>
                <a:gd name="T69" fmla="*/ 14 h 41"/>
                <a:gd name="T70" fmla="*/ 102 w 103"/>
                <a:gd name="T71" fmla="*/ 8 h 41"/>
                <a:gd name="T72" fmla="*/ 100 w 103"/>
                <a:gd name="T73" fmla="*/ 5 h 41"/>
                <a:gd name="T74" fmla="*/ 98 w 103"/>
                <a:gd name="T75" fmla="*/ 4 h 41"/>
                <a:gd name="T76" fmla="*/ 95 w 103"/>
                <a:gd name="T77" fmla="*/ 2 h 41"/>
                <a:gd name="T78" fmla="*/ 90 w 103"/>
                <a:gd name="T79" fmla="*/ 2 h 41"/>
                <a:gd name="T80" fmla="*/ 90 w 103"/>
                <a:gd name="T81" fmla="*/ 2 h 41"/>
                <a:gd name="T82" fmla="*/ 83 w 103"/>
                <a:gd name="T83" fmla="*/ 2 h 41"/>
                <a:gd name="T84" fmla="*/ 77 w 103"/>
                <a:gd name="T85" fmla="*/ 1 h 41"/>
                <a:gd name="T86" fmla="*/ 68 w 103"/>
                <a:gd name="T87" fmla="*/ 0 h 41"/>
                <a:gd name="T88" fmla="*/ 52 w 103"/>
                <a:gd name="T89" fmla="*/ 0 h 41"/>
                <a:gd name="T90" fmla="*/ 52 w 103"/>
                <a:gd name="T9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41">
                  <a:moveTo>
                    <a:pt x="52" y="0"/>
                  </a:moveTo>
                  <a:lnTo>
                    <a:pt x="52" y="0"/>
                  </a:lnTo>
                  <a:lnTo>
                    <a:pt x="30" y="0"/>
                  </a:lnTo>
                  <a:lnTo>
                    <a:pt x="14" y="1"/>
                  </a:lnTo>
                  <a:lnTo>
                    <a:pt x="7" y="2"/>
                  </a:lnTo>
                  <a:lnTo>
                    <a:pt x="4" y="4"/>
                  </a:lnTo>
                  <a:lnTo>
                    <a:pt x="4" y="4"/>
                  </a:lnTo>
                  <a:lnTo>
                    <a:pt x="1" y="7"/>
                  </a:lnTo>
                  <a:lnTo>
                    <a:pt x="0" y="9"/>
                  </a:lnTo>
                  <a:lnTo>
                    <a:pt x="0" y="12"/>
                  </a:lnTo>
                  <a:lnTo>
                    <a:pt x="3" y="17"/>
                  </a:lnTo>
                  <a:lnTo>
                    <a:pt x="3" y="17"/>
                  </a:lnTo>
                  <a:lnTo>
                    <a:pt x="5" y="25"/>
                  </a:lnTo>
                  <a:lnTo>
                    <a:pt x="7" y="32"/>
                  </a:lnTo>
                  <a:lnTo>
                    <a:pt x="9" y="35"/>
                  </a:lnTo>
                  <a:lnTo>
                    <a:pt x="11" y="38"/>
                  </a:lnTo>
                  <a:lnTo>
                    <a:pt x="14" y="39"/>
                  </a:lnTo>
                  <a:lnTo>
                    <a:pt x="18" y="40"/>
                  </a:lnTo>
                  <a:lnTo>
                    <a:pt x="18" y="40"/>
                  </a:lnTo>
                  <a:lnTo>
                    <a:pt x="55" y="41"/>
                  </a:lnTo>
                  <a:lnTo>
                    <a:pt x="66" y="41"/>
                  </a:lnTo>
                  <a:lnTo>
                    <a:pt x="77" y="41"/>
                  </a:lnTo>
                  <a:lnTo>
                    <a:pt x="83" y="40"/>
                  </a:lnTo>
                  <a:lnTo>
                    <a:pt x="86" y="39"/>
                  </a:lnTo>
                  <a:lnTo>
                    <a:pt x="87" y="37"/>
                  </a:lnTo>
                  <a:lnTo>
                    <a:pt x="87" y="37"/>
                  </a:lnTo>
                  <a:lnTo>
                    <a:pt x="88" y="35"/>
                  </a:lnTo>
                  <a:lnTo>
                    <a:pt x="90" y="33"/>
                  </a:lnTo>
                  <a:lnTo>
                    <a:pt x="96" y="31"/>
                  </a:lnTo>
                  <a:lnTo>
                    <a:pt x="98" y="29"/>
                  </a:lnTo>
                  <a:lnTo>
                    <a:pt x="100" y="27"/>
                  </a:lnTo>
                  <a:lnTo>
                    <a:pt x="102" y="25"/>
                  </a:lnTo>
                  <a:lnTo>
                    <a:pt x="102" y="22"/>
                  </a:lnTo>
                  <a:lnTo>
                    <a:pt x="102" y="22"/>
                  </a:lnTo>
                  <a:lnTo>
                    <a:pt x="103" y="14"/>
                  </a:lnTo>
                  <a:lnTo>
                    <a:pt x="102" y="8"/>
                  </a:lnTo>
                  <a:lnTo>
                    <a:pt x="100" y="5"/>
                  </a:lnTo>
                  <a:lnTo>
                    <a:pt x="98" y="4"/>
                  </a:lnTo>
                  <a:lnTo>
                    <a:pt x="95" y="2"/>
                  </a:lnTo>
                  <a:lnTo>
                    <a:pt x="90" y="2"/>
                  </a:lnTo>
                  <a:lnTo>
                    <a:pt x="90" y="2"/>
                  </a:lnTo>
                  <a:lnTo>
                    <a:pt x="83" y="2"/>
                  </a:lnTo>
                  <a:lnTo>
                    <a:pt x="77" y="1"/>
                  </a:lnTo>
                  <a:lnTo>
                    <a:pt x="68" y="0"/>
                  </a:lnTo>
                  <a:lnTo>
                    <a:pt x="52" y="0"/>
                  </a:lnTo>
                  <a:lnTo>
                    <a:pt x="52" y="0"/>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7" name="Freeform 33">
              <a:extLst>
                <a:ext uri="{FF2B5EF4-FFF2-40B4-BE49-F238E27FC236}">
                  <a16:creationId xmlns:a16="http://schemas.microsoft.com/office/drawing/2014/main" id="{201DA4F5-5EE8-4A76-8B79-952433752D4F}"/>
                </a:ext>
              </a:extLst>
            </p:cNvPr>
            <p:cNvSpPr>
              <a:spLocks/>
            </p:cNvSpPr>
            <p:nvPr/>
          </p:nvSpPr>
          <p:spPr bwMode="auto">
            <a:xfrm>
              <a:off x="3274962" y="4100755"/>
              <a:ext cx="75727" cy="61671"/>
            </a:xfrm>
            <a:custGeom>
              <a:avLst/>
              <a:gdLst>
                <a:gd name="T0" fmla="*/ 159 w 175"/>
                <a:gd name="T1" fmla="*/ 114 h 135"/>
                <a:gd name="T2" fmla="*/ 167 w 175"/>
                <a:gd name="T3" fmla="*/ 94 h 135"/>
                <a:gd name="T4" fmla="*/ 170 w 175"/>
                <a:gd name="T5" fmla="*/ 87 h 135"/>
                <a:gd name="T6" fmla="*/ 168 w 175"/>
                <a:gd name="T7" fmla="*/ 63 h 135"/>
                <a:gd name="T8" fmla="*/ 168 w 175"/>
                <a:gd name="T9" fmla="*/ 53 h 135"/>
                <a:gd name="T10" fmla="*/ 175 w 175"/>
                <a:gd name="T11" fmla="*/ 34 h 135"/>
                <a:gd name="T12" fmla="*/ 173 w 175"/>
                <a:gd name="T13" fmla="*/ 26 h 135"/>
                <a:gd name="T14" fmla="*/ 166 w 175"/>
                <a:gd name="T15" fmla="*/ 18 h 135"/>
                <a:gd name="T16" fmla="*/ 157 w 175"/>
                <a:gd name="T17" fmla="*/ 24 h 135"/>
                <a:gd name="T18" fmla="*/ 143 w 175"/>
                <a:gd name="T19" fmla="*/ 20 h 135"/>
                <a:gd name="T20" fmla="*/ 126 w 175"/>
                <a:gd name="T21" fmla="*/ 10 h 135"/>
                <a:gd name="T22" fmla="*/ 110 w 175"/>
                <a:gd name="T23" fmla="*/ 2 h 135"/>
                <a:gd name="T24" fmla="*/ 94 w 175"/>
                <a:gd name="T25" fmla="*/ 1 h 135"/>
                <a:gd name="T26" fmla="*/ 89 w 175"/>
                <a:gd name="T27" fmla="*/ 4 h 135"/>
                <a:gd name="T28" fmla="*/ 75 w 175"/>
                <a:gd name="T29" fmla="*/ 11 h 135"/>
                <a:gd name="T30" fmla="*/ 68 w 175"/>
                <a:gd name="T31" fmla="*/ 14 h 135"/>
                <a:gd name="T32" fmla="*/ 64 w 175"/>
                <a:gd name="T33" fmla="*/ 20 h 135"/>
                <a:gd name="T34" fmla="*/ 68 w 175"/>
                <a:gd name="T35" fmla="*/ 27 h 135"/>
                <a:gd name="T36" fmla="*/ 82 w 175"/>
                <a:gd name="T37" fmla="*/ 35 h 135"/>
                <a:gd name="T38" fmla="*/ 92 w 175"/>
                <a:gd name="T39" fmla="*/ 37 h 135"/>
                <a:gd name="T40" fmla="*/ 107 w 175"/>
                <a:gd name="T41" fmla="*/ 46 h 135"/>
                <a:gd name="T42" fmla="*/ 111 w 175"/>
                <a:gd name="T43" fmla="*/ 57 h 135"/>
                <a:gd name="T44" fmla="*/ 111 w 175"/>
                <a:gd name="T45" fmla="*/ 70 h 135"/>
                <a:gd name="T46" fmla="*/ 121 w 175"/>
                <a:gd name="T47" fmla="*/ 93 h 135"/>
                <a:gd name="T48" fmla="*/ 122 w 175"/>
                <a:gd name="T49" fmla="*/ 104 h 135"/>
                <a:gd name="T50" fmla="*/ 114 w 175"/>
                <a:gd name="T51" fmla="*/ 106 h 135"/>
                <a:gd name="T52" fmla="*/ 99 w 175"/>
                <a:gd name="T53" fmla="*/ 105 h 135"/>
                <a:gd name="T54" fmla="*/ 80 w 175"/>
                <a:gd name="T55" fmla="*/ 104 h 135"/>
                <a:gd name="T56" fmla="*/ 75 w 175"/>
                <a:gd name="T57" fmla="*/ 99 h 135"/>
                <a:gd name="T58" fmla="*/ 67 w 175"/>
                <a:gd name="T59" fmla="*/ 88 h 135"/>
                <a:gd name="T60" fmla="*/ 52 w 175"/>
                <a:gd name="T61" fmla="*/ 82 h 135"/>
                <a:gd name="T62" fmla="*/ 34 w 175"/>
                <a:gd name="T63" fmla="*/ 74 h 135"/>
                <a:gd name="T64" fmla="*/ 26 w 175"/>
                <a:gd name="T65" fmla="*/ 73 h 135"/>
                <a:gd name="T66" fmla="*/ 24 w 175"/>
                <a:gd name="T67" fmla="*/ 79 h 135"/>
                <a:gd name="T68" fmla="*/ 26 w 175"/>
                <a:gd name="T69" fmla="*/ 93 h 135"/>
                <a:gd name="T70" fmla="*/ 17 w 175"/>
                <a:gd name="T71" fmla="*/ 98 h 135"/>
                <a:gd name="T72" fmla="*/ 4 w 175"/>
                <a:gd name="T73" fmla="*/ 101 h 135"/>
                <a:gd name="T74" fmla="*/ 0 w 175"/>
                <a:gd name="T75" fmla="*/ 106 h 135"/>
                <a:gd name="T76" fmla="*/ 1 w 175"/>
                <a:gd name="T77" fmla="*/ 112 h 135"/>
                <a:gd name="T78" fmla="*/ 8 w 175"/>
                <a:gd name="T79" fmla="*/ 116 h 135"/>
                <a:gd name="T80" fmla="*/ 16 w 175"/>
                <a:gd name="T81" fmla="*/ 123 h 135"/>
                <a:gd name="T82" fmla="*/ 22 w 175"/>
                <a:gd name="T83" fmla="*/ 131 h 135"/>
                <a:gd name="T84" fmla="*/ 32 w 175"/>
                <a:gd name="T85" fmla="*/ 135 h 135"/>
                <a:gd name="T86" fmla="*/ 42 w 175"/>
                <a:gd name="T87" fmla="*/ 131 h 135"/>
                <a:gd name="T88" fmla="*/ 53 w 175"/>
                <a:gd name="T89" fmla="*/ 125 h 135"/>
                <a:gd name="T90" fmla="*/ 70 w 175"/>
                <a:gd name="T91" fmla="*/ 126 h 135"/>
                <a:gd name="T92" fmla="*/ 129 w 175"/>
                <a:gd name="T93" fmla="*/ 126 h 135"/>
                <a:gd name="T94" fmla="*/ 161 w 175"/>
                <a:gd name="T95" fmla="*/ 130 h 135"/>
                <a:gd name="T96" fmla="*/ 159 w 175"/>
                <a:gd name="T97" fmla="*/ 1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135">
                  <a:moveTo>
                    <a:pt x="159" y="119"/>
                  </a:moveTo>
                  <a:lnTo>
                    <a:pt x="159" y="119"/>
                  </a:lnTo>
                  <a:lnTo>
                    <a:pt x="159" y="114"/>
                  </a:lnTo>
                  <a:lnTo>
                    <a:pt x="160" y="108"/>
                  </a:lnTo>
                  <a:lnTo>
                    <a:pt x="163" y="101"/>
                  </a:lnTo>
                  <a:lnTo>
                    <a:pt x="167" y="94"/>
                  </a:lnTo>
                  <a:lnTo>
                    <a:pt x="167" y="94"/>
                  </a:lnTo>
                  <a:lnTo>
                    <a:pt x="169" y="91"/>
                  </a:lnTo>
                  <a:lnTo>
                    <a:pt x="170" y="87"/>
                  </a:lnTo>
                  <a:lnTo>
                    <a:pt x="171" y="78"/>
                  </a:lnTo>
                  <a:lnTo>
                    <a:pt x="170" y="70"/>
                  </a:lnTo>
                  <a:lnTo>
                    <a:pt x="168" y="63"/>
                  </a:lnTo>
                  <a:lnTo>
                    <a:pt x="168" y="63"/>
                  </a:lnTo>
                  <a:lnTo>
                    <a:pt x="167" y="58"/>
                  </a:lnTo>
                  <a:lnTo>
                    <a:pt x="168" y="53"/>
                  </a:lnTo>
                  <a:lnTo>
                    <a:pt x="174" y="37"/>
                  </a:lnTo>
                  <a:lnTo>
                    <a:pt x="174" y="37"/>
                  </a:lnTo>
                  <a:lnTo>
                    <a:pt x="175" y="34"/>
                  </a:lnTo>
                  <a:lnTo>
                    <a:pt x="175" y="31"/>
                  </a:lnTo>
                  <a:lnTo>
                    <a:pt x="174" y="28"/>
                  </a:lnTo>
                  <a:lnTo>
                    <a:pt x="173" y="26"/>
                  </a:lnTo>
                  <a:lnTo>
                    <a:pt x="170" y="22"/>
                  </a:lnTo>
                  <a:lnTo>
                    <a:pt x="166" y="18"/>
                  </a:lnTo>
                  <a:lnTo>
                    <a:pt x="166" y="18"/>
                  </a:lnTo>
                  <a:lnTo>
                    <a:pt x="164" y="21"/>
                  </a:lnTo>
                  <a:lnTo>
                    <a:pt x="161" y="23"/>
                  </a:lnTo>
                  <a:lnTo>
                    <a:pt x="157" y="24"/>
                  </a:lnTo>
                  <a:lnTo>
                    <a:pt x="151" y="23"/>
                  </a:lnTo>
                  <a:lnTo>
                    <a:pt x="151" y="23"/>
                  </a:lnTo>
                  <a:lnTo>
                    <a:pt x="143" y="20"/>
                  </a:lnTo>
                  <a:lnTo>
                    <a:pt x="137" y="17"/>
                  </a:lnTo>
                  <a:lnTo>
                    <a:pt x="132" y="14"/>
                  </a:lnTo>
                  <a:lnTo>
                    <a:pt x="126" y="10"/>
                  </a:lnTo>
                  <a:lnTo>
                    <a:pt x="126" y="10"/>
                  </a:lnTo>
                  <a:lnTo>
                    <a:pt x="119" y="6"/>
                  </a:lnTo>
                  <a:lnTo>
                    <a:pt x="110" y="2"/>
                  </a:lnTo>
                  <a:lnTo>
                    <a:pt x="105" y="0"/>
                  </a:lnTo>
                  <a:lnTo>
                    <a:pt x="99" y="0"/>
                  </a:lnTo>
                  <a:lnTo>
                    <a:pt x="94" y="1"/>
                  </a:lnTo>
                  <a:lnTo>
                    <a:pt x="90" y="3"/>
                  </a:lnTo>
                  <a:lnTo>
                    <a:pt x="90" y="3"/>
                  </a:lnTo>
                  <a:lnTo>
                    <a:pt x="89" y="4"/>
                  </a:lnTo>
                  <a:lnTo>
                    <a:pt x="87" y="6"/>
                  </a:lnTo>
                  <a:lnTo>
                    <a:pt x="82" y="9"/>
                  </a:lnTo>
                  <a:lnTo>
                    <a:pt x="75" y="11"/>
                  </a:lnTo>
                  <a:lnTo>
                    <a:pt x="75" y="11"/>
                  </a:lnTo>
                  <a:lnTo>
                    <a:pt x="71" y="12"/>
                  </a:lnTo>
                  <a:lnTo>
                    <a:pt x="68" y="14"/>
                  </a:lnTo>
                  <a:lnTo>
                    <a:pt x="65" y="16"/>
                  </a:lnTo>
                  <a:lnTo>
                    <a:pt x="64" y="18"/>
                  </a:lnTo>
                  <a:lnTo>
                    <a:pt x="64" y="20"/>
                  </a:lnTo>
                  <a:lnTo>
                    <a:pt x="65" y="23"/>
                  </a:lnTo>
                  <a:lnTo>
                    <a:pt x="66" y="25"/>
                  </a:lnTo>
                  <a:lnTo>
                    <a:pt x="68" y="27"/>
                  </a:lnTo>
                  <a:lnTo>
                    <a:pt x="68" y="27"/>
                  </a:lnTo>
                  <a:lnTo>
                    <a:pt x="77" y="33"/>
                  </a:lnTo>
                  <a:lnTo>
                    <a:pt x="82" y="35"/>
                  </a:lnTo>
                  <a:lnTo>
                    <a:pt x="87" y="36"/>
                  </a:lnTo>
                  <a:lnTo>
                    <a:pt x="87" y="36"/>
                  </a:lnTo>
                  <a:lnTo>
                    <a:pt x="92" y="37"/>
                  </a:lnTo>
                  <a:lnTo>
                    <a:pt x="98" y="40"/>
                  </a:lnTo>
                  <a:lnTo>
                    <a:pt x="103" y="43"/>
                  </a:lnTo>
                  <a:lnTo>
                    <a:pt x="107" y="46"/>
                  </a:lnTo>
                  <a:lnTo>
                    <a:pt x="107" y="46"/>
                  </a:lnTo>
                  <a:lnTo>
                    <a:pt x="109" y="51"/>
                  </a:lnTo>
                  <a:lnTo>
                    <a:pt x="111" y="57"/>
                  </a:lnTo>
                  <a:lnTo>
                    <a:pt x="111" y="63"/>
                  </a:lnTo>
                  <a:lnTo>
                    <a:pt x="111" y="70"/>
                  </a:lnTo>
                  <a:lnTo>
                    <a:pt x="111" y="70"/>
                  </a:lnTo>
                  <a:lnTo>
                    <a:pt x="112" y="74"/>
                  </a:lnTo>
                  <a:lnTo>
                    <a:pt x="115" y="80"/>
                  </a:lnTo>
                  <a:lnTo>
                    <a:pt x="121" y="93"/>
                  </a:lnTo>
                  <a:lnTo>
                    <a:pt x="122" y="99"/>
                  </a:lnTo>
                  <a:lnTo>
                    <a:pt x="122" y="102"/>
                  </a:lnTo>
                  <a:lnTo>
                    <a:pt x="122" y="104"/>
                  </a:lnTo>
                  <a:lnTo>
                    <a:pt x="120" y="105"/>
                  </a:lnTo>
                  <a:lnTo>
                    <a:pt x="118" y="106"/>
                  </a:lnTo>
                  <a:lnTo>
                    <a:pt x="114" y="106"/>
                  </a:lnTo>
                  <a:lnTo>
                    <a:pt x="109" y="106"/>
                  </a:lnTo>
                  <a:lnTo>
                    <a:pt x="109" y="106"/>
                  </a:lnTo>
                  <a:lnTo>
                    <a:pt x="99" y="105"/>
                  </a:lnTo>
                  <a:lnTo>
                    <a:pt x="92" y="104"/>
                  </a:lnTo>
                  <a:lnTo>
                    <a:pt x="83" y="104"/>
                  </a:lnTo>
                  <a:lnTo>
                    <a:pt x="80" y="104"/>
                  </a:lnTo>
                  <a:lnTo>
                    <a:pt x="79" y="104"/>
                  </a:lnTo>
                  <a:lnTo>
                    <a:pt x="77" y="102"/>
                  </a:lnTo>
                  <a:lnTo>
                    <a:pt x="75" y="99"/>
                  </a:lnTo>
                  <a:lnTo>
                    <a:pt x="75" y="99"/>
                  </a:lnTo>
                  <a:lnTo>
                    <a:pt x="71" y="93"/>
                  </a:lnTo>
                  <a:lnTo>
                    <a:pt x="67" y="88"/>
                  </a:lnTo>
                  <a:lnTo>
                    <a:pt x="60" y="84"/>
                  </a:lnTo>
                  <a:lnTo>
                    <a:pt x="52" y="82"/>
                  </a:lnTo>
                  <a:lnTo>
                    <a:pt x="52" y="82"/>
                  </a:lnTo>
                  <a:lnTo>
                    <a:pt x="47" y="80"/>
                  </a:lnTo>
                  <a:lnTo>
                    <a:pt x="42" y="78"/>
                  </a:lnTo>
                  <a:lnTo>
                    <a:pt x="34" y="74"/>
                  </a:lnTo>
                  <a:lnTo>
                    <a:pt x="31" y="73"/>
                  </a:lnTo>
                  <a:lnTo>
                    <a:pt x="28" y="72"/>
                  </a:lnTo>
                  <a:lnTo>
                    <a:pt x="26" y="73"/>
                  </a:lnTo>
                  <a:lnTo>
                    <a:pt x="24" y="76"/>
                  </a:lnTo>
                  <a:lnTo>
                    <a:pt x="24" y="76"/>
                  </a:lnTo>
                  <a:lnTo>
                    <a:pt x="24" y="79"/>
                  </a:lnTo>
                  <a:lnTo>
                    <a:pt x="24" y="83"/>
                  </a:lnTo>
                  <a:lnTo>
                    <a:pt x="26" y="90"/>
                  </a:lnTo>
                  <a:lnTo>
                    <a:pt x="26" y="93"/>
                  </a:lnTo>
                  <a:lnTo>
                    <a:pt x="25" y="96"/>
                  </a:lnTo>
                  <a:lnTo>
                    <a:pt x="23" y="97"/>
                  </a:lnTo>
                  <a:lnTo>
                    <a:pt x="17" y="98"/>
                  </a:lnTo>
                  <a:lnTo>
                    <a:pt x="17" y="98"/>
                  </a:lnTo>
                  <a:lnTo>
                    <a:pt x="7" y="99"/>
                  </a:lnTo>
                  <a:lnTo>
                    <a:pt x="4" y="101"/>
                  </a:lnTo>
                  <a:lnTo>
                    <a:pt x="2" y="102"/>
                  </a:lnTo>
                  <a:lnTo>
                    <a:pt x="0" y="104"/>
                  </a:lnTo>
                  <a:lnTo>
                    <a:pt x="0" y="106"/>
                  </a:lnTo>
                  <a:lnTo>
                    <a:pt x="0" y="109"/>
                  </a:lnTo>
                  <a:lnTo>
                    <a:pt x="1" y="112"/>
                  </a:lnTo>
                  <a:lnTo>
                    <a:pt x="1" y="112"/>
                  </a:lnTo>
                  <a:lnTo>
                    <a:pt x="3" y="114"/>
                  </a:lnTo>
                  <a:lnTo>
                    <a:pt x="4" y="115"/>
                  </a:lnTo>
                  <a:lnTo>
                    <a:pt x="8" y="116"/>
                  </a:lnTo>
                  <a:lnTo>
                    <a:pt x="11" y="118"/>
                  </a:lnTo>
                  <a:lnTo>
                    <a:pt x="13" y="120"/>
                  </a:lnTo>
                  <a:lnTo>
                    <a:pt x="16" y="123"/>
                  </a:lnTo>
                  <a:lnTo>
                    <a:pt x="16" y="123"/>
                  </a:lnTo>
                  <a:lnTo>
                    <a:pt x="19" y="128"/>
                  </a:lnTo>
                  <a:lnTo>
                    <a:pt x="22" y="131"/>
                  </a:lnTo>
                  <a:lnTo>
                    <a:pt x="25" y="133"/>
                  </a:lnTo>
                  <a:lnTo>
                    <a:pt x="29" y="135"/>
                  </a:lnTo>
                  <a:lnTo>
                    <a:pt x="32" y="135"/>
                  </a:lnTo>
                  <a:lnTo>
                    <a:pt x="36" y="135"/>
                  </a:lnTo>
                  <a:lnTo>
                    <a:pt x="39" y="134"/>
                  </a:lnTo>
                  <a:lnTo>
                    <a:pt x="42" y="131"/>
                  </a:lnTo>
                  <a:lnTo>
                    <a:pt x="42" y="131"/>
                  </a:lnTo>
                  <a:lnTo>
                    <a:pt x="48" y="127"/>
                  </a:lnTo>
                  <a:lnTo>
                    <a:pt x="53" y="125"/>
                  </a:lnTo>
                  <a:lnTo>
                    <a:pt x="60" y="125"/>
                  </a:lnTo>
                  <a:lnTo>
                    <a:pt x="70" y="126"/>
                  </a:lnTo>
                  <a:lnTo>
                    <a:pt x="70" y="126"/>
                  </a:lnTo>
                  <a:lnTo>
                    <a:pt x="88" y="126"/>
                  </a:lnTo>
                  <a:lnTo>
                    <a:pt x="115" y="126"/>
                  </a:lnTo>
                  <a:lnTo>
                    <a:pt x="129" y="126"/>
                  </a:lnTo>
                  <a:lnTo>
                    <a:pt x="142" y="126"/>
                  </a:lnTo>
                  <a:lnTo>
                    <a:pt x="153" y="128"/>
                  </a:lnTo>
                  <a:lnTo>
                    <a:pt x="161" y="130"/>
                  </a:lnTo>
                  <a:lnTo>
                    <a:pt x="161" y="130"/>
                  </a:lnTo>
                  <a:lnTo>
                    <a:pt x="161" y="125"/>
                  </a:lnTo>
                  <a:lnTo>
                    <a:pt x="159" y="119"/>
                  </a:lnTo>
                  <a:lnTo>
                    <a:pt x="159" y="11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8" name="Freeform 34">
              <a:extLst>
                <a:ext uri="{FF2B5EF4-FFF2-40B4-BE49-F238E27FC236}">
                  <a16:creationId xmlns:a16="http://schemas.microsoft.com/office/drawing/2014/main" id="{4493B57A-71A3-4ABB-8B0A-55AA0D1EF868}"/>
                </a:ext>
              </a:extLst>
            </p:cNvPr>
            <p:cNvSpPr>
              <a:spLocks/>
            </p:cNvSpPr>
            <p:nvPr/>
          </p:nvSpPr>
          <p:spPr bwMode="auto">
            <a:xfrm>
              <a:off x="3343803" y="4100753"/>
              <a:ext cx="99820" cy="72883"/>
            </a:xfrm>
            <a:custGeom>
              <a:avLst/>
              <a:gdLst>
                <a:gd name="T0" fmla="*/ 222 w 234"/>
                <a:gd name="T1" fmla="*/ 90 h 158"/>
                <a:gd name="T2" fmla="*/ 222 w 234"/>
                <a:gd name="T3" fmla="*/ 80 h 158"/>
                <a:gd name="T4" fmla="*/ 223 w 234"/>
                <a:gd name="T5" fmla="*/ 63 h 158"/>
                <a:gd name="T6" fmla="*/ 215 w 234"/>
                <a:gd name="T7" fmla="*/ 55 h 158"/>
                <a:gd name="T8" fmla="*/ 196 w 234"/>
                <a:gd name="T9" fmla="*/ 46 h 158"/>
                <a:gd name="T10" fmla="*/ 177 w 234"/>
                <a:gd name="T11" fmla="*/ 43 h 158"/>
                <a:gd name="T12" fmla="*/ 152 w 234"/>
                <a:gd name="T13" fmla="*/ 48 h 158"/>
                <a:gd name="T14" fmla="*/ 134 w 234"/>
                <a:gd name="T15" fmla="*/ 45 h 158"/>
                <a:gd name="T16" fmla="*/ 131 w 234"/>
                <a:gd name="T17" fmla="*/ 41 h 158"/>
                <a:gd name="T18" fmla="*/ 122 w 234"/>
                <a:gd name="T19" fmla="*/ 29 h 158"/>
                <a:gd name="T20" fmla="*/ 107 w 234"/>
                <a:gd name="T21" fmla="*/ 25 h 158"/>
                <a:gd name="T22" fmla="*/ 85 w 234"/>
                <a:gd name="T23" fmla="*/ 14 h 158"/>
                <a:gd name="T24" fmla="*/ 74 w 234"/>
                <a:gd name="T25" fmla="*/ 5 h 158"/>
                <a:gd name="T26" fmla="*/ 56 w 234"/>
                <a:gd name="T27" fmla="*/ 0 h 158"/>
                <a:gd name="T28" fmla="*/ 29 w 234"/>
                <a:gd name="T29" fmla="*/ 2 h 158"/>
                <a:gd name="T30" fmla="*/ 10 w 234"/>
                <a:gd name="T31" fmla="*/ 6 h 158"/>
                <a:gd name="T32" fmla="*/ 8 w 234"/>
                <a:gd name="T33" fmla="*/ 12 h 158"/>
                <a:gd name="T34" fmla="*/ 7 w 234"/>
                <a:gd name="T35" fmla="*/ 16 h 158"/>
                <a:gd name="T36" fmla="*/ 15 w 234"/>
                <a:gd name="T37" fmla="*/ 26 h 158"/>
                <a:gd name="T38" fmla="*/ 15 w 234"/>
                <a:gd name="T39" fmla="*/ 35 h 158"/>
                <a:gd name="T40" fmla="*/ 8 w 234"/>
                <a:gd name="T41" fmla="*/ 56 h 158"/>
                <a:gd name="T42" fmla="*/ 11 w 234"/>
                <a:gd name="T43" fmla="*/ 68 h 158"/>
                <a:gd name="T44" fmla="*/ 10 w 234"/>
                <a:gd name="T45" fmla="*/ 89 h 158"/>
                <a:gd name="T46" fmla="*/ 4 w 234"/>
                <a:gd name="T47" fmla="*/ 99 h 158"/>
                <a:gd name="T48" fmla="*/ 0 w 234"/>
                <a:gd name="T49" fmla="*/ 117 h 158"/>
                <a:gd name="T50" fmla="*/ 2 w 234"/>
                <a:gd name="T51" fmla="*/ 128 h 158"/>
                <a:gd name="T52" fmla="*/ 7 w 234"/>
                <a:gd name="T53" fmla="*/ 133 h 158"/>
                <a:gd name="T54" fmla="*/ 10 w 234"/>
                <a:gd name="T55" fmla="*/ 143 h 158"/>
                <a:gd name="T56" fmla="*/ 19 w 234"/>
                <a:gd name="T57" fmla="*/ 153 h 158"/>
                <a:gd name="T58" fmla="*/ 29 w 234"/>
                <a:gd name="T59" fmla="*/ 158 h 158"/>
                <a:gd name="T60" fmla="*/ 38 w 234"/>
                <a:gd name="T61" fmla="*/ 157 h 158"/>
                <a:gd name="T62" fmla="*/ 43 w 234"/>
                <a:gd name="T63" fmla="*/ 152 h 158"/>
                <a:gd name="T64" fmla="*/ 45 w 234"/>
                <a:gd name="T65" fmla="*/ 141 h 158"/>
                <a:gd name="T66" fmla="*/ 54 w 234"/>
                <a:gd name="T67" fmla="*/ 124 h 158"/>
                <a:gd name="T68" fmla="*/ 66 w 234"/>
                <a:gd name="T69" fmla="*/ 114 h 158"/>
                <a:gd name="T70" fmla="*/ 74 w 234"/>
                <a:gd name="T71" fmla="*/ 116 h 158"/>
                <a:gd name="T72" fmla="*/ 90 w 234"/>
                <a:gd name="T73" fmla="*/ 127 h 158"/>
                <a:gd name="T74" fmla="*/ 104 w 234"/>
                <a:gd name="T75" fmla="*/ 131 h 158"/>
                <a:gd name="T76" fmla="*/ 112 w 234"/>
                <a:gd name="T77" fmla="*/ 126 h 158"/>
                <a:gd name="T78" fmla="*/ 126 w 234"/>
                <a:gd name="T79" fmla="*/ 116 h 158"/>
                <a:gd name="T80" fmla="*/ 147 w 234"/>
                <a:gd name="T81" fmla="*/ 113 h 158"/>
                <a:gd name="T82" fmla="*/ 158 w 234"/>
                <a:gd name="T83" fmla="*/ 111 h 158"/>
                <a:gd name="T84" fmla="*/ 176 w 234"/>
                <a:gd name="T85" fmla="*/ 110 h 158"/>
                <a:gd name="T86" fmla="*/ 218 w 234"/>
                <a:gd name="T87" fmla="*/ 119 h 158"/>
                <a:gd name="T88" fmla="*/ 231 w 234"/>
                <a:gd name="T89" fmla="*/ 119 h 158"/>
                <a:gd name="T90" fmla="*/ 234 w 234"/>
                <a:gd name="T91" fmla="*/ 112 h 158"/>
                <a:gd name="T92" fmla="*/ 231 w 234"/>
                <a:gd name="T93" fmla="*/ 10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4" h="158">
                  <a:moveTo>
                    <a:pt x="225" y="94"/>
                  </a:moveTo>
                  <a:lnTo>
                    <a:pt x="225" y="94"/>
                  </a:lnTo>
                  <a:lnTo>
                    <a:pt x="222" y="90"/>
                  </a:lnTo>
                  <a:lnTo>
                    <a:pt x="221" y="87"/>
                  </a:lnTo>
                  <a:lnTo>
                    <a:pt x="221" y="83"/>
                  </a:lnTo>
                  <a:lnTo>
                    <a:pt x="222" y="80"/>
                  </a:lnTo>
                  <a:lnTo>
                    <a:pt x="224" y="72"/>
                  </a:lnTo>
                  <a:lnTo>
                    <a:pt x="224" y="67"/>
                  </a:lnTo>
                  <a:lnTo>
                    <a:pt x="223" y="63"/>
                  </a:lnTo>
                  <a:lnTo>
                    <a:pt x="223" y="63"/>
                  </a:lnTo>
                  <a:lnTo>
                    <a:pt x="220" y="59"/>
                  </a:lnTo>
                  <a:lnTo>
                    <a:pt x="215" y="55"/>
                  </a:lnTo>
                  <a:lnTo>
                    <a:pt x="210" y="51"/>
                  </a:lnTo>
                  <a:lnTo>
                    <a:pt x="202" y="48"/>
                  </a:lnTo>
                  <a:lnTo>
                    <a:pt x="196" y="46"/>
                  </a:lnTo>
                  <a:lnTo>
                    <a:pt x="189" y="44"/>
                  </a:lnTo>
                  <a:lnTo>
                    <a:pt x="183" y="43"/>
                  </a:lnTo>
                  <a:lnTo>
                    <a:pt x="177" y="43"/>
                  </a:lnTo>
                  <a:lnTo>
                    <a:pt x="177" y="43"/>
                  </a:lnTo>
                  <a:lnTo>
                    <a:pt x="165" y="45"/>
                  </a:lnTo>
                  <a:lnTo>
                    <a:pt x="152" y="48"/>
                  </a:lnTo>
                  <a:lnTo>
                    <a:pt x="145" y="48"/>
                  </a:lnTo>
                  <a:lnTo>
                    <a:pt x="139" y="47"/>
                  </a:lnTo>
                  <a:lnTo>
                    <a:pt x="134" y="45"/>
                  </a:lnTo>
                  <a:lnTo>
                    <a:pt x="132" y="43"/>
                  </a:lnTo>
                  <a:lnTo>
                    <a:pt x="131" y="41"/>
                  </a:lnTo>
                  <a:lnTo>
                    <a:pt x="131" y="41"/>
                  </a:lnTo>
                  <a:lnTo>
                    <a:pt x="126" y="32"/>
                  </a:lnTo>
                  <a:lnTo>
                    <a:pt x="124" y="30"/>
                  </a:lnTo>
                  <a:lnTo>
                    <a:pt x="122" y="29"/>
                  </a:lnTo>
                  <a:lnTo>
                    <a:pt x="115" y="27"/>
                  </a:lnTo>
                  <a:lnTo>
                    <a:pt x="107" y="25"/>
                  </a:lnTo>
                  <a:lnTo>
                    <a:pt x="107" y="25"/>
                  </a:lnTo>
                  <a:lnTo>
                    <a:pt x="98" y="21"/>
                  </a:lnTo>
                  <a:lnTo>
                    <a:pt x="91" y="18"/>
                  </a:lnTo>
                  <a:lnTo>
                    <a:pt x="85" y="14"/>
                  </a:lnTo>
                  <a:lnTo>
                    <a:pt x="78" y="8"/>
                  </a:lnTo>
                  <a:lnTo>
                    <a:pt x="78" y="8"/>
                  </a:lnTo>
                  <a:lnTo>
                    <a:pt x="74" y="5"/>
                  </a:lnTo>
                  <a:lnTo>
                    <a:pt x="68" y="2"/>
                  </a:lnTo>
                  <a:lnTo>
                    <a:pt x="63" y="1"/>
                  </a:lnTo>
                  <a:lnTo>
                    <a:pt x="56" y="0"/>
                  </a:lnTo>
                  <a:lnTo>
                    <a:pt x="43" y="1"/>
                  </a:lnTo>
                  <a:lnTo>
                    <a:pt x="29" y="2"/>
                  </a:lnTo>
                  <a:lnTo>
                    <a:pt x="29" y="2"/>
                  </a:lnTo>
                  <a:lnTo>
                    <a:pt x="19" y="3"/>
                  </a:lnTo>
                  <a:lnTo>
                    <a:pt x="12" y="5"/>
                  </a:lnTo>
                  <a:lnTo>
                    <a:pt x="10" y="6"/>
                  </a:lnTo>
                  <a:lnTo>
                    <a:pt x="9" y="8"/>
                  </a:lnTo>
                  <a:lnTo>
                    <a:pt x="8" y="10"/>
                  </a:lnTo>
                  <a:lnTo>
                    <a:pt x="8" y="12"/>
                  </a:lnTo>
                  <a:lnTo>
                    <a:pt x="8" y="12"/>
                  </a:lnTo>
                  <a:lnTo>
                    <a:pt x="7" y="16"/>
                  </a:lnTo>
                  <a:lnTo>
                    <a:pt x="7" y="16"/>
                  </a:lnTo>
                  <a:lnTo>
                    <a:pt x="11" y="20"/>
                  </a:lnTo>
                  <a:lnTo>
                    <a:pt x="14" y="24"/>
                  </a:lnTo>
                  <a:lnTo>
                    <a:pt x="15" y="26"/>
                  </a:lnTo>
                  <a:lnTo>
                    <a:pt x="16" y="29"/>
                  </a:lnTo>
                  <a:lnTo>
                    <a:pt x="16" y="32"/>
                  </a:lnTo>
                  <a:lnTo>
                    <a:pt x="15" y="35"/>
                  </a:lnTo>
                  <a:lnTo>
                    <a:pt x="15" y="35"/>
                  </a:lnTo>
                  <a:lnTo>
                    <a:pt x="9" y="51"/>
                  </a:lnTo>
                  <a:lnTo>
                    <a:pt x="8" y="56"/>
                  </a:lnTo>
                  <a:lnTo>
                    <a:pt x="9" y="61"/>
                  </a:lnTo>
                  <a:lnTo>
                    <a:pt x="9" y="61"/>
                  </a:lnTo>
                  <a:lnTo>
                    <a:pt x="11" y="68"/>
                  </a:lnTo>
                  <a:lnTo>
                    <a:pt x="12" y="76"/>
                  </a:lnTo>
                  <a:lnTo>
                    <a:pt x="11" y="85"/>
                  </a:lnTo>
                  <a:lnTo>
                    <a:pt x="10" y="89"/>
                  </a:lnTo>
                  <a:lnTo>
                    <a:pt x="8" y="92"/>
                  </a:lnTo>
                  <a:lnTo>
                    <a:pt x="8" y="92"/>
                  </a:lnTo>
                  <a:lnTo>
                    <a:pt x="4" y="99"/>
                  </a:lnTo>
                  <a:lnTo>
                    <a:pt x="1" y="106"/>
                  </a:lnTo>
                  <a:lnTo>
                    <a:pt x="0" y="112"/>
                  </a:lnTo>
                  <a:lnTo>
                    <a:pt x="0" y="117"/>
                  </a:lnTo>
                  <a:lnTo>
                    <a:pt x="0" y="117"/>
                  </a:lnTo>
                  <a:lnTo>
                    <a:pt x="2" y="123"/>
                  </a:lnTo>
                  <a:lnTo>
                    <a:pt x="2" y="128"/>
                  </a:lnTo>
                  <a:lnTo>
                    <a:pt x="2" y="128"/>
                  </a:lnTo>
                  <a:lnTo>
                    <a:pt x="5" y="130"/>
                  </a:lnTo>
                  <a:lnTo>
                    <a:pt x="7" y="133"/>
                  </a:lnTo>
                  <a:lnTo>
                    <a:pt x="7" y="133"/>
                  </a:lnTo>
                  <a:lnTo>
                    <a:pt x="8" y="138"/>
                  </a:lnTo>
                  <a:lnTo>
                    <a:pt x="10" y="143"/>
                  </a:lnTo>
                  <a:lnTo>
                    <a:pt x="13" y="147"/>
                  </a:lnTo>
                  <a:lnTo>
                    <a:pt x="16" y="150"/>
                  </a:lnTo>
                  <a:lnTo>
                    <a:pt x="19" y="153"/>
                  </a:lnTo>
                  <a:lnTo>
                    <a:pt x="22" y="155"/>
                  </a:lnTo>
                  <a:lnTo>
                    <a:pt x="26" y="157"/>
                  </a:lnTo>
                  <a:lnTo>
                    <a:pt x="29" y="158"/>
                  </a:lnTo>
                  <a:lnTo>
                    <a:pt x="29" y="158"/>
                  </a:lnTo>
                  <a:lnTo>
                    <a:pt x="36" y="158"/>
                  </a:lnTo>
                  <a:lnTo>
                    <a:pt x="38" y="157"/>
                  </a:lnTo>
                  <a:lnTo>
                    <a:pt x="40" y="156"/>
                  </a:lnTo>
                  <a:lnTo>
                    <a:pt x="42" y="154"/>
                  </a:lnTo>
                  <a:lnTo>
                    <a:pt x="43" y="152"/>
                  </a:lnTo>
                  <a:lnTo>
                    <a:pt x="44" y="145"/>
                  </a:lnTo>
                  <a:lnTo>
                    <a:pt x="44" y="145"/>
                  </a:lnTo>
                  <a:lnTo>
                    <a:pt x="45" y="141"/>
                  </a:lnTo>
                  <a:lnTo>
                    <a:pt x="47" y="135"/>
                  </a:lnTo>
                  <a:lnTo>
                    <a:pt x="50" y="129"/>
                  </a:lnTo>
                  <a:lnTo>
                    <a:pt x="54" y="124"/>
                  </a:lnTo>
                  <a:lnTo>
                    <a:pt x="58" y="118"/>
                  </a:lnTo>
                  <a:lnTo>
                    <a:pt x="63" y="115"/>
                  </a:lnTo>
                  <a:lnTo>
                    <a:pt x="66" y="114"/>
                  </a:lnTo>
                  <a:lnTo>
                    <a:pt x="68" y="114"/>
                  </a:lnTo>
                  <a:lnTo>
                    <a:pt x="71" y="115"/>
                  </a:lnTo>
                  <a:lnTo>
                    <a:pt x="74" y="116"/>
                  </a:lnTo>
                  <a:lnTo>
                    <a:pt x="74" y="116"/>
                  </a:lnTo>
                  <a:lnTo>
                    <a:pt x="85" y="124"/>
                  </a:lnTo>
                  <a:lnTo>
                    <a:pt x="90" y="127"/>
                  </a:lnTo>
                  <a:lnTo>
                    <a:pt x="95" y="129"/>
                  </a:lnTo>
                  <a:lnTo>
                    <a:pt x="99" y="130"/>
                  </a:lnTo>
                  <a:lnTo>
                    <a:pt x="104" y="131"/>
                  </a:lnTo>
                  <a:lnTo>
                    <a:pt x="108" y="129"/>
                  </a:lnTo>
                  <a:lnTo>
                    <a:pt x="112" y="126"/>
                  </a:lnTo>
                  <a:lnTo>
                    <a:pt x="112" y="126"/>
                  </a:lnTo>
                  <a:lnTo>
                    <a:pt x="118" y="121"/>
                  </a:lnTo>
                  <a:lnTo>
                    <a:pt x="122" y="118"/>
                  </a:lnTo>
                  <a:lnTo>
                    <a:pt x="126" y="116"/>
                  </a:lnTo>
                  <a:lnTo>
                    <a:pt x="131" y="115"/>
                  </a:lnTo>
                  <a:lnTo>
                    <a:pt x="139" y="113"/>
                  </a:lnTo>
                  <a:lnTo>
                    <a:pt x="147" y="113"/>
                  </a:lnTo>
                  <a:lnTo>
                    <a:pt x="147" y="113"/>
                  </a:lnTo>
                  <a:lnTo>
                    <a:pt x="153" y="112"/>
                  </a:lnTo>
                  <a:lnTo>
                    <a:pt x="158" y="111"/>
                  </a:lnTo>
                  <a:lnTo>
                    <a:pt x="165" y="110"/>
                  </a:lnTo>
                  <a:lnTo>
                    <a:pt x="176" y="110"/>
                  </a:lnTo>
                  <a:lnTo>
                    <a:pt x="176" y="110"/>
                  </a:lnTo>
                  <a:lnTo>
                    <a:pt x="192" y="113"/>
                  </a:lnTo>
                  <a:lnTo>
                    <a:pt x="210" y="117"/>
                  </a:lnTo>
                  <a:lnTo>
                    <a:pt x="218" y="119"/>
                  </a:lnTo>
                  <a:lnTo>
                    <a:pt x="224" y="119"/>
                  </a:lnTo>
                  <a:lnTo>
                    <a:pt x="229" y="119"/>
                  </a:lnTo>
                  <a:lnTo>
                    <a:pt x="231" y="119"/>
                  </a:lnTo>
                  <a:lnTo>
                    <a:pt x="232" y="118"/>
                  </a:lnTo>
                  <a:lnTo>
                    <a:pt x="232" y="118"/>
                  </a:lnTo>
                  <a:lnTo>
                    <a:pt x="234" y="112"/>
                  </a:lnTo>
                  <a:lnTo>
                    <a:pt x="234" y="110"/>
                  </a:lnTo>
                  <a:lnTo>
                    <a:pt x="234" y="107"/>
                  </a:lnTo>
                  <a:lnTo>
                    <a:pt x="231" y="101"/>
                  </a:lnTo>
                  <a:lnTo>
                    <a:pt x="225" y="94"/>
                  </a:lnTo>
                  <a:lnTo>
                    <a:pt x="225" y="9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59" name="Freeform 35">
              <a:extLst>
                <a:ext uri="{FF2B5EF4-FFF2-40B4-BE49-F238E27FC236}">
                  <a16:creationId xmlns:a16="http://schemas.microsoft.com/office/drawing/2014/main" id="{43D44FB2-BDA7-49D7-AABD-70CFD1A60556}"/>
                </a:ext>
              </a:extLst>
            </p:cNvPr>
            <p:cNvSpPr>
              <a:spLocks/>
            </p:cNvSpPr>
            <p:nvPr/>
          </p:nvSpPr>
          <p:spPr bwMode="auto">
            <a:xfrm>
              <a:off x="2863632" y="4153079"/>
              <a:ext cx="37863" cy="80360"/>
            </a:xfrm>
            <a:custGeom>
              <a:avLst/>
              <a:gdLst>
                <a:gd name="T0" fmla="*/ 31 w 88"/>
                <a:gd name="T1" fmla="*/ 171 h 173"/>
                <a:gd name="T2" fmla="*/ 28 w 88"/>
                <a:gd name="T3" fmla="*/ 165 h 173"/>
                <a:gd name="T4" fmla="*/ 27 w 88"/>
                <a:gd name="T5" fmla="*/ 160 h 173"/>
                <a:gd name="T6" fmla="*/ 32 w 88"/>
                <a:gd name="T7" fmla="*/ 152 h 173"/>
                <a:gd name="T8" fmla="*/ 38 w 88"/>
                <a:gd name="T9" fmla="*/ 148 h 173"/>
                <a:gd name="T10" fmla="*/ 51 w 88"/>
                <a:gd name="T11" fmla="*/ 140 h 173"/>
                <a:gd name="T12" fmla="*/ 55 w 88"/>
                <a:gd name="T13" fmla="*/ 134 h 173"/>
                <a:gd name="T14" fmla="*/ 57 w 88"/>
                <a:gd name="T15" fmla="*/ 127 h 173"/>
                <a:gd name="T16" fmla="*/ 58 w 88"/>
                <a:gd name="T17" fmla="*/ 123 h 173"/>
                <a:gd name="T18" fmla="*/ 63 w 88"/>
                <a:gd name="T19" fmla="*/ 118 h 173"/>
                <a:gd name="T20" fmla="*/ 66 w 88"/>
                <a:gd name="T21" fmla="*/ 114 h 173"/>
                <a:gd name="T22" fmla="*/ 67 w 88"/>
                <a:gd name="T23" fmla="*/ 104 h 173"/>
                <a:gd name="T24" fmla="*/ 65 w 88"/>
                <a:gd name="T25" fmla="*/ 87 h 173"/>
                <a:gd name="T26" fmla="*/ 63 w 88"/>
                <a:gd name="T27" fmla="*/ 60 h 173"/>
                <a:gd name="T28" fmla="*/ 66 w 88"/>
                <a:gd name="T29" fmla="*/ 45 h 173"/>
                <a:gd name="T30" fmla="*/ 69 w 88"/>
                <a:gd name="T31" fmla="*/ 39 h 173"/>
                <a:gd name="T32" fmla="*/ 78 w 88"/>
                <a:gd name="T33" fmla="*/ 32 h 173"/>
                <a:gd name="T34" fmla="*/ 88 w 88"/>
                <a:gd name="T35" fmla="*/ 26 h 173"/>
                <a:gd name="T36" fmla="*/ 79 w 88"/>
                <a:gd name="T37" fmla="*/ 21 h 173"/>
                <a:gd name="T38" fmla="*/ 75 w 88"/>
                <a:gd name="T39" fmla="*/ 14 h 173"/>
                <a:gd name="T40" fmla="*/ 73 w 88"/>
                <a:gd name="T41" fmla="*/ 9 h 173"/>
                <a:gd name="T42" fmla="*/ 68 w 88"/>
                <a:gd name="T43" fmla="*/ 4 h 173"/>
                <a:gd name="T44" fmla="*/ 64 w 88"/>
                <a:gd name="T45" fmla="*/ 2 h 173"/>
                <a:gd name="T46" fmla="*/ 55 w 88"/>
                <a:gd name="T47" fmla="*/ 1 h 173"/>
                <a:gd name="T48" fmla="*/ 48 w 88"/>
                <a:gd name="T49" fmla="*/ 4 h 173"/>
                <a:gd name="T50" fmla="*/ 42 w 88"/>
                <a:gd name="T51" fmla="*/ 14 h 173"/>
                <a:gd name="T52" fmla="*/ 39 w 88"/>
                <a:gd name="T53" fmla="*/ 21 h 173"/>
                <a:gd name="T54" fmla="*/ 35 w 88"/>
                <a:gd name="T55" fmla="*/ 33 h 173"/>
                <a:gd name="T56" fmla="*/ 30 w 88"/>
                <a:gd name="T57" fmla="*/ 37 h 173"/>
                <a:gd name="T58" fmla="*/ 23 w 88"/>
                <a:gd name="T59" fmla="*/ 37 h 173"/>
                <a:gd name="T60" fmla="*/ 16 w 88"/>
                <a:gd name="T61" fmla="*/ 34 h 173"/>
                <a:gd name="T62" fmla="*/ 7 w 88"/>
                <a:gd name="T63" fmla="*/ 34 h 173"/>
                <a:gd name="T64" fmla="*/ 4 w 88"/>
                <a:gd name="T65" fmla="*/ 39 h 173"/>
                <a:gd name="T66" fmla="*/ 1 w 88"/>
                <a:gd name="T67" fmla="*/ 45 h 173"/>
                <a:gd name="T68" fmla="*/ 0 w 88"/>
                <a:gd name="T69" fmla="*/ 172 h 173"/>
                <a:gd name="T70" fmla="*/ 3 w 88"/>
                <a:gd name="T71" fmla="*/ 172 h 173"/>
                <a:gd name="T72" fmla="*/ 19 w 88"/>
                <a:gd name="T73" fmla="*/ 173 h 173"/>
                <a:gd name="T74" fmla="*/ 31 w 88"/>
                <a:gd name="T75" fmla="*/ 17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73">
                  <a:moveTo>
                    <a:pt x="31" y="171"/>
                  </a:moveTo>
                  <a:lnTo>
                    <a:pt x="31" y="171"/>
                  </a:lnTo>
                  <a:lnTo>
                    <a:pt x="29" y="168"/>
                  </a:lnTo>
                  <a:lnTo>
                    <a:pt x="28" y="165"/>
                  </a:lnTo>
                  <a:lnTo>
                    <a:pt x="28" y="165"/>
                  </a:lnTo>
                  <a:lnTo>
                    <a:pt x="27" y="160"/>
                  </a:lnTo>
                  <a:lnTo>
                    <a:pt x="29" y="155"/>
                  </a:lnTo>
                  <a:lnTo>
                    <a:pt x="32" y="152"/>
                  </a:lnTo>
                  <a:lnTo>
                    <a:pt x="38" y="148"/>
                  </a:lnTo>
                  <a:lnTo>
                    <a:pt x="38" y="148"/>
                  </a:lnTo>
                  <a:lnTo>
                    <a:pt x="45" y="144"/>
                  </a:lnTo>
                  <a:lnTo>
                    <a:pt x="51" y="140"/>
                  </a:lnTo>
                  <a:lnTo>
                    <a:pt x="53" y="137"/>
                  </a:lnTo>
                  <a:lnTo>
                    <a:pt x="55" y="134"/>
                  </a:lnTo>
                  <a:lnTo>
                    <a:pt x="56" y="131"/>
                  </a:lnTo>
                  <a:lnTo>
                    <a:pt x="57" y="127"/>
                  </a:lnTo>
                  <a:lnTo>
                    <a:pt x="57" y="127"/>
                  </a:lnTo>
                  <a:lnTo>
                    <a:pt x="58" y="123"/>
                  </a:lnTo>
                  <a:lnTo>
                    <a:pt x="60" y="121"/>
                  </a:lnTo>
                  <a:lnTo>
                    <a:pt x="63" y="118"/>
                  </a:lnTo>
                  <a:lnTo>
                    <a:pt x="65" y="117"/>
                  </a:lnTo>
                  <a:lnTo>
                    <a:pt x="66" y="114"/>
                  </a:lnTo>
                  <a:lnTo>
                    <a:pt x="67" y="110"/>
                  </a:lnTo>
                  <a:lnTo>
                    <a:pt x="67" y="104"/>
                  </a:lnTo>
                  <a:lnTo>
                    <a:pt x="67" y="104"/>
                  </a:lnTo>
                  <a:lnTo>
                    <a:pt x="65" y="87"/>
                  </a:lnTo>
                  <a:lnTo>
                    <a:pt x="63" y="68"/>
                  </a:lnTo>
                  <a:lnTo>
                    <a:pt x="63" y="60"/>
                  </a:lnTo>
                  <a:lnTo>
                    <a:pt x="64" y="51"/>
                  </a:lnTo>
                  <a:lnTo>
                    <a:pt x="66" y="45"/>
                  </a:lnTo>
                  <a:lnTo>
                    <a:pt x="69" y="39"/>
                  </a:lnTo>
                  <a:lnTo>
                    <a:pt x="69" y="39"/>
                  </a:lnTo>
                  <a:lnTo>
                    <a:pt x="73" y="35"/>
                  </a:lnTo>
                  <a:lnTo>
                    <a:pt x="78" y="32"/>
                  </a:lnTo>
                  <a:lnTo>
                    <a:pt x="88" y="26"/>
                  </a:lnTo>
                  <a:lnTo>
                    <a:pt x="88" y="26"/>
                  </a:lnTo>
                  <a:lnTo>
                    <a:pt x="83" y="24"/>
                  </a:lnTo>
                  <a:lnTo>
                    <a:pt x="79" y="21"/>
                  </a:lnTo>
                  <a:lnTo>
                    <a:pt x="76" y="18"/>
                  </a:lnTo>
                  <a:lnTo>
                    <a:pt x="75" y="14"/>
                  </a:lnTo>
                  <a:lnTo>
                    <a:pt x="75" y="14"/>
                  </a:lnTo>
                  <a:lnTo>
                    <a:pt x="73" y="9"/>
                  </a:lnTo>
                  <a:lnTo>
                    <a:pt x="71" y="6"/>
                  </a:lnTo>
                  <a:lnTo>
                    <a:pt x="68" y="4"/>
                  </a:lnTo>
                  <a:lnTo>
                    <a:pt x="64" y="2"/>
                  </a:lnTo>
                  <a:lnTo>
                    <a:pt x="64" y="2"/>
                  </a:lnTo>
                  <a:lnTo>
                    <a:pt x="58" y="0"/>
                  </a:lnTo>
                  <a:lnTo>
                    <a:pt x="55" y="1"/>
                  </a:lnTo>
                  <a:lnTo>
                    <a:pt x="51" y="2"/>
                  </a:lnTo>
                  <a:lnTo>
                    <a:pt x="48" y="4"/>
                  </a:lnTo>
                  <a:lnTo>
                    <a:pt x="44" y="8"/>
                  </a:lnTo>
                  <a:lnTo>
                    <a:pt x="42" y="14"/>
                  </a:lnTo>
                  <a:lnTo>
                    <a:pt x="39" y="21"/>
                  </a:lnTo>
                  <a:lnTo>
                    <a:pt x="39" y="21"/>
                  </a:lnTo>
                  <a:lnTo>
                    <a:pt x="37" y="28"/>
                  </a:lnTo>
                  <a:lnTo>
                    <a:pt x="35" y="33"/>
                  </a:lnTo>
                  <a:lnTo>
                    <a:pt x="32" y="36"/>
                  </a:lnTo>
                  <a:lnTo>
                    <a:pt x="30" y="37"/>
                  </a:lnTo>
                  <a:lnTo>
                    <a:pt x="27" y="38"/>
                  </a:lnTo>
                  <a:lnTo>
                    <a:pt x="23" y="37"/>
                  </a:lnTo>
                  <a:lnTo>
                    <a:pt x="16" y="34"/>
                  </a:lnTo>
                  <a:lnTo>
                    <a:pt x="16" y="34"/>
                  </a:lnTo>
                  <a:lnTo>
                    <a:pt x="9" y="33"/>
                  </a:lnTo>
                  <a:lnTo>
                    <a:pt x="7" y="34"/>
                  </a:lnTo>
                  <a:lnTo>
                    <a:pt x="6" y="35"/>
                  </a:lnTo>
                  <a:lnTo>
                    <a:pt x="4" y="39"/>
                  </a:lnTo>
                  <a:lnTo>
                    <a:pt x="1" y="45"/>
                  </a:lnTo>
                  <a:lnTo>
                    <a:pt x="1" y="45"/>
                  </a:lnTo>
                  <a:lnTo>
                    <a:pt x="1" y="45"/>
                  </a:lnTo>
                  <a:lnTo>
                    <a:pt x="0" y="172"/>
                  </a:lnTo>
                  <a:lnTo>
                    <a:pt x="0" y="172"/>
                  </a:lnTo>
                  <a:lnTo>
                    <a:pt x="3" y="172"/>
                  </a:lnTo>
                  <a:lnTo>
                    <a:pt x="10" y="173"/>
                  </a:lnTo>
                  <a:lnTo>
                    <a:pt x="19" y="173"/>
                  </a:lnTo>
                  <a:lnTo>
                    <a:pt x="25" y="172"/>
                  </a:lnTo>
                  <a:lnTo>
                    <a:pt x="31" y="171"/>
                  </a:lnTo>
                  <a:lnTo>
                    <a:pt x="31" y="17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0" name="Freeform 36">
              <a:extLst>
                <a:ext uri="{FF2B5EF4-FFF2-40B4-BE49-F238E27FC236}">
                  <a16:creationId xmlns:a16="http://schemas.microsoft.com/office/drawing/2014/main" id="{84EFE64B-982D-48F0-B3BC-16D50103B6CB}"/>
                </a:ext>
              </a:extLst>
            </p:cNvPr>
            <p:cNvSpPr>
              <a:spLocks/>
            </p:cNvSpPr>
            <p:nvPr/>
          </p:nvSpPr>
          <p:spPr bwMode="auto">
            <a:xfrm>
              <a:off x="2777579" y="4171768"/>
              <a:ext cx="113589" cy="127079"/>
            </a:xfrm>
            <a:custGeom>
              <a:avLst/>
              <a:gdLst>
                <a:gd name="T0" fmla="*/ 151 w 263"/>
                <a:gd name="T1" fmla="*/ 261 h 269"/>
                <a:gd name="T2" fmla="*/ 156 w 263"/>
                <a:gd name="T3" fmla="*/ 255 h 269"/>
                <a:gd name="T4" fmla="*/ 162 w 263"/>
                <a:gd name="T5" fmla="*/ 247 h 269"/>
                <a:gd name="T6" fmla="*/ 168 w 263"/>
                <a:gd name="T7" fmla="*/ 245 h 269"/>
                <a:gd name="T8" fmla="*/ 174 w 263"/>
                <a:gd name="T9" fmla="*/ 236 h 269"/>
                <a:gd name="T10" fmla="*/ 178 w 263"/>
                <a:gd name="T11" fmla="*/ 228 h 269"/>
                <a:gd name="T12" fmla="*/ 191 w 263"/>
                <a:gd name="T13" fmla="*/ 222 h 269"/>
                <a:gd name="T14" fmla="*/ 198 w 263"/>
                <a:gd name="T15" fmla="*/ 211 h 269"/>
                <a:gd name="T16" fmla="*/ 199 w 263"/>
                <a:gd name="T17" fmla="*/ 195 h 269"/>
                <a:gd name="T18" fmla="*/ 206 w 263"/>
                <a:gd name="T19" fmla="*/ 182 h 269"/>
                <a:gd name="T20" fmla="*/ 215 w 263"/>
                <a:gd name="T21" fmla="*/ 177 h 269"/>
                <a:gd name="T22" fmla="*/ 235 w 263"/>
                <a:gd name="T23" fmla="*/ 167 h 269"/>
                <a:gd name="T24" fmla="*/ 246 w 263"/>
                <a:gd name="T25" fmla="*/ 157 h 269"/>
                <a:gd name="T26" fmla="*/ 261 w 263"/>
                <a:gd name="T27" fmla="*/ 137 h 269"/>
                <a:gd name="T28" fmla="*/ 249 w 263"/>
                <a:gd name="T29" fmla="*/ 132 h 269"/>
                <a:gd name="T30" fmla="*/ 240 w 263"/>
                <a:gd name="T31" fmla="*/ 131 h 269"/>
                <a:gd name="T32" fmla="*/ 232 w 263"/>
                <a:gd name="T33" fmla="*/ 127 h 269"/>
                <a:gd name="T34" fmla="*/ 211 w 263"/>
                <a:gd name="T35" fmla="*/ 129 h 269"/>
                <a:gd name="T36" fmla="*/ 202 w 263"/>
                <a:gd name="T37" fmla="*/ 1 h 269"/>
                <a:gd name="T38" fmla="*/ 198 w 263"/>
                <a:gd name="T39" fmla="*/ 4 h 269"/>
                <a:gd name="T40" fmla="*/ 164 w 263"/>
                <a:gd name="T41" fmla="*/ 5 h 269"/>
                <a:gd name="T42" fmla="*/ 111 w 263"/>
                <a:gd name="T43" fmla="*/ 0 h 269"/>
                <a:gd name="T44" fmla="*/ 93 w 263"/>
                <a:gd name="T45" fmla="*/ 2 h 269"/>
                <a:gd name="T46" fmla="*/ 86 w 263"/>
                <a:gd name="T47" fmla="*/ 11 h 269"/>
                <a:gd name="T48" fmla="*/ 86 w 263"/>
                <a:gd name="T49" fmla="*/ 21 h 269"/>
                <a:gd name="T50" fmla="*/ 88 w 263"/>
                <a:gd name="T51" fmla="*/ 30 h 269"/>
                <a:gd name="T52" fmla="*/ 79 w 263"/>
                <a:gd name="T53" fmla="*/ 35 h 269"/>
                <a:gd name="T54" fmla="*/ 64 w 263"/>
                <a:gd name="T55" fmla="*/ 36 h 269"/>
                <a:gd name="T56" fmla="*/ 57 w 263"/>
                <a:gd name="T57" fmla="*/ 40 h 269"/>
                <a:gd name="T58" fmla="*/ 71 w 263"/>
                <a:gd name="T59" fmla="*/ 51 h 269"/>
                <a:gd name="T60" fmla="*/ 89 w 263"/>
                <a:gd name="T61" fmla="*/ 68 h 269"/>
                <a:gd name="T62" fmla="*/ 108 w 263"/>
                <a:gd name="T63" fmla="*/ 86 h 269"/>
                <a:gd name="T64" fmla="*/ 119 w 263"/>
                <a:gd name="T65" fmla="*/ 99 h 269"/>
                <a:gd name="T66" fmla="*/ 119 w 263"/>
                <a:gd name="T67" fmla="*/ 111 h 269"/>
                <a:gd name="T68" fmla="*/ 116 w 263"/>
                <a:gd name="T69" fmla="*/ 116 h 269"/>
                <a:gd name="T70" fmla="*/ 100 w 263"/>
                <a:gd name="T71" fmla="*/ 118 h 269"/>
                <a:gd name="T72" fmla="*/ 62 w 263"/>
                <a:gd name="T73" fmla="*/ 116 h 269"/>
                <a:gd name="T74" fmla="*/ 42 w 263"/>
                <a:gd name="T75" fmla="*/ 121 h 269"/>
                <a:gd name="T76" fmla="*/ 40 w 263"/>
                <a:gd name="T77" fmla="*/ 132 h 269"/>
                <a:gd name="T78" fmla="*/ 40 w 263"/>
                <a:gd name="T79" fmla="*/ 146 h 269"/>
                <a:gd name="T80" fmla="*/ 20 w 263"/>
                <a:gd name="T81" fmla="*/ 174 h 269"/>
                <a:gd name="T82" fmla="*/ 11 w 263"/>
                <a:gd name="T83" fmla="*/ 188 h 269"/>
                <a:gd name="T84" fmla="*/ 0 w 263"/>
                <a:gd name="T85" fmla="*/ 221 h 269"/>
                <a:gd name="T86" fmla="*/ 6 w 263"/>
                <a:gd name="T87" fmla="*/ 223 h 269"/>
                <a:gd name="T88" fmla="*/ 18 w 263"/>
                <a:gd name="T89" fmla="*/ 224 h 269"/>
                <a:gd name="T90" fmla="*/ 34 w 263"/>
                <a:gd name="T91" fmla="*/ 238 h 269"/>
                <a:gd name="T92" fmla="*/ 47 w 263"/>
                <a:gd name="T93" fmla="*/ 250 h 269"/>
                <a:gd name="T94" fmla="*/ 63 w 263"/>
                <a:gd name="T95" fmla="*/ 256 h 269"/>
                <a:gd name="T96" fmla="*/ 76 w 263"/>
                <a:gd name="T97" fmla="*/ 257 h 269"/>
                <a:gd name="T98" fmla="*/ 105 w 263"/>
                <a:gd name="T99" fmla="*/ 256 h 269"/>
                <a:gd name="T100" fmla="*/ 117 w 263"/>
                <a:gd name="T101" fmla="*/ 259 h 269"/>
                <a:gd name="T102" fmla="*/ 133 w 263"/>
                <a:gd name="T103" fmla="*/ 269 h 269"/>
                <a:gd name="T104" fmla="*/ 138 w 263"/>
                <a:gd name="T105" fmla="*/ 264 h 269"/>
                <a:gd name="T106" fmla="*/ 147 w 263"/>
                <a:gd name="T107" fmla="*/ 26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269">
                  <a:moveTo>
                    <a:pt x="147" y="262"/>
                  </a:moveTo>
                  <a:lnTo>
                    <a:pt x="147" y="262"/>
                  </a:lnTo>
                  <a:lnTo>
                    <a:pt x="151" y="261"/>
                  </a:lnTo>
                  <a:lnTo>
                    <a:pt x="154" y="260"/>
                  </a:lnTo>
                  <a:lnTo>
                    <a:pt x="156" y="257"/>
                  </a:lnTo>
                  <a:lnTo>
                    <a:pt x="156" y="255"/>
                  </a:lnTo>
                  <a:lnTo>
                    <a:pt x="157" y="250"/>
                  </a:lnTo>
                  <a:lnTo>
                    <a:pt x="159" y="248"/>
                  </a:lnTo>
                  <a:lnTo>
                    <a:pt x="162" y="247"/>
                  </a:lnTo>
                  <a:lnTo>
                    <a:pt x="162" y="247"/>
                  </a:lnTo>
                  <a:lnTo>
                    <a:pt x="166" y="246"/>
                  </a:lnTo>
                  <a:lnTo>
                    <a:pt x="168" y="245"/>
                  </a:lnTo>
                  <a:lnTo>
                    <a:pt x="170" y="243"/>
                  </a:lnTo>
                  <a:lnTo>
                    <a:pt x="172" y="241"/>
                  </a:lnTo>
                  <a:lnTo>
                    <a:pt x="174" y="236"/>
                  </a:lnTo>
                  <a:lnTo>
                    <a:pt x="176" y="230"/>
                  </a:lnTo>
                  <a:lnTo>
                    <a:pt x="176" y="230"/>
                  </a:lnTo>
                  <a:lnTo>
                    <a:pt x="178" y="228"/>
                  </a:lnTo>
                  <a:lnTo>
                    <a:pt x="181" y="225"/>
                  </a:lnTo>
                  <a:lnTo>
                    <a:pt x="188" y="223"/>
                  </a:lnTo>
                  <a:lnTo>
                    <a:pt x="191" y="222"/>
                  </a:lnTo>
                  <a:lnTo>
                    <a:pt x="194" y="219"/>
                  </a:lnTo>
                  <a:lnTo>
                    <a:pt x="197" y="216"/>
                  </a:lnTo>
                  <a:lnTo>
                    <a:pt x="198" y="211"/>
                  </a:lnTo>
                  <a:lnTo>
                    <a:pt x="198" y="211"/>
                  </a:lnTo>
                  <a:lnTo>
                    <a:pt x="199" y="200"/>
                  </a:lnTo>
                  <a:lnTo>
                    <a:pt x="199" y="195"/>
                  </a:lnTo>
                  <a:lnTo>
                    <a:pt x="201" y="190"/>
                  </a:lnTo>
                  <a:lnTo>
                    <a:pt x="203" y="185"/>
                  </a:lnTo>
                  <a:lnTo>
                    <a:pt x="206" y="182"/>
                  </a:lnTo>
                  <a:lnTo>
                    <a:pt x="210" y="179"/>
                  </a:lnTo>
                  <a:lnTo>
                    <a:pt x="215" y="177"/>
                  </a:lnTo>
                  <a:lnTo>
                    <a:pt x="215" y="177"/>
                  </a:lnTo>
                  <a:lnTo>
                    <a:pt x="225" y="174"/>
                  </a:lnTo>
                  <a:lnTo>
                    <a:pt x="231" y="171"/>
                  </a:lnTo>
                  <a:lnTo>
                    <a:pt x="235" y="167"/>
                  </a:lnTo>
                  <a:lnTo>
                    <a:pt x="240" y="162"/>
                  </a:lnTo>
                  <a:lnTo>
                    <a:pt x="240" y="162"/>
                  </a:lnTo>
                  <a:lnTo>
                    <a:pt x="246" y="157"/>
                  </a:lnTo>
                  <a:lnTo>
                    <a:pt x="252" y="151"/>
                  </a:lnTo>
                  <a:lnTo>
                    <a:pt x="258" y="143"/>
                  </a:lnTo>
                  <a:lnTo>
                    <a:pt x="261" y="137"/>
                  </a:lnTo>
                  <a:lnTo>
                    <a:pt x="263" y="131"/>
                  </a:lnTo>
                  <a:lnTo>
                    <a:pt x="263" y="131"/>
                  </a:lnTo>
                  <a:lnTo>
                    <a:pt x="249" y="132"/>
                  </a:lnTo>
                  <a:lnTo>
                    <a:pt x="249" y="132"/>
                  </a:lnTo>
                  <a:lnTo>
                    <a:pt x="244" y="132"/>
                  </a:lnTo>
                  <a:lnTo>
                    <a:pt x="240" y="131"/>
                  </a:lnTo>
                  <a:lnTo>
                    <a:pt x="236" y="129"/>
                  </a:lnTo>
                  <a:lnTo>
                    <a:pt x="232" y="127"/>
                  </a:lnTo>
                  <a:lnTo>
                    <a:pt x="232" y="127"/>
                  </a:lnTo>
                  <a:lnTo>
                    <a:pt x="226" y="128"/>
                  </a:lnTo>
                  <a:lnTo>
                    <a:pt x="220" y="129"/>
                  </a:lnTo>
                  <a:lnTo>
                    <a:pt x="211" y="129"/>
                  </a:lnTo>
                  <a:lnTo>
                    <a:pt x="204" y="128"/>
                  </a:lnTo>
                  <a:lnTo>
                    <a:pt x="201" y="128"/>
                  </a:lnTo>
                  <a:lnTo>
                    <a:pt x="202" y="1"/>
                  </a:lnTo>
                  <a:lnTo>
                    <a:pt x="202" y="1"/>
                  </a:lnTo>
                  <a:lnTo>
                    <a:pt x="200" y="3"/>
                  </a:lnTo>
                  <a:lnTo>
                    <a:pt x="198" y="4"/>
                  </a:lnTo>
                  <a:lnTo>
                    <a:pt x="189" y="5"/>
                  </a:lnTo>
                  <a:lnTo>
                    <a:pt x="177" y="6"/>
                  </a:lnTo>
                  <a:lnTo>
                    <a:pt x="164" y="5"/>
                  </a:lnTo>
                  <a:lnTo>
                    <a:pt x="135" y="2"/>
                  </a:lnTo>
                  <a:lnTo>
                    <a:pt x="111" y="0"/>
                  </a:lnTo>
                  <a:lnTo>
                    <a:pt x="111" y="0"/>
                  </a:lnTo>
                  <a:lnTo>
                    <a:pt x="104" y="0"/>
                  </a:lnTo>
                  <a:lnTo>
                    <a:pt x="97" y="0"/>
                  </a:lnTo>
                  <a:lnTo>
                    <a:pt x="93" y="2"/>
                  </a:lnTo>
                  <a:lnTo>
                    <a:pt x="90" y="4"/>
                  </a:lnTo>
                  <a:lnTo>
                    <a:pt x="87" y="7"/>
                  </a:lnTo>
                  <a:lnTo>
                    <a:pt x="86" y="11"/>
                  </a:lnTo>
                  <a:lnTo>
                    <a:pt x="85" y="18"/>
                  </a:lnTo>
                  <a:lnTo>
                    <a:pt x="85" y="18"/>
                  </a:lnTo>
                  <a:lnTo>
                    <a:pt x="86" y="21"/>
                  </a:lnTo>
                  <a:lnTo>
                    <a:pt x="87" y="24"/>
                  </a:lnTo>
                  <a:lnTo>
                    <a:pt x="88" y="27"/>
                  </a:lnTo>
                  <a:lnTo>
                    <a:pt x="88" y="30"/>
                  </a:lnTo>
                  <a:lnTo>
                    <a:pt x="87" y="32"/>
                  </a:lnTo>
                  <a:lnTo>
                    <a:pt x="84" y="34"/>
                  </a:lnTo>
                  <a:lnTo>
                    <a:pt x="79" y="35"/>
                  </a:lnTo>
                  <a:lnTo>
                    <a:pt x="71" y="35"/>
                  </a:lnTo>
                  <a:lnTo>
                    <a:pt x="71" y="35"/>
                  </a:lnTo>
                  <a:lnTo>
                    <a:pt x="64" y="36"/>
                  </a:lnTo>
                  <a:lnTo>
                    <a:pt x="59" y="36"/>
                  </a:lnTo>
                  <a:lnTo>
                    <a:pt x="57" y="38"/>
                  </a:lnTo>
                  <a:lnTo>
                    <a:pt x="57" y="40"/>
                  </a:lnTo>
                  <a:lnTo>
                    <a:pt x="58" y="42"/>
                  </a:lnTo>
                  <a:lnTo>
                    <a:pt x="62" y="44"/>
                  </a:lnTo>
                  <a:lnTo>
                    <a:pt x="71" y="51"/>
                  </a:lnTo>
                  <a:lnTo>
                    <a:pt x="71" y="51"/>
                  </a:lnTo>
                  <a:lnTo>
                    <a:pt x="81" y="59"/>
                  </a:lnTo>
                  <a:lnTo>
                    <a:pt x="89" y="68"/>
                  </a:lnTo>
                  <a:lnTo>
                    <a:pt x="97" y="77"/>
                  </a:lnTo>
                  <a:lnTo>
                    <a:pt x="108" y="86"/>
                  </a:lnTo>
                  <a:lnTo>
                    <a:pt x="108" y="86"/>
                  </a:lnTo>
                  <a:lnTo>
                    <a:pt x="117" y="94"/>
                  </a:lnTo>
                  <a:lnTo>
                    <a:pt x="119" y="96"/>
                  </a:lnTo>
                  <a:lnTo>
                    <a:pt x="119" y="99"/>
                  </a:lnTo>
                  <a:lnTo>
                    <a:pt x="119" y="103"/>
                  </a:lnTo>
                  <a:lnTo>
                    <a:pt x="119" y="111"/>
                  </a:lnTo>
                  <a:lnTo>
                    <a:pt x="119" y="111"/>
                  </a:lnTo>
                  <a:lnTo>
                    <a:pt x="118" y="113"/>
                  </a:lnTo>
                  <a:lnTo>
                    <a:pt x="117" y="115"/>
                  </a:lnTo>
                  <a:lnTo>
                    <a:pt x="116" y="116"/>
                  </a:lnTo>
                  <a:lnTo>
                    <a:pt x="114" y="117"/>
                  </a:lnTo>
                  <a:lnTo>
                    <a:pt x="108" y="118"/>
                  </a:lnTo>
                  <a:lnTo>
                    <a:pt x="100" y="118"/>
                  </a:lnTo>
                  <a:lnTo>
                    <a:pt x="82" y="117"/>
                  </a:lnTo>
                  <a:lnTo>
                    <a:pt x="62" y="116"/>
                  </a:lnTo>
                  <a:lnTo>
                    <a:pt x="62" y="116"/>
                  </a:lnTo>
                  <a:lnTo>
                    <a:pt x="52" y="116"/>
                  </a:lnTo>
                  <a:lnTo>
                    <a:pt x="46" y="118"/>
                  </a:lnTo>
                  <a:lnTo>
                    <a:pt x="42" y="121"/>
                  </a:lnTo>
                  <a:lnTo>
                    <a:pt x="41" y="124"/>
                  </a:lnTo>
                  <a:lnTo>
                    <a:pt x="40" y="128"/>
                  </a:lnTo>
                  <a:lnTo>
                    <a:pt x="40" y="132"/>
                  </a:lnTo>
                  <a:lnTo>
                    <a:pt x="41" y="142"/>
                  </a:lnTo>
                  <a:lnTo>
                    <a:pt x="41" y="142"/>
                  </a:lnTo>
                  <a:lnTo>
                    <a:pt x="40" y="146"/>
                  </a:lnTo>
                  <a:lnTo>
                    <a:pt x="37" y="151"/>
                  </a:lnTo>
                  <a:lnTo>
                    <a:pt x="29" y="162"/>
                  </a:lnTo>
                  <a:lnTo>
                    <a:pt x="20" y="174"/>
                  </a:lnTo>
                  <a:lnTo>
                    <a:pt x="15" y="181"/>
                  </a:lnTo>
                  <a:lnTo>
                    <a:pt x="11" y="188"/>
                  </a:lnTo>
                  <a:lnTo>
                    <a:pt x="11" y="188"/>
                  </a:lnTo>
                  <a:lnTo>
                    <a:pt x="7" y="196"/>
                  </a:lnTo>
                  <a:lnTo>
                    <a:pt x="4" y="205"/>
                  </a:lnTo>
                  <a:lnTo>
                    <a:pt x="0" y="221"/>
                  </a:lnTo>
                  <a:lnTo>
                    <a:pt x="0" y="221"/>
                  </a:lnTo>
                  <a:lnTo>
                    <a:pt x="6" y="223"/>
                  </a:lnTo>
                  <a:lnTo>
                    <a:pt x="6" y="223"/>
                  </a:lnTo>
                  <a:lnTo>
                    <a:pt x="10" y="224"/>
                  </a:lnTo>
                  <a:lnTo>
                    <a:pt x="13" y="224"/>
                  </a:lnTo>
                  <a:lnTo>
                    <a:pt x="18" y="224"/>
                  </a:lnTo>
                  <a:lnTo>
                    <a:pt x="21" y="225"/>
                  </a:lnTo>
                  <a:lnTo>
                    <a:pt x="24" y="228"/>
                  </a:lnTo>
                  <a:lnTo>
                    <a:pt x="34" y="238"/>
                  </a:lnTo>
                  <a:lnTo>
                    <a:pt x="34" y="238"/>
                  </a:lnTo>
                  <a:lnTo>
                    <a:pt x="41" y="245"/>
                  </a:lnTo>
                  <a:lnTo>
                    <a:pt x="47" y="250"/>
                  </a:lnTo>
                  <a:lnTo>
                    <a:pt x="52" y="253"/>
                  </a:lnTo>
                  <a:lnTo>
                    <a:pt x="58" y="255"/>
                  </a:lnTo>
                  <a:lnTo>
                    <a:pt x="63" y="256"/>
                  </a:lnTo>
                  <a:lnTo>
                    <a:pt x="68" y="257"/>
                  </a:lnTo>
                  <a:lnTo>
                    <a:pt x="76" y="257"/>
                  </a:lnTo>
                  <a:lnTo>
                    <a:pt x="76" y="257"/>
                  </a:lnTo>
                  <a:lnTo>
                    <a:pt x="85" y="257"/>
                  </a:lnTo>
                  <a:lnTo>
                    <a:pt x="94" y="256"/>
                  </a:lnTo>
                  <a:lnTo>
                    <a:pt x="105" y="256"/>
                  </a:lnTo>
                  <a:lnTo>
                    <a:pt x="111" y="257"/>
                  </a:lnTo>
                  <a:lnTo>
                    <a:pt x="117" y="259"/>
                  </a:lnTo>
                  <a:lnTo>
                    <a:pt x="117" y="259"/>
                  </a:lnTo>
                  <a:lnTo>
                    <a:pt x="122" y="261"/>
                  </a:lnTo>
                  <a:lnTo>
                    <a:pt x="126" y="263"/>
                  </a:lnTo>
                  <a:lnTo>
                    <a:pt x="133" y="269"/>
                  </a:lnTo>
                  <a:lnTo>
                    <a:pt x="133" y="269"/>
                  </a:lnTo>
                  <a:lnTo>
                    <a:pt x="135" y="266"/>
                  </a:lnTo>
                  <a:lnTo>
                    <a:pt x="138" y="264"/>
                  </a:lnTo>
                  <a:lnTo>
                    <a:pt x="143" y="263"/>
                  </a:lnTo>
                  <a:lnTo>
                    <a:pt x="147" y="262"/>
                  </a:lnTo>
                  <a:lnTo>
                    <a:pt x="147" y="262"/>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1" name="Freeform 37">
              <a:extLst>
                <a:ext uri="{FF2B5EF4-FFF2-40B4-BE49-F238E27FC236}">
                  <a16:creationId xmlns:a16="http://schemas.microsoft.com/office/drawing/2014/main" id="{7BD05FE1-9954-4EF0-BB95-3E56C8C4A36F}"/>
                </a:ext>
              </a:extLst>
            </p:cNvPr>
            <p:cNvSpPr>
              <a:spLocks/>
            </p:cNvSpPr>
            <p:nvPr/>
          </p:nvSpPr>
          <p:spPr bwMode="auto">
            <a:xfrm>
              <a:off x="2834375" y="4276418"/>
              <a:ext cx="72283" cy="41113"/>
            </a:xfrm>
            <a:custGeom>
              <a:avLst/>
              <a:gdLst>
                <a:gd name="T0" fmla="*/ 118 w 165"/>
                <a:gd name="T1" fmla="*/ 39 h 89"/>
                <a:gd name="T2" fmla="*/ 107 w 165"/>
                <a:gd name="T3" fmla="*/ 36 h 89"/>
                <a:gd name="T4" fmla="*/ 97 w 165"/>
                <a:gd name="T5" fmla="*/ 30 h 89"/>
                <a:gd name="T6" fmla="*/ 81 w 165"/>
                <a:gd name="T7" fmla="*/ 19 h 89"/>
                <a:gd name="T8" fmla="*/ 76 w 165"/>
                <a:gd name="T9" fmla="*/ 15 h 89"/>
                <a:gd name="T10" fmla="*/ 61 w 165"/>
                <a:gd name="T11" fmla="*/ 0 h 89"/>
                <a:gd name="T12" fmla="*/ 59 w 165"/>
                <a:gd name="T13" fmla="*/ 1 h 89"/>
                <a:gd name="T14" fmla="*/ 51 w 165"/>
                <a:gd name="T15" fmla="*/ 4 h 89"/>
                <a:gd name="T16" fmla="*/ 45 w 165"/>
                <a:gd name="T17" fmla="*/ 8 h 89"/>
                <a:gd name="T18" fmla="*/ 43 w 165"/>
                <a:gd name="T19" fmla="*/ 10 h 89"/>
                <a:gd name="T20" fmla="*/ 39 w 165"/>
                <a:gd name="T21" fmla="*/ 21 h 89"/>
                <a:gd name="T22" fmla="*/ 35 w 165"/>
                <a:gd name="T23" fmla="*/ 25 h 89"/>
                <a:gd name="T24" fmla="*/ 29 w 165"/>
                <a:gd name="T25" fmla="*/ 27 h 89"/>
                <a:gd name="T26" fmla="*/ 26 w 165"/>
                <a:gd name="T27" fmla="*/ 28 h 89"/>
                <a:gd name="T28" fmla="*/ 23 w 165"/>
                <a:gd name="T29" fmla="*/ 35 h 89"/>
                <a:gd name="T30" fmla="*/ 21 w 165"/>
                <a:gd name="T31" fmla="*/ 40 h 89"/>
                <a:gd name="T32" fmla="*/ 14 w 165"/>
                <a:gd name="T33" fmla="*/ 42 h 89"/>
                <a:gd name="T34" fmla="*/ 10 w 165"/>
                <a:gd name="T35" fmla="*/ 43 h 89"/>
                <a:gd name="T36" fmla="*/ 2 w 165"/>
                <a:gd name="T37" fmla="*/ 46 h 89"/>
                <a:gd name="T38" fmla="*/ 0 w 165"/>
                <a:gd name="T39" fmla="*/ 49 h 89"/>
                <a:gd name="T40" fmla="*/ 12 w 165"/>
                <a:gd name="T41" fmla="*/ 57 h 89"/>
                <a:gd name="T42" fmla="*/ 27 w 165"/>
                <a:gd name="T43" fmla="*/ 64 h 89"/>
                <a:gd name="T44" fmla="*/ 55 w 165"/>
                <a:gd name="T45" fmla="*/ 69 h 89"/>
                <a:gd name="T46" fmla="*/ 76 w 165"/>
                <a:gd name="T47" fmla="*/ 77 h 89"/>
                <a:gd name="T48" fmla="*/ 82 w 165"/>
                <a:gd name="T49" fmla="*/ 80 h 89"/>
                <a:gd name="T50" fmla="*/ 107 w 165"/>
                <a:gd name="T51" fmla="*/ 87 h 89"/>
                <a:gd name="T52" fmla="*/ 125 w 165"/>
                <a:gd name="T53" fmla="*/ 89 h 89"/>
                <a:gd name="T54" fmla="*/ 140 w 165"/>
                <a:gd name="T55" fmla="*/ 88 h 89"/>
                <a:gd name="T56" fmla="*/ 151 w 165"/>
                <a:gd name="T57" fmla="*/ 86 h 89"/>
                <a:gd name="T58" fmla="*/ 159 w 165"/>
                <a:gd name="T59" fmla="*/ 81 h 89"/>
                <a:gd name="T60" fmla="*/ 161 w 165"/>
                <a:gd name="T61" fmla="*/ 78 h 89"/>
                <a:gd name="T62" fmla="*/ 165 w 165"/>
                <a:gd name="T63" fmla="*/ 71 h 89"/>
                <a:gd name="T64" fmla="*/ 164 w 165"/>
                <a:gd name="T65" fmla="*/ 65 h 89"/>
                <a:gd name="T66" fmla="*/ 161 w 165"/>
                <a:gd name="T67" fmla="*/ 46 h 89"/>
                <a:gd name="T68" fmla="*/ 159 w 165"/>
                <a:gd name="T69" fmla="*/ 43 h 89"/>
                <a:gd name="T70" fmla="*/ 150 w 165"/>
                <a:gd name="T71" fmla="*/ 40 h 89"/>
                <a:gd name="T72" fmla="*/ 131 w 165"/>
                <a:gd name="T73" fmla="*/ 39 h 89"/>
                <a:gd name="T74" fmla="*/ 118 w 165"/>
                <a:gd name="T75" fmla="*/ 3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5" h="89">
                  <a:moveTo>
                    <a:pt x="118" y="39"/>
                  </a:moveTo>
                  <a:lnTo>
                    <a:pt x="118" y="39"/>
                  </a:lnTo>
                  <a:lnTo>
                    <a:pt x="112" y="38"/>
                  </a:lnTo>
                  <a:lnTo>
                    <a:pt x="107" y="36"/>
                  </a:lnTo>
                  <a:lnTo>
                    <a:pt x="102" y="33"/>
                  </a:lnTo>
                  <a:lnTo>
                    <a:pt x="97" y="30"/>
                  </a:lnTo>
                  <a:lnTo>
                    <a:pt x="88" y="24"/>
                  </a:lnTo>
                  <a:lnTo>
                    <a:pt x="81" y="19"/>
                  </a:lnTo>
                  <a:lnTo>
                    <a:pt x="81" y="19"/>
                  </a:lnTo>
                  <a:lnTo>
                    <a:pt x="76" y="15"/>
                  </a:lnTo>
                  <a:lnTo>
                    <a:pt x="71" y="11"/>
                  </a:lnTo>
                  <a:lnTo>
                    <a:pt x="61" y="0"/>
                  </a:lnTo>
                  <a:lnTo>
                    <a:pt x="61" y="0"/>
                  </a:lnTo>
                  <a:lnTo>
                    <a:pt x="59" y="1"/>
                  </a:lnTo>
                  <a:lnTo>
                    <a:pt x="57" y="2"/>
                  </a:lnTo>
                  <a:lnTo>
                    <a:pt x="51" y="4"/>
                  </a:lnTo>
                  <a:lnTo>
                    <a:pt x="47" y="6"/>
                  </a:lnTo>
                  <a:lnTo>
                    <a:pt x="45" y="8"/>
                  </a:lnTo>
                  <a:lnTo>
                    <a:pt x="43" y="10"/>
                  </a:lnTo>
                  <a:lnTo>
                    <a:pt x="43" y="10"/>
                  </a:lnTo>
                  <a:lnTo>
                    <a:pt x="41" y="16"/>
                  </a:lnTo>
                  <a:lnTo>
                    <a:pt x="39" y="21"/>
                  </a:lnTo>
                  <a:lnTo>
                    <a:pt x="37" y="23"/>
                  </a:lnTo>
                  <a:lnTo>
                    <a:pt x="35" y="25"/>
                  </a:lnTo>
                  <a:lnTo>
                    <a:pt x="33" y="26"/>
                  </a:lnTo>
                  <a:lnTo>
                    <a:pt x="29" y="27"/>
                  </a:lnTo>
                  <a:lnTo>
                    <a:pt x="29" y="27"/>
                  </a:lnTo>
                  <a:lnTo>
                    <a:pt x="26" y="28"/>
                  </a:lnTo>
                  <a:lnTo>
                    <a:pt x="24" y="30"/>
                  </a:lnTo>
                  <a:lnTo>
                    <a:pt x="23" y="35"/>
                  </a:lnTo>
                  <a:lnTo>
                    <a:pt x="23" y="37"/>
                  </a:lnTo>
                  <a:lnTo>
                    <a:pt x="21" y="40"/>
                  </a:lnTo>
                  <a:lnTo>
                    <a:pt x="18" y="41"/>
                  </a:lnTo>
                  <a:lnTo>
                    <a:pt x="14" y="42"/>
                  </a:lnTo>
                  <a:lnTo>
                    <a:pt x="14" y="42"/>
                  </a:lnTo>
                  <a:lnTo>
                    <a:pt x="10" y="43"/>
                  </a:lnTo>
                  <a:lnTo>
                    <a:pt x="5" y="44"/>
                  </a:lnTo>
                  <a:lnTo>
                    <a:pt x="2" y="46"/>
                  </a:lnTo>
                  <a:lnTo>
                    <a:pt x="0" y="49"/>
                  </a:lnTo>
                  <a:lnTo>
                    <a:pt x="0" y="49"/>
                  </a:lnTo>
                  <a:lnTo>
                    <a:pt x="5" y="53"/>
                  </a:lnTo>
                  <a:lnTo>
                    <a:pt x="12" y="57"/>
                  </a:lnTo>
                  <a:lnTo>
                    <a:pt x="19" y="61"/>
                  </a:lnTo>
                  <a:lnTo>
                    <a:pt x="27" y="64"/>
                  </a:lnTo>
                  <a:lnTo>
                    <a:pt x="27" y="64"/>
                  </a:lnTo>
                  <a:lnTo>
                    <a:pt x="55" y="69"/>
                  </a:lnTo>
                  <a:lnTo>
                    <a:pt x="65" y="72"/>
                  </a:lnTo>
                  <a:lnTo>
                    <a:pt x="76" y="77"/>
                  </a:lnTo>
                  <a:lnTo>
                    <a:pt x="76" y="77"/>
                  </a:lnTo>
                  <a:lnTo>
                    <a:pt x="82" y="80"/>
                  </a:lnTo>
                  <a:lnTo>
                    <a:pt x="89" y="83"/>
                  </a:lnTo>
                  <a:lnTo>
                    <a:pt x="107" y="87"/>
                  </a:lnTo>
                  <a:lnTo>
                    <a:pt x="116" y="89"/>
                  </a:lnTo>
                  <a:lnTo>
                    <a:pt x="125" y="89"/>
                  </a:lnTo>
                  <a:lnTo>
                    <a:pt x="133" y="89"/>
                  </a:lnTo>
                  <a:lnTo>
                    <a:pt x="140" y="88"/>
                  </a:lnTo>
                  <a:lnTo>
                    <a:pt x="140" y="88"/>
                  </a:lnTo>
                  <a:lnTo>
                    <a:pt x="151" y="86"/>
                  </a:lnTo>
                  <a:lnTo>
                    <a:pt x="156" y="84"/>
                  </a:lnTo>
                  <a:lnTo>
                    <a:pt x="159" y="81"/>
                  </a:lnTo>
                  <a:lnTo>
                    <a:pt x="161" y="78"/>
                  </a:lnTo>
                  <a:lnTo>
                    <a:pt x="161" y="78"/>
                  </a:lnTo>
                  <a:lnTo>
                    <a:pt x="163" y="73"/>
                  </a:lnTo>
                  <a:lnTo>
                    <a:pt x="165" y="71"/>
                  </a:lnTo>
                  <a:lnTo>
                    <a:pt x="165" y="71"/>
                  </a:lnTo>
                  <a:lnTo>
                    <a:pt x="164" y="65"/>
                  </a:lnTo>
                  <a:lnTo>
                    <a:pt x="163" y="59"/>
                  </a:lnTo>
                  <a:lnTo>
                    <a:pt x="161" y="46"/>
                  </a:lnTo>
                  <a:lnTo>
                    <a:pt x="161" y="46"/>
                  </a:lnTo>
                  <a:lnTo>
                    <a:pt x="159" y="43"/>
                  </a:lnTo>
                  <a:lnTo>
                    <a:pt x="156" y="41"/>
                  </a:lnTo>
                  <a:lnTo>
                    <a:pt x="150" y="40"/>
                  </a:lnTo>
                  <a:lnTo>
                    <a:pt x="144" y="39"/>
                  </a:lnTo>
                  <a:lnTo>
                    <a:pt x="131" y="39"/>
                  </a:lnTo>
                  <a:lnTo>
                    <a:pt x="118" y="39"/>
                  </a:lnTo>
                  <a:lnTo>
                    <a:pt x="118" y="3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2" name="Freeform 38">
              <a:extLst>
                <a:ext uri="{FF2B5EF4-FFF2-40B4-BE49-F238E27FC236}">
                  <a16:creationId xmlns:a16="http://schemas.microsoft.com/office/drawing/2014/main" id="{FAC5E9CF-FEE5-42D0-9B08-9FB43A37BA94}"/>
                </a:ext>
              </a:extLst>
            </p:cNvPr>
            <p:cNvSpPr>
              <a:spLocks/>
            </p:cNvSpPr>
            <p:nvPr/>
          </p:nvSpPr>
          <p:spPr bwMode="auto">
            <a:xfrm>
              <a:off x="2861909" y="4229700"/>
              <a:ext cx="172105" cy="93440"/>
            </a:xfrm>
            <a:custGeom>
              <a:avLst/>
              <a:gdLst>
                <a:gd name="T0" fmla="*/ 143 w 402"/>
                <a:gd name="T1" fmla="*/ 199 h 200"/>
                <a:gd name="T2" fmla="*/ 150 w 402"/>
                <a:gd name="T3" fmla="*/ 193 h 200"/>
                <a:gd name="T4" fmla="*/ 163 w 402"/>
                <a:gd name="T5" fmla="*/ 181 h 200"/>
                <a:gd name="T6" fmla="*/ 167 w 402"/>
                <a:gd name="T7" fmla="*/ 171 h 200"/>
                <a:gd name="T8" fmla="*/ 173 w 402"/>
                <a:gd name="T9" fmla="*/ 149 h 200"/>
                <a:gd name="T10" fmla="*/ 183 w 402"/>
                <a:gd name="T11" fmla="*/ 147 h 200"/>
                <a:gd name="T12" fmla="*/ 199 w 402"/>
                <a:gd name="T13" fmla="*/ 137 h 200"/>
                <a:gd name="T14" fmla="*/ 210 w 402"/>
                <a:gd name="T15" fmla="*/ 132 h 200"/>
                <a:gd name="T16" fmla="*/ 216 w 402"/>
                <a:gd name="T17" fmla="*/ 136 h 200"/>
                <a:gd name="T18" fmla="*/ 227 w 402"/>
                <a:gd name="T19" fmla="*/ 144 h 200"/>
                <a:gd name="T20" fmla="*/ 234 w 402"/>
                <a:gd name="T21" fmla="*/ 140 h 200"/>
                <a:gd name="T22" fmla="*/ 252 w 402"/>
                <a:gd name="T23" fmla="*/ 122 h 200"/>
                <a:gd name="T24" fmla="*/ 262 w 402"/>
                <a:gd name="T25" fmla="*/ 112 h 200"/>
                <a:gd name="T26" fmla="*/ 271 w 402"/>
                <a:gd name="T27" fmla="*/ 93 h 200"/>
                <a:gd name="T28" fmla="*/ 282 w 402"/>
                <a:gd name="T29" fmla="*/ 78 h 200"/>
                <a:gd name="T30" fmla="*/ 297 w 402"/>
                <a:gd name="T31" fmla="*/ 77 h 200"/>
                <a:gd name="T32" fmla="*/ 302 w 402"/>
                <a:gd name="T33" fmla="*/ 83 h 200"/>
                <a:gd name="T34" fmla="*/ 303 w 402"/>
                <a:gd name="T35" fmla="*/ 94 h 200"/>
                <a:gd name="T36" fmla="*/ 310 w 402"/>
                <a:gd name="T37" fmla="*/ 95 h 200"/>
                <a:gd name="T38" fmla="*/ 326 w 402"/>
                <a:gd name="T39" fmla="*/ 84 h 200"/>
                <a:gd name="T40" fmla="*/ 348 w 402"/>
                <a:gd name="T41" fmla="*/ 82 h 200"/>
                <a:gd name="T42" fmla="*/ 369 w 402"/>
                <a:gd name="T43" fmla="*/ 71 h 200"/>
                <a:gd name="T44" fmla="*/ 386 w 402"/>
                <a:gd name="T45" fmla="*/ 67 h 200"/>
                <a:gd name="T46" fmla="*/ 402 w 402"/>
                <a:gd name="T47" fmla="*/ 60 h 200"/>
                <a:gd name="T48" fmla="*/ 395 w 402"/>
                <a:gd name="T49" fmla="*/ 48 h 200"/>
                <a:gd name="T50" fmla="*/ 374 w 402"/>
                <a:gd name="T51" fmla="*/ 43 h 200"/>
                <a:gd name="T52" fmla="*/ 351 w 402"/>
                <a:gd name="T53" fmla="*/ 24 h 200"/>
                <a:gd name="T54" fmla="*/ 312 w 402"/>
                <a:gd name="T55" fmla="*/ 3 h 200"/>
                <a:gd name="T56" fmla="*/ 284 w 402"/>
                <a:gd name="T57" fmla="*/ 0 h 200"/>
                <a:gd name="T58" fmla="*/ 248 w 402"/>
                <a:gd name="T59" fmla="*/ 3 h 200"/>
                <a:gd name="T60" fmla="*/ 180 w 402"/>
                <a:gd name="T61" fmla="*/ 4 h 200"/>
                <a:gd name="T62" fmla="*/ 157 w 402"/>
                <a:gd name="T63" fmla="*/ 10 h 200"/>
                <a:gd name="T64" fmla="*/ 131 w 402"/>
                <a:gd name="T65" fmla="*/ 10 h 200"/>
                <a:gd name="T66" fmla="*/ 103 w 402"/>
                <a:gd name="T67" fmla="*/ 2 h 200"/>
                <a:gd name="T68" fmla="*/ 79 w 402"/>
                <a:gd name="T69" fmla="*/ 8 h 200"/>
                <a:gd name="T70" fmla="*/ 64 w 402"/>
                <a:gd name="T71" fmla="*/ 22 h 200"/>
                <a:gd name="T72" fmla="*/ 46 w 402"/>
                <a:gd name="T73" fmla="*/ 41 h 200"/>
                <a:gd name="T74" fmla="*/ 21 w 402"/>
                <a:gd name="T75" fmla="*/ 56 h 200"/>
                <a:gd name="T76" fmla="*/ 9 w 402"/>
                <a:gd name="T77" fmla="*/ 64 h 200"/>
                <a:gd name="T78" fmla="*/ 4 w 402"/>
                <a:gd name="T79" fmla="*/ 90 h 200"/>
                <a:gd name="T80" fmla="*/ 0 w 402"/>
                <a:gd name="T81" fmla="*/ 99 h 200"/>
                <a:gd name="T82" fmla="*/ 20 w 402"/>
                <a:gd name="T83" fmla="*/ 118 h 200"/>
                <a:gd name="T84" fmla="*/ 46 w 402"/>
                <a:gd name="T85" fmla="*/ 135 h 200"/>
                <a:gd name="T86" fmla="*/ 70 w 402"/>
                <a:gd name="T87" fmla="*/ 138 h 200"/>
                <a:gd name="T88" fmla="*/ 98 w 402"/>
                <a:gd name="T89" fmla="*/ 142 h 200"/>
                <a:gd name="T90" fmla="*/ 103 w 402"/>
                <a:gd name="T91" fmla="*/ 164 h 200"/>
                <a:gd name="T92" fmla="*/ 110 w 402"/>
                <a:gd name="T93" fmla="*/ 171 h 200"/>
                <a:gd name="T94" fmla="*/ 125 w 402"/>
                <a:gd name="T95" fmla="*/ 180 h 200"/>
                <a:gd name="T96" fmla="*/ 123 w 402"/>
                <a:gd name="T97" fmla="*/ 189 h 200"/>
                <a:gd name="T98" fmla="*/ 108 w 402"/>
                <a:gd name="T99" fmla="*/ 197 h 200"/>
                <a:gd name="T100" fmla="*/ 131 w 402"/>
                <a:gd name="T101" fmla="*/ 19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 h="200">
                  <a:moveTo>
                    <a:pt x="131" y="199"/>
                  </a:moveTo>
                  <a:lnTo>
                    <a:pt x="131" y="199"/>
                  </a:lnTo>
                  <a:lnTo>
                    <a:pt x="138" y="199"/>
                  </a:lnTo>
                  <a:lnTo>
                    <a:pt x="143" y="199"/>
                  </a:lnTo>
                  <a:lnTo>
                    <a:pt x="145" y="199"/>
                  </a:lnTo>
                  <a:lnTo>
                    <a:pt x="147" y="197"/>
                  </a:lnTo>
                  <a:lnTo>
                    <a:pt x="150" y="193"/>
                  </a:lnTo>
                  <a:lnTo>
                    <a:pt x="150" y="193"/>
                  </a:lnTo>
                  <a:lnTo>
                    <a:pt x="152" y="189"/>
                  </a:lnTo>
                  <a:lnTo>
                    <a:pt x="155" y="187"/>
                  </a:lnTo>
                  <a:lnTo>
                    <a:pt x="160" y="183"/>
                  </a:lnTo>
                  <a:lnTo>
                    <a:pt x="163" y="181"/>
                  </a:lnTo>
                  <a:lnTo>
                    <a:pt x="165" y="179"/>
                  </a:lnTo>
                  <a:lnTo>
                    <a:pt x="166" y="176"/>
                  </a:lnTo>
                  <a:lnTo>
                    <a:pt x="167" y="171"/>
                  </a:lnTo>
                  <a:lnTo>
                    <a:pt x="167" y="171"/>
                  </a:lnTo>
                  <a:lnTo>
                    <a:pt x="167" y="161"/>
                  </a:lnTo>
                  <a:lnTo>
                    <a:pt x="169" y="154"/>
                  </a:lnTo>
                  <a:lnTo>
                    <a:pt x="171" y="151"/>
                  </a:lnTo>
                  <a:lnTo>
                    <a:pt x="173" y="149"/>
                  </a:lnTo>
                  <a:lnTo>
                    <a:pt x="175" y="148"/>
                  </a:lnTo>
                  <a:lnTo>
                    <a:pt x="179" y="148"/>
                  </a:lnTo>
                  <a:lnTo>
                    <a:pt x="179" y="148"/>
                  </a:lnTo>
                  <a:lnTo>
                    <a:pt x="183" y="147"/>
                  </a:lnTo>
                  <a:lnTo>
                    <a:pt x="186" y="147"/>
                  </a:lnTo>
                  <a:lnTo>
                    <a:pt x="192" y="144"/>
                  </a:lnTo>
                  <a:lnTo>
                    <a:pt x="196" y="140"/>
                  </a:lnTo>
                  <a:lnTo>
                    <a:pt x="199" y="137"/>
                  </a:lnTo>
                  <a:lnTo>
                    <a:pt x="199" y="137"/>
                  </a:lnTo>
                  <a:lnTo>
                    <a:pt x="202" y="134"/>
                  </a:lnTo>
                  <a:lnTo>
                    <a:pt x="208" y="132"/>
                  </a:lnTo>
                  <a:lnTo>
                    <a:pt x="210" y="132"/>
                  </a:lnTo>
                  <a:lnTo>
                    <a:pt x="212" y="133"/>
                  </a:lnTo>
                  <a:lnTo>
                    <a:pt x="214" y="134"/>
                  </a:lnTo>
                  <a:lnTo>
                    <a:pt x="216" y="136"/>
                  </a:lnTo>
                  <a:lnTo>
                    <a:pt x="216" y="136"/>
                  </a:lnTo>
                  <a:lnTo>
                    <a:pt x="220" y="141"/>
                  </a:lnTo>
                  <a:lnTo>
                    <a:pt x="222" y="143"/>
                  </a:lnTo>
                  <a:lnTo>
                    <a:pt x="224" y="144"/>
                  </a:lnTo>
                  <a:lnTo>
                    <a:pt x="227" y="144"/>
                  </a:lnTo>
                  <a:lnTo>
                    <a:pt x="229" y="144"/>
                  </a:lnTo>
                  <a:lnTo>
                    <a:pt x="232" y="143"/>
                  </a:lnTo>
                  <a:lnTo>
                    <a:pt x="234" y="140"/>
                  </a:lnTo>
                  <a:lnTo>
                    <a:pt x="234" y="140"/>
                  </a:lnTo>
                  <a:lnTo>
                    <a:pt x="242" y="129"/>
                  </a:lnTo>
                  <a:lnTo>
                    <a:pt x="247" y="124"/>
                  </a:lnTo>
                  <a:lnTo>
                    <a:pt x="249" y="123"/>
                  </a:lnTo>
                  <a:lnTo>
                    <a:pt x="252" y="122"/>
                  </a:lnTo>
                  <a:lnTo>
                    <a:pt x="252" y="122"/>
                  </a:lnTo>
                  <a:lnTo>
                    <a:pt x="255" y="120"/>
                  </a:lnTo>
                  <a:lnTo>
                    <a:pt x="257" y="118"/>
                  </a:lnTo>
                  <a:lnTo>
                    <a:pt x="262" y="112"/>
                  </a:lnTo>
                  <a:lnTo>
                    <a:pt x="265" y="105"/>
                  </a:lnTo>
                  <a:lnTo>
                    <a:pt x="268" y="99"/>
                  </a:lnTo>
                  <a:lnTo>
                    <a:pt x="268" y="99"/>
                  </a:lnTo>
                  <a:lnTo>
                    <a:pt x="271" y="93"/>
                  </a:lnTo>
                  <a:lnTo>
                    <a:pt x="274" y="86"/>
                  </a:lnTo>
                  <a:lnTo>
                    <a:pt x="276" y="82"/>
                  </a:lnTo>
                  <a:lnTo>
                    <a:pt x="279" y="80"/>
                  </a:lnTo>
                  <a:lnTo>
                    <a:pt x="282" y="78"/>
                  </a:lnTo>
                  <a:lnTo>
                    <a:pt x="285" y="77"/>
                  </a:lnTo>
                  <a:lnTo>
                    <a:pt x="285" y="77"/>
                  </a:lnTo>
                  <a:lnTo>
                    <a:pt x="292" y="77"/>
                  </a:lnTo>
                  <a:lnTo>
                    <a:pt x="297" y="77"/>
                  </a:lnTo>
                  <a:lnTo>
                    <a:pt x="299" y="77"/>
                  </a:lnTo>
                  <a:lnTo>
                    <a:pt x="300" y="78"/>
                  </a:lnTo>
                  <a:lnTo>
                    <a:pt x="301" y="80"/>
                  </a:lnTo>
                  <a:lnTo>
                    <a:pt x="302" y="83"/>
                  </a:lnTo>
                  <a:lnTo>
                    <a:pt x="302" y="83"/>
                  </a:lnTo>
                  <a:lnTo>
                    <a:pt x="303" y="89"/>
                  </a:lnTo>
                  <a:lnTo>
                    <a:pt x="303" y="93"/>
                  </a:lnTo>
                  <a:lnTo>
                    <a:pt x="303" y="94"/>
                  </a:lnTo>
                  <a:lnTo>
                    <a:pt x="304" y="95"/>
                  </a:lnTo>
                  <a:lnTo>
                    <a:pt x="308" y="95"/>
                  </a:lnTo>
                  <a:lnTo>
                    <a:pt x="308" y="95"/>
                  </a:lnTo>
                  <a:lnTo>
                    <a:pt x="310" y="95"/>
                  </a:lnTo>
                  <a:lnTo>
                    <a:pt x="313" y="93"/>
                  </a:lnTo>
                  <a:lnTo>
                    <a:pt x="317" y="89"/>
                  </a:lnTo>
                  <a:lnTo>
                    <a:pt x="322" y="85"/>
                  </a:lnTo>
                  <a:lnTo>
                    <a:pt x="326" y="84"/>
                  </a:lnTo>
                  <a:lnTo>
                    <a:pt x="329" y="83"/>
                  </a:lnTo>
                  <a:lnTo>
                    <a:pt x="329" y="83"/>
                  </a:lnTo>
                  <a:lnTo>
                    <a:pt x="342" y="84"/>
                  </a:lnTo>
                  <a:lnTo>
                    <a:pt x="348" y="82"/>
                  </a:lnTo>
                  <a:lnTo>
                    <a:pt x="355" y="79"/>
                  </a:lnTo>
                  <a:lnTo>
                    <a:pt x="355" y="79"/>
                  </a:lnTo>
                  <a:lnTo>
                    <a:pt x="366" y="72"/>
                  </a:lnTo>
                  <a:lnTo>
                    <a:pt x="369" y="71"/>
                  </a:lnTo>
                  <a:lnTo>
                    <a:pt x="374" y="71"/>
                  </a:lnTo>
                  <a:lnTo>
                    <a:pt x="374" y="71"/>
                  </a:lnTo>
                  <a:lnTo>
                    <a:pt x="381" y="69"/>
                  </a:lnTo>
                  <a:lnTo>
                    <a:pt x="386" y="67"/>
                  </a:lnTo>
                  <a:lnTo>
                    <a:pt x="393" y="65"/>
                  </a:lnTo>
                  <a:lnTo>
                    <a:pt x="401" y="64"/>
                  </a:lnTo>
                  <a:lnTo>
                    <a:pt x="401" y="64"/>
                  </a:lnTo>
                  <a:lnTo>
                    <a:pt x="402" y="60"/>
                  </a:lnTo>
                  <a:lnTo>
                    <a:pt x="400" y="54"/>
                  </a:lnTo>
                  <a:lnTo>
                    <a:pt x="400" y="54"/>
                  </a:lnTo>
                  <a:lnTo>
                    <a:pt x="398" y="51"/>
                  </a:lnTo>
                  <a:lnTo>
                    <a:pt x="395" y="48"/>
                  </a:lnTo>
                  <a:lnTo>
                    <a:pt x="391" y="47"/>
                  </a:lnTo>
                  <a:lnTo>
                    <a:pt x="386" y="46"/>
                  </a:lnTo>
                  <a:lnTo>
                    <a:pt x="381" y="45"/>
                  </a:lnTo>
                  <a:lnTo>
                    <a:pt x="374" y="43"/>
                  </a:lnTo>
                  <a:lnTo>
                    <a:pt x="369" y="40"/>
                  </a:lnTo>
                  <a:lnTo>
                    <a:pt x="363" y="35"/>
                  </a:lnTo>
                  <a:lnTo>
                    <a:pt x="363" y="35"/>
                  </a:lnTo>
                  <a:lnTo>
                    <a:pt x="351" y="24"/>
                  </a:lnTo>
                  <a:lnTo>
                    <a:pt x="335" y="13"/>
                  </a:lnTo>
                  <a:lnTo>
                    <a:pt x="327" y="8"/>
                  </a:lnTo>
                  <a:lnTo>
                    <a:pt x="319" y="5"/>
                  </a:lnTo>
                  <a:lnTo>
                    <a:pt x="312" y="3"/>
                  </a:lnTo>
                  <a:lnTo>
                    <a:pt x="305" y="2"/>
                  </a:lnTo>
                  <a:lnTo>
                    <a:pt x="305" y="2"/>
                  </a:lnTo>
                  <a:lnTo>
                    <a:pt x="294" y="1"/>
                  </a:lnTo>
                  <a:lnTo>
                    <a:pt x="284" y="0"/>
                  </a:lnTo>
                  <a:lnTo>
                    <a:pt x="274" y="0"/>
                  </a:lnTo>
                  <a:lnTo>
                    <a:pt x="262" y="1"/>
                  </a:lnTo>
                  <a:lnTo>
                    <a:pt x="262" y="1"/>
                  </a:lnTo>
                  <a:lnTo>
                    <a:pt x="248" y="3"/>
                  </a:lnTo>
                  <a:lnTo>
                    <a:pt x="234" y="4"/>
                  </a:lnTo>
                  <a:lnTo>
                    <a:pt x="202" y="4"/>
                  </a:lnTo>
                  <a:lnTo>
                    <a:pt x="202" y="4"/>
                  </a:lnTo>
                  <a:lnTo>
                    <a:pt x="180" y="4"/>
                  </a:lnTo>
                  <a:lnTo>
                    <a:pt x="173" y="5"/>
                  </a:lnTo>
                  <a:lnTo>
                    <a:pt x="163" y="8"/>
                  </a:lnTo>
                  <a:lnTo>
                    <a:pt x="163" y="8"/>
                  </a:lnTo>
                  <a:lnTo>
                    <a:pt x="157" y="10"/>
                  </a:lnTo>
                  <a:lnTo>
                    <a:pt x="152" y="11"/>
                  </a:lnTo>
                  <a:lnTo>
                    <a:pt x="146" y="12"/>
                  </a:lnTo>
                  <a:lnTo>
                    <a:pt x="141" y="11"/>
                  </a:lnTo>
                  <a:lnTo>
                    <a:pt x="131" y="10"/>
                  </a:lnTo>
                  <a:lnTo>
                    <a:pt x="121" y="7"/>
                  </a:lnTo>
                  <a:lnTo>
                    <a:pt x="121" y="7"/>
                  </a:lnTo>
                  <a:lnTo>
                    <a:pt x="111" y="4"/>
                  </a:lnTo>
                  <a:lnTo>
                    <a:pt x="103" y="2"/>
                  </a:lnTo>
                  <a:lnTo>
                    <a:pt x="96" y="2"/>
                  </a:lnTo>
                  <a:lnTo>
                    <a:pt x="88" y="5"/>
                  </a:lnTo>
                  <a:lnTo>
                    <a:pt x="88" y="5"/>
                  </a:lnTo>
                  <a:lnTo>
                    <a:pt x="79" y="8"/>
                  </a:lnTo>
                  <a:lnTo>
                    <a:pt x="69" y="10"/>
                  </a:lnTo>
                  <a:lnTo>
                    <a:pt x="69" y="10"/>
                  </a:lnTo>
                  <a:lnTo>
                    <a:pt x="67" y="16"/>
                  </a:lnTo>
                  <a:lnTo>
                    <a:pt x="64" y="22"/>
                  </a:lnTo>
                  <a:lnTo>
                    <a:pt x="58" y="30"/>
                  </a:lnTo>
                  <a:lnTo>
                    <a:pt x="52" y="36"/>
                  </a:lnTo>
                  <a:lnTo>
                    <a:pt x="46" y="41"/>
                  </a:lnTo>
                  <a:lnTo>
                    <a:pt x="46" y="41"/>
                  </a:lnTo>
                  <a:lnTo>
                    <a:pt x="41" y="46"/>
                  </a:lnTo>
                  <a:lnTo>
                    <a:pt x="37" y="50"/>
                  </a:lnTo>
                  <a:lnTo>
                    <a:pt x="31" y="53"/>
                  </a:lnTo>
                  <a:lnTo>
                    <a:pt x="21" y="56"/>
                  </a:lnTo>
                  <a:lnTo>
                    <a:pt x="21" y="56"/>
                  </a:lnTo>
                  <a:lnTo>
                    <a:pt x="16" y="58"/>
                  </a:lnTo>
                  <a:lnTo>
                    <a:pt x="12" y="61"/>
                  </a:lnTo>
                  <a:lnTo>
                    <a:pt x="9" y="64"/>
                  </a:lnTo>
                  <a:lnTo>
                    <a:pt x="7" y="69"/>
                  </a:lnTo>
                  <a:lnTo>
                    <a:pt x="5" y="74"/>
                  </a:lnTo>
                  <a:lnTo>
                    <a:pt x="5" y="79"/>
                  </a:lnTo>
                  <a:lnTo>
                    <a:pt x="4" y="90"/>
                  </a:lnTo>
                  <a:lnTo>
                    <a:pt x="4" y="90"/>
                  </a:lnTo>
                  <a:lnTo>
                    <a:pt x="3" y="95"/>
                  </a:lnTo>
                  <a:lnTo>
                    <a:pt x="0" y="99"/>
                  </a:lnTo>
                  <a:lnTo>
                    <a:pt x="0" y="99"/>
                  </a:lnTo>
                  <a:lnTo>
                    <a:pt x="10" y="110"/>
                  </a:lnTo>
                  <a:lnTo>
                    <a:pt x="15" y="114"/>
                  </a:lnTo>
                  <a:lnTo>
                    <a:pt x="20" y="118"/>
                  </a:lnTo>
                  <a:lnTo>
                    <a:pt x="20" y="118"/>
                  </a:lnTo>
                  <a:lnTo>
                    <a:pt x="27" y="123"/>
                  </a:lnTo>
                  <a:lnTo>
                    <a:pt x="36" y="129"/>
                  </a:lnTo>
                  <a:lnTo>
                    <a:pt x="41" y="132"/>
                  </a:lnTo>
                  <a:lnTo>
                    <a:pt x="46" y="135"/>
                  </a:lnTo>
                  <a:lnTo>
                    <a:pt x="51" y="137"/>
                  </a:lnTo>
                  <a:lnTo>
                    <a:pt x="57" y="138"/>
                  </a:lnTo>
                  <a:lnTo>
                    <a:pt x="57" y="138"/>
                  </a:lnTo>
                  <a:lnTo>
                    <a:pt x="70" y="138"/>
                  </a:lnTo>
                  <a:lnTo>
                    <a:pt x="83" y="138"/>
                  </a:lnTo>
                  <a:lnTo>
                    <a:pt x="89" y="139"/>
                  </a:lnTo>
                  <a:lnTo>
                    <a:pt x="95" y="140"/>
                  </a:lnTo>
                  <a:lnTo>
                    <a:pt x="98" y="142"/>
                  </a:lnTo>
                  <a:lnTo>
                    <a:pt x="100" y="145"/>
                  </a:lnTo>
                  <a:lnTo>
                    <a:pt x="100" y="145"/>
                  </a:lnTo>
                  <a:lnTo>
                    <a:pt x="102" y="158"/>
                  </a:lnTo>
                  <a:lnTo>
                    <a:pt x="103" y="164"/>
                  </a:lnTo>
                  <a:lnTo>
                    <a:pt x="104" y="170"/>
                  </a:lnTo>
                  <a:lnTo>
                    <a:pt x="104" y="170"/>
                  </a:lnTo>
                  <a:lnTo>
                    <a:pt x="107" y="170"/>
                  </a:lnTo>
                  <a:lnTo>
                    <a:pt x="110" y="171"/>
                  </a:lnTo>
                  <a:lnTo>
                    <a:pt x="110" y="171"/>
                  </a:lnTo>
                  <a:lnTo>
                    <a:pt x="114" y="172"/>
                  </a:lnTo>
                  <a:lnTo>
                    <a:pt x="117" y="174"/>
                  </a:lnTo>
                  <a:lnTo>
                    <a:pt x="125" y="180"/>
                  </a:lnTo>
                  <a:lnTo>
                    <a:pt x="127" y="183"/>
                  </a:lnTo>
                  <a:lnTo>
                    <a:pt x="127" y="186"/>
                  </a:lnTo>
                  <a:lnTo>
                    <a:pt x="126" y="188"/>
                  </a:lnTo>
                  <a:lnTo>
                    <a:pt x="123" y="189"/>
                  </a:lnTo>
                  <a:lnTo>
                    <a:pt x="123" y="189"/>
                  </a:lnTo>
                  <a:lnTo>
                    <a:pt x="116" y="190"/>
                  </a:lnTo>
                  <a:lnTo>
                    <a:pt x="111" y="193"/>
                  </a:lnTo>
                  <a:lnTo>
                    <a:pt x="108" y="197"/>
                  </a:lnTo>
                  <a:lnTo>
                    <a:pt x="106" y="200"/>
                  </a:lnTo>
                  <a:lnTo>
                    <a:pt x="106" y="200"/>
                  </a:lnTo>
                  <a:lnTo>
                    <a:pt x="118" y="199"/>
                  </a:lnTo>
                  <a:lnTo>
                    <a:pt x="131" y="199"/>
                  </a:lnTo>
                  <a:lnTo>
                    <a:pt x="131" y="19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3" name="Freeform 39">
              <a:extLst>
                <a:ext uri="{FF2B5EF4-FFF2-40B4-BE49-F238E27FC236}">
                  <a16:creationId xmlns:a16="http://schemas.microsoft.com/office/drawing/2014/main" id="{B27B6F5A-4159-4838-B4BB-6160244B5B8F}"/>
                </a:ext>
              </a:extLst>
            </p:cNvPr>
            <p:cNvSpPr>
              <a:spLocks/>
            </p:cNvSpPr>
            <p:nvPr/>
          </p:nvSpPr>
          <p:spPr bwMode="auto">
            <a:xfrm>
              <a:off x="2906659" y="4259602"/>
              <a:ext cx="127357" cy="132685"/>
            </a:xfrm>
            <a:custGeom>
              <a:avLst/>
              <a:gdLst>
                <a:gd name="T0" fmla="*/ 146 w 295"/>
                <a:gd name="T1" fmla="*/ 262 h 284"/>
                <a:gd name="T2" fmla="*/ 164 w 295"/>
                <a:gd name="T3" fmla="*/ 262 h 284"/>
                <a:gd name="T4" fmla="*/ 203 w 295"/>
                <a:gd name="T5" fmla="*/ 261 h 284"/>
                <a:gd name="T6" fmla="*/ 212 w 295"/>
                <a:gd name="T7" fmla="*/ 266 h 284"/>
                <a:gd name="T8" fmla="*/ 223 w 295"/>
                <a:gd name="T9" fmla="*/ 280 h 284"/>
                <a:gd name="T10" fmla="*/ 241 w 295"/>
                <a:gd name="T11" fmla="*/ 284 h 284"/>
                <a:gd name="T12" fmla="*/ 249 w 295"/>
                <a:gd name="T13" fmla="*/ 276 h 284"/>
                <a:gd name="T14" fmla="*/ 256 w 295"/>
                <a:gd name="T15" fmla="*/ 269 h 284"/>
                <a:gd name="T16" fmla="*/ 260 w 295"/>
                <a:gd name="T17" fmla="*/ 258 h 284"/>
                <a:gd name="T18" fmla="*/ 253 w 295"/>
                <a:gd name="T19" fmla="*/ 246 h 284"/>
                <a:gd name="T20" fmla="*/ 259 w 295"/>
                <a:gd name="T21" fmla="*/ 231 h 284"/>
                <a:gd name="T22" fmla="*/ 261 w 295"/>
                <a:gd name="T23" fmla="*/ 211 h 284"/>
                <a:gd name="T24" fmla="*/ 258 w 295"/>
                <a:gd name="T25" fmla="*/ 198 h 284"/>
                <a:gd name="T26" fmla="*/ 265 w 295"/>
                <a:gd name="T27" fmla="*/ 179 h 284"/>
                <a:gd name="T28" fmla="*/ 280 w 295"/>
                <a:gd name="T29" fmla="*/ 154 h 284"/>
                <a:gd name="T30" fmla="*/ 275 w 295"/>
                <a:gd name="T31" fmla="*/ 132 h 284"/>
                <a:gd name="T32" fmla="*/ 268 w 295"/>
                <a:gd name="T33" fmla="*/ 109 h 284"/>
                <a:gd name="T34" fmla="*/ 277 w 295"/>
                <a:gd name="T35" fmla="*/ 90 h 284"/>
                <a:gd name="T36" fmla="*/ 283 w 295"/>
                <a:gd name="T37" fmla="*/ 68 h 284"/>
                <a:gd name="T38" fmla="*/ 292 w 295"/>
                <a:gd name="T39" fmla="*/ 52 h 284"/>
                <a:gd name="T40" fmla="*/ 290 w 295"/>
                <a:gd name="T41" fmla="*/ 36 h 284"/>
                <a:gd name="T42" fmla="*/ 285 w 295"/>
                <a:gd name="T43" fmla="*/ 19 h 284"/>
                <a:gd name="T44" fmla="*/ 291 w 295"/>
                <a:gd name="T45" fmla="*/ 6 h 284"/>
                <a:gd name="T46" fmla="*/ 280 w 295"/>
                <a:gd name="T47" fmla="*/ 3 h 284"/>
                <a:gd name="T48" fmla="*/ 263 w 295"/>
                <a:gd name="T49" fmla="*/ 7 h 284"/>
                <a:gd name="T50" fmla="*/ 242 w 295"/>
                <a:gd name="T51" fmla="*/ 18 h 284"/>
                <a:gd name="T52" fmla="*/ 220 w 295"/>
                <a:gd name="T53" fmla="*/ 20 h 284"/>
                <a:gd name="T54" fmla="*/ 204 w 295"/>
                <a:gd name="T55" fmla="*/ 31 h 284"/>
                <a:gd name="T56" fmla="*/ 197 w 295"/>
                <a:gd name="T57" fmla="*/ 30 h 284"/>
                <a:gd name="T58" fmla="*/ 196 w 295"/>
                <a:gd name="T59" fmla="*/ 19 h 284"/>
                <a:gd name="T60" fmla="*/ 191 w 295"/>
                <a:gd name="T61" fmla="*/ 13 h 284"/>
                <a:gd name="T62" fmla="*/ 176 w 295"/>
                <a:gd name="T63" fmla="*/ 14 h 284"/>
                <a:gd name="T64" fmla="*/ 165 w 295"/>
                <a:gd name="T65" fmla="*/ 29 h 284"/>
                <a:gd name="T66" fmla="*/ 156 w 295"/>
                <a:gd name="T67" fmla="*/ 48 h 284"/>
                <a:gd name="T68" fmla="*/ 146 w 295"/>
                <a:gd name="T69" fmla="*/ 58 h 284"/>
                <a:gd name="T70" fmla="*/ 128 w 295"/>
                <a:gd name="T71" fmla="*/ 76 h 284"/>
                <a:gd name="T72" fmla="*/ 121 w 295"/>
                <a:gd name="T73" fmla="*/ 80 h 284"/>
                <a:gd name="T74" fmla="*/ 110 w 295"/>
                <a:gd name="T75" fmla="*/ 72 h 284"/>
                <a:gd name="T76" fmla="*/ 104 w 295"/>
                <a:gd name="T77" fmla="*/ 68 h 284"/>
                <a:gd name="T78" fmla="*/ 93 w 295"/>
                <a:gd name="T79" fmla="*/ 73 h 284"/>
                <a:gd name="T80" fmla="*/ 77 w 295"/>
                <a:gd name="T81" fmla="*/ 83 h 284"/>
                <a:gd name="T82" fmla="*/ 67 w 295"/>
                <a:gd name="T83" fmla="*/ 85 h 284"/>
                <a:gd name="T84" fmla="*/ 61 w 295"/>
                <a:gd name="T85" fmla="*/ 107 h 284"/>
                <a:gd name="T86" fmla="*/ 57 w 295"/>
                <a:gd name="T87" fmla="*/ 117 h 284"/>
                <a:gd name="T88" fmla="*/ 44 w 295"/>
                <a:gd name="T89" fmla="*/ 129 h 284"/>
                <a:gd name="T90" fmla="*/ 37 w 295"/>
                <a:gd name="T91" fmla="*/ 135 h 284"/>
                <a:gd name="T92" fmla="*/ 12 w 295"/>
                <a:gd name="T93" fmla="*/ 135 h 284"/>
                <a:gd name="T94" fmla="*/ 5 w 295"/>
                <a:gd name="T95" fmla="*/ 144 h 284"/>
                <a:gd name="T96" fmla="*/ 12 w 295"/>
                <a:gd name="T97" fmla="*/ 156 h 284"/>
                <a:gd name="T98" fmla="*/ 23 w 295"/>
                <a:gd name="T99" fmla="*/ 164 h 284"/>
                <a:gd name="T100" fmla="*/ 43 w 295"/>
                <a:gd name="T101" fmla="*/ 171 h 284"/>
                <a:gd name="T102" fmla="*/ 56 w 295"/>
                <a:gd name="T103" fmla="*/ 191 h 284"/>
                <a:gd name="T104" fmla="*/ 81 w 295"/>
                <a:gd name="T105" fmla="*/ 217 h 284"/>
                <a:gd name="T106" fmla="*/ 121 w 295"/>
                <a:gd name="T107" fmla="*/ 251 h 284"/>
                <a:gd name="T108" fmla="*/ 125 w 295"/>
                <a:gd name="T109" fmla="*/ 251 h 284"/>
                <a:gd name="T110" fmla="*/ 137 w 295"/>
                <a:gd name="T111" fmla="*/ 25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 h="284">
                  <a:moveTo>
                    <a:pt x="137" y="256"/>
                  </a:moveTo>
                  <a:lnTo>
                    <a:pt x="137" y="256"/>
                  </a:lnTo>
                  <a:lnTo>
                    <a:pt x="142" y="260"/>
                  </a:lnTo>
                  <a:lnTo>
                    <a:pt x="146" y="262"/>
                  </a:lnTo>
                  <a:lnTo>
                    <a:pt x="149" y="263"/>
                  </a:lnTo>
                  <a:lnTo>
                    <a:pt x="152" y="264"/>
                  </a:lnTo>
                  <a:lnTo>
                    <a:pt x="157" y="263"/>
                  </a:lnTo>
                  <a:lnTo>
                    <a:pt x="164" y="262"/>
                  </a:lnTo>
                  <a:lnTo>
                    <a:pt x="164" y="262"/>
                  </a:lnTo>
                  <a:lnTo>
                    <a:pt x="190" y="261"/>
                  </a:lnTo>
                  <a:lnTo>
                    <a:pt x="197" y="261"/>
                  </a:lnTo>
                  <a:lnTo>
                    <a:pt x="203" y="261"/>
                  </a:lnTo>
                  <a:lnTo>
                    <a:pt x="208" y="263"/>
                  </a:lnTo>
                  <a:lnTo>
                    <a:pt x="210" y="264"/>
                  </a:lnTo>
                  <a:lnTo>
                    <a:pt x="212" y="266"/>
                  </a:lnTo>
                  <a:lnTo>
                    <a:pt x="212" y="266"/>
                  </a:lnTo>
                  <a:lnTo>
                    <a:pt x="215" y="272"/>
                  </a:lnTo>
                  <a:lnTo>
                    <a:pt x="219" y="277"/>
                  </a:lnTo>
                  <a:lnTo>
                    <a:pt x="221" y="279"/>
                  </a:lnTo>
                  <a:lnTo>
                    <a:pt x="223" y="280"/>
                  </a:lnTo>
                  <a:lnTo>
                    <a:pt x="227" y="282"/>
                  </a:lnTo>
                  <a:lnTo>
                    <a:pt x="232" y="283"/>
                  </a:lnTo>
                  <a:lnTo>
                    <a:pt x="232" y="283"/>
                  </a:lnTo>
                  <a:lnTo>
                    <a:pt x="241" y="284"/>
                  </a:lnTo>
                  <a:lnTo>
                    <a:pt x="245" y="283"/>
                  </a:lnTo>
                  <a:lnTo>
                    <a:pt x="247" y="282"/>
                  </a:lnTo>
                  <a:lnTo>
                    <a:pt x="247" y="281"/>
                  </a:lnTo>
                  <a:lnTo>
                    <a:pt x="249" y="276"/>
                  </a:lnTo>
                  <a:lnTo>
                    <a:pt x="249" y="276"/>
                  </a:lnTo>
                  <a:lnTo>
                    <a:pt x="251" y="273"/>
                  </a:lnTo>
                  <a:lnTo>
                    <a:pt x="253" y="271"/>
                  </a:lnTo>
                  <a:lnTo>
                    <a:pt x="256" y="269"/>
                  </a:lnTo>
                  <a:lnTo>
                    <a:pt x="260" y="267"/>
                  </a:lnTo>
                  <a:lnTo>
                    <a:pt x="260" y="267"/>
                  </a:lnTo>
                  <a:lnTo>
                    <a:pt x="260" y="261"/>
                  </a:lnTo>
                  <a:lnTo>
                    <a:pt x="260" y="258"/>
                  </a:lnTo>
                  <a:lnTo>
                    <a:pt x="258" y="255"/>
                  </a:lnTo>
                  <a:lnTo>
                    <a:pt x="258" y="255"/>
                  </a:lnTo>
                  <a:lnTo>
                    <a:pt x="255" y="250"/>
                  </a:lnTo>
                  <a:lnTo>
                    <a:pt x="253" y="246"/>
                  </a:lnTo>
                  <a:lnTo>
                    <a:pt x="253" y="242"/>
                  </a:lnTo>
                  <a:lnTo>
                    <a:pt x="256" y="237"/>
                  </a:lnTo>
                  <a:lnTo>
                    <a:pt x="256" y="237"/>
                  </a:lnTo>
                  <a:lnTo>
                    <a:pt x="259" y="231"/>
                  </a:lnTo>
                  <a:lnTo>
                    <a:pt x="262" y="226"/>
                  </a:lnTo>
                  <a:lnTo>
                    <a:pt x="263" y="223"/>
                  </a:lnTo>
                  <a:lnTo>
                    <a:pt x="263" y="220"/>
                  </a:lnTo>
                  <a:lnTo>
                    <a:pt x="261" y="211"/>
                  </a:lnTo>
                  <a:lnTo>
                    <a:pt x="261" y="211"/>
                  </a:lnTo>
                  <a:lnTo>
                    <a:pt x="259" y="206"/>
                  </a:lnTo>
                  <a:lnTo>
                    <a:pt x="258" y="202"/>
                  </a:lnTo>
                  <a:lnTo>
                    <a:pt x="258" y="198"/>
                  </a:lnTo>
                  <a:lnTo>
                    <a:pt x="259" y="193"/>
                  </a:lnTo>
                  <a:lnTo>
                    <a:pt x="261" y="186"/>
                  </a:lnTo>
                  <a:lnTo>
                    <a:pt x="265" y="179"/>
                  </a:lnTo>
                  <a:lnTo>
                    <a:pt x="265" y="179"/>
                  </a:lnTo>
                  <a:lnTo>
                    <a:pt x="272" y="172"/>
                  </a:lnTo>
                  <a:lnTo>
                    <a:pt x="277" y="164"/>
                  </a:lnTo>
                  <a:lnTo>
                    <a:pt x="279" y="159"/>
                  </a:lnTo>
                  <a:lnTo>
                    <a:pt x="280" y="154"/>
                  </a:lnTo>
                  <a:lnTo>
                    <a:pt x="280" y="149"/>
                  </a:lnTo>
                  <a:lnTo>
                    <a:pt x="279" y="143"/>
                  </a:lnTo>
                  <a:lnTo>
                    <a:pt x="279" y="143"/>
                  </a:lnTo>
                  <a:lnTo>
                    <a:pt x="275" y="132"/>
                  </a:lnTo>
                  <a:lnTo>
                    <a:pt x="270" y="121"/>
                  </a:lnTo>
                  <a:lnTo>
                    <a:pt x="268" y="117"/>
                  </a:lnTo>
                  <a:lnTo>
                    <a:pt x="268" y="113"/>
                  </a:lnTo>
                  <a:lnTo>
                    <a:pt x="268" y="109"/>
                  </a:lnTo>
                  <a:lnTo>
                    <a:pt x="270" y="105"/>
                  </a:lnTo>
                  <a:lnTo>
                    <a:pt x="270" y="105"/>
                  </a:lnTo>
                  <a:lnTo>
                    <a:pt x="275" y="98"/>
                  </a:lnTo>
                  <a:lnTo>
                    <a:pt x="277" y="90"/>
                  </a:lnTo>
                  <a:lnTo>
                    <a:pt x="280" y="75"/>
                  </a:lnTo>
                  <a:lnTo>
                    <a:pt x="280" y="75"/>
                  </a:lnTo>
                  <a:lnTo>
                    <a:pt x="281" y="71"/>
                  </a:lnTo>
                  <a:lnTo>
                    <a:pt x="283" y="68"/>
                  </a:lnTo>
                  <a:lnTo>
                    <a:pt x="287" y="63"/>
                  </a:lnTo>
                  <a:lnTo>
                    <a:pt x="289" y="60"/>
                  </a:lnTo>
                  <a:lnTo>
                    <a:pt x="291" y="56"/>
                  </a:lnTo>
                  <a:lnTo>
                    <a:pt x="292" y="52"/>
                  </a:lnTo>
                  <a:lnTo>
                    <a:pt x="292" y="46"/>
                  </a:lnTo>
                  <a:lnTo>
                    <a:pt x="292" y="46"/>
                  </a:lnTo>
                  <a:lnTo>
                    <a:pt x="292" y="40"/>
                  </a:lnTo>
                  <a:lnTo>
                    <a:pt x="290" y="36"/>
                  </a:lnTo>
                  <a:lnTo>
                    <a:pt x="287" y="29"/>
                  </a:lnTo>
                  <a:lnTo>
                    <a:pt x="286" y="26"/>
                  </a:lnTo>
                  <a:lnTo>
                    <a:pt x="285" y="23"/>
                  </a:lnTo>
                  <a:lnTo>
                    <a:pt x="285" y="19"/>
                  </a:lnTo>
                  <a:lnTo>
                    <a:pt x="286" y="15"/>
                  </a:lnTo>
                  <a:lnTo>
                    <a:pt x="286" y="15"/>
                  </a:lnTo>
                  <a:lnTo>
                    <a:pt x="289" y="10"/>
                  </a:lnTo>
                  <a:lnTo>
                    <a:pt x="291" y="6"/>
                  </a:lnTo>
                  <a:lnTo>
                    <a:pt x="295" y="0"/>
                  </a:lnTo>
                  <a:lnTo>
                    <a:pt x="295" y="0"/>
                  </a:lnTo>
                  <a:lnTo>
                    <a:pt x="287" y="1"/>
                  </a:lnTo>
                  <a:lnTo>
                    <a:pt x="280" y="3"/>
                  </a:lnTo>
                  <a:lnTo>
                    <a:pt x="275" y="5"/>
                  </a:lnTo>
                  <a:lnTo>
                    <a:pt x="268" y="7"/>
                  </a:lnTo>
                  <a:lnTo>
                    <a:pt x="268" y="7"/>
                  </a:lnTo>
                  <a:lnTo>
                    <a:pt x="263" y="7"/>
                  </a:lnTo>
                  <a:lnTo>
                    <a:pt x="260" y="8"/>
                  </a:lnTo>
                  <a:lnTo>
                    <a:pt x="249" y="15"/>
                  </a:lnTo>
                  <a:lnTo>
                    <a:pt x="249" y="15"/>
                  </a:lnTo>
                  <a:lnTo>
                    <a:pt x="242" y="18"/>
                  </a:lnTo>
                  <a:lnTo>
                    <a:pt x="236" y="20"/>
                  </a:lnTo>
                  <a:lnTo>
                    <a:pt x="223" y="19"/>
                  </a:lnTo>
                  <a:lnTo>
                    <a:pt x="223" y="19"/>
                  </a:lnTo>
                  <a:lnTo>
                    <a:pt x="220" y="20"/>
                  </a:lnTo>
                  <a:lnTo>
                    <a:pt x="216" y="21"/>
                  </a:lnTo>
                  <a:lnTo>
                    <a:pt x="211" y="25"/>
                  </a:lnTo>
                  <a:lnTo>
                    <a:pt x="207" y="29"/>
                  </a:lnTo>
                  <a:lnTo>
                    <a:pt x="204" y="31"/>
                  </a:lnTo>
                  <a:lnTo>
                    <a:pt x="202" y="31"/>
                  </a:lnTo>
                  <a:lnTo>
                    <a:pt x="202" y="31"/>
                  </a:lnTo>
                  <a:lnTo>
                    <a:pt x="198" y="31"/>
                  </a:lnTo>
                  <a:lnTo>
                    <a:pt x="197" y="30"/>
                  </a:lnTo>
                  <a:lnTo>
                    <a:pt x="197" y="29"/>
                  </a:lnTo>
                  <a:lnTo>
                    <a:pt x="197" y="25"/>
                  </a:lnTo>
                  <a:lnTo>
                    <a:pt x="196" y="19"/>
                  </a:lnTo>
                  <a:lnTo>
                    <a:pt x="196" y="19"/>
                  </a:lnTo>
                  <a:lnTo>
                    <a:pt x="195" y="16"/>
                  </a:lnTo>
                  <a:lnTo>
                    <a:pt x="194" y="14"/>
                  </a:lnTo>
                  <a:lnTo>
                    <a:pt x="193" y="13"/>
                  </a:lnTo>
                  <a:lnTo>
                    <a:pt x="191" y="13"/>
                  </a:lnTo>
                  <a:lnTo>
                    <a:pt x="186" y="13"/>
                  </a:lnTo>
                  <a:lnTo>
                    <a:pt x="179" y="13"/>
                  </a:lnTo>
                  <a:lnTo>
                    <a:pt x="179" y="13"/>
                  </a:lnTo>
                  <a:lnTo>
                    <a:pt x="176" y="14"/>
                  </a:lnTo>
                  <a:lnTo>
                    <a:pt x="173" y="16"/>
                  </a:lnTo>
                  <a:lnTo>
                    <a:pt x="170" y="18"/>
                  </a:lnTo>
                  <a:lnTo>
                    <a:pt x="168" y="22"/>
                  </a:lnTo>
                  <a:lnTo>
                    <a:pt x="165" y="29"/>
                  </a:lnTo>
                  <a:lnTo>
                    <a:pt x="162" y="35"/>
                  </a:lnTo>
                  <a:lnTo>
                    <a:pt x="162" y="35"/>
                  </a:lnTo>
                  <a:lnTo>
                    <a:pt x="159" y="41"/>
                  </a:lnTo>
                  <a:lnTo>
                    <a:pt x="156" y="48"/>
                  </a:lnTo>
                  <a:lnTo>
                    <a:pt x="151" y="54"/>
                  </a:lnTo>
                  <a:lnTo>
                    <a:pt x="149" y="56"/>
                  </a:lnTo>
                  <a:lnTo>
                    <a:pt x="146" y="58"/>
                  </a:lnTo>
                  <a:lnTo>
                    <a:pt x="146" y="58"/>
                  </a:lnTo>
                  <a:lnTo>
                    <a:pt x="143" y="59"/>
                  </a:lnTo>
                  <a:lnTo>
                    <a:pt x="141" y="60"/>
                  </a:lnTo>
                  <a:lnTo>
                    <a:pt x="136" y="65"/>
                  </a:lnTo>
                  <a:lnTo>
                    <a:pt x="128" y="76"/>
                  </a:lnTo>
                  <a:lnTo>
                    <a:pt x="128" y="76"/>
                  </a:lnTo>
                  <a:lnTo>
                    <a:pt x="126" y="79"/>
                  </a:lnTo>
                  <a:lnTo>
                    <a:pt x="123" y="80"/>
                  </a:lnTo>
                  <a:lnTo>
                    <a:pt x="121" y="80"/>
                  </a:lnTo>
                  <a:lnTo>
                    <a:pt x="118" y="80"/>
                  </a:lnTo>
                  <a:lnTo>
                    <a:pt x="116" y="79"/>
                  </a:lnTo>
                  <a:lnTo>
                    <a:pt x="114" y="77"/>
                  </a:lnTo>
                  <a:lnTo>
                    <a:pt x="110" y="72"/>
                  </a:lnTo>
                  <a:lnTo>
                    <a:pt x="110" y="72"/>
                  </a:lnTo>
                  <a:lnTo>
                    <a:pt x="108" y="70"/>
                  </a:lnTo>
                  <a:lnTo>
                    <a:pt x="106" y="69"/>
                  </a:lnTo>
                  <a:lnTo>
                    <a:pt x="104" y="68"/>
                  </a:lnTo>
                  <a:lnTo>
                    <a:pt x="102" y="68"/>
                  </a:lnTo>
                  <a:lnTo>
                    <a:pt x="96" y="70"/>
                  </a:lnTo>
                  <a:lnTo>
                    <a:pt x="93" y="73"/>
                  </a:lnTo>
                  <a:lnTo>
                    <a:pt x="93" y="73"/>
                  </a:lnTo>
                  <a:lnTo>
                    <a:pt x="90" y="76"/>
                  </a:lnTo>
                  <a:lnTo>
                    <a:pt x="86" y="80"/>
                  </a:lnTo>
                  <a:lnTo>
                    <a:pt x="80" y="83"/>
                  </a:lnTo>
                  <a:lnTo>
                    <a:pt x="77" y="83"/>
                  </a:lnTo>
                  <a:lnTo>
                    <a:pt x="73" y="84"/>
                  </a:lnTo>
                  <a:lnTo>
                    <a:pt x="73" y="84"/>
                  </a:lnTo>
                  <a:lnTo>
                    <a:pt x="69" y="84"/>
                  </a:lnTo>
                  <a:lnTo>
                    <a:pt x="67" y="85"/>
                  </a:lnTo>
                  <a:lnTo>
                    <a:pt x="65" y="87"/>
                  </a:lnTo>
                  <a:lnTo>
                    <a:pt x="63" y="90"/>
                  </a:lnTo>
                  <a:lnTo>
                    <a:pt x="61" y="97"/>
                  </a:lnTo>
                  <a:lnTo>
                    <a:pt x="61" y="107"/>
                  </a:lnTo>
                  <a:lnTo>
                    <a:pt x="61" y="107"/>
                  </a:lnTo>
                  <a:lnTo>
                    <a:pt x="60" y="112"/>
                  </a:lnTo>
                  <a:lnTo>
                    <a:pt x="59" y="115"/>
                  </a:lnTo>
                  <a:lnTo>
                    <a:pt x="57" y="117"/>
                  </a:lnTo>
                  <a:lnTo>
                    <a:pt x="54" y="119"/>
                  </a:lnTo>
                  <a:lnTo>
                    <a:pt x="49" y="123"/>
                  </a:lnTo>
                  <a:lnTo>
                    <a:pt x="46" y="125"/>
                  </a:lnTo>
                  <a:lnTo>
                    <a:pt x="44" y="129"/>
                  </a:lnTo>
                  <a:lnTo>
                    <a:pt x="44" y="129"/>
                  </a:lnTo>
                  <a:lnTo>
                    <a:pt x="41" y="133"/>
                  </a:lnTo>
                  <a:lnTo>
                    <a:pt x="39" y="135"/>
                  </a:lnTo>
                  <a:lnTo>
                    <a:pt x="37" y="135"/>
                  </a:lnTo>
                  <a:lnTo>
                    <a:pt x="32" y="135"/>
                  </a:lnTo>
                  <a:lnTo>
                    <a:pt x="25" y="135"/>
                  </a:lnTo>
                  <a:lnTo>
                    <a:pt x="25" y="135"/>
                  </a:lnTo>
                  <a:lnTo>
                    <a:pt x="12" y="135"/>
                  </a:lnTo>
                  <a:lnTo>
                    <a:pt x="0" y="136"/>
                  </a:lnTo>
                  <a:lnTo>
                    <a:pt x="0" y="136"/>
                  </a:lnTo>
                  <a:lnTo>
                    <a:pt x="1" y="140"/>
                  </a:lnTo>
                  <a:lnTo>
                    <a:pt x="5" y="144"/>
                  </a:lnTo>
                  <a:lnTo>
                    <a:pt x="5" y="144"/>
                  </a:lnTo>
                  <a:lnTo>
                    <a:pt x="8" y="147"/>
                  </a:lnTo>
                  <a:lnTo>
                    <a:pt x="10" y="150"/>
                  </a:lnTo>
                  <a:lnTo>
                    <a:pt x="12" y="156"/>
                  </a:lnTo>
                  <a:lnTo>
                    <a:pt x="14" y="159"/>
                  </a:lnTo>
                  <a:lnTo>
                    <a:pt x="16" y="161"/>
                  </a:lnTo>
                  <a:lnTo>
                    <a:pt x="19" y="162"/>
                  </a:lnTo>
                  <a:lnTo>
                    <a:pt x="23" y="164"/>
                  </a:lnTo>
                  <a:lnTo>
                    <a:pt x="23" y="164"/>
                  </a:lnTo>
                  <a:lnTo>
                    <a:pt x="33" y="166"/>
                  </a:lnTo>
                  <a:lnTo>
                    <a:pt x="40" y="169"/>
                  </a:lnTo>
                  <a:lnTo>
                    <a:pt x="43" y="171"/>
                  </a:lnTo>
                  <a:lnTo>
                    <a:pt x="46" y="174"/>
                  </a:lnTo>
                  <a:lnTo>
                    <a:pt x="51" y="182"/>
                  </a:lnTo>
                  <a:lnTo>
                    <a:pt x="51" y="182"/>
                  </a:lnTo>
                  <a:lnTo>
                    <a:pt x="56" y="191"/>
                  </a:lnTo>
                  <a:lnTo>
                    <a:pt x="64" y="201"/>
                  </a:lnTo>
                  <a:lnTo>
                    <a:pt x="72" y="209"/>
                  </a:lnTo>
                  <a:lnTo>
                    <a:pt x="81" y="217"/>
                  </a:lnTo>
                  <a:lnTo>
                    <a:pt x="81" y="217"/>
                  </a:lnTo>
                  <a:lnTo>
                    <a:pt x="105" y="234"/>
                  </a:lnTo>
                  <a:lnTo>
                    <a:pt x="116" y="243"/>
                  </a:lnTo>
                  <a:lnTo>
                    <a:pt x="119" y="247"/>
                  </a:lnTo>
                  <a:lnTo>
                    <a:pt x="121" y="251"/>
                  </a:lnTo>
                  <a:lnTo>
                    <a:pt x="121" y="251"/>
                  </a:lnTo>
                  <a:lnTo>
                    <a:pt x="121" y="251"/>
                  </a:lnTo>
                  <a:lnTo>
                    <a:pt x="121" y="251"/>
                  </a:lnTo>
                  <a:lnTo>
                    <a:pt x="125" y="251"/>
                  </a:lnTo>
                  <a:lnTo>
                    <a:pt x="129" y="252"/>
                  </a:lnTo>
                  <a:lnTo>
                    <a:pt x="133" y="253"/>
                  </a:lnTo>
                  <a:lnTo>
                    <a:pt x="137" y="256"/>
                  </a:lnTo>
                  <a:lnTo>
                    <a:pt x="137" y="25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4" name="Freeform 40">
              <a:extLst>
                <a:ext uri="{FF2B5EF4-FFF2-40B4-BE49-F238E27FC236}">
                  <a16:creationId xmlns:a16="http://schemas.microsoft.com/office/drawing/2014/main" id="{C98B8170-9121-44CF-BC50-A8DCD5029C6C}"/>
                </a:ext>
              </a:extLst>
            </p:cNvPr>
            <p:cNvSpPr>
              <a:spLocks/>
            </p:cNvSpPr>
            <p:nvPr/>
          </p:nvSpPr>
          <p:spPr bwMode="auto">
            <a:xfrm>
              <a:off x="2956566" y="4375467"/>
              <a:ext cx="89494" cy="91572"/>
            </a:xfrm>
            <a:custGeom>
              <a:avLst/>
              <a:gdLst>
                <a:gd name="T0" fmla="*/ 198 w 207"/>
                <a:gd name="T1" fmla="*/ 165 h 193"/>
                <a:gd name="T2" fmla="*/ 202 w 207"/>
                <a:gd name="T3" fmla="*/ 158 h 193"/>
                <a:gd name="T4" fmla="*/ 205 w 207"/>
                <a:gd name="T5" fmla="*/ 149 h 193"/>
                <a:gd name="T6" fmla="*/ 198 w 207"/>
                <a:gd name="T7" fmla="*/ 146 h 193"/>
                <a:gd name="T8" fmla="*/ 193 w 207"/>
                <a:gd name="T9" fmla="*/ 144 h 193"/>
                <a:gd name="T10" fmla="*/ 191 w 207"/>
                <a:gd name="T11" fmla="*/ 133 h 193"/>
                <a:gd name="T12" fmla="*/ 191 w 207"/>
                <a:gd name="T13" fmla="*/ 123 h 193"/>
                <a:gd name="T14" fmla="*/ 198 w 207"/>
                <a:gd name="T15" fmla="*/ 106 h 193"/>
                <a:gd name="T16" fmla="*/ 203 w 207"/>
                <a:gd name="T17" fmla="*/ 99 h 193"/>
                <a:gd name="T18" fmla="*/ 203 w 207"/>
                <a:gd name="T19" fmla="*/ 89 h 193"/>
                <a:gd name="T20" fmla="*/ 181 w 207"/>
                <a:gd name="T21" fmla="*/ 68 h 193"/>
                <a:gd name="T22" fmla="*/ 168 w 207"/>
                <a:gd name="T23" fmla="*/ 56 h 193"/>
                <a:gd name="T24" fmla="*/ 165 w 207"/>
                <a:gd name="T25" fmla="*/ 46 h 193"/>
                <a:gd name="T26" fmla="*/ 161 w 207"/>
                <a:gd name="T27" fmla="*/ 37 h 193"/>
                <a:gd name="T28" fmla="*/ 151 w 207"/>
                <a:gd name="T29" fmla="*/ 28 h 193"/>
                <a:gd name="T30" fmla="*/ 145 w 207"/>
                <a:gd name="T31" fmla="*/ 16 h 193"/>
                <a:gd name="T32" fmla="*/ 138 w 207"/>
                <a:gd name="T33" fmla="*/ 20 h 193"/>
                <a:gd name="T34" fmla="*/ 134 w 207"/>
                <a:gd name="T35" fmla="*/ 25 h 193"/>
                <a:gd name="T36" fmla="*/ 130 w 207"/>
                <a:gd name="T37" fmla="*/ 32 h 193"/>
                <a:gd name="T38" fmla="*/ 117 w 207"/>
                <a:gd name="T39" fmla="*/ 32 h 193"/>
                <a:gd name="T40" fmla="*/ 106 w 207"/>
                <a:gd name="T41" fmla="*/ 28 h 193"/>
                <a:gd name="T42" fmla="*/ 97 w 207"/>
                <a:gd name="T43" fmla="*/ 15 h 193"/>
                <a:gd name="T44" fmla="*/ 93 w 207"/>
                <a:gd name="T45" fmla="*/ 12 h 193"/>
                <a:gd name="T46" fmla="*/ 75 w 207"/>
                <a:gd name="T47" fmla="*/ 10 h 193"/>
                <a:gd name="T48" fmla="*/ 42 w 207"/>
                <a:gd name="T49" fmla="*/ 12 h 193"/>
                <a:gd name="T50" fmla="*/ 31 w 207"/>
                <a:gd name="T51" fmla="*/ 11 h 193"/>
                <a:gd name="T52" fmla="*/ 22 w 207"/>
                <a:gd name="T53" fmla="*/ 5 h 193"/>
                <a:gd name="T54" fmla="*/ 10 w 207"/>
                <a:gd name="T55" fmla="*/ 0 h 193"/>
                <a:gd name="T56" fmla="*/ 6 w 207"/>
                <a:gd name="T57" fmla="*/ 7 h 193"/>
                <a:gd name="T58" fmla="*/ 6 w 207"/>
                <a:gd name="T59" fmla="*/ 23 h 193"/>
                <a:gd name="T60" fmla="*/ 12 w 207"/>
                <a:gd name="T61" fmla="*/ 31 h 193"/>
                <a:gd name="T62" fmla="*/ 12 w 207"/>
                <a:gd name="T63" fmla="*/ 38 h 193"/>
                <a:gd name="T64" fmla="*/ 6 w 207"/>
                <a:gd name="T65" fmla="*/ 43 h 193"/>
                <a:gd name="T66" fmla="*/ 0 w 207"/>
                <a:gd name="T67" fmla="*/ 52 h 193"/>
                <a:gd name="T68" fmla="*/ 1 w 207"/>
                <a:gd name="T69" fmla="*/ 64 h 193"/>
                <a:gd name="T70" fmla="*/ 7 w 207"/>
                <a:gd name="T71" fmla="*/ 72 h 193"/>
                <a:gd name="T72" fmla="*/ 22 w 207"/>
                <a:gd name="T73" fmla="*/ 82 h 193"/>
                <a:gd name="T74" fmla="*/ 34 w 207"/>
                <a:gd name="T75" fmla="*/ 91 h 193"/>
                <a:gd name="T76" fmla="*/ 39 w 207"/>
                <a:gd name="T77" fmla="*/ 98 h 193"/>
                <a:gd name="T78" fmla="*/ 51 w 207"/>
                <a:gd name="T79" fmla="*/ 103 h 193"/>
                <a:gd name="T80" fmla="*/ 61 w 207"/>
                <a:gd name="T81" fmla="*/ 98 h 193"/>
                <a:gd name="T82" fmla="*/ 72 w 207"/>
                <a:gd name="T83" fmla="*/ 84 h 193"/>
                <a:gd name="T84" fmla="*/ 78 w 207"/>
                <a:gd name="T85" fmla="*/ 85 h 193"/>
                <a:gd name="T86" fmla="*/ 80 w 207"/>
                <a:gd name="T87" fmla="*/ 96 h 193"/>
                <a:gd name="T88" fmla="*/ 84 w 207"/>
                <a:gd name="T89" fmla="*/ 106 h 193"/>
                <a:gd name="T90" fmla="*/ 97 w 207"/>
                <a:gd name="T91" fmla="*/ 110 h 193"/>
                <a:gd name="T92" fmla="*/ 121 w 207"/>
                <a:gd name="T93" fmla="*/ 116 h 193"/>
                <a:gd name="T94" fmla="*/ 136 w 207"/>
                <a:gd name="T95" fmla="*/ 124 h 193"/>
                <a:gd name="T96" fmla="*/ 143 w 207"/>
                <a:gd name="T97" fmla="*/ 133 h 193"/>
                <a:gd name="T98" fmla="*/ 149 w 207"/>
                <a:gd name="T99" fmla="*/ 144 h 193"/>
                <a:gd name="T100" fmla="*/ 149 w 207"/>
                <a:gd name="T101" fmla="*/ 151 h 193"/>
                <a:gd name="T102" fmla="*/ 144 w 207"/>
                <a:gd name="T103" fmla="*/ 169 h 193"/>
                <a:gd name="T104" fmla="*/ 152 w 207"/>
                <a:gd name="T105" fmla="*/ 178 h 193"/>
                <a:gd name="T106" fmla="*/ 173 w 207"/>
                <a:gd name="T107" fmla="*/ 189 h 193"/>
                <a:gd name="T108" fmla="*/ 189 w 207"/>
                <a:gd name="T109" fmla="*/ 193 h 193"/>
                <a:gd name="T110" fmla="*/ 195 w 207"/>
                <a:gd name="T111" fmla="*/ 186 h 193"/>
                <a:gd name="T112" fmla="*/ 197 w 207"/>
                <a:gd name="T113" fmla="*/ 1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93">
                  <a:moveTo>
                    <a:pt x="197" y="173"/>
                  </a:moveTo>
                  <a:lnTo>
                    <a:pt x="197" y="173"/>
                  </a:lnTo>
                  <a:lnTo>
                    <a:pt x="198" y="165"/>
                  </a:lnTo>
                  <a:lnTo>
                    <a:pt x="199" y="162"/>
                  </a:lnTo>
                  <a:lnTo>
                    <a:pt x="202" y="158"/>
                  </a:lnTo>
                  <a:lnTo>
                    <a:pt x="202" y="158"/>
                  </a:lnTo>
                  <a:lnTo>
                    <a:pt x="204" y="154"/>
                  </a:lnTo>
                  <a:lnTo>
                    <a:pt x="206" y="151"/>
                  </a:lnTo>
                  <a:lnTo>
                    <a:pt x="205" y="149"/>
                  </a:lnTo>
                  <a:lnTo>
                    <a:pt x="204" y="148"/>
                  </a:lnTo>
                  <a:lnTo>
                    <a:pt x="202" y="147"/>
                  </a:lnTo>
                  <a:lnTo>
                    <a:pt x="198" y="146"/>
                  </a:lnTo>
                  <a:lnTo>
                    <a:pt x="198" y="146"/>
                  </a:lnTo>
                  <a:lnTo>
                    <a:pt x="195" y="145"/>
                  </a:lnTo>
                  <a:lnTo>
                    <a:pt x="193" y="144"/>
                  </a:lnTo>
                  <a:lnTo>
                    <a:pt x="191" y="142"/>
                  </a:lnTo>
                  <a:lnTo>
                    <a:pt x="191" y="139"/>
                  </a:lnTo>
                  <a:lnTo>
                    <a:pt x="191" y="133"/>
                  </a:lnTo>
                  <a:lnTo>
                    <a:pt x="191" y="128"/>
                  </a:lnTo>
                  <a:lnTo>
                    <a:pt x="191" y="128"/>
                  </a:lnTo>
                  <a:lnTo>
                    <a:pt x="191" y="123"/>
                  </a:lnTo>
                  <a:lnTo>
                    <a:pt x="192" y="117"/>
                  </a:lnTo>
                  <a:lnTo>
                    <a:pt x="194" y="111"/>
                  </a:lnTo>
                  <a:lnTo>
                    <a:pt x="198" y="106"/>
                  </a:lnTo>
                  <a:lnTo>
                    <a:pt x="198" y="106"/>
                  </a:lnTo>
                  <a:lnTo>
                    <a:pt x="200" y="103"/>
                  </a:lnTo>
                  <a:lnTo>
                    <a:pt x="203" y="99"/>
                  </a:lnTo>
                  <a:lnTo>
                    <a:pt x="207" y="90"/>
                  </a:lnTo>
                  <a:lnTo>
                    <a:pt x="207" y="90"/>
                  </a:lnTo>
                  <a:lnTo>
                    <a:pt x="203" y="89"/>
                  </a:lnTo>
                  <a:lnTo>
                    <a:pt x="199" y="86"/>
                  </a:lnTo>
                  <a:lnTo>
                    <a:pt x="190" y="78"/>
                  </a:lnTo>
                  <a:lnTo>
                    <a:pt x="181" y="68"/>
                  </a:lnTo>
                  <a:lnTo>
                    <a:pt x="171" y="59"/>
                  </a:lnTo>
                  <a:lnTo>
                    <a:pt x="171" y="59"/>
                  </a:lnTo>
                  <a:lnTo>
                    <a:pt x="168" y="56"/>
                  </a:lnTo>
                  <a:lnTo>
                    <a:pt x="166" y="53"/>
                  </a:lnTo>
                  <a:lnTo>
                    <a:pt x="165" y="50"/>
                  </a:lnTo>
                  <a:lnTo>
                    <a:pt x="165" y="46"/>
                  </a:lnTo>
                  <a:lnTo>
                    <a:pt x="165" y="44"/>
                  </a:lnTo>
                  <a:lnTo>
                    <a:pt x="164" y="40"/>
                  </a:lnTo>
                  <a:lnTo>
                    <a:pt x="161" y="37"/>
                  </a:lnTo>
                  <a:lnTo>
                    <a:pt x="157" y="32"/>
                  </a:lnTo>
                  <a:lnTo>
                    <a:pt x="157" y="32"/>
                  </a:lnTo>
                  <a:lnTo>
                    <a:pt x="151" y="28"/>
                  </a:lnTo>
                  <a:lnTo>
                    <a:pt x="148" y="23"/>
                  </a:lnTo>
                  <a:lnTo>
                    <a:pt x="146" y="20"/>
                  </a:lnTo>
                  <a:lnTo>
                    <a:pt x="145" y="16"/>
                  </a:lnTo>
                  <a:lnTo>
                    <a:pt x="145" y="16"/>
                  </a:lnTo>
                  <a:lnTo>
                    <a:pt x="141" y="18"/>
                  </a:lnTo>
                  <a:lnTo>
                    <a:pt x="138" y="20"/>
                  </a:lnTo>
                  <a:lnTo>
                    <a:pt x="136" y="22"/>
                  </a:lnTo>
                  <a:lnTo>
                    <a:pt x="134" y="25"/>
                  </a:lnTo>
                  <a:lnTo>
                    <a:pt x="134" y="25"/>
                  </a:lnTo>
                  <a:lnTo>
                    <a:pt x="132" y="30"/>
                  </a:lnTo>
                  <a:lnTo>
                    <a:pt x="132" y="31"/>
                  </a:lnTo>
                  <a:lnTo>
                    <a:pt x="130" y="32"/>
                  </a:lnTo>
                  <a:lnTo>
                    <a:pt x="126" y="33"/>
                  </a:lnTo>
                  <a:lnTo>
                    <a:pt x="117" y="32"/>
                  </a:lnTo>
                  <a:lnTo>
                    <a:pt x="117" y="32"/>
                  </a:lnTo>
                  <a:lnTo>
                    <a:pt x="112" y="31"/>
                  </a:lnTo>
                  <a:lnTo>
                    <a:pt x="108" y="29"/>
                  </a:lnTo>
                  <a:lnTo>
                    <a:pt x="106" y="28"/>
                  </a:lnTo>
                  <a:lnTo>
                    <a:pt x="104" y="26"/>
                  </a:lnTo>
                  <a:lnTo>
                    <a:pt x="100" y="21"/>
                  </a:lnTo>
                  <a:lnTo>
                    <a:pt x="97" y="15"/>
                  </a:lnTo>
                  <a:lnTo>
                    <a:pt x="97" y="15"/>
                  </a:lnTo>
                  <a:lnTo>
                    <a:pt x="95" y="13"/>
                  </a:lnTo>
                  <a:lnTo>
                    <a:pt x="93" y="12"/>
                  </a:lnTo>
                  <a:lnTo>
                    <a:pt x="88" y="10"/>
                  </a:lnTo>
                  <a:lnTo>
                    <a:pt x="82" y="10"/>
                  </a:lnTo>
                  <a:lnTo>
                    <a:pt x="75" y="10"/>
                  </a:lnTo>
                  <a:lnTo>
                    <a:pt x="49" y="11"/>
                  </a:lnTo>
                  <a:lnTo>
                    <a:pt x="49" y="11"/>
                  </a:lnTo>
                  <a:lnTo>
                    <a:pt x="42" y="12"/>
                  </a:lnTo>
                  <a:lnTo>
                    <a:pt x="37" y="13"/>
                  </a:lnTo>
                  <a:lnTo>
                    <a:pt x="34" y="12"/>
                  </a:lnTo>
                  <a:lnTo>
                    <a:pt x="31" y="11"/>
                  </a:lnTo>
                  <a:lnTo>
                    <a:pt x="27" y="9"/>
                  </a:lnTo>
                  <a:lnTo>
                    <a:pt x="22" y="5"/>
                  </a:lnTo>
                  <a:lnTo>
                    <a:pt x="22" y="5"/>
                  </a:lnTo>
                  <a:lnTo>
                    <a:pt x="18" y="2"/>
                  </a:lnTo>
                  <a:lnTo>
                    <a:pt x="14" y="1"/>
                  </a:lnTo>
                  <a:lnTo>
                    <a:pt x="10" y="0"/>
                  </a:lnTo>
                  <a:lnTo>
                    <a:pt x="6" y="0"/>
                  </a:lnTo>
                  <a:lnTo>
                    <a:pt x="6" y="0"/>
                  </a:lnTo>
                  <a:lnTo>
                    <a:pt x="6" y="7"/>
                  </a:lnTo>
                  <a:lnTo>
                    <a:pt x="5" y="13"/>
                  </a:lnTo>
                  <a:lnTo>
                    <a:pt x="5" y="20"/>
                  </a:lnTo>
                  <a:lnTo>
                    <a:pt x="6" y="23"/>
                  </a:lnTo>
                  <a:lnTo>
                    <a:pt x="8" y="26"/>
                  </a:lnTo>
                  <a:lnTo>
                    <a:pt x="8" y="26"/>
                  </a:lnTo>
                  <a:lnTo>
                    <a:pt x="12" y="31"/>
                  </a:lnTo>
                  <a:lnTo>
                    <a:pt x="12" y="33"/>
                  </a:lnTo>
                  <a:lnTo>
                    <a:pt x="12" y="35"/>
                  </a:lnTo>
                  <a:lnTo>
                    <a:pt x="12" y="38"/>
                  </a:lnTo>
                  <a:lnTo>
                    <a:pt x="10" y="40"/>
                  </a:lnTo>
                  <a:lnTo>
                    <a:pt x="6" y="43"/>
                  </a:lnTo>
                  <a:lnTo>
                    <a:pt x="6" y="43"/>
                  </a:lnTo>
                  <a:lnTo>
                    <a:pt x="3" y="45"/>
                  </a:lnTo>
                  <a:lnTo>
                    <a:pt x="1" y="48"/>
                  </a:lnTo>
                  <a:lnTo>
                    <a:pt x="0" y="52"/>
                  </a:lnTo>
                  <a:lnTo>
                    <a:pt x="0" y="56"/>
                  </a:lnTo>
                  <a:lnTo>
                    <a:pt x="0" y="60"/>
                  </a:lnTo>
                  <a:lnTo>
                    <a:pt x="1" y="64"/>
                  </a:lnTo>
                  <a:lnTo>
                    <a:pt x="4" y="68"/>
                  </a:lnTo>
                  <a:lnTo>
                    <a:pt x="7" y="72"/>
                  </a:lnTo>
                  <a:lnTo>
                    <a:pt x="7" y="72"/>
                  </a:lnTo>
                  <a:lnTo>
                    <a:pt x="11" y="75"/>
                  </a:lnTo>
                  <a:lnTo>
                    <a:pt x="15" y="78"/>
                  </a:lnTo>
                  <a:lnTo>
                    <a:pt x="22" y="82"/>
                  </a:lnTo>
                  <a:lnTo>
                    <a:pt x="29" y="85"/>
                  </a:lnTo>
                  <a:lnTo>
                    <a:pt x="32" y="88"/>
                  </a:lnTo>
                  <a:lnTo>
                    <a:pt x="34" y="91"/>
                  </a:lnTo>
                  <a:lnTo>
                    <a:pt x="34" y="91"/>
                  </a:lnTo>
                  <a:lnTo>
                    <a:pt x="36" y="95"/>
                  </a:lnTo>
                  <a:lnTo>
                    <a:pt x="39" y="98"/>
                  </a:lnTo>
                  <a:lnTo>
                    <a:pt x="43" y="100"/>
                  </a:lnTo>
                  <a:lnTo>
                    <a:pt x="47" y="102"/>
                  </a:lnTo>
                  <a:lnTo>
                    <a:pt x="51" y="103"/>
                  </a:lnTo>
                  <a:lnTo>
                    <a:pt x="55" y="103"/>
                  </a:lnTo>
                  <a:lnTo>
                    <a:pt x="58" y="101"/>
                  </a:lnTo>
                  <a:lnTo>
                    <a:pt x="61" y="98"/>
                  </a:lnTo>
                  <a:lnTo>
                    <a:pt x="61" y="98"/>
                  </a:lnTo>
                  <a:lnTo>
                    <a:pt x="65" y="91"/>
                  </a:lnTo>
                  <a:lnTo>
                    <a:pt x="72" y="84"/>
                  </a:lnTo>
                  <a:lnTo>
                    <a:pt x="74" y="83"/>
                  </a:lnTo>
                  <a:lnTo>
                    <a:pt x="76" y="83"/>
                  </a:lnTo>
                  <a:lnTo>
                    <a:pt x="78" y="85"/>
                  </a:lnTo>
                  <a:lnTo>
                    <a:pt x="79" y="90"/>
                  </a:lnTo>
                  <a:lnTo>
                    <a:pt x="79" y="90"/>
                  </a:lnTo>
                  <a:lnTo>
                    <a:pt x="80" y="96"/>
                  </a:lnTo>
                  <a:lnTo>
                    <a:pt x="81" y="101"/>
                  </a:lnTo>
                  <a:lnTo>
                    <a:pt x="82" y="104"/>
                  </a:lnTo>
                  <a:lnTo>
                    <a:pt x="84" y="106"/>
                  </a:lnTo>
                  <a:lnTo>
                    <a:pt x="86" y="108"/>
                  </a:lnTo>
                  <a:lnTo>
                    <a:pt x="89" y="109"/>
                  </a:lnTo>
                  <a:lnTo>
                    <a:pt x="97" y="110"/>
                  </a:lnTo>
                  <a:lnTo>
                    <a:pt x="97" y="110"/>
                  </a:lnTo>
                  <a:lnTo>
                    <a:pt x="108" y="112"/>
                  </a:lnTo>
                  <a:lnTo>
                    <a:pt x="121" y="116"/>
                  </a:lnTo>
                  <a:lnTo>
                    <a:pt x="126" y="118"/>
                  </a:lnTo>
                  <a:lnTo>
                    <a:pt x="132" y="121"/>
                  </a:lnTo>
                  <a:lnTo>
                    <a:pt x="136" y="124"/>
                  </a:lnTo>
                  <a:lnTo>
                    <a:pt x="139" y="127"/>
                  </a:lnTo>
                  <a:lnTo>
                    <a:pt x="139" y="127"/>
                  </a:lnTo>
                  <a:lnTo>
                    <a:pt x="143" y="133"/>
                  </a:lnTo>
                  <a:lnTo>
                    <a:pt x="147" y="139"/>
                  </a:lnTo>
                  <a:lnTo>
                    <a:pt x="148" y="142"/>
                  </a:lnTo>
                  <a:lnTo>
                    <a:pt x="149" y="144"/>
                  </a:lnTo>
                  <a:lnTo>
                    <a:pt x="150" y="147"/>
                  </a:lnTo>
                  <a:lnTo>
                    <a:pt x="149" y="151"/>
                  </a:lnTo>
                  <a:lnTo>
                    <a:pt x="149" y="151"/>
                  </a:lnTo>
                  <a:lnTo>
                    <a:pt x="146" y="159"/>
                  </a:lnTo>
                  <a:lnTo>
                    <a:pt x="144" y="166"/>
                  </a:lnTo>
                  <a:lnTo>
                    <a:pt x="144" y="169"/>
                  </a:lnTo>
                  <a:lnTo>
                    <a:pt x="145" y="172"/>
                  </a:lnTo>
                  <a:lnTo>
                    <a:pt x="148" y="175"/>
                  </a:lnTo>
                  <a:lnTo>
                    <a:pt x="152" y="178"/>
                  </a:lnTo>
                  <a:lnTo>
                    <a:pt x="152" y="178"/>
                  </a:lnTo>
                  <a:lnTo>
                    <a:pt x="163" y="183"/>
                  </a:lnTo>
                  <a:lnTo>
                    <a:pt x="173" y="189"/>
                  </a:lnTo>
                  <a:lnTo>
                    <a:pt x="179" y="191"/>
                  </a:lnTo>
                  <a:lnTo>
                    <a:pt x="184" y="192"/>
                  </a:lnTo>
                  <a:lnTo>
                    <a:pt x="189" y="193"/>
                  </a:lnTo>
                  <a:lnTo>
                    <a:pt x="194" y="192"/>
                  </a:lnTo>
                  <a:lnTo>
                    <a:pt x="194" y="192"/>
                  </a:lnTo>
                  <a:lnTo>
                    <a:pt x="195" y="186"/>
                  </a:lnTo>
                  <a:lnTo>
                    <a:pt x="196" y="181"/>
                  </a:lnTo>
                  <a:lnTo>
                    <a:pt x="197" y="173"/>
                  </a:lnTo>
                  <a:lnTo>
                    <a:pt x="197" y="17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5" name="Freeform 41">
              <a:extLst>
                <a:ext uri="{FF2B5EF4-FFF2-40B4-BE49-F238E27FC236}">
                  <a16:creationId xmlns:a16="http://schemas.microsoft.com/office/drawing/2014/main" id="{E021F1D7-8051-4DA1-A8E9-7B104E8B47E3}"/>
                </a:ext>
              </a:extLst>
            </p:cNvPr>
            <p:cNvSpPr>
              <a:spLocks/>
            </p:cNvSpPr>
            <p:nvPr/>
          </p:nvSpPr>
          <p:spPr bwMode="auto">
            <a:xfrm>
              <a:off x="3037456" y="4418447"/>
              <a:ext cx="91215" cy="76622"/>
            </a:xfrm>
            <a:custGeom>
              <a:avLst/>
              <a:gdLst>
                <a:gd name="T0" fmla="*/ 197 w 209"/>
                <a:gd name="T1" fmla="*/ 44 h 165"/>
                <a:gd name="T2" fmla="*/ 185 w 209"/>
                <a:gd name="T3" fmla="*/ 32 h 165"/>
                <a:gd name="T4" fmla="*/ 179 w 209"/>
                <a:gd name="T5" fmla="*/ 34 h 165"/>
                <a:gd name="T6" fmla="*/ 161 w 209"/>
                <a:gd name="T7" fmla="*/ 50 h 165"/>
                <a:gd name="T8" fmla="*/ 146 w 209"/>
                <a:gd name="T9" fmla="*/ 56 h 165"/>
                <a:gd name="T10" fmla="*/ 131 w 209"/>
                <a:gd name="T11" fmla="*/ 59 h 165"/>
                <a:gd name="T12" fmla="*/ 101 w 209"/>
                <a:gd name="T13" fmla="*/ 65 h 165"/>
                <a:gd name="T14" fmla="*/ 93 w 209"/>
                <a:gd name="T15" fmla="*/ 62 h 165"/>
                <a:gd name="T16" fmla="*/ 87 w 209"/>
                <a:gd name="T17" fmla="*/ 50 h 165"/>
                <a:gd name="T18" fmla="*/ 74 w 209"/>
                <a:gd name="T19" fmla="*/ 36 h 165"/>
                <a:gd name="T20" fmla="*/ 65 w 209"/>
                <a:gd name="T21" fmla="*/ 34 h 165"/>
                <a:gd name="T22" fmla="*/ 42 w 209"/>
                <a:gd name="T23" fmla="*/ 30 h 165"/>
                <a:gd name="T24" fmla="*/ 34 w 209"/>
                <a:gd name="T25" fmla="*/ 20 h 165"/>
                <a:gd name="T26" fmla="*/ 26 w 209"/>
                <a:gd name="T27" fmla="*/ 6 h 165"/>
                <a:gd name="T28" fmla="*/ 16 w 209"/>
                <a:gd name="T29" fmla="*/ 0 h 165"/>
                <a:gd name="T30" fmla="*/ 12 w 209"/>
                <a:gd name="T31" fmla="*/ 9 h 165"/>
                <a:gd name="T32" fmla="*/ 7 w 209"/>
                <a:gd name="T33" fmla="*/ 16 h 165"/>
                <a:gd name="T34" fmla="*/ 0 w 209"/>
                <a:gd name="T35" fmla="*/ 33 h 165"/>
                <a:gd name="T36" fmla="*/ 0 w 209"/>
                <a:gd name="T37" fmla="*/ 43 h 165"/>
                <a:gd name="T38" fmla="*/ 2 w 209"/>
                <a:gd name="T39" fmla="*/ 54 h 165"/>
                <a:gd name="T40" fmla="*/ 7 w 209"/>
                <a:gd name="T41" fmla="*/ 56 h 165"/>
                <a:gd name="T42" fmla="*/ 14 w 209"/>
                <a:gd name="T43" fmla="*/ 59 h 165"/>
                <a:gd name="T44" fmla="*/ 11 w 209"/>
                <a:gd name="T45" fmla="*/ 68 h 165"/>
                <a:gd name="T46" fmla="*/ 7 w 209"/>
                <a:gd name="T47" fmla="*/ 75 h 165"/>
                <a:gd name="T48" fmla="*/ 5 w 209"/>
                <a:gd name="T49" fmla="*/ 91 h 165"/>
                <a:gd name="T50" fmla="*/ 3 w 209"/>
                <a:gd name="T51" fmla="*/ 102 h 165"/>
                <a:gd name="T52" fmla="*/ 13 w 209"/>
                <a:gd name="T53" fmla="*/ 99 h 165"/>
                <a:gd name="T54" fmla="*/ 39 w 209"/>
                <a:gd name="T55" fmla="*/ 99 h 165"/>
                <a:gd name="T56" fmla="*/ 61 w 209"/>
                <a:gd name="T57" fmla="*/ 103 h 165"/>
                <a:gd name="T58" fmla="*/ 71 w 209"/>
                <a:gd name="T59" fmla="*/ 109 h 165"/>
                <a:gd name="T60" fmla="*/ 79 w 209"/>
                <a:gd name="T61" fmla="*/ 120 h 165"/>
                <a:gd name="T62" fmla="*/ 90 w 209"/>
                <a:gd name="T63" fmla="*/ 132 h 165"/>
                <a:gd name="T64" fmla="*/ 98 w 209"/>
                <a:gd name="T65" fmla="*/ 133 h 165"/>
                <a:gd name="T66" fmla="*/ 117 w 209"/>
                <a:gd name="T67" fmla="*/ 132 h 165"/>
                <a:gd name="T68" fmla="*/ 121 w 209"/>
                <a:gd name="T69" fmla="*/ 138 h 165"/>
                <a:gd name="T70" fmla="*/ 122 w 209"/>
                <a:gd name="T71" fmla="*/ 145 h 165"/>
                <a:gd name="T72" fmla="*/ 129 w 209"/>
                <a:gd name="T73" fmla="*/ 151 h 165"/>
                <a:gd name="T74" fmla="*/ 134 w 209"/>
                <a:gd name="T75" fmla="*/ 162 h 165"/>
                <a:gd name="T76" fmla="*/ 142 w 209"/>
                <a:gd name="T77" fmla="*/ 164 h 165"/>
                <a:gd name="T78" fmla="*/ 159 w 209"/>
                <a:gd name="T79" fmla="*/ 165 h 165"/>
                <a:gd name="T80" fmla="*/ 168 w 209"/>
                <a:gd name="T81" fmla="*/ 164 h 165"/>
                <a:gd name="T82" fmla="*/ 172 w 209"/>
                <a:gd name="T83" fmla="*/ 157 h 165"/>
                <a:gd name="T84" fmla="*/ 187 w 209"/>
                <a:gd name="T85" fmla="*/ 154 h 165"/>
                <a:gd name="T86" fmla="*/ 191 w 209"/>
                <a:gd name="T87" fmla="*/ 151 h 165"/>
                <a:gd name="T88" fmla="*/ 192 w 209"/>
                <a:gd name="T89" fmla="*/ 139 h 165"/>
                <a:gd name="T90" fmla="*/ 186 w 209"/>
                <a:gd name="T91" fmla="*/ 133 h 165"/>
                <a:gd name="T92" fmla="*/ 170 w 209"/>
                <a:gd name="T93" fmla="*/ 122 h 165"/>
                <a:gd name="T94" fmla="*/ 163 w 209"/>
                <a:gd name="T95" fmla="*/ 113 h 165"/>
                <a:gd name="T96" fmla="*/ 167 w 209"/>
                <a:gd name="T97" fmla="*/ 103 h 165"/>
                <a:gd name="T98" fmla="*/ 180 w 209"/>
                <a:gd name="T99" fmla="*/ 93 h 165"/>
                <a:gd name="T100" fmla="*/ 198 w 209"/>
                <a:gd name="T101" fmla="*/ 85 h 165"/>
                <a:gd name="T102" fmla="*/ 207 w 209"/>
                <a:gd name="T103" fmla="*/ 74 h 165"/>
                <a:gd name="T104" fmla="*/ 209 w 209"/>
                <a:gd name="T105" fmla="*/ 63 h 165"/>
                <a:gd name="T106" fmla="*/ 202 w 209"/>
                <a:gd name="T107" fmla="*/ 5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9" h="165">
                  <a:moveTo>
                    <a:pt x="202" y="51"/>
                  </a:moveTo>
                  <a:lnTo>
                    <a:pt x="202" y="51"/>
                  </a:lnTo>
                  <a:lnTo>
                    <a:pt x="197" y="44"/>
                  </a:lnTo>
                  <a:lnTo>
                    <a:pt x="192" y="37"/>
                  </a:lnTo>
                  <a:lnTo>
                    <a:pt x="189" y="34"/>
                  </a:lnTo>
                  <a:lnTo>
                    <a:pt x="185" y="32"/>
                  </a:lnTo>
                  <a:lnTo>
                    <a:pt x="182" y="32"/>
                  </a:lnTo>
                  <a:lnTo>
                    <a:pt x="179" y="34"/>
                  </a:lnTo>
                  <a:lnTo>
                    <a:pt x="179" y="34"/>
                  </a:lnTo>
                  <a:lnTo>
                    <a:pt x="172" y="40"/>
                  </a:lnTo>
                  <a:lnTo>
                    <a:pt x="165" y="47"/>
                  </a:lnTo>
                  <a:lnTo>
                    <a:pt x="161" y="50"/>
                  </a:lnTo>
                  <a:lnTo>
                    <a:pt x="157" y="52"/>
                  </a:lnTo>
                  <a:lnTo>
                    <a:pt x="152" y="54"/>
                  </a:lnTo>
                  <a:lnTo>
                    <a:pt x="146" y="56"/>
                  </a:lnTo>
                  <a:lnTo>
                    <a:pt x="146" y="56"/>
                  </a:lnTo>
                  <a:lnTo>
                    <a:pt x="140" y="57"/>
                  </a:lnTo>
                  <a:lnTo>
                    <a:pt x="131" y="59"/>
                  </a:lnTo>
                  <a:lnTo>
                    <a:pt x="115" y="63"/>
                  </a:lnTo>
                  <a:lnTo>
                    <a:pt x="107" y="65"/>
                  </a:lnTo>
                  <a:lnTo>
                    <a:pt x="101" y="65"/>
                  </a:lnTo>
                  <a:lnTo>
                    <a:pt x="98" y="64"/>
                  </a:lnTo>
                  <a:lnTo>
                    <a:pt x="95" y="63"/>
                  </a:lnTo>
                  <a:lnTo>
                    <a:pt x="93" y="62"/>
                  </a:lnTo>
                  <a:lnTo>
                    <a:pt x="92" y="59"/>
                  </a:lnTo>
                  <a:lnTo>
                    <a:pt x="92" y="59"/>
                  </a:lnTo>
                  <a:lnTo>
                    <a:pt x="87" y="50"/>
                  </a:lnTo>
                  <a:lnTo>
                    <a:pt x="81" y="41"/>
                  </a:lnTo>
                  <a:lnTo>
                    <a:pt x="78" y="38"/>
                  </a:lnTo>
                  <a:lnTo>
                    <a:pt x="74" y="36"/>
                  </a:lnTo>
                  <a:lnTo>
                    <a:pt x="70" y="34"/>
                  </a:lnTo>
                  <a:lnTo>
                    <a:pt x="65" y="34"/>
                  </a:lnTo>
                  <a:lnTo>
                    <a:pt x="65" y="34"/>
                  </a:lnTo>
                  <a:lnTo>
                    <a:pt x="55" y="33"/>
                  </a:lnTo>
                  <a:lnTo>
                    <a:pt x="45" y="31"/>
                  </a:lnTo>
                  <a:lnTo>
                    <a:pt x="42" y="30"/>
                  </a:lnTo>
                  <a:lnTo>
                    <a:pt x="38" y="27"/>
                  </a:lnTo>
                  <a:lnTo>
                    <a:pt x="36" y="24"/>
                  </a:lnTo>
                  <a:lnTo>
                    <a:pt x="34" y="20"/>
                  </a:lnTo>
                  <a:lnTo>
                    <a:pt x="34" y="20"/>
                  </a:lnTo>
                  <a:lnTo>
                    <a:pt x="30" y="11"/>
                  </a:lnTo>
                  <a:lnTo>
                    <a:pt x="26" y="6"/>
                  </a:lnTo>
                  <a:lnTo>
                    <a:pt x="22" y="2"/>
                  </a:lnTo>
                  <a:lnTo>
                    <a:pt x="16" y="0"/>
                  </a:lnTo>
                  <a:lnTo>
                    <a:pt x="16" y="0"/>
                  </a:lnTo>
                  <a:lnTo>
                    <a:pt x="16" y="0"/>
                  </a:lnTo>
                  <a:lnTo>
                    <a:pt x="16" y="0"/>
                  </a:lnTo>
                  <a:lnTo>
                    <a:pt x="12" y="9"/>
                  </a:lnTo>
                  <a:lnTo>
                    <a:pt x="9" y="13"/>
                  </a:lnTo>
                  <a:lnTo>
                    <a:pt x="7" y="16"/>
                  </a:lnTo>
                  <a:lnTo>
                    <a:pt x="7" y="16"/>
                  </a:lnTo>
                  <a:lnTo>
                    <a:pt x="3" y="21"/>
                  </a:lnTo>
                  <a:lnTo>
                    <a:pt x="1" y="27"/>
                  </a:lnTo>
                  <a:lnTo>
                    <a:pt x="0" y="33"/>
                  </a:lnTo>
                  <a:lnTo>
                    <a:pt x="0" y="38"/>
                  </a:lnTo>
                  <a:lnTo>
                    <a:pt x="0" y="38"/>
                  </a:lnTo>
                  <a:lnTo>
                    <a:pt x="0" y="43"/>
                  </a:lnTo>
                  <a:lnTo>
                    <a:pt x="0" y="49"/>
                  </a:lnTo>
                  <a:lnTo>
                    <a:pt x="0" y="52"/>
                  </a:lnTo>
                  <a:lnTo>
                    <a:pt x="2" y="54"/>
                  </a:lnTo>
                  <a:lnTo>
                    <a:pt x="4" y="55"/>
                  </a:lnTo>
                  <a:lnTo>
                    <a:pt x="7" y="56"/>
                  </a:lnTo>
                  <a:lnTo>
                    <a:pt x="7" y="56"/>
                  </a:lnTo>
                  <a:lnTo>
                    <a:pt x="11" y="57"/>
                  </a:lnTo>
                  <a:lnTo>
                    <a:pt x="13" y="58"/>
                  </a:lnTo>
                  <a:lnTo>
                    <a:pt x="14" y="59"/>
                  </a:lnTo>
                  <a:lnTo>
                    <a:pt x="15" y="61"/>
                  </a:lnTo>
                  <a:lnTo>
                    <a:pt x="13" y="64"/>
                  </a:lnTo>
                  <a:lnTo>
                    <a:pt x="11" y="68"/>
                  </a:lnTo>
                  <a:lnTo>
                    <a:pt x="11" y="68"/>
                  </a:lnTo>
                  <a:lnTo>
                    <a:pt x="8" y="72"/>
                  </a:lnTo>
                  <a:lnTo>
                    <a:pt x="7" y="75"/>
                  </a:lnTo>
                  <a:lnTo>
                    <a:pt x="6" y="83"/>
                  </a:lnTo>
                  <a:lnTo>
                    <a:pt x="6" y="83"/>
                  </a:lnTo>
                  <a:lnTo>
                    <a:pt x="5" y="91"/>
                  </a:lnTo>
                  <a:lnTo>
                    <a:pt x="4" y="96"/>
                  </a:lnTo>
                  <a:lnTo>
                    <a:pt x="3" y="102"/>
                  </a:lnTo>
                  <a:lnTo>
                    <a:pt x="3" y="102"/>
                  </a:lnTo>
                  <a:lnTo>
                    <a:pt x="3" y="102"/>
                  </a:lnTo>
                  <a:lnTo>
                    <a:pt x="3" y="102"/>
                  </a:lnTo>
                  <a:lnTo>
                    <a:pt x="13" y="99"/>
                  </a:lnTo>
                  <a:lnTo>
                    <a:pt x="20" y="98"/>
                  </a:lnTo>
                  <a:lnTo>
                    <a:pt x="29" y="98"/>
                  </a:lnTo>
                  <a:lnTo>
                    <a:pt x="39" y="99"/>
                  </a:lnTo>
                  <a:lnTo>
                    <a:pt x="39" y="99"/>
                  </a:lnTo>
                  <a:lnTo>
                    <a:pt x="52" y="101"/>
                  </a:lnTo>
                  <a:lnTo>
                    <a:pt x="61" y="103"/>
                  </a:lnTo>
                  <a:lnTo>
                    <a:pt x="65" y="104"/>
                  </a:lnTo>
                  <a:lnTo>
                    <a:pt x="68" y="106"/>
                  </a:lnTo>
                  <a:lnTo>
                    <a:pt x="71" y="109"/>
                  </a:lnTo>
                  <a:lnTo>
                    <a:pt x="74" y="113"/>
                  </a:lnTo>
                  <a:lnTo>
                    <a:pt x="74" y="113"/>
                  </a:lnTo>
                  <a:lnTo>
                    <a:pt x="79" y="120"/>
                  </a:lnTo>
                  <a:lnTo>
                    <a:pt x="83" y="126"/>
                  </a:lnTo>
                  <a:lnTo>
                    <a:pt x="86" y="129"/>
                  </a:lnTo>
                  <a:lnTo>
                    <a:pt x="90" y="132"/>
                  </a:lnTo>
                  <a:lnTo>
                    <a:pt x="93" y="133"/>
                  </a:lnTo>
                  <a:lnTo>
                    <a:pt x="98" y="133"/>
                  </a:lnTo>
                  <a:lnTo>
                    <a:pt x="98" y="133"/>
                  </a:lnTo>
                  <a:lnTo>
                    <a:pt x="107" y="133"/>
                  </a:lnTo>
                  <a:lnTo>
                    <a:pt x="114" y="132"/>
                  </a:lnTo>
                  <a:lnTo>
                    <a:pt x="117" y="132"/>
                  </a:lnTo>
                  <a:lnTo>
                    <a:pt x="119" y="133"/>
                  </a:lnTo>
                  <a:lnTo>
                    <a:pt x="120" y="135"/>
                  </a:lnTo>
                  <a:lnTo>
                    <a:pt x="121" y="138"/>
                  </a:lnTo>
                  <a:lnTo>
                    <a:pt x="121" y="138"/>
                  </a:lnTo>
                  <a:lnTo>
                    <a:pt x="121" y="144"/>
                  </a:lnTo>
                  <a:lnTo>
                    <a:pt x="122" y="145"/>
                  </a:lnTo>
                  <a:lnTo>
                    <a:pt x="123" y="146"/>
                  </a:lnTo>
                  <a:lnTo>
                    <a:pt x="127" y="148"/>
                  </a:lnTo>
                  <a:lnTo>
                    <a:pt x="129" y="151"/>
                  </a:lnTo>
                  <a:lnTo>
                    <a:pt x="131" y="155"/>
                  </a:lnTo>
                  <a:lnTo>
                    <a:pt x="131" y="155"/>
                  </a:lnTo>
                  <a:lnTo>
                    <a:pt x="134" y="162"/>
                  </a:lnTo>
                  <a:lnTo>
                    <a:pt x="135" y="163"/>
                  </a:lnTo>
                  <a:lnTo>
                    <a:pt x="138" y="164"/>
                  </a:lnTo>
                  <a:lnTo>
                    <a:pt x="142" y="164"/>
                  </a:lnTo>
                  <a:lnTo>
                    <a:pt x="151" y="165"/>
                  </a:lnTo>
                  <a:lnTo>
                    <a:pt x="151" y="165"/>
                  </a:lnTo>
                  <a:lnTo>
                    <a:pt x="159" y="165"/>
                  </a:lnTo>
                  <a:lnTo>
                    <a:pt x="165" y="165"/>
                  </a:lnTo>
                  <a:lnTo>
                    <a:pt x="167" y="165"/>
                  </a:lnTo>
                  <a:lnTo>
                    <a:pt x="168" y="164"/>
                  </a:lnTo>
                  <a:lnTo>
                    <a:pt x="170" y="159"/>
                  </a:lnTo>
                  <a:lnTo>
                    <a:pt x="170" y="159"/>
                  </a:lnTo>
                  <a:lnTo>
                    <a:pt x="172" y="157"/>
                  </a:lnTo>
                  <a:lnTo>
                    <a:pt x="175" y="156"/>
                  </a:lnTo>
                  <a:lnTo>
                    <a:pt x="181" y="155"/>
                  </a:lnTo>
                  <a:lnTo>
                    <a:pt x="187" y="154"/>
                  </a:lnTo>
                  <a:lnTo>
                    <a:pt x="190" y="153"/>
                  </a:lnTo>
                  <a:lnTo>
                    <a:pt x="191" y="151"/>
                  </a:lnTo>
                  <a:lnTo>
                    <a:pt x="191" y="151"/>
                  </a:lnTo>
                  <a:lnTo>
                    <a:pt x="192" y="146"/>
                  </a:lnTo>
                  <a:lnTo>
                    <a:pt x="192" y="141"/>
                  </a:lnTo>
                  <a:lnTo>
                    <a:pt x="192" y="139"/>
                  </a:lnTo>
                  <a:lnTo>
                    <a:pt x="191" y="137"/>
                  </a:lnTo>
                  <a:lnTo>
                    <a:pt x="189" y="135"/>
                  </a:lnTo>
                  <a:lnTo>
                    <a:pt x="186" y="133"/>
                  </a:lnTo>
                  <a:lnTo>
                    <a:pt x="186" y="133"/>
                  </a:lnTo>
                  <a:lnTo>
                    <a:pt x="178" y="128"/>
                  </a:lnTo>
                  <a:lnTo>
                    <a:pt x="170" y="122"/>
                  </a:lnTo>
                  <a:lnTo>
                    <a:pt x="167" y="119"/>
                  </a:lnTo>
                  <a:lnTo>
                    <a:pt x="164" y="116"/>
                  </a:lnTo>
                  <a:lnTo>
                    <a:pt x="163" y="113"/>
                  </a:lnTo>
                  <a:lnTo>
                    <a:pt x="164" y="109"/>
                  </a:lnTo>
                  <a:lnTo>
                    <a:pt x="164" y="109"/>
                  </a:lnTo>
                  <a:lnTo>
                    <a:pt x="167" y="103"/>
                  </a:lnTo>
                  <a:lnTo>
                    <a:pt x="169" y="99"/>
                  </a:lnTo>
                  <a:lnTo>
                    <a:pt x="173" y="96"/>
                  </a:lnTo>
                  <a:lnTo>
                    <a:pt x="180" y="93"/>
                  </a:lnTo>
                  <a:lnTo>
                    <a:pt x="180" y="93"/>
                  </a:lnTo>
                  <a:lnTo>
                    <a:pt x="189" y="90"/>
                  </a:lnTo>
                  <a:lnTo>
                    <a:pt x="198" y="85"/>
                  </a:lnTo>
                  <a:lnTo>
                    <a:pt x="202" y="82"/>
                  </a:lnTo>
                  <a:lnTo>
                    <a:pt x="205" y="78"/>
                  </a:lnTo>
                  <a:lnTo>
                    <a:pt x="207" y="74"/>
                  </a:lnTo>
                  <a:lnTo>
                    <a:pt x="208" y="70"/>
                  </a:lnTo>
                  <a:lnTo>
                    <a:pt x="208" y="70"/>
                  </a:lnTo>
                  <a:lnTo>
                    <a:pt x="209" y="63"/>
                  </a:lnTo>
                  <a:lnTo>
                    <a:pt x="208" y="58"/>
                  </a:lnTo>
                  <a:lnTo>
                    <a:pt x="206" y="55"/>
                  </a:lnTo>
                  <a:lnTo>
                    <a:pt x="202" y="51"/>
                  </a:lnTo>
                  <a:lnTo>
                    <a:pt x="202" y="5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6" name="Freeform 42">
              <a:extLst>
                <a:ext uri="{FF2B5EF4-FFF2-40B4-BE49-F238E27FC236}">
                  <a16:creationId xmlns:a16="http://schemas.microsoft.com/office/drawing/2014/main" id="{82130679-CB6B-4AE3-ACA6-E474D9F0E72B}"/>
                </a:ext>
              </a:extLst>
            </p:cNvPr>
            <p:cNvSpPr>
              <a:spLocks/>
            </p:cNvSpPr>
            <p:nvPr/>
          </p:nvSpPr>
          <p:spPr bwMode="auto">
            <a:xfrm>
              <a:off x="3125230" y="4424057"/>
              <a:ext cx="72283" cy="71013"/>
            </a:xfrm>
            <a:custGeom>
              <a:avLst/>
              <a:gdLst>
                <a:gd name="T0" fmla="*/ 134 w 169"/>
                <a:gd name="T1" fmla="*/ 145 h 153"/>
                <a:gd name="T2" fmla="*/ 135 w 169"/>
                <a:gd name="T3" fmla="*/ 124 h 153"/>
                <a:gd name="T4" fmla="*/ 139 w 169"/>
                <a:gd name="T5" fmla="*/ 124 h 153"/>
                <a:gd name="T6" fmla="*/ 146 w 169"/>
                <a:gd name="T7" fmla="*/ 132 h 153"/>
                <a:gd name="T8" fmla="*/ 152 w 169"/>
                <a:gd name="T9" fmla="*/ 133 h 153"/>
                <a:gd name="T10" fmla="*/ 164 w 169"/>
                <a:gd name="T11" fmla="*/ 122 h 153"/>
                <a:gd name="T12" fmla="*/ 168 w 169"/>
                <a:gd name="T13" fmla="*/ 117 h 153"/>
                <a:gd name="T14" fmla="*/ 169 w 169"/>
                <a:gd name="T15" fmla="*/ 104 h 153"/>
                <a:gd name="T16" fmla="*/ 166 w 169"/>
                <a:gd name="T17" fmla="*/ 94 h 153"/>
                <a:gd name="T18" fmla="*/ 162 w 169"/>
                <a:gd name="T19" fmla="*/ 92 h 153"/>
                <a:gd name="T20" fmla="*/ 157 w 169"/>
                <a:gd name="T21" fmla="*/ 84 h 153"/>
                <a:gd name="T22" fmla="*/ 155 w 169"/>
                <a:gd name="T23" fmla="*/ 75 h 153"/>
                <a:gd name="T24" fmla="*/ 157 w 169"/>
                <a:gd name="T25" fmla="*/ 65 h 153"/>
                <a:gd name="T26" fmla="*/ 160 w 169"/>
                <a:gd name="T27" fmla="*/ 54 h 153"/>
                <a:gd name="T28" fmla="*/ 147 w 169"/>
                <a:gd name="T29" fmla="*/ 40 h 153"/>
                <a:gd name="T30" fmla="*/ 130 w 169"/>
                <a:gd name="T31" fmla="*/ 27 h 153"/>
                <a:gd name="T32" fmla="*/ 81 w 169"/>
                <a:gd name="T33" fmla="*/ 9 h 153"/>
                <a:gd name="T34" fmla="*/ 62 w 169"/>
                <a:gd name="T35" fmla="*/ 2 h 153"/>
                <a:gd name="T36" fmla="*/ 38 w 169"/>
                <a:gd name="T37" fmla="*/ 0 h 153"/>
                <a:gd name="T38" fmla="*/ 24 w 169"/>
                <a:gd name="T39" fmla="*/ 2 h 153"/>
                <a:gd name="T40" fmla="*/ 2 w 169"/>
                <a:gd name="T41" fmla="*/ 12 h 153"/>
                <a:gd name="T42" fmla="*/ 0 w 169"/>
                <a:gd name="T43" fmla="*/ 16 h 153"/>
                <a:gd name="T44" fmla="*/ 4 w 169"/>
                <a:gd name="T45" fmla="*/ 23 h 153"/>
                <a:gd name="T46" fmla="*/ 11 w 169"/>
                <a:gd name="T47" fmla="*/ 36 h 153"/>
                <a:gd name="T48" fmla="*/ 16 w 169"/>
                <a:gd name="T49" fmla="*/ 45 h 153"/>
                <a:gd name="T50" fmla="*/ 19 w 169"/>
                <a:gd name="T51" fmla="*/ 58 h 153"/>
                <a:gd name="T52" fmla="*/ 25 w 169"/>
                <a:gd name="T53" fmla="*/ 67 h 153"/>
                <a:gd name="T54" fmla="*/ 35 w 169"/>
                <a:gd name="T55" fmla="*/ 71 h 153"/>
                <a:gd name="T56" fmla="*/ 41 w 169"/>
                <a:gd name="T57" fmla="*/ 67 h 153"/>
                <a:gd name="T58" fmla="*/ 53 w 169"/>
                <a:gd name="T59" fmla="*/ 57 h 153"/>
                <a:gd name="T60" fmla="*/ 60 w 169"/>
                <a:gd name="T61" fmla="*/ 59 h 153"/>
                <a:gd name="T62" fmla="*/ 67 w 169"/>
                <a:gd name="T63" fmla="*/ 59 h 153"/>
                <a:gd name="T64" fmla="*/ 73 w 169"/>
                <a:gd name="T65" fmla="*/ 59 h 153"/>
                <a:gd name="T66" fmla="*/ 80 w 169"/>
                <a:gd name="T67" fmla="*/ 63 h 153"/>
                <a:gd name="T68" fmla="*/ 94 w 169"/>
                <a:gd name="T69" fmla="*/ 64 h 153"/>
                <a:gd name="T70" fmla="*/ 107 w 169"/>
                <a:gd name="T71" fmla="*/ 63 h 153"/>
                <a:gd name="T72" fmla="*/ 117 w 169"/>
                <a:gd name="T73" fmla="*/ 69 h 153"/>
                <a:gd name="T74" fmla="*/ 117 w 169"/>
                <a:gd name="T75" fmla="*/ 76 h 153"/>
                <a:gd name="T76" fmla="*/ 105 w 169"/>
                <a:gd name="T77" fmla="*/ 83 h 153"/>
                <a:gd name="T78" fmla="*/ 99 w 169"/>
                <a:gd name="T79" fmla="*/ 91 h 153"/>
                <a:gd name="T80" fmla="*/ 99 w 169"/>
                <a:gd name="T81" fmla="*/ 102 h 153"/>
                <a:gd name="T82" fmla="*/ 105 w 169"/>
                <a:gd name="T83" fmla="*/ 125 h 153"/>
                <a:gd name="T84" fmla="*/ 113 w 169"/>
                <a:gd name="T85" fmla="*/ 132 h 153"/>
                <a:gd name="T86" fmla="*/ 130 w 169"/>
                <a:gd name="T87" fmla="*/ 153 h 153"/>
                <a:gd name="T88" fmla="*/ 133 w 169"/>
                <a:gd name="T89"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9" h="153">
                  <a:moveTo>
                    <a:pt x="133" y="149"/>
                  </a:moveTo>
                  <a:lnTo>
                    <a:pt x="133" y="149"/>
                  </a:lnTo>
                  <a:lnTo>
                    <a:pt x="134" y="145"/>
                  </a:lnTo>
                  <a:lnTo>
                    <a:pt x="135" y="137"/>
                  </a:lnTo>
                  <a:lnTo>
                    <a:pt x="135" y="124"/>
                  </a:lnTo>
                  <a:lnTo>
                    <a:pt x="135" y="124"/>
                  </a:lnTo>
                  <a:lnTo>
                    <a:pt x="135" y="123"/>
                  </a:lnTo>
                  <a:lnTo>
                    <a:pt x="136" y="122"/>
                  </a:lnTo>
                  <a:lnTo>
                    <a:pt x="139" y="124"/>
                  </a:lnTo>
                  <a:lnTo>
                    <a:pt x="143" y="127"/>
                  </a:lnTo>
                  <a:lnTo>
                    <a:pt x="146" y="132"/>
                  </a:lnTo>
                  <a:lnTo>
                    <a:pt x="146" y="132"/>
                  </a:lnTo>
                  <a:lnTo>
                    <a:pt x="148" y="133"/>
                  </a:lnTo>
                  <a:lnTo>
                    <a:pt x="150" y="133"/>
                  </a:lnTo>
                  <a:lnTo>
                    <a:pt x="152" y="133"/>
                  </a:lnTo>
                  <a:lnTo>
                    <a:pt x="154" y="131"/>
                  </a:lnTo>
                  <a:lnTo>
                    <a:pt x="160" y="127"/>
                  </a:lnTo>
                  <a:lnTo>
                    <a:pt x="164" y="122"/>
                  </a:lnTo>
                  <a:lnTo>
                    <a:pt x="164" y="122"/>
                  </a:lnTo>
                  <a:lnTo>
                    <a:pt x="166" y="120"/>
                  </a:lnTo>
                  <a:lnTo>
                    <a:pt x="168" y="117"/>
                  </a:lnTo>
                  <a:lnTo>
                    <a:pt x="169" y="112"/>
                  </a:lnTo>
                  <a:lnTo>
                    <a:pt x="169" y="104"/>
                  </a:lnTo>
                  <a:lnTo>
                    <a:pt x="169" y="104"/>
                  </a:lnTo>
                  <a:lnTo>
                    <a:pt x="169" y="101"/>
                  </a:lnTo>
                  <a:lnTo>
                    <a:pt x="168" y="97"/>
                  </a:lnTo>
                  <a:lnTo>
                    <a:pt x="166" y="94"/>
                  </a:lnTo>
                  <a:lnTo>
                    <a:pt x="164" y="93"/>
                  </a:lnTo>
                  <a:lnTo>
                    <a:pt x="162" y="92"/>
                  </a:lnTo>
                  <a:lnTo>
                    <a:pt x="162" y="92"/>
                  </a:lnTo>
                  <a:lnTo>
                    <a:pt x="158" y="90"/>
                  </a:lnTo>
                  <a:lnTo>
                    <a:pt x="158" y="87"/>
                  </a:lnTo>
                  <a:lnTo>
                    <a:pt x="157" y="84"/>
                  </a:lnTo>
                  <a:lnTo>
                    <a:pt x="156" y="79"/>
                  </a:lnTo>
                  <a:lnTo>
                    <a:pt x="156" y="79"/>
                  </a:lnTo>
                  <a:lnTo>
                    <a:pt x="155" y="75"/>
                  </a:lnTo>
                  <a:lnTo>
                    <a:pt x="156" y="72"/>
                  </a:lnTo>
                  <a:lnTo>
                    <a:pt x="157" y="69"/>
                  </a:lnTo>
                  <a:lnTo>
                    <a:pt x="157" y="65"/>
                  </a:lnTo>
                  <a:lnTo>
                    <a:pt x="157" y="65"/>
                  </a:lnTo>
                  <a:lnTo>
                    <a:pt x="158" y="59"/>
                  </a:lnTo>
                  <a:lnTo>
                    <a:pt x="160" y="54"/>
                  </a:lnTo>
                  <a:lnTo>
                    <a:pt x="160" y="54"/>
                  </a:lnTo>
                  <a:lnTo>
                    <a:pt x="154" y="47"/>
                  </a:lnTo>
                  <a:lnTo>
                    <a:pt x="147" y="40"/>
                  </a:lnTo>
                  <a:lnTo>
                    <a:pt x="139" y="34"/>
                  </a:lnTo>
                  <a:lnTo>
                    <a:pt x="130" y="27"/>
                  </a:lnTo>
                  <a:lnTo>
                    <a:pt x="130" y="27"/>
                  </a:lnTo>
                  <a:lnTo>
                    <a:pt x="114" y="19"/>
                  </a:lnTo>
                  <a:lnTo>
                    <a:pt x="101" y="14"/>
                  </a:lnTo>
                  <a:lnTo>
                    <a:pt x="81" y="9"/>
                  </a:lnTo>
                  <a:lnTo>
                    <a:pt x="81" y="9"/>
                  </a:lnTo>
                  <a:lnTo>
                    <a:pt x="72" y="5"/>
                  </a:lnTo>
                  <a:lnTo>
                    <a:pt x="62" y="2"/>
                  </a:lnTo>
                  <a:lnTo>
                    <a:pt x="55" y="0"/>
                  </a:lnTo>
                  <a:lnTo>
                    <a:pt x="47" y="0"/>
                  </a:lnTo>
                  <a:lnTo>
                    <a:pt x="38" y="0"/>
                  </a:lnTo>
                  <a:lnTo>
                    <a:pt x="27" y="0"/>
                  </a:lnTo>
                  <a:lnTo>
                    <a:pt x="27" y="0"/>
                  </a:lnTo>
                  <a:lnTo>
                    <a:pt x="24" y="2"/>
                  </a:lnTo>
                  <a:lnTo>
                    <a:pt x="13" y="7"/>
                  </a:lnTo>
                  <a:lnTo>
                    <a:pt x="13" y="7"/>
                  </a:lnTo>
                  <a:lnTo>
                    <a:pt x="2" y="12"/>
                  </a:lnTo>
                  <a:lnTo>
                    <a:pt x="1" y="13"/>
                  </a:lnTo>
                  <a:lnTo>
                    <a:pt x="0" y="14"/>
                  </a:lnTo>
                  <a:lnTo>
                    <a:pt x="0" y="16"/>
                  </a:lnTo>
                  <a:lnTo>
                    <a:pt x="1" y="18"/>
                  </a:lnTo>
                  <a:lnTo>
                    <a:pt x="1" y="18"/>
                  </a:lnTo>
                  <a:lnTo>
                    <a:pt x="4" y="23"/>
                  </a:lnTo>
                  <a:lnTo>
                    <a:pt x="7" y="28"/>
                  </a:lnTo>
                  <a:lnTo>
                    <a:pt x="9" y="32"/>
                  </a:lnTo>
                  <a:lnTo>
                    <a:pt x="11" y="36"/>
                  </a:lnTo>
                  <a:lnTo>
                    <a:pt x="11" y="36"/>
                  </a:lnTo>
                  <a:lnTo>
                    <a:pt x="13" y="39"/>
                  </a:lnTo>
                  <a:lnTo>
                    <a:pt x="16" y="45"/>
                  </a:lnTo>
                  <a:lnTo>
                    <a:pt x="18" y="51"/>
                  </a:lnTo>
                  <a:lnTo>
                    <a:pt x="19" y="58"/>
                  </a:lnTo>
                  <a:lnTo>
                    <a:pt x="19" y="58"/>
                  </a:lnTo>
                  <a:lnTo>
                    <a:pt x="19" y="61"/>
                  </a:lnTo>
                  <a:lnTo>
                    <a:pt x="21" y="65"/>
                  </a:lnTo>
                  <a:lnTo>
                    <a:pt x="25" y="67"/>
                  </a:lnTo>
                  <a:lnTo>
                    <a:pt x="28" y="69"/>
                  </a:lnTo>
                  <a:lnTo>
                    <a:pt x="31" y="71"/>
                  </a:lnTo>
                  <a:lnTo>
                    <a:pt x="35" y="71"/>
                  </a:lnTo>
                  <a:lnTo>
                    <a:pt x="38" y="70"/>
                  </a:lnTo>
                  <a:lnTo>
                    <a:pt x="41" y="67"/>
                  </a:lnTo>
                  <a:lnTo>
                    <a:pt x="41" y="67"/>
                  </a:lnTo>
                  <a:lnTo>
                    <a:pt x="46" y="61"/>
                  </a:lnTo>
                  <a:lnTo>
                    <a:pt x="50" y="57"/>
                  </a:lnTo>
                  <a:lnTo>
                    <a:pt x="53" y="57"/>
                  </a:lnTo>
                  <a:lnTo>
                    <a:pt x="55" y="57"/>
                  </a:lnTo>
                  <a:lnTo>
                    <a:pt x="60" y="59"/>
                  </a:lnTo>
                  <a:lnTo>
                    <a:pt x="60" y="59"/>
                  </a:lnTo>
                  <a:lnTo>
                    <a:pt x="62" y="60"/>
                  </a:lnTo>
                  <a:lnTo>
                    <a:pt x="64" y="60"/>
                  </a:lnTo>
                  <a:lnTo>
                    <a:pt x="67" y="59"/>
                  </a:lnTo>
                  <a:lnTo>
                    <a:pt x="68" y="58"/>
                  </a:lnTo>
                  <a:lnTo>
                    <a:pt x="70" y="58"/>
                  </a:lnTo>
                  <a:lnTo>
                    <a:pt x="73" y="59"/>
                  </a:lnTo>
                  <a:lnTo>
                    <a:pt x="76" y="61"/>
                  </a:lnTo>
                  <a:lnTo>
                    <a:pt x="76" y="61"/>
                  </a:lnTo>
                  <a:lnTo>
                    <a:pt x="80" y="63"/>
                  </a:lnTo>
                  <a:lnTo>
                    <a:pt x="85" y="64"/>
                  </a:lnTo>
                  <a:lnTo>
                    <a:pt x="89" y="65"/>
                  </a:lnTo>
                  <a:lnTo>
                    <a:pt x="94" y="64"/>
                  </a:lnTo>
                  <a:lnTo>
                    <a:pt x="102" y="63"/>
                  </a:lnTo>
                  <a:lnTo>
                    <a:pt x="105" y="63"/>
                  </a:lnTo>
                  <a:lnTo>
                    <a:pt x="107" y="63"/>
                  </a:lnTo>
                  <a:lnTo>
                    <a:pt x="107" y="63"/>
                  </a:lnTo>
                  <a:lnTo>
                    <a:pt x="113" y="65"/>
                  </a:lnTo>
                  <a:lnTo>
                    <a:pt x="117" y="69"/>
                  </a:lnTo>
                  <a:lnTo>
                    <a:pt x="119" y="71"/>
                  </a:lnTo>
                  <a:lnTo>
                    <a:pt x="119" y="73"/>
                  </a:lnTo>
                  <a:lnTo>
                    <a:pt x="117" y="76"/>
                  </a:lnTo>
                  <a:lnTo>
                    <a:pt x="114" y="78"/>
                  </a:lnTo>
                  <a:lnTo>
                    <a:pt x="114" y="78"/>
                  </a:lnTo>
                  <a:lnTo>
                    <a:pt x="105" y="83"/>
                  </a:lnTo>
                  <a:lnTo>
                    <a:pt x="102" y="85"/>
                  </a:lnTo>
                  <a:lnTo>
                    <a:pt x="100" y="88"/>
                  </a:lnTo>
                  <a:lnTo>
                    <a:pt x="99" y="91"/>
                  </a:lnTo>
                  <a:lnTo>
                    <a:pt x="98" y="94"/>
                  </a:lnTo>
                  <a:lnTo>
                    <a:pt x="98" y="98"/>
                  </a:lnTo>
                  <a:lnTo>
                    <a:pt x="99" y="102"/>
                  </a:lnTo>
                  <a:lnTo>
                    <a:pt x="99" y="102"/>
                  </a:lnTo>
                  <a:lnTo>
                    <a:pt x="102" y="117"/>
                  </a:lnTo>
                  <a:lnTo>
                    <a:pt x="105" y="125"/>
                  </a:lnTo>
                  <a:lnTo>
                    <a:pt x="108" y="128"/>
                  </a:lnTo>
                  <a:lnTo>
                    <a:pt x="113" y="132"/>
                  </a:lnTo>
                  <a:lnTo>
                    <a:pt x="113" y="132"/>
                  </a:lnTo>
                  <a:lnTo>
                    <a:pt x="123" y="142"/>
                  </a:lnTo>
                  <a:lnTo>
                    <a:pt x="130" y="153"/>
                  </a:lnTo>
                  <a:lnTo>
                    <a:pt x="130" y="153"/>
                  </a:lnTo>
                  <a:lnTo>
                    <a:pt x="132" y="151"/>
                  </a:lnTo>
                  <a:lnTo>
                    <a:pt x="133" y="149"/>
                  </a:lnTo>
                  <a:lnTo>
                    <a:pt x="133" y="14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7" name="Freeform 43">
              <a:extLst>
                <a:ext uri="{FF2B5EF4-FFF2-40B4-BE49-F238E27FC236}">
                  <a16:creationId xmlns:a16="http://schemas.microsoft.com/office/drawing/2014/main" id="{9C8048CF-A549-4AC7-A690-9ADA364F7474}"/>
                </a:ext>
              </a:extLst>
            </p:cNvPr>
            <p:cNvSpPr>
              <a:spLocks/>
            </p:cNvSpPr>
            <p:nvPr/>
          </p:nvSpPr>
          <p:spPr bwMode="auto">
            <a:xfrm>
              <a:off x="4644910" y="2336604"/>
              <a:ext cx="302903" cy="153242"/>
            </a:xfrm>
            <a:custGeom>
              <a:avLst/>
              <a:gdLst>
                <a:gd name="T0" fmla="*/ 29 w 707"/>
                <a:gd name="T1" fmla="*/ 67 h 328"/>
                <a:gd name="T2" fmla="*/ 27 w 707"/>
                <a:gd name="T3" fmla="*/ 90 h 328"/>
                <a:gd name="T4" fmla="*/ 0 w 707"/>
                <a:gd name="T5" fmla="*/ 97 h 328"/>
                <a:gd name="T6" fmla="*/ 37 w 707"/>
                <a:gd name="T7" fmla="*/ 118 h 328"/>
                <a:gd name="T8" fmla="*/ 71 w 707"/>
                <a:gd name="T9" fmla="*/ 110 h 328"/>
                <a:gd name="T10" fmla="*/ 105 w 707"/>
                <a:gd name="T11" fmla="*/ 99 h 328"/>
                <a:gd name="T12" fmla="*/ 146 w 707"/>
                <a:gd name="T13" fmla="*/ 109 h 328"/>
                <a:gd name="T14" fmla="*/ 138 w 707"/>
                <a:gd name="T15" fmla="*/ 121 h 328"/>
                <a:gd name="T16" fmla="*/ 153 w 707"/>
                <a:gd name="T17" fmla="*/ 145 h 328"/>
                <a:gd name="T18" fmla="*/ 114 w 707"/>
                <a:gd name="T19" fmla="*/ 157 h 328"/>
                <a:gd name="T20" fmla="*/ 52 w 707"/>
                <a:gd name="T21" fmla="*/ 164 h 328"/>
                <a:gd name="T22" fmla="*/ 28 w 707"/>
                <a:gd name="T23" fmla="*/ 175 h 328"/>
                <a:gd name="T24" fmla="*/ 63 w 707"/>
                <a:gd name="T25" fmla="*/ 187 h 328"/>
                <a:gd name="T26" fmla="*/ 91 w 707"/>
                <a:gd name="T27" fmla="*/ 180 h 328"/>
                <a:gd name="T28" fmla="*/ 137 w 707"/>
                <a:gd name="T29" fmla="*/ 200 h 328"/>
                <a:gd name="T30" fmla="*/ 165 w 707"/>
                <a:gd name="T31" fmla="*/ 224 h 328"/>
                <a:gd name="T32" fmla="*/ 156 w 707"/>
                <a:gd name="T33" fmla="*/ 248 h 328"/>
                <a:gd name="T34" fmla="*/ 113 w 707"/>
                <a:gd name="T35" fmla="*/ 256 h 328"/>
                <a:gd name="T36" fmla="*/ 130 w 707"/>
                <a:gd name="T37" fmla="*/ 279 h 328"/>
                <a:gd name="T38" fmla="*/ 202 w 707"/>
                <a:gd name="T39" fmla="*/ 273 h 328"/>
                <a:gd name="T40" fmla="*/ 251 w 707"/>
                <a:gd name="T41" fmla="*/ 293 h 328"/>
                <a:gd name="T42" fmla="*/ 304 w 707"/>
                <a:gd name="T43" fmla="*/ 315 h 328"/>
                <a:gd name="T44" fmla="*/ 340 w 707"/>
                <a:gd name="T45" fmla="*/ 323 h 328"/>
                <a:gd name="T46" fmla="*/ 389 w 707"/>
                <a:gd name="T47" fmla="*/ 315 h 328"/>
                <a:gd name="T48" fmla="*/ 451 w 707"/>
                <a:gd name="T49" fmla="*/ 293 h 328"/>
                <a:gd name="T50" fmla="*/ 496 w 707"/>
                <a:gd name="T51" fmla="*/ 284 h 328"/>
                <a:gd name="T52" fmla="*/ 555 w 707"/>
                <a:gd name="T53" fmla="*/ 253 h 328"/>
                <a:gd name="T54" fmla="*/ 588 w 707"/>
                <a:gd name="T55" fmla="*/ 232 h 328"/>
                <a:gd name="T56" fmla="*/ 637 w 707"/>
                <a:gd name="T57" fmla="*/ 219 h 328"/>
                <a:gd name="T58" fmla="*/ 667 w 707"/>
                <a:gd name="T59" fmla="*/ 192 h 328"/>
                <a:gd name="T60" fmla="*/ 696 w 707"/>
                <a:gd name="T61" fmla="*/ 165 h 328"/>
                <a:gd name="T62" fmla="*/ 696 w 707"/>
                <a:gd name="T63" fmla="*/ 123 h 328"/>
                <a:gd name="T64" fmla="*/ 662 w 707"/>
                <a:gd name="T65" fmla="*/ 90 h 328"/>
                <a:gd name="T66" fmla="*/ 634 w 707"/>
                <a:gd name="T67" fmla="*/ 66 h 328"/>
                <a:gd name="T68" fmla="*/ 609 w 707"/>
                <a:gd name="T69" fmla="*/ 40 h 328"/>
                <a:gd name="T70" fmla="*/ 620 w 707"/>
                <a:gd name="T71" fmla="*/ 10 h 328"/>
                <a:gd name="T72" fmla="*/ 576 w 707"/>
                <a:gd name="T73" fmla="*/ 31 h 328"/>
                <a:gd name="T74" fmla="*/ 547 w 707"/>
                <a:gd name="T75" fmla="*/ 1 h 328"/>
                <a:gd name="T76" fmla="*/ 504 w 707"/>
                <a:gd name="T77" fmla="*/ 9 h 328"/>
                <a:gd name="T78" fmla="*/ 514 w 707"/>
                <a:gd name="T79" fmla="*/ 35 h 328"/>
                <a:gd name="T80" fmla="*/ 490 w 707"/>
                <a:gd name="T81" fmla="*/ 31 h 328"/>
                <a:gd name="T82" fmla="*/ 453 w 707"/>
                <a:gd name="T83" fmla="*/ 49 h 328"/>
                <a:gd name="T84" fmla="*/ 425 w 707"/>
                <a:gd name="T85" fmla="*/ 39 h 328"/>
                <a:gd name="T86" fmla="*/ 391 w 707"/>
                <a:gd name="T87" fmla="*/ 40 h 328"/>
                <a:gd name="T88" fmla="*/ 413 w 707"/>
                <a:gd name="T89" fmla="*/ 78 h 328"/>
                <a:gd name="T90" fmla="*/ 384 w 707"/>
                <a:gd name="T91" fmla="*/ 51 h 328"/>
                <a:gd name="T92" fmla="*/ 343 w 707"/>
                <a:gd name="T93" fmla="*/ 36 h 328"/>
                <a:gd name="T94" fmla="*/ 327 w 707"/>
                <a:gd name="T95" fmla="*/ 64 h 328"/>
                <a:gd name="T96" fmla="*/ 305 w 707"/>
                <a:gd name="T97" fmla="*/ 71 h 328"/>
                <a:gd name="T98" fmla="*/ 269 w 707"/>
                <a:gd name="T99" fmla="*/ 40 h 328"/>
                <a:gd name="T100" fmla="*/ 262 w 707"/>
                <a:gd name="T101" fmla="*/ 65 h 328"/>
                <a:gd name="T102" fmla="*/ 258 w 707"/>
                <a:gd name="T103" fmla="*/ 96 h 328"/>
                <a:gd name="T104" fmla="*/ 225 w 707"/>
                <a:gd name="T105" fmla="*/ 101 h 328"/>
                <a:gd name="T106" fmla="*/ 201 w 707"/>
                <a:gd name="T107" fmla="*/ 109 h 328"/>
                <a:gd name="T108" fmla="*/ 185 w 707"/>
                <a:gd name="T109" fmla="*/ 84 h 328"/>
                <a:gd name="T110" fmla="*/ 200 w 707"/>
                <a:gd name="T111" fmla="*/ 55 h 328"/>
                <a:gd name="T112" fmla="*/ 166 w 707"/>
                <a:gd name="T113" fmla="*/ 25 h 328"/>
                <a:gd name="T114" fmla="*/ 109 w 707"/>
                <a:gd name="T115" fmla="*/ 3 h 328"/>
                <a:gd name="T116" fmla="*/ 108 w 707"/>
                <a:gd name="T117" fmla="*/ 20 h 328"/>
                <a:gd name="T118" fmla="*/ 109 w 707"/>
                <a:gd name="T119" fmla="*/ 36 h 328"/>
                <a:gd name="T120" fmla="*/ 115 w 707"/>
                <a:gd name="T121" fmla="*/ 59 h 328"/>
                <a:gd name="T122" fmla="*/ 73 w 707"/>
                <a:gd name="T123" fmla="*/ 2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328">
                  <a:moveTo>
                    <a:pt x="54" y="45"/>
                  </a:moveTo>
                  <a:lnTo>
                    <a:pt x="54" y="45"/>
                  </a:lnTo>
                  <a:lnTo>
                    <a:pt x="53" y="48"/>
                  </a:lnTo>
                  <a:lnTo>
                    <a:pt x="50" y="54"/>
                  </a:lnTo>
                  <a:lnTo>
                    <a:pt x="47" y="58"/>
                  </a:lnTo>
                  <a:lnTo>
                    <a:pt x="44" y="61"/>
                  </a:lnTo>
                  <a:lnTo>
                    <a:pt x="41" y="63"/>
                  </a:lnTo>
                  <a:lnTo>
                    <a:pt x="37" y="65"/>
                  </a:lnTo>
                  <a:lnTo>
                    <a:pt x="37" y="65"/>
                  </a:lnTo>
                  <a:lnTo>
                    <a:pt x="33" y="66"/>
                  </a:lnTo>
                  <a:lnTo>
                    <a:pt x="29" y="67"/>
                  </a:lnTo>
                  <a:lnTo>
                    <a:pt x="23" y="72"/>
                  </a:lnTo>
                  <a:lnTo>
                    <a:pt x="20" y="74"/>
                  </a:lnTo>
                  <a:lnTo>
                    <a:pt x="19" y="77"/>
                  </a:lnTo>
                  <a:lnTo>
                    <a:pt x="20" y="79"/>
                  </a:lnTo>
                  <a:lnTo>
                    <a:pt x="22" y="81"/>
                  </a:lnTo>
                  <a:lnTo>
                    <a:pt x="22" y="81"/>
                  </a:lnTo>
                  <a:lnTo>
                    <a:pt x="25" y="83"/>
                  </a:lnTo>
                  <a:lnTo>
                    <a:pt x="27" y="85"/>
                  </a:lnTo>
                  <a:lnTo>
                    <a:pt x="27" y="87"/>
                  </a:lnTo>
                  <a:lnTo>
                    <a:pt x="27" y="88"/>
                  </a:lnTo>
                  <a:lnTo>
                    <a:pt x="27" y="90"/>
                  </a:lnTo>
                  <a:lnTo>
                    <a:pt x="25" y="91"/>
                  </a:lnTo>
                  <a:lnTo>
                    <a:pt x="22" y="92"/>
                  </a:lnTo>
                  <a:lnTo>
                    <a:pt x="19" y="93"/>
                  </a:lnTo>
                  <a:lnTo>
                    <a:pt x="19" y="93"/>
                  </a:lnTo>
                  <a:lnTo>
                    <a:pt x="12" y="92"/>
                  </a:lnTo>
                  <a:lnTo>
                    <a:pt x="6" y="92"/>
                  </a:lnTo>
                  <a:lnTo>
                    <a:pt x="4" y="92"/>
                  </a:lnTo>
                  <a:lnTo>
                    <a:pt x="2" y="93"/>
                  </a:lnTo>
                  <a:lnTo>
                    <a:pt x="1" y="94"/>
                  </a:lnTo>
                  <a:lnTo>
                    <a:pt x="0" y="97"/>
                  </a:lnTo>
                  <a:lnTo>
                    <a:pt x="0" y="97"/>
                  </a:lnTo>
                  <a:lnTo>
                    <a:pt x="0" y="103"/>
                  </a:lnTo>
                  <a:lnTo>
                    <a:pt x="2" y="110"/>
                  </a:lnTo>
                  <a:lnTo>
                    <a:pt x="3" y="112"/>
                  </a:lnTo>
                  <a:lnTo>
                    <a:pt x="5" y="114"/>
                  </a:lnTo>
                  <a:lnTo>
                    <a:pt x="9" y="115"/>
                  </a:lnTo>
                  <a:lnTo>
                    <a:pt x="13" y="115"/>
                  </a:lnTo>
                  <a:lnTo>
                    <a:pt x="13" y="115"/>
                  </a:lnTo>
                  <a:lnTo>
                    <a:pt x="23" y="115"/>
                  </a:lnTo>
                  <a:lnTo>
                    <a:pt x="28" y="114"/>
                  </a:lnTo>
                  <a:lnTo>
                    <a:pt x="32" y="115"/>
                  </a:lnTo>
                  <a:lnTo>
                    <a:pt x="37" y="118"/>
                  </a:lnTo>
                  <a:lnTo>
                    <a:pt x="37" y="118"/>
                  </a:lnTo>
                  <a:lnTo>
                    <a:pt x="43" y="122"/>
                  </a:lnTo>
                  <a:lnTo>
                    <a:pt x="49" y="124"/>
                  </a:lnTo>
                  <a:lnTo>
                    <a:pt x="52" y="124"/>
                  </a:lnTo>
                  <a:lnTo>
                    <a:pt x="55" y="124"/>
                  </a:lnTo>
                  <a:lnTo>
                    <a:pt x="57" y="122"/>
                  </a:lnTo>
                  <a:lnTo>
                    <a:pt x="58" y="120"/>
                  </a:lnTo>
                  <a:lnTo>
                    <a:pt x="58" y="120"/>
                  </a:lnTo>
                  <a:lnTo>
                    <a:pt x="61" y="116"/>
                  </a:lnTo>
                  <a:lnTo>
                    <a:pt x="66" y="112"/>
                  </a:lnTo>
                  <a:lnTo>
                    <a:pt x="71" y="110"/>
                  </a:lnTo>
                  <a:lnTo>
                    <a:pt x="77" y="109"/>
                  </a:lnTo>
                  <a:lnTo>
                    <a:pt x="77" y="109"/>
                  </a:lnTo>
                  <a:lnTo>
                    <a:pt x="79" y="109"/>
                  </a:lnTo>
                  <a:lnTo>
                    <a:pt x="81" y="107"/>
                  </a:lnTo>
                  <a:lnTo>
                    <a:pt x="84" y="105"/>
                  </a:lnTo>
                  <a:lnTo>
                    <a:pt x="88" y="102"/>
                  </a:lnTo>
                  <a:lnTo>
                    <a:pt x="91" y="102"/>
                  </a:lnTo>
                  <a:lnTo>
                    <a:pt x="95" y="101"/>
                  </a:lnTo>
                  <a:lnTo>
                    <a:pt x="95" y="101"/>
                  </a:lnTo>
                  <a:lnTo>
                    <a:pt x="100" y="101"/>
                  </a:lnTo>
                  <a:lnTo>
                    <a:pt x="105" y="99"/>
                  </a:lnTo>
                  <a:lnTo>
                    <a:pt x="114" y="95"/>
                  </a:lnTo>
                  <a:lnTo>
                    <a:pt x="118" y="94"/>
                  </a:lnTo>
                  <a:lnTo>
                    <a:pt x="122" y="93"/>
                  </a:lnTo>
                  <a:lnTo>
                    <a:pt x="125" y="93"/>
                  </a:lnTo>
                  <a:lnTo>
                    <a:pt x="128" y="95"/>
                  </a:lnTo>
                  <a:lnTo>
                    <a:pt x="128" y="95"/>
                  </a:lnTo>
                  <a:lnTo>
                    <a:pt x="134" y="105"/>
                  </a:lnTo>
                  <a:lnTo>
                    <a:pt x="137" y="107"/>
                  </a:lnTo>
                  <a:lnTo>
                    <a:pt x="141" y="109"/>
                  </a:lnTo>
                  <a:lnTo>
                    <a:pt x="141" y="109"/>
                  </a:lnTo>
                  <a:lnTo>
                    <a:pt x="146" y="109"/>
                  </a:lnTo>
                  <a:lnTo>
                    <a:pt x="150" y="111"/>
                  </a:lnTo>
                  <a:lnTo>
                    <a:pt x="152" y="112"/>
                  </a:lnTo>
                  <a:lnTo>
                    <a:pt x="153" y="114"/>
                  </a:lnTo>
                  <a:lnTo>
                    <a:pt x="154" y="116"/>
                  </a:lnTo>
                  <a:lnTo>
                    <a:pt x="154" y="118"/>
                  </a:lnTo>
                  <a:lnTo>
                    <a:pt x="154" y="118"/>
                  </a:lnTo>
                  <a:lnTo>
                    <a:pt x="153" y="120"/>
                  </a:lnTo>
                  <a:lnTo>
                    <a:pt x="151" y="121"/>
                  </a:lnTo>
                  <a:lnTo>
                    <a:pt x="146" y="120"/>
                  </a:lnTo>
                  <a:lnTo>
                    <a:pt x="140" y="120"/>
                  </a:lnTo>
                  <a:lnTo>
                    <a:pt x="138" y="121"/>
                  </a:lnTo>
                  <a:lnTo>
                    <a:pt x="137" y="123"/>
                  </a:lnTo>
                  <a:lnTo>
                    <a:pt x="137" y="123"/>
                  </a:lnTo>
                  <a:lnTo>
                    <a:pt x="135" y="129"/>
                  </a:lnTo>
                  <a:lnTo>
                    <a:pt x="133" y="134"/>
                  </a:lnTo>
                  <a:lnTo>
                    <a:pt x="133" y="137"/>
                  </a:lnTo>
                  <a:lnTo>
                    <a:pt x="134" y="139"/>
                  </a:lnTo>
                  <a:lnTo>
                    <a:pt x="136" y="141"/>
                  </a:lnTo>
                  <a:lnTo>
                    <a:pt x="139" y="142"/>
                  </a:lnTo>
                  <a:lnTo>
                    <a:pt x="139" y="142"/>
                  </a:lnTo>
                  <a:lnTo>
                    <a:pt x="147" y="143"/>
                  </a:lnTo>
                  <a:lnTo>
                    <a:pt x="153" y="145"/>
                  </a:lnTo>
                  <a:lnTo>
                    <a:pt x="155" y="147"/>
                  </a:lnTo>
                  <a:lnTo>
                    <a:pt x="155" y="148"/>
                  </a:lnTo>
                  <a:lnTo>
                    <a:pt x="155" y="150"/>
                  </a:lnTo>
                  <a:lnTo>
                    <a:pt x="153" y="152"/>
                  </a:lnTo>
                  <a:lnTo>
                    <a:pt x="153" y="152"/>
                  </a:lnTo>
                  <a:lnTo>
                    <a:pt x="150" y="155"/>
                  </a:lnTo>
                  <a:lnTo>
                    <a:pt x="147" y="156"/>
                  </a:lnTo>
                  <a:lnTo>
                    <a:pt x="139" y="158"/>
                  </a:lnTo>
                  <a:lnTo>
                    <a:pt x="128" y="158"/>
                  </a:lnTo>
                  <a:lnTo>
                    <a:pt x="114" y="157"/>
                  </a:lnTo>
                  <a:lnTo>
                    <a:pt x="114" y="157"/>
                  </a:lnTo>
                  <a:lnTo>
                    <a:pt x="98" y="155"/>
                  </a:lnTo>
                  <a:lnTo>
                    <a:pt x="83" y="154"/>
                  </a:lnTo>
                  <a:lnTo>
                    <a:pt x="78" y="154"/>
                  </a:lnTo>
                  <a:lnTo>
                    <a:pt x="73" y="154"/>
                  </a:lnTo>
                  <a:lnTo>
                    <a:pt x="69" y="155"/>
                  </a:lnTo>
                  <a:lnTo>
                    <a:pt x="67" y="157"/>
                  </a:lnTo>
                  <a:lnTo>
                    <a:pt x="67" y="157"/>
                  </a:lnTo>
                  <a:lnTo>
                    <a:pt x="66" y="160"/>
                  </a:lnTo>
                  <a:lnTo>
                    <a:pt x="64" y="161"/>
                  </a:lnTo>
                  <a:lnTo>
                    <a:pt x="59" y="163"/>
                  </a:lnTo>
                  <a:lnTo>
                    <a:pt x="52" y="164"/>
                  </a:lnTo>
                  <a:lnTo>
                    <a:pt x="45" y="165"/>
                  </a:lnTo>
                  <a:lnTo>
                    <a:pt x="45" y="165"/>
                  </a:lnTo>
                  <a:lnTo>
                    <a:pt x="42" y="165"/>
                  </a:lnTo>
                  <a:lnTo>
                    <a:pt x="41" y="166"/>
                  </a:lnTo>
                  <a:lnTo>
                    <a:pt x="39" y="168"/>
                  </a:lnTo>
                  <a:lnTo>
                    <a:pt x="37" y="171"/>
                  </a:lnTo>
                  <a:lnTo>
                    <a:pt x="36" y="172"/>
                  </a:lnTo>
                  <a:lnTo>
                    <a:pt x="33" y="173"/>
                  </a:lnTo>
                  <a:lnTo>
                    <a:pt x="33" y="173"/>
                  </a:lnTo>
                  <a:lnTo>
                    <a:pt x="30" y="174"/>
                  </a:lnTo>
                  <a:lnTo>
                    <a:pt x="28" y="175"/>
                  </a:lnTo>
                  <a:lnTo>
                    <a:pt x="28" y="177"/>
                  </a:lnTo>
                  <a:lnTo>
                    <a:pt x="28" y="179"/>
                  </a:lnTo>
                  <a:lnTo>
                    <a:pt x="29" y="180"/>
                  </a:lnTo>
                  <a:lnTo>
                    <a:pt x="31" y="182"/>
                  </a:lnTo>
                  <a:lnTo>
                    <a:pt x="36" y="185"/>
                  </a:lnTo>
                  <a:lnTo>
                    <a:pt x="36" y="185"/>
                  </a:lnTo>
                  <a:lnTo>
                    <a:pt x="44" y="187"/>
                  </a:lnTo>
                  <a:lnTo>
                    <a:pt x="52" y="188"/>
                  </a:lnTo>
                  <a:lnTo>
                    <a:pt x="56" y="189"/>
                  </a:lnTo>
                  <a:lnTo>
                    <a:pt x="60" y="188"/>
                  </a:lnTo>
                  <a:lnTo>
                    <a:pt x="63" y="187"/>
                  </a:lnTo>
                  <a:lnTo>
                    <a:pt x="64" y="185"/>
                  </a:lnTo>
                  <a:lnTo>
                    <a:pt x="64" y="185"/>
                  </a:lnTo>
                  <a:lnTo>
                    <a:pt x="66" y="183"/>
                  </a:lnTo>
                  <a:lnTo>
                    <a:pt x="69" y="181"/>
                  </a:lnTo>
                  <a:lnTo>
                    <a:pt x="72" y="179"/>
                  </a:lnTo>
                  <a:lnTo>
                    <a:pt x="75" y="178"/>
                  </a:lnTo>
                  <a:lnTo>
                    <a:pt x="79" y="178"/>
                  </a:lnTo>
                  <a:lnTo>
                    <a:pt x="83" y="177"/>
                  </a:lnTo>
                  <a:lnTo>
                    <a:pt x="87" y="178"/>
                  </a:lnTo>
                  <a:lnTo>
                    <a:pt x="91" y="180"/>
                  </a:lnTo>
                  <a:lnTo>
                    <a:pt x="91" y="180"/>
                  </a:lnTo>
                  <a:lnTo>
                    <a:pt x="102" y="184"/>
                  </a:lnTo>
                  <a:lnTo>
                    <a:pt x="107" y="185"/>
                  </a:lnTo>
                  <a:lnTo>
                    <a:pt x="114" y="185"/>
                  </a:lnTo>
                  <a:lnTo>
                    <a:pt x="114" y="185"/>
                  </a:lnTo>
                  <a:lnTo>
                    <a:pt x="123" y="186"/>
                  </a:lnTo>
                  <a:lnTo>
                    <a:pt x="130" y="189"/>
                  </a:lnTo>
                  <a:lnTo>
                    <a:pt x="133" y="191"/>
                  </a:lnTo>
                  <a:lnTo>
                    <a:pt x="135" y="193"/>
                  </a:lnTo>
                  <a:lnTo>
                    <a:pt x="137" y="197"/>
                  </a:lnTo>
                  <a:lnTo>
                    <a:pt x="137" y="200"/>
                  </a:lnTo>
                  <a:lnTo>
                    <a:pt x="137" y="200"/>
                  </a:lnTo>
                  <a:lnTo>
                    <a:pt x="137" y="203"/>
                  </a:lnTo>
                  <a:lnTo>
                    <a:pt x="139" y="206"/>
                  </a:lnTo>
                  <a:lnTo>
                    <a:pt x="142" y="212"/>
                  </a:lnTo>
                  <a:lnTo>
                    <a:pt x="147" y="217"/>
                  </a:lnTo>
                  <a:lnTo>
                    <a:pt x="149" y="218"/>
                  </a:lnTo>
                  <a:lnTo>
                    <a:pt x="151" y="218"/>
                  </a:lnTo>
                  <a:lnTo>
                    <a:pt x="151" y="218"/>
                  </a:lnTo>
                  <a:lnTo>
                    <a:pt x="156" y="218"/>
                  </a:lnTo>
                  <a:lnTo>
                    <a:pt x="160" y="220"/>
                  </a:lnTo>
                  <a:lnTo>
                    <a:pt x="163" y="222"/>
                  </a:lnTo>
                  <a:lnTo>
                    <a:pt x="165" y="224"/>
                  </a:lnTo>
                  <a:lnTo>
                    <a:pt x="167" y="227"/>
                  </a:lnTo>
                  <a:lnTo>
                    <a:pt x="168" y="231"/>
                  </a:lnTo>
                  <a:lnTo>
                    <a:pt x="168" y="231"/>
                  </a:lnTo>
                  <a:lnTo>
                    <a:pt x="169" y="238"/>
                  </a:lnTo>
                  <a:lnTo>
                    <a:pt x="169" y="240"/>
                  </a:lnTo>
                  <a:lnTo>
                    <a:pt x="168" y="242"/>
                  </a:lnTo>
                  <a:lnTo>
                    <a:pt x="167" y="244"/>
                  </a:lnTo>
                  <a:lnTo>
                    <a:pt x="165" y="245"/>
                  </a:lnTo>
                  <a:lnTo>
                    <a:pt x="159" y="247"/>
                  </a:lnTo>
                  <a:lnTo>
                    <a:pt x="159" y="247"/>
                  </a:lnTo>
                  <a:lnTo>
                    <a:pt x="156" y="248"/>
                  </a:lnTo>
                  <a:lnTo>
                    <a:pt x="154" y="250"/>
                  </a:lnTo>
                  <a:lnTo>
                    <a:pt x="152" y="253"/>
                  </a:lnTo>
                  <a:lnTo>
                    <a:pt x="151" y="255"/>
                  </a:lnTo>
                  <a:lnTo>
                    <a:pt x="149" y="256"/>
                  </a:lnTo>
                  <a:lnTo>
                    <a:pt x="146" y="257"/>
                  </a:lnTo>
                  <a:lnTo>
                    <a:pt x="141" y="257"/>
                  </a:lnTo>
                  <a:lnTo>
                    <a:pt x="141" y="257"/>
                  </a:lnTo>
                  <a:lnTo>
                    <a:pt x="130" y="255"/>
                  </a:lnTo>
                  <a:lnTo>
                    <a:pt x="120" y="255"/>
                  </a:lnTo>
                  <a:lnTo>
                    <a:pt x="116" y="255"/>
                  </a:lnTo>
                  <a:lnTo>
                    <a:pt x="113" y="256"/>
                  </a:lnTo>
                  <a:lnTo>
                    <a:pt x="111" y="258"/>
                  </a:lnTo>
                  <a:lnTo>
                    <a:pt x="111" y="261"/>
                  </a:lnTo>
                  <a:lnTo>
                    <a:pt x="111" y="261"/>
                  </a:lnTo>
                  <a:lnTo>
                    <a:pt x="111" y="268"/>
                  </a:lnTo>
                  <a:lnTo>
                    <a:pt x="113" y="276"/>
                  </a:lnTo>
                  <a:lnTo>
                    <a:pt x="114" y="279"/>
                  </a:lnTo>
                  <a:lnTo>
                    <a:pt x="117" y="282"/>
                  </a:lnTo>
                  <a:lnTo>
                    <a:pt x="119" y="283"/>
                  </a:lnTo>
                  <a:lnTo>
                    <a:pt x="123" y="282"/>
                  </a:lnTo>
                  <a:lnTo>
                    <a:pt x="123" y="282"/>
                  </a:lnTo>
                  <a:lnTo>
                    <a:pt x="130" y="279"/>
                  </a:lnTo>
                  <a:lnTo>
                    <a:pt x="136" y="278"/>
                  </a:lnTo>
                  <a:lnTo>
                    <a:pt x="142" y="277"/>
                  </a:lnTo>
                  <a:lnTo>
                    <a:pt x="147" y="278"/>
                  </a:lnTo>
                  <a:lnTo>
                    <a:pt x="147" y="278"/>
                  </a:lnTo>
                  <a:lnTo>
                    <a:pt x="154" y="279"/>
                  </a:lnTo>
                  <a:lnTo>
                    <a:pt x="163" y="281"/>
                  </a:lnTo>
                  <a:lnTo>
                    <a:pt x="172" y="281"/>
                  </a:lnTo>
                  <a:lnTo>
                    <a:pt x="182" y="279"/>
                  </a:lnTo>
                  <a:lnTo>
                    <a:pt x="182" y="279"/>
                  </a:lnTo>
                  <a:lnTo>
                    <a:pt x="192" y="276"/>
                  </a:lnTo>
                  <a:lnTo>
                    <a:pt x="202" y="273"/>
                  </a:lnTo>
                  <a:lnTo>
                    <a:pt x="207" y="273"/>
                  </a:lnTo>
                  <a:lnTo>
                    <a:pt x="211" y="273"/>
                  </a:lnTo>
                  <a:lnTo>
                    <a:pt x="215" y="275"/>
                  </a:lnTo>
                  <a:lnTo>
                    <a:pt x="218" y="277"/>
                  </a:lnTo>
                  <a:lnTo>
                    <a:pt x="218" y="277"/>
                  </a:lnTo>
                  <a:lnTo>
                    <a:pt x="225" y="284"/>
                  </a:lnTo>
                  <a:lnTo>
                    <a:pt x="231" y="288"/>
                  </a:lnTo>
                  <a:lnTo>
                    <a:pt x="238" y="290"/>
                  </a:lnTo>
                  <a:lnTo>
                    <a:pt x="245" y="291"/>
                  </a:lnTo>
                  <a:lnTo>
                    <a:pt x="245" y="291"/>
                  </a:lnTo>
                  <a:lnTo>
                    <a:pt x="251" y="293"/>
                  </a:lnTo>
                  <a:lnTo>
                    <a:pt x="257" y="297"/>
                  </a:lnTo>
                  <a:lnTo>
                    <a:pt x="262" y="301"/>
                  </a:lnTo>
                  <a:lnTo>
                    <a:pt x="266" y="305"/>
                  </a:lnTo>
                  <a:lnTo>
                    <a:pt x="266" y="305"/>
                  </a:lnTo>
                  <a:lnTo>
                    <a:pt x="270" y="308"/>
                  </a:lnTo>
                  <a:lnTo>
                    <a:pt x="276" y="311"/>
                  </a:lnTo>
                  <a:lnTo>
                    <a:pt x="281" y="312"/>
                  </a:lnTo>
                  <a:lnTo>
                    <a:pt x="290" y="312"/>
                  </a:lnTo>
                  <a:lnTo>
                    <a:pt x="290" y="312"/>
                  </a:lnTo>
                  <a:lnTo>
                    <a:pt x="298" y="313"/>
                  </a:lnTo>
                  <a:lnTo>
                    <a:pt x="304" y="315"/>
                  </a:lnTo>
                  <a:lnTo>
                    <a:pt x="311" y="317"/>
                  </a:lnTo>
                  <a:lnTo>
                    <a:pt x="319" y="319"/>
                  </a:lnTo>
                  <a:lnTo>
                    <a:pt x="319" y="319"/>
                  </a:lnTo>
                  <a:lnTo>
                    <a:pt x="323" y="320"/>
                  </a:lnTo>
                  <a:lnTo>
                    <a:pt x="327" y="320"/>
                  </a:lnTo>
                  <a:lnTo>
                    <a:pt x="333" y="319"/>
                  </a:lnTo>
                  <a:lnTo>
                    <a:pt x="335" y="319"/>
                  </a:lnTo>
                  <a:lnTo>
                    <a:pt x="337" y="319"/>
                  </a:lnTo>
                  <a:lnTo>
                    <a:pt x="339" y="321"/>
                  </a:lnTo>
                  <a:lnTo>
                    <a:pt x="340" y="323"/>
                  </a:lnTo>
                  <a:lnTo>
                    <a:pt x="340" y="323"/>
                  </a:lnTo>
                  <a:lnTo>
                    <a:pt x="342" y="325"/>
                  </a:lnTo>
                  <a:lnTo>
                    <a:pt x="346" y="327"/>
                  </a:lnTo>
                  <a:lnTo>
                    <a:pt x="350" y="328"/>
                  </a:lnTo>
                  <a:lnTo>
                    <a:pt x="354" y="328"/>
                  </a:lnTo>
                  <a:lnTo>
                    <a:pt x="364" y="327"/>
                  </a:lnTo>
                  <a:lnTo>
                    <a:pt x="371" y="326"/>
                  </a:lnTo>
                  <a:lnTo>
                    <a:pt x="371" y="326"/>
                  </a:lnTo>
                  <a:lnTo>
                    <a:pt x="375" y="323"/>
                  </a:lnTo>
                  <a:lnTo>
                    <a:pt x="379" y="320"/>
                  </a:lnTo>
                  <a:lnTo>
                    <a:pt x="383" y="317"/>
                  </a:lnTo>
                  <a:lnTo>
                    <a:pt x="389" y="315"/>
                  </a:lnTo>
                  <a:lnTo>
                    <a:pt x="389" y="315"/>
                  </a:lnTo>
                  <a:lnTo>
                    <a:pt x="407" y="312"/>
                  </a:lnTo>
                  <a:lnTo>
                    <a:pt x="416" y="309"/>
                  </a:lnTo>
                  <a:lnTo>
                    <a:pt x="419" y="307"/>
                  </a:lnTo>
                  <a:lnTo>
                    <a:pt x="422" y="304"/>
                  </a:lnTo>
                  <a:lnTo>
                    <a:pt x="422" y="304"/>
                  </a:lnTo>
                  <a:lnTo>
                    <a:pt x="424" y="301"/>
                  </a:lnTo>
                  <a:lnTo>
                    <a:pt x="427" y="299"/>
                  </a:lnTo>
                  <a:lnTo>
                    <a:pt x="433" y="296"/>
                  </a:lnTo>
                  <a:lnTo>
                    <a:pt x="441" y="294"/>
                  </a:lnTo>
                  <a:lnTo>
                    <a:pt x="451" y="293"/>
                  </a:lnTo>
                  <a:lnTo>
                    <a:pt x="451" y="293"/>
                  </a:lnTo>
                  <a:lnTo>
                    <a:pt x="455" y="293"/>
                  </a:lnTo>
                  <a:lnTo>
                    <a:pt x="457" y="292"/>
                  </a:lnTo>
                  <a:lnTo>
                    <a:pt x="459" y="290"/>
                  </a:lnTo>
                  <a:lnTo>
                    <a:pt x="461" y="288"/>
                  </a:lnTo>
                  <a:lnTo>
                    <a:pt x="463" y="287"/>
                  </a:lnTo>
                  <a:lnTo>
                    <a:pt x="467" y="286"/>
                  </a:lnTo>
                  <a:lnTo>
                    <a:pt x="474" y="285"/>
                  </a:lnTo>
                  <a:lnTo>
                    <a:pt x="474" y="285"/>
                  </a:lnTo>
                  <a:lnTo>
                    <a:pt x="487" y="284"/>
                  </a:lnTo>
                  <a:lnTo>
                    <a:pt x="496" y="284"/>
                  </a:lnTo>
                  <a:lnTo>
                    <a:pt x="500" y="283"/>
                  </a:lnTo>
                  <a:lnTo>
                    <a:pt x="503" y="282"/>
                  </a:lnTo>
                  <a:lnTo>
                    <a:pt x="506" y="279"/>
                  </a:lnTo>
                  <a:lnTo>
                    <a:pt x="509" y="276"/>
                  </a:lnTo>
                  <a:lnTo>
                    <a:pt x="509" y="276"/>
                  </a:lnTo>
                  <a:lnTo>
                    <a:pt x="516" y="269"/>
                  </a:lnTo>
                  <a:lnTo>
                    <a:pt x="525" y="263"/>
                  </a:lnTo>
                  <a:lnTo>
                    <a:pt x="535" y="258"/>
                  </a:lnTo>
                  <a:lnTo>
                    <a:pt x="546" y="255"/>
                  </a:lnTo>
                  <a:lnTo>
                    <a:pt x="546" y="255"/>
                  </a:lnTo>
                  <a:lnTo>
                    <a:pt x="555" y="253"/>
                  </a:lnTo>
                  <a:lnTo>
                    <a:pt x="564" y="250"/>
                  </a:lnTo>
                  <a:lnTo>
                    <a:pt x="568" y="248"/>
                  </a:lnTo>
                  <a:lnTo>
                    <a:pt x="571" y="245"/>
                  </a:lnTo>
                  <a:lnTo>
                    <a:pt x="573" y="243"/>
                  </a:lnTo>
                  <a:lnTo>
                    <a:pt x="575" y="239"/>
                  </a:lnTo>
                  <a:lnTo>
                    <a:pt x="575" y="239"/>
                  </a:lnTo>
                  <a:lnTo>
                    <a:pt x="576" y="236"/>
                  </a:lnTo>
                  <a:lnTo>
                    <a:pt x="578" y="234"/>
                  </a:lnTo>
                  <a:lnTo>
                    <a:pt x="580" y="233"/>
                  </a:lnTo>
                  <a:lnTo>
                    <a:pt x="583" y="232"/>
                  </a:lnTo>
                  <a:lnTo>
                    <a:pt x="588" y="232"/>
                  </a:lnTo>
                  <a:lnTo>
                    <a:pt x="595" y="233"/>
                  </a:lnTo>
                  <a:lnTo>
                    <a:pt x="595" y="233"/>
                  </a:lnTo>
                  <a:lnTo>
                    <a:pt x="599" y="233"/>
                  </a:lnTo>
                  <a:lnTo>
                    <a:pt x="605" y="233"/>
                  </a:lnTo>
                  <a:lnTo>
                    <a:pt x="612" y="233"/>
                  </a:lnTo>
                  <a:lnTo>
                    <a:pt x="619" y="231"/>
                  </a:lnTo>
                  <a:lnTo>
                    <a:pt x="626" y="229"/>
                  </a:lnTo>
                  <a:lnTo>
                    <a:pt x="631" y="226"/>
                  </a:lnTo>
                  <a:lnTo>
                    <a:pt x="635" y="223"/>
                  </a:lnTo>
                  <a:lnTo>
                    <a:pt x="636" y="221"/>
                  </a:lnTo>
                  <a:lnTo>
                    <a:pt x="637" y="219"/>
                  </a:lnTo>
                  <a:lnTo>
                    <a:pt x="637" y="219"/>
                  </a:lnTo>
                  <a:lnTo>
                    <a:pt x="638" y="214"/>
                  </a:lnTo>
                  <a:lnTo>
                    <a:pt x="640" y="210"/>
                  </a:lnTo>
                  <a:lnTo>
                    <a:pt x="642" y="205"/>
                  </a:lnTo>
                  <a:lnTo>
                    <a:pt x="645" y="202"/>
                  </a:lnTo>
                  <a:lnTo>
                    <a:pt x="648" y="199"/>
                  </a:lnTo>
                  <a:lnTo>
                    <a:pt x="652" y="196"/>
                  </a:lnTo>
                  <a:lnTo>
                    <a:pt x="655" y="193"/>
                  </a:lnTo>
                  <a:lnTo>
                    <a:pt x="659" y="193"/>
                  </a:lnTo>
                  <a:lnTo>
                    <a:pt x="659" y="193"/>
                  </a:lnTo>
                  <a:lnTo>
                    <a:pt x="667" y="192"/>
                  </a:lnTo>
                  <a:lnTo>
                    <a:pt x="675" y="190"/>
                  </a:lnTo>
                  <a:lnTo>
                    <a:pt x="679" y="188"/>
                  </a:lnTo>
                  <a:lnTo>
                    <a:pt x="682" y="186"/>
                  </a:lnTo>
                  <a:lnTo>
                    <a:pt x="683" y="184"/>
                  </a:lnTo>
                  <a:lnTo>
                    <a:pt x="684" y="180"/>
                  </a:lnTo>
                  <a:lnTo>
                    <a:pt x="684" y="180"/>
                  </a:lnTo>
                  <a:lnTo>
                    <a:pt x="685" y="175"/>
                  </a:lnTo>
                  <a:lnTo>
                    <a:pt x="688" y="171"/>
                  </a:lnTo>
                  <a:lnTo>
                    <a:pt x="692" y="168"/>
                  </a:lnTo>
                  <a:lnTo>
                    <a:pt x="696" y="165"/>
                  </a:lnTo>
                  <a:lnTo>
                    <a:pt x="696" y="165"/>
                  </a:lnTo>
                  <a:lnTo>
                    <a:pt x="701" y="161"/>
                  </a:lnTo>
                  <a:lnTo>
                    <a:pt x="704" y="157"/>
                  </a:lnTo>
                  <a:lnTo>
                    <a:pt x="706" y="153"/>
                  </a:lnTo>
                  <a:lnTo>
                    <a:pt x="707" y="149"/>
                  </a:lnTo>
                  <a:lnTo>
                    <a:pt x="707" y="149"/>
                  </a:lnTo>
                  <a:lnTo>
                    <a:pt x="706" y="146"/>
                  </a:lnTo>
                  <a:lnTo>
                    <a:pt x="705" y="144"/>
                  </a:lnTo>
                  <a:lnTo>
                    <a:pt x="701" y="139"/>
                  </a:lnTo>
                  <a:lnTo>
                    <a:pt x="697" y="132"/>
                  </a:lnTo>
                  <a:lnTo>
                    <a:pt x="696" y="128"/>
                  </a:lnTo>
                  <a:lnTo>
                    <a:pt x="696" y="123"/>
                  </a:lnTo>
                  <a:lnTo>
                    <a:pt x="696" y="123"/>
                  </a:lnTo>
                  <a:lnTo>
                    <a:pt x="695" y="118"/>
                  </a:lnTo>
                  <a:lnTo>
                    <a:pt x="693" y="113"/>
                  </a:lnTo>
                  <a:lnTo>
                    <a:pt x="691" y="109"/>
                  </a:lnTo>
                  <a:lnTo>
                    <a:pt x="687" y="104"/>
                  </a:lnTo>
                  <a:lnTo>
                    <a:pt x="683" y="100"/>
                  </a:lnTo>
                  <a:lnTo>
                    <a:pt x="679" y="97"/>
                  </a:lnTo>
                  <a:lnTo>
                    <a:pt x="675" y="95"/>
                  </a:lnTo>
                  <a:lnTo>
                    <a:pt x="671" y="93"/>
                  </a:lnTo>
                  <a:lnTo>
                    <a:pt x="671" y="93"/>
                  </a:lnTo>
                  <a:lnTo>
                    <a:pt x="662" y="90"/>
                  </a:lnTo>
                  <a:lnTo>
                    <a:pt x="653" y="85"/>
                  </a:lnTo>
                  <a:lnTo>
                    <a:pt x="643" y="82"/>
                  </a:lnTo>
                  <a:lnTo>
                    <a:pt x="639" y="81"/>
                  </a:lnTo>
                  <a:lnTo>
                    <a:pt x="634" y="81"/>
                  </a:lnTo>
                  <a:lnTo>
                    <a:pt x="634" y="81"/>
                  </a:lnTo>
                  <a:lnTo>
                    <a:pt x="631" y="81"/>
                  </a:lnTo>
                  <a:lnTo>
                    <a:pt x="630" y="80"/>
                  </a:lnTo>
                  <a:lnTo>
                    <a:pt x="630" y="78"/>
                  </a:lnTo>
                  <a:lnTo>
                    <a:pt x="631" y="74"/>
                  </a:lnTo>
                  <a:lnTo>
                    <a:pt x="633" y="70"/>
                  </a:lnTo>
                  <a:lnTo>
                    <a:pt x="634" y="66"/>
                  </a:lnTo>
                  <a:lnTo>
                    <a:pt x="633" y="61"/>
                  </a:lnTo>
                  <a:lnTo>
                    <a:pt x="631" y="56"/>
                  </a:lnTo>
                  <a:lnTo>
                    <a:pt x="631" y="56"/>
                  </a:lnTo>
                  <a:lnTo>
                    <a:pt x="627" y="52"/>
                  </a:lnTo>
                  <a:lnTo>
                    <a:pt x="623" y="50"/>
                  </a:lnTo>
                  <a:lnTo>
                    <a:pt x="619" y="49"/>
                  </a:lnTo>
                  <a:lnTo>
                    <a:pt x="615" y="48"/>
                  </a:lnTo>
                  <a:lnTo>
                    <a:pt x="612" y="47"/>
                  </a:lnTo>
                  <a:lnTo>
                    <a:pt x="609" y="46"/>
                  </a:lnTo>
                  <a:lnTo>
                    <a:pt x="608" y="44"/>
                  </a:lnTo>
                  <a:lnTo>
                    <a:pt x="609" y="40"/>
                  </a:lnTo>
                  <a:lnTo>
                    <a:pt x="609" y="40"/>
                  </a:lnTo>
                  <a:lnTo>
                    <a:pt x="610" y="36"/>
                  </a:lnTo>
                  <a:lnTo>
                    <a:pt x="613" y="33"/>
                  </a:lnTo>
                  <a:lnTo>
                    <a:pt x="621" y="28"/>
                  </a:lnTo>
                  <a:lnTo>
                    <a:pt x="626" y="24"/>
                  </a:lnTo>
                  <a:lnTo>
                    <a:pt x="627" y="20"/>
                  </a:lnTo>
                  <a:lnTo>
                    <a:pt x="627" y="18"/>
                  </a:lnTo>
                  <a:lnTo>
                    <a:pt x="627" y="18"/>
                  </a:lnTo>
                  <a:lnTo>
                    <a:pt x="624" y="13"/>
                  </a:lnTo>
                  <a:lnTo>
                    <a:pt x="622" y="11"/>
                  </a:lnTo>
                  <a:lnTo>
                    <a:pt x="620" y="10"/>
                  </a:lnTo>
                  <a:lnTo>
                    <a:pt x="618" y="10"/>
                  </a:lnTo>
                  <a:lnTo>
                    <a:pt x="614" y="11"/>
                  </a:lnTo>
                  <a:lnTo>
                    <a:pt x="606" y="15"/>
                  </a:lnTo>
                  <a:lnTo>
                    <a:pt x="606" y="15"/>
                  </a:lnTo>
                  <a:lnTo>
                    <a:pt x="602" y="18"/>
                  </a:lnTo>
                  <a:lnTo>
                    <a:pt x="599" y="23"/>
                  </a:lnTo>
                  <a:lnTo>
                    <a:pt x="592" y="29"/>
                  </a:lnTo>
                  <a:lnTo>
                    <a:pt x="588" y="31"/>
                  </a:lnTo>
                  <a:lnTo>
                    <a:pt x="585" y="32"/>
                  </a:lnTo>
                  <a:lnTo>
                    <a:pt x="581" y="33"/>
                  </a:lnTo>
                  <a:lnTo>
                    <a:pt x="576" y="31"/>
                  </a:lnTo>
                  <a:lnTo>
                    <a:pt x="576" y="31"/>
                  </a:lnTo>
                  <a:lnTo>
                    <a:pt x="571" y="28"/>
                  </a:lnTo>
                  <a:lnTo>
                    <a:pt x="567" y="25"/>
                  </a:lnTo>
                  <a:lnTo>
                    <a:pt x="565" y="21"/>
                  </a:lnTo>
                  <a:lnTo>
                    <a:pt x="563" y="17"/>
                  </a:lnTo>
                  <a:lnTo>
                    <a:pt x="559" y="10"/>
                  </a:lnTo>
                  <a:lnTo>
                    <a:pt x="556" y="7"/>
                  </a:lnTo>
                  <a:lnTo>
                    <a:pt x="553" y="4"/>
                  </a:lnTo>
                  <a:lnTo>
                    <a:pt x="553" y="4"/>
                  </a:lnTo>
                  <a:lnTo>
                    <a:pt x="550" y="2"/>
                  </a:lnTo>
                  <a:lnTo>
                    <a:pt x="547" y="1"/>
                  </a:lnTo>
                  <a:lnTo>
                    <a:pt x="540" y="0"/>
                  </a:lnTo>
                  <a:lnTo>
                    <a:pt x="532" y="0"/>
                  </a:lnTo>
                  <a:lnTo>
                    <a:pt x="522" y="0"/>
                  </a:lnTo>
                  <a:lnTo>
                    <a:pt x="522" y="0"/>
                  </a:lnTo>
                  <a:lnTo>
                    <a:pt x="517" y="0"/>
                  </a:lnTo>
                  <a:lnTo>
                    <a:pt x="512" y="0"/>
                  </a:lnTo>
                  <a:lnTo>
                    <a:pt x="509" y="2"/>
                  </a:lnTo>
                  <a:lnTo>
                    <a:pt x="506" y="3"/>
                  </a:lnTo>
                  <a:lnTo>
                    <a:pt x="505" y="5"/>
                  </a:lnTo>
                  <a:lnTo>
                    <a:pt x="504" y="7"/>
                  </a:lnTo>
                  <a:lnTo>
                    <a:pt x="504" y="9"/>
                  </a:lnTo>
                  <a:lnTo>
                    <a:pt x="506" y="11"/>
                  </a:lnTo>
                  <a:lnTo>
                    <a:pt x="506" y="11"/>
                  </a:lnTo>
                  <a:lnTo>
                    <a:pt x="510" y="15"/>
                  </a:lnTo>
                  <a:lnTo>
                    <a:pt x="515" y="19"/>
                  </a:lnTo>
                  <a:lnTo>
                    <a:pt x="516" y="23"/>
                  </a:lnTo>
                  <a:lnTo>
                    <a:pt x="517" y="25"/>
                  </a:lnTo>
                  <a:lnTo>
                    <a:pt x="517" y="27"/>
                  </a:lnTo>
                  <a:lnTo>
                    <a:pt x="516" y="30"/>
                  </a:lnTo>
                  <a:lnTo>
                    <a:pt x="516" y="30"/>
                  </a:lnTo>
                  <a:lnTo>
                    <a:pt x="515" y="32"/>
                  </a:lnTo>
                  <a:lnTo>
                    <a:pt x="514" y="35"/>
                  </a:lnTo>
                  <a:lnTo>
                    <a:pt x="514" y="41"/>
                  </a:lnTo>
                  <a:lnTo>
                    <a:pt x="513" y="43"/>
                  </a:lnTo>
                  <a:lnTo>
                    <a:pt x="511" y="45"/>
                  </a:lnTo>
                  <a:lnTo>
                    <a:pt x="508" y="45"/>
                  </a:lnTo>
                  <a:lnTo>
                    <a:pt x="502" y="43"/>
                  </a:lnTo>
                  <a:lnTo>
                    <a:pt x="502" y="43"/>
                  </a:lnTo>
                  <a:lnTo>
                    <a:pt x="497" y="41"/>
                  </a:lnTo>
                  <a:lnTo>
                    <a:pt x="494" y="38"/>
                  </a:lnTo>
                  <a:lnTo>
                    <a:pt x="492" y="35"/>
                  </a:lnTo>
                  <a:lnTo>
                    <a:pt x="491" y="33"/>
                  </a:lnTo>
                  <a:lnTo>
                    <a:pt x="490" y="31"/>
                  </a:lnTo>
                  <a:lnTo>
                    <a:pt x="489" y="29"/>
                  </a:lnTo>
                  <a:lnTo>
                    <a:pt x="486" y="28"/>
                  </a:lnTo>
                  <a:lnTo>
                    <a:pt x="482" y="28"/>
                  </a:lnTo>
                  <a:lnTo>
                    <a:pt x="482" y="28"/>
                  </a:lnTo>
                  <a:lnTo>
                    <a:pt x="473" y="30"/>
                  </a:lnTo>
                  <a:lnTo>
                    <a:pt x="465" y="33"/>
                  </a:lnTo>
                  <a:lnTo>
                    <a:pt x="459" y="36"/>
                  </a:lnTo>
                  <a:lnTo>
                    <a:pt x="457" y="39"/>
                  </a:lnTo>
                  <a:lnTo>
                    <a:pt x="455" y="42"/>
                  </a:lnTo>
                  <a:lnTo>
                    <a:pt x="455" y="42"/>
                  </a:lnTo>
                  <a:lnTo>
                    <a:pt x="453" y="49"/>
                  </a:lnTo>
                  <a:lnTo>
                    <a:pt x="452" y="56"/>
                  </a:lnTo>
                  <a:lnTo>
                    <a:pt x="451" y="58"/>
                  </a:lnTo>
                  <a:lnTo>
                    <a:pt x="449" y="60"/>
                  </a:lnTo>
                  <a:lnTo>
                    <a:pt x="447" y="60"/>
                  </a:lnTo>
                  <a:lnTo>
                    <a:pt x="442" y="59"/>
                  </a:lnTo>
                  <a:lnTo>
                    <a:pt x="442" y="59"/>
                  </a:lnTo>
                  <a:lnTo>
                    <a:pt x="438" y="56"/>
                  </a:lnTo>
                  <a:lnTo>
                    <a:pt x="435" y="54"/>
                  </a:lnTo>
                  <a:lnTo>
                    <a:pt x="431" y="48"/>
                  </a:lnTo>
                  <a:lnTo>
                    <a:pt x="427" y="42"/>
                  </a:lnTo>
                  <a:lnTo>
                    <a:pt x="425" y="39"/>
                  </a:lnTo>
                  <a:lnTo>
                    <a:pt x="422" y="37"/>
                  </a:lnTo>
                  <a:lnTo>
                    <a:pt x="422" y="37"/>
                  </a:lnTo>
                  <a:lnTo>
                    <a:pt x="415" y="33"/>
                  </a:lnTo>
                  <a:lnTo>
                    <a:pt x="408" y="32"/>
                  </a:lnTo>
                  <a:lnTo>
                    <a:pt x="402" y="31"/>
                  </a:lnTo>
                  <a:lnTo>
                    <a:pt x="396" y="32"/>
                  </a:lnTo>
                  <a:lnTo>
                    <a:pt x="396" y="32"/>
                  </a:lnTo>
                  <a:lnTo>
                    <a:pt x="393" y="33"/>
                  </a:lnTo>
                  <a:lnTo>
                    <a:pt x="391" y="34"/>
                  </a:lnTo>
                  <a:lnTo>
                    <a:pt x="391" y="37"/>
                  </a:lnTo>
                  <a:lnTo>
                    <a:pt x="391" y="40"/>
                  </a:lnTo>
                  <a:lnTo>
                    <a:pt x="392" y="44"/>
                  </a:lnTo>
                  <a:lnTo>
                    <a:pt x="394" y="48"/>
                  </a:lnTo>
                  <a:lnTo>
                    <a:pt x="396" y="51"/>
                  </a:lnTo>
                  <a:lnTo>
                    <a:pt x="400" y="55"/>
                  </a:lnTo>
                  <a:lnTo>
                    <a:pt x="400" y="55"/>
                  </a:lnTo>
                  <a:lnTo>
                    <a:pt x="406" y="61"/>
                  </a:lnTo>
                  <a:lnTo>
                    <a:pt x="412" y="66"/>
                  </a:lnTo>
                  <a:lnTo>
                    <a:pt x="413" y="69"/>
                  </a:lnTo>
                  <a:lnTo>
                    <a:pt x="414" y="72"/>
                  </a:lnTo>
                  <a:lnTo>
                    <a:pt x="414" y="75"/>
                  </a:lnTo>
                  <a:lnTo>
                    <a:pt x="413" y="78"/>
                  </a:lnTo>
                  <a:lnTo>
                    <a:pt x="413" y="78"/>
                  </a:lnTo>
                  <a:lnTo>
                    <a:pt x="412" y="81"/>
                  </a:lnTo>
                  <a:lnTo>
                    <a:pt x="410" y="82"/>
                  </a:lnTo>
                  <a:lnTo>
                    <a:pt x="408" y="82"/>
                  </a:lnTo>
                  <a:lnTo>
                    <a:pt x="406" y="81"/>
                  </a:lnTo>
                  <a:lnTo>
                    <a:pt x="402" y="76"/>
                  </a:lnTo>
                  <a:lnTo>
                    <a:pt x="396" y="70"/>
                  </a:lnTo>
                  <a:lnTo>
                    <a:pt x="396" y="70"/>
                  </a:lnTo>
                  <a:lnTo>
                    <a:pt x="393" y="66"/>
                  </a:lnTo>
                  <a:lnTo>
                    <a:pt x="390" y="61"/>
                  </a:lnTo>
                  <a:lnTo>
                    <a:pt x="384" y="51"/>
                  </a:lnTo>
                  <a:lnTo>
                    <a:pt x="382" y="46"/>
                  </a:lnTo>
                  <a:lnTo>
                    <a:pt x="379" y="42"/>
                  </a:lnTo>
                  <a:lnTo>
                    <a:pt x="375" y="39"/>
                  </a:lnTo>
                  <a:lnTo>
                    <a:pt x="371" y="37"/>
                  </a:lnTo>
                  <a:lnTo>
                    <a:pt x="371" y="37"/>
                  </a:lnTo>
                  <a:lnTo>
                    <a:pt x="362" y="35"/>
                  </a:lnTo>
                  <a:lnTo>
                    <a:pt x="354" y="33"/>
                  </a:lnTo>
                  <a:lnTo>
                    <a:pt x="347" y="34"/>
                  </a:lnTo>
                  <a:lnTo>
                    <a:pt x="345" y="34"/>
                  </a:lnTo>
                  <a:lnTo>
                    <a:pt x="343" y="36"/>
                  </a:lnTo>
                  <a:lnTo>
                    <a:pt x="343" y="36"/>
                  </a:lnTo>
                  <a:lnTo>
                    <a:pt x="337" y="40"/>
                  </a:lnTo>
                  <a:lnTo>
                    <a:pt x="331" y="45"/>
                  </a:lnTo>
                  <a:lnTo>
                    <a:pt x="324" y="49"/>
                  </a:lnTo>
                  <a:lnTo>
                    <a:pt x="320" y="52"/>
                  </a:lnTo>
                  <a:lnTo>
                    <a:pt x="320" y="52"/>
                  </a:lnTo>
                  <a:lnTo>
                    <a:pt x="320" y="54"/>
                  </a:lnTo>
                  <a:lnTo>
                    <a:pt x="320" y="54"/>
                  </a:lnTo>
                  <a:lnTo>
                    <a:pt x="323" y="56"/>
                  </a:lnTo>
                  <a:lnTo>
                    <a:pt x="325" y="58"/>
                  </a:lnTo>
                  <a:lnTo>
                    <a:pt x="326" y="61"/>
                  </a:lnTo>
                  <a:lnTo>
                    <a:pt x="327" y="64"/>
                  </a:lnTo>
                  <a:lnTo>
                    <a:pt x="327" y="64"/>
                  </a:lnTo>
                  <a:lnTo>
                    <a:pt x="326" y="68"/>
                  </a:lnTo>
                  <a:lnTo>
                    <a:pt x="325" y="71"/>
                  </a:lnTo>
                  <a:lnTo>
                    <a:pt x="323" y="73"/>
                  </a:lnTo>
                  <a:lnTo>
                    <a:pt x="321" y="75"/>
                  </a:lnTo>
                  <a:lnTo>
                    <a:pt x="318" y="77"/>
                  </a:lnTo>
                  <a:lnTo>
                    <a:pt x="315" y="77"/>
                  </a:lnTo>
                  <a:lnTo>
                    <a:pt x="312" y="77"/>
                  </a:lnTo>
                  <a:lnTo>
                    <a:pt x="309" y="75"/>
                  </a:lnTo>
                  <a:lnTo>
                    <a:pt x="309" y="75"/>
                  </a:lnTo>
                  <a:lnTo>
                    <a:pt x="305" y="71"/>
                  </a:lnTo>
                  <a:lnTo>
                    <a:pt x="302" y="66"/>
                  </a:lnTo>
                  <a:lnTo>
                    <a:pt x="299" y="60"/>
                  </a:lnTo>
                  <a:lnTo>
                    <a:pt x="295" y="53"/>
                  </a:lnTo>
                  <a:lnTo>
                    <a:pt x="295" y="53"/>
                  </a:lnTo>
                  <a:lnTo>
                    <a:pt x="290" y="47"/>
                  </a:lnTo>
                  <a:lnTo>
                    <a:pt x="287" y="42"/>
                  </a:lnTo>
                  <a:lnTo>
                    <a:pt x="286" y="41"/>
                  </a:lnTo>
                  <a:lnTo>
                    <a:pt x="284" y="40"/>
                  </a:lnTo>
                  <a:lnTo>
                    <a:pt x="278" y="39"/>
                  </a:lnTo>
                  <a:lnTo>
                    <a:pt x="278" y="39"/>
                  </a:lnTo>
                  <a:lnTo>
                    <a:pt x="269" y="40"/>
                  </a:lnTo>
                  <a:lnTo>
                    <a:pt x="263" y="42"/>
                  </a:lnTo>
                  <a:lnTo>
                    <a:pt x="257" y="45"/>
                  </a:lnTo>
                  <a:lnTo>
                    <a:pt x="253" y="50"/>
                  </a:lnTo>
                  <a:lnTo>
                    <a:pt x="253" y="50"/>
                  </a:lnTo>
                  <a:lnTo>
                    <a:pt x="252" y="52"/>
                  </a:lnTo>
                  <a:lnTo>
                    <a:pt x="252" y="54"/>
                  </a:lnTo>
                  <a:lnTo>
                    <a:pt x="252" y="57"/>
                  </a:lnTo>
                  <a:lnTo>
                    <a:pt x="253" y="58"/>
                  </a:lnTo>
                  <a:lnTo>
                    <a:pt x="257" y="62"/>
                  </a:lnTo>
                  <a:lnTo>
                    <a:pt x="262" y="65"/>
                  </a:lnTo>
                  <a:lnTo>
                    <a:pt x="262" y="65"/>
                  </a:lnTo>
                  <a:lnTo>
                    <a:pt x="267" y="68"/>
                  </a:lnTo>
                  <a:lnTo>
                    <a:pt x="271" y="72"/>
                  </a:lnTo>
                  <a:lnTo>
                    <a:pt x="274" y="77"/>
                  </a:lnTo>
                  <a:lnTo>
                    <a:pt x="275" y="82"/>
                  </a:lnTo>
                  <a:lnTo>
                    <a:pt x="275" y="82"/>
                  </a:lnTo>
                  <a:lnTo>
                    <a:pt x="274" y="87"/>
                  </a:lnTo>
                  <a:lnTo>
                    <a:pt x="270" y="91"/>
                  </a:lnTo>
                  <a:lnTo>
                    <a:pt x="265" y="95"/>
                  </a:lnTo>
                  <a:lnTo>
                    <a:pt x="262" y="96"/>
                  </a:lnTo>
                  <a:lnTo>
                    <a:pt x="258" y="96"/>
                  </a:lnTo>
                  <a:lnTo>
                    <a:pt x="258" y="96"/>
                  </a:lnTo>
                  <a:lnTo>
                    <a:pt x="255" y="96"/>
                  </a:lnTo>
                  <a:lnTo>
                    <a:pt x="253" y="94"/>
                  </a:lnTo>
                  <a:lnTo>
                    <a:pt x="248" y="91"/>
                  </a:lnTo>
                  <a:lnTo>
                    <a:pt x="246" y="89"/>
                  </a:lnTo>
                  <a:lnTo>
                    <a:pt x="244" y="88"/>
                  </a:lnTo>
                  <a:lnTo>
                    <a:pt x="241" y="88"/>
                  </a:lnTo>
                  <a:lnTo>
                    <a:pt x="238" y="89"/>
                  </a:lnTo>
                  <a:lnTo>
                    <a:pt x="238" y="89"/>
                  </a:lnTo>
                  <a:lnTo>
                    <a:pt x="233" y="93"/>
                  </a:lnTo>
                  <a:lnTo>
                    <a:pt x="228" y="96"/>
                  </a:lnTo>
                  <a:lnTo>
                    <a:pt x="225" y="101"/>
                  </a:lnTo>
                  <a:lnTo>
                    <a:pt x="223" y="107"/>
                  </a:lnTo>
                  <a:lnTo>
                    <a:pt x="223" y="107"/>
                  </a:lnTo>
                  <a:lnTo>
                    <a:pt x="221" y="115"/>
                  </a:lnTo>
                  <a:lnTo>
                    <a:pt x="219" y="117"/>
                  </a:lnTo>
                  <a:lnTo>
                    <a:pt x="218" y="119"/>
                  </a:lnTo>
                  <a:lnTo>
                    <a:pt x="216" y="120"/>
                  </a:lnTo>
                  <a:lnTo>
                    <a:pt x="214" y="120"/>
                  </a:lnTo>
                  <a:lnTo>
                    <a:pt x="211" y="119"/>
                  </a:lnTo>
                  <a:lnTo>
                    <a:pt x="208" y="117"/>
                  </a:lnTo>
                  <a:lnTo>
                    <a:pt x="208" y="117"/>
                  </a:lnTo>
                  <a:lnTo>
                    <a:pt x="201" y="109"/>
                  </a:lnTo>
                  <a:lnTo>
                    <a:pt x="195" y="101"/>
                  </a:lnTo>
                  <a:lnTo>
                    <a:pt x="191" y="96"/>
                  </a:lnTo>
                  <a:lnTo>
                    <a:pt x="189" y="94"/>
                  </a:lnTo>
                  <a:lnTo>
                    <a:pt x="188" y="93"/>
                  </a:lnTo>
                  <a:lnTo>
                    <a:pt x="188" y="93"/>
                  </a:lnTo>
                  <a:lnTo>
                    <a:pt x="183" y="92"/>
                  </a:lnTo>
                  <a:lnTo>
                    <a:pt x="182" y="91"/>
                  </a:lnTo>
                  <a:lnTo>
                    <a:pt x="181" y="89"/>
                  </a:lnTo>
                  <a:lnTo>
                    <a:pt x="181" y="88"/>
                  </a:lnTo>
                  <a:lnTo>
                    <a:pt x="182" y="86"/>
                  </a:lnTo>
                  <a:lnTo>
                    <a:pt x="185" y="84"/>
                  </a:lnTo>
                  <a:lnTo>
                    <a:pt x="190" y="83"/>
                  </a:lnTo>
                  <a:lnTo>
                    <a:pt x="190" y="83"/>
                  </a:lnTo>
                  <a:lnTo>
                    <a:pt x="198" y="80"/>
                  </a:lnTo>
                  <a:lnTo>
                    <a:pt x="203" y="78"/>
                  </a:lnTo>
                  <a:lnTo>
                    <a:pt x="204" y="76"/>
                  </a:lnTo>
                  <a:lnTo>
                    <a:pt x="205" y="74"/>
                  </a:lnTo>
                  <a:lnTo>
                    <a:pt x="204" y="72"/>
                  </a:lnTo>
                  <a:lnTo>
                    <a:pt x="203" y="68"/>
                  </a:lnTo>
                  <a:lnTo>
                    <a:pt x="203" y="68"/>
                  </a:lnTo>
                  <a:lnTo>
                    <a:pt x="201" y="61"/>
                  </a:lnTo>
                  <a:lnTo>
                    <a:pt x="200" y="55"/>
                  </a:lnTo>
                  <a:lnTo>
                    <a:pt x="199" y="53"/>
                  </a:lnTo>
                  <a:lnTo>
                    <a:pt x="197" y="50"/>
                  </a:lnTo>
                  <a:lnTo>
                    <a:pt x="193" y="48"/>
                  </a:lnTo>
                  <a:lnTo>
                    <a:pt x="188" y="46"/>
                  </a:lnTo>
                  <a:lnTo>
                    <a:pt x="188" y="46"/>
                  </a:lnTo>
                  <a:lnTo>
                    <a:pt x="182" y="44"/>
                  </a:lnTo>
                  <a:lnTo>
                    <a:pt x="178" y="40"/>
                  </a:lnTo>
                  <a:lnTo>
                    <a:pt x="174" y="36"/>
                  </a:lnTo>
                  <a:lnTo>
                    <a:pt x="171" y="33"/>
                  </a:lnTo>
                  <a:lnTo>
                    <a:pt x="168" y="29"/>
                  </a:lnTo>
                  <a:lnTo>
                    <a:pt x="166" y="25"/>
                  </a:lnTo>
                  <a:lnTo>
                    <a:pt x="162" y="23"/>
                  </a:lnTo>
                  <a:lnTo>
                    <a:pt x="158" y="21"/>
                  </a:lnTo>
                  <a:lnTo>
                    <a:pt x="158" y="21"/>
                  </a:lnTo>
                  <a:lnTo>
                    <a:pt x="151" y="19"/>
                  </a:lnTo>
                  <a:lnTo>
                    <a:pt x="146" y="17"/>
                  </a:lnTo>
                  <a:lnTo>
                    <a:pt x="137" y="9"/>
                  </a:lnTo>
                  <a:lnTo>
                    <a:pt x="137" y="9"/>
                  </a:lnTo>
                  <a:lnTo>
                    <a:pt x="130" y="5"/>
                  </a:lnTo>
                  <a:lnTo>
                    <a:pt x="123" y="3"/>
                  </a:lnTo>
                  <a:lnTo>
                    <a:pt x="116" y="2"/>
                  </a:lnTo>
                  <a:lnTo>
                    <a:pt x="109" y="3"/>
                  </a:lnTo>
                  <a:lnTo>
                    <a:pt x="109" y="3"/>
                  </a:lnTo>
                  <a:lnTo>
                    <a:pt x="99" y="5"/>
                  </a:lnTo>
                  <a:lnTo>
                    <a:pt x="89" y="9"/>
                  </a:lnTo>
                  <a:lnTo>
                    <a:pt x="86" y="11"/>
                  </a:lnTo>
                  <a:lnTo>
                    <a:pt x="84" y="13"/>
                  </a:lnTo>
                  <a:lnTo>
                    <a:pt x="84" y="14"/>
                  </a:lnTo>
                  <a:lnTo>
                    <a:pt x="85" y="15"/>
                  </a:lnTo>
                  <a:lnTo>
                    <a:pt x="88" y="17"/>
                  </a:lnTo>
                  <a:lnTo>
                    <a:pt x="88" y="17"/>
                  </a:lnTo>
                  <a:lnTo>
                    <a:pt x="98" y="19"/>
                  </a:lnTo>
                  <a:lnTo>
                    <a:pt x="108" y="20"/>
                  </a:lnTo>
                  <a:lnTo>
                    <a:pt x="112" y="20"/>
                  </a:lnTo>
                  <a:lnTo>
                    <a:pt x="115" y="21"/>
                  </a:lnTo>
                  <a:lnTo>
                    <a:pt x="116" y="24"/>
                  </a:lnTo>
                  <a:lnTo>
                    <a:pt x="117" y="26"/>
                  </a:lnTo>
                  <a:lnTo>
                    <a:pt x="117" y="26"/>
                  </a:lnTo>
                  <a:lnTo>
                    <a:pt x="116" y="28"/>
                  </a:lnTo>
                  <a:lnTo>
                    <a:pt x="115" y="30"/>
                  </a:lnTo>
                  <a:lnTo>
                    <a:pt x="111" y="33"/>
                  </a:lnTo>
                  <a:lnTo>
                    <a:pt x="109" y="34"/>
                  </a:lnTo>
                  <a:lnTo>
                    <a:pt x="108" y="35"/>
                  </a:lnTo>
                  <a:lnTo>
                    <a:pt x="109" y="36"/>
                  </a:lnTo>
                  <a:lnTo>
                    <a:pt x="111" y="38"/>
                  </a:lnTo>
                  <a:lnTo>
                    <a:pt x="111" y="38"/>
                  </a:lnTo>
                  <a:lnTo>
                    <a:pt x="117" y="42"/>
                  </a:lnTo>
                  <a:lnTo>
                    <a:pt x="124" y="47"/>
                  </a:lnTo>
                  <a:lnTo>
                    <a:pt x="126" y="50"/>
                  </a:lnTo>
                  <a:lnTo>
                    <a:pt x="127" y="52"/>
                  </a:lnTo>
                  <a:lnTo>
                    <a:pt x="126" y="54"/>
                  </a:lnTo>
                  <a:lnTo>
                    <a:pt x="124" y="56"/>
                  </a:lnTo>
                  <a:lnTo>
                    <a:pt x="124" y="56"/>
                  </a:lnTo>
                  <a:lnTo>
                    <a:pt x="118" y="59"/>
                  </a:lnTo>
                  <a:lnTo>
                    <a:pt x="115" y="59"/>
                  </a:lnTo>
                  <a:lnTo>
                    <a:pt x="113" y="59"/>
                  </a:lnTo>
                  <a:lnTo>
                    <a:pt x="110" y="58"/>
                  </a:lnTo>
                  <a:lnTo>
                    <a:pt x="107" y="56"/>
                  </a:lnTo>
                  <a:lnTo>
                    <a:pt x="100" y="50"/>
                  </a:lnTo>
                  <a:lnTo>
                    <a:pt x="100" y="50"/>
                  </a:lnTo>
                  <a:lnTo>
                    <a:pt x="95" y="42"/>
                  </a:lnTo>
                  <a:lnTo>
                    <a:pt x="91" y="37"/>
                  </a:lnTo>
                  <a:lnTo>
                    <a:pt x="86" y="33"/>
                  </a:lnTo>
                  <a:lnTo>
                    <a:pt x="80" y="31"/>
                  </a:lnTo>
                  <a:lnTo>
                    <a:pt x="80" y="31"/>
                  </a:lnTo>
                  <a:lnTo>
                    <a:pt x="73" y="29"/>
                  </a:lnTo>
                  <a:lnTo>
                    <a:pt x="69" y="29"/>
                  </a:lnTo>
                  <a:lnTo>
                    <a:pt x="65" y="29"/>
                  </a:lnTo>
                  <a:lnTo>
                    <a:pt x="62" y="30"/>
                  </a:lnTo>
                  <a:lnTo>
                    <a:pt x="59" y="33"/>
                  </a:lnTo>
                  <a:lnTo>
                    <a:pt x="56" y="38"/>
                  </a:lnTo>
                  <a:lnTo>
                    <a:pt x="54" y="45"/>
                  </a:lnTo>
                  <a:lnTo>
                    <a:pt x="54" y="4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8" name="Freeform 44">
              <a:extLst>
                <a:ext uri="{FF2B5EF4-FFF2-40B4-BE49-F238E27FC236}">
                  <a16:creationId xmlns:a16="http://schemas.microsoft.com/office/drawing/2014/main" id="{5643AA62-8AFB-4E4D-B8CA-EC62154C4ABA}"/>
                </a:ext>
              </a:extLst>
            </p:cNvPr>
            <p:cNvSpPr>
              <a:spLocks/>
            </p:cNvSpPr>
            <p:nvPr/>
          </p:nvSpPr>
          <p:spPr bwMode="auto">
            <a:xfrm>
              <a:off x="5901269" y="2736525"/>
              <a:ext cx="199642" cy="104652"/>
            </a:xfrm>
            <a:custGeom>
              <a:avLst/>
              <a:gdLst>
                <a:gd name="T0" fmla="*/ 465 w 467"/>
                <a:gd name="T1" fmla="*/ 153 h 223"/>
                <a:gd name="T2" fmla="*/ 457 w 467"/>
                <a:gd name="T3" fmla="*/ 135 h 223"/>
                <a:gd name="T4" fmla="*/ 447 w 467"/>
                <a:gd name="T5" fmla="*/ 119 h 223"/>
                <a:gd name="T6" fmla="*/ 442 w 467"/>
                <a:gd name="T7" fmla="*/ 108 h 223"/>
                <a:gd name="T8" fmla="*/ 441 w 467"/>
                <a:gd name="T9" fmla="*/ 84 h 223"/>
                <a:gd name="T10" fmla="*/ 447 w 467"/>
                <a:gd name="T11" fmla="*/ 72 h 223"/>
                <a:gd name="T12" fmla="*/ 443 w 467"/>
                <a:gd name="T13" fmla="*/ 65 h 223"/>
                <a:gd name="T14" fmla="*/ 423 w 467"/>
                <a:gd name="T15" fmla="*/ 51 h 223"/>
                <a:gd name="T16" fmla="*/ 420 w 467"/>
                <a:gd name="T17" fmla="*/ 41 h 223"/>
                <a:gd name="T18" fmla="*/ 393 w 467"/>
                <a:gd name="T19" fmla="*/ 43 h 223"/>
                <a:gd name="T20" fmla="*/ 378 w 467"/>
                <a:gd name="T21" fmla="*/ 45 h 223"/>
                <a:gd name="T22" fmla="*/ 365 w 467"/>
                <a:gd name="T23" fmla="*/ 50 h 223"/>
                <a:gd name="T24" fmla="*/ 346 w 467"/>
                <a:gd name="T25" fmla="*/ 39 h 223"/>
                <a:gd name="T26" fmla="*/ 326 w 467"/>
                <a:gd name="T27" fmla="*/ 23 h 223"/>
                <a:gd name="T28" fmla="*/ 308 w 467"/>
                <a:gd name="T29" fmla="*/ 11 h 223"/>
                <a:gd name="T30" fmla="*/ 296 w 467"/>
                <a:gd name="T31" fmla="*/ 8 h 223"/>
                <a:gd name="T32" fmla="*/ 282 w 467"/>
                <a:gd name="T33" fmla="*/ 0 h 223"/>
                <a:gd name="T34" fmla="*/ 256 w 467"/>
                <a:gd name="T35" fmla="*/ 1 h 223"/>
                <a:gd name="T36" fmla="*/ 231 w 467"/>
                <a:gd name="T37" fmla="*/ 13 h 223"/>
                <a:gd name="T38" fmla="*/ 218 w 467"/>
                <a:gd name="T39" fmla="*/ 21 h 223"/>
                <a:gd name="T40" fmla="*/ 225 w 467"/>
                <a:gd name="T41" fmla="*/ 51 h 223"/>
                <a:gd name="T42" fmla="*/ 222 w 467"/>
                <a:gd name="T43" fmla="*/ 80 h 223"/>
                <a:gd name="T44" fmla="*/ 214 w 467"/>
                <a:gd name="T45" fmla="*/ 91 h 223"/>
                <a:gd name="T46" fmla="*/ 182 w 467"/>
                <a:gd name="T47" fmla="*/ 94 h 223"/>
                <a:gd name="T48" fmla="*/ 155 w 467"/>
                <a:gd name="T49" fmla="*/ 86 h 223"/>
                <a:gd name="T50" fmla="*/ 125 w 467"/>
                <a:gd name="T51" fmla="*/ 58 h 223"/>
                <a:gd name="T52" fmla="*/ 108 w 467"/>
                <a:gd name="T53" fmla="*/ 35 h 223"/>
                <a:gd name="T54" fmla="*/ 89 w 467"/>
                <a:gd name="T55" fmla="*/ 24 h 223"/>
                <a:gd name="T56" fmla="*/ 57 w 467"/>
                <a:gd name="T57" fmla="*/ 36 h 223"/>
                <a:gd name="T58" fmla="*/ 45 w 467"/>
                <a:gd name="T59" fmla="*/ 45 h 223"/>
                <a:gd name="T60" fmla="*/ 38 w 467"/>
                <a:gd name="T61" fmla="*/ 77 h 223"/>
                <a:gd name="T62" fmla="*/ 31 w 467"/>
                <a:gd name="T63" fmla="*/ 98 h 223"/>
                <a:gd name="T64" fmla="*/ 6 w 467"/>
                <a:gd name="T65" fmla="*/ 123 h 223"/>
                <a:gd name="T66" fmla="*/ 0 w 467"/>
                <a:gd name="T67" fmla="*/ 140 h 223"/>
                <a:gd name="T68" fmla="*/ 4 w 467"/>
                <a:gd name="T69" fmla="*/ 177 h 223"/>
                <a:gd name="T70" fmla="*/ 15 w 467"/>
                <a:gd name="T71" fmla="*/ 176 h 223"/>
                <a:gd name="T72" fmla="*/ 32 w 467"/>
                <a:gd name="T73" fmla="*/ 165 h 223"/>
                <a:gd name="T74" fmla="*/ 49 w 467"/>
                <a:gd name="T75" fmla="*/ 160 h 223"/>
                <a:gd name="T76" fmla="*/ 68 w 467"/>
                <a:gd name="T77" fmla="*/ 151 h 223"/>
                <a:gd name="T78" fmla="*/ 91 w 467"/>
                <a:gd name="T79" fmla="*/ 150 h 223"/>
                <a:gd name="T80" fmla="*/ 119 w 467"/>
                <a:gd name="T81" fmla="*/ 154 h 223"/>
                <a:gd name="T82" fmla="*/ 133 w 467"/>
                <a:gd name="T83" fmla="*/ 159 h 223"/>
                <a:gd name="T84" fmla="*/ 144 w 467"/>
                <a:gd name="T85" fmla="*/ 156 h 223"/>
                <a:gd name="T86" fmla="*/ 160 w 467"/>
                <a:gd name="T87" fmla="*/ 158 h 223"/>
                <a:gd name="T88" fmla="*/ 184 w 467"/>
                <a:gd name="T89" fmla="*/ 161 h 223"/>
                <a:gd name="T90" fmla="*/ 218 w 467"/>
                <a:gd name="T91" fmla="*/ 161 h 223"/>
                <a:gd name="T92" fmla="*/ 240 w 467"/>
                <a:gd name="T93" fmla="*/ 157 h 223"/>
                <a:gd name="T94" fmla="*/ 249 w 467"/>
                <a:gd name="T95" fmla="*/ 150 h 223"/>
                <a:gd name="T96" fmla="*/ 261 w 467"/>
                <a:gd name="T97" fmla="*/ 155 h 223"/>
                <a:gd name="T98" fmla="*/ 272 w 467"/>
                <a:gd name="T99" fmla="*/ 170 h 223"/>
                <a:gd name="T100" fmla="*/ 300 w 467"/>
                <a:gd name="T101" fmla="*/ 176 h 223"/>
                <a:gd name="T102" fmla="*/ 315 w 467"/>
                <a:gd name="T103" fmla="*/ 183 h 223"/>
                <a:gd name="T104" fmla="*/ 334 w 467"/>
                <a:gd name="T105" fmla="*/ 199 h 223"/>
                <a:gd name="T106" fmla="*/ 351 w 467"/>
                <a:gd name="T107" fmla="*/ 213 h 223"/>
                <a:gd name="T108" fmla="*/ 374 w 467"/>
                <a:gd name="T109" fmla="*/ 223 h 223"/>
                <a:gd name="T110" fmla="*/ 379 w 467"/>
                <a:gd name="T111" fmla="*/ 216 h 223"/>
                <a:gd name="T112" fmla="*/ 397 w 467"/>
                <a:gd name="T113" fmla="*/ 203 h 223"/>
                <a:gd name="T114" fmla="*/ 409 w 467"/>
                <a:gd name="T115" fmla="*/ 204 h 223"/>
                <a:gd name="T116" fmla="*/ 423 w 467"/>
                <a:gd name="T117" fmla="*/ 212 h 223"/>
                <a:gd name="T118" fmla="*/ 438 w 467"/>
                <a:gd name="T119" fmla="*/ 199 h 223"/>
                <a:gd name="T120" fmla="*/ 451 w 467"/>
                <a:gd name="T121" fmla="*/ 182 h 223"/>
                <a:gd name="T122" fmla="*/ 467 w 467"/>
                <a:gd name="T1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7" h="223">
                  <a:moveTo>
                    <a:pt x="467" y="172"/>
                  </a:moveTo>
                  <a:lnTo>
                    <a:pt x="467" y="172"/>
                  </a:lnTo>
                  <a:lnTo>
                    <a:pt x="466" y="162"/>
                  </a:lnTo>
                  <a:lnTo>
                    <a:pt x="465" y="153"/>
                  </a:lnTo>
                  <a:lnTo>
                    <a:pt x="464" y="148"/>
                  </a:lnTo>
                  <a:lnTo>
                    <a:pt x="463" y="144"/>
                  </a:lnTo>
                  <a:lnTo>
                    <a:pt x="461" y="140"/>
                  </a:lnTo>
                  <a:lnTo>
                    <a:pt x="457" y="135"/>
                  </a:lnTo>
                  <a:lnTo>
                    <a:pt x="457" y="135"/>
                  </a:lnTo>
                  <a:lnTo>
                    <a:pt x="453" y="130"/>
                  </a:lnTo>
                  <a:lnTo>
                    <a:pt x="451" y="126"/>
                  </a:lnTo>
                  <a:lnTo>
                    <a:pt x="447" y="119"/>
                  </a:lnTo>
                  <a:lnTo>
                    <a:pt x="445" y="113"/>
                  </a:lnTo>
                  <a:lnTo>
                    <a:pt x="444" y="110"/>
                  </a:lnTo>
                  <a:lnTo>
                    <a:pt x="442" y="108"/>
                  </a:lnTo>
                  <a:lnTo>
                    <a:pt x="442" y="108"/>
                  </a:lnTo>
                  <a:lnTo>
                    <a:pt x="439" y="103"/>
                  </a:lnTo>
                  <a:lnTo>
                    <a:pt x="438" y="97"/>
                  </a:lnTo>
                  <a:lnTo>
                    <a:pt x="438" y="90"/>
                  </a:lnTo>
                  <a:lnTo>
                    <a:pt x="441" y="84"/>
                  </a:lnTo>
                  <a:lnTo>
                    <a:pt x="441" y="84"/>
                  </a:lnTo>
                  <a:lnTo>
                    <a:pt x="444" y="79"/>
                  </a:lnTo>
                  <a:lnTo>
                    <a:pt x="447" y="74"/>
                  </a:lnTo>
                  <a:lnTo>
                    <a:pt x="447" y="72"/>
                  </a:lnTo>
                  <a:lnTo>
                    <a:pt x="447" y="70"/>
                  </a:lnTo>
                  <a:lnTo>
                    <a:pt x="445" y="68"/>
                  </a:lnTo>
                  <a:lnTo>
                    <a:pt x="443" y="65"/>
                  </a:lnTo>
                  <a:lnTo>
                    <a:pt x="443" y="65"/>
                  </a:lnTo>
                  <a:lnTo>
                    <a:pt x="435" y="60"/>
                  </a:lnTo>
                  <a:lnTo>
                    <a:pt x="428" y="56"/>
                  </a:lnTo>
                  <a:lnTo>
                    <a:pt x="425" y="53"/>
                  </a:lnTo>
                  <a:lnTo>
                    <a:pt x="423" y="51"/>
                  </a:lnTo>
                  <a:lnTo>
                    <a:pt x="421" y="48"/>
                  </a:lnTo>
                  <a:lnTo>
                    <a:pt x="421" y="44"/>
                  </a:lnTo>
                  <a:lnTo>
                    <a:pt x="421" y="44"/>
                  </a:lnTo>
                  <a:lnTo>
                    <a:pt x="420" y="41"/>
                  </a:lnTo>
                  <a:lnTo>
                    <a:pt x="420" y="41"/>
                  </a:lnTo>
                  <a:lnTo>
                    <a:pt x="406" y="42"/>
                  </a:lnTo>
                  <a:lnTo>
                    <a:pt x="399" y="43"/>
                  </a:lnTo>
                  <a:lnTo>
                    <a:pt x="393" y="43"/>
                  </a:lnTo>
                  <a:lnTo>
                    <a:pt x="393" y="43"/>
                  </a:lnTo>
                  <a:lnTo>
                    <a:pt x="387" y="42"/>
                  </a:lnTo>
                  <a:lnTo>
                    <a:pt x="383" y="43"/>
                  </a:lnTo>
                  <a:lnTo>
                    <a:pt x="378" y="45"/>
                  </a:lnTo>
                  <a:lnTo>
                    <a:pt x="372" y="48"/>
                  </a:lnTo>
                  <a:lnTo>
                    <a:pt x="372" y="48"/>
                  </a:lnTo>
                  <a:lnTo>
                    <a:pt x="369" y="49"/>
                  </a:lnTo>
                  <a:lnTo>
                    <a:pt x="365" y="50"/>
                  </a:lnTo>
                  <a:lnTo>
                    <a:pt x="361" y="49"/>
                  </a:lnTo>
                  <a:lnTo>
                    <a:pt x="357" y="47"/>
                  </a:lnTo>
                  <a:lnTo>
                    <a:pt x="351" y="43"/>
                  </a:lnTo>
                  <a:lnTo>
                    <a:pt x="346" y="39"/>
                  </a:lnTo>
                  <a:lnTo>
                    <a:pt x="346" y="39"/>
                  </a:lnTo>
                  <a:lnTo>
                    <a:pt x="337" y="31"/>
                  </a:lnTo>
                  <a:lnTo>
                    <a:pt x="326" y="23"/>
                  </a:lnTo>
                  <a:lnTo>
                    <a:pt x="326" y="23"/>
                  </a:lnTo>
                  <a:lnTo>
                    <a:pt x="321" y="20"/>
                  </a:lnTo>
                  <a:lnTo>
                    <a:pt x="316" y="16"/>
                  </a:lnTo>
                  <a:lnTo>
                    <a:pt x="311" y="12"/>
                  </a:lnTo>
                  <a:lnTo>
                    <a:pt x="308" y="11"/>
                  </a:lnTo>
                  <a:lnTo>
                    <a:pt x="305" y="11"/>
                  </a:lnTo>
                  <a:lnTo>
                    <a:pt x="305" y="11"/>
                  </a:lnTo>
                  <a:lnTo>
                    <a:pt x="299" y="10"/>
                  </a:lnTo>
                  <a:lnTo>
                    <a:pt x="296" y="8"/>
                  </a:lnTo>
                  <a:lnTo>
                    <a:pt x="289" y="3"/>
                  </a:lnTo>
                  <a:lnTo>
                    <a:pt x="289" y="3"/>
                  </a:lnTo>
                  <a:lnTo>
                    <a:pt x="286" y="1"/>
                  </a:lnTo>
                  <a:lnTo>
                    <a:pt x="282" y="0"/>
                  </a:lnTo>
                  <a:lnTo>
                    <a:pt x="273" y="0"/>
                  </a:lnTo>
                  <a:lnTo>
                    <a:pt x="264" y="0"/>
                  </a:lnTo>
                  <a:lnTo>
                    <a:pt x="256" y="1"/>
                  </a:lnTo>
                  <a:lnTo>
                    <a:pt x="256" y="1"/>
                  </a:lnTo>
                  <a:lnTo>
                    <a:pt x="248" y="3"/>
                  </a:lnTo>
                  <a:lnTo>
                    <a:pt x="242" y="6"/>
                  </a:lnTo>
                  <a:lnTo>
                    <a:pt x="231" y="13"/>
                  </a:lnTo>
                  <a:lnTo>
                    <a:pt x="231" y="13"/>
                  </a:lnTo>
                  <a:lnTo>
                    <a:pt x="224" y="15"/>
                  </a:lnTo>
                  <a:lnTo>
                    <a:pt x="217" y="16"/>
                  </a:lnTo>
                  <a:lnTo>
                    <a:pt x="217" y="16"/>
                  </a:lnTo>
                  <a:lnTo>
                    <a:pt x="218" y="21"/>
                  </a:lnTo>
                  <a:lnTo>
                    <a:pt x="221" y="28"/>
                  </a:lnTo>
                  <a:lnTo>
                    <a:pt x="221" y="28"/>
                  </a:lnTo>
                  <a:lnTo>
                    <a:pt x="224" y="39"/>
                  </a:lnTo>
                  <a:lnTo>
                    <a:pt x="225" y="51"/>
                  </a:lnTo>
                  <a:lnTo>
                    <a:pt x="225" y="65"/>
                  </a:lnTo>
                  <a:lnTo>
                    <a:pt x="224" y="73"/>
                  </a:lnTo>
                  <a:lnTo>
                    <a:pt x="222" y="80"/>
                  </a:lnTo>
                  <a:lnTo>
                    <a:pt x="222" y="80"/>
                  </a:lnTo>
                  <a:lnTo>
                    <a:pt x="221" y="83"/>
                  </a:lnTo>
                  <a:lnTo>
                    <a:pt x="219" y="86"/>
                  </a:lnTo>
                  <a:lnTo>
                    <a:pt x="217" y="89"/>
                  </a:lnTo>
                  <a:lnTo>
                    <a:pt x="214" y="91"/>
                  </a:lnTo>
                  <a:lnTo>
                    <a:pt x="207" y="93"/>
                  </a:lnTo>
                  <a:lnTo>
                    <a:pt x="199" y="94"/>
                  </a:lnTo>
                  <a:lnTo>
                    <a:pt x="190" y="94"/>
                  </a:lnTo>
                  <a:lnTo>
                    <a:pt x="182" y="94"/>
                  </a:lnTo>
                  <a:lnTo>
                    <a:pt x="168" y="91"/>
                  </a:lnTo>
                  <a:lnTo>
                    <a:pt x="168" y="91"/>
                  </a:lnTo>
                  <a:lnTo>
                    <a:pt x="162" y="89"/>
                  </a:lnTo>
                  <a:lnTo>
                    <a:pt x="155" y="86"/>
                  </a:lnTo>
                  <a:lnTo>
                    <a:pt x="148" y="81"/>
                  </a:lnTo>
                  <a:lnTo>
                    <a:pt x="140" y="74"/>
                  </a:lnTo>
                  <a:lnTo>
                    <a:pt x="132" y="67"/>
                  </a:lnTo>
                  <a:lnTo>
                    <a:pt x="125" y="58"/>
                  </a:lnTo>
                  <a:lnTo>
                    <a:pt x="118" y="49"/>
                  </a:lnTo>
                  <a:lnTo>
                    <a:pt x="111" y="40"/>
                  </a:lnTo>
                  <a:lnTo>
                    <a:pt x="111" y="40"/>
                  </a:lnTo>
                  <a:lnTo>
                    <a:pt x="108" y="35"/>
                  </a:lnTo>
                  <a:lnTo>
                    <a:pt x="103" y="32"/>
                  </a:lnTo>
                  <a:lnTo>
                    <a:pt x="100" y="29"/>
                  </a:lnTo>
                  <a:lnTo>
                    <a:pt x="96" y="27"/>
                  </a:lnTo>
                  <a:lnTo>
                    <a:pt x="89" y="24"/>
                  </a:lnTo>
                  <a:lnTo>
                    <a:pt x="82" y="24"/>
                  </a:lnTo>
                  <a:lnTo>
                    <a:pt x="75" y="27"/>
                  </a:lnTo>
                  <a:lnTo>
                    <a:pt x="69" y="30"/>
                  </a:lnTo>
                  <a:lnTo>
                    <a:pt x="57" y="36"/>
                  </a:lnTo>
                  <a:lnTo>
                    <a:pt x="57" y="36"/>
                  </a:lnTo>
                  <a:lnTo>
                    <a:pt x="52" y="38"/>
                  </a:lnTo>
                  <a:lnTo>
                    <a:pt x="48" y="42"/>
                  </a:lnTo>
                  <a:lnTo>
                    <a:pt x="45" y="45"/>
                  </a:lnTo>
                  <a:lnTo>
                    <a:pt x="42" y="50"/>
                  </a:lnTo>
                  <a:lnTo>
                    <a:pt x="40" y="55"/>
                  </a:lnTo>
                  <a:lnTo>
                    <a:pt x="39" y="61"/>
                  </a:lnTo>
                  <a:lnTo>
                    <a:pt x="38" y="77"/>
                  </a:lnTo>
                  <a:lnTo>
                    <a:pt x="38" y="77"/>
                  </a:lnTo>
                  <a:lnTo>
                    <a:pt x="37" y="85"/>
                  </a:lnTo>
                  <a:lnTo>
                    <a:pt x="35" y="92"/>
                  </a:lnTo>
                  <a:lnTo>
                    <a:pt x="31" y="98"/>
                  </a:lnTo>
                  <a:lnTo>
                    <a:pt x="26" y="103"/>
                  </a:lnTo>
                  <a:lnTo>
                    <a:pt x="15" y="112"/>
                  </a:lnTo>
                  <a:lnTo>
                    <a:pt x="10" y="117"/>
                  </a:lnTo>
                  <a:lnTo>
                    <a:pt x="6" y="123"/>
                  </a:lnTo>
                  <a:lnTo>
                    <a:pt x="6" y="123"/>
                  </a:lnTo>
                  <a:lnTo>
                    <a:pt x="3" y="128"/>
                  </a:lnTo>
                  <a:lnTo>
                    <a:pt x="1" y="134"/>
                  </a:lnTo>
                  <a:lnTo>
                    <a:pt x="0" y="140"/>
                  </a:lnTo>
                  <a:lnTo>
                    <a:pt x="0" y="146"/>
                  </a:lnTo>
                  <a:lnTo>
                    <a:pt x="2" y="160"/>
                  </a:lnTo>
                  <a:lnTo>
                    <a:pt x="4" y="177"/>
                  </a:lnTo>
                  <a:lnTo>
                    <a:pt x="4" y="177"/>
                  </a:lnTo>
                  <a:lnTo>
                    <a:pt x="5" y="184"/>
                  </a:lnTo>
                  <a:lnTo>
                    <a:pt x="5" y="184"/>
                  </a:lnTo>
                  <a:lnTo>
                    <a:pt x="11" y="180"/>
                  </a:lnTo>
                  <a:lnTo>
                    <a:pt x="15" y="176"/>
                  </a:lnTo>
                  <a:lnTo>
                    <a:pt x="15" y="176"/>
                  </a:lnTo>
                  <a:lnTo>
                    <a:pt x="20" y="172"/>
                  </a:lnTo>
                  <a:lnTo>
                    <a:pt x="25" y="168"/>
                  </a:lnTo>
                  <a:lnTo>
                    <a:pt x="32" y="165"/>
                  </a:lnTo>
                  <a:lnTo>
                    <a:pt x="39" y="163"/>
                  </a:lnTo>
                  <a:lnTo>
                    <a:pt x="39" y="163"/>
                  </a:lnTo>
                  <a:lnTo>
                    <a:pt x="44" y="162"/>
                  </a:lnTo>
                  <a:lnTo>
                    <a:pt x="49" y="160"/>
                  </a:lnTo>
                  <a:lnTo>
                    <a:pt x="58" y="156"/>
                  </a:lnTo>
                  <a:lnTo>
                    <a:pt x="58" y="156"/>
                  </a:lnTo>
                  <a:lnTo>
                    <a:pt x="63" y="153"/>
                  </a:lnTo>
                  <a:lnTo>
                    <a:pt x="68" y="151"/>
                  </a:lnTo>
                  <a:lnTo>
                    <a:pt x="74" y="150"/>
                  </a:lnTo>
                  <a:lnTo>
                    <a:pt x="81" y="150"/>
                  </a:lnTo>
                  <a:lnTo>
                    <a:pt x="81" y="150"/>
                  </a:lnTo>
                  <a:lnTo>
                    <a:pt x="91" y="150"/>
                  </a:lnTo>
                  <a:lnTo>
                    <a:pt x="101" y="149"/>
                  </a:lnTo>
                  <a:lnTo>
                    <a:pt x="112" y="150"/>
                  </a:lnTo>
                  <a:lnTo>
                    <a:pt x="116" y="152"/>
                  </a:lnTo>
                  <a:lnTo>
                    <a:pt x="119" y="154"/>
                  </a:lnTo>
                  <a:lnTo>
                    <a:pt x="119" y="154"/>
                  </a:lnTo>
                  <a:lnTo>
                    <a:pt x="123" y="156"/>
                  </a:lnTo>
                  <a:lnTo>
                    <a:pt x="126" y="158"/>
                  </a:lnTo>
                  <a:lnTo>
                    <a:pt x="133" y="159"/>
                  </a:lnTo>
                  <a:lnTo>
                    <a:pt x="138" y="159"/>
                  </a:lnTo>
                  <a:lnTo>
                    <a:pt x="141" y="157"/>
                  </a:lnTo>
                  <a:lnTo>
                    <a:pt x="141" y="157"/>
                  </a:lnTo>
                  <a:lnTo>
                    <a:pt x="144" y="156"/>
                  </a:lnTo>
                  <a:lnTo>
                    <a:pt x="149" y="156"/>
                  </a:lnTo>
                  <a:lnTo>
                    <a:pt x="155" y="156"/>
                  </a:lnTo>
                  <a:lnTo>
                    <a:pt x="160" y="158"/>
                  </a:lnTo>
                  <a:lnTo>
                    <a:pt x="160" y="158"/>
                  </a:lnTo>
                  <a:lnTo>
                    <a:pt x="173" y="161"/>
                  </a:lnTo>
                  <a:lnTo>
                    <a:pt x="179" y="161"/>
                  </a:lnTo>
                  <a:lnTo>
                    <a:pt x="184" y="161"/>
                  </a:lnTo>
                  <a:lnTo>
                    <a:pt x="184" y="161"/>
                  </a:lnTo>
                  <a:lnTo>
                    <a:pt x="189" y="161"/>
                  </a:lnTo>
                  <a:lnTo>
                    <a:pt x="200" y="161"/>
                  </a:lnTo>
                  <a:lnTo>
                    <a:pt x="218" y="161"/>
                  </a:lnTo>
                  <a:lnTo>
                    <a:pt x="218" y="161"/>
                  </a:lnTo>
                  <a:lnTo>
                    <a:pt x="231" y="161"/>
                  </a:lnTo>
                  <a:lnTo>
                    <a:pt x="237" y="160"/>
                  </a:lnTo>
                  <a:lnTo>
                    <a:pt x="239" y="159"/>
                  </a:lnTo>
                  <a:lnTo>
                    <a:pt x="240" y="157"/>
                  </a:lnTo>
                  <a:lnTo>
                    <a:pt x="240" y="157"/>
                  </a:lnTo>
                  <a:lnTo>
                    <a:pt x="244" y="153"/>
                  </a:lnTo>
                  <a:lnTo>
                    <a:pt x="246" y="151"/>
                  </a:lnTo>
                  <a:lnTo>
                    <a:pt x="249" y="150"/>
                  </a:lnTo>
                  <a:lnTo>
                    <a:pt x="252" y="149"/>
                  </a:lnTo>
                  <a:lnTo>
                    <a:pt x="255" y="150"/>
                  </a:lnTo>
                  <a:lnTo>
                    <a:pt x="258" y="152"/>
                  </a:lnTo>
                  <a:lnTo>
                    <a:pt x="261" y="155"/>
                  </a:lnTo>
                  <a:lnTo>
                    <a:pt x="261" y="155"/>
                  </a:lnTo>
                  <a:lnTo>
                    <a:pt x="265" y="163"/>
                  </a:lnTo>
                  <a:lnTo>
                    <a:pt x="269" y="168"/>
                  </a:lnTo>
                  <a:lnTo>
                    <a:pt x="272" y="170"/>
                  </a:lnTo>
                  <a:lnTo>
                    <a:pt x="278" y="172"/>
                  </a:lnTo>
                  <a:lnTo>
                    <a:pt x="278" y="172"/>
                  </a:lnTo>
                  <a:lnTo>
                    <a:pt x="288" y="174"/>
                  </a:lnTo>
                  <a:lnTo>
                    <a:pt x="300" y="176"/>
                  </a:lnTo>
                  <a:lnTo>
                    <a:pt x="300" y="176"/>
                  </a:lnTo>
                  <a:lnTo>
                    <a:pt x="305" y="177"/>
                  </a:lnTo>
                  <a:lnTo>
                    <a:pt x="310" y="179"/>
                  </a:lnTo>
                  <a:lnTo>
                    <a:pt x="315" y="183"/>
                  </a:lnTo>
                  <a:lnTo>
                    <a:pt x="321" y="189"/>
                  </a:lnTo>
                  <a:lnTo>
                    <a:pt x="321" y="189"/>
                  </a:lnTo>
                  <a:lnTo>
                    <a:pt x="328" y="194"/>
                  </a:lnTo>
                  <a:lnTo>
                    <a:pt x="334" y="199"/>
                  </a:lnTo>
                  <a:lnTo>
                    <a:pt x="339" y="202"/>
                  </a:lnTo>
                  <a:lnTo>
                    <a:pt x="343" y="205"/>
                  </a:lnTo>
                  <a:lnTo>
                    <a:pt x="343" y="205"/>
                  </a:lnTo>
                  <a:lnTo>
                    <a:pt x="351" y="213"/>
                  </a:lnTo>
                  <a:lnTo>
                    <a:pt x="358" y="219"/>
                  </a:lnTo>
                  <a:lnTo>
                    <a:pt x="358" y="219"/>
                  </a:lnTo>
                  <a:lnTo>
                    <a:pt x="364" y="221"/>
                  </a:lnTo>
                  <a:lnTo>
                    <a:pt x="374" y="223"/>
                  </a:lnTo>
                  <a:lnTo>
                    <a:pt x="374" y="223"/>
                  </a:lnTo>
                  <a:lnTo>
                    <a:pt x="377" y="220"/>
                  </a:lnTo>
                  <a:lnTo>
                    <a:pt x="379" y="216"/>
                  </a:lnTo>
                  <a:lnTo>
                    <a:pt x="379" y="216"/>
                  </a:lnTo>
                  <a:lnTo>
                    <a:pt x="380" y="213"/>
                  </a:lnTo>
                  <a:lnTo>
                    <a:pt x="382" y="211"/>
                  </a:lnTo>
                  <a:lnTo>
                    <a:pt x="389" y="206"/>
                  </a:lnTo>
                  <a:lnTo>
                    <a:pt x="397" y="203"/>
                  </a:lnTo>
                  <a:lnTo>
                    <a:pt x="401" y="203"/>
                  </a:lnTo>
                  <a:lnTo>
                    <a:pt x="406" y="203"/>
                  </a:lnTo>
                  <a:lnTo>
                    <a:pt x="406" y="203"/>
                  </a:lnTo>
                  <a:lnTo>
                    <a:pt x="409" y="204"/>
                  </a:lnTo>
                  <a:lnTo>
                    <a:pt x="412" y="206"/>
                  </a:lnTo>
                  <a:lnTo>
                    <a:pt x="417" y="211"/>
                  </a:lnTo>
                  <a:lnTo>
                    <a:pt x="420" y="212"/>
                  </a:lnTo>
                  <a:lnTo>
                    <a:pt x="423" y="212"/>
                  </a:lnTo>
                  <a:lnTo>
                    <a:pt x="427" y="210"/>
                  </a:lnTo>
                  <a:lnTo>
                    <a:pt x="433" y="205"/>
                  </a:lnTo>
                  <a:lnTo>
                    <a:pt x="433" y="205"/>
                  </a:lnTo>
                  <a:lnTo>
                    <a:pt x="438" y="199"/>
                  </a:lnTo>
                  <a:lnTo>
                    <a:pt x="442" y="194"/>
                  </a:lnTo>
                  <a:lnTo>
                    <a:pt x="446" y="187"/>
                  </a:lnTo>
                  <a:lnTo>
                    <a:pt x="448" y="183"/>
                  </a:lnTo>
                  <a:lnTo>
                    <a:pt x="451" y="182"/>
                  </a:lnTo>
                  <a:lnTo>
                    <a:pt x="453" y="181"/>
                  </a:lnTo>
                  <a:lnTo>
                    <a:pt x="453" y="181"/>
                  </a:lnTo>
                  <a:lnTo>
                    <a:pt x="467" y="174"/>
                  </a:lnTo>
                  <a:lnTo>
                    <a:pt x="467" y="174"/>
                  </a:lnTo>
                  <a:lnTo>
                    <a:pt x="467" y="172"/>
                  </a:lnTo>
                  <a:lnTo>
                    <a:pt x="467" y="172"/>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69" name="Freeform 45">
              <a:extLst>
                <a:ext uri="{FF2B5EF4-FFF2-40B4-BE49-F238E27FC236}">
                  <a16:creationId xmlns:a16="http://schemas.microsoft.com/office/drawing/2014/main" id="{44F63439-EF5B-451C-9527-BB1BD33379A0}"/>
                </a:ext>
              </a:extLst>
            </p:cNvPr>
            <p:cNvSpPr>
              <a:spLocks/>
            </p:cNvSpPr>
            <p:nvPr/>
          </p:nvSpPr>
          <p:spPr bwMode="auto">
            <a:xfrm>
              <a:off x="5899550" y="2805675"/>
              <a:ext cx="161777" cy="108391"/>
            </a:xfrm>
            <a:custGeom>
              <a:avLst/>
              <a:gdLst>
                <a:gd name="T0" fmla="*/ 364 w 377"/>
                <a:gd name="T1" fmla="*/ 95 h 231"/>
                <a:gd name="T2" fmla="*/ 363 w 377"/>
                <a:gd name="T3" fmla="*/ 85 h 231"/>
                <a:gd name="T4" fmla="*/ 377 w 377"/>
                <a:gd name="T5" fmla="*/ 74 h 231"/>
                <a:gd name="T6" fmla="*/ 361 w 377"/>
                <a:gd name="T7" fmla="*/ 70 h 231"/>
                <a:gd name="T8" fmla="*/ 342 w 377"/>
                <a:gd name="T9" fmla="*/ 53 h 231"/>
                <a:gd name="T10" fmla="*/ 324 w 377"/>
                <a:gd name="T11" fmla="*/ 40 h 231"/>
                <a:gd name="T12" fmla="*/ 303 w 377"/>
                <a:gd name="T13" fmla="*/ 27 h 231"/>
                <a:gd name="T14" fmla="*/ 281 w 377"/>
                <a:gd name="T15" fmla="*/ 23 h 231"/>
                <a:gd name="T16" fmla="*/ 264 w 377"/>
                <a:gd name="T17" fmla="*/ 6 h 231"/>
                <a:gd name="T18" fmla="*/ 255 w 377"/>
                <a:gd name="T19" fmla="*/ 0 h 231"/>
                <a:gd name="T20" fmla="*/ 243 w 377"/>
                <a:gd name="T21" fmla="*/ 8 h 231"/>
                <a:gd name="T22" fmla="*/ 234 w 377"/>
                <a:gd name="T23" fmla="*/ 12 h 231"/>
                <a:gd name="T24" fmla="*/ 192 w 377"/>
                <a:gd name="T25" fmla="*/ 12 h 231"/>
                <a:gd name="T26" fmla="*/ 176 w 377"/>
                <a:gd name="T27" fmla="*/ 12 h 231"/>
                <a:gd name="T28" fmla="*/ 152 w 377"/>
                <a:gd name="T29" fmla="*/ 7 h 231"/>
                <a:gd name="T30" fmla="*/ 141 w 377"/>
                <a:gd name="T31" fmla="*/ 10 h 231"/>
                <a:gd name="T32" fmla="*/ 122 w 377"/>
                <a:gd name="T33" fmla="*/ 5 h 231"/>
                <a:gd name="T34" fmla="*/ 104 w 377"/>
                <a:gd name="T35" fmla="*/ 0 h 231"/>
                <a:gd name="T36" fmla="*/ 77 w 377"/>
                <a:gd name="T37" fmla="*/ 1 h 231"/>
                <a:gd name="T38" fmla="*/ 61 w 377"/>
                <a:gd name="T39" fmla="*/ 7 h 231"/>
                <a:gd name="T40" fmla="*/ 42 w 377"/>
                <a:gd name="T41" fmla="*/ 14 h 231"/>
                <a:gd name="T42" fmla="*/ 18 w 377"/>
                <a:gd name="T43" fmla="*/ 27 h 231"/>
                <a:gd name="T44" fmla="*/ 8 w 377"/>
                <a:gd name="T45" fmla="*/ 35 h 231"/>
                <a:gd name="T46" fmla="*/ 13 w 377"/>
                <a:gd name="T47" fmla="*/ 71 h 231"/>
                <a:gd name="T48" fmla="*/ 9 w 377"/>
                <a:gd name="T49" fmla="*/ 89 h 231"/>
                <a:gd name="T50" fmla="*/ 0 w 377"/>
                <a:gd name="T51" fmla="*/ 103 h 231"/>
                <a:gd name="T52" fmla="*/ 12 w 377"/>
                <a:gd name="T53" fmla="*/ 103 h 231"/>
                <a:gd name="T54" fmla="*/ 26 w 377"/>
                <a:gd name="T55" fmla="*/ 110 h 231"/>
                <a:gd name="T56" fmla="*/ 36 w 377"/>
                <a:gd name="T57" fmla="*/ 107 h 231"/>
                <a:gd name="T58" fmla="*/ 43 w 377"/>
                <a:gd name="T59" fmla="*/ 112 h 231"/>
                <a:gd name="T60" fmla="*/ 61 w 377"/>
                <a:gd name="T61" fmla="*/ 125 h 231"/>
                <a:gd name="T62" fmla="*/ 77 w 377"/>
                <a:gd name="T63" fmla="*/ 124 h 231"/>
                <a:gd name="T64" fmla="*/ 102 w 377"/>
                <a:gd name="T65" fmla="*/ 127 h 231"/>
                <a:gd name="T66" fmla="*/ 117 w 377"/>
                <a:gd name="T67" fmla="*/ 133 h 231"/>
                <a:gd name="T68" fmla="*/ 125 w 377"/>
                <a:gd name="T69" fmla="*/ 149 h 231"/>
                <a:gd name="T70" fmla="*/ 120 w 377"/>
                <a:gd name="T71" fmla="*/ 165 h 231"/>
                <a:gd name="T72" fmla="*/ 118 w 377"/>
                <a:gd name="T73" fmla="*/ 182 h 231"/>
                <a:gd name="T74" fmla="*/ 127 w 377"/>
                <a:gd name="T75" fmla="*/ 186 h 231"/>
                <a:gd name="T76" fmla="*/ 147 w 377"/>
                <a:gd name="T77" fmla="*/ 191 h 231"/>
                <a:gd name="T78" fmla="*/ 161 w 377"/>
                <a:gd name="T79" fmla="*/ 203 h 231"/>
                <a:gd name="T80" fmla="*/ 167 w 377"/>
                <a:gd name="T81" fmla="*/ 218 h 231"/>
                <a:gd name="T82" fmla="*/ 178 w 377"/>
                <a:gd name="T83" fmla="*/ 230 h 231"/>
                <a:gd name="T84" fmla="*/ 222 w 377"/>
                <a:gd name="T85" fmla="*/ 229 h 231"/>
                <a:gd name="T86" fmla="*/ 245 w 377"/>
                <a:gd name="T87" fmla="*/ 225 h 231"/>
                <a:gd name="T88" fmla="*/ 267 w 377"/>
                <a:gd name="T89" fmla="*/ 206 h 231"/>
                <a:gd name="T90" fmla="*/ 282 w 377"/>
                <a:gd name="T91" fmla="*/ 204 h 231"/>
                <a:gd name="T92" fmla="*/ 304 w 377"/>
                <a:gd name="T93" fmla="*/ 209 h 231"/>
                <a:gd name="T94" fmla="*/ 315 w 377"/>
                <a:gd name="T95" fmla="*/ 205 h 231"/>
                <a:gd name="T96" fmla="*/ 309 w 377"/>
                <a:gd name="T97" fmla="*/ 193 h 231"/>
                <a:gd name="T98" fmla="*/ 308 w 377"/>
                <a:gd name="T99" fmla="*/ 173 h 231"/>
                <a:gd name="T100" fmla="*/ 314 w 377"/>
                <a:gd name="T101" fmla="*/ 149 h 231"/>
                <a:gd name="T102" fmla="*/ 324 w 377"/>
                <a:gd name="T103" fmla="*/ 137 h 231"/>
                <a:gd name="T104" fmla="*/ 334 w 377"/>
                <a:gd name="T105" fmla="*/ 133 h 231"/>
                <a:gd name="T106" fmla="*/ 350 w 377"/>
                <a:gd name="T107" fmla="*/ 122 h 231"/>
                <a:gd name="T108" fmla="*/ 371 w 377"/>
                <a:gd name="T109" fmla="*/ 117 h 231"/>
                <a:gd name="T110" fmla="*/ 377 w 377"/>
                <a:gd name="T111" fmla="*/ 110 h 231"/>
                <a:gd name="T112" fmla="*/ 369 w 377"/>
                <a:gd name="T113" fmla="*/ 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7" h="231">
                  <a:moveTo>
                    <a:pt x="369" y="98"/>
                  </a:moveTo>
                  <a:lnTo>
                    <a:pt x="369" y="98"/>
                  </a:lnTo>
                  <a:lnTo>
                    <a:pt x="367" y="96"/>
                  </a:lnTo>
                  <a:lnTo>
                    <a:pt x="364" y="95"/>
                  </a:lnTo>
                  <a:lnTo>
                    <a:pt x="363" y="93"/>
                  </a:lnTo>
                  <a:lnTo>
                    <a:pt x="362" y="90"/>
                  </a:lnTo>
                  <a:lnTo>
                    <a:pt x="362" y="88"/>
                  </a:lnTo>
                  <a:lnTo>
                    <a:pt x="363" y="85"/>
                  </a:lnTo>
                  <a:lnTo>
                    <a:pt x="364" y="83"/>
                  </a:lnTo>
                  <a:lnTo>
                    <a:pt x="368" y="81"/>
                  </a:lnTo>
                  <a:lnTo>
                    <a:pt x="368" y="81"/>
                  </a:lnTo>
                  <a:lnTo>
                    <a:pt x="377" y="74"/>
                  </a:lnTo>
                  <a:lnTo>
                    <a:pt x="377" y="74"/>
                  </a:lnTo>
                  <a:lnTo>
                    <a:pt x="367" y="72"/>
                  </a:lnTo>
                  <a:lnTo>
                    <a:pt x="361" y="70"/>
                  </a:lnTo>
                  <a:lnTo>
                    <a:pt x="361" y="70"/>
                  </a:lnTo>
                  <a:lnTo>
                    <a:pt x="354" y="64"/>
                  </a:lnTo>
                  <a:lnTo>
                    <a:pt x="346" y="56"/>
                  </a:lnTo>
                  <a:lnTo>
                    <a:pt x="346" y="56"/>
                  </a:lnTo>
                  <a:lnTo>
                    <a:pt x="342" y="53"/>
                  </a:lnTo>
                  <a:lnTo>
                    <a:pt x="337" y="50"/>
                  </a:lnTo>
                  <a:lnTo>
                    <a:pt x="331" y="45"/>
                  </a:lnTo>
                  <a:lnTo>
                    <a:pt x="324" y="40"/>
                  </a:lnTo>
                  <a:lnTo>
                    <a:pt x="324" y="40"/>
                  </a:lnTo>
                  <a:lnTo>
                    <a:pt x="318" y="34"/>
                  </a:lnTo>
                  <a:lnTo>
                    <a:pt x="313" y="30"/>
                  </a:lnTo>
                  <a:lnTo>
                    <a:pt x="308" y="28"/>
                  </a:lnTo>
                  <a:lnTo>
                    <a:pt x="303" y="27"/>
                  </a:lnTo>
                  <a:lnTo>
                    <a:pt x="303" y="27"/>
                  </a:lnTo>
                  <a:lnTo>
                    <a:pt x="291" y="25"/>
                  </a:lnTo>
                  <a:lnTo>
                    <a:pt x="281" y="23"/>
                  </a:lnTo>
                  <a:lnTo>
                    <a:pt x="281" y="23"/>
                  </a:lnTo>
                  <a:lnTo>
                    <a:pt x="275" y="21"/>
                  </a:lnTo>
                  <a:lnTo>
                    <a:pt x="272" y="19"/>
                  </a:lnTo>
                  <a:lnTo>
                    <a:pt x="268" y="14"/>
                  </a:lnTo>
                  <a:lnTo>
                    <a:pt x="264" y="6"/>
                  </a:lnTo>
                  <a:lnTo>
                    <a:pt x="264" y="6"/>
                  </a:lnTo>
                  <a:lnTo>
                    <a:pt x="261" y="3"/>
                  </a:lnTo>
                  <a:lnTo>
                    <a:pt x="258" y="1"/>
                  </a:lnTo>
                  <a:lnTo>
                    <a:pt x="255" y="0"/>
                  </a:lnTo>
                  <a:lnTo>
                    <a:pt x="252" y="1"/>
                  </a:lnTo>
                  <a:lnTo>
                    <a:pt x="249" y="2"/>
                  </a:lnTo>
                  <a:lnTo>
                    <a:pt x="247" y="4"/>
                  </a:lnTo>
                  <a:lnTo>
                    <a:pt x="243" y="8"/>
                  </a:lnTo>
                  <a:lnTo>
                    <a:pt x="243" y="8"/>
                  </a:lnTo>
                  <a:lnTo>
                    <a:pt x="242" y="10"/>
                  </a:lnTo>
                  <a:lnTo>
                    <a:pt x="240" y="11"/>
                  </a:lnTo>
                  <a:lnTo>
                    <a:pt x="234" y="12"/>
                  </a:lnTo>
                  <a:lnTo>
                    <a:pt x="221" y="12"/>
                  </a:lnTo>
                  <a:lnTo>
                    <a:pt x="221" y="12"/>
                  </a:lnTo>
                  <a:lnTo>
                    <a:pt x="203" y="12"/>
                  </a:lnTo>
                  <a:lnTo>
                    <a:pt x="192" y="12"/>
                  </a:lnTo>
                  <a:lnTo>
                    <a:pt x="187" y="12"/>
                  </a:lnTo>
                  <a:lnTo>
                    <a:pt x="187" y="12"/>
                  </a:lnTo>
                  <a:lnTo>
                    <a:pt x="182" y="12"/>
                  </a:lnTo>
                  <a:lnTo>
                    <a:pt x="176" y="12"/>
                  </a:lnTo>
                  <a:lnTo>
                    <a:pt x="163" y="9"/>
                  </a:lnTo>
                  <a:lnTo>
                    <a:pt x="163" y="9"/>
                  </a:lnTo>
                  <a:lnTo>
                    <a:pt x="158" y="7"/>
                  </a:lnTo>
                  <a:lnTo>
                    <a:pt x="152" y="7"/>
                  </a:lnTo>
                  <a:lnTo>
                    <a:pt x="147" y="7"/>
                  </a:lnTo>
                  <a:lnTo>
                    <a:pt x="144" y="8"/>
                  </a:lnTo>
                  <a:lnTo>
                    <a:pt x="144" y="8"/>
                  </a:lnTo>
                  <a:lnTo>
                    <a:pt x="141" y="10"/>
                  </a:lnTo>
                  <a:lnTo>
                    <a:pt x="136" y="10"/>
                  </a:lnTo>
                  <a:lnTo>
                    <a:pt x="129" y="9"/>
                  </a:lnTo>
                  <a:lnTo>
                    <a:pt x="126" y="7"/>
                  </a:lnTo>
                  <a:lnTo>
                    <a:pt x="122" y="5"/>
                  </a:lnTo>
                  <a:lnTo>
                    <a:pt x="122" y="5"/>
                  </a:lnTo>
                  <a:lnTo>
                    <a:pt x="119" y="3"/>
                  </a:lnTo>
                  <a:lnTo>
                    <a:pt x="115" y="1"/>
                  </a:lnTo>
                  <a:lnTo>
                    <a:pt x="104" y="0"/>
                  </a:lnTo>
                  <a:lnTo>
                    <a:pt x="94" y="1"/>
                  </a:lnTo>
                  <a:lnTo>
                    <a:pt x="84" y="1"/>
                  </a:lnTo>
                  <a:lnTo>
                    <a:pt x="84" y="1"/>
                  </a:lnTo>
                  <a:lnTo>
                    <a:pt x="77" y="1"/>
                  </a:lnTo>
                  <a:lnTo>
                    <a:pt x="71" y="2"/>
                  </a:lnTo>
                  <a:lnTo>
                    <a:pt x="66" y="4"/>
                  </a:lnTo>
                  <a:lnTo>
                    <a:pt x="61" y="7"/>
                  </a:lnTo>
                  <a:lnTo>
                    <a:pt x="61" y="7"/>
                  </a:lnTo>
                  <a:lnTo>
                    <a:pt x="52" y="11"/>
                  </a:lnTo>
                  <a:lnTo>
                    <a:pt x="47" y="13"/>
                  </a:lnTo>
                  <a:lnTo>
                    <a:pt x="42" y="14"/>
                  </a:lnTo>
                  <a:lnTo>
                    <a:pt x="42" y="14"/>
                  </a:lnTo>
                  <a:lnTo>
                    <a:pt x="35" y="16"/>
                  </a:lnTo>
                  <a:lnTo>
                    <a:pt x="28" y="19"/>
                  </a:lnTo>
                  <a:lnTo>
                    <a:pt x="23" y="23"/>
                  </a:lnTo>
                  <a:lnTo>
                    <a:pt x="18" y="27"/>
                  </a:lnTo>
                  <a:lnTo>
                    <a:pt x="18" y="27"/>
                  </a:lnTo>
                  <a:lnTo>
                    <a:pt x="14" y="31"/>
                  </a:lnTo>
                  <a:lnTo>
                    <a:pt x="8" y="35"/>
                  </a:lnTo>
                  <a:lnTo>
                    <a:pt x="8" y="35"/>
                  </a:lnTo>
                  <a:lnTo>
                    <a:pt x="11" y="52"/>
                  </a:lnTo>
                  <a:lnTo>
                    <a:pt x="12" y="58"/>
                  </a:lnTo>
                  <a:lnTo>
                    <a:pt x="13" y="71"/>
                  </a:lnTo>
                  <a:lnTo>
                    <a:pt x="13" y="71"/>
                  </a:lnTo>
                  <a:lnTo>
                    <a:pt x="13" y="78"/>
                  </a:lnTo>
                  <a:lnTo>
                    <a:pt x="12" y="83"/>
                  </a:lnTo>
                  <a:lnTo>
                    <a:pt x="11" y="87"/>
                  </a:lnTo>
                  <a:lnTo>
                    <a:pt x="9" y="89"/>
                  </a:lnTo>
                  <a:lnTo>
                    <a:pt x="4" y="94"/>
                  </a:lnTo>
                  <a:lnTo>
                    <a:pt x="2" y="98"/>
                  </a:lnTo>
                  <a:lnTo>
                    <a:pt x="0" y="103"/>
                  </a:lnTo>
                  <a:lnTo>
                    <a:pt x="0" y="103"/>
                  </a:lnTo>
                  <a:lnTo>
                    <a:pt x="0" y="103"/>
                  </a:lnTo>
                  <a:lnTo>
                    <a:pt x="0" y="103"/>
                  </a:lnTo>
                  <a:lnTo>
                    <a:pt x="8" y="102"/>
                  </a:lnTo>
                  <a:lnTo>
                    <a:pt x="12" y="103"/>
                  </a:lnTo>
                  <a:lnTo>
                    <a:pt x="14" y="104"/>
                  </a:lnTo>
                  <a:lnTo>
                    <a:pt x="14" y="104"/>
                  </a:lnTo>
                  <a:lnTo>
                    <a:pt x="23" y="109"/>
                  </a:lnTo>
                  <a:lnTo>
                    <a:pt x="26" y="110"/>
                  </a:lnTo>
                  <a:lnTo>
                    <a:pt x="28" y="109"/>
                  </a:lnTo>
                  <a:lnTo>
                    <a:pt x="28" y="109"/>
                  </a:lnTo>
                  <a:lnTo>
                    <a:pt x="31" y="108"/>
                  </a:lnTo>
                  <a:lnTo>
                    <a:pt x="36" y="107"/>
                  </a:lnTo>
                  <a:lnTo>
                    <a:pt x="40" y="109"/>
                  </a:lnTo>
                  <a:lnTo>
                    <a:pt x="42" y="110"/>
                  </a:lnTo>
                  <a:lnTo>
                    <a:pt x="43" y="112"/>
                  </a:lnTo>
                  <a:lnTo>
                    <a:pt x="43" y="112"/>
                  </a:lnTo>
                  <a:lnTo>
                    <a:pt x="46" y="116"/>
                  </a:lnTo>
                  <a:lnTo>
                    <a:pt x="52" y="121"/>
                  </a:lnTo>
                  <a:lnTo>
                    <a:pt x="58" y="124"/>
                  </a:lnTo>
                  <a:lnTo>
                    <a:pt x="61" y="125"/>
                  </a:lnTo>
                  <a:lnTo>
                    <a:pt x="65" y="125"/>
                  </a:lnTo>
                  <a:lnTo>
                    <a:pt x="65" y="125"/>
                  </a:lnTo>
                  <a:lnTo>
                    <a:pt x="71" y="124"/>
                  </a:lnTo>
                  <a:lnTo>
                    <a:pt x="77" y="124"/>
                  </a:lnTo>
                  <a:lnTo>
                    <a:pt x="87" y="125"/>
                  </a:lnTo>
                  <a:lnTo>
                    <a:pt x="87" y="125"/>
                  </a:lnTo>
                  <a:lnTo>
                    <a:pt x="94" y="125"/>
                  </a:lnTo>
                  <a:lnTo>
                    <a:pt x="102" y="127"/>
                  </a:lnTo>
                  <a:lnTo>
                    <a:pt x="111" y="129"/>
                  </a:lnTo>
                  <a:lnTo>
                    <a:pt x="114" y="131"/>
                  </a:lnTo>
                  <a:lnTo>
                    <a:pt x="117" y="133"/>
                  </a:lnTo>
                  <a:lnTo>
                    <a:pt x="117" y="133"/>
                  </a:lnTo>
                  <a:lnTo>
                    <a:pt x="120" y="139"/>
                  </a:lnTo>
                  <a:lnTo>
                    <a:pt x="123" y="144"/>
                  </a:lnTo>
                  <a:lnTo>
                    <a:pt x="124" y="147"/>
                  </a:lnTo>
                  <a:lnTo>
                    <a:pt x="125" y="149"/>
                  </a:lnTo>
                  <a:lnTo>
                    <a:pt x="124" y="153"/>
                  </a:lnTo>
                  <a:lnTo>
                    <a:pt x="123" y="157"/>
                  </a:lnTo>
                  <a:lnTo>
                    <a:pt x="123" y="157"/>
                  </a:lnTo>
                  <a:lnTo>
                    <a:pt x="120" y="165"/>
                  </a:lnTo>
                  <a:lnTo>
                    <a:pt x="118" y="173"/>
                  </a:lnTo>
                  <a:lnTo>
                    <a:pt x="117" y="176"/>
                  </a:lnTo>
                  <a:lnTo>
                    <a:pt x="117" y="180"/>
                  </a:lnTo>
                  <a:lnTo>
                    <a:pt x="118" y="182"/>
                  </a:lnTo>
                  <a:lnTo>
                    <a:pt x="121" y="184"/>
                  </a:lnTo>
                  <a:lnTo>
                    <a:pt x="121" y="184"/>
                  </a:lnTo>
                  <a:lnTo>
                    <a:pt x="124" y="185"/>
                  </a:lnTo>
                  <a:lnTo>
                    <a:pt x="127" y="186"/>
                  </a:lnTo>
                  <a:lnTo>
                    <a:pt x="134" y="187"/>
                  </a:lnTo>
                  <a:lnTo>
                    <a:pt x="141" y="188"/>
                  </a:lnTo>
                  <a:lnTo>
                    <a:pt x="144" y="189"/>
                  </a:lnTo>
                  <a:lnTo>
                    <a:pt x="147" y="191"/>
                  </a:lnTo>
                  <a:lnTo>
                    <a:pt x="147" y="191"/>
                  </a:lnTo>
                  <a:lnTo>
                    <a:pt x="152" y="196"/>
                  </a:lnTo>
                  <a:lnTo>
                    <a:pt x="157" y="199"/>
                  </a:lnTo>
                  <a:lnTo>
                    <a:pt x="161" y="203"/>
                  </a:lnTo>
                  <a:lnTo>
                    <a:pt x="163" y="207"/>
                  </a:lnTo>
                  <a:lnTo>
                    <a:pt x="163" y="207"/>
                  </a:lnTo>
                  <a:lnTo>
                    <a:pt x="165" y="211"/>
                  </a:lnTo>
                  <a:lnTo>
                    <a:pt x="167" y="218"/>
                  </a:lnTo>
                  <a:lnTo>
                    <a:pt x="171" y="225"/>
                  </a:lnTo>
                  <a:lnTo>
                    <a:pt x="176" y="231"/>
                  </a:lnTo>
                  <a:lnTo>
                    <a:pt x="176" y="231"/>
                  </a:lnTo>
                  <a:lnTo>
                    <a:pt x="178" y="230"/>
                  </a:lnTo>
                  <a:lnTo>
                    <a:pt x="181" y="229"/>
                  </a:lnTo>
                  <a:lnTo>
                    <a:pt x="191" y="228"/>
                  </a:lnTo>
                  <a:lnTo>
                    <a:pt x="191" y="228"/>
                  </a:lnTo>
                  <a:lnTo>
                    <a:pt x="222" y="229"/>
                  </a:lnTo>
                  <a:lnTo>
                    <a:pt x="229" y="229"/>
                  </a:lnTo>
                  <a:lnTo>
                    <a:pt x="235" y="228"/>
                  </a:lnTo>
                  <a:lnTo>
                    <a:pt x="240" y="227"/>
                  </a:lnTo>
                  <a:lnTo>
                    <a:pt x="245" y="225"/>
                  </a:lnTo>
                  <a:lnTo>
                    <a:pt x="245" y="225"/>
                  </a:lnTo>
                  <a:lnTo>
                    <a:pt x="252" y="217"/>
                  </a:lnTo>
                  <a:lnTo>
                    <a:pt x="260" y="211"/>
                  </a:lnTo>
                  <a:lnTo>
                    <a:pt x="267" y="206"/>
                  </a:lnTo>
                  <a:lnTo>
                    <a:pt x="271" y="205"/>
                  </a:lnTo>
                  <a:lnTo>
                    <a:pt x="275" y="204"/>
                  </a:lnTo>
                  <a:lnTo>
                    <a:pt x="275" y="204"/>
                  </a:lnTo>
                  <a:lnTo>
                    <a:pt x="282" y="204"/>
                  </a:lnTo>
                  <a:lnTo>
                    <a:pt x="288" y="205"/>
                  </a:lnTo>
                  <a:lnTo>
                    <a:pt x="299" y="208"/>
                  </a:lnTo>
                  <a:lnTo>
                    <a:pt x="299" y="208"/>
                  </a:lnTo>
                  <a:lnTo>
                    <a:pt x="304" y="209"/>
                  </a:lnTo>
                  <a:lnTo>
                    <a:pt x="308" y="208"/>
                  </a:lnTo>
                  <a:lnTo>
                    <a:pt x="312" y="207"/>
                  </a:lnTo>
                  <a:lnTo>
                    <a:pt x="315" y="205"/>
                  </a:lnTo>
                  <a:lnTo>
                    <a:pt x="315" y="205"/>
                  </a:lnTo>
                  <a:lnTo>
                    <a:pt x="315" y="203"/>
                  </a:lnTo>
                  <a:lnTo>
                    <a:pt x="315" y="201"/>
                  </a:lnTo>
                  <a:lnTo>
                    <a:pt x="312" y="198"/>
                  </a:lnTo>
                  <a:lnTo>
                    <a:pt x="309" y="193"/>
                  </a:lnTo>
                  <a:lnTo>
                    <a:pt x="307" y="190"/>
                  </a:lnTo>
                  <a:lnTo>
                    <a:pt x="307" y="187"/>
                  </a:lnTo>
                  <a:lnTo>
                    <a:pt x="307" y="187"/>
                  </a:lnTo>
                  <a:lnTo>
                    <a:pt x="308" y="173"/>
                  </a:lnTo>
                  <a:lnTo>
                    <a:pt x="309" y="166"/>
                  </a:lnTo>
                  <a:lnTo>
                    <a:pt x="311" y="158"/>
                  </a:lnTo>
                  <a:lnTo>
                    <a:pt x="311" y="158"/>
                  </a:lnTo>
                  <a:lnTo>
                    <a:pt x="314" y="149"/>
                  </a:lnTo>
                  <a:lnTo>
                    <a:pt x="317" y="143"/>
                  </a:lnTo>
                  <a:lnTo>
                    <a:pt x="319" y="140"/>
                  </a:lnTo>
                  <a:lnTo>
                    <a:pt x="322" y="138"/>
                  </a:lnTo>
                  <a:lnTo>
                    <a:pt x="324" y="137"/>
                  </a:lnTo>
                  <a:lnTo>
                    <a:pt x="328" y="137"/>
                  </a:lnTo>
                  <a:lnTo>
                    <a:pt x="328" y="137"/>
                  </a:lnTo>
                  <a:lnTo>
                    <a:pt x="331" y="136"/>
                  </a:lnTo>
                  <a:lnTo>
                    <a:pt x="334" y="133"/>
                  </a:lnTo>
                  <a:lnTo>
                    <a:pt x="339" y="128"/>
                  </a:lnTo>
                  <a:lnTo>
                    <a:pt x="344" y="124"/>
                  </a:lnTo>
                  <a:lnTo>
                    <a:pt x="347" y="122"/>
                  </a:lnTo>
                  <a:lnTo>
                    <a:pt x="350" y="122"/>
                  </a:lnTo>
                  <a:lnTo>
                    <a:pt x="350" y="122"/>
                  </a:lnTo>
                  <a:lnTo>
                    <a:pt x="358" y="122"/>
                  </a:lnTo>
                  <a:lnTo>
                    <a:pt x="367" y="119"/>
                  </a:lnTo>
                  <a:lnTo>
                    <a:pt x="371" y="117"/>
                  </a:lnTo>
                  <a:lnTo>
                    <a:pt x="374" y="115"/>
                  </a:lnTo>
                  <a:lnTo>
                    <a:pt x="376" y="113"/>
                  </a:lnTo>
                  <a:lnTo>
                    <a:pt x="377" y="110"/>
                  </a:lnTo>
                  <a:lnTo>
                    <a:pt x="377" y="110"/>
                  </a:lnTo>
                  <a:lnTo>
                    <a:pt x="377" y="105"/>
                  </a:lnTo>
                  <a:lnTo>
                    <a:pt x="376" y="102"/>
                  </a:lnTo>
                  <a:lnTo>
                    <a:pt x="373" y="99"/>
                  </a:lnTo>
                  <a:lnTo>
                    <a:pt x="369" y="98"/>
                  </a:lnTo>
                  <a:lnTo>
                    <a:pt x="369" y="98"/>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0" name="Freeform 46">
              <a:extLst>
                <a:ext uri="{FF2B5EF4-FFF2-40B4-BE49-F238E27FC236}">
                  <a16:creationId xmlns:a16="http://schemas.microsoft.com/office/drawing/2014/main" id="{CDC56C3C-0B0C-49C6-AC46-E2451862818C}"/>
                </a:ext>
              </a:extLst>
            </p:cNvPr>
            <p:cNvSpPr>
              <a:spLocks/>
            </p:cNvSpPr>
            <p:nvPr/>
          </p:nvSpPr>
          <p:spPr bwMode="auto">
            <a:xfrm>
              <a:off x="5961506" y="2818754"/>
              <a:ext cx="266761" cy="205568"/>
            </a:xfrm>
            <a:custGeom>
              <a:avLst/>
              <a:gdLst>
                <a:gd name="T0" fmla="*/ 84 w 616"/>
                <a:gd name="T1" fmla="*/ 378 h 439"/>
                <a:gd name="T2" fmla="*/ 131 w 616"/>
                <a:gd name="T3" fmla="*/ 373 h 439"/>
                <a:gd name="T4" fmla="*/ 208 w 616"/>
                <a:gd name="T5" fmla="*/ 386 h 439"/>
                <a:gd name="T6" fmla="*/ 256 w 616"/>
                <a:gd name="T7" fmla="*/ 394 h 439"/>
                <a:gd name="T8" fmla="*/ 306 w 616"/>
                <a:gd name="T9" fmla="*/ 410 h 439"/>
                <a:gd name="T10" fmla="*/ 340 w 616"/>
                <a:gd name="T11" fmla="*/ 403 h 439"/>
                <a:gd name="T12" fmla="*/ 360 w 616"/>
                <a:gd name="T13" fmla="*/ 419 h 439"/>
                <a:gd name="T14" fmla="*/ 373 w 616"/>
                <a:gd name="T15" fmla="*/ 403 h 439"/>
                <a:gd name="T16" fmla="*/ 396 w 616"/>
                <a:gd name="T17" fmla="*/ 411 h 439"/>
                <a:gd name="T18" fmla="*/ 409 w 616"/>
                <a:gd name="T19" fmla="*/ 424 h 439"/>
                <a:gd name="T20" fmla="*/ 451 w 616"/>
                <a:gd name="T21" fmla="*/ 419 h 439"/>
                <a:gd name="T22" fmla="*/ 466 w 616"/>
                <a:gd name="T23" fmla="*/ 434 h 439"/>
                <a:gd name="T24" fmla="*/ 482 w 616"/>
                <a:gd name="T25" fmla="*/ 436 h 439"/>
                <a:gd name="T26" fmla="*/ 487 w 616"/>
                <a:gd name="T27" fmla="*/ 386 h 439"/>
                <a:gd name="T28" fmla="*/ 532 w 616"/>
                <a:gd name="T29" fmla="*/ 362 h 439"/>
                <a:gd name="T30" fmla="*/ 542 w 616"/>
                <a:gd name="T31" fmla="*/ 336 h 439"/>
                <a:gd name="T32" fmla="*/ 545 w 616"/>
                <a:gd name="T33" fmla="*/ 323 h 439"/>
                <a:gd name="T34" fmla="*/ 536 w 616"/>
                <a:gd name="T35" fmla="*/ 298 h 439"/>
                <a:gd name="T36" fmla="*/ 528 w 616"/>
                <a:gd name="T37" fmla="*/ 281 h 439"/>
                <a:gd name="T38" fmla="*/ 546 w 616"/>
                <a:gd name="T39" fmla="*/ 268 h 439"/>
                <a:gd name="T40" fmla="*/ 572 w 616"/>
                <a:gd name="T41" fmla="*/ 280 h 439"/>
                <a:gd name="T42" fmla="*/ 592 w 616"/>
                <a:gd name="T43" fmla="*/ 269 h 439"/>
                <a:gd name="T44" fmla="*/ 615 w 616"/>
                <a:gd name="T45" fmla="*/ 251 h 439"/>
                <a:gd name="T46" fmla="*/ 606 w 616"/>
                <a:gd name="T47" fmla="*/ 234 h 439"/>
                <a:gd name="T48" fmla="*/ 587 w 616"/>
                <a:gd name="T49" fmla="*/ 215 h 439"/>
                <a:gd name="T50" fmla="*/ 562 w 616"/>
                <a:gd name="T51" fmla="*/ 210 h 439"/>
                <a:gd name="T52" fmla="*/ 548 w 616"/>
                <a:gd name="T53" fmla="*/ 187 h 439"/>
                <a:gd name="T54" fmla="*/ 511 w 616"/>
                <a:gd name="T55" fmla="*/ 143 h 439"/>
                <a:gd name="T56" fmla="*/ 501 w 616"/>
                <a:gd name="T57" fmla="*/ 115 h 439"/>
                <a:gd name="T58" fmla="*/ 499 w 616"/>
                <a:gd name="T59" fmla="*/ 86 h 439"/>
                <a:gd name="T60" fmla="*/ 500 w 616"/>
                <a:gd name="T61" fmla="*/ 56 h 439"/>
                <a:gd name="T62" fmla="*/ 452 w 616"/>
                <a:gd name="T63" fmla="*/ 29 h 439"/>
                <a:gd name="T64" fmla="*/ 430 w 616"/>
                <a:gd name="T65" fmla="*/ 35 h 439"/>
                <a:gd name="T66" fmla="*/ 403 w 616"/>
                <a:gd name="T67" fmla="*/ 40 h 439"/>
                <a:gd name="T68" fmla="*/ 394 w 616"/>
                <a:gd name="T69" fmla="*/ 15 h 439"/>
                <a:gd name="T70" fmla="*/ 358 w 616"/>
                <a:gd name="T71" fmla="*/ 11 h 439"/>
                <a:gd name="T72" fmla="*/ 323 w 616"/>
                <a:gd name="T73" fmla="*/ 0 h 439"/>
                <a:gd name="T74" fmla="*/ 294 w 616"/>
                <a:gd name="T75" fmla="*/ 25 h 439"/>
                <a:gd name="T76" fmla="*/ 268 w 616"/>
                <a:gd name="T77" fmla="*/ 32 h 439"/>
                <a:gd name="T78" fmla="*/ 238 w 616"/>
                <a:gd name="T79" fmla="*/ 37 h 439"/>
                <a:gd name="T80" fmla="*/ 221 w 616"/>
                <a:gd name="T81" fmla="*/ 56 h 439"/>
                <a:gd name="T82" fmla="*/ 220 w 616"/>
                <a:gd name="T83" fmla="*/ 71 h 439"/>
                <a:gd name="T84" fmla="*/ 230 w 616"/>
                <a:gd name="T85" fmla="*/ 85 h 439"/>
                <a:gd name="T86" fmla="*/ 203 w 616"/>
                <a:gd name="T87" fmla="*/ 97 h 439"/>
                <a:gd name="T88" fmla="*/ 181 w 616"/>
                <a:gd name="T89" fmla="*/ 112 h 439"/>
                <a:gd name="T90" fmla="*/ 164 w 616"/>
                <a:gd name="T91" fmla="*/ 133 h 439"/>
                <a:gd name="T92" fmla="*/ 165 w 616"/>
                <a:gd name="T93" fmla="*/ 173 h 439"/>
                <a:gd name="T94" fmla="*/ 157 w 616"/>
                <a:gd name="T95" fmla="*/ 184 h 439"/>
                <a:gd name="T96" fmla="*/ 124 w 616"/>
                <a:gd name="T97" fmla="*/ 180 h 439"/>
                <a:gd name="T98" fmla="*/ 88 w 616"/>
                <a:gd name="T99" fmla="*/ 203 h 439"/>
                <a:gd name="T100" fmla="*/ 30 w 616"/>
                <a:gd name="T101" fmla="*/ 206 h 439"/>
                <a:gd name="T102" fmla="*/ 30 w 616"/>
                <a:gd name="T103" fmla="*/ 238 h 439"/>
                <a:gd name="T104" fmla="*/ 48 w 616"/>
                <a:gd name="T105" fmla="*/ 277 h 439"/>
                <a:gd name="T106" fmla="*/ 35 w 616"/>
                <a:gd name="T107" fmla="*/ 318 h 439"/>
                <a:gd name="T108" fmla="*/ 0 w 616"/>
                <a:gd name="T109" fmla="*/ 346 h 439"/>
                <a:gd name="T110" fmla="*/ 24 w 616"/>
                <a:gd name="T111" fmla="*/ 360 h 439"/>
                <a:gd name="T112" fmla="*/ 28 w 616"/>
                <a:gd name="T113" fmla="*/ 381 h 439"/>
                <a:gd name="T114" fmla="*/ 35 w 616"/>
                <a:gd name="T115" fmla="*/ 402 h 439"/>
                <a:gd name="T116" fmla="*/ 71 w 616"/>
                <a:gd name="T117" fmla="*/ 391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6" h="439">
                  <a:moveTo>
                    <a:pt x="71" y="391"/>
                  </a:moveTo>
                  <a:lnTo>
                    <a:pt x="71" y="391"/>
                  </a:lnTo>
                  <a:lnTo>
                    <a:pt x="74" y="385"/>
                  </a:lnTo>
                  <a:lnTo>
                    <a:pt x="75" y="383"/>
                  </a:lnTo>
                  <a:lnTo>
                    <a:pt x="78" y="381"/>
                  </a:lnTo>
                  <a:lnTo>
                    <a:pt x="80" y="379"/>
                  </a:lnTo>
                  <a:lnTo>
                    <a:pt x="84" y="378"/>
                  </a:lnTo>
                  <a:lnTo>
                    <a:pt x="96" y="377"/>
                  </a:lnTo>
                  <a:lnTo>
                    <a:pt x="96" y="377"/>
                  </a:lnTo>
                  <a:lnTo>
                    <a:pt x="108" y="376"/>
                  </a:lnTo>
                  <a:lnTo>
                    <a:pt x="116" y="375"/>
                  </a:lnTo>
                  <a:lnTo>
                    <a:pt x="123" y="374"/>
                  </a:lnTo>
                  <a:lnTo>
                    <a:pt x="131" y="373"/>
                  </a:lnTo>
                  <a:lnTo>
                    <a:pt x="131" y="373"/>
                  </a:lnTo>
                  <a:lnTo>
                    <a:pt x="144" y="374"/>
                  </a:lnTo>
                  <a:lnTo>
                    <a:pt x="158" y="375"/>
                  </a:lnTo>
                  <a:lnTo>
                    <a:pt x="184" y="379"/>
                  </a:lnTo>
                  <a:lnTo>
                    <a:pt x="184" y="379"/>
                  </a:lnTo>
                  <a:lnTo>
                    <a:pt x="193" y="381"/>
                  </a:lnTo>
                  <a:lnTo>
                    <a:pt x="201" y="383"/>
                  </a:lnTo>
                  <a:lnTo>
                    <a:pt x="208" y="386"/>
                  </a:lnTo>
                  <a:lnTo>
                    <a:pt x="216" y="387"/>
                  </a:lnTo>
                  <a:lnTo>
                    <a:pt x="216" y="387"/>
                  </a:lnTo>
                  <a:lnTo>
                    <a:pt x="235" y="388"/>
                  </a:lnTo>
                  <a:lnTo>
                    <a:pt x="245" y="390"/>
                  </a:lnTo>
                  <a:lnTo>
                    <a:pt x="250" y="391"/>
                  </a:lnTo>
                  <a:lnTo>
                    <a:pt x="256" y="394"/>
                  </a:lnTo>
                  <a:lnTo>
                    <a:pt x="256" y="394"/>
                  </a:lnTo>
                  <a:lnTo>
                    <a:pt x="281" y="407"/>
                  </a:lnTo>
                  <a:lnTo>
                    <a:pt x="292" y="412"/>
                  </a:lnTo>
                  <a:lnTo>
                    <a:pt x="296" y="413"/>
                  </a:lnTo>
                  <a:lnTo>
                    <a:pt x="300" y="413"/>
                  </a:lnTo>
                  <a:lnTo>
                    <a:pt x="300" y="413"/>
                  </a:lnTo>
                  <a:lnTo>
                    <a:pt x="303" y="412"/>
                  </a:lnTo>
                  <a:lnTo>
                    <a:pt x="306" y="410"/>
                  </a:lnTo>
                  <a:lnTo>
                    <a:pt x="309" y="407"/>
                  </a:lnTo>
                  <a:lnTo>
                    <a:pt x="313" y="403"/>
                  </a:lnTo>
                  <a:lnTo>
                    <a:pt x="315" y="402"/>
                  </a:lnTo>
                  <a:lnTo>
                    <a:pt x="318" y="402"/>
                  </a:lnTo>
                  <a:lnTo>
                    <a:pt x="318" y="402"/>
                  </a:lnTo>
                  <a:lnTo>
                    <a:pt x="333" y="402"/>
                  </a:lnTo>
                  <a:lnTo>
                    <a:pt x="340" y="403"/>
                  </a:lnTo>
                  <a:lnTo>
                    <a:pt x="342" y="404"/>
                  </a:lnTo>
                  <a:lnTo>
                    <a:pt x="344" y="406"/>
                  </a:lnTo>
                  <a:lnTo>
                    <a:pt x="344" y="406"/>
                  </a:lnTo>
                  <a:lnTo>
                    <a:pt x="347" y="411"/>
                  </a:lnTo>
                  <a:lnTo>
                    <a:pt x="351" y="415"/>
                  </a:lnTo>
                  <a:lnTo>
                    <a:pt x="355" y="418"/>
                  </a:lnTo>
                  <a:lnTo>
                    <a:pt x="360" y="419"/>
                  </a:lnTo>
                  <a:lnTo>
                    <a:pt x="360" y="419"/>
                  </a:lnTo>
                  <a:lnTo>
                    <a:pt x="362" y="418"/>
                  </a:lnTo>
                  <a:lnTo>
                    <a:pt x="364" y="417"/>
                  </a:lnTo>
                  <a:lnTo>
                    <a:pt x="366" y="411"/>
                  </a:lnTo>
                  <a:lnTo>
                    <a:pt x="369" y="406"/>
                  </a:lnTo>
                  <a:lnTo>
                    <a:pt x="371" y="404"/>
                  </a:lnTo>
                  <a:lnTo>
                    <a:pt x="373" y="403"/>
                  </a:lnTo>
                  <a:lnTo>
                    <a:pt x="373" y="403"/>
                  </a:lnTo>
                  <a:lnTo>
                    <a:pt x="379" y="404"/>
                  </a:lnTo>
                  <a:lnTo>
                    <a:pt x="387" y="405"/>
                  </a:lnTo>
                  <a:lnTo>
                    <a:pt x="394" y="408"/>
                  </a:lnTo>
                  <a:lnTo>
                    <a:pt x="395" y="409"/>
                  </a:lnTo>
                  <a:lnTo>
                    <a:pt x="396" y="411"/>
                  </a:lnTo>
                  <a:lnTo>
                    <a:pt x="396" y="411"/>
                  </a:lnTo>
                  <a:lnTo>
                    <a:pt x="396" y="416"/>
                  </a:lnTo>
                  <a:lnTo>
                    <a:pt x="398" y="421"/>
                  </a:lnTo>
                  <a:lnTo>
                    <a:pt x="400" y="423"/>
                  </a:lnTo>
                  <a:lnTo>
                    <a:pt x="402" y="424"/>
                  </a:lnTo>
                  <a:lnTo>
                    <a:pt x="405" y="425"/>
                  </a:lnTo>
                  <a:lnTo>
                    <a:pt x="409" y="424"/>
                  </a:lnTo>
                  <a:lnTo>
                    <a:pt x="409" y="424"/>
                  </a:lnTo>
                  <a:lnTo>
                    <a:pt x="416" y="422"/>
                  </a:lnTo>
                  <a:lnTo>
                    <a:pt x="422" y="420"/>
                  </a:lnTo>
                  <a:lnTo>
                    <a:pt x="428" y="419"/>
                  </a:lnTo>
                  <a:lnTo>
                    <a:pt x="436" y="419"/>
                  </a:lnTo>
                  <a:lnTo>
                    <a:pt x="436" y="419"/>
                  </a:lnTo>
                  <a:lnTo>
                    <a:pt x="444" y="419"/>
                  </a:lnTo>
                  <a:lnTo>
                    <a:pt x="451" y="419"/>
                  </a:lnTo>
                  <a:lnTo>
                    <a:pt x="454" y="420"/>
                  </a:lnTo>
                  <a:lnTo>
                    <a:pt x="457" y="422"/>
                  </a:lnTo>
                  <a:lnTo>
                    <a:pt x="459" y="424"/>
                  </a:lnTo>
                  <a:lnTo>
                    <a:pt x="461" y="427"/>
                  </a:lnTo>
                  <a:lnTo>
                    <a:pt x="461" y="427"/>
                  </a:lnTo>
                  <a:lnTo>
                    <a:pt x="463" y="431"/>
                  </a:lnTo>
                  <a:lnTo>
                    <a:pt x="466" y="434"/>
                  </a:lnTo>
                  <a:lnTo>
                    <a:pt x="470" y="436"/>
                  </a:lnTo>
                  <a:lnTo>
                    <a:pt x="473" y="438"/>
                  </a:lnTo>
                  <a:lnTo>
                    <a:pt x="476" y="439"/>
                  </a:lnTo>
                  <a:lnTo>
                    <a:pt x="480" y="439"/>
                  </a:lnTo>
                  <a:lnTo>
                    <a:pt x="481" y="438"/>
                  </a:lnTo>
                  <a:lnTo>
                    <a:pt x="482" y="436"/>
                  </a:lnTo>
                  <a:lnTo>
                    <a:pt x="482" y="436"/>
                  </a:lnTo>
                  <a:lnTo>
                    <a:pt x="481" y="428"/>
                  </a:lnTo>
                  <a:lnTo>
                    <a:pt x="480" y="418"/>
                  </a:lnTo>
                  <a:lnTo>
                    <a:pt x="479" y="406"/>
                  </a:lnTo>
                  <a:lnTo>
                    <a:pt x="480" y="401"/>
                  </a:lnTo>
                  <a:lnTo>
                    <a:pt x="482" y="396"/>
                  </a:lnTo>
                  <a:lnTo>
                    <a:pt x="482" y="396"/>
                  </a:lnTo>
                  <a:lnTo>
                    <a:pt x="487" y="386"/>
                  </a:lnTo>
                  <a:lnTo>
                    <a:pt x="492" y="375"/>
                  </a:lnTo>
                  <a:lnTo>
                    <a:pt x="496" y="370"/>
                  </a:lnTo>
                  <a:lnTo>
                    <a:pt x="499" y="365"/>
                  </a:lnTo>
                  <a:lnTo>
                    <a:pt x="503" y="362"/>
                  </a:lnTo>
                  <a:lnTo>
                    <a:pt x="508" y="361"/>
                  </a:lnTo>
                  <a:lnTo>
                    <a:pt x="508" y="361"/>
                  </a:lnTo>
                  <a:lnTo>
                    <a:pt x="532" y="362"/>
                  </a:lnTo>
                  <a:lnTo>
                    <a:pt x="545" y="362"/>
                  </a:lnTo>
                  <a:lnTo>
                    <a:pt x="552" y="361"/>
                  </a:lnTo>
                  <a:lnTo>
                    <a:pt x="558" y="360"/>
                  </a:lnTo>
                  <a:lnTo>
                    <a:pt x="558" y="360"/>
                  </a:lnTo>
                  <a:lnTo>
                    <a:pt x="548" y="348"/>
                  </a:lnTo>
                  <a:lnTo>
                    <a:pt x="545" y="342"/>
                  </a:lnTo>
                  <a:lnTo>
                    <a:pt x="542" y="336"/>
                  </a:lnTo>
                  <a:lnTo>
                    <a:pt x="542" y="336"/>
                  </a:lnTo>
                  <a:lnTo>
                    <a:pt x="541" y="332"/>
                  </a:lnTo>
                  <a:lnTo>
                    <a:pt x="541" y="330"/>
                  </a:lnTo>
                  <a:lnTo>
                    <a:pt x="542" y="328"/>
                  </a:lnTo>
                  <a:lnTo>
                    <a:pt x="543" y="326"/>
                  </a:lnTo>
                  <a:lnTo>
                    <a:pt x="545" y="325"/>
                  </a:lnTo>
                  <a:lnTo>
                    <a:pt x="545" y="323"/>
                  </a:lnTo>
                  <a:lnTo>
                    <a:pt x="545" y="321"/>
                  </a:lnTo>
                  <a:lnTo>
                    <a:pt x="544" y="318"/>
                  </a:lnTo>
                  <a:lnTo>
                    <a:pt x="544" y="318"/>
                  </a:lnTo>
                  <a:lnTo>
                    <a:pt x="541" y="311"/>
                  </a:lnTo>
                  <a:lnTo>
                    <a:pt x="540" y="305"/>
                  </a:lnTo>
                  <a:lnTo>
                    <a:pt x="538" y="300"/>
                  </a:lnTo>
                  <a:lnTo>
                    <a:pt x="536" y="298"/>
                  </a:lnTo>
                  <a:lnTo>
                    <a:pt x="534" y="296"/>
                  </a:lnTo>
                  <a:lnTo>
                    <a:pt x="534" y="296"/>
                  </a:lnTo>
                  <a:lnTo>
                    <a:pt x="529" y="294"/>
                  </a:lnTo>
                  <a:lnTo>
                    <a:pt x="527" y="291"/>
                  </a:lnTo>
                  <a:lnTo>
                    <a:pt x="526" y="289"/>
                  </a:lnTo>
                  <a:lnTo>
                    <a:pt x="526" y="287"/>
                  </a:lnTo>
                  <a:lnTo>
                    <a:pt x="528" y="281"/>
                  </a:lnTo>
                  <a:lnTo>
                    <a:pt x="528" y="281"/>
                  </a:lnTo>
                  <a:lnTo>
                    <a:pt x="531" y="274"/>
                  </a:lnTo>
                  <a:lnTo>
                    <a:pt x="533" y="268"/>
                  </a:lnTo>
                  <a:lnTo>
                    <a:pt x="535" y="266"/>
                  </a:lnTo>
                  <a:lnTo>
                    <a:pt x="537" y="266"/>
                  </a:lnTo>
                  <a:lnTo>
                    <a:pt x="541" y="266"/>
                  </a:lnTo>
                  <a:lnTo>
                    <a:pt x="546" y="268"/>
                  </a:lnTo>
                  <a:lnTo>
                    <a:pt x="546" y="268"/>
                  </a:lnTo>
                  <a:lnTo>
                    <a:pt x="554" y="272"/>
                  </a:lnTo>
                  <a:lnTo>
                    <a:pt x="561" y="276"/>
                  </a:lnTo>
                  <a:lnTo>
                    <a:pt x="567" y="279"/>
                  </a:lnTo>
                  <a:lnTo>
                    <a:pt x="569" y="280"/>
                  </a:lnTo>
                  <a:lnTo>
                    <a:pt x="572" y="280"/>
                  </a:lnTo>
                  <a:lnTo>
                    <a:pt x="572" y="280"/>
                  </a:lnTo>
                  <a:lnTo>
                    <a:pt x="575" y="279"/>
                  </a:lnTo>
                  <a:lnTo>
                    <a:pt x="577" y="278"/>
                  </a:lnTo>
                  <a:lnTo>
                    <a:pt x="580" y="274"/>
                  </a:lnTo>
                  <a:lnTo>
                    <a:pt x="585" y="270"/>
                  </a:lnTo>
                  <a:lnTo>
                    <a:pt x="588" y="269"/>
                  </a:lnTo>
                  <a:lnTo>
                    <a:pt x="592" y="269"/>
                  </a:lnTo>
                  <a:lnTo>
                    <a:pt x="592" y="269"/>
                  </a:lnTo>
                  <a:lnTo>
                    <a:pt x="595" y="268"/>
                  </a:lnTo>
                  <a:lnTo>
                    <a:pt x="599" y="267"/>
                  </a:lnTo>
                  <a:lnTo>
                    <a:pt x="605" y="263"/>
                  </a:lnTo>
                  <a:lnTo>
                    <a:pt x="610" y="259"/>
                  </a:lnTo>
                  <a:lnTo>
                    <a:pt x="613" y="255"/>
                  </a:lnTo>
                  <a:lnTo>
                    <a:pt x="613" y="255"/>
                  </a:lnTo>
                  <a:lnTo>
                    <a:pt x="615" y="251"/>
                  </a:lnTo>
                  <a:lnTo>
                    <a:pt x="616" y="248"/>
                  </a:lnTo>
                  <a:lnTo>
                    <a:pt x="616" y="246"/>
                  </a:lnTo>
                  <a:lnTo>
                    <a:pt x="615" y="244"/>
                  </a:lnTo>
                  <a:lnTo>
                    <a:pt x="613" y="241"/>
                  </a:lnTo>
                  <a:lnTo>
                    <a:pt x="610" y="238"/>
                  </a:lnTo>
                  <a:lnTo>
                    <a:pt x="610" y="238"/>
                  </a:lnTo>
                  <a:lnTo>
                    <a:pt x="606" y="234"/>
                  </a:lnTo>
                  <a:lnTo>
                    <a:pt x="603" y="230"/>
                  </a:lnTo>
                  <a:lnTo>
                    <a:pt x="598" y="223"/>
                  </a:lnTo>
                  <a:lnTo>
                    <a:pt x="596" y="219"/>
                  </a:lnTo>
                  <a:lnTo>
                    <a:pt x="593" y="217"/>
                  </a:lnTo>
                  <a:lnTo>
                    <a:pt x="590" y="215"/>
                  </a:lnTo>
                  <a:lnTo>
                    <a:pt x="587" y="215"/>
                  </a:lnTo>
                  <a:lnTo>
                    <a:pt x="587" y="215"/>
                  </a:lnTo>
                  <a:lnTo>
                    <a:pt x="579" y="215"/>
                  </a:lnTo>
                  <a:lnTo>
                    <a:pt x="572" y="216"/>
                  </a:lnTo>
                  <a:lnTo>
                    <a:pt x="568" y="216"/>
                  </a:lnTo>
                  <a:lnTo>
                    <a:pt x="566" y="215"/>
                  </a:lnTo>
                  <a:lnTo>
                    <a:pt x="564" y="213"/>
                  </a:lnTo>
                  <a:lnTo>
                    <a:pt x="562" y="210"/>
                  </a:lnTo>
                  <a:lnTo>
                    <a:pt x="562" y="210"/>
                  </a:lnTo>
                  <a:lnTo>
                    <a:pt x="560" y="202"/>
                  </a:lnTo>
                  <a:lnTo>
                    <a:pt x="558" y="194"/>
                  </a:lnTo>
                  <a:lnTo>
                    <a:pt x="556" y="192"/>
                  </a:lnTo>
                  <a:lnTo>
                    <a:pt x="554" y="190"/>
                  </a:lnTo>
                  <a:lnTo>
                    <a:pt x="551" y="188"/>
                  </a:lnTo>
                  <a:lnTo>
                    <a:pt x="548" y="187"/>
                  </a:lnTo>
                  <a:lnTo>
                    <a:pt x="548" y="187"/>
                  </a:lnTo>
                  <a:lnTo>
                    <a:pt x="543" y="185"/>
                  </a:lnTo>
                  <a:lnTo>
                    <a:pt x="538" y="181"/>
                  </a:lnTo>
                  <a:lnTo>
                    <a:pt x="533" y="175"/>
                  </a:lnTo>
                  <a:lnTo>
                    <a:pt x="528" y="169"/>
                  </a:lnTo>
                  <a:lnTo>
                    <a:pt x="518" y="154"/>
                  </a:lnTo>
                  <a:lnTo>
                    <a:pt x="511" y="143"/>
                  </a:lnTo>
                  <a:lnTo>
                    <a:pt x="511" y="143"/>
                  </a:lnTo>
                  <a:lnTo>
                    <a:pt x="505" y="135"/>
                  </a:lnTo>
                  <a:lnTo>
                    <a:pt x="500" y="129"/>
                  </a:lnTo>
                  <a:lnTo>
                    <a:pt x="499" y="126"/>
                  </a:lnTo>
                  <a:lnTo>
                    <a:pt x="498" y="123"/>
                  </a:lnTo>
                  <a:lnTo>
                    <a:pt x="499" y="119"/>
                  </a:lnTo>
                  <a:lnTo>
                    <a:pt x="501" y="115"/>
                  </a:lnTo>
                  <a:lnTo>
                    <a:pt x="501" y="115"/>
                  </a:lnTo>
                  <a:lnTo>
                    <a:pt x="504" y="105"/>
                  </a:lnTo>
                  <a:lnTo>
                    <a:pt x="505" y="101"/>
                  </a:lnTo>
                  <a:lnTo>
                    <a:pt x="505" y="98"/>
                  </a:lnTo>
                  <a:lnTo>
                    <a:pt x="504" y="95"/>
                  </a:lnTo>
                  <a:lnTo>
                    <a:pt x="503" y="92"/>
                  </a:lnTo>
                  <a:lnTo>
                    <a:pt x="499" y="86"/>
                  </a:lnTo>
                  <a:lnTo>
                    <a:pt x="499" y="86"/>
                  </a:lnTo>
                  <a:lnTo>
                    <a:pt x="497" y="84"/>
                  </a:lnTo>
                  <a:lnTo>
                    <a:pt x="497" y="83"/>
                  </a:lnTo>
                  <a:lnTo>
                    <a:pt x="497" y="79"/>
                  </a:lnTo>
                  <a:lnTo>
                    <a:pt x="500" y="69"/>
                  </a:lnTo>
                  <a:lnTo>
                    <a:pt x="501" y="64"/>
                  </a:lnTo>
                  <a:lnTo>
                    <a:pt x="501" y="59"/>
                  </a:lnTo>
                  <a:lnTo>
                    <a:pt x="500" y="56"/>
                  </a:lnTo>
                  <a:lnTo>
                    <a:pt x="498" y="54"/>
                  </a:lnTo>
                  <a:lnTo>
                    <a:pt x="496" y="52"/>
                  </a:lnTo>
                  <a:lnTo>
                    <a:pt x="493" y="50"/>
                  </a:lnTo>
                  <a:lnTo>
                    <a:pt x="493" y="50"/>
                  </a:lnTo>
                  <a:lnTo>
                    <a:pt x="467" y="36"/>
                  </a:lnTo>
                  <a:lnTo>
                    <a:pt x="457" y="30"/>
                  </a:lnTo>
                  <a:lnTo>
                    <a:pt x="452" y="29"/>
                  </a:lnTo>
                  <a:lnTo>
                    <a:pt x="447" y="28"/>
                  </a:lnTo>
                  <a:lnTo>
                    <a:pt x="447" y="28"/>
                  </a:lnTo>
                  <a:lnTo>
                    <a:pt x="442" y="28"/>
                  </a:lnTo>
                  <a:lnTo>
                    <a:pt x="439" y="29"/>
                  </a:lnTo>
                  <a:lnTo>
                    <a:pt x="436" y="30"/>
                  </a:lnTo>
                  <a:lnTo>
                    <a:pt x="434" y="31"/>
                  </a:lnTo>
                  <a:lnTo>
                    <a:pt x="430" y="35"/>
                  </a:lnTo>
                  <a:lnTo>
                    <a:pt x="423" y="40"/>
                  </a:lnTo>
                  <a:lnTo>
                    <a:pt x="423" y="40"/>
                  </a:lnTo>
                  <a:lnTo>
                    <a:pt x="415" y="43"/>
                  </a:lnTo>
                  <a:lnTo>
                    <a:pt x="411" y="43"/>
                  </a:lnTo>
                  <a:lnTo>
                    <a:pt x="408" y="43"/>
                  </a:lnTo>
                  <a:lnTo>
                    <a:pt x="405" y="42"/>
                  </a:lnTo>
                  <a:lnTo>
                    <a:pt x="403" y="40"/>
                  </a:lnTo>
                  <a:lnTo>
                    <a:pt x="401" y="38"/>
                  </a:lnTo>
                  <a:lnTo>
                    <a:pt x="400" y="34"/>
                  </a:lnTo>
                  <a:lnTo>
                    <a:pt x="400" y="34"/>
                  </a:lnTo>
                  <a:lnTo>
                    <a:pt x="399" y="26"/>
                  </a:lnTo>
                  <a:lnTo>
                    <a:pt x="397" y="19"/>
                  </a:lnTo>
                  <a:lnTo>
                    <a:pt x="396" y="17"/>
                  </a:lnTo>
                  <a:lnTo>
                    <a:pt x="394" y="15"/>
                  </a:lnTo>
                  <a:lnTo>
                    <a:pt x="390" y="14"/>
                  </a:lnTo>
                  <a:lnTo>
                    <a:pt x="386" y="14"/>
                  </a:lnTo>
                  <a:lnTo>
                    <a:pt x="386" y="14"/>
                  </a:lnTo>
                  <a:lnTo>
                    <a:pt x="377" y="13"/>
                  </a:lnTo>
                  <a:lnTo>
                    <a:pt x="371" y="13"/>
                  </a:lnTo>
                  <a:lnTo>
                    <a:pt x="358" y="11"/>
                  </a:lnTo>
                  <a:lnTo>
                    <a:pt x="358" y="11"/>
                  </a:lnTo>
                  <a:lnTo>
                    <a:pt x="349" y="10"/>
                  </a:lnTo>
                  <a:lnTo>
                    <a:pt x="338" y="9"/>
                  </a:lnTo>
                  <a:lnTo>
                    <a:pt x="333" y="8"/>
                  </a:lnTo>
                  <a:lnTo>
                    <a:pt x="329" y="6"/>
                  </a:lnTo>
                  <a:lnTo>
                    <a:pt x="326" y="4"/>
                  </a:lnTo>
                  <a:lnTo>
                    <a:pt x="323" y="0"/>
                  </a:lnTo>
                  <a:lnTo>
                    <a:pt x="323" y="0"/>
                  </a:lnTo>
                  <a:lnTo>
                    <a:pt x="309" y="7"/>
                  </a:lnTo>
                  <a:lnTo>
                    <a:pt x="309" y="7"/>
                  </a:lnTo>
                  <a:lnTo>
                    <a:pt x="307" y="8"/>
                  </a:lnTo>
                  <a:lnTo>
                    <a:pt x="304" y="9"/>
                  </a:lnTo>
                  <a:lnTo>
                    <a:pt x="302" y="13"/>
                  </a:lnTo>
                  <a:lnTo>
                    <a:pt x="298" y="20"/>
                  </a:lnTo>
                  <a:lnTo>
                    <a:pt x="294" y="25"/>
                  </a:lnTo>
                  <a:lnTo>
                    <a:pt x="289" y="31"/>
                  </a:lnTo>
                  <a:lnTo>
                    <a:pt x="289" y="31"/>
                  </a:lnTo>
                  <a:lnTo>
                    <a:pt x="283" y="36"/>
                  </a:lnTo>
                  <a:lnTo>
                    <a:pt x="279" y="38"/>
                  </a:lnTo>
                  <a:lnTo>
                    <a:pt x="276" y="38"/>
                  </a:lnTo>
                  <a:lnTo>
                    <a:pt x="273" y="37"/>
                  </a:lnTo>
                  <a:lnTo>
                    <a:pt x="268" y="32"/>
                  </a:lnTo>
                  <a:lnTo>
                    <a:pt x="265" y="30"/>
                  </a:lnTo>
                  <a:lnTo>
                    <a:pt x="262" y="29"/>
                  </a:lnTo>
                  <a:lnTo>
                    <a:pt x="262" y="29"/>
                  </a:lnTo>
                  <a:lnTo>
                    <a:pt x="257" y="29"/>
                  </a:lnTo>
                  <a:lnTo>
                    <a:pt x="253" y="29"/>
                  </a:lnTo>
                  <a:lnTo>
                    <a:pt x="245" y="32"/>
                  </a:lnTo>
                  <a:lnTo>
                    <a:pt x="238" y="37"/>
                  </a:lnTo>
                  <a:lnTo>
                    <a:pt x="236" y="39"/>
                  </a:lnTo>
                  <a:lnTo>
                    <a:pt x="235" y="42"/>
                  </a:lnTo>
                  <a:lnTo>
                    <a:pt x="235" y="42"/>
                  </a:lnTo>
                  <a:lnTo>
                    <a:pt x="233" y="46"/>
                  </a:lnTo>
                  <a:lnTo>
                    <a:pt x="230" y="50"/>
                  </a:lnTo>
                  <a:lnTo>
                    <a:pt x="221" y="56"/>
                  </a:lnTo>
                  <a:lnTo>
                    <a:pt x="221" y="56"/>
                  </a:lnTo>
                  <a:lnTo>
                    <a:pt x="217" y="58"/>
                  </a:lnTo>
                  <a:lnTo>
                    <a:pt x="216" y="60"/>
                  </a:lnTo>
                  <a:lnTo>
                    <a:pt x="215" y="63"/>
                  </a:lnTo>
                  <a:lnTo>
                    <a:pt x="215" y="65"/>
                  </a:lnTo>
                  <a:lnTo>
                    <a:pt x="216" y="68"/>
                  </a:lnTo>
                  <a:lnTo>
                    <a:pt x="217" y="70"/>
                  </a:lnTo>
                  <a:lnTo>
                    <a:pt x="220" y="71"/>
                  </a:lnTo>
                  <a:lnTo>
                    <a:pt x="222" y="73"/>
                  </a:lnTo>
                  <a:lnTo>
                    <a:pt x="222" y="73"/>
                  </a:lnTo>
                  <a:lnTo>
                    <a:pt x="226" y="74"/>
                  </a:lnTo>
                  <a:lnTo>
                    <a:pt x="229" y="77"/>
                  </a:lnTo>
                  <a:lnTo>
                    <a:pt x="230" y="80"/>
                  </a:lnTo>
                  <a:lnTo>
                    <a:pt x="230" y="85"/>
                  </a:lnTo>
                  <a:lnTo>
                    <a:pt x="230" y="85"/>
                  </a:lnTo>
                  <a:lnTo>
                    <a:pt x="229" y="88"/>
                  </a:lnTo>
                  <a:lnTo>
                    <a:pt x="227" y="90"/>
                  </a:lnTo>
                  <a:lnTo>
                    <a:pt x="224" y="92"/>
                  </a:lnTo>
                  <a:lnTo>
                    <a:pt x="220" y="94"/>
                  </a:lnTo>
                  <a:lnTo>
                    <a:pt x="211" y="97"/>
                  </a:lnTo>
                  <a:lnTo>
                    <a:pt x="203" y="97"/>
                  </a:lnTo>
                  <a:lnTo>
                    <a:pt x="203" y="97"/>
                  </a:lnTo>
                  <a:lnTo>
                    <a:pt x="200" y="97"/>
                  </a:lnTo>
                  <a:lnTo>
                    <a:pt x="197" y="99"/>
                  </a:lnTo>
                  <a:lnTo>
                    <a:pt x="192" y="103"/>
                  </a:lnTo>
                  <a:lnTo>
                    <a:pt x="187" y="108"/>
                  </a:lnTo>
                  <a:lnTo>
                    <a:pt x="184" y="111"/>
                  </a:lnTo>
                  <a:lnTo>
                    <a:pt x="181" y="112"/>
                  </a:lnTo>
                  <a:lnTo>
                    <a:pt x="181" y="112"/>
                  </a:lnTo>
                  <a:lnTo>
                    <a:pt x="177" y="112"/>
                  </a:lnTo>
                  <a:lnTo>
                    <a:pt x="175" y="113"/>
                  </a:lnTo>
                  <a:lnTo>
                    <a:pt x="172" y="115"/>
                  </a:lnTo>
                  <a:lnTo>
                    <a:pt x="170" y="118"/>
                  </a:lnTo>
                  <a:lnTo>
                    <a:pt x="167" y="124"/>
                  </a:lnTo>
                  <a:lnTo>
                    <a:pt x="164" y="133"/>
                  </a:lnTo>
                  <a:lnTo>
                    <a:pt x="164" y="133"/>
                  </a:lnTo>
                  <a:lnTo>
                    <a:pt x="162" y="141"/>
                  </a:lnTo>
                  <a:lnTo>
                    <a:pt x="161" y="148"/>
                  </a:lnTo>
                  <a:lnTo>
                    <a:pt x="160" y="162"/>
                  </a:lnTo>
                  <a:lnTo>
                    <a:pt x="160" y="162"/>
                  </a:lnTo>
                  <a:lnTo>
                    <a:pt x="160" y="165"/>
                  </a:lnTo>
                  <a:lnTo>
                    <a:pt x="162" y="168"/>
                  </a:lnTo>
                  <a:lnTo>
                    <a:pt x="165" y="173"/>
                  </a:lnTo>
                  <a:lnTo>
                    <a:pt x="168" y="176"/>
                  </a:lnTo>
                  <a:lnTo>
                    <a:pt x="168" y="178"/>
                  </a:lnTo>
                  <a:lnTo>
                    <a:pt x="168" y="180"/>
                  </a:lnTo>
                  <a:lnTo>
                    <a:pt x="168" y="180"/>
                  </a:lnTo>
                  <a:lnTo>
                    <a:pt x="165" y="182"/>
                  </a:lnTo>
                  <a:lnTo>
                    <a:pt x="161" y="183"/>
                  </a:lnTo>
                  <a:lnTo>
                    <a:pt x="157" y="184"/>
                  </a:lnTo>
                  <a:lnTo>
                    <a:pt x="152" y="183"/>
                  </a:lnTo>
                  <a:lnTo>
                    <a:pt x="152" y="183"/>
                  </a:lnTo>
                  <a:lnTo>
                    <a:pt x="141" y="180"/>
                  </a:lnTo>
                  <a:lnTo>
                    <a:pt x="135" y="179"/>
                  </a:lnTo>
                  <a:lnTo>
                    <a:pt x="128" y="179"/>
                  </a:lnTo>
                  <a:lnTo>
                    <a:pt x="128" y="179"/>
                  </a:lnTo>
                  <a:lnTo>
                    <a:pt x="124" y="180"/>
                  </a:lnTo>
                  <a:lnTo>
                    <a:pt x="120" y="181"/>
                  </a:lnTo>
                  <a:lnTo>
                    <a:pt x="113" y="186"/>
                  </a:lnTo>
                  <a:lnTo>
                    <a:pt x="105" y="192"/>
                  </a:lnTo>
                  <a:lnTo>
                    <a:pt x="98" y="200"/>
                  </a:lnTo>
                  <a:lnTo>
                    <a:pt x="98" y="200"/>
                  </a:lnTo>
                  <a:lnTo>
                    <a:pt x="93" y="202"/>
                  </a:lnTo>
                  <a:lnTo>
                    <a:pt x="88" y="203"/>
                  </a:lnTo>
                  <a:lnTo>
                    <a:pt x="82" y="204"/>
                  </a:lnTo>
                  <a:lnTo>
                    <a:pt x="75" y="204"/>
                  </a:lnTo>
                  <a:lnTo>
                    <a:pt x="44" y="203"/>
                  </a:lnTo>
                  <a:lnTo>
                    <a:pt x="44" y="203"/>
                  </a:lnTo>
                  <a:lnTo>
                    <a:pt x="37" y="203"/>
                  </a:lnTo>
                  <a:lnTo>
                    <a:pt x="33" y="204"/>
                  </a:lnTo>
                  <a:lnTo>
                    <a:pt x="30" y="206"/>
                  </a:lnTo>
                  <a:lnTo>
                    <a:pt x="28" y="208"/>
                  </a:lnTo>
                  <a:lnTo>
                    <a:pt x="28" y="210"/>
                  </a:lnTo>
                  <a:lnTo>
                    <a:pt x="28" y="213"/>
                  </a:lnTo>
                  <a:lnTo>
                    <a:pt x="29" y="221"/>
                  </a:lnTo>
                  <a:lnTo>
                    <a:pt x="29" y="221"/>
                  </a:lnTo>
                  <a:lnTo>
                    <a:pt x="29" y="230"/>
                  </a:lnTo>
                  <a:lnTo>
                    <a:pt x="30" y="238"/>
                  </a:lnTo>
                  <a:lnTo>
                    <a:pt x="34" y="248"/>
                  </a:lnTo>
                  <a:lnTo>
                    <a:pt x="40" y="257"/>
                  </a:lnTo>
                  <a:lnTo>
                    <a:pt x="40" y="257"/>
                  </a:lnTo>
                  <a:lnTo>
                    <a:pt x="43" y="262"/>
                  </a:lnTo>
                  <a:lnTo>
                    <a:pt x="46" y="267"/>
                  </a:lnTo>
                  <a:lnTo>
                    <a:pt x="48" y="272"/>
                  </a:lnTo>
                  <a:lnTo>
                    <a:pt x="48" y="277"/>
                  </a:lnTo>
                  <a:lnTo>
                    <a:pt x="48" y="290"/>
                  </a:lnTo>
                  <a:lnTo>
                    <a:pt x="46" y="302"/>
                  </a:lnTo>
                  <a:lnTo>
                    <a:pt x="46" y="302"/>
                  </a:lnTo>
                  <a:lnTo>
                    <a:pt x="44" y="308"/>
                  </a:lnTo>
                  <a:lnTo>
                    <a:pt x="42" y="312"/>
                  </a:lnTo>
                  <a:lnTo>
                    <a:pt x="39" y="316"/>
                  </a:lnTo>
                  <a:lnTo>
                    <a:pt x="35" y="318"/>
                  </a:lnTo>
                  <a:lnTo>
                    <a:pt x="25" y="322"/>
                  </a:lnTo>
                  <a:lnTo>
                    <a:pt x="17" y="326"/>
                  </a:lnTo>
                  <a:lnTo>
                    <a:pt x="17" y="326"/>
                  </a:lnTo>
                  <a:lnTo>
                    <a:pt x="9" y="330"/>
                  </a:lnTo>
                  <a:lnTo>
                    <a:pt x="4" y="335"/>
                  </a:lnTo>
                  <a:lnTo>
                    <a:pt x="1" y="340"/>
                  </a:lnTo>
                  <a:lnTo>
                    <a:pt x="0" y="346"/>
                  </a:lnTo>
                  <a:lnTo>
                    <a:pt x="0" y="346"/>
                  </a:lnTo>
                  <a:lnTo>
                    <a:pt x="0" y="348"/>
                  </a:lnTo>
                  <a:lnTo>
                    <a:pt x="2" y="350"/>
                  </a:lnTo>
                  <a:lnTo>
                    <a:pt x="7" y="353"/>
                  </a:lnTo>
                  <a:lnTo>
                    <a:pt x="19" y="357"/>
                  </a:lnTo>
                  <a:lnTo>
                    <a:pt x="19" y="357"/>
                  </a:lnTo>
                  <a:lnTo>
                    <a:pt x="24" y="360"/>
                  </a:lnTo>
                  <a:lnTo>
                    <a:pt x="28" y="364"/>
                  </a:lnTo>
                  <a:lnTo>
                    <a:pt x="30" y="367"/>
                  </a:lnTo>
                  <a:lnTo>
                    <a:pt x="31" y="370"/>
                  </a:lnTo>
                  <a:lnTo>
                    <a:pt x="31" y="373"/>
                  </a:lnTo>
                  <a:lnTo>
                    <a:pt x="30" y="376"/>
                  </a:lnTo>
                  <a:lnTo>
                    <a:pt x="30" y="376"/>
                  </a:lnTo>
                  <a:lnTo>
                    <a:pt x="28" y="381"/>
                  </a:lnTo>
                  <a:lnTo>
                    <a:pt x="27" y="387"/>
                  </a:lnTo>
                  <a:lnTo>
                    <a:pt x="25" y="403"/>
                  </a:lnTo>
                  <a:lnTo>
                    <a:pt x="25" y="403"/>
                  </a:lnTo>
                  <a:lnTo>
                    <a:pt x="24" y="403"/>
                  </a:lnTo>
                  <a:lnTo>
                    <a:pt x="24" y="403"/>
                  </a:lnTo>
                  <a:lnTo>
                    <a:pt x="29" y="402"/>
                  </a:lnTo>
                  <a:lnTo>
                    <a:pt x="35" y="402"/>
                  </a:lnTo>
                  <a:lnTo>
                    <a:pt x="35" y="402"/>
                  </a:lnTo>
                  <a:lnTo>
                    <a:pt x="48" y="402"/>
                  </a:lnTo>
                  <a:lnTo>
                    <a:pt x="58" y="400"/>
                  </a:lnTo>
                  <a:lnTo>
                    <a:pt x="62" y="398"/>
                  </a:lnTo>
                  <a:lnTo>
                    <a:pt x="66" y="397"/>
                  </a:lnTo>
                  <a:lnTo>
                    <a:pt x="69" y="394"/>
                  </a:lnTo>
                  <a:lnTo>
                    <a:pt x="71" y="391"/>
                  </a:lnTo>
                  <a:lnTo>
                    <a:pt x="71" y="39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1" name="Freeform 47">
              <a:extLst>
                <a:ext uri="{FF2B5EF4-FFF2-40B4-BE49-F238E27FC236}">
                  <a16:creationId xmlns:a16="http://schemas.microsoft.com/office/drawing/2014/main" id="{A43D705D-1D89-47EA-91FC-C93DB58F50B5}"/>
                </a:ext>
              </a:extLst>
            </p:cNvPr>
            <p:cNvSpPr>
              <a:spLocks/>
            </p:cNvSpPr>
            <p:nvPr/>
          </p:nvSpPr>
          <p:spPr bwMode="auto">
            <a:xfrm>
              <a:off x="5933970" y="2973867"/>
              <a:ext cx="500823" cy="312090"/>
            </a:xfrm>
            <a:custGeom>
              <a:avLst/>
              <a:gdLst>
                <a:gd name="T0" fmla="*/ 1151 w 1166"/>
                <a:gd name="T1" fmla="*/ 285 h 668"/>
                <a:gd name="T2" fmla="*/ 1155 w 1166"/>
                <a:gd name="T3" fmla="*/ 245 h 668"/>
                <a:gd name="T4" fmla="*/ 1100 w 1166"/>
                <a:gd name="T5" fmla="*/ 221 h 668"/>
                <a:gd name="T6" fmla="*/ 1041 w 1166"/>
                <a:gd name="T7" fmla="*/ 209 h 668"/>
                <a:gd name="T8" fmla="*/ 977 w 1166"/>
                <a:gd name="T9" fmla="*/ 172 h 668"/>
                <a:gd name="T10" fmla="*/ 928 w 1166"/>
                <a:gd name="T11" fmla="*/ 191 h 668"/>
                <a:gd name="T12" fmla="*/ 884 w 1166"/>
                <a:gd name="T13" fmla="*/ 178 h 668"/>
                <a:gd name="T14" fmla="*/ 847 w 1166"/>
                <a:gd name="T15" fmla="*/ 117 h 668"/>
                <a:gd name="T16" fmla="*/ 803 w 1166"/>
                <a:gd name="T17" fmla="*/ 107 h 668"/>
                <a:gd name="T18" fmla="*/ 775 w 1166"/>
                <a:gd name="T19" fmla="*/ 63 h 668"/>
                <a:gd name="T20" fmla="*/ 773 w 1166"/>
                <a:gd name="T21" fmla="*/ 25 h 668"/>
                <a:gd name="T22" fmla="*/ 742 w 1166"/>
                <a:gd name="T23" fmla="*/ 7 h 668"/>
                <a:gd name="T24" fmla="*/ 696 w 1166"/>
                <a:gd name="T25" fmla="*/ 19 h 668"/>
                <a:gd name="T26" fmla="*/ 648 w 1166"/>
                <a:gd name="T27" fmla="*/ 31 h 668"/>
                <a:gd name="T28" fmla="*/ 571 w 1166"/>
                <a:gd name="T29" fmla="*/ 29 h 668"/>
                <a:gd name="T30" fmla="*/ 548 w 1166"/>
                <a:gd name="T31" fmla="*/ 106 h 668"/>
                <a:gd name="T32" fmla="*/ 504 w 1166"/>
                <a:gd name="T33" fmla="*/ 86 h 668"/>
                <a:gd name="T34" fmla="*/ 462 w 1166"/>
                <a:gd name="T35" fmla="*/ 75 h 668"/>
                <a:gd name="T36" fmla="*/ 415 w 1166"/>
                <a:gd name="T37" fmla="*/ 78 h 668"/>
                <a:gd name="T38" fmla="*/ 368 w 1166"/>
                <a:gd name="T39" fmla="*/ 80 h 668"/>
                <a:gd name="T40" fmla="*/ 252 w 1166"/>
                <a:gd name="T41" fmla="*/ 46 h 668"/>
                <a:gd name="T42" fmla="*/ 143 w 1166"/>
                <a:gd name="T43" fmla="*/ 50 h 668"/>
                <a:gd name="T44" fmla="*/ 92 w 1166"/>
                <a:gd name="T45" fmla="*/ 75 h 668"/>
                <a:gd name="T46" fmla="*/ 125 w 1166"/>
                <a:gd name="T47" fmla="*/ 130 h 668"/>
                <a:gd name="T48" fmla="*/ 89 w 1166"/>
                <a:gd name="T49" fmla="*/ 191 h 668"/>
                <a:gd name="T50" fmla="*/ 42 w 1166"/>
                <a:gd name="T51" fmla="*/ 277 h 668"/>
                <a:gd name="T52" fmla="*/ 4 w 1166"/>
                <a:gd name="T53" fmla="*/ 326 h 668"/>
                <a:gd name="T54" fmla="*/ 48 w 1166"/>
                <a:gd name="T55" fmla="*/ 370 h 668"/>
                <a:gd name="T56" fmla="*/ 121 w 1166"/>
                <a:gd name="T57" fmla="*/ 381 h 668"/>
                <a:gd name="T58" fmla="*/ 185 w 1166"/>
                <a:gd name="T59" fmla="*/ 401 h 668"/>
                <a:gd name="T60" fmla="*/ 248 w 1166"/>
                <a:gd name="T61" fmla="*/ 381 h 668"/>
                <a:gd name="T62" fmla="*/ 321 w 1166"/>
                <a:gd name="T63" fmla="*/ 349 h 668"/>
                <a:gd name="T64" fmla="*/ 394 w 1166"/>
                <a:gd name="T65" fmla="*/ 363 h 668"/>
                <a:gd name="T66" fmla="*/ 461 w 1166"/>
                <a:gd name="T67" fmla="*/ 407 h 668"/>
                <a:gd name="T68" fmla="*/ 501 w 1166"/>
                <a:gd name="T69" fmla="*/ 475 h 668"/>
                <a:gd name="T70" fmla="*/ 486 w 1166"/>
                <a:gd name="T71" fmla="*/ 510 h 668"/>
                <a:gd name="T72" fmla="*/ 442 w 1166"/>
                <a:gd name="T73" fmla="*/ 521 h 668"/>
                <a:gd name="T74" fmla="*/ 413 w 1166"/>
                <a:gd name="T75" fmla="*/ 569 h 668"/>
                <a:gd name="T76" fmla="*/ 435 w 1166"/>
                <a:gd name="T77" fmla="*/ 598 h 668"/>
                <a:gd name="T78" fmla="*/ 482 w 1166"/>
                <a:gd name="T79" fmla="*/ 592 h 668"/>
                <a:gd name="T80" fmla="*/ 507 w 1166"/>
                <a:gd name="T81" fmla="*/ 559 h 668"/>
                <a:gd name="T82" fmla="*/ 587 w 1166"/>
                <a:gd name="T83" fmla="*/ 487 h 668"/>
                <a:gd name="T84" fmla="*/ 646 w 1166"/>
                <a:gd name="T85" fmla="*/ 484 h 668"/>
                <a:gd name="T86" fmla="*/ 620 w 1166"/>
                <a:gd name="T87" fmla="*/ 514 h 668"/>
                <a:gd name="T88" fmla="*/ 668 w 1166"/>
                <a:gd name="T89" fmla="*/ 537 h 668"/>
                <a:gd name="T90" fmla="*/ 725 w 1166"/>
                <a:gd name="T91" fmla="*/ 530 h 668"/>
                <a:gd name="T92" fmla="*/ 721 w 1166"/>
                <a:gd name="T93" fmla="*/ 557 h 668"/>
                <a:gd name="T94" fmla="*/ 686 w 1166"/>
                <a:gd name="T95" fmla="*/ 592 h 668"/>
                <a:gd name="T96" fmla="*/ 740 w 1166"/>
                <a:gd name="T97" fmla="*/ 612 h 668"/>
                <a:gd name="T98" fmla="*/ 748 w 1166"/>
                <a:gd name="T99" fmla="*/ 667 h 668"/>
                <a:gd name="T100" fmla="*/ 810 w 1166"/>
                <a:gd name="T101" fmla="*/ 635 h 668"/>
                <a:gd name="T102" fmla="*/ 901 w 1166"/>
                <a:gd name="T103" fmla="*/ 618 h 668"/>
                <a:gd name="T104" fmla="*/ 934 w 1166"/>
                <a:gd name="T105" fmla="*/ 579 h 668"/>
                <a:gd name="T106" fmla="*/ 846 w 1166"/>
                <a:gd name="T107" fmla="*/ 574 h 668"/>
                <a:gd name="T108" fmla="*/ 865 w 1166"/>
                <a:gd name="T109" fmla="*/ 510 h 668"/>
                <a:gd name="T110" fmla="*/ 952 w 1166"/>
                <a:gd name="T111" fmla="*/ 480 h 668"/>
                <a:gd name="T112" fmla="*/ 1036 w 1166"/>
                <a:gd name="T113" fmla="*/ 448 h 668"/>
                <a:gd name="T114" fmla="*/ 1067 w 1166"/>
                <a:gd name="T115" fmla="*/ 404 h 668"/>
                <a:gd name="T116" fmla="*/ 1145 w 1166"/>
                <a:gd name="T117" fmla="*/ 384 h 668"/>
                <a:gd name="T118" fmla="*/ 1140 w 1166"/>
                <a:gd name="T119" fmla="*/ 331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6" h="668">
                  <a:moveTo>
                    <a:pt x="1142" y="313"/>
                  </a:moveTo>
                  <a:lnTo>
                    <a:pt x="1142" y="313"/>
                  </a:lnTo>
                  <a:lnTo>
                    <a:pt x="1149" y="311"/>
                  </a:lnTo>
                  <a:lnTo>
                    <a:pt x="1155" y="310"/>
                  </a:lnTo>
                  <a:lnTo>
                    <a:pt x="1156" y="309"/>
                  </a:lnTo>
                  <a:lnTo>
                    <a:pt x="1157" y="307"/>
                  </a:lnTo>
                  <a:lnTo>
                    <a:pt x="1157" y="306"/>
                  </a:lnTo>
                  <a:lnTo>
                    <a:pt x="1157" y="304"/>
                  </a:lnTo>
                  <a:lnTo>
                    <a:pt x="1157" y="304"/>
                  </a:lnTo>
                  <a:lnTo>
                    <a:pt x="1153" y="299"/>
                  </a:lnTo>
                  <a:lnTo>
                    <a:pt x="1150" y="294"/>
                  </a:lnTo>
                  <a:lnTo>
                    <a:pt x="1149" y="291"/>
                  </a:lnTo>
                  <a:lnTo>
                    <a:pt x="1150" y="288"/>
                  </a:lnTo>
                  <a:lnTo>
                    <a:pt x="1151" y="285"/>
                  </a:lnTo>
                  <a:lnTo>
                    <a:pt x="1155" y="281"/>
                  </a:lnTo>
                  <a:lnTo>
                    <a:pt x="1155" y="281"/>
                  </a:lnTo>
                  <a:lnTo>
                    <a:pt x="1161" y="274"/>
                  </a:lnTo>
                  <a:lnTo>
                    <a:pt x="1164" y="269"/>
                  </a:lnTo>
                  <a:lnTo>
                    <a:pt x="1166" y="264"/>
                  </a:lnTo>
                  <a:lnTo>
                    <a:pt x="1166" y="259"/>
                  </a:lnTo>
                  <a:lnTo>
                    <a:pt x="1166" y="259"/>
                  </a:lnTo>
                  <a:lnTo>
                    <a:pt x="1166" y="253"/>
                  </a:lnTo>
                  <a:lnTo>
                    <a:pt x="1164" y="248"/>
                  </a:lnTo>
                  <a:lnTo>
                    <a:pt x="1162" y="246"/>
                  </a:lnTo>
                  <a:lnTo>
                    <a:pt x="1160" y="245"/>
                  </a:lnTo>
                  <a:lnTo>
                    <a:pt x="1157" y="244"/>
                  </a:lnTo>
                  <a:lnTo>
                    <a:pt x="1155" y="245"/>
                  </a:lnTo>
                  <a:lnTo>
                    <a:pt x="1155" y="245"/>
                  </a:lnTo>
                  <a:lnTo>
                    <a:pt x="1149" y="246"/>
                  </a:lnTo>
                  <a:lnTo>
                    <a:pt x="1142" y="247"/>
                  </a:lnTo>
                  <a:lnTo>
                    <a:pt x="1140" y="247"/>
                  </a:lnTo>
                  <a:lnTo>
                    <a:pt x="1136" y="246"/>
                  </a:lnTo>
                  <a:lnTo>
                    <a:pt x="1133" y="244"/>
                  </a:lnTo>
                  <a:lnTo>
                    <a:pt x="1129" y="241"/>
                  </a:lnTo>
                  <a:lnTo>
                    <a:pt x="1129" y="241"/>
                  </a:lnTo>
                  <a:lnTo>
                    <a:pt x="1121" y="232"/>
                  </a:lnTo>
                  <a:lnTo>
                    <a:pt x="1113" y="225"/>
                  </a:lnTo>
                  <a:lnTo>
                    <a:pt x="1109" y="222"/>
                  </a:lnTo>
                  <a:lnTo>
                    <a:pt x="1106" y="221"/>
                  </a:lnTo>
                  <a:lnTo>
                    <a:pt x="1102" y="220"/>
                  </a:lnTo>
                  <a:lnTo>
                    <a:pt x="1100" y="221"/>
                  </a:lnTo>
                  <a:lnTo>
                    <a:pt x="1100" y="221"/>
                  </a:lnTo>
                  <a:lnTo>
                    <a:pt x="1093" y="225"/>
                  </a:lnTo>
                  <a:lnTo>
                    <a:pt x="1086" y="228"/>
                  </a:lnTo>
                  <a:lnTo>
                    <a:pt x="1083" y="229"/>
                  </a:lnTo>
                  <a:lnTo>
                    <a:pt x="1079" y="229"/>
                  </a:lnTo>
                  <a:lnTo>
                    <a:pt x="1076" y="227"/>
                  </a:lnTo>
                  <a:lnTo>
                    <a:pt x="1073" y="224"/>
                  </a:lnTo>
                  <a:lnTo>
                    <a:pt x="1073" y="224"/>
                  </a:lnTo>
                  <a:lnTo>
                    <a:pt x="1070" y="220"/>
                  </a:lnTo>
                  <a:lnTo>
                    <a:pt x="1066" y="217"/>
                  </a:lnTo>
                  <a:lnTo>
                    <a:pt x="1057" y="212"/>
                  </a:lnTo>
                  <a:lnTo>
                    <a:pt x="1049" y="209"/>
                  </a:lnTo>
                  <a:lnTo>
                    <a:pt x="1045" y="208"/>
                  </a:lnTo>
                  <a:lnTo>
                    <a:pt x="1041" y="209"/>
                  </a:lnTo>
                  <a:lnTo>
                    <a:pt x="1041" y="209"/>
                  </a:lnTo>
                  <a:lnTo>
                    <a:pt x="1038" y="209"/>
                  </a:lnTo>
                  <a:lnTo>
                    <a:pt x="1035" y="211"/>
                  </a:lnTo>
                  <a:lnTo>
                    <a:pt x="1029" y="213"/>
                  </a:lnTo>
                  <a:lnTo>
                    <a:pt x="1026" y="214"/>
                  </a:lnTo>
                  <a:lnTo>
                    <a:pt x="1022" y="213"/>
                  </a:lnTo>
                  <a:lnTo>
                    <a:pt x="1018" y="211"/>
                  </a:lnTo>
                  <a:lnTo>
                    <a:pt x="1013" y="206"/>
                  </a:lnTo>
                  <a:lnTo>
                    <a:pt x="1013" y="206"/>
                  </a:lnTo>
                  <a:lnTo>
                    <a:pt x="1002" y="194"/>
                  </a:lnTo>
                  <a:lnTo>
                    <a:pt x="992" y="182"/>
                  </a:lnTo>
                  <a:lnTo>
                    <a:pt x="987" y="177"/>
                  </a:lnTo>
                  <a:lnTo>
                    <a:pt x="982" y="173"/>
                  </a:lnTo>
                  <a:lnTo>
                    <a:pt x="979" y="172"/>
                  </a:lnTo>
                  <a:lnTo>
                    <a:pt x="977" y="172"/>
                  </a:lnTo>
                  <a:lnTo>
                    <a:pt x="976" y="173"/>
                  </a:lnTo>
                  <a:lnTo>
                    <a:pt x="976" y="173"/>
                  </a:lnTo>
                  <a:lnTo>
                    <a:pt x="972" y="174"/>
                  </a:lnTo>
                  <a:lnTo>
                    <a:pt x="969" y="175"/>
                  </a:lnTo>
                  <a:lnTo>
                    <a:pt x="961" y="177"/>
                  </a:lnTo>
                  <a:lnTo>
                    <a:pt x="953" y="178"/>
                  </a:lnTo>
                  <a:lnTo>
                    <a:pt x="951" y="180"/>
                  </a:lnTo>
                  <a:lnTo>
                    <a:pt x="949" y="182"/>
                  </a:lnTo>
                  <a:lnTo>
                    <a:pt x="949" y="182"/>
                  </a:lnTo>
                  <a:lnTo>
                    <a:pt x="948" y="185"/>
                  </a:lnTo>
                  <a:lnTo>
                    <a:pt x="946" y="187"/>
                  </a:lnTo>
                  <a:lnTo>
                    <a:pt x="941" y="190"/>
                  </a:lnTo>
                  <a:lnTo>
                    <a:pt x="935" y="192"/>
                  </a:lnTo>
                  <a:lnTo>
                    <a:pt x="928" y="191"/>
                  </a:lnTo>
                  <a:lnTo>
                    <a:pt x="928" y="191"/>
                  </a:lnTo>
                  <a:lnTo>
                    <a:pt x="925" y="190"/>
                  </a:lnTo>
                  <a:lnTo>
                    <a:pt x="922" y="188"/>
                  </a:lnTo>
                  <a:lnTo>
                    <a:pt x="916" y="183"/>
                  </a:lnTo>
                  <a:lnTo>
                    <a:pt x="910" y="178"/>
                  </a:lnTo>
                  <a:lnTo>
                    <a:pt x="907" y="177"/>
                  </a:lnTo>
                  <a:lnTo>
                    <a:pt x="904" y="176"/>
                  </a:lnTo>
                  <a:lnTo>
                    <a:pt x="904" y="176"/>
                  </a:lnTo>
                  <a:lnTo>
                    <a:pt x="893" y="174"/>
                  </a:lnTo>
                  <a:lnTo>
                    <a:pt x="889" y="174"/>
                  </a:lnTo>
                  <a:lnTo>
                    <a:pt x="887" y="175"/>
                  </a:lnTo>
                  <a:lnTo>
                    <a:pt x="886" y="177"/>
                  </a:lnTo>
                  <a:lnTo>
                    <a:pt x="886" y="177"/>
                  </a:lnTo>
                  <a:lnTo>
                    <a:pt x="884" y="178"/>
                  </a:lnTo>
                  <a:lnTo>
                    <a:pt x="882" y="179"/>
                  </a:lnTo>
                  <a:lnTo>
                    <a:pt x="877" y="180"/>
                  </a:lnTo>
                  <a:lnTo>
                    <a:pt x="872" y="179"/>
                  </a:lnTo>
                  <a:lnTo>
                    <a:pt x="868" y="177"/>
                  </a:lnTo>
                  <a:lnTo>
                    <a:pt x="868" y="177"/>
                  </a:lnTo>
                  <a:lnTo>
                    <a:pt x="866" y="174"/>
                  </a:lnTo>
                  <a:lnTo>
                    <a:pt x="865" y="170"/>
                  </a:lnTo>
                  <a:lnTo>
                    <a:pt x="862" y="160"/>
                  </a:lnTo>
                  <a:lnTo>
                    <a:pt x="860" y="148"/>
                  </a:lnTo>
                  <a:lnTo>
                    <a:pt x="858" y="142"/>
                  </a:lnTo>
                  <a:lnTo>
                    <a:pt x="856" y="138"/>
                  </a:lnTo>
                  <a:lnTo>
                    <a:pt x="856" y="138"/>
                  </a:lnTo>
                  <a:lnTo>
                    <a:pt x="851" y="128"/>
                  </a:lnTo>
                  <a:lnTo>
                    <a:pt x="847" y="117"/>
                  </a:lnTo>
                  <a:lnTo>
                    <a:pt x="844" y="113"/>
                  </a:lnTo>
                  <a:lnTo>
                    <a:pt x="841" y="109"/>
                  </a:lnTo>
                  <a:lnTo>
                    <a:pt x="838" y="107"/>
                  </a:lnTo>
                  <a:lnTo>
                    <a:pt x="835" y="106"/>
                  </a:lnTo>
                  <a:lnTo>
                    <a:pt x="835" y="106"/>
                  </a:lnTo>
                  <a:lnTo>
                    <a:pt x="832" y="105"/>
                  </a:lnTo>
                  <a:lnTo>
                    <a:pt x="828" y="106"/>
                  </a:lnTo>
                  <a:lnTo>
                    <a:pt x="822" y="109"/>
                  </a:lnTo>
                  <a:lnTo>
                    <a:pt x="819" y="110"/>
                  </a:lnTo>
                  <a:lnTo>
                    <a:pt x="815" y="111"/>
                  </a:lnTo>
                  <a:lnTo>
                    <a:pt x="811" y="110"/>
                  </a:lnTo>
                  <a:lnTo>
                    <a:pt x="807" y="109"/>
                  </a:lnTo>
                  <a:lnTo>
                    <a:pt x="807" y="109"/>
                  </a:lnTo>
                  <a:lnTo>
                    <a:pt x="803" y="107"/>
                  </a:lnTo>
                  <a:lnTo>
                    <a:pt x="798" y="105"/>
                  </a:lnTo>
                  <a:lnTo>
                    <a:pt x="790" y="104"/>
                  </a:lnTo>
                  <a:lnTo>
                    <a:pt x="787" y="103"/>
                  </a:lnTo>
                  <a:lnTo>
                    <a:pt x="785" y="102"/>
                  </a:lnTo>
                  <a:lnTo>
                    <a:pt x="783" y="99"/>
                  </a:lnTo>
                  <a:lnTo>
                    <a:pt x="782" y="96"/>
                  </a:lnTo>
                  <a:lnTo>
                    <a:pt x="782" y="96"/>
                  </a:lnTo>
                  <a:lnTo>
                    <a:pt x="781" y="87"/>
                  </a:lnTo>
                  <a:lnTo>
                    <a:pt x="780" y="79"/>
                  </a:lnTo>
                  <a:lnTo>
                    <a:pt x="778" y="73"/>
                  </a:lnTo>
                  <a:lnTo>
                    <a:pt x="776" y="70"/>
                  </a:lnTo>
                  <a:lnTo>
                    <a:pt x="776" y="70"/>
                  </a:lnTo>
                  <a:lnTo>
                    <a:pt x="774" y="66"/>
                  </a:lnTo>
                  <a:lnTo>
                    <a:pt x="775" y="63"/>
                  </a:lnTo>
                  <a:lnTo>
                    <a:pt x="777" y="60"/>
                  </a:lnTo>
                  <a:lnTo>
                    <a:pt x="781" y="58"/>
                  </a:lnTo>
                  <a:lnTo>
                    <a:pt x="781" y="58"/>
                  </a:lnTo>
                  <a:lnTo>
                    <a:pt x="786" y="57"/>
                  </a:lnTo>
                  <a:lnTo>
                    <a:pt x="788" y="56"/>
                  </a:lnTo>
                  <a:lnTo>
                    <a:pt x="789" y="55"/>
                  </a:lnTo>
                  <a:lnTo>
                    <a:pt x="790" y="53"/>
                  </a:lnTo>
                  <a:lnTo>
                    <a:pt x="789" y="51"/>
                  </a:lnTo>
                  <a:lnTo>
                    <a:pt x="788" y="49"/>
                  </a:lnTo>
                  <a:lnTo>
                    <a:pt x="785" y="46"/>
                  </a:lnTo>
                  <a:lnTo>
                    <a:pt x="785" y="46"/>
                  </a:lnTo>
                  <a:lnTo>
                    <a:pt x="781" y="41"/>
                  </a:lnTo>
                  <a:lnTo>
                    <a:pt x="778" y="37"/>
                  </a:lnTo>
                  <a:lnTo>
                    <a:pt x="773" y="25"/>
                  </a:lnTo>
                  <a:lnTo>
                    <a:pt x="770" y="20"/>
                  </a:lnTo>
                  <a:lnTo>
                    <a:pt x="768" y="16"/>
                  </a:lnTo>
                  <a:lnTo>
                    <a:pt x="765" y="13"/>
                  </a:lnTo>
                  <a:lnTo>
                    <a:pt x="761" y="11"/>
                  </a:lnTo>
                  <a:lnTo>
                    <a:pt x="761" y="11"/>
                  </a:lnTo>
                  <a:lnTo>
                    <a:pt x="757" y="10"/>
                  </a:lnTo>
                  <a:lnTo>
                    <a:pt x="755" y="8"/>
                  </a:lnTo>
                  <a:lnTo>
                    <a:pt x="750" y="5"/>
                  </a:lnTo>
                  <a:lnTo>
                    <a:pt x="749" y="4"/>
                  </a:lnTo>
                  <a:lnTo>
                    <a:pt x="747" y="4"/>
                  </a:lnTo>
                  <a:lnTo>
                    <a:pt x="746" y="4"/>
                  </a:lnTo>
                  <a:lnTo>
                    <a:pt x="744" y="6"/>
                  </a:lnTo>
                  <a:lnTo>
                    <a:pt x="744" y="6"/>
                  </a:lnTo>
                  <a:lnTo>
                    <a:pt x="742" y="7"/>
                  </a:lnTo>
                  <a:lnTo>
                    <a:pt x="740" y="7"/>
                  </a:lnTo>
                  <a:lnTo>
                    <a:pt x="734" y="3"/>
                  </a:lnTo>
                  <a:lnTo>
                    <a:pt x="730" y="1"/>
                  </a:lnTo>
                  <a:lnTo>
                    <a:pt x="727" y="0"/>
                  </a:lnTo>
                  <a:lnTo>
                    <a:pt x="724" y="0"/>
                  </a:lnTo>
                  <a:lnTo>
                    <a:pt x="721" y="2"/>
                  </a:lnTo>
                  <a:lnTo>
                    <a:pt x="721" y="2"/>
                  </a:lnTo>
                  <a:lnTo>
                    <a:pt x="715" y="8"/>
                  </a:lnTo>
                  <a:lnTo>
                    <a:pt x="710" y="14"/>
                  </a:lnTo>
                  <a:lnTo>
                    <a:pt x="707" y="16"/>
                  </a:lnTo>
                  <a:lnTo>
                    <a:pt x="704" y="18"/>
                  </a:lnTo>
                  <a:lnTo>
                    <a:pt x="700" y="19"/>
                  </a:lnTo>
                  <a:lnTo>
                    <a:pt x="696" y="19"/>
                  </a:lnTo>
                  <a:lnTo>
                    <a:pt x="696" y="19"/>
                  </a:lnTo>
                  <a:lnTo>
                    <a:pt x="691" y="18"/>
                  </a:lnTo>
                  <a:lnTo>
                    <a:pt x="687" y="16"/>
                  </a:lnTo>
                  <a:lnTo>
                    <a:pt x="681" y="13"/>
                  </a:lnTo>
                  <a:lnTo>
                    <a:pt x="676" y="10"/>
                  </a:lnTo>
                  <a:lnTo>
                    <a:pt x="674" y="10"/>
                  </a:lnTo>
                  <a:lnTo>
                    <a:pt x="672" y="11"/>
                  </a:lnTo>
                  <a:lnTo>
                    <a:pt x="672" y="11"/>
                  </a:lnTo>
                  <a:lnTo>
                    <a:pt x="663" y="15"/>
                  </a:lnTo>
                  <a:lnTo>
                    <a:pt x="659" y="18"/>
                  </a:lnTo>
                  <a:lnTo>
                    <a:pt x="656" y="23"/>
                  </a:lnTo>
                  <a:lnTo>
                    <a:pt x="656" y="23"/>
                  </a:lnTo>
                  <a:lnTo>
                    <a:pt x="654" y="26"/>
                  </a:lnTo>
                  <a:lnTo>
                    <a:pt x="651" y="29"/>
                  </a:lnTo>
                  <a:lnTo>
                    <a:pt x="648" y="31"/>
                  </a:lnTo>
                  <a:lnTo>
                    <a:pt x="644" y="32"/>
                  </a:lnTo>
                  <a:lnTo>
                    <a:pt x="640" y="33"/>
                  </a:lnTo>
                  <a:lnTo>
                    <a:pt x="636" y="33"/>
                  </a:lnTo>
                  <a:lnTo>
                    <a:pt x="632" y="32"/>
                  </a:lnTo>
                  <a:lnTo>
                    <a:pt x="628" y="29"/>
                  </a:lnTo>
                  <a:lnTo>
                    <a:pt x="628" y="29"/>
                  </a:lnTo>
                  <a:lnTo>
                    <a:pt x="626" y="27"/>
                  </a:lnTo>
                  <a:lnTo>
                    <a:pt x="626" y="27"/>
                  </a:lnTo>
                  <a:lnTo>
                    <a:pt x="620" y="28"/>
                  </a:lnTo>
                  <a:lnTo>
                    <a:pt x="613" y="29"/>
                  </a:lnTo>
                  <a:lnTo>
                    <a:pt x="600" y="29"/>
                  </a:lnTo>
                  <a:lnTo>
                    <a:pt x="576" y="28"/>
                  </a:lnTo>
                  <a:lnTo>
                    <a:pt x="576" y="28"/>
                  </a:lnTo>
                  <a:lnTo>
                    <a:pt x="571" y="29"/>
                  </a:lnTo>
                  <a:lnTo>
                    <a:pt x="567" y="32"/>
                  </a:lnTo>
                  <a:lnTo>
                    <a:pt x="564" y="37"/>
                  </a:lnTo>
                  <a:lnTo>
                    <a:pt x="560" y="42"/>
                  </a:lnTo>
                  <a:lnTo>
                    <a:pt x="555" y="53"/>
                  </a:lnTo>
                  <a:lnTo>
                    <a:pt x="550" y="63"/>
                  </a:lnTo>
                  <a:lnTo>
                    <a:pt x="550" y="63"/>
                  </a:lnTo>
                  <a:lnTo>
                    <a:pt x="548" y="68"/>
                  </a:lnTo>
                  <a:lnTo>
                    <a:pt x="547" y="73"/>
                  </a:lnTo>
                  <a:lnTo>
                    <a:pt x="548" y="85"/>
                  </a:lnTo>
                  <a:lnTo>
                    <a:pt x="549" y="95"/>
                  </a:lnTo>
                  <a:lnTo>
                    <a:pt x="550" y="103"/>
                  </a:lnTo>
                  <a:lnTo>
                    <a:pt x="550" y="103"/>
                  </a:lnTo>
                  <a:lnTo>
                    <a:pt x="549" y="105"/>
                  </a:lnTo>
                  <a:lnTo>
                    <a:pt x="548" y="106"/>
                  </a:lnTo>
                  <a:lnTo>
                    <a:pt x="544" y="106"/>
                  </a:lnTo>
                  <a:lnTo>
                    <a:pt x="541" y="105"/>
                  </a:lnTo>
                  <a:lnTo>
                    <a:pt x="538" y="103"/>
                  </a:lnTo>
                  <a:lnTo>
                    <a:pt x="534" y="101"/>
                  </a:lnTo>
                  <a:lnTo>
                    <a:pt x="531" y="98"/>
                  </a:lnTo>
                  <a:lnTo>
                    <a:pt x="529" y="94"/>
                  </a:lnTo>
                  <a:lnTo>
                    <a:pt x="529" y="94"/>
                  </a:lnTo>
                  <a:lnTo>
                    <a:pt x="527" y="91"/>
                  </a:lnTo>
                  <a:lnTo>
                    <a:pt x="525" y="89"/>
                  </a:lnTo>
                  <a:lnTo>
                    <a:pt x="522" y="87"/>
                  </a:lnTo>
                  <a:lnTo>
                    <a:pt x="519" y="86"/>
                  </a:lnTo>
                  <a:lnTo>
                    <a:pt x="512" y="86"/>
                  </a:lnTo>
                  <a:lnTo>
                    <a:pt x="504" y="86"/>
                  </a:lnTo>
                  <a:lnTo>
                    <a:pt x="504" y="86"/>
                  </a:lnTo>
                  <a:lnTo>
                    <a:pt x="496" y="86"/>
                  </a:lnTo>
                  <a:lnTo>
                    <a:pt x="490" y="87"/>
                  </a:lnTo>
                  <a:lnTo>
                    <a:pt x="484" y="89"/>
                  </a:lnTo>
                  <a:lnTo>
                    <a:pt x="477" y="91"/>
                  </a:lnTo>
                  <a:lnTo>
                    <a:pt x="477" y="91"/>
                  </a:lnTo>
                  <a:lnTo>
                    <a:pt x="473" y="92"/>
                  </a:lnTo>
                  <a:lnTo>
                    <a:pt x="470" y="91"/>
                  </a:lnTo>
                  <a:lnTo>
                    <a:pt x="468" y="90"/>
                  </a:lnTo>
                  <a:lnTo>
                    <a:pt x="466" y="88"/>
                  </a:lnTo>
                  <a:lnTo>
                    <a:pt x="464" y="83"/>
                  </a:lnTo>
                  <a:lnTo>
                    <a:pt x="464" y="78"/>
                  </a:lnTo>
                  <a:lnTo>
                    <a:pt x="464" y="78"/>
                  </a:lnTo>
                  <a:lnTo>
                    <a:pt x="463" y="76"/>
                  </a:lnTo>
                  <a:lnTo>
                    <a:pt x="462" y="75"/>
                  </a:lnTo>
                  <a:lnTo>
                    <a:pt x="455" y="72"/>
                  </a:lnTo>
                  <a:lnTo>
                    <a:pt x="447" y="71"/>
                  </a:lnTo>
                  <a:lnTo>
                    <a:pt x="441" y="70"/>
                  </a:lnTo>
                  <a:lnTo>
                    <a:pt x="441" y="70"/>
                  </a:lnTo>
                  <a:lnTo>
                    <a:pt x="439" y="71"/>
                  </a:lnTo>
                  <a:lnTo>
                    <a:pt x="437" y="73"/>
                  </a:lnTo>
                  <a:lnTo>
                    <a:pt x="434" y="78"/>
                  </a:lnTo>
                  <a:lnTo>
                    <a:pt x="432" y="84"/>
                  </a:lnTo>
                  <a:lnTo>
                    <a:pt x="430" y="85"/>
                  </a:lnTo>
                  <a:lnTo>
                    <a:pt x="428" y="86"/>
                  </a:lnTo>
                  <a:lnTo>
                    <a:pt x="428" y="86"/>
                  </a:lnTo>
                  <a:lnTo>
                    <a:pt x="423" y="85"/>
                  </a:lnTo>
                  <a:lnTo>
                    <a:pt x="419" y="82"/>
                  </a:lnTo>
                  <a:lnTo>
                    <a:pt x="415" y="78"/>
                  </a:lnTo>
                  <a:lnTo>
                    <a:pt x="412" y="73"/>
                  </a:lnTo>
                  <a:lnTo>
                    <a:pt x="412" y="73"/>
                  </a:lnTo>
                  <a:lnTo>
                    <a:pt x="410" y="71"/>
                  </a:lnTo>
                  <a:lnTo>
                    <a:pt x="408" y="70"/>
                  </a:lnTo>
                  <a:lnTo>
                    <a:pt x="401" y="69"/>
                  </a:lnTo>
                  <a:lnTo>
                    <a:pt x="386" y="69"/>
                  </a:lnTo>
                  <a:lnTo>
                    <a:pt x="386" y="69"/>
                  </a:lnTo>
                  <a:lnTo>
                    <a:pt x="383" y="69"/>
                  </a:lnTo>
                  <a:lnTo>
                    <a:pt x="381" y="70"/>
                  </a:lnTo>
                  <a:lnTo>
                    <a:pt x="377" y="74"/>
                  </a:lnTo>
                  <a:lnTo>
                    <a:pt x="374" y="77"/>
                  </a:lnTo>
                  <a:lnTo>
                    <a:pt x="371" y="79"/>
                  </a:lnTo>
                  <a:lnTo>
                    <a:pt x="368" y="80"/>
                  </a:lnTo>
                  <a:lnTo>
                    <a:pt x="368" y="80"/>
                  </a:lnTo>
                  <a:lnTo>
                    <a:pt x="364" y="80"/>
                  </a:lnTo>
                  <a:lnTo>
                    <a:pt x="360" y="79"/>
                  </a:lnTo>
                  <a:lnTo>
                    <a:pt x="349" y="74"/>
                  </a:lnTo>
                  <a:lnTo>
                    <a:pt x="324" y="61"/>
                  </a:lnTo>
                  <a:lnTo>
                    <a:pt x="324" y="61"/>
                  </a:lnTo>
                  <a:lnTo>
                    <a:pt x="318" y="58"/>
                  </a:lnTo>
                  <a:lnTo>
                    <a:pt x="313" y="57"/>
                  </a:lnTo>
                  <a:lnTo>
                    <a:pt x="303" y="55"/>
                  </a:lnTo>
                  <a:lnTo>
                    <a:pt x="284" y="54"/>
                  </a:lnTo>
                  <a:lnTo>
                    <a:pt x="284" y="54"/>
                  </a:lnTo>
                  <a:lnTo>
                    <a:pt x="276" y="53"/>
                  </a:lnTo>
                  <a:lnTo>
                    <a:pt x="269" y="50"/>
                  </a:lnTo>
                  <a:lnTo>
                    <a:pt x="261" y="48"/>
                  </a:lnTo>
                  <a:lnTo>
                    <a:pt x="252" y="46"/>
                  </a:lnTo>
                  <a:lnTo>
                    <a:pt x="252" y="46"/>
                  </a:lnTo>
                  <a:lnTo>
                    <a:pt x="226" y="42"/>
                  </a:lnTo>
                  <a:lnTo>
                    <a:pt x="212" y="41"/>
                  </a:lnTo>
                  <a:lnTo>
                    <a:pt x="199" y="40"/>
                  </a:lnTo>
                  <a:lnTo>
                    <a:pt x="199" y="40"/>
                  </a:lnTo>
                  <a:lnTo>
                    <a:pt x="191" y="41"/>
                  </a:lnTo>
                  <a:lnTo>
                    <a:pt x="184" y="42"/>
                  </a:lnTo>
                  <a:lnTo>
                    <a:pt x="176" y="43"/>
                  </a:lnTo>
                  <a:lnTo>
                    <a:pt x="164" y="44"/>
                  </a:lnTo>
                  <a:lnTo>
                    <a:pt x="164" y="44"/>
                  </a:lnTo>
                  <a:lnTo>
                    <a:pt x="152" y="45"/>
                  </a:lnTo>
                  <a:lnTo>
                    <a:pt x="148" y="46"/>
                  </a:lnTo>
                  <a:lnTo>
                    <a:pt x="146" y="48"/>
                  </a:lnTo>
                  <a:lnTo>
                    <a:pt x="143" y="50"/>
                  </a:lnTo>
                  <a:lnTo>
                    <a:pt x="142" y="52"/>
                  </a:lnTo>
                  <a:lnTo>
                    <a:pt x="139" y="58"/>
                  </a:lnTo>
                  <a:lnTo>
                    <a:pt x="139" y="58"/>
                  </a:lnTo>
                  <a:lnTo>
                    <a:pt x="137" y="61"/>
                  </a:lnTo>
                  <a:lnTo>
                    <a:pt x="134" y="64"/>
                  </a:lnTo>
                  <a:lnTo>
                    <a:pt x="130" y="65"/>
                  </a:lnTo>
                  <a:lnTo>
                    <a:pt x="126" y="67"/>
                  </a:lnTo>
                  <a:lnTo>
                    <a:pt x="116" y="69"/>
                  </a:lnTo>
                  <a:lnTo>
                    <a:pt x="103" y="69"/>
                  </a:lnTo>
                  <a:lnTo>
                    <a:pt x="103" y="69"/>
                  </a:lnTo>
                  <a:lnTo>
                    <a:pt x="97" y="69"/>
                  </a:lnTo>
                  <a:lnTo>
                    <a:pt x="92" y="70"/>
                  </a:lnTo>
                  <a:lnTo>
                    <a:pt x="92" y="70"/>
                  </a:lnTo>
                  <a:lnTo>
                    <a:pt x="92" y="75"/>
                  </a:lnTo>
                  <a:lnTo>
                    <a:pt x="93" y="78"/>
                  </a:lnTo>
                  <a:lnTo>
                    <a:pt x="94" y="82"/>
                  </a:lnTo>
                  <a:lnTo>
                    <a:pt x="96" y="85"/>
                  </a:lnTo>
                  <a:lnTo>
                    <a:pt x="100" y="91"/>
                  </a:lnTo>
                  <a:lnTo>
                    <a:pt x="101" y="94"/>
                  </a:lnTo>
                  <a:lnTo>
                    <a:pt x="102" y="98"/>
                  </a:lnTo>
                  <a:lnTo>
                    <a:pt x="102" y="98"/>
                  </a:lnTo>
                  <a:lnTo>
                    <a:pt x="104" y="105"/>
                  </a:lnTo>
                  <a:lnTo>
                    <a:pt x="108" y="111"/>
                  </a:lnTo>
                  <a:lnTo>
                    <a:pt x="113" y="117"/>
                  </a:lnTo>
                  <a:lnTo>
                    <a:pt x="121" y="124"/>
                  </a:lnTo>
                  <a:lnTo>
                    <a:pt x="121" y="124"/>
                  </a:lnTo>
                  <a:lnTo>
                    <a:pt x="123" y="126"/>
                  </a:lnTo>
                  <a:lnTo>
                    <a:pt x="125" y="130"/>
                  </a:lnTo>
                  <a:lnTo>
                    <a:pt x="127" y="134"/>
                  </a:lnTo>
                  <a:lnTo>
                    <a:pt x="127" y="139"/>
                  </a:lnTo>
                  <a:lnTo>
                    <a:pt x="127" y="149"/>
                  </a:lnTo>
                  <a:lnTo>
                    <a:pt x="126" y="159"/>
                  </a:lnTo>
                  <a:lnTo>
                    <a:pt x="126" y="159"/>
                  </a:lnTo>
                  <a:lnTo>
                    <a:pt x="124" y="163"/>
                  </a:lnTo>
                  <a:lnTo>
                    <a:pt x="122" y="167"/>
                  </a:lnTo>
                  <a:lnTo>
                    <a:pt x="120" y="171"/>
                  </a:lnTo>
                  <a:lnTo>
                    <a:pt x="116" y="174"/>
                  </a:lnTo>
                  <a:lnTo>
                    <a:pt x="108" y="179"/>
                  </a:lnTo>
                  <a:lnTo>
                    <a:pt x="99" y="184"/>
                  </a:lnTo>
                  <a:lnTo>
                    <a:pt x="99" y="184"/>
                  </a:lnTo>
                  <a:lnTo>
                    <a:pt x="94" y="187"/>
                  </a:lnTo>
                  <a:lnTo>
                    <a:pt x="89" y="191"/>
                  </a:lnTo>
                  <a:lnTo>
                    <a:pt x="77" y="203"/>
                  </a:lnTo>
                  <a:lnTo>
                    <a:pt x="66" y="217"/>
                  </a:lnTo>
                  <a:lnTo>
                    <a:pt x="59" y="222"/>
                  </a:lnTo>
                  <a:lnTo>
                    <a:pt x="53" y="227"/>
                  </a:lnTo>
                  <a:lnTo>
                    <a:pt x="53" y="227"/>
                  </a:lnTo>
                  <a:lnTo>
                    <a:pt x="48" y="231"/>
                  </a:lnTo>
                  <a:lnTo>
                    <a:pt x="44" y="236"/>
                  </a:lnTo>
                  <a:lnTo>
                    <a:pt x="41" y="240"/>
                  </a:lnTo>
                  <a:lnTo>
                    <a:pt x="40" y="245"/>
                  </a:lnTo>
                  <a:lnTo>
                    <a:pt x="39" y="251"/>
                  </a:lnTo>
                  <a:lnTo>
                    <a:pt x="39" y="256"/>
                  </a:lnTo>
                  <a:lnTo>
                    <a:pt x="41" y="268"/>
                  </a:lnTo>
                  <a:lnTo>
                    <a:pt x="41" y="268"/>
                  </a:lnTo>
                  <a:lnTo>
                    <a:pt x="42" y="277"/>
                  </a:lnTo>
                  <a:lnTo>
                    <a:pt x="42" y="282"/>
                  </a:lnTo>
                  <a:lnTo>
                    <a:pt x="41" y="283"/>
                  </a:lnTo>
                  <a:lnTo>
                    <a:pt x="40" y="283"/>
                  </a:lnTo>
                  <a:lnTo>
                    <a:pt x="36" y="285"/>
                  </a:lnTo>
                  <a:lnTo>
                    <a:pt x="36" y="285"/>
                  </a:lnTo>
                  <a:lnTo>
                    <a:pt x="31" y="286"/>
                  </a:lnTo>
                  <a:lnTo>
                    <a:pt x="26" y="288"/>
                  </a:lnTo>
                  <a:lnTo>
                    <a:pt x="23" y="291"/>
                  </a:lnTo>
                  <a:lnTo>
                    <a:pt x="22" y="299"/>
                  </a:lnTo>
                  <a:lnTo>
                    <a:pt x="22" y="299"/>
                  </a:lnTo>
                  <a:lnTo>
                    <a:pt x="19" y="305"/>
                  </a:lnTo>
                  <a:lnTo>
                    <a:pt x="16" y="311"/>
                  </a:lnTo>
                  <a:lnTo>
                    <a:pt x="4" y="326"/>
                  </a:lnTo>
                  <a:lnTo>
                    <a:pt x="4" y="326"/>
                  </a:lnTo>
                  <a:lnTo>
                    <a:pt x="1" y="331"/>
                  </a:lnTo>
                  <a:lnTo>
                    <a:pt x="0" y="335"/>
                  </a:lnTo>
                  <a:lnTo>
                    <a:pt x="0" y="339"/>
                  </a:lnTo>
                  <a:lnTo>
                    <a:pt x="2" y="342"/>
                  </a:lnTo>
                  <a:lnTo>
                    <a:pt x="4" y="345"/>
                  </a:lnTo>
                  <a:lnTo>
                    <a:pt x="7" y="348"/>
                  </a:lnTo>
                  <a:lnTo>
                    <a:pt x="12" y="353"/>
                  </a:lnTo>
                  <a:lnTo>
                    <a:pt x="12" y="353"/>
                  </a:lnTo>
                  <a:lnTo>
                    <a:pt x="18" y="357"/>
                  </a:lnTo>
                  <a:lnTo>
                    <a:pt x="26" y="361"/>
                  </a:lnTo>
                  <a:lnTo>
                    <a:pt x="36" y="365"/>
                  </a:lnTo>
                  <a:lnTo>
                    <a:pt x="44" y="368"/>
                  </a:lnTo>
                  <a:lnTo>
                    <a:pt x="44" y="368"/>
                  </a:lnTo>
                  <a:lnTo>
                    <a:pt x="48" y="370"/>
                  </a:lnTo>
                  <a:lnTo>
                    <a:pt x="51" y="373"/>
                  </a:lnTo>
                  <a:lnTo>
                    <a:pt x="51" y="373"/>
                  </a:lnTo>
                  <a:lnTo>
                    <a:pt x="60" y="370"/>
                  </a:lnTo>
                  <a:lnTo>
                    <a:pt x="66" y="370"/>
                  </a:lnTo>
                  <a:lnTo>
                    <a:pt x="71" y="370"/>
                  </a:lnTo>
                  <a:lnTo>
                    <a:pt x="71" y="370"/>
                  </a:lnTo>
                  <a:lnTo>
                    <a:pt x="76" y="371"/>
                  </a:lnTo>
                  <a:lnTo>
                    <a:pt x="81" y="373"/>
                  </a:lnTo>
                  <a:lnTo>
                    <a:pt x="91" y="376"/>
                  </a:lnTo>
                  <a:lnTo>
                    <a:pt x="99" y="381"/>
                  </a:lnTo>
                  <a:lnTo>
                    <a:pt x="104" y="382"/>
                  </a:lnTo>
                  <a:lnTo>
                    <a:pt x="108" y="382"/>
                  </a:lnTo>
                  <a:lnTo>
                    <a:pt x="108" y="382"/>
                  </a:lnTo>
                  <a:lnTo>
                    <a:pt x="121" y="381"/>
                  </a:lnTo>
                  <a:lnTo>
                    <a:pt x="136" y="380"/>
                  </a:lnTo>
                  <a:lnTo>
                    <a:pt x="150" y="378"/>
                  </a:lnTo>
                  <a:lnTo>
                    <a:pt x="156" y="380"/>
                  </a:lnTo>
                  <a:lnTo>
                    <a:pt x="160" y="381"/>
                  </a:lnTo>
                  <a:lnTo>
                    <a:pt x="160" y="381"/>
                  </a:lnTo>
                  <a:lnTo>
                    <a:pt x="163" y="384"/>
                  </a:lnTo>
                  <a:lnTo>
                    <a:pt x="166" y="388"/>
                  </a:lnTo>
                  <a:lnTo>
                    <a:pt x="172" y="397"/>
                  </a:lnTo>
                  <a:lnTo>
                    <a:pt x="175" y="400"/>
                  </a:lnTo>
                  <a:lnTo>
                    <a:pt x="178" y="403"/>
                  </a:lnTo>
                  <a:lnTo>
                    <a:pt x="180" y="403"/>
                  </a:lnTo>
                  <a:lnTo>
                    <a:pt x="181" y="403"/>
                  </a:lnTo>
                  <a:lnTo>
                    <a:pt x="183" y="402"/>
                  </a:lnTo>
                  <a:lnTo>
                    <a:pt x="185" y="401"/>
                  </a:lnTo>
                  <a:lnTo>
                    <a:pt x="185" y="401"/>
                  </a:lnTo>
                  <a:lnTo>
                    <a:pt x="192" y="394"/>
                  </a:lnTo>
                  <a:lnTo>
                    <a:pt x="198" y="389"/>
                  </a:lnTo>
                  <a:lnTo>
                    <a:pt x="205" y="385"/>
                  </a:lnTo>
                  <a:lnTo>
                    <a:pt x="207" y="384"/>
                  </a:lnTo>
                  <a:lnTo>
                    <a:pt x="210" y="384"/>
                  </a:lnTo>
                  <a:lnTo>
                    <a:pt x="210" y="384"/>
                  </a:lnTo>
                  <a:lnTo>
                    <a:pt x="216" y="384"/>
                  </a:lnTo>
                  <a:lnTo>
                    <a:pt x="222" y="383"/>
                  </a:lnTo>
                  <a:lnTo>
                    <a:pt x="228" y="381"/>
                  </a:lnTo>
                  <a:lnTo>
                    <a:pt x="234" y="381"/>
                  </a:lnTo>
                  <a:lnTo>
                    <a:pt x="234" y="381"/>
                  </a:lnTo>
                  <a:lnTo>
                    <a:pt x="241" y="381"/>
                  </a:lnTo>
                  <a:lnTo>
                    <a:pt x="248" y="381"/>
                  </a:lnTo>
                  <a:lnTo>
                    <a:pt x="252" y="380"/>
                  </a:lnTo>
                  <a:lnTo>
                    <a:pt x="255" y="378"/>
                  </a:lnTo>
                  <a:lnTo>
                    <a:pt x="258" y="376"/>
                  </a:lnTo>
                  <a:lnTo>
                    <a:pt x="261" y="372"/>
                  </a:lnTo>
                  <a:lnTo>
                    <a:pt x="261" y="372"/>
                  </a:lnTo>
                  <a:lnTo>
                    <a:pt x="264" y="368"/>
                  </a:lnTo>
                  <a:lnTo>
                    <a:pt x="267" y="365"/>
                  </a:lnTo>
                  <a:lnTo>
                    <a:pt x="270" y="363"/>
                  </a:lnTo>
                  <a:lnTo>
                    <a:pt x="274" y="361"/>
                  </a:lnTo>
                  <a:lnTo>
                    <a:pt x="290" y="356"/>
                  </a:lnTo>
                  <a:lnTo>
                    <a:pt x="290" y="356"/>
                  </a:lnTo>
                  <a:lnTo>
                    <a:pt x="299" y="353"/>
                  </a:lnTo>
                  <a:lnTo>
                    <a:pt x="309" y="351"/>
                  </a:lnTo>
                  <a:lnTo>
                    <a:pt x="321" y="349"/>
                  </a:lnTo>
                  <a:lnTo>
                    <a:pt x="332" y="345"/>
                  </a:lnTo>
                  <a:lnTo>
                    <a:pt x="332" y="345"/>
                  </a:lnTo>
                  <a:lnTo>
                    <a:pt x="344" y="341"/>
                  </a:lnTo>
                  <a:lnTo>
                    <a:pt x="355" y="339"/>
                  </a:lnTo>
                  <a:lnTo>
                    <a:pt x="360" y="339"/>
                  </a:lnTo>
                  <a:lnTo>
                    <a:pt x="364" y="339"/>
                  </a:lnTo>
                  <a:lnTo>
                    <a:pt x="368" y="341"/>
                  </a:lnTo>
                  <a:lnTo>
                    <a:pt x="371" y="343"/>
                  </a:lnTo>
                  <a:lnTo>
                    <a:pt x="371" y="343"/>
                  </a:lnTo>
                  <a:lnTo>
                    <a:pt x="377" y="350"/>
                  </a:lnTo>
                  <a:lnTo>
                    <a:pt x="382" y="357"/>
                  </a:lnTo>
                  <a:lnTo>
                    <a:pt x="385" y="359"/>
                  </a:lnTo>
                  <a:lnTo>
                    <a:pt x="389" y="362"/>
                  </a:lnTo>
                  <a:lnTo>
                    <a:pt x="394" y="363"/>
                  </a:lnTo>
                  <a:lnTo>
                    <a:pt x="399" y="364"/>
                  </a:lnTo>
                  <a:lnTo>
                    <a:pt x="399" y="364"/>
                  </a:lnTo>
                  <a:lnTo>
                    <a:pt x="410" y="364"/>
                  </a:lnTo>
                  <a:lnTo>
                    <a:pt x="421" y="366"/>
                  </a:lnTo>
                  <a:lnTo>
                    <a:pt x="430" y="368"/>
                  </a:lnTo>
                  <a:lnTo>
                    <a:pt x="434" y="370"/>
                  </a:lnTo>
                  <a:lnTo>
                    <a:pt x="436" y="372"/>
                  </a:lnTo>
                  <a:lnTo>
                    <a:pt x="436" y="372"/>
                  </a:lnTo>
                  <a:lnTo>
                    <a:pt x="447" y="385"/>
                  </a:lnTo>
                  <a:lnTo>
                    <a:pt x="453" y="392"/>
                  </a:lnTo>
                  <a:lnTo>
                    <a:pt x="456" y="397"/>
                  </a:lnTo>
                  <a:lnTo>
                    <a:pt x="458" y="402"/>
                  </a:lnTo>
                  <a:lnTo>
                    <a:pt x="458" y="402"/>
                  </a:lnTo>
                  <a:lnTo>
                    <a:pt x="461" y="407"/>
                  </a:lnTo>
                  <a:lnTo>
                    <a:pt x="465" y="411"/>
                  </a:lnTo>
                  <a:lnTo>
                    <a:pt x="472" y="419"/>
                  </a:lnTo>
                  <a:lnTo>
                    <a:pt x="478" y="426"/>
                  </a:lnTo>
                  <a:lnTo>
                    <a:pt x="480" y="430"/>
                  </a:lnTo>
                  <a:lnTo>
                    <a:pt x="481" y="434"/>
                  </a:lnTo>
                  <a:lnTo>
                    <a:pt x="481" y="434"/>
                  </a:lnTo>
                  <a:lnTo>
                    <a:pt x="481" y="444"/>
                  </a:lnTo>
                  <a:lnTo>
                    <a:pt x="483" y="456"/>
                  </a:lnTo>
                  <a:lnTo>
                    <a:pt x="485" y="461"/>
                  </a:lnTo>
                  <a:lnTo>
                    <a:pt x="487" y="465"/>
                  </a:lnTo>
                  <a:lnTo>
                    <a:pt x="490" y="470"/>
                  </a:lnTo>
                  <a:lnTo>
                    <a:pt x="494" y="472"/>
                  </a:lnTo>
                  <a:lnTo>
                    <a:pt x="494" y="472"/>
                  </a:lnTo>
                  <a:lnTo>
                    <a:pt x="501" y="475"/>
                  </a:lnTo>
                  <a:lnTo>
                    <a:pt x="504" y="477"/>
                  </a:lnTo>
                  <a:lnTo>
                    <a:pt x="506" y="479"/>
                  </a:lnTo>
                  <a:lnTo>
                    <a:pt x="507" y="482"/>
                  </a:lnTo>
                  <a:lnTo>
                    <a:pt x="508" y="485"/>
                  </a:lnTo>
                  <a:lnTo>
                    <a:pt x="508" y="488"/>
                  </a:lnTo>
                  <a:lnTo>
                    <a:pt x="508" y="492"/>
                  </a:lnTo>
                  <a:lnTo>
                    <a:pt x="508" y="492"/>
                  </a:lnTo>
                  <a:lnTo>
                    <a:pt x="505" y="500"/>
                  </a:lnTo>
                  <a:lnTo>
                    <a:pt x="503" y="504"/>
                  </a:lnTo>
                  <a:lnTo>
                    <a:pt x="500" y="508"/>
                  </a:lnTo>
                  <a:lnTo>
                    <a:pt x="497" y="510"/>
                  </a:lnTo>
                  <a:lnTo>
                    <a:pt x="494" y="512"/>
                  </a:lnTo>
                  <a:lnTo>
                    <a:pt x="490" y="512"/>
                  </a:lnTo>
                  <a:lnTo>
                    <a:pt x="486" y="510"/>
                  </a:lnTo>
                  <a:lnTo>
                    <a:pt x="486" y="510"/>
                  </a:lnTo>
                  <a:lnTo>
                    <a:pt x="477" y="505"/>
                  </a:lnTo>
                  <a:lnTo>
                    <a:pt x="467" y="500"/>
                  </a:lnTo>
                  <a:lnTo>
                    <a:pt x="456" y="497"/>
                  </a:lnTo>
                  <a:lnTo>
                    <a:pt x="453" y="497"/>
                  </a:lnTo>
                  <a:lnTo>
                    <a:pt x="450" y="498"/>
                  </a:lnTo>
                  <a:lnTo>
                    <a:pt x="450" y="498"/>
                  </a:lnTo>
                  <a:lnTo>
                    <a:pt x="445" y="501"/>
                  </a:lnTo>
                  <a:lnTo>
                    <a:pt x="442" y="505"/>
                  </a:lnTo>
                  <a:lnTo>
                    <a:pt x="439" y="510"/>
                  </a:lnTo>
                  <a:lnTo>
                    <a:pt x="439" y="512"/>
                  </a:lnTo>
                  <a:lnTo>
                    <a:pt x="440" y="515"/>
                  </a:lnTo>
                  <a:lnTo>
                    <a:pt x="440" y="515"/>
                  </a:lnTo>
                  <a:lnTo>
                    <a:pt x="442" y="521"/>
                  </a:lnTo>
                  <a:lnTo>
                    <a:pt x="443" y="525"/>
                  </a:lnTo>
                  <a:lnTo>
                    <a:pt x="444" y="529"/>
                  </a:lnTo>
                  <a:lnTo>
                    <a:pt x="443" y="533"/>
                  </a:lnTo>
                  <a:lnTo>
                    <a:pt x="441" y="537"/>
                  </a:lnTo>
                  <a:lnTo>
                    <a:pt x="438" y="541"/>
                  </a:lnTo>
                  <a:lnTo>
                    <a:pt x="433" y="544"/>
                  </a:lnTo>
                  <a:lnTo>
                    <a:pt x="433" y="544"/>
                  </a:lnTo>
                  <a:lnTo>
                    <a:pt x="428" y="547"/>
                  </a:lnTo>
                  <a:lnTo>
                    <a:pt x="423" y="550"/>
                  </a:lnTo>
                  <a:lnTo>
                    <a:pt x="420" y="555"/>
                  </a:lnTo>
                  <a:lnTo>
                    <a:pt x="417" y="558"/>
                  </a:lnTo>
                  <a:lnTo>
                    <a:pt x="414" y="564"/>
                  </a:lnTo>
                  <a:lnTo>
                    <a:pt x="413" y="569"/>
                  </a:lnTo>
                  <a:lnTo>
                    <a:pt x="413" y="569"/>
                  </a:lnTo>
                  <a:lnTo>
                    <a:pt x="412" y="571"/>
                  </a:lnTo>
                  <a:lnTo>
                    <a:pt x="410" y="574"/>
                  </a:lnTo>
                  <a:lnTo>
                    <a:pt x="403" y="581"/>
                  </a:lnTo>
                  <a:lnTo>
                    <a:pt x="401" y="584"/>
                  </a:lnTo>
                  <a:lnTo>
                    <a:pt x="399" y="588"/>
                  </a:lnTo>
                  <a:lnTo>
                    <a:pt x="399" y="591"/>
                  </a:lnTo>
                  <a:lnTo>
                    <a:pt x="402" y="594"/>
                  </a:lnTo>
                  <a:lnTo>
                    <a:pt x="402" y="594"/>
                  </a:lnTo>
                  <a:lnTo>
                    <a:pt x="406" y="597"/>
                  </a:lnTo>
                  <a:lnTo>
                    <a:pt x="411" y="599"/>
                  </a:lnTo>
                  <a:lnTo>
                    <a:pt x="415" y="600"/>
                  </a:lnTo>
                  <a:lnTo>
                    <a:pt x="419" y="601"/>
                  </a:lnTo>
                  <a:lnTo>
                    <a:pt x="428" y="600"/>
                  </a:lnTo>
                  <a:lnTo>
                    <a:pt x="435" y="598"/>
                  </a:lnTo>
                  <a:lnTo>
                    <a:pt x="435" y="598"/>
                  </a:lnTo>
                  <a:lnTo>
                    <a:pt x="442" y="594"/>
                  </a:lnTo>
                  <a:lnTo>
                    <a:pt x="449" y="590"/>
                  </a:lnTo>
                  <a:lnTo>
                    <a:pt x="456" y="586"/>
                  </a:lnTo>
                  <a:lnTo>
                    <a:pt x="460" y="584"/>
                  </a:lnTo>
                  <a:lnTo>
                    <a:pt x="463" y="584"/>
                  </a:lnTo>
                  <a:lnTo>
                    <a:pt x="463" y="584"/>
                  </a:lnTo>
                  <a:lnTo>
                    <a:pt x="468" y="584"/>
                  </a:lnTo>
                  <a:lnTo>
                    <a:pt x="473" y="584"/>
                  </a:lnTo>
                  <a:lnTo>
                    <a:pt x="475" y="584"/>
                  </a:lnTo>
                  <a:lnTo>
                    <a:pt x="477" y="586"/>
                  </a:lnTo>
                  <a:lnTo>
                    <a:pt x="479" y="588"/>
                  </a:lnTo>
                  <a:lnTo>
                    <a:pt x="482" y="592"/>
                  </a:lnTo>
                  <a:lnTo>
                    <a:pt x="482" y="592"/>
                  </a:lnTo>
                  <a:lnTo>
                    <a:pt x="485" y="596"/>
                  </a:lnTo>
                  <a:lnTo>
                    <a:pt x="487" y="597"/>
                  </a:lnTo>
                  <a:lnTo>
                    <a:pt x="489" y="597"/>
                  </a:lnTo>
                  <a:lnTo>
                    <a:pt x="491" y="595"/>
                  </a:lnTo>
                  <a:lnTo>
                    <a:pt x="491" y="595"/>
                  </a:lnTo>
                  <a:lnTo>
                    <a:pt x="488" y="586"/>
                  </a:lnTo>
                  <a:lnTo>
                    <a:pt x="484" y="577"/>
                  </a:lnTo>
                  <a:lnTo>
                    <a:pt x="484" y="577"/>
                  </a:lnTo>
                  <a:lnTo>
                    <a:pt x="484" y="575"/>
                  </a:lnTo>
                  <a:lnTo>
                    <a:pt x="484" y="573"/>
                  </a:lnTo>
                  <a:lnTo>
                    <a:pt x="486" y="570"/>
                  </a:lnTo>
                  <a:lnTo>
                    <a:pt x="489" y="567"/>
                  </a:lnTo>
                  <a:lnTo>
                    <a:pt x="495" y="564"/>
                  </a:lnTo>
                  <a:lnTo>
                    <a:pt x="507" y="559"/>
                  </a:lnTo>
                  <a:lnTo>
                    <a:pt x="514" y="556"/>
                  </a:lnTo>
                  <a:lnTo>
                    <a:pt x="520" y="551"/>
                  </a:lnTo>
                  <a:lnTo>
                    <a:pt x="520" y="551"/>
                  </a:lnTo>
                  <a:lnTo>
                    <a:pt x="532" y="543"/>
                  </a:lnTo>
                  <a:lnTo>
                    <a:pt x="543" y="533"/>
                  </a:lnTo>
                  <a:lnTo>
                    <a:pt x="550" y="527"/>
                  </a:lnTo>
                  <a:lnTo>
                    <a:pt x="555" y="520"/>
                  </a:lnTo>
                  <a:lnTo>
                    <a:pt x="560" y="512"/>
                  </a:lnTo>
                  <a:lnTo>
                    <a:pt x="564" y="504"/>
                  </a:lnTo>
                  <a:lnTo>
                    <a:pt x="564" y="504"/>
                  </a:lnTo>
                  <a:lnTo>
                    <a:pt x="569" y="497"/>
                  </a:lnTo>
                  <a:lnTo>
                    <a:pt x="574" y="492"/>
                  </a:lnTo>
                  <a:lnTo>
                    <a:pt x="581" y="489"/>
                  </a:lnTo>
                  <a:lnTo>
                    <a:pt x="587" y="487"/>
                  </a:lnTo>
                  <a:lnTo>
                    <a:pt x="594" y="487"/>
                  </a:lnTo>
                  <a:lnTo>
                    <a:pt x="600" y="486"/>
                  </a:lnTo>
                  <a:lnTo>
                    <a:pt x="606" y="486"/>
                  </a:lnTo>
                  <a:lnTo>
                    <a:pt x="611" y="486"/>
                  </a:lnTo>
                  <a:lnTo>
                    <a:pt x="611" y="486"/>
                  </a:lnTo>
                  <a:lnTo>
                    <a:pt x="620" y="482"/>
                  </a:lnTo>
                  <a:lnTo>
                    <a:pt x="628" y="479"/>
                  </a:lnTo>
                  <a:lnTo>
                    <a:pt x="633" y="478"/>
                  </a:lnTo>
                  <a:lnTo>
                    <a:pt x="636" y="477"/>
                  </a:lnTo>
                  <a:lnTo>
                    <a:pt x="639" y="478"/>
                  </a:lnTo>
                  <a:lnTo>
                    <a:pt x="642" y="480"/>
                  </a:lnTo>
                  <a:lnTo>
                    <a:pt x="642" y="480"/>
                  </a:lnTo>
                  <a:lnTo>
                    <a:pt x="645" y="482"/>
                  </a:lnTo>
                  <a:lnTo>
                    <a:pt x="646" y="484"/>
                  </a:lnTo>
                  <a:lnTo>
                    <a:pt x="645" y="486"/>
                  </a:lnTo>
                  <a:lnTo>
                    <a:pt x="643" y="488"/>
                  </a:lnTo>
                  <a:lnTo>
                    <a:pt x="637" y="490"/>
                  </a:lnTo>
                  <a:lnTo>
                    <a:pt x="627" y="491"/>
                  </a:lnTo>
                  <a:lnTo>
                    <a:pt x="627" y="491"/>
                  </a:lnTo>
                  <a:lnTo>
                    <a:pt x="623" y="492"/>
                  </a:lnTo>
                  <a:lnTo>
                    <a:pt x="622" y="494"/>
                  </a:lnTo>
                  <a:lnTo>
                    <a:pt x="622" y="496"/>
                  </a:lnTo>
                  <a:lnTo>
                    <a:pt x="622" y="499"/>
                  </a:lnTo>
                  <a:lnTo>
                    <a:pt x="623" y="505"/>
                  </a:lnTo>
                  <a:lnTo>
                    <a:pt x="623" y="508"/>
                  </a:lnTo>
                  <a:lnTo>
                    <a:pt x="621" y="511"/>
                  </a:lnTo>
                  <a:lnTo>
                    <a:pt x="621" y="511"/>
                  </a:lnTo>
                  <a:lnTo>
                    <a:pt x="620" y="514"/>
                  </a:lnTo>
                  <a:lnTo>
                    <a:pt x="620" y="517"/>
                  </a:lnTo>
                  <a:lnTo>
                    <a:pt x="621" y="519"/>
                  </a:lnTo>
                  <a:lnTo>
                    <a:pt x="624" y="521"/>
                  </a:lnTo>
                  <a:lnTo>
                    <a:pt x="627" y="523"/>
                  </a:lnTo>
                  <a:lnTo>
                    <a:pt x="632" y="524"/>
                  </a:lnTo>
                  <a:lnTo>
                    <a:pt x="641" y="526"/>
                  </a:lnTo>
                  <a:lnTo>
                    <a:pt x="641" y="526"/>
                  </a:lnTo>
                  <a:lnTo>
                    <a:pt x="645" y="526"/>
                  </a:lnTo>
                  <a:lnTo>
                    <a:pt x="648" y="527"/>
                  </a:lnTo>
                  <a:lnTo>
                    <a:pt x="652" y="529"/>
                  </a:lnTo>
                  <a:lnTo>
                    <a:pt x="657" y="532"/>
                  </a:lnTo>
                  <a:lnTo>
                    <a:pt x="664" y="536"/>
                  </a:lnTo>
                  <a:lnTo>
                    <a:pt x="664" y="536"/>
                  </a:lnTo>
                  <a:lnTo>
                    <a:pt x="668" y="537"/>
                  </a:lnTo>
                  <a:lnTo>
                    <a:pt x="672" y="537"/>
                  </a:lnTo>
                  <a:lnTo>
                    <a:pt x="680" y="536"/>
                  </a:lnTo>
                  <a:lnTo>
                    <a:pt x="688" y="536"/>
                  </a:lnTo>
                  <a:lnTo>
                    <a:pt x="692" y="537"/>
                  </a:lnTo>
                  <a:lnTo>
                    <a:pt x="697" y="539"/>
                  </a:lnTo>
                  <a:lnTo>
                    <a:pt x="697" y="539"/>
                  </a:lnTo>
                  <a:lnTo>
                    <a:pt x="701" y="540"/>
                  </a:lnTo>
                  <a:lnTo>
                    <a:pt x="705" y="541"/>
                  </a:lnTo>
                  <a:lnTo>
                    <a:pt x="708" y="540"/>
                  </a:lnTo>
                  <a:lnTo>
                    <a:pt x="711" y="539"/>
                  </a:lnTo>
                  <a:lnTo>
                    <a:pt x="718" y="534"/>
                  </a:lnTo>
                  <a:lnTo>
                    <a:pt x="721" y="532"/>
                  </a:lnTo>
                  <a:lnTo>
                    <a:pt x="725" y="530"/>
                  </a:lnTo>
                  <a:lnTo>
                    <a:pt x="725" y="530"/>
                  </a:lnTo>
                  <a:lnTo>
                    <a:pt x="730" y="529"/>
                  </a:lnTo>
                  <a:lnTo>
                    <a:pt x="734" y="530"/>
                  </a:lnTo>
                  <a:lnTo>
                    <a:pt x="738" y="531"/>
                  </a:lnTo>
                  <a:lnTo>
                    <a:pt x="742" y="534"/>
                  </a:lnTo>
                  <a:lnTo>
                    <a:pt x="744" y="537"/>
                  </a:lnTo>
                  <a:lnTo>
                    <a:pt x="746" y="540"/>
                  </a:lnTo>
                  <a:lnTo>
                    <a:pt x="746" y="544"/>
                  </a:lnTo>
                  <a:lnTo>
                    <a:pt x="745" y="547"/>
                  </a:lnTo>
                  <a:lnTo>
                    <a:pt x="745" y="547"/>
                  </a:lnTo>
                  <a:lnTo>
                    <a:pt x="743" y="550"/>
                  </a:lnTo>
                  <a:lnTo>
                    <a:pt x="739" y="553"/>
                  </a:lnTo>
                  <a:lnTo>
                    <a:pt x="735" y="555"/>
                  </a:lnTo>
                  <a:lnTo>
                    <a:pt x="731" y="556"/>
                  </a:lnTo>
                  <a:lnTo>
                    <a:pt x="721" y="557"/>
                  </a:lnTo>
                  <a:lnTo>
                    <a:pt x="711" y="557"/>
                  </a:lnTo>
                  <a:lnTo>
                    <a:pt x="711" y="557"/>
                  </a:lnTo>
                  <a:lnTo>
                    <a:pt x="707" y="557"/>
                  </a:lnTo>
                  <a:lnTo>
                    <a:pt x="704" y="558"/>
                  </a:lnTo>
                  <a:lnTo>
                    <a:pt x="697" y="562"/>
                  </a:lnTo>
                  <a:lnTo>
                    <a:pt x="680" y="575"/>
                  </a:lnTo>
                  <a:lnTo>
                    <a:pt x="680" y="575"/>
                  </a:lnTo>
                  <a:lnTo>
                    <a:pt x="675" y="579"/>
                  </a:lnTo>
                  <a:lnTo>
                    <a:pt x="673" y="583"/>
                  </a:lnTo>
                  <a:lnTo>
                    <a:pt x="672" y="586"/>
                  </a:lnTo>
                  <a:lnTo>
                    <a:pt x="674" y="588"/>
                  </a:lnTo>
                  <a:lnTo>
                    <a:pt x="677" y="590"/>
                  </a:lnTo>
                  <a:lnTo>
                    <a:pt x="681" y="592"/>
                  </a:lnTo>
                  <a:lnTo>
                    <a:pt x="686" y="592"/>
                  </a:lnTo>
                  <a:lnTo>
                    <a:pt x="693" y="593"/>
                  </a:lnTo>
                  <a:lnTo>
                    <a:pt x="693" y="593"/>
                  </a:lnTo>
                  <a:lnTo>
                    <a:pt x="698" y="593"/>
                  </a:lnTo>
                  <a:lnTo>
                    <a:pt x="702" y="594"/>
                  </a:lnTo>
                  <a:lnTo>
                    <a:pt x="704" y="596"/>
                  </a:lnTo>
                  <a:lnTo>
                    <a:pt x="707" y="598"/>
                  </a:lnTo>
                  <a:lnTo>
                    <a:pt x="710" y="600"/>
                  </a:lnTo>
                  <a:lnTo>
                    <a:pt x="714" y="602"/>
                  </a:lnTo>
                  <a:lnTo>
                    <a:pt x="721" y="605"/>
                  </a:lnTo>
                  <a:lnTo>
                    <a:pt x="729" y="607"/>
                  </a:lnTo>
                  <a:lnTo>
                    <a:pt x="729" y="607"/>
                  </a:lnTo>
                  <a:lnTo>
                    <a:pt x="734" y="608"/>
                  </a:lnTo>
                  <a:lnTo>
                    <a:pt x="738" y="610"/>
                  </a:lnTo>
                  <a:lnTo>
                    <a:pt x="740" y="612"/>
                  </a:lnTo>
                  <a:lnTo>
                    <a:pt x="742" y="614"/>
                  </a:lnTo>
                  <a:lnTo>
                    <a:pt x="743" y="616"/>
                  </a:lnTo>
                  <a:lnTo>
                    <a:pt x="744" y="619"/>
                  </a:lnTo>
                  <a:lnTo>
                    <a:pt x="743" y="624"/>
                  </a:lnTo>
                  <a:lnTo>
                    <a:pt x="741" y="630"/>
                  </a:lnTo>
                  <a:lnTo>
                    <a:pt x="739" y="636"/>
                  </a:lnTo>
                  <a:lnTo>
                    <a:pt x="734" y="648"/>
                  </a:lnTo>
                  <a:lnTo>
                    <a:pt x="734" y="648"/>
                  </a:lnTo>
                  <a:lnTo>
                    <a:pt x="733" y="653"/>
                  </a:lnTo>
                  <a:lnTo>
                    <a:pt x="734" y="657"/>
                  </a:lnTo>
                  <a:lnTo>
                    <a:pt x="736" y="660"/>
                  </a:lnTo>
                  <a:lnTo>
                    <a:pt x="739" y="663"/>
                  </a:lnTo>
                  <a:lnTo>
                    <a:pt x="743" y="666"/>
                  </a:lnTo>
                  <a:lnTo>
                    <a:pt x="748" y="667"/>
                  </a:lnTo>
                  <a:lnTo>
                    <a:pt x="753" y="668"/>
                  </a:lnTo>
                  <a:lnTo>
                    <a:pt x="758" y="668"/>
                  </a:lnTo>
                  <a:lnTo>
                    <a:pt x="758" y="668"/>
                  </a:lnTo>
                  <a:lnTo>
                    <a:pt x="769" y="666"/>
                  </a:lnTo>
                  <a:lnTo>
                    <a:pt x="779" y="662"/>
                  </a:lnTo>
                  <a:lnTo>
                    <a:pt x="784" y="660"/>
                  </a:lnTo>
                  <a:lnTo>
                    <a:pt x="789" y="656"/>
                  </a:lnTo>
                  <a:lnTo>
                    <a:pt x="792" y="653"/>
                  </a:lnTo>
                  <a:lnTo>
                    <a:pt x="795" y="648"/>
                  </a:lnTo>
                  <a:lnTo>
                    <a:pt x="795" y="648"/>
                  </a:lnTo>
                  <a:lnTo>
                    <a:pt x="800" y="641"/>
                  </a:lnTo>
                  <a:lnTo>
                    <a:pt x="804" y="637"/>
                  </a:lnTo>
                  <a:lnTo>
                    <a:pt x="806" y="636"/>
                  </a:lnTo>
                  <a:lnTo>
                    <a:pt x="810" y="635"/>
                  </a:lnTo>
                  <a:lnTo>
                    <a:pt x="814" y="634"/>
                  </a:lnTo>
                  <a:lnTo>
                    <a:pt x="825" y="634"/>
                  </a:lnTo>
                  <a:lnTo>
                    <a:pt x="825" y="634"/>
                  </a:lnTo>
                  <a:lnTo>
                    <a:pt x="836" y="634"/>
                  </a:lnTo>
                  <a:lnTo>
                    <a:pt x="843" y="632"/>
                  </a:lnTo>
                  <a:lnTo>
                    <a:pt x="848" y="629"/>
                  </a:lnTo>
                  <a:lnTo>
                    <a:pt x="852" y="624"/>
                  </a:lnTo>
                  <a:lnTo>
                    <a:pt x="852" y="624"/>
                  </a:lnTo>
                  <a:lnTo>
                    <a:pt x="856" y="621"/>
                  </a:lnTo>
                  <a:lnTo>
                    <a:pt x="860" y="620"/>
                  </a:lnTo>
                  <a:lnTo>
                    <a:pt x="865" y="619"/>
                  </a:lnTo>
                  <a:lnTo>
                    <a:pt x="872" y="618"/>
                  </a:lnTo>
                  <a:lnTo>
                    <a:pt x="885" y="618"/>
                  </a:lnTo>
                  <a:lnTo>
                    <a:pt x="901" y="618"/>
                  </a:lnTo>
                  <a:lnTo>
                    <a:pt x="901" y="618"/>
                  </a:lnTo>
                  <a:lnTo>
                    <a:pt x="913" y="618"/>
                  </a:lnTo>
                  <a:lnTo>
                    <a:pt x="918" y="618"/>
                  </a:lnTo>
                  <a:lnTo>
                    <a:pt x="922" y="617"/>
                  </a:lnTo>
                  <a:lnTo>
                    <a:pt x="926" y="615"/>
                  </a:lnTo>
                  <a:lnTo>
                    <a:pt x="929" y="611"/>
                  </a:lnTo>
                  <a:lnTo>
                    <a:pt x="932" y="606"/>
                  </a:lnTo>
                  <a:lnTo>
                    <a:pt x="935" y="598"/>
                  </a:lnTo>
                  <a:lnTo>
                    <a:pt x="935" y="598"/>
                  </a:lnTo>
                  <a:lnTo>
                    <a:pt x="937" y="591"/>
                  </a:lnTo>
                  <a:lnTo>
                    <a:pt x="938" y="586"/>
                  </a:lnTo>
                  <a:lnTo>
                    <a:pt x="937" y="582"/>
                  </a:lnTo>
                  <a:lnTo>
                    <a:pt x="936" y="580"/>
                  </a:lnTo>
                  <a:lnTo>
                    <a:pt x="934" y="579"/>
                  </a:lnTo>
                  <a:lnTo>
                    <a:pt x="932" y="578"/>
                  </a:lnTo>
                  <a:lnTo>
                    <a:pt x="926" y="578"/>
                  </a:lnTo>
                  <a:lnTo>
                    <a:pt x="926" y="578"/>
                  </a:lnTo>
                  <a:lnTo>
                    <a:pt x="919" y="580"/>
                  </a:lnTo>
                  <a:lnTo>
                    <a:pt x="907" y="582"/>
                  </a:lnTo>
                  <a:lnTo>
                    <a:pt x="893" y="585"/>
                  </a:lnTo>
                  <a:lnTo>
                    <a:pt x="884" y="586"/>
                  </a:lnTo>
                  <a:lnTo>
                    <a:pt x="875" y="585"/>
                  </a:lnTo>
                  <a:lnTo>
                    <a:pt x="875" y="585"/>
                  </a:lnTo>
                  <a:lnTo>
                    <a:pt x="867" y="584"/>
                  </a:lnTo>
                  <a:lnTo>
                    <a:pt x="860" y="583"/>
                  </a:lnTo>
                  <a:lnTo>
                    <a:pt x="855" y="580"/>
                  </a:lnTo>
                  <a:lnTo>
                    <a:pt x="850" y="577"/>
                  </a:lnTo>
                  <a:lnTo>
                    <a:pt x="846" y="574"/>
                  </a:lnTo>
                  <a:lnTo>
                    <a:pt x="842" y="570"/>
                  </a:lnTo>
                  <a:lnTo>
                    <a:pt x="836" y="560"/>
                  </a:lnTo>
                  <a:lnTo>
                    <a:pt x="836" y="560"/>
                  </a:lnTo>
                  <a:lnTo>
                    <a:pt x="831" y="548"/>
                  </a:lnTo>
                  <a:lnTo>
                    <a:pt x="829" y="543"/>
                  </a:lnTo>
                  <a:lnTo>
                    <a:pt x="827" y="538"/>
                  </a:lnTo>
                  <a:lnTo>
                    <a:pt x="826" y="534"/>
                  </a:lnTo>
                  <a:lnTo>
                    <a:pt x="827" y="530"/>
                  </a:lnTo>
                  <a:lnTo>
                    <a:pt x="829" y="527"/>
                  </a:lnTo>
                  <a:lnTo>
                    <a:pt x="834" y="524"/>
                  </a:lnTo>
                  <a:lnTo>
                    <a:pt x="834" y="524"/>
                  </a:lnTo>
                  <a:lnTo>
                    <a:pt x="846" y="520"/>
                  </a:lnTo>
                  <a:lnTo>
                    <a:pt x="859" y="514"/>
                  </a:lnTo>
                  <a:lnTo>
                    <a:pt x="865" y="510"/>
                  </a:lnTo>
                  <a:lnTo>
                    <a:pt x="871" y="506"/>
                  </a:lnTo>
                  <a:lnTo>
                    <a:pt x="877" y="502"/>
                  </a:lnTo>
                  <a:lnTo>
                    <a:pt x="881" y="497"/>
                  </a:lnTo>
                  <a:lnTo>
                    <a:pt x="881" y="497"/>
                  </a:lnTo>
                  <a:lnTo>
                    <a:pt x="885" y="492"/>
                  </a:lnTo>
                  <a:lnTo>
                    <a:pt x="890" y="489"/>
                  </a:lnTo>
                  <a:lnTo>
                    <a:pt x="895" y="486"/>
                  </a:lnTo>
                  <a:lnTo>
                    <a:pt x="901" y="485"/>
                  </a:lnTo>
                  <a:lnTo>
                    <a:pt x="912" y="483"/>
                  </a:lnTo>
                  <a:lnTo>
                    <a:pt x="925" y="481"/>
                  </a:lnTo>
                  <a:lnTo>
                    <a:pt x="925" y="481"/>
                  </a:lnTo>
                  <a:lnTo>
                    <a:pt x="937" y="480"/>
                  </a:lnTo>
                  <a:lnTo>
                    <a:pt x="947" y="481"/>
                  </a:lnTo>
                  <a:lnTo>
                    <a:pt x="952" y="480"/>
                  </a:lnTo>
                  <a:lnTo>
                    <a:pt x="956" y="480"/>
                  </a:lnTo>
                  <a:lnTo>
                    <a:pt x="961" y="478"/>
                  </a:lnTo>
                  <a:lnTo>
                    <a:pt x="965" y="475"/>
                  </a:lnTo>
                  <a:lnTo>
                    <a:pt x="965" y="475"/>
                  </a:lnTo>
                  <a:lnTo>
                    <a:pt x="976" y="468"/>
                  </a:lnTo>
                  <a:lnTo>
                    <a:pt x="987" y="460"/>
                  </a:lnTo>
                  <a:lnTo>
                    <a:pt x="993" y="457"/>
                  </a:lnTo>
                  <a:lnTo>
                    <a:pt x="1000" y="454"/>
                  </a:lnTo>
                  <a:lnTo>
                    <a:pt x="1006" y="452"/>
                  </a:lnTo>
                  <a:lnTo>
                    <a:pt x="1013" y="452"/>
                  </a:lnTo>
                  <a:lnTo>
                    <a:pt x="1013" y="452"/>
                  </a:lnTo>
                  <a:lnTo>
                    <a:pt x="1020" y="451"/>
                  </a:lnTo>
                  <a:lnTo>
                    <a:pt x="1026" y="450"/>
                  </a:lnTo>
                  <a:lnTo>
                    <a:pt x="1036" y="448"/>
                  </a:lnTo>
                  <a:lnTo>
                    <a:pt x="1036" y="448"/>
                  </a:lnTo>
                  <a:lnTo>
                    <a:pt x="1036" y="441"/>
                  </a:lnTo>
                  <a:lnTo>
                    <a:pt x="1036" y="434"/>
                  </a:lnTo>
                  <a:lnTo>
                    <a:pt x="1037" y="427"/>
                  </a:lnTo>
                  <a:lnTo>
                    <a:pt x="1039" y="424"/>
                  </a:lnTo>
                  <a:lnTo>
                    <a:pt x="1041" y="423"/>
                  </a:lnTo>
                  <a:lnTo>
                    <a:pt x="1041" y="423"/>
                  </a:lnTo>
                  <a:lnTo>
                    <a:pt x="1046" y="418"/>
                  </a:lnTo>
                  <a:lnTo>
                    <a:pt x="1051" y="413"/>
                  </a:lnTo>
                  <a:lnTo>
                    <a:pt x="1055" y="409"/>
                  </a:lnTo>
                  <a:lnTo>
                    <a:pt x="1058" y="407"/>
                  </a:lnTo>
                  <a:lnTo>
                    <a:pt x="1063" y="406"/>
                  </a:lnTo>
                  <a:lnTo>
                    <a:pt x="1063" y="406"/>
                  </a:lnTo>
                  <a:lnTo>
                    <a:pt x="1067" y="404"/>
                  </a:lnTo>
                  <a:lnTo>
                    <a:pt x="1070" y="401"/>
                  </a:lnTo>
                  <a:lnTo>
                    <a:pt x="1075" y="395"/>
                  </a:lnTo>
                  <a:lnTo>
                    <a:pt x="1079" y="392"/>
                  </a:lnTo>
                  <a:lnTo>
                    <a:pt x="1082" y="390"/>
                  </a:lnTo>
                  <a:lnTo>
                    <a:pt x="1087" y="389"/>
                  </a:lnTo>
                  <a:lnTo>
                    <a:pt x="1094" y="388"/>
                  </a:lnTo>
                  <a:lnTo>
                    <a:pt x="1094" y="388"/>
                  </a:lnTo>
                  <a:lnTo>
                    <a:pt x="1109" y="389"/>
                  </a:lnTo>
                  <a:lnTo>
                    <a:pt x="1125" y="390"/>
                  </a:lnTo>
                  <a:lnTo>
                    <a:pt x="1132" y="390"/>
                  </a:lnTo>
                  <a:lnTo>
                    <a:pt x="1139" y="389"/>
                  </a:lnTo>
                  <a:lnTo>
                    <a:pt x="1143" y="387"/>
                  </a:lnTo>
                  <a:lnTo>
                    <a:pt x="1144" y="385"/>
                  </a:lnTo>
                  <a:lnTo>
                    <a:pt x="1145" y="384"/>
                  </a:lnTo>
                  <a:lnTo>
                    <a:pt x="1145" y="384"/>
                  </a:lnTo>
                  <a:lnTo>
                    <a:pt x="1148" y="376"/>
                  </a:lnTo>
                  <a:lnTo>
                    <a:pt x="1151" y="372"/>
                  </a:lnTo>
                  <a:lnTo>
                    <a:pt x="1154" y="369"/>
                  </a:lnTo>
                  <a:lnTo>
                    <a:pt x="1157" y="364"/>
                  </a:lnTo>
                  <a:lnTo>
                    <a:pt x="1157" y="364"/>
                  </a:lnTo>
                  <a:lnTo>
                    <a:pt x="1157" y="359"/>
                  </a:lnTo>
                  <a:lnTo>
                    <a:pt x="1157" y="356"/>
                  </a:lnTo>
                  <a:lnTo>
                    <a:pt x="1151" y="348"/>
                  </a:lnTo>
                  <a:lnTo>
                    <a:pt x="1151" y="348"/>
                  </a:lnTo>
                  <a:lnTo>
                    <a:pt x="1145" y="338"/>
                  </a:lnTo>
                  <a:lnTo>
                    <a:pt x="1143" y="335"/>
                  </a:lnTo>
                  <a:lnTo>
                    <a:pt x="1140" y="331"/>
                  </a:lnTo>
                  <a:lnTo>
                    <a:pt x="1140" y="331"/>
                  </a:lnTo>
                  <a:lnTo>
                    <a:pt x="1137" y="326"/>
                  </a:lnTo>
                  <a:lnTo>
                    <a:pt x="1136" y="320"/>
                  </a:lnTo>
                  <a:lnTo>
                    <a:pt x="1136" y="318"/>
                  </a:lnTo>
                  <a:lnTo>
                    <a:pt x="1137" y="315"/>
                  </a:lnTo>
                  <a:lnTo>
                    <a:pt x="1139" y="314"/>
                  </a:lnTo>
                  <a:lnTo>
                    <a:pt x="1142" y="313"/>
                  </a:lnTo>
                  <a:lnTo>
                    <a:pt x="1142" y="31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2" name="Freeform 48">
              <a:extLst>
                <a:ext uri="{FF2B5EF4-FFF2-40B4-BE49-F238E27FC236}">
                  <a16:creationId xmlns:a16="http://schemas.microsoft.com/office/drawing/2014/main" id="{B7152EF5-7EE1-4949-8969-715921BF254F}"/>
                </a:ext>
              </a:extLst>
            </p:cNvPr>
            <p:cNvSpPr>
              <a:spLocks/>
            </p:cNvSpPr>
            <p:nvPr/>
          </p:nvSpPr>
          <p:spPr bwMode="auto">
            <a:xfrm>
              <a:off x="6063048" y="3132710"/>
              <a:ext cx="89494" cy="115867"/>
            </a:xfrm>
            <a:custGeom>
              <a:avLst/>
              <a:gdLst>
                <a:gd name="T0" fmla="*/ 186 w 204"/>
                <a:gd name="T1" fmla="*/ 131 h 250"/>
                <a:gd name="T2" fmla="*/ 179 w 204"/>
                <a:gd name="T3" fmla="*/ 117 h 250"/>
                <a:gd name="T4" fmla="*/ 177 w 204"/>
                <a:gd name="T5" fmla="*/ 95 h 250"/>
                <a:gd name="T6" fmla="*/ 168 w 204"/>
                <a:gd name="T7" fmla="*/ 80 h 250"/>
                <a:gd name="T8" fmla="*/ 154 w 204"/>
                <a:gd name="T9" fmla="*/ 63 h 250"/>
                <a:gd name="T10" fmla="*/ 149 w 204"/>
                <a:gd name="T11" fmla="*/ 53 h 250"/>
                <a:gd name="T12" fmla="*/ 132 w 204"/>
                <a:gd name="T13" fmla="*/ 33 h 250"/>
                <a:gd name="T14" fmla="*/ 117 w 204"/>
                <a:gd name="T15" fmla="*/ 27 h 250"/>
                <a:gd name="T16" fmla="*/ 95 w 204"/>
                <a:gd name="T17" fmla="*/ 25 h 250"/>
                <a:gd name="T18" fmla="*/ 81 w 204"/>
                <a:gd name="T19" fmla="*/ 20 h 250"/>
                <a:gd name="T20" fmla="*/ 67 w 204"/>
                <a:gd name="T21" fmla="*/ 4 h 250"/>
                <a:gd name="T22" fmla="*/ 60 w 204"/>
                <a:gd name="T23" fmla="*/ 0 h 250"/>
                <a:gd name="T24" fmla="*/ 40 w 204"/>
                <a:gd name="T25" fmla="*/ 2 h 250"/>
                <a:gd name="T26" fmla="*/ 21 w 204"/>
                <a:gd name="T27" fmla="*/ 8 h 250"/>
                <a:gd name="T28" fmla="*/ 0 w 204"/>
                <a:gd name="T29" fmla="*/ 13 h 250"/>
                <a:gd name="T30" fmla="*/ 13 w 204"/>
                <a:gd name="T31" fmla="*/ 26 h 250"/>
                <a:gd name="T32" fmla="*/ 26 w 204"/>
                <a:gd name="T33" fmla="*/ 53 h 250"/>
                <a:gd name="T34" fmla="*/ 46 w 204"/>
                <a:gd name="T35" fmla="*/ 88 h 250"/>
                <a:gd name="T36" fmla="*/ 57 w 204"/>
                <a:gd name="T37" fmla="*/ 99 h 250"/>
                <a:gd name="T38" fmla="*/ 81 w 204"/>
                <a:gd name="T39" fmla="*/ 122 h 250"/>
                <a:gd name="T40" fmla="*/ 90 w 204"/>
                <a:gd name="T41" fmla="*/ 140 h 250"/>
                <a:gd name="T42" fmla="*/ 94 w 204"/>
                <a:gd name="T43" fmla="*/ 157 h 250"/>
                <a:gd name="T44" fmla="*/ 92 w 204"/>
                <a:gd name="T45" fmla="*/ 174 h 250"/>
                <a:gd name="T46" fmla="*/ 86 w 204"/>
                <a:gd name="T47" fmla="*/ 185 h 250"/>
                <a:gd name="T48" fmla="*/ 80 w 204"/>
                <a:gd name="T49" fmla="*/ 201 h 250"/>
                <a:gd name="T50" fmla="*/ 83 w 204"/>
                <a:gd name="T51" fmla="*/ 210 h 250"/>
                <a:gd name="T52" fmla="*/ 85 w 204"/>
                <a:gd name="T53" fmla="*/ 234 h 250"/>
                <a:gd name="T54" fmla="*/ 87 w 204"/>
                <a:gd name="T55" fmla="*/ 241 h 250"/>
                <a:gd name="T56" fmla="*/ 95 w 204"/>
                <a:gd name="T57" fmla="*/ 250 h 250"/>
                <a:gd name="T58" fmla="*/ 97 w 204"/>
                <a:gd name="T59" fmla="*/ 245 h 250"/>
                <a:gd name="T60" fmla="*/ 108 w 204"/>
                <a:gd name="T61" fmla="*/ 232 h 250"/>
                <a:gd name="T62" fmla="*/ 110 w 204"/>
                <a:gd name="T63" fmla="*/ 225 h 250"/>
                <a:gd name="T64" fmla="*/ 119 w 204"/>
                <a:gd name="T65" fmla="*/ 211 h 250"/>
                <a:gd name="T66" fmla="*/ 129 w 204"/>
                <a:gd name="T67" fmla="*/ 205 h 250"/>
                <a:gd name="T68" fmla="*/ 139 w 204"/>
                <a:gd name="T69" fmla="*/ 194 h 250"/>
                <a:gd name="T70" fmla="*/ 138 w 204"/>
                <a:gd name="T71" fmla="*/ 182 h 250"/>
                <a:gd name="T72" fmla="*/ 135 w 204"/>
                <a:gd name="T73" fmla="*/ 173 h 250"/>
                <a:gd name="T74" fmla="*/ 141 w 204"/>
                <a:gd name="T75" fmla="*/ 162 h 250"/>
                <a:gd name="T76" fmla="*/ 149 w 204"/>
                <a:gd name="T77" fmla="*/ 158 h 250"/>
                <a:gd name="T78" fmla="*/ 173 w 204"/>
                <a:gd name="T79" fmla="*/ 166 h 250"/>
                <a:gd name="T80" fmla="*/ 186 w 204"/>
                <a:gd name="T81" fmla="*/ 173 h 250"/>
                <a:gd name="T82" fmla="*/ 196 w 204"/>
                <a:gd name="T83" fmla="*/ 169 h 250"/>
                <a:gd name="T84" fmla="*/ 204 w 204"/>
                <a:gd name="T85" fmla="*/ 153 h 250"/>
                <a:gd name="T86" fmla="*/ 204 w 204"/>
                <a:gd name="T87" fmla="*/ 146 h 250"/>
                <a:gd name="T88" fmla="*/ 200 w 204"/>
                <a:gd name="T89" fmla="*/ 138 h 250"/>
                <a:gd name="T90" fmla="*/ 190 w 204"/>
                <a:gd name="T91" fmla="*/ 13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250">
                  <a:moveTo>
                    <a:pt x="190" y="133"/>
                  </a:moveTo>
                  <a:lnTo>
                    <a:pt x="190" y="133"/>
                  </a:lnTo>
                  <a:lnTo>
                    <a:pt x="186" y="131"/>
                  </a:lnTo>
                  <a:lnTo>
                    <a:pt x="183" y="126"/>
                  </a:lnTo>
                  <a:lnTo>
                    <a:pt x="181" y="122"/>
                  </a:lnTo>
                  <a:lnTo>
                    <a:pt x="179" y="117"/>
                  </a:lnTo>
                  <a:lnTo>
                    <a:pt x="177" y="105"/>
                  </a:lnTo>
                  <a:lnTo>
                    <a:pt x="177" y="95"/>
                  </a:lnTo>
                  <a:lnTo>
                    <a:pt x="177" y="95"/>
                  </a:lnTo>
                  <a:lnTo>
                    <a:pt x="176" y="91"/>
                  </a:lnTo>
                  <a:lnTo>
                    <a:pt x="174" y="87"/>
                  </a:lnTo>
                  <a:lnTo>
                    <a:pt x="168" y="80"/>
                  </a:lnTo>
                  <a:lnTo>
                    <a:pt x="161" y="72"/>
                  </a:lnTo>
                  <a:lnTo>
                    <a:pt x="157" y="68"/>
                  </a:lnTo>
                  <a:lnTo>
                    <a:pt x="154" y="63"/>
                  </a:lnTo>
                  <a:lnTo>
                    <a:pt x="154" y="63"/>
                  </a:lnTo>
                  <a:lnTo>
                    <a:pt x="152" y="58"/>
                  </a:lnTo>
                  <a:lnTo>
                    <a:pt x="149" y="53"/>
                  </a:lnTo>
                  <a:lnTo>
                    <a:pt x="143" y="46"/>
                  </a:lnTo>
                  <a:lnTo>
                    <a:pt x="132" y="33"/>
                  </a:lnTo>
                  <a:lnTo>
                    <a:pt x="132" y="33"/>
                  </a:lnTo>
                  <a:lnTo>
                    <a:pt x="130" y="31"/>
                  </a:lnTo>
                  <a:lnTo>
                    <a:pt x="126" y="29"/>
                  </a:lnTo>
                  <a:lnTo>
                    <a:pt x="117" y="27"/>
                  </a:lnTo>
                  <a:lnTo>
                    <a:pt x="106" y="25"/>
                  </a:lnTo>
                  <a:lnTo>
                    <a:pt x="95" y="25"/>
                  </a:lnTo>
                  <a:lnTo>
                    <a:pt x="95" y="25"/>
                  </a:lnTo>
                  <a:lnTo>
                    <a:pt x="90" y="24"/>
                  </a:lnTo>
                  <a:lnTo>
                    <a:pt x="85" y="23"/>
                  </a:lnTo>
                  <a:lnTo>
                    <a:pt x="81" y="20"/>
                  </a:lnTo>
                  <a:lnTo>
                    <a:pt x="78" y="18"/>
                  </a:lnTo>
                  <a:lnTo>
                    <a:pt x="73" y="11"/>
                  </a:lnTo>
                  <a:lnTo>
                    <a:pt x="67" y="4"/>
                  </a:lnTo>
                  <a:lnTo>
                    <a:pt x="67" y="4"/>
                  </a:lnTo>
                  <a:lnTo>
                    <a:pt x="64" y="2"/>
                  </a:lnTo>
                  <a:lnTo>
                    <a:pt x="60" y="0"/>
                  </a:lnTo>
                  <a:lnTo>
                    <a:pt x="56" y="0"/>
                  </a:lnTo>
                  <a:lnTo>
                    <a:pt x="51" y="0"/>
                  </a:lnTo>
                  <a:lnTo>
                    <a:pt x="40" y="2"/>
                  </a:lnTo>
                  <a:lnTo>
                    <a:pt x="28" y="6"/>
                  </a:lnTo>
                  <a:lnTo>
                    <a:pt x="28" y="6"/>
                  </a:lnTo>
                  <a:lnTo>
                    <a:pt x="21" y="8"/>
                  </a:lnTo>
                  <a:lnTo>
                    <a:pt x="14" y="10"/>
                  </a:lnTo>
                  <a:lnTo>
                    <a:pt x="0" y="13"/>
                  </a:lnTo>
                  <a:lnTo>
                    <a:pt x="0" y="13"/>
                  </a:lnTo>
                  <a:lnTo>
                    <a:pt x="5" y="17"/>
                  </a:lnTo>
                  <a:lnTo>
                    <a:pt x="9" y="21"/>
                  </a:lnTo>
                  <a:lnTo>
                    <a:pt x="13" y="26"/>
                  </a:lnTo>
                  <a:lnTo>
                    <a:pt x="17" y="33"/>
                  </a:lnTo>
                  <a:lnTo>
                    <a:pt x="17" y="33"/>
                  </a:lnTo>
                  <a:lnTo>
                    <a:pt x="26" y="53"/>
                  </a:lnTo>
                  <a:lnTo>
                    <a:pt x="36" y="72"/>
                  </a:lnTo>
                  <a:lnTo>
                    <a:pt x="41" y="81"/>
                  </a:lnTo>
                  <a:lnTo>
                    <a:pt x="46" y="88"/>
                  </a:lnTo>
                  <a:lnTo>
                    <a:pt x="51" y="94"/>
                  </a:lnTo>
                  <a:lnTo>
                    <a:pt x="57" y="99"/>
                  </a:lnTo>
                  <a:lnTo>
                    <a:pt x="57" y="99"/>
                  </a:lnTo>
                  <a:lnTo>
                    <a:pt x="67" y="107"/>
                  </a:lnTo>
                  <a:lnTo>
                    <a:pt x="76" y="115"/>
                  </a:lnTo>
                  <a:lnTo>
                    <a:pt x="81" y="122"/>
                  </a:lnTo>
                  <a:lnTo>
                    <a:pt x="84" y="128"/>
                  </a:lnTo>
                  <a:lnTo>
                    <a:pt x="84" y="128"/>
                  </a:lnTo>
                  <a:lnTo>
                    <a:pt x="90" y="140"/>
                  </a:lnTo>
                  <a:lnTo>
                    <a:pt x="93" y="148"/>
                  </a:lnTo>
                  <a:lnTo>
                    <a:pt x="94" y="152"/>
                  </a:lnTo>
                  <a:lnTo>
                    <a:pt x="94" y="157"/>
                  </a:lnTo>
                  <a:lnTo>
                    <a:pt x="94" y="157"/>
                  </a:lnTo>
                  <a:lnTo>
                    <a:pt x="93" y="166"/>
                  </a:lnTo>
                  <a:lnTo>
                    <a:pt x="92" y="174"/>
                  </a:lnTo>
                  <a:lnTo>
                    <a:pt x="89" y="180"/>
                  </a:lnTo>
                  <a:lnTo>
                    <a:pt x="86" y="185"/>
                  </a:lnTo>
                  <a:lnTo>
                    <a:pt x="86" y="185"/>
                  </a:lnTo>
                  <a:lnTo>
                    <a:pt x="83" y="190"/>
                  </a:lnTo>
                  <a:lnTo>
                    <a:pt x="81" y="195"/>
                  </a:lnTo>
                  <a:lnTo>
                    <a:pt x="80" y="201"/>
                  </a:lnTo>
                  <a:lnTo>
                    <a:pt x="82" y="207"/>
                  </a:lnTo>
                  <a:lnTo>
                    <a:pt x="82" y="207"/>
                  </a:lnTo>
                  <a:lnTo>
                    <a:pt x="83" y="210"/>
                  </a:lnTo>
                  <a:lnTo>
                    <a:pt x="84" y="216"/>
                  </a:lnTo>
                  <a:lnTo>
                    <a:pt x="84" y="225"/>
                  </a:lnTo>
                  <a:lnTo>
                    <a:pt x="85" y="234"/>
                  </a:lnTo>
                  <a:lnTo>
                    <a:pt x="86" y="238"/>
                  </a:lnTo>
                  <a:lnTo>
                    <a:pt x="87" y="241"/>
                  </a:lnTo>
                  <a:lnTo>
                    <a:pt x="87" y="241"/>
                  </a:lnTo>
                  <a:lnTo>
                    <a:pt x="91" y="246"/>
                  </a:lnTo>
                  <a:lnTo>
                    <a:pt x="93" y="248"/>
                  </a:lnTo>
                  <a:lnTo>
                    <a:pt x="95" y="250"/>
                  </a:lnTo>
                  <a:lnTo>
                    <a:pt x="95" y="250"/>
                  </a:lnTo>
                  <a:lnTo>
                    <a:pt x="96" y="247"/>
                  </a:lnTo>
                  <a:lnTo>
                    <a:pt x="97" y="245"/>
                  </a:lnTo>
                  <a:lnTo>
                    <a:pt x="102" y="239"/>
                  </a:lnTo>
                  <a:lnTo>
                    <a:pt x="107" y="234"/>
                  </a:lnTo>
                  <a:lnTo>
                    <a:pt x="108" y="232"/>
                  </a:lnTo>
                  <a:lnTo>
                    <a:pt x="109" y="230"/>
                  </a:lnTo>
                  <a:lnTo>
                    <a:pt x="109" y="230"/>
                  </a:lnTo>
                  <a:lnTo>
                    <a:pt x="110" y="225"/>
                  </a:lnTo>
                  <a:lnTo>
                    <a:pt x="113" y="219"/>
                  </a:lnTo>
                  <a:lnTo>
                    <a:pt x="116" y="216"/>
                  </a:lnTo>
                  <a:lnTo>
                    <a:pt x="119" y="211"/>
                  </a:lnTo>
                  <a:lnTo>
                    <a:pt x="124" y="208"/>
                  </a:lnTo>
                  <a:lnTo>
                    <a:pt x="129" y="205"/>
                  </a:lnTo>
                  <a:lnTo>
                    <a:pt x="129" y="205"/>
                  </a:lnTo>
                  <a:lnTo>
                    <a:pt x="134" y="202"/>
                  </a:lnTo>
                  <a:lnTo>
                    <a:pt x="137" y="198"/>
                  </a:lnTo>
                  <a:lnTo>
                    <a:pt x="139" y="194"/>
                  </a:lnTo>
                  <a:lnTo>
                    <a:pt x="140" y="190"/>
                  </a:lnTo>
                  <a:lnTo>
                    <a:pt x="139" y="186"/>
                  </a:lnTo>
                  <a:lnTo>
                    <a:pt x="138" y="182"/>
                  </a:lnTo>
                  <a:lnTo>
                    <a:pt x="136" y="176"/>
                  </a:lnTo>
                  <a:lnTo>
                    <a:pt x="136" y="176"/>
                  </a:lnTo>
                  <a:lnTo>
                    <a:pt x="135" y="173"/>
                  </a:lnTo>
                  <a:lnTo>
                    <a:pt x="135" y="171"/>
                  </a:lnTo>
                  <a:lnTo>
                    <a:pt x="138" y="166"/>
                  </a:lnTo>
                  <a:lnTo>
                    <a:pt x="141" y="162"/>
                  </a:lnTo>
                  <a:lnTo>
                    <a:pt x="146" y="159"/>
                  </a:lnTo>
                  <a:lnTo>
                    <a:pt x="146" y="159"/>
                  </a:lnTo>
                  <a:lnTo>
                    <a:pt x="149" y="158"/>
                  </a:lnTo>
                  <a:lnTo>
                    <a:pt x="152" y="158"/>
                  </a:lnTo>
                  <a:lnTo>
                    <a:pt x="163" y="161"/>
                  </a:lnTo>
                  <a:lnTo>
                    <a:pt x="173" y="166"/>
                  </a:lnTo>
                  <a:lnTo>
                    <a:pt x="182" y="171"/>
                  </a:lnTo>
                  <a:lnTo>
                    <a:pt x="182" y="171"/>
                  </a:lnTo>
                  <a:lnTo>
                    <a:pt x="186" y="173"/>
                  </a:lnTo>
                  <a:lnTo>
                    <a:pt x="190" y="173"/>
                  </a:lnTo>
                  <a:lnTo>
                    <a:pt x="193" y="171"/>
                  </a:lnTo>
                  <a:lnTo>
                    <a:pt x="196" y="169"/>
                  </a:lnTo>
                  <a:lnTo>
                    <a:pt x="199" y="165"/>
                  </a:lnTo>
                  <a:lnTo>
                    <a:pt x="201" y="161"/>
                  </a:lnTo>
                  <a:lnTo>
                    <a:pt x="204" y="153"/>
                  </a:lnTo>
                  <a:lnTo>
                    <a:pt x="204" y="153"/>
                  </a:lnTo>
                  <a:lnTo>
                    <a:pt x="204" y="149"/>
                  </a:lnTo>
                  <a:lnTo>
                    <a:pt x="204" y="146"/>
                  </a:lnTo>
                  <a:lnTo>
                    <a:pt x="203" y="143"/>
                  </a:lnTo>
                  <a:lnTo>
                    <a:pt x="202" y="140"/>
                  </a:lnTo>
                  <a:lnTo>
                    <a:pt x="200" y="138"/>
                  </a:lnTo>
                  <a:lnTo>
                    <a:pt x="197" y="136"/>
                  </a:lnTo>
                  <a:lnTo>
                    <a:pt x="190" y="133"/>
                  </a:lnTo>
                  <a:lnTo>
                    <a:pt x="190" y="13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3" name="Freeform 49">
              <a:extLst>
                <a:ext uri="{FF2B5EF4-FFF2-40B4-BE49-F238E27FC236}">
                  <a16:creationId xmlns:a16="http://schemas.microsoft.com/office/drawing/2014/main" id="{9C5F3637-F140-4A38-8E8B-879D56F485F9}"/>
                </a:ext>
              </a:extLst>
            </p:cNvPr>
            <p:cNvSpPr>
              <a:spLocks/>
            </p:cNvSpPr>
            <p:nvPr/>
          </p:nvSpPr>
          <p:spPr bwMode="auto">
            <a:xfrm>
              <a:off x="5882337" y="3138319"/>
              <a:ext cx="263321" cy="177536"/>
            </a:xfrm>
            <a:custGeom>
              <a:avLst/>
              <a:gdLst>
                <a:gd name="T0" fmla="*/ 601 w 612"/>
                <a:gd name="T1" fmla="*/ 240 h 380"/>
                <a:gd name="T2" fmla="*/ 587 w 612"/>
                <a:gd name="T3" fmla="*/ 232 h 380"/>
                <a:gd name="T4" fmla="*/ 561 w 612"/>
                <a:gd name="T5" fmla="*/ 242 h 380"/>
                <a:gd name="T6" fmla="*/ 530 w 612"/>
                <a:gd name="T7" fmla="*/ 247 h 380"/>
                <a:gd name="T8" fmla="*/ 518 w 612"/>
                <a:gd name="T9" fmla="*/ 237 h 380"/>
                <a:gd name="T10" fmla="*/ 508 w 612"/>
                <a:gd name="T11" fmla="*/ 221 h 380"/>
                <a:gd name="T12" fmla="*/ 503 w 612"/>
                <a:gd name="T13" fmla="*/ 188 h 380"/>
                <a:gd name="T14" fmla="*/ 515 w 612"/>
                <a:gd name="T15" fmla="*/ 161 h 380"/>
                <a:gd name="T16" fmla="*/ 513 w 612"/>
                <a:gd name="T17" fmla="*/ 127 h 380"/>
                <a:gd name="T18" fmla="*/ 480 w 612"/>
                <a:gd name="T19" fmla="*/ 86 h 380"/>
                <a:gd name="T20" fmla="*/ 449 w 612"/>
                <a:gd name="T21" fmla="*/ 40 h 380"/>
                <a:gd name="T22" fmla="*/ 423 w 612"/>
                <a:gd name="T23" fmla="*/ 0 h 380"/>
                <a:gd name="T24" fmla="*/ 389 w 612"/>
                <a:gd name="T25" fmla="*/ 11 h 380"/>
                <a:gd name="T26" fmla="*/ 374 w 612"/>
                <a:gd name="T27" fmla="*/ 26 h 380"/>
                <a:gd name="T28" fmla="*/ 347 w 612"/>
                <a:gd name="T29" fmla="*/ 29 h 380"/>
                <a:gd name="T30" fmla="*/ 324 w 612"/>
                <a:gd name="T31" fmla="*/ 33 h 380"/>
                <a:gd name="T32" fmla="*/ 300 w 612"/>
                <a:gd name="T33" fmla="*/ 51 h 380"/>
                <a:gd name="T34" fmla="*/ 282 w 612"/>
                <a:gd name="T35" fmla="*/ 32 h 380"/>
                <a:gd name="T36" fmla="*/ 240 w 612"/>
                <a:gd name="T37" fmla="*/ 29 h 380"/>
                <a:gd name="T38" fmla="*/ 200 w 612"/>
                <a:gd name="T39" fmla="*/ 21 h 380"/>
                <a:gd name="T40" fmla="*/ 170 w 612"/>
                <a:gd name="T41" fmla="*/ 21 h 380"/>
                <a:gd name="T42" fmla="*/ 168 w 612"/>
                <a:gd name="T43" fmla="*/ 34 h 380"/>
                <a:gd name="T44" fmla="*/ 129 w 612"/>
                <a:gd name="T45" fmla="*/ 51 h 380"/>
                <a:gd name="T46" fmla="*/ 94 w 612"/>
                <a:gd name="T47" fmla="*/ 89 h 380"/>
                <a:gd name="T48" fmla="*/ 64 w 612"/>
                <a:gd name="T49" fmla="*/ 156 h 380"/>
                <a:gd name="T50" fmla="*/ 39 w 612"/>
                <a:gd name="T51" fmla="*/ 163 h 380"/>
                <a:gd name="T52" fmla="*/ 13 w 612"/>
                <a:gd name="T53" fmla="*/ 172 h 380"/>
                <a:gd name="T54" fmla="*/ 0 w 612"/>
                <a:gd name="T55" fmla="*/ 178 h 380"/>
                <a:gd name="T56" fmla="*/ 20 w 612"/>
                <a:gd name="T57" fmla="*/ 202 h 380"/>
                <a:gd name="T58" fmla="*/ 35 w 612"/>
                <a:gd name="T59" fmla="*/ 232 h 380"/>
                <a:gd name="T60" fmla="*/ 57 w 612"/>
                <a:gd name="T61" fmla="*/ 246 h 380"/>
                <a:gd name="T62" fmla="*/ 78 w 612"/>
                <a:gd name="T63" fmla="*/ 256 h 380"/>
                <a:gd name="T64" fmla="*/ 71 w 612"/>
                <a:gd name="T65" fmla="*/ 272 h 380"/>
                <a:gd name="T66" fmla="*/ 81 w 612"/>
                <a:gd name="T67" fmla="*/ 288 h 380"/>
                <a:gd name="T68" fmla="*/ 104 w 612"/>
                <a:gd name="T69" fmla="*/ 297 h 380"/>
                <a:gd name="T70" fmla="*/ 123 w 612"/>
                <a:gd name="T71" fmla="*/ 303 h 380"/>
                <a:gd name="T72" fmla="*/ 137 w 612"/>
                <a:gd name="T73" fmla="*/ 290 h 380"/>
                <a:gd name="T74" fmla="*/ 156 w 612"/>
                <a:gd name="T75" fmla="*/ 295 h 380"/>
                <a:gd name="T76" fmla="*/ 156 w 612"/>
                <a:gd name="T77" fmla="*/ 308 h 380"/>
                <a:gd name="T78" fmla="*/ 155 w 612"/>
                <a:gd name="T79" fmla="*/ 332 h 380"/>
                <a:gd name="T80" fmla="*/ 162 w 612"/>
                <a:gd name="T81" fmla="*/ 339 h 380"/>
                <a:gd name="T82" fmla="*/ 170 w 612"/>
                <a:gd name="T83" fmla="*/ 356 h 380"/>
                <a:gd name="T84" fmla="*/ 188 w 612"/>
                <a:gd name="T85" fmla="*/ 363 h 380"/>
                <a:gd name="T86" fmla="*/ 224 w 612"/>
                <a:gd name="T87" fmla="*/ 364 h 380"/>
                <a:gd name="T88" fmla="*/ 256 w 612"/>
                <a:gd name="T89" fmla="*/ 369 h 380"/>
                <a:gd name="T90" fmla="*/ 283 w 612"/>
                <a:gd name="T91" fmla="*/ 370 h 380"/>
                <a:gd name="T92" fmla="*/ 324 w 612"/>
                <a:gd name="T93" fmla="*/ 373 h 380"/>
                <a:gd name="T94" fmla="*/ 339 w 612"/>
                <a:gd name="T95" fmla="*/ 379 h 380"/>
                <a:gd name="T96" fmla="*/ 366 w 612"/>
                <a:gd name="T97" fmla="*/ 361 h 380"/>
                <a:gd name="T98" fmla="*/ 386 w 612"/>
                <a:gd name="T99" fmla="*/ 345 h 380"/>
                <a:gd name="T100" fmla="*/ 427 w 612"/>
                <a:gd name="T101" fmla="*/ 335 h 380"/>
                <a:gd name="T102" fmla="*/ 458 w 612"/>
                <a:gd name="T103" fmla="*/ 338 h 380"/>
                <a:gd name="T104" fmla="*/ 489 w 612"/>
                <a:gd name="T105" fmla="*/ 348 h 380"/>
                <a:gd name="T106" fmla="*/ 503 w 612"/>
                <a:gd name="T107" fmla="*/ 362 h 380"/>
                <a:gd name="T108" fmla="*/ 546 w 612"/>
                <a:gd name="T109" fmla="*/ 369 h 380"/>
                <a:gd name="T110" fmla="*/ 541 w 612"/>
                <a:gd name="T111" fmla="*/ 326 h 380"/>
                <a:gd name="T112" fmla="*/ 557 w 612"/>
                <a:gd name="T113" fmla="*/ 303 h 380"/>
                <a:gd name="T114" fmla="*/ 566 w 612"/>
                <a:gd name="T115" fmla="*/ 283 h 380"/>
                <a:gd name="T116" fmla="*/ 599 w 612"/>
                <a:gd name="T117" fmla="*/ 278 h 380"/>
                <a:gd name="T118" fmla="*/ 612 w 612"/>
                <a:gd name="T119" fmla="*/ 25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380">
                  <a:moveTo>
                    <a:pt x="610" y="243"/>
                  </a:moveTo>
                  <a:lnTo>
                    <a:pt x="610" y="243"/>
                  </a:lnTo>
                  <a:lnTo>
                    <a:pt x="608" y="245"/>
                  </a:lnTo>
                  <a:lnTo>
                    <a:pt x="606" y="245"/>
                  </a:lnTo>
                  <a:lnTo>
                    <a:pt x="604" y="244"/>
                  </a:lnTo>
                  <a:lnTo>
                    <a:pt x="601" y="240"/>
                  </a:lnTo>
                  <a:lnTo>
                    <a:pt x="601" y="240"/>
                  </a:lnTo>
                  <a:lnTo>
                    <a:pt x="598" y="236"/>
                  </a:lnTo>
                  <a:lnTo>
                    <a:pt x="596" y="234"/>
                  </a:lnTo>
                  <a:lnTo>
                    <a:pt x="594" y="232"/>
                  </a:lnTo>
                  <a:lnTo>
                    <a:pt x="592" y="232"/>
                  </a:lnTo>
                  <a:lnTo>
                    <a:pt x="587" y="232"/>
                  </a:lnTo>
                  <a:lnTo>
                    <a:pt x="582" y="232"/>
                  </a:lnTo>
                  <a:lnTo>
                    <a:pt x="582" y="232"/>
                  </a:lnTo>
                  <a:lnTo>
                    <a:pt x="579" y="232"/>
                  </a:lnTo>
                  <a:lnTo>
                    <a:pt x="575" y="234"/>
                  </a:lnTo>
                  <a:lnTo>
                    <a:pt x="568" y="238"/>
                  </a:lnTo>
                  <a:lnTo>
                    <a:pt x="561" y="242"/>
                  </a:lnTo>
                  <a:lnTo>
                    <a:pt x="554" y="246"/>
                  </a:lnTo>
                  <a:lnTo>
                    <a:pt x="554" y="246"/>
                  </a:lnTo>
                  <a:lnTo>
                    <a:pt x="547" y="248"/>
                  </a:lnTo>
                  <a:lnTo>
                    <a:pt x="538" y="249"/>
                  </a:lnTo>
                  <a:lnTo>
                    <a:pt x="534" y="248"/>
                  </a:lnTo>
                  <a:lnTo>
                    <a:pt x="530" y="247"/>
                  </a:lnTo>
                  <a:lnTo>
                    <a:pt x="525" y="245"/>
                  </a:lnTo>
                  <a:lnTo>
                    <a:pt x="521" y="242"/>
                  </a:lnTo>
                  <a:lnTo>
                    <a:pt x="521" y="242"/>
                  </a:lnTo>
                  <a:lnTo>
                    <a:pt x="519" y="240"/>
                  </a:lnTo>
                  <a:lnTo>
                    <a:pt x="518" y="237"/>
                  </a:lnTo>
                  <a:lnTo>
                    <a:pt x="518" y="237"/>
                  </a:lnTo>
                  <a:lnTo>
                    <a:pt x="516" y="235"/>
                  </a:lnTo>
                  <a:lnTo>
                    <a:pt x="514" y="233"/>
                  </a:lnTo>
                  <a:lnTo>
                    <a:pt x="510" y="228"/>
                  </a:lnTo>
                  <a:lnTo>
                    <a:pt x="510" y="228"/>
                  </a:lnTo>
                  <a:lnTo>
                    <a:pt x="509" y="225"/>
                  </a:lnTo>
                  <a:lnTo>
                    <a:pt x="508" y="221"/>
                  </a:lnTo>
                  <a:lnTo>
                    <a:pt x="507" y="212"/>
                  </a:lnTo>
                  <a:lnTo>
                    <a:pt x="507" y="203"/>
                  </a:lnTo>
                  <a:lnTo>
                    <a:pt x="506" y="197"/>
                  </a:lnTo>
                  <a:lnTo>
                    <a:pt x="505" y="194"/>
                  </a:lnTo>
                  <a:lnTo>
                    <a:pt x="505" y="194"/>
                  </a:lnTo>
                  <a:lnTo>
                    <a:pt x="503" y="188"/>
                  </a:lnTo>
                  <a:lnTo>
                    <a:pt x="504" y="182"/>
                  </a:lnTo>
                  <a:lnTo>
                    <a:pt x="506" y="177"/>
                  </a:lnTo>
                  <a:lnTo>
                    <a:pt x="509" y="172"/>
                  </a:lnTo>
                  <a:lnTo>
                    <a:pt x="509" y="172"/>
                  </a:lnTo>
                  <a:lnTo>
                    <a:pt x="512" y="167"/>
                  </a:lnTo>
                  <a:lnTo>
                    <a:pt x="515" y="161"/>
                  </a:lnTo>
                  <a:lnTo>
                    <a:pt x="516" y="153"/>
                  </a:lnTo>
                  <a:lnTo>
                    <a:pt x="517" y="144"/>
                  </a:lnTo>
                  <a:lnTo>
                    <a:pt x="517" y="144"/>
                  </a:lnTo>
                  <a:lnTo>
                    <a:pt x="517" y="139"/>
                  </a:lnTo>
                  <a:lnTo>
                    <a:pt x="516" y="135"/>
                  </a:lnTo>
                  <a:lnTo>
                    <a:pt x="513" y="127"/>
                  </a:lnTo>
                  <a:lnTo>
                    <a:pt x="507" y="115"/>
                  </a:lnTo>
                  <a:lnTo>
                    <a:pt x="507" y="115"/>
                  </a:lnTo>
                  <a:lnTo>
                    <a:pt x="504" y="109"/>
                  </a:lnTo>
                  <a:lnTo>
                    <a:pt x="499" y="102"/>
                  </a:lnTo>
                  <a:lnTo>
                    <a:pt x="490" y="94"/>
                  </a:lnTo>
                  <a:lnTo>
                    <a:pt x="480" y="86"/>
                  </a:lnTo>
                  <a:lnTo>
                    <a:pt x="480" y="86"/>
                  </a:lnTo>
                  <a:lnTo>
                    <a:pt x="474" y="81"/>
                  </a:lnTo>
                  <a:lnTo>
                    <a:pt x="469" y="75"/>
                  </a:lnTo>
                  <a:lnTo>
                    <a:pt x="464" y="68"/>
                  </a:lnTo>
                  <a:lnTo>
                    <a:pt x="459" y="59"/>
                  </a:lnTo>
                  <a:lnTo>
                    <a:pt x="449" y="40"/>
                  </a:lnTo>
                  <a:lnTo>
                    <a:pt x="440" y="20"/>
                  </a:lnTo>
                  <a:lnTo>
                    <a:pt x="440" y="20"/>
                  </a:lnTo>
                  <a:lnTo>
                    <a:pt x="436" y="13"/>
                  </a:lnTo>
                  <a:lnTo>
                    <a:pt x="432" y="8"/>
                  </a:lnTo>
                  <a:lnTo>
                    <a:pt x="428" y="4"/>
                  </a:lnTo>
                  <a:lnTo>
                    <a:pt x="423" y="0"/>
                  </a:lnTo>
                  <a:lnTo>
                    <a:pt x="423" y="0"/>
                  </a:lnTo>
                  <a:lnTo>
                    <a:pt x="416" y="2"/>
                  </a:lnTo>
                  <a:lnTo>
                    <a:pt x="409" y="4"/>
                  </a:lnTo>
                  <a:lnTo>
                    <a:pt x="409" y="4"/>
                  </a:lnTo>
                  <a:lnTo>
                    <a:pt x="393" y="9"/>
                  </a:lnTo>
                  <a:lnTo>
                    <a:pt x="389" y="11"/>
                  </a:lnTo>
                  <a:lnTo>
                    <a:pt x="386" y="13"/>
                  </a:lnTo>
                  <a:lnTo>
                    <a:pt x="383" y="16"/>
                  </a:lnTo>
                  <a:lnTo>
                    <a:pt x="380" y="20"/>
                  </a:lnTo>
                  <a:lnTo>
                    <a:pt x="380" y="20"/>
                  </a:lnTo>
                  <a:lnTo>
                    <a:pt x="377" y="24"/>
                  </a:lnTo>
                  <a:lnTo>
                    <a:pt x="374" y="26"/>
                  </a:lnTo>
                  <a:lnTo>
                    <a:pt x="371" y="28"/>
                  </a:lnTo>
                  <a:lnTo>
                    <a:pt x="367" y="29"/>
                  </a:lnTo>
                  <a:lnTo>
                    <a:pt x="360" y="29"/>
                  </a:lnTo>
                  <a:lnTo>
                    <a:pt x="353" y="29"/>
                  </a:lnTo>
                  <a:lnTo>
                    <a:pt x="353" y="29"/>
                  </a:lnTo>
                  <a:lnTo>
                    <a:pt x="347" y="29"/>
                  </a:lnTo>
                  <a:lnTo>
                    <a:pt x="341" y="31"/>
                  </a:lnTo>
                  <a:lnTo>
                    <a:pt x="335" y="32"/>
                  </a:lnTo>
                  <a:lnTo>
                    <a:pt x="329" y="32"/>
                  </a:lnTo>
                  <a:lnTo>
                    <a:pt x="329" y="32"/>
                  </a:lnTo>
                  <a:lnTo>
                    <a:pt x="326" y="32"/>
                  </a:lnTo>
                  <a:lnTo>
                    <a:pt x="324" y="33"/>
                  </a:lnTo>
                  <a:lnTo>
                    <a:pt x="317" y="37"/>
                  </a:lnTo>
                  <a:lnTo>
                    <a:pt x="311" y="42"/>
                  </a:lnTo>
                  <a:lnTo>
                    <a:pt x="304" y="49"/>
                  </a:lnTo>
                  <a:lnTo>
                    <a:pt x="304" y="49"/>
                  </a:lnTo>
                  <a:lnTo>
                    <a:pt x="302" y="50"/>
                  </a:lnTo>
                  <a:lnTo>
                    <a:pt x="300" y="51"/>
                  </a:lnTo>
                  <a:lnTo>
                    <a:pt x="299" y="51"/>
                  </a:lnTo>
                  <a:lnTo>
                    <a:pt x="297" y="51"/>
                  </a:lnTo>
                  <a:lnTo>
                    <a:pt x="294" y="48"/>
                  </a:lnTo>
                  <a:lnTo>
                    <a:pt x="291" y="45"/>
                  </a:lnTo>
                  <a:lnTo>
                    <a:pt x="285" y="36"/>
                  </a:lnTo>
                  <a:lnTo>
                    <a:pt x="282" y="32"/>
                  </a:lnTo>
                  <a:lnTo>
                    <a:pt x="279" y="29"/>
                  </a:lnTo>
                  <a:lnTo>
                    <a:pt x="279" y="29"/>
                  </a:lnTo>
                  <a:lnTo>
                    <a:pt x="275" y="28"/>
                  </a:lnTo>
                  <a:lnTo>
                    <a:pt x="269" y="26"/>
                  </a:lnTo>
                  <a:lnTo>
                    <a:pt x="255" y="28"/>
                  </a:lnTo>
                  <a:lnTo>
                    <a:pt x="240" y="29"/>
                  </a:lnTo>
                  <a:lnTo>
                    <a:pt x="227" y="30"/>
                  </a:lnTo>
                  <a:lnTo>
                    <a:pt x="227" y="30"/>
                  </a:lnTo>
                  <a:lnTo>
                    <a:pt x="223" y="30"/>
                  </a:lnTo>
                  <a:lnTo>
                    <a:pt x="218" y="29"/>
                  </a:lnTo>
                  <a:lnTo>
                    <a:pt x="210" y="24"/>
                  </a:lnTo>
                  <a:lnTo>
                    <a:pt x="200" y="21"/>
                  </a:lnTo>
                  <a:lnTo>
                    <a:pt x="195" y="19"/>
                  </a:lnTo>
                  <a:lnTo>
                    <a:pt x="190" y="18"/>
                  </a:lnTo>
                  <a:lnTo>
                    <a:pt x="190" y="18"/>
                  </a:lnTo>
                  <a:lnTo>
                    <a:pt x="185" y="18"/>
                  </a:lnTo>
                  <a:lnTo>
                    <a:pt x="179" y="18"/>
                  </a:lnTo>
                  <a:lnTo>
                    <a:pt x="170" y="21"/>
                  </a:lnTo>
                  <a:lnTo>
                    <a:pt x="170" y="21"/>
                  </a:lnTo>
                  <a:lnTo>
                    <a:pt x="171" y="23"/>
                  </a:lnTo>
                  <a:lnTo>
                    <a:pt x="171" y="28"/>
                  </a:lnTo>
                  <a:lnTo>
                    <a:pt x="170" y="31"/>
                  </a:lnTo>
                  <a:lnTo>
                    <a:pt x="168" y="34"/>
                  </a:lnTo>
                  <a:lnTo>
                    <a:pt x="168" y="34"/>
                  </a:lnTo>
                  <a:lnTo>
                    <a:pt x="162" y="37"/>
                  </a:lnTo>
                  <a:lnTo>
                    <a:pt x="154" y="40"/>
                  </a:lnTo>
                  <a:lnTo>
                    <a:pt x="137" y="46"/>
                  </a:lnTo>
                  <a:lnTo>
                    <a:pt x="137" y="46"/>
                  </a:lnTo>
                  <a:lnTo>
                    <a:pt x="133" y="48"/>
                  </a:lnTo>
                  <a:lnTo>
                    <a:pt x="129" y="51"/>
                  </a:lnTo>
                  <a:lnTo>
                    <a:pt x="121" y="59"/>
                  </a:lnTo>
                  <a:lnTo>
                    <a:pt x="112" y="68"/>
                  </a:lnTo>
                  <a:lnTo>
                    <a:pt x="103" y="77"/>
                  </a:lnTo>
                  <a:lnTo>
                    <a:pt x="103" y="77"/>
                  </a:lnTo>
                  <a:lnTo>
                    <a:pt x="98" y="82"/>
                  </a:lnTo>
                  <a:lnTo>
                    <a:pt x="94" y="89"/>
                  </a:lnTo>
                  <a:lnTo>
                    <a:pt x="90" y="97"/>
                  </a:lnTo>
                  <a:lnTo>
                    <a:pt x="86" y="106"/>
                  </a:lnTo>
                  <a:lnTo>
                    <a:pt x="72" y="144"/>
                  </a:lnTo>
                  <a:lnTo>
                    <a:pt x="72" y="144"/>
                  </a:lnTo>
                  <a:lnTo>
                    <a:pt x="68" y="151"/>
                  </a:lnTo>
                  <a:lnTo>
                    <a:pt x="64" y="156"/>
                  </a:lnTo>
                  <a:lnTo>
                    <a:pt x="59" y="159"/>
                  </a:lnTo>
                  <a:lnTo>
                    <a:pt x="55" y="161"/>
                  </a:lnTo>
                  <a:lnTo>
                    <a:pt x="51" y="162"/>
                  </a:lnTo>
                  <a:lnTo>
                    <a:pt x="47" y="162"/>
                  </a:lnTo>
                  <a:lnTo>
                    <a:pt x="39" y="163"/>
                  </a:lnTo>
                  <a:lnTo>
                    <a:pt x="39" y="163"/>
                  </a:lnTo>
                  <a:lnTo>
                    <a:pt x="35" y="163"/>
                  </a:lnTo>
                  <a:lnTo>
                    <a:pt x="31" y="164"/>
                  </a:lnTo>
                  <a:lnTo>
                    <a:pt x="26" y="168"/>
                  </a:lnTo>
                  <a:lnTo>
                    <a:pt x="21" y="171"/>
                  </a:lnTo>
                  <a:lnTo>
                    <a:pt x="17" y="172"/>
                  </a:lnTo>
                  <a:lnTo>
                    <a:pt x="13" y="172"/>
                  </a:lnTo>
                  <a:lnTo>
                    <a:pt x="13" y="172"/>
                  </a:lnTo>
                  <a:lnTo>
                    <a:pt x="5" y="173"/>
                  </a:lnTo>
                  <a:lnTo>
                    <a:pt x="3" y="174"/>
                  </a:lnTo>
                  <a:lnTo>
                    <a:pt x="1" y="175"/>
                  </a:lnTo>
                  <a:lnTo>
                    <a:pt x="0" y="177"/>
                  </a:lnTo>
                  <a:lnTo>
                    <a:pt x="0" y="178"/>
                  </a:lnTo>
                  <a:lnTo>
                    <a:pt x="1" y="180"/>
                  </a:lnTo>
                  <a:lnTo>
                    <a:pt x="3" y="182"/>
                  </a:lnTo>
                  <a:lnTo>
                    <a:pt x="3" y="182"/>
                  </a:lnTo>
                  <a:lnTo>
                    <a:pt x="11" y="190"/>
                  </a:lnTo>
                  <a:lnTo>
                    <a:pt x="20" y="202"/>
                  </a:lnTo>
                  <a:lnTo>
                    <a:pt x="20" y="202"/>
                  </a:lnTo>
                  <a:lnTo>
                    <a:pt x="25" y="207"/>
                  </a:lnTo>
                  <a:lnTo>
                    <a:pt x="28" y="212"/>
                  </a:lnTo>
                  <a:lnTo>
                    <a:pt x="31" y="219"/>
                  </a:lnTo>
                  <a:lnTo>
                    <a:pt x="34" y="228"/>
                  </a:lnTo>
                  <a:lnTo>
                    <a:pt x="34" y="228"/>
                  </a:lnTo>
                  <a:lnTo>
                    <a:pt x="35" y="232"/>
                  </a:lnTo>
                  <a:lnTo>
                    <a:pt x="38" y="236"/>
                  </a:lnTo>
                  <a:lnTo>
                    <a:pt x="41" y="240"/>
                  </a:lnTo>
                  <a:lnTo>
                    <a:pt x="45" y="242"/>
                  </a:lnTo>
                  <a:lnTo>
                    <a:pt x="49" y="244"/>
                  </a:lnTo>
                  <a:lnTo>
                    <a:pt x="53" y="245"/>
                  </a:lnTo>
                  <a:lnTo>
                    <a:pt x="57" y="246"/>
                  </a:lnTo>
                  <a:lnTo>
                    <a:pt x="60" y="246"/>
                  </a:lnTo>
                  <a:lnTo>
                    <a:pt x="60" y="246"/>
                  </a:lnTo>
                  <a:lnTo>
                    <a:pt x="67" y="245"/>
                  </a:lnTo>
                  <a:lnTo>
                    <a:pt x="72" y="247"/>
                  </a:lnTo>
                  <a:lnTo>
                    <a:pt x="75" y="251"/>
                  </a:lnTo>
                  <a:lnTo>
                    <a:pt x="78" y="256"/>
                  </a:lnTo>
                  <a:lnTo>
                    <a:pt x="78" y="256"/>
                  </a:lnTo>
                  <a:lnTo>
                    <a:pt x="79" y="260"/>
                  </a:lnTo>
                  <a:lnTo>
                    <a:pt x="78" y="263"/>
                  </a:lnTo>
                  <a:lnTo>
                    <a:pt x="76" y="266"/>
                  </a:lnTo>
                  <a:lnTo>
                    <a:pt x="71" y="272"/>
                  </a:lnTo>
                  <a:lnTo>
                    <a:pt x="71" y="272"/>
                  </a:lnTo>
                  <a:lnTo>
                    <a:pt x="69" y="275"/>
                  </a:lnTo>
                  <a:lnTo>
                    <a:pt x="69" y="278"/>
                  </a:lnTo>
                  <a:lnTo>
                    <a:pt x="70" y="280"/>
                  </a:lnTo>
                  <a:lnTo>
                    <a:pt x="73" y="282"/>
                  </a:lnTo>
                  <a:lnTo>
                    <a:pt x="79" y="285"/>
                  </a:lnTo>
                  <a:lnTo>
                    <a:pt x="81" y="288"/>
                  </a:lnTo>
                  <a:lnTo>
                    <a:pt x="83" y="290"/>
                  </a:lnTo>
                  <a:lnTo>
                    <a:pt x="83" y="290"/>
                  </a:lnTo>
                  <a:lnTo>
                    <a:pt x="85" y="291"/>
                  </a:lnTo>
                  <a:lnTo>
                    <a:pt x="87" y="292"/>
                  </a:lnTo>
                  <a:lnTo>
                    <a:pt x="95" y="294"/>
                  </a:lnTo>
                  <a:lnTo>
                    <a:pt x="104" y="297"/>
                  </a:lnTo>
                  <a:lnTo>
                    <a:pt x="108" y="299"/>
                  </a:lnTo>
                  <a:lnTo>
                    <a:pt x="112" y="302"/>
                  </a:lnTo>
                  <a:lnTo>
                    <a:pt x="112" y="302"/>
                  </a:lnTo>
                  <a:lnTo>
                    <a:pt x="115" y="303"/>
                  </a:lnTo>
                  <a:lnTo>
                    <a:pt x="119" y="304"/>
                  </a:lnTo>
                  <a:lnTo>
                    <a:pt x="123" y="303"/>
                  </a:lnTo>
                  <a:lnTo>
                    <a:pt x="127" y="302"/>
                  </a:lnTo>
                  <a:lnTo>
                    <a:pt x="130" y="299"/>
                  </a:lnTo>
                  <a:lnTo>
                    <a:pt x="133" y="296"/>
                  </a:lnTo>
                  <a:lnTo>
                    <a:pt x="135" y="293"/>
                  </a:lnTo>
                  <a:lnTo>
                    <a:pt x="137" y="290"/>
                  </a:lnTo>
                  <a:lnTo>
                    <a:pt x="137" y="290"/>
                  </a:lnTo>
                  <a:lnTo>
                    <a:pt x="138" y="288"/>
                  </a:lnTo>
                  <a:lnTo>
                    <a:pt x="140" y="287"/>
                  </a:lnTo>
                  <a:lnTo>
                    <a:pt x="142" y="287"/>
                  </a:lnTo>
                  <a:lnTo>
                    <a:pt x="145" y="288"/>
                  </a:lnTo>
                  <a:lnTo>
                    <a:pt x="151" y="291"/>
                  </a:lnTo>
                  <a:lnTo>
                    <a:pt x="156" y="295"/>
                  </a:lnTo>
                  <a:lnTo>
                    <a:pt x="156" y="295"/>
                  </a:lnTo>
                  <a:lnTo>
                    <a:pt x="159" y="298"/>
                  </a:lnTo>
                  <a:lnTo>
                    <a:pt x="160" y="300"/>
                  </a:lnTo>
                  <a:lnTo>
                    <a:pt x="159" y="303"/>
                  </a:lnTo>
                  <a:lnTo>
                    <a:pt x="156" y="308"/>
                  </a:lnTo>
                  <a:lnTo>
                    <a:pt x="156" y="308"/>
                  </a:lnTo>
                  <a:lnTo>
                    <a:pt x="154" y="312"/>
                  </a:lnTo>
                  <a:lnTo>
                    <a:pt x="154" y="316"/>
                  </a:lnTo>
                  <a:lnTo>
                    <a:pt x="155" y="321"/>
                  </a:lnTo>
                  <a:lnTo>
                    <a:pt x="156" y="327"/>
                  </a:lnTo>
                  <a:lnTo>
                    <a:pt x="156" y="327"/>
                  </a:lnTo>
                  <a:lnTo>
                    <a:pt x="155" y="332"/>
                  </a:lnTo>
                  <a:lnTo>
                    <a:pt x="154" y="335"/>
                  </a:lnTo>
                  <a:lnTo>
                    <a:pt x="154" y="335"/>
                  </a:lnTo>
                  <a:lnTo>
                    <a:pt x="156" y="337"/>
                  </a:lnTo>
                  <a:lnTo>
                    <a:pt x="158" y="338"/>
                  </a:lnTo>
                  <a:lnTo>
                    <a:pt x="158" y="338"/>
                  </a:lnTo>
                  <a:lnTo>
                    <a:pt x="162" y="339"/>
                  </a:lnTo>
                  <a:lnTo>
                    <a:pt x="165" y="341"/>
                  </a:lnTo>
                  <a:lnTo>
                    <a:pt x="167" y="344"/>
                  </a:lnTo>
                  <a:lnTo>
                    <a:pt x="169" y="347"/>
                  </a:lnTo>
                  <a:lnTo>
                    <a:pt x="169" y="347"/>
                  </a:lnTo>
                  <a:lnTo>
                    <a:pt x="169" y="353"/>
                  </a:lnTo>
                  <a:lnTo>
                    <a:pt x="170" y="356"/>
                  </a:lnTo>
                  <a:lnTo>
                    <a:pt x="172" y="359"/>
                  </a:lnTo>
                  <a:lnTo>
                    <a:pt x="174" y="361"/>
                  </a:lnTo>
                  <a:lnTo>
                    <a:pt x="177" y="363"/>
                  </a:lnTo>
                  <a:lnTo>
                    <a:pt x="182" y="364"/>
                  </a:lnTo>
                  <a:lnTo>
                    <a:pt x="188" y="363"/>
                  </a:lnTo>
                  <a:lnTo>
                    <a:pt x="188" y="363"/>
                  </a:lnTo>
                  <a:lnTo>
                    <a:pt x="200" y="360"/>
                  </a:lnTo>
                  <a:lnTo>
                    <a:pt x="209" y="359"/>
                  </a:lnTo>
                  <a:lnTo>
                    <a:pt x="214" y="359"/>
                  </a:lnTo>
                  <a:lnTo>
                    <a:pt x="219" y="361"/>
                  </a:lnTo>
                  <a:lnTo>
                    <a:pt x="219" y="361"/>
                  </a:lnTo>
                  <a:lnTo>
                    <a:pt x="224" y="364"/>
                  </a:lnTo>
                  <a:lnTo>
                    <a:pt x="230" y="367"/>
                  </a:lnTo>
                  <a:lnTo>
                    <a:pt x="239" y="369"/>
                  </a:lnTo>
                  <a:lnTo>
                    <a:pt x="247" y="370"/>
                  </a:lnTo>
                  <a:lnTo>
                    <a:pt x="247" y="370"/>
                  </a:lnTo>
                  <a:lnTo>
                    <a:pt x="252" y="370"/>
                  </a:lnTo>
                  <a:lnTo>
                    <a:pt x="256" y="369"/>
                  </a:lnTo>
                  <a:lnTo>
                    <a:pt x="263" y="368"/>
                  </a:lnTo>
                  <a:lnTo>
                    <a:pt x="270" y="366"/>
                  </a:lnTo>
                  <a:lnTo>
                    <a:pt x="273" y="367"/>
                  </a:lnTo>
                  <a:lnTo>
                    <a:pt x="276" y="368"/>
                  </a:lnTo>
                  <a:lnTo>
                    <a:pt x="276" y="368"/>
                  </a:lnTo>
                  <a:lnTo>
                    <a:pt x="283" y="370"/>
                  </a:lnTo>
                  <a:lnTo>
                    <a:pt x="291" y="373"/>
                  </a:lnTo>
                  <a:lnTo>
                    <a:pt x="305" y="373"/>
                  </a:lnTo>
                  <a:lnTo>
                    <a:pt x="305" y="373"/>
                  </a:lnTo>
                  <a:lnTo>
                    <a:pt x="316" y="371"/>
                  </a:lnTo>
                  <a:lnTo>
                    <a:pt x="322" y="373"/>
                  </a:lnTo>
                  <a:lnTo>
                    <a:pt x="324" y="373"/>
                  </a:lnTo>
                  <a:lnTo>
                    <a:pt x="326" y="374"/>
                  </a:lnTo>
                  <a:lnTo>
                    <a:pt x="326" y="374"/>
                  </a:lnTo>
                  <a:lnTo>
                    <a:pt x="329" y="377"/>
                  </a:lnTo>
                  <a:lnTo>
                    <a:pt x="333" y="379"/>
                  </a:lnTo>
                  <a:lnTo>
                    <a:pt x="336" y="380"/>
                  </a:lnTo>
                  <a:lnTo>
                    <a:pt x="339" y="379"/>
                  </a:lnTo>
                  <a:lnTo>
                    <a:pt x="341" y="379"/>
                  </a:lnTo>
                  <a:lnTo>
                    <a:pt x="344" y="377"/>
                  </a:lnTo>
                  <a:lnTo>
                    <a:pt x="344" y="377"/>
                  </a:lnTo>
                  <a:lnTo>
                    <a:pt x="350" y="371"/>
                  </a:lnTo>
                  <a:lnTo>
                    <a:pt x="358" y="366"/>
                  </a:lnTo>
                  <a:lnTo>
                    <a:pt x="366" y="361"/>
                  </a:lnTo>
                  <a:lnTo>
                    <a:pt x="369" y="358"/>
                  </a:lnTo>
                  <a:lnTo>
                    <a:pt x="371" y="355"/>
                  </a:lnTo>
                  <a:lnTo>
                    <a:pt x="371" y="355"/>
                  </a:lnTo>
                  <a:lnTo>
                    <a:pt x="374" y="352"/>
                  </a:lnTo>
                  <a:lnTo>
                    <a:pt x="377" y="349"/>
                  </a:lnTo>
                  <a:lnTo>
                    <a:pt x="386" y="345"/>
                  </a:lnTo>
                  <a:lnTo>
                    <a:pt x="395" y="343"/>
                  </a:lnTo>
                  <a:lnTo>
                    <a:pt x="402" y="342"/>
                  </a:lnTo>
                  <a:lnTo>
                    <a:pt x="402" y="342"/>
                  </a:lnTo>
                  <a:lnTo>
                    <a:pt x="411" y="341"/>
                  </a:lnTo>
                  <a:lnTo>
                    <a:pt x="419" y="338"/>
                  </a:lnTo>
                  <a:lnTo>
                    <a:pt x="427" y="335"/>
                  </a:lnTo>
                  <a:lnTo>
                    <a:pt x="432" y="334"/>
                  </a:lnTo>
                  <a:lnTo>
                    <a:pt x="436" y="334"/>
                  </a:lnTo>
                  <a:lnTo>
                    <a:pt x="436" y="334"/>
                  </a:lnTo>
                  <a:lnTo>
                    <a:pt x="444" y="334"/>
                  </a:lnTo>
                  <a:lnTo>
                    <a:pt x="450" y="336"/>
                  </a:lnTo>
                  <a:lnTo>
                    <a:pt x="458" y="338"/>
                  </a:lnTo>
                  <a:lnTo>
                    <a:pt x="466" y="342"/>
                  </a:lnTo>
                  <a:lnTo>
                    <a:pt x="466" y="342"/>
                  </a:lnTo>
                  <a:lnTo>
                    <a:pt x="471" y="344"/>
                  </a:lnTo>
                  <a:lnTo>
                    <a:pt x="475" y="346"/>
                  </a:lnTo>
                  <a:lnTo>
                    <a:pt x="483" y="347"/>
                  </a:lnTo>
                  <a:lnTo>
                    <a:pt x="489" y="348"/>
                  </a:lnTo>
                  <a:lnTo>
                    <a:pt x="491" y="349"/>
                  </a:lnTo>
                  <a:lnTo>
                    <a:pt x="493" y="351"/>
                  </a:lnTo>
                  <a:lnTo>
                    <a:pt x="493" y="351"/>
                  </a:lnTo>
                  <a:lnTo>
                    <a:pt x="496" y="355"/>
                  </a:lnTo>
                  <a:lnTo>
                    <a:pt x="499" y="359"/>
                  </a:lnTo>
                  <a:lnTo>
                    <a:pt x="503" y="362"/>
                  </a:lnTo>
                  <a:lnTo>
                    <a:pt x="509" y="363"/>
                  </a:lnTo>
                  <a:lnTo>
                    <a:pt x="509" y="363"/>
                  </a:lnTo>
                  <a:lnTo>
                    <a:pt x="525" y="366"/>
                  </a:lnTo>
                  <a:lnTo>
                    <a:pt x="535" y="368"/>
                  </a:lnTo>
                  <a:lnTo>
                    <a:pt x="546" y="369"/>
                  </a:lnTo>
                  <a:lnTo>
                    <a:pt x="546" y="369"/>
                  </a:lnTo>
                  <a:lnTo>
                    <a:pt x="545" y="359"/>
                  </a:lnTo>
                  <a:lnTo>
                    <a:pt x="543" y="348"/>
                  </a:lnTo>
                  <a:lnTo>
                    <a:pt x="541" y="337"/>
                  </a:lnTo>
                  <a:lnTo>
                    <a:pt x="540" y="331"/>
                  </a:lnTo>
                  <a:lnTo>
                    <a:pt x="541" y="326"/>
                  </a:lnTo>
                  <a:lnTo>
                    <a:pt x="541" y="326"/>
                  </a:lnTo>
                  <a:lnTo>
                    <a:pt x="542" y="319"/>
                  </a:lnTo>
                  <a:lnTo>
                    <a:pt x="545" y="314"/>
                  </a:lnTo>
                  <a:lnTo>
                    <a:pt x="547" y="311"/>
                  </a:lnTo>
                  <a:lnTo>
                    <a:pt x="551" y="308"/>
                  </a:lnTo>
                  <a:lnTo>
                    <a:pt x="554" y="306"/>
                  </a:lnTo>
                  <a:lnTo>
                    <a:pt x="557" y="303"/>
                  </a:lnTo>
                  <a:lnTo>
                    <a:pt x="559" y="300"/>
                  </a:lnTo>
                  <a:lnTo>
                    <a:pt x="561" y="295"/>
                  </a:lnTo>
                  <a:lnTo>
                    <a:pt x="561" y="295"/>
                  </a:lnTo>
                  <a:lnTo>
                    <a:pt x="563" y="287"/>
                  </a:lnTo>
                  <a:lnTo>
                    <a:pt x="564" y="284"/>
                  </a:lnTo>
                  <a:lnTo>
                    <a:pt x="566" y="283"/>
                  </a:lnTo>
                  <a:lnTo>
                    <a:pt x="571" y="283"/>
                  </a:lnTo>
                  <a:lnTo>
                    <a:pt x="579" y="282"/>
                  </a:lnTo>
                  <a:lnTo>
                    <a:pt x="579" y="282"/>
                  </a:lnTo>
                  <a:lnTo>
                    <a:pt x="587" y="281"/>
                  </a:lnTo>
                  <a:lnTo>
                    <a:pt x="596" y="279"/>
                  </a:lnTo>
                  <a:lnTo>
                    <a:pt x="599" y="278"/>
                  </a:lnTo>
                  <a:lnTo>
                    <a:pt x="603" y="275"/>
                  </a:lnTo>
                  <a:lnTo>
                    <a:pt x="606" y="271"/>
                  </a:lnTo>
                  <a:lnTo>
                    <a:pt x="609" y="266"/>
                  </a:lnTo>
                  <a:lnTo>
                    <a:pt x="609" y="266"/>
                  </a:lnTo>
                  <a:lnTo>
                    <a:pt x="611" y="260"/>
                  </a:lnTo>
                  <a:lnTo>
                    <a:pt x="612" y="254"/>
                  </a:lnTo>
                  <a:lnTo>
                    <a:pt x="611" y="249"/>
                  </a:lnTo>
                  <a:lnTo>
                    <a:pt x="610" y="243"/>
                  </a:lnTo>
                  <a:lnTo>
                    <a:pt x="610" y="243"/>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4" name="Freeform 50">
              <a:extLst>
                <a:ext uri="{FF2B5EF4-FFF2-40B4-BE49-F238E27FC236}">
                  <a16:creationId xmlns:a16="http://schemas.microsoft.com/office/drawing/2014/main" id="{960CDDF4-54E9-413C-B0D1-A5F52D386174}"/>
                </a:ext>
              </a:extLst>
            </p:cNvPr>
            <p:cNvSpPr>
              <a:spLocks/>
            </p:cNvSpPr>
            <p:nvPr/>
          </p:nvSpPr>
          <p:spPr bwMode="auto">
            <a:xfrm>
              <a:off x="5939131" y="3295300"/>
              <a:ext cx="177267" cy="104652"/>
            </a:xfrm>
            <a:custGeom>
              <a:avLst/>
              <a:gdLst>
                <a:gd name="T0" fmla="*/ 32 w 414"/>
                <a:gd name="T1" fmla="*/ 170 h 227"/>
                <a:gd name="T2" fmla="*/ 56 w 414"/>
                <a:gd name="T3" fmla="*/ 187 h 227"/>
                <a:gd name="T4" fmla="*/ 86 w 414"/>
                <a:gd name="T5" fmla="*/ 204 h 227"/>
                <a:gd name="T6" fmla="*/ 119 w 414"/>
                <a:gd name="T7" fmla="*/ 203 h 227"/>
                <a:gd name="T8" fmla="*/ 146 w 414"/>
                <a:gd name="T9" fmla="*/ 206 h 227"/>
                <a:gd name="T10" fmla="*/ 174 w 414"/>
                <a:gd name="T11" fmla="*/ 220 h 227"/>
                <a:gd name="T12" fmla="*/ 206 w 414"/>
                <a:gd name="T13" fmla="*/ 227 h 227"/>
                <a:gd name="T14" fmla="*/ 225 w 414"/>
                <a:gd name="T15" fmla="*/ 225 h 227"/>
                <a:gd name="T16" fmla="*/ 239 w 414"/>
                <a:gd name="T17" fmla="*/ 216 h 227"/>
                <a:gd name="T18" fmla="*/ 243 w 414"/>
                <a:gd name="T19" fmla="*/ 196 h 227"/>
                <a:gd name="T20" fmla="*/ 251 w 414"/>
                <a:gd name="T21" fmla="*/ 188 h 227"/>
                <a:gd name="T22" fmla="*/ 262 w 414"/>
                <a:gd name="T23" fmla="*/ 187 h 227"/>
                <a:gd name="T24" fmla="*/ 273 w 414"/>
                <a:gd name="T25" fmla="*/ 171 h 227"/>
                <a:gd name="T26" fmla="*/ 291 w 414"/>
                <a:gd name="T27" fmla="*/ 169 h 227"/>
                <a:gd name="T28" fmla="*/ 303 w 414"/>
                <a:gd name="T29" fmla="*/ 166 h 227"/>
                <a:gd name="T30" fmla="*/ 310 w 414"/>
                <a:gd name="T31" fmla="*/ 160 h 227"/>
                <a:gd name="T32" fmla="*/ 327 w 414"/>
                <a:gd name="T33" fmla="*/ 166 h 227"/>
                <a:gd name="T34" fmla="*/ 347 w 414"/>
                <a:gd name="T35" fmla="*/ 173 h 227"/>
                <a:gd name="T36" fmla="*/ 368 w 414"/>
                <a:gd name="T37" fmla="*/ 171 h 227"/>
                <a:gd name="T38" fmla="*/ 357 w 414"/>
                <a:gd name="T39" fmla="*/ 145 h 227"/>
                <a:gd name="T40" fmla="*/ 359 w 414"/>
                <a:gd name="T41" fmla="*/ 110 h 227"/>
                <a:gd name="T42" fmla="*/ 370 w 414"/>
                <a:gd name="T43" fmla="*/ 69 h 227"/>
                <a:gd name="T44" fmla="*/ 390 w 414"/>
                <a:gd name="T45" fmla="*/ 62 h 227"/>
                <a:gd name="T46" fmla="*/ 409 w 414"/>
                <a:gd name="T47" fmla="*/ 52 h 227"/>
                <a:gd name="T48" fmla="*/ 414 w 414"/>
                <a:gd name="T49" fmla="*/ 35 h 227"/>
                <a:gd name="T50" fmla="*/ 377 w 414"/>
                <a:gd name="T51" fmla="*/ 29 h 227"/>
                <a:gd name="T52" fmla="*/ 361 w 414"/>
                <a:gd name="T53" fmla="*/ 17 h 227"/>
                <a:gd name="T54" fmla="*/ 351 w 414"/>
                <a:gd name="T55" fmla="*/ 13 h 227"/>
                <a:gd name="T56" fmla="*/ 334 w 414"/>
                <a:gd name="T57" fmla="*/ 8 h 227"/>
                <a:gd name="T58" fmla="*/ 304 w 414"/>
                <a:gd name="T59" fmla="*/ 0 h 227"/>
                <a:gd name="T60" fmla="*/ 287 w 414"/>
                <a:gd name="T61" fmla="*/ 4 h 227"/>
                <a:gd name="T62" fmla="*/ 263 w 414"/>
                <a:gd name="T63" fmla="*/ 9 h 227"/>
                <a:gd name="T64" fmla="*/ 239 w 414"/>
                <a:gd name="T65" fmla="*/ 21 h 227"/>
                <a:gd name="T66" fmla="*/ 226 w 414"/>
                <a:gd name="T67" fmla="*/ 32 h 227"/>
                <a:gd name="T68" fmla="*/ 209 w 414"/>
                <a:gd name="T69" fmla="*/ 45 h 227"/>
                <a:gd name="T70" fmla="*/ 197 w 414"/>
                <a:gd name="T71" fmla="*/ 43 h 227"/>
                <a:gd name="T72" fmla="*/ 190 w 414"/>
                <a:gd name="T73" fmla="*/ 39 h 227"/>
                <a:gd name="T74" fmla="*/ 159 w 414"/>
                <a:gd name="T75" fmla="*/ 39 h 227"/>
                <a:gd name="T76" fmla="*/ 141 w 414"/>
                <a:gd name="T77" fmla="*/ 33 h 227"/>
                <a:gd name="T78" fmla="*/ 120 w 414"/>
                <a:gd name="T79" fmla="*/ 36 h 227"/>
                <a:gd name="T80" fmla="*/ 98 w 414"/>
                <a:gd name="T81" fmla="*/ 33 h 227"/>
                <a:gd name="T82" fmla="*/ 82 w 414"/>
                <a:gd name="T83" fmla="*/ 25 h 227"/>
                <a:gd name="T84" fmla="*/ 56 w 414"/>
                <a:gd name="T85" fmla="*/ 29 h 227"/>
                <a:gd name="T86" fmla="*/ 40 w 414"/>
                <a:gd name="T87" fmla="*/ 25 h 227"/>
                <a:gd name="T88" fmla="*/ 37 w 414"/>
                <a:gd name="T89" fmla="*/ 13 h 227"/>
                <a:gd name="T90" fmla="*/ 26 w 414"/>
                <a:gd name="T91" fmla="*/ 4 h 227"/>
                <a:gd name="T92" fmla="*/ 22 w 414"/>
                <a:gd name="T93" fmla="*/ 1 h 227"/>
                <a:gd name="T94" fmla="*/ 9 w 414"/>
                <a:gd name="T95" fmla="*/ 8 h 227"/>
                <a:gd name="T96" fmla="*/ 2 w 414"/>
                <a:gd name="T97" fmla="*/ 27 h 227"/>
                <a:gd name="T98" fmla="*/ 6 w 414"/>
                <a:gd name="T99" fmla="*/ 37 h 227"/>
                <a:gd name="T100" fmla="*/ 15 w 414"/>
                <a:gd name="T101" fmla="*/ 45 h 227"/>
                <a:gd name="T102" fmla="*/ 20 w 414"/>
                <a:gd name="T103" fmla="*/ 57 h 227"/>
                <a:gd name="T104" fmla="*/ 39 w 414"/>
                <a:gd name="T105" fmla="*/ 72 h 227"/>
                <a:gd name="T106" fmla="*/ 43 w 414"/>
                <a:gd name="T107" fmla="*/ 81 h 227"/>
                <a:gd name="T108" fmla="*/ 34 w 414"/>
                <a:gd name="T109" fmla="*/ 95 h 227"/>
                <a:gd name="T110" fmla="*/ 24 w 414"/>
                <a:gd name="T111" fmla="*/ 102 h 227"/>
                <a:gd name="T112" fmla="*/ 4 w 414"/>
                <a:gd name="T113" fmla="*/ 104 h 227"/>
                <a:gd name="T114" fmla="*/ 3 w 414"/>
                <a:gd name="T115" fmla="*/ 113 h 227"/>
                <a:gd name="T116" fmla="*/ 7 w 414"/>
                <a:gd name="T117" fmla="*/ 133 h 227"/>
                <a:gd name="T118" fmla="*/ 4 w 414"/>
                <a:gd name="T119" fmla="*/ 140 h 227"/>
                <a:gd name="T120" fmla="*/ 8 w 414"/>
                <a:gd name="T121" fmla="*/ 15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 h="227">
                  <a:moveTo>
                    <a:pt x="11" y="156"/>
                  </a:moveTo>
                  <a:lnTo>
                    <a:pt x="11" y="156"/>
                  </a:lnTo>
                  <a:lnTo>
                    <a:pt x="32" y="170"/>
                  </a:lnTo>
                  <a:lnTo>
                    <a:pt x="32" y="170"/>
                  </a:lnTo>
                  <a:lnTo>
                    <a:pt x="43" y="177"/>
                  </a:lnTo>
                  <a:lnTo>
                    <a:pt x="50" y="182"/>
                  </a:lnTo>
                  <a:lnTo>
                    <a:pt x="56" y="187"/>
                  </a:lnTo>
                  <a:lnTo>
                    <a:pt x="56" y="187"/>
                  </a:lnTo>
                  <a:lnTo>
                    <a:pt x="63" y="193"/>
                  </a:lnTo>
                  <a:lnTo>
                    <a:pt x="74" y="199"/>
                  </a:lnTo>
                  <a:lnTo>
                    <a:pt x="80" y="202"/>
                  </a:lnTo>
                  <a:lnTo>
                    <a:pt x="86" y="204"/>
                  </a:lnTo>
                  <a:lnTo>
                    <a:pt x="92" y="206"/>
                  </a:lnTo>
                  <a:lnTo>
                    <a:pt x="97" y="206"/>
                  </a:lnTo>
                  <a:lnTo>
                    <a:pt x="97" y="206"/>
                  </a:lnTo>
                  <a:lnTo>
                    <a:pt x="119" y="203"/>
                  </a:lnTo>
                  <a:lnTo>
                    <a:pt x="129" y="202"/>
                  </a:lnTo>
                  <a:lnTo>
                    <a:pt x="137" y="203"/>
                  </a:lnTo>
                  <a:lnTo>
                    <a:pt x="137" y="203"/>
                  </a:lnTo>
                  <a:lnTo>
                    <a:pt x="146" y="206"/>
                  </a:lnTo>
                  <a:lnTo>
                    <a:pt x="157" y="210"/>
                  </a:lnTo>
                  <a:lnTo>
                    <a:pt x="167" y="216"/>
                  </a:lnTo>
                  <a:lnTo>
                    <a:pt x="174" y="220"/>
                  </a:lnTo>
                  <a:lnTo>
                    <a:pt x="174" y="220"/>
                  </a:lnTo>
                  <a:lnTo>
                    <a:pt x="177" y="222"/>
                  </a:lnTo>
                  <a:lnTo>
                    <a:pt x="182" y="224"/>
                  </a:lnTo>
                  <a:lnTo>
                    <a:pt x="194" y="226"/>
                  </a:lnTo>
                  <a:lnTo>
                    <a:pt x="206" y="227"/>
                  </a:lnTo>
                  <a:lnTo>
                    <a:pt x="212" y="227"/>
                  </a:lnTo>
                  <a:lnTo>
                    <a:pt x="217" y="227"/>
                  </a:lnTo>
                  <a:lnTo>
                    <a:pt x="217" y="227"/>
                  </a:lnTo>
                  <a:lnTo>
                    <a:pt x="225" y="225"/>
                  </a:lnTo>
                  <a:lnTo>
                    <a:pt x="232" y="222"/>
                  </a:lnTo>
                  <a:lnTo>
                    <a:pt x="235" y="221"/>
                  </a:lnTo>
                  <a:lnTo>
                    <a:pt x="238" y="219"/>
                  </a:lnTo>
                  <a:lnTo>
                    <a:pt x="239" y="216"/>
                  </a:lnTo>
                  <a:lnTo>
                    <a:pt x="240" y="213"/>
                  </a:lnTo>
                  <a:lnTo>
                    <a:pt x="240" y="213"/>
                  </a:lnTo>
                  <a:lnTo>
                    <a:pt x="241" y="204"/>
                  </a:lnTo>
                  <a:lnTo>
                    <a:pt x="243" y="196"/>
                  </a:lnTo>
                  <a:lnTo>
                    <a:pt x="246" y="191"/>
                  </a:lnTo>
                  <a:lnTo>
                    <a:pt x="249" y="189"/>
                  </a:lnTo>
                  <a:lnTo>
                    <a:pt x="251" y="188"/>
                  </a:lnTo>
                  <a:lnTo>
                    <a:pt x="251" y="188"/>
                  </a:lnTo>
                  <a:lnTo>
                    <a:pt x="256" y="188"/>
                  </a:lnTo>
                  <a:lnTo>
                    <a:pt x="259" y="188"/>
                  </a:lnTo>
                  <a:lnTo>
                    <a:pt x="261" y="188"/>
                  </a:lnTo>
                  <a:lnTo>
                    <a:pt x="262" y="187"/>
                  </a:lnTo>
                  <a:lnTo>
                    <a:pt x="266" y="182"/>
                  </a:lnTo>
                  <a:lnTo>
                    <a:pt x="266" y="182"/>
                  </a:lnTo>
                  <a:lnTo>
                    <a:pt x="269" y="176"/>
                  </a:lnTo>
                  <a:lnTo>
                    <a:pt x="273" y="171"/>
                  </a:lnTo>
                  <a:lnTo>
                    <a:pt x="278" y="169"/>
                  </a:lnTo>
                  <a:lnTo>
                    <a:pt x="285" y="168"/>
                  </a:lnTo>
                  <a:lnTo>
                    <a:pt x="285" y="168"/>
                  </a:lnTo>
                  <a:lnTo>
                    <a:pt x="291" y="169"/>
                  </a:lnTo>
                  <a:lnTo>
                    <a:pt x="295" y="169"/>
                  </a:lnTo>
                  <a:lnTo>
                    <a:pt x="299" y="169"/>
                  </a:lnTo>
                  <a:lnTo>
                    <a:pt x="301" y="168"/>
                  </a:lnTo>
                  <a:lnTo>
                    <a:pt x="303" y="166"/>
                  </a:lnTo>
                  <a:lnTo>
                    <a:pt x="303" y="166"/>
                  </a:lnTo>
                  <a:lnTo>
                    <a:pt x="305" y="163"/>
                  </a:lnTo>
                  <a:lnTo>
                    <a:pt x="307" y="162"/>
                  </a:lnTo>
                  <a:lnTo>
                    <a:pt x="310" y="160"/>
                  </a:lnTo>
                  <a:lnTo>
                    <a:pt x="312" y="160"/>
                  </a:lnTo>
                  <a:lnTo>
                    <a:pt x="315" y="160"/>
                  </a:lnTo>
                  <a:lnTo>
                    <a:pt x="319" y="162"/>
                  </a:lnTo>
                  <a:lnTo>
                    <a:pt x="327" y="166"/>
                  </a:lnTo>
                  <a:lnTo>
                    <a:pt x="327" y="166"/>
                  </a:lnTo>
                  <a:lnTo>
                    <a:pt x="335" y="170"/>
                  </a:lnTo>
                  <a:lnTo>
                    <a:pt x="342" y="172"/>
                  </a:lnTo>
                  <a:lnTo>
                    <a:pt x="347" y="173"/>
                  </a:lnTo>
                  <a:lnTo>
                    <a:pt x="353" y="173"/>
                  </a:lnTo>
                  <a:lnTo>
                    <a:pt x="353" y="173"/>
                  </a:lnTo>
                  <a:lnTo>
                    <a:pt x="361" y="172"/>
                  </a:lnTo>
                  <a:lnTo>
                    <a:pt x="368" y="171"/>
                  </a:lnTo>
                  <a:lnTo>
                    <a:pt x="368" y="171"/>
                  </a:lnTo>
                  <a:lnTo>
                    <a:pt x="363" y="157"/>
                  </a:lnTo>
                  <a:lnTo>
                    <a:pt x="357" y="145"/>
                  </a:lnTo>
                  <a:lnTo>
                    <a:pt x="357" y="145"/>
                  </a:lnTo>
                  <a:lnTo>
                    <a:pt x="356" y="138"/>
                  </a:lnTo>
                  <a:lnTo>
                    <a:pt x="356" y="129"/>
                  </a:lnTo>
                  <a:lnTo>
                    <a:pt x="357" y="119"/>
                  </a:lnTo>
                  <a:lnTo>
                    <a:pt x="359" y="110"/>
                  </a:lnTo>
                  <a:lnTo>
                    <a:pt x="365" y="91"/>
                  </a:lnTo>
                  <a:lnTo>
                    <a:pt x="368" y="75"/>
                  </a:lnTo>
                  <a:lnTo>
                    <a:pt x="368" y="75"/>
                  </a:lnTo>
                  <a:lnTo>
                    <a:pt x="370" y="69"/>
                  </a:lnTo>
                  <a:lnTo>
                    <a:pt x="372" y="66"/>
                  </a:lnTo>
                  <a:lnTo>
                    <a:pt x="375" y="64"/>
                  </a:lnTo>
                  <a:lnTo>
                    <a:pt x="379" y="63"/>
                  </a:lnTo>
                  <a:lnTo>
                    <a:pt x="390" y="62"/>
                  </a:lnTo>
                  <a:lnTo>
                    <a:pt x="397" y="60"/>
                  </a:lnTo>
                  <a:lnTo>
                    <a:pt x="404" y="56"/>
                  </a:lnTo>
                  <a:lnTo>
                    <a:pt x="404" y="56"/>
                  </a:lnTo>
                  <a:lnTo>
                    <a:pt x="409" y="52"/>
                  </a:lnTo>
                  <a:lnTo>
                    <a:pt x="412" y="47"/>
                  </a:lnTo>
                  <a:lnTo>
                    <a:pt x="414" y="42"/>
                  </a:lnTo>
                  <a:lnTo>
                    <a:pt x="414" y="35"/>
                  </a:lnTo>
                  <a:lnTo>
                    <a:pt x="414" y="35"/>
                  </a:lnTo>
                  <a:lnTo>
                    <a:pt x="403" y="34"/>
                  </a:lnTo>
                  <a:lnTo>
                    <a:pt x="393" y="32"/>
                  </a:lnTo>
                  <a:lnTo>
                    <a:pt x="377" y="29"/>
                  </a:lnTo>
                  <a:lnTo>
                    <a:pt x="377" y="29"/>
                  </a:lnTo>
                  <a:lnTo>
                    <a:pt x="371" y="28"/>
                  </a:lnTo>
                  <a:lnTo>
                    <a:pt x="367" y="25"/>
                  </a:lnTo>
                  <a:lnTo>
                    <a:pt x="364" y="21"/>
                  </a:lnTo>
                  <a:lnTo>
                    <a:pt x="361" y="17"/>
                  </a:lnTo>
                  <a:lnTo>
                    <a:pt x="361" y="17"/>
                  </a:lnTo>
                  <a:lnTo>
                    <a:pt x="359" y="15"/>
                  </a:lnTo>
                  <a:lnTo>
                    <a:pt x="357" y="14"/>
                  </a:lnTo>
                  <a:lnTo>
                    <a:pt x="351" y="13"/>
                  </a:lnTo>
                  <a:lnTo>
                    <a:pt x="343" y="12"/>
                  </a:lnTo>
                  <a:lnTo>
                    <a:pt x="339" y="10"/>
                  </a:lnTo>
                  <a:lnTo>
                    <a:pt x="334" y="8"/>
                  </a:lnTo>
                  <a:lnTo>
                    <a:pt x="334" y="8"/>
                  </a:lnTo>
                  <a:lnTo>
                    <a:pt x="326" y="4"/>
                  </a:lnTo>
                  <a:lnTo>
                    <a:pt x="318" y="2"/>
                  </a:lnTo>
                  <a:lnTo>
                    <a:pt x="312" y="0"/>
                  </a:lnTo>
                  <a:lnTo>
                    <a:pt x="304" y="0"/>
                  </a:lnTo>
                  <a:lnTo>
                    <a:pt x="304" y="0"/>
                  </a:lnTo>
                  <a:lnTo>
                    <a:pt x="300" y="0"/>
                  </a:lnTo>
                  <a:lnTo>
                    <a:pt x="295" y="1"/>
                  </a:lnTo>
                  <a:lnTo>
                    <a:pt x="287" y="4"/>
                  </a:lnTo>
                  <a:lnTo>
                    <a:pt x="279" y="7"/>
                  </a:lnTo>
                  <a:lnTo>
                    <a:pt x="270" y="8"/>
                  </a:lnTo>
                  <a:lnTo>
                    <a:pt x="270" y="8"/>
                  </a:lnTo>
                  <a:lnTo>
                    <a:pt x="263" y="9"/>
                  </a:lnTo>
                  <a:lnTo>
                    <a:pt x="254" y="11"/>
                  </a:lnTo>
                  <a:lnTo>
                    <a:pt x="245" y="15"/>
                  </a:lnTo>
                  <a:lnTo>
                    <a:pt x="242" y="18"/>
                  </a:lnTo>
                  <a:lnTo>
                    <a:pt x="239" y="21"/>
                  </a:lnTo>
                  <a:lnTo>
                    <a:pt x="239" y="21"/>
                  </a:lnTo>
                  <a:lnTo>
                    <a:pt x="237" y="24"/>
                  </a:lnTo>
                  <a:lnTo>
                    <a:pt x="234" y="27"/>
                  </a:lnTo>
                  <a:lnTo>
                    <a:pt x="226" y="32"/>
                  </a:lnTo>
                  <a:lnTo>
                    <a:pt x="218" y="37"/>
                  </a:lnTo>
                  <a:lnTo>
                    <a:pt x="212" y="43"/>
                  </a:lnTo>
                  <a:lnTo>
                    <a:pt x="212" y="43"/>
                  </a:lnTo>
                  <a:lnTo>
                    <a:pt x="209" y="45"/>
                  </a:lnTo>
                  <a:lnTo>
                    <a:pt x="207" y="45"/>
                  </a:lnTo>
                  <a:lnTo>
                    <a:pt x="204" y="46"/>
                  </a:lnTo>
                  <a:lnTo>
                    <a:pt x="201" y="45"/>
                  </a:lnTo>
                  <a:lnTo>
                    <a:pt x="197" y="43"/>
                  </a:lnTo>
                  <a:lnTo>
                    <a:pt x="194" y="40"/>
                  </a:lnTo>
                  <a:lnTo>
                    <a:pt x="194" y="40"/>
                  </a:lnTo>
                  <a:lnTo>
                    <a:pt x="192" y="39"/>
                  </a:lnTo>
                  <a:lnTo>
                    <a:pt x="190" y="39"/>
                  </a:lnTo>
                  <a:lnTo>
                    <a:pt x="184" y="37"/>
                  </a:lnTo>
                  <a:lnTo>
                    <a:pt x="173" y="39"/>
                  </a:lnTo>
                  <a:lnTo>
                    <a:pt x="173" y="39"/>
                  </a:lnTo>
                  <a:lnTo>
                    <a:pt x="159" y="39"/>
                  </a:lnTo>
                  <a:lnTo>
                    <a:pt x="151" y="36"/>
                  </a:lnTo>
                  <a:lnTo>
                    <a:pt x="144" y="34"/>
                  </a:lnTo>
                  <a:lnTo>
                    <a:pt x="144" y="34"/>
                  </a:lnTo>
                  <a:lnTo>
                    <a:pt x="141" y="33"/>
                  </a:lnTo>
                  <a:lnTo>
                    <a:pt x="138" y="32"/>
                  </a:lnTo>
                  <a:lnTo>
                    <a:pt x="131" y="34"/>
                  </a:lnTo>
                  <a:lnTo>
                    <a:pt x="124" y="35"/>
                  </a:lnTo>
                  <a:lnTo>
                    <a:pt x="120" y="36"/>
                  </a:lnTo>
                  <a:lnTo>
                    <a:pt x="115" y="36"/>
                  </a:lnTo>
                  <a:lnTo>
                    <a:pt x="115" y="36"/>
                  </a:lnTo>
                  <a:lnTo>
                    <a:pt x="107" y="35"/>
                  </a:lnTo>
                  <a:lnTo>
                    <a:pt x="98" y="33"/>
                  </a:lnTo>
                  <a:lnTo>
                    <a:pt x="92" y="30"/>
                  </a:lnTo>
                  <a:lnTo>
                    <a:pt x="87" y="27"/>
                  </a:lnTo>
                  <a:lnTo>
                    <a:pt x="87" y="27"/>
                  </a:lnTo>
                  <a:lnTo>
                    <a:pt x="82" y="25"/>
                  </a:lnTo>
                  <a:lnTo>
                    <a:pt x="77" y="25"/>
                  </a:lnTo>
                  <a:lnTo>
                    <a:pt x="68" y="26"/>
                  </a:lnTo>
                  <a:lnTo>
                    <a:pt x="56" y="29"/>
                  </a:lnTo>
                  <a:lnTo>
                    <a:pt x="56" y="29"/>
                  </a:lnTo>
                  <a:lnTo>
                    <a:pt x="50" y="30"/>
                  </a:lnTo>
                  <a:lnTo>
                    <a:pt x="45" y="29"/>
                  </a:lnTo>
                  <a:lnTo>
                    <a:pt x="42" y="27"/>
                  </a:lnTo>
                  <a:lnTo>
                    <a:pt x="40" y="25"/>
                  </a:lnTo>
                  <a:lnTo>
                    <a:pt x="38" y="22"/>
                  </a:lnTo>
                  <a:lnTo>
                    <a:pt x="37" y="19"/>
                  </a:lnTo>
                  <a:lnTo>
                    <a:pt x="37" y="13"/>
                  </a:lnTo>
                  <a:lnTo>
                    <a:pt x="37" y="13"/>
                  </a:lnTo>
                  <a:lnTo>
                    <a:pt x="35" y="10"/>
                  </a:lnTo>
                  <a:lnTo>
                    <a:pt x="33" y="7"/>
                  </a:lnTo>
                  <a:lnTo>
                    <a:pt x="30" y="5"/>
                  </a:lnTo>
                  <a:lnTo>
                    <a:pt x="26" y="4"/>
                  </a:lnTo>
                  <a:lnTo>
                    <a:pt x="26" y="4"/>
                  </a:lnTo>
                  <a:lnTo>
                    <a:pt x="24" y="3"/>
                  </a:lnTo>
                  <a:lnTo>
                    <a:pt x="22" y="1"/>
                  </a:lnTo>
                  <a:lnTo>
                    <a:pt x="22" y="1"/>
                  </a:lnTo>
                  <a:lnTo>
                    <a:pt x="19" y="3"/>
                  </a:lnTo>
                  <a:lnTo>
                    <a:pt x="14" y="5"/>
                  </a:lnTo>
                  <a:lnTo>
                    <a:pt x="14" y="5"/>
                  </a:lnTo>
                  <a:lnTo>
                    <a:pt x="9" y="8"/>
                  </a:lnTo>
                  <a:lnTo>
                    <a:pt x="7" y="11"/>
                  </a:lnTo>
                  <a:lnTo>
                    <a:pt x="4" y="23"/>
                  </a:lnTo>
                  <a:lnTo>
                    <a:pt x="4" y="23"/>
                  </a:lnTo>
                  <a:lnTo>
                    <a:pt x="2" y="27"/>
                  </a:lnTo>
                  <a:lnTo>
                    <a:pt x="2" y="30"/>
                  </a:lnTo>
                  <a:lnTo>
                    <a:pt x="2" y="33"/>
                  </a:lnTo>
                  <a:lnTo>
                    <a:pt x="3" y="35"/>
                  </a:lnTo>
                  <a:lnTo>
                    <a:pt x="6" y="37"/>
                  </a:lnTo>
                  <a:lnTo>
                    <a:pt x="10" y="40"/>
                  </a:lnTo>
                  <a:lnTo>
                    <a:pt x="10" y="40"/>
                  </a:lnTo>
                  <a:lnTo>
                    <a:pt x="12" y="42"/>
                  </a:lnTo>
                  <a:lnTo>
                    <a:pt x="15" y="45"/>
                  </a:lnTo>
                  <a:lnTo>
                    <a:pt x="17" y="49"/>
                  </a:lnTo>
                  <a:lnTo>
                    <a:pt x="19" y="55"/>
                  </a:lnTo>
                  <a:lnTo>
                    <a:pt x="19" y="55"/>
                  </a:lnTo>
                  <a:lnTo>
                    <a:pt x="20" y="57"/>
                  </a:lnTo>
                  <a:lnTo>
                    <a:pt x="22" y="60"/>
                  </a:lnTo>
                  <a:lnTo>
                    <a:pt x="28" y="64"/>
                  </a:lnTo>
                  <a:lnTo>
                    <a:pt x="36" y="69"/>
                  </a:lnTo>
                  <a:lnTo>
                    <a:pt x="39" y="72"/>
                  </a:lnTo>
                  <a:lnTo>
                    <a:pt x="41" y="76"/>
                  </a:lnTo>
                  <a:lnTo>
                    <a:pt x="41" y="76"/>
                  </a:lnTo>
                  <a:lnTo>
                    <a:pt x="42" y="79"/>
                  </a:lnTo>
                  <a:lnTo>
                    <a:pt x="43" y="81"/>
                  </a:lnTo>
                  <a:lnTo>
                    <a:pt x="42" y="83"/>
                  </a:lnTo>
                  <a:lnTo>
                    <a:pt x="41" y="86"/>
                  </a:lnTo>
                  <a:lnTo>
                    <a:pt x="37" y="90"/>
                  </a:lnTo>
                  <a:lnTo>
                    <a:pt x="34" y="95"/>
                  </a:lnTo>
                  <a:lnTo>
                    <a:pt x="34" y="95"/>
                  </a:lnTo>
                  <a:lnTo>
                    <a:pt x="32" y="97"/>
                  </a:lnTo>
                  <a:lnTo>
                    <a:pt x="29" y="99"/>
                  </a:lnTo>
                  <a:lnTo>
                    <a:pt x="24" y="102"/>
                  </a:lnTo>
                  <a:lnTo>
                    <a:pt x="17" y="103"/>
                  </a:lnTo>
                  <a:lnTo>
                    <a:pt x="10" y="104"/>
                  </a:lnTo>
                  <a:lnTo>
                    <a:pt x="10" y="104"/>
                  </a:lnTo>
                  <a:lnTo>
                    <a:pt x="4" y="104"/>
                  </a:lnTo>
                  <a:lnTo>
                    <a:pt x="1" y="106"/>
                  </a:lnTo>
                  <a:lnTo>
                    <a:pt x="0" y="107"/>
                  </a:lnTo>
                  <a:lnTo>
                    <a:pt x="1" y="109"/>
                  </a:lnTo>
                  <a:lnTo>
                    <a:pt x="3" y="113"/>
                  </a:lnTo>
                  <a:lnTo>
                    <a:pt x="3" y="113"/>
                  </a:lnTo>
                  <a:lnTo>
                    <a:pt x="6" y="117"/>
                  </a:lnTo>
                  <a:lnTo>
                    <a:pt x="7" y="121"/>
                  </a:lnTo>
                  <a:lnTo>
                    <a:pt x="7" y="133"/>
                  </a:lnTo>
                  <a:lnTo>
                    <a:pt x="7" y="133"/>
                  </a:lnTo>
                  <a:lnTo>
                    <a:pt x="7" y="136"/>
                  </a:lnTo>
                  <a:lnTo>
                    <a:pt x="6" y="138"/>
                  </a:lnTo>
                  <a:lnTo>
                    <a:pt x="4" y="140"/>
                  </a:lnTo>
                  <a:lnTo>
                    <a:pt x="2" y="141"/>
                  </a:lnTo>
                  <a:lnTo>
                    <a:pt x="2" y="141"/>
                  </a:lnTo>
                  <a:lnTo>
                    <a:pt x="5" y="149"/>
                  </a:lnTo>
                  <a:lnTo>
                    <a:pt x="8" y="153"/>
                  </a:lnTo>
                  <a:lnTo>
                    <a:pt x="11" y="156"/>
                  </a:lnTo>
                  <a:lnTo>
                    <a:pt x="11" y="156"/>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5" name="Freeform 51">
              <a:extLst>
                <a:ext uri="{FF2B5EF4-FFF2-40B4-BE49-F238E27FC236}">
                  <a16:creationId xmlns:a16="http://schemas.microsoft.com/office/drawing/2014/main" id="{E71628E5-7404-4EC1-B690-7B43A54EF8F5}"/>
                </a:ext>
              </a:extLst>
            </p:cNvPr>
            <p:cNvSpPr>
              <a:spLocks/>
            </p:cNvSpPr>
            <p:nvPr/>
          </p:nvSpPr>
          <p:spPr bwMode="auto">
            <a:xfrm>
              <a:off x="5887501" y="3360708"/>
              <a:ext cx="67122" cy="54196"/>
            </a:xfrm>
            <a:custGeom>
              <a:avLst/>
              <a:gdLst>
                <a:gd name="T0" fmla="*/ 50 w 154"/>
                <a:gd name="T1" fmla="*/ 114 h 117"/>
                <a:gd name="T2" fmla="*/ 73 w 154"/>
                <a:gd name="T3" fmla="*/ 115 h 117"/>
                <a:gd name="T4" fmla="*/ 84 w 154"/>
                <a:gd name="T5" fmla="*/ 112 h 117"/>
                <a:gd name="T6" fmla="*/ 86 w 154"/>
                <a:gd name="T7" fmla="*/ 110 h 117"/>
                <a:gd name="T8" fmla="*/ 90 w 154"/>
                <a:gd name="T9" fmla="*/ 102 h 117"/>
                <a:gd name="T10" fmla="*/ 97 w 154"/>
                <a:gd name="T11" fmla="*/ 98 h 117"/>
                <a:gd name="T12" fmla="*/ 101 w 154"/>
                <a:gd name="T13" fmla="*/ 98 h 117"/>
                <a:gd name="T14" fmla="*/ 138 w 154"/>
                <a:gd name="T15" fmla="*/ 98 h 117"/>
                <a:gd name="T16" fmla="*/ 146 w 154"/>
                <a:gd name="T17" fmla="*/ 95 h 117"/>
                <a:gd name="T18" fmla="*/ 149 w 154"/>
                <a:gd name="T19" fmla="*/ 91 h 117"/>
                <a:gd name="T20" fmla="*/ 153 w 154"/>
                <a:gd name="T21" fmla="*/ 84 h 117"/>
                <a:gd name="T22" fmla="*/ 153 w 154"/>
                <a:gd name="T23" fmla="*/ 78 h 117"/>
                <a:gd name="T24" fmla="*/ 148 w 154"/>
                <a:gd name="T25" fmla="*/ 54 h 117"/>
                <a:gd name="T26" fmla="*/ 149 w 154"/>
                <a:gd name="T27" fmla="*/ 48 h 117"/>
                <a:gd name="T28" fmla="*/ 154 w 154"/>
                <a:gd name="T29" fmla="*/ 31 h 117"/>
                <a:gd name="T30" fmla="*/ 150 w 154"/>
                <a:gd name="T31" fmla="*/ 29 h 117"/>
                <a:gd name="T32" fmla="*/ 129 w 154"/>
                <a:gd name="T33" fmla="*/ 15 h 117"/>
                <a:gd name="T34" fmla="*/ 123 w 154"/>
                <a:gd name="T35" fmla="*/ 8 h 117"/>
                <a:gd name="T36" fmla="*/ 120 w 154"/>
                <a:gd name="T37" fmla="*/ 0 h 117"/>
                <a:gd name="T38" fmla="*/ 106 w 154"/>
                <a:gd name="T39" fmla="*/ 0 h 117"/>
                <a:gd name="T40" fmla="*/ 98 w 154"/>
                <a:gd name="T41" fmla="*/ 0 h 117"/>
                <a:gd name="T42" fmla="*/ 85 w 154"/>
                <a:gd name="T43" fmla="*/ 3 h 117"/>
                <a:gd name="T44" fmla="*/ 80 w 154"/>
                <a:gd name="T45" fmla="*/ 4 h 117"/>
                <a:gd name="T46" fmla="*/ 69 w 154"/>
                <a:gd name="T47" fmla="*/ 5 h 117"/>
                <a:gd name="T48" fmla="*/ 58 w 154"/>
                <a:gd name="T49" fmla="*/ 12 h 117"/>
                <a:gd name="T50" fmla="*/ 51 w 154"/>
                <a:gd name="T51" fmla="*/ 16 h 117"/>
                <a:gd name="T52" fmla="*/ 34 w 154"/>
                <a:gd name="T53" fmla="*/ 19 h 117"/>
                <a:gd name="T54" fmla="*/ 23 w 154"/>
                <a:gd name="T55" fmla="*/ 20 h 117"/>
                <a:gd name="T56" fmla="*/ 14 w 154"/>
                <a:gd name="T57" fmla="*/ 22 h 117"/>
                <a:gd name="T58" fmla="*/ 9 w 154"/>
                <a:gd name="T59" fmla="*/ 29 h 117"/>
                <a:gd name="T60" fmla="*/ 4 w 154"/>
                <a:gd name="T61" fmla="*/ 42 h 117"/>
                <a:gd name="T62" fmla="*/ 3 w 154"/>
                <a:gd name="T63" fmla="*/ 47 h 117"/>
                <a:gd name="T64" fmla="*/ 0 w 154"/>
                <a:gd name="T65" fmla="*/ 55 h 117"/>
                <a:gd name="T66" fmla="*/ 1 w 154"/>
                <a:gd name="T67" fmla="*/ 78 h 117"/>
                <a:gd name="T68" fmla="*/ 2 w 154"/>
                <a:gd name="T69" fmla="*/ 90 h 117"/>
                <a:gd name="T70" fmla="*/ 5 w 154"/>
                <a:gd name="T71" fmla="*/ 99 h 117"/>
                <a:gd name="T72" fmla="*/ 12 w 154"/>
                <a:gd name="T73" fmla="*/ 106 h 117"/>
                <a:gd name="T74" fmla="*/ 29 w 154"/>
                <a:gd name="T75" fmla="*/ 117 h 117"/>
                <a:gd name="T76" fmla="*/ 33 w 154"/>
                <a:gd name="T77" fmla="*/ 115 h 117"/>
                <a:gd name="T78" fmla="*/ 43 w 154"/>
                <a:gd name="T79" fmla="*/ 113 h 117"/>
                <a:gd name="T80" fmla="*/ 50 w 154"/>
                <a:gd name="T81"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17">
                  <a:moveTo>
                    <a:pt x="50" y="114"/>
                  </a:moveTo>
                  <a:lnTo>
                    <a:pt x="50" y="114"/>
                  </a:lnTo>
                  <a:lnTo>
                    <a:pt x="62" y="115"/>
                  </a:lnTo>
                  <a:lnTo>
                    <a:pt x="73" y="115"/>
                  </a:lnTo>
                  <a:lnTo>
                    <a:pt x="82" y="113"/>
                  </a:lnTo>
                  <a:lnTo>
                    <a:pt x="84" y="112"/>
                  </a:lnTo>
                  <a:lnTo>
                    <a:pt x="86" y="110"/>
                  </a:lnTo>
                  <a:lnTo>
                    <a:pt x="86" y="110"/>
                  </a:lnTo>
                  <a:lnTo>
                    <a:pt x="87" y="106"/>
                  </a:lnTo>
                  <a:lnTo>
                    <a:pt x="90" y="102"/>
                  </a:lnTo>
                  <a:lnTo>
                    <a:pt x="94" y="99"/>
                  </a:lnTo>
                  <a:lnTo>
                    <a:pt x="97" y="98"/>
                  </a:lnTo>
                  <a:lnTo>
                    <a:pt x="101" y="98"/>
                  </a:lnTo>
                  <a:lnTo>
                    <a:pt x="101" y="98"/>
                  </a:lnTo>
                  <a:lnTo>
                    <a:pt x="124" y="98"/>
                  </a:lnTo>
                  <a:lnTo>
                    <a:pt x="138" y="98"/>
                  </a:lnTo>
                  <a:lnTo>
                    <a:pt x="143" y="97"/>
                  </a:lnTo>
                  <a:lnTo>
                    <a:pt x="146" y="95"/>
                  </a:lnTo>
                  <a:lnTo>
                    <a:pt x="146" y="95"/>
                  </a:lnTo>
                  <a:lnTo>
                    <a:pt x="149" y="91"/>
                  </a:lnTo>
                  <a:lnTo>
                    <a:pt x="152" y="88"/>
                  </a:lnTo>
                  <a:lnTo>
                    <a:pt x="153" y="84"/>
                  </a:lnTo>
                  <a:lnTo>
                    <a:pt x="153" y="78"/>
                  </a:lnTo>
                  <a:lnTo>
                    <a:pt x="153" y="78"/>
                  </a:lnTo>
                  <a:lnTo>
                    <a:pt x="149" y="61"/>
                  </a:lnTo>
                  <a:lnTo>
                    <a:pt x="148" y="54"/>
                  </a:lnTo>
                  <a:lnTo>
                    <a:pt x="149" y="48"/>
                  </a:lnTo>
                  <a:lnTo>
                    <a:pt x="149" y="48"/>
                  </a:lnTo>
                  <a:lnTo>
                    <a:pt x="154" y="31"/>
                  </a:lnTo>
                  <a:lnTo>
                    <a:pt x="154" y="31"/>
                  </a:lnTo>
                  <a:lnTo>
                    <a:pt x="150" y="29"/>
                  </a:lnTo>
                  <a:lnTo>
                    <a:pt x="150" y="29"/>
                  </a:lnTo>
                  <a:lnTo>
                    <a:pt x="129" y="15"/>
                  </a:lnTo>
                  <a:lnTo>
                    <a:pt x="129" y="15"/>
                  </a:lnTo>
                  <a:lnTo>
                    <a:pt x="126" y="12"/>
                  </a:lnTo>
                  <a:lnTo>
                    <a:pt x="123" y="8"/>
                  </a:lnTo>
                  <a:lnTo>
                    <a:pt x="120" y="0"/>
                  </a:lnTo>
                  <a:lnTo>
                    <a:pt x="120" y="0"/>
                  </a:lnTo>
                  <a:lnTo>
                    <a:pt x="114" y="1"/>
                  </a:lnTo>
                  <a:lnTo>
                    <a:pt x="106" y="0"/>
                  </a:lnTo>
                  <a:lnTo>
                    <a:pt x="106" y="0"/>
                  </a:lnTo>
                  <a:lnTo>
                    <a:pt x="98" y="0"/>
                  </a:lnTo>
                  <a:lnTo>
                    <a:pt x="91" y="1"/>
                  </a:lnTo>
                  <a:lnTo>
                    <a:pt x="85" y="3"/>
                  </a:lnTo>
                  <a:lnTo>
                    <a:pt x="80" y="4"/>
                  </a:lnTo>
                  <a:lnTo>
                    <a:pt x="80" y="4"/>
                  </a:lnTo>
                  <a:lnTo>
                    <a:pt x="74" y="4"/>
                  </a:lnTo>
                  <a:lnTo>
                    <a:pt x="69" y="5"/>
                  </a:lnTo>
                  <a:lnTo>
                    <a:pt x="64" y="8"/>
                  </a:lnTo>
                  <a:lnTo>
                    <a:pt x="58" y="12"/>
                  </a:lnTo>
                  <a:lnTo>
                    <a:pt x="58" y="12"/>
                  </a:lnTo>
                  <a:lnTo>
                    <a:pt x="51" y="16"/>
                  </a:lnTo>
                  <a:lnTo>
                    <a:pt x="42" y="18"/>
                  </a:lnTo>
                  <a:lnTo>
                    <a:pt x="34" y="19"/>
                  </a:lnTo>
                  <a:lnTo>
                    <a:pt x="23" y="20"/>
                  </a:lnTo>
                  <a:lnTo>
                    <a:pt x="23" y="20"/>
                  </a:lnTo>
                  <a:lnTo>
                    <a:pt x="18" y="20"/>
                  </a:lnTo>
                  <a:lnTo>
                    <a:pt x="14" y="22"/>
                  </a:lnTo>
                  <a:lnTo>
                    <a:pt x="11" y="25"/>
                  </a:lnTo>
                  <a:lnTo>
                    <a:pt x="9" y="29"/>
                  </a:lnTo>
                  <a:lnTo>
                    <a:pt x="6" y="38"/>
                  </a:lnTo>
                  <a:lnTo>
                    <a:pt x="4" y="42"/>
                  </a:lnTo>
                  <a:lnTo>
                    <a:pt x="3" y="47"/>
                  </a:lnTo>
                  <a:lnTo>
                    <a:pt x="3" y="47"/>
                  </a:lnTo>
                  <a:lnTo>
                    <a:pt x="1" y="51"/>
                  </a:lnTo>
                  <a:lnTo>
                    <a:pt x="0" y="55"/>
                  </a:lnTo>
                  <a:lnTo>
                    <a:pt x="0" y="66"/>
                  </a:lnTo>
                  <a:lnTo>
                    <a:pt x="1" y="78"/>
                  </a:lnTo>
                  <a:lnTo>
                    <a:pt x="2" y="90"/>
                  </a:lnTo>
                  <a:lnTo>
                    <a:pt x="2" y="90"/>
                  </a:lnTo>
                  <a:lnTo>
                    <a:pt x="2" y="95"/>
                  </a:lnTo>
                  <a:lnTo>
                    <a:pt x="5" y="99"/>
                  </a:lnTo>
                  <a:lnTo>
                    <a:pt x="8" y="103"/>
                  </a:lnTo>
                  <a:lnTo>
                    <a:pt x="12" y="106"/>
                  </a:lnTo>
                  <a:lnTo>
                    <a:pt x="22" y="112"/>
                  </a:lnTo>
                  <a:lnTo>
                    <a:pt x="29" y="117"/>
                  </a:lnTo>
                  <a:lnTo>
                    <a:pt x="29" y="117"/>
                  </a:lnTo>
                  <a:lnTo>
                    <a:pt x="33" y="115"/>
                  </a:lnTo>
                  <a:lnTo>
                    <a:pt x="37" y="114"/>
                  </a:lnTo>
                  <a:lnTo>
                    <a:pt x="43" y="113"/>
                  </a:lnTo>
                  <a:lnTo>
                    <a:pt x="50" y="114"/>
                  </a:lnTo>
                  <a:lnTo>
                    <a:pt x="50" y="11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6" name="Freeform 52">
              <a:extLst>
                <a:ext uri="{FF2B5EF4-FFF2-40B4-BE49-F238E27FC236}">
                  <a16:creationId xmlns:a16="http://schemas.microsoft.com/office/drawing/2014/main" id="{57D65ADB-564E-4204-B5A3-E49414F8858B}"/>
                </a:ext>
              </a:extLst>
            </p:cNvPr>
            <p:cNvSpPr>
              <a:spLocks/>
            </p:cNvSpPr>
            <p:nvPr/>
          </p:nvSpPr>
          <p:spPr bwMode="auto">
            <a:xfrm>
              <a:off x="5477894" y="3063568"/>
              <a:ext cx="22375" cy="26163"/>
            </a:xfrm>
            <a:custGeom>
              <a:avLst/>
              <a:gdLst>
                <a:gd name="T0" fmla="*/ 11 w 48"/>
                <a:gd name="T1" fmla="*/ 4 h 58"/>
                <a:gd name="T2" fmla="*/ 11 w 48"/>
                <a:gd name="T3" fmla="*/ 4 h 58"/>
                <a:gd name="T4" fmla="*/ 5 w 48"/>
                <a:gd name="T5" fmla="*/ 10 h 58"/>
                <a:gd name="T6" fmla="*/ 2 w 48"/>
                <a:gd name="T7" fmla="*/ 18 h 58"/>
                <a:gd name="T8" fmla="*/ 0 w 48"/>
                <a:gd name="T9" fmla="*/ 23 h 58"/>
                <a:gd name="T10" fmla="*/ 1 w 48"/>
                <a:gd name="T11" fmla="*/ 25 h 58"/>
                <a:gd name="T12" fmla="*/ 1 w 48"/>
                <a:gd name="T13" fmla="*/ 27 h 58"/>
                <a:gd name="T14" fmla="*/ 1 w 48"/>
                <a:gd name="T15" fmla="*/ 27 h 58"/>
                <a:gd name="T16" fmla="*/ 7 w 48"/>
                <a:gd name="T17" fmla="*/ 34 h 58"/>
                <a:gd name="T18" fmla="*/ 9 w 48"/>
                <a:gd name="T19" fmla="*/ 38 h 58"/>
                <a:gd name="T20" fmla="*/ 10 w 48"/>
                <a:gd name="T21" fmla="*/ 43 h 58"/>
                <a:gd name="T22" fmla="*/ 10 w 48"/>
                <a:gd name="T23" fmla="*/ 43 h 58"/>
                <a:gd name="T24" fmla="*/ 10 w 48"/>
                <a:gd name="T25" fmla="*/ 56 h 58"/>
                <a:gd name="T26" fmla="*/ 10 w 48"/>
                <a:gd name="T27" fmla="*/ 56 h 58"/>
                <a:gd name="T28" fmla="*/ 19 w 48"/>
                <a:gd name="T29" fmla="*/ 56 h 58"/>
                <a:gd name="T30" fmla="*/ 19 w 48"/>
                <a:gd name="T31" fmla="*/ 56 h 58"/>
                <a:gd name="T32" fmla="*/ 32 w 48"/>
                <a:gd name="T33" fmla="*/ 56 h 58"/>
                <a:gd name="T34" fmla="*/ 39 w 48"/>
                <a:gd name="T35" fmla="*/ 56 h 58"/>
                <a:gd name="T36" fmla="*/ 46 w 48"/>
                <a:gd name="T37" fmla="*/ 58 h 58"/>
                <a:gd name="T38" fmla="*/ 46 w 48"/>
                <a:gd name="T39" fmla="*/ 58 h 58"/>
                <a:gd name="T40" fmla="*/ 48 w 48"/>
                <a:gd name="T41" fmla="*/ 51 h 58"/>
                <a:gd name="T42" fmla="*/ 48 w 48"/>
                <a:gd name="T43" fmla="*/ 47 h 58"/>
                <a:gd name="T44" fmla="*/ 48 w 48"/>
                <a:gd name="T45" fmla="*/ 44 h 58"/>
                <a:gd name="T46" fmla="*/ 48 w 48"/>
                <a:gd name="T47" fmla="*/ 44 h 58"/>
                <a:gd name="T48" fmla="*/ 47 w 48"/>
                <a:gd name="T49" fmla="*/ 38 h 58"/>
                <a:gd name="T50" fmla="*/ 45 w 48"/>
                <a:gd name="T51" fmla="*/ 33 h 58"/>
                <a:gd name="T52" fmla="*/ 42 w 48"/>
                <a:gd name="T53" fmla="*/ 28 h 58"/>
                <a:gd name="T54" fmla="*/ 40 w 48"/>
                <a:gd name="T55" fmla="*/ 26 h 58"/>
                <a:gd name="T56" fmla="*/ 38 w 48"/>
                <a:gd name="T57" fmla="*/ 25 h 58"/>
                <a:gd name="T58" fmla="*/ 38 w 48"/>
                <a:gd name="T59" fmla="*/ 25 h 58"/>
                <a:gd name="T60" fmla="*/ 33 w 48"/>
                <a:gd name="T61" fmla="*/ 23 h 58"/>
                <a:gd name="T62" fmla="*/ 30 w 48"/>
                <a:gd name="T63" fmla="*/ 20 h 58"/>
                <a:gd name="T64" fmla="*/ 27 w 48"/>
                <a:gd name="T65" fmla="*/ 17 h 58"/>
                <a:gd name="T66" fmla="*/ 23 w 48"/>
                <a:gd name="T67" fmla="*/ 10 h 58"/>
                <a:gd name="T68" fmla="*/ 23 w 48"/>
                <a:gd name="T69" fmla="*/ 10 h 58"/>
                <a:gd name="T70" fmla="*/ 22 w 48"/>
                <a:gd name="T71" fmla="*/ 8 h 58"/>
                <a:gd name="T72" fmla="*/ 22 w 48"/>
                <a:gd name="T73" fmla="*/ 5 h 58"/>
                <a:gd name="T74" fmla="*/ 22 w 48"/>
                <a:gd name="T75" fmla="*/ 2 h 58"/>
                <a:gd name="T76" fmla="*/ 23 w 48"/>
                <a:gd name="T77" fmla="*/ 0 h 58"/>
                <a:gd name="T78" fmla="*/ 23 w 48"/>
                <a:gd name="T79" fmla="*/ 0 h 58"/>
                <a:gd name="T80" fmla="*/ 17 w 48"/>
                <a:gd name="T81" fmla="*/ 1 h 58"/>
                <a:gd name="T82" fmla="*/ 14 w 48"/>
                <a:gd name="T83" fmla="*/ 2 h 58"/>
                <a:gd name="T84" fmla="*/ 11 w 48"/>
                <a:gd name="T85" fmla="*/ 4 h 58"/>
                <a:gd name="T86" fmla="*/ 11 w 48"/>
                <a:gd name="T8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58">
                  <a:moveTo>
                    <a:pt x="11" y="4"/>
                  </a:moveTo>
                  <a:lnTo>
                    <a:pt x="11" y="4"/>
                  </a:lnTo>
                  <a:lnTo>
                    <a:pt x="5" y="10"/>
                  </a:lnTo>
                  <a:lnTo>
                    <a:pt x="2" y="18"/>
                  </a:lnTo>
                  <a:lnTo>
                    <a:pt x="0" y="23"/>
                  </a:lnTo>
                  <a:lnTo>
                    <a:pt x="1" y="25"/>
                  </a:lnTo>
                  <a:lnTo>
                    <a:pt x="1" y="27"/>
                  </a:lnTo>
                  <a:lnTo>
                    <a:pt x="1" y="27"/>
                  </a:lnTo>
                  <a:lnTo>
                    <a:pt x="7" y="34"/>
                  </a:lnTo>
                  <a:lnTo>
                    <a:pt x="9" y="38"/>
                  </a:lnTo>
                  <a:lnTo>
                    <a:pt x="10" y="43"/>
                  </a:lnTo>
                  <a:lnTo>
                    <a:pt x="10" y="43"/>
                  </a:lnTo>
                  <a:lnTo>
                    <a:pt x="10" y="56"/>
                  </a:lnTo>
                  <a:lnTo>
                    <a:pt x="10" y="56"/>
                  </a:lnTo>
                  <a:lnTo>
                    <a:pt x="19" y="56"/>
                  </a:lnTo>
                  <a:lnTo>
                    <a:pt x="19" y="56"/>
                  </a:lnTo>
                  <a:lnTo>
                    <a:pt x="32" y="56"/>
                  </a:lnTo>
                  <a:lnTo>
                    <a:pt x="39" y="56"/>
                  </a:lnTo>
                  <a:lnTo>
                    <a:pt x="46" y="58"/>
                  </a:lnTo>
                  <a:lnTo>
                    <a:pt x="46" y="58"/>
                  </a:lnTo>
                  <a:lnTo>
                    <a:pt x="48" y="51"/>
                  </a:lnTo>
                  <a:lnTo>
                    <a:pt x="48" y="47"/>
                  </a:lnTo>
                  <a:lnTo>
                    <a:pt x="48" y="44"/>
                  </a:lnTo>
                  <a:lnTo>
                    <a:pt x="48" y="44"/>
                  </a:lnTo>
                  <a:lnTo>
                    <a:pt x="47" y="38"/>
                  </a:lnTo>
                  <a:lnTo>
                    <a:pt x="45" y="33"/>
                  </a:lnTo>
                  <a:lnTo>
                    <a:pt x="42" y="28"/>
                  </a:lnTo>
                  <a:lnTo>
                    <a:pt x="40" y="26"/>
                  </a:lnTo>
                  <a:lnTo>
                    <a:pt x="38" y="25"/>
                  </a:lnTo>
                  <a:lnTo>
                    <a:pt x="38" y="25"/>
                  </a:lnTo>
                  <a:lnTo>
                    <a:pt x="33" y="23"/>
                  </a:lnTo>
                  <a:lnTo>
                    <a:pt x="30" y="20"/>
                  </a:lnTo>
                  <a:lnTo>
                    <a:pt x="27" y="17"/>
                  </a:lnTo>
                  <a:lnTo>
                    <a:pt x="23" y="10"/>
                  </a:lnTo>
                  <a:lnTo>
                    <a:pt x="23" y="10"/>
                  </a:lnTo>
                  <a:lnTo>
                    <a:pt x="22" y="8"/>
                  </a:lnTo>
                  <a:lnTo>
                    <a:pt x="22" y="5"/>
                  </a:lnTo>
                  <a:lnTo>
                    <a:pt x="22" y="2"/>
                  </a:lnTo>
                  <a:lnTo>
                    <a:pt x="23" y="0"/>
                  </a:lnTo>
                  <a:lnTo>
                    <a:pt x="23" y="0"/>
                  </a:lnTo>
                  <a:lnTo>
                    <a:pt x="17" y="1"/>
                  </a:lnTo>
                  <a:lnTo>
                    <a:pt x="14" y="2"/>
                  </a:lnTo>
                  <a:lnTo>
                    <a:pt x="11" y="4"/>
                  </a:lnTo>
                  <a:lnTo>
                    <a:pt x="11"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7" name="Freeform 53">
              <a:extLst>
                <a:ext uri="{FF2B5EF4-FFF2-40B4-BE49-F238E27FC236}">
                  <a16:creationId xmlns:a16="http://schemas.microsoft.com/office/drawing/2014/main" id="{D449E96D-7672-4B28-AFE8-8220C6B0A8CB}"/>
                </a:ext>
              </a:extLst>
            </p:cNvPr>
            <p:cNvSpPr>
              <a:spLocks/>
            </p:cNvSpPr>
            <p:nvPr/>
          </p:nvSpPr>
          <p:spPr bwMode="auto">
            <a:xfrm>
              <a:off x="5386678" y="3009373"/>
              <a:ext cx="110147" cy="80360"/>
            </a:xfrm>
            <a:custGeom>
              <a:avLst/>
              <a:gdLst>
                <a:gd name="T0" fmla="*/ 193 w 253"/>
                <a:gd name="T1" fmla="*/ 24 h 171"/>
                <a:gd name="T2" fmla="*/ 184 w 253"/>
                <a:gd name="T3" fmla="*/ 18 h 171"/>
                <a:gd name="T4" fmla="*/ 173 w 253"/>
                <a:gd name="T5" fmla="*/ 4 h 171"/>
                <a:gd name="T6" fmla="*/ 164 w 253"/>
                <a:gd name="T7" fmla="*/ 0 h 171"/>
                <a:gd name="T8" fmla="*/ 147 w 253"/>
                <a:gd name="T9" fmla="*/ 3 h 171"/>
                <a:gd name="T10" fmla="*/ 137 w 253"/>
                <a:gd name="T11" fmla="*/ 4 h 171"/>
                <a:gd name="T12" fmla="*/ 126 w 253"/>
                <a:gd name="T13" fmla="*/ 10 h 171"/>
                <a:gd name="T14" fmla="*/ 115 w 253"/>
                <a:gd name="T15" fmla="*/ 20 h 171"/>
                <a:gd name="T16" fmla="*/ 99 w 253"/>
                <a:gd name="T17" fmla="*/ 24 h 171"/>
                <a:gd name="T18" fmla="*/ 89 w 253"/>
                <a:gd name="T19" fmla="*/ 21 h 171"/>
                <a:gd name="T20" fmla="*/ 73 w 253"/>
                <a:gd name="T21" fmla="*/ 20 h 171"/>
                <a:gd name="T22" fmla="*/ 62 w 253"/>
                <a:gd name="T23" fmla="*/ 18 h 171"/>
                <a:gd name="T24" fmla="*/ 57 w 253"/>
                <a:gd name="T25" fmla="*/ 11 h 171"/>
                <a:gd name="T26" fmla="*/ 30 w 253"/>
                <a:gd name="T27" fmla="*/ 22 h 171"/>
                <a:gd name="T28" fmla="*/ 0 w 253"/>
                <a:gd name="T29" fmla="*/ 29 h 171"/>
                <a:gd name="T30" fmla="*/ 10 w 253"/>
                <a:gd name="T31" fmla="*/ 46 h 171"/>
                <a:gd name="T32" fmla="*/ 15 w 253"/>
                <a:gd name="T33" fmla="*/ 56 h 171"/>
                <a:gd name="T34" fmla="*/ 28 w 253"/>
                <a:gd name="T35" fmla="*/ 62 h 171"/>
                <a:gd name="T36" fmla="*/ 43 w 253"/>
                <a:gd name="T37" fmla="*/ 64 h 171"/>
                <a:gd name="T38" fmla="*/ 50 w 253"/>
                <a:gd name="T39" fmla="*/ 67 h 171"/>
                <a:gd name="T40" fmla="*/ 53 w 253"/>
                <a:gd name="T41" fmla="*/ 75 h 171"/>
                <a:gd name="T42" fmla="*/ 56 w 253"/>
                <a:gd name="T43" fmla="*/ 83 h 171"/>
                <a:gd name="T44" fmla="*/ 62 w 253"/>
                <a:gd name="T45" fmla="*/ 85 h 171"/>
                <a:gd name="T46" fmla="*/ 80 w 253"/>
                <a:gd name="T47" fmla="*/ 93 h 171"/>
                <a:gd name="T48" fmla="*/ 101 w 253"/>
                <a:gd name="T49" fmla="*/ 101 h 171"/>
                <a:gd name="T50" fmla="*/ 109 w 253"/>
                <a:gd name="T51" fmla="*/ 109 h 171"/>
                <a:gd name="T52" fmla="*/ 111 w 253"/>
                <a:gd name="T53" fmla="*/ 123 h 171"/>
                <a:gd name="T54" fmla="*/ 116 w 253"/>
                <a:gd name="T55" fmla="*/ 133 h 171"/>
                <a:gd name="T56" fmla="*/ 123 w 253"/>
                <a:gd name="T57" fmla="*/ 134 h 171"/>
                <a:gd name="T58" fmla="*/ 137 w 253"/>
                <a:gd name="T59" fmla="*/ 129 h 171"/>
                <a:gd name="T60" fmla="*/ 143 w 253"/>
                <a:gd name="T61" fmla="*/ 127 h 171"/>
                <a:gd name="T62" fmla="*/ 153 w 253"/>
                <a:gd name="T63" fmla="*/ 122 h 171"/>
                <a:gd name="T64" fmla="*/ 157 w 253"/>
                <a:gd name="T65" fmla="*/ 129 h 171"/>
                <a:gd name="T66" fmla="*/ 172 w 253"/>
                <a:gd name="T67" fmla="*/ 152 h 171"/>
                <a:gd name="T68" fmla="*/ 189 w 253"/>
                <a:gd name="T69" fmla="*/ 159 h 171"/>
                <a:gd name="T70" fmla="*/ 193 w 253"/>
                <a:gd name="T71" fmla="*/ 166 h 171"/>
                <a:gd name="T72" fmla="*/ 204 w 253"/>
                <a:gd name="T73" fmla="*/ 170 h 171"/>
                <a:gd name="T74" fmla="*/ 223 w 253"/>
                <a:gd name="T75" fmla="*/ 171 h 171"/>
                <a:gd name="T76" fmla="*/ 222 w 253"/>
                <a:gd name="T77" fmla="*/ 153 h 171"/>
                <a:gd name="T78" fmla="*/ 214 w 253"/>
                <a:gd name="T79" fmla="*/ 142 h 171"/>
                <a:gd name="T80" fmla="*/ 215 w 253"/>
                <a:gd name="T81" fmla="*/ 133 h 171"/>
                <a:gd name="T82" fmla="*/ 224 w 253"/>
                <a:gd name="T83" fmla="*/ 119 h 171"/>
                <a:gd name="T84" fmla="*/ 236 w 253"/>
                <a:gd name="T85" fmla="*/ 115 h 171"/>
                <a:gd name="T86" fmla="*/ 240 w 253"/>
                <a:gd name="T87" fmla="*/ 109 h 171"/>
                <a:gd name="T88" fmla="*/ 245 w 253"/>
                <a:gd name="T89" fmla="*/ 106 h 171"/>
                <a:gd name="T90" fmla="*/ 253 w 253"/>
                <a:gd name="T91" fmla="*/ 99 h 171"/>
                <a:gd name="T92" fmla="*/ 250 w 253"/>
                <a:gd name="T93" fmla="*/ 87 h 171"/>
                <a:gd name="T94" fmla="*/ 241 w 253"/>
                <a:gd name="T95" fmla="*/ 73 h 171"/>
                <a:gd name="T96" fmla="*/ 237 w 253"/>
                <a:gd name="T97" fmla="*/ 57 h 171"/>
                <a:gd name="T98" fmla="*/ 235 w 253"/>
                <a:gd name="T99" fmla="*/ 37 h 171"/>
                <a:gd name="T100" fmla="*/ 228 w 253"/>
                <a:gd name="T101" fmla="*/ 33 h 171"/>
                <a:gd name="T102" fmla="*/ 218 w 253"/>
                <a:gd name="T103" fmla="*/ 26 h 171"/>
                <a:gd name="T104" fmla="*/ 198 w 253"/>
                <a:gd name="T10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71">
                  <a:moveTo>
                    <a:pt x="198" y="24"/>
                  </a:moveTo>
                  <a:lnTo>
                    <a:pt x="198" y="24"/>
                  </a:lnTo>
                  <a:lnTo>
                    <a:pt x="193" y="24"/>
                  </a:lnTo>
                  <a:lnTo>
                    <a:pt x="189" y="23"/>
                  </a:lnTo>
                  <a:lnTo>
                    <a:pt x="186" y="20"/>
                  </a:lnTo>
                  <a:lnTo>
                    <a:pt x="184" y="18"/>
                  </a:lnTo>
                  <a:lnTo>
                    <a:pt x="178" y="11"/>
                  </a:lnTo>
                  <a:lnTo>
                    <a:pt x="173" y="4"/>
                  </a:lnTo>
                  <a:lnTo>
                    <a:pt x="173" y="4"/>
                  </a:lnTo>
                  <a:lnTo>
                    <a:pt x="171" y="2"/>
                  </a:lnTo>
                  <a:lnTo>
                    <a:pt x="168" y="0"/>
                  </a:lnTo>
                  <a:lnTo>
                    <a:pt x="164" y="0"/>
                  </a:lnTo>
                  <a:lnTo>
                    <a:pt x="160" y="1"/>
                  </a:lnTo>
                  <a:lnTo>
                    <a:pt x="152" y="2"/>
                  </a:lnTo>
                  <a:lnTo>
                    <a:pt x="147" y="3"/>
                  </a:lnTo>
                  <a:lnTo>
                    <a:pt x="142" y="4"/>
                  </a:lnTo>
                  <a:lnTo>
                    <a:pt x="142" y="4"/>
                  </a:lnTo>
                  <a:lnTo>
                    <a:pt x="137" y="4"/>
                  </a:lnTo>
                  <a:lnTo>
                    <a:pt x="133" y="6"/>
                  </a:lnTo>
                  <a:lnTo>
                    <a:pt x="129" y="8"/>
                  </a:lnTo>
                  <a:lnTo>
                    <a:pt x="126" y="10"/>
                  </a:lnTo>
                  <a:lnTo>
                    <a:pt x="120" y="15"/>
                  </a:lnTo>
                  <a:lnTo>
                    <a:pt x="115" y="20"/>
                  </a:lnTo>
                  <a:lnTo>
                    <a:pt x="115" y="20"/>
                  </a:lnTo>
                  <a:lnTo>
                    <a:pt x="110" y="22"/>
                  </a:lnTo>
                  <a:lnTo>
                    <a:pt x="105" y="24"/>
                  </a:lnTo>
                  <a:lnTo>
                    <a:pt x="99" y="24"/>
                  </a:lnTo>
                  <a:lnTo>
                    <a:pt x="92" y="22"/>
                  </a:lnTo>
                  <a:lnTo>
                    <a:pt x="92" y="22"/>
                  </a:lnTo>
                  <a:lnTo>
                    <a:pt x="89" y="21"/>
                  </a:lnTo>
                  <a:lnTo>
                    <a:pt x="86" y="20"/>
                  </a:lnTo>
                  <a:lnTo>
                    <a:pt x="80" y="20"/>
                  </a:lnTo>
                  <a:lnTo>
                    <a:pt x="73" y="20"/>
                  </a:lnTo>
                  <a:lnTo>
                    <a:pt x="66" y="20"/>
                  </a:lnTo>
                  <a:lnTo>
                    <a:pt x="66" y="20"/>
                  </a:lnTo>
                  <a:lnTo>
                    <a:pt x="62" y="18"/>
                  </a:lnTo>
                  <a:lnTo>
                    <a:pt x="60" y="16"/>
                  </a:lnTo>
                  <a:lnTo>
                    <a:pt x="58" y="14"/>
                  </a:lnTo>
                  <a:lnTo>
                    <a:pt x="57" y="11"/>
                  </a:lnTo>
                  <a:lnTo>
                    <a:pt x="57" y="11"/>
                  </a:lnTo>
                  <a:lnTo>
                    <a:pt x="44" y="17"/>
                  </a:lnTo>
                  <a:lnTo>
                    <a:pt x="30" y="22"/>
                  </a:lnTo>
                  <a:lnTo>
                    <a:pt x="16" y="26"/>
                  </a:lnTo>
                  <a:lnTo>
                    <a:pt x="0" y="29"/>
                  </a:lnTo>
                  <a:lnTo>
                    <a:pt x="0" y="29"/>
                  </a:lnTo>
                  <a:lnTo>
                    <a:pt x="5" y="37"/>
                  </a:lnTo>
                  <a:lnTo>
                    <a:pt x="7" y="41"/>
                  </a:lnTo>
                  <a:lnTo>
                    <a:pt x="10" y="46"/>
                  </a:lnTo>
                  <a:lnTo>
                    <a:pt x="10" y="46"/>
                  </a:lnTo>
                  <a:lnTo>
                    <a:pt x="12" y="52"/>
                  </a:lnTo>
                  <a:lnTo>
                    <a:pt x="15" y="56"/>
                  </a:lnTo>
                  <a:lnTo>
                    <a:pt x="20" y="60"/>
                  </a:lnTo>
                  <a:lnTo>
                    <a:pt x="24" y="61"/>
                  </a:lnTo>
                  <a:lnTo>
                    <a:pt x="28" y="62"/>
                  </a:lnTo>
                  <a:lnTo>
                    <a:pt x="28" y="62"/>
                  </a:lnTo>
                  <a:lnTo>
                    <a:pt x="36" y="63"/>
                  </a:lnTo>
                  <a:lnTo>
                    <a:pt x="43" y="64"/>
                  </a:lnTo>
                  <a:lnTo>
                    <a:pt x="46" y="64"/>
                  </a:lnTo>
                  <a:lnTo>
                    <a:pt x="48" y="66"/>
                  </a:lnTo>
                  <a:lnTo>
                    <a:pt x="50" y="67"/>
                  </a:lnTo>
                  <a:lnTo>
                    <a:pt x="52" y="70"/>
                  </a:lnTo>
                  <a:lnTo>
                    <a:pt x="52" y="70"/>
                  </a:lnTo>
                  <a:lnTo>
                    <a:pt x="53" y="75"/>
                  </a:lnTo>
                  <a:lnTo>
                    <a:pt x="54" y="80"/>
                  </a:lnTo>
                  <a:lnTo>
                    <a:pt x="55" y="81"/>
                  </a:lnTo>
                  <a:lnTo>
                    <a:pt x="56" y="83"/>
                  </a:lnTo>
                  <a:lnTo>
                    <a:pt x="58" y="84"/>
                  </a:lnTo>
                  <a:lnTo>
                    <a:pt x="62" y="85"/>
                  </a:lnTo>
                  <a:lnTo>
                    <a:pt x="62" y="85"/>
                  </a:lnTo>
                  <a:lnTo>
                    <a:pt x="69" y="87"/>
                  </a:lnTo>
                  <a:lnTo>
                    <a:pt x="75" y="90"/>
                  </a:lnTo>
                  <a:lnTo>
                    <a:pt x="80" y="93"/>
                  </a:lnTo>
                  <a:lnTo>
                    <a:pt x="86" y="96"/>
                  </a:lnTo>
                  <a:lnTo>
                    <a:pt x="86" y="96"/>
                  </a:lnTo>
                  <a:lnTo>
                    <a:pt x="101" y="101"/>
                  </a:lnTo>
                  <a:lnTo>
                    <a:pt x="107" y="105"/>
                  </a:lnTo>
                  <a:lnTo>
                    <a:pt x="109" y="107"/>
                  </a:lnTo>
                  <a:lnTo>
                    <a:pt x="109" y="109"/>
                  </a:lnTo>
                  <a:lnTo>
                    <a:pt x="109" y="109"/>
                  </a:lnTo>
                  <a:lnTo>
                    <a:pt x="110" y="115"/>
                  </a:lnTo>
                  <a:lnTo>
                    <a:pt x="111" y="123"/>
                  </a:lnTo>
                  <a:lnTo>
                    <a:pt x="112" y="127"/>
                  </a:lnTo>
                  <a:lnTo>
                    <a:pt x="114" y="131"/>
                  </a:lnTo>
                  <a:lnTo>
                    <a:pt x="116" y="133"/>
                  </a:lnTo>
                  <a:lnTo>
                    <a:pt x="119" y="134"/>
                  </a:lnTo>
                  <a:lnTo>
                    <a:pt x="119" y="134"/>
                  </a:lnTo>
                  <a:lnTo>
                    <a:pt x="123" y="134"/>
                  </a:lnTo>
                  <a:lnTo>
                    <a:pt x="127" y="133"/>
                  </a:lnTo>
                  <a:lnTo>
                    <a:pt x="130" y="131"/>
                  </a:lnTo>
                  <a:lnTo>
                    <a:pt x="137" y="129"/>
                  </a:lnTo>
                  <a:lnTo>
                    <a:pt x="137" y="129"/>
                  </a:lnTo>
                  <a:lnTo>
                    <a:pt x="140" y="129"/>
                  </a:lnTo>
                  <a:lnTo>
                    <a:pt x="143" y="127"/>
                  </a:lnTo>
                  <a:lnTo>
                    <a:pt x="149" y="123"/>
                  </a:lnTo>
                  <a:lnTo>
                    <a:pt x="151" y="122"/>
                  </a:lnTo>
                  <a:lnTo>
                    <a:pt x="153" y="122"/>
                  </a:lnTo>
                  <a:lnTo>
                    <a:pt x="155" y="124"/>
                  </a:lnTo>
                  <a:lnTo>
                    <a:pt x="157" y="129"/>
                  </a:lnTo>
                  <a:lnTo>
                    <a:pt x="157" y="129"/>
                  </a:lnTo>
                  <a:lnTo>
                    <a:pt x="164" y="145"/>
                  </a:lnTo>
                  <a:lnTo>
                    <a:pt x="167" y="149"/>
                  </a:lnTo>
                  <a:lnTo>
                    <a:pt x="172" y="152"/>
                  </a:lnTo>
                  <a:lnTo>
                    <a:pt x="172" y="152"/>
                  </a:lnTo>
                  <a:lnTo>
                    <a:pt x="185" y="156"/>
                  </a:lnTo>
                  <a:lnTo>
                    <a:pt x="189" y="159"/>
                  </a:lnTo>
                  <a:lnTo>
                    <a:pt x="192" y="162"/>
                  </a:lnTo>
                  <a:lnTo>
                    <a:pt x="192" y="162"/>
                  </a:lnTo>
                  <a:lnTo>
                    <a:pt x="193" y="166"/>
                  </a:lnTo>
                  <a:lnTo>
                    <a:pt x="196" y="168"/>
                  </a:lnTo>
                  <a:lnTo>
                    <a:pt x="199" y="169"/>
                  </a:lnTo>
                  <a:lnTo>
                    <a:pt x="204" y="170"/>
                  </a:lnTo>
                  <a:lnTo>
                    <a:pt x="204" y="170"/>
                  </a:lnTo>
                  <a:lnTo>
                    <a:pt x="223" y="171"/>
                  </a:lnTo>
                  <a:lnTo>
                    <a:pt x="223" y="171"/>
                  </a:lnTo>
                  <a:lnTo>
                    <a:pt x="223" y="158"/>
                  </a:lnTo>
                  <a:lnTo>
                    <a:pt x="223" y="158"/>
                  </a:lnTo>
                  <a:lnTo>
                    <a:pt x="222" y="153"/>
                  </a:lnTo>
                  <a:lnTo>
                    <a:pt x="220" y="149"/>
                  </a:lnTo>
                  <a:lnTo>
                    <a:pt x="214" y="142"/>
                  </a:lnTo>
                  <a:lnTo>
                    <a:pt x="214" y="142"/>
                  </a:lnTo>
                  <a:lnTo>
                    <a:pt x="214" y="140"/>
                  </a:lnTo>
                  <a:lnTo>
                    <a:pt x="213" y="138"/>
                  </a:lnTo>
                  <a:lnTo>
                    <a:pt x="215" y="133"/>
                  </a:lnTo>
                  <a:lnTo>
                    <a:pt x="218" y="125"/>
                  </a:lnTo>
                  <a:lnTo>
                    <a:pt x="224" y="119"/>
                  </a:lnTo>
                  <a:lnTo>
                    <a:pt x="224" y="119"/>
                  </a:lnTo>
                  <a:lnTo>
                    <a:pt x="227" y="117"/>
                  </a:lnTo>
                  <a:lnTo>
                    <a:pt x="230" y="116"/>
                  </a:lnTo>
                  <a:lnTo>
                    <a:pt x="236" y="115"/>
                  </a:lnTo>
                  <a:lnTo>
                    <a:pt x="236" y="115"/>
                  </a:lnTo>
                  <a:lnTo>
                    <a:pt x="238" y="112"/>
                  </a:lnTo>
                  <a:lnTo>
                    <a:pt x="240" y="109"/>
                  </a:lnTo>
                  <a:lnTo>
                    <a:pt x="243" y="107"/>
                  </a:lnTo>
                  <a:lnTo>
                    <a:pt x="245" y="106"/>
                  </a:lnTo>
                  <a:lnTo>
                    <a:pt x="245" y="106"/>
                  </a:lnTo>
                  <a:lnTo>
                    <a:pt x="248" y="105"/>
                  </a:lnTo>
                  <a:lnTo>
                    <a:pt x="251" y="102"/>
                  </a:lnTo>
                  <a:lnTo>
                    <a:pt x="253" y="99"/>
                  </a:lnTo>
                  <a:lnTo>
                    <a:pt x="253" y="95"/>
                  </a:lnTo>
                  <a:lnTo>
                    <a:pt x="253" y="95"/>
                  </a:lnTo>
                  <a:lnTo>
                    <a:pt x="250" y="87"/>
                  </a:lnTo>
                  <a:lnTo>
                    <a:pt x="244" y="78"/>
                  </a:lnTo>
                  <a:lnTo>
                    <a:pt x="244" y="78"/>
                  </a:lnTo>
                  <a:lnTo>
                    <a:pt x="241" y="73"/>
                  </a:lnTo>
                  <a:lnTo>
                    <a:pt x="239" y="68"/>
                  </a:lnTo>
                  <a:lnTo>
                    <a:pt x="237" y="63"/>
                  </a:lnTo>
                  <a:lnTo>
                    <a:pt x="237" y="57"/>
                  </a:lnTo>
                  <a:lnTo>
                    <a:pt x="237" y="57"/>
                  </a:lnTo>
                  <a:lnTo>
                    <a:pt x="236" y="47"/>
                  </a:lnTo>
                  <a:lnTo>
                    <a:pt x="235" y="37"/>
                  </a:lnTo>
                  <a:lnTo>
                    <a:pt x="235" y="37"/>
                  </a:lnTo>
                  <a:lnTo>
                    <a:pt x="231" y="35"/>
                  </a:lnTo>
                  <a:lnTo>
                    <a:pt x="228" y="33"/>
                  </a:lnTo>
                  <a:lnTo>
                    <a:pt x="222" y="28"/>
                  </a:lnTo>
                  <a:lnTo>
                    <a:pt x="222" y="28"/>
                  </a:lnTo>
                  <a:lnTo>
                    <a:pt x="218" y="26"/>
                  </a:lnTo>
                  <a:lnTo>
                    <a:pt x="213" y="25"/>
                  </a:lnTo>
                  <a:lnTo>
                    <a:pt x="198" y="24"/>
                  </a:lnTo>
                  <a:lnTo>
                    <a:pt x="198" y="24"/>
                  </a:lnTo>
                  <a:close/>
                </a:path>
              </a:pathLst>
            </a:custGeom>
            <a:solidFill>
              <a:schemeClr val="accent1"/>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8" name="Freeform 54">
              <a:extLst>
                <a:ext uri="{FF2B5EF4-FFF2-40B4-BE49-F238E27FC236}">
                  <a16:creationId xmlns:a16="http://schemas.microsoft.com/office/drawing/2014/main" id="{AEDC0264-7883-46CF-A129-309AB098DA8F}"/>
                </a:ext>
              </a:extLst>
            </p:cNvPr>
            <p:cNvSpPr>
              <a:spLocks/>
            </p:cNvSpPr>
            <p:nvPr/>
          </p:nvSpPr>
          <p:spPr bwMode="auto">
            <a:xfrm>
              <a:off x="5412494" y="2930882"/>
              <a:ext cx="110147" cy="97176"/>
            </a:xfrm>
            <a:custGeom>
              <a:avLst/>
              <a:gdLst>
                <a:gd name="T0" fmla="*/ 238 w 256"/>
                <a:gd name="T1" fmla="*/ 68 h 208"/>
                <a:gd name="T2" fmla="*/ 243 w 256"/>
                <a:gd name="T3" fmla="*/ 59 h 208"/>
                <a:gd name="T4" fmla="*/ 248 w 256"/>
                <a:gd name="T5" fmla="*/ 49 h 208"/>
                <a:gd name="T6" fmla="*/ 256 w 256"/>
                <a:gd name="T7" fmla="*/ 34 h 208"/>
                <a:gd name="T8" fmla="*/ 251 w 256"/>
                <a:gd name="T9" fmla="*/ 19 h 208"/>
                <a:gd name="T10" fmla="*/ 248 w 256"/>
                <a:gd name="T11" fmla="*/ 10 h 208"/>
                <a:gd name="T12" fmla="*/ 241 w 256"/>
                <a:gd name="T13" fmla="*/ 0 h 208"/>
                <a:gd name="T14" fmla="*/ 224 w 256"/>
                <a:gd name="T15" fmla="*/ 1 h 208"/>
                <a:gd name="T16" fmla="*/ 202 w 256"/>
                <a:gd name="T17" fmla="*/ 1 h 208"/>
                <a:gd name="T18" fmla="*/ 170 w 256"/>
                <a:gd name="T19" fmla="*/ 2 h 208"/>
                <a:gd name="T20" fmla="*/ 152 w 256"/>
                <a:gd name="T21" fmla="*/ 6 h 208"/>
                <a:gd name="T22" fmla="*/ 142 w 256"/>
                <a:gd name="T23" fmla="*/ 17 h 208"/>
                <a:gd name="T24" fmla="*/ 130 w 256"/>
                <a:gd name="T25" fmla="*/ 33 h 208"/>
                <a:gd name="T26" fmla="*/ 118 w 256"/>
                <a:gd name="T27" fmla="*/ 44 h 208"/>
                <a:gd name="T28" fmla="*/ 95 w 256"/>
                <a:gd name="T29" fmla="*/ 50 h 208"/>
                <a:gd name="T30" fmla="*/ 83 w 256"/>
                <a:gd name="T31" fmla="*/ 57 h 208"/>
                <a:gd name="T32" fmla="*/ 69 w 256"/>
                <a:gd name="T33" fmla="*/ 78 h 208"/>
                <a:gd name="T34" fmla="*/ 59 w 256"/>
                <a:gd name="T35" fmla="*/ 111 h 208"/>
                <a:gd name="T36" fmla="*/ 56 w 256"/>
                <a:gd name="T37" fmla="*/ 130 h 208"/>
                <a:gd name="T38" fmla="*/ 43 w 256"/>
                <a:gd name="T39" fmla="*/ 150 h 208"/>
                <a:gd name="T40" fmla="*/ 14 w 256"/>
                <a:gd name="T41" fmla="*/ 173 h 208"/>
                <a:gd name="T42" fmla="*/ 0 w 256"/>
                <a:gd name="T43" fmla="*/ 182 h 208"/>
                <a:gd name="T44" fmla="*/ 3 w 256"/>
                <a:gd name="T45" fmla="*/ 187 h 208"/>
                <a:gd name="T46" fmla="*/ 9 w 256"/>
                <a:gd name="T47" fmla="*/ 191 h 208"/>
                <a:gd name="T48" fmla="*/ 29 w 256"/>
                <a:gd name="T49" fmla="*/ 191 h 208"/>
                <a:gd name="T50" fmla="*/ 35 w 256"/>
                <a:gd name="T51" fmla="*/ 193 h 208"/>
                <a:gd name="T52" fmla="*/ 53 w 256"/>
                <a:gd name="T53" fmla="*/ 193 h 208"/>
                <a:gd name="T54" fmla="*/ 63 w 256"/>
                <a:gd name="T55" fmla="*/ 186 h 208"/>
                <a:gd name="T56" fmla="*/ 76 w 256"/>
                <a:gd name="T57" fmla="*/ 177 h 208"/>
                <a:gd name="T58" fmla="*/ 85 w 256"/>
                <a:gd name="T59" fmla="*/ 175 h 208"/>
                <a:gd name="T60" fmla="*/ 103 w 256"/>
                <a:gd name="T61" fmla="*/ 172 h 208"/>
                <a:gd name="T62" fmla="*/ 114 w 256"/>
                <a:gd name="T63" fmla="*/ 173 h 208"/>
                <a:gd name="T64" fmla="*/ 121 w 256"/>
                <a:gd name="T65" fmla="*/ 182 h 208"/>
                <a:gd name="T66" fmla="*/ 132 w 256"/>
                <a:gd name="T67" fmla="*/ 194 h 208"/>
                <a:gd name="T68" fmla="*/ 141 w 256"/>
                <a:gd name="T69" fmla="*/ 195 h 208"/>
                <a:gd name="T70" fmla="*/ 165 w 256"/>
                <a:gd name="T71" fmla="*/ 199 h 208"/>
                <a:gd name="T72" fmla="*/ 174 w 256"/>
                <a:gd name="T73" fmla="*/ 206 h 208"/>
                <a:gd name="T74" fmla="*/ 178 w 256"/>
                <a:gd name="T75" fmla="*/ 204 h 208"/>
                <a:gd name="T76" fmla="*/ 181 w 256"/>
                <a:gd name="T77" fmla="*/ 194 h 208"/>
                <a:gd name="T78" fmla="*/ 186 w 256"/>
                <a:gd name="T79" fmla="*/ 180 h 208"/>
                <a:gd name="T80" fmla="*/ 188 w 256"/>
                <a:gd name="T81" fmla="*/ 175 h 208"/>
                <a:gd name="T82" fmla="*/ 181 w 256"/>
                <a:gd name="T83" fmla="*/ 167 h 208"/>
                <a:gd name="T84" fmla="*/ 173 w 256"/>
                <a:gd name="T85" fmla="*/ 161 h 208"/>
                <a:gd name="T86" fmla="*/ 171 w 256"/>
                <a:gd name="T87" fmla="*/ 149 h 208"/>
                <a:gd name="T88" fmla="*/ 172 w 256"/>
                <a:gd name="T89" fmla="*/ 145 h 208"/>
                <a:gd name="T90" fmla="*/ 181 w 256"/>
                <a:gd name="T91" fmla="*/ 142 h 208"/>
                <a:gd name="T92" fmla="*/ 194 w 256"/>
                <a:gd name="T93" fmla="*/ 143 h 208"/>
                <a:gd name="T94" fmla="*/ 211 w 256"/>
                <a:gd name="T95" fmla="*/ 139 h 208"/>
                <a:gd name="T96" fmla="*/ 222 w 256"/>
                <a:gd name="T97" fmla="*/ 130 h 208"/>
                <a:gd name="T98" fmla="*/ 229 w 256"/>
                <a:gd name="T99" fmla="*/ 116 h 208"/>
                <a:gd name="T100" fmla="*/ 238 w 256"/>
                <a:gd name="T101" fmla="*/ 107 h 208"/>
                <a:gd name="T102" fmla="*/ 245 w 256"/>
                <a:gd name="T103" fmla="*/ 101 h 208"/>
                <a:gd name="T104" fmla="*/ 244 w 256"/>
                <a:gd name="T105" fmla="*/ 98 h 208"/>
                <a:gd name="T106" fmla="*/ 230 w 256"/>
                <a:gd name="T107" fmla="*/ 91 h 208"/>
                <a:gd name="T108" fmla="*/ 223 w 256"/>
                <a:gd name="T109" fmla="*/ 89 h 208"/>
                <a:gd name="T110" fmla="*/ 222 w 256"/>
                <a:gd name="T111" fmla="*/ 82 h 208"/>
                <a:gd name="T112" fmla="*/ 229 w 256"/>
                <a:gd name="T113" fmla="*/ 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08">
                  <a:moveTo>
                    <a:pt x="234" y="70"/>
                  </a:moveTo>
                  <a:lnTo>
                    <a:pt x="234" y="70"/>
                  </a:lnTo>
                  <a:lnTo>
                    <a:pt x="238" y="68"/>
                  </a:lnTo>
                  <a:lnTo>
                    <a:pt x="241" y="65"/>
                  </a:lnTo>
                  <a:lnTo>
                    <a:pt x="243" y="62"/>
                  </a:lnTo>
                  <a:lnTo>
                    <a:pt x="243" y="59"/>
                  </a:lnTo>
                  <a:lnTo>
                    <a:pt x="243" y="59"/>
                  </a:lnTo>
                  <a:lnTo>
                    <a:pt x="244" y="55"/>
                  </a:lnTo>
                  <a:lnTo>
                    <a:pt x="248" y="49"/>
                  </a:lnTo>
                  <a:lnTo>
                    <a:pt x="255" y="37"/>
                  </a:lnTo>
                  <a:lnTo>
                    <a:pt x="255" y="37"/>
                  </a:lnTo>
                  <a:lnTo>
                    <a:pt x="256" y="34"/>
                  </a:lnTo>
                  <a:lnTo>
                    <a:pt x="256" y="31"/>
                  </a:lnTo>
                  <a:lnTo>
                    <a:pt x="254" y="26"/>
                  </a:lnTo>
                  <a:lnTo>
                    <a:pt x="251" y="19"/>
                  </a:lnTo>
                  <a:lnTo>
                    <a:pt x="249" y="13"/>
                  </a:lnTo>
                  <a:lnTo>
                    <a:pt x="249" y="13"/>
                  </a:lnTo>
                  <a:lnTo>
                    <a:pt x="248" y="10"/>
                  </a:lnTo>
                  <a:lnTo>
                    <a:pt x="246" y="7"/>
                  </a:lnTo>
                  <a:lnTo>
                    <a:pt x="241" y="0"/>
                  </a:lnTo>
                  <a:lnTo>
                    <a:pt x="241" y="0"/>
                  </a:lnTo>
                  <a:lnTo>
                    <a:pt x="238" y="1"/>
                  </a:lnTo>
                  <a:lnTo>
                    <a:pt x="234" y="2"/>
                  </a:lnTo>
                  <a:lnTo>
                    <a:pt x="224" y="1"/>
                  </a:lnTo>
                  <a:lnTo>
                    <a:pt x="224" y="1"/>
                  </a:lnTo>
                  <a:lnTo>
                    <a:pt x="215" y="0"/>
                  </a:lnTo>
                  <a:lnTo>
                    <a:pt x="202" y="1"/>
                  </a:lnTo>
                  <a:lnTo>
                    <a:pt x="187" y="2"/>
                  </a:lnTo>
                  <a:lnTo>
                    <a:pt x="170" y="2"/>
                  </a:lnTo>
                  <a:lnTo>
                    <a:pt x="170" y="2"/>
                  </a:lnTo>
                  <a:lnTo>
                    <a:pt x="163" y="2"/>
                  </a:lnTo>
                  <a:lnTo>
                    <a:pt x="157" y="4"/>
                  </a:lnTo>
                  <a:lnTo>
                    <a:pt x="152" y="6"/>
                  </a:lnTo>
                  <a:lnTo>
                    <a:pt x="148" y="9"/>
                  </a:lnTo>
                  <a:lnTo>
                    <a:pt x="145" y="12"/>
                  </a:lnTo>
                  <a:lnTo>
                    <a:pt x="142" y="17"/>
                  </a:lnTo>
                  <a:lnTo>
                    <a:pt x="135" y="28"/>
                  </a:lnTo>
                  <a:lnTo>
                    <a:pt x="135" y="28"/>
                  </a:lnTo>
                  <a:lnTo>
                    <a:pt x="130" y="33"/>
                  </a:lnTo>
                  <a:lnTo>
                    <a:pt x="127" y="38"/>
                  </a:lnTo>
                  <a:lnTo>
                    <a:pt x="122" y="41"/>
                  </a:lnTo>
                  <a:lnTo>
                    <a:pt x="118" y="44"/>
                  </a:lnTo>
                  <a:lnTo>
                    <a:pt x="109" y="47"/>
                  </a:lnTo>
                  <a:lnTo>
                    <a:pt x="95" y="50"/>
                  </a:lnTo>
                  <a:lnTo>
                    <a:pt x="95" y="50"/>
                  </a:lnTo>
                  <a:lnTo>
                    <a:pt x="91" y="52"/>
                  </a:lnTo>
                  <a:lnTo>
                    <a:pt x="87" y="54"/>
                  </a:lnTo>
                  <a:lnTo>
                    <a:pt x="83" y="57"/>
                  </a:lnTo>
                  <a:lnTo>
                    <a:pt x="80" y="60"/>
                  </a:lnTo>
                  <a:lnTo>
                    <a:pt x="74" y="69"/>
                  </a:lnTo>
                  <a:lnTo>
                    <a:pt x="69" y="78"/>
                  </a:lnTo>
                  <a:lnTo>
                    <a:pt x="65" y="89"/>
                  </a:lnTo>
                  <a:lnTo>
                    <a:pt x="61" y="100"/>
                  </a:lnTo>
                  <a:lnTo>
                    <a:pt x="59" y="111"/>
                  </a:lnTo>
                  <a:lnTo>
                    <a:pt x="58" y="121"/>
                  </a:lnTo>
                  <a:lnTo>
                    <a:pt x="58" y="121"/>
                  </a:lnTo>
                  <a:lnTo>
                    <a:pt x="56" y="130"/>
                  </a:lnTo>
                  <a:lnTo>
                    <a:pt x="53" y="138"/>
                  </a:lnTo>
                  <a:lnTo>
                    <a:pt x="48" y="144"/>
                  </a:lnTo>
                  <a:lnTo>
                    <a:pt x="43" y="150"/>
                  </a:lnTo>
                  <a:lnTo>
                    <a:pt x="36" y="156"/>
                  </a:lnTo>
                  <a:lnTo>
                    <a:pt x="29" y="161"/>
                  </a:lnTo>
                  <a:lnTo>
                    <a:pt x="14" y="173"/>
                  </a:lnTo>
                  <a:lnTo>
                    <a:pt x="14" y="173"/>
                  </a:lnTo>
                  <a:lnTo>
                    <a:pt x="7" y="178"/>
                  </a:lnTo>
                  <a:lnTo>
                    <a:pt x="0" y="182"/>
                  </a:lnTo>
                  <a:lnTo>
                    <a:pt x="0" y="182"/>
                  </a:lnTo>
                  <a:lnTo>
                    <a:pt x="1" y="185"/>
                  </a:lnTo>
                  <a:lnTo>
                    <a:pt x="3" y="187"/>
                  </a:lnTo>
                  <a:lnTo>
                    <a:pt x="5" y="189"/>
                  </a:lnTo>
                  <a:lnTo>
                    <a:pt x="9" y="191"/>
                  </a:lnTo>
                  <a:lnTo>
                    <a:pt x="9" y="191"/>
                  </a:lnTo>
                  <a:lnTo>
                    <a:pt x="16" y="191"/>
                  </a:lnTo>
                  <a:lnTo>
                    <a:pt x="23" y="191"/>
                  </a:lnTo>
                  <a:lnTo>
                    <a:pt x="29" y="191"/>
                  </a:lnTo>
                  <a:lnTo>
                    <a:pt x="32" y="192"/>
                  </a:lnTo>
                  <a:lnTo>
                    <a:pt x="35" y="193"/>
                  </a:lnTo>
                  <a:lnTo>
                    <a:pt x="35" y="193"/>
                  </a:lnTo>
                  <a:lnTo>
                    <a:pt x="42" y="195"/>
                  </a:lnTo>
                  <a:lnTo>
                    <a:pt x="48" y="195"/>
                  </a:lnTo>
                  <a:lnTo>
                    <a:pt x="53" y="193"/>
                  </a:lnTo>
                  <a:lnTo>
                    <a:pt x="58" y="191"/>
                  </a:lnTo>
                  <a:lnTo>
                    <a:pt x="58" y="191"/>
                  </a:lnTo>
                  <a:lnTo>
                    <a:pt x="63" y="186"/>
                  </a:lnTo>
                  <a:lnTo>
                    <a:pt x="69" y="181"/>
                  </a:lnTo>
                  <a:lnTo>
                    <a:pt x="72" y="179"/>
                  </a:lnTo>
                  <a:lnTo>
                    <a:pt x="76" y="177"/>
                  </a:lnTo>
                  <a:lnTo>
                    <a:pt x="80" y="175"/>
                  </a:lnTo>
                  <a:lnTo>
                    <a:pt x="85" y="175"/>
                  </a:lnTo>
                  <a:lnTo>
                    <a:pt x="85" y="175"/>
                  </a:lnTo>
                  <a:lnTo>
                    <a:pt x="90" y="174"/>
                  </a:lnTo>
                  <a:lnTo>
                    <a:pt x="95" y="173"/>
                  </a:lnTo>
                  <a:lnTo>
                    <a:pt x="103" y="172"/>
                  </a:lnTo>
                  <a:lnTo>
                    <a:pt x="107" y="171"/>
                  </a:lnTo>
                  <a:lnTo>
                    <a:pt x="111" y="171"/>
                  </a:lnTo>
                  <a:lnTo>
                    <a:pt x="114" y="173"/>
                  </a:lnTo>
                  <a:lnTo>
                    <a:pt x="116" y="175"/>
                  </a:lnTo>
                  <a:lnTo>
                    <a:pt x="116" y="175"/>
                  </a:lnTo>
                  <a:lnTo>
                    <a:pt x="121" y="182"/>
                  </a:lnTo>
                  <a:lnTo>
                    <a:pt x="127" y="189"/>
                  </a:lnTo>
                  <a:lnTo>
                    <a:pt x="129" y="191"/>
                  </a:lnTo>
                  <a:lnTo>
                    <a:pt x="132" y="194"/>
                  </a:lnTo>
                  <a:lnTo>
                    <a:pt x="136" y="195"/>
                  </a:lnTo>
                  <a:lnTo>
                    <a:pt x="141" y="195"/>
                  </a:lnTo>
                  <a:lnTo>
                    <a:pt x="141" y="195"/>
                  </a:lnTo>
                  <a:lnTo>
                    <a:pt x="156" y="196"/>
                  </a:lnTo>
                  <a:lnTo>
                    <a:pt x="161" y="197"/>
                  </a:lnTo>
                  <a:lnTo>
                    <a:pt x="165" y="199"/>
                  </a:lnTo>
                  <a:lnTo>
                    <a:pt x="165" y="199"/>
                  </a:lnTo>
                  <a:lnTo>
                    <a:pt x="171" y="204"/>
                  </a:lnTo>
                  <a:lnTo>
                    <a:pt x="174" y="206"/>
                  </a:lnTo>
                  <a:lnTo>
                    <a:pt x="178" y="208"/>
                  </a:lnTo>
                  <a:lnTo>
                    <a:pt x="178" y="208"/>
                  </a:lnTo>
                  <a:lnTo>
                    <a:pt x="178" y="204"/>
                  </a:lnTo>
                  <a:lnTo>
                    <a:pt x="179" y="199"/>
                  </a:lnTo>
                  <a:lnTo>
                    <a:pt x="179" y="199"/>
                  </a:lnTo>
                  <a:lnTo>
                    <a:pt x="181" y="194"/>
                  </a:lnTo>
                  <a:lnTo>
                    <a:pt x="181" y="189"/>
                  </a:lnTo>
                  <a:lnTo>
                    <a:pt x="182" y="185"/>
                  </a:lnTo>
                  <a:lnTo>
                    <a:pt x="186" y="180"/>
                  </a:lnTo>
                  <a:lnTo>
                    <a:pt x="186" y="180"/>
                  </a:lnTo>
                  <a:lnTo>
                    <a:pt x="188" y="177"/>
                  </a:lnTo>
                  <a:lnTo>
                    <a:pt x="188" y="175"/>
                  </a:lnTo>
                  <a:lnTo>
                    <a:pt x="187" y="172"/>
                  </a:lnTo>
                  <a:lnTo>
                    <a:pt x="186" y="171"/>
                  </a:lnTo>
                  <a:lnTo>
                    <a:pt x="181" y="167"/>
                  </a:lnTo>
                  <a:lnTo>
                    <a:pt x="176" y="164"/>
                  </a:lnTo>
                  <a:lnTo>
                    <a:pt x="176" y="164"/>
                  </a:lnTo>
                  <a:lnTo>
                    <a:pt x="173" y="161"/>
                  </a:lnTo>
                  <a:lnTo>
                    <a:pt x="172" y="158"/>
                  </a:lnTo>
                  <a:lnTo>
                    <a:pt x="171" y="154"/>
                  </a:lnTo>
                  <a:lnTo>
                    <a:pt x="171" y="149"/>
                  </a:lnTo>
                  <a:lnTo>
                    <a:pt x="171" y="149"/>
                  </a:lnTo>
                  <a:lnTo>
                    <a:pt x="172" y="147"/>
                  </a:lnTo>
                  <a:lnTo>
                    <a:pt x="172" y="145"/>
                  </a:lnTo>
                  <a:lnTo>
                    <a:pt x="174" y="144"/>
                  </a:lnTo>
                  <a:lnTo>
                    <a:pt x="176" y="143"/>
                  </a:lnTo>
                  <a:lnTo>
                    <a:pt x="181" y="142"/>
                  </a:lnTo>
                  <a:lnTo>
                    <a:pt x="187" y="143"/>
                  </a:lnTo>
                  <a:lnTo>
                    <a:pt x="187" y="143"/>
                  </a:lnTo>
                  <a:lnTo>
                    <a:pt x="194" y="143"/>
                  </a:lnTo>
                  <a:lnTo>
                    <a:pt x="199" y="142"/>
                  </a:lnTo>
                  <a:lnTo>
                    <a:pt x="211" y="139"/>
                  </a:lnTo>
                  <a:lnTo>
                    <a:pt x="211" y="139"/>
                  </a:lnTo>
                  <a:lnTo>
                    <a:pt x="214" y="137"/>
                  </a:lnTo>
                  <a:lnTo>
                    <a:pt x="217" y="135"/>
                  </a:lnTo>
                  <a:lnTo>
                    <a:pt x="222" y="130"/>
                  </a:lnTo>
                  <a:lnTo>
                    <a:pt x="226" y="123"/>
                  </a:lnTo>
                  <a:lnTo>
                    <a:pt x="229" y="116"/>
                  </a:lnTo>
                  <a:lnTo>
                    <a:pt x="229" y="116"/>
                  </a:lnTo>
                  <a:lnTo>
                    <a:pt x="230" y="114"/>
                  </a:lnTo>
                  <a:lnTo>
                    <a:pt x="233" y="111"/>
                  </a:lnTo>
                  <a:lnTo>
                    <a:pt x="238" y="107"/>
                  </a:lnTo>
                  <a:lnTo>
                    <a:pt x="243" y="104"/>
                  </a:lnTo>
                  <a:lnTo>
                    <a:pt x="244" y="102"/>
                  </a:lnTo>
                  <a:lnTo>
                    <a:pt x="245" y="101"/>
                  </a:lnTo>
                  <a:lnTo>
                    <a:pt x="245" y="101"/>
                  </a:lnTo>
                  <a:lnTo>
                    <a:pt x="245" y="99"/>
                  </a:lnTo>
                  <a:lnTo>
                    <a:pt x="244" y="98"/>
                  </a:lnTo>
                  <a:lnTo>
                    <a:pt x="241" y="95"/>
                  </a:lnTo>
                  <a:lnTo>
                    <a:pt x="236" y="92"/>
                  </a:lnTo>
                  <a:lnTo>
                    <a:pt x="230" y="91"/>
                  </a:lnTo>
                  <a:lnTo>
                    <a:pt x="230" y="91"/>
                  </a:lnTo>
                  <a:lnTo>
                    <a:pt x="225" y="90"/>
                  </a:lnTo>
                  <a:lnTo>
                    <a:pt x="223" y="89"/>
                  </a:lnTo>
                  <a:lnTo>
                    <a:pt x="222" y="86"/>
                  </a:lnTo>
                  <a:lnTo>
                    <a:pt x="222" y="82"/>
                  </a:lnTo>
                  <a:lnTo>
                    <a:pt x="222" y="82"/>
                  </a:lnTo>
                  <a:lnTo>
                    <a:pt x="222" y="78"/>
                  </a:lnTo>
                  <a:lnTo>
                    <a:pt x="225" y="75"/>
                  </a:lnTo>
                  <a:lnTo>
                    <a:pt x="229" y="72"/>
                  </a:lnTo>
                  <a:lnTo>
                    <a:pt x="234" y="70"/>
                  </a:lnTo>
                  <a:lnTo>
                    <a:pt x="234" y="70"/>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79" name="Freeform 55">
              <a:extLst>
                <a:ext uri="{FF2B5EF4-FFF2-40B4-BE49-F238E27FC236}">
                  <a16:creationId xmlns:a16="http://schemas.microsoft.com/office/drawing/2014/main" id="{13AC4084-9471-4F3E-B857-6082145D2515}"/>
                </a:ext>
              </a:extLst>
            </p:cNvPr>
            <p:cNvSpPr>
              <a:spLocks/>
            </p:cNvSpPr>
            <p:nvPr/>
          </p:nvSpPr>
          <p:spPr bwMode="auto">
            <a:xfrm>
              <a:off x="5653440" y="3028060"/>
              <a:ext cx="187595" cy="99046"/>
            </a:xfrm>
            <a:custGeom>
              <a:avLst/>
              <a:gdLst>
                <a:gd name="T0" fmla="*/ 404 w 435"/>
                <a:gd name="T1" fmla="*/ 94 h 212"/>
                <a:gd name="T2" fmla="*/ 377 w 435"/>
                <a:gd name="T3" fmla="*/ 91 h 212"/>
                <a:gd name="T4" fmla="*/ 362 w 435"/>
                <a:gd name="T5" fmla="*/ 74 h 212"/>
                <a:gd name="T6" fmla="*/ 338 w 435"/>
                <a:gd name="T7" fmla="*/ 65 h 212"/>
                <a:gd name="T8" fmla="*/ 326 w 435"/>
                <a:gd name="T9" fmla="*/ 56 h 212"/>
                <a:gd name="T10" fmla="*/ 315 w 435"/>
                <a:gd name="T11" fmla="*/ 59 h 212"/>
                <a:gd name="T12" fmla="*/ 316 w 435"/>
                <a:gd name="T13" fmla="*/ 71 h 212"/>
                <a:gd name="T14" fmla="*/ 308 w 435"/>
                <a:gd name="T15" fmla="*/ 79 h 212"/>
                <a:gd name="T16" fmla="*/ 290 w 435"/>
                <a:gd name="T17" fmla="*/ 72 h 212"/>
                <a:gd name="T18" fmla="*/ 277 w 435"/>
                <a:gd name="T19" fmla="*/ 54 h 212"/>
                <a:gd name="T20" fmla="*/ 259 w 435"/>
                <a:gd name="T21" fmla="*/ 37 h 212"/>
                <a:gd name="T22" fmla="*/ 223 w 435"/>
                <a:gd name="T23" fmla="*/ 28 h 212"/>
                <a:gd name="T24" fmla="*/ 209 w 435"/>
                <a:gd name="T25" fmla="*/ 16 h 212"/>
                <a:gd name="T26" fmla="*/ 195 w 435"/>
                <a:gd name="T27" fmla="*/ 9 h 212"/>
                <a:gd name="T28" fmla="*/ 186 w 435"/>
                <a:gd name="T29" fmla="*/ 14 h 212"/>
                <a:gd name="T30" fmla="*/ 166 w 435"/>
                <a:gd name="T31" fmla="*/ 14 h 212"/>
                <a:gd name="T32" fmla="*/ 156 w 435"/>
                <a:gd name="T33" fmla="*/ 2 h 212"/>
                <a:gd name="T34" fmla="*/ 146 w 435"/>
                <a:gd name="T35" fmla="*/ 2 h 212"/>
                <a:gd name="T36" fmla="*/ 136 w 435"/>
                <a:gd name="T37" fmla="*/ 18 h 212"/>
                <a:gd name="T38" fmla="*/ 119 w 435"/>
                <a:gd name="T39" fmla="*/ 25 h 212"/>
                <a:gd name="T40" fmla="*/ 101 w 435"/>
                <a:gd name="T41" fmla="*/ 29 h 212"/>
                <a:gd name="T42" fmla="*/ 91 w 435"/>
                <a:gd name="T43" fmla="*/ 38 h 212"/>
                <a:gd name="T44" fmla="*/ 73 w 435"/>
                <a:gd name="T45" fmla="*/ 42 h 212"/>
                <a:gd name="T46" fmla="*/ 51 w 435"/>
                <a:gd name="T47" fmla="*/ 54 h 212"/>
                <a:gd name="T48" fmla="*/ 24 w 435"/>
                <a:gd name="T49" fmla="*/ 57 h 212"/>
                <a:gd name="T50" fmla="*/ 20 w 435"/>
                <a:gd name="T51" fmla="*/ 63 h 212"/>
                <a:gd name="T52" fmla="*/ 6 w 435"/>
                <a:gd name="T53" fmla="*/ 64 h 212"/>
                <a:gd name="T54" fmla="*/ 2 w 435"/>
                <a:gd name="T55" fmla="*/ 71 h 212"/>
                <a:gd name="T56" fmla="*/ 15 w 435"/>
                <a:gd name="T57" fmla="*/ 84 h 212"/>
                <a:gd name="T58" fmla="*/ 23 w 435"/>
                <a:gd name="T59" fmla="*/ 89 h 212"/>
                <a:gd name="T60" fmla="*/ 29 w 435"/>
                <a:gd name="T61" fmla="*/ 105 h 212"/>
                <a:gd name="T62" fmla="*/ 31 w 435"/>
                <a:gd name="T63" fmla="*/ 128 h 212"/>
                <a:gd name="T64" fmla="*/ 73 w 435"/>
                <a:gd name="T65" fmla="*/ 162 h 212"/>
                <a:gd name="T66" fmla="*/ 99 w 435"/>
                <a:gd name="T67" fmla="*/ 181 h 212"/>
                <a:gd name="T68" fmla="*/ 117 w 435"/>
                <a:gd name="T69" fmla="*/ 193 h 212"/>
                <a:gd name="T70" fmla="*/ 128 w 435"/>
                <a:gd name="T71" fmla="*/ 205 h 212"/>
                <a:gd name="T72" fmla="*/ 149 w 435"/>
                <a:gd name="T73" fmla="*/ 212 h 212"/>
                <a:gd name="T74" fmla="*/ 170 w 435"/>
                <a:gd name="T75" fmla="*/ 210 h 212"/>
                <a:gd name="T76" fmla="*/ 187 w 435"/>
                <a:gd name="T77" fmla="*/ 194 h 212"/>
                <a:gd name="T78" fmla="*/ 196 w 435"/>
                <a:gd name="T79" fmla="*/ 176 h 212"/>
                <a:gd name="T80" fmla="*/ 212 w 435"/>
                <a:gd name="T81" fmla="*/ 175 h 212"/>
                <a:gd name="T82" fmla="*/ 226 w 435"/>
                <a:gd name="T83" fmla="*/ 186 h 212"/>
                <a:gd name="T84" fmla="*/ 247 w 435"/>
                <a:gd name="T85" fmla="*/ 192 h 212"/>
                <a:gd name="T86" fmla="*/ 265 w 435"/>
                <a:gd name="T87" fmla="*/ 200 h 212"/>
                <a:gd name="T88" fmla="*/ 285 w 435"/>
                <a:gd name="T89" fmla="*/ 192 h 212"/>
                <a:gd name="T90" fmla="*/ 294 w 435"/>
                <a:gd name="T91" fmla="*/ 197 h 212"/>
                <a:gd name="T92" fmla="*/ 310 w 435"/>
                <a:gd name="T93" fmla="*/ 201 h 212"/>
                <a:gd name="T94" fmla="*/ 325 w 435"/>
                <a:gd name="T95" fmla="*/ 198 h 212"/>
                <a:gd name="T96" fmla="*/ 333 w 435"/>
                <a:gd name="T97" fmla="*/ 183 h 212"/>
                <a:gd name="T98" fmla="*/ 345 w 435"/>
                <a:gd name="T99" fmla="*/ 188 h 212"/>
                <a:gd name="T100" fmla="*/ 358 w 435"/>
                <a:gd name="T101" fmla="*/ 192 h 212"/>
                <a:gd name="T102" fmla="*/ 371 w 435"/>
                <a:gd name="T103" fmla="*/ 185 h 212"/>
                <a:gd name="T104" fmla="*/ 382 w 435"/>
                <a:gd name="T105" fmla="*/ 174 h 212"/>
                <a:gd name="T106" fmla="*/ 398 w 435"/>
                <a:gd name="T107" fmla="*/ 156 h 212"/>
                <a:gd name="T108" fmla="*/ 407 w 435"/>
                <a:gd name="T109" fmla="*/ 145 h 212"/>
                <a:gd name="T110" fmla="*/ 419 w 435"/>
                <a:gd name="T111" fmla="*/ 138 h 212"/>
                <a:gd name="T112" fmla="*/ 435 w 435"/>
                <a:gd name="T113" fmla="*/ 130 h 212"/>
                <a:gd name="T114" fmla="*/ 413 w 435"/>
                <a:gd name="T115" fmla="*/ 1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212">
                  <a:moveTo>
                    <a:pt x="413" y="100"/>
                  </a:moveTo>
                  <a:lnTo>
                    <a:pt x="413" y="100"/>
                  </a:lnTo>
                  <a:lnTo>
                    <a:pt x="411" y="98"/>
                  </a:lnTo>
                  <a:lnTo>
                    <a:pt x="408" y="96"/>
                  </a:lnTo>
                  <a:lnTo>
                    <a:pt x="404" y="94"/>
                  </a:lnTo>
                  <a:lnTo>
                    <a:pt x="400" y="94"/>
                  </a:lnTo>
                  <a:lnTo>
                    <a:pt x="391" y="93"/>
                  </a:lnTo>
                  <a:lnTo>
                    <a:pt x="383" y="93"/>
                  </a:lnTo>
                  <a:lnTo>
                    <a:pt x="383" y="93"/>
                  </a:lnTo>
                  <a:lnTo>
                    <a:pt x="377" y="91"/>
                  </a:lnTo>
                  <a:lnTo>
                    <a:pt x="371" y="89"/>
                  </a:lnTo>
                  <a:lnTo>
                    <a:pt x="367" y="85"/>
                  </a:lnTo>
                  <a:lnTo>
                    <a:pt x="365" y="79"/>
                  </a:lnTo>
                  <a:lnTo>
                    <a:pt x="365" y="79"/>
                  </a:lnTo>
                  <a:lnTo>
                    <a:pt x="362" y="74"/>
                  </a:lnTo>
                  <a:lnTo>
                    <a:pt x="358" y="71"/>
                  </a:lnTo>
                  <a:lnTo>
                    <a:pt x="353" y="68"/>
                  </a:lnTo>
                  <a:lnTo>
                    <a:pt x="347" y="67"/>
                  </a:lnTo>
                  <a:lnTo>
                    <a:pt x="347" y="67"/>
                  </a:lnTo>
                  <a:lnTo>
                    <a:pt x="338" y="65"/>
                  </a:lnTo>
                  <a:lnTo>
                    <a:pt x="336" y="64"/>
                  </a:lnTo>
                  <a:lnTo>
                    <a:pt x="333" y="62"/>
                  </a:lnTo>
                  <a:lnTo>
                    <a:pt x="333" y="62"/>
                  </a:lnTo>
                  <a:lnTo>
                    <a:pt x="329" y="57"/>
                  </a:lnTo>
                  <a:lnTo>
                    <a:pt x="326" y="56"/>
                  </a:lnTo>
                  <a:lnTo>
                    <a:pt x="322" y="55"/>
                  </a:lnTo>
                  <a:lnTo>
                    <a:pt x="322" y="55"/>
                  </a:lnTo>
                  <a:lnTo>
                    <a:pt x="317" y="56"/>
                  </a:lnTo>
                  <a:lnTo>
                    <a:pt x="316" y="57"/>
                  </a:lnTo>
                  <a:lnTo>
                    <a:pt x="315" y="59"/>
                  </a:lnTo>
                  <a:lnTo>
                    <a:pt x="315" y="62"/>
                  </a:lnTo>
                  <a:lnTo>
                    <a:pt x="317" y="66"/>
                  </a:lnTo>
                  <a:lnTo>
                    <a:pt x="317" y="66"/>
                  </a:lnTo>
                  <a:lnTo>
                    <a:pt x="318" y="69"/>
                  </a:lnTo>
                  <a:lnTo>
                    <a:pt x="316" y="71"/>
                  </a:lnTo>
                  <a:lnTo>
                    <a:pt x="314" y="72"/>
                  </a:lnTo>
                  <a:lnTo>
                    <a:pt x="311" y="76"/>
                  </a:lnTo>
                  <a:lnTo>
                    <a:pt x="311" y="76"/>
                  </a:lnTo>
                  <a:lnTo>
                    <a:pt x="310" y="78"/>
                  </a:lnTo>
                  <a:lnTo>
                    <a:pt x="308" y="79"/>
                  </a:lnTo>
                  <a:lnTo>
                    <a:pt x="305" y="79"/>
                  </a:lnTo>
                  <a:lnTo>
                    <a:pt x="303" y="78"/>
                  </a:lnTo>
                  <a:lnTo>
                    <a:pt x="296" y="76"/>
                  </a:lnTo>
                  <a:lnTo>
                    <a:pt x="290" y="72"/>
                  </a:lnTo>
                  <a:lnTo>
                    <a:pt x="290" y="72"/>
                  </a:lnTo>
                  <a:lnTo>
                    <a:pt x="285" y="69"/>
                  </a:lnTo>
                  <a:lnTo>
                    <a:pt x="282" y="66"/>
                  </a:lnTo>
                  <a:lnTo>
                    <a:pt x="280" y="58"/>
                  </a:lnTo>
                  <a:lnTo>
                    <a:pt x="280" y="58"/>
                  </a:lnTo>
                  <a:lnTo>
                    <a:pt x="277" y="54"/>
                  </a:lnTo>
                  <a:lnTo>
                    <a:pt x="274" y="50"/>
                  </a:lnTo>
                  <a:lnTo>
                    <a:pt x="266" y="43"/>
                  </a:lnTo>
                  <a:lnTo>
                    <a:pt x="266" y="43"/>
                  </a:lnTo>
                  <a:lnTo>
                    <a:pt x="262" y="39"/>
                  </a:lnTo>
                  <a:lnTo>
                    <a:pt x="259" y="37"/>
                  </a:lnTo>
                  <a:lnTo>
                    <a:pt x="247" y="33"/>
                  </a:lnTo>
                  <a:lnTo>
                    <a:pt x="247" y="33"/>
                  </a:lnTo>
                  <a:lnTo>
                    <a:pt x="234" y="29"/>
                  </a:lnTo>
                  <a:lnTo>
                    <a:pt x="223" y="28"/>
                  </a:lnTo>
                  <a:lnTo>
                    <a:pt x="223" y="28"/>
                  </a:lnTo>
                  <a:lnTo>
                    <a:pt x="219" y="27"/>
                  </a:lnTo>
                  <a:lnTo>
                    <a:pt x="215" y="25"/>
                  </a:lnTo>
                  <a:lnTo>
                    <a:pt x="212" y="21"/>
                  </a:lnTo>
                  <a:lnTo>
                    <a:pt x="209" y="16"/>
                  </a:lnTo>
                  <a:lnTo>
                    <a:pt x="209" y="16"/>
                  </a:lnTo>
                  <a:lnTo>
                    <a:pt x="208" y="13"/>
                  </a:lnTo>
                  <a:lnTo>
                    <a:pt x="207" y="12"/>
                  </a:lnTo>
                  <a:lnTo>
                    <a:pt x="204" y="10"/>
                  </a:lnTo>
                  <a:lnTo>
                    <a:pt x="200" y="9"/>
                  </a:lnTo>
                  <a:lnTo>
                    <a:pt x="195" y="9"/>
                  </a:lnTo>
                  <a:lnTo>
                    <a:pt x="195" y="9"/>
                  </a:lnTo>
                  <a:lnTo>
                    <a:pt x="191" y="7"/>
                  </a:lnTo>
                  <a:lnTo>
                    <a:pt x="191" y="7"/>
                  </a:lnTo>
                  <a:lnTo>
                    <a:pt x="189" y="11"/>
                  </a:lnTo>
                  <a:lnTo>
                    <a:pt x="186" y="14"/>
                  </a:lnTo>
                  <a:lnTo>
                    <a:pt x="183" y="17"/>
                  </a:lnTo>
                  <a:lnTo>
                    <a:pt x="179" y="17"/>
                  </a:lnTo>
                  <a:lnTo>
                    <a:pt x="179" y="17"/>
                  </a:lnTo>
                  <a:lnTo>
                    <a:pt x="171" y="16"/>
                  </a:lnTo>
                  <a:lnTo>
                    <a:pt x="166" y="14"/>
                  </a:lnTo>
                  <a:lnTo>
                    <a:pt x="161" y="10"/>
                  </a:lnTo>
                  <a:lnTo>
                    <a:pt x="158" y="7"/>
                  </a:lnTo>
                  <a:lnTo>
                    <a:pt x="158" y="7"/>
                  </a:lnTo>
                  <a:lnTo>
                    <a:pt x="157" y="4"/>
                  </a:lnTo>
                  <a:lnTo>
                    <a:pt x="156" y="2"/>
                  </a:lnTo>
                  <a:lnTo>
                    <a:pt x="152" y="1"/>
                  </a:lnTo>
                  <a:lnTo>
                    <a:pt x="148" y="0"/>
                  </a:lnTo>
                  <a:lnTo>
                    <a:pt x="146" y="1"/>
                  </a:lnTo>
                  <a:lnTo>
                    <a:pt x="146" y="2"/>
                  </a:lnTo>
                  <a:lnTo>
                    <a:pt x="146" y="2"/>
                  </a:lnTo>
                  <a:lnTo>
                    <a:pt x="145" y="7"/>
                  </a:lnTo>
                  <a:lnTo>
                    <a:pt x="143" y="12"/>
                  </a:lnTo>
                  <a:lnTo>
                    <a:pt x="140" y="16"/>
                  </a:lnTo>
                  <a:lnTo>
                    <a:pt x="138" y="18"/>
                  </a:lnTo>
                  <a:lnTo>
                    <a:pt x="136" y="18"/>
                  </a:lnTo>
                  <a:lnTo>
                    <a:pt x="136" y="18"/>
                  </a:lnTo>
                  <a:lnTo>
                    <a:pt x="131" y="18"/>
                  </a:lnTo>
                  <a:lnTo>
                    <a:pt x="127" y="19"/>
                  </a:lnTo>
                  <a:lnTo>
                    <a:pt x="123" y="21"/>
                  </a:lnTo>
                  <a:lnTo>
                    <a:pt x="119" y="25"/>
                  </a:lnTo>
                  <a:lnTo>
                    <a:pt x="119" y="25"/>
                  </a:lnTo>
                  <a:lnTo>
                    <a:pt x="117" y="26"/>
                  </a:lnTo>
                  <a:lnTo>
                    <a:pt x="114" y="27"/>
                  </a:lnTo>
                  <a:lnTo>
                    <a:pt x="107" y="28"/>
                  </a:lnTo>
                  <a:lnTo>
                    <a:pt x="101" y="29"/>
                  </a:lnTo>
                  <a:lnTo>
                    <a:pt x="99" y="30"/>
                  </a:lnTo>
                  <a:lnTo>
                    <a:pt x="98" y="31"/>
                  </a:lnTo>
                  <a:lnTo>
                    <a:pt x="98" y="31"/>
                  </a:lnTo>
                  <a:lnTo>
                    <a:pt x="95" y="35"/>
                  </a:lnTo>
                  <a:lnTo>
                    <a:pt x="91" y="38"/>
                  </a:lnTo>
                  <a:lnTo>
                    <a:pt x="87" y="39"/>
                  </a:lnTo>
                  <a:lnTo>
                    <a:pt x="82" y="39"/>
                  </a:lnTo>
                  <a:lnTo>
                    <a:pt x="82" y="39"/>
                  </a:lnTo>
                  <a:lnTo>
                    <a:pt x="78" y="40"/>
                  </a:lnTo>
                  <a:lnTo>
                    <a:pt x="73" y="42"/>
                  </a:lnTo>
                  <a:lnTo>
                    <a:pt x="66" y="47"/>
                  </a:lnTo>
                  <a:lnTo>
                    <a:pt x="66" y="47"/>
                  </a:lnTo>
                  <a:lnTo>
                    <a:pt x="61" y="50"/>
                  </a:lnTo>
                  <a:lnTo>
                    <a:pt x="56" y="53"/>
                  </a:lnTo>
                  <a:lnTo>
                    <a:pt x="51" y="54"/>
                  </a:lnTo>
                  <a:lnTo>
                    <a:pt x="47" y="55"/>
                  </a:lnTo>
                  <a:lnTo>
                    <a:pt x="47" y="55"/>
                  </a:lnTo>
                  <a:lnTo>
                    <a:pt x="36" y="55"/>
                  </a:lnTo>
                  <a:lnTo>
                    <a:pt x="30" y="55"/>
                  </a:lnTo>
                  <a:lnTo>
                    <a:pt x="24" y="57"/>
                  </a:lnTo>
                  <a:lnTo>
                    <a:pt x="24" y="57"/>
                  </a:lnTo>
                  <a:lnTo>
                    <a:pt x="22" y="58"/>
                  </a:lnTo>
                  <a:lnTo>
                    <a:pt x="21" y="59"/>
                  </a:lnTo>
                  <a:lnTo>
                    <a:pt x="20" y="62"/>
                  </a:lnTo>
                  <a:lnTo>
                    <a:pt x="20" y="63"/>
                  </a:lnTo>
                  <a:lnTo>
                    <a:pt x="19" y="64"/>
                  </a:lnTo>
                  <a:lnTo>
                    <a:pt x="17" y="64"/>
                  </a:lnTo>
                  <a:lnTo>
                    <a:pt x="13" y="64"/>
                  </a:lnTo>
                  <a:lnTo>
                    <a:pt x="13" y="64"/>
                  </a:lnTo>
                  <a:lnTo>
                    <a:pt x="6" y="64"/>
                  </a:lnTo>
                  <a:lnTo>
                    <a:pt x="3" y="65"/>
                  </a:lnTo>
                  <a:lnTo>
                    <a:pt x="1" y="66"/>
                  </a:lnTo>
                  <a:lnTo>
                    <a:pt x="0" y="67"/>
                  </a:lnTo>
                  <a:lnTo>
                    <a:pt x="1" y="69"/>
                  </a:lnTo>
                  <a:lnTo>
                    <a:pt x="2" y="71"/>
                  </a:lnTo>
                  <a:lnTo>
                    <a:pt x="6" y="74"/>
                  </a:lnTo>
                  <a:lnTo>
                    <a:pt x="6" y="74"/>
                  </a:lnTo>
                  <a:lnTo>
                    <a:pt x="10" y="77"/>
                  </a:lnTo>
                  <a:lnTo>
                    <a:pt x="12" y="79"/>
                  </a:lnTo>
                  <a:lnTo>
                    <a:pt x="15" y="84"/>
                  </a:lnTo>
                  <a:lnTo>
                    <a:pt x="17" y="87"/>
                  </a:lnTo>
                  <a:lnTo>
                    <a:pt x="18" y="88"/>
                  </a:lnTo>
                  <a:lnTo>
                    <a:pt x="21" y="89"/>
                  </a:lnTo>
                  <a:lnTo>
                    <a:pt x="21" y="89"/>
                  </a:lnTo>
                  <a:lnTo>
                    <a:pt x="23" y="89"/>
                  </a:lnTo>
                  <a:lnTo>
                    <a:pt x="25" y="90"/>
                  </a:lnTo>
                  <a:lnTo>
                    <a:pt x="27" y="95"/>
                  </a:lnTo>
                  <a:lnTo>
                    <a:pt x="28" y="100"/>
                  </a:lnTo>
                  <a:lnTo>
                    <a:pt x="29" y="105"/>
                  </a:lnTo>
                  <a:lnTo>
                    <a:pt x="29" y="105"/>
                  </a:lnTo>
                  <a:lnTo>
                    <a:pt x="28" y="117"/>
                  </a:lnTo>
                  <a:lnTo>
                    <a:pt x="28" y="123"/>
                  </a:lnTo>
                  <a:lnTo>
                    <a:pt x="29" y="126"/>
                  </a:lnTo>
                  <a:lnTo>
                    <a:pt x="31" y="128"/>
                  </a:lnTo>
                  <a:lnTo>
                    <a:pt x="31" y="128"/>
                  </a:lnTo>
                  <a:lnTo>
                    <a:pt x="54" y="149"/>
                  </a:lnTo>
                  <a:lnTo>
                    <a:pt x="54" y="149"/>
                  </a:lnTo>
                  <a:lnTo>
                    <a:pt x="63" y="156"/>
                  </a:lnTo>
                  <a:lnTo>
                    <a:pt x="73" y="162"/>
                  </a:lnTo>
                  <a:lnTo>
                    <a:pt x="73" y="162"/>
                  </a:lnTo>
                  <a:lnTo>
                    <a:pt x="84" y="168"/>
                  </a:lnTo>
                  <a:lnTo>
                    <a:pt x="93" y="174"/>
                  </a:lnTo>
                  <a:lnTo>
                    <a:pt x="93" y="174"/>
                  </a:lnTo>
                  <a:lnTo>
                    <a:pt x="96" y="176"/>
                  </a:lnTo>
                  <a:lnTo>
                    <a:pt x="99" y="181"/>
                  </a:lnTo>
                  <a:lnTo>
                    <a:pt x="102" y="184"/>
                  </a:lnTo>
                  <a:lnTo>
                    <a:pt x="106" y="186"/>
                  </a:lnTo>
                  <a:lnTo>
                    <a:pt x="106" y="186"/>
                  </a:lnTo>
                  <a:lnTo>
                    <a:pt x="111" y="189"/>
                  </a:lnTo>
                  <a:lnTo>
                    <a:pt x="117" y="193"/>
                  </a:lnTo>
                  <a:lnTo>
                    <a:pt x="122" y="198"/>
                  </a:lnTo>
                  <a:lnTo>
                    <a:pt x="126" y="205"/>
                  </a:lnTo>
                  <a:lnTo>
                    <a:pt x="126" y="205"/>
                  </a:lnTo>
                  <a:lnTo>
                    <a:pt x="128" y="205"/>
                  </a:lnTo>
                  <a:lnTo>
                    <a:pt x="128" y="205"/>
                  </a:lnTo>
                  <a:lnTo>
                    <a:pt x="132" y="206"/>
                  </a:lnTo>
                  <a:lnTo>
                    <a:pt x="136" y="207"/>
                  </a:lnTo>
                  <a:lnTo>
                    <a:pt x="141" y="210"/>
                  </a:lnTo>
                  <a:lnTo>
                    <a:pt x="146" y="212"/>
                  </a:lnTo>
                  <a:lnTo>
                    <a:pt x="149" y="212"/>
                  </a:lnTo>
                  <a:lnTo>
                    <a:pt x="151" y="212"/>
                  </a:lnTo>
                  <a:lnTo>
                    <a:pt x="151" y="212"/>
                  </a:lnTo>
                  <a:lnTo>
                    <a:pt x="156" y="211"/>
                  </a:lnTo>
                  <a:lnTo>
                    <a:pt x="164" y="211"/>
                  </a:lnTo>
                  <a:lnTo>
                    <a:pt x="170" y="210"/>
                  </a:lnTo>
                  <a:lnTo>
                    <a:pt x="173" y="209"/>
                  </a:lnTo>
                  <a:lnTo>
                    <a:pt x="176" y="207"/>
                  </a:lnTo>
                  <a:lnTo>
                    <a:pt x="176" y="207"/>
                  </a:lnTo>
                  <a:lnTo>
                    <a:pt x="184" y="198"/>
                  </a:lnTo>
                  <a:lnTo>
                    <a:pt x="187" y="194"/>
                  </a:lnTo>
                  <a:lnTo>
                    <a:pt x="189" y="189"/>
                  </a:lnTo>
                  <a:lnTo>
                    <a:pt x="189" y="189"/>
                  </a:lnTo>
                  <a:lnTo>
                    <a:pt x="191" y="183"/>
                  </a:lnTo>
                  <a:lnTo>
                    <a:pt x="194" y="177"/>
                  </a:lnTo>
                  <a:lnTo>
                    <a:pt x="196" y="176"/>
                  </a:lnTo>
                  <a:lnTo>
                    <a:pt x="199" y="174"/>
                  </a:lnTo>
                  <a:lnTo>
                    <a:pt x="202" y="174"/>
                  </a:lnTo>
                  <a:lnTo>
                    <a:pt x="205" y="174"/>
                  </a:lnTo>
                  <a:lnTo>
                    <a:pt x="205" y="174"/>
                  </a:lnTo>
                  <a:lnTo>
                    <a:pt x="212" y="175"/>
                  </a:lnTo>
                  <a:lnTo>
                    <a:pt x="218" y="177"/>
                  </a:lnTo>
                  <a:lnTo>
                    <a:pt x="222" y="181"/>
                  </a:lnTo>
                  <a:lnTo>
                    <a:pt x="225" y="184"/>
                  </a:lnTo>
                  <a:lnTo>
                    <a:pt x="225" y="184"/>
                  </a:lnTo>
                  <a:lnTo>
                    <a:pt x="226" y="186"/>
                  </a:lnTo>
                  <a:lnTo>
                    <a:pt x="229" y="187"/>
                  </a:lnTo>
                  <a:lnTo>
                    <a:pt x="234" y="189"/>
                  </a:lnTo>
                  <a:lnTo>
                    <a:pt x="245" y="192"/>
                  </a:lnTo>
                  <a:lnTo>
                    <a:pt x="245" y="192"/>
                  </a:lnTo>
                  <a:lnTo>
                    <a:pt x="247" y="192"/>
                  </a:lnTo>
                  <a:lnTo>
                    <a:pt x="250" y="193"/>
                  </a:lnTo>
                  <a:lnTo>
                    <a:pt x="253" y="196"/>
                  </a:lnTo>
                  <a:lnTo>
                    <a:pt x="257" y="199"/>
                  </a:lnTo>
                  <a:lnTo>
                    <a:pt x="261" y="200"/>
                  </a:lnTo>
                  <a:lnTo>
                    <a:pt x="265" y="200"/>
                  </a:lnTo>
                  <a:lnTo>
                    <a:pt x="265" y="200"/>
                  </a:lnTo>
                  <a:lnTo>
                    <a:pt x="273" y="199"/>
                  </a:lnTo>
                  <a:lnTo>
                    <a:pt x="278" y="197"/>
                  </a:lnTo>
                  <a:lnTo>
                    <a:pt x="282" y="195"/>
                  </a:lnTo>
                  <a:lnTo>
                    <a:pt x="285" y="192"/>
                  </a:lnTo>
                  <a:lnTo>
                    <a:pt x="285" y="192"/>
                  </a:lnTo>
                  <a:lnTo>
                    <a:pt x="288" y="190"/>
                  </a:lnTo>
                  <a:lnTo>
                    <a:pt x="290" y="191"/>
                  </a:lnTo>
                  <a:lnTo>
                    <a:pt x="292" y="193"/>
                  </a:lnTo>
                  <a:lnTo>
                    <a:pt x="294" y="197"/>
                  </a:lnTo>
                  <a:lnTo>
                    <a:pt x="294" y="197"/>
                  </a:lnTo>
                  <a:lnTo>
                    <a:pt x="294" y="199"/>
                  </a:lnTo>
                  <a:lnTo>
                    <a:pt x="296" y="200"/>
                  </a:lnTo>
                  <a:lnTo>
                    <a:pt x="300" y="201"/>
                  </a:lnTo>
                  <a:lnTo>
                    <a:pt x="310" y="201"/>
                  </a:lnTo>
                  <a:lnTo>
                    <a:pt x="310" y="201"/>
                  </a:lnTo>
                  <a:lnTo>
                    <a:pt x="318" y="202"/>
                  </a:lnTo>
                  <a:lnTo>
                    <a:pt x="322" y="200"/>
                  </a:lnTo>
                  <a:lnTo>
                    <a:pt x="325" y="198"/>
                  </a:lnTo>
                  <a:lnTo>
                    <a:pt x="325" y="198"/>
                  </a:lnTo>
                  <a:lnTo>
                    <a:pt x="328" y="193"/>
                  </a:lnTo>
                  <a:lnTo>
                    <a:pt x="329" y="188"/>
                  </a:lnTo>
                  <a:lnTo>
                    <a:pt x="331" y="184"/>
                  </a:lnTo>
                  <a:lnTo>
                    <a:pt x="332" y="183"/>
                  </a:lnTo>
                  <a:lnTo>
                    <a:pt x="333" y="183"/>
                  </a:lnTo>
                  <a:lnTo>
                    <a:pt x="333" y="183"/>
                  </a:lnTo>
                  <a:lnTo>
                    <a:pt x="337" y="183"/>
                  </a:lnTo>
                  <a:lnTo>
                    <a:pt x="340" y="183"/>
                  </a:lnTo>
                  <a:lnTo>
                    <a:pt x="343" y="185"/>
                  </a:lnTo>
                  <a:lnTo>
                    <a:pt x="345" y="188"/>
                  </a:lnTo>
                  <a:lnTo>
                    <a:pt x="345" y="188"/>
                  </a:lnTo>
                  <a:lnTo>
                    <a:pt x="346" y="190"/>
                  </a:lnTo>
                  <a:lnTo>
                    <a:pt x="349" y="191"/>
                  </a:lnTo>
                  <a:lnTo>
                    <a:pt x="353" y="192"/>
                  </a:lnTo>
                  <a:lnTo>
                    <a:pt x="358" y="192"/>
                  </a:lnTo>
                  <a:lnTo>
                    <a:pt x="358" y="192"/>
                  </a:lnTo>
                  <a:lnTo>
                    <a:pt x="362" y="191"/>
                  </a:lnTo>
                  <a:lnTo>
                    <a:pt x="365" y="190"/>
                  </a:lnTo>
                  <a:lnTo>
                    <a:pt x="368" y="188"/>
                  </a:lnTo>
                  <a:lnTo>
                    <a:pt x="371" y="185"/>
                  </a:lnTo>
                  <a:lnTo>
                    <a:pt x="371" y="185"/>
                  </a:lnTo>
                  <a:lnTo>
                    <a:pt x="376" y="177"/>
                  </a:lnTo>
                  <a:lnTo>
                    <a:pt x="378" y="175"/>
                  </a:lnTo>
                  <a:lnTo>
                    <a:pt x="382" y="174"/>
                  </a:lnTo>
                  <a:lnTo>
                    <a:pt x="382" y="174"/>
                  </a:lnTo>
                  <a:lnTo>
                    <a:pt x="389" y="172"/>
                  </a:lnTo>
                  <a:lnTo>
                    <a:pt x="392" y="171"/>
                  </a:lnTo>
                  <a:lnTo>
                    <a:pt x="394" y="167"/>
                  </a:lnTo>
                  <a:lnTo>
                    <a:pt x="394" y="167"/>
                  </a:lnTo>
                  <a:lnTo>
                    <a:pt x="398" y="156"/>
                  </a:lnTo>
                  <a:lnTo>
                    <a:pt x="400" y="151"/>
                  </a:lnTo>
                  <a:lnTo>
                    <a:pt x="402" y="149"/>
                  </a:lnTo>
                  <a:lnTo>
                    <a:pt x="404" y="148"/>
                  </a:lnTo>
                  <a:lnTo>
                    <a:pt x="404" y="148"/>
                  </a:lnTo>
                  <a:lnTo>
                    <a:pt x="407" y="145"/>
                  </a:lnTo>
                  <a:lnTo>
                    <a:pt x="410" y="141"/>
                  </a:lnTo>
                  <a:lnTo>
                    <a:pt x="414" y="139"/>
                  </a:lnTo>
                  <a:lnTo>
                    <a:pt x="416" y="138"/>
                  </a:lnTo>
                  <a:lnTo>
                    <a:pt x="419" y="138"/>
                  </a:lnTo>
                  <a:lnTo>
                    <a:pt x="419" y="138"/>
                  </a:lnTo>
                  <a:lnTo>
                    <a:pt x="424" y="136"/>
                  </a:lnTo>
                  <a:lnTo>
                    <a:pt x="428" y="134"/>
                  </a:lnTo>
                  <a:lnTo>
                    <a:pt x="431" y="131"/>
                  </a:lnTo>
                  <a:lnTo>
                    <a:pt x="435" y="130"/>
                  </a:lnTo>
                  <a:lnTo>
                    <a:pt x="435" y="130"/>
                  </a:lnTo>
                  <a:lnTo>
                    <a:pt x="433" y="124"/>
                  </a:lnTo>
                  <a:lnTo>
                    <a:pt x="430" y="120"/>
                  </a:lnTo>
                  <a:lnTo>
                    <a:pt x="424" y="112"/>
                  </a:lnTo>
                  <a:lnTo>
                    <a:pt x="418" y="106"/>
                  </a:lnTo>
                  <a:lnTo>
                    <a:pt x="413" y="100"/>
                  </a:lnTo>
                  <a:lnTo>
                    <a:pt x="413" y="100"/>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0" name="Freeform 56">
              <a:extLst>
                <a:ext uri="{FF2B5EF4-FFF2-40B4-BE49-F238E27FC236}">
                  <a16:creationId xmlns:a16="http://schemas.microsoft.com/office/drawing/2014/main" id="{FEFF3143-2FFE-4BE7-9AD2-F6EE52FE27ED}"/>
                </a:ext>
              </a:extLst>
            </p:cNvPr>
            <p:cNvSpPr>
              <a:spLocks/>
            </p:cNvSpPr>
            <p:nvPr/>
          </p:nvSpPr>
          <p:spPr bwMode="auto">
            <a:xfrm>
              <a:off x="5787679" y="3085994"/>
              <a:ext cx="156617" cy="74752"/>
            </a:xfrm>
            <a:custGeom>
              <a:avLst/>
              <a:gdLst>
                <a:gd name="T0" fmla="*/ 39 w 361"/>
                <a:gd name="T1" fmla="*/ 143 h 157"/>
                <a:gd name="T2" fmla="*/ 48 w 361"/>
                <a:gd name="T3" fmla="*/ 149 h 157"/>
                <a:gd name="T4" fmla="*/ 55 w 361"/>
                <a:gd name="T5" fmla="*/ 155 h 157"/>
                <a:gd name="T6" fmla="*/ 64 w 361"/>
                <a:gd name="T7" fmla="*/ 157 h 157"/>
                <a:gd name="T8" fmla="*/ 105 w 361"/>
                <a:gd name="T9" fmla="*/ 153 h 157"/>
                <a:gd name="T10" fmla="*/ 117 w 361"/>
                <a:gd name="T11" fmla="*/ 149 h 157"/>
                <a:gd name="T12" fmla="*/ 124 w 361"/>
                <a:gd name="T13" fmla="*/ 146 h 157"/>
                <a:gd name="T14" fmla="*/ 132 w 361"/>
                <a:gd name="T15" fmla="*/ 130 h 157"/>
                <a:gd name="T16" fmla="*/ 148 w 361"/>
                <a:gd name="T17" fmla="*/ 128 h 157"/>
                <a:gd name="T18" fmla="*/ 161 w 361"/>
                <a:gd name="T19" fmla="*/ 123 h 157"/>
                <a:gd name="T20" fmla="*/ 167 w 361"/>
                <a:gd name="T21" fmla="*/ 120 h 157"/>
                <a:gd name="T22" fmla="*/ 179 w 361"/>
                <a:gd name="T23" fmla="*/ 113 h 157"/>
                <a:gd name="T24" fmla="*/ 187 w 361"/>
                <a:gd name="T25" fmla="*/ 119 h 157"/>
                <a:gd name="T26" fmla="*/ 201 w 361"/>
                <a:gd name="T27" fmla="*/ 122 h 157"/>
                <a:gd name="T28" fmla="*/ 225 w 361"/>
                <a:gd name="T29" fmla="*/ 106 h 157"/>
                <a:gd name="T30" fmla="*/ 233 w 361"/>
                <a:gd name="T31" fmla="*/ 86 h 157"/>
                <a:gd name="T32" fmla="*/ 241 w 361"/>
                <a:gd name="T33" fmla="*/ 80 h 157"/>
                <a:gd name="T34" fmla="*/ 262 w 361"/>
                <a:gd name="T35" fmla="*/ 80 h 157"/>
                <a:gd name="T36" fmla="*/ 284 w 361"/>
                <a:gd name="T37" fmla="*/ 86 h 157"/>
                <a:gd name="T38" fmla="*/ 304 w 361"/>
                <a:gd name="T39" fmla="*/ 93 h 157"/>
                <a:gd name="T40" fmla="*/ 307 w 361"/>
                <a:gd name="T41" fmla="*/ 99 h 157"/>
                <a:gd name="T42" fmla="*/ 324 w 361"/>
                <a:gd name="T43" fmla="*/ 105 h 157"/>
                <a:gd name="T44" fmla="*/ 338 w 361"/>
                <a:gd name="T45" fmla="*/ 98 h 157"/>
                <a:gd name="T46" fmla="*/ 341 w 361"/>
                <a:gd name="T47" fmla="*/ 84 h 157"/>
                <a:gd name="T48" fmla="*/ 359 w 361"/>
                <a:gd name="T49" fmla="*/ 57 h 157"/>
                <a:gd name="T50" fmla="*/ 357 w 361"/>
                <a:gd name="T51" fmla="*/ 44 h 157"/>
                <a:gd name="T52" fmla="*/ 343 w 361"/>
                <a:gd name="T53" fmla="*/ 33 h 157"/>
                <a:gd name="T54" fmla="*/ 326 w 361"/>
                <a:gd name="T55" fmla="*/ 26 h 157"/>
                <a:gd name="T56" fmla="*/ 316 w 361"/>
                <a:gd name="T57" fmla="*/ 14 h 157"/>
                <a:gd name="T58" fmla="*/ 289 w 361"/>
                <a:gd name="T59" fmla="*/ 11 h 157"/>
                <a:gd name="T60" fmla="*/ 272 w 361"/>
                <a:gd name="T61" fmla="*/ 15 h 157"/>
                <a:gd name="T62" fmla="*/ 259 w 361"/>
                <a:gd name="T63" fmla="*/ 22 h 157"/>
                <a:gd name="T64" fmla="*/ 242 w 361"/>
                <a:gd name="T65" fmla="*/ 13 h 157"/>
                <a:gd name="T66" fmla="*/ 216 w 361"/>
                <a:gd name="T67" fmla="*/ 20 h 157"/>
                <a:gd name="T68" fmla="*/ 199 w 361"/>
                <a:gd name="T69" fmla="*/ 21 h 157"/>
                <a:gd name="T70" fmla="*/ 182 w 361"/>
                <a:gd name="T71" fmla="*/ 16 h 157"/>
                <a:gd name="T72" fmla="*/ 176 w 361"/>
                <a:gd name="T73" fmla="*/ 6 h 157"/>
                <a:gd name="T74" fmla="*/ 171 w 361"/>
                <a:gd name="T75" fmla="*/ 0 h 157"/>
                <a:gd name="T76" fmla="*/ 161 w 361"/>
                <a:gd name="T77" fmla="*/ 2 h 157"/>
                <a:gd name="T78" fmla="*/ 152 w 361"/>
                <a:gd name="T79" fmla="*/ 11 h 157"/>
                <a:gd name="T80" fmla="*/ 139 w 361"/>
                <a:gd name="T81" fmla="*/ 11 h 157"/>
                <a:gd name="T82" fmla="*/ 126 w 361"/>
                <a:gd name="T83" fmla="*/ 3 h 157"/>
                <a:gd name="T84" fmla="*/ 113 w 361"/>
                <a:gd name="T85" fmla="*/ 9 h 157"/>
                <a:gd name="T86" fmla="*/ 104 w 361"/>
                <a:gd name="T87" fmla="*/ 11 h 157"/>
                <a:gd name="T88" fmla="*/ 92 w 361"/>
                <a:gd name="T89" fmla="*/ 21 h 157"/>
                <a:gd name="T90" fmla="*/ 86 w 361"/>
                <a:gd name="T91" fmla="*/ 29 h 157"/>
                <a:gd name="T92" fmla="*/ 77 w 361"/>
                <a:gd name="T93" fmla="*/ 45 h 157"/>
                <a:gd name="T94" fmla="*/ 64 w 361"/>
                <a:gd name="T95" fmla="*/ 50 h 157"/>
                <a:gd name="T96" fmla="*/ 53 w 361"/>
                <a:gd name="T97" fmla="*/ 63 h 157"/>
                <a:gd name="T98" fmla="*/ 41 w 361"/>
                <a:gd name="T99" fmla="*/ 65 h 157"/>
                <a:gd name="T100" fmla="*/ 33 w 361"/>
                <a:gd name="T101" fmla="*/ 61 h 157"/>
                <a:gd name="T102" fmla="*/ 21 w 361"/>
                <a:gd name="T103" fmla="*/ 56 h 157"/>
                <a:gd name="T104" fmla="*/ 17 w 361"/>
                <a:gd name="T105" fmla="*/ 61 h 157"/>
                <a:gd name="T106" fmla="*/ 10 w 361"/>
                <a:gd name="T107" fmla="*/ 73 h 157"/>
                <a:gd name="T108" fmla="*/ 2 w 361"/>
                <a:gd name="T109" fmla="*/ 74 h 157"/>
                <a:gd name="T110" fmla="*/ 1 w 361"/>
                <a:gd name="T111" fmla="*/ 110 h 157"/>
                <a:gd name="T112" fmla="*/ 14 w 361"/>
                <a:gd name="T113" fmla="*/ 128 h 157"/>
                <a:gd name="T114" fmla="*/ 27 w 361"/>
                <a:gd name="T115" fmla="*/ 1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1" h="157">
                  <a:moveTo>
                    <a:pt x="27" y="133"/>
                  </a:moveTo>
                  <a:lnTo>
                    <a:pt x="27" y="133"/>
                  </a:lnTo>
                  <a:lnTo>
                    <a:pt x="34" y="138"/>
                  </a:lnTo>
                  <a:lnTo>
                    <a:pt x="39" y="143"/>
                  </a:lnTo>
                  <a:lnTo>
                    <a:pt x="43" y="147"/>
                  </a:lnTo>
                  <a:lnTo>
                    <a:pt x="46" y="148"/>
                  </a:lnTo>
                  <a:lnTo>
                    <a:pt x="48" y="149"/>
                  </a:lnTo>
                  <a:lnTo>
                    <a:pt x="48" y="149"/>
                  </a:lnTo>
                  <a:lnTo>
                    <a:pt x="50" y="149"/>
                  </a:lnTo>
                  <a:lnTo>
                    <a:pt x="52" y="150"/>
                  </a:lnTo>
                  <a:lnTo>
                    <a:pt x="54" y="153"/>
                  </a:lnTo>
                  <a:lnTo>
                    <a:pt x="55" y="155"/>
                  </a:lnTo>
                  <a:lnTo>
                    <a:pt x="57" y="156"/>
                  </a:lnTo>
                  <a:lnTo>
                    <a:pt x="60" y="157"/>
                  </a:lnTo>
                  <a:lnTo>
                    <a:pt x="64" y="157"/>
                  </a:lnTo>
                  <a:lnTo>
                    <a:pt x="64" y="157"/>
                  </a:lnTo>
                  <a:lnTo>
                    <a:pt x="87" y="157"/>
                  </a:lnTo>
                  <a:lnTo>
                    <a:pt x="98" y="156"/>
                  </a:lnTo>
                  <a:lnTo>
                    <a:pt x="102" y="155"/>
                  </a:lnTo>
                  <a:lnTo>
                    <a:pt x="105" y="153"/>
                  </a:lnTo>
                  <a:lnTo>
                    <a:pt x="105" y="153"/>
                  </a:lnTo>
                  <a:lnTo>
                    <a:pt x="107" y="151"/>
                  </a:lnTo>
                  <a:lnTo>
                    <a:pt x="111" y="150"/>
                  </a:lnTo>
                  <a:lnTo>
                    <a:pt x="117" y="149"/>
                  </a:lnTo>
                  <a:lnTo>
                    <a:pt x="122" y="148"/>
                  </a:lnTo>
                  <a:lnTo>
                    <a:pt x="124" y="148"/>
                  </a:lnTo>
                  <a:lnTo>
                    <a:pt x="124" y="146"/>
                  </a:lnTo>
                  <a:lnTo>
                    <a:pt x="124" y="146"/>
                  </a:lnTo>
                  <a:lnTo>
                    <a:pt x="125" y="141"/>
                  </a:lnTo>
                  <a:lnTo>
                    <a:pt x="127" y="135"/>
                  </a:lnTo>
                  <a:lnTo>
                    <a:pt x="130" y="131"/>
                  </a:lnTo>
                  <a:lnTo>
                    <a:pt x="132" y="130"/>
                  </a:lnTo>
                  <a:lnTo>
                    <a:pt x="134" y="130"/>
                  </a:lnTo>
                  <a:lnTo>
                    <a:pt x="134" y="130"/>
                  </a:lnTo>
                  <a:lnTo>
                    <a:pt x="144" y="129"/>
                  </a:lnTo>
                  <a:lnTo>
                    <a:pt x="148" y="128"/>
                  </a:lnTo>
                  <a:lnTo>
                    <a:pt x="152" y="126"/>
                  </a:lnTo>
                  <a:lnTo>
                    <a:pt x="152" y="126"/>
                  </a:lnTo>
                  <a:lnTo>
                    <a:pt x="156" y="124"/>
                  </a:lnTo>
                  <a:lnTo>
                    <a:pt x="161" y="123"/>
                  </a:lnTo>
                  <a:lnTo>
                    <a:pt x="165" y="122"/>
                  </a:lnTo>
                  <a:lnTo>
                    <a:pt x="166" y="121"/>
                  </a:lnTo>
                  <a:lnTo>
                    <a:pt x="167" y="120"/>
                  </a:lnTo>
                  <a:lnTo>
                    <a:pt x="167" y="120"/>
                  </a:lnTo>
                  <a:lnTo>
                    <a:pt x="170" y="116"/>
                  </a:lnTo>
                  <a:lnTo>
                    <a:pt x="174" y="114"/>
                  </a:lnTo>
                  <a:lnTo>
                    <a:pt x="176" y="113"/>
                  </a:lnTo>
                  <a:lnTo>
                    <a:pt x="179" y="113"/>
                  </a:lnTo>
                  <a:lnTo>
                    <a:pt x="181" y="114"/>
                  </a:lnTo>
                  <a:lnTo>
                    <a:pt x="183" y="116"/>
                  </a:lnTo>
                  <a:lnTo>
                    <a:pt x="183" y="116"/>
                  </a:lnTo>
                  <a:lnTo>
                    <a:pt x="187" y="119"/>
                  </a:lnTo>
                  <a:lnTo>
                    <a:pt x="191" y="121"/>
                  </a:lnTo>
                  <a:lnTo>
                    <a:pt x="196" y="122"/>
                  </a:lnTo>
                  <a:lnTo>
                    <a:pt x="201" y="122"/>
                  </a:lnTo>
                  <a:lnTo>
                    <a:pt x="201" y="122"/>
                  </a:lnTo>
                  <a:lnTo>
                    <a:pt x="206" y="121"/>
                  </a:lnTo>
                  <a:lnTo>
                    <a:pt x="213" y="117"/>
                  </a:lnTo>
                  <a:lnTo>
                    <a:pt x="220" y="112"/>
                  </a:lnTo>
                  <a:lnTo>
                    <a:pt x="225" y="106"/>
                  </a:lnTo>
                  <a:lnTo>
                    <a:pt x="225" y="106"/>
                  </a:lnTo>
                  <a:lnTo>
                    <a:pt x="228" y="98"/>
                  </a:lnTo>
                  <a:lnTo>
                    <a:pt x="231" y="90"/>
                  </a:lnTo>
                  <a:lnTo>
                    <a:pt x="233" y="86"/>
                  </a:lnTo>
                  <a:lnTo>
                    <a:pt x="235" y="84"/>
                  </a:lnTo>
                  <a:lnTo>
                    <a:pt x="237" y="81"/>
                  </a:lnTo>
                  <a:lnTo>
                    <a:pt x="241" y="80"/>
                  </a:lnTo>
                  <a:lnTo>
                    <a:pt x="241" y="80"/>
                  </a:lnTo>
                  <a:lnTo>
                    <a:pt x="251" y="78"/>
                  </a:lnTo>
                  <a:lnTo>
                    <a:pt x="256" y="78"/>
                  </a:lnTo>
                  <a:lnTo>
                    <a:pt x="262" y="80"/>
                  </a:lnTo>
                  <a:lnTo>
                    <a:pt x="262" y="80"/>
                  </a:lnTo>
                  <a:lnTo>
                    <a:pt x="273" y="85"/>
                  </a:lnTo>
                  <a:lnTo>
                    <a:pt x="277" y="86"/>
                  </a:lnTo>
                  <a:lnTo>
                    <a:pt x="284" y="86"/>
                  </a:lnTo>
                  <a:lnTo>
                    <a:pt x="284" y="86"/>
                  </a:lnTo>
                  <a:lnTo>
                    <a:pt x="291" y="87"/>
                  </a:lnTo>
                  <a:lnTo>
                    <a:pt x="298" y="89"/>
                  </a:lnTo>
                  <a:lnTo>
                    <a:pt x="303" y="92"/>
                  </a:lnTo>
                  <a:lnTo>
                    <a:pt x="304" y="93"/>
                  </a:lnTo>
                  <a:lnTo>
                    <a:pt x="305" y="95"/>
                  </a:lnTo>
                  <a:lnTo>
                    <a:pt x="305" y="95"/>
                  </a:lnTo>
                  <a:lnTo>
                    <a:pt x="306" y="97"/>
                  </a:lnTo>
                  <a:lnTo>
                    <a:pt x="307" y="99"/>
                  </a:lnTo>
                  <a:lnTo>
                    <a:pt x="311" y="102"/>
                  </a:lnTo>
                  <a:lnTo>
                    <a:pt x="317" y="104"/>
                  </a:lnTo>
                  <a:lnTo>
                    <a:pt x="324" y="105"/>
                  </a:lnTo>
                  <a:lnTo>
                    <a:pt x="324" y="105"/>
                  </a:lnTo>
                  <a:lnTo>
                    <a:pt x="332" y="104"/>
                  </a:lnTo>
                  <a:lnTo>
                    <a:pt x="340" y="102"/>
                  </a:lnTo>
                  <a:lnTo>
                    <a:pt x="340" y="102"/>
                  </a:lnTo>
                  <a:lnTo>
                    <a:pt x="338" y="98"/>
                  </a:lnTo>
                  <a:lnTo>
                    <a:pt x="337" y="94"/>
                  </a:lnTo>
                  <a:lnTo>
                    <a:pt x="337" y="89"/>
                  </a:lnTo>
                  <a:lnTo>
                    <a:pt x="341" y="84"/>
                  </a:lnTo>
                  <a:lnTo>
                    <a:pt x="341" y="84"/>
                  </a:lnTo>
                  <a:lnTo>
                    <a:pt x="353" y="69"/>
                  </a:lnTo>
                  <a:lnTo>
                    <a:pt x="356" y="63"/>
                  </a:lnTo>
                  <a:lnTo>
                    <a:pt x="359" y="57"/>
                  </a:lnTo>
                  <a:lnTo>
                    <a:pt x="359" y="57"/>
                  </a:lnTo>
                  <a:lnTo>
                    <a:pt x="360" y="52"/>
                  </a:lnTo>
                  <a:lnTo>
                    <a:pt x="361" y="48"/>
                  </a:lnTo>
                  <a:lnTo>
                    <a:pt x="361" y="48"/>
                  </a:lnTo>
                  <a:lnTo>
                    <a:pt x="357" y="44"/>
                  </a:lnTo>
                  <a:lnTo>
                    <a:pt x="355" y="41"/>
                  </a:lnTo>
                  <a:lnTo>
                    <a:pt x="355" y="41"/>
                  </a:lnTo>
                  <a:lnTo>
                    <a:pt x="348" y="36"/>
                  </a:lnTo>
                  <a:lnTo>
                    <a:pt x="343" y="33"/>
                  </a:lnTo>
                  <a:lnTo>
                    <a:pt x="336" y="31"/>
                  </a:lnTo>
                  <a:lnTo>
                    <a:pt x="336" y="31"/>
                  </a:lnTo>
                  <a:lnTo>
                    <a:pt x="330" y="29"/>
                  </a:lnTo>
                  <a:lnTo>
                    <a:pt x="326" y="26"/>
                  </a:lnTo>
                  <a:lnTo>
                    <a:pt x="323" y="22"/>
                  </a:lnTo>
                  <a:lnTo>
                    <a:pt x="319" y="17"/>
                  </a:lnTo>
                  <a:lnTo>
                    <a:pt x="319" y="17"/>
                  </a:lnTo>
                  <a:lnTo>
                    <a:pt x="316" y="14"/>
                  </a:lnTo>
                  <a:lnTo>
                    <a:pt x="312" y="12"/>
                  </a:lnTo>
                  <a:lnTo>
                    <a:pt x="306" y="11"/>
                  </a:lnTo>
                  <a:lnTo>
                    <a:pt x="300" y="11"/>
                  </a:lnTo>
                  <a:lnTo>
                    <a:pt x="289" y="11"/>
                  </a:lnTo>
                  <a:lnTo>
                    <a:pt x="282" y="11"/>
                  </a:lnTo>
                  <a:lnTo>
                    <a:pt x="282" y="11"/>
                  </a:lnTo>
                  <a:lnTo>
                    <a:pt x="276" y="12"/>
                  </a:lnTo>
                  <a:lnTo>
                    <a:pt x="272" y="15"/>
                  </a:lnTo>
                  <a:lnTo>
                    <a:pt x="264" y="22"/>
                  </a:lnTo>
                  <a:lnTo>
                    <a:pt x="264" y="22"/>
                  </a:lnTo>
                  <a:lnTo>
                    <a:pt x="261" y="22"/>
                  </a:lnTo>
                  <a:lnTo>
                    <a:pt x="259" y="22"/>
                  </a:lnTo>
                  <a:lnTo>
                    <a:pt x="253" y="19"/>
                  </a:lnTo>
                  <a:lnTo>
                    <a:pt x="247" y="15"/>
                  </a:lnTo>
                  <a:lnTo>
                    <a:pt x="242" y="13"/>
                  </a:lnTo>
                  <a:lnTo>
                    <a:pt x="242" y="13"/>
                  </a:lnTo>
                  <a:lnTo>
                    <a:pt x="236" y="13"/>
                  </a:lnTo>
                  <a:lnTo>
                    <a:pt x="230" y="14"/>
                  </a:lnTo>
                  <a:lnTo>
                    <a:pt x="223" y="16"/>
                  </a:lnTo>
                  <a:lnTo>
                    <a:pt x="216" y="20"/>
                  </a:lnTo>
                  <a:lnTo>
                    <a:pt x="216" y="20"/>
                  </a:lnTo>
                  <a:lnTo>
                    <a:pt x="212" y="21"/>
                  </a:lnTo>
                  <a:lnTo>
                    <a:pt x="207" y="22"/>
                  </a:lnTo>
                  <a:lnTo>
                    <a:pt x="199" y="21"/>
                  </a:lnTo>
                  <a:lnTo>
                    <a:pt x="190" y="19"/>
                  </a:lnTo>
                  <a:lnTo>
                    <a:pt x="185" y="17"/>
                  </a:lnTo>
                  <a:lnTo>
                    <a:pt x="185" y="17"/>
                  </a:lnTo>
                  <a:lnTo>
                    <a:pt x="182" y="16"/>
                  </a:lnTo>
                  <a:lnTo>
                    <a:pt x="180" y="14"/>
                  </a:lnTo>
                  <a:lnTo>
                    <a:pt x="177" y="11"/>
                  </a:lnTo>
                  <a:lnTo>
                    <a:pt x="176" y="6"/>
                  </a:lnTo>
                  <a:lnTo>
                    <a:pt x="176" y="6"/>
                  </a:lnTo>
                  <a:lnTo>
                    <a:pt x="175" y="3"/>
                  </a:lnTo>
                  <a:lnTo>
                    <a:pt x="174" y="1"/>
                  </a:lnTo>
                  <a:lnTo>
                    <a:pt x="172" y="1"/>
                  </a:lnTo>
                  <a:lnTo>
                    <a:pt x="171" y="0"/>
                  </a:lnTo>
                  <a:lnTo>
                    <a:pt x="167" y="1"/>
                  </a:lnTo>
                  <a:lnTo>
                    <a:pt x="163" y="2"/>
                  </a:lnTo>
                  <a:lnTo>
                    <a:pt x="163" y="2"/>
                  </a:lnTo>
                  <a:lnTo>
                    <a:pt x="161" y="2"/>
                  </a:lnTo>
                  <a:lnTo>
                    <a:pt x="159" y="3"/>
                  </a:lnTo>
                  <a:lnTo>
                    <a:pt x="157" y="6"/>
                  </a:lnTo>
                  <a:lnTo>
                    <a:pt x="154" y="9"/>
                  </a:lnTo>
                  <a:lnTo>
                    <a:pt x="152" y="11"/>
                  </a:lnTo>
                  <a:lnTo>
                    <a:pt x="149" y="12"/>
                  </a:lnTo>
                  <a:lnTo>
                    <a:pt x="149" y="12"/>
                  </a:lnTo>
                  <a:lnTo>
                    <a:pt x="143" y="12"/>
                  </a:lnTo>
                  <a:lnTo>
                    <a:pt x="139" y="11"/>
                  </a:lnTo>
                  <a:lnTo>
                    <a:pt x="134" y="9"/>
                  </a:lnTo>
                  <a:lnTo>
                    <a:pt x="129" y="5"/>
                  </a:lnTo>
                  <a:lnTo>
                    <a:pt x="129" y="5"/>
                  </a:lnTo>
                  <a:lnTo>
                    <a:pt x="126" y="3"/>
                  </a:lnTo>
                  <a:lnTo>
                    <a:pt x="123" y="2"/>
                  </a:lnTo>
                  <a:lnTo>
                    <a:pt x="121" y="3"/>
                  </a:lnTo>
                  <a:lnTo>
                    <a:pt x="118" y="5"/>
                  </a:lnTo>
                  <a:lnTo>
                    <a:pt x="113" y="9"/>
                  </a:lnTo>
                  <a:lnTo>
                    <a:pt x="111" y="10"/>
                  </a:lnTo>
                  <a:lnTo>
                    <a:pt x="107" y="11"/>
                  </a:lnTo>
                  <a:lnTo>
                    <a:pt x="107" y="11"/>
                  </a:lnTo>
                  <a:lnTo>
                    <a:pt x="104" y="11"/>
                  </a:lnTo>
                  <a:lnTo>
                    <a:pt x="102" y="12"/>
                  </a:lnTo>
                  <a:lnTo>
                    <a:pt x="98" y="14"/>
                  </a:lnTo>
                  <a:lnTo>
                    <a:pt x="95" y="18"/>
                  </a:lnTo>
                  <a:lnTo>
                    <a:pt x="92" y="21"/>
                  </a:lnTo>
                  <a:lnTo>
                    <a:pt x="92" y="21"/>
                  </a:lnTo>
                  <a:lnTo>
                    <a:pt x="90" y="22"/>
                  </a:lnTo>
                  <a:lnTo>
                    <a:pt x="88" y="24"/>
                  </a:lnTo>
                  <a:lnTo>
                    <a:pt x="86" y="29"/>
                  </a:lnTo>
                  <a:lnTo>
                    <a:pt x="82" y="40"/>
                  </a:lnTo>
                  <a:lnTo>
                    <a:pt x="82" y="40"/>
                  </a:lnTo>
                  <a:lnTo>
                    <a:pt x="80" y="44"/>
                  </a:lnTo>
                  <a:lnTo>
                    <a:pt x="77" y="45"/>
                  </a:lnTo>
                  <a:lnTo>
                    <a:pt x="70" y="47"/>
                  </a:lnTo>
                  <a:lnTo>
                    <a:pt x="70" y="47"/>
                  </a:lnTo>
                  <a:lnTo>
                    <a:pt x="66" y="48"/>
                  </a:lnTo>
                  <a:lnTo>
                    <a:pt x="64" y="50"/>
                  </a:lnTo>
                  <a:lnTo>
                    <a:pt x="59" y="58"/>
                  </a:lnTo>
                  <a:lnTo>
                    <a:pt x="59" y="58"/>
                  </a:lnTo>
                  <a:lnTo>
                    <a:pt x="56" y="61"/>
                  </a:lnTo>
                  <a:lnTo>
                    <a:pt x="53" y="63"/>
                  </a:lnTo>
                  <a:lnTo>
                    <a:pt x="50" y="64"/>
                  </a:lnTo>
                  <a:lnTo>
                    <a:pt x="46" y="65"/>
                  </a:lnTo>
                  <a:lnTo>
                    <a:pt x="46" y="65"/>
                  </a:lnTo>
                  <a:lnTo>
                    <a:pt x="41" y="65"/>
                  </a:lnTo>
                  <a:lnTo>
                    <a:pt x="37" y="64"/>
                  </a:lnTo>
                  <a:lnTo>
                    <a:pt x="34" y="63"/>
                  </a:lnTo>
                  <a:lnTo>
                    <a:pt x="33" y="61"/>
                  </a:lnTo>
                  <a:lnTo>
                    <a:pt x="33" y="61"/>
                  </a:lnTo>
                  <a:lnTo>
                    <a:pt x="31" y="58"/>
                  </a:lnTo>
                  <a:lnTo>
                    <a:pt x="28" y="56"/>
                  </a:lnTo>
                  <a:lnTo>
                    <a:pt x="25" y="56"/>
                  </a:lnTo>
                  <a:lnTo>
                    <a:pt x="21" y="56"/>
                  </a:lnTo>
                  <a:lnTo>
                    <a:pt x="21" y="56"/>
                  </a:lnTo>
                  <a:lnTo>
                    <a:pt x="20" y="56"/>
                  </a:lnTo>
                  <a:lnTo>
                    <a:pt x="19" y="57"/>
                  </a:lnTo>
                  <a:lnTo>
                    <a:pt x="17" y="61"/>
                  </a:lnTo>
                  <a:lnTo>
                    <a:pt x="16" y="66"/>
                  </a:lnTo>
                  <a:lnTo>
                    <a:pt x="13" y="71"/>
                  </a:lnTo>
                  <a:lnTo>
                    <a:pt x="13" y="71"/>
                  </a:lnTo>
                  <a:lnTo>
                    <a:pt x="10" y="73"/>
                  </a:lnTo>
                  <a:lnTo>
                    <a:pt x="8" y="74"/>
                  </a:lnTo>
                  <a:lnTo>
                    <a:pt x="5" y="75"/>
                  </a:lnTo>
                  <a:lnTo>
                    <a:pt x="2" y="74"/>
                  </a:lnTo>
                  <a:lnTo>
                    <a:pt x="2" y="74"/>
                  </a:lnTo>
                  <a:lnTo>
                    <a:pt x="0" y="93"/>
                  </a:lnTo>
                  <a:lnTo>
                    <a:pt x="0" y="106"/>
                  </a:lnTo>
                  <a:lnTo>
                    <a:pt x="0" y="106"/>
                  </a:lnTo>
                  <a:lnTo>
                    <a:pt x="1" y="110"/>
                  </a:lnTo>
                  <a:lnTo>
                    <a:pt x="4" y="114"/>
                  </a:lnTo>
                  <a:lnTo>
                    <a:pt x="12" y="126"/>
                  </a:lnTo>
                  <a:lnTo>
                    <a:pt x="12" y="126"/>
                  </a:lnTo>
                  <a:lnTo>
                    <a:pt x="14" y="128"/>
                  </a:lnTo>
                  <a:lnTo>
                    <a:pt x="15" y="131"/>
                  </a:lnTo>
                  <a:lnTo>
                    <a:pt x="15" y="131"/>
                  </a:lnTo>
                  <a:lnTo>
                    <a:pt x="20" y="131"/>
                  </a:lnTo>
                  <a:lnTo>
                    <a:pt x="27" y="133"/>
                  </a:lnTo>
                  <a:lnTo>
                    <a:pt x="27" y="133"/>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1" name="Freeform 57">
              <a:extLst>
                <a:ext uri="{FF2B5EF4-FFF2-40B4-BE49-F238E27FC236}">
                  <a16:creationId xmlns:a16="http://schemas.microsoft.com/office/drawing/2014/main" id="{7447C8EF-0BAC-4AE1-94A3-8AC4CB4AB3F1}"/>
                </a:ext>
              </a:extLst>
            </p:cNvPr>
            <p:cNvSpPr>
              <a:spLocks/>
            </p:cNvSpPr>
            <p:nvPr/>
          </p:nvSpPr>
          <p:spPr bwMode="auto">
            <a:xfrm>
              <a:off x="5484778" y="3158876"/>
              <a:ext cx="127357" cy="71013"/>
            </a:xfrm>
            <a:custGeom>
              <a:avLst/>
              <a:gdLst>
                <a:gd name="T0" fmla="*/ 268 w 295"/>
                <a:gd name="T1" fmla="*/ 69 h 153"/>
                <a:gd name="T2" fmla="*/ 261 w 295"/>
                <a:gd name="T3" fmla="*/ 64 h 153"/>
                <a:gd name="T4" fmla="*/ 244 w 295"/>
                <a:gd name="T5" fmla="*/ 58 h 153"/>
                <a:gd name="T6" fmla="*/ 238 w 295"/>
                <a:gd name="T7" fmla="*/ 54 h 153"/>
                <a:gd name="T8" fmla="*/ 231 w 295"/>
                <a:gd name="T9" fmla="*/ 45 h 153"/>
                <a:gd name="T10" fmla="*/ 236 w 295"/>
                <a:gd name="T11" fmla="*/ 29 h 153"/>
                <a:gd name="T12" fmla="*/ 236 w 295"/>
                <a:gd name="T13" fmla="*/ 15 h 153"/>
                <a:gd name="T14" fmla="*/ 223 w 295"/>
                <a:gd name="T15" fmla="*/ 14 h 153"/>
                <a:gd name="T16" fmla="*/ 213 w 295"/>
                <a:gd name="T17" fmla="*/ 10 h 153"/>
                <a:gd name="T18" fmla="*/ 197 w 295"/>
                <a:gd name="T19" fmla="*/ 9 h 153"/>
                <a:gd name="T20" fmla="*/ 189 w 295"/>
                <a:gd name="T21" fmla="*/ 10 h 153"/>
                <a:gd name="T22" fmla="*/ 176 w 295"/>
                <a:gd name="T23" fmla="*/ 0 h 153"/>
                <a:gd name="T24" fmla="*/ 171 w 295"/>
                <a:gd name="T25" fmla="*/ 2 h 153"/>
                <a:gd name="T26" fmla="*/ 169 w 295"/>
                <a:gd name="T27" fmla="*/ 21 h 153"/>
                <a:gd name="T28" fmla="*/ 154 w 295"/>
                <a:gd name="T29" fmla="*/ 17 h 153"/>
                <a:gd name="T30" fmla="*/ 139 w 295"/>
                <a:gd name="T31" fmla="*/ 11 h 153"/>
                <a:gd name="T32" fmla="*/ 105 w 295"/>
                <a:gd name="T33" fmla="*/ 12 h 153"/>
                <a:gd name="T34" fmla="*/ 101 w 295"/>
                <a:gd name="T35" fmla="*/ 20 h 153"/>
                <a:gd name="T36" fmla="*/ 82 w 295"/>
                <a:gd name="T37" fmla="*/ 22 h 153"/>
                <a:gd name="T38" fmla="*/ 70 w 295"/>
                <a:gd name="T39" fmla="*/ 25 h 153"/>
                <a:gd name="T40" fmla="*/ 69 w 295"/>
                <a:gd name="T41" fmla="*/ 37 h 153"/>
                <a:gd name="T42" fmla="*/ 62 w 295"/>
                <a:gd name="T43" fmla="*/ 44 h 153"/>
                <a:gd name="T44" fmla="*/ 36 w 295"/>
                <a:gd name="T45" fmla="*/ 64 h 153"/>
                <a:gd name="T46" fmla="*/ 25 w 295"/>
                <a:gd name="T47" fmla="*/ 83 h 153"/>
                <a:gd name="T48" fmla="*/ 10 w 295"/>
                <a:gd name="T49" fmla="*/ 102 h 153"/>
                <a:gd name="T50" fmla="*/ 5 w 295"/>
                <a:gd name="T51" fmla="*/ 116 h 153"/>
                <a:gd name="T52" fmla="*/ 0 w 295"/>
                <a:gd name="T53" fmla="*/ 131 h 153"/>
                <a:gd name="T54" fmla="*/ 10 w 295"/>
                <a:gd name="T55" fmla="*/ 130 h 153"/>
                <a:gd name="T56" fmla="*/ 23 w 295"/>
                <a:gd name="T57" fmla="*/ 117 h 153"/>
                <a:gd name="T58" fmla="*/ 41 w 295"/>
                <a:gd name="T59" fmla="*/ 107 h 153"/>
                <a:gd name="T60" fmla="*/ 53 w 295"/>
                <a:gd name="T61" fmla="*/ 111 h 153"/>
                <a:gd name="T62" fmla="*/ 55 w 295"/>
                <a:gd name="T63" fmla="*/ 127 h 153"/>
                <a:gd name="T64" fmla="*/ 63 w 295"/>
                <a:gd name="T65" fmla="*/ 132 h 153"/>
                <a:gd name="T66" fmla="*/ 71 w 295"/>
                <a:gd name="T67" fmla="*/ 143 h 153"/>
                <a:gd name="T68" fmla="*/ 89 w 295"/>
                <a:gd name="T69" fmla="*/ 145 h 153"/>
                <a:gd name="T70" fmla="*/ 109 w 295"/>
                <a:gd name="T71" fmla="*/ 145 h 153"/>
                <a:gd name="T72" fmla="*/ 123 w 295"/>
                <a:gd name="T73" fmla="*/ 146 h 153"/>
                <a:gd name="T74" fmla="*/ 130 w 295"/>
                <a:gd name="T75" fmla="*/ 139 h 153"/>
                <a:gd name="T76" fmla="*/ 145 w 295"/>
                <a:gd name="T77" fmla="*/ 116 h 153"/>
                <a:gd name="T78" fmla="*/ 156 w 295"/>
                <a:gd name="T79" fmla="*/ 111 h 153"/>
                <a:gd name="T80" fmla="*/ 167 w 295"/>
                <a:gd name="T81" fmla="*/ 125 h 153"/>
                <a:gd name="T82" fmla="*/ 184 w 295"/>
                <a:gd name="T83" fmla="*/ 138 h 153"/>
                <a:gd name="T84" fmla="*/ 192 w 295"/>
                <a:gd name="T85" fmla="*/ 151 h 153"/>
                <a:gd name="T86" fmla="*/ 198 w 295"/>
                <a:gd name="T87" fmla="*/ 148 h 153"/>
                <a:gd name="T88" fmla="*/ 203 w 295"/>
                <a:gd name="T89" fmla="*/ 129 h 153"/>
                <a:gd name="T90" fmla="*/ 210 w 295"/>
                <a:gd name="T91" fmla="*/ 123 h 153"/>
                <a:gd name="T92" fmla="*/ 210 w 295"/>
                <a:gd name="T93" fmla="*/ 109 h 153"/>
                <a:gd name="T94" fmla="*/ 218 w 295"/>
                <a:gd name="T95" fmla="*/ 104 h 153"/>
                <a:gd name="T96" fmla="*/ 227 w 295"/>
                <a:gd name="T97" fmla="*/ 108 h 153"/>
                <a:gd name="T98" fmla="*/ 231 w 295"/>
                <a:gd name="T99" fmla="*/ 111 h 153"/>
                <a:gd name="T100" fmla="*/ 237 w 295"/>
                <a:gd name="T101" fmla="*/ 117 h 153"/>
                <a:gd name="T102" fmla="*/ 249 w 295"/>
                <a:gd name="T103" fmla="*/ 117 h 153"/>
                <a:gd name="T104" fmla="*/ 272 w 295"/>
                <a:gd name="T105" fmla="*/ 101 h 153"/>
                <a:gd name="T106" fmla="*/ 281 w 295"/>
                <a:gd name="T107" fmla="*/ 96 h 153"/>
                <a:gd name="T108" fmla="*/ 289 w 295"/>
                <a:gd name="T109" fmla="*/ 91 h 153"/>
                <a:gd name="T110" fmla="*/ 295 w 295"/>
                <a:gd name="T111" fmla="*/ 74 h 153"/>
                <a:gd name="T112" fmla="*/ 280 w 295"/>
                <a:gd name="T113" fmla="*/ 7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5" h="153">
                  <a:moveTo>
                    <a:pt x="280" y="70"/>
                  </a:moveTo>
                  <a:lnTo>
                    <a:pt x="280" y="70"/>
                  </a:lnTo>
                  <a:lnTo>
                    <a:pt x="272" y="69"/>
                  </a:lnTo>
                  <a:lnTo>
                    <a:pt x="268" y="69"/>
                  </a:lnTo>
                  <a:lnTo>
                    <a:pt x="266" y="67"/>
                  </a:lnTo>
                  <a:lnTo>
                    <a:pt x="266" y="67"/>
                  </a:lnTo>
                  <a:lnTo>
                    <a:pt x="264" y="66"/>
                  </a:lnTo>
                  <a:lnTo>
                    <a:pt x="261" y="64"/>
                  </a:lnTo>
                  <a:lnTo>
                    <a:pt x="256" y="63"/>
                  </a:lnTo>
                  <a:lnTo>
                    <a:pt x="249" y="60"/>
                  </a:lnTo>
                  <a:lnTo>
                    <a:pt x="249" y="60"/>
                  </a:lnTo>
                  <a:lnTo>
                    <a:pt x="244" y="58"/>
                  </a:lnTo>
                  <a:lnTo>
                    <a:pt x="242" y="56"/>
                  </a:lnTo>
                  <a:lnTo>
                    <a:pt x="241" y="55"/>
                  </a:lnTo>
                  <a:lnTo>
                    <a:pt x="238" y="54"/>
                  </a:lnTo>
                  <a:lnTo>
                    <a:pt x="238" y="54"/>
                  </a:lnTo>
                  <a:lnTo>
                    <a:pt x="235" y="53"/>
                  </a:lnTo>
                  <a:lnTo>
                    <a:pt x="234" y="51"/>
                  </a:lnTo>
                  <a:lnTo>
                    <a:pt x="231" y="45"/>
                  </a:lnTo>
                  <a:lnTo>
                    <a:pt x="231" y="45"/>
                  </a:lnTo>
                  <a:lnTo>
                    <a:pt x="230" y="43"/>
                  </a:lnTo>
                  <a:lnTo>
                    <a:pt x="230" y="41"/>
                  </a:lnTo>
                  <a:lnTo>
                    <a:pt x="231" y="37"/>
                  </a:lnTo>
                  <a:lnTo>
                    <a:pt x="236" y="29"/>
                  </a:lnTo>
                  <a:lnTo>
                    <a:pt x="236" y="29"/>
                  </a:lnTo>
                  <a:lnTo>
                    <a:pt x="237" y="26"/>
                  </a:lnTo>
                  <a:lnTo>
                    <a:pt x="237" y="23"/>
                  </a:lnTo>
                  <a:lnTo>
                    <a:pt x="236" y="15"/>
                  </a:lnTo>
                  <a:lnTo>
                    <a:pt x="236" y="15"/>
                  </a:lnTo>
                  <a:lnTo>
                    <a:pt x="236" y="15"/>
                  </a:lnTo>
                  <a:lnTo>
                    <a:pt x="236" y="15"/>
                  </a:lnTo>
                  <a:lnTo>
                    <a:pt x="223" y="14"/>
                  </a:lnTo>
                  <a:lnTo>
                    <a:pt x="217" y="13"/>
                  </a:lnTo>
                  <a:lnTo>
                    <a:pt x="215" y="12"/>
                  </a:lnTo>
                  <a:lnTo>
                    <a:pt x="213" y="10"/>
                  </a:lnTo>
                  <a:lnTo>
                    <a:pt x="213" y="10"/>
                  </a:lnTo>
                  <a:lnTo>
                    <a:pt x="209" y="8"/>
                  </a:lnTo>
                  <a:lnTo>
                    <a:pt x="207" y="7"/>
                  </a:lnTo>
                  <a:lnTo>
                    <a:pt x="202" y="7"/>
                  </a:lnTo>
                  <a:lnTo>
                    <a:pt x="197" y="9"/>
                  </a:lnTo>
                  <a:lnTo>
                    <a:pt x="193" y="11"/>
                  </a:lnTo>
                  <a:lnTo>
                    <a:pt x="193" y="11"/>
                  </a:lnTo>
                  <a:lnTo>
                    <a:pt x="191" y="11"/>
                  </a:lnTo>
                  <a:lnTo>
                    <a:pt x="189" y="10"/>
                  </a:lnTo>
                  <a:lnTo>
                    <a:pt x="185" y="6"/>
                  </a:lnTo>
                  <a:lnTo>
                    <a:pt x="180" y="2"/>
                  </a:lnTo>
                  <a:lnTo>
                    <a:pt x="178" y="0"/>
                  </a:lnTo>
                  <a:lnTo>
                    <a:pt x="176" y="0"/>
                  </a:lnTo>
                  <a:lnTo>
                    <a:pt x="176" y="0"/>
                  </a:lnTo>
                  <a:lnTo>
                    <a:pt x="173" y="0"/>
                  </a:lnTo>
                  <a:lnTo>
                    <a:pt x="172" y="1"/>
                  </a:lnTo>
                  <a:lnTo>
                    <a:pt x="171" y="2"/>
                  </a:lnTo>
                  <a:lnTo>
                    <a:pt x="171" y="4"/>
                  </a:lnTo>
                  <a:lnTo>
                    <a:pt x="171" y="18"/>
                  </a:lnTo>
                  <a:lnTo>
                    <a:pt x="171" y="18"/>
                  </a:lnTo>
                  <a:lnTo>
                    <a:pt x="169" y="21"/>
                  </a:lnTo>
                  <a:lnTo>
                    <a:pt x="167" y="22"/>
                  </a:lnTo>
                  <a:lnTo>
                    <a:pt x="165" y="22"/>
                  </a:lnTo>
                  <a:lnTo>
                    <a:pt x="161" y="21"/>
                  </a:lnTo>
                  <a:lnTo>
                    <a:pt x="154" y="17"/>
                  </a:lnTo>
                  <a:lnTo>
                    <a:pt x="149" y="13"/>
                  </a:lnTo>
                  <a:lnTo>
                    <a:pt x="149" y="13"/>
                  </a:lnTo>
                  <a:lnTo>
                    <a:pt x="144" y="11"/>
                  </a:lnTo>
                  <a:lnTo>
                    <a:pt x="139" y="11"/>
                  </a:lnTo>
                  <a:lnTo>
                    <a:pt x="122" y="11"/>
                  </a:lnTo>
                  <a:lnTo>
                    <a:pt x="122" y="11"/>
                  </a:lnTo>
                  <a:lnTo>
                    <a:pt x="112" y="11"/>
                  </a:lnTo>
                  <a:lnTo>
                    <a:pt x="105" y="12"/>
                  </a:lnTo>
                  <a:lnTo>
                    <a:pt x="105" y="12"/>
                  </a:lnTo>
                  <a:lnTo>
                    <a:pt x="103" y="16"/>
                  </a:lnTo>
                  <a:lnTo>
                    <a:pt x="101" y="20"/>
                  </a:lnTo>
                  <a:lnTo>
                    <a:pt x="101" y="20"/>
                  </a:lnTo>
                  <a:lnTo>
                    <a:pt x="96" y="23"/>
                  </a:lnTo>
                  <a:lnTo>
                    <a:pt x="93" y="24"/>
                  </a:lnTo>
                  <a:lnTo>
                    <a:pt x="88" y="23"/>
                  </a:lnTo>
                  <a:lnTo>
                    <a:pt x="82" y="22"/>
                  </a:lnTo>
                  <a:lnTo>
                    <a:pt x="82" y="22"/>
                  </a:lnTo>
                  <a:lnTo>
                    <a:pt x="76" y="22"/>
                  </a:lnTo>
                  <a:lnTo>
                    <a:pt x="72" y="23"/>
                  </a:lnTo>
                  <a:lnTo>
                    <a:pt x="70" y="25"/>
                  </a:lnTo>
                  <a:lnTo>
                    <a:pt x="70" y="28"/>
                  </a:lnTo>
                  <a:lnTo>
                    <a:pt x="70" y="28"/>
                  </a:lnTo>
                  <a:lnTo>
                    <a:pt x="70" y="32"/>
                  </a:lnTo>
                  <a:lnTo>
                    <a:pt x="69" y="37"/>
                  </a:lnTo>
                  <a:lnTo>
                    <a:pt x="66" y="41"/>
                  </a:lnTo>
                  <a:lnTo>
                    <a:pt x="64" y="43"/>
                  </a:lnTo>
                  <a:lnTo>
                    <a:pt x="62" y="44"/>
                  </a:lnTo>
                  <a:lnTo>
                    <a:pt x="62" y="44"/>
                  </a:lnTo>
                  <a:lnTo>
                    <a:pt x="55" y="48"/>
                  </a:lnTo>
                  <a:lnTo>
                    <a:pt x="47" y="54"/>
                  </a:lnTo>
                  <a:lnTo>
                    <a:pt x="39" y="60"/>
                  </a:lnTo>
                  <a:lnTo>
                    <a:pt x="36" y="64"/>
                  </a:lnTo>
                  <a:lnTo>
                    <a:pt x="34" y="68"/>
                  </a:lnTo>
                  <a:lnTo>
                    <a:pt x="34" y="68"/>
                  </a:lnTo>
                  <a:lnTo>
                    <a:pt x="30" y="76"/>
                  </a:lnTo>
                  <a:lnTo>
                    <a:pt x="25" y="83"/>
                  </a:lnTo>
                  <a:lnTo>
                    <a:pt x="16" y="94"/>
                  </a:lnTo>
                  <a:lnTo>
                    <a:pt x="16" y="94"/>
                  </a:lnTo>
                  <a:lnTo>
                    <a:pt x="12" y="98"/>
                  </a:lnTo>
                  <a:lnTo>
                    <a:pt x="10" y="102"/>
                  </a:lnTo>
                  <a:lnTo>
                    <a:pt x="8" y="107"/>
                  </a:lnTo>
                  <a:lnTo>
                    <a:pt x="6" y="113"/>
                  </a:lnTo>
                  <a:lnTo>
                    <a:pt x="6" y="113"/>
                  </a:lnTo>
                  <a:lnTo>
                    <a:pt x="5" y="116"/>
                  </a:lnTo>
                  <a:lnTo>
                    <a:pt x="4" y="120"/>
                  </a:lnTo>
                  <a:lnTo>
                    <a:pt x="1" y="126"/>
                  </a:lnTo>
                  <a:lnTo>
                    <a:pt x="0" y="129"/>
                  </a:lnTo>
                  <a:lnTo>
                    <a:pt x="0" y="131"/>
                  </a:lnTo>
                  <a:lnTo>
                    <a:pt x="1" y="132"/>
                  </a:lnTo>
                  <a:lnTo>
                    <a:pt x="4" y="132"/>
                  </a:lnTo>
                  <a:lnTo>
                    <a:pt x="4" y="132"/>
                  </a:lnTo>
                  <a:lnTo>
                    <a:pt x="10" y="130"/>
                  </a:lnTo>
                  <a:lnTo>
                    <a:pt x="16" y="127"/>
                  </a:lnTo>
                  <a:lnTo>
                    <a:pt x="20" y="122"/>
                  </a:lnTo>
                  <a:lnTo>
                    <a:pt x="23" y="117"/>
                  </a:lnTo>
                  <a:lnTo>
                    <a:pt x="23" y="117"/>
                  </a:lnTo>
                  <a:lnTo>
                    <a:pt x="26" y="112"/>
                  </a:lnTo>
                  <a:lnTo>
                    <a:pt x="30" y="109"/>
                  </a:lnTo>
                  <a:lnTo>
                    <a:pt x="34" y="108"/>
                  </a:lnTo>
                  <a:lnTo>
                    <a:pt x="41" y="107"/>
                  </a:lnTo>
                  <a:lnTo>
                    <a:pt x="41" y="107"/>
                  </a:lnTo>
                  <a:lnTo>
                    <a:pt x="46" y="107"/>
                  </a:lnTo>
                  <a:lnTo>
                    <a:pt x="50" y="108"/>
                  </a:lnTo>
                  <a:lnTo>
                    <a:pt x="53" y="111"/>
                  </a:lnTo>
                  <a:lnTo>
                    <a:pt x="54" y="115"/>
                  </a:lnTo>
                  <a:lnTo>
                    <a:pt x="54" y="115"/>
                  </a:lnTo>
                  <a:lnTo>
                    <a:pt x="54" y="123"/>
                  </a:lnTo>
                  <a:lnTo>
                    <a:pt x="55" y="127"/>
                  </a:lnTo>
                  <a:lnTo>
                    <a:pt x="57" y="128"/>
                  </a:lnTo>
                  <a:lnTo>
                    <a:pt x="59" y="129"/>
                  </a:lnTo>
                  <a:lnTo>
                    <a:pt x="59" y="129"/>
                  </a:lnTo>
                  <a:lnTo>
                    <a:pt x="63" y="132"/>
                  </a:lnTo>
                  <a:lnTo>
                    <a:pt x="67" y="135"/>
                  </a:lnTo>
                  <a:lnTo>
                    <a:pt x="70" y="139"/>
                  </a:lnTo>
                  <a:lnTo>
                    <a:pt x="71" y="141"/>
                  </a:lnTo>
                  <a:lnTo>
                    <a:pt x="71" y="143"/>
                  </a:lnTo>
                  <a:lnTo>
                    <a:pt x="71" y="143"/>
                  </a:lnTo>
                  <a:lnTo>
                    <a:pt x="82" y="145"/>
                  </a:lnTo>
                  <a:lnTo>
                    <a:pt x="82" y="145"/>
                  </a:lnTo>
                  <a:lnTo>
                    <a:pt x="89" y="145"/>
                  </a:lnTo>
                  <a:lnTo>
                    <a:pt x="96" y="145"/>
                  </a:lnTo>
                  <a:lnTo>
                    <a:pt x="103" y="144"/>
                  </a:lnTo>
                  <a:lnTo>
                    <a:pt x="106" y="144"/>
                  </a:lnTo>
                  <a:lnTo>
                    <a:pt x="109" y="145"/>
                  </a:lnTo>
                  <a:lnTo>
                    <a:pt x="109" y="145"/>
                  </a:lnTo>
                  <a:lnTo>
                    <a:pt x="115" y="147"/>
                  </a:lnTo>
                  <a:lnTo>
                    <a:pt x="120" y="147"/>
                  </a:lnTo>
                  <a:lnTo>
                    <a:pt x="123" y="146"/>
                  </a:lnTo>
                  <a:lnTo>
                    <a:pt x="125" y="144"/>
                  </a:lnTo>
                  <a:lnTo>
                    <a:pt x="128" y="142"/>
                  </a:lnTo>
                  <a:lnTo>
                    <a:pt x="130" y="139"/>
                  </a:lnTo>
                  <a:lnTo>
                    <a:pt x="130" y="139"/>
                  </a:lnTo>
                  <a:lnTo>
                    <a:pt x="136" y="129"/>
                  </a:lnTo>
                  <a:lnTo>
                    <a:pt x="142" y="121"/>
                  </a:lnTo>
                  <a:lnTo>
                    <a:pt x="142" y="121"/>
                  </a:lnTo>
                  <a:lnTo>
                    <a:pt x="145" y="116"/>
                  </a:lnTo>
                  <a:lnTo>
                    <a:pt x="149" y="111"/>
                  </a:lnTo>
                  <a:lnTo>
                    <a:pt x="151" y="110"/>
                  </a:lnTo>
                  <a:lnTo>
                    <a:pt x="154" y="110"/>
                  </a:lnTo>
                  <a:lnTo>
                    <a:pt x="156" y="111"/>
                  </a:lnTo>
                  <a:lnTo>
                    <a:pt x="158" y="114"/>
                  </a:lnTo>
                  <a:lnTo>
                    <a:pt x="158" y="114"/>
                  </a:lnTo>
                  <a:lnTo>
                    <a:pt x="163" y="121"/>
                  </a:lnTo>
                  <a:lnTo>
                    <a:pt x="167" y="125"/>
                  </a:lnTo>
                  <a:lnTo>
                    <a:pt x="174" y="130"/>
                  </a:lnTo>
                  <a:lnTo>
                    <a:pt x="174" y="130"/>
                  </a:lnTo>
                  <a:lnTo>
                    <a:pt x="181" y="135"/>
                  </a:lnTo>
                  <a:lnTo>
                    <a:pt x="184" y="138"/>
                  </a:lnTo>
                  <a:lnTo>
                    <a:pt x="186" y="142"/>
                  </a:lnTo>
                  <a:lnTo>
                    <a:pt x="186" y="142"/>
                  </a:lnTo>
                  <a:lnTo>
                    <a:pt x="188" y="147"/>
                  </a:lnTo>
                  <a:lnTo>
                    <a:pt x="192" y="151"/>
                  </a:lnTo>
                  <a:lnTo>
                    <a:pt x="194" y="152"/>
                  </a:lnTo>
                  <a:lnTo>
                    <a:pt x="196" y="153"/>
                  </a:lnTo>
                  <a:lnTo>
                    <a:pt x="197" y="151"/>
                  </a:lnTo>
                  <a:lnTo>
                    <a:pt x="198" y="148"/>
                  </a:lnTo>
                  <a:lnTo>
                    <a:pt x="198" y="148"/>
                  </a:lnTo>
                  <a:lnTo>
                    <a:pt x="199" y="135"/>
                  </a:lnTo>
                  <a:lnTo>
                    <a:pt x="200" y="131"/>
                  </a:lnTo>
                  <a:lnTo>
                    <a:pt x="203" y="129"/>
                  </a:lnTo>
                  <a:lnTo>
                    <a:pt x="203" y="129"/>
                  </a:lnTo>
                  <a:lnTo>
                    <a:pt x="206" y="127"/>
                  </a:lnTo>
                  <a:lnTo>
                    <a:pt x="208" y="126"/>
                  </a:lnTo>
                  <a:lnTo>
                    <a:pt x="210" y="123"/>
                  </a:lnTo>
                  <a:lnTo>
                    <a:pt x="210" y="119"/>
                  </a:lnTo>
                  <a:lnTo>
                    <a:pt x="210" y="119"/>
                  </a:lnTo>
                  <a:lnTo>
                    <a:pt x="210" y="114"/>
                  </a:lnTo>
                  <a:lnTo>
                    <a:pt x="210" y="109"/>
                  </a:lnTo>
                  <a:lnTo>
                    <a:pt x="210" y="107"/>
                  </a:lnTo>
                  <a:lnTo>
                    <a:pt x="211" y="105"/>
                  </a:lnTo>
                  <a:lnTo>
                    <a:pt x="214" y="104"/>
                  </a:lnTo>
                  <a:lnTo>
                    <a:pt x="218" y="104"/>
                  </a:lnTo>
                  <a:lnTo>
                    <a:pt x="218" y="104"/>
                  </a:lnTo>
                  <a:lnTo>
                    <a:pt x="222" y="105"/>
                  </a:lnTo>
                  <a:lnTo>
                    <a:pt x="224" y="106"/>
                  </a:lnTo>
                  <a:lnTo>
                    <a:pt x="227" y="108"/>
                  </a:lnTo>
                  <a:lnTo>
                    <a:pt x="228" y="110"/>
                  </a:lnTo>
                  <a:lnTo>
                    <a:pt x="229" y="111"/>
                  </a:lnTo>
                  <a:lnTo>
                    <a:pt x="231" y="111"/>
                  </a:lnTo>
                  <a:lnTo>
                    <a:pt x="231" y="111"/>
                  </a:lnTo>
                  <a:lnTo>
                    <a:pt x="232" y="112"/>
                  </a:lnTo>
                  <a:lnTo>
                    <a:pt x="233" y="113"/>
                  </a:lnTo>
                  <a:lnTo>
                    <a:pt x="235" y="116"/>
                  </a:lnTo>
                  <a:lnTo>
                    <a:pt x="237" y="117"/>
                  </a:lnTo>
                  <a:lnTo>
                    <a:pt x="240" y="118"/>
                  </a:lnTo>
                  <a:lnTo>
                    <a:pt x="243" y="118"/>
                  </a:lnTo>
                  <a:lnTo>
                    <a:pt x="249" y="117"/>
                  </a:lnTo>
                  <a:lnTo>
                    <a:pt x="249" y="117"/>
                  </a:lnTo>
                  <a:lnTo>
                    <a:pt x="259" y="113"/>
                  </a:lnTo>
                  <a:lnTo>
                    <a:pt x="266" y="110"/>
                  </a:lnTo>
                  <a:lnTo>
                    <a:pt x="270" y="106"/>
                  </a:lnTo>
                  <a:lnTo>
                    <a:pt x="272" y="101"/>
                  </a:lnTo>
                  <a:lnTo>
                    <a:pt x="272" y="101"/>
                  </a:lnTo>
                  <a:lnTo>
                    <a:pt x="273" y="98"/>
                  </a:lnTo>
                  <a:lnTo>
                    <a:pt x="276" y="97"/>
                  </a:lnTo>
                  <a:lnTo>
                    <a:pt x="281" y="96"/>
                  </a:lnTo>
                  <a:lnTo>
                    <a:pt x="287" y="95"/>
                  </a:lnTo>
                  <a:lnTo>
                    <a:pt x="289" y="94"/>
                  </a:lnTo>
                  <a:lnTo>
                    <a:pt x="289" y="91"/>
                  </a:lnTo>
                  <a:lnTo>
                    <a:pt x="289" y="91"/>
                  </a:lnTo>
                  <a:lnTo>
                    <a:pt x="291" y="82"/>
                  </a:lnTo>
                  <a:lnTo>
                    <a:pt x="292" y="78"/>
                  </a:lnTo>
                  <a:lnTo>
                    <a:pt x="295" y="74"/>
                  </a:lnTo>
                  <a:lnTo>
                    <a:pt x="295" y="74"/>
                  </a:lnTo>
                  <a:lnTo>
                    <a:pt x="291" y="72"/>
                  </a:lnTo>
                  <a:lnTo>
                    <a:pt x="287" y="70"/>
                  </a:lnTo>
                  <a:lnTo>
                    <a:pt x="280" y="70"/>
                  </a:lnTo>
                  <a:lnTo>
                    <a:pt x="280" y="70"/>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2" name="Freeform 58">
              <a:extLst>
                <a:ext uri="{FF2B5EF4-FFF2-40B4-BE49-F238E27FC236}">
                  <a16:creationId xmlns:a16="http://schemas.microsoft.com/office/drawing/2014/main" id="{F8E4373F-B840-4383-9B1A-A0E77612FB9D}"/>
                </a:ext>
              </a:extLst>
            </p:cNvPr>
            <p:cNvSpPr>
              <a:spLocks/>
            </p:cNvSpPr>
            <p:nvPr/>
          </p:nvSpPr>
          <p:spPr bwMode="auto">
            <a:xfrm>
              <a:off x="5582879" y="3108419"/>
              <a:ext cx="211688" cy="100915"/>
            </a:xfrm>
            <a:custGeom>
              <a:avLst/>
              <a:gdLst>
                <a:gd name="T0" fmla="*/ 476 w 491"/>
                <a:gd name="T1" fmla="*/ 59 h 215"/>
                <a:gd name="T2" fmla="*/ 464 w 491"/>
                <a:gd name="T3" fmla="*/ 27 h 215"/>
                <a:gd name="T4" fmla="*/ 454 w 491"/>
                <a:gd name="T5" fmla="*/ 17 h 215"/>
                <a:gd name="T6" fmla="*/ 437 w 491"/>
                <a:gd name="T7" fmla="*/ 25 h 215"/>
                <a:gd name="T8" fmla="*/ 414 w 491"/>
                <a:gd name="T9" fmla="*/ 19 h 215"/>
                <a:gd name="T10" fmla="*/ 390 w 491"/>
                <a:gd name="T11" fmla="*/ 12 h 215"/>
                <a:gd name="T12" fmla="*/ 369 w 491"/>
                <a:gd name="T13" fmla="*/ 0 h 215"/>
                <a:gd name="T14" fmla="*/ 355 w 491"/>
                <a:gd name="T15" fmla="*/ 9 h 215"/>
                <a:gd name="T16" fmla="*/ 340 w 491"/>
                <a:gd name="T17" fmla="*/ 33 h 215"/>
                <a:gd name="T18" fmla="*/ 315 w 491"/>
                <a:gd name="T19" fmla="*/ 38 h 215"/>
                <a:gd name="T20" fmla="*/ 292 w 491"/>
                <a:gd name="T21" fmla="*/ 31 h 215"/>
                <a:gd name="T22" fmla="*/ 256 w 491"/>
                <a:gd name="T23" fmla="*/ 34 h 215"/>
                <a:gd name="T24" fmla="*/ 247 w 491"/>
                <a:gd name="T25" fmla="*/ 56 h 215"/>
                <a:gd name="T26" fmla="*/ 225 w 491"/>
                <a:gd name="T27" fmla="*/ 61 h 215"/>
                <a:gd name="T28" fmla="*/ 214 w 491"/>
                <a:gd name="T29" fmla="*/ 76 h 215"/>
                <a:gd name="T30" fmla="*/ 221 w 491"/>
                <a:gd name="T31" fmla="*/ 93 h 215"/>
                <a:gd name="T32" fmla="*/ 228 w 491"/>
                <a:gd name="T33" fmla="*/ 106 h 215"/>
                <a:gd name="T34" fmla="*/ 223 w 491"/>
                <a:gd name="T35" fmla="*/ 120 h 215"/>
                <a:gd name="T36" fmla="*/ 209 w 491"/>
                <a:gd name="T37" fmla="*/ 119 h 215"/>
                <a:gd name="T38" fmla="*/ 186 w 491"/>
                <a:gd name="T39" fmla="*/ 109 h 215"/>
                <a:gd name="T40" fmla="*/ 180 w 491"/>
                <a:gd name="T41" fmla="*/ 122 h 215"/>
                <a:gd name="T42" fmla="*/ 142 w 491"/>
                <a:gd name="T43" fmla="*/ 115 h 215"/>
                <a:gd name="T44" fmla="*/ 123 w 491"/>
                <a:gd name="T45" fmla="*/ 129 h 215"/>
                <a:gd name="T46" fmla="*/ 100 w 491"/>
                <a:gd name="T47" fmla="*/ 133 h 215"/>
                <a:gd name="T48" fmla="*/ 79 w 491"/>
                <a:gd name="T49" fmla="*/ 119 h 215"/>
                <a:gd name="T50" fmla="*/ 60 w 491"/>
                <a:gd name="T51" fmla="*/ 124 h 215"/>
                <a:gd name="T52" fmla="*/ 50 w 491"/>
                <a:gd name="T53" fmla="*/ 138 h 215"/>
                <a:gd name="T54" fmla="*/ 34 w 491"/>
                <a:gd name="T55" fmla="*/ 129 h 215"/>
                <a:gd name="T56" fmla="*/ 6 w 491"/>
                <a:gd name="T57" fmla="*/ 121 h 215"/>
                <a:gd name="T58" fmla="*/ 0 w 491"/>
                <a:gd name="T59" fmla="*/ 147 h 215"/>
                <a:gd name="T60" fmla="*/ 8 w 491"/>
                <a:gd name="T61" fmla="*/ 160 h 215"/>
                <a:gd name="T62" fmla="*/ 19 w 491"/>
                <a:gd name="T63" fmla="*/ 166 h 215"/>
                <a:gd name="T64" fmla="*/ 38 w 491"/>
                <a:gd name="T65" fmla="*/ 175 h 215"/>
                <a:gd name="T66" fmla="*/ 65 w 491"/>
                <a:gd name="T67" fmla="*/ 180 h 215"/>
                <a:gd name="T68" fmla="*/ 76 w 491"/>
                <a:gd name="T69" fmla="*/ 175 h 215"/>
                <a:gd name="T70" fmla="*/ 96 w 491"/>
                <a:gd name="T71" fmla="*/ 180 h 215"/>
                <a:gd name="T72" fmla="*/ 108 w 491"/>
                <a:gd name="T73" fmla="*/ 168 h 215"/>
                <a:gd name="T74" fmla="*/ 164 w 491"/>
                <a:gd name="T75" fmla="*/ 163 h 215"/>
                <a:gd name="T76" fmla="*/ 176 w 491"/>
                <a:gd name="T77" fmla="*/ 167 h 215"/>
                <a:gd name="T78" fmla="*/ 185 w 491"/>
                <a:gd name="T79" fmla="*/ 191 h 215"/>
                <a:gd name="T80" fmla="*/ 212 w 491"/>
                <a:gd name="T81" fmla="*/ 197 h 215"/>
                <a:gd name="T82" fmla="*/ 251 w 491"/>
                <a:gd name="T83" fmla="*/ 203 h 215"/>
                <a:gd name="T84" fmla="*/ 277 w 491"/>
                <a:gd name="T85" fmla="*/ 211 h 215"/>
                <a:gd name="T86" fmla="*/ 315 w 491"/>
                <a:gd name="T87" fmla="*/ 212 h 215"/>
                <a:gd name="T88" fmla="*/ 342 w 491"/>
                <a:gd name="T89" fmla="*/ 205 h 215"/>
                <a:gd name="T90" fmla="*/ 367 w 491"/>
                <a:gd name="T91" fmla="*/ 196 h 215"/>
                <a:gd name="T92" fmla="*/ 395 w 491"/>
                <a:gd name="T93" fmla="*/ 193 h 215"/>
                <a:gd name="T94" fmla="*/ 424 w 491"/>
                <a:gd name="T95" fmla="*/ 187 h 215"/>
                <a:gd name="T96" fmla="*/ 441 w 491"/>
                <a:gd name="T97" fmla="*/ 167 h 215"/>
                <a:gd name="T98" fmla="*/ 450 w 491"/>
                <a:gd name="T99" fmla="*/ 156 h 215"/>
                <a:gd name="T100" fmla="*/ 457 w 491"/>
                <a:gd name="T101" fmla="*/ 132 h 215"/>
                <a:gd name="T102" fmla="*/ 461 w 491"/>
                <a:gd name="T103" fmla="*/ 118 h 215"/>
                <a:gd name="T104" fmla="*/ 468 w 491"/>
                <a:gd name="T105" fmla="*/ 108 h 215"/>
                <a:gd name="T106" fmla="*/ 486 w 491"/>
                <a:gd name="T107" fmla="*/ 99 h 215"/>
                <a:gd name="T108" fmla="*/ 490 w 491"/>
                <a:gd name="T109" fmla="*/ 8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215">
                  <a:moveTo>
                    <a:pt x="488" y="79"/>
                  </a:moveTo>
                  <a:lnTo>
                    <a:pt x="488" y="79"/>
                  </a:lnTo>
                  <a:lnTo>
                    <a:pt x="480" y="67"/>
                  </a:lnTo>
                  <a:lnTo>
                    <a:pt x="477" y="63"/>
                  </a:lnTo>
                  <a:lnTo>
                    <a:pt x="476" y="59"/>
                  </a:lnTo>
                  <a:lnTo>
                    <a:pt x="476" y="59"/>
                  </a:lnTo>
                  <a:lnTo>
                    <a:pt x="476" y="46"/>
                  </a:lnTo>
                  <a:lnTo>
                    <a:pt x="478" y="27"/>
                  </a:lnTo>
                  <a:lnTo>
                    <a:pt x="478" y="27"/>
                  </a:lnTo>
                  <a:lnTo>
                    <a:pt x="474" y="27"/>
                  </a:lnTo>
                  <a:lnTo>
                    <a:pt x="474" y="27"/>
                  </a:lnTo>
                  <a:lnTo>
                    <a:pt x="464" y="27"/>
                  </a:lnTo>
                  <a:lnTo>
                    <a:pt x="460" y="26"/>
                  </a:lnTo>
                  <a:lnTo>
                    <a:pt x="458" y="25"/>
                  </a:lnTo>
                  <a:lnTo>
                    <a:pt x="458" y="23"/>
                  </a:lnTo>
                  <a:lnTo>
                    <a:pt x="458" y="23"/>
                  </a:lnTo>
                  <a:lnTo>
                    <a:pt x="456" y="19"/>
                  </a:lnTo>
                  <a:lnTo>
                    <a:pt x="454" y="17"/>
                  </a:lnTo>
                  <a:lnTo>
                    <a:pt x="452" y="16"/>
                  </a:lnTo>
                  <a:lnTo>
                    <a:pt x="449" y="18"/>
                  </a:lnTo>
                  <a:lnTo>
                    <a:pt x="449" y="18"/>
                  </a:lnTo>
                  <a:lnTo>
                    <a:pt x="446" y="21"/>
                  </a:lnTo>
                  <a:lnTo>
                    <a:pt x="442" y="23"/>
                  </a:lnTo>
                  <a:lnTo>
                    <a:pt x="437" y="25"/>
                  </a:lnTo>
                  <a:lnTo>
                    <a:pt x="429" y="26"/>
                  </a:lnTo>
                  <a:lnTo>
                    <a:pt x="429" y="26"/>
                  </a:lnTo>
                  <a:lnTo>
                    <a:pt x="425" y="26"/>
                  </a:lnTo>
                  <a:lnTo>
                    <a:pt x="421" y="25"/>
                  </a:lnTo>
                  <a:lnTo>
                    <a:pt x="417" y="22"/>
                  </a:lnTo>
                  <a:lnTo>
                    <a:pt x="414" y="19"/>
                  </a:lnTo>
                  <a:lnTo>
                    <a:pt x="411" y="18"/>
                  </a:lnTo>
                  <a:lnTo>
                    <a:pt x="409" y="18"/>
                  </a:lnTo>
                  <a:lnTo>
                    <a:pt x="409" y="18"/>
                  </a:lnTo>
                  <a:lnTo>
                    <a:pt x="398" y="15"/>
                  </a:lnTo>
                  <a:lnTo>
                    <a:pt x="393" y="13"/>
                  </a:lnTo>
                  <a:lnTo>
                    <a:pt x="390" y="12"/>
                  </a:lnTo>
                  <a:lnTo>
                    <a:pt x="389" y="10"/>
                  </a:lnTo>
                  <a:lnTo>
                    <a:pt x="389" y="10"/>
                  </a:lnTo>
                  <a:lnTo>
                    <a:pt x="386" y="7"/>
                  </a:lnTo>
                  <a:lnTo>
                    <a:pt x="382" y="3"/>
                  </a:lnTo>
                  <a:lnTo>
                    <a:pt x="376" y="1"/>
                  </a:lnTo>
                  <a:lnTo>
                    <a:pt x="369" y="0"/>
                  </a:lnTo>
                  <a:lnTo>
                    <a:pt x="369" y="0"/>
                  </a:lnTo>
                  <a:lnTo>
                    <a:pt x="366" y="0"/>
                  </a:lnTo>
                  <a:lnTo>
                    <a:pt x="363" y="0"/>
                  </a:lnTo>
                  <a:lnTo>
                    <a:pt x="360" y="2"/>
                  </a:lnTo>
                  <a:lnTo>
                    <a:pt x="358" y="3"/>
                  </a:lnTo>
                  <a:lnTo>
                    <a:pt x="355" y="9"/>
                  </a:lnTo>
                  <a:lnTo>
                    <a:pt x="353" y="15"/>
                  </a:lnTo>
                  <a:lnTo>
                    <a:pt x="353" y="15"/>
                  </a:lnTo>
                  <a:lnTo>
                    <a:pt x="351" y="20"/>
                  </a:lnTo>
                  <a:lnTo>
                    <a:pt x="348" y="24"/>
                  </a:lnTo>
                  <a:lnTo>
                    <a:pt x="340" y="33"/>
                  </a:lnTo>
                  <a:lnTo>
                    <a:pt x="340" y="33"/>
                  </a:lnTo>
                  <a:lnTo>
                    <a:pt x="337" y="35"/>
                  </a:lnTo>
                  <a:lnTo>
                    <a:pt x="334" y="36"/>
                  </a:lnTo>
                  <a:lnTo>
                    <a:pt x="328" y="37"/>
                  </a:lnTo>
                  <a:lnTo>
                    <a:pt x="320" y="37"/>
                  </a:lnTo>
                  <a:lnTo>
                    <a:pt x="315" y="38"/>
                  </a:lnTo>
                  <a:lnTo>
                    <a:pt x="315" y="38"/>
                  </a:lnTo>
                  <a:lnTo>
                    <a:pt x="313" y="38"/>
                  </a:lnTo>
                  <a:lnTo>
                    <a:pt x="310" y="38"/>
                  </a:lnTo>
                  <a:lnTo>
                    <a:pt x="305" y="36"/>
                  </a:lnTo>
                  <a:lnTo>
                    <a:pt x="300" y="33"/>
                  </a:lnTo>
                  <a:lnTo>
                    <a:pt x="296" y="32"/>
                  </a:lnTo>
                  <a:lnTo>
                    <a:pt x="292" y="31"/>
                  </a:lnTo>
                  <a:lnTo>
                    <a:pt x="292" y="31"/>
                  </a:lnTo>
                  <a:lnTo>
                    <a:pt x="283" y="31"/>
                  </a:lnTo>
                  <a:lnTo>
                    <a:pt x="275" y="31"/>
                  </a:lnTo>
                  <a:lnTo>
                    <a:pt x="261" y="33"/>
                  </a:lnTo>
                  <a:lnTo>
                    <a:pt x="261" y="33"/>
                  </a:lnTo>
                  <a:lnTo>
                    <a:pt x="256" y="34"/>
                  </a:lnTo>
                  <a:lnTo>
                    <a:pt x="253" y="37"/>
                  </a:lnTo>
                  <a:lnTo>
                    <a:pt x="251" y="42"/>
                  </a:lnTo>
                  <a:lnTo>
                    <a:pt x="250" y="50"/>
                  </a:lnTo>
                  <a:lnTo>
                    <a:pt x="250" y="50"/>
                  </a:lnTo>
                  <a:lnTo>
                    <a:pt x="249" y="53"/>
                  </a:lnTo>
                  <a:lnTo>
                    <a:pt x="247" y="56"/>
                  </a:lnTo>
                  <a:lnTo>
                    <a:pt x="245" y="58"/>
                  </a:lnTo>
                  <a:lnTo>
                    <a:pt x="243" y="59"/>
                  </a:lnTo>
                  <a:lnTo>
                    <a:pt x="236" y="61"/>
                  </a:lnTo>
                  <a:lnTo>
                    <a:pt x="229" y="61"/>
                  </a:lnTo>
                  <a:lnTo>
                    <a:pt x="229" y="61"/>
                  </a:lnTo>
                  <a:lnTo>
                    <a:pt x="225" y="61"/>
                  </a:lnTo>
                  <a:lnTo>
                    <a:pt x="223" y="62"/>
                  </a:lnTo>
                  <a:lnTo>
                    <a:pt x="220" y="63"/>
                  </a:lnTo>
                  <a:lnTo>
                    <a:pt x="218" y="65"/>
                  </a:lnTo>
                  <a:lnTo>
                    <a:pt x="216" y="70"/>
                  </a:lnTo>
                  <a:lnTo>
                    <a:pt x="214" y="76"/>
                  </a:lnTo>
                  <a:lnTo>
                    <a:pt x="214" y="76"/>
                  </a:lnTo>
                  <a:lnTo>
                    <a:pt x="212" y="81"/>
                  </a:lnTo>
                  <a:lnTo>
                    <a:pt x="213" y="85"/>
                  </a:lnTo>
                  <a:lnTo>
                    <a:pt x="215" y="87"/>
                  </a:lnTo>
                  <a:lnTo>
                    <a:pt x="219" y="91"/>
                  </a:lnTo>
                  <a:lnTo>
                    <a:pt x="219" y="91"/>
                  </a:lnTo>
                  <a:lnTo>
                    <a:pt x="221" y="93"/>
                  </a:lnTo>
                  <a:lnTo>
                    <a:pt x="222" y="95"/>
                  </a:lnTo>
                  <a:lnTo>
                    <a:pt x="223" y="99"/>
                  </a:lnTo>
                  <a:lnTo>
                    <a:pt x="224" y="102"/>
                  </a:lnTo>
                  <a:lnTo>
                    <a:pt x="226" y="104"/>
                  </a:lnTo>
                  <a:lnTo>
                    <a:pt x="228" y="106"/>
                  </a:lnTo>
                  <a:lnTo>
                    <a:pt x="228" y="106"/>
                  </a:lnTo>
                  <a:lnTo>
                    <a:pt x="229" y="108"/>
                  </a:lnTo>
                  <a:lnTo>
                    <a:pt x="230" y="109"/>
                  </a:lnTo>
                  <a:lnTo>
                    <a:pt x="230" y="110"/>
                  </a:lnTo>
                  <a:lnTo>
                    <a:pt x="229" y="112"/>
                  </a:lnTo>
                  <a:lnTo>
                    <a:pt x="226" y="115"/>
                  </a:lnTo>
                  <a:lnTo>
                    <a:pt x="223" y="120"/>
                  </a:lnTo>
                  <a:lnTo>
                    <a:pt x="223" y="120"/>
                  </a:lnTo>
                  <a:lnTo>
                    <a:pt x="221" y="122"/>
                  </a:lnTo>
                  <a:lnTo>
                    <a:pt x="219" y="123"/>
                  </a:lnTo>
                  <a:lnTo>
                    <a:pt x="217" y="123"/>
                  </a:lnTo>
                  <a:lnTo>
                    <a:pt x="214" y="122"/>
                  </a:lnTo>
                  <a:lnTo>
                    <a:pt x="209" y="119"/>
                  </a:lnTo>
                  <a:lnTo>
                    <a:pt x="204" y="116"/>
                  </a:lnTo>
                  <a:lnTo>
                    <a:pt x="204" y="116"/>
                  </a:lnTo>
                  <a:lnTo>
                    <a:pt x="199" y="112"/>
                  </a:lnTo>
                  <a:lnTo>
                    <a:pt x="192" y="109"/>
                  </a:lnTo>
                  <a:lnTo>
                    <a:pt x="189" y="109"/>
                  </a:lnTo>
                  <a:lnTo>
                    <a:pt x="186" y="109"/>
                  </a:lnTo>
                  <a:lnTo>
                    <a:pt x="184" y="111"/>
                  </a:lnTo>
                  <a:lnTo>
                    <a:pt x="184" y="114"/>
                  </a:lnTo>
                  <a:lnTo>
                    <a:pt x="184" y="114"/>
                  </a:lnTo>
                  <a:lnTo>
                    <a:pt x="182" y="120"/>
                  </a:lnTo>
                  <a:lnTo>
                    <a:pt x="181" y="121"/>
                  </a:lnTo>
                  <a:lnTo>
                    <a:pt x="180" y="122"/>
                  </a:lnTo>
                  <a:lnTo>
                    <a:pt x="175" y="121"/>
                  </a:lnTo>
                  <a:lnTo>
                    <a:pt x="168" y="119"/>
                  </a:lnTo>
                  <a:lnTo>
                    <a:pt x="168" y="119"/>
                  </a:lnTo>
                  <a:lnTo>
                    <a:pt x="153" y="116"/>
                  </a:lnTo>
                  <a:lnTo>
                    <a:pt x="142" y="115"/>
                  </a:lnTo>
                  <a:lnTo>
                    <a:pt x="142" y="115"/>
                  </a:lnTo>
                  <a:lnTo>
                    <a:pt x="137" y="116"/>
                  </a:lnTo>
                  <a:lnTo>
                    <a:pt x="132" y="118"/>
                  </a:lnTo>
                  <a:lnTo>
                    <a:pt x="128" y="122"/>
                  </a:lnTo>
                  <a:lnTo>
                    <a:pt x="125" y="126"/>
                  </a:lnTo>
                  <a:lnTo>
                    <a:pt x="125" y="126"/>
                  </a:lnTo>
                  <a:lnTo>
                    <a:pt x="123" y="129"/>
                  </a:lnTo>
                  <a:lnTo>
                    <a:pt x="119" y="132"/>
                  </a:lnTo>
                  <a:lnTo>
                    <a:pt x="111" y="135"/>
                  </a:lnTo>
                  <a:lnTo>
                    <a:pt x="111" y="135"/>
                  </a:lnTo>
                  <a:lnTo>
                    <a:pt x="108" y="135"/>
                  </a:lnTo>
                  <a:lnTo>
                    <a:pt x="105" y="135"/>
                  </a:lnTo>
                  <a:lnTo>
                    <a:pt x="100" y="133"/>
                  </a:lnTo>
                  <a:lnTo>
                    <a:pt x="95" y="130"/>
                  </a:lnTo>
                  <a:lnTo>
                    <a:pt x="95" y="130"/>
                  </a:lnTo>
                  <a:lnTo>
                    <a:pt x="84" y="121"/>
                  </a:lnTo>
                  <a:lnTo>
                    <a:pt x="84" y="121"/>
                  </a:lnTo>
                  <a:lnTo>
                    <a:pt x="81" y="120"/>
                  </a:lnTo>
                  <a:lnTo>
                    <a:pt x="79" y="119"/>
                  </a:lnTo>
                  <a:lnTo>
                    <a:pt x="76" y="119"/>
                  </a:lnTo>
                  <a:lnTo>
                    <a:pt x="72" y="121"/>
                  </a:lnTo>
                  <a:lnTo>
                    <a:pt x="67" y="122"/>
                  </a:lnTo>
                  <a:lnTo>
                    <a:pt x="67" y="122"/>
                  </a:lnTo>
                  <a:lnTo>
                    <a:pt x="63" y="123"/>
                  </a:lnTo>
                  <a:lnTo>
                    <a:pt x="60" y="124"/>
                  </a:lnTo>
                  <a:lnTo>
                    <a:pt x="58" y="126"/>
                  </a:lnTo>
                  <a:lnTo>
                    <a:pt x="56" y="130"/>
                  </a:lnTo>
                  <a:lnTo>
                    <a:pt x="56" y="130"/>
                  </a:lnTo>
                  <a:lnTo>
                    <a:pt x="54" y="134"/>
                  </a:lnTo>
                  <a:lnTo>
                    <a:pt x="52" y="137"/>
                  </a:lnTo>
                  <a:lnTo>
                    <a:pt x="50" y="138"/>
                  </a:lnTo>
                  <a:lnTo>
                    <a:pt x="46" y="139"/>
                  </a:lnTo>
                  <a:lnTo>
                    <a:pt x="46" y="139"/>
                  </a:lnTo>
                  <a:lnTo>
                    <a:pt x="42" y="138"/>
                  </a:lnTo>
                  <a:lnTo>
                    <a:pt x="39" y="136"/>
                  </a:lnTo>
                  <a:lnTo>
                    <a:pt x="37" y="133"/>
                  </a:lnTo>
                  <a:lnTo>
                    <a:pt x="34" y="129"/>
                  </a:lnTo>
                  <a:lnTo>
                    <a:pt x="34" y="129"/>
                  </a:lnTo>
                  <a:lnTo>
                    <a:pt x="32" y="126"/>
                  </a:lnTo>
                  <a:lnTo>
                    <a:pt x="29" y="125"/>
                  </a:lnTo>
                  <a:lnTo>
                    <a:pt x="22" y="123"/>
                  </a:lnTo>
                  <a:lnTo>
                    <a:pt x="6" y="121"/>
                  </a:lnTo>
                  <a:lnTo>
                    <a:pt x="6" y="121"/>
                  </a:lnTo>
                  <a:lnTo>
                    <a:pt x="7" y="129"/>
                  </a:lnTo>
                  <a:lnTo>
                    <a:pt x="7" y="132"/>
                  </a:lnTo>
                  <a:lnTo>
                    <a:pt x="6" y="135"/>
                  </a:lnTo>
                  <a:lnTo>
                    <a:pt x="6" y="135"/>
                  </a:lnTo>
                  <a:lnTo>
                    <a:pt x="1" y="143"/>
                  </a:lnTo>
                  <a:lnTo>
                    <a:pt x="0" y="147"/>
                  </a:lnTo>
                  <a:lnTo>
                    <a:pt x="0" y="149"/>
                  </a:lnTo>
                  <a:lnTo>
                    <a:pt x="1" y="151"/>
                  </a:lnTo>
                  <a:lnTo>
                    <a:pt x="1" y="151"/>
                  </a:lnTo>
                  <a:lnTo>
                    <a:pt x="4" y="157"/>
                  </a:lnTo>
                  <a:lnTo>
                    <a:pt x="5" y="159"/>
                  </a:lnTo>
                  <a:lnTo>
                    <a:pt x="8" y="160"/>
                  </a:lnTo>
                  <a:lnTo>
                    <a:pt x="8" y="160"/>
                  </a:lnTo>
                  <a:lnTo>
                    <a:pt x="11" y="161"/>
                  </a:lnTo>
                  <a:lnTo>
                    <a:pt x="12" y="162"/>
                  </a:lnTo>
                  <a:lnTo>
                    <a:pt x="14" y="164"/>
                  </a:lnTo>
                  <a:lnTo>
                    <a:pt x="19" y="166"/>
                  </a:lnTo>
                  <a:lnTo>
                    <a:pt x="19" y="166"/>
                  </a:lnTo>
                  <a:lnTo>
                    <a:pt x="26" y="169"/>
                  </a:lnTo>
                  <a:lnTo>
                    <a:pt x="31" y="170"/>
                  </a:lnTo>
                  <a:lnTo>
                    <a:pt x="34" y="172"/>
                  </a:lnTo>
                  <a:lnTo>
                    <a:pt x="36" y="173"/>
                  </a:lnTo>
                  <a:lnTo>
                    <a:pt x="36" y="173"/>
                  </a:lnTo>
                  <a:lnTo>
                    <a:pt x="38" y="175"/>
                  </a:lnTo>
                  <a:lnTo>
                    <a:pt x="42" y="175"/>
                  </a:lnTo>
                  <a:lnTo>
                    <a:pt x="50" y="176"/>
                  </a:lnTo>
                  <a:lnTo>
                    <a:pt x="50" y="176"/>
                  </a:lnTo>
                  <a:lnTo>
                    <a:pt x="57" y="176"/>
                  </a:lnTo>
                  <a:lnTo>
                    <a:pt x="61" y="178"/>
                  </a:lnTo>
                  <a:lnTo>
                    <a:pt x="65" y="180"/>
                  </a:lnTo>
                  <a:lnTo>
                    <a:pt x="65" y="180"/>
                  </a:lnTo>
                  <a:lnTo>
                    <a:pt x="66" y="178"/>
                  </a:lnTo>
                  <a:lnTo>
                    <a:pt x="70" y="175"/>
                  </a:lnTo>
                  <a:lnTo>
                    <a:pt x="73" y="175"/>
                  </a:lnTo>
                  <a:lnTo>
                    <a:pt x="76" y="175"/>
                  </a:lnTo>
                  <a:lnTo>
                    <a:pt x="76" y="175"/>
                  </a:lnTo>
                  <a:lnTo>
                    <a:pt x="81" y="176"/>
                  </a:lnTo>
                  <a:lnTo>
                    <a:pt x="84" y="178"/>
                  </a:lnTo>
                  <a:lnTo>
                    <a:pt x="88" y="181"/>
                  </a:lnTo>
                  <a:lnTo>
                    <a:pt x="90" y="181"/>
                  </a:lnTo>
                  <a:lnTo>
                    <a:pt x="93" y="181"/>
                  </a:lnTo>
                  <a:lnTo>
                    <a:pt x="96" y="180"/>
                  </a:lnTo>
                  <a:lnTo>
                    <a:pt x="100" y="178"/>
                  </a:lnTo>
                  <a:lnTo>
                    <a:pt x="100" y="178"/>
                  </a:lnTo>
                  <a:lnTo>
                    <a:pt x="103" y="174"/>
                  </a:lnTo>
                  <a:lnTo>
                    <a:pt x="105" y="172"/>
                  </a:lnTo>
                  <a:lnTo>
                    <a:pt x="107" y="169"/>
                  </a:lnTo>
                  <a:lnTo>
                    <a:pt x="108" y="168"/>
                  </a:lnTo>
                  <a:lnTo>
                    <a:pt x="110" y="168"/>
                  </a:lnTo>
                  <a:lnTo>
                    <a:pt x="123" y="167"/>
                  </a:lnTo>
                  <a:lnTo>
                    <a:pt x="123" y="167"/>
                  </a:lnTo>
                  <a:lnTo>
                    <a:pt x="151" y="166"/>
                  </a:lnTo>
                  <a:lnTo>
                    <a:pt x="159" y="164"/>
                  </a:lnTo>
                  <a:lnTo>
                    <a:pt x="164" y="163"/>
                  </a:lnTo>
                  <a:lnTo>
                    <a:pt x="164" y="163"/>
                  </a:lnTo>
                  <a:lnTo>
                    <a:pt x="168" y="162"/>
                  </a:lnTo>
                  <a:lnTo>
                    <a:pt x="172" y="163"/>
                  </a:lnTo>
                  <a:lnTo>
                    <a:pt x="173" y="164"/>
                  </a:lnTo>
                  <a:lnTo>
                    <a:pt x="175" y="165"/>
                  </a:lnTo>
                  <a:lnTo>
                    <a:pt x="176" y="167"/>
                  </a:lnTo>
                  <a:lnTo>
                    <a:pt x="176" y="170"/>
                  </a:lnTo>
                  <a:lnTo>
                    <a:pt x="176" y="170"/>
                  </a:lnTo>
                  <a:lnTo>
                    <a:pt x="177" y="175"/>
                  </a:lnTo>
                  <a:lnTo>
                    <a:pt x="178" y="181"/>
                  </a:lnTo>
                  <a:lnTo>
                    <a:pt x="181" y="186"/>
                  </a:lnTo>
                  <a:lnTo>
                    <a:pt x="185" y="191"/>
                  </a:lnTo>
                  <a:lnTo>
                    <a:pt x="185" y="191"/>
                  </a:lnTo>
                  <a:lnTo>
                    <a:pt x="187" y="192"/>
                  </a:lnTo>
                  <a:lnTo>
                    <a:pt x="191" y="193"/>
                  </a:lnTo>
                  <a:lnTo>
                    <a:pt x="199" y="195"/>
                  </a:lnTo>
                  <a:lnTo>
                    <a:pt x="208" y="196"/>
                  </a:lnTo>
                  <a:lnTo>
                    <a:pt x="212" y="197"/>
                  </a:lnTo>
                  <a:lnTo>
                    <a:pt x="216" y="199"/>
                  </a:lnTo>
                  <a:lnTo>
                    <a:pt x="216" y="199"/>
                  </a:lnTo>
                  <a:lnTo>
                    <a:pt x="220" y="201"/>
                  </a:lnTo>
                  <a:lnTo>
                    <a:pt x="225" y="202"/>
                  </a:lnTo>
                  <a:lnTo>
                    <a:pt x="237" y="202"/>
                  </a:lnTo>
                  <a:lnTo>
                    <a:pt x="251" y="203"/>
                  </a:lnTo>
                  <a:lnTo>
                    <a:pt x="256" y="204"/>
                  </a:lnTo>
                  <a:lnTo>
                    <a:pt x="262" y="207"/>
                  </a:lnTo>
                  <a:lnTo>
                    <a:pt x="262" y="207"/>
                  </a:lnTo>
                  <a:lnTo>
                    <a:pt x="266" y="209"/>
                  </a:lnTo>
                  <a:lnTo>
                    <a:pt x="270" y="210"/>
                  </a:lnTo>
                  <a:lnTo>
                    <a:pt x="277" y="211"/>
                  </a:lnTo>
                  <a:lnTo>
                    <a:pt x="290" y="211"/>
                  </a:lnTo>
                  <a:lnTo>
                    <a:pt x="290" y="211"/>
                  </a:lnTo>
                  <a:lnTo>
                    <a:pt x="302" y="210"/>
                  </a:lnTo>
                  <a:lnTo>
                    <a:pt x="308" y="210"/>
                  </a:lnTo>
                  <a:lnTo>
                    <a:pt x="315" y="212"/>
                  </a:lnTo>
                  <a:lnTo>
                    <a:pt x="315" y="212"/>
                  </a:lnTo>
                  <a:lnTo>
                    <a:pt x="322" y="214"/>
                  </a:lnTo>
                  <a:lnTo>
                    <a:pt x="329" y="215"/>
                  </a:lnTo>
                  <a:lnTo>
                    <a:pt x="334" y="213"/>
                  </a:lnTo>
                  <a:lnTo>
                    <a:pt x="338" y="209"/>
                  </a:lnTo>
                  <a:lnTo>
                    <a:pt x="338" y="209"/>
                  </a:lnTo>
                  <a:lnTo>
                    <a:pt x="342" y="205"/>
                  </a:lnTo>
                  <a:lnTo>
                    <a:pt x="346" y="200"/>
                  </a:lnTo>
                  <a:lnTo>
                    <a:pt x="352" y="197"/>
                  </a:lnTo>
                  <a:lnTo>
                    <a:pt x="356" y="196"/>
                  </a:lnTo>
                  <a:lnTo>
                    <a:pt x="359" y="195"/>
                  </a:lnTo>
                  <a:lnTo>
                    <a:pt x="359" y="195"/>
                  </a:lnTo>
                  <a:lnTo>
                    <a:pt x="367" y="196"/>
                  </a:lnTo>
                  <a:lnTo>
                    <a:pt x="375" y="197"/>
                  </a:lnTo>
                  <a:lnTo>
                    <a:pt x="383" y="196"/>
                  </a:lnTo>
                  <a:lnTo>
                    <a:pt x="387" y="196"/>
                  </a:lnTo>
                  <a:lnTo>
                    <a:pt x="391" y="194"/>
                  </a:lnTo>
                  <a:lnTo>
                    <a:pt x="391" y="194"/>
                  </a:lnTo>
                  <a:lnTo>
                    <a:pt x="395" y="193"/>
                  </a:lnTo>
                  <a:lnTo>
                    <a:pt x="399" y="192"/>
                  </a:lnTo>
                  <a:lnTo>
                    <a:pt x="409" y="193"/>
                  </a:lnTo>
                  <a:lnTo>
                    <a:pt x="414" y="193"/>
                  </a:lnTo>
                  <a:lnTo>
                    <a:pt x="418" y="192"/>
                  </a:lnTo>
                  <a:lnTo>
                    <a:pt x="421" y="190"/>
                  </a:lnTo>
                  <a:lnTo>
                    <a:pt x="424" y="187"/>
                  </a:lnTo>
                  <a:lnTo>
                    <a:pt x="424" y="187"/>
                  </a:lnTo>
                  <a:lnTo>
                    <a:pt x="429" y="174"/>
                  </a:lnTo>
                  <a:lnTo>
                    <a:pt x="432" y="170"/>
                  </a:lnTo>
                  <a:lnTo>
                    <a:pt x="436" y="168"/>
                  </a:lnTo>
                  <a:lnTo>
                    <a:pt x="436" y="168"/>
                  </a:lnTo>
                  <a:lnTo>
                    <a:pt x="441" y="167"/>
                  </a:lnTo>
                  <a:lnTo>
                    <a:pt x="446" y="166"/>
                  </a:lnTo>
                  <a:lnTo>
                    <a:pt x="447" y="165"/>
                  </a:lnTo>
                  <a:lnTo>
                    <a:pt x="449" y="163"/>
                  </a:lnTo>
                  <a:lnTo>
                    <a:pt x="450" y="160"/>
                  </a:lnTo>
                  <a:lnTo>
                    <a:pt x="450" y="156"/>
                  </a:lnTo>
                  <a:lnTo>
                    <a:pt x="450" y="156"/>
                  </a:lnTo>
                  <a:lnTo>
                    <a:pt x="451" y="140"/>
                  </a:lnTo>
                  <a:lnTo>
                    <a:pt x="452" y="137"/>
                  </a:lnTo>
                  <a:lnTo>
                    <a:pt x="453" y="134"/>
                  </a:lnTo>
                  <a:lnTo>
                    <a:pt x="454" y="133"/>
                  </a:lnTo>
                  <a:lnTo>
                    <a:pt x="457" y="132"/>
                  </a:lnTo>
                  <a:lnTo>
                    <a:pt x="457" y="132"/>
                  </a:lnTo>
                  <a:lnTo>
                    <a:pt x="461" y="130"/>
                  </a:lnTo>
                  <a:lnTo>
                    <a:pt x="462" y="129"/>
                  </a:lnTo>
                  <a:lnTo>
                    <a:pt x="463" y="127"/>
                  </a:lnTo>
                  <a:lnTo>
                    <a:pt x="463" y="124"/>
                  </a:lnTo>
                  <a:lnTo>
                    <a:pt x="461" y="118"/>
                  </a:lnTo>
                  <a:lnTo>
                    <a:pt x="461" y="118"/>
                  </a:lnTo>
                  <a:lnTo>
                    <a:pt x="459" y="113"/>
                  </a:lnTo>
                  <a:lnTo>
                    <a:pt x="459" y="110"/>
                  </a:lnTo>
                  <a:lnTo>
                    <a:pt x="460" y="109"/>
                  </a:lnTo>
                  <a:lnTo>
                    <a:pt x="461" y="109"/>
                  </a:lnTo>
                  <a:lnTo>
                    <a:pt x="468" y="108"/>
                  </a:lnTo>
                  <a:lnTo>
                    <a:pt x="468" y="108"/>
                  </a:lnTo>
                  <a:lnTo>
                    <a:pt x="476" y="108"/>
                  </a:lnTo>
                  <a:lnTo>
                    <a:pt x="482" y="106"/>
                  </a:lnTo>
                  <a:lnTo>
                    <a:pt x="484" y="105"/>
                  </a:lnTo>
                  <a:lnTo>
                    <a:pt x="485" y="103"/>
                  </a:lnTo>
                  <a:lnTo>
                    <a:pt x="486" y="99"/>
                  </a:lnTo>
                  <a:lnTo>
                    <a:pt x="486" y="99"/>
                  </a:lnTo>
                  <a:lnTo>
                    <a:pt x="487" y="97"/>
                  </a:lnTo>
                  <a:lnTo>
                    <a:pt x="488" y="94"/>
                  </a:lnTo>
                  <a:lnTo>
                    <a:pt x="490" y="89"/>
                  </a:lnTo>
                  <a:lnTo>
                    <a:pt x="491" y="87"/>
                  </a:lnTo>
                  <a:lnTo>
                    <a:pt x="491" y="84"/>
                  </a:lnTo>
                  <a:lnTo>
                    <a:pt x="490" y="82"/>
                  </a:lnTo>
                  <a:lnTo>
                    <a:pt x="488" y="79"/>
                  </a:lnTo>
                  <a:lnTo>
                    <a:pt x="488" y="79"/>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3" name="Freeform 59">
              <a:extLst>
                <a:ext uri="{FF2B5EF4-FFF2-40B4-BE49-F238E27FC236}">
                  <a16:creationId xmlns:a16="http://schemas.microsoft.com/office/drawing/2014/main" id="{D9C7D06D-F850-4D51-83AA-89B3F4D7D654}"/>
                </a:ext>
              </a:extLst>
            </p:cNvPr>
            <p:cNvSpPr>
              <a:spLocks/>
            </p:cNvSpPr>
            <p:nvPr/>
          </p:nvSpPr>
          <p:spPr bwMode="auto">
            <a:xfrm>
              <a:off x="5772191" y="3123370"/>
              <a:ext cx="184154" cy="112126"/>
            </a:xfrm>
            <a:custGeom>
              <a:avLst/>
              <a:gdLst>
                <a:gd name="T0" fmla="*/ 13 w 428"/>
                <a:gd name="T1" fmla="*/ 175 h 239"/>
                <a:gd name="T2" fmla="*/ 22 w 428"/>
                <a:gd name="T3" fmla="*/ 181 h 239"/>
                <a:gd name="T4" fmla="*/ 35 w 428"/>
                <a:gd name="T5" fmla="*/ 187 h 239"/>
                <a:gd name="T6" fmla="*/ 38 w 428"/>
                <a:gd name="T7" fmla="*/ 197 h 239"/>
                <a:gd name="T8" fmla="*/ 44 w 428"/>
                <a:gd name="T9" fmla="*/ 203 h 239"/>
                <a:gd name="T10" fmla="*/ 62 w 428"/>
                <a:gd name="T11" fmla="*/ 210 h 239"/>
                <a:gd name="T12" fmla="*/ 71 w 428"/>
                <a:gd name="T13" fmla="*/ 219 h 239"/>
                <a:gd name="T14" fmla="*/ 80 w 428"/>
                <a:gd name="T15" fmla="*/ 223 h 239"/>
                <a:gd name="T16" fmla="*/ 90 w 428"/>
                <a:gd name="T17" fmla="*/ 235 h 239"/>
                <a:gd name="T18" fmla="*/ 110 w 428"/>
                <a:gd name="T19" fmla="*/ 239 h 239"/>
                <a:gd name="T20" fmla="*/ 139 w 428"/>
                <a:gd name="T21" fmla="*/ 237 h 239"/>
                <a:gd name="T22" fmla="*/ 157 w 428"/>
                <a:gd name="T23" fmla="*/ 222 h 239"/>
                <a:gd name="T24" fmla="*/ 184 w 428"/>
                <a:gd name="T25" fmla="*/ 221 h 239"/>
                <a:gd name="T26" fmla="*/ 200 w 428"/>
                <a:gd name="T27" fmla="*/ 217 h 239"/>
                <a:gd name="T28" fmla="*/ 213 w 428"/>
                <a:gd name="T29" fmla="*/ 204 h 239"/>
                <a:gd name="T30" fmla="*/ 242 w 428"/>
                <a:gd name="T31" fmla="*/ 204 h 239"/>
                <a:gd name="T32" fmla="*/ 257 w 428"/>
                <a:gd name="T33" fmla="*/ 207 h 239"/>
                <a:gd name="T34" fmla="*/ 269 w 428"/>
                <a:gd name="T35" fmla="*/ 204 h 239"/>
                <a:gd name="T36" fmla="*/ 287 w 428"/>
                <a:gd name="T37" fmla="*/ 196 h 239"/>
                <a:gd name="T38" fmla="*/ 303 w 428"/>
                <a:gd name="T39" fmla="*/ 194 h 239"/>
                <a:gd name="T40" fmla="*/ 320 w 428"/>
                <a:gd name="T41" fmla="*/ 188 h 239"/>
                <a:gd name="T42" fmla="*/ 342 w 428"/>
                <a:gd name="T43" fmla="*/ 138 h 239"/>
                <a:gd name="T44" fmla="*/ 359 w 428"/>
                <a:gd name="T45" fmla="*/ 109 h 239"/>
                <a:gd name="T46" fmla="*/ 385 w 428"/>
                <a:gd name="T47" fmla="*/ 83 h 239"/>
                <a:gd name="T48" fmla="*/ 410 w 428"/>
                <a:gd name="T49" fmla="*/ 72 h 239"/>
                <a:gd name="T50" fmla="*/ 426 w 428"/>
                <a:gd name="T51" fmla="*/ 63 h 239"/>
                <a:gd name="T52" fmla="*/ 426 w 428"/>
                <a:gd name="T53" fmla="*/ 53 h 239"/>
                <a:gd name="T54" fmla="*/ 419 w 428"/>
                <a:gd name="T55" fmla="*/ 48 h 239"/>
                <a:gd name="T56" fmla="*/ 387 w 428"/>
                <a:gd name="T57" fmla="*/ 33 h 239"/>
                <a:gd name="T58" fmla="*/ 378 w 428"/>
                <a:gd name="T59" fmla="*/ 24 h 239"/>
                <a:gd name="T60" fmla="*/ 355 w 428"/>
                <a:gd name="T61" fmla="*/ 26 h 239"/>
                <a:gd name="T62" fmla="*/ 343 w 428"/>
                <a:gd name="T63" fmla="*/ 17 h 239"/>
                <a:gd name="T64" fmla="*/ 336 w 428"/>
                <a:gd name="T65" fmla="*/ 11 h 239"/>
                <a:gd name="T66" fmla="*/ 315 w 428"/>
                <a:gd name="T67" fmla="*/ 8 h 239"/>
                <a:gd name="T68" fmla="*/ 294 w 428"/>
                <a:gd name="T69" fmla="*/ 0 h 239"/>
                <a:gd name="T70" fmla="*/ 275 w 428"/>
                <a:gd name="T71" fmla="*/ 3 h 239"/>
                <a:gd name="T72" fmla="*/ 266 w 428"/>
                <a:gd name="T73" fmla="*/ 20 h 239"/>
                <a:gd name="T74" fmla="*/ 251 w 428"/>
                <a:gd name="T75" fmla="*/ 39 h 239"/>
                <a:gd name="T76" fmla="*/ 234 w 428"/>
                <a:gd name="T77" fmla="*/ 44 h 239"/>
                <a:gd name="T78" fmla="*/ 221 w 428"/>
                <a:gd name="T79" fmla="*/ 38 h 239"/>
                <a:gd name="T80" fmla="*/ 212 w 428"/>
                <a:gd name="T81" fmla="*/ 36 h 239"/>
                <a:gd name="T82" fmla="*/ 204 w 428"/>
                <a:gd name="T83" fmla="*/ 43 h 239"/>
                <a:gd name="T84" fmla="*/ 190 w 428"/>
                <a:gd name="T85" fmla="*/ 48 h 239"/>
                <a:gd name="T86" fmla="*/ 172 w 428"/>
                <a:gd name="T87" fmla="*/ 52 h 239"/>
                <a:gd name="T88" fmla="*/ 165 w 428"/>
                <a:gd name="T89" fmla="*/ 57 h 239"/>
                <a:gd name="T90" fmla="*/ 162 w 428"/>
                <a:gd name="T91" fmla="*/ 70 h 239"/>
                <a:gd name="T92" fmla="*/ 145 w 428"/>
                <a:gd name="T93" fmla="*/ 73 h 239"/>
                <a:gd name="T94" fmla="*/ 136 w 428"/>
                <a:gd name="T95" fmla="*/ 78 h 239"/>
                <a:gd name="T96" fmla="*/ 98 w 428"/>
                <a:gd name="T97" fmla="*/ 79 h 239"/>
                <a:gd name="T98" fmla="*/ 90 w 428"/>
                <a:gd name="T99" fmla="*/ 72 h 239"/>
                <a:gd name="T100" fmla="*/ 84 w 428"/>
                <a:gd name="T101" fmla="*/ 70 h 239"/>
                <a:gd name="T102" fmla="*/ 65 w 428"/>
                <a:gd name="T103" fmla="*/ 55 h 239"/>
                <a:gd name="T104" fmla="*/ 53 w 428"/>
                <a:gd name="T105" fmla="*/ 53 h 239"/>
                <a:gd name="T106" fmla="*/ 48 w 428"/>
                <a:gd name="T107" fmla="*/ 68 h 239"/>
                <a:gd name="T108" fmla="*/ 44 w 428"/>
                <a:gd name="T109" fmla="*/ 75 h 239"/>
                <a:gd name="T110" fmla="*/ 23 w 428"/>
                <a:gd name="T111" fmla="*/ 78 h 239"/>
                <a:gd name="T112" fmla="*/ 23 w 428"/>
                <a:gd name="T113" fmla="*/ 87 h 239"/>
                <a:gd name="T114" fmla="*/ 24 w 428"/>
                <a:gd name="T115" fmla="*/ 98 h 239"/>
                <a:gd name="T116" fmla="*/ 16 w 428"/>
                <a:gd name="T117" fmla="*/ 102 h 239"/>
                <a:gd name="T118" fmla="*/ 12 w 428"/>
                <a:gd name="T119" fmla="*/ 125 h 239"/>
                <a:gd name="T120" fmla="*/ 8 w 428"/>
                <a:gd name="T121" fmla="*/ 134 h 239"/>
                <a:gd name="T122" fmla="*/ 1 w 428"/>
                <a:gd name="T123" fmla="*/ 143 h 239"/>
                <a:gd name="T124" fmla="*/ 3 w 428"/>
                <a:gd name="T125" fmla="*/ 17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8" h="239">
                  <a:moveTo>
                    <a:pt x="6" y="174"/>
                  </a:moveTo>
                  <a:lnTo>
                    <a:pt x="6" y="174"/>
                  </a:lnTo>
                  <a:lnTo>
                    <a:pt x="10" y="175"/>
                  </a:lnTo>
                  <a:lnTo>
                    <a:pt x="13" y="175"/>
                  </a:lnTo>
                  <a:lnTo>
                    <a:pt x="17" y="177"/>
                  </a:lnTo>
                  <a:lnTo>
                    <a:pt x="20" y="180"/>
                  </a:lnTo>
                  <a:lnTo>
                    <a:pt x="20" y="180"/>
                  </a:lnTo>
                  <a:lnTo>
                    <a:pt x="22" y="181"/>
                  </a:lnTo>
                  <a:lnTo>
                    <a:pt x="24" y="183"/>
                  </a:lnTo>
                  <a:lnTo>
                    <a:pt x="29" y="184"/>
                  </a:lnTo>
                  <a:lnTo>
                    <a:pt x="33" y="186"/>
                  </a:lnTo>
                  <a:lnTo>
                    <a:pt x="35" y="187"/>
                  </a:lnTo>
                  <a:lnTo>
                    <a:pt x="36" y="189"/>
                  </a:lnTo>
                  <a:lnTo>
                    <a:pt x="36" y="189"/>
                  </a:lnTo>
                  <a:lnTo>
                    <a:pt x="36" y="193"/>
                  </a:lnTo>
                  <a:lnTo>
                    <a:pt x="38" y="197"/>
                  </a:lnTo>
                  <a:lnTo>
                    <a:pt x="40" y="201"/>
                  </a:lnTo>
                  <a:lnTo>
                    <a:pt x="42" y="202"/>
                  </a:lnTo>
                  <a:lnTo>
                    <a:pt x="44" y="203"/>
                  </a:lnTo>
                  <a:lnTo>
                    <a:pt x="44" y="203"/>
                  </a:lnTo>
                  <a:lnTo>
                    <a:pt x="49" y="204"/>
                  </a:lnTo>
                  <a:lnTo>
                    <a:pt x="54" y="205"/>
                  </a:lnTo>
                  <a:lnTo>
                    <a:pt x="58" y="207"/>
                  </a:lnTo>
                  <a:lnTo>
                    <a:pt x="62" y="210"/>
                  </a:lnTo>
                  <a:lnTo>
                    <a:pt x="62" y="210"/>
                  </a:lnTo>
                  <a:lnTo>
                    <a:pt x="65" y="213"/>
                  </a:lnTo>
                  <a:lnTo>
                    <a:pt x="68" y="216"/>
                  </a:lnTo>
                  <a:lnTo>
                    <a:pt x="71" y="219"/>
                  </a:lnTo>
                  <a:lnTo>
                    <a:pt x="76" y="221"/>
                  </a:lnTo>
                  <a:lnTo>
                    <a:pt x="76" y="221"/>
                  </a:lnTo>
                  <a:lnTo>
                    <a:pt x="78" y="221"/>
                  </a:lnTo>
                  <a:lnTo>
                    <a:pt x="80" y="223"/>
                  </a:lnTo>
                  <a:lnTo>
                    <a:pt x="83" y="227"/>
                  </a:lnTo>
                  <a:lnTo>
                    <a:pt x="87" y="231"/>
                  </a:lnTo>
                  <a:lnTo>
                    <a:pt x="90" y="235"/>
                  </a:lnTo>
                  <a:lnTo>
                    <a:pt x="90" y="235"/>
                  </a:lnTo>
                  <a:lnTo>
                    <a:pt x="93" y="236"/>
                  </a:lnTo>
                  <a:lnTo>
                    <a:pt x="97" y="237"/>
                  </a:lnTo>
                  <a:lnTo>
                    <a:pt x="102" y="238"/>
                  </a:lnTo>
                  <a:lnTo>
                    <a:pt x="110" y="239"/>
                  </a:lnTo>
                  <a:lnTo>
                    <a:pt x="110" y="239"/>
                  </a:lnTo>
                  <a:lnTo>
                    <a:pt x="128" y="239"/>
                  </a:lnTo>
                  <a:lnTo>
                    <a:pt x="136" y="238"/>
                  </a:lnTo>
                  <a:lnTo>
                    <a:pt x="139" y="237"/>
                  </a:lnTo>
                  <a:lnTo>
                    <a:pt x="142" y="235"/>
                  </a:lnTo>
                  <a:lnTo>
                    <a:pt x="142" y="235"/>
                  </a:lnTo>
                  <a:lnTo>
                    <a:pt x="152" y="226"/>
                  </a:lnTo>
                  <a:lnTo>
                    <a:pt x="157" y="222"/>
                  </a:lnTo>
                  <a:lnTo>
                    <a:pt x="160" y="221"/>
                  </a:lnTo>
                  <a:lnTo>
                    <a:pt x="164" y="221"/>
                  </a:lnTo>
                  <a:lnTo>
                    <a:pt x="164" y="221"/>
                  </a:lnTo>
                  <a:lnTo>
                    <a:pt x="184" y="221"/>
                  </a:lnTo>
                  <a:lnTo>
                    <a:pt x="194" y="220"/>
                  </a:lnTo>
                  <a:lnTo>
                    <a:pt x="197" y="219"/>
                  </a:lnTo>
                  <a:lnTo>
                    <a:pt x="200" y="217"/>
                  </a:lnTo>
                  <a:lnTo>
                    <a:pt x="200" y="217"/>
                  </a:lnTo>
                  <a:lnTo>
                    <a:pt x="202" y="213"/>
                  </a:lnTo>
                  <a:lnTo>
                    <a:pt x="206" y="209"/>
                  </a:lnTo>
                  <a:lnTo>
                    <a:pt x="210" y="205"/>
                  </a:lnTo>
                  <a:lnTo>
                    <a:pt x="213" y="204"/>
                  </a:lnTo>
                  <a:lnTo>
                    <a:pt x="216" y="204"/>
                  </a:lnTo>
                  <a:lnTo>
                    <a:pt x="216" y="204"/>
                  </a:lnTo>
                  <a:lnTo>
                    <a:pt x="229" y="204"/>
                  </a:lnTo>
                  <a:lnTo>
                    <a:pt x="242" y="204"/>
                  </a:lnTo>
                  <a:lnTo>
                    <a:pt x="242" y="204"/>
                  </a:lnTo>
                  <a:lnTo>
                    <a:pt x="250" y="205"/>
                  </a:lnTo>
                  <a:lnTo>
                    <a:pt x="257" y="207"/>
                  </a:lnTo>
                  <a:lnTo>
                    <a:pt x="257" y="207"/>
                  </a:lnTo>
                  <a:lnTo>
                    <a:pt x="259" y="205"/>
                  </a:lnTo>
                  <a:lnTo>
                    <a:pt x="261" y="205"/>
                  </a:lnTo>
                  <a:lnTo>
                    <a:pt x="269" y="204"/>
                  </a:lnTo>
                  <a:lnTo>
                    <a:pt x="269" y="204"/>
                  </a:lnTo>
                  <a:lnTo>
                    <a:pt x="273" y="204"/>
                  </a:lnTo>
                  <a:lnTo>
                    <a:pt x="277" y="203"/>
                  </a:lnTo>
                  <a:lnTo>
                    <a:pt x="282" y="200"/>
                  </a:lnTo>
                  <a:lnTo>
                    <a:pt x="287" y="196"/>
                  </a:lnTo>
                  <a:lnTo>
                    <a:pt x="291" y="195"/>
                  </a:lnTo>
                  <a:lnTo>
                    <a:pt x="295" y="195"/>
                  </a:lnTo>
                  <a:lnTo>
                    <a:pt x="295" y="195"/>
                  </a:lnTo>
                  <a:lnTo>
                    <a:pt x="303" y="194"/>
                  </a:lnTo>
                  <a:lnTo>
                    <a:pt x="307" y="194"/>
                  </a:lnTo>
                  <a:lnTo>
                    <a:pt x="311" y="193"/>
                  </a:lnTo>
                  <a:lnTo>
                    <a:pt x="315" y="191"/>
                  </a:lnTo>
                  <a:lnTo>
                    <a:pt x="320" y="188"/>
                  </a:lnTo>
                  <a:lnTo>
                    <a:pt x="324" y="183"/>
                  </a:lnTo>
                  <a:lnTo>
                    <a:pt x="328" y="176"/>
                  </a:lnTo>
                  <a:lnTo>
                    <a:pt x="328" y="176"/>
                  </a:lnTo>
                  <a:lnTo>
                    <a:pt x="342" y="138"/>
                  </a:lnTo>
                  <a:lnTo>
                    <a:pt x="346" y="129"/>
                  </a:lnTo>
                  <a:lnTo>
                    <a:pt x="350" y="121"/>
                  </a:lnTo>
                  <a:lnTo>
                    <a:pt x="354" y="114"/>
                  </a:lnTo>
                  <a:lnTo>
                    <a:pt x="359" y="109"/>
                  </a:lnTo>
                  <a:lnTo>
                    <a:pt x="359" y="109"/>
                  </a:lnTo>
                  <a:lnTo>
                    <a:pt x="368" y="100"/>
                  </a:lnTo>
                  <a:lnTo>
                    <a:pt x="377" y="91"/>
                  </a:lnTo>
                  <a:lnTo>
                    <a:pt x="385" y="83"/>
                  </a:lnTo>
                  <a:lnTo>
                    <a:pt x="389" y="80"/>
                  </a:lnTo>
                  <a:lnTo>
                    <a:pt x="393" y="78"/>
                  </a:lnTo>
                  <a:lnTo>
                    <a:pt x="393" y="78"/>
                  </a:lnTo>
                  <a:lnTo>
                    <a:pt x="410" y="72"/>
                  </a:lnTo>
                  <a:lnTo>
                    <a:pt x="418" y="69"/>
                  </a:lnTo>
                  <a:lnTo>
                    <a:pt x="424" y="66"/>
                  </a:lnTo>
                  <a:lnTo>
                    <a:pt x="424" y="66"/>
                  </a:lnTo>
                  <a:lnTo>
                    <a:pt x="426" y="63"/>
                  </a:lnTo>
                  <a:lnTo>
                    <a:pt x="427" y="61"/>
                  </a:lnTo>
                  <a:lnTo>
                    <a:pt x="428" y="58"/>
                  </a:lnTo>
                  <a:lnTo>
                    <a:pt x="427" y="55"/>
                  </a:lnTo>
                  <a:lnTo>
                    <a:pt x="426" y="53"/>
                  </a:lnTo>
                  <a:lnTo>
                    <a:pt x="425" y="51"/>
                  </a:lnTo>
                  <a:lnTo>
                    <a:pt x="422" y="49"/>
                  </a:lnTo>
                  <a:lnTo>
                    <a:pt x="419" y="48"/>
                  </a:lnTo>
                  <a:lnTo>
                    <a:pt x="419" y="48"/>
                  </a:lnTo>
                  <a:lnTo>
                    <a:pt x="411" y="45"/>
                  </a:lnTo>
                  <a:lnTo>
                    <a:pt x="401" y="41"/>
                  </a:lnTo>
                  <a:lnTo>
                    <a:pt x="393" y="37"/>
                  </a:lnTo>
                  <a:lnTo>
                    <a:pt x="387" y="33"/>
                  </a:lnTo>
                  <a:lnTo>
                    <a:pt x="387" y="33"/>
                  </a:lnTo>
                  <a:lnTo>
                    <a:pt x="383" y="29"/>
                  </a:lnTo>
                  <a:lnTo>
                    <a:pt x="378" y="24"/>
                  </a:lnTo>
                  <a:lnTo>
                    <a:pt x="378" y="24"/>
                  </a:lnTo>
                  <a:lnTo>
                    <a:pt x="370" y="26"/>
                  </a:lnTo>
                  <a:lnTo>
                    <a:pt x="362" y="27"/>
                  </a:lnTo>
                  <a:lnTo>
                    <a:pt x="362" y="27"/>
                  </a:lnTo>
                  <a:lnTo>
                    <a:pt x="355" y="26"/>
                  </a:lnTo>
                  <a:lnTo>
                    <a:pt x="349" y="24"/>
                  </a:lnTo>
                  <a:lnTo>
                    <a:pt x="345" y="21"/>
                  </a:lnTo>
                  <a:lnTo>
                    <a:pt x="344" y="19"/>
                  </a:lnTo>
                  <a:lnTo>
                    <a:pt x="343" y="17"/>
                  </a:lnTo>
                  <a:lnTo>
                    <a:pt x="343" y="17"/>
                  </a:lnTo>
                  <a:lnTo>
                    <a:pt x="342" y="15"/>
                  </a:lnTo>
                  <a:lnTo>
                    <a:pt x="341" y="14"/>
                  </a:lnTo>
                  <a:lnTo>
                    <a:pt x="336" y="11"/>
                  </a:lnTo>
                  <a:lnTo>
                    <a:pt x="329" y="9"/>
                  </a:lnTo>
                  <a:lnTo>
                    <a:pt x="322" y="8"/>
                  </a:lnTo>
                  <a:lnTo>
                    <a:pt x="322" y="8"/>
                  </a:lnTo>
                  <a:lnTo>
                    <a:pt x="315" y="8"/>
                  </a:lnTo>
                  <a:lnTo>
                    <a:pt x="311" y="7"/>
                  </a:lnTo>
                  <a:lnTo>
                    <a:pt x="300" y="2"/>
                  </a:lnTo>
                  <a:lnTo>
                    <a:pt x="300" y="2"/>
                  </a:lnTo>
                  <a:lnTo>
                    <a:pt x="294" y="0"/>
                  </a:lnTo>
                  <a:lnTo>
                    <a:pt x="289" y="0"/>
                  </a:lnTo>
                  <a:lnTo>
                    <a:pt x="279" y="2"/>
                  </a:lnTo>
                  <a:lnTo>
                    <a:pt x="279" y="2"/>
                  </a:lnTo>
                  <a:lnTo>
                    <a:pt x="275" y="3"/>
                  </a:lnTo>
                  <a:lnTo>
                    <a:pt x="273" y="6"/>
                  </a:lnTo>
                  <a:lnTo>
                    <a:pt x="271" y="8"/>
                  </a:lnTo>
                  <a:lnTo>
                    <a:pt x="269" y="12"/>
                  </a:lnTo>
                  <a:lnTo>
                    <a:pt x="266" y="20"/>
                  </a:lnTo>
                  <a:lnTo>
                    <a:pt x="263" y="28"/>
                  </a:lnTo>
                  <a:lnTo>
                    <a:pt x="263" y="28"/>
                  </a:lnTo>
                  <a:lnTo>
                    <a:pt x="258" y="34"/>
                  </a:lnTo>
                  <a:lnTo>
                    <a:pt x="251" y="39"/>
                  </a:lnTo>
                  <a:lnTo>
                    <a:pt x="244" y="43"/>
                  </a:lnTo>
                  <a:lnTo>
                    <a:pt x="239" y="44"/>
                  </a:lnTo>
                  <a:lnTo>
                    <a:pt x="239" y="44"/>
                  </a:lnTo>
                  <a:lnTo>
                    <a:pt x="234" y="44"/>
                  </a:lnTo>
                  <a:lnTo>
                    <a:pt x="229" y="43"/>
                  </a:lnTo>
                  <a:lnTo>
                    <a:pt x="225" y="41"/>
                  </a:lnTo>
                  <a:lnTo>
                    <a:pt x="221" y="38"/>
                  </a:lnTo>
                  <a:lnTo>
                    <a:pt x="221" y="38"/>
                  </a:lnTo>
                  <a:lnTo>
                    <a:pt x="219" y="36"/>
                  </a:lnTo>
                  <a:lnTo>
                    <a:pt x="217" y="35"/>
                  </a:lnTo>
                  <a:lnTo>
                    <a:pt x="214" y="35"/>
                  </a:lnTo>
                  <a:lnTo>
                    <a:pt x="212" y="36"/>
                  </a:lnTo>
                  <a:lnTo>
                    <a:pt x="208" y="38"/>
                  </a:lnTo>
                  <a:lnTo>
                    <a:pt x="205" y="42"/>
                  </a:lnTo>
                  <a:lnTo>
                    <a:pt x="205" y="42"/>
                  </a:lnTo>
                  <a:lnTo>
                    <a:pt x="204" y="43"/>
                  </a:lnTo>
                  <a:lnTo>
                    <a:pt x="203" y="44"/>
                  </a:lnTo>
                  <a:lnTo>
                    <a:pt x="199" y="45"/>
                  </a:lnTo>
                  <a:lnTo>
                    <a:pt x="194" y="46"/>
                  </a:lnTo>
                  <a:lnTo>
                    <a:pt x="190" y="48"/>
                  </a:lnTo>
                  <a:lnTo>
                    <a:pt x="190" y="48"/>
                  </a:lnTo>
                  <a:lnTo>
                    <a:pt x="186" y="50"/>
                  </a:lnTo>
                  <a:lnTo>
                    <a:pt x="182" y="51"/>
                  </a:lnTo>
                  <a:lnTo>
                    <a:pt x="172" y="52"/>
                  </a:lnTo>
                  <a:lnTo>
                    <a:pt x="172" y="52"/>
                  </a:lnTo>
                  <a:lnTo>
                    <a:pt x="170" y="52"/>
                  </a:lnTo>
                  <a:lnTo>
                    <a:pt x="168" y="53"/>
                  </a:lnTo>
                  <a:lnTo>
                    <a:pt x="165" y="57"/>
                  </a:lnTo>
                  <a:lnTo>
                    <a:pt x="163" y="63"/>
                  </a:lnTo>
                  <a:lnTo>
                    <a:pt x="162" y="68"/>
                  </a:lnTo>
                  <a:lnTo>
                    <a:pt x="162" y="68"/>
                  </a:lnTo>
                  <a:lnTo>
                    <a:pt x="162" y="70"/>
                  </a:lnTo>
                  <a:lnTo>
                    <a:pt x="160" y="70"/>
                  </a:lnTo>
                  <a:lnTo>
                    <a:pt x="155" y="71"/>
                  </a:lnTo>
                  <a:lnTo>
                    <a:pt x="149" y="72"/>
                  </a:lnTo>
                  <a:lnTo>
                    <a:pt x="145" y="73"/>
                  </a:lnTo>
                  <a:lnTo>
                    <a:pt x="143" y="75"/>
                  </a:lnTo>
                  <a:lnTo>
                    <a:pt x="143" y="75"/>
                  </a:lnTo>
                  <a:lnTo>
                    <a:pt x="140" y="77"/>
                  </a:lnTo>
                  <a:lnTo>
                    <a:pt x="136" y="78"/>
                  </a:lnTo>
                  <a:lnTo>
                    <a:pt x="125" y="79"/>
                  </a:lnTo>
                  <a:lnTo>
                    <a:pt x="102" y="79"/>
                  </a:lnTo>
                  <a:lnTo>
                    <a:pt x="102" y="79"/>
                  </a:lnTo>
                  <a:lnTo>
                    <a:pt x="98" y="79"/>
                  </a:lnTo>
                  <a:lnTo>
                    <a:pt x="95" y="78"/>
                  </a:lnTo>
                  <a:lnTo>
                    <a:pt x="93" y="77"/>
                  </a:lnTo>
                  <a:lnTo>
                    <a:pt x="92" y="75"/>
                  </a:lnTo>
                  <a:lnTo>
                    <a:pt x="90" y="72"/>
                  </a:lnTo>
                  <a:lnTo>
                    <a:pt x="88" y="71"/>
                  </a:lnTo>
                  <a:lnTo>
                    <a:pt x="86" y="71"/>
                  </a:lnTo>
                  <a:lnTo>
                    <a:pt x="86" y="71"/>
                  </a:lnTo>
                  <a:lnTo>
                    <a:pt x="84" y="70"/>
                  </a:lnTo>
                  <a:lnTo>
                    <a:pt x="81" y="69"/>
                  </a:lnTo>
                  <a:lnTo>
                    <a:pt x="77" y="65"/>
                  </a:lnTo>
                  <a:lnTo>
                    <a:pt x="72" y="60"/>
                  </a:lnTo>
                  <a:lnTo>
                    <a:pt x="65" y="55"/>
                  </a:lnTo>
                  <a:lnTo>
                    <a:pt x="65" y="55"/>
                  </a:lnTo>
                  <a:lnTo>
                    <a:pt x="58" y="53"/>
                  </a:lnTo>
                  <a:lnTo>
                    <a:pt x="53" y="53"/>
                  </a:lnTo>
                  <a:lnTo>
                    <a:pt x="53" y="53"/>
                  </a:lnTo>
                  <a:lnTo>
                    <a:pt x="52" y="56"/>
                  </a:lnTo>
                  <a:lnTo>
                    <a:pt x="51" y="61"/>
                  </a:lnTo>
                  <a:lnTo>
                    <a:pt x="49" y="64"/>
                  </a:lnTo>
                  <a:lnTo>
                    <a:pt x="48" y="68"/>
                  </a:lnTo>
                  <a:lnTo>
                    <a:pt x="48" y="68"/>
                  </a:lnTo>
                  <a:lnTo>
                    <a:pt x="47" y="72"/>
                  </a:lnTo>
                  <a:lnTo>
                    <a:pt x="46" y="74"/>
                  </a:lnTo>
                  <a:lnTo>
                    <a:pt x="44" y="75"/>
                  </a:lnTo>
                  <a:lnTo>
                    <a:pt x="38" y="77"/>
                  </a:lnTo>
                  <a:lnTo>
                    <a:pt x="30" y="77"/>
                  </a:lnTo>
                  <a:lnTo>
                    <a:pt x="30" y="77"/>
                  </a:lnTo>
                  <a:lnTo>
                    <a:pt x="23" y="78"/>
                  </a:lnTo>
                  <a:lnTo>
                    <a:pt x="22" y="78"/>
                  </a:lnTo>
                  <a:lnTo>
                    <a:pt x="21" y="79"/>
                  </a:lnTo>
                  <a:lnTo>
                    <a:pt x="21" y="82"/>
                  </a:lnTo>
                  <a:lnTo>
                    <a:pt x="23" y="87"/>
                  </a:lnTo>
                  <a:lnTo>
                    <a:pt x="23" y="87"/>
                  </a:lnTo>
                  <a:lnTo>
                    <a:pt x="25" y="93"/>
                  </a:lnTo>
                  <a:lnTo>
                    <a:pt x="25" y="96"/>
                  </a:lnTo>
                  <a:lnTo>
                    <a:pt x="24" y="98"/>
                  </a:lnTo>
                  <a:lnTo>
                    <a:pt x="23" y="99"/>
                  </a:lnTo>
                  <a:lnTo>
                    <a:pt x="19" y="101"/>
                  </a:lnTo>
                  <a:lnTo>
                    <a:pt x="19" y="101"/>
                  </a:lnTo>
                  <a:lnTo>
                    <a:pt x="16" y="102"/>
                  </a:lnTo>
                  <a:lnTo>
                    <a:pt x="15" y="103"/>
                  </a:lnTo>
                  <a:lnTo>
                    <a:pt x="14" y="106"/>
                  </a:lnTo>
                  <a:lnTo>
                    <a:pt x="13" y="109"/>
                  </a:lnTo>
                  <a:lnTo>
                    <a:pt x="12" y="125"/>
                  </a:lnTo>
                  <a:lnTo>
                    <a:pt x="12" y="125"/>
                  </a:lnTo>
                  <a:lnTo>
                    <a:pt x="11" y="131"/>
                  </a:lnTo>
                  <a:lnTo>
                    <a:pt x="10" y="133"/>
                  </a:lnTo>
                  <a:lnTo>
                    <a:pt x="8" y="134"/>
                  </a:lnTo>
                  <a:lnTo>
                    <a:pt x="5" y="136"/>
                  </a:lnTo>
                  <a:lnTo>
                    <a:pt x="0" y="136"/>
                  </a:lnTo>
                  <a:lnTo>
                    <a:pt x="0" y="136"/>
                  </a:lnTo>
                  <a:lnTo>
                    <a:pt x="1" y="143"/>
                  </a:lnTo>
                  <a:lnTo>
                    <a:pt x="2" y="152"/>
                  </a:lnTo>
                  <a:lnTo>
                    <a:pt x="2" y="152"/>
                  </a:lnTo>
                  <a:lnTo>
                    <a:pt x="2" y="165"/>
                  </a:lnTo>
                  <a:lnTo>
                    <a:pt x="3" y="170"/>
                  </a:lnTo>
                  <a:lnTo>
                    <a:pt x="4" y="172"/>
                  </a:lnTo>
                  <a:lnTo>
                    <a:pt x="6" y="174"/>
                  </a:lnTo>
                  <a:lnTo>
                    <a:pt x="6" y="17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4" name="Freeform 60">
              <a:extLst>
                <a:ext uri="{FF2B5EF4-FFF2-40B4-BE49-F238E27FC236}">
                  <a16:creationId xmlns:a16="http://schemas.microsoft.com/office/drawing/2014/main" id="{69A0D109-2E96-47E9-9E0D-1BF35A8A3D05}"/>
                </a:ext>
              </a:extLst>
            </p:cNvPr>
            <p:cNvSpPr>
              <a:spLocks/>
            </p:cNvSpPr>
            <p:nvPr/>
          </p:nvSpPr>
          <p:spPr bwMode="auto">
            <a:xfrm>
              <a:off x="5837590" y="3218678"/>
              <a:ext cx="118752" cy="153242"/>
            </a:xfrm>
            <a:custGeom>
              <a:avLst/>
              <a:gdLst>
                <a:gd name="T0" fmla="*/ 261 w 276"/>
                <a:gd name="T1" fmla="*/ 226 h 327"/>
                <a:gd name="T2" fmla="*/ 250 w 276"/>
                <a:gd name="T3" fmla="*/ 211 h 327"/>
                <a:gd name="T4" fmla="*/ 239 w 276"/>
                <a:gd name="T5" fmla="*/ 199 h 327"/>
                <a:gd name="T6" fmla="*/ 237 w 276"/>
                <a:gd name="T7" fmla="*/ 185 h 327"/>
                <a:gd name="T8" fmla="*/ 247 w 276"/>
                <a:gd name="T9" fmla="*/ 167 h 327"/>
                <a:gd name="T10" fmla="*/ 257 w 276"/>
                <a:gd name="T11" fmla="*/ 155 h 327"/>
                <a:gd name="T12" fmla="*/ 257 w 276"/>
                <a:gd name="T13" fmla="*/ 136 h 327"/>
                <a:gd name="T14" fmla="*/ 257 w 276"/>
                <a:gd name="T15" fmla="*/ 123 h 327"/>
                <a:gd name="T16" fmla="*/ 239 w 276"/>
                <a:gd name="T17" fmla="*/ 116 h 327"/>
                <a:gd name="T18" fmla="*/ 231 w 276"/>
                <a:gd name="T19" fmla="*/ 127 h 327"/>
                <a:gd name="T20" fmla="*/ 213 w 276"/>
                <a:gd name="T21" fmla="*/ 130 h 327"/>
                <a:gd name="T22" fmla="*/ 188 w 276"/>
                <a:gd name="T23" fmla="*/ 120 h 327"/>
                <a:gd name="T24" fmla="*/ 180 w 276"/>
                <a:gd name="T25" fmla="*/ 113 h 327"/>
                <a:gd name="T26" fmla="*/ 172 w 276"/>
                <a:gd name="T27" fmla="*/ 100 h 327"/>
                <a:gd name="T28" fmla="*/ 179 w 276"/>
                <a:gd name="T29" fmla="*/ 84 h 327"/>
                <a:gd name="T30" fmla="*/ 161 w 276"/>
                <a:gd name="T31" fmla="*/ 74 h 327"/>
                <a:gd name="T32" fmla="*/ 146 w 276"/>
                <a:gd name="T33" fmla="*/ 70 h 327"/>
                <a:gd name="T34" fmla="*/ 135 w 276"/>
                <a:gd name="T35" fmla="*/ 56 h 327"/>
                <a:gd name="T36" fmla="*/ 121 w 276"/>
                <a:gd name="T37" fmla="*/ 30 h 327"/>
                <a:gd name="T38" fmla="*/ 101 w 276"/>
                <a:gd name="T39" fmla="*/ 6 h 327"/>
                <a:gd name="T40" fmla="*/ 87 w 276"/>
                <a:gd name="T41" fmla="*/ 0 h 327"/>
                <a:gd name="T42" fmla="*/ 58 w 276"/>
                <a:gd name="T43" fmla="*/ 0 h 327"/>
                <a:gd name="T44" fmla="*/ 45 w 276"/>
                <a:gd name="T45" fmla="*/ 13 h 327"/>
                <a:gd name="T46" fmla="*/ 9 w 276"/>
                <a:gd name="T47" fmla="*/ 17 h 327"/>
                <a:gd name="T48" fmla="*/ 3 w 276"/>
                <a:gd name="T49" fmla="*/ 26 h 327"/>
                <a:gd name="T50" fmla="*/ 12 w 276"/>
                <a:gd name="T51" fmla="*/ 35 h 327"/>
                <a:gd name="T52" fmla="*/ 15 w 276"/>
                <a:gd name="T53" fmla="*/ 50 h 327"/>
                <a:gd name="T54" fmla="*/ 23 w 276"/>
                <a:gd name="T55" fmla="*/ 60 h 327"/>
                <a:gd name="T56" fmla="*/ 28 w 276"/>
                <a:gd name="T57" fmla="*/ 79 h 327"/>
                <a:gd name="T58" fmla="*/ 29 w 276"/>
                <a:gd name="T59" fmla="*/ 90 h 327"/>
                <a:gd name="T60" fmla="*/ 33 w 276"/>
                <a:gd name="T61" fmla="*/ 103 h 327"/>
                <a:gd name="T62" fmla="*/ 40 w 276"/>
                <a:gd name="T63" fmla="*/ 120 h 327"/>
                <a:gd name="T64" fmla="*/ 24 w 276"/>
                <a:gd name="T65" fmla="*/ 143 h 327"/>
                <a:gd name="T66" fmla="*/ 32 w 276"/>
                <a:gd name="T67" fmla="*/ 155 h 327"/>
                <a:gd name="T68" fmla="*/ 50 w 276"/>
                <a:gd name="T69" fmla="*/ 162 h 327"/>
                <a:gd name="T70" fmla="*/ 49 w 276"/>
                <a:gd name="T71" fmla="*/ 169 h 327"/>
                <a:gd name="T72" fmla="*/ 34 w 276"/>
                <a:gd name="T73" fmla="*/ 178 h 327"/>
                <a:gd name="T74" fmla="*/ 41 w 276"/>
                <a:gd name="T75" fmla="*/ 183 h 327"/>
                <a:gd name="T76" fmla="*/ 49 w 276"/>
                <a:gd name="T77" fmla="*/ 198 h 327"/>
                <a:gd name="T78" fmla="*/ 40 w 276"/>
                <a:gd name="T79" fmla="*/ 214 h 327"/>
                <a:gd name="T80" fmla="*/ 46 w 276"/>
                <a:gd name="T81" fmla="*/ 227 h 327"/>
                <a:gd name="T82" fmla="*/ 75 w 276"/>
                <a:gd name="T83" fmla="*/ 242 h 327"/>
                <a:gd name="T84" fmla="*/ 100 w 276"/>
                <a:gd name="T85" fmla="*/ 256 h 327"/>
                <a:gd name="T86" fmla="*/ 95 w 276"/>
                <a:gd name="T87" fmla="*/ 273 h 327"/>
                <a:gd name="T88" fmla="*/ 95 w 276"/>
                <a:gd name="T89" fmla="*/ 294 h 327"/>
                <a:gd name="T90" fmla="*/ 117 w 276"/>
                <a:gd name="T91" fmla="*/ 313 h 327"/>
                <a:gd name="T92" fmla="*/ 131 w 276"/>
                <a:gd name="T93" fmla="*/ 324 h 327"/>
                <a:gd name="T94" fmla="*/ 157 w 276"/>
                <a:gd name="T95" fmla="*/ 321 h 327"/>
                <a:gd name="T96" fmla="*/ 184 w 276"/>
                <a:gd name="T97" fmla="*/ 308 h 327"/>
                <a:gd name="T98" fmla="*/ 206 w 276"/>
                <a:gd name="T99" fmla="*/ 304 h 327"/>
                <a:gd name="T100" fmla="*/ 235 w 276"/>
                <a:gd name="T101" fmla="*/ 303 h 327"/>
                <a:gd name="T102" fmla="*/ 240 w 276"/>
                <a:gd name="T103" fmla="*/ 295 h 327"/>
                <a:gd name="T104" fmla="*/ 234 w 276"/>
                <a:gd name="T105" fmla="*/ 271 h 327"/>
                <a:gd name="T106" fmla="*/ 243 w 276"/>
                <a:gd name="T107" fmla="*/ 266 h 327"/>
                <a:gd name="T108" fmla="*/ 267 w 276"/>
                <a:gd name="T109" fmla="*/ 257 h 327"/>
                <a:gd name="T110" fmla="*/ 276 w 276"/>
                <a:gd name="T111" fmla="*/ 24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6" h="327">
                  <a:moveTo>
                    <a:pt x="274" y="238"/>
                  </a:moveTo>
                  <a:lnTo>
                    <a:pt x="274" y="238"/>
                  </a:lnTo>
                  <a:lnTo>
                    <a:pt x="272" y="234"/>
                  </a:lnTo>
                  <a:lnTo>
                    <a:pt x="269" y="231"/>
                  </a:lnTo>
                  <a:lnTo>
                    <a:pt x="261" y="226"/>
                  </a:lnTo>
                  <a:lnTo>
                    <a:pt x="255" y="222"/>
                  </a:lnTo>
                  <a:lnTo>
                    <a:pt x="253" y="219"/>
                  </a:lnTo>
                  <a:lnTo>
                    <a:pt x="252" y="217"/>
                  </a:lnTo>
                  <a:lnTo>
                    <a:pt x="252" y="217"/>
                  </a:lnTo>
                  <a:lnTo>
                    <a:pt x="250" y="211"/>
                  </a:lnTo>
                  <a:lnTo>
                    <a:pt x="248" y="207"/>
                  </a:lnTo>
                  <a:lnTo>
                    <a:pt x="245" y="204"/>
                  </a:lnTo>
                  <a:lnTo>
                    <a:pt x="243" y="202"/>
                  </a:lnTo>
                  <a:lnTo>
                    <a:pt x="243" y="202"/>
                  </a:lnTo>
                  <a:lnTo>
                    <a:pt x="239" y="199"/>
                  </a:lnTo>
                  <a:lnTo>
                    <a:pt x="236" y="197"/>
                  </a:lnTo>
                  <a:lnTo>
                    <a:pt x="235" y="195"/>
                  </a:lnTo>
                  <a:lnTo>
                    <a:pt x="235" y="192"/>
                  </a:lnTo>
                  <a:lnTo>
                    <a:pt x="235" y="189"/>
                  </a:lnTo>
                  <a:lnTo>
                    <a:pt x="237" y="185"/>
                  </a:lnTo>
                  <a:lnTo>
                    <a:pt x="237" y="185"/>
                  </a:lnTo>
                  <a:lnTo>
                    <a:pt x="240" y="173"/>
                  </a:lnTo>
                  <a:lnTo>
                    <a:pt x="242" y="170"/>
                  </a:lnTo>
                  <a:lnTo>
                    <a:pt x="247" y="167"/>
                  </a:lnTo>
                  <a:lnTo>
                    <a:pt x="247" y="167"/>
                  </a:lnTo>
                  <a:lnTo>
                    <a:pt x="252" y="165"/>
                  </a:lnTo>
                  <a:lnTo>
                    <a:pt x="255" y="163"/>
                  </a:lnTo>
                  <a:lnTo>
                    <a:pt x="256" y="161"/>
                  </a:lnTo>
                  <a:lnTo>
                    <a:pt x="257" y="155"/>
                  </a:lnTo>
                  <a:lnTo>
                    <a:pt x="257" y="155"/>
                  </a:lnTo>
                  <a:lnTo>
                    <a:pt x="256" y="149"/>
                  </a:lnTo>
                  <a:lnTo>
                    <a:pt x="255" y="144"/>
                  </a:lnTo>
                  <a:lnTo>
                    <a:pt x="255" y="140"/>
                  </a:lnTo>
                  <a:lnTo>
                    <a:pt x="257" y="136"/>
                  </a:lnTo>
                  <a:lnTo>
                    <a:pt x="257" y="136"/>
                  </a:lnTo>
                  <a:lnTo>
                    <a:pt x="260" y="131"/>
                  </a:lnTo>
                  <a:lnTo>
                    <a:pt x="261" y="128"/>
                  </a:lnTo>
                  <a:lnTo>
                    <a:pt x="260" y="126"/>
                  </a:lnTo>
                  <a:lnTo>
                    <a:pt x="257" y="123"/>
                  </a:lnTo>
                  <a:lnTo>
                    <a:pt x="257" y="123"/>
                  </a:lnTo>
                  <a:lnTo>
                    <a:pt x="252" y="119"/>
                  </a:lnTo>
                  <a:lnTo>
                    <a:pt x="246" y="116"/>
                  </a:lnTo>
                  <a:lnTo>
                    <a:pt x="243" y="115"/>
                  </a:lnTo>
                  <a:lnTo>
                    <a:pt x="241" y="115"/>
                  </a:lnTo>
                  <a:lnTo>
                    <a:pt x="239" y="116"/>
                  </a:lnTo>
                  <a:lnTo>
                    <a:pt x="238" y="118"/>
                  </a:lnTo>
                  <a:lnTo>
                    <a:pt x="238" y="118"/>
                  </a:lnTo>
                  <a:lnTo>
                    <a:pt x="236" y="121"/>
                  </a:lnTo>
                  <a:lnTo>
                    <a:pt x="234" y="124"/>
                  </a:lnTo>
                  <a:lnTo>
                    <a:pt x="231" y="127"/>
                  </a:lnTo>
                  <a:lnTo>
                    <a:pt x="228" y="130"/>
                  </a:lnTo>
                  <a:lnTo>
                    <a:pt x="224" y="131"/>
                  </a:lnTo>
                  <a:lnTo>
                    <a:pt x="220" y="132"/>
                  </a:lnTo>
                  <a:lnTo>
                    <a:pt x="216" y="131"/>
                  </a:lnTo>
                  <a:lnTo>
                    <a:pt x="213" y="130"/>
                  </a:lnTo>
                  <a:lnTo>
                    <a:pt x="213" y="130"/>
                  </a:lnTo>
                  <a:lnTo>
                    <a:pt x="209" y="127"/>
                  </a:lnTo>
                  <a:lnTo>
                    <a:pt x="205" y="125"/>
                  </a:lnTo>
                  <a:lnTo>
                    <a:pt x="196" y="122"/>
                  </a:lnTo>
                  <a:lnTo>
                    <a:pt x="188" y="120"/>
                  </a:lnTo>
                  <a:lnTo>
                    <a:pt x="186" y="119"/>
                  </a:lnTo>
                  <a:lnTo>
                    <a:pt x="184" y="118"/>
                  </a:lnTo>
                  <a:lnTo>
                    <a:pt x="184" y="118"/>
                  </a:lnTo>
                  <a:lnTo>
                    <a:pt x="182" y="116"/>
                  </a:lnTo>
                  <a:lnTo>
                    <a:pt x="180" y="113"/>
                  </a:lnTo>
                  <a:lnTo>
                    <a:pt x="174" y="110"/>
                  </a:lnTo>
                  <a:lnTo>
                    <a:pt x="171" y="108"/>
                  </a:lnTo>
                  <a:lnTo>
                    <a:pt x="170" y="106"/>
                  </a:lnTo>
                  <a:lnTo>
                    <a:pt x="170" y="103"/>
                  </a:lnTo>
                  <a:lnTo>
                    <a:pt x="172" y="100"/>
                  </a:lnTo>
                  <a:lnTo>
                    <a:pt x="172" y="100"/>
                  </a:lnTo>
                  <a:lnTo>
                    <a:pt x="177" y="94"/>
                  </a:lnTo>
                  <a:lnTo>
                    <a:pt x="179" y="91"/>
                  </a:lnTo>
                  <a:lnTo>
                    <a:pt x="180" y="88"/>
                  </a:lnTo>
                  <a:lnTo>
                    <a:pt x="179" y="84"/>
                  </a:lnTo>
                  <a:lnTo>
                    <a:pt x="179" y="84"/>
                  </a:lnTo>
                  <a:lnTo>
                    <a:pt x="176" y="79"/>
                  </a:lnTo>
                  <a:lnTo>
                    <a:pt x="173" y="75"/>
                  </a:lnTo>
                  <a:lnTo>
                    <a:pt x="168" y="73"/>
                  </a:lnTo>
                  <a:lnTo>
                    <a:pt x="161" y="74"/>
                  </a:lnTo>
                  <a:lnTo>
                    <a:pt x="161" y="74"/>
                  </a:lnTo>
                  <a:lnTo>
                    <a:pt x="158" y="74"/>
                  </a:lnTo>
                  <a:lnTo>
                    <a:pt x="154" y="73"/>
                  </a:lnTo>
                  <a:lnTo>
                    <a:pt x="150" y="72"/>
                  </a:lnTo>
                  <a:lnTo>
                    <a:pt x="146" y="70"/>
                  </a:lnTo>
                  <a:lnTo>
                    <a:pt x="142" y="68"/>
                  </a:lnTo>
                  <a:lnTo>
                    <a:pt x="139" y="64"/>
                  </a:lnTo>
                  <a:lnTo>
                    <a:pt x="136" y="60"/>
                  </a:lnTo>
                  <a:lnTo>
                    <a:pt x="135" y="56"/>
                  </a:lnTo>
                  <a:lnTo>
                    <a:pt x="135" y="56"/>
                  </a:lnTo>
                  <a:lnTo>
                    <a:pt x="132" y="47"/>
                  </a:lnTo>
                  <a:lnTo>
                    <a:pt x="129" y="40"/>
                  </a:lnTo>
                  <a:lnTo>
                    <a:pt x="126" y="35"/>
                  </a:lnTo>
                  <a:lnTo>
                    <a:pt x="121" y="30"/>
                  </a:lnTo>
                  <a:lnTo>
                    <a:pt x="121" y="30"/>
                  </a:lnTo>
                  <a:lnTo>
                    <a:pt x="112" y="18"/>
                  </a:lnTo>
                  <a:lnTo>
                    <a:pt x="104" y="10"/>
                  </a:lnTo>
                  <a:lnTo>
                    <a:pt x="104" y="10"/>
                  </a:lnTo>
                  <a:lnTo>
                    <a:pt x="102" y="8"/>
                  </a:lnTo>
                  <a:lnTo>
                    <a:pt x="101" y="6"/>
                  </a:lnTo>
                  <a:lnTo>
                    <a:pt x="101" y="4"/>
                  </a:lnTo>
                  <a:lnTo>
                    <a:pt x="102" y="3"/>
                  </a:lnTo>
                  <a:lnTo>
                    <a:pt x="102" y="3"/>
                  </a:lnTo>
                  <a:lnTo>
                    <a:pt x="95" y="1"/>
                  </a:lnTo>
                  <a:lnTo>
                    <a:pt x="87" y="0"/>
                  </a:lnTo>
                  <a:lnTo>
                    <a:pt x="87" y="0"/>
                  </a:lnTo>
                  <a:lnTo>
                    <a:pt x="74" y="0"/>
                  </a:lnTo>
                  <a:lnTo>
                    <a:pt x="61" y="0"/>
                  </a:lnTo>
                  <a:lnTo>
                    <a:pt x="61" y="0"/>
                  </a:lnTo>
                  <a:lnTo>
                    <a:pt x="58" y="0"/>
                  </a:lnTo>
                  <a:lnTo>
                    <a:pt x="55" y="1"/>
                  </a:lnTo>
                  <a:lnTo>
                    <a:pt x="51" y="5"/>
                  </a:lnTo>
                  <a:lnTo>
                    <a:pt x="47" y="9"/>
                  </a:lnTo>
                  <a:lnTo>
                    <a:pt x="45" y="13"/>
                  </a:lnTo>
                  <a:lnTo>
                    <a:pt x="45" y="13"/>
                  </a:lnTo>
                  <a:lnTo>
                    <a:pt x="42" y="15"/>
                  </a:lnTo>
                  <a:lnTo>
                    <a:pt x="39" y="16"/>
                  </a:lnTo>
                  <a:lnTo>
                    <a:pt x="29" y="17"/>
                  </a:lnTo>
                  <a:lnTo>
                    <a:pt x="9" y="17"/>
                  </a:lnTo>
                  <a:lnTo>
                    <a:pt x="9" y="17"/>
                  </a:lnTo>
                  <a:lnTo>
                    <a:pt x="4" y="18"/>
                  </a:lnTo>
                  <a:lnTo>
                    <a:pt x="0" y="20"/>
                  </a:lnTo>
                  <a:lnTo>
                    <a:pt x="0" y="20"/>
                  </a:lnTo>
                  <a:lnTo>
                    <a:pt x="2" y="24"/>
                  </a:lnTo>
                  <a:lnTo>
                    <a:pt x="3" y="26"/>
                  </a:lnTo>
                  <a:lnTo>
                    <a:pt x="6" y="27"/>
                  </a:lnTo>
                  <a:lnTo>
                    <a:pt x="6" y="27"/>
                  </a:lnTo>
                  <a:lnTo>
                    <a:pt x="8" y="29"/>
                  </a:lnTo>
                  <a:lnTo>
                    <a:pt x="10" y="31"/>
                  </a:lnTo>
                  <a:lnTo>
                    <a:pt x="12" y="35"/>
                  </a:lnTo>
                  <a:lnTo>
                    <a:pt x="13" y="38"/>
                  </a:lnTo>
                  <a:lnTo>
                    <a:pt x="14" y="42"/>
                  </a:lnTo>
                  <a:lnTo>
                    <a:pt x="14" y="42"/>
                  </a:lnTo>
                  <a:lnTo>
                    <a:pt x="14" y="45"/>
                  </a:lnTo>
                  <a:lnTo>
                    <a:pt x="15" y="50"/>
                  </a:lnTo>
                  <a:lnTo>
                    <a:pt x="17" y="55"/>
                  </a:lnTo>
                  <a:lnTo>
                    <a:pt x="18" y="56"/>
                  </a:lnTo>
                  <a:lnTo>
                    <a:pt x="20" y="58"/>
                  </a:lnTo>
                  <a:lnTo>
                    <a:pt x="20" y="58"/>
                  </a:lnTo>
                  <a:lnTo>
                    <a:pt x="23" y="60"/>
                  </a:lnTo>
                  <a:lnTo>
                    <a:pt x="24" y="62"/>
                  </a:lnTo>
                  <a:lnTo>
                    <a:pt x="25" y="68"/>
                  </a:lnTo>
                  <a:lnTo>
                    <a:pt x="25" y="68"/>
                  </a:lnTo>
                  <a:lnTo>
                    <a:pt x="26" y="75"/>
                  </a:lnTo>
                  <a:lnTo>
                    <a:pt x="28" y="79"/>
                  </a:lnTo>
                  <a:lnTo>
                    <a:pt x="31" y="82"/>
                  </a:lnTo>
                  <a:lnTo>
                    <a:pt x="31" y="82"/>
                  </a:lnTo>
                  <a:lnTo>
                    <a:pt x="31" y="83"/>
                  </a:lnTo>
                  <a:lnTo>
                    <a:pt x="31" y="85"/>
                  </a:lnTo>
                  <a:lnTo>
                    <a:pt x="29" y="90"/>
                  </a:lnTo>
                  <a:lnTo>
                    <a:pt x="27" y="95"/>
                  </a:lnTo>
                  <a:lnTo>
                    <a:pt x="27" y="97"/>
                  </a:lnTo>
                  <a:lnTo>
                    <a:pt x="29" y="99"/>
                  </a:lnTo>
                  <a:lnTo>
                    <a:pt x="29" y="99"/>
                  </a:lnTo>
                  <a:lnTo>
                    <a:pt x="33" y="103"/>
                  </a:lnTo>
                  <a:lnTo>
                    <a:pt x="37" y="108"/>
                  </a:lnTo>
                  <a:lnTo>
                    <a:pt x="40" y="113"/>
                  </a:lnTo>
                  <a:lnTo>
                    <a:pt x="40" y="117"/>
                  </a:lnTo>
                  <a:lnTo>
                    <a:pt x="40" y="120"/>
                  </a:lnTo>
                  <a:lnTo>
                    <a:pt x="40" y="120"/>
                  </a:lnTo>
                  <a:lnTo>
                    <a:pt x="36" y="125"/>
                  </a:lnTo>
                  <a:lnTo>
                    <a:pt x="31" y="130"/>
                  </a:lnTo>
                  <a:lnTo>
                    <a:pt x="26" y="137"/>
                  </a:lnTo>
                  <a:lnTo>
                    <a:pt x="24" y="140"/>
                  </a:lnTo>
                  <a:lnTo>
                    <a:pt x="24" y="143"/>
                  </a:lnTo>
                  <a:lnTo>
                    <a:pt x="24" y="143"/>
                  </a:lnTo>
                  <a:lnTo>
                    <a:pt x="24" y="145"/>
                  </a:lnTo>
                  <a:lnTo>
                    <a:pt x="24" y="148"/>
                  </a:lnTo>
                  <a:lnTo>
                    <a:pt x="28" y="152"/>
                  </a:lnTo>
                  <a:lnTo>
                    <a:pt x="32" y="155"/>
                  </a:lnTo>
                  <a:lnTo>
                    <a:pt x="38" y="157"/>
                  </a:lnTo>
                  <a:lnTo>
                    <a:pt x="38" y="157"/>
                  </a:lnTo>
                  <a:lnTo>
                    <a:pt x="43" y="159"/>
                  </a:lnTo>
                  <a:lnTo>
                    <a:pt x="48" y="161"/>
                  </a:lnTo>
                  <a:lnTo>
                    <a:pt x="50" y="162"/>
                  </a:lnTo>
                  <a:lnTo>
                    <a:pt x="51" y="164"/>
                  </a:lnTo>
                  <a:lnTo>
                    <a:pt x="51" y="165"/>
                  </a:lnTo>
                  <a:lnTo>
                    <a:pt x="51" y="168"/>
                  </a:lnTo>
                  <a:lnTo>
                    <a:pt x="51" y="168"/>
                  </a:lnTo>
                  <a:lnTo>
                    <a:pt x="49" y="169"/>
                  </a:lnTo>
                  <a:lnTo>
                    <a:pt x="47" y="171"/>
                  </a:lnTo>
                  <a:lnTo>
                    <a:pt x="41" y="173"/>
                  </a:lnTo>
                  <a:lnTo>
                    <a:pt x="35" y="174"/>
                  </a:lnTo>
                  <a:lnTo>
                    <a:pt x="34" y="176"/>
                  </a:lnTo>
                  <a:lnTo>
                    <a:pt x="34" y="178"/>
                  </a:lnTo>
                  <a:lnTo>
                    <a:pt x="34" y="178"/>
                  </a:lnTo>
                  <a:lnTo>
                    <a:pt x="34" y="180"/>
                  </a:lnTo>
                  <a:lnTo>
                    <a:pt x="35" y="181"/>
                  </a:lnTo>
                  <a:lnTo>
                    <a:pt x="38" y="182"/>
                  </a:lnTo>
                  <a:lnTo>
                    <a:pt x="41" y="183"/>
                  </a:lnTo>
                  <a:lnTo>
                    <a:pt x="42" y="185"/>
                  </a:lnTo>
                  <a:lnTo>
                    <a:pt x="43" y="187"/>
                  </a:lnTo>
                  <a:lnTo>
                    <a:pt x="43" y="187"/>
                  </a:lnTo>
                  <a:lnTo>
                    <a:pt x="48" y="195"/>
                  </a:lnTo>
                  <a:lnTo>
                    <a:pt x="49" y="198"/>
                  </a:lnTo>
                  <a:lnTo>
                    <a:pt x="49" y="201"/>
                  </a:lnTo>
                  <a:lnTo>
                    <a:pt x="48" y="203"/>
                  </a:lnTo>
                  <a:lnTo>
                    <a:pt x="48" y="203"/>
                  </a:lnTo>
                  <a:lnTo>
                    <a:pt x="42" y="210"/>
                  </a:lnTo>
                  <a:lnTo>
                    <a:pt x="40" y="214"/>
                  </a:lnTo>
                  <a:lnTo>
                    <a:pt x="41" y="218"/>
                  </a:lnTo>
                  <a:lnTo>
                    <a:pt x="41" y="218"/>
                  </a:lnTo>
                  <a:lnTo>
                    <a:pt x="41" y="221"/>
                  </a:lnTo>
                  <a:lnTo>
                    <a:pt x="43" y="224"/>
                  </a:lnTo>
                  <a:lnTo>
                    <a:pt x="46" y="227"/>
                  </a:lnTo>
                  <a:lnTo>
                    <a:pt x="53" y="232"/>
                  </a:lnTo>
                  <a:lnTo>
                    <a:pt x="53" y="232"/>
                  </a:lnTo>
                  <a:lnTo>
                    <a:pt x="60" y="236"/>
                  </a:lnTo>
                  <a:lnTo>
                    <a:pt x="68" y="239"/>
                  </a:lnTo>
                  <a:lnTo>
                    <a:pt x="75" y="242"/>
                  </a:lnTo>
                  <a:lnTo>
                    <a:pt x="84" y="246"/>
                  </a:lnTo>
                  <a:lnTo>
                    <a:pt x="84" y="246"/>
                  </a:lnTo>
                  <a:lnTo>
                    <a:pt x="91" y="250"/>
                  </a:lnTo>
                  <a:lnTo>
                    <a:pt x="98" y="254"/>
                  </a:lnTo>
                  <a:lnTo>
                    <a:pt x="100" y="256"/>
                  </a:lnTo>
                  <a:lnTo>
                    <a:pt x="102" y="259"/>
                  </a:lnTo>
                  <a:lnTo>
                    <a:pt x="102" y="262"/>
                  </a:lnTo>
                  <a:lnTo>
                    <a:pt x="100" y="266"/>
                  </a:lnTo>
                  <a:lnTo>
                    <a:pt x="100" y="266"/>
                  </a:lnTo>
                  <a:lnTo>
                    <a:pt x="95" y="273"/>
                  </a:lnTo>
                  <a:lnTo>
                    <a:pt x="91" y="280"/>
                  </a:lnTo>
                  <a:lnTo>
                    <a:pt x="90" y="284"/>
                  </a:lnTo>
                  <a:lnTo>
                    <a:pt x="90" y="288"/>
                  </a:lnTo>
                  <a:lnTo>
                    <a:pt x="92" y="291"/>
                  </a:lnTo>
                  <a:lnTo>
                    <a:pt x="95" y="294"/>
                  </a:lnTo>
                  <a:lnTo>
                    <a:pt x="95" y="294"/>
                  </a:lnTo>
                  <a:lnTo>
                    <a:pt x="102" y="298"/>
                  </a:lnTo>
                  <a:lnTo>
                    <a:pt x="108" y="303"/>
                  </a:lnTo>
                  <a:lnTo>
                    <a:pt x="113" y="307"/>
                  </a:lnTo>
                  <a:lnTo>
                    <a:pt x="117" y="313"/>
                  </a:lnTo>
                  <a:lnTo>
                    <a:pt x="117" y="313"/>
                  </a:lnTo>
                  <a:lnTo>
                    <a:pt x="127" y="327"/>
                  </a:lnTo>
                  <a:lnTo>
                    <a:pt x="127" y="327"/>
                  </a:lnTo>
                  <a:lnTo>
                    <a:pt x="129" y="325"/>
                  </a:lnTo>
                  <a:lnTo>
                    <a:pt x="131" y="324"/>
                  </a:lnTo>
                  <a:lnTo>
                    <a:pt x="134" y="323"/>
                  </a:lnTo>
                  <a:lnTo>
                    <a:pt x="138" y="323"/>
                  </a:lnTo>
                  <a:lnTo>
                    <a:pt x="138" y="323"/>
                  </a:lnTo>
                  <a:lnTo>
                    <a:pt x="149" y="322"/>
                  </a:lnTo>
                  <a:lnTo>
                    <a:pt x="157" y="321"/>
                  </a:lnTo>
                  <a:lnTo>
                    <a:pt x="166" y="319"/>
                  </a:lnTo>
                  <a:lnTo>
                    <a:pt x="173" y="315"/>
                  </a:lnTo>
                  <a:lnTo>
                    <a:pt x="173" y="315"/>
                  </a:lnTo>
                  <a:lnTo>
                    <a:pt x="179" y="311"/>
                  </a:lnTo>
                  <a:lnTo>
                    <a:pt x="184" y="308"/>
                  </a:lnTo>
                  <a:lnTo>
                    <a:pt x="189" y="307"/>
                  </a:lnTo>
                  <a:lnTo>
                    <a:pt x="195" y="307"/>
                  </a:lnTo>
                  <a:lnTo>
                    <a:pt x="195" y="307"/>
                  </a:lnTo>
                  <a:lnTo>
                    <a:pt x="200" y="306"/>
                  </a:lnTo>
                  <a:lnTo>
                    <a:pt x="206" y="304"/>
                  </a:lnTo>
                  <a:lnTo>
                    <a:pt x="213" y="303"/>
                  </a:lnTo>
                  <a:lnTo>
                    <a:pt x="221" y="303"/>
                  </a:lnTo>
                  <a:lnTo>
                    <a:pt x="221" y="303"/>
                  </a:lnTo>
                  <a:lnTo>
                    <a:pt x="228" y="304"/>
                  </a:lnTo>
                  <a:lnTo>
                    <a:pt x="235" y="303"/>
                  </a:lnTo>
                  <a:lnTo>
                    <a:pt x="237" y="302"/>
                  </a:lnTo>
                  <a:lnTo>
                    <a:pt x="239" y="300"/>
                  </a:lnTo>
                  <a:lnTo>
                    <a:pt x="240" y="298"/>
                  </a:lnTo>
                  <a:lnTo>
                    <a:pt x="240" y="295"/>
                  </a:lnTo>
                  <a:lnTo>
                    <a:pt x="240" y="295"/>
                  </a:lnTo>
                  <a:lnTo>
                    <a:pt x="240" y="283"/>
                  </a:lnTo>
                  <a:lnTo>
                    <a:pt x="239" y="279"/>
                  </a:lnTo>
                  <a:lnTo>
                    <a:pt x="236" y="275"/>
                  </a:lnTo>
                  <a:lnTo>
                    <a:pt x="236" y="275"/>
                  </a:lnTo>
                  <a:lnTo>
                    <a:pt x="234" y="271"/>
                  </a:lnTo>
                  <a:lnTo>
                    <a:pt x="233" y="269"/>
                  </a:lnTo>
                  <a:lnTo>
                    <a:pt x="234" y="268"/>
                  </a:lnTo>
                  <a:lnTo>
                    <a:pt x="237" y="266"/>
                  </a:lnTo>
                  <a:lnTo>
                    <a:pt x="243" y="266"/>
                  </a:lnTo>
                  <a:lnTo>
                    <a:pt x="243" y="266"/>
                  </a:lnTo>
                  <a:lnTo>
                    <a:pt x="250" y="265"/>
                  </a:lnTo>
                  <a:lnTo>
                    <a:pt x="257" y="264"/>
                  </a:lnTo>
                  <a:lnTo>
                    <a:pt x="262" y="261"/>
                  </a:lnTo>
                  <a:lnTo>
                    <a:pt x="265" y="259"/>
                  </a:lnTo>
                  <a:lnTo>
                    <a:pt x="267" y="257"/>
                  </a:lnTo>
                  <a:lnTo>
                    <a:pt x="267" y="257"/>
                  </a:lnTo>
                  <a:lnTo>
                    <a:pt x="270" y="252"/>
                  </a:lnTo>
                  <a:lnTo>
                    <a:pt x="274" y="248"/>
                  </a:lnTo>
                  <a:lnTo>
                    <a:pt x="275" y="245"/>
                  </a:lnTo>
                  <a:lnTo>
                    <a:pt x="276" y="243"/>
                  </a:lnTo>
                  <a:lnTo>
                    <a:pt x="275" y="241"/>
                  </a:lnTo>
                  <a:lnTo>
                    <a:pt x="274" y="238"/>
                  </a:lnTo>
                  <a:lnTo>
                    <a:pt x="274" y="23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5" name="Freeform 61">
              <a:extLst>
                <a:ext uri="{FF2B5EF4-FFF2-40B4-BE49-F238E27FC236}">
                  <a16:creationId xmlns:a16="http://schemas.microsoft.com/office/drawing/2014/main" id="{72F0006C-573C-42E6-B5D7-FFB33E69E73E}"/>
                </a:ext>
              </a:extLst>
            </p:cNvPr>
            <p:cNvSpPr>
              <a:spLocks/>
            </p:cNvSpPr>
            <p:nvPr/>
          </p:nvSpPr>
          <p:spPr bwMode="auto">
            <a:xfrm>
              <a:off x="5856522" y="3351363"/>
              <a:ext cx="46469" cy="106522"/>
            </a:xfrm>
            <a:custGeom>
              <a:avLst/>
              <a:gdLst>
                <a:gd name="T0" fmla="*/ 106 w 109"/>
                <a:gd name="T1" fmla="*/ 139 h 227"/>
                <a:gd name="T2" fmla="*/ 99 w 109"/>
                <a:gd name="T3" fmla="*/ 133 h 227"/>
                <a:gd name="T4" fmla="*/ 84 w 109"/>
                <a:gd name="T5" fmla="*/ 124 h 227"/>
                <a:gd name="T6" fmla="*/ 78 w 109"/>
                <a:gd name="T7" fmla="*/ 115 h 227"/>
                <a:gd name="T8" fmla="*/ 77 w 109"/>
                <a:gd name="T9" fmla="*/ 110 h 227"/>
                <a:gd name="T10" fmla="*/ 75 w 109"/>
                <a:gd name="T11" fmla="*/ 86 h 227"/>
                <a:gd name="T12" fmla="*/ 76 w 109"/>
                <a:gd name="T13" fmla="*/ 71 h 227"/>
                <a:gd name="T14" fmla="*/ 78 w 109"/>
                <a:gd name="T15" fmla="*/ 67 h 227"/>
                <a:gd name="T16" fmla="*/ 82 w 109"/>
                <a:gd name="T17" fmla="*/ 55 h 227"/>
                <a:gd name="T18" fmla="*/ 87 w 109"/>
                <a:gd name="T19" fmla="*/ 44 h 227"/>
                <a:gd name="T20" fmla="*/ 77 w 109"/>
                <a:gd name="T21" fmla="*/ 30 h 227"/>
                <a:gd name="T22" fmla="*/ 73 w 109"/>
                <a:gd name="T23" fmla="*/ 24 h 227"/>
                <a:gd name="T24" fmla="*/ 62 w 109"/>
                <a:gd name="T25" fmla="*/ 15 h 227"/>
                <a:gd name="T26" fmla="*/ 55 w 109"/>
                <a:gd name="T27" fmla="*/ 11 h 227"/>
                <a:gd name="T28" fmla="*/ 50 w 109"/>
                <a:gd name="T29" fmla="*/ 5 h 227"/>
                <a:gd name="T30" fmla="*/ 50 w 109"/>
                <a:gd name="T31" fmla="*/ 2 h 227"/>
                <a:gd name="T32" fmla="*/ 39 w 109"/>
                <a:gd name="T33" fmla="*/ 6 h 227"/>
                <a:gd name="T34" fmla="*/ 34 w 109"/>
                <a:gd name="T35" fmla="*/ 6 h 227"/>
                <a:gd name="T36" fmla="*/ 22 w 109"/>
                <a:gd name="T37" fmla="*/ 0 h 227"/>
                <a:gd name="T38" fmla="*/ 20 w 109"/>
                <a:gd name="T39" fmla="*/ 0 h 227"/>
                <a:gd name="T40" fmla="*/ 16 w 109"/>
                <a:gd name="T41" fmla="*/ 2 h 227"/>
                <a:gd name="T42" fmla="*/ 12 w 109"/>
                <a:gd name="T43" fmla="*/ 11 h 227"/>
                <a:gd name="T44" fmla="*/ 8 w 109"/>
                <a:gd name="T45" fmla="*/ 16 h 227"/>
                <a:gd name="T46" fmla="*/ 4 w 109"/>
                <a:gd name="T47" fmla="*/ 20 h 227"/>
                <a:gd name="T48" fmla="*/ 2 w 109"/>
                <a:gd name="T49" fmla="*/ 30 h 227"/>
                <a:gd name="T50" fmla="*/ 3 w 109"/>
                <a:gd name="T51" fmla="*/ 37 h 227"/>
                <a:gd name="T52" fmla="*/ 0 w 109"/>
                <a:gd name="T53" fmla="*/ 51 h 227"/>
                <a:gd name="T54" fmla="*/ 7 w 109"/>
                <a:gd name="T55" fmla="*/ 58 h 227"/>
                <a:gd name="T56" fmla="*/ 13 w 109"/>
                <a:gd name="T57" fmla="*/ 62 h 227"/>
                <a:gd name="T58" fmla="*/ 17 w 109"/>
                <a:gd name="T59" fmla="*/ 68 h 227"/>
                <a:gd name="T60" fmla="*/ 19 w 109"/>
                <a:gd name="T61" fmla="*/ 74 h 227"/>
                <a:gd name="T62" fmla="*/ 19 w 109"/>
                <a:gd name="T63" fmla="*/ 92 h 227"/>
                <a:gd name="T64" fmla="*/ 13 w 109"/>
                <a:gd name="T65" fmla="*/ 124 h 227"/>
                <a:gd name="T66" fmla="*/ 13 w 109"/>
                <a:gd name="T67" fmla="*/ 135 h 227"/>
                <a:gd name="T68" fmla="*/ 11 w 109"/>
                <a:gd name="T69" fmla="*/ 154 h 227"/>
                <a:gd name="T70" fmla="*/ 7 w 109"/>
                <a:gd name="T71" fmla="*/ 171 h 227"/>
                <a:gd name="T72" fmla="*/ 11 w 109"/>
                <a:gd name="T73" fmla="*/ 179 h 227"/>
                <a:gd name="T74" fmla="*/ 17 w 109"/>
                <a:gd name="T75" fmla="*/ 182 h 227"/>
                <a:gd name="T76" fmla="*/ 27 w 109"/>
                <a:gd name="T77" fmla="*/ 188 h 227"/>
                <a:gd name="T78" fmla="*/ 30 w 109"/>
                <a:gd name="T79" fmla="*/ 194 h 227"/>
                <a:gd name="T80" fmla="*/ 29 w 109"/>
                <a:gd name="T81" fmla="*/ 201 h 227"/>
                <a:gd name="T82" fmla="*/ 27 w 109"/>
                <a:gd name="T83" fmla="*/ 209 h 227"/>
                <a:gd name="T84" fmla="*/ 25 w 109"/>
                <a:gd name="T85" fmla="*/ 223 h 227"/>
                <a:gd name="T86" fmla="*/ 25 w 109"/>
                <a:gd name="T87" fmla="*/ 227 h 227"/>
                <a:gd name="T88" fmla="*/ 39 w 109"/>
                <a:gd name="T89" fmla="*/ 224 h 227"/>
                <a:gd name="T90" fmla="*/ 45 w 109"/>
                <a:gd name="T91" fmla="*/ 224 h 227"/>
                <a:gd name="T92" fmla="*/ 63 w 109"/>
                <a:gd name="T93" fmla="*/ 220 h 227"/>
                <a:gd name="T94" fmla="*/ 69 w 109"/>
                <a:gd name="T95" fmla="*/ 216 h 227"/>
                <a:gd name="T96" fmla="*/ 73 w 109"/>
                <a:gd name="T97" fmla="*/ 210 h 227"/>
                <a:gd name="T98" fmla="*/ 75 w 109"/>
                <a:gd name="T99" fmla="*/ 202 h 227"/>
                <a:gd name="T100" fmla="*/ 84 w 109"/>
                <a:gd name="T101" fmla="*/ 186 h 227"/>
                <a:gd name="T102" fmla="*/ 90 w 109"/>
                <a:gd name="T103" fmla="*/ 180 h 227"/>
                <a:gd name="T104" fmla="*/ 99 w 109"/>
                <a:gd name="T105" fmla="*/ 168 h 227"/>
                <a:gd name="T106" fmla="*/ 104 w 109"/>
                <a:gd name="T107" fmla="*/ 161 h 227"/>
                <a:gd name="T108" fmla="*/ 107 w 109"/>
                <a:gd name="T109" fmla="*/ 157 h 227"/>
                <a:gd name="T110" fmla="*/ 109 w 109"/>
                <a:gd name="T111" fmla="*/ 148 h 227"/>
                <a:gd name="T112" fmla="*/ 108 w 109"/>
                <a:gd name="T113" fmla="*/ 142 h 227"/>
                <a:gd name="T114" fmla="*/ 106 w 109"/>
                <a:gd name="T115" fmla="*/ 13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7">
                  <a:moveTo>
                    <a:pt x="106" y="139"/>
                  </a:moveTo>
                  <a:lnTo>
                    <a:pt x="106" y="139"/>
                  </a:lnTo>
                  <a:lnTo>
                    <a:pt x="103" y="136"/>
                  </a:lnTo>
                  <a:lnTo>
                    <a:pt x="99" y="133"/>
                  </a:lnTo>
                  <a:lnTo>
                    <a:pt x="89" y="127"/>
                  </a:lnTo>
                  <a:lnTo>
                    <a:pt x="84" y="124"/>
                  </a:lnTo>
                  <a:lnTo>
                    <a:pt x="80" y="120"/>
                  </a:lnTo>
                  <a:lnTo>
                    <a:pt x="78" y="115"/>
                  </a:lnTo>
                  <a:lnTo>
                    <a:pt x="77" y="110"/>
                  </a:lnTo>
                  <a:lnTo>
                    <a:pt x="77" y="110"/>
                  </a:lnTo>
                  <a:lnTo>
                    <a:pt x="76" y="98"/>
                  </a:lnTo>
                  <a:lnTo>
                    <a:pt x="75" y="86"/>
                  </a:lnTo>
                  <a:lnTo>
                    <a:pt x="75" y="75"/>
                  </a:lnTo>
                  <a:lnTo>
                    <a:pt x="76" y="71"/>
                  </a:lnTo>
                  <a:lnTo>
                    <a:pt x="78" y="67"/>
                  </a:lnTo>
                  <a:lnTo>
                    <a:pt x="78" y="67"/>
                  </a:lnTo>
                  <a:lnTo>
                    <a:pt x="80" y="61"/>
                  </a:lnTo>
                  <a:lnTo>
                    <a:pt x="82" y="55"/>
                  </a:lnTo>
                  <a:lnTo>
                    <a:pt x="84" y="49"/>
                  </a:lnTo>
                  <a:lnTo>
                    <a:pt x="87" y="44"/>
                  </a:lnTo>
                  <a:lnTo>
                    <a:pt x="87" y="44"/>
                  </a:lnTo>
                  <a:lnTo>
                    <a:pt x="77" y="30"/>
                  </a:lnTo>
                  <a:lnTo>
                    <a:pt x="77" y="30"/>
                  </a:lnTo>
                  <a:lnTo>
                    <a:pt x="73" y="24"/>
                  </a:lnTo>
                  <a:lnTo>
                    <a:pt x="68" y="20"/>
                  </a:lnTo>
                  <a:lnTo>
                    <a:pt x="62" y="15"/>
                  </a:lnTo>
                  <a:lnTo>
                    <a:pt x="55" y="11"/>
                  </a:lnTo>
                  <a:lnTo>
                    <a:pt x="55" y="11"/>
                  </a:lnTo>
                  <a:lnTo>
                    <a:pt x="51" y="7"/>
                  </a:lnTo>
                  <a:lnTo>
                    <a:pt x="50" y="5"/>
                  </a:lnTo>
                  <a:lnTo>
                    <a:pt x="50" y="2"/>
                  </a:lnTo>
                  <a:lnTo>
                    <a:pt x="50" y="2"/>
                  </a:lnTo>
                  <a:lnTo>
                    <a:pt x="44" y="5"/>
                  </a:lnTo>
                  <a:lnTo>
                    <a:pt x="39" y="6"/>
                  </a:lnTo>
                  <a:lnTo>
                    <a:pt x="39" y="6"/>
                  </a:lnTo>
                  <a:lnTo>
                    <a:pt x="34" y="6"/>
                  </a:lnTo>
                  <a:lnTo>
                    <a:pt x="31" y="5"/>
                  </a:lnTo>
                  <a:lnTo>
                    <a:pt x="22" y="0"/>
                  </a:lnTo>
                  <a:lnTo>
                    <a:pt x="22" y="0"/>
                  </a:lnTo>
                  <a:lnTo>
                    <a:pt x="20" y="0"/>
                  </a:lnTo>
                  <a:lnTo>
                    <a:pt x="18" y="0"/>
                  </a:lnTo>
                  <a:lnTo>
                    <a:pt x="16" y="2"/>
                  </a:lnTo>
                  <a:lnTo>
                    <a:pt x="15" y="5"/>
                  </a:lnTo>
                  <a:lnTo>
                    <a:pt x="12" y="11"/>
                  </a:lnTo>
                  <a:lnTo>
                    <a:pt x="10" y="13"/>
                  </a:lnTo>
                  <a:lnTo>
                    <a:pt x="8" y="16"/>
                  </a:lnTo>
                  <a:lnTo>
                    <a:pt x="8" y="16"/>
                  </a:lnTo>
                  <a:lnTo>
                    <a:pt x="4" y="20"/>
                  </a:lnTo>
                  <a:lnTo>
                    <a:pt x="2" y="25"/>
                  </a:lnTo>
                  <a:lnTo>
                    <a:pt x="2" y="30"/>
                  </a:lnTo>
                  <a:lnTo>
                    <a:pt x="3" y="37"/>
                  </a:lnTo>
                  <a:lnTo>
                    <a:pt x="3" y="37"/>
                  </a:lnTo>
                  <a:lnTo>
                    <a:pt x="2" y="43"/>
                  </a:lnTo>
                  <a:lnTo>
                    <a:pt x="0" y="51"/>
                  </a:lnTo>
                  <a:lnTo>
                    <a:pt x="0" y="51"/>
                  </a:lnTo>
                  <a:lnTo>
                    <a:pt x="7" y="58"/>
                  </a:lnTo>
                  <a:lnTo>
                    <a:pt x="13" y="62"/>
                  </a:lnTo>
                  <a:lnTo>
                    <a:pt x="13" y="62"/>
                  </a:lnTo>
                  <a:lnTo>
                    <a:pt x="15" y="65"/>
                  </a:lnTo>
                  <a:lnTo>
                    <a:pt x="17" y="68"/>
                  </a:lnTo>
                  <a:lnTo>
                    <a:pt x="18" y="71"/>
                  </a:lnTo>
                  <a:lnTo>
                    <a:pt x="19" y="74"/>
                  </a:lnTo>
                  <a:lnTo>
                    <a:pt x="20" y="82"/>
                  </a:lnTo>
                  <a:lnTo>
                    <a:pt x="19" y="92"/>
                  </a:lnTo>
                  <a:lnTo>
                    <a:pt x="15" y="113"/>
                  </a:lnTo>
                  <a:lnTo>
                    <a:pt x="13" y="124"/>
                  </a:lnTo>
                  <a:lnTo>
                    <a:pt x="13" y="135"/>
                  </a:lnTo>
                  <a:lnTo>
                    <a:pt x="13" y="135"/>
                  </a:lnTo>
                  <a:lnTo>
                    <a:pt x="12" y="145"/>
                  </a:lnTo>
                  <a:lnTo>
                    <a:pt x="11" y="154"/>
                  </a:lnTo>
                  <a:lnTo>
                    <a:pt x="8" y="166"/>
                  </a:lnTo>
                  <a:lnTo>
                    <a:pt x="7" y="171"/>
                  </a:lnTo>
                  <a:lnTo>
                    <a:pt x="8" y="174"/>
                  </a:lnTo>
                  <a:lnTo>
                    <a:pt x="11" y="179"/>
                  </a:lnTo>
                  <a:lnTo>
                    <a:pt x="17" y="182"/>
                  </a:lnTo>
                  <a:lnTo>
                    <a:pt x="17" y="182"/>
                  </a:lnTo>
                  <a:lnTo>
                    <a:pt x="23" y="185"/>
                  </a:lnTo>
                  <a:lnTo>
                    <a:pt x="27" y="188"/>
                  </a:lnTo>
                  <a:lnTo>
                    <a:pt x="29" y="191"/>
                  </a:lnTo>
                  <a:lnTo>
                    <a:pt x="30" y="194"/>
                  </a:lnTo>
                  <a:lnTo>
                    <a:pt x="30" y="198"/>
                  </a:lnTo>
                  <a:lnTo>
                    <a:pt x="29" y="201"/>
                  </a:lnTo>
                  <a:lnTo>
                    <a:pt x="27" y="209"/>
                  </a:lnTo>
                  <a:lnTo>
                    <a:pt x="27" y="209"/>
                  </a:lnTo>
                  <a:lnTo>
                    <a:pt x="25" y="218"/>
                  </a:lnTo>
                  <a:lnTo>
                    <a:pt x="25" y="223"/>
                  </a:lnTo>
                  <a:lnTo>
                    <a:pt x="25" y="227"/>
                  </a:lnTo>
                  <a:lnTo>
                    <a:pt x="25" y="227"/>
                  </a:lnTo>
                  <a:lnTo>
                    <a:pt x="33" y="225"/>
                  </a:lnTo>
                  <a:lnTo>
                    <a:pt x="39" y="224"/>
                  </a:lnTo>
                  <a:lnTo>
                    <a:pt x="45" y="224"/>
                  </a:lnTo>
                  <a:lnTo>
                    <a:pt x="45" y="224"/>
                  </a:lnTo>
                  <a:lnTo>
                    <a:pt x="55" y="223"/>
                  </a:lnTo>
                  <a:lnTo>
                    <a:pt x="63" y="220"/>
                  </a:lnTo>
                  <a:lnTo>
                    <a:pt x="66" y="218"/>
                  </a:lnTo>
                  <a:lnTo>
                    <a:pt x="69" y="216"/>
                  </a:lnTo>
                  <a:lnTo>
                    <a:pt x="71" y="213"/>
                  </a:lnTo>
                  <a:lnTo>
                    <a:pt x="73" y="210"/>
                  </a:lnTo>
                  <a:lnTo>
                    <a:pt x="73" y="210"/>
                  </a:lnTo>
                  <a:lnTo>
                    <a:pt x="75" y="202"/>
                  </a:lnTo>
                  <a:lnTo>
                    <a:pt x="79" y="194"/>
                  </a:lnTo>
                  <a:lnTo>
                    <a:pt x="84" y="186"/>
                  </a:lnTo>
                  <a:lnTo>
                    <a:pt x="90" y="180"/>
                  </a:lnTo>
                  <a:lnTo>
                    <a:pt x="90" y="180"/>
                  </a:lnTo>
                  <a:lnTo>
                    <a:pt x="95" y="173"/>
                  </a:lnTo>
                  <a:lnTo>
                    <a:pt x="99" y="168"/>
                  </a:lnTo>
                  <a:lnTo>
                    <a:pt x="102" y="164"/>
                  </a:lnTo>
                  <a:lnTo>
                    <a:pt x="104" y="161"/>
                  </a:lnTo>
                  <a:lnTo>
                    <a:pt x="104" y="161"/>
                  </a:lnTo>
                  <a:lnTo>
                    <a:pt x="107" y="157"/>
                  </a:lnTo>
                  <a:lnTo>
                    <a:pt x="109" y="151"/>
                  </a:lnTo>
                  <a:lnTo>
                    <a:pt x="109" y="148"/>
                  </a:lnTo>
                  <a:lnTo>
                    <a:pt x="109" y="145"/>
                  </a:lnTo>
                  <a:lnTo>
                    <a:pt x="108" y="142"/>
                  </a:lnTo>
                  <a:lnTo>
                    <a:pt x="106" y="139"/>
                  </a:lnTo>
                  <a:lnTo>
                    <a:pt x="106" y="13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6" name="Freeform 62">
              <a:extLst>
                <a:ext uri="{FF2B5EF4-FFF2-40B4-BE49-F238E27FC236}">
                  <a16:creationId xmlns:a16="http://schemas.microsoft.com/office/drawing/2014/main" id="{F3D890E1-502A-45E0-ACC7-E6377E9416D3}"/>
                </a:ext>
              </a:extLst>
            </p:cNvPr>
            <p:cNvSpPr>
              <a:spLocks/>
            </p:cNvSpPr>
            <p:nvPr/>
          </p:nvSpPr>
          <p:spPr bwMode="auto">
            <a:xfrm>
              <a:off x="5754981" y="3254184"/>
              <a:ext cx="104984" cy="95311"/>
            </a:xfrm>
            <a:custGeom>
              <a:avLst/>
              <a:gdLst>
                <a:gd name="T0" fmla="*/ 180 w 244"/>
                <a:gd name="T1" fmla="*/ 194 h 205"/>
                <a:gd name="T2" fmla="*/ 179 w 244"/>
                <a:gd name="T3" fmla="*/ 188 h 205"/>
                <a:gd name="T4" fmla="*/ 171 w 244"/>
                <a:gd name="T5" fmla="*/ 177 h 205"/>
                <a:gd name="T6" fmla="*/ 174 w 244"/>
                <a:gd name="T7" fmla="*/ 173 h 205"/>
                <a:gd name="T8" fmla="*/ 190 w 244"/>
                <a:gd name="T9" fmla="*/ 165 h 205"/>
                <a:gd name="T10" fmla="*/ 198 w 244"/>
                <a:gd name="T11" fmla="*/ 153 h 205"/>
                <a:gd name="T12" fmla="*/ 208 w 244"/>
                <a:gd name="T13" fmla="*/ 153 h 205"/>
                <a:gd name="T14" fmla="*/ 209 w 244"/>
                <a:gd name="T15" fmla="*/ 140 h 205"/>
                <a:gd name="T16" fmla="*/ 216 w 244"/>
                <a:gd name="T17" fmla="*/ 136 h 205"/>
                <a:gd name="T18" fmla="*/ 236 w 244"/>
                <a:gd name="T19" fmla="*/ 133 h 205"/>
                <a:gd name="T20" fmla="*/ 242 w 244"/>
                <a:gd name="T21" fmla="*/ 126 h 205"/>
                <a:gd name="T22" fmla="*/ 236 w 244"/>
                <a:gd name="T23" fmla="*/ 112 h 205"/>
                <a:gd name="T24" fmla="*/ 228 w 244"/>
                <a:gd name="T25" fmla="*/ 106 h 205"/>
                <a:gd name="T26" fmla="*/ 227 w 244"/>
                <a:gd name="T27" fmla="*/ 101 h 205"/>
                <a:gd name="T28" fmla="*/ 242 w 244"/>
                <a:gd name="T29" fmla="*/ 94 h 205"/>
                <a:gd name="T30" fmla="*/ 244 w 244"/>
                <a:gd name="T31" fmla="*/ 89 h 205"/>
                <a:gd name="T32" fmla="*/ 231 w 244"/>
                <a:gd name="T33" fmla="*/ 82 h 205"/>
                <a:gd name="T34" fmla="*/ 217 w 244"/>
                <a:gd name="T35" fmla="*/ 73 h 205"/>
                <a:gd name="T36" fmla="*/ 217 w 244"/>
                <a:gd name="T37" fmla="*/ 65 h 205"/>
                <a:gd name="T38" fmla="*/ 233 w 244"/>
                <a:gd name="T39" fmla="*/ 45 h 205"/>
                <a:gd name="T40" fmla="*/ 230 w 244"/>
                <a:gd name="T41" fmla="*/ 33 h 205"/>
                <a:gd name="T42" fmla="*/ 220 w 244"/>
                <a:gd name="T43" fmla="*/ 23 h 205"/>
                <a:gd name="T44" fmla="*/ 211 w 244"/>
                <a:gd name="T45" fmla="*/ 20 h 205"/>
                <a:gd name="T46" fmla="*/ 190 w 244"/>
                <a:gd name="T47" fmla="*/ 15 h 205"/>
                <a:gd name="T48" fmla="*/ 170 w 244"/>
                <a:gd name="T49" fmla="*/ 11 h 205"/>
                <a:gd name="T50" fmla="*/ 138 w 244"/>
                <a:gd name="T51" fmla="*/ 14 h 205"/>
                <a:gd name="T52" fmla="*/ 117 w 244"/>
                <a:gd name="T53" fmla="*/ 7 h 205"/>
                <a:gd name="T54" fmla="*/ 92 w 244"/>
                <a:gd name="T55" fmla="*/ 5 h 205"/>
                <a:gd name="T56" fmla="*/ 75 w 244"/>
                <a:gd name="T57" fmla="*/ 5 h 205"/>
                <a:gd name="T58" fmla="*/ 65 w 244"/>
                <a:gd name="T59" fmla="*/ 0 h 205"/>
                <a:gd name="T60" fmla="*/ 54 w 244"/>
                <a:gd name="T61" fmla="*/ 4 h 205"/>
                <a:gd name="T62" fmla="*/ 45 w 244"/>
                <a:gd name="T63" fmla="*/ 15 h 205"/>
                <a:gd name="T64" fmla="*/ 35 w 244"/>
                <a:gd name="T65" fmla="*/ 16 h 205"/>
                <a:gd name="T66" fmla="*/ 25 w 244"/>
                <a:gd name="T67" fmla="*/ 8 h 205"/>
                <a:gd name="T68" fmla="*/ 5 w 244"/>
                <a:gd name="T69" fmla="*/ 7 h 205"/>
                <a:gd name="T70" fmla="*/ 0 w 244"/>
                <a:gd name="T71" fmla="*/ 23 h 205"/>
                <a:gd name="T72" fmla="*/ 14 w 244"/>
                <a:gd name="T73" fmla="*/ 44 h 205"/>
                <a:gd name="T74" fmla="*/ 24 w 244"/>
                <a:gd name="T75" fmla="*/ 56 h 205"/>
                <a:gd name="T76" fmla="*/ 33 w 244"/>
                <a:gd name="T77" fmla="*/ 71 h 205"/>
                <a:gd name="T78" fmla="*/ 39 w 244"/>
                <a:gd name="T79" fmla="*/ 84 h 205"/>
                <a:gd name="T80" fmla="*/ 46 w 244"/>
                <a:gd name="T81" fmla="*/ 98 h 205"/>
                <a:gd name="T82" fmla="*/ 62 w 244"/>
                <a:gd name="T83" fmla="*/ 106 h 205"/>
                <a:gd name="T84" fmla="*/ 78 w 244"/>
                <a:gd name="T85" fmla="*/ 123 h 205"/>
                <a:gd name="T86" fmla="*/ 89 w 244"/>
                <a:gd name="T87" fmla="*/ 140 h 205"/>
                <a:gd name="T88" fmla="*/ 111 w 244"/>
                <a:gd name="T89" fmla="*/ 156 h 205"/>
                <a:gd name="T90" fmla="*/ 120 w 244"/>
                <a:gd name="T91" fmla="*/ 169 h 205"/>
                <a:gd name="T92" fmla="*/ 151 w 244"/>
                <a:gd name="T93" fmla="*/ 186 h 205"/>
                <a:gd name="T94" fmla="*/ 161 w 244"/>
                <a:gd name="T95" fmla="*/ 199 h 205"/>
                <a:gd name="T96" fmla="*/ 171 w 244"/>
                <a:gd name="T97" fmla="*/ 205 h 205"/>
                <a:gd name="T98" fmla="*/ 174 w 244"/>
                <a:gd name="T99" fmla="*/ 19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5">
                  <a:moveTo>
                    <a:pt x="174" y="198"/>
                  </a:moveTo>
                  <a:lnTo>
                    <a:pt x="174" y="198"/>
                  </a:lnTo>
                  <a:lnTo>
                    <a:pt x="177" y="196"/>
                  </a:lnTo>
                  <a:lnTo>
                    <a:pt x="180" y="194"/>
                  </a:lnTo>
                  <a:lnTo>
                    <a:pt x="180" y="192"/>
                  </a:lnTo>
                  <a:lnTo>
                    <a:pt x="180" y="191"/>
                  </a:lnTo>
                  <a:lnTo>
                    <a:pt x="180" y="189"/>
                  </a:lnTo>
                  <a:lnTo>
                    <a:pt x="179" y="188"/>
                  </a:lnTo>
                  <a:lnTo>
                    <a:pt x="179" y="188"/>
                  </a:lnTo>
                  <a:lnTo>
                    <a:pt x="175" y="183"/>
                  </a:lnTo>
                  <a:lnTo>
                    <a:pt x="172" y="179"/>
                  </a:lnTo>
                  <a:lnTo>
                    <a:pt x="171" y="177"/>
                  </a:lnTo>
                  <a:lnTo>
                    <a:pt x="171" y="175"/>
                  </a:lnTo>
                  <a:lnTo>
                    <a:pt x="172" y="174"/>
                  </a:lnTo>
                  <a:lnTo>
                    <a:pt x="174" y="173"/>
                  </a:lnTo>
                  <a:lnTo>
                    <a:pt x="174" y="173"/>
                  </a:lnTo>
                  <a:lnTo>
                    <a:pt x="179" y="172"/>
                  </a:lnTo>
                  <a:lnTo>
                    <a:pt x="183" y="171"/>
                  </a:lnTo>
                  <a:lnTo>
                    <a:pt x="187" y="169"/>
                  </a:lnTo>
                  <a:lnTo>
                    <a:pt x="190" y="165"/>
                  </a:lnTo>
                  <a:lnTo>
                    <a:pt x="190" y="165"/>
                  </a:lnTo>
                  <a:lnTo>
                    <a:pt x="192" y="156"/>
                  </a:lnTo>
                  <a:lnTo>
                    <a:pt x="193" y="154"/>
                  </a:lnTo>
                  <a:lnTo>
                    <a:pt x="198" y="153"/>
                  </a:lnTo>
                  <a:lnTo>
                    <a:pt x="198" y="153"/>
                  </a:lnTo>
                  <a:lnTo>
                    <a:pt x="206" y="154"/>
                  </a:lnTo>
                  <a:lnTo>
                    <a:pt x="207" y="154"/>
                  </a:lnTo>
                  <a:lnTo>
                    <a:pt x="208" y="153"/>
                  </a:lnTo>
                  <a:lnTo>
                    <a:pt x="209" y="149"/>
                  </a:lnTo>
                  <a:lnTo>
                    <a:pt x="209" y="149"/>
                  </a:lnTo>
                  <a:lnTo>
                    <a:pt x="209" y="144"/>
                  </a:lnTo>
                  <a:lnTo>
                    <a:pt x="209" y="140"/>
                  </a:lnTo>
                  <a:lnTo>
                    <a:pt x="210" y="139"/>
                  </a:lnTo>
                  <a:lnTo>
                    <a:pt x="211" y="137"/>
                  </a:lnTo>
                  <a:lnTo>
                    <a:pt x="216" y="136"/>
                  </a:lnTo>
                  <a:lnTo>
                    <a:pt x="216" y="136"/>
                  </a:lnTo>
                  <a:lnTo>
                    <a:pt x="221" y="135"/>
                  </a:lnTo>
                  <a:lnTo>
                    <a:pt x="225" y="133"/>
                  </a:lnTo>
                  <a:lnTo>
                    <a:pt x="230" y="132"/>
                  </a:lnTo>
                  <a:lnTo>
                    <a:pt x="236" y="133"/>
                  </a:lnTo>
                  <a:lnTo>
                    <a:pt x="236" y="133"/>
                  </a:lnTo>
                  <a:lnTo>
                    <a:pt x="241" y="128"/>
                  </a:lnTo>
                  <a:lnTo>
                    <a:pt x="241" y="128"/>
                  </a:lnTo>
                  <a:lnTo>
                    <a:pt x="242" y="126"/>
                  </a:lnTo>
                  <a:lnTo>
                    <a:pt x="242" y="123"/>
                  </a:lnTo>
                  <a:lnTo>
                    <a:pt x="241" y="120"/>
                  </a:lnTo>
                  <a:lnTo>
                    <a:pt x="236" y="112"/>
                  </a:lnTo>
                  <a:lnTo>
                    <a:pt x="236" y="112"/>
                  </a:lnTo>
                  <a:lnTo>
                    <a:pt x="235" y="110"/>
                  </a:lnTo>
                  <a:lnTo>
                    <a:pt x="234" y="108"/>
                  </a:lnTo>
                  <a:lnTo>
                    <a:pt x="231" y="107"/>
                  </a:lnTo>
                  <a:lnTo>
                    <a:pt x="228" y="106"/>
                  </a:lnTo>
                  <a:lnTo>
                    <a:pt x="227" y="105"/>
                  </a:lnTo>
                  <a:lnTo>
                    <a:pt x="227" y="103"/>
                  </a:lnTo>
                  <a:lnTo>
                    <a:pt x="227" y="103"/>
                  </a:lnTo>
                  <a:lnTo>
                    <a:pt x="227" y="101"/>
                  </a:lnTo>
                  <a:lnTo>
                    <a:pt x="228" y="99"/>
                  </a:lnTo>
                  <a:lnTo>
                    <a:pt x="234" y="98"/>
                  </a:lnTo>
                  <a:lnTo>
                    <a:pt x="240" y="96"/>
                  </a:lnTo>
                  <a:lnTo>
                    <a:pt x="242" y="94"/>
                  </a:lnTo>
                  <a:lnTo>
                    <a:pt x="244" y="93"/>
                  </a:lnTo>
                  <a:lnTo>
                    <a:pt x="244" y="93"/>
                  </a:lnTo>
                  <a:lnTo>
                    <a:pt x="244" y="90"/>
                  </a:lnTo>
                  <a:lnTo>
                    <a:pt x="244" y="89"/>
                  </a:lnTo>
                  <a:lnTo>
                    <a:pt x="243" y="87"/>
                  </a:lnTo>
                  <a:lnTo>
                    <a:pt x="241" y="86"/>
                  </a:lnTo>
                  <a:lnTo>
                    <a:pt x="236" y="84"/>
                  </a:lnTo>
                  <a:lnTo>
                    <a:pt x="231" y="82"/>
                  </a:lnTo>
                  <a:lnTo>
                    <a:pt x="231" y="82"/>
                  </a:lnTo>
                  <a:lnTo>
                    <a:pt x="225" y="80"/>
                  </a:lnTo>
                  <a:lnTo>
                    <a:pt x="221" y="77"/>
                  </a:lnTo>
                  <a:lnTo>
                    <a:pt x="217" y="73"/>
                  </a:lnTo>
                  <a:lnTo>
                    <a:pt x="217" y="70"/>
                  </a:lnTo>
                  <a:lnTo>
                    <a:pt x="217" y="68"/>
                  </a:lnTo>
                  <a:lnTo>
                    <a:pt x="217" y="68"/>
                  </a:lnTo>
                  <a:lnTo>
                    <a:pt x="217" y="65"/>
                  </a:lnTo>
                  <a:lnTo>
                    <a:pt x="219" y="62"/>
                  </a:lnTo>
                  <a:lnTo>
                    <a:pt x="224" y="55"/>
                  </a:lnTo>
                  <a:lnTo>
                    <a:pt x="229" y="50"/>
                  </a:lnTo>
                  <a:lnTo>
                    <a:pt x="233" y="45"/>
                  </a:lnTo>
                  <a:lnTo>
                    <a:pt x="233" y="45"/>
                  </a:lnTo>
                  <a:lnTo>
                    <a:pt x="233" y="42"/>
                  </a:lnTo>
                  <a:lnTo>
                    <a:pt x="233" y="38"/>
                  </a:lnTo>
                  <a:lnTo>
                    <a:pt x="230" y="33"/>
                  </a:lnTo>
                  <a:lnTo>
                    <a:pt x="226" y="28"/>
                  </a:lnTo>
                  <a:lnTo>
                    <a:pt x="222" y="24"/>
                  </a:lnTo>
                  <a:lnTo>
                    <a:pt x="222" y="24"/>
                  </a:lnTo>
                  <a:lnTo>
                    <a:pt x="220" y="23"/>
                  </a:lnTo>
                  <a:lnTo>
                    <a:pt x="220" y="21"/>
                  </a:lnTo>
                  <a:lnTo>
                    <a:pt x="220" y="21"/>
                  </a:lnTo>
                  <a:lnTo>
                    <a:pt x="216" y="20"/>
                  </a:lnTo>
                  <a:lnTo>
                    <a:pt x="211" y="20"/>
                  </a:lnTo>
                  <a:lnTo>
                    <a:pt x="211" y="20"/>
                  </a:lnTo>
                  <a:lnTo>
                    <a:pt x="204" y="19"/>
                  </a:lnTo>
                  <a:lnTo>
                    <a:pt x="197" y="18"/>
                  </a:lnTo>
                  <a:lnTo>
                    <a:pt x="190" y="15"/>
                  </a:lnTo>
                  <a:lnTo>
                    <a:pt x="185" y="13"/>
                  </a:lnTo>
                  <a:lnTo>
                    <a:pt x="185" y="13"/>
                  </a:lnTo>
                  <a:lnTo>
                    <a:pt x="178" y="11"/>
                  </a:lnTo>
                  <a:lnTo>
                    <a:pt x="170" y="11"/>
                  </a:lnTo>
                  <a:lnTo>
                    <a:pt x="159" y="11"/>
                  </a:lnTo>
                  <a:lnTo>
                    <a:pt x="148" y="13"/>
                  </a:lnTo>
                  <a:lnTo>
                    <a:pt x="148" y="13"/>
                  </a:lnTo>
                  <a:lnTo>
                    <a:pt x="138" y="14"/>
                  </a:lnTo>
                  <a:lnTo>
                    <a:pt x="132" y="13"/>
                  </a:lnTo>
                  <a:lnTo>
                    <a:pt x="125" y="11"/>
                  </a:lnTo>
                  <a:lnTo>
                    <a:pt x="117" y="7"/>
                  </a:lnTo>
                  <a:lnTo>
                    <a:pt x="117" y="7"/>
                  </a:lnTo>
                  <a:lnTo>
                    <a:pt x="112" y="5"/>
                  </a:lnTo>
                  <a:lnTo>
                    <a:pt x="108" y="4"/>
                  </a:lnTo>
                  <a:lnTo>
                    <a:pt x="100" y="4"/>
                  </a:lnTo>
                  <a:lnTo>
                    <a:pt x="92" y="5"/>
                  </a:lnTo>
                  <a:lnTo>
                    <a:pt x="85" y="6"/>
                  </a:lnTo>
                  <a:lnTo>
                    <a:pt x="85" y="6"/>
                  </a:lnTo>
                  <a:lnTo>
                    <a:pt x="78" y="6"/>
                  </a:lnTo>
                  <a:lnTo>
                    <a:pt x="75" y="5"/>
                  </a:lnTo>
                  <a:lnTo>
                    <a:pt x="72" y="4"/>
                  </a:lnTo>
                  <a:lnTo>
                    <a:pt x="69" y="2"/>
                  </a:lnTo>
                  <a:lnTo>
                    <a:pt x="69" y="2"/>
                  </a:lnTo>
                  <a:lnTo>
                    <a:pt x="65" y="0"/>
                  </a:lnTo>
                  <a:lnTo>
                    <a:pt x="61" y="1"/>
                  </a:lnTo>
                  <a:lnTo>
                    <a:pt x="58" y="2"/>
                  </a:lnTo>
                  <a:lnTo>
                    <a:pt x="54" y="4"/>
                  </a:lnTo>
                  <a:lnTo>
                    <a:pt x="54" y="4"/>
                  </a:lnTo>
                  <a:lnTo>
                    <a:pt x="52" y="5"/>
                  </a:lnTo>
                  <a:lnTo>
                    <a:pt x="50" y="7"/>
                  </a:lnTo>
                  <a:lnTo>
                    <a:pt x="48" y="11"/>
                  </a:lnTo>
                  <a:lnTo>
                    <a:pt x="45" y="15"/>
                  </a:lnTo>
                  <a:lnTo>
                    <a:pt x="43" y="16"/>
                  </a:lnTo>
                  <a:lnTo>
                    <a:pt x="41" y="17"/>
                  </a:lnTo>
                  <a:lnTo>
                    <a:pt x="41" y="17"/>
                  </a:lnTo>
                  <a:lnTo>
                    <a:pt x="35" y="16"/>
                  </a:lnTo>
                  <a:lnTo>
                    <a:pt x="31" y="14"/>
                  </a:lnTo>
                  <a:lnTo>
                    <a:pt x="28" y="11"/>
                  </a:lnTo>
                  <a:lnTo>
                    <a:pt x="25" y="8"/>
                  </a:lnTo>
                  <a:lnTo>
                    <a:pt x="25" y="8"/>
                  </a:lnTo>
                  <a:lnTo>
                    <a:pt x="21" y="6"/>
                  </a:lnTo>
                  <a:lnTo>
                    <a:pt x="17" y="6"/>
                  </a:lnTo>
                  <a:lnTo>
                    <a:pt x="5" y="7"/>
                  </a:lnTo>
                  <a:lnTo>
                    <a:pt x="5" y="7"/>
                  </a:lnTo>
                  <a:lnTo>
                    <a:pt x="1" y="15"/>
                  </a:lnTo>
                  <a:lnTo>
                    <a:pt x="0" y="19"/>
                  </a:lnTo>
                  <a:lnTo>
                    <a:pt x="0" y="23"/>
                  </a:lnTo>
                  <a:lnTo>
                    <a:pt x="0" y="23"/>
                  </a:lnTo>
                  <a:lnTo>
                    <a:pt x="1" y="28"/>
                  </a:lnTo>
                  <a:lnTo>
                    <a:pt x="4" y="34"/>
                  </a:lnTo>
                  <a:lnTo>
                    <a:pt x="7" y="40"/>
                  </a:lnTo>
                  <a:lnTo>
                    <a:pt x="14" y="44"/>
                  </a:lnTo>
                  <a:lnTo>
                    <a:pt x="14" y="44"/>
                  </a:lnTo>
                  <a:lnTo>
                    <a:pt x="19" y="48"/>
                  </a:lnTo>
                  <a:lnTo>
                    <a:pt x="22" y="52"/>
                  </a:lnTo>
                  <a:lnTo>
                    <a:pt x="24" y="56"/>
                  </a:lnTo>
                  <a:lnTo>
                    <a:pt x="26" y="61"/>
                  </a:lnTo>
                  <a:lnTo>
                    <a:pt x="26" y="61"/>
                  </a:lnTo>
                  <a:lnTo>
                    <a:pt x="29" y="66"/>
                  </a:lnTo>
                  <a:lnTo>
                    <a:pt x="33" y="71"/>
                  </a:lnTo>
                  <a:lnTo>
                    <a:pt x="36" y="77"/>
                  </a:lnTo>
                  <a:lnTo>
                    <a:pt x="38" y="80"/>
                  </a:lnTo>
                  <a:lnTo>
                    <a:pt x="39" y="84"/>
                  </a:lnTo>
                  <a:lnTo>
                    <a:pt x="39" y="84"/>
                  </a:lnTo>
                  <a:lnTo>
                    <a:pt x="40" y="90"/>
                  </a:lnTo>
                  <a:lnTo>
                    <a:pt x="41" y="93"/>
                  </a:lnTo>
                  <a:lnTo>
                    <a:pt x="43" y="95"/>
                  </a:lnTo>
                  <a:lnTo>
                    <a:pt x="46" y="98"/>
                  </a:lnTo>
                  <a:lnTo>
                    <a:pt x="49" y="100"/>
                  </a:lnTo>
                  <a:lnTo>
                    <a:pt x="58" y="104"/>
                  </a:lnTo>
                  <a:lnTo>
                    <a:pt x="58" y="104"/>
                  </a:lnTo>
                  <a:lnTo>
                    <a:pt x="62" y="106"/>
                  </a:lnTo>
                  <a:lnTo>
                    <a:pt x="67" y="108"/>
                  </a:lnTo>
                  <a:lnTo>
                    <a:pt x="70" y="112"/>
                  </a:lnTo>
                  <a:lnTo>
                    <a:pt x="73" y="115"/>
                  </a:lnTo>
                  <a:lnTo>
                    <a:pt x="78" y="123"/>
                  </a:lnTo>
                  <a:lnTo>
                    <a:pt x="81" y="131"/>
                  </a:lnTo>
                  <a:lnTo>
                    <a:pt x="81" y="131"/>
                  </a:lnTo>
                  <a:lnTo>
                    <a:pt x="85" y="136"/>
                  </a:lnTo>
                  <a:lnTo>
                    <a:pt x="89" y="140"/>
                  </a:lnTo>
                  <a:lnTo>
                    <a:pt x="102" y="148"/>
                  </a:lnTo>
                  <a:lnTo>
                    <a:pt x="102" y="148"/>
                  </a:lnTo>
                  <a:lnTo>
                    <a:pt x="107" y="152"/>
                  </a:lnTo>
                  <a:lnTo>
                    <a:pt x="111" y="156"/>
                  </a:lnTo>
                  <a:lnTo>
                    <a:pt x="115" y="161"/>
                  </a:lnTo>
                  <a:lnTo>
                    <a:pt x="118" y="166"/>
                  </a:lnTo>
                  <a:lnTo>
                    <a:pt x="118" y="166"/>
                  </a:lnTo>
                  <a:lnTo>
                    <a:pt x="120" y="169"/>
                  </a:lnTo>
                  <a:lnTo>
                    <a:pt x="122" y="171"/>
                  </a:lnTo>
                  <a:lnTo>
                    <a:pt x="130" y="176"/>
                  </a:lnTo>
                  <a:lnTo>
                    <a:pt x="140" y="180"/>
                  </a:lnTo>
                  <a:lnTo>
                    <a:pt x="151" y="186"/>
                  </a:lnTo>
                  <a:lnTo>
                    <a:pt x="151" y="186"/>
                  </a:lnTo>
                  <a:lnTo>
                    <a:pt x="155" y="190"/>
                  </a:lnTo>
                  <a:lnTo>
                    <a:pt x="159" y="194"/>
                  </a:lnTo>
                  <a:lnTo>
                    <a:pt x="161" y="199"/>
                  </a:lnTo>
                  <a:lnTo>
                    <a:pt x="163" y="203"/>
                  </a:lnTo>
                  <a:lnTo>
                    <a:pt x="163" y="203"/>
                  </a:lnTo>
                  <a:lnTo>
                    <a:pt x="171" y="205"/>
                  </a:lnTo>
                  <a:lnTo>
                    <a:pt x="171" y="205"/>
                  </a:lnTo>
                  <a:lnTo>
                    <a:pt x="172" y="201"/>
                  </a:lnTo>
                  <a:lnTo>
                    <a:pt x="172" y="199"/>
                  </a:lnTo>
                  <a:lnTo>
                    <a:pt x="174" y="198"/>
                  </a:lnTo>
                  <a:lnTo>
                    <a:pt x="174" y="19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7" name="Freeform 63">
              <a:extLst>
                <a:ext uri="{FF2B5EF4-FFF2-40B4-BE49-F238E27FC236}">
                  <a16:creationId xmlns:a16="http://schemas.microsoft.com/office/drawing/2014/main" id="{6D0B3FE8-A90B-4BA5-9748-186818D86C3C}"/>
                </a:ext>
              </a:extLst>
            </p:cNvPr>
            <p:cNvSpPr>
              <a:spLocks/>
            </p:cNvSpPr>
            <p:nvPr/>
          </p:nvSpPr>
          <p:spPr bwMode="auto">
            <a:xfrm>
              <a:off x="5828986" y="3315856"/>
              <a:ext cx="53352" cy="59801"/>
            </a:xfrm>
            <a:custGeom>
              <a:avLst/>
              <a:gdLst>
                <a:gd name="T0" fmla="*/ 106 w 124"/>
                <a:gd name="T1" fmla="*/ 39 h 127"/>
                <a:gd name="T2" fmla="*/ 90 w 124"/>
                <a:gd name="T3" fmla="*/ 32 h 127"/>
                <a:gd name="T4" fmla="*/ 75 w 124"/>
                <a:gd name="T5" fmla="*/ 25 h 127"/>
                <a:gd name="T6" fmla="*/ 68 w 124"/>
                <a:gd name="T7" fmla="*/ 20 h 127"/>
                <a:gd name="T8" fmla="*/ 63 w 124"/>
                <a:gd name="T9" fmla="*/ 14 h 127"/>
                <a:gd name="T10" fmla="*/ 63 w 124"/>
                <a:gd name="T11" fmla="*/ 11 h 127"/>
                <a:gd name="T12" fmla="*/ 63 w 124"/>
                <a:gd name="T13" fmla="*/ 6 h 127"/>
                <a:gd name="T14" fmla="*/ 65 w 124"/>
                <a:gd name="T15" fmla="*/ 1 h 127"/>
                <a:gd name="T16" fmla="*/ 54 w 124"/>
                <a:gd name="T17" fmla="*/ 1 h 127"/>
                <a:gd name="T18" fmla="*/ 45 w 124"/>
                <a:gd name="T19" fmla="*/ 4 h 127"/>
                <a:gd name="T20" fmla="*/ 40 w 124"/>
                <a:gd name="T21" fmla="*/ 5 h 127"/>
                <a:gd name="T22" fmla="*/ 38 w 124"/>
                <a:gd name="T23" fmla="*/ 8 h 127"/>
                <a:gd name="T24" fmla="*/ 38 w 124"/>
                <a:gd name="T25" fmla="*/ 17 h 127"/>
                <a:gd name="T26" fmla="*/ 37 w 124"/>
                <a:gd name="T27" fmla="*/ 21 h 127"/>
                <a:gd name="T28" fmla="*/ 35 w 124"/>
                <a:gd name="T29" fmla="*/ 22 h 127"/>
                <a:gd name="T30" fmla="*/ 27 w 124"/>
                <a:gd name="T31" fmla="*/ 21 h 127"/>
                <a:gd name="T32" fmla="*/ 21 w 124"/>
                <a:gd name="T33" fmla="*/ 24 h 127"/>
                <a:gd name="T34" fmla="*/ 19 w 124"/>
                <a:gd name="T35" fmla="*/ 33 h 127"/>
                <a:gd name="T36" fmla="*/ 12 w 124"/>
                <a:gd name="T37" fmla="*/ 39 h 127"/>
                <a:gd name="T38" fmla="*/ 3 w 124"/>
                <a:gd name="T39" fmla="*/ 41 h 127"/>
                <a:gd name="T40" fmla="*/ 1 w 124"/>
                <a:gd name="T41" fmla="*/ 42 h 127"/>
                <a:gd name="T42" fmla="*/ 0 w 124"/>
                <a:gd name="T43" fmla="*/ 45 h 127"/>
                <a:gd name="T44" fmla="*/ 4 w 124"/>
                <a:gd name="T45" fmla="*/ 51 h 127"/>
                <a:gd name="T46" fmla="*/ 8 w 124"/>
                <a:gd name="T47" fmla="*/ 56 h 127"/>
                <a:gd name="T48" fmla="*/ 9 w 124"/>
                <a:gd name="T49" fmla="*/ 59 h 127"/>
                <a:gd name="T50" fmla="*/ 9 w 124"/>
                <a:gd name="T51" fmla="*/ 62 h 127"/>
                <a:gd name="T52" fmla="*/ 3 w 124"/>
                <a:gd name="T53" fmla="*/ 66 h 127"/>
                <a:gd name="T54" fmla="*/ 1 w 124"/>
                <a:gd name="T55" fmla="*/ 67 h 127"/>
                <a:gd name="T56" fmla="*/ 0 w 124"/>
                <a:gd name="T57" fmla="*/ 73 h 127"/>
                <a:gd name="T58" fmla="*/ 3 w 124"/>
                <a:gd name="T59" fmla="*/ 74 h 127"/>
                <a:gd name="T60" fmla="*/ 9 w 124"/>
                <a:gd name="T61" fmla="*/ 77 h 127"/>
                <a:gd name="T62" fmla="*/ 24 w 124"/>
                <a:gd name="T63" fmla="*/ 88 h 127"/>
                <a:gd name="T64" fmla="*/ 48 w 124"/>
                <a:gd name="T65" fmla="*/ 112 h 127"/>
                <a:gd name="T66" fmla="*/ 62 w 124"/>
                <a:gd name="T67" fmla="*/ 127 h 127"/>
                <a:gd name="T68" fmla="*/ 65 w 124"/>
                <a:gd name="T69" fmla="*/ 113 h 127"/>
                <a:gd name="T70" fmla="*/ 64 w 124"/>
                <a:gd name="T71" fmla="*/ 106 h 127"/>
                <a:gd name="T72" fmla="*/ 66 w 124"/>
                <a:gd name="T73" fmla="*/ 96 h 127"/>
                <a:gd name="T74" fmla="*/ 70 w 124"/>
                <a:gd name="T75" fmla="*/ 92 h 127"/>
                <a:gd name="T76" fmla="*/ 74 w 124"/>
                <a:gd name="T77" fmla="*/ 87 h 127"/>
                <a:gd name="T78" fmla="*/ 78 w 124"/>
                <a:gd name="T79" fmla="*/ 78 h 127"/>
                <a:gd name="T80" fmla="*/ 82 w 124"/>
                <a:gd name="T81" fmla="*/ 76 h 127"/>
                <a:gd name="T82" fmla="*/ 84 w 124"/>
                <a:gd name="T83" fmla="*/ 76 h 127"/>
                <a:gd name="T84" fmla="*/ 96 w 124"/>
                <a:gd name="T85" fmla="*/ 82 h 127"/>
                <a:gd name="T86" fmla="*/ 101 w 124"/>
                <a:gd name="T87" fmla="*/ 82 h 127"/>
                <a:gd name="T88" fmla="*/ 112 w 124"/>
                <a:gd name="T89" fmla="*/ 78 h 127"/>
                <a:gd name="T90" fmla="*/ 113 w 124"/>
                <a:gd name="T91" fmla="*/ 74 h 127"/>
                <a:gd name="T92" fmla="*/ 122 w 124"/>
                <a:gd name="T93" fmla="*/ 59 h 127"/>
                <a:gd name="T94" fmla="*/ 124 w 124"/>
                <a:gd name="T95" fmla="*/ 55 h 127"/>
                <a:gd name="T96" fmla="*/ 122 w 124"/>
                <a:gd name="T97" fmla="*/ 49 h 127"/>
                <a:gd name="T98" fmla="*/ 113 w 124"/>
                <a:gd name="T99" fmla="*/ 43 h 127"/>
                <a:gd name="T100" fmla="*/ 106 w 124"/>
                <a:gd name="T101"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 h="127">
                  <a:moveTo>
                    <a:pt x="106" y="39"/>
                  </a:moveTo>
                  <a:lnTo>
                    <a:pt x="106" y="39"/>
                  </a:lnTo>
                  <a:lnTo>
                    <a:pt x="97" y="35"/>
                  </a:lnTo>
                  <a:lnTo>
                    <a:pt x="90" y="32"/>
                  </a:lnTo>
                  <a:lnTo>
                    <a:pt x="82" y="29"/>
                  </a:lnTo>
                  <a:lnTo>
                    <a:pt x="75" y="25"/>
                  </a:lnTo>
                  <a:lnTo>
                    <a:pt x="75" y="25"/>
                  </a:lnTo>
                  <a:lnTo>
                    <a:pt x="68" y="20"/>
                  </a:lnTo>
                  <a:lnTo>
                    <a:pt x="65" y="17"/>
                  </a:lnTo>
                  <a:lnTo>
                    <a:pt x="63" y="14"/>
                  </a:lnTo>
                  <a:lnTo>
                    <a:pt x="63" y="11"/>
                  </a:lnTo>
                  <a:lnTo>
                    <a:pt x="63" y="11"/>
                  </a:lnTo>
                  <a:lnTo>
                    <a:pt x="62" y="8"/>
                  </a:lnTo>
                  <a:lnTo>
                    <a:pt x="63" y="6"/>
                  </a:lnTo>
                  <a:lnTo>
                    <a:pt x="65" y="1"/>
                  </a:lnTo>
                  <a:lnTo>
                    <a:pt x="65" y="1"/>
                  </a:lnTo>
                  <a:lnTo>
                    <a:pt x="59" y="0"/>
                  </a:lnTo>
                  <a:lnTo>
                    <a:pt x="54" y="1"/>
                  </a:lnTo>
                  <a:lnTo>
                    <a:pt x="50" y="3"/>
                  </a:lnTo>
                  <a:lnTo>
                    <a:pt x="45" y="4"/>
                  </a:lnTo>
                  <a:lnTo>
                    <a:pt x="45" y="4"/>
                  </a:lnTo>
                  <a:lnTo>
                    <a:pt x="40" y="5"/>
                  </a:lnTo>
                  <a:lnTo>
                    <a:pt x="39" y="7"/>
                  </a:lnTo>
                  <a:lnTo>
                    <a:pt x="38" y="8"/>
                  </a:lnTo>
                  <a:lnTo>
                    <a:pt x="38" y="12"/>
                  </a:lnTo>
                  <a:lnTo>
                    <a:pt x="38" y="17"/>
                  </a:lnTo>
                  <a:lnTo>
                    <a:pt x="38" y="17"/>
                  </a:lnTo>
                  <a:lnTo>
                    <a:pt x="37" y="21"/>
                  </a:lnTo>
                  <a:lnTo>
                    <a:pt x="36" y="22"/>
                  </a:lnTo>
                  <a:lnTo>
                    <a:pt x="35" y="22"/>
                  </a:lnTo>
                  <a:lnTo>
                    <a:pt x="27" y="21"/>
                  </a:lnTo>
                  <a:lnTo>
                    <a:pt x="27" y="21"/>
                  </a:lnTo>
                  <a:lnTo>
                    <a:pt x="22" y="22"/>
                  </a:lnTo>
                  <a:lnTo>
                    <a:pt x="21" y="24"/>
                  </a:lnTo>
                  <a:lnTo>
                    <a:pt x="19" y="33"/>
                  </a:lnTo>
                  <a:lnTo>
                    <a:pt x="19" y="33"/>
                  </a:lnTo>
                  <a:lnTo>
                    <a:pt x="16" y="37"/>
                  </a:lnTo>
                  <a:lnTo>
                    <a:pt x="12" y="39"/>
                  </a:lnTo>
                  <a:lnTo>
                    <a:pt x="8" y="40"/>
                  </a:lnTo>
                  <a:lnTo>
                    <a:pt x="3" y="41"/>
                  </a:lnTo>
                  <a:lnTo>
                    <a:pt x="3" y="41"/>
                  </a:lnTo>
                  <a:lnTo>
                    <a:pt x="1" y="42"/>
                  </a:lnTo>
                  <a:lnTo>
                    <a:pt x="0" y="43"/>
                  </a:lnTo>
                  <a:lnTo>
                    <a:pt x="0" y="45"/>
                  </a:lnTo>
                  <a:lnTo>
                    <a:pt x="1" y="47"/>
                  </a:lnTo>
                  <a:lnTo>
                    <a:pt x="4" y="51"/>
                  </a:lnTo>
                  <a:lnTo>
                    <a:pt x="8" y="56"/>
                  </a:lnTo>
                  <a:lnTo>
                    <a:pt x="8" y="56"/>
                  </a:lnTo>
                  <a:lnTo>
                    <a:pt x="9" y="57"/>
                  </a:lnTo>
                  <a:lnTo>
                    <a:pt x="9" y="59"/>
                  </a:lnTo>
                  <a:lnTo>
                    <a:pt x="9" y="60"/>
                  </a:lnTo>
                  <a:lnTo>
                    <a:pt x="9" y="62"/>
                  </a:lnTo>
                  <a:lnTo>
                    <a:pt x="6" y="64"/>
                  </a:lnTo>
                  <a:lnTo>
                    <a:pt x="3" y="66"/>
                  </a:lnTo>
                  <a:lnTo>
                    <a:pt x="3" y="66"/>
                  </a:lnTo>
                  <a:lnTo>
                    <a:pt x="1" y="67"/>
                  </a:lnTo>
                  <a:lnTo>
                    <a:pt x="1" y="69"/>
                  </a:lnTo>
                  <a:lnTo>
                    <a:pt x="0" y="73"/>
                  </a:lnTo>
                  <a:lnTo>
                    <a:pt x="0" y="73"/>
                  </a:lnTo>
                  <a:lnTo>
                    <a:pt x="3" y="74"/>
                  </a:lnTo>
                  <a:lnTo>
                    <a:pt x="3" y="74"/>
                  </a:lnTo>
                  <a:lnTo>
                    <a:pt x="9" y="77"/>
                  </a:lnTo>
                  <a:lnTo>
                    <a:pt x="17" y="82"/>
                  </a:lnTo>
                  <a:lnTo>
                    <a:pt x="24" y="88"/>
                  </a:lnTo>
                  <a:lnTo>
                    <a:pt x="32" y="95"/>
                  </a:lnTo>
                  <a:lnTo>
                    <a:pt x="48" y="112"/>
                  </a:lnTo>
                  <a:lnTo>
                    <a:pt x="62" y="127"/>
                  </a:lnTo>
                  <a:lnTo>
                    <a:pt x="62" y="127"/>
                  </a:lnTo>
                  <a:lnTo>
                    <a:pt x="64" y="119"/>
                  </a:lnTo>
                  <a:lnTo>
                    <a:pt x="65" y="113"/>
                  </a:lnTo>
                  <a:lnTo>
                    <a:pt x="65" y="113"/>
                  </a:lnTo>
                  <a:lnTo>
                    <a:pt x="64" y="106"/>
                  </a:lnTo>
                  <a:lnTo>
                    <a:pt x="64" y="101"/>
                  </a:lnTo>
                  <a:lnTo>
                    <a:pt x="66" y="96"/>
                  </a:lnTo>
                  <a:lnTo>
                    <a:pt x="70" y="92"/>
                  </a:lnTo>
                  <a:lnTo>
                    <a:pt x="70" y="92"/>
                  </a:lnTo>
                  <a:lnTo>
                    <a:pt x="72" y="89"/>
                  </a:lnTo>
                  <a:lnTo>
                    <a:pt x="74" y="87"/>
                  </a:lnTo>
                  <a:lnTo>
                    <a:pt x="77" y="81"/>
                  </a:lnTo>
                  <a:lnTo>
                    <a:pt x="78" y="78"/>
                  </a:lnTo>
                  <a:lnTo>
                    <a:pt x="80" y="76"/>
                  </a:lnTo>
                  <a:lnTo>
                    <a:pt x="82" y="76"/>
                  </a:lnTo>
                  <a:lnTo>
                    <a:pt x="84" y="76"/>
                  </a:lnTo>
                  <a:lnTo>
                    <a:pt x="84" y="76"/>
                  </a:lnTo>
                  <a:lnTo>
                    <a:pt x="93" y="81"/>
                  </a:lnTo>
                  <a:lnTo>
                    <a:pt x="96" y="82"/>
                  </a:lnTo>
                  <a:lnTo>
                    <a:pt x="101" y="82"/>
                  </a:lnTo>
                  <a:lnTo>
                    <a:pt x="101" y="82"/>
                  </a:lnTo>
                  <a:lnTo>
                    <a:pt x="106" y="81"/>
                  </a:lnTo>
                  <a:lnTo>
                    <a:pt x="112" y="78"/>
                  </a:lnTo>
                  <a:lnTo>
                    <a:pt x="112" y="78"/>
                  </a:lnTo>
                  <a:lnTo>
                    <a:pt x="113" y="74"/>
                  </a:lnTo>
                  <a:lnTo>
                    <a:pt x="115" y="69"/>
                  </a:lnTo>
                  <a:lnTo>
                    <a:pt x="122" y="59"/>
                  </a:lnTo>
                  <a:lnTo>
                    <a:pt x="122" y="59"/>
                  </a:lnTo>
                  <a:lnTo>
                    <a:pt x="124" y="55"/>
                  </a:lnTo>
                  <a:lnTo>
                    <a:pt x="124" y="52"/>
                  </a:lnTo>
                  <a:lnTo>
                    <a:pt x="122" y="49"/>
                  </a:lnTo>
                  <a:lnTo>
                    <a:pt x="120" y="47"/>
                  </a:lnTo>
                  <a:lnTo>
                    <a:pt x="113" y="43"/>
                  </a:lnTo>
                  <a:lnTo>
                    <a:pt x="106" y="39"/>
                  </a:lnTo>
                  <a:lnTo>
                    <a:pt x="106" y="3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8" name="Freeform 64">
              <a:extLst>
                <a:ext uri="{FF2B5EF4-FFF2-40B4-BE49-F238E27FC236}">
                  <a16:creationId xmlns:a16="http://schemas.microsoft.com/office/drawing/2014/main" id="{BB76B6CF-25CB-4197-A499-3BB0D7161DA0}"/>
                </a:ext>
              </a:extLst>
            </p:cNvPr>
            <p:cNvSpPr>
              <a:spLocks/>
            </p:cNvSpPr>
            <p:nvPr/>
          </p:nvSpPr>
          <p:spPr bwMode="auto">
            <a:xfrm>
              <a:off x="5694743" y="3203729"/>
              <a:ext cx="156617" cy="145768"/>
            </a:xfrm>
            <a:custGeom>
              <a:avLst/>
              <a:gdLst>
                <a:gd name="T0" fmla="*/ 359 w 365"/>
                <a:gd name="T1" fmla="*/ 101 h 311"/>
                <a:gd name="T2" fmla="*/ 351 w 365"/>
                <a:gd name="T3" fmla="*/ 88 h 311"/>
                <a:gd name="T4" fmla="*/ 346 w 365"/>
                <a:gd name="T5" fmla="*/ 68 h 311"/>
                <a:gd name="T6" fmla="*/ 336 w 365"/>
                <a:gd name="T7" fmla="*/ 57 h 311"/>
                <a:gd name="T8" fmla="*/ 318 w 365"/>
                <a:gd name="T9" fmla="*/ 66 h 311"/>
                <a:gd name="T10" fmla="*/ 276 w 365"/>
                <a:gd name="T11" fmla="*/ 66 h 311"/>
                <a:gd name="T12" fmla="*/ 259 w 365"/>
                <a:gd name="T13" fmla="*/ 52 h 311"/>
                <a:gd name="T14" fmla="*/ 244 w 365"/>
                <a:gd name="T15" fmla="*/ 42 h 311"/>
                <a:gd name="T16" fmla="*/ 223 w 365"/>
                <a:gd name="T17" fmla="*/ 32 h 311"/>
                <a:gd name="T18" fmla="*/ 215 w 365"/>
                <a:gd name="T19" fmla="*/ 18 h 311"/>
                <a:gd name="T20" fmla="*/ 201 w 365"/>
                <a:gd name="T21" fmla="*/ 10 h 311"/>
                <a:gd name="T22" fmla="*/ 185 w 365"/>
                <a:gd name="T23" fmla="*/ 3 h 311"/>
                <a:gd name="T24" fmla="*/ 174 w 365"/>
                <a:gd name="T25" fmla="*/ 9 h 311"/>
                <a:gd name="T26" fmla="*/ 152 w 365"/>
                <a:gd name="T27" fmla="*/ 26 h 311"/>
                <a:gd name="T28" fmla="*/ 135 w 365"/>
                <a:gd name="T29" fmla="*/ 33 h 311"/>
                <a:gd name="T30" fmla="*/ 140 w 365"/>
                <a:gd name="T31" fmla="*/ 47 h 311"/>
                <a:gd name="T32" fmla="*/ 130 w 365"/>
                <a:gd name="T33" fmla="*/ 63 h 311"/>
                <a:gd name="T34" fmla="*/ 108 w 365"/>
                <a:gd name="T35" fmla="*/ 82 h 311"/>
                <a:gd name="T36" fmla="*/ 92 w 365"/>
                <a:gd name="T37" fmla="*/ 90 h 311"/>
                <a:gd name="T38" fmla="*/ 71 w 365"/>
                <a:gd name="T39" fmla="*/ 77 h 311"/>
                <a:gd name="T40" fmla="*/ 52 w 365"/>
                <a:gd name="T41" fmla="*/ 86 h 311"/>
                <a:gd name="T42" fmla="*/ 20 w 365"/>
                <a:gd name="T43" fmla="*/ 87 h 311"/>
                <a:gd name="T44" fmla="*/ 9 w 365"/>
                <a:gd name="T45" fmla="*/ 107 h 311"/>
                <a:gd name="T46" fmla="*/ 24 w 365"/>
                <a:gd name="T47" fmla="*/ 137 h 311"/>
                <a:gd name="T48" fmla="*/ 34 w 365"/>
                <a:gd name="T49" fmla="*/ 132 h 311"/>
                <a:gd name="T50" fmla="*/ 45 w 365"/>
                <a:gd name="T51" fmla="*/ 128 h 311"/>
                <a:gd name="T52" fmla="*/ 55 w 365"/>
                <a:gd name="T53" fmla="*/ 162 h 311"/>
                <a:gd name="T54" fmla="*/ 64 w 365"/>
                <a:gd name="T55" fmla="*/ 161 h 311"/>
                <a:gd name="T56" fmla="*/ 72 w 365"/>
                <a:gd name="T57" fmla="*/ 125 h 311"/>
                <a:gd name="T58" fmla="*/ 91 w 365"/>
                <a:gd name="T59" fmla="*/ 151 h 311"/>
                <a:gd name="T60" fmla="*/ 105 w 365"/>
                <a:gd name="T61" fmla="*/ 179 h 311"/>
                <a:gd name="T62" fmla="*/ 112 w 365"/>
                <a:gd name="T63" fmla="*/ 211 h 311"/>
                <a:gd name="T64" fmla="*/ 137 w 365"/>
                <a:gd name="T65" fmla="*/ 216 h 311"/>
                <a:gd name="T66" fmla="*/ 149 w 365"/>
                <a:gd name="T67" fmla="*/ 230 h 311"/>
                <a:gd name="T68" fmla="*/ 194 w 365"/>
                <a:gd name="T69" fmla="*/ 241 h 311"/>
                <a:gd name="T70" fmla="*/ 194 w 365"/>
                <a:gd name="T71" fmla="*/ 253 h 311"/>
                <a:gd name="T72" fmla="*/ 191 w 365"/>
                <a:gd name="T73" fmla="*/ 270 h 311"/>
                <a:gd name="T74" fmla="*/ 212 w 365"/>
                <a:gd name="T75" fmla="*/ 263 h 311"/>
                <a:gd name="T76" fmla="*/ 211 w 365"/>
                <a:gd name="T77" fmla="*/ 271 h 311"/>
                <a:gd name="T78" fmla="*/ 209 w 365"/>
                <a:gd name="T79" fmla="*/ 282 h 311"/>
                <a:gd name="T80" fmla="*/ 231 w 365"/>
                <a:gd name="T81" fmla="*/ 283 h 311"/>
                <a:gd name="T82" fmla="*/ 282 w 365"/>
                <a:gd name="T83" fmla="*/ 304 h 311"/>
                <a:gd name="T84" fmla="*/ 292 w 365"/>
                <a:gd name="T85" fmla="*/ 294 h 311"/>
                <a:gd name="T86" fmla="*/ 259 w 365"/>
                <a:gd name="T87" fmla="*/ 274 h 311"/>
                <a:gd name="T88" fmla="*/ 243 w 365"/>
                <a:gd name="T89" fmla="*/ 256 h 311"/>
                <a:gd name="T90" fmla="*/ 214 w 365"/>
                <a:gd name="T91" fmla="*/ 223 h 311"/>
                <a:gd name="T92" fmla="*/ 190 w 365"/>
                <a:gd name="T93" fmla="*/ 208 h 311"/>
                <a:gd name="T94" fmla="*/ 180 w 365"/>
                <a:gd name="T95" fmla="*/ 192 h 311"/>
                <a:gd name="T96" fmla="*/ 167 w 365"/>
                <a:gd name="T97" fmla="*/ 169 h 311"/>
                <a:gd name="T98" fmla="*/ 148 w 365"/>
                <a:gd name="T99" fmla="*/ 148 h 311"/>
                <a:gd name="T100" fmla="*/ 142 w 365"/>
                <a:gd name="T101" fmla="*/ 123 h 311"/>
                <a:gd name="T102" fmla="*/ 162 w 365"/>
                <a:gd name="T103" fmla="*/ 114 h 311"/>
                <a:gd name="T104" fmla="*/ 182 w 365"/>
                <a:gd name="T105" fmla="*/ 125 h 311"/>
                <a:gd name="T106" fmla="*/ 193 w 365"/>
                <a:gd name="T107" fmla="*/ 113 h 311"/>
                <a:gd name="T108" fmla="*/ 210 w 365"/>
                <a:gd name="T109" fmla="*/ 110 h 311"/>
                <a:gd name="T110" fmla="*/ 226 w 365"/>
                <a:gd name="T111" fmla="*/ 114 h 311"/>
                <a:gd name="T112" fmla="*/ 258 w 365"/>
                <a:gd name="T113" fmla="*/ 115 h 311"/>
                <a:gd name="T114" fmla="*/ 300 w 365"/>
                <a:gd name="T115" fmla="*/ 119 h 311"/>
                <a:gd name="T116" fmla="*/ 338 w 365"/>
                <a:gd name="T117" fmla="*/ 126 h 311"/>
                <a:gd name="T118" fmla="*/ 361 w 365"/>
                <a:gd name="T119" fmla="*/ 129 h 311"/>
                <a:gd name="T120" fmla="*/ 365 w 365"/>
                <a:gd name="T121" fmla="*/ 11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11">
                  <a:moveTo>
                    <a:pt x="365" y="115"/>
                  </a:moveTo>
                  <a:lnTo>
                    <a:pt x="365" y="115"/>
                  </a:lnTo>
                  <a:lnTo>
                    <a:pt x="362" y="112"/>
                  </a:lnTo>
                  <a:lnTo>
                    <a:pt x="360" y="108"/>
                  </a:lnTo>
                  <a:lnTo>
                    <a:pt x="359" y="101"/>
                  </a:lnTo>
                  <a:lnTo>
                    <a:pt x="359" y="101"/>
                  </a:lnTo>
                  <a:lnTo>
                    <a:pt x="358" y="95"/>
                  </a:lnTo>
                  <a:lnTo>
                    <a:pt x="357" y="93"/>
                  </a:lnTo>
                  <a:lnTo>
                    <a:pt x="354" y="91"/>
                  </a:lnTo>
                  <a:lnTo>
                    <a:pt x="354" y="91"/>
                  </a:lnTo>
                  <a:lnTo>
                    <a:pt x="352" y="89"/>
                  </a:lnTo>
                  <a:lnTo>
                    <a:pt x="351" y="88"/>
                  </a:lnTo>
                  <a:lnTo>
                    <a:pt x="349" y="83"/>
                  </a:lnTo>
                  <a:lnTo>
                    <a:pt x="348" y="78"/>
                  </a:lnTo>
                  <a:lnTo>
                    <a:pt x="348" y="75"/>
                  </a:lnTo>
                  <a:lnTo>
                    <a:pt x="348" y="75"/>
                  </a:lnTo>
                  <a:lnTo>
                    <a:pt x="347" y="71"/>
                  </a:lnTo>
                  <a:lnTo>
                    <a:pt x="346" y="68"/>
                  </a:lnTo>
                  <a:lnTo>
                    <a:pt x="344" y="64"/>
                  </a:lnTo>
                  <a:lnTo>
                    <a:pt x="342" y="62"/>
                  </a:lnTo>
                  <a:lnTo>
                    <a:pt x="340" y="60"/>
                  </a:lnTo>
                  <a:lnTo>
                    <a:pt x="340" y="60"/>
                  </a:lnTo>
                  <a:lnTo>
                    <a:pt x="337" y="59"/>
                  </a:lnTo>
                  <a:lnTo>
                    <a:pt x="336" y="57"/>
                  </a:lnTo>
                  <a:lnTo>
                    <a:pt x="334" y="53"/>
                  </a:lnTo>
                  <a:lnTo>
                    <a:pt x="334" y="53"/>
                  </a:lnTo>
                  <a:lnTo>
                    <a:pt x="328" y="58"/>
                  </a:lnTo>
                  <a:lnTo>
                    <a:pt x="321" y="64"/>
                  </a:lnTo>
                  <a:lnTo>
                    <a:pt x="321" y="64"/>
                  </a:lnTo>
                  <a:lnTo>
                    <a:pt x="318" y="66"/>
                  </a:lnTo>
                  <a:lnTo>
                    <a:pt x="315" y="67"/>
                  </a:lnTo>
                  <a:lnTo>
                    <a:pt x="307" y="68"/>
                  </a:lnTo>
                  <a:lnTo>
                    <a:pt x="289" y="68"/>
                  </a:lnTo>
                  <a:lnTo>
                    <a:pt x="289" y="68"/>
                  </a:lnTo>
                  <a:lnTo>
                    <a:pt x="281" y="67"/>
                  </a:lnTo>
                  <a:lnTo>
                    <a:pt x="276" y="66"/>
                  </a:lnTo>
                  <a:lnTo>
                    <a:pt x="272" y="65"/>
                  </a:lnTo>
                  <a:lnTo>
                    <a:pt x="269" y="64"/>
                  </a:lnTo>
                  <a:lnTo>
                    <a:pt x="269" y="64"/>
                  </a:lnTo>
                  <a:lnTo>
                    <a:pt x="266" y="60"/>
                  </a:lnTo>
                  <a:lnTo>
                    <a:pt x="262" y="56"/>
                  </a:lnTo>
                  <a:lnTo>
                    <a:pt x="259" y="52"/>
                  </a:lnTo>
                  <a:lnTo>
                    <a:pt x="257" y="50"/>
                  </a:lnTo>
                  <a:lnTo>
                    <a:pt x="255" y="50"/>
                  </a:lnTo>
                  <a:lnTo>
                    <a:pt x="255" y="50"/>
                  </a:lnTo>
                  <a:lnTo>
                    <a:pt x="250" y="48"/>
                  </a:lnTo>
                  <a:lnTo>
                    <a:pt x="247" y="45"/>
                  </a:lnTo>
                  <a:lnTo>
                    <a:pt x="244" y="42"/>
                  </a:lnTo>
                  <a:lnTo>
                    <a:pt x="241" y="39"/>
                  </a:lnTo>
                  <a:lnTo>
                    <a:pt x="241" y="39"/>
                  </a:lnTo>
                  <a:lnTo>
                    <a:pt x="237" y="36"/>
                  </a:lnTo>
                  <a:lnTo>
                    <a:pt x="233" y="34"/>
                  </a:lnTo>
                  <a:lnTo>
                    <a:pt x="228" y="33"/>
                  </a:lnTo>
                  <a:lnTo>
                    <a:pt x="223" y="32"/>
                  </a:lnTo>
                  <a:lnTo>
                    <a:pt x="223" y="32"/>
                  </a:lnTo>
                  <a:lnTo>
                    <a:pt x="221" y="31"/>
                  </a:lnTo>
                  <a:lnTo>
                    <a:pt x="219" y="30"/>
                  </a:lnTo>
                  <a:lnTo>
                    <a:pt x="217" y="26"/>
                  </a:lnTo>
                  <a:lnTo>
                    <a:pt x="215" y="22"/>
                  </a:lnTo>
                  <a:lnTo>
                    <a:pt x="215" y="18"/>
                  </a:lnTo>
                  <a:lnTo>
                    <a:pt x="215" y="18"/>
                  </a:lnTo>
                  <a:lnTo>
                    <a:pt x="214" y="16"/>
                  </a:lnTo>
                  <a:lnTo>
                    <a:pt x="212" y="15"/>
                  </a:lnTo>
                  <a:lnTo>
                    <a:pt x="208" y="13"/>
                  </a:lnTo>
                  <a:lnTo>
                    <a:pt x="203" y="12"/>
                  </a:lnTo>
                  <a:lnTo>
                    <a:pt x="201" y="10"/>
                  </a:lnTo>
                  <a:lnTo>
                    <a:pt x="199" y="9"/>
                  </a:lnTo>
                  <a:lnTo>
                    <a:pt x="199" y="9"/>
                  </a:lnTo>
                  <a:lnTo>
                    <a:pt x="196" y="6"/>
                  </a:lnTo>
                  <a:lnTo>
                    <a:pt x="192" y="4"/>
                  </a:lnTo>
                  <a:lnTo>
                    <a:pt x="189" y="4"/>
                  </a:lnTo>
                  <a:lnTo>
                    <a:pt x="185" y="3"/>
                  </a:lnTo>
                  <a:lnTo>
                    <a:pt x="185" y="3"/>
                  </a:lnTo>
                  <a:lnTo>
                    <a:pt x="183" y="1"/>
                  </a:lnTo>
                  <a:lnTo>
                    <a:pt x="182" y="0"/>
                  </a:lnTo>
                  <a:lnTo>
                    <a:pt x="182" y="0"/>
                  </a:lnTo>
                  <a:lnTo>
                    <a:pt x="178" y="4"/>
                  </a:lnTo>
                  <a:lnTo>
                    <a:pt x="174" y="9"/>
                  </a:lnTo>
                  <a:lnTo>
                    <a:pt x="169" y="18"/>
                  </a:lnTo>
                  <a:lnTo>
                    <a:pt x="169" y="18"/>
                  </a:lnTo>
                  <a:lnTo>
                    <a:pt x="166" y="22"/>
                  </a:lnTo>
                  <a:lnTo>
                    <a:pt x="163" y="24"/>
                  </a:lnTo>
                  <a:lnTo>
                    <a:pt x="159" y="25"/>
                  </a:lnTo>
                  <a:lnTo>
                    <a:pt x="152" y="26"/>
                  </a:lnTo>
                  <a:lnTo>
                    <a:pt x="152" y="26"/>
                  </a:lnTo>
                  <a:lnTo>
                    <a:pt x="145" y="26"/>
                  </a:lnTo>
                  <a:lnTo>
                    <a:pt x="141" y="28"/>
                  </a:lnTo>
                  <a:lnTo>
                    <a:pt x="138" y="30"/>
                  </a:lnTo>
                  <a:lnTo>
                    <a:pt x="135" y="33"/>
                  </a:lnTo>
                  <a:lnTo>
                    <a:pt x="135" y="33"/>
                  </a:lnTo>
                  <a:lnTo>
                    <a:pt x="132" y="36"/>
                  </a:lnTo>
                  <a:lnTo>
                    <a:pt x="131" y="39"/>
                  </a:lnTo>
                  <a:lnTo>
                    <a:pt x="133" y="41"/>
                  </a:lnTo>
                  <a:lnTo>
                    <a:pt x="137" y="45"/>
                  </a:lnTo>
                  <a:lnTo>
                    <a:pt x="137" y="45"/>
                  </a:lnTo>
                  <a:lnTo>
                    <a:pt x="140" y="47"/>
                  </a:lnTo>
                  <a:lnTo>
                    <a:pt x="141" y="49"/>
                  </a:lnTo>
                  <a:lnTo>
                    <a:pt x="138" y="55"/>
                  </a:lnTo>
                  <a:lnTo>
                    <a:pt x="138" y="55"/>
                  </a:lnTo>
                  <a:lnTo>
                    <a:pt x="137" y="57"/>
                  </a:lnTo>
                  <a:lnTo>
                    <a:pt x="135" y="59"/>
                  </a:lnTo>
                  <a:lnTo>
                    <a:pt x="130" y="63"/>
                  </a:lnTo>
                  <a:lnTo>
                    <a:pt x="116" y="69"/>
                  </a:lnTo>
                  <a:lnTo>
                    <a:pt x="116" y="69"/>
                  </a:lnTo>
                  <a:lnTo>
                    <a:pt x="113" y="70"/>
                  </a:lnTo>
                  <a:lnTo>
                    <a:pt x="112" y="72"/>
                  </a:lnTo>
                  <a:lnTo>
                    <a:pt x="109" y="77"/>
                  </a:lnTo>
                  <a:lnTo>
                    <a:pt x="108" y="82"/>
                  </a:lnTo>
                  <a:lnTo>
                    <a:pt x="107" y="88"/>
                  </a:lnTo>
                  <a:lnTo>
                    <a:pt x="107" y="88"/>
                  </a:lnTo>
                  <a:lnTo>
                    <a:pt x="103" y="89"/>
                  </a:lnTo>
                  <a:lnTo>
                    <a:pt x="99" y="90"/>
                  </a:lnTo>
                  <a:lnTo>
                    <a:pt x="95" y="91"/>
                  </a:lnTo>
                  <a:lnTo>
                    <a:pt x="92" y="90"/>
                  </a:lnTo>
                  <a:lnTo>
                    <a:pt x="92" y="90"/>
                  </a:lnTo>
                  <a:lnTo>
                    <a:pt x="86" y="86"/>
                  </a:lnTo>
                  <a:lnTo>
                    <a:pt x="81" y="82"/>
                  </a:lnTo>
                  <a:lnTo>
                    <a:pt x="76" y="79"/>
                  </a:lnTo>
                  <a:lnTo>
                    <a:pt x="71" y="77"/>
                  </a:lnTo>
                  <a:lnTo>
                    <a:pt x="71" y="77"/>
                  </a:lnTo>
                  <a:lnTo>
                    <a:pt x="66" y="77"/>
                  </a:lnTo>
                  <a:lnTo>
                    <a:pt x="62" y="78"/>
                  </a:lnTo>
                  <a:lnTo>
                    <a:pt x="59" y="80"/>
                  </a:lnTo>
                  <a:lnTo>
                    <a:pt x="57" y="83"/>
                  </a:lnTo>
                  <a:lnTo>
                    <a:pt x="57" y="83"/>
                  </a:lnTo>
                  <a:lnTo>
                    <a:pt x="52" y="86"/>
                  </a:lnTo>
                  <a:lnTo>
                    <a:pt x="46" y="89"/>
                  </a:lnTo>
                  <a:lnTo>
                    <a:pt x="40" y="89"/>
                  </a:lnTo>
                  <a:lnTo>
                    <a:pt x="34" y="89"/>
                  </a:lnTo>
                  <a:lnTo>
                    <a:pt x="34" y="89"/>
                  </a:lnTo>
                  <a:lnTo>
                    <a:pt x="28" y="87"/>
                  </a:lnTo>
                  <a:lnTo>
                    <a:pt x="20" y="87"/>
                  </a:lnTo>
                  <a:lnTo>
                    <a:pt x="0" y="89"/>
                  </a:lnTo>
                  <a:lnTo>
                    <a:pt x="0" y="89"/>
                  </a:lnTo>
                  <a:lnTo>
                    <a:pt x="2" y="94"/>
                  </a:lnTo>
                  <a:lnTo>
                    <a:pt x="4" y="99"/>
                  </a:lnTo>
                  <a:lnTo>
                    <a:pt x="9" y="107"/>
                  </a:lnTo>
                  <a:lnTo>
                    <a:pt x="9" y="107"/>
                  </a:lnTo>
                  <a:lnTo>
                    <a:pt x="11" y="114"/>
                  </a:lnTo>
                  <a:lnTo>
                    <a:pt x="14" y="123"/>
                  </a:lnTo>
                  <a:lnTo>
                    <a:pt x="16" y="128"/>
                  </a:lnTo>
                  <a:lnTo>
                    <a:pt x="18" y="132"/>
                  </a:lnTo>
                  <a:lnTo>
                    <a:pt x="21" y="135"/>
                  </a:lnTo>
                  <a:lnTo>
                    <a:pt x="24" y="137"/>
                  </a:lnTo>
                  <a:lnTo>
                    <a:pt x="24" y="137"/>
                  </a:lnTo>
                  <a:lnTo>
                    <a:pt x="27" y="139"/>
                  </a:lnTo>
                  <a:lnTo>
                    <a:pt x="30" y="139"/>
                  </a:lnTo>
                  <a:lnTo>
                    <a:pt x="31" y="138"/>
                  </a:lnTo>
                  <a:lnTo>
                    <a:pt x="32" y="137"/>
                  </a:lnTo>
                  <a:lnTo>
                    <a:pt x="34" y="132"/>
                  </a:lnTo>
                  <a:lnTo>
                    <a:pt x="37" y="126"/>
                  </a:lnTo>
                  <a:lnTo>
                    <a:pt x="37" y="126"/>
                  </a:lnTo>
                  <a:lnTo>
                    <a:pt x="39" y="124"/>
                  </a:lnTo>
                  <a:lnTo>
                    <a:pt x="41" y="123"/>
                  </a:lnTo>
                  <a:lnTo>
                    <a:pt x="43" y="125"/>
                  </a:lnTo>
                  <a:lnTo>
                    <a:pt x="45" y="128"/>
                  </a:lnTo>
                  <a:lnTo>
                    <a:pt x="48" y="136"/>
                  </a:lnTo>
                  <a:lnTo>
                    <a:pt x="50" y="148"/>
                  </a:lnTo>
                  <a:lnTo>
                    <a:pt x="50" y="148"/>
                  </a:lnTo>
                  <a:lnTo>
                    <a:pt x="51" y="154"/>
                  </a:lnTo>
                  <a:lnTo>
                    <a:pt x="53" y="158"/>
                  </a:lnTo>
                  <a:lnTo>
                    <a:pt x="55" y="162"/>
                  </a:lnTo>
                  <a:lnTo>
                    <a:pt x="58" y="164"/>
                  </a:lnTo>
                  <a:lnTo>
                    <a:pt x="60" y="165"/>
                  </a:lnTo>
                  <a:lnTo>
                    <a:pt x="62" y="165"/>
                  </a:lnTo>
                  <a:lnTo>
                    <a:pt x="64" y="164"/>
                  </a:lnTo>
                  <a:lnTo>
                    <a:pt x="64" y="161"/>
                  </a:lnTo>
                  <a:lnTo>
                    <a:pt x="64" y="161"/>
                  </a:lnTo>
                  <a:lnTo>
                    <a:pt x="64" y="139"/>
                  </a:lnTo>
                  <a:lnTo>
                    <a:pt x="66" y="129"/>
                  </a:lnTo>
                  <a:lnTo>
                    <a:pt x="68" y="126"/>
                  </a:lnTo>
                  <a:lnTo>
                    <a:pt x="70" y="125"/>
                  </a:lnTo>
                  <a:lnTo>
                    <a:pt x="70" y="125"/>
                  </a:lnTo>
                  <a:lnTo>
                    <a:pt x="72" y="125"/>
                  </a:lnTo>
                  <a:lnTo>
                    <a:pt x="75" y="127"/>
                  </a:lnTo>
                  <a:lnTo>
                    <a:pt x="82" y="132"/>
                  </a:lnTo>
                  <a:lnTo>
                    <a:pt x="85" y="136"/>
                  </a:lnTo>
                  <a:lnTo>
                    <a:pt x="88" y="140"/>
                  </a:lnTo>
                  <a:lnTo>
                    <a:pt x="90" y="145"/>
                  </a:lnTo>
                  <a:lnTo>
                    <a:pt x="91" y="151"/>
                  </a:lnTo>
                  <a:lnTo>
                    <a:pt x="91" y="151"/>
                  </a:lnTo>
                  <a:lnTo>
                    <a:pt x="92" y="156"/>
                  </a:lnTo>
                  <a:lnTo>
                    <a:pt x="94" y="161"/>
                  </a:lnTo>
                  <a:lnTo>
                    <a:pt x="100" y="169"/>
                  </a:lnTo>
                  <a:lnTo>
                    <a:pt x="103" y="173"/>
                  </a:lnTo>
                  <a:lnTo>
                    <a:pt x="105" y="179"/>
                  </a:lnTo>
                  <a:lnTo>
                    <a:pt x="107" y="185"/>
                  </a:lnTo>
                  <a:lnTo>
                    <a:pt x="108" y="193"/>
                  </a:lnTo>
                  <a:lnTo>
                    <a:pt x="108" y="193"/>
                  </a:lnTo>
                  <a:lnTo>
                    <a:pt x="110" y="205"/>
                  </a:lnTo>
                  <a:lnTo>
                    <a:pt x="111" y="209"/>
                  </a:lnTo>
                  <a:lnTo>
                    <a:pt x="112" y="211"/>
                  </a:lnTo>
                  <a:lnTo>
                    <a:pt x="114" y="212"/>
                  </a:lnTo>
                  <a:lnTo>
                    <a:pt x="116" y="212"/>
                  </a:lnTo>
                  <a:lnTo>
                    <a:pt x="121" y="212"/>
                  </a:lnTo>
                  <a:lnTo>
                    <a:pt x="121" y="212"/>
                  </a:lnTo>
                  <a:lnTo>
                    <a:pt x="129" y="213"/>
                  </a:lnTo>
                  <a:lnTo>
                    <a:pt x="137" y="216"/>
                  </a:lnTo>
                  <a:lnTo>
                    <a:pt x="141" y="219"/>
                  </a:lnTo>
                  <a:lnTo>
                    <a:pt x="144" y="221"/>
                  </a:lnTo>
                  <a:lnTo>
                    <a:pt x="146" y="224"/>
                  </a:lnTo>
                  <a:lnTo>
                    <a:pt x="147" y="227"/>
                  </a:lnTo>
                  <a:lnTo>
                    <a:pt x="147" y="227"/>
                  </a:lnTo>
                  <a:lnTo>
                    <a:pt x="149" y="230"/>
                  </a:lnTo>
                  <a:lnTo>
                    <a:pt x="152" y="234"/>
                  </a:lnTo>
                  <a:lnTo>
                    <a:pt x="158" y="236"/>
                  </a:lnTo>
                  <a:lnTo>
                    <a:pt x="164" y="238"/>
                  </a:lnTo>
                  <a:lnTo>
                    <a:pt x="178" y="240"/>
                  </a:lnTo>
                  <a:lnTo>
                    <a:pt x="194" y="241"/>
                  </a:lnTo>
                  <a:lnTo>
                    <a:pt x="194" y="241"/>
                  </a:lnTo>
                  <a:lnTo>
                    <a:pt x="197" y="241"/>
                  </a:lnTo>
                  <a:lnTo>
                    <a:pt x="199" y="242"/>
                  </a:lnTo>
                  <a:lnTo>
                    <a:pt x="200" y="243"/>
                  </a:lnTo>
                  <a:lnTo>
                    <a:pt x="200" y="245"/>
                  </a:lnTo>
                  <a:lnTo>
                    <a:pt x="198" y="249"/>
                  </a:lnTo>
                  <a:lnTo>
                    <a:pt x="194" y="253"/>
                  </a:lnTo>
                  <a:lnTo>
                    <a:pt x="190" y="258"/>
                  </a:lnTo>
                  <a:lnTo>
                    <a:pt x="187" y="263"/>
                  </a:lnTo>
                  <a:lnTo>
                    <a:pt x="187" y="265"/>
                  </a:lnTo>
                  <a:lnTo>
                    <a:pt x="187" y="267"/>
                  </a:lnTo>
                  <a:lnTo>
                    <a:pt x="189" y="269"/>
                  </a:lnTo>
                  <a:lnTo>
                    <a:pt x="191" y="270"/>
                  </a:lnTo>
                  <a:lnTo>
                    <a:pt x="191" y="270"/>
                  </a:lnTo>
                  <a:lnTo>
                    <a:pt x="197" y="271"/>
                  </a:lnTo>
                  <a:lnTo>
                    <a:pt x="202" y="271"/>
                  </a:lnTo>
                  <a:lnTo>
                    <a:pt x="205" y="269"/>
                  </a:lnTo>
                  <a:lnTo>
                    <a:pt x="208" y="267"/>
                  </a:lnTo>
                  <a:lnTo>
                    <a:pt x="212" y="263"/>
                  </a:lnTo>
                  <a:lnTo>
                    <a:pt x="213" y="262"/>
                  </a:lnTo>
                  <a:lnTo>
                    <a:pt x="214" y="263"/>
                  </a:lnTo>
                  <a:lnTo>
                    <a:pt x="214" y="263"/>
                  </a:lnTo>
                  <a:lnTo>
                    <a:pt x="215" y="265"/>
                  </a:lnTo>
                  <a:lnTo>
                    <a:pt x="214" y="268"/>
                  </a:lnTo>
                  <a:lnTo>
                    <a:pt x="211" y="271"/>
                  </a:lnTo>
                  <a:lnTo>
                    <a:pt x="207" y="274"/>
                  </a:lnTo>
                  <a:lnTo>
                    <a:pt x="207" y="274"/>
                  </a:lnTo>
                  <a:lnTo>
                    <a:pt x="205" y="276"/>
                  </a:lnTo>
                  <a:lnTo>
                    <a:pt x="205" y="279"/>
                  </a:lnTo>
                  <a:lnTo>
                    <a:pt x="206" y="281"/>
                  </a:lnTo>
                  <a:lnTo>
                    <a:pt x="209" y="282"/>
                  </a:lnTo>
                  <a:lnTo>
                    <a:pt x="212" y="284"/>
                  </a:lnTo>
                  <a:lnTo>
                    <a:pt x="216" y="285"/>
                  </a:lnTo>
                  <a:lnTo>
                    <a:pt x="220" y="285"/>
                  </a:lnTo>
                  <a:lnTo>
                    <a:pt x="224" y="284"/>
                  </a:lnTo>
                  <a:lnTo>
                    <a:pt x="224" y="284"/>
                  </a:lnTo>
                  <a:lnTo>
                    <a:pt x="231" y="283"/>
                  </a:lnTo>
                  <a:lnTo>
                    <a:pt x="238" y="284"/>
                  </a:lnTo>
                  <a:lnTo>
                    <a:pt x="247" y="288"/>
                  </a:lnTo>
                  <a:lnTo>
                    <a:pt x="259" y="294"/>
                  </a:lnTo>
                  <a:lnTo>
                    <a:pt x="259" y="294"/>
                  </a:lnTo>
                  <a:lnTo>
                    <a:pt x="271" y="300"/>
                  </a:lnTo>
                  <a:lnTo>
                    <a:pt x="282" y="304"/>
                  </a:lnTo>
                  <a:lnTo>
                    <a:pt x="304" y="311"/>
                  </a:lnTo>
                  <a:lnTo>
                    <a:pt x="304" y="311"/>
                  </a:lnTo>
                  <a:lnTo>
                    <a:pt x="302" y="307"/>
                  </a:lnTo>
                  <a:lnTo>
                    <a:pt x="300" y="302"/>
                  </a:lnTo>
                  <a:lnTo>
                    <a:pt x="296" y="298"/>
                  </a:lnTo>
                  <a:lnTo>
                    <a:pt x="292" y="294"/>
                  </a:lnTo>
                  <a:lnTo>
                    <a:pt x="292" y="294"/>
                  </a:lnTo>
                  <a:lnTo>
                    <a:pt x="281" y="288"/>
                  </a:lnTo>
                  <a:lnTo>
                    <a:pt x="271" y="284"/>
                  </a:lnTo>
                  <a:lnTo>
                    <a:pt x="263" y="279"/>
                  </a:lnTo>
                  <a:lnTo>
                    <a:pt x="261" y="277"/>
                  </a:lnTo>
                  <a:lnTo>
                    <a:pt x="259" y="274"/>
                  </a:lnTo>
                  <a:lnTo>
                    <a:pt x="259" y="274"/>
                  </a:lnTo>
                  <a:lnTo>
                    <a:pt x="256" y="269"/>
                  </a:lnTo>
                  <a:lnTo>
                    <a:pt x="252" y="264"/>
                  </a:lnTo>
                  <a:lnTo>
                    <a:pt x="248" y="260"/>
                  </a:lnTo>
                  <a:lnTo>
                    <a:pt x="243" y="256"/>
                  </a:lnTo>
                  <a:lnTo>
                    <a:pt x="243" y="256"/>
                  </a:lnTo>
                  <a:lnTo>
                    <a:pt x="230" y="248"/>
                  </a:lnTo>
                  <a:lnTo>
                    <a:pt x="226" y="244"/>
                  </a:lnTo>
                  <a:lnTo>
                    <a:pt x="222" y="239"/>
                  </a:lnTo>
                  <a:lnTo>
                    <a:pt x="222" y="239"/>
                  </a:lnTo>
                  <a:lnTo>
                    <a:pt x="219" y="231"/>
                  </a:lnTo>
                  <a:lnTo>
                    <a:pt x="214" y="223"/>
                  </a:lnTo>
                  <a:lnTo>
                    <a:pt x="211" y="220"/>
                  </a:lnTo>
                  <a:lnTo>
                    <a:pt x="208" y="216"/>
                  </a:lnTo>
                  <a:lnTo>
                    <a:pt x="203" y="214"/>
                  </a:lnTo>
                  <a:lnTo>
                    <a:pt x="199" y="212"/>
                  </a:lnTo>
                  <a:lnTo>
                    <a:pt x="199" y="212"/>
                  </a:lnTo>
                  <a:lnTo>
                    <a:pt x="190" y="208"/>
                  </a:lnTo>
                  <a:lnTo>
                    <a:pt x="187" y="206"/>
                  </a:lnTo>
                  <a:lnTo>
                    <a:pt x="184" y="203"/>
                  </a:lnTo>
                  <a:lnTo>
                    <a:pt x="182" y="201"/>
                  </a:lnTo>
                  <a:lnTo>
                    <a:pt x="181" y="198"/>
                  </a:lnTo>
                  <a:lnTo>
                    <a:pt x="180" y="192"/>
                  </a:lnTo>
                  <a:lnTo>
                    <a:pt x="180" y="192"/>
                  </a:lnTo>
                  <a:lnTo>
                    <a:pt x="179" y="188"/>
                  </a:lnTo>
                  <a:lnTo>
                    <a:pt x="177" y="185"/>
                  </a:lnTo>
                  <a:lnTo>
                    <a:pt x="174" y="179"/>
                  </a:lnTo>
                  <a:lnTo>
                    <a:pt x="170" y="174"/>
                  </a:lnTo>
                  <a:lnTo>
                    <a:pt x="167" y="169"/>
                  </a:lnTo>
                  <a:lnTo>
                    <a:pt x="167" y="169"/>
                  </a:lnTo>
                  <a:lnTo>
                    <a:pt x="165" y="164"/>
                  </a:lnTo>
                  <a:lnTo>
                    <a:pt x="163" y="160"/>
                  </a:lnTo>
                  <a:lnTo>
                    <a:pt x="160" y="156"/>
                  </a:lnTo>
                  <a:lnTo>
                    <a:pt x="155" y="152"/>
                  </a:lnTo>
                  <a:lnTo>
                    <a:pt x="155" y="152"/>
                  </a:lnTo>
                  <a:lnTo>
                    <a:pt x="148" y="148"/>
                  </a:lnTo>
                  <a:lnTo>
                    <a:pt x="145" y="142"/>
                  </a:lnTo>
                  <a:lnTo>
                    <a:pt x="142" y="136"/>
                  </a:lnTo>
                  <a:lnTo>
                    <a:pt x="141" y="131"/>
                  </a:lnTo>
                  <a:lnTo>
                    <a:pt x="141" y="131"/>
                  </a:lnTo>
                  <a:lnTo>
                    <a:pt x="141" y="127"/>
                  </a:lnTo>
                  <a:lnTo>
                    <a:pt x="142" y="123"/>
                  </a:lnTo>
                  <a:lnTo>
                    <a:pt x="146" y="115"/>
                  </a:lnTo>
                  <a:lnTo>
                    <a:pt x="146" y="115"/>
                  </a:lnTo>
                  <a:lnTo>
                    <a:pt x="146" y="115"/>
                  </a:lnTo>
                  <a:lnTo>
                    <a:pt x="146" y="115"/>
                  </a:lnTo>
                  <a:lnTo>
                    <a:pt x="158" y="114"/>
                  </a:lnTo>
                  <a:lnTo>
                    <a:pt x="162" y="114"/>
                  </a:lnTo>
                  <a:lnTo>
                    <a:pt x="166" y="116"/>
                  </a:lnTo>
                  <a:lnTo>
                    <a:pt x="166" y="116"/>
                  </a:lnTo>
                  <a:lnTo>
                    <a:pt x="169" y="119"/>
                  </a:lnTo>
                  <a:lnTo>
                    <a:pt x="172" y="122"/>
                  </a:lnTo>
                  <a:lnTo>
                    <a:pt x="176" y="124"/>
                  </a:lnTo>
                  <a:lnTo>
                    <a:pt x="182" y="125"/>
                  </a:lnTo>
                  <a:lnTo>
                    <a:pt x="182" y="125"/>
                  </a:lnTo>
                  <a:lnTo>
                    <a:pt x="184" y="124"/>
                  </a:lnTo>
                  <a:lnTo>
                    <a:pt x="186" y="123"/>
                  </a:lnTo>
                  <a:lnTo>
                    <a:pt x="189" y="119"/>
                  </a:lnTo>
                  <a:lnTo>
                    <a:pt x="191" y="115"/>
                  </a:lnTo>
                  <a:lnTo>
                    <a:pt x="193" y="113"/>
                  </a:lnTo>
                  <a:lnTo>
                    <a:pt x="195" y="112"/>
                  </a:lnTo>
                  <a:lnTo>
                    <a:pt x="195" y="112"/>
                  </a:lnTo>
                  <a:lnTo>
                    <a:pt x="199" y="110"/>
                  </a:lnTo>
                  <a:lnTo>
                    <a:pt x="202" y="109"/>
                  </a:lnTo>
                  <a:lnTo>
                    <a:pt x="206" y="108"/>
                  </a:lnTo>
                  <a:lnTo>
                    <a:pt x="210" y="110"/>
                  </a:lnTo>
                  <a:lnTo>
                    <a:pt x="210" y="110"/>
                  </a:lnTo>
                  <a:lnTo>
                    <a:pt x="213" y="112"/>
                  </a:lnTo>
                  <a:lnTo>
                    <a:pt x="216" y="113"/>
                  </a:lnTo>
                  <a:lnTo>
                    <a:pt x="219" y="114"/>
                  </a:lnTo>
                  <a:lnTo>
                    <a:pt x="226" y="114"/>
                  </a:lnTo>
                  <a:lnTo>
                    <a:pt x="226" y="114"/>
                  </a:lnTo>
                  <a:lnTo>
                    <a:pt x="233" y="113"/>
                  </a:lnTo>
                  <a:lnTo>
                    <a:pt x="241" y="112"/>
                  </a:lnTo>
                  <a:lnTo>
                    <a:pt x="249" y="112"/>
                  </a:lnTo>
                  <a:lnTo>
                    <a:pt x="253" y="113"/>
                  </a:lnTo>
                  <a:lnTo>
                    <a:pt x="258" y="115"/>
                  </a:lnTo>
                  <a:lnTo>
                    <a:pt x="258" y="115"/>
                  </a:lnTo>
                  <a:lnTo>
                    <a:pt x="266" y="119"/>
                  </a:lnTo>
                  <a:lnTo>
                    <a:pt x="273" y="121"/>
                  </a:lnTo>
                  <a:lnTo>
                    <a:pt x="279" y="122"/>
                  </a:lnTo>
                  <a:lnTo>
                    <a:pt x="289" y="121"/>
                  </a:lnTo>
                  <a:lnTo>
                    <a:pt x="289" y="121"/>
                  </a:lnTo>
                  <a:lnTo>
                    <a:pt x="300" y="119"/>
                  </a:lnTo>
                  <a:lnTo>
                    <a:pt x="311" y="119"/>
                  </a:lnTo>
                  <a:lnTo>
                    <a:pt x="319" y="119"/>
                  </a:lnTo>
                  <a:lnTo>
                    <a:pt x="326" y="121"/>
                  </a:lnTo>
                  <a:lnTo>
                    <a:pt x="326" y="121"/>
                  </a:lnTo>
                  <a:lnTo>
                    <a:pt x="331" y="123"/>
                  </a:lnTo>
                  <a:lnTo>
                    <a:pt x="338" y="126"/>
                  </a:lnTo>
                  <a:lnTo>
                    <a:pt x="345" y="127"/>
                  </a:lnTo>
                  <a:lnTo>
                    <a:pt x="352" y="128"/>
                  </a:lnTo>
                  <a:lnTo>
                    <a:pt x="352" y="128"/>
                  </a:lnTo>
                  <a:lnTo>
                    <a:pt x="357" y="128"/>
                  </a:lnTo>
                  <a:lnTo>
                    <a:pt x="361" y="129"/>
                  </a:lnTo>
                  <a:lnTo>
                    <a:pt x="361" y="129"/>
                  </a:lnTo>
                  <a:lnTo>
                    <a:pt x="362" y="125"/>
                  </a:lnTo>
                  <a:lnTo>
                    <a:pt x="364" y="121"/>
                  </a:lnTo>
                  <a:lnTo>
                    <a:pt x="365" y="117"/>
                  </a:lnTo>
                  <a:lnTo>
                    <a:pt x="365" y="115"/>
                  </a:lnTo>
                  <a:lnTo>
                    <a:pt x="365" y="115"/>
                  </a:lnTo>
                  <a:lnTo>
                    <a:pt x="365" y="115"/>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89" name="Freeform 65">
              <a:extLst>
                <a:ext uri="{FF2B5EF4-FFF2-40B4-BE49-F238E27FC236}">
                  <a16:creationId xmlns:a16="http://schemas.microsoft.com/office/drawing/2014/main" id="{69B011D6-441B-4894-95E9-BAB58B0B81A5}"/>
                </a:ext>
              </a:extLst>
            </p:cNvPr>
            <p:cNvSpPr>
              <a:spLocks/>
            </p:cNvSpPr>
            <p:nvPr/>
          </p:nvSpPr>
          <p:spPr bwMode="auto">
            <a:xfrm>
              <a:off x="5689580" y="3186908"/>
              <a:ext cx="82610" cy="57934"/>
            </a:xfrm>
            <a:custGeom>
              <a:avLst/>
              <a:gdLst>
                <a:gd name="T0" fmla="*/ 4 w 192"/>
                <a:gd name="T1" fmla="*/ 101 h 126"/>
                <a:gd name="T2" fmla="*/ 13 w 192"/>
                <a:gd name="T3" fmla="*/ 102 h 126"/>
                <a:gd name="T4" fmla="*/ 17 w 192"/>
                <a:gd name="T5" fmla="*/ 109 h 126"/>
                <a:gd name="T6" fmla="*/ 13 w 192"/>
                <a:gd name="T7" fmla="*/ 115 h 126"/>
                <a:gd name="T8" fmla="*/ 10 w 192"/>
                <a:gd name="T9" fmla="*/ 119 h 126"/>
                <a:gd name="T10" fmla="*/ 30 w 192"/>
                <a:gd name="T11" fmla="*/ 122 h 126"/>
                <a:gd name="T12" fmla="*/ 44 w 192"/>
                <a:gd name="T13" fmla="*/ 124 h 126"/>
                <a:gd name="T14" fmla="*/ 62 w 192"/>
                <a:gd name="T15" fmla="*/ 121 h 126"/>
                <a:gd name="T16" fmla="*/ 69 w 192"/>
                <a:gd name="T17" fmla="*/ 115 h 126"/>
                <a:gd name="T18" fmla="*/ 81 w 192"/>
                <a:gd name="T19" fmla="*/ 112 h 126"/>
                <a:gd name="T20" fmla="*/ 91 w 192"/>
                <a:gd name="T21" fmla="*/ 117 h 126"/>
                <a:gd name="T22" fmla="*/ 102 w 192"/>
                <a:gd name="T23" fmla="*/ 125 h 126"/>
                <a:gd name="T24" fmla="*/ 113 w 192"/>
                <a:gd name="T25" fmla="*/ 124 h 126"/>
                <a:gd name="T26" fmla="*/ 118 w 192"/>
                <a:gd name="T27" fmla="*/ 117 h 126"/>
                <a:gd name="T28" fmla="*/ 123 w 192"/>
                <a:gd name="T29" fmla="*/ 105 h 126"/>
                <a:gd name="T30" fmla="*/ 140 w 192"/>
                <a:gd name="T31" fmla="*/ 98 h 126"/>
                <a:gd name="T32" fmla="*/ 148 w 192"/>
                <a:gd name="T33" fmla="*/ 90 h 126"/>
                <a:gd name="T34" fmla="*/ 150 w 192"/>
                <a:gd name="T35" fmla="*/ 82 h 126"/>
                <a:gd name="T36" fmla="*/ 143 w 192"/>
                <a:gd name="T37" fmla="*/ 76 h 126"/>
                <a:gd name="T38" fmla="*/ 145 w 192"/>
                <a:gd name="T39" fmla="*/ 68 h 126"/>
                <a:gd name="T40" fmla="*/ 151 w 192"/>
                <a:gd name="T41" fmla="*/ 63 h 126"/>
                <a:gd name="T42" fmla="*/ 162 w 192"/>
                <a:gd name="T43" fmla="*/ 61 h 126"/>
                <a:gd name="T44" fmla="*/ 176 w 192"/>
                <a:gd name="T45" fmla="*/ 57 h 126"/>
                <a:gd name="T46" fmla="*/ 184 w 192"/>
                <a:gd name="T47" fmla="*/ 44 h 126"/>
                <a:gd name="T48" fmla="*/ 192 w 192"/>
                <a:gd name="T49" fmla="*/ 35 h 126"/>
                <a:gd name="T50" fmla="*/ 191 w 192"/>
                <a:gd name="T51" fmla="*/ 16 h 126"/>
                <a:gd name="T52" fmla="*/ 189 w 192"/>
                <a:gd name="T53" fmla="*/ 0 h 126"/>
                <a:gd name="T54" fmla="*/ 187 w 192"/>
                <a:gd name="T55" fmla="*/ 1 h 126"/>
                <a:gd name="T56" fmla="*/ 175 w 192"/>
                <a:gd name="T57" fmla="*/ 20 h 126"/>
                <a:gd name="T58" fmla="*/ 169 w 192"/>
                <a:gd name="T59" fmla="*/ 25 h 126"/>
                <a:gd name="T60" fmla="*/ 150 w 192"/>
                <a:gd name="T61" fmla="*/ 25 h 126"/>
                <a:gd name="T62" fmla="*/ 142 w 192"/>
                <a:gd name="T63" fmla="*/ 27 h 126"/>
                <a:gd name="T64" fmla="*/ 126 w 192"/>
                <a:gd name="T65" fmla="*/ 30 h 126"/>
                <a:gd name="T66" fmla="*/ 110 w 192"/>
                <a:gd name="T67" fmla="*/ 28 h 126"/>
                <a:gd name="T68" fmla="*/ 97 w 192"/>
                <a:gd name="T69" fmla="*/ 33 h 126"/>
                <a:gd name="T70" fmla="*/ 89 w 192"/>
                <a:gd name="T71" fmla="*/ 42 h 126"/>
                <a:gd name="T72" fmla="*/ 73 w 192"/>
                <a:gd name="T73" fmla="*/ 47 h 126"/>
                <a:gd name="T74" fmla="*/ 59 w 192"/>
                <a:gd name="T75" fmla="*/ 43 h 126"/>
                <a:gd name="T76" fmla="*/ 41 w 192"/>
                <a:gd name="T77" fmla="*/ 44 h 126"/>
                <a:gd name="T78" fmla="*/ 17 w 192"/>
                <a:gd name="T79" fmla="*/ 42 h 126"/>
                <a:gd name="T80" fmla="*/ 10 w 192"/>
                <a:gd name="T81" fmla="*/ 38 h 126"/>
                <a:gd name="T82" fmla="*/ 9 w 192"/>
                <a:gd name="T83" fmla="*/ 56 h 126"/>
                <a:gd name="T84" fmla="*/ 4 w 192"/>
                <a:gd name="T85" fmla="*/ 76 h 126"/>
                <a:gd name="T86" fmla="*/ 0 w 192"/>
                <a:gd name="T87" fmla="*/ 10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6">
                  <a:moveTo>
                    <a:pt x="0" y="101"/>
                  </a:moveTo>
                  <a:lnTo>
                    <a:pt x="0" y="101"/>
                  </a:lnTo>
                  <a:lnTo>
                    <a:pt x="4" y="101"/>
                  </a:lnTo>
                  <a:lnTo>
                    <a:pt x="4" y="101"/>
                  </a:lnTo>
                  <a:lnTo>
                    <a:pt x="9" y="101"/>
                  </a:lnTo>
                  <a:lnTo>
                    <a:pt x="13" y="102"/>
                  </a:lnTo>
                  <a:lnTo>
                    <a:pt x="15" y="104"/>
                  </a:lnTo>
                  <a:lnTo>
                    <a:pt x="17" y="106"/>
                  </a:lnTo>
                  <a:lnTo>
                    <a:pt x="17" y="109"/>
                  </a:lnTo>
                  <a:lnTo>
                    <a:pt x="16" y="111"/>
                  </a:lnTo>
                  <a:lnTo>
                    <a:pt x="15" y="113"/>
                  </a:lnTo>
                  <a:lnTo>
                    <a:pt x="13" y="115"/>
                  </a:lnTo>
                  <a:lnTo>
                    <a:pt x="13" y="115"/>
                  </a:lnTo>
                  <a:lnTo>
                    <a:pt x="11" y="117"/>
                  </a:lnTo>
                  <a:lnTo>
                    <a:pt x="10" y="119"/>
                  </a:lnTo>
                  <a:lnTo>
                    <a:pt x="10" y="124"/>
                  </a:lnTo>
                  <a:lnTo>
                    <a:pt x="10" y="124"/>
                  </a:lnTo>
                  <a:lnTo>
                    <a:pt x="30" y="122"/>
                  </a:lnTo>
                  <a:lnTo>
                    <a:pt x="38" y="122"/>
                  </a:lnTo>
                  <a:lnTo>
                    <a:pt x="44" y="124"/>
                  </a:lnTo>
                  <a:lnTo>
                    <a:pt x="44" y="124"/>
                  </a:lnTo>
                  <a:lnTo>
                    <a:pt x="50" y="124"/>
                  </a:lnTo>
                  <a:lnTo>
                    <a:pt x="56" y="124"/>
                  </a:lnTo>
                  <a:lnTo>
                    <a:pt x="62" y="121"/>
                  </a:lnTo>
                  <a:lnTo>
                    <a:pt x="67" y="118"/>
                  </a:lnTo>
                  <a:lnTo>
                    <a:pt x="67" y="118"/>
                  </a:lnTo>
                  <a:lnTo>
                    <a:pt x="69" y="115"/>
                  </a:lnTo>
                  <a:lnTo>
                    <a:pt x="72" y="113"/>
                  </a:lnTo>
                  <a:lnTo>
                    <a:pt x="76" y="112"/>
                  </a:lnTo>
                  <a:lnTo>
                    <a:pt x="81" y="112"/>
                  </a:lnTo>
                  <a:lnTo>
                    <a:pt x="81" y="112"/>
                  </a:lnTo>
                  <a:lnTo>
                    <a:pt x="86" y="114"/>
                  </a:lnTo>
                  <a:lnTo>
                    <a:pt x="91" y="117"/>
                  </a:lnTo>
                  <a:lnTo>
                    <a:pt x="96" y="121"/>
                  </a:lnTo>
                  <a:lnTo>
                    <a:pt x="102" y="125"/>
                  </a:lnTo>
                  <a:lnTo>
                    <a:pt x="102" y="125"/>
                  </a:lnTo>
                  <a:lnTo>
                    <a:pt x="105" y="126"/>
                  </a:lnTo>
                  <a:lnTo>
                    <a:pt x="109" y="125"/>
                  </a:lnTo>
                  <a:lnTo>
                    <a:pt x="113" y="124"/>
                  </a:lnTo>
                  <a:lnTo>
                    <a:pt x="117" y="123"/>
                  </a:lnTo>
                  <a:lnTo>
                    <a:pt x="117" y="123"/>
                  </a:lnTo>
                  <a:lnTo>
                    <a:pt x="118" y="117"/>
                  </a:lnTo>
                  <a:lnTo>
                    <a:pt x="119" y="112"/>
                  </a:lnTo>
                  <a:lnTo>
                    <a:pt x="122" y="107"/>
                  </a:lnTo>
                  <a:lnTo>
                    <a:pt x="123" y="105"/>
                  </a:lnTo>
                  <a:lnTo>
                    <a:pt x="126" y="104"/>
                  </a:lnTo>
                  <a:lnTo>
                    <a:pt x="126" y="104"/>
                  </a:lnTo>
                  <a:lnTo>
                    <a:pt x="140" y="98"/>
                  </a:lnTo>
                  <a:lnTo>
                    <a:pt x="145" y="94"/>
                  </a:lnTo>
                  <a:lnTo>
                    <a:pt x="147" y="92"/>
                  </a:lnTo>
                  <a:lnTo>
                    <a:pt x="148" y="90"/>
                  </a:lnTo>
                  <a:lnTo>
                    <a:pt x="148" y="90"/>
                  </a:lnTo>
                  <a:lnTo>
                    <a:pt x="151" y="84"/>
                  </a:lnTo>
                  <a:lnTo>
                    <a:pt x="150" y="82"/>
                  </a:lnTo>
                  <a:lnTo>
                    <a:pt x="147" y="80"/>
                  </a:lnTo>
                  <a:lnTo>
                    <a:pt x="147" y="80"/>
                  </a:lnTo>
                  <a:lnTo>
                    <a:pt x="143" y="76"/>
                  </a:lnTo>
                  <a:lnTo>
                    <a:pt x="141" y="74"/>
                  </a:lnTo>
                  <a:lnTo>
                    <a:pt x="142" y="71"/>
                  </a:lnTo>
                  <a:lnTo>
                    <a:pt x="145" y="68"/>
                  </a:lnTo>
                  <a:lnTo>
                    <a:pt x="145" y="68"/>
                  </a:lnTo>
                  <a:lnTo>
                    <a:pt x="148" y="65"/>
                  </a:lnTo>
                  <a:lnTo>
                    <a:pt x="151" y="63"/>
                  </a:lnTo>
                  <a:lnTo>
                    <a:pt x="155" y="61"/>
                  </a:lnTo>
                  <a:lnTo>
                    <a:pt x="162" y="61"/>
                  </a:lnTo>
                  <a:lnTo>
                    <a:pt x="162" y="61"/>
                  </a:lnTo>
                  <a:lnTo>
                    <a:pt x="169" y="60"/>
                  </a:lnTo>
                  <a:lnTo>
                    <a:pt x="173" y="59"/>
                  </a:lnTo>
                  <a:lnTo>
                    <a:pt x="176" y="57"/>
                  </a:lnTo>
                  <a:lnTo>
                    <a:pt x="179" y="53"/>
                  </a:lnTo>
                  <a:lnTo>
                    <a:pt x="179" y="53"/>
                  </a:lnTo>
                  <a:lnTo>
                    <a:pt x="184" y="44"/>
                  </a:lnTo>
                  <a:lnTo>
                    <a:pt x="188" y="39"/>
                  </a:lnTo>
                  <a:lnTo>
                    <a:pt x="192" y="35"/>
                  </a:lnTo>
                  <a:lnTo>
                    <a:pt x="192" y="35"/>
                  </a:lnTo>
                  <a:lnTo>
                    <a:pt x="191" y="31"/>
                  </a:lnTo>
                  <a:lnTo>
                    <a:pt x="190" y="26"/>
                  </a:lnTo>
                  <a:lnTo>
                    <a:pt x="191" y="16"/>
                  </a:lnTo>
                  <a:lnTo>
                    <a:pt x="191" y="16"/>
                  </a:lnTo>
                  <a:lnTo>
                    <a:pt x="190" y="7"/>
                  </a:lnTo>
                  <a:lnTo>
                    <a:pt x="189" y="0"/>
                  </a:lnTo>
                  <a:lnTo>
                    <a:pt x="189" y="0"/>
                  </a:lnTo>
                  <a:lnTo>
                    <a:pt x="187" y="1"/>
                  </a:lnTo>
                  <a:lnTo>
                    <a:pt x="187" y="1"/>
                  </a:lnTo>
                  <a:lnTo>
                    <a:pt x="183" y="3"/>
                  </a:lnTo>
                  <a:lnTo>
                    <a:pt x="180" y="7"/>
                  </a:lnTo>
                  <a:lnTo>
                    <a:pt x="175" y="20"/>
                  </a:lnTo>
                  <a:lnTo>
                    <a:pt x="175" y="20"/>
                  </a:lnTo>
                  <a:lnTo>
                    <a:pt x="172" y="23"/>
                  </a:lnTo>
                  <a:lnTo>
                    <a:pt x="169" y="25"/>
                  </a:lnTo>
                  <a:lnTo>
                    <a:pt x="165" y="26"/>
                  </a:lnTo>
                  <a:lnTo>
                    <a:pt x="160" y="26"/>
                  </a:lnTo>
                  <a:lnTo>
                    <a:pt x="150" y="25"/>
                  </a:lnTo>
                  <a:lnTo>
                    <a:pt x="146" y="26"/>
                  </a:lnTo>
                  <a:lnTo>
                    <a:pt x="142" y="27"/>
                  </a:lnTo>
                  <a:lnTo>
                    <a:pt x="142" y="27"/>
                  </a:lnTo>
                  <a:lnTo>
                    <a:pt x="138" y="29"/>
                  </a:lnTo>
                  <a:lnTo>
                    <a:pt x="134" y="29"/>
                  </a:lnTo>
                  <a:lnTo>
                    <a:pt x="126" y="30"/>
                  </a:lnTo>
                  <a:lnTo>
                    <a:pt x="118" y="29"/>
                  </a:lnTo>
                  <a:lnTo>
                    <a:pt x="110" y="28"/>
                  </a:lnTo>
                  <a:lnTo>
                    <a:pt x="110" y="28"/>
                  </a:lnTo>
                  <a:lnTo>
                    <a:pt x="107" y="29"/>
                  </a:lnTo>
                  <a:lnTo>
                    <a:pt x="103" y="30"/>
                  </a:lnTo>
                  <a:lnTo>
                    <a:pt x="97" y="33"/>
                  </a:lnTo>
                  <a:lnTo>
                    <a:pt x="93" y="38"/>
                  </a:lnTo>
                  <a:lnTo>
                    <a:pt x="89" y="42"/>
                  </a:lnTo>
                  <a:lnTo>
                    <a:pt x="89" y="42"/>
                  </a:lnTo>
                  <a:lnTo>
                    <a:pt x="85" y="46"/>
                  </a:lnTo>
                  <a:lnTo>
                    <a:pt x="80" y="48"/>
                  </a:lnTo>
                  <a:lnTo>
                    <a:pt x="73" y="47"/>
                  </a:lnTo>
                  <a:lnTo>
                    <a:pt x="66" y="45"/>
                  </a:lnTo>
                  <a:lnTo>
                    <a:pt x="66" y="45"/>
                  </a:lnTo>
                  <a:lnTo>
                    <a:pt x="59" y="43"/>
                  </a:lnTo>
                  <a:lnTo>
                    <a:pt x="53" y="43"/>
                  </a:lnTo>
                  <a:lnTo>
                    <a:pt x="41" y="44"/>
                  </a:lnTo>
                  <a:lnTo>
                    <a:pt x="41" y="44"/>
                  </a:lnTo>
                  <a:lnTo>
                    <a:pt x="28" y="44"/>
                  </a:lnTo>
                  <a:lnTo>
                    <a:pt x="21" y="43"/>
                  </a:lnTo>
                  <a:lnTo>
                    <a:pt x="17" y="42"/>
                  </a:lnTo>
                  <a:lnTo>
                    <a:pt x="13" y="40"/>
                  </a:lnTo>
                  <a:lnTo>
                    <a:pt x="13" y="40"/>
                  </a:lnTo>
                  <a:lnTo>
                    <a:pt x="10" y="38"/>
                  </a:lnTo>
                  <a:lnTo>
                    <a:pt x="10" y="38"/>
                  </a:lnTo>
                  <a:lnTo>
                    <a:pt x="9" y="56"/>
                  </a:lnTo>
                  <a:lnTo>
                    <a:pt x="9" y="56"/>
                  </a:lnTo>
                  <a:lnTo>
                    <a:pt x="9" y="61"/>
                  </a:lnTo>
                  <a:lnTo>
                    <a:pt x="8" y="65"/>
                  </a:lnTo>
                  <a:lnTo>
                    <a:pt x="4" y="76"/>
                  </a:lnTo>
                  <a:lnTo>
                    <a:pt x="1" y="88"/>
                  </a:lnTo>
                  <a:lnTo>
                    <a:pt x="0" y="94"/>
                  </a:lnTo>
                  <a:lnTo>
                    <a:pt x="0" y="101"/>
                  </a:lnTo>
                  <a:lnTo>
                    <a:pt x="0" y="101"/>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0" name="Freeform 66">
              <a:extLst>
                <a:ext uri="{FF2B5EF4-FFF2-40B4-BE49-F238E27FC236}">
                  <a16:creationId xmlns:a16="http://schemas.microsoft.com/office/drawing/2014/main" id="{4E104CBB-D7A8-4E51-BC58-25FE6CE68D31}"/>
                </a:ext>
              </a:extLst>
            </p:cNvPr>
            <p:cNvSpPr>
              <a:spLocks/>
            </p:cNvSpPr>
            <p:nvPr/>
          </p:nvSpPr>
          <p:spPr bwMode="auto">
            <a:xfrm>
              <a:off x="6216219" y="3594308"/>
              <a:ext cx="67122" cy="39245"/>
            </a:xfrm>
            <a:custGeom>
              <a:avLst/>
              <a:gdLst>
                <a:gd name="T0" fmla="*/ 37 w 158"/>
                <a:gd name="T1" fmla="*/ 36 h 87"/>
                <a:gd name="T2" fmla="*/ 22 w 158"/>
                <a:gd name="T3" fmla="*/ 37 h 87"/>
                <a:gd name="T4" fmla="*/ 17 w 158"/>
                <a:gd name="T5" fmla="*/ 39 h 87"/>
                <a:gd name="T6" fmla="*/ 16 w 158"/>
                <a:gd name="T7" fmla="*/ 40 h 87"/>
                <a:gd name="T8" fmla="*/ 10 w 158"/>
                <a:gd name="T9" fmla="*/ 42 h 87"/>
                <a:gd name="T10" fmla="*/ 4 w 158"/>
                <a:gd name="T11" fmla="*/ 44 h 87"/>
                <a:gd name="T12" fmla="*/ 2 w 158"/>
                <a:gd name="T13" fmla="*/ 46 h 87"/>
                <a:gd name="T14" fmla="*/ 0 w 158"/>
                <a:gd name="T15" fmla="*/ 55 h 87"/>
                <a:gd name="T16" fmla="*/ 3 w 158"/>
                <a:gd name="T17" fmla="*/ 64 h 87"/>
                <a:gd name="T18" fmla="*/ 7 w 158"/>
                <a:gd name="T19" fmla="*/ 69 h 87"/>
                <a:gd name="T20" fmla="*/ 19 w 158"/>
                <a:gd name="T21" fmla="*/ 78 h 87"/>
                <a:gd name="T22" fmla="*/ 24 w 158"/>
                <a:gd name="T23" fmla="*/ 79 h 87"/>
                <a:gd name="T24" fmla="*/ 31 w 158"/>
                <a:gd name="T25" fmla="*/ 78 h 87"/>
                <a:gd name="T26" fmla="*/ 39 w 158"/>
                <a:gd name="T27" fmla="*/ 82 h 87"/>
                <a:gd name="T28" fmla="*/ 43 w 158"/>
                <a:gd name="T29" fmla="*/ 85 h 87"/>
                <a:gd name="T30" fmla="*/ 49 w 158"/>
                <a:gd name="T31" fmla="*/ 87 h 87"/>
                <a:gd name="T32" fmla="*/ 51 w 158"/>
                <a:gd name="T33" fmla="*/ 85 h 87"/>
                <a:gd name="T34" fmla="*/ 52 w 158"/>
                <a:gd name="T35" fmla="*/ 83 h 87"/>
                <a:gd name="T36" fmla="*/ 54 w 158"/>
                <a:gd name="T37" fmla="*/ 79 h 87"/>
                <a:gd name="T38" fmla="*/ 58 w 158"/>
                <a:gd name="T39" fmla="*/ 78 h 87"/>
                <a:gd name="T40" fmla="*/ 71 w 158"/>
                <a:gd name="T41" fmla="*/ 78 h 87"/>
                <a:gd name="T42" fmla="*/ 74 w 158"/>
                <a:gd name="T43" fmla="*/ 77 h 87"/>
                <a:gd name="T44" fmla="*/ 80 w 158"/>
                <a:gd name="T45" fmla="*/ 69 h 87"/>
                <a:gd name="T46" fmla="*/ 85 w 158"/>
                <a:gd name="T47" fmla="*/ 62 h 87"/>
                <a:gd name="T48" fmla="*/ 93 w 158"/>
                <a:gd name="T49" fmla="*/ 60 h 87"/>
                <a:gd name="T50" fmla="*/ 102 w 158"/>
                <a:gd name="T51" fmla="*/ 60 h 87"/>
                <a:gd name="T52" fmla="*/ 112 w 158"/>
                <a:gd name="T53" fmla="*/ 61 h 87"/>
                <a:gd name="T54" fmla="*/ 113 w 158"/>
                <a:gd name="T55" fmla="*/ 58 h 87"/>
                <a:gd name="T56" fmla="*/ 113 w 158"/>
                <a:gd name="T57" fmla="*/ 53 h 87"/>
                <a:gd name="T58" fmla="*/ 111 w 158"/>
                <a:gd name="T59" fmla="*/ 44 h 87"/>
                <a:gd name="T60" fmla="*/ 111 w 158"/>
                <a:gd name="T61" fmla="*/ 40 h 87"/>
                <a:gd name="T62" fmla="*/ 115 w 158"/>
                <a:gd name="T63" fmla="*/ 33 h 87"/>
                <a:gd name="T64" fmla="*/ 121 w 158"/>
                <a:gd name="T65" fmla="*/ 28 h 87"/>
                <a:gd name="T66" fmla="*/ 126 w 158"/>
                <a:gd name="T67" fmla="*/ 27 h 87"/>
                <a:gd name="T68" fmla="*/ 133 w 158"/>
                <a:gd name="T69" fmla="*/ 21 h 87"/>
                <a:gd name="T70" fmla="*/ 138 w 158"/>
                <a:gd name="T71" fmla="*/ 20 h 87"/>
                <a:gd name="T72" fmla="*/ 144 w 158"/>
                <a:gd name="T73" fmla="*/ 17 h 87"/>
                <a:gd name="T74" fmla="*/ 150 w 158"/>
                <a:gd name="T75" fmla="*/ 13 h 87"/>
                <a:gd name="T76" fmla="*/ 157 w 158"/>
                <a:gd name="T77" fmla="*/ 8 h 87"/>
                <a:gd name="T78" fmla="*/ 158 w 158"/>
                <a:gd name="T79" fmla="*/ 6 h 87"/>
                <a:gd name="T80" fmla="*/ 155 w 158"/>
                <a:gd name="T81" fmla="*/ 4 h 87"/>
                <a:gd name="T82" fmla="*/ 150 w 158"/>
                <a:gd name="T83" fmla="*/ 2 h 87"/>
                <a:gd name="T84" fmla="*/ 141 w 158"/>
                <a:gd name="T85" fmla="*/ 2 h 87"/>
                <a:gd name="T86" fmla="*/ 137 w 158"/>
                <a:gd name="T87" fmla="*/ 4 h 87"/>
                <a:gd name="T88" fmla="*/ 121 w 158"/>
                <a:gd name="T89" fmla="*/ 12 h 87"/>
                <a:gd name="T90" fmla="*/ 119 w 158"/>
                <a:gd name="T91" fmla="*/ 12 h 87"/>
                <a:gd name="T92" fmla="*/ 117 w 158"/>
                <a:gd name="T93" fmla="*/ 16 h 87"/>
                <a:gd name="T94" fmla="*/ 111 w 158"/>
                <a:gd name="T95" fmla="*/ 19 h 87"/>
                <a:gd name="T96" fmla="*/ 108 w 158"/>
                <a:gd name="T97" fmla="*/ 19 h 87"/>
                <a:gd name="T98" fmla="*/ 99 w 158"/>
                <a:gd name="T99" fmla="*/ 21 h 87"/>
                <a:gd name="T100" fmla="*/ 80 w 158"/>
                <a:gd name="T101" fmla="*/ 27 h 87"/>
                <a:gd name="T102" fmla="*/ 71 w 158"/>
                <a:gd name="T103" fmla="*/ 27 h 87"/>
                <a:gd name="T104" fmla="*/ 61 w 158"/>
                <a:gd name="T105" fmla="*/ 26 h 87"/>
                <a:gd name="T106" fmla="*/ 47 w 158"/>
                <a:gd name="T107" fmla="*/ 26 h 87"/>
                <a:gd name="T108" fmla="*/ 44 w 158"/>
                <a:gd name="T109" fmla="*/ 29 h 87"/>
                <a:gd name="T110" fmla="*/ 42 w 158"/>
                <a:gd name="T111" fmla="*/ 34 h 87"/>
                <a:gd name="T112" fmla="*/ 37 w 158"/>
                <a:gd name="T113"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87">
                  <a:moveTo>
                    <a:pt x="37" y="36"/>
                  </a:moveTo>
                  <a:lnTo>
                    <a:pt x="37" y="36"/>
                  </a:lnTo>
                  <a:lnTo>
                    <a:pt x="28" y="36"/>
                  </a:lnTo>
                  <a:lnTo>
                    <a:pt x="22" y="37"/>
                  </a:lnTo>
                  <a:lnTo>
                    <a:pt x="19" y="38"/>
                  </a:lnTo>
                  <a:lnTo>
                    <a:pt x="17" y="39"/>
                  </a:lnTo>
                  <a:lnTo>
                    <a:pt x="17" y="39"/>
                  </a:lnTo>
                  <a:lnTo>
                    <a:pt x="16" y="40"/>
                  </a:lnTo>
                  <a:lnTo>
                    <a:pt x="14" y="41"/>
                  </a:lnTo>
                  <a:lnTo>
                    <a:pt x="10" y="42"/>
                  </a:lnTo>
                  <a:lnTo>
                    <a:pt x="5" y="43"/>
                  </a:lnTo>
                  <a:lnTo>
                    <a:pt x="4" y="44"/>
                  </a:lnTo>
                  <a:lnTo>
                    <a:pt x="2" y="46"/>
                  </a:lnTo>
                  <a:lnTo>
                    <a:pt x="2" y="46"/>
                  </a:lnTo>
                  <a:lnTo>
                    <a:pt x="0" y="51"/>
                  </a:lnTo>
                  <a:lnTo>
                    <a:pt x="0" y="55"/>
                  </a:lnTo>
                  <a:lnTo>
                    <a:pt x="0" y="60"/>
                  </a:lnTo>
                  <a:lnTo>
                    <a:pt x="3" y="64"/>
                  </a:lnTo>
                  <a:lnTo>
                    <a:pt x="3" y="64"/>
                  </a:lnTo>
                  <a:lnTo>
                    <a:pt x="7" y="69"/>
                  </a:lnTo>
                  <a:lnTo>
                    <a:pt x="13" y="74"/>
                  </a:lnTo>
                  <a:lnTo>
                    <a:pt x="19" y="78"/>
                  </a:lnTo>
                  <a:lnTo>
                    <a:pt x="22" y="79"/>
                  </a:lnTo>
                  <a:lnTo>
                    <a:pt x="24" y="79"/>
                  </a:lnTo>
                  <a:lnTo>
                    <a:pt x="24" y="79"/>
                  </a:lnTo>
                  <a:lnTo>
                    <a:pt x="31" y="78"/>
                  </a:lnTo>
                  <a:lnTo>
                    <a:pt x="35" y="79"/>
                  </a:lnTo>
                  <a:lnTo>
                    <a:pt x="39" y="82"/>
                  </a:lnTo>
                  <a:lnTo>
                    <a:pt x="39" y="82"/>
                  </a:lnTo>
                  <a:lnTo>
                    <a:pt x="43" y="85"/>
                  </a:lnTo>
                  <a:lnTo>
                    <a:pt x="47" y="87"/>
                  </a:lnTo>
                  <a:lnTo>
                    <a:pt x="49" y="87"/>
                  </a:lnTo>
                  <a:lnTo>
                    <a:pt x="50" y="87"/>
                  </a:lnTo>
                  <a:lnTo>
                    <a:pt x="51" y="85"/>
                  </a:lnTo>
                  <a:lnTo>
                    <a:pt x="52" y="83"/>
                  </a:lnTo>
                  <a:lnTo>
                    <a:pt x="52" y="83"/>
                  </a:lnTo>
                  <a:lnTo>
                    <a:pt x="52" y="81"/>
                  </a:lnTo>
                  <a:lnTo>
                    <a:pt x="54" y="79"/>
                  </a:lnTo>
                  <a:lnTo>
                    <a:pt x="55" y="78"/>
                  </a:lnTo>
                  <a:lnTo>
                    <a:pt x="58" y="78"/>
                  </a:lnTo>
                  <a:lnTo>
                    <a:pt x="64" y="78"/>
                  </a:lnTo>
                  <a:lnTo>
                    <a:pt x="71" y="78"/>
                  </a:lnTo>
                  <a:lnTo>
                    <a:pt x="71" y="78"/>
                  </a:lnTo>
                  <a:lnTo>
                    <a:pt x="74" y="77"/>
                  </a:lnTo>
                  <a:lnTo>
                    <a:pt x="76" y="75"/>
                  </a:lnTo>
                  <a:lnTo>
                    <a:pt x="80" y="69"/>
                  </a:lnTo>
                  <a:lnTo>
                    <a:pt x="82" y="65"/>
                  </a:lnTo>
                  <a:lnTo>
                    <a:pt x="85" y="62"/>
                  </a:lnTo>
                  <a:lnTo>
                    <a:pt x="88" y="60"/>
                  </a:lnTo>
                  <a:lnTo>
                    <a:pt x="93" y="60"/>
                  </a:lnTo>
                  <a:lnTo>
                    <a:pt x="93" y="60"/>
                  </a:lnTo>
                  <a:lnTo>
                    <a:pt x="102" y="60"/>
                  </a:lnTo>
                  <a:lnTo>
                    <a:pt x="108" y="61"/>
                  </a:lnTo>
                  <a:lnTo>
                    <a:pt x="112" y="61"/>
                  </a:lnTo>
                  <a:lnTo>
                    <a:pt x="113" y="60"/>
                  </a:lnTo>
                  <a:lnTo>
                    <a:pt x="113" y="58"/>
                  </a:lnTo>
                  <a:lnTo>
                    <a:pt x="113" y="58"/>
                  </a:lnTo>
                  <a:lnTo>
                    <a:pt x="113" y="53"/>
                  </a:lnTo>
                  <a:lnTo>
                    <a:pt x="112" y="48"/>
                  </a:lnTo>
                  <a:lnTo>
                    <a:pt x="111" y="44"/>
                  </a:lnTo>
                  <a:lnTo>
                    <a:pt x="111" y="42"/>
                  </a:lnTo>
                  <a:lnTo>
                    <a:pt x="111" y="40"/>
                  </a:lnTo>
                  <a:lnTo>
                    <a:pt x="111" y="40"/>
                  </a:lnTo>
                  <a:lnTo>
                    <a:pt x="115" y="33"/>
                  </a:lnTo>
                  <a:lnTo>
                    <a:pt x="117" y="30"/>
                  </a:lnTo>
                  <a:lnTo>
                    <a:pt x="121" y="28"/>
                  </a:lnTo>
                  <a:lnTo>
                    <a:pt x="121" y="28"/>
                  </a:lnTo>
                  <a:lnTo>
                    <a:pt x="126" y="27"/>
                  </a:lnTo>
                  <a:lnTo>
                    <a:pt x="129" y="24"/>
                  </a:lnTo>
                  <a:lnTo>
                    <a:pt x="133" y="21"/>
                  </a:lnTo>
                  <a:lnTo>
                    <a:pt x="138" y="20"/>
                  </a:lnTo>
                  <a:lnTo>
                    <a:pt x="138" y="20"/>
                  </a:lnTo>
                  <a:lnTo>
                    <a:pt x="141" y="19"/>
                  </a:lnTo>
                  <a:lnTo>
                    <a:pt x="144" y="17"/>
                  </a:lnTo>
                  <a:lnTo>
                    <a:pt x="150" y="13"/>
                  </a:lnTo>
                  <a:lnTo>
                    <a:pt x="150" y="13"/>
                  </a:lnTo>
                  <a:lnTo>
                    <a:pt x="154" y="10"/>
                  </a:lnTo>
                  <a:lnTo>
                    <a:pt x="157" y="8"/>
                  </a:lnTo>
                  <a:lnTo>
                    <a:pt x="158" y="7"/>
                  </a:lnTo>
                  <a:lnTo>
                    <a:pt x="158" y="6"/>
                  </a:lnTo>
                  <a:lnTo>
                    <a:pt x="157" y="5"/>
                  </a:lnTo>
                  <a:lnTo>
                    <a:pt x="155" y="4"/>
                  </a:lnTo>
                  <a:lnTo>
                    <a:pt x="155" y="4"/>
                  </a:lnTo>
                  <a:lnTo>
                    <a:pt x="150" y="2"/>
                  </a:lnTo>
                  <a:lnTo>
                    <a:pt x="146" y="0"/>
                  </a:lnTo>
                  <a:lnTo>
                    <a:pt x="141" y="2"/>
                  </a:lnTo>
                  <a:lnTo>
                    <a:pt x="137" y="4"/>
                  </a:lnTo>
                  <a:lnTo>
                    <a:pt x="137" y="4"/>
                  </a:lnTo>
                  <a:lnTo>
                    <a:pt x="129" y="9"/>
                  </a:lnTo>
                  <a:lnTo>
                    <a:pt x="121" y="12"/>
                  </a:lnTo>
                  <a:lnTo>
                    <a:pt x="121" y="12"/>
                  </a:lnTo>
                  <a:lnTo>
                    <a:pt x="119" y="12"/>
                  </a:lnTo>
                  <a:lnTo>
                    <a:pt x="118" y="13"/>
                  </a:lnTo>
                  <a:lnTo>
                    <a:pt x="117" y="16"/>
                  </a:lnTo>
                  <a:lnTo>
                    <a:pt x="114" y="18"/>
                  </a:lnTo>
                  <a:lnTo>
                    <a:pt x="111" y="19"/>
                  </a:lnTo>
                  <a:lnTo>
                    <a:pt x="108" y="19"/>
                  </a:lnTo>
                  <a:lnTo>
                    <a:pt x="108" y="19"/>
                  </a:lnTo>
                  <a:lnTo>
                    <a:pt x="103" y="20"/>
                  </a:lnTo>
                  <a:lnTo>
                    <a:pt x="99" y="21"/>
                  </a:lnTo>
                  <a:lnTo>
                    <a:pt x="89" y="24"/>
                  </a:lnTo>
                  <a:lnTo>
                    <a:pt x="80" y="27"/>
                  </a:lnTo>
                  <a:lnTo>
                    <a:pt x="75" y="28"/>
                  </a:lnTo>
                  <a:lnTo>
                    <a:pt x="71" y="27"/>
                  </a:lnTo>
                  <a:lnTo>
                    <a:pt x="71" y="27"/>
                  </a:lnTo>
                  <a:lnTo>
                    <a:pt x="61" y="26"/>
                  </a:lnTo>
                  <a:lnTo>
                    <a:pt x="53" y="25"/>
                  </a:lnTo>
                  <a:lnTo>
                    <a:pt x="47" y="26"/>
                  </a:lnTo>
                  <a:lnTo>
                    <a:pt x="45" y="27"/>
                  </a:lnTo>
                  <a:lnTo>
                    <a:pt x="44" y="29"/>
                  </a:lnTo>
                  <a:lnTo>
                    <a:pt x="44" y="29"/>
                  </a:lnTo>
                  <a:lnTo>
                    <a:pt x="42" y="34"/>
                  </a:lnTo>
                  <a:lnTo>
                    <a:pt x="41" y="36"/>
                  </a:lnTo>
                  <a:lnTo>
                    <a:pt x="37" y="36"/>
                  </a:lnTo>
                  <a:lnTo>
                    <a:pt x="37" y="3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1" name="Freeform 67">
              <a:extLst>
                <a:ext uri="{FF2B5EF4-FFF2-40B4-BE49-F238E27FC236}">
                  <a16:creationId xmlns:a16="http://schemas.microsoft.com/office/drawing/2014/main" id="{50E6BE22-6022-440B-A4C4-B82D3D0AFC4D}"/>
                </a:ext>
              </a:extLst>
            </p:cNvPr>
            <p:cNvSpPr>
              <a:spLocks/>
            </p:cNvSpPr>
            <p:nvPr/>
          </p:nvSpPr>
          <p:spPr bwMode="auto">
            <a:xfrm>
              <a:off x="6035511" y="3370052"/>
              <a:ext cx="526638" cy="220519"/>
            </a:xfrm>
            <a:custGeom>
              <a:avLst/>
              <a:gdLst>
                <a:gd name="T0" fmla="*/ 1159 w 1220"/>
                <a:gd name="T1" fmla="*/ 107 h 470"/>
                <a:gd name="T2" fmla="*/ 1120 w 1220"/>
                <a:gd name="T3" fmla="*/ 66 h 470"/>
                <a:gd name="T4" fmla="*/ 1074 w 1220"/>
                <a:gd name="T5" fmla="*/ 49 h 470"/>
                <a:gd name="T6" fmla="*/ 977 w 1220"/>
                <a:gd name="T7" fmla="*/ 65 h 470"/>
                <a:gd name="T8" fmla="*/ 880 w 1220"/>
                <a:gd name="T9" fmla="*/ 73 h 470"/>
                <a:gd name="T10" fmla="*/ 832 w 1220"/>
                <a:gd name="T11" fmla="*/ 83 h 470"/>
                <a:gd name="T12" fmla="*/ 774 w 1220"/>
                <a:gd name="T13" fmla="*/ 70 h 470"/>
                <a:gd name="T14" fmla="*/ 721 w 1220"/>
                <a:gd name="T15" fmla="*/ 63 h 470"/>
                <a:gd name="T16" fmla="*/ 671 w 1220"/>
                <a:gd name="T17" fmla="*/ 50 h 470"/>
                <a:gd name="T18" fmla="*/ 612 w 1220"/>
                <a:gd name="T19" fmla="*/ 23 h 470"/>
                <a:gd name="T20" fmla="*/ 504 w 1220"/>
                <a:gd name="T21" fmla="*/ 2 h 470"/>
                <a:gd name="T22" fmla="*/ 420 w 1220"/>
                <a:gd name="T23" fmla="*/ 26 h 470"/>
                <a:gd name="T24" fmla="*/ 314 w 1220"/>
                <a:gd name="T25" fmla="*/ 68 h 470"/>
                <a:gd name="T26" fmla="*/ 257 w 1220"/>
                <a:gd name="T27" fmla="*/ 63 h 470"/>
                <a:gd name="T28" fmla="*/ 211 w 1220"/>
                <a:gd name="T29" fmla="*/ 99 h 470"/>
                <a:gd name="T30" fmla="*/ 164 w 1220"/>
                <a:gd name="T31" fmla="*/ 135 h 470"/>
                <a:gd name="T32" fmla="*/ 80 w 1220"/>
                <a:gd name="T33" fmla="*/ 127 h 470"/>
                <a:gd name="T34" fmla="*/ 20 w 1220"/>
                <a:gd name="T35" fmla="*/ 168 h 470"/>
                <a:gd name="T36" fmla="*/ 5 w 1220"/>
                <a:gd name="T37" fmla="*/ 222 h 470"/>
                <a:gd name="T38" fmla="*/ 50 w 1220"/>
                <a:gd name="T39" fmla="*/ 230 h 470"/>
                <a:gd name="T40" fmla="*/ 52 w 1220"/>
                <a:gd name="T41" fmla="*/ 193 h 470"/>
                <a:gd name="T42" fmla="*/ 59 w 1220"/>
                <a:gd name="T43" fmla="*/ 224 h 470"/>
                <a:gd name="T44" fmla="*/ 55 w 1220"/>
                <a:gd name="T45" fmla="*/ 250 h 470"/>
                <a:gd name="T46" fmla="*/ 63 w 1220"/>
                <a:gd name="T47" fmla="*/ 277 h 470"/>
                <a:gd name="T48" fmla="*/ 35 w 1220"/>
                <a:gd name="T49" fmla="*/ 254 h 470"/>
                <a:gd name="T50" fmla="*/ 20 w 1220"/>
                <a:gd name="T51" fmla="*/ 273 h 470"/>
                <a:gd name="T52" fmla="*/ 6 w 1220"/>
                <a:gd name="T53" fmla="*/ 279 h 470"/>
                <a:gd name="T54" fmla="*/ 35 w 1220"/>
                <a:gd name="T55" fmla="*/ 293 h 470"/>
                <a:gd name="T56" fmla="*/ 89 w 1220"/>
                <a:gd name="T57" fmla="*/ 315 h 470"/>
                <a:gd name="T58" fmla="*/ 61 w 1220"/>
                <a:gd name="T59" fmla="*/ 322 h 470"/>
                <a:gd name="T60" fmla="*/ 80 w 1220"/>
                <a:gd name="T61" fmla="*/ 339 h 470"/>
                <a:gd name="T62" fmla="*/ 108 w 1220"/>
                <a:gd name="T63" fmla="*/ 365 h 470"/>
                <a:gd name="T64" fmla="*/ 85 w 1220"/>
                <a:gd name="T65" fmla="*/ 394 h 470"/>
                <a:gd name="T66" fmla="*/ 149 w 1220"/>
                <a:gd name="T67" fmla="*/ 394 h 470"/>
                <a:gd name="T68" fmla="*/ 92 w 1220"/>
                <a:gd name="T69" fmla="*/ 414 h 470"/>
                <a:gd name="T70" fmla="*/ 137 w 1220"/>
                <a:gd name="T71" fmla="*/ 403 h 470"/>
                <a:gd name="T72" fmla="*/ 161 w 1220"/>
                <a:gd name="T73" fmla="*/ 404 h 470"/>
                <a:gd name="T74" fmla="*/ 210 w 1220"/>
                <a:gd name="T75" fmla="*/ 430 h 470"/>
                <a:gd name="T76" fmla="*/ 278 w 1220"/>
                <a:gd name="T77" fmla="*/ 444 h 470"/>
                <a:gd name="T78" fmla="*/ 320 w 1220"/>
                <a:gd name="T79" fmla="*/ 396 h 470"/>
                <a:gd name="T80" fmla="*/ 402 w 1220"/>
                <a:gd name="T81" fmla="*/ 420 h 470"/>
                <a:gd name="T82" fmla="*/ 520 w 1220"/>
                <a:gd name="T83" fmla="*/ 436 h 470"/>
                <a:gd name="T84" fmla="*/ 584 w 1220"/>
                <a:gd name="T85" fmla="*/ 406 h 470"/>
                <a:gd name="T86" fmla="*/ 649 w 1220"/>
                <a:gd name="T87" fmla="*/ 396 h 470"/>
                <a:gd name="T88" fmla="*/ 649 w 1220"/>
                <a:gd name="T89" fmla="*/ 426 h 470"/>
                <a:gd name="T90" fmla="*/ 663 w 1220"/>
                <a:gd name="T91" fmla="*/ 470 h 470"/>
                <a:gd name="T92" fmla="*/ 690 w 1220"/>
                <a:gd name="T93" fmla="*/ 442 h 470"/>
                <a:gd name="T94" fmla="*/ 694 w 1220"/>
                <a:gd name="T95" fmla="*/ 407 h 470"/>
                <a:gd name="T96" fmla="*/ 737 w 1220"/>
                <a:gd name="T97" fmla="*/ 417 h 470"/>
                <a:gd name="T98" fmla="*/ 785 w 1220"/>
                <a:gd name="T99" fmla="*/ 399 h 470"/>
                <a:gd name="T100" fmla="*/ 859 w 1220"/>
                <a:gd name="T101" fmla="*/ 412 h 470"/>
                <a:gd name="T102" fmla="*/ 968 w 1220"/>
                <a:gd name="T103" fmla="*/ 374 h 470"/>
                <a:gd name="T104" fmla="*/ 1036 w 1220"/>
                <a:gd name="T105" fmla="*/ 372 h 470"/>
                <a:gd name="T106" fmla="*/ 1085 w 1220"/>
                <a:gd name="T107" fmla="*/ 371 h 470"/>
                <a:gd name="T108" fmla="*/ 1132 w 1220"/>
                <a:gd name="T109" fmla="*/ 362 h 470"/>
                <a:gd name="T110" fmla="*/ 1178 w 1220"/>
                <a:gd name="T111" fmla="*/ 368 h 470"/>
                <a:gd name="T112" fmla="*/ 1215 w 1220"/>
                <a:gd name="T113" fmla="*/ 375 h 470"/>
                <a:gd name="T114" fmla="*/ 1192 w 1220"/>
                <a:gd name="T115" fmla="*/ 329 h 470"/>
                <a:gd name="T116" fmla="*/ 1195 w 1220"/>
                <a:gd name="T117" fmla="*/ 282 h 470"/>
                <a:gd name="T118" fmla="*/ 1175 w 1220"/>
                <a:gd name="T119" fmla="*/ 211 h 470"/>
                <a:gd name="T120" fmla="*/ 1208 w 1220"/>
                <a:gd name="T121" fmla="*/ 18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0" h="470">
                  <a:moveTo>
                    <a:pt x="1195" y="177"/>
                  </a:moveTo>
                  <a:lnTo>
                    <a:pt x="1195" y="177"/>
                  </a:lnTo>
                  <a:lnTo>
                    <a:pt x="1188" y="173"/>
                  </a:lnTo>
                  <a:lnTo>
                    <a:pt x="1181" y="168"/>
                  </a:lnTo>
                  <a:lnTo>
                    <a:pt x="1168" y="158"/>
                  </a:lnTo>
                  <a:lnTo>
                    <a:pt x="1168" y="158"/>
                  </a:lnTo>
                  <a:lnTo>
                    <a:pt x="1165" y="155"/>
                  </a:lnTo>
                  <a:lnTo>
                    <a:pt x="1163" y="150"/>
                  </a:lnTo>
                  <a:lnTo>
                    <a:pt x="1160" y="138"/>
                  </a:lnTo>
                  <a:lnTo>
                    <a:pt x="1159" y="123"/>
                  </a:lnTo>
                  <a:lnTo>
                    <a:pt x="1160" y="112"/>
                  </a:lnTo>
                  <a:lnTo>
                    <a:pt x="1160" y="112"/>
                  </a:lnTo>
                  <a:lnTo>
                    <a:pt x="1159" y="107"/>
                  </a:lnTo>
                  <a:lnTo>
                    <a:pt x="1158" y="104"/>
                  </a:lnTo>
                  <a:lnTo>
                    <a:pt x="1156" y="102"/>
                  </a:lnTo>
                  <a:lnTo>
                    <a:pt x="1154" y="99"/>
                  </a:lnTo>
                  <a:lnTo>
                    <a:pt x="1149" y="94"/>
                  </a:lnTo>
                  <a:lnTo>
                    <a:pt x="1146" y="91"/>
                  </a:lnTo>
                  <a:lnTo>
                    <a:pt x="1144" y="87"/>
                  </a:lnTo>
                  <a:lnTo>
                    <a:pt x="1144" y="87"/>
                  </a:lnTo>
                  <a:lnTo>
                    <a:pt x="1140" y="78"/>
                  </a:lnTo>
                  <a:lnTo>
                    <a:pt x="1135" y="73"/>
                  </a:lnTo>
                  <a:lnTo>
                    <a:pt x="1130" y="69"/>
                  </a:lnTo>
                  <a:lnTo>
                    <a:pt x="1124" y="67"/>
                  </a:lnTo>
                  <a:lnTo>
                    <a:pt x="1124" y="67"/>
                  </a:lnTo>
                  <a:lnTo>
                    <a:pt x="1120" y="66"/>
                  </a:lnTo>
                  <a:lnTo>
                    <a:pt x="1117" y="64"/>
                  </a:lnTo>
                  <a:lnTo>
                    <a:pt x="1113" y="60"/>
                  </a:lnTo>
                  <a:lnTo>
                    <a:pt x="1110" y="54"/>
                  </a:lnTo>
                  <a:lnTo>
                    <a:pt x="1107" y="47"/>
                  </a:lnTo>
                  <a:lnTo>
                    <a:pt x="1107" y="47"/>
                  </a:lnTo>
                  <a:lnTo>
                    <a:pt x="1105" y="44"/>
                  </a:lnTo>
                  <a:lnTo>
                    <a:pt x="1101" y="43"/>
                  </a:lnTo>
                  <a:lnTo>
                    <a:pt x="1097" y="42"/>
                  </a:lnTo>
                  <a:lnTo>
                    <a:pt x="1092" y="42"/>
                  </a:lnTo>
                  <a:lnTo>
                    <a:pt x="1082" y="44"/>
                  </a:lnTo>
                  <a:lnTo>
                    <a:pt x="1077" y="46"/>
                  </a:lnTo>
                  <a:lnTo>
                    <a:pt x="1074" y="49"/>
                  </a:lnTo>
                  <a:lnTo>
                    <a:pt x="1074" y="49"/>
                  </a:lnTo>
                  <a:lnTo>
                    <a:pt x="1071" y="50"/>
                  </a:lnTo>
                  <a:lnTo>
                    <a:pt x="1066" y="51"/>
                  </a:lnTo>
                  <a:lnTo>
                    <a:pt x="1053" y="52"/>
                  </a:lnTo>
                  <a:lnTo>
                    <a:pt x="1026" y="51"/>
                  </a:lnTo>
                  <a:lnTo>
                    <a:pt x="1026" y="51"/>
                  </a:lnTo>
                  <a:lnTo>
                    <a:pt x="1021" y="50"/>
                  </a:lnTo>
                  <a:lnTo>
                    <a:pt x="1017" y="47"/>
                  </a:lnTo>
                  <a:lnTo>
                    <a:pt x="1013" y="45"/>
                  </a:lnTo>
                  <a:lnTo>
                    <a:pt x="1010" y="42"/>
                  </a:lnTo>
                  <a:lnTo>
                    <a:pt x="1010" y="42"/>
                  </a:lnTo>
                  <a:lnTo>
                    <a:pt x="983" y="61"/>
                  </a:lnTo>
                  <a:lnTo>
                    <a:pt x="983" y="61"/>
                  </a:lnTo>
                  <a:lnTo>
                    <a:pt x="977" y="65"/>
                  </a:lnTo>
                  <a:lnTo>
                    <a:pt x="971" y="68"/>
                  </a:lnTo>
                  <a:lnTo>
                    <a:pt x="957" y="71"/>
                  </a:lnTo>
                  <a:lnTo>
                    <a:pt x="942" y="74"/>
                  </a:lnTo>
                  <a:lnTo>
                    <a:pt x="935" y="76"/>
                  </a:lnTo>
                  <a:lnTo>
                    <a:pt x="927" y="79"/>
                  </a:lnTo>
                  <a:lnTo>
                    <a:pt x="927" y="79"/>
                  </a:lnTo>
                  <a:lnTo>
                    <a:pt x="920" y="81"/>
                  </a:lnTo>
                  <a:lnTo>
                    <a:pt x="913" y="82"/>
                  </a:lnTo>
                  <a:lnTo>
                    <a:pt x="907" y="83"/>
                  </a:lnTo>
                  <a:lnTo>
                    <a:pt x="900" y="82"/>
                  </a:lnTo>
                  <a:lnTo>
                    <a:pt x="895" y="80"/>
                  </a:lnTo>
                  <a:lnTo>
                    <a:pt x="890" y="78"/>
                  </a:lnTo>
                  <a:lnTo>
                    <a:pt x="880" y="73"/>
                  </a:lnTo>
                  <a:lnTo>
                    <a:pt x="880" y="73"/>
                  </a:lnTo>
                  <a:lnTo>
                    <a:pt x="876" y="71"/>
                  </a:lnTo>
                  <a:lnTo>
                    <a:pt x="873" y="70"/>
                  </a:lnTo>
                  <a:lnTo>
                    <a:pt x="869" y="70"/>
                  </a:lnTo>
                  <a:lnTo>
                    <a:pt x="866" y="70"/>
                  </a:lnTo>
                  <a:lnTo>
                    <a:pt x="863" y="72"/>
                  </a:lnTo>
                  <a:lnTo>
                    <a:pt x="861" y="74"/>
                  </a:lnTo>
                  <a:lnTo>
                    <a:pt x="856" y="79"/>
                  </a:lnTo>
                  <a:lnTo>
                    <a:pt x="856" y="79"/>
                  </a:lnTo>
                  <a:lnTo>
                    <a:pt x="854" y="81"/>
                  </a:lnTo>
                  <a:lnTo>
                    <a:pt x="851" y="82"/>
                  </a:lnTo>
                  <a:lnTo>
                    <a:pt x="843" y="83"/>
                  </a:lnTo>
                  <a:lnTo>
                    <a:pt x="832" y="83"/>
                  </a:lnTo>
                  <a:lnTo>
                    <a:pt x="818" y="84"/>
                  </a:lnTo>
                  <a:lnTo>
                    <a:pt x="818" y="84"/>
                  </a:lnTo>
                  <a:lnTo>
                    <a:pt x="811" y="85"/>
                  </a:lnTo>
                  <a:lnTo>
                    <a:pt x="804" y="85"/>
                  </a:lnTo>
                  <a:lnTo>
                    <a:pt x="798" y="84"/>
                  </a:lnTo>
                  <a:lnTo>
                    <a:pt x="793" y="83"/>
                  </a:lnTo>
                  <a:lnTo>
                    <a:pt x="789" y="81"/>
                  </a:lnTo>
                  <a:lnTo>
                    <a:pt x="785" y="79"/>
                  </a:lnTo>
                  <a:lnTo>
                    <a:pt x="782" y="76"/>
                  </a:lnTo>
                  <a:lnTo>
                    <a:pt x="779" y="73"/>
                  </a:lnTo>
                  <a:lnTo>
                    <a:pt x="779" y="73"/>
                  </a:lnTo>
                  <a:lnTo>
                    <a:pt x="777" y="71"/>
                  </a:lnTo>
                  <a:lnTo>
                    <a:pt x="774" y="70"/>
                  </a:lnTo>
                  <a:lnTo>
                    <a:pt x="770" y="70"/>
                  </a:lnTo>
                  <a:lnTo>
                    <a:pt x="766" y="71"/>
                  </a:lnTo>
                  <a:lnTo>
                    <a:pt x="757" y="74"/>
                  </a:lnTo>
                  <a:lnTo>
                    <a:pt x="751" y="75"/>
                  </a:lnTo>
                  <a:lnTo>
                    <a:pt x="746" y="76"/>
                  </a:lnTo>
                  <a:lnTo>
                    <a:pt x="746" y="76"/>
                  </a:lnTo>
                  <a:lnTo>
                    <a:pt x="737" y="76"/>
                  </a:lnTo>
                  <a:lnTo>
                    <a:pt x="733" y="76"/>
                  </a:lnTo>
                  <a:lnTo>
                    <a:pt x="730" y="75"/>
                  </a:lnTo>
                  <a:lnTo>
                    <a:pt x="728" y="73"/>
                  </a:lnTo>
                  <a:lnTo>
                    <a:pt x="726" y="71"/>
                  </a:lnTo>
                  <a:lnTo>
                    <a:pt x="721" y="63"/>
                  </a:lnTo>
                  <a:lnTo>
                    <a:pt x="721" y="63"/>
                  </a:lnTo>
                  <a:lnTo>
                    <a:pt x="718" y="59"/>
                  </a:lnTo>
                  <a:lnTo>
                    <a:pt x="714" y="56"/>
                  </a:lnTo>
                  <a:lnTo>
                    <a:pt x="710" y="55"/>
                  </a:lnTo>
                  <a:lnTo>
                    <a:pt x="705" y="55"/>
                  </a:lnTo>
                  <a:lnTo>
                    <a:pt x="696" y="56"/>
                  </a:lnTo>
                  <a:lnTo>
                    <a:pt x="688" y="59"/>
                  </a:lnTo>
                  <a:lnTo>
                    <a:pt x="688" y="59"/>
                  </a:lnTo>
                  <a:lnTo>
                    <a:pt x="684" y="59"/>
                  </a:lnTo>
                  <a:lnTo>
                    <a:pt x="681" y="59"/>
                  </a:lnTo>
                  <a:lnTo>
                    <a:pt x="678" y="58"/>
                  </a:lnTo>
                  <a:lnTo>
                    <a:pt x="675" y="56"/>
                  </a:lnTo>
                  <a:lnTo>
                    <a:pt x="673" y="53"/>
                  </a:lnTo>
                  <a:lnTo>
                    <a:pt x="671" y="50"/>
                  </a:lnTo>
                  <a:lnTo>
                    <a:pt x="670" y="45"/>
                  </a:lnTo>
                  <a:lnTo>
                    <a:pt x="669" y="40"/>
                  </a:lnTo>
                  <a:lnTo>
                    <a:pt x="669" y="40"/>
                  </a:lnTo>
                  <a:lnTo>
                    <a:pt x="668" y="36"/>
                  </a:lnTo>
                  <a:lnTo>
                    <a:pt x="665" y="33"/>
                  </a:lnTo>
                  <a:lnTo>
                    <a:pt x="660" y="30"/>
                  </a:lnTo>
                  <a:lnTo>
                    <a:pt x="655" y="28"/>
                  </a:lnTo>
                  <a:lnTo>
                    <a:pt x="649" y="26"/>
                  </a:lnTo>
                  <a:lnTo>
                    <a:pt x="641" y="25"/>
                  </a:lnTo>
                  <a:lnTo>
                    <a:pt x="627" y="25"/>
                  </a:lnTo>
                  <a:lnTo>
                    <a:pt x="627" y="25"/>
                  </a:lnTo>
                  <a:lnTo>
                    <a:pt x="615" y="24"/>
                  </a:lnTo>
                  <a:lnTo>
                    <a:pt x="612" y="23"/>
                  </a:lnTo>
                  <a:lnTo>
                    <a:pt x="609" y="22"/>
                  </a:lnTo>
                  <a:lnTo>
                    <a:pt x="606" y="20"/>
                  </a:lnTo>
                  <a:lnTo>
                    <a:pt x="604" y="17"/>
                  </a:lnTo>
                  <a:lnTo>
                    <a:pt x="599" y="9"/>
                  </a:lnTo>
                  <a:lnTo>
                    <a:pt x="599" y="9"/>
                  </a:lnTo>
                  <a:lnTo>
                    <a:pt x="597" y="7"/>
                  </a:lnTo>
                  <a:lnTo>
                    <a:pt x="594" y="5"/>
                  </a:lnTo>
                  <a:lnTo>
                    <a:pt x="586" y="2"/>
                  </a:lnTo>
                  <a:lnTo>
                    <a:pt x="574" y="1"/>
                  </a:lnTo>
                  <a:lnTo>
                    <a:pt x="559" y="0"/>
                  </a:lnTo>
                  <a:lnTo>
                    <a:pt x="530" y="1"/>
                  </a:lnTo>
                  <a:lnTo>
                    <a:pt x="504" y="2"/>
                  </a:lnTo>
                  <a:lnTo>
                    <a:pt x="504" y="2"/>
                  </a:lnTo>
                  <a:lnTo>
                    <a:pt x="495" y="2"/>
                  </a:lnTo>
                  <a:lnTo>
                    <a:pt x="488" y="3"/>
                  </a:lnTo>
                  <a:lnTo>
                    <a:pt x="484" y="4"/>
                  </a:lnTo>
                  <a:lnTo>
                    <a:pt x="480" y="6"/>
                  </a:lnTo>
                  <a:lnTo>
                    <a:pt x="472" y="9"/>
                  </a:lnTo>
                  <a:lnTo>
                    <a:pt x="466" y="10"/>
                  </a:lnTo>
                  <a:lnTo>
                    <a:pt x="458" y="10"/>
                  </a:lnTo>
                  <a:lnTo>
                    <a:pt x="458" y="10"/>
                  </a:lnTo>
                  <a:lnTo>
                    <a:pt x="450" y="11"/>
                  </a:lnTo>
                  <a:lnTo>
                    <a:pt x="444" y="12"/>
                  </a:lnTo>
                  <a:lnTo>
                    <a:pt x="438" y="15"/>
                  </a:lnTo>
                  <a:lnTo>
                    <a:pt x="433" y="18"/>
                  </a:lnTo>
                  <a:lnTo>
                    <a:pt x="420" y="26"/>
                  </a:lnTo>
                  <a:lnTo>
                    <a:pt x="412" y="31"/>
                  </a:lnTo>
                  <a:lnTo>
                    <a:pt x="402" y="36"/>
                  </a:lnTo>
                  <a:lnTo>
                    <a:pt x="402" y="36"/>
                  </a:lnTo>
                  <a:lnTo>
                    <a:pt x="384" y="45"/>
                  </a:lnTo>
                  <a:lnTo>
                    <a:pt x="373" y="53"/>
                  </a:lnTo>
                  <a:lnTo>
                    <a:pt x="357" y="67"/>
                  </a:lnTo>
                  <a:lnTo>
                    <a:pt x="357" y="67"/>
                  </a:lnTo>
                  <a:lnTo>
                    <a:pt x="351" y="71"/>
                  </a:lnTo>
                  <a:lnTo>
                    <a:pt x="344" y="72"/>
                  </a:lnTo>
                  <a:lnTo>
                    <a:pt x="336" y="73"/>
                  </a:lnTo>
                  <a:lnTo>
                    <a:pt x="329" y="72"/>
                  </a:lnTo>
                  <a:lnTo>
                    <a:pt x="321" y="70"/>
                  </a:lnTo>
                  <a:lnTo>
                    <a:pt x="314" y="68"/>
                  </a:lnTo>
                  <a:lnTo>
                    <a:pt x="308" y="66"/>
                  </a:lnTo>
                  <a:lnTo>
                    <a:pt x="302" y="63"/>
                  </a:lnTo>
                  <a:lnTo>
                    <a:pt x="302" y="63"/>
                  </a:lnTo>
                  <a:lnTo>
                    <a:pt x="297" y="61"/>
                  </a:lnTo>
                  <a:lnTo>
                    <a:pt x="293" y="62"/>
                  </a:lnTo>
                  <a:lnTo>
                    <a:pt x="288" y="63"/>
                  </a:lnTo>
                  <a:lnTo>
                    <a:pt x="284" y="65"/>
                  </a:lnTo>
                  <a:lnTo>
                    <a:pt x="279" y="67"/>
                  </a:lnTo>
                  <a:lnTo>
                    <a:pt x="274" y="68"/>
                  </a:lnTo>
                  <a:lnTo>
                    <a:pt x="269" y="68"/>
                  </a:lnTo>
                  <a:lnTo>
                    <a:pt x="263" y="66"/>
                  </a:lnTo>
                  <a:lnTo>
                    <a:pt x="263" y="66"/>
                  </a:lnTo>
                  <a:lnTo>
                    <a:pt x="257" y="63"/>
                  </a:lnTo>
                  <a:lnTo>
                    <a:pt x="253" y="62"/>
                  </a:lnTo>
                  <a:lnTo>
                    <a:pt x="249" y="62"/>
                  </a:lnTo>
                  <a:lnTo>
                    <a:pt x="245" y="63"/>
                  </a:lnTo>
                  <a:lnTo>
                    <a:pt x="238" y="66"/>
                  </a:lnTo>
                  <a:lnTo>
                    <a:pt x="233" y="67"/>
                  </a:lnTo>
                  <a:lnTo>
                    <a:pt x="227" y="69"/>
                  </a:lnTo>
                  <a:lnTo>
                    <a:pt x="227" y="69"/>
                  </a:lnTo>
                  <a:lnTo>
                    <a:pt x="221" y="71"/>
                  </a:lnTo>
                  <a:lnTo>
                    <a:pt x="216" y="74"/>
                  </a:lnTo>
                  <a:lnTo>
                    <a:pt x="214" y="79"/>
                  </a:lnTo>
                  <a:lnTo>
                    <a:pt x="212" y="85"/>
                  </a:lnTo>
                  <a:lnTo>
                    <a:pt x="211" y="92"/>
                  </a:lnTo>
                  <a:lnTo>
                    <a:pt x="211" y="99"/>
                  </a:lnTo>
                  <a:lnTo>
                    <a:pt x="213" y="113"/>
                  </a:lnTo>
                  <a:lnTo>
                    <a:pt x="213" y="113"/>
                  </a:lnTo>
                  <a:lnTo>
                    <a:pt x="213" y="119"/>
                  </a:lnTo>
                  <a:lnTo>
                    <a:pt x="211" y="123"/>
                  </a:lnTo>
                  <a:lnTo>
                    <a:pt x="208" y="125"/>
                  </a:lnTo>
                  <a:lnTo>
                    <a:pt x="203" y="127"/>
                  </a:lnTo>
                  <a:lnTo>
                    <a:pt x="193" y="128"/>
                  </a:lnTo>
                  <a:lnTo>
                    <a:pt x="188" y="130"/>
                  </a:lnTo>
                  <a:lnTo>
                    <a:pt x="183" y="132"/>
                  </a:lnTo>
                  <a:lnTo>
                    <a:pt x="183" y="132"/>
                  </a:lnTo>
                  <a:lnTo>
                    <a:pt x="178" y="135"/>
                  </a:lnTo>
                  <a:lnTo>
                    <a:pt x="171" y="135"/>
                  </a:lnTo>
                  <a:lnTo>
                    <a:pt x="164" y="135"/>
                  </a:lnTo>
                  <a:lnTo>
                    <a:pt x="156" y="132"/>
                  </a:lnTo>
                  <a:lnTo>
                    <a:pt x="141" y="129"/>
                  </a:lnTo>
                  <a:lnTo>
                    <a:pt x="129" y="125"/>
                  </a:lnTo>
                  <a:lnTo>
                    <a:pt x="129" y="125"/>
                  </a:lnTo>
                  <a:lnTo>
                    <a:pt x="122" y="123"/>
                  </a:lnTo>
                  <a:lnTo>
                    <a:pt x="120" y="123"/>
                  </a:lnTo>
                  <a:lnTo>
                    <a:pt x="118" y="124"/>
                  </a:lnTo>
                  <a:lnTo>
                    <a:pt x="114" y="126"/>
                  </a:lnTo>
                  <a:lnTo>
                    <a:pt x="107" y="129"/>
                  </a:lnTo>
                  <a:lnTo>
                    <a:pt x="107" y="129"/>
                  </a:lnTo>
                  <a:lnTo>
                    <a:pt x="99" y="130"/>
                  </a:lnTo>
                  <a:lnTo>
                    <a:pt x="90" y="129"/>
                  </a:lnTo>
                  <a:lnTo>
                    <a:pt x="80" y="127"/>
                  </a:lnTo>
                  <a:lnTo>
                    <a:pt x="69" y="126"/>
                  </a:lnTo>
                  <a:lnTo>
                    <a:pt x="69" y="126"/>
                  </a:lnTo>
                  <a:lnTo>
                    <a:pt x="63" y="126"/>
                  </a:lnTo>
                  <a:lnTo>
                    <a:pt x="57" y="126"/>
                  </a:lnTo>
                  <a:lnTo>
                    <a:pt x="51" y="127"/>
                  </a:lnTo>
                  <a:lnTo>
                    <a:pt x="45" y="129"/>
                  </a:lnTo>
                  <a:lnTo>
                    <a:pt x="41" y="132"/>
                  </a:lnTo>
                  <a:lnTo>
                    <a:pt x="37" y="136"/>
                  </a:lnTo>
                  <a:lnTo>
                    <a:pt x="33" y="141"/>
                  </a:lnTo>
                  <a:lnTo>
                    <a:pt x="30" y="146"/>
                  </a:lnTo>
                  <a:lnTo>
                    <a:pt x="30" y="146"/>
                  </a:lnTo>
                  <a:lnTo>
                    <a:pt x="25" y="157"/>
                  </a:lnTo>
                  <a:lnTo>
                    <a:pt x="20" y="168"/>
                  </a:lnTo>
                  <a:lnTo>
                    <a:pt x="18" y="174"/>
                  </a:lnTo>
                  <a:lnTo>
                    <a:pt x="17" y="180"/>
                  </a:lnTo>
                  <a:lnTo>
                    <a:pt x="17" y="186"/>
                  </a:lnTo>
                  <a:lnTo>
                    <a:pt x="18" y="191"/>
                  </a:lnTo>
                  <a:lnTo>
                    <a:pt x="18" y="191"/>
                  </a:lnTo>
                  <a:lnTo>
                    <a:pt x="19" y="197"/>
                  </a:lnTo>
                  <a:lnTo>
                    <a:pt x="19" y="201"/>
                  </a:lnTo>
                  <a:lnTo>
                    <a:pt x="18" y="204"/>
                  </a:lnTo>
                  <a:lnTo>
                    <a:pt x="17" y="206"/>
                  </a:lnTo>
                  <a:lnTo>
                    <a:pt x="13" y="211"/>
                  </a:lnTo>
                  <a:lnTo>
                    <a:pt x="8" y="217"/>
                  </a:lnTo>
                  <a:lnTo>
                    <a:pt x="8" y="217"/>
                  </a:lnTo>
                  <a:lnTo>
                    <a:pt x="5" y="222"/>
                  </a:lnTo>
                  <a:lnTo>
                    <a:pt x="5" y="224"/>
                  </a:lnTo>
                  <a:lnTo>
                    <a:pt x="5" y="226"/>
                  </a:lnTo>
                  <a:lnTo>
                    <a:pt x="7" y="227"/>
                  </a:lnTo>
                  <a:lnTo>
                    <a:pt x="14" y="230"/>
                  </a:lnTo>
                  <a:lnTo>
                    <a:pt x="26" y="234"/>
                  </a:lnTo>
                  <a:lnTo>
                    <a:pt x="26" y="234"/>
                  </a:lnTo>
                  <a:lnTo>
                    <a:pt x="33" y="237"/>
                  </a:lnTo>
                  <a:lnTo>
                    <a:pt x="38" y="238"/>
                  </a:lnTo>
                  <a:lnTo>
                    <a:pt x="41" y="238"/>
                  </a:lnTo>
                  <a:lnTo>
                    <a:pt x="44" y="237"/>
                  </a:lnTo>
                  <a:lnTo>
                    <a:pt x="45" y="236"/>
                  </a:lnTo>
                  <a:lnTo>
                    <a:pt x="48" y="234"/>
                  </a:lnTo>
                  <a:lnTo>
                    <a:pt x="50" y="230"/>
                  </a:lnTo>
                  <a:lnTo>
                    <a:pt x="50" y="230"/>
                  </a:lnTo>
                  <a:lnTo>
                    <a:pt x="51" y="227"/>
                  </a:lnTo>
                  <a:lnTo>
                    <a:pt x="50" y="225"/>
                  </a:lnTo>
                  <a:lnTo>
                    <a:pt x="45" y="217"/>
                  </a:lnTo>
                  <a:lnTo>
                    <a:pt x="40" y="210"/>
                  </a:lnTo>
                  <a:lnTo>
                    <a:pt x="38" y="206"/>
                  </a:lnTo>
                  <a:lnTo>
                    <a:pt x="38" y="203"/>
                  </a:lnTo>
                  <a:lnTo>
                    <a:pt x="38" y="203"/>
                  </a:lnTo>
                  <a:lnTo>
                    <a:pt x="38" y="200"/>
                  </a:lnTo>
                  <a:lnTo>
                    <a:pt x="40" y="197"/>
                  </a:lnTo>
                  <a:lnTo>
                    <a:pt x="43" y="195"/>
                  </a:lnTo>
                  <a:lnTo>
                    <a:pt x="48" y="194"/>
                  </a:lnTo>
                  <a:lnTo>
                    <a:pt x="52" y="193"/>
                  </a:lnTo>
                  <a:lnTo>
                    <a:pt x="56" y="193"/>
                  </a:lnTo>
                  <a:lnTo>
                    <a:pt x="60" y="193"/>
                  </a:lnTo>
                  <a:lnTo>
                    <a:pt x="63" y="194"/>
                  </a:lnTo>
                  <a:lnTo>
                    <a:pt x="63" y="194"/>
                  </a:lnTo>
                  <a:lnTo>
                    <a:pt x="65" y="196"/>
                  </a:lnTo>
                  <a:lnTo>
                    <a:pt x="66" y="198"/>
                  </a:lnTo>
                  <a:lnTo>
                    <a:pt x="66" y="200"/>
                  </a:lnTo>
                  <a:lnTo>
                    <a:pt x="65" y="203"/>
                  </a:lnTo>
                  <a:lnTo>
                    <a:pt x="61" y="209"/>
                  </a:lnTo>
                  <a:lnTo>
                    <a:pt x="60" y="212"/>
                  </a:lnTo>
                  <a:lnTo>
                    <a:pt x="59" y="216"/>
                  </a:lnTo>
                  <a:lnTo>
                    <a:pt x="59" y="216"/>
                  </a:lnTo>
                  <a:lnTo>
                    <a:pt x="59" y="224"/>
                  </a:lnTo>
                  <a:lnTo>
                    <a:pt x="61" y="229"/>
                  </a:lnTo>
                  <a:lnTo>
                    <a:pt x="64" y="233"/>
                  </a:lnTo>
                  <a:lnTo>
                    <a:pt x="69" y="237"/>
                  </a:lnTo>
                  <a:lnTo>
                    <a:pt x="69" y="237"/>
                  </a:lnTo>
                  <a:lnTo>
                    <a:pt x="71" y="238"/>
                  </a:lnTo>
                  <a:lnTo>
                    <a:pt x="71" y="240"/>
                  </a:lnTo>
                  <a:lnTo>
                    <a:pt x="71" y="241"/>
                  </a:lnTo>
                  <a:lnTo>
                    <a:pt x="70" y="242"/>
                  </a:lnTo>
                  <a:lnTo>
                    <a:pt x="65" y="245"/>
                  </a:lnTo>
                  <a:lnTo>
                    <a:pt x="59" y="247"/>
                  </a:lnTo>
                  <a:lnTo>
                    <a:pt x="59" y="247"/>
                  </a:lnTo>
                  <a:lnTo>
                    <a:pt x="56" y="248"/>
                  </a:lnTo>
                  <a:lnTo>
                    <a:pt x="55" y="250"/>
                  </a:lnTo>
                  <a:lnTo>
                    <a:pt x="55" y="251"/>
                  </a:lnTo>
                  <a:lnTo>
                    <a:pt x="57" y="253"/>
                  </a:lnTo>
                  <a:lnTo>
                    <a:pt x="61" y="256"/>
                  </a:lnTo>
                  <a:lnTo>
                    <a:pt x="67" y="260"/>
                  </a:lnTo>
                  <a:lnTo>
                    <a:pt x="67" y="260"/>
                  </a:lnTo>
                  <a:lnTo>
                    <a:pt x="70" y="262"/>
                  </a:lnTo>
                  <a:lnTo>
                    <a:pt x="71" y="264"/>
                  </a:lnTo>
                  <a:lnTo>
                    <a:pt x="72" y="267"/>
                  </a:lnTo>
                  <a:lnTo>
                    <a:pt x="71" y="270"/>
                  </a:lnTo>
                  <a:lnTo>
                    <a:pt x="70" y="273"/>
                  </a:lnTo>
                  <a:lnTo>
                    <a:pt x="68" y="275"/>
                  </a:lnTo>
                  <a:lnTo>
                    <a:pt x="66" y="277"/>
                  </a:lnTo>
                  <a:lnTo>
                    <a:pt x="63" y="277"/>
                  </a:lnTo>
                  <a:lnTo>
                    <a:pt x="63" y="277"/>
                  </a:lnTo>
                  <a:lnTo>
                    <a:pt x="58" y="277"/>
                  </a:lnTo>
                  <a:lnTo>
                    <a:pt x="55" y="275"/>
                  </a:lnTo>
                  <a:lnTo>
                    <a:pt x="52" y="272"/>
                  </a:lnTo>
                  <a:lnTo>
                    <a:pt x="52" y="268"/>
                  </a:lnTo>
                  <a:lnTo>
                    <a:pt x="52" y="268"/>
                  </a:lnTo>
                  <a:lnTo>
                    <a:pt x="51" y="264"/>
                  </a:lnTo>
                  <a:lnTo>
                    <a:pt x="49" y="260"/>
                  </a:lnTo>
                  <a:lnTo>
                    <a:pt x="44" y="257"/>
                  </a:lnTo>
                  <a:lnTo>
                    <a:pt x="39" y="254"/>
                  </a:lnTo>
                  <a:lnTo>
                    <a:pt x="39" y="254"/>
                  </a:lnTo>
                  <a:lnTo>
                    <a:pt x="37" y="254"/>
                  </a:lnTo>
                  <a:lnTo>
                    <a:pt x="35" y="254"/>
                  </a:lnTo>
                  <a:lnTo>
                    <a:pt x="34" y="256"/>
                  </a:lnTo>
                  <a:lnTo>
                    <a:pt x="34" y="259"/>
                  </a:lnTo>
                  <a:lnTo>
                    <a:pt x="34" y="265"/>
                  </a:lnTo>
                  <a:lnTo>
                    <a:pt x="36" y="273"/>
                  </a:lnTo>
                  <a:lnTo>
                    <a:pt x="36" y="273"/>
                  </a:lnTo>
                  <a:lnTo>
                    <a:pt x="37" y="276"/>
                  </a:lnTo>
                  <a:lnTo>
                    <a:pt x="35" y="278"/>
                  </a:lnTo>
                  <a:lnTo>
                    <a:pt x="33" y="279"/>
                  </a:lnTo>
                  <a:lnTo>
                    <a:pt x="31" y="280"/>
                  </a:lnTo>
                  <a:lnTo>
                    <a:pt x="27" y="279"/>
                  </a:lnTo>
                  <a:lnTo>
                    <a:pt x="25" y="278"/>
                  </a:lnTo>
                  <a:lnTo>
                    <a:pt x="22" y="276"/>
                  </a:lnTo>
                  <a:lnTo>
                    <a:pt x="20" y="273"/>
                  </a:lnTo>
                  <a:lnTo>
                    <a:pt x="20" y="273"/>
                  </a:lnTo>
                  <a:lnTo>
                    <a:pt x="18" y="267"/>
                  </a:lnTo>
                  <a:lnTo>
                    <a:pt x="14" y="264"/>
                  </a:lnTo>
                  <a:lnTo>
                    <a:pt x="12" y="263"/>
                  </a:lnTo>
                  <a:lnTo>
                    <a:pt x="9" y="262"/>
                  </a:lnTo>
                  <a:lnTo>
                    <a:pt x="6" y="263"/>
                  </a:lnTo>
                  <a:lnTo>
                    <a:pt x="3" y="264"/>
                  </a:lnTo>
                  <a:lnTo>
                    <a:pt x="3" y="264"/>
                  </a:lnTo>
                  <a:lnTo>
                    <a:pt x="1" y="266"/>
                  </a:lnTo>
                  <a:lnTo>
                    <a:pt x="0" y="268"/>
                  </a:lnTo>
                  <a:lnTo>
                    <a:pt x="1" y="270"/>
                  </a:lnTo>
                  <a:lnTo>
                    <a:pt x="2" y="273"/>
                  </a:lnTo>
                  <a:lnTo>
                    <a:pt x="6" y="279"/>
                  </a:lnTo>
                  <a:lnTo>
                    <a:pt x="8" y="282"/>
                  </a:lnTo>
                  <a:lnTo>
                    <a:pt x="9" y="286"/>
                  </a:lnTo>
                  <a:lnTo>
                    <a:pt x="9" y="286"/>
                  </a:lnTo>
                  <a:lnTo>
                    <a:pt x="10" y="289"/>
                  </a:lnTo>
                  <a:lnTo>
                    <a:pt x="12" y="292"/>
                  </a:lnTo>
                  <a:lnTo>
                    <a:pt x="14" y="293"/>
                  </a:lnTo>
                  <a:lnTo>
                    <a:pt x="16" y="295"/>
                  </a:lnTo>
                  <a:lnTo>
                    <a:pt x="19" y="295"/>
                  </a:lnTo>
                  <a:lnTo>
                    <a:pt x="23" y="295"/>
                  </a:lnTo>
                  <a:lnTo>
                    <a:pt x="29" y="293"/>
                  </a:lnTo>
                  <a:lnTo>
                    <a:pt x="29" y="293"/>
                  </a:lnTo>
                  <a:lnTo>
                    <a:pt x="32" y="292"/>
                  </a:lnTo>
                  <a:lnTo>
                    <a:pt x="35" y="293"/>
                  </a:lnTo>
                  <a:lnTo>
                    <a:pt x="39" y="294"/>
                  </a:lnTo>
                  <a:lnTo>
                    <a:pt x="41" y="296"/>
                  </a:lnTo>
                  <a:lnTo>
                    <a:pt x="48" y="299"/>
                  </a:lnTo>
                  <a:lnTo>
                    <a:pt x="50" y="300"/>
                  </a:lnTo>
                  <a:lnTo>
                    <a:pt x="52" y="300"/>
                  </a:lnTo>
                  <a:lnTo>
                    <a:pt x="52" y="300"/>
                  </a:lnTo>
                  <a:lnTo>
                    <a:pt x="55" y="299"/>
                  </a:lnTo>
                  <a:lnTo>
                    <a:pt x="58" y="299"/>
                  </a:lnTo>
                  <a:lnTo>
                    <a:pt x="72" y="303"/>
                  </a:lnTo>
                  <a:lnTo>
                    <a:pt x="72" y="303"/>
                  </a:lnTo>
                  <a:lnTo>
                    <a:pt x="81" y="307"/>
                  </a:lnTo>
                  <a:lnTo>
                    <a:pt x="86" y="311"/>
                  </a:lnTo>
                  <a:lnTo>
                    <a:pt x="89" y="315"/>
                  </a:lnTo>
                  <a:lnTo>
                    <a:pt x="90" y="318"/>
                  </a:lnTo>
                  <a:lnTo>
                    <a:pt x="90" y="318"/>
                  </a:lnTo>
                  <a:lnTo>
                    <a:pt x="90" y="320"/>
                  </a:lnTo>
                  <a:lnTo>
                    <a:pt x="88" y="321"/>
                  </a:lnTo>
                  <a:lnTo>
                    <a:pt x="83" y="324"/>
                  </a:lnTo>
                  <a:lnTo>
                    <a:pt x="76" y="324"/>
                  </a:lnTo>
                  <a:lnTo>
                    <a:pt x="73" y="324"/>
                  </a:lnTo>
                  <a:lnTo>
                    <a:pt x="70" y="322"/>
                  </a:lnTo>
                  <a:lnTo>
                    <a:pt x="70" y="322"/>
                  </a:lnTo>
                  <a:lnTo>
                    <a:pt x="68" y="321"/>
                  </a:lnTo>
                  <a:lnTo>
                    <a:pt x="65" y="321"/>
                  </a:lnTo>
                  <a:lnTo>
                    <a:pt x="63" y="321"/>
                  </a:lnTo>
                  <a:lnTo>
                    <a:pt x="61" y="322"/>
                  </a:lnTo>
                  <a:lnTo>
                    <a:pt x="58" y="325"/>
                  </a:lnTo>
                  <a:lnTo>
                    <a:pt x="56" y="330"/>
                  </a:lnTo>
                  <a:lnTo>
                    <a:pt x="56" y="330"/>
                  </a:lnTo>
                  <a:lnTo>
                    <a:pt x="55" y="332"/>
                  </a:lnTo>
                  <a:lnTo>
                    <a:pt x="56" y="334"/>
                  </a:lnTo>
                  <a:lnTo>
                    <a:pt x="58" y="335"/>
                  </a:lnTo>
                  <a:lnTo>
                    <a:pt x="60" y="336"/>
                  </a:lnTo>
                  <a:lnTo>
                    <a:pt x="66" y="337"/>
                  </a:lnTo>
                  <a:lnTo>
                    <a:pt x="73" y="337"/>
                  </a:lnTo>
                  <a:lnTo>
                    <a:pt x="73" y="337"/>
                  </a:lnTo>
                  <a:lnTo>
                    <a:pt x="76" y="337"/>
                  </a:lnTo>
                  <a:lnTo>
                    <a:pt x="78" y="338"/>
                  </a:lnTo>
                  <a:lnTo>
                    <a:pt x="80" y="339"/>
                  </a:lnTo>
                  <a:lnTo>
                    <a:pt x="81" y="341"/>
                  </a:lnTo>
                  <a:lnTo>
                    <a:pt x="82" y="347"/>
                  </a:lnTo>
                  <a:lnTo>
                    <a:pt x="82" y="354"/>
                  </a:lnTo>
                  <a:lnTo>
                    <a:pt x="82" y="354"/>
                  </a:lnTo>
                  <a:lnTo>
                    <a:pt x="82" y="357"/>
                  </a:lnTo>
                  <a:lnTo>
                    <a:pt x="84" y="359"/>
                  </a:lnTo>
                  <a:lnTo>
                    <a:pt x="88" y="360"/>
                  </a:lnTo>
                  <a:lnTo>
                    <a:pt x="92" y="359"/>
                  </a:lnTo>
                  <a:lnTo>
                    <a:pt x="101" y="359"/>
                  </a:lnTo>
                  <a:lnTo>
                    <a:pt x="105" y="360"/>
                  </a:lnTo>
                  <a:lnTo>
                    <a:pt x="107" y="363"/>
                  </a:lnTo>
                  <a:lnTo>
                    <a:pt x="107" y="363"/>
                  </a:lnTo>
                  <a:lnTo>
                    <a:pt x="108" y="365"/>
                  </a:lnTo>
                  <a:lnTo>
                    <a:pt x="108" y="367"/>
                  </a:lnTo>
                  <a:lnTo>
                    <a:pt x="107" y="368"/>
                  </a:lnTo>
                  <a:lnTo>
                    <a:pt x="105" y="369"/>
                  </a:lnTo>
                  <a:lnTo>
                    <a:pt x="99" y="370"/>
                  </a:lnTo>
                  <a:lnTo>
                    <a:pt x="93" y="371"/>
                  </a:lnTo>
                  <a:lnTo>
                    <a:pt x="93" y="371"/>
                  </a:lnTo>
                  <a:lnTo>
                    <a:pt x="91" y="373"/>
                  </a:lnTo>
                  <a:lnTo>
                    <a:pt x="88" y="376"/>
                  </a:lnTo>
                  <a:lnTo>
                    <a:pt x="86" y="380"/>
                  </a:lnTo>
                  <a:lnTo>
                    <a:pt x="85" y="385"/>
                  </a:lnTo>
                  <a:lnTo>
                    <a:pt x="84" y="389"/>
                  </a:lnTo>
                  <a:lnTo>
                    <a:pt x="84" y="393"/>
                  </a:lnTo>
                  <a:lnTo>
                    <a:pt x="85" y="394"/>
                  </a:lnTo>
                  <a:lnTo>
                    <a:pt x="87" y="394"/>
                  </a:lnTo>
                  <a:lnTo>
                    <a:pt x="87" y="394"/>
                  </a:lnTo>
                  <a:lnTo>
                    <a:pt x="101" y="386"/>
                  </a:lnTo>
                  <a:lnTo>
                    <a:pt x="109" y="383"/>
                  </a:lnTo>
                  <a:lnTo>
                    <a:pt x="116" y="381"/>
                  </a:lnTo>
                  <a:lnTo>
                    <a:pt x="116" y="381"/>
                  </a:lnTo>
                  <a:lnTo>
                    <a:pt x="124" y="381"/>
                  </a:lnTo>
                  <a:lnTo>
                    <a:pt x="135" y="383"/>
                  </a:lnTo>
                  <a:lnTo>
                    <a:pt x="144" y="387"/>
                  </a:lnTo>
                  <a:lnTo>
                    <a:pt x="147" y="389"/>
                  </a:lnTo>
                  <a:lnTo>
                    <a:pt x="149" y="391"/>
                  </a:lnTo>
                  <a:lnTo>
                    <a:pt x="149" y="391"/>
                  </a:lnTo>
                  <a:lnTo>
                    <a:pt x="149" y="394"/>
                  </a:lnTo>
                  <a:lnTo>
                    <a:pt x="148" y="395"/>
                  </a:lnTo>
                  <a:lnTo>
                    <a:pt x="145" y="396"/>
                  </a:lnTo>
                  <a:lnTo>
                    <a:pt x="140" y="397"/>
                  </a:lnTo>
                  <a:lnTo>
                    <a:pt x="134" y="397"/>
                  </a:lnTo>
                  <a:lnTo>
                    <a:pt x="110" y="397"/>
                  </a:lnTo>
                  <a:lnTo>
                    <a:pt x="110" y="397"/>
                  </a:lnTo>
                  <a:lnTo>
                    <a:pt x="105" y="398"/>
                  </a:lnTo>
                  <a:lnTo>
                    <a:pt x="101" y="401"/>
                  </a:lnTo>
                  <a:lnTo>
                    <a:pt x="97" y="405"/>
                  </a:lnTo>
                  <a:lnTo>
                    <a:pt x="93" y="411"/>
                  </a:lnTo>
                  <a:lnTo>
                    <a:pt x="93" y="411"/>
                  </a:lnTo>
                  <a:lnTo>
                    <a:pt x="92" y="412"/>
                  </a:lnTo>
                  <a:lnTo>
                    <a:pt x="92" y="414"/>
                  </a:lnTo>
                  <a:lnTo>
                    <a:pt x="94" y="415"/>
                  </a:lnTo>
                  <a:lnTo>
                    <a:pt x="98" y="416"/>
                  </a:lnTo>
                  <a:lnTo>
                    <a:pt x="103" y="415"/>
                  </a:lnTo>
                  <a:lnTo>
                    <a:pt x="108" y="414"/>
                  </a:lnTo>
                  <a:lnTo>
                    <a:pt x="113" y="412"/>
                  </a:lnTo>
                  <a:lnTo>
                    <a:pt x="118" y="410"/>
                  </a:lnTo>
                  <a:lnTo>
                    <a:pt x="122" y="407"/>
                  </a:lnTo>
                  <a:lnTo>
                    <a:pt x="122" y="407"/>
                  </a:lnTo>
                  <a:lnTo>
                    <a:pt x="125" y="404"/>
                  </a:lnTo>
                  <a:lnTo>
                    <a:pt x="128" y="402"/>
                  </a:lnTo>
                  <a:lnTo>
                    <a:pt x="130" y="402"/>
                  </a:lnTo>
                  <a:lnTo>
                    <a:pt x="134" y="402"/>
                  </a:lnTo>
                  <a:lnTo>
                    <a:pt x="137" y="403"/>
                  </a:lnTo>
                  <a:lnTo>
                    <a:pt x="139" y="404"/>
                  </a:lnTo>
                  <a:lnTo>
                    <a:pt x="141" y="406"/>
                  </a:lnTo>
                  <a:lnTo>
                    <a:pt x="141" y="408"/>
                  </a:lnTo>
                  <a:lnTo>
                    <a:pt x="141" y="408"/>
                  </a:lnTo>
                  <a:lnTo>
                    <a:pt x="143" y="410"/>
                  </a:lnTo>
                  <a:lnTo>
                    <a:pt x="145" y="411"/>
                  </a:lnTo>
                  <a:lnTo>
                    <a:pt x="148" y="411"/>
                  </a:lnTo>
                  <a:lnTo>
                    <a:pt x="151" y="411"/>
                  </a:lnTo>
                  <a:lnTo>
                    <a:pt x="154" y="410"/>
                  </a:lnTo>
                  <a:lnTo>
                    <a:pt x="157" y="408"/>
                  </a:lnTo>
                  <a:lnTo>
                    <a:pt x="160" y="406"/>
                  </a:lnTo>
                  <a:lnTo>
                    <a:pt x="161" y="404"/>
                  </a:lnTo>
                  <a:lnTo>
                    <a:pt x="161" y="404"/>
                  </a:lnTo>
                  <a:lnTo>
                    <a:pt x="163" y="402"/>
                  </a:lnTo>
                  <a:lnTo>
                    <a:pt x="166" y="401"/>
                  </a:lnTo>
                  <a:lnTo>
                    <a:pt x="169" y="400"/>
                  </a:lnTo>
                  <a:lnTo>
                    <a:pt x="174" y="401"/>
                  </a:lnTo>
                  <a:lnTo>
                    <a:pt x="183" y="403"/>
                  </a:lnTo>
                  <a:lnTo>
                    <a:pt x="193" y="405"/>
                  </a:lnTo>
                  <a:lnTo>
                    <a:pt x="193" y="405"/>
                  </a:lnTo>
                  <a:lnTo>
                    <a:pt x="197" y="407"/>
                  </a:lnTo>
                  <a:lnTo>
                    <a:pt x="201" y="409"/>
                  </a:lnTo>
                  <a:lnTo>
                    <a:pt x="203" y="412"/>
                  </a:lnTo>
                  <a:lnTo>
                    <a:pt x="205" y="415"/>
                  </a:lnTo>
                  <a:lnTo>
                    <a:pt x="208" y="422"/>
                  </a:lnTo>
                  <a:lnTo>
                    <a:pt x="210" y="430"/>
                  </a:lnTo>
                  <a:lnTo>
                    <a:pt x="210" y="430"/>
                  </a:lnTo>
                  <a:lnTo>
                    <a:pt x="212" y="433"/>
                  </a:lnTo>
                  <a:lnTo>
                    <a:pt x="213" y="435"/>
                  </a:lnTo>
                  <a:lnTo>
                    <a:pt x="216" y="437"/>
                  </a:lnTo>
                  <a:lnTo>
                    <a:pt x="218" y="438"/>
                  </a:lnTo>
                  <a:lnTo>
                    <a:pt x="227" y="439"/>
                  </a:lnTo>
                  <a:lnTo>
                    <a:pt x="238" y="442"/>
                  </a:lnTo>
                  <a:lnTo>
                    <a:pt x="238" y="442"/>
                  </a:lnTo>
                  <a:lnTo>
                    <a:pt x="245" y="444"/>
                  </a:lnTo>
                  <a:lnTo>
                    <a:pt x="253" y="445"/>
                  </a:lnTo>
                  <a:lnTo>
                    <a:pt x="262" y="446"/>
                  </a:lnTo>
                  <a:lnTo>
                    <a:pt x="270" y="446"/>
                  </a:lnTo>
                  <a:lnTo>
                    <a:pt x="278" y="444"/>
                  </a:lnTo>
                  <a:lnTo>
                    <a:pt x="285" y="443"/>
                  </a:lnTo>
                  <a:lnTo>
                    <a:pt x="291" y="440"/>
                  </a:lnTo>
                  <a:lnTo>
                    <a:pt x="296" y="437"/>
                  </a:lnTo>
                  <a:lnTo>
                    <a:pt x="296" y="437"/>
                  </a:lnTo>
                  <a:lnTo>
                    <a:pt x="302" y="429"/>
                  </a:lnTo>
                  <a:lnTo>
                    <a:pt x="308" y="420"/>
                  </a:lnTo>
                  <a:lnTo>
                    <a:pt x="310" y="412"/>
                  </a:lnTo>
                  <a:lnTo>
                    <a:pt x="311" y="404"/>
                  </a:lnTo>
                  <a:lnTo>
                    <a:pt x="311" y="404"/>
                  </a:lnTo>
                  <a:lnTo>
                    <a:pt x="312" y="401"/>
                  </a:lnTo>
                  <a:lnTo>
                    <a:pt x="313" y="398"/>
                  </a:lnTo>
                  <a:lnTo>
                    <a:pt x="316" y="397"/>
                  </a:lnTo>
                  <a:lnTo>
                    <a:pt x="320" y="396"/>
                  </a:lnTo>
                  <a:lnTo>
                    <a:pt x="330" y="395"/>
                  </a:lnTo>
                  <a:lnTo>
                    <a:pt x="343" y="395"/>
                  </a:lnTo>
                  <a:lnTo>
                    <a:pt x="343" y="395"/>
                  </a:lnTo>
                  <a:lnTo>
                    <a:pt x="349" y="396"/>
                  </a:lnTo>
                  <a:lnTo>
                    <a:pt x="355" y="397"/>
                  </a:lnTo>
                  <a:lnTo>
                    <a:pt x="360" y="399"/>
                  </a:lnTo>
                  <a:lnTo>
                    <a:pt x="365" y="402"/>
                  </a:lnTo>
                  <a:lnTo>
                    <a:pt x="376" y="407"/>
                  </a:lnTo>
                  <a:lnTo>
                    <a:pt x="381" y="410"/>
                  </a:lnTo>
                  <a:lnTo>
                    <a:pt x="387" y="412"/>
                  </a:lnTo>
                  <a:lnTo>
                    <a:pt x="387" y="412"/>
                  </a:lnTo>
                  <a:lnTo>
                    <a:pt x="395" y="416"/>
                  </a:lnTo>
                  <a:lnTo>
                    <a:pt x="402" y="420"/>
                  </a:lnTo>
                  <a:lnTo>
                    <a:pt x="410" y="427"/>
                  </a:lnTo>
                  <a:lnTo>
                    <a:pt x="417" y="433"/>
                  </a:lnTo>
                  <a:lnTo>
                    <a:pt x="429" y="446"/>
                  </a:lnTo>
                  <a:lnTo>
                    <a:pt x="437" y="454"/>
                  </a:lnTo>
                  <a:lnTo>
                    <a:pt x="437" y="454"/>
                  </a:lnTo>
                  <a:lnTo>
                    <a:pt x="440" y="455"/>
                  </a:lnTo>
                  <a:lnTo>
                    <a:pt x="446" y="455"/>
                  </a:lnTo>
                  <a:lnTo>
                    <a:pt x="454" y="454"/>
                  </a:lnTo>
                  <a:lnTo>
                    <a:pt x="463" y="452"/>
                  </a:lnTo>
                  <a:lnTo>
                    <a:pt x="486" y="446"/>
                  </a:lnTo>
                  <a:lnTo>
                    <a:pt x="509" y="440"/>
                  </a:lnTo>
                  <a:lnTo>
                    <a:pt x="509" y="440"/>
                  </a:lnTo>
                  <a:lnTo>
                    <a:pt x="520" y="436"/>
                  </a:lnTo>
                  <a:lnTo>
                    <a:pt x="528" y="432"/>
                  </a:lnTo>
                  <a:lnTo>
                    <a:pt x="534" y="428"/>
                  </a:lnTo>
                  <a:lnTo>
                    <a:pt x="539" y="424"/>
                  </a:lnTo>
                  <a:lnTo>
                    <a:pt x="542" y="420"/>
                  </a:lnTo>
                  <a:lnTo>
                    <a:pt x="545" y="415"/>
                  </a:lnTo>
                  <a:lnTo>
                    <a:pt x="551" y="407"/>
                  </a:lnTo>
                  <a:lnTo>
                    <a:pt x="551" y="407"/>
                  </a:lnTo>
                  <a:lnTo>
                    <a:pt x="553" y="405"/>
                  </a:lnTo>
                  <a:lnTo>
                    <a:pt x="555" y="403"/>
                  </a:lnTo>
                  <a:lnTo>
                    <a:pt x="561" y="402"/>
                  </a:lnTo>
                  <a:lnTo>
                    <a:pt x="568" y="402"/>
                  </a:lnTo>
                  <a:lnTo>
                    <a:pt x="576" y="403"/>
                  </a:lnTo>
                  <a:lnTo>
                    <a:pt x="584" y="406"/>
                  </a:lnTo>
                  <a:lnTo>
                    <a:pt x="591" y="409"/>
                  </a:lnTo>
                  <a:lnTo>
                    <a:pt x="605" y="415"/>
                  </a:lnTo>
                  <a:lnTo>
                    <a:pt x="605" y="415"/>
                  </a:lnTo>
                  <a:lnTo>
                    <a:pt x="611" y="418"/>
                  </a:lnTo>
                  <a:lnTo>
                    <a:pt x="616" y="419"/>
                  </a:lnTo>
                  <a:lnTo>
                    <a:pt x="621" y="419"/>
                  </a:lnTo>
                  <a:lnTo>
                    <a:pt x="625" y="418"/>
                  </a:lnTo>
                  <a:lnTo>
                    <a:pt x="629" y="415"/>
                  </a:lnTo>
                  <a:lnTo>
                    <a:pt x="633" y="412"/>
                  </a:lnTo>
                  <a:lnTo>
                    <a:pt x="641" y="404"/>
                  </a:lnTo>
                  <a:lnTo>
                    <a:pt x="641" y="404"/>
                  </a:lnTo>
                  <a:lnTo>
                    <a:pt x="645" y="399"/>
                  </a:lnTo>
                  <a:lnTo>
                    <a:pt x="649" y="396"/>
                  </a:lnTo>
                  <a:lnTo>
                    <a:pt x="653" y="394"/>
                  </a:lnTo>
                  <a:lnTo>
                    <a:pt x="656" y="393"/>
                  </a:lnTo>
                  <a:lnTo>
                    <a:pt x="658" y="393"/>
                  </a:lnTo>
                  <a:lnTo>
                    <a:pt x="660" y="394"/>
                  </a:lnTo>
                  <a:lnTo>
                    <a:pt x="662" y="396"/>
                  </a:lnTo>
                  <a:lnTo>
                    <a:pt x="662" y="399"/>
                  </a:lnTo>
                  <a:lnTo>
                    <a:pt x="662" y="399"/>
                  </a:lnTo>
                  <a:lnTo>
                    <a:pt x="662" y="406"/>
                  </a:lnTo>
                  <a:lnTo>
                    <a:pt x="661" y="411"/>
                  </a:lnTo>
                  <a:lnTo>
                    <a:pt x="658" y="417"/>
                  </a:lnTo>
                  <a:lnTo>
                    <a:pt x="652" y="422"/>
                  </a:lnTo>
                  <a:lnTo>
                    <a:pt x="652" y="422"/>
                  </a:lnTo>
                  <a:lnTo>
                    <a:pt x="649" y="426"/>
                  </a:lnTo>
                  <a:lnTo>
                    <a:pt x="646" y="430"/>
                  </a:lnTo>
                  <a:lnTo>
                    <a:pt x="646" y="434"/>
                  </a:lnTo>
                  <a:lnTo>
                    <a:pt x="646" y="439"/>
                  </a:lnTo>
                  <a:lnTo>
                    <a:pt x="647" y="449"/>
                  </a:lnTo>
                  <a:lnTo>
                    <a:pt x="647" y="454"/>
                  </a:lnTo>
                  <a:lnTo>
                    <a:pt x="647" y="458"/>
                  </a:lnTo>
                  <a:lnTo>
                    <a:pt x="647" y="458"/>
                  </a:lnTo>
                  <a:lnTo>
                    <a:pt x="644" y="465"/>
                  </a:lnTo>
                  <a:lnTo>
                    <a:pt x="644" y="465"/>
                  </a:lnTo>
                  <a:lnTo>
                    <a:pt x="650" y="468"/>
                  </a:lnTo>
                  <a:lnTo>
                    <a:pt x="650" y="468"/>
                  </a:lnTo>
                  <a:lnTo>
                    <a:pt x="655" y="470"/>
                  </a:lnTo>
                  <a:lnTo>
                    <a:pt x="663" y="470"/>
                  </a:lnTo>
                  <a:lnTo>
                    <a:pt x="666" y="470"/>
                  </a:lnTo>
                  <a:lnTo>
                    <a:pt x="669" y="468"/>
                  </a:lnTo>
                  <a:lnTo>
                    <a:pt x="672" y="466"/>
                  </a:lnTo>
                  <a:lnTo>
                    <a:pt x="673" y="462"/>
                  </a:lnTo>
                  <a:lnTo>
                    <a:pt x="673" y="462"/>
                  </a:lnTo>
                  <a:lnTo>
                    <a:pt x="674" y="455"/>
                  </a:lnTo>
                  <a:lnTo>
                    <a:pt x="675" y="449"/>
                  </a:lnTo>
                  <a:lnTo>
                    <a:pt x="676" y="447"/>
                  </a:lnTo>
                  <a:lnTo>
                    <a:pt x="678" y="445"/>
                  </a:lnTo>
                  <a:lnTo>
                    <a:pt x="680" y="444"/>
                  </a:lnTo>
                  <a:lnTo>
                    <a:pt x="684" y="443"/>
                  </a:lnTo>
                  <a:lnTo>
                    <a:pt x="684" y="443"/>
                  </a:lnTo>
                  <a:lnTo>
                    <a:pt x="690" y="442"/>
                  </a:lnTo>
                  <a:lnTo>
                    <a:pt x="695" y="440"/>
                  </a:lnTo>
                  <a:lnTo>
                    <a:pt x="697" y="439"/>
                  </a:lnTo>
                  <a:lnTo>
                    <a:pt x="697" y="438"/>
                  </a:lnTo>
                  <a:lnTo>
                    <a:pt x="697" y="436"/>
                  </a:lnTo>
                  <a:lnTo>
                    <a:pt x="696" y="434"/>
                  </a:lnTo>
                  <a:lnTo>
                    <a:pt x="696" y="434"/>
                  </a:lnTo>
                  <a:lnTo>
                    <a:pt x="693" y="429"/>
                  </a:lnTo>
                  <a:lnTo>
                    <a:pt x="691" y="424"/>
                  </a:lnTo>
                  <a:lnTo>
                    <a:pt x="690" y="418"/>
                  </a:lnTo>
                  <a:lnTo>
                    <a:pt x="691" y="412"/>
                  </a:lnTo>
                  <a:lnTo>
                    <a:pt x="691" y="412"/>
                  </a:lnTo>
                  <a:lnTo>
                    <a:pt x="692" y="409"/>
                  </a:lnTo>
                  <a:lnTo>
                    <a:pt x="694" y="407"/>
                  </a:lnTo>
                  <a:lnTo>
                    <a:pt x="697" y="404"/>
                  </a:lnTo>
                  <a:lnTo>
                    <a:pt x="700" y="402"/>
                  </a:lnTo>
                  <a:lnTo>
                    <a:pt x="703" y="401"/>
                  </a:lnTo>
                  <a:lnTo>
                    <a:pt x="707" y="401"/>
                  </a:lnTo>
                  <a:lnTo>
                    <a:pt x="711" y="402"/>
                  </a:lnTo>
                  <a:lnTo>
                    <a:pt x="714" y="404"/>
                  </a:lnTo>
                  <a:lnTo>
                    <a:pt x="714" y="404"/>
                  </a:lnTo>
                  <a:lnTo>
                    <a:pt x="720" y="410"/>
                  </a:lnTo>
                  <a:lnTo>
                    <a:pt x="724" y="414"/>
                  </a:lnTo>
                  <a:lnTo>
                    <a:pt x="726" y="416"/>
                  </a:lnTo>
                  <a:lnTo>
                    <a:pt x="728" y="417"/>
                  </a:lnTo>
                  <a:lnTo>
                    <a:pt x="732" y="417"/>
                  </a:lnTo>
                  <a:lnTo>
                    <a:pt x="737" y="417"/>
                  </a:lnTo>
                  <a:lnTo>
                    <a:pt x="737" y="417"/>
                  </a:lnTo>
                  <a:lnTo>
                    <a:pt x="742" y="416"/>
                  </a:lnTo>
                  <a:lnTo>
                    <a:pt x="745" y="415"/>
                  </a:lnTo>
                  <a:lnTo>
                    <a:pt x="750" y="412"/>
                  </a:lnTo>
                  <a:lnTo>
                    <a:pt x="753" y="408"/>
                  </a:lnTo>
                  <a:lnTo>
                    <a:pt x="755" y="407"/>
                  </a:lnTo>
                  <a:lnTo>
                    <a:pt x="758" y="407"/>
                  </a:lnTo>
                  <a:lnTo>
                    <a:pt x="758" y="407"/>
                  </a:lnTo>
                  <a:lnTo>
                    <a:pt x="764" y="406"/>
                  </a:lnTo>
                  <a:lnTo>
                    <a:pt x="771" y="403"/>
                  </a:lnTo>
                  <a:lnTo>
                    <a:pt x="777" y="401"/>
                  </a:lnTo>
                  <a:lnTo>
                    <a:pt x="785" y="399"/>
                  </a:lnTo>
                  <a:lnTo>
                    <a:pt x="785" y="399"/>
                  </a:lnTo>
                  <a:lnTo>
                    <a:pt x="793" y="398"/>
                  </a:lnTo>
                  <a:lnTo>
                    <a:pt x="804" y="397"/>
                  </a:lnTo>
                  <a:lnTo>
                    <a:pt x="809" y="397"/>
                  </a:lnTo>
                  <a:lnTo>
                    <a:pt x="814" y="398"/>
                  </a:lnTo>
                  <a:lnTo>
                    <a:pt x="818" y="400"/>
                  </a:lnTo>
                  <a:lnTo>
                    <a:pt x="822" y="404"/>
                  </a:lnTo>
                  <a:lnTo>
                    <a:pt x="822" y="404"/>
                  </a:lnTo>
                  <a:lnTo>
                    <a:pt x="826" y="407"/>
                  </a:lnTo>
                  <a:lnTo>
                    <a:pt x="830" y="410"/>
                  </a:lnTo>
                  <a:lnTo>
                    <a:pt x="834" y="411"/>
                  </a:lnTo>
                  <a:lnTo>
                    <a:pt x="839" y="412"/>
                  </a:lnTo>
                  <a:lnTo>
                    <a:pt x="849" y="412"/>
                  </a:lnTo>
                  <a:lnTo>
                    <a:pt x="859" y="412"/>
                  </a:lnTo>
                  <a:lnTo>
                    <a:pt x="859" y="412"/>
                  </a:lnTo>
                  <a:lnTo>
                    <a:pt x="887" y="410"/>
                  </a:lnTo>
                  <a:lnTo>
                    <a:pt x="901" y="408"/>
                  </a:lnTo>
                  <a:lnTo>
                    <a:pt x="907" y="407"/>
                  </a:lnTo>
                  <a:lnTo>
                    <a:pt x="911" y="406"/>
                  </a:lnTo>
                  <a:lnTo>
                    <a:pt x="911" y="406"/>
                  </a:lnTo>
                  <a:lnTo>
                    <a:pt x="925" y="398"/>
                  </a:lnTo>
                  <a:lnTo>
                    <a:pt x="941" y="388"/>
                  </a:lnTo>
                  <a:lnTo>
                    <a:pt x="941" y="388"/>
                  </a:lnTo>
                  <a:lnTo>
                    <a:pt x="950" y="383"/>
                  </a:lnTo>
                  <a:lnTo>
                    <a:pt x="959" y="377"/>
                  </a:lnTo>
                  <a:lnTo>
                    <a:pt x="963" y="375"/>
                  </a:lnTo>
                  <a:lnTo>
                    <a:pt x="968" y="374"/>
                  </a:lnTo>
                  <a:lnTo>
                    <a:pt x="972" y="374"/>
                  </a:lnTo>
                  <a:lnTo>
                    <a:pt x="976" y="376"/>
                  </a:lnTo>
                  <a:lnTo>
                    <a:pt x="976" y="376"/>
                  </a:lnTo>
                  <a:lnTo>
                    <a:pt x="983" y="380"/>
                  </a:lnTo>
                  <a:lnTo>
                    <a:pt x="990" y="383"/>
                  </a:lnTo>
                  <a:lnTo>
                    <a:pt x="997" y="384"/>
                  </a:lnTo>
                  <a:lnTo>
                    <a:pt x="1003" y="384"/>
                  </a:lnTo>
                  <a:lnTo>
                    <a:pt x="1003" y="384"/>
                  </a:lnTo>
                  <a:lnTo>
                    <a:pt x="1009" y="383"/>
                  </a:lnTo>
                  <a:lnTo>
                    <a:pt x="1016" y="381"/>
                  </a:lnTo>
                  <a:lnTo>
                    <a:pt x="1030" y="375"/>
                  </a:lnTo>
                  <a:lnTo>
                    <a:pt x="1030" y="375"/>
                  </a:lnTo>
                  <a:lnTo>
                    <a:pt x="1036" y="372"/>
                  </a:lnTo>
                  <a:lnTo>
                    <a:pt x="1041" y="371"/>
                  </a:lnTo>
                  <a:lnTo>
                    <a:pt x="1046" y="370"/>
                  </a:lnTo>
                  <a:lnTo>
                    <a:pt x="1050" y="368"/>
                  </a:lnTo>
                  <a:lnTo>
                    <a:pt x="1050" y="368"/>
                  </a:lnTo>
                  <a:lnTo>
                    <a:pt x="1053" y="366"/>
                  </a:lnTo>
                  <a:lnTo>
                    <a:pt x="1055" y="366"/>
                  </a:lnTo>
                  <a:lnTo>
                    <a:pt x="1057" y="367"/>
                  </a:lnTo>
                  <a:lnTo>
                    <a:pt x="1063" y="372"/>
                  </a:lnTo>
                  <a:lnTo>
                    <a:pt x="1071" y="381"/>
                  </a:lnTo>
                  <a:lnTo>
                    <a:pt x="1071" y="381"/>
                  </a:lnTo>
                  <a:lnTo>
                    <a:pt x="1080" y="376"/>
                  </a:lnTo>
                  <a:lnTo>
                    <a:pt x="1083" y="373"/>
                  </a:lnTo>
                  <a:lnTo>
                    <a:pt x="1085" y="371"/>
                  </a:lnTo>
                  <a:lnTo>
                    <a:pt x="1085" y="371"/>
                  </a:lnTo>
                  <a:lnTo>
                    <a:pt x="1088" y="366"/>
                  </a:lnTo>
                  <a:lnTo>
                    <a:pt x="1091" y="361"/>
                  </a:lnTo>
                  <a:lnTo>
                    <a:pt x="1093" y="359"/>
                  </a:lnTo>
                  <a:lnTo>
                    <a:pt x="1096" y="358"/>
                  </a:lnTo>
                  <a:lnTo>
                    <a:pt x="1099" y="357"/>
                  </a:lnTo>
                  <a:lnTo>
                    <a:pt x="1104" y="356"/>
                  </a:lnTo>
                  <a:lnTo>
                    <a:pt x="1104" y="356"/>
                  </a:lnTo>
                  <a:lnTo>
                    <a:pt x="1113" y="356"/>
                  </a:lnTo>
                  <a:lnTo>
                    <a:pt x="1122" y="357"/>
                  </a:lnTo>
                  <a:lnTo>
                    <a:pt x="1128" y="359"/>
                  </a:lnTo>
                  <a:lnTo>
                    <a:pt x="1130" y="360"/>
                  </a:lnTo>
                  <a:lnTo>
                    <a:pt x="1132" y="362"/>
                  </a:lnTo>
                  <a:lnTo>
                    <a:pt x="1132" y="362"/>
                  </a:lnTo>
                  <a:lnTo>
                    <a:pt x="1136" y="365"/>
                  </a:lnTo>
                  <a:lnTo>
                    <a:pt x="1141" y="367"/>
                  </a:lnTo>
                  <a:lnTo>
                    <a:pt x="1147" y="368"/>
                  </a:lnTo>
                  <a:lnTo>
                    <a:pt x="1153" y="368"/>
                  </a:lnTo>
                  <a:lnTo>
                    <a:pt x="1153" y="368"/>
                  </a:lnTo>
                  <a:lnTo>
                    <a:pt x="1160" y="367"/>
                  </a:lnTo>
                  <a:lnTo>
                    <a:pt x="1168" y="365"/>
                  </a:lnTo>
                  <a:lnTo>
                    <a:pt x="1171" y="365"/>
                  </a:lnTo>
                  <a:lnTo>
                    <a:pt x="1174" y="365"/>
                  </a:lnTo>
                  <a:lnTo>
                    <a:pt x="1176" y="366"/>
                  </a:lnTo>
                  <a:lnTo>
                    <a:pt x="1178" y="368"/>
                  </a:lnTo>
                  <a:lnTo>
                    <a:pt x="1178" y="368"/>
                  </a:lnTo>
                  <a:lnTo>
                    <a:pt x="1182" y="374"/>
                  </a:lnTo>
                  <a:lnTo>
                    <a:pt x="1187" y="381"/>
                  </a:lnTo>
                  <a:lnTo>
                    <a:pt x="1189" y="384"/>
                  </a:lnTo>
                  <a:lnTo>
                    <a:pt x="1192" y="385"/>
                  </a:lnTo>
                  <a:lnTo>
                    <a:pt x="1195" y="386"/>
                  </a:lnTo>
                  <a:lnTo>
                    <a:pt x="1197" y="385"/>
                  </a:lnTo>
                  <a:lnTo>
                    <a:pt x="1197" y="385"/>
                  </a:lnTo>
                  <a:lnTo>
                    <a:pt x="1202" y="381"/>
                  </a:lnTo>
                  <a:lnTo>
                    <a:pt x="1208" y="379"/>
                  </a:lnTo>
                  <a:lnTo>
                    <a:pt x="1212" y="377"/>
                  </a:lnTo>
                  <a:lnTo>
                    <a:pt x="1214" y="376"/>
                  </a:lnTo>
                  <a:lnTo>
                    <a:pt x="1215" y="375"/>
                  </a:lnTo>
                  <a:lnTo>
                    <a:pt x="1215" y="375"/>
                  </a:lnTo>
                  <a:lnTo>
                    <a:pt x="1220" y="364"/>
                  </a:lnTo>
                  <a:lnTo>
                    <a:pt x="1220" y="364"/>
                  </a:lnTo>
                  <a:lnTo>
                    <a:pt x="1217" y="361"/>
                  </a:lnTo>
                  <a:lnTo>
                    <a:pt x="1217" y="361"/>
                  </a:lnTo>
                  <a:lnTo>
                    <a:pt x="1212" y="357"/>
                  </a:lnTo>
                  <a:lnTo>
                    <a:pt x="1210" y="355"/>
                  </a:lnTo>
                  <a:lnTo>
                    <a:pt x="1208" y="351"/>
                  </a:lnTo>
                  <a:lnTo>
                    <a:pt x="1207" y="345"/>
                  </a:lnTo>
                  <a:lnTo>
                    <a:pt x="1207" y="345"/>
                  </a:lnTo>
                  <a:lnTo>
                    <a:pt x="1206" y="342"/>
                  </a:lnTo>
                  <a:lnTo>
                    <a:pt x="1203" y="339"/>
                  </a:lnTo>
                  <a:lnTo>
                    <a:pt x="1196" y="332"/>
                  </a:lnTo>
                  <a:lnTo>
                    <a:pt x="1192" y="329"/>
                  </a:lnTo>
                  <a:lnTo>
                    <a:pt x="1189" y="326"/>
                  </a:lnTo>
                  <a:lnTo>
                    <a:pt x="1187" y="323"/>
                  </a:lnTo>
                  <a:lnTo>
                    <a:pt x="1187" y="319"/>
                  </a:lnTo>
                  <a:lnTo>
                    <a:pt x="1187" y="319"/>
                  </a:lnTo>
                  <a:lnTo>
                    <a:pt x="1188" y="315"/>
                  </a:lnTo>
                  <a:lnTo>
                    <a:pt x="1191" y="311"/>
                  </a:lnTo>
                  <a:lnTo>
                    <a:pt x="1197" y="304"/>
                  </a:lnTo>
                  <a:lnTo>
                    <a:pt x="1199" y="301"/>
                  </a:lnTo>
                  <a:lnTo>
                    <a:pt x="1201" y="298"/>
                  </a:lnTo>
                  <a:lnTo>
                    <a:pt x="1201" y="294"/>
                  </a:lnTo>
                  <a:lnTo>
                    <a:pt x="1199" y="290"/>
                  </a:lnTo>
                  <a:lnTo>
                    <a:pt x="1199" y="290"/>
                  </a:lnTo>
                  <a:lnTo>
                    <a:pt x="1195" y="282"/>
                  </a:lnTo>
                  <a:lnTo>
                    <a:pt x="1192" y="276"/>
                  </a:lnTo>
                  <a:lnTo>
                    <a:pt x="1191" y="270"/>
                  </a:lnTo>
                  <a:lnTo>
                    <a:pt x="1190" y="264"/>
                  </a:lnTo>
                  <a:lnTo>
                    <a:pt x="1190" y="264"/>
                  </a:lnTo>
                  <a:lnTo>
                    <a:pt x="1190" y="258"/>
                  </a:lnTo>
                  <a:lnTo>
                    <a:pt x="1190" y="254"/>
                  </a:lnTo>
                  <a:lnTo>
                    <a:pt x="1184" y="242"/>
                  </a:lnTo>
                  <a:lnTo>
                    <a:pt x="1184" y="242"/>
                  </a:lnTo>
                  <a:lnTo>
                    <a:pt x="1178" y="231"/>
                  </a:lnTo>
                  <a:lnTo>
                    <a:pt x="1176" y="226"/>
                  </a:lnTo>
                  <a:lnTo>
                    <a:pt x="1175" y="219"/>
                  </a:lnTo>
                  <a:lnTo>
                    <a:pt x="1174" y="215"/>
                  </a:lnTo>
                  <a:lnTo>
                    <a:pt x="1175" y="211"/>
                  </a:lnTo>
                  <a:lnTo>
                    <a:pt x="1178" y="208"/>
                  </a:lnTo>
                  <a:lnTo>
                    <a:pt x="1182" y="207"/>
                  </a:lnTo>
                  <a:lnTo>
                    <a:pt x="1182" y="207"/>
                  </a:lnTo>
                  <a:lnTo>
                    <a:pt x="1192" y="205"/>
                  </a:lnTo>
                  <a:lnTo>
                    <a:pt x="1194" y="203"/>
                  </a:lnTo>
                  <a:lnTo>
                    <a:pt x="1196" y="202"/>
                  </a:lnTo>
                  <a:lnTo>
                    <a:pt x="1199" y="197"/>
                  </a:lnTo>
                  <a:lnTo>
                    <a:pt x="1200" y="191"/>
                  </a:lnTo>
                  <a:lnTo>
                    <a:pt x="1200" y="191"/>
                  </a:lnTo>
                  <a:lnTo>
                    <a:pt x="1202" y="188"/>
                  </a:lnTo>
                  <a:lnTo>
                    <a:pt x="1203" y="185"/>
                  </a:lnTo>
                  <a:lnTo>
                    <a:pt x="1205" y="183"/>
                  </a:lnTo>
                  <a:lnTo>
                    <a:pt x="1208" y="182"/>
                  </a:lnTo>
                  <a:lnTo>
                    <a:pt x="1208" y="182"/>
                  </a:lnTo>
                  <a:lnTo>
                    <a:pt x="1205" y="180"/>
                  </a:lnTo>
                  <a:lnTo>
                    <a:pt x="1202" y="179"/>
                  </a:lnTo>
                  <a:lnTo>
                    <a:pt x="1195" y="177"/>
                  </a:lnTo>
                  <a:lnTo>
                    <a:pt x="1195" y="177"/>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2" name="Freeform 68">
              <a:extLst>
                <a:ext uri="{FF2B5EF4-FFF2-40B4-BE49-F238E27FC236}">
                  <a16:creationId xmlns:a16="http://schemas.microsoft.com/office/drawing/2014/main" id="{BE648AEC-4802-40AA-ABA6-5B419E72517C}"/>
                </a:ext>
              </a:extLst>
            </p:cNvPr>
            <p:cNvSpPr>
              <a:spLocks/>
            </p:cNvSpPr>
            <p:nvPr/>
          </p:nvSpPr>
          <p:spPr bwMode="auto">
            <a:xfrm>
              <a:off x="6044116" y="3368183"/>
              <a:ext cx="84332" cy="56064"/>
            </a:xfrm>
            <a:custGeom>
              <a:avLst/>
              <a:gdLst>
                <a:gd name="T0" fmla="*/ 147 w 194"/>
                <a:gd name="T1" fmla="*/ 42 h 118"/>
                <a:gd name="T2" fmla="*/ 139 w 194"/>
                <a:gd name="T3" fmla="*/ 37 h 118"/>
                <a:gd name="T4" fmla="*/ 127 w 194"/>
                <a:gd name="T5" fmla="*/ 21 h 118"/>
                <a:gd name="T6" fmla="*/ 122 w 194"/>
                <a:gd name="T7" fmla="*/ 11 h 118"/>
                <a:gd name="T8" fmla="*/ 107 w 194"/>
                <a:gd name="T9" fmla="*/ 13 h 118"/>
                <a:gd name="T10" fmla="*/ 101 w 194"/>
                <a:gd name="T11" fmla="*/ 13 h 118"/>
                <a:gd name="T12" fmla="*/ 89 w 194"/>
                <a:gd name="T13" fmla="*/ 10 h 118"/>
                <a:gd name="T14" fmla="*/ 81 w 194"/>
                <a:gd name="T15" fmla="*/ 6 h 118"/>
                <a:gd name="T16" fmla="*/ 69 w 194"/>
                <a:gd name="T17" fmla="*/ 0 h 118"/>
                <a:gd name="T18" fmla="*/ 64 w 194"/>
                <a:gd name="T19" fmla="*/ 0 h 118"/>
                <a:gd name="T20" fmla="*/ 59 w 194"/>
                <a:gd name="T21" fmla="*/ 3 h 118"/>
                <a:gd name="T22" fmla="*/ 57 w 194"/>
                <a:gd name="T23" fmla="*/ 6 h 118"/>
                <a:gd name="T24" fmla="*/ 53 w 194"/>
                <a:gd name="T25" fmla="*/ 9 h 118"/>
                <a:gd name="T26" fmla="*/ 45 w 194"/>
                <a:gd name="T27" fmla="*/ 9 h 118"/>
                <a:gd name="T28" fmla="*/ 39 w 194"/>
                <a:gd name="T29" fmla="*/ 8 h 118"/>
                <a:gd name="T30" fmla="*/ 27 w 194"/>
                <a:gd name="T31" fmla="*/ 11 h 118"/>
                <a:gd name="T32" fmla="*/ 20 w 194"/>
                <a:gd name="T33" fmla="*/ 22 h 118"/>
                <a:gd name="T34" fmla="*/ 18 w 194"/>
                <a:gd name="T35" fmla="*/ 24 h 118"/>
                <a:gd name="T36" fmla="*/ 21 w 194"/>
                <a:gd name="T37" fmla="*/ 29 h 118"/>
                <a:gd name="T38" fmla="*/ 24 w 194"/>
                <a:gd name="T39" fmla="*/ 33 h 118"/>
                <a:gd name="T40" fmla="*/ 31 w 194"/>
                <a:gd name="T41" fmla="*/ 40 h 118"/>
                <a:gd name="T42" fmla="*/ 33 w 194"/>
                <a:gd name="T43" fmla="*/ 43 h 118"/>
                <a:gd name="T44" fmla="*/ 31 w 194"/>
                <a:gd name="T45" fmla="*/ 54 h 118"/>
                <a:gd name="T46" fmla="*/ 27 w 194"/>
                <a:gd name="T47" fmla="*/ 59 h 118"/>
                <a:gd name="T48" fmla="*/ 22 w 194"/>
                <a:gd name="T49" fmla="*/ 61 h 118"/>
                <a:gd name="T50" fmla="*/ 17 w 194"/>
                <a:gd name="T51" fmla="*/ 62 h 118"/>
                <a:gd name="T52" fmla="*/ 13 w 194"/>
                <a:gd name="T53" fmla="*/ 68 h 118"/>
                <a:gd name="T54" fmla="*/ 13 w 194"/>
                <a:gd name="T55" fmla="*/ 71 h 118"/>
                <a:gd name="T56" fmla="*/ 15 w 194"/>
                <a:gd name="T57" fmla="*/ 86 h 118"/>
                <a:gd name="T58" fmla="*/ 13 w 194"/>
                <a:gd name="T59" fmla="*/ 90 h 118"/>
                <a:gd name="T60" fmla="*/ 6 w 194"/>
                <a:gd name="T61" fmla="*/ 95 h 118"/>
                <a:gd name="T62" fmla="*/ 0 w 194"/>
                <a:gd name="T63" fmla="*/ 102 h 118"/>
                <a:gd name="T64" fmla="*/ 12 w 194"/>
                <a:gd name="T65" fmla="*/ 108 h 118"/>
                <a:gd name="T66" fmla="*/ 24 w 194"/>
                <a:gd name="T67" fmla="*/ 113 h 118"/>
                <a:gd name="T68" fmla="*/ 37 w 194"/>
                <a:gd name="T69" fmla="*/ 116 h 118"/>
                <a:gd name="T70" fmla="*/ 48 w 194"/>
                <a:gd name="T71" fmla="*/ 118 h 118"/>
                <a:gd name="T72" fmla="*/ 57 w 194"/>
                <a:gd name="T73" fmla="*/ 116 h 118"/>
                <a:gd name="T74" fmla="*/ 64 w 194"/>
                <a:gd name="T75" fmla="*/ 109 h 118"/>
                <a:gd name="T76" fmla="*/ 67 w 194"/>
                <a:gd name="T77" fmla="*/ 105 h 118"/>
                <a:gd name="T78" fmla="*/ 78 w 194"/>
                <a:gd name="T79" fmla="*/ 99 h 118"/>
                <a:gd name="T80" fmla="*/ 98 w 194"/>
                <a:gd name="T81" fmla="*/ 92 h 118"/>
                <a:gd name="T82" fmla="*/ 113 w 194"/>
                <a:gd name="T83" fmla="*/ 85 h 118"/>
                <a:gd name="T84" fmla="*/ 121 w 194"/>
                <a:gd name="T85" fmla="*/ 81 h 118"/>
                <a:gd name="T86" fmla="*/ 133 w 194"/>
                <a:gd name="T87" fmla="*/ 79 h 118"/>
                <a:gd name="T88" fmla="*/ 152 w 194"/>
                <a:gd name="T89" fmla="*/ 84 h 118"/>
                <a:gd name="T90" fmla="*/ 165 w 194"/>
                <a:gd name="T91" fmla="*/ 87 h 118"/>
                <a:gd name="T92" fmla="*/ 172 w 194"/>
                <a:gd name="T93" fmla="*/ 88 h 118"/>
                <a:gd name="T94" fmla="*/ 181 w 194"/>
                <a:gd name="T95" fmla="*/ 87 h 118"/>
                <a:gd name="T96" fmla="*/ 186 w 194"/>
                <a:gd name="T97" fmla="*/ 83 h 118"/>
                <a:gd name="T98" fmla="*/ 193 w 194"/>
                <a:gd name="T99" fmla="*/ 72 h 118"/>
                <a:gd name="T100" fmla="*/ 194 w 194"/>
                <a:gd name="T101" fmla="*/ 69 h 118"/>
                <a:gd name="T102" fmla="*/ 193 w 194"/>
                <a:gd name="T103" fmla="*/ 65 h 118"/>
                <a:gd name="T104" fmla="*/ 186 w 194"/>
                <a:gd name="T105" fmla="*/ 59 h 118"/>
                <a:gd name="T106" fmla="*/ 163 w 194"/>
                <a:gd name="T107" fmla="*/ 48 h 118"/>
                <a:gd name="T108" fmla="*/ 147 w 194"/>
                <a:gd name="T109"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18">
                  <a:moveTo>
                    <a:pt x="147" y="42"/>
                  </a:moveTo>
                  <a:lnTo>
                    <a:pt x="147" y="42"/>
                  </a:lnTo>
                  <a:lnTo>
                    <a:pt x="143" y="40"/>
                  </a:lnTo>
                  <a:lnTo>
                    <a:pt x="139" y="37"/>
                  </a:lnTo>
                  <a:lnTo>
                    <a:pt x="133" y="30"/>
                  </a:lnTo>
                  <a:lnTo>
                    <a:pt x="127" y="21"/>
                  </a:lnTo>
                  <a:lnTo>
                    <a:pt x="122" y="11"/>
                  </a:lnTo>
                  <a:lnTo>
                    <a:pt x="122" y="11"/>
                  </a:lnTo>
                  <a:lnTo>
                    <a:pt x="115" y="12"/>
                  </a:lnTo>
                  <a:lnTo>
                    <a:pt x="107" y="13"/>
                  </a:lnTo>
                  <a:lnTo>
                    <a:pt x="107" y="13"/>
                  </a:lnTo>
                  <a:lnTo>
                    <a:pt x="101" y="13"/>
                  </a:lnTo>
                  <a:lnTo>
                    <a:pt x="96" y="12"/>
                  </a:lnTo>
                  <a:lnTo>
                    <a:pt x="89" y="10"/>
                  </a:lnTo>
                  <a:lnTo>
                    <a:pt x="81" y="6"/>
                  </a:lnTo>
                  <a:lnTo>
                    <a:pt x="81" y="6"/>
                  </a:lnTo>
                  <a:lnTo>
                    <a:pt x="73" y="2"/>
                  </a:lnTo>
                  <a:lnTo>
                    <a:pt x="69" y="0"/>
                  </a:lnTo>
                  <a:lnTo>
                    <a:pt x="66" y="0"/>
                  </a:lnTo>
                  <a:lnTo>
                    <a:pt x="64" y="0"/>
                  </a:lnTo>
                  <a:lnTo>
                    <a:pt x="61" y="2"/>
                  </a:lnTo>
                  <a:lnTo>
                    <a:pt x="59" y="3"/>
                  </a:lnTo>
                  <a:lnTo>
                    <a:pt x="57" y="6"/>
                  </a:lnTo>
                  <a:lnTo>
                    <a:pt x="57" y="6"/>
                  </a:lnTo>
                  <a:lnTo>
                    <a:pt x="55" y="8"/>
                  </a:lnTo>
                  <a:lnTo>
                    <a:pt x="53" y="9"/>
                  </a:lnTo>
                  <a:lnTo>
                    <a:pt x="49" y="9"/>
                  </a:lnTo>
                  <a:lnTo>
                    <a:pt x="45" y="9"/>
                  </a:lnTo>
                  <a:lnTo>
                    <a:pt x="39" y="8"/>
                  </a:lnTo>
                  <a:lnTo>
                    <a:pt x="39" y="8"/>
                  </a:lnTo>
                  <a:lnTo>
                    <a:pt x="32" y="9"/>
                  </a:lnTo>
                  <a:lnTo>
                    <a:pt x="27" y="11"/>
                  </a:lnTo>
                  <a:lnTo>
                    <a:pt x="23" y="16"/>
                  </a:lnTo>
                  <a:lnTo>
                    <a:pt x="20" y="22"/>
                  </a:lnTo>
                  <a:lnTo>
                    <a:pt x="20" y="22"/>
                  </a:lnTo>
                  <a:lnTo>
                    <a:pt x="18" y="24"/>
                  </a:lnTo>
                  <a:lnTo>
                    <a:pt x="18" y="24"/>
                  </a:lnTo>
                  <a:lnTo>
                    <a:pt x="21" y="29"/>
                  </a:lnTo>
                  <a:lnTo>
                    <a:pt x="24" y="33"/>
                  </a:lnTo>
                  <a:lnTo>
                    <a:pt x="24" y="33"/>
                  </a:lnTo>
                  <a:lnTo>
                    <a:pt x="29" y="37"/>
                  </a:lnTo>
                  <a:lnTo>
                    <a:pt x="31" y="40"/>
                  </a:lnTo>
                  <a:lnTo>
                    <a:pt x="33" y="43"/>
                  </a:lnTo>
                  <a:lnTo>
                    <a:pt x="33" y="43"/>
                  </a:lnTo>
                  <a:lnTo>
                    <a:pt x="33" y="47"/>
                  </a:lnTo>
                  <a:lnTo>
                    <a:pt x="31" y="54"/>
                  </a:lnTo>
                  <a:lnTo>
                    <a:pt x="30" y="56"/>
                  </a:lnTo>
                  <a:lnTo>
                    <a:pt x="27" y="59"/>
                  </a:lnTo>
                  <a:lnTo>
                    <a:pt x="25" y="60"/>
                  </a:lnTo>
                  <a:lnTo>
                    <a:pt x="22" y="61"/>
                  </a:lnTo>
                  <a:lnTo>
                    <a:pt x="22" y="61"/>
                  </a:lnTo>
                  <a:lnTo>
                    <a:pt x="17" y="62"/>
                  </a:lnTo>
                  <a:lnTo>
                    <a:pt x="14" y="65"/>
                  </a:lnTo>
                  <a:lnTo>
                    <a:pt x="13" y="68"/>
                  </a:lnTo>
                  <a:lnTo>
                    <a:pt x="13" y="71"/>
                  </a:lnTo>
                  <a:lnTo>
                    <a:pt x="13" y="71"/>
                  </a:lnTo>
                  <a:lnTo>
                    <a:pt x="15" y="80"/>
                  </a:lnTo>
                  <a:lnTo>
                    <a:pt x="15" y="86"/>
                  </a:lnTo>
                  <a:lnTo>
                    <a:pt x="14" y="88"/>
                  </a:lnTo>
                  <a:lnTo>
                    <a:pt x="13" y="90"/>
                  </a:lnTo>
                  <a:lnTo>
                    <a:pt x="13" y="90"/>
                  </a:lnTo>
                  <a:lnTo>
                    <a:pt x="6" y="95"/>
                  </a:lnTo>
                  <a:lnTo>
                    <a:pt x="2" y="98"/>
                  </a:lnTo>
                  <a:lnTo>
                    <a:pt x="0" y="102"/>
                  </a:lnTo>
                  <a:lnTo>
                    <a:pt x="0" y="102"/>
                  </a:lnTo>
                  <a:lnTo>
                    <a:pt x="12" y="108"/>
                  </a:lnTo>
                  <a:lnTo>
                    <a:pt x="18" y="111"/>
                  </a:lnTo>
                  <a:lnTo>
                    <a:pt x="24" y="113"/>
                  </a:lnTo>
                  <a:lnTo>
                    <a:pt x="24" y="113"/>
                  </a:lnTo>
                  <a:lnTo>
                    <a:pt x="37" y="116"/>
                  </a:lnTo>
                  <a:lnTo>
                    <a:pt x="43" y="117"/>
                  </a:lnTo>
                  <a:lnTo>
                    <a:pt x="48" y="118"/>
                  </a:lnTo>
                  <a:lnTo>
                    <a:pt x="53" y="117"/>
                  </a:lnTo>
                  <a:lnTo>
                    <a:pt x="57" y="116"/>
                  </a:lnTo>
                  <a:lnTo>
                    <a:pt x="61" y="113"/>
                  </a:lnTo>
                  <a:lnTo>
                    <a:pt x="64" y="109"/>
                  </a:lnTo>
                  <a:lnTo>
                    <a:pt x="64" y="109"/>
                  </a:lnTo>
                  <a:lnTo>
                    <a:pt x="67" y="105"/>
                  </a:lnTo>
                  <a:lnTo>
                    <a:pt x="72" y="101"/>
                  </a:lnTo>
                  <a:lnTo>
                    <a:pt x="78" y="99"/>
                  </a:lnTo>
                  <a:lnTo>
                    <a:pt x="84" y="97"/>
                  </a:lnTo>
                  <a:lnTo>
                    <a:pt x="98" y="92"/>
                  </a:lnTo>
                  <a:lnTo>
                    <a:pt x="106" y="89"/>
                  </a:lnTo>
                  <a:lnTo>
                    <a:pt x="113" y="85"/>
                  </a:lnTo>
                  <a:lnTo>
                    <a:pt x="113" y="85"/>
                  </a:lnTo>
                  <a:lnTo>
                    <a:pt x="121" y="81"/>
                  </a:lnTo>
                  <a:lnTo>
                    <a:pt x="127" y="79"/>
                  </a:lnTo>
                  <a:lnTo>
                    <a:pt x="133" y="79"/>
                  </a:lnTo>
                  <a:lnTo>
                    <a:pt x="139" y="80"/>
                  </a:lnTo>
                  <a:lnTo>
                    <a:pt x="152" y="84"/>
                  </a:lnTo>
                  <a:lnTo>
                    <a:pt x="158" y="86"/>
                  </a:lnTo>
                  <a:lnTo>
                    <a:pt x="165" y="87"/>
                  </a:lnTo>
                  <a:lnTo>
                    <a:pt x="165" y="87"/>
                  </a:lnTo>
                  <a:lnTo>
                    <a:pt x="172" y="88"/>
                  </a:lnTo>
                  <a:lnTo>
                    <a:pt x="177" y="88"/>
                  </a:lnTo>
                  <a:lnTo>
                    <a:pt x="181" y="87"/>
                  </a:lnTo>
                  <a:lnTo>
                    <a:pt x="184" y="85"/>
                  </a:lnTo>
                  <a:lnTo>
                    <a:pt x="186" y="83"/>
                  </a:lnTo>
                  <a:lnTo>
                    <a:pt x="188" y="80"/>
                  </a:lnTo>
                  <a:lnTo>
                    <a:pt x="193" y="72"/>
                  </a:lnTo>
                  <a:lnTo>
                    <a:pt x="193" y="72"/>
                  </a:lnTo>
                  <a:lnTo>
                    <a:pt x="194" y="69"/>
                  </a:lnTo>
                  <a:lnTo>
                    <a:pt x="194" y="67"/>
                  </a:lnTo>
                  <a:lnTo>
                    <a:pt x="193" y="65"/>
                  </a:lnTo>
                  <a:lnTo>
                    <a:pt x="191" y="63"/>
                  </a:lnTo>
                  <a:lnTo>
                    <a:pt x="186" y="59"/>
                  </a:lnTo>
                  <a:lnTo>
                    <a:pt x="179" y="55"/>
                  </a:lnTo>
                  <a:lnTo>
                    <a:pt x="163" y="48"/>
                  </a:lnTo>
                  <a:lnTo>
                    <a:pt x="147" y="42"/>
                  </a:lnTo>
                  <a:lnTo>
                    <a:pt x="147" y="4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3" name="Freeform 69">
              <a:extLst>
                <a:ext uri="{FF2B5EF4-FFF2-40B4-BE49-F238E27FC236}">
                  <a16:creationId xmlns:a16="http://schemas.microsoft.com/office/drawing/2014/main" id="{4550842D-134D-4EF4-844E-64EFCD23765A}"/>
                </a:ext>
              </a:extLst>
            </p:cNvPr>
            <p:cNvSpPr>
              <a:spLocks/>
            </p:cNvSpPr>
            <p:nvPr/>
          </p:nvSpPr>
          <p:spPr bwMode="auto">
            <a:xfrm>
              <a:off x="6087142" y="3566276"/>
              <a:ext cx="15489" cy="20559"/>
            </a:xfrm>
            <a:custGeom>
              <a:avLst/>
              <a:gdLst>
                <a:gd name="T0" fmla="*/ 25 w 37"/>
                <a:gd name="T1" fmla="*/ 4 h 42"/>
                <a:gd name="T2" fmla="*/ 25 w 37"/>
                <a:gd name="T3" fmla="*/ 4 h 42"/>
                <a:gd name="T4" fmla="*/ 25 w 37"/>
                <a:gd name="T5" fmla="*/ 8 h 42"/>
                <a:gd name="T6" fmla="*/ 23 w 37"/>
                <a:gd name="T7" fmla="*/ 11 h 42"/>
                <a:gd name="T8" fmla="*/ 20 w 37"/>
                <a:gd name="T9" fmla="*/ 13 h 42"/>
                <a:gd name="T10" fmla="*/ 20 w 37"/>
                <a:gd name="T11" fmla="*/ 13 h 42"/>
                <a:gd name="T12" fmla="*/ 10 w 37"/>
                <a:gd name="T13" fmla="*/ 17 h 42"/>
                <a:gd name="T14" fmla="*/ 7 w 37"/>
                <a:gd name="T15" fmla="*/ 20 h 42"/>
                <a:gd name="T16" fmla="*/ 6 w 37"/>
                <a:gd name="T17" fmla="*/ 22 h 42"/>
                <a:gd name="T18" fmla="*/ 6 w 37"/>
                <a:gd name="T19" fmla="*/ 24 h 42"/>
                <a:gd name="T20" fmla="*/ 6 w 37"/>
                <a:gd name="T21" fmla="*/ 24 h 42"/>
                <a:gd name="T22" fmla="*/ 6 w 37"/>
                <a:gd name="T23" fmla="*/ 27 h 42"/>
                <a:gd name="T24" fmla="*/ 5 w 37"/>
                <a:gd name="T25" fmla="*/ 31 h 42"/>
                <a:gd name="T26" fmla="*/ 2 w 37"/>
                <a:gd name="T27" fmla="*/ 36 h 42"/>
                <a:gd name="T28" fmla="*/ 2 w 37"/>
                <a:gd name="T29" fmla="*/ 36 h 42"/>
                <a:gd name="T30" fmla="*/ 0 w 37"/>
                <a:gd name="T31" fmla="*/ 39 h 42"/>
                <a:gd name="T32" fmla="*/ 0 w 37"/>
                <a:gd name="T33" fmla="*/ 41 h 42"/>
                <a:gd name="T34" fmla="*/ 1 w 37"/>
                <a:gd name="T35" fmla="*/ 42 h 42"/>
                <a:gd name="T36" fmla="*/ 5 w 37"/>
                <a:gd name="T37" fmla="*/ 42 h 42"/>
                <a:gd name="T38" fmla="*/ 5 w 37"/>
                <a:gd name="T39" fmla="*/ 42 h 42"/>
                <a:gd name="T40" fmla="*/ 8 w 37"/>
                <a:gd name="T41" fmla="*/ 42 h 42"/>
                <a:gd name="T42" fmla="*/ 10 w 37"/>
                <a:gd name="T43" fmla="*/ 41 h 42"/>
                <a:gd name="T44" fmla="*/ 13 w 37"/>
                <a:gd name="T45" fmla="*/ 37 h 42"/>
                <a:gd name="T46" fmla="*/ 17 w 37"/>
                <a:gd name="T47" fmla="*/ 34 h 42"/>
                <a:gd name="T48" fmla="*/ 19 w 37"/>
                <a:gd name="T49" fmla="*/ 32 h 42"/>
                <a:gd name="T50" fmla="*/ 22 w 37"/>
                <a:gd name="T51" fmla="*/ 32 h 42"/>
                <a:gd name="T52" fmla="*/ 22 w 37"/>
                <a:gd name="T53" fmla="*/ 32 h 42"/>
                <a:gd name="T54" fmla="*/ 26 w 37"/>
                <a:gd name="T55" fmla="*/ 31 h 42"/>
                <a:gd name="T56" fmla="*/ 28 w 37"/>
                <a:gd name="T57" fmla="*/ 29 h 42"/>
                <a:gd name="T58" fmla="*/ 30 w 37"/>
                <a:gd name="T59" fmla="*/ 26 h 42"/>
                <a:gd name="T60" fmla="*/ 31 w 37"/>
                <a:gd name="T61" fmla="*/ 22 h 42"/>
                <a:gd name="T62" fmla="*/ 31 w 37"/>
                <a:gd name="T63" fmla="*/ 22 h 42"/>
                <a:gd name="T64" fmla="*/ 32 w 37"/>
                <a:gd name="T65" fmla="*/ 19 h 42"/>
                <a:gd name="T66" fmla="*/ 34 w 37"/>
                <a:gd name="T67" fmla="*/ 17 h 42"/>
                <a:gd name="T68" fmla="*/ 36 w 37"/>
                <a:gd name="T69" fmla="*/ 14 h 42"/>
                <a:gd name="T70" fmla="*/ 37 w 37"/>
                <a:gd name="T71" fmla="*/ 10 h 42"/>
                <a:gd name="T72" fmla="*/ 37 w 37"/>
                <a:gd name="T73" fmla="*/ 10 h 42"/>
                <a:gd name="T74" fmla="*/ 37 w 37"/>
                <a:gd name="T75" fmla="*/ 8 h 42"/>
                <a:gd name="T76" fmla="*/ 36 w 37"/>
                <a:gd name="T77" fmla="*/ 5 h 42"/>
                <a:gd name="T78" fmla="*/ 32 w 37"/>
                <a:gd name="T79" fmla="*/ 1 h 42"/>
                <a:gd name="T80" fmla="*/ 29 w 37"/>
                <a:gd name="T81" fmla="*/ 0 h 42"/>
                <a:gd name="T82" fmla="*/ 27 w 37"/>
                <a:gd name="T83" fmla="*/ 0 h 42"/>
                <a:gd name="T84" fmla="*/ 26 w 37"/>
                <a:gd name="T85" fmla="*/ 1 h 42"/>
                <a:gd name="T86" fmla="*/ 25 w 37"/>
                <a:gd name="T87" fmla="*/ 4 h 42"/>
                <a:gd name="T88" fmla="*/ 25 w 37"/>
                <a:gd name="T8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42">
                  <a:moveTo>
                    <a:pt x="25" y="4"/>
                  </a:moveTo>
                  <a:lnTo>
                    <a:pt x="25" y="4"/>
                  </a:lnTo>
                  <a:lnTo>
                    <a:pt x="25" y="8"/>
                  </a:lnTo>
                  <a:lnTo>
                    <a:pt x="23" y="11"/>
                  </a:lnTo>
                  <a:lnTo>
                    <a:pt x="20" y="13"/>
                  </a:lnTo>
                  <a:lnTo>
                    <a:pt x="20" y="13"/>
                  </a:lnTo>
                  <a:lnTo>
                    <a:pt x="10" y="17"/>
                  </a:lnTo>
                  <a:lnTo>
                    <a:pt x="7" y="20"/>
                  </a:lnTo>
                  <a:lnTo>
                    <a:pt x="6" y="22"/>
                  </a:lnTo>
                  <a:lnTo>
                    <a:pt x="6" y="24"/>
                  </a:lnTo>
                  <a:lnTo>
                    <a:pt x="6" y="24"/>
                  </a:lnTo>
                  <a:lnTo>
                    <a:pt x="6" y="27"/>
                  </a:lnTo>
                  <a:lnTo>
                    <a:pt x="5" y="31"/>
                  </a:lnTo>
                  <a:lnTo>
                    <a:pt x="2" y="36"/>
                  </a:lnTo>
                  <a:lnTo>
                    <a:pt x="2" y="36"/>
                  </a:lnTo>
                  <a:lnTo>
                    <a:pt x="0" y="39"/>
                  </a:lnTo>
                  <a:lnTo>
                    <a:pt x="0" y="41"/>
                  </a:lnTo>
                  <a:lnTo>
                    <a:pt x="1" y="42"/>
                  </a:lnTo>
                  <a:lnTo>
                    <a:pt x="5" y="42"/>
                  </a:lnTo>
                  <a:lnTo>
                    <a:pt x="5" y="42"/>
                  </a:lnTo>
                  <a:lnTo>
                    <a:pt x="8" y="42"/>
                  </a:lnTo>
                  <a:lnTo>
                    <a:pt x="10" y="41"/>
                  </a:lnTo>
                  <a:lnTo>
                    <a:pt x="13" y="37"/>
                  </a:lnTo>
                  <a:lnTo>
                    <a:pt x="17" y="34"/>
                  </a:lnTo>
                  <a:lnTo>
                    <a:pt x="19" y="32"/>
                  </a:lnTo>
                  <a:lnTo>
                    <a:pt x="22" y="32"/>
                  </a:lnTo>
                  <a:lnTo>
                    <a:pt x="22" y="32"/>
                  </a:lnTo>
                  <a:lnTo>
                    <a:pt x="26" y="31"/>
                  </a:lnTo>
                  <a:lnTo>
                    <a:pt x="28" y="29"/>
                  </a:lnTo>
                  <a:lnTo>
                    <a:pt x="30" y="26"/>
                  </a:lnTo>
                  <a:lnTo>
                    <a:pt x="31" y="22"/>
                  </a:lnTo>
                  <a:lnTo>
                    <a:pt x="31" y="22"/>
                  </a:lnTo>
                  <a:lnTo>
                    <a:pt x="32" y="19"/>
                  </a:lnTo>
                  <a:lnTo>
                    <a:pt x="34" y="17"/>
                  </a:lnTo>
                  <a:lnTo>
                    <a:pt x="36" y="14"/>
                  </a:lnTo>
                  <a:lnTo>
                    <a:pt x="37" y="10"/>
                  </a:lnTo>
                  <a:lnTo>
                    <a:pt x="37" y="10"/>
                  </a:lnTo>
                  <a:lnTo>
                    <a:pt x="37" y="8"/>
                  </a:lnTo>
                  <a:lnTo>
                    <a:pt x="36" y="5"/>
                  </a:lnTo>
                  <a:lnTo>
                    <a:pt x="32" y="1"/>
                  </a:lnTo>
                  <a:lnTo>
                    <a:pt x="29" y="0"/>
                  </a:lnTo>
                  <a:lnTo>
                    <a:pt x="27" y="0"/>
                  </a:lnTo>
                  <a:lnTo>
                    <a:pt x="26" y="1"/>
                  </a:lnTo>
                  <a:lnTo>
                    <a:pt x="25" y="4"/>
                  </a:lnTo>
                  <a:lnTo>
                    <a:pt x="25" y="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4" name="Freeform 70">
              <a:extLst>
                <a:ext uri="{FF2B5EF4-FFF2-40B4-BE49-F238E27FC236}">
                  <a16:creationId xmlns:a16="http://schemas.microsoft.com/office/drawing/2014/main" id="{40CEA022-59C5-4BF7-B32B-642599E7D4BE}"/>
                </a:ext>
              </a:extLst>
            </p:cNvPr>
            <p:cNvSpPr>
              <a:spLocks/>
            </p:cNvSpPr>
            <p:nvPr/>
          </p:nvSpPr>
          <p:spPr bwMode="auto">
            <a:xfrm>
              <a:off x="5866849" y="3375657"/>
              <a:ext cx="191037" cy="194355"/>
            </a:xfrm>
            <a:custGeom>
              <a:avLst/>
              <a:gdLst>
                <a:gd name="T0" fmla="*/ 432 w 447"/>
                <a:gd name="T1" fmla="*/ 12 h 419"/>
                <a:gd name="T2" fmla="*/ 414 w 447"/>
                <a:gd name="T3" fmla="*/ 19 h 419"/>
                <a:gd name="T4" fmla="*/ 400 w 447"/>
                <a:gd name="T5" fmla="*/ 50 h 419"/>
                <a:gd name="T6" fmla="*/ 345 w 447"/>
                <a:gd name="T7" fmla="*/ 50 h 419"/>
                <a:gd name="T8" fmla="*/ 297 w 447"/>
                <a:gd name="T9" fmla="*/ 30 h 419"/>
                <a:gd name="T10" fmla="*/ 231 w 447"/>
                <a:gd name="T11" fmla="*/ 21 h 419"/>
                <a:gd name="T12" fmla="*/ 199 w 447"/>
                <a:gd name="T13" fmla="*/ 17 h 419"/>
                <a:gd name="T14" fmla="*/ 196 w 447"/>
                <a:gd name="T15" fmla="*/ 64 h 419"/>
                <a:gd name="T16" fmla="*/ 144 w 447"/>
                <a:gd name="T17" fmla="*/ 68 h 419"/>
                <a:gd name="T18" fmla="*/ 112 w 447"/>
                <a:gd name="T19" fmla="*/ 84 h 419"/>
                <a:gd name="T20" fmla="*/ 81 w 447"/>
                <a:gd name="T21" fmla="*/ 88 h 419"/>
                <a:gd name="T22" fmla="*/ 79 w 447"/>
                <a:gd name="T23" fmla="*/ 110 h 419"/>
                <a:gd name="T24" fmla="*/ 50 w 447"/>
                <a:gd name="T25" fmla="*/ 151 h 419"/>
                <a:gd name="T26" fmla="*/ 20 w 447"/>
                <a:gd name="T27" fmla="*/ 173 h 419"/>
                <a:gd name="T28" fmla="*/ 5 w 447"/>
                <a:gd name="T29" fmla="*/ 189 h 419"/>
                <a:gd name="T30" fmla="*/ 36 w 447"/>
                <a:gd name="T31" fmla="*/ 195 h 419"/>
                <a:gd name="T32" fmla="*/ 67 w 447"/>
                <a:gd name="T33" fmla="*/ 234 h 419"/>
                <a:gd name="T34" fmla="*/ 94 w 447"/>
                <a:gd name="T35" fmla="*/ 276 h 419"/>
                <a:gd name="T36" fmla="*/ 107 w 447"/>
                <a:gd name="T37" fmla="*/ 287 h 419"/>
                <a:gd name="T38" fmla="*/ 103 w 447"/>
                <a:gd name="T39" fmla="*/ 318 h 419"/>
                <a:gd name="T40" fmla="*/ 125 w 447"/>
                <a:gd name="T41" fmla="*/ 343 h 419"/>
                <a:gd name="T42" fmla="*/ 131 w 447"/>
                <a:gd name="T43" fmla="*/ 386 h 419"/>
                <a:gd name="T44" fmla="*/ 159 w 447"/>
                <a:gd name="T45" fmla="*/ 382 h 419"/>
                <a:gd name="T46" fmla="*/ 181 w 447"/>
                <a:gd name="T47" fmla="*/ 399 h 419"/>
                <a:gd name="T48" fmla="*/ 210 w 447"/>
                <a:gd name="T49" fmla="*/ 411 h 419"/>
                <a:gd name="T50" fmla="*/ 220 w 447"/>
                <a:gd name="T51" fmla="*/ 390 h 419"/>
                <a:gd name="T52" fmla="*/ 207 w 447"/>
                <a:gd name="T53" fmla="*/ 355 h 419"/>
                <a:gd name="T54" fmla="*/ 213 w 447"/>
                <a:gd name="T55" fmla="*/ 336 h 419"/>
                <a:gd name="T56" fmla="*/ 241 w 447"/>
                <a:gd name="T57" fmla="*/ 334 h 419"/>
                <a:gd name="T58" fmla="*/ 227 w 447"/>
                <a:gd name="T59" fmla="*/ 308 h 419"/>
                <a:gd name="T60" fmla="*/ 253 w 447"/>
                <a:gd name="T61" fmla="*/ 302 h 419"/>
                <a:gd name="T62" fmla="*/ 283 w 447"/>
                <a:gd name="T63" fmla="*/ 325 h 419"/>
                <a:gd name="T64" fmla="*/ 277 w 447"/>
                <a:gd name="T65" fmla="*/ 293 h 419"/>
                <a:gd name="T66" fmla="*/ 301 w 447"/>
                <a:gd name="T67" fmla="*/ 298 h 419"/>
                <a:gd name="T68" fmla="*/ 322 w 447"/>
                <a:gd name="T69" fmla="*/ 296 h 419"/>
                <a:gd name="T70" fmla="*/ 304 w 447"/>
                <a:gd name="T71" fmla="*/ 269 h 419"/>
                <a:gd name="T72" fmla="*/ 250 w 447"/>
                <a:gd name="T73" fmla="*/ 232 h 419"/>
                <a:gd name="T74" fmla="*/ 227 w 447"/>
                <a:gd name="T75" fmla="*/ 195 h 419"/>
                <a:gd name="T76" fmla="*/ 191 w 447"/>
                <a:gd name="T77" fmla="*/ 150 h 419"/>
                <a:gd name="T78" fmla="*/ 191 w 447"/>
                <a:gd name="T79" fmla="*/ 132 h 419"/>
                <a:gd name="T80" fmla="*/ 205 w 447"/>
                <a:gd name="T81" fmla="*/ 109 h 419"/>
                <a:gd name="T82" fmla="*/ 223 w 447"/>
                <a:gd name="T83" fmla="*/ 128 h 419"/>
                <a:gd name="T84" fmla="*/ 251 w 447"/>
                <a:gd name="T85" fmla="*/ 152 h 419"/>
                <a:gd name="T86" fmla="*/ 248 w 447"/>
                <a:gd name="T87" fmla="*/ 129 h 419"/>
                <a:gd name="T88" fmla="*/ 274 w 447"/>
                <a:gd name="T89" fmla="*/ 153 h 419"/>
                <a:gd name="T90" fmla="*/ 277 w 447"/>
                <a:gd name="T91" fmla="*/ 138 h 419"/>
                <a:gd name="T92" fmla="*/ 288 w 447"/>
                <a:gd name="T93" fmla="*/ 134 h 419"/>
                <a:gd name="T94" fmla="*/ 300 w 447"/>
                <a:gd name="T95" fmla="*/ 127 h 419"/>
                <a:gd name="T96" fmla="*/ 265 w 447"/>
                <a:gd name="T97" fmla="*/ 104 h 419"/>
                <a:gd name="T98" fmla="*/ 290 w 447"/>
                <a:gd name="T99" fmla="*/ 95 h 419"/>
                <a:gd name="T100" fmla="*/ 309 w 447"/>
                <a:gd name="T101" fmla="*/ 77 h 419"/>
                <a:gd name="T102" fmla="*/ 325 w 447"/>
                <a:gd name="T103" fmla="*/ 103 h 419"/>
                <a:gd name="T104" fmla="*/ 335 w 447"/>
                <a:gd name="T105" fmla="*/ 76 h 419"/>
                <a:gd name="T106" fmla="*/ 396 w 447"/>
                <a:gd name="T107" fmla="*/ 83 h 419"/>
                <a:gd name="T108" fmla="*/ 427 w 447"/>
                <a:gd name="T109" fmla="*/ 78 h 419"/>
                <a:gd name="T110" fmla="*/ 431 w 447"/>
                <a:gd name="T111" fmla="*/ 50 h 419"/>
                <a:gd name="T112" fmla="*/ 447 w 447"/>
                <a:gd name="T11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19">
                  <a:moveTo>
                    <a:pt x="447" y="31"/>
                  </a:moveTo>
                  <a:lnTo>
                    <a:pt x="447" y="31"/>
                  </a:lnTo>
                  <a:lnTo>
                    <a:pt x="445" y="28"/>
                  </a:lnTo>
                  <a:lnTo>
                    <a:pt x="443" y="25"/>
                  </a:lnTo>
                  <a:lnTo>
                    <a:pt x="438" y="21"/>
                  </a:lnTo>
                  <a:lnTo>
                    <a:pt x="438" y="21"/>
                  </a:lnTo>
                  <a:lnTo>
                    <a:pt x="435" y="17"/>
                  </a:lnTo>
                  <a:lnTo>
                    <a:pt x="432" y="12"/>
                  </a:lnTo>
                  <a:lnTo>
                    <a:pt x="432" y="12"/>
                  </a:lnTo>
                  <a:lnTo>
                    <a:pt x="429" y="15"/>
                  </a:lnTo>
                  <a:lnTo>
                    <a:pt x="427" y="16"/>
                  </a:lnTo>
                  <a:lnTo>
                    <a:pt x="423" y="16"/>
                  </a:lnTo>
                  <a:lnTo>
                    <a:pt x="419" y="16"/>
                  </a:lnTo>
                  <a:lnTo>
                    <a:pt x="419" y="16"/>
                  </a:lnTo>
                  <a:lnTo>
                    <a:pt x="417" y="17"/>
                  </a:lnTo>
                  <a:lnTo>
                    <a:pt x="414" y="19"/>
                  </a:lnTo>
                  <a:lnTo>
                    <a:pt x="411" y="24"/>
                  </a:lnTo>
                  <a:lnTo>
                    <a:pt x="409" y="32"/>
                  </a:lnTo>
                  <a:lnTo>
                    <a:pt x="408" y="41"/>
                  </a:lnTo>
                  <a:lnTo>
                    <a:pt x="408" y="41"/>
                  </a:lnTo>
                  <a:lnTo>
                    <a:pt x="407" y="44"/>
                  </a:lnTo>
                  <a:lnTo>
                    <a:pt x="406" y="47"/>
                  </a:lnTo>
                  <a:lnTo>
                    <a:pt x="403" y="49"/>
                  </a:lnTo>
                  <a:lnTo>
                    <a:pt x="400" y="50"/>
                  </a:lnTo>
                  <a:lnTo>
                    <a:pt x="393" y="53"/>
                  </a:lnTo>
                  <a:lnTo>
                    <a:pt x="385" y="55"/>
                  </a:lnTo>
                  <a:lnTo>
                    <a:pt x="385" y="55"/>
                  </a:lnTo>
                  <a:lnTo>
                    <a:pt x="380" y="55"/>
                  </a:lnTo>
                  <a:lnTo>
                    <a:pt x="374" y="55"/>
                  </a:lnTo>
                  <a:lnTo>
                    <a:pt x="362" y="54"/>
                  </a:lnTo>
                  <a:lnTo>
                    <a:pt x="350" y="52"/>
                  </a:lnTo>
                  <a:lnTo>
                    <a:pt x="345" y="50"/>
                  </a:lnTo>
                  <a:lnTo>
                    <a:pt x="342" y="48"/>
                  </a:lnTo>
                  <a:lnTo>
                    <a:pt x="342" y="48"/>
                  </a:lnTo>
                  <a:lnTo>
                    <a:pt x="335" y="44"/>
                  </a:lnTo>
                  <a:lnTo>
                    <a:pt x="325" y="38"/>
                  </a:lnTo>
                  <a:lnTo>
                    <a:pt x="314" y="34"/>
                  </a:lnTo>
                  <a:lnTo>
                    <a:pt x="305" y="31"/>
                  </a:lnTo>
                  <a:lnTo>
                    <a:pt x="305" y="31"/>
                  </a:lnTo>
                  <a:lnTo>
                    <a:pt x="297" y="30"/>
                  </a:lnTo>
                  <a:lnTo>
                    <a:pt x="287" y="31"/>
                  </a:lnTo>
                  <a:lnTo>
                    <a:pt x="265" y="34"/>
                  </a:lnTo>
                  <a:lnTo>
                    <a:pt x="265" y="34"/>
                  </a:lnTo>
                  <a:lnTo>
                    <a:pt x="260" y="34"/>
                  </a:lnTo>
                  <a:lnTo>
                    <a:pt x="254" y="32"/>
                  </a:lnTo>
                  <a:lnTo>
                    <a:pt x="248" y="30"/>
                  </a:lnTo>
                  <a:lnTo>
                    <a:pt x="242" y="27"/>
                  </a:lnTo>
                  <a:lnTo>
                    <a:pt x="231" y="21"/>
                  </a:lnTo>
                  <a:lnTo>
                    <a:pt x="224" y="15"/>
                  </a:lnTo>
                  <a:lnTo>
                    <a:pt x="224" y="15"/>
                  </a:lnTo>
                  <a:lnTo>
                    <a:pt x="220" y="11"/>
                  </a:lnTo>
                  <a:lnTo>
                    <a:pt x="214" y="7"/>
                  </a:lnTo>
                  <a:lnTo>
                    <a:pt x="204" y="0"/>
                  </a:lnTo>
                  <a:lnTo>
                    <a:pt x="204" y="0"/>
                  </a:lnTo>
                  <a:lnTo>
                    <a:pt x="199" y="17"/>
                  </a:lnTo>
                  <a:lnTo>
                    <a:pt x="199" y="17"/>
                  </a:lnTo>
                  <a:lnTo>
                    <a:pt x="198" y="23"/>
                  </a:lnTo>
                  <a:lnTo>
                    <a:pt x="199" y="30"/>
                  </a:lnTo>
                  <a:lnTo>
                    <a:pt x="203" y="47"/>
                  </a:lnTo>
                  <a:lnTo>
                    <a:pt x="203" y="47"/>
                  </a:lnTo>
                  <a:lnTo>
                    <a:pt x="203" y="53"/>
                  </a:lnTo>
                  <a:lnTo>
                    <a:pt x="202" y="57"/>
                  </a:lnTo>
                  <a:lnTo>
                    <a:pt x="199" y="60"/>
                  </a:lnTo>
                  <a:lnTo>
                    <a:pt x="196" y="64"/>
                  </a:lnTo>
                  <a:lnTo>
                    <a:pt x="196" y="64"/>
                  </a:lnTo>
                  <a:lnTo>
                    <a:pt x="193" y="66"/>
                  </a:lnTo>
                  <a:lnTo>
                    <a:pt x="188" y="67"/>
                  </a:lnTo>
                  <a:lnTo>
                    <a:pt x="174" y="67"/>
                  </a:lnTo>
                  <a:lnTo>
                    <a:pt x="151" y="67"/>
                  </a:lnTo>
                  <a:lnTo>
                    <a:pt x="151" y="67"/>
                  </a:lnTo>
                  <a:lnTo>
                    <a:pt x="147" y="67"/>
                  </a:lnTo>
                  <a:lnTo>
                    <a:pt x="144" y="68"/>
                  </a:lnTo>
                  <a:lnTo>
                    <a:pt x="140" y="71"/>
                  </a:lnTo>
                  <a:lnTo>
                    <a:pt x="137" y="75"/>
                  </a:lnTo>
                  <a:lnTo>
                    <a:pt x="136" y="79"/>
                  </a:lnTo>
                  <a:lnTo>
                    <a:pt x="136" y="79"/>
                  </a:lnTo>
                  <a:lnTo>
                    <a:pt x="134" y="81"/>
                  </a:lnTo>
                  <a:lnTo>
                    <a:pt x="132" y="82"/>
                  </a:lnTo>
                  <a:lnTo>
                    <a:pt x="123" y="84"/>
                  </a:lnTo>
                  <a:lnTo>
                    <a:pt x="112" y="84"/>
                  </a:lnTo>
                  <a:lnTo>
                    <a:pt x="100" y="83"/>
                  </a:lnTo>
                  <a:lnTo>
                    <a:pt x="100" y="83"/>
                  </a:lnTo>
                  <a:lnTo>
                    <a:pt x="93" y="82"/>
                  </a:lnTo>
                  <a:lnTo>
                    <a:pt x="87" y="83"/>
                  </a:lnTo>
                  <a:lnTo>
                    <a:pt x="83" y="84"/>
                  </a:lnTo>
                  <a:lnTo>
                    <a:pt x="79" y="86"/>
                  </a:lnTo>
                  <a:lnTo>
                    <a:pt x="79" y="86"/>
                  </a:lnTo>
                  <a:lnTo>
                    <a:pt x="81" y="88"/>
                  </a:lnTo>
                  <a:lnTo>
                    <a:pt x="81" y="88"/>
                  </a:lnTo>
                  <a:lnTo>
                    <a:pt x="83" y="91"/>
                  </a:lnTo>
                  <a:lnTo>
                    <a:pt x="84" y="94"/>
                  </a:lnTo>
                  <a:lnTo>
                    <a:pt x="84" y="97"/>
                  </a:lnTo>
                  <a:lnTo>
                    <a:pt x="84" y="100"/>
                  </a:lnTo>
                  <a:lnTo>
                    <a:pt x="82" y="106"/>
                  </a:lnTo>
                  <a:lnTo>
                    <a:pt x="79" y="110"/>
                  </a:lnTo>
                  <a:lnTo>
                    <a:pt x="79" y="110"/>
                  </a:lnTo>
                  <a:lnTo>
                    <a:pt x="77" y="113"/>
                  </a:lnTo>
                  <a:lnTo>
                    <a:pt x="74" y="117"/>
                  </a:lnTo>
                  <a:lnTo>
                    <a:pt x="70" y="122"/>
                  </a:lnTo>
                  <a:lnTo>
                    <a:pt x="65" y="129"/>
                  </a:lnTo>
                  <a:lnTo>
                    <a:pt x="65" y="129"/>
                  </a:lnTo>
                  <a:lnTo>
                    <a:pt x="59" y="135"/>
                  </a:lnTo>
                  <a:lnTo>
                    <a:pt x="54" y="143"/>
                  </a:lnTo>
                  <a:lnTo>
                    <a:pt x="50" y="151"/>
                  </a:lnTo>
                  <a:lnTo>
                    <a:pt x="48" y="159"/>
                  </a:lnTo>
                  <a:lnTo>
                    <a:pt x="48" y="159"/>
                  </a:lnTo>
                  <a:lnTo>
                    <a:pt x="46" y="162"/>
                  </a:lnTo>
                  <a:lnTo>
                    <a:pt x="44" y="165"/>
                  </a:lnTo>
                  <a:lnTo>
                    <a:pt x="41" y="167"/>
                  </a:lnTo>
                  <a:lnTo>
                    <a:pt x="38" y="169"/>
                  </a:lnTo>
                  <a:lnTo>
                    <a:pt x="30" y="172"/>
                  </a:lnTo>
                  <a:lnTo>
                    <a:pt x="20" y="173"/>
                  </a:lnTo>
                  <a:lnTo>
                    <a:pt x="20" y="173"/>
                  </a:lnTo>
                  <a:lnTo>
                    <a:pt x="14" y="173"/>
                  </a:lnTo>
                  <a:lnTo>
                    <a:pt x="8" y="174"/>
                  </a:lnTo>
                  <a:lnTo>
                    <a:pt x="0" y="176"/>
                  </a:lnTo>
                  <a:lnTo>
                    <a:pt x="0" y="176"/>
                  </a:lnTo>
                  <a:lnTo>
                    <a:pt x="1" y="180"/>
                  </a:lnTo>
                  <a:lnTo>
                    <a:pt x="2" y="185"/>
                  </a:lnTo>
                  <a:lnTo>
                    <a:pt x="5" y="189"/>
                  </a:lnTo>
                  <a:lnTo>
                    <a:pt x="9" y="193"/>
                  </a:lnTo>
                  <a:lnTo>
                    <a:pt x="9" y="193"/>
                  </a:lnTo>
                  <a:lnTo>
                    <a:pt x="15" y="195"/>
                  </a:lnTo>
                  <a:lnTo>
                    <a:pt x="19" y="196"/>
                  </a:lnTo>
                  <a:lnTo>
                    <a:pt x="23" y="196"/>
                  </a:lnTo>
                  <a:lnTo>
                    <a:pt x="27" y="195"/>
                  </a:lnTo>
                  <a:lnTo>
                    <a:pt x="31" y="195"/>
                  </a:lnTo>
                  <a:lnTo>
                    <a:pt x="36" y="195"/>
                  </a:lnTo>
                  <a:lnTo>
                    <a:pt x="40" y="198"/>
                  </a:lnTo>
                  <a:lnTo>
                    <a:pt x="45" y="204"/>
                  </a:lnTo>
                  <a:lnTo>
                    <a:pt x="45" y="204"/>
                  </a:lnTo>
                  <a:lnTo>
                    <a:pt x="49" y="210"/>
                  </a:lnTo>
                  <a:lnTo>
                    <a:pt x="53" y="216"/>
                  </a:lnTo>
                  <a:lnTo>
                    <a:pt x="60" y="224"/>
                  </a:lnTo>
                  <a:lnTo>
                    <a:pt x="63" y="229"/>
                  </a:lnTo>
                  <a:lnTo>
                    <a:pt x="67" y="234"/>
                  </a:lnTo>
                  <a:lnTo>
                    <a:pt x="71" y="242"/>
                  </a:lnTo>
                  <a:lnTo>
                    <a:pt x="75" y="252"/>
                  </a:lnTo>
                  <a:lnTo>
                    <a:pt x="75" y="252"/>
                  </a:lnTo>
                  <a:lnTo>
                    <a:pt x="79" y="262"/>
                  </a:lnTo>
                  <a:lnTo>
                    <a:pt x="83" y="269"/>
                  </a:lnTo>
                  <a:lnTo>
                    <a:pt x="86" y="273"/>
                  </a:lnTo>
                  <a:lnTo>
                    <a:pt x="90" y="276"/>
                  </a:lnTo>
                  <a:lnTo>
                    <a:pt x="94" y="276"/>
                  </a:lnTo>
                  <a:lnTo>
                    <a:pt x="97" y="276"/>
                  </a:lnTo>
                  <a:lnTo>
                    <a:pt x="107" y="275"/>
                  </a:lnTo>
                  <a:lnTo>
                    <a:pt x="107" y="275"/>
                  </a:lnTo>
                  <a:lnTo>
                    <a:pt x="111" y="276"/>
                  </a:lnTo>
                  <a:lnTo>
                    <a:pt x="113" y="277"/>
                  </a:lnTo>
                  <a:lnTo>
                    <a:pt x="113" y="279"/>
                  </a:lnTo>
                  <a:lnTo>
                    <a:pt x="112" y="282"/>
                  </a:lnTo>
                  <a:lnTo>
                    <a:pt x="107" y="287"/>
                  </a:lnTo>
                  <a:lnTo>
                    <a:pt x="100" y="292"/>
                  </a:lnTo>
                  <a:lnTo>
                    <a:pt x="100" y="292"/>
                  </a:lnTo>
                  <a:lnTo>
                    <a:pt x="97" y="294"/>
                  </a:lnTo>
                  <a:lnTo>
                    <a:pt x="96" y="295"/>
                  </a:lnTo>
                  <a:lnTo>
                    <a:pt x="95" y="301"/>
                  </a:lnTo>
                  <a:lnTo>
                    <a:pt x="96" y="306"/>
                  </a:lnTo>
                  <a:lnTo>
                    <a:pt x="99" y="312"/>
                  </a:lnTo>
                  <a:lnTo>
                    <a:pt x="103" y="318"/>
                  </a:lnTo>
                  <a:lnTo>
                    <a:pt x="107" y="323"/>
                  </a:lnTo>
                  <a:lnTo>
                    <a:pt x="112" y="328"/>
                  </a:lnTo>
                  <a:lnTo>
                    <a:pt x="117" y="331"/>
                  </a:lnTo>
                  <a:lnTo>
                    <a:pt x="117" y="331"/>
                  </a:lnTo>
                  <a:lnTo>
                    <a:pt x="120" y="332"/>
                  </a:lnTo>
                  <a:lnTo>
                    <a:pt x="121" y="334"/>
                  </a:lnTo>
                  <a:lnTo>
                    <a:pt x="124" y="338"/>
                  </a:lnTo>
                  <a:lnTo>
                    <a:pt x="125" y="343"/>
                  </a:lnTo>
                  <a:lnTo>
                    <a:pt x="125" y="349"/>
                  </a:lnTo>
                  <a:lnTo>
                    <a:pt x="123" y="361"/>
                  </a:lnTo>
                  <a:lnTo>
                    <a:pt x="121" y="372"/>
                  </a:lnTo>
                  <a:lnTo>
                    <a:pt x="121" y="372"/>
                  </a:lnTo>
                  <a:lnTo>
                    <a:pt x="122" y="377"/>
                  </a:lnTo>
                  <a:lnTo>
                    <a:pt x="124" y="380"/>
                  </a:lnTo>
                  <a:lnTo>
                    <a:pt x="127" y="384"/>
                  </a:lnTo>
                  <a:lnTo>
                    <a:pt x="131" y="386"/>
                  </a:lnTo>
                  <a:lnTo>
                    <a:pt x="135" y="387"/>
                  </a:lnTo>
                  <a:lnTo>
                    <a:pt x="140" y="387"/>
                  </a:lnTo>
                  <a:lnTo>
                    <a:pt x="144" y="386"/>
                  </a:lnTo>
                  <a:lnTo>
                    <a:pt x="149" y="385"/>
                  </a:lnTo>
                  <a:lnTo>
                    <a:pt x="149" y="385"/>
                  </a:lnTo>
                  <a:lnTo>
                    <a:pt x="153" y="382"/>
                  </a:lnTo>
                  <a:lnTo>
                    <a:pt x="156" y="381"/>
                  </a:lnTo>
                  <a:lnTo>
                    <a:pt x="159" y="382"/>
                  </a:lnTo>
                  <a:lnTo>
                    <a:pt x="161" y="384"/>
                  </a:lnTo>
                  <a:lnTo>
                    <a:pt x="165" y="388"/>
                  </a:lnTo>
                  <a:lnTo>
                    <a:pt x="169" y="395"/>
                  </a:lnTo>
                  <a:lnTo>
                    <a:pt x="169" y="395"/>
                  </a:lnTo>
                  <a:lnTo>
                    <a:pt x="171" y="398"/>
                  </a:lnTo>
                  <a:lnTo>
                    <a:pt x="174" y="399"/>
                  </a:lnTo>
                  <a:lnTo>
                    <a:pt x="177" y="400"/>
                  </a:lnTo>
                  <a:lnTo>
                    <a:pt x="181" y="399"/>
                  </a:lnTo>
                  <a:lnTo>
                    <a:pt x="189" y="397"/>
                  </a:lnTo>
                  <a:lnTo>
                    <a:pt x="197" y="395"/>
                  </a:lnTo>
                  <a:lnTo>
                    <a:pt x="197" y="395"/>
                  </a:lnTo>
                  <a:lnTo>
                    <a:pt x="200" y="395"/>
                  </a:lnTo>
                  <a:lnTo>
                    <a:pt x="203" y="397"/>
                  </a:lnTo>
                  <a:lnTo>
                    <a:pt x="205" y="400"/>
                  </a:lnTo>
                  <a:lnTo>
                    <a:pt x="207" y="403"/>
                  </a:lnTo>
                  <a:lnTo>
                    <a:pt x="210" y="411"/>
                  </a:lnTo>
                  <a:lnTo>
                    <a:pt x="213" y="418"/>
                  </a:lnTo>
                  <a:lnTo>
                    <a:pt x="213" y="418"/>
                  </a:lnTo>
                  <a:lnTo>
                    <a:pt x="214" y="419"/>
                  </a:lnTo>
                  <a:lnTo>
                    <a:pt x="216" y="418"/>
                  </a:lnTo>
                  <a:lnTo>
                    <a:pt x="217" y="416"/>
                  </a:lnTo>
                  <a:lnTo>
                    <a:pt x="218" y="412"/>
                  </a:lnTo>
                  <a:lnTo>
                    <a:pt x="219" y="401"/>
                  </a:lnTo>
                  <a:lnTo>
                    <a:pt x="220" y="390"/>
                  </a:lnTo>
                  <a:lnTo>
                    <a:pt x="220" y="390"/>
                  </a:lnTo>
                  <a:lnTo>
                    <a:pt x="220" y="381"/>
                  </a:lnTo>
                  <a:lnTo>
                    <a:pt x="219" y="375"/>
                  </a:lnTo>
                  <a:lnTo>
                    <a:pt x="218" y="370"/>
                  </a:lnTo>
                  <a:lnTo>
                    <a:pt x="214" y="365"/>
                  </a:lnTo>
                  <a:lnTo>
                    <a:pt x="214" y="365"/>
                  </a:lnTo>
                  <a:lnTo>
                    <a:pt x="210" y="360"/>
                  </a:lnTo>
                  <a:lnTo>
                    <a:pt x="207" y="355"/>
                  </a:lnTo>
                  <a:lnTo>
                    <a:pt x="205" y="348"/>
                  </a:lnTo>
                  <a:lnTo>
                    <a:pt x="204" y="339"/>
                  </a:lnTo>
                  <a:lnTo>
                    <a:pt x="204" y="339"/>
                  </a:lnTo>
                  <a:lnTo>
                    <a:pt x="205" y="335"/>
                  </a:lnTo>
                  <a:lnTo>
                    <a:pt x="206" y="334"/>
                  </a:lnTo>
                  <a:lnTo>
                    <a:pt x="207" y="334"/>
                  </a:lnTo>
                  <a:lnTo>
                    <a:pt x="210" y="335"/>
                  </a:lnTo>
                  <a:lnTo>
                    <a:pt x="213" y="336"/>
                  </a:lnTo>
                  <a:lnTo>
                    <a:pt x="218" y="338"/>
                  </a:lnTo>
                  <a:lnTo>
                    <a:pt x="223" y="340"/>
                  </a:lnTo>
                  <a:lnTo>
                    <a:pt x="228" y="341"/>
                  </a:lnTo>
                  <a:lnTo>
                    <a:pt x="234" y="341"/>
                  </a:lnTo>
                  <a:lnTo>
                    <a:pt x="234" y="341"/>
                  </a:lnTo>
                  <a:lnTo>
                    <a:pt x="239" y="339"/>
                  </a:lnTo>
                  <a:lnTo>
                    <a:pt x="241" y="336"/>
                  </a:lnTo>
                  <a:lnTo>
                    <a:pt x="241" y="334"/>
                  </a:lnTo>
                  <a:lnTo>
                    <a:pt x="240" y="331"/>
                  </a:lnTo>
                  <a:lnTo>
                    <a:pt x="236" y="325"/>
                  </a:lnTo>
                  <a:lnTo>
                    <a:pt x="231" y="321"/>
                  </a:lnTo>
                  <a:lnTo>
                    <a:pt x="231" y="321"/>
                  </a:lnTo>
                  <a:lnTo>
                    <a:pt x="228" y="316"/>
                  </a:lnTo>
                  <a:lnTo>
                    <a:pt x="227" y="314"/>
                  </a:lnTo>
                  <a:lnTo>
                    <a:pt x="227" y="311"/>
                  </a:lnTo>
                  <a:lnTo>
                    <a:pt x="227" y="308"/>
                  </a:lnTo>
                  <a:lnTo>
                    <a:pt x="230" y="304"/>
                  </a:lnTo>
                  <a:lnTo>
                    <a:pt x="234" y="301"/>
                  </a:lnTo>
                  <a:lnTo>
                    <a:pt x="240" y="298"/>
                  </a:lnTo>
                  <a:lnTo>
                    <a:pt x="240" y="298"/>
                  </a:lnTo>
                  <a:lnTo>
                    <a:pt x="246" y="295"/>
                  </a:lnTo>
                  <a:lnTo>
                    <a:pt x="250" y="295"/>
                  </a:lnTo>
                  <a:lnTo>
                    <a:pt x="252" y="298"/>
                  </a:lnTo>
                  <a:lnTo>
                    <a:pt x="253" y="302"/>
                  </a:lnTo>
                  <a:lnTo>
                    <a:pt x="255" y="306"/>
                  </a:lnTo>
                  <a:lnTo>
                    <a:pt x="257" y="312"/>
                  </a:lnTo>
                  <a:lnTo>
                    <a:pt x="262" y="317"/>
                  </a:lnTo>
                  <a:lnTo>
                    <a:pt x="269" y="322"/>
                  </a:lnTo>
                  <a:lnTo>
                    <a:pt x="269" y="322"/>
                  </a:lnTo>
                  <a:lnTo>
                    <a:pt x="277" y="325"/>
                  </a:lnTo>
                  <a:lnTo>
                    <a:pt x="282" y="326"/>
                  </a:lnTo>
                  <a:lnTo>
                    <a:pt x="283" y="325"/>
                  </a:lnTo>
                  <a:lnTo>
                    <a:pt x="285" y="324"/>
                  </a:lnTo>
                  <a:lnTo>
                    <a:pt x="286" y="320"/>
                  </a:lnTo>
                  <a:lnTo>
                    <a:pt x="285" y="316"/>
                  </a:lnTo>
                  <a:lnTo>
                    <a:pt x="284" y="311"/>
                  </a:lnTo>
                  <a:lnTo>
                    <a:pt x="281" y="301"/>
                  </a:lnTo>
                  <a:lnTo>
                    <a:pt x="281" y="301"/>
                  </a:lnTo>
                  <a:lnTo>
                    <a:pt x="279" y="296"/>
                  </a:lnTo>
                  <a:lnTo>
                    <a:pt x="277" y="293"/>
                  </a:lnTo>
                  <a:lnTo>
                    <a:pt x="273" y="290"/>
                  </a:lnTo>
                  <a:lnTo>
                    <a:pt x="272" y="289"/>
                  </a:lnTo>
                  <a:lnTo>
                    <a:pt x="273" y="289"/>
                  </a:lnTo>
                  <a:lnTo>
                    <a:pt x="283" y="290"/>
                  </a:lnTo>
                  <a:lnTo>
                    <a:pt x="283" y="290"/>
                  </a:lnTo>
                  <a:lnTo>
                    <a:pt x="289" y="291"/>
                  </a:lnTo>
                  <a:lnTo>
                    <a:pt x="294" y="292"/>
                  </a:lnTo>
                  <a:lnTo>
                    <a:pt x="301" y="298"/>
                  </a:lnTo>
                  <a:lnTo>
                    <a:pt x="304" y="300"/>
                  </a:lnTo>
                  <a:lnTo>
                    <a:pt x="307" y="301"/>
                  </a:lnTo>
                  <a:lnTo>
                    <a:pt x="311" y="301"/>
                  </a:lnTo>
                  <a:lnTo>
                    <a:pt x="317" y="301"/>
                  </a:lnTo>
                  <a:lnTo>
                    <a:pt x="317" y="301"/>
                  </a:lnTo>
                  <a:lnTo>
                    <a:pt x="320" y="300"/>
                  </a:lnTo>
                  <a:lnTo>
                    <a:pt x="321" y="299"/>
                  </a:lnTo>
                  <a:lnTo>
                    <a:pt x="322" y="296"/>
                  </a:lnTo>
                  <a:lnTo>
                    <a:pt x="322" y="295"/>
                  </a:lnTo>
                  <a:lnTo>
                    <a:pt x="320" y="291"/>
                  </a:lnTo>
                  <a:lnTo>
                    <a:pt x="317" y="288"/>
                  </a:lnTo>
                  <a:lnTo>
                    <a:pt x="309" y="280"/>
                  </a:lnTo>
                  <a:lnTo>
                    <a:pt x="305" y="276"/>
                  </a:lnTo>
                  <a:lnTo>
                    <a:pt x="304" y="272"/>
                  </a:lnTo>
                  <a:lnTo>
                    <a:pt x="304" y="272"/>
                  </a:lnTo>
                  <a:lnTo>
                    <a:pt x="304" y="269"/>
                  </a:lnTo>
                  <a:lnTo>
                    <a:pt x="302" y="265"/>
                  </a:lnTo>
                  <a:lnTo>
                    <a:pt x="297" y="257"/>
                  </a:lnTo>
                  <a:lnTo>
                    <a:pt x="291" y="251"/>
                  </a:lnTo>
                  <a:lnTo>
                    <a:pt x="285" y="247"/>
                  </a:lnTo>
                  <a:lnTo>
                    <a:pt x="285" y="247"/>
                  </a:lnTo>
                  <a:lnTo>
                    <a:pt x="271" y="240"/>
                  </a:lnTo>
                  <a:lnTo>
                    <a:pt x="250" y="232"/>
                  </a:lnTo>
                  <a:lnTo>
                    <a:pt x="250" y="232"/>
                  </a:lnTo>
                  <a:lnTo>
                    <a:pt x="245" y="229"/>
                  </a:lnTo>
                  <a:lnTo>
                    <a:pt x="242" y="226"/>
                  </a:lnTo>
                  <a:lnTo>
                    <a:pt x="239" y="221"/>
                  </a:lnTo>
                  <a:lnTo>
                    <a:pt x="237" y="216"/>
                  </a:lnTo>
                  <a:lnTo>
                    <a:pt x="233" y="204"/>
                  </a:lnTo>
                  <a:lnTo>
                    <a:pt x="230" y="200"/>
                  </a:lnTo>
                  <a:lnTo>
                    <a:pt x="227" y="195"/>
                  </a:lnTo>
                  <a:lnTo>
                    <a:pt x="227" y="195"/>
                  </a:lnTo>
                  <a:lnTo>
                    <a:pt x="223" y="191"/>
                  </a:lnTo>
                  <a:lnTo>
                    <a:pt x="219" y="185"/>
                  </a:lnTo>
                  <a:lnTo>
                    <a:pt x="210" y="172"/>
                  </a:lnTo>
                  <a:lnTo>
                    <a:pt x="202" y="160"/>
                  </a:lnTo>
                  <a:lnTo>
                    <a:pt x="198" y="155"/>
                  </a:lnTo>
                  <a:lnTo>
                    <a:pt x="194" y="152"/>
                  </a:lnTo>
                  <a:lnTo>
                    <a:pt x="194" y="152"/>
                  </a:lnTo>
                  <a:lnTo>
                    <a:pt x="191" y="150"/>
                  </a:lnTo>
                  <a:lnTo>
                    <a:pt x="189" y="148"/>
                  </a:lnTo>
                  <a:lnTo>
                    <a:pt x="188" y="145"/>
                  </a:lnTo>
                  <a:lnTo>
                    <a:pt x="187" y="141"/>
                  </a:lnTo>
                  <a:lnTo>
                    <a:pt x="187" y="138"/>
                  </a:lnTo>
                  <a:lnTo>
                    <a:pt x="188" y="135"/>
                  </a:lnTo>
                  <a:lnTo>
                    <a:pt x="189" y="133"/>
                  </a:lnTo>
                  <a:lnTo>
                    <a:pt x="191" y="132"/>
                  </a:lnTo>
                  <a:lnTo>
                    <a:pt x="191" y="132"/>
                  </a:lnTo>
                  <a:lnTo>
                    <a:pt x="194" y="131"/>
                  </a:lnTo>
                  <a:lnTo>
                    <a:pt x="195" y="130"/>
                  </a:lnTo>
                  <a:lnTo>
                    <a:pt x="197" y="124"/>
                  </a:lnTo>
                  <a:lnTo>
                    <a:pt x="199" y="118"/>
                  </a:lnTo>
                  <a:lnTo>
                    <a:pt x="201" y="115"/>
                  </a:lnTo>
                  <a:lnTo>
                    <a:pt x="203" y="111"/>
                  </a:lnTo>
                  <a:lnTo>
                    <a:pt x="203" y="111"/>
                  </a:lnTo>
                  <a:lnTo>
                    <a:pt x="205" y="109"/>
                  </a:lnTo>
                  <a:lnTo>
                    <a:pt x="208" y="110"/>
                  </a:lnTo>
                  <a:lnTo>
                    <a:pt x="211" y="112"/>
                  </a:lnTo>
                  <a:lnTo>
                    <a:pt x="213" y="115"/>
                  </a:lnTo>
                  <a:lnTo>
                    <a:pt x="218" y="122"/>
                  </a:lnTo>
                  <a:lnTo>
                    <a:pt x="220" y="124"/>
                  </a:lnTo>
                  <a:lnTo>
                    <a:pt x="221" y="127"/>
                  </a:lnTo>
                  <a:lnTo>
                    <a:pt x="221" y="127"/>
                  </a:lnTo>
                  <a:lnTo>
                    <a:pt x="223" y="128"/>
                  </a:lnTo>
                  <a:lnTo>
                    <a:pt x="225" y="131"/>
                  </a:lnTo>
                  <a:lnTo>
                    <a:pt x="231" y="138"/>
                  </a:lnTo>
                  <a:lnTo>
                    <a:pt x="234" y="142"/>
                  </a:lnTo>
                  <a:lnTo>
                    <a:pt x="238" y="146"/>
                  </a:lnTo>
                  <a:lnTo>
                    <a:pt x="242" y="149"/>
                  </a:lnTo>
                  <a:lnTo>
                    <a:pt x="247" y="151"/>
                  </a:lnTo>
                  <a:lnTo>
                    <a:pt x="247" y="151"/>
                  </a:lnTo>
                  <a:lnTo>
                    <a:pt x="251" y="152"/>
                  </a:lnTo>
                  <a:lnTo>
                    <a:pt x="253" y="151"/>
                  </a:lnTo>
                  <a:lnTo>
                    <a:pt x="253" y="150"/>
                  </a:lnTo>
                  <a:lnTo>
                    <a:pt x="253" y="148"/>
                  </a:lnTo>
                  <a:lnTo>
                    <a:pt x="249" y="141"/>
                  </a:lnTo>
                  <a:lnTo>
                    <a:pt x="248" y="137"/>
                  </a:lnTo>
                  <a:lnTo>
                    <a:pt x="247" y="132"/>
                  </a:lnTo>
                  <a:lnTo>
                    <a:pt x="247" y="132"/>
                  </a:lnTo>
                  <a:lnTo>
                    <a:pt x="248" y="129"/>
                  </a:lnTo>
                  <a:lnTo>
                    <a:pt x="249" y="128"/>
                  </a:lnTo>
                  <a:lnTo>
                    <a:pt x="250" y="128"/>
                  </a:lnTo>
                  <a:lnTo>
                    <a:pt x="253" y="129"/>
                  </a:lnTo>
                  <a:lnTo>
                    <a:pt x="256" y="132"/>
                  </a:lnTo>
                  <a:lnTo>
                    <a:pt x="264" y="140"/>
                  </a:lnTo>
                  <a:lnTo>
                    <a:pt x="271" y="150"/>
                  </a:lnTo>
                  <a:lnTo>
                    <a:pt x="271" y="150"/>
                  </a:lnTo>
                  <a:lnTo>
                    <a:pt x="274" y="153"/>
                  </a:lnTo>
                  <a:lnTo>
                    <a:pt x="276" y="154"/>
                  </a:lnTo>
                  <a:lnTo>
                    <a:pt x="278" y="154"/>
                  </a:lnTo>
                  <a:lnTo>
                    <a:pt x="280" y="152"/>
                  </a:lnTo>
                  <a:lnTo>
                    <a:pt x="281" y="150"/>
                  </a:lnTo>
                  <a:lnTo>
                    <a:pt x="281" y="146"/>
                  </a:lnTo>
                  <a:lnTo>
                    <a:pt x="279" y="142"/>
                  </a:lnTo>
                  <a:lnTo>
                    <a:pt x="277" y="138"/>
                  </a:lnTo>
                  <a:lnTo>
                    <a:pt x="277" y="138"/>
                  </a:lnTo>
                  <a:lnTo>
                    <a:pt x="274" y="134"/>
                  </a:lnTo>
                  <a:lnTo>
                    <a:pt x="273" y="131"/>
                  </a:lnTo>
                  <a:lnTo>
                    <a:pt x="273" y="129"/>
                  </a:lnTo>
                  <a:lnTo>
                    <a:pt x="273" y="127"/>
                  </a:lnTo>
                  <a:lnTo>
                    <a:pt x="276" y="127"/>
                  </a:lnTo>
                  <a:lnTo>
                    <a:pt x="279" y="128"/>
                  </a:lnTo>
                  <a:lnTo>
                    <a:pt x="283" y="130"/>
                  </a:lnTo>
                  <a:lnTo>
                    <a:pt x="288" y="134"/>
                  </a:lnTo>
                  <a:lnTo>
                    <a:pt x="288" y="134"/>
                  </a:lnTo>
                  <a:lnTo>
                    <a:pt x="293" y="137"/>
                  </a:lnTo>
                  <a:lnTo>
                    <a:pt x="297" y="138"/>
                  </a:lnTo>
                  <a:lnTo>
                    <a:pt x="299" y="138"/>
                  </a:lnTo>
                  <a:lnTo>
                    <a:pt x="301" y="137"/>
                  </a:lnTo>
                  <a:lnTo>
                    <a:pt x="301" y="134"/>
                  </a:lnTo>
                  <a:lnTo>
                    <a:pt x="301" y="132"/>
                  </a:lnTo>
                  <a:lnTo>
                    <a:pt x="300" y="127"/>
                  </a:lnTo>
                  <a:lnTo>
                    <a:pt x="300" y="127"/>
                  </a:lnTo>
                  <a:lnTo>
                    <a:pt x="299" y="123"/>
                  </a:lnTo>
                  <a:lnTo>
                    <a:pt x="296" y="121"/>
                  </a:lnTo>
                  <a:lnTo>
                    <a:pt x="289" y="117"/>
                  </a:lnTo>
                  <a:lnTo>
                    <a:pt x="269" y="108"/>
                  </a:lnTo>
                  <a:lnTo>
                    <a:pt x="269" y="108"/>
                  </a:lnTo>
                  <a:lnTo>
                    <a:pt x="266" y="106"/>
                  </a:lnTo>
                  <a:lnTo>
                    <a:pt x="265" y="104"/>
                  </a:lnTo>
                  <a:lnTo>
                    <a:pt x="265" y="102"/>
                  </a:lnTo>
                  <a:lnTo>
                    <a:pt x="267" y="100"/>
                  </a:lnTo>
                  <a:lnTo>
                    <a:pt x="272" y="98"/>
                  </a:lnTo>
                  <a:lnTo>
                    <a:pt x="276" y="97"/>
                  </a:lnTo>
                  <a:lnTo>
                    <a:pt x="281" y="96"/>
                  </a:lnTo>
                  <a:lnTo>
                    <a:pt x="285" y="95"/>
                  </a:lnTo>
                  <a:lnTo>
                    <a:pt x="285" y="95"/>
                  </a:lnTo>
                  <a:lnTo>
                    <a:pt x="290" y="95"/>
                  </a:lnTo>
                  <a:lnTo>
                    <a:pt x="293" y="94"/>
                  </a:lnTo>
                  <a:lnTo>
                    <a:pt x="295" y="92"/>
                  </a:lnTo>
                  <a:lnTo>
                    <a:pt x="297" y="89"/>
                  </a:lnTo>
                  <a:lnTo>
                    <a:pt x="300" y="83"/>
                  </a:lnTo>
                  <a:lnTo>
                    <a:pt x="302" y="81"/>
                  </a:lnTo>
                  <a:lnTo>
                    <a:pt x="306" y="78"/>
                  </a:lnTo>
                  <a:lnTo>
                    <a:pt x="306" y="78"/>
                  </a:lnTo>
                  <a:lnTo>
                    <a:pt x="309" y="77"/>
                  </a:lnTo>
                  <a:lnTo>
                    <a:pt x="311" y="78"/>
                  </a:lnTo>
                  <a:lnTo>
                    <a:pt x="314" y="81"/>
                  </a:lnTo>
                  <a:lnTo>
                    <a:pt x="315" y="84"/>
                  </a:lnTo>
                  <a:lnTo>
                    <a:pt x="318" y="93"/>
                  </a:lnTo>
                  <a:lnTo>
                    <a:pt x="320" y="98"/>
                  </a:lnTo>
                  <a:lnTo>
                    <a:pt x="323" y="101"/>
                  </a:lnTo>
                  <a:lnTo>
                    <a:pt x="323" y="101"/>
                  </a:lnTo>
                  <a:lnTo>
                    <a:pt x="325" y="103"/>
                  </a:lnTo>
                  <a:lnTo>
                    <a:pt x="327" y="102"/>
                  </a:lnTo>
                  <a:lnTo>
                    <a:pt x="329" y="100"/>
                  </a:lnTo>
                  <a:lnTo>
                    <a:pt x="330" y="96"/>
                  </a:lnTo>
                  <a:lnTo>
                    <a:pt x="332" y="87"/>
                  </a:lnTo>
                  <a:lnTo>
                    <a:pt x="333" y="78"/>
                  </a:lnTo>
                  <a:lnTo>
                    <a:pt x="333" y="78"/>
                  </a:lnTo>
                  <a:lnTo>
                    <a:pt x="333" y="77"/>
                  </a:lnTo>
                  <a:lnTo>
                    <a:pt x="335" y="76"/>
                  </a:lnTo>
                  <a:lnTo>
                    <a:pt x="339" y="75"/>
                  </a:lnTo>
                  <a:lnTo>
                    <a:pt x="345" y="76"/>
                  </a:lnTo>
                  <a:lnTo>
                    <a:pt x="352" y="77"/>
                  </a:lnTo>
                  <a:lnTo>
                    <a:pt x="371" y="81"/>
                  </a:lnTo>
                  <a:lnTo>
                    <a:pt x="380" y="82"/>
                  </a:lnTo>
                  <a:lnTo>
                    <a:pt x="388" y="83"/>
                  </a:lnTo>
                  <a:lnTo>
                    <a:pt x="388" y="83"/>
                  </a:lnTo>
                  <a:lnTo>
                    <a:pt x="396" y="83"/>
                  </a:lnTo>
                  <a:lnTo>
                    <a:pt x="402" y="85"/>
                  </a:lnTo>
                  <a:lnTo>
                    <a:pt x="409" y="87"/>
                  </a:lnTo>
                  <a:lnTo>
                    <a:pt x="414" y="90"/>
                  </a:lnTo>
                  <a:lnTo>
                    <a:pt x="414" y="90"/>
                  </a:lnTo>
                  <a:lnTo>
                    <a:pt x="416" y="86"/>
                  </a:lnTo>
                  <a:lnTo>
                    <a:pt x="420" y="83"/>
                  </a:lnTo>
                  <a:lnTo>
                    <a:pt x="427" y="78"/>
                  </a:lnTo>
                  <a:lnTo>
                    <a:pt x="427" y="78"/>
                  </a:lnTo>
                  <a:lnTo>
                    <a:pt x="428" y="76"/>
                  </a:lnTo>
                  <a:lnTo>
                    <a:pt x="429" y="74"/>
                  </a:lnTo>
                  <a:lnTo>
                    <a:pt x="429" y="68"/>
                  </a:lnTo>
                  <a:lnTo>
                    <a:pt x="427" y="59"/>
                  </a:lnTo>
                  <a:lnTo>
                    <a:pt x="427" y="59"/>
                  </a:lnTo>
                  <a:lnTo>
                    <a:pt x="427" y="56"/>
                  </a:lnTo>
                  <a:lnTo>
                    <a:pt x="428" y="53"/>
                  </a:lnTo>
                  <a:lnTo>
                    <a:pt x="431" y="50"/>
                  </a:lnTo>
                  <a:lnTo>
                    <a:pt x="436" y="49"/>
                  </a:lnTo>
                  <a:lnTo>
                    <a:pt x="436" y="49"/>
                  </a:lnTo>
                  <a:lnTo>
                    <a:pt x="439" y="48"/>
                  </a:lnTo>
                  <a:lnTo>
                    <a:pt x="441" y="47"/>
                  </a:lnTo>
                  <a:lnTo>
                    <a:pt x="444" y="44"/>
                  </a:lnTo>
                  <a:lnTo>
                    <a:pt x="445" y="42"/>
                  </a:lnTo>
                  <a:lnTo>
                    <a:pt x="447" y="35"/>
                  </a:lnTo>
                  <a:lnTo>
                    <a:pt x="447" y="31"/>
                  </a:lnTo>
                  <a:lnTo>
                    <a:pt x="447" y="31"/>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5" name="Freeform 71">
              <a:extLst>
                <a:ext uri="{FF2B5EF4-FFF2-40B4-BE49-F238E27FC236}">
                  <a16:creationId xmlns:a16="http://schemas.microsoft.com/office/drawing/2014/main" id="{5DF0D6F8-2D59-4B93-93C4-814EBDF868E3}"/>
                </a:ext>
              </a:extLst>
            </p:cNvPr>
            <p:cNvSpPr>
              <a:spLocks/>
            </p:cNvSpPr>
            <p:nvPr/>
          </p:nvSpPr>
          <p:spPr bwMode="auto">
            <a:xfrm>
              <a:off x="5971832" y="3596176"/>
              <a:ext cx="79169" cy="28033"/>
            </a:xfrm>
            <a:custGeom>
              <a:avLst/>
              <a:gdLst>
                <a:gd name="T0" fmla="*/ 2 w 185"/>
                <a:gd name="T1" fmla="*/ 4 h 59"/>
                <a:gd name="T2" fmla="*/ 0 w 185"/>
                <a:gd name="T3" fmla="*/ 16 h 59"/>
                <a:gd name="T4" fmla="*/ 1 w 185"/>
                <a:gd name="T5" fmla="*/ 28 h 59"/>
                <a:gd name="T6" fmla="*/ 3 w 185"/>
                <a:gd name="T7" fmla="*/ 29 h 59"/>
                <a:gd name="T8" fmla="*/ 19 w 185"/>
                <a:gd name="T9" fmla="*/ 28 h 59"/>
                <a:gd name="T10" fmla="*/ 23 w 185"/>
                <a:gd name="T11" fmla="*/ 29 h 59"/>
                <a:gd name="T12" fmla="*/ 38 w 185"/>
                <a:gd name="T13" fmla="*/ 31 h 59"/>
                <a:gd name="T14" fmla="*/ 41 w 185"/>
                <a:gd name="T15" fmla="*/ 34 h 59"/>
                <a:gd name="T16" fmla="*/ 43 w 185"/>
                <a:gd name="T17" fmla="*/ 37 h 59"/>
                <a:gd name="T18" fmla="*/ 49 w 185"/>
                <a:gd name="T19" fmla="*/ 39 h 59"/>
                <a:gd name="T20" fmla="*/ 54 w 185"/>
                <a:gd name="T21" fmla="*/ 39 h 59"/>
                <a:gd name="T22" fmla="*/ 67 w 185"/>
                <a:gd name="T23" fmla="*/ 40 h 59"/>
                <a:gd name="T24" fmla="*/ 76 w 185"/>
                <a:gd name="T25" fmla="*/ 43 h 59"/>
                <a:gd name="T26" fmla="*/ 78 w 185"/>
                <a:gd name="T27" fmla="*/ 45 h 59"/>
                <a:gd name="T28" fmla="*/ 85 w 185"/>
                <a:gd name="T29" fmla="*/ 53 h 59"/>
                <a:gd name="T30" fmla="*/ 96 w 185"/>
                <a:gd name="T31" fmla="*/ 56 h 59"/>
                <a:gd name="T32" fmla="*/ 104 w 185"/>
                <a:gd name="T33" fmla="*/ 57 h 59"/>
                <a:gd name="T34" fmla="*/ 115 w 185"/>
                <a:gd name="T35" fmla="*/ 59 h 59"/>
                <a:gd name="T36" fmla="*/ 120 w 185"/>
                <a:gd name="T37" fmla="*/ 57 h 59"/>
                <a:gd name="T38" fmla="*/ 121 w 185"/>
                <a:gd name="T39" fmla="*/ 55 h 59"/>
                <a:gd name="T40" fmla="*/ 125 w 185"/>
                <a:gd name="T41" fmla="*/ 49 h 59"/>
                <a:gd name="T42" fmla="*/ 133 w 185"/>
                <a:gd name="T43" fmla="*/ 48 h 59"/>
                <a:gd name="T44" fmla="*/ 138 w 185"/>
                <a:gd name="T45" fmla="*/ 48 h 59"/>
                <a:gd name="T46" fmla="*/ 147 w 185"/>
                <a:gd name="T47" fmla="*/ 52 h 59"/>
                <a:gd name="T48" fmla="*/ 148 w 185"/>
                <a:gd name="T49" fmla="*/ 53 h 59"/>
                <a:gd name="T50" fmla="*/ 152 w 185"/>
                <a:gd name="T51" fmla="*/ 50 h 59"/>
                <a:gd name="T52" fmla="*/ 156 w 185"/>
                <a:gd name="T53" fmla="*/ 48 h 59"/>
                <a:gd name="T54" fmla="*/ 163 w 185"/>
                <a:gd name="T55" fmla="*/ 47 h 59"/>
                <a:gd name="T56" fmla="*/ 171 w 185"/>
                <a:gd name="T57" fmla="*/ 48 h 59"/>
                <a:gd name="T58" fmla="*/ 177 w 185"/>
                <a:gd name="T59" fmla="*/ 46 h 59"/>
                <a:gd name="T60" fmla="*/ 178 w 185"/>
                <a:gd name="T61" fmla="*/ 44 h 59"/>
                <a:gd name="T62" fmla="*/ 182 w 185"/>
                <a:gd name="T63" fmla="*/ 40 h 59"/>
                <a:gd name="T64" fmla="*/ 185 w 185"/>
                <a:gd name="T65" fmla="*/ 37 h 59"/>
                <a:gd name="T66" fmla="*/ 185 w 185"/>
                <a:gd name="T67" fmla="*/ 35 h 59"/>
                <a:gd name="T68" fmla="*/ 182 w 185"/>
                <a:gd name="T69" fmla="*/ 29 h 59"/>
                <a:gd name="T70" fmla="*/ 174 w 185"/>
                <a:gd name="T71" fmla="*/ 29 h 59"/>
                <a:gd name="T72" fmla="*/ 169 w 185"/>
                <a:gd name="T73" fmla="*/ 30 h 59"/>
                <a:gd name="T74" fmla="*/ 160 w 185"/>
                <a:gd name="T75" fmla="*/ 32 h 59"/>
                <a:gd name="T76" fmla="*/ 155 w 185"/>
                <a:gd name="T77" fmla="*/ 31 h 59"/>
                <a:gd name="T78" fmla="*/ 146 w 185"/>
                <a:gd name="T79" fmla="*/ 25 h 59"/>
                <a:gd name="T80" fmla="*/ 139 w 185"/>
                <a:gd name="T81" fmla="*/ 22 h 59"/>
                <a:gd name="T82" fmla="*/ 136 w 185"/>
                <a:gd name="T83" fmla="*/ 21 h 59"/>
                <a:gd name="T84" fmla="*/ 112 w 185"/>
                <a:gd name="T85" fmla="*/ 23 h 59"/>
                <a:gd name="T86" fmla="*/ 106 w 185"/>
                <a:gd name="T87" fmla="*/ 20 h 59"/>
                <a:gd name="T88" fmla="*/ 104 w 185"/>
                <a:gd name="T89" fmla="*/ 17 h 59"/>
                <a:gd name="T90" fmla="*/ 99 w 185"/>
                <a:gd name="T91" fmla="*/ 15 h 59"/>
                <a:gd name="T92" fmla="*/ 94 w 185"/>
                <a:gd name="T93" fmla="*/ 14 h 59"/>
                <a:gd name="T94" fmla="*/ 74 w 185"/>
                <a:gd name="T95" fmla="*/ 12 h 59"/>
                <a:gd name="T96" fmla="*/ 70 w 185"/>
                <a:gd name="T97" fmla="*/ 14 h 59"/>
                <a:gd name="T98" fmla="*/ 67 w 185"/>
                <a:gd name="T99" fmla="*/ 18 h 59"/>
                <a:gd name="T100" fmla="*/ 57 w 185"/>
                <a:gd name="T101" fmla="*/ 20 h 59"/>
                <a:gd name="T102" fmla="*/ 53 w 185"/>
                <a:gd name="T103" fmla="*/ 19 h 59"/>
                <a:gd name="T104" fmla="*/ 51 w 185"/>
                <a:gd name="T105" fmla="*/ 15 h 59"/>
                <a:gd name="T106" fmla="*/ 48 w 185"/>
                <a:gd name="T107" fmla="*/ 8 h 59"/>
                <a:gd name="T108" fmla="*/ 44 w 185"/>
                <a:gd name="T109" fmla="*/ 5 h 59"/>
                <a:gd name="T110" fmla="*/ 40 w 185"/>
                <a:gd name="T111" fmla="*/ 4 h 59"/>
                <a:gd name="T112" fmla="*/ 26 w 185"/>
                <a:gd name="T113" fmla="*/ 4 h 59"/>
                <a:gd name="T114" fmla="*/ 15 w 185"/>
                <a:gd name="T115" fmla="*/ 2 h 59"/>
                <a:gd name="T116" fmla="*/ 11 w 185"/>
                <a:gd name="T117" fmla="*/ 0 h 59"/>
                <a:gd name="T118" fmla="*/ 4 w 185"/>
                <a:gd name="T119" fmla="*/ 2 h 59"/>
                <a:gd name="T120" fmla="*/ 2 w 185"/>
                <a:gd name="T121"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 h="59">
                  <a:moveTo>
                    <a:pt x="2" y="4"/>
                  </a:moveTo>
                  <a:lnTo>
                    <a:pt x="2" y="4"/>
                  </a:lnTo>
                  <a:lnTo>
                    <a:pt x="1" y="8"/>
                  </a:lnTo>
                  <a:lnTo>
                    <a:pt x="0" y="16"/>
                  </a:lnTo>
                  <a:lnTo>
                    <a:pt x="0" y="25"/>
                  </a:lnTo>
                  <a:lnTo>
                    <a:pt x="1" y="28"/>
                  </a:lnTo>
                  <a:lnTo>
                    <a:pt x="3" y="29"/>
                  </a:lnTo>
                  <a:lnTo>
                    <a:pt x="3" y="29"/>
                  </a:lnTo>
                  <a:lnTo>
                    <a:pt x="14" y="28"/>
                  </a:lnTo>
                  <a:lnTo>
                    <a:pt x="19" y="28"/>
                  </a:lnTo>
                  <a:lnTo>
                    <a:pt x="23" y="29"/>
                  </a:lnTo>
                  <a:lnTo>
                    <a:pt x="23" y="29"/>
                  </a:lnTo>
                  <a:lnTo>
                    <a:pt x="34" y="30"/>
                  </a:lnTo>
                  <a:lnTo>
                    <a:pt x="38" y="31"/>
                  </a:lnTo>
                  <a:lnTo>
                    <a:pt x="39" y="32"/>
                  </a:lnTo>
                  <a:lnTo>
                    <a:pt x="41" y="34"/>
                  </a:lnTo>
                  <a:lnTo>
                    <a:pt x="41" y="34"/>
                  </a:lnTo>
                  <a:lnTo>
                    <a:pt x="43" y="37"/>
                  </a:lnTo>
                  <a:lnTo>
                    <a:pt x="46" y="38"/>
                  </a:lnTo>
                  <a:lnTo>
                    <a:pt x="49" y="39"/>
                  </a:lnTo>
                  <a:lnTo>
                    <a:pt x="54" y="39"/>
                  </a:lnTo>
                  <a:lnTo>
                    <a:pt x="54" y="39"/>
                  </a:lnTo>
                  <a:lnTo>
                    <a:pt x="60" y="39"/>
                  </a:lnTo>
                  <a:lnTo>
                    <a:pt x="67" y="40"/>
                  </a:lnTo>
                  <a:lnTo>
                    <a:pt x="73" y="42"/>
                  </a:lnTo>
                  <a:lnTo>
                    <a:pt x="76" y="43"/>
                  </a:lnTo>
                  <a:lnTo>
                    <a:pt x="78" y="45"/>
                  </a:lnTo>
                  <a:lnTo>
                    <a:pt x="78" y="45"/>
                  </a:lnTo>
                  <a:lnTo>
                    <a:pt x="82" y="50"/>
                  </a:lnTo>
                  <a:lnTo>
                    <a:pt x="85" y="53"/>
                  </a:lnTo>
                  <a:lnTo>
                    <a:pt x="90" y="55"/>
                  </a:lnTo>
                  <a:lnTo>
                    <a:pt x="96" y="56"/>
                  </a:lnTo>
                  <a:lnTo>
                    <a:pt x="96" y="56"/>
                  </a:lnTo>
                  <a:lnTo>
                    <a:pt x="104" y="57"/>
                  </a:lnTo>
                  <a:lnTo>
                    <a:pt x="112" y="58"/>
                  </a:lnTo>
                  <a:lnTo>
                    <a:pt x="115" y="59"/>
                  </a:lnTo>
                  <a:lnTo>
                    <a:pt x="118" y="58"/>
                  </a:lnTo>
                  <a:lnTo>
                    <a:pt x="120" y="57"/>
                  </a:lnTo>
                  <a:lnTo>
                    <a:pt x="121" y="55"/>
                  </a:lnTo>
                  <a:lnTo>
                    <a:pt x="121" y="55"/>
                  </a:lnTo>
                  <a:lnTo>
                    <a:pt x="123" y="51"/>
                  </a:lnTo>
                  <a:lnTo>
                    <a:pt x="125" y="49"/>
                  </a:lnTo>
                  <a:lnTo>
                    <a:pt x="128" y="48"/>
                  </a:lnTo>
                  <a:lnTo>
                    <a:pt x="133" y="48"/>
                  </a:lnTo>
                  <a:lnTo>
                    <a:pt x="133" y="48"/>
                  </a:lnTo>
                  <a:lnTo>
                    <a:pt x="138" y="48"/>
                  </a:lnTo>
                  <a:lnTo>
                    <a:pt x="141" y="49"/>
                  </a:lnTo>
                  <a:lnTo>
                    <a:pt x="147" y="52"/>
                  </a:lnTo>
                  <a:lnTo>
                    <a:pt x="147" y="52"/>
                  </a:lnTo>
                  <a:lnTo>
                    <a:pt x="148" y="53"/>
                  </a:lnTo>
                  <a:lnTo>
                    <a:pt x="149" y="52"/>
                  </a:lnTo>
                  <a:lnTo>
                    <a:pt x="152" y="50"/>
                  </a:lnTo>
                  <a:lnTo>
                    <a:pt x="153" y="49"/>
                  </a:lnTo>
                  <a:lnTo>
                    <a:pt x="156" y="48"/>
                  </a:lnTo>
                  <a:lnTo>
                    <a:pt x="159" y="47"/>
                  </a:lnTo>
                  <a:lnTo>
                    <a:pt x="163" y="47"/>
                  </a:lnTo>
                  <a:lnTo>
                    <a:pt x="163" y="47"/>
                  </a:lnTo>
                  <a:lnTo>
                    <a:pt x="171" y="48"/>
                  </a:lnTo>
                  <a:lnTo>
                    <a:pt x="175" y="48"/>
                  </a:lnTo>
                  <a:lnTo>
                    <a:pt x="177" y="46"/>
                  </a:lnTo>
                  <a:lnTo>
                    <a:pt x="178" y="44"/>
                  </a:lnTo>
                  <a:lnTo>
                    <a:pt x="178" y="44"/>
                  </a:lnTo>
                  <a:lnTo>
                    <a:pt x="180" y="42"/>
                  </a:lnTo>
                  <a:lnTo>
                    <a:pt x="182" y="40"/>
                  </a:lnTo>
                  <a:lnTo>
                    <a:pt x="185" y="38"/>
                  </a:lnTo>
                  <a:lnTo>
                    <a:pt x="185" y="37"/>
                  </a:lnTo>
                  <a:lnTo>
                    <a:pt x="185" y="35"/>
                  </a:lnTo>
                  <a:lnTo>
                    <a:pt x="185" y="35"/>
                  </a:lnTo>
                  <a:lnTo>
                    <a:pt x="184" y="31"/>
                  </a:lnTo>
                  <a:lnTo>
                    <a:pt x="182" y="29"/>
                  </a:lnTo>
                  <a:lnTo>
                    <a:pt x="178" y="28"/>
                  </a:lnTo>
                  <a:lnTo>
                    <a:pt x="174" y="29"/>
                  </a:lnTo>
                  <a:lnTo>
                    <a:pt x="174" y="29"/>
                  </a:lnTo>
                  <a:lnTo>
                    <a:pt x="169" y="30"/>
                  </a:lnTo>
                  <a:lnTo>
                    <a:pt x="164" y="32"/>
                  </a:lnTo>
                  <a:lnTo>
                    <a:pt x="160" y="32"/>
                  </a:lnTo>
                  <a:lnTo>
                    <a:pt x="155" y="31"/>
                  </a:lnTo>
                  <a:lnTo>
                    <a:pt x="155" y="31"/>
                  </a:lnTo>
                  <a:lnTo>
                    <a:pt x="151" y="28"/>
                  </a:lnTo>
                  <a:lnTo>
                    <a:pt x="146" y="25"/>
                  </a:lnTo>
                  <a:lnTo>
                    <a:pt x="141" y="22"/>
                  </a:lnTo>
                  <a:lnTo>
                    <a:pt x="139" y="22"/>
                  </a:lnTo>
                  <a:lnTo>
                    <a:pt x="136" y="21"/>
                  </a:lnTo>
                  <a:lnTo>
                    <a:pt x="136" y="21"/>
                  </a:lnTo>
                  <a:lnTo>
                    <a:pt x="120" y="23"/>
                  </a:lnTo>
                  <a:lnTo>
                    <a:pt x="112" y="23"/>
                  </a:lnTo>
                  <a:lnTo>
                    <a:pt x="108" y="22"/>
                  </a:lnTo>
                  <a:lnTo>
                    <a:pt x="106" y="20"/>
                  </a:lnTo>
                  <a:lnTo>
                    <a:pt x="106" y="20"/>
                  </a:lnTo>
                  <a:lnTo>
                    <a:pt x="104" y="17"/>
                  </a:lnTo>
                  <a:lnTo>
                    <a:pt x="102" y="15"/>
                  </a:lnTo>
                  <a:lnTo>
                    <a:pt x="99" y="15"/>
                  </a:lnTo>
                  <a:lnTo>
                    <a:pt x="94" y="14"/>
                  </a:lnTo>
                  <a:lnTo>
                    <a:pt x="94" y="14"/>
                  </a:lnTo>
                  <a:lnTo>
                    <a:pt x="80" y="12"/>
                  </a:lnTo>
                  <a:lnTo>
                    <a:pt x="74" y="12"/>
                  </a:lnTo>
                  <a:lnTo>
                    <a:pt x="72" y="13"/>
                  </a:lnTo>
                  <a:lnTo>
                    <a:pt x="70" y="14"/>
                  </a:lnTo>
                  <a:lnTo>
                    <a:pt x="70" y="14"/>
                  </a:lnTo>
                  <a:lnTo>
                    <a:pt x="67" y="18"/>
                  </a:lnTo>
                  <a:lnTo>
                    <a:pt x="62" y="20"/>
                  </a:lnTo>
                  <a:lnTo>
                    <a:pt x="57" y="20"/>
                  </a:lnTo>
                  <a:lnTo>
                    <a:pt x="55" y="20"/>
                  </a:lnTo>
                  <a:lnTo>
                    <a:pt x="53" y="19"/>
                  </a:lnTo>
                  <a:lnTo>
                    <a:pt x="53" y="19"/>
                  </a:lnTo>
                  <a:lnTo>
                    <a:pt x="51" y="15"/>
                  </a:lnTo>
                  <a:lnTo>
                    <a:pt x="49" y="10"/>
                  </a:lnTo>
                  <a:lnTo>
                    <a:pt x="48" y="8"/>
                  </a:lnTo>
                  <a:lnTo>
                    <a:pt x="47" y="6"/>
                  </a:lnTo>
                  <a:lnTo>
                    <a:pt x="44" y="5"/>
                  </a:lnTo>
                  <a:lnTo>
                    <a:pt x="40" y="4"/>
                  </a:lnTo>
                  <a:lnTo>
                    <a:pt x="40" y="4"/>
                  </a:lnTo>
                  <a:lnTo>
                    <a:pt x="33" y="4"/>
                  </a:lnTo>
                  <a:lnTo>
                    <a:pt x="26" y="4"/>
                  </a:lnTo>
                  <a:lnTo>
                    <a:pt x="20" y="4"/>
                  </a:lnTo>
                  <a:lnTo>
                    <a:pt x="15" y="2"/>
                  </a:lnTo>
                  <a:lnTo>
                    <a:pt x="15" y="2"/>
                  </a:lnTo>
                  <a:lnTo>
                    <a:pt x="11" y="0"/>
                  </a:lnTo>
                  <a:lnTo>
                    <a:pt x="7" y="0"/>
                  </a:lnTo>
                  <a:lnTo>
                    <a:pt x="4" y="2"/>
                  </a:lnTo>
                  <a:lnTo>
                    <a:pt x="2" y="4"/>
                  </a:lnTo>
                  <a:lnTo>
                    <a:pt x="2" y="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6" name="Freeform 72">
              <a:extLst>
                <a:ext uri="{FF2B5EF4-FFF2-40B4-BE49-F238E27FC236}">
                  <a16:creationId xmlns:a16="http://schemas.microsoft.com/office/drawing/2014/main" id="{E74B1297-7E41-4C7B-B345-7B4116CCD95A}"/>
                </a:ext>
              </a:extLst>
            </p:cNvPr>
            <p:cNvSpPr>
              <a:spLocks/>
            </p:cNvSpPr>
            <p:nvPr/>
          </p:nvSpPr>
          <p:spPr bwMode="auto">
            <a:xfrm>
              <a:off x="5185318" y="3024322"/>
              <a:ext cx="361417" cy="334518"/>
            </a:xfrm>
            <a:custGeom>
              <a:avLst/>
              <a:gdLst>
                <a:gd name="T0" fmla="*/ 772 w 837"/>
                <a:gd name="T1" fmla="*/ 572 h 719"/>
                <a:gd name="T2" fmla="*/ 752 w 837"/>
                <a:gd name="T3" fmla="*/ 548 h 719"/>
                <a:gd name="T4" fmla="*/ 757 w 837"/>
                <a:gd name="T5" fmla="*/ 526 h 719"/>
                <a:gd name="T6" fmla="*/ 751 w 837"/>
                <a:gd name="T7" fmla="*/ 494 h 719"/>
                <a:gd name="T8" fmla="*/ 753 w 837"/>
                <a:gd name="T9" fmla="*/ 457 h 719"/>
                <a:gd name="T10" fmla="*/ 763 w 837"/>
                <a:gd name="T11" fmla="*/ 429 h 719"/>
                <a:gd name="T12" fmla="*/ 743 w 837"/>
                <a:gd name="T13" fmla="*/ 397 h 719"/>
                <a:gd name="T14" fmla="*/ 703 w 837"/>
                <a:gd name="T15" fmla="*/ 419 h 719"/>
                <a:gd name="T16" fmla="*/ 701 w 837"/>
                <a:gd name="T17" fmla="*/ 396 h 719"/>
                <a:gd name="T18" fmla="*/ 740 w 837"/>
                <a:gd name="T19" fmla="*/ 343 h 719"/>
                <a:gd name="T20" fmla="*/ 765 w 837"/>
                <a:gd name="T21" fmla="*/ 312 h 719"/>
                <a:gd name="T22" fmla="*/ 798 w 837"/>
                <a:gd name="T23" fmla="*/ 297 h 719"/>
                <a:gd name="T24" fmla="*/ 803 w 837"/>
                <a:gd name="T25" fmla="*/ 247 h 719"/>
                <a:gd name="T26" fmla="*/ 821 w 837"/>
                <a:gd name="T27" fmla="*/ 210 h 719"/>
                <a:gd name="T28" fmla="*/ 830 w 837"/>
                <a:gd name="T29" fmla="*/ 183 h 719"/>
                <a:gd name="T30" fmla="*/ 786 w 837"/>
                <a:gd name="T31" fmla="*/ 172 h 719"/>
                <a:gd name="T32" fmla="*/ 744 w 837"/>
                <a:gd name="T33" fmla="*/ 164 h 719"/>
                <a:gd name="T34" fmla="*/ 671 w 837"/>
                <a:gd name="T35" fmla="*/ 141 h 719"/>
                <a:gd name="T36" fmla="*/ 634 w 837"/>
                <a:gd name="T37" fmla="*/ 120 h 719"/>
                <a:gd name="T38" fmla="*/ 604 w 837"/>
                <a:gd name="T39" fmla="*/ 100 h 719"/>
                <a:gd name="T40" fmla="*/ 576 w 837"/>
                <a:gd name="T41" fmla="*/ 80 h 719"/>
                <a:gd name="T42" fmla="*/ 529 w 837"/>
                <a:gd name="T43" fmla="*/ 56 h 719"/>
                <a:gd name="T44" fmla="*/ 510 w 837"/>
                <a:gd name="T45" fmla="*/ 35 h 719"/>
                <a:gd name="T46" fmla="*/ 472 w 837"/>
                <a:gd name="T47" fmla="*/ 8 h 719"/>
                <a:gd name="T48" fmla="*/ 420 w 837"/>
                <a:gd name="T49" fmla="*/ 30 h 719"/>
                <a:gd name="T50" fmla="*/ 381 w 837"/>
                <a:gd name="T51" fmla="*/ 103 h 719"/>
                <a:gd name="T52" fmla="*/ 316 w 837"/>
                <a:gd name="T53" fmla="*/ 142 h 719"/>
                <a:gd name="T54" fmla="*/ 251 w 837"/>
                <a:gd name="T55" fmla="*/ 150 h 719"/>
                <a:gd name="T56" fmla="*/ 207 w 837"/>
                <a:gd name="T57" fmla="*/ 122 h 719"/>
                <a:gd name="T58" fmla="*/ 200 w 837"/>
                <a:gd name="T59" fmla="*/ 147 h 719"/>
                <a:gd name="T60" fmla="*/ 219 w 837"/>
                <a:gd name="T61" fmla="*/ 206 h 719"/>
                <a:gd name="T62" fmla="*/ 163 w 837"/>
                <a:gd name="T63" fmla="*/ 207 h 719"/>
                <a:gd name="T64" fmla="*/ 126 w 837"/>
                <a:gd name="T65" fmla="*/ 208 h 719"/>
                <a:gd name="T66" fmla="*/ 86 w 837"/>
                <a:gd name="T67" fmla="*/ 188 h 719"/>
                <a:gd name="T68" fmla="*/ 66 w 837"/>
                <a:gd name="T69" fmla="*/ 206 h 719"/>
                <a:gd name="T70" fmla="*/ 3 w 837"/>
                <a:gd name="T71" fmla="*/ 220 h 719"/>
                <a:gd name="T72" fmla="*/ 23 w 837"/>
                <a:gd name="T73" fmla="*/ 241 h 719"/>
                <a:gd name="T74" fmla="*/ 5 w 837"/>
                <a:gd name="T75" fmla="*/ 258 h 719"/>
                <a:gd name="T76" fmla="*/ 82 w 837"/>
                <a:gd name="T77" fmla="*/ 281 h 719"/>
                <a:gd name="T78" fmla="*/ 147 w 837"/>
                <a:gd name="T79" fmla="*/ 303 h 719"/>
                <a:gd name="T80" fmla="*/ 171 w 837"/>
                <a:gd name="T81" fmla="*/ 329 h 719"/>
                <a:gd name="T82" fmla="*/ 202 w 837"/>
                <a:gd name="T83" fmla="*/ 391 h 719"/>
                <a:gd name="T84" fmla="*/ 245 w 837"/>
                <a:gd name="T85" fmla="*/ 424 h 719"/>
                <a:gd name="T86" fmla="*/ 232 w 837"/>
                <a:gd name="T87" fmla="*/ 449 h 719"/>
                <a:gd name="T88" fmla="*/ 242 w 837"/>
                <a:gd name="T89" fmla="*/ 475 h 719"/>
                <a:gd name="T90" fmla="*/ 225 w 837"/>
                <a:gd name="T91" fmla="*/ 573 h 719"/>
                <a:gd name="T92" fmla="*/ 191 w 837"/>
                <a:gd name="T93" fmla="*/ 638 h 719"/>
                <a:gd name="T94" fmla="*/ 262 w 837"/>
                <a:gd name="T95" fmla="*/ 674 h 719"/>
                <a:gd name="T96" fmla="*/ 312 w 837"/>
                <a:gd name="T97" fmla="*/ 688 h 719"/>
                <a:gd name="T98" fmla="*/ 367 w 837"/>
                <a:gd name="T99" fmla="*/ 680 h 719"/>
                <a:gd name="T100" fmla="*/ 405 w 837"/>
                <a:gd name="T101" fmla="*/ 698 h 719"/>
                <a:gd name="T102" fmla="*/ 454 w 837"/>
                <a:gd name="T103" fmla="*/ 710 h 719"/>
                <a:gd name="T104" fmla="*/ 500 w 837"/>
                <a:gd name="T105" fmla="*/ 711 h 719"/>
                <a:gd name="T106" fmla="*/ 508 w 837"/>
                <a:gd name="T107" fmla="*/ 673 h 719"/>
                <a:gd name="T108" fmla="*/ 553 w 837"/>
                <a:gd name="T109" fmla="*/ 633 h 719"/>
                <a:gd name="T110" fmla="*/ 643 w 837"/>
                <a:gd name="T111" fmla="*/ 641 h 719"/>
                <a:gd name="T112" fmla="*/ 743 w 837"/>
                <a:gd name="T113" fmla="*/ 644 h 719"/>
                <a:gd name="T114" fmla="*/ 795 w 837"/>
                <a:gd name="T115" fmla="*/ 59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7" h="719">
                  <a:moveTo>
                    <a:pt x="802" y="578"/>
                  </a:moveTo>
                  <a:lnTo>
                    <a:pt x="802" y="578"/>
                  </a:lnTo>
                  <a:lnTo>
                    <a:pt x="801" y="576"/>
                  </a:lnTo>
                  <a:lnTo>
                    <a:pt x="800" y="575"/>
                  </a:lnTo>
                  <a:lnTo>
                    <a:pt x="796" y="575"/>
                  </a:lnTo>
                  <a:lnTo>
                    <a:pt x="790" y="576"/>
                  </a:lnTo>
                  <a:lnTo>
                    <a:pt x="782" y="576"/>
                  </a:lnTo>
                  <a:lnTo>
                    <a:pt x="782" y="576"/>
                  </a:lnTo>
                  <a:lnTo>
                    <a:pt x="776" y="576"/>
                  </a:lnTo>
                  <a:lnTo>
                    <a:pt x="774" y="574"/>
                  </a:lnTo>
                  <a:lnTo>
                    <a:pt x="772" y="572"/>
                  </a:lnTo>
                  <a:lnTo>
                    <a:pt x="771" y="571"/>
                  </a:lnTo>
                  <a:lnTo>
                    <a:pt x="768" y="570"/>
                  </a:lnTo>
                  <a:lnTo>
                    <a:pt x="768" y="570"/>
                  </a:lnTo>
                  <a:lnTo>
                    <a:pt x="763" y="568"/>
                  </a:lnTo>
                  <a:lnTo>
                    <a:pt x="759" y="565"/>
                  </a:lnTo>
                  <a:lnTo>
                    <a:pt x="756" y="561"/>
                  </a:lnTo>
                  <a:lnTo>
                    <a:pt x="755" y="557"/>
                  </a:lnTo>
                  <a:lnTo>
                    <a:pt x="755" y="557"/>
                  </a:lnTo>
                  <a:lnTo>
                    <a:pt x="754" y="553"/>
                  </a:lnTo>
                  <a:lnTo>
                    <a:pt x="753" y="550"/>
                  </a:lnTo>
                  <a:lnTo>
                    <a:pt x="752" y="548"/>
                  </a:lnTo>
                  <a:lnTo>
                    <a:pt x="753" y="546"/>
                  </a:lnTo>
                  <a:lnTo>
                    <a:pt x="755" y="544"/>
                  </a:lnTo>
                  <a:lnTo>
                    <a:pt x="759" y="541"/>
                  </a:lnTo>
                  <a:lnTo>
                    <a:pt x="759" y="541"/>
                  </a:lnTo>
                  <a:lnTo>
                    <a:pt x="763" y="538"/>
                  </a:lnTo>
                  <a:lnTo>
                    <a:pt x="765" y="536"/>
                  </a:lnTo>
                  <a:lnTo>
                    <a:pt x="766" y="534"/>
                  </a:lnTo>
                  <a:lnTo>
                    <a:pt x="765" y="531"/>
                  </a:lnTo>
                  <a:lnTo>
                    <a:pt x="764" y="529"/>
                  </a:lnTo>
                  <a:lnTo>
                    <a:pt x="762" y="528"/>
                  </a:lnTo>
                  <a:lnTo>
                    <a:pt x="757" y="526"/>
                  </a:lnTo>
                  <a:lnTo>
                    <a:pt x="757" y="526"/>
                  </a:lnTo>
                  <a:lnTo>
                    <a:pt x="753" y="524"/>
                  </a:lnTo>
                  <a:lnTo>
                    <a:pt x="750" y="520"/>
                  </a:lnTo>
                  <a:lnTo>
                    <a:pt x="747" y="515"/>
                  </a:lnTo>
                  <a:lnTo>
                    <a:pt x="741" y="509"/>
                  </a:lnTo>
                  <a:lnTo>
                    <a:pt x="741" y="509"/>
                  </a:lnTo>
                  <a:lnTo>
                    <a:pt x="738" y="505"/>
                  </a:lnTo>
                  <a:lnTo>
                    <a:pt x="738" y="502"/>
                  </a:lnTo>
                  <a:lnTo>
                    <a:pt x="740" y="500"/>
                  </a:lnTo>
                  <a:lnTo>
                    <a:pt x="743" y="498"/>
                  </a:lnTo>
                  <a:lnTo>
                    <a:pt x="751" y="494"/>
                  </a:lnTo>
                  <a:lnTo>
                    <a:pt x="759" y="491"/>
                  </a:lnTo>
                  <a:lnTo>
                    <a:pt x="759" y="491"/>
                  </a:lnTo>
                  <a:lnTo>
                    <a:pt x="765" y="487"/>
                  </a:lnTo>
                  <a:lnTo>
                    <a:pt x="769" y="483"/>
                  </a:lnTo>
                  <a:lnTo>
                    <a:pt x="772" y="478"/>
                  </a:lnTo>
                  <a:lnTo>
                    <a:pt x="773" y="474"/>
                  </a:lnTo>
                  <a:lnTo>
                    <a:pt x="773" y="474"/>
                  </a:lnTo>
                  <a:lnTo>
                    <a:pt x="773" y="472"/>
                  </a:lnTo>
                  <a:lnTo>
                    <a:pt x="771" y="470"/>
                  </a:lnTo>
                  <a:lnTo>
                    <a:pt x="767" y="467"/>
                  </a:lnTo>
                  <a:lnTo>
                    <a:pt x="753" y="457"/>
                  </a:lnTo>
                  <a:lnTo>
                    <a:pt x="753" y="457"/>
                  </a:lnTo>
                  <a:lnTo>
                    <a:pt x="750" y="454"/>
                  </a:lnTo>
                  <a:lnTo>
                    <a:pt x="749" y="452"/>
                  </a:lnTo>
                  <a:lnTo>
                    <a:pt x="749" y="449"/>
                  </a:lnTo>
                  <a:lnTo>
                    <a:pt x="751" y="447"/>
                  </a:lnTo>
                  <a:lnTo>
                    <a:pt x="756" y="442"/>
                  </a:lnTo>
                  <a:lnTo>
                    <a:pt x="762" y="437"/>
                  </a:lnTo>
                  <a:lnTo>
                    <a:pt x="762" y="437"/>
                  </a:lnTo>
                  <a:lnTo>
                    <a:pt x="764" y="434"/>
                  </a:lnTo>
                  <a:lnTo>
                    <a:pt x="764" y="432"/>
                  </a:lnTo>
                  <a:lnTo>
                    <a:pt x="763" y="429"/>
                  </a:lnTo>
                  <a:lnTo>
                    <a:pt x="762" y="426"/>
                  </a:lnTo>
                  <a:lnTo>
                    <a:pt x="757" y="421"/>
                  </a:lnTo>
                  <a:lnTo>
                    <a:pt x="752" y="418"/>
                  </a:lnTo>
                  <a:lnTo>
                    <a:pt x="752" y="418"/>
                  </a:lnTo>
                  <a:lnTo>
                    <a:pt x="750" y="417"/>
                  </a:lnTo>
                  <a:lnTo>
                    <a:pt x="748" y="416"/>
                  </a:lnTo>
                  <a:lnTo>
                    <a:pt x="747" y="412"/>
                  </a:lnTo>
                  <a:lnTo>
                    <a:pt x="747" y="404"/>
                  </a:lnTo>
                  <a:lnTo>
                    <a:pt x="747" y="404"/>
                  </a:lnTo>
                  <a:lnTo>
                    <a:pt x="746" y="400"/>
                  </a:lnTo>
                  <a:lnTo>
                    <a:pt x="743" y="397"/>
                  </a:lnTo>
                  <a:lnTo>
                    <a:pt x="739" y="396"/>
                  </a:lnTo>
                  <a:lnTo>
                    <a:pt x="734" y="396"/>
                  </a:lnTo>
                  <a:lnTo>
                    <a:pt x="734" y="396"/>
                  </a:lnTo>
                  <a:lnTo>
                    <a:pt x="727" y="397"/>
                  </a:lnTo>
                  <a:lnTo>
                    <a:pt x="723" y="398"/>
                  </a:lnTo>
                  <a:lnTo>
                    <a:pt x="719" y="401"/>
                  </a:lnTo>
                  <a:lnTo>
                    <a:pt x="716" y="406"/>
                  </a:lnTo>
                  <a:lnTo>
                    <a:pt x="716" y="406"/>
                  </a:lnTo>
                  <a:lnTo>
                    <a:pt x="713" y="411"/>
                  </a:lnTo>
                  <a:lnTo>
                    <a:pt x="709" y="416"/>
                  </a:lnTo>
                  <a:lnTo>
                    <a:pt x="703" y="419"/>
                  </a:lnTo>
                  <a:lnTo>
                    <a:pt x="697" y="421"/>
                  </a:lnTo>
                  <a:lnTo>
                    <a:pt x="697" y="421"/>
                  </a:lnTo>
                  <a:lnTo>
                    <a:pt x="694" y="421"/>
                  </a:lnTo>
                  <a:lnTo>
                    <a:pt x="693" y="420"/>
                  </a:lnTo>
                  <a:lnTo>
                    <a:pt x="693" y="418"/>
                  </a:lnTo>
                  <a:lnTo>
                    <a:pt x="694" y="415"/>
                  </a:lnTo>
                  <a:lnTo>
                    <a:pt x="697" y="409"/>
                  </a:lnTo>
                  <a:lnTo>
                    <a:pt x="698" y="405"/>
                  </a:lnTo>
                  <a:lnTo>
                    <a:pt x="699" y="402"/>
                  </a:lnTo>
                  <a:lnTo>
                    <a:pt x="699" y="402"/>
                  </a:lnTo>
                  <a:lnTo>
                    <a:pt x="701" y="396"/>
                  </a:lnTo>
                  <a:lnTo>
                    <a:pt x="703" y="391"/>
                  </a:lnTo>
                  <a:lnTo>
                    <a:pt x="705" y="387"/>
                  </a:lnTo>
                  <a:lnTo>
                    <a:pt x="709" y="383"/>
                  </a:lnTo>
                  <a:lnTo>
                    <a:pt x="709" y="383"/>
                  </a:lnTo>
                  <a:lnTo>
                    <a:pt x="718" y="372"/>
                  </a:lnTo>
                  <a:lnTo>
                    <a:pt x="723" y="365"/>
                  </a:lnTo>
                  <a:lnTo>
                    <a:pt x="727" y="357"/>
                  </a:lnTo>
                  <a:lnTo>
                    <a:pt x="727" y="357"/>
                  </a:lnTo>
                  <a:lnTo>
                    <a:pt x="729" y="353"/>
                  </a:lnTo>
                  <a:lnTo>
                    <a:pt x="732" y="349"/>
                  </a:lnTo>
                  <a:lnTo>
                    <a:pt x="740" y="343"/>
                  </a:lnTo>
                  <a:lnTo>
                    <a:pt x="748" y="337"/>
                  </a:lnTo>
                  <a:lnTo>
                    <a:pt x="755" y="333"/>
                  </a:lnTo>
                  <a:lnTo>
                    <a:pt x="755" y="333"/>
                  </a:lnTo>
                  <a:lnTo>
                    <a:pt x="757" y="332"/>
                  </a:lnTo>
                  <a:lnTo>
                    <a:pt x="759" y="330"/>
                  </a:lnTo>
                  <a:lnTo>
                    <a:pt x="762" y="326"/>
                  </a:lnTo>
                  <a:lnTo>
                    <a:pt x="763" y="321"/>
                  </a:lnTo>
                  <a:lnTo>
                    <a:pt x="763" y="317"/>
                  </a:lnTo>
                  <a:lnTo>
                    <a:pt x="763" y="317"/>
                  </a:lnTo>
                  <a:lnTo>
                    <a:pt x="763" y="314"/>
                  </a:lnTo>
                  <a:lnTo>
                    <a:pt x="765" y="312"/>
                  </a:lnTo>
                  <a:lnTo>
                    <a:pt x="769" y="311"/>
                  </a:lnTo>
                  <a:lnTo>
                    <a:pt x="775" y="311"/>
                  </a:lnTo>
                  <a:lnTo>
                    <a:pt x="775" y="311"/>
                  </a:lnTo>
                  <a:lnTo>
                    <a:pt x="781" y="312"/>
                  </a:lnTo>
                  <a:lnTo>
                    <a:pt x="786" y="313"/>
                  </a:lnTo>
                  <a:lnTo>
                    <a:pt x="789" y="312"/>
                  </a:lnTo>
                  <a:lnTo>
                    <a:pt x="794" y="309"/>
                  </a:lnTo>
                  <a:lnTo>
                    <a:pt x="794" y="309"/>
                  </a:lnTo>
                  <a:lnTo>
                    <a:pt x="796" y="306"/>
                  </a:lnTo>
                  <a:lnTo>
                    <a:pt x="797" y="303"/>
                  </a:lnTo>
                  <a:lnTo>
                    <a:pt x="798" y="297"/>
                  </a:lnTo>
                  <a:lnTo>
                    <a:pt x="797" y="290"/>
                  </a:lnTo>
                  <a:lnTo>
                    <a:pt x="796" y="284"/>
                  </a:lnTo>
                  <a:lnTo>
                    <a:pt x="796" y="284"/>
                  </a:lnTo>
                  <a:lnTo>
                    <a:pt x="796" y="279"/>
                  </a:lnTo>
                  <a:lnTo>
                    <a:pt x="797" y="274"/>
                  </a:lnTo>
                  <a:lnTo>
                    <a:pt x="798" y="267"/>
                  </a:lnTo>
                  <a:lnTo>
                    <a:pt x="798" y="262"/>
                  </a:lnTo>
                  <a:lnTo>
                    <a:pt x="798" y="262"/>
                  </a:lnTo>
                  <a:lnTo>
                    <a:pt x="798" y="256"/>
                  </a:lnTo>
                  <a:lnTo>
                    <a:pt x="800" y="251"/>
                  </a:lnTo>
                  <a:lnTo>
                    <a:pt x="803" y="247"/>
                  </a:lnTo>
                  <a:lnTo>
                    <a:pt x="807" y="243"/>
                  </a:lnTo>
                  <a:lnTo>
                    <a:pt x="807" y="243"/>
                  </a:lnTo>
                  <a:lnTo>
                    <a:pt x="809" y="241"/>
                  </a:lnTo>
                  <a:lnTo>
                    <a:pt x="810" y="239"/>
                  </a:lnTo>
                  <a:lnTo>
                    <a:pt x="810" y="234"/>
                  </a:lnTo>
                  <a:lnTo>
                    <a:pt x="810" y="224"/>
                  </a:lnTo>
                  <a:lnTo>
                    <a:pt x="810" y="224"/>
                  </a:lnTo>
                  <a:lnTo>
                    <a:pt x="810" y="221"/>
                  </a:lnTo>
                  <a:lnTo>
                    <a:pt x="811" y="219"/>
                  </a:lnTo>
                  <a:lnTo>
                    <a:pt x="815" y="214"/>
                  </a:lnTo>
                  <a:lnTo>
                    <a:pt x="821" y="210"/>
                  </a:lnTo>
                  <a:lnTo>
                    <a:pt x="827" y="207"/>
                  </a:lnTo>
                  <a:lnTo>
                    <a:pt x="827" y="207"/>
                  </a:lnTo>
                  <a:lnTo>
                    <a:pt x="832" y="204"/>
                  </a:lnTo>
                  <a:lnTo>
                    <a:pt x="835" y="201"/>
                  </a:lnTo>
                  <a:lnTo>
                    <a:pt x="836" y="196"/>
                  </a:lnTo>
                  <a:lnTo>
                    <a:pt x="837" y="190"/>
                  </a:lnTo>
                  <a:lnTo>
                    <a:pt x="837" y="190"/>
                  </a:lnTo>
                  <a:lnTo>
                    <a:pt x="837" y="188"/>
                  </a:lnTo>
                  <a:lnTo>
                    <a:pt x="836" y="185"/>
                  </a:lnTo>
                  <a:lnTo>
                    <a:pt x="833" y="183"/>
                  </a:lnTo>
                  <a:lnTo>
                    <a:pt x="830" y="183"/>
                  </a:lnTo>
                  <a:lnTo>
                    <a:pt x="822" y="182"/>
                  </a:lnTo>
                  <a:lnTo>
                    <a:pt x="812" y="183"/>
                  </a:lnTo>
                  <a:lnTo>
                    <a:pt x="812" y="183"/>
                  </a:lnTo>
                  <a:lnTo>
                    <a:pt x="806" y="182"/>
                  </a:lnTo>
                  <a:lnTo>
                    <a:pt x="802" y="180"/>
                  </a:lnTo>
                  <a:lnTo>
                    <a:pt x="798" y="178"/>
                  </a:lnTo>
                  <a:lnTo>
                    <a:pt x="796" y="175"/>
                  </a:lnTo>
                  <a:lnTo>
                    <a:pt x="796" y="175"/>
                  </a:lnTo>
                  <a:lnTo>
                    <a:pt x="794" y="173"/>
                  </a:lnTo>
                  <a:lnTo>
                    <a:pt x="791" y="172"/>
                  </a:lnTo>
                  <a:lnTo>
                    <a:pt x="786" y="172"/>
                  </a:lnTo>
                  <a:lnTo>
                    <a:pt x="780" y="172"/>
                  </a:lnTo>
                  <a:lnTo>
                    <a:pt x="774" y="174"/>
                  </a:lnTo>
                  <a:lnTo>
                    <a:pt x="774" y="174"/>
                  </a:lnTo>
                  <a:lnTo>
                    <a:pt x="772" y="175"/>
                  </a:lnTo>
                  <a:lnTo>
                    <a:pt x="770" y="175"/>
                  </a:lnTo>
                  <a:lnTo>
                    <a:pt x="765" y="174"/>
                  </a:lnTo>
                  <a:lnTo>
                    <a:pt x="759" y="172"/>
                  </a:lnTo>
                  <a:lnTo>
                    <a:pt x="753" y="169"/>
                  </a:lnTo>
                  <a:lnTo>
                    <a:pt x="753" y="169"/>
                  </a:lnTo>
                  <a:lnTo>
                    <a:pt x="748" y="167"/>
                  </a:lnTo>
                  <a:lnTo>
                    <a:pt x="744" y="164"/>
                  </a:lnTo>
                  <a:lnTo>
                    <a:pt x="741" y="160"/>
                  </a:lnTo>
                  <a:lnTo>
                    <a:pt x="738" y="152"/>
                  </a:lnTo>
                  <a:lnTo>
                    <a:pt x="738" y="152"/>
                  </a:lnTo>
                  <a:lnTo>
                    <a:pt x="735" y="148"/>
                  </a:lnTo>
                  <a:lnTo>
                    <a:pt x="730" y="145"/>
                  </a:lnTo>
                  <a:lnTo>
                    <a:pt x="725" y="143"/>
                  </a:lnTo>
                  <a:lnTo>
                    <a:pt x="720" y="143"/>
                  </a:lnTo>
                  <a:lnTo>
                    <a:pt x="709" y="142"/>
                  </a:lnTo>
                  <a:lnTo>
                    <a:pt x="699" y="142"/>
                  </a:lnTo>
                  <a:lnTo>
                    <a:pt x="699" y="142"/>
                  </a:lnTo>
                  <a:lnTo>
                    <a:pt x="671" y="141"/>
                  </a:lnTo>
                  <a:lnTo>
                    <a:pt x="671" y="141"/>
                  </a:lnTo>
                  <a:lnTo>
                    <a:pt x="666" y="140"/>
                  </a:lnTo>
                  <a:lnTo>
                    <a:pt x="663" y="139"/>
                  </a:lnTo>
                  <a:lnTo>
                    <a:pt x="660" y="137"/>
                  </a:lnTo>
                  <a:lnTo>
                    <a:pt x="659" y="133"/>
                  </a:lnTo>
                  <a:lnTo>
                    <a:pt x="659" y="133"/>
                  </a:lnTo>
                  <a:lnTo>
                    <a:pt x="656" y="130"/>
                  </a:lnTo>
                  <a:lnTo>
                    <a:pt x="652" y="127"/>
                  </a:lnTo>
                  <a:lnTo>
                    <a:pt x="639" y="123"/>
                  </a:lnTo>
                  <a:lnTo>
                    <a:pt x="639" y="123"/>
                  </a:lnTo>
                  <a:lnTo>
                    <a:pt x="634" y="120"/>
                  </a:lnTo>
                  <a:lnTo>
                    <a:pt x="631" y="116"/>
                  </a:lnTo>
                  <a:lnTo>
                    <a:pt x="624" y="100"/>
                  </a:lnTo>
                  <a:lnTo>
                    <a:pt x="624" y="100"/>
                  </a:lnTo>
                  <a:lnTo>
                    <a:pt x="622" y="95"/>
                  </a:lnTo>
                  <a:lnTo>
                    <a:pt x="620" y="93"/>
                  </a:lnTo>
                  <a:lnTo>
                    <a:pt x="618" y="93"/>
                  </a:lnTo>
                  <a:lnTo>
                    <a:pt x="616" y="94"/>
                  </a:lnTo>
                  <a:lnTo>
                    <a:pt x="610" y="98"/>
                  </a:lnTo>
                  <a:lnTo>
                    <a:pt x="607" y="100"/>
                  </a:lnTo>
                  <a:lnTo>
                    <a:pt x="604" y="100"/>
                  </a:lnTo>
                  <a:lnTo>
                    <a:pt x="604" y="100"/>
                  </a:lnTo>
                  <a:lnTo>
                    <a:pt x="597" y="102"/>
                  </a:lnTo>
                  <a:lnTo>
                    <a:pt x="594" y="104"/>
                  </a:lnTo>
                  <a:lnTo>
                    <a:pt x="590" y="105"/>
                  </a:lnTo>
                  <a:lnTo>
                    <a:pt x="586" y="105"/>
                  </a:lnTo>
                  <a:lnTo>
                    <a:pt x="586" y="105"/>
                  </a:lnTo>
                  <a:lnTo>
                    <a:pt x="583" y="104"/>
                  </a:lnTo>
                  <a:lnTo>
                    <a:pt x="581" y="102"/>
                  </a:lnTo>
                  <a:lnTo>
                    <a:pt x="579" y="98"/>
                  </a:lnTo>
                  <a:lnTo>
                    <a:pt x="578" y="94"/>
                  </a:lnTo>
                  <a:lnTo>
                    <a:pt x="577" y="86"/>
                  </a:lnTo>
                  <a:lnTo>
                    <a:pt x="576" y="80"/>
                  </a:lnTo>
                  <a:lnTo>
                    <a:pt x="576" y="80"/>
                  </a:lnTo>
                  <a:lnTo>
                    <a:pt x="576" y="78"/>
                  </a:lnTo>
                  <a:lnTo>
                    <a:pt x="574" y="76"/>
                  </a:lnTo>
                  <a:lnTo>
                    <a:pt x="568" y="72"/>
                  </a:lnTo>
                  <a:lnTo>
                    <a:pt x="553" y="67"/>
                  </a:lnTo>
                  <a:lnTo>
                    <a:pt x="553" y="67"/>
                  </a:lnTo>
                  <a:lnTo>
                    <a:pt x="547" y="64"/>
                  </a:lnTo>
                  <a:lnTo>
                    <a:pt x="542" y="61"/>
                  </a:lnTo>
                  <a:lnTo>
                    <a:pt x="536" y="58"/>
                  </a:lnTo>
                  <a:lnTo>
                    <a:pt x="529" y="56"/>
                  </a:lnTo>
                  <a:lnTo>
                    <a:pt x="529" y="56"/>
                  </a:lnTo>
                  <a:lnTo>
                    <a:pt x="525" y="55"/>
                  </a:lnTo>
                  <a:lnTo>
                    <a:pt x="523" y="54"/>
                  </a:lnTo>
                  <a:lnTo>
                    <a:pt x="522" y="52"/>
                  </a:lnTo>
                  <a:lnTo>
                    <a:pt x="521" y="51"/>
                  </a:lnTo>
                  <a:lnTo>
                    <a:pt x="520" y="46"/>
                  </a:lnTo>
                  <a:lnTo>
                    <a:pt x="519" y="41"/>
                  </a:lnTo>
                  <a:lnTo>
                    <a:pt x="519" y="41"/>
                  </a:lnTo>
                  <a:lnTo>
                    <a:pt x="517" y="38"/>
                  </a:lnTo>
                  <a:lnTo>
                    <a:pt x="515" y="37"/>
                  </a:lnTo>
                  <a:lnTo>
                    <a:pt x="513" y="35"/>
                  </a:lnTo>
                  <a:lnTo>
                    <a:pt x="510" y="35"/>
                  </a:lnTo>
                  <a:lnTo>
                    <a:pt x="503" y="34"/>
                  </a:lnTo>
                  <a:lnTo>
                    <a:pt x="495" y="33"/>
                  </a:lnTo>
                  <a:lnTo>
                    <a:pt x="495" y="33"/>
                  </a:lnTo>
                  <a:lnTo>
                    <a:pt x="491" y="32"/>
                  </a:lnTo>
                  <a:lnTo>
                    <a:pt x="487" y="31"/>
                  </a:lnTo>
                  <a:lnTo>
                    <a:pt x="482" y="27"/>
                  </a:lnTo>
                  <a:lnTo>
                    <a:pt x="479" y="23"/>
                  </a:lnTo>
                  <a:lnTo>
                    <a:pt x="477" y="17"/>
                  </a:lnTo>
                  <a:lnTo>
                    <a:pt x="477" y="17"/>
                  </a:lnTo>
                  <a:lnTo>
                    <a:pt x="474" y="12"/>
                  </a:lnTo>
                  <a:lnTo>
                    <a:pt x="472" y="8"/>
                  </a:lnTo>
                  <a:lnTo>
                    <a:pt x="467" y="0"/>
                  </a:lnTo>
                  <a:lnTo>
                    <a:pt x="467" y="0"/>
                  </a:lnTo>
                  <a:lnTo>
                    <a:pt x="448" y="3"/>
                  </a:lnTo>
                  <a:lnTo>
                    <a:pt x="448" y="3"/>
                  </a:lnTo>
                  <a:lnTo>
                    <a:pt x="442" y="4"/>
                  </a:lnTo>
                  <a:lnTo>
                    <a:pt x="437" y="6"/>
                  </a:lnTo>
                  <a:lnTo>
                    <a:pt x="433" y="9"/>
                  </a:lnTo>
                  <a:lnTo>
                    <a:pt x="430" y="12"/>
                  </a:lnTo>
                  <a:lnTo>
                    <a:pt x="427" y="17"/>
                  </a:lnTo>
                  <a:lnTo>
                    <a:pt x="424" y="21"/>
                  </a:lnTo>
                  <a:lnTo>
                    <a:pt x="420" y="30"/>
                  </a:lnTo>
                  <a:lnTo>
                    <a:pt x="418" y="40"/>
                  </a:lnTo>
                  <a:lnTo>
                    <a:pt x="417" y="50"/>
                  </a:lnTo>
                  <a:lnTo>
                    <a:pt x="415" y="70"/>
                  </a:lnTo>
                  <a:lnTo>
                    <a:pt x="415" y="70"/>
                  </a:lnTo>
                  <a:lnTo>
                    <a:pt x="414" y="75"/>
                  </a:lnTo>
                  <a:lnTo>
                    <a:pt x="412" y="79"/>
                  </a:lnTo>
                  <a:lnTo>
                    <a:pt x="410" y="83"/>
                  </a:lnTo>
                  <a:lnTo>
                    <a:pt x="407" y="86"/>
                  </a:lnTo>
                  <a:lnTo>
                    <a:pt x="400" y="92"/>
                  </a:lnTo>
                  <a:lnTo>
                    <a:pt x="391" y="97"/>
                  </a:lnTo>
                  <a:lnTo>
                    <a:pt x="381" y="103"/>
                  </a:lnTo>
                  <a:lnTo>
                    <a:pt x="372" y="105"/>
                  </a:lnTo>
                  <a:lnTo>
                    <a:pt x="364" y="107"/>
                  </a:lnTo>
                  <a:lnTo>
                    <a:pt x="356" y="108"/>
                  </a:lnTo>
                  <a:lnTo>
                    <a:pt x="356" y="108"/>
                  </a:lnTo>
                  <a:lnTo>
                    <a:pt x="350" y="110"/>
                  </a:lnTo>
                  <a:lnTo>
                    <a:pt x="343" y="114"/>
                  </a:lnTo>
                  <a:lnTo>
                    <a:pt x="336" y="118"/>
                  </a:lnTo>
                  <a:lnTo>
                    <a:pt x="329" y="124"/>
                  </a:lnTo>
                  <a:lnTo>
                    <a:pt x="323" y="130"/>
                  </a:lnTo>
                  <a:lnTo>
                    <a:pt x="319" y="137"/>
                  </a:lnTo>
                  <a:lnTo>
                    <a:pt x="316" y="142"/>
                  </a:lnTo>
                  <a:lnTo>
                    <a:pt x="315" y="147"/>
                  </a:lnTo>
                  <a:lnTo>
                    <a:pt x="315" y="147"/>
                  </a:lnTo>
                  <a:lnTo>
                    <a:pt x="314" y="149"/>
                  </a:lnTo>
                  <a:lnTo>
                    <a:pt x="313" y="151"/>
                  </a:lnTo>
                  <a:lnTo>
                    <a:pt x="309" y="153"/>
                  </a:lnTo>
                  <a:lnTo>
                    <a:pt x="302" y="154"/>
                  </a:lnTo>
                  <a:lnTo>
                    <a:pt x="295" y="154"/>
                  </a:lnTo>
                  <a:lnTo>
                    <a:pt x="279" y="153"/>
                  </a:lnTo>
                  <a:lnTo>
                    <a:pt x="264" y="151"/>
                  </a:lnTo>
                  <a:lnTo>
                    <a:pt x="264" y="151"/>
                  </a:lnTo>
                  <a:lnTo>
                    <a:pt x="251" y="150"/>
                  </a:lnTo>
                  <a:lnTo>
                    <a:pt x="241" y="146"/>
                  </a:lnTo>
                  <a:lnTo>
                    <a:pt x="236" y="144"/>
                  </a:lnTo>
                  <a:lnTo>
                    <a:pt x="233" y="141"/>
                  </a:lnTo>
                  <a:lnTo>
                    <a:pt x="230" y="138"/>
                  </a:lnTo>
                  <a:lnTo>
                    <a:pt x="229" y="134"/>
                  </a:lnTo>
                  <a:lnTo>
                    <a:pt x="229" y="134"/>
                  </a:lnTo>
                  <a:lnTo>
                    <a:pt x="228" y="131"/>
                  </a:lnTo>
                  <a:lnTo>
                    <a:pt x="225" y="128"/>
                  </a:lnTo>
                  <a:lnTo>
                    <a:pt x="222" y="126"/>
                  </a:lnTo>
                  <a:lnTo>
                    <a:pt x="218" y="124"/>
                  </a:lnTo>
                  <a:lnTo>
                    <a:pt x="207" y="122"/>
                  </a:lnTo>
                  <a:lnTo>
                    <a:pt x="200" y="121"/>
                  </a:lnTo>
                  <a:lnTo>
                    <a:pt x="200" y="121"/>
                  </a:lnTo>
                  <a:lnTo>
                    <a:pt x="196" y="122"/>
                  </a:lnTo>
                  <a:lnTo>
                    <a:pt x="193" y="124"/>
                  </a:lnTo>
                  <a:lnTo>
                    <a:pt x="190" y="127"/>
                  </a:lnTo>
                  <a:lnTo>
                    <a:pt x="188" y="131"/>
                  </a:lnTo>
                  <a:lnTo>
                    <a:pt x="188" y="135"/>
                  </a:lnTo>
                  <a:lnTo>
                    <a:pt x="189" y="139"/>
                  </a:lnTo>
                  <a:lnTo>
                    <a:pt x="193" y="143"/>
                  </a:lnTo>
                  <a:lnTo>
                    <a:pt x="200" y="147"/>
                  </a:lnTo>
                  <a:lnTo>
                    <a:pt x="200" y="147"/>
                  </a:lnTo>
                  <a:lnTo>
                    <a:pt x="206" y="151"/>
                  </a:lnTo>
                  <a:lnTo>
                    <a:pt x="209" y="155"/>
                  </a:lnTo>
                  <a:lnTo>
                    <a:pt x="211" y="159"/>
                  </a:lnTo>
                  <a:lnTo>
                    <a:pt x="211" y="164"/>
                  </a:lnTo>
                  <a:lnTo>
                    <a:pt x="211" y="175"/>
                  </a:lnTo>
                  <a:lnTo>
                    <a:pt x="212" y="182"/>
                  </a:lnTo>
                  <a:lnTo>
                    <a:pt x="215" y="190"/>
                  </a:lnTo>
                  <a:lnTo>
                    <a:pt x="215" y="190"/>
                  </a:lnTo>
                  <a:lnTo>
                    <a:pt x="219" y="197"/>
                  </a:lnTo>
                  <a:lnTo>
                    <a:pt x="220" y="202"/>
                  </a:lnTo>
                  <a:lnTo>
                    <a:pt x="219" y="206"/>
                  </a:lnTo>
                  <a:lnTo>
                    <a:pt x="216" y="210"/>
                  </a:lnTo>
                  <a:lnTo>
                    <a:pt x="213" y="212"/>
                  </a:lnTo>
                  <a:lnTo>
                    <a:pt x="208" y="214"/>
                  </a:lnTo>
                  <a:lnTo>
                    <a:pt x="200" y="216"/>
                  </a:lnTo>
                  <a:lnTo>
                    <a:pt x="200" y="216"/>
                  </a:lnTo>
                  <a:lnTo>
                    <a:pt x="191" y="216"/>
                  </a:lnTo>
                  <a:lnTo>
                    <a:pt x="182" y="215"/>
                  </a:lnTo>
                  <a:lnTo>
                    <a:pt x="174" y="213"/>
                  </a:lnTo>
                  <a:lnTo>
                    <a:pt x="168" y="210"/>
                  </a:lnTo>
                  <a:lnTo>
                    <a:pt x="168" y="210"/>
                  </a:lnTo>
                  <a:lnTo>
                    <a:pt x="163" y="207"/>
                  </a:lnTo>
                  <a:lnTo>
                    <a:pt x="157" y="206"/>
                  </a:lnTo>
                  <a:lnTo>
                    <a:pt x="154" y="206"/>
                  </a:lnTo>
                  <a:lnTo>
                    <a:pt x="150" y="206"/>
                  </a:lnTo>
                  <a:lnTo>
                    <a:pt x="147" y="208"/>
                  </a:lnTo>
                  <a:lnTo>
                    <a:pt x="144" y="210"/>
                  </a:lnTo>
                  <a:lnTo>
                    <a:pt x="144" y="210"/>
                  </a:lnTo>
                  <a:lnTo>
                    <a:pt x="140" y="212"/>
                  </a:lnTo>
                  <a:lnTo>
                    <a:pt x="137" y="213"/>
                  </a:lnTo>
                  <a:lnTo>
                    <a:pt x="133" y="212"/>
                  </a:lnTo>
                  <a:lnTo>
                    <a:pt x="129" y="211"/>
                  </a:lnTo>
                  <a:lnTo>
                    <a:pt x="126" y="208"/>
                  </a:lnTo>
                  <a:lnTo>
                    <a:pt x="123" y="205"/>
                  </a:lnTo>
                  <a:lnTo>
                    <a:pt x="120" y="201"/>
                  </a:lnTo>
                  <a:lnTo>
                    <a:pt x="118" y="195"/>
                  </a:lnTo>
                  <a:lnTo>
                    <a:pt x="118" y="195"/>
                  </a:lnTo>
                  <a:lnTo>
                    <a:pt x="117" y="193"/>
                  </a:lnTo>
                  <a:lnTo>
                    <a:pt x="115" y="191"/>
                  </a:lnTo>
                  <a:lnTo>
                    <a:pt x="111" y="186"/>
                  </a:lnTo>
                  <a:lnTo>
                    <a:pt x="105" y="184"/>
                  </a:lnTo>
                  <a:lnTo>
                    <a:pt x="98" y="184"/>
                  </a:lnTo>
                  <a:lnTo>
                    <a:pt x="92" y="185"/>
                  </a:lnTo>
                  <a:lnTo>
                    <a:pt x="86" y="188"/>
                  </a:lnTo>
                  <a:lnTo>
                    <a:pt x="84" y="190"/>
                  </a:lnTo>
                  <a:lnTo>
                    <a:pt x="82" y="192"/>
                  </a:lnTo>
                  <a:lnTo>
                    <a:pt x="81" y="194"/>
                  </a:lnTo>
                  <a:lnTo>
                    <a:pt x="81" y="197"/>
                  </a:lnTo>
                  <a:lnTo>
                    <a:pt x="81" y="197"/>
                  </a:lnTo>
                  <a:lnTo>
                    <a:pt x="81" y="200"/>
                  </a:lnTo>
                  <a:lnTo>
                    <a:pt x="80" y="202"/>
                  </a:lnTo>
                  <a:lnTo>
                    <a:pt x="78" y="203"/>
                  </a:lnTo>
                  <a:lnTo>
                    <a:pt x="77" y="205"/>
                  </a:lnTo>
                  <a:lnTo>
                    <a:pt x="72" y="206"/>
                  </a:lnTo>
                  <a:lnTo>
                    <a:pt x="66" y="206"/>
                  </a:lnTo>
                  <a:lnTo>
                    <a:pt x="53" y="205"/>
                  </a:lnTo>
                  <a:lnTo>
                    <a:pt x="40" y="203"/>
                  </a:lnTo>
                  <a:lnTo>
                    <a:pt x="40" y="203"/>
                  </a:lnTo>
                  <a:lnTo>
                    <a:pt x="35" y="203"/>
                  </a:lnTo>
                  <a:lnTo>
                    <a:pt x="31" y="203"/>
                  </a:lnTo>
                  <a:lnTo>
                    <a:pt x="27" y="205"/>
                  </a:lnTo>
                  <a:lnTo>
                    <a:pt x="23" y="207"/>
                  </a:lnTo>
                  <a:lnTo>
                    <a:pt x="15" y="212"/>
                  </a:lnTo>
                  <a:lnTo>
                    <a:pt x="7" y="217"/>
                  </a:lnTo>
                  <a:lnTo>
                    <a:pt x="7" y="217"/>
                  </a:lnTo>
                  <a:lnTo>
                    <a:pt x="3" y="220"/>
                  </a:lnTo>
                  <a:lnTo>
                    <a:pt x="1" y="223"/>
                  </a:lnTo>
                  <a:lnTo>
                    <a:pt x="0" y="226"/>
                  </a:lnTo>
                  <a:lnTo>
                    <a:pt x="1" y="229"/>
                  </a:lnTo>
                  <a:lnTo>
                    <a:pt x="3" y="232"/>
                  </a:lnTo>
                  <a:lnTo>
                    <a:pt x="5" y="235"/>
                  </a:lnTo>
                  <a:lnTo>
                    <a:pt x="9" y="236"/>
                  </a:lnTo>
                  <a:lnTo>
                    <a:pt x="14" y="237"/>
                  </a:lnTo>
                  <a:lnTo>
                    <a:pt x="14" y="237"/>
                  </a:lnTo>
                  <a:lnTo>
                    <a:pt x="19" y="238"/>
                  </a:lnTo>
                  <a:lnTo>
                    <a:pt x="21" y="239"/>
                  </a:lnTo>
                  <a:lnTo>
                    <a:pt x="23" y="241"/>
                  </a:lnTo>
                  <a:lnTo>
                    <a:pt x="23" y="244"/>
                  </a:lnTo>
                  <a:lnTo>
                    <a:pt x="21" y="246"/>
                  </a:lnTo>
                  <a:lnTo>
                    <a:pt x="19" y="248"/>
                  </a:lnTo>
                  <a:lnTo>
                    <a:pt x="16" y="249"/>
                  </a:lnTo>
                  <a:lnTo>
                    <a:pt x="13" y="250"/>
                  </a:lnTo>
                  <a:lnTo>
                    <a:pt x="13" y="250"/>
                  </a:lnTo>
                  <a:lnTo>
                    <a:pt x="9" y="250"/>
                  </a:lnTo>
                  <a:lnTo>
                    <a:pt x="7" y="252"/>
                  </a:lnTo>
                  <a:lnTo>
                    <a:pt x="5" y="253"/>
                  </a:lnTo>
                  <a:lnTo>
                    <a:pt x="5" y="255"/>
                  </a:lnTo>
                  <a:lnTo>
                    <a:pt x="5" y="258"/>
                  </a:lnTo>
                  <a:lnTo>
                    <a:pt x="5" y="260"/>
                  </a:lnTo>
                  <a:lnTo>
                    <a:pt x="6" y="261"/>
                  </a:lnTo>
                  <a:lnTo>
                    <a:pt x="8" y="263"/>
                  </a:lnTo>
                  <a:lnTo>
                    <a:pt x="8" y="263"/>
                  </a:lnTo>
                  <a:lnTo>
                    <a:pt x="21" y="268"/>
                  </a:lnTo>
                  <a:lnTo>
                    <a:pt x="30" y="271"/>
                  </a:lnTo>
                  <a:lnTo>
                    <a:pt x="30" y="271"/>
                  </a:lnTo>
                  <a:lnTo>
                    <a:pt x="51" y="277"/>
                  </a:lnTo>
                  <a:lnTo>
                    <a:pt x="68" y="280"/>
                  </a:lnTo>
                  <a:lnTo>
                    <a:pt x="82" y="281"/>
                  </a:lnTo>
                  <a:lnTo>
                    <a:pt x="82" y="281"/>
                  </a:lnTo>
                  <a:lnTo>
                    <a:pt x="88" y="282"/>
                  </a:lnTo>
                  <a:lnTo>
                    <a:pt x="92" y="283"/>
                  </a:lnTo>
                  <a:lnTo>
                    <a:pt x="96" y="286"/>
                  </a:lnTo>
                  <a:lnTo>
                    <a:pt x="99" y="289"/>
                  </a:lnTo>
                  <a:lnTo>
                    <a:pt x="102" y="296"/>
                  </a:lnTo>
                  <a:lnTo>
                    <a:pt x="104" y="301"/>
                  </a:lnTo>
                  <a:lnTo>
                    <a:pt x="104" y="301"/>
                  </a:lnTo>
                  <a:lnTo>
                    <a:pt x="105" y="303"/>
                  </a:lnTo>
                  <a:lnTo>
                    <a:pt x="108" y="304"/>
                  </a:lnTo>
                  <a:lnTo>
                    <a:pt x="118" y="305"/>
                  </a:lnTo>
                  <a:lnTo>
                    <a:pt x="147" y="303"/>
                  </a:lnTo>
                  <a:lnTo>
                    <a:pt x="147" y="303"/>
                  </a:lnTo>
                  <a:lnTo>
                    <a:pt x="152" y="303"/>
                  </a:lnTo>
                  <a:lnTo>
                    <a:pt x="156" y="305"/>
                  </a:lnTo>
                  <a:lnTo>
                    <a:pt x="158" y="308"/>
                  </a:lnTo>
                  <a:lnTo>
                    <a:pt x="159" y="311"/>
                  </a:lnTo>
                  <a:lnTo>
                    <a:pt x="161" y="319"/>
                  </a:lnTo>
                  <a:lnTo>
                    <a:pt x="162" y="322"/>
                  </a:lnTo>
                  <a:lnTo>
                    <a:pt x="165" y="324"/>
                  </a:lnTo>
                  <a:lnTo>
                    <a:pt x="165" y="324"/>
                  </a:lnTo>
                  <a:lnTo>
                    <a:pt x="169" y="326"/>
                  </a:lnTo>
                  <a:lnTo>
                    <a:pt x="171" y="329"/>
                  </a:lnTo>
                  <a:lnTo>
                    <a:pt x="174" y="333"/>
                  </a:lnTo>
                  <a:lnTo>
                    <a:pt x="176" y="338"/>
                  </a:lnTo>
                  <a:lnTo>
                    <a:pt x="179" y="348"/>
                  </a:lnTo>
                  <a:lnTo>
                    <a:pt x="181" y="358"/>
                  </a:lnTo>
                  <a:lnTo>
                    <a:pt x="181" y="358"/>
                  </a:lnTo>
                  <a:lnTo>
                    <a:pt x="182" y="365"/>
                  </a:lnTo>
                  <a:lnTo>
                    <a:pt x="185" y="371"/>
                  </a:lnTo>
                  <a:lnTo>
                    <a:pt x="188" y="376"/>
                  </a:lnTo>
                  <a:lnTo>
                    <a:pt x="192" y="381"/>
                  </a:lnTo>
                  <a:lnTo>
                    <a:pt x="196" y="386"/>
                  </a:lnTo>
                  <a:lnTo>
                    <a:pt x="202" y="391"/>
                  </a:lnTo>
                  <a:lnTo>
                    <a:pt x="208" y="394"/>
                  </a:lnTo>
                  <a:lnTo>
                    <a:pt x="215" y="397"/>
                  </a:lnTo>
                  <a:lnTo>
                    <a:pt x="215" y="397"/>
                  </a:lnTo>
                  <a:lnTo>
                    <a:pt x="228" y="401"/>
                  </a:lnTo>
                  <a:lnTo>
                    <a:pt x="232" y="403"/>
                  </a:lnTo>
                  <a:lnTo>
                    <a:pt x="235" y="406"/>
                  </a:lnTo>
                  <a:lnTo>
                    <a:pt x="238" y="408"/>
                  </a:lnTo>
                  <a:lnTo>
                    <a:pt x="240" y="411"/>
                  </a:lnTo>
                  <a:lnTo>
                    <a:pt x="244" y="420"/>
                  </a:lnTo>
                  <a:lnTo>
                    <a:pt x="244" y="420"/>
                  </a:lnTo>
                  <a:lnTo>
                    <a:pt x="245" y="424"/>
                  </a:lnTo>
                  <a:lnTo>
                    <a:pt x="245" y="427"/>
                  </a:lnTo>
                  <a:lnTo>
                    <a:pt x="244" y="429"/>
                  </a:lnTo>
                  <a:lnTo>
                    <a:pt x="243" y="430"/>
                  </a:lnTo>
                  <a:lnTo>
                    <a:pt x="238" y="431"/>
                  </a:lnTo>
                  <a:lnTo>
                    <a:pt x="232" y="433"/>
                  </a:lnTo>
                  <a:lnTo>
                    <a:pt x="232" y="433"/>
                  </a:lnTo>
                  <a:lnTo>
                    <a:pt x="230" y="434"/>
                  </a:lnTo>
                  <a:lnTo>
                    <a:pt x="229" y="437"/>
                  </a:lnTo>
                  <a:lnTo>
                    <a:pt x="229" y="440"/>
                  </a:lnTo>
                  <a:lnTo>
                    <a:pt x="230" y="444"/>
                  </a:lnTo>
                  <a:lnTo>
                    <a:pt x="232" y="449"/>
                  </a:lnTo>
                  <a:lnTo>
                    <a:pt x="235" y="453"/>
                  </a:lnTo>
                  <a:lnTo>
                    <a:pt x="239" y="456"/>
                  </a:lnTo>
                  <a:lnTo>
                    <a:pt x="244" y="458"/>
                  </a:lnTo>
                  <a:lnTo>
                    <a:pt x="244" y="458"/>
                  </a:lnTo>
                  <a:lnTo>
                    <a:pt x="248" y="460"/>
                  </a:lnTo>
                  <a:lnTo>
                    <a:pt x="251" y="462"/>
                  </a:lnTo>
                  <a:lnTo>
                    <a:pt x="252" y="464"/>
                  </a:lnTo>
                  <a:lnTo>
                    <a:pt x="251" y="466"/>
                  </a:lnTo>
                  <a:lnTo>
                    <a:pt x="250" y="468"/>
                  </a:lnTo>
                  <a:lnTo>
                    <a:pt x="248" y="471"/>
                  </a:lnTo>
                  <a:lnTo>
                    <a:pt x="242" y="475"/>
                  </a:lnTo>
                  <a:lnTo>
                    <a:pt x="242" y="475"/>
                  </a:lnTo>
                  <a:lnTo>
                    <a:pt x="239" y="478"/>
                  </a:lnTo>
                  <a:lnTo>
                    <a:pt x="237" y="482"/>
                  </a:lnTo>
                  <a:lnTo>
                    <a:pt x="235" y="487"/>
                  </a:lnTo>
                  <a:lnTo>
                    <a:pt x="233" y="492"/>
                  </a:lnTo>
                  <a:lnTo>
                    <a:pt x="231" y="506"/>
                  </a:lnTo>
                  <a:lnTo>
                    <a:pt x="231" y="522"/>
                  </a:lnTo>
                  <a:lnTo>
                    <a:pt x="231" y="522"/>
                  </a:lnTo>
                  <a:lnTo>
                    <a:pt x="230" y="540"/>
                  </a:lnTo>
                  <a:lnTo>
                    <a:pt x="227" y="556"/>
                  </a:lnTo>
                  <a:lnTo>
                    <a:pt x="225" y="573"/>
                  </a:lnTo>
                  <a:lnTo>
                    <a:pt x="224" y="591"/>
                  </a:lnTo>
                  <a:lnTo>
                    <a:pt x="224" y="591"/>
                  </a:lnTo>
                  <a:lnTo>
                    <a:pt x="223" y="599"/>
                  </a:lnTo>
                  <a:lnTo>
                    <a:pt x="221" y="606"/>
                  </a:lnTo>
                  <a:lnTo>
                    <a:pt x="218" y="612"/>
                  </a:lnTo>
                  <a:lnTo>
                    <a:pt x="214" y="616"/>
                  </a:lnTo>
                  <a:lnTo>
                    <a:pt x="206" y="624"/>
                  </a:lnTo>
                  <a:lnTo>
                    <a:pt x="201" y="629"/>
                  </a:lnTo>
                  <a:lnTo>
                    <a:pt x="197" y="633"/>
                  </a:lnTo>
                  <a:lnTo>
                    <a:pt x="197" y="633"/>
                  </a:lnTo>
                  <a:lnTo>
                    <a:pt x="191" y="638"/>
                  </a:lnTo>
                  <a:lnTo>
                    <a:pt x="191" y="638"/>
                  </a:lnTo>
                  <a:lnTo>
                    <a:pt x="199" y="641"/>
                  </a:lnTo>
                  <a:lnTo>
                    <a:pt x="207" y="645"/>
                  </a:lnTo>
                  <a:lnTo>
                    <a:pt x="207" y="645"/>
                  </a:lnTo>
                  <a:lnTo>
                    <a:pt x="214" y="650"/>
                  </a:lnTo>
                  <a:lnTo>
                    <a:pt x="222" y="655"/>
                  </a:lnTo>
                  <a:lnTo>
                    <a:pt x="228" y="660"/>
                  </a:lnTo>
                  <a:lnTo>
                    <a:pt x="235" y="663"/>
                  </a:lnTo>
                  <a:lnTo>
                    <a:pt x="235" y="663"/>
                  </a:lnTo>
                  <a:lnTo>
                    <a:pt x="252" y="669"/>
                  </a:lnTo>
                  <a:lnTo>
                    <a:pt x="262" y="674"/>
                  </a:lnTo>
                  <a:lnTo>
                    <a:pt x="270" y="678"/>
                  </a:lnTo>
                  <a:lnTo>
                    <a:pt x="270" y="678"/>
                  </a:lnTo>
                  <a:lnTo>
                    <a:pt x="273" y="679"/>
                  </a:lnTo>
                  <a:lnTo>
                    <a:pt x="276" y="680"/>
                  </a:lnTo>
                  <a:lnTo>
                    <a:pt x="284" y="680"/>
                  </a:lnTo>
                  <a:lnTo>
                    <a:pt x="293" y="681"/>
                  </a:lnTo>
                  <a:lnTo>
                    <a:pt x="298" y="682"/>
                  </a:lnTo>
                  <a:lnTo>
                    <a:pt x="302" y="684"/>
                  </a:lnTo>
                  <a:lnTo>
                    <a:pt x="302" y="684"/>
                  </a:lnTo>
                  <a:lnTo>
                    <a:pt x="307" y="686"/>
                  </a:lnTo>
                  <a:lnTo>
                    <a:pt x="312" y="688"/>
                  </a:lnTo>
                  <a:lnTo>
                    <a:pt x="323" y="690"/>
                  </a:lnTo>
                  <a:lnTo>
                    <a:pt x="332" y="691"/>
                  </a:lnTo>
                  <a:lnTo>
                    <a:pt x="339" y="692"/>
                  </a:lnTo>
                  <a:lnTo>
                    <a:pt x="339" y="692"/>
                  </a:lnTo>
                  <a:lnTo>
                    <a:pt x="349" y="691"/>
                  </a:lnTo>
                  <a:lnTo>
                    <a:pt x="354" y="689"/>
                  </a:lnTo>
                  <a:lnTo>
                    <a:pt x="356" y="688"/>
                  </a:lnTo>
                  <a:lnTo>
                    <a:pt x="358" y="686"/>
                  </a:lnTo>
                  <a:lnTo>
                    <a:pt x="358" y="686"/>
                  </a:lnTo>
                  <a:lnTo>
                    <a:pt x="362" y="682"/>
                  </a:lnTo>
                  <a:lnTo>
                    <a:pt x="367" y="680"/>
                  </a:lnTo>
                  <a:lnTo>
                    <a:pt x="373" y="680"/>
                  </a:lnTo>
                  <a:lnTo>
                    <a:pt x="376" y="680"/>
                  </a:lnTo>
                  <a:lnTo>
                    <a:pt x="378" y="681"/>
                  </a:lnTo>
                  <a:lnTo>
                    <a:pt x="378" y="681"/>
                  </a:lnTo>
                  <a:lnTo>
                    <a:pt x="384" y="683"/>
                  </a:lnTo>
                  <a:lnTo>
                    <a:pt x="393" y="685"/>
                  </a:lnTo>
                  <a:lnTo>
                    <a:pt x="399" y="688"/>
                  </a:lnTo>
                  <a:lnTo>
                    <a:pt x="402" y="690"/>
                  </a:lnTo>
                  <a:lnTo>
                    <a:pt x="403" y="692"/>
                  </a:lnTo>
                  <a:lnTo>
                    <a:pt x="403" y="692"/>
                  </a:lnTo>
                  <a:lnTo>
                    <a:pt x="405" y="698"/>
                  </a:lnTo>
                  <a:lnTo>
                    <a:pt x="408" y="703"/>
                  </a:lnTo>
                  <a:lnTo>
                    <a:pt x="412" y="708"/>
                  </a:lnTo>
                  <a:lnTo>
                    <a:pt x="415" y="709"/>
                  </a:lnTo>
                  <a:lnTo>
                    <a:pt x="419" y="711"/>
                  </a:lnTo>
                  <a:lnTo>
                    <a:pt x="419" y="711"/>
                  </a:lnTo>
                  <a:lnTo>
                    <a:pt x="423" y="711"/>
                  </a:lnTo>
                  <a:lnTo>
                    <a:pt x="428" y="710"/>
                  </a:lnTo>
                  <a:lnTo>
                    <a:pt x="439" y="709"/>
                  </a:lnTo>
                  <a:lnTo>
                    <a:pt x="444" y="708"/>
                  </a:lnTo>
                  <a:lnTo>
                    <a:pt x="450" y="708"/>
                  </a:lnTo>
                  <a:lnTo>
                    <a:pt x="454" y="710"/>
                  </a:lnTo>
                  <a:lnTo>
                    <a:pt x="458" y="712"/>
                  </a:lnTo>
                  <a:lnTo>
                    <a:pt x="458" y="712"/>
                  </a:lnTo>
                  <a:lnTo>
                    <a:pt x="462" y="715"/>
                  </a:lnTo>
                  <a:lnTo>
                    <a:pt x="465" y="717"/>
                  </a:lnTo>
                  <a:lnTo>
                    <a:pt x="473" y="719"/>
                  </a:lnTo>
                  <a:lnTo>
                    <a:pt x="481" y="719"/>
                  </a:lnTo>
                  <a:lnTo>
                    <a:pt x="487" y="718"/>
                  </a:lnTo>
                  <a:lnTo>
                    <a:pt x="487" y="718"/>
                  </a:lnTo>
                  <a:lnTo>
                    <a:pt x="491" y="716"/>
                  </a:lnTo>
                  <a:lnTo>
                    <a:pt x="495" y="713"/>
                  </a:lnTo>
                  <a:lnTo>
                    <a:pt x="500" y="711"/>
                  </a:lnTo>
                  <a:lnTo>
                    <a:pt x="506" y="710"/>
                  </a:lnTo>
                  <a:lnTo>
                    <a:pt x="506" y="710"/>
                  </a:lnTo>
                  <a:lnTo>
                    <a:pt x="510" y="709"/>
                  </a:lnTo>
                  <a:lnTo>
                    <a:pt x="513" y="708"/>
                  </a:lnTo>
                  <a:lnTo>
                    <a:pt x="517" y="707"/>
                  </a:lnTo>
                  <a:lnTo>
                    <a:pt x="522" y="706"/>
                  </a:lnTo>
                  <a:lnTo>
                    <a:pt x="522" y="706"/>
                  </a:lnTo>
                  <a:lnTo>
                    <a:pt x="518" y="696"/>
                  </a:lnTo>
                  <a:lnTo>
                    <a:pt x="513" y="688"/>
                  </a:lnTo>
                  <a:lnTo>
                    <a:pt x="509" y="678"/>
                  </a:lnTo>
                  <a:lnTo>
                    <a:pt x="508" y="673"/>
                  </a:lnTo>
                  <a:lnTo>
                    <a:pt x="507" y="668"/>
                  </a:lnTo>
                  <a:lnTo>
                    <a:pt x="507" y="668"/>
                  </a:lnTo>
                  <a:lnTo>
                    <a:pt x="508" y="664"/>
                  </a:lnTo>
                  <a:lnTo>
                    <a:pt x="509" y="661"/>
                  </a:lnTo>
                  <a:lnTo>
                    <a:pt x="511" y="658"/>
                  </a:lnTo>
                  <a:lnTo>
                    <a:pt x="513" y="655"/>
                  </a:lnTo>
                  <a:lnTo>
                    <a:pt x="520" y="651"/>
                  </a:lnTo>
                  <a:lnTo>
                    <a:pt x="527" y="647"/>
                  </a:lnTo>
                  <a:lnTo>
                    <a:pt x="543" y="640"/>
                  </a:lnTo>
                  <a:lnTo>
                    <a:pt x="549" y="637"/>
                  </a:lnTo>
                  <a:lnTo>
                    <a:pt x="553" y="633"/>
                  </a:lnTo>
                  <a:lnTo>
                    <a:pt x="553" y="633"/>
                  </a:lnTo>
                  <a:lnTo>
                    <a:pt x="557" y="630"/>
                  </a:lnTo>
                  <a:lnTo>
                    <a:pt x="564" y="629"/>
                  </a:lnTo>
                  <a:lnTo>
                    <a:pt x="570" y="629"/>
                  </a:lnTo>
                  <a:lnTo>
                    <a:pt x="578" y="629"/>
                  </a:lnTo>
                  <a:lnTo>
                    <a:pt x="594" y="631"/>
                  </a:lnTo>
                  <a:lnTo>
                    <a:pt x="612" y="632"/>
                  </a:lnTo>
                  <a:lnTo>
                    <a:pt x="612" y="632"/>
                  </a:lnTo>
                  <a:lnTo>
                    <a:pt x="621" y="633"/>
                  </a:lnTo>
                  <a:lnTo>
                    <a:pt x="632" y="636"/>
                  </a:lnTo>
                  <a:lnTo>
                    <a:pt x="643" y="641"/>
                  </a:lnTo>
                  <a:lnTo>
                    <a:pt x="657" y="646"/>
                  </a:lnTo>
                  <a:lnTo>
                    <a:pt x="681" y="656"/>
                  </a:lnTo>
                  <a:lnTo>
                    <a:pt x="693" y="660"/>
                  </a:lnTo>
                  <a:lnTo>
                    <a:pt x="703" y="662"/>
                  </a:lnTo>
                  <a:lnTo>
                    <a:pt x="703" y="662"/>
                  </a:lnTo>
                  <a:lnTo>
                    <a:pt x="712" y="662"/>
                  </a:lnTo>
                  <a:lnTo>
                    <a:pt x="719" y="661"/>
                  </a:lnTo>
                  <a:lnTo>
                    <a:pt x="726" y="659"/>
                  </a:lnTo>
                  <a:lnTo>
                    <a:pt x="732" y="655"/>
                  </a:lnTo>
                  <a:lnTo>
                    <a:pt x="738" y="650"/>
                  </a:lnTo>
                  <a:lnTo>
                    <a:pt x="743" y="644"/>
                  </a:lnTo>
                  <a:lnTo>
                    <a:pt x="754" y="629"/>
                  </a:lnTo>
                  <a:lnTo>
                    <a:pt x="754" y="629"/>
                  </a:lnTo>
                  <a:lnTo>
                    <a:pt x="762" y="620"/>
                  </a:lnTo>
                  <a:lnTo>
                    <a:pt x="770" y="612"/>
                  </a:lnTo>
                  <a:lnTo>
                    <a:pt x="779" y="607"/>
                  </a:lnTo>
                  <a:lnTo>
                    <a:pt x="789" y="604"/>
                  </a:lnTo>
                  <a:lnTo>
                    <a:pt x="789" y="604"/>
                  </a:lnTo>
                  <a:lnTo>
                    <a:pt x="791" y="598"/>
                  </a:lnTo>
                  <a:lnTo>
                    <a:pt x="793" y="595"/>
                  </a:lnTo>
                  <a:lnTo>
                    <a:pt x="795" y="592"/>
                  </a:lnTo>
                  <a:lnTo>
                    <a:pt x="795" y="592"/>
                  </a:lnTo>
                  <a:lnTo>
                    <a:pt x="798" y="589"/>
                  </a:lnTo>
                  <a:lnTo>
                    <a:pt x="800" y="585"/>
                  </a:lnTo>
                  <a:lnTo>
                    <a:pt x="801" y="581"/>
                  </a:lnTo>
                  <a:lnTo>
                    <a:pt x="802" y="578"/>
                  </a:lnTo>
                  <a:lnTo>
                    <a:pt x="802" y="578"/>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7" name="Freeform 73">
              <a:extLst>
                <a:ext uri="{FF2B5EF4-FFF2-40B4-BE49-F238E27FC236}">
                  <a16:creationId xmlns:a16="http://schemas.microsoft.com/office/drawing/2014/main" id="{8F87CFD4-88D0-4A75-9F37-1B31EC8C97F7}"/>
                </a:ext>
              </a:extLst>
            </p:cNvPr>
            <p:cNvSpPr>
              <a:spLocks/>
            </p:cNvSpPr>
            <p:nvPr/>
          </p:nvSpPr>
          <p:spPr bwMode="auto">
            <a:xfrm>
              <a:off x="5558782" y="3332676"/>
              <a:ext cx="29258" cy="61671"/>
            </a:xfrm>
            <a:custGeom>
              <a:avLst/>
              <a:gdLst>
                <a:gd name="T0" fmla="*/ 48 w 70"/>
                <a:gd name="T1" fmla="*/ 5 h 134"/>
                <a:gd name="T2" fmla="*/ 46 w 70"/>
                <a:gd name="T3" fmla="*/ 17 h 134"/>
                <a:gd name="T4" fmla="*/ 43 w 70"/>
                <a:gd name="T5" fmla="*/ 25 h 134"/>
                <a:gd name="T6" fmla="*/ 34 w 70"/>
                <a:gd name="T7" fmla="*/ 29 h 134"/>
                <a:gd name="T8" fmla="*/ 27 w 70"/>
                <a:gd name="T9" fmla="*/ 29 h 134"/>
                <a:gd name="T10" fmla="*/ 18 w 70"/>
                <a:gd name="T11" fmla="*/ 35 h 134"/>
                <a:gd name="T12" fmla="*/ 13 w 70"/>
                <a:gd name="T13" fmla="*/ 37 h 134"/>
                <a:gd name="T14" fmla="*/ 5 w 70"/>
                <a:gd name="T15" fmla="*/ 45 h 134"/>
                <a:gd name="T16" fmla="*/ 1 w 70"/>
                <a:gd name="T17" fmla="*/ 57 h 134"/>
                <a:gd name="T18" fmla="*/ 0 w 70"/>
                <a:gd name="T19" fmla="*/ 65 h 134"/>
                <a:gd name="T20" fmla="*/ 3 w 70"/>
                <a:gd name="T21" fmla="*/ 83 h 134"/>
                <a:gd name="T22" fmla="*/ 6 w 70"/>
                <a:gd name="T23" fmla="*/ 90 h 134"/>
                <a:gd name="T24" fmla="*/ 9 w 70"/>
                <a:gd name="T25" fmla="*/ 96 h 134"/>
                <a:gd name="T26" fmla="*/ 13 w 70"/>
                <a:gd name="T27" fmla="*/ 110 h 134"/>
                <a:gd name="T28" fmla="*/ 18 w 70"/>
                <a:gd name="T29" fmla="*/ 117 h 134"/>
                <a:gd name="T30" fmla="*/ 21 w 70"/>
                <a:gd name="T31" fmla="*/ 119 h 134"/>
                <a:gd name="T32" fmla="*/ 31 w 70"/>
                <a:gd name="T33" fmla="*/ 123 h 134"/>
                <a:gd name="T34" fmla="*/ 34 w 70"/>
                <a:gd name="T35" fmla="*/ 131 h 134"/>
                <a:gd name="T36" fmla="*/ 34 w 70"/>
                <a:gd name="T37" fmla="*/ 132 h 134"/>
                <a:gd name="T38" fmla="*/ 36 w 70"/>
                <a:gd name="T39" fmla="*/ 134 h 134"/>
                <a:gd name="T40" fmla="*/ 43 w 70"/>
                <a:gd name="T41" fmla="*/ 131 h 134"/>
                <a:gd name="T42" fmla="*/ 45 w 70"/>
                <a:gd name="T43" fmla="*/ 126 h 134"/>
                <a:gd name="T44" fmla="*/ 46 w 70"/>
                <a:gd name="T45" fmla="*/ 121 h 134"/>
                <a:gd name="T46" fmla="*/ 48 w 70"/>
                <a:gd name="T47" fmla="*/ 119 h 134"/>
                <a:gd name="T48" fmla="*/ 52 w 70"/>
                <a:gd name="T49" fmla="*/ 114 h 134"/>
                <a:gd name="T50" fmla="*/ 53 w 70"/>
                <a:gd name="T51" fmla="*/ 106 h 134"/>
                <a:gd name="T52" fmla="*/ 52 w 70"/>
                <a:gd name="T53" fmla="*/ 101 h 134"/>
                <a:gd name="T54" fmla="*/ 55 w 70"/>
                <a:gd name="T55" fmla="*/ 89 h 134"/>
                <a:gd name="T56" fmla="*/ 58 w 70"/>
                <a:gd name="T57" fmla="*/ 85 h 134"/>
                <a:gd name="T58" fmla="*/ 59 w 70"/>
                <a:gd name="T59" fmla="*/ 82 h 134"/>
                <a:gd name="T60" fmla="*/ 60 w 70"/>
                <a:gd name="T61" fmla="*/ 73 h 134"/>
                <a:gd name="T62" fmla="*/ 62 w 70"/>
                <a:gd name="T63" fmla="*/ 71 h 134"/>
                <a:gd name="T64" fmla="*/ 66 w 70"/>
                <a:gd name="T65" fmla="*/ 70 h 134"/>
                <a:gd name="T66" fmla="*/ 69 w 70"/>
                <a:gd name="T67" fmla="*/ 67 h 134"/>
                <a:gd name="T68" fmla="*/ 69 w 70"/>
                <a:gd name="T69" fmla="*/ 64 h 134"/>
                <a:gd name="T70" fmla="*/ 70 w 70"/>
                <a:gd name="T71" fmla="*/ 52 h 134"/>
                <a:gd name="T72" fmla="*/ 70 w 70"/>
                <a:gd name="T73" fmla="*/ 47 h 134"/>
                <a:gd name="T74" fmla="*/ 66 w 70"/>
                <a:gd name="T75" fmla="*/ 45 h 134"/>
                <a:gd name="T76" fmla="*/ 63 w 70"/>
                <a:gd name="T77" fmla="*/ 44 h 134"/>
                <a:gd name="T78" fmla="*/ 60 w 70"/>
                <a:gd name="T79" fmla="*/ 40 h 134"/>
                <a:gd name="T80" fmla="*/ 60 w 70"/>
                <a:gd name="T81" fmla="*/ 33 h 134"/>
                <a:gd name="T82" fmla="*/ 60 w 70"/>
                <a:gd name="T83" fmla="*/ 28 h 134"/>
                <a:gd name="T84" fmla="*/ 57 w 70"/>
                <a:gd name="T85" fmla="*/ 8 h 134"/>
                <a:gd name="T86" fmla="*/ 53 w 70"/>
                <a:gd name="T87" fmla="*/ 1 h 134"/>
                <a:gd name="T88" fmla="*/ 51 w 70"/>
                <a:gd name="T89" fmla="*/ 1 h 134"/>
                <a:gd name="T90" fmla="*/ 48 w 70"/>
                <a:gd name="T91"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134">
                  <a:moveTo>
                    <a:pt x="48" y="5"/>
                  </a:moveTo>
                  <a:lnTo>
                    <a:pt x="48" y="5"/>
                  </a:lnTo>
                  <a:lnTo>
                    <a:pt x="48" y="9"/>
                  </a:lnTo>
                  <a:lnTo>
                    <a:pt x="46" y="17"/>
                  </a:lnTo>
                  <a:lnTo>
                    <a:pt x="45" y="21"/>
                  </a:lnTo>
                  <a:lnTo>
                    <a:pt x="43" y="25"/>
                  </a:lnTo>
                  <a:lnTo>
                    <a:pt x="38" y="28"/>
                  </a:lnTo>
                  <a:lnTo>
                    <a:pt x="34" y="29"/>
                  </a:lnTo>
                  <a:lnTo>
                    <a:pt x="34" y="29"/>
                  </a:lnTo>
                  <a:lnTo>
                    <a:pt x="27" y="29"/>
                  </a:lnTo>
                  <a:lnTo>
                    <a:pt x="22" y="32"/>
                  </a:lnTo>
                  <a:lnTo>
                    <a:pt x="18" y="35"/>
                  </a:lnTo>
                  <a:lnTo>
                    <a:pt x="13" y="37"/>
                  </a:lnTo>
                  <a:lnTo>
                    <a:pt x="13" y="37"/>
                  </a:lnTo>
                  <a:lnTo>
                    <a:pt x="9" y="40"/>
                  </a:lnTo>
                  <a:lnTo>
                    <a:pt x="5" y="45"/>
                  </a:lnTo>
                  <a:lnTo>
                    <a:pt x="3" y="50"/>
                  </a:lnTo>
                  <a:lnTo>
                    <a:pt x="1" y="57"/>
                  </a:lnTo>
                  <a:lnTo>
                    <a:pt x="1" y="57"/>
                  </a:lnTo>
                  <a:lnTo>
                    <a:pt x="0" y="65"/>
                  </a:lnTo>
                  <a:lnTo>
                    <a:pt x="1" y="75"/>
                  </a:lnTo>
                  <a:lnTo>
                    <a:pt x="3" y="83"/>
                  </a:lnTo>
                  <a:lnTo>
                    <a:pt x="6" y="90"/>
                  </a:lnTo>
                  <a:lnTo>
                    <a:pt x="6" y="90"/>
                  </a:lnTo>
                  <a:lnTo>
                    <a:pt x="8" y="92"/>
                  </a:lnTo>
                  <a:lnTo>
                    <a:pt x="9" y="96"/>
                  </a:lnTo>
                  <a:lnTo>
                    <a:pt x="12" y="106"/>
                  </a:lnTo>
                  <a:lnTo>
                    <a:pt x="13" y="110"/>
                  </a:lnTo>
                  <a:lnTo>
                    <a:pt x="15" y="114"/>
                  </a:lnTo>
                  <a:lnTo>
                    <a:pt x="18" y="117"/>
                  </a:lnTo>
                  <a:lnTo>
                    <a:pt x="21" y="119"/>
                  </a:lnTo>
                  <a:lnTo>
                    <a:pt x="21" y="119"/>
                  </a:lnTo>
                  <a:lnTo>
                    <a:pt x="27" y="121"/>
                  </a:lnTo>
                  <a:lnTo>
                    <a:pt x="31" y="123"/>
                  </a:lnTo>
                  <a:lnTo>
                    <a:pt x="33" y="126"/>
                  </a:lnTo>
                  <a:lnTo>
                    <a:pt x="34" y="131"/>
                  </a:lnTo>
                  <a:lnTo>
                    <a:pt x="34" y="131"/>
                  </a:lnTo>
                  <a:lnTo>
                    <a:pt x="34" y="132"/>
                  </a:lnTo>
                  <a:lnTo>
                    <a:pt x="34" y="134"/>
                  </a:lnTo>
                  <a:lnTo>
                    <a:pt x="36" y="134"/>
                  </a:lnTo>
                  <a:lnTo>
                    <a:pt x="40" y="133"/>
                  </a:lnTo>
                  <a:lnTo>
                    <a:pt x="43" y="131"/>
                  </a:lnTo>
                  <a:lnTo>
                    <a:pt x="43" y="131"/>
                  </a:lnTo>
                  <a:lnTo>
                    <a:pt x="45" y="126"/>
                  </a:lnTo>
                  <a:lnTo>
                    <a:pt x="45" y="124"/>
                  </a:lnTo>
                  <a:lnTo>
                    <a:pt x="46" y="121"/>
                  </a:lnTo>
                  <a:lnTo>
                    <a:pt x="48" y="119"/>
                  </a:lnTo>
                  <a:lnTo>
                    <a:pt x="48" y="119"/>
                  </a:lnTo>
                  <a:lnTo>
                    <a:pt x="50" y="117"/>
                  </a:lnTo>
                  <a:lnTo>
                    <a:pt x="52" y="114"/>
                  </a:lnTo>
                  <a:lnTo>
                    <a:pt x="53" y="110"/>
                  </a:lnTo>
                  <a:lnTo>
                    <a:pt x="53" y="106"/>
                  </a:lnTo>
                  <a:lnTo>
                    <a:pt x="53" y="106"/>
                  </a:lnTo>
                  <a:lnTo>
                    <a:pt x="52" y="101"/>
                  </a:lnTo>
                  <a:lnTo>
                    <a:pt x="53" y="95"/>
                  </a:lnTo>
                  <a:lnTo>
                    <a:pt x="55" y="89"/>
                  </a:lnTo>
                  <a:lnTo>
                    <a:pt x="58" y="85"/>
                  </a:lnTo>
                  <a:lnTo>
                    <a:pt x="58" y="85"/>
                  </a:lnTo>
                  <a:lnTo>
                    <a:pt x="59" y="84"/>
                  </a:lnTo>
                  <a:lnTo>
                    <a:pt x="59" y="82"/>
                  </a:lnTo>
                  <a:lnTo>
                    <a:pt x="59" y="77"/>
                  </a:lnTo>
                  <a:lnTo>
                    <a:pt x="60" y="73"/>
                  </a:lnTo>
                  <a:lnTo>
                    <a:pt x="61" y="72"/>
                  </a:lnTo>
                  <a:lnTo>
                    <a:pt x="62" y="71"/>
                  </a:lnTo>
                  <a:lnTo>
                    <a:pt x="62" y="71"/>
                  </a:lnTo>
                  <a:lnTo>
                    <a:pt x="66" y="70"/>
                  </a:lnTo>
                  <a:lnTo>
                    <a:pt x="68" y="69"/>
                  </a:lnTo>
                  <a:lnTo>
                    <a:pt x="69" y="67"/>
                  </a:lnTo>
                  <a:lnTo>
                    <a:pt x="69" y="64"/>
                  </a:lnTo>
                  <a:lnTo>
                    <a:pt x="69" y="64"/>
                  </a:lnTo>
                  <a:lnTo>
                    <a:pt x="69" y="58"/>
                  </a:lnTo>
                  <a:lnTo>
                    <a:pt x="70" y="52"/>
                  </a:lnTo>
                  <a:lnTo>
                    <a:pt x="70" y="49"/>
                  </a:lnTo>
                  <a:lnTo>
                    <a:pt x="70" y="47"/>
                  </a:lnTo>
                  <a:lnTo>
                    <a:pt x="68" y="45"/>
                  </a:lnTo>
                  <a:lnTo>
                    <a:pt x="66" y="45"/>
                  </a:lnTo>
                  <a:lnTo>
                    <a:pt x="66" y="45"/>
                  </a:lnTo>
                  <a:lnTo>
                    <a:pt x="63" y="44"/>
                  </a:lnTo>
                  <a:lnTo>
                    <a:pt x="61" y="41"/>
                  </a:lnTo>
                  <a:lnTo>
                    <a:pt x="60" y="40"/>
                  </a:lnTo>
                  <a:lnTo>
                    <a:pt x="60" y="38"/>
                  </a:lnTo>
                  <a:lnTo>
                    <a:pt x="60" y="33"/>
                  </a:lnTo>
                  <a:lnTo>
                    <a:pt x="60" y="28"/>
                  </a:lnTo>
                  <a:lnTo>
                    <a:pt x="60" y="28"/>
                  </a:lnTo>
                  <a:lnTo>
                    <a:pt x="59" y="20"/>
                  </a:lnTo>
                  <a:lnTo>
                    <a:pt x="57" y="8"/>
                  </a:lnTo>
                  <a:lnTo>
                    <a:pt x="55" y="3"/>
                  </a:lnTo>
                  <a:lnTo>
                    <a:pt x="53" y="1"/>
                  </a:lnTo>
                  <a:lnTo>
                    <a:pt x="52" y="0"/>
                  </a:lnTo>
                  <a:lnTo>
                    <a:pt x="51" y="1"/>
                  </a:lnTo>
                  <a:lnTo>
                    <a:pt x="48" y="5"/>
                  </a:lnTo>
                  <a:lnTo>
                    <a:pt x="48" y="5"/>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8" name="Freeform 74">
              <a:extLst>
                <a:ext uri="{FF2B5EF4-FFF2-40B4-BE49-F238E27FC236}">
                  <a16:creationId xmlns:a16="http://schemas.microsoft.com/office/drawing/2014/main" id="{B58234B3-F37C-472A-B48C-B8CDEB0DD774}"/>
                </a:ext>
              </a:extLst>
            </p:cNvPr>
            <p:cNvSpPr>
              <a:spLocks/>
            </p:cNvSpPr>
            <p:nvPr/>
          </p:nvSpPr>
          <p:spPr bwMode="auto">
            <a:xfrm>
              <a:off x="5503708" y="3185040"/>
              <a:ext cx="333883" cy="330779"/>
            </a:xfrm>
            <a:custGeom>
              <a:avLst/>
              <a:gdLst>
                <a:gd name="T0" fmla="*/ 702 w 775"/>
                <a:gd name="T1" fmla="*/ 484 h 710"/>
                <a:gd name="T2" fmla="*/ 626 w 775"/>
                <a:gd name="T3" fmla="*/ 449 h 710"/>
                <a:gd name="T4" fmla="*/ 609 w 775"/>
                <a:gd name="T5" fmla="*/ 426 h 710"/>
                <a:gd name="T6" fmla="*/ 593 w 775"/>
                <a:gd name="T7" fmla="*/ 404 h 710"/>
                <a:gd name="T8" fmla="*/ 523 w 775"/>
                <a:gd name="T9" fmla="*/ 390 h 710"/>
                <a:gd name="T10" fmla="*/ 486 w 775"/>
                <a:gd name="T11" fmla="*/ 332 h 710"/>
                <a:gd name="T12" fmla="*/ 440 w 775"/>
                <a:gd name="T13" fmla="*/ 267 h 710"/>
                <a:gd name="T14" fmla="*/ 377 w 775"/>
                <a:gd name="T15" fmla="*/ 217 h 710"/>
                <a:gd name="T16" fmla="*/ 383 w 775"/>
                <a:gd name="T17" fmla="*/ 165 h 710"/>
                <a:gd name="T18" fmla="*/ 373 w 775"/>
                <a:gd name="T19" fmla="*/ 129 h 710"/>
                <a:gd name="T20" fmla="*/ 404 w 775"/>
                <a:gd name="T21" fmla="*/ 120 h 710"/>
                <a:gd name="T22" fmla="*/ 442 w 775"/>
                <a:gd name="T23" fmla="*/ 70 h 710"/>
                <a:gd name="T24" fmla="*/ 409 w 775"/>
                <a:gd name="T25" fmla="*/ 40 h 710"/>
                <a:gd name="T26" fmla="*/ 370 w 775"/>
                <a:gd name="T27" fmla="*/ 29 h 710"/>
                <a:gd name="T28" fmla="*/ 358 w 775"/>
                <a:gd name="T29" fmla="*/ 2 h 710"/>
                <a:gd name="T30" fmla="*/ 295 w 775"/>
                <a:gd name="T31" fmla="*/ 6 h 710"/>
                <a:gd name="T32" fmla="*/ 275 w 775"/>
                <a:gd name="T33" fmla="*/ 19 h 710"/>
                <a:gd name="T34" fmla="*/ 247 w 775"/>
                <a:gd name="T35" fmla="*/ 21 h 710"/>
                <a:gd name="T36" fmla="*/ 227 w 775"/>
                <a:gd name="T37" fmla="*/ 45 h 710"/>
                <a:gd name="T38" fmla="*/ 192 w 775"/>
                <a:gd name="T39" fmla="*/ 61 h 710"/>
                <a:gd name="T40" fmla="*/ 179 w 775"/>
                <a:gd name="T41" fmla="*/ 50 h 710"/>
                <a:gd name="T42" fmla="*/ 165 w 775"/>
                <a:gd name="T43" fmla="*/ 63 h 710"/>
                <a:gd name="T44" fmla="*/ 153 w 775"/>
                <a:gd name="T45" fmla="*/ 92 h 710"/>
                <a:gd name="T46" fmla="*/ 139 w 775"/>
                <a:gd name="T47" fmla="*/ 82 h 710"/>
                <a:gd name="T48" fmla="*/ 109 w 775"/>
                <a:gd name="T49" fmla="*/ 54 h 710"/>
                <a:gd name="T50" fmla="*/ 83 w 775"/>
                <a:gd name="T51" fmla="*/ 86 h 710"/>
                <a:gd name="T52" fmla="*/ 51 w 775"/>
                <a:gd name="T53" fmla="*/ 89 h 710"/>
                <a:gd name="T54" fmla="*/ 18 w 775"/>
                <a:gd name="T55" fmla="*/ 97 h 710"/>
                <a:gd name="T56" fmla="*/ 35 w 775"/>
                <a:gd name="T57" fmla="*/ 127 h 710"/>
                <a:gd name="T58" fmla="*/ 5 w 775"/>
                <a:gd name="T59" fmla="*/ 153 h 710"/>
                <a:gd name="T60" fmla="*/ 19 w 775"/>
                <a:gd name="T61" fmla="*/ 181 h 710"/>
                <a:gd name="T62" fmla="*/ 21 w 775"/>
                <a:gd name="T63" fmla="*/ 196 h 710"/>
                <a:gd name="T64" fmla="*/ 21 w 775"/>
                <a:gd name="T65" fmla="*/ 220 h 710"/>
                <a:gd name="T66" fmla="*/ 44 w 775"/>
                <a:gd name="T67" fmla="*/ 231 h 710"/>
                <a:gd name="T68" fmla="*/ 60 w 775"/>
                <a:gd name="T69" fmla="*/ 244 h 710"/>
                <a:gd name="T70" fmla="*/ 82 w 775"/>
                <a:gd name="T71" fmla="*/ 259 h 710"/>
                <a:gd name="T72" fmla="*/ 122 w 775"/>
                <a:gd name="T73" fmla="*/ 220 h 710"/>
                <a:gd name="T74" fmla="*/ 173 w 775"/>
                <a:gd name="T75" fmla="*/ 216 h 710"/>
                <a:gd name="T76" fmla="*/ 228 w 775"/>
                <a:gd name="T77" fmla="*/ 245 h 710"/>
                <a:gd name="T78" fmla="*/ 249 w 775"/>
                <a:gd name="T79" fmla="*/ 311 h 710"/>
                <a:gd name="T80" fmla="*/ 300 w 775"/>
                <a:gd name="T81" fmla="*/ 368 h 710"/>
                <a:gd name="T82" fmla="*/ 422 w 775"/>
                <a:gd name="T83" fmla="*/ 453 h 710"/>
                <a:gd name="T84" fmla="*/ 474 w 775"/>
                <a:gd name="T85" fmla="*/ 478 h 710"/>
                <a:gd name="T86" fmla="*/ 524 w 775"/>
                <a:gd name="T87" fmla="*/ 508 h 710"/>
                <a:gd name="T88" fmla="*/ 542 w 775"/>
                <a:gd name="T89" fmla="*/ 536 h 710"/>
                <a:gd name="T90" fmla="*/ 577 w 775"/>
                <a:gd name="T91" fmla="*/ 552 h 710"/>
                <a:gd name="T92" fmla="*/ 600 w 775"/>
                <a:gd name="T93" fmla="*/ 596 h 710"/>
                <a:gd name="T94" fmla="*/ 611 w 775"/>
                <a:gd name="T95" fmla="*/ 652 h 710"/>
                <a:gd name="T96" fmla="*/ 591 w 775"/>
                <a:gd name="T97" fmla="*/ 684 h 710"/>
                <a:gd name="T98" fmla="*/ 585 w 775"/>
                <a:gd name="T99" fmla="*/ 707 h 710"/>
                <a:gd name="T100" fmla="*/ 631 w 775"/>
                <a:gd name="T101" fmla="*/ 684 h 710"/>
                <a:gd name="T102" fmla="*/ 647 w 775"/>
                <a:gd name="T103" fmla="*/ 639 h 710"/>
                <a:gd name="T104" fmla="*/ 681 w 775"/>
                <a:gd name="T105" fmla="*/ 621 h 710"/>
                <a:gd name="T106" fmla="*/ 661 w 775"/>
                <a:gd name="T107" fmla="*/ 589 h 710"/>
                <a:gd name="T108" fmla="*/ 651 w 775"/>
                <a:gd name="T109" fmla="*/ 552 h 710"/>
                <a:gd name="T110" fmla="*/ 682 w 775"/>
                <a:gd name="T111" fmla="*/ 515 h 710"/>
                <a:gd name="T112" fmla="*/ 722 w 775"/>
                <a:gd name="T113" fmla="*/ 537 h 710"/>
                <a:gd name="T114" fmla="*/ 753 w 775"/>
                <a:gd name="T115" fmla="*/ 568 h 710"/>
                <a:gd name="T116" fmla="*/ 773 w 775"/>
                <a:gd name="T117" fmla="*/ 54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5" h="710">
                  <a:moveTo>
                    <a:pt x="765" y="538"/>
                  </a:moveTo>
                  <a:lnTo>
                    <a:pt x="765" y="538"/>
                  </a:lnTo>
                  <a:lnTo>
                    <a:pt x="763" y="534"/>
                  </a:lnTo>
                  <a:lnTo>
                    <a:pt x="760" y="528"/>
                  </a:lnTo>
                  <a:lnTo>
                    <a:pt x="747" y="516"/>
                  </a:lnTo>
                  <a:lnTo>
                    <a:pt x="731" y="503"/>
                  </a:lnTo>
                  <a:lnTo>
                    <a:pt x="715" y="492"/>
                  </a:lnTo>
                  <a:lnTo>
                    <a:pt x="715" y="492"/>
                  </a:lnTo>
                  <a:lnTo>
                    <a:pt x="702" y="484"/>
                  </a:lnTo>
                  <a:lnTo>
                    <a:pt x="690" y="477"/>
                  </a:lnTo>
                  <a:lnTo>
                    <a:pt x="678" y="471"/>
                  </a:lnTo>
                  <a:lnTo>
                    <a:pt x="671" y="469"/>
                  </a:lnTo>
                  <a:lnTo>
                    <a:pt x="664" y="467"/>
                  </a:lnTo>
                  <a:lnTo>
                    <a:pt x="664" y="467"/>
                  </a:lnTo>
                  <a:lnTo>
                    <a:pt x="656" y="465"/>
                  </a:lnTo>
                  <a:lnTo>
                    <a:pt x="649" y="462"/>
                  </a:lnTo>
                  <a:lnTo>
                    <a:pt x="637" y="455"/>
                  </a:lnTo>
                  <a:lnTo>
                    <a:pt x="626" y="449"/>
                  </a:lnTo>
                  <a:lnTo>
                    <a:pt x="620" y="445"/>
                  </a:lnTo>
                  <a:lnTo>
                    <a:pt x="614" y="443"/>
                  </a:lnTo>
                  <a:lnTo>
                    <a:pt x="614" y="443"/>
                  </a:lnTo>
                  <a:lnTo>
                    <a:pt x="608" y="441"/>
                  </a:lnTo>
                  <a:lnTo>
                    <a:pt x="605" y="439"/>
                  </a:lnTo>
                  <a:lnTo>
                    <a:pt x="604" y="436"/>
                  </a:lnTo>
                  <a:lnTo>
                    <a:pt x="605" y="433"/>
                  </a:lnTo>
                  <a:lnTo>
                    <a:pt x="606" y="429"/>
                  </a:lnTo>
                  <a:lnTo>
                    <a:pt x="609" y="426"/>
                  </a:lnTo>
                  <a:lnTo>
                    <a:pt x="615" y="418"/>
                  </a:lnTo>
                  <a:lnTo>
                    <a:pt x="615" y="418"/>
                  </a:lnTo>
                  <a:lnTo>
                    <a:pt x="616" y="417"/>
                  </a:lnTo>
                  <a:lnTo>
                    <a:pt x="616" y="415"/>
                  </a:lnTo>
                  <a:lnTo>
                    <a:pt x="616" y="413"/>
                  </a:lnTo>
                  <a:lnTo>
                    <a:pt x="614" y="411"/>
                  </a:lnTo>
                  <a:lnTo>
                    <a:pt x="609" y="409"/>
                  </a:lnTo>
                  <a:lnTo>
                    <a:pt x="602" y="406"/>
                  </a:lnTo>
                  <a:lnTo>
                    <a:pt x="593" y="404"/>
                  </a:lnTo>
                  <a:lnTo>
                    <a:pt x="584" y="402"/>
                  </a:lnTo>
                  <a:lnTo>
                    <a:pt x="567" y="401"/>
                  </a:lnTo>
                  <a:lnTo>
                    <a:pt x="567" y="401"/>
                  </a:lnTo>
                  <a:lnTo>
                    <a:pt x="559" y="401"/>
                  </a:lnTo>
                  <a:lnTo>
                    <a:pt x="552" y="400"/>
                  </a:lnTo>
                  <a:lnTo>
                    <a:pt x="544" y="398"/>
                  </a:lnTo>
                  <a:lnTo>
                    <a:pt x="537" y="396"/>
                  </a:lnTo>
                  <a:lnTo>
                    <a:pt x="530" y="393"/>
                  </a:lnTo>
                  <a:lnTo>
                    <a:pt x="523" y="390"/>
                  </a:lnTo>
                  <a:lnTo>
                    <a:pt x="517" y="386"/>
                  </a:lnTo>
                  <a:lnTo>
                    <a:pt x="510" y="381"/>
                  </a:lnTo>
                  <a:lnTo>
                    <a:pt x="510" y="381"/>
                  </a:lnTo>
                  <a:lnTo>
                    <a:pt x="504" y="375"/>
                  </a:lnTo>
                  <a:lnTo>
                    <a:pt x="499" y="368"/>
                  </a:lnTo>
                  <a:lnTo>
                    <a:pt x="495" y="360"/>
                  </a:lnTo>
                  <a:lnTo>
                    <a:pt x="492" y="350"/>
                  </a:lnTo>
                  <a:lnTo>
                    <a:pt x="489" y="341"/>
                  </a:lnTo>
                  <a:lnTo>
                    <a:pt x="486" y="332"/>
                  </a:lnTo>
                  <a:lnTo>
                    <a:pt x="484" y="314"/>
                  </a:lnTo>
                  <a:lnTo>
                    <a:pt x="484" y="314"/>
                  </a:lnTo>
                  <a:lnTo>
                    <a:pt x="483" y="310"/>
                  </a:lnTo>
                  <a:lnTo>
                    <a:pt x="481" y="306"/>
                  </a:lnTo>
                  <a:lnTo>
                    <a:pt x="478" y="301"/>
                  </a:lnTo>
                  <a:lnTo>
                    <a:pt x="474" y="296"/>
                  </a:lnTo>
                  <a:lnTo>
                    <a:pt x="464" y="287"/>
                  </a:lnTo>
                  <a:lnTo>
                    <a:pt x="453" y="277"/>
                  </a:lnTo>
                  <a:lnTo>
                    <a:pt x="440" y="267"/>
                  </a:lnTo>
                  <a:lnTo>
                    <a:pt x="428" y="259"/>
                  </a:lnTo>
                  <a:lnTo>
                    <a:pt x="407" y="247"/>
                  </a:lnTo>
                  <a:lnTo>
                    <a:pt x="407" y="247"/>
                  </a:lnTo>
                  <a:lnTo>
                    <a:pt x="400" y="243"/>
                  </a:lnTo>
                  <a:lnTo>
                    <a:pt x="395" y="238"/>
                  </a:lnTo>
                  <a:lnTo>
                    <a:pt x="389" y="233"/>
                  </a:lnTo>
                  <a:lnTo>
                    <a:pt x="385" y="228"/>
                  </a:lnTo>
                  <a:lnTo>
                    <a:pt x="381" y="223"/>
                  </a:lnTo>
                  <a:lnTo>
                    <a:pt x="377" y="217"/>
                  </a:lnTo>
                  <a:lnTo>
                    <a:pt x="371" y="203"/>
                  </a:lnTo>
                  <a:lnTo>
                    <a:pt x="371" y="203"/>
                  </a:lnTo>
                  <a:lnTo>
                    <a:pt x="370" y="196"/>
                  </a:lnTo>
                  <a:lnTo>
                    <a:pt x="370" y="191"/>
                  </a:lnTo>
                  <a:lnTo>
                    <a:pt x="372" y="185"/>
                  </a:lnTo>
                  <a:lnTo>
                    <a:pt x="375" y="181"/>
                  </a:lnTo>
                  <a:lnTo>
                    <a:pt x="381" y="174"/>
                  </a:lnTo>
                  <a:lnTo>
                    <a:pt x="382" y="169"/>
                  </a:lnTo>
                  <a:lnTo>
                    <a:pt x="383" y="165"/>
                  </a:lnTo>
                  <a:lnTo>
                    <a:pt x="383" y="165"/>
                  </a:lnTo>
                  <a:lnTo>
                    <a:pt x="382" y="160"/>
                  </a:lnTo>
                  <a:lnTo>
                    <a:pt x="381" y="157"/>
                  </a:lnTo>
                  <a:lnTo>
                    <a:pt x="378" y="152"/>
                  </a:lnTo>
                  <a:lnTo>
                    <a:pt x="375" y="146"/>
                  </a:lnTo>
                  <a:lnTo>
                    <a:pt x="373" y="141"/>
                  </a:lnTo>
                  <a:lnTo>
                    <a:pt x="373" y="134"/>
                  </a:lnTo>
                  <a:lnTo>
                    <a:pt x="373" y="134"/>
                  </a:lnTo>
                  <a:lnTo>
                    <a:pt x="373" y="129"/>
                  </a:lnTo>
                  <a:lnTo>
                    <a:pt x="374" y="127"/>
                  </a:lnTo>
                  <a:lnTo>
                    <a:pt x="375" y="125"/>
                  </a:lnTo>
                  <a:lnTo>
                    <a:pt x="379" y="124"/>
                  </a:lnTo>
                  <a:lnTo>
                    <a:pt x="383" y="124"/>
                  </a:lnTo>
                  <a:lnTo>
                    <a:pt x="388" y="124"/>
                  </a:lnTo>
                  <a:lnTo>
                    <a:pt x="394" y="124"/>
                  </a:lnTo>
                  <a:lnTo>
                    <a:pt x="399" y="123"/>
                  </a:lnTo>
                  <a:lnTo>
                    <a:pt x="404" y="120"/>
                  </a:lnTo>
                  <a:lnTo>
                    <a:pt x="404" y="120"/>
                  </a:lnTo>
                  <a:lnTo>
                    <a:pt x="412" y="114"/>
                  </a:lnTo>
                  <a:lnTo>
                    <a:pt x="419" y="109"/>
                  </a:lnTo>
                  <a:lnTo>
                    <a:pt x="426" y="107"/>
                  </a:lnTo>
                  <a:lnTo>
                    <a:pt x="434" y="106"/>
                  </a:lnTo>
                  <a:lnTo>
                    <a:pt x="434" y="106"/>
                  </a:lnTo>
                  <a:lnTo>
                    <a:pt x="434" y="99"/>
                  </a:lnTo>
                  <a:lnTo>
                    <a:pt x="435" y="93"/>
                  </a:lnTo>
                  <a:lnTo>
                    <a:pt x="438" y="81"/>
                  </a:lnTo>
                  <a:lnTo>
                    <a:pt x="442" y="70"/>
                  </a:lnTo>
                  <a:lnTo>
                    <a:pt x="443" y="66"/>
                  </a:lnTo>
                  <a:lnTo>
                    <a:pt x="443" y="61"/>
                  </a:lnTo>
                  <a:lnTo>
                    <a:pt x="443" y="61"/>
                  </a:lnTo>
                  <a:lnTo>
                    <a:pt x="444" y="43"/>
                  </a:lnTo>
                  <a:lnTo>
                    <a:pt x="444" y="43"/>
                  </a:lnTo>
                  <a:lnTo>
                    <a:pt x="439" y="42"/>
                  </a:lnTo>
                  <a:lnTo>
                    <a:pt x="433" y="41"/>
                  </a:lnTo>
                  <a:lnTo>
                    <a:pt x="420" y="40"/>
                  </a:lnTo>
                  <a:lnTo>
                    <a:pt x="409" y="40"/>
                  </a:lnTo>
                  <a:lnTo>
                    <a:pt x="405" y="39"/>
                  </a:lnTo>
                  <a:lnTo>
                    <a:pt x="401" y="37"/>
                  </a:lnTo>
                  <a:lnTo>
                    <a:pt x="401" y="37"/>
                  </a:lnTo>
                  <a:lnTo>
                    <a:pt x="397" y="35"/>
                  </a:lnTo>
                  <a:lnTo>
                    <a:pt x="393" y="34"/>
                  </a:lnTo>
                  <a:lnTo>
                    <a:pt x="384" y="33"/>
                  </a:lnTo>
                  <a:lnTo>
                    <a:pt x="376" y="31"/>
                  </a:lnTo>
                  <a:lnTo>
                    <a:pt x="372" y="30"/>
                  </a:lnTo>
                  <a:lnTo>
                    <a:pt x="370" y="29"/>
                  </a:lnTo>
                  <a:lnTo>
                    <a:pt x="370" y="29"/>
                  </a:lnTo>
                  <a:lnTo>
                    <a:pt x="366" y="24"/>
                  </a:lnTo>
                  <a:lnTo>
                    <a:pt x="363" y="19"/>
                  </a:lnTo>
                  <a:lnTo>
                    <a:pt x="362" y="13"/>
                  </a:lnTo>
                  <a:lnTo>
                    <a:pt x="361" y="8"/>
                  </a:lnTo>
                  <a:lnTo>
                    <a:pt x="361" y="8"/>
                  </a:lnTo>
                  <a:lnTo>
                    <a:pt x="361" y="5"/>
                  </a:lnTo>
                  <a:lnTo>
                    <a:pt x="360" y="3"/>
                  </a:lnTo>
                  <a:lnTo>
                    <a:pt x="358" y="2"/>
                  </a:lnTo>
                  <a:lnTo>
                    <a:pt x="357" y="1"/>
                  </a:lnTo>
                  <a:lnTo>
                    <a:pt x="353" y="0"/>
                  </a:lnTo>
                  <a:lnTo>
                    <a:pt x="349" y="1"/>
                  </a:lnTo>
                  <a:lnTo>
                    <a:pt x="349" y="1"/>
                  </a:lnTo>
                  <a:lnTo>
                    <a:pt x="344" y="2"/>
                  </a:lnTo>
                  <a:lnTo>
                    <a:pt x="336" y="4"/>
                  </a:lnTo>
                  <a:lnTo>
                    <a:pt x="308" y="5"/>
                  </a:lnTo>
                  <a:lnTo>
                    <a:pt x="308" y="5"/>
                  </a:lnTo>
                  <a:lnTo>
                    <a:pt x="295" y="6"/>
                  </a:lnTo>
                  <a:lnTo>
                    <a:pt x="293" y="6"/>
                  </a:lnTo>
                  <a:lnTo>
                    <a:pt x="292" y="7"/>
                  </a:lnTo>
                  <a:lnTo>
                    <a:pt x="290" y="10"/>
                  </a:lnTo>
                  <a:lnTo>
                    <a:pt x="288" y="12"/>
                  </a:lnTo>
                  <a:lnTo>
                    <a:pt x="285" y="16"/>
                  </a:lnTo>
                  <a:lnTo>
                    <a:pt x="285" y="16"/>
                  </a:lnTo>
                  <a:lnTo>
                    <a:pt x="281" y="18"/>
                  </a:lnTo>
                  <a:lnTo>
                    <a:pt x="278" y="19"/>
                  </a:lnTo>
                  <a:lnTo>
                    <a:pt x="275" y="19"/>
                  </a:lnTo>
                  <a:lnTo>
                    <a:pt x="273" y="19"/>
                  </a:lnTo>
                  <a:lnTo>
                    <a:pt x="269" y="16"/>
                  </a:lnTo>
                  <a:lnTo>
                    <a:pt x="266" y="14"/>
                  </a:lnTo>
                  <a:lnTo>
                    <a:pt x="261" y="13"/>
                  </a:lnTo>
                  <a:lnTo>
                    <a:pt x="261" y="13"/>
                  </a:lnTo>
                  <a:lnTo>
                    <a:pt x="257" y="13"/>
                  </a:lnTo>
                  <a:lnTo>
                    <a:pt x="252" y="14"/>
                  </a:lnTo>
                  <a:lnTo>
                    <a:pt x="249" y="18"/>
                  </a:lnTo>
                  <a:lnTo>
                    <a:pt x="247" y="21"/>
                  </a:lnTo>
                  <a:lnTo>
                    <a:pt x="245" y="28"/>
                  </a:lnTo>
                  <a:lnTo>
                    <a:pt x="244" y="35"/>
                  </a:lnTo>
                  <a:lnTo>
                    <a:pt x="244" y="35"/>
                  </a:lnTo>
                  <a:lnTo>
                    <a:pt x="244" y="38"/>
                  </a:lnTo>
                  <a:lnTo>
                    <a:pt x="242" y="39"/>
                  </a:lnTo>
                  <a:lnTo>
                    <a:pt x="236" y="40"/>
                  </a:lnTo>
                  <a:lnTo>
                    <a:pt x="231" y="41"/>
                  </a:lnTo>
                  <a:lnTo>
                    <a:pt x="228" y="42"/>
                  </a:lnTo>
                  <a:lnTo>
                    <a:pt x="227" y="45"/>
                  </a:lnTo>
                  <a:lnTo>
                    <a:pt x="227" y="45"/>
                  </a:lnTo>
                  <a:lnTo>
                    <a:pt x="225" y="50"/>
                  </a:lnTo>
                  <a:lnTo>
                    <a:pt x="221" y="54"/>
                  </a:lnTo>
                  <a:lnTo>
                    <a:pt x="214" y="57"/>
                  </a:lnTo>
                  <a:lnTo>
                    <a:pt x="204" y="61"/>
                  </a:lnTo>
                  <a:lnTo>
                    <a:pt x="204" y="61"/>
                  </a:lnTo>
                  <a:lnTo>
                    <a:pt x="198" y="62"/>
                  </a:lnTo>
                  <a:lnTo>
                    <a:pt x="195" y="62"/>
                  </a:lnTo>
                  <a:lnTo>
                    <a:pt x="192" y="61"/>
                  </a:lnTo>
                  <a:lnTo>
                    <a:pt x="190" y="60"/>
                  </a:lnTo>
                  <a:lnTo>
                    <a:pt x="188" y="57"/>
                  </a:lnTo>
                  <a:lnTo>
                    <a:pt x="187" y="56"/>
                  </a:lnTo>
                  <a:lnTo>
                    <a:pt x="186" y="55"/>
                  </a:lnTo>
                  <a:lnTo>
                    <a:pt x="186" y="55"/>
                  </a:lnTo>
                  <a:lnTo>
                    <a:pt x="184" y="55"/>
                  </a:lnTo>
                  <a:lnTo>
                    <a:pt x="183" y="54"/>
                  </a:lnTo>
                  <a:lnTo>
                    <a:pt x="182" y="52"/>
                  </a:lnTo>
                  <a:lnTo>
                    <a:pt x="179" y="50"/>
                  </a:lnTo>
                  <a:lnTo>
                    <a:pt x="177" y="49"/>
                  </a:lnTo>
                  <a:lnTo>
                    <a:pt x="173" y="48"/>
                  </a:lnTo>
                  <a:lnTo>
                    <a:pt x="173" y="48"/>
                  </a:lnTo>
                  <a:lnTo>
                    <a:pt x="169" y="48"/>
                  </a:lnTo>
                  <a:lnTo>
                    <a:pt x="166" y="49"/>
                  </a:lnTo>
                  <a:lnTo>
                    <a:pt x="165" y="51"/>
                  </a:lnTo>
                  <a:lnTo>
                    <a:pt x="165" y="53"/>
                  </a:lnTo>
                  <a:lnTo>
                    <a:pt x="165" y="58"/>
                  </a:lnTo>
                  <a:lnTo>
                    <a:pt x="165" y="63"/>
                  </a:lnTo>
                  <a:lnTo>
                    <a:pt x="165" y="63"/>
                  </a:lnTo>
                  <a:lnTo>
                    <a:pt x="165" y="67"/>
                  </a:lnTo>
                  <a:lnTo>
                    <a:pt x="163" y="70"/>
                  </a:lnTo>
                  <a:lnTo>
                    <a:pt x="161" y="71"/>
                  </a:lnTo>
                  <a:lnTo>
                    <a:pt x="158" y="73"/>
                  </a:lnTo>
                  <a:lnTo>
                    <a:pt x="158" y="73"/>
                  </a:lnTo>
                  <a:lnTo>
                    <a:pt x="155" y="75"/>
                  </a:lnTo>
                  <a:lnTo>
                    <a:pt x="154" y="79"/>
                  </a:lnTo>
                  <a:lnTo>
                    <a:pt x="153" y="92"/>
                  </a:lnTo>
                  <a:lnTo>
                    <a:pt x="153" y="92"/>
                  </a:lnTo>
                  <a:lnTo>
                    <a:pt x="152" y="95"/>
                  </a:lnTo>
                  <a:lnTo>
                    <a:pt x="151" y="97"/>
                  </a:lnTo>
                  <a:lnTo>
                    <a:pt x="149" y="96"/>
                  </a:lnTo>
                  <a:lnTo>
                    <a:pt x="147" y="95"/>
                  </a:lnTo>
                  <a:lnTo>
                    <a:pt x="143" y="91"/>
                  </a:lnTo>
                  <a:lnTo>
                    <a:pt x="141" y="86"/>
                  </a:lnTo>
                  <a:lnTo>
                    <a:pt x="141" y="86"/>
                  </a:lnTo>
                  <a:lnTo>
                    <a:pt x="139" y="82"/>
                  </a:lnTo>
                  <a:lnTo>
                    <a:pt x="136" y="79"/>
                  </a:lnTo>
                  <a:lnTo>
                    <a:pt x="129" y="74"/>
                  </a:lnTo>
                  <a:lnTo>
                    <a:pt x="129" y="74"/>
                  </a:lnTo>
                  <a:lnTo>
                    <a:pt x="122" y="69"/>
                  </a:lnTo>
                  <a:lnTo>
                    <a:pt x="118" y="65"/>
                  </a:lnTo>
                  <a:lnTo>
                    <a:pt x="113" y="58"/>
                  </a:lnTo>
                  <a:lnTo>
                    <a:pt x="113" y="58"/>
                  </a:lnTo>
                  <a:lnTo>
                    <a:pt x="111" y="55"/>
                  </a:lnTo>
                  <a:lnTo>
                    <a:pt x="109" y="54"/>
                  </a:lnTo>
                  <a:lnTo>
                    <a:pt x="106" y="54"/>
                  </a:lnTo>
                  <a:lnTo>
                    <a:pt x="104" y="55"/>
                  </a:lnTo>
                  <a:lnTo>
                    <a:pt x="100" y="60"/>
                  </a:lnTo>
                  <a:lnTo>
                    <a:pt x="97" y="65"/>
                  </a:lnTo>
                  <a:lnTo>
                    <a:pt x="97" y="65"/>
                  </a:lnTo>
                  <a:lnTo>
                    <a:pt x="91" y="73"/>
                  </a:lnTo>
                  <a:lnTo>
                    <a:pt x="85" y="83"/>
                  </a:lnTo>
                  <a:lnTo>
                    <a:pt x="85" y="83"/>
                  </a:lnTo>
                  <a:lnTo>
                    <a:pt x="83" y="86"/>
                  </a:lnTo>
                  <a:lnTo>
                    <a:pt x="80" y="88"/>
                  </a:lnTo>
                  <a:lnTo>
                    <a:pt x="78" y="90"/>
                  </a:lnTo>
                  <a:lnTo>
                    <a:pt x="75" y="91"/>
                  </a:lnTo>
                  <a:lnTo>
                    <a:pt x="70" y="91"/>
                  </a:lnTo>
                  <a:lnTo>
                    <a:pt x="64" y="89"/>
                  </a:lnTo>
                  <a:lnTo>
                    <a:pt x="64" y="89"/>
                  </a:lnTo>
                  <a:lnTo>
                    <a:pt x="61" y="88"/>
                  </a:lnTo>
                  <a:lnTo>
                    <a:pt x="58" y="88"/>
                  </a:lnTo>
                  <a:lnTo>
                    <a:pt x="51" y="89"/>
                  </a:lnTo>
                  <a:lnTo>
                    <a:pt x="44" y="89"/>
                  </a:lnTo>
                  <a:lnTo>
                    <a:pt x="37" y="89"/>
                  </a:lnTo>
                  <a:lnTo>
                    <a:pt x="37" y="89"/>
                  </a:lnTo>
                  <a:lnTo>
                    <a:pt x="26" y="87"/>
                  </a:lnTo>
                  <a:lnTo>
                    <a:pt x="26" y="87"/>
                  </a:lnTo>
                  <a:lnTo>
                    <a:pt x="25" y="90"/>
                  </a:lnTo>
                  <a:lnTo>
                    <a:pt x="24" y="92"/>
                  </a:lnTo>
                  <a:lnTo>
                    <a:pt x="24" y="92"/>
                  </a:lnTo>
                  <a:lnTo>
                    <a:pt x="18" y="97"/>
                  </a:lnTo>
                  <a:lnTo>
                    <a:pt x="13" y="102"/>
                  </a:lnTo>
                  <a:lnTo>
                    <a:pt x="11" y="104"/>
                  </a:lnTo>
                  <a:lnTo>
                    <a:pt x="11" y="107"/>
                  </a:lnTo>
                  <a:lnTo>
                    <a:pt x="12" y="109"/>
                  </a:lnTo>
                  <a:lnTo>
                    <a:pt x="15" y="112"/>
                  </a:lnTo>
                  <a:lnTo>
                    <a:pt x="15" y="112"/>
                  </a:lnTo>
                  <a:lnTo>
                    <a:pt x="29" y="122"/>
                  </a:lnTo>
                  <a:lnTo>
                    <a:pt x="33" y="125"/>
                  </a:lnTo>
                  <a:lnTo>
                    <a:pt x="35" y="127"/>
                  </a:lnTo>
                  <a:lnTo>
                    <a:pt x="35" y="129"/>
                  </a:lnTo>
                  <a:lnTo>
                    <a:pt x="35" y="129"/>
                  </a:lnTo>
                  <a:lnTo>
                    <a:pt x="34" y="133"/>
                  </a:lnTo>
                  <a:lnTo>
                    <a:pt x="31" y="138"/>
                  </a:lnTo>
                  <a:lnTo>
                    <a:pt x="27" y="142"/>
                  </a:lnTo>
                  <a:lnTo>
                    <a:pt x="21" y="146"/>
                  </a:lnTo>
                  <a:lnTo>
                    <a:pt x="21" y="146"/>
                  </a:lnTo>
                  <a:lnTo>
                    <a:pt x="13" y="149"/>
                  </a:lnTo>
                  <a:lnTo>
                    <a:pt x="5" y="153"/>
                  </a:lnTo>
                  <a:lnTo>
                    <a:pt x="2" y="155"/>
                  </a:lnTo>
                  <a:lnTo>
                    <a:pt x="0" y="157"/>
                  </a:lnTo>
                  <a:lnTo>
                    <a:pt x="0" y="160"/>
                  </a:lnTo>
                  <a:lnTo>
                    <a:pt x="3" y="164"/>
                  </a:lnTo>
                  <a:lnTo>
                    <a:pt x="3" y="164"/>
                  </a:lnTo>
                  <a:lnTo>
                    <a:pt x="9" y="170"/>
                  </a:lnTo>
                  <a:lnTo>
                    <a:pt x="12" y="175"/>
                  </a:lnTo>
                  <a:lnTo>
                    <a:pt x="15" y="179"/>
                  </a:lnTo>
                  <a:lnTo>
                    <a:pt x="19" y="181"/>
                  </a:lnTo>
                  <a:lnTo>
                    <a:pt x="19" y="181"/>
                  </a:lnTo>
                  <a:lnTo>
                    <a:pt x="24" y="183"/>
                  </a:lnTo>
                  <a:lnTo>
                    <a:pt x="26" y="184"/>
                  </a:lnTo>
                  <a:lnTo>
                    <a:pt x="27" y="186"/>
                  </a:lnTo>
                  <a:lnTo>
                    <a:pt x="28" y="189"/>
                  </a:lnTo>
                  <a:lnTo>
                    <a:pt x="27" y="191"/>
                  </a:lnTo>
                  <a:lnTo>
                    <a:pt x="25" y="193"/>
                  </a:lnTo>
                  <a:lnTo>
                    <a:pt x="21" y="196"/>
                  </a:lnTo>
                  <a:lnTo>
                    <a:pt x="21" y="196"/>
                  </a:lnTo>
                  <a:lnTo>
                    <a:pt x="17" y="199"/>
                  </a:lnTo>
                  <a:lnTo>
                    <a:pt x="15" y="201"/>
                  </a:lnTo>
                  <a:lnTo>
                    <a:pt x="14" y="203"/>
                  </a:lnTo>
                  <a:lnTo>
                    <a:pt x="15" y="205"/>
                  </a:lnTo>
                  <a:lnTo>
                    <a:pt x="16" y="208"/>
                  </a:lnTo>
                  <a:lnTo>
                    <a:pt x="17" y="212"/>
                  </a:lnTo>
                  <a:lnTo>
                    <a:pt x="17" y="212"/>
                  </a:lnTo>
                  <a:lnTo>
                    <a:pt x="18" y="216"/>
                  </a:lnTo>
                  <a:lnTo>
                    <a:pt x="21" y="220"/>
                  </a:lnTo>
                  <a:lnTo>
                    <a:pt x="25" y="223"/>
                  </a:lnTo>
                  <a:lnTo>
                    <a:pt x="30" y="225"/>
                  </a:lnTo>
                  <a:lnTo>
                    <a:pt x="30" y="225"/>
                  </a:lnTo>
                  <a:lnTo>
                    <a:pt x="33" y="226"/>
                  </a:lnTo>
                  <a:lnTo>
                    <a:pt x="34" y="227"/>
                  </a:lnTo>
                  <a:lnTo>
                    <a:pt x="36" y="229"/>
                  </a:lnTo>
                  <a:lnTo>
                    <a:pt x="38" y="231"/>
                  </a:lnTo>
                  <a:lnTo>
                    <a:pt x="44" y="231"/>
                  </a:lnTo>
                  <a:lnTo>
                    <a:pt x="44" y="231"/>
                  </a:lnTo>
                  <a:lnTo>
                    <a:pt x="52" y="231"/>
                  </a:lnTo>
                  <a:lnTo>
                    <a:pt x="58" y="230"/>
                  </a:lnTo>
                  <a:lnTo>
                    <a:pt x="62" y="230"/>
                  </a:lnTo>
                  <a:lnTo>
                    <a:pt x="63" y="231"/>
                  </a:lnTo>
                  <a:lnTo>
                    <a:pt x="64" y="233"/>
                  </a:lnTo>
                  <a:lnTo>
                    <a:pt x="64" y="233"/>
                  </a:lnTo>
                  <a:lnTo>
                    <a:pt x="63" y="236"/>
                  </a:lnTo>
                  <a:lnTo>
                    <a:pt x="62" y="240"/>
                  </a:lnTo>
                  <a:lnTo>
                    <a:pt x="60" y="244"/>
                  </a:lnTo>
                  <a:lnTo>
                    <a:pt x="57" y="247"/>
                  </a:lnTo>
                  <a:lnTo>
                    <a:pt x="57" y="247"/>
                  </a:lnTo>
                  <a:lnTo>
                    <a:pt x="55" y="250"/>
                  </a:lnTo>
                  <a:lnTo>
                    <a:pt x="53" y="253"/>
                  </a:lnTo>
                  <a:lnTo>
                    <a:pt x="51" y="259"/>
                  </a:lnTo>
                  <a:lnTo>
                    <a:pt x="51" y="259"/>
                  </a:lnTo>
                  <a:lnTo>
                    <a:pt x="58" y="258"/>
                  </a:lnTo>
                  <a:lnTo>
                    <a:pt x="65" y="258"/>
                  </a:lnTo>
                  <a:lnTo>
                    <a:pt x="82" y="259"/>
                  </a:lnTo>
                  <a:lnTo>
                    <a:pt x="82" y="259"/>
                  </a:lnTo>
                  <a:lnTo>
                    <a:pt x="87" y="259"/>
                  </a:lnTo>
                  <a:lnTo>
                    <a:pt x="91" y="258"/>
                  </a:lnTo>
                  <a:lnTo>
                    <a:pt x="95" y="257"/>
                  </a:lnTo>
                  <a:lnTo>
                    <a:pt x="99" y="255"/>
                  </a:lnTo>
                  <a:lnTo>
                    <a:pt x="105" y="249"/>
                  </a:lnTo>
                  <a:lnTo>
                    <a:pt x="110" y="242"/>
                  </a:lnTo>
                  <a:lnTo>
                    <a:pt x="118" y="226"/>
                  </a:lnTo>
                  <a:lnTo>
                    <a:pt x="122" y="220"/>
                  </a:lnTo>
                  <a:lnTo>
                    <a:pt x="126" y="214"/>
                  </a:lnTo>
                  <a:lnTo>
                    <a:pt x="126" y="214"/>
                  </a:lnTo>
                  <a:lnTo>
                    <a:pt x="131" y="211"/>
                  </a:lnTo>
                  <a:lnTo>
                    <a:pt x="136" y="209"/>
                  </a:lnTo>
                  <a:lnTo>
                    <a:pt x="141" y="209"/>
                  </a:lnTo>
                  <a:lnTo>
                    <a:pt x="147" y="210"/>
                  </a:lnTo>
                  <a:lnTo>
                    <a:pt x="159" y="213"/>
                  </a:lnTo>
                  <a:lnTo>
                    <a:pt x="173" y="216"/>
                  </a:lnTo>
                  <a:lnTo>
                    <a:pt x="173" y="216"/>
                  </a:lnTo>
                  <a:lnTo>
                    <a:pt x="179" y="217"/>
                  </a:lnTo>
                  <a:lnTo>
                    <a:pt x="185" y="220"/>
                  </a:lnTo>
                  <a:lnTo>
                    <a:pt x="195" y="228"/>
                  </a:lnTo>
                  <a:lnTo>
                    <a:pt x="206" y="235"/>
                  </a:lnTo>
                  <a:lnTo>
                    <a:pt x="211" y="238"/>
                  </a:lnTo>
                  <a:lnTo>
                    <a:pt x="217" y="240"/>
                  </a:lnTo>
                  <a:lnTo>
                    <a:pt x="217" y="240"/>
                  </a:lnTo>
                  <a:lnTo>
                    <a:pt x="223" y="242"/>
                  </a:lnTo>
                  <a:lnTo>
                    <a:pt x="228" y="245"/>
                  </a:lnTo>
                  <a:lnTo>
                    <a:pt x="231" y="248"/>
                  </a:lnTo>
                  <a:lnTo>
                    <a:pt x="234" y="253"/>
                  </a:lnTo>
                  <a:lnTo>
                    <a:pt x="237" y="262"/>
                  </a:lnTo>
                  <a:lnTo>
                    <a:pt x="240" y="272"/>
                  </a:lnTo>
                  <a:lnTo>
                    <a:pt x="240" y="272"/>
                  </a:lnTo>
                  <a:lnTo>
                    <a:pt x="243" y="282"/>
                  </a:lnTo>
                  <a:lnTo>
                    <a:pt x="245" y="291"/>
                  </a:lnTo>
                  <a:lnTo>
                    <a:pt x="249" y="311"/>
                  </a:lnTo>
                  <a:lnTo>
                    <a:pt x="249" y="311"/>
                  </a:lnTo>
                  <a:lnTo>
                    <a:pt x="251" y="317"/>
                  </a:lnTo>
                  <a:lnTo>
                    <a:pt x="255" y="323"/>
                  </a:lnTo>
                  <a:lnTo>
                    <a:pt x="260" y="330"/>
                  </a:lnTo>
                  <a:lnTo>
                    <a:pt x="266" y="337"/>
                  </a:lnTo>
                  <a:lnTo>
                    <a:pt x="274" y="345"/>
                  </a:lnTo>
                  <a:lnTo>
                    <a:pt x="282" y="352"/>
                  </a:lnTo>
                  <a:lnTo>
                    <a:pt x="291" y="361"/>
                  </a:lnTo>
                  <a:lnTo>
                    <a:pt x="300" y="368"/>
                  </a:lnTo>
                  <a:lnTo>
                    <a:pt x="300" y="368"/>
                  </a:lnTo>
                  <a:lnTo>
                    <a:pt x="316" y="381"/>
                  </a:lnTo>
                  <a:lnTo>
                    <a:pt x="329" y="390"/>
                  </a:lnTo>
                  <a:lnTo>
                    <a:pt x="341" y="399"/>
                  </a:lnTo>
                  <a:lnTo>
                    <a:pt x="354" y="408"/>
                  </a:lnTo>
                  <a:lnTo>
                    <a:pt x="354" y="408"/>
                  </a:lnTo>
                  <a:lnTo>
                    <a:pt x="374" y="422"/>
                  </a:lnTo>
                  <a:lnTo>
                    <a:pt x="398" y="439"/>
                  </a:lnTo>
                  <a:lnTo>
                    <a:pt x="411" y="447"/>
                  </a:lnTo>
                  <a:lnTo>
                    <a:pt x="422" y="453"/>
                  </a:lnTo>
                  <a:lnTo>
                    <a:pt x="433" y="457"/>
                  </a:lnTo>
                  <a:lnTo>
                    <a:pt x="437" y="458"/>
                  </a:lnTo>
                  <a:lnTo>
                    <a:pt x="440" y="458"/>
                  </a:lnTo>
                  <a:lnTo>
                    <a:pt x="440" y="458"/>
                  </a:lnTo>
                  <a:lnTo>
                    <a:pt x="445" y="458"/>
                  </a:lnTo>
                  <a:lnTo>
                    <a:pt x="451" y="460"/>
                  </a:lnTo>
                  <a:lnTo>
                    <a:pt x="457" y="463"/>
                  </a:lnTo>
                  <a:lnTo>
                    <a:pt x="463" y="467"/>
                  </a:lnTo>
                  <a:lnTo>
                    <a:pt x="474" y="478"/>
                  </a:lnTo>
                  <a:lnTo>
                    <a:pt x="483" y="488"/>
                  </a:lnTo>
                  <a:lnTo>
                    <a:pt x="483" y="488"/>
                  </a:lnTo>
                  <a:lnTo>
                    <a:pt x="487" y="493"/>
                  </a:lnTo>
                  <a:lnTo>
                    <a:pt x="491" y="497"/>
                  </a:lnTo>
                  <a:lnTo>
                    <a:pt x="496" y="500"/>
                  </a:lnTo>
                  <a:lnTo>
                    <a:pt x="502" y="503"/>
                  </a:lnTo>
                  <a:lnTo>
                    <a:pt x="513" y="507"/>
                  </a:lnTo>
                  <a:lnTo>
                    <a:pt x="519" y="508"/>
                  </a:lnTo>
                  <a:lnTo>
                    <a:pt x="524" y="508"/>
                  </a:lnTo>
                  <a:lnTo>
                    <a:pt x="524" y="508"/>
                  </a:lnTo>
                  <a:lnTo>
                    <a:pt x="528" y="509"/>
                  </a:lnTo>
                  <a:lnTo>
                    <a:pt x="532" y="510"/>
                  </a:lnTo>
                  <a:lnTo>
                    <a:pt x="535" y="513"/>
                  </a:lnTo>
                  <a:lnTo>
                    <a:pt x="537" y="516"/>
                  </a:lnTo>
                  <a:lnTo>
                    <a:pt x="539" y="520"/>
                  </a:lnTo>
                  <a:lnTo>
                    <a:pt x="540" y="525"/>
                  </a:lnTo>
                  <a:lnTo>
                    <a:pt x="542" y="536"/>
                  </a:lnTo>
                  <a:lnTo>
                    <a:pt x="542" y="536"/>
                  </a:lnTo>
                  <a:lnTo>
                    <a:pt x="544" y="542"/>
                  </a:lnTo>
                  <a:lnTo>
                    <a:pt x="547" y="546"/>
                  </a:lnTo>
                  <a:lnTo>
                    <a:pt x="552" y="549"/>
                  </a:lnTo>
                  <a:lnTo>
                    <a:pt x="556" y="551"/>
                  </a:lnTo>
                  <a:lnTo>
                    <a:pt x="562" y="553"/>
                  </a:lnTo>
                  <a:lnTo>
                    <a:pt x="567" y="553"/>
                  </a:lnTo>
                  <a:lnTo>
                    <a:pt x="572" y="553"/>
                  </a:lnTo>
                  <a:lnTo>
                    <a:pt x="577" y="552"/>
                  </a:lnTo>
                  <a:lnTo>
                    <a:pt x="577" y="552"/>
                  </a:lnTo>
                  <a:lnTo>
                    <a:pt x="581" y="552"/>
                  </a:lnTo>
                  <a:lnTo>
                    <a:pt x="584" y="553"/>
                  </a:lnTo>
                  <a:lnTo>
                    <a:pt x="586" y="555"/>
                  </a:lnTo>
                  <a:lnTo>
                    <a:pt x="588" y="558"/>
                  </a:lnTo>
                  <a:lnTo>
                    <a:pt x="591" y="566"/>
                  </a:lnTo>
                  <a:lnTo>
                    <a:pt x="593" y="575"/>
                  </a:lnTo>
                  <a:lnTo>
                    <a:pt x="593" y="575"/>
                  </a:lnTo>
                  <a:lnTo>
                    <a:pt x="595" y="585"/>
                  </a:lnTo>
                  <a:lnTo>
                    <a:pt x="600" y="596"/>
                  </a:lnTo>
                  <a:lnTo>
                    <a:pt x="609" y="621"/>
                  </a:lnTo>
                  <a:lnTo>
                    <a:pt x="609" y="621"/>
                  </a:lnTo>
                  <a:lnTo>
                    <a:pt x="613" y="632"/>
                  </a:lnTo>
                  <a:lnTo>
                    <a:pt x="614" y="641"/>
                  </a:lnTo>
                  <a:lnTo>
                    <a:pt x="614" y="645"/>
                  </a:lnTo>
                  <a:lnTo>
                    <a:pt x="614" y="648"/>
                  </a:lnTo>
                  <a:lnTo>
                    <a:pt x="613" y="650"/>
                  </a:lnTo>
                  <a:lnTo>
                    <a:pt x="611" y="652"/>
                  </a:lnTo>
                  <a:lnTo>
                    <a:pt x="611" y="652"/>
                  </a:lnTo>
                  <a:lnTo>
                    <a:pt x="606" y="654"/>
                  </a:lnTo>
                  <a:lnTo>
                    <a:pt x="601" y="657"/>
                  </a:lnTo>
                  <a:lnTo>
                    <a:pt x="598" y="659"/>
                  </a:lnTo>
                  <a:lnTo>
                    <a:pt x="596" y="662"/>
                  </a:lnTo>
                  <a:lnTo>
                    <a:pt x="594" y="667"/>
                  </a:lnTo>
                  <a:lnTo>
                    <a:pt x="594" y="674"/>
                  </a:lnTo>
                  <a:lnTo>
                    <a:pt x="594" y="674"/>
                  </a:lnTo>
                  <a:lnTo>
                    <a:pt x="593" y="680"/>
                  </a:lnTo>
                  <a:lnTo>
                    <a:pt x="591" y="684"/>
                  </a:lnTo>
                  <a:lnTo>
                    <a:pt x="589" y="686"/>
                  </a:lnTo>
                  <a:lnTo>
                    <a:pt x="586" y="687"/>
                  </a:lnTo>
                  <a:lnTo>
                    <a:pt x="583" y="689"/>
                  </a:lnTo>
                  <a:lnTo>
                    <a:pt x="581" y="690"/>
                  </a:lnTo>
                  <a:lnTo>
                    <a:pt x="580" y="693"/>
                  </a:lnTo>
                  <a:lnTo>
                    <a:pt x="581" y="698"/>
                  </a:lnTo>
                  <a:lnTo>
                    <a:pt x="581" y="698"/>
                  </a:lnTo>
                  <a:lnTo>
                    <a:pt x="583" y="703"/>
                  </a:lnTo>
                  <a:lnTo>
                    <a:pt x="585" y="707"/>
                  </a:lnTo>
                  <a:lnTo>
                    <a:pt x="588" y="709"/>
                  </a:lnTo>
                  <a:lnTo>
                    <a:pt x="591" y="710"/>
                  </a:lnTo>
                  <a:lnTo>
                    <a:pt x="594" y="710"/>
                  </a:lnTo>
                  <a:lnTo>
                    <a:pt x="598" y="709"/>
                  </a:lnTo>
                  <a:lnTo>
                    <a:pt x="604" y="706"/>
                  </a:lnTo>
                  <a:lnTo>
                    <a:pt x="604" y="706"/>
                  </a:lnTo>
                  <a:lnTo>
                    <a:pt x="616" y="697"/>
                  </a:lnTo>
                  <a:lnTo>
                    <a:pt x="623" y="691"/>
                  </a:lnTo>
                  <a:lnTo>
                    <a:pt x="631" y="684"/>
                  </a:lnTo>
                  <a:lnTo>
                    <a:pt x="631" y="684"/>
                  </a:lnTo>
                  <a:lnTo>
                    <a:pt x="636" y="677"/>
                  </a:lnTo>
                  <a:lnTo>
                    <a:pt x="639" y="671"/>
                  </a:lnTo>
                  <a:lnTo>
                    <a:pt x="640" y="663"/>
                  </a:lnTo>
                  <a:lnTo>
                    <a:pt x="641" y="652"/>
                  </a:lnTo>
                  <a:lnTo>
                    <a:pt x="641" y="652"/>
                  </a:lnTo>
                  <a:lnTo>
                    <a:pt x="642" y="647"/>
                  </a:lnTo>
                  <a:lnTo>
                    <a:pt x="644" y="642"/>
                  </a:lnTo>
                  <a:lnTo>
                    <a:pt x="647" y="639"/>
                  </a:lnTo>
                  <a:lnTo>
                    <a:pt x="651" y="637"/>
                  </a:lnTo>
                  <a:lnTo>
                    <a:pt x="660" y="635"/>
                  </a:lnTo>
                  <a:lnTo>
                    <a:pt x="670" y="633"/>
                  </a:lnTo>
                  <a:lnTo>
                    <a:pt x="670" y="633"/>
                  </a:lnTo>
                  <a:lnTo>
                    <a:pt x="674" y="632"/>
                  </a:lnTo>
                  <a:lnTo>
                    <a:pt x="677" y="630"/>
                  </a:lnTo>
                  <a:lnTo>
                    <a:pt x="679" y="628"/>
                  </a:lnTo>
                  <a:lnTo>
                    <a:pt x="680" y="626"/>
                  </a:lnTo>
                  <a:lnTo>
                    <a:pt x="681" y="621"/>
                  </a:lnTo>
                  <a:lnTo>
                    <a:pt x="681" y="615"/>
                  </a:lnTo>
                  <a:lnTo>
                    <a:pt x="681" y="615"/>
                  </a:lnTo>
                  <a:lnTo>
                    <a:pt x="680" y="609"/>
                  </a:lnTo>
                  <a:lnTo>
                    <a:pt x="677" y="602"/>
                  </a:lnTo>
                  <a:lnTo>
                    <a:pt x="674" y="598"/>
                  </a:lnTo>
                  <a:lnTo>
                    <a:pt x="671" y="595"/>
                  </a:lnTo>
                  <a:lnTo>
                    <a:pt x="666" y="592"/>
                  </a:lnTo>
                  <a:lnTo>
                    <a:pt x="661" y="589"/>
                  </a:lnTo>
                  <a:lnTo>
                    <a:pt x="661" y="589"/>
                  </a:lnTo>
                  <a:lnTo>
                    <a:pt x="656" y="588"/>
                  </a:lnTo>
                  <a:lnTo>
                    <a:pt x="652" y="585"/>
                  </a:lnTo>
                  <a:lnTo>
                    <a:pt x="650" y="583"/>
                  </a:lnTo>
                  <a:lnTo>
                    <a:pt x="648" y="580"/>
                  </a:lnTo>
                  <a:lnTo>
                    <a:pt x="647" y="576"/>
                  </a:lnTo>
                  <a:lnTo>
                    <a:pt x="647" y="573"/>
                  </a:lnTo>
                  <a:lnTo>
                    <a:pt x="648" y="564"/>
                  </a:lnTo>
                  <a:lnTo>
                    <a:pt x="648" y="564"/>
                  </a:lnTo>
                  <a:lnTo>
                    <a:pt x="651" y="552"/>
                  </a:lnTo>
                  <a:lnTo>
                    <a:pt x="656" y="538"/>
                  </a:lnTo>
                  <a:lnTo>
                    <a:pt x="659" y="531"/>
                  </a:lnTo>
                  <a:lnTo>
                    <a:pt x="663" y="525"/>
                  </a:lnTo>
                  <a:lnTo>
                    <a:pt x="668" y="519"/>
                  </a:lnTo>
                  <a:lnTo>
                    <a:pt x="672" y="515"/>
                  </a:lnTo>
                  <a:lnTo>
                    <a:pt x="672" y="515"/>
                  </a:lnTo>
                  <a:lnTo>
                    <a:pt x="675" y="514"/>
                  </a:lnTo>
                  <a:lnTo>
                    <a:pt x="677" y="514"/>
                  </a:lnTo>
                  <a:lnTo>
                    <a:pt x="682" y="515"/>
                  </a:lnTo>
                  <a:lnTo>
                    <a:pt x="688" y="518"/>
                  </a:lnTo>
                  <a:lnTo>
                    <a:pt x="693" y="522"/>
                  </a:lnTo>
                  <a:lnTo>
                    <a:pt x="704" y="531"/>
                  </a:lnTo>
                  <a:lnTo>
                    <a:pt x="709" y="534"/>
                  </a:lnTo>
                  <a:lnTo>
                    <a:pt x="711" y="535"/>
                  </a:lnTo>
                  <a:lnTo>
                    <a:pt x="714" y="535"/>
                  </a:lnTo>
                  <a:lnTo>
                    <a:pt x="714" y="535"/>
                  </a:lnTo>
                  <a:lnTo>
                    <a:pt x="718" y="535"/>
                  </a:lnTo>
                  <a:lnTo>
                    <a:pt x="722" y="537"/>
                  </a:lnTo>
                  <a:lnTo>
                    <a:pt x="725" y="539"/>
                  </a:lnTo>
                  <a:lnTo>
                    <a:pt x="728" y="542"/>
                  </a:lnTo>
                  <a:lnTo>
                    <a:pt x="733" y="550"/>
                  </a:lnTo>
                  <a:lnTo>
                    <a:pt x="738" y="558"/>
                  </a:lnTo>
                  <a:lnTo>
                    <a:pt x="738" y="558"/>
                  </a:lnTo>
                  <a:lnTo>
                    <a:pt x="741" y="561"/>
                  </a:lnTo>
                  <a:lnTo>
                    <a:pt x="745" y="564"/>
                  </a:lnTo>
                  <a:lnTo>
                    <a:pt x="749" y="567"/>
                  </a:lnTo>
                  <a:lnTo>
                    <a:pt x="753" y="568"/>
                  </a:lnTo>
                  <a:lnTo>
                    <a:pt x="758" y="568"/>
                  </a:lnTo>
                  <a:lnTo>
                    <a:pt x="762" y="566"/>
                  </a:lnTo>
                  <a:lnTo>
                    <a:pt x="767" y="563"/>
                  </a:lnTo>
                  <a:lnTo>
                    <a:pt x="772" y="558"/>
                  </a:lnTo>
                  <a:lnTo>
                    <a:pt x="772" y="558"/>
                  </a:lnTo>
                  <a:lnTo>
                    <a:pt x="775" y="553"/>
                  </a:lnTo>
                  <a:lnTo>
                    <a:pt x="775" y="549"/>
                  </a:lnTo>
                  <a:lnTo>
                    <a:pt x="775" y="547"/>
                  </a:lnTo>
                  <a:lnTo>
                    <a:pt x="773" y="545"/>
                  </a:lnTo>
                  <a:lnTo>
                    <a:pt x="768" y="542"/>
                  </a:lnTo>
                  <a:lnTo>
                    <a:pt x="766" y="541"/>
                  </a:lnTo>
                  <a:lnTo>
                    <a:pt x="765" y="538"/>
                  </a:lnTo>
                  <a:lnTo>
                    <a:pt x="765" y="538"/>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99" name="Freeform 75">
              <a:extLst>
                <a:ext uri="{FF2B5EF4-FFF2-40B4-BE49-F238E27FC236}">
                  <a16:creationId xmlns:a16="http://schemas.microsoft.com/office/drawing/2014/main" id="{DF658FF0-B8BB-45B0-B239-052F739BA2D4}"/>
                </a:ext>
              </a:extLst>
            </p:cNvPr>
            <p:cNvSpPr>
              <a:spLocks/>
            </p:cNvSpPr>
            <p:nvPr/>
          </p:nvSpPr>
          <p:spPr bwMode="auto">
            <a:xfrm>
              <a:off x="5665485" y="3504607"/>
              <a:ext cx="87772" cy="56064"/>
            </a:xfrm>
            <a:custGeom>
              <a:avLst/>
              <a:gdLst>
                <a:gd name="T0" fmla="*/ 38 w 203"/>
                <a:gd name="T1" fmla="*/ 12 h 120"/>
                <a:gd name="T2" fmla="*/ 29 w 203"/>
                <a:gd name="T3" fmla="*/ 15 h 120"/>
                <a:gd name="T4" fmla="*/ 20 w 203"/>
                <a:gd name="T5" fmla="*/ 14 h 120"/>
                <a:gd name="T6" fmla="*/ 7 w 203"/>
                <a:gd name="T7" fmla="*/ 16 h 120"/>
                <a:gd name="T8" fmla="*/ 1 w 203"/>
                <a:gd name="T9" fmla="*/ 27 h 120"/>
                <a:gd name="T10" fmla="*/ 1 w 203"/>
                <a:gd name="T11" fmla="*/ 37 h 120"/>
                <a:gd name="T12" fmla="*/ 8 w 203"/>
                <a:gd name="T13" fmla="*/ 44 h 120"/>
                <a:gd name="T14" fmla="*/ 23 w 203"/>
                <a:gd name="T15" fmla="*/ 50 h 120"/>
                <a:gd name="T16" fmla="*/ 33 w 203"/>
                <a:gd name="T17" fmla="*/ 52 h 120"/>
                <a:gd name="T18" fmla="*/ 38 w 203"/>
                <a:gd name="T19" fmla="*/ 56 h 120"/>
                <a:gd name="T20" fmla="*/ 46 w 203"/>
                <a:gd name="T21" fmla="*/ 61 h 120"/>
                <a:gd name="T22" fmla="*/ 53 w 203"/>
                <a:gd name="T23" fmla="*/ 62 h 120"/>
                <a:gd name="T24" fmla="*/ 60 w 203"/>
                <a:gd name="T25" fmla="*/ 71 h 120"/>
                <a:gd name="T26" fmla="*/ 66 w 203"/>
                <a:gd name="T27" fmla="*/ 73 h 120"/>
                <a:gd name="T28" fmla="*/ 80 w 203"/>
                <a:gd name="T29" fmla="*/ 79 h 120"/>
                <a:gd name="T30" fmla="*/ 87 w 203"/>
                <a:gd name="T31" fmla="*/ 87 h 120"/>
                <a:gd name="T32" fmla="*/ 100 w 203"/>
                <a:gd name="T33" fmla="*/ 91 h 120"/>
                <a:gd name="T34" fmla="*/ 120 w 203"/>
                <a:gd name="T35" fmla="*/ 93 h 120"/>
                <a:gd name="T36" fmla="*/ 124 w 203"/>
                <a:gd name="T37" fmla="*/ 96 h 120"/>
                <a:gd name="T38" fmla="*/ 139 w 203"/>
                <a:gd name="T39" fmla="*/ 114 h 120"/>
                <a:gd name="T40" fmla="*/ 143 w 203"/>
                <a:gd name="T41" fmla="*/ 118 h 120"/>
                <a:gd name="T42" fmla="*/ 152 w 203"/>
                <a:gd name="T43" fmla="*/ 119 h 120"/>
                <a:gd name="T44" fmla="*/ 176 w 203"/>
                <a:gd name="T45" fmla="*/ 118 h 120"/>
                <a:gd name="T46" fmla="*/ 180 w 203"/>
                <a:gd name="T47" fmla="*/ 115 h 120"/>
                <a:gd name="T48" fmla="*/ 182 w 203"/>
                <a:gd name="T49" fmla="*/ 101 h 120"/>
                <a:gd name="T50" fmla="*/ 190 w 203"/>
                <a:gd name="T51" fmla="*/ 98 h 120"/>
                <a:gd name="T52" fmla="*/ 190 w 203"/>
                <a:gd name="T53" fmla="*/ 93 h 120"/>
                <a:gd name="T54" fmla="*/ 183 w 203"/>
                <a:gd name="T55" fmla="*/ 85 h 120"/>
                <a:gd name="T56" fmla="*/ 172 w 203"/>
                <a:gd name="T57" fmla="*/ 75 h 120"/>
                <a:gd name="T58" fmla="*/ 171 w 203"/>
                <a:gd name="T59" fmla="*/ 66 h 120"/>
                <a:gd name="T60" fmla="*/ 173 w 203"/>
                <a:gd name="T61" fmla="*/ 53 h 120"/>
                <a:gd name="T62" fmla="*/ 179 w 203"/>
                <a:gd name="T63" fmla="*/ 48 h 120"/>
                <a:gd name="T64" fmla="*/ 193 w 203"/>
                <a:gd name="T65" fmla="*/ 36 h 120"/>
                <a:gd name="T66" fmla="*/ 195 w 203"/>
                <a:gd name="T67" fmla="*/ 24 h 120"/>
                <a:gd name="T68" fmla="*/ 198 w 203"/>
                <a:gd name="T69" fmla="*/ 18 h 120"/>
                <a:gd name="T70" fmla="*/ 203 w 203"/>
                <a:gd name="T71" fmla="*/ 8 h 120"/>
                <a:gd name="T72" fmla="*/ 202 w 203"/>
                <a:gd name="T73" fmla="*/ 4 h 120"/>
                <a:gd name="T74" fmla="*/ 189 w 203"/>
                <a:gd name="T75" fmla="*/ 0 h 120"/>
                <a:gd name="T76" fmla="*/ 181 w 203"/>
                <a:gd name="T77" fmla="*/ 7 h 120"/>
                <a:gd name="T78" fmla="*/ 169 w 203"/>
                <a:gd name="T79" fmla="*/ 10 h 120"/>
                <a:gd name="T80" fmla="*/ 150 w 203"/>
                <a:gd name="T81" fmla="*/ 8 h 120"/>
                <a:gd name="T82" fmla="*/ 134 w 203"/>
                <a:gd name="T83" fmla="*/ 11 h 120"/>
                <a:gd name="T84" fmla="*/ 127 w 203"/>
                <a:gd name="T85" fmla="*/ 16 h 120"/>
                <a:gd name="T86" fmla="*/ 116 w 203"/>
                <a:gd name="T87" fmla="*/ 17 h 120"/>
                <a:gd name="T88" fmla="*/ 84 w 203"/>
                <a:gd name="T89" fmla="*/ 19 h 120"/>
                <a:gd name="T90" fmla="*/ 77 w 203"/>
                <a:gd name="T91" fmla="*/ 16 h 120"/>
                <a:gd name="T92" fmla="*/ 68 w 203"/>
                <a:gd name="T93" fmla="*/ 11 h 120"/>
                <a:gd name="T94" fmla="*/ 61 w 203"/>
                <a:gd name="T95" fmla="*/ 6 h 120"/>
                <a:gd name="T96" fmla="*/ 58 w 203"/>
                <a:gd name="T97" fmla="*/ 2 h 120"/>
                <a:gd name="T98" fmla="*/ 47 w 203"/>
                <a:gd name="T99" fmla="*/ 2 h 120"/>
                <a:gd name="T100" fmla="*/ 43 w 203"/>
                <a:gd name="T101" fmla="*/ 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120">
                  <a:moveTo>
                    <a:pt x="39" y="11"/>
                  </a:moveTo>
                  <a:lnTo>
                    <a:pt x="39" y="11"/>
                  </a:lnTo>
                  <a:lnTo>
                    <a:pt x="38" y="12"/>
                  </a:lnTo>
                  <a:lnTo>
                    <a:pt x="35" y="14"/>
                  </a:lnTo>
                  <a:lnTo>
                    <a:pt x="31" y="15"/>
                  </a:lnTo>
                  <a:lnTo>
                    <a:pt x="29" y="15"/>
                  </a:lnTo>
                  <a:lnTo>
                    <a:pt x="26" y="15"/>
                  </a:lnTo>
                  <a:lnTo>
                    <a:pt x="26" y="15"/>
                  </a:lnTo>
                  <a:lnTo>
                    <a:pt x="20" y="14"/>
                  </a:lnTo>
                  <a:lnTo>
                    <a:pt x="15" y="13"/>
                  </a:lnTo>
                  <a:lnTo>
                    <a:pt x="11" y="14"/>
                  </a:lnTo>
                  <a:lnTo>
                    <a:pt x="7" y="16"/>
                  </a:lnTo>
                  <a:lnTo>
                    <a:pt x="7" y="16"/>
                  </a:lnTo>
                  <a:lnTo>
                    <a:pt x="4" y="21"/>
                  </a:lnTo>
                  <a:lnTo>
                    <a:pt x="1" y="27"/>
                  </a:lnTo>
                  <a:lnTo>
                    <a:pt x="0" y="31"/>
                  </a:lnTo>
                  <a:lnTo>
                    <a:pt x="0" y="34"/>
                  </a:lnTo>
                  <a:lnTo>
                    <a:pt x="1" y="37"/>
                  </a:lnTo>
                  <a:lnTo>
                    <a:pt x="3" y="40"/>
                  </a:lnTo>
                  <a:lnTo>
                    <a:pt x="3" y="40"/>
                  </a:lnTo>
                  <a:lnTo>
                    <a:pt x="8" y="44"/>
                  </a:lnTo>
                  <a:lnTo>
                    <a:pt x="12" y="47"/>
                  </a:lnTo>
                  <a:lnTo>
                    <a:pt x="17" y="49"/>
                  </a:lnTo>
                  <a:lnTo>
                    <a:pt x="23" y="50"/>
                  </a:lnTo>
                  <a:lnTo>
                    <a:pt x="23" y="50"/>
                  </a:lnTo>
                  <a:lnTo>
                    <a:pt x="29" y="50"/>
                  </a:lnTo>
                  <a:lnTo>
                    <a:pt x="33" y="52"/>
                  </a:lnTo>
                  <a:lnTo>
                    <a:pt x="36" y="53"/>
                  </a:lnTo>
                  <a:lnTo>
                    <a:pt x="38" y="56"/>
                  </a:lnTo>
                  <a:lnTo>
                    <a:pt x="38" y="56"/>
                  </a:lnTo>
                  <a:lnTo>
                    <a:pt x="40" y="58"/>
                  </a:lnTo>
                  <a:lnTo>
                    <a:pt x="43" y="60"/>
                  </a:lnTo>
                  <a:lnTo>
                    <a:pt x="46" y="61"/>
                  </a:lnTo>
                  <a:lnTo>
                    <a:pt x="51" y="61"/>
                  </a:lnTo>
                  <a:lnTo>
                    <a:pt x="51" y="61"/>
                  </a:lnTo>
                  <a:lnTo>
                    <a:pt x="53" y="62"/>
                  </a:lnTo>
                  <a:lnTo>
                    <a:pt x="55" y="63"/>
                  </a:lnTo>
                  <a:lnTo>
                    <a:pt x="57" y="67"/>
                  </a:lnTo>
                  <a:lnTo>
                    <a:pt x="60" y="71"/>
                  </a:lnTo>
                  <a:lnTo>
                    <a:pt x="63" y="73"/>
                  </a:lnTo>
                  <a:lnTo>
                    <a:pt x="66" y="73"/>
                  </a:lnTo>
                  <a:lnTo>
                    <a:pt x="66" y="73"/>
                  </a:lnTo>
                  <a:lnTo>
                    <a:pt x="72" y="74"/>
                  </a:lnTo>
                  <a:lnTo>
                    <a:pt x="77" y="76"/>
                  </a:lnTo>
                  <a:lnTo>
                    <a:pt x="80" y="79"/>
                  </a:lnTo>
                  <a:lnTo>
                    <a:pt x="83" y="83"/>
                  </a:lnTo>
                  <a:lnTo>
                    <a:pt x="83" y="83"/>
                  </a:lnTo>
                  <a:lnTo>
                    <a:pt x="87" y="87"/>
                  </a:lnTo>
                  <a:lnTo>
                    <a:pt x="90" y="90"/>
                  </a:lnTo>
                  <a:lnTo>
                    <a:pt x="94" y="91"/>
                  </a:lnTo>
                  <a:lnTo>
                    <a:pt x="100" y="91"/>
                  </a:lnTo>
                  <a:lnTo>
                    <a:pt x="100" y="91"/>
                  </a:lnTo>
                  <a:lnTo>
                    <a:pt x="114" y="92"/>
                  </a:lnTo>
                  <a:lnTo>
                    <a:pt x="120" y="93"/>
                  </a:lnTo>
                  <a:lnTo>
                    <a:pt x="122" y="94"/>
                  </a:lnTo>
                  <a:lnTo>
                    <a:pt x="124" y="96"/>
                  </a:lnTo>
                  <a:lnTo>
                    <a:pt x="124" y="96"/>
                  </a:lnTo>
                  <a:lnTo>
                    <a:pt x="132" y="104"/>
                  </a:lnTo>
                  <a:lnTo>
                    <a:pt x="137" y="110"/>
                  </a:lnTo>
                  <a:lnTo>
                    <a:pt x="139" y="114"/>
                  </a:lnTo>
                  <a:lnTo>
                    <a:pt x="139" y="114"/>
                  </a:lnTo>
                  <a:lnTo>
                    <a:pt x="141" y="117"/>
                  </a:lnTo>
                  <a:lnTo>
                    <a:pt x="143" y="118"/>
                  </a:lnTo>
                  <a:lnTo>
                    <a:pt x="147" y="119"/>
                  </a:lnTo>
                  <a:lnTo>
                    <a:pt x="152" y="119"/>
                  </a:lnTo>
                  <a:lnTo>
                    <a:pt x="152" y="119"/>
                  </a:lnTo>
                  <a:lnTo>
                    <a:pt x="168" y="120"/>
                  </a:lnTo>
                  <a:lnTo>
                    <a:pt x="173" y="119"/>
                  </a:lnTo>
                  <a:lnTo>
                    <a:pt x="176" y="118"/>
                  </a:lnTo>
                  <a:lnTo>
                    <a:pt x="179" y="117"/>
                  </a:lnTo>
                  <a:lnTo>
                    <a:pt x="180" y="115"/>
                  </a:lnTo>
                  <a:lnTo>
                    <a:pt x="180" y="115"/>
                  </a:lnTo>
                  <a:lnTo>
                    <a:pt x="179" y="107"/>
                  </a:lnTo>
                  <a:lnTo>
                    <a:pt x="180" y="103"/>
                  </a:lnTo>
                  <a:lnTo>
                    <a:pt x="182" y="101"/>
                  </a:lnTo>
                  <a:lnTo>
                    <a:pt x="182" y="101"/>
                  </a:lnTo>
                  <a:lnTo>
                    <a:pt x="186" y="100"/>
                  </a:lnTo>
                  <a:lnTo>
                    <a:pt x="190" y="98"/>
                  </a:lnTo>
                  <a:lnTo>
                    <a:pt x="191" y="97"/>
                  </a:lnTo>
                  <a:lnTo>
                    <a:pt x="191" y="95"/>
                  </a:lnTo>
                  <a:lnTo>
                    <a:pt x="190" y="93"/>
                  </a:lnTo>
                  <a:lnTo>
                    <a:pt x="188" y="90"/>
                  </a:lnTo>
                  <a:lnTo>
                    <a:pt x="188" y="90"/>
                  </a:lnTo>
                  <a:lnTo>
                    <a:pt x="183" y="85"/>
                  </a:lnTo>
                  <a:lnTo>
                    <a:pt x="177" y="81"/>
                  </a:lnTo>
                  <a:lnTo>
                    <a:pt x="173" y="77"/>
                  </a:lnTo>
                  <a:lnTo>
                    <a:pt x="172" y="75"/>
                  </a:lnTo>
                  <a:lnTo>
                    <a:pt x="171" y="72"/>
                  </a:lnTo>
                  <a:lnTo>
                    <a:pt x="171" y="72"/>
                  </a:lnTo>
                  <a:lnTo>
                    <a:pt x="171" y="66"/>
                  </a:lnTo>
                  <a:lnTo>
                    <a:pt x="171" y="59"/>
                  </a:lnTo>
                  <a:lnTo>
                    <a:pt x="172" y="56"/>
                  </a:lnTo>
                  <a:lnTo>
                    <a:pt x="173" y="53"/>
                  </a:lnTo>
                  <a:lnTo>
                    <a:pt x="175" y="50"/>
                  </a:lnTo>
                  <a:lnTo>
                    <a:pt x="179" y="48"/>
                  </a:lnTo>
                  <a:lnTo>
                    <a:pt x="179" y="48"/>
                  </a:lnTo>
                  <a:lnTo>
                    <a:pt x="186" y="45"/>
                  </a:lnTo>
                  <a:lnTo>
                    <a:pt x="190" y="41"/>
                  </a:lnTo>
                  <a:lnTo>
                    <a:pt x="193" y="36"/>
                  </a:lnTo>
                  <a:lnTo>
                    <a:pt x="194" y="31"/>
                  </a:lnTo>
                  <a:lnTo>
                    <a:pt x="194" y="31"/>
                  </a:lnTo>
                  <a:lnTo>
                    <a:pt x="195" y="24"/>
                  </a:lnTo>
                  <a:lnTo>
                    <a:pt x="196" y="21"/>
                  </a:lnTo>
                  <a:lnTo>
                    <a:pt x="198" y="18"/>
                  </a:lnTo>
                  <a:lnTo>
                    <a:pt x="198" y="18"/>
                  </a:lnTo>
                  <a:lnTo>
                    <a:pt x="200" y="16"/>
                  </a:lnTo>
                  <a:lnTo>
                    <a:pt x="202" y="13"/>
                  </a:lnTo>
                  <a:lnTo>
                    <a:pt x="203" y="8"/>
                  </a:lnTo>
                  <a:lnTo>
                    <a:pt x="203" y="6"/>
                  </a:lnTo>
                  <a:lnTo>
                    <a:pt x="202" y="4"/>
                  </a:lnTo>
                  <a:lnTo>
                    <a:pt x="202" y="4"/>
                  </a:lnTo>
                  <a:lnTo>
                    <a:pt x="198" y="1"/>
                  </a:lnTo>
                  <a:lnTo>
                    <a:pt x="194" y="0"/>
                  </a:lnTo>
                  <a:lnTo>
                    <a:pt x="189" y="0"/>
                  </a:lnTo>
                  <a:lnTo>
                    <a:pt x="185" y="3"/>
                  </a:lnTo>
                  <a:lnTo>
                    <a:pt x="185" y="3"/>
                  </a:lnTo>
                  <a:lnTo>
                    <a:pt x="181" y="7"/>
                  </a:lnTo>
                  <a:lnTo>
                    <a:pt x="179" y="9"/>
                  </a:lnTo>
                  <a:lnTo>
                    <a:pt x="175" y="10"/>
                  </a:lnTo>
                  <a:lnTo>
                    <a:pt x="169" y="10"/>
                  </a:lnTo>
                  <a:lnTo>
                    <a:pt x="169" y="10"/>
                  </a:lnTo>
                  <a:lnTo>
                    <a:pt x="160" y="9"/>
                  </a:lnTo>
                  <a:lnTo>
                    <a:pt x="150" y="8"/>
                  </a:lnTo>
                  <a:lnTo>
                    <a:pt x="141" y="9"/>
                  </a:lnTo>
                  <a:lnTo>
                    <a:pt x="138" y="10"/>
                  </a:lnTo>
                  <a:lnTo>
                    <a:pt x="134" y="11"/>
                  </a:lnTo>
                  <a:lnTo>
                    <a:pt x="134" y="11"/>
                  </a:lnTo>
                  <a:lnTo>
                    <a:pt x="130" y="15"/>
                  </a:lnTo>
                  <a:lnTo>
                    <a:pt x="127" y="16"/>
                  </a:lnTo>
                  <a:lnTo>
                    <a:pt x="122" y="17"/>
                  </a:lnTo>
                  <a:lnTo>
                    <a:pt x="116" y="17"/>
                  </a:lnTo>
                  <a:lnTo>
                    <a:pt x="116" y="17"/>
                  </a:lnTo>
                  <a:lnTo>
                    <a:pt x="106" y="18"/>
                  </a:lnTo>
                  <a:lnTo>
                    <a:pt x="94" y="19"/>
                  </a:lnTo>
                  <a:lnTo>
                    <a:pt x="84" y="19"/>
                  </a:lnTo>
                  <a:lnTo>
                    <a:pt x="80" y="18"/>
                  </a:lnTo>
                  <a:lnTo>
                    <a:pt x="77" y="16"/>
                  </a:lnTo>
                  <a:lnTo>
                    <a:pt x="77" y="16"/>
                  </a:lnTo>
                  <a:lnTo>
                    <a:pt x="75" y="14"/>
                  </a:lnTo>
                  <a:lnTo>
                    <a:pt x="73" y="12"/>
                  </a:lnTo>
                  <a:lnTo>
                    <a:pt x="68" y="11"/>
                  </a:lnTo>
                  <a:lnTo>
                    <a:pt x="64" y="10"/>
                  </a:lnTo>
                  <a:lnTo>
                    <a:pt x="62" y="8"/>
                  </a:lnTo>
                  <a:lnTo>
                    <a:pt x="61" y="6"/>
                  </a:lnTo>
                  <a:lnTo>
                    <a:pt x="61" y="6"/>
                  </a:lnTo>
                  <a:lnTo>
                    <a:pt x="59" y="3"/>
                  </a:lnTo>
                  <a:lnTo>
                    <a:pt x="58" y="2"/>
                  </a:lnTo>
                  <a:lnTo>
                    <a:pt x="55" y="0"/>
                  </a:lnTo>
                  <a:lnTo>
                    <a:pt x="51" y="1"/>
                  </a:lnTo>
                  <a:lnTo>
                    <a:pt x="47" y="2"/>
                  </a:lnTo>
                  <a:lnTo>
                    <a:pt x="47" y="2"/>
                  </a:lnTo>
                  <a:lnTo>
                    <a:pt x="45" y="3"/>
                  </a:lnTo>
                  <a:lnTo>
                    <a:pt x="43" y="5"/>
                  </a:lnTo>
                  <a:lnTo>
                    <a:pt x="39" y="11"/>
                  </a:lnTo>
                  <a:lnTo>
                    <a:pt x="39" y="11"/>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0" name="Freeform 76">
              <a:extLst>
                <a:ext uri="{FF2B5EF4-FFF2-40B4-BE49-F238E27FC236}">
                  <a16:creationId xmlns:a16="http://schemas.microsoft.com/office/drawing/2014/main" id="{0EEA1FB6-41CB-42BA-838C-4CF7C0237B87}"/>
                </a:ext>
              </a:extLst>
            </p:cNvPr>
            <p:cNvSpPr>
              <a:spLocks/>
            </p:cNvSpPr>
            <p:nvPr/>
          </p:nvSpPr>
          <p:spPr bwMode="auto">
            <a:xfrm>
              <a:off x="5545015" y="3399952"/>
              <a:ext cx="49909" cy="84097"/>
            </a:xfrm>
            <a:custGeom>
              <a:avLst/>
              <a:gdLst>
                <a:gd name="T0" fmla="*/ 52 w 117"/>
                <a:gd name="T1" fmla="*/ 14 h 181"/>
                <a:gd name="T2" fmla="*/ 42 w 117"/>
                <a:gd name="T3" fmla="*/ 23 h 181"/>
                <a:gd name="T4" fmla="*/ 33 w 117"/>
                <a:gd name="T5" fmla="*/ 24 h 181"/>
                <a:gd name="T6" fmla="*/ 15 w 117"/>
                <a:gd name="T7" fmla="*/ 20 h 181"/>
                <a:gd name="T8" fmla="*/ 6 w 117"/>
                <a:gd name="T9" fmla="*/ 21 h 181"/>
                <a:gd name="T10" fmla="*/ 1 w 117"/>
                <a:gd name="T11" fmla="*/ 28 h 181"/>
                <a:gd name="T12" fmla="*/ 1 w 117"/>
                <a:gd name="T13" fmla="*/ 39 h 181"/>
                <a:gd name="T14" fmla="*/ 10 w 117"/>
                <a:gd name="T15" fmla="*/ 47 h 181"/>
                <a:gd name="T16" fmla="*/ 21 w 117"/>
                <a:gd name="T17" fmla="*/ 59 h 181"/>
                <a:gd name="T18" fmla="*/ 23 w 117"/>
                <a:gd name="T19" fmla="*/ 68 h 181"/>
                <a:gd name="T20" fmla="*/ 20 w 117"/>
                <a:gd name="T21" fmla="*/ 89 h 181"/>
                <a:gd name="T22" fmla="*/ 21 w 117"/>
                <a:gd name="T23" fmla="*/ 96 h 181"/>
                <a:gd name="T24" fmla="*/ 24 w 117"/>
                <a:gd name="T25" fmla="*/ 107 h 181"/>
                <a:gd name="T26" fmla="*/ 21 w 117"/>
                <a:gd name="T27" fmla="*/ 115 h 181"/>
                <a:gd name="T28" fmla="*/ 18 w 117"/>
                <a:gd name="T29" fmla="*/ 119 h 181"/>
                <a:gd name="T30" fmla="*/ 15 w 117"/>
                <a:gd name="T31" fmla="*/ 135 h 181"/>
                <a:gd name="T32" fmla="*/ 16 w 117"/>
                <a:gd name="T33" fmla="*/ 152 h 181"/>
                <a:gd name="T34" fmla="*/ 19 w 117"/>
                <a:gd name="T35" fmla="*/ 166 h 181"/>
                <a:gd name="T36" fmla="*/ 26 w 117"/>
                <a:gd name="T37" fmla="*/ 167 h 181"/>
                <a:gd name="T38" fmla="*/ 31 w 117"/>
                <a:gd name="T39" fmla="*/ 173 h 181"/>
                <a:gd name="T40" fmla="*/ 34 w 117"/>
                <a:gd name="T41" fmla="*/ 179 h 181"/>
                <a:gd name="T42" fmla="*/ 41 w 117"/>
                <a:gd name="T43" fmla="*/ 181 h 181"/>
                <a:gd name="T44" fmla="*/ 51 w 117"/>
                <a:gd name="T45" fmla="*/ 177 h 181"/>
                <a:gd name="T46" fmla="*/ 60 w 117"/>
                <a:gd name="T47" fmla="*/ 170 h 181"/>
                <a:gd name="T48" fmla="*/ 66 w 117"/>
                <a:gd name="T49" fmla="*/ 160 h 181"/>
                <a:gd name="T50" fmla="*/ 69 w 117"/>
                <a:gd name="T51" fmla="*/ 151 h 181"/>
                <a:gd name="T52" fmla="*/ 77 w 117"/>
                <a:gd name="T53" fmla="*/ 153 h 181"/>
                <a:gd name="T54" fmla="*/ 86 w 117"/>
                <a:gd name="T55" fmla="*/ 157 h 181"/>
                <a:gd name="T56" fmla="*/ 94 w 117"/>
                <a:gd name="T57" fmla="*/ 156 h 181"/>
                <a:gd name="T58" fmla="*/ 93 w 117"/>
                <a:gd name="T59" fmla="*/ 149 h 181"/>
                <a:gd name="T60" fmla="*/ 96 w 117"/>
                <a:gd name="T61" fmla="*/ 142 h 181"/>
                <a:gd name="T62" fmla="*/ 103 w 117"/>
                <a:gd name="T63" fmla="*/ 140 h 181"/>
                <a:gd name="T64" fmla="*/ 104 w 117"/>
                <a:gd name="T65" fmla="*/ 135 h 181"/>
                <a:gd name="T66" fmla="*/ 105 w 117"/>
                <a:gd name="T67" fmla="*/ 127 h 181"/>
                <a:gd name="T68" fmla="*/ 108 w 117"/>
                <a:gd name="T69" fmla="*/ 121 h 181"/>
                <a:gd name="T70" fmla="*/ 110 w 117"/>
                <a:gd name="T71" fmla="*/ 102 h 181"/>
                <a:gd name="T72" fmla="*/ 106 w 117"/>
                <a:gd name="T73" fmla="*/ 92 h 181"/>
                <a:gd name="T74" fmla="*/ 101 w 117"/>
                <a:gd name="T75" fmla="*/ 86 h 181"/>
                <a:gd name="T76" fmla="*/ 101 w 117"/>
                <a:gd name="T77" fmla="*/ 78 h 181"/>
                <a:gd name="T78" fmla="*/ 105 w 117"/>
                <a:gd name="T79" fmla="*/ 74 h 181"/>
                <a:gd name="T80" fmla="*/ 108 w 117"/>
                <a:gd name="T81" fmla="*/ 71 h 181"/>
                <a:gd name="T82" fmla="*/ 113 w 117"/>
                <a:gd name="T83" fmla="*/ 68 h 181"/>
                <a:gd name="T84" fmla="*/ 117 w 117"/>
                <a:gd name="T85" fmla="*/ 61 h 181"/>
                <a:gd name="T86" fmla="*/ 116 w 117"/>
                <a:gd name="T87" fmla="*/ 46 h 181"/>
                <a:gd name="T88" fmla="*/ 111 w 117"/>
                <a:gd name="T89" fmla="*/ 39 h 181"/>
                <a:gd name="T90" fmla="*/ 106 w 117"/>
                <a:gd name="T91" fmla="*/ 25 h 181"/>
                <a:gd name="T92" fmla="*/ 92 w 117"/>
                <a:gd name="T93" fmla="*/ 7 h 181"/>
                <a:gd name="T94" fmla="*/ 75 w 117"/>
                <a:gd name="T95" fmla="*/ 0 h 181"/>
                <a:gd name="T96" fmla="*/ 60 w 117"/>
                <a:gd name="T97" fmla="*/ 4 h 181"/>
                <a:gd name="T98" fmla="*/ 53 w 117"/>
                <a:gd name="T99" fmla="*/ 1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81">
                  <a:moveTo>
                    <a:pt x="53" y="12"/>
                  </a:moveTo>
                  <a:lnTo>
                    <a:pt x="53" y="12"/>
                  </a:lnTo>
                  <a:lnTo>
                    <a:pt x="52" y="14"/>
                  </a:lnTo>
                  <a:lnTo>
                    <a:pt x="49" y="19"/>
                  </a:lnTo>
                  <a:lnTo>
                    <a:pt x="46" y="21"/>
                  </a:lnTo>
                  <a:lnTo>
                    <a:pt x="42" y="23"/>
                  </a:lnTo>
                  <a:lnTo>
                    <a:pt x="38" y="24"/>
                  </a:lnTo>
                  <a:lnTo>
                    <a:pt x="33" y="24"/>
                  </a:lnTo>
                  <a:lnTo>
                    <a:pt x="33" y="24"/>
                  </a:lnTo>
                  <a:lnTo>
                    <a:pt x="27" y="23"/>
                  </a:lnTo>
                  <a:lnTo>
                    <a:pt x="22" y="22"/>
                  </a:lnTo>
                  <a:lnTo>
                    <a:pt x="15" y="20"/>
                  </a:lnTo>
                  <a:lnTo>
                    <a:pt x="10" y="19"/>
                  </a:lnTo>
                  <a:lnTo>
                    <a:pt x="8" y="19"/>
                  </a:lnTo>
                  <a:lnTo>
                    <a:pt x="6" y="21"/>
                  </a:lnTo>
                  <a:lnTo>
                    <a:pt x="6" y="21"/>
                  </a:lnTo>
                  <a:lnTo>
                    <a:pt x="3" y="26"/>
                  </a:lnTo>
                  <a:lnTo>
                    <a:pt x="1" y="28"/>
                  </a:lnTo>
                  <a:lnTo>
                    <a:pt x="0" y="31"/>
                  </a:lnTo>
                  <a:lnTo>
                    <a:pt x="0" y="35"/>
                  </a:lnTo>
                  <a:lnTo>
                    <a:pt x="1" y="39"/>
                  </a:lnTo>
                  <a:lnTo>
                    <a:pt x="4" y="43"/>
                  </a:lnTo>
                  <a:lnTo>
                    <a:pt x="10" y="47"/>
                  </a:lnTo>
                  <a:lnTo>
                    <a:pt x="10" y="47"/>
                  </a:lnTo>
                  <a:lnTo>
                    <a:pt x="15" y="51"/>
                  </a:lnTo>
                  <a:lnTo>
                    <a:pt x="19" y="55"/>
                  </a:lnTo>
                  <a:lnTo>
                    <a:pt x="21" y="59"/>
                  </a:lnTo>
                  <a:lnTo>
                    <a:pt x="23" y="62"/>
                  </a:lnTo>
                  <a:lnTo>
                    <a:pt x="23" y="65"/>
                  </a:lnTo>
                  <a:lnTo>
                    <a:pt x="23" y="68"/>
                  </a:lnTo>
                  <a:lnTo>
                    <a:pt x="22" y="75"/>
                  </a:lnTo>
                  <a:lnTo>
                    <a:pt x="22" y="75"/>
                  </a:lnTo>
                  <a:lnTo>
                    <a:pt x="20" y="89"/>
                  </a:lnTo>
                  <a:lnTo>
                    <a:pt x="20" y="94"/>
                  </a:lnTo>
                  <a:lnTo>
                    <a:pt x="21" y="96"/>
                  </a:lnTo>
                  <a:lnTo>
                    <a:pt x="21" y="96"/>
                  </a:lnTo>
                  <a:lnTo>
                    <a:pt x="23" y="100"/>
                  </a:lnTo>
                  <a:lnTo>
                    <a:pt x="24" y="107"/>
                  </a:lnTo>
                  <a:lnTo>
                    <a:pt x="24" y="107"/>
                  </a:lnTo>
                  <a:lnTo>
                    <a:pt x="24" y="111"/>
                  </a:lnTo>
                  <a:lnTo>
                    <a:pt x="23" y="113"/>
                  </a:lnTo>
                  <a:lnTo>
                    <a:pt x="21" y="115"/>
                  </a:lnTo>
                  <a:lnTo>
                    <a:pt x="21" y="115"/>
                  </a:lnTo>
                  <a:lnTo>
                    <a:pt x="19" y="117"/>
                  </a:lnTo>
                  <a:lnTo>
                    <a:pt x="18" y="119"/>
                  </a:lnTo>
                  <a:lnTo>
                    <a:pt x="16" y="125"/>
                  </a:lnTo>
                  <a:lnTo>
                    <a:pt x="16" y="131"/>
                  </a:lnTo>
                  <a:lnTo>
                    <a:pt x="15" y="135"/>
                  </a:lnTo>
                  <a:lnTo>
                    <a:pt x="15" y="135"/>
                  </a:lnTo>
                  <a:lnTo>
                    <a:pt x="15" y="142"/>
                  </a:lnTo>
                  <a:lnTo>
                    <a:pt x="16" y="152"/>
                  </a:lnTo>
                  <a:lnTo>
                    <a:pt x="16" y="159"/>
                  </a:lnTo>
                  <a:lnTo>
                    <a:pt x="17" y="163"/>
                  </a:lnTo>
                  <a:lnTo>
                    <a:pt x="19" y="166"/>
                  </a:lnTo>
                  <a:lnTo>
                    <a:pt x="21" y="167"/>
                  </a:lnTo>
                  <a:lnTo>
                    <a:pt x="21" y="167"/>
                  </a:lnTo>
                  <a:lnTo>
                    <a:pt x="26" y="167"/>
                  </a:lnTo>
                  <a:lnTo>
                    <a:pt x="28" y="168"/>
                  </a:lnTo>
                  <a:lnTo>
                    <a:pt x="30" y="170"/>
                  </a:lnTo>
                  <a:lnTo>
                    <a:pt x="31" y="173"/>
                  </a:lnTo>
                  <a:lnTo>
                    <a:pt x="31" y="173"/>
                  </a:lnTo>
                  <a:lnTo>
                    <a:pt x="32" y="176"/>
                  </a:lnTo>
                  <a:lnTo>
                    <a:pt x="34" y="179"/>
                  </a:lnTo>
                  <a:lnTo>
                    <a:pt x="38" y="180"/>
                  </a:lnTo>
                  <a:lnTo>
                    <a:pt x="41" y="181"/>
                  </a:lnTo>
                  <a:lnTo>
                    <a:pt x="41" y="181"/>
                  </a:lnTo>
                  <a:lnTo>
                    <a:pt x="47" y="181"/>
                  </a:lnTo>
                  <a:lnTo>
                    <a:pt x="49" y="180"/>
                  </a:lnTo>
                  <a:lnTo>
                    <a:pt x="51" y="177"/>
                  </a:lnTo>
                  <a:lnTo>
                    <a:pt x="51" y="177"/>
                  </a:lnTo>
                  <a:lnTo>
                    <a:pt x="55" y="173"/>
                  </a:lnTo>
                  <a:lnTo>
                    <a:pt x="60" y="170"/>
                  </a:lnTo>
                  <a:lnTo>
                    <a:pt x="64" y="166"/>
                  </a:lnTo>
                  <a:lnTo>
                    <a:pt x="65" y="163"/>
                  </a:lnTo>
                  <a:lnTo>
                    <a:pt x="66" y="160"/>
                  </a:lnTo>
                  <a:lnTo>
                    <a:pt x="66" y="160"/>
                  </a:lnTo>
                  <a:lnTo>
                    <a:pt x="67" y="154"/>
                  </a:lnTo>
                  <a:lnTo>
                    <a:pt x="69" y="151"/>
                  </a:lnTo>
                  <a:lnTo>
                    <a:pt x="72" y="151"/>
                  </a:lnTo>
                  <a:lnTo>
                    <a:pt x="73" y="151"/>
                  </a:lnTo>
                  <a:lnTo>
                    <a:pt x="77" y="153"/>
                  </a:lnTo>
                  <a:lnTo>
                    <a:pt x="77" y="153"/>
                  </a:lnTo>
                  <a:lnTo>
                    <a:pt x="81" y="156"/>
                  </a:lnTo>
                  <a:lnTo>
                    <a:pt x="86" y="157"/>
                  </a:lnTo>
                  <a:lnTo>
                    <a:pt x="91" y="157"/>
                  </a:lnTo>
                  <a:lnTo>
                    <a:pt x="94" y="156"/>
                  </a:lnTo>
                  <a:lnTo>
                    <a:pt x="94" y="156"/>
                  </a:lnTo>
                  <a:lnTo>
                    <a:pt x="94" y="155"/>
                  </a:lnTo>
                  <a:lnTo>
                    <a:pt x="94" y="153"/>
                  </a:lnTo>
                  <a:lnTo>
                    <a:pt x="93" y="149"/>
                  </a:lnTo>
                  <a:lnTo>
                    <a:pt x="93" y="146"/>
                  </a:lnTo>
                  <a:lnTo>
                    <a:pt x="94" y="144"/>
                  </a:lnTo>
                  <a:lnTo>
                    <a:pt x="96" y="142"/>
                  </a:lnTo>
                  <a:lnTo>
                    <a:pt x="100" y="141"/>
                  </a:lnTo>
                  <a:lnTo>
                    <a:pt x="100" y="141"/>
                  </a:lnTo>
                  <a:lnTo>
                    <a:pt x="103" y="140"/>
                  </a:lnTo>
                  <a:lnTo>
                    <a:pt x="104" y="139"/>
                  </a:lnTo>
                  <a:lnTo>
                    <a:pt x="105" y="137"/>
                  </a:lnTo>
                  <a:lnTo>
                    <a:pt x="104" y="135"/>
                  </a:lnTo>
                  <a:lnTo>
                    <a:pt x="103" y="131"/>
                  </a:lnTo>
                  <a:lnTo>
                    <a:pt x="103" y="129"/>
                  </a:lnTo>
                  <a:lnTo>
                    <a:pt x="105" y="127"/>
                  </a:lnTo>
                  <a:lnTo>
                    <a:pt x="105" y="127"/>
                  </a:lnTo>
                  <a:lnTo>
                    <a:pt x="107" y="124"/>
                  </a:lnTo>
                  <a:lnTo>
                    <a:pt x="108" y="121"/>
                  </a:lnTo>
                  <a:lnTo>
                    <a:pt x="110" y="115"/>
                  </a:lnTo>
                  <a:lnTo>
                    <a:pt x="110" y="102"/>
                  </a:lnTo>
                  <a:lnTo>
                    <a:pt x="110" y="102"/>
                  </a:lnTo>
                  <a:lnTo>
                    <a:pt x="110" y="95"/>
                  </a:lnTo>
                  <a:lnTo>
                    <a:pt x="109" y="93"/>
                  </a:lnTo>
                  <a:lnTo>
                    <a:pt x="106" y="92"/>
                  </a:lnTo>
                  <a:lnTo>
                    <a:pt x="106" y="92"/>
                  </a:lnTo>
                  <a:lnTo>
                    <a:pt x="103" y="89"/>
                  </a:lnTo>
                  <a:lnTo>
                    <a:pt x="101" y="86"/>
                  </a:lnTo>
                  <a:lnTo>
                    <a:pt x="100" y="82"/>
                  </a:lnTo>
                  <a:lnTo>
                    <a:pt x="101" y="78"/>
                  </a:lnTo>
                  <a:lnTo>
                    <a:pt x="101" y="78"/>
                  </a:lnTo>
                  <a:lnTo>
                    <a:pt x="102" y="76"/>
                  </a:lnTo>
                  <a:lnTo>
                    <a:pt x="103" y="75"/>
                  </a:lnTo>
                  <a:lnTo>
                    <a:pt x="105" y="74"/>
                  </a:lnTo>
                  <a:lnTo>
                    <a:pt x="107" y="74"/>
                  </a:lnTo>
                  <a:lnTo>
                    <a:pt x="108" y="73"/>
                  </a:lnTo>
                  <a:lnTo>
                    <a:pt x="108" y="71"/>
                  </a:lnTo>
                  <a:lnTo>
                    <a:pt x="108" y="71"/>
                  </a:lnTo>
                  <a:lnTo>
                    <a:pt x="110" y="69"/>
                  </a:lnTo>
                  <a:lnTo>
                    <a:pt x="113" y="68"/>
                  </a:lnTo>
                  <a:lnTo>
                    <a:pt x="115" y="65"/>
                  </a:lnTo>
                  <a:lnTo>
                    <a:pt x="116" y="63"/>
                  </a:lnTo>
                  <a:lnTo>
                    <a:pt x="117" y="61"/>
                  </a:lnTo>
                  <a:lnTo>
                    <a:pt x="117" y="61"/>
                  </a:lnTo>
                  <a:lnTo>
                    <a:pt x="116" y="51"/>
                  </a:lnTo>
                  <a:lnTo>
                    <a:pt x="116" y="46"/>
                  </a:lnTo>
                  <a:lnTo>
                    <a:pt x="114" y="42"/>
                  </a:lnTo>
                  <a:lnTo>
                    <a:pt x="114" y="42"/>
                  </a:lnTo>
                  <a:lnTo>
                    <a:pt x="111" y="39"/>
                  </a:lnTo>
                  <a:lnTo>
                    <a:pt x="109" y="34"/>
                  </a:lnTo>
                  <a:lnTo>
                    <a:pt x="106" y="25"/>
                  </a:lnTo>
                  <a:lnTo>
                    <a:pt x="106" y="25"/>
                  </a:lnTo>
                  <a:lnTo>
                    <a:pt x="100" y="16"/>
                  </a:lnTo>
                  <a:lnTo>
                    <a:pt x="92" y="7"/>
                  </a:lnTo>
                  <a:lnTo>
                    <a:pt x="92" y="7"/>
                  </a:lnTo>
                  <a:lnTo>
                    <a:pt x="85" y="3"/>
                  </a:lnTo>
                  <a:lnTo>
                    <a:pt x="80" y="1"/>
                  </a:lnTo>
                  <a:lnTo>
                    <a:pt x="75" y="0"/>
                  </a:lnTo>
                  <a:lnTo>
                    <a:pt x="68" y="0"/>
                  </a:lnTo>
                  <a:lnTo>
                    <a:pt x="62" y="2"/>
                  </a:lnTo>
                  <a:lnTo>
                    <a:pt x="60" y="4"/>
                  </a:lnTo>
                  <a:lnTo>
                    <a:pt x="57" y="6"/>
                  </a:lnTo>
                  <a:lnTo>
                    <a:pt x="55" y="9"/>
                  </a:lnTo>
                  <a:lnTo>
                    <a:pt x="53" y="12"/>
                  </a:lnTo>
                  <a:lnTo>
                    <a:pt x="53" y="12"/>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1" name="Freeform 77">
              <a:extLst>
                <a:ext uri="{FF2B5EF4-FFF2-40B4-BE49-F238E27FC236}">
                  <a16:creationId xmlns:a16="http://schemas.microsoft.com/office/drawing/2014/main" id="{5DB5461D-3EE4-46D6-905A-D7CD1EB8A5A0}"/>
                </a:ext>
              </a:extLst>
            </p:cNvPr>
            <p:cNvSpPr>
              <a:spLocks/>
            </p:cNvSpPr>
            <p:nvPr/>
          </p:nvSpPr>
          <p:spPr bwMode="auto">
            <a:xfrm>
              <a:off x="5059678" y="3366312"/>
              <a:ext cx="87772" cy="183143"/>
            </a:xfrm>
            <a:custGeom>
              <a:avLst/>
              <a:gdLst>
                <a:gd name="T0" fmla="*/ 130 w 202"/>
                <a:gd name="T1" fmla="*/ 324 h 390"/>
                <a:gd name="T2" fmla="*/ 146 w 202"/>
                <a:gd name="T3" fmla="*/ 307 h 390"/>
                <a:gd name="T4" fmla="*/ 139 w 202"/>
                <a:gd name="T5" fmla="*/ 291 h 390"/>
                <a:gd name="T6" fmla="*/ 129 w 202"/>
                <a:gd name="T7" fmla="*/ 279 h 390"/>
                <a:gd name="T8" fmla="*/ 140 w 202"/>
                <a:gd name="T9" fmla="*/ 257 h 390"/>
                <a:gd name="T10" fmla="*/ 151 w 202"/>
                <a:gd name="T11" fmla="*/ 240 h 390"/>
                <a:gd name="T12" fmla="*/ 142 w 202"/>
                <a:gd name="T13" fmla="*/ 226 h 390"/>
                <a:gd name="T14" fmla="*/ 135 w 202"/>
                <a:gd name="T15" fmla="*/ 216 h 390"/>
                <a:gd name="T16" fmla="*/ 123 w 202"/>
                <a:gd name="T17" fmla="*/ 200 h 390"/>
                <a:gd name="T18" fmla="*/ 114 w 202"/>
                <a:gd name="T19" fmla="*/ 188 h 390"/>
                <a:gd name="T20" fmla="*/ 140 w 202"/>
                <a:gd name="T21" fmla="*/ 188 h 390"/>
                <a:gd name="T22" fmla="*/ 154 w 202"/>
                <a:gd name="T23" fmla="*/ 182 h 390"/>
                <a:gd name="T24" fmla="*/ 155 w 202"/>
                <a:gd name="T25" fmla="*/ 152 h 390"/>
                <a:gd name="T26" fmla="*/ 160 w 202"/>
                <a:gd name="T27" fmla="*/ 137 h 390"/>
                <a:gd name="T28" fmla="*/ 162 w 202"/>
                <a:gd name="T29" fmla="*/ 115 h 390"/>
                <a:gd name="T30" fmla="*/ 157 w 202"/>
                <a:gd name="T31" fmla="*/ 89 h 390"/>
                <a:gd name="T32" fmla="*/ 159 w 202"/>
                <a:gd name="T33" fmla="*/ 81 h 390"/>
                <a:gd name="T34" fmla="*/ 172 w 202"/>
                <a:gd name="T35" fmla="*/ 69 h 390"/>
                <a:gd name="T36" fmla="*/ 187 w 202"/>
                <a:gd name="T37" fmla="*/ 63 h 390"/>
                <a:gd name="T38" fmla="*/ 201 w 202"/>
                <a:gd name="T39" fmla="*/ 50 h 390"/>
                <a:gd name="T40" fmla="*/ 197 w 202"/>
                <a:gd name="T41" fmla="*/ 37 h 390"/>
                <a:gd name="T42" fmla="*/ 184 w 202"/>
                <a:gd name="T43" fmla="*/ 23 h 390"/>
                <a:gd name="T44" fmla="*/ 167 w 202"/>
                <a:gd name="T45" fmla="*/ 14 h 390"/>
                <a:gd name="T46" fmla="*/ 147 w 202"/>
                <a:gd name="T47" fmla="*/ 16 h 390"/>
                <a:gd name="T48" fmla="*/ 131 w 202"/>
                <a:gd name="T49" fmla="*/ 26 h 390"/>
                <a:gd name="T50" fmla="*/ 106 w 202"/>
                <a:gd name="T51" fmla="*/ 20 h 390"/>
                <a:gd name="T52" fmla="*/ 83 w 202"/>
                <a:gd name="T53" fmla="*/ 27 h 390"/>
                <a:gd name="T54" fmla="*/ 73 w 202"/>
                <a:gd name="T55" fmla="*/ 23 h 390"/>
                <a:gd name="T56" fmla="*/ 76 w 202"/>
                <a:gd name="T57" fmla="*/ 6 h 390"/>
                <a:gd name="T58" fmla="*/ 55 w 202"/>
                <a:gd name="T59" fmla="*/ 0 h 390"/>
                <a:gd name="T60" fmla="*/ 45 w 202"/>
                <a:gd name="T61" fmla="*/ 7 h 390"/>
                <a:gd name="T62" fmla="*/ 38 w 202"/>
                <a:gd name="T63" fmla="*/ 14 h 390"/>
                <a:gd name="T64" fmla="*/ 30 w 202"/>
                <a:gd name="T65" fmla="*/ 31 h 390"/>
                <a:gd name="T66" fmla="*/ 45 w 202"/>
                <a:gd name="T67" fmla="*/ 50 h 390"/>
                <a:gd name="T68" fmla="*/ 47 w 202"/>
                <a:gd name="T69" fmla="*/ 98 h 390"/>
                <a:gd name="T70" fmla="*/ 42 w 202"/>
                <a:gd name="T71" fmla="*/ 130 h 390"/>
                <a:gd name="T72" fmla="*/ 29 w 202"/>
                <a:gd name="T73" fmla="*/ 144 h 390"/>
                <a:gd name="T74" fmla="*/ 20 w 202"/>
                <a:gd name="T75" fmla="*/ 186 h 390"/>
                <a:gd name="T76" fmla="*/ 7 w 202"/>
                <a:gd name="T77" fmla="*/ 206 h 390"/>
                <a:gd name="T78" fmla="*/ 1 w 202"/>
                <a:gd name="T79" fmla="*/ 253 h 390"/>
                <a:gd name="T80" fmla="*/ 9 w 202"/>
                <a:gd name="T81" fmla="*/ 271 h 390"/>
                <a:gd name="T82" fmla="*/ 30 w 202"/>
                <a:gd name="T83" fmla="*/ 277 h 390"/>
                <a:gd name="T84" fmla="*/ 36 w 202"/>
                <a:gd name="T85" fmla="*/ 307 h 390"/>
                <a:gd name="T86" fmla="*/ 31 w 202"/>
                <a:gd name="T87" fmla="*/ 352 h 390"/>
                <a:gd name="T88" fmla="*/ 34 w 202"/>
                <a:gd name="T89" fmla="*/ 379 h 390"/>
                <a:gd name="T90" fmla="*/ 45 w 202"/>
                <a:gd name="T91" fmla="*/ 382 h 390"/>
                <a:gd name="T92" fmla="*/ 82 w 202"/>
                <a:gd name="T93" fmla="*/ 386 h 390"/>
                <a:gd name="T94" fmla="*/ 99 w 202"/>
                <a:gd name="T95" fmla="*/ 389 h 390"/>
                <a:gd name="T96" fmla="*/ 115 w 202"/>
                <a:gd name="T97" fmla="*/ 382 h 390"/>
                <a:gd name="T98" fmla="*/ 128 w 202"/>
                <a:gd name="T99" fmla="*/ 373 h 390"/>
                <a:gd name="T100" fmla="*/ 118 w 202"/>
                <a:gd name="T101" fmla="*/ 353 h 390"/>
                <a:gd name="T102" fmla="*/ 123 w 202"/>
                <a:gd name="T103" fmla="*/ 33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 h="390">
                  <a:moveTo>
                    <a:pt x="123" y="334"/>
                  </a:moveTo>
                  <a:lnTo>
                    <a:pt x="123" y="334"/>
                  </a:lnTo>
                  <a:lnTo>
                    <a:pt x="124" y="331"/>
                  </a:lnTo>
                  <a:lnTo>
                    <a:pt x="125" y="328"/>
                  </a:lnTo>
                  <a:lnTo>
                    <a:pt x="130" y="324"/>
                  </a:lnTo>
                  <a:lnTo>
                    <a:pt x="141" y="316"/>
                  </a:lnTo>
                  <a:lnTo>
                    <a:pt x="141" y="316"/>
                  </a:lnTo>
                  <a:lnTo>
                    <a:pt x="143" y="313"/>
                  </a:lnTo>
                  <a:lnTo>
                    <a:pt x="145" y="311"/>
                  </a:lnTo>
                  <a:lnTo>
                    <a:pt x="146" y="307"/>
                  </a:lnTo>
                  <a:lnTo>
                    <a:pt x="146" y="302"/>
                  </a:lnTo>
                  <a:lnTo>
                    <a:pt x="145" y="298"/>
                  </a:lnTo>
                  <a:lnTo>
                    <a:pt x="145" y="298"/>
                  </a:lnTo>
                  <a:lnTo>
                    <a:pt x="143" y="294"/>
                  </a:lnTo>
                  <a:lnTo>
                    <a:pt x="139" y="291"/>
                  </a:lnTo>
                  <a:lnTo>
                    <a:pt x="131" y="286"/>
                  </a:lnTo>
                  <a:lnTo>
                    <a:pt x="131" y="286"/>
                  </a:lnTo>
                  <a:lnTo>
                    <a:pt x="130" y="284"/>
                  </a:lnTo>
                  <a:lnTo>
                    <a:pt x="129" y="282"/>
                  </a:lnTo>
                  <a:lnTo>
                    <a:pt x="129" y="279"/>
                  </a:lnTo>
                  <a:lnTo>
                    <a:pt x="132" y="271"/>
                  </a:lnTo>
                  <a:lnTo>
                    <a:pt x="132" y="271"/>
                  </a:lnTo>
                  <a:lnTo>
                    <a:pt x="134" y="263"/>
                  </a:lnTo>
                  <a:lnTo>
                    <a:pt x="136" y="260"/>
                  </a:lnTo>
                  <a:lnTo>
                    <a:pt x="140" y="257"/>
                  </a:lnTo>
                  <a:lnTo>
                    <a:pt x="140" y="257"/>
                  </a:lnTo>
                  <a:lnTo>
                    <a:pt x="145" y="253"/>
                  </a:lnTo>
                  <a:lnTo>
                    <a:pt x="148" y="249"/>
                  </a:lnTo>
                  <a:lnTo>
                    <a:pt x="151" y="244"/>
                  </a:lnTo>
                  <a:lnTo>
                    <a:pt x="151" y="240"/>
                  </a:lnTo>
                  <a:lnTo>
                    <a:pt x="151" y="240"/>
                  </a:lnTo>
                  <a:lnTo>
                    <a:pt x="150" y="236"/>
                  </a:lnTo>
                  <a:lnTo>
                    <a:pt x="148" y="233"/>
                  </a:lnTo>
                  <a:lnTo>
                    <a:pt x="145" y="230"/>
                  </a:lnTo>
                  <a:lnTo>
                    <a:pt x="142" y="226"/>
                  </a:lnTo>
                  <a:lnTo>
                    <a:pt x="142" y="226"/>
                  </a:lnTo>
                  <a:lnTo>
                    <a:pt x="139" y="224"/>
                  </a:lnTo>
                  <a:lnTo>
                    <a:pt x="137" y="222"/>
                  </a:lnTo>
                  <a:lnTo>
                    <a:pt x="135" y="216"/>
                  </a:lnTo>
                  <a:lnTo>
                    <a:pt x="135" y="216"/>
                  </a:lnTo>
                  <a:lnTo>
                    <a:pt x="134" y="213"/>
                  </a:lnTo>
                  <a:lnTo>
                    <a:pt x="133" y="209"/>
                  </a:lnTo>
                  <a:lnTo>
                    <a:pt x="129" y="204"/>
                  </a:lnTo>
                  <a:lnTo>
                    <a:pt x="123" y="200"/>
                  </a:lnTo>
                  <a:lnTo>
                    <a:pt x="123" y="200"/>
                  </a:lnTo>
                  <a:lnTo>
                    <a:pt x="120" y="198"/>
                  </a:lnTo>
                  <a:lnTo>
                    <a:pt x="117" y="196"/>
                  </a:lnTo>
                  <a:lnTo>
                    <a:pt x="114" y="191"/>
                  </a:lnTo>
                  <a:lnTo>
                    <a:pt x="114" y="189"/>
                  </a:lnTo>
                  <a:lnTo>
                    <a:pt x="114" y="188"/>
                  </a:lnTo>
                  <a:lnTo>
                    <a:pt x="115" y="187"/>
                  </a:lnTo>
                  <a:lnTo>
                    <a:pt x="116" y="187"/>
                  </a:lnTo>
                  <a:lnTo>
                    <a:pt x="116" y="187"/>
                  </a:lnTo>
                  <a:lnTo>
                    <a:pt x="130" y="188"/>
                  </a:lnTo>
                  <a:lnTo>
                    <a:pt x="140" y="188"/>
                  </a:lnTo>
                  <a:lnTo>
                    <a:pt x="148" y="187"/>
                  </a:lnTo>
                  <a:lnTo>
                    <a:pt x="148" y="187"/>
                  </a:lnTo>
                  <a:lnTo>
                    <a:pt x="151" y="186"/>
                  </a:lnTo>
                  <a:lnTo>
                    <a:pt x="153" y="184"/>
                  </a:lnTo>
                  <a:lnTo>
                    <a:pt x="154" y="182"/>
                  </a:lnTo>
                  <a:lnTo>
                    <a:pt x="155" y="180"/>
                  </a:lnTo>
                  <a:lnTo>
                    <a:pt x="155" y="172"/>
                  </a:lnTo>
                  <a:lnTo>
                    <a:pt x="155" y="172"/>
                  </a:lnTo>
                  <a:lnTo>
                    <a:pt x="156" y="163"/>
                  </a:lnTo>
                  <a:lnTo>
                    <a:pt x="155" y="152"/>
                  </a:lnTo>
                  <a:lnTo>
                    <a:pt x="155" y="152"/>
                  </a:lnTo>
                  <a:lnTo>
                    <a:pt x="156" y="147"/>
                  </a:lnTo>
                  <a:lnTo>
                    <a:pt x="156" y="142"/>
                  </a:lnTo>
                  <a:lnTo>
                    <a:pt x="158" y="140"/>
                  </a:lnTo>
                  <a:lnTo>
                    <a:pt x="160" y="137"/>
                  </a:lnTo>
                  <a:lnTo>
                    <a:pt x="160" y="137"/>
                  </a:lnTo>
                  <a:lnTo>
                    <a:pt x="161" y="135"/>
                  </a:lnTo>
                  <a:lnTo>
                    <a:pt x="162" y="133"/>
                  </a:lnTo>
                  <a:lnTo>
                    <a:pt x="162" y="128"/>
                  </a:lnTo>
                  <a:lnTo>
                    <a:pt x="162" y="115"/>
                  </a:lnTo>
                  <a:lnTo>
                    <a:pt x="162" y="115"/>
                  </a:lnTo>
                  <a:lnTo>
                    <a:pt x="162" y="109"/>
                  </a:lnTo>
                  <a:lnTo>
                    <a:pt x="161" y="102"/>
                  </a:lnTo>
                  <a:lnTo>
                    <a:pt x="160" y="95"/>
                  </a:lnTo>
                  <a:lnTo>
                    <a:pt x="157" y="89"/>
                  </a:lnTo>
                  <a:lnTo>
                    <a:pt x="157" y="89"/>
                  </a:lnTo>
                  <a:lnTo>
                    <a:pt x="156" y="87"/>
                  </a:lnTo>
                  <a:lnTo>
                    <a:pt x="156" y="86"/>
                  </a:lnTo>
                  <a:lnTo>
                    <a:pt x="157" y="83"/>
                  </a:lnTo>
                  <a:lnTo>
                    <a:pt x="159" y="81"/>
                  </a:lnTo>
                  <a:lnTo>
                    <a:pt x="162" y="80"/>
                  </a:lnTo>
                  <a:lnTo>
                    <a:pt x="162" y="80"/>
                  </a:lnTo>
                  <a:lnTo>
                    <a:pt x="164" y="78"/>
                  </a:lnTo>
                  <a:lnTo>
                    <a:pt x="168" y="75"/>
                  </a:lnTo>
                  <a:lnTo>
                    <a:pt x="172" y="69"/>
                  </a:lnTo>
                  <a:lnTo>
                    <a:pt x="172" y="69"/>
                  </a:lnTo>
                  <a:lnTo>
                    <a:pt x="174" y="66"/>
                  </a:lnTo>
                  <a:lnTo>
                    <a:pt x="177" y="65"/>
                  </a:lnTo>
                  <a:lnTo>
                    <a:pt x="187" y="63"/>
                  </a:lnTo>
                  <a:lnTo>
                    <a:pt x="187" y="63"/>
                  </a:lnTo>
                  <a:lnTo>
                    <a:pt x="190" y="62"/>
                  </a:lnTo>
                  <a:lnTo>
                    <a:pt x="193" y="61"/>
                  </a:lnTo>
                  <a:lnTo>
                    <a:pt x="196" y="58"/>
                  </a:lnTo>
                  <a:lnTo>
                    <a:pt x="199" y="53"/>
                  </a:lnTo>
                  <a:lnTo>
                    <a:pt x="201" y="50"/>
                  </a:lnTo>
                  <a:lnTo>
                    <a:pt x="201" y="50"/>
                  </a:lnTo>
                  <a:lnTo>
                    <a:pt x="202" y="48"/>
                  </a:lnTo>
                  <a:lnTo>
                    <a:pt x="202" y="46"/>
                  </a:lnTo>
                  <a:lnTo>
                    <a:pt x="200" y="42"/>
                  </a:lnTo>
                  <a:lnTo>
                    <a:pt x="197" y="37"/>
                  </a:lnTo>
                  <a:lnTo>
                    <a:pt x="193" y="34"/>
                  </a:lnTo>
                  <a:lnTo>
                    <a:pt x="193" y="34"/>
                  </a:lnTo>
                  <a:lnTo>
                    <a:pt x="190" y="33"/>
                  </a:lnTo>
                  <a:lnTo>
                    <a:pt x="188" y="30"/>
                  </a:lnTo>
                  <a:lnTo>
                    <a:pt x="184" y="23"/>
                  </a:lnTo>
                  <a:lnTo>
                    <a:pt x="184" y="23"/>
                  </a:lnTo>
                  <a:lnTo>
                    <a:pt x="182" y="20"/>
                  </a:lnTo>
                  <a:lnTo>
                    <a:pt x="178" y="18"/>
                  </a:lnTo>
                  <a:lnTo>
                    <a:pt x="167" y="14"/>
                  </a:lnTo>
                  <a:lnTo>
                    <a:pt x="167" y="14"/>
                  </a:lnTo>
                  <a:lnTo>
                    <a:pt x="160" y="12"/>
                  </a:lnTo>
                  <a:lnTo>
                    <a:pt x="155" y="13"/>
                  </a:lnTo>
                  <a:lnTo>
                    <a:pt x="152" y="15"/>
                  </a:lnTo>
                  <a:lnTo>
                    <a:pt x="147" y="16"/>
                  </a:lnTo>
                  <a:lnTo>
                    <a:pt x="147" y="16"/>
                  </a:lnTo>
                  <a:lnTo>
                    <a:pt x="142" y="17"/>
                  </a:lnTo>
                  <a:lnTo>
                    <a:pt x="139" y="19"/>
                  </a:lnTo>
                  <a:lnTo>
                    <a:pt x="133" y="25"/>
                  </a:lnTo>
                  <a:lnTo>
                    <a:pt x="133" y="25"/>
                  </a:lnTo>
                  <a:lnTo>
                    <a:pt x="131" y="26"/>
                  </a:lnTo>
                  <a:lnTo>
                    <a:pt x="128" y="26"/>
                  </a:lnTo>
                  <a:lnTo>
                    <a:pt x="122" y="25"/>
                  </a:lnTo>
                  <a:lnTo>
                    <a:pt x="115" y="22"/>
                  </a:lnTo>
                  <a:lnTo>
                    <a:pt x="106" y="20"/>
                  </a:lnTo>
                  <a:lnTo>
                    <a:pt x="106" y="20"/>
                  </a:lnTo>
                  <a:lnTo>
                    <a:pt x="102" y="20"/>
                  </a:lnTo>
                  <a:lnTo>
                    <a:pt x="98" y="21"/>
                  </a:lnTo>
                  <a:lnTo>
                    <a:pt x="92" y="24"/>
                  </a:lnTo>
                  <a:lnTo>
                    <a:pt x="86" y="27"/>
                  </a:lnTo>
                  <a:lnTo>
                    <a:pt x="83" y="27"/>
                  </a:lnTo>
                  <a:lnTo>
                    <a:pt x="78" y="27"/>
                  </a:lnTo>
                  <a:lnTo>
                    <a:pt x="78" y="27"/>
                  </a:lnTo>
                  <a:lnTo>
                    <a:pt x="75" y="26"/>
                  </a:lnTo>
                  <a:lnTo>
                    <a:pt x="73" y="25"/>
                  </a:lnTo>
                  <a:lnTo>
                    <a:pt x="73" y="23"/>
                  </a:lnTo>
                  <a:lnTo>
                    <a:pt x="73" y="21"/>
                  </a:lnTo>
                  <a:lnTo>
                    <a:pt x="75" y="15"/>
                  </a:lnTo>
                  <a:lnTo>
                    <a:pt x="77" y="9"/>
                  </a:lnTo>
                  <a:lnTo>
                    <a:pt x="77" y="9"/>
                  </a:lnTo>
                  <a:lnTo>
                    <a:pt x="76" y="6"/>
                  </a:lnTo>
                  <a:lnTo>
                    <a:pt x="75" y="3"/>
                  </a:lnTo>
                  <a:lnTo>
                    <a:pt x="72" y="2"/>
                  </a:lnTo>
                  <a:lnTo>
                    <a:pt x="69" y="1"/>
                  </a:lnTo>
                  <a:lnTo>
                    <a:pt x="62" y="0"/>
                  </a:lnTo>
                  <a:lnTo>
                    <a:pt x="55" y="0"/>
                  </a:lnTo>
                  <a:lnTo>
                    <a:pt x="55" y="0"/>
                  </a:lnTo>
                  <a:lnTo>
                    <a:pt x="53" y="0"/>
                  </a:lnTo>
                  <a:lnTo>
                    <a:pt x="50" y="1"/>
                  </a:lnTo>
                  <a:lnTo>
                    <a:pt x="47" y="4"/>
                  </a:lnTo>
                  <a:lnTo>
                    <a:pt x="45" y="7"/>
                  </a:lnTo>
                  <a:lnTo>
                    <a:pt x="44" y="11"/>
                  </a:lnTo>
                  <a:lnTo>
                    <a:pt x="44" y="11"/>
                  </a:lnTo>
                  <a:lnTo>
                    <a:pt x="43" y="13"/>
                  </a:lnTo>
                  <a:lnTo>
                    <a:pt x="42" y="13"/>
                  </a:lnTo>
                  <a:lnTo>
                    <a:pt x="38" y="14"/>
                  </a:lnTo>
                  <a:lnTo>
                    <a:pt x="30" y="14"/>
                  </a:lnTo>
                  <a:lnTo>
                    <a:pt x="30" y="14"/>
                  </a:lnTo>
                  <a:lnTo>
                    <a:pt x="29" y="24"/>
                  </a:lnTo>
                  <a:lnTo>
                    <a:pt x="29" y="28"/>
                  </a:lnTo>
                  <a:lnTo>
                    <a:pt x="30" y="31"/>
                  </a:lnTo>
                  <a:lnTo>
                    <a:pt x="31" y="34"/>
                  </a:lnTo>
                  <a:lnTo>
                    <a:pt x="33" y="38"/>
                  </a:lnTo>
                  <a:lnTo>
                    <a:pt x="41" y="45"/>
                  </a:lnTo>
                  <a:lnTo>
                    <a:pt x="41" y="45"/>
                  </a:lnTo>
                  <a:lnTo>
                    <a:pt x="45" y="50"/>
                  </a:lnTo>
                  <a:lnTo>
                    <a:pt x="48" y="56"/>
                  </a:lnTo>
                  <a:lnTo>
                    <a:pt x="49" y="64"/>
                  </a:lnTo>
                  <a:lnTo>
                    <a:pt x="49" y="71"/>
                  </a:lnTo>
                  <a:lnTo>
                    <a:pt x="48" y="85"/>
                  </a:lnTo>
                  <a:lnTo>
                    <a:pt x="47" y="98"/>
                  </a:lnTo>
                  <a:lnTo>
                    <a:pt x="47" y="98"/>
                  </a:lnTo>
                  <a:lnTo>
                    <a:pt x="47" y="109"/>
                  </a:lnTo>
                  <a:lnTo>
                    <a:pt x="45" y="120"/>
                  </a:lnTo>
                  <a:lnTo>
                    <a:pt x="44" y="125"/>
                  </a:lnTo>
                  <a:lnTo>
                    <a:pt x="42" y="130"/>
                  </a:lnTo>
                  <a:lnTo>
                    <a:pt x="38" y="134"/>
                  </a:lnTo>
                  <a:lnTo>
                    <a:pt x="34" y="138"/>
                  </a:lnTo>
                  <a:lnTo>
                    <a:pt x="34" y="138"/>
                  </a:lnTo>
                  <a:lnTo>
                    <a:pt x="31" y="140"/>
                  </a:lnTo>
                  <a:lnTo>
                    <a:pt x="29" y="144"/>
                  </a:lnTo>
                  <a:lnTo>
                    <a:pt x="26" y="151"/>
                  </a:lnTo>
                  <a:lnTo>
                    <a:pt x="25" y="159"/>
                  </a:lnTo>
                  <a:lnTo>
                    <a:pt x="23" y="168"/>
                  </a:lnTo>
                  <a:lnTo>
                    <a:pt x="22" y="177"/>
                  </a:lnTo>
                  <a:lnTo>
                    <a:pt x="20" y="186"/>
                  </a:lnTo>
                  <a:lnTo>
                    <a:pt x="17" y="194"/>
                  </a:lnTo>
                  <a:lnTo>
                    <a:pt x="15" y="197"/>
                  </a:lnTo>
                  <a:lnTo>
                    <a:pt x="12" y="200"/>
                  </a:lnTo>
                  <a:lnTo>
                    <a:pt x="12" y="200"/>
                  </a:lnTo>
                  <a:lnTo>
                    <a:pt x="7" y="206"/>
                  </a:lnTo>
                  <a:lnTo>
                    <a:pt x="4" y="212"/>
                  </a:lnTo>
                  <a:lnTo>
                    <a:pt x="2" y="218"/>
                  </a:lnTo>
                  <a:lnTo>
                    <a:pt x="0" y="225"/>
                  </a:lnTo>
                  <a:lnTo>
                    <a:pt x="0" y="239"/>
                  </a:lnTo>
                  <a:lnTo>
                    <a:pt x="1" y="253"/>
                  </a:lnTo>
                  <a:lnTo>
                    <a:pt x="1" y="253"/>
                  </a:lnTo>
                  <a:lnTo>
                    <a:pt x="1" y="260"/>
                  </a:lnTo>
                  <a:lnTo>
                    <a:pt x="3" y="265"/>
                  </a:lnTo>
                  <a:lnTo>
                    <a:pt x="6" y="268"/>
                  </a:lnTo>
                  <a:lnTo>
                    <a:pt x="9" y="271"/>
                  </a:lnTo>
                  <a:lnTo>
                    <a:pt x="14" y="273"/>
                  </a:lnTo>
                  <a:lnTo>
                    <a:pt x="18" y="274"/>
                  </a:lnTo>
                  <a:lnTo>
                    <a:pt x="28" y="276"/>
                  </a:lnTo>
                  <a:lnTo>
                    <a:pt x="28" y="276"/>
                  </a:lnTo>
                  <a:lnTo>
                    <a:pt x="30" y="277"/>
                  </a:lnTo>
                  <a:lnTo>
                    <a:pt x="32" y="278"/>
                  </a:lnTo>
                  <a:lnTo>
                    <a:pt x="34" y="282"/>
                  </a:lnTo>
                  <a:lnTo>
                    <a:pt x="36" y="287"/>
                  </a:lnTo>
                  <a:lnTo>
                    <a:pt x="36" y="293"/>
                  </a:lnTo>
                  <a:lnTo>
                    <a:pt x="36" y="307"/>
                  </a:lnTo>
                  <a:lnTo>
                    <a:pt x="35" y="320"/>
                  </a:lnTo>
                  <a:lnTo>
                    <a:pt x="35" y="320"/>
                  </a:lnTo>
                  <a:lnTo>
                    <a:pt x="34" y="331"/>
                  </a:lnTo>
                  <a:lnTo>
                    <a:pt x="33" y="341"/>
                  </a:lnTo>
                  <a:lnTo>
                    <a:pt x="31" y="352"/>
                  </a:lnTo>
                  <a:lnTo>
                    <a:pt x="31" y="363"/>
                  </a:lnTo>
                  <a:lnTo>
                    <a:pt x="31" y="363"/>
                  </a:lnTo>
                  <a:lnTo>
                    <a:pt x="32" y="373"/>
                  </a:lnTo>
                  <a:lnTo>
                    <a:pt x="33" y="377"/>
                  </a:lnTo>
                  <a:lnTo>
                    <a:pt x="34" y="379"/>
                  </a:lnTo>
                  <a:lnTo>
                    <a:pt x="36" y="381"/>
                  </a:lnTo>
                  <a:lnTo>
                    <a:pt x="39" y="382"/>
                  </a:lnTo>
                  <a:lnTo>
                    <a:pt x="42" y="382"/>
                  </a:lnTo>
                  <a:lnTo>
                    <a:pt x="45" y="382"/>
                  </a:lnTo>
                  <a:lnTo>
                    <a:pt x="45" y="382"/>
                  </a:lnTo>
                  <a:lnTo>
                    <a:pt x="54" y="380"/>
                  </a:lnTo>
                  <a:lnTo>
                    <a:pt x="64" y="380"/>
                  </a:lnTo>
                  <a:lnTo>
                    <a:pt x="73" y="382"/>
                  </a:lnTo>
                  <a:lnTo>
                    <a:pt x="77" y="384"/>
                  </a:lnTo>
                  <a:lnTo>
                    <a:pt x="82" y="386"/>
                  </a:lnTo>
                  <a:lnTo>
                    <a:pt x="82" y="386"/>
                  </a:lnTo>
                  <a:lnTo>
                    <a:pt x="86" y="388"/>
                  </a:lnTo>
                  <a:lnTo>
                    <a:pt x="90" y="389"/>
                  </a:lnTo>
                  <a:lnTo>
                    <a:pt x="95" y="390"/>
                  </a:lnTo>
                  <a:lnTo>
                    <a:pt x="99" y="389"/>
                  </a:lnTo>
                  <a:lnTo>
                    <a:pt x="104" y="388"/>
                  </a:lnTo>
                  <a:lnTo>
                    <a:pt x="109" y="386"/>
                  </a:lnTo>
                  <a:lnTo>
                    <a:pt x="112" y="384"/>
                  </a:lnTo>
                  <a:lnTo>
                    <a:pt x="115" y="382"/>
                  </a:lnTo>
                  <a:lnTo>
                    <a:pt x="115" y="382"/>
                  </a:lnTo>
                  <a:lnTo>
                    <a:pt x="117" y="379"/>
                  </a:lnTo>
                  <a:lnTo>
                    <a:pt x="120" y="377"/>
                  </a:lnTo>
                  <a:lnTo>
                    <a:pt x="124" y="375"/>
                  </a:lnTo>
                  <a:lnTo>
                    <a:pt x="128" y="373"/>
                  </a:lnTo>
                  <a:lnTo>
                    <a:pt x="128" y="373"/>
                  </a:lnTo>
                  <a:lnTo>
                    <a:pt x="126" y="368"/>
                  </a:lnTo>
                  <a:lnTo>
                    <a:pt x="123" y="364"/>
                  </a:lnTo>
                  <a:lnTo>
                    <a:pt x="119" y="355"/>
                  </a:lnTo>
                  <a:lnTo>
                    <a:pt x="119" y="355"/>
                  </a:lnTo>
                  <a:lnTo>
                    <a:pt x="118" y="353"/>
                  </a:lnTo>
                  <a:lnTo>
                    <a:pt x="118" y="350"/>
                  </a:lnTo>
                  <a:lnTo>
                    <a:pt x="119" y="345"/>
                  </a:lnTo>
                  <a:lnTo>
                    <a:pt x="121" y="340"/>
                  </a:lnTo>
                  <a:lnTo>
                    <a:pt x="123" y="334"/>
                  </a:lnTo>
                  <a:lnTo>
                    <a:pt x="123" y="33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2" name="Freeform 78">
              <a:extLst>
                <a:ext uri="{FF2B5EF4-FFF2-40B4-BE49-F238E27FC236}">
                  <a16:creationId xmlns:a16="http://schemas.microsoft.com/office/drawing/2014/main" id="{4A660A8A-F20C-4E59-BDB8-E01B29EEC2FB}"/>
                </a:ext>
              </a:extLst>
            </p:cNvPr>
            <p:cNvSpPr>
              <a:spLocks/>
            </p:cNvSpPr>
            <p:nvPr/>
          </p:nvSpPr>
          <p:spPr bwMode="auto">
            <a:xfrm>
              <a:off x="5964949" y="2667380"/>
              <a:ext cx="137684" cy="93440"/>
            </a:xfrm>
            <a:custGeom>
              <a:avLst/>
              <a:gdLst>
                <a:gd name="T0" fmla="*/ 113 w 320"/>
                <a:gd name="T1" fmla="*/ 151 h 201"/>
                <a:gd name="T2" fmla="*/ 135 w 320"/>
                <a:gd name="T3" fmla="*/ 152 h 201"/>
                <a:gd name="T4" fmla="*/ 145 w 320"/>
                <a:gd name="T5" fmla="*/ 159 h 201"/>
                <a:gd name="T6" fmla="*/ 154 w 320"/>
                <a:gd name="T7" fmla="*/ 162 h 201"/>
                <a:gd name="T8" fmla="*/ 165 w 320"/>
                <a:gd name="T9" fmla="*/ 167 h 201"/>
                <a:gd name="T10" fmla="*/ 175 w 320"/>
                <a:gd name="T11" fmla="*/ 174 h 201"/>
                <a:gd name="T12" fmla="*/ 195 w 320"/>
                <a:gd name="T13" fmla="*/ 190 h 201"/>
                <a:gd name="T14" fmla="*/ 210 w 320"/>
                <a:gd name="T15" fmla="*/ 200 h 201"/>
                <a:gd name="T16" fmla="*/ 221 w 320"/>
                <a:gd name="T17" fmla="*/ 199 h 201"/>
                <a:gd name="T18" fmla="*/ 232 w 320"/>
                <a:gd name="T19" fmla="*/ 194 h 201"/>
                <a:gd name="T20" fmla="*/ 242 w 320"/>
                <a:gd name="T21" fmla="*/ 194 h 201"/>
                <a:gd name="T22" fmla="*/ 269 w 320"/>
                <a:gd name="T23" fmla="*/ 192 h 201"/>
                <a:gd name="T24" fmla="*/ 269 w 320"/>
                <a:gd name="T25" fmla="*/ 182 h 201"/>
                <a:gd name="T26" fmla="*/ 276 w 320"/>
                <a:gd name="T27" fmla="*/ 174 h 201"/>
                <a:gd name="T28" fmla="*/ 284 w 320"/>
                <a:gd name="T29" fmla="*/ 172 h 201"/>
                <a:gd name="T30" fmla="*/ 295 w 320"/>
                <a:gd name="T31" fmla="*/ 170 h 201"/>
                <a:gd name="T32" fmla="*/ 294 w 320"/>
                <a:gd name="T33" fmla="*/ 164 h 201"/>
                <a:gd name="T34" fmla="*/ 274 w 320"/>
                <a:gd name="T35" fmla="*/ 133 h 201"/>
                <a:gd name="T36" fmla="*/ 272 w 320"/>
                <a:gd name="T37" fmla="*/ 124 h 201"/>
                <a:gd name="T38" fmla="*/ 274 w 320"/>
                <a:gd name="T39" fmla="*/ 94 h 201"/>
                <a:gd name="T40" fmla="*/ 273 w 320"/>
                <a:gd name="T41" fmla="*/ 83 h 201"/>
                <a:gd name="T42" fmla="*/ 278 w 320"/>
                <a:gd name="T43" fmla="*/ 69 h 201"/>
                <a:gd name="T44" fmla="*/ 290 w 320"/>
                <a:gd name="T45" fmla="*/ 59 h 201"/>
                <a:gd name="T46" fmla="*/ 297 w 320"/>
                <a:gd name="T47" fmla="*/ 52 h 201"/>
                <a:gd name="T48" fmla="*/ 309 w 320"/>
                <a:gd name="T49" fmla="*/ 36 h 201"/>
                <a:gd name="T50" fmla="*/ 315 w 320"/>
                <a:gd name="T51" fmla="*/ 33 h 201"/>
                <a:gd name="T52" fmla="*/ 320 w 320"/>
                <a:gd name="T53" fmla="*/ 28 h 201"/>
                <a:gd name="T54" fmla="*/ 318 w 320"/>
                <a:gd name="T55" fmla="*/ 21 h 201"/>
                <a:gd name="T56" fmla="*/ 316 w 320"/>
                <a:gd name="T57" fmla="*/ 11 h 201"/>
                <a:gd name="T58" fmla="*/ 310 w 320"/>
                <a:gd name="T59" fmla="*/ 1 h 201"/>
                <a:gd name="T60" fmla="*/ 306 w 320"/>
                <a:gd name="T61" fmla="*/ 11 h 201"/>
                <a:gd name="T62" fmla="*/ 297 w 320"/>
                <a:gd name="T63" fmla="*/ 18 h 201"/>
                <a:gd name="T64" fmla="*/ 266 w 320"/>
                <a:gd name="T65" fmla="*/ 18 h 201"/>
                <a:gd name="T66" fmla="*/ 235 w 320"/>
                <a:gd name="T67" fmla="*/ 15 h 201"/>
                <a:gd name="T68" fmla="*/ 193 w 320"/>
                <a:gd name="T69" fmla="*/ 1 h 201"/>
                <a:gd name="T70" fmla="*/ 175 w 320"/>
                <a:gd name="T71" fmla="*/ 0 h 201"/>
                <a:gd name="T72" fmla="*/ 137 w 320"/>
                <a:gd name="T73" fmla="*/ 5 h 201"/>
                <a:gd name="T74" fmla="*/ 108 w 320"/>
                <a:gd name="T75" fmla="*/ 7 h 201"/>
                <a:gd name="T76" fmla="*/ 77 w 320"/>
                <a:gd name="T77" fmla="*/ 11 h 201"/>
                <a:gd name="T78" fmla="*/ 65 w 320"/>
                <a:gd name="T79" fmla="*/ 20 h 201"/>
                <a:gd name="T80" fmla="*/ 55 w 320"/>
                <a:gd name="T81" fmla="*/ 31 h 201"/>
                <a:gd name="T82" fmla="*/ 31 w 320"/>
                <a:gd name="T83" fmla="*/ 41 h 201"/>
                <a:gd name="T84" fmla="*/ 9 w 320"/>
                <a:gd name="T85" fmla="*/ 45 h 201"/>
                <a:gd name="T86" fmla="*/ 0 w 320"/>
                <a:gd name="T87" fmla="*/ 51 h 201"/>
                <a:gd name="T88" fmla="*/ 17 w 320"/>
                <a:gd name="T89" fmla="*/ 68 h 201"/>
                <a:gd name="T90" fmla="*/ 22 w 320"/>
                <a:gd name="T91" fmla="*/ 76 h 201"/>
                <a:gd name="T92" fmla="*/ 29 w 320"/>
                <a:gd name="T93" fmla="*/ 102 h 201"/>
                <a:gd name="T94" fmla="*/ 35 w 320"/>
                <a:gd name="T95" fmla="*/ 113 h 201"/>
                <a:gd name="T96" fmla="*/ 51 w 320"/>
                <a:gd name="T97" fmla="*/ 120 h 201"/>
                <a:gd name="T98" fmla="*/ 80 w 320"/>
                <a:gd name="T99" fmla="*/ 121 h 201"/>
                <a:gd name="T100" fmla="*/ 90 w 320"/>
                <a:gd name="T101" fmla="*/ 123 h 201"/>
                <a:gd name="T102" fmla="*/ 91 w 320"/>
                <a:gd name="T103" fmla="*/ 129 h 201"/>
                <a:gd name="T104" fmla="*/ 76 w 320"/>
                <a:gd name="T105" fmla="*/ 150 h 201"/>
                <a:gd name="T106" fmla="*/ 67 w 320"/>
                <a:gd name="T107" fmla="*/ 164 h 201"/>
                <a:gd name="T108" fmla="*/ 73 w 320"/>
                <a:gd name="T109" fmla="*/ 166 h 201"/>
                <a:gd name="T110" fmla="*/ 91 w 320"/>
                <a:gd name="T111" fmla="*/ 157 h 201"/>
                <a:gd name="T112" fmla="*/ 105 w 320"/>
                <a:gd name="T113" fmla="*/ 15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0" h="201">
                  <a:moveTo>
                    <a:pt x="105" y="152"/>
                  </a:moveTo>
                  <a:lnTo>
                    <a:pt x="105" y="152"/>
                  </a:lnTo>
                  <a:lnTo>
                    <a:pt x="113" y="151"/>
                  </a:lnTo>
                  <a:lnTo>
                    <a:pt x="122" y="151"/>
                  </a:lnTo>
                  <a:lnTo>
                    <a:pt x="131" y="151"/>
                  </a:lnTo>
                  <a:lnTo>
                    <a:pt x="135" y="152"/>
                  </a:lnTo>
                  <a:lnTo>
                    <a:pt x="138" y="154"/>
                  </a:lnTo>
                  <a:lnTo>
                    <a:pt x="138" y="154"/>
                  </a:lnTo>
                  <a:lnTo>
                    <a:pt x="145" y="159"/>
                  </a:lnTo>
                  <a:lnTo>
                    <a:pt x="148" y="161"/>
                  </a:lnTo>
                  <a:lnTo>
                    <a:pt x="154" y="162"/>
                  </a:lnTo>
                  <a:lnTo>
                    <a:pt x="154" y="162"/>
                  </a:lnTo>
                  <a:lnTo>
                    <a:pt x="157" y="162"/>
                  </a:lnTo>
                  <a:lnTo>
                    <a:pt x="160" y="163"/>
                  </a:lnTo>
                  <a:lnTo>
                    <a:pt x="165" y="167"/>
                  </a:lnTo>
                  <a:lnTo>
                    <a:pt x="170" y="171"/>
                  </a:lnTo>
                  <a:lnTo>
                    <a:pt x="175" y="174"/>
                  </a:lnTo>
                  <a:lnTo>
                    <a:pt x="175" y="174"/>
                  </a:lnTo>
                  <a:lnTo>
                    <a:pt x="186" y="182"/>
                  </a:lnTo>
                  <a:lnTo>
                    <a:pt x="195" y="190"/>
                  </a:lnTo>
                  <a:lnTo>
                    <a:pt x="195" y="190"/>
                  </a:lnTo>
                  <a:lnTo>
                    <a:pt x="200" y="194"/>
                  </a:lnTo>
                  <a:lnTo>
                    <a:pt x="206" y="198"/>
                  </a:lnTo>
                  <a:lnTo>
                    <a:pt x="210" y="200"/>
                  </a:lnTo>
                  <a:lnTo>
                    <a:pt x="214" y="201"/>
                  </a:lnTo>
                  <a:lnTo>
                    <a:pt x="218" y="200"/>
                  </a:lnTo>
                  <a:lnTo>
                    <a:pt x="221" y="199"/>
                  </a:lnTo>
                  <a:lnTo>
                    <a:pt x="221" y="199"/>
                  </a:lnTo>
                  <a:lnTo>
                    <a:pt x="227" y="196"/>
                  </a:lnTo>
                  <a:lnTo>
                    <a:pt x="232" y="194"/>
                  </a:lnTo>
                  <a:lnTo>
                    <a:pt x="236" y="193"/>
                  </a:lnTo>
                  <a:lnTo>
                    <a:pt x="242" y="194"/>
                  </a:lnTo>
                  <a:lnTo>
                    <a:pt x="242" y="194"/>
                  </a:lnTo>
                  <a:lnTo>
                    <a:pt x="248" y="194"/>
                  </a:lnTo>
                  <a:lnTo>
                    <a:pt x="255" y="193"/>
                  </a:lnTo>
                  <a:lnTo>
                    <a:pt x="269" y="192"/>
                  </a:lnTo>
                  <a:lnTo>
                    <a:pt x="269" y="192"/>
                  </a:lnTo>
                  <a:lnTo>
                    <a:pt x="269" y="186"/>
                  </a:lnTo>
                  <a:lnTo>
                    <a:pt x="269" y="182"/>
                  </a:lnTo>
                  <a:lnTo>
                    <a:pt x="269" y="180"/>
                  </a:lnTo>
                  <a:lnTo>
                    <a:pt x="271" y="178"/>
                  </a:lnTo>
                  <a:lnTo>
                    <a:pt x="276" y="174"/>
                  </a:lnTo>
                  <a:lnTo>
                    <a:pt x="276" y="174"/>
                  </a:lnTo>
                  <a:lnTo>
                    <a:pt x="280" y="173"/>
                  </a:lnTo>
                  <a:lnTo>
                    <a:pt x="284" y="172"/>
                  </a:lnTo>
                  <a:lnTo>
                    <a:pt x="291" y="172"/>
                  </a:lnTo>
                  <a:lnTo>
                    <a:pt x="293" y="171"/>
                  </a:lnTo>
                  <a:lnTo>
                    <a:pt x="295" y="170"/>
                  </a:lnTo>
                  <a:lnTo>
                    <a:pt x="295" y="168"/>
                  </a:lnTo>
                  <a:lnTo>
                    <a:pt x="294" y="164"/>
                  </a:lnTo>
                  <a:lnTo>
                    <a:pt x="294" y="164"/>
                  </a:lnTo>
                  <a:lnTo>
                    <a:pt x="288" y="154"/>
                  </a:lnTo>
                  <a:lnTo>
                    <a:pt x="280" y="144"/>
                  </a:lnTo>
                  <a:lnTo>
                    <a:pt x="274" y="133"/>
                  </a:lnTo>
                  <a:lnTo>
                    <a:pt x="272" y="128"/>
                  </a:lnTo>
                  <a:lnTo>
                    <a:pt x="272" y="124"/>
                  </a:lnTo>
                  <a:lnTo>
                    <a:pt x="272" y="124"/>
                  </a:lnTo>
                  <a:lnTo>
                    <a:pt x="275" y="110"/>
                  </a:lnTo>
                  <a:lnTo>
                    <a:pt x="275" y="102"/>
                  </a:lnTo>
                  <a:lnTo>
                    <a:pt x="274" y="94"/>
                  </a:lnTo>
                  <a:lnTo>
                    <a:pt x="274" y="94"/>
                  </a:lnTo>
                  <a:lnTo>
                    <a:pt x="273" y="88"/>
                  </a:lnTo>
                  <a:lnTo>
                    <a:pt x="273" y="83"/>
                  </a:lnTo>
                  <a:lnTo>
                    <a:pt x="274" y="78"/>
                  </a:lnTo>
                  <a:lnTo>
                    <a:pt x="276" y="74"/>
                  </a:lnTo>
                  <a:lnTo>
                    <a:pt x="278" y="69"/>
                  </a:lnTo>
                  <a:lnTo>
                    <a:pt x="282" y="65"/>
                  </a:lnTo>
                  <a:lnTo>
                    <a:pt x="285" y="62"/>
                  </a:lnTo>
                  <a:lnTo>
                    <a:pt x="290" y="59"/>
                  </a:lnTo>
                  <a:lnTo>
                    <a:pt x="290" y="59"/>
                  </a:lnTo>
                  <a:lnTo>
                    <a:pt x="294" y="55"/>
                  </a:lnTo>
                  <a:lnTo>
                    <a:pt x="297" y="52"/>
                  </a:lnTo>
                  <a:lnTo>
                    <a:pt x="303" y="44"/>
                  </a:lnTo>
                  <a:lnTo>
                    <a:pt x="307" y="38"/>
                  </a:lnTo>
                  <a:lnTo>
                    <a:pt x="309" y="36"/>
                  </a:lnTo>
                  <a:lnTo>
                    <a:pt x="312" y="35"/>
                  </a:lnTo>
                  <a:lnTo>
                    <a:pt x="312" y="35"/>
                  </a:lnTo>
                  <a:lnTo>
                    <a:pt x="315" y="33"/>
                  </a:lnTo>
                  <a:lnTo>
                    <a:pt x="317" y="32"/>
                  </a:lnTo>
                  <a:lnTo>
                    <a:pt x="319" y="30"/>
                  </a:lnTo>
                  <a:lnTo>
                    <a:pt x="320" y="28"/>
                  </a:lnTo>
                  <a:lnTo>
                    <a:pt x="320" y="24"/>
                  </a:lnTo>
                  <a:lnTo>
                    <a:pt x="318" y="21"/>
                  </a:lnTo>
                  <a:lnTo>
                    <a:pt x="318" y="21"/>
                  </a:lnTo>
                  <a:lnTo>
                    <a:pt x="317" y="19"/>
                  </a:lnTo>
                  <a:lnTo>
                    <a:pt x="316" y="16"/>
                  </a:lnTo>
                  <a:lnTo>
                    <a:pt x="316" y="11"/>
                  </a:lnTo>
                  <a:lnTo>
                    <a:pt x="314" y="6"/>
                  </a:lnTo>
                  <a:lnTo>
                    <a:pt x="313" y="4"/>
                  </a:lnTo>
                  <a:lnTo>
                    <a:pt x="310" y="1"/>
                  </a:lnTo>
                  <a:lnTo>
                    <a:pt x="310" y="1"/>
                  </a:lnTo>
                  <a:lnTo>
                    <a:pt x="306" y="11"/>
                  </a:lnTo>
                  <a:lnTo>
                    <a:pt x="306" y="11"/>
                  </a:lnTo>
                  <a:lnTo>
                    <a:pt x="305" y="13"/>
                  </a:lnTo>
                  <a:lnTo>
                    <a:pt x="303" y="15"/>
                  </a:lnTo>
                  <a:lnTo>
                    <a:pt x="297" y="18"/>
                  </a:lnTo>
                  <a:lnTo>
                    <a:pt x="291" y="19"/>
                  </a:lnTo>
                  <a:lnTo>
                    <a:pt x="283" y="19"/>
                  </a:lnTo>
                  <a:lnTo>
                    <a:pt x="266" y="18"/>
                  </a:lnTo>
                  <a:lnTo>
                    <a:pt x="250" y="17"/>
                  </a:lnTo>
                  <a:lnTo>
                    <a:pt x="250" y="17"/>
                  </a:lnTo>
                  <a:lnTo>
                    <a:pt x="235" y="15"/>
                  </a:lnTo>
                  <a:lnTo>
                    <a:pt x="222" y="11"/>
                  </a:lnTo>
                  <a:lnTo>
                    <a:pt x="208" y="7"/>
                  </a:lnTo>
                  <a:lnTo>
                    <a:pt x="193" y="1"/>
                  </a:lnTo>
                  <a:lnTo>
                    <a:pt x="193" y="1"/>
                  </a:lnTo>
                  <a:lnTo>
                    <a:pt x="184" y="0"/>
                  </a:lnTo>
                  <a:lnTo>
                    <a:pt x="175" y="0"/>
                  </a:lnTo>
                  <a:lnTo>
                    <a:pt x="165" y="0"/>
                  </a:lnTo>
                  <a:lnTo>
                    <a:pt x="155" y="1"/>
                  </a:lnTo>
                  <a:lnTo>
                    <a:pt x="137" y="5"/>
                  </a:lnTo>
                  <a:lnTo>
                    <a:pt x="121" y="7"/>
                  </a:lnTo>
                  <a:lnTo>
                    <a:pt x="121" y="7"/>
                  </a:lnTo>
                  <a:lnTo>
                    <a:pt x="108" y="7"/>
                  </a:lnTo>
                  <a:lnTo>
                    <a:pt x="92" y="7"/>
                  </a:lnTo>
                  <a:lnTo>
                    <a:pt x="84" y="8"/>
                  </a:lnTo>
                  <a:lnTo>
                    <a:pt x="77" y="11"/>
                  </a:lnTo>
                  <a:lnTo>
                    <a:pt x="71" y="14"/>
                  </a:lnTo>
                  <a:lnTo>
                    <a:pt x="68" y="17"/>
                  </a:lnTo>
                  <a:lnTo>
                    <a:pt x="65" y="20"/>
                  </a:lnTo>
                  <a:lnTo>
                    <a:pt x="65" y="20"/>
                  </a:lnTo>
                  <a:lnTo>
                    <a:pt x="61" y="26"/>
                  </a:lnTo>
                  <a:lnTo>
                    <a:pt x="55" y="31"/>
                  </a:lnTo>
                  <a:lnTo>
                    <a:pt x="48" y="35"/>
                  </a:lnTo>
                  <a:lnTo>
                    <a:pt x="39" y="38"/>
                  </a:lnTo>
                  <a:lnTo>
                    <a:pt x="31" y="41"/>
                  </a:lnTo>
                  <a:lnTo>
                    <a:pt x="24" y="43"/>
                  </a:lnTo>
                  <a:lnTo>
                    <a:pt x="9" y="45"/>
                  </a:lnTo>
                  <a:lnTo>
                    <a:pt x="9" y="45"/>
                  </a:lnTo>
                  <a:lnTo>
                    <a:pt x="3" y="47"/>
                  </a:lnTo>
                  <a:lnTo>
                    <a:pt x="1" y="49"/>
                  </a:lnTo>
                  <a:lnTo>
                    <a:pt x="0" y="51"/>
                  </a:lnTo>
                  <a:lnTo>
                    <a:pt x="2" y="54"/>
                  </a:lnTo>
                  <a:lnTo>
                    <a:pt x="9" y="61"/>
                  </a:lnTo>
                  <a:lnTo>
                    <a:pt x="17" y="68"/>
                  </a:lnTo>
                  <a:lnTo>
                    <a:pt x="17" y="68"/>
                  </a:lnTo>
                  <a:lnTo>
                    <a:pt x="20" y="72"/>
                  </a:lnTo>
                  <a:lnTo>
                    <a:pt x="22" y="76"/>
                  </a:lnTo>
                  <a:lnTo>
                    <a:pt x="25" y="86"/>
                  </a:lnTo>
                  <a:lnTo>
                    <a:pt x="27" y="97"/>
                  </a:lnTo>
                  <a:lnTo>
                    <a:pt x="29" y="102"/>
                  </a:lnTo>
                  <a:lnTo>
                    <a:pt x="32" y="108"/>
                  </a:lnTo>
                  <a:lnTo>
                    <a:pt x="32" y="108"/>
                  </a:lnTo>
                  <a:lnTo>
                    <a:pt x="35" y="113"/>
                  </a:lnTo>
                  <a:lnTo>
                    <a:pt x="41" y="117"/>
                  </a:lnTo>
                  <a:lnTo>
                    <a:pt x="46" y="119"/>
                  </a:lnTo>
                  <a:lnTo>
                    <a:pt x="51" y="120"/>
                  </a:lnTo>
                  <a:lnTo>
                    <a:pt x="58" y="121"/>
                  </a:lnTo>
                  <a:lnTo>
                    <a:pt x="65" y="121"/>
                  </a:lnTo>
                  <a:lnTo>
                    <a:pt x="80" y="121"/>
                  </a:lnTo>
                  <a:lnTo>
                    <a:pt x="80" y="121"/>
                  </a:lnTo>
                  <a:lnTo>
                    <a:pt x="86" y="122"/>
                  </a:lnTo>
                  <a:lnTo>
                    <a:pt x="90" y="123"/>
                  </a:lnTo>
                  <a:lnTo>
                    <a:pt x="91" y="124"/>
                  </a:lnTo>
                  <a:lnTo>
                    <a:pt x="91" y="126"/>
                  </a:lnTo>
                  <a:lnTo>
                    <a:pt x="91" y="129"/>
                  </a:lnTo>
                  <a:lnTo>
                    <a:pt x="88" y="133"/>
                  </a:lnTo>
                  <a:lnTo>
                    <a:pt x="85" y="138"/>
                  </a:lnTo>
                  <a:lnTo>
                    <a:pt x="76" y="150"/>
                  </a:lnTo>
                  <a:lnTo>
                    <a:pt x="76" y="150"/>
                  </a:lnTo>
                  <a:lnTo>
                    <a:pt x="68" y="161"/>
                  </a:lnTo>
                  <a:lnTo>
                    <a:pt x="67" y="164"/>
                  </a:lnTo>
                  <a:lnTo>
                    <a:pt x="66" y="167"/>
                  </a:lnTo>
                  <a:lnTo>
                    <a:pt x="66" y="167"/>
                  </a:lnTo>
                  <a:lnTo>
                    <a:pt x="73" y="166"/>
                  </a:lnTo>
                  <a:lnTo>
                    <a:pt x="80" y="164"/>
                  </a:lnTo>
                  <a:lnTo>
                    <a:pt x="80" y="164"/>
                  </a:lnTo>
                  <a:lnTo>
                    <a:pt x="91" y="157"/>
                  </a:lnTo>
                  <a:lnTo>
                    <a:pt x="97" y="154"/>
                  </a:lnTo>
                  <a:lnTo>
                    <a:pt x="105" y="152"/>
                  </a:lnTo>
                  <a:lnTo>
                    <a:pt x="105" y="152"/>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3" name="Freeform 79">
              <a:extLst>
                <a:ext uri="{FF2B5EF4-FFF2-40B4-BE49-F238E27FC236}">
                  <a16:creationId xmlns:a16="http://schemas.microsoft.com/office/drawing/2014/main" id="{679CF75E-4ACF-47EA-B8DC-362F181D3A2B}"/>
                </a:ext>
              </a:extLst>
            </p:cNvPr>
            <p:cNvSpPr>
              <a:spLocks/>
            </p:cNvSpPr>
            <p:nvPr/>
          </p:nvSpPr>
          <p:spPr bwMode="auto">
            <a:xfrm>
              <a:off x="5930526" y="2689807"/>
              <a:ext cx="30980" cy="16819"/>
            </a:xfrm>
            <a:custGeom>
              <a:avLst/>
              <a:gdLst>
                <a:gd name="T0" fmla="*/ 40 w 74"/>
                <a:gd name="T1" fmla="*/ 4 h 38"/>
                <a:gd name="T2" fmla="*/ 39 w 74"/>
                <a:gd name="T3" fmla="*/ 7 h 38"/>
                <a:gd name="T4" fmla="*/ 31 w 74"/>
                <a:gd name="T5" fmla="*/ 8 h 38"/>
                <a:gd name="T6" fmla="*/ 24 w 74"/>
                <a:gd name="T7" fmla="*/ 7 h 38"/>
                <a:gd name="T8" fmla="*/ 2 w 74"/>
                <a:gd name="T9" fmla="*/ 8 h 38"/>
                <a:gd name="T10" fmla="*/ 1 w 74"/>
                <a:gd name="T11" fmla="*/ 9 h 38"/>
                <a:gd name="T12" fmla="*/ 0 w 74"/>
                <a:gd name="T13" fmla="*/ 14 h 38"/>
                <a:gd name="T14" fmla="*/ 3 w 74"/>
                <a:gd name="T15" fmla="*/ 19 h 38"/>
                <a:gd name="T16" fmla="*/ 8 w 74"/>
                <a:gd name="T17" fmla="*/ 22 h 38"/>
                <a:gd name="T18" fmla="*/ 19 w 74"/>
                <a:gd name="T19" fmla="*/ 24 h 38"/>
                <a:gd name="T20" fmla="*/ 28 w 74"/>
                <a:gd name="T21" fmla="*/ 27 h 38"/>
                <a:gd name="T22" fmla="*/ 31 w 74"/>
                <a:gd name="T23" fmla="*/ 30 h 38"/>
                <a:gd name="T24" fmla="*/ 37 w 74"/>
                <a:gd name="T25" fmla="*/ 35 h 38"/>
                <a:gd name="T26" fmla="*/ 40 w 74"/>
                <a:gd name="T27" fmla="*/ 37 h 38"/>
                <a:gd name="T28" fmla="*/ 46 w 74"/>
                <a:gd name="T29" fmla="*/ 38 h 38"/>
                <a:gd name="T30" fmla="*/ 51 w 74"/>
                <a:gd name="T31" fmla="*/ 36 h 38"/>
                <a:gd name="T32" fmla="*/ 54 w 74"/>
                <a:gd name="T33" fmla="*/ 33 h 38"/>
                <a:gd name="T34" fmla="*/ 59 w 74"/>
                <a:gd name="T35" fmla="*/ 32 h 38"/>
                <a:gd name="T36" fmla="*/ 66 w 74"/>
                <a:gd name="T37" fmla="*/ 32 h 38"/>
                <a:gd name="T38" fmla="*/ 67 w 74"/>
                <a:gd name="T39" fmla="*/ 30 h 38"/>
                <a:gd name="T40" fmla="*/ 67 w 74"/>
                <a:gd name="T41" fmla="*/ 27 h 38"/>
                <a:gd name="T42" fmla="*/ 69 w 74"/>
                <a:gd name="T43" fmla="*/ 26 h 38"/>
                <a:gd name="T44" fmla="*/ 72 w 74"/>
                <a:gd name="T45" fmla="*/ 25 h 38"/>
                <a:gd name="T46" fmla="*/ 74 w 74"/>
                <a:gd name="T47" fmla="*/ 23 h 38"/>
                <a:gd name="T48" fmla="*/ 74 w 74"/>
                <a:gd name="T49" fmla="*/ 21 h 38"/>
                <a:gd name="T50" fmla="*/ 71 w 74"/>
                <a:gd name="T51" fmla="*/ 17 h 38"/>
                <a:gd name="T52" fmla="*/ 69 w 74"/>
                <a:gd name="T53" fmla="*/ 16 h 38"/>
                <a:gd name="T54" fmla="*/ 67 w 74"/>
                <a:gd name="T55" fmla="*/ 16 h 38"/>
                <a:gd name="T56" fmla="*/ 65 w 74"/>
                <a:gd name="T57" fmla="*/ 11 h 38"/>
                <a:gd name="T58" fmla="*/ 62 w 74"/>
                <a:gd name="T59" fmla="*/ 9 h 38"/>
                <a:gd name="T60" fmla="*/ 59 w 74"/>
                <a:gd name="T61" fmla="*/ 8 h 38"/>
                <a:gd name="T62" fmla="*/ 56 w 74"/>
                <a:gd name="T63" fmla="*/ 4 h 38"/>
                <a:gd name="T64" fmla="*/ 52 w 74"/>
                <a:gd name="T65" fmla="*/ 0 h 38"/>
                <a:gd name="T66" fmla="*/ 50 w 74"/>
                <a:gd name="T67" fmla="*/ 0 h 38"/>
                <a:gd name="T68" fmla="*/ 43 w 74"/>
                <a:gd name="T69" fmla="*/ 0 h 38"/>
                <a:gd name="T70" fmla="*/ 40 w 74"/>
                <a:gd name="T7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38">
                  <a:moveTo>
                    <a:pt x="40" y="4"/>
                  </a:moveTo>
                  <a:lnTo>
                    <a:pt x="40" y="4"/>
                  </a:lnTo>
                  <a:lnTo>
                    <a:pt x="40" y="5"/>
                  </a:lnTo>
                  <a:lnTo>
                    <a:pt x="39" y="7"/>
                  </a:lnTo>
                  <a:lnTo>
                    <a:pt x="37" y="8"/>
                  </a:lnTo>
                  <a:lnTo>
                    <a:pt x="31" y="8"/>
                  </a:lnTo>
                  <a:lnTo>
                    <a:pt x="31" y="8"/>
                  </a:lnTo>
                  <a:lnTo>
                    <a:pt x="24" y="7"/>
                  </a:lnTo>
                  <a:lnTo>
                    <a:pt x="15" y="7"/>
                  </a:lnTo>
                  <a:lnTo>
                    <a:pt x="2" y="8"/>
                  </a:lnTo>
                  <a:lnTo>
                    <a:pt x="2" y="8"/>
                  </a:lnTo>
                  <a:lnTo>
                    <a:pt x="1" y="9"/>
                  </a:lnTo>
                  <a:lnTo>
                    <a:pt x="0" y="10"/>
                  </a:lnTo>
                  <a:lnTo>
                    <a:pt x="0" y="14"/>
                  </a:lnTo>
                  <a:lnTo>
                    <a:pt x="1" y="17"/>
                  </a:lnTo>
                  <a:lnTo>
                    <a:pt x="3" y="19"/>
                  </a:lnTo>
                  <a:lnTo>
                    <a:pt x="5" y="21"/>
                  </a:lnTo>
                  <a:lnTo>
                    <a:pt x="8" y="22"/>
                  </a:lnTo>
                  <a:lnTo>
                    <a:pt x="8" y="22"/>
                  </a:lnTo>
                  <a:lnTo>
                    <a:pt x="19" y="24"/>
                  </a:lnTo>
                  <a:lnTo>
                    <a:pt x="24" y="25"/>
                  </a:lnTo>
                  <a:lnTo>
                    <a:pt x="28" y="27"/>
                  </a:lnTo>
                  <a:lnTo>
                    <a:pt x="28" y="27"/>
                  </a:lnTo>
                  <a:lnTo>
                    <a:pt x="31" y="30"/>
                  </a:lnTo>
                  <a:lnTo>
                    <a:pt x="33" y="33"/>
                  </a:lnTo>
                  <a:lnTo>
                    <a:pt x="37" y="35"/>
                  </a:lnTo>
                  <a:lnTo>
                    <a:pt x="40" y="37"/>
                  </a:lnTo>
                  <a:lnTo>
                    <a:pt x="40" y="37"/>
                  </a:lnTo>
                  <a:lnTo>
                    <a:pt x="43" y="38"/>
                  </a:lnTo>
                  <a:lnTo>
                    <a:pt x="46" y="38"/>
                  </a:lnTo>
                  <a:lnTo>
                    <a:pt x="49" y="38"/>
                  </a:lnTo>
                  <a:lnTo>
                    <a:pt x="51" y="36"/>
                  </a:lnTo>
                  <a:lnTo>
                    <a:pt x="51" y="36"/>
                  </a:lnTo>
                  <a:lnTo>
                    <a:pt x="54" y="33"/>
                  </a:lnTo>
                  <a:lnTo>
                    <a:pt x="59" y="32"/>
                  </a:lnTo>
                  <a:lnTo>
                    <a:pt x="59" y="32"/>
                  </a:lnTo>
                  <a:lnTo>
                    <a:pt x="64" y="32"/>
                  </a:lnTo>
                  <a:lnTo>
                    <a:pt x="66" y="32"/>
                  </a:lnTo>
                  <a:lnTo>
                    <a:pt x="67" y="30"/>
                  </a:lnTo>
                  <a:lnTo>
                    <a:pt x="67" y="30"/>
                  </a:lnTo>
                  <a:lnTo>
                    <a:pt x="67" y="28"/>
                  </a:lnTo>
                  <a:lnTo>
                    <a:pt x="67" y="27"/>
                  </a:lnTo>
                  <a:lnTo>
                    <a:pt x="67" y="26"/>
                  </a:lnTo>
                  <a:lnTo>
                    <a:pt x="69" y="26"/>
                  </a:lnTo>
                  <a:lnTo>
                    <a:pt x="69" y="26"/>
                  </a:lnTo>
                  <a:lnTo>
                    <a:pt x="72" y="25"/>
                  </a:lnTo>
                  <a:lnTo>
                    <a:pt x="74" y="24"/>
                  </a:lnTo>
                  <a:lnTo>
                    <a:pt x="74" y="23"/>
                  </a:lnTo>
                  <a:lnTo>
                    <a:pt x="74" y="23"/>
                  </a:lnTo>
                  <a:lnTo>
                    <a:pt x="74" y="21"/>
                  </a:lnTo>
                  <a:lnTo>
                    <a:pt x="73" y="19"/>
                  </a:lnTo>
                  <a:lnTo>
                    <a:pt x="71" y="17"/>
                  </a:lnTo>
                  <a:lnTo>
                    <a:pt x="69" y="16"/>
                  </a:lnTo>
                  <a:lnTo>
                    <a:pt x="69" y="16"/>
                  </a:lnTo>
                  <a:lnTo>
                    <a:pt x="67" y="16"/>
                  </a:lnTo>
                  <a:lnTo>
                    <a:pt x="67" y="16"/>
                  </a:lnTo>
                  <a:lnTo>
                    <a:pt x="66" y="13"/>
                  </a:lnTo>
                  <a:lnTo>
                    <a:pt x="65" y="11"/>
                  </a:lnTo>
                  <a:lnTo>
                    <a:pt x="63" y="10"/>
                  </a:lnTo>
                  <a:lnTo>
                    <a:pt x="62" y="9"/>
                  </a:lnTo>
                  <a:lnTo>
                    <a:pt x="62" y="9"/>
                  </a:lnTo>
                  <a:lnTo>
                    <a:pt x="59" y="8"/>
                  </a:lnTo>
                  <a:lnTo>
                    <a:pt x="58" y="7"/>
                  </a:lnTo>
                  <a:lnTo>
                    <a:pt x="56" y="4"/>
                  </a:lnTo>
                  <a:lnTo>
                    <a:pt x="54" y="1"/>
                  </a:lnTo>
                  <a:lnTo>
                    <a:pt x="52" y="0"/>
                  </a:lnTo>
                  <a:lnTo>
                    <a:pt x="50" y="0"/>
                  </a:lnTo>
                  <a:lnTo>
                    <a:pt x="50" y="0"/>
                  </a:lnTo>
                  <a:lnTo>
                    <a:pt x="46" y="0"/>
                  </a:lnTo>
                  <a:lnTo>
                    <a:pt x="43" y="0"/>
                  </a:lnTo>
                  <a:lnTo>
                    <a:pt x="40" y="1"/>
                  </a:lnTo>
                  <a:lnTo>
                    <a:pt x="40" y="4"/>
                  </a:lnTo>
                  <a:lnTo>
                    <a:pt x="40" y="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4" name="Freeform 80">
              <a:extLst>
                <a:ext uri="{FF2B5EF4-FFF2-40B4-BE49-F238E27FC236}">
                  <a16:creationId xmlns:a16="http://schemas.microsoft.com/office/drawing/2014/main" id="{C94EC3DC-CCC6-4125-B2D6-10AD6A3D8E78}"/>
                </a:ext>
              </a:extLst>
            </p:cNvPr>
            <p:cNvSpPr>
              <a:spLocks/>
            </p:cNvSpPr>
            <p:nvPr/>
          </p:nvSpPr>
          <p:spPr bwMode="auto">
            <a:xfrm>
              <a:off x="5927084" y="2704757"/>
              <a:ext cx="43026" cy="35507"/>
            </a:xfrm>
            <a:custGeom>
              <a:avLst/>
              <a:gdLst>
                <a:gd name="T0" fmla="*/ 78 w 99"/>
                <a:gd name="T1" fmla="*/ 13 h 75"/>
                <a:gd name="T2" fmla="*/ 77 w 99"/>
                <a:gd name="T3" fmla="*/ 16 h 75"/>
                <a:gd name="T4" fmla="*/ 71 w 99"/>
                <a:gd name="T5" fmla="*/ 14 h 75"/>
                <a:gd name="T6" fmla="*/ 64 w 99"/>
                <a:gd name="T7" fmla="*/ 10 h 75"/>
                <a:gd name="T8" fmla="*/ 56 w 99"/>
                <a:gd name="T9" fmla="*/ 9 h 75"/>
                <a:gd name="T10" fmla="*/ 45 w 99"/>
                <a:gd name="T11" fmla="*/ 7 h 75"/>
                <a:gd name="T12" fmla="*/ 39 w 99"/>
                <a:gd name="T13" fmla="*/ 10 h 75"/>
                <a:gd name="T14" fmla="*/ 31 w 99"/>
                <a:gd name="T15" fmla="*/ 14 h 75"/>
                <a:gd name="T16" fmla="*/ 22 w 99"/>
                <a:gd name="T17" fmla="*/ 15 h 75"/>
                <a:gd name="T18" fmla="*/ 3 w 99"/>
                <a:gd name="T19" fmla="*/ 18 h 75"/>
                <a:gd name="T20" fmla="*/ 1 w 99"/>
                <a:gd name="T21" fmla="*/ 20 h 75"/>
                <a:gd name="T22" fmla="*/ 2 w 99"/>
                <a:gd name="T23" fmla="*/ 22 h 75"/>
                <a:gd name="T24" fmla="*/ 5 w 99"/>
                <a:gd name="T25" fmla="*/ 25 h 75"/>
                <a:gd name="T26" fmla="*/ 6 w 99"/>
                <a:gd name="T27" fmla="*/ 28 h 75"/>
                <a:gd name="T28" fmla="*/ 4 w 99"/>
                <a:gd name="T29" fmla="*/ 39 h 75"/>
                <a:gd name="T30" fmla="*/ 2 w 99"/>
                <a:gd name="T31" fmla="*/ 41 h 75"/>
                <a:gd name="T32" fmla="*/ 0 w 99"/>
                <a:gd name="T33" fmla="*/ 44 h 75"/>
                <a:gd name="T34" fmla="*/ 3 w 99"/>
                <a:gd name="T35" fmla="*/ 47 h 75"/>
                <a:gd name="T36" fmla="*/ 5 w 99"/>
                <a:gd name="T37" fmla="*/ 48 h 75"/>
                <a:gd name="T38" fmla="*/ 8 w 99"/>
                <a:gd name="T39" fmla="*/ 52 h 75"/>
                <a:gd name="T40" fmla="*/ 8 w 99"/>
                <a:gd name="T41" fmla="*/ 56 h 75"/>
                <a:gd name="T42" fmla="*/ 6 w 99"/>
                <a:gd name="T43" fmla="*/ 67 h 75"/>
                <a:gd name="T44" fmla="*/ 5 w 99"/>
                <a:gd name="T45" fmla="*/ 73 h 75"/>
                <a:gd name="T46" fmla="*/ 6 w 99"/>
                <a:gd name="T47" fmla="*/ 73 h 75"/>
                <a:gd name="T48" fmla="*/ 14 w 99"/>
                <a:gd name="T49" fmla="*/ 75 h 75"/>
                <a:gd name="T50" fmla="*/ 19 w 99"/>
                <a:gd name="T51" fmla="*/ 74 h 75"/>
                <a:gd name="T52" fmla="*/ 20 w 99"/>
                <a:gd name="T53" fmla="*/ 72 h 75"/>
                <a:gd name="T54" fmla="*/ 25 w 99"/>
                <a:gd name="T55" fmla="*/ 68 h 75"/>
                <a:gd name="T56" fmla="*/ 31 w 99"/>
                <a:gd name="T57" fmla="*/ 63 h 75"/>
                <a:gd name="T58" fmla="*/ 32 w 99"/>
                <a:gd name="T59" fmla="*/ 59 h 75"/>
                <a:gd name="T60" fmla="*/ 38 w 99"/>
                <a:gd name="T61" fmla="*/ 52 h 75"/>
                <a:gd name="T62" fmla="*/ 45 w 99"/>
                <a:gd name="T63" fmla="*/ 51 h 75"/>
                <a:gd name="T64" fmla="*/ 61 w 99"/>
                <a:gd name="T65" fmla="*/ 49 h 75"/>
                <a:gd name="T66" fmla="*/ 73 w 99"/>
                <a:gd name="T67" fmla="*/ 45 h 75"/>
                <a:gd name="T68" fmla="*/ 75 w 99"/>
                <a:gd name="T69" fmla="*/ 43 h 75"/>
                <a:gd name="T70" fmla="*/ 83 w 99"/>
                <a:gd name="T71" fmla="*/ 36 h 75"/>
                <a:gd name="T72" fmla="*/ 90 w 99"/>
                <a:gd name="T73" fmla="*/ 32 h 75"/>
                <a:gd name="T74" fmla="*/ 96 w 99"/>
                <a:gd name="T75" fmla="*/ 30 h 75"/>
                <a:gd name="T76" fmla="*/ 99 w 99"/>
                <a:gd name="T77" fmla="*/ 25 h 75"/>
                <a:gd name="T78" fmla="*/ 99 w 99"/>
                <a:gd name="T79" fmla="*/ 20 h 75"/>
                <a:gd name="T80" fmla="*/ 98 w 99"/>
                <a:gd name="T81" fmla="*/ 12 h 75"/>
                <a:gd name="T82" fmla="*/ 98 w 99"/>
                <a:gd name="T83" fmla="*/ 8 h 75"/>
                <a:gd name="T84" fmla="*/ 95 w 99"/>
                <a:gd name="T85" fmla="*/ 1 h 75"/>
                <a:gd name="T86" fmla="*/ 91 w 99"/>
                <a:gd name="T87" fmla="*/ 0 h 75"/>
                <a:gd name="T88" fmla="*/ 91 w 99"/>
                <a:gd name="T89" fmla="*/ 1 h 75"/>
                <a:gd name="T90" fmla="*/ 84 w 99"/>
                <a:gd name="T91" fmla="*/ 7 h 75"/>
                <a:gd name="T92" fmla="*/ 78 w 99"/>
                <a:gd name="T9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75">
                  <a:moveTo>
                    <a:pt x="78" y="13"/>
                  </a:moveTo>
                  <a:lnTo>
                    <a:pt x="78" y="13"/>
                  </a:lnTo>
                  <a:lnTo>
                    <a:pt x="78" y="14"/>
                  </a:lnTo>
                  <a:lnTo>
                    <a:pt x="77" y="16"/>
                  </a:lnTo>
                  <a:lnTo>
                    <a:pt x="74" y="16"/>
                  </a:lnTo>
                  <a:lnTo>
                    <a:pt x="71" y="14"/>
                  </a:lnTo>
                  <a:lnTo>
                    <a:pt x="71" y="14"/>
                  </a:lnTo>
                  <a:lnTo>
                    <a:pt x="64" y="10"/>
                  </a:lnTo>
                  <a:lnTo>
                    <a:pt x="56" y="9"/>
                  </a:lnTo>
                  <a:lnTo>
                    <a:pt x="56" y="9"/>
                  </a:lnTo>
                  <a:lnTo>
                    <a:pt x="48" y="7"/>
                  </a:lnTo>
                  <a:lnTo>
                    <a:pt x="45" y="7"/>
                  </a:lnTo>
                  <a:lnTo>
                    <a:pt x="39" y="10"/>
                  </a:lnTo>
                  <a:lnTo>
                    <a:pt x="39" y="10"/>
                  </a:lnTo>
                  <a:lnTo>
                    <a:pt x="35" y="12"/>
                  </a:lnTo>
                  <a:lnTo>
                    <a:pt x="31" y="14"/>
                  </a:lnTo>
                  <a:lnTo>
                    <a:pt x="22" y="15"/>
                  </a:lnTo>
                  <a:lnTo>
                    <a:pt x="22" y="15"/>
                  </a:lnTo>
                  <a:lnTo>
                    <a:pt x="9" y="17"/>
                  </a:lnTo>
                  <a:lnTo>
                    <a:pt x="3" y="18"/>
                  </a:lnTo>
                  <a:lnTo>
                    <a:pt x="1" y="19"/>
                  </a:lnTo>
                  <a:lnTo>
                    <a:pt x="1" y="20"/>
                  </a:lnTo>
                  <a:lnTo>
                    <a:pt x="1" y="20"/>
                  </a:lnTo>
                  <a:lnTo>
                    <a:pt x="2" y="22"/>
                  </a:lnTo>
                  <a:lnTo>
                    <a:pt x="3" y="23"/>
                  </a:lnTo>
                  <a:lnTo>
                    <a:pt x="5" y="25"/>
                  </a:lnTo>
                  <a:lnTo>
                    <a:pt x="6" y="28"/>
                  </a:lnTo>
                  <a:lnTo>
                    <a:pt x="6" y="28"/>
                  </a:lnTo>
                  <a:lnTo>
                    <a:pt x="5" y="36"/>
                  </a:lnTo>
                  <a:lnTo>
                    <a:pt x="4" y="39"/>
                  </a:lnTo>
                  <a:lnTo>
                    <a:pt x="2" y="41"/>
                  </a:lnTo>
                  <a:lnTo>
                    <a:pt x="2" y="41"/>
                  </a:lnTo>
                  <a:lnTo>
                    <a:pt x="0" y="43"/>
                  </a:lnTo>
                  <a:lnTo>
                    <a:pt x="0" y="44"/>
                  </a:lnTo>
                  <a:lnTo>
                    <a:pt x="0" y="46"/>
                  </a:lnTo>
                  <a:lnTo>
                    <a:pt x="3" y="47"/>
                  </a:lnTo>
                  <a:lnTo>
                    <a:pt x="3" y="47"/>
                  </a:lnTo>
                  <a:lnTo>
                    <a:pt x="5" y="48"/>
                  </a:lnTo>
                  <a:lnTo>
                    <a:pt x="7" y="49"/>
                  </a:lnTo>
                  <a:lnTo>
                    <a:pt x="8" y="52"/>
                  </a:lnTo>
                  <a:lnTo>
                    <a:pt x="8" y="56"/>
                  </a:lnTo>
                  <a:lnTo>
                    <a:pt x="8" y="56"/>
                  </a:lnTo>
                  <a:lnTo>
                    <a:pt x="7" y="62"/>
                  </a:lnTo>
                  <a:lnTo>
                    <a:pt x="6" y="67"/>
                  </a:lnTo>
                  <a:lnTo>
                    <a:pt x="5" y="71"/>
                  </a:lnTo>
                  <a:lnTo>
                    <a:pt x="5" y="73"/>
                  </a:lnTo>
                  <a:lnTo>
                    <a:pt x="6" y="73"/>
                  </a:lnTo>
                  <a:lnTo>
                    <a:pt x="6" y="73"/>
                  </a:lnTo>
                  <a:lnTo>
                    <a:pt x="9" y="74"/>
                  </a:lnTo>
                  <a:lnTo>
                    <a:pt x="14" y="75"/>
                  </a:lnTo>
                  <a:lnTo>
                    <a:pt x="18" y="74"/>
                  </a:lnTo>
                  <a:lnTo>
                    <a:pt x="19" y="74"/>
                  </a:lnTo>
                  <a:lnTo>
                    <a:pt x="20" y="72"/>
                  </a:lnTo>
                  <a:lnTo>
                    <a:pt x="20" y="72"/>
                  </a:lnTo>
                  <a:lnTo>
                    <a:pt x="22" y="70"/>
                  </a:lnTo>
                  <a:lnTo>
                    <a:pt x="25" y="68"/>
                  </a:lnTo>
                  <a:lnTo>
                    <a:pt x="28" y="67"/>
                  </a:lnTo>
                  <a:lnTo>
                    <a:pt x="31" y="63"/>
                  </a:lnTo>
                  <a:lnTo>
                    <a:pt x="31" y="63"/>
                  </a:lnTo>
                  <a:lnTo>
                    <a:pt x="32" y="59"/>
                  </a:lnTo>
                  <a:lnTo>
                    <a:pt x="35" y="55"/>
                  </a:lnTo>
                  <a:lnTo>
                    <a:pt x="38" y="52"/>
                  </a:lnTo>
                  <a:lnTo>
                    <a:pt x="45" y="51"/>
                  </a:lnTo>
                  <a:lnTo>
                    <a:pt x="45" y="51"/>
                  </a:lnTo>
                  <a:lnTo>
                    <a:pt x="53" y="50"/>
                  </a:lnTo>
                  <a:lnTo>
                    <a:pt x="61" y="49"/>
                  </a:lnTo>
                  <a:lnTo>
                    <a:pt x="69" y="47"/>
                  </a:lnTo>
                  <a:lnTo>
                    <a:pt x="73" y="45"/>
                  </a:lnTo>
                  <a:lnTo>
                    <a:pt x="75" y="43"/>
                  </a:lnTo>
                  <a:lnTo>
                    <a:pt x="75" y="43"/>
                  </a:lnTo>
                  <a:lnTo>
                    <a:pt x="79" y="39"/>
                  </a:lnTo>
                  <a:lnTo>
                    <a:pt x="83" y="36"/>
                  </a:lnTo>
                  <a:lnTo>
                    <a:pt x="90" y="32"/>
                  </a:lnTo>
                  <a:lnTo>
                    <a:pt x="90" y="32"/>
                  </a:lnTo>
                  <a:lnTo>
                    <a:pt x="94" y="31"/>
                  </a:lnTo>
                  <a:lnTo>
                    <a:pt x="96" y="30"/>
                  </a:lnTo>
                  <a:lnTo>
                    <a:pt x="98" y="28"/>
                  </a:lnTo>
                  <a:lnTo>
                    <a:pt x="99" y="25"/>
                  </a:lnTo>
                  <a:lnTo>
                    <a:pt x="99" y="25"/>
                  </a:lnTo>
                  <a:lnTo>
                    <a:pt x="99" y="20"/>
                  </a:lnTo>
                  <a:lnTo>
                    <a:pt x="99" y="16"/>
                  </a:lnTo>
                  <a:lnTo>
                    <a:pt x="98" y="12"/>
                  </a:lnTo>
                  <a:lnTo>
                    <a:pt x="98" y="8"/>
                  </a:lnTo>
                  <a:lnTo>
                    <a:pt x="98" y="8"/>
                  </a:lnTo>
                  <a:lnTo>
                    <a:pt x="97" y="4"/>
                  </a:lnTo>
                  <a:lnTo>
                    <a:pt x="95" y="1"/>
                  </a:lnTo>
                  <a:lnTo>
                    <a:pt x="93" y="0"/>
                  </a:lnTo>
                  <a:lnTo>
                    <a:pt x="91" y="0"/>
                  </a:lnTo>
                  <a:lnTo>
                    <a:pt x="91" y="1"/>
                  </a:lnTo>
                  <a:lnTo>
                    <a:pt x="91" y="1"/>
                  </a:lnTo>
                  <a:lnTo>
                    <a:pt x="88" y="4"/>
                  </a:lnTo>
                  <a:lnTo>
                    <a:pt x="84" y="7"/>
                  </a:lnTo>
                  <a:lnTo>
                    <a:pt x="80" y="10"/>
                  </a:lnTo>
                  <a:lnTo>
                    <a:pt x="78" y="13"/>
                  </a:lnTo>
                  <a:lnTo>
                    <a:pt x="78" y="13"/>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5" name="Freeform 81">
              <a:extLst>
                <a:ext uri="{FF2B5EF4-FFF2-40B4-BE49-F238E27FC236}">
                  <a16:creationId xmlns:a16="http://schemas.microsoft.com/office/drawing/2014/main" id="{29F85583-A77D-4FC8-97A5-E1BB76E4D17D}"/>
                </a:ext>
              </a:extLst>
            </p:cNvPr>
            <p:cNvSpPr>
              <a:spLocks/>
            </p:cNvSpPr>
            <p:nvPr/>
          </p:nvSpPr>
          <p:spPr bwMode="auto">
            <a:xfrm>
              <a:off x="5629343" y="2207655"/>
              <a:ext cx="363140" cy="644737"/>
            </a:xfrm>
            <a:custGeom>
              <a:avLst/>
              <a:gdLst>
                <a:gd name="T0" fmla="*/ 824 w 845"/>
                <a:gd name="T1" fmla="*/ 276 h 1379"/>
                <a:gd name="T2" fmla="*/ 806 w 845"/>
                <a:gd name="T3" fmla="*/ 217 h 1379"/>
                <a:gd name="T4" fmla="*/ 805 w 845"/>
                <a:gd name="T5" fmla="*/ 174 h 1379"/>
                <a:gd name="T6" fmla="*/ 803 w 845"/>
                <a:gd name="T7" fmla="*/ 125 h 1379"/>
                <a:gd name="T8" fmla="*/ 727 w 845"/>
                <a:gd name="T9" fmla="*/ 69 h 1379"/>
                <a:gd name="T10" fmla="*/ 636 w 845"/>
                <a:gd name="T11" fmla="*/ 22 h 1379"/>
                <a:gd name="T12" fmla="*/ 580 w 845"/>
                <a:gd name="T13" fmla="*/ 1 h 1379"/>
                <a:gd name="T14" fmla="*/ 597 w 845"/>
                <a:gd name="T15" fmla="*/ 39 h 1379"/>
                <a:gd name="T16" fmla="*/ 581 w 845"/>
                <a:gd name="T17" fmla="*/ 63 h 1379"/>
                <a:gd name="T18" fmla="*/ 536 w 845"/>
                <a:gd name="T19" fmla="*/ 69 h 1379"/>
                <a:gd name="T20" fmla="*/ 455 w 845"/>
                <a:gd name="T21" fmla="*/ 56 h 1379"/>
                <a:gd name="T22" fmla="*/ 454 w 845"/>
                <a:gd name="T23" fmla="*/ 106 h 1379"/>
                <a:gd name="T24" fmla="*/ 415 w 845"/>
                <a:gd name="T25" fmla="*/ 112 h 1379"/>
                <a:gd name="T26" fmla="*/ 371 w 845"/>
                <a:gd name="T27" fmla="*/ 128 h 1379"/>
                <a:gd name="T28" fmla="*/ 331 w 845"/>
                <a:gd name="T29" fmla="*/ 176 h 1379"/>
                <a:gd name="T30" fmla="*/ 341 w 845"/>
                <a:gd name="T31" fmla="*/ 213 h 1379"/>
                <a:gd name="T32" fmla="*/ 299 w 845"/>
                <a:gd name="T33" fmla="*/ 270 h 1379"/>
                <a:gd name="T34" fmla="*/ 282 w 845"/>
                <a:gd name="T35" fmla="*/ 305 h 1379"/>
                <a:gd name="T36" fmla="*/ 221 w 845"/>
                <a:gd name="T37" fmla="*/ 337 h 1379"/>
                <a:gd name="T38" fmla="*/ 212 w 845"/>
                <a:gd name="T39" fmla="*/ 423 h 1379"/>
                <a:gd name="T40" fmla="*/ 168 w 845"/>
                <a:gd name="T41" fmla="*/ 490 h 1379"/>
                <a:gd name="T42" fmla="*/ 199 w 845"/>
                <a:gd name="T43" fmla="*/ 523 h 1379"/>
                <a:gd name="T44" fmla="*/ 133 w 845"/>
                <a:gd name="T45" fmla="*/ 540 h 1379"/>
                <a:gd name="T46" fmla="*/ 75 w 845"/>
                <a:gd name="T47" fmla="*/ 590 h 1379"/>
                <a:gd name="T48" fmla="*/ 74 w 845"/>
                <a:gd name="T49" fmla="*/ 648 h 1379"/>
                <a:gd name="T50" fmla="*/ 74 w 845"/>
                <a:gd name="T51" fmla="*/ 716 h 1379"/>
                <a:gd name="T52" fmla="*/ 73 w 845"/>
                <a:gd name="T53" fmla="*/ 774 h 1379"/>
                <a:gd name="T54" fmla="*/ 114 w 845"/>
                <a:gd name="T55" fmla="*/ 808 h 1379"/>
                <a:gd name="T56" fmla="*/ 82 w 845"/>
                <a:gd name="T57" fmla="*/ 846 h 1379"/>
                <a:gd name="T58" fmla="*/ 95 w 845"/>
                <a:gd name="T59" fmla="*/ 892 h 1379"/>
                <a:gd name="T60" fmla="*/ 75 w 845"/>
                <a:gd name="T61" fmla="*/ 951 h 1379"/>
                <a:gd name="T62" fmla="*/ 41 w 845"/>
                <a:gd name="T63" fmla="*/ 988 h 1379"/>
                <a:gd name="T64" fmla="*/ 45 w 845"/>
                <a:gd name="T65" fmla="*/ 1032 h 1379"/>
                <a:gd name="T66" fmla="*/ 5 w 845"/>
                <a:gd name="T67" fmla="*/ 1029 h 1379"/>
                <a:gd name="T68" fmla="*/ 26 w 845"/>
                <a:gd name="T69" fmla="*/ 1109 h 1379"/>
                <a:gd name="T70" fmla="*/ 60 w 845"/>
                <a:gd name="T71" fmla="*/ 1187 h 1379"/>
                <a:gd name="T72" fmla="*/ 103 w 845"/>
                <a:gd name="T73" fmla="*/ 1255 h 1379"/>
                <a:gd name="T74" fmla="*/ 95 w 845"/>
                <a:gd name="T75" fmla="*/ 1315 h 1379"/>
                <a:gd name="T76" fmla="*/ 130 w 845"/>
                <a:gd name="T77" fmla="*/ 1373 h 1379"/>
                <a:gd name="T78" fmla="*/ 207 w 845"/>
                <a:gd name="T79" fmla="*/ 1353 h 1379"/>
                <a:gd name="T80" fmla="*/ 234 w 845"/>
                <a:gd name="T81" fmla="*/ 1309 h 1379"/>
                <a:gd name="T82" fmla="*/ 307 w 845"/>
                <a:gd name="T83" fmla="*/ 1308 h 1379"/>
                <a:gd name="T84" fmla="*/ 340 w 845"/>
                <a:gd name="T85" fmla="*/ 1253 h 1379"/>
                <a:gd name="T86" fmla="*/ 357 w 845"/>
                <a:gd name="T87" fmla="*/ 1169 h 1379"/>
                <a:gd name="T88" fmla="*/ 358 w 845"/>
                <a:gd name="T89" fmla="*/ 1101 h 1379"/>
                <a:gd name="T90" fmla="*/ 410 w 845"/>
                <a:gd name="T91" fmla="*/ 1061 h 1379"/>
                <a:gd name="T92" fmla="*/ 436 w 845"/>
                <a:gd name="T93" fmla="*/ 1057 h 1379"/>
                <a:gd name="T94" fmla="*/ 485 w 845"/>
                <a:gd name="T95" fmla="*/ 991 h 1379"/>
                <a:gd name="T96" fmla="*/ 508 w 845"/>
                <a:gd name="T97" fmla="*/ 959 h 1379"/>
                <a:gd name="T98" fmla="*/ 470 w 845"/>
                <a:gd name="T99" fmla="*/ 910 h 1379"/>
                <a:gd name="T100" fmla="*/ 405 w 845"/>
                <a:gd name="T101" fmla="*/ 883 h 1379"/>
                <a:gd name="T102" fmla="*/ 398 w 845"/>
                <a:gd name="T103" fmla="*/ 791 h 1379"/>
                <a:gd name="T104" fmla="*/ 417 w 845"/>
                <a:gd name="T105" fmla="*/ 698 h 1379"/>
                <a:gd name="T106" fmla="*/ 460 w 845"/>
                <a:gd name="T107" fmla="*/ 659 h 1379"/>
                <a:gd name="T108" fmla="*/ 554 w 845"/>
                <a:gd name="T109" fmla="*/ 599 h 1379"/>
                <a:gd name="T110" fmla="*/ 634 w 845"/>
                <a:gd name="T111" fmla="*/ 554 h 1379"/>
                <a:gd name="T112" fmla="*/ 673 w 845"/>
                <a:gd name="T113" fmla="*/ 489 h 1379"/>
                <a:gd name="T114" fmla="*/ 674 w 845"/>
                <a:gd name="T115" fmla="*/ 432 h 1379"/>
                <a:gd name="T116" fmla="*/ 706 w 845"/>
                <a:gd name="T117" fmla="*/ 379 h 1379"/>
                <a:gd name="T118" fmla="*/ 760 w 845"/>
                <a:gd name="T119" fmla="*/ 359 h 1379"/>
                <a:gd name="T120" fmla="*/ 845 w 845"/>
                <a:gd name="T121" fmla="*/ 36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5" h="1379">
                  <a:moveTo>
                    <a:pt x="815" y="316"/>
                  </a:moveTo>
                  <a:lnTo>
                    <a:pt x="815" y="316"/>
                  </a:lnTo>
                  <a:lnTo>
                    <a:pt x="812" y="313"/>
                  </a:lnTo>
                  <a:lnTo>
                    <a:pt x="810" y="309"/>
                  </a:lnTo>
                  <a:lnTo>
                    <a:pt x="810" y="305"/>
                  </a:lnTo>
                  <a:lnTo>
                    <a:pt x="810" y="300"/>
                  </a:lnTo>
                  <a:lnTo>
                    <a:pt x="811" y="294"/>
                  </a:lnTo>
                  <a:lnTo>
                    <a:pt x="812" y="290"/>
                  </a:lnTo>
                  <a:lnTo>
                    <a:pt x="814" y="286"/>
                  </a:lnTo>
                  <a:lnTo>
                    <a:pt x="817" y="284"/>
                  </a:lnTo>
                  <a:lnTo>
                    <a:pt x="817" y="284"/>
                  </a:lnTo>
                  <a:lnTo>
                    <a:pt x="821" y="280"/>
                  </a:lnTo>
                  <a:lnTo>
                    <a:pt x="824" y="276"/>
                  </a:lnTo>
                  <a:lnTo>
                    <a:pt x="829" y="261"/>
                  </a:lnTo>
                  <a:lnTo>
                    <a:pt x="829" y="261"/>
                  </a:lnTo>
                  <a:lnTo>
                    <a:pt x="830" y="256"/>
                  </a:lnTo>
                  <a:lnTo>
                    <a:pt x="830" y="251"/>
                  </a:lnTo>
                  <a:lnTo>
                    <a:pt x="829" y="246"/>
                  </a:lnTo>
                  <a:lnTo>
                    <a:pt x="827" y="242"/>
                  </a:lnTo>
                  <a:lnTo>
                    <a:pt x="824" y="238"/>
                  </a:lnTo>
                  <a:lnTo>
                    <a:pt x="820" y="234"/>
                  </a:lnTo>
                  <a:lnTo>
                    <a:pt x="813" y="227"/>
                  </a:lnTo>
                  <a:lnTo>
                    <a:pt x="813" y="227"/>
                  </a:lnTo>
                  <a:lnTo>
                    <a:pt x="809" y="224"/>
                  </a:lnTo>
                  <a:lnTo>
                    <a:pt x="807" y="221"/>
                  </a:lnTo>
                  <a:lnTo>
                    <a:pt x="806" y="217"/>
                  </a:lnTo>
                  <a:lnTo>
                    <a:pt x="805" y="214"/>
                  </a:lnTo>
                  <a:lnTo>
                    <a:pt x="806" y="210"/>
                  </a:lnTo>
                  <a:lnTo>
                    <a:pt x="807" y="206"/>
                  </a:lnTo>
                  <a:lnTo>
                    <a:pt x="809" y="203"/>
                  </a:lnTo>
                  <a:lnTo>
                    <a:pt x="813" y="200"/>
                  </a:lnTo>
                  <a:lnTo>
                    <a:pt x="813" y="200"/>
                  </a:lnTo>
                  <a:lnTo>
                    <a:pt x="815" y="196"/>
                  </a:lnTo>
                  <a:lnTo>
                    <a:pt x="816" y="193"/>
                  </a:lnTo>
                  <a:lnTo>
                    <a:pt x="816" y="189"/>
                  </a:lnTo>
                  <a:lnTo>
                    <a:pt x="814" y="185"/>
                  </a:lnTo>
                  <a:lnTo>
                    <a:pt x="810" y="178"/>
                  </a:lnTo>
                  <a:lnTo>
                    <a:pt x="805" y="174"/>
                  </a:lnTo>
                  <a:lnTo>
                    <a:pt x="805" y="174"/>
                  </a:lnTo>
                  <a:lnTo>
                    <a:pt x="803" y="172"/>
                  </a:lnTo>
                  <a:lnTo>
                    <a:pt x="802" y="170"/>
                  </a:lnTo>
                  <a:lnTo>
                    <a:pt x="801" y="165"/>
                  </a:lnTo>
                  <a:lnTo>
                    <a:pt x="800" y="160"/>
                  </a:lnTo>
                  <a:lnTo>
                    <a:pt x="798" y="154"/>
                  </a:lnTo>
                  <a:lnTo>
                    <a:pt x="798" y="154"/>
                  </a:lnTo>
                  <a:lnTo>
                    <a:pt x="797" y="149"/>
                  </a:lnTo>
                  <a:lnTo>
                    <a:pt x="797" y="143"/>
                  </a:lnTo>
                  <a:lnTo>
                    <a:pt x="799" y="136"/>
                  </a:lnTo>
                  <a:lnTo>
                    <a:pt x="803" y="129"/>
                  </a:lnTo>
                  <a:lnTo>
                    <a:pt x="803" y="129"/>
                  </a:lnTo>
                  <a:lnTo>
                    <a:pt x="803" y="127"/>
                  </a:lnTo>
                  <a:lnTo>
                    <a:pt x="803" y="125"/>
                  </a:lnTo>
                  <a:lnTo>
                    <a:pt x="802" y="119"/>
                  </a:lnTo>
                  <a:lnTo>
                    <a:pt x="799" y="114"/>
                  </a:lnTo>
                  <a:lnTo>
                    <a:pt x="795" y="109"/>
                  </a:lnTo>
                  <a:lnTo>
                    <a:pt x="785" y="99"/>
                  </a:lnTo>
                  <a:lnTo>
                    <a:pt x="775" y="91"/>
                  </a:lnTo>
                  <a:lnTo>
                    <a:pt x="775" y="91"/>
                  </a:lnTo>
                  <a:lnTo>
                    <a:pt x="767" y="86"/>
                  </a:lnTo>
                  <a:lnTo>
                    <a:pt x="760" y="82"/>
                  </a:lnTo>
                  <a:lnTo>
                    <a:pt x="746" y="75"/>
                  </a:lnTo>
                  <a:lnTo>
                    <a:pt x="746" y="75"/>
                  </a:lnTo>
                  <a:lnTo>
                    <a:pt x="742" y="73"/>
                  </a:lnTo>
                  <a:lnTo>
                    <a:pt x="738" y="71"/>
                  </a:lnTo>
                  <a:lnTo>
                    <a:pt x="727" y="69"/>
                  </a:lnTo>
                  <a:lnTo>
                    <a:pt x="718" y="68"/>
                  </a:lnTo>
                  <a:lnTo>
                    <a:pt x="710" y="68"/>
                  </a:lnTo>
                  <a:lnTo>
                    <a:pt x="710" y="68"/>
                  </a:lnTo>
                  <a:lnTo>
                    <a:pt x="706" y="68"/>
                  </a:lnTo>
                  <a:lnTo>
                    <a:pt x="702" y="66"/>
                  </a:lnTo>
                  <a:lnTo>
                    <a:pt x="695" y="62"/>
                  </a:lnTo>
                  <a:lnTo>
                    <a:pt x="688" y="57"/>
                  </a:lnTo>
                  <a:lnTo>
                    <a:pt x="682" y="51"/>
                  </a:lnTo>
                  <a:lnTo>
                    <a:pt x="682" y="51"/>
                  </a:lnTo>
                  <a:lnTo>
                    <a:pt x="675" y="45"/>
                  </a:lnTo>
                  <a:lnTo>
                    <a:pt x="663" y="36"/>
                  </a:lnTo>
                  <a:lnTo>
                    <a:pt x="648" y="28"/>
                  </a:lnTo>
                  <a:lnTo>
                    <a:pt x="636" y="22"/>
                  </a:lnTo>
                  <a:lnTo>
                    <a:pt x="636" y="22"/>
                  </a:lnTo>
                  <a:lnTo>
                    <a:pt x="633" y="21"/>
                  </a:lnTo>
                  <a:lnTo>
                    <a:pt x="631" y="19"/>
                  </a:lnTo>
                  <a:lnTo>
                    <a:pt x="628" y="14"/>
                  </a:lnTo>
                  <a:lnTo>
                    <a:pt x="627" y="9"/>
                  </a:lnTo>
                  <a:lnTo>
                    <a:pt x="626" y="3"/>
                  </a:lnTo>
                  <a:lnTo>
                    <a:pt x="626" y="3"/>
                  </a:lnTo>
                  <a:lnTo>
                    <a:pt x="618" y="2"/>
                  </a:lnTo>
                  <a:lnTo>
                    <a:pt x="610" y="1"/>
                  </a:lnTo>
                  <a:lnTo>
                    <a:pt x="600" y="0"/>
                  </a:lnTo>
                  <a:lnTo>
                    <a:pt x="588" y="0"/>
                  </a:lnTo>
                  <a:lnTo>
                    <a:pt x="588" y="0"/>
                  </a:lnTo>
                  <a:lnTo>
                    <a:pt x="580" y="1"/>
                  </a:lnTo>
                  <a:lnTo>
                    <a:pt x="576" y="3"/>
                  </a:lnTo>
                  <a:lnTo>
                    <a:pt x="576" y="4"/>
                  </a:lnTo>
                  <a:lnTo>
                    <a:pt x="576" y="5"/>
                  </a:lnTo>
                  <a:lnTo>
                    <a:pt x="577" y="7"/>
                  </a:lnTo>
                  <a:lnTo>
                    <a:pt x="584" y="11"/>
                  </a:lnTo>
                  <a:lnTo>
                    <a:pt x="591" y="15"/>
                  </a:lnTo>
                  <a:lnTo>
                    <a:pt x="591" y="15"/>
                  </a:lnTo>
                  <a:lnTo>
                    <a:pt x="595" y="18"/>
                  </a:lnTo>
                  <a:lnTo>
                    <a:pt x="597" y="23"/>
                  </a:lnTo>
                  <a:lnTo>
                    <a:pt x="597" y="28"/>
                  </a:lnTo>
                  <a:lnTo>
                    <a:pt x="597" y="35"/>
                  </a:lnTo>
                  <a:lnTo>
                    <a:pt x="597" y="35"/>
                  </a:lnTo>
                  <a:lnTo>
                    <a:pt x="597" y="39"/>
                  </a:lnTo>
                  <a:lnTo>
                    <a:pt x="596" y="42"/>
                  </a:lnTo>
                  <a:lnTo>
                    <a:pt x="595" y="43"/>
                  </a:lnTo>
                  <a:lnTo>
                    <a:pt x="593" y="44"/>
                  </a:lnTo>
                  <a:lnTo>
                    <a:pt x="590" y="45"/>
                  </a:lnTo>
                  <a:lnTo>
                    <a:pt x="585" y="48"/>
                  </a:lnTo>
                  <a:lnTo>
                    <a:pt x="585" y="48"/>
                  </a:lnTo>
                  <a:lnTo>
                    <a:pt x="581" y="51"/>
                  </a:lnTo>
                  <a:lnTo>
                    <a:pt x="578" y="55"/>
                  </a:lnTo>
                  <a:lnTo>
                    <a:pt x="578" y="59"/>
                  </a:lnTo>
                  <a:lnTo>
                    <a:pt x="579" y="61"/>
                  </a:lnTo>
                  <a:lnTo>
                    <a:pt x="580" y="62"/>
                  </a:lnTo>
                  <a:lnTo>
                    <a:pt x="580" y="62"/>
                  </a:lnTo>
                  <a:lnTo>
                    <a:pt x="581" y="63"/>
                  </a:lnTo>
                  <a:lnTo>
                    <a:pt x="582" y="65"/>
                  </a:lnTo>
                  <a:lnTo>
                    <a:pt x="581" y="70"/>
                  </a:lnTo>
                  <a:lnTo>
                    <a:pt x="577" y="82"/>
                  </a:lnTo>
                  <a:lnTo>
                    <a:pt x="577" y="82"/>
                  </a:lnTo>
                  <a:lnTo>
                    <a:pt x="574" y="84"/>
                  </a:lnTo>
                  <a:lnTo>
                    <a:pt x="571" y="85"/>
                  </a:lnTo>
                  <a:lnTo>
                    <a:pt x="567" y="85"/>
                  </a:lnTo>
                  <a:lnTo>
                    <a:pt x="561" y="83"/>
                  </a:lnTo>
                  <a:lnTo>
                    <a:pt x="551" y="78"/>
                  </a:lnTo>
                  <a:lnTo>
                    <a:pt x="544" y="73"/>
                  </a:lnTo>
                  <a:lnTo>
                    <a:pt x="544" y="73"/>
                  </a:lnTo>
                  <a:lnTo>
                    <a:pt x="540" y="70"/>
                  </a:lnTo>
                  <a:lnTo>
                    <a:pt x="536" y="69"/>
                  </a:lnTo>
                  <a:lnTo>
                    <a:pt x="526" y="67"/>
                  </a:lnTo>
                  <a:lnTo>
                    <a:pt x="514" y="67"/>
                  </a:lnTo>
                  <a:lnTo>
                    <a:pt x="503" y="66"/>
                  </a:lnTo>
                  <a:lnTo>
                    <a:pt x="503" y="66"/>
                  </a:lnTo>
                  <a:lnTo>
                    <a:pt x="498" y="65"/>
                  </a:lnTo>
                  <a:lnTo>
                    <a:pt x="494" y="64"/>
                  </a:lnTo>
                  <a:lnTo>
                    <a:pt x="486" y="60"/>
                  </a:lnTo>
                  <a:lnTo>
                    <a:pt x="482" y="58"/>
                  </a:lnTo>
                  <a:lnTo>
                    <a:pt x="476" y="57"/>
                  </a:lnTo>
                  <a:lnTo>
                    <a:pt x="470" y="56"/>
                  </a:lnTo>
                  <a:lnTo>
                    <a:pt x="462" y="56"/>
                  </a:lnTo>
                  <a:lnTo>
                    <a:pt x="462" y="56"/>
                  </a:lnTo>
                  <a:lnTo>
                    <a:pt x="455" y="56"/>
                  </a:lnTo>
                  <a:lnTo>
                    <a:pt x="451" y="58"/>
                  </a:lnTo>
                  <a:lnTo>
                    <a:pt x="449" y="61"/>
                  </a:lnTo>
                  <a:lnTo>
                    <a:pt x="448" y="65"/>
                  </a:lnTo>
                  <a:lnTo>
                    <a:pt x="449" y="70"/>
                  </a:lnTo>
                  <a:lnTo>
                    <a:pt x="450" y="74"/>
                  </a:lnTo>
                  <a:lnTo>
                    <a:pt x="451" y="78"/>
                  </a:lnTo>
                  <a:lnTo>
                    <a:pt x="452" y="82"/>
                  </a:lnTo>
                  <a:lnTo>
                    <a:pt x="452" y="82"/>
                  </a:lnTo>
                  <a:lnTo>
                    <a:pt x="452" y="88"/>
                  </a:lnTo>
                  <a:lnTo>
                    <a:pt x="454" y="94"/>
                  </a:lnTo>
                  <a:lnTo>
                    <a:pt x="455" y="100"/>
                  </a:lnTo>
                  <a:lnTo>
                    <a:pt x="454" y="103"/>
                  </a:lnTo>
                  <a:lnTo>
                    <a:pt x="454" y="106"/>
                  </a:lnTo>
                  <a:lnTo>
                    <a:pt x="454" y="106"/>
                  </a:lnTo>
                  <a:lnTo>
                    <a:pt x="452" y="109"/>
                  </a:lnTo>
                  <a:lnTo>
                    <a:pt x="450" y="112"/>
                  </a:lnTo>
                  <a:lnTo>
                    <a:pt x="445" y="117"/>
                  </a:lnTo>
                  <a:lnTo>
                    <a:pt x="439" y="120"/>
                  </a:lnTo>
                  <a:lnTo>
                    <a:pt x="435" y="121"/>
                  </a:lnTo>
                  <a:lnTo>
                    <a:pt x="435" y="121"/>
                  </a:lnTo>
                  <a:lnTo>
                    <a:pt x="429" y="121"/>
                  </a:lnTo>
                  <a:lnTo>
                    <a:pt x="423" y="119"/>
                  </a:lnTo>
                  <a:lnTo>
                    <a:pt x="418" y="116"/>
                  </a:lnTo>
                  <a:lnTo>
                    <a:pt x="416" y="114"/>
                  </a:lnTo>
                  <a:lnTo>
                    <a:pt x="415" y="112"/>
                  </a:lnTo>
                  <a:lnTo>
                    <a:pt x="415" y="112"/>
                  </a:lnTo>
                  <a:lnTo>
                    <a:pt x="412" y="108"/>
                  </a:lnTo>
                  <a:lnTo>
                    <a:pt x="409" y="106"/>
                  </a:lnTo>
                  <a:lnTo>
                    <a:pt x="404" y="105"/>
                  </a:lnTo>
                  <a:lnTo>
                    <a:pt x="396" y="106"/>
                  </a:lnTo>
                  <a:lnTo>
                    <a:pt x="396" y="106"/>
                  </a:lnTo>
                  <a:lnTo>
                    <a:pt x="390" y="106"/>
                  </a:lnTo>
                  <a:lnTo>
                    <a:pt x="387" y="108"/>
                  </a:lnTo>
                  <a:lnTo>
                    <a:pt x="384" y="111"/>
                  </a:lnTo>
                  <a:lnTo>
                    <a:pt x="382" y="114"/>
                  </a:lnTo>
                  <a:lnTo>
                    <a:pt x="377" y="121"/>
                  </a:lnTo>
                  <a:lnTo>
                    <a:pt x="374" y="125"/>
                  </a:lnTo>
                  <a:lnTo>
                    <a:pt x="371" y="128"/>
                  </a:lnTo>
                  <a:lnTo>
                    <a:pt x="371" y="128"/>
                  </a:lnTo>
                  <a:lnTo>
                    <a:pt x="367" y="131"/>
                  </a:lnTo>
                  <a:lnTo>
                    <a:pt x="364" y="134"/>
                  </a:lnTo>
                  <a:lnTo>
                    <a:pt x="358" y="142"/>
                  </a:lnTo>
                  <a:lnTo>
                    <a:pt x="354" y="152"/>
                  </a:lnTo>
                  <a:lnTo>
                    <a:pt x="351" y="163"/>
                  </a:lnTo>
                  <a:lnTo>
                    <a:pt x="351" y="163"/>
                  </a:lnTo>
                  <a:lnTo>
                    <a:pt x="350" y="167"/>
                  </a:lnTo>
                  <a:lnTo>
                    <a:pt x="348" y="170"/>
                  </a:lnTo>
                  <a:lnTo>
                    <a:pt x="347" y="172"/>
                  </a:lnTo>
                  <a:lnTo>
                    <a:pt x="345" y="173"/>
                  </a:lnTo>
                  <a:lnTo>
                    <a:pt x="339" y="174"/>
                  </a:lnTo>
                  <a:lnTo>
                    <a:pt x="331" y="176"/>
                  </a:lnTo>
                  <a:lnTo>
                    <a:pt x="331" y="176"/>
                  </a:lnTo>
                  <a:lnTo>
                    <a:pt x="327" y="177"/>
                  </a:lnTo>
                  <a:lnTo>
                    <a:pt x="325" y="179"/>
                  </a:lnTo>
                  <a:lnTo>
                    <a:pt x="325" y="182"/>
                  </a:lnTo>
                  <a:lnTo>
                    <a:pt x="325" y="184"/>
                  </a:lnTo>
                  <a:lnTo>
                    <a:pt x="327" y="187"/>
                  </a:lnTo>
                  <a:lnTo>
                    <a:pt x="329" y="190"/>
                  </a:lnTo>
                  <a:lnTo>
                    <a:pt x="336" y="195"/>
                  </a:lnTo>
                  <a:lnTo>
                    <a:pt x="336" y="195"/>
                  </a:lnTo>
                  <a:lnTo>
                    <a:pt x="338" y="197"/>
                  </a:lnTo>
                  <a:lnTo>
                    <a:pt x="340" y="200"/>
                  </a:lnTo>
                  <a:lnTo>
                    <a:pt x="341" y="202"/>
                  </a:lnTo>
                  <a:lnTo>
                    <a:pt x="342" y="205"/>
                  </a:lnTo>
                  <a:lnTo>
                    <a:pt x="341" y="213"/>
                  </a:lnTo>
                  <a:lnTo>
                    <a:pt x="341" y="220"/>
                  </a:lnTo>
                  <a:lnTo>
                    <a:pt x="341" y="220"/>
                  </a:lnTo>
                  <a:lnTo>
                    <a:pt x="340" y="226"/>
                  </a:lnTo>
                  <a:lnTo>
                    <a:pt x="337" y="230"/>
                  </a:lnTo>
                  <a:lnTo>
                    <a:pt x="333" y="234"/>
                  </a:lnTo>
                  <a:lnTo>
                    <a:pt x="325" y="240"/>
                  </a:lnTo>
                  <a:lnTo>
                    <a:pt x="325" y="240"/>
                  </a:lnTo>
                  <a:lnTo>
                    <a:pt x="321" y="243"/>
                  </a:lnTo>
                  <a:lnTo>
                    <a:pt x="317" y="247"/>
                  </a:lnTo>
                  <a:lnTo>
                    <a:pt x="311" y="256"/>
                  </a:lnTo>
                  <a:lnTo>
                    <a:pt x="308" y="261"/>
                  </a:lnTo>
                  <a:lnTo>
                    <a:pt x="304" y="266"/>
                  </a:lnTo>
                  <a:lnTo>
                    <a:pt x="299" y="270"/>
                  </a:lnTo>
                  <a:lnTo>
                    <a:pt x="294" y="273"/>
                  </a:lnTo>
                  <a:lnTo>
                    <a:pt x="294" y="273"/>
                  </a:lnTo>
                  <a:lnTo>
                    <a:pt x="288" y="276"/>
                  </a:lnTo>
                  <a:lnTo>
                    <a:pt x="285" y="278"/>
                  </a:lnTo>
                  <a:lnTo>
                    <a:pt x="284" y="280"/>
                  </a:lnTo>
                  <a:lnTo>
                    <a:pt x="284" y="281"/>
                  </a:lnTo>
                  <a:lnTo>
                    <a:pt x="286" y="286"/>
                  </a:lnTo>
                  <a:lnTo>
                    <a:pt x="288" y="290"/>
                  </a:lnTo>
                  <a:lnTo>
                    <a:pt x="289" y="294"/>
                  </a:lnTo>
                  <a:lnTo>
                    <a:pt x="289" y="294"/>
                  </a:lnTo>
                  <a:lnTo>
                    <a:pt x="288" y="298"/>
                  </a:lnTo>
                  <a:lnTo>
                    <a:pt x="287" y="300"/>
                  </a:lnTo>
                  <a:lnTo>
                    <a:pt x="282" y="305"/>
                  </a:lnTo>
                  <a:lnTo>
                    <a:pt x="275" y="310"/>
                  </a:lnTo>
                  <a:lnTo>
                    <a:pt x="266" y="314"/>
                  </a:lnTo>
                  <a:lnTo>
                    <a:pt x="256" y="317"/>
                  </a:lnTo>
                  <a:lnTo>
                    <a:pt x="246" y="320"/>
                  </a:lnTo>
                  <a:lnTo>
                    <a:pt x="236" y="322"/>
                  </a:lnTo>
                  <a:lnTo>
                    <a:pt x="229" y="323"/>
                  </a:lnTo>
                  <a:lnTo>
                    <a:pt x="229" y="323"/>
                  </a:lnTo>
                  <a:lnTo>
                    <a:pt x="225" y="323"/>
                  </a:lnTo>
                  <a:lnTo>
                    <a:pt x="223" y="324"/>
                  </a:lnTo>
                  <a:lnTo>
                    <a:pt x="222" y="325"/>
                  </a:lnTo>
                  <a:lnTo>
                    <a:pt x="221" y="327"/>
                  </a:lnTo>
                  <a:lnTo>
                    <a:pt x="219" y="331"/>
                  </a:lnTo>
                  <a:lnTo>
                    <a:pt x="221" y="337"/>
                  </a:lnTo>
                  <a:lnTo>
                    <a:pt x="225" y="348"/>
                  </a:lnTo>
                  <a:lnTo>
                    <a:pt x="227" y="354"/>
                  </a:lnTo>
                  <a:lnTo>
                    <a:pt x="228" y="359"/>
                  </a:lnTo>
                  <a:lnTo>
                    <a:pt x="228" y="359"/>
                  </a:lnTo>
                  <a:lnTo>
                    <a:pt x="227" y="367"/>
                  </a:lnTo>
                  <a:lnTo>
                    <a:pt x="225" y="373"/>
                  </a:lnTo>
                  <a:lnTo>
                    <a:pt x="219" y="388"/>
                  </a:lnTo>
                  <a:lnTo>
                    <a:pt x="219" y="388"/>
                  </a:lnTo>
                  <a:lnTo>
                    <a:pt x="214" y="402"/>
                  </a:lnTo>
                  <a:lnTo>
                    <a:pt x="213" y="408"/>
                  </a:lnTo>
                  <a:lnTo>
                    <a:pt x="213" y="417"/>
                  </a:lnTo>
                  <a:lnTo>
                    <a:pt x="213" y="417"/>
                  </a:lnTo>
                  <a:lnTo>
                    <a:pt x="212" y="423"/>
                  </a:lnTo>
                  <a:lnTo>
                    <a:pt x="210" y="430"/>
                  </a:lnTo>
                  <a:lnTo>
                    <a:pt x="206" y="438"/>
                  </a:lnTo>
                  <a:lnTo>
                    <a:pt x="200" y="446"/>
                  </a:lnTo>
                  <a:lnTo>
                    <a:pt x="194" y="454"/>
                  </a:lnTo>
                  <a:lnTo>
                    <a:pt x="187" y="461"/>
                  </a:lnTo>
                  <a:lnTo>
                    <a:pt x="180" y="468"/>
                  </a:lnTo>
                  <a:lnTo>
                    <a:pt x="173" y="475"/>
                  </a:lnTo>
                  <a:lnTo>
                    <a:pt x="173" y="475"/>
                  </a:lnTo>
                  <a:lnTo>
                    <a:pt x="167" y="479"/>
                  </a:lnTo>
                  <a:lnTo>
                    <a:pt x="165" y="483"/>
                  </a:lnTo>
                  <a:lnTo>
                    <a:pt x="165" y="485"/>
                  </a:lnTo>
                  <a:lnTo>
                    <a:pt x="165" y="487"/>
                  </a:lnTo>
                  <a:lnTo>
                    <a:pt x="168" y="490"/>
                  </a:lnTo>
                  <a:lnTo>
                    <a:pt x="172" y="492"/>
                  </a:lnTo>
                  <a:lnTo>
                    <a:pt x="176" y="494"/>
                  </a:lnTo>
                  <a:lnTo>
                    <a:pt x="187" y="498"/>
                  </a:lnTo>
                  <a:lnTo>
                    <a:pt x="187" y="498"/>
                  </a:lnTo>
                  <a:lnTo>
                    <a:pt x="191" y="499"/>
                  </a:lnTo>
                  <a:lnTo>
                    <a:pt x="193" y="501"/>
                  </a:lnTo>
                  <a:lnTo>
                    <a:pt x="195" y="502"/>
                  </a:lnTo>
                  <a:lnTo>
                    <a:pt x="197" y="504"/>
                  </a:lnTo>
                  <a:lnTo>
                    <a:pt x="198" y="509"/>
                  </a:lnTo>
                  <a:lnTo>
                    <a:pt x="200" y="514"/>
                  </a:lnTo>
                  <a:lnTo>
                    <a:pt x="200" y="514"/>
                  </a:lnTo>
                  <a:lnTo>
                    <a:pt x="201" y="519"/>
                  </a:lnTo>
                  <a:lnTo>
                    <a:pt x="199" y="523"/>
                  </a:lnTo>
                  <a:lnTo>
                    <a:pt x="197" y="526"/>
                  </a:lnTo>
                  <a:lnTo>
                    <a:pt x="193" y="527"/>
                  </a:lnTo>
                  <a:lnTo>
                    <a:pt x="193" y="527"/>
                  </a:lnTo>
                  <a:lnTo>
                    <a:pt x="191" y="528"/>
                  </a:lnTo>
                  <a:lnTo>
                    <a:pt x="189" y="529"/>
                  </a:lnTo>
                  <a:lnTo>
                    <a:pt x="187" y="534"/>
                  </a:lnTo>
                  <a:lnTo>
                    <a:pt x="184" y="539"/>
                  </a:lnTo>
                  <a:lnTo>
                    <a:pt x="182" y="541"/>
                  </a:lnTo>
                  <a:lnTo>
                    <a:pt x="180" y="542"/>
                  </a:lnTo>
                  <a:lnTo>
                    <a:pt x="180" y="542"/>
                  </a:lnTo>
                  <a:lnTo>
                    <a:pt x="161" y="542"/>
                  </a:lnTo>
                  <a:lnTo>
                    <a:pt x="148" y="542"/>
                  </a:lnTo>
                  <a:lnTo>
                    <a:pt x="133" y="540"/>
                  </a:lnTo>
                  <a:lnTo>
                    <a:pt x="133" y="540"/>
                  </a:lnTo>
                  <a:lnTo>
                    <a:pt x="126" y="539"/>
                  </a:lnTo>
                  <a:lnTo>
                    <a:pt x="121" y="540"/>
                  </a:lnTo>
                  <a:lnTo>
                    <a:pt x="116" y="541"/>
                  </a:lnTo>
                  <a:lnTo>
                    <a:pt x="113" y="543"/>
                  </a:lnTo>
                  <a:lnTo>
                    <a:pt x="107" y="548"/>
                  </a:lnTo>
                  <a:lnTo>
                    <a:pt x="102" y="553"/>
                  </a:lnTo>
                  <a:lnTo>
                    <a:pt x="102" y="553"/>
                  </a:lnTo>
                  <a:lnTo>
                    <a:pt x="99" y="556"/>
                  </a:lnTo>
                  <a:lnTo>
                    <a:pt x="95" y="560"/>
                  </a:lnTo>
                  <a:lnTo>
                    <a:pt x="88" y="570"/>
                  </a:lnTo>
                  <a:lnTo>
                    <a:pt x="75" y="590"/>
                  </a:lnTo>
                  <a:lnTo>
                    <a:pt x="75" y="590"/>
                  </a:lnTo>
                  <a:lnTo>
                    <a:pt x="70" y="597"/>
                  </a:lnTo>
                  <a:lnTo>
                    <a:pt x="66" y="604"/>
                  </a:lnTo>
                  <a:lnTo>
                    <a:pt x="63" y="611"/>
                  </a:lnTo>
                  <a:lnTo>
                    <a:pt x="61" y="620"/>
                  </a:lnTo>
                  <a:lnTo>
                    <a:pt x="61" y="620"/>
                  </a:lnTo>
                  <a:lnTo>
                    <a:pt x="61" y="624"/>
                  </a:lnTo>
                  <a:lnTo>
                    <a:pt x="62" y="628"/>
                  </a:lnTo>
                  <a:lnTo>
                    <a:pt x="63" y="631"/>
                  </a:lnTo>
                  <a:lnTo>
                    <a:pt x="65" y="633"/>
                  </a:lnTo>
                  <a:lnTo>
                    <a:pt x="69" y="638"/>
                  </a:lnTo>
                  <a:lnTo>
                    <a:pt x="74" y="645"/>
                  </a:lnTo>
                  <a:lnTo>
                    <a:pt x="74" y="645"/>
                  </a:lnTo>
                  <a:lnTo>
                    <a:pt x="74" y="648"/>
                  </a:lnTo>
                  <a:lnTo>
                    <a:pt x="74" y="652"/>
                  </a:lnTo>
                  <a:lnTo>
                    <a:pt x="71" y="659"/>
                  </a:lnTo>
                  <a:lnTo>
                    <a:pt x="67" y="668"/>
                  </a:lnTo>
                  <a:lnTo>
                    <a:pt x="66" y="672"/>
                  </a:lnTo>
                  <a:lnTo>
                    <a:pt x="66" y="677"/>
                  </a:lnTo>
                  <a:lnTo>
                    <a:pt x="66" y="677"/>
                  </a:lnTo>
                  <a:lnTo>
                    <a:pt x="65" y="695"/>
                  </a:lnTo>
                  <a:lnTo>
                    <a:pt x="67" y="702"/>
                  </a:lnTo>
                  <a:lnTo>
                    <a:pt x="68" y="705"/>
                  </a:lnTo>
                  <a:lnTo>
                    <a:pt x="70" y="707"/>
                  </a:lnTo>
                  <a:lnTo>
                    <a:pt x="70" y="707"/>
                  </a:lnTo>
                  <a:lnTo>
                    <a:pt x="73" y="711"/>
                  </a:lnTo>
                  <a:lnTo>
                    <a:pt x="74" y="716"/>
                  </a:lnTo>
                  <a:lnTo>
                    <a:pt x="74" y="722"/>
                  </a:lnTo>
                  <a:lnTo>
                    <a:pt x="75" y="731"/>
                  </a:lnTo>
                  <a:lnTo>
                    <a:pt x="75" y="731"/>
                  </a:lnTo>
                  <a:lnTo>
                    <a:pt x="74" y="739"/>
                  </a:lnTo>
                  <a:lnTo>
                    <a:pt x="72" y="744"/>
                  </a:lnTo>
                  <a:lnTo>
                    <a:pt x="70" y="749"/>
                  </a:lnTo>
                  <a:lnTo>
                    <a:pt x="68" y="757"/>
                  </a:lnTo>
                  <a:lnTo>
                    <a:pt x="68" y="757"/>
                  </a:lnTo>
                  <a:lnTo>
                    <a:pt x="67" y="761"/>
                  </a:lnTo>
                  <a:lnTo>
                    <a:pt x="67" y="764"/>
                  </a:lnTo>
                  <a:lnTo>
                    <a:pt x="69" y="767"/>
                  </a:lnTo>
                  <a:lnTo>
                    <a:pt x="70" y="769"/>
                  </a:lnTo>
                  <a:lnTo>
                    <a:pt x="73" y="774"/>
                  </a:lnTo>
                  <a:lnTo>
                    <a:pt x="75" y="777"/>
                  </a:lnTo>
                  <a:lnTo>
                    <a:pt x="76" y="781"/>
                  </a:lnTo>
                  <a:lnTo>
                    <a:pt x="76" y="781"/>
                  </a:lnTo>
                  <a:lnTo>
                    <a:pt x="77" y="785"/>
                  </a:lnTo>
                  <a:lnTo>
                    <a:pt x="79" y="789"/>
                  </a:lnTo>
                  <a:lnTo>
                    <a:pt x="82" y="792"/>
                  </a:lnTo>
                  <a:lnTo>
                    <a:pt x="86" y="795"/>
                  </a:lnTo>
                  <a:lnTo>
                    <a:pt x="95" y="799"/>
                  </a:lnTo>
                  <a:lnTo>
                    <a:pt x="105" y="802"/>
                  </a:lnTo>
                  <a:lnTo>
                    <a:pt x="105" y="802"/>
                  </a:lnTo>
                  <a:lnTo>
                    <a:pt x="108" y="803"/>
                  </a:lnTo>
                  <a:lnTo>
                    <a:pt x="111" y="805"/>
                  </a:lnTo>
                  <a:lnTo>
                    <a:pt x="114" y="808"/>
                  </a:lnTo>
                  <a:lnTo>
                    <a:pt x="115" y="811"/>
                  </a:lnTo>
                  <a:lnTo>
                    <a:pt x="115" y="815"/>
                  </a:lnTo>
                  <a:lnTo>
                    <a:pt x="115" y="819"/>
                  </a:lnTo>
                  <a:lnTo>
                    <a:pt x="114" y="826"/>
                  </a:lnTo>
                  <a:lnTo>
                    <a:pt x="114" y="826"/>
                  </a:lnTo>
                  <a:lnTo>
                    <a:pt x="112" y="829"/>
                  </a:lnTo>
                  <a:lnTo>
                    <a:pt x="110" y="832"/>
                  </a:lnTo>
                  <a:lnTo>
                    <a:pt x="104" y="838"/>
                  </a:lnTo>
                  <a:lnTo>
                    <a:pt x="97" y="841"/>
                  </a:lnTo>
                  <a:lnTo>
                    <a:pt x="90" y="843"/>
                  </a:lnTo>
                  <a:lnTo>
                    <a:pt x="90" y="843"/>
                  </a:lnTo>
                  <a:lnTo>
                    <a:pt x="84" y="845"/>
                  </a:lnTo>
                  <a:lnTo>
                    <a:pt x="82" y="846"/>
                  </a:lnTo>
                  <a:lnTo>
                    <a:pt x="81" y="848"/>
                  </a:lnTo>
                  <a:lnTo>
                    <a:pt x="79" y="853"/>
                  </a:lnTo>
                  <a:lnTo>
                    <a:pt x="77" y="860"/>
                  </a:lnTo>
                  <a:lnTo>
                    <a:pt x="77" y="860"/>
                  </a:lnTo>
                  <a:lnTo>
                    <a:pt x="76" y="863"/>
                  </a:lnTo>
                  <a:lnTo>
                    <a:pt x="76" y="867"/>
                  </a:lnTo>
                  <a:lnTo>
                    <a:pt x="77" y="871"/>
                  </a:lnTo>
                  <a:lnTo>
                    <a:pt x="79" y="874"/>
                  </a:lnTo>
                  <a:lnTo>
                    <a:pt x="84" y="881"/>
                  </a:lnTo>
                  <a:lnTo>
                    <a:pt x="91" y="887"/>
                  </a:lnTo>
                  <a:lnTo>
                    <a:pt x="91" y="887"/>
                  </a:lnTo>
                  <a:lnTo>
                    <a:pt x="94" y="890"/>
                  </a:lnTo>
                  <a:lnTo>
                    <a:pt x="95" y="892"/>
                  </a:lnTo>
                  <a:lnTo>
                    <a:pt x="96" y="894"/>
                  </a:lnTo>
                  <a:lnTo>
                    <a:pt x="96" y="896"/>
                  </a:lnTo>
                  <a:lnTo>
                    <a:pt x="95" y="901"/>
                  </a:lnTo>
                  <a:lnTo>
                    <a:pt x="93" y="906"/>
                  </a:lnTo>
                  <a:lnTo>
                    <a:pt x="93" y="906"/>
                  </a:lnTo>
                  <a:lnTo>
                    <a:pt x="91" y="921"/>
                  </a:lnTo>
                  <a:lnTo>
                    <a:pt x="90" y="930"/>
                  </a:lnTo>
                  <a:lnTo>
                    <a:pt x="89" y="937"/>
                  </a:lnTo>
                  <a:lnTo>
                    <a:pt x="89" y="937"/>
                  </a:lnTo>
                  <a:lnTo>
                    <a:pt x="86" y="943"/>
                  </a:lnTo>
                  <a:lnTo>
                    <a:pt x="81" y="948"/>
                  </a:lnTo>
                  <a:lnTo>
                    <a:pt x="78" y="949"/>
                  </a:lnTo>
                  <a:lnTo>
                    <a:pt x="75" y="951"/>
                  </a:lnTo>
                  <a:lnTo>
                    <a:pt x="71" y="952"/>
                  </a:lnTo>
                  <a:lnTo>
                    <a:pt x="67" y="952"/>
                  </a:lnTo>
                  <a:lnTo>
                    <a:pt x="67" y="952"/>
                  </a:lnTo>
                  <a:lnTo>
                    <a:pt x="59" y="953"/>
                  </a:lnTo>
                  <a:lnTo>
                    <a:pt x="57" y="954"/>
                  </a:lnTo>
                  <a:lnTo>
                    <a:pt x="55" y="955"/>
                  </a:lnTo>
                  <a:lnTo>
                    <a:pt x="53" y="957"/>
                  </a:lnTo>
                  <a:lnTo>
                    <a:pt x="51" y="959"/>
                  </a:lnTo>
                  <a:lnTo>
                    <a:pt x="50" y="966"/>
                  </a:lnTo>
                  <a:lnTo>
                    <a:pt x="50" y="966"/>
                  </a:lnTo>
                  <a:lnTo>
                    <a:pt x="47" y="973"/>
                  </a:lnTo>
                  <a:lnTo>
                    <a:pt x="45" y="980"/>
                  </a:lnTo>
                  <a:lnTo>
                    <a:pt x="41" y="988"/>
                  </a:lnTo>
                  <a:lnTo>
                    <a:pt x="37" y="997"/>
                  </a:lnTo>
                  <a:lnTo>
                    <a:pt x="37" y="997"/>
                  </a:lnTo>
                  <a:lnTo>
                    <a:pt x="35" y="1000"/>
                  </a:lnTo>
                  <a:lnTo>
                    <a:pt x="34" y="1003"/>
                  </a:lnTo>
                  <a:lnTo>
                    <a:pt x="36" y="1006"/>
                  </a:lnTo>
                  <a:lnTo>
                    <a:pt x="38" y="1009"/>
                  </a:lnTo>
                  <a:lnTo>
                    <a:pt x="42" y="1014"/>
                  </a:lnTo>
                  <a:lnTo>
                    <a:pt x="45" y="1017"/>
                  </a:lnTo>
                  <a:lnTo>
                    <a:pt x="46" y="1021"/>
                  </a:lnTo>
                  <a:lnTo>
                    <a:pt x="46" y="1021"/>
                  </a:lnTo>
                  <a:lnTo>
                    <a:pt x="47" y="1025"/>
                  </a:lnTo>
                  <a:lnTo>
                    <a:pt x="46" y="1028"/>
                  </a:lnTo>
                  <a:lnTo>
                    <a:pt x="45" y="1032"/>
                  </a:lnTo>
                  <a:lnTo>
                    <a:pt x="44" y="1035"/>
                  </a:lnTo>
                  <a:lnTo>
                    <a:pt x="39" y="1041"/>
                  </a:lnTo>
                  <a:lnTo>
                    <a:pt x="33" y="1046"/>
                  </a:lnTo>
                  <a:lnTo>
                    <a:pt x="33" y="1046"/>
                  </a:lnTo>
                  <a:lnTo>
                    <a:pt x="30" y="1047"/>
                  </a:lnTo>
                  <a:lnTo>
                    <a:pt x="27" y="1048"/>
                  </a:lnTo>
                  <a:lnTo>
                    <a:pt x="25" y="1048"/>
                  </a:lnTo>
                  <a:lnTo>
                    <a:pt x="23" y="1046"/>
                  </a:lnTo>
                  <a:lnTo>
                    <a:pt x="18" y="1041"/>
                  </a:lnTo>
                  <a:lnTo>
                    <a:pt x="12" y="1034"/>
                  </a:lnTo>
                  <a:lnTo>
                    <a:pt x="12" y="1034"/>
                  </a:lnTo>
                  <a:lnTo>
                    <a:pt x="8" y="1030"/>
                  </a:lnTo>
                  <a:lnTo>
                    <a:pt x="5" y="1029"/>
                  </a:lnTo>
                  <a:lnTo>
                    <a:pt x="2" y="1030"/>
                  </a:lnTo>
                  <a:lnTo>
                    <a:pt x="0" y="1033"/>
                  </a:lnTo>
                  <a:lnTo>
                    <a:pt x="0" y="1033"/>
                  </a:lnTo>
                  <a:lnTo>
                    <a:pt x="3" y="1040"/>
                  </a:lnTo>
                  <a:lnTo>
                    <a:pt x="6" y="1050"/>
                  </a:lnTo>
                  <a:lnTo>
                    <a:pt x="8" y="1062"/>
                  </a:lnTo>
                  <a:lnTo>
                    <a:pt x="10" y="1077"/>
                  </a:lnTo>
                  <a:lnTo>
                    <a:pt x="10" y="1077"/>
                  </a:lnTo>
                  <a:lnTo>
                    <a:pt x="12" y="1087"/>
                  </a:lnTo>
                  <a:lnTo>
                    <a:pt x="14" y="1094"/>
                  </a:lnTo>
                  <a:lnTo>
                    <a:pt x="17" y="1099"/>
                  </a:lnTo>
                  <a:lnTo>
                    <a:pt x="19" y="1103"/>
                  </a:lnTo>
                  <a:lnTo>
                    <a:pt x="26" y="1109"/>
                  </a:lnTo>
                  <a:lnTo>
                    <a:pt x="30" y="1112"/>
                  </a:lnTo>
                  <a:lnTo>
                    <a:pt x="35" y="1117"/>
                  </a:lnTo>
                  <a:lnTo>
                    <a:pt x="35" y="1117"/>
                  </a:lnTo>
                  <a:lnTo>
                    <a:pt x="43" y="1127"/>
                  </a:lnTo>
                  <a:lnTo>
                    <a:pt x="46" y="1133"/>
                  </a:lnTo>
                  <a:lnTo>
                    <a:pt x="49" y="1138"/>
                  </a:lnTo>
                  <a:lnTo>
                    <a:pt x="51" y="1144"/>
                  </a:lnTo>
                  <a:lnTo>
                    <a:pt x="53" y="1151"/>
                  </a:lnTo>
                  <a:lnTo>
                    <a:pt x="54" y="1168"/>
                  </a:lnTo>
                  <a:lnTo>
                    <a:pt x="54" y="1168"/>
                  </a:lnTo>
                  <a:lnTo>
                    <a:pt x="56" y="1176"/>
                  </a:lnTo>
                  <a:lnTo>
                    <a:pt x="58" y="1182"/>
                  </a:lnTo>
                  <a:lnTo>
                    <a:pt x="60" y="1187"/>
                  </a:lnTo>
                  <a:lnTo>
                    <a:pt x="63" y="1191"/>
                  </a:lnTo>
                  <a:lnTo>
                    <a:pt x="66" y="1195"/>
                  </a:lnTo>
                  <a:lnTo>
                    <a:pt x="69" y="1199"/>
                  </a:lnTo>
                  <a:lnTo>
                    <a:pt x="72" y="1205"/>
                  </a:lnTo>
                  <a:lnTo>
                    <a:pt x="73" y="1213"/>
                  </a:lnTo>
                  <a:lnTo>
                    <a:pt x="73" y="1213"/>
                  </a:lnTo>
                  <a:lnTo>
                    <a:pt x="74" y="1220"/>
                  </a:lnTo>
                  <a:lnTo>
                    <a:pt x="76" y="1226"/>
                  </a:lnTo>
                  <a:lnTo>
                    <a:pt x="78" y="1230"/>
                  </a:lnTo>
                  <a:lnTo>
                    <a:pt x="81" y="1234"/>
                  </a:lnTo>
                  <a:lnTo>
                    <a:pt x="89" y="1242"/>
                  </a:lnTo>
                  <a:lnTo>
                    <a:pt x="103" y="1255"/>
                  </a:lnTo>
                  <a:lnTo>
                    <a:pt x="103" y="1255"/>
                  </a:lnTo>
                  <a:lnTo>
                    <a:pt x="110" y="1262"/>
                  </a:lnTo>
                  <a:lnTo>
                    <a:pt x="114" y="1267"/>
                  </a:lnTo>
                  <a:lnTo>
                    <a:pt x="116" y="1272"/>
                  </a:lnTo>
                  <a:lnTo>
                    <a:pt x="116" y="1275"/>
                  </a:lnTo>
                  <a:lnTo>
                    <a:pt x="114" y="1279"/>
                  </a:lnTo>
                  <a:lnTo>
                    <a:pt x="111" y="1283"/>
                  </a:lnTo>
                  <a:lnTo>
                    <a:pt x="106" y="1288"/>
                  </a:lnTo>
                  <a:lnTo>
                    <a:pt x="102" y="1295"/>
                  </a:lnTo>
                  <a:lnTo>
                    <a:pt x="102" y="1295"/>
                  </a:lnTo>
                  <a:lnTo>
                    <a:pt x="98" y="1302"/>
                  </a:lnTo>
                  <a:lnTo>
                    <a:pt x="95" y="1308"/>
                  </a:lnTo>
                  <a:lnTo>
                    <a:pt x="95" y="1312"/>
                  </a:lnTo>
                  <a:lnTo>
                    <a:pt x="95" y="1315"/>
                  </a:lnTo>
                  <a:lnTo>
                    <a:pt x="97" y="1318"/>
                  </a:lnTo>
                  <a:lnTo>
                    <a:pt x="101" y="1321"/>
                  </a:lnTo>
                  <a:lnTo>
                    <a:pt x="110" y="1330"/>
                  </a:lnTo>
                  <a:lnTo>
                    <a:pt x="110" y="1330"/>
                  </a:lnTo>
                  <a:lnTo>
                    <a:pt x="115" y="1336"/>
                  </a:lnTo>
                  <a:lnTo>
                    <a:pt x="118" y="1341"/>
                  </a:lnTo>
                  <a:lnTo>
                    <a:pt x="120" y="1345"/>
                  </a:lnTo>
                  <a:lnTo>
                    <a:pt x="121" y="1350"/>
                  </a:lnTo>
                  <a:lnTo>
                    <a:pt x="123" y="1360"/>
                  </a:lnTo>
                  <a:lnTo>
                    <a:pt x="125" y="1365"/>
                  </a:lnTo>
                  <a:lnTo>
                    <a:pt x="128" y="1371"/>
                  </a:lnTo>
                  <a:lnTo>
                    <a:pt x="128" y="1371"/>
                  </a:lnTo>
                  <a:lnTo>
                    <a:pt x="130" y="1373"/>
                  </a:lnTo>
                  <a:lnTo>
                    <a:pt x="133" y="1375"/>
                  </a:lnTo>
                  <a:lnTo>
                    <a:pt x="137" y="1377"/>
                  </a:lnTo>
                  <a:lnTo>
                    <a:pt x="141" y="1378"/>
                  </a:lnTo>
                  <a:lnTo>
                    <a:pt x="149" y="1379"/>
                  </a:lnTo>
                  <a:lnTo>
                    <a:pt x="159" y="1378"/>
                  </a:lnTo>
                  <a:lnTo>
                    <a:pt x="179" y="1375"/>
                  </a:lnTo>
                  <a:lnTo>
                    <a:pt x="197" y="1372"/>
                  </a:lnTo>
                  <a:lnTo>
                    <a:pt x="197" y="1372"/>
                  </a:lnTo>
                  <a:lnTo>
                    <a:pt x="204" y="1371"/>
                  </a:lnTo>
                  <a:lnTo>
                    <a:pt x="208" y="1368"/>
                  </a:lnTo>
                  <a:lnTo>
                    <a:pt x="209" y="1365"/>
                  </a:lnTo>
                  <a:lnTo>
                    <a:pt x="210" y="1362"/>
                  </a:lnTo>
                  <a:lnTo>
                    <a:pt x="207" y="1353"/>
                  </a:lnTo>
                  <a:lnTo>
                    <a:pt x="206" y="1348"/>
                  </a:lnTo>
                  <a:lnTo>
                    <a:pt x="205" y="1344"/>
                  </a:lnTo>
                  <a:lnTo>
                    <a:pt x="205" y="1344"/>
                  </a:lnTo>
                  <a:lnTo>
                    <a:pt x="204" y="1340"/>
                  </a:lnTo>
                  <a:lnTo>
                    <a:pt x="205" y="1337"/>
                  </a:lnTo>
                  <a:lnTo>
                    <a:pt x="206" y="1335"/>
                  </a:lnTo>
                  <a:lnTo>
                    <a:pt x="208" y="1333"/>
                  </a:lnTo>
                  <a:lnTo>
                    <a:pt x="214" y="1328"/>
                  </a:lnTo>
                  <a:lnTo>
                    <a:pt x="218" y="1324"/>
                  </a:lnTo>
                  <a:lnTo>
                    <a:pt x="224" y="1318"/>
                  </a:lnTo>
                  <a:lnTo>
                    <a:pt x="224" y="1318"/>
                  </a:lnTo>
                  <a:lnTo>
                    <a:pt x="229" y="1313"/>
                  </a:lnTo>
                  <a:lnTo>
                    <a:pt x="234" y="1309"/>
                  </a:lnTo>
                  <a:lnTo>
                    <a:pt x="239" y="1308"/>
                  </a:lnTo>
                  <a:lnTo>
                    <a:pt x="244" y="1307"/>
                  </a:lnTo>
                  <a:lnTo>
                    <a:pt x="253" y="1307"/>
                  </a:lnTo>
                  <a:lnTo>
                    <a:pt x="258" y="1306"/>
                  </a:lnTo>
                  <a:lnTo>
                    <a:pt x="263" y="1304"/>
                  </a:lnTo>
                  <a:lnTo>
                    <a:pt x="263" y="1304"/>
                  </a:lnTo>
                  <a:lnTo>
                    <a:pt x="268" y="1301"/>
                  </a:lnTo>
                  <a:lnTo>
                    <a:pt x="273" y="1300"/>
                  </a:lnTo>
                  <a:lnTo>
                    <a:pt x="278" y="1300"/>
                  </a:lnTo>
                  <a:lnTo>
                    <a:pt x="283" y="1301"/>
                  </a:lnTo>
                  <a:lnTo>
                    <a:pt x="294" y="1304"/>
                  </a:lnTo>
                  <a:lnTo>
                    <a:pt x="307" y="1308"/>
                  </a:lnTo>
                  <a:lnTo>
                    <a:pt x="307" y="1308"/>
                  </a:lnTo>
                  <a:lnTo>
                    <a:pt x="312" y="1309"/>
                  </a:lnTo>
                  <a:lnTo>
                    <a:pt x="316" y="1308"/>
                  </a:lnTo>
                  <a:lnTo>
                    <a:pt x="319" y="1306"/>
                  </a:lnTo>
                  <a:lnTo>
                    <a:pt x="320" y="1302"/>
                  </a:lnTo>
                  <a:lnTo>
                    <a:pt x="322" y="1297"/>
                  </a:lnTo>
                  <a:lnTo>
                    <a:pt x="323" y="1291"/>
                  </a:lnTo>
                  <a:lnTo>
                    <a:pt x="325" y="1275"/>
                  </a:lnTo>
                  <a:lnTo>
                    <a:pt x="325" y="1275"/>
                  </a:lnTo>
                  <a:lnTo>
                    <a:pt x="328" y="1268"/>
                  </a:lnTo>
                  <a:lnTo>
                    <a:pt x="330" y="1263"/>
                  </a:lnTo>
                  <a:lnTo>
                    <a:pt x="334" y="1259"/>
                  </a:lnTo>
                  <a:lnTo>
                    <a:pt x="337" y="1256"/>
                  </a:lnTo>
                  <a:lnTo>
                    <a:pt x="340" y="1253"/>
                  </a:lnTo>
                  <a:lnTo>
                    <a:pt x="343" y="1250"/>
                  </a:lnTo>
                  <a:lnTo>
                    <a:pt x="345" y="1244"/>
                  </a:lnTo>
                  <a:lnTo>
                    <a:pt x="346" y="1237"/>
                  </a:lnTo>
                  <a:lnTo>
                    <a:pt x="346" y="1237"/>
                  </a:lnTo>
                  <a:lnTo>
                    <a:pt x="346" y="1224"/>
                  </a:lnTo>
                  <a:lnTo>
                    <a:pt x="349" y="1215"/>
                  </a:lnTo>
                  <a:lnTo>
                    <a:pt x="352" y="1205"/>
                  </a:lnTo>
                  <a:lnTo>
                    <a:pt x="357" y="1192"/>
                  </a:lnTo>
                  <a:lnTo>
                    <a:pt x="357" y="1192"/>
                  </a:lnTo>
                  <a:lnTo>
                    <a:pt x="359" y="1185"/>
                  </a:lnTo>
                  <a:lnTo>
                    <a:pt x="359" y="1179"/>
                  </a:lnTo>
                  <a:lnTo>
                    <a:pt x="358" y="1174"/>
                  </a:lnTo>
                  <a:lnTo>
                    <a:pt x="357" y="1169"/>
                  </a:lnTo>
                  <a:lnTo>
                    <a:pt x="356" y="1165"/>
                  </a:lnTo>
                  <a:lnTo>
                    <a:pt x="356" y="1162"/>
                  </a:lnTo>
                  <a:lnTo>
                    <a:pt x="358" y="1157"/>
                  </a:lnTo>
                  <a:lnTo>
                    <a:pt x="361" y="1153"/>
                  </a:lnTo>
                  <a:lnTo>
                    <a:pt x="361" y="1153"/>
                  </a:lnTo>
                  <a:lnTo>
                    <a:pt x="363" y="1150"/>
                  </a:lnTo>
                  <a:lnTo>
                    <a:pt x="365" y="1148"/>
                  </a:lnTo>
                  <a:lnTo>
                    <a:pt x="366" y="1142"/>
                  </a:lnTo>
                  <a:lnTo>
                    <a:pt x="366" y="1136"/>
                  </a:lnTo>
                  <a:lnTo>
                    <a:pt x="365" y="1129"/>
                  </a:lnTo>
                  <a:lnTo>
                    <a:pt x="361" y="1115"/>
                  </a:lnTo>
                  <a:lnTo>
                    <a:pt x="359" y="1108"/>
                  </a:lnTo>
                  <a:lnTo>
                    <a:pt x="358" y="1101"/>
                  </a:lnTo>
                  <a:lnTo>
                    <a:pt x="358" y="1101"/>
                  </a:lnTo>
                  <a:lnTo>
                    <a:pt x="359" y="1095"/>
                  </a:lnTo>
                  <a:lnTo>
                    <a:pt x="361" y="1090"/>
                  </a:lnTo>
                  <a:lnTo>
                    <a:pt x="364" y="1085"/>
                  </a:lnTo>
                  <a:lnTo>
                    <a:pt x="368" y="1081"/>
                  </a:lnTo>
                  <a:lnTo>
                    <a:pt x="373" y="1078"/>
                  </a:lnTo>
                  <a:lnTo>
                    <a:pt x="377" y="1075"/>
                  </a:lnTo>
                  <a:lnTo>
                    <a:pt x="386" y="1070"/>
                  </a:lnTo>
                  <a:lnTo>
                    <a:pt x="386" y="1070"/>
                  </a:lnTo>
                  <a:lnTo>
                    <a:pt x="394" y="1068"/>
                  </a:lnTo>
                  <a:lnTo>
                    <a:pt x="402" y="1065"/>
                  </a:lnTo>
                  <a:lnTo>
                    <a:pt x="406" y="1063"/>
                  </a:lnTo>
                  <a:lnTo>
                    <a:pt x="410" y="1061"/>
                  </a:lnTo>
                  <a:lnTo>
                    <a:pt x="414" y="1058"/>
                  </a:lnTo>
                  <a:lnTo>
                    <a:pt x="418" y="1053"/>
                  </a:lnTo>
                  <a:lnTo>
                    <a:pt x="418" y="1053"/>
                  </a:lnTo>
                  <a:lnTo>
                    <a:pt x="422" y="1048"/>
                  </a:lnTo>
                  <a:lnTo>
                    <a:pt x="425" y="1046"/>
                  </a:lnTo>
                  <a:lnTo>
                    <a:pt x="428" y="1045"/>
                  </a:lnTo>
                  <a:lnTo>
                    <a:pt x="431" y="1045"/>
                  </a:lnTo>
                  <a:lnTo>
                    <a:pt x="433" y="1047"/>
                  </a:lnTo>
                  <a:lnTo>
                    <a:pt x="435" y="1049"/>
                  </a:lnTo>
                  <a:lnTo>
                    <a:pt x="436" y="1052"/>
                  </a:lnTo>
                  <a:lnTo>
                    <a:pt x="435" y="1056"/>
                  </a:lnTo>
                  <a:lnTo>
                    <a:pt x="435" y="1056"/>
                  </a:lnTo>
                  <a:lnTo>
                    <a:pt x="436" y="1057"/>
                  </a:lnTo>
                  <a:lnTo>
                    <a:pt x="436" y="1057"/>
                  </a:lnTo>
                  <a:lnTo>
                    <a:pt x="439" y="1056"/>
                  </a:lnTo>
                  <a:lnTo>
                    <a:pt x="450" y="1046"/>
                  </a:lnTo>
                  <a:lnTo>
                    <a:pt x="462" y="1034"/>
                  </a:lnTo>
                  <a:lnTo>
                    <a:pt x="468" y="1029"/>
                  </a:lnTo>
                  <a:lnTo>
                    <a:pt x="473" y="1026"/>
                  </a:lnTo>
                  <a:lnTo>
                    <a:pt x="473" y="1026"/>
                  </a:lnTo>
                  <a:lnTo>
                    <a:pt x="476" y="1024"/>
                  </a:lnTo>
                  <a:lnTo>
                    <a:pt x="480" y="1020"/>
                  </a:lnTo>
                  <a:lnTo>
                    <a:pt x="482" y="1017"/>
                  </a:lnTo>
                  <a:lnTo>
                    <a:pt x="483" y="1012"/>
                  </a:lnTo>
                  <a:lnTo>
                    <a:pt x="485" y="1002"/>
                  </a:lnTo>
                  <a:lnTo>
                    <a:pt x="485" y="991"/>
                  </a:lnTo>
                  <a:lnTo>
                    <a:pt x="485" y="991"/>
                  </a:lnTo>
                  <a:lnTo>
                    <a:pt x="486" y="987"/>
                  </a:lnTo>
                  <a:lnTo>
                    <a:pt x="487" y="983"/>
                  </a:lnTo>
                  <a:lnTo>
                    <a:pt x="489" y="980"/>
                  </a:lnTo>
                  <a:lnTo>
                    <a:pt x="492" y="979"/>
                  </a:lnTo>
                  <a:lnTo>
                    <a:pt x="498" y="977"/>
                  </a:lnTo>
                  <a:lnTo>
                    <a:pt x="502" y="975"/>
                  </a:lnTo>
                  <a:lnTo>
                    <a:pt x="507" y="973"/>
                  </a:lnTo>
                  <a:lnTo>
                    <a:pt x="507" y="973"/>
                  </a:lnTo>
                  <a:lnTo>
                    <a:pt x="510" y="970"/>
                  </a:lnTo>
                  <a:lnTo>
                    <a:pt x="511" y="967"/>
                  </a:lnTo>
                  <a:lnTo>
                    <a:pt x="510" y="963"/>
                  </a:lnTo>
                  <a:lnTo>
                    <a:pt x="508" y="959"/>
                  </a:lnTo>
                  <a:lnTo>
                    <a:pt x="501" y="952"/>
                  </a:lnTo>
                  <a:lnTo>
                    <a:pt x="494" y="946"/>
                  </a:lnTo>
                  <a:lnTo>
                    <a:pt x="494" y="946"/>
                  </a:lnTo>
                  <a:lnTo>
                    <a:pt x="489" y="941"/>
                  </a:lnTo>
                  <a:lnTo>
                    <a:pt x="486" y="936"/>
                  </a:lnTo>
                  <a:lnTo>
                    <a:pt x="484" y="930"/>
                  </a:lnTo>
                  <a:lnTo>
                    <a:pt x="484" y="923"/>
                  </a:lnTo>
                  <a:lnTo>
                    <a:pt x="484" y="923"/>
                  </a:lnTo>
                  <a:lnTo>
                    <a:pt x="483" y="919"/>
                  </a:lnTo>
                  <a:lnTo>
                    <a:pt x="482" y="916"/>
                  </a:lnTo>
                  <a:lnTo>
                    <a:pt x="480" y="914"/>
                  </a:lnTo>
                  <a:lnTo>
                    <a:pt x="476" y="912"/>
                  </a:lnTo>
                  <a:lnTo>
                    <a:pt x="470" y="910"/>
                  </a:lnTo>
                  <a:lnTo>
                    <a:pt x="464" y="910"/>
                  </a:lnTo>
                  <a:lnTo>
                    <a:pt x="464" y="910"/>
                  </a:lnTo>
                  <a:lnTo>
                    <a:pt x="462" y="910"/>
                  </a:lnTo>
                  <a:lnTo>
                    <a:pt x="459" y="909"/>
                  </a:lnTo>
                  <a:lnTo>
                    <a:pt x="455" y="905"/>
                  </a:lnTo>
                  <a:lnTo>
                    <a:pt x="449" y="899"/>
                  </a:lnTo>
                  <a:lnTo>
                    <a:pt x="440" y="892"/>
                  </a:lnTo>
                  <a:lnTo>
                    <a:pt x="440" y="892"/>
                  </a:lnTo>
                  <a:lnTo>
                    <a:pt x="434" y="889"/>
                  </a:lnTo>
                  <a:lnTo>
                    <a:pt x="429" y="887"/>
                  </a:lnTo>
                  <a:lnTo>
                    <a:pt x="420" y="885"/>
                  </a:lnTo>
                  <a:lnTo>
                    <a:pt x="410" y="884"/>
                  </a:lnTo>
                  <a:lnTo>
                    <a:pt x="405" y="883"/>
                  </a:lnTo>
                  <a:lnTo>
                    <a:pt x="400" y="880"/>
                  </a:lnTo>
                  <a:lnTo>
                    <a:pt x="400" y="880"/>
                  </a:lnTo>
                  <a:lnTo>
                    <a:pt x="397" y="878"/>
                  </a:lnTo>
                  <a:lnTo>
                    <a:pt x="395" y="876"/>
                  </a:lnTo>
                  <a:lnTo>
                    <a:pt x="391" y="869"/>
                  </a:lnTo>
                  <a:lnTo>
                    <a:pt x="390" y="861"/>
                  </a:lnTo>
                  <a:lnTo>
                    <a:pt x="389" y="852"/>
                  </a:lnTo>
                  <a:lnTo>
                    <a:pt x="389" y="834"/>
                  </a:lnTo>
                  <a:lnTo>
                    <a:pt x="390" y="819"/>
                  </a:lnTo>
                  <a:lnTo>
                    <a:pt x="390" y="819"/>
                  </a:lnTo>
                  <a:lnTo>
                    <a:pt x="391" y="812"/>
                  </a:lnTo>
                  <a:lnTo>
                    <a:pt x="393" y="805"/>
                  </a:lnTo>
                  <a:lnTo>
                    <a:pt x="398" y="791"/>
                  </a:lnTo>
                  <a:lnTo>
                    <a:pt x="404" y="778"/>
                  </a:lnTo>
                  <a:lnTo>
                    <a:pt x="410" y="766"/>
                  </a:lnTo>
                  <a:lnTo>
                    <a:pt x="410" y="766"/>
                  </a:lnTo>
                  <a:lnTo>
                    <a:pt x="412" y="761"/>
                  </a:lnTo>
                  <a:lnTo>
                    <a:pt x="413" y="756"/>
                  </a:lnTo>
                  <a:lnTo>
                    <a:pt x="414" y="751"/>
                  </a:lnTo>
                  <a:lnTo>
                    <a:pt x="414" y="746"/>
                  </a:lnTo>
                  <a:lnTo>
                    <a:pt x="411" y="723"/>
                  </a:lnTo>
                  <a:lnTo>
                    <a:pt x="411" y="723"/>
                  </a:lnTo>
                  <a:lnTo>
                    <a:pt x="410" y="715"/>
                  </a:lnTo>
                  <a:lnTo>
                    <a:pt x="410" y="711"/>
                  </a:lnTo>
                  <a:lnTo>
                    <a:pt x="412" y="707"/>
                  </a:lnTo>
                  <a:lnTo>
                    <a:pt x="417" y="698"/>
                  </a:lnTo>
                  <a:lnTo>
                    <a:pt x="417" y="698"/>
                  </a:lnTo>
                  <a:lnTo>
                    <a:pt x="420" y="693"/>
                  </a:lnTo>
                  <a:lnTo>
                    <a:pt x="425" y="689"/>
                  </a:lnTo>
                  <a:lnTo>
                    <a:pt x="430" y="688"/>
                  </a:lnTo>
                  <a:lnTo>
                    <a:pt x="435" y="687"/>
                  </a:lnTo>
                  <a:lnTo>
                    <a:pt x="439" y="685"/>
                  </a:lnTo>
                  <a:lnTo>
                    <a:pt x="444" y="683"/>
                  </a:lnTo>
                  <a:lnTo>
                    <a:pt x="448" y="679"/>
                  </a:lnTo>
                  <a:lnTo>
                    <a:pt x="451" y="673"/>
                  </a:lnTo>
                  <a:lnTo>
                    <a:pt x="451" y="673"/>
                  </a:lnTo>
                  <a:lnTo>
                    <a:pt x="454" y="667"/>
                  </a:lnTo>
                  <a:lnTo>
                    <a:pt x="457" y="663"/>
                  </a:lnTo>
                  <a:lnTo>
                    <a:pt x="460" y="659"/>
                  </a:lnTo>
                  <a:lnTo>
                    <a:pt x="463" y="657"/>
                  </a:lnTo>
                  <a:lnTo>
                    <a:pt x="470" y="651"/>
                  </a:lnTo>
                  <a:lnTo>
                    <a:pt x="474" y="647"/>
                  </a:lnTo>
                  <a:lnTo>
                    <a:pt x="479" y="639"/>
                  </a:lnTo>
                  <a:lnTo>
                    <a:pt x="479" y="639"/>
                  </a:lnTo>
                  <a:lnTo>
                    <a:pt x="484" y="633"/>
                  </a:lnTo>
                  <a:lnTo>
                    <a:pt x="489" y="627"/>
                  </a:lnTo>
                  <a:lnTo>
                    <a:pt x="494" y="623"/>
                  </a:lnTo>
                  <a:lnTo>
                    <a:pt x="500" y="619"/>
                  </a:lnTo>
                  <a:lnTo>
                    <a:pt x="515" y="613"/>
                  </a:lnTo>
                  <a:lnTo>
                    <a:pt x="535" y="605"/>
                  </a:lnTo>
                  <a:lnTo>
                    <a:pt x="535" y="605"/>
                  </a:lnTo>
                  <a:lnTo>
                    <a:pt x="554" y="599"/>
                  </a:lnTo>
                  <a:lnTo>
                    <a:pt x="563" y="596"/>
                  </a:lnTo>
                  <a:lnTo>
                    <a:pt x="567" y="595"/>
                  </a:lnTo>
                  <a:lnTo>
                    <a:pt x="569" y="594"/>
                  </a:lnTo>
                  <a:lnTo>
                    <a:pt x="576" y="588"/>
                  </a:lnTo>
                  <a:lnTo>
                    <a:pt x="576" y="588"/>
                  </a:lnTo>
                  <a:lnTo>
                    <a:pt x="581" y="583"/>
                  </a:lnTo>
                  <a:lnTo>
                    <a:pt x="586" y="580"/>
                  </a:lnTo>
                  <a:lnTo>
                    <a:pt x="597" y="575"/>
                  </a:lnTo>
                  <a:lnTo>
                    <a:pt x="609" y="570"/>
                  </a:lnTo>
                  <a:lnTo>
                    <a:pt x="624" y="563"/>
                  </a:lnTo>
                  <a:lnTo>
                    <a:pt x="624" y="563"/>
                  </a:lnTo>
                  <a:lnTo>
                    <a:pt x="630" y="559"/>
                  </a:lnTo>
                  <a:lnTo>
                    <a:pt x="634" y="554"/>
                  </a:lnTo>
                  <a:lnTo>
                    <a:pt x="637" y="549"/>
                  </a:lnTo>
                  <a:lnTo>
                    <a:pt x="638" y="544"/>
                  </a:lnTo>
                  <a:lnTo>
                    <a:pt x="641" y="539"/>
                  </a:lnTo>
                  <a:lnTo>
                    <a:pt x="644" y="533"/>
                  </a:lnTo>
                  <a:lnTo>
                    <a:pt x="651" y="526"/>
                  </a:lnTo>
                  <a:lnTo>
                    <a:pt x="661" y="518"/>
                  </a:lnTo>
                  <a:lnTo>
                    <a:pt x="661" y="518"/>
                  </a:lnTo>
                  <a:lnTo>
                    <a:pt x="670" y="510"/>
                  </a:lnTo>
                  <a:lnTo>
                    <a:pt x="675" y="504"/>
                  </a:lnTo>
                  <a:lnTo>
                    <a:pt x="678" y="499"/>
                  </a:lnTo>
                  <a:lnTo>
                    <a:pt x="677" y="494"/>
                  </a:lnTo>
                  <a:lnTo>
                    <a:pt x="676" y="491"/>
                  </a:lnTo>
                  <a:lnTo>
                    <a:pt x="673" y="489"/>
                  </a:lnTo>
                  <a:lnTo>
                    <a:pt x="666" y="485"/>
                  </a:lnTo>
                  <a:lnTo>
                    <a:pt x="666" y="485"/>
                  </a:lnTo>
                  <a:lnTo>
                    <a:pt x="662" y="481"/>
                  </a:lnTo>
                  <a:lnTo>
                    <a:pt x="659" y="476"/>
                  </a:lnTo>
                  <a:lnTo>
                    <a:pt x="657" y="468"/>
                  </a:lnTo>
                  <a:lnTo>
                    <a:pt x="656" y="458"/>
                  </a:lnTo>
                  <a:lnTo>
                    <a:pt x="656" y="458"/>
                  </a:lnTo>
                  <a:lnTo>
                    <a:pt x="657" y="453"/>
                  </a:lnTo>
                  <a:lnTo>
                    <a:pt x="659" y="448"/>
                  </a:lnTo>
                  <a:lnTo>
                    <a:pt x="662" y="445"/>
                  </a:lnTo>
                  <a:lnTo>
                    <a:pt x="666" y="441"/>
                  </a:lnTo>
                  <a:lnTo>
                    <a:pt x="670" y="437"/>
                  </a:lnTo>
                  <a:lnTo>
                    <a:pt x="674" y="432"/>
                  </a:lnTo>
                  <a:lnTo>
                    <a:pt x="677" y="426"/>
                  </a:lnTo>
                  <a:lnTo>
                    <a:pt x="679" y="418"/>
                  </a:lnTo>
                  <a:lnTo>
                    <a:pt x="679" y="418"/>
                  </a:lnTo>
                  <a:lnTo>
                    <a:pt x="681" y="411"/>
                  </a:lnTo>
                  <a:lnTo>
                    <a:pt x="683" y="406"/>
                  </a:lnTo>
                  <a:lnTo>
                    <a:pt x="686" y="403"/>
                  </a:lnTo>
                  <a:lnTo>
                    <a:pt x="689" y="400"/>
                  </a:lnTo>
                  <a:lnTo>
                    <a:pt x="695" y="396"/>
                  </a:lnTo>
                  <a:lnTo>
                    <a:pt x="698" y="393"/>
                  </a:lnTo>
                  <a:lnTo>
                    <a:pt x="701" y="388"/>
                  </a:lnTo>
                  <a:lnTo>
                    <a:pt x="701" y="388"/>
                  </a:lnTo>
                  <a:lnTo>
                    <a:pt x="703" y="382"/>
                  </a:lnTo>
                  <a:lnTo>
                    <a:pt x="706" y="379"/>
                  </a:lnTo>
                  <a:lnTo>
                    <a:pt x="710" y="377"/>
                  </a:lnTo>
                  <a:lnTo>
                    <a:pt x="714" y="376"/>
                  </a:lnTo>
                  <a:lnTo>
                    <a:pt x="718" y="375"/>
                  </a:lnTo>
                  <a:lnTo>
                    <a:pt x="721" y="374"/>
                  </a:lnTo>
                  <a:lnTo>
                    <a:pt x="725" y="371"/>
                  </a:lnTo>
                  <a:lnTo>
                    <a:pt x="728" y="367"/>
                  </a:lnTo>
                  <a:lnTo>
                    <a:pt x="728" y="367"/>
                  </a:lnTo>
                  <a:lnTo>
                    <a:pt x="731" y="362"/>
                  </a:lnTo>
                  <a:lnTo>
                    <a:pt x="735" y="359"/>
                  </a:lnTo>
                  <a:lnTo>
                    <a:pt x="741" y="357"/>
                  </a:lnTo>
                  <a:lnTo>
                    <a:pt x="747" y="357"/>
                  </a:lnTo>
                  <a:lnTo>
                    <a:pt x="753" y="358"/>
                  </a:lnTo>
                  <a:lnTo>
                    <a:pt x="760" y="359"/>
                  </a:lnTo>
                  <a:lnTo>
                    <a:pt x="776" y="365"/>
                  </a:lnTo>
                  <a:lnTo>
                    <a:pt x="776" y="365"/>
                  </a:lnTo>
                  <a:lnTo>
                    <a:pt x="784" y="368"/>
                  </a:lnTo>
                  <a:lnTo>
                    <a:pt x="791" y="369"/>
                  </a:lnTo>
                  <a:lnTo>
                    <a:pt x="796" y="368"/>
                  </a:lnTo>
                  <a:lnTo>
                    <a:pt x="801" y="367"/>
                  </a:lnTo>
                  <a:lnTo>
                    <a:pt x="812" y="364"/>
                  </a:lnTo>
                  <a:lnTo>
                    <a:pt x="818" y="363"/>
                  </a:lnTo>
                  <a:lnTo>
                    <a:pt x="826" y="364"/>
                  </a:lnTo>
                  <a:lnTo>
                    <a:pt x="826" y="364"/>
                  </a:lnTo>
                  <a:lnTo>
                    <a:pt x="836" y="365"/>
                  </a:lnTo>
                  <a:lnTo>
                    <a:pt x="845" y="364"/>
                  </a:lnTo>
                  <a:lnTo>
                    <a:pt x="845" y="364"/>
                  </a:lnTo>
                  <a:lnTo>
                    <a:pt x="843" y="352"/>
                  </a:lnTo>
                  <a:lnTo>
                    <a:pt x="840" y="342"/>
                  </a:lnTo>
                  <a:lnTo>
                    <a:pt x="840" y="342"/>
                  </a:lnTo>
                  <a:lnTo>
                    <a:pt x="838" y="339"/>
                  </a:lnTo>
                  <a:lnTo>
                    <a:pt x="836" y="335"/>
                  </a:lnTo>
                  <a:lnTo>
                    <a:pt x="830" y="328"/>
                  </a:lnTo>
                  <a:lnTo>
                    <a:pt x="823" y="322"/>
                  </a:lnTo>
                  <a:lnTo>
                    <a:pt x="815" y="316"/>
                  </a:lnTo>
                  <a:lnTo>
                    <a:pt x="815" y="316"/>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6" name="Freeform 82">
              <a:extLst>
                <a:ext uri="{FF2B5EF4-FFF2-40B4-BE49-F238E27FC236}">
                  <a16:creationId xmlns:a16="http://schemas.microsoft.com/office/drawing/2014/main" id="{A58325BA-37DB-4EE3-A400-D0FC5BF6EF2D}"/>
                </a:ext>
              </a:extLst>
            </p:cNvPr>
            <p:cNvSpPr>
              <a:spLocks/>
            </p:cNvSpPr>
            <p:nvPr/>
          </p:nvSpPr>
          <p:spPr bwMode="auto">
            <a:xfrm>
              <a:off x="5135406" y="2704757"/>
              <a:ext cx="237503" cy="364417"/>
            </a:xfrm>
            <a:custGeom>
              <a:avLst/>
              <a:gdLst>
                <a:gd name="T0" fmla="*/ 76 w 554"/>
                <a:gd name="T1" fmla="*/ 766 h 777"/>
                <a:gd name="T2" fmla="*/ 166 w 554"/>
                <a:gd name="T3" fmla="*/ 746 h 777"/>
                <a:gd name="T4" fmla="*/ 206 w 554"/>
                <a:gd name="T5" fmla="*/ 750 h 777"/>
                <a:gd name="T6" fmla="*/ 245 w 554"/>
                <a:gd name="T7" fmla="*/ 714 h 777"/>
                <a:gd name="T8" fmla="*/ 298 w 554"/>
                <a:gd name="T9" fmla="*/ 714 h 777"/>
                <a:gd name="T10" fmla="*/ 338 w 554"/>
                <a:gd name="T11" fmla="*/ 713 h 777"/>
                <a:gd name="T12" fmla="*/ 393 w 554"/>
                <a:gd name="T13" fmla="*/ 717 h 777"/>
                <a:gd name="T14" fmla="*/ 460 w 554"/>
                <a:gd name="T15" fmla="*/ 717 h 777"/>
                <a:gd name="T16" fmla="*/ 501 w 554"/>
                <a:gd name="T17" fmla="*/ 693 h 777"/>
                <a:gd name="T18" fmla="*/ 486 w 554"/>
                <a:gd name="T19" fmla="*/ 659 h 777"/>
                <a:gd name="T20" fmla="*/ 503 w 554"/>
                <a:gd name="T21" fmla="*/ 625 h 777"/>
                <a:gd name="T22" fmla="*/ 547 w 554"/>
                <a:gd name="T23" fmla="*/ 576 h 777"/>
                <a:gd name="T24" fmla="*/ 509 w 554"/>
                <a:gd name="T25" fmla="*/ 520 h 777"/>
                <a:gd name="T26" fmla="*/ 439 w 554"/>
                <a:gd name="T27" fmla="*/ 557 h 777"/>
                <a:gd name="T28" fmla="*/ 458 w 554"/>
                <a:gd name="T29" fmla="*/ 512 h 777"/>
                <a:gd name="T30" fmla="*/ 428 w 554"/>
                <a:gd name="T31" fmla="*/ 428 h 777"/>
                <a:gd name="T32" fmla="*/ 357 w 554"/>
                <a:gd name="T33" fmla="*/ 366 h 777"/>
                <a:gd name="T34" fmla="*/ 319 w 554"/>
                <a:gd name="T35" fmla="*/ 266 h 777"/>
                <a:gd name="T36" fmla="*/ 252 w 554"/>
                <a:gd name="T37" fmla="*/ 244 h 777"/>
                <a:gd name="T38" fmla="*/ 246 w 554"/>
                <a:gd name="T39" fmla="*/ 232 h 777"/>
                <a:gd name="T40" fmla="*/ 283 w 554"/>
                <a:gd name="T41" fmla="*/ 185 h 777"/>
                <a:gd name="T42" fmla="*/ 317 w 554"/>
                <a:gd name="T43" fmla="*/ 101 h 777"/>
                <a:gd name="T44" fmla="*/ 192 w 554"/>
                <a:gd name="T45" fmla="*/ 100 h 777"/>
                <a:gd name="T46" fmla="*/ 170 w 554"/>
                <a:gd name="T47" fmla="*/ 80 h 777"/>
                <a:gd name="T48" fmla="*/ 235 w 554"/>
                <a:gd name="T49" fmla="*/ 34 h 777"/>
                <a:gd name="T50" fmla="*/ 197 w 554"/>
                <a:gd name="T51" fmla="*/ 4 h 777"/>
                <a:gd name="T52" fmla="*/ 140 w 554"/>
                <a:gd name="T53" fmla="*/ 14 h 777"/>
                <a:gd name="T54" fmla="*/ 105 w 554"/>
                <a:gd name="T55" fmla="*/ 26 h 777"/>
                <a:gd name="T56" fmla="*/ 93 w 554"/>
                <a:gd name="T57" fmla="*/ 53 h 777"/>
                <a:gd name="T58" fmla="*/ 59 w 554"/>
                <a:gd name="T59" fmla="*/ 98 h 777"/>
                <a:gd name="T60" fmla="*/ 50 w 554"/>
                <a:gd name="T61" fmla="*/ 128 h 777"/>
                <a:gd name="T62" fmla="*/ 18 w 554"/>
                <a:gd name="T63" fmla="*/ 101 h 777"/>
                <a:gd name="T64" fmla="*/ 57 w 554"/>
                <a:gd name="T65" fmla="*/ 154 h 777"/>
                <a:gd name="T66" fmla="*/ 37 w 554"/>
                <a:gd name="T67" fmla="*/ 203 h 777"/>
                <a:gd name="T68" fmla="*/ 63 w 554"/>
                <a:gd name="T69" fmla="*/ 226 h 777"/>
                <a:gd name="T70" fmla="*/ 83 w 554"/>
                <a:gd name="T71" fmla="*/ 212 h 777"/>
                <a:gd name="T72" fmla="*/ 33 w 554"/>
                <a:gd name="T73" fmla="*/ 258 h 777"/>
                <a:gd name="T74" fmla="*/ 39 w 554"/>
                <a:gd name="T75" fmla="*/ 286 h 777"/>
                <a:gd name="T76" fmla="*/ 71 w 554"/>
                <a:gd name="T77" fmla="*/ 272 h 777"/>
                <a:gd name="T78" fmla="*/ 81 w 554"/>
                <a:gd name="T79" fmla="*/ 303 h 777"/>
                <a:gd name="T80" fmla="*/ 110 w 554"/>
                <a:gd name="T81" fmla="*/ 288 h 777"/>
                <a:gd name="T82" fmla="*/ 103 w 554"/>
                <a:gd name="T83" fmla="*/ 264 h 777"/>
                <a:gd name="T84" fmla="*/ 124 w 554"/>
                <a:gd name="T85" fmla="*/ 305 h 777"/>
                <a:gd name="T86" fmla="*/ 117 w 554"/>
                <a:gd name="T87" fmla="*/ 372 h 777"/>
                <a:gd name="T88" fmla="*/ 148 w 554"/>
                <a:gd name="T89" fmla="*/ 368 h 777"/>
                <a:gd name="T90" fmla="*/ 181 w 554"/>
                <a:gd name="T91" fmla="*/ 366 h 777"/>
                <a:gd name="T92" fmla="*/ 219 w 554"/>
                <a:gd name="T93" fmla="*/ 341 h 777"/>
                <a:gd name="T94" fmla="*/ 215 w 554"/>
                <a:gd name="T95" fmla="*/ 402 h 777"/>
                <a:gd name="T96" fmla="*/ 237 w 554"/>
                <a:gd name="T97" fmla="*/ 441 h 777"/>
                <a:gd name="T98" fmla="*/ 229 w 554"/>
                <a:gd name="T99" fmla="*/ 492 h 777"/>
                <a:gd name="T100" fmla="*/ 173 w 554"/>
                <a:gd name="T101" fmla="*/ 490 h 777"/>
                <a:gd name="T102" fmla="*/ 136 w 554"/>
                <a:gd name="T103" fmla="*/ 494 h 777"/>
                <a:gd name="T104" fmla="*/ 142 w 554"/>
                <a:gd name="T105" fmla="*/ 529 h 777"/>
                <a:gd name="T106" fmla="*/ 182 w 554"/>
                <a:gd name="T107" fmla="*/ 567 h 777"/>
                <a:gd name="T108" fmla="*/ 102 w 554"/>
                <a:gd name="T109" fmla="*/ 601 h 777"/>
                <a:gd name="T110" fmla="*/ 107 w 554"/>
                <a:gd name="T111" fmla="*/ 638 h 777"/>
                <a:gd name="T112" fmla="*/ 146 w 554"/>
                <a:gd name="T113" fmla="*/ 623 h 777"/>
                <a:gd name="T114" fmla="*/ 189 w 554"/>
                <a:gd name="T115" fmla="*/ 650 h 777"/>
                <a:gd name="T116" fmla="*/ 244 w 554"/>
                <a:gd name="T117" fmla="*/ 651 h 777"/>
                <a:gd name="T118" fmla="*/ 199 w 554"/>
                <a:gd name="T119" fmla="*/ 665 h 777"/>
                <a:gd name="T120" fmla="*/ 140 w 554"/>
                <a:gd name="T121" fmla="*/ 688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4" h="777">
                  <a:moveTo>
                    <a:pt x="121" y="724"/>
                  </a:moveTo>
                  <a:lnTo>
                    <a:pt x="121" y="724"/>
                  </a:lnTo>
                  <a:lnTo>
                    <a:pt x="120" y="726"/>
                  </a:lnTo>
                  <a:lnTo>
                    <a:pt x="118" y="731"/>
                  </a:lnTo>
                  <a:lnTo>
                    <a:pt x="114" y="737"/>
                  </a:lnTo>
                  <a:lnTo>
                    <a:pt x="112" y="739"/>
                  </a:lnTo>
                  <a:lnTo>
                    <a:pt x="109" y="741"/>
                  </a:lnTo>
                  <a:lnTo>
                    <a:pt x="109" y="741"/>
                  </a:lnTo>
                  <a:lnTo>
                    <a:pt x="102" y="744"/>
                  </a:lnTo>
                  <a:lnTo>
                    <a:pt x="96" y="748"/>
                  </a:lnTo>
                  <a:lnTo>
                    <a:pt x="90" y="752"/>
                  </a:lnTo>
                  <a:lnTo>
                    <a:pt x="85" y="754"/>
                  </a:lnTo>
                  <a:lnTo>
                    <a:pt x="85" y="754"/>
                  </a:lnTo>
                  <a:lnTo>
                    <a:pt x="77" y="757"/>
                  </a:lnTo>
                  <a:lnTo>
                    <a:pt x="72" y="760"/>
                  </a:lnTo>
                  <a:lnTo>
                    <a:pt x="71" y="762"/>
                  </a:lnTo>
                  <a:lnTo>
                    <a:pt x="71" y="764"/>
                  </a:lnTo>
                  <a:lnTo>
                    <a:pt x="73" y="765"/>
                  </a:lnTo>
                  <a:lnTo>
                    <a:pt x="76" y="766"/>
                  </a:lnTo>
                  <a:lnTo>
                    <a:pt x="76" y="766"/>
                  </a:lnTo>
                  <a:lnTo>
                    <a:pt x="84" y="767"/>
                  </a:lnTo>
                  <a:lnTo>
                    <a:pt x="87" y="768"/>
                  </a:lnTo>
                  <a:lnTo>
                    <a:pt x="95" y="774"/>
                  </a:lnTo>
                  <a:lnTo>
                    <a:pt x="95" y="774"/>
                  </a:lnTo>
                  <a:lnTo>
                    <a:pt x="100" y="776"/>
                  </a:lnTo>
                  <a:lnTo>
                    <a:pt x="102" y="777"/>
                  </a:lnTo>
                  <a:lnTo>
                    <a:pt x="105" y="777"/>
                  </a:lnTo>
                  <a:lnTo>
                    <a:pt x="107" y="776"/>
                  </a:lnTo>
                  <a:lnTo>
                    <a:pt x="109" y="775"/>
                  </a:lnTo>
                  <a:lnTo>
                    <a:pt x="114" y="770"/>
                  </a:lnTo>
                  <a:lnTo>
                    <a:pt x="114" y="770"/>
                  </a:lnTo>
                  <a:lnTo>
                    <a:pt x="118" y="763"/>
                  </a:lnTo>
                  <a:lnTo>
                    <a:pt x="121" y="756"/>
                  </a:lnTo>
                  <a:lnTo>
                    <a:pt x="124" y="754"/>
                  </a:lnTo>
                  <a:lnTo>
                    <a:pt x="127" y="752"/>
                  </a:lnTo>
                  <a:lnTo>
                    <a:pt x="131" y="750"/>
                  </a:lnTo>
                  <a:lnTo>
                    <a:pt x="137" y="749"/>
                  </a:lnTo>
                  <a:lnTo>
                    <a:pt x="137" y="749"/>
                  </a:lnTo>
                  <a:lnTo>
                    <a:pt x="160" y="746"/>
                  </a:lnTo>
                  <a:lnTo>
                    <a:pt x="166" y="746"/>
                  </a:lnTo>
                  <a:lnTo>
                    <a:pt x="170" y="746"/>
                  </a:lnTo>
                  <a:lnTo>
                    <a:pt x="173" y="747"/>
                  </a:lnTo>
                  <a:lnTo>
                    <a:pt x="175" y="750"/>
                  </a:lnTo>
                  <a:lnTo>
                    <a:pt x="175" y="750"/>
                  </a:lnTo>
                  <a:lnTo>
                    <a:pt x="178" y="754"/>
                  </a:lnTo>
                  <a:lnTo>
                    <a:pt x="181" y="756"/>
                  </a:lnTo>
                  <a:lnTo>
                    <a:pt x="184" y="757"/>
                  </a:lnTo>
                  <a:lnTo>
                    <a:pt x="188" y="757"/>
                  </a:lnTo>
                  <a:lnTo>
                    <a:pt x="188" y="757"/>
                  </a:lnTo>
                  <a:lnTo>
                    <a:pt x="191" y="758"/>
                  </a:lnTo>
                  <a:lnTo>
                    <a:pt x="194" y="759"/>
                  </a:lnTo>
                  <a:lnTo>
                    <a:pt x="196" y="760"/>
                  </a:lnTo>
                  <a:lnTo>
                    <a:pt x="197" y="760"/>
                  </a:lnTo>
                  <a:lnTo>
                    <a:pt x="198" y="759"/>
                  </a:lnTo>
                  <a:lnTo>
                    <a:pt x="199" y="757"/>
                  </a:lnTo>
                  <a:lnTo>
                    <a:pt x="199" y="757"/>
                  </a:lnTo>
                  <a:lnTo>
                    <a:pt x="200" y="754"/>
                  </a:lnTo>
                  <a:lnTo>
                    <a:pt x="202" y="753"/>
                  </a:lnTo>
                  <a:lnTo>
                    <a:pt x="205" y="751"/>
                  </a:lnTo>
                  <a:lnTo>
                    <a:pt x="206" y="750"/>
                  </a:lnTo>
                  <a:lnTo>
                    <a:pt x="207" y="749"/>
                  </a:lnTo>
                  <a:lnTo>
                    <a:pt x="208" y="747"/>
                  </a:lnTo>
                  <a:lnTo>
                    <a:pt x="209" y="743"/>
                  </a:lnTo>
                  <a:lnTo>
                    <a:pt x="209" y="743"/>
                  </a:lnTo>
                  <a:lnTo>
                    <a:pt x="209" y="735"/>
                  </a:lnTo>
                  <a:lnTo>
                    <a:pt x="210" y="729"/>
                  </a:lnTo>
                  <a:lnTo>
                    <a:pt x="211" y="727"/>
                  </a:lnTo>
                  <a:lnTo>
                    <a:pt x="213" y="725"/>
                  </a:lnTo>
                  <a:lnTo>
                    <a:pt x="215" y="724"/>
                  </a:lnTo>
                  <a:lnTo>
                    <a:pt x="218" y="724"/>
                  </a:lnTo>
                  <a:lnTo>
                    <a:pt x="218" y="724"/>
                  </a:lnTo>
                  <a:lnTo>
                    <a:pt x="221" y="723"/>
                  </a:lnTo>
                  <a:lnTo>
                    <a:pt x="223" y="722"/>
                  </a:lnTo>
                  <a:lnTo>
                    <a:pt x="227" y="720"/>
                  </a:lnTo>
                  <a:lnTo>
                    <a:pt x="231" y="717"/>
                  </a:lnTo>
                  <a:lnTo>
                    <a:pt x="234" y="716"/>
                  </a:lnTo>
                  <a:lnTo>
                    <a:pt x="238" y="716"/>
                  </a:lnTo>
                  <a:lnTo>
                    <a:pt x="238" y="716"/>
                  </a:lnTo>
                  <a:lnTo>
                    <a:pt x="242" y="715"/>
                  </a:lnTo>
                  <a:lnTo>
                    <a:pt x="245" y="714"/>
                  </a:lnTo>
                  <a:lnTo>
                    <a:pt x="251" y="712"/>
                  </a:lnTo>
                  <a:lnTo>
                    <a:pt x="253" y="712"/>
                  </a:lnTo>
                  <a:lnTo>
                    <a:pt x="255" y="712"/>
                  </a:lnTo>
                  <a:lnTo>
                    <a:pt x="257" y="714"/>
                  </a:lnTo>
                  <a:lnTo>
                    <a:pt x="260" y="717"/>
                  </a:lnTo>
                  <a:lnTo>
                    <a:pt x="260" y="717"/>
                  </a:lnTo>
                  <a:lnTo>
                    <a:pt x="264" y="722"/>
                  </a:lnTo>
                  <a:lnTo>
                    <a:pt x="268" y="726"/>
                  </a:lnTo>
                  <a:lnTo>
                    <a:pt x="271" y="727"/>
                  </a:lnTo>
                  <a:lnTo>
                    <a:pt x="275" y="728"/>
                  </a:lnTo>
                  <a:lnTo>
                    <a:pt x="275" y="728"/>
                  </a:lnTo>
                  <a:lnTo>
                    <a:pt x="280" y="728"/>
                  </a:lnTo>
                  <a:lnTo>
                    <a:pt x="287" y="728"/>
                  </a:lnTo>
                  <a:lnTo>
                    <a:pt x="290" y="727"/>
                  </a:lnTo>
                  <a:lnTo>
                    <a:pt x="293" y="726"/>
                  </a:lnTo>
                  <a:lnTo>
                    <a:pt x="295" y="724"/>
                  </a:lnTo>
                  <a:lnTo>
                    <a:pt x="296" y="721"/>
                  </a:lnTo>
                  <a:lnTo>
                    <a:pt x="296" y="721"/>
                  </a:lnTo>
                  <a:lnTo>
                    <a:pt x="297" y="716"/>
                  </a:lnTo>
                  <a:lnTo>
                    <a:pt x="298" y="714"/>
                  </a:lnTo>
                  <a:lnTo>
                    <a:pt x="305" y="704"/>
                  </a:lnTo>
                  <a:lnTo>
                    <a:pt x="305" y="704"/>
                  </a:lnTo>
                  <a:lnTo>
                    <a:pt x="308" y="699"/>
                  </a:lnTo>
                  <a:lnTo>
                    <a:pt x="310" y="693"/>
                  </a:lnTo>
                  <a:lnTo>
                    <a:pt x="313" y="686"/>
                  </a:lnTo>
                  <a:lnTo>
                    <a:pt x="315" y="683"/>
                  </a:lnTo>
                  <a:lnTo>
                    <a:pt x="317" y="682"/>
                  </a:lnTo>
                  <a:lnTo>
                    <a:pt x="320" y="682"/>
                  </a:lnTo>
                  <a:lnTo>
                    <a:pt x="325" y="684"/>
                  </a:lnTo>
                  <a:lnTo>
                    <a:pt x="325" y="684"/>
                  </a:lnTo>
                  <a:lnTo>
                    <a:pt x="329" y="686"/>
                  </a:lnTo>
                  <a:lnTo>
                    <a:pt x="330" y="689"/>
                  </a:lnTo>
                  <a:lnTo>
                    <a:pt x="330" y="692"/>
                  </a:lnTo>
                  <a:lnTo>
                    <a:pt x="329" y="695"/>
                  </a:lnTo>
                  <a:lnTo>
                    <a:pt x="328" y="699"/>
                  </a:lnTo>
                  <a:lnTo>
                    <a:pt x="328" y="702"/>
                  </a:lnTo>
                  <a:lnTo>
                    <a:pt x="329" y="705"/>
                  </a:lnTo>
                  <a:lnTo>
                    <a:pt x="333" y="709"/>
                  </a:lnTo>
                  <a:lnTo>
                    <a:pt x="333" y="709"/>
                  </a:lnTo>
                  <a:lnTo>
                    <a:pt x="338" y="713"/>
                  </a:lnTo>
                  <a:lnTo>
                    <a:pt x="342" y="717"/>
                  </a:lnTo>
                  <a:lnTo>
                    <a:pt x="349" y="726"/>
                  </a:lnTo>
                  <a:lnTo>
                    <a:pt x="352" y="729"/>
                  </a:lnTo>
                  <a:lnTo>
                    <a:pt x="355" y="732"/>
                  </a:lnTo>
                  <a:lnTo>
                    <a:pt x="359" y="733"/>
                  </a:lnTo>
                  <a:lnTo>
                    <a:pt x="363" y="732"/>
                  </a:lnTo>
                  <a:lnTo>
                    <a:pt x="363" y="732"/>
                  </a:lnTo>
                  <a:lnTo>
                    <a:pt x="366" y="730"/>
                  </a:lnTo>
                  <a:lnTo>
                    <a:pt x="367" y="727"/>
                  </a:lnTo>
                  <a:lnTo>
                    <a:pt x="368" y="724"/>
                  </a:lnTo>
                  <a:lnTo>
                    <a:pt x="368" y="720"/>
                  </a:lnTo>
                  <a:lnTo>
                    <a:pt x="369" y="717"/>
                  </a:lnTo>
                  <a:lnTo>
                    <a:pt x="370" y="714"/>
                  </a:lnTo>
                  <a:lnTo>
                    <a:pt x="371" y="713"/>
                  </a:lnTo>
                  <a:lnTo>
                    <a:pt x="375" y="712"/>
                  </a:lnTo>
                  <a:lnTo>
                    <a:pt x="375" y="712"/>
                  </a:lnTo>
                  <a:lnTo>
                    <a:pt x="379" y="712"/>
                  </a:lnTo>
                  <a:lnTo>
                    <a:pt x="383" y="713"/>
                  </a:lnTo>
                  <a:lnTo>
                    <a:pt x="388" y="716"/>
                  </a:lnTo>
                  <a:lnTo>
                    <a:pt x="393" y="717"/>
                  </a:lnTo>
                  <a:lnTo>
                    <a:pt x="396" y="717"/>
                  </a:lnTo>
                  <a:lnTo>
                    <a:pt x="399" y="716"/>
                  </a:lnTo>
                  <a:lnTo>
                    <a:pt x="399" y="716"/>
                  </a:lnTo>
                  <a:lnTo>
                    <a:pt x="405" y="713"/>
                  </a:lnTo>
                  <a:lnTo>
                    <a:pt x="411" y="711"/>
                  </a:lnTo>
                  <a:lnTo>
                    <a:pt x="418" y="710"/>
                  </a:lnTo>
                  <a:lnTo>
                    <a:pt x="426" y="710"/>
                  </a:lnTo>
                  <a:lnTo>
                    <a:pt x="426" y="710"/>
                  </a:lnTo>
                  <a:lnTo>
                    <a:pt x="428" y="710"/>
                  </a:lnTo>
                  <a:lnTo>
                    <a:pt x="430" y="711"/>
                  </a:lnTo>
                  <a:lnTo>
                    <a:pt x="433" y="713"/>
                  </a:lnTo>
                  <a:lnTo>
                    <a:pt x="435" y="715"/>
                  </a:lnTo>
                  <a:lnTo>
                    <a:pt x="438" y="716"/>
                  </a:lnTo>
                  <a:lnTo>
                    <a:pt x="441" y="716"/>
                  </a:lnTo>
                  <a:lnTo>
                    <a:pt x="441" y="716"/>
                  </a:lnTo>
                  <a:lnTo>
                    <a:pt x="448" y="717"/>
                  </a:lnTo>
                  <a:lnTo>
                    <a:pt x="454" y="718"/>
                  </a:lnTo>
                  <a:lnTo>
                    <a:pt x="456" y="719"/>
                  </a:lnTo>
                  <a:lnTo>
                    <a:pt x="458" y="718"/>
                  </a:lnTo>
                  <a:lnTo>
                    <a:pt x="460" y="717"/>
                  </a:lnTo>
                  <a:lnTo>
                    <a:pt x="461" y="715"/>
                  </a:lnTo>
                  <a:lnTo>
                    <a:pt x="461" y="715"/>
                  </a:lnTo>
                  <a:lnTo>
                    <a:pt x="462" y="711"/>
                  </a:lnTo>
                  <a:lnTo>
                    <a:pt x="465" y="708"/>
                  </a:lnTo>
                  <a:lnTo>
                    <a:pt x="468" y="707"/>
                  </a:lnTo>
                  <a:lnTo>
                    <a:pt x="473" y="708"/>
                  </a:lnTo>
                  <a:lnTo>
                    <a:pt x="473" y="708"/>
                  </a:lnTo>
                  <a:lnTo>
                    <a:pt x="480" y="708"/>
                  </a:lnTo>
                  <a:lnTo>
                    <a:pt x="482" y="707"/>
                  </a:lnTo>
                  <a:lnTo>
                    <a:pt x="485" y="704"/>
                  </a:lnTo>
                  <a:lnTo>
                    <a:pt x="485" y="704"/>
                  </a:lnTo>
                  <a:lnTo>
                    <a:pt x="486" y="702"/>
                  </a:lnTo>
                  <a:lnTo>
                    <a:pt x="488" y="702"/>
                  </a:lnTo>
                  <a:lnTo>
                    <a:pt x="491" y="701"/>
                  </a:lnTo>
                  <a:lnTo>
                    <a:pt x="495" y="701"/>
                  </a:lnTo>
                  <a:lnTo>
                    <a:pt x="497" y="700"/>
                  </a:lnTo>
                  <a:lnTo>
                    <a:pt x="498" y="698"/>
                  </a:lnTo>
                  <a:lnTo>
                    <a:pt x="498" y="698"/>
                  </a:lnTo>
                  <a:lnTo>
                    <a:pt x="499" y="694"/>
                  </a:lnTo>
                  <a:lnTo>
                    <a:pt x="501" y="693"/>
                  </a:lnTo>
                  <a:lnTo>
                    <a:pt x="506" y="692"/>
                  </a:lnTo>
                  <a:lnTo>
                    <a:pt x="511" y="692"/>
                  </a:lnTo>
                  <a:lnTo>
                    <a:pt x="512" y="691"/>
                  </a:lnTo>
                  <a:lnTo>
                    <a:pt x="513" y="689"/>
                  </a:lnTo>
                  <a:lnTo>
                    <a:pt x="513" y="689"/>
                  </a:lnTo>
                  <a:lnTo>
                    <a:pt x="514" y="687"/>
                  </a:lnTo>
                  <a:lnTo>
                    <a:pt x="515" y="686"/>
                  </a:lnTo>
                  <a:lnTo>
                    <a:pt x="520" y="684"/>
                  </a:lnTo>
                  <a:lnTo>
                    <a:pt x="524" y="681"/>
                  </a:lnTo>
                  <a:lnTo>
                    <a:pt x="525" y="679"/>
                  </a:lnTo>
                  <a:lnTo>
                    <a:pt x="526" y="677"/>
                  </a:lnTo>
                  <a:lnTo>
                    <a:pt x="526" y="677"/>
                  </a:lnTo>
                  <a:lnTo>
                    <a:pt x="527" y="670"/>
                  </a:lnTo>
                  <a:lnTo>
                    <a:pt x="527" y="664"/>
                  </a:lnTo>
                  <a:lnTo>
                    <a:pt x="526" y="662"/>
                  </a:lnTo>
                  <a:lnTo>
                    <a:pt x="525" y="660"/>
                  </a:lnTo>
                  <a:lnTo>
                    <a:pt x="522" y="659"/>
                  </a:lnTo>
                  <a:lnTo>
                    <a:pt x="519" y="659"/>
                  </a:lnTo>
                  <a:lnTo>
                    <a:pt x="519" y="659"/>
                  </a:lnTo>
                  <a:lnTo>
                    <a:pt x="486" y="659"/>
                  </a:lnTo>
                  <a:lnTo>
                    <a:pt x="486" y="659"/>
                  </a:lnTo>
                  <a:lnTo>
                    <a:pt x="482" y="658"/>
                  </a:lnTo>
                  <a:lnTo>
                    <a:pt x="478" y="657"/>
                  </a:lnTo>
                  <a:lnTo>
                    <a:pt x="476" y="656"/>
                  </a:lnTo>
                  <a:lnTo>
                    <a:pt x="475" y="655"/>
                  </a:lnTo>
                  <a:lnTo>
                    <a:pt x="475" y="653"/>
                  </a:lnTo>
                  <a:lnTo>
                    <a:pt x="476" y="650"/>
                  </a:lnTo>
                  <a:lnTo>
                    <a:pt x="476" y="650"/>
                  </a:lnTo>
                  <a:lnTo>
                    <a:pt x="477" y="647"/>
                  </a:lnTo>
                  <a:lnTo>
                    <a:pt x="480" y="645"/>
                  </a:lnTo>
                  <a:lnTo>
                    <a:pt x="485" y="643"/>
                  </a:lnTo>
                  <a:lnTo>
                    <a:pt x="490" y="641"/>
                  </a:lnTo>
                  <a:lnTo>
                    <a:pt x="491" y="639"/>
                  </a:lnTo>
                  <a:lnTo>
                    <a:pt x="492" y="636"/>
                  </a:lnTo>
                  <a:lnTo>
                    <a:pt x="492" y="636"/>
                  </a:lnTo>
                  <a:lnTo>
                    <a:pt x="493" y="630"/>
                  </a:lnTo>
                  <a:lnTo>
                    <a:pt x="495" y="627"/>
                  </a:lnTo>
                  <a:lnTo>
                    <a:pt x="498" y="625"/>
                  </a:lnTo>
                  <a:lnTo>
                    <a:pt x="503" y="625"/>
                  </a:lnTo>
                  <a:lnTo>
                    <a:pt x="503" y="625"/>
                  </a:lnTo>
                  <a:lnTo>
                    <a:pt x="509" y="625"/>
                  </a:lnTo>
                  <a:lnTo>
                    <a:pt x="513" y="625"/>
                  </a:lnTo>
                  <a:lnTo>
                    <a:pt x="515" y="624"/>
                  </a:lnTo>
                  <a:lnTo>
                    <a:pt x="516" y="623"/>
                  </a:lnTo>
                  <a:lnTo>
                    <a:pt x="517" y="621"/>
                  </a:lnTo>
                  <a:lnTo>
                    <a:pt x="518" y="619"/>
                  </a:lnTo>
                  <a:lnTo>
                    <a:pt x="518" y="619"/>
                  </a:lnTo>
                  <a:lnTo>
                    <a:pt x="518" y="614"/>
                  </a:lnTo>
                  <a:lnTo>
                    <a:pt x="518" y="609"/>
                  </a:lnTo>
                  <a:lnTo>
                    <a:pt x="520" y="608"/>
                  </a:lnTo>
                  <a:lnTo>
                    <a:pt x="525" y="607"/>
                  </a:lnTo>
                  <a:lnTo>
                    <a:pt x="525" y="607"/>
                  </a:lnTo>
                  <a:lnTo>
                    <a:pt x="528" y="606"/>
                  </a:lnTo>
                  <a:lnTo>
                    <a:pt x="531" y="605"/>
                  </a:lnTo>
                  <a:lnTo>
                    <a:pt x="536" y="600"/>
                  </a:lnTo>
                  <a:lnTo>
                    <a:pt x="540" y="594"/>
                  </a:lnTo>
                  <a:lnTo>
                    <a:pt x="545" y="586"/>
                  </a:lnTo>
                  <a:lnTo>
                    <a:pt x="545" y="586"/>
                  </a:lnTo>
                  <a:lnTo>
                    <a:pt x="547" y="580"/>
                  </a:lnTo>
                  <a:lnTo>
                    <a:pt x="547" y="576"/>
                  </a:lnTo>
                  <a:lnTo>
                    <a:pt x="547" y="573"/>
                  </a:lnTo>
                  <a:lnTo>
                    <a:pt x="550" y="569"/>
                  </a:lnTo>
                  <a:lnTo>
                    <a:pt x="550" y="569"/>
                  </a:lnTo>
                  <a:lnTo>
                    <a:pt x="553" y="565"/>
                  </a:lnTo>
                  <a:lnTo>
                    <a:pt x="554" y="561"/>
                  </a:lnTo>
                  <a:lnTo>
                    <a:pt x="554" y="557"/>
                  </a:lnTo>
                  <a:lnTo>
                    <a:pt x="553" y="551"/>
                  </a:lnTo>
                  <a:lnTo>
                    <a:pt x="553" y="551"/>
                  </a:lnTo>
                  <a:lnTo>
                    <a:pt x="551" y="545"/>
                  </a:lnTo>
                  <a:lnTo>
                    <a:pt x="549" y="542"/>
                  </a:lnTo>
                  <a:lnTo>
                    <a:pt x="544" y="539"/>
                  </a:lnTo>
                  <a:lnTo>
                    <a:pt x="537" y="535"/>
                  </a:lnTo>
                  <a:lnTo>
                    <a:pt x="537" y="535"/>
                  </a:lnTo>
                  <a:lnTo>
                    <a:pt x="529" y="530"/>
                  </a:lnTo>
                  <a:lnTo>
                    <a:pt x="522" y="527"/>
                  </a:lnTo>
                  <a:lnTo>
                    <a:pt x="516" y="526"/>
                  </a:lnTo>
                  <a:lnTo>
                    <a:pt x="514" y="525"/>
                  </a:lnTo>
                  <a:lnTo>
                    <a:pt x="512" y="522"/>
                  </a:lnTo>
                  <a:lnTo>
                    <a:pt x="512" y="522"/>
                  </a:lnTo>
                  <a:lnTo>
                    <a:pt x="509" y="520"/>
                  </a:lnTo>
                  <a:lnTo>
                    <a:pt x="506" y="519"/>
                  </a:lnTo>
                  <a:lnTo>
                    <a:pt x="501" y="519"/>
                  </a:lnTo>
                  <a:lnTo>
                    <a:pt x="494" y="520"/>
                  </a:lnTo>
                  <a:lnTo>
                    <a:pt x="485" y="521"/>
                  </a:lnTo>
                  <a:lnTo>
                    <a:pt x="485" y="521"/>
                  </a:lnTo>
                  <a:lnTo>
                    <a:pt x="475" y="521"/>
                  </a:lnTo>
                  <a:lnTo>
                    <a:pt x="468" y="520"/>
                  </a:lnTo>
                  <a:lnTo>
                    <a:pt x="465" y="520"/>
                  </a:lnTo>
                  <a:lnTo>
                    <a:pt x="463" y="521"/>
                  </a:lnTo>
                  <a:lnTo>
                    <a:pt x="461" y="522"/>
                  </a:lnTo>
                  <a:lnTo>
                    <a:pt x="460" y="525"/>
                  </a:lnTo>
                  <a:lnTo>
                    <a:pt x="460" y="525"/>
                  </a:lnTo>
                  <a:lnTo>
                    <a:pt x="457" y="531"/>
                  </a:lnTo>
                  <a:lnTo>
                    <a:pt x="453" y="538"/>
                  </a:lnTo>
                  <a:lnTo>
                    <a:pt x="446" y="552"/>
                  </a:lnTo>
                  <a:lnTo>
                    <a:pt x="446" y="552"/>
                  </a:lnTo>
                  <a:lnTo>
                    <a:pt x="444" y="554"/>
                  </a:lnTo>
                  <a:lnTo>
                    <a:pt x="443" y="556"/>
                  </a:lnTo>
                  <a:lnTo>
                    <a:pt x="441" y="557"/>
                  </a:lnTo>
                  <a:lnTo>
                    <a:pt x="439" y="557"/>
                  </a:lnTo>
                  <a:lnTo>
                    <a:pt x="437" y="557"/>
                  </a:lnTo>
                  <a:lnTo>
                    <a:pt x="436" y="556"/>
                  </a:lnTo>
                  <a:lnTo>
                    <a:pt x="435" y="554"/>
                  </a:lnTo>
                  <a:lnTo>
                    <a:pt x="434" y="552"/>
                  </a:lnTo>
                  <a:lnTo>
                    <a:pt x="434" y="552"/>
                  </a:lnTo>
                  <a:lnTo>
                    <a:pt x="432" y="546"/>
                  </a:lnTo>
                  <a:lnTo>
                    <a:pt x="430" y="541"/>
                  </a:lnTo>
                  <a:lnTo>
                    <a:pt x="429" y="538"/>
                  </a:lnTo>
                  <a:lnTo>
                    <a:pt x="429" y="535"/>
                  </a:lnTo>
                  <a:lnTo>
                    <a:pt x="431" y="533"/>
                  </a:lnTo>
                  <a:lnTo>
                    <a:pt x="434" y="531"/>
                  </a:lnTo>
                  <a:lnTo>
                    <a:pt x="434" y="531"/>
                  </a:lnTo>
                  <a:lnTo>
                    <a:pt x="440" y="527"/>
                  </a:lnTo>
                  <a:lnTo>
                    <a:pt x="442" y="525"/>
                  </a:lnTo>
                  <a:lnTo>
                    <a:pt x="444" y="521"/>
                  </a:lnTo>
                  <a:lnTo>
                    <a:pt x="449" y="518"/>
                  </a:lnTo>
                  <a:lnTo>
                    <a:pt x="449" y="518"/>
                  </a:lnTo>
                  <a:lnTo>
                    <a:pt x="454" y="515"/>
                  </a:lnTo>
                  <a:lnTo>
                    <a:pt x="457" y="513"/>
                  </a:lnTo>
                  <a:lnTo>
                    <a:pt x="458" y="512"/>
                  </a:lnTo>
                  <a:lnTo>
                    <a:pt x="459" y="511"/>
                  </a:lnTo>
                  <a:lnTo>
                    <a:pt x="460" y="505"/>
                  </a:lnTo>
                  <a:lnTo>
                    <a:pt x="460" y="505"/>
                  </a:lnTo>
                  <a:lnTo>
                    <a:pt x="460" y="499"/>
                  </a:lnTo>
                  <a:lnTo>
                    <a:pt x="460" y="494"/>
                  </a:lnTo>
                  <a:lnTo>
                    <a:pt x="460" y="493"/>
                  </a:lnTo>
                  <a:lnTo>
                    <a:pt x="459" y="491"/>
                  </a:lnTo>
                  <a:lnTo>
                    <a:pt x="454" y="488"/>
                  </a:lnTo>
                  <a:lnTo>
                    <a:pt x="454" y="488"/>
                  </a:lnTo>
                  <a:lnTo>
                    <a:pt x="448" y="485"/>
                  </a:lnTo>
                  <a:lnTo>
                    <a:pt x="444" y="481"/>
                  </a:lnTo>
                  <a:lnTo>
                    <a:pt x="441" y="476"/>
                  </a:lnTo>
                  <a:lnTo>
                    <a:pt x="439" y="468"/>
                  </a:lnTo>
                  <a:lnTo>
                    <a:pt x="439" y="468"/>
                  </a:lnTo>
                  <a:lnTo>
                    <a:pt x="436" y="460"/>
                  </a:lnTo>
                  <a:lnTo>
                    <a:pt x="434" y="455"/>
                  </a:lnTo>
                  <a:lnTo>
                    <a:pt x="433" y="450"/>
                  </a:lnTo>
                  <a:lnTo>
                    <a:pt x="430" y="440"/>
                  </a:lnTo>
                  <a:lnTo>
                    <a:pt x="430" y="440"/>
                  </a:lnTo>
                  <a:lnTo>
                    <a:pt x="428" y="428"/>
                  </a:lnTo>
                  <a:lnTo>
                    <a:pt x="428" y="421"/>
                  </a:lnTo>
                  <a:lnTo>
                    <a:pt x="427" y="419"/>
                  </a:lnTo>
                  <a:lnTo>
                    <a:pt x="426" y="417"/>
                  </a:lnTo>
                  <a:lnTo>
                    <a:pt x="420" y="412"/>
                  </a:lnTo>
                  <a:lnTo>
                    <a:pt x="420" y="412"/>
                  </a:lnTo>
                  <a:lnTo>
                    <a:pt x="412" y="403"/>
                  </a:lnTo>
                  <a:lnTo>
                    <a:pt x="404" y="393"/>
                  </a:lnTo>
                  <a:lnTo>
                    <a:pt x="399" y="388"/>
                  </a:lnTo>
                  <a:lnTo>
                    <a:pt x="394" y="384"/>
                  </a:lnTo>
                  <a:lnTo>
                    <a:pt x="390" y="381"/>
                  </a:lnTo>
                  <a:lnTo>
                    <a:pt x="386" y="380"/>
                  </a:lnTo>
                  <a:lnTo>
                    <a:pt x="386" y="380"/>
                  </a:lnTo>
                  <a:lnTo>
                    <a:pt x="377" y="379"/>
                  </a:lnTo>
                  <a:lnTo>
                    <a:pt x="369" y="378"/>
                  </a:lnTo>
                  <a:lnTo>
                    <a:pt x="365" y="376"/>
                  </a:lnTo>
                  <a:lnTo>
                    <a:pt x="362" y="375"/>
                  </a:lnTo>
                  <a:lnTo>
                    <a:pt x="360" y="372"/>
                  </a:lnTo>
                  <a:lnTo>
                    <a:pt x="359" y="370"/>
                  </a:lnTo>
                  <a:lnTo>
                    <a:pt x="359" y="370"/>
                  </a:lnTo>
                  <a:lnTo>
                    <a:pt x="357" y="366"/>
                  </a:lnTo>
                  <a:lnTo>
                    <a:pt x="355" y="363"/>
                  </a:lnTo>
                  <a:lnTo>
                    <a:pt x="349" y="358"/>
                  </a:lnTo>
                  <a:lnTo>
                    <a:pt x="346" y="355"/>
                  </a:lnTo>
                  <a:lnTo>
                    <a:pt x="343" y="350"/>
                  </a:lnTo>
                  <a:lnTo>
                    <a:pt x="341" y="346"/>
                  </a:lnTo>
                  <a:lnTo>
                    <a:pt x="340" y="341"/>
                  </a:lnTo>
                  <a:lnTo>
                    <a:pt x="340" y="341"/>
                  </a:lnTo>
                  <a:lnTo>
                    <a:pt x="340" y="331"/>
                  </a:lnTo>
                  <a:lnTo>
                    <a:pt x="341" y="325"/>
                  </a:lnTo>
                  <a:lnTo>
                    <a:pt x="341" y="319"/>
                  </a:lnTo>
                  <a:lnTo>
                    <a:pt x="340" y="315"/>
                  </a:lnTo>
                  <a:lnTo>
                    <a:pt x="338" y="312"/>
                  </a:lnTo>
                  <a:lnTo>
                    <a:pt x="338" y="312"/>
                  </a:lnTo>
                  <a:lnTo>
                    <a:pt x="333" y="304"/>
                  </a:lnTo>
                  <a:lnTo>
                    <a:pt x="329" y="296"/>
                  </a:lnTo>
                  <a:lnTo>
                    <a:pt x="327" y="289"/>
                  </a:lnTo>
                  <a:lnTo>
                    <a:pt x="325" y="281"/>
                  </a:lnTo>
                  <a:lnTo>
                    <a:pt x="325" y="281"/>
                  </a:lnTo>
                  <a:lnTo>
                    <a:pt x="323" y="272"/>
                  </a:lnTo>
                  <a:lnTo>
                    <a:pt x="319" y="266"/>
                  </a:lnTo>
                  <a:lnTo>
                    <a:pt x="314" y="260"/>
                  </a:lnTo>
                  <a:lnTo>
                    <a:pt x="306" y="255"/>
                  </a:lnTo>
                  <a:lnTo>
                    <a:pt x="306" y="255"/>
                  </a:lnTo>
                  <a:lnTo>
                    <a:pt x="297" y="252"/>
                  </a:lnTo>
                  <a:lnTo>
                    <a:pt x="289" y="251"/>
                  </a:lnTo>
                  <a:lnTo>
                    <a:pt x="273" y="251"/>
                  </a:lnTo>
                  <a:lnTo>
                    <a:pt x="273" y="251"/>
                  </a:lnTo>
                  <a:lnTo>
                    <a:pt x="269" y="251"/>
                  </a:lnTo>
                  <a:lnTo>
                    <a:pt x="267" y="250"/>
                  </a:lnTo>
                  <a:lnTo>
                    <a:pt x="267" y="248"/>
                  </a:lnTo>
                  <a:lnTo>
                    <a:pt x="267" y="247"/>
                  </a:lnTo>
                  <a:lnTo>
                    <a:pt x="268" y="246"/>
                  </a:lnTo>
                  <a:lnTo>
                    <a:pt x="267" y="244"/>
                  </a:lnTo>
                  <a:lnTo>
                    <a:pt x="265" y="243"/>
                  </a:lnTo>
                  <a:lnTo>
                    <a:pt x="260" y="243"/>
                  </a:lnTo>
                  <a:lnTo>
                    <a:pt x="260" y="243"/>
                  </a:lnTo>
                  <a:lnTo>
                    <a:pt x="252" y="242"/>
                  </a:lnTo>
                  <a:lnTo>
                    <a:pt x="251" y="242"/>
                  </a:lnTo>
                  <a:lnTo>
                    <a:pt x="251" y="242"/>
                  </a:lnTo>
                  <a:lnTo>
                    <a:pt x="252" y="244"/>
                  </a:lnTo>
                  <a:lnTo>
                    <a:pt x="252" y="245"/>
                  </a:lnTo>
                  <a:lnTo>
                    <a:pt x="251" y="247"/>
                  </a:lnTo>
                  <a:lnTo>
                    <a:pt x="251" y="247"/>
                  </a:lnTo>
                  <a:lnTo>
                    <a:pt x="248" y="249"/>
                  </a:lnTo>
                  <a:lnTo>
                    <a:pt x="246" y="250"/>
                  </a:lnTo>
                  <a:lnTo>
                    <a:pt x="241" y="251"/>
                  </a:lnTo>
                  <a:lnTo>
                    <a:pt x="236" y="251"/>
                  </a:lnTo>
                  <a:lnTo>
                    <a:pt x="234" y="250"/>
                  </a:lnTo>
                  <a:lnTo>
                    <a:pt x="234" y="249"/>
                  </a:lnTo>
                  <a:lnTo>
                    <a:pt x="234" y="249"/>
                  </a:lnTo>
                  <a:lnTo>
                    <a:pt x="233" y="246"/>
                  </a:lnTo>
                  <a:lnTo>
                    <a:pt x="233" y="244"/>
                  </a:lnTo>
                  <a:lnTo>
                    <a:pt x="235" y="242"/>
                  </a:lnTo>
                  <a:lnTo>
                    <a:pt x="240" y="241"/>
                  </a:lnTo>
                  <a:lnTo>
                    <a:pt x="240" y="241"/>
                  </a:lnTo>
                  <a:lnTo>
                    <a:pt x="242" y="240"/>
                  </a:lnTo>
                  <a:lnTo>
                    <a:pt x="244" y="239"/>
                  </a:lnTo>
                  <a:lnTo>
                    <a:pt x="245" y="235"/>
                  </a:lnTo>
                  <a:lnTo>
                    <a:pt x="245" y="234"/>
                  </a:lnTo>
                  <a:lnTo>
                    <a:pt x="246" y="232"/>
                  </a:lnTo>
                  <a:lnTo>
                    <a:pt x="249" y="231"/>
                  </a:lnTo>
                  <a:lnTo>
                    <a:pt x="253" y="231"/>
                  </a:lnTo>
                  <a:lnTo>
                    <a:pt x="253" y="231"/>
                  </a:lnTo>
                  <a:lnTo>
                    <a:pt x="259" y="231"/>
                  </a:lnTo>
                  <a:lnTo>
                    <a:pt x="261" y="231"/>
                  </a:lnTo>
                  <a:lnTo>
                    <a:pt x="261" y="228"/>
                  </a:lnTo>
                  <a:lnTo>
                    <a:pt x="261" y="223"/>
                  </a:lnTo>
                  <a:lnTo>
                    <a:pt x="261" y="223"/>
                  </a:lnTo>
                  <a:lnTo>
                    <a:pt x="260" y="217"/>
                  </a:lnTo>
                  <a:lnTo>
                    <a:pt x="259" y="212"/>
                  </a:lnTo>
                  <a:lnTo>
                    <a:pt x="259" y="210"/>
                  </a:lnTo>
                  <a:lnTo>
                    <a:pt x="260" y="209"/>
                  </a:lnTo>
                  <a:lnTo>
                    <a:pt x="261" y="208"/>
                  </a:lnTo>
                  <a:lnTo>
                    <a:pt x="264" y="207"/>
                  </a:lnTo>
                  <a:lnTo>
                    <a:pt x="264" y="207"/>
                  </a:lnTo>
                  <a:lnTo>
                    <a:pt x="267" y="206"/>
                  </a:lnTo>
                  <a:lnTo>
                    <a:pt x="270" y="204"/>
                  </a:lnTo>
                  <a:lnTo>
                    <a:pt x="275" y="199"/>
                  </a:lnTo>
                  <a:lnTo>
                    <a:pt x="279" y="192"/>
                  </a:lnTo>
                  <a:lnTo>
                    <a:pt x="283" y="185"/>
                  </a:lnTo>
                  <a:lnTo>
                    <a:pt x="283" y="185"/>
                  </a:lnTo>
                  <a:lnTo>
                    <a:pt x="287" y="177"/>
                  </a:lnTo>
                  <a:lnTo>
                    <a:pt x="292" y="170"/>
                  </a:lnTo>
                  <a:lnTo>
                    <a:pt x="296" y="163"/>
                  </a:lnTo>
                  <a:lnTo>
                    <a:pt x="300" y="156"/>
                  </a:lnTo>
                  <a:lnTo>
                    <a:pt x="300" y="156"/>
                  </a:lnTo>
                  <a:lnTo>
                    <a:pt x="304" y="147"/>
                  </a:lnTo>
                  <a:lnTo>
                    <a:pt x="309" y="139"/>
                  </a:lnTo>
                  <a:lnTo>
                    <a:pt x="314" y="132"/>
                  </a:lnTo>
                  <a:lnTo>
                    <a:pt x="319" y="127"/>
                  </a:lnTo>
                  <a:lnTo>
                    <a:pt x="319" y="127"/>
                  </a:lnTo>
                  <a:lnTo>
                    <a:pt x="323" y="123"/>
                  </a:lnTo>
                  <a:lnTo>
                    <a:pt x="324" y="119"/>
                  </a:lnTo>
                  <a:lnTo>
                    <a:pt x="325" y="115"/>
                  </a:lnTo>
                  <a:lnTo>
                    <a:pt x="325" y="110"/>
                  </a:lnTo>
                  <a:lnTo>
                    <a:pt x="325" y="110"/>
                  </a:lnTo>
                  <a:lnTo>
                    <a:pt x="324" y="108"/>
                  </a:lnTo>
                  <a:lnTo>
                    <a:pt x="323" y="106"/>
                  </a:lnTo>
                  <a:lnTo>
                    <a:pt x="320" y="103"/>
                  </a:lnTo>
                  <a:lnTo>
                    <a:pt x="317" y="101"/>
                  </a:lnTo>
                  <a:lnTo>
                    <a:pt x="316" y="99"/>
                  </a:lnTo>
                  <a:lnTo>
                    <a:pt x="315" y="97"/>
                  </a:lnTo>
                  <a:lnTo>
                    <a:pt x="315" y="97"/>
                  </a:lnTo>
                  <a:lnTo>
                    <a:pt x="314" y="95"/>
                  </a:lnTo>
                  <a:lnTo>
                    <a:pt x="310" y="92"/>
                  </a:lnTo>
                  <a:lnTo>
                    <a:pt x="298" y="90"/>
                  </a:lnTo>
                  <a:lnTo>
                    <a:pt x="283" y="89"/>
                  </a:lnTo>
                  <a:lnTo>
                    <a:pt x="271" y="89"/>
                  </a:lnTo>
                  <a:lnTo>
                    <a:pt x="271" y="89"/>
                  </a:lnTo>
                  <a:lnTo>
                    <a:pt x="245" y="90"/>
                  </a:lnTo>
                  <a:lnTo>
                    <a:pt x="233" y="90"/>
                  </a:lnTo>
                  <a:lnTo>
                    <a:pt x="222" y="89"/>
                  </a:lnTo>
                  <a:lnTo>
                    <a:pt x="222" y="89"/>
                  </a:lnTo>
                  <a:lnTo>
                    <a:pt x="213" y="88"/>
                  </a:lnTo>
                  <a:lnTo>
                    <a:pt x="207" y="89"/>
                  </a:lnTo>
                  <a:lnTo>
                    <a:pt x="203" y="92"/>
                  </a:lnTo>
                  <a:lnTo>
                    <a:pt x="200" y="96"/>
                  </a:lnTo>
                  <a:lnTo>
                    <a:pt x="200" y="96"/>
                  </a:lnTo>
                  <a:lnTo>
                    <a:pt x="197" y="98"/>
                  </a:lnTo>
                  <a:lnTo>
                    <a:pt x="192" y="100"/>
                  </a:lnTo>
                  <a:lnTo>
                    <a:pt x="181" y="102"/>
                  </a:lnTo>
                  <a:lnTo>
                    <a:pt x="181" y="102"/>
                  </a:lnTo>
                  <a:lnTo>
                    <a:pt x="178" y="102"/>
                  </a:lnTo>
                  <a:lnTo>
                    <a:pt x="174" y="101"/>
                  </a:lnTo>
                  <a:lnTo>
                    <a:pt x="168" y="99"/>
                  </a:lnTo>
                  <a:lnTo>
                    <a:pt x="166" y="97"/>
                  </a:lnTo>
                  <a:lnTo>
                    <a:pt x="166" y="96"/>
                  </a:lnTo>
                  <a:lnTo>
                    <a:pt x="166" y="94"/>
                  </a:lnTo>
                  <a:lnTo>
                    <a:pt x="169" y="94"/>
                  </a:lnTo>
                  <a:lnTo>
                    <a:pt x="169" y="94"/>
                  </a:lnTo>
                  <a:lnTo>
                    <a:pt x="180" y="90"/>
                  </a:lnTo>
                  <a:lnTo>
                    <a:pt x="181" y="90"/>
                  </a:lnTo>
                  <a:lnTo>
                    <a:pt x="182" y="89"/>
                  </a:lnTo>
                  <a:lnTo>
                    <a:pt x="183" y="87"/>
                  </a:lnTo>
                  <a:lnTo>
                    <a:pt x="182" y="86"/>
                  </a:lnTo>
                  <a:lnTo>
                    <a:pt x="182" y="86"/>
                  </a:lnTo>
                  <a:lnTo>
                    <a:pt x="180" y="84"/>
                  </a:lnTo>
                  <a:lnTo>
                    <a:pt x="178" y="83"/>
                  </a:lnTo>
                  <a:lnTo>
                    <a:pt x="172" y="81"/>
                  </a:lnTo>
                  <a:lnTo>
                    <a:pt x="170" y="80"/>
                  </a:lnTo>
                  <a:lnTo>
                    <a:pt x="169" y="79"/>
                  </a:lnTo>
                  <a:lnTo>
                    <a:pt x="170" y="78"/>
                  </a:lnTo>
                  <a:lnTo>
                    <a:pt x="173" y="76"/>
                  </a:lnTo>
                  <a:lnTo>
                    <a:pt x="173" y="76"/>
                  </a:lnTo>
                  <a:lnTo>
                    <a:pt x="180" y="72"/>
                  </a:lnTo>
                  <a:lnTo>
                    <a:pt x="186" y="70"/>
                  </a:lnTo>
                  <a:lnTo>
                    <a:pt x="191" y="68"/>
                  </a:lnTo>
                  <a:lnTo>
                    <a:pt x="193" y="66"/>
                  </a:lnTo>
                  <a:lnTo>
                    <a:pt x="194" y="64"/>
                  </a:lnTo>
                  <a:lnTo>
                    <a:pt x="194" y="64"/>
                  </a:lnTo>
                  <a:lnTo>
                    <a:pt x="197" y="58"/>
                  </a:lnTo>
                  <a:lnTo>
                    <a:pt x="200" y="54"/>
                  </a:lnTo>
                  <a:lnTo>
                    <a:pt x="205" y="52"/>
                  </a:lnTo>
                  <a:lnTo>
                    <a:pt x="213" y="50"/>
                  </a:lnTo>
                  <a:lnTo>
                    <a:pt x="213" y="50"/>
                  </a:lnTo>
                  <a:lnTo>
                    <a:pt x="217" y="49"/>
                  </a:lnTo>
                  <a:lnTo>
                    <a:pt x="221" y="47"/>
                  </a:lnTo>
                  <a:lnTo>
                    <a:pt x="227" y="43"/>
                  </a:lnTo>
                  <a:lnTo>
                    <a:pt x="235" y="34"/>
                  </a:lnTo>
                  <a:lnTo>
                    <a:pt x="235" y="34"/>
                  </a:lnTo>
                  <a:lnTo>
                    <a:pt x="238" y="31"/>
                  </a:lnTo>
                  <a:lnTo>
                    <a:pt x="241" y="28"/>
                  </a:lnTo>
                  <a:lnTo>
                    <a:pt x="241" y="26"/>
                  </a:lnTo>
                  <a:lnTo>
                    <a:pt x="241" y="24"/>
                  </a:lnTo>
                  <a:lnTo>
                    <a:pt x="240" y="22"/>
                  </a:lnTo>
                  <a:lnTo>
                    <a:pt x="238" y="21"/>
                  </a:lnTo>
                  <a:lnTo>
                    <a:pt x="238" y="21"/>
                  </a:lnTo>
                  <a:lnTo>
                    <a:pt x="235" y="18"/>
                  </a:lnTo>
                  <a:lnTo>
                    <a:pt x="234" y="16"/>
                  </a:lnTo>
                  <a:lnTo>
                    <a:pt x="233" y="12"/>
                  </a:lnTo>
                  <a:lnTo>
                    <a:pt x="232" y="10"/>
                  </a:lnTo>
                  <a:lnTo>
                    <a:pt x="231" y="8"/>
                  </a:lnTo>
                  <a:lnTo>
                    <a:pt x="229" y="5"/>
                  </a:lnTo>
                  <a:lnTo>
                    <a:pt x="226" y="3"/>
                  </a:lnTo>
                  <a:lnTo>
                    <a:pt x="226" y="3"/>
                  </a:lnTo>
                  <a:lnTo>
                    <a:pt x="218" y="0"/>
                  </a:lnTo>
                  <a:lnTo>
                    <a:pt x="210" y="0"/>
                  </a:lnTo>
                  <a:lnTo>
                    <a:pt x="202" y="1"/>
                  </a:lnTo>
                  <a:lnTo>
                    <a:pt x="199" y="2"/>
                  </a:lnTo>
                  <a:lnTo>
                    <a:pt x="197" y="4"/>
                  </a:lnTo>
                  <a:lnTo>
                    <a:pt x="197" y="4"/>
                  </a:lnTo>
                  <a:lnTo>
                    <a:pt x="195" y="5"/>
                  </a:lnTo>
                  <a:lnTo>
                    <a:pt x="192" y="7"/>
                  </a:lnTo>
                  <a:lnTo>
                    <a:pt x="186" y="8"/>
                  </a:lnTo>
                  <a:lnTo>
                    <a:pt x="178" y="8"/>
                  </a:lnTo>
                  <a:lnTo>
                    <a:pt x="170" y="8"/>
                  </a:lnTo>
                  <a:lnTo>
                    <a:pt x="170" y="8"/>
                  </a:lnTo>
                  <a:lnTo>
                    <a:pt x="166" y="8"/>
                  </a:lnTo>
                  <a:lnTo>
                    <a:pt x="163" y="9"/>
                  </a:lnTo>
                  <a:lnTo>
                    <a:pt x="161" y="10"/>
                  </a:lnTo>
                  <a:lnTo>
                    <a:pt x="160" y="12"/>
                  </a:lnTo>
                  <a:lnTo>
                    <a:pt x="157" y="15"/>
                  </a:lnTo>
                  <a:lnTo>
                    <a:pt x="155" y="16"/>
                  </a:lnTo>
                  <a:lnTo>
                    <a:pt x="153" y="17"/>
                  </a:lnTo>
                  <a:lnTo>
                    <a:pt x="153" y="17"/>
                  </a:lnTo>
                  <a:lnTo>
                    <a:pt x="147" y="16"/>
                  </a:lnTo>
                  <a:lnTo>
                    <a:pt x="143" y="17"/>
                  </a:lnTo>
                  <a:lnTo>
                    <a:pt x="141" y="16"/>
                  </a:lnTo>
                  <a:lnTo>
                    <a:pt x="140" y="14"/>
                  </a:lnTo>
                  <a:lnTo>
                    <a:pt x="140" y="14"/>
                  </a:lnTo>
                  <a:lnTo>
                    <a:pt x="139" y="11"/>
                  </a:lnTo>
                  <a:lnTo>
                    <a:pt x="138" y="10"/>
                  </a:lnTo>
                  <a:lnTo>
                    <a:pt x="129" y="9"/>
                  </a:lnTo>
                  <a:lnTo>
                    <a:pt x="129" y="9"/>
                  </a:lnTo>
                  <a:lnTo>
                    <a:pt x="120" y="8"/>
                  </a:lnTo>
                  <a:lnTo>
                    <a:pt x="118" y="7"/>
                  </a:lnTo>
                  <a:lnTo>
                    <a:pt x="117" y="4"/>
                  </a:lnTo>
                  <a:lnTo>
                    <a:pt x="117" y="4"/>
                  </a:lnTo>
                  <a:lnTo>
                    <a:pt x="116" y="3"/>
                  </a:lnTo>
                  <a:lnTo>
                    <a:pt x="115" y="2"/>
                  </a:lnTo>
                  <a:lnTo>
                    <a:pt x="112" y="2"/>
                  </a:lnTo>
                  <a:lnTo>
                    <a:pt x="110" y="4"/>
                  </a:lnTo>
                  <a:lnTo>
                    <a:pt x="109" y="7"/>
                  </a:lnTo>
                  <a:lnTo>
                    <a:pt x="109" y="9"/>
                  </a:lnTo>
                  <a:lnTo>
                    <a:pt x="109" y="9"/>
                  </a:lnTo>
                  <a:lnTo>
                    <a:pt x="108" y="19"/>
                  </a:lnTo>
                  <a:lnTo>
                    <a:pt x="107" y="23"/>
                  </a:lnTo>
                  <a:lnTo>
                    <a:pt x="106" y="25"/>
                  </a:lnTo>
                  <a:lnTo>
                    <a:pt x="105" y="26"/>
                  </a:lnTo>
                  <a:lnTo>
                    <a:pt x="105" y="26"/>
                  </a:lnTo>
                  <a:lnTo>
                    <a:pt x="103" y="26"/>
                  </a:lnTo>
                  <a:lnTo>
                    <a:pt x="103" y="27"/>
                  </a:lnTo>
                  <a:lnTo>
                    <a:pt x="102" y="30"/>
                  </a:lnTo>
                  <a:lnTo>
                    <a:pt x="102" y="31"/>
                  </a:lnTo>
                  <a:lnTo>
                    <a:pt x="100" y="32"/>
                  </a:lnTo>
                  <a:lnTo>
                    <a:pt x="99" y="33"/>
                  </a:lnTo>
                  <a:lnTo>
                    <a:pt x="96" y="34"/>
                  </a:lnTo>
                  <a:lnTo>
                    <a:pt x="96" y="34"/>
                  </a:lnTo>
                  <a:lnTo>
                    <a:pt x="92" y="34"/>
                  </a:lnTo>
                  <a:lnTo>
                    <a:pt x="89" y="35"/>
                  </a:lnTo>
                  <a:lnTo>
                    <a:pt x="88" y="36"/>
                  </a:lnTo>
                  <a:lnTo>
                    <a:pt x="86" y="38"/>
                  </a:lnTo>
                  <a:lnTo>
                    <a:pt x="86" y="39"/>
                  </a:lnTo>
                  <a:lnTo>
                    <a:pt x="86" y="41"/>
                  </a:lnTo>
                  <a:lnTo>
                    <a:pt x="87" y="43"/>
                  </a:lnTo>
                  <a:lnTo>
                    <a:pt x="89" y="45"/>
                  </a:lnTo>
                  <a:lnTo>
                    <a:pt x="89" y="45"/>
                  </a:lnTo>
                  <a:lnTo>
                    <a:pt x="91" y="47"/>
                  </a:lnTo>
                  <a:lnTo>
                    <a:pt x="93" y="50"/>
                  </a:lnTo>
                  <a:lnTo>
                    <a:pt x="93" y="53"/>
                  </a:lnTo>
                  <a:lnTo>
                    <a:pt x="93" y="57"/>
                  </a:lnTo>
                  <a:lnTo>
                    <a:pt x="93" y="57"/>
                  </a:lnTo>
                  <a:lnTo>
                    <a:pt x="93" y="63"/>
                  </a:lnTo>
                  <a:lnTo>
                    <a:pt x="92" y="69"/>
                  </a:lnTo>
                  <a:lnTo>
                    <a:pt x="92" y="72"/>
                  </a:lnTo>
                  <a:lnTo>
                    <a:pt x="91" y="74"/>
                  </a:lnTo>
                  <a:lnTo>
                    <a:pt x="89" y="76"/>
                  </a:lnTo>
                  <a:lnTo>
                    <a:pt x="86" y="76"/>
                  </a:lnTo>
                  <a:lnTo>
                    <a:pt x="86" y="76"/>
                  </a:lnTo>
                  <a:lnTo>
                    <a:pt x="80" y="75"/>
                  </a:lnTo>
                  <a:lnTo>
                    <a:pt x="74" y="74"/>
                  </a:lnTo>
                  <a:lnTo>
                    <a:pt x="69" y="73"/>
                  </a:lnTo>
                  <a:lnTo>
                    <a:pt x="66" y="74"/>
                  </a:lnTo>
                  <a:lnTo>
                    <a:pt x="66" y="74"/>
                  </a:lnTo>
                  <a:lnTo>
                    <a:pt x="62" y="77"/>
                  </a:lnTo>
                  <a:lnTo>
                    <a:pt x="59" y="81"/>
                  </a:lnTo>
                  <a:lnTo>
                    <a:pt x="57" y="86"/>
                  </a:lnTo>
                  <a:lnTo>
                    <a:pt x="58" y="95"/>
                  </a:lnTo>
                  <a:lnTo>
                    <a:pt x="58" y="95"/>
                  </a:lnTo>
                  <a:lnTo>
                    <a:pt x="59" y="98"/>
                  </a:lnTo>
                  <a:lnTo>
                    <a:pt x="58" y="102"/>
                  </a:lnTo>
                  <a:lnTo>
                    <a:pt x="57" y="106"/>
                  </a:lnTo>
                  <a:lnTo>
                    <a:pt x="57" y="108"/>
                  </a:lnTo>
                  <a:lnTo>
                    <a:pt x="57" y="110"/>
                  </a:lnTo>
                  <a:lnTo>
                    <a:pt x="58" y="112"/>
                  </a:lnTo>
                  <a:lnTo>
                    <a:pt x="61" y="114"/>
                  </a:lnTo>
                  <a:lnTo>
                    <a:pt x="61" y="114"/>
                  </a:lnTo>
                  <a:lnTo>
                    <a:pt x="66" y="118"/>
                  </a:lnTo>
                  <a:lnTo>
                    <a:pt x="69" y="122"/>
                  </a:lnTo>
                  <a:lnTo>
                    <a:pt x="69" y="123"/>
                  </a:lnTo>
                  <a:lnTo>
                    <a:pt x="69" y="125"/>
                  </a:lnTo>
                  <a:lnTo>
                    <a:pt x="68" y="127"/>
                  </a:lnTo>
                  <a:lnTo>
                    <a:pt x="66" y="130"/>
                  </a:lnTo>
                  <a:lnTo>
                    <a:pt x="66" y="130"/>
                  </a:lnTo>
                  <a:lnTo>
                    <a:pt x="61" y="133"/>
                  </a:lnTo>
                  <a:lnTo>
                    <a:pt x="56" y="134"/>
                  </a:lnTo>
                  <a:lnTo>
                    <a:pt x="54" y="133"/>
                  </a:lnTo>
                  <a:lnTo>
                    <a:pt x="52" y="132"/>
                  </a:lnTo>
                  <a:lnTo>
                    <a:pt x="51" y="130"/>
                  </a:lnTo>
                  <a:lnTo>
                    <a:pt x="50" y="128"/>
                  </a:lnTo>
                  <a:lnTo>
                    <a:pt x="50" y="128"/>
                  </a:lnTo>
                  <a:lnTo>
                    <a:pt x="48" y="123"/>
                  </a:lnTo>
                  <a:lnTo>
                    <a:pt x="48" y="120"/>
                  </a:lnTo>
                  <a:lnTo>
                    <a:pt x="47" y="117"/>
                  </a:lnTo>
                  <a:lnTo>
                    <a:pt x="44" y="114"/>
                  </a:lnTo>
                  <a:lnTo>
                    <a:pt x="44" y="114"/>
                  </a:lnTo>
                  <a:lnTo>
                    <a:pt x="42" y="111"/>
                  </a:lnTo>
                  <a:lnTo>
                    <a:pt x="41" y="109"/>
                  </a:lnTo>
                  <a:lnTo>
                    <a:pt x="40" y="106"/>
                  </a:lnTo>
                  <a:lnTo>
                    <a:pt x="39" y="102"/>
                  </a:lnTo>
                  <a:lnTo>
                    <a:pt x="38" y="100"/>
                  </a:lnTo>
                  <a:lnTo>
                    <a:pt x="35" y="98"/>
                  </a:lnTo>
                  <a:lnTo>
                    <a:pt x="35" y="98"/>
                  </a:lnTo>
                  <a:lnTo>
                    <a:pt x="29" y="95"/>
                  </a:lnTo>
                  <a:lnTo>
                    <a:pt x="26" y="94"/>
                  </a:lnTo>
                  <a:lnTo>
                    <a:pt x="24" y="94"/>
                  </a:lnTo>
                  <a:lnTo>
                    <a:pt x="22" y="95"/>
                  </a:lnTo>
                  <a:lnTo>
                    <a:pt x="20" y="96"/>
                  </a:lnTo>
                  <a:lnTo>
                    <a:pt x="19" y="98"/>
                  </a:lnTo>
                  <a:lnTo>
                    <a:pt x="18" y="101"/>
                  </a:lnTo>
                  <a:lnTo>
                    <a:pt x="18" y="101"/>
                  </a:lnTo>
                  <a:lnTo>
                    <a:pt x="16" y="103"/>
                  </a:lnTo>
                  <a:lnTo>
                    <a:pt x="13" y="105"/>
                  </a:lnTo>
                  <a:lnTo>
                    <a:pt x="6" y="108"/>
                  </a:lnTo>
                  <a:lnTo>
                    <a:pt x="2" y="110"/>
                  </a:lnTo>
                  <a:lnTo>
                    <a:pt x="0" y="112"/>
                  </a:lnTo>
                  <a:lnTo>
                    <a:pt x="0" y="113"/>
                  </a:lnTo>
                  <a:lnTo>
                    <a:pt x="0" y="115"/>
                  </a:lnTo>
                  <a:lnTo>
                    <a:pt x="3" y="119"/>
                  </a:lnTo>
                  <a:lnTo>
                    <a:pt x="3" y="119"/>
                  </a:lnTo>
                  <a:lnTo>
                    <a:pt x="10" y="128"/>
                  </a:lnTo>
                  <a:lnTo>
                    <a:pt x="19" y="138"/>
                  </a:lnTo>
                  <a:lnTo>
                    <a:pt x="23" y="143"/>
                  </a:lnTo>
                  <a:lnTo>
                    <a:pt x="28" y="147"/>
                  </a:lnTo>
                  <a:lnTo>
                    <a:pt x="33" y="150"/>
                  </a:lnTo>
                  <a:lnTo>
                    <a:pt x="38" y="152"/>
                  </a:lnTo>
                  <a:lnTo>
                    <a:pt x="38" y="152"/>
                  </a:lnTo>
                  <a:lnTo>
                    <a:pt x="47" y="153"/>
                  </a:lnTo>
                  <a:lnTo>
                    <a:pt x="53" y="153"/>
                  </a:lnTo>
                  <a:lnTo>
                    <a:pt x="57" y="154"/>
                  </a:lnTo>
                  <a:lnTo>
                    <a:pt x="58" y="155"/>
                  </a:lnTo>
                  <a:lnTo>
                    <a:pt x="59" y="158"/>
                  </a:lnTo>
                  <a:lnTo>
                    <a:pt x="59" y="158"/>
                  </a:lnTo>
                  <a:lnTo>
                    <a:pt x="59" y="163"/>
                  </a:lnTo>
                  <a:lnTo>
                    <a:pt x="59" y="168"/>
                  </a:lnTo>
                  <a:lnTo>
                    <a:pt x="57" y="172"/>
                  </a:lnTo>
                  <a:lnTo>
                    <a:pt x="55" y="173"/>
                  </a:lnTo>
                  <a:lnTo>
                    <a:pt x="54" y="174"/>
                  </a:lnTo>
                  <a:lnTo>
                    <a:pt x="54" y="174"/>
                  </a:lnTo>
                  <a:lnTo>
                    <a:pt x="47" y="176"/>
                  </a:lnTo>
                  <a:lnTo>
                    <a:pt x="40" y="181"/>
                  </a:lnTo>
                  <a:lnTo>
                    <a:pt x="37" y="183"/>
                  </a:lnTo>
                  <a:lnTo>
                    <a:pt x="34" y="186"/>
                  </a:lnTo>
                  <a:lnTo>
                    <a:pt x="33" y="189"/>
                  </a:lnTo>
                  <a:lnTo>
                    <a:pt x="33" y="192"/>
                  </a:lnTo>
                  <a:lnTo>
                    <a:pt x="33" y="192"/>
                  </a:lnTo>
                  <a:lnTo>
                    <a:pt x="33" y="200"/>
                  </a:lnTo>
                  <a:lnTo>
                    <a:pt x="34" y="201"/>
                  </a:lnTo>
                  <a:lnTo>
                    <a:pt x="37" y="203"/>
                  </a:lnTo>
                  <a:lnTo>
                    <a:pt x="37" y="203"/>
                  </a:lnTo>
                  <a:lnTo>
                    <a:pt x="40" y="205"/>
                  </a:lnTo>
                  <a:lnTo>
                    <a:pt x="43" y="208"/>
                  </a:lnTo>
                  <a:lnTo>
                    <a:pt x="44" y="209"/>
                  </a:lnTo>
                  <a:lnTo>
                    <a:pt x="44" y="210"/>
                  </a:lnTo>
                  <a:lnTo>
                    <a:pt x="43" y="211"/>
                  </a:lnTo>
                  <a:lnTo>
                    <a:pt x="41" y="213"/>
                  </a:lnTo>
                  <a:lnTo>
                    <a:pt x="41" y="213"/>
                  </a:lnTo>
                  <a:lnTo>
                    <a:pt x="36" y="214"/>
                  </a:lnTo>
                  <a:lnTo>
                    <a:pt x="32" y="217"/>
                  </a:lnTo>
                  <a:lnTo>
                    <a:pt x="31" y="218"/>
                  </a:lnTo>
                  <a:lnTo>
                    <a:pt x="32" y="219"/>
                  </a:lnTo>
                  <a:lnTo>
                    <a:pt x="32" y="220"/>
                  </a:lnTo>
                  <a:lnTo>
                    <a:pt x="35" y="222"/>
                  </a:lnTo>
                  <a:lnTo>
                    <a:pt x="35" y="222"/>
                  </a:lnTo>
                  <a:lnTo>
                    <a:pt x="39" y="224"/>
                  </a:lnTo>
                  <a:lnTo>
                    <a:pt x="44" y="225"/>
                  </a:lnTo>
                  <a:lnTo>
                    <a:pt x="53" y="225"/>
                  </a:lnTo>
                  <a:lnTo>
                    <a:pt x="53" y="225"/>
                  </a:lnTo>
                  <a:lnTo>
                    <a:pt x="61" y="226"/>
                  </a:lnTo>
                  <a:lnTo>
                    <a:pt x="63" y="226"/>
                  </a:lnTo>
                  <a:lnTo>
                    <a:pt x="64" y="225"/>
                  </a:lnTo>
                  <a:lnTo>
                    <a:pt x="65" y="223"/>
                  </a:lnTo>
                  <a:lnTo>
                    <a:pt x="66" y="221"/>
                  </a:lnTo>
                  <a:lnTo>
                    <a:pt x="66" y="221"/>
                  </a:lnTo>
                  <a:lnTo>
                    <a:pt x="67" y="215"/>
                  </a:lnTo>
                  <a:lnTo>
                    <a:pt x="68" y="212"/>
                  </a:lnTo>
                  <a:lnTo>
                    <a:pt x="70" y="210"/>
                  </a:lnTo>
                  <a:lnTo>
                    <a:pt x="74" y="208"/>
                  </a:lnTo>
                  <a:lnTo>
                    <a:pt x="74" y="208"/>
                  </a:lnTo>
                  <a:lnTo>
                    <a:pt x="75" y="206"/>
                  </a:lnTo>
                  <a:lnTo>
                    <a:pt x="76" y="204"/>
                  </a:lnTo>
                  <a:lnTo>
                    <a:pt x="79" y="200"/>
                  </a:lnTo>
                  <a:lnTo>
                    <a:pt x="80" y="199"/>
                  </a:lnTo>
                  <a:lnTo>
                    <a:pt x="81" y="199"/>
                  </a:lnTo>
                  <a:lnTo>
                    <a:pt x="84" y="203"/>
                  </a:lnTo>
                  <a:lnTo>
                    <a:pt x="84" y="203"/>
                  </a:lnTo>
                  <a:lnTo>
                    <a:pt x="87" y="208"/>
                  </a:lnTo>
                  <a:lnTo>
                    <a:pt x="87" y="210"/>
                  </a:lnTo>
                  <a:lnTo>
                    <a:pt x="86" y="211"/>
                  </a:lnTo>
                  <a:lnTo>
                    <a:pt x="83" y="212"/>
                  </a:lnTo>
                  <a:lnTo>
                    <a:pt x="80" y="214"/>
                  </a:lnTo>
                  <a:lnTo>
                    <a:pt x="80" y="214"/>
                  </a:lnTo>
                  <a:lnTo>
                    <a:pt x="75" y="215"/>
                  </a:lnTo>
                  <a:lnTo>
                    <a:pt x="74" y="217"/>
                  </a:lnTo>
                  <a:lnTo>
                    <a:pt x="73" y="223"/>
                  </a:lnTo>
                  <a:lnTo>
                    <a:pt x="73" y="223"/>
                  </a:lnTo>
                  <a:lnTo>
                    <a:pt x="71" y="226"/>
                  </a:lnTo>
                  <a:lnTo>
                    <a:pt x="70" y="229"/>
                  </a:lnTo>
                  <a:lnTo>
                    <a:pt x="67" y="231"/>
                  </a:lnTo>
                  <a:lnTo>
                    <a:pt x="63" y="234"/>
                  </a:lnTo>
                  <a:lnTo>
                    <a:pt x="63" y="234"/>
                  </a:lnTo>
                  <a:lnTo>
                    <a:pt x="58" y="236"/>
                  </a:lnTo>
                  <a:lnTo>
                    <a:pt x="54" y="239"/>
                  </a:lnTo>
                  <a:lnTo>
                    <a:pt x="50" y="244"/>
                  </a:lnTo>
                  <a:lnTo>
                    <a:pt x="47" y="249"/>
                  </a:lnTo>
                  <a:lnTo>
                    <a:pt x="47" y="249"/>
                  </a:lnTo>
                  <a:lnTo>
                    <a:pt x="45" y="252"/>
                  </a:lnTo>
                  <a:lnTo>
                    <a:pt x="43" y="254"/>
                  </a:lnTo>
                  <a:lnTo>
                    <a:pt x="38" y="257"/>
                  </a:lnTo>
                  <a:lnTo>
                    <a:pt x="33" y="258"/>
                  </a:lnTo>
                  <a:lnTo>
                    <a:pt x="27" y="260"/>
                  </a:lnTo>
                  <a:lnTo>
                    <a:pt x="27" y="260"/>
                  </a:lnTo>
                  <a:lnTo>
                    <a:pt x="22" y="260"/>
                  </a:lnTo>
                  <a:lnTo>
                    <a:pt x="19" y="261"/>
                  </a:lnTo>
                  <a:lnTo>
                    <a:pt x="17" y="264"/>
                  </a:lnTo>
                  <a:lnTo>
                    <a:pt x="16" y="269"/>
                  </a:lnTo>
                  <a:lnTo>
                    <a:pt x="16" y="269"/>
                  </a:lnTo>
                  <a:lnTo>
                    <a:pt x="15" y="273"/>
                  </a:lnTo>
                  <a:lnTo>
                    <a:pt x="14" y="276"/>
                  </a:lnTo>
                  <a:lnTo>
                    <a:pt x="15" y="278"/>
                  </a:lnTo>
                  <a:lnTo>
                    <a:pt x="19" y="281"/>
                  </a:lnTo>
                  <a:lnTo>
                    <a:pt x="19" y="281"/>
                  </a:lnTo>
                  <a:lnTo>
                    <a:pt x="23" y="284"/>
                  </a:lnTo>
                  <a:lnTo>
                    <a:pt x="26" y="288"/>
                  </a:lnTo>
                  <a:lnTo>
                    <a:pt x="28" y="290"/>
                  </a:lnTo>
                  <a:lnTo>
                    <a:pt x="33" y="291"/>
                  </a:lnTo>
                  <a:lnTo>
                    <a:pt x="33" y="291"/>
                  </a:lnTo>
                  <a:lnTo>
                    <a:pt x="36" y="291"/>
                  </a:lnTo>
                  <a:lnTo>
                    <a:pt x="38" y="289"/>
                  </a:lnTo>
                  <a:lnTo>
                    <a:pt x="39" y="286"/>
                  </a:lnTo>
                  <a:lnTo>
                    <a:pt x="40" y="282"/>
                  </a:lnTo>
                  <a:lnTo>
                    <a:pt x="40" y="282"/>
                  </a:lnTo>
                  <a:lnTo>
                    <a:pt x="40" y="279"/>
                  </a:lnTo>
                  <a:lnTo>
                    <a:pt x="42" y="278"/>
                  </a:lnTo>
                  <a:lnTo>
                    <a:pt x="44" y="276"/>
                  </a:lnTo>
                  <a:lnTo>
                    <a:pt x="48" y="273"/>
                  </a:lnTo>
                  <a:lnTo>
                    <a:pt x="48" y="273"/>
                  </a:lnTo>
                  <a:lnTo>
                    <a:pt x="52" y="268"/>
                  </a:lnTo>
                  <a:lnTo>
                    <a:pt x="56" y="266"/>
                  </a:lnTo>
                  <a:lnTo>
                    <a:pt x="58" y="263"/>
                  </a:lnTo>
                  <a:lnTo>
                    <a:pt x="60" y="260"/>
                  </a:lnTo>
                  <a:lnTo>
                    <a:pt x="60" y="260"/>
                  </a:lnTo>
                  <a:lnTo>
                    <a:pt x="63" y="256"/>
                  </a:lnTo>
                  <a:lnTo>
                    <a:pt x="66" y="255"/>
                  </a:lnTo>
                  <a:lnTo>
                    <a:pt x="68" y="255"/>
                  </a:lnTo>
                  <a:lnTo>
                    <a:pt x="70" y="255"/>
                  </a:lnTo>
                  <a:lnTo>
                    <a:pt x="71" y="257"/>
                  </a:lnTo>
                  <a:lnTo>
                    <a:pt x="71" y="260"/>
                  </a:lnTo>
                  <a:lnTo>
                    <a:pt x="71" y="260"/>
                  </a:lnTo>
                  <a:lnTo>
                    <a:pt x="71" y="272"/>
                  </a:lnTo>
                  <a:lnTo>
                    <a:pt x="70" y="277"/>
                  </a:lnTo>
                  <a:lnTo>
                    <a:pt x="68" y="283"/>
                  </a:lnTo>
                  <a:lnTo>
                    <a:pt x="68" y="283"/>
                  </a:lnTo>
                  <a:lnTo>
                    <a:pt x="61" y="292"/>
                  </a:lnTo>
                  <a:lnTo>
                    <a:pt x="59" y="297"/>
                  </a:lnTo>
                  <a:lnTo>
                    <a:pt x="59" y="301"/>
                  </a:lnTo>
                  <a:lnTo>
                    <a:pt x="59" y="301"/>
                  </a:lnTo>
                  <a:lnTo>
                    <a:pt x="58" y="305"/>
                  </a:lnTo>
                  <a:lnTo>
                    <a:pt x="57" y="310"/>
                  </a:lnTo>
                  <a:lnTo>
                    <a:pt x="57" y="311"/>
                  </a:lnTo>
                  <a:lnTo>
                    <a:pt x="58" y="313"/>
                  </a:lnTo>
                  <a:lnTo>
                    <a:pt x="59" y="314"/>
                  </a:lnTo>
                  <a:lnTo>
                    <a:pt x="62" y="315"/>
                  </a:lnTo>
                  <a:lnTo>
                    <a:pt x="62" y="315"/>
                  </a:lnTo>
                  <a:lnTo>
                    <a:pt x="68" y="315"/>
                  </a:lnTo>
                  <a:lnTo>
                    <a:pt x="72" y="313"/>
                  </a:lnTo>
                  <a:lnTo>
                    <a:pt x="79" y="307"/>
                  </a:lnTo>
                  <a:lnTo>
                    <a:pt x="79" y="307"/>
                  </a:lnTo>
                  <a:lnTo>
                    <a:pt x="80" y="305"/>
                  </a:lnTo>
                  <a:lnTo>
                    <a:pt x="81" y="303"/>
                  </a:lnTo>
                  <a:lnTo>
                    <a:pt x="81" y="298"/>
                  </a:lnTo>
                  <a:lnTo>
                    <a:pt x="82" y="293"/>
                  </a:lnTo>
                  <a:lnTo>
                    <a:pt x="83" y="292"/>
                  </a:lnTo>
                  <a:lnTo>
                    <a:pt x="86" y="291"/>
                  </a:lnTo>
                  <a:lnTo>
                    <a:pt x="86" y="291"/>
                  </a:lnTo>
                  <a:lnTo>
                    <a:pt x="88" y="291"/>
                  </a:lnTo>
                  <a:lnTo>
                    <a:pt x="89" y="292"/>
                  </a:lnTo>
                  <a:lnTo>
                    <a:pt x="90" y="294"/>
                  </a:lnTo>
                  <a:lnTo>
                    <a:pt x="91" y="297"/>
                  </a:lnTo>
                  <a:lnTo>
                    <a:pt x="92" y="298"/>
                  </a:lnTo>
                  <a:lnTo>
                    <a:pt x="94" y="299"/>
                  </a:lnTo>
                  <a:lnTo>
                    <a:pt x="94" y="299"/>
                  </a:lnTo>
                  <a:lnTo>
                    <a:pt x="101" y="300"/>
                  </a:lnTo>
                  <a:lnTo>
                    <a:pt x="103" y="299"/>
                  </a:lnTo>
                  <a:lnTo>
                    <a:pt x="106" y="298"/>
                  </a:lnTo>
                  <a:lnTo>
                    <a:pt x="106" y="298"/>
                  </a:lnTo>
                  <a:lnTo>
                    <a:pt x="108" y="295"/>
                  </a:lnTo>
                  <a:lnTo>
                    <a:pt x="110" y="292"/>
                  </a:lnTo>
                  <a:lnTo>
                    <a:pt x="111" y="290"/>
                  </a:lnTo>
                  <a:lnTo>
                    <a:pt x="110" y="288"/>
                  </a:lnTo>
                  <a:lnTo>
                    <a:pt x="108" y="286"/>
                  </a:lnTo>
                  <a:lnTo>
                    <a:pt x="105" y="284"/>
                  </a:lnTo>
                  <a:lnTo>
                    <a:pt x="105" y="284"/>
                  </a:lnTo>
                  <a:lnTo>
                    <a:pt x="98" y="280"/>
                  </a:lnTo>
                  <a:lnTo>
                    <a:pt x="94" y="276"/>
                  </a:lnTo>
                  <a:lnTo>
                    <a:pt x="92" y="272"/>
                  </a:lnTo>
                  <a:lnTo>
                    <a:pt x="92" y="268"/>
                  </a:lnTo>
                  <a:lnTo>
                    <a:pt x="92" y="268"/>
                  </a:lnTo>
                  <a:lnTo>
                    <a:pt x="91" y="256"/>
                  </a:lnTo>
                  <a:lnTo>
                    <a:pt x="91" y="254"/>
                  </a:lnTo>
                  <a:lnTo>
                    <a:pt x="92" y="253"/>
                  </a:lnTo>
                  <a:lnTo>
                    <a:pt x="93" y="252"/>
                  </a:lnTo>
                  <a:lnTo>
                    <a:pt x="96" y="252"/>
                  </a:lnTo>
                  <a:lnTo>
                    <a:pt x="96" y="252"/>
                  </a:lnTo>
                  <a:lnTo>
                    <a:pt x="99" y="252"/>
                  </a:lnTo>
                  <a:lnTo>
                    <a:pt x="101" y="253"/>
                  </a:lnTo>
                  <a:lnTo>
                    <a:pt x="101" y="255"/>
                  </a:lnTo>
                  <a:lnTo>
                    <a:pt x="102" y="260"/>
                  </a:lnTo>
                  <a:lnTo>
                    <a:pt x="102" y="260"/>
                  </a:lnTo>
                  <a:lnTo>
                    <a:pt x="103" y="264"/>
                  </a:lnTo>
                  <a:lnTo>
                    <a:pt x="105" y="267"/>
                  </a:lnTo>
                  <a:lnTo>
                    <a:pt x="108" y="269"/>
                  </a:lnTo>
                  <a:lnTo>
                    <a:pt x="112" y="271"/>
                  </a:lnTo>
                  <a:lnTo>
                    <a:pt x="112" y="271"/>
                  </a:lnTo>
                  <a:lnTo>
                    <a:pt x="113" y="271"/>
                  </a:lnTo>
                  <a:lnTo>
                    <a:pt x="113" y="272"/>
                  </a:lnTo>
                  <a:lnTo>
                    <a:pt x="113" y="275"/>
                  </a:lnTo>
                  <a:lnTo>
                    <a:pt x="112" y="276"/>
                  </a:lnTo>
                  <a:lnTo>
                    <a:pt x="113" y="277"/>
                  </a:lnTo>
                  <a:lnTo>
                    <a:pt x="114" y="278"/>
                  </a:lnTo>
                  <a:lnTo>
                    <a:pt x="118" y="280"/>
                  </a:lnTo>
                  <a:lnTo>
                    <a:pt x="118" y="280"/>
                  </a:lnTo>
                  <a:lnTo>
                    <a:pt x="123" y="281"/>
                  </a:lnTo>
                  <a:lnTo>
                    <a:pt x="125" y="282"/>
                  </a:lnTo>
                  <a:lnTo>
                    <a:pt x="126" y="283"/>
                  </a:lnTo>
                  <a:lnTo>
                    <a:pt x="126" y="287"/>
                  </a:lnTo>
                  <a:lnTo>
                    <a:pt x="126" y="293"/>
                  </a:lnTo>
                  <a:lnTo>
                    <a:pt x="126" y="293"/>
                  </a:lnTo>
                  <a:lnTo>
                    <a:pt x="125" y="300"/>
                  </a:lnTo>
                  <a:lnTo>
                    <a:pt x="124" y="305"/>
                  </a:lnTo>
                  <a:lnTo>
                    <a:pt x="122" y="310"/>
                  </a:lnTo>
                  <a:lnTo>
                    <a:pt x="118" y="315"/>
                  </a:lnTo>
                  <a:lnTo>
                    <a:pt x="118" y="315"/>
                  </a:lnTo>
                  <a:lnTo>
                    <a:pt x="107" y="328"/>
                  </a:lnTo>
                  <a:lnTo>
                    <a:pt x="102" y="335"/>
                  </a:lnTo>
                  <a:lnTo>
                    <a:pt x="100" y="341"/>
                  </a:lnTo>
                  <a:lnTo>
                    <a:pt x="100" y="341"/>
                  </a:lnTo>
                  <a:lnTo>
                    <a:pt x="99" y="345"/>
                  </a:lnTo>
                  <a:lnTo>
                    <a:pt x="99" y="350"/>
                  </a:lnTo>
                  <a:lnTo>
                    <a:pt x="99" y="353"/>
                  </a:lnTo>
                  <a:lnTo>
                    <a:pt x="100" y="355"/>
                  </a:lnTo>
                  <a:lnTo>
                    <a:pt x="102" y="358"/>
                  </a:lnTo>
                  <a:lnTo>
                    <a:pt x="105" y="360"/>
                  </a:lnTo>
                  <a:lnTo>
                    <a:pt x="105" y="360"/>
                  </a:lnTo>
                  <a:lnTo>
                    <a:pt x="110" y="363"/>
                  </a:lnTo>
                  <a:lnTo>
                    <a:pt x="114" y="365"/>
                  </a:lnTo>
                  <a:lnTo>
                    <a:pt x="115" y="366"/>
                  </a:lnTo>
                  <a:lnTo>
                    <a:pt x="116" y="367"/>
                  </a:lnTo>
                  <a:lnTo>
                    <a:pt x="117" y="372"/>
                  </a:lnTo>
                  <a:lnTo>
                    <a:pt x="117" y="372"/>
                  </a:lnTo>
                  <a:lnTo>
                    <a:pt x="118" y="377"/>
                  </a:lnTo>
                  <a:lnTo>
                    <a:pt x="119" y="379"/>
                  </a:lnTo>
                  <a:lnTo>
                    <a:pt x="120" y="379"/>
                  </a:lnTo>
                  <a:lnTo>
                    <a:pt x="121" y="379"/>
                  </a:lnTo>
                  <a:lnTo>
                    <a:pt x="122" y="378"/>
                  </a:lnTo>
                  <a:lnTo>
                    <a:pt x="124" y="373"/>
                  </a:lnTo>
                  <a:lnTo>
                    <a:pt x="124" y="373"/>
                  </a:lnTo>
                  <a:lnTo>
                    <a:pt x="126" y="363"/>
                  </a:lnTo>
                  <a:lnTo>
                    <a:pt x="127" y="361"/>
                  </a:lnTo>
                  <a:lnTo>
                    <a:pt x="130" y="361"/>
                  </a:lnTo>
                  <a:lnTo>
                    <a:pt x="130" y="361"/>
                  </a:lnTo>
                  <a:lnTo>
                    <a:pt x="131" y="361"/>
                  </a:lnTo>
                  <a:lnTo>
                    <a:pt x="132" y="362"/>
                  </a:lnTo>
                  <a:lnTo>
                    <a:pt x="132" y="364"/>
                  </a:lnTo>
                  <a:lnTo>
                    <a:pt x="134" y="366"/>
                  </a:lnTo>
                  <a:lnTo>
                    <a:pt x="135" y="366"/>
                  </a:lnTo>
                  <a:lnTo>
                    <a:pt x="137" y="367"/>
                  </a:lnTo>
                  <a:lnTo>
                    <a:pt x="137" y="367"/>
                  </a:lnTo>
                  <a:lnTo>
                    <a:pt x="143" y="367"/>
                  </a:lnTo>
                  <a:lnTo>
                    <a:pt x="148" y="368"/>
                  </a:lnTo>
                  <a:lnTo>
                    <a:pt x="153" y="368"/>
                  </a:lnTo>
                  <a:lnTo>
                    <a:pt x="154" y="367"/>
                  </a:lnTo>
                  <a:lnTo>
                    <a:pt x="155" y="366"/>
                  </a:lnTo>
                  <a:lnTo>
                    <a:pt x="155" y="366"/>
                  </a:lnTo>
                  <a:lnTo>
                    <a:pt x="157" y="360"/>
                  </a:lnTo>
                  <a:lnTo>
                    <a:pt x="159" y="358"/>
                  </a:lnTo>
                  <a:lnTo>
                    <a:pt x="161" y="358"/>
                  </a:lnTo>
                  <a:lnTo>
                    <a:pt x="161" y="358"/>
                  </a:lnTo>
                  <a:lnTo>
                    <a:pt x="163" y="358"/>
                  </a:lnTo>
                  <a:lnTo>
                    <a:pt x="166" y="359"/>
                  </a:lnTo>
                  <a:lnTo>
                    <a:pt x="167" y="360"/>
                  </a:lnTo>
                  <a:lnTo>
                    <a:pt x="167" y="363"/>
                  </a:lnTo>
                  <a:lnTo>
                    <a:pt x="167" y="363"/>
                  </a:lnTo>
                  <a:lnTo>
                    <a:pt x="167" y="364"/>
                  </a:lnTo>
                  <a:lnTo>
                    <a:pt x="167" y="366"/>
                  </a:lnTo>
                  <a:lnTo>
                    <a:pt x="170" y="367"/>
                  </a:lnTo>
                  <a:lnTo>
                    <a:pt x="178" y="367"/>
                  </a:lnTo>
                  <a:lnTo>
                    <a:pt x="178" y="367"/>
                  </a:lnTo>
                  <a:lnTo>
                    <a:pt x="180" y="367"/>
                  </a:lnTo>
                  <a:lnTo>
                    <a:pt x="181" y="366"/>
                  </a:lnTo>
                  <a:lnTo>
                    <a:pt x="182" y="363"/>
                  </a:lnTo>
                  <a:lnTo>
                    <a:pt x="184" y="360"/>
                  </a:lnTo>
                  <a:lnTo>
                    <a:pt x="185" y="359"/>
                  </a:lnTo>
                  <a:lnTo>
                    <a:pt x="188" y="359"/>
                  </a:lnTo>
                  <a:lnTo>
                    <a:pt x="188" y="359"/>
                  </a:lnTo>
                  <a:lnTo>
                    <a:pt x="191" y="358"/>
                  </a:lnTo>
                  <a:lnTo>
                    <a:pt x="193" y="357"/>
                  </a:lnTo>
                  <a:lnTo>
                    <a:pt x="195" y="354"/>
                  </a:lnTo>
                  <a:lnTo>
                    <a:pt x="196" y="350"/>
                  </a:lnTo>
                  <a:lnTo>
                    <a:pt x="198" y="349"/>
                  </a:lnTo>
                  <a:lnTo>
                    <a:pt x="201" y="349"/>
                  </a:lnTo>
                  <a:lnTo>
                    <a:pt x="201" y="349"/>
                  </a:lnTo>
                  <a:lnTo>
                    <a:pt x="204" y="348"/>
                  </a:lnTo>
                  <a:lnTo>
                    <a:pt x="206" y="347"/>
                  </a:lnTo>
                  <a:lnTo>
                    <a:pt x="208" y="344"/>
                  </a:lnTo>
                  <a:lnTo>
                    <a:pt x="210" y="342"/>
                  </a:lnTo>
                  <a:lnTo>
                    <a:pt x="212" y="341"/>
                  </a:lnTo>
                  <a:lnTo>
                    <a:pt x="214" y="341"/>
                  </a:lnTo>
                  <a:lnTo>
                    <a:pt x="214" y="341"/>
                  </a:lnTo>
                  <a:lnTo>
                    <a:pt x="219" y="341"/>
                  </a:lnTo>
                  <a:lnTo>
                    <a:pt x="222" y="342"/>
                  </a:lnTo>
                  <a:lnTo>
                    <a:pt x="224" y="344"/>
                  </a:lnTo>
                  <a:lnTo>
                    <a:pt x="225" y="346"/>
                  </a:lnTo>
                  <a:lnTo>
                    <a:pt x="225" y="346"/>
                  </a:lnTo>
                  <a:lnTo>
                    <a:pt x="224" y="349"/>
                  </a:lnTo>
                  <a:lnTo>
                    <a:pt x="221" y="353"/>
                  </a:lnTo>
                  <a:lnTo>
                    <a:pt x="218" y="356"/>
                  </a:lnTo>
                  <a:lnTo>
                    <a:pt x="214" y="358"/>
                  </a:lnTo>
                  <a:lnTo>
                    <a:pt x="214" y="358"/>
                  </a:lnTo>
                  <a:lnTo>
                    <a:pt x="209" y="360"/>
                  </a:lnTo>
                  <a:lnTo>
                    <a:pt x="204" y="365"/>
                  </a:lnTo>
                  <a:lnTo>
                    <a:pt x="201" y="371"/>
                  </a:lnTo>
                  <a:lnTo>
                    <a:pt x="201" y="374"/>
                  </a:lnTo>
                  <a:lnTo>
                    <a:pt x="201" y="378"/>
                  </a:lnTo>
                  <a:lnTo>
                    <a:pt x="201" y="378"/>
                  </a:lnTo>
                  <a:lnTo>
                    <a:pt x="202" y="384"/>
                  </a:lnTo>
                  <a:lnTo>
                    <a:pt x="205" y="391"/>
                  </a:lnTo>
                  <a:lnTo>
                    <a:pt x="209" y="396"/>
                  </a:lnTo>
                  <a:lnTo>
                    <a:pt x="215" y="402"/>
                  </a:lnTo>
                  <a:lnTo>
                    <a:pt x="215" y="402"/>
                  </a:lnTo>
                  <a:lnTo>
                    <a:pt x="219" y="405"/>
                  </a:lnTo>
                  <a:lnTo>
                    <a:pt x="221" y="408"/>
                  </a:lnTo>
                  <a:lnTo>
                    <a:pt x="226" y="415"/>
                  </a:lnTo>
                  <a:lnTo>
                    <a:pt x="230" y="421"/>
                  </a:lnTo>
                  <a:lnTo>
                    <a:pt x="232" y="423"/>
                  </a:lnTo>
                  <a:lnTo>
                    <a:pt x="235" y="424"/>
                  </a:lnTo>
                  <a:lnTo>
                    <a:pt x="235" y="424"/>
                  </a:lnTo>
                  <a:lnTo>
                    <a:pt x="241" y="423"/>
                  </a:lnTo>
                  <a:lnTo>
                    <a:pt x="245" y="422"/>
                  </a:lnTo>
                  <a:lnTo>
                    <a:pt x="248" y="423"/>
                  </a:lnTo>
                  <a:lnTo>
                    <a:pt x="249" y="424"/>
                  </a:lnTo>
                  <a:lnTo>
                    <a:pt x="251" y="426"/>
                  </a:lnTo>
                  <a:lnTo>
                    <a:pt x="251" y="426"/>
                  </a:lnTo>
                  <a:lnTo>
                    <a:pt x="249" y="429"/>
                  </a:lnTo>
                  <a:lnTo>
                    <a:pt x="247" y="432"/>
                  </a:lnTo>
                  <a:lnTo>
                    <a:pt x="245" y="434"/>
                  </a:lnTo>
                  <a:lnTo>
                    <a:pt x="242" y="435"/>
                  </a:lnTo>
                  <a:lnTo>
                    <a:pt x="242" y="435"/>
                  </a:lnTo>
                  <a:lnTo>
                    <a:pt x="239" y="436"/>
                  </a:lnTo>
                  <a:lnTo>
                    <a:pt x="237" y="441"/>
                  </a:lnTo>
                  <a:lnTo>
                    <a:pt x="236" y="445"/>
                  </a:lnTo>
                  <a:lnTo>
                    <a:pt x="237" y="448"/>
                  </a:lnTo>
                  <a:lnTo>
                    <a:pt x="237" y="448"/>
                  </a:lnTo>
                  <a:lnTo>
                    <a:pt x="242" y="454"/>
                  </a:lnTo>
                  <a:lnTo>
                    <a:pt x="243" y="457"/>
                  </a:lnTo>
                  <a:lnTo>
                    <a:pt x="242" y="458"/>
                  </a:lnTo>
                  <a:lnTo>
                    <a:pt x="241" y="459"/>
                  </a:lnTo>
                  <a:lnTo>
                    <a:pt x="241" y="459"/>
                  </a:lnTo>
                  <a:lnTo>
                    <a:pt x="238" y="459"/>
                  </a:lnTo>
                  <a:lnTo>
                    <a:pt x="236" y="460"/>
                  </a:lnTo>
                  <a:lnTo>
                    <a:pt x="235" y="462"/>
                  </a:lnTo>
                  <a:lnTo>
                    <a:pt x="235" y="465"/>
                  </a:lnTo>
                  <a:lnTo>
                    <a:pt x="235" y="465"/>
                  </a:lnTo>
                  <a:lnTo>
                    <a:pt x="234" y="472"/>
                  </a:lnTo>
                  <a:lnTo>
                    <a:pt x="235" y="483"/>
                  </a:lnTo>
                  <a:lnTo>
                    <a:pt x="235" y="483"/>
                  </a:lnTo>
                  <a:lnTo>
                    <a:pt x="234" y="488"/>
                  </a:lnTo>
                  <a:lnTo>
                    <a:pt x="233" y="491"/>
                  </a:lnTo>
                  <a:lnTo>
                    <a:pt x="232" y="492"/>
                  </a:lnTo>
                  <a:lnTo>
                    <a:pt x="229" y="492"/>
                  </a:lnTo>
                  <a:lnTo>
                    <a:pt x="229" y="492"/>
                  </a:lnTo>
                  <a:lnTo>
                    <a:pt x="228" y="491"/>
                  </a:lnTo>
                  <a:lnTo>
                    <a:pt x="227" y="490"/>
                  </a:lnTo>
                  <a:lnTo>
                    <a:pt x="227" y="487"/>
                  </a:lnTo>
                  <a:lnTo>
                    <a:pt x="227" y="485"/>
                  </a:lnTo>
                  <a:lnTo>
                    <a:pt x="226" y="484"/>
                  </a:lnTo>
                  <a:lnTo>
                    <a:pt x="224" y="484"/>
                  </a:lnTo>
                  <a:lnTo>
                    <a:pt x="224" y="484"/>
                  </a:lnTo>
                  <a:lnTo>
                    <a:pt x="213" y="484"/>
                  </a:lnTo>
                  <a:lnTo>
                    <a:pt x="209" y="484"/>
                  </a:lnTo>
                  <a:lnTo>
                    <a:pt x="207" y="485"/>
                  </a:lnTo>
                  <a:lnTo>
                    <a:pt x="206" y="486"/>
                  </a:lnTo>
                  <a:lnTo>
                    <a:pt x="206" y="486"/>
                  </a:lnTo>
                  <a:lnTo>
                    <a:pt x="205" y="487"/>
                  </a:lnTo>
                  <a:lnTo>
                    <a:pt x="203" y="489"/>
                  </a:lnTo>
                  <a:lnTo>
                    <a:pt x="200" y="489"/>
                  </a:lnTo>
                  <a:lnTo>
                    <a:pt x="197" y="490"/>
                  </a:lnTo>
                  <a:lnTo>
                    <a:pt x="197" y="490"/>
                  </a:lnTo>
                  <a:lnTo>
                    <a:pt x="173" y="490"/>
                  </a:lnTo>
                  <a:lnTo>
                    <a:pt x="173" y="490"/>
                  </a:lnTo>
                  <a:lnTo>
                    <a:pt x="170" y="489"/>
                  </a:lnTo>
                  <a:lnTo>
                    <a:pt x="168" y="488"/>
                  </a:lnTo>
                  <a:lnTo>
                    <a:pt x="163" y="484"/>
                  </a:lnTo>
                  <a:lnTo>
                    <a:pt x="163" y="484"/>
                  </a:lnTo>
                  <a:lnTo>
                    <a:pt x="159" y="479"/>
                  </a:lnTo>
                  <a:lnTo>
                    <a:pt x="156" y="477"/>
                  </a:lnTo>
                  <a:lnTo>
                    <a:pt x="152" y="476"/>
                  </a:lnTo>
                  <a:lnTo>
                    <a:pt x="152" y="476"/>
                  </a:lnTo>
                  <a:lnTo>
                    <a:pt x="150" y="476"/>
                  </a:lnTo>
                  <a:lnTo>
                    <a:pt x="150" y="478"/>
                  </a:lnTo>
                  <a:lnTo>
                    <a:pt x="150" y="481"/>
                  </a:lnTo>
                  <a:lnTo>
                    <a:pt x="149" y="483"/>
                  </a:lnTo>
                  <a:lnTo>
                    <a:pt x="148" y="485"/>
                  </a:lnTo>
                  <a:lnTo>
                    <a:pt x="147" y="486"/>
                  </a:lnTo>
                  <a:lnTo>
                    <a:pt x="144" y="488"/>
                  </a:lnTo>
                  <a:lnTo>
                    <a:pt x="144" y="488"/>
                  </a:lnTo>
                  <a:lnTo>
                    <a:pt x="141" y="489"/>
                  </a:lnTo>
                  <a:lnTo>
                    <a:pt x="138" y="490"/>
                  </a:lnTo>
                  <a:lnTo>
                    <a:pt x="137" y="492"/>
                  </a:lnTo>
                  <a:lnTo>
                    <a:pt x="136" y="494"/>
                  </a:lnTo>
                  <a:lnTo>
                    <a:pt x="135" y="496"/>
                  </a:lnTo>
                  <a:lnTo>
                    <a:pt x="135" y="497"/>
                  </a:lnTo>
                  <a:lnTo>
                    <a:pt x="136" y="499"/>
                  </a:lnTo>
                  <a:lnTo>
                    <a:pt x="138" y="501"/>
                  </a:lnTo>
                  <a:lnTo>
                    <a:pt x="138" y="501"/>
                  </a:lnTo>
                  <a:lnTo>
                    <a:pt x="142" y="504"/>
                  </a:lnTo>
                  <a:lnTo>
                    <a:pt x="143" y="505"/>
                  </a:lnTo>
                  <a:lnTo>
                    <a:pt x="146" y="506"/>
                  </a:lnTo>
                  <a:lnTo>
                    <a:pt x="146" y="506"/>
                  </a:lnTo>
                  <a:lnTo>
                    <a:pt x="148" y="507"/>
                  </a:lnTo>
                  <a:lnTo>
                    <a:pt x="149" y="508"/>
                  </a:lnTo>
                  <a:lnTo>
                    <a:pt x="151" y="511"/>
                  </a:lnTo>
                  <a:lnTo>
                    <a:pt x="152" y="515"/>
                  </a:lnTo>
                  <a:lnTo>
                    <a:pt x="151" y="516"/>
                  </a:lnTo>
                  <a:lnTo>
                    <a:pt x="151" y="518"/>
                  </a:lnTo>
                  <a:lnTo>
                    <a:pt x="151" y="518"/>
                  </a:lnTo>
                  <a:lnTo>
                    <a:pt x="147" y="521"/>
                  </a:lnTo>
                  <a:lnTo>
                    <a:pt x="144" y="526"/>
                  </a:lnTo>
                  <a:lnTo>
                    <a:pt x="143" y="528"/>
                  </a:lnTo>
                  <a:lnTo>
                    <a:pt x="142" y="529"/>
                  </a:lnTo>
                  <a:lnTo>
                    <a:pt x="143" y="531"/>
                  </a:lnTo>
                  <a:lnTo>
                    <a:pt x="145" y="532"/>
                  </a:lnTo>
                  <a:lnTo>
                    <a:pt x="145" y="532"/>
                  </a:lnTo>
                  <a:lnTo>
                    <a:pt x="153" y="534"/>
                  </a:lnTo>
                  <a:lnTo>
                    <a:pt x="161" y="534"/>
                  </a:lnTo>
                  <a:lnTo>
                    <a:pt x="161" y="534"/>
                  </a:lnTo>
                  <a:lnTo>
                    <a:pt x="165" y="534"/>
                  </a:lnTo>
                  <a:lnTo>
                    <a:pt x="167" y="535"/>
                  </a:lnTo>
                  <a:lnTo>
                    <a:pt x="170" y="539"/>
                  </a:lnTo>
                  <a:lnTo>
                    <a:pt x="174" y="544"/>
                  </a:lnTo>
                  <a:lnTo>
                    <a:pt x="177" y="547"/>
                  </a:lnTo>
                  <a:lnTo>
                    <a:pt x="180" y="549"/>
                  </a:lnTo>
                  <a:lnTo>
                    <a:pt x="180" y="549"/>
                  </a:lnTo>
                  <a:lnTo>
                    <a:pt x="183" y="551"/>
                  </a:lnTo>
                  <a:lnTo>
                    <a:pt x="185" y="553"/>
                  </a:lnTo>
                  <a:lnTo>
                    <a:pt x="185" y="555"/>
                  </a:lnTo>
                  <a:lnTo>
                    <a:pt x="186" y="557"/>
                  </a:lnTo>
                  <a:lnTo>
                    <a:pt x="184" y="562"/>
                  </a:lnTo>
                  <a:lnTo>
                    <a:pt x="182" y="567"/>
                  </a:lnTo>
                  <a:lnTo>
                    <a:pt x="182" y="567"/>
                  </a:lnTo>
                  <a:lnTo>
                    <a:pt x="181" y="569"/>
                  </a:lnTo>
                  <a:lnTo>
                    <a:pt x="179" y="571"/>
                  </a:lnTo>
                  <a:lnTo>
                    <a:pt x="174" y="573"/>
                  </a:lnTo>
                  <a:lnTo>
                    <a:pt x="168" y="575"/>
                  </a:lnTo>
                  <a:lnTo>
                    <a:pt x="159" y="575"/>
                  </a:lnTo>
                  <a:lnTo>
                    <a:pt x="159" y="575"/>
                  </a:lnTo>
                  <a:lnTo>
                    <a:pt x="150" y="575"/>
                  </a:lnTo>
                  <a:lnTo>
                    <a:pt x="141" y="576"/>
                  </a:lnTo>
                  <a:lnTo>
                    <a:pt x="134" y="577"/>
                  </a:lnTo>
                  <a:lnTo>
                    <a:pt x="132" y="579"/>
                  </a:lnTo>
                  <a:lnTo>
                    <a:pt x="131" y="581"/>
                  </a:lnTo>
                  <a:lnTo>
                    <a:pt x="131" y="581"/>
                  </a:lnTo>
                  <a:lnTo>
                    <a:pt x="130" y="583"/>
                  </a:lnTo>
                  <a:lnTo>
                    <a:pt x="129" y="585"/>
                  </a:lnTo>
                  <a:lnTo>
                    <a:pt x="125" y="588"/>
                  </a:lnTo>
                  <a:lnTo>
                    <a:pt x="121" y="591"/>
                  </a:lnTo>
                  <a:lnTo>
                    <a:pt x="116" y="593"/>
                  </a:lnTo>
                  <a:lnTo>
                    <a:pt x="116" y="593"/>
                  </a:lnTo>
                  <a:lnTo>
                    <a:pt x="109" y="596"/>
                  </a:lnTo>
                  <a:lnTo>
                    <a:pt x="102" y="601"/>
                  </a:lnTo>
                  <a:lnTo>
                    <a:pt x="102" y="601"/>
                  </a:lnTo>
                  <a:lnTo>
                    <a:pt x="100" y="603"/>
                  </a:lnTo>
                  <a:lnTo>
                    <a:pt x="99" y="604"/>
                  </a:lnTo>
                  <a:lnTo>
                    <a:pt x="99" y="607"/>
                  </a:lnTo>
                  <a:lnTo>
                    <a:pt x="98" y="609"/>
                  </a:lnTo>
                  <a:lnTo>
                    <a:pt x="96" y="611"/>
                  </a:lnTo>
                  <a:lnTo>
                    <a:pt x="95" y="611"/>
                  </a:lnTo>
                  <a:lnTo>
                    <a:pt x="95" y="611"/>
                  </a:lnTo>
                  <a:lnTo>
                    <a:pt x="91" y="611"/>
                  </a:lnTo>
                  <a:lnTo>
                    <a:pt x="90" y="612"/>
                  </a:lnTo>
                  <a:lnTo>
                    <a:pt x="91" y="620"/>
                  </a:lnTo>
                  <a:lnTo>
                    <a:pt x="91" y="620"/>
                  </a:lnTo>
                  <a:lnTo>
                    <a:pt x="91" y="630"/>
                  </a:lnTo>
                  <a:lnTo>
                    <a:pt x="93" y="633"/>
                  </a:lnTo>
                  <a:lnTo>
                    <a:pt x="94" y="634"/>
                  </a:lnTo>
                  <a:lnTo>
                    <a:pt x="96" y="634"/>
                  </a:lnTo>
                  <a:lnTo>
                    <a:pt x="96" y="634"/>
                  </a:lnTo>
                  <a:lnTo>
                    <a:pt x="102" y="634"/>
                  </a:lnTo>
                  <a:lnTo>
                    <a:pt x="105" y="635"/>
                  </a:lnTo>
                  <a:lnTo>
                    <a:pt x="107" y="638"/>
                  </a:lnTo>
                  <a:lnTo>
                    <a:pt x="107" y="638"/>
                  </a:lnTo>
                  <a:lnTo>
                    <a:pt x="111" y="641"/>
                  </a:lnTo>
                  <a:lnTo>
                    <a:pt x="116" y="643"/>
                  </a:lnTo>
                  <a:lnTo>
                    <a:pt x="121" y="644"/>
                  </a:lnTo>
                  <a:lnTo>
                    <a:pt x="123" y="644"/>
                  </a:lnTo>
                  <a:lnTo>
                    <a:pt x="125" y="643"/>
                  </a:lnTo>
                  <a:lnTo>
                    <a:pt x="125" y="643"/>
                  </a:lnTo>
                  <a:lnTo>
                    <a:pt x="126" y="641"/>
                  </a:lnTo>
                  <a:lnTo>
                    <a:pt x="127" y="639"/>
                  </a:lnTo>
                  <a:lnTo>
                    <a:pt x="128" y="637"/>
                  </a:lnTo>
                  <a:lnTo>
                    <a:pt x="131" y="636"/>
                  </a:lnTo>
                  <a:lnTo>
                    <a:pt x="131" y="636"/>
                  </a:lnTo>
                  <a:lnTo>
                    <a:pt x="135" y="635"/>
                  </a:lnTo>
                  <a:lnTo>
                    <a:pt x="138" y="634"/>
                  </a:lnTo>
                  <a:lnTo>
                    <a:pt x="140" y="632"/>
                  </a:lnTo>
                  <a:lnTo>
                    <a:pt x="141" y="629"/>
                  </a:lnTo>
                  <a:lnTo>
                    <a:pt x="141" y="629"/>
                  </a:lnTo>
                  <a:lnTo>
                    <a:pt x="142" y="625"/>
                  </a:lnTo>
                  <a:lnTo>
                    <a:pt x="145" y="623"/>
                  </a:lnTo>
                  <a:lnTo>
                    <a:pt x="146" y="623"/>
                  </a:lnTo>
                  <a:lnTo>
                    <a:pt x="148" y="623"/>
                  </a:lnTo>
                  <a:lnTo>
                    <a:pt x="149" y="624"/>
                  </a:lnTo>
                  <a:lnTo>
                    <a:pt x="149" y="627"/>
                  </a:lnTo>
                  <a:lnTo>
                    <a:pt x="149" y="627"/>
                  </a:lnTo>
                  <a:lnTo>
                    <a:pt x="149" y="638"/>
                  </a:lnTo>
                  <a:lnTo>
                    <a:pt x="150" y="640"/>
                  </a:lnTo>
                  <a:lnTo>
                    <a:pt x="151" y="642"/>
                  </a:lnTo>
                  <a:lnTo>
                    <a:pt x="153" y="643"/>
                  </a:lnTo>
                  <a:lnTo>
                    <a:pt x="155" y="644"/>
                  </a:lnTo>
                  <a:lnTo>
                    <a:pt x="155" y="644"/>
                  </a:lnTo>
                  <a:lnTo>
                    <a:pt x="162" y="642"/>
                  </a:lnTo>
                  <a:lnTo>
                    <a:pt x="171" y="641"/>
                  </a:lnTo>
                  <a:lnTo>
                    <a:pt x="177" y="640"/>
                  </a:lnTo>
                  <a:lnTo>
                    <a:pt x="179" y="640"/>
                  </a:lnTo>
                  <a:lnTo>
                    <a:pt x="181" y="642"/>
                  </a:lnTo>
                  <a:lnTo>
                    <a:pt x="181" y="642"/>
                  </a:lnTo>
                  <a:lnTo>
                    <a:pt x="182" y="645"/>
                  </a:lnTo>
                  <a:lnTo>
                    <a:pt x="183" y="647"/>
                  </a:lnTo>
                  <a:lnTo>
                    <a:pt x="185" y="649"/>
                  </a:lnTo>
                  <a:lnTo>
                    <a:pt x="189" y="650"/>
                  </a:lnTo>
                  <a:lnTo>
                    <a:pt x="189" y="650"/>
                  </a:lnTo>
                  <a:lnTo>
                    <a:pt x="191" y="650"/>
                  </a:lnTo>
                  <a:lnTo>
                    <a:pt x="193" y="651"/>
                  </a:lnTo>
                  <a:lnTo>
                    <a:pt x="196" y="654"/>
                  </a:lnTo>
                  <a:lnTo>
                    <a:pt x="199" y="657"/>
                  </a:lnTo>
                  <a:lnTo>
                    <a:pt x="201" y="657"/>
                  </a:lnTo>
                  <a:lnTo>
                    <a:pt x="204" y="658"/>
                  </a:lnTo>
                  <a:lnTo>
                    <a:pt x="204" y="658"/>
                  </a:lnTo>
                  <a:lnTo>
                    <a:pt x="219" y="658"/>
                  </a:lnTo>
                  <a:lnTo>
                    <a:pt x="227" y="657"/>
                  </a:lnTo>
                  <a:lnTo>
                    <a:pt x="229" y="657"/>
                  </a:lnTo>
                  <a:lnTo>
                    <a:pt x="231" y="656"/>
                  </a:lnTo>
                  <a:lnTo>
                    <a:pt x="231" y="656"/>
                  </a:lnTo>
                  <a:lnTo>
                    <a:pt x="231" y="653"/>
                  </a:lnTo>
                  <a:lnTo>
                    <a:pt x="232" y="651"/>
                  </a:lnTo>
                  <a:lnTo>
                    <a:pt x="234" y="650"/>
                  </a:lnTo>
                  <a:lnTo>
                    <a:pt x="239" y="650"/>
                  </a:lnTo>
                  <a:lnTo>
                    <a:pt x="239" y="650"/>
                  </a:lnTo>
                  <a:lnTo>
                    <a:pt x="243" y="650"/>
                  </a:lnTo>
                  <a:lnTo>
                    <a:pt x="244" y="651"/>
                  </a:lnTo>
                  <a:lnTo>
                    <a:pt x="244" y="652"/>
                  </a:lnTo>
                  <a:lnTo>
                    <a:pt x="243" y="655"/>
                  </a:lnTo>
                  <a:lnTo>
                    <a:pt x="243" y="659"/>
                  </a:lnTo>
                  <a:lnTo>
                    <a:pt x="243" y="659"/>
                  </a:lnTo>
                  <a:lnTo>
                    <a:pt x="243" y="660"/>
                  </a:lnTo>
                  <a:lnTo>
                    <a:pt x="242" y="663"/>
                  </a:lnTo>
                  <a:lnTo>
                    <a:pt x="239" y="667"/>
                  </a:lnTo>
                  <a:lnTo>
                    <a:pt x="234" y="670"/>
                  </a:lnTo>
                  <a:lnTo>
                    <a:pt x="227" y="672"/>
                  </a:lnTo>
                  <a:lnTo>
                    <a:pt x="227" y="672"/>
                  </a:lnTo>
                  <a:lnTo>
                    <a:pt x="221" y="673"/>
                  </a:lnTo>
                  <a:lnTo>
                    <a:pt x="216" y="674"/>
                  </a:lnTo>
                  <a:lnTo>
                    <a:pt x="213" y="674"/>
                  </a:lnTo>
                  <a:lnTo>
                    <a:pt x="210" y="672"/>
                  </a:lnTo>
                  <a:lnTo>
                    <a:pt x="210" y="672"/>
                  </a:lnTo>
                  <a:lnTo>
                    <a:pt x="206" y="669"/>
                  </a:lnTo>
                  <a:lnTo>
                    <a:pt x="203" y="669"/>
                  </a:lnTo>
                  <a:lnTo>
                    <a:pt x="201" y="668"/>
                  </a:lnTo>
                  <a:lnTo>
                    <a:pt x="199" y="665"/>
                  </a:lnTo>
                  <a:lnTo>
                    <a:pt x="199" y="665"/>
                  </a:lnTo>
                  <a:lnTo>
                    <a:pt x="197" y="663"/>
                  </a:lnTo>
                  <a:lnTo>
                    <a:pt x="195" y="661"/>
                  </a:lnTo>
                  <a:lnTo>
                    <a:pt x="191" y="660"/>
                  </a:lnTo>
                  <a:lnTo>
                    <a:pt x="186" y="660"/>
                  </a:lnTo>
                  <a:lnTo>
                    <a:pt x="184" y="661"/>
                  </a:lnTo>
                  <a:lnTo>
                    <a:pt x="183" y="663"/>
                  </a:lnTo>
                  <a:lnTo>
                    <a:pt x="183" y="663"/>
                  </a:lnTo>
                  <a:lnTo>
                    <a:pt x="180" y="666"/>
                  </a:lnTo>
                  <a:lnTo>
                    <a:pt x="176" y="670"/>
                  </a:lnTo>
                  <a:lnTo>
                    <a:pt x="167" y="675"/>
                  </a:lnTo>
                  <a:lnTo>
                    <a:pt x="167" y="675"/>
                  </a:lnTo>
                  <a:lnTo>
                    <a:pt x="162" y="678"/>
                  </a:lnTo>
                  <a:lnTo>
                    <a:pt x="159" y="680"/>
                  </a:lnTo>
                  <a:lnTo>
                    <a:pt x="155" y="682"/>
                  </a:lnTo>
                  <a:lnTo>
                    <a:pt x="150" y="683"/>
                  </a:lnTo>
                  <a:lnTo>
                    <a:pt x="150" y="683"/>
                  </a:lnTo>
                  <a:lnTo>
                    <a:pt x="144" y="683"/>
                  </a:lnTo>
                  <a:lnTo>
                    <a:pt x="142" y="684"/>
                  </a:lnTo>
                  <a:lnTo>
                    <a:pt x="141" y="685"/>
                  </a:lnTo>
                  <a:lnTo>
                    <a:pt x="140" y="688"/>
                  </a:lnTo>
                  <a:lnTo>
                    <a:pt x="139" y="693"/>
                  </a:lnTo>
                  <a:lnTo>
                    <a:pt x="139" y="693"/>
                  </a:lnTo>
                  <a:lnTo>
                    <a:pt x="137" y="697"/>
                  </a:lnTo>
                  <a:lnTo>
                    <a:pt x="135" y="700"/>
                  </a:lnTo>
                  <a:lnTo>
                    <a:pt x="133" y="703"/>
                  </a:lnTo>
                  <a:lnTo>
                    <a:pt x="132" y="706"/>
                  </a:lnTo>
                  <a:lnTo>
                    <a:pt x="132" y="706"/>
                  </a:lnTo>
                  <a:lnTo>
                    <a:pt x="131" y="708"/>
                  </a:lnTo>
                  <a:lnTo>
                    <a:pt x="130" y="709"/>
                  </a:lnTo>
                  <a:lnTo>
                    <a:pt x="127" y="712"/>
                  </a:lnTo>
                  <a:lnTo>
                    <a:pt x="124" y="716"/>
                  </a:lnTo>
                  <a:lnTo>
                    <a:pt x="122" y="720"/>
                  </a:lnTo>
                  <a:lnTo>
                    <a:pt x="121" y="724"/>
                  </a:lnTo>
                  <a:lnTo>
                    <a:pt x="121" y="724"/>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7" name="Freeform 83">
              <a:extLst>
                <a:ext uri="{FF2B5EF4-FFF2-40B4-BE49-F238E27FC236}">
                  <a16:creationId xmlns:a16="http://schemas.microsoft.com/office/drawing/2014/main" id="{B7CCEBC6-1C5D-4A4E-8B61-39552399DC86}"/>
                </a:ext>
              </a:extLst>
            </p:cNvPr>
            <p:cNvSpPr>
              <a:spLocks/>
            </p:cNvSpPr>
            <p:nvPr/>
          </p:nvSpPr>
          <p:spPr bwMode="auto">
            <a:xfrm>
              <a:off x="5092380" y="2848654"/>
              <a:ext cx="79169" cy="57934"/>
            </a:xfrm>
            <a:custGeom>
              <a:avLst/>
              <a:gdLst>
                <a:gd name="T0" fmla="*/ 185 w 185"/>
                <a:gd name="T1" fmla="*/ 74 h 124"/>
                <a:gd name="T2" fmla="*/ 181 w 185"/>
                <a:gd name="T3" fmla="*/ 61 h 124"/>
                <a:gd name="T4" fmla="*/ 174 w 185"/>
                <a:gd name="T5" fmla="*/ 58 h 124"/>
                <a:gd name="T6" fmla="*/ 163 w 185"/>
                <a:gd name="T7" fmla="*/ 48 h 124"/>
                <a:gd name="T8" fmla="*/ 154 w 185"/>
                <a:gd name="T9" fmla="*/ 34 h 124"/>
                <a:gd name="T10" fmla="*/ 149 w 185"/>
                <a:gd name="T11" fmla="*/ 22 h 124"/>
                <a:gd name="T12" fmla="*/ 148 w 185"/>
                <a:gd name="T13" fmla="*/ 17 h 124"/>
                <a:gd name="T14" fmla="*/ 141 w 185"/>
                <a:gd name="T15" fmla="*/ 15 h 124"/>
                <a:gd name="T16" fmla="*/ 138 w 185"/>
                <a:gd name="T17" fmla="*/ 12 h 124"/>
                <a:gd name="T18" fmla="*/ 126 w 185"/>
                <a:gd name="T19" fmla="*/ 8 h 124"/>
                <a:gd name="T20" fmla="*/ 111 w 185"/>
                <a:gd name="T21" fmla="*/ 8 h 124"/>
                <a:gd name="T22" fmla="*/ 77 w 185"/>
                <a:gd name="T23" fmla="*/ 9 h 124"/>
                <a:gd name="T24" fmla="*/ 74 w 185"/>
                <a:gd name="T25" fmla="*/ 6 h 124"/>
                <a:gd name="T26" fmla="*/ 59 w 185"/>
                <a:gd name="T27" fmla="*/ 0 h 124"/>
                <a:gd name="T28" fmla="*/ 52 w 185"/>
                <a:gd name="T29" fmla="*/ 2 h 124"/>
                <a:gd name="T30" fmla="*/ 58 w 185"/>
                <a:gd name="T31" fmla="*/ 12 h 124"/>
                <a:gd name="T32" fmla="*/ 57 w 185"/>
                <a:gd name="T33" fmla="*/ 17 h 124"/>
                <a:gd name="T34" fmla="*/ 53 w 185"/>
                <a:gd name="T35" fmla="*/ 23 h 124"/>
                <a:gd name="T36" fmla="*/ 56 w 185"/>
                <a:gd name="T37" fmla="*/ 39 h 124"/>
                <a:gd name="T38" fmla="*/ 51 w 185"/>
                <a:gd name="T39" fmla="*/ 47 h 124"/>
                <a:gd name="T40" fmla="*/ 44 w 185"/>
                <a:gd name="T41" fmla="*/ 50 h 124"/>
                <a:gd name="T42" fmla="*/ 33 w 185"/>
                <a:gd name="T43" fmla="*/ 55 h 124"/>
                <a:gd name="T44" fmla="*/ 31 w 185"/>
                <a:gd name="T45" fmla="*/ 62 h 124"/>
                <a:gd name="T46" fmla="*/ 28 w 185"/>
                <a:gd name="T47" fmla="*/ 72 h 124"/>
                <a:gd name="T48" fmla="*/ 15 w 185"/>
                <a:gd name="T49" fmla="*/ 79 h 124"/>
                <a:gd name="T50" fmla="*/ 4 w 185"/>
                <a:gd name="T51" fmla="*/ 82 h 124"/>
                <a:gd name="T52" fmla="*/ 0 w 185"/>
                <a:gd name="T53" fmla="*/ 87 h 124"/>
                <a:gd name="T54" fmla="*/ 9 w 185"/>
                <a:gd name="T55" fmla="*/ 95 h 124"/>
                <a:gd name="T56" fmla="*/ 31 w 185"/>
                <a:gd name="T57" fmla="*/ 104 h 124"/>
                <a:gd name="T58" fmla="*/ 58 w 185"/>
                <a:gd name="T59" fmla="*/ 118 h 124"/>
                <a:gd name="T60" fmla="*/ 65 w 185"/>
                <a:gd name="T61" fmla="*/ 110 h 124"/>
                <a:gd name="T62" fmla="*/ 68 w 185"/>
                <a:gd name="T63" fmla="*/ 97 h 124"/>
                <a:gd name="T64" fmla="*/ 75 w 185"/>
                <a:gd name="T65" fmla="*/ 88 h 124"/>
                <a:gd name="T66" fmla="*/ 85 w 185"/>
                <a:gd name="T67" fmla="*/ 94 h 124"/>
                <a:gd name="T68" fmla="*/ 92 w 185"/>
                <a:gd name="T69" fmla="*/ 101 h 124"/>
                <a:gd name="T70" fmla="*/ 100 w 185"/>
                <a:gd name="T71" fmla="*/ 107 h 124"/>
                <a:gd name="T72" fmla="*/ 102 w 185"/>
                <a:gd name="T73" fmla="*/ 114 h 124"/>
                <a:gd name="T74" fmla="*/ 107 w 185"/>
                <a:gd name="T75" fmla="*/ 123 h 124"/>
                <a:gd name="T76" fmla="*/ 115 w 185"/>
                <a:gd name="T77" fmla="*/ 123 h 124"/>
                <a:gd name="T78" fmla="*/ 119 w 185"/>
                <a:gd name="T79" fmla="*/ 119 h 124"/>
                <a:gd name="T80" fmla="*/ 127 w 185"/>
                <a:gd name="T81" fmla="*/ 112 h 124"/>
                <a:gd name="T82" fmla="*/ 133 w 185"/>
                <a:gd name="T83" fmla="*/ 115 h 124"/>
                <a:gd name="T84" fmla="*/ 134 w 185"/>
                <a:gd name="T85" fmla="*/ 115 h 124"/>
                <a:gd name="T86" fmla="*/ 143 w 185"/>
                <a:gd name="T87" fmla="*/ 119 h 124"/>
                <a:gd name="T88" fmla="*/ 148 w 185"/>
                <a:gd name="T89" fmla="*/ 123 h 124"/>
                <a:gd name="T90" fmla="*/ 155 w 185"/>
                <a:gd name="T91" fmla="*/ 115 h 124"/>
                <a:gd name="T92" fmla="*/ 159 w 185"/>
                <a:gd name="T93" fmla="*/ 108 h 124"/>
                <a:gd name="T94" fmla="*/ 166 w 185"/>
                <a:gd name="T95" fmla="*/ 103 h 124"/>
                <a:gd name="T96" fmla="*/ 174 w 185"/>
                <a:gd name="T97" fmla="*/ 94 h 124"/>
                <a:gd name="T98" fmla="*/ 183 w 185"/>
                <a:gd name="T99" fmla="*/ 90 h 124"/>
                <a:gd name="T100" fmla="*/ 185 w 185"/>
                <a:gd name="T101" fmla="*/ 8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5" h="124">
                  <a:moveTo>
                    <a:pt x="185" y="80"/>
                  </a:moveTo>
                  <a:lnTo>
                    <a:pt x="185" y="80"/>
                  </a:lnTo>
                  <a:lnTo>
                    <a:pt x="185" y="74"/>
                  </a:lnTo>
                  <a:lnTo>
                    <a:pt x="184" y="68"/>
                  </a:lnTo>
                  <a:lnTo>
                    <a:pt x="182" y="63"/>
                  </a:lnTo>
                  <a:lnTo>
                    <a:pt x="181" y="61"/>
                  </a:lnTo>
                  <a:lnTo>
                    <a:pt x="179" y="60"/>
                  </a:lnTo>
                  <a:lnTo>
                    <a:pt x="179" y="60"/>
                  </a:lnTo>
                  <a:lnTo>
                    <a:pt x="174" y="58"/>
                  </a:lnTo>
                  <a:lnTo>
                    <a:pt x="171" y="57"/>
                  </a:lnTo>
                  <a:lnTo>
                    <a:pt x="168" y="54"/>
                  </a:lnTo>
                  <a:lnTo>
                    <a:pt x="163" y="48"/>
                  </a:lnTo>
                  <a:lnTo>
                    <a:pt x="163" y="48"/>
                  </a:lnTo>
                  <a:lnTo>
                    <a:pt x="158" y="40"/>
                  </a:lnTo>
                  <a:lnTo>
                    <a:pt x="154" y="34"/>
                  </a:lnTo>
                  <a:lnTo>
                    <a:pt x="150" y="28"/>
                  </a:lnTo>
                  <a:lnTo>
                    <a:pt x="149" y="25"/>
                  </a:lnTo>
                  <a:lnTo>
                    <a:pt x="149" y="22"/>
                  </a:lnTo>
                  <a:lnTo>
                    <a:pt x="149" y="22"/>
                  </a:lnTo>
                  <a:lnTo>
                    <a:pt x="149" y="19"/>
                  </a:lnTo>
                  <a:lnTo>
                    <a:pt x="148" y="17"/>
                  </a:lnTo>
                  <a:lnTo>
                    <a:pt x="146" y="16"/>
                  </a:lnTo>
                  <a:lnTo>
                    <a:pt x="145" y="16"/>
                  </a:lnTo>
                  <a:lnTo>
                    <a:pt x="141" y="15"/>
                  </a:lnTo>
                  <a:lnTo>
                    <a:pt x="139" y="14"/>
                  </a:lnTo>
                  <a:lnTo>
                    <a:pt x="138" y="12"/>
                  </a:lnTo>
                  <a:lnTo>
                    <a:pt x="138" y="12"/>
                  </a:lnTo>
                  <a:lnTo>
                    <a:pt x="136" y="11"/>
                  </a:lnTo>
                  <a:lnTo>
                    <a:pt x="134" y="9"/>
                  </a:lnTo>
                  <a:lnTo>
                    <a:pt x="126" y="8"/>
                  </a:lnTo>
                  <a:lnTo>
                    <a:pt x="118" y="8"/>
                  </a:lnTo>
                  <a:lnTo>
                    <a:pt x="111" y="8"/>
                  </a:lnTo>
                  <a:lnTo>
                    <a:pt x="111" y="8"/>
                  </a:lnTo>
                  <a:lnTo>
                    <a:pt x="92" y="10"/>
                  </a:lnTo>
                  <a:lnTo>
                    <a:pt x="81" y="10"/>
                  </a:lnTo>
                  <a:lnTo>
                    <a:pt x="77" y="9"/>
                  </a:lnTo>
                  <a:lnTo>
                    <a:pt x="75" y="8"/>
                  </a:lnTo>
                  <a:lnTo>
                    <a:pt x="75" y="8"/>
                  </a:lnTo>
                  <a:lnTo>
                    <a:pt x="74" y="6"/>
                  </a:lnTo>
                  <a:lnTo>
                    <a:pt x="71" y="4"/>
                  </a:lnTo>
                  <a:lnTo>
                    <a:pt x="65" y="2"/>
                  </a:lnTo>
                  <a:lnTo>
                    <a:pt x="59" y="0"/>
                  </a:lnTo>
                  <a:lnTo>
                    <a:pt x="54" y="1"/>
                  </a:lnTo>
                  <a:lnTo>
                    <a:pt x="54" y="1"/>
                  </a:lnTo>
                  <a:lnTo>
                    <a:pt x="52" y="2"/>
                  </a:lnTo>
                  <a:lnTo>
                    <a:pt x="52" y="3"/>
                  </a:lnTo>
                  <a:lnTo>
                    <a:pt x="53" y="6"/>
                  </a:lnTo>
                  <a:lnTo>
                    <a:pt x="58" y="12"/>
                  </a:lnTo>
                  <a:lnTo>
                    <a:pt x="58" y="12"/>
                  </a:lnTo>
                  <a:lnTo>
                    <a:pt x="58" y="14"/>
                  </a:lnTo>
                  <a:lnTo>
                    <a:pt x="57" y="17"/>
                  </a:lnTo>
                  <a:lnTo>
                    <a:pt x="55" y="20"/>
                  </a:lnTo>
                  <a:lnTo>
                    <a:pt x="53" y="23"/>
                  </a:lnTo>
                  <a:lnTo>
                    <a:pt x="53" y="23"/>
                  </a:lnTo>
                  <a:lnTo>
                    <a:pt x="55" y="29"/>
                  </a:lnTo>
                  <a:lnTo>
                    <a:pt x="56" y="36"/>
                  </a:lnTo>
                  <a:lnTo>
                    <a:pt x="56" y="39"/>
                  </a:lnTo>
                  <a:lnTo>
                    <a:pt x="55" y="42"/>
                  </a:lnTo>
                  <a:lnTo>
                    <a:pt x="54" y="45"/>
                  </a:lnTo>
                  <a:lnTo>
                    <a:pt x="51" y="47"/>
                  </a:lnTo>
                  <a:lnTo>
                    <a:pt x="51" y="47"/>
                  </a:lnTo>
                  <a:lnTo>
                    <a:pt x="47" y="49"/>
                  </a:lnTo>
                  <a:lnTo>
                    <a:pt x="44" y="50"/>
                  </a:lnTo>
                  <a:lnTo>
                    <a:pt x="37" y="52"/>
                  </a:lnTo>
                  <a:lnTo>
                    <a:pt x="35" y="54"/>
                  </a:lnTo>
                  <a:lnTo>
                    <a:pt x="33" y="55"/>
                  </a:lnTo>
                  <a:lnTo>
                    <a:pt x="32" y="58"/>
                  </a:lnTo>
                  <a:lnTo>
                    <a:pt x="31" y="62"/>
                  </a:lnTo>
                  <a:lnTo>
                    <a:pt x="31" y="62"/>
                  </a:lnTo>
                  <a:lnTo>
                    <a:pt x="31" y="66"/>
                  </a:lnTo>
                  <a:lnTo>
                    <a:pt x="30" y="69"/>
                  </a:lnTo>
                  <a:lnTo>
                    <a:pt x="28" y="72"/>
                  </a:lnTo>
                  <a:lnTo>
                    <a:pt x="26" y="75"/>
                  </a:lnTo>
                  <a:lnTo>
                    <a:pt x="21" y="78"/>
                  </a:lnTo>
                  <a:lnTo>
                    <a:pt x="15" y="79"/>
                  </a:lnTo>
                  <a:lnTo>
                    <a:pt x="15" y="79"/>
                  </a:lnTo>
                  <a:lnTo>
                    <a:pt x="8" y="80"/>
                  </a:lnTo>
                  <a:lnTo>
                    <a:pt x="4" y="82"/>
                  </a:lnTo>
                  <a:lnTo>
                    <a:pt x="1" y="85"/>
                  </a:lnTo>
                  <a:lnTo>
                    <a:pt x="0" y="86"/>
                  </a:lnTo>
                  <a:lnTo>
                    <a:pt x="0" y="87"/>
                  </a:lnTo>
                  <a:lnTo>
                    <a:pt x="1" y="89"/>
                  </a:lnTo>
                  <a:lnTo>
                    <a:pt x="2" y="91"/>
                  </a:lnTo>
                  <a:lnTo>
                    <a:pt x="9" y="95"/>
                  </a:lnTo>
                  <a:lnTo>
                    <a:pt x="19" y="99"/>
                  </a:lnTo>
                  <a:lnTo>
                    <a:pt x="19" y="99"/>
                  </a:lnTo>
                  <a:lnTo>
                    <a:pt x="31" y="104"/>
                  </a:lnTo>
                  <a:lnTo>
                    <a:pt x="41" y="108"/>
                  </a:lnTo>
                  <a:lnTo>
                    <a:pt x="54" y="116"/>
                  </a:lnTo>
                  <a:lnTo>
                    <a:pt x="58" y="118"/>
                  </a:lnTo>
                  <a:lnTo>
                    <a:pt x="61" y="118"/>
                  </a:lnTo>
                  <a:lnTo>
                    <a:pt x="63" y="115"/>
                  </a:lnTo>
                  <a:lnTo>
                    <a:pt x="65" y="110"/>
                  </a:lnTo>
                  <a:lnTo>
                    <a:pt x="65" y="110"/>
                  </a:lnTo>
                  <a:lnTo>
                    <a:pt x="66" y="103"/>
                  </a:lnTo>
                  <a:lnTo>
                    <a:pt x="68" y="97"/>
                  </a:lnTo>
                  <a:lnTo>
                    <a:pt x="70" y="93"/>
                  </a:lnTo>
                  <a:lnTo>
                    <a:pt x="72" y="90"/>
                  </a:lnTo>
                  <a:lnTo>
                    <a:pt x="75" y="88"/>
                  </a:lnTo>
                  <a:lnTo>
                    <a:pt x="78" y="88"/>
                  </a:lnTo>
                  <a:lnTo>
                    <a:pt x="81" y="90"/>
                  </a:lnTo>
                  <a:lnTo>
                    <a:pt x="85" y="94"/>
                  </a:lnTo>
                  <a:lnTo>
                    <a:pt x="85" y="94"/>
                  </a:lnTo>
                  <a:lnTo>
                    <a:pt x="88" y="98"/>
                  </a:lnTo>
                  <a:lnTo>
                    <a:pt x="92" y="101"/>
                  </a:lnTo>
                  <a:lnTo>
                    <a:pt x="97" y="104"/>
                  </a:lnTo>
                  <a:lnTo>
                    <a:pt x="98" y="105"/>
                  </a:lnTo>
                  <a:lnTo>
                    <a:pt x="100" y="107"/>
                  </a:lnTo>
                  <a:lnTo>
                    <a:pt x="101" y="110"/>
                  </a:lnTo>
                  <a:lnTo>
                    <a:pt x="102" y="114"/>
                  </a:lnTo>
                  <a:lnTo>
                    <a:pt x="102" y="114"/>
                  </a:lnTo>
                  <a:lnTo>
                    <a:pt x="103" y="118"/>
                  </a:lnTo>
                  <a:lnTo>
                    <a:pt x="104" y="121"/>
                  </a:lnTo>
                  <a:lnTo>
                    <a:pt x="107" y="123"/>
                  </a:lnTo>
                  <a:lnTo>
                    <a:pt x="109" y="124"/>
                  </a:lnTo>
                  <a:lnTo>
                    <a:pt x="112" y="124"/>
                  </a:lnTo>
                  <a:lnTo>
                    <a:pt x="115" y="123"/>
                  </a:lnTo>
                  <a:lnTo>
                    <a:pt x="117" y="122"/>
                  </a:lnTo>
                  <a:lnTo>
                    <a:pt x="119" y="119"/>
                  </a:lnTo>
                  <a:lnTo>
                    <a:pt x="119" y="119"/>
                  </a:lnTo>
                  <a:lnTo>
                    <a:pt x="122" y="115"/>
                  </a:lnTo>
                  <a:lnTo>
                    <a:pt x="125" y="112"/>
                  </a:lnTo>
                  <a:lnTo>
                    <a:pt x="127" y="112"/>
                  </a:lnTo>
                  <a:lnTo>
                    <a:pt x="128" y="112"/>
                  </a:lnTo>
                  <a:lnTo>
                    <a:pt x="130" y="113"/>
                  </a:lnTo>
                  <a:lnTo>
                    <a:pt x="133" y="115"/>
                  </a:lnTo>
                  <a:lnTo>
                    <a:pt x="133" y="115"/>
                  </a:lnTo>
                  <a:lnTo>
                    <a:pt x="134" y="115"/>
                  </a:lnTo>
                  <a:lnTo>
                    <a:pt x="134" y="115"/>
                  </a:lnTo>
                  <a:lnTo>
                    <a:pt x="137" y="115"/>
                  </a:lnTo>
                  <a:lnTo>
                    <a:pt x="139" y="116"/>
                  </a:lnTo>
                  <a:lnTo>
                    <a:pt x="143" y="119"/>
                  </a:lnTo>
                  <a:lnTo>
                    <a:pt x="145" y="121"/>
                  </a:lnTo>
                  <a:lnTo>
                    <a:pt x="148" y="123"/>
                  </a:lnTo>
                  <a:lnTo>
                    <a:pt x="148" y="123"/>
                  </a:lnTo>
                  <a:lnTo>
                    <a:pt x="150" y="123"/>
                  </a:lnTo>
                  <a:lnTo>
                    <a:pt x="152" y="121"/>
                  </a:lnTo>
                  <a:lnTo>
                    <a:pt x="155" y="115"/>
                  </a:lnTo>
                  <a:lnTo>
                    <a:pt x="155" y="115"/>
                  </a:lnTo>
                  <a:lnTo>
                    <a:pt x="157" y="111"/>
                  </a:lnTo>
                  <a:lnTo>
                    <a:pt x="159" y="108"/>
                  </a:lnTo>
                  <a:lnTo>
                    <a:pt x="162" y="105"/>
                  </a:lnTo>
                  <a:lnTo>
                    <a:pt x="166" y="103"/>
                  </a:lnTo>
                  <a:lnTo>
                    <a:pt x="166" y="103"/>
                  </a:lnTo>
                  <a:lnTo>
                    <a:pt x="169" y="100"/>
                  </a:lnTo>
                  <a:lnTo>
                    <a:pt x="172" y="97"/>
                  </a:lnTo>
                  <a:lnTo>
                    <a:pt x="174" y="94"/>
                  </a:lnTo>
                  <a:lnTo>
                    <a:pt x="180" y="92"/>
                  </a:lnTo>
                  <a:lnTo>
                    <a:pt x="180" y="92"/>
                  </a:lnTo>
                  <a:lnTo>
                    <a:pt x="183" y="90"/>
                  </a:lnTo>
                  <a:lnTo>
                    <a:pt x="185" y="87"/>
                  </a:lnTo>
                  <a:lnTo>
                    <a:pt x="185" y="84"/>
                  </a:lnTo>
                  <a:lnTo>
                    <a:pt x="185" y="80"/>
                  </a:lnTo>
                  <a:lnTo>
                    <a:pt x="185" y="8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8" name="Freeform 84">
              <a:extLst>
                <a:ext uri="{FF2B5EF4-FFF2-40B4-BE49-F238E27FC236}">
                  <a16:creationId xmlns:a16="http://schemas.microsoft.com/office/drawing/2014/main" id="{BE3669CA-F93E-4541-BC1B-B60DCDC201E5}"/>
                </a:ext>
              </a:extLst>
            </p:cNvPr>
            <p:cNvSpPr>
              <a:spLocks/>
            </p:cNvSpPr>
            <p:nvPr/>
          </p:nvSpPr>
          <p:spPr bwMode="auto">
            <a:xfrm>
              <a:off x="5035587" y="2854261"/>
              <a:ext cx="122194" cy="155112"/>
            </a:xfrm>
            <a:custGeom>
              <a:avLst/>
              <a:gdLst>
                <a:gd name="T0" fmla="*/ 240 w 285"/>
                <a:gd name="T1" fmla="*/ 112 h 333"/>
                <a:gd name="T2" fmla="*/ 231 w 285"/>
                <a:gd name="T3" fmla="*/ 94 h 333"/>
                <a:gd name="T4" fmla="*/ 211 w 285"/>
                <a:gd name="T5" fmla="*/ 77 h 333"/>
                <a:gd name="T6" fmla="*/ 198 w 285"/>
                <a:gd name="T7" fmla="*/ 99 h 333"/>
                <a:gd name="T8" fmla="*/ 152 w 285"/>
                <a:gd name="T9" fmla="*/ 88 h 333"/>
                <a:gd name="T10" fmla="*/ 134 w 285"/>
                <a:gd name="T11" fmla="*/ 74 h 333"/>
                <a:gd name="T12" fmla="*/ 161 w 285"/>
                <a:gd name="T13" fmla="*/ 61 h 333"/>
                <a:gd name="T14" fmla="*/ 168 w 285"/>
                <a:gd name="T15" fmla="*/ 43 h 333"/>
                <a:gd name="T16" fmla="*/ 188 w 285"/>
                <a:gd name="T17" fmla="*/ 31 h 333"/>
                <a:gd name="T18" fmla="*/ 180 w 285"/>
                <a:gd name="T19" fmla="*/ 16 h 333"/>
                <a:gd name="T20" fmla="*/ 170 w 285"/>
                <a:gd name="T21" fmla="*/ 6 h 333"/>
                <a:gd name="T22" fmla="*/ 140 w 285"/>
                <a:gd name="T23" fmla="*/ 1 h 333"/>
                <a:gd name="T24" fmla="*/ 123 w 285"/>
                <a:gd name="T25" fmla="*/ 15 h 333"/>
                <a:gd name="T26" fmla="*/ 123 w 285"/>
                <a:gd name="T27" fmla="*/ 36 h 333"/>
                <a:gd name="T28" fmla="*/ 107 w 285"/>
                <a:gd name="T29" fmla="*/ 41 h 333"/>
                <a:gd name="T30" fmla="*/ 107 w 285"/>
                <a:gd name="T31" fmla="*/ 57 h 333"/>
                <a:gd name="T32" fmla="*/ 141 w 285"/>
                <a:gd name="T33" fmla="*/ 63 h 333"/>
                <a:gd name="T34" fmla="*/ 114 w 285"/>
                <a:gd name="T35" fmla="*/ 74 h 333"/>
                <a:gd name="T36" fmla="*/ 88 w 285"/>
                <a:gd name="T37" fmla="*/ 84 h 333"/>
                <a:gd name="T38" fmla="*/ 78 w 285"/>
                <a:gd name="T39" fmla="*/ 90 h 333"/>
                <a:gd name="T40" fmla="*/ 60 w 285"/>
                <a:gd name="T41" fmla="*/ 82 h 333"/>
                <a:gd name="T42" fmla="*/ 37 w 285"/>
                <a:gd name="T43" fmla="*/ 81 h 333"/>
                <a:gd name="T44" fmla="*/ 26 w 285"/>
                <a:gd name="T45" fmla="*/ 74 h 333"/>
                <a:gd name="T46" fmla="*/ 17 w 285"/>
                <a:gd name="T47" fmla="*/ 84 h 333"/>
                <a:gd name="T48" fmla="*/ 23 w 285"/>
                <a:gd name="T49" fmla="*/ 96 h 333"/>
                <a:gd name="T50" fmla="*/ 12 w 285"/>
                <a:gd name="T51" fmla="*/ 107 h 333"/>
                <a:gd name="T52" fmla="*/ 9 w 285"/>
                <a:gd name="T53" fmla="*/ 123 h 333"/>
                <a:gd name="T54" fmla="*/ 29 w 285"/>
                <a:gd name="T55" fmla="*/ 129 h 333"/>
                <a:gd name="T56" fmla="*/ 10 w 285"/>
                <a:gd name="T57" fmla="*/ 152 h 333"/>
                <a:gd name="T58" fmla="*/ 10 w 285"/>
                <a:gd name="T59" fmla="*/ 169 h 333"/>
                <a:gd name="T60" fmla="*/ 36 w 285"/>
                <a:gd name="T61" fmla="*/ 175 h 333"/>
                <a:gd name="T62" fmla="*/ 53 w 285"/>
                <a:gd name="T63" fmla="*/ 180 h 333"/>
                <a:gd name="T64" fmla="*/ 42 w 285"/>
                <a:gd name="T65" fmla="*/ 223 h 333"/>
                <a:gd name="T66" fmla="*/ 26 w 285"/>
                <a:gd name="T67" fmla="*/ 241 h 333"/>
                <a:gd name="T68" fmla="*/ 31 w 285"/>
                <a:gd name="T69" fmla="*/ 256 h 333"/>
                <a:gd name="T70" fmla="*/ 14 w 285"/>
                <a:gd name="T71" fmla="*/ 256 h 333"/>
                <a:gd name="T72" fmla="*/ 3 w 285"/>
                <a:gd name="T73" fmla="*/ 280 h 333"/>
                <a:gd name="T74" fmla="*/ 2 w 285"/>
                <a:gd name="T75" fmla="*/ 301 h 333"/>
                <a:gd name="T76" fmla="*/ 23 w 285"/>
                <a:gd name="T77" fmla="*/ 309 h 333"/>
                <a:gd name="T78" fmla="*/ 37 w 285"/>
                <a:gd name="T79" fmla="*/ 323 h 333"/>
                <a:gd name="T80" fmla="*/ 58 w 285"/>
                <a:gd name="T81" fmla="*/ 331 h 333"/>
                <a:gd name="T82" fmla="*/ 81 w 285"/>
                <a:gd name="T83" fmla="*/ 331 h 333"/>
                <a:gd name="T84" fmla="*/ 102 w 285"/>
                <a:gd name="T85" fmla="*/ 324 h 333"/>
                <a:gd name="T86" fmla="*/ 120 w 285"/>
                <a:gd name="T87" fmla="*/ 315 h 333"/>
                <a:gd name="T88" fmla="*/ 140 w 285"/>
                <a:gd name="T89" fmla="*/ 305 h 333"/>
                <a:gd name="T90" fmla="*/ 152 w 285"/>
                <a:gd name="T91" fmla="*/ 304 h 333"/>
                <a:gd name="T92" fmla="*/ 178 w 285"/>
                <a:gd name="T93" fmla="*/ 294 h 333"/>
                <a:gd name="T94" fmla="*/ 191 w 285"/>
                <a:gd name="T95" fmla="*/ 306 h 333"/>
                <a:gd name="T96" fmla="*/ 191 w 285"/>
                <a:gd name="T97" fmla="*/ 283 h 333"/>
                <a:gd name="T98" fmla="*/ 209 w 285"/>
                <a:gd name="T99" fmla="*/ 274 h 333"/>
                <a:gd name="T100" fmla="*/ 246 w 285"/>
                <a:gd name="T101" fmla="*/ 276 h 333"/>
                <a:gd name="T102" fmla="*/ 258 w 285"/>
                <a:gd name="T103" fmla="*/ 260 h 333"/>
                <a:gd name="T104" fmla="*/ 265 w 285"/>
                <a:gd name="T105" fmla="*/ 245 h 333"/>
                <a:gd name="T106" fmla="*/ 274 w 285"/>
                <a:gd name="T107" fmla="*/ 228 h 333"/>
                <a:gd name="T108" fmla="*/ 282 w 285"/>
                <a:gd name="T109" fmla="*/ 205 h 333"/>
                <a:gd name="T110" fmla="*/ 281 w 285"/>
                <a:gd name="T111" fmla="*/ 184 h 333"/>
                <a:gd name="T112" fmla="*/ 275 w 285"/>
                <a:gd name="T113" fmla="*/ 148 h 333"/>
                <a:gd name="T114" fmla="*/ 267 w 285"/>
                <a:gd name="T115" fmla="*/ 140 h 333"/>
                <a:gd name="T116" fmla="*/ 264 w 285"/>
                <a:gd name="T117" fmla="*/ 106 h 333"/>
                <a:gd name="T118" fmla="*/ 255 w 285"/>
                <a:gd name="T119" fmla="*/ 10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333">
                  <a:moveTo>
                    <a:pt x="252" y="108"/>
                  </a:moveTo>
                  <a:lnTo>
                    <a:pt x="252" y="108"/>
                  </a:lnTo>
                  <a:lnTo>
                    <a:pt x="250" y="111"/>
                  </a:lnTo>
                  <a:lnTo>
                    <a:pt x="248" y="112"/>
                  </a:lnTo>
                  <a:lnTo>
                    <a:pt x="245" y="113"/>
                  </a:lnTo>
                  <a:lnTo>
                    <a:pt x="242" y="113"/>
                  </a:lnTo>
                  <a:lnTo>
                    <a:pt x="240" y="112"/>
                  </a:lnTo>
                  <a:lnTo>
                    <a:pt x="237" y="110"/>
                  </a:lnTo>
                  <a:lnTo>
                    <a:pt x="236" y="107"/>
                  </a:lnTo>
                  <a:lnTo>
                    <a:pt x="235" y="103"/>
                  </a:lnTo>
                  <a:lnTo>
                    <a:pt x="235" y="103"/>
                  </a:lnTo>
                  <a:lnTo>
                    <a:pt x="234" y="99"/>
                  </a:lnTo>
                  <a:lnTo>
                    <a:pt x="233" y="96"/>
                  </a:lnTo>
                  <a:lnTo>
                    <a:pt x="231" y="94"/>
                  </a:lnTo>
                  <a:lnTo>
                    <a:pt x="230" y="93"/>
                  </a:lnTo>
                  <a:lnTo>
                    <a:pt x="225" y="90"/>
                  </a:lnTo>
                  <a:lnTo>
                    <a:pt x="221" y="87"/>
                  </a:lnTo>
                  <a:lnTo>
                    <a:pt x="218" y="83"/>
                  </a:lnTo>
                  <a:lnTo>
                    <a:pt x="218" y="83"/>
                  </a:lnTo>
                  <a:lnTo>
                    <a:pt x="214" y="79"/>
                  </a:lnTo>
                  <a:lnTo>
                    <a:pt x="211" y="77"/>
                  </a:lnTo>
                  <a:lnTo>
                    <a:pt x="208" y="77"/>
                  </a:lnTo>
                  <a:lnTo>
                    <a:pt x="205" y="79"/>
                  </a:lnTo>
                  <a:lnTo>
                    <a:pt x="203" y="82"/>
                  </a:lnTo>
                  <a:lnTo>
                    <a:pt x="201" y="86"/>
                  </a:lnTo>
                  <a:lnTo>
                    <a:pt x="199" y="92"/>
                  </a:lnTo>
                  <a:lnTo>
                    <a:pt x="198" y="99"/>
                  </a:lnTo>
                  <a:lnTo>
                    <a:pt x="198" y="99"/>
                  </a:lnTo>
                  <a:lnTo>
                    <a:pt x="196" y="104"/>
                  </a:lnTo>
                  <a:lnTo>
                    <a:pt x="194" y="107"/>
                  </a:lnTo>
                  <a:lnTo>
                    <a:pt x="191" y="107"/>
                  </a:lnTo>
                  <a:lnTo>
                    <a:pt x="187" y="105"/>
                  </a:lnTo>
                  <a:lnTo>
                    <a:pt x="174" y="97"/>
                  </a:lnTo>
                  <a:lnTo>
                    <a:pt x="164" y="93"/>
                  </a:lnTo>
                  <a:lnTo>
                    <a:pt x="152" y="88"/>
                  </a:lnTo>
                  <a:lnTo>
                    <a:pt x="152" y="88"/>
                  </a:lnTo>
                  <a:lnTo>
                    <a:pt x="142" y="84"/>
                  </a:lnTo>
                  <a:lnTo>
                    <a:pt x="135" y="80"/>
                  </a:lnTo>
                  <a:lnTo>
                    <a:pt x="134" y="78"/>
                  </a:lnTo>
                  <a:lnTo>
                    <a:pt x="133" y="76"/>
                  </a:lnTo>
                  <a:lnTo>
                    <a:pt x="133" y="75"/>
                  </a:lnTo>
                  <a:lnTo>
                    <a:pt x="134" y="74"/>
                  </a:lnTo>
                  <a:lnTo>
                    <a:pt x="137" y="71"/>
                  </a:lnTo>
                  <a:lnTo>
                    <a:pt x="141" y="69"/>
                  </a:lnTo>
                  <a:lnTo>
                    <a:pt x="148" y="68"/>
                  </a:lnTo>
                  <a:lnTo>
                    <a:pt x="148" y="68"/>
                  </a:lnTo>
                  <a:lnTo>
                    <a:pt x="154" y="67"/>
                  </a:lnTo>
                  <a:lnTo>
                    <a:pt x="159" y="64"/>
                  </a:lnTo>
                  <a:lnTo>
                    <a:pt x="161" y="61"/>
                  </a:lnTo>
                  <a:lnTo>
                    <a:pt x="163" y="58"/>
                  </a:lnTo>
                  <a:lnTo>
                    <a:pt x="164" y="55"/>
                  </a:lnTo>
                  <a:lnTo>
                    <a:pt x="164" y="51"/>
                  </a:lnTo>
                  <a:lnTo>
                    <a:pt x="164" y="51"/>
                  </a:lnTo>
                  <a:lnTo>
                    <a:pt x="165" y="47"/>
                  </a:lnTo>
                  <a:lnTo>
                    <a:pt x="166" y="44"/>
                  </a:lnTo>
                  <a:lnTo>
                    <a:pt x="168" y="43"/>
                  </a:lnTo>
                  <a:lnTo>
                    <a:pt x="170" y="41"/>
                  </a:lnTo>
                  <a:lnTo>
                    <a:pt x="177" y="39"/>
                  </a:lnTo>
                  <a:lnTo>
                    <a:pt x="180" y="38"/>
                  </a:lnTo>
                  <a:lnTo>
                    <a:pt x="184" y="36"/>
                  </a:lnTo>
                  <a:lnTo>
                    <a:pt x="184" y="36"/>
                  </a:lnTo>
                  <a:lnTo>
                    <a:pt x="187" y="34"/>
                  </a:lnTo>
                  <a:lnTo>
                    <a:pt x="188" y="31"/>
                  </a:lnTo>
                  <a:lnTo>
                    <a:pt x="189" y="28"/>
                  </a:lnTo>
                  <a:lnTo>
                    <a:pt x="189" y="25"/>
                  </a:lnTo>
                  <a:lnTo>
                    <a:pt x="188" y="18"/>
                  </a:lnTo>
                  <a:lnTo>
                    <a:pt x="186" y="12"/>
                  </a:lnTo>
                  <a:lnTo>
                    <a:pt x="186" y="12"/>
                  </a:lnTo>
                  <a:lnTo>
                    <a:pt x="183" y="14"/>
                  </a:lnTo>
                  <a:lnTo>
                    <a:pt x="180" y="16"/>
                  </a:lnTo>
                  <a:lnTo>
                    <a:pt x="180" y="16"/>
                  </a:lnTo>
                  <a:lnTo>
                    <a:pt x="178" y="16"/>
                  </a:lnTo>
                  <a:lnTo>
                    <a:pt x="176" y="16"/>
                  </a:lnTo>
                  <a:lnTo>
                    <a:pt x="175" y="13"/>
                  </a:lnTo>
                  <a:lnTo>
                    <a:pt x="173" y="9"/>
                  </a:lnTo>
                  <a:lnTo>
                    <a:pt x="172" y="7"/>
                  </a:lnTo>
                  <a:lnTo>
                    <a:pt x="170" y="6"/>
                  </a:lnTo>
                  <a:lnTo>
                    <a:pt x="170" y="6"/>
                  </a:lnTo>
                  <a:lnTo>
                    <a:pt x="164" y="3"/>
                  </a:lnTo>
                  <a:lnTo>
                    <a:pt x="158" y="1"/>
                  </a:lnTo>
                  <a:lnTo>
                    <a:pt x="152" y="0"/>
                  </a:lnTo>
                  <a:lnTo>
                    <a:pt x="146" y="0"/>
                  </a:lnTo>
                  <a:lnTo>
                    <a:pt x="146" y="0"/>
                  </a:lnTo>
                  <a:lnTo>
                    <a:pt x="140" y="1"/>
                  </a:lnTo>
                  <a:lnTo>
                    <a:pt x="134" y="2"/>
                  </a:lnTo>
                  <a:lnTo>
                    <a:pt x="130" y="5"/>
                  </a:lnTo>
                  <a:lnTo>
                    <a:pt x="126" y="7"/>
                  </a:lnTo>
                  <a:lnTo>
                    <a:pt x="126" y="7"/>
                  </a:lnTo>
                  <a:lnTo>
                    <a:pt x="124" y="10"/>
                  </a:lnTo>
                  <a:lnTo>
                    <a:pt x="123" y="12"/>
                  </a:lnTo>
                  <a:lnTo>
                    <a:pt x="123" y="15"/>
                  </a:lnTo>
                  <a:lnTo>
                    <a:pt x="121" y="19"/>
                  </a:lnTo>
                  <a:lnTo>
                    <a:pt x="121" y="19"/>
                  </a:lnTo>
                  <a:lnTo>
                    <a:pt x="120" y="21"/>
                  </a:lnTo>
                  <a:lnTo>
                    <a:pt x="120" y="23"/>
                  </a:lnTo>
                  <a:lnTo>
                    <a:pt x="121" y="28"/>
                  </a:lnTo>
                  <a:lnTo>
                    <a:pt x="123" y="34"/>
                  </a:lnTo>
                  <a:lnTo>
                    <a:pt x="123" y="36"/>
                  </a:lnTo>
                  <a:lnTo>
                    <a:pt x="123" y="37"/>
                  </a:lnTo>
                  <a:lnTo>
                    <a:pt x="123" y="37"/>
                  </a:lnTo>
                  <a:lnTo>
                    <a:pt x="122" y="39"/>
                  </a:lnTo>
                  <a:lnTo>
                    <a:pt x="120" y="39"/>
                  </a:lnTo>
                  <a:lnTo>
                    <a:pt x="114" y="40"/>
                  </a:lnTo>
                  <a:lnTo>
                    <a:pt x="109" y="41"/>
                  </a:lnTo>
                  <a:lnTo>
                    <a:pt x="107" y="41"/>
                  </a:lnTo>
                  <a:lnTo>
                    <a:pt x="106" y="42"/>
                  </a:lnTo>
                  <a:lnTo>
                    <a:pt x="106" y="42"/>
                  </a:lnTo>
                  <a:lnTo>
                    <a:pt x="103" y="51"/>
                  </a:lnTo>
                  <a:lnTo>
                    <a:pt x="103" y="53"/>
                  </a:lnTo>
                  <a:lnTo>
                    <a:pt x="103" y="55"/>
                  </a:lnTo>
                  <a:lnTo>
                    <a:pt x="105" y="56"/>
                  </a:lnTo>
                  <a:lnTo>
                    <a:pt x="107" y="57"/>
                  </a:lnTo>
                  <a:lnTo>
                    <a:pt x="107" y="57"/>
                  </a:lnTo>
                  <a:lnTo>
                    <a:pt x="129" y="57"/>
                  </a:lnTo>
                  <a:lnTo>
                    <a:pt x="129" y="57"/>
                  </a:lnTo>
                  <a:lnTo>
                    <a:pt x="135" y="58"/>
                  </a:lnTo>
                  <a:lnTo>
                    <a:pt x="140" y="60"/>
                  </a:lnTo>
                  <a:lnTo>
                    <a:pt x="141" y="61"/>
                  </a:lnTo>
                  <a:lnTo>
                    <a:pt x="141" y="63"/>
                  </a:lnTo>
                  <a:lnTo>
                    <a:pt x="139" y="64"/>
                  </a:lnTo>
                  <a:lnTo>
                    <a:pt x="135" y="65"/>
                  </a:lnTo>
                  <a:lnTo>
                    <a:pt x="135" y="65"/>
                  </a:lnTo>
                  <a:lnTo>
                    <a:pt x="128" y="66"/>
                  </a:lnTo>
                  <a:lnTo>
                    <a:pt x="123" y="69"/>
                  </a:lnTo>
                  <a:lnTo>
                    <a:pt x="114" y="74"/>
                  </a:lnTo>
                  <a:lnTo>
                    <a:pt x="114" y="74"/>
                  </a:lnTo>
                  <a:lnTo>
                    <a:pt x="110" y="77"/>
                  </a:lnTo>
                  <a:lnTo>
                    <a:pt x="107" y="80"/>
                  </a:lnTo>
                  <a:lnTo>
                    <a:pt x="104" y="82"/>
                  </a:lnTo>
                  <a:lnTo>
                    <a:pt x="101" y="83"/>
                  </a:lnTo>
                  <a:lnTo>
                    <a:pt x="101" y="83"/>
                  </a:lnTo>
                  <a:lnTo>
                    <a:pt x="91" y="83"/>
                  </a:lnTo>
                  <a:lnTo>
                    <a:pt x="88" y="84"/>
                  </a:lnTo>
                  <a:lnTo>
                    <a:pt x="87" y="85"/>
                  </a:lnTo>
                  <a:lnTo>
                    <a:pt x="86" y="86"/>
                  </a:lnTo>
                  <a:lnTo>
                    <a:pt x="86" y="86"/>
                  </a:lnTo>
                  <a:lnTo>
                    <a:pt x="85" y="89"/>
                  </a:lnTo>
                  <a:lnTo>
                    <a:pt x="84" y="90"/>
                  </a:lnTo>
                  <a:lnTo>
                    <a:pt x="81" y="90"/>
                  </a:lnTo>
                  <a:lnTo>
                    <a:pt x="78" y="90"/>
                  </a:lnTo>
                  <a:lnTo>
                    <a:pt x="78" y="90"/>
                  </a:lnTo>
                  <a:lnTo>
                    <a:pt x="74" y="89"/>
                  </a:lnTo>
                  <a:lnTo>
                    <a:pt x="70" y="86"/>
                  </a:lnTo>
                  <a:lnTo>
                    <a:pt x="66" y="84"/>
                  </a:lnTo>
                  <a:lnTo>
                    <a:pt x="63" y="83"/>
                  </a:lnTo>
                  <a:lnTo>
                    <a:pt x="63" y="83"/>
                  </a:lnTo>
                  <a:lnTo>
                    <a:pt x="60" y="82"/>
                  </a:lnTo>
                  <a:lnTo>
                    <a:pt x="58" y="80"/>
                  </a:lnTo>
                  <a:lnTo>
                    <a:pt x="56" y="79"/>
                  </a:lnTo>
                  <a:lnTo>
                    <a:pt x="53" y="78"/>
                  </a:lnTo>
                  <a:lnTo>
                    <a:pt x="53" y="78"/>
                  </a:lnTo>
                  <a:lnTo>
                    <a:pt x="46" y="78"/>
                  </a:lnTo>
                  <a:lnTo>
                    <a:pt x="37" y="81"/>
                  </a:lnTo>
                  <a:lnTo>
                    <a:pt x="37" y="81"/>
                  </a:lnTo>
                  <a:lnTo>
                    <a:pt x="35" y="82"/>
                  </a:lnTo>
                  <a:lnTo>
                    <a:pt x="33" y="81"/>
                  </a:lnTo>
                  <a:lnTo>
                    <a:pt x="31" y="79"/>
                  </a:lnTo>
                  <a:lnTo>
                    <a:pt x="31" y="79"/>
                  </a:lnTo>
                  <a:lnTo>
                    <a:pt x="30" y="76"/>
                  </a:lnTo>
                  <a:lnTo>
                    <a:pt x="28" y="74"/>
                  </a:lnTo>
                  <a:lnTo>
                    <a:pt x="26" y="74"/>
                  </a:lnTo>
                  <a:lnTo>
                    <a:pt x="24" y="73"/>
                  </a:lnTo>
                  <a:lnTo>
                    <a:pt x="24" y="73"/>
                  </a:lnTo>
                  <a:lnTo>
                    <a:pt x="21" y="75"/>
                  </a:lnTo>
                  <a:lnTo>
                    <a:pt x="18" y="78"/>
                  </a:lnTo>
                  <a:lnTo>
                    <a:pt x="17" y="80"/>
                  </a:lnTo>
                  <a:lnTo>
                    <a:pt x="16" y="82"/>
                  </a:lnTo>
                  <a:lnTo>
                    <a:pt x="17" y="84"/>
                  </a:lnTo>
                  <a:lnTo>
                    <a:pt x="18" y="86"/>
                  </a:lnTo>
                  <a:lnTo>
                    <a:pt x="18" y="86"/>
                  </a:lnTo>
                  <a:lnTo>
                    <a:pt x="22" y="89"/>
                  </a:lnTo>
                  <a:lnTo>
                    <a:pt x="24" y="91"/>
                  </a:lnTo>
                  <a:lnTo>
                    <a:pt x="24" y="93"/>
                  </a:lnTo>
                  <a:lnTo>
                    <a:pt x="23" y="96"/>
                  </a:lnTo>
                  <a:lnTo>
                    <a:pt x="23" y="96"/>
                  </a:lnTo>
                  <a:lnTo>
                    <a:pt x="23" y="100"/>
                  </a:lnTo>
                  <a:lnTo>
                    <a:pt x="23" y="103"/>
                  </a:lnTo>
                  <a:lnTo>
                    <a:pt x="23" y="104"/>
                  </a:lnTo>
                  <a:lnTo>
                    <a:pt x="22" y="105"/>
                  </a:lnTo>
                  <a:lnTo>
                    <a:pt x="17" y="106"/>
                  </a:lnTo>
                  <a:lnTo>
                    <a:pt x="17" y="106"/>
                  </a:lnTo>
                  <a:lnTo>
                    <a:pt x="12" y="107"/>
                  </a:lnTo>
                  <a:lnTo>
                    <a:pt x="8" y="110"/>
                  </a:lnTo>
                  <a:lnTo>
                    <a:pt x="6" y="112"/>
                  </a:lnTo>
                  <a:lnTo>
                    <a:pt x="6" y="115"/>
                  </a:lnTo>
                  <a:lnTo>
                    <a:pt x="6" y="115"/>
                  </a:lnTo>
                  <a:lnTo>
                    <a:pt x="6" y="118"/>
                  </a:lnTo>
                  <a:lnTo>
                    <a:pt x="7" y="121"/>
                  </a:lnTo>
                  <a:lnTo>
                    <a:pt x="9" y="123"/>
                  </a:lnTo>
                  <a:lnTo>
                    <a:pt x="15" y="123"/>
                  </a:lnTo>
                  <a:lnTo>
                    <a:pt x="15" y="123"/>
                  </a:lnTo>
                  <a:lnTo>
                    <a:pt x="21" y="124"/>
                  </a:lnTo>
                  <a:lnTo>
                    <a:pt x="25" y="124"/>
                  </a:lnTo>
                  <a:lnTo>
                    <a:pt x="28" y="126"/>
                  </a:lnTo>
                  <a:lnTo>
                    <a:pt x="29" y="129"/>
                  </a:lnTo>
                  <a:lnTo>
                    <a:pt x="29" y="129"/>
                  </a:lnTo>
                  <a:lnTo>
                    <a:pt x="29" y="132"/>
                  </a:lnTo>
                  <a:lnTo>
                    <a:pt x="28" y="136"/>
                  </a:lnTo>
                  <a:lnTo>
                    <a:pt x="26" y="139"/>
                  </a:lnTo>
                  <a:lnTo>
                    <a:pt x="23" y="142"/>
                  </a:lnTo>
                  <a:lnTo>
                    <a:pt x="23" y="142"/>
                  </a:lnTo>
                  <a:lnTo>
                    <a:pt x="18" y="146"/>
                  </a:lnTo>
                  <a:lnTo>
                    <a:pt x="10" y="152"/>
                  </a:lnTo>
                  <a:lnTo>
                    <a:pt x="6" y="156"/>
                  </a:lnTo>
                  <a:lnTo>
                    <a:pt x="4" y="159"/>
                  </a:lnTo>
                  <a:lnTo>
                    <a:pt x="3" y="163"/>
                  </a:lnTo>
                  <a:lnTo>
                    <a:pt x="4" y="164"/>
                  </a:lnTo>
                  <a:lnTo>
                    <a:pt x="5" y="165"/>
                  </a:lnTo>
                  <a:lnTo>
                    <a:pt x="5" y="165"/>
                  </a:lnTo>
                  <a:lnTo>
                    <a:pt x="10" y="169"/>
                  </a:lnTo>
                  <a:lnTo>
                    <a:pt x="15" y="171"/>
                  </a:lnTo>
                  <a:lnTo>
                    <a:pt x="20" y="172"/>
                  </a:lnTo>
                  <a:lnTo>
                    <a:pt x="24" y="174"/>
                  </a:lnTo>
                  <a:lnTo>
                    <a:pt x="24" y="174"/>
                  </a:lnTo>
                  <a:lnTo>
                    <a:pt x="28" y="176"/>
                  </a:lnTo>
                  <a:lnTo>
                    <a:pt x="32" y="176"/>
                  </a:lnTo>
                  <a:lnTo>
                    <a:pt x="36" y="175"/>
                  </a:lnTo>
                  <a:lnTo>
                    <a:pt x="40" y="175"/>
                  </a:lnTo>
                  <a:lnTo>
                    <a:pt x="40" y="175"/>
                  </a:lnTo>
                  <a:lnTo>
                    <a:pt x="45" y="174"/>
                  </a:lnTo>
                  <a:lnTo>
                    <a:pt x="48" y="173"/>
                  </a:lnTo>
                  <a:lnTo>
                    <a:pt x="50" y="174"/>
                  </a:lnTo>
                  <a:lnTo>
                    <a:pt x="51" y="175"/>
                  </a:lnTo>
                  <a:lnTo>
                    <a:pt x="53" y="180"/>
                  </a:lnTo>
                  <a:lnTo>
                    <a:pt x="53" y="180"/>
                  </a:lnTo>
                  <a:lnTo>
                    <a:pt x="53" y="189"/>
                  </a:lnTo>
                  <a:lnTo>
                    <a:pt x="51" y="198"/>
                  </a:lnTo>
                  <a:lnTo>
                    <a:pt x="49" y="207"/>
                  </a:lnTo>
                  <a:lnTo>
                    <a:pt x="47" y="213"/>
                  </a:lnTo>
                  <a:lnTo>
                    <a:pt x="47" y="213"/>
                  </a:lnTo>
                  <a:lnTo>
                    <a:pt x="42" y="223"/>
                  </a:lnTo>
                  <a:lnTo>
                    <a:pt x="39" y="227"/>
                  </a:lnTo>
                  <a:lnTo>
                    <a:pt x="37" y="229"/>
                  </a:lnTo>
                  <a:lnTo>
                    <a:pt x="35" y="231"/>
                  </a:lnTo>
                  <a:lnTo>
                    <a:pt x="35" y="231"/>
                  </a:lnTo>
                  <a:lnTo>
                    <a:pt x="30" y="234"/>
                  </a:lnTo>
                  <a:lnTo>
                    <a:pt x="27" y="237"/>
                  </a:lnTo>
                  <a:lnTo>
                    <a:pt x="26" y="241"/>
                  </a:lnTo>
                  <a:lnTo>
                    <a:pt x="27" y="242"/>
                  </a:lnTo>
                  <a:lnTo>
                    <a:pt x="28" y="243"/>
                  </a:lnTo>
                  <a:lnTo>
                    <a:pt x="28" y="243"/>
                  </a:lnTo>
                  <a:lnTo>
                    <a:pt x="29" y="244"/>
                  </a:lnTo>
                  <a:lnTo>
                    <a:pt x="30" y="245"/>
                  </a:lnTo>
                  <a:lnTo>
                    <a:pt x="31" y="249"/>
                  </a:lnTo>
                  <a:lnTo>
                    <a:pt x="31" y="256"/>
                  </a:lnTo>
                  <a:lnTo>
                    <a:pt x="31" y="256"/>
                  </a:lnTo>
                  <a:lnTo>
                    <a:pt x="31" y="256"/>
                  </a:lnTo>
                  <a:lnTo>
                    <a:pt x="29" y="256"/>
                  </a:lnTo>
                  <a:lnTo>
                    <a:pt x="25" y="256"/>
                  </a:lnTo>
                  <a:lnTo>
                    <a:pt x="19" y="255"/>
                  </a:lnTo>
                  <a:lnTo>
                    <a:pt x="14" y="256"/>
                  </a:lnTo>
                  <a:lnTo>
                    <a:pt x="14" y="256"/>
                  </a:lnTo>
                  <a:lnTo>
                    <a:pt x="9" y="259"/>
                  </a:lnTo>
                  <a:lnTo>
                    <a:pt x="5" y="264"/>
                  </a:lnTo>
                  <a:lnTo>
                    <a:pt x="2" y="269"/>
                  </a:lnTo>
                  <a:lnTo>
                    <a:pt x="0" y="274"/>
                  </a:lnTo>
                  <a:lnTo>
                    <a:pt x="0" y="274"/>
                  </a:lnTo>
                  <a:lnTo>
                    <a:pt x="1" y="277"/>
                  </a:lnTo>
                  <a:lnTo>
                    <a:pt x="3" y="280"/>
                  </a:lnTo>
                  <a:lnTo>
                    <a:pt x="4" y="284"/>
                  </a:lnTo>
                  <a:lnTo>
                    <a:pt x="3" y="285"/>
                  </a:lnTo>
                  <a:lnTo>
                    <a:pt x="3" y="287"/>
                  </a:lnTo>
                  <a:lnTo>
                    <a:pt x="3" y="287"/>
                  </a:lnTo>
                  <a:lnTo>
                    <a:pt x="1" y="291"/>
                  </a:lnTo>
                  <a:lnTo>
                    <a:pt x="1" y="297"/>
                  </a:lnTo>
                  <a:lnTo>
                    <a:pt x="2" y="301"/>
                  </a:lnTo>
                  <a:lnTo>
                    <a:pt x="4" y="303"/>
                  </a:lnTo>
                  <a:lnTo>
                    <a:pt x="5" y="304"/>
                  </a:lnTo>
                  <a:lnTo>
                    <a:pt x="5" y="304"/>
                  </a:lnTo>
                  <a:lnTo>
                    <a:pt x="10" y="305"/>
                  </a:lnTo>
                  <a:lnTo>
                    <a:pt x="16" y="306"/>
                  </a:lnTo>
                  <a:lnTo>
                    <a:pt x="21" y="308"/>
                  </a:lnTo>
                  <a:lnTo>
                    <a:pt x="23" y="309"/>
                  </a:lnTo>
                  <a:lnTo>
                    <a:pt x="24" y="311"/>
                  </a:lnTo>
                  <a:lnTo>
                    <a:pt x="24" y="311"/>
                  </a:lnTo>
                  <a:lnTo>
                    <a:pt x="26" y="315"/>
                  </a:lnTo>
                  <a:lnTo>
                    <a:pt x="28" y="318"/>
                  </a:lnTo>
                  <a:lnTo>
                    <a:pt x="32" y="321"/>
                  </a:lnTo>
                  <a:lnTo>
                    <a:pt x="37" y="323"/>
                  </a:lnTo>
                  <a:lnTo>
                    <a:pt x="37" y="323"/>
                  </a:lnTo>
                  <a:lnTo>
                    <a:pt x="43" y="324"/>
                  </a:lnTo>
                  <a:lnTo>
                    <a:pt x="49" y="324"/>
                  </a:lnTo>
                  <a:lnTo>
                    <a:pt x="55" y="324"/>
                  </a:lnTo>
                  <a:lnTo>
                    <a:pt x="56" y="325"/>
                  </a:lnTo>
                  <a:lnTo>
                    <a:pt x="57" y="327"/>
                  </a:lnTo>
                  <a:lnTo>
                    <a:pt x="57" y="327"/>
                  </a:lnTo>
                  <a:lnTo>
                    <a:pt x="58" y="331"/>
                  </a:lnTo>
                  <a:lnTo>
                    <a:pt x="61" y="332"/>
                  </a:lnTo>
                  <a:lnTo>
                    <a:pt x="64" y="332"/>
                  </a:lnTo>
                  <a:lnTo>
                    <a:pt x="68" y="332"/>
                  </a:lnTo>
                  <a:lnTo>
                    <a:pt x="68" y="332"/>
                  </a:lnTo>
                  <a:lnTo>
                    <a:pt x="76" y="333"/>
                  </a:lnTo>
                  <a:lnTo>
                    <a:pt x="79" y="333"/>
                  </a:lnTo>
                  <a:lnTo>
                    <a:pt x="81" y="331"/>
                  </a:lnTo>
                  <a:lnTo>
                    <a:pt x="81" y="331"/>
                  </a:lnTo>
                  <a:lnTo>
                    <a:pt x="81" y="329"/>
                  </a:lnTo>
                  <a:lnTo>
                    <a:pt x="82" y="326"/>
                  </a:lnTo>
                  <a:lnTo>
                    <a:pt x="84" y="325"/>
                  </a:lnTo>
                  <a:lnTo>
                    <a:pt x="90" y="324"/>
                  </a:lnTo>
                  <a:lnTo>
                    <a:pt x="90" y="324"/>
                  </a:lnTo>
                  <a:lnTo>
                    <a:pt x="102" y="324"/>
                  </a:lnTo>
                  <a:lnTo>
                    <a:pt x="106" y="323"/>
                  </a:lnTo>
                  <a:lnTo>
                    <a:pt x="108" y="320"/>
                  </a:lnTo>
                  <a:lnTo>
                    <a:pt x="108" y="320"/>
                  </a:lnTo>
                  <a:lnTo>
                    <a:pt x="109" y="319"/>
                  </a:lnTo>
                  <a:lnTo>
                    <a:pt x="110" y="318"/>
                  </a:lnTo>
                  <a:lnTo>
                    <a:pt x="115" y="317"/>
                  </a:lnTo>
                  <a:lnTo>
                    <a:pt x="120" y="315"/>
                  </a:lnTo>
                  <a:lnTo>
                    <a:pt x="121" y="314"/>
                  </a:lnTo>
                  <a:lnTo>
                    <a:pt x="123" y="312"/>
                  </a:lnTo>
                  <a:lnTo>
                    <a:pt x="123" y="312"/>
                  </a:lnTo>
                  <a:lnTo>
                    <a:pt x="125" y="308"/>
                  </a:lnTo>
                  <a:lnTo>
                    <a:pt x="129" y="306"/>
                  </a:lnTo>
                  <a:lnTo>
                    <a:pt x="134" y="305"/>
                  </a:lnTo>
                  <a:lnTo>
                    <a:pt x="140" y="305"/>
                  </a:lnTo>
                  <a:lnTo>
                    <a:pt x="140" y="305"/>
                  </a:lnTo>
                  <a:lnTo>
                    <a:pt x="145" y="306"/>
                  </a:lnTo>
                  <a:lnTo>
                    <a:pt x="148" y="307"/>
                  </a:lnTo>
                  <a:lnTo>
                    <a:pt x="149" y="307"/>
                  </a:lnTo>
                  <a:lnTo>
                    <a:pt x="150" y="307"/>
                  </a:lnTo>
                  <a:lnTo>
                    <a:pt x="152" y="304"/>
                  </a:lnTo>
                  <a:lnTo>
                    <a:pt x="152" y="304"/>
                  </a:lnTo>
                  <a:lnTo>
                    <a:pt x="155" y="299"/>
                  </a:lnTo>
                  <a:lnTo>
                    <a:pt x="160" y="295"/>
                  </a:lnTo>
                  <a:lnTo>
                    <a:pt x="165" y="293"/>
                  </a:lnTo>
                  <a:lnTo>
                    <a:pt x="170" y="291"/>
                  </a:lnTo>
                  <a:lnTo>
                    <a:pt x="170" y="291"/>
                  </a:lnTo>
                  <a:lnTo>
                    <a:pt x="174" y="293"/>
                  </a:lnTo>
                  <a:lnTo>
                    <a:pt x="178" y="294"/>
                  </a:lnTo>
                  <a:lnTo>
                    <a:pt x="181" y="297"/>
                  </a:lnTo>
                  <a:lnTo>
                    <a:pt x="183" y="301"/>
                  </a:lnTo>
                  <a:lnTo>
                    <a:pt x="183" y="301"/>
                  </a:lnTo>
                  <a:lnTo>
                    <a:pt x="185" y="304"/>
                  </a:lnTo>
                  <a:lnTo>
                    <a:pt x="188" y="306"/>
                  </a:lnTo>
                  <a:lnTo>
                    <a:pt x="189" y="306"/>
                  </a:lnTo>
                  <a:lnTo>
                    <a:pt x="191" y="306"/>
                  </a:lnTo>
                  <a:lnTo>
                    <a:pt x="191" y="305"/>
                  </a:lnTo>
                  <a:lnTo>
                    <a:pt x="192" y="302"/>
                  </a:lnTo>
                  <a:lnTo>
                    <a:pt x="192" y="302"/>
                  </a:lnTo>
                  <a:lnTo>
                    <a:pt x="191" y="296"/>
                  </a:lnTo>
                  <a:lnTo>
                    <a:pt x="190" y="288"/>
                  </a:lnTo>
                  <a:lnTo>
                    <a:pt x="190" y="285"/>
                  </a:lnTo>
                  <a:lnTo>
                    <a:pt x="191" y="283"/>
                  </a:lnTo>
                  <a:lnTo>
                    <a:pt x="192" y="281"/>
                  </a:lnTo>
                  <a:lnTo>
                    <a:pt x="194" y="280"/>
                  </a:lnTo>
                  <a:lnTo>
                    <a:pt x="194" y="280"/>
                  </a:lnTo>
                  <a:lnTo>
                    <a:pt x="199" y="278"/>
                  </a:lnTo>
                  <a:lnTo>
                    <a:pt x="203" y="276"/>
                  </a:lnTo>
                  <a:lnTo>
                    <a:pt x="207" y="274"/>
                  </a:lnTo>
                  <a:lnTo>
                    <a:pt x="209" y="274"/>
                  </a:lnTo>
                  <a:lnTo>
                    <a:pt x="212" y="275"/>
                  </a:lnTo>
                  <a:lnTo>
                    <a:pt x="212" y="275"/>
                  </a:lnTo>
                  <a:lnTo>
                    <a:pt x="217" y="276"/>
                  </a:lnTo>
                  <a:lnTo>
                    <a:pt x="223" y="276"/>
                  </a:lnTo>
                  <a:lnTo>
                    <a:pt x="238" y="275"/>
                  </a:lnTo>
                  <a:lnTo>
                    <a:pt x="238" y="275"/>
                  </a:lnTo>
                  <a:lnTo>
                    <a:pt x="246" y="276"/>
                  </a:lnTo>
                  <a:lnTo>
                    <a:pt x="253" y="276"/>
                  </a:lnTo>
                  <a:lnTo>
                    <a:pt x="256" y="275"/>
                  </a:lnTo>
                  <a:lnTo>
                    <a:pt x="258" y="274"/>
                  </a:lnTo>
                  <a:lnTo>
                    <a:pt x="259" y="271"/>
                  </a:lnTo>
                  <a:lnTo>
                    <a:pt x="259" y="267"/>
                  </a:lnTo>
                  <a:lnTo>
                    <a:pt x="259" y="267"/>
                  </a:lnTo>
                  <a:lnTo>
                    <a:pt x="258" y="260"/>
                  </a:lnTo>
                  <a:lnTo>
                    <a:pt x="258" y="255"/>
                  </a:lnTo>
                  <a:lnTo>
                    <a:pt x="259" y="252"/>
                  </a:lnTo>
                  <a:lnTo>
                    <a:pt x="262" y="250"/>
                  </a:lnTo>
                  <a:lnTo>
                    <a:pt x="262" y="250"/>
                  </a:lnTo>
                  <a:lnTo>
                    <a:pt x="264" y="249"/>
                  </a:lnTo>
                  <a:lnTo>
                    <a:pt x="264" y="248"/>
                  </a:lnTo>
                  <a:lnTo>
                    <a:pt x="265" y="245"/>
                  </a:lnTo>
                  <a:lnTo>
                    <a:pt x="265" y="241"/>
                  </a:lnTo>
                  <a:lnTo>
                    <a:pt x="266" y="239"/>
                  </a:lnTo>
                  <a:lnTo>
                    <a:pt x="267" y="237"/>
                  </a:lnTo>
                  <a:lnTo>
                    <a:pt x="267" y="237"/>
                  </a:lnTo>
                  <a:lnTo>
                    <a:pt x="271" y="234"/>
                  </a:lnTo>
                  <a:lnTo>
                    <a:pt x="273" y="231"/>
                  </a:lnTo>
                  <a:lnTo>
                    <a:pt x="274" y="228"/>
                  </a:lnTo>
                  <a:lnTo>
                    <a:pt x="275" y="223"/>
                  </a:lnTo>
                  <a:lnTo>
                    <a:pt x="275" y="223"/>
                  </a:lnTo>
                  <a:lnTo>
                    <a:pt x="277" y="219"/>
                  </a:lnTo>
                  <a:lnTo>
                    <a:pt x="279" y="216"/>
                  </a:lnTo>
                  <a:lnTo>
                    <a:pt x="281" y="212"/>
                  </a:lnTo>
                  <a:lnTo>
                    <a:pt x="282" y="205"/>
                  </a:lnTo>
                  <a:lnTo>
                    <a:pt x="282" y="205"/>
                  </a:lnTo>
                  <a:lnTo>
                    <a:pt x="283" y="198"/>
                  </a:lnTo>
                  <a:lnTo>
                    <a:pt x="285" y="193"/>
                  </a:lnTo>
                  <a:lnTo>
                    <a:pt x="285" y="191"/>
                  </a:lnTo>
                  <a:lnTo>
                    <a:pt x="284" y="188"/>
                  </a:lnTo>
                  <a:lnTo>
                    <a:pt x="283" y="186"/>
                  </a:lnTo>
                  <a:lnTo>
                    <a:pt x="281" y="184"/>
                  </a:lnTo>
                  <a:lnTo>
                    <a:pt x="281" y="184"/>
                  </a:lnTo>
                  <a:lnTo>
                    <a:pt x="277" y="180"/>
                  </a:lnTo>
                  <a:lnTo>
                    <a:pt x="274" y="177"/>
                  </a:lnTo>
                  <a:lnTo>
                    <a:pt x="274" y="174"/>
                  </a:lnTo>
                  <a:lnTo>
                    <a:pt x="274" y="168"/>
                  </a:lnTo>
                  <a:lnTo>
                    <a:pt x="274" y="168"/>
                  </a:lnTo>
                  <a:lnTo>
                    <a:pt x="275" y="154"/>
                  </a:lnTo>
                  <a:lnTo>
                    <a:pt x="275" y="148"/>
                  </a:lnTo>
                  <a:lnTo>
                    <a:pt x="275" y="145"/>
                  </a:lnTo>
                  <a:lnTo>
                    <a:pt x="274" y="143"/>
                  </a:lnTo>
                  <a:lnTo>
                    <a:pt x="274" y="143"/>
                  </a:lnTo>
                  <a:lnTo>
                    <a:pt x="272" y="141"/>
                  </a:lnTo>
                  <a:lnTo>
                    <a:pt x="271" y="141"/>
                  </a:lnTo>
                  <a:lnTo>
                    <a:pt x="268" y="140"/>
                  </a:lnTo>
                  <a:lnTo>
                    <a:pt x="267" y="140"/>
                  </a:lnTo>
                  <a:lnTo>
                    <a:pt x="265" y="139"/>
                  </a:lnTo>
                  <a:lnTo>
                    <a:pt x="265" y="137"/>
                  </a:lnTo>
                  <a:lnTo>
                    <a:pt x="264" y="135"/>
                  </a:lnTo>
                  <a:lnTo>
                    <a:pt x="264" y="135"/>
                  </a:lnTo>
                  <a:lnTo>
                    <a:pt x="263" y="117"/>
                  </a:lnTo>
                  <a:lnTo>
                    <a:pt x="263" y="109"/>
                  </a:lnTo>
                  <a:lnTo>
                    <a:pt x="264" y="106"/>
                  </a:lnTo>
                  <a:lnTo>
                    <a:pt x="266" y="104"/>
                  </a:lnTo>
                  <a:lnTo>
                    <a:pt x="266" y="104"/>
                  </a:lnTo>
                  <a:lnTo>
                    <a:pt x="263" y="102"/>
                  </a:lnTo>
                  <a:lnTo>
                    <a:pt x="261" y="101"/>
                  </a:lnTo>
                  <a:lnTo>
                    <a:pt x="260" y="101"/>
                  </a:lnTo>
                  <a:lnTo>
                    <a:pt x="258" y="101"/>
                  </a:lnTo>
                  <a:lnTo>
                    <a:pt x="255" y="104"/>
                  </a:lnTo>
                  <a:lnTo>
                    <a:pt x="252" y="108"/>
                  </a:lnTo>
                  <a:lnTo>
                    <a:pt x="252" y="10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09" name="Freeform 85">
              <a:extLst>
                <a:ext uri="{FF2B5EF4-FFF2-40B4-BE49-F238E27FC236}">
                  <a16:creationId xmlns:a16="http://schemas.microsoft.com/office/drawing/2014/main" id="{C2009D4E-2396-4925-BA49-003224054DBC}"/>
                </a:ext>
              </a:extLst>
            </p:cNvPr>
            <p:cNvSpPr>
              <a:spLocks/>
            </p:cNvSpPr>
            <p:nvPr/>
          </p:nvSpPr>
          <p:spPr bwMode="auto">
            <a:xfrm>
              <a:off x="3307662" y="1278861"/>
              <a:ext cx="1681457" cy="1373571"/>
            </a:xfrm>
            <a:custGeom>
              <a:avLst/>
              <a:gdLst>
                <a:gd name="T0" fmla="*/ 524 w 3906"/>
                <a:gd name="T1" fmla="*/ 626 h 2938"/>
                <a:gd name="T2" fmla="*/ 90 w 3906"/>
                <a:gd name="T3" fmla="*/ 763 h 2938"/>
                <a:gd name="T4" fmla="*/ 130 w 3906"/>
                <a:gd name="T5" fmla="*/ 885 h 2938"/>
                <a:gd name="T6" fmla="*/ 428 w 3906"/>
                <a:gd name="T7" fmla="*/ 929 h 2938"/>
                <a:gd name="T8" fmla="*/ 179 w 3906"/>
                <a:gd name="T9" fmla="*/ 1014 h 2938"/>
                <a:gd name="T10" fmla="*/ 377 w 3906"/>
                <a:gd name="T11" fmla="*/ 1113 h 2938"/>
                <a:gd name="T12" fmla="*/ 601 w 3906"/>
                <a:gd name="T13" fmla="*/ 1099 h 2938"/>
                <a:gd name="T14" fmla="*/ 943 w 3906"/>
                <a:gd name="T15" fmla="*/ 1181 h 2938"/>
                <a:gd name="T16" fmla="*/ 1051 w 3906"/>
                <a:gd name="T17" fmla="*/ 1353 h 2938"/>
                <a:gd name="T18" fmla="*/ 1145 w 3906"/>
                <a:gd name="T19" fmla="*/ 1514 h 2938"/>
                <a:gd name="T20" fmla="*/ 1119 w 3906"/>
                <a:gd name="T21" fmla="*/ 1594 h 2938"/>
                <a:gd name="T22" fmla="*/ 1257 w 3906"/>
                <a:gd name="T23" fmla="*/ 1656 h 2938"/>
                <a:gd name="T24" fmla="*/ 1351 w 3906"/>
                <a:gd name="T25" fmla="*/ 1736 h 2938"/>
                <a:gd name="T26" fmla="*/ 1299 w 3906"/>
                <a:gd name="T27" fmla="*/ 1780 h 2938"/>
                <a:gd name="T28" fmla="*/ 1460 w 3906"/>
                <a:gd name="T29" fmla="*/ 1892 h 2938"/>
                <a:gd name="T30" fmla="*/ 1364 w 3906"/>
                <a:gd name="T31" fmla="*/ 2030 h 2938"/>
                <a:gd name="T32" fmla="*/ 1405 w 3906"/>
                <a:gd name="T33" fmla="*/ 2057 h 2938"/>
                <a:gd name="T34" fmla="*/ 1357 w 3906"/>
                <a:gd name="T35" fmla="*/ 2108 h 2938"/>
                <a:gd name="T36" fmla="*/ 1322 w 3906"/>
                <a:gd name="T37" fmla="*/ 2213 h 2938"/>
                <a:gd name="T38" fmla="*/ 1348 w 3906"/>
                <a:gd name="T39" fmla="*/ 2475 h 2938"/>
                <a:gd name="T40" fmla="*/ 1467 w 3906"/>
                <a:gd name="T41" fmla="*/ 2641 h 2938"/>
                <a:gd name="T42" fmla="*/ 1638 w 3906"/>
                <a:gd name="T43" fmla="*/ 2833 h 2938"/>
                <a:gd name="T44" fmla="*/ 1865 w 3906"/>
                <a:gd name="T45" fmla="*/ 2927 h 2938"/>
                <a:gd name="T46" fmla="*/ 1968 w 3906"/>
                <a:gd name="T47" fmla="*/ 2765 h 2938"/>
                <a:gd name="T48" fmla="*/ 2045 w 3906"/>
                <a:gd name="T49" fmla="*/ 2600 h 2938"/>
                <a:gd name="T50" fmla="*/ 2069 w 3906"/>
                <a:gd name="T51" fmla="*/ 2434 h 2938"/>
                <a:gd name="T52" fmla="*/ 2210 w 3906"/>
                <a:gd name="T53" fmla="*/ 2345 h 2938"/>
                <a:gd name="T54" fmla="*/ 2323 w 3906"/>
                <a:gd name="T55" fmla="*/ 2336 h 2938"/>
                <a:gd name="T56" fmla="*/ 2606 w 3906"/>
                <a:gd name="T57" fmla="*/ 2064 h 2938"/>
                <a:gd name="T58" fmla="*/ 2837 w 3906"/>
                <a:gd name="T59" fmla="*/ 2062 h 2938"/>
                <a:gd name="T60" fmla="*/ 3257 w 3906"/>
                <a:gd name="T61" fmla="*/ 1867 h 2938"/>
                <a:gd name="T62" fmla="*/ 3025 w 3906"/>
                <a:gd name="T63" fmla="*/ 1802 h 2938"/>
                <a:gd name="T64" fmla="*/ 2883 w 3906"/>
                <a:gd name="T65" fmla="*/ 1781 h 2938"/>
                <a:gd name="T66" fmla="*/ 3115 w 3906"/>
                <a:gd name="T67" fmla="*/ 1736 h 2938"/>
                <a:gd name="T68" fmla="*/ 3261 w 3906"/>
                <a:gd name="T69" fmla="*/ 1677 h 2938"/>
                <a:gd name="T70" fmla="*/ 2996 w 3906"/>
                <a:gd name="T71" fmla="*/ 1557 h 2938"/>
                <a:gd name="T72" fmla="*/ 2993 w 3906"/>
                <a:gd name="T73" fmla="*/ 1475 h 2938"/>
                <a:gd name="T74" fmla="*/ 3267 w 3906"/>
                <a:gd name="T75" fmla="*/ 1477 h 2938"/>
                <a:gd name="T76" fmla="*/ 3277 w 3906"/>
                <a:gd name="T77" fmla="*/ 1353 h 2938"/>
                <a:gd name="T78" fmla="*/ 3368 w 3906"/>
                <a:gd name="T79" fmla="*/ 1254 h 2938"/>
                <a:gd name="T80" fmla="*/ 3324 w 3906"/>
                <a:gd name="T81" fmla="*/ 1089 h 2938"/>
                <a:gd name="T82" fmla="*/ 3456 w 3906"/>
                <a:gd name="T83" fmla="*/ 1071 h 2938"/>
                <a:gd name="T84" fmla="*/ 3418 w 3906"/>
                <a:gd name="T85" fmla="*/ 915 h 2938"/>
                <a:gd name="T86" fmla="*/ 3405 w 3906"/>
                <a:gd name="T87" fmla="*/ 708 h 2938"/>
                <a:gd name="T88" fmla="*/ 3410 w 3906"/>
                <a:gd name="T89" fmla="*/ 557 h 2938"/>
                <a:gd name="T90" fmla="*/ 3483 w 3906"/>
                <a:gd name="T91" fmla="*/ 492 h 2938"/>
                <a:gd name="T92" fmla="*/ 3906 w 3906"/>
                <a:gd name="T93" fmla="*/ 334 h 2938"/>
                <a:gd name="T94" fmla="*/ 3383 w 3906"/>
                <a:gd name="T95" fmla="*/ 334 h 2938"/>
                <a:gd name="T96" fmla="*/ 3254 w 3906"/>
                <a:gd name="T97" fmla="*/ 258 h 2938"/>
                <a:gd name="T98" fmla="*/ 2972 w 3906"/>
                <a:gd name="T99" fmla="*/ 264 h 2938"/>
                <a:gd name="T100" fmla="*/ 3287 w 3906"/>
                <a:gd name="T101" fmla="*/ 188 h 2938"/>
                <a:gd name="T102" fmla="*/ 2832 w 3906"/>
                <a:gd name="T103" fmla="*/ 96 h 2938"/>
                <a:gd name="T104" fmla="*/ 2963 w 3906"/>
                <a:gd name="T105" fmla="*/ 83 h 2938"/>
                <a:gd name="T106" fmla="*/ 2339 w 3906"/>
                <a:gd name="T107" fmla="*/ 13 h 2938"/>
                <a:gd name="T108" fmla="*/ 2153 w 3906"/>
                <a:gd name="T109" fmla="*/ 120 h 2938"/>
                <a:gd name="T110" fmla="*/ 1991 w 3906"/>
                <a:gd name="T111" fmla="*/ 70 h 2938"/>
                <a:gd name="T112" fmla="*/ 2049 w 3906"/>
                <a:gd name="T113" fmla="*/ 144 h 2938"/>
                <a:gd name="T114" fmla="*/ 1874 w 3906"/>
                <a:gd name="T115" fmla="*/ 199 h 2938"/>
                <a:gd name="T116" fmla="*/ 1814 w 3906"/>
                <a:gd name="T117" fmla="*/ 226 h 2938"/>
                <a:gd name="T118" fmla="*/ 1496 w 3906"/>
                <a:gd name="T119" fmla="*/ 270 h 2938"/>
                <a:gd name="T120" fmla="*/ 1254 w 3906"/>
                <a:gd name="T121" fmla="*/ 328 h 2938"/>
                <a:gd name="T122" fmla="*/ 905 w 3906"/>
                <a:gd name="T123" fmla="*/ 276 h 2938"/>
                <a:gd name="T124" fmla="*/ 765 w 3906"/>
                <a:gd name="T125" fmla="*/ 395 h 2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6" h="2938">
                  <a:moveTo>
                    <a:pt x="478" y="460"/>
                  </a:moveTo>
                  <a:lnTo>
                    <a:pt x="478" y="460"/>
                  </a:lnTo>
                  <a:lnTo>
                    <a:pt x="446" y="470"/>
                  </a:lnTo>
                  <a:lnTo>
                    <a:pt x="406" y="484"/>
                  </a:lnTo>
                  <a:lnTo>
                    <a:pt x="406" y="484"/>
                  </a:lnTo>
                  <a:lnTo>
                    <a:pt x="403" y="487"/>
                  </a:lnTo>
                  <a:lnTo>
                    <a:pt x="401" y="490"/>
                  </a:lnTo>
                  <a:lnTo>
                    <a:pt x="396" y="498"/>
                  </a:lnTo>
                  <a:lnTo>
                    <a:pt x="393" y="502"/>
                  </a:lnTo>
                  <a:lnTo>
                    <a:pt x="389" y="506"/>
                  </a:lnTo>
                  <a:lnTo>
                    <a:pt x="383" y="509"/>
                  </a:lnTo>
                  <a:lnTo>
                    <a:pt x="374" y="510"/>
                  </a:lnTo>
                  <a:lnTo>
                    <a:pt x="374" y="510"/>
                  </a:lnTo>
                  <a:lnTo>
                    <a:pt x="364" y="512"/>
                  </a:lnTo>
                  <a:lnTo>
                    <a:pt x="358" y="515"/>
                  </a:lnTo>
                  <a:lnTo>
                    <a:pt x="353" y="519"/>
                  </a:lnTo>
                  <a:lnTo>
                    <a:pt x="352" y="521"/>
                  </a:lnTo>
                  <a:lnTo>
                    <a:pt x="351" y="524"/>
                  </a:lnTo>
                  <a:lnTo>
                    <a:pt x="351" y="526"/>
                  </a:lnTo>
                  <a:lnTo>
                    <a:pt x="352" y="529"/>
                  </a:lnTo>
                  <a:lnTo>
                    <a:pt x="353" y="532"/>
                  </a:lnTo>
                  <a:lnTo>
                    <a:pt x="355" y="535"/>
                  </a:lnTo>
                  <a:lnTo>
                    <a:pt x="361" y="541"/>
                  </a:lnTo>
                  <a:lnTo>
                    <a:pt x="372" y="547"/>
                  </a:lnTo>
                  <a:lnTo>
                    <a:pt x="372" y="547"/>
                  </a:lnTo>
                  <a:lnTo>
                    <a:pt x="382" y="552"/>
                  </a:lnTo>
                  <a:lnTo>
                    <a:pt x="390" y="557"/>
                  </a:lnTo>
                  <a:lnTo>
                    <a:pt x="400" y="564"/>
                  </a:lnTo>
                  <a:lnTo>
                    <a:pt x="403" y="566"/>
                  </a:lnTo>
                  <a:lnTo>
                    <a:pt x="406" y="566"/>
                  </a:lnTo>
                  <a:lnTo>
                    <a:pt x="409" y="565"/>
                  </a:lnTo>
                  <a:lnTo>
                    <a:pt x="413" y="563"/>
                  </a:lnTo>
                  <a:lnTo>
                    <a:pt x="413" y="563"/>
                  </a:lnTo>
                  <a:lnTo>
                    <a:pt x="421" y="556"/>
                  </a:lnTo>
                  <a:lnTo>
                    <a:pt x="425" y="554"/>
                  </a:lnTo>
                  <a:lnTo>
                    <a:pt x="429" y="553"/>
                  </a:lnTo>
                  <a:lnTo>
                    <a:pt x="433" y="553"/>
                  </a:lnTo>
                  <a:lnTo>
                    <a:pt x="436" y="553"/>
                  </a:lnTo>
                  <a:lnTo>
                    <a:pt x="439" y="555"/>
                  </a:lnTo>
                  <a:lnTo>
                    <a:pt x="441" y="557"/>
                  </a:lnTo>
                  <a:lnTo>
                    <a:pt x="441" y="557"/>
                  </a:lnTo>
                  <a:lnTo>
                    <a:pt x="443" y="562"/>
                  </a:lnTo>
                  <a:lnTo>
                    <a:pt x="447" y="565"/>
                  </a:lnTo>
                  <a:lnTo>
                    <a:pt x="452" y="568"/>
                  </a:lnTo>
                  <a:lnTo>
                    <a:pt x="458" y="570"/>
                  </a:lnTo>
                  <a:lnTo>
                    <a:pt x="463" y="572"/>
                  </a:lnTo>
                  <a:lnTo>
                    <a:pt x="467" y="572"/>
                  </a:lnTo>
                  <a:lnTo>
                    <a:pt x="470" y="572"/>
                  </a:lnTo>
                  <a:lnTo>
                    <a:pt x="471" y="571"/>
                  </a:lnTo>
                  <a:lnTo>
                    <a:pt x="472" y="569"/>
                  </a:lnTo>
                  <a:lnTo>
                    <a:pt x="472" y="569"/>
                  </a:lnTo>
                  <a:lnTo>
                    <a:pt x="474" y="565"/>
                  </a:lnTo>
                  <a:lnTo>
                    <a:pt x="475" y="563"/>
                  </a:lnTo>
                  <a:lnTo>
                    <a:pt x="477" y="562"/>
                  </a:lnTo>
                  <a:lnTo>
                    <a:pt x="484" y="562"/>
                  </a:lnTo>
                  <a:lnTo>
                    <a:pt x="496" y="561"/>
                  </a:lnTo>
                  <a:lnTo>
                    <a:pt x="496" y="561"/>
                  </a:lnTo>
                  <a:lnTo>
                    <a:pt x="504" y="558"/>
                  </a:lnTo>
                  <a:lnTo>
                    <a:pt x="515" y="555"/>
                  </a:lnTo>
                  <a:lnTo>
                    <a:pt x="537" y="547"/>
                  </a:lnTo>
                  <a:lnTo>
                    <a:pt x="549" y="543"/>
                  </a:lnTo>
                  <a:lnTo>
                    <a:pt x="557" y="541"/>
                  </a:lnTo>
                  <a:lnTo>
                    <a:pt x="563" y="541"/>
                  </a:lnTo>
                  <a:lnTo>
                    <a:pt x="565" y="541"/>
                  </a:lnTo>
                  <a:lnTo>
                    <a:pt x="565" y="542"/>
                  </a:lnTo>
                  <a:lnTo>
                    <a:pt x="565" y="542"/>
                  </a:lnTo>
                  <a:lnTo>
                    <a:pt x="565" y="548"/>
                  </a:lnTo>
                  <a:lnTo>
                    <a:pt x="564" y="551"/>
                  </a:lnTo>
                  <a:lnTo>
                    <a:pt x="562" y="553"/>
                  </a:lnTo>
                  <a:lnTo>
                    <a:pt x="559" y="555"/>
                  </a:lnTo>
                  <a:lnTo>
                    <a:pt x="555" y="557"/>
                  </a:lnTo>
                  <a:lnTo>
                    <a:pt x="544" y="563"/>
                  </a:lnTo>
                  <a:lnTo>
                    <a:pt x="544" y="563"/>
                  </a:lnTo>
                  <a:lnTo>
                    <a:pt x="530" y="567"/>
                  </a:lnTo>
                  <a:lnTo>
                    <a:pt x="526" y="569"/>
                  </a:lnTo>
                  <a:lnTo>
                    <a:pt x="522" y="571"/>
                  </a:lnTo>
                  <a:lnTo>
                    <a:pt x="519" y="573"/>
                  </a:lnTo>
                  <a:lnTo>
                    <a:pt x="518" y="576"/>
                  </a:lnTo>
                  <a:lnTo>
                    <a:pt x="517" y="580"/>
                  </a:lnTo>
                  <a:lnTo>
                    <a:pt x="517" y="584"/>
                  </a:lnTo>
                  <a:lnTo>
                    <a:pt x="517" y="584"/>
                  </a:lnTo>
                  <a:lnTo>
                    <a:pt x="518" y="589"/>
                  </a:lnTo>
                  <a:lnTo>
                    <a:pt x="517" y="594"/>
                  </a:lnTo>
                  <a:lnTo>
                    <a:pt x="517" y="605"/>
                  </a:lnTo>
                  <a:lnTo>
                    <a:pt x="517" y="614"/>
                  </a:lnTo>
                  <a:lnTo>
                    <a:pt x="517" y="618"/>
                  </a:lnTo>
                  <a:lnTo>
                    <a:pt x="519" y="621"/>
                  </a:lnTo>
                  <a:lnTo>
                    <a:pt x="519" y="621"/>
                  </a:lnTo>
                  <a:lnTo>
                    <a:pt x="524" y="626"/>
                  </a:lnTo>
                  <a:lnTo>
                    <a:pt x="526" y="629"/>
                  </a:lnTo>
                  <a:lnTo>
                    <a:pt x="528" y="633"/>
                  </a:lnTo>
                  <a:lnTo>
                    <a:pt x="528" y="636"/>
                  </a:lnTo>
                  <a:lnTo>
                    <a:pt x="527" y="639"/>
                  </a:lnTo>
                  <a:lnTo>
                    <a:pt x="525" y="642"/>
                  </a:lnTo>
                  <a:lnTo>
                    <a:pt x="521" y="644"/>
                  </a:lnTo>
                  <a:lnTo>
                    <a:pt x="521" y="644"/>
                  </a:lnTo>
                  <a:lnTo>
                    <a:pt x="511" y="651"/>
                  </a:lnTo>
                  <a:lnTo>
                    <a:pt x="500" y="658"/>
                  </a:lnTo>
                  <a:lnTo>
                    <a:pt x="490" y="665"/>
                  </a:lnTo>
                  <a:lnTo>
                    <a:pt x="486" y="669"/>
                  </a:lnTo>
                  <a:lnTo>
                    <a:pt x="483" y="673"/>
                  </a:lnTo>
                  <a:lnTo>
                    <a:pt x="483" y="673"/>
                  </a:lnTo>
                  <a:lnTo>
                    <a:pt x="478" y="681"/>
                  </a:lnTo>
                  <a:lnTo>
                    <a:pt x="476" y="684"/>
                  </a:lnTo>
                  <a:lnTo>
                    <a:pt x="473" y="687"/>
                  </a:lnTo>
                  <a:lnTo>
                    <a:pt x="470" y="689"/>
                  </a:lnTo>
                  <a:lnTo>
                    <a:pt x="465" y="691"/>
                  </a:lnTo>
                  <a:lnTo>
                    <a:pt x="460" y="692"/>
                  </a:lnTo>
                  <a:lnTo>
                    <a:pt x="452" y="693"/>
                  </a:lnTo>
                  <a:lnTo>
                    <a:pt x="452" y="693"/>
                  </a:lnTo>
                  <a:lnTo>
                    <a:pt x="438" y="692"/>
                  </a:lnTo>
                  <a:lnTo>
                    <a:pt x="429" y="690"/>
                  </a:lnTo>
                  <a:lnTo>
                    <a:pt x="420" y="689"/>
                  </a:lnTo>
                  <a:lnTo>
                    <a:pt x="415" y="689"/>
                  </a:lnTo>
                  <a:lnTo>
                    <a:pt x="409" y="691"/>
                  </a:lnTo>
                  <a:lnTo>
                    <a:pt x="409" y="691"/>
                  </a:lnTo>
                  <a:lnTo>
                    <a:pt x="401" y="692"/>
                  </a:lnTo>
                  <a:lnTo>
                    <a:pt x="393" y="693"/>
                  </a:lnTo>
                  <a:lnTo>
                    <a:pt x="373" y="694"/>
                  </a:lnTo>
                  <a:lnTo>
                    <a:pt x="355" y="695"/>
                  </a:lnTo>
                  <a:lnTo>
                    <a:pt x="349" y="696"/>
                  </a:lnTo>
                  <a:lnTo>
                    <a:pt x="345" y="698"/>
                  </a:lnTo>
                  <a:lnTo>
                    <a:pt x="345" y="698"/>
                  </a:lnTo>
                  <a:lnTo>
                    <a:pt x="341" y="702"/>
                  </a:lnTo>
                  <a:lnTo>
                    <a:pt x="337" y="705"/>
                  </a:lnTo>
                  <a:lnTo>
                    <a:pt x="332" y="706"/>
                  </a:lnTo>
                  <a:lnTo>
                    <a:pt x="323" y="706"/>
                  </a:lnTo>
                  <a:lnTo>
                    <a:pt x="323" y="706"/>
                  </a:lnTo>
                  <a:lnTo>
                    <a:pt x="310" y="704"/>
                  </a:lnTo>
                  <a:lnTo>
                    <a:pt x="297" y="704"/>
                  </a:lnTo>
                  <a:lnTo>
                    <a:pt x="291" y="704"/>
                  </a:lnTo>
                  <a:lnTo>
                    <a:pt x="286" y="705"/>
                  </a:lnTo>
                  <a:lnTo>
                    <a:pt x="281" y="706"/>
                  </a:lnTo>
                  <a:lnTo>
                    <a:pt x="279" y="709"/>
                  </a:lnTo>
                  <a:lnTo>
                    <a:pt x="279" y="709"/>
                  </a:lnTo>
                  <a:lnTo>
                    <a:pt x="277" y="711"/>
                  </a:lnTo>
                  <a:lnTo>
                    <a:pt x="273" y="712"/>
                  </a:lnTo>
                  <a:lnTo>
                    <a:pt x="265" y="713"/>
                  </a:lnTo>
                  <a:lnTo>
                    <a:pt x="257" y="713"/>
                  </a:lnTo>
                  <a:lnTo>
                    <a:pt x="254" y="714"/>
                  </a:lnTo>
                  <a:lnTo>
                    <a:pt x="253" y="716"/>
                  </a:lnTo>
                  <a:lnTo>
                    <a:pt x="253" y="716"/>
                  </a:lnTo>
                  <a:lnTo>
                    <a:pt x="252" y="723"/>
                  </a:lnTo>
                  <a:lnTo>
                    <a:pt x="252" y="726"/>
                  </a:lnTo>
                  <a:lnTo>
                    <a:pt x="250" y="729"/>
                  </a:lnTo>
                  <a:lnTo>
                    <a:pt x="248" y="733"/>
                  </a:lnTo>
                  <a:lnTo>
                    <a:pt x="245" y="736"/>
                  </a:lnTo>
                  <a:lnTo>
                    <a:pt x="239" y="737"/>
                  </a:lnTo>
                  <a:lnTo>
                    <a:pt x="232" y="738"/>
                  </a:lnTo>
                  <a:lnTo>
                    <a:pt x="232" y="738"/>
                  </a:lnTo>
                  <a:lnTo>
                    <a:pt x="217" y="738"/>
                  </a:lnTo>
                  <a:lnTo>
                    <a:pt x="204" y="739"/>
                  </a:lnTo>
                  <a:lnTo>
                    <a:pt x="194" y="741"/>
                  </a:lnTo>
                  <a:lnTo>
                    <a:pt x="191" y="742"/>
                  </a:lnTo>
                  <a:lnTo>
                    <a:pt x="190" y="743"/>
                  </a:lnTo>
                  <a:lnTo>
                    <a:pt x="190" y="743"/>
                  </a:lnTo>
                  <a:lnTo>
                    <a:pt x="188" y="744"/>
                  </a:lnTo>
                  <a:lnTo>
                    <a:pt x="186" y="745"/>
                  </a:lnTo>
                  <a:lnTo>
                    <a:pt x="179" y="747"/>
                  </a:lnTo>
                  <a:lnTo>
                    <a:pt x="171" y="749"/>
                  </a:lnTo>
                  <a:lnTo>
                    <a:pt x="161" y="752"/>
                  </a:lnTo>
                  <a:lnTo>
                    <a:pt x="161" y="752"/>
                  </a:lnTo>
                  <a:lnTo>
                    <a:pt x="151" y="755"/>
                  </a:lnTo>
                  <a:lnTo>
                    <a:pt x="144" y="758"/>
                  </a:lnTo>
                  <a:lnTo>
                    <a:pt x="137" y="761"/>
                  </a:lnTo>
                  <a:lnTo>
                    <a:pt x="128" y="764"/>
                  </a:lnTo>
                  <a:lnTo>
                    <a:pt x="128" y="764"/>
                  </a:lnTo>
                  <a:lnTo>
                    <a:pt x="124" y="764"/>
                  </a:lnTo>
                  <a:lnTo>
                    <a:pt x="120" y="763"/>
                  </a:lnTo>
                  <a:lnTo>
                    <a:pt x="117" y="761"/>
                  </a:lnTo>
                  <a:lnTo>
                    <a:pt x="114" y="759"/>
                  </a:lnTo>
                  <a:lnTo>
                    <a:pt x="108" y="755"/>
                  </a:lnTo>
                  <a:lnTo>
                    <a:pt x="105" y="755"/>
                  </a:lnTo>
                  <a:lnTo>
                    <a:pt x="101" y="755"/>
                  </a:lnTo>
                  <a:lnTo>
                    <a:pt x="101" y="755"/>
                  </a:lnTo>
                  <a:lnTo>
                    <a:pt x="98" y="757"/>
                  </a:lnTo>
                  <a:lnTo>
                    <a:pt x="95" y="759"/>
                  </a:lnTo>
                  <a:lnTo>
                    <a:pt x="90" y="763"/>
                  </a:lnTo>
                  <a:lnTo>
                    <a:pt x="88" y="764"/>
                  </a:lnTo>
                  <a:lnTo>
                    <a:pt x="86" y="765"/>
                  </a:lnTo>
                  <a:lnTo>
                    <a:pt x="83" y="765"/>
                  </a:lnTo>
                  <a:lnTo>
                    <a:pt x="80" y="763"/>
                  </a:lnTo>
                  <a:lnTo>
                    <a:pt x="80" y="763"/>
                  </a:lnTo>
                  <a:lnTo>
                    <a:pt x="77" y="760"/>
                  </a:lnTo>
                  <a:lnTo>
                    <a:pt x="73" y="759"/>
                  </a:lnTo>
                  <a:lnTo>
                    <a:pt x="69" y="759"/>
                  </a:lnTo>
                  <a:lnTo>
                    <a:pt x="66" y="760"/>
                  </a:lnTo>
                  <a:lnTo>
                    <a:pt x="59" y="762"/>
                  </a:lnTo>
                  <a:lnTo>
                    <a:pt x="53" y="766"/>
                  </a:lnTo>
                  <a:lnTo>
                    <a:pt x="53" y="766"/>
                  </a:lnTo>
                  <a:lnTo>
                    <a:pt x="48" y="770"/>
                  </a:lnTo>
                  <a:lnTo>
                    <a:pt x="43" y="777"/>
                  </a:lnTo>
                  <a:lnTo>
                    <a:pt x="40" y="780"/>
                  </a:lnTo>
                  <a:lnTo>
                    <a:pt x="36" y="783"/>
                  </a:lnTo>
                  <a:lnTo>
                    <a:pt x="32" y="785"/>
                  </a:lnTo>
                  <a:lnTo>
                    <a:pt x="27" y="786"/>
                  </a:lnTo>
                  <a:lnTo>
                    <a:pt x="27" y="786"/>
                  </a:lnTo>
                  <a:lnTo>
                    <a:pt x="22" y="787"/>
                  </a:lnTo>
                  <a:lnTo>
                    <a:pt x="18" y="789"/>
                  </a:lnTo>
                  <a:lnTo>
                    <a:pt x="15" y="790"/>
                  </a:lnTo>
                  <a:lnTo>
                    <a:pt x="14" y="792"/>
                  </a:lnTo>
                  <a:lnTo>
                    <a:pt x="12" y="796"/>
                  </a:lnTo>
                  <a:lnTo>
                    <a:pt x="11" y="801"/>
                  </a:lnTo>
                  <a:lnTo>
                    <a:pt x="11" y="801"/>
                  </a:lnTo>
                  <a:lnTo>
                    <a:pt x="11" y="810"/>
                  </a:lnTo>
                  <a:lnTo>
                    <a:pt x="10" y="814"/>
                  </a:lnTo>
                  <a:lnTo>
                    <a:pt x="7" y="819"/>
                  </a:lnTo>
                  <a:lnTo>
                    <a:pt x="7" y="819"/>
                  </a:lnTo>
                  <a:lnTo>
                    <a:pt x="3" y="824"/>
                  </a:lnTo>
                  <a:lnTo>
                    <a:pt x="1" y="827"/>
                  </a:lnTo>
                  <a:lnTo>
                    <a:pt x="0" y="830"/>
                  </a:lnTo>
                  <a:lnTo>
                    <a:pt x="0" y="832"/>
                  </a:lnTo>
                  <a:lnTo>
                    <a:pt x="1" y="834"/>
                  </a:lnTo>
                  <a:lnTo>
                    <a:pt x="3" y="837"/>
                  </a:lnTo>
                  <a:lnTo>
                    <a:pt x="8" y="839"/>
                  </a:lnTo>
                  <a:lnTo>
                    <a:pt x="8" y="839"/>
                  </a:lnTo>
                  <a:lnTo>
                    <a:pt x="13" y="841"/>
                  </a:lnTo>
                  <a:lnTo>
                    <a:pt x="17" y="843"/>
                  </a:lnTo>
                  <a:lnTo>
                    <a:pt x="22" y="848"/>
                  </a:lnTo>
                  <a:lnTo>
                    <a:pt x="25" y="852"/>
                  </a:lnTo>
                  <a:lnTo>
                    <a:pt x="25" y="855"/>
                  </a:lnTo>
                  <a:lnTo>
                    <a:pt x="25" y="855"/>
                  </a:lnTo>
                  <a:lnTo>
                    <a:pt x="27" y="860"/>
                  </a:lnTo>
                  <a:lnTo>
                    <a:pt x="28" y="867"/>
                  </a:lnTo>
                  <a:lnTo>
                    <a:pt x="30" y="870"/>
                  </a:lnTo>
                  <a:lnTo>
                    <a:pt x="31" y="874"/>
                  </a:lnTo>
                  <a:lnTo>
                    <a:pt x="33" y="876"/>
                  </a:lnTo>
                  <a:lnTo>
                    <a:pt x="36" y="876"/>
                  </a:lnTo>
                  <a:lnTo>
                    <a:pt x="36" y="876"/>
                  </a:lnTo>
                  <a:lnTo>
                    <a:pt x="41" y="876"/>
                  </a:lnTo>
                  <a:lnTo>
                    <a:pt x="44" y="875"/>
                  </a:lnTo>
                  <a:lnTo>
                    <a:pt x="45" y="874"/>
                  </a:lnTo>
                  <a:lnTo>
                    <a:pt x="45" y="873"/>
                  </a:lnTo>
                  <a:lnTo>
                    <a:pt x="43" y="870"/>
                  </a:lnTo>
                  <a:lnTo>
                    <a:pt x="43" y="870"/>
                  </a:lnTo>
                  <a:lnTo>
                    <a:pt x="35" y="861"/>
                  </a:lnTo>
                  <a:lnTo>
                    <a:pt x="32" y="857"/>
                  </a:lnTo>
                  <a:lnTo>
                    <a:pt x="32" y="855"/>
                  </a:lnTo>
                  <a:lnTo>
                    <a:pt x="34" y="855"/>
                  </a:lnTo>
                  <a:lnTo>
                    <a:pt x="34" y="855"/>
                  </a:lnTo>
                  <a:lnTo>
                    <a:pt x="38" y="854"/>
                  </a:lnTo>
                  <a:lnTo>
                    <a:pt x="43" y="853"/>
                  </a:lnTo>
                  <a:lnTo>
                    <a:pt x="45" y="853"/>
                  </a:lnTo>
                  <a:lnTo>
                    <a:pt x="47" y="854"/>
                  </a:lnTo>
                  <a:lnTo>
                    <a:pt x="49" y="855"/>
                  </a:lnTo>
                  <a:lnTo>
                    <a:pt x="51" y="857"/>
                  </a:lnTo>
                  <a:lnTo>
                    <a:pt x="51" y="857"/>
                  </a:lnTo>
                  <a:lnTo>
                    <a:pt x="54" y="862"/>
                  </a:lnTo>
                  <a:lnTo>
                    <a:pt x="57" y="865"/>
                  </a:lnTo>
                  <a:lnTo>
                    <a:pt x="62" y="868"/>
                  </a:lnTo>
                  <a:lnTo>
                    <a:pt x="69" y="869"/>
                  </a:lnTo>
                  <a:lnTo>
                    <a:pt x="69" y="869"/>
                  </a:lnTo>
                  <a:lnTo>
                    <a:pt x="78" y="870"/>
                  </a:lnTo>
                  <a:lnTo>
                    <a:pt x="85" y="871"/>
                  </a:lnTo>
                  <a:lnTo>
                    <a:pt x="91" y="873"/>
                  </a:lnTo>
                  <a:lnTo>
                    <a:pt x="94" y="875"/>
                  </a:lnTo>
                  <a:lnTo>
                    <a:pt x="94" y="875"/>
                  </a:lnTo>
                  <a:lnTo>
                    <a:pt x="97" y="880"/>
                  </a:lnTo>
                  <a:lnTo>
                    <a:pt x="101" y="885"/>
                  </a:lnTo>
                  <a:lnTo>
                    <a:pt x="107" y="890"/>
                  </a:lnTo>
                  <a:lnTo>
                    <a:pt x="109" y="891"/>
                  </a:lnTo>
                  <a:lnTo>
                    <a:pt x="113" y="891"/>
                  </a:lnTo>
                  <a:lnTo>
                    <a:pt x="113" y="891"/>
                  </a:lnTo>
                  <a:lnTo>
                    <a:pt x="118" y="890"/>
                  </a:lnTo>
                  <a:lnTo>
                    <a:pt x="121" y="888"/>
                  </a:lnTo>
                  <a:lnTo>
                    <a:pt x="125" y="886"/>
                  </a:lnTo>
                  <a:lnTo>
                    <a:pt x="130" y="885"/>
                  </a:lnTo>
                  <a:lnTo>
                    <a:pt x="130" y="885"/>
                  </a:lnTo>
                  <a:lnTo>
                    <a:pt x="138" y="884"/>
                  </a:lnTo>
                  <a:lnTo>
                    <a:pt x="144" y="884"/>
                  </a:lnTo>
                  <a:lnTo>
                    <a:pt x="149" y="884"/>
                  </a:lnTo>
                  <a:lnTo>
                    <a:pt x="151" y="885"/>
                  </a:lnTo>
                  <a:lnTo>
                    <a:pt x="152" y="887"/>
                  </a:lnTo>
                  <a:lnTo>
                    <a:pt x="152" y="887"/>
                  </a:lnTo>
                  <a:lnTo>
                    <a:pt x="153" y="892"/>
                  </a:lnTo>
                  <a:lnTo>
                    <a:pt x="155" y="897"/>
                  </a:lnTo>
                  <a:lnTo>
                    <a:pt x="157" y="899"/>
                  </a:lnTo>
                  <a:lnTo>
                    <a:pt x="159" y="900"/>
                  </a:lnTo>
                  <a:lnTo>
                    <a:pt x="162" y="902"/>
                  </a:lnTo>
                  <a:lnTo>
                    <a:pt x="166" y="902"/>
                  </a:lnTo>
                  <a:lnTo>
                    <a:pt x="166" y="902"/>
                  </a:lnTo>
                  <a:lnTo>
                    <a:pt x="169" y="903"/>
                  </a:lnTo>
                  <a:lnTo>
                    <a:pt x="172" y="905"/>
                  </a:lnTo>
                  <a:lnTo>
                    <a:pt x="176" y="908"/>
                  </a:lnTo>
                  <a:lnTo>
                    <a:pt x="178" y="911"/>
                  </a:lnTo>
                  <a:lnTo>
                    <a:pt x="180" y="914"/>
                  </a:lnTo>
                  <a:lnTo>
                    <a:pt x="180" y="914"/>
                  </a:lnTo>
                  <a:lnTo>
                    <a:pt x="183" y="917"/>
                  </a:lnTo>
                  <a:lnTo>
                    <a:pt x="188" y="920"/>
                  </a:lnTo>
                  <a:lnTo>
                    <a:pt x="195" y="924"/>
                  </a:lnTo>
                  <a:lnTo>
                    <a:pt x="203" y="930"/>
                  </a:lnTo>
                  <a:lnTo>
                    <a:pt x="203" y="930"/>
                  </a:lnTo>
                  <a:lnTo>
                    <a:pt x="211" y="935"/>
                  </a:lnTo>
                  <a:lnTo>
                    <a:pt x="214" y="936"/>
                  </a:lnTo>
                  <a:lnTo>
                    <a:pt x="217" y="937"/>
                  </a:lnTo>
                  <a:lnTo>
                    <a:pt x="223" y="936"/>
                  </a:lnTo>
                  <a:lnTo>
                    <a:pt x="229" y="933"/>
                  </a:lnTo>
                  <a:lnTo>
                    <a:pt x="229" y="933"/>
                  </a:lnTo>
                  <a:lnTo>
                    <a:pt x="235" y="931"/>
                  </a:lnTo>
                  <a:lnTo>
                    <a:pt x="241" y="930"/>
                  </a:lnTo>
                  <a:lnTo>
                    <a:pt x="255" y="929"/>
                  </a:lnTo>
                  <a:lnTo>
                    <a:pt x="255" y="929"/>
                  </a:lnTo>
                  <a:lnTo>
                    <a:pt x="270" y="929"/>
                  </a:lnTo>
                  <a:lnTo>
                    <a:pt x="273" y="929"/>
                  </a:lnTo>
                  <a:lnTo>
                    <a:pt x="274" y="928"/>
                  </a:lnTo>
                  <a:lnTo>
                    <a:pt x="275" y="927"/>
                  </a:lnTo>
                  <a:lnTo>
                    <a:pt x="275" y="925"/>
                  </a:lnTo>
                  <a:lnTo>
                    <a:pt x="275" y="925"/>
                  </a:lnTo>
                  <a:lnTo>
                    <a:pt x="276" y="921"/>
                  </a:lnTo>
                  <a:lnTo>
                    <a:pt x="276" y="919"/>
                  </a:lnTo>
                  <a:lnTo>
                    <a:pt x="277" y="918"/>
                  </a:lnTo>
                  <a:lnTo>
                    <a:pt x="279" y="918"/>
                  </a:lnTo>
                  <a:lnTo>
                    <a:pt x="282" y="918"/>
                  </a:lnTo>
                  <a:lnTo>
                    <a:pt x="289" y="921"/>
                  </a:lnTo>
                  <a:lnTo>
                    <a:pt x="289" y="921"/>
                  </a:lnTo>
                  <a:lnTo>
                    <a:pt x="294" y="924"/>
                  </a:lnTo>
                  <a:lnTo>
                    <a:pt x="299" y="925"/>
                  </a:lnTo>
                  <a:lnTo>
                    <a:pt x="309" y="927"/>
                  </a:lnTo>
                  <a:lnTo>
                    <a:pt x="319" y="927"/>
                  </a:lnTo>
                  <a:lnTo>
                    <a:pt x="328" y="927"/>
                  </a:lnTo>
                  <a:lnTo>
                    <a:pt x="328" y="927"/>
                  </a:lnTo>
                  <a:lnTo>
                    <a:pt x="341" y="926"/>
                  </a:lnTo>
                  <a:lnTo>
                    <a:pt x="346" y="924"/>
                  </a:lnTo>
                  <a:lnTo>
                    <a:pt x="348" y="922"/>
                  </a:lnTo>
                  <a:lnTo>
                    <a:pt x="350" y="920"/>
                  </a:lnTo>
                  <a:lnTo>
                    <a:pt x="350" y="920"/>
                  </a:lnTo>
                  <a:lnTo>
                    <a:pt x="352" y="918"/>
                  </a:lnTo>
                  <a:lnTo>
                    <a:pt x="356" y="917"/>
                  </a:lnTo>
                  <a:lnTo>
                    <a:pt x="365" y="917"/>
                  </a:lnTo>
                  <a:lnTo>
                    <a:pt x="375" y="916"/>
                  </a:lnTo>
                  <a:lnTo>
                    <a:pt x="378" y="915"/>
                  </a:lnTo>
                  <a:lnTo>
                    <a:pt x="380" y="913"/>
                  </a:lnTo>
                  <a:lnTo>
                    <a:pt x="380" y="913"/>
                  </a:lnTo>
                  <a:lnTo>
                    <a:pt x="380" y="911"/>
                  </a:lnTo>
                  <a:lnTo>
                    <a:pt x="382" y="909"/>
                  </a:lnTo>
                  <a:lnTo>
                    <a:pt x="386" y="906"/>
                  </a:lnTo>
                  <a:lnTo>
                    <a:pt x="392" y="903"/>
                  </a:lnTo>
                  <a:lnTo>
                    <a:pt x="400" y="902"/>
                  </a:lnTo>
                  <a:lnTo>
                    <a:pt x="400" y="902"/>
                  </a:lnTo>
                  <a:lnTo>
                    <a:pt x="407" y="903"/>
                  </a:lnTo>
                  <a:lnTo>
                    <a:pt x="412" y="906"/>
                  </a:lnTo>
                  <a:lnTo>
                    <a:pt x="417" y="908"/>
                  </a:lnTo>
                  <a:lnTo>
                    <a:pt x="422" y="910"/>
                  </a:lnTo>
                  <a:lnTo>
                    <a:pt x="422" y="910"/>
                  </a:lnTo>
                  <a:lnTo>
                    <a:pt x="427" y="911"/>
                  </a:lnTo>
                  <a:lnTo>
                    <a:pt x="432" y="912"/>
                  </a:lnTo>
                  <a:lnTo>
                    <a:pt x="436" y="914"/>
                  </a:lnTo>
                  <a:lnTo>
                    <a:pt x="438" y="916"/>
                  </a:lnTo>
                  <a:lnTo>
                    <a:pt x="439" y="918"/>
                  </a:lnTo>
                  <a:lnTo>
                    <a:pt x="439" y="918"/>
                  </a:lnTo>
                  <a:lnTo>
                    <a:pt x="439" y="923"/>
                  </a:lnTo>
                  <a:lnTo>
                    <a:pt x="438" y="926"/>
                  </a:lnTo>
                  <a:lnTo>
                    <a:pt x="436" y="927"/>
                  </a:lnTo>
                  <a:lnTo>
                    <a:pt x="434" y="928"/>
                  </a:lnTo>
                  <a:lnTo>
                    <a:pt x="428" y="929"/>
                  </a:lnTo>
                  <a:lnTo>
                    <a:pt x="428" y="929"/>
                  </a:lnTo>
                  <a:lnTo>
                    <a:pt x="421" y="929"/>
                  </a:lnTo>
                  <a:lnTo>
                    <a:pt x="416" y="931"/>
                  </a:lnTo>
                  <a:lnTo>
                    <a:pt x="413" y="933"/>
                  </a:lnTo>
                  <a:lnTo>
                    <a:pt x="413" y="934"/>
                  </a:lnTo>
                  <a:lnTo>
                    <a:pt x="413" y="935"/>
                  </a:lnTo>
                  <a:lnTo>
                    <a:pt x="413" y="935"/>
                  </a:lnTo>
                  <a:lnTo>
                    <a:pt x="413" y="939"/>
                  </a:lnTo>
                  <a:lnTo>
                    <a:pt x="412" y="941"/>
                  </a:lnTo>
                  <a:lnTo>
                    <a:pt x="411" y="943"/>
                  </a:lnTo>
                  <a:lnTo>
                    <a:pt x="409" y="944"/>
                  </a:lnTo>
                  <a:lnTo>
                    <a:pt x="406" y="944"/>
                  </a:lnTo>
                  <a:lnTo>
                    <a:pt x="402" y="944"/>
                  </a:lnTo>
                  <a:lnTo>
                    <a:pt x="398" y="942"/>
                  </a:lnTo>
                  <a:lnTo>
                    <a:pt x="398" y="942"/>
                  </a:lnTo>
                  <a:lnTo>
                    <a:pt x="393" y="940"/>
                  </a:lnTo>
                  <a:lnTo>
                    <a:pt x="387" y="939"/>
                  </a:lnTo>
                  <a:lnTo>
                    <a:pt x="374" y="938"/>
                  </a:lnTo>
                  <a:lnTo>
                    <a:pt x="350" y="940"/>
                  </a:lnTo>
                  <a:lnTo>
                    <a:pt x="350" y="940"/>
                  </a:lnTo>
                  <a:lnTo>
                    <a:pt x="313" y="939"/>
                  </a:lnTo>
                  <a:lnTo>
                    <a:pt x="293" y="938"/>
                  </a:lnTo>
                  <a:lnTo>
                    <a:pt x="287" y="939"/>
                  </a:lnTo>
                  <a:lnTo>
                    <a:pt x="283" y="940"/>
                  </a:lnTo>
                  <a:lnTo>
                    <a:pt x="283" y="940"/>
                  </a:lnTo>
                  <a:lnTo>
                    <a:pt x="281" y="942"/>
                  </a:lnTo>
                  <a:lnTo>
                    <a:pt x="279" y="943"/>
                  </a:lnTo>
                  <a:lnTo>
                    <a:pt x="275" y="944"/>
                  </a:lnTo>
                  <a:lnTo>
                    <a:pt x="268" y="945"/>
                  </a:lnTo>
                  <a:lnTo>
                    <a:pt x="268" y="945"/>
                  </a:lnTo>
                  <a:lnTo>
                    <a:pt x="261" y="947"/>
                  </a:lnTo>
                  <a:lnTo>
                    <a:pt x="257" y="950"/>
                  </a:lnTo>
                  <a:lnTo>
                    <a:pt x="251" y="956"/>
                  </a:lnTo>
                  <a:lnTo>
                    <a:pt x="251" y="956"/>
                  </a:lnTo>
                  <a:lnTo>
                    <a:pt x="244" y="959"/>
                  </a:lnTo>
                  <a:lnTo>
                    <a:pt x="232" y="962"/>
                  </a:lnTo>
                  <a:lnTo>
                    <a:pt x="217" y="964"/>
                  </a:lnTo>
                  <a:lnTo>
                    <a:pt x="210" y="964"/>
                  </a:lnTo>
                  <a:lnTo>
                    <a:pt x="202" y="963"/>
                  </a:lnTo>
                  <a:lnTo>
                    <a:pt x="202" y="963"/>
                  </a:lnTo>
                  <a:lnTo>
                    <a:pt x="196" y="962"/>
                  </a:lnTo>
                  <a:lnTo>
                    <a:pt x="192" y="960"/>
                  </a:lnTo>
                  <a:lnTo>
                    <a:pt x="190" y="958"/>
                  </a:lnTo>
                  <a:lnTo>
                    <a:pt x="188" y="957"/>
                  </a:lnTo>
                  <a:lnTo>
                    <a:pt x="187" y="955"/>
                  </a:lnTo>
                  <a:lnTo>
                    <a:pt x="186" y="954"/>
                  </a:lnTo>
                  <a:lnTo>
                    <a:pt x="183" y="954"/>
                  </a:lnTo>
                  <a:lnTo>
                    <a:pt x="179" y="955"/>
                  </a:lnTo>
                  <a:lnTo>
                    <a:pt x="179" y="955"/>
                  </a:lnTo>
                  <a:lnTo>
                    <a:pt x="175" y="956"/>
                  </a:lnTo>
                  <a:lnTo>
                    <a:pt x="174" y="957"/>
                  </a:lnTo>
                  <a:lnTo>
                    <a:pt x="174" y="960"/>
                  </a:lnTo>
                  <a:lnTo>
                    <a:pt x="173" y="961"/>
                  </a:lnTo>
                  <a:lnTo>
                    <a:pt x="170" y="962"/>
                  </a:lnTo>
                  <a:lnTo>
                    <a:pt x="152" y="962"/>
                  </a:lnTo>
                  <a:lnTo>
                    <a:pt x="152" y="962"/>
                  </a:lnTo>
                  <a:lnTo>
                    <a:pt x="134" y="962"/>
                  </a:lnTo>
                  <a:lnTo>
                    <a:pt x="130" y="962"/>
                  </a:lnTo>
                  <a:lnTo>
                    <a:pt x="131" y="964"/>
                  </a:lnTo>
                  <a:lnTo>
                    <a:pt x="131" y="965"/>
                  </a:lnTo>
                  <a:lnTo>
                    <a:pt x="129" y="968"/>
                  </a:lnTo>
                  <a:lnTo>
                    <a:pt x="129" y="968"/>
                  </a:lnTo>
                  <a:lnTo>
                    <a:pt x="126" y="970"/>
                  </a:lnTo>
                  <a:lnTo>
                    <a:pt x="123" y="972"/>
                  </a:lnTo>
                  <a:lnTo>
                    <a:pt x="117" y="975"/>
                  </a:lnTo>
                  <a:lnTo>
                    <a:pt x="110" y="978"/>
                  </a:lnTo>
                  <a:lnTo>
                    <a:pt x="107" y="980"/>
                  </a:lnTo>
                  <a:lnTo>
                    <a:pt x="105" y="983"/>
                  </a:lnTo>
                  <a:lnTo>
                    <a:pt x="105" y="983"/>
                  </a:lnTo>
                  <a:lnTo>
                    <a:pt x="101" y="988"/>
                  </a:lnTo>
                  <a:lnTo>
                    <a:pt x="100" y="991"/>
                  </a:lnTo>
                  <a:lnTo>
                    <a:pt x="99" y="993"/>
                  </a:lnTo>
                  <a:lnTo>
                    <a:pt x="100" y="995"/>
                  </a:lnTo>
                  <a:lnTo>
                    <a:pt x="102" y="996"/>
                  </a:lnTo>
                  <a:lnTo>
                    <a:pt x="111" y="1000"/>
                  </a:lnTo>
                  <a:lnTo>
                    <a:pt x="111" y="1000"/>
                  </a:lnTo>
                  <a:lnTo>
                    <a:pt x="122" y="1004"/>
                  </a:lnTo>
                  <a:lnTo>
                    <a:pt x="128" y="1008"/>
                  </a:lnTo>
                  <a:lnTo>
                    <a:pt x="133" y="1012"/>
                  </a:lnTo>
                  <a:lnTo>
                    <a:pt x="138" y="1018"/>
                  </a:lnTo>
                  <a:lnTo>
                    <a:pt x="138" y="1018"/>
                  </a:lnTo>
                  <a:lnTo>
                    <a:pt x="141" y="1021"/>
                  </a:lnTo>
                  <a:lnTo>
                    <a:pt x="144" y="1023"/>
                  </a:lnTo>
                  <a:lnTo>
                    <a:pt x="147" y="1024"/>
                  </a:lnTo>
                  <a:lnTo>
                    <a:pt x="151" y="1024"/>
                  </a:lnTo>
                  <a:lnTo>
                    <a:pt x="157" y="1024"/>
                  </a:lnTo>
                  <a:lnTo>
                    <a:pt x="162" y="1022"/>
                  </a:lnTo>
                  <a:lnTo>
                    <a:pt x="162" y="1022"/>
                  </a:lnTo>
                  <a:lnTo>
                    <a:pt x="171" y="1018"/>
                  </a:lnTo>
                  <a:lnTo>
                    <a:pt x="179" y="1014"/>
                  </a:lnTo>
                  <a:lnTo>
                    <a:pt x="179" y="1014"/>
                  </a:lnTo>
                  <a:lnTo>
                    <a:pt x="182" y="1014"/>
                  </a:lnTo>
                  <a:lnTo>
                    <a:pt x="186" y="1017"/>
                  </a:lnTo>
                  <a:lnTo>
                    <a:pt x="190" y="1021"/>
                  </a:lnTo>
                  <a:lnTo>
                    <a:pt x="193" y="1026"/>
                  </a:lnTo>
                  <a:lnTo>
                    <a:pt x="193" y="1026"/>
                  </a:lnTo>
                  <a:lnTo>
                    <a:pt x="194" y="1028"/>
                  </a:lnTo>
                  <a:lnTo>
                    <a:pt x="196" y="1029"/>
                  </a:lnTo>
                  <a:lnTo>
                    <a:pt x="201" y="1031"/>
                  </a:lnTo>
                  <a:lnTo>
                    <a:pt x="206" y="1032"/>
                  </a:lnTo>
                  <a:lnTo>
                    <a:pt x="211" y="1032"/>
                  </a:lnTo>
                  <a:lnTo>
                    <a:pt x="211" y="1032"/>
                  </a:lnTo>
                  <a:lnTo>
                    <a:pt x="217" y="1033"/>
                  </a:lnTo>
                  <a:lnTo>
                    <a:pt x="225" y="1035"/>
                  </a:lnTo>
                  <a:lnTo>
                    <a:pt x="233" y="1038"/>
                  </a:lnTo>
                  <a:lnTo>
                    <a:pt x="240" y="1039"/>
                  </a:lnTo>
                  <a:lnTo>
                    <a:pt x="240" y="1039"/>
                  </a:lnTo>
                  <a:lnTo>
                    <a:pt x="265" y="1040"/>
                  </a:lnTo>
                  <a:lnTo>
                    <a:pt x="265" y="1040"/>
                  </a:lnTo>
                  <a:lnTo>
                    <a:pt x="277" y="1040"/>
                  </a:lnTo>
                  <a:lnTo>
                    <a:pt x="283" y="1040"/>
                  </a:lnTo>
                  <a:lnTo>
                    <a:pt x="286" y="1040"/>
                  </a:lnTo>
                  <a:lnTo>
                    <a:pt x="288" y="1039"/>
                  </a:lnTo>
                  <a:lnTo>
                    <a:pt x="288" y="1039"/>
                  </a:lnTo>
                  <a:lnTo>
                    <a:pt x="293" y="1036"/>
                  </a:lnTo>
                  <a:lnTo>
                    <a:pt x="301" y="1035"/>
                  </a:lnTo>
                  <a:lnTo>
                    <a:pt x="309" y="1034"/>
                  </a:lnTo>
                  <a:lnTo>
                    <a:pt x="315" y="1034"/>
                  </a:lnTo>
                  <a:lnTo>
                    <a:pt x="315" y="1034"/>
                  </a:lnTo>
                  <a:lnTo>
                    <a:pt x="317" y="1035"/>
                  </a:lnTo>
                  <a:lnTo>
                    <a:pt x="318" y="1036"/>
                  </a:lnTo>
                  <a:lnTo>
                    <a:pt x="317" y="1038"/>
                  </a:lnTo>
                  <a:lnTo>
                    <a:pt x="316" y="1040"/>
                  </a:lnTo>
                  <a:lnTo>
                    <a:pt x="310" y="1044"/>
                  </a:lnTo>
                  <a:lnTo>
                    <a:pt x="306" y="1046"/>
                  </a:lnTo>
                  <a:lnTo>
                    <a:pt x="302" y="1047"/>
                  </a:lnTo>
                  <a:lnTo>
                    <a:pt x="302" y="1047"/>
                  </a:lnTo>
                  <a:lnTo>
                    <a:pt x="294" y="1048"/>
                  </a:lnTo>
                  <a:lnTo>
                    <a:pt x="285" y="1048"/>
                  </a:lnTo>
                  <a:lnTo>
                    <a:pt x="276" y="1048"/>
                  </a:lnTo>
                  <a:lnTo>
                    <a:pt x="271" y="1049"/>
                  </a:lnTo>
                  <a:lnTo>
                    <a:pt x="267" y="1050"/>
                  </a:lnTo>
                  <a:lnTo>
                    <a:pt x="267" y="1050"/>
                  </a:lnTo>
                  <a:lnTo>
                    <a:pt x="254" y="1057"/>
                  </a:lnTo>
                  <a:lnTo>
                    <a:pt x="248" y="1060"/>
                  </a:lnTo>
                  <a:lnTo>
                    <a:pt x="241" y="1062"/>
                  </a:lnTo>
                  <a:lnTo>
                    <a:pt x="241" y="1062"/>
                  </a:lnTo>
                  <a:lnTo>
                    <a:pt x="232" y="1065"/>
                  </a:lnTo>
                  <a:lnTo>
                    <a:pt x="224" y="1069"/>
                  </a:lnTo>
                  <a:lnTo>
                    <a:pt x="221" y="1071"/>
                  </a:lnTo>
                  <a:lnTo>
                    <a:pt x="220" y="1074"/>
                  </a:lnTo>
                  <a:lnTo>
                    <a:pt x="220" y="1077"/>
                  </a:lnTo>
                  <a:lnTo>
                    <a:pt x="222" y="1079"/>
                  </a:lnTo>
                  <a:lnTo>
                    <a:pt x="222" y="1079"/>
                  </a:lnTo>
                  <a:lnTo>
                    <a:pt x="225" y="1081"/>
                  </a:lnTo>
                  <a:lnTo>
                    <a:pt x="229" y="1083"/>
                  </a:lnTo>
                  <a:lnTo>
                    <a:pt x="237" y="1086"/>
                  </a:lnTo>
                  <a:lnTo>
                    <a:pt x="246" y="1089"/>
                  </a:lnTo>
                  <a:lnTo>
                    <a:pt x="251" y="1091"/>
                  </a:lnTo>
                  <a:lnTo>
                    <a:pt x="255" y="1093"/>
                  </a:lnTo>
                  <a:lnTo>
                    <a:pt x="255" y="1093"/>
                  </a:lnTo>
                  <a:lnTo>
                    <a:pt x="264" y="1099"/>
                  </a:lnTo>
                  <a:lnTo>
                    <a:pt x="275" y="1104"/>
                  </a:lnTo>
                  <a:lnTo>
                    <a:pt x="286" y="1108"/>
                  </a:lnTo>
                  <a:lnTo>
                    <a:pt x="294" y="1111"/>
                  </a:lnTo>
                  <a:lnTo>
                    <a:pt x="294" y="1111"/>
                  </a:lnTo>
                  <a:lnTo>
                    <a:pt x="311" y="1116"/>
                  </a:lnTo>
                  <a:lnTo>
                    <a:pt x="329" y="1123"/>
                  </a:lnTo>
                  <a:lnTo>
                    <a:pt x="329" y="1123"/>
                  </a:lnTo>
                  <a:lnTo>
                    <a:pt x="336" y="1126"/>
                  </a:lnTo>
                  <a:lnTo>
                    <a:pt x="345" y="1128"/>
                  </a:lnTo>
                  <a:lnTo>
                    <a:pt x="355" y="1129"/>
                  </a:lnTo>
                  <a:lnTo>
                    <a:pt x="367" y="1129"/>
                  </a:lnTo>
                  <a:lnTo>
                    <a:pt x="367" y="1129"/>
                  </a:lnTo>
                  <a:lnTo>
                    <a:pt x="374" y="1129"/>
                  </a:lnTo>
                  <a:lnTo>
                    <a:pt x="381" y="1131"/>
                  </a:lnTo>
                  <a:lnTo>
                    <a:pt x="393" y="1134"/>
                  </a:lnTo>
                  <a:lnTo>
                    <a:pt x="402" y="1136"/>
                  </a:lnTo>
                  <a:lnTo>
                    <a:pt x="405" y="1136"/>
                  </a:lnTo>
                  <a:lnTo>
                    <a:pt x="405" y="1135"/>
                  </a:lnTo>
                  <a:lnTo>
                    <a:pt x="405" y="1134"/>
                  </a:lnTo>
                  <a:lnTo>
                    <a:pt x="405" y="1134"/>
                  </a:lnTo>
                  <a:lnTo>
                    <a:pt x="404" y="1130"/>
                  </a:lnTo>
                  <a:lnTo>
                    <a:pt x="401" y="1125"/>
                  </a:lnTo>
                  <a:lnTo>
                    <a:pt x="397" y="1122"/>
                  </a:lnTo>
                  <a:lnTo>
                    <a:pt x="391" y="1119"/>
                  </a:lnTo>
                  <a:lnTo>
                    <a:pt x="391" y="1119"/>
                  </a:lnTo>
                  <a:lnTo>
                    <a:pt x="384" y="1116"/>
                  </a:lnTo>
                  <a:lnTo>
                    <a:pt x="377" y="1113"/>
                  </a:lnTo>
                  <a:lnTo>
                    <a:pt x="374" y="1111"/>
                  </a:lnTo>
                  <a:lnTo>
                    <a:pt x="372" y="1108"/>
                  </a:lnTo>
                  <a:lnTo>
                    <a:pt x="371" y="1106"/>
                  </a:lnTo>
                  <a:lnTo>
                    <a:pt x="372" y="1103"/>
                  </a:lnTo>
                  <a:lnTo>
                    <a:pt x="372" y="1103"/>
                  </a:lnTo>
                  <a:lnTo>
                    <a:pt x="376" y="1097"/>
                  </a:lnTo>
                  <a:lnTo>
                    <a:pt x="381" y="1093"/>
                  </a:lnTo>
                  <a:lnTo>
                    <a:pt x="383" y="1092"/>
                  </a:lnTo>
                  <a:lnTo>
                    <a:pt x="386" y="1092"/>
                  </a:lnTo>
                  <a:lnTo>
                    <a:pt x="389" y="1093"/>
                  </a:lnTo>
                  <a:lnTo>
                    <a:pt x="391" y="1095"/>
                  </a:lnTo>
                  <a:lnTo>
                    <a:pt x="391" y="1095"/>
                  </a:lnTo>
                  <a:lnTo>
                    <a:pt x="400" y="1107"/>
                  </a:lnTo>
                  <a:lnTo>
                    <a:pt x="405" y="1110"/>
                  </a:lnTo>
                  <a:lnTo>
                    <a:pt x="407" y="1111"/>
                  </a:lnTo>
                  <a:lnTo>
                    <a:pt x="411" y="1112"/>
                  </a:lnTo>
                  <a:lnTo>
                    <a:pt x="411" y="1112"/>
                  </a:lnTo>
                  <a:lnTo>
                    <a:pt x="418" y="1112"/>
                  </a:lnTo>
                  <a:lnTo>
                    <a:pt x="423" y="1114"/>
                  </a:lnTo>
                  <a:lnTo>
                    <a:pt x="425" y="1114"/>
                  </a:lnTo>
                  <a:lnTo>
                    <a:pt x="427" y="1113"/>
                  </a:lnTo>
                  <a:lnTo>
                    <a:pt x="428" y="1112"/>
                  </a:lnTo>
                  <a:lnTo>
                    <a:pt x="428" y="1109"/>
                  </a:lnTo>
                  <a:lnTo>
                    <a:pt x="428" y="1109"/>
                  </a:lnTo>
                  <a:lnTo>
                    <a:pt x="429" y="1103"/>
                  </a:lnTo>
                  <a:lnTo>
                    <a:pt x="429" y="1101"/>
                  </a:lnTo>
                  <a:lnTo>
                    <a:pt x="431" y="1099"/>
                  </a:lnTo>
                  <a:lnTo>
                    <a:pt x="433" y="1097"/>
                  </a:lnTo>
                  <a:lnTo>
                    <a:pt x="435" y="1096"/>
                  </a:lnTo>
                  <a:lnTo>
                    <a:pt x="439" y="1095"/>
                  </a:lnTo>
                  <a:lnTo>
                    <a:pt x="443" y="1094"/>
                  </a:lnTo>
                  <a:lnTo>
                    <a:pt x="443" y="1094"/>
                  </a:lnTo>
                  <a:lnTo>
                    <a:pt x="453" y="1094"/>
                  </a:lnTo>
                  <a:lnTo>
                    <a:pt x="462" y="1092"/>
                  </a:lnTo>
                  <a:lnTo>
                    <a:pt x="465" y="1092"/>
                  </a:lnTo>
                  <a:lnTo>
                    <a:pt x="467" y="1093"/>
                  </a:lnTo>
                  <a:lnTo>
                    <a:pt x="467" y="1095"/>
                  </a:lnTo>
                  <a:lnTo>
                    <a:pt x="467" y="1098"/>
                  </a:lnTo>
                  <a:lnTo>
                    <a:pt x="467" y="1098"/>
                  </a:lnTo>
                  <a:lnTo>
                    <a:pt x="465" y="1105"/>
                  </a:lnTo>
                  <a:lnTo>
                    <a:pt x="465" y="1112"/>
                  </a:lnTo>
                  <a:lnTo>
                    <a:pt x="466" y="1118"/>
                  </a:lnTo>
                  <a:lnTo>
                    <a:pt x="468" y="1120"/>
                  </a:lnTo>
                  <a:lnTo>
                    <a:pt x="470" y="1121"/>
                  </a:lnTo>
                  <a:lnTo>
                    <a:pt x="470" y="1121"/>
                  </a:lnTo>
                  <a:lnTo>
                    <a:pt x="475" y="1124"/>
                  </a:lnTo>
                  <a:lnTo>
                    <a:pt x="481" y="1125"/>
                  </a:lnTo>
                  <a:lnTo>
                    <a:pt x="484" y="1125"/>
                  </a:lnTo>
                  <a:lnTo>
                    <a:pt x="486" y="1124"/>
                  </a:lnTo>
                  <a:lnTo>
                    <a:pt x="488" y="1123"/>
                  </a:lnTo>
                  <a:lnTo>
                    <a:pt x="489" y="1120"/>
                  </a:lnTo>
                  <a:lnTo>
                    <a:pt x="489" y="1120"/>
                  </a:lnTo>
                  <a:lnTo>
                    <a:pt x="490" y="1115"/>
                  </a:lnTo>
                  <a:lnTo>
                    <a:pt x="492" y="1112"/>
                  </a:lnTo>
                  <a:lnTo>
                    <a:pt x="494" y="1110"/>
                  </a:lnTo>
                  <a:lnTo>
                    <a:pt x="499" y="1109"/>
                  </a:lnTo>
                  <a:lnTo>
                    <a:pt x="499" y="1109"/>
                  </a:lnTo>
                  <a:lnTo>
                    <a:pt x="508" y="1110"/>
                  </a:lnTo>
                  <a:lnTo>
                    <a:pt x="522" y="1111"/>
                  </a:lnTo>
                  <a:lnTo>
                    <a:pt x="529" y="1110"/>
                  </a:lnTo>
                  <a:lnTo>
                    <a:pt x="534" y="1109"/>
                  </a:lnTo>
                  <a:lnTo>
                    <a:pt x="539" y="1108"/>
                  </a:lnTo>
                  <a:lnTo>
                    <a:pt x="540" y="1107"/>
                  </a:lnTo>
                  <a:lnTo>
                    <a:pt x="541" y="1105"/>
                  </a:lnTo>
                  <a:lnTo>
                    <a:pt x="541" y="1105"/>
                  </a:lnTo>
                  <a:lnTo>
                    <a:pt x="543" y="1099"/>
                  </a:lnTo>
                  <a:lnTo>
                    <a:pt x="546" y="1095"/>
                  </a:lnTo>
                  <a:lnTo>
                    <a:pt x="547" y="1093"/>
                  </a:lnTo>
                  <a:lnTo>
                    <a:pt x="549" y="1092"/>
                  </a:lnTo>
                  <a:lnTo>
                    <a:pt x="551" y="1091"/>
                  </a:lnTo>
                  <a:lnTo>
                    <a:pt x="554" y="1091"/>
                  </a:lnTo>
                  <a:lnTo>
                    <a:pt x="554" y="1091"/>
                  </a:lnTo>
                  <a:lnTo>
                    <a:pt x="558" y="1092"/>
                  </a:lnTo>
                  <a:lnTo>
                    <a:pt x="561" y="1094"/>
                  </a:lnTo>
                  <a:lnTo>
                    <a:pt x="563" y="1097"/>
                  </a:lnTo>
                  <a:lnTo>
                    <a:pt x="563" y="1101"/>
                  </a:lnTo>
                  <a:lnTo>
                    <a:pt x="563" y="1101"/>
                  </a:lnTo>
                  <a:lnTo>
                    <a:pt x="564" y="1103"/>
                  </a:lnTo>
                  <a:lnTo>
                    <a:pt x="565" y="1105"/>
                  </a:lnTo>
                  <a:lnTo>
                    <a:pt x="570" y="1108"/>
                  </a:lnTo>
                  <a:lnTo>
                    <a:pt x="575" y="1109"/>
                  </a:lnTo>
                  <a:lnTo>
                    <a:pt x="579" y="1109"/>
                  </a:lnTo>
                  <a:lnTo>
                    <a:pt x="579" y="1109"/>
                  </a:lnTo>
                  <a:lnTo>
                    <a:pt x="584" y="1109"/>
                  </a:lnTo>
                  <a:lnTo>
                    <a:pt x="591" y="1107"/>
                  </a:lnTo>
                  <a:lnTo>
                    <a:pt x="597" y="1104"/>
                  </a:lnTo>
                  <a:lnTo>
                    <a:pt x="599" y="1101"/>
                  </a:lnTo>
                  <a:lnTo>
                    <a:pt x="601" y="1099"/>
                  </a:lnTo>
                  <a:lnTo>
                    <a:pt x="601" y="1099"/>
                  </a:lnTo>
                  <a:lnTo>
                    <a:pt x="603" y="1096"/>
                  </a:lnTo>
                  <a:lnTo>
                    <a:pt x="605" y="1093"/>
                  </a:lnTo>
                  <a:lnTo>
                    <a:pt x="612" y="1087"/>
                  </a:lnTo>
                  <a:lnTo>
                    <a:pt x="617" y="1085"/>
                  </a:lnTo>
                  <a:lnTo>
                    <a:pt x="621" y="1083"/>
                  </a:lnTo>
                  <a:lnTo>
                    <a:pt x="626" y="1082"/>
                  </a:lnTo>
                  <a:lnTo>
                    <a:pt x="632" y="1082"/>
                  </a:lnTo>
                  <a:lnTo>
                    <a:pt x="632" y="1082"/>
                  </a:lnTo>
                  <a:lnTo>
                    <a:pt x="637" y="1082"/>
                  </a:lnTo>
                  <a:lnTo>
                    <a:pt x="641" y="1084"/>
                  </a:lnTo>
                  <a:lnTo>
                    <a:pt x="650" y="1089"/>
                  </a:lnTo>
                  <a:lnTo>
                    <a:pt x="654" y="1092"/>
                  </a:lnTo>
                  <a:lnTo>
                    <a:pt x="659" y="1094"/>
                  </a:lnTo>
                  <a:lnTo>
                    <a:pt x="665" y="1095"/>
                  </a:lnTo>
                  <a:lnTo>
                    <a:pt x="671" y="1095"/>
                  </a:lnTo>
                  <a:lnTo>
                    <a:pt x="671" y="1095"/>
                  </a:lnTo>
                  <a:lnTo>
                    <a:pt x="683" y="1094"/>
                  </a:lnTo>
                  <a:lnTo>
                    <a:pt x="694" y="1092"/>
                  </a:lnTo>
                  <a:lnTo>
                    <a:pt x="698" y="1092"/>
                  </a:lnTo>
                  <a:lnTo>
                    <a:pt x="701" y="1093"/>
                  </a:lnTo>
                  <a:lnTo>
                    <a:pt x="704" y="1094"/>
                  </a:lnTo>
                  <a:lnTo>
                    <a:pt x="705" y="1097"/>
                  </a:lnTo>
                  <a:lnTo>
                    <a:pt x="705" y="1097"/>
                  </a:lnTo>
                  <a:lnTo>
                    <a:pt x="706" y="1098"/>
                  </a:lnTo>
                  <a:lnTo>
                    <a:pt x="707" y="1099"/>
                  </a:lnTo>
                  <a:lnTo>
                    <a:pt x="712" y="1101"/>
                  </a:lnTo>
                  <a:lnTo>
                    <a:pt x="719" y="1102"/>
                  </a:lnTo>
                  <a:lnTo>
                    <a:pt x="727" y="1102"/>
                  </a:lnTo>
                  <a:lnTo>
                    <a:pt x="743" y="1103"/>
                  </a:lnTo>
                  <a:lnTo>
                    <a:pt x="757" y="1104"/>
                  </a:lnTo>
                  <a:lnTo>
                    <a:pt x="757" y="1104"/>
                  </a:lnTo>
                  <a:lnTo>
                    <a:pt x="762" y="1105"/>
                  </a:lnTo>
                  <a:lnTo>
                    <a:pt x="766" y="1107"/>
                  </a:lnTo>
                  <a:lnTo>
                    <a:pt x="770" y="1109"/>
                  </a:lnTo>
                  <a:lnTo>
                    <a:pt x="774" y="1112"/>
                  </a:lnTo>
                  <a:lnTo>
                    <a:pt x="776" y="1115"/>
                  </a:lnTo>
                  <a:lnTo>
                    <a:pt x="778" y="1118"/>
                  </a:lnTo>
                  <a:lnTo>
                    <a:pt x="779" y="1121"/>
                  </a:lnTo>
                  <a:lnTo>
                    <a:pt x="779" y="1123"/>
                  </a:lnTo>
                  <a:lnTo>
                    <a:pt x="779" y="1123"/>
                  </a:lnTo>
                  <a:lnTo>
                    <a:pt x="780" y="1126"/>
                  </a:lnTo>
                  <a:lnTo>
                    <a:pt x="783" y="1128"/>
                  </a:lnTo>
                  <a:lnTo>
                    <a:pt x="787" y="1129"/>
                  </a:lnTo>
                  <a:lnTo>
                    <a:pt x="793" y="1130"/>
                  </a:lnTo>
                  <a:lnTo>
                    <a:pt x="806" y="1129"/>
                  </a:lnTo>
                  <a:lnTo>
                    <a:pt x="819" y="1128"/>
                  </a:lnTo>
                  <a:lnTo>
                    <a:pt x="819" y="1128"/>
                  </a:lnTo>
                  <a:lnTo>
                    <a:pt x="829" y="1125"/>
                  </a:lnTo>
                  <a:lnTo>
                    <a:pt x="833" y="1124"/>
                  </a:lnTo>
                  <a:lnTo>
                    <a:pt x="836" y="1124"/>
                  </a:lnTo>
                  <a:lnTo>
                    <a:pt x="838" y="1125"/>
                  </a:lnTo>
                  <a:lnTo>
                    <a:pt x="840" y="1127"/>
                  </a:lnTo>
                  <a:lnTo>
                    <a:pt x="842" y="1131"/>
                  </a:lnTo>
                  <a:lnTo>
                    <a:pt x="843" y="1136"/>
                  </a:lnTo>
                  <a:lnTo>
                    <a:pt x="843" y="1136"/>
                  </a:lnTo>
                  <a:lnTo>
                    <a:pt x="844" y="1142"/>
                  </a:lnTo>
                  <a:lnTo>
                    <a:pt x="846" y="1147"/>
                  </a:lnTo>
                  <a:lnTo>
                    <a:pt x="848" y="1150"/>
                  </a:lnTo>
                  <a:lnTo>
                    <a:pt x="851" y="1153"/>
                  </a:lnTo>
                  <a:lnTo>
                    <a:pt x="855" y="1154"/>
                  </a:lnTo>
                  <a:lnTo>
                    <a:pt x="858" y="1154"/>
                  </a:lnTo>
                  <a:lnTo>
                    <a:pt x="862" y="1153"/>
                  </a:lnTo>
                  <a:lnTo>
                    <a:pt x="866" y="1151"/>
                  </a:lnTo>
                  <a:lnTo>
                    <a:pt x="866" y="1151"/>
                  </a:lnTo>
                  <a:lnTo>
                    <a:pt x="870" y="1150"/>
                  </a:lnTo>
                  <a:lnTo>
                    <a:pt x="874" y="1149"/>
                  </a:lnTo>
                  <a:lnTo>
                    <a:pt x="877" y="1149"/>
                  </a:lnTo>
                  <a:lnTo>
                    <a:pt x="880" y="1150"/>
                  </a:lnTo>
                  <a:lnTo>
                    <a:pt x="883" y="1151"/>
                  </a:lnTo>
                  <a:lnTo>
                    <a:pt x="885" y="1153"/>
                  </a:lnTo>
                  <a:lnTo>
                    <a:pt x="887" y="1155"/>
                  </a:lnTo>
                  <a:lnTo>
                    <a:pt x="888" y="1157"/>
                  </a:lnTo>
                  <a:lnTo>
                    <a:pt x="888" y="1157"/>
                  </a:lnTo>
                  <a:lnTo>
                    <a:pt x="889" y="1161"/>
                  </a:lnTo>
                  <a:lnTo>
                    <a:pt x="890" y="1164"/>
                  </a:lnTo>
                  <a:lnTo>
                    <a:pt x="892" y="1166"/>
                  </a:lnTo>
                  <a:lnTo>
                    <a:pt x="895" y="1167"/>
                  </a:lnTo>
                  <a:lnTo>
                    <a:pt x="898" y="1168"/>
                  </a:lnTo>
                  <a:lnTo>
                    <a:pt x="902" y="1169"/>
                  </a:lnTo>
                  <a:lnTo>
                    <a:pt x="907" y="1169"/>
                  </a:lnTo>
                  <a:lnTo>
                    <a:pt x="907" y="1169"/>
                  </a:lnTo>
                  <a:lnTo>
                    <a:pt x="918" y="1167"/>
                  </a:lnTo>
                  <a:lnTo>
                    <a:pt x="928" y="1166"/>
                  </a:lnTo>
                  <a:lnTo>
                    <a:pt x="932" y="1166"/>
                  </a:lnTo>
                  <a:lnTo>
                    <a:pt x="936" y="1167"/>
                  </a:lnTo>
                  <a:lnTo>
                    <a:pt x="939" y="1169"/>
                  </a:lnTo>
                  <a:lnTo>
                    <a:pt x="940" y="1173"/>
                  </a:lnTo>
                  <a:lnTo>
                    <a:pt x="940" y="1173"/>
                  </a:lnTo>
                  <a:lnTo>
                    <a:pt x="943" y="1181"/>
                  </a:lnTo>
                  <a:lnTo>
                    <a:pt x="946" y="1190"/>
                  </a:lnTo>
                  <a:lnTo>
                    <a:pt x="947" y="1193"/>
                  </a:lnTo>
                  <a:lnTo>
                    <a:pt x="946" y="1197"/>
                  </a:lnTo>
                  <a:lnTo>
                    <a:pt x="944" y="1199"/>
                  </a:lnTo>
                  <a:lnTo>
                    <a:pt x="940" y="1201"/>
                  </a:lnTo>
                  <a:lnTo>
                    <a:pt x="940" y="1201"/>
                  </a:lnTo>
                  <a:lnTo>
                    <a:pt x="931" y="1203"/>
                  </a:lnTo>
                  <a:lnTo>
                    <a:pt x="923" y="1204"/>
                  </a:lnTo>
                  <a:lnTo>
                    <a:pt x="917" y="1205"/>
                  </a:lnTo>
                  <a:lnTo>
                    <a:pt x="912" y="1206"/>
                  </a:lnTo>
                  <a:lnTo>
                    <a:pt x="912" y="1206"/>
                  </a:lnTo>
                  <a:lnTo>
                    <a:pt x="911" y="1207"/>
                  </a:lnTo>
                  <a:lnTo>
                    <a:pt x="911" y="1208"/>
                  </a:lnTo>
                  <a:lnTo>
                    <a:pt x="913" y="1210"/>
                  </a:lnTo>
                  <a:lnTo>
                    <a:pt x="917" y="1213"/>
                  </a:lnTo>
                  <a:lnTo>
                    <a:pt x="923" y="1215"/>
                  </a:lnTo>
                  <a:lnTo>
                    <a:pt x="923" y="1215"/>
                  </a:lnTo>
                  <a:lnTo>
                    <a:pt x="929" y="1216"/>
                  </a:lnTo>
                  <a:lnTo>
                    <a:pt x="935" y="1218"/>
                  </a:lnTo>
                  <a:lnTo>
                    <a:pt x="938" y="1219"/>
                  </a:lnTo>
                  <a:lnTo>
                    <a:pt x="941" y="1221"/>
                  </a:lnTo>
                  <a:lnTo>
                    <a:pt x="944" y="1224"/>
                  </a:lnTo>
                  <a:lnTo>
                    <a:pt x="947" y="1228"/>
                  </a:lnTo>
                  <a:lnTo>
                    <a:pt x="947" y="1228"/>
                  </a:lnTo>
                  <a:lnTo>
                    <a:pt x="951" y="1236"/>
                  </a:lnTo>
                  <a:lnTo>
                    <a:pt x="955" y="1244"/>
                  </a:lnTo>
                  <a:lnTo>
                    <a:pt x="958" y="1247"/>
                  </a:lnTo>
                  <a:lnTo>
                    <a:pt x="961" y="1251"/>
                  </a:lnTo>
                  <a:lnTo>
                    <a:pt x="965" y="1253"/>
                  </a:lnTo>
                  <a:lnTo>
                    <a:pt x="970" y="1254"/>
                  </a:lnTo>
                  <a:lnTo>
                    <a:pt x="970" y="1254"/>
                  </a:lnTo>
                  <a:lnTo>
                    <a:pt x="977" y="1256"/>
                  </a:lnTo>
                  <a:lnTo>
                    <a:pt x="981" y="1258"/>
                  </a:lnTo>
                  <a:lnTo>
                    <a:pt x="988" y="1264"/>
                  </a:lnTo>
                  <a:lnTo>
                    <a:pt x="994" y="1268"/>
                  </a:lnTo>
                  <a:lnTo>
                    <a:pt x="997" y="1270"/>
                  </a:lnTo>
                  <a:lnTo>
                    <a:pt x="1001" y="1271"/>
                  </a:lnTo>
                  <a:lnTo>
                    <a:pt x="1001" y="1271"/>
                  </a:lnTo>
                  <a:lnTo>
                    <a:pt x="1010" y="1271"/>
                  </a:lnTo>
                  <a:lnTo>
                    <a:pt x="1017" y="1274"/>
                  </a:lnTo>
                  <a:lnTo>
                    <a:pt x="1020" y="1276"/>
                  </a:lnTo>
                  <a:lnTo>
                    <a:pt x="1022" y="1278"/>
                  </a:lnTo>
                  <a:lnTo>
                    <a:pt x="1023" y="1280"/>
                  </a:lnTo>
                  <a:lnTo>
                    <a:pt x="1024" y="1283"/>
                  </a:lnTo>
                  <a:lnTo>
                    <a:pt x="1024" y="1283"/>
                  </a:lnTo>
                  <a:lnTo>
                    <a:pt x="1024" y="1287"/>
                  </a:lnTo>
                  <a:lnTo>
                    <a:pt x="1023" y="1289"/>
                  </a:lnTo>
                  <a:lnTo>
                    <a:pt x="1022" y="1294"/>
                  </a:lnTo>
                  <a:lnTo>
                    <a:pt x="1022" y="1296"/>
                  </a:lnTo>
                  <a:lnTo>
                    <a:pt x="1023" y="1297"/>
                  </a:lnTo>
                  <a:lnTo>
                    <a:pt x="1027" y="1299"/>
                  </a:lnTo>
                  <a:lnTo>
                    <a:pt x="1033" y="1300"/>
                  </a:lnTo>
                  <a:lnTo>
                    <a:pt x="1033" y="1300"/>
                  </a:lnTo>
                  <a:lnTo>
                    <a:pt x="1039" y="1301"/>
                  </a:lnTo>
                  <a:lnTo>
                    <a:pt x="1043" y="1302"/>
                  </a:lnTo>
                  <a:lnTo>
                    <a:pt x="1046" y="1303"/>
                  </a:lnTo>
                  <a:lnTo>
                    <a:pt x="1048" y="1305"/>
                  </a:lnTo>
                  <a:lnTo>
                    <a:pt x="1049" y="1307"/>
                  </a:lnTo>
                  <a:lnTo>
                    <a:pt x="1049" y="1309"/>
                  </a:lnTo>
                  <a:lnTo>
                    <a:pt x="1048" y="1314"/>
                  </a:lnTo>
                  <a:lnTo>
                    <a:pt x="1048" y="1314"/>
                  </a:lnTo>
                  <a:lnTo>
                    <a:pt x="1047" y="1315"/>
                  </a:lnTo>
                  <a:lnTo>
                    <a:pt x="1044" y="1316"/>
                  </a:lnTo>
                  <a:lnTo>
                    <a:pt x="1036" y="1316"/>
                  </a:lnTo>
                  <a:lnTo>
                    <a:pt x="1026" y="1314"/>
                  </a:lnTo>
                  <a:lnTo>
                    <a:pt x="1017" y="1314"/>
                  </a:lnTo>
                  <a:lnTo>
                    <a:pt x="1017" y="1314"/>
                  </a:lnTo>
                  <a:lnTo>
                    <a:pt x="1012" y="1314"/>
                  </a:lnTo>
                  <a:lnTo>
                    <a:pt x="1009" y="1315"/>
                  </a:lnTo>
                  <a:lnTo>
                    <a:pt x="1006" y="1317"/>
                  </a:lnTo>
                  <a:lnTo>
                    <a:pt x="1004" y="1319"/>
                  </a:lnTo>
                  <a:lnTo>
                    <a:pt x="1003" y="1321"/>
                  </a:lnTo>
                  <a:lnTo>
                    <a:pt x="1004" y="1323"/>
                  </a:lnTo>
                  <a:lnTo>
                    <a:pt x="1007" y="1325"/>
                  </a:lnTo>
                  <a:lnTo>
                    <a:pt x="1011" y="1326"/>
                  </a:lnTo>
                  <a:lnTo>
                    <a:pt x="1011" y="1326"/>
                  </a:lnTo>
                  <a:lnTo>
                    <a:pt x="1023" y="1328"/>
                  </a:lnTo>
                  <a:lnTo>
                    <a:pt x="1035" y="1329"/>
                  </a:lnTo>
                  <a:lnTo>
                    <a:pt x="1045" y="1331"/>
                  </a:lnTo>
                  <a:lnTo>
                    <a:pt x="1050" y="1332"/>
                  </a:lnTo>
                  <a:lnTo>
                    <a:pt x="1053" y="1334"/>
                  </a:lnTo>
                  <a:lnTo>
                    <a:pt x="1053" y="1334"/>
                  </a:lnTo>
                  <a:lnTo>
                    <a:pt x="1059" y="1340"/>
                  </a:lnTo>
                  <a:lnTo>
                    <a:pt x="1060" y="1343"/>
                  </a:lnTo>
                  <a:lnTo>
                    <a:pt x="1061" y="1345"/>
                  </a:lnTo>
                  <a:lnTo>
                    <a:pt x="1060" y="1348"/>
                  </a:lnTo>
                  <a:lnTo>
                    <a:pt x="1059" y="1350"/>
                  </a:lnTo>
                  <a:lnTo>
                    <a:pt x="1055" y="1352"/>
                  </a:lnTo>
                  <a:lnTo>
                    <a:pt x="1051" y="1353"/>
                  </a:lnTo>
                  <a:lnTo>
                    <a:pt x="1051" y="1353"/>
                  </a:lnTo>
                  <a:lnTo>
                    <a:pt x="1043" y="1356"/>
                  </a:lnTo>
                  <a:lnTo>
                    <a:pt x="1038" y="1358"/>
                  </a:lnTo>
                  <a:lnTo>
                    <a:pt x="1034" y="1360"/>
                  </a:lnTo>
                  <a:lnTo>
                    <a:pt x="1027" y="1362"/>
                  </a:lnTo>
                  <a:lnTo>
                    <a:pt x="1027" y="1362"/>
                  </a:lnTo>
                  <a:lnTo>
                    <a:pt x="1023" y="1363"/>
                  </a:lnTo>
                  <a:lnTo>
                    <a:pt x="1020" y="1365"/>
                  </a:lnTo>
                  <a:lnTo>
                    <a:pt x="1017" y="1367"/>
                  </a:lnTo>
                  <a:lnTo>
                    <a:pt x="1015" y="1369"/>
                  </a:lnTo>
                  <a:lnTo>
                    <a:pt x="1014" y="1371"/>
                  </a:lnTo>
                  <a:lnTo>
                    <a:pt x="1016" y="1373"/>
                  </a:lnTo>
                  <a:lnTo>
                    <a:pt x="1020" y="1374"/>
                  </a:lnTo>
                  <a:lnTo>
                    <a:pt x="1026" y="1374"/>
                  </a:lnTo>
                  <a:lnTo>
                    <a:pt x="1026" y="1374"/>
                  </a:lnTo>
                  <a:lnTo>
                    <a:pt x="1038" y="1373"/>
                  </a:lnTo>
                  <a:lnTo>
                    <a:pt x="1044" y="1371"/>
                  </a:lnTo>
                  <a:lnTo>
                    <a:pt x="1048" y="1369"/>
                  </a:lnTo>
                  <a:lnTo>
                    <a:pt x="1052" y="1366"/>
                  </a:lnTo>
                  <a:lnTo>
                    <a:pt x="1052" y="1366"/>
                  </a:lnTo>
                  <a:lnTo>
                    <a:pt x="1060" y="1362"/>
                  </a:lnTo>
                  <a:lnTo>
                    <a:pt x="1067" y="1359"/>
                  </a:lnTo>
                  <a:lnTo>
                    <a:pt x="1070" y="1358"/>
                  </a:lnTo>
                  <a:lnTo>
                    <a:pt x="1073" y="1358"/>
                  </a:lnTo>
                  <a:lnTo>
                    <a:pt x="1075" y="1360"/>
                  </a:lnTo>
                  <a:lnTo>
                    <a:pt x="1076" y="1363"/>
                  </a:lnTo>
                  <a:lnTo>
                    <a:pt x="1076" y="1363"/>
                  </a:lnTo>
                  <a:lnTo>
                    <a:pt x="1075" y="1371"/>
                  </a:lnTo>
                  <a:lnTo>
                    <a:pt x="1075" y="1377"/>
                  </a:lnTo>
                  <a:lnTo>
                    <a:pt x="1076" y="1380"/>
                  </a:lnTo>
                  <a:lnTo>
                    <a:pt x="1078" y="1382"/>
                  </a:lnTo>
                  <a:lnTo>
                    <a:pt x="1081" y="1383"/>
                  </a:lnTo>
                  <a:lnTo>
                    <a:pt x="1085" y="1383"/>
                  </a:lnTo>
                  <a:lnTo>
                    <a:pt x="1085" y="1383"/>
                  </a:lnTo>
                  <a:lnTo>
                    <a:pt x="1090" y="1384"/>
                  </a:lnTo>
                  <a:lnTo>
                    <a:pt x="1094" y="1385"/>
                  </a:lnTo>
                  <a:lnTo>
                    <a:pt x="1096" y="1386"/>
                  </a:lnTo>
                  <a:lnTo>
                    <a:pt x="1098" y="1388"/>
                  </a:lnTo>
                  <a:lnTo>
                    <a:pt x="1101" y="1393"/>
                  </a:lnTo>
                  <a:lnTo>
                    <a:pt x="1102" y="1399"/>
                  </a:lnTo>
                  <a:lnTo>
                    <a:pt x="1102" y="1399"/>
                  </a:lnTo>
                  <a:lnTo>
                    <a:pt x="1103" y="1405"/>
                  </a:lnTo>
                  <a:lnTo>
                    <a:pt x="1102" y="1408"/>
                  </a:lnTo>
                  <a:lnTo>
                    <a:pt x="1101" y="1412"/>
                  </a:lnTo>
                  <a:lnTo>
                    <a:pt x="1099" y="1417"/>
                  </a:lnTo>
                  <a:lnTo>
                    <a:pt x="1099" y="1417"/>
                  </a:lnTo>
                  <a:lnTo>
                    <a:pt x="1098" y="1420"/>
                  </a:lnTo>
                  <a:lnTo>
                    <a:pt x="1096" y="1423"/>
                  </a:lnTo>
                  <a:lnTo>
                    <a:pt x="1091" y="1426"/>
                  </a:lnTo>
                  <a:lnTo>
                    <a:pt x="1088" y="1428"/>
                  </a:lnTo>
                  <a:lnTo>
                    <a:pt x="1087" y="1430"/>
                  </a:lnTo>
                  <a:lnTo>
                    <a:pt x="1088" y="1432"/>
                  </a:lnTo>
                  <a:lnTo>
                    <a:pt x="1088" y="1432"/>
                  </a:lnTo>
                  <a:lnTo>
                    <a:pt x="1094" y="1440"/>
                  </a:lnTo>
                  <a:lnTo>
                    <a:pt x="1102" y="1451"/>
                  </a:lnTo>
                  <a:lnTo>
                    <a:pt x="1107" y="1457"/>
                  </a:lnTo>
                  <a:lnTo>
                    <a:pt x="1111" y="1461"/>
                  </a:lnTo>
                  <a:lnTo>
                    <a:pt x="1114" y="1462"/>
                  </a:lnTo>
                  <a:lnTo>
                    <a:pt x="1115" y="1462"/>
                  </a:lnTo>
                  <a:lnTo>
                    <a:pt x="1116" y="1461"/>
                  </a:lnTo>
                  <a:lnTo>
                    <a:pt x="1116" y="1461"/>
                  </a:lnTo>
                  <a:lnTo>
                    <a:pt x="1119" y="1458"/>
                  </a:lnTo>
                  <a:lnTo>
                    <a:pt x="1121" y="1456"/>
                  </a:lnTo>
                  <a:lnTo>
                    <a:pt x="1124" y="1454"/>
                  </a:lnTo>
                  <a:lnTo>
                    <a:pt x="1127" y="1454"/>
                  </a:lnTo>
                  <a:lnTo>
                    <a:pt x="1129" y="1454"/>
                  </a:lnTo>
                  <a:lnTo>
                    <a:pt x="1131" y="1455"/>
                  </a:lnTo>
                  <a:lnTo>
                    <a:pt x="1132" y="1458"/>
                  </a:lnTo>
                  <a:lnTo>
                    <a:pt x="1133" y="1461"/>
                  </a:lnTo>
                  <a:lnTo>
                    <a:pt x="1133" y="1461"/>
                  </a:lnTo>
                  <a:lnTo>
                    <a:pt x="1134" y="1468"/>
                  </a:lnTo>
                  <a:lnTo>
                    <a:pt x="1135" y="1474"/>
                  </a:lnTo>
                  <a:lnTo>
                    <a:pt x="1135" y="1477"/>
                  </a:lnTo>
                  <a:lnTo>
                    <a:pt x="1134" y="1479"/>
                  </a:lnTo>
                  <a:lnTo>
                    <a:pt x="1132" y="1481"/>
                  </a:lnTo>
                  <a:lnTo>
                    <a:pt x="1128" y="1482"/>
                  </a:lnTo>
                  <a:lnTo>
                    <a:pt x="1128" y="1482"/>
                  </a:lnTo>
                  <a:lnTo>
                    <a:pt x="1124" y="1484"/>
                  </a:lnTo>
                  <a:lnTo>
                    <a:pt x="1122" y="1486"/>
                  </a:lnTo>
                  <a:lnTo>
                    <a:pt x="1120" y="1488"/>
                  </a:lnTo>
                  <a:lnTo>
                    <a:pt x="1119" y="1490"/>
                  </a:lnTo>
                  <a:lnTo>
                    <a:pt x="1120" y="1493"/>
                  </a:lnTo>
                  <a:lnTo>
                    <a:pt x="1121" y="1496"/>
                  </a:lnTo>
                  <a:lnTo>
                    <a:pt x="1124" y="1499"/>
                  </a:lnTo>
                  <a:lnTo>
                    <a:pt x="1127" y="1502"/>
                  </a:lnTo>
                  <a:lnTo>
                    <a:pt x="1127" y="1502"/>
                  </a:lnTo>
                  <a:lnTo>
                    <a:pt x="1135" y="1508"/>
                  </a:lnTo>
                  <a:lnTo>
                    <a:pt x="1141" y="1513"/>
                  </a:lnTo>
                  <a:lnTo>
                    <a:pt x="1145" y="1514"/>
                  </a:lnTo>
                  <a:lnTo>
                    <a:pt x="1148" y="1514"/>
                  </a:lnTo>
                  <a:lnTo>
                    <a:pt x="1150" y="1512"/>
                  </a:lnTo>
                  <a:lnTo>
                    <a:pt x="1152" y="1508"/>
                  </a:lnTo>
                  <a:lnTo>
                    <a:pt x="1152" y="1508"/>
                  </a:lnTo>
                  <a:lnTo>
                    <a:pt x="1154" y="1503"/>
                  </a:lnTo>
                  <a:lnTo>
                    <a:pt x="1156" y="1500"/>
                  </a:lnTo>
                  <a:lnTo>
                    <a:pt x="1158" y="1499"/>
                  </a:lnTo>
                  <a:lnTo>
                    <a:pt x="1161" y="1499"/>
                  </a:lnTo>
                  <a:lnTo>
                    <a:pt x="1163" y="1500"/>
                  </a:lnTo>
                  <a:lnTo>
                    <a:pt x="1165" y="1502"/>
                  </a:lnTo>
                  <a:lnTo>
                    <a:pt x="1166" y="1505"/>
                  </a:lnTo>
                  <a:lnTo>
                    <a:pt x="1167" y="1510"/>
                  </a:lnTo>
                  <a:lnTo>
                    <a:pt x="1167" y="1510"/>
                  </a:lnTo>
                  <a:lnTo>
                    <a:pt x="1169" y="1519"/>
                  </a:lnTo>
                  <a:lnTo>
                    <a:pt x="1172" y="1527"/>
                  </a:lnTo>
                  <a:lnTo>
                    <a:pt x="1174" y="1535"/>
                  </a:lnTo>
                  <a:lnTo>
                    <a:pt x="1175" y="1541"/>
                  </a:lnTo>
                  <a:lnTo>
                    <a:pt x="1175" y="1541"/>
                  </a:lnTo>
                  <a:lnTo>
                    <a:pt x="1175" y="1544"/>
                  </a:lnTo>
                  <a:lnTo>
                    <a:pt x="1172" y="1547"/>
                  </a:lnTo>
                  <a:lnTo>
                    <a:pt x="1164" y="1553"/>
                  </a:lnTo>
                  <a:lnTo>
                    <a:pt x="1157" y="1559"/>
                  </a:lnTo>
                  <a:lnTo>
                    <a:pt x="1155" y="1562"/>
                  </a:lnTo>
                  <a:lnTo>
                    <a:pt x="1154" y="1565"/>
                  </a:lnTo>
                  <a:lnTo>
                    <a:pt x="1154" y="1565"/>
                  </a:lnTo>
                  <a:lnTo>
                    <a:pt x="1154" y="1568"/>
                  </a:lnTo>
                  <a:lnTo>
                    <a:pt x="1153" y="1570"/>
                  </a:lnTo>
                  <a:lnTo>
                    <a:pt x="1151" y="1572"/>
                  </a:lnTo>
                  <a:lnTo>
                    <a:pt x="1149" y="1574"/>
                  </a:lnTo>
                  <a:lnTo>
                    <a:pt x="1144" y="1576"/>
                  </a:lnTo>
                  <a:lnTo>
                    <a:pt x="1138" y="1577"/>
                  </a:lnTo>
                  <a:lnTo>
                    <a:pt x="1138" y="1577"/>
                  </a:lnTo>
                  <a:lnTo>
                    <a:pt x="1136" y="1576"/>
                  </a:lnTo>
                  <a:lnTo>
                    <a:pt x="1135" y="1574"/>
                  </a:lnTo>
                  <a:lnTo>
                    <a:pt x="1134" y="1571"/>
                  </a:lnTo>
                  <a:lnTo>
                    <a:pt x="1134" y="1568"/>
                  </a:lnTo>
                  <a:lnTo>
                    <a:pt x="1135" y="1564"/>
                  </a:lnTo>
                  <a:lnTo>
                    <a:pt x="1136" y="1560"/>
                  </a:lnTo>
                  <a:lnTo>
                    <a:pt x="1138" y="1557"/>
                  </a:lnTo>
                  <a:lnTo>
                    <a:pt x="1141" y="1553"/>
                  </a:lnTo>
                  <a:lnTo>
                    <a:pt x="1141" y="1553"/>
                  </a:lnTo>
                  <a:lnTo>
                    <a:pt x="1148" y="1548"/>
                  </a:lnTo>
                  <a:lnTo>
                    <a:pt x="1153" y="1544"/>
                  </a:lnTo>
                  <a:lnTo>
                    <a:pt x="1157" y="1541"/>
                  </a:lnTo>
                  <a:lnTo>
                    <a:pt x="1158" y="1539"/>
                  </a:lnTo>
                  <a:lnTo>
                    <a:pt x="1158" y="1539"/>
                  </a:lnTo>
                  <a:lnTo>
                    <a:pt x="1159" y="1536"/>
                  </a:lnTo>
                  <a:lnTo>
                    <a:pt x="1158" y="1532"/>
                  </a:lnTo>
                  <a:lnTo>
                    <a:pt x="1157" y="1531"/>
                  </a:lnTo>
                  <a:lnTo>
                    <a:pt x="1156" y="1530"/>
                  </a:lnTo>
                  <a:lnTo>
                    <a:pt x="1154" y="1529"/>
                  </a:lnTo>
                  <a:lnTo>
                    <a:pt x="1151" y="1528"/>
                  </a:lnTo>
                  <a:lnTo>
                    <a:pt x="1151" y="1528"/>
                  </a:lnTo>
                  <a:lnTo>
                    <a:pt x="1145" y="1529"/>
                  </a:lnTo>
                  <a:lnTo>
                    <a:pt x="1138" y="1530"/>
                  </a:lnTo>
                  <a:lnTo>
                    <a:pt x="1132" y="1532"/>
                  </a:lnTo>
                  <a:lnTo>
                    <a:pt x="1126" y="1535"/>
                  </a:lnTo>
                  <a:lnTo>
                    <a:pt x="1126" y="1535"/>
                  </a:lnTo>
                  <a:lnTo>
                    <a:pt x="1123" y="1536"/>
                  </a:lnTo>
                  <a:lnTo>
                    <a:pt x="1119" y="1537"/>
                  </a:lnTo>
                  <a:lnTo>
                    <a:pt x="1111" y="1538"/>
                  </a:lnTo>
                  <a:lnTo>
                    <a:pt x="1103" y="1538"/>
                  </a:lnTo>
                  <a:lnTo>
                    <a:pt x="1095" y="1538"/>
                  </a:lnTo>
                  <a:lnTo>
                    <a:pt x="1095" y="1538"/>
                  </a:lnTo>
                  <a:lnTo>
                    <a:pt x="1092" y="1539"/>
                  </a:lnTo>
                  <a:lnTo>
                    <a:pt x="1089" y="1541"/>
                  </a:lnTo>
                  <a:lnTo>
                    <a:pt x="1088" y="1543"/>
                  </a:lnTo>
                  <a:lnTo>
                    <a:pt x="1087" y="1546"/>
                  </a:lnTo>
                  <a:lnTo>
                    <a:pt x="1088" y="1548"/>
                  </a:lnTo>
                  <a:lnTo>
                    <a:pt x="1090" y="1550"/>
                  </a:lnTo>
                  <a:lnTo>
                    <a:pt x="1093" y="1552"/>
                  </a:lnTo>
                  <a:lnTo>
                    <a:pt x="1097" y="1553"/>
                  </a:lnTo>
                  <a:lnTo>
                    <a:pt x="1097" y="1553"/>
                  </a:lnTo>
                  <a:lnTo>
                    <a:pt x="1107" y="1555"/>
                  </a:lnTo>
                  <a:lnTo>
                    <a:pt x="1116" y="1558"/>
                  </a:lnTo>
                  <a:lnTo>
                    <a:pt x="1122" y="1562"/>
                  </a:lnTo>
                  <a:lnTo>
                    <a:pt x="1123" y="1564"/>
                  </a:lnTo>
                  <a:lnTo>
                    <a:pt x="1124" y="1566"/>
                  </a:lnTo>
                  <a:lnTo>
                    <a:pt x="1124" y="1566"/>
                  </a:lnTo>
                  <a:lnTo>
                    <a:pt x="1123" y="1570"/>
                  </a:lnTo>
                  <a:lnTo>
                    <a:pt x="1122" y="1575"/>
                  </a:lnTo>
                  <a:lnTo>
                    <a:pt x="1122" y="1579"/>
                  </a:lnTo>
                  <a:lnTo>
                    <a:pt x="1123" y="1581"/>
                  </a:lnTo>
                  <a:lnTo>
                    <a:pt x="1124" y="1582"/>
                  </a:lnTo>
                  <a:lnTo>
                    <a:pt x="1124" y="1582"/>
                  </a:lnTo>
                  <a:lnTo>
                    <a:pt x="1125" y="1584"/>
                  </a:lnTo>
                  <a:lnTo>
                    <a:pt x="1125" y="1585"/>
                  </a:lnTo>
                  <a:lnTo>
                    <a:pt x="1123" y="1589"/>
                  </a:lnTo>
                  <a:lnTo>
                    <a:pt x="1119" y="1594"/>
                  </a:lnTo>
                  <a:lnTo>
                    <a:pt x="1114" y="1597"/>
                  </a:lnTo>
                  <a:lnTo>
                    <a:pt x="1114" y="1597"/>
                  </a:lnTo>
                  <a:lnTo>
                    <a:pt x="1112" y="1598"/>
                  </a:lnTo>
                  <a:lnTo>
                    <a:pt x="1110" y="1600"/>
                  </a:lnTo>
                  <a:lnTo>
                    <a:pt x="1109" y="1602"/>
                  </a:lnTo>
                  <a:lnTo>
                    <a:pt x="1109" y="1604"/>
                  </a:lnTo>
                  <a:lnTo>
                    <a:pt x="1110" y="1607"/>
                  </a:lnTo>
                  <a:lnTo>
                    <a:pt x="1111" y="1609"/>
                  </a:lnTo>
                  <a:lnTo>
                    <a:pt x="1114" y="1610"/>
                  </a:lnTo>
                  <a:lnTo>
                    <a:pt x="1118" y="1611"/>
                  </a:lnTo>
                  <a:lnTo>
                    <a:pt x="1118" y="1611"/>
                  </a:lnTo>
                  <a:lnTo>
                    <a:pt x="1133" y="1612"/>
                  </a:lnTo>
                  <a:lnTo>
                    <a:pt x="1136" y="1612"/>
                  </a:lnTo>
                  <a:lnTo>
                    <a:pt x="1138" y="1613"/>
                  </a:lnTo>
                  <a:lnTo>
                    <a:pt x="1140" y="1615"/>
                  </a:lnTo>
                  <a:lnTo>
                    <a:pt x="1140" y="1617"/>
                  </a:lnTo>
                  <a:lnTo>
                    <a:pt x="1140" y="1617"/>
                  </a:lnTo>
                  <a:lnTo>
                    <a:pt x="1140" y="1620"/>
                  </a:lnTo>
                  <a:lnTo>
                    <a:pt x="1139" y="1622"/>
                  </a:lnTo>
                  <a:lnTo>
                    <a:pt x="1136" y="1625"/>
                  </a:lnTo>
                  <a:lnTo>
                    <a:pt x="1133" y="1627"/>
                  </a:lnTo>
                  <a:lnTo>
                    <a:pt x="1130" y="1630"/>
                  </a:lnTo>
                  <a:lnTo>
                    <a:pt x="1130" y="1630"/>
                  </a:lnTo>
                  <a:lnTo>
                    <a:pt x="1129" y="1632"/>
                  </a:lnTo>
                  <a:lnTo>
                    <a:pt x="1126" y="1633"/>
                  </a:lnTo>
                  <a:lnTo>
                    <a:pt x="1118" y="1635"/>
                  </a:lnTo>
                  <a:lnTo>
                    <a:pt x="1111" y="1638"/>
                  </a:lnTo>
                  <a:lnTo>
                    <a:pt x="1109" y="1640"/>
                  </a:lnTo>
                  <a:lnTo>
                    <a:pt x="1109" y="1642"/>
                  </a:lnTo>
                  <a:lnTo>
                    <a:pt x="1109" y="1642"/>
                  </a:lnTo>
                  <a:lnTo>
                    <a:pt x="1110" y="1648"/>
                  </a:lnTo>
                  <a:lnTo>
                    <a:pt x="1111" y="1654"/>
                  </a:lnTo>
                  <a:lnTo>
                    <a:pt x="1112" y="1657"/>
                  </a:lnTo>
                  <a:lnTo>
                    <a:pt x="1111" y="1660"/>
                  </a:lnTo>
                  <a:lnTo>
                    <a:pt x="1109" y="1661"/>
                  </a:lnTo>
                  <a:lnTo>
                    <a:pt x="1107" y="1663"/>
                  </a:lnTo>
                  <a:lnTo>
                    <a:pt x="1107" y="1663"/>
                  </a:lnTo>
                  <a:lnTo>
                    <a:pt x="1102" y="1665"/>
                  </a:lnTo>
                  <a:lnTo>
                    <a:pt x="1101" y="1666"/>
                  </a:lnTo>
                  <a:lnTo>
                    <a:pt x="1101" y="1668"/>
                  </a:lnTo>
                  <a:lnTo>
                    <a:pt x="1102" y="1670"/>
                  </a:lnTo>
                  <a:lnTo>
                    <a:pt x="1103" y="1672"/>
                  </a:lnTo>
                  <a:lnTo>
                    <a:pt x="1110" y="1679"/>
                  </a:lnTo>
                  <a:lnTo>
                    <a:pt x="1110" y="1679"/>
                  </a:lnTo>
                  <a:lnTo>
                    <a:pt x="1114" y="1684"/>
                  </a:lnTo>
                  <a:lnTo>
                    <a:pt x="1118" y="1689"/>
                  </a:lnTo>
                  <a:lnTo>
                    <a:pt x="1125" y="1699"/>
                  </a:lnTo>
                  <a:lnTo>
                    <a:pt x="1128" y="1703"/>
                  </a:lnTo>
                  <a:lnTo>
                    <a:pt x="1131" y="1706"/>
                  </a:lnTo>
                  <a:lnTo>
                    <a:pt x="1133" y="1706"/>
                  </a:lnTo>
                  <a:lnTo>
                    <a:pt x="1136" y="1704"/>
                  </a:lnTo>
                  <a:lnTo>
                    <a:pt x="1136" y="1704"/>
                  </a:lnTo>
                  <a:lnTo>
                    <a:pt x="1139" y="1702"/>
                  </a:lnTo>
                  <a:lnTo>
                    <a:pt x="1144" y="1701"/>
                  </a:lnTo>
                  <a:lnTo>
                    <a:pt x="1148" y="1701"/>
                  </a:lnTo>
                  <a:lnTo>
                    <a:pt x="1153" y="1702"/>
                  </a:lnTo>
                  <a:lnTo>
                    <a:pt x="1158" y="1704"/>
                  </a:lnTo>
                  <a:lnTo>
                    <a:pt x="1163" y="1706"/>
                  </a:lnTo>
                  <a:lnTo>
                    <a:pt x="1170" y="1712"/>
                  </a:lnTo>
                  <a:lnTo>
                    <a:pt x="1170" y="1712"/>
                  </a:lnTo>
                  <a:lnTo>
                    <a:pt x="1173" y="1714"/>
                  </a:lnTo>
                  <a:lnTo>
                    <a:pt x="1177" y="1716"/>
                  </a:lnTo>
                  <a:lnTo>
                    <a:pt x="1180" y="1717"/>
                  </a:lnTo>
                  <a:lnTo>
                    <a:pt x="1184" y="1717"/>
                  </a:lnTo>
                  <a:lnTo>
                    <a:pt x="1188" y="1716"/>
                  </a:lnTo>
                  <a:lnTo>
                    <a:pt x="1191" y="1715"/>
                  </a:lnTo>
                  <a:lnTo>
                    <a:pt x="1193" y="1713"/>
                  </a:lnTo>
                  <a:lnTo>
                    <a:pt x="1195" y="1710"/>
                  </a:lnTo>
                  <a:lnTo>
                    <a:pt x="1195" y="1710"/>
                  </a:lnTo>
                  <a:lnTo>
                    <a:pt x="1196" y="1708"/>
                  </a:lnTo>
                  <a:lnTo>
                    <a:pt x="1197" y="1707"/>
                  </a:lnTo>
                  <a:lnTo>
                    <a:pt x="1201" y="1706"/>
                  </a:lnTo>
                  <a:lnTo>
                    <a:pt x="1211" y="1705"/>
                  </a:lnTo>
                  <a:lnTo>
                    <a:pt x="1216" y="1704"/>
                  </a:lnTo>
                  <a:lnTo>
                    <a:pt x="1220" y="1702"/>
                  </a:lnTo>
                  <a:lnTo>
                    <a:pt x="1223" y="1699"/>
                  </a:lnTo>
                  <a:lnTo>
                    <a:pt x="1224" y="1697"/>
                  </a:lnTo>
                  <a:lnTo>
                    <a:pt x="1225" y="1694"/>
                  </a:lnTo>
                  <a:lnTo>
                    <a:pt x="1225" y="1694"/>
                  </a:lnTo>
                  <a:lnTo>
                    <a:pt x="1226" y="1682"/>
                  </a:lnTo>
                  <a:lnTo>
                    <a:pt x="1230" y="1673"/>
                  </a:lnTo>
                  <a:lnTo>
                    <a:pt x="1232" y="1669"/>
                  </a:lnTo>
                  <a:lnTo>
                    <a:pt x="1234" y="1666"/>
                  </a:lnTo>
                  <a:lnTo>
                    <a:pt x="1237" y="1664"/>
                  </a:lnTo>
                  <a:lnTo>
                    <a:pt x="1241" y="1662"/>
                  </a:lnTo>
                  <a:lnTo>
                    <a:pt x="1241" y="1662"/>
                  </a:lnTo>
                  <a:lnTo>
                    <a:pt x="1248" y="1659"/>
                  </a:lnTo>
                  <a:lnTo>
                    <a:pt x="1253" y="1658"/>
                  </a:lnTo>
                  <a:lnTo>
                    <a:pt x="1257" y="1656"/>
                  </a:lnTo>
                  <a:lnTo>
                    <a:pt x="1259" y="1655"/>
                  </a:lnTo>
                  <a:lnTo>
                    <a:pt x="1260" y="1652"/>
                  </a:lnTo>
                  <a:lnTo>
                    <a:pt x="1260" y="1652"/>
                  </a:lnTo>
                  <a:lnTo>
                    <a:pt x="1262" y="1649"/>
                  </a:lnTo>
                  <a:lnTo>
                    <a:pt x="1265" y="1647"/>
                  </a:lnTo>
                  <a:lnTo>
                    <a:pt x="1269" y="1646"/>
                  </a:lnTo>
                  <a:lnTo>
                    <a:pt x="1272" y="1645"/>
                  </a:lnTo>
                  <a:lnTo>
                    <a:pt x="1276" y="1645"/>
                  </a:lnTo>
                  <a:lnTo>
                    <a:pt x="1279" y="1646"/>
                  </a:lnTo>
                  <a:lnTo>
                    <a:pt x="1281" y="1647"/>
                  </a:lnTo>
                  <a:lnTo>
                    <a:pt x="1282" y="1649"/>
                  </a:lnTo>
                  <a:lnTo>
                    <a:pt x="1282" y="1649"/>
                  </a:lnTo>
                  <a:lnTo>
                    <a:pt x="1281" y="1653"/>
                  </a:lnTo>
                  <a:lnTo>
                    <a:pt x="1278" y="1659"/>
                  </a:lnTo>
                  <a:lnTo>
                    <a:pt x="1274" y="1663"/>
                  </a:lnTo>
                  <a:lnTo>
                    <a:pt x="1271" y="1665"/>
                  </a:lnTo>
                  <a:lnTo>
                    <a:pt x="1267" y="1667"/>
                  </a:lnTo>
                  <a:lnTo>
                    <a:pt x="1267" y="1667"/>
                  </a:lnTo>
                  <a:lnTo>
                    <a:pt x="1263" y="1669"/>
                  </a:lnTo>
                  <a:lnTo>
                    <a:pt x="1261" y="1671"/>
                  </a:lnTo>
                  <a:lnTo>
                    <a:pt x="1260" y="1674"/>
                  </a:lnTo>
                  <a:lnTo>
                    <a:pt x="1259" y="1678"/>
                  </a:lnTo>
                  <a:lnTo>
                    <a:pt x="1260" y="1682"/>
                  </a:lnTo>
                  <a:lnTo>
                    <a:pt x="1262" y="1685"/>
                  </a:lnTo>
                  <a:lnTo>
                    <a:pt x="1264" y="1687"/>
                  </a:lnTo>
                  <a:lnTo>
                    <a:pt x="1268" y="1687"/>
                  </a:lnTo>
                  <a:lnTo>
                    <a:pt x="1268" y="1687"/>
                  </a:lnTo>
                  <a:lnTo>
                    <a:pt x="1274" y="1687"/>
                  </a:lnTo>
                  <a:lnTo>
                    <a:pt x="1279" y="1686"/>
                  </a:lnTo>
                  <a:lnTo>
                    <a:pt x="1282" y="1684"/>
                  </a:lnTo>
                  <a:lnTo>
                    <a:pt x="1285" y="1679"/>
                  </a:lnTo>
                  <a:lnTo>
                    <a:pt x="1285" y="1679"/>
                  </a:lnTo>
                  <a:lnTo>
                    <a:pt x="1289" y="1674"/>
                  </a:lnTo>
                  <a:lnTo>
                    <a:pt x="1293" y="1672"/>
                  </a:lnTo>
                  <a:lnTo>
                    <a:pt x="1297" y="1670"/>
                  </a:lnTo>
                  <a:lnTo>
                    <a:pt x="1301" y="1670"/>
                  </a:lnTo>
                  <a:lnTo>
                    <a:pt x="1301" y="1670"/>
                  </a:lnTo>
                  <a:lnTo>
                    <a:pt x="1305" y="1670"/>
                  </a:lnTo>
                  <a:lnTo>
                    <a:pt x="1310" y="1671"/>
                  </a:lnTo>
                  <a:lnTo>
                    <a:pt x="1312" y="1671"/>
                  </a:lnTo>
                  <a:lnTo>
                    <a:pt x="1313" y="1672"/>
                  </a:lnTo>
                  <a:lnTo>
                    <a:pt x="1314" y="1674"/>
                  </a:lnTo>
                  <a:lnTo>
                    <a:pt x="1314" y="1677"/>
                  </a:lnTo>
                  <a:lnTo>
                    <a:pt x="1314" y="1677"/>
                  </a:lnTo>
                  <a:lnTo>
                    <a:pt x="1313" y="1683"/>
                  </a:lnTo>
                  <a:lnTo>
                    <a:pt x="1310" y="1688"/>
                  </a:lnTo>
                  <a:lnTo>
                    <a:pt x="1305" y="1692"/>
                  </a:lnTo>
                  <a:lnTo>
                    <a:pt x="1300" y="1694"/>
                  </a:lnTo>
                  <a:lnTo>
                    <a:pt x="1300" y="1694"/>
                  </a:lnTo>
                  <a:lnTo>
                    <a:pt x="1298" y="1694"/>
                  </a:lnTo>
                  <a:lnTo>
                    <a:pt x="1296" y="1695"/>
                  </a:lnTo>
                  <a:lnTo>
                    <a:pt x="1293" y="1698"/>
                  </a:lnTo>
                  <a:lnTo>
                    <a:pt x="1290" y="1702"/>
                  </a:lnTo>
                  <a:lnTo>
                    <a:pt x="1287" y="1704"/>
                  </a:lnTo>
                  <a:lnTo>
                    <a:pt x="1284" y="1706"/>
                  </a:lnTo>
                  <a:lnTo>
                    <a:pt x="1284" y="1706"/>
                  </a:lnTo>
                  <a:lnTo>
                    <a:pt x="1277" y="1709"/>
                  </a:lnTo>
                  <a:lnTo>
                    <a:pt x="1275" y="1710"/>
                  </a:lnTo>
                  <a:lnTo>
                    <a:pt x="1273" y="1712"/>
                  </a:lnTo>
                  <a:lnTo>
                    <a:pt x="1273" y="1714"/>
                  </a:lnTo>
                  <a:lnTo>
                    <a:pt x="1273" y="1717"/>
                  </a:lnTo>
                  <a:lnTo>
                    <a:pt x="1275" y="1720"/>
                  </a:lnTo>
                  <a:lnTo>
                    <a:pt x="1278" y="1724"/>
                  </a:lnTo>
                  <a:lnTo>
                    <a:pt x="1278" y="1724"/>
                  </a:lnTo>
                  <a:lnTo>
                    <a:pt x="1281" y="1728"/>
                  </a:lnTo>
                  <a:lnTo>
                    <a:pt x="1286" y="1731"/>
                  </a:lnTo>
                  <a:lnTo>
                    <a:pt x="1290" y="1733"/>
                  </a:lnTo>
                  <a:lnTo>
                    <a:pt x="1294" y="1734"/>
                  </a:lnTo>
                  <a:lnTo>
                    <a:pt x="1299" y="1734"/>
                  </a:lnTo>
                  <a:lnTo>
                    <a:pt x="1302" y="1733"/>
                  </a:lnTo>
                  <a:lnTo>
                    <a:pt x="1306" y="1731"/>
                  </a:lnTo>
                  <a:lnTo>
                    <a:pt x="1309" y="1728"/>
                  </a:lnTo>
                  <a:lnTo>
                    <a:pt x="1309" y="1728"/>
                  </a:lnTo>
                  <a:lnTo>
                    <a:pt x="1312" y="1725"/>
                  </a:lnTo>
                  <a:lnTo>
                    <a:pt x="1316" y="1723"/>
                  </a:lnTo>
                  <a:lnTo>
                    <a:pt x="1319" y="1721"/>
                  </a:lnTo>
                  <a:lnTo>
                    <a:pt x="1323" y="1720"/>
                  </a:lnTo>
                  <a:lnTo>
                    <a:pt x="1326" y="1720"/>
                  </a:lnTo>
                  <a:lnTo>
                    <a:pt x="1329" y="1720"/>
                  </a:lnTo>
                  <a:lnTo>
                    <a:pt x="1331" y="1722"/>
                  </a:lnTo>
                  <a:lnTo>
                    <a:pt x="1332" y="1724"/>
                  </a:lnTo>
                  <a:lnTo>
                    <a:pt x="1332" y="1724"/>
                  </a:lnTo>
                  <a:lnTo>
                    <a:pt x="1334" y="1729"/>
                  </a:lnTo>
                  <a:lnTo>
                    <a:pt x="1337" y="1731"/>
                  </a:lnTo>
                  <a:lnTo>
                    <a:pt x="1341" y="1733"/>
                  </a:lnTo>
                  <a:lnTo>
                    <a:pt x="1344" y="1734"/>
                  </a:lnTo>
                  <a:lnTo>
                    <a:pt x="1344" y="1734"/>
                  </a:lnTo>
                  <a:lnTo>
                    <a:pt x="1347" y="1734"/>
                  </a:lnTo>
                  <a:lnTo>
                    <a:pt x="1351" y="1736"/>
                  </a:lnTo>
                  <a:lnTo>
                    <a:pt x="1356" y="1738"/>
                  </a:lnTo>
                  <a:lnTo>
                    <a:pt x="1363" y="1738"/>
                  </a:lnTo>
                  <a:lnTo>
                    <a:pt x="1363" y="1738"/>
                  </a:lnTo>
                  <a:lnTo>
                    <a:pt x="1380" y="1736"/>
                  </a:lnTo>
                  <a:lnTo>
                    <a:pt x="1383" y="1736"/>
                  </a:lnTo>
                  <a:lnTo>
                    <a:pt x="1386" y="1737"/>
                  </a:lnTo>
                  <a:lnTo>
                    <a:pt x="1388" y="1738"/>
                  </a:lnTo>
                  <a:lnTo>
                    <a:pt x="1388" y="1740"/>
                  </a:lnTo>
                  <a:lnTo>
                    <a:pt x="1388" y="1740"/>
                  </a:lnTo>
                  <a:lnTo>
                    <a:pt x="1388" y="1742"/>
                  </a:lnTo>
                  <a:lnTo>
                    <a:pt x="1387" y="1744"/>
                  </a:lnTo>
                  <a:lnTo>
                    <a:pt x="1382" y="1747"/>
                  </a:lnTo>
                  <a:lnTo>
                    <a:pt x="1376" y="1749"/>
                  </a:lnTo>
                  <a:lnTo>
                    <a:pt x="1370" y="1750"/>
                  </a:lnTo>
                  <a:lnTo>
                    <a:pt x="1370" y="1750"/>
                  </a:lnTo>
                  <a:lnTo>
                    <a:pt x="1354" y="1748"/>
                  </a:lnTo>
                  <a:lnTo>
                    <a:pt x="1350" y="1749"/>
                  </a:lnTo>
                  <a:lnTo>
                    <a:pt x="1348" y="1749"/>
                  </a:lnTo>
                  <a:lnTo>
                    <a:pt x="1347" y="1751"/>
                  </a:lnTo>
                  <a:lnTo>
                    <a:pt x="1347" y="1753"/>
                  </a:lnTo>
                  <a:lnTo>
                    <a:pt x="1347" y="1753"/>
                  </a:lnTo>
                  <a:lnTo>
                    <a:pt x="1352" y="1759"/>
                  </a:lnTo>
                  <a:lnTo>
                    <a:pt x="1358" y="1765"/>
                  </a:lnTo>
                  <a:lnTo>
                    <a:pt x="1361" y="1769"/>
                  </a:lnTo>
                  <a:lnTo>
                    <a:pt x="1364" y="1770"/>
                  </a:lnTo>
                  <a:lnTo>
                    <a:pt x="1367" y="1770"/>
                  </a:lnTo>
                  <a:lnTo>
                    <a:pt x="1370" y="1768"/>
                  </a:lnTo>
                  <a:lnTo>
                    <a:pt x="1370" y="1768"/>
                  </a:lnTo>
                  <a:lnTo>
                    <a:pt x="1372" y="1765"/>
                  </a:lnTo>
                  <a:lnTo>
                    <a:pt x="1375" y="1763"/>
                  </a:lnTo>
                  <a:lnTo>
                    <a:pt x="1377" y="1763"/>
                  </a:lnTo>
                  <a:lnTo>
                    <a:pt x="1380" y="1762"/>
                  </a:lnTo>
                  <a:lnTo>
                    <a:pt x="1385" y="1763"/>
                  </a:lnTo>
                  <a:lnTo>
                    <a:pt x="1390" y="1764"/>
                  </a:lnTo>
                  <a:lnTo>
                    <a:pt x="1390" y="1764"/>
                  </a:lnTo>
                  <a:lnTo>
                    <a:pt x="1392" y="1764"/>
                  </a:lnTo>
                  <a:lnTo>
                    <a:pt x="1392" y="1765"/>
                  </a:lnTo>
                  <a:lnTo>
                    <a:pt x="1393" y="1768"/>
                  </a:lnTo>
                  <a:lnTo>
                    <a:pt x="1393" y="1776"/>
                  </a:lnTo>
                  <a:lnTo>
                    <a:pt x="1393" y="1780"/>
                  </a:lnTo>
                  <a:lnTo>
                    <a:pt x="1394" y="1784"/>
                  </a:lnTo>
                  <a:lnTo>
                    <a:pt x="1395" y="1787"/>
                  </a:lnTo>
                  <a:lnTo>
                    <a:pt x="1397" y="1788"/>
                  </a:lnTo>
                  <a:lnTo>
                    <a:pt x="1399" y="1788"/>
                  </a:lnTo>
                  <a:lnTo>
                    <a:pt x="1399" y="1788"/>
                  </a:lnTo>
                  <a:lnTo>
                    <a:pt x="1403" y="1789"/>
                  </a:lnTo>
                  <a:lnTo>
                    <a:pt x="1406" y="1792"/>
                  </a:lnTo>
                  <a:lnTo>
                    <a:pt x="1407" y="1795"/>
                  </a:lnTo>
                  <a:lnTo>
                    <a:pt x="1407" y="1798"/>
                  </a:lnTo>
                  <a:lnTo>
                    <a:pt x="1408" y="1805"/>
                  </a:lnTo>
                  <a:lnTo>
                    <a:pt x="1410" y="1808"/>
                  </a:lnTo>
                  <a:lnTo>
                    <a:pt x="1413" y="1810"/>
                  </a:lnTo>
                  <a:lnTo>
                    <a:pt x="1413" y="1810"/>
                  </a:lnTo>
                  <a:lnTo>
                    <a:pt x="1420" y="1812"/>
                  </a:lnTo>
                  <a:lnTo>
                    <a:pt x="1425" y="1815"/>
                  </a:lnTo>
                  <a:lnTo>
                    <a:pt x="1426" y="1817"/>
                  </a:lnTo>
                  <a:lnTo>
                    <a:pt x="1427" y="1819"/>
                  </a:lnTo>
                  <a:lnTo>
                    <a:pt x="1428" y="1821"/>
                  </a:lnTo>
                  <a:lnTo>
                    <a:pt x="1427" y="1823"/>
                  </a:lnTo>
                  <a:lnTo>
                    <a:pt x="1427" y="1823"/>
                  </a:lnTo>
                  <a:lnTo>
                    <a:pt x="1425" y="1825"/>
                  </a:lnTo>
                  <a:lnTo>
                    <a:pt x="1423" y="1826"/>
                  </a:lnTo>
                  <a:lnTo>
                    <a:pt x="1416" y="1828"/>
                  </a:lnTo>
                  <a:lnTo>
                    <a:pt x="1409" y="1827"/>
                  </a:lnTo>
                  <a:lnTo>
                    <a:pt x="1405" y="1826"/>
                  </a:lnTo>
                  <a:lnTo>
                    <a:pt x="1402" y="1825"/>
                  </a:lnTo>
                  <a:lnTo>
                    <a:pt x="1402" y="1825"/>
                  </a:lnTo>
                  <a:lnTo>
                    <a:pt x="1395" y="1822"/>
                  </a:lnTo>
                  <a:lnTo>
                    <a:pt x="1390" y="1820"/>
                  </a:lnTo>
                  <a:lnTo>
                    <a:pt x="1385" y="1819"/>
                  </a:lnTo>
                  <a:lnTo>
                    <a:pt x="1380" y="1818"/>
                  </a:lnTo>
                  <a:lnTo>
                    <a:pt x="1380" y="1818"/>
                  </a:lnTo>
                  <a:lnTo>
                    <a:pt x="1377" y="1818"/>
                  </a:lnTo>
                  <a:lnTo>
                    <a:pt x="1373" y="1816"/>
                  </a:lnTo>
                  <a:lnTo>
                    <a:pt x="1367" y="1812"/>
                  </a:lnTo>
                  <a:lnTo>
                    <a:pt x="1359" y="1806"/>
                  </a:lnTo>
                  <a:lnTo>
                    <a:pt x="1353" y="1802"/>
                  </a:lnTo>
                  <a:lnTo>
                    <a:pt x="1353" y="1802"/>
                  </a:lnTo>
                  <a:lnTo>
                    <a:pt x="1343" y="1799"/>
                  </a:lnTo>
                  <a:lnTo>
                    <a:pt x="1340" y="1797"/>
                  </a:lnTo>
                  <a:lnTo>
                    <a:pt x="1337" y="1793"/>
                  </a:lnTo>
                  <a:lnTo>
                    <a:pt x="1337" y="1793"/>
                  </a:lnTo>
                  <a:lnTo>
                    <a:pt x="1334" y="1790"/>
                  </a:lnTo>
                  <a:lnTo>
                    <a:pt x="1330" y="1788"/>
                  </a:lnTo>
                  <a:lnTo>
                    <a:pt x="1319" y="1784"/>
                  </a:lnTo>
                  <a:lnTo>
                    <a:pt x="1306" y="1782"/>
                  </a:lnTo>
                  <a:lnTo>
                    <a:pt x="1302" y="1781"/>
                  </a:lnTo>
                  <a:lnTo>
                    <a:pt x="1299" y="1780"/>
                  </a:lnTo>
                  <a:lnTo>
                    <a:pt x="1299" y="1780"/>
                  </a:lnTo>
                  <a:lnTo>
                    <a:pt x="1296" y="1778"/>
                  </a:lnTo>
                  <a:lnTo>
                    <a:pt x="1293" y="1777"/>
                  </a:lnTo>
                  <a:lnTo>
                    <a:pt x="1283" y="1775"/>
                  </a:lnTo>
                  <a:lnTo>
                    <a:pt x="1271" y="1775"/>
                  </a:lnTo>
                  <a:lnTo>
                    <a:pt x="1258" y="1774"/>
                  </a:lnTo>
                  <a:lnTo>
                    <a:pt x="1258" y="1774"/>
                  </a:lnTo>
                  <a:lnTo>
                    <a:pt x="1244" y="1773"/>
                  </a:lnTo>
                  <a:lnTo>
                    <a:pt x="1226" y="1771"/>
                  </a:lnTo>
                  <a:lnTo>
                    <a:pt x="1212" y="1770"/>
                  </a:lnTo>
                  <a:lnTo>
                    <a:pt x="1206" y="1771"/>
                  </a:lnTo>
                  <a:lnTo>
                    <a:pt x="1201" y="1772"/>
                  </a:lnTo>
                  <a:lnTo>
                    <a:pt x="1201" y="1772"/>
                  </a:lnTo>
                  <a:lnTo>
                    <a:pt x="1198" y="1775"/>
                  </a:lnTo>
                  <a:lnTo>
                    <a:pt x="1195" y="1779"/>
                  </a:lnTo>
                  <a:lnTo>
                    <a:pt x="1192" y="1783"/>
                  </a:lnTo>
                  <a:lnTo>
                    <a:pt x="1191" y="1789"/>
                  </a:lnTo>
                  <a:lnTo>
                    <a:pt x="1191" y="1794"/>
                  </a:lnTo>
                  <a:lnTo>
                    <a:pt x="1193" y="1799"/>
                  </a:lnTo>
                  <a:lnTo>
                    <a:pt x="1198" y="1803"/>
                  </a:lnTo>
                  <a:lnTo>
                    <a:pt x="1205" y="1807"/>
                  </a:lnTo>
                  <a:lnTo>
                    <a:pt x="1205" y="1807"/>
                  </a:lnTo>
                  <a:lnTo>
                    <a:pt x="1230" y="1814"/>
                  </a:lnTo>
                  <a:lnTo>
                    <a:pt x="1246" y="1819"/>
                  </a:lnTo>
                  <a:lnTo>
                    <a:pt x="1246" y="1819"/>
                  </a:lnTo>
                  <a:lnTo>
                    <a:pt x="1255" y="1823"/>
                  </a:lnTo>
                  <a:lnTo>
                    <a:pt x="1263" y="1825"/>
                  </a:lnTo>
                  <a:lnTo>
                    <a:pt x="1272" y="1827"/>
                  </a:lnTo>
                  <a:lnTo>
                    <a:pt x="1282" y="1828"/>
                  </a:lnTo>
                  <a:lnTo>
                    <a:pt x="1282" y="1828"/>
                  </a:lnTo>
                  <a:lnTo>
                    <a:pt x="1287" y="1828"/>
                  </a:lnTo>
                  <a:lnTo>
                    <a:pt x="1292" y="1829"/>
                  </a:lnTo>
                  <a:lnTo>
                    <a:pt x="1301" y="1833"/>
                  </a:lnTo>
                  <a:lnTo>
                    <a:pt x="1310" y="1838"/>
                  </a:lnTo>
                  <a:lnTo>
                    <a:pt x="1318" y="1844"/>
                  </a:lnTo>
                  <a:lnTo>
                    <a:pt x="1318" y="1844"/>
                  </a:lnTo>
                  <a:lnTo>
                    <a:pt x="1325" y="1853"/>
                  </a:lnTo>
                  <a:lnTo>
                    <a:pt x="1333" y="1860"/>
                  </a:lnTo>
                  <a:lnTo>
                    <a:pt x="1337" y="1864"/>
                  </a:lnTo>
                  <a:lnTo>
                    <a:pt x="1341" y="1866"/>
                  </a:lnTo>
                  <a:lnTo>
                    <a:pt x="1346" y="1867"/>
                  </a:lnTo>
                  <a:lnTo>
                    <a:pt x="1352" y="1867"/>
                  </a:lnTo>
                  <a:lnTo>
                    <a:pt x="1352" y="1867"/>
                  </a:lnTo>
                  <a:lnTo>
                    <a:pt x="1357" y="1866"/>
                  </a:lnTo>
                  <a:lnTo>
                    <a:pt x="1362" y="1866"/>
                  </a:lnTo>
                  <a:lnTo>
                    <a:pt x="1370" y="1867"/>
                  </a:lnTo>
                  <a:lnTo>
                    <a:pt x="1377" y="1869"/>
                  </a:lnTo>
                  <a:lnTo>
                    <a:pt x="1383" y="1871"/>
                  </a:lnTo>
                  <a:lnTo>
                    <a:pt x="1383" y="1871"/>
                  </a:lnTo>
                  <a:lnTo>
                    <a:pt x="1388" y="1872"/>
                  </a:lnTo>
                  <a:lnTo>
                    <a:pt x="1392" y="1873"/>
                  </a:lnTo>
                  <a:lnTo>
                    <a:pt x="1396" y="1872"/>
                  </a:lnTo>
                  <a:lnTo>
                    <a:pt x="1398" y="1871"/>
                  </a:lnTo>
                  <a:lnTo>
                    <a:pt x="1399" y="1869"/>
                  </a:lnTo>
                  <a:lnTo>
                    <a:pt x="1399" y="1869"/>
                  </a:lnTo>
                  <a:lnTo>
                    <a:pt x="1400" y="1867"/>
                  </a:lnTo>
                  <a:lnTo>
                    <a:pt x="1404" y="1865"/>
                  </a:lnTo>
                  <a:lnTo>
                    <a:pt x="1406" y="1864"/>
                  </a:lnTo>
                  <a:lnTo>
                    <a:pt x="1409" y="1864"/>
                  </a:lnTo>
                  <a:lnTo>
                    <a:pt x="1414" y="1865"/>
                  </a:lnTo>
                  <a:lnTo>
                    <a:pt x="1416" y="1866"/>
                  </a:lnTo>
                  <a:lnTo>
                    <a:pt x="1417" y="1868"/>
                  </a:lnTo>
                  <a:lnTo>
                    <a:pt x="1417" y="1868"/>
                  </a:lnTo>
                  <a:lnTo>
                    <a:pt x="1419" y="1869"/>
                  </a:lnTo>
                  <a:lnTo>
                    <a:pt x="1421" y="1870"/>
                  </a:lnTo>
                  <a:lnTo>
                    <a:pt x="1426" y="1871"/>
                  </a:lnTo>
                  <a:lnTo>
                    <a:pt x="1431" y="1870"/>
                  </a:lnTo>
                  <a:lnTo>
                    <a:pt x="1432" y="1869"/>
                  </a:lnTo>
                  <a:lnTo>
                    <a:pt x="1433" y="1868"/>
                  </a:lnTo>
                  <a:lnTo>
                    <a:pt x="1433" y="1868"/>
                  </a:lnTo>
                  <a:lnTo>
                    <a:pt x="1434" y="1866"/>
                  </a:lnTo>
                  <a:lnTo>
                    <a:pt x="1437" y="1864"/>
                  </a:lnTo>
                  <a:lnTo>
                    <a:pt x="1444" y="1861"/>
                  </a:lnTo>
                  <a:lnTo>
                    <a:pt x="1448" y="1860"/>
                  </a:lnTo>
                  <a:lnTo>
                    <a:pt x="1452" y="1860"/>
                  </a:lnTo>
                  <a:lnTo>
                    <a:pt x="1455" y="1861"/>
                  </a:lnTo>
                  <a:lnTo>
                    <a:pt x="1457" y="1863"/>
                  </a:lnTo>
                  <a:lnTo>
                    <a:pt x="1457" y="1863"/>
                  </a:lnTo>
                  <a:lnTo>
                    <a:pt x="1457" y="1866"/>
                  </a:lnTo>
                  <a:lnTo>
                    <a:pt x="1456" y="1868"/>
                  </a:lnTo>
                  <a:lnTo>
                    <a:pt x="1452" y="1872"/>
                  </a:lnTo>
                  <a:lnTo>
                    <a:pt x="1449" y="1876"/>
                  </a:lnTo>
                  <a:lnTo>
                    <a:pt x="1449" y="1878"/>
                  </a:lnTo>
                  <a:lnTo>
                    <a:pt x="1450" y="1880"/>
                  </a:lnTo>
                  <a:lnTo>
                    <a:pt x="1450" y="1880"/>
                  </a:lnTo>
                  <a:lnTo>
                    <a:pt x="1456" y="1884"/>
                  </a:lnTo>
                  <a:lnTo>
                    <a:pt x="1460" y="1887"/>
                  </a:lnTo>
                  <a:lnTo>
                    <a:pt x="1462" y="1889"/>
                  </a:lnTo>
                  <a:lnTo>
                    <a:pt x="1461" y="1890"/>
                  </a:lnTo>
                  <a:lnTo>
                    <a:pt x="1460" y="1892"/>
                  </a:lnTo>
                  <a:lnTo>
                    <a:pt x="1456" y="1892"/>
                  </a:lnTo>
                  <a:lnTo>
                    <a:pt x="1456" y="1892"/>
                  </a:lnTo>
                  <a:lnTo>
                    <a:pt x="1451" y="1893"/>
                  </a:lnTo>
                  <a:lnTo>
                    <a:pt x="1447" y="1893"/>
                  </a:lnTo>
                  <a:lnTo>
                    <a:pt x="1440" y="1891"/>
                  </a:lnTo>
                  <a:lnTo>
                    <a:pt x="1434" y="1889"/>
                  </a:lnTo>
                  <a:lnTo>
                    <a:pt x="1429" y="1886"/>
                  </a:lnTo>
                  <a:lnTo>
                    <a:pt x="1429" y="1886"/>
                  </a:lnTo>
                  <a:lnTo>
                    <a:pt x="1424" y="1883"/>
                  </a:lnTo>
                  <a:lnTo>
                    <a:pt x="1417" y="1880"/>
                  </a:lnTo>
                  <a:lnTo>
                    <a:pt x="1414" y="1880"/>
                  </a:lnTo>
                  <a:lnTo>
                    <a:pt x="1411" y="1881"/>
                  </a:lnTo>
                  <a:lnTo>
                    <a:pt x="1408" y="1882"/>
                  </a:lnTo>
                  <a:lnTo>
                    <a:pt x="1404" y="1886"/>
                  </a:lnTo>
                  <a:lnTo>
                    <a:pt x="1404" y="1886"/>
                  </a:lnTo>
                  <a:lnTo>
                    <a:pt x="1397" y="1894"/>
                  </a:lnTo>
                  <a:lnTo>
                    <a:pt x="1394" y="1898"/>
                  </a:lnTo>
                  <a:lnTo>
                    <a:pt x="1391" y="1901"/>
                  </a:lnTo>
                  <a:lnTo>
                    <a:pt x="1390" y="1904"/>
                  </a:lnTo>
                  <a:lnTo>
                    <a:pt x="1391" y="1908"/>
                  </a:lnTo>
                  <a:lnTo>
                    <a:pt x="1394" y="1911"/>
                  </a:lnTo>
                  <a:lnTo>
                    <a:pt x="1399" y="1914"/>
                  </a:lnTo>
                  <a:lnTo>
                    <a:pt x="1399" y="1914"/>
                  </a:lnTo>
                  <a:lnTo>
                    <a:pt x="1406" y="1916"/>
                  </a:lnTo>
                  <a:lnTo>
                    <a:pt x="1410" y="1917"/>
                  </a:lnTo>
                  <a:lnTo>
                    <a:pt x="1413" y="1917"/>
                  </a:lnTo>
                  <a:lnTo>
                    <a:pt x="1415" y="1916"/>
                  </a:lnTo>
                  <a:lnTo>
                    <a:pt x="1419" y="1912"/>
                  </a:lnTo>
                  <a:lnTo>
                    <a:pt x="1423" y="1908"/>
                  </a:lnTo>
                  <a:lnTo>
                    <a:pt x="1423" y="1908"/>
                  </a:lnTo>
                  <a:lnTo>
                    <a:pt x="1425" y="1906"/>
                  </a:lnTo>
                  <a:lnTo>
                    <a:pt x="1427" y="1905"/>
                  </a:lnTo>
                  <a:lnTo>
                    <a:pt x="1430" y="1905"/>
                  </a:lnTo>
                  <a:lnTo>
                    <a:pt x="1432" y="1905"/>
                  </a:lnTo>
                  <a:lnTo>
                    <a:pt x="1434" y="1906"/>
                  </a:lnTo>
                  <a:lnTo>
                    <a:pt x="1435" y="1908"/>
                  </a:lnTo>
                  <a:lnTo>
                    <a:pt x="1436" y="1910"/>
                  </a:lnTo>
                  <a:lnTo>
                    <a:pt x="1436" y="1913"/>
                  </a:lnTo>
                  <a:lnTo>
                    <a:pt x="1436" y="1913"/>
                  </a:lnTo>
                  <a:lnTo>
                    <a:pt x="1436" y="1916"/>
                  </a:lnTo>
                  <a:lnTo>
                    <a:pt x="1435" y="1918"/>
                  </a:lnTo>
                  <a:lnTo>
                    <a:pt x="1431" y="1922"/>
                  </a:lnTo>
                  <a:lnTo>
                    <a:pt x="1428" y="1927"/>
                  </a:lnTo>
                  <a:lnTo>
                    <a:pt x="1427" y="1929"/>
                  </a:lnTo>
                  <a:lnTo>
                    <a:pt x="1427" y="1931"/>
                  </a:lnTo>
                  <a:lnTo>
                    <a:pt x="1427" y="1931"/>
                  </a:lnTo>
                  <a:lnTo>
                    <a:pt x="1426" y="1933"/>
                  </a:lnTo>
                  <a:lnTo>
                    <a:pt x="1425" y="1935"/>
                  </a:lnTo>
                  <a:lnTo>
                    <a:pt x="1420" y="1937"/>
                  </a:lnTo>
                  <a:lnTo>
                    <a:pt x="1417" y="1939"/>
                  </a:lnTo>
                  <a:lnTo>
                    <a:pt x="1415" y="1941"/>
                  </a:lnTo>
                  <a:lnTo>
                    <a:pt x="1413" y="1943"/>
                  </a:lnTo>
                  <a:lnTo>
                    <a:pt x="1413" y="1946"/>
                  </a:lnTo>
                  <a:lnTo>
                    <a:pt x="1413" y="1946"/>
                  </a:lnTo>
                  <a:lnTo>
                    <a:pt x="1413" y="1953"/>
                  </a:lnTo>
                  <a:lnTo>
                    <a:pt x="1412" y="1959"/>
                  </a:lnTo>
                  <a:lnTo>
                    <a:pt x="1410" y="1975"/>
                  </a:lnTo>
                  <a:lnTo>
                    <a:pt x="1410" y="1975"/>
                  </a:lnTo>
                  <a:lnTo>
                    <a:pt x="1408" y="1986"/>
                  </a:lnTo>
                  <a:lnTo>
                    <a:pt x="1407" y="1996"/>
                  </a:lnTo>
                  <a:lnTo>
                    <a:pt x="1406" y="2000"/>
                  </a:lnTo>
                  <a:lnTo>
                    <a:pt x="1407" y="2004"/>
                  </a:lnTo>
                  <a:lnTo>
                    <a:pt x="1408" y="2006"/>
                  </a:lnTo>
                  <a:lnTo>
                    <a:pt x="1411" y="2007"/>
                  </a:lnTo>
                  <a:lnTo>
                    <a:pt x="1411" y="2007"/>
                  </a:lnTo>
                  <a:lnTo>
                    <a:pt x="1421" y="2009"/>
                  </a:lnTo>
                  <a:lnTo>
                    <a:pt x="1423" y="2009"/>
                  </a:lnTo>
                  <a:lnTo>
                    <a:pt x="1424" y="2010"/>
                  </a:lnTo>
                  <a:lnTo>
                    <a:pt x="1425" y="2012"/>
                  </a:lnTo>
                  <a:lnTo>
                    <a:pt x="1425" y="2014"/>
                  </a:lnTo>
                  <a:lnTo>
                    <a:pt x="1425" y="2014"/>
                  </a:lnTo>
                  <a:lnTo>
                    <a:pt x="1424" y="2016"/>
                  </a:lnTo>
                  <a:lnTo>
                    <a:pt x="1422" y="2017"/>
                  </a:lnTo>
                  <a:lnTo>
                    <a:pt x="1416" y="2018"/>
                  </a:lnTo>
                  <a:lnTo>
                    <a:pt x="1410" y="2019"/>
                  </a:lnTo>
                  <a:lnTo>
                    <a:pt x="1408" y="2021"/>
                  </a:lnTo>
                  <a:lnTo>
                    <a:pt x="1407" y="2022"/>
                  </a:lnTo>
                  <a:lnTo>
                    <a:pt x="1407" y="2022"/>
                  </a:lnTo>
                  <a:lnTo>
                    <a:pt x="1407" y="2026"/>
                  </a:lnTo>
                  <a:lnTo>
                    <a:pt x="1405" y="2029"/>
                  </a:lnTo>
                  <a:lnTo>
                    <a:pt x="1403" y="2031"/>
                  </a:lnTo>
                  <a:lnTo>
                    <a:pt x="1399" y="2034"/>
                  </a:lnTo>
                  <a:lnTo>
                    <a:pt x="1396" y="2035"/>
                  </a:lnTo>
                  <a:lnTo>
                    <a:pt x="1392" y="2037"/>
                  </a:lnTo>
                  <a:lnTo>
                    <a:pt x="1387" y="2037"/>
                  </a:lnTo>
                  <a:lnTo>
                    <a:pt x="1382" y="2036"/>
                  </a:lnTo>
                  <a:lnTo>
                    <a:pt x="1382" y="2036"/>
                  </a:lnTo>
                  <a:lnTo>
                    <a:pt x="1372" y="2034"/>
                  </a:lnTo>
                  <a:lnTo>
                    <a:pt x="1364" y="2030"/>
                  </a:lnTo>
                  <a:lnTo>
                    <a:pt x="1352" y="2025"/>
                  </a:lnTo>
                  <a:lnTo>
                    <a:pt x="1352" y="2025"/>
                  </a:lnTo>
                  <a:lnTo>
                    <a:pt x="1349" y="2022"/>
                  </a:lnTo>
                  <a:lnTo>
                    <a:pt x="1347" y="2020"/>
                  </a:lnTo>
                  <a:lnTo>
                    <a:pt x="1344" y="2016"/>
                  </a:lnTo>
                  <a:lnTo>
                    <a:pt x="1342" y="2015"/>
                  </a:lnTo>
                  <a:lnTo>
                    <a:pt x="1340" y="2013"/>
                  </a:lnTo>
                  <a:lnTo>
                    <a:pt x="1337" y="2012"/>
                  </a:lnTo>
                  <a:lnTo>
                    <a:pt x="1332" y="2012"/>
                  </a:lnTo>
                  <a:lnTo>
                    <a:pt x="1332" y="2012"/>
                  </a:lnTo>
                  <a:lnTo>
                    <a:pt x="1323" y="2011"/>
                  </a:lnTo>
                  <a:lnTo>
                    <a:pt x="1316" y="2009"/>
                  </a:lnTo>
                  <a:lnTo>
                    <a:pt x="1309" y="2009"/>
                  </a:lnTo>
                  <a:lnTo>
                    <a:pt x="1305" y="2009"/>
                  </a:lnTo>
                  <a:lnTo>
                    <a:pt x="1301" y="2010"/>
                  </a:lnTo>
                  <a:lnTo>
                    <a:pt x="1301" y="2010"/>
                  </a:lnTo>
                  <a:lnTo>
                    <a:pt x="1293" y="2013"/>
                  </a:lnTo>
                  <a:lnTo>
                    <a:pt x="1290" y="2015"/>
                  </a:lnTo>
                  <a:lnTo>
                    <a:pt x="1288" y="2017"/>
                  </a:lnTo>
                  <a:lnTo>
                    <a:pt x="1287" y="2019"/>
                  </a:lnTo>
                  <a:lnTo>
                    <a:pt x="1288" y="2021"/>
                  </a:lnTo>
                  <a:lnTo>
                    <a:pt x="1291" y="2022"/>
                  </a:lnTo>
                  <a:lnTo>
                    <a:pt x="1297" y="2022"/>
                  </a:lnTo>
                  <a:lnTo>
                    <a:pt x="1297" y="2022"/>
                  </a:lnTo>
                  <a:lnTo>
                    <a:pt x="1309" y="2022"/>
                  </a:lnTo>
                  <a:lnTo>
                    <a:pt x="1319" y="2023"/>
                  </a:lnTo>
                  <a:lnTo>
                    <a:pt x="1322" y="2025"/>
                  </a:lnTo>
                  <a:lnTo>
                    <a:pt x="1324" y="2026"/>
                  </a:lnTo>
                  <a:lnTo>
                    <a:pt x="1325" y="2027"/>
                  </a:lnTo>
                  <a:lnTo>
                    <a:pt x="1326" y="2030"/>
                  </a:lnTo>
                  <a:lnTo>
                    <a:pt x="1326" y="2030"/>
                  </a:lnTo>
                  <a:lnTo>
                    <a:pt x="1325" y="2034"/>
                  </a:lnTo>
                  <a:lnTo>
                    <a:pt x="1323" y="2038"/>
                  </a:lnTo>
                  <a:lnTo>
                    <a:pt x="1318" y="2040"/>
                  </a:lnTo>
                  <a:lnTo>
                    <a:pt x="1310" y="2043"/>
                  </a:lnTo>
                  <a:lnTo>
                    <a:pt x="1310" y="2043"/>
                  </a:lnTo>
                  <a:lnTo>
                    <a:pt x="1302" y="2045"/>
                  </a:lnTo>
                  <a:lnTo>
                    <a:pt x="1296" y="2045"/>
                  </a:lnTo>
                  <a:lnTo>
                    <a:pt x="1292" y="2043"/>
                  </a:lnTo>
                  <a:lnTo>
                    <a:pt x="1289" y="2041"/>
                  </a:lnTo>
                  <a:lnTo>
                    <a:pt x="1289" y="2041"/>
                  </a:lnTo>
                  <a:lnTo>
                    <a:pt x="1288" y="2039"/>
                  </a:lnTo>
                  <a:lnTo>
                    <a:pt x="1287" y="2039"/>
                  </a:lnTo>
                  <a:lnTo>
                    <a:pt x="1284" y="2040"/>
                  </a:lnTo>
                  <a:lnTo>
                    <a:pt x="1280" y="2044"/>
                  </a:lnTo>
                  <a:lnTo>
                    <a:pt x="1276" y="2048"/>
                  </a:lnTo>
                  <a:lnTo>
                    <a:pt x="1276" y="2048"/>
                  </a:lnTo>
                  <a:lnTo>
                    <a:pt x="1275" y="2051"/>
                  </a:lnTo>
                  <a:lnTo>
                    <a:pt x="1275" y="2054"/>
                  </a:lnTo>
                  <a:lnTo>
                    <a:pt x="1276" y="2057"/>
                  </a:lnTo>
                  <a:lnTo>
                    <a:pt x="1277" y="2060"/>
                  </a:lnTo>
                  <a:lnTo>
                    <a:pt x="1280" y="2062"/>
                  </a:lnTo>
                  <a:lnTo>
                    <a:pt x="1283" y="2063"/>
                  </a:lnTo>
                  <a:lnTo>
                    <a:pt x="1287" y="2063"/>
                  </a:lnTo>
                  <a:lnTo>
                    <a:pt x="1293" y="2061"/>
                  </a:lnTo>
                  <a:lnTo>
                    <a:pt x="1293" y="2061"/>
                  </a:lnTo>
                  <a:lnTo>
                    <a:pt x="1302" y="2057"/>
                  </a:lnTo>
                  <a:lnTo>
                    <a:pt x="1308" y="2055"/>
                  </a:lnTo>
                  <a:lnTo>
                    <a:pt x="1310" y="2055"/>
                  </a:lnTo>
                  <a:lnTo>
                    <a:pt x="1312" y="2056"/>
                  </a:lnTo>
                  <a:lnTo>
                    <a:pt x="1314" y="2058"/>
                  </a:lnTo>
                  <a:lnTo>
                    <a:pt x="1316" y="2061"/>
                  </a:lnTo>
                  <a:lnTo>
                    <a:pt x="1316" y="2061"/>
                  </a:lnTo>
                  <a:lnTo>
                    <a:pt x="1318" y="2065"/>
                  </a:lnTo>
                  <a:lnTo>
                    <a:pt x="1322" y="2068"/>
                  </a:lnTo>
                  <a:lnTo>
                    <a:pt x="1326" y="2070"/>
                  </a:lnTo>
                  <a:lnTo>
                    <a:pt x="1330" y="2072"/>
                  </a:lnTo>
                  <a:lnTo>
                    <a:pt x="1335" y="2074"/>
                  </a:lnTo>
                  <a:lnTo>
                    <a:pt x="1339" y="2074"/>
                  </a:lnTo>
                  <a:lnTo>
                    <a:pt x="1343" y="2073"/>
                  </a:lnTo>
                  <a:lnTo>
                    <a:pt x="1346" y="2071"/>
                  </a:lnTo>
                  <a:lnTo>
                    <a:pt x="1346" y="2071"/>
                  </a:lnTo>
                  <a:lnTo>
                    <a:pt x="1351" y="2066"/>
                  </a:lnTo>
                  <a:lnTo>
                    <a:pt x="1355" y="2063"/>
                  </a:lnTo>
                  <a:lnTo>
                    <a:pt x="1360" y="2061"/>
                  </a:lnTo>
                  <a:lnTo>
                    <a:pt x="1367" y="2061"/>
                  </a:lnTo>
                  <a:lnTo>
                    <a:pt x="1367" y="2061"/>
                  </a:lnTo>
                  <a:lnTo>
                    <a:pt x="1370" y="2061"/>
                  </a:lnTo>
                  <a:lnTo>
                    <a:pt x="1374" y="2060"/>
                  </a:lnTo>
                  <a:lnTo>
                    <a:pt x="1383" y="2055"/>
                  </a:lnTo>
                  <a:lnTo>
                    <a:pt x="1391" y="2050"/>
                  </a:lnTo>
                  <a:lnTo>
                    <a:pt x="1394" y="2049"/>
                  </a:lnTo>
                  <a:lnTo>
                    <a:pt x="1398" y="2048"/>
                  </a:lnTo>
                  <a:lnTo>
                    <a:pt x="1398" y="2048"/>
                  </a:lnTo>
                  <a:lnTo>
                    <a:pt x="1402" y="2049"/>
                  </a:lnTo>
                  <a:lnTo>
                    <a:pt x="1404" y="2049"/>
                  </a:lnTo>
                  <a:lnTo>
                    <a:pt x="1405" y="2051"/>
                  </a:lnTo>
                  <a:lnTo>
                    <a:pt x="1405" y="2053"/>
                  </a:lnTo>
                  <a:lnTo>
                    <a:pt x="1405" y="2057"/>
                  </a:lnTo>
                  <a:lnTo>
                    <a:pt x="1403" y="2061"/>
                  </a:lnTo>
                  <a:lnTo>
                    <a:pt x="1403" y="2061"/>
                  </a:lnTo>
                  <a:lnTo>
                    <a:pt x="1398" y="2065"/>
                  </a:lnTo>
                  <a:lnTo>
                    <a:pt x="1395" y="2069"/>
                  </a:lnTo>
                  <a:lnTo>
                    <a:pt x="1393" y="2071"/>
                  </a:lnTo>
                  <a:lnTo>
                    <a:pt x="1394" y="2073"/>
                  </a:lnTo>
                  <a:lnTo>
                    <a:pt x="1395" y="2074"/>
                  </a:lnTo>
                  <a:lnTo>
                    <a:pt x="1399" y="2075"/>
                  </a:lnTo>
                  <a:lnTo>
                    <a:pt x="1399" y="2075"/>
                  </a:lnTo>
                  <a:lnTo>
                    <a:pt x="1409" y="2078"/>
                  </a:lnTo>
                  <a:lnTo>
                    <a:pt x="1418" y="2081"/>
                  </a:lnTo>
                  <a:lnTo>
                    <a:pt x="1425" y="2084"/>
                  </a:lnTo>
                  <a:lnTo>
                    <a:pt x="1431" y="2087"/>
                  </a:lnTo>
                  <a:lnTo>
                    <a:pt x="1431" y="2087"/>
                  </a:lnTo>
                  <a:lnTo>
                    <a:pt x="1439" y="2089"/>
                  </a:lnTo>
                  <a:lnTo>
                    <a:pt x="1450" y="2093"/>
                  </a:lnTo>
                  <a:lnTo>
                    <a:pt x="1458" y="2097"/>
                  </a:lnTo>
                  <a:lnTo>
                    <a:pt x="1460" y="2099"/>
                  </a:lnTo>
                  <a:lnTo>
                    <a:pt x="1460" y="2100"/>
                  </a:lnTo>
                  <a:lnTo>
                    <a:pt x="1459" y="2101"/>
                  </a:lnTo>
                  <a:lnTo>
                    <a:pt x="1459" y="2101"/>
                  </a:lnTo>
                  <a:lnTo>
                    <a:pt x="1456" y="2102"/>
                  </a:lnTo>
                  <a:lnTo>
                    <a:pt x="1452" y="2102"/>
                  </a:lnTo>
                  <a:lnTo>
                    <a:pt x="1442" y="2099"/>
                  </a:lnTo>
                  <a:lnTo>
                    <a:pt x="1420" y="2091"/>
                  </a:lnTo>
                  <a:lnTo>
                    <a:pt x="1420" y="2091"/>
                  </a:lnTo>
                  <a:lnTo>
                    <a:pt x="1410" y="2088"/>
                  </a:lnTo>
                  <a:lnTo>
                    <a:pt x="1397" y="2085"/>
                  </a:lnTo>
                  <a:lnTo>
                    <a:pt x="1386" y="2083"/>
                  </a:lnTo>
                  <a:lnTo>
                    <a:pt x="1376" y="2083"/>
                  </a:lnTo>
                  <a:lnTo>
                    <a:pt x="1376" y="2083"/>
                  </a:lnTo>
                  <a:lnTo>
                    <a:pt x="1366" y="2084"/>
                  </a:lnTo>
                  <a:lnTo>
                    <a:pt x="1352" y="2085"/>
                  </a:lnTo>
                  <a:lnTo>
                    <a:pt x="1339" y="2086"/>
                  </a:lnTo>
                  <a:lnTo>
                    <a:pt x="1333" y="2085"/>
                  </a:lnTo>
                  <a:lnTo>
                    <a:pt x="1329" y="2084"/>
                  </a:lnTo>
                  <a:lnTo>
                    <a:pt x="1329" y="2084"/>
                  </a:lnTo>
                  <a:lnTo>
                    <a:pt x="1321" y="2079"/>
                  </a:lnTo>
                  <a:lnTo>
                    <a:pt x="1310" y="2076"/>
                  </a:lnTo>
                  <a:lnTo>
                    <a:pt x="1304" y="2075"/>
                  </a:lnTo>
                  <a:lnTo>
                    <a:pt x="1299" y="2074"/>
                  </a:lnTo>
                  <a:lnTo>
                    <a:pt x="1294" y="2075"/>
                  </a:lnTo>
                  <a:lnTo>
                    <a:pt x="1289" y="2076"/>
                  </a:lnTo>
                  <a:lnTo>
                    <a:pt x="1289" y="2076"/>
                  </a:lnTo>
                  <a:lnTo>
                    <a:pt x="1286" y="2079"/>
                  </a:lnTo>
                  <a:lnTo>
                    <a:pt x="1283" y="2083"/>
                  </a:lnTo>
                  <a:lnTo>
                    <a:pt x="1280" y="2092"/>
                  </a:lnTo>
                  <a:lnTo>
                    <a:pt x="1278" y="2096"/>
                  </a:lnTo>
                  <a:lnTo>
                    <a:pt x="1276" y="2100"/>
                  </a:lnTo>
                  <a:lnTo>
                    <a:pt x="1273" y="2104"/>
                  </a:lnTo>
                  <a:lnTo>
                    <a:pt x="1270" y="2105"/>
                  </a:lnTo>
                  <a:lnTo>
                    <a:pt x="1270" y="2105"/>
                  </a:lnTo>
                  <a:lnTo>
                    <a:pt x="1262" y="2106"/>
                  </a:lnTo>
                  <a:lnTo>
                    <a:pt x="1256" y="2108"/>
                  </a:lnTo>
                  <a:lnTo>
                    <a:pt x="1253" y="2111"/>
                  </a:lnTo>
                  <a:lnTo>
                    <a:pt x="1251" y="2114"/>
                  </a:lnTo>
                  <a:lnTo>
                    <a:pt x="1250" y="2117"/>
                  </a:lnTo>
                  <a:lnTo>
                    <a:pt x="1250" y="2122"/>
                  </a:lnTo>
                  <a:lnTo>
                    <a:pt x="1250" y="2122"/>
                  </a:lnTo>
                  <a:lnTo>
                    <a:pt x="1250" y="2132"/>
                  </a:lnTo>
                  <a:lnTo>
                    <a:pt x="1251" y="2136"/>
                  </a:lnTo>
                  <a:lnTo>
                    <a:pt x="1253" y="2138"/>
                  </a:lnTo>
                  <a:lnTo>
                    <a:pt x="1255" y="2139"/>
                  </a:lnTo>
                  <a:lnTo>
                    <a:pt x="1258" y="2138"/>
                  </a:lnTo>
                  <a:lnTo>
                    <a:pt x="1261" y="2136"/>
                  </a:lnTo>
                  <a:lnTo>
                    <a:pt x="1266" y="2132"/>
                  </a:lnTo>
                  <a:lnTo>
                    <a:pt x="1266" y="2132"/>
                  </a:lnTo>
                  <a:lnTo>
                    <a:pt x="1273" y="2124"/>
                  </a:lnTo>
                  <a:lnTo>
                    <a:pt x="1275" y="2122"/>
                  </a:lnTo>
                  <a:lnTo>
                    <a:pt x="1277" y="2120"/>
                  </a:lnTo>
                  <a:lnTo>
                    <a:pt x="1280" y="2119"/>
                  </a:lnTo>
                  <a:lnTo>
                    <a:pt x="1284" y="2119"/>
                  </a:lnTo>
                  <a:lnTo>
                    <a:pt x="1298" y="2118"/>
                  </a:lnTo>
                  <a:lnTo>
                    <a:pt x="1298" y="2118"/>
                  </a:lnTo>
                  <a:lnTo>
                    <a:pt x="1306" y="2117"/>
                  </a:lnTo>
                  <a:lnTo>
                    <a:pt x="1312" y="2116"/>
                  </a:lnTo>
                  <a:lnTo>
                    <a:pt x="1317" y="2114"/>
                  </a:lnTo>
                  <a:lnTo>
                    <a:pt x="1320" y="2112"/>
                  </a:lnTo>
                  <a:lnTo>
                    <a:pt x="1324" y="2107"/>
                  </a:lnTo>
                  <a:lnTo>
                    <a:pt x="1329" y="2102"/>
                  </a:lnTo>
                  <a:lnTo>
                    <a:pt x="1329" y="2102"/>
                  </a:lnTo>
                  <a:lnTo>
                    <a:pt x="1335" y="2098"/>
                  </a:lnTo>
                  <a:lnTo>
                    <a:pt x="1338" y="2097"/>
                  </a:lnTo>
                  <a:lnTo>
                    <a:pt x="1341" y="2097"/>
                  </a:lnTo>
                  <a:lnTo>
                    <a:pt x="1344" y="2098"/>
                  </a:lnTo>
                  <a:lnTo>
                    <a:pt x="1347" y="2099"/>
                  </a:lnTo>
                  <a:lnTo>
                    <a:pt x="1352" y="2103"/>
                  </a:lnTo>
                  <a:lnTo>
                    <a:pt x="1352" y="2103"/>
                  </a:lnTo>
                  <a:lnTo>
                    <a:pt x="1357" y="2108"/>
                  </a:lnTo>
                  <a:lnTo>
                    <a:pt x="1363" y="2112"/>
                  </a:lnTo>
                  <a:lnTo>
                    <a:pt x="1367" y="2113"/>
                  </a:lnTo>
                  <a:lnTo>
                    <a:pt x="1370" y="2113"/>
                  </a:lnTo>
                  <a:lnTo>
                    <a:pt x="1373" y="2112"/>
                  </a:lnTo>
                  <a:lnTo>
                    <a:pt x="1375" y="2109"/>
                  </a:lnTo>
                  <a:lnTo>
                    <a:pt x="1375" y="2109"/>
                  </a:lnTo>
                  <a:lnTo>
                    <a:pt x="1381" y="2105"/>
                  </a:lnTo>
                  <a:lnTo>
                    <a:pt x="1389" y="2103"/>
                  </a:lnTo>
                  <a:lnTo>
                    <a:pt x="1392" y="2102"/>
                  </a:lnTo>
                  <a:lnTo>
                    <a:pt x="1396" y="2103"/>
                  </a:lnTo>
                  <a:lnTo>
                    <a:pt x="1399" y="2104"/>
                  </a:lnTo>
                  <a:lnTo>
                    <a:pt x="1402" y="2106"/>
                  </a:lnTo>
                  <a:lnTo>
                    <a:pt x="1402" y="2106"/>
                  </a:lnTo>
                  <a:lnTo>
                    <a:pt x="1404" y="2109"/>
                  </a:lnTo>
                  <a:lnTo>
                    <a:pt x="1407" y="2112"/>
                  </a:lnTo>
                  <a:lnTo>
                    <a:pt x="1413" y="2114"/>
                  </a:lnTo>
                  <a:lnTo>
                    <a:pt x="1418" y="2117"/>
                  </a:lnTo>
                  <a:lnTo>
                    <a:pt x="1420" y="2118"/>
                  </a:lnTo>
                  <a:lnTo>
                    <a:pt x="1421" y="2120"/>
                  </a:lnTo>
                  <a:lnTo>
                    <a:pt x="1421" y="2120"/>
                  </a:lnTo>
                  <a:lnTo>
                    <a:pt x="1422" y="2122"/>
                  </a:lnTo>
                  <a:lnTo>
                    <a:pt x="1421" y="2125"/>
                  </a:lnTo>
                  <a:lnTo>
                    <a:pt x="1419" y="2128"/>
                  </a:lnTo>
                  <a:lnTo>
                    <a:pt x="1416" y="2130"/>
                  </a:lnTo>
                  <a:lnTo>
                    <a:pt x="1413" y="2132"/>
                  </a:lnTo>
                  <a:lnTo>
                    <a:pt x="1409" y="2133"/>
                  </a:lnTo>
                  <a:lnTo>
                    <a:pt x="1406" y="2132"/>
                  </a:lnTo>
                  <a:lnTo>
                    <a:pt x="1402" y="2130"/>
                  </a:lnTo>
                  <a:lnTo>
                    <a:pt x="1402" y="2130"/>
                  </a:lnTo>
                  <a:lnTo>
                    <a:pt x="1395" y="2124"/>
                  </a:lnTo>
                  <a:lnTo>
                    <a:pt x="1390" y="2121"/>
                  </a:lnTo>
                  <a:lnTo>
                    <a:pt x="1388" y="2121"/>
                  </a:lnTo>
                  <a:lnTo>
                    <a:pt x="1386" y="2121"/>
                  </a:lnTo>
                  <a:lnTo>
                    <a:pt x="1385" y="2122"/>
                  </a:lnTo>
                  <a:lnTo>
                    <a:pt x="1385" y="2123"/>
                  </a:lnTo>
                  <a:lnTo>
                    <a:pt x="1385" y="2123"/>
                  </a:lnTo>
                  <a:lnTo>
                    <a:pt x="1384" y="2126"/>
                  </a:lnTo>
                  <a:lnTo>
                    <a:pt x="1383" y="2128"/>
                  </a:lnTo>
                  <a:lnTo>
                    <a:pt x="1380" y="2130"/>
                  </a:lnTo>
                  <a:lnTo>
                    <a:pt x="1376" y="2132"/>
                  </a:lnTo>
                  <a:lnTo>
                    <a:pt x="1372" y="2133"/>
                  </a:lnTo>
                  <a:lnTo>
                    <a:pt x="1368" y="2134"/>
                  </a:lnTo>
                  <a:lnTo>
                    <a:pt x="1363" y="2133"/>
                  </a:lnTo>
                  <a:lnTo>
                    <a:pt x="1358" y="2131"/>
                  </a:lnTo>
                  <a:lnTo>
                    <a:pt x="1358" y="2131"/>
                  </a:lnTo>
                  <a:lnTo>
                    <a:pt x="1348" y="2126"/>
                  </a:lnTo>
                  <a:lnTo>
                    <a:pt x="1338" y="2122"/>
                  </a:lnTo>
                  <a:lnTo>
                    <a:pt x="1334" y="2121"/>
                  </a:lnTo>
                  <a:lnTo>
                    <a:pt x="1329" y="2120"/>
                  </a:lnTo>
                  <a:lnTo>
                    <a:pt x="1325" y="2121"/>
                  </a:lnTo>
                  <a:lnTo>
                    <a:pt x="1320" y="2122"/>
                  </a:lnTo>
                  <a:lnTo>
                    <a:pt x="1320" y="2122"/>
                  </a:lnTo>
                  <a:lnTo>
                    <a:pt x="1308" y="2126"/>
                  </a:lnTo>
                  <a:lnTo>
                    <a:pt x="1294" y="2130"/>
                  </a:lnTo>
                  <a:lnTo>
                    <a:pt x="1282" y="2134"/>
                  </a:lnTo>
                  <a:lnTo>
                    <a:pt x="1277" y="2137"/>
                  </a:lnTo>
                  <a:lnTo>
                    <a:pt x="1275" y="2139"/>
                  </a:lnTo>
                  <a:lnTo>
                    <a:pt x="1275" y="2139"/>
                  </a:lnTo>
                  <a:lnTo>
                    <a:pt x="1273" y="2145"/>
                  </a:lnTo>
                  <a:lnTo>
                    <a:pt x="1267" y="2151"/>
                  </a:lnTo>
                  <a:lnTo>
                    <a:pt x="1264" y="2153"/>
                  </a:lnTo>
                  <a:lnTo>
                    <a:pt x="1260" y="2156"/>
                  </a:lnTo>
                  <a:lnTo>
                    <a:pt x="1256" y="2157"/>
                  </a:lnTo>
                  <a:lnTo>
                    <a:pt x="1251" y="2158"/>
                  </a:lnTo>
                  <a:lnTo>
                    <a:pt x="1251" y="2158"/>
                  </a:lnTo>
                  <a:lnTo>
                    <a:pt x="1242" y="2158"/>
                  </a:lnTo>
                  <a:lnTo>
                    <a:pt x="1237" y="2159"/>
                  </a:lnTo>
                  <a:lnTo>
                    <a:pt x="1236" y="2160"/>
                  </a:lnTo>
                  <a:lnTo>
                    <a:pt x="1236" y="2162"/>
                  </a:lnTo>
                  <a:lnTo>
                    <a:pt x="1239" y="2170"/>
                  </a:lnTo>
                  <a:lnTo>
                    <a:pt x="1239" y="2170"/>
                  </a:lnTo>
                  <a:lnTo>
                    <a:pt x="1241" y="2175"/>
                  </a:lnTo>
                  <a:lnTo>
                    <a:pt x="1243" y="2181"/>
                  </a:lnTo>
                  <a:lnTo>
                    <a:pt x="1246" y="2193"/>
                  </a:lnTo>
                  <a:lnTo>
                    <a:pt x="1248" y="2199"/>
                  </a:lnTo>
                  <a:lnTo>
                    <a:pt x="1250" y="2203"/>
                  </a:lnTo>
                  <a:lnTo>
                    <a:pt x="1253" y="2207"/>
                  </a:lnTo>
                  <a:lnTo>
                    <a:pt x="1257" y="2209"/>
                  </a:lnTo>
                  <a:lnTo>
                    <a:pt x="1257" y="2209"/>
                  </a:lnTo>
                  <a:lnTo>
                    <a:pt x="1266" y="2212"/>
                  </a:lnTo>
                  <a:lnTo>
                    <a:pt x="1275" y="2213"/>
                  </a:lnTo>
                  <a:lnTo>
                    <a:pt x="1295" y="2213"/>
                  </a:lnTo>
                  <a:lnTo>
                    <a:pt x="1295" y="2213"/>
                  </a:lnTo>
                  <a:lnTo>
                    <a:pt x="1305" y="2211"/>
                  </a:lnTo>
                  <a:lnTo>
                    <a:pt x="1313" y="2210"/>
                  </a:lnTo>
                  <a:lnTo>
                    <a:pt x="1317" y="2209"/>
                  </a:lnTo>
                  <a:lnTo>
                    <a:pt x="1319" y="2209"/>
                  </a:lnTo>
                  <a:lnTo>
                    <a:pt x="1321" y="2210"/>
                  </a:lnTo>
                  <a:lnTo>
                    <a:pt x="1322" y="2213"/>
                  </a:lnTo>
                  <a:lnTo>
                    <a:pt x="1322" y="2213"/>
                  </a:lnTo>
                  <a:lnTo>
                    <a:pt x="1321" y="2215"/>
                  </a:lnTo>
                  <a:lnTo>
                    <a:pt x="1320" y="2218"/>
                  </a:lnTo>
                  <a:lnTo>
                    <a:pt x="1317" y="2221"/>
                  </a:lnTo>
                  <a:lnTo>
                    <a:pt x="1313" y="2224"/>
                  </a:lnTo>
                  <a:lnTo>
                    <a:pt x="1309" y="2227"/>
                  </a:lnTo>
                  <a:lnTo>
                    <a:pt x="1303" y="2229"/>
                  </a:lnTo>
                  <a:lnTo>
                    <a:pt x="1297" y="2230"/>
                  </a:lnTo>
                  <a:lnTo>
                    <a:pt x="1289" y="2231"/>
                  </a:lnTo>
                  <a:lnTo>
                    <a:pt x="1289" y="2231"/>
                  </a:lnTo>
                  <a:lnTo>
                    <a:pt x="1282" y="2231"/>
                  </a:lnTo>
                  <a:lnTo>
                    <a:pt x="1275" y="2233"/>
                  </a:lnTo>
                  <a:lnTo>
                    <a:pt x="1270" y="2234"/>
                  </a:lnTo>
                  <a:lnTo>
                    <a:pt x="1265" y="2236"/>
                  </a:lnTo>
                  <a:lnTo>
                    <a:pt x="1262" y="2239"/>
                  </a:lnTo>
                  <a:lnTo>
                    <a:pt x="1259" y="2241"/>
                  </a:lnTo>
                  <a:lnTo>
                    <a:pt x="1258" y="2245"/>
                  </a:lnTo>
                  <a:lnTo>
                    <a:pt x="1257" y="2248"/>
                  </a:lnTo>
                  <a:lnTo>
                    <a:pt x="1257" y="2248"/>
                  </a:lnTo>
                  <a:lnTo>
                    <a:pt x="1256" y="2251"/>
                  </a:lnTo>
                  <a:lnTo>
                    <a:pt x="1254" y="2253"/>
                  </a:lnTo>
                  <a:lnTo>
                    <a:pt x="1249" y="2256"/>
                  </a:lnTo>
                  <a:lnTo>
                    <a:pt x="1246" y="2257"/>
                  </a:lnTo>
                  <a:lnTo>
                    <a:pt x="1244" y="2258"/>
                  </a:lnTo>
                  <a:lnTo>
                    <a:pt x="1243" y="2261"/>
                  </a:lnTo>
                  <a:lnTo>
                    <a:pt x="1243" y="2264"/>
                  </a:lnTo>
                  <a:lnTo>
                    <a:pt x="1243" y="2264"/>
                  </a:lnTo>
                  <a:lnTo>
                    <a:pt x="1251" y="2282"/>
                  </a:lnTo>
                  <a:lnTo>
                    <a:pt x="1255" y="2292"/>
                  </a:lnTo>
                  <a:lnTo>
                    <a:pt x="1257" y="2301"/>
                  </a:lnTo>
                  <a:lnTo>
                    <a:pt x="1257" y="2301"/>
                  </a:lnTo>
                  <a:lnTo>
                    <a:pt x="1259" y="2304"/>
                  </a:lnTo>
                  <a:lnTo>
                    <a:pt x="1262" y="2307"/>
                  </a:lnTo>
                  <a:lnTo>
                    <a:pt x="1272" y="2312"/>
                  </a:lnTo>
                  <a:lnTo>
                    <a:pt x="1277" y="2314"/>
                  </a:lnTo>
                  <a:lnTo>
                    <a:pt x="1281" y="2317"/>
                  </a:lnTo>
                  <a:lnTo>
                    <a:pt x="1284" y="2320"/>
                  </a:lnTo>
                  <a:lnTo>
                    <a:pt x="1285" y="2322"/>
                  </a:lnTo>
                  <a:lnTo>
                    <a:pt x="1285" y="2324"/>
                  </a:lnTo>
                  <a:lnTo>
                    <a:pt x="1285" y="2324"/>
                  </a:lnTo>
                  <a:lnTo>
                    <a:pt x="1285" y="2329"/>
                  </a:lnTo>
                  <a:lnTo>
                    <a:pt x="1283" y="2335"/>
                  </a:lnTo>
                  <a:lnTo>
                    <a:pt x="1281" y="2346"/>
                  </a:lnTo>
                  <a:lnTo>
                    <a:pt x="1279" y="2355"/>
                  </a:lnTo>
                  <a:lnTo>
                    <a:pt x="1279" y="2358"/>
                  </a:lnTo>
                  <a:lnTo>
                    <a:pt x="1281" y="2359"/>
                  </a:lnTo>
                  <a:lnTo>
                    <a:pt x="1281" y="2359"/>
                  </a:lnTo>
                  <a:lnTo>
                    <a:pt x="1286" y="2358"/>
                  </a:lnTo>
                  <a:lnTo>
                    <a:pt x="1290" y="2356"/>
                  </a:lnTo>
                  <a:lnTo>
                    <a:pt x="1294" y="2353"/>
                  </a:lnTo>
                  <a:lnTo>
                    <a:pt x="1297" y="2348"/>
                  </a:lnTo>
                  <a:lnTo>
                    <a:pt x="1297" y="2348"/>
                  </a:lnTo>
                  <a:lnTo>
                    <a:pt x="1299" y="2343"/>
                  </a:lnTo>
                  <a:lnTo>
                    <a:pt x="1301" y="2343"/>
                  </a:lnTo>
                  <a:lnTo>
                    <a:pt x="1302" y="2343"/>
                  </a:lnTo>
                  <a:lnTo>
                    <a:pt x="1306" y="2348"/>
                  </a:lnTo>
                  <a:lnTo>
                    <a:pt x="1312" y="2356"/>
                  </a:lnTo>
                  <a:lnTo>
                    <a:pt x="1312" y="2356"/>
                  </a:lnTo>
                  <a:lnTo>
                    <a:pt x="1318" y="2368"/>
                  </a:lnTo>
                  <a:lnTo>
                    <a:pt x="1322" y="2380"/>
                  </a:lnTo>
                  <a:lnTo>
                    <a:pt x="1324" y="2384"/>
                  </a:lnTo>
                  <a:lnTo>
                    <a:pt x="1326" y="2388"/>
                  </a:lnTo>
                  <a:lnTo>
                    <a:pt x="1329" y="2391"/>
                  </a:lnTo>
                  <a:lnTo>
                    <a:pt x="1332" y="2393"/>
                  </a:lnTo>
                  <a:lnTo>
                    <a:pt x="1332" y="2393"/>
                  </a:lnTo>
                  <a:lnTo>
                    <a:pt x="1338" y="2396"/>
                  </a:lnTo>
                  <a:lnTo>
                    <a:pt x="1341" y="2397"/>
                  </a:lnTo>
                  <a:lnTo>
                    <a:pt x="1342" y="2400"/>
                  </a:lnTo>
                  <a:lnTo>
                    <a:pt x="1343" y="2402"/>
                  </a:lnTo>
                  <a:lnTo>
                    <a:pt x="1344" y="2406"/>
                  </a:lnTo>
                  <a:lnTo>
                    <a:pt x="1343" y="2414"/>
                  </a:lnTo>
                  <a:lnTo>
                    <a:pt x="1343" y="2414"/>
                  </a:lnTo>
                  <a:lnTo>
                    <a:pt x="1341" y="2425"/>
                  </a:lnTo>
                  <a:lnTo>
                    <a:pt x="1340" y="2434"/>
                  </a:lnTo>
                  <a:lnTo>
                    <a:pt x="1341" y="2438"/>
                  </a:lnTo>
                  <a:lnTo>
                    <a:pt x="1341" y="2440"/>
                  </a:lnTo>
                  <a:lnTo>
                    <a:pt x="1343" y="2442"/>
                  </a:lnTo>
                  <a:lnTo>
                    <a:pt x="1345" y="2443"/>
                  </a:lnTo>
                  <a:lnTo>
                    <a:pt x="1345" y="2443"/>
                  </a:lnTo>
                  <a:lnTo>
                    <a:pt x="1348" y="2444"/>
                  </a:lnTo>
                  <a:lnTo>
                    <a:pt x="1350" y="2446"/>
                  </a:lnTo>
                  <a:lnTo>
                    <a:pt x="1351" y="2449"/>
                  </a:lnTo>
                  <a:lnTo>
                    <a:pt x="1352" y="2452"/>
                  </a:lnTo>
                  <a:lnTo>
                    <a:pt x="1353" y="2459"/>
                  </a:lnTo>
                  <a:lnTo>
                    <a:pt x="1353" y="2462"/>
                  </a:lnTo>
                  <a:lnTo>
                    <a:pt x="1352" y="2464"/>
                  </a:lnTo>
                  <a:lnTo>
                    <a:pt x="1352" y="2464"/>
                  </a:lnTo>
                  <a:lnTo>
                    <a:pt x="1349" y="2470"/>
                  </a:lnTo>
                  <a:lnTo>
                    <a:pt x="1348" y="2475"/>
                  </a:lnTo>
                  <a:lnTo>
                    <a:pt x="1347" y="2480"/>
                  </a:lnTo>
                  <a:lnTo>
                    <a:pt x="1347" y="2485"/>
                  </a:lnTo>
                  <a:lnTo>
                    <a:pt x="1348" y="2490"/>
                  </a:lnTo>
                  <a:lnTo>
                    <a:pt x="1351" y="2493"/>
                  </a:lnTo>
                  <a:lnTo>
                    <a:pt x="1352" y="2494"/>
                  </a:lnTo>
                  <a:lnTo>
                    <a:pt x="1355" y="2495"/>
                  </a:lnTo>
                  <a:lnTo>
                    <a:pt x="1355" y="2495"/>
                  </a:lnTo>
                  <a:lnTo>
                    <a:pt x="1360" y="2495"/>
                  </a:lnTo>
                  <a:lnTo>
                    <a:pt x="1364" y="2495"/>
                  </a:lnTo>
                  <a:lnTo>
                    <a:pt x="1367" y="2495"/>
                  </a:lnTo>
                  <a:lnTo>
                    <a:pt x="1369" y="2493"/>
                  </a:lnTo>
                  <a:lnTo>
                    <a:pt x="1371" y="2492"/>
                  </a:lnTo>
                  <a:lnTo>
                    <a:pt x="1372" y="2490"/>
                  </a:lnTo>
                  <a:lnTo>
                    <a:pt x="1373" y="2485"/>
                  </a:lnTo>
                  <a:lnTo>
                    <a:pt x="1373" y="2485"/>
                  </a:lnTo>
                  <a:lnTo>
                    <a:pt x="1374" y="2483"/>
                  </a:lnTo>
                  <a:lnTo>
                    <a:pt x="1375" y="2481"/>
                  </a:lnTo>
                  <a:lnTo>
                    <a:pt x="1380" y="2478"/>
                  </a:lnTo>
                  <a:lnTo>
                    <a:pt x="1385" y="2474"/>
                  </a:lnTo>
                  <a:lnTo>
                    <a:pt x="1388" y="2471"/>
                  </a:lnTo>
                  <a:lnTo>
                    <a:pt x="1389" y="2468"/>
                  </a:lnTo>
                  <a:lnTo>
                    <a:pt x="1389" y="2468"/>
                  </a:lnTo>
                  <a:lnTo>
                    <a:pt x="1392" y="2462"/>
                  </a:lnTo>
                  <a:lnTo>
                    <a:pt x="1396" y="2456"/>
                  </a:lnTo>
                  <a:lnTo>
                    <a:pt x="1398" y="2453"/>
                  </a:lnTo>
                  <a:lnTo>
                    <a:pt x="1402" y="2451"/>
                  </a:lnTo>
                  <a:lnTo>
                    <a:pt x="1406" y="2450"/>
                  </a:lnTo>
                  <a:lnTo>
                    <a:pt x="1410" y="2449"/>
                  </a:lnTo>
                  <a:lnTo>
                    <a:pt x="1410" y="2449"/>
                  </a:lnTo>
                  <a:lnTo>
                    <a:pt x="1418" y="2448"/>
                  </a:lnTo>
                  <a:lnTo>
                    <a:pt x="1426" y="2448"/>
                  </a:lnTo>
                  <a:lnTo>
                    <a:pt x="1431" y="2449"/>
                  </a:lnTo>
                  <a:lnTo>
                    <a:pt x="1433" y="2450"/>
                  </a:lnTo>
                  <a:lnTo>
                    <a:pt x="1434" y="2451"/>
                  </a:lnTo>
                  <a:lnTo>
                    <a:pt x="1434" y="2451"/>
                  </a:lnTo>
                  <a:lnTo>
                    <a:pt x="1436" y="2457"/>
                  </a:lnTo>
                  <a:lnTo>
                    <a:pt x="1436" y="2463"/>
                  </a:lnTo>
                  <a:lnTo>
                    <a:pt x="1435" y="2467"/>
                  </a:lnTo>
                  <a:lnTo>
                    <a:pt x="1433" y="2470"/>
                  </a:lnTo>
                  <a:lnTo>
                    <a:pt x="1430" y="2472"/>
                  </a:lnTo>
                  <a:lnTo>
                    <a:pt x="1426" y="2472"/>
                  </a:lnTo>
                  <a:lnTo>
                    <a:pt x="1426" y="2472"/>
                  </a:lnTo>
                  <a:lnTo>
                    <a:pt x="1416" y="2473"/>
                  </a:lnTo>
                  <a:lnTo>
                    <a:pt x="1407" y="2476"/>
                  </a:lnTo>
                  <a:lnTo>
                    <a:pt x="1399" y="2479"/>
                  </a:lnTo>
                  <a:lnTo>
                    <a:pt x="1397" y="2481"/>
                  </a:lnTo>
                  <a:lnTo>
                    <a:pt x="1396" y="2483"/>
                  </a:lnTo>
                  <a:lnTo>
                    <a:pt x="1396" y="2483"/>
                  </a:lnTo>
                  <a:lnTo>
                    <a:pt x="1395" y="2485"/>
                  </a:lnTo>
                  <a:lnTo>
                    <a:pt x="1393" y="2487"/>
                  </a:lnTo>
                  <a:lnTo>
                    <a:pt x="1388" y="2492"/>
                  </a:lnTo>
                  <a:lnTo>
                    <a:pt x="1386" y="2496"/>
                  </a:lnTo>
                  <a:lnTo>
                    <a:pt x="1384" y="2499"/>
                  </a:lnTo>
                  <a:lnTo>
                    <a:pt x="1382" y="2504"/>
                  </a:lnTo>
                  <a:lnTo>
                    <a:pt x="1382" y="2509"/>
                  </a:lnTo>
                  <a:lnTo>
                    <a:pt x="1382" y="2509"/>
                  </a:lnTo>
                  <a:lnTo>
                    <a:pt x="1383" y="2523"/>
                  </a:lnTo>
                  <a:lnTo>
                    <a:pt x="1386" y="2538"/>
                  </a:lnTo>
                  <a:lnTo>
                    <a:pt x="1388" y="2546"/>
                  </a:lnTo>
                  <a:lnTo>
                    <a:pt x="1391" y="2551"/>
                  </a:lnTo>
                  <a:lnTo>
                    <a:pt x="1394" y="2555"/>
                  </a:lnTo>
                  <a:lnTo>
                    <a:pt x="1395" y="2556"/>
                  </a:lnTo>
                  <a:lnTo>
                    <a:pt x="1397" y="2556"/>
                  </a:lnTo>
                  <a:lnTo>
                    <a:pt x="1397" y="2556"/>
                  </a:lnTo>
                  <a:lnTo>
                    <a:pt x="1404" y="2557"/>
                  </a:lnTo>
                  <a:lnTo>
                    <a:pt x="1407" y="2558"/>
                  </a:lnTo>
                  <a:lnTo>
                    <a:pt x="1410" y="2560"/>
                  </a:lnTo>
                  <a:lnTo>
                    <a:pt x="1412" y="2562"/>
                  </a:lnTo>
                  <a:lnTo>
                    <a:pt x="1414" y="2565"/>
                  </a:lnTo>
                  <a:lnTo>
                    <a:pt x="1415" y="2569"/>
                  </a:lnTo>
                  <a:lnTo>
                    <a:pt x="1415" y="2573"/>
                  </a:lnTo>
                  <a:lnTo>
                    <a:pt x="1415" y="2573"/>
                  </a:lnTo>
                  <a:lnTo>
                    <a:pt x="1415" y="2583"/>
                  </a:lnTo>
                  <a:lnTo>
                    <a:pt x="1417" y="2592"/>
                  </a:lnTo>
                  <a:lnTo>
                    <a:pt x="1418" y="2595"/>
                  </a:lnTo>
                  <a:lnTo>
                    <a:pt x="1420" y="2598"/>
                  </a:lnTo>
                  <a:lnTo>
                    <a:pt x="1423" y="2600"/>
                  </a:lnTo>
                  <a:lnTo>
                    <a:pt x="1427" y="2600"/>
                  </a:lnTo>
                  <a:lnTo>
                    <a:pt x="1427" y="2600"/>
                  </a:lnTo>
                  <a:lnTo>
                    <a:pt x="1431" y="2601"/>
                  </a:lnTo>
                  <a:lnTo>
                    <a:pt x="1435" y="2603"/>
                  </a:lnTo>
                  <a:lnTo>
                    <a:pt x="1439" y="2606"/>
                  </a:lnTo>
                  <a:lnTo>
                    <a:pt x="1442" y="2609"/>
                  </a:lnTo>
                  <a:lnTo>
                    <a:pt x="1449" y="2617"/>
                  </a:lnTo>
                  <a:lnTo>
                    <a:pt x="1455" y="2625"/>
                  </a:lnTo>
                  <a:lnTo>
                    <a:pt x="1455" y="2625"/>
                  </a:lnTo>
                  <a:lnTo>
                    <a:pt x="1460" y="2632"/>
                  </a:lnTo>
                  <a:lnTo>
                    <a:pt x="1465" y="2638"/>
                  </a:lnTo>
                  <a:lnTo>
                    <a:pt x="1467" y="2641"/>
                  </a:lnTo>
                  <a:lnTo>
                    <a:pt x="1468" y="2644"/>
                  </a:lnTo>
                  <a:lnTo>
                    <a:pt x="1469" y="2649"/>
                  </a:lnTo>
                  <a:lnTo>
                    <a:pt x="1469" y="2654"/>
                  </a:lnTo>
                  <a:lnTo>
                    <a:pt x="1469" y="2654"/>
                  </a:lnTo>
                  <a:lnTo>
                    <a:pt x="1468" y="2660"/>
                  </a:lnTo>
                  <a:lnTo>
                    <a:pt x="1466" y="2664"/>
                  </a:lnTo>
                  <a:lnTo>
                    <a:pt x="1464" y="2672"/>
                  </a:lnTo>
                  <a:lnTo>
                    <a:pt x="1464" y="2675"/>
                  </a:lnTo>
                  <a:lnTo>
                    <a:pt x="1465" y="2678"/>
                  </a:lnTo>
                  <a:lnTo>
                    <a:pt x="1469" y="2682"/>
                  </a:lnTo>
                  <a:lnTo>
                    <a:pt x="1475" y="2685"/>
                  </a:lnTo>
                  <a:lnTo>
                    <a:pt x="1475" y="2685"/>
                  </a:lnTo>
                  <a:lnTo>
                    <a:pt x="1490" y="2692"/>
                  </a:lnTo>
                  <a:lnTo>
                    <a:pt x="1501" y="2698"/>
                  </a:lnTo>
                  <a:lnTo>
                    <a:pt x="1505" y="2702"/>
                  </a:lnTo>
                  <a:lnTo>
                    <a:pt x="1509" y="2706"/>
                  </a:lnTo>
                  <a:lnTo>
                    <a:pt x="1512" y="2711"/>
                  </a:lnTo>
                  <a:lnTo>
                    <a:pt x="1514" y="2718"/>
                  </a:lnTo>
                  <a:lnTo>
                    <a:pt x="1514" y="2718"/>
                  </a:lnTo>
                  <a:lnTo>
                    <a:pt x="1516" y="2724"/>
                  </a:lnTo>
                  <a:lnTo>
                    <a:pt x="1518" y="2727"/>
                  </a:lnTo>
                  <a:lnTo>
                    <a:pt x="1521" y="2729"/>
                  </a:lnTo>
                  <a:lnTo>
                    <a:pt x="1523" y="2731"/>
                  </a:lnTo>
                  <a:lnTo>
                    <a:pt x="1526" y="2732"/>
                  </a:lnTo>
                  <a:lnTo>
                    <a:pt x="1530" y="2734"/>
                  </a:lnTo>
                  <a:lnTo>
                    <a:pt x="1534" y="2738"/>
                  </a:lnTo>
                  <a:lnTo>
                    <a:pt x="1539" y="2743"/>
                  </a:lnTo>
                  <a:lnTo>
                    <a:pt x="1539" y="2743"/>
                  </a:lnTo>
                  <a:lnTo>
                    <a:pt x="1545" y="2753"/>
                  </a:lnTo>
                  <a:lnTo>
                    <a:pt x="1547" y="2755"/>
                  </a:lnTo>
                  <a:lnTo>
                    <a:pt x="1547" y="2757"/>
                  </a:lnTo>
                  <a:lnTo>
                    <a:pt x="1545" y="2757"/>
                  </a:lnTo>
                  <a:lnTo>
                    <a:pt x="1543" y="2757"/>
                  </a:lnTo>
                  <a:lnTo>
                    <a:pt x="1535" y="2757"/>
                  </a:lnTo>
                  <a:lnTo>
                    <a:pt x="1535" y="2757"/>
                  </a:lnTo>
                  <a:lnTo>
                    <a:pt x="1531" y="2758"/>
                  </a:lnTo>
                  <a:lnTo>
                    <a:pt x="1529" y="2760"/>
                  </a:lnTo>
                  <a:lnTo>
                    <a:pt x="1528" y="2762"/>
                  </a:lnTo>
                  <a:lnTo>
                    <a:pt x="1529" y="2764"/>
                  </a:lnTo>
                  <a:lnTo>
                    <a:pt x="1531" y="2767"/>
                  </a:lnTo>
                  <a:lnTo>
                    <a:pt x="1533" y="2769"/>
                  </a:lnTo>
                  <a:lnTo>
                    <a:pt x="1536" y="2771"/>
                  </a:lnTo>
                  <a:lnTo>
                    <a:pt x="1540" y="2772"/>
                  </a:lnTo>
                  <a:lnTo>
                    <a:pt x="1540" y="2772"/>
                  </a:lnTo>
                  <a:lnTo>
                    <a:pt x="1546" y="2774"/>
                  </a:lnTo>
                  <a:lnTo>
                    <a:pt x="1551" y="2775"/>
                  </a:lnTo>
                  <a:lnTo>
                    <a:pt x="1555" y="2778"/>
                  </a:lnTo>
                  <a:lnTo>
                    <a:pt x="1559" y="2783"/>
                  </a:lnTo>
                  <a:lnTo>
                    <a:pt x="1559" y="2783"/>
                  </a:lnTo>
                  <a:lnTo>
                    <a:pt x="1561" y="2785"/>
                  </a:lnTo>
                  <a:lnTo>
                    <a:pt x="1564" y="2787"/>
                  </a:lnTo>
                  <a:lnTo>
                    <a:pt x="1571" y="2788"/>
                  </a:lnTo>
                  <a:lnTo>
                    <a:pt x="1576" y="2789"/>
                  </a:lnTo>
                  <a:lnTo>
                    <a:pt x="1579" y="2790"/>
                  </a:lnTo>
                  <a:lnTo>
                    <a:pt x="1582" y="2792"/>
                  </a:lnTo>
                  <a:lnTo>
                    <a:pt x="1584" y="2796"/>
                  </a:lnTo>
                  <a:lnTo>
                    <a:pt x="1584" y="2796"/>
                  </a:lnTo>
                  <a:lnTo>
                    <a:pt x="1586" y="2799"/>
                  </a:lnTo>
                  <a:lnTo>
                    <a:pt x="1589" y="2804"/>
                  </a:lnTo>
                  <a:lnTo>
                    <a:pt x="1593" y="2806"/>
                  </a:lnTo>
                  <a:lnTo>
                    <a:pt x="1597" y="2808"/>
                  </a:lnTo>
                  <a:lnTo>
                    <a:pt x="1605" y="2810"/>
                  </a:lnTo>
                  <a:lnTo>
                    <a:pt x="1610" y="2811"/>
                  </a:lnTo>
                  <a:lnTo>
                    <a:pt x="1610" y="2811"/>
                  </a:lnTo>
                  <a:lnTo>
                    <a:pt x="1611" y="2812"/>
                  </a:lnTo>
                  <a:lnTo>
                    <a:pt x="1612" y="2814"/>
                  </a:lnTo>
                  <a:lnTo>
                    <a:pt x="1610" y="2820"/>
                  </a:lnTo>
                  <a:lnTo>
                    <a:pt x="1606" y="2827"/>
                  </a:lnTo>
                  <a:lnTo>
                    <a:pt x="1604" y="2830"/>
                  </a:lnTo>
                  <a:lnTo>
                    <a:pt x="1601" y="2832"/>
                  </a:lnTo>
                  <a:lnTo>
                    <a:pt x="1601" y="2832"/>
                  </a:lnTo>
                  <a:lnTo>
                    <a:pt x="1598" y="2834"/>
                  </a:lnTo>
                  <a:lnTo>
                    <a:pt x="1596" y="2837"/>
                  </a:lnTo>
                  <a:lnTo>
                    <a:pt x="1596" y="2840"/>
                  </a:lnTo>
                  <a:lnTo>
                    <a:pt x="1596" y="2842"/>
                  </a:lnTo>
                  <a:lnTo>
                    <a:pt x="1598" y="2845"/>
                  </a:lnTo>
                  <a:lnTo>
                    <a:pt x="1601" y="2847"/>
                  </a:lnTo>
                  <a:lnTo>
                    <a:pt x="1605" y="2849"/>
                  </a:lnTo>
                  <a:lnTo>
                    <a:pt x="1610" y="2849"/>
                  </a:lnTo>
                  <a:lnTo>
                    <a:pt x="1610" y="2849"/>
                  </a:lnTo>
                  <a:lnTo>
                    <a:pt x="1616" y="2849"/>
                  </a:lnTo>
                  <a:lnTo>
                    <a:pt x="1619" y="2848"/>
                  </a:lnTo>
                  <a:lnTo>
                    <a:pt x="1622" y="2846"/>
                  </a:lnTo>
                  <a:lnTo>
                    <a:pt x="1624" y="2844"/>
                  </a:lnTo>
                  <a:lnTo>
                    <a:pt x="1626" y="2841"/>
                  </a:lnTo>
                  <a:lnTo>
                    <a:pt x="1628" y="2839"/>
                  </a:lnTo>
                  <a:lnTo>
                    <a:pt x="1632" y="2836"/>
                  </a:lnTo>
                  <a:lnTo>
                    <a:pt x="1638" y="2833"/>
                  </a:lnTo>
                  <a:lnTo>
                    <a:pt x="1638" y="2833"/>
                  </a:lnTo>
                  <a:lnTo>
                    <a:pt x="1651" y="2830"/>
                  </a:lnTo>
                  <a:lnTo>
                    <a:pt x="1656" y="2829"/>
                  </a:lnTo>
                  <a:lnTo>
                    <a:pt x="1661" y="2829"/>
                  </a:lnTo>
                  <a:lnTo>
                    <a:pt x="1665" y="2829"/>
                  </a:lnTo>
                  <a:lnTo>
                    <a:pt x="1668" y="2831"/>
                  </a:lnTo>
                  <a:lnTo>
                    <a:pt x="1670" y="2833"/>
                  </a:lnTo>
                  <a:lnTo>
                    <a:pt x="1672" y="2835"/>
                  </a:lnTo>
                  <a:lnTo>
                    <a:pt x="1672" y="2835"/>
                  </a:lnTo>
                  <a:lnTo>
                    <a:pt x="1674" y="2839"/>
                  </a:lnTo>
                  <a:lnTo>
                    <a:pt x="1677" y="2841"/>
                  </a:lnTo>
                  <a:lnTo>
                    <a:pt x="1680" y="2843"/>
                  </a:lnTo>
                  <a:lnTo>
                    <a:pt x="1683" y="2845"/>
                  </a:lnTo>
                  <a:lnTo>
                    <a:pt x="1687" y="2845"/>
                  </a:lnTo>
                  <a:lnTo>
                    <a:pt x="1690" y="2845"/>
                  </a:lnTo>
                  <a:lnTo>
                    <a:pt x="1693" y="2843"/>
                  </a:lnTo>
                  <a:lnTo>
                    <a:pt x="1694" y="2840"/>
                  </a:lnTo>
                  <a:lnTo>
                    <a:pt x="1694" y="2840"/>
                  </a:lnTo>
                  <a:lnTo>
                    <a:pt x="1697" y="2833"/>
                  </a:lnTo>
                  <a:lnTo>
                    <a:pt x="1701" y="2830"/>
                  </a:lnTo>
                  <a:lnTo>
                    <a:pt x="1706" y="2828"/>
                  </a:lnTo>
                  <a:lnTo>
                    <a:pt x="1711" y="2827"/>
                  </a:lnTo>
                  <a:lnTo>
                    <a:pt x="1711" y="2827"/>
                  </a:lnTo>
                  <a:lnTo>
                    <a:pt x="1718" y="2827"/>
                  </a:lnTo>
                  <a:lnTo>
                    <a:pt x="1723" y="2828"/>
                  </a:lnTo>
                  <a:lnTo>
                    <a:pt x="1726" y="2829"/>
                  </a:lnTo>
                  <a:lnTo>
                    <a:pt x="1728" y="2831"/>
                  </a:lnTo>
                  <a:lnTo>
                    <a:pt x="1729" y="2833"/>
                  </a:lnTo>
                  <a:lnTo>
                    <a:pt x="1730" y="2837"/>
                  </a:lnTo>
                  <a:lnTo>
                    <a:pt x="1730" y="2837"/>
                  </a:lnTo>
                  <a:lnTo>
                    <a:pt x="1731" y="2840"/>
                  </a:lnTo>
                  <a:lnTo>
                    <a:pt x="1732" y="2843"/>
                  </a:lnTo>
                  <a:lnTo>
                    <a:pt x="1734" y="2846"/>
                  </a:lnTo>
                  <a:lnTo>
                    <a:pt x="1736" y="2848"/>
                  </a:lnTo>
                  <a:lnTo>
                    <a:pt x="1742" y="2851"/>
                  </a:lnTo>
                  <a:lnTo>
                    <a:pt x="1746" y="2852"/>
                  </a:lnTo>
                  <a:lnTo>
                    <a:pt x="1749" y="2852"/>
                  </a:lnTo>
                  <a:lnTo>
                    <a:pt x="1749" y="2852"/>
                  </a:lnTo>
                  <a:lnTo>
                    <a:pt x="1754" y="2852"/>
                  </a:lnTo>
                  <a:lnTo>
                    <a:pt x="1757" y="2852"/>
                  </a:lnTo>
                  <a:lnTo>
                    <a:pt x="1759" y="2853"/>
                  </a:lnTo>
                  <a:lnTo>
                    <a:pt x="1761" y="2855"/>
                  </a:lnTo>
                  <a:lnTo>
                    <a:pt x="1763" y="2858"/>
                  </a:lnTo>
                  <a:lnTo>
                    <a:pt x="1767" y="2867"/>
                  </a:lnTo>
                  <a:lnTo>
                    <a:pt x="1767" y="2867"/>
                  </a:lnTo>
                  <a:lnTo>
                    <a:pt x="1770" y="2871"/>
                  </a:lnTo>
                  <a:lnTo>
                    <a:pt x="1772" y="2874"/>
                  </a:lnTo>
                  <a:lnTo>
                    <a:pt x="1775" y="2877"/>
                  </a:lnTo>
                  <a:lnTo>
                    <a:pt x="1778" y="2878"/>
                  </a:lnTo>
                  <a:lnTo>
                    <a:pt x="1784" y="2880"/>
                  </a:lnTo>
                  <a:lnTo>
                    <a:pt x="1790" y="2881"/>
                  </a:lnTo>
                  <a:lnTo>
                    <a:pt x="1790" y="2881"/>
                  </a:lnTo>
                  <a:lnTo>
                    <a:pt x="1795" y="2882"/>
                  </a:lnTo>
                  <a:lnTo>
                    <a:pt x="1799" y="2884"/>
                  </a:lnTo>
                  <a:lnTo>
                    <a:pt x="1801" y="2887"/>
                  </a:lnTo>
                  <a:lnTo>
                    <a:pt x="1802" y="2889"/>
                  </a:lnTo>
                  <a:lnTo>
                    <a:pt x="1803" y="2892"/>
                  </a:lnTo>
                  <a:lnTo>
                    <a:pt x="1804" y="2897"/>
                  </a:lnTo>
                  <a:lnTo>
                    <a:pt x="1804" y="2897"/>
                  </a:lnTo>
                  <a:lnTo>
                    <a:pt x="1805" y="2901"/>
                  </a:lnTo>
                  <a:lnTo>
                    <a:pt x="1806" y="2905"/>
                  </a:lnTo>
                  <a:lnTo>
                    <a:pt x="1808" y="2908"/>
                  </a:lnTo>
                  <a:lnTo>
                    <a:pt x="1811" y="2911"/>
                  </a:lnTo>
                  <a:lnTo>
                    <a:pt x="1815" y="2913"/>
                  </a:lnTo>
                  <a:lnTo>
                    <a:pt x="1819" y="2915"/>
                  </a:lnTo>
                  <a:lnTo>
                    <a:pt x="1823" y="2916"/>
                  </a:lnTo>
                  <a:lnTo>
                    <a:pt x="1827" y="2916"/>
                  </a:lnTo>
                  <a:lnTo>
                    <a:pt x="1827" y="2916"/>
                  </a:lnTo>
                  <a:lnTo>
                    <a:pt x="1838" y="2915"/>
                  </a:lnTo>
                  <a:lnTo>
                    <a:pt x="1845" y="2912"/>
                  </a:lnTo>
                  <a:lnTo>
                    <a:pt x="1848" y="2910"/>
                  </a:lnTo>
                  <a:lnTo>
                    <a:pt x="1850" y="2908"/>
                  </a:lnTo>
                  <a:lnTo>
                    <a:pt x="1852" y="2905"/>
                  </a:lnTo>
                  <a:lnTo>
                    <a:pt x="1852" y="2902"/>
                  </a:lnTo>
                  <a:lnTo>
                    <a:pt x="1852" y="2902"/>
                  </a:lnTo>
                  <a:lnTo>
                    <a:pt x="1852" y="2899"/>
                  </a:lnTo>
                  <a:lnTo>
                    <a:pt x="1853" y="2897"/>
                  </a:lnTo>
                  <a:lnTo>
                    <a:pt x="1854" y="2895"/>
                  </a:lnTo>
                  <a:lnTo>
                    <a:pt x="1856" y="2894"/>
                  </a:lnTo>
                  <a:lnTo>
                    <a:pt x="1860" y="2893"/>
                  </a:lnTo>
                  <a:lnTo>
                    <a:pt x="1864" y="2893"/>
                  </a:lnTo>
                  <a:lnTo>
                    <a:pt x="1864" y="2893"/>
                  </a:lnTo>
                  <a:lnTo>
                    <a:pt x="1866" y="2894"/>
                  </a:lnTo>
                  <a:lnTo>
                    <a:pt x="1867" y="2895"/>
                  </a:lnTo>
                  <a:lnTo>
                    <a:pt x="1868" y="2898"/>
                  </a:lnTo>
                  <a:lnTo>
                    <a:pt x="1868" y="2903"/>
                  </a:lnTo>
                  <a:lnTo>
                    <a:pt x="1867" y="2910"/>
                  </a:lnTo>
                  <a:lnTo>
                    <a:pt x="1867" y="2910"/>
                  </a:lnTo>
                  <a:lnTo>
                    <a:pt x="1866" y="2918"/>
                  </a:lnTo>
                  <a:lnTo>
                    <a:pt x="1865" y="2927"/>
                  </a:lnTo>
                  <a:lnTo>
                    <a:pt x="1865" y="2931"/>
                  </a:lnTo>
                  <a:lnTo>
                    <a:pt x="1866" y="2934"/>
                  </a:lnTo>
                  <a:lnTo>
                    <a:pt x="1868" y="2936"/>
                  </a:lnTo>
                  <a:lnTo>
                    <a:pt x="1870" y="2938"/>
                  </a:lnTo>
                  <a:lnTo>
                    <a:pt x="1870" y="2938"/>
                  </a:lnTo>
                  <a:lnTo>
                    <a:pt x="1876" y="2938"/>
                  </a:lnTo>
                  <a:lnTo>
                    <a:pt x="1879" y="2937"/>
                  </a:lnTo>
                  <a:lnTo>
                    <a:pt x="1882" y="2934"/>
                  </a:lnTo>
                  <a:lnTo>
                    <a:pt x="1883" y="2928"/>
                  </a:lnTo>
                  <a:lnTo>
                    <a:pt x="1883" y="2928"/>
                  </a:lnTo>
                  <a:lnTo>
                    <a:pt x="1885" y="2922"/>
                  </a:lnTo>
                  <a:lnTo>
                    <a:pt x="1887" y="2918"/>
                  </a:lnTo>
                  <a:lnTo>
                    <a:pt x="1889" y="2917"/>
                  </a:lnTo>
                  <a:lnTo>
                    <a:pt x="1891" y="2917"/>
                  </a:lnTo>
                  <a:lnTo>
                    <a:pt x="1898" y="2916"/>
                  </a:lnTo>
                  <a:lnTo>
                    <a:pt x="1898" y="2916"/>
                  </a:lnTo>
                  <a:lnTo>
                    <a:pt x="1903" y="2916"/>
                  </a:lnTo>
                  <a:lnTo>
                    <a:pt x="1907" y="2915"/>
                  </a:lnTo>
                  <a:lnTo>
                    <a:pt x="1914" y="2912"/>
                  </a:lnTo>
                  <a:lnTo>
                    <a:pt x="1918" y="2910"/>
                  </a:lnTo>
                  <a:lnTo>
                    <a:pt x="1920" y="2907"/>
                  </a:lnTo>
                  <a:lnTo>
                    <a:pt x="1922" y="2905"/>
                  </a:lnTo>
                  <a:lnTo>
                    <a:pt x="1922" y="2902"/>
                  </a:lnTo>
                  <a:lnTo>
                    <a:pt x="1922" y="2902"/>
                  </a:lnTo>
                  <a:lnTo>
                    <a:pt x="1922" y="2897"/>
                  </a:lnTo>
                  <a:lnTo>
                    <a:pt x="1921" y="2892"/>
                  </a:lnTo>
                  <a:lnTo>
                    <a:pt x="1920" y="2888"/>
                  </a:lnTo>
                  <a:lnTo>
                    <a:pt x="1916" y="2884"/>
                  </a:lnTo>
                  <a:lnTo>
                    <a:pt x="1916" y="2884"/>
                  </a:lnTo>
                  <a:lnTo>
                    <a:pt x="1912" y="2880"/>
                  </a:lnTo>
                  <a:lnTo>
                    <a:pt x="1911" y="2879"/>
                  </a:lnTo>
                  <a:lnTo>
                    <a:pt x="1911" y="2877"/>
                  </a:lnTo>
                  <a:lnTo>
                    <a:pt x="1912" y="2875"/>
                  </a:lnTo>
                  <a:lnTo>
                    <a:pt x="1915" y="2873"/>
                  </a:lnTo>
                  <a:lnTo>
                    <a:pt x="1920" y="2872"/>
                  </a:lnTo>
                  <a:lnTo>
                    <a:pt x="1925" y="2870"/>
                  </a:lnTo>
                  <a:lnTo>
                    <a:pt x="1925" y="2870"/>
                  </a:lnTo>
                  <a:lnTo>
                    <a:pt x="1931" y="2868"/>
                  </a:lnTo>
                  <a:lnTo>
                    <a:pt x="1934" y="2866"/>
                  </a:lnTo>
                  <a:lnTo>
                    <a:pt x="1937" y="2863"/>
                  </a:lnTo>
                  <a:lnTo>
                    <a:pt x="1938" y="2860"/>
                  </a:lnTo>
                  <a:lnTo>
                    <a:pt x="1939" y="2853"/>
                  </a:lnTo>
                  <a:lnTo>
                    <a:pt x="1939" y="2845"/>
                  </a:lnTo>
                  <a:lnTo>
                    <a:pt x="1939" y="2845"/>
                  </a:lnTo>
                  <a:lnTo>
                    <a:pt x="1940" y="2841"/>
                  </a:lnTo>
                  <a:lnTo>
                    <a:pt x="1941" y="2838"/>
                  </a:lnTo>
                  <a:lnTo>
                    <a:pt x="1943" y="2836"/>
                  </a:lnTo>
                  <a:lnTo>
                    <a:pt x="1946" y="2834"/>
                  </a:lnTo>
                  <a:lnTo>
                    <a:pt x="1952" y="2831"/>
                  </a:lnTo>
                  <a:lnTo>
                    <a:pt x="1958" y="2830"/>
                  </a:lnTo>
                  <a:lnTo>
                    <a:pt x="1958" y="2830"/>
                  </a:lnTo>
                  <a:lnTo>
                    <a:pt x="1961" y="2829"/>
                  </a:lnTo>
                  <a:lnTo>
                    <a:pt x="1963" y="2827"/>
                  </a:lnTo>
                  <a:lnTo>
                    <a:pt x="1963" y="2825"/>
                  </a:lnTo>
                  <a:lnTo>
                    <a:pt x="1963" y="2823"/>
                  </a:lnTo>
                  <a:lnTo>
                    <a:pt x="1963" y="2820"/>
                  </a:lnTo>
                  <a:lnTo>
                    <a:pt x="1963" y="2818"/>
                  </a:lnTo>
                  <a:lnTo>
                    <a:pt x="1964" y="2816"/>
                  </a:lnTo>
                  <a:lnTo>
                    <a:pt x="1967" y="2815"/>
                  </a:lnTo>
                  <a:lnTo>
                    <a:pt x="1967" y="2815"/>
                  </a:lnTo>
                  <a:lnTo>
                    <a:pt x="1971" y="2814"/>
                  </a:lnTo>
                  <a:lnTo>
                    <a:pt x="1968" y="2813"/>
                  </a:lnTo>
                  <a:lnTo>
                    <a:pt x="1962" y="2812"/>
                  </a:lnTo>
                  <a:lnTo>
                    <a:pt x="1955" y="2812"/>
                  </a:lnTo>
                  <a:lnTo>
                    <a:pt x="1955" y="2812"/>
                  </a:lnTo>
                  <a:lnTo>
                    <a:pt x="1950" y="2812"/>
                  </a:lnTo>
                  <a:lnTo>
                    <a:pt x="1945" y="2812"/>
                  </a:lnTo>
                  <a:lnTo>
                    <a:pt x="1944" y="2811"/>
                  </a:lnTo>
                  <a:lnTo>
                    <a:pt x="1944" y="2810"/>
                  </a:lnTo>
                  <a:lnTo>
                    <a:pt x="1945" y="2804"/>
                  </a:lnTo>
                  <a:lnTo>
                    <a:pt x="1945" y="2804"/>
                  </a:lnTo>
                  <a:lnTo>
                    <a:pt x="1946" y="2801"/>
                  </a:lnTo>
                  <a:lnTo>
                    <a:pt x="1948" y="2797"/>
                  </a:lnTo>
                  <a:lnTo>
                    <a:pt x="1954" y="2794"/>
                  </a:lnTo>
                  <a:lnTo>
                    <a:pt x="1959" y="2791"/>
                  </a:lnTo>
                  <a:lnTo>
                    <a:pt x="1962" y="2790"/>
                  </a:lnTo>
                  <a:lnTo>
                    <a:pt x="1963" y="2788"/>
                  </a:lnTo>
                  <a:lnTo>
                    <a:pt x="1963" y="2788"/>
                  </a:lnTo>
                  <a:lnTo>
                    <a:pt x="1964" y="2787"/>
                  </a:lnTo>
                  <a:lnTo>
                    <a:pt x="1967" y="2786"/>
                  </a:lnTo>
                  <a:lnTo>
                    <a:pt x="1972" y="2783"/>
                  </a:lnTo>
                  <a:lnTo>
                    <a:pt x="1974" y="2782"/>
                  </a:lnTo>
                  <a:lnTo>
                    <a:pt x="1976" y="2780"/>
                  </a:lnTo>
                  <a:lnTo>
                    <a:pt x="1976" y="2777"/>
                  </a:lnTo>
                  <a:lnTo>
                    <a:pt x="1974" y="2774"/>
                  </a:lnTo>
                  <a:lnTo>
                    <a:pt x="1974" y="2774"/>
                  </a:lnTo>
                  <a:lnTo>
                    <a:pt x="1971" y="2771"/>
                  </a:lnTo>
                  <a:lnTo>
                    <a:pt x="1969" y="2767"/>
                  </a:lnTo>
                  <a:lnTo>
                    <a:pt x="1968" y="2765"/>
                  </a:lnTo>
                  <a:lnTo>
                    <a:pt x="1968" y="2762"/>
                  </a:lnTo>
                  <a:lnTo>
                    <a:pt x="1968" y="2760"/>
                  </a:lnTo>
                  <a:lnTo>
                    <a:pt x="1970" y="2758"/>
                  </a:lnTo>
                  <a:lnTo>
                    <a:pt x="1971" y="2757"/>
                  </a:lnTo>
                  <a:lnTo>
                    <a:pt x="1974" y="2756"/>
                  </a:lnTo>
                  <a:lnTo>
                    <a:pt x="1974" y="2756"/>
                  </a:lnTo>
                  <a:lnTo>
                    <a:pt x="1976" y="2755"/>
                  </a:lnTo>
                  <a:lnTo>
                    <a:pt x="1978" y="2753"/>
                  </a:lnTo>
                  <a:lnTo>
                    <a:pt x="1980" y="2750"/>
                  </a:lnTo>
                  <a:lnTo>
                    <a:pt x="1982" y="2746"/>
                  </a:lnTo>
                  <a:lnTo>
                    <a:pt x="1984" y="2738"/>
                  </a:lnTo>
                  <a:lnTo>
                    <a:pt x="1984" y="2728"/>
                  </a:lnTo>
                  <a:lnTo>
                    <a:pt x="1984" y="2728"/>
                  </a:lnTo>
                  <a:lnTo>
                    <a:pt x="1983" y="2708"/>
                  </a:lnTo>
                  <a:lnTo>
                    <a:pt x="1981" y="2700"/>
                  </a:lnTo>
                  <a:lnTo>
                    <a:pt x="1980" y="2697"/>
                  </a:lnTo>
                  <a:lnTo>
                    <a:pt x="1978" y="2695"/>
                  </a:lnTo>
                  <a:lnTo>
                    <a:pt x="1978" y="2695"/>
                  </a:lnTo>
                  <a:lnTo>
                    <a:pt x="1973" y="2691"/>
                  </a:lnTo>
                  <a:lnTo>
                    <a:pt x="1970" y="2687"/>
                  </a:lnTo>
                  <a:lnTo>
                    <a:pt x="1969" y="2685"/>
                  </a:lnTo>
                  <a:lnTo>
                    <a:pt x="1969" y="2684"/>
                  </a:lnTo>
                  <a:lnTo>
                    <a:pt x="1970" y="2683"/>
                  </a:lnTo>
                  <a:lnTo>
                    <a:pt x="1972" y="2682"/>
                  </a:lnTo>
                  <a:lnTo>
                    <a:pt x="1972" y="2682"/>
                  </a:lnTo>
                  <a:lnTo>
                    <a:pt x="1978" y="2681"/>
                  </a:lnTo>
                  <a:lnTo>
                    <a:pt x="1982" y="2678"/>
                  </a:lnTo>
                  <a:lnTo>
                    <a:pt x="1982" y="2677"/>
                  </a:lnTo>
                  <a:lnTo>
                    <a:pt x="1982" y="2675"/>
                  </a:lnTo>
                  <a:lnTo>
                    <a:pt x="1980" y="2673"/>
                  </a:lnTo>
                  <a:lnTo>
                    <a:pt x="1978" y="2671"/>
                  </a:lnTo>
                  <a:lnTo>
                    <a:pt x="1978" y="2671"/>
                  </a:lnTo>
                  <a:lnTo>
                    <a:pt x="1975" y="2669"/>
                  </a:lnTo>
                  <a:lnTo>
                    <a:pt x="1972" y="2666"/>
                  </a:lnTo>
                  <a:lnTo>
                    <a:pt x="1967" y="2660"/>
                  </a:lnTo>
                  <a:lnTo>
                    <a:pt x="1964" y="2657"/>
                  </a:lnTo>
                  <a:lnTo>
                    <a:pt x="1962" y="2655"/>
                  </a:lnTo>
                  <a:lnTo>
                    <a:pt x="1959" y="2655"/>
                  </a:lnTo>
                  <a:lnTo>
                    <a:pt x="1956" y="2655"/>
                  </a:lnTo>
                  <a:lnTo>
                    <a:pt x="1956" y="2655"/>
                  </a:lnTo>
                  <a:lnTo>
                    <a:pt x="1951" y="2658"/>
                  </a:lnTo>
                  <a:lnTo>
                    <a:pt x="1946" y="2659"/>
                  </a:lnTo>
                  <a:lnTo>
                    <a:pt x="1945" y="2659"/>
                  </a:lnTo>
                  <a:lnTo>
                    <a:pt x="1943" y="2658"/>
                  </a:lnTo>
                  <a:lnTo>
                    <a:pt x="1943" y="2656"/>
                  </a:lnTo>
                  <a:lnTo>
                    <a:pt x="1943" y="2652"/>
                  </a:lnTo>
                  <a:lnTo>
                    <a:pt x="1943" y="2652"/>
                  </a:lnTo>
                  <a:lnTo>
                    <a:pt x="1945" y="2647"/>
                  </a:lnTo>
                  <a:lnTo>
                    <a:pt x="1947" y="2644"/>
                  </a:lnTo>
                  <a:lnTo>
                    <a:pt x="1949" y="2641"/>
                  </a:lnTo>
                  <a:lnTo>
                    <a:pt x="1952" y="2640"/>
                  </a:lnTo>
                  <a:lnTo>
                    <a:pt x="1956" y="2639"/>
                  </a:lnTo>
                  <a:lnTo>
                    <a:pt x="1959" y="2640"/>
                  </a:lnTo>
                  <a:lnTo>
                    <a:pt x="1962" y="2641"/>
                  </a:lnTo>
                  <a:lnTo>
                    <a:pt x="1964" y="2644"/>
                  </a:lnTo>
                  <a:lnTo>
                    <a:pt x="1964" y="2644"/>
                  </a:lnTo>
                  <a:lnTo>
                    <a:pt x="1966" y="2648"/>
                  </a:lnTo>
                  <a:lnTo>
                    <a:pt x="1969" y="2650"/>
                  </a:lnTo>
                  <a:lnTo>
                    <a:pt x="1972" y="2652"/>
                  </a:lnTo>
                  <a:lnTo>
                    <a:pt x="1974" y="2654"/>
                  </a:lnTo>
                  <a:lnTo>
                    <a:pt x="1977" y="2654"/>
                  </a:lnTo>
                  <a:lnTo>
                    <a:pt x="1980" y="2654"/>
                  </a:lnTo>
                  <a:lnTo>
                    <a:pt x="1982" y="2653"/>
                  </a:lnTo>
                  <a:lnTo>
                    <a:pt x="1984" y="2651"/>
                  </a:lnTo>
                  <a:lnTo>
                    <a:pt x="1984" y="2651"/>
                  </a:lnTo>
                  <a:lnTo>
                    <a:pt x="1986" y="2648"/>
                  </a:lnTo>
                  <a:lnTo>
                    <a:pt x="1990" y="2646"/>
                  </a:lnTo>
                  <a:lnTo>
                    <a:pt x="1997" y="2642"/>
                  </a:lnTo>
                  <a:lnTo>
                    <a:pt x="2001" y="2640"/>
                  </a:lnTo>
                  <a:lnTo>
                    <a:pt x="2005" y="2637"/>
                  </a:lnTo>
                  <a:lnTo>
                    <a:pt x="2007" y="2634"/>
                  </a:lnTo>
                  <a:lnTo>
                    <a:pt x="2009" y="2629"/>
                  </a:lnTo>
                  <a:lnTo>
                    <a:pt x="2009" y="2629"/>
                  </a:lnTo>
                  <a:lnTo>
                    <a:pt x="2009" y="2624"/>
                  </a:lnTo>
                  <a:lnTo>
                    <a:pt x="2009" y="2620"/>
                  </a:lnTo>
                  <a:lnTo>
                    <a:pt x="2008" y="2615"/>
                  </a:lnTo>
                  <a:lnTo>
                    <a:pt x="2009" y="2613"/>
                  </a:lnTo>
                  <a:lnTo>
                    <a:pt x="2010" y="2612"/>
                  </a:lnTo>
                  <a:lnTo>
                    <a:pt x="2013" y="2611"/>
                  </a:lnTo>
                  <a:lnTo>
                    <a:pt x="2018" y="2611"/>
                  </a:lnTo>
                  <a:lnTo>
                    <a:pt x="2018" y="2611"/>
                  </a:lnTo>
                  <a:lnTo>
                    <a:pt x="2028" y="2611"/>
                  </a:lnTo>
                  <a:lnTo>
                    <a:pt x="2037" y="2610"/>
                  </a:lnTo>
                  <a:lnTo>
                    <a:pt x="2041" y="2609"/>
                  </a:lnTo>
                  <a:lnTo>
                    <a:pt x="2043" y="2607"/>
                  </a:lnTo>
                  <a:lnTo>
                    <a:pt x="2045" y="2605"/>
                  </a:lnTo>
                  <a:lnTo>
                    <a:pt x="2045" y="2601"/>
                  </a:lnTo>
                  <a:lnTo>
                    <a:pt x="2045" y="2601"/>
                  </a:lnTo>
                  <a:lnTo>
                    <a:pt x="2045" y="2600"/>
                  </a:lnTo>
                  <a:lnTo>
                    <a:pt x="2044" y="2598"/>
                  </a:lnTo>
                  <a:lnTo>
                    <a:pt x="2041" y="2597"/>
                  </a:lnTo>
                  <a:lnTo>
                    <a:pt x="2037" y="2596"/>
                  </a:lnTo>
                  <a:lnTo>
                    <a:pt x="2032" y="2595"/>
                  </a:lnTo>
                  <a:lnTo>
                    <a:pt x="2026" y="2595"/>
                  </a:lnTo>
                  <a:lnTo>
                    <a:pt x="2022" y="2594"/>
                  </a:lnTo>
                  <a:lnTo>
                    <a:pt x="2019" y="2592"/>
                  </a:lnTo>
                  <a:lnTo>
                    <a:pt x="2018" y="2591"/>
                  </a:lnTo>
                  <a:lnTo>
                    <a:pt x="2018" y="2590"/>
                  </a:lnTo>
                  <a:lnTo>
                    <a:pt x="2018" y="2590"/>
                  </a:lnTo>
                  <a:lnTo>
                    <a:pt x="2018" y="2584"/>
                  </a:lnTo>
                  <a:lnTo>
                    <a:pt x="2020" y="2580"/>
                  </a:lnTo>
                  <a:lnTo>
                    <a:pt x="2023" y="2578"/>
                  </a:lnTo>
                  <a:lnTo>
                    <a:pt x="2028" y="2578"/>
                  </a:lnTo>
                  <a:lnTo>
                    <a:pt x="2028" y="2578"/>
                  </a:lnTo>
                  <a:lnTo>
                    <a:pt x="2036" y="2579"/>
                  </a:lnTo>
                  <a:lnTo>
                    <a:pt x="2044" y="2580"/>
                  </a:lnTo>
                  <a:lnTo>
                    <a:pt x="2048" y="2579"/>
                  </a:lnTo>
                  <a:lnTo>
                    <a:pt x="2051" y="2579"/>
                  </a:lnTo>
                  <a:lnTo>
                    <a:pt x="2054" y="2577"/>
                  </a:lnTo>
                  <a:lnTo>
                    <a:pt x="2055" y="2573"/>
                  </a:lnTo>
                  <a:lnTo>
                    <a:pt x="2055" y="2573"/>
                  </a:lnTo>
                  <a:lnTo>
                    <a:pt x="2057" y="2559"/>
                  </a:lnTo>
                  <a:lnTo>
                    <a:pt x="2060" y="2554"/>
                  </a:lnTo>
                  <a:lnTo>
                    <a:pt x="2061" y="2552"/>
                  </a:lnTo>
                  <a:lnTo>
                    <a:pt x="2064" y="2551"/>
                  </a:lnTo>
                  <a:lnTo>
                    <a:pt x="2064" y="2551"/>
                  </a:lnTo>
                  <a:lnTo>
                    <a:pt x="2070" y="2548"/>
                  </a:lnTo>
                  <a:lnTo>
                    <a:pt x="2075" y="2546"/>
                  </a:lnTo>
                  <a:lnTo>
                    <a:pt x="2077" y="2544"/>
                  </a:lnTo>
                  <a:lnTo>
                    <a:pt x="2078" y="2540"/>
                  </a:lnTo>
                  <a:lnTo>
                    <a:pt x="2078" y="2537"/>
                  </a:lnTo>
                  <a:lnTo>
                    <a:pt x="2077" y="2534"/>
                  </a:lnTo>
                  <a:lnTo>
                    <a:pt x="2077" y="2534"/>
                  </a:lnTo>
                  <a:lnTo>
                    <a:pt x="2075" y="2529"/>
                  </a:lnTo>
                  <a:lnTo>
                    <a:pt x="2073" y="2524"/>
                  </a:lnTo>
                  <a:lnTo>
                    <a:pt x="2071" y="2514"/>
                  </a:lnTo>
                  <a:lnTo>
                    <a:pt x="2070" y="2510"/>
                  </a:lnTo>
                  <a:lnTo>
                    <a:pt x="2069" y="2506"/>
                  </a:lnTo>
                  <a:lnTo>
                    <a:pt x="2067" y="2503"/>
                  </a:lnTo>
                  <a:lnTo>
                    <a:pt x="2064" y="2503"/>
                  </a:lnTo>
                  <a:lnTo>
                    <a:pt x="2064" y="2503"/>
                  </a:lnTo>
                  <a:lnTo>
                    <a:pt x="2055" y="2504"/>
                  </a:lnTo>
                  <a:lnTo>
                    <a:pt x="2045" y="2507"/>
                  </a:lnTo>
                  <a:lnTo>
                    <a:pt x="2035" y="2508"/>
                  </a:lnTo>
                  <a:lnTo>
                    <a:pt x="2031" y="2508"/>
                  </a:lnTo>
                  <a:lnTo>
                    <a:pt x="2027" y="2507"/>
                  </a:lnTo>
                  <a:lnTo>
                    <a:pt x="2027" y="2507"/>
                  </a:lnTo>
                  <a:lnTo>
                    <a:pt x="2019" y="2501"/>
                  </a:lnTo>
                  <a:lnTo>
                    <a:pt x="2015" y="2497"/>
                  </a:lnTo>
                  <a:lnTo>
                    <a:pt x="2011" y="2493"/>
                  </a:lnTo>
                  <a:lnTo>
                    <a:pt x="2009" y="2489"/>
                  </a:lnTo>
                  <a:lnTo>
                    <a:pt x="2009" y="2487"/>
                  </a:lnTo>
                  <a:lnTo>
                    <a:pt x="2009" y="2486"/>
                  </a:lnTo>
                  <a:lnTo>
                    <a:pt x="2011" y="2485"/>
                  </a:lnTo>
                  <a:lnTo>
                    <a:pt x="2013" y="2484"/>
                  </a:lnTo>
                  <a:lnTo>
                    <a:pt x="2021" y="2484"/>
                  </a:lnTo>
                  <a:lnTo>
                    <a:pt x="2021" y="2484"/>
                  </a:lnTo>
                  <a:lnTo>
                    <a:pt x="2040" y="2487"/>
                  </a:lnTo>
                  <a:lnTo>
                    <a:pt x="2055" y="2490"/>
                  </a:lnTo>
                  <a:lnTo>
                    <a:pt x="2061" y="2490"/>
                  </a:lnTo>
                  <a:lnTo>
                    <a:pt x="2065" y="2490"/>
                  </a:lnTo>
                  <a:lnTo>
                    <a:pt x="2068" y="2488"/>
                  </a:lnTo>
                  <a:lnTo>
                    <a:pt x="2069" y="2487"/>
                  </a:lnTo>
                  <a:lnTo>
                    <a:pt x="2069" y="2485"/>
                  </a:lnTo>
                  <a:lnTo>
                    <a:pt x="2069" y="2485"/>
                  </a:lnTo>
                  <a:lnTo>
                    <a:pt x="2069" y="2484"/>
                  </a:lnTo>
                  <a:lnTo>
                    <a:pt x="2070" y="2482"/>
                  </a:lnTo>
                  <a:lnTo>
                    <a:pt x="2073" y="2481"/>
                  </a:lnTo>
                  <a:lnTo>
                    <a:pt x="2077" y="2480"/>
                  </a:lnTo>
                  <a:lnTo>
                    <a:pt x="2082" y="2480"/>
                  </a:lnTo>
                  <a:lnTo>
                    <a:pt x="2086" y="2480"/>
                  </a:lnTo>
                  <a:lnTo>
                    <a:pt x="2091" y="2480"/>
                  </a:lnTo>
                  <a:lnTo>
                    <a:pt x="2094" y="2478"/>
                  </a:lnTo>
                  <a:lnTo>
                    <a:pt x="2095" y="2477"/>
                  </a:lnTo>
                  <a:lnTo>
                    <a:pt x="2095" y="2475"/>
                  </a:lnTo>
                  <a:lnTo>
                    <a:pt x="2095" y="2475"/>
                  </a:lnTo>
                  <a:lnTo>
                    <a:pt x="2095" y="2467"/>
                  </a:lnTo>
                  <a:lnTo>
                    <a:pt x="2094" y="2462"/>
                  </a:lnTo>
                  <a:lnTo>
                    <a:pt x="2092" y="2457"/>
                  </a:lnTo>
                  <a:lnTo>
                    <a:pt x="2086" y="2450"/>
                  </a:lnTo>
                  <a:lnTo>
                    <a:pt x="2086" y="2450"/>
                  </a:lnTo>
                  <a:lnTo>
                    <a:pt x="2084" y="2447"/>
                  </a:lnTo>
                  <a:lnTo>
                    <a:pt x="2082" y="2443"/>
                  </a:lnTo>
                  <a:lnTo>
                    <a:pt x="2081" y="2437"/>
                  </a:lnTo>
                  <a:lnTo>
                    <a:pt x="2080" y="2435"/>
                  </a:lnTo>
                  <a:lnTo>
                    <a:pt x="2078" y="2434"/>
                  </a:lnTo>
                  <a:lnTo>
                    <a:pt x="2074" y="2433"/>
                  </a:lnTo>
                  <a:lnTo>
                    <a:pt x="2069" y="2434"/>
                  </a:lnTo>
                  <a:lnTo>
                    <a:pt x="2069" y="2434"/>
                  </a:lnTo>
                  <a:lnTo>
                    <a:pt x="2057" y="2436"/>
                  </a:lnTo>
                  <a:lnTo>
                    <a:pt x="2052" y="2436"/>
                  </a:lnTo>
                  <a:lnTo>
                    <a:pt x="2047" y="2436"/>
                  </a:lnTo>
                  <a:lnTo>
                    <a:pt x="2043" y="2435"/>
                  </a:lnTo>
                  <a:lnTo>
                    <a:pt x="2040" y="2433"/>
                  </a:lnTo>
                  <a:lnTo>
                    <a:pt x="2039" y="2430"/>
                  </a:lnTo>
                  <a:lnTo>
                    <a:pt x="2038" y="2426"/>
                  </a:lnTo>
                  <a:lnTo>
                    <a:pt x="2038" y="2426"/>
                  </a:lnTo>
                  <a:lnTo>
                    <a:pt x="2038" y="2423"/>
                  </a:lnTo>
                  <a:lnTo>
                    <a:pt x="2039" y="2420"/>
                  </a:lnTo>
                  <a:lnTo>
                    <a:pt x="2041" y="2419"/>
                  </a:lnTo>
                  <a:lnTo>
                    <a:pt x="2042" y="2418"/>
                  </a:lnTo>
                  <a:lnTo>
                    <a:pt x="2046" y="2416"/>
                  </a:lnTo>
                  <a:lnTo>
                    <a:pt x="2048" y="2414"/>
                  </a:lnTo>
                  <a:lnTo>
                    <a:pt x="2050" y="2411"/>
                  </a:lnTo>
                  <a:lnTo>
                    <a:pt x="2050" y="2411"/>
                  </a:lnTo>
                  <a:lnTo>
                    <a:pt x="2052" y="2408"/>
                  </a:lnTo>
                  <a:lnTo>
                    <a:pt x="2055" y="2405"/>
                  </a:lnTo>
                  <a:lnTo>
                    <a:pt x="2060" y="2404"/>
                  </a:lnTo>
                  <a:lnTo>
                    <a:pt x="2064" y="2404"/>
                  </a:lnTo>
                  <a:lnTo>
                    <a:pt x="2069" y="2404"/>
                  </a:lnTo>
                  <a:lnTo>
                    <a:pt x="2073" y="2406"/>
                  </a:lnTo>
                  <a:lnTo>
                    <a:pt x="2077" y="2408"/>
                  </a:lnTo>
                  <a:lnTo>
                    <a:pt x="2080" y="2410"/>
                  </a:lnTo>
                  <a:lnTo>
                    <a:pt x="2080" y="2410"/>
                  </a:lnTo>
                  <a:lnTo>
                    <a:pt x="2083" y="2413"/>
                  </a:lnTo>
                  <a:lnTo>
                    <a:pt x="2086" y="2415"/>
                  </a:lnTo>
                  <a:lnTo>
                    <a:pt x="2090" y="2416"/>
                  </a:lnTo>
                  <a:lnTo>
                    <a:pt x="2094" y="2416"/>
                  </a:lnTo>
                  <a:lnTo>
                    <a:pt x="2098" y="2415"/>
                  </a:lnTo>
                  <a:lnTo>
                    <a:pt x="2101" y="2414"/>
                  </a:lnTo>
                  <a:lnTo>
                    <a:pt x="2105" y="2411"/>
                  </a:lnTo>
                  <a:lnTo>
                    <a:pt x="2108" y="2408"/>
                  </a:lnTo>
                  <a:lnTo>
                    <a:pt x="2108" y="2408"/>
                  </a:lnTo>
                  <a:lnTo>
                    <a:pt x="2113" y="2402"/>
                  </a:lnTo>
                  <a:lnTo>
                    <a:pt x="2118" y="2398"/>
                  </a:lnTo>
                  <a:lnTo>
                    <a:pt x="2123" y="2394"/>
                  </a:lnTo>
                  <a:lnTo>
                    <a:pt x="2127" y="2389"/>
                  </a:lnTo>
                  <a:lnTo>
                    <a:pt x="2127" y="2389"/>
                  </a:lnTo>
                  <a:lnTo>
                    <a:pt x="2129" y="2386"/>
                  </a:lnTo>
                  <a:lnTo>
                    <a:pt x="2129" y="2384"/>
                  </a:lnTo>
                  <a:lnTo>
                    <a:pt x="2129" y="2382"/>
                  </a:lnTo>
                  <a:lnTo>
                    <a:pt x="2128" y="2381"/>
                  </a:lnTo>
                  <a:lnTo>
                    <a:pt x="2123" y="2379"/>
                  </a:lnTo>
                  <a:lnTo>
                    <a:pt x="2116" y="2377"/>
                  </a:lnTo>
                  <a:lnTo>
                    <a:pt x="2116" y="2377"/>
                  </a:lnTo>
                  <a:lnTo>
                    <a:pt x="2113" y="2375"/>
                  </a:lnTo>
                  <a:lnTo>
                    <a:pt x="2110" y="2373"/>
                  </a:lnTo>
                  <a:lnTo>
                    <a:pt x="2109" y="2371"/>
                  </a:lnTo>
                  <a:lnTo>
                    <a:pt x="2109" y="2367"/>
                  </a:lnTo>
                  <a:lnTo>
                    <a:pt x="2110" y="2364"/>
                  </a:lnTo>
                  <a:lnTo>
                    <a:pt x="2111" y="2362"/>
                  </a:lnTo>
                  <a:lnTo>
                    <a:pt x="2114" y="2359"/>
                  </a:lnTo>
                  <a:lnTo>
                    <a:pt x="2117" y="2358"/>
                  </a:lnTo>
                  <a:lnTo>
                    <a:pt x="2117" y="2358"/>
                  </a:lnTo>
                  <a:lnTo>
                    <a:pt x="2125" y="2354"/>
                  </a:lnTo>
                  <a:lnTo>
                    <a:pt x="2132" y="2350"/>
                  </a:lnTo>
                  <a:lnTo>
                    <a:pt x="2135" y="2349"/>
                  </a:lnTo>
                  <a:lnTo>
                    <a:pt x="2137" y="2349"/>
                  </a:lnTo>
                  <a:lnTo>
                    <a:pt x="2139" y="2350"/>
                  </a:lnTo>
                  <a:lnTo>
                    <a:pt x="2141" y="2353"/>
                  </a:lnTo>
                  <a:lnTo>
                    <a:pt x="2141" y="2353"/>
                  </a:lnTo>
                  <a:lnTo>
                    <a:pt x="2143" y="2357"/>
                  </a:lnTo>
                  <a:lnTo>
                    <a:pt x="2145" y="2359"/>
                  </a:lnTo>
                  <a:lnTo>
                    <a:pt x="2148" y="2361"/>
                  </a:lnTo>
                  <a:lnTo>
                    <a:pt x="2150" y="2362"/>
                  </a:lnTo>
                  <a:lnTo>
                    <a:pt x="2153" y="2362"/>
                  </a:lnTo>
                  <a:lnTo>
                    <a:pt x="2155" y="2361"/>
                  </a:lnTo>
                  <a:lnTo>
                    <a:pt x="2157" y="2360"/>
                  </a:lnTo>
                  <a:lnTo>
                    <a:pt x="2158" y="2358"/>
                  </a:lnTo>
                  <a:lnTo>
                    <a:pt x="2158" y="2358"/>
                  </a:lnTo>
                  <a:lnTo>
                    <a:pt x="2162" y="2352"/>
                  </a:lnTo>
                  <a:lnTo>
                    <a:pt x="2164" y="2351"/>
                  </a:lnTo>
                  <a:lnTo>
                    <a:pt x="2166" y="2349"/>
                  </a:lnTo>
                  <a:lnTo>
                    <a:pt x="2169" y="2348"/>
                  </a:lnTo>
                  <a:lnTo>
                    <a:pt x="2172" y="2348"/>
                  </a:lnTo>
                  <a:lnTo>
                    <a:pt x="2176" y="2349"/>
                  </a:lnTo>
                  <a:lnTo>
                    <a:pt x="2179" y="2351"/>
                  </a:lnTo>
                  <a:lnTo>
                    <a:pt x="2179" y="2351"/>
                  </a:lnTo>
                  <a:lnTo>
                    <a:pt x="2182" y="2353"/>
                  </a:lnTo>
                  <a:lnTo>
                    <a:pt x="2185" y="2354"/>
                  </a:lnTo>
                  <a:lnTo>
                    <a:pt x="2188" y="2355"/>
                  </a:lnTo>
                  <a:lnTo>
                    <a:pt x="2191" y="2354"/>
                  </a:lnTo>
                  <a:lnTo>
                    <a:pt x="2198" y="2352"/>
                  </a:lnTo>
                  <a:lnTo>
                    <a:pt x="2203" y="2348"/>
                  </a:lnTo>
                  <a:lnTo>
                    <a:pt x="2203" y="2348"/>
                  </a:lnTo>
                  <a:lnTo>
                    <a:pt x="2206" y="2346"/>
                  </a:lnTo>
                  <a:lnTo>
                    <a:pt x="2210" y="2345"/>
                  </a:lnTo>
                  <a:lnTo>
                    <a:pt x="2217" y="2344"/>
                  </a:lnTo>
                  <a:lnTo>
                    <a:pt x="2221" y="2343"/>
                  </a:lnTo>
                  <a:lnTo>
                    <a:pt x="2223" y="2342"/>
                  </a:lnTo>
                  <a:lnTo>
                    <a:pt x="2225" y="2341"/>
                  </a:lnTo>
                  <a:lnTo>
                    <a:pt x="2226" y="2338"/>
                  </a:lnTo>
                  <a:lnTo>
                    <a:pt x="2226" y="2338"/>
                  </a:lnTo>
                  <a:lnTo>
                    <a:pt x="2226" y="2333"/>
                  </a:lnTo>
                  <a:lnTo>
                    <a:pt x="2225" y="2330"/>
                  </a:lnTo>
                  <a:lnTo>
                    <a:pt x="2223" y="2327"/>
                  </a:lnTo>
                  <a:lnTo>
                    <a:pt x="2218" y="2325"/>
                  </a:lnTo>
                  <a:lnTo>
                    <a:pt x="2218" y="2325"/>
                  </a:lnTo>
                  <a:lnTo>
                    <a:pt x="2213" y="2322"/>
                  </a:lnTo>
                  <a:lnTo>
                    <a:pt x="2211" y="2320"/>
                  </a:lnTo>
                  <a:lnTo>
                    <a:pt x="2210" y="2318"/>
                  </a:lnTo>
                  <a:lnTo>
                    <a:pt x="2210" y="2315"/>
                  </a:lnTo>
                  <a:lnTo>
                    <a:pt x="2211" y="2314"/>
                  </a:lnTo>
                  <a:lnTo>
                    <a:pt x="2214" y="2312"/>
                  </a:lnTo>
                  <a:lnTo>
                    <a:pt x="2218" y="2311"/>
                  </a:lnTo>
                  <a:lnTo>
                    <a:pt x="2218" y="2311"/>
                  </a:lnTo>
                  <a:lnTo>
                    <a:pt x="2228" y="2311"/>
                  </a:lnTo>
                  <a:lnTo>
                    <a:pt x="2231" y="2310"/>
                  </a:lnTo>
                  <a:lnTo>
                    <a:pt x="2233" y="2309"/>
                  </a:lnTo>
                  <a:lnTo>
                    <a:pt x="2235" y="2307"/>
                  </a:lnTo>
                  <a:lnTo>
                    <a:pt x="2237" y="2305"/>
                  </a:lnTo>
                  <a:lnTo>
                    <a:pt x="2240" y="2297"/>
                  </a:lnTo>
                  <a:lnTo>
                    <a:pt x="2240" y="2297"/>
                  </a:lnTo>
                  <a:lnTo>
                    <a:pt x="2242" y="2290"/>
                  </a:lnTo>
                  <a:lnTo>
                    <a:pt x="2242" y="2286"/>
                  </a:lnTo>
                  <a:lnTo>
                    <a:pt x="2243" y="2285"/>
                  </a:lnTo>
                  <a:lnTo>
                    <a:pt x="2245" y="2284"/>
                  </a:lnTo>
                  <a:lnTo>
                    <a:pt x="2251" y="2281"/>
                  </a:lnTo>
                  <a:lnTo>
                    <a:pt x="2251" y="2281"/>
                  </a:lnTo>
                  <a:lnTo>
                    <a:pt x="2259" y="2281"/>
                  </a:lnTo>
                  <a:lnTo>
                    <a:pt x="2263" y="2281"/>
                  </a:lnTo>
                  <a:lnTo>
                    <a:pt x="2266" y="2282"/>
                  </a:lnTo>
                  <a:lnTo>
                    <a:pt x="2268" y="2284"/>
                  </a:lnTo>
                  <a:lnTo>
                    <a:pt x="2268" y="2286"/>
                  </a:lnTo>
                  <a:lnTo>
                    <a:pt x="2268" y="2289"/>
                  </a:lnTo>
                  <a:lnTo>
                    <a:pt x="2266" y="2292"/>
                  </a:lnTo>
                  <a:lnTo>
                    <a:pt x="2266" y="2292"/>
                  </a:lnTo>
                  <a:lnTo>
                    <a:pt x="2255" y="2304"/>
                  </a:lnTo>
                  <a:lnTo>
                    <a:pt x="2252" y="2308"/>
                  </a:lnTo>
                  <a:lnTo>
                    <a:pt x="2251" y="2312"/>
                  </a:lnTo>
                  <a:lnTo>
                    <a:pt x="2251" y="2312"/>
                  </a:lnTo>
                  <a:lnTo>
                    <a:pt x="2251" y="2316"/>
                  </a:lnTo>
                  <a:lnTo>
                    <a:pt x="2250" y="2320"/>
                  </a:lnTo>
                  <a:lnTo>
                    <a:pt x="2248" y="2325"/>
                  </a:lnTo>
                  <a:lnTo>
                    <a:pt x="2244" y="2330"/>
                  </a:lnTo>
                  <a:lnTo>
                    <a:pt x="2244" y="2330"/>
                  </a:lnTo>
                  <a:lnTo>
                    <a:pt x="2242" y="2333"/>
                  </a:lnTo>
                  <a:lnTo>
                    <a:pt x="2241" y="2336"/>
                  </a:lnTo>
                  <a:lnTo>
                    <a:pt x="2240" y="2339"/>
                  </a:lnTo>
                  <a:lnTo>
                    <a:pt x="2240" y="2343"/>
                  </a:lnTo>
                  <a:lnTo>
                    <a:pt x="2242" y="2348"/>
                  </a:lnTo>
                  <a:lnTo>
                    <a:pt x="2243" y="2351"/>
                  </a:lnTo>
                  <a:lnTo>
                    <a:pt x="2245" y="2352"/>
                  </a:lnTo>
                  <a:lnTo>
                    <a:pt x="2245" y="2352"/>
                  </a:lnTo>
                  <a:lnTo>
                    <a:pt x="2248" y="2353"/>
                  </a:lnTo>
                  <a:lnTo>
                    <a:pt x="2250" y="2353"/>
                  </a:lnTo>
                  <a:lnTo>
                    <a:pt x="2257" y="2351"/>
                  </a:lnTo>
                  <a:lnTo>
                    <a:pt x="2264" y="2348"/>
                  </a:lnTo>
                  <a:lnTo>
                    <a:pt x="2269" y="2343"/>
                  </a:lnTo>
                  <a:lnTo>
                    <a:pt x="2269" y="2343"/>
                  </a:lnTo>
                  <a:lnTo>
                    <a:pt x="2271" y="2340"/>
                  </a:lnTo>
                  <a:lnTo>
                    <a:pt x="2274" y="2339"/>
                  </a:lnTo>
                  <a:lnTo>
                    <a:pt x="2280" y="2338"/>
                  </a:lnTo>
                  <a:lnTo>
                    <a:pt x="2284" y="2338"/>
                  </a:lnTo>
                  <a:lnTo>
                    <a:pt x="2286" y="2336"/>
                  </a:lnTo>
                  <a:lnTo>
                    <a:pt x="2289" y="2334"/>
                  </a:lnTo>
                  <a:lnTo>
                    <a:pt x="2290" y="2331"/>
                  </a:lnTo>
                  <a:lnTo>
                    <a:pt x="2290" y="2331"/>
                  </a:lnTo>
                  <a:lnTo>
                    <a:pt x="2292" y="2326"/>
                  </a:lnTo>
                  <a:lnTo>
                    <a:pt x="2294" y="2322"/>
                  </a:lnTo>
                  <a:lnTo>
                    <a:pt x="2299" y="2316"/>
                  </a:lnTo>
                  <a:lnTo>
                    <a:pt x="2301" y="2314"/>
                  </a:lnTo>
                  <a:lnTo>
                    <a:pt x="2304" y="2314"/>
                  </a:lnTo>
                  <a:lnTo>
                    <a:pt x="2305" y="2315"/>
                  </a:lnTo>
                  <a:lnTo>
                    <a:pt x="2306" y="2318"/>
                  </a:lnTo>
                  <a:lnTo>
                    <a:pt x="2306" y="2318"/>
                  </a:lnTo>
                  <a:lnTo>
                    <a:pt x="2307" y="2324"/>
                  </a:lnTo>
                  <a:lnTo>
                    <a:pt x="2307" y="2330"/>
                  </a:lnTo>
                  <a:lnTo>
                    <a:pt x="2307" y="2332"/>
                  </a:lnTo>
                  <a:lnTo>
                    <a:pt x="2308" y="2333"/>
                  </a:lnTo>
                  <a:lnTo>
                    <a:pt x="2310" y="2334"/>
                  </a:lnTo>
                  <a:lnTo>
                    <a:pt x="2312" y="2335"/>
                  </a:lnTo>
                  <a:lnTo>
                    <a:pt x="2312" y="2335"/>
                  </a:lnTo>
                  <a:lnTo>
                    <a:pt x="2318" y="2336"/>
                  </a:lnTo>
                  <a:lnTo>
                    <a:pt x="2321" y="2336"/>
                  </a:lnTo>
                  <a:lnTo>
                    <a:pt x="2323" y="2336"/>
                  </a:lnTo>
                  <a:lnTo>
                    <a:pt x="2326" y="2335"/>
                  </a:lnTo>
                  <a:lnTo>
                    <a:pt x="2327" y="2332"/>
                  </a:lnTo>
                  <a:lnTo>
                    <a:pt x="2329" y="2329"/>
                  </a:lnTo>
                  <a:lnTo>
                    <a:pt x="2329" y="2324"/>
                  </a:lnTo>
                  <a:lnTo>
                    <a:pt x="2329" y="2324"/>
                  </a:lnTo>
                  <a:lnTo>
                    <a:pt x="2329" y="2319"/>
                  </a:lnTo>
                  <a:lnTo>
                    <a:pt x="2331" y="2314"/>
                  </a:lnTo>
                  <a:lnTo>
                    <a:pt x="2332" y="2311"/>
                  </a:lnTo>
                  <a:lnTo>
                    <a:pt x="2334" y="2308"/>
                  </a:lnTo>
                  <a:lnTo>
                    <a:pt x="2337" y="2307"/>
                  </a:lnTo>
                  <a:lnTo>
                    <a:pt x="2340" y="2307"/>
                  </a:lnTo>
                  <a:lnTo>
                    <a:pt x="2342" y="2309"/>
                  </a:lnTo>
                  <a:lnTo>
                    <a:pt x="2345" y="2312"/>
                  </a:lnTo>
                  <a:lnTo>
                    <a:pt x="2345" y="2312"/>
                  </a:lnTo>
                  <a:lnTo>
                    <a:pt x="2349" y="2316"/>
                  </a:lnTo>
                  <a:lnTo>
                    <a:pt x="2353" y="2318"/>
                  </a:lnTo>
                  <a:lnTo>
                    <a:pt x="2356" y="2319"/>
                  </a:lnTo>
                  <a:lnTo>
                    <a:pt x="2360" y="2318"/>
                  </a:lnTo>
                  <a:lnTo>
                    <a:pt x="2363" y="2317"/>
                  </a:lnTo>
                  <a:lnTo>
                    <a:pt x="2367" y="2315"/>
                  </a:lnTo>
                  <a:lnTo>
                    <a:pt x="2373" y="2309"/>
                  </a:lnTo>
                  <a:lnTo>
                    <a:pt x="2373" y="2309"/>
                  </a:lnTo>
                  <a:lnTo>
                    <a:pt x="2379" y="2302"/>
                  </a:lnTo>
                  <a:lnTo>
                    <a:pt x="2385" y="2293"/>
                  </a:lnTo>
                  <a:lnTo>
                    <a:pt x="2389" y="2289"/>
                  </a:lnTo>
                  <a:lnTo>
                    <a:pt x="2393" y="2286"/>
                  </a:lnTo>
                  <a:lnTo>
                    <a:pt x="2397" y="2284"/>
                  </a:lnTo>
                  <a:lnTo>
                    <a:pt x="2402" y="2282"/>
                  </a:lnTo>
                  <a:lnTo>
                    <a:pt x="2402" y="2282"/>
                  </a:lnTo>
                  <a:lnTo>
                    <a:pt x="2414" y="2282"/>
                  </a:lnTo>
                  <a:lnTo>
                    <a:pt x="2422" y="2281"/>
                  </a:lnTo>
                  <a:lnTo>
                    <a:pt x="2429" y="2279"/>
                  </a:lnTo>
                  <a:lnTo>
                    <a:pt x="2437" y="2277"/>
                  </a:lnTo>
                  <a:lnTo>
                    <a:pt x="2444" y="2273"/>
                  </a:lnTo>
                  <a:lnTo>
                    <a:pt x="2450" y="2269"/>
                  </a:lnTo>
                  <a:lnTo>
                    <a:pt x="2456" y="2263"/>
                  </a:lnTo>
                  <a:lnTo>
                    <a:pt x="2456" y="2263"/>
                  </a:lnTo>
                  <a:lnTo>
                    <a:pt x="2461" y="2257"/>
                  </a:lnTo>
                  <a:lnTo>
                    <a:pt x="2467" y="2253"/>
                  </a:lnTo>
                  <a:lnTo>
                    <a:pt x="2478" y="2247"/>
                  </a:lnTo>
                  <a:lnTo>
                    <a:pt x="2483" y="2244"/>
                  </a:lnTo>
                  <a:lnTo>
                    <a:pt x="2487" y="2241"/>
                  </a:lnTo>
                  <a:lnTo>
                    <a:pt x="2490" y="2237"/>
                  </a:lnTo>
                  <a:lnTo>
                    <a:pt x="2491" y="2231"/>
                  </a:lnTo>
                  <a:lnTo>
                    <a:pt x="2491" y="2231"/>
                  </a:lnTo>
                  <a:lnTo>
                    <a:pt x="2492" y="2219"/>
                  </a:lnTo>
                  <a:lnTo>
                    <a:pt x="2493" y="2215"/>
                  </a:lnTo>
                  <a:lnTo>
                    <a:pt x="2494" y="2211"/>
                  </a:lnTo>
                  <a:lnTo>
                    <a:pt x="2496" y="2209"/>
                  </a:lnTo>
                  <a:lnTo>
                    <a:pt x="2498" y="2206"/>
                  </a:lnTo>
                  <a:lnTo>
                    <a:pt x="2502" y="2205"/>
                  </a:lnTo>
                  <a:lnTo>
                    <a:pt x="2506" y="2204"/>
                  </a:lnTo>
                  <a:lnTo>
                    <a:pt x="2506" y="2204"/>
                  </a:lnTo>
                  <a:lnTo>
                    <a:pt x="2511" y="2203"/>
                  </a:lnTo>
                  <a:lnTo>
                    <a:pt x="2515" y="2201"/>
                  </a:lnTo>
                  <a:lnTo>
                    <a:pt x="2518" y="2198"/>
                  </a:lnTo>
                  <a:lnTo>
                    <a:pt x="2522" y="2194"/>
                  </a:lnTo>
                  <a:lnTo>
                    <a:pt x="2525" y="2191"/>
                  </a:lnTo>
                  <a:lnTo>
                    <a:pt x="2526" y="2186"/>
                  </a:lnTo>
                  <a:lnTo>
                    <a:pt x="2530" y="2176"/>
                  </a:lnTo>
                  <a:lnTo>
                    <a:pt x="2530" y="2176"/>
                  </a:lnTo>
                  <a:lnTo>
                    <a:pt x="2533" y="2163"/>
                  </a:lnTo>
                  <a:lnTo>
                    <a:pt x="2535" y="2155"/>
                  </a:lnTo>
                  <a:lnTo>
                    <a:pt x="2538" y="2148"/>
                  </a:lnTo>
                  <a:lnTo>
                    <a:pt x="2542" y="2141"/>
                  </a:lnTo>
                  <a:lnTo>
                    <a:pt x="2547" y="2134"/>
                  </a:lnTo>
                  <a:lnTo>
                    <a:pt x="2553" y="2129"/>
                  </a:lnTo>
                  <a:lnTo>
                    <a:pt x="2561" y="2126"/>
                  </a:lnTo>
                  <a:lnTo>
                    <a:pt x="2561" y="2126"/>
                  </a:lnTo>
                  <a:lnTo>
                    <a:pt x="2575" y="2121"/>
                  </a:lnTo>
                  <a:lnTo>
                    <a:pt x="2583" y="2117"/>
                  </a:lnTo>
                  <a:lnTo>
                    <a:pt x="2590" y="2113"/>
                  </a:lnTo>
                  <a:lnTo>
                    <a:pt x="2599" y="2108"/>
                  </a:lnTo>
                  <a:lnTo>
                    <a:pt x="2599" y="2108"/>
                  </a:lnTo>
                  <a:lnTo>
                    <a:pt x="2609" y="2105"/>
                  </a:lnTo>
                  <a:lnTo>
                    <a:pt x="2614" y="2101"/>
                  </a:lnTo>
                  <a:lnTo>
                    <a:pt x="2615" y="2099"/>
                  </a:lnTo>
                  <a:lnTo>
                    <a:pt x="2616" y="2097"/>
                  </a:lnTo>
                  <a:lnTo>
                    <a:pt x="2617" y="2091"/>
                  </a:lnTo>
                  <a:lnTo>
                    <a:pt x="2617" y="2091"/>
                  </a:lnTo>
                  <a:lnTo>
                    <a:pt x="2616" y="2085"/>
                  </a:lnTo>
                  <a:lnTo>
                    <a:pt x="2613" y="2078"/>
                  </a:lnTo>
                  <a:lnTo>
                    <a:pt x="2609" y="2073"/>
                  </a:lnTo>
                  <a:lnTo>
                    <a:pt x="2606" y="2071"/>
                  </a:lnTo>
                  <a:lnTo>
                    <a:pt x="2606" y="2071"/>
                  </a:lnTo>
                  <a:lnTo>
                    <a:pt x="2604" y="2070"/>
                  </a:lnTo>
                  <a:lnTo>
                    <a:pt x="2604" y="2068"/>
                  </a:lnTo>
                  <a:lnTo>
                    <a:pt x="2604" y="2066"/>
                  </a:lnTo>
                  <a:lnTo>
                    <a:pt x="2606" y="2064"/>
                  </a:lnTo>
                  <a:lnTo>
                    <a:pt x="2607" y="2062"/>
                  </a:lnTo>
                  <a:lnTo>
                    <a:pt x="2610" y="2060"/>
                  </a:lnTo>
                  <a:lnTo>
                    <a:pt x="2613" y="2058"/>
                  </a:lnTo>
                  <a:lnTo>
                    <a:pt x="2618" y="2058"/>
                  </a:lnTo>
                  <a:lnTo>
                    <a:pt x="2618" y="2058"/>
                  </a:lnTo>
                  <a:lnTo>
                    <a:pt x="2625" y="2058"/>
                  </a:lnTo>
                  <a:lnTo>
                    <a:pt x="2626" y="2058"/>
                  </a:lnTo>
                  <a:lnTo>
                    <a:pt x="2627" y="2059"/>
                  </a:lnTo>
                  <a:lnTo>
                    <a:pt x="2628" y="2062"/>
                  </a:lnTo>
                  <a:lnTo>
                    <a:pt x="2631" y="2069"/>
                  </a:lnTo>
                  <a:lnTo>
                    <a:pt x="2631" y="2069"/>
                  </a:lnTo>
                  <a:lnTo>
                    <a:pt x="2633" y="2072"/>
                  </a:lnTo>
                  <a:lnTo>
                    <a:pt x="2635" y="2074"/>
                  </a:lnTo>
                  <a:lnTo>
                    <a:pt x="2637" y="2075"/>
                  </a:lnTo>
                  <a:lnTo>
                    <a:pt x="2639" y="2075"/>
                  </a:lnTo>
                  <a:lnTo>
                    <a:pt x="2644" y="2074"/>
                  </a:lnTo>
                  <a:lnTo>
                    <a:pt x="2648" y="2074"/>
                  </a:lnTo>
                  <a:lnTo>
                    <a:pt x="2653" y="2075"/>
                  </a:lnTo>
                  <a:lnTo>
                    <a:pt x="2653" y="2075"/>
                  </a:lnTo>
                  <a:lnTo>
                    <a:pt x="2658" y="2077"/>
                  </a:lnTo>
                  <a:lnTo>
                    <a:pt x="2661" y="2079"/>
                  </a:lnTo>
                  <a:lnTo>
                    <a:pt x="2663" y="2081"/>
                  </a:lnTo>
                  <a:lnTo>
                    <a:pt x="2664" y="2084"/>
                  </a:lnTo>
                  <a:lnTo>
                    <a:pt x="2665" y="2086"/>
                  </a:lnTo>
                  <a:lnTo>
                    <a:pt x="2666" y="2088"/>
                  </a:lnTo>
                  <a:lnTo>
                    <a:pt x="2669" y="2089"/>
                  </a:lnTo>
                  <a:lnTo>
                    <a:pt x="2674" y="2089"/>
                  </a:lnTo>
                  <a:lnTo>
                    <a:pt x="2674" y="2089"/>
                  </a:lnTo>
                  <a:lnTo>
                    <a:pt x="2688" y="2089"/>
                  </a:lnTo>
                  <a:lnTo>
                    <a:pt x="2705" y="2090"/>
                  </a:lnTo>
                  <a:lnTo>
                    <a:pt x="2711" y="2089"/>
                  </a:lnTo>
                  <a:lnTo>
                    <a:pt x="2717" y="2088"/>
                  </a:lnTo>
                  <a:lnTo>
                    <a:pt x="2721" y="2087"/>
                  </a:lnTo>
                  <a:lnTo>
                    <a:pt x="2722" y="2085"/>
                  </a:lnTo>
                  <a:lnTo>
                    <a:pt x="2722" y="2084"/>
                  </a:lnTo>
                  <a:lnTo>
                    <a:pt x="2722" y="2084"/>
                  </a:lnTo>
                  <a:lnTo>
                    <a:pt x="2722" y="2077"/>
                  </a:lnTo>
                  <a:lnTo>
                    <a:pt x="2723" y="2074"/>
                  </a:lnTo>
                  <a:lnTo>
                    <a:pt x="2724" y="2073"/>
                  </a:lnTo>
                  <a:lnTo>
                    <a:pt x="2726" y="2072"/>
                  </a:lnTo>
                  <a:lnTo>
                    <a:pt x="2732" y="2074"/>
                  </a:lnTo>
                  <a:lnTo>
                    <a:pt x="2732" y="2074"/>
                  </a:lnTo>
                  <a:lnTo>
                    <a:pt x="2739" y="2077"/>
                  </a:lnTo>
                  <a:lnTo>
                    <a:pt x="2745" y="2079"/>
                  </a:lnTo>
                  <a:lnTo>
                    <a:pt x="2751" y="2080"/>
                  </a:lnTo>
                  <a:lnTo>
                    <a:pt x="2757" y="2078"/>
                  </a:lnTo>
                  <a:lnTo>
                    <a:pt x="2757" y="2078"/>
                  </a:lnTo>
                  <a:lnTo>
                    <a:pt x="2761" y="2076"/>
                  </a:lnTo>
                  <a:lnTo>
                    <a:pt x="2763" y="2075"/>
                  </a:lnTo>
                  <a:lnTo>
                    <a:pt x="2761" y="2073"/>
                  </a:lnTo>
                  <a:lnTo>
                    <a:pt x="2757" y="2071"/>
                  </a:lnTo>
                  <a:lnTo>
                    <a:pt x="2757" y="2071"/>
                  </a:lnTo>
                  <a:lnTo>
                    <a:pt x="2754" y="2069"/>
                  </a:lnTo>
                  <a:lnTo>
                    <a:pt x="2751" y="2067"/>
                  </a:lnTo>
                  <a:lnTo>
                    <a:pt x="2749" y="2065"/>
                  </a:lnTo>
                  <a:lnTo>
                    <a:pt x="2748" y="2062"/>
                  </a:lnTo>
                  <a:lnTo>
                    <a:pt x="2747" y="2060"/>
                  </a:lnTo>
                  <a:lnTo>
                    <a:pt x="2748" y="2058"/>
                  </a:lnTo>
                  <a:lnTo>
                    <a:pt x="2749" y="2056"/>
                  </a:lnTo>
                  <a:lnTo>
                    <a:pt x="2751" y="2055"/>
                  </a:lnTo>
                  <a:lnTo>
                    <a:pt x="2751" y="2055"/>
                  </a:lnTo>
                  <a:lnTo>
                    <a:pt x="2757" y="2054"/>
                  </a:lnTo>
                  <a:lnTo>
                    <a:pt x="2764" y="2056"/>
                  </a:lnTo>
                  <a:lnTo>
                    <a:pt x="2769" y="2058"/>
                  </a:lnTo>
                  <a:lnTo>
                    <a:pt x="2773" y="2062"/>
                  </a:lnTo>
                  <a:lnTo>
                    <a:pt x="2773" y="2062"/>
                  </a:lnTo>
                  <a:lnTo>
                    <a:pt x="2774" y="2064"/>
                  </a:lnTo>
                  <a:lnTo>
                    <a:pt x="2778" y="2066"/>
                  </a:lnTo>
                  <a:lnTo>
                    <a:pt x="2780" y="2067"/>
                  </a:lnTo>
                  <a:lnTo>
                    <a:pt x="2784" y="2068"/>
                  </a:lnTo>
                  <a:lnTo>
                    <a:pt x="2787" y="2068"/>
                  </a:lnTo>
                  <a:lnTo>
                    <a:pt x="2790" y="2067"/>
                  </a:lnTo>
                  <a:lnTo>
                    <a:pt x="2793" y="2066"/>
                  </a:lnTo>
                  <a:lnTo>
                    <a:pt x="2795" y="2063"/>
                  </a:lnTo>
                  <a:lnTo>
                    <a:pt x="2795" y="2063"/>
                  </a:lnTo>
                  <a:lnTo>
                    <a:pt x="2798" y="2060"/>
                  </a:lnTo>
                  <a:lnTo>
                    <a:pt x="2801" y="2058"/>
                  </a:lnTo>
                  <a:lnTo>
                    <a:pt x="2805" y="2057"/>
                  </a:lnTo>
                  <a:lnTo>
                    <a:pt x="2809" y="2056"/>
                  </a:lnTo>
                  <a:lnTo>
                    <a:pt x="2813" y="2056"/>
                  </a:lnTo>
                  <a:lnTo>
                    <a:pt x="2817" y="2057"/>
                  </a:lnTo>
                  <a:lnTo>
                    <a:pt x="2820" y="2058"/>
                  </a:lnTo>
                  <a:lnTo>
                    <a:pt x="2823" y="2060"/>
                  </a:lnTo>
                  <a:lnTo>
                    <a:pt x="2823" y="2060"/>
                  </a:lnTo>
                  <a:lnTo>
                    <a:pt x="2828" y="2064"/>
                  </a:lnTo>
                  <a:lnTo>
                    <a:pt x="2830" y="2064"/>
                  </a:lnTo>
                  <a:lnTo>
                    <a:pt x="2832" y="2064"/>
                  </a:lnTo>
                  <a:lnTo>
                    <a:pt x="2834" y="2064"/>
                  </a:lnTo>
                  <a:lnTo>
                    <a:pt x="2837" y="2062"/>
                  </a:lnTo>
                  <a:lnTo>
                    <a:pt x="2842" y="2057"/>
                  </a:lnTo>
                  <a:lnTo>
                    <a:pt x="2842" y="2057"/>
                  </a:lnTo>
                  <a:lnTo>
                    <a:pt x="2848" y="2050"/>
                  </a:lnTo>
                  <a:lnTo>
                    <a:pt x="2853" y="2045"/>
                  </a:lnTo>
                  <a:lnTo>
                    <a:pt x="2856" y="2043"/>
                  </a:lnTo>
                  <a:lnTo>
                    <a:pt x="2859" y="2042"/>
                  </a:lnTo>
                  <a:lnTo>
                    <a:pt x="2864" y="2041"/>
                  </a:lnTo>
                  <a:lnTo>
                    <a:pt x="2869" y="2042"/>
                  </a:lnTo>
                  <a:lnTo>
                    <a:pt x="2869" y="2042"/>
                  </a:lnTo>
                  <a:lnTo>
                    <a:pt x="2882" y="2043"/>
                  </a:lnTo>
                  <a:lnTo>
                    <a:pt x="2895" y="2043"/>
                  </a:lnTo>
                  <a:lnTo>
                    <a:pt x="2901" y="2043"/>
                  </a:lnTo>
                  <a:lnTo>
                    <a:pt x="2908" y="2042"/>
                  </a:lnTo>
                  <a:lnTo>
                    <a:pt x="2914" y="2040"/>
                  </a:lnTo>
                  <a:lnTo>
                    <a:pt x="2919" y="2037"/>
                  </a:lnTo>
                  <a:lnTo>
                    <a:pt x="2919" y="2037"/>
                  </a:lnTo>
                  <a:lnTo>
                    <a:pt x="2928" y="2032"/>
                  </a:lnTo>
                  <a:lnTo>
                    <a:pt x="2937" y="2027"/>
                  </a:lnTo>
                  <a:lnTo>
                    <a:pt x="2942" y="2026"/>
                  </a:lnTo>
                  <a:lnTo>
                    <a:pt x="2948" y="2023"/>
                  </a:lnTo>
                  <a:lnTo>
                    <a:pt x="2957" y="2022"/>
                  </a:lnTo>
                  <a:lnTo>
                    <a:pt x="2966" y="2021"/>
                  </a:lnTo>
                  <a:lnTo>
                    <a:pt x="2966" y="2021"/>
                  </a:lnTo>
                  <a:lnTo>
                    <a:pt x="2975" y="2020"/>
                  </a:lnTo>
                  <a:lnTo>
                    <a:pt x="2981" y="2018"/>
                  </a:lnTo>
                  <a:lnTo>
                    <a:pt x="2987" y="2016"/>
                  </a:lnTo>
                  <a:lnTo>
                    <a:pt x="2991" y="2013"/>
                  </a:lnTo>
                  <a:lnTo>
                    <a:pt x="3000" y="2006"/>
                  </a:lnTo>
                  <a:lnTo>
                    <a:pt x="3005" y="2003"/>
                  </a:lnTo>
                  <a:lnTo>
                    <a:pt x="3012" y="2001"/>
                  </a:lnTo>
                  <a:lnTo>
                    <a:pt x="3012" y="2001"/>
                  </a:lnTo>
                  <a:lnTo>
                    <a:pt x="3026" y="1997"/>
                  </a:lnTo>
                  <a:lnTo>
                    <a:pt x="3037" y="1992"/>
                  </a:lnTo>
                  <a:lnTo>
                    <a:pt x="3046" y="1985"/>
                  </a:lnTo>
                  <a:lnTo>
                    <a:pt x="3056" y="1975"/>
                  </a:lnTo>
                  <a:lnTo>
                    <a:pt x="3056" y="1975"/>
                  </a:lnTo>
                  <a:lnTo>
                    <a:pt x="3061" y="1970"/>
                  </a:lnTo>
                  <a:lnTo>
                    <a:pt x="3064" y="1966"/>
                  </a:lnTo>
                  <a:lnTo>
                    <a:pt x="3068" y="1960"/>
                  </a:lnTo>
                  <a:lnTo>
                    <a:pt x="3070" y="1957"/>
                  </a:lnTo>
                  <a:lnTo>
                    <a:pt x="3072" y="1956"/>
                  </a:lnTo>
                  <a:lnTo>
                    <a:pt x="3076" y="1955"/>
                  </a:lnTo>
                  <a:lnTo>
                    <a:pt x="3081" y="1954"/>
                  </a:lnTo>
                  <a:lnTo>
                    <a:pt x="3081" y="1954"/>
                  </a:lnTo>
                  <a:lnTo>
                    <a:pt x="3086" y="1952"/>
                  </a:lnTo>
                  <a:lnTo>
                    <a:pt x="3090" y="1950"/>
                  </a:lnTo>
                  <a:lnTo>
                    <a:pt x="3096" y="1944"/>
                  </a:lnTo>
                  <a:lnTo>
                    <a:pt x="3099" y="1941"/>
                  </a:lnTo>
                  <a:lnTo>
                    <a:pt x="3103" y="1939"/>
                  </a:lnTo>
                  <a:lnTo>
                    <a:pt x="3109" y="1936"/>
                  </a:lnTo>
                  <a:lnTo>
                    <a:pt x="3117" y="1935"/>
                  </a:lnTo>
                  <a:lnTo>
                    <a:pt x="3117" y="1935"/>
                  </a:lnTo>
                  <a:lnTo>
                    <a:pt x="3126" y="1935"/>
                  </a:lnTo>
                  <a:lnTo>
                    <a:pt x="3131" y="1934"/>
                  </a:lnTo>
                  <a:lnTo>
                    <a:pt x="3133" y="1932"/>
                  </a:lnTo>
                  <a:lnTo>
                    <a:pt x="3135" y="1930"/>
                  </a:lnTo>
                  <a:lnTo>
                    <a:pt x="3136" y="1927"/>
                  </a:lnTo>
                  <a:lnTo>
                    <a:pt x="3137" y="1925"/>
                  </a:lnTo>
                  <a:lnTo>
                    <a:pt x="3140" y="1922"/>
                  </a:lnTo>
                  <a:lnTo>
                    <a:pt x="3145" y="1920"/>
                  </a:lnTo>
                  <a:lnTo>
                    <a:pt x="3145" y="1920"/>
                  </a:lnTo>
                  <a:lnTo>
                    <a:pt x="3151" y="1918"/>
                  </a:lnTo>
                  <a:lnTo>
                    <a:pt x="3155" y="1916"/>
                  </a:lnTo>
                  <a:lnTo>
                    <a:pt x="3157" y="1912"/>
                  </a:lnTo>
                  <a:lnTo>
                    <a:pt x="3159" y="1909"/>
                  </a:lnTo>
                  <a:lnTo>
                    <a:pt x="3160" y="1906"/>
                  </a:lnTo>
                  <a:lnTo>
                    <a:pt x="3162" y="1903"/>
                  </a:lnTo>
                  <a:lnTo>
                    <a:pt x="3165" y="1902"/>
                  </a:lnTo>
                  <a:lnTo>
                    <a:pt x="3170" y="1901"/>
                  </a:lnTo>
                  <a:lnTo>
                    <a:pt x="3170" y="1901"/>
                  </a:lnTo>
                  <a:lnTo>
                    <a:pt x="3181" y="1901"/>
                  </a:lnTo>
                  <a:lnTo>
                    <a:pt x="3190" y="1899"/>
                  </a:lnTo>
                  <a:lnTo>
                    <a:pt x="3194" y="1897"/>
                  </a:lnTo>
                  <a:lnTo>
                    <a:pt x="3198" y="1895"/>
                  </a:lnTo>
                  <a:lnTo>
                    <a:pt x="3201" y="1893"/>
                  </a:lnTo>
                  <a:lnTo>
                    <a:pt x="3203" y="1889"/>
                  </a:lnTo>
                  <a:lnTo>
                    <a:pt x="3203" y="1889"/>
                  </a:lnTo>
                  <a:lnTo>
                    <a:pt x="3206" y="1886"/>
                  </a:lnTo>
                  <a:lnTo>
                    <a:pt x="3211" y="1885"/>
                  </a:lnTo>
                  <a:lnTo>
                    <a:pt x="3215" y="1885"/>
                  </a:lnTo>
                  <a:lnTo>
                    <a:pt x="3219" y="1885"/>
                  </a:lnTo>
                  <a:lnTo>
                    <a:pt x="3228" y="1884"/>
                  </a:lnTo>
                  <a:lnTo>
                    <a:pt x="3232" y="1883"/>
                  </a:lnTo>
                  <a:lnTo>
                    <a:pt x="3236" y="1881"/>
                  </a:lnTo>
                  <a:lnTo>
                    <a:pt x="3236" y="1881"/>
                  </a:lnTo>
                  <a:lnTo>
                    <a:pt x="3243" y="1875"/>
                  </a:lnTo>
                  <a:lnTo>
                    <a:pt x="3250" y="1872"/>
                  </a:lnTo>
                  <a:lnTo>
                    <a:pt x="3255" y="1869"/>
                  </a:lnTo>
                  <a:lnTo>
                    <a:pt x="3257" y="1867"/>
                  </a:lnTo>
                  <a:lnTo>
                    <a:pt x="3257" y="1865"/>
                  </a:lnTo>
                  <a:lnTo>
                    <a:pt x="3257" y="1865"/>
                  </a:lnTo>
                  <a:lnTo>
                    <a:pt x="3256" y="1860"/>
                  </a:lnTo>
                  <a:lnTo>
                    <a:pt x="3255" y="1858"/>
                  </a:lnTo>
                  <a:lnTo>
                    <a:pt x="3253" y="1857"/>
                  </a:lnTo>
                  <a:lnTo>
                    <a:pt x="3250" y="1856"/>
                  </a:lnTo>
                  <a:lnTo>
                    <a:pt x="3247" y="1855"/>
                  </a:lnTo>
                  <a:lnTo>
                    <a:pt x="3242" y="1855"/>
                  </a:lnTo>
                  <a:lnTo>
                    <a:pt x="3237" y="1856"/>
                  </a:lnTo>
                  <a:lnTo>
                    <a:pt x="3237" y="1856"/>
                  </a:lnTo>
                  <a:lnTo>
                    <a:pt x="3220" y="1859"/>
                  </a:lnTo>
                  <a:lnTo>
                    <a:pt x="3196" y="1861"/>
                  </a:lnTo>
                  <a:lnTo>
                    <a:pt x="3183" y="1862"/>
                  </a:lnTo>
                  <a:lnTo>
                    <a:pt x="3170" y="1862"/>
                  </a:lnTo>
                  <a:lnTo>
                    <a:pt x="3158" y="1861"/>
                  </a:lnTo>
                  <a:lnTo>
                    <a:pt x="3147" y="1858"/>
                  </a:lnTo>
                  <a:lnTo>
                    <a:pt x="3147" y="1858"/>
                  </a:lnTo>
                  <a:lnTo>
                    <a:pt x="3130" y="1850"/>
                  </a:lnTo>
                  <a:lnTo>
                    <a:pt x="3115" y="1844"/>
                  </a:lnTo>
                  <a:lnTo>
                    <a:pt x="3103" y="1838"/>
                  </a:lnTo>
                  <a:lnTo>
                    <a:pt x="3097" y="1836"/>
                  </a:lnTo>
                  <a:lnTo>
                    <a:pt x="3092" y="1834"/>
                  </a:lnTo>
                  <a:lnTo>
                    <a:pt x="3092" y="1834"/>
                  </a:lnTo>
                  <a:lnTo>
                    <a:pt x="3081" y="1831"/>
                  </a:lnTo>
                  <a:lnTo>
                    <a:pt x="3072" y="1827"/>
                  </a:lnTo>
                  <a:lnTo>
                    <a:pt x="3064" y="1824"/>
                  </a:lnTo>
                  <a:lnTo>
                    <a:pt x="3060" y="1823"/>
                  </a:lnTo>
                  <a:lnTo>
                    <a:pt x="3056" y="1823"/>
                  </a:lnTo>
                  <a:lnTo>
                    <a:pt x="3056" y="1823"/>
                  </a:lnTo>
                  <a:lnTo>
                    <a:pt x="3040" y="1822"/>
                  </a:lnTo>
                  <a:lnTo>
                    <a:pt x="3031" y="1824"/>
                  </a:lnTo>
                  <a:lnTo>
                    <a:pt x="3027" y="1825"/>
                  </a:lnTo>
                  <a:lnTo>
                    <a:pt x="3024" y="1827"/>
                  </a:lnTo>
                  <a:lnTo>
                    <a:pt x="3024" y="1827"/>
                  </a:lnTo>
                  <a:lnTo>
                    <a:pt x="3016" y="1832"/>
                  </a:lnTo>
                  <a:lnTo>
                    <a:pt x="3006" y="1836"/>
                  </a:lnTo>
                  <a:lnTo>
                    <a:pt x="2994" y="1840"/>
                  </a:lnTo>
                  <a:lnTo>
                    <a:pt x="2989" y="1841"/>
                  </a:lnTo>
                  <a:lnTo>
                    <a:pt x="2983" y="1841"/>
                  </a:lnTo>
                  <a:lnTo>
                    <a:pt x="2983" y="1841"/>
                  </a:lnTo>
                  <a:lnTo>
                    <a:pt x="2972" y="1841"/>
                  </a:lnTo>
                  <a:lnTo>
                    <a:pt x="2961" y="1842"/>
                  </a:lnTo>
                  <a:lnTo>
                    <a:pt x="2956" y="1844"/>
                  </a:lnTo>
                  <a:lnTo>
                    <a:pt x="2952" y="1845"/>
                  </a:lnTo>
                  <a:lnTo>
                    <a:pt x="2947" y="1847"/>
                  </a:lnTo>
                  <a:lnTo>
                    <a:pt x="2945" y="1850"/>
                  </a:lnTo>
                  <a:lnTo>
                    <a:pt x="2945" y="1850"/>
                  </a:lnTo>
                  <a:lnTo>
                    <a:pt x="2939" y="1856"/>
                  </a:lnTo>
                  <a:lnTo>
                    <a:pt x="2932" y="1862"/>
                  </a:lnTo>
                  <a:lnTo>
                    <a:pt x="2927" y="1864"/>
                  </a:lnTo>
                  <a:lnTo>
                    <a:pt x="2923" y="1866"/>
                  </a:lnTo>
                  <a:lnTo>
                    <a:pt x="2918" y="1867"/>
                  </a:lnTo>
                  <a:lnTo>
                    <a:pt x="2913" y="1867"/>
                  </a:lnTo>
                  <a:lnTo>
                    <a:pt x="2913" y="1867"/>
                  </a:lnTo>
                  <a:lnTo>
                    <a:pt x="2850" y="1861"/>
                  </a:lnTo>
                  <a:lnTo>
                    <a:pt x="2850" y="1861"/>
                  </a:lnTo>
                  <a:lnTo>
                    <a:pt x="2852" y="1860"/>
                  </a:lnTo>
                  <a:lnTo>
                    <a:pt x="2857" y="1856"/>
                  </a:lnTo>
                  <a:lnTo>
                    <a:pt x="2861" y="1855"/>
                  </a:lnTo>
                  <a:lnTo>
                    <a:pt x="2867" y="1853"/>
                  </a:lnTo>
                  <a:lnTo>
                    <a:pt x="2874" y="1851"/>
                  </a:lnTo>
                  <a:lnTo>
                    <a:pt x="2882" y="1851"/>
                  </a:lnTo>
                  <a:lnTo>
                    <a:pt x="2882" y="1851"/>
                  </a:lnTo>
                  <a:lnTo>
                    <a:pt x="2898" y="1851"/>
                  </a:lnTo>
                  <a:lnTo>
                    <a:pt x="2910" y="1850"/>
                  </a:lnTo>
                  <a:lnTo>
                    <a:pt x="2914" y="1850"/>
                  </a:lnTo>
                  <a:lnTo>
                    <a:pt x="2918" y="1848"/>
                  </a:lnTo>
                  <a:lnTo>
                    <a:pt x="2921" y="1846"/>
                  </a:lnTo>
                  <a:lnTo>
                    <a:pt x="2923" y="1843"/>
                  </a:lnTo>
                  <a:lnTo>
                    <a:pt x="2923" y="1843"/>
                  </a:lnTo>
                  <a:lnTo>
                    <a:pt x="2925" y="1840"/>
                  </a:lnTo>
                  <a:lnTo>
                    <a:pt x="2928" y="1837"/>
                  </a:lnTo>
                  <a:lnTo>
                    <a:pt x="2932" y="1835"/>
                  </a:lnTo>
                  <a:lnTo>
                    <a:pt x="2936" y="1834"/>
                  </a:lnTo>
                  <a:lnTo>
                    <a:pt x="2944" y="1832"/>
                  </a:lnTo>
                  <a:lnTo>
                    <a:pt x="2953" y="1831"/>
                  </a:lnTo>
                  <a:lnTo>
                    <a:pt x="2953" y="1831"/>
                  </a:lnTo>
                  <a:lnTo>
                    <a:pt x="2962" y="1830"/>
                  </a:lnTo>
                  <a:lnTo>
                    <a:pt x="2973" y="1828"/>
                  </a:lnTo>
                  <a:lnTo>
                    <a:pt x="2982" y="1825"/>
                  </a:lnTo>
                  <a:lnTo>
                    <a:pt x="2985" y="1823"/>
                  </a:lnTo>
                  <a:lnTo>
                    <a:pt x="2987" y="1821"/>
                  </a:lnTo>
                  <a:lnTo>
                    <a:pt x="2987" y="1821"/>
                  </a:lnTo>
                  <a:lnTo>
                    <a:pt x="2989" y="1818"/>
                  </a:lnTo>
                  <a:lnTo>
                    <a:pt x="2992" y="1816"/>
                  </a:lnTo>
                  <a:lnTo>
                    <a:pt x="3000" y="1811"/>
                  </a:lnTo>
                  <a:lnTo>
                    <a:pt x="3011" y="1807"/>
                  </a:lnTo>
                  <a:lnTo>
                    <a:pt x="3025" y="1802"/>
                  </a:lnTo>
                  <a:lnTo>
                    <a:pt x="3025" y="1802"/>
                  </a:lnTo>
                  <a:lnTo>
                    <a:pt x="3039" y="1797"/>
                  </a:lnTo>
                  <a:lnTo>
                    <a:pt x="3043" y="1795"/>
                  </a:lnTo>
                  <a:lnTo>
                    <a:pt x="3047" y="1792"/>
                  </a:lnTo>
                  <a:lnTo>
                    <a:pt x="3049" y="1789"/>
                  </a:lnTo>
                  <a:lnTo>
                    <a:pt x="3050" y="1785"/>
                  </a:lnTo>
                  <a:lnTo>
                    <a:pt x="3050" y="1780"/>
                  </a:lnTo>
                  <a:lnTo>
                    <a:pt x="3049" y="1774"/>
                  </a:lnTo>
                  <a:lnTo>
                    <a:pt x="3049" y="1774"/>
                  </a:lnTo>
                  <a:lnTo>
                    <a:pt x="3048" y="1769"/>
                  </a:lnTo>
                  <a:lnTo>
                    <a:pt x="3047" y="1762"/>
                  </a:lnTo>
                  <a:lnTo>
                    <a:pt x="3046" y="1758"/>
                  </a:lnTo>
                  <a:lnTo>
                    <a:pt x="3045" y="1754"/>
                  </a:lnTo>
                  <a:lnTo>
                    <a:pt x="3043" y="1751"/>
                  </a:lnTo>
                  <a:lnTo>
                    <a:pt x="3038" y="1749"/>
                  </a:lnTo>
                  <a:lnTo>
                    <a:pt x="3030" y="1748"/>
                  </a:lnTo>
                  <a:lnTo>
                    <a:pt x="3020" y="1749"/>
                  </a:lnTo>
                  <a:lnTo>
                    <a:pt x="3020" y="1749"/>
                  </a:lnTo>
                  <a:lnTo>
                    <a:pt x="2996" y="1751"/>
                  </a:lnTo>
                  <a:lnTo>
                    <a:pt x="2973" y="1755"/>
                  </a:lnTo>
                  <a:lnTo>
                    <a:pt x="2953" y="1759"/>
                  </a:lnTo>
                  <a:lnTo>
                    <a:pt x="2936" y="1763"/>
                  </a:lnTo>
                  <a:lnTo>
                    <a:pt x="2936" y="1763"/>
                  </a:lnTo>
                  <a:lnTo>
                    <a:pt x="2930" y="1764"/>
                  </a:lnTo>
                  <a:lnTo>
                    <a:pt x="2925" y="1768"/>
                  </a:lnTo>
                  <a:lnTo>
                    <a:pt x="2920" y="1770"/>
                  </a:lnTo>
                  <a:lnTo>
                    <a:pt x="2917" y="1773"/>
                  </a:lnTo>
                  <a:lnTo>
                    <a:pt x="2910" y="1780"/>
                  </a:lnTo>
                  <a:lnTo>
                    <a:pt x="2904" y="1788"/>
                  </a:lnTo>
                  <a:lnTo>
                    <a:pt x="2904" y="1788"/>
                  </a:lnTo>
                  <a:lnTo>
                    <a:pt x="2900" y="1792"/>
                  </a:lnTo>
                  <a:lnTo>
                    <a:pt x="2894" y="1796"/>
                  </a:lnTo>
                  <a:lnTo>
                    <a:pt x="2884" y="1803"/>
                  </a:lnTo>
                  <a:lnTo>
                    <a:pt x="2881" y="1806"/>
                  </a:lnTo>
                  <a:lnTo>
                    <a:pt x="2880" y="1807"/>
                  </a:lnTo>
                  <a:lnTo>
                    <a:pt x="2881" y="1808"/>
                  </a:lnTo>
                  <a:lnTo>
                    <a:pt x="2884" y="1809"/>
                  </a:lnTo>
                  <a:lnTo>
                    <a:pt x="2893" y="1810"/>
                  </a:lnTo>
                  <a:lnTo>
                    <a:pt x="2893" y="1810"/>
                  </a:lnTo>
                  <a:lnTo>
                    <a:pt x="2904" y="1809"/>
                  </a:lnTo>
                  <a:lnTo>
                    <a:pt x="2916" y="1807"/>
                  </a:lnTo>
                  <a:lnTo>
                    <a:pt x="2937" y="1803"/>
                  </a:lnTo>
                  <a:lnTo>
                    <a:pt x="2946" y="1801"/>
                  </a:lnTo>
                  <a:lnTo>
                    <a:pt x="2954" y="1800"/>
                  </a:lnTo>
                  <a:lnTo>
                    <a:pt x="2958" y="1800"/>
                  </a:lnTo>
                  <a:lnTo>
                    <a:pt x="2959" y="1802"/>
                  </a:lnTo>
                  <a:lnTo>
                    <a:pt x="2959" y="1803"/>
                  </a:lnTo>
                  <a:lnTo>
                    <a:pt x="2959" y="1803"/>
                  </a:lnTo>
                  <a:lnTo>
                    <a:pt x="2958" y="1807"/>
                  </a:lnTo>
                  <a:lnTo>
                    <a:pt x="2955" y="1811"/>
                  </a:lnTo>
                  <a:lnTo>
                    <a:pt x="2951" y="1814"/>
                  </a:lnTo>
                  <a:lnTo>
                    <a:pt x="2945" y="1817"/>
                  </a:lnTo>
                  <a:lnTo>
                    <a:pt x="2939" y="1819"/>
                  </a:lnTo>
                  <a:lnTo>
                    <a:pt x="2932" y="1821"/>
                  </a:lnTo>
                  <a:lnTo>
                    <a:pt x="2924" y="1822"/>
                  </a:lnTo>
                  <a:lnTo>
                    <a:pt x="2917" y="1822"/>
                  </a:lnTo>
                  <a:lnTo>
                    <a:pt x="2917" y="1822"/>
                  </a:lnTo>
                  <a:lnTo>
                    <a:pt x="2895" y="1820"/>
                  </a:lnTo>
                  <a:lnTo>
                    <a:pt x="2886" y="1820"/>
                  </a:lnTo>
                  <a:lnTo>
                    <a:pt x="2876" y="1821"/>
                  </a:lnTo>
                  <a:lnTo>
                    <a:pt x="2876" y="1821"/>
                  </a:lnTo>
                  <a:lnTo>
                    <a:pt x="2870" y="1821"/>
                  </a:lnTo>
                  <a:lnTo>
                    <a:pt x="2866" y="1821"/>
                  </a:lnTo>
                  <a:lnTo>
                    <a:pt x="2860" y="1819"/>
                  </a:lnTo>
                  <a:lnTo>
                    <a:pt x="2853" y="1818"/>
                  </a:lnTo>
                  <a:lnTo>
                    <a:pt x="2848" y="1817"/>
                  </a:lnTo>
                  <a:lnTo>
                    <a:pt x="2841" y="1817"/>
                  </a:lnTo>
                  <a:lnTo>
                    <a:pt x="2841" y="1817"/>
                  </a:lnTo>
                  <a:lnTo>
                    <a:pt x="2827" y="1817"/>
                  </a:lnTo>
                  <a:lnTo>
                    <a:pt x="2821" y="1816"/>
                  </a:lnTo>
                  <a:lnTo>
                    <a:pt x="2816" y="1815"/>
                  </a:lnTo>
                  <a:lnTo>
                    <a:pt x="2813" y="1814"/>
                  </a:lnTo>
                  <a:lnTo>
                    <a:pt x="2812" y="1812"/>
                  </a:lnTo>
                  <a:lnTo>
                    <a:pt x="2813" y="1810"/>
                  </a:lnTo>
                  <a:lnTo>
                    <a:pt x="2817" y="1808"/>
                  </a:lnTo>
                  <a:lnTo>
                    <a:pt x="2817" y="1808"/>
                  </a:lnTo>
                  <a:lnTo>
                    <a:pt x="2822" y="1806"/>
                  </a:lnTo>
                  <a:lnTo>
                    <a:pt x="2830" y="1804"/>
                  </a:lnTo>
                  <a:lnTo>
                    <a:pt x="2845" y="1802"/>
                  </a:lnTo>
                  <a:lnTo>
                    <a:pt x="2853" y="1801"/>
                  </a:lnTo>
                  <a:lnTo>
                    <a:pt x="2859" y="1799"/>
                  </a:lnTo>
                  <a:lnTo>
                    <a:pt x="2864" y="1797"/>
                  </a:lnTo>
                  <a:lnTo>
                    <a:pt x="2865" y="1795"/>
                  </a:lnTo>
                  <a:lnTo>
                    <a:pt x="2866" y="1794"/>
                  </a:lnTo>
                  <a:lnTo>
                    <a:pt x="2866" y="1794"/>
                  </a:lnTo>
                  <a:lnTo>
                    <a:pt x="2867" y="1790"/>
                  </a:lnTo>
                  <a:lnTo>
                    <a:pt x="2870" y="1788"/>
                  </a:lnTo>
                  <a:lnTo>
                    <a:pt x="2877" y="1785"/>
                  </a:lnTo>
                  <a:lnTo>
                    <a:pt x="2881" y="1784"/>
                  </a:lnTo>
                  <a:lnTo>
                    <a:pt x="2883" y="1781"/>
                  </a:lnTo>
                  <a:lnTo>
                    <a:pt x="2884" y="1778"/>
                  </a:lnTo>
                  <a:lnTo>
                    <a:pt x="2882" y="1772"/>
                  </a:lnTo>
                  <a:lnTo>
                    <a:pt x="2882" y="1772"/>
                  </a:lnTo>
                  <a:lnTo>
                    <a:pt x="2880" y="1765"/>
                  </a:lnTo>
                  <a:lnTo>
                    <a:pt x="2880" y="1759"/>
                  </a:lnTo>
                  <a:lnTo>
                    <a:pt x="2882" y="1755"/>
                  </a:lnTo>
                  <a:lnTo>
                    <a:pt x="2885" y="1751"/>
                  </a:lnTo>
                  <a:lnTo>
                    <a:pt x="2889" y="1749"/>
                  </a:lnTo>
                  <a:lnTo>
                    <a:pt x="2893" y="1747"/>
                  </a:lnTo>
                  <a:lnTo>
                    <a:pt x="2899" y="1748"/>
                  </a:lnTo>
                  <a:lnTo>
                    <a:pt x="2905" y="1750"/>
                  </a:lnTo>
                  <a:lnTo>
                    <a:pt x="2905" y="1750"/>
                  </a:lnTo>
                  <a:lnTo>
                    <a:pt x="2911" y="1752"/>
                  </a:lnTo>
                  <a:lnTo>
                    <a:pt x="2916" y="1753"/>
                  </a:lnTo>
                  <a:lnTo>
                    <a:pt x="2922" y="1752"/>
                  </a:lnTo>
                  <a:lnTo>
                    <a:pt x="2928" y="1751"/>
                  </a:lnTo>
                  <a:lnTo>
                    <a:pt x="2939" y="1748"/>
                  </a:lnTo>
                  <a:lnTo>
                    <a:pt x="2953" y="1744"/>
                  </a:lnTo>
                  <a:lnTo>
                    <a:pt x="2953" y="1744"/>
                  </a:lnTo>
                  <a:lnTo>
                    <a:pt x="2961" y="1743"/>
                  </a:lnTo>
                  <a:lnTo>
                    <a:pt x="2970" y="1742"/>
                  </a:lnTo>
                  <a:lnTo>
                    <a:pt x="2991" y="1741"/>
                  </a:lnTo>
                  <a:lnTo>
                    <a:pt x="3010" y="1739"/>
                  </a:lnTo>
                  <a:lnTo>
                    <a:pt x="3016" y="1738"/>
                  </a:lnTo>
                  <a:lnTo>
                    <a:pt x="3021" y="1736"/>
                  </a:lnTo>
                  <a:lnTo>
                    <a:pt x="3021" y="1736"/>
                  </a:lnTo>
                  <a:lnTo>
                    <a:pt x="3023" y="1733"/>
                  </a:lnTo>
                  <a:lnTo>
                    <a:pt x="3023" y="1728"/>
                  </a:lnTo>
                  <a:lnTo>
                    <a:pt x="3022" y="1724"/>
                  </a:lnTo>
                  <a:lnTo>
                    <a:pt x="3019" y="1719"/>
                  </a:lnTo>
                  <a:lnTo>
                    <a:pt x="3015" y="1714"/>
                  </a:lnTo>
                  <a:lnTo>
                    <a:pt x="3009" y="1710"/>
                  </a:lnTo>
                  <a:lnTo>
                    <a:pt x="3001" y="1708"/>
                  </a:lnTo>
                  <a:lnTo>
                    <a:pt x="2993" y="1707"/>
                  </a:lnTo>
                  <a:lnTo>
                    <a:pt x="2993" y="1707"/>
                  </a:lnTo>
                  <a:lnTo>
                    <a:pt x="2984" y="1706"/>
                  </a:lnTo>
                  <a:lnTo>
                    <a:pt x="2976" y="1705"/>
                  </a:lnTo>
                  <a:lnTo>
                    <a:pt x="2960" y="1700"/>
                  </a:lnTo>
                  <a:lnTo>
                    <a:pt x="2944" y="1694"/>
                  </a:lnTo>
                  <a:lnTo>
                    <a:pt x="2936" y="1692"/>
                  </a:lnTo>
                  <a:lnTo>
                    <a:pt x="2928" y="1691"/>
                  </a:lnTo>
                  <a:lnTo>
                    <a:pt x="2928" y="1691"/>
                  </a:lnTo>
                  <a:lnTo>
                    <a:pt x="2912" y="1689"/>
                  </a:lnTo>
                  <a:lnTo>
                    <a:pt x="2897" y="1687"/>
                  </a:lnTo>
                  <a:lnTo>
                    <a:pt x="2889" y="1686"/>
                  </a:lnTo>
                  <a:lnTo>
                    <a:pt x="2883" y="1685"/>
                  </a:lnTo>
                  <a:lnTo>
                    <a:pt x="2877" y="1682"/>
                  </a:lnTo>
                  <a:lnTo>
                    <a:pt x="2871" y="1678"/>
                  </a:lnTo>
                  <a:lnTo>
                    <a:pt x="2871" y="1678"/>
                  </a:lnTo>
                  <a:lnTo>
                    <a:pt x="2862" y="1670"/>
                  </a:lnTo>
                  <a:lnTo>
                    <a:pt x="2857" y="1664"/>
                  </a:lnTo>
                  <a:lnTo>
                    <a:pt x="2854" y="1658"/>
                  </a:lnTo>
                  <a:lnTo>
                    <a:pt x="2852" y="1651"/>
                  </a:lnTo>
                  <a:lnTo>
                    <a:pt x="2852" y="1651"/>
                  </a:lnTo>
                  <a:lnTo>
                    <a:pt x="2853" y="1647"/>
                  </a:lnTo>
                  <a:lnTo>
                    <a:pt x="2855" y="1644"/>
                  </a:lnTo>
                  <a:lnTo>
                    <a:pt x="2859" y="1642"/>
                  </a:lnTo>
                  <a:lnTo>
                    <a:pt x="2865" y="1640"/>
                  </a:lnTo>
                  <a:lnTo>
                    <a:pt x="2871" y="1639"/>
                  </a:lnTo>
                  <a:lnTo>
                    <a:pt x="2877" y="1640"/>
                  </a:lnTo>
                  <a:lnTo>
                    <a:pt x="2883" y="1642"/>
                  </a:lnTo>
                  <a:lnTo>
                    <a:pt x="2888" y="1647"/>
                  </a:lnTo>
                  <a:lnTo>
                    <a:pt x="2888" y="1647"/>
                  </a:lnTo>
                  <a:lnTo>
                    <a:pt x="2893" y="1652"/>
                  </a:lnTo>
                  <a:lnTo>
                    <a:pt x="2899" y="1658"/>
                  </a:lnTo>
                  <a:lnTo>
                    <a:pt x="2907" y="1664"/>
                  </a:lnTo>
                  <a:lnTo>
                    <a:pt x="2915" y="1669"/>
                  </a:lnTo>
                  <a:lnTo>
                    <a:pt x="2924" y="1674"/>
                  </a:lnTo>
                  <a:lnTo>
                    <a:pt x="2935" y="1678"/>
                  </a:lnTo>
                  <a:lnTo>
                    <a:pt x="2945" y="1682"/>
                  </a:lnTo>
                  <a:lnTo>
                    <a:pt x="2957" y="1683"/>
                  </a:lnTo>
                  <a:lnTo>
                    <a:pt x="2957" y="1683"/>
                  </a:lnTo>
                  <a:lnTo>
                    <a:pt x="2978" y="1684"/>
                  </a:lnTo>
                  <a:lnTo>
                    <a:pt x="2996" y="1686"/>
                  </a:lnTo>
                  <a:lnTo>
                    <a:pt x="3009" y="1688"/>
                  </a:lnTo>
                  <a:lnTo>
                    <a:pt x="3019" y="1691"/>
                  </a:lnTo>
                  <a:lnTo>
                    <a:pt x="3019" y="1691"/>
                  </a:lnTo>
                  <a:lnTo>
                    <a:pt x="3022" y="1692"/>
                  </a:lnTo>
                  <a:lnTo>
                    <a:pt x="3026" y="1694"/>
                  </a:lnTo>
                  <a:lnTo>
                    <a:pt x="3034" y="1701"/>
                  </a:lnTo>
                  <a:lnTo>
                    <a:pt x="3045" y="1708"/>
                  </a:lnTo>
                  <a:lnTo>
                    <a:pt x="3050" y="1711"/>
                  </a:lnTo>
                  <a:lnTo>
                    <a:pt x="3056" y="1713"/>
                  </a:lnTo>
                  <a:lnTo>
                    <a:pt x="3056" y="1713"/>
                  </a:lnTo>
                  <a:lnTo>
                    <a:pt x="3074" y="1718"/>
                  </a:lnTo>
                  <a:lnTo>
                    <a:pt x="3085" y="1721"/>
                  </a:lnTo>
                  <a:lnTo>
                    <a:pt x="3096" y="1726"/>
                  </a:lnTo>
                  <a:lnTo>
                    <a:pt x="3106" y="1731"/>
                  </a:lnTo>
                  <a:lnTo>
                    <a:pt x="3115" y="1736"/>
                  </a:lnTo>
                  <a:lnTo>
                    <a:pt x="3118" y="1739"/>
                  </a:lnTo>
                  <a:lnTo>
                    <a:pt x="3122" y="1743"/>
                  </a:lnTo>
                  <a:lnTo>
                    <a:pt x="3123" y="1746"/>
                  </a:lnTo>
                  <a:lnTo>
                    <a:pt x="3124" y="1750"/>
                  </a:lnTo>
                  <a:lnTo>
                    <a:pt x="3124" y="1750"/>
                  </a:lnTo>
                  <a:lnTo>
                    <a:pt x="3124" y="1757"/>
                  </a:lnTo>
                  <a:lnTo>
                    <a:pt x="3125" y="1763"/>
                  </a:lnTo>
                  <a:lnTo>
                    <a:pt x="3127" y="1771"/>
                  </a:lnTo>
                  <a:lnTo>
                    <a:pt x="3129" y="1777"/>
                  </a:lnTo>
                  <a:lnTo>
                    <a:pt x="3132" y="1782"/>
                  </a:lnTo>
                  <a:lnTo>
                    <a:pt x="3136" y="1787"/>
                  </a:lnTo>
                  <a:lnTo>
                    <a:pt x="3140" y="1792"/>
                  </a:lnTo>
                  <a:lnTo>
                    <a:pt x="3144" y="1797"/>
                  </a:lnTo>
                  <a:lnTo>
                    <a:pt x="3144" y="1797"/>
                  </a:lnTo>
                  <a:lnTo>
                    <a:pt x="3156" y="1806"/>
                  </a:lnTo>
                  <a:lnTo>
                    <a:pt x="3163" y="1811"/>
                  </a:lnTo>
                  <a:lnTo>
                    <a:pt x="3171" y="1815"/>
                  </a:lnTo>
                  <a:lnTo>
                    <a:pt x="3179" y="1818"/>
                  </a:lnTo>
                  <a:lnTo>
                    <a:pt x="3187" y="1820"/>
                  </a:lnTo>
                  <a:lnTo>
                    <a:pt x="3195" y="1820"/>
                  </a:lnTo>
                  <a:lnTo>
                    <a:pt x="3203" y="1818"/>
                  </a:lnTo>
                  <a:lnTo>
                    <a:pt x="3203" y="1818"/>
                  </a:lnTo>
                  <a:lnTo>
                    <a:pt x="3208" y="1817"/>
                  </a:lnTo>
                  <a:lnTo>
                    <a:pt x="3211" y="1814"/>
                  </a:lnTo>
                  <a:lnTo>
                    <a:pt x="3217" y="1808"/>
                  </a:lnTo>
                  <a:lnTo>
                    <a:pt x="3221" y="1802"/>
                  </a:lnTo>
                  <a:lnTo>
                    <a:pt x="3225" y="1795"/>
                  </a:lnTo>
                  <a:lnTo>
                    <a:pt x="3227" y="1789"/>
                  </a:lnTo>
                  <a:lnTo>
                    <a:pt x="3230" y="1786"/>
                  </a:lnTo>
                  <a:lnTo>
                    <a:pt x="3231" y="1785"/>
                  </a:lnTo>
                  <a:lnTo>
                    <a:pt x="3232" y="1786"/>
                  </a:lnTo>
                  <a:lnTo>
                    <a:pt x="3234" y="1789"/>
                  </a:lnTo>
                  <a:lnTo>
                    <a:pt x="3234" y="1789"/>
                  </a:lnTo>
                  <a:lnTo>
                    <a:pt x="3239" y="1800"/>
                  </a:lnTo>
                  <a:lnTo>
                    <a:pt x="3243" y="1808"/>
                  </a:lnTo>
                  <a:lnTo>
                    <a:pt x="3245" y="1811"/>
                  </a:lnTo>
                  <a:lnTo>
                    <a:pt x="3248" y="1814"/>
                  </a:lnTo>
                  <a:lnTo>
                    <a:pt x="3252" y="1816"/>
                  </a:lnTo>
                  <a:lnTo>
                    <a:pt x="3257" y="1817"/>
                  </a:lnTo>
                  <a:lnTo>
                    <a:pt x="3257" y="1817"/>
                  </a:lnTo>
                  <a:lnTo>
                    <a:pt x="3263" y="1818"/>
                  </a:lnTo>
                  <a:lnTo>
                    <a:pt x="3269" y="1818"/>
                  </a:lnTo>
                  <a:lnTo>
                    <a:pt x="3274" y="1818"/>
                  </a:lnTo>
                  <a:lnTo>
                    <a:pt x="3279" y="1816"/>
                  </a:lnTo>
                  <a:lnTo>
                    <a:pt x="3284" y="1814"/>
                  </a:lnTo>
                  <a:lnTo>
                    <a:pt x="3287" y="1810"/>
                  </a:lnTo>
                  <a:lnTo>
                    <a:pt x="3288" y="1805"/>
                  </a:lnTo>
                  <a:lnTo>
                    <a:pt x="3288" y="1798"/>
                  </a:lnTo>
                  <a:lnTo>
                    <a:pt x="3288" y="1798"/>
                  </a:lnTo>
                  <a:lnTo>
                    <a:pt x="3285" y="1783"/>
                  </a:lnTo>
                  <a:lnTo>
                    <a:pt x="3283" y="1771"/>
                  </a:lnTo>
                  <a:lnTo>
                    <a:pt x="3282" y="1764"/>
                  </a:lnTo>
                  <a:lnTo>
                    <a:pt x="3282" y="1759"/>
                  </a:lnTo>
                  <a:lnTo>
                    <a:pt x="3283" y="1755"/>
                  </a:lnTo>
                  <a:lnTo>
                    <a:pt x="3285" y="1752"/>
                  </a:lnTo>
                  <a:lnTo>
                    <a:pt x="3285" y="1752"/>
                  </a:lnTo>
                  <a:lnTo>
                    <a:pt x="3288" y="1748"/>
                  </a:lnTo>
                  <a:lnTo>
                    <a:pt x="3290" y="1744"/>
                  </a:lnTo>
                  <a:lnTo>
                    <a:pt x="3291" y="1738"/>
                  </a:lnTo>
                  <a:lnTo>
                    <a:pt x="3292" y="1733"/>
                  </a:lnTo>
                  <a:lnTo>
                    <a:pt x="3292" y="1727"/>
                  </a:lnTo>
                  <a:lnTo>
                    <a:pt x="3291" y="1721"/>
                  </a:lnTo>
                  <a:lnTo>
                    <a:pt x="3290" y="1715"/>
                  </a:lnTo>
                  <a:lnTo>
                    <a:pt x="3288" y="1711"/>
                  </a:lnTo>
                  <a:lnTo>
                    <a:pt x="3288" y="1711"/>
                  </a:lnTo>
                  <a:lnTo>
                    <a:pt x="3283" y="1704"/>
                  </a:lnTo>
                  <a:lnTo>
                    <a:pt x="3279" y="1701"/>
                  </a:lnTo>
                  <a:lnTo>
                    <a:pt x="3276" y="1698"/>
                  </a:lnTo>
                  <a:lnTo>
                    <a:pt x="3272" y="1697"/>
                  </a:lnTo>
                  <a:lnTo>
                    <a:pt x="3268" y="1696"/>
                  </a:lnTo>
                  <a:lnTo>
                    <a:pt x="3265" y="1696"/>
                  </a:lnTo>
                  <a:lnTo>
                    <a:pt x="3261" y="1697"/>
                  </a:lnTo>
                  <a:lnTo>
                    <a:pt x="3261" y="1697"/>
                  </a:lnTo>
                  <a:lnTo>
                    <a:pt x="3255" y="1701"/>
                  </a:lnTo>
                  <a:lnTo>
                    <a:pt x="3249" y="1704"/>
                  </a:lnTo>
                  <a:lnTo>
                    <a:pt x="3246" y="1704"/>
                  </a:lnTo>
                  <a:lnTo>
                    <a:pt x="3243" y="1703"/>
                  </a:lnTo>
                  <a:lnTo>
                    <a:pt x="3241" y="1700"/>
                  </a:lnTo>
                  <a:lnTo>
                    <a:pt x="3240" y="1695"/>
                  </a:lnTo>
                  <a:lnTo>
                    <a:pt x="3240" y="1695"/>
                  </a:lnTo>
                  <a:lnTo>
                    <a:pt x="3240" y="1692"/>
                  </a:lnTo>
                  <a:lnTo>
                    <a:pt x="3240" y="1690"/>
                  </a:lnTo>
                  <a:lnTo>
                    <a:pt x="3241" y="1688"/>
                  </a:lnTo>
                  <a:lnTo>
                    <a:pt x="3243" y="1686"/>
                  </a:lnTo>
                  <a:lnTo>
                    <a:pt x="3247" y="1684"/>
                  </a:lnTo>
                  <a:lnTo>
                    <a:pt x="3252" y="1683"/>
                  </a:lnTo>
                  <a:lnTo>
                    <a:pt x="3257" y="1681"/>
                  </a:lnTo>
                  <a:lnTo>
                    <a:pt x="3260" y="1679"/>
                  </a:lnTo>
                  <a:lnTo>
                    <a:pt x="3261" y="1677"/>
                  </a:lnTo>
                  <a:lnTo>
                    <a:pt x="3261" y="1676"/>
                  </a:lnTo>
                  <a:lnTo>
                    <a:pt x="3261" y="1674"/>
                  </a:lnTo>
                  <a:lnTo>
                    <a:pt x="3259" y="1671"/>
                  </a:lnTo>
                  <a:lnTo>
                    <a:pt x="3259" y="1671"/>
                  </a:lnTo>
                  <a:lnTo>
                    <a:pt x="3255" y="1667"/>
                  </a:lnTo>
                  <a:lnTo>
                    <a:pt x="3252" y="1664"/>
                  </a:lnTo>
                  <a:lnTo>
                    <a:pt x="3248" y="1663"/>
                  </a:lnTo>
                  <a:lnTo>
                    <a:pt x="3245" y="1663"/>
                  </a:lnTo>
                  <a:lnTo>
                    <a:pt x="3241" y="1662"/>
                  </a:lnTo>
                  <a:lnTo>
                    <a:pt x="3236" y="1661"/>
                  </a:lnTo>
                  <a:lnTo>
                    <a:pt x="3231" y="1658"/>
                  </a:lnTo>
                  <a:lnTo>
                    <a:pt x="3226" y="1653"/>
                  </a:lnTo>
                  <a:lnTo>
                    <a:pt x="3226" y="1653"/>
                  </a:lnTo>
                  <a:lnTo>
                    <a:pt x="3220" y="1647"/>
                  </a:lnTo>
                  <a:lnTo>
                    <a:pt x="3214" y="1643"/>
                  </a:lnTo>
                  <a:lnTo>
                    <a:pt x="3206" y="1639"/>
                  </a:lnTo>
                  <a:lnTo>
                    <a:pt x="3200" y="1636"/>
                  </a:lnTo>
                  <a:lnTo>
                    <a:pt x="3186" y="1630"/>
                  </a:lnTo>
                  <a:lnTo>
                    <a:pt x="3179" y="1626"/>
                  </a:lnTo>
                  <a:lnTo>
                    <a:pt x="3171" y="1622"/>
                  </a:lnTo>
                  <a:lnTo>
                    <a:pt x="3171" y="1622"/>
                  </a:lnTo>
                  <a:lnTo>
                    <a:pt x="3152" y="1610"/>
                  </a:lnTo>
                  <a:lnTo>
                    <a:pt x="3130" y="1597"/>
                  </a:lnTo>
                  <a:lnTo>
                    <a:pt x="3109" y="1586"/>
                  </a:lnTo>
                  <a:lnTo>
                    <a:pt x="3101" y="1583"/>
                  </a:lnTo>
                  <a:lnTo>
                    <a:pt x="3095" y="1582"/>
                  </a:lnTo>
                  <a:lnTo>
                    <a:pt x="3095" y="1582"/>
                  </a:lnTo>
                  <a:lnTo>
                    <a:pt x="3086" y="1582"/>
                  </a:lnTo>
                  <a:lnTo>
                    <a:pt x="3081" y="1583"/>
                  </a:lnTo>
                  <a:lnTo>
                    <a:pt x="3077" y="1584"/>
                  </a:lnTo>
                  <a:lnTo>
                    <a:pt x="3074" y="1586"/>
                  </a:lnTo>
                  <a:lnTo>
                    <a:pt x="3070" y="1589"/>
                  </a:lnTo>
                  <a:lnTo>
                    <a:pt x="3067" y="1595"/>
                  </a:lnTo>
                  <a:lnTo>
                    <a:pt x="3065" y="1600"/>
                  </a:lnTo>
                  <a:lnTo>
                    <a:pt x="3065" y="1600"/>
                  </a:lnTo>
                  <a:lnTo>
                    <a:pt x="3062" y="1606"/>
                  </a:lnTo>
                  <a:lnTo>
                    <a:pt x="3058" y="1611"/>
                  </a:lnTo>
                  <a:lnTo>
                    <a:pt x="3054" y="1614"/>
                  </a:lnTo>
                  <a:lnTo>
                    <a:pt x="3049" y="1616"/>
                  </a:lnTo>
                  <a:lnTo>
                    <a:pt x="3045" y="1617"/>
                  </a:lnTo>
                  <a:lnTo>
                    <a:pt x="3042" y="1617"/>
                  </a:lnTo>
                  <a:lnTo>
                    <a:pt x="3040" y="1615"/>
                  </a:lnTo>
                  <a:lnTo>
                    <a:pt x="3040" y="1612"/>
                  </a:lnTo>
                  <a:lnTo>
                    <a:pt x="3040" y="1612"/>
                  </a:lnTo>
                  <a:lnTo>
                    <a:pt x="3041" y="1605"/>
                  </a:lnTo>
                  <a:lnTo>
                    <a:pt x="3041" y="1601"/>
                  </a:lnTo>
                  <a:lnTo>
                    <a:pt x="3040" y="1598"/>
                  </a:lnTo>
                  <a:lnTo>
                    <a:pt x="3038" y="1595"/>
                  </a:lnTo>
                  <a:lnTo>
                    <a:pt x="3034" y="1592"/>
                  </a:lnTo>
                  <a:lnTo>
                    <a:pt x="3030" y="1590"/>
                  </a:lnTo>
                  <a:lnTo>
                    <a:pt x="3024" y="1590"/>
                  </a:lnTo>
                  <a:lnTo>
                    <a:pt x="3024" y="1590"/>
                  </a:lnTo>
                  <a:lnTo>
                    <a:pt x="3018" y="1589"/>
                  </a:lnTo>
                  <a:lnTo>
                    <a:pt x="3012" y="1587"/>
                  </a:lnTo>
                  <a:lnTo>
                    <a:pt x="3007" y="1586"/>
                  </a:lnTo>
                  <a:lnTo>
                    <a:pt x="3004" y="1583"/>
                  </a:lnTo>
                  <a:lnTo>
                    <a:pt x="3002" y="1581"/>
                  </a:lnTo>
                  <a:lnTo>
                    <a:pt x="3002" y="1580"/>
                  </a:lnTo>
                  <a:lnTo>
                    <a:pt x="3003" y="1579"/>
                  </a:lnTo>
                  <a:lnTo>
                    <a:pt x="3007" y="1577"/>
                  </a:lnTo>
                  <a:lnTo>
                    <a:pt x="3013" y="1576"/>
                  </a:lnTo>
                  <a:lnTo>
                    <a:pt x="3013" y="1576"/>
                  </a:lnTo>
                  <a:lnTo>
                    <a:pt x="3023" y="1575"/>
                  </a:lnTo>
                  <a:lnTo>
                    <a:pt x="3034" y="1575"/>
                  </a:lnTo>
                  <a:lnTo>
                    <a:pt x="3059" y="1574"/>
                  </a:lnTo>
                  <a:lnTo>
                    <a:pt x="3069" y="1574"/>
                  </a:lnTo>
                  <a:lnTo>
                    <a:pt x="3078" y="1572"/>
                  </a:lnTo>
                  <a:lnTo>
                    <a:pt x="3082" y="1571"/>
                  </a:lnTo>
                  <a:lnTo>
                    <a:pt x="3084" y="1570"/>
                  </a:lnTo>
                  <a:lnTo>
                    <a:pt x="3086" y="1568"/>
                  </a:lnTo>
                  <a:lnTo>
                    <a:pt x="3086" y="1566"/>
                  </a:lnTo>
                  <a:lnTo>
                    <a:pt x="3086" y="1566"/>
                  </a:lnTo>
                  <a:lnTo>
                    <a:pt x="3085" y="1561"/>
                  </a:lnTo>
                  <a:lnTo>
                    <a:pt x="3082" y="1557"/>
                  </a:lnTo>
                  <a:lnTo>
                    <a:pt x="3077" y="1552"/>
                  </a:lnTo>
                  <a:lnTo>
                    <a:pt x="3072" y="1549"/>
                  </a:lnTo>
                  <a:lnTo>
                    <a:pt x="3065" y="1545"/>
                  </a:lnTo>
                  <a:lnTo>
                    <a:pt x="3059" y="1543"/>
                  </a:lnTo>
                  <a:lnTo>
                    <a:pt x="3053" y="1541"/>
                  </a:lnTo>
                  <a:lnTo>
                    <a:pt x="3048" y="1540"/>
                  </a:lnTo>
                  <a:lnTo>
                    <a:pt x="3048" y="1540"/>
                  </a:lnTo>
                  <a:lnTo>
                    <a:pt x="3037" y="1541"/>
                  </a:lnTo>
                  <a:lnTo>
                    <a:pt x="3024" y="1543"/>
                  </a:lnTo>
                  <a:lnTo>
                    <a:pt x="3013" y="1547"/>
                  </a:lnTo>
                  <a:lnTo>
                    <a:pt x="3008" y="1550"/>
                  </a:lnTo>
                  <a:lnTo>
                    <a:pt x="3005" y="1553"/>
                  </a:lnTo>
                  <a:lnTo>
                    <a:pt x="3005" y="1553"/>
                  </a:lnTo>
                  <a:lnTo>
                    <a:pt x="3001" y="1556"/>
                  </a:lnTo>
                  <a:lnTo>
                    <a:pt x="2996" y="1557"/>
                  </a:lnTo>
                  <a:lnTo>
                    <a:pt x="2991" y="1557"/>
                  </a:lnTo>
                  <a:lnTo>
                    <a:pt x="2984" y="1557"/>
                  </a:lnTo>
                  <a:lnTo>
                    <a:pt x="2978" y="1555"/>
                  </a:lnTo>
                  <a:lnTo>
                    <a:pt x="2970" y="1553"/>
                  </a:lnTo>
                  <a:lnTo>
                    <a:pt x="2955" y="1547"/>
                  </a:lnTo>
                  <a:lnTo>
                    <a:pt x="2955" y="1547"/>
                  </a:lnTo>
                  <a:lnTo>
                    <a:pt x="2947" y="1543"/>
                  </a:lnTo>
                  <a:lnTo>
                    <a:pt x="2943" y="1539"/>
                  </a:lnTo>
                  <a:lnTo>
                    <a:pt x="2939" y="1536"/>
                  </a:lnTo>
                  <a:lnTo>
                    <a:pt x="2938" y="1532"/>
                  </a:lnTo>
                  <a:lnTo>
                    <a:pt x="2939" y="1530"/>
                  </a:lnTo>
                  <a:lnTo>
                    <a:pt x="2942" y="1528"/>
                  </a:lnTo>
                  <a:lnTo>
                    <a:pt x="2946" y="1526"/>
                  </a:lnTo>
                  <a:lnTo>
                    <a:pt x="2954" y="1526"/>
                  </a:lnTo>
                  <a:lnTo>
                    <a:pt x="2954" y="1526"/>
                  </a:lnTo>
                  <a:lnTo>
                    <a:pt x="2962" y="1527"/>
                  </a:lnTo>
                  <a:lnTo>
                    <a:pt x="2970" y="1529"/>
                  </a:lnTo>
                  <a:lnTo>
                    <a:pt x="2986" y="1532"/>
                  </a:lnTo>
                  <a:lnTo>
                    <a:pt x="2993" y="1533"/>
                  </a:lnTo>
                  <a:lnTo>
                    <a:pt x="3000" y="1534"/>
                  </a:lnTo>
                  <a:lnTo>
                    <a:pt x="3005" y="1534"/>
                  </a:lnTo>
                  <a:lnTo>
                    <a:pt x="3010" y="1532"/>
                  </a:lnTo>
                  <a:lnTo>
                    <a:pt x="3010" y="1532"/>
                  </a:lnTo>
                  <a:lnTo>
                    <a:pt x="3014" y="1529"/>
                  </a:lnTo>
                  <a:lnTo>
                    <a:pt x="3019" y="1527"/>
                  </a:lnTo>
                  <a:lnTo>
                    <a:pt x="3029" y="1524"/>
                  </a:lnTo>
                  <a:lnTo>
                    <a:pt x="3039" y="1522"/>
                  </a:lnTo>
                  <a:lnTo>
                    <a:pt x="3046" y="1522"/>
                  </a:lnTo>
                  <a:lnTo>
                    <a:pt x="3046" y="1522"/>
                  </a:lnTo>
                  <a:lnTo>
                    <a:pt x="3054" y="1522"/>
                  </a:lnTo>
                  <a:lnTo>
                    <a:pt x="3062" y="1522"/>
                  </a:lnTo>
                  <a:lnTo>
                    <a:pt x="3065" y="1521"/>
                  </a:lnTo>
                  <a:lnTo>
                    <a:pt x="3068" y="1519"/>
                  </a:lnTo>
                  <a:lnTo>
                    <a:pt x="3069" y="1517"/>
                  </a:lnTo>
                  <a:lnTo>
                    <a:pt x="3069" y="1513"/>
                  </a:lnTo>
                  <a:lnTo>
                    <a:pt x="3069" y="1513"/>
                  </a:lnTo>
                  <a:lnTo>
                    <a:pt x="3068" y="1511"/>
                  </a:lnTo>
                  <a:lnTo>
                    <a:pt x="3067" y="1510"/>
                  </a:lnTo>
                  <a:lnTo>
                    <a:pt x="3063" y="1505"/>
                  </a:lnTo>
                  <a:lnTo>
                    <a:pt x="3057" y="1503"/>
                  </a:lnTo>
                  <a:lnTo>
                    <a:pt x="3050" y="1501"/>
                  </a:lnTo>
                  <a:lnTo>
                    <a:pt x="3036" y="1497"/>
                  </a:lnTo>
                  <a:lnTo>
                    <a:pt x="3023" y="1494"/>
                  </a:lnTo>
                  <a:lnTo>
                    <a:pt x="3023" y="1494"/>
                  </a:lnTo>
                  <a:lnTo>
                    <a:pt x="3013" y="1492"/>
                  </a:lnTo>
                  <a:lnTo>
                    <a:pt x="3001" y="1491"/>
                  </a:lnTo>
                  <a:lnTo>
                    <a:pt x="2989" y="1492"/>
                  </a:lnTo>
                  <a:lnTo>
                    <a:pt x="2983" y="1494"/>
                  </a:lnTo>
                  <a:lnTo>
                    <a:pt x="2977" y="1496"/>
                  </a:lnTo>
                  <a:lnTo>
                    <a:pt x="2977" y="1496"/>
                  </a:lnTo>
                  <a:lnTo>
                    <a:pt x="2961" y="1502"/>
                  </a:lnTo>
                  <a:lnTo>
                    <a:pt x="2952" y="1505"/>
                  </a:lnTo>
                  <a:lnTo>
                    <a:pt x="2941" y="1508"/>
                  </a:lnTo>
                  <a:lnTo>
                    <a:pt x="2932" y="1510"/>
                  </a:lnTo>
                  <a:lnTo>
                    <a:pt x="2924" y="1510"/>
                  </a:lnTo>
                  <a:lnTo>
                    <a:pt x="2920" y="1509"/>
                  </a:lnTo>
                  <a:lnTo>
                    <a:pt x="2918" y="1508"/>
                  </a:lnTo>
                  <a:lnTo>
                    <a:pt x="2916" y="1506"/>
                  </a:lnTo>
                  <a:lnTo>
                    <a:pt x="2914" y="1504"/>
                  </a:lnTo>
                  <a:lnTo>
                    <a:pt x="2914" y="1504"/>
                  </a:lnTo>
                  <a:lnTo>
                    <a:pt x="2914" y="1499"/>
                  </a:lnTo>
                  <a:lnTo>
                    <a:pt x="2914" y="1496"/>
                  </a:lnTo>
                  <a:lnTo>
                    <a:pt x="2917" y="1493"/>
                  </a:lnTo>
                  <a:lnTo>
                    <a:pt x="2920" y="1491"/>
                  </a:lnTo>
                  <a:lnTo>
                    <a:pt x="2924" y="1489"/>
                  </a:lnTo>
                  <a:lnTo>
                    <a:pt x="2930" y="1488"/>
                  </a:lnTo>
                  <a:lnTo>
                    <a:pt x="2942" y="1488"/>
                  </a:lnTo>
                  <a:lnTo>
                    <a:pt x="2942" y="1488"/>
                  </a:lnTo>
                  <a:lnTo>
                    <a:pt x="2948" y="1487"/>
                  </a:lnTo>
                  <a:lnTo>
                    <a:pt x="2953" y="1486"/>
                  </a:lnTo>
                  <a:lnTo>
                    <a:pt x="2955" y="1484"/>
                  </a:lnTo>
                  <a:lnTo>
                    <a:pt x="2955" y="1481"/>
                  </a:lnTo>
                  <a:lnTo>
                    <a:pt x="2953" y="1478"/>
                  </a:lnTo>
                  <a:lnTo>
                    <a:pt x="2950" y="1475"/>
                  </a:lnTo>
                  <a:lnTo>
                    <a:pt x="2945" y="1473"/>
                  </a:lnTo>
                  <a:lnTo>
                    <a:pt x="2940" y="1470"/>
                  </a:lnTo>
                  <a:lnTo>
                    <a:pt x="2940" y="1470"/>
                  </a:lnTo>
                  <a:lnTo>
                    <a:pt x="2935" y="1468"/>
                  </a:lnTo>
                  <a:lnTo>
                    <a:pt x="2932" y="1464"/>
                  </a:lnTo>
                  <a:lnTo>
                    <a:pt x="2930" y="1461"/>
                  </a:lnTo>
                  <a:lnTo>
                    <a:pt x="2929" y="1457"/>
                  </a:lnTo>
                  <a:lnTo>
                    <a:pt x="2931" y="1455"/>
                  </a:lnTo>
                  <a:lnTo>
                    <a:pt x="2934" y="1454"/>
                  </a:lnTo>
                  <a:lnTo>
                    <a:pt x="2939" y="1454"/>
                  </a:lnTo>
                  <a:lnTo>
                    <a:pt x="2947" y="1457"/>
                  </a:lnTo>
                  <a:lnTo>
                    <a:pt x="2947" y="1457"/>
                  </a:lnTo>
                  <a:lnTo>
                    <a:pt x="2968" y="1467"/>
                  </a:lnTo>
                  <a:lnTo>
                    <a:pt x="2981" y="1472"/>
                  </a:lnTo>
                  <a:lnTo>
                    <a:pt x="2993" y="1475"/>
                  </a:lnTo>
                  <a:lnTo>
                    <a:pt x="3006" y="1478"/>
                  </a:lnTo>
                  <a:lnTo>
                    <a:pt x="3012" y="1478"/>
                  </a:lnTo>
                  <a:lnTo>
                    <a:pt x="3018" y="1478"/>
                  </a:lnTo>
                  <a:lnTo>
                    <a:pt x="3023" y="1477"/>
                  </a:lnTo>
                  <a:lnTo>
                    <a:pt x="3028" y="1475"/>
                  </a:lnTo>
                  <a:lnTo>
                    <a:pt x="3032" y="1473"/>
                  </a:lnTo>
                  <a:lnTo>
                    <a:pt x="3037" y="1469"/>
                  </a:lnTo>
                  <a:lnTo>
                    <a:pt x="3037" y="1469"/>
                  </a:lnTo>
                  <a:lnTo>
                    <a:pt x="3040" y="1466"/>
                  </a:lnTo>
                  <a:lnTo>
                    <a:pt x="3044" y="1463"/>
                  </a:lnTo>
                  <a:lnTo>
                    <a:pt x="3051" y="1460"/>
                  </a:lnTo>
                  <a:lnTo>
                    <a:pt x="3058" y="1458"/>
                  </a:lnTo>
                  <a:lnTo>
                    <a:pt x="3065" y="1457"/>
                  </a:lnTo>
                  <a:lnTo>
                    <a:pt x="3070" y="1457"/>
                  </a:lnTo>
                  <a:lnTo>
                    <a:pt x="3074" y="1456"/>
                  </a:lnTo>
                  <a:lnTo>
                    <a:pt x="3077" y="1455"/>
                  </a:lnTo>
                  <a:lnTo>
                    <a:pt x="3078" y="1453"/>
                  </a:lnTo>
                  <a:lnTo>
                    <a:pt x="3078" y="1451"/>
                  </a:lnTo>
                  <a:lnTo>
                    <a:pt x="3078" y="1451"/>
                  </a:lnTo>
                  <a:lnTo>
                    <a:pt x="3077" y="1447"/>
                  </a:lnTo>
                  <a:lnTo>
                    <a:pt x="3075" y="1443"/>
                  </a:lnTo>
                  <a:lnTo>
                    <a:pt x="3073" y="1440"/>
                  </a:lnTo>
                  <a:lnTo>
                    <a:pt x="3070" y="1437"/>
                  </a:lnTo>
                  <a:lnTo>
                    <a:pt x="3063" y="1432"/>
                  </a:lnTo>
                  <a:lnTo>
                    <a:pt x="3054" y="1427"/>
                  </a:lnTo>
                  <a:lnTo>
                    <a:pt x="3054" y="1427"/>
                  </a:lnTo>
                  <a:lnTo>
                    <a:pt x="3045" y="1420"/>
                  </a:lnTo>
                  <a:lnTo>
                    <a:pt x="3037" y="1412"/>
                  </a:lnTo>
                  <a:lnTo>
                    <a:pt x="3032" y="1408"/>
                  </a:lnTo>
                  <a:lnTo>
                    <a:pt x="3030" y="1405"/>
                  </a:lnTo>
                  <a:lnTo>
                    <a:pt x="3029" y="1401"/>
                  </a:lnTo>
                  <a:lnTo>
                    <a:pt x="3029" y="1398"/>
                  </a:lnTo>
                  <a:lnTo>
                    <a:pt x="3029" y="1398"/>
                  </a:lnTo>
                  <a:lnTo>
                    <a:pt x="3030" y="1397"/>
                  </a:lnTo>
                  <a:lnTo>
                    <a:pt x="3031" y="1397"/>
                  </a:lnTo>
                  <a:lnTo>
                    <a:pt x="3036" y="1397"/>
                  </a:lnTo>
                  <a:lnTo>
                    <a:pt x="3041" y="1399"/>
                  </a:lnTo>
                  <a:lnTo>
                    <a:pt x="3046" y="1402"/>
                  </a:lnTo>
                  <a:lnTo>
                    <a:pt x="3058" y="1411"/>
                  </a:lnTo>
                  <a:lnTo>
                    <a:pt x="3069" y="1420"/>
                  </a:lnTo>
                  <a:lnTo>
                    <a:pt x="3069" y="1420"/>
                  </a:lnTo>
                  <a:lnTo>
                    <a:pt x="3078" y="1430"/>
                  </a:lnTo>
                  <a:lnTo>
                    <a:pt x="3087" y="1438"/>
                  </a:lnTo>
                  <a:lnTo>
                    <a:pt x="3091" y="1441"/>
                  </a:lnTo>
                  <a:lnTo>
                    <a:pt x="3096" y="1443"/>
                  </a:lnTo>
                  <a:lnTo>
                    <a:pt x="3100" y="1444"/>
                  </a:lnTo>
                  <a:lnTo>
                    <a:pt x="3105" y="1443"/>
                  </a:lnTo>
                  <a:lnTo>
                    <a:pt x="3105" y="1443"/>
                  </a:lnTo>
                  <a:lnTo>
                    <a:pt x="3108" y="1442"/>
                  </a:lnTo>
                  <a:lnTo>
                    <a:pt x="3111" y="1439"/>
                  </a:lnTo>
                  <a:lnTo>
                    <a:pt x="3112" y="1436"/>
                  </a:lnTo>
                  <a:lnTo>
                    <a:pt x="3113" y="1433"/>
                  </a:lnTo>
                  <a:lnTo>
                    <a:pt x="3115" y="1427"/>
                  </a:lnTo>
                  <a:lnTo>
                    <a:pt x="3116" y="1424"/>
                  </a:lnTo>
                  <a:lnTo>
                    <a:pt x="3119" y="1420"/>
                  </a:lnTo>
                  <a:lnTo>
                    <a:pt x="3119" y="1420"/>
                  </a:lnTo>
                  <a:lnTo>
                    <a:pt x="3123" y="1418"/>
                  </a:lnTo>
                  <a:lnTo>
                    <a:pt x="3126" y="1416"/>
                  </a:lnTo>
                  <a:lnTo>
                    <a:pt x="3130" y="1415"/>
                  </a:lnTo>
                  <a:lnTo>
                    <a:pt x="3134" y="1415"/>
                  </a:lnTo>
                  <a:lnTo>
                    <a:pt x="3137" y="1416"/>
                  </a:lnTo>
                  <a:lnTo>
                    <a:pt x="3140" y="1418"/>
                  </a:lnTo>
                  <a:lnTo>
                    <a:pt x="3141" y="1420"/>
                  </a:lnTo>
                  <a:lnTo>
                    <a:pt x="3142" y="1425"/>
                  </a:lnTo>
                  <a:lnTo>
                    <a:pt x="3142" y="1425"/>
                  </a:lnTo>
                  <a:lnTo>
                    <a:pt x="3142" y="1429"/>
                  </a:lnTo>
                  <a:lnTo>
                    <a:pt x="3144" y="1433"/>
                  </a:lnTo>
                  <a:lnTo>
                    <a:pt x="3145" y="1437"/>
                  </a:lnTo>
                  <a:lnTo>
                    <a:pt x="3148" y="1440"/>
                  </a:lnTo>
                  <a:lnTo>
                    <a:pt x="3151" y="1443"/>
                  </a:lnTo>
                  <a:lnTo>
                    <a:pt x="3156" y="1445"/>
                  </a:lnTo>
                  <a:lnTo>
                    <a:pt x="3167" y="1451"/>
                  </a:lnTo>
                  <a:lnTo>
                    <a:pt x="3167" y="1451"/>
                  </a:lnTo>
                  <a:lnTo>
                    <a:pt x="3173" y="1454"/>
                  </a:lnTo>
                  <a:lnTo>
                    <a:pt x="3177" y="1457"/>
                  </a:lnTo>
                  <a:lnTo>
                    <a:pt x="3186" y="1464"/>
                  </a:lnTo>
                  <a:lnTo>
                    <a:pt x="3190" y="1467"/>
                  </a:lnTo>
                  <a:lnTo>
                    <a:pt x="3195" y="1470"/>
                  </a:lnTo>
                  <a:lnTo>
                    <a:pt x="3200" y="1473"/>
                  </a:lnTo>
                  <a:lnTo>
                    <a:pt x="3209" y="1475"/>
                  </a:lnTo>
                  <a:lnTo>
                    <a:pt x="3209" y="1475"/>
                  </a:lnTo>
                  <a:lnTo>
                    <a:pt x="3225" y="1479"/>
                  </a:lnTo>
                  <a:lnTo>
                    <a:pt x="3242" y="1483"/>
                  </a:lnTo>
                  <a:lnTo>
                    <a:pt x="3250" y="1483"/>
                  </a:lnTo>
                  <a:lnTo>
                    <a:pt x="3257" y="1483"/>
                  </a:lnTo>
                  <a:lnTo>
                    <a:pt x="3262" y="1481"/>
                  </a:lnTo>
                  <a:lnTo>
                    <a:pt x="3265" y="1479"/>
                  </a:lnTo>
                  <a:lnTo>
                    <a:pt x="3267" y="1477"/>
                  </a:lnTo>
                  <a:lnTo>
                    <a:pt x="3267" y="1477"/>
                  </a:lnTo>
                  <a:lnTo>
                    <a:pt x="3271" y="1472"/>
                  </a:lnTo>
                  <a:lnTo>
                    <a:pt x="3276" y="1468"/>
                  </a:lnTo>
                  <a:lnTo>
                    <a:pt x="3282" y="1465"/>
                  </a:lnTo>
                  <a:lnTo>
                    <a:pt x="3288" y="1462"/>
                  </a:lnTo>
                  <a:lnTo>
                    <a:pt x="3297" y="1460"/>
                  </a:lnTo>
                  <a:lnTo>
                    <a:pt x="3304" y="1459"/>
                  </a:lnTo>
                  <a:lnTo>
                    <a:pt x="3321" y="1457"/>
                  </a:lnTo>
                  <a:lnTo>
                    <a:pt x="3321" y="1457"/>
                  </a:lnTo>
                  <a:lnTo>
                    <a:pt x="3339" y="1458"/>
                  </a:lnTo>
                  <a:lnTo>
                    <a:pt x="3347" y="1458"/>
                  </a:lnTo>
                  <a:lnTo>
                    <a:pt x="3354" y="1457"/>
                  </a:lnTo>
                  <a:lnTo>
                    <a:pt x="3359" y="1456"/>
                  </a:lnTo>
                  <a:lnTo>
                    <a:pt x="3363" y="1453"/>
                  </a:lnTo>
                  <a:lnTo>
                    <a:pt x="3365" y="1451"/>
                  </a:lnTo>
                  <a:lnTo>
                    <a:pt x="3366" y="1449"/>
                  </a:lnTo>
                  <a:lnTo>
                    <a:pt x="3366" y="1446"/>
                  </a:lnTo>
                  <a:lnTo>
                    <a:pt x="3366" y="1442"/>
                  </a:lnTo>
                  <a:lnTo>
                    <a:pt x="3366" y="1442"/>
                  </a:lnTo>
                  <a:lnTo>
                    <a:pt x="3364" y="1432"/>
                  </a:lnTo>
                  <a:lnTo>
                    <a:pt x="3364" y="1426"/>
                  </a:lnTo>
                  <a:lnTo>
                    <a:pt x="3365" y="1425"/>
                  </a:lnTo>
                  <a:lnTo>
                    <a:pt x="3367" y="1423"/>
                  </a:lnTo>
                  <a:lnTo>
                    <a:pt x="3372" y="1419"/>
                  </a:lnTo>
                  <a:lnTo>
                    <a:pt x="3372" y="1419"/>
                  </a:lnTo>
                  <a:lnTo>
                    <a:pt x="3375" y="1416"/>
                  </a:lnTo>
                  <a:lnTo>
                    <a:pt x="3377" y="1414"/>
                  </a:lnTo>
                  <a:lnTo>
                    <a:pt x="3378" y="1411"/>
                  </a:lnTo>
                  <a:lnTo>
                    <a:pt x="3378" y="1408"/>
                  </a:lnTo>
                  <a:lnTo>
                    <a:pt x="3376" y="1406"/>
                  </a:lnTo>
                  <a:lnTo>
                    <a:pt x="3374" y="1404"/>
                  </a:lnTo>
                  <a:lnTo>
                    <a:pt x="3369" y="1402"/>
                  </a:lnTo>
                  <a:lnTo>
                    <a:pt x="3363" y="1402"/>
                  </a:lnTo>
                  <a:lnTo>
                    <a:pt x="3363" y="1402"/>
                  </a:lnTo>
                  <a:lnTo>
                    <a:pt x="3353" y="1401"/>
                  </a:lnTo>
                  <a:lnTo>
                    <a:pt x="3346" y="1400"/>
                  </a:lnTo>
                  <a:lnTo>
                    <a:pt x="3340" y="1399"/>
                  </a:lnTo>
                  <a:lnTo>
                    <a:pt x="3331" y="1395"/>
                  </a:lnTo>
                  <a:lnTo>
                    <a:pt x="3331" y="1395"/>
                  </a:lnTo>
                  <a:lnTo>
                    <a:pt x="3319" y="1391"/>
                  </a:lnTo>
                  <a:lnTo>
                    <a:pt x="3308" y="1387"/>
                  </a:lnTo>
                  <a:lnTo>
                    <a:pt x="3298" y="1385"/>
                  </a:lnTo>
                  <a:lnTo>
                    <a:pt x="3286" y="1384"/>
                  </a:lnTo>
                  <a:lnTo>
                    <a:pt x="3286" y="1384"/>
                  </a:lnTo>
                  <a:lnTo>
                    <a:pt x="3278" y="1385"/>
                  </a:lnTo>
                  <a:lnTo>
                    <a:pt x="3275" y="1386"/>
                  </a:lnTo>
                  <a:lnTo>
                    <a:pt x="3273" y="1387"/>
                  </a:lnTo>
                  <a:lnTo>
                    <a:pt x="3272" y="1389"/>
                  </a:lnTo>
                  <a:lnTo>
                    <a:pt x="3272" y="1392"/>
                  </a:lnTo>
                  <a:lnTo>
                    <a:pt x="3275" y="1398"/>
                  </a:lnTo>
                  <a:lnTo>
                    <a:pt x="3275" y="1398"/>
                  </a:lnTo>
                  <a:lnTo>
                    <a:pt x="3281" y="1407"/>
                  </a:lnTo>
                  <a:lnTo>
                    <a:pt x="3286" y="1415"/>
                  </a:lnTo>
                  <a:lnTo>
                    <a:pt x="3287" y="1418"/>
                  </a:lnTo>
                  <a:lnTo>
                    <a:pt x="3286" y="1419"/>
                  </a:lnTo>
                  <a:lnTo>
                    <a:pt x="3284" y="1420"/>
                  </a:lnTo>
                  <a:lnTo>
                    <a:pt x="3280" y="1418"/>
                  </a:lnTo>
                  <a:lnTo>
                    <a:pt x="3280" y="1418"/>
                  </a:lnTo>
                  <a:lnTo>
                    <a:pt x="3275" y="1414"/>
                  </a:lnTo>
                  <a:lnTo>
                    <a:pt x="3272" y="1410"/>
                  </a:lnTo>
                  <a:lnTo>
                    <a:pt x="3270" y="1406"/>
                  </a:lnTo>
                  <a:lnTo>
                    <a:pt x="3269" y="1401"/>
                  </a:lnTo>
                  <a:lnTo>
                    <a:pt x="3268" y="1397"/>
                  </a:lnTo>
                  <a:lnTo>
                    <a:pt x="3266" y="1394"/>
                  </a:lnTo>
                  <a:lnTo>
                    <a:pt x="3262" y="1392"/>
                  </a:lnTo>
                  <a:lnTo>
                    <a:pt x="3257" y="1391"/>
                  </a:lnTo>
                  <a:lnTo>
                    <a:pt x="3257" y="1391"/>
                  </a:lnTo>
                  <a:lnTo>
                    <a:pt x="3251" y="1390"/>
                  </a:lnTo>
                  <a:lnTo>
                    <a:pt x="3246" y="1389"/>
                  </a:lnTo>
                  <a:lnTo>
                    <a:pt x="3243" y="1386"/>
                  </a:lnTo>
                  <a:lnTo>
                    <a:pt x="3241" y="1383"/>
                  </a:lnTo>
                  <a:lnTo>
                    <a:pt x="3239" y="1381"/>
                  </a:lnTo>
                  <a:lnTo>
                    <a:pt x="3240" y="1378"/>
                  </a:lnTo>
                  <a:lnTo>
                    <a:pt x="3241" y="1375"/>
                  </a:lnTo>
                  <a:lnTo>
                    <a:pt x="3244" y="1374"/>
                  </a:lnTo>
                  <a:lnTo>
                    <a:pt x="3244" y="1374"/>
                  </a:lnTo>
                  <a:lnTo>
                    <a:pt x="3250" y="1372"/>
                  </a:lnTo>
                  <a:lnTo>
                    <a:pt x="3254" y="1370"/>
                  </a:lnTo>
                  <a:lnTo>
                    <a:pt x="3255" y="1369"/>
                  </a:lnTo>
                  <a:lnTo>
                    <a:pt x="3255" y="1367"/>
                  </a:lnTo>
                  <a:lnTo>
                    <a:pt x="3254" y="1361"/>
                  </a:lnTo>
                  <a:lnTo>
                    <a:pt x="3254" y="1361"/>
                  </a:lnTo>
                  <a:lnTo>
                    <a:pt x="3254" y="1356"/>
                  </a:lnTo>
                  <a:lnTo>
                    <a:pt x="3255" y="1353"/>
                  </a:lnTo>
                  <a:lnTo>
                    <a:pt x="3258" y="1350"/>
                  </a:lnTo>
                  <a:lnTo>
                    <a:pt x="3262" y="1347"/>
                  </a:lnTo>
                  <a:lnTo>
                    <a:pt x="3266" y="1346"/>
                  </a:lnTo>
                  <a:lnTo>
                    <a:pt x="3271" y="1347"/>
                  </a:lnTo>
                  <a:lnTo>
                    <a:pt x="3274" y="1349"/>
                  </a:lnTo>
                  <a:lnTo>
                    <a:pt x="3277" y="1353"/>
                  </a:lnTo>
                  <a:lnTo>
                    <a:pt x="3277" y="1353"/>
                  </a:lnTo>
                  <a:lnTo>
                    <a:pt x="3280" y="1358"/>
                  </a:lnTo>
                  <a:lnTo>
                    <a:pt x="3283" y="1362"/>
                  </a:lnTo>
                  <a:lnTo>
                    <a:pt x="3287" y="1364"/>
                  </a:lnTo>
                  <a:lnTo>
                    <a:pt x="3291" y="1366"/>
                  </a:lnTo>
                  <a:lnTo>
                    <a:pt x="3301" y="1369"/>
                  </a:lnTo>
                  <a:lnTo>
                    <a:pt x="3312" y="1370"/>
                  </a:lnTo>
                  <a:lnTo>
                    <a:pt x="3312" y="1370"/>
                  </a:lnTo>
                  <a:lnTo>
                    <a:pt x="3318" y="1372"/>
                  </a:lnTo>
                  <a:lnTo>
                    <a:pt x="3324" y="1373"/>
                  </a:lnTo>
                  <a:lnTo>
                    <a:pt x="3335" y="1377"/>
                  </a:lnTo>
                  <a:lnTo>
                    <a:pt x="3341" y="1378"/>
                  </a:lnTo>
                  <a:lnTo>
                    <a:pt x="3346" y="1378"/>
                  </a:lnTo>
                  <a:lnTo>
                    <a:pt x="3352" y="1376"/>
                  </a:lnTo>
                  <a:lnTo>
                    <a:pt x="3357" y="1373"/>
                  </a:lnTo>
                  <a:lnTo>
                    <a:pt x="3357" y="1373"/>
                  </a:lnTo>
                  <a:lnTo>
                    <a:pt x="3362" y="1369"/>
                  </a:lnTo>
                  <a:lnTo>
                    <a:pt x="3366" y="1366"/>
                  </a:lnTo>
                  <a:lnTo>
                    <a:pt x="3369" y="1365"/>
                  </a:lnTo>
                  <a:lnTo>
                    <a:pt x="3373" y="1364"/>
                  </a:lnTo>
                  <a:lnTo>
                    <a:pt x="3382" y="1363"/>
                  </a:lnTo>
                  <a:lnTo>
                    <a:pt x="3393" y="1362"/>
                  </a:lnTo>
                  <a:lnTo>
                    <a:pt x="3393" y="1362"/>
                  </a:lnTo>
                  <a:lnTo>
                    <a:pt x="3408" y="1360"/>
                  </a:lnTo>
                  <a:lnTo>
                    <a:pt x="3423" y="1358"/>
                  </a:lnTo>
                  <a:lnTo>
                    <a:pt x="3430" y="1357"/>
                  </a:lnTo>
                  <a:lnTo>
                    <a:pt x="3436" y="1354"/>
                  </a:lnTo>
                  <a:lnTo>
                    <a:pt x="3441" y="1350"/>
                  </a:lnTo>
                  <a:lnTo>
                    <a:pt x="3444" y="1345"/>
                  </a:lnTo>
                  <a:lnTo>
                    <a:pt x="3444" y="1345"/>
                  </a:lnTo>
                  <a:lnTo>
                    <a:pt x="3448" y="1333"/>
                  </a:lnTo>
                  <a:lnTo>
                    <a:pt x="3451" y="1326"/>
                  </a:lnTo>
                  <a:lnTo>
                    <a:pt x="3453" y="1324"/>
                  </a:lnTo>
                  <a:lnTo>
                    <a:pt x="3455" y="1322"/>
                  </a:lnTo>
                  <a:lnTo>
                    <a:pt x="3459" y="1321"/>
                  </a:lnTo>
                  <a:lnTo>
                    <a:pt x="3463" y="1320"/>
                  </a:lnTo>
                  <a:lnTo>
                    <a:pt x="3463" y="1320"/>
                  </a:lnTo>
                  <a:lnTo>
                    <a:pt x="3469" y="1319"/>
                  </a:lnTo>
                  <a:lnTo>
                    <a:pt x="3471" y="1317"/>
                  </a:lnTo>
                  <a:lnTo>
                    <a:pt x="3472" y="1315"/>
                  </a:lnTo>
                  <a:lnTo>
                    <a:pt x="3472" y="1313"/>
                  </a:lnTo>
                  <a:lnTo>
                    <a:pt x="3471" y="1310"/>
                  </a:lnTo>
                  <a:lnTo>
                    <a:pt x="3469" y="1308"/>
                  </a:lnTo>
                  <a:lnTo>
                    <a:pt x="3466" y="1307"/>
                  </a:lnTo>
                  <a:lnTo>
                    <a:pt x="3462" y="1306"/>
                  </a:lnTo>
                  <a:lnTo>
                    <a:pt x="3462" y="1306"/>
                  </a:lnTo>
                  <a:lnTo>
                    <a:pt x="3459" y="1306"/>
                  </a:lnTo>
                  <a:lnTo>
                    <a:pt x="3456" y="1307"/>
                  </a:lnTo>
                  <a:lnTo>
                    <a:pt x="3449" y="1311"/>
                  </a:lnTo>
                  <a:lnTo>
                    <a:pt x="3446" y="1312"/>
                  </a:lnTo>
                  <a:lnTo>
                    <a:pt x="3443" y="1313"/>
                  </a:lnTo>
                  <a:lnTo>
                    <a:pt x="3440" y="1312"/>
                  </a:lnTo>
                  <a:lnTo>
                    <a:pt x="3439" y="1309"/>
                  </a:lnTo>
                  <a:lnTo>
                    <a:pt x="3439" y="1309"/>
                  </a:lnTo>
                  <a:lnTo>
                    <a:pt x="3435" y="1304"/>
                  </a:lnTo>
                  <a:lnTo>
                    <a:pt x="3434" y="1303"/>
                  </a:lnTo>
                  <a:lnTo>
                    <a:pt x="3432" y="1302"/>
                  </a:lnTo>
                  <a:lnTo>
                    <a:pt x="3430" y="1303"/>
                  </a:lnTo>
                  <a:lnTo>
                    <a:pt x="3428" y="1304"/>
                  </a:lnTo>
                  <a:lnTo>
                    <a:pt x="3422" y="1309"/>
                  </a:lnTo>
                  <a:lnTo>
                    <a:pt x="3422" y="1309"/>
                  </a:lnTo>
                  <a:lnTo>
                    <a:pt x="3419" y="1312"/>
                  </a:lnTo>
                  <a:lnTo>
                    <a:pt x="3416" y="1313"/>
                  </a:lnTo>
                  <a:lnTo>
                    <a:pt x="3413" y="1314"/>
                  </a:lnTo>
                  <a:lnTo>
                    <a:pt x="3409" y="1313"/>
                  </a:lnTo>
                  <a:lnTo>
                    <a:pt x="3406" y="1312"/>
                  </a:lnTo>
                  <a:lnTo>
                    <a:pt x="3402" y="1310"/>
                  </a:lnTo>
                  <a:lnTo>
                    <a:pt x="3396" y="1305"/>
                  </a:lnTo>
                  <a:lnTo>
                    <a:pt x="3396" y="1305"/>
                  </a:lnTo>
                  <a:lnTo>
                    <a:pt x="3393" y="1302"/>
                  </a:lnTo>
                  <a:lnTo>
                    <a:pt x="3392" y="1300"/>
                  </a:lnTo>
                  <a:lnTo>
                    <a:pt x="3391" y="1298"/>
                  </a:lnTo>
                  <a:lnTo>
                    <a:pt x="3391" y="1296"/>
                  </a:lnTo>
                  <a:lnTo>
                    <a:pt x="3394" y="1293"/>
                  </a:lnTo>
                  <a:lnTo>
                    <a:pt x="3398" y="1289"/>
                  </a:lnTo>
                  <a:lnTo>
                    <a:pt x="3398" y="1289"/>
                  </a:lnTo>
                  <a:lnTo>
                    <a:pt x="3401" y="1285"/>
                  </a:lnTo>
                  <a:lnTo>
                    <a:pt x="3402" y="1283"/>
                  </a:lnTo>
                  <a:lnTo>
                    <a:pt x="3403" y="1281"/>
                  </a:lnTo>
                  <a:lnTo>
                    <a:pt x="3402" y="1279"/>
                  </a:lnTo>
                  <a:lnTo>
                    <a:pt x="3401" y="1276"/>
                  </a:lnTo>
                  <a:lnTo>
                    <a:pt x="3394" y="1267"/>
                  </a:lnTo>
                  <a:lnTo>
                    <a:pt x="3394" y="1267"/>
                  </a:lnTo>
                  <a:lnTo>
                    <a:pt x="3390" y="1263"/>
                  </a:lnTo>
                  <a:lnTo>
                    <a:pt x="3386" y="1259"/>
                  </a:lnTo>
                  <a:lnTo>
                    <a:pt x="3381" y="1256"/>
                  </a:lnTo>
                  <a:lnTo>
                    <a:pt x="3376" y="1255"/>
                  </a:lnTo>
                  <a:lnTo>
                    <a:pt x="3372" y="1254"/>
                  </a:lnTo>
                  <a:lnTo>
                    <a:pt x="3368" y="1254"/>
                  </a:lnTo>
                  <a:lnTo>
                    <a:pt x="3365" y="1255"/>
                  </a:lnTo>
                  <a:lnTo>
                    <a:pt x="3361" y="1257"/>
                  </a:lnTo>
                  <a:lnTo>
                    <a:pt x="3361" y="1257"/>
                  </a:lnTo>
                  <a:lnTo>
                    <a:pt x="3354" y="1261"/>
                  </a:lnTo>
                  <a:lnTo>
                    <a:pt x="3350" y="1262"/>
                  </a:lnTo>
                  <a:lnTo>
                    <a:pt x="3346" y="1263"/>
                  </a:lnTo>
                  <a:lnTo>
                    <a:pt x="3342" y="1263"/>
                  </a:lnTo>
                  <a:lnTo>
                    <a:pt x="3339" y="1262"/>
                  </a:lnTo>
                  <a:lnTo>
                    <a:pt x="3337" y="1259"/>
                  </a:lnTo>
                  <a:lnTo>
                    <a:pt x="3337" y="1254"/>
                  </a:lnTo>
                  <a:lnTo>
                    <a:pt x="3337" y="1254"/>
                  </a:lnTo>
                  <a:lnTo>
                    <a:pt x="3337" y="1250"/>
                  </a:lnTo>
                  <a:lnTo>
                    <a:pt x="3339" y="1246"/>
                  </a:lnTo>
                  <a:lnTo>
                    <a:pt x="3342" y="1245"/>
                  </a:lnTo>
                  <a:lnTo>
                    <a:pt x="3346" y="1245"/>
                  </a:lnTo>
                  <a:lnTo>
                    <a:pt x="3348" y="1244"/>
                  </a:lnTo>
                  <a:lnTo>
                    <a:pt x="3351" y="1242"/>
                  </a:lnTo>
                  <a:lnTo>
                    <a:pt x="3351" y="1239"/>
                  </a:lnTo>
                  <a:lnTo>
                    <a:pt x="3350" y="1234"/>
                  </a:lnTo>
                  <a:lnTo>
                    <a:pt x="3350" y="1234"/>
                  </a:lnTo>
                  <a:lnTo>
                    <a:pt x="3349" y="1228"/>
                  </a:lnTo>
                  <a:lnTo>
                    <a:pt x="3348" y="1224"/>
                  </a:lnTo>
                  <a:lnTo>
                    <a:pt x="3349" y="1220"/>
                  </a:lnTo>
                  <a:lnTo>
                    <a:pt x="3350" y="1218"/>
                  </a:lnTo>
                  <a:lnTo>
                    <a:pt x="3353" y="1216"/>
                  </a:lnTo>
                  <a:lnTo>
                    <a:pt x="3356" y="1215"/>
                  </a:lnTo>
                  <a:lnTo>
                    <a:pt x="3366" y="1215"/>
                  </a:lnTo>
                  <a:lnTo>
                    <a:pt x="3366" y="1215"/>
                  </a:lnTo>
                  <a:lnTo>
                    <a:pt x="3371" y="1215"/>
                  </a:lnTo>
                  <a:lnTo>
                    <a:pt x="3376" y="1217"/>
                  </a:lnTo>
                  <a:lnTo>
                    <a:pt x="3381" y="1219"/>
                  </a:lnTo>
                  <a:lnTo>
                    <a:pt x="3385" y="1221"/>
                  </a:lnTo>
                  <a:lnTo>
                    <a:pt x="3389" y="1224"/>
                  </a:lnTo>
                  <a:lnTo>
                    <a:pt x="3391" y="1227"/>
                  </a:lnTo>
                  <a:lnTo>
                    <a:pt x="3393" y="1230"/>
                  </a:lnTo>
                  <a:lnTo>
                    <a:pt x="3394" y="1233"/>
                  </a:lnTo>
                  <a:lnTo>
                    <a:pt x="3394" y="1233"/>
                  </a:lnTo>
                  <a:lnTo>
                    <a:pt x="3396" y="1236"/>
                  </a:lnTo>
                  <a:lnTo>
                    <a:pt x="3400" y="1239"/>
                  </a:lnTo>
                  <a:lnTo>
                    <a:pt x="3404" y="1242"/>
                  </a:lnTo>
                  <a:lnTo>
                    <a:pt x="3409" y="1245"/>
                  </a:lnTo>
                  <a:lnTo>
                    <a:pt x="3414" y="1247"/>
                  </a:lnTo>
                  <a:lnTo>
                    <a:pt x="3419" y="1247"/>
                  </a:lnTo>
                  <a:lnTo>
                    <a:pt x="3423" y="1246"/>
                  </a:lnTo>
                  <a:lnTo>
                    <a:pt x="3425" y="1245"/>
                  </a:lnTo>
                  <a:lnTo>
                    <a:pt x="3426" y="1243"/>
                  </a:lnTo>
                  <a:lnTo>
                    <a:pt x="3426" y="1243"/>
                  </a:lnTo>
                  <a:lnTo>
                    <a:pt x="3428" y="1231"/>
                  </a:lnTo>
                  <a:lnTo>
                    <a:pt x="3430" y="1217"/>
                  </a:lnTo>
                  <a:lnTo>
                    <a:pt x="3433" y="1204"/>
                  </a:lnTo>
                  <a:lnTo>
                    <a:pt x="3434" y="1198"/>
                  </a:lnTo>
                  <a:lnTo>
                    <a:pt x="3436" y="1194"/>
                  </a:lnTo>
                  <a:lnTo>
                    <a:pt x="3436" y="1194"/>
                  </a:lnTo>
                  <a:lnTo>
                    <a:pt x="3443" y="1184"/>
                  </a:lnTo>
                  <a:lnTo>
                    <a:pt x="3446" y="1177"/>
                  </a:lnTo>
                  <a:lnTo>
                    <a:pt x="3448" y="1169"/>
                  </a:lnTo>
                  <a:lnTo>
                    <a:pt x="3450" y="1160"/>
                  </a:lnTo>
                  <a:lnTo>
                    <a:pt x="3450" y="1152"/>
                  </a:lnTo>
                  <a:lnTo>
                    <a:pt x="3449" y="1149"/>
                  </a:lnTo>
                  <a:lnTo>
                    <a:pt x="3447" y="1146"/>
                  </a:lnTo>
                  <a:lnTo>
                    <a:pt x="3445" y="1143"/>
                  </a:lnTo>
                  <a:lnTo>
                    <a:pt x="3442" y="1141"/>
                  </a:lnTo>
                  <a:lnTo>
                    <a:pt x="3442" y="1141"/>
                  </a:lnTo>
                  <a:lnTo>
                    <a:pt x="3431" y="1134"/>
                  </a:lnTo>
                  <a:lnTo>
                    <a:pt x="3424" y="1129"/>
                  </a:lnTo>
                  <a:lnTo>
                    <a:pt x="3418" y="1123"/>
                  </a:lnTo>
                  <a:lnTo>
                    <a:pt x="3413" y="1115"/>
                  </a:lnTo>
                  <a:lnTo>
                    <a:pt x="3413" y="1115"/>
                  </a:lnTo>
                  <a:lnTo>
                    <a:pt x="3406" y="1106"/>
                  </a:lnTo>
                  <a:lnTo>
                    <a:pt x="3402" y="1103"/>
                  </a:lnTo>
                  <a:lnTo>
                    <a:pt x="3398" y="1100"/>
                  </a:lnTo>
                  <a:lnTo>
                    <a:pt x="3394" y="1098"/>
                  </a:lnTo>
                  <a:lnTo>
                    <a:pt x="3389" y="1097"/>
                  </a:lnTo>
                  <a:lnTo>
                    <a:pt x="3384" y="1097"/>
                  </a:lnTo>
                  <a:lnTo>
                    <a:pt x="3377" y="1098"/>
                  </a:lnTo>
                  <a:lnTo>
                    <a:pt x="3377" y="1098"/>
                  </a:lnTo>
                  <a:lnTo>
                    <a:pt x="3367" y="1100"/>
                  </a:lnTo>
                  <a:lnTo>
                    <a:pt x="3359" y="1103"/>
                  </a:lnTo>
                  <a:lnTo>
                    <a:pt x="3355" y="1103"/>
                  </a:lnTo>
                  <a:lnTo>
                    <a:pt x="3352" y="1102"/>
                  </a:lnTo>
                  <a:lnTo>
                    <a:pt x="3348" y="1100"/>
                  </a:lnTo>
                  <a:lnTo>
                    <a:pt x="3345" y="1097"/>
                  </a:lnTo>
                  <a:lnTo>
                    <a:pt x="3345" y="1097"/>
                  </a:lnTo>
                  <a:lnTo>
                    <a:pt x="3342" y="1093"/>
                  </a:lnTo>
                  <a:lnTo>
                    <a:pt x="3338" y="1090"/>
                  </a:lnTo>
                  <a:lnTo>
                    <a:pt x="3335" y="1089"/>
                  </a:lnTo>
                  <a:lnTo>
                    <a:pt x="3332" y="1088"/>
                  </a:lnTo>
                  <a:lnTo>
                    <a:pt x="3328" y="1088"/>
                  </a:lnTo>
                  <a:lnTo>
                    <a:pt x="3324" y="1089"/>
                  </a:lnTo>
                  <a:lnTo>
                    <a:pt x="3317" y="1091"/>
                  </a:lnTo>
                  <a:lnTo>
                    <a:pt x="3317" y="1091"/>
                  </a:lnTo>
                  <a:lnTo>
                    <a:pt x="3309" y="1094"/>
                  </a:lnTo>
                  <a:lnTo>
                    <a:pt x="3301" y="1096"/>
                  </a:lnTo>
                  <a:lnTo>
                    <a:pt x="3297" y="1096"/>
                  </a:lnTo>
                  <a:lnTo>
                    <a:pt x="3294" y="1095"/>
                  </a:lnTo>
                  <a:lnTo>
                    <a:pt x="3291" y="1092"/>
                  </a:lnTo>
                  <a:lnTo>
                    <a:pt x="3290" y="1088"/>
                  </a:lnTo>
                  <a:lnTo>
                    <a:pt x="3290" y="1088"/>
                  </a:lnTo>
                  <a:lnTo>
                    <a:pt x="3290" y="1083"/>
                  </a:lnTo>
                  <a:lnTo>
                    <a:pt x="3287" y="1077"/>
                  </a:lnTo>
                  <a:lnTo>
                    <a:pt x="3284" y="1070"/>
                  </a:lnTo>
                  <a:lnTo>
                    <a:pt x="3280" y="1064"/>
                  </a:lnTo>
                  <a:lnTo>
                    <a:pt x="3275" y="1059"/>
                  </a:lnTo>
                  <a:lnTo>
                    <a:pt x="3270" y="1054"/>
                  </a:lnTo>
                  <a:lnTo>
                    <a:pt x="3264" y="1051"/>
                  </a:lnTo>
                  <a:lnTo>
                    <a:pt x="3259" y="1048"/>
                  </a:lnTo>
                  <a:lnTo>
                    <a:pt x="3259" y="1048"/>
                  </a:lnTo>
                  <a:lnTo>
                    <a:pt x="3254" y="1047"/>
                  </a:lnTo>
                  <a:lnTo>
                    <a:pt x="3248" y="1048"/>
                  </a:lnTo>
                  <a:lnTo>
                    <a:pt x="3236" y="1049"/>
                  </a:lnTo>
                  <a:lnTo>
                    <a:pt x="3231" y="1049"/>
                  </a:lnTo>
                  <a:lnTo>
                    <a:pt x="3229" y="1048"/>
                  </a:lnTo>
                  <a:lnTo>
                    <a:pt x="3228" y="1047"/>
                  </a:lnTo>
                  <a:lnTo>
                    <a:pt x="3227" y="1046"/>
                  </a:lnTo>
                  <a:lnTo>
                    <a:pt x="3227" y="1044"/>
                  </a:lnTo>
                  <a:lnTo>
                    <a:pt x="3228" y="1038"/>
                  </a:lnTo>
                  <a:lnTo>
                    <a:pt x="3228" y="1038"/>
                  </a:lnTo>
                  <a:lnTo>
                    <a:pt x="3231" y="1031"/>
                  </a:lnTo>
                  <a:lnTo>
                    <a:pt x="3235" y="1025"/>
                  </a:lnTo>
                  <a:lnTo>
                    <a:pt x="3238" y="1021"/>
                  </a:lnTo>
                  <a:lnTo>
                    <a:pt x="3243" y="1018"/>
                  </a:lnTo>
                  <a:lnTo>
                    <a:pt x="3247" y="1017"/>
                  </a:lnTo>
                  <a:lnTo>
                    <a:pt x="3251" y="1018"/>
                  </a:lnTo>
                  <a:lnTo>
                    <a:pt x="3256" y="1020"/>
                  </a:lnTo>
                  <a:lnTo>
                    <a:pt x="3260" y="1025"/>
                  </a:lnTo>
                  <a:lnTo>
                    <a:pt x="3260" y="1025"/>
                  </a:lnTo>
                  <a:lnTo>
                    <a:pt x="3266" y="1030"/>
                  </a:lnTo>
                  <a:lnTo>
                    <a:pt x="3272" y="1034"/>
                  </a:lnTo>
                  <a:lnTo>
                    <a:pt x="3280" y="1038"/>
                  </a:lnTo>
                  <a:lnTo>
                    <a:pt x="3287" y="1041"/>
                  </a:lnTo>
                  <a:lnTo>
                    <a:pt x="3296" y="1042"/>
                  </a:lnTo>
                  <a:lnTo>
                    <a:pt x="3302" y="1042"/>
                  </a:lnTo>
                  <a:lnTo>
                    <a:pt x="3305" y="1041"/>
                  </a:lnTo>
                  <a:lnTo>
                    <a:pt x="3307" y="1040"/>
                  </a:lnTo>
                  <a:lnTo>
                    <a:pt x="3309" y="1039"/>
                  </a:lnTo>
                  <a:lnTo>
                    <a:pt x="3310" y="1036"/>
                  </a:lnTo>
                  <a:lnTo>
                    <a:pt x="3310" y="1036"/>
                  </a:lnTo>
                  <a:lnTo>
                    <a:pt x="3312" y="1029"/>
                  </a:lnTo>
                  <a:lnTo>
                    <a:pt x="3312" y="1027"/>
                  </a:lnTo>
                  <a:lnTo>
                    <a:pt x="3313" y="1026"/>
                  </a:lnTo>
                  <a:lnTo>
                    <a:pt x="3315" y="1025"/>
                  </a:lnTo>
                  <a:lnTo>
                    <a:pt x="3318" y="1025"/>
                  </a:lnTo>
                  <a:lnTo>
                    <a:pt x="3328" y="1024"/>
                  </a:lnTo>
                  <a:lnTo>
                    <a:pt x="3328" y="1024"/>
                  </a:lnTo>
                  <a:lnTo>
                    <a:pt x="3359" y="1020"/>
                  </a:lnTo>
                  <a:lnTo>
                    <a:pt x="3373" y="1017"/>
                  </a:lnTo>
                  <a:lnTo>
                    <a:pt x="3380" y="1015"/>
                  </a:lnTo>
                  <a:lnTo>
                    <a:pt x="3384" y="1013"/>
                  </a:lnTo>
                  <a:lnTo>
                    <a:pt x="3384" y="1013"/>
                  </a:lnTo>
                  <a:lnTo>
                    <a:pt x="3390" y="1008"/>
                  </a:lnTo>
                  <a:lnTo>
                    <a:pt x="3392" y="1007"/>
                  </a:lnTo>
                  <a:lnTo>
                    <a:pt x="3395" y="1006"/>
                  </a:lnTo>
                  <a:lnTo>
                    <a:pt x="3399" y="1006"/>
                  </a:lnTo>
                  <a:lnTo>
                    <a:pt x="3402" y="1006"/>
                  </a:lnTo>
                  <a:lnTo>
                    <a:pt x="3412" y="1010"/>
                  </a:lnTo>
                  <a:lnTo>
                    <a:pt x="3412" y="1010"/>
                  </a:lnTo>
                  <a:lnTo>
                    <a:pt x="3417" y="1012"/>
                  </a:lnTo>
                  <a:lnTo>
                    <a:pt x="3422" y="1013"/>
                  </a:lnTo>
                  <a:lnTo>
                    <a:pt x="3432" y="1014"/>
                  </a:lnTo>
                  <a:lnTo>
                    <a:pt x="3441" y="1015"/>
                  </a:lnTo>
                  <a:lnTo>
                    <a:pt x="3450" y="1016"/>
                  </a:lnTo>
                  <a:lnTo>
                    <a:pt x="3450" y="1016"/>
                  </a:lnTo>
                  <a:lnTo>
                    <a:pt x="3460" y="1018"/>
                  </a:lnTo>
                  <a:lnTo>
                    <a:pt x="3470" y="1021"/>
                  </a:lnTo>
                  <a:lnTo>
                    <a:pt x="3472" y="1023"/>
                  </a:lnTo>
                  <a:lnTo>
                    <a:pt x="3474" y="1025"/>
                  </a:lnTo>
                  <a:lnTo>
                    <a:pt x="3473" y="1027"/>
                  </a:lnTo>
                  <a:lnTo>
                    <a:pt x="3471" y="1030"/>
                  </a:lnTo>
                  <a:lnTo>
                    <a:pt x="3471" y="1030"/>
                  </a:lnTo>
                  <a:lnTo>
                    <a:pt x="3467" y="1033"/>
                  </a:lnTo>
                  <a:lnTo>
                    <a:pt x="3463" y="1037"/>
                  </a:lnTo>
                  <a:lnTo>
                    <a:pt x="3460" y="1041"/>
                  </a:lnTo>
                  <a:lnTo>
                    <a:pt x="3458" y="1046"/>
                  </a:lnTo>
                  <a:lnTo>
                    <a:pt x="3456" y="1052"/>
                  </a:lnTo>
                  <a:lnTo>
                    <a:pt x="3455" y="1058"/>
                  </a:lnTo>
                  <a:lnTo>
                    <a:pt x="3455" y="1064"/>
                  </a:lnTo>
                  <a:lnTo>
                    <a:pt x="3456" y="1071"/>
                  </a:lnTo>
                  <a:lnTo>
                    <a:pt x="3456" y="1071"/>
                  </a:lnTo>
                  <a:lnTo>
                    <a:pt x="3458" y="1078"/>
                  </a:lnTo>
                  <a:lnTo>
                    <a:pt x="3460" y="1084"/>
                  </a:lnTo>
                  <a:lnTo>
                    <a:pt x="3466" y="1094"/>
                  </a:lnTo>
                  <a:lnTo>
                    <a:pt x="3471" y="1103"/>
                  </a:lnTo>
                  <a:lnTo>
                    <a:pt x="3474" y="1113"/>
                  </a:lnTo>
                  <a:lnTo>
                    <a:pt x="3474" y="1113"/>
                  </a:lnTo>
                  <a:lnTo>
                    <a:pt x="3476" y="1118"/>
                  </a:lnTo>
                  <a:lnTo>
                    <a:pt x="3479" y="1123"/>
                  </a:lnTo>
                  <a:lnTo>
                    <a:pt x="3483" y="1127"/>
                  </a:lnTo>
                  <a:lnTo>
                    <a:pt x="3487" y="1131"/>
                  </a:lnTo>
                  <a:lnTo>
                    <a:pt x="3491" y="1133"/>
                  </a:lnTo>
                  <a:lnTo>
                    <a:pt x="3494" y="1133"/>
                  </a:lnTo>
                  <a:lnTo>
                    <a:pt x="3495" y="1132"/>
                  </a:lnTo>
                  <a:lnTo>
                    <a:pt x="3495" y="1131"/>
                  </a:lnTo>
                  <a:lnTo>
                    <a:pt x="3494" y="1127"/>
                  </a:lnTo>
                  <a:lnTo>
                    <a:pt x="3494" y="1127"/>
                  </a:lnTo>
                  <a:lnTo>
                    <a:pt x="3487" y="1104"/>
                  </a:lnTo>
                  <a:lnTo>
                    <a:pt x="3485" y="1093"/>
                  </a:lnTo>
                  <a:lnTo>
                    <a:pt x="3484" y="1079"/>
                  </a:lnTo>
                  <a:lnTo>
                    <a:pt x="3484" y="1079"/>
                  </a:lnTo>
                  <a:lnTo>
                    <a:pt x="3484" y="1067"/>
                  </a:lnTo>
                  <a:lnTo>
                    <a:pt x="3484" y="1061"/>
                  </a:lnTo>
                  <a:lnTo>
                    <a:pt x="3485" y="1055"/>
                  </a:lnTo>
                  <a:lnTo>
                    <a:pt x="3484" y="1046"/>
                  </a:lnTo>
                  <a:lnTo>
                    <a:pt x="3484" y="1046"/>
                  </a:lnTo>
                  <a:lnTo>
                    <a:pt x="3482" y="1037"/>
                  </a:lnTo>
                  <a:lnTo>
                    <a:pt x="3480" y="1031"/>
                  </a:lnTo>
                  <a:lnTo>
                    <a:pt x="3481" y="1029"/>
                  </a:lnTo>
                  <a:lnTo>
                    <a:pt x="3482" y="1027"/>
                  </a:lnTo>
                  <a:lnTo>
                    <a:pt x="3485" y="1026"/>
                  </a:lnTo>
                  <a:lnTo>
                    <a:pt x="3489" y="1025"/>
                  </a:lnTo>
                  <a:lnTo>
                    <a:pt x="3489" y="1025"/>
                  </a:lnTo>
                  <a:lnTo>
                    <a:pt x="3494" y="1023"/>
                  </a:lnTo>
                  <a:lnTo>
                    <a:pt x="3499" y="1020"/>
                  </a:lnTo>
                  <a:lnTo>
                    <a:pt x="3503" y="1016"/>
                  </a:lnTo>
                  <a:lnTo>
                    <a:pt x="3507" y="1012"/>
                  </a:lnTo>
                  <a:lnTo>
                    <a:pt x="3510" y="1007"/>
                  </a:lnTo>
                  <a:lnTo>
                    <a:pt x="3513" y="1001"/>
                  </a:lnTo>
                  <a:lnTo>
                    <a:pt x="3514" y="996"/>
                  </a:lnTo>
                  <a:lnTo>
                    <a:pt x="3515" y="989"/>
                  </a:lnTo>
                  <a:lnTo>
                    <a:pt x="3515" y="989"/>
                  </a:lnTo>
                  <a:lnTo>
                    <a:pt x="3514" y="977"/>
                  </a:lnTo>
                  <a:lnTo>
                    <a:pt x="3510" y="965"/>
                  </a:lnTo>
                  <a:lnTo>
                    <a:pt x="3508" y="960"/>
                  </a:lnTo>
                  <a:lnTo>
                    <a:pt x="3505" y="956"/>
                  </a:lnTo>
                  <a:lnTo>
                    <a:pt x="3502" y="953"/>
                  </a:lnTo>
                  <a:lnTo>
                    <a:pt x="3499" y="952"/>
                  </a:lnTo>
                  <a:lnTo>
                    <a:pt x="3499" y="952"/>
                  </a:lnTo>
                  <a:lnTo>
                    <a:pt x="3489" y="950"/>
                  </a:lnTo>
                  <a:lnTo>
                    <a:pt x="3478" y="947"/>
                  </a:lnTo>
                  <a:lnTo>
                    <a:pt x="3473" y="946"/>
                  </a:lnTo>
                  <a:lnTo>
                    <a:pt x="3467" y="946"/>
                  </a:lnTo>
                  <a:lnTo>
                    <a:pt x="3462" y="946"/>
                  </a:lnTo>
                  <a:lnTo>
                    <a:pt x="3459" y="948"/>
                  </a:lnTo>
                  <a:lnTo>
                    <a:pt x="3459" y="948"/>
                  </a:lnTo>
                  <a:lnTo>
                    <a:pt x="3454" y="953"/>
                  </a:lnTo>
                  <a:lnTo>
                    <a:pt x="3451" y="955"/>
                  </a:lnTo>
                  <a:lnTo>
                    <a:pt x="3448" y="956"/>
                  </a:lnTo>
                  <a:lnTo>
                    <a:pt x="3444" y="956"/>
                  </a:lnTo>
                  <a:lnTo>
                    <a:pt x="3439" y="955"/>
                  </a:lnTo>
                  <a:lnTo>
                    <a:pt x="3433" y="953"/>
                  </a:lnTo>
                  <a:lnTo>
                    <a:pt x="3427" y="949"/>
                  </a:lnTo>
                  <a:lnTo>
                    <a:pt x="3427" y="949"/>
                  </a:lnTo>
                  <a:lnTo>
                    <a:pt x="3419" y="946"/>
                  </a:lnTo>
                  <a:lnTo>
                    <a:pt x="3412" y="944"/>
                  </a:lnTo>
                  <a:lnTo>
                    <a:pt x="3397" y="940"/>
                  </a:lnTo>
                  <a:lnTo>
                    <a:pt x="3389" y="939"/>
                  </a:lnTo>
                  <a:lnTo>
                    <a:pt x="3383" y="937"/>
                  </a:lnTo>
                  <a:lnTo>
                    <a:pt x="3376" y="934"/>
                  </a:lnTo>
                  <a:lnTo>
                    <a:pt x="3371" y="930"/>
                  </a:lnTo>
                  <a:lnTo>
                    <a:pt x="3371" y="930"/>
                  </a:lnTo>
                  <a:lnTo>
                    <a:pt x="3365" y="923"/>
                  </a:lnTo>
                  <a:lnTo>
                    <a:pt x="3362" y="920"/>
                  </a:lnTo>
                  <a:lnTo>
                    <a:pt x="3359" y="917"/>
                  </a:lnTo>
                  <a:lnTo>
                    <a:pt x="3352" y="914"/>
                  </a:lnTo>
                  <a:lnTo>
                    <a:pt x="3352" y="914"/>
                  </a:lnTo>
                  <a:lnTo>
                    <a:pt x="3348" y="912"/>
                  </a:lnTo>
                  <a:lnTo>
                    <a:pt x="3347" y="911"/>
                  </a:lnTo>
                  <a:lnTo>
                    <a:pt x="3348" y="910"/>
                  </a:lnTo>
                  <a:lnTo>
                    <a:pt x="3350" y="908"/>
                  </a:lnTo>
                  <a:lnTo>
                    <a:pt x="3355" y="905"/>
                  </a:lnTo>
                  <a:lnTo>
                    <a:pt x="3368" y="901"/>
                  </a:lnTo>
                  <a:lnTo>
                    <a:pt x="3383" y="900"/>
                  </a:lnTo>
                  <a:lnTo>
                    <a:pt x="3383" y="900"/>
                  </a:lnTo>
                  <a:lnTo>
                    <a:pt x="3388" y="900"/>
                  </a:lnTo>
                  <a:lnTo>
                    <a:pt x="3393" y="901"/>
                  </a:lnTo>
                  <a:lnTo>
                    <a:pt x="3400" y="905"/>
                  </a:lnTo>
                  <a:lnTo>
                    <a:pt x="3407" y="910"/>
                  </a:lnTo>
                  <a:lnTo>
                    <a:pt x="3418" y="915"/>
                  </a:lnTo>
                  <a:lnTo>
                    <a:pt x="3418" y="915"/>
                  </a:lnTo>
                  <a:lnTo>
                    <a:pt x="3425" y="917"/>
                  </a:lnTo>
                  <a:lnTo>
                    <a:pt x="3430" y="918"/>
                  </a:lnTo>
                  <a:lnTo>
                    <a:pt x="3435" y="919"/>
                  </a:lnTo>
                  <a:lnTo>
                    <a:pt x="3440" y="918"/>
                  </a:lnTo>
                  <a:lnTo>
                    <a:pt x="3447" y="916"/>
                  </a:lnTo>
                  <a:lnTo>
                    <a:pt x="3453" y="913"/>
                  </a:lnTo>
                  <a:lnTo>
                    <a:pt x="3453" y="913"/>
                  </a:lnTo>
                  <a:lnTo>
                    <a:pt x="3458" y="910"/>
                  </a:lnTo>
                  <a:lnTo>
                    <a:pt x="3460" y="908"/>
                  </a:lnTo>
                  <a:lnTo>
                    <a:pt x="3461" y="906"/>
                  </a:lnTo>
                  <a:lnTo>
                    <a:pt x="3461" y="902"/>
                  </a:lnTo>
                  <a:lnTo>
                    <a:pt x="3458" y="899"/>
                  </a:lnTo>
                  <a:lnTo>
                    <a:pt x="3454" y="895"/>
                  </a:lnTo>
                  <a:lnTo>
                    <a:pt x="3446" y="890"/>
                  </a:lnTo>
                  <a:lnTo>
                    <a:pt x="3446" y="890"/>
                  </a:lnTo>
                  <a:lnTo>
                    <a:pt x="3418" y="875"/>
                  </a:lnTo>
                  <a:lnTo>
                    <a:pt x="3399" y="864"/>
                  </a:lnTo>
                  <a:lnTo>
                    <a:pt x="3399" y="864"/>
                  </a:lnTo>
                  <a:lnTo>
                    <a:pt x="3394" y="861"/>
                  </a:lnTo>
                  <a:lnTo>
                    <a:pt x="3390" y="860"/>
                  </a:lnTo>
                  <a:lnTo>
                    <a:pt x="3386" y="860"/>
                  </a:lnTo>
                  <a:lnTo>
                    <a:pt x="3383" y="860"/>
                  </a:lnTo>
                  <a:lnTo>
                    <a:pt x="3373" y="861"/>
                  </a:lnTo>
                  <a:lnTo>
                    <a:pt x="3367" y="861"/>
                  </a:lnTo>
                  <a:lnTo>
                    <a:pt x="3359" y="859"/>
                  </a:lnTo>
                  <a:lnTo>
                    <a:pt x="3359" y="859"/>
                  </a:lnTo>
                  <a:lnTo>
                    <a:pt x="3345" y="855"/>
                  </a:lnTo>
                  <a:lnTo>
                    <a:pt x="3334" y="853"/>
                  </a:lnTo>
                  <a:lnTo>
                    <a:pt x="3330" y="854"/>
                  </a:lnTo>
                  <a:lnTo>
                    <a:pt x="3326" y="855"/>
                  </a:lnTo>
                  <a:lnTo>
                    <a:pt x="3323" y="857"/>
                  </a:lnTo>
                  <a:lnTo>
                    <a:pt x="3319" y="861"/>
                  </a:lnTo>
                  <a:lnTo>
                    <a:pt x="3319" y="861"/>
                  </a:lnTo>
                  <a:lnTo>
                    <a:pt x="3316" y="867"/>
                  </a:lnTo>
                  <a:lnTo>
                    <a:pt x="3314" y="874"/>
                  </a:lnTo>
                  <a:lnTo>
                    <a:pt x="3309" y="889"/>
                  </a:lnTo>
                  <a:lnTo>
                    <a:pt x="3307" y="896"/>
                  </a:lnTo>
                  <a:lnTo>
                    <a:pt x="3304" y="901"/>
                  </a:lnTo>
                  <a:lnTo>
                    <a:pt x="3301" y="906"/>
                  </a:lnTo>
                  <a:lnTo>
                    <a:pt x="3299" y="907"/>
                  </a:lnTo>
                  <a:lnTo>
                    <a:pt x="3297" y="908"/>
                  </a:lnTo>
                  <a:lnTo>
                    <a:pt x="3297" y="908"/>
                  </a:lnTo>
                  <a:lnTo>
                    <a:pt x="3287" y="908"/>
                  </a:lnTo>
                  <a:lnTo>
                    <a:pt x="3283" y="907"/>
                  </a:lnTo>
                  <a:lnTo>
                    <a:pt x="3279" y="906"/>
                  </a:lnTo>
                  <a:lnTo>
                    <a:pt x="3277" y="903"/>
                  </a:lnTo>
                  <a:lnTo>
                    <a:pt x="3275" y="900"/>
                  </a:lnTo>
                  <a:lnTo>
                    <a:pt x="3275" y="895"/>
                  </a:lnTo>
                  <a:lnTo>
                    <a:pt x="3276" y="888"/>
                  </a:lnTo>
                  <a:lnTo>
                    <a:pt x="3276" y="888"/>
                  </a:lnTo>
                  <a:lnTo>
                    <a:pt x="3280" y="880"/>
                  </a:lnTo>
                  <a:lnTo>
                    <a:pt x="3285" y="873"/>
                  </a:lnTo>
                  <a:lnTo>
                    <a:pt x="3299" y="856"/>
                  </a:lnTo>
                  <a:lnTo>
                    <a:pt x="3305" y="848"/>
                  </a:lnTo>
                  <a:lnTo>
                    <a:pt x="3310" y="840"/>
                  </a:lnTo>
                  <a:lnTo>
                    <a:pt x="3314" y="831"/>
                  </a:lnTo>
                  <a:lnTo>
                    <a:pt x="3315" y="827"/>
                  </a:lnTo>
                  <a:lnTo>
                    <a:pt x="3315" y="823"/>
                  </a:lnTo>
                  <a:lnTo>
                    <a:pt x="3315" y="823"/>
                  </a:lnTo>
                  <a:lnTo>
                    <a:pt x="3315" y="809"/>
                  </a:lnTo>
                  <a:lnTo>
                    <a:pt x="3315" y="802"/>
                  </a:lnTo>
                  <a:lnTo>
                    <a:pt x="3316" y="797"/>
                  </a:lnTo>
                  <a:lnTo>
                    <a:pt x="3321" y="787"/>
                  </a:lnTo>
                  <a:lnTo>
                    <a:pt x="3321" y="787"/>
                  </a:lnTo>
                  <a:lnTo>
                    <a:pt x="3324" y="780"/>
                  </a:lnTo>
                  <a:lnTo>
                    <a:pt x="3325" y="773"/>
                  </a:lnTo>
                  <a:lnTo>
                    <a:pt x="3327" y="758"/>
                  </a:lnTo>
                  <a:lnTo>
                    <a:pt x="3328" y="751"/>
                  </a:lnTo>
                  <a:lnTo>
                    <a:pt x="3330" y="748"/>
                  </a:lnTo>
                  <a:lnTo>
                    <a:pt x="3331" y="745"/>
                  </a:lnTo>
                  <a:lnTo>
                    <a:pt x="3334" y="743"/>
                  </a:lnTo>
                  <a:lnTo>
                    <a:pt x="3337" y="741"/>
                  </a:lnTo>
                  <a:lnTo>
                    <a:pt x="3341" y="740"/>
                  </a:lnTo>
                  <a:lnTo>
                    <a:pt x="3346" y="739"/>
                  </a:lnTo>
                  <a:lnTo>
                    <a:pt x="3346" y="739"/>
                  </a:lnTo>
                  <a:lnTo>
                    <a:pt x="3357" y="738"/>
                  </a:lnTo>
                  <a:lnTo>
                    <a:pt x="3368" y="739"/>
                  </a:lnTo>
                  <a:lnTo>
                    <a:pt x="3387" y="740"/>
                  </a:lnTo>
                  <a:lnTo>
                    <a:pt x="3395" y="740"/>
                  </a:lnTo>
                  <a:lnTo>
                    <a:pt x="3398" y="739"/>
                  </a:lnTo>
                  <a:lnTo>
                    <a:pt x="3400" y="738"/>
                  </a:lnTo>
                  <a:lnTo>
                    <a:pt x="3402" y="736"/>
                  </a:lnTo>
                  <a:lnTo>
                    <a:pt x="3404" y="733"/>
                  </a:lnTo>
                  <a:lnTo>
                    <a:pt x="3405" y="729"/>
                  </a:lnTo>
                  <a:lnTo>
                    <a:pt x="3405" y="725"/>
                  </a:lnTo>
                  <a:lnTo>
                    <a:pt x="3405" y="725"/>
                  </a:lnTo>
                  <a:lnTo>
                    <a:pt x="3405" y="712"/>
                  </a:lnTo>
                  <a:lnTo>
                    <a:pt x="3405" y="708"/>
                  </a:lnTo>
                  <a:lnTo>
                    <a:pt x="3405" y="705"/>
                  </a:lnTo>
                  <a:lnTo>
                    <a:pt x="3407" y="703"/>
                  </a:lnTo>
                  <a:lnTo>
                    <a:pt x="3409" y="702"/>
                  </a:lnTo>
                  <a:lnTo>
                    <a:pt x="3419" y="698"/>
                  </a:lnTo>
                  <a:lnTo>
                    <a:pt x="3419" y="698"/>
                  </a:lnTo>
                  <a:lnTo>
                    <a:pt x="3433" y="693"/>
                  </a:lnTo>
                  <a:lnTo>
                    <a:pt x="3444" y="687"/>
                  </a:lnTo>
                  <a:lnTo>
                    <a:pt x="3447" y="684"/>
                  </a:lnTo>
                  <a:lnTo>
                    <a:pt x="3450" y="681"/>
                  </a:lnTo>
                  <a:lnTo>
                    <a:pt x="3451" y="678"/>
                  </a:lnTo>
                  <a:lnTo>
                    <a:pt x="3449" y="676"/>
                  </a:lnTo>
                  <a:lnTo>
                    <a:pt x="3449" y="676"/>
                  </a:lnTo>
                  <a:lnTo>
                    <a:pt x="3446" y="673"/>
                  </a:lnTo>
                  <a:lnTo>
                    <a:pt x="3440" y="672"/>
                  </a:lnTo>
                  <a:lnTo>
                    <a:pt x="3427" y="671"/>
                  </a:lnTo>
                  <a:lnTo>
                    <a:pt x="3420" y="671"/>
                  </a:lnTo>
                  <a:lnTo>
                    <a:pt x="3415" y="669"/>
                  </a:lnTo>
                  <a:lnTo>
                    <a:pt x="3413" y="669"/>
                  </a:lnTo>
                  <a:lnTo>
                    <a:pt x="3412" y="667"/>
                  </a:lnTo>
                  <a:lnTo>
                    <a:pt x="3412" y="666"/>
                  </a:lnTo>
                  <a:lnTo>
                    <a:pt x="3412" y="664"/>
                  </a:lnTo>
                  <a:lnTo>
                    <a:pt x="3412" y="664"/>
                  </a:lnTo>
                  <a:lnTo>
                    <a:pt x="3413" y="660"/>
                  </a:lnTo>
                  <a:lnTo>
                    <a:pt x="3416" y="656"/>
                  </a:lnTo>
                  <a:lnTo>
                    <a:pt x="3422" y="649"/>
                  </a:lnTo>
                  <a:lnTo>
                    <a:pt x="3424" y="644"/>
                  </a:lnTo>
                  <a:lnTo>
                    <a:pt x="3427" y="639"/>
                  </a:lnTo>
                  <a:lnTo>
                    <a:pt x="3428" y="634"/>
                  </a:lnTo>
                  <a:lnTo>
                    <a:pt x="3429" y="627"/>
                  </a:lnTo>
                  <a:lnTo>
                    <a:pt x="3429" y="627"/>
                  </a:lnTo>
                  <a:lnTo>
                    <a:pt x="3429" y="616"/>
                  </a:lnTo>
                  <a:lnTo>
                    <a:pt x="3430" y="611"/>
                  </a:lnTo>
                  <a:lnTo>
                    <a:pt x="3431" y="608"/>
                  </a:lnTo>
                  <a:lnTo>
                    <a:pt x="3433" y="606"/>
                  </a:lnTo>
                  <a:lnTo>
                    <a:pt x="3435" y="605"/>
                  </a:lnTo>
                  <a:lnTo>
                    <a:pt x="3442" y="603"/>
                  </a:lnTo>
                  <a:lnTo>
                    <a:pt x="3442" y="603"/>
                  </a:lnTo>
                  <a:lnTo>
                    <a:pt x="3450" y="601"/>
                  </a:lnTo>
                  <a:lnTo>
                    <a:pt x="3459" y="600"/>
                  </a:lnTo>
                  <a:lnTo>
                    <a:pt x="3467" y="601"/>
                  </a:lnTo>
                  <a:lnTo>
                    <a:pt x="3469" y="602"/>
                  </a:lnTo>
                  <a:lnTo>
                    <a:pt x="3471" y="604"/>
                  </a:lnTo>
                  <a:lnTo>
                    <a:pt x="3471" y="604"/>
                  </a:lnTo>
                  <a:lnTo>
                    <a:pt x="3474" y="608"/>
                  </a:lnTo>
                  <a:lnTo>
                    <a:pt x="3480" y="611"/>
                  </a:lnTo>
                  <a:lnTo>
                    <a:pt x="3484" y="613"/>
                  </a:lnTo>
                  <a:lnTo>
                    <a:pt x="3488" y="613"/>
                  </a:lnTo>
                  <a:lnTo>
                    <a:pt x="3494" y="614"/>
                  </a:lnTo>
                  <a:lnTo>
                    <a:pt x="3500" y="613"/>
                  </a:lnTo>
                  <a:lnTo>
                    <a:pt x="3500" y="613"/>
                  </a:lnTo>
                  <a:lnTo>
                    <a:pt x="3512" y="611"/>
                  </a:lnTo>
                  <a:lnTo>
                    <a:pt x="3517" y="610"/>
                  </a:lnTo>
                  <a:lnTo>
                    <a:pt x="3522" y="608"/>
                  </a:lnTo>
                  <a:lnTo>
                    <a:pt x="3527" y="606"/>
                  </a:lnTo>
                  <a:lnTo>
                    <a:pt x="3531" y="602"/>
                  </a:lnTo>
                  <a:lnTo>
                    <a:pt x="3535" y="598"/>
                  </a:lnTo>
                  <a:lnTo>
                    <a:pt x="3538" y="592"/>
                  </a:lnTo>
                  <a:lnTo>
                    <a:pt x="3538" y="592"/>
                  </a:lnTo>
                  <a:lnTo>
                    <a:pt x="3542" y="586"/>
                  </a:lnTo>
                  <a:lnTo>
                    <a:pt x="3547" y="581"/>
                  </a:lnTo>
                  <a:lnTo>
                    <a:pt x="3557" y="575"/>
                  </a:lnTo>
                  <a:lnTo>
                    <a:pt x="3560" y="572"/>
                  </a:lnTo>
                  <a:lnTo>
                    <a:pt x="3561" y="570"/>
                  </a:lnTo>
                  <a:lnTo>
                    <a:pt x="3561" y="569"/>
                  </a:lnTo>
                  <a:lnTo>
                    <a:pt x="3560" y="567"/>
                  </a:lnTo>
                  <a:lnTo>
                    <a:pt x="3557" y="564"/>
                  </a:lnTo>
                  <a:lnTo>
                    <a:pt x="3557" y="564"/>
                  </a:lnTo>
                  <a:lnTo>
                    <a:pt x="3552" y="561"/>
                  </a:lnTo>
                  <a:lnTo>
                    <a:pt x="3546" y="558"/>
                  </a:lnTo>
                  <a:lnTo>
                    <a:pt x="3542" y="556"/>
                  </a:lnTo>
                  <a:lnTo>
                    <a:pt x="3538" y="556"/>
                  </a:lnTo>
                  <a:lnTo>
                    <a:pt x="3528" y="556"/>
                  </a:lnTo>
                  <a:lnTo>
                    <a:pt x="3515" y="557"/>
                  </a:lnTo>
                  <a:lnTo>
                    <a:pt x="3515" y="557"/>
                  </a:lnTo>
                  <a:lnTo>
                    <a:pt x="3500" y="561"/>
                  </a:lnTo>
                  <a:lnTo>
                    <a:pt x="3486" y="563"/>
                  </a:lnTo>
                  <a:lnTo>
                    <a:pt x="3479" y="564"/>
                  </a:lnTo>
                  <a:lnTo>
                    <a:pt x="3473" y="563"/>
                  </a:lnTo>
                  <a:lnTo>
                    <a:pt x="3467" y="562"/>
                  </a:lnTo>
                  <a:lnTo>
                    <a:pt x="3460" y="560"/>
                  </a:lnTo>
                  <a:lnTo>
                    <a:pt x="3460" y="560"/>
                  </a:lnTo>
                  <a:lnTo>
                    <a:pt x="3451" y="554"/>
                  </a:lnTo>
                  <a:lnTo>
                    <a:pt x="3446" y="552"/>
                  </a:lnTo>
                  <a:lnTo>
                    <a:pt x="3439" y="553"/>
                  </a:lnTo>
                  <a:lnTo>
                    <a:pt x="3428" y="554"/>
                  </a:lnTo>
                  <a:lnTo>
                    <a:pt x="3428" y="554"/>
                  </a:lnTo>
                  <a:lnTo>
                    <a:pt x="3417" y="555"/>
                  </a:lnTo>
                  <a:lnTo>
                    <a:pt x="3413" y="556"/>
                  </a:lnTo>
                  <a:lnTo>
                    <a:pt x="3410" y="557"/>
                  </a:lnTo>
                  <a:lnTo>
                    <a:pt x="3408" y="558"/>
                  </a:lnTo>
                  <a:lnTo>
                    <a:pt x="3406" y="562"/>
                  </a:lnTo>
                  <a:lnTo>
                    <a:pt x="3401" y="571"/>
                  </a:lnTo>
                  <a:lnTo>
                    <a:pt x="3401" y="571"/>
                  </a:lnTo>
                  <a:lnTo>
                    <a:pt x="3397" y="578"/>
                  </a:lnTo>
                  <a:lnTo>
                    <a:pt x="3394" y="583"/>
                  </a:lnTo>
                  <a:lnTo>
                    <a:pt x="3389" y="588"/>
                  </a:lnTo>
                  <a:lnTo>
                    <a:pt x="3385" y="592"/>
                  </a:lnTo>
                  <a:lnTo>
                    <a:pt x="3380" y="594"/>
                  </a:lnTo>
                  <a:lnTo>
                    <a:pt x="3375" y="596"/>
                  </a:lnTo>
                  <a:lnTo>
                    <a:pt x="3370" y="595"/>
                  </a:lnTo>
                  <a:lnTo>
                    <a:pt x="3366" y="593"/>
                  </a:lnTo>
                  <a:lnTo>
                    <a:pt x="3366" y="593"/>
                  </a:lnTo>
                  <a:lnTo>
                    <a:pt x="3361" y="589"/>
                  </a:lnTo>
                  <a:lnTo>
                    <a:pt x="3357" y="585"/>
                  </a:lnTo>
                  <a:lnTo>
                    <a:pt x="3354" y="580"/>
                  </a:lnTo>
                  <a:lnTo>
                    <a:pt x="3351" y="575"/>
                  </a:lnTo>
                  <a:lnTo>
                    <a:pt x="3351" y="570"/>
                  </a:lnTo>
                  <a:lnTo>
                    <a:pt x="3352" y="565"/>
                  </a:lnTo>
                  <a:lnTo>
                    <a:pt x="3356" y="561"/>
                  </a:lnTo>
                  <a:lnTo>
                    <a:pt x="3362" y="555"/>
                  </a:lnTo>
                  <a:lnTo>
                    <a:pt x="3362" y="555"/>
                  </a:lnTo>
                  <a:lnTo>
                    <a:pt x="3384" y="545"/>
                  </a:lnTo>
                  <a:lnTo>
                    <a:pt x="3389" y="542"/>
                  </a:lnTo>
                  <a:lnTo>
                    <a:pt x="3393" y="537"/>
                  </a:lnTo>
                  <a:lnTo>
                    <a:pt x="3393" y="537"/>
                  </a:lnTo>
                  <a:lnTo>
                    <a:pt x="3396" y="534"/>
                  </a:lnTo>
                  <a:lnTo>
                    <a:pt x="3399" y="532"/>
                  </a:lnTo>
                  <a:lnTo>
                    <a:pt x="3403" y="531"/>
                  </a:lnTo>
                  <a:lnTo>
                    <a:pt x="3408" y="529"/>
                  </a:lnTo>
                  <a:lnTo>
                    <a:pt x="3419" y="528"/>
                  </a:lnTo>
                  <a:lnTo>
                    <a:pt x="3432" y="528"/>
                  </a:lnTo>
                  <a:lnTo>
                    <a:pt x="3432" y="528"/>
                  </a:lnTo>
                  <a:lnTo>
                    <a:pt x="3444" y="529"/>
                  </a:lnTo>
                  <a:lnTo>
                    <a:pt x="3454" y="529"/>
                  </a:lnTo>
                  <a:lnTo>
                    <a:pt x="3463" y="530"/>
                  </a:lnTo>
                  <a:lnTo>
                    <a:pt x="3475" y="534"/>
                  </a:lnTo>
                  <a:lnTo>
                    <a:pt x="3475" y="534"/>
                  </a:lnTo>
                  <a:lnTo>
                    <a:pt x="3486" y="538"/>
                  </a:lnTo>
                  <a:lnTo>
                    <a:pt x="3495" y="540"/>
                  </a:lnTo>
                  <a:lnTo>
                    <a:pt x="3499" y="540"/>
                  </a:lnTo>
                  <a:lnTo>
                    <a:pt x="3503" y="539"/>
                  </a:lnTo>
                  <a:lnTo>
                    <a:pt x="3512" y="536"/>
                  </a:lnTo>
                  <a:lnTo>
                    <a:pt x="3512" y="536"/>
                  </a:lnTo>
                  <a:lnTo>
                    <a:pt x="3516" y="534"/>
                  </a:lnTo>
                  <a:lnTo>
                    <a:pt x="3521" y="532"/>
                  </a:lnTo>
                  <a:lnTo>
                    <a:pt x="3530" y="531"/>
                  </a:lnTo>
                  <a:lnTo>
                    <a:pt x="3539" y="532"/>
                  </a:lnTo>
                  <a:lnTo>
                    <a:pt x="3546" y="534"/>
                  </a:lnTo>
                  <a:lnTo>
                    <a:pt x="3546" y="534"/>
                  </a:lnTo>
                  <a:lnTo>
                    <a:pt x="3554" y="536"/>
                  </a:lnTo>
                  <a:lnTo>
                    <a:pt x="3564" y="537"/>
                  </a:lnTo>
                  <a:lnTo>
                    <a:pt x="3570" y="537"/>
                  </a:lnTo>
                  <a:lnTo>
                    <a:pt x="3577" y="536"/>
                  </a:lnTo>
                  <a:lnTo>
                    <a:pt x="3585" y="534"/>
                  </a:lnTo>
                  <a:lnTo>
                    <a:pt x="3594" y="531"/>
                  </a:lnTo>
                  <a:lnTo>
                    <a:pt x="3594" y="531"/>
                  </a:lnTo>
                  <a:lnTo>
                    <a:pt x="3609" y="524"/>
                  </a:lnTo>
                  <a:lnTo>
                    <a:pt x="3618" y="519"/>
                  </a:lnTo>
                  <a:lnTo>
                    <a:pt x="3624" y="514"/>
                  </a:lnTo>
                  <a:lnTo>
                    <a:pt x="3633" y="507"/>
                  </a:lnTo>
                  <a:lnTo>
                    <a:pt x="3633" y="507"/>
                  </a:lnTo>
                  <a:lnTo>
                    <a:pt x="3639" y="503"/>
                  </a:lnTo>
                  <a:lnTo>
                    <a:pt x="3643" y="500"/>
                  </a:lnTo>
                  <a:lnTo>
                    <a:pt x="3645" y="496"/>
                  </a:lnTo>
                  <a:lnTo>
                    <a:pt x="3645" y="494"/>
                  </a:lnTo>
                  <a:lnTo>
                    <a:pt x="3643" y="492"/>
                  </a:lnTo>
                  <a:lnTo>
                    <a:pt x="3640" y="490"/>
                  </a:lnTo>
                  <a:lnTo>
                    <a:pt x="3634" y="489"/>
                  </a:lnTo>
                  <a:lnTo>
                    <a:pt x="3627" y="489"/>
                  </a:lnTo>
                  <a:lnTo>
                    <a:pt x="3627" y="489"/>
                  </a:lnTo>
                  <a:lnTo>
                    <a:pt x="3611" y="488"/>
                  </a:lnTo>
                  <a:lnTo>
                    <a:pt x="3598" y="486"/>
                  </a:lnTo>
                  <a:lnTo>
                    <a:pt x="3585" y="484"/>
                  </a:lnTo>
                  <a:lnTo>
                    <a:pt x="3573" y="480"/>
                  </a:lnTo>
                  <a:lnTo>
                    <a:pt x="3573" y="480"/>
                  </a:lnTo>
                  <a:lnTo>
                    <a:pt x="3567" y="479"/>
                  </a:lnTo>
                  <a:lnTo>
                    <a:pt x="3561" y="478"/>
                  </a:lnTo>
                  <a:lnTo>
                    <a:pt x="3555" y="479"/>
                  </a:lnTo>
                  <a:lnTo>
                    <a:pt x="3549" y="480"/>
                  </a:lnTo>
                  <a:lnTo>
                    <a:pt x="3539" y="483"/>
                  </a:lnTo>
                  <a:lnTo>
                    <a:pt x="3529" y="488"/>
                  </a:lnTo>
                  <a:lnTo>
                    <a:pt x="3529" y="488"/>
                  </a:lnTo>
                  <a:lnTo>
                    <a:pt x="3517" y="492"/>
                  </a:lnTo>
                  <a:lnTo>
                    <a:pt x="3510" y="493"/>
                  </a:lnTo>
                  <a:lnTo>
                    <a:pt x="3502" y="495"/>
                  </a:lnTo>
                  <a:lnTo>
                    <a:pt x="3495" y="495"/>
                  </a:lnTo>
                  <a:lnTo>
                    <a:pt x="3489" y="494"/>
                  </a:lnTo>
                  <a:lnTo>
                    <a:pt x="3483" y="492"/>
                  </a:lnTo>
                  <a:lnTo>
                    <a:pt x="3481" y="491"/>
                  </a:lnTo>
                  <a:lnTo>
                    <a:pt x="3479" y="489"/>
                  </a:lnTo>
                  <a:lnTo>
                    <a:pt x="3479" y="489"/>
                  </a:lnTo>
                  <a:lnTo>
                    <a:pt x="3477" y="485"/>
                  </a:lnTo>
                  <a:lnTo>
                    <a:pt x="3476" y="481"/>
                  </a:lnTo>
                  <a:lnTo>
                    <a:pt x="3477" y="479"/>
                  </a:lnTo>
                  <a:lnTo>
                    <a:pt x="3479" y="477"/>
                  </a:lnTo>
                  <a:lnTo>
                    <a:pt x="3482" y="475"/>
                  </a:lnTo>
                  <a:lnTo>
                    <a:pt x="3486" y="474"/>
                  </a:lnTo>
                  <a:lnTo>
                    <a:pt x="3497" y="472"/>
                  </a:lnTo>
                  <a:lnTo>
                    <a:pt x="3497" y="472"/>
                  </a:lnTo>
                  <a:lnTo>
                    <a:pt x="3507" y="471"/>
                  </a:lnTo>
                  <a:lnTo>
                    <a:pt x="3515" y="470"/>
                  </a:lnTo>
                  <a:lnTo>
                    <a:pt x="3518" y="469"/>
                  </a:lnTo>
                  <a:lnTo>
                    <a:pt x="3520" y="467"/>
                  </a:lnTo>
                  <a:lnTo>
                    <a:pt x="3523" y="465"/>
                  </a:lnTo>
                  <a:lnTo>
                    <a:pt x="3524" y="461"/>
                  </a:lnTo>
                  <a:lnTo>
                    <a:pt x="3524" y="461"/>
                  </a:lnTo>
                  <a:lnTo>
                    <a:pt x="3527" y="457"/>
                  </a:lnTo>
                  <a:lnTo>
                    <a:pt x="3530" y="455"/>
                  </a:lnTo>
                  <a:lnTo>
                    <a:pt x="3534" y="453"/>
                  </a:lnTo>
                  <a:lnTo>
                    <a:pt x="3538" y="453"/>
                  </a:lnTo>
                  <a:lnTo>
                    <a:pt x="3549" y="455"/>
                  </a:lnTo>
                  <a:lnTo>
                    <a:pt x="3562" y="458"/>
                  </a:lnTo>
                  <a:lnTo>
                    <a:pt x="3562" y="458"/>
                  </a:lnTo>
                  <a:lnTo>
                    <a:pt x="3580" y="462"/>
                  </a:lnTo>
                  <a:lnTo>
                    <a:pt x="3604" y="467"/>
                  </a:lnTo>
                  <a:lnTo>
                    <a:pt x="3616" y="469"/>
                  </a:lnTo>
                  <a:lnTo>
                    <a:pt x="3628" y="469"/>
                  </a:lnTo>
                  <a:lnTo>
                    <a:pt x="3639" y="469"/>
                  </a:lnTo>
                  <a:lnTo>
                    <a:pt x="3643" y="468"/>
                  </a:lnTo>
                  <a:lnTo>
                    <a:pt x="3646" y="466"/>
                  </a:lnTo>
                  <a:lnTo>
                    <a:pt x="3646" y="466"/>
                  </a:lnTo>
                  <a:lnTo>
                    <a:pt x="3655" y="459"/>
                  </a:lnTo>
                  <a:lnTo>
                    <a:pt x="3661" y="454"/>
                  </a:lnTo>
                  <a:lnTo>
                    <a:pt x="3665" y="452"/>
                  </a:lnTo>
                  <a:lnTo>
                    <a:pt x="3670" y="450"/>
                  </a:lnTo>
                  <a:lnTo>
                    <a:pt x="3676" y="449"/>
                  </a:lnTo>
                  <a:lnTo>
                    <a:pt x="3683" y="449"/>
                  </a:lnTo>
                  <a:lnTo>
                    <a:pt x="3683" y="449"/>
                  </a:lnTo>
                  <a:lnTo>
                    <a:pt x="3704" y="448"/>
                  </a:lnTo>
                  <a:lnTo>
                    <a:pt x="3726" y="447"/>
                  </a:lnTo>
                  <a:lnTo>
                    <a:pt x="3735" y="445"/>
                  </a:lnTo>
                  <a:lnTo>
                    <a:pt x="3743" y="443"/>
                  </a:lnTo>
                  <a:lnTo>
                    <a:pt x="3747" y="440"/>
                  </a:lnTo>
                  <a:lnTo>
                    <a:pt x="3749" y="439"/>
                  </a:lnTo>
                  <a:lnTo>
                    <a:pt x="3749" y="437"/>
                  </a:lnTo>
                  <a:lnTo>
                    <a:pt x="3749" y="437"/>
                  </a:lnTo>
                  <a:lnTo>
                    <a:pt x="3748" y="434"/>
                  </a:lnTo>
                  <a:lnTo>
                    <a:pt x="3745" y="432"/>
                  </a:lnTo>
                  <a:lnTo>
                    <a:pt x="3737" y="430"/>
                  </a:lnTo>
                  <a:lnTo>
                    <a:pt x="3733" y="429"/>
                  </a:lnTo>
                  <a:lnTo>
                    <a:pt x="3730" y="427"/>
                  </a:lnTo>
                  <a:lnTo>
                    <a:pt x="3727" y="423"/>
                  </a:lnTo>
                  <a:lnTo>
                    <a:pt x="3726" y="418"/>
                  </a:lnTo>
                  <a:lnTo>
                    <a:pt x="3726" y="418"/>
                  </a:lnTo>
                  <a:lnTo>
                    <a:pt x="3727" y="412"/>
                  </a:lnTo>
                  <a:lnTo>
                    <a:pt x="3727" y="408"/>
                  </a:lnTo>
                  <a:lnTo>
                    <a:pt x="3729" y="405"/>
                  </a:lnTo>
                  <a:lnTo>
                    <a:pt x="3731" y="404"/>
                  </a:lnTo>
                  <a:lnTo>
                    <a:pt x="3735" y="404"/>
                  </a:lnTo>
                  <a:lnTo>
                    <a:pt x="3739" y="404"/>
                  </a:lnTo>
                  <a:lnTo>
                    <a:pt x="3752" y="407"/>
                  </a:lnTo>
                  <a:lnTo>
                    <a:pt x="3752" y="407"/>
                  </a:lnTo>
                  <a:lnTo>
                    <a:pt x="3760" y="409"/>
                  </a:lnTo>
                  <a:lnTo>
                    <a:pt x="3768" y="410"/>
                  </a:lnTo>
                  <a:lnTo>
                    <a:pt x="3775" y="410"/>
                  </a:lnTo>
                  <a:lnTo>
                    <a:pt x="3782" y="409"/>
                  </a:lnTo>
                  <a:lnTo>
                    <a:pt x="3789" y="407"/>
                  </a:lnTo>
                  <a:lnTo>
                    <a:pt x="3795" y="405"/>
                  </a:lnTo>
                  <a:lnTo>
                    <a:pt x="3800" y="402"/>
                  </a:lnTo>
                  <a:lnTo>
                    <a:pt x="3804" y="397"/>
                  </a:lnTo>
                  <a:lnTo>
                    <a:pt x="3804" y="397"/>
                  </a:lnTo>
                  <a:lnTo>
                    <a:pt x="3813" y="386"/>
                  </a:lnTo>
                  <a:lnTo>
                    <a:pt x="3818" y="381"/>
                  </a:lnTo>
                  <a:lnTo>
                    <a:pt x="3825" y="377"/>
                  </a:lnTo>
                  <a:lnTo>
                    <a:pt x="3832" y="372"/>
                  </a:lnTo>
                  <a:lnTo>
                    <a:pt x="3840" y="368"/>
                  </a:lnTo>
                  <a:lnTo>
                    <a:pt x="3849" y="364"/>
                  </a:lnTo>
                  <a:lnTo>
                    <a:pt x="3860" y="361"/>
                  </a:lnTo>
                  <a:lnTo>
                    <a:pt x="3860" y="361"/>
                  </a:lnTo>
                  <a:lnTo>
                    <a:pt x="3880" y="356"/>
                  </a:lnTo>
                  <a:lnTo>
                    <a:pt x="3894" y="351"/>
                  </a:lnTo>
                  <a:lnTo>
                    <a:pt x="3900" y="349"/>
                  </a:lnTo>
                  <a:lnTo>
                    <a:pt x="3903" y="347"/>
                  </a:lnTo>
                  <a:lnTo>
                    <a:pt x="3905" y="344"/>
                  </a:lnTo>
                  <a:lnTo>
                    <a:pt x="3906" y="340"/>
                  </a:lnTo>
                  <a:lnTo>
                    <a:pt x="3906" y="340"/>
                  </a:lnTo>
                  <a:lnTo>
                    <a:pt x="3906" y="334"/>
                  </a:lnTo>
                  <a:lnTo>
                    <a:pt x="3906" y="330"/>
                  </a:lnTo>
                  <a:lnTo>
                    <a:pt x="3905" y="328"/>
                  </a:lnTo>
                  <a:lnTo>
                    <a:pt x="3903" y="327"/>
                  </a:lnTo>
                  <a:lnTo>
                    <a:pt x="3892" y="323"/>
                  </a:lnTo>
                  <a:lnTo>
                    <a:pt x="3892" y="323"/>
                  </a:lnTo>
                  <a:lnTo>
                    <a:pt x="3885" y="321"/>
                  </a:lnTo>
                  <a:lnTo>
                    <a:pt x="3879" y="318"/>
                  </a:lnTo>
                  <a:lnTo>
                    <a:pt x="3869" y="312"/>
                  </a:lnTo>
                  <a:lnTo>
                    <a:pt x="3864" y="309"/>
                  </a:lnTo>
                  <a:lnTo>
                    <a:pt x="3859" y="306"/>
                  </a:lnTo>
                  <a:lnTo>
                    <a:pt x="3854" y="304"/>
                  </a:lnTo>
                  <a:lnTo>
                    <a:pt x="3848" y="304"/>
                  </a:lnTo>
                  <a:lnTo>
                    <a:pt x="3848" y="304"/>
                  </a:lnTo>
                  <a:lnTo>
                    <a:pt x="3832" y="303"/>
                  </a:lnTo>
                  <a:lnTo>
                    <a:pt x="3812" y="299"/>
                  </a:lnTo>
                  <a:lnTo>
                    <a:pt x="3792" y="295"/>
                  </a:lnTo>
                  <a:lnTo>
                    <a:pt x="3777" y="291"/>
                  </a:lnTo>
                  <a:lnTo>
                    <a:pt x="3777" y="291"/>
                  </a:lnTo>
                  <a:lnTo>
                    <a:pt x="3762" y="287"/>
                  </a:lnTo>
                  <a:lnTo>
                    <a:pt x="3742" y="284"/>
                  </a:lnTo>
                  <a:lnTo>
                    <a:pt x="3722" y="281"/>
                  </a:lnTo>
                  <a:lnTo>
                    <a:pt x="3707" y="280"/>
                  </a:lnTo>
                  <a:lnTo>
                    <a:pt x="3707" y="280"/>
                  </a:lnTo>
                  <a:lnTo>
                    <a:pt x="3674" y="279"/>
                  </a:lnTo>
                  <a:lnTo>
                    <a:pt x="3654" y="278"/>
                  </a:lnTo>
                  <a:lnTo>
                    <a:pt x="3638" y="278"/>
                  </a:lnTo>
                  <a:lnTo>
                    <a:pt x="3638" y="278"/>
                  </a:lnTo>
                  <a:lnTo>
                    <a:pt x="3621" y="280"/>
                  </a:lnTo>
                  <a:lnTo>
                    <a:pt x="3601" y="283"/>
                  </a:lnTo>
                  <a:lnTo>
                    <a:pt x="3591" y="285"/>
                  </a:lnTo>
                  <a:lnTo>
                    <a:pt x="3583" y="288"/>
                  </a:lnTo>
                  <a:lnTo>
                    <a:pt x="3576" y="291"/>
                  </a:lnTo>
                  <a:lnTo>
                    <a:pt x="3571" y="294"/>
                  </a:lnTo>
                  <a:lnTo>
                    <a:pt x="3571" y="294"/>
                  </a:lnTo>
                  <a:lnTo>
                    <a:pt x="3561" y="306"/>
                  </a:lnTo>
                  <a:lnTo>
                    <a:pt x="3557" y="309"/>
                  </a:lnTo>
                  <a:lnTo>
                    <a:pt x="3550" y="310"/>
                  </a:lnTo>
                  <a:lnTo>
                    <a:pt x="3550" y="310"/>
                  </a:lnTo>
                  <a:lnTo>
                    <a:pt x="3545" y="311"/>
                  </a:lnTo>
                  <a:lnTo>
                    <a:pt x="3540" y="314"/>
                  </a:lnTo>
                  <a:lnTo>
                    <a:pt x="3538" y="318"/>
                  </a:lnTo>
                  <a:lnTo>
                    <a:pt x="3536" y="322"/>
                  </a:lnTo>
                  <a:lnTo>
                    <a:pt x="3536" y="322"/>
                  </a:lnTo>
                  <a:lnTo>
                    <a:pt x="3536" y="327"/>
                  </a:lnTo>
                  <a:lnTo>
                    <a:pt x="3537" y="333"/>
                  </a:lnTo>
                  <a:lnTo>
                    <a:pt x="3536" y="335"/>
                  </a:lnTo>
                  <a:lnTo>
                    <a:pt x="3535" y="337"/>
                  </a:lnTo>
                  <a:lnTo>
                    <a:pt x="3532" y="338"/>
                  </a:lnTo>
                  <a:lnTo>
                    <a:pt x="3529" y="338"/>
                  </a:lnTo>
                  <a:lnTo>
                    <a:pt x="3529" y="338"/>
                  </a:lnTo>
                  <a:lnTo>
                    <a:pt x="3525" y="339"/>
                  </a:lnTo>
                  <a:lnTo>
                    <a:pt x="3523" y="341"/>
                  </a:lnTo>
                  <a:lnTo>
                    <a:pt x="3522" y="343"/>
                  </a:lnTo>
                  <a:lnTo>
                    <a:pt x="3522" y="346"/>
                  </a:lnTo>
                  <a:lnTo>
                    <a:pt x="3521" y="349"/>
                  </a:lnTo>
                  <a:lnTo>
                    <a:pt x="3519" y="352"/>
                  </a:lnTo>
                  <a:lnTo>
                    <a:pt x="3516" y="354"/>
                  </a:lnTo>
                  <a:lnTo>
                    <a:pt x="3512" y="354"/>
                  </a:lnTo>
                  <a:lnTo>
                    <a:pt x="3512" y="354"/>
                  </a:lnTo>
                  <a:lnTo>
                    <a:pt x="3506" y="354"/>
                  </a:lnTo>
                  <a:lnTo>
                    <a:pt x="3501" y="353"/>
                  </a:lnTo>
                  <a:lnTo>
                    <a:pt x="3492" y="348"/>
                  </a:lnTo>
                  <a:lnTo>
                    <a:pt x="3483" y="344"/>
                  </a:lnTo>
                  <a:lnTo>
                    <a:pt x="3478" y="343"/>
                  </a:lnTo>
                  <a:lnTo>
                    <a:pt x="3472" y="343"/>
                  </a:lnTo>
                  <a:lnTo>
                    <a:pt x="3472" y="343"/>
                  </a:lnTo>
                  <a:lnTo>
                    <a:pt x="3467" y="342"/>
                  </a:lnTo>
                  <a:lnTo>
                    <a:pt x="3462" y="341"/>
                  </a:lnTo>
                  <a:lnTo>
                    <a:pt x="3456" y="337"/>
                  </a:lnTo>
                  <a:lnTo>
                    <a:pt x="3453" y="336"/>
                  </a:lnTo>
                  <a:lnTo>
                    <a:pt x="3450" y="334"/>
                  </a:lnTo>
                  <a:lnTo>
                    <a:pt x="3444" y="334"/>
                  </a:lnTo>
                  <a:lnTo>
                    <a:pt x="3437" y="335"/>
                  </a:lnTo>
                  <a:lnTo>
                    <a:pt x="3437" y="335"/>
                  </a:lnTo>
                  <a:lnTo>
                    <a:pt x="3417" y="339"/>
                  </a:lnTo>
                  <a:lnTo>
                    <a:pt x="3411" y="341"/>
                  </a:lnTo>
                  <a:lnTo>
                    <a:pt x="3405" y="346"/>
                  </a:lnTo>
                  <a:lnTo>
                    <a:pt x="3405" y="346"/>
                  </a:lnTo>
                  <a:lnTo>
                    <a:pt x="3401" y="349"/>
                  </a:lnTo>
                  <a:lnTo>
                    <a:pt x="3397" y="351"/>
                  </a:lnTo>
                  <a:lnTo>
                    <a:pt x="3392" y="352"/>
                  </a:lnTo>
                  <a:lnTo>
                    <a:pt x="3387" y="352"/>
                  </a:lnTo>
                  <a:lnTo>
                    <a:pt x="3383" y="351"/>
                  </a:lnTo>
                  <a:lnTo>
                    <a:pt x="3380" y="349"/>
                  </a:lnTo>
                  <a:lnTo>
                    <a:pt x="3377" y="346"/>
                  </a:lnTo>
                  <a:lnTo>
                    <a:pt x="3377" y="343"/>
                  </a:lnTo>
                  <a:lnTo>
                    <a:pt x="3377" y="343"/>
                  </a:lnTo>
                  <a:lnTo>
                    <a:pt x="3380" y="338"/>
                  </a:lnTo>
                  <a:lnTo>
                    <a:pt x="3383" y="334"/>
                  </a:lnTo>
                  <a:lnTo>
                    <a:pt x="3390" y="326"/>
                  </a:lnTo>
                  <a:lnTo>
                    <a:pt x="3393" y="324"/>
                  </a:lnTo>
                  <a:lnTo>
                    <a:pt x="3395" y="321"/>
                  </a:lnTo>
                  <a:lnTo>
                    <a:pt x="3395" y="321"/>
                  </a:lnTo>
                  <a:lnTo>
                    <a:pt x="3394" y="320"/>
                  </a:lnTo>
                  <a:lnTo>
                    <a:pt x="3391" y="320"/>
                  </a:lnTo>
                  <a:lnTo>
                    <a:pt x="3391" y="320"/>
                  </a:lnTo>
                  <a:lnTo>
                    <a:pt x="3380" y="321"/>
                  </a:lnTo>
                  <a:lnTo>
                    <a:pt x="3366" y="324"/>
                  </a:lnTo>
                  <a:lnTo>
                    <a:pt x="3360" y="327"/>
                  </a:lnTo>
                  <a:lnTo>
                    <a:pt x="3353" y="329"/>
                  </a:lnTo>
                  <a:lnTo>
                    <a:pt x="3348" y="332"/>
                  </a:lnTo>
                  <a:lnTo>
                    <a:pt x="3343" y="336"/>
                  </a:lnTo>
                  <a:lnTo>
                    <a:pt x="3343" y="336"/>
                  </a:lnTo>
                  <a:lnTo>
                    <a:pt x="3333" y="344"/>
                  </a:lnTo>
                  <a:lnTo>
                    <a:pt x="3322" y="352"/>
                  </a:lnTo>
                  <a:lnTo>
                    <a:pt x="3310" y="360"/>
                  </a:lnTo>
                  <a:lnTo>
                    <a:pt x="3305" y="365"/>
                  </a:lnTo>
                  <a:lnTo>
                    <a:pt x="3300" y="369"/>
                  </a:lnTo>
                  <a:lnTo>
                    <a:pt x="3300" y="369"/>
                  </a:lnTo>
                  <a:lnTo>
                    <a:pt x="3291" y="379"/>
                  </a:lnTo>
                  <a:lnTo>
                    <a:pt x="3285" y="386"/>
                  </a:lnTo>
                  <a:lnTo>
                    <a:pt x="3281" y="390"/>
                  </a:lnTo>
                  <a:lnTo>
                    <a:pt x="3277" y="392"/>
                  </a:lnTo>
                  <a:lnTo>
                    <a:pt x="3271" y="393"/>
                  </a:lnTo>
                  <a:lnTo>
                    <a:pt x="3265" y="393"/>
                  </a:lnTo>
                  <a:lnTo>
                    <a:pt x="3265" y="393"/>
                  </a:lnTo>
                  <a:lnTo>
                    <a:pt x="3257" y="393"/>
                  </a:lnTo>
                  <a:lnTo>
                    <a:pt x="3251" y="394"/>
                  </a:lnTo>
                  <a:lnTo>
                    <a:pt x="3246" y="396"/>
                  </a:lnTo>
                  <a:lnTo>
                    <a:pt x="3242" y="399"/>
                  </a:lnTo>
                  <a:lnTo>
                    <a:pt x="3234" y="406"/>
                  </a:lnTo>
                  <a:lnTo>
                    <a:pt x="3227" y="412"/>
                  </a:lnTo>
                  <a:lnTo>
                    <a:pt x="3227" y="412"/>
                  </a:lnTo>
                  <a:lnTo>
                    <a:pt x="3220" y="418"/>
                  </a:lnTo>
                  <a:lnTo>
                    <a:pt x="3211" y="422"/>
                  </a:lnTo>
                  <a:lnTo>
                    <a:pt x="3201" y="427"/>
                  </a:lnTo>
                  <a:lnTo>
                    <a:pt x="3188" y="434"/>
                  </a:lnTo>
                  <a:lnTo>
                    <a:pt x="3188" y="434"/>
                  </a:lnTo>
                  <a:lnTo>
                    <a:pt x="3178" y="442"/>
                  </a:lnTo>
                  <a:lnTo>
                    <a:pt x="3172" y="448"/>
                  </a:lnTo>
                  <a:lnTo>
                    <a:pt x="3168" y="453"/>
                  </a:lnTo>
                  <a:lnTo>
                    <a:pt x="3161" y="460"/>
                  </a:lnTo>
                  <a:lnTo>
                    <a:pt x="3161" y="460"/>
                  </a:lnTo>
                  <a:lnTo>
                    <a:pt x="3157" y="463"/>
                  </a:lnTo>
                  <a:lnTo>
                    <a:pt x="3153" y="466"/>
                  </a:lnTo>
                  <a:lnTo>
                    <a:pt x="3143" y="470"/>
                  </a:lnTo>
                  <a:lnTo>
                    <a:pt x="3135" y="472"/>
                  </a:lnTo>
                  <a:lnTo>
                    <a:pt x="3133" y="472"/>
                  </a:lnTo>
                  <a:lnTo>
                    <a:pt x="3131" y="470"/>
                  </a:lnTo>
                  <a:lnTo>
                    <a:pt x="3131" y="470"/>
                  </a:lnTo>
                  <a:lnTo>
                    <a:pt x="3132" y="468"/>
                  </a:lnTo>
                  <a:lnTo>
                    <a:pt x="3134" y="466"/>
                  </a:lnTo>
                  <a:lnTo>
                    <a:pt x="3141" y="459"/>
                  </a:lnTo>
                  <a:lnTo>
                    <a:pt x="3150" y="450"/>
                  </a:lnTo>
                  <a:lnTo>
                    <a:pt x="3153" y="445"/>
                  </a:lnTo>
                  <a:lnTo>
                    <a:pt x="3155" y="440"/>
                  </a:lnTo>
                  <a:lnTo>
                    <a:pt x="3155" y="440"/>
                  </a:lnTo>
                  <a:lnTo>
                    <a:pt x="3157" y="435"/>
                  </a:lnTo>
                  <a:lnTo>
                    <a:pt x="3162" y="430"/>
                  </a:lnTo>
                  <a:lnTo>
                    <a:pt x="3167" y="425"/>
                  </a:lnTo>
                  <a:lnTo>
                    <a:pt x="3174" y="420"/>
                  </a:lnTo>
                  <a:lnTo>
                    <a:pt x="3188" y="409"/>
                  </a:lnTo>
                  <a:lnTo>
                    <a:pt x="3194" y="404"/>
                  </a:lnTo>
                  <a:lnTo>
                    <a:pt x="3199" y="399"/>
                  </a:lnTo>
                  <a:lnTo>
                    <a:pt x="3199" y="399"/>
                  </a:lnTo>
                  <a:lnTo>
                    <a:pt x="3204" y="395"/>
                  </a:lnTo>
                  <a:lnTo>
                    <a:pt x="3212" y="390"/>
                  </a:lnTo>
                  <a:lnTo>
                    <a:pt x="3227" y="380"/>
                  </a:lnTo>
                  <a:lnTo>
                    <a:pt x="3235" y="375"/>
                  </a:lnTo>
                  <a:lnTo>
                    <a:pt x="3243" y="370"/>
                  </a:lnTo>
                  <a:lnTo>
                    <a:pt x="3250" y="364"/>
                  </a:lnTo>
                  <a:lnTo>
                    <a:pt x="3255" y="357"/>
                  </a:lnTo>
                  <a:lnTo>
                    <a:pt x="3255" y="357"/>
                  </a:lnTo>
                  <a:lnTo>
                    <a:pt x="3259" y="349"/>
                  </a:lnTo>
                  <a:lnTo>
                    <a:pt x="3262" y="342"/>
                  </a:lnTo>
                  <a:lnTo>
                    <a:pt x="3265" y="335"/>
                  </a:lnTo>
                  <a:lnTo>
                    <a:pt x="3266" y="328"/>
                  </a:lnTo>
                  <a:lnTo>
                    <a:pt x="3268" y="313"/>
                  </a:lnTo>
                  <a:lnTo>
                    <a:pt x="3269" y="298"/>
                  </a:lnTo>
                  <a:lnTo>
                    <a:pt x="3269" y="298"/>
                  </a:lnTo>
                  <a:lnTo>
                    <a:pt x="3269" y="284"/>
                  </a:lnTo>
                  <a:lnTo>
                    <a:pt x="3269" y="278"/>
                  </a:lnTo>
                  <a:lnTo>
                    <a:pt x="3268" y="273"/>
                  </a:lnTo>
                  <a:lnTo>
                    <a:pt x="3267" y="269"/>
                  </a:lnTo>
                  <a:lnTo>
                    <a:pt x="3264" y="265"/>
                  </a:lnTo>
                  <a:lnTo>
                    <a:pt x="3260" y="261"/>
                  </a:lnTo>
                  <a:lnTo>
                    <a:pt x="3254" y="258"/>
                  </a:lnTo>
                  <a:lnTo>
                    <a:pt x="3254" y="258"/>
                  </a:lnTo>
                  <a:lnTo>
                    <a:pt x="3248" y="255"/>
                  </a:lnTo>
                  <a:lnTo>
                    <a:pt x="3243" y="254"/>
                  </a:lnTo>
                  <a:lnTo>
                    <a:pt x="3239" y="254"/>
                  </a:lnTo>
                  <a:lnTo>
                    <a:pt x="3235" y="254"/>
                  </a:lnTo>
                  <a:lnTo>
                    <a:pt x="3227" y="256"/>
                  </a:lnTo>
                  <a:lnTo>
                    <a:pt x="3222" y="256"/>
                  </a:lnTo>
                  <a:lnTo>
                    <a:pt x="3215" y="257"/>
                  </a:lnTo>
                  <a:lnTo>
                    <a:pt x="3215" y="257"/>
                  </a:lnTo>
                  <a:lnTo>
                    <a:pt x="3194" y="257"/>
                  </a:lnTo>
                  <a:lnTo>
                    <a:pt x="3183" y="257"/>
                  </a:lnTo>
                  <a:lnTo>
                    <a:pt x="3171" y="259"/>
                  </a:lnTo>
                  <a:lnTo>
                    <a:pt x="3160" y="261"/>
                  </a:lnTo>
                  <a:lnTo>
                    <a:pt x="3150" y="264"/>
                  </a:lnTo>
                  <a:lnTo>
                    <a:pt x="3147" y="266"/>
                  </a:lnTo>
                  <a:lnTo>
                    <a:pt x="3144" y="269"/>
                  </a:lnTo>
                  <a:lnTo>
                    <a:pt x="3142" y="272"/>
                  </a:lnTo>
                  <a:lnTo>
                    <a:pt x="3141" y="275"/>
                  </a:lnTo>
                  <a:lnTo>
                    <a:pt x="3141" y="275"/>
                  </a:lnTo>
                  <a:lnTo>
                    <a:pt x="3138" y="289"/>
                  </a:lnTo>
                  <a:lnTo>
                    <a:pt x="3136" y="296"/>
                  </a:lnTo>
                  <a:lnTo>
                    <a:pt x="3133" y="303"/>
                  </a:lnTo>
                  <a:lnTo>
                    <a:pt x="3130" y="309"/>
                  </a:lnTo>
                  <a:lnTo>
                    <a:pt x="3125" y="313"/>
                  </a:lnTo>
                  <a:lnTo>
                    <a:pt x="3119" y="315"/>
                  </a:lnTo>
                  <a:lnTo>
                    <a:pt x="3113" y="316"/>
                  </a:lnTo>
                  <a:lnTo>
                    <a:pt x="3113" y="316"/>
                  </a:lnTo>
                  <a:lnTo>
                    <a:pt x="3099" y="316"/>
                  </a:lnTo>
                  <a:lnTo>
                    <a:pt x="3083" y="317"/>
                  </a:lnTo>
                  <a:lnTo>
                    <a:pt x="3075" y="318"/>
                  </a:lnTo>
                  <a:lnTo>
                    <a:pt x="3069" y="320"/>
                  </a:lnTo>
                  <a:lnTo>
                    <a:pt x="3063" y="322"/>
                  </a:lnTo>
                  <a:lnTo>
                    <a:pt x="3059" y="324"/>
                  </a:lnTo>
                  <a:lnTo>
                    <a:pt x="3059" y="324"/>
                  </a:lnTo>
                  <a:lnTo>
                    <a:pt x="3055" y="327"/>
                  </a:lnTo>
                  <a:lnTo>
                    <a:pt x="3049" y="329"/>
                  </a:lnTo>
                  <a:lnTo>
                    <a:pt x="3033" y="332"/>
                  </a:lnTo>
                  <a:lnTo>
                    <a:pt x="3015" y="334"/>
                  </a:lnTo>
                  <a:lnTo>
                    <a:pt x="3007" y="335"/>
                  </a:lnTo>
                  <a:lnTo>
                    <a:pt x="3000" y="337"/>
                  </a:lnTo>
                  <a:lnTo>
                    <a:pt x="3000" y="337"/>
                  </a:lnTo>
                  <a:lnTo>
                    <a:pt x="2989" y="342"/>
                  </a:lnTo>
                  <a:lnTo>
                    <a:pt x="2980" y="347"/>
                  </a:lnTo>
                  <a:lnTo>
                    <a:pt x="2970" y="352"/>
                  </a:lnTo>
                  <a:lnTo>
                    <a:pt x="2959" y="357"/>
                  </a:lnTo>
                  <a:lnTo>
                    <a:pt x="2959" y="357"/>
                  </a:lnTo>
                  <a:lnTo>
                    <a:pt x="2947" y="361"/>
                  </a:lnTo>
                  <a:lnTo>
                    <a:pt x="2936" y="364"/>
                  </a:lnTo>
                  <a:lnTo>
                    <a:pt x="2931" y="364"/>
                  </a:lnTo>
                  <a:lnTo>
                    <a:pt x="2926" y="365"/>
                  </a:lnTo>
                  <a:lnTo>
                    <a:pt x="2923" y="364"/>
                  </a:lnTo>
                  <a:lnTo>
                    <a:pt x="2920" y="362"/>
                  </a:lnTo>
                  <a:lnTo>
                    <a:pt x="2920" y="362"/>
                  </a:lnTo>
                  <a:lnTo>
                    <a:pt x="2918" y="359"/>
                  </a:lnTo>
                  <a:lnTo>
                    <a:pt x="2917" y="356"/>
                  </a:lnTo>
                  <a:lnTo>
                    <a:pt x="2918" y="353"/>
                  </a:lnTo>
                  <a:lnTo>
                    <a:pt x="2919" y="350"/>
                  </a:lnTo>
                  <a:lnTo>
                    <a:pt x="2922" y="347"/>
                  </a:lnTo>
                  <a:lnTo>
                    <a:pt x="2925" y="344"/>
                  </a:lnTo>
                  <a:lnTo>
                    <a:pt x="2930" y="342"/>
                  </a:lnTo>
                  <a:lnTo>
                    <a:pt x="2936" y="340"/>
                  </a:lnTo>
                  <a:lnTo>
                    <a:pt x="2936" y="340"/>
                  </a:lnTo>
                  <a:lnTo>
                    <a:pt x="2950" y="338"/>
                  </a:lnTo>
                  <a:lnTo>
                    <a:pt x="2963" y="335"/>
                  </a:lnTo>
                  <a:lnTo>
                    <a:pt x="2975" y="331"/>
                  </a:lnTo>
                  <a:lnTo>
                    <a:pt x="2980" y="328"/>
                  </a:lnTo>
                  <a:lnTo>
                    <a:pt x="2984" y="325"/>
                  </a:lnTo>
                  <a:lnTo>
                    <a:pt x="2984" y="325"/>
                  </a:lnTo>
                  <a:lnTo>
                    <a:pt x="2989" y="323"/>
                  </a:lnTo>
                  <a:lnTo>
                    <a:pt x="2996" y="320"/>
                  </a:lnTo>
                  <a:lnTo>
                    <a:pt x="3012" y="317"/>
                  </a:lnTo>
                  <a:lnTo>
                    <a:pt x="3029" y="314"/>
                  </a:lnTo>
                  <a:lnTo>
                    <a:pt x="3037" y="311"/>
                  </a:lnTo>
                  <a:lnTo>
                    <a:pt x="3043" y="308"/>
                  </a:lnTo>
                  <a:lnTo>
                    <a:pt x="3043" y="308"/>
                  </a:lnTo>
                  <a:lnTo>
                    <a:pt x="3053" y="302"/>
                  </a:lnTo>
                  <a:lnTo>
                    <a:pt x="3061" y="296"/>
                  </a:lnTo>
                  <a:lnTo>
                    <a:pt x="3063" y="293"/>
                  </a:lnTo>
                  <a:lnTo>
                    <a:pt x="3064" y="290"/>
                  </a:lnTo>
                  <a:lnTo>
                    <a:pt x="3063" y="287"/>
                  </a:lnTo>
                  <a:lnTo>
                    <a:pt x="3060" y="282"/>
                  </a:lnTo>
                  <a:lnTo>
                    <a:pt x="3060" y="282"/>
                  </a:lnTo>
                  <a:lnTo>
                    <a:pt x="3054" y="275"/>
                  </a:lnTo>
                  <a:lnTo>
                    <a:pt x="3051" y="273"/>
                  </a:lnTo>
                  <a:lnTo>
                    <a:pt x="3047" y="272"/>
                  </a:lnTo>
                  <a:lnTo>
                    <a:pt x="3037" y="270"/>
                  </a:lnTo>
                  <a:lnTo>
                    <a:pt x="3020" y="267"/>
                  </a:lnTo>
                  <a:lnTo>
                    <a:pt x="3020" y="267"/>
                  </a:lnTo>
                  <a:lnTo>
                    <a:pt x="2997" y="265"/>
                  </a:lnTo>
                  <a:lnTo>
                    <a:pt x="2972" y="264"/>
                  </a:lnTo>
                  <a:lnTo>
                    <a:pt x="2923" y="263"/>
                  </a:lnTo>
                  <a:lnTo>
                    <a:pt x="2923" y="263"/>
                  </a:lnTo>
                  <a:lnTo>
                    <a:pt x="2899" y="263"/>
                  </a:lnTo>
                  <a:lnTo>
                    <a:pt x="2874" y="264"/>
                  </a:lnTo>
                  <a:lnTo>
                    <a:pt x="2849" y="266"/>
                  </a:lnTo>
                  <a:lnTo>
                    <a:pt x="2830" y="268"/>
                  </a:lnTo>
                  <a:lnTo>
                    <a:pt x="2830" y="268"/>
                  </a:lnTo>
                  <a:lnTo>
                    <a:pt x="2802" y="275"/>
                  </a:lnTo>
                  <a:lnTo>
                    <a:pt x="2787" y="277"/>
                  </a:lnTo>
                  <a:lnTo>
                    <a:pt x="2768" y="279"/>
                  </a:lnTo>
                  <a:lnTo>
                    <a:pt x="2768" y="279"/>
                  </a:lnTo>
                  <a:lnTo>
                    <a:pt x="2729" y="281"/>
                  </a:lnTo>
                  <a:lnTo>
                    <a:pt x="2711" y="283"/>
                  </a:lnTo>
                  <a:lnTo>
                    <a:pt x="2703" y="284"/>
                  </a:lnTo>
                  <a:lnTo>
                    <a:pt x="2695" y="286"/>
                  </a:lnTo>
                  <a:lnTo>
                    <a:pt x="2695" y="286"/>
                  </a:lnTo>
                  <a:lnTo>
                    <a:pt x="2679" y="289"/>
                  </a:lnTo>
                  <a:lnTo>
                    <a:pt x="2662" y="293"/>
                  </a:lnTo>
                  <a:lnTo>
                    <a:pt x="2645" y="296"/>
                  </a:lnTo>
                  <a:lnTo>
                    <a:pt x="2632" y="299"/>
                  </a:lnTo>
                  <a:lnTo>
                    <a:pt x="2632" y="299"/>
                  </a:lnTo>
                  <a:lnTo>
                    <a:pt x="2612" y="305"/>
                  </a:lnTo>
                  <a:lnTo>
                    <a:pt x="2603" y="307"/>
                  </a:lnTo>
                  <a:lnTo>
                    <a:pt x="2594" y="310"/>
                  </a:lnTo>
                  <a:lnTo>
                    <a:pt x="2594" y="310"/>
                  </a:lnTo>
                  <a:lnTo>
                    <a:pt x="2590" y="312"/>
                  </a:lnTo>
                  <a:lnTo>
                    <a:pt x="2585" y="313"/>
                  </a:lnTo>
                  <a:lnTo>
                    <a:pt x="2579" y="313"/>
                  </a:lnTo>
                  <a:lnTo>
                    <a:pt x="2574" y="313"/>
                  </a:lnTo>
                  <a:lnTo>
                    <a:pt x="2569" y="312"/>
                  </a:lnTo>
                  <a:lnTo>
                    <a:pt x="2565" y="310"/>
                  </a:lnTo>
                  <a:lnTo>
                    <a:pt x="2562" y="307"/>
                  </a:lnTo>
                  <a:lnTo>
                    <a:pt x="2561" y="304"/>
                  </a:lnTo>
                  <a:lnTo>
                    <a:pt x="2561" y="304"/>
                  </a:lnTo>
                  <a:lnTo>
                    <a:pt x="2561" y="299"/>
                  </a:lnTo>
                  <a:lnTo>
                    <a:pt x="2561" y="295"/>
                  </a:lnTo>
                  <a:lnTo>
                    <a:pt x="2563" y="291"/>
                  </a:lnTo>
                  <a:lnTo>
                    <a:pt x="2565" y="288"/>
                  </a:lnTo>
                  <a:lnTo>
                    <a:pt x="2568" y="285"/>
                  </a:lnTo>
                  <a:lnTo>
                    <a:pt x="2572" y="283"/>
                  </a:lnTo>
                  <a:lnTo>
                    <a:pt x="2577" y="282"/>
                  </a:lnTo>
                  <a:lnTo>
                    <a:pt x="2584" y="281"/>
                  </a:lnTo>
                  <a:lnTo>
                    <a:pt x="2584" y="281"/>
                  </a:lnTo>
                  <a:lnTo>
                    <a:pt x="2607" y="280"/>
                  </a:lnTo>
                  <a:lnTo>
                    <a:pt x="2636" y="276"/>
                  </a:lnTo>
                  <a:lnTo>
                    <a:pt x="2664" y="271"/>
                  </a:lnTo>
                  <a:lnTo>
                    <a:pt x="2674" y="269"/>
                  </a:lnTo>
                  <a:lnTo>
                    <a:pt x="2679" y="267"/>
                  </a:lnTo>
                  <a:lnTo>
                    <a:pt x="2679" y="267"/>
                  </a:lnTo>
                  <a:lnTo>
                    <a:pt x="2684" y="266"/>
                  </a:lnTo>
                  <a:lnTo>
                    <a:pt x="2694" y="263"/>
                  </a:lnTo>
                  <a:lnTo>
                    <a:pt x="2719" y="258"/>
                  </a:lnTo>
                  <a:lnTo>
                    <a:pt x="2745" y="253"/>
                  </a:lnTo>
                  <a:lnTo>
                    <a:pt x="2756" y="250"/>
                  </a:lnTo>
                  <a:lnTo>
                    <a:pt x="2764" y="247"/>
                  </a:lnTo>
                  <a:lnTo>
                    <a:pt x="2764" y="247"/>
                  </a:lnTo>
                  <a:lnTo>
                    <a:pt x="2772" y="244"/>
                  </a:lnTo>
                  <a:lnTo>
                    <a:pt x="2786" y="242"/>
                  </a:lnTo>
                  <a:lnTo>
                    <a:pt x="2801" y="241"/>
                  </a:lnTo>
                  <a:lnTo>
                    <a:pt x="2818" y="240"/>
                  </a:lnTo>
                  <a:lnTo>
                    <a:pt x="2855" y="240"/>
                  </a:lnTo>
                  <a:lnTo>
                    <a:pt x="2889" y="241"/>
                  </a:lnTo>
                  <a:lnTo>
                    <a:pt x="2889" y="241"/>
                  </a:lnTo>
                  <a:lnTo>
                    <a:pt x="2932" y="243"/>
                  </a:lnTo>
                  <a:lnTo>
                    <a:pt x="2993" y="245"/>
                  </a:lnTo>
                  <a:lnTo>
                    <a:pt x="3024" y="246"/>
                  </a:lnTo>
                  <a:lnTo>
                    <a:pt x="3053" y="246"/>
                  </a:lnTo>
                  <a:lnTo>
                    <a:pt x="3075" y="245"/>
                  </a:lnTo>
                  <a:lnTo>
                    <a:pt x="3083" y="244"/>
                  </a:lnTo>
                  <a:lnTo>
                    <a:pt x="3089" y="243"/>
                  </a:lnTo>
                  <a:lnTo>
                    <a:pt x="3089" y="243"/>
                  </a:lnTo>
                  <a:lnTo>
                    <a:pt x="3107" y="237"/>
                  </a:lnTo>
                  <a:lnTo>
                    <a:pt x="3124" y="231"/>
                  </a:lnTo>
                  <a:lnTo>
                    <a:pt x="3132" y="229"/>
                  </a:lnTo>
                  <a:lnTo>
                    <a:pt x="3141" y="227"/>
                  </a:lnTo>
                  <a:lnTo>
                    <a:pt x="3152" y="225"/>
                  </a:lnTo>
                  <a:lnTo>
                    <a:pt x="3164" y="224"/>
                  </a:lnTo>
                  <a:lnTo>
                    <a:pt x="3164" y="224"/>
                  </a:lnTo>
                  <a:lnTo>
                    <a:pt x="3177" y="224"/>
                  </a:lnTo>
                  <a:lnTo>
                    <a:pt x="3192" y="222"/>
                  </a:lnTo>
                  <a:lnTo>
                    <a:pt x="3206" y="219"/>
                  </a:lnTo>
                  <a:lnTo>
                    <a:pt x="3222" y="216"/>
                  </a:lnTo>
                  <a:lnTo>
                    <a:pt x="3236" y="212"/>
                  </a:lnTo>
                  <a:lnTo>
                    <a:pt x="3249" y="207"/>
                  </a:lnTo>
                  <a:lnTo>
                    <a:pt x="3261" y="203"/>
                  </a:lnTo>
                  <a:lnTo>
                    <a:pt x="3270" y="198"/>
                  </a:lnTo>
                  <a:lnTo>
                    <a:pt x="3270" y="198"/>
                  </a:lnTo>
                  <a:lnTo>
                    <a:pt x="3278" y="193"/>
                  </a:lnTo>
                  <a:lnTo>
                    <a:pt x="3287" y="188"/>
                  </a:lnTo>
                  <a:lnTo>
                    <a:pt x="3303" y="181"/>
                  </a:lnTo>
                  <a:lnTo>
                    <a:pt x="3308" y="177"/>
                  </a:lnTo>
                  <a:lnTo>
                    <a:pt x="3309" y="176"/>
                  </a:lnTo>
                  <a:lnTo>
                    <a:pt x="3309" y="174"/>
                  </a:lnTo>
                  <a:lnTo>
                    <a:pt x="3308" y="172"/>
                  </a:lnTo>
                  <a:lnTo>
                    <a:pt x="3306" y="170"/>
                  </a:lnTo>
                  <a:lnTo>
                    <a:pt x="3298" y="166"/>
                  </a:lnTo>
                  <a:lnTo>
                    <a:pt x="3298" y="166"/>
                  </a:lnTo>
                  <a:lnTo>
                    <a:pt x="3277" y="159"/>
                  </a:lnTo>
                  <a:lnTo>
                    <a:pt x="3260" y="152"/>
                  </a:lnTo>
                  <a:lnTo>
                    <a:pt x="3245" y="146"/>
                  </a:lnTo>
                  <a:lnTo>
                    <a:pt x="3238" y="145"/>
                  </a:lnTo>
                  <a:lnTo>
                    <a:pt x="3231" y="144"/>
                  </a:lnTo>
                  <a:lnTo>
                    <a:pt x="3231" y="144"/>
                  </a:lnTo>
                  <a:lnTo>
                    <a:pt x="3225" y="144"/>
                  </a:lnTo>
                  <a:lnTo>
                    <a:pt x="3219" y="144"/>
                  </a:lnTo>
                  <a:lnTo>
                    <a:pt x="3210" y="146"/>
                  </a:lnTo>
                  <a:lnTo>
                    <a:pt x="3206" y="147"/>
                  </a:lnTo>
                  <a:lnTo>
                    <a:pt x="3202" y="146"/>
                  </a:lnTo>
                  <a:lnTo>
                    <a:pt x="3199" y="145"/>
                  </a:lnTo>
                  <a:lnTo>
                    <a:pt x="3196" y="143"/>
                  </a:lnTo>
                  <a:lnTo>
                    <a:pt x="3196" y="143"/>
                  </a:lnTo>
                  <a:lnTo>
                    <a:pt x="3189" y="137"/>
                  </a:lnTo>
                  <a:lnTo>
                    <a:pt x="3186" y="135"/>
                  </a:lnTo>
                  <a:lnTo>
                    <a:pt x="3183" y="134"/>
                  </a:lnTo>
                  <a:lnTo>
                    <a:pt x="3179" y="133"/>
                  </a:lnTo>
                  <a:lnTo>
                    <a:pt x="3176" y="133"/>
                  </a:lnTo>
                  <a:lnTo>
                    <a:pt x="3173" y="134"/>
                  </a:lnTo>
                  <a:lnTo>
                    <a:pt x="3169" y="136"/>
                  </a:lnTo>
                  <a:lnTo>
                    <a:pt x="3169" y="136"/>
                  </a:lnTo>
                  <a:lnTo>
                    <a:pt x="3162" y="142"/>
                  </a:lnTo>
                  <a:lnTo>
                    <a:pt x="3156" y="146"/>
                  </a:lnTo>
                  <a:lnTo>
                    <a:pt x="3153" y="147"/>
                  </a:lnTo>
                  <a:lnTo>
                    <a:pt x="3150" y="146"/>
                  </a:lnTo>
                  <a:lnTo>
                    <a:pt x="3147" y="145"/>
                  </a:lnTo>
                  <a:lnTo>
                    <a:pt x="3144" y="143"/>
                  </a:lnTo>
                  <a:lnTo>
                    <a:pt x="3144" y="143"/>
                  </a:lnTo>
                  <a:lnTo>
                    <a:pt x="3139" y="137"/>
                  </a:lnTo>
                  <a:lnTo>
                    <a:pt x="3134" y="131"/>
                  </a:lnTo>
                  <a:lnTo>
                    <a:pt x="3131" y="129"/>
                  </a:lnTo>
                  <a:lnTo>
                    <a:pt x="3128" y="127"/>
                  </a:lnTo>
                  <a:lnTo>
                    <a:pt x="3124" y="125"/>
                  </a:lnTo>
                  <a:lnTo>
                    <a:pt x="3117" y="125"/>
                  </a:lnTo>
                  <a:lnTo>
                    <a:pt x="3117" y="125"/>
                  </a:lnTo>
                  <a:lnTo>
                    <a:pt x="3108" y="123"/>
                  </a:lnTo>
                  <a:lnTo>
                    <a:pt x="3102" y="122"/>
                  </a:lnTo>
                  <a:lnTo>
                    <a:pt x="3099" y="123"/>
                  </a:lnTo>
                  <a:lnTo>
                    <a:pt x="3096" y="124"/>
                  </a:lnTo>
                  <a:lnTo>
                    <a:pt x="3094" y="126"/>
                  </a:lnTo>
                  <a:lnTo>
                    <a:pt x="3091" y="130"/>
                  </a:lnTo>
                  <a:lnTo>
                    <a:pt x="3091" y="130"/>
                  </a:lnTo>
                  <a:lnTo>
                    <a:pt x="3087" y="134"/>
                  </a:lnTo>
                  <a:lnTo>
                    <a:pt x="3083" y="136"/>
                  </a:lnTo>
                  <a:lnTo>
                    <a:pt x="3080" y="138"/>
                  </a:lnTo>
                  <a:lnTo>
                    <a:pt x="3076" y="140"/>
                  </a:lnTo>
                  <a:lnTo>
                    <a:pt x="3073" y="140"/>
                  </a:lnTo>
                  <a:lnTo>
                    <a:pt x="3070" y="139"/>
                  </a:lnTo>
                  <a:lnTo>
                    <a:pt x="3069" y="136"/>
                  </a:lnTo>
                  <a:lnTo>
                    <a:pt x="3068" y="133"/>
                  </a:lnTo>
                  <a:lnTo>
                    <a:pt x="3068" y="133"/>
                  </a:lnTo>
                  <a:lnTo>
                    <a:pt x="3069" y="129"/>
                  </a:lnTo>
                  <a:lnTo>
                    <a:pt x="3070" y="125"/>
                  </a:lnTo>
                  <a:lnTo>
                    <a:pt x="3075" y="118"/>
                  </a:lnTo>
                  <a:lnTo>
                    <a:pt x="3077" y="114"/>
                  </a:lnTo>
                  <a:lnTo>
                    <a:pt x="3079" y="111"/>
                  </a:lnTo>
                  <a:lnTo>
                    <a:pt x="3080" y="107"/>
                  </a:lnTo>
                  <a:lnTo>
                    <a:pt x="3080" y="103"/>
                  </a:lnTo>
                  <a:lnTo>
                    <a:pt x="3080" y="103"/>
                  </a:lnTo>
                  <a:lnTo>
                    <a:pt x="3078" y="95"/>
                  </a:lnTo>
                  <a:lnTo>
                    <a:pt x="3075" y="87"/>
                  </a:lnTo>
                  <a:lnTo>
                    <a:pt x="3073" y="84"/>
                  </a:lnTo>
                  <a:lnTo>
                    <a:pt x="3070" y="82"/>
                  </a:lnTo>
                  <a:lnTo>
                    <a:pt x="3066" y="81"/>
                  </a:lnTo>
                  <a:lnTo>
                    <a:pt x="3060" y="81"/>
                  </a:lnTo>
                  <a:lnTo>
                    <a:pt x="3060" y="81"/>
                  </a:lnTo>
                  <a:lnTo>
                    <a:pt x="3047" y="82"/>
                  </a:lnTo>
                  <a:lnTo>
                    <a:pt x="3032" y="85"/>
                  </a:lnTo>
                  <a:lnTo>
                    <a:pt x="3007" y="92"/>
                  </a:lnTo>
                  <a:lnTo>
                    <a:pt x="3007" y="92"/>
                  </a:lnTo>
                  <a:lnTo>
                    <a:pt x="2995" y="95"/>
                  </a:lnTo>
                  <a:lnTo>
                    <a:pt x="2981" y="97"/>
                  </a:lnTo>
                  <a:lnTo>
                    <a:pt x="2948" y="100"/>
                  </a:lnTo>
                  <a:lnTo>
                    <a:pt x="2948" y="100"/>
                  </a:lnTo>
                  <a:lnTo>
                    <a:pt x="2927" y="101"/>
                  </a:lnTo>
                  <a:lnTo>
                    <a:pt x="2903" y="102"/>
                  </a:lnTo>
                  <a:lnTo>
                    <a:pt x="2879" y="102"/>
                  </a:lnTo>
                  <a:lnTo>
                    <a:pt x="2861" y="101"/>
                  </a:lnTo>
                  <a:lnTo>
                    <a:pt x="2861" y="101"/>
                  </a:lnTo>
                  <a:lnTo>
                    <a:pt x="2832" y="96"/>
                  </a:lnTo>
                  <a:lnTo>
                    <a:pt x="2816" y="94"/>
                  </a:lnTo>
                  <a:lnTo>
                    <a:pt x="2802" y="92"/>
                  </a:lnTo>
                  <a:lnTo>
                    <a:pt x="2802" y="92"/>
                  </a:lnTo>
                  <a:lnTo>
                    <a:pt x="2784" y="92"/>
                  </a:lnTo>
                  <a:lnTo>
                    <a:pt x="2760" y="94"/>
                  </a:lnTo>
                  <a:lnTo>
                    <a:pt x="2737" y="96"/>
                  </a:lnTo>
                  <a:lnTo>
                    <a:pt x="2718" y="99"/>
                  </a:lnTo>
                  <a:lnTo>
                    <a:pt x="2718" y="99"/>
                  </a:lnTo>
                  <a:lnTo>
                    <a:pt x="2687" y="104"/>
                  </a:lnTo>
                  <a:lnTo>
                    <a:pt x="2673" y="107"/>
                  </a:lnTo>
                  <a:lnTo>
                    <a:pt x="2662" y="112"/>
                  </a:lnTo>
                  <a:lnTo>
                    <a:pt x="2662" y="112"/>
                  </a:lnTo>
                  <a:lnTo>
                    <a:pt x="2657" y="114"/>
                  </a:lnTo>
                  <a:lnTo>
                    <a:pt x="2650" y="115"/>
                  </a:lnTo>
                  <a:lnTo>
                    <a:pt x="2635" y="117"/>
                  </a:lnTo>
                  <a:lnTo>
                    <a:pt x="2619" y="117"/>
                  </a:lnTo>
                  <a:lnTo>
                    <a:pt x="2603" y="116"/>
                  </a:lnTo>
                  <a:lnTo>
                    <a:pt x="2603" y="116"/>
                  </a:lnTo>
                  <a:lnTo>
                    <a:pt x="2586" y="115"/>
                  </a:lnTo>
                  <a:lnTo>
                    <a:pt x="2567" y="115"/>
                  </a:lnTo>
                  <a:lnTo>
                    <a:pt x="2557" y="116"/>
                  </a:lnTo>
                  <a:lnTo>
                    <a:pt x="2549" y="117"/>
                  </a:lnTo>
                  <a:lnTo>
                    <a:pt x="2541" y="120"/>
                  </a:lnTo>
                  <a:lnTo>
                    <a:pt x="2535" y="122"/>
                  </a:lnTo>
                  <a:lnTo>
                    <a:pt x="2535" y="122"/>
                  </a:lnTo>
                  <a:lnTo>
                    <a:pt x="2530" y="125"/>
                  </a:lnTo>
                  <a:lnTo>
                    <a:pt x="2524" y="126"/>
                  </a:lnTo>
                  <a:lnTo>
                    <a:pt x="2517" y="127"/>
                  </a:lnTo>
                  <a:lnTo>
                    <a:pt x="2511" y="127"/>
                  </a:lnTo>
                  <a:lnTo>
                    <a:pt x="2497" y="125"/>
                  </a:lnTo>
                  <a:lnTo>
                    <a:pt x="2484" y="124"/>
                  </a:lnTo>
                  <a:lnTo>
                    <a:pt x="2484" y="124"/>
                  </a:lnTo>
                  <a:lnTo>
                    <a:pt x="2476" y="124"/>
                  </a:lnTo>
                  <a:lnTo>
                    <a:pt x="2465" y="129"/>
                  </a:lnTo>
                  <a:lnTo>
                    <a:pt x="2442" y="137"/>
                  </a:lnTo>
                  <a:lnTo>
                    <a:pt x="2429" y="141"/>
                  </a:lnTo>
                  <a:lnTo>
                    <a:pt x="2420" y="144"/>
                  </a:lnTo>
                  <a:lnTo>
                    <a:pt x="2416" y="144"/>
                  </a:lnTo>
                  <a:lnTo>
                    <a:pt x="2412" y="144"/>
                  </a:lnTo>
                  <a:lnTo>
                    <a:pt x="2410" y="143"/>
                  </a:lnTo>
                  <a:lnTo>
                    <a:pt x="2409" y="141"/>
                  </a:lnTo>
                  <a:lnTo>
                    <a:pt x="2409" y="141"/>
                  </a:lnTo>
                  <a:lnTo>
                    <a:pt x="2405" y="132"/>
                  </a:lnTo>
                  <a:lnTo>
                    <a:pt x="2404" y="130"/>
                  </a:lnTo>
                  <a:lnTo>
                    <a:pt x="2404" y="126"/>
                  </a:lnTo>
                  <a:lnTo>
                    <a:pt x="2405" y="125"/>
                  </a:lnTo>
                  <a:lnTo>
                    <a:pt x="2408" y="123"/>
                  </a:lnTo>
                  <a:lnTo>
                    <a:pt x="2419" y="120"/>
                  </a:lnTo>
                  <a:lnTo>
                    <a:pt x="2419" y="120"/>
                  </a:lnTo>
                  <a:lnTo>
                    <a:pt x="2455" y="113"/>
                  </a:lnTo>
                  <a:lnTo>
                    <a:pt x="2471" y="111"/>
                  </a:lnTo>
                  <a:lnTo>
                    <a:pt x="2479" y="111"/>
                  </a:lnTo>
                  <a:lnTo>
                    <a:pt x="2486" y="112"/>
                  </a:lnTo>
                  <a:lnTo>
                    <a:pt x="2486" y="112"/>
                  </a:lnTo>
                  <a:lnTo>
                    <a:pt x="2499" y="114"/>
                  </a:lnTo>
                  <a:lnTo>
                    <a:pt x="2511" y="116"/>
                  </a:lnTo>
                  <a:lnTo>
                    <a:pt x="2517" y="116"/>
                  </a:lnTo>
                  <a:lnTo>
                    <a:pt x="2524" y="116"/>
                  </a:lnTo>
                  <a:lnTo>
                    <a:pt x="2529" y="114"/>
                  </a:lnTo>
                  <a:lnTo>
                    <a:pt x="2533" y="112"/>
                  </a:lnTo>
                  <a:lnTo>
                    <a:pt x="2533" y="112"/>
                  </a:lnTo>
                  <a:lnTo>
                    <a:pt x="2538" y="109"/>
                  </a:lnTo>
                  <a:lnTo>
                    <a:pt x="2543" y="106"/>
                  </a:lnTo>
                  <a:lnTo>
                    <a:pt x="2550" y="105"/>
                  </a:lnTo>
                  <a:lnTo>
                    <a:pt x="2557" y="103"/>
                  </a:lnTo>
                  <a:lnTo>
                    <a:pt x="2573" y="101"/>
                  </a:lnTo>
                  <a:lnTo>
                    <a:pt x="2589" y="101"/>
                  </a:lnTo>
                  <a:lnTo>
                    <a:pt x="2589" y="101"/>
                  </a:lnTo>
                  <a:lnTo>
                    <a:pt x="2607" y="102"/>
                  </a:lnTo>
                  <a:lnTo>
                    <a:pt x="2625" y="103"/>
                  </a:lnTo>
                  <a:lnTo>
                    <a:pt x="2634" y="103"/>
                  </a:lnTo>
                  <a:lnTo>
                    <a:pt x="2644" y="102"/>
                  </a:lnTo>
                  <a:lnTo>
                    <a:pt x="2653" y="100"/>
                  </a:lnTo>
                  <a:lnTo>
                    <a:pt x="2661" y="98"/>
                  </a:lnTo>
                  <a:lnTo>
                    <a:pt x="2661" y="98"/>
                  </a:lnTo>
                  <a:lnTo>
                    <a:pt x="2678" y="92"/>
                  </a:lnTo>
                  <a:lnTo>
                    <a:pt x="2697" y="88"/>
                  </a:lnTo>
                  <a:lnTo>
                    <a:pt x="2716" y="85"/>
                  </a:lnTo>
                  <a:lnTo>
                    <a:pt x="2735" y="83"/>
                  </a:lnTo>
                  <a:lnTo>
                    <a:pt x="2735" y="83"/>
                  </a:lnTo>
                  <a:lnTo>
                    <a:pt x="2759" y="81"/>
                  </a:lnTo>
                  <a:lnTo>
                    <a:pt x="2789" y="81"/>
                  </a:lnTo>
                  <a:lnTo>
                    <a:pt x="2819" y="82"/>
                  </a:lnTo>
                  <a:lnTo>
                    <a:pt x="2845" y="84"/>
                  </a:lnTo>
                  <a:lnTo>
                    <a:pt x="2845" y="84"/>
                  </a:lnTo>
                  <a:lnTo>
                    <a:pt x="2858" y="85"/>
                  </a:lnTo>
                  <a:lnTo>
                    <a:pt x="2877" y="85"/>
                  </a:lnTo>
                  <a:lnTo>
                    <a:pt x="2921" y="85"/>
                  </a:lnTo>
                  <a:lnTo>
                    <a:pt x="2963" y="83"/>
                  </a:lnTo>
                  <a:lnTo>
                    <a:pt x="2979" y="81"/>
                  </a:lnTo>
                  <a:lnTo>
                    <a:pt x="2990" y="79"/>
                  </a:lnTo>
                  <a:lnTo>
                    <a:pt x="2990" y="79"/>
                  </a:lnTo>
                  <a:lnTo>
                    <a:pt x="3004" y="75"/>
                  </a:lnTo>
                  <a:lnTo>
                    <a:pt x="3011" y="72"/>
                  </a:lnTo>
                  <a:lnTo>
                    <a:pt x="3017" y="68"/>
                  </a:lnTo>
                  <a:lnTo>
                    <a:pt x="3022" y="65"/>
                  </a:lnTo>
                  <a:lnTo>
                    <a:pt x="3023" y="63"/>
                  </a:lnTo>
                  <a:lnTo>
                    <a:pt x="3023" y="61"/>
                  </a:lnTo>
                  <a:lnTo>
                    <a:pt x="3023" y="60"/>
                  </a:lnTo>
                  <a:lnTo>
                    <a:pt x="3022" y="58"/>
                  </a:lnTo>
                  <a:lnTo>
                    <a:pt x="3020" y="56"/>
                  </a:lnTo>
                  <a:lnTo>
                    <a:pt x="3018" y="55"/>
                  </a:lnTo>
                  <a:lnTo>
                    <a:pt x="3018" y="55"/>
                  </a:lnTo>
                  <a:lnTo>
                    <a:pt x="3005" y="50"/>
                  </a:lnTo>
                  <a:lnTo>
                    <a:pt x="2995" y="47"/>
                  </a:lnTo>
                  <a:lnTo>
                    <a:pt x="2987" y="46"/>
                  </a:lnTo>
                  <a:lnTo>
                    <a:pt x="2979" y="46"/>
                  </a:lnTo>
                  <a:lnTo>
                    <a:pt x="2979" y="46"/>
                  </a:lnTo>
                  <a:lnTo>
                    <a:pt x="2975" y="46"/>
                  </a:lnTo>
                  <a:lnTo>
                    <a:pt x="2971" y="44"/>
                  </a:lnTo>
                  <a:lnTo>
                    <a:pt x="2963" y="40"/>
                  </a:lnTo>
                  <a:lnTo>
                    <a:pt x="2953" y="36"/>
                  </a:lnTo>
                  <a:lnTo>
                    <a:pt x="2946" y="34"/>
                  </a:lnTo>
                  <a:lnTo>
                    <a:pt x="2939" y="33"/>
                  </a:lnTo>
                  <a:lnTo>
                    <a:pt x="2939" y="33"/>
                  </a:lnTo>
                  <a:lnTo>
                    <a:pt x="2933" y="33"/>
                  </a:lnTo>
                  <a:lnTo>
                    <a:pt x="2928" y="31"/>
                  </a:lnTo>
                  <a:lnTo>
                    <a:pt x="2921" y="28"/>
                  </a:lnTo>
                  <a:lnTo>
                    <a:pt x="2918" y="27"/>
                  </a:lnTo>
                  <a:lnTo>
                    <a:pt x="2915" y="26"/>
                  </a:lnTo>
                  <a:lnTo>
                    <a:pt x="2910" y="25"/>
                  </a:lnTo>
                  <a:lnTo>
                    <a:pt x="2904" y="26"/>
                  </a:lnTo>
                  <a:lnTo>
                    <a:pt x="2904" y="26"/>
                  </a:lnTo>
                  <a:lnTo>
                    <a:pt x="2888" y="28"/>
                  </a:lnTo>
                  <a:lnTo>
                    <a:pt x="2872" y="31"/>
                  </a:lnTo>
                  <a:lnTo>
                    <a:pt x="2855" y="32"/>
                  </a:lnTo>
                  <a:lnTo>
                    <a:pt x="2848" y="32"/>
                  </a:lnTo>
                  <a:lnTo>
                    <a:pt x="2841" y="31"/>
                  </a:lnTo>
                  <a:lnTo>
                    <a:pt x="2841" y="31"/>
                  </a:lnTo>
                  <a:lnTo>
                    <a:pt x="2828" y="27"/>
                  </a:lnTo>
                  <a:lnTo>
                    <a:pt x="2814" y="21"/>
                  </a:lnTo>
                  <a:lnTo>
                    <a:pt x="2800" y="17"/>
                  </a:lnTo>
                  <a:lnTo>
                    <a:pt x="2793" y="16"/>
                  </a:lnTo>
                  <a:lnTo>
                    <a:pt x="2787" y="15"/>
                  </a:lnTo>
                  <a:lnTo>
                    <a:pt x="2787" y="15"/>
                  </a:lnTo>
                  <a:lnTo>
                    <a:pt x="2769" y="14"/>
                  </a:lnTo>
                  <a:lnTo>
                    <a:pt x="2748" y="12"/>
                  </a:lnTo>
                  <a:lnTo>
                    <a:pt x="2725" y="11"/>
                  </a:lnTo>
                  <a:lnTo>
                    <a:pt x="2705" y="11"/>
                  </a:lnTo>
                  <a:lnTo>
                    <a:pt x="2705" y="11"/>
                  </a:lnTo>
                  <a:lnTo>
                    <a:pt x="2680" y="11"/>
                  </a:lnTo>
                  <a:lnTo>
                    <a:pt x="2651" y="10"/>
                  </a:lnTo>
                  <a:lnTo>
                    <a:pt x="2623" y="9"/>
                  </a:lnTo>
                  <a:lnTo>
                    <a:pt x="2603" y="6"/>
                  </a:lnTo>
                  <a:lnTo>
                    <a:pt x="2603" y="6"/>
                  </a:lnTo>
                  <a:lnTo>
                    <a:pt x="2593" y="4"/>
                  </a:lnTo>
                  <a:lnTo>
                    <a:pt x="2585" y="2"/>
                  </a:lnTo>
                  <a:lnTo>
                    <a:pt x="2577" y="1"/>
                  </a:lnTo>
                  <a:lnTo>
                    <a:pt x="2563" y="0"/>
                  </a:lnTo>
                  <a:lnTo>
                    <a:pt x="2563" y="0"/>
                  </a:lnTo>
                  <a:lnTo>
                    <a:pt x="2547" y="1"/>
                  </a:lnTo>
                  <a:lnTo>
                    <a:pt x="2534" y="4"/>
                  </a:lnTo>
                  <a:lnTo>
                    <a:pt x="2528" y="6"/>
                  </a:lnTo>
                  <a:lnTo>
                    <a:pt x="2523" y="8"/>
                  </a:lnTo>
                  <a:lnTo>
                    <a:pt x="2518" y="11"/>
                  </a:lnTo>
                  <a:lnTo>
                    <a:pt x="2515" y="14"/>
                  </a:lnTo>
                  <a:lnTo>
                    <a:pt x="2515" y="14"/>
                  </a:lnTo>
                  <a:lnTo>
                    <a:pt x="2512" y="17"/>
                  </a:lnTo>
                  <a:lnTo>
                    <a:pt x="2508" y="20"/>
                  </a:lnTo>
                  <a:lnTo>
                    <a:pt x="2503" y="22"/>
                  </a:lnTo>
                  <a:lnTo>
                    <a:pt x="2498" y="23"/>
                  </a:lnTo>
                  <a:lnTo>
                    <a:pt x="2493" y="23"/>
                  </a:lnTo>
                  <a:lnTo>
                    <a:pt x="2488" y="22"/>
                  </a:lnTo>
                  <a:lnTo>
                    <a:pt x="2483" y="20"/>
                  </a:lnTo>
                  <a:lnTo>
                    <a:pt x="2478" y="17"/>
                  </a:lnTo>
                  <a:lnTo>
                    <a:pt x="2478" y="17"/>
                  </a:lnTo>
                  <a:lnTo>
                    <a:pt x="2474" y="14"/>
                  </a:lnTo>
                  <a:lnTo>
                    <a:pt x="2470" y="12"/>
                  </a:lnTo>
                  <a:lnTo>
                    <a:pt x="2465" y="11"/>
                  </a:lnTo>
                  <a:lnTo>
                    <a:pt x="2460" y="10"/>
                  </a:lnTo>
                  <a:lnTo>
                    <a:pt x="2448" y="12"/>
                  </a:lnTo>
                  <a:lnTo>
                    <a:pt x="2430" y="14"/>
                  </a:lnTo>
                  <a:lnTo>
                    <a:pt x="2430" y="14"/>
                  </a:lnTo>
                  <a:lnTo>
                    <a:pt x="2418" y="15"/>
                  </a:lnTo>
                  <a:lnTo>
                    <a:pt x="2403" y="15"/>
                  </a:lnTo>
                  <a:lnTo>
                    <a:pt x="2369" y="14"/>
                  </a:lnTo>
                  <a:lnTo>
                    <a:pt x="2353" y="13"/>
                  </a:lnTo>
                  <a:lnTo>
                    <a:pt x="2339" y="13"/>
                  </a:lnTo>
                  <a:lnTo>
                    <a:pt x="2330" y="15"/>
                  </a:lnTo>
                  <a:lnTo>
                    <a:pt x="2328" y="16"/>
                  </a:lnTo>
                  <a:lnTo>
                    <a:pt x="2327" y="17"/>
                  </a:lnTo>
                  <a:lnTo>
                    <a:pt x="2327" y="17"/>
                  </a:lnTo>
                  <a:lnTo>
                    <a:pt x="2327" y="25"/>
                  </a:lnTo>
                  <a:lnTo>
                    <a:pt x="2326" y="28"/>
                  </a:lnTo>
                  <a:lnTo>
                    <a:pt x="2324" y="32"/>
                  </a:lnTo>
                  <a:lnTo>
                    <a:pt x="2321" y="34"/>
                  </a:lnTo>
                  <a:lnTo>
                    <a:pt x="2316" y="36"/>
                  </a:lnTo>
                  <a:lnTo>
                    <a:pt x="2309" y="36"/>
                  </a:lnTo>
                  <a:lnTo>
                    <a:pt x="2300" y="34"/>
                  </a:lnTo>
                  <a:lnTo>
                    <a:pt x="2300" y="34"/>
                  </a:lnTo>
                  <a:lnTo>
                    <a:pt x="2282" y="28"/>
                  </a:lnTo>
                  <a:lnTo>
                    <a:pt x="2268" y="24"/>
                  </a:lnTo>
                  <a:lnTo>
                    <a:pt x="2263" y="23"/>
                  </a:lnTo>
                  <a:lnTo>
                    <a:pt x="2258" y="22"/>
                  </a:lnTo>
                  <a:lnTo>
                    <a:pt x="2255" y="24"/>
                  </a:lnTo>
                  <a:lnTo>
                    <a:pt x="2253" y="27"/>
                  </a:lnTo>
                  <a:lnTo>
                    <a:pt x="2253" y="27"/>
                  </a:lnTo>
                  <a:lnTo>
                    <a:pt x="2249" y="35"/>
                  </a:lnTo>
                  <a:lnTo>
                    <a:pt x="2248" y="38"/>
                  </a:lnTo>
                  <a:lnTo>
                    <a:pt x="2246" y="41"/>
                  </a:lnTo>
                  <a:lnTo>
                    <a:pt x="2243" y="44"/>
                  </a:lnTo>
                  <a:lnTo>
                    <a:pt x="2240" y="45"/>
                  </a:lnTo>
                  <a:lnTo>
                    <a:pt x="2236" y="44"/>
                  </a:lnTo>
                  <a:lnTo>
                    <a:pt x="2230" y="40"/>
                  </a:lnTo>
                  <a:lnTo>
                    <a:pt x="2230" y="40"/>
                  </a:lnTo>
                  <a:lnTo>
                    <a:pt x="2224" y="36"/>
                  </a:lnTo>
                  <a:lnTo>
                    <a:pt x="2217" y="33"/>
                  </a:lnTo>
                  <a:lnTo>
                    <a:pt x="2211" y="32"/>
                  </a:lnTo>
                  <a:lnTo>
                    <a:pt x="2205" y="31"/>
                  </a:lnTo>
                  <a:lnTo>
                    <a:pt x="2200" y="31"/>
                  </a:lnTo>
                  <a:lnTo>
                    <a:pt x="2195" y="32"/>
                  </a:lnTo>
                  <a:lnTo>
                    <a:pt x="2193" y="35"/>
                  </a:lnTo>
                  <a:lnTo>
                    <a:pt x="2192" y="39"/>
                  </a:lnTo>
                  <a:lnTo>
                    <a:pt x="2192" y="39"/>
                  </a:lnTo>
                  <a:lnTo>
                    <a:pt x="2192" y="49"/>
                  </a:lnTo>
                  <a:lnTo>
                    <a:pt x="2194" y="58"/>
                  </a:lnTo>
                  <a:lnTo>
                    <a:pt x="2196" y="62"/>
                  </a:lnTo>
                  <a:lnTo>
                    <a:pt x="2198" y="65"/>
                  </a:lnTo>
                  <a:lnTo>
                    <a:pt x="2201" y="68"/>
                  </a:lnTo>
                  <a:lnTo>
                    <a:pt x="2204" y="70"/>
                  </a:lnTo>
                  <a:lnTo>
                    <a:pt x="2204" y="70"/>
                  </a:lnTo>
                  <a:lnTo>
                    <a:pt x="2210" y="71"/>
                  </a:lnTo>
                  <a:lnTo>
                    <a:pt x="2218" y="72"/>
                  </a:lnTo>
                  <a:lnTo>
                    <a:pt x="2237" y="73"/>
                  </a:lnTo>
                  <a:lnTo>
                    <a:pt x="2246" y="74"/>
                  </a:lnTo>
                  <a:lnTo>
                    <a:pt x="2254" y="75"/>
                  </a:lnTo>
                  <a:lnTo>
                    <a:pt x="2259" y="77"/>
                  </a:lnTo>
                  <a:lnTo>
                    <a:pt x="2262" y="78"/>
                  </a:lnTo>
                  <a:lnTo>
                    <a:pt x="2262" y="79"/>
                  </a:lnTo>
                  <a:lnTo>
                    <a:pt x="2262" y="79"/>
                  </a:lnTo>
                  <a:lnTo>
                    <a:pt x="2260" y="82"/>
                  </a:lnTo>
                  <a:lnTo>
                    <a:pt x="2258" y="84"/>
                  </a:lnTo>
                  <a:lnTo>
                    <a:pt x="2254" y="86"/>
                  </a:lnTo>
                  <a:lnTo>
                    <a:pt x="2249" y="88"/>
                  </a:lnTo>
                  <a:lnTo>
                    <a:pt x="2239" y="90"/>
                  </a:lnTo>
                  <a:lnTo>
                    <a:pt x="2230" y="91"/>
                  </a:lnTo>
                  <a:lnTo>
                    <a:pt x="2230" y="91"/>
                  </a:lnTo>
                  <a:lnTo>
                    <a:pt x="2227" y="92"/>
                  </a:lnTo>
                  <a:lnTo>
                    <a:pt x="2224" y="92"/>
                  </a:lnTo>
                  <a:lnTo>
                    <a:pt x="2218" y="95"/>
                  </a:lnTo>
                  <a:lnTo>
                    <a:pt x="2211" y="99"/>
                  </a:lnTo>
                  <a:lnTo>
                    <a:pt x="2206" y="100"/>
                  </a:lnTo>
                  <a:lnTo>
                    <a:pt x="2200" y="101"/>
                  </a:lnTo>
                  <a:lnTo>
                    <a:pt x="2200" y="101"/>
                  </a:lnTo>
                  <a:lnTo>
                    <a:pt x="2188" y="103"/>
                  </a:lnTo>
                  <a:lnTo>
                    <a:pt x="2178" y="105"/>
                  </a:lnTo>
                  <a:lnTo>
                    <a:pt x="2176" y="107"/>
                  </a:lnTo>
                  <a:lnTo>
                    <a:pt x="2173" y="109"/>
                  </a:lnTo>
                  <a:lnTo>
                    <a:pt x="2174" y="111"/>
                  </a:lnTo>
                  <a:lnTo>
                    <a:pt x="2178" y="114"/>
                  </a:lnTo>
                  <a:lnTo>
                    <a:pt x="2178" y="114"/>
                  </a:lnTo>
                  <a:lnTo>
                    <a:pt x="2186" y="119"/>
                  </a:lnTo>
                  <a:lnTo>
                    <a:pt x="2193" y="125"/>
                  </a:lnTo>
                  <a:lnTo>
                    <a:pt x="2195" y="127"/>
                  </a:lnTo>
                  <a:lnTo>
                    <a:pt x="2197" y="130"/>
                  </a:lnTo>
                  <a:lnTo>
                    <a:pt x="2196" y="132"/>
                  </a:lnTo>
                  <a:lnTo>
                    <a:pt x="2194" y="134"/>
                  </a:lnTo>
                  <a:lnTo>
                    <a:pt x="2194" y="134"/>
                  </a:lnTo>
                  <a:lnTo>
                    <a:pt x="2190" y="135"/>
                  </a:lnTo>
                  <a:lnTo>
                    <a:pt x="2188" y="135"/>
                  </a:lnTo>
                  <a:lnTo>
                    <a:pt x="2185" y="135"/>
                  </a:lnTo>
                  <a:lnTo>
                    <a:pt x="2183" y="134"/>
                  </a:lnTo>
                  <a:lnTo>
                    <a:pt x="2177" y="130"/>
                  </a:lnTo>
                  <a:lnTo>
                    <a:pt x="2172" y="127"/>
                  </a:lnTo>
                  <a:lnTo>
                    <a:pt x="2166" y="125"/>
                  </a:lnTo>
                  <a:lnTo>
                    <a:pt x="2166" y="125"/>
                  </a:lnTo>
                  <a:lnTo>
                    <a:pt x="2153" y="120"/>
                  </a:lnTo>
                  <a:lnTo>
                    <a:pt x="2148" y="118"/>
                  </a:lnTo>
                  <a:lnTo>
                    <a:pt x="2144" y="116"/>
                  </a:lnTo>
                  <a:lnTo>
                    <a:pt x="2142" y="113"/>
                  </a:lnTo>
                  <a:lnTo>
                    <a:pt x="2141" y="109"/>
                  </a:lnTo>
                  <a:lnTo>
                    <a:pt x="2143" y="105"/>
                  </a:lnTo>
                  <a:lnTo>
                    <a:pt x="2148" y="101"/>
                  </a:lnTo>
                  <a:lnTo>
                    <a:pt x="2148" y="101"/>
                  </a:lnTo>
                  <a:lnTo>
                    <a:pt x="2158" y="93"/>
                  </a:lnTo>
                  <a:lnTo>
                    <a:pt x="2167" y="89"/>
                  </a:lnTo>
                  <a:lnTo>
                    <a:pt x="2174" y="87"/>
                  </a:lnTo>
                  <a:lnTo>
                    <a:pt x="2182" y="87"/>
                  </a:lnTo>
                  <a:lnTo>
                    <a:pt x="2182" y="87"/>
                  </a:lnTo>
                  <a:lnTo>
                    <a:pt x="2185" y="86"/>
                  </a:lnTo>
                  <a:lnTo>
                    <a:pt x="2188" y="85"/>
                  </a:lnTo>
                  <a:lnTo>
                    <a:pt x="2190" y="83"/>
                  </a:lnTo>
                  <a:lnTo>
                    <a:pt x="2191" y="81"/>
                  </a:lnTo>
                  <a:lnTo>
                    <a:pt x="2191" y="78"/>
                  </a:lnTo>
                  <a:lnTo>
                    <a:pt x="2189" y="76"/>
                  </a:lnTo>
                  <a:lnTo>
                    <a:pt x="2185" y="75"/>
                  </a:lnTo>
                  <a:lnTo>
                    <a:pt x="2180" y="74"/>
                  </a:lnTo>
                  <a:lnTo>
                    <a:pt x="2180" y="74"/>
                  </a:lnTo>
                  <a:lnTo>
                    <a:pt x="2172" y="74"/>
                  </a:lnTo>
                  <a:lnTo>
                    <a:pt x="2166" y="73"/>
                  </a:lnTo>
                  <a:lnTo>
                    <a:pt x="2155" y="69"/>
                  </a:lnTo>
                  <a:lnTo>
                    <a:pt x="2145" y="65"/>
                  </a:lnTo>
                  <a:lnTo>
                    <a:pt x="2137" y="60"/>
                  </a:lnTo>
                  <a:lnTo>
                    <a:pt x="2137" y="60"/>
                  </a:lnTo>
                  <a:lnTo>
                    <a:pt x="2129" y="56"/>
                  </a:lnTo>
                  <a:lnTo>
                    <a:pt x="2120" y="55"/>
                  </a:lnTo>
                  <a:lnTo>
                    <a:pt x="2110" y="54"/>
                  </a:lnTo>
                  <a:lnTo>
                    <a:pt x="2100" y="55"/>
                  </a:lnTo>
                  <a:lnTo>
                    <a:pt x="2100" y="55"/>
                  </a:lnTo>
                  <a:lnTo>
                    <a:pt x="2091" y="56"/>
                  </a:lnTo>
                  <a:lnTo>
                    <a:pt x="2083" y="58"/>
                  </a:lnTo>
                  <a:lnTo>
                    <a:pt x="2078" y="60"/>
                  </a:lnTo>
                  <a:lnTo>
                    <a:pt x="2073" y="62"/>
                  </a:lnTo>
                  <a:lnTo>
                    <a:pt x="2073" y="62"/>
                  </a:lnTo>
                  <a:lnTo>
                    <a:pt x="2072" y="63"/>
                  </a:lnTo>
                  <a:lnTo>
                    <a:pt x="2072" y="65"/>
                  </a:lnTo>
                  <a:lnTo>
                    <a:pt x="2073" y="66"/>
                  </a:lnTo>
                  <a:lnTo>
                    <a:pt x="2076" y="67"/>
                  </a:lnTo>
                  <a:lnTo>
                    <a:pt x="2084" y="69"/>
                  </a:lnTo>
                  <a:lnTo>
                    <a:pt x="2096" y="70"/>
                  </a:lnTo>
                  <a:lnTo>
                    <a:pt x="2096" y="70"/>
                  </a:lnTo>
                  <a:lnTo>
                    <a:pt x="2107" y="69"/>
                  </a:lnTo>
                  <a:lnTo>
                    <a:pt x="2113" y="68"/>
                  </a:lnTo>
                  <a:lnTo>
                    <a:pt x="2115" y="68"/>
                  </a:lnTo>
                  <a:lnTo>
                    <a:pt x="2117" y="68"/>
                  </a:lnTo>
                  <a:lnTo>
                    <a:pt x="2118" y="70"/>
                  </a:lnTo>
                  <a:lnTo>
                    <a:pt x="2119" y="72"/>
                  </a:lnTo>
                  <a:lnTo>
                    <a:pt x="2119" y="72"/>
                  </a:lnTo>
                  <a:lnTo>
                    <a:pt x="2118" y="73"/>
                  </a:lnTo>
                  <a:lnTo>
                    <a:pt x="2118" y="74"/>
                  </a:lnTo>
                  <a:lnTo>
                    <a:pt x="2115" y="76"/>
                  </a:lnTo>
                  <a:lnTo>
                    <a:pt x="2105" y="77"/>
                  </a:lnTo>
                  <a:lnTo>
                    <a:pt x="2095" y="79"/>
                  </a:lnTo>
                  <a:lnTo>
                    <a:pt x="2091" y="80"/>
                  </a:lnTo>
                  <a:lnTo>
                    <a:pt x="2090" y="81"/>
                  </a:lnTo>
                  <a:lnTo>
                    <a:pt x="2088" y="83"/>
                  </a:lnTo>
                  <a:lnTo>
                    <a:pt x="2088" y="83"/>
                  </a:lnTo>
                  <a:lnTo>
                    <a:pt x="2088" y="85"/>
                  </a:lnTo>
                  <a:lnTo>
                    <a:pt x="2086" y="87"/>
                  </a:lnTo>
                  <a:lnTo>
                    <a:pt x="2083" y="88"/>
                  </a:lnTo>
                  <a:lnTo>
                    <a:pt x="2080" y="89"/>
                  </a:lnTo>
                  <a:lnTo>
                    <a:pt x="2077" y="89"/>
                  </a:lnTo>
                  <a:lnTo>
                    <a:pt x="2074" y="88"/>
                  </a:lnTo>
                  <a:lnTo>
                    <a:pt x="2071" y="87"/>
                  </a:lnTo>
                  <a:lnTo>
                    <a:pt x="2068" y="85"/>
                  </a:lnTo>
                  <a:lnTo>
                    <a:pt x="2068" y="85"/>
                  </a:lnTo>
                  <a:lnTo>
                    <a:pt x="2065" y="83"/>
                  </a:lnTo>
                  <a:lnTo>
                    <a:pt x="2061" y="81"/>
                  </a:lnTo>
                  <a:lnTo>
                    <a:pt x="2052" y="78"/>
                  </a:lnTo>
                  <a:lnTo>
                    <a:pt x="2043" y="78"/>
                  </a:lnTo>
                  <a:lnTo>
                    <a:pt x="2037" y="78"/>
                  </a:lnTo>
                  <a:lnTo>
                    <a:pt x="2037" y="78"/>
                  </a:lnTo>
                  <a:lnTo>
                    <a:pt x="2032" y="81"/>
                  </a:lnTo>
                  <a:lnTo>
                    <a:pt x="2026" y="85"/>
                  </a:lnTo>
                  <a:lnTo>
                    <a:pt x="2022" y="86"/>
                  </a:lnTo>
                  <a:lnTo>
                    <a:pt x="2018" y="87"/>
                  </a:lnTo>
                  <a:lnTo>
                    <a:pt x="2015" y="87"/>
                  </a:lnTo>
                  <a:lnTo>
                    <a:pt x="2011" y="86"/>
                  </a:lnTo>
                  <a:lnTo>
                    <a:pt x="2011" y="86"/>
                  </a:lnTo>
                  <a:lnTo>
                    <a:pt x="2008" y="84"/>
                  </a:lnTo>
                  <a:lnTo>
                    <a:pt x="2007" y="82"/>
                  </a:lnTo>
                  <a:lnTo>
                    <a:pt x="2005" y="78"/>
                  </a:lnTo>
                  <a:lnTo>
                    <a:pt x="2004" y="76"/>
                  </a:lnTo>
                  <a:lnTo>
                    <a:pt x="2001" y="74"/>
                  </a:lnTo>
                  <a:lnTo>
                    <a:pt x="1997" y="72"/>
                  </a:lnTo>
                  <a:lnTo>
                    <a:pt x="1991" y="70"/>
                  </a:lnTo>
                  <a:lnTo>
                    <a:pt x="1991" y="70"/>
                  </a:lnTo>
                  <a:lnTo>
                    <a:pt x="1974" y="66"/>
                  </a:lnTo>
                  <a:lnTo>
                    <a:pt x="1954" y="63"/>
                  </a:lnTo>
                  <a:lnTo>
                    <a:pt x="1935" y="62"/>
                  </a:lnTo>
                  <a:lnTo>
                    <a:pt x="1927" y="62"/>
                  </a:lnTo>
                  <a:lnTo>
                    <a:pt x="1920" y="62"/>
                  </a:lnTo>
                  <a:lnTo>
                    <a:pt x="1920" y="62"/>
                  </a:lnTo>
                  <a:lnTo>
                    <a:pt x="1912" y="64"/>
                  </a:lnTo>
                  <a:lnTo>
                    <a:pt x="1906" y="66"/>
                  </a:lnTo>
                  <a:lnTo>
                    <a:pt x="1892" y="72"/>
                  </a:lnTo>
                  <a:lnTo>
                    <a:pt x="1884" y="75"/>
                  </a:lnTo>
                  <a:lnTo>
                    <a:pt x="1876" y="78"/>
                  </a:lnTo>
                  <a:lnTo>
                    <a:pt x="1868" y="80"/>
                  </a:lnTo>
                  <a:lnTo>
                    <a:pt x="1859" y="81"/>
                  </a:lnTo>
                  <a:lnTo>
                    <a:pt x="1859" y="81"/>
                  </a:lnTo>
                  <a:lnTo>
                    <a:pt x="1812" y="81"/>
                  </a:lnTo>
                  <a:lnTo>
                    <a:pt x="1792" y="82"/>
                  </a:lnTo>
                  <a:lnTo>
                    <a:pt x="1785" y="83"/>
                  </a:lnTo>
                  <a:lnTo>
                    <a:pt x="1781" y="85"/>
                  </a:lnTo>
                  <a:lnTo>
                    <a:pt x="1781" y="85"/>
                  </a:lnTo>
                  <a:lnTo>
                    <a:pt x="1780" y="87"/>
                  </a:lnTo>
                  <a:lnTo>
                    <a:pt x="1780" y="89"/>
                  </a:lnTo>
                  <a:lnTo>
                    <a:pt x="1781" y="90"/>
                  </a:lnTo>
                  <a:lnTo>
                    <a:pt x="1783" y="92"/>
                  </a:lnTo>
                  <a:lnTo>
                    <a:pt x="1790" y="96"/>
                  </a:lnTo>
                  <a:lnTo>
                    <a:pt x="1798" y="102"/>
                  </a:lnTo>
                  <a:lnTo>
                    <a:pt x="1798" y="102"/>
                  </a:lnTo>
                  <a:lnTo>
                    <a:pt x="1805" y="108"/>
                  </a:lnTo>
                  <a:lnTo>
                    <a:pt x="1806" y="111"/>
                  </a:lnTo>
                  <a:lnTo>
                    <a:pt x="1807" y="113"/>
                  </a:lnTo>
                  <a:lnTo>
                    <a:pt x="1805" y="114"/>
                  </a:lnTo>
                  <a:lnTo>
                    <a:pt x="1803" y="115"/>
                  </a:lnTo>
                  <a:lnTo>
                    <a:pt x="1798" y="114"/>
                  </a:lnTo>
                  <a:lnTo>
                    <a:pt x="1792" y="113"/>
                  </a:lnTo>
                  <a:lnTo>
                    <a:pt x="1792" y="113"/>
                  </a:lnTo>
                  <a:lnTo>
                    <a:pt x="1779" y="108"/>
                  </a:lnTo>
                  <a:lnTo>
                    <a:pt x="1766" y="103"/>
                  </a:lnTo>
                  <a:lnTo>
                    <a:pt x="1753" y="98"/>
                  </a:lnTo>
                  <a:lnTo>
                    <a:pt x="1738" y="93"/>
                  </a:lnTo>
                  <a:lnTo>
                    <a:pt x="1738" y="93"/>
                  </a:lnTo>
                  <a:lnTo>
                    <a:pt x="1727" y="91"/>
                  </a:lnTo>
                  <a:lnTo>
                    <a:pt x="1723" y="91"/>
                  </a:lnTo>
                  <a:lnTo>
                    <a:pt x="1720" y="92"/>
                  </a:lnTo>
                  <a:lnTo>
                    <a:pt x="1714" y="94"/>
                  </a:lnTo>
                  <a:lnTo>
                    <a:pt x="1704" y="99"/>
                  </a:lnTo>
                  <a:lnTo>
                    <a:pt x="1704" y="99"/>
                  </a:lnTo>
                  <a:lnTo>
                    <a:pt x="1698" y="101"/>
                  </a:lnTo>
                  <a:lnTo>
                    <a:pt x="1693" y="104"/>
                  </a:lnTo>
                  <a:lnTo>
                    <a:pt x="1689" y="107"/>
                  </a:lnTo>
                  <a:lnTo>
                    <a:pt x="1686" y="110"/>
                  </a:lnTo>
                  <a:lnTo>
                    <a:pt x="1685" y="113"/>
                  </a:lnTo>
                  <a:lnTo>
                    <a:pt x="1686" y="116"/>
                  </a:lnTo>
                  <a:lnTo>
                    <a:pt x="1688" y="118"/>
                  </a:lnTo>
                  <a:lnTo>
                    <a:pt x="1693" y="120"/>
                  </a:lnTo>
                  <a:lnTo>
                    <a:pt x="1693" y="120"/>
                  </a:lnTo>
                  <a:lnTo>
                    <a:pt x="1707" y="125"/>
                  </a:lnTo>
                  <a:lnTo>
                    <a:pt x="1723" y="132"/>
                  </a:lnTo>
                  <a:lnTo>
                    <a:pt x="1731" y="134"/>
                  </a:lnTo>
                  <a:lnTo>
                    <a:pt x="1737" y="135"/>
                  </a:lnTo>
                  <a:lnTo>
                    <a:pt x="1742" y="135"/>
                  </a:lnTo>
                  <a:lnTo>
                    <a:pt x="1744" y="134"/>
                  </a:lnTo>
                  <a:lnTo>
                    <a:pt x="1747" y="132"/>
                  </a:lnTo>
                  <a:lnTo>
                    <a:pt x="1747" y="132"/>
                  </a:lnTo>
                  <a:lnTo>
                    <a:pt x="1750" y="129"/>
                  </a:lnTo>
                  <a:lnTo>
                    <a:pt x="1753" y="126"/>
                  </a:lnTo>
                  <a:lnTo>
                    <a:pt x="1757" y="126"/>
                  </a:lnTo>
                  <a:lnTo>
                    <a:pt x="1762" y="126"/>
                  </a:lnTo>
                  <a:lnTo>
                    <a:pt x="1772" y="126"/>
                  </a:lnTo>
                  <a:lnTo>
                    <a:pt x="1783" y="127"/>
                  </a:lnTo>
                  <a:lnTo>
                    <a:pt x="1783" y="127"/>
                  </a:lnTo>
                  <a:lnTo>
                    <a:pt x="1797" y="126"/>
                  </a:lnTo>
                  <a:lnTo>
                    <a:pt x="1813" y="126"/>
                  </a:lnTo>
                  <a:lnTo>
                    <a:pt x="1832" y="126"/>
                  </a:lnTo>
                  <a:lnTo>
                    <a:pt x="1850" y="129"/>
                  </a:lnTo>
                  <a:lnTo>
                    <a:pt x="1850" y="129"/>
                  </a:lnTo>
                  <a:lnTo>
                    <a:pt x="1869" y="131"/>
                  </a:lnTo>
                  <a:lnTo>
                    <a:pt x="1891" y="132"/>
                  </a:lnTo>
                  <a:lnTo>
                    <a:pt x="1938" y="132"/>
                  </a:lnTo>
                  <a:lnTo>
                    <a:pt x="1938" y="132"/>
                  </a:lnTo>
                  <a:lnTo>
                    <a:pt x="1960" y="132"/>
                  </a:lnTo>
                  <a:lnTo>
                    <a:pt x="1980" y="132"/>
                  </a:lnTo>
                  <a:lnTo>
                    <a:pt x="1998" y="134"/>
                  </a:lnTo>
                  <a:lnTo>
                    <a:pt x="2007" y="136"/>
                  </a:lnTo>
                  <a:lnTo>
                    <a:pt x="2015" y="138"/>
                  </a:lnTo>
                  <a:lnTo>
                    <a:pt x="2015" y="138"/>
                  </a:lnTo>
                  <a:lnTo>
                    <a:pt x="2023" y="141"/>
                  </a:lnTo>
                  <a:lnTo>
                    <a:pt x="2029" y="142"/>
                  </a:lnTo>
                  <a:lnTo>
                    <a:pt x="2040" y="143"/>
                  </a:lnTo>
                  <a:lnTo>
                    <a:pt x="2049" y="144"/>
                  </a:lnTo>
                  <a:lnTo>
                    <a:pt x="2055" y="144"/>
                  </a:lnTo>
                  <a:lnTo>
                    <a:pt x="2061" y="146"/>
                  </a:lnTo>
                  <a:lnTo>
                    <a:pt x="2061" y="146"/>
                  </a:lnTo>
                  <a:lnTo>
                    <a:pt x="2076" y="150"/>
                  </a:lnTo>
                  <a:lnTo>
                    <a:pt x="2094" y="154"/>
                  </a:lnTo>
                  <a:lnTo>
                    <a:pt x="2101" y="156"/>
                  </a:lnTo>
                  <a:lnTo>
                    <a:pt x="2108" y="159"/>
                  </a:lnTo>
                  <a:lnTo>
                    <a:pt x="2114" y="162"/>
                  </a:lnTo>
                  <a:lnTo>
                    <a:pt x="2117" y="165"/>
                  </a:lnTo>
                  <a:lnTo>
                    <a:pt x="2117" y="165"/>
                  </a:lnTo>
                  <a:lnTo>
                    <a:pt x="2122" y="174"/>
                  </a:lnTo>
                  <a:lnTo>
                    <a:pt x="2125" y="183"/>
                  </a:lnTo>
                  <a:lnTo>
                    <a:pt x="2125" y="186"/>
                  </a:lnTo>
                  <a:lnTo>
                    <a:pt x="2125" y="190"/>
                  </a:lnTo>
                  <a:lnTo>
                    <a:pt x="2123" y="192"/>
                  </a:lnTo>
                  <a:lnTo>
                    <a:pt x="2120" y="193"/>
                  </a:lnTo>
                  <a:lnTo>
                    <a:pt x="2120" y="193"/>
                  </a:lnTo>
                  <a:lnTo>
                    <a:pt x="2116" y="193"/>
                  </a:lnTo>
                  <a:lnTo>
                    <a:pt x="2113" y="192"/>
                  </a:lnTo>
                  <a:lnTo>
                    <a:pt x="2111" y="189"/>
                  </a:lnTo>
                  <a:lnTo>
                    <a:pt x="2109" y="186"/>
                  </a:lnTo>
                  <a:lnTo>
                    <a:pt x="2107" y="183"/>
                  </a:lnTo>
                  <a:lnTo>
                    <a:pt x="2104" y="180"/>
                  </a:lnTo>
                  <a:lnTo>
                    <a:pt x="2101" y="177"/>
                  </a:lnTo>
                  <a:lnTo>
                    <a:pt x="2096" y="176"/>
                  </a:lnTo>
                  <a:lnTo>
                    <a:pt x="2096" y="176"/>
                  </a:lnTo>
                  <a:lnTo>
                    <a:pt x="2091" y="175"/>
                  </a:lnTo>
                  <a:lnTo>
                    <a:pt x="2087" y="174"/>
                  </a:lnTo>
                  <a:lnTo>
                    <a:pt x="2080" y="171"/>
                  </a:lnTo>
                  <a:lnTo>
                    <a:pt x="2073" y="167"/>
                  </a:lnTo>
                  <a:lnTo>
                    <a:pt x="2067" y="165"/>
                  </a:lnTo>
                  <a:lnTo>
                    <a:pt x="2059" y="162"/>
                  </a:lnTo>
                  <a:lnTo>
                    <a:pt x="2059" y="162"/>
                  </a:lnTo>
                  <a:lnTo>
                    <a:pt x="2044" y="158"/>
                  </a:lnTo>
                  <a:lnTo>
                    <a:pt x="2032" y="155"/>
                  </a:lnTo>
                  <a:lnTo>
                    <a:pt x="2023" y="154"/>
                  </a:lnTo>
                  <a:lnTo>
                    <a:pt x="2015" y="155"/>
                  </a:lnTo>
                  <a:lnTo>
                    <a:pt x="2015" y="155"/>
                  </a:lnTo>
                  <a:lnTo>
                    <a:pt x="2014" y="155"/>
                  </a:lnTo>
                  <a:lnTo>
                    <a:pt x="2013" y="156"/>
                  </a:lnTo>
                  <a:lnTo>
                    <a:pt x="2012" y="159"/>
                  </a:lnTo>
                  <a:lnTo>
                    <a:pt x="2013" y="167"/>
                  </a:lnTo>
                  <a:lnTo>
                    <a:pt x="2014" y="171"/>
                  </a:lnTo>
                  <a:lnTo>
                    <a:pt x="2014" y="175"/>
                  </a:lnTo>
                  <a:lnTo>
                    <a:pt x="2012" y="177"/>
                  </a:lnTo>
                  <a:lnTo>
                    <a:pt x="2009" y="178"/>
                  </a:lnTo>
                  <a:lnTo>
                    <a:pt x="2009" y="178"/>
                  </a:lnTo>
                  <a:lnTo>
                    <a:pt x="2005" y="177"/>
                  </a:lnTo>
                  <a:lnTo>
                    <a:pt x="2001" y="175"/>
                  </a:lnTo>
                  <a:lnTo>
                    <a:pt x="1999" y="171"/>
                  </a:lnTo>
                  <a:lnTo>
                    <a:pt x="1997" y="166"/>
                  </a:lnTo>
                  <a:lnTo>
                    <a:pt x="1994" y="161"/>
                  </a:lnTo>
                  <a:lnTo>
                    <a:pt x="1991" y="156"/>
                  </a:lnTo>
                  <a:lnTo>
                    <a:pt x="1987" y="152"/>
                  </a:lnTo>
                  <a:lnTo>
                    <a:pt x="1982" y="149"/>
                  </a:lnTo>
                  <a:lnTo>
                    <a:pt x="1982" y="149"/>
                  </a:lnTo>
                  <a:lnTo>
                    <a:pt x="1976" y="147"/>
                  </a:lnTo>
                  <a:lnTo>
                    <a:pt x="1969" y="146"/>
                  </a:lnTo>
                  <a:lnTo>
                    <a:pt x="1954" y="144"/>
                  </a:lnTo>
                  <a:lnTo>
                    <a:pt x="1939" y="144"/>
                  </a:lnTo>
                  <a:lnTo>
                    <a:pt x="1925" y="144"/>
                  </a:lnTo>
                  <a:lnTo>
                    <a:pt x="1925" y="144"/>
                  </a:lnTo>
                  <a:lnTo>
                    <a:pt x="1876" y="145"/>
                  </a:lnTo>
                  <a:lnTo>
                    <a:pt x="1824" y="146"/>
                  </a:lnTo>
                  <a:lnTo>
                    <a:pt x="1824" y="146"/>
                  </a:lnTo>
                  <a:lnTo>
                    <a:pt x="1806" y="145"/>
                  </a:lnTo>
                  <a:lnTo>
                    <a:pt x="1787" y="143"/>
                  </a:lnTo>
                  <a:lnTo>
                    <a:pt x="1779" y="143"/>
                  </a:lnTo>
                  <a:lnTo>
                    <a:pt x="1773" y="144"/>
                  </a:lnTo>
                  <a:lnTo>
                    <a:pt x="1769" y="145"/>
                  </a:lnTo>
                  <a:lnTo>
                    <a:pt x="1768" y="147"/>
                  </a:lnTo>
                  <a:lnTo>
                    <a:pt x="1768" y="148"/>
                  </a:lnTo>
                  <a:lnTo>
                    <a:pt x="1768" y="148"/>
                  </a:lnTo>
                  <a:lnTo>
                    <a:pt x="1770" y="152"/>
                  </a:lnTo>
                  <a:lnTo>
                    <a:pt x="1772" y="155"/>
                  </a:lnTo>
                  <a:lnTo>
                    <a:pt x="1775" y="157"/>
                  </a:lnTo>
                  <a:lnTo>
                    <a:pt x="1779" y="160"/>
                  </a:lnTo>
                  <a:lnTo>
                    <a:pt x="1789" y="164"/>
                  </a:lnTo>
                  <a:lnTo>
                    <a:pt x="1801" y="169"/>
                  </a:lnTo>
                  <a:lnTo>
                    <a:pt x="1801" y="169"/>
                  </a:lnTo>
                  <a:lnTo>
                    <a:pt x="1826" y="177"/>
                  </a:lnTo>
                  <a:lnTo>
                    <a:pt x="1837" y="182"/>
                  </a:lnTo>
                  <a:lnTo>
                    <a:pt x="1841" y="185"/>
                  </a:lnTo>
                  <a:lnTo>
                    <a:pt x="1845" y="188"/>
                  </a:lnTo>
                  <a:lnTo>
                    <a:pt x="1845" y="188"/>
                  </a:lnTo>
                  <a:lnTo>
                    <a:pt x="1848" y="191"/>
                  </a:lnTo>
                  <a:lnTo>
                    <a:pt x="1853" y="193"/>
                  </a:lnTo>
                  <a:lnTo>
                    <a:pt x="1864" y="196"/>
                  </a:lnTo>
                  <a:lnTo>
                    <a:pt x="1874" y="199"/>
                  </a:lnTo>
                  <a:lnTo>
                    <a:pt x="1877" y="201"/>
                  </a:lnTo>
                  <a:lnTo>
                    <a:pt x="1878" y="203"/>
                  </a:lnTo>
                  <a:lnTo>
                    <a:pt x="1878" y="204"/>
                  </a:lnTo>
                  <a:lnTo>
                    <a:pt x="1878" y="204"/>
                  </a:lnTo>
                  <a:lnTo>
                    <a:pt x="1878" y="207"/>
                  </a:lnTo>
                  <a:lnTo>
                    <a:pt x="1877" y="210"/>
                  </a:lnTo>
                  <a:lnTo>
                    <a:pt x="1875" y="212"/>
                  </a:lnTo>
                  <a:lnTo>
                    <a:pt x="1873" y="215"/>
                  </a:lnTo>
                  <a:lnTo>
                    <a:pt x="1870" y="217"/>
                  </a:lnTo>
                  <a:lnTo>
                    <a:pt x="1868" y="217"/>
                  </a:lnTo>
                  <a:lnTo>
                    <a:pt x="1864" y="217"/>
                  </a:lnTo>
                  <a:lnTo>
                    <a:pt x="1861" y="216"/>
                  </a:lnTo>
                  <a:lnTo>
                    <a:pt x="1861" y="216"/>
                  </a:lnTo>
                  <a:lnTo>
                    <a:pt x="1857" y="215"/>
                  </a:lnTo>
                  <a:lnTo>
                    <a:pt x="1852" y="213"/>
                  </a:lnTo>
                  <a:lnTo>
                    <a:pt x="1842" y="213"/>
                  </a:lnTo>
                  <a:lnTo>
                    <a:pt x="1837" y="212"/>
                  </a:lnTo>
                  <a:lnTo>
                    <a:pt x="1833" y="211"/>
                  </a:lnTo>
                  <a:lnTo>
                    <a:pt x="1828" y="209"/>
                  </a:lnTo>
                  <a:lnTo>
                    <a:pt x="1824" y="206"/>
                  </a:lnTo>
                  <a:lnTo>
                    <a:pt x="1824" y="206"/>
                  </a:lnTo>
                  <a:lnTo>
                    <a:pt x="1818" y="199"/>
                  </a:lnTo>
                  <a:lnTo>
                    <a:pt x="1809" y="192"/>
                  </a:lnTo>
                  <a:lnTo>
                    <a:pt x="1799" y="186"/>
                  </a:lnTo>
                  <a:lnTo>
                    <a:pt x="1788" y="181"/>
                  </a:lnTo>
                  <a:lnTo>
                    <a:pt x="1788" y="181"/>
                  </a:lnTo>
                  <a:lnTo>
                    <a:pt x="1777" y="178"/>
                  </a:lnTo>
                  <a:lnTo>
                    <a:pt x="1766" y="174"/>
                  </a:lnTo>
                  <a:lnTo>
                    <a:pt x="1756" y="170"/>
                  </a:lnTo>
                  <a:lnTo>
                    <a:pt x="1746" y="166"/>
                  </a:lnTo>
                  <a:lnTo>
                    <a:pt x="1746" y="166"/>
                  </a:lnTo>
                  <a:lnTo>
                    <a:pt x="1718" y="160"/>
                  </a:lnTo>
                  <a:lnTo>
                    <a:pt x="1702" y="158"/>
                  </a:lnTo>
                  <a:lnTo>
                    <a:pt x="1688" y="157"/>
                  </a:lnTo>
                  <a:lnTo>
                    <a:pt x="1688" y="157"/>
                  </a:lnTo>
                  <a:lnTo>
                    <a:pt x="1671" y="157"/>
                  </a:lnTo>
                  <a:lnTo>
                    <a:pt x="1650" y="160"/>
                  </a:lnTo>
                  <a:lnTo>
                    <a:pt x="1642" y="161"/>
                  </a:lnTo>
                  <a:lnTo>
                    <a:pt x="1636" y="164"/>
                  </a:lnTo>
                  <a:lnTo>
                    <a:pt x="1635" y="165"/>
                  </a:lnTo>
                  <a:lnTo>
                    <a:pt x="1634" y="166"/>
                  </a:lnTo>
                  <a:lnTo>
                    <a:pt x="1635" y="168"/>
                  </a:lnTo>
                  <a:lnTo>
                    <a:pt x="1637" y="170"/>
                  </a:lnTo>
                  <a:lnTo>
                    <a:pt x="1637" y="170"/>
                  </a:lnTo>
                  <a:lnTo>
                    <a:pt x="1643" y="174"/>
                  </a:lnTo>
                  <a:lnTo>
                    <a:pt x="1648" y="179"/>
                  </a:lnTo>
                  <a:lnTo>
                    <a:pt x="1658" y="192"/>
                  </a:lnTo>
                  <a:lnTo>
                    <a:pt x="1665" y="198"/>
                  </a:lnTo>
                  <a:lnTo>
                    <a:pt x="1670" y="203"/>
                  </a:lnTo>
                  <a:lnTo>
                    <a:pt x="1677" y="207"/>
                  </a:lnTo>
                  <a:lnTo>
                    <a:pt x="1684" y="209"/>
                  </a:lnTo>
                  <a:lnTo>
                    <a:pt x="1684" y="209"/>
                  </a:lnTo>
                  <a:lnTo>
                    <a:pt x="1690" y="211"/>
                  </a:lnTo>
                  <a:lnTo>
                    <a:pt x="1695" y="213"/>
                  </a:lnTo>
                  <a:lnTo>
                    <a:pt x="1704" y="219"/>
                  </a:lnTo>
                  <a:lnTo>
                    <a:pt x="1708" y="221"/>
                  </a:lnTo>
                  <a:lnTo>
                    <a:pt x="1713" y="223"/>
                  </a:lnTo>
                  <a:lnTo>
                    <a:pt x="1718" y="224"/>
                  </a:lnTo>
                  <a:lnTo>
                    <a:pt x="1725" y="224"/>
                  </a:lnTo>
                  <a:lnTo>
                    <a:pt x="1725" y="224"/>
                  </a:lnTo>
                  <a:lnTo>
                    <a:pt x="1733" y="225"/>
                  </a:lnTo>
                  <a:lnTo>
                    <a:pt x="1741" y="228"/>
                  </a:lnTo>
                  <a:lnTo>
                    <a:pt x="1750" y="231"/>
                  </a:lnTo>
                  <a:lnTo>
                    <a:pt x="1757" y="235"/>
                  </a:lnTo>
                  <a:lnTo>
                    <a:pt x="1769" y="243"/>
                  </a:lnTo>
                  <a:lnTo>
                    <a:pt x="1775" y="246"/>
                  </a:lnTo>
                  <a:lnTo>
                    <a:pt x="1779" y="248"/>
                  </a:lnTo>
                  <a:lnTo>
                    <a:pt x="1779" y="248"/>
                  </a:lnTo>
                  <a:lnTo>
                    <a:pt x="1790" y="250"/>
                  </a:lnTo>
                  <a:lnTo>
                    <a:pt x="1802" y="251"/>
                  </a:lnTo>
                  <a:lnTo>
                    <a:pt x="1806" y="251"/>
                  </a:lnTo>
                  <a:lnTo>
                    <a:pt x="1808" y="250"/>
                  </a:lnTo>
                  <a:lnTo>
                    <a:pt x="1808" y="249"/>
                  </a:lnTo>
                  <a:lnTo>
                    <a:pt x="1808" y="248"/>
                  </a:lnTo>
                  <a:lnTo>
                    <a:pt x="1807" y="246"/>
                  </a:lnTo>
                  <a:lnTo>
                    <a:pt x="1803" y="242"/>
                  </a:lnTo>
                  <a:lnTo>
                    <a:pt x="1803" y="242"/>
                  </a:lnTo>
                  <a:lnTo>
                    <a:pt x="1797" y="237"/>
                  </a:lnTo>
                  <a:lnTo>
                    <a:pt x="1794" y="232"/>
                  </a:lnTo>
                  <a:lnTo>
                    <a:pt x="1792" y="228"/>
                  </a:lnTo>
                  <a:lnTo>
                    <a:pt x="1793" y="225"/>
                  </a:lnTo>
                  <a:lnTo>
                    <a:pt x="1794" y="222"/>
                  </a:lnTo>
                  <a:lnTo>
                    <a:pt x="1797" y="221"/>
                  </a:lnTo>
                  <a:lnTo>
                    <a:pt x="1801" y="220"/>
                  </a:lnTo>
                  <a:lnTo>
                    <a:pt x="1806" y="221"/>
                  </a:lnTo>
                  <a:lnTo>
                    <a:pt x="1806" y="221"/>
                  </a:lnTo>
                  <a:lnTo>
                    <a:pt x="1810" y="223"/>
                  </a:lnTo>
                  <a:lnTo>
                    <a:pt x="1812" y="225"/>
                  </a:lnTo>
                  <a:lnTo>
                    <a:pt x="1814" y="226"/>
                  </a:lnTo>
                  <a:lnTo>
                    <a:pt x="1814" y="229"/>
                  </a:lnTo>
                  <a:lnTo>
                    <a:pt x="1816" y="234"/>
                  </a:lnTo>
                  <a:lnTo>
                    <a:pt x="1817" y="238"/>
                  </a:lnTo>
                  <a:lnTo>
                    <a:pt x="1820" y="242"/>
                  </a:lnTo>
                  <a:lnTo>
                    <a:pt x="1820" y="242"/>
                  </a:lnTo>
                  <a:lnTo>
                    <a:pt x="1823" y="246"/>
                  </a:lnTo>
                  <a:lnTo>
                    <a:pt x="1824" y="250"/>
                  </a:lnTo>
                  <a:lnTo>
                    <a:pt x="1824" y="254"/>
                  </a:lnTo>
                  <a:lnTo>
                    <a:pt x="1823" y="257"/>
                  </a:lnTo>
                  <a:lnTo>
                    <a:pt x="1822" y="264"/>
                  </a:lnTo>
                  <a:lnTo>
                    <a:pt x="1822" y="267"/>
                  </a:lnTo>
                  <a:lnTo>
                    <a:pt x="1823" y="271"/>
                  </a:lnTo>
                  <a:lnTo>
                    <a:pt x="1823" y="271"/>
                  </a:lnTo>
                  <a:lnTo>
                    <a:pt x="1825" y="274"/>
                  </a:lnTo>
                  <a:lnTo>
                    <a:pt x="1826" y="279"/>
                  </a:lnTo>
                  <a:lnTo>
                    <a:pt x="1826" y="284"/>
                  </a:lnTo>
                  <a:lnTo>
                    <a:pt x="1826" y="289"/>
                  </a:lnTo>
                  <a:lnTo>
                    <a:pt x="1824" y="294"/>
                  </a:lnTo>
                  <a:lnTo>
                    <a:pt x="1822" y="298"/>
                  </a:lnTo>
                  <a:lnTo>
                    <a:pt x="1818" y="302"/>
                  </a:lnTo>
                  <a:lnTo>
                    <a:pt x="1814" y="303"/>
                  </a:lnTo>
                  <a:lnTo>
                    <a:pt x="1814" y="303"/>
                  </a:lnTo>
                  <a:lnTo>
                    <a:pt x="1807" y="302"/>
                  </a:lnTo>
                  <a:lnTo>
                    <a:pt x="1800" y="298"/>
                  </a:lnTo>
                  <a:lnTo>
                    <a:pt x="1783" y="290"/>
                  </a:lnTo>
                  <a:lnTo>
                    <a:pt x="1765" y="280"/>
                  </a:lnTo>
                  <a:lnTo>
                    <a:pt x="1751" y="274"/>
                  </a:lnTo>
                  <a:lnTo>
                    <a:pt x="1751" y="274"/>
                  </a:lnTo>
                  <a:lnTo>
                    <a:pt x="1746" y="271"/>
                  </a:lnTo>
                  <a:lnTo>
                    <a:pt x="1740" y="268"/>
                  </a:lnTo>
                  <a:lnTo>
                    <a:pt x="1731" y="261"/>
                  </a:lnTo>
                  <a:lnTo>
                    <a:pt x="1726" y="257"/>
                  </a:lnTo>
                  <a:lnTo>
                    <a:pt x="1720" y="255"/>
                  </a:lnTo>
                  <a:lnTo>
                    <a:pt x="1713" y="252"/>
                  </a:lnTo>
                  <a:lnTo>
                    <a:pt x="1704" y="251"/>
                  </a:lnTo>
                  <a:lnTo>
                    <a:pt x="1704" y="251"/>
                  </a:lnTo>
                  <a:lnTo>
                    <a:pt x="1686" y="250"/>
                  </a:lnTo>
                  <a:lnTo>
                    <a:pt x="1672" y="247"/>
                  </a:lnTo>
                  <a:lnTo>
                    <a:pt x="1658" y="242"/>
                  </a:lnTo>
                  <a:lnTo>
                    <a:pt x="1644" y="236"/>
                  </a:lnTo>
                  <a:lnTo>
                    <a:pt x="1644" y="236"/>
                  </a:lnTo>
                  <a:lnTo>
                    <a:pt x="1629" y="231"/>
                  </a:lnTo>
                  <a:lnTo>
                    <a:pt x="1615" y="226"/>
                  </a:lnTo>
                  <a:lnTo>
                    <a:pt x="1589" y="218"/>
                  </a:lnTo>
                  <a:lnTo>
                    <a:pt x="1589" y="218"/>
                  </a:lnTo>
                  <a:lnTo>
                    <a:pt x="1569" y="211"/>
                  </a:lnTo>
                  <a:lnTo>
                    <a:pt x="1560" y="207"/>
                  </a:lnTo>
                  <a:lnTo>
                    <a:pt x="1548" y="202"/>
                  </a:lnTo>
                  <a:lnTo>
                    <a:pt x="1548" y="202"/>
                  </a:lnTo>
                  <a:lnTo>
                    <a:pt x="1536" y="195"/>
                  </a:lnTo>
                  <a:lnTo>
                    <a:pt x="1524" y="189"/>
                  </a:lnTo>
                  <a:lnTo>
                    <a:pt x="1518" y="187"/>
                  </a:lnTo>
                  <a:lnTo>
                    <a:pt x="1510" y="185"/>
                  </a:lnTo>
                  <a:lnTo>
                    <a:pt x="1501" y="184"/>
                  </a:lnTo>
                  <a:lnTo>
                    <a:pt x="1489" y="184"/>
                  </a:lnTo>
                  <a:lnTo>
                    <a:pt x="1489" y="184"/>
                  </a:lnTo>
                  <a:lnTo>
                    <a:pt x="1463" y="183"/>
                  </a:lnTo>
                  <a:lnTo>
                    <a:pt x="1439" y="182"/>
                  </a:lnTo>
                  <a:lnTo>
                    <a:pt x="1429" y="182"/>
                  </a:lnTo>
                  <a:lnTo>
                    <a:pt x="1421" y="183"/>
                  </a:lnTo>
                  <a:lnTo>
                    <a:pt x="1415" y="184"/>
                  </a:lnTo>
                  <a:lnTo>
                    <a:pt x="1411" y="187"/>
                  </a:lnTo>
                  <a:lnTo>
                    <a:pt x="1411" y="187"/>
                  </a:lnTo>
                  <a:lnTo>
                    <a:pt x="1409" y="190"/>
                  </a:lnTo>
                  <a:lnTo>
                    <a:pt x="1410" y="193"/>
                  </a:lnTo>
                  <a:lnTo>
                    <a:pt x="1412" y="196"/>
                  </a:lnTo>
                  <a:lnTo>
                    <a:pt x="1415" y="199"/>
                  </a:lnTo>
                  <a:lnTo>
                    <a:pt x="1422" y="206"/>
                  </a:lnTo>
                  <a:lnTo>
                    <a:pt x="1425" y="210"/>
                  </a:lnTo>
                  <a:lnTo>
                    <a:pt x="1427" y="215"/>
                  </a:lnTo>
                  <a:lnTo>
                    <a:pt x="1427" y="215"/>
                  </a:lnTo>
                  <a:lnTo>
                    <a:pt x="1430" y="223"/>
                  </a:lnTo>
                  <a:lnTo>
                    <a:pt x="1434" y="231"/>
                  </a:lnTo>
                  <a:lnTo>
                    <a:pt x="1436" y="235"/>
                  </a:lnTo>
                  <a:lnTo>
                    <a:pt x="1440" y="238"/>
                  </a:lnTo>
                  <a:lnTo>
                    <a:pt x="1443" y="241"/>
                  </a:lnTo>
                  <a:lnTo>
                    <a:pt x="1447" y="244"/>
                  </a:lnTo>
                  <a:lnTo>
                    <a:pt x="1447" y="244"/>
                  </a:lnTo>
                  <a:lnTo>
                    <a:pt x="1451" y="246"/>
                  </a:lnTo>
                  <a:lnTo>
                    <a:pt x="1454" y="250"/>
                  </a:lnTo>
                  <a:lnTo>
                    <a:pt x="1459" y="257"/>
                  </a:lnTo>
                  <a:lnTo>
                    <a:pt x="1462" y="261"/>
                  </a:lnTo>
                  <a:lnTo>
                    <a:pt x="1465" y="264"/>
                  </a:lnTo>
                  <a:lnTo>
                    <a:pt x="1470" y="266"/>
                  </a:lnTo>
                  <a:lnTo>
                    <a:pt x="1475" y="266"/>
                  </a:lnTo>
                  <a:lnTo>
                    <a:pt x="1475" y="266"/>
                  </a:lnTo>
                  <a:lnTo>
                    <a:pt x="1488" y="267"/>
                  </a:lnTo>
                  <a:lnTo>
                    <a:pt x="1492" y="268"/>
                  </a:lnTo>
                  <a:lnTo>
                    <a:pt x="1496" y="270"/>
                  </a:lnTo>
                  <a:lnTo>
                    <a:pt x="1499" y="272"/>
                  </a:lnTo>
                  <a:lnTo>
                    <a:pt x="1500" y="274"/>
                  </a:lnTo>
                  <a:lnTo>
                    <a:pt x="1500" y="277"/>
                  </a:lnTo>
                  <a:lnTo>
                    <a:pt x="1499" y="279"/>
                  </a:lnTo>
                  <a:lnTo>
                    <a:pt x="1499" y="279"/>
                  </a:lnTo>
                  <a:lnTo>
                    <a:pt x="1496" y="281"/>
                  </a:lnTo>
                  <a:lnTo>
                    <a:pt x="1493" y="283"/>
                  </a:lnTo>
                  <a:lnTo>
                    <a:pt x="1489" y="283"/>
                  </a:lnTo>
                  <a:lnTo>
                    <a:pt x="1483" y="282"/>
                  </a:lnTo>
                  <a:lnTo>
                    <a:pt x="1473" y="281"/>
                  </a:lnTo>
                  <a:lnTo>
                    <a:pt x="1461" y="279"/>
                  </a:lnTo>
                  <a:lnTo>
                    <a:pt x="1461" y="279"/>
                  </a:lnTo>
                  <a:lnTo>
                    <a:pt x="1449" y="277"/>
                  </a:lnTo>
                  <a:lnTo>
                    <a:pt x="1437" y="275"/>
                  </a:lnTo>
                  <a:lnTo>
                    <a:pt x="1432" y="275"/>
                  </a:lnTo>
                  <a:lnTo>
                    <a:pt x="1427" y="275"/>
                  </a:lnTo>
                  <a:lnTo>
                    <a:pt x="1423" y="277"/>
                  </a:lnTo>
                  <a:lnTo>
                    <a:pt x="1419" y="280"/>
                  </a:lnTo>
                  <a:lnTo>
                    <a:pt x="1419" y="280"/>
                  </a:lnTo>
                  <a:lnTo>
                    <a:pt x="1417" y="284"/>
                  </a:lnTo>
                  <a:lnTo>
                    <a:pt x="1414" y="285"/>
                  </a:lnTo>
                  <a:lnTo>
                    <a:pt x="1411" y="286"/>
                  </a:lnTo>
                  <a:lnTo>
                    <a:pt x="1408" y="286"/>
                  </a:lnTo>
                  <a:lnTo>
                    <a:pt x="1399" y="283"/>
                  </a:lnTo>
                  <a:lnTo>
                    <a:pt x="1386" y="279"/>
                  </a:lnTo>
                  <a:lnTo>
                    <a:pt x="1386" y="279"/>
                  </a:lnTo>
                  <a:lnTo>
                    <a:pt x="1379" y="277"/>
                  </a:lnTo>
                  <a:lnTo>
                    <a:pt x="1374" y="275"/>
                  </a:lnTo>
                  <a:lnTo>
                    <a:pt x="1372" y="273"/>
                  </a:lnTo>
                  <a:lnTo>
                    <a:pt x="1371" y="270"/>
                  </a:lnTo>
                  <a:lnTo>
                    <a:pt x="1372" y="268"/>
                  </a:lnTo>
                  <a:lnTo>
                    <a:pt x="1374" y="267"/>
                  </a:lnTo>
                  <a:lnTo>
                    <a:pt x="1377" y="265"/>
                  </a:lnTo>
                  <a:lnTo>
                    <a:pt x="1382" y="264"/>
                  </a:lnTo>
                  <a:lnTo>
                    <a:pt x="1382" y="264"/>
                  </a:lnTo>
                  <a:lnTo>
                    <a:pt x="1386" y="263"/>
                  </a:lnTo>
                  <a:lnTo>
                    <a:pt x="1388" y="261"/>
                  </a:lnTo>
                  <a:lnTo>
                    <a:pt x="1389" y="258"/>
                  </a:lnTo>
                  <a:lnTo>
                    <a:pt x="1388" y="255"/>
                  </a:lnTo>
                  <a:lnTo>
                    <a:pt x="1386" y="252"/>
                  </a:lnTo>
                  <a:lnTo>
                    <a:pt x="1382" y="248"/>
                  </a:lnTo>
                  <a:lnTo>
                    <a:pt x="1377" y="246"/>
                  </a:lnTo>
                  <a:lnTo>
                    <a:pt x="1370" y="244"/>
                  </a:lnTo>
                  <a:lnTo>
                    <a:pt x="1370" y="244"/>
                  </a:lnTo>
                  <a:lnTo>
                    <a:pt x="1356" y="241"/>
                  </a:lnTo>
                  <a:lnTo>
                    <a:pt x="1342" y="239"/>
                  </a:lnTo>
                  <a:lnTo>
                    <a:pt x="1336" y="238"/>
                  </a:lnTo>
                  <a:lnTo>
                    <a:pt x="1329" y="235"/>
                  </a:lnTo>
                  <a:lnTo>
                    <a:pt x="1323" y="233"/>
                  </a:lnTo>
                  <a:lnTo>
                    <a:pt x="1316" y="229"/>
                  </a:lnTo>
                  <a:lnTo>
                    <a:pt x="1316" y="229"/>
                  </a:lnTo>
                  <a:lnTo>
                    <a:pt x="1303" y="220"/>
                  </a:lnTo>
                  <a:lnTo>
                    <a:pt x="1291" y="212"/>
                  </a:lnTo>
                  <a:lnTo>
                    <a:pt x="1286" y="210"/>
                  </a:lnTo>
                  <a:lnTo>
                    <a:pt x="1281" y="209"/>
                  </a:lnTo>
                  <a:lnTo>
                    <a:pt x="1276" y="209"/>
                  </a:lnTo>
                  <a:lnTo>
                    <a:pt x="1272" y="212"/>
                  </a:lnTo>
                  <a:lnTo>
                    <a:pt x="1272" y="212"/>
                  </a:lnTo>
                  <a:lnTo>
                    <a:pt x="1265" y="218"/>
                  </a:lnTo>
                  <a:lnTo>
                    <a:pt x="1262" y="221"/>
                  </a:lnTo>
                  <a:lnTo>
                    <a:pt x="1260" y="224"/>
                  </a:lnTo>
                  <a:lnTo>
                    <a:pt x="1259" y="227"/>
                  </a:lnTo>
                  <a:lnTo>
                    <a:pt x="1260" y="231"/>
                  </a:lnTo>
                  <a:lnTo>
                    <a:pt x="1263" y="236"/>
                  </a:lnTo>
                  <a:lnTo>
                    <a:pt x="1269" y="242"/>
                  </a:lnTo>
                  <a:lnTo>
                    <a:pt x="1269" y="242"/>
                  </a:lnTo>
                  <a:lnTo>
                    <a:pt x="1275" y="248"/>
                  </a:lnTo>
                  <a:lnTo>
                    <a:pt x="1280" y="253"/>
                  </a:lnTo>
                  <a:lnTo>
                    <a:pt x="1283" y="258"/>
                  </a:lnTo>
                  <a:lnTo>
                    <a:pt x="1285" y="262"/>
                  </a:lnTo>
                  <a:lnTo>
                    <a:pt x="1285" y="266"/>
                  </a:lnTo>
                  <a:lnTo>
                    <a:pt x="1284" y="269"/>
                  </a:lnTo>
                  <a:lnTo>
                    <a:pt x="1281" y="272"/>
                  </a:lnTo>
                  <a:lnTo>
                    <a:pt x="1278" y="275"/>
                  </a:lnTo>
                  <a:lnTo>
                    <a:pt x="1278" y="275"/>
                  </a:lnTo>
                  <a:lnTo>
                    <a:pt x="1274" y="278"/>
                  </a:lnTo>
                  <a:lnTo>
                    <a:pt x="1273" y="281"/>
                  </a:lnTo>
                  <a:lnTo>
                    <a:pt x="1274" y="284"/>
                  </a:lnTo>
                  <a:lnTo>
                    <a:pt x="1275" y="287"/>
                  </a:lnTo>
                  <a:lnTo>
                    <a:pt x="1276" y="291"/>
                  </a:lnTo>
                  <a:lnTo>
                    <a:pt x="1276" y="294"/>
                  </a:lnTo>
                  <a:lnTo>
                    <a:pt x="1274" y="297"/>
                  </a:lnTo>
                  <a:lnTo>
                    <a:pt x="1270" y="302"/>
                  </a:lnTo>
                  <a:lnTo>
                    <a:pt x="1270" y="302"/>
                  </a:lnTo>
                  <a:lnTo>
                    <a:pt x="1265" y="306"/>
                  </a:lnTo>
                  <a:lnTo>
                    <a:pt x="1261" y="311"/>
                  </a:lnTo>
                  <a:lnTo>
                    <a:pt x="1258" y="317"/>
                  </a:lnTo>
                  <a:lnTo>
                    <a:pt x="1256" y="323"/>
                  </a:lnTo>
                  <a:lnTo>
                    <a:pt x="1254" y="328"/>
                  </a:lnTo>
                  <a:lnTo>
                    <a:pt x="1251" y="333"/>
                  </a:lnTo>
                  <a:lnTo>
                    <a:pt x="1248" y="336"/>
                  </a:lnTo>
                  <a:lnTo>
                    <a:pt x="1246" y="336"/>
                  </a:lnTo>
                  <a:lnTo>
                    <a:pt x="1244" y="336"/>
                  </a:lnTo>
                  <a:lnTo>
                    <a:pt x="1244" y="336"/>
                  </a:lnTo>
                  <a:lnTo>
                    <a:pt x="1237" y="334"/>
                  </a:lnTo>
                  <a:lnTo>
                    <a:pt x="1235" y="333"/>
                  </a:lnTo>
                  <a:lnTo>
                    <a:pt x="1233" y="331"/>
                  </a:lnTo>
                  <a:lnTo>
                    <a:pt x="1231" y="326"/>
                  </a:lnTo>
                  <a:lnTo>
                    <a:pt x="1230" y="320"/>
                  </a:lnTo>
                  <a:lnTo>
                    <a:pt x="1230" y="320"/>
                  </a:lnTo>
                  <a:lnTo>
                    <a:pt x="1228" y="314"/>
                  </a:lnTo>
                  <a:lnTo>
                    <a:pt x="1230" y="310"/>
                  </a:lnTo>
                  <a:lnTo>
                    <a:pt x="1233" y="306"/>
                  </a:lnTo>
                  <a:lnTo>
                    <a:pt x="1240" y="298"/>
                  </a:lnTo>
                  <a:lnTo>
                    <a:pt x="1240" y="298"/>
                  </a:lnTo>
                  <a:lnTo>
                    <a:pt x="1247" y="289"/>
                  </a:lnTo>
                  <a:lnTo>
                    <a:pt x="1250" y="284"/>
                  </a:lnTo>
                  <a:lnTo>
                    <a:pt x="1251" y="281"/>
                  </a:lnTo>
                  <a:lnTo>
                    <a:pt x="1252" y="277"/>
                  </a:lnTo>
                  <a:lnTo>
                    <a:pt x="1251" y="273"/>
                  </a:lnTo>
                  <a:lnTo>
                    <a:pt x="1250" y="269"/>
                  </a:lnTo>
                  <a:lnTo>
                    <a:pt x="1249" y="265"/>
                  </a:lnTo>
                  <a:lnTo>
                    <a:pt x="1249" y="265"/>
                  </a:lnTo>
                  <a:lnTo>
                    <a:pt x="1247" y="261"/>
                  </a:lnTo>
                  <a:lnTo>
                    <a:pt x="1247" y="257"/>
                  </a:lnTo>
                  <a:lnTo>
                    <a:pt x="1246" y="249"/>
                  </a:lnTo>
                  <a:lnTo>
                    <a:pt x="1245" y="245"/>
                  </a:lnTo>
                  <a:lnTo>
                    <a:pt x="1243" y="242"/>
                  </a:lnTo>
                  <a:lnTo>
                    <a:pt x="1239" y="238"/>
                  </a:lnTo>
                  <a:lnTo>
                    <a:pt x="1232" y="235"/>
                  </a:lnTo>
                  <a:lnTo>
                    <a:pt x="1232" y="235"/>
                  </a:lnTo>
                  <a:lnTo>
                    <a:pt x="1225" y="232"/>
                  </a:lnTo>
                  <a:lnTo>
                    <a:pt x="1220" y="228"/>
                  </a:lnTo>
                  <a:lnTo>
                    <a:pt x="1216" y="224"/>
                  </a:lnTo>
                  <a:lnTo>
                    <a:pt x="1212" y="220"/>
                  </a:lnTo>
                  <a:lnTo>
                    <a:pt x="1209" y="216"/>
                  </a:lnTo>
                  <a:lnTo>
                    <a:pt x="1205" y="212"/>
                  </a:lnTo>
                  <a:lnTo>
                    <a:pt x="1201" y="210"/>
                  </a:lnTo>
                  <a:lnTo>
                    <a:pt x="1195" y="209"/>
                  </a:lnTo>
                  <a:lnTo>
                    <a:pt x="1195" y="209"/>
                  </a:lnTo>
                  <a:lnTo>
                    <a:pt x="1179" y="208"/>
                  </a:lnTo>
                  <a:lnTo>
                    <a:pt x="1160" y="207"/>
                  </a:lnTo>
                  <a:lnTo>
                    <a:pt x="1151" y="207"/>
                  </a:lnTo>
                  <a:lnTo>
                    <a:pt x="1142" y="208"/>
                  </a:lnTo>
                  <a:lnTo>
                    <a:pt x="1135" y="210"/>
                  </a:lnTo>
                  <a:lnTo>
                    <a:pt x="1133" y="212"/>
                  </a:lnTo>
                  <a:lnTo>
                    <a:pt x="1130" y="215"/>
                  </a:lnTo>
                  <a:lnTo>
                    <a:pt x="1130" y="215"/>
                  </a:lnTo>
                  <a:lnTo>
                    <a:pt x="1126" y="218"/>
                  </a:lnTo>
                  <a:lnTo>
                    <a:pt x="1121" y="221"/>
                  </a:lnTo>
                  <a:lnTo>
                    <a:pt x="1115" y="222"/>
                  </a:lnTo>
                  <a:lnTo>
                    <a:pt x="1108" y="223"/>
                  </a:lnTo>
                  <a:lnTo>
                    <a:pt x="1095" y="224"/>
                  </a:lnTo>
                  <a:lnTo>
                    <a:pt x="1088" y="225"/>
                  </a:lnTo>
                  <a:lnTo>
                    <a:pt x="1083" y="225"/>
                  </a:lnTo>
                  <a:lnTo>
                    <a:pt x="1083" y="225"/>
                  </a:lnTo>
                  <a:lnTo>
                    <a:pt x="1075" y="229"/>
                  </a:lnTo>
                  <a:lnTo>
                    <a:pt x="1068" y="232"/>
                  </a:lnTo>
                  <a:lnTo>
                    <a:pt x="1065" y="233"/>
                  </a:lnTo>
                  <a:lnTo>
                    <a:pt x="1061" y="234"/>
                  </a:lnTo>
                  <a:lnTo>
                    <a:pt x="1055" y="234"/>
                  </a:lnTo>
                  <a:lnTo>
                    <a:pt x="1050" y="233"/>
                  </a:lnTo>
                  <a:lnTo>
                    <a:pt x="1050" y="233"/>
                  </a:lnTo>
                  <a:lnTo>
                    <a:pt x="1043" y="232"/>
                  </a:lnTo>
                  <a:lnTo>
                    <a:pt x="1036" y="232"/>
                  </a:lnTo>
                  <a:lnTo>
                    <a:pt x="1019" y="235"/>
                  </a:lnTo>
                  <a:lnTo>
                    <a:pt x="1003" y="238"/>
                  </a:lnTo>
                  <a:lnTo>
                    <a:pt x="992" y="239"/>
                  </a:lnTo>
                  <a:lnTo>
                    <a:pt x="992" y="239"/>
                  </a:lnTo>
                  <a:lnTo>
                    <a:pt x="971" y="240"/>
                  </a:lnTo>
                  <a:lnTo>
                    <a:pt x="959" y="242"/>
                  </a:lnTo>
                  <a:lnTo>
                    <a:pt x="947" y="244"/>
                  </a:lnTo>
                  <a:lnTo>
                    <a:pt x="947" y="244"/>
                  </a:lnTo>
                  <a:lnTo>
                    <a:pt x="923" y="249"/>
                  </a:lnTo>
                  <a:lnTo>
                    <a:pt x="911" y="251"/>
                  </a:lnTo>
                  <a:lnTo>
                    <a:pt x="898" y="253"/>
                  </a:lnTo>
                  <a:lnTo>
                    <a:pt x="898" y="253"/>
                  </a:lnTo>
                  <a:lnTo>
                    <a:pt x="885" y="256"/>
                  </a:lnTo>
                  <a:lnTo>
                    <a:pt x="879" y="258"/>
                  </a:lnTo>
                  <a:lnTo>
                    <a:pt x="876" y="260"/>
                  </a:lnTo>
                  <a:lnTo>
                    <a:pt x="874" y="262"/>
                  </a:lnTo>
                  <a:lnTo>
                    <a:pt x="874" y="264"/>
                  </a:lnTo>
                  <a:lnTo>
                    <a:pt x="875" y="265"/>
                  </a:lnTo>
                  <a:lnTo>
                    <a:pt x="879" y="268"/>
                  </a:lnTo>
                  <a:lnTo>
                    <a:pt x="889" y="272"/>
                  </a:lnTo>
                  <a:lnTo>
                    <a:pt x="889" y="272"/>
                  </a:lnTo>
                  <a:lnTo>
                    <a:pt x="898" y="275"/>
                  </a:lnTo>
                  <a:lnTo>
                    <a:pt x="905" y="276"/>
                  </a:lnTo>
                  <a:lnTo>
                    <a:pt x="915" y="277"/>
                  </a:lnTo>
                  <a:lnTo>
                    <a:pt x="919" y="277"/>
                  </a:lnTo>
                  <a:lnTo>
                    <a:pt x="922" y="279"/>
                  </a:lnTo>
                  <a:lnTo>
                    <a:pt x="925" y="281"/>
                  </a:lnTo>
                  <a:lnTo>
                    <a:pt x="928" y="285"/>
                  </a:lnTo>
                  <a:lnTo>
                    <a:pt x="928" y="285"/>
                  </a:lnTo>
                  <a:lnTo>
                    <a:pt x="941" y="303"/>
                  </a:lnTo>
                  <a:lnTo>
                    <a:pt x="947" y="309"/>
                  </a:lnTo>
                  <a:lnTo>
                    <a:pt x="954" y="315"/>
                  </a:lnTo>
                  <a:lnTo>
                    <a:pt x="954" y="315"/>
                  </a:lnTo>
                  <a:lnTo>
                    <a:pt x="958" y="317"/>
                  </a:lnTo>
                  <a:lnTo>
                    <a:pt x="959" y="319"/>
                  </a:lnTo>
                  <a:lnTo>
                    <a:pt x="960" y="321"/>
                  </a:lnTo>
                  <a:lnTo>
                    <a:pt x="959" y="323"/>
                  </a:lnTo>
                  <a:lnTo>
                    <a:pt x="957" y="324"/>
                  </a:lnTo>
                  <a:lnTo>
                    <a:pt x="954" y="326"/>
                  </a:lnTo>
                  <a:lnTo>
                    <a:pt x="946" y="328"/>
                  </a:lnTo>
                  <a:lnTo>
                    <a:pt x="946" y="328"/>
                  </a:lnTo>
                  <a:lnTo>
                    <a:pt x="941" y="328"/>
                  </a:lnTo>
                  <a:lnTo>
                    <a:pt x="937" y="326"/>
                  </a:lnTo>
                  <a:lnTo>
                    <a:pt x="933" y="324"/>
                  </a:lnTo>
                  <a:lnTo>
                    <a:pt x="930" y="321"/>
                  </a:lnTo>
                  <a:lnTo>
                    <a:pt x="923" y="315"/>
                  </a:lnTo>
                  <a:lnTo>
                    <a:pt x="917" y="308"/>
                  </a:lnTo>
                  <a:lnTo>
                    <a:pt x="917" y="308"/>
                  </a:lnTo>
                  <a:lnTo>
                    <a:pt x="913" y="305"/>
                  </a:lnTo>
                  <a:lnTo>
                    <a:pt x="911" y="300"/>
                  </a:lnTo>
                  <a:lnTo>
                    <a:pt x="906" y="293"/>
                  </a:lnTo>
                  <a:lnTo>
                    <a:pt x="904" y="290"/>
                  </a:lnTo>
                  <a:lnTo>
                    <a:pt x="901" y="287"/>
                  </a:lnTo>
                  <a:lnTo>
                    <a:pt x="897" y="285"/>
                  </a:lnTo>
                  <a:lnTo>
                    <a:pt x="893" y="285"/>
                  </a:lnTo>
                  <a:lnTo>
                    <a:pt x="893" y="285"/>
                  </a:lnTo>
                  <a:lnTo>
                    <a:pt x="887" y="285"/>
                  </a:lnTo>
                  <a:lnTo>
                    <a:pt x="883" y="286"/>
                  </a:lnTo>
                  <a:lnTo>
                    <a:pt x="878" y="286"/>
                  </a:lnTo>
                  <a:lnTo>
                    <a:pt x="865" y="282"/>
                  </a:lnTo>
                  <a:lnTo>
                    <a:pt x="865" y="282"/>
                  </a:lnTo>
                  <a:lnTo>
                    <a:pt x="857" y="280"/>
                  </a:lnTo>
                  <a:lnTo>
                    <a:pt x="850" y="277"/>
                  </a:lnTo>
                  <a:lnTo>
                    <a:pt x="840" y="272"/>
                  </a:lnTo>
                  <a:lnTo>
                    <a:pt x="836" y="271"/>
                  </a:lnTo>
                  <a:lnTo>
                    <a:pt x="831" y="269"/>
                  </a:lnTo>
                  <a:lnTo>
                    <a:pt x="827" y="269"/>
                  </a:lnTo>
                  <a:lnTo>
                    <a:pt x="821" y="270"/>
                  </a:lnTo>
                  <a:lnTo>
                    <a:pt x="821" y="270"/>
                  </a:lnTo>
                  <a:lnTo>
                    <a:pt x="797" y="275"/>
                  </a:lnTo>
                  <a:lnTo>
                    <a:pt x="787" y="278"/>
                  </a:lnTo>
                  <a:lnTo>
                    <a:pt x="778" y="282"/>
                  </a:lnTo>
                  <a:lnTo>
                    <a:pt x="778" y="282"/>
                  </a:lnTo>
                  <a:lnTo>
                    <a:pt x="773" y="284"/>
                  </a:lnTo>
                  <a:lnTo>
                    <a:pt x="767" y="286"/>
                  </a:lnTo>
                  <a:lnTo>
                    <a:pt x="753" y="287"/>
                  </a:lnTo>
                  <a:lnTo>
                    <a:pt x="746" y="288"/>
                  </a:lnTo>
                  <a:lnTo>
                    <a:pt x="741" y="290"/>
                  </a:lnTo>
                  <a:lnTo>
                    <a:pt x="739" y="291"/>
                  </a:lnTo>
                  <a:lnTo>
                    <a:pt x="738" y="293"/>
                  </a:lnTo>
                  <a:lnTo>
                    <a:pt x="737" y="295"/>
                  </a:lnTo>
                  <a:lnTo>
                    <a:pt x="737" y="298"/>
                  </a:lnTo>
                  <a:lnTo>
                    <a:pt x="737" y="298"/>
                  </a:lnTo>
                  <a:lnTo>
                    <a:pt x="739" y="308"/>
                  </a:lnTo>
                  <a:lnTo>
                    <a:pt x="742" y="316"/>
                  </a:lnTo>
                  <a:lnTo>
                    <a:pt x="744" y="319"/>
                  </a:lnTo>
                  <a:lnTo>
                    <a:pt x="747" y="321"/>
                  </a:lnTo>
                  <a:lnTo>
                    <a:pt x="750" y="324"/>
                  </a:lnTo>
                  <a:lnTo>
                    <a:pt x="754" y="325"/>
                  </a:lnTo>
                  <a:lnTo>
                    <a:pt x="754" y="325"/>
                  </a:lnTo>
                  <a:lnTo>
                    <a:pt x="764" y="329"/>
                  </a:lnTo>
                  <a:lnTo>
                    <a:pt x="769" y="331"/>
                  </a:lnTo>
                  <a:lnTo>
                    <a:pt x="773" y="333"/>
                  </a:lnTo>
                  <a:lnTo>
                    <a:pt x="776" y="336"/>
                  </a:lnTo>
                  <a:lnTo>
                    <a:pt x="777" y="339"/>
                  </a:lnTo>
                  <a:lnTo>
                    <a:pt x="777" y="343"/>
                  </a:lnTo>
                  <a:lnTo>
                    <a:pt x="774" y="347"/>
                  </a:lnTo>
                  <a:lnTo>
                    <a:pt x="774" y="347"/>
                  </a:lnTo>
                  <a:lnTo>
                    <a:pt x="766" y="354"/>
                  </a:lnTo>
                  <a:lnTo>
                    <a:pt x="759" y="359"/>
                  </a:lnTo>
                  <a:lnTo>
                    <a:pt x="757" y="361"/>
                  </a:lnTo>
                  <a:lnTo>
                    <a:pt x="756" y="363"/>
                  </a:lnTo>
                  <a:lnTo>
                    <a:pt x="755" y="365"/>
                  </a:lnTo>
                  <a:lnTo>
                    <a:pt x="756" y="367"/>
                  </a:lnTo>
                  <a:lnTo>
                    <a:pt x="756" y="367"/>
                  </a:lnTo>
                  <a:lnTo>
                    <a:pt x="760" y="374"/>
                  </a:lnTo>
                  <a:lnTo>
                    <a:pt x="765" y="381"/>
                  </a:lnTo>
                  <a:lnTo>
                    <a:pt x="767" y="385"/>
                  </a:lnTo>
                  <a:lnTo>
                    <a:pt x="768" y="389"/>
                  </a:lnTo>
                  <a:lnTo>
                    <a:pt x="767" y="392"/>
                  </a:lnTo>
                  <a:lnTo>
                    <a:pt x="765" y="395"/>
                  </a:lnTo>
                  <a:lnTo>
                    <a:pt x="765" y="395"/>
                  </a:lnTo>
                  <a:lnTo>
                    <a:pt x="758" y="400"/>
                  </a:lnTo>
                  <a:lnTo>
                    <a:pt x="750" y="404"/>
                  </a:lnTo>
                  <a:lnTo>
                    <a:pt x="745" y="406"/>
                  </a:lnTo>
                  <a:lnTo>
                    <a:pt x="740" y="406"/>
                  </a:lnTo>
                  <a:lnTo>
                    <a:pt x="734" y="406"/>
                  </a:lnTo>
                  <a:lnTo>
                    <a:pt x="728" y="404"/>
                  </a:lnTo>
                  <a:lnTo>
                    <a:pt x="728" y="404"/>
                  </a:lnTo>
                  <a:lnTo>
                    <a:pt x="704" y="395"/>
                  </a:lnTo>
                  <a:lnTo>
                    <a:pt x="693" y="392"/>
                  </a:lnTo>
                  <a:lnTo>
                    <a:pt x="680" y="390"/>
                  </a:lnTo>
                  <a:lnTo>
                    <a:pt x="680" y="390"/>
                  </a:lnTo>
                  <a:lnTo>
                    <a:pt x="674" y="389"/>
                  </a:lnTo>
                  <a:lnTo>
                    <a:pt x="668" y="388"/>
                  </a:lnTo>
                  <a:lnTo>
                    <a:pt x="656" y="384"/>
                  </a:lnTo>
                  <a:lnTo>
                    <a:pt x="650" y="383"/>
                  </a:lnTo>
                  <a:lnTo>
                    <a:pt x="644" y="384"/>
                  </a:lnTo>
                  <a:lnTo>
                    <a:pt x="637" y="385"/>
                  </a:lnTo>
                  <a:lnTo>
                    <a:pt x="630" y="390"/>
                  </a:lnTo>
                  <a:lnTo>
                    <a:pt x="630" y="390"/>
                  </a:lnTo>
                  <a:lnTo>
                    <a:pt x="621" y="394"/>
                  </a:lnTo>
                  <a:lnTo>
                    <a:pt x="613" y="397"/>
                  </a:lnTo>
                  <a:lnTo>
                    <a:pt x="600" y="401"/>
                  </a:lnTo>
                  <a:lnTo>
                    <a:pt x="587" y="406"/>
                  </a:lnTo>
                  <a:lnTo>
                    <a:pt x="581" y="408"/>
                  </a:lnTo>
                  <a:lnTo>
                    <a:pt x="575" y="411"/>
                  </a:lnTo>
                  <a:lnTo>
                    <a:pt x="575" y="411"/>
                  </a:lnTo>
                  <a:lnTo>
                    <a:pt x="569" y="414"/>
                  </a:lnTo>
                  <a:lnTo>
                    <a:pt x="563" y="415"/>
                  </a:lnTo>
                  <a:lnTo>
                    <a:pt x="549" y="416"/>
                  </a:lnTo>
                  <a:lnTo>
                    <a:pt x="543" y="416"/>
                  </a:lnTo>
                  <a:lnTo>
                    <a:pt x="536" y="417"/>
                  </a:lnTo>
                  <a:lnTo>
                    <a:pt x="531" y="419"/>
                  </a:lnTo>
                  <a:lnTo>
                    <a:pt x="527" y="423"/>
                  </a:lnTo>
                  <a:lnTo>
                    <a:pt x="527" y="423"/>
                  </a:lnTo>
                  <a:lnTo>
                    <a:pt x="523" y="428"/>
                  </a:lnTo>
                  <a:lnTo>
                    <a:pt x="519" y="432"/>
                  </a:lnTo>
                  <a:lnTo>
                    <a:pt x="509" y="441"/>
                  </a:lnTo>
                  <a:lnTo>
                    <a:pt x="495" y="450"/>
                  </a:lnTo>
                  <a:lnTo>
                    <a:pt x="478" y="460"/>
                  </a:lnTo>
                  <a:lnTo>
                    <a:pt x="478" y="46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0" name="Freeform 86">
              <a:extLst>
                <a:ext uri="{FF2B5EF4-FFF2-40B4-BE49-F238E27FC236}">
                  <a16:creationId xmlns:a16="http://schemas.microsoft.com/office/drawing/2014/main" id="{22946D5B-AC1E-4C79-96C9-974846291423}"/>
                </a:ext>
              </a:extLst>
            </p:cNvPr>
            <p:cNvSpPr>
              <a:spLocks/>
            </p:cNvSpPr>
            <p:nvPr/>
          </p:nvSpPr>
          <p:spPr bwMode="auto">
            <a:xfrm>
              <a:off x="4636306" y="1981532"/>
              <a:ext cx="80889" cy="54196"/>
            </a:xfrm>
            <a:custGeom>
              <a:avLst/>
              <a:gdLst>
                <a:gd name="T0" fmla="*/ 89 w 190"/>
                <a:gd name="T1" fmla="*/ 1 h 116"/>
                <a:gd name="T2" fmla="*/ 77 w 190"/>
                <a:gd name="T3" fmla="*/ 0 h 116"/>
                <a:gd name="T4" fmla="*/ 65 w 190"/>
                <a:gd name="T5" fmla="*/ 0 h 116"/>
                <a:gd name="T6" fmla="*/ 51 w 190"/>
                <a:gd name="T7" fmla="*/ 5 h 116"/>
                <a:gd name="T8" fmla="*/ 43 w 190"/>
                <a:gd name="T9" fmla="*/ 7 h 116"/>
                <a:gd name="T10" fmla="*/ 14 w 190"/>
                <a:gd name="T11" fmla="*/ 10 h 116"/>
                <a:gd name="T12" fmla="*/ 3 w 190"/>
                <a:gd name="T13" fmla="*/ 12 h 116"/>
                <a:gd name="T14" fmla="*/ 0 w 190"/>
                <a:gd name="T15" fmla="*/ 16 h 116"/>
                <a:gd name="T16" fmla="*/ 1 w 190"/>
                <a:gd name="T17" fmla="*/ 21 h 116"/>
                <a:gd name="T18" fmla="*/ 3 w 190"/>
                <a:gd name="T19" fmla="*/ 24 h 116"/>
                <a:gd name="T20" fmla="*/ 27 w 190"/>
                <a:gd name="T21" fmla="*/ 48 h 116"/>
                <a:gd name="T22" fmla="*/ 50 w 190"/>
                <a:gd name="T23" fmla="*/ 63 h 116"/>
                <a:gd name="T24" fmla="*/ 76 w 190"/>
                <a:gd name="T25" fmla="*/ 76 h 116"/>
                <a:gd name="T26" fmla="*/ 104 w 190"/>
                <a:gd name="T27" fmla="*/ 91 h 116"/>
                <a:gd name="T28" fmla="*/ 143 w 190"/>
                <a:gd name="T29" fmla="*/ 110 h 116"/>
                <a:gd name="T30" fmla="*/ 157 w 190"/>
                <a:gd name="T31" fmla="*/ 115 h 116"/>
                <a:gd name="T32" fmla="*/ 169 w 190"/>
                <a:gd name="T33" fmla="*/ 116 h 116"/>
                <a:gd name="T34" fmla="*/ 176 w 190"/>
                <a:gd name="T35" fmla="*/ 113 h 116"/>
                <a:gd name="T36" fmla="*/ 178 w 190"/>
                <a:gd name="T37" fmla="*/ 108 h 116"/>
                <a:gd name="T38" fmla="*/ 170 w 190"/>
                <a:gd name="T39" fmla="*/ 102 h 116"/>
                <a:gd name="T40" fmla="*/ 159 w 190"/>
                <a:gd name="T41" fmla="*/ 95 h 116"/>
                <a:gd name="T42" fmla="*/ 148 w 190"/>
                <a:gd name="T43" fmla="*/ 86 h 116"/>
                <a:gd name="T44" fmla="*/ 150 w 190"/>
                <a:gd name="T45" fmla="*/ 83 h 116"/>
                <a:gd name="T46" fmla="*/ 155 w 190"/>
                <a:gd name="T47" fmla="*/ 83 h 116"/>
                <a:gd name="T48" fmla="*/ 169 w 190"/>
                <a:gd name="T49" fmla="*/ 82 h 116"/>
                <a:gd name="T50" fmla="*/ 180 w 190"/>
                <a:gd name="T51" fmla="*/ 78 h 116"/>
                <a:gd name="T52" fmla="*/ 183 w 190"/>
                <a:gd name="T53" fmla="*/ 75 h 116"/>
                <a:gd name="T54" fmla="*/ 181 w 190"/>
                <a:gd name="T55" fmla="*/ 70 h 116"/>
                <a:gd name="T56" fmla="*/ 176 w 190"/>
                <a:gd name="T57" fmla="*/ 68 h 116"/>
                <a:gd name="T58" fmla="*/ 146 w 190"/>
                <a:gd name="T59" fmla="*/ 57 h 116"/>
                <a:gd name="T60" fmla="*/ 137 w 190"/>
                <a:gd name="T61" fmla="*/ 53 h 116"/>
                <a:gd name="T62" fmla="*/ 137 w 190"/>
                <a:gd name="T63" fmla="*/ 51 h 116"/>
                <a:gd name="T64" fmla="*/ 141 w 190"/>
                <a:gd name="T65" fmla="*/ 49 h 116"/>
                <a:gd name="T66" fmla="*/ 152 w 190"/>
                <a:gd name="T67" fmla="*/ 48 h 116"/>
                <a:gd name="T68" fmla="*/ 172 w 190"/>
                <a:gd name="T69" fmla="*/ 48 h 116"/>
                <a:gd name="T70" fmla="*/ 177 w 190"/>
                <a:gd name="T71" fmla="*/ 45 h 116"/>
                <a:gd name="T72" fmla="*/ 179 w 190"/>
                <a:gd name="T73" fmla="*/ 42 h 116"/>
                <a:gd name="T74" fmla="*/ 188 w 190"/>
                <a:gd name="T75" fmla="*/ 27 h 116"/>
                <a:gd name="T76" fmla="*/ 190 w 190"/>
                <a:gd name="T77" fmla="*/ 18 h 116"/>
                <a:gd name="T78" fmla="*/ 187 w 190"/>
                <a:gd name="T79" fmla="*/ 15 h 116"/>
                <a:gd name="T80" fmla="*/ 181 w 190"/>
                <a:gd name="T81" fmla="*/ 13 h 116"/>
                <a:gd name="T82" fmla="*/ 157 w 190"/>
                <a:gd name="T83" fmla="*/ 10 h 116"/>
                <a:gd name="T84" fmla="*/ 139 w 190"/>
                <a:gd name="T85" fmla="*/ 6 h 116"/>
                <a:gd name="T86" fmla="*/ 130 w 190"/>
                <a:gd name="T87" fmla="*/ 3 h 116"/>
                <a:gd name="T88" fmla="*/ 89 w 190"/>
                <a:gd name="T89" fmla="*/ 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0" h="116">
                  <a:moveTo>
                    <a:pt x="89" y="1"/>
                  </a:moveTo>
                  <a:lnTo>
                    <a:pt x="89" y="1"/>
                  </a:lnTo>
                  <a:lnTo>
                    <a:pt x="86" y="1"/>
                  </a:lnTo>
                  <a:lnTo>
                    <a:pt x="77" y="0"/>
                  </a:lnTo>
                  <a:lnTo>
                    <a:pt x="71" y="0"/>
                  </a:lnTo>
                  <a:lnTo>
                    <a:pt x="65" y="0"/>
                  </a:lnTo>
                  <a:lnTo>
                    <a:pt x="58" y="1"/>
                  </a:lnTo>
                  <a:lnTo>
                    <a:pt x="51" y="5"/>
                  </a:lnTo>
                  <a:lnTo>
                    <a:pt x="51" y="5"/>
                  </a:lnTo>
                  <a:lnTo>
                    <a:pt x="43" y="7"/>
                  </a:lnTo>
                  <a:lnTo>
                    <a:pt x="33" y="8"/>
                  </a:lnTo>
                  <a:lnTo>
                    <a:pt x="14" y="10"/>
                  </a:lnTo>
                  <a:lnTo>
                    <a:pt x="6" y="11"/>
                  </a:lnTo>
                  <a:lnTo>
                    <a:pt x="3" y="12"/>
                  </a:lnTo>
                  <a:lnTo>
                    <a:pt x="1" y="14"/>
                  </a:lnTo>
                  <a:lnTo>
                    <a:pt x="0" y="16"/>
                  </a:lnTo>
                  <a:lnTo>
                    <a:pt x="0" y="18"/>
                  </a:lnTo>
                  <a:lnTo>
                    <a:pt x="1" y="21"/>
                  </a:lnTo>
                  <a:lnTo>
                    <a:pt x="3" y="24"/>
                  </a:lnTo>
                  <a:lnTo>
                    <a:pt x="3" y="24"/>
                  </a:lnTo>
                  <a:lnTo>
                    <a:pt x="15" y="37"/>
                  </a:lnTo>
                  <a:lnTo>
                    <a:pt x="27" y="48"/>
                  </a:lnTo>
                  <a:lnTo>
                    <a:pt x="39" y="57"/>
                  </a:lnTo>
                  <a:lnTo>
                    <a:pt x="50" y="63"/>
                  </a:lnTo>
                  <a:lnTo>
                    <a:pt x="50" y="63"/>
                  </a:lnTo>
                  <a:lnTo>
                    <a:pt x="76" y="76"/>
                  </a:lnTo>
                  <a:lnTo>
                    <a:pt x="104" y="91"/>
                  </a:lnTo>
                  <a:lnTo>
                    <a:pt x="104" y="91"/>
                  </a:lnTo>
                  <a:lnTo>
                    <a:pt x="130" y="104"/>
                  </a:lnTo>
                  <a:lnTo>
                    <a:pt x="143" y="110"/>
                  </a:lnTo>
                  <a:lnTo>
                    <a:pt x="157" y="115"/>
                  </a:lnTo>
                  <a:lnTo>
                    <a:pt x="157" y="115"/>
                  </a:lnTo>
                  <a:lnTo>
                    <a:pt x="163" y="116"/>
                  </a:lnTo>
                  <a:lnTo>
                    <a:pt x="169" y="116"/>
                  </a:lnTo>
                  <a:lnTo>
                    <a:pt x="173" y="115"/>
                  </a:lnTo>
                  <a:lnTo>
                    <a:pt x="176" y="113"/>
                  </a:lnTo>
                  <a:lnTo>
                    <a:pt x="178" y="111"/>
                  </a:lnTo>
                  <a:lnTo>
                    <a:pt x="178" y="108"/>
                  </a:lnTo>
                  <a:lnTo>
                    <a:pt x="175" y="105"/>
                  </a:lnTo>
                  <a:lnTo>
                    <a:pt x="170" y="102"/>
                  </a:lnTo>
                  <a:lnTo>
                    <a:pt x="170" y="102"/>
                  </a:lnTo>
                  <a:lnTo>
                    <a:pt x="159" y="95"/>
                  </a:lnTo>
                  <a:lnTo>
                    <a:pt x="150" y="88"/>
                  </a:lnTo>
                  <a:lnTo>
                    <a:pt x="148" y="86"/>
                  </a:lnTo>
                  <a:lnTo>
                    <a:pt x="147" y="84"/>
                  </a:lnTo>
                  <a:lnTo>
                    <a:pt x="150" y="83"/>
                  </a:lnTo>
                  <a:lnTo>
                    <a:pt x="155" y="83"/>
                  </a:lnTo>
                  <a:lnTo>
                    <a:pt x="155" y="83"/>
                  </a:lnTo>
                  <a:lnTo>
                    <a:pt x="163" y="83"/>
                  </a:lnTo>
                  <a:lnTo>
                    <a:pt x="169" y="82"/>
                  </a:lnTo>
                  <a:lnTo>
                    <a:pt x="175" y="80"/>
                  </a:lnTo>
                  <a:lnTo>
                    <a:pt x="180" y="78"/>
                  </a:lnTo>
                  <a:lnTo>
                    <a:pt x="183" y="76"/>
                  </a:lnTo>
                  <a:lnTo>
                    <a:pt x="183" y="75"/>
                  </a:lnTo>
                  <a:lnTo>
                    <a:pt x="183" y="73"/>
                  </a:lnTo>
                  <a:lnTo>
                    <a:pt x="181" y="70"/>
                  </a:lnTo>
                  <a:lnTo>
                    <a:pt x="176" y="68"/>
                  </a:lnTo>
                  <a:lnTo>
                    <a:pt x="176" y="68"/>
                  </a:lnTo>
                  <a:lnTo>
                    <a:pt x="160" y="62"/>
                  </a:lnTo>
                  <a:lnTo>
                    <a:pt x="146" y="57"/>
                  </a:lnTo>
                  <a:lnTo>
                    <a:pt x="140" y="55"/>
                  </a:lnTo>
                  <a:lnTo>
                    <a:pt x="137" y="53"/>
                  </a:lnTo>
                  <a:lnTo>
                    <a:pt x="137" y="52"/>
                  </a:lnTo>
                  <a:lnTo>
                    <a:pt x="137" y="51"/>
                  </a:lnTo>
                  <a:lnTo>
                    <a:pt x="141" y="49"/>
                  </a:lnTo>
                  <a:lnTo>
                    <a:pt x="141" y="49"/>
                  </a:lnTo>
                  <a:lnTo>
                    <a:pt x="146" y="48"/>
                  </a:lnTo>
                  <a:lnTo>
                    <a:pt x="152" y="48"/>
                  </a:lnTo>
                  <a:lnTo>
                    <a:pt x="163" y="49"/>
                  </a:lnTo>
                  <a:lnTo>
                    <a:pt x="172" y="48"/>
                  </a:lnTo>
                  <a:lnTo>
                    <a:pt x="175" y="47"/>
                  </a:lnTo>
                  <a:lnTo>
                    <a:pt x="177" y="45"/>
                  </a:lnTo>
                  <a:lnTo>
                    <a:pt x="177" y="45"/>
                  </a:lnTo>
                  <a:lnTo>
                    <a:pt x="179" y="42"/>
                  </a:lnTo>
                  <a:lnTo>
                    <a:pt x="181" y="37"/>
                  </a:lnTo>
                  <a:lnTo>
                    <a:pt x="188" y="27"/>
                  </a:lnTo>
                  <a:lnTo>
                    <a:pt x="190" y="22"/>
                  </a:lnTo>
                  <a:lnTo>
                    <a:pt x="190" y="18"/>
                  </a:lnTo>
                  <a:lnTo>
                    <a:pt x="189" y="16"/>
                  </a:lnTo>
                  <a:lnTo>
                    <a:pt x="187" y="15"/>
                  </a:lnTo>
                  <a:lnTo>
                    <a:pt x="185" y="14"/>
                  </a:lnTo>
                  <a:lnTo>
                    <a:pt x="181" y="13"/>
                  </a:lnTo>
                  <a:lnTo>
                    <a:pt x="181" y="13"/>
                  </a:lnTo>
                  <a:lnTo>
                    <a:pt x="157" y="10"/>
                  </a:lnTo>
                  <a:lnTo>
                    <a:pt x="148" y="8"/>
                  </a:lnTo>
                  <a:lnTo>
                    <a:pt x="139" y="6"/>
                  </a:lnTo>
                  <a:lnTo>
                    <a:pt x="139" y="6"/>
                  </a:lnTo>
                  <a:lnTo>
                    <a:pt x="130" y="3"/>
                  </a:lnTo>
                  <a:lnTo>
                    <a:pt x="119" y="2"/>
                  </a:lnTo>
                  <a:lnTo>
                    <a:pt x="89" y="1"/>
                  </a:lnTo>
                  <a:lnTo>
                    <a:pt x="89"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1" name="Freeform 87">
              <a:extLst>
                <a:ext uri="{FF2B5EF4-FFF2-40B4-BE49-F238E27FC236}">
                  <a16:creationId xmlns:a16="http://schemas.microsoft.com/office/drawing/2014/main" id="{17D26037-7CDB-4B6E-AAEE-5D577E8F4B52}"/>
                </a:ext>
              </a:extLst>
            </p:cNvPr>
            <p:cNvSpPr>
              <a:spLocks/>
            </p:cNvSpPr>
            <p:nvPr/>
          </p:nvSpPr>
          <p:spPr bwMode="auto">
            <a:xfrm>
              <a:off x="4629420" y="1959104"/>
              <a:ext cx="43026" cy="16819"/>
            </a:xfrm>
            <a:custGeom>
              <a:avLst/>
              <a:gdLst>
                <a:gd name="T0" fmla="*/ 33 w 101"/>
                <a:gd name="T1" fmla="*/ 0 h 34"/>
                <a:gd name="T2" fmla="*/ 33 w 101"/>
                <a:gd name="T3" fmla="*/ 0 h 34"/>
                <a:gd name="T4" fmla="*/ 29 w 101"/>
                <a:gd name="T5" fmla="*/ 1 h 34"/>
                <a:gd name="T6" fmla="*/ 21 w 101"/>
                <a:gd name="T7" fmla="*/ 2 h 34"/>
                <a:gd name="T8" fmla="*/ 16 w 101"/>
                <a:gd name="T9" fmla="*/ 3 h 34"/>
                <a:gd name="T10" fmla="*/ 11 w 101"/>
                <a:gd name="T11" fmla="*/ 5 h 34"/>
                <a:gd name="T12" fmla="*/ 7 w 101"/>
                <a:gd name="T13" fmla="*/ 8 h 34"/>
                <a:gd name="T14" fmla="*/ 5 w 101"/>
                <a:gd name="T15" fmla="*/ 11 h 34"/>
                <a:gd name="T16" fmla="*/ 5 w 101"/>
                <a:gd name="T17" fmla="*/ 11 h 34"/>
                <a:gd name="T18" fmla="*/ 2 w 101"/>
                <a:gd name="T19" fmla="*/ 19 h 34"/>
                <a:gd name="T20" fmla="*/ 1 w 101"/>
                <a:gd name="T21" fmla="*/ 22 h 34"/>
                <a:gd name="T22" fmla="*/ 0 w 101"/>
                <a:gd name="T23" fmla="*/ 26 h 34"/>
                <a:gd name="T24" fmla="*/ 1 w 101"/>
                <a:gd name="T25" fmla="*/ 29 h 34"/>
                <a:gd name="T26" fmla="*/ 3 w 101"/>
                <a:gd name="T27" fmla="*/ 31 h 34"/>
                <a:gd name="T28" fmla="*/ 6 w 101"/>
                <a:gd name="T29" fmla="*/ 33 h 34"/>
                <a:gd name="T30" fmla="*/ 11 w 101"/>
                <a:gd name="T31" fmla="*/ 34 h 34"/>
                <a:gd name="T32" fmla="*/ 11 w 101"/>
                <a:gd name="T33" fmla="*/ 34 h 34"/>
                <a:gd name="T34" fmla="*/ 18 w 101"/>
                <a:gd name="T35" fmla="*/ 33 h 34"/>
                <a:gd name="T36" fmla="*/ 25 w 101"/>
                <a:gd name="T37" fmla="*/ 31 h 34"/>
                <a:gd name="T38" fmla="*/ 38 w 101"/>
                <a:gd name="T39" fmla="*/ 25 h 34"/>
                <a:gd name="T40" fmla="*/ 45 w 101"/>
                <a:gd name="T41" fmla="*/ 23 h 34"/>
                <a:gd name="T42" fmla="*/ 53 w 101"/>
                <a:gd name="T43" fmla="*/ 21 h 34"/>
                <a:gd name="T44" fmla="*/ 59 w 101"/>
                <a:gd name="T45" fmla="*/ 22 h 34"/>
                <a:gd name="T46" fmla="*/ 63 w 101"/>
                <a:gd name="T47" fmla="*/ 22 h 34"/>
                <a:gd name="T48" fmla="*/ 66 w 101"/>
                <a:gd name="T49" fmla="*/ 24 h 34"/>
                <a:gd name="T50" fmla="*/ 66 w 101"/>
                <a:gd name="T51" fmla="*/ 24 h 34"/>
                <a:gd name="T52" fmla="*/ 79 w 101"/>
                <a:gd name="T53" fmla="*/ 30 h 34"/>
                <a:gd name="T54" fmla="*/ 90 w 101"/>
                <a:gd name="T55" fmla="*/ 33 h 34"/>
                <a:gd name="T56" fmla="*/ 94 w 101"/>
                <a:gd name="T57" fmla="*/ 33 h 34"/>
                <a:gd name="T58" fmla="*/ 98 w 101"/>
                <a:gd name="T59" fmla="*/ 33 h 34"/>
                <a:gd name="T60" fmla="*/ 100 w 101"/>
                <a:gd name="T61" fmla="*/ 32 h 34"/>
                <a:gd name="T62" fmla="*/ 101 w 101"/>
                <a:gd name="T63" fmla="*/ 29 h 34"/>
                <a:gd name="T64" fmla="*/ 101 w 101"/>
                <a:gd name="T65" fmla="*/ 29 h 34"/>
                <a:gd name="T66" fmla="*/ 101 w 101"/>
                <a:gd name="T67" fmla="*/ 26 h 34"/>
                <a:gd name="T68" fmla="*/ 99 w 101"/>
                <a:gd name="T69" fmla="*/ 23 h 34"/>
                <a:gd name="T70" fmla="*/ 97 w 101"/>
                <a:gd name="T71" fmla="*/ 21 h 34"/>
                <a:gd name="T72" fmla="*/ 94 w 101"/>
                <a:gd name="T73" fmla="*/ 18 h 34"/>
                <a:gd name="T74" fmla="*/ 91 w 101"/>
                <a:gd name="T75" fmla="*/ 15 h 34"/>
                <a:gd name="T76" fmla="*/ 87 w 101"/>
                <a:gd name="T77" fmla="*/ 13 h 34"/>
                <a:gd name="T78" fmla="*/ 82 w 101"/>
                <a:gd name="T79" fmla="*/ 12 h 34"/>
                <a:gd name="T80" fmla="*/ 77 w 101"/>
                <a:gd name="T81" fmla="*/ 11 h 34"/>
                <a:gd name="T82" fmla="*/ 77 w 101"/>
                <a:gd name="T83" fmla="*/ 11 h 34"/>
                <a:gd name="T84" fmla="*/ 71 w 101"/>
                <a:gd name="T85" fmla="*/ 10 h 34"/>
                <a:gd name="T86" fmla="*/ 66 w 101"/>
                <a:gd name="T87" fmla="*/ 9 h 34"/>
                <a:gd name="T88" fmla="*/ 57 w 101"/>
                <a:gd name="T89" fmla="*/ 6 h 34"/>
                <a:gd name="T90" fmla="*/ 46 w 101"/>
                <a:gd name="T91" fmla="*/ 2 h 34"/>
                <a:gd name="T92" fmla="*/ 40 w 101"/>
                <a:gd name="T93" fmla="*/ 1 h 34"/>
                <a:gd name="T94" fmla="*/ 33 w 101"/>
                <a:gd name="T95" fmla="*/ 0 h 34"/>
                <a:gd name="T96" fmla="*/ 33 w 101"/>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34">
                  <a:moveTo>
                    <a:pt x="33" y="0"/>
                  </a:moveTo>
                  <a:lnTo>
                    <a:pt x="33" y="0"/>
                  </a:lnTo>
                  <a:lnTo>
                    <a:pt x="29" y="1"/>
                  </a:lnTo>
                  <a:lnTo>
                    <a:pt x="21" y="2"/>
                  </a:lnTo>
                  <a:lnTo>
                    <a:pt x="16" y="3"/>
                  </a:lnTo>
                  <a:lnTo>
                    <a:pt x="11" y="5"/>
                  </a:lnTo>
                  <a:lnTo>
                    <a:pt x="7" y="8"/>
                  </a:lnTo>
                  <a:lnTo>
                    <a:pt x="5" y="11"/>
                  </a:lnTo>
                  <a:lnTo>
                    <a:pt x="5" y="11"/>
                  </a:lnTo>
                  <a:lnTo>
                    <a:pt x="2" y="19"/>
                  </a:lnTo>
                  <a:lnTo>
                    <a:pt x="1" y="22"/>
                  </a:lnTo>
                  <a:lnTo>
                    <a:pt x="0" y="26"/>
                  </a:lnTo>
                  <a:lnTo>
                    <a:pt x="1" y="29"/>
                  </a:lnTo>
                  <a:lnTo>
                    <a:pt x="3" y="31"/>
                  </a:lnTo>
                  <a:lnTo>
                    <a:pt x="6" y="33"/>
                  </a:lnTo>
                  <a:lnTo>
                    <a:pt x="11" y="34"/>
                  </a:lnTo>
                  <a:lnTo>
                    <a:pt x="11" y="34"/>
                  </a:lnTo>
                  <a:lnTo>
                    <a:pt x="18" y="33"/>
                  </a:lnTo>
                  <a:lnTo>
                    <a:pt x="25" y="31"/>
                  </a:lnTo>
                  <a:lnTo>
                    <a:pt x="38" y="25"/>
                  </a:lnTo>
                  <a:lnTo>
                    <a:pt x="45" y="23"/>
                  </a:lnTo>
                  <a:lnTo>
                    <a:pt x="53" y="21"/>
                  </a:lnTo>
                  <a:lnTo>
                    <a:pt x="59" y="22"/>
                  </a:lnTo>
                  <a:lnTo>
                    <a:pt x="63" y="22"/>
                  </a:lnTo>
                  <a:lnTo>
                    <a:pt x="66" y="24"/>
                  </a:lnTo>
                  <a:lnTo>
                    <a:pt x="66" y="24"/>
                  </a:lnTo>
                  <a:lnTo>
                    <a:pt x="79" y="30"/>
                  </a:lnTo>
                  <a:lnTo>
                    <a:pt x="90" y="33"/>
                  </a:lnTo>
                  <a:lnTo>
                    <a:pt x="94" y="33"/>
                  </a:lnTo>
                  <a:lnTo>
                    <a:pt x="98" y="33"/>
                  </a:lnTo>
                  <a:lnTo>
                    <a:pt x="100" y="32"/>
                  </a:lnTo>
                  <a:lnTo>
                    <a:pt x="101" y="29"/>
                  </a:lnTo>
                  <a:lnTo>
                    <a:pt x="101" y="29"/>
                  </a:lnTo>
                  <a:lnTo>
                    <a:pt x="101" y="26"/>
                  </a:lnTo>
                  <a:lnTo>
                    <a:pt x="99" y="23"/>
                  </a:lnTo>
                  <a:lnTo>
                    <a:pt x="97" y="21"/>
                  </a:lnTo>
                  <a:lnTo>
                    <a:pt x="94" y="18"/>
                  </a:lnTo>
                  <a:lnTo>
                    <a:pt x="91" y="15"/>
                  </a:lnTo>
                  <a:lnTo>
                    <a:pt x="87" y="13"/>
                  </a:lnTo>
                  <a:lnTo>
                    <a:pt x="82" y="12"/>
                  </a:lnTo>
                  <a:lnTo>
                    <a:pt x="77" y="11"/>
                  </a:lnTo>
                  <a:lnTo>
                    <a:pt x="77" y="11"/>
                  </a:lnTo>
                  <a:lnTo>
                    <a:pt x="71" y="10"/>
                  </a:lnTo>
                  <a:lnTo>
                    <a:pt x="66" y="9"/>
                  </a:lnTo>
                  <a:lnTo>
                    <a:pt x="57" y="6"/>
                  </a:lnTo>
                  <a:lnTo>
                    <a:pt x="46" y="2"/>
                  </a:lnTo>
                  <a:lnTo>
                    <a:pt x="40" y="1"/>
                  </a:lnTo>
                  <a:lnTo>
                    <a:pt x="33" y="0"/>
                  </a:lnTo>
                  <a:lnTo>
                    <a:pt x="33"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2" name="Freeform 88">
              <a:extLst>
                <a:ext uri="{FF2B5EF4-FFF2-40B4-BE49-F238E27FC236}">
                  <a16:creationId xmlns:a16="http://schemas.microsoft.com/office/drawing/2014/main" id="{11A5346A-24B0-4295-88D1-5E96AD0D7483}"/>
                </a:ext>
              </a:extLst>
            </p:cNvPr>
            <p:cNvSpPr>
              <a:spLocks/>
            </p:cNvSpPr>
            <p:nvPr/>
          </p:nvSpPr>
          <p:spPr bwMode="auto">
            <a:xfrm>
              <a:off x="3837743" y="2078708"/>
              <a:ext cx="13767" cy="18689"/>
            </a:xfrm>
            <a:custGeom>
              <a:avLst/>
              <a:gdLst>
                <a:gd name="T0" fmla="*/ 17 w 34"/>
                <a:gd name="T1" fmla="*/ 4 h 37"/>
                <a:gd name="T2" fmla="*/ 17 w 34"/>
                <a:gd name="T3" fmla="*/ 4 h 37"/>
                <a:gd name="T4" fmla="*/ 16 w 34"/>
                <a:gd name="T5" fmla="*/ 5 h 37"/>
                <a:gd name="T6" fmla="*/ 14 w 34"/>
                <a:gd name="T7" fmla="*/ 8 h 37"/>
                <a:gd name="T8" fmla="*/ 11 w 34"/>
                <a:gd name="T9" fmla="*/ 11 h 37"/>
                <a:gd name="T10" fmla="*/ 8 w 34"/>
                <a:gd name="T11" fmla="*/ 12 h 37"/>
                <a:gd name="T12" fmla="*/ 6 w 34"/>
                <a:gd name="T13" fmla="*/ 12 h 37"/>
                <a:gd name="T14" fmla="*/ 6 w 34"/>
                <a:gd name="T15" fmla="*/ 12 h 37"/>
                <a:gd name="T16" fmla="*/ 3 w 34"/>
                <a:gd name="T17" fmla="*/ 13 h 37"/>
                <a:gd name="T18" fmla="*/ 1 w 34"/>
                <a:gd name="T19" fmla="*/ 14 h 37"/>
                <a:gd name="T20" fmla="*/ 0 w 34"/>
                <a:gd name="T21" fmla="*/ 16 h 37"/>
                <a:gd name="T22" fmla="*/ 0 w 34"/>
                <a:gd name="T23" fmla="*/ 18 h 37"/>
                <a:gd name="T24" fmla="*/ 1 w 34"/>
                <a:gd name="T25" fmla="*/ 23 h 37"/>
                <a:gd name="T26" fmla="*/ 2 w 34"/>
                <a:gd name="T27" fmla="*/ 25 h 37"/>
                <a:gd name="T28" fmla="*/ 4 w 34"/>
                <a:gd name="T29" fmla="*/ 26 h 37"/>
                <a:gd name="T30" fmla="*/ 4 w 34"/>
                <a:gd name="T31" fmla="*/ 26 h 37"/>
                <a:gd name="T32" fmla="*/ 8 w 34"/>
                <a:gd name="T33" fmla="*/ 29 h 37"/>
                <a:gd name="T34" fmla="*/ 11 w 34"/>
                <a:gd name="T35" fmla="*/ 33 h 37"/>
                <a:gd name="T36" fmla="*/ 15 w 34"/>
                <a:gd name="T37" fmla="*/ 36 h 37"/>
                <a:gd name="T38" fmla="*/ 18 w 34"/>
                <a:gd name="T39" fmla="*/ 37 h 37"/>
                <a:gd name="T40" fmla="*/ 21 w 34"/>
                <a:gd name="T41" fmla="*/ 36 h 37"/>
                <a:gd name="T42" fmla="*/ 21 w 34"/>
                <a:gd name="T43" fmla="*/ 36 h 37"/>
                <a:gd name="T44" fmla="*/ 26 w 34"/>
                <a:gd name="T45" fmla="*/ 35 h 37"/>
                <a:gd name="T46" fmla="*/ 30 w 34"/>
                <a:gd name="T47" fmla="*/ 33 h 37"/>
                <a:gd name="T48" fmla="*/ 32 w 34"/>
                <a:gd name="T49" fmla="*/ 31 h 37"/>
                <a:gd name="T50" fmla="*/ 33 w 34"/>
                <a:gd name="T51" fmla="*/ 29 h 37"/>
                <a:gd name="T52" fmla="*/ 34 w 34"/>
                <a:gd name="T53" fmla="*/ 27 h 37"/>
                <a:gd name="T54" fmla="*/ 34 w 34"/>
                <a:gd name="T55" fmla="*/ 23 h 37"/>
                <a:gd name="T56" fmla="*/ 34 w 34"/>
                <a:gd name="T57" fmla="*/ 23 h 37"/>
                <a:gd name="T58" fmla="*/ 33 w 34"/>
                <a:gd name="T59" fmla="*/ 19 h 37"/>
                <a:gd name="T60" fmla="*/ 32 w 34"/>
                <a:gd name="T61" fmla="*/ 14 h 37"/>
                <a:gd name="T62" fmla="*/ 29 w 34"/>
                <a:gd name="T63" fmla="*/ 9 h 37"/>
                <a:gd name="T64" fmla="*/ 26 w 34"/>
                <a:gd name="T65" fmla="*/ 5 h 37"/>
                <a:gd name="T66" fmla="*/ 23 w 34"/>
                <a:gd name="T67" fmla="*/ 2 h 37"/>
                <a:gd name="T68" fmla="*/ 21 w 34"/>
                <a:gd name="T69" fmla="*/ 0 h 37"/>
                <a:gd name="T70" fmla="*/ 19 w 34"/>
                <a:gd name="T71" fmla="*/ 0 h 37"/>
                <a:gd name="T72" fmla="*/ 18 w 34"/>
                <a:gd name="T73" fmla="*/ 1 h 37"/>
                <a:gd name="T74" fmla="*/ 17 w 34"/>
                <a:gd name="T75" fmla="*/ 4 h 37"/>
                <a:gd name="T76" fmla="*/ 17 w 34"/>
                <a:gd name="T7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37">
                  <a:moveTo>
                    <a:pt x="17" y="4"/>
                  </a:moveTo>
                  <a:lnTo>
                    <a:pt x="17" y="4"/>
                  </a:lnTo>
                  <a:lnTo>
                    <a:pt x="16" y="5"/>
                  </a:lnTo>
                  <a:lnTo>
                    <a:pt x="14" y="8"/>
                  </a:lnTo>
                  <a:lnTo>
                    <a:pt x="11" y="11"/>
                  </a:lnTo>
                  <a:lnTo>
                    <a:pt x="8" y="12"/>
                  </a:lnTo>
                  <a:lnTo>
                    <a:pt x="6" y="12"/>
                  </a:lnTo>
                  <a:lnTo>
                    <a:pt x="6" y="12"/>
                  </a:lnTo>
                  <a:lnTo>
                    <a:pt x="3" y="13"/>
                  </a:lnTo>
                  <a:lnTo>
                    <a:pt x="1" y="14"/>
                  </a:lnTo>
                  <a:lnTo>
                    <a:pt x="0" y="16"/>
                  </a:lnTo>
                  <a:lnTo>
                    <a:pt x="0" y="18"/>
                  </a:lnTo>
                  <a:lnTo>
                    <a:pt x="1" y="23"/>
                  </a:lnTo>
                  <a:lnTo>
                    <a:pt x="2" y="25"/>
                  </a:lnTo>
                  <a:lnTo>
                    <a:pt x="4" y="26"/>
                  </a:lnTo>
                  <a:lnTo>
                    <a:pt x="4" y="26"/>
                  </a:lnTo>
                  <a:lnTo>
                    <a:pt x="8" y="29"/>
                  </a:lnTo>
                  <a:lnTo>
                    <a:pt x="11" y="33"/>
                  </a:lnTo>
                  <a:lnTo>
                    <a:pt x="15" y="36"/>
                  </a:lnTo>
                  <a:lnTo>
                    <a:pt x="18" y="37"/>
                  </a:lnTo>
                  <a:lnTo>
                    <a:pt x="21" y="36"/>
                  </a:lnTo>
                  <a:lnTo>
                    <a:pt x="21" y="36"/>
                  </a:lnTo>
                  <a:lnTo>
                    <a:pt x="26" y="35"/>
                  </a:lnTo>
                  <a:lnTo>
                    <a:pt x="30" y="33"/>
                  </a:lnTo>
                  <a:lnTo>
                    <a:pt x="32" y="31"/>
                  </a:lnTo>
                  <a:lnTo>
                    <a:pt x="33" y="29"/>
                  </a:lnTo>
                  <a:lnTo>
                    <a:pt x="34" y="27"/>
                  </a:lnTo>
                  <a:lnTo>
                    <a:pt x="34" y="23"/>
                  </a:lnTo>
                  <a:lnTo>
                    <a:pt x="34" y="23"/>
                  </a:lnTo>
                  <a:lnTo>
                    <a:pt x="33" y="19"/>
                  </a:lnTo>
                  <a:lnTo>
                    <a:pt x="32" y="14"/>
                  </a:lnTo>
                  <a:lnTo>
                    <a:pt x="29" y="9"/>
                  </a:lnTo>
                  <a:lnTo>
                    <a:pt x="26" y="5"/>
                  </a:lnTo>
                  <a:lnTo>
                    <a:pt x="23" y="2"/>
                  </a:lnTo>
                  <a:lnTo>
                    <a:pt x="21" y="0"/>
                  </a:lnTo>
                  <a:lnTo>
                    <a:pt x="19" y="0"/>
                  </a:lnTo>
                  <a:lnTo>
                    <a:pt x="18" y="1"/>
                  </a:lnTo>
                  <a:lnTo>
                    <a:pt x="17" y="4"/>
                  </a:lnTo>
                  <a:lnTo>
                    <a:pt x="17"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3" name="Freeform 89">
              <a:extLst>
                <a:ext uri="{FF2B5EF4-FFF2-40B4-BE49-F238E27FC236}">
                  <a16:creationId xmlns:a16="http://schemas.microsoft.com/office/drawing/2014/main" id="{692A4A50-9DF5-4904-8B2B-29AAD055E17B}"/>
                </a:ext>
              </a:extLst>
            </p:cNvPr>
            <p:cNvSpPr>
              <a:spLocks/>
            </p:cNvSpPr>
            <p:nvPr/>
          </p:nvSpPr>
          <p:spPr bwMode="auto">
            <a:xfrm>
              <a:off x="3803319" y="2121691"/>
              <a:ext cx="10326" cy="11212"/>
            </a:xfrm>
            <a:custGeom>
              <a:avLst/>
              <a:gdLst>
                <a:gd name="T0" fmla="*/ 9 w 24"/>
                <a:gd name="T1" fmla="*/ 3 h 22"/>
                <a:gd name="T2" fmla="*/ 9 w 24"/>
                <a:gd name="T3" fmla="*/ 3 h 22"/>
                <a:gd name="T4" fmla="*/ 7 w 24"/>
                <a:gd name="T5" fmla="*/ 5 h 22"/>
                <a:gd name="T6" fmla="*/ 2 w 24"/>
                <a:gd name="T7" fmla="*/ 11 h 22"/>
                <a:gd name="T8" fmla="*/ 0 w 24"/>
                <a:gd name="T9" fmla="*/ 14 h 22"/>
                <a:gd name="T10" fmla="*/ 0 w 24"/>
                <a:gd name="T11" fmla="*/ 17 h 22"/>
                <a:gd name="T12" fmla="*/ 1 w 24"/>
                <a:gd name="T13" fmla="*/ 19 h 22"/>
                <a:gd name="T14" fmla="*/ 4 w 24"/>
                <a:gd name="T15" fmla="*/ 21 h 22"/>
                <a:gd name="T16" fmla="*/ 4 w 24"/>
                <a:gd name="T17" fmla="*/ 21 h 22"/>
                <a:gd name="T18" fmla="*/ 11 w 24"/>
                <a:gd name="T19" fmla="*/ 22 h 22"/>
                <a:gd name="T20" fmla="*/ 18 w 24"/>
                <a:gd name="T21" fmla="*/ 21 h 22"/>
                <a:gd name="T22" fmla="*/ 21 w 24"/>
                <a:gd name="T23" fmla="*/ 20 h 22"/>
                <a:gd name="T24" fmla="*/ 23 w 24"/>
                <a:gd name="T25" fmla="*/ 19 h 22"/>
                <a:gd name="T26" fmla="*/ 24 w 24"/>
                <a:gd name="T27" fmla="*/ 17 h 22"/>
                <a:gd name="T28" fmla="*/ 24 w 24"/>
                <a:gd name="T29" fmla="*/ 14 h 22"/>
                <a:gd name="T30" fmla="*/ 24 w 24"/>
                <a:gd name="T31" fmla="*/ 14 h 22"/>
                <a:gd name="T32" fmla="*/ 23 w 24"/>
                <a:gd name="T33" fmla="*/ 10 h 22"/>
                <a:gd name="T34" fmla="*/ 22 w 24"/>
                <a:gd name="T35" fmla="*/ 7 h 22"/>
                <a:gd name="T36" fmla="*/ 20 w 24"/>
                <a:gd name="T37" fmla="*/ 4 h 22"/>
                <a:gd name="T38" fmla="*/ 18 w 24"/>
                <a:gd name="T39" fmla="*/ 2 h 22"/>
                <a:gd name="T40" fmla="*/ 16 w 24"/>
                <a:gd name="T41" fmla="*/ 0 h 22"/>
                <a:gd name="T42" fmla="*/ 13 w 24"/>
                <a:gd name="T43" fmla="*/ 0 h 22"/>
                <a:gd name="T44" fmla="*/ 11 w 24"/>
                <a:gd name="T45" fmla="*/ 0 h 22"/>
                <a:gd name="T46" fmla="*/ 9 w 24"/>
                <a:gd name="T47" fmla="*/ 3 h 22"/>
                <a:gd name="T48" fmla="*/ 9 w 24"/>
                <a:gd name="T4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2">
                  <a:moveTo>
                    <a:pt x="9" y="3"/>
                  </a:moveTo>
                  <a:lnTo>
                    <a:pt x="9" y="3"/>
                  </a:lnTo>
                  <a:lnTo>
                    <a:pt x="7" y="5"/>
                  </a:lnTo>
                  <a:lnTo>
                    <a:pt x="2" y="11"/>
                  </a:lnTo>
                  <a:lnTo>
                    <a:pt x="0" y="14"/>
                  </a:lnTo>
                  <a:lnTo>
                    <a:pt x="0" y="17"/>
                  </a:lnTo>
                  <a:lnTo>
                    <a:pt x="1" y="19"/>
                  </a:lnTo>
                  <a:lnTo>
                    <a:pt x="4" y="21"/>
                  </a:lnTo>
                  <a:lnTo>
                    <a:pt x="4" y="21"/>
                  </a:lnTo>
                  <a:lnTo>
                    <a:pt x="11" y="22"/>
                  </a:lnTo>
                  <a:lnTo>
                    <a:pt x="18" y="21"/>
                  </a:lnTo>
                  <a:lnTo>
                    <a:pt x="21" y="20"/>
                  </a:lnTo>
                  <a:lnTo>
                    <a:pt x="23" y="19"/>
                  </a:lnTo>
                  <a:lnTo>
                    <a:pt x="24" y="17"/>
                  </a:lnTo>
                  <a:lnTo>
                    <a:pt x="24" y="14"/>
                  </a:lnTo>
                  <a:lnTo>
                    <a:pt x="24" y="14"/>
                  </a:lnTo>
                  <a:lnTo>
                    <a:pt x="23" y="10"/>
                  </a:lnTo>
                  <a:lnTo>
                    <a:pt x="22" y="7"/>
                  </a:lnTo>
                  <a:lnTo>
                    <a:pt x="20" y="4"/>
                  </a:lnTo>
                  <a:lnTo>
                    <a:pt x="18" y="2"/>
                  </a:lnTo>
                  <a:lnTo>
                    <a:pt x="16" y="0"/>
                  </a:lnTo>
                  <a:lnTo>
                    <a:pt x="13" y="0"/>
                  </a:lnTo>
                  <a:lnTo>
                    <a:pt x="11" y="0"/>
                  </a:lnTo>
                  <a:lnTo>
                    <a:pt x="9" y="3"/>
                  </a:lnTo>
                  <a:lnTo>
                    <a:pt x="9" y="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4" name="Freeform 90">
              <a:extLst>
                <a:ext uri="{FF2B5EF4-FFF2-40B4-BE49-F238E27FC236}">
                  <a16:creationId xmlns:a16="http://schemas.microsoft.com/office/drawing/2014/main" id="{58388958-7592-4525-AC46-4EC613B744EB}"/>
                </a:ext>
              </a:extLst>
            </p:cNvPr>
            <p:cNvSpPr>
              <a:spLocks/>
            </p:cNvSpPr>
            <p:nvPr/>
          </p:nvSpPr>
          <p:spPr bwMode="auto">
            <a:xfrm>
              <a:off x="3806762" y="2134771"/>
              <a:ext cx="82610" cy="57934"/>
            </a:xfrm>
            <a:custGeom>
              <a:avLst/>
              <a:gdLst>
                <a:gd name="T0" fmla="*/ 57 w 193"/>
                <a:gd name="T1" fmla="*/ 3 h 127"/>
                <a:gd name="T2" fmla="*/ 44 w 193"/>
                <a:gd name="T3" fmla="*/ 1 h 127"/>
                <a:gd name="T4" fmla="*/ 33 w 193"/>
                <a:gd name="T5" fmla="*/ 1 h 127"/>
                <a:gd name="T6" fmla="*/ 24 w 193"/>
                <a:gd name="T7" fmla="*/ 5 h 127"/>
                <a:gd name="T8" fmla="*/ 20 w 193"/>
                <a:gd name="T9" fmla="*/ 8 h 127"/>
                <a:gd name="T10" fmla="*/ 8 w 193"/>
                <a:gd name="T11" fmla="*/ 14 h 127"/>
                <a:gd name="T12" fmla="*/ 5 w 193"/>
                <a:gd name="T13" fmla="*/ 18 h 127"/>
                <a:gd name="T14" fmla="*/ 9 w 193"/>
                <a:gd name="T15" fmla="*/ 26 h 127"/>
                <a:gd name="T16" fmla="*/ 17 w 193"/>
                <a:gd name="T17" fmla="*/ 33 h 127"/>
                <a:gd name="T18" fmla="*/ 21 w 193"/>
                <a:gd name="T19" fmla="*/ 38 h 127"/>
                <a:gd name="T20" fmla="*/ 20 w 193"/>
                <a:gd name="T21" fmla="*/ 42 h 127"/>
                <a:gd name="T22" fmla="*/ 13 w 193"/>
                <a:gd name="T23" fmla="*/ 45 h 127"/>
                <a:gd name="T24" fmla="*/ 5 w 193"/>
                <a:gd name="T25" fmla="*/ 49 h 127"/>
                <a:gd name="T26" fmla="*/ 0 w 193"/>
                <a:gd name="T27" fmla="*/ 54 h 127"/>
                <a:gd name="T28" fmla="*/ 1 w 193"/>
                <a:gd name="T29" fmla="*/ 58 h 127"/>
                <a:gd name="T30" fmla="*/ 6 w 193"/>
                <a:gd name="T31" fmla="*/ 63 h 127"/>
                <a:gd name="T32" fmla="*/ 10 w 193"/>
                <a:gd name="T33" fmla="*/ 65 h 127"/>
                <a:gd name="T34" fmla="*/ 12 w 193"/>
                <a:gd name="T35" fmla="*/ 73 h 127"/>
                <a:gd name="T36" fmla="*/ 13 w 193"/>
                <a:gd name="T37" fmla="*/ 80 h 127"/>
                <a:gd name="T38" fmla="*/ 16 w 193"/>
                <a:gd name="T39" fmla="*/ 85 h 127"/>
                <a:gd name="T40" fmla="*/ 20 w 193"/>
                <a:gd name="T41" fmla="*/ 85 h 127"/>
                <a:gd name="T42" fmla="*/ 51 w 193"/>
                <a:gd name="T43" fmla="*/ 81 h 127"/>
                <a:gd name="T44" fmla="*/ 62 w 193"/>
                <a:gd name="T45" fmla="*/ 82 h 127"/>
                <a:gd name="T46" fmla="*/ 66 w 193"/>
                <a:gd name="T47" fmla="*/ 85 h 127"/>
                <a:gd name="T48" fmla="*/ 73 w 193"/>
                <a:gd name="T49" fmla="*/ 91 h 127"/>
                <a:gd name="T50" fmla="*/ 74 w 193"/>
                <a:gd name="T51" fmla="*/ 97 h 127"/>
                <a:gd name="T52" fmla="*/ 71 w 193"/>
                <a:gd name="T53" fmla="*/ 102 h 127"/>
                <a:gd name="T54" fmla="*/ 63 w 193"/>
                <a:gd name="T55" fmla="*/ 106 h 127"/>
                <a:gd name="T56" fmla="*/ 59 w 193"/>
                <a:gd name="T57" fmla="*/ 109 h 127"/>
                <a:gd name="T58" fmla="*/ 56 w 193"/>
                <a:gd name="T59" fmla="*/ 115 h 127"/>
                <a:gd name="T60" fmla="*/ 60 w 193"/>
                <a:gd name="T61" fmla="*/ 122 h 127"/>
                <a:gd name="T62" fmla="*/ 71 w 193"/>
                <a:gd name="T63" fmla="*/ 126 h 127"/>
                <a:gd name="T64" fmla="*/ 79 w 193"/>
                <a:gd name="T65" fmla="*/ 127 h 127"/>
                <a:gd name="T66" fmla="*/ 93 w 193"/>
                <a:gd name="T67" fmla="*/ 125 h 127"/>
                <a:gd name="T68" fmla="*/ 102 w 193"/>
                <a:gd name="T69" fmla="*/ 120 h 127"/>
                <a:gd name="T70" fmla="*/ 114 w 193"/>
                <a:gd name="T71" fmla="*/ 114 h 127"/>
                <a:gd name="T72" fmla="*/ 119 w 193"/>
                <a:gd name="T73" fmla="*/ 115 h 127"/>
                <a:gd name="T74" fmla="*/ 128 w 193"/>
                <a:gd name="T75" fmla="*/ 114 h 127"/>
                <a:gd name="T76" fmla="*/ 143 w 193"/>
                <a:gd name="T77" fmla="*/ 107 h 127"/>
                <a:gd name="T78" fmla="*/ 150 w 193"/>
                <a:gd name="T79" fmla="*/ 105 h 127"/>
                <a:gd name="T80" fmla="*/ 161 w 193"/>
                <a:gd name="T81" fmla="*/ 104 h 127"/>
                <a:gd name="T82" fmla="*/ 178 w 193"/>
                <a:gd name="T83" fmla="*/ 99 h 127"/>
                <a:gd name="T84" fmla="*/ 188 w 193"/>
                <a:gd name="T85" fmla="*/ 93 h 127"/>
                <a:gd name="T86" fmla="*/ 190 w 193"/>
                <a:gd name="T87" fmla="*/ 89 h 127"/>
                <a:gd name="T88" fmla="*/ 193 w 193"/>
                <a:gd name="T89" fmla="*/ 80 h 127"/>
                <a:gd name="T90" fmla="*/ 192 w 193"/>
                <a:gd name="T91" fmla="*/ 71 h 127"/>
                <a:gd name="T92" fmla="*/ 190 w 193"/>
                <a:gd name="T93" fmla="*/ 63 h 127"/>
                <a:gd name="T94" fmla="*/ 185 w 193"/>
                <a:gd name="T95" fmla="*/ 58 h 127"/>
                <a:gd name="T96" fmla="*/ 164 w 193"/>
                <a:gd name="T97" fmla="*/ 50 h 127"/>
                <a:gd name="T98" fmla="*/ 143 w 193"/>
                <a:gd name="T99" fmla="*/ 40 h 127"/>
                <a:gd name="T100" fmla="*/ 138 w 193"/>
                <a:gd name="T101" fmla="*/ 36 h 127"/>
                <a:gd name="T102" fmla="*/ 112 w 193"/>
                <a:gd name="T103" fmla="*/ 17 h 127"/>
                <a:gd name="T104" fmla="*/ 93 w 193"/>
                <a:gd name="T105" fmla="*/ 9 h 127"/>
                <a:gd name="T106" fmla="*/ 88 w 193"/>
                <a:gd name="T107" fmla="*/ 7 h 127"/>
                <a:gd name="T108" fmla="*/ 57 w 193"/>
                <a:gd name="T109"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27">
                  <a:moveTo>
                    <a:pt x="57" y="3"/>
                  </a:moveTo>
                  <a:lnTo>
                    <a:pt x="57" y="3"/>
                  </a:lnTo>
                  <a:lnTo>
                    <a:pt x="53" y="2"/>
                  </a:lnTo>
                  <a:lnTo>
                    <a:pt x="44" y="1"/>
                  </a:lnTo>
                  <a:lnTo>
                    <a:pt x="39" y="0"/>
                  </a:lnTo>
                  <a:lnTo>
                    <a:pt x="33" y="1"/>
                  </a:lnTo>
                  <a:lnTo>
                    <a:pt x="28" y="2"/>
                  </a:lnTo>
                  <a:lnTo>
                    <a:pt x="24" y="5"/>
                  </a:lnTo>
                  <a:lnTo>
                    <a:pt x="24" y="5"/>
                  </a:lnTo>
                  <a:lnTo>
                    <a:pt x="20" y="8"/>
                  </a:lnTo>
                  <a:lnTo>
                    <a:pt x="15" y="10"/>
                  </a:lnTo>
                  <a:lnTo>
                    <a:pt x="8" y="14"/>
                  </a:lnTo>
                  <a:lnTo>
                    <a:pt x="6" y="16"/>
                  </a:lnTo>
                  <a:lnTo>
                    <a:pt x="5" y="18"/>
                  </a:lnTo>
                  <a:lnTo>
                    <a:pt x="6" y="21"/>
                  </a:lnTo>
                  <a:lnTo>
                    <a:pt x="9" y="26"/>
                  </a:lnTo>
                  <a:lnTo>
                    <a:pt x="9" y="26"/>
                  </a:lnTo>
                  <a:lnTo>
                    <a:pt x="17" y="33"/>
                  </a:lnTo>
                  <a:lnTo>
                    <a:pt x="19" y="35"/>
                  </a:lnTo>
                  <a:lnTo>
                    <a:pt x="21" y="38"/>
                  </a:lnTo>
                  <a:lnTo>
                    <a:pt x="21" y="40"/>
                  </a:lnTo>
                  <a:lnTo>
                    <a:pt x="20" y="42"/>
                  </a:lnTo>
                  <a:lnTo>
                    <a:pt x="18" y="44"/>
                  </a:lnTo>
                  <a:lnTo>
                    <a:pt x="13" y="45"/>
                  </a:lnTo>
                  <a:lnTo>
                    <a:pt x="13" y="45"/>
                  </a:lnTo>
                  <a:lnTo>
                    <a:pt x="5" y="49"/>
                  </a:lnTo>
                  <a:lnTo>
                    <a:pt x="2" y="51"/>
                  </a:lnTo>
                  <a:lnTo>
                    <a:pt x="0" y="54"/>
                  </a:lnTo>
                  <a:lnTo>
                    <a:pt x="0" y="56"/>
                  </a:lnTo>
                  <a:lnTo>
                    <a:pt x="1" y="58"/>
                  </a:lnTo>
                  <a:lnTo>
                    <a:pt x="3" y="60"/>
                  </a:lnTo>
                  <a:lnTo>
                    <a:pt x="6" y="63"/>
                  </a:lnTo>
                  <a:lnTo>
                    <a:pt x="6" y="63"/>
                  </a:lnTo>
                  <a:lnTo>
                    <a:pt x="10" y="65"/>
                  </a:lnTo>
                  <a:lnTo>
                    <a:pt x="11" y="69"/>
                  </a:lnTo>
                  <a:lnTo>
                    <a:pt x="12" y="73"/>
                  </a:lnTo>
                  <a:lnTo>
                    <a:pt x="12" y="77"/>
                  </a:lnTo>
                  <a:lnTo>
                    <a:pt x="13" y="80"/>
                  </a:lnTo>
                  <a:lnTo>
                    <a:pt x="14" y="83"/>
                  </a:lnTo>
                  <a:lnTo>
                    <a:pt x="16" y="85"/>
                  </a:lnTo>
                  <a:lnTo>
                    <a:pt x="20" y="85"/>
                  </a:lnTo>
                  <a:lnTo>
                    <a:pt x="20" y="85"/>
                  </a:lnTo>
                  <a:lnTo>
                    <a:pt x="45" y="81"/>
                  </a:lnTo>
                  <a:lnTo>
                    <a:pt x="51" y="81"/>
                  </a:lnTo>
                  <a:lnTo>
                    <a:pt x="57" y="81"/>
                  </a:lnTo>
                  <a:lnTo>
                    <a:pt x="62" y="82"/>
                  </a:lnTo>
                  <a:lnTo>
                    <a:pt x="66" y="85"/>
                  </a:lnTo>
                  <a:lnTo>
                    <a:pt x="66" y="85"/>
                  </a:lnTo>
                  <a:lnTo>
                    <a:pt x="70" y="88"/>
                  </a:lnTo>
                  <a:lnTo>
                    <a:pt x="73" y="91"/>
                  </a:lnTo>
                  <a:lnTo>
                    <a:pt x="74" y="94"/>
                  </a:lnTo>
                  <a:lnTo>
                    <a:pt x="74" y="97"/>
                  </a:lnTo>
                  <a:lnTo>
                    <a:pt x="73" y="99"/>
                  </a:lnTo>
                  <a:lnTo>
                    <a:pt x="71" y="102"/>
                  </a:lnTo>
                  <a:lnTo>
                    <a:pt x="67" y="104"/>
                  </a:lnTo>
                  <a:lnTo>
                    <a:pt x="63" y="106"/>
                  </a:lnTo>
                  <a:lnTo>
                    <a:pt x="63" y="106"/>
                  </a:lnTo>
                  <a:lnTo>
                    <a:pt x="59" y="109"/>
                  </a:lnTo>
                  <a:lnTo>
                    <a:pt x="57" y="112"/>
                  </a:lnTo>
                  <a:lnTo>
                    <a:pt x="56" y="115"/>
                  </a:lnTo>
                  <a:lnTo>
                    <a:pt x="57" y="118"/>
                  </a:lnTo>
                  <a:lnTo>
                    <a:pt x="60" y="122"/>
                  </a:lnTo>
                  <a:lnTo>
                    <a:pt x="64" y="125"/>
                  </a:lnTo>
                  <a:lnTo>
                    <a:pt x="71" y="126"/>
                  </a:lnTo>
                  <a:lnTo>
                    <a:pt x="79" y="127"/>
                  </a:lnTo>
                  <a:lnTo>
                    <a:pt x="79" y="127"/>
                  </a:lnTo>
                  <a:lnTo>
                    <a:pt x="86" y="127"/>
                  </a:lnTo>
                  <a:lnTo>
                    <a:pt x="93" y="125"/>
                  </a:lnTo>
                  <a:lnTo>
                    <a:pt x="98" y="123"/>
                  </a:lnTo>
                  <a:lnTo>
                    <a:pt x="102" y="120"/>
                  </a:lnTo>
                  <a:lnTo>
                    <a:pt x="110" y="116"/>
                  </a:lnTo>
                  <a:lnTo>
                    <a:pt x="114" y="114"/>
                  </a:lnTo>
                  <a:lnTo>
                    <a:pt x="119" y="115"/>
                  </a:lnTo>
                  <a:lnTo>
                    <a:pt x="119" y="115"/>
                  </a:lnTo>
                  <a:lnTo>
                    <a:pt x="124" y="115"/>
                  </a:lnTo>
                  <a:lnTo>
                    <a:pt x="128" y="114"/>
                  </a:lnTo>
                  <a:lnTo>
                    <a:pt x="136" y="111"/>
                  </a:lnTo>
                  <a:lnTo>
                    <a:pt x="143" y="107"/>
                  </a:lnTo>
                  <a:lnTo>
                    <a:pt x="147" y="105"/>
                  </a:lnTo>
                  <a:lnTo>
                    <a:pt x="150" y="105"/>
                  </a:lnTo>
                  <a:lnTo>
                    <a:pt x="150" y="105"/>
                  </a:lnTo>
                  <a:lnTo>
                    <a:pt x="161" y="104"/>
                  </a:lnTo>
                  <a:lnTo>
                    <a:pt x="172" y="101"/>
                  </a:lnTo>
                  <a:lnTo>
                    <a:pt x="178" y="99"/>
                  </a:lnTo>
                  <a:lnTo>
                    <a:pt x="183" y="96"/>
                  </a:lnTo>
                  <a:lnTo>
                    <a:pt x="188" y="93"/>
                  </a:lnTo>
                  <a:lnTo>
                    <a:pt x="190" y="89"/>
                  </a:lnTo>
                  <a:lnTo>
                    <a:pt x="190" y="89"/>
                  </a:lnTo>
                  <a:lnTo>
                    <a:pt x="192" y="85"/>
                  </a:lnTo>
                  <a:lnTo>
                    <a:pt x="193" y="80"/>
                  </a:lnTo>
                  <a:lnTo>
                    <a:pt x="193" y="76"/>
                  </a:lnTo>
                  <a:lnTo>
                    <a:pt x="192" y="71"/>
                  </a:lnTo>
                  <a:lnTo>
                    <a:pt x="191" y="66"/>
                  </a:lnTo>
                  <a:lnTo>
                    <a:pt x="190" y="63"/>
                  </a:lnTo>
                  <a:lnTo>
                    <a:pt x="187" y="60"/>
                  </a:lnTo>
                  <a:lnTo>
                    <a:pt x="185" y="58"/>
                  </a:lnTo>
                  <a:lnTo>
                    <a:pt x="185" y="58"/>
                  </a:lnTo>
                  <a:lnTo>
                    <a:pt x="164" y="50"/>
                  </a:lnTo>
                  <a:lnTo>
                    <a:pt x="150" y="44"/>
                  </a:lnTo>
                  <a:lnTo>
                    <a:pt x="143" y="40"/>
                  </a:lnTo>
                  <a:lnTo>
                    <a:pt x="138" y="36"/>
                  </a:lnTo>
                  <a:lnTo>
                    <a:pt x="138" y="36"/>
                  </a:lnTo>
                  <a:lnTo>
                    <a:pt x="126" y="27"/>
                  </a:lnTo>
                  <a:lnTo>
                    <a:pt x="112" y="17"/>
                  </a:lnTo>
                  <a:lnTo>
                    <a:pt x="98" y="11"/>
                  </a:lnTo>
                  <a:lnTo>
                    <a:pt x="93" y="9"/>
                  </a:lnTo>
                  <a:lnTo>
                    <a:pt x="88" y="7"/>
                  </a:lnTo>
                  <a:lnTo>
                    <a:pt x="88" y="7"/>
                  </a:lnTo>
                  <a:lnTo>
                    <a:pt x="77" y="6"/>
                  </a:lnTo>
                  <a:lnTo>
                    <a:pt x="57" y="3"/>
                  </a:lnTo>
                  <a:lnTo>
                    <a:pt x="57" y="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5" name="Freeform 91">
              <a:extLst>
                <a:ext uri="{FF2B5EF4-FFF2-40B4-BE49-F238E27FC236}">
                  <a16:creationId xmlns:a16="http://schemas.microsoft.com/office/drawing/2014/main" id="{299BD408-A5E5-4B59-A88C-B29397F9F36A}"/>
                </a:ext>
              </a:extLst>
            </p:cNvPr>
            <p:cNvSpPr>
              <a:spLocks/>
            </p:cNvSpPr>
            <p:nvPr/>
          </p:nvSpPr>
          <p:spPr bwMode="auto">
            <a:xfrm>
              <a:off x="3354128" y="1712423"/>
              <a:ext cx="32699" cy="9344"/>
            </a:xfrm>
            <a:custGeom>
              <a:avLst/>
              <a:gdLst>
                <a:gd name="T0" fmla="*/ 38 w 79"/>
                <a:gd name="T1" fmla="*/ 3 h 20"/>
                <a:gd name="T2" fmla="*/ 38 w 79"/>
                <a:gd name="T3" fmla="*/ 3 h 20"/>
                <a:gd name="T4" fmla="*/ 27 w 79"/>
                <a:gd name="T5" fmla="*/ 1 h 20"/>
                <a:gd name="T6" fmla="*/ 18 w 79"/>
                <a:gd name="T7" fmla="*/ 0 h 20"/>
                <a:gd name="T8" fmla="*/ 10 w 79"/>
                <a:gd name="T9" fmla="*/ 1 h 20"/>
                <a:gd name="T10" fmla="*/ 10 w 79"/>
                <a:gd name="T11" fmla="*/ 1 h 20"/>
                <a:gd name="T12" fmla="*/ 6 w 79"/>
                <a:gd name="T13" fmla="*/ 1 h 20"/>
                <a:gd name="T14" fmla="*/ 3 w 79"/>
                <a:gd name="T15" fmla="*/ 2 h 20"/>
                <a:gd name="T16" fmla="*/ 0 w 79"/>
                <a:gd name="T17" fmla="*/ 5 h 20"/>
                <a:gd name="T18" fmla="*/ 0 w 79"/>
                <a:gd name="T19" fmla="*/ 7 h 20"/>
                <a:gd name="T20" fmla="*/ 0 w 79"/>
                <a:gd name="T21" fmla="*/ 8 h 20"/>
                <a:gd name="T22" fmla="*/ 1 w 79"/>
                <a:gd name="T23" fmla="*/ 9 h 20"/>
                <a:gd name="T24" fmla="*/ 3 w 79"/>
                <a:gd name="T25" fmla="*/ 9 h 20"/>
                <a:gd name="T26" fmla="*/ 3 w 79"/>
                <a:gd name="T27" fmla="*/ 9 h 20"/>
                <a:gd name="T28" fmla="*/ 8 w 79"/>
                <a:gd name="T29" fmla="*/ 9 h 20"/>
                <a:gd name="T30" fmla="*/ 11 w 79"/>
                <a:gd name="T31" fmla="*/ 10 h 20"/>
                <a:gd name="T32" fmla="*/ 13 w 79"/>
                <a:gd name="T33" fmla="*/ 12 h 20"/>
                <a:gd name="T34" fmla="*/ 14 w 79"/>
                <a:gd name="T35" fmla="*/ 15 h 20"/>
                <a:gd name="T36" fmla="*/ 14 w 79"/>
                <a:gd name="T37" fmla="*/ 15 h 20"/>
                <a:gd name="T38" fmla="*/ 15 w 79"/>
                <a:gd name="T39" fmla="*/ 16 h 20"/>
                <a:gd name="T40" fmla="*/ 16 w 79"/>
                <a:gd name="T41" fmla="*/ 17 h 20"/>
                <a:gd name="T42" fmla="*/ 20 w 79"/>
                <a:gd name="T43" fmla="*/ 18 h 20"/>
                <a:gd name="T44" fmla="*/ 26 w 79"/>
                <a:gd name="T45" fmla="*/ 19 h 20"/>
                <a:gd name="T46" fmla="*/ 33 w 79"/>
                <a:gd name="T47" fmla="*/ 19 h 20"/>
                <a:gd name="T48" fmla="*/ 33 w 79"/>
                <a:gd name="T49" fmla="*/ 19 h 20"/>
                <a:gd name="T50" fmla="*/ 43 w 79"/>
                <a:gd name="T51" fmla="*/ 19 h 20"/>
                <a:gd name="T52" fmla="*/ 53 w 79"/>
                <a:gd name="T53" fmla="*/ 20 h 20"/>
                <a:gd name="T54" fmla="*/ 62 w 79"/>
                <a:gd name="T55" fmla="*/ 20 h 20"/>
                <a:gd name="T56" fmla="*/ 65 w 79"/>
                <a:gd name="T57" fmla="*/ 19 h 20"/>
                <a:gd name="T58" fmla="*/ 67 w 79"/>
                <a:gd name="T59" fmla="*/ 18 h 20"/>
                <a:gd name="T60" fmla="*/ 67 w 79"/>
                <a:gd name="T61" fmla="*/ 18 h 20"/>
                <a:gd name="T62" fmla="*/ 69 w 79"/>
                <a:gd name="T63" fmla="*/ 16 h 20"/>
                <a:gd name="T64" fmla="*/ 71 w 79"/>
                <a:gd name="T65" fmla="*/ 15 h 20"/>
                <a:gd name="T66" fmla="*/ 76 w 79"/>
                <a:gd name="T67" fmla="*/ 13 h 20"/>
                <a:gd name="T68" fmla="*/ 78 w 79"/>
                <a:gd name="T69" fmla="*/ 12 h 20"/>
                <a:gd name="T70" fmla="*/ 79 w 79"/>
                <a:gd name="T71" fmla="*/ 11 h 20"/>
                <a:gd name="T72" fmla="*/ 78 w 79"/>
                <a:gd name="T73" fmla="*/ 10 h 20"/>
                <a:gd name="T74" fmla="*/ 76 w 79"/>
                <a:gd name="T75" fmla="*/ 8 h 20"/>
                <a:gd name="T76" fmla="*/ 76 w 79"/>
                <a:gd name="T77" fmla="*/ 8 h 20"/>
                <a:gd name="T78" fmla="*/ 73 w 79"/>
                <a:gd name="T79" fmla="*/ 6 h 20"/>
                <a:gd name="T80" fmla="*/ 69 w 79"/>
                <a:gd name="T81" fmla="*/ 4 h 20"/>
                <a:gd name="T82" fmla="*/ 59 w 79"/>
                <a:gd name="T83" fmla="*/ 3 h 20"/>
                <a:gd name="T84" fmla="*/ 38 w 79"/>
                <a:gd name="T85" fmla="*/ 3 h 20"/>
                <a:gd name="T86" fmla="*/ 38 w 79"/>
                <a:gd name="T87"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 h="20">
                  <a:moveTo>
                    <a:pt x="38" y="3"/>
                  </a:moveTo>
                  <a:lnTo>
                    <a:pt x="38" y="3"/>
                  </a:lnTo>
                  <a:lnTo>
                    <a:pt x="27" y="1"/>
                  </a:lnTo>
                  <a:lnTo>
                    <a:pt x="18" y="0"/>
                  </a:lnTo>
                  <a:lnTo>
                    <a:pt x="10" y="1"/>
                  </a:lnTo>
                  <a:lnTo>
                    <a:pt x="10" y="1"/>
                  </a:lnTo>
                  <a:lnTo>
                    <a:pt x="6" y="1"/>
                  </a:lnTo>
                  <a:lnTo>
                    <a:pt x="3" y="2"/>
                  </a:lnTo>
                  <a:lnTo>
                    <a:pt x="0" y="5"/>
                  </a:lnTo>
                  <a:lnTo>
                    <a:pt x="0" y="7"/>
                  </a:lnTo>
                  <a:lnTo>
                    <a:pt x="0" y="8"/>
                  </a:lnTo>
                  <a:lnTo>
                    <a:pt x="1" y="9"/>
                  </a:lnTo>
                  <a:lnTo>
                    <a:pt x="3" y="9"/>
                  </a:lnTo>
                  <a:lnTo>
                    <a:pt x="3" y="9"/>
                  </a:lnTo>
                  <a:lnTo>
                    <a:pt x="8" y="9"/>
                  </a:lnTo>
                  <a:lnTo>
                    <a:pt x="11" y="10"/>
                  </a:lnTo>
                  <a:lnTo>
                    <a:pt x="13" y="12"/>
                  </a:lnTo>
                  <a:lnTo>
                    <a:pt x="14" y="15"/>
                  </a:lnTo>
                  <a:lnTo>
                    <a:pt x="14" y="15"/>
                  </a:lnTo>
                  <a:lnTo>
                    <a:pt x="15" y="16"/>
                  </a:lnTo>
                  <a:lnTo>
                    <a:pt x="16" y="17"/>
                  </a:lnTo>
                  <a:lnTo>
                    <a:pt x="20" y="18"/>
                  </a:lnTo>
                  <a:lnTo>
                    <a:pt x="26" y="19"/>
                  </a:lnTo>
                  <a:lnTo>
                    <a:pt x="33" y="19"/>
                  </a:lnTo>
                  <a:lnTo>
                    <a:pt x="33" y="19"/>
                  </a:lnTo>
                  <a:lnTo>
                    <a:pt x="43" y="19"/>
                  </a:lnTo>
                  <a:lnTo>
                    <a:pt x="53" y="20"/>
                  </a:lnTo>
                  <a:lnTo>
                    <a:pt x="62" y="20"/>
                  </a:lnTo>
                  <a:lnTo>
                    <a:pt x="65" y="19"/>
                  </a:lnTo>
                  <a:lnTo>
                    <a:pt x="67" y="18"/>
                  </a:lnTo>
                  <a:lnTo>
                    <a:pt x="67" y="18"/>
                  </a:lnTo>
                  <a:lnTo>
                    <a:pt x="69" y="16"/>
                  </a:lnTo>
                  <a:lnTo>
                    <a:pt x="71" y="15"/>
                  </a:lnTo>
                  <a:lnTo>
                    <a:pt x="76" y="13"/>
                  </a:lnTo>
                  <a:lnTo>
                    <a:pt x="78" y="12"/>
                  </a:lnTo>
                  <a:lnTo>
                    <a:pt x="79" y="11"/>
                  </a:lnTo>
                  <a:lnTo>
                    <a:pt x="78" y="10"/>
                  </a:lnTo>
                  <a:lnTo>
                    <a:pt x="76" y="8"/>
                  </a:lnTo>
                  <a:lnTo>
                    <a:pt x="76" y="8"/>
                  </a:lnTo>
                  <a:lnTo>
                    <a:pt x="73" y="6"/>
                  </a:lnTo>
                  <a:lnTo>
                    <a:pt x="69" y="4"/>
                  </a:lnTo>
                  <a:lnTo>
                    <a:pt x="59" y="3"/>
                  </a:lnTo>
                  <a:lnTo>
                    <a:pt x="38" y="3"/>
                  </a:lnTo>
                  <a:lnTo>
                    <a:pt x="38" y="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6" name="Freeform 92">
              <a:extLst>
                <a:ext uri="{FF2B5EF4-FFF2-40B4-BE49-F238E27FC236}">
                  <a16:creationId xmlns:a16="http://schemas.microsoft.com/office/drawing/2014/main" id="{9EC141B6-F530-4D67-8275-0193DEA1E2AF}"/>
                </a:ext>
              </a:extLst>
            </p:cNvPr>
            <p:cNvSpPr>
              <a:spLocks/>
            </p:cNvSpPr>
            <p:nvPr/>
          </p:nvSpPr>
          <p:spPr bwMode="auto">
            <a:xfrm>
              <a:off x="3319710" y="1712423"/>
              <a:ext cx="32699" cy="13083"/>
            </a:xfrm>
            <a:custGeom>
              <a:avLst/>
              <a:gdLst>
                <a:gd name="T0" fmla="*/ 39 w 77"/>
                <a:gd name="T1" fmla="*/ 1 h 27"/>
                <a:gd name="T2" fmla="*/ 39 w 77"/>
                <a:gd name="T3" fmla="*/ 1 h 27"/>
                <a:gd name="T4" fmla="*/ 29 w 77"/>
                <a:gd name="T5" fmla="*/ 0 h 27"/>
                <a:gd name="T6" fmla="*/ 22 w 77"/>
                <a:gd name="T7" fmla="*/ 0 h 27"/>
                <a:gd name="T8" fmla="*/ 19 w 77"/>
                <a:gd name="T9" fmla="*/ 1 h 27"/>
                <a:gd name="T10" fmla="*/ 17 w 77"/>
                <a:gd name="T11" fmla="*/ 3 h 27"/>
                <a:gd name="T12" fmla="*/ 17 w 77"/>
                <a:gd name="T13" fmla="*/ 3 h 27"/>
                <a:gd name="T14" fmla="*/ 15 w 77"/>
                <a:gd name="T15" fmla="*/ 6 h 27"/>
                <a:gd name="T16" fmla="*/ 14 w 77"/>
                <a:gd name="T17" fmla="*/ 7 h 27"/>
                <a:gd name="T18" fmla="*/ 11 w 77"/>
                <a:gd name="T19" fmla="*/ 8 h 27"/>
                <a:gd name="T20" fmla="*/ 6 w 77"/>
                <a:gd name="T21" fmla="*/ 9 h 27"/>
                <a:gd name="T22" fmla="*/ 6 w 77"/>
                <a:gd name="T23" fmla="*/ 9 h 27"/>
                <a:gd name="T24" fmla="*/ 4 w 77"/>
                <a:gd name="T25" fmla="*/ 9 h 27"/>
                <a:gd name="T26" fmla="*/ 2 w 77"/>
                <a:gd name="T27" fmla="*/ 10 h 27"/>
                <a:gd name="T28" fmla="*/ 1 w 77"/>
                <a:gd name="T29" fmla="*/ 11 h 27"/>
                <a:gd name="T30" fmla="*/ 0 w 77"/>
                <a:gd name="T31" fmla="*/ 13 h 27"/>
                <a:gd name="T32" fmla="*/ 1 w 77"/>
                <a:gd name="T33" fmla="*/ 14 h 27"/>
                <a:gd name="T34" fmla="*/ 2 w 77"/>
                <a:gd name="T35" fmla="*/ 16 h 27"/>
                <a:gd name="T36" fmla="*/ 3 w 77"/>
                <a:gd name="T37" fmla="*/ 17 h 27"/>
                <a:gd name="T38" fmla="*/ 6 w 77"/>
                <a:gd name="T39" fmla="*/ 17 h 27"/>
                <a:gd name="T40" fmla="*/ 6 w 77"/>
                <a:gd name="T41" fmla="*/ 17 h 27"/>
                <a:gd name="T42" fmla="*/ 11 w 77"/>
                <a:gd name="T43" fmla="*/ 18 h 27"/>
                <a:gd name="T44" fmla="*/ 14 w 77"/>
                <a:gd name="T45" fmla="*/ 19 h 27"/>
                <a:gd name="T46" fmla="*/ 16 w 77"/>
                <a:gd name="T47" fmla="*/ 20 h 27"/>
                <a:gd name="T48" fmla="*/ 17 w 77"/>
                <a:gd name="T49" fmla="*/ 23 h 27"/>
                <a:gd name="T50" fmla="*/ 17 w 77"/>
                <a:gd name="T51" fmla="*/ 23 h 27"/>
                <a:gd name="T52" fmla="*/ 19 w 77"/>
                <a:gd name="T53" fmla="*/ 24 h 27"/>
                <a:gd name="T54" fmla="*/ 20 w 77"/>
                <a:gd name="T55" fmla="*/ 25 h 27"/>
                <a:gd name="T56" fmla="*/ 26 w 77"/>
                <a:gd name="T57" fmla="*/ 26 h 27"/>
                <a:gd name="T58" fmla="*/ 40 w 77"/>
                <a:gd name="T59" fmla="*/ 25 h 27"/>
                <a:gd name="T60" fmla="*/ 40 w 77"/>
                <a:gd name="T61" fmla="*/ 25 h 27"/>
                <a:gd name="T62" fmla="*/ 49 w 77"/>
                <a:gd name="T63" fmla="*/ 26 h 27"/>
                <a:gd name="T64" fmla="*/ 58 w 77"/>
                <a:gd name="T65" fmla="*/ 27 h 27"/>
                <a:gd name="T66" fmla="*/ 65 w 77"/>
                <a:gd name="T67" fmla="*/ 27 h 27"/>
                <a:gd name="T68" fmla="*/ 67 w 77"/>
                <a:gd name="T69" fmla="*/ 26 h 27"/>
                <a:gd name="T70" fmla="*/ 68 w 77"/>
                <a:gd name="T71" fmla="*/ 24 h 27"/>
                <a:gd name="T72" fmla="*/ 68 w 77"/>
                <a:gd name="T73" fmla="*/ 24 h 27"/>
                <a:gd name="T74" fmla="*/ 69 w 77"/>
                <a:gd name="T75" fmla="*/ 22 h 27"/>
                <a:gd name="T76" fmla="*/ 70 w 77"/>
                <a:gd name="T77" fmla="*/ 21 h 27"/>
                <a:gd name="T78" fmla="*/ 73 w 77"/>
                <a:gd name="T79" fmla="*/ 20 h 27"/>
                <a:gd name="T80" fmla="*/ 76 w 77"/>
                <a:gd name="T81" fmla="*/ 20 h 27"/>
                <a:gd name="T82" fmla="*/ 76 w 77"/>
                <a:gd name="T83" fmla="*/ 18 h 27"/>
                <a:gd name="T84" fmla="*/ 77 w 77"/>
                <a:gd name="T85" fmla="*/ 16 h 27"/>
                <a:gd name="T86" fmla="*/ 77 w 77"/>
                <a:gd name="T87" fmla="*/ 16 h 27"/>
                <a:gd name="T88" fmla="*/ 76 w 77"/>
                <a:gd name="T89" fmla="*/ 12 h 27"/>
                <a:gd name="T90" fmla="*/ 74 w 77"/>
                <a:gd name="T91" fmla="*/ 9 h 27"/>
                <a:gd name="T92" fmla="*/ 71 w 77"/>
                <a:gd name="T93" fmla="*/ 8 h 27"/>
                <a:gd name="T94" fmla="*/ 68 w 77"/>
                <a:gd name="T95" fmla="*/ 7 h 27"/>
                <a:gd name="T96" fmla="*/ 68 w 77"/>
                <a:gd name="T97" fmla="*/ 7 h 27"/>
                <a:gd name="T98" fmla="*/ 65 w 77"/>
                <a:gd name="T99" fmla="*/ 8 h 27"/>
                <a:gd name="T100" fmla="*/ 62 w 77"/>
                <a:gd name="T101" fmla="*/ 7 h 27"/>
                <a:gd name="T102" fmla="*/ 55 w 77"/>
                <a:gd name="T103" fmla="*/ 4 h 27"/>
                <a:gd name="T104" fmla="*/ 55 w 77"/>
                <a:gd name="T105" fmla="*/ 4 h 27"/>
                <a:gd name="T106" fmla="*/ 51 w 77"/>
                <a:gd name="T107" fmla="*/ 2 h 27"/>
                <a:gd name="T108" fmla="*/ 48 w 77"/>
                <a:gd name="T109" fmla="*/ 1 h 27"/>
                <a:gd name="T110" fmla="*/ 39 w 77"/>
                <a:gd name="T111" fmla="*/ 1 h 27"/>
                <a:gd name="T112" fmla="*/ 39 w 77"/>
                <a:gd name="T11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27">
                  <a:moveTo>
                    <a:pt x="39" y="1"/>
                  </a:moveTo>
                  <a:lnTo>
                    <a:pt x="39" y="1"/>
                  </a:lnTo>
                  <a:lnTo>
                    <a:pt x="29" y="0"/>
                  </a:lnTo>
                  <a:lnTo>
                    <a:pt x="22" y="0"/>
                  </a:lnTo>
                  <a:lnTo>
                    <a:pt x="19" y="1"/>
                  </a:lnTo>
                  <a:lnTo>
                    <a:pt x="17" y="3"/>
                  </a:lnTo>
                  <a:lnTo>
                    <a:pt x="17" y="3"/>
                  </a:lnTo>
                  <a:lnTo>
                    <a:pt x="15" y="6"/>
                  </a:lnTo>
                  <a:lnTo>
                    <a:pt x="14" y="7"/>
                  </a:lnTo>
                  <a:lnTo>
                    <a:pt x="11" y="8"/>
                  </a:lnTo>
                  <a:lnTo>
                    <a:pt x="6" y="9"/>
                  </a:lnTo>
                  <a:lnTo>
                    <a:pt x="6" y="9"/>
                  </a:lnTo>
                  <a:lnTo>
                    <a:pt x="4" y="9"/>
                  </a:lnTo>
                  <a:lnTo>
                    <a:pt x="2" y="10"/>
                  </a:lnTo>
                  <a:lnTo>
                    <a:pt x="1" y="11"/>
                  </a:lnTo>
                  <a:lnTo>
                    <a:pt x="0" y="13"/>
                  </a:lnTo>
                  <a:lnTo>
                    <a:pt x="1" y="14"/>
                  </a:lnTo>
                  <a:lnTo>
                    <a:pt x="2" y="16"/>
                  </a:lnTo>
                  <a:lnTo>
                    <a:pt x="3" y="17"/>
                  </a:lnTo>
                  <a:lnTo>
                    <a:pt x="6" y="17"/>
                  </a:lnTo>
                  <a:lnTo>
                    <a:pt x="6" y="17"/>
                  </a:lnTo>
                  <a:lnTo>
                    <a:pt x="11" y="18"/>
                  </a:lnTo>
                  <a:lnTo>
                    <a:pt x="14" y="19"/>
                  </a:lnTo>
                  <a:lnTo>
                    <a:pt x="16" y="20"/>
                  </a:lnTo>
                  <a:lnTo>
                    <a:pt x="17" y="23"/>
                  </a:lnTo>
                  <a:lnTo>
                    <a:pt x="17" y="23"/>
                  </a:lnTo>
                  <a:lnTo>
                    <a:pt x="19" y="24"/>
                  </a:lnTo>
                  <a:lnTo>
                    <a:pt x="20" y="25"/>
                  </a:lnTo>
                  <a:lnTo>
                    <a:pt x="26" y="26"/>
                  </a:lnTo>
                  <a:lnTo>
                    <a:pt x="40" y="25"/>
                  </a:lnTo>
                  <a:lnTo>
                    <a:pt x="40" y="25"/>
                  </a:lnTo>
                  <a:lnTo>
                    <a:pt x="49" y="26"/>
                  </a:lnTo>
                  <a:lnTo>
                    <a:pt x="58" y="27"/>
                  </a:lnTo>
                  <a:lnTo>
                    <a:pt x="65" y="27"/>
                  </a:lnTo>
                  <a:lnTo>
                    <a:pt x="67" y="26"/>
                  </a:lnTo>
                  <a:lnTo>
                    <a:pt x="68" y="24"/>
                  </a:lnTo>
                  <a:lnTo>
                    <a:pt x="68" y="24"/>
                  </a:lnTo>
                  <a:lnTo>
                    <a:pt x="69" y="22"/>
                  </a:lnTo>
                  <a:lnTo>
                    <a:pt x="70" y="21"/>
                  </a:lnTo>
                  <a:lnTo>
                    <a:pt x="73" y="20"/>
                  </a:lnTo>
                  <a:lnTo>
                    <a:pt x="76" y="20"/>
                  </a:lnTo>
                  <a:lnTo>
                    <a:pt x="76" y="18"/>
                  </a:lnTo>
                  <a:lnTo>
                    <a:pt x="77" y="16"/>
                  </a:lnTo>
                  <a:lnTo>
                    <a:pt x="77" y="16"/>
                  </a:lnTo>
                  <a:lnTo>
                    <a:pt x="76" y="12"/>
                  </a:lnTo>
                  <a:lnTo>
                    <a:pt x="74" y="9"/>
                  </a:lnTo>
                  <a:lnTo>
                    <a:pt x="71" y="8"/>
                  </a:lnTo>
                  <a:lnTo>
                    <a:pt x="68" y="7"/>
                  </a:lnTo>
                  <a:lnTo>
                    <a:pt x="68" y="7"/>
                  </a:lnTo>
                  <a:lnTo>
                    <a:pt x="65" y="8"/>
                  </a:lnTo>
                  <a:lnTo>
                    <a:pt x="62" y="7"/>
                  </a:lnTo>
                  <a:lnTo>
                    <a:pt x="55" y="4"/>
                  </a:lnTo>
                  <a:lnTo>
                    <a:pt x="55" y="4"/>
                  </a:lnTo>
                  <a:lnTo>
                    <a:pt x="51" y="2"/>
                  </a:lnTo>
                  <a:lnTo>
                    <a:pt x="48" y="1"/>
                  </a:lnTo>
                  <a:lnTo>
                    <a:pt x="39" y="1"/>
                  </a:lnTo>
                  <a:lnTo>
                    <a:pt x="39"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7" name="Freeform 93">
              <a:extLst>
                <a:ext uri="{FF2B5EF4-FFF2-40B4-BE49-F238E27FC236}">
                  <a16:creationId xmlns:a16="http://schemas.microsoft.com/office/drawing/2014/main" id="{CE86E2E9-E2AC-4E75-8BFF-54794844DB43}"/>
                </a:ext>
              </a:extLst>
            </p:cNvPr>
            <p:cNvSpPr>
              <a:spLocks/>
            </p:cNvSpPr>
            <p:nvPr/>
          </p:nvSpPr>
          <p:spPr bwMode="auto">
            <a:xfrm>
              <a:off x="5624181" y="2818754"/>
              <a:ext cx="48190" cy="63539"/>
            </a:xfrm>
            <a:custGeom>
              <a:avLst/>
              <a:gdLst>
                <a:gd name="T0" fmla="*/ 28 w 111"/>
                <a:gd name="T1" fmla="*/ 26 h 137"/>
                <a:gd name="T2" fmla="*/ 21 w 111"/>
                <a:gd name="T3" fmla="*/ 33 h 137"/>
                <a:gd name="T4" fmla="*/ 11 w 111"/>
                <a:gd name="T5" fmla="*/ 35 h 137"/>
                <a:gd name="T6" fmla="*/ 2 w 111"/>
                <a:gd name="T7" fmla="*/ 41 h 137"/>
                <a:gd name="T8" fmla="*/ 2 w 111"/>
                <a:gd name="T9" fmla="*/ 50 h 137"/>
                <a:gd name="T10" fmla="*/ 6 w 111"/>
                <a:gd name="T11" fmla="*/ 57 h 137"/>
                <a:gd name="T12" fmla="*/ 14 w 111"/>
                <a:gd name="T13" fmla="*/ 72 h 137"/>
                <a:gd name="T14" fmla="*/ 22 w 111"/>
                <a:gd name="T15" fmla="*/ 77 h 137"/>
                <a:gd name="T16" fmla="*/ 35 w 111"/>
                <a:gd name="T17" fmla="*/ 85 h 137"/>
                <a:gd name="T18" fmla="*/ 44 w 111"/>
                <a:gd name="T19" fmla="*/ 93 h 137"/>
                <a:gd name="T20" fmla="*/ 56 w 111"/>
                <a:gd name="T21" fmla="*/ 104 h 137"/>
                <a:gd name="T22" fmla="*/ 54 w 111"/>
                <a:gd name="T23" fmla="*/ 112 h 137"/>
                <a:gd name="T24" fmla="*/ 45 w 111"/>
                <a:gd name="T25" fmla="*/ 115 h 137"/>
                <a:gd name="T26" fmla="*/ 35 w 111"/>
                <a:gd name="T27" fmla="*/ 112 h 137"/>
                <a:gd name="T28" fmla="*/ 24 w 111"/>
                <a:gd name="T29" fmla="*/ 104 h 137"/>
                <a:gd name="T30" fmla="*/ 13 w 111"/>
                <a:gd name="T31" fmla="*/ 104 h 137"/>
                <a:gd name="T32" fmla="*/ 2 w 111"/>
                <a:gd name="T33" fmla="*/ 110 h 137"/>
                <a:gd name="T34" fmla="*/ 0 w 111"/>
                <a:gd name="T35" fmla="*/ 116 h 137"/>
                <a:gd name="T36" fmla="*/ 8 w 111"/>
                <a:gd name="T37" fmla="*/ 125 h 137"/>
                <a:gd name="T38" fmla="*/ 28 w 111"/>
                <a:gd name="T39" fmla="*/ 137 h 137"/>
                <a:gd name="T40" fmla="*/ 33 w 111"/>
                <a:gd name="T41" fmla="*/ 136 h 137"/>
                <a:gd name="T42" fmla="*/ 48 w 111"/>
                <a:gd name="T43" fmla="*/ 130 h 137"/>
                <a:gd name="T44" fmla="*/ 52 w 111"/>
                <a:gd name="T45" fmla="*/ 132 h 137"/>
                <a:gd name="T46" fmla="*/ 68 w 111"/>
                <a:gd name="T47" fmla="*/ 136 h 137"/>
                <a:gd name="T48" fmla="*/ 72 w 111"/>
                <a:gd name="T49" fmla="*/ 130 h 137"/>
                <a:gd name="T50" fmla="*/ 74 w 111"/>
                <a:gd name="T51" fmla="*/ 117 h 137"/>
                <a:gd name="T52" fmla="*/ 79 w 111"/>
                <a:gd name="T53" fmla="*/ 111 h 137"/>
                <a:gd name="T54" fmla="*/ 94 w 111"/>
                <a:gd name="T55" fmla="*/ 108 h 137"/>
                <a:gd name="T56" fmla="*/ 101 w 111"/>
                <a:gd name="T57" fmla="*/ 104 h 137"/>
                <a:gd name="T58" fmla="*/ 100 w 111"/>
                <a:gd name="T59" fmla="*/ 101 h 137"/>
                <a:gd name="T60" fmla="*/ 84 w 111"/>
                <a:gd name="T61" fmla="*/ 98 h 137"/>
                <a:gd name="T62" fmla="*/ 80 w 111"/>
                <a:gd name="T63" fmla="*/ 96 h 137"/>
                <a:gd name="T64" fmla="*/ 79 w 111"/>
                <a:gd name="T65" fmla="*/ 88 h 137"/>
                <a:gd name="T66" fmla="*/ 85 w 111"/>
                <a:gd name="T67" fmla="*/ 83 h 137"/>
                <a:gd name="T68" fmla="*/ 95 w 111"/>
                <a:gd name="T69" fmla="*/ 80 h 137"/>
                <a:gd name="T70" fmla="*/ 98 w 111"/>
                <a:gd name="T71" fmla="*/ 72 h 137"/>
                <a:gd name="T72" fmla="*/ 96 w 111"/>
                <a:gd name="T73" fmla="*/ 59 h 137"/>
                <a:gd name="T74" fmla="*/ 93 w 111"/>
                <a:gd name="T75" fmla="*/ 58 h 137"/>
                <a:gd name="T76" fmla="*/ 89 w 111"/>
                <a:gd name="T77" fmla="*/ 54 h 137"/>
                <a:gd name="T78" fmla="*/ 92 w 111"/>
                <a:gd name="T79" fmla="*/ 50 h 137"/>
                <a:gd name="T80" fmla="*/ 101 w 111"/>
                <a:gd name="T81" fmla="*/ 49 h 137"/>
                <a:gd name="T82" fmla="*/ 109 w 111"/>
                <a:gd name="T83" fmla="*/ 47 h 137"/>
                <a:gd name="T84" fmla="*/ 111 w 111"/>
                <a:gd name="T85" fmla="*/ 44 h 137"/>
                <a:gd name="T86" fmla="*/ 105 w 111"/>
                <a:gd name="T87" fmla="*/ 35 h 137"/>
                <a:gd name="T88" fmla="*/ 100 w 111"/>
                <a:gd name="T89" fmla="*/ 27 h 137"/>
                <a:gd name="T90" fmla="*/ 98 w 111"/>
                <a:gd name="T91" fmla="*/ 11 h 137"/>
                <a:gd name="T92" fmla="*/ 94 w 111"/>
                <a:gd name="T93" fmla="*/ 4 h 137"/>
                <a:gd name="T94" fmla="*/ 84 w 111"/>
                <a:gd name="T95" fmla="*/ 0 h 137"/>
                <a:gd name="T96" fmla="*/ 77 w 111"/>
                <a:gd name="T97" fmla="*/ 1 h 137"/>
                <a:gd name="T98" fmla="*/ 60 w 111"/>
                <a:gd name="T99" fmla="*/ 6 h 137"/>
                <a:gd name="T100" fmla="*/ 54 w 111"/>
                <a:gd name="T101" fmla="*/ 12 h 137"/>
                <a:gd name="T102" fmla="*/ 53 w 111"/>
                <a:gd name="T103" fmla="*/ 17 h 137"/>
                <a:gd name="T104" fmla="*/ 44 w 111"/>
                <a:gd name="T105" fmla="*/ 21 h 137"/>
                <a:gd name="T106" fmla="*/ 34 w 111"/>
                <a:gd name="T107" fmla="*/ 20 h 137"/>
                <a:gd name="T108" fmla="*/ 28 w 111"/>
                <a:gd name="T109" fmla="*/ 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37">
                  <a:moveTo>
                    <a:pt x="28" y="24"/>
                  </a:moveTo>
                  <a:lnTo>
                    <a:pt x="28" y="24"/>
                  </a:lnTo>
                  <a:lnTo>
                    <a:pt x="28" y="26"/>
                  </a:lnTo>
                  <a:lnTo>
                    <a:pt x="27" y="29"/>
                  </a:lnTo>
                  <a:lnTo>
                    <a:pt x="23" y="32"/>
                  </a:lnTo>
                  <a:lnTo>
                    <a:pt x="21" y="33"/>
                  </a:lnTo>
                  <a:lnTo>
                    <a:pt x="18" y="34"/>
                  </a:lnTo>
                  <a:lnTo>
                    <a:pt x="18" y="34"/>
                  </a:lnTo>
                  <a:lnTo>
                    <a:pt x="11" y="35"/>
                  </a:lnTo>
                  <a:lnTo>
                    <a:pt x="7" y="37"/>
                  </a:lnTo>
                  <a:lnTo>
                    <a:pt x="4" y="39"/>
                  </a:lnTo>
                  <a:lnTo>
                    <a:pt x="2" y="41"/>
                  </a:lnTo>
                  <a:lnTo>
                    <a:pt x="1" y="44"/>
                  </a:lnTo>
                  <a:lnTo>
                    <a:pt x="1" y="47"/>
                  </a:lnTo>
                  <a:lnTo>
                    <a:pt x="2" y="50"/>
                  </a:lnTo>
                  <a:lnTo>
                    <a:pt x="2" y="50"/>
                  </a:lnTo>
                  <a:lnTo>
                    <a:pt x="5" y="53"/>
                  </a:lnTo>
                  <a:lnTo>
                    <a:pt x="6" y="57"/>
                  </a:lnTo>
                  <a:lnTo>
                    <a:pt x="10" y="65"/>
                  </a:lnTo>
                  <a:lnTo>
                    <a:pt x="12" y="69"/>
                  </a:lnTo>
                  <a:lnTo>
                    <a:pt x="14" y="72"/>
                  </a:lnTo>
                  <a:lnTo>
                    <a:pt x="17" y="75"/>
                  </a:lnTo>
                  <a:lnTo>
                    <a:pt x="22" y="77"/>
                  </a:lnTo>
                  <a:lnTo>
                    <a:pt x="22" y="77"/>
                  </a:lnTo>
                  <a:lnTo>
                    <a:pt x="26" y="78"/>
                  </a:lnTo>
                  <a:lnTo>
                    <a:pt x="30" y="80"/>
                  </a:lnTo>
                  <a:lnTo>
                    <a:pt x="35" y="85"/>
                  </a:lnTo>
                  <a:lnTo>
                    <a:pt x="39" y="89"/>
                  </a:lnTo>
                  <a:lnTo>
                    <a:pt x="44" y="93"/>
                  </a:lnTo>
                  <a:lnTo>
                    <a:pt x="44" y="93"/>
                  </a:lnTo>
                  <a:lnTo>
                    <a:pt x="50" y="97"/>
                  </a:lnTo>
                  <a:lnTo>
                    <a:pt x="55" y="102"/>
                  </a:lnTo>
                  <a:lnTo>
                    <a:pt x="56" y="104"/>
                  </a:lnTo>
                  <a:lnTo>
                    <a:pt x="58" y="107"/>
                  </a:lnTo>
                  <a:lnTo>
                    <a:pt x="56" y="110"/>
                  </a:lnTo>
                  <a:lnTo>
                    <a:pt x="54" y="112"/>
                  </a:lnTo>
                  <a:lnTo>
                    <a:pt x="54" y="112"/>
                  </a:lnTo>
                  <a:lnTo>
                    <a:pt x="50" y="114"/>
                  </a:lnTo>
                  <a:lnTo>
                    <a:pt x="45" y="115"/>
                  </a:lnTo>
                  <a:lnTo>
                    <a:pt x="40" y="115"/>
                  </a:lnTo>
                  <a:lnTo>
                    <a:pt x="35" y="112"/>
                  </a:lnTo>
                  <a:lnTo>
                    <a:pt x="35" y="112"/>
                  </a:lnTo>
                  <a:lnTo>
                    <a:pt x="31" y="107"/>
                  </a:lnTo>
                  <a:lnTo>
                    <a:pt x="27" y="105"/>
                  </a:lnTo>
                  <a:lnTo>
                    <a:pt x="24" y="104"/>
                  </a:lnTo>
                  <a:lnTo>
                    <a:pt x="18" y="103"/>
                  </a:lnTo>
                  <a:lnTo>
                    <a:pt x="18" y="103"/>
                  </a:lnTo>
                  <a:lnTo>
                    <a:pt x="13" y="104"/>
                  </a:lnTo>
                  <a:lnTo>
                    <a:pt x="7" y="105"/>
                  </a:lnTo>
                  <a:lnTo>
                    <a:pt x="4" y="107"/>
                  </a:lnTo>
                  <a:lnTo>
                    <a:pt x="2" y="110"/>
                  </a:lnTo>
                  <a:lnTo>
                    <a:pt x="1" y="112"/>
                  </a:lnTo>
                  <a:lnTo>
                    <a:pt x="1" y="112"/>
                  </a:lnTo>
                  <a:lnTo>
                    <a:pt x="0" y="116"/>
                  </a:lnTo>
                  <a:lnTo>
                    <a:pt x="0" y="119"/>
                  </a:lnTo>
                  <a:lnTo>
                    <a:pt x="2" y="121"/>
                  </a:lnTo>
                  <a:lnTo>
                    <a:pt x="8" y="125"/>
                  </a:lnTo>
                  <a:lnTo>
                    <a:pt x="8" y="125"/>
                  </a:lnTo>
                  <a:lnTo>
                    <a:pt x="22" y="135"/>
                  </a:lnTo>
                  <a:lnTo>
                    <a:pt x="28" y="137"/>
                  </a:lnTo>
                  <a:lnTo>
                    <a:pt x="30" y="137"/>
                  </a:lnTo>
                  <a:lnTo>
                    <a:pt x="33" y="136"/>
                  </a:lnTo>
                  <a:lnTo>
                    <a:pt x="33" y="136"/>
                  </a:lnTo>
                  <a:lnTo>
                    <a:pt x="38" y="133"/>
                  </a:lnTo>
                  <a:lnTo>
                    <a:pt x="43" y="131"/>
                  </a:lnTo>
                  <a:lnTo>
                    <a:pt x="48" y="130"/>
                  </a:lnTo>
                  <a:lnTo>
                    <a:pt x="50" y="131"/>
                  </a:lnTo>
                  <a:lnTo>
                    <a:pt x="52" y="132"/>
                  </a:lnTo>
                  <a:lnTo>
                    <a:pt x="52" y="132"/>
                  </a:lnTo>
                  <a:lnTo>
                    <a:pt x="58" y="135"/>
                  </a:lnTo>
                  <a:lnTo>
                    <a:pt x="65" y="136"/>
                  </a:lnTo>
                  <a:lnTo>
                    <a:pt x="68" y="136"/>
                  </a:lnTo>
                  <a:lnTo>
                    <a:pt x="70" y="135"/>
                  </a:lnTo>
                  <a:lnTo>
                    <a:pt x="72" y="133"/>
                  </a:lnTo>
                  <a:lnTo>
                    <a:pt x="72" y="130"/>
                  </a:lnTo>
                  <a:lnTo>
                    <a:pt x="72" y="130"/>
                  </a:lnTo>
                  <a:lnTo>
                    <a:pt x="73" y="124"/>
                  </a:lnTo>
                  <a:lnTo>
                    <a:pt x="74" y="117"/>
                  </a:lnTo>
                  <a:lnTo>
                    <a:pt x="76" y="115"/>
                  </a:lnTo>
                  <a:lnTo>
                    <a:pt x="77" y="113"/>
                  </a:lnTo>
                  <a:lnTo>
                    <a:pt x="79" y="111"/>
                  </a:lnTo>
                  <a:lnTo>
                    <a:pt x="82" y="110"/>
                  </a:lnTo>
                  <a:lnTo>
                    <a:pt x="82" y="110"/>
                  </a:lnTo>
                  <a:lnTo>
                    <a:pt x="94" y="108"/>
                  </a:lnTo>
                  <a:lnTo>
                    <a:pt x="99" y="106"/>
                  </a:lnTo>
                  <a:lnTo>
                    <a:pt x="101" y="105"/>
                  </a:lnTo>
                  <a:lnTo>
                    <a:pt x="101" y="104"/>
                  </a:lnTo>
                  <a:lnTo>
                    <a:pt x="101" y="104"/>
                  </a:lnTo>
                  <a:lnTo>
                    <a:pt x="101" y="103"/>
                  </a:lnTo>
                  <a:lnTo>
                    <a:pt x="100" y="101"/>
                  </a:lnTo>
                  <a:lnTo>
                    <a:pt x="96" y="100"/>
                  </a:lnTo>
                  <a:lnTo>
                    <a:pt x="90" y="99"/>
                  </a:lnTo>
                  <a:lnTo>
                    <a:pt x="84" y="98"/>
                  </a:lnTo>
                  <a:lnTo>
                    <a:pt x="84" y="98"/>
                  </a:lnTo>
                  <a:lnTo>
                    <a:pt x="82" y="98"/>
                  </a:lnTo>
                  <a:lnTo>
                    <a:pt x="80" y="96"/>
                  </a:lnTo>
                  <a:lnTo>
                    <a:pt x="79" y="94"/>
                  </a:lnTo>
                  <a:lnTo>
                    <a:pt x="78" y="91"/>
                  </a:lnTo>
                  <a:lnTo>
                    <a:pt x="79" y="88"/>
                  </a:lnTo>
                  <a:lnTo>
                    <a:pt x="80" y="86"/>
                  </a:lnTo>
                  <a:lnTo>
                    <a:pt x="82" y="84"/>
                  </a:lnTo>
                  <a:lnTo>
                    <a:pt x="85" y="83"/>
                  </a:lnTo>
                  <a:lnTo>
                    <a:pt x="85" y="83"/>
                  </a:lnTo>
                  <a:lnTo>
                    <a:pt x="91" y="82"/>
                  </a:lnTo>
                  <a:lnTo>
                    <a:pt x="95" y="80"/>
                  </a:lnTo>
                  <a:lnTo>
                    <a:pt x="97" y="77"/>
                  </a:lnTo>
                  <a:lnTo>
                    <a:pt x="98" y="72"/>
                  </a:lnTo>
                  <a:lnTo>
                    <a:pt x="98" y="72"/>
                  </a:lnTo>
                  <a:lnTo>
                    <a:pt x="98" y="67"/>
                  </a:lnTo>
                  <a:lnTo>
                    <a:pt x="97" y="62"/>
                  </a:lnTo>
                  <a:lnTo>
                    <a:pt x="96" y="59"/>
                  </a:lnTo>
                  <a:lnTo>
                    <a:pt x="94" y="58"/>
                  </a:lnTo>
                  <a:lnTo>
                    <a:pt x="93" y="58"/>
                  </a:lnTo>
                  <a:lnTo>
                    <a:pt x="93" y="58"/>
                  </a:lnTo>
                  <a:lnTo>
                    <a:pt x="91" y="58"/>
                  </a:lnTo>
                  <a:lnTo>
                    <a:pt x="90" y="57"/>
                  </a:lnTo>
                  <a:lnTo>
                    <a:pt x="89" y="54"/>
                  </a:lnTo>
                  <a:lnTo>
                    <a:pt x="89" y="52"/>
                  </a:lnTo>
                  <a:lnTo>
                    <a:pt x="90" y="51"/>
                  </a:lnTo>
                  <a:lnTo>
                    <a:pt x="92" y="50"/>
                  </a:lnTo>
                  <a:lnTo>
                    <a:pt x="95" y="49"/>
                  </a:lnTo>
                  <a:lnTo>
                    <a:pt x="95" y="49"/>
                  </a:lnTo>
                  <a:lnTo>
                    <a:pt x="101" y="49"/>
                  </a:lnTo>
                  <a:lnTo>
                    <a:pt x="106" y="49"/>
                  </a:lnTo>
                  <a:lnTo>
                    <a:pt x="108" y="48"/>
                  </a:lnTo>
                  <a:lnTo>
                    <a:pt x="109" y="47"/>
                  </a:lnTo>
                  <a:lnTo>
                    <a:pt x="110" y="46"/>
                  </a:lnTo>
                  <a:lnTo>
                    <a:pt x="111" y="44"/>
                  </a:lnTo>
                  <a:lnTo>
                    <a:pt x="111" y="44"/>
                  </a:lnTo>
                  <a:lnTo>
                    <a:pt x="110" y="40"/>
                  </a:lnTo>
                  <a:lnTo>
                    <a:pt x="108" y="37"/>
                  </a:lnTo>
                  <a:lnTo>
                    <a:pt x="105" y="35"/>
                  </a:lnTo>
                  <a:lnTo>
                    <a:pt x="102" y="32"/>
                  </a:lnTo>
                  <a:lnTo>
                    <a:pt x="102" y="32"/>
                  </a:lnTo>
                  <a:lnTo>
                    <a:pt x="100" y="27"/>
                  </a:lnTo>
                  <a:lnTo>
                    <a:pt x="100" y="21"/>
                  </a:lnTo>
                  <a:lnTo>
                    <a:pt x="98" y="11"/>
                  </a:lnTo>
                  <a:lnTo>
                    <a:pt x="98" y="11"/>
                  </a:lnTo>
                  <a:lnTo>
                    <a:pt x="98" y="8"/>
                  </a:lnTo>
                  <a:lnTo>
                    <a:pt x="96" y="6"/>
                  </a:lnTo>
                  <a:lnTo>
                    <a:pt x="94" y="4"/>
                  </a:lnTo>
                  <a:lnTo>
                    <a:pt x="91" y="2"/>
                  </a:lnTo>
                  <a:lnTo>
                    <a:pt x="88" y="1"/>
                  </a:lnTo>
                  <a:lnTo>
                    <a:pt x="84" y="0"/>
                  </a:lnTo>
                  <a:lnTo>
                    <a:pt x="81" y="0"/>
                  </a:lnTo>
                  <a:lnTo>
                    <a:pt x="77" y="1"/>
                  </a:lnTo>
                  <a:lnTo>
                    <a:pt x="77" y="1"/>
                  </a:lnTo>
                  <a:lnTo>
                    <a:pt x="70" y="4"/>
                  </a:lnTo>
                  <a:lnTo>
                    <a:pt x="63" y="5"/>
                  </a:lnTo>
                  <a:lnTo>
                    <a:pt x="60" y="6"/>
                  </a:lnTo>
                  <a:lnTo>
                    <a:pt x="58" y="8"/>
                  </a:lnTo>
                  <a:lnTo>
                    <a:pt x="55" y="10"/>
                  </a:lnTo>
                  <a:lnTo>
                    <a:pt x="54" y="12"/>
                  </a:lnTo>
                  <a:lnTo>
                    <a:pt x="54" y="12"/>
                  </a:lnTo>
                  <a:lnTo>
                    <a:pt x="54" y="15"/>
                  </a:lnTo>
                  <a:lnTo>
                    <a:pt x="53" y="17"/>
                  </a:lnTo>
                  <a:lnTo>
                    <a:pt x="51" y="19"/>
                  </a:lnTo>
                  <a:lnTo>
                    <a:pt x="49" y="20"/>
                  </a:lnTo>
                  <a:lnTo>
                    <a:pt x="44" y="21"/>
                  </a:lnTo>
                  <a:lnTo>
                    <a:pt x="39" y="21"/>
                  </a:lnTo>
                  <a:lnTo>
                    <a:pt x="39" y="21"/>
                  </a:lnTo>
                  <a:lnTo>
                    <a:pt x="34" y="20"/>
                  </a:lnTo>
                  <a:lnTo>
                    <a:pt x="31" y="21"/>
                  </a:lnTo>
                  <a:lnTo>
                    <a:pt x="28" y="24"/>
                  </a:lnTo>
                  <a:lnTo>
                    <a:pt x="28" y="24"/>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8" name="Freeform 94">
              <a:extLst>
                <a:ext uri="{FF2B5EF4-FFF2-40B4-BE49-F238E27FC236}">
                  <a16:creationId xmlns:a16="http://schemas.microsoft.com/office/drawing/2014/main" id="{7D48BB7F-9A32-43F7-A035-F3D080768517}"/>
                </a:ext>
              </a:extLst>
            </p:cNvPr>
            <p:cNvSpPr>
              <a:spLocks/>
            </p:cNvSpPr>
            <p:nvPr/>
          </p:nvSpPr>
          <p:spPr bwMode="auto">
            <a:xfrm>
              <a:off x="5541572" y="2751476"/>
              <a:ext cx="80889" cy="123342"/>
            </a:xfrm>
            <a:custGeom>
              <a:avLst/>
              <a:gdLst>
                <a:gd name="T0" fmla="*/ 45 w 186"/>
                <a:gd name="T1" fmla="*/ 256 h 264"/>
                <a:gd name="T2" fmla="*/ 60 w 186"/>
                <a:gd name="T3" fmla="*/ 260 h 264"/>
                <a:gd name="T4" fmla="*/ 78 w 186"/>
                <a:gd name="T5" fmla="*/ 262 h 264"/>
                <a:gd name="T6" fmla="*/ 91 w 186"/>
                <a:gd name="T7" fmla="*/ 262 h 264"/>
                <a:gd name="T8" fmla="*/ 107 w 186"/>
                <a:gd name="T9" fmla="*/ 256 h 264"/>
                <a:gd name="T10" fmla="*/ 118 w 186"/>
                <a:gd name="T11" fmla="*/ 262 h 264"/>
                <a:gd name="T12" fmla="*/ 129 w 186"/>
                <a:gd name="T13" fmla="*/ 257 h 264"/>
                <a:gd name="T14" fmla="*/ 119 w 186"/>
                <a:gd name="T15" fmla="*/ 241 h 264"/>
                <a:gd name="T16" fmla="*/ 104 w 186"/>
                <a:gd name="T17" fmla="*/ 232 h 264"/>
                <a:gd name="T18" fmla="*/ 101 w 186"/>
                <a:gd name="T19" fmla="*/ 216 h 264"/>
                <a:gd name="T20" fmla="*/ 107 w 186"/>
                <a:gd name="T21" fmla="*/ 204 h 264"/>
                <a:gd name="T22" fmla="*/ 117 w 186"/>
                <a:gd name="T23" fmla="*/ 205 h 264"/>
                <a:gd name="T24" fmla="*/ 137 w 186"/>
                <a:gd name="T25" fmla="*/ 229 h 264"/>
                <a:gd name="T26" fmla="*/ 154 w 186"/>
                <a:gd name="T27" fmla="*/ 238 h 264"/>
                <a:gd name="T28" fmla="*/ 182 w 186"/>
                <a:gd name="T29" fmla="*/ 243 h 264"/>
                <a:gd name="T30" fmla="*/ 182 w 186"/>
                <a:gd name="T31" fmla="*/ 223 h 264"/>
                <a:gd name="T32" fmla="*/ 179 w 186"/>
                <a:gd name="T33" fmla="*/ 204 h 264"/>
                <a:gd name="T34" fmla="*/ 153 w 186"/>
                <a:gd name="T35" fmla="*/ 193 h 264"/>
                <a:gd name="T36" fmla="*/ 131 w 186"/>
                <a:gd name="T37" fmla="*/ 187 h 264"/>
                <a:gd name="T38" fmla="*/ 129 w 186"/>
                <a:gd name="T39" fmla="*/ 174 h 264"/>
                <a:gd name="T40" fmla="*/ 136 w 186"/>
                <a:gd name="T41" fmla="*/ 163 h 264"/>
                <a:gd name="T42" fmla="*/ 168 w 186"/>
                <a:gd name="T43" fmla="*/ 153 h 264"/>
                <a:gd name="T44" fmla="*/ 183 w 186"/>
                <a:gd name="T45" fmla="*/ 142 h 264"/>
                <a:gd name="T46" fmla="*/ 186 w 186"/>
                <a:gd name="T47" fmla="*/ 118 h 264"/>
                <a:gd name="T48" fmla="*/ 177 w 186"/>
                <a:gd name="T49" fmla="*/ 108 h 264"/>
                <a:gd name="T50" fmla="*/ 154 w 186"/>
                <a:gd name="T51" fmla="*/ 106 h 264"/>
                <a:gd name="T52" fmla="*/ 150 w 186"/>
                <a:gd name="T53" fmla="*/ 97 h 264"/>
                <a:gd name="T54" fmla="*/ 149 w 186"/>
                <a:gd name="T55" fmla="*/ 61 h 264"/>
                <a:gd name="T56" fmla="*/ 160 w 186"/>
                <a:gd name="T57" fmla="*/ 46 h 264"/>
                <a:gd name="T58" fmla="*/ 166 w 186"/>
                <a:gd name="T59" fmla="*/ 29 h 264"/>
                <a:gd name="T60" fmla="*/ 158 w 186"/>
                <a:gd name="T61" fmla="*/ 3 h 264"/>
                <a:gd name="T62" fmla="*/ 147 w 186"/>
                <a:gd name="T63" fmla="*/ 1 h 264"/>
                <a:gd name="T64" fmla="*/ 125 w 186"/>
                <a:gd name="T65" fmla="*/ 11 h 264"/>
                <a:gd name="T66" fmla="*/ 112 w 186"/>
                <a:gd name="T67" fmla="*/ 27 h 264"/>
                <a:gd name="T68" fmla="*/ 90 w 186"/>
                <a:gd name="T69" fmla="*/ 48 h 264"/>
                <a:gd name="T70" fmla="*/ 83 w 186"/>
                <a:gd name="T71" fmla="*/ 62 h 264"/>
                <a:gd name="T72" fmla="*/ 75 w 186"/>
                <a:gd name="T73" fmla="*/ 88 h 264"/>
                <a:gd name="T74" fmla="*/ 69 w 186"/>
                <a:gd name="T75" fmla="*/ 84 h 264"/>
                <a:gd name="T76" fmla="*/ 61 w 186"/>
                <a:gd name="T77" fmla="*/ 73 h 264"/>
                <a:gd name="T78" fmla="*/ 59 w 186"/>
                <a:gd name="T79" fmla="*/ 60 h 264"/>
                <a:gd name="T80" fmla="*/ 51 w 186"/>
                <a:gd name="T81" fmla="*/ 51 h 264"/>
                <a:gd name="T82" fmla="*/ 27 w 186"/>
                <a:gd name="T83" fmla="*/ 68 h 264"/>
                <a:gd name="T84" fmla="*/ 13 w 186"/>
                <a:gd name="T85" fmla="*/ 92 h 264"/>
                <a:gd name="T86" fmla="*/ 6 w 186"/>
                <a:gd name="T87" fmla="*/ 120 h 264"/>
                <a:gd name="T88" fmla="*/ 1 w 186"/>
                <a:gd name="T89" fmla="*/ 153 h 264"/>
                <a:gd name="T90" fmla="*/ 6 w 186"/>
                <a:gd name="T91" fmla="*/ 180 h 264"/>
                <a:gd name="T92" fmla="*/ 12 w 186"/>
                <a:gd name="T93" fmla="*/ 194 h 264"/>
                <a:gd name="T94" fmla="*/ 35 w 186"/>
                <a:gd name="T95" fmla="*/ 208 h 264"/>
                <a:gd name="T96" fmla="*/ 39 w 186"/>
                <a:gd name="T97" fmla="*/ 223 h 264"/>
                <a:gd name="T98" fmla="*/ 27 w 186"/>
                <a:gd name="T99" fmla="*/ 236 h 264"/>
                <a:gd name="T100" fmla="*/ 33 w 186"/>
                <a:gd name="T101" fmla="*/ 24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264">
                  <a:moveTo>
                    <a:pt x="33" y="243"/>
                  </a:moveTo>
                  <a:lnTo>
                    <a:pt x="33" y="243"/>
                  </a:lnTo>
                  <a:lnTo>
                    <a:pt x="39" y="250"/>
                  </a:lnTo>
                  <a:lnTo>
                    <a:pt x="45" y="256"/>
                  </a:lnTo>
                  <a:lnTo>
                    <a:pt x="48" y="258"/>
                  </a:lnTo>
                  <a:lnTo>
                    <a:pt x="52" y="259"/>
                  </a:lnTo>
                  <a:lnTo>
                    <a:pt x="56" y="260"/>
                  </a:lnTo>
                  <a:lnTo>
                    <a:pt x="60" y="260"/>
                  </a:lnTo>
                  <a:lnTo>
                    <a:pt x="60" y="260"/>
                  </a:lnTo>
                  <a:lnTo>
                    <a:pt x="65" y="259"/>
                  </a:lnTo>
                  <a:lnTo>
                    <a:pt x="69" y="260"/>
                  </a:lnTo>
                  <a:lnTo>
                    <a:pt x="78" y="262"/>
                  </a:lnTo>
                  <a:lnTo>
                    <a:pt x="85" y="263"/>
                  </a:lnTo>
                  <a:lnTo>
                    <a:pt x="88" y="263"/>
                  </a:lnTo>
                  <a:lnTo>
                    <a:pt x="91" y="262"/>
                  </a:lnTo>
                  <a:lnTo>
                    <a:pt x="91" y="262"/>
                  </a:lnTo>
                  <a:lnTo>
                    <a:pt x="97" y="259"/>
                  </a:lnTo>
                  <a:lnTo>
                    <a:pt x="101" y="257"/>
                  </a:lnTo>
                  <a:lnTo>
                    <a:pt x="105" y="256"/>
                  </a:lnTo>
                  <a:lnTo>
                    <a:pt x="107" y="256"/>
                  </a:lnTo>
                  <a:lnTo>
                    <a:pt x="109" y="258"/>
                  </a:lnTo>
                  <a:lnTo>
                    <a:pt x="109" y="258"/>
                  </a:lnTo>
                  <a:lnTo>
                    <a:pt x="113" y="260"/>
                  </a:lnTo>
                  <a:lnTo>
                    <a:pt x="118" y="262"/>
                  </a:lnTo>
                  <a:lnTo>
                    <a:pt x="129" y="264"/>
                  </a:lnTo>
                  <a:lnTo>
                    <a:pt x="129" y="264"/>
                  </a:lnTo>
                  <a:lnTo>
                    <a:pt x="129" y="257"/>
                  </a:lnTo>
                  <a:lnTo>
                    <a:pt x="129" y="257"/>
                  </a:lnTo>
                  <a:lnTo>
                    <a:pt x="128" y="249"/>
                  </a:lnTo>
                  <a:lnTo>
                    <a:pt x="126" y="245"/>
                  </a:lnTo>
                  <a:lnTo>
                    <a:pt x="123" y="242"/>
                  </a:lnTo>
                  <a:lnTo>
                    <a:pt x="119" y="241"/>
                  </a:lnTo>
                  <a:lnTo>
                    <a:pt x="115" y="240"/>
                  </a:lnTo>
                  <a:lnTo>
                    <a:pt x="111" y="239"/>
                  </a:lnTo>
                  <a:lnTo>
                    <a:pt x="107" y="236"/>
                  </a:lnTo>
                  <a:lnTo>
                    <a:pt x="104" y="232"/>
                  </a:lnTo>
                  <a:lnTo>
                    <a:pt x="104" y="232"/>
                  </a:lnTo>
                  <a:lnTo>
                    <a:pt x="103" y="226"/>
                  </a:lnTo>
                  <a:lnTo>
                    <a:pt x="102" y="221"/>
                  </a:lnTo>
                  <a:lnTo>
                    <a:pt x="101" y="216"/>
                  </a:lnTo>
                  <a:lnTo>
                    <a:pt x="102" y="212"/>
                  </a:lnTo>
                  <a:lnTo>
                    <a:pt x="103" y="209"/>
                  </a:lnTo>
                  <a:lnTo>
                    <a:pt x="105" y="206"/>
                  </a:lnTo>
                  <a:lnTo>
                    <a:pt x="107" y="204"/>
                  </a:lnTo>
                  <a:lnTo>
                    <a:pt x="110" y="203"/>
                  </a:lnTo>
                  <a:lnTo>
                    <a:pt x="110" y="203"/>
                  </a:lnTo>
                  <a:lnTo>
                    <a:pt x="113" y="203"/>
                  </a:lnTo>
                  <a:lnTo>
                    <a:pt x="117" y="205"/>
                  </a:lnTo>
                  <a:lnTo>
                    <a:pt x="120" y="208"/>
                  </a:lnTo>
                  <a:lnTo>
                    <a:pt x="124" y="211"/>
                  </a:lnTo>
                  <a:lnTo>
                    <a:pt x="131" y="221"/>
                  </a:lnTo>
                  <a:lnTo>
                    <a:pt x="137" y="229"/>
                  </a:lnTo>
                  <a:lnTo>
                    <a:pt x="137" y="229"/>
                  </a:lnTo>
                  <a:lnTo>
                    <a:pt x="141" y="232"/>
                  </a:lnTo>
                  <a:lnTo>
                    <a:pt x="145" y="234"/>
                  </a:lnTo>
                  <a:lnTo>
                    <a:pt x="154" y="238"/>
                  </a:lnTo>
                  <a:lnTo>
                    <a:pt x="166" y="241"/>
                  </a:lnTo>
                  <a:lnTo>
                    <a:pt x="177" y="243"/>
                  </a:lnTo>
                  <a:lnTo>
                    <a:pt x="177" y="243"/>
                  </a:lnTo>
                  <a:lnTo>
                    <a:pt x="182" y="243"/>
                  </a:lnTo>
                  <a:lnTo>
                    <a:pt x="184" y="242"/>
                  </a:lnTo>
                  <a:lnTo>
                    <a:pt x="185" y="239"/>
                  </a:lnTo>
                  <a:lnTo>
                    <a:pt x="185" y="235"/>
                  </a:lnTo>
                  <a:lnTo>
                    <a:pt x="182" y="223"/>
                  </a:lnTo>
                  <a:lnTo>
                    <a:pt x="181" y="217"/>
                  </a:lnTo>
                  <a:lnTo>
                    <a:pt x="180" y="210"/>
                  </a:lnTo>
                  <a:lnTo>
                    <a:pt x="180" y="210"/>
                  </a:lnTo>
                  <a:lnTo>
                    <a:pt x="179" y="204"/>
                  </a:lnTo>
                  <a:lnTo>
                    <a:pt x="176" y="200"/>
                  </a:lnTo>
                  <a:lnTo>
                    <a:pt x="171" y="197"/>
                  </a:lnTo>
                  <a:lnTo>
                    <a:pt x="166" y="195"/>
                  </a:lnTo>
                  <a:lnTo>
                    <a:pt x="153" y="193"/>
                  </a:lnTo>
                  <a:lnTo>
                    <a:pt x="142" y="191"/>
                  </a:lnTo>
                  <a:lnTo>
                    <a:pt x="142" y="191"/>
                  </a:lnTo>
                  <a:lnTo>
                    <a:pt x="134" y="189"/>
                  </a:lnTo>
                  <a:lnTo>
                    <a:pt x="131" y="187"/>
                  </a:lnTo>
                  <a:lnTo>
                    <a:pt x="130" y="186"/>
                  </a:lnTo>
                  <a:lnTo>
                    <a:pt x="129" y="183"/>
                  </a:lnTo>
                  <a:lnTo>
                    <a:pt x="129" y="181"/>
                  </a:lnTo>
                  <a:lnTo>
                    <a:pt x="129" y="174"/>
                  </a:lnTo>
                  <a:lnTo>
                    <a:pt x="129" y="174"/>
                  </a:lnTo>
                  <a:lnTo>
                    <a:pt x="130" y="171"/>
                  </a:lnTo>
                  <a:lnTo>
                    <a:pt x="132" y="167"/>
                  </a:lnTo>
                  <a:lnTo>
                    <a:pt x="136" y="163"/>
                  </a:lnTo>
                  <a:lnTo>
                    <a:pt x="141" y="161"/>
                  </a:lnTo>
                  <a:lnTo>
                    <a:pt x="154" y="156"/>
                  </a:lnTo>
                  <a:lnTo>
                    <a:pt x="168" y="153"/>
                  </a:lnTo>
                  <a:lnTo>
                    <a:pt x="168" y="153"/>
                  </a:lnTo>
                  <a:lnTo>
                    <a:pt x="174" y="152"/>
                  </a:lnTo>
                  <a:lnTo>
                    <a:pt x="179" y="149"/>
                  </a:lnTo>
                  <a:lnTo>
                    <a:pt x="181" y="146"/>
                  </a:lnTo>
                  <a:lnTo>
                    <a:pt x="183" y="142"/>
                  </a:lnTo>
                  <a:lnTo>
                    <a:pt x="184" y="133"/>
                  </a:lnTo>
                  <a:lnTo>
                    <a:pt x="186" y="123"/>
                  </a:lnTo>
                  <a:lnTo>
                    <a:pt x="186" y="123"/>
                  </a:lnTo>
                  <a:lnTo>
                    <a:pt x="186" y="118"/>
                  </a:lnTo>
                  <a:lnTo>
                    <a:pt x="185" y="114"/>
                  </a:lnTo>
                  <a:lnTo>
                    <a:pt x="183" y="111"/>
                  </a:lnTo>
                  <a:lnTo>
                    <a:pt x="181" y="109"/>
                  </a:lnTo>
                  <a:lnTo>
                    <a:pt x="177" y="108"/>
                  </a:lnTo>
                  <a:lnTo>
                    <a:pt x="173" y="107"/>
                  </a:lnTo>
                  <a:lnTo>
                    <a:pt x="162" y="106"/>
                  </a:lnTo>
                  <a:lnTo>
                    <a:pt x="162" y="106"/>
                  </a:lnTo>
                  <a:lnTo>
                    <a:pt x="154" y="106"/>
                  </a:lnTo>
                  <a:lnTo>
                    <a:pt x="152" y="105"/>
                  </a:lnTo>
                  <a:lnTo>
                    <a:pt x="151" y="104"/>
                  </a:lnTo>
                  <a:lnTo>
                    <a:pt x="150" y="102"/>
                  </a:lnTo>
                  <a:lnTo>
                    <a:pt x="150" y="97"/>
                  </a:lnTo>
                  <a:lnTo>
                    <a:pt x="150" y="97"/>
                  </a:lnTo>
                  <a:lnTo>
                    <a:pt x="148" y="76"/>
                  </a:lnTo>
                  <a:lnTo>
                    <a:pt x="148" y="65"/>
                  </a:lnTo>
                  <a:lnTo>
                    <a:pt x="149" y="61"/>
                  </a:lnTo>
                  <a:lnTo>
                    <a:pt x="150" y="58"/>
                  </a:lnTo>
                  <a:lnTo>
                    <a:pt x="150" y="58"/>
                  </a:lnTo>
                  <a:lnTo>
                    <a:pt x="155" y="53"/>
                  </a:lnTo>
                  <a:lnTo>
                    <a:pt x="160" y="46"/>
                  </a:lnTo>
                  <a:lnTo>
                    <a:pt x="164" y="39"/>
                  </a:lnTo>
                  <a:lnTo>
                    <a:pt x="165" y="34"/>
                  </a:lnTo>
                  <a:lnTo>
                    <a:pt x="166" y="29"/>
                  </a:lnTo>
                  <a:lnTo>
                    <a:pt x="166" y="29"/>
                  </a:lnTo>
                  <a:lnTo>
                    <a:pt x="165" y="18"/>
                  </a:lnTo>
                  <a:lnTo>
                    <a:pt x="162" y="9"/>
                  </a:lnTo>
                  <a:lnTo>
                    <a:pt x="160" y="6"/>
                  </a:lnTo>
                  <a:lnTo>
                    <a:pt x="158" y="3"/>
                  </a:lnTo>
                  <a:lnTo>
                    <a:pt x="155" y="1"/>
                  </a:lnTo>
                  <a:lnTo>
                    <a:pt x="152" y="0"/>
                  </a:lnTo>
                  <a:lnTo>
                    <a:pt x="152" y="0"/>
                  </a:lnTo>
                  <a:lnTo>
                    <a:pt x="147" y="1"/>
                  </a:lnTo>
                  <a:lnTo>
                    <a:pt x="142" y="2"/>
                  </a:lnTo>
                  <a:lnTo>
                    <a:pt x="137" y="4"/>
                  </a:lnTo>
                  <a:lnTo>
                    <a:pt x="131" y="7"/>
                  </a:lnTo>
                  <a:lnTo>
                    <a:pt x="125" y="11"/>
                  </a:lnTo>
                  <a:lnTo>
                    <a:pt x="120" y="15"/>
                  </a:lnTo>
                  <a:lnTo>
                    <a:pt x="115" y="21"/>
                  </a:lnTo>
                  <a:lnTo>
                    <a:pt x="112" y="27"/>
                  </a:lnTo>
                  <a:lnTo>
                    <a:pt x="112" y="27"/>
                  </a:lnTo>
                  <a:lnTo>
                    <a:pt x="108" y="34"/>
                  </a:lnTo>
                  <a:lnTo>
                    <a:pt x="104" y="38"/>
                  </a:lnTo>
                  <a:lnTo>
                    <a:pt x="95" y="45"/>
                  </a:lnTo>
                  <a:lnTo>
                    <a:pt x="90" y="48"/>
                  </a:lnTo>
                  <a:lnTo>
                    <a:pt x="87" y="51"/>
                  </a:lnTo>
                  <a:lnTo>
                    <a:pt x="84" y="56"/>
                  </a:lnTo>
                  <a:lnTo>
                    <a:pt x="83" y="62"/>
                  </a:lnTo>
                  <a:lnTo>
                    <a:pt x="83" y="62"/>
                  </a:lnTo>
                  <a:lnTo>
                    <a:pt x="81" y="75"/>
                  </a:lnTo>
                  <a:lnTo>
                    <a:pt x="79" y="81"/>
                  </a:lnTo>
                  <a:lnTo>
                    <a:pt x="78" y="85"/>
                  </a:lnTo>
                  <a:lnTo>
                    <a:pt x="75" y="88"/>
                  </a:lnTo>
                  <a:lnTo>
                    <a:pt x="73" y="88"/>
                  </a:lnTo>
                  <a:lnTo>
                    <a:pt x="71" y="87"/>
                  </a:lnTo>
                  <a:lnTo>
                    <a:pt x="69" y="84"/>
                  </a:lnTo>
                  <a:lnTo>
                    <a:pt x="69" y="84"/>
                  </a:lnTo>
                  <a:lnTo>
                    <a:pt x="67" y="81"/>
                  </a:lnTo>
                  <a:lnTo>
                    <a:pt x="66" y="78"/>
                  </a:lnTo>
                  <a:lnTo>
                    <a:pt x="62" y="75"/>
                  </a:lnTo>
                  <a:lnTo>
                    <a:pt x="61" y="73"/>
                  </a:lnTo>
                  <a:lnTo>
                    <a:pt x="60" y="70"/>
                  </a:lnTo>
                  <a:lnTo>
                    <a:pt x="59" y="66"/>
                  </a:lnTo>
                  <a:lnTo>
                    <a:pt x="59" y="60"/>
                  </a:lnTo>
                  <a:lnTo>
                    <a:pt x="59" y="60"/>
                  </a:lnTo>
                  <a:lnTo>
                    <a:pt x="58" y="55"/>
                  </a:lnTo>
                  <a:lnTo>
                    <a:pt x="57" y="51"/>
                  </a:lnTo>
                  <a:lnTo>
                    <a:pt x="55" y="50"/>
                  </a:lnTo>
                  <a:lnTo>
                    <a:pt x="51" y="51"/>
                  </a:lnTo>
                  <a:lnTo>
                    <a:pt x="47" y="53"/>
                  </a:lnTo>
                  <a:lnTo>
                    <a:pt x="41" y="57"/>
                  </a:lnTo>
                  <a:lnTo>
                    <a:pt x="27" y="68"/>
                  </a:lnTo>
                  <a:lnTo>
                    <a:pt x="27" y="68"/>
                  </a:lnTo>
                  <a:lnTo>
                    <a:pt x="21" y="73"/>
                  </a:lnTo>
                  <a:lnTo>
                    <a:pt x="17" y="79"/>
                  </a:lnTo>
                  <a:lnTo>
                    <a:pt x="15" y="86"/>
                  </a:lnTo>
                  <a:lnTo>
                    <a:pt x="13" y="92"/>
                  </a:lnTo>
                  <a:lnTo>
                    <a:pt x="12" y="105"/>
                  </a:lnTo>
                  <a:lnTo>
                    <a:pt x="10" y="112"/>
                  </a:lnTo>
                  <a:lnTo>
                    <a:pt x="6" y="120"/>
                  </a:lnTo>
                  <a:lnTo>
                    <a:pt x="6" y="120"/>
                  </a:lnTo>
                  <a:lnTo>
                    <a:pt x="2" y="129"/>
                  </a:lnTo>
                  <a:lnTo>
                    <a:pt x="0" y="137"/>
                  </a:lnTo>
                  <a:lnTo>
                    <a:pt x="0" y="145"/>
                  </a:lnTo>
                  <a:lnTo>
                    <a:pt x="1" y="153"/>
                  </a:lnTo>
                  <a:lnTo>
                    <a:pt x="4" y="168"/>
                  </a:lnTo>
                  <a:lnTo>
                    <a:pt x="5" y="174"/>
                  </a:lnTo>
                  <a:lnTo>
                    <a:pt x="6" y="180"/>
                  </a:lnTo>
                  <a:lnTo>
                    <a:pt x="6" y="180"/>
                  </a:lnTo>
                  <a:lnTo>
                    <a:pt x="6" y="185"/>
                  </a:lnTo>
                  <a:lnTo>
                    <a:pt x="8" y="189"/>
                  </a:lnTo>
                  <a:lnTo>
                    <a:pt x="9" y="192"/>
                  </a:lnTo>
                  <a:lnTo>
                    <a:pt x="12" y="194"/>
                  </a:lnTo>
                  <a:lnTo>
                    <a:pt x="20" y="199"/>
                  </a:lnTo>
                  <a:lnTo>
                    <a:pt x="30" y="204"/>
                  </a:lnTo>
                  <a:lnTo>
                    <a:pt x="30" y="204"/>
                  </a:lnTo>
                  <a:lnTo>
                    <a:pt x="35" y="208"/>
                  </a:lnTo>
                  <a:lnTo>
                    <a:pt x="39" y="211"/>
                  </a:lnTo>
                  <a:lnTo>
                    <a:pt x="40" y="215"/>
                  </a:lnTo>
                  <a:lnTo>
                    <a:pt x="41" y="219"/>
                  </a:lnTo>
                  <a:lnTo>
                    <a:pt x="39" y="223"/>
                  </a:lnTo>
                  <a:lnTo>
                    <a:pt x="37" y="227"/>
                  </a:lnTo>
                  <a:lnTo>
                    <a:pt x="33" y="232"/>
                  </a:lnTo>
                  <a:lnTo>
                    <a:pt x="27" y="236"/>
                  </a:lnTo>
                  <a:lnTo>
                    <a:pt x="27" y="236"/>
                  </a:lnTo>
                  <a:lnTo>
                    <a:pt x="27" y="237"/>
                  </a:lnTo>
                  <a:lnTo>
                    <a:pt x="27" y="237"/>
                  </a:lnTo>
                  <a:lnTo>
                    <a:pt x="30" y="240"/>
                  </a:lnTo>
                  <a:lnTo>
                    <a:pt x="33" y="243"/>
                  </a:lnTo>
                  <a:lnTo>
                    <a:pt x="33" y="243"/>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19" name="Freeform 95">
              <a:extLst>
                <a:ext uri="{FF2B5EF4-FFF2-40B4-BE49-F238E27FC236}">
                  <a16:creationId xmlns:a16="http://schemas.microsoft.com/office/drawing/2014/main" id="{E9D82263-DA4C-4A4B-8CD2-A0E5AA9F90D8}"/>
                </a:ext>
              </a:extLst>
            </p:cNvPr>
            <p:cNvSpPr>
              <a:spLocks/>
            </p:cNvSpPr>
            <p:nvPr/>
          </p:nvSpPr>
          <p:spPr bwMode="auto">
            <a:xfrm>
              <a:off x="5484778" y="2861737"/>
              <a:ext cx="251272" cy="313959"/>
            </a:xfrm>
            <a:custGeom>
              <a:avLst/>
              <a:gdLst>
                <a:gd name="T0" fmla="*/ 564 w 583"/>
                <a:gd name="T1" fmla="*/ 319 h 667"/>
                <a:gd name="T2" fmla="*/ 568 w 583"/>
                <a:gd name="T3" fmla="*/ 273 h 667"/>
                <a:gd name="T4" fmla="*/ 550 w 583"/>
                <a:gd name="T5" fmla="*/ 217 h 667"/>
                <a:gd name="T6" fmla="*/ 531 w 583"/>
                <a:gd name="T7" fmla="*/ 190 h 667"/>
                <a:gd name="T8" fmla="*/ 540 w 583"/>
                <a:gd name="T9" fmla="*/ 146 h 667"/>
                <a:gd name="T10" fmla="*/ 516 w 583"/>
                <a:gd name="T11" fmla="*/ 87 h 667"/>
                <a:gd name="T12" fmla="*/ 478 w 583"/>
                <a:gd name="T13" fmla="*/ 67 h 667"/>
                <a:gd name="T14" fmla="*/ 425 w 583"/>
                <a:gd name="T15" fmla="*/ 46 h 667"/>
                <a:gd name="T16" fmla="*/ 381 w 583"/>
                <a:gd name="T17" fmla="*/ 76 h 667"/>
                <a:gd name="T18" fmla="*/ 344 w 583"/>
                <a:gd name="T19" fmla="*/ 98 h 667"/>
                <a:gd name="T20" fmla="*/ 333 w 583"/>
                <a:gd name="T21" fmla="*/ 61 h 667"/>
                <a:gd name="T22" fmla="*/ 276 w 583"/>
                <a:gd name="T23" fmla="*/ 59 h 667"/>
                <a:gd name="T24" fmla="*/ 242 w 583"/>
                <a:gd name="T25" fmla="*/ 21 h 667"/>
                <a:gd name="T26" fmla="*/ 202 w 583"/>
                <a:gd name="T27" fmla="*/ 23 h 667"/>
                <a:gd name="T28" fmla="*/ 163 w 583"/>
                <a:gd name="T29" fmla="*/ 3 h 667"/>
                <a:gd name="T30" fmla="*/ 181 w 583"/>
                <a:gd name="T31" fmla="*/ 33 h 667"/>
                <a:gd name="T32" fmla="*/ 176 w 583"/>
                <a:gd name="T33" fmla="*/ 58 h 667"/>
                <a:gd name="T34" fmla="*/ 194 w 583"/>
                <a:gd name="T35" fmla="*/ 80 h 667"/>
                <a:gd name="T36" fmla="*/ 172 w 583"/>
                <a:gd name="T37" fmla="*/ 111 h 667"/>
                <a:gd name="T38" fmla="*/ 140 w 583"/>
                <a:gd name="T39" fmla="*/ 128 h 667"/>
                <a:gd name="T40" fmla="*/ 82 w 583"/>
                <a:gd name="T41" fmla="*/ 120 h 667"/>
                <a:gd name="T42" fmla="*/ 71 w 583"/>
                <a:gd name="T43" fmla="*/ 139 h 667"/>
                <a:gd name="T44" fmla="*/ 85 w 583"/>
                <a:gd name="T45" fmla="*/ 176 h 667"/>
                <a:gd name="T46" fmla="*/ 63 w 583"/>
                <a:gd name="T47" fmla="*/ 215 h 667"/>
                <a:gd name="T48" fmla="*/ 59 w 583"/>
                <a:gd name="T49" fmla="*/ 236 h 667"/>
                <a:gd name="T50" fmla="*/ 59 w 583"/>
                <a:gd name="T51" fmla="*/ 259 h 667"/>
                <a:gd name="T52" fmla="*/ 16 w 583"/>
                <a:gd name="T53" fmla="*/ 288 h 667"/>
                <a:gd name="T54" fmla="*/ 2 w 583"/>
                <a:gd name="T55" fmla="*/ 306 h 667"/>
                <a:gd name="T56" fmla="*/ 10 w 583"/>
                <a:gd name="T57" fmla="*/ 334 h 667"/>
                <a:gd name="T58" fmla="*/ 13 w 583"/>
                <a:gd name="T59" fmla="*/ 389 h 667"/>
                <a:gd name="T60" fmla="*/ 13 w 583"/>
                <a:gd name="T61" fmla="*/ 424 h 667"/>
                <a:gd name="T62" fmla="*/ 23 w 583"/>
                <a:gd name="T63" fmla="*/ 456 h 667"/>
                <a:gd name="T64" fmla="*/ 34 w 583"/>
                <a:gd name="T65" fmla="*/ 490 h 667"/>
                <a:gd name="T66" fmla="*/ 70 w 583"/>
                <a:gd name="T67" fmla="*/ 519 h 667"/>
                <a:gd name="T68" fmla="*/ 103 w 583"/>
                <a:gd name="T69" fmla="*/ 523 h 667"/>
                <a:gd name="T70" fmla="*/ 142 w 583"/>
                <a:gd name="T71" fmla="*/ 535 h 667"/>
                <a:gd name="T72" fmla="*/ 115 w 583"/>
                <a:gd name="T73" fmla="*/ 569 h 667"/>
                <a:gd name="T74" fmla="*/ 103 w 583"/>
                <a:gd name="T75" fmla="*/ 612 h 667"/>
                <a:gd name="T76" fmla="*/ 120 w 583"/>
                <a:gd name="T77" fmla="*/ 645 h 667"/>
                <a:gd name="T78" fmla="*/ 169 w 583"/>
                <a:gd name="T79" fmla="*/ 652 h 667"/>
                <a:gd name="T80" fmla="*/ 189 w 583"/>
                <a:gd name="T81" fmla="*/ 645 h 667"/>
                <a:gd name="T82" fmla="*/ 221 w 583"/>
                <a:gd name="T83" fmla="*/ 648 h 667"/>
                <a:gd name="T84" fmla="*/ 274 w 583"/>
                <a:gd name="T85" fmla="*/ 667 h 667"/>
                <a:gd name="T86" fmla="*/ 295 w 583"/>
                <a:gd name="T87" fmla="*/ 650 h 667"/>
                <a:gd name="T88" fmla="*/ 336 w 583"/>
                <a:gd name="T89" fmla="*/ 663 h 667"/>
                <a:gd name="T90" fmla="*/ 370 w 583"/>
                <a:gd name="T91" fmla="*/ 643 h 667"/>
                <a:gd name="T92" fmla="*/ 414 w 583"/>
                <a:gd name="T93" fmla="*/ 637 h 667"/>
                <a:gd name="T94" fmla="*/ 451 w 583"/>
                <a:gd name="T95" fmla="*/ 648 h 667"/>
                <a:gd name="T96" fmla="*/ 451 w 583"/>
                <a:gd name="T97" fmla="*/ 627 h 667"/>
                <a:gd name="T98" fmla="*/ 446 w 583"/>
                <a:gd name="T99" fmla="*/ 593 h 667"/>
                <a:gd name="T100" fmla="*/ 478 w 583"/>
                <a:gd name="T101" fmla="*/ 578 h 667"/>
                <a:gd name="T102" fmla="*/ 514 w 583"/>
                <a:gd name="T103" fmla="*/ 552 h 667"/>
                <a:gd name="T104" fmla="*/ 465 w 583"/>
                <a:gd name="T105" fmla="*/ 516 h 667"/>
                <a:gd name="T106" fmla="*/ 421 w 583"/>
                <a:gd name="T107" fmla="*/ 459 h 667"/>
                <a:gd name="T108" fmla="*/ 402 w 583"/>
                <a:gd name="T109" fmla="*/ 431 h 667"/>
                <a:gd name="T110" fmla="*/ 409 w 583"/>
                <a:gd name="T111" fmla="*/ 418 h 667"/>
                <a:gd name="T112" fmla="*/ 439 w 583"/>
                <a:gd name="T113" fmla="*/ 409 h 667"/>
                <a:gd name="T114" fmla="*/ 483 w 583"/>
                <a:gd name="T115" fmla="*/ 392 h 667"/>
                <a:gd name="T116" fmla="*/ 515 w 583"/>
                <a:gd name="T117" fmla="*/ 375 h 667"/>
                <a:gd name="T118" fmla="*/ 538 w 583"/>
                <a:gd name="T119" fmla="*/ 355 h 667"/>
                <a:gd name="T120" fmla="*/ 571 w 583"/>
                <a:gd name="T121" fmla="*/ 371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3" h="667">
                  <a:moveTo>
                    <a:pt x="579" y="341"/>
                  </a:moveTo>
                  <a:lnTo>
                    <a:pt x="579" y="341"/>
                  </a:lnTo>
                  <a:lnTo>
                    <a:pt x="579" y="334"/>
                  </a:lnTo>
                  <a:lnTo>
                    <a:pt x="577" y="328"/>
                  </a:lnTo>
                  <a:lnTo>
                    <a:pt x="576" y="325"/>
                  </a:lnTo>
                  <a:lnTo>
                    <a:pt x="574" y="323"/>
                  </a:lnTo>
                  <a:lnTo>
                    <a:pt x="571" y="322"/>
                  </a:lnTo>
                  <a:lnTo>
                    <a:pt x="569" y="321"/>
                  </a:lnTo>
                  <a:lnTo>
                    <a:pt x="569" y="321"/>
                  </a:lnTo>
                  <a:lnTo>
                    <a:pt x="566" y="320"/>
                  </a:lnTo>
                  <a:lnTo>
                    <a:pt x="564" y="319"/>
                  </a:lnTo>
                  <a:lnTo>
                    <a:pt x="562" y="317"/>
                  </a:lnTo>
                  <a:lnTo>
                    <a:pt x="561" y="314"/>
                  </a:lnTo>
                  <a:lnTo>
                    <a:pt x="560" y="308"/>
                  </a:lnTo>
                  <a:lnTo>
                    <a:pt x="561" y="300"/>
                  </a:lnTo>
                  <a:lnTo>
                    <a:pt x="561" y="300"/>
                  </a:lnTo>
                  <a:lnTo>
                    <a:pt x="562" y="289"/>
                  </a:lnTo>
                  <a:lnTo>
                    <a:pt x="563" y="286"/>
                  </a:lnTo>
                  <a:lnTo>
                    <a:pt x="565" y="283"/>
                  </a:lnTo>
                  <a:lnTo>
                    <a:pt x="565" y="283"/>
                  </a:lnTo>
                  <a:lnTo>
                    <a:pt x="567" y="279"/>
                  </a:lnTo>
                  <a:lnTo>
                    <a:pt x="568" y="273"/>
                  </a:lnTo>
                  <a:lnTo>
                    <a:pt x="567" y="268"/>
                  </a:lnTo>
                  <a:lnTo>
                    <a:pt x="565" y="263"/>
                  </a:lnTo>
                  <a:lnTo>
                    <a:pt x="565" y="263"/>
                  </a:lnTo>
                  <a:lnTo>
                    <a:pt x="561" y="258"/>
                  </a:lnTo>
                  <a:lnTo>
                    <a:pt x="559" y="254"/>
                  </a:lnTo>
                  <a:lnTo>
                    <a:pt x="557" y="249"/>
                  </a:lnTo>
                  <a:lnTo>
                    <a:pt x="556" y="241"/>
                  </a:lnTo>
                  <a:lnTo>
                    <a:pt x="556" y="241"/>
                  </a:lnTo>
                  <a:lnTo>
                    <a:pt x="555" y="230"/>
                  </a:lnTo>
                  <a:lnTo>
                    <a:pt x="552" y="221"/>
                  </a:lnTo>
                  <a:lnTo>
                    <a:pt x="550" y="217"/>
                  </a:lnTo>
                  <a:lnTo>
                    <a:pt x="547" y="213"/>
                  </a:lnTo>
                  <a:lnTo>
                    <a:pt x="544" y="209"/>
                  </a:lnTo>
                  <a:lnTo>
                    <a:pt x="540" y="206"/>
                  </a:lnTo>
                  <a:lnTo>
                    <a:pt x="540" y="206"/>
                  </a:lnTo>
                  <a:lnTo>
                    <a:pt x="534" y="201"/>
                  </a:lnTo>
                  <a:lnTo>
                    <a:pt x="530" y="197"/>
                  </a:lnTo>
                  <a:lnTo>
                    <a:pt x="529" y="195"/>
                  </a:lnTo>
                  <a:lnTo>
                    <a:pt x="529" y="193"/>
                  </a:lnTo>
                  <a:lnTo>
                    <a:pt x="529" y="192"/>
                  </a:lnTo>
                  <a:lnTo>
                    <a:pt x="531" y="190"/>
                  </a:lnTo>
                  <a:lnTo>
                    <a:pt x="531" y="190"/>
                  </a:lnTo>
                  <a:lnTo>
                    <a:pt x="535" y="186"/>
                  </a:lnTo>
                  <a:lnTo>
                    <a:pt x="539" y="183"/>
                  </a:lnTo>
                  <a:lnTo>
                    <a:pt x="543" y="179"/>
                  </a:lnTo>
                  <a:lnTo>
                    <a:pt x="546" y="171"/>
                  </a:lnTo>
                  <a:lnTo>
                    <a:pt x="546" y="171"/>
                  </a:lnTo>
                  <a:lnTo>
                    <a:pt x="547" y="163"/>
                  </a:lnTo>
                  <a:lnTo>
                    <a:pt x="547" y="157"/>
                  </a:lnTo>
                  <a:lnTo>
                    <a:pt x="547" y="154"/>
                  </a:lnTo>
                  <a:lnTo>
                    <a:pt x="545" y="152"/>
                  </a:lnTo>
                  <a:lnTo>
                    <a:pt x="540" y="146"/>
                  </a:lnTo>
                  <a:lnTo>
                    <a:pt x="540" y="146"/>
                  </a:lnTo>
                  <a:lnTo>
                    <a:pt x="537" y="143"/>
                  </a:lnTo>
                  <a:lnTo>
                    <a:pt x="535" y="141"/>
                  </a:lnTo>
                  <a:lnTo>
                    <a:pt x="534" y="138"/>
                  </a:lnTo>
                  <a:lnTo>
                    <a:pt x="533" y="135"/>
                  </a:lnTo>
                  <a:lnTo>
                    <a:pt x="533" y="123"/>
                  </a:lnTo>
                  <a:lnTo>
                    <a:pt x="533" y="123"/>
                  </a:lnTo>
                  <a:lnTo>
                    <a:pt x="533" y="111"/>
                  </a:lnTo>
                  <a:lnTo>
                    <a:pt x="535" y="98"/>
                  </a:lnTo>
                  <a:lnTo>
                    <a:pt x="535" y="98"/>
                  </a:lnTo>
                  <a:lnTo>
                    <a:pt x="525" y="93"/>
                  </a:lnTo>
                  <a:lnTo>
                    <a:pt x="516" y="87"/>
                  </a:lnTo>
                  <a:lnTo>
                    <a:pt x="516" y="87"/>
                  </a:lnTo>
                  <a:lnTo>
                    <a:pt x="510" y="85"/>
                  </a:lnTo>
                  <a:lnTo>
                    <a:pt x="505" y="84"/>
                  </a:lnTo>
                  <a:lnTo>
                    <a:pt x="496" y="82"/>
                  </a:lnTo>
                  <a:lnTo>
                    <a:pt x="492" y="81"/>
                  </a:lnTo>
                  <a:lnTo>
                    <a:pt x="488" y="79"/>
                  </a:lnTo>
                  <a:lnTo>
                    <a:pt x="485" y="77"/>
                  </a:lnTo>
                  <a:lnTo>
                    <a:pt x="483" y="73"/>
                  </a:lnTo>
                  <a:lnTo>
                    <a:pt x="483" y="73"/>
                  </a:lnTo>
                  <a:lnTo>
                    <a:pt x="480" y="69"/>
                  </a:lnTo>
                  <a:lnTo>
                    <a:pt x="478" y="67"/>
                  </a:lnTo>
                  <a:lnTo>
                    <a:pt x="474" y="66"/>
                  </a:lnTo>
                  <a:lnTo>
                    <a:pt x="471" y="65"/>
                  </a:lnTo>
                  <a:lnTo>
                    <a:pt x="461" y="64"/>
                  </a:lnTo>
                  <a:lnTo>
                    <a:pt x="457" y="63"/>
                  </a:lnTo>
                  <a:lnTo>
                    <a:pt x="452" y="61"/>
                  </a:lnTo>
                  <a:lnTo>
                    <a:pt x="452" y="61"/>
                  </a:lnTo>
                  <a:lnTo>
                    <a:pt x="446" y="59"/>
                  </a:lnTo>
                  <a:lnTo>
                    <a:pt x="441" y="56"/>
                  </a:lnTo>
                  <a:lnTo>
                    <a:pt x="432" y="49"/>
                  </a:lnTo>
                  <a:lnTo>
                    <a:pt x="428" y="47"/>
                  </a:lnTo>
                  <a:lnTo>
                    <a:pt x="425" y="46"/>
                  </a:lnTo>
                  <a:lnTo>
                    <a:pt x="421" y="47"/>
                  </a:lnTo>
                  <a:lnTo>
                    <a:pt x="419" y="50"/>
                  </a:lnTo>
                  <a:lnTo>
                    <a:pt x="419" y="50"/>
                  </a:lnTo>
                  <a:lnTo>
                    <a:pt x="412" y="59"/>
                  </a:lnTo>
                  <a:lnTo>
                    <a:pt x="404" y="68"/>
                  </a:lnTo>
                  <a:lnTo>
                    <a:pt x="399" y="71"/>
                  </a:lnTo>
                  <a:lnTo>
                    <a:pt x="395" y="74"/>
                  </a:lnTo>
                  <a:lnTo>
                    <a:pt x="389" y="76"/>
                  </a:lnTo>
                  <a:lnTo>
                    <a:pt x="384" y="76"/>
                  </a:lnTo>
                  <a:lnTo>
                    <a:pt x="384" y="76"/>
                  </a:lnTo>
                  <a:lnTo>
                    <a:pt x="381" y="76"/>
                  </a:lnTo>
                  <a:lnTo>
                    <a:pt x="379" y="76"/>
                  </a:lnTo>
                  <a:lnTo>
                    <a:pt x="375" y="79"/>
                  </a:lnTo>
                  <a:lnTo>
                    <a:pt x="373" y="83"/>
                  </a:lnTo>
                  <a:lnTo>
                    <a:pt x="371" y="87"/>
                  </a:lnTo>
                  <a:lnTo>
                    <a:pt x="368" y="92"/>
                  </a:lnTo>
                  <a:lnTo>
                    <a:pt x="364" y="96"/>
                  </a:lnTo>
                  <a:lnTo>
                    <a:pt x="359" y="98"/>
                  </a:lnTo>
                  <a:lnTo>
                    <a:pt x="356" y="99"/>
                  </a:lnTo>
                  <a:lnTo>
                    <a:pt x="352" y="99"/>
                  </a:lnTo>
                  <a:lnTo>
                    <a:pt x="352" y="99"/>
                  </a:lnTo>
                  <a:lnTo>
                    <a:pt x="344" y="98"/>
                  </a:lnTo>
                  <a:lnTo>
                    <a:pt x="338" y="96"/>
                  </a:lnTo>
                  <a:lnTo>
                    <a:pt x="335" y="93"/>
                  </a:lnTo>
                  <a:lnTo>
                    <a:pt x="332" y="90"/>
                  </a:lnTo>
                  <a:lnTo>
                    <a:pt x="331" y="86"/>
                  </a:lnTo>
                  <a:lnTo>
                    <a:pt x="331" y="81"/>
                  </a:lnTo>
                  <a:lnTo>
                    <a:pt x="333" y="76"/>
                  </a:lnTo>
                  <a:lnTo>
                    <a:pt x="334" y="70"/>
                  </a:lnTo>
                  <a:lnTo>
                    <a:pt x="334" y="70"/>
                  </a:lnTo>
                  <a:lnTo>
                    <a:pt x="336" y="65"/>
                  </a:lnTo>
                  <a:lnTo>
                    <a:pt x="335" y="62"/>
                  </a:lnTo>
                  <a:lnTo>
                    <a:pt x="333" y="61"/>
                  </a:lnTo>
                  <a:lnTo>
                    <a:pt x="330" y="61"/>
                  </a:lnTo>
                  <a:lnTo>
                    <a:pt x="321" y="63"/>
                  </a:lnTo>
                  <a:lnTo>
                    <a:pt x="312" y="66"/>
                  </a:lnTo>
                  <a:lnTo>
                    <a:pt x="312" y="66"/>
                  </a:lnTo>
                  <a:lnTo>
                    <a:pt x="307" y="66"/>
                  </a:lnTo>
                  <a:lnTo>
                    <a:pt x="304" y="66"/>
                  </a:lnTo>
                  <a:lnTo>
                    <a:pt x="297" y="64"/>
                  </a:lnTo>
                  <a:lnTo>
                    <a:pt x="288" y="61"/>
                  </a:lnTo>
                  <a:lnTo>
                    <a:pt x="283" y="60"/>
                  </a:lnTo>
                  <a:lnTo>
                    <a:pt x="276" y="59"/>
                  </a:lnTo>
                  <a:lnTo>
                    <a:pt x="276" y="59"/>
                  </a:lnTo>
                  <a:lnTo>
                    <a:pt x="270" y="57"/>
                  </a:lnTo>
                  <a:lnTo>
                    <a:pt x="266" y="55"/>
                  </a:lnTo>
                  <a:lnTo>
                    <a:pt x="263" y="52"/>
                  </a:lnTo>
                  <a:lnTo>
                    <a:pt x="262" y="49"/>
                  </a:lnTo>
                  <a:lnTo>
                    <a:pt x="261" y="44"/>
                  </a:lnTo>
                  <a:lnTo>
                    <a:pt x="261" y="39"/>
                  </a:lnTo>
                  <a:lnTo>
                    <a:pt x="262" y="27"/>
                  </a:lnTo>
                  <a:lnTo>
                    <a:pt x="262" y="27"/>
                  </a:lnTo>
                  <a:lnTo>
                    <a:pt x="251" y="25"/>
                  </a:lnTo>
                  <a:lnTo>
                    <a:pt x="246" y="23"/>
                  </a:lnTo>
                  <a:lnTo>
                    <a:pt x="242" y="21"/>
                  </a:lnTo>
                  <a:lnTo>
                    <a:pt x="242" y="21"/>
                  </a:lnTo>
                  <a:lnTo>
                    <a:pt x="240" y="19"/>
                  </a:lnTo>
                  <a:lnTo>
                    <a:pt x="238" y="19"/>
                  </a:lnTo>
                  <a:lnTo>
                    <a:pt x="234" y="20"/>
                  </a:lnTo>
                  <a:lnTo>
                    <a:pt x="230" y="22"/>
                  </a:lnTo>
                  <a:lnTo>
                    <a:pt x="224" y="25"/>
                  </a:lnTo>
                  <a:lnTo>
                    <a:pt x="224" y="25"/>
                  </a:lnTo>
                  <a:lnTo>
                    <a:pt x="221" y="26"/>
                  </a:lnTo>
                  <a:lnTo>
                    <a:pt x="218" y="26"/>
                  </a:lnTo>
                  <a:lnTo>
                    <a:pt x="211" y="25"/>
                  </a:lnTo>
                  <a:lnTo>
                    <a:pt x="202" y="23"/>
                  </a:lnTo>
                  <a:lnTo>
                    <a:pt x="198" y="22"/>
                  </a:lnTo>
                  <a:lnTo>
                    <a:pt x="193" y="23"/>
                  </a:lnTo>
                  <a:lnTo>
                    <a:pt x="193" y="23"/>
                  </a:lnTo>
                  <a:lnTo>
                    <a:pt x="189" y="23"/>
                  </a:lnTo>
                  <a:lnTo>
                    <a:pt x="185" y="22"/>
                  </a:lnTo>
                  <a:lnTo>
                    <a:pt x="181" y="21"/>
                  </a:lnTo>
                  <a:lnTo>
                    <a:pt x="178" y="19"/>
                  </a:lnTo>
                  <a:lnTo>
                    <a:pt x="172" y="13"/>
                  </a:lnTo>
                  <a:lnTo>
                    <a:pt x="166" y="6"/>
                  </a:lnTo>
                  <a:lnTo>
                    <a:pt x="166" y="6"/>
                  </a:lnTo>
                  <a:lnTo>
                    <a:pt x="163" y="3"/>
                  </a:lnTo>
                  <a:lnTo>
                    <a:pt x="160" y="0"/>
                  </a:lnTo>
                  <a:lnTo>
                    <a:pt x="160" y="0"/>
                  </a:lnTo>
                  <a:lnTo>
                    <a:pt x="157" y="2"/>
                  </a:lnTo>
                  <a:lnTo>
                    <a:pt x="156" y="4"/>
                  </a:lnTo>
                  <a:lnTo>
                    <a:pt x="156" y="7"/>
                  </a:lnTo>
                  <a:lnTo>
                    <a:pt x="156" y="9"/>
                  </a:lnTo>
                  <a:lnTo>
                    <a:pt x="158" y="14"/>
                  </a:lnTo>
                  <a:lnTo>
                    <a:pt x="162" y="20"/>
                  </a:lnTo>
                  <a:lnTo>
                    <a:pt x="168" y="25"/>
                  </a:lnTo>
                  <a:lnTo>
                    <a:pt x="174" y="29"/>
                  </a:lnTo>
                  <a:lnTo>
                    <a:pt x="181" y="33"/>
                  </a:lnTo>
                  <a:lnTo>
                    <a:pt x="188" y="36"/>
                  </a:lnTo>
                  <a:lnTo>
                    <a:pt x="188" y="36"/>
                  </a:lnTo>
                  <a:lnTo>
                    <a:pt x="193" y="38"/>
                  </a:lnTo>
                  <a:lnTo>
                    <a:pt x="195" y="40"/>
                  </a:lnTo>
                  <a:lnTo>
                    <a:pt x="196" y="43"/>
                  </a:lnTo>
                  <a:lnTo>
                    <a:pt x="194" y="46"/>
                  </a:lnTo>
                  <a:lnTo>
                    <a:pt x="191" y="48"/>
                  </a:lnTo>
                  <a:lnTo>
                    <a:pt x="188" y="51"/>
                  </a:lnTo>
                  <a:lnTo>
                    <a:pt x="179" y="56"/>
                  </a:lnTo>
                  <a:lnTo>
                    <a:pt x="179" y="56"/>
                  </a:lnTo>
                  <a:lnTo>
                    <a:pt x="176" y="58"/>
                  </a:lnTo>
                  <a:lnTo>
                    <a:pt x="174" y="61"/>
                  </a:lnTo>
                  <a:lnTo>
                    <a:pt x="173" y="64"/>
                  </a:lnTo>
                  <a:lnTo>
                    <a:pt x="174" y="67"/>
                  </a:lnTo>
                  <a:lnTo>
                    <a:pt x="176" y="69"/>
                  </a:lnTo>
                  <a:lnTo>
                    <a:pt x="179" y="72"/>
                  </a:lnTo>
                  <a:lnTo>
                    <a:pt x="183" y="73"/>
                  </a:lnTo>
                  <a:lnTo>
                    <a:pt x="188" y="74"/>
                  </a:lnTo>
                  <a:lnTo>
                    <a:pt x="188" y="74"/>
                  </a:lnTo>
                  <a:lnTo>
                    <a:pt x="190" y="75"/>
                  </a:lnTo>
                  <a:lnTo>
                    <a:pt x="192" y="76"/>
                  </a:lnTo>
                  <a:lnTo>
                    <a:pt x="194" y="80"/>
                  </a:lnTo>
                  <a:lnTo>
                    <a:pt x="195" y="85"/>
                  </a:lnTo>
                  <a:lnTo>
                    <a:pt x="194" y="90"/>
                  </a:lnTo>
                  <a:lnTo>
                    <a:pt x="193" y="95"/>
                  </a:lnTo>
                  <a:lnTo>
                    <a:pt x="191" y="100"/>
                  </a:lnTo>
                  <a:lnTo>
                    <a:pt x="189" y="104"/>
                  </a:lnTo>
                  <a:lnTo>
                    <a:pt x="186" y="105"/>
                  </a:lnTo>
                  <a:lnTo>
                    <a:pt x="186" y="105"/>
                  </a:lnTo>
                  <a:lnTo>
                    <a:pt x="180" y="106"/>
                  </a:lnTo>
                  <a:lnTo>
                    <a:pt x="177" y="107"/>
                  </a:lnTo>
                  <a:lnTo>
                    <a:pt x="174" y="108"/>
                  </a:lnTo>
                  <a:lnTo>
                    <a:pt x="172" y="111"/>
                  </a:lnTo>
                  <a:lnTo>
                    <a:pt x="169" y="114"/>
                  </a:lnTo>
                  <a:lnTo>
                    <a:pt x="167" y="118"/>
                  </a:lnTo>
                  <a:lnTo>
                    <a:pt x="165" y="124"/>
                  </a:lnTo>
                  <a:lnTo>
                    <a:pt x="165" y="124"/>
                  </a:lnTo>
                  <a:lnTo>
                    <a:pt x="163" y="130"/>
                  </a:lnTo>
                  <a:lnTo>
                    <a:pt x="159" y="133"/>
                  </a:lnTo>
                  <a:lnTo>
                    <a:pt x="156" y="135"/>
                  </a:lnTo>
                  <a:lnTo>
                    <a:pt x="152" y="136"/>
                  </a:lnTo>
                  <a:lnTo>
                    <a:pt x="148" y="135"/>
                  </a:lnTo>
                  <a:lnTo>
                    <a:pt x="144" y="132"/>
                  </a:lnTo>
                  <a:lnTo>
                    <a:pt x="140" y="128"/>
                  </a:lnTo>
                  <a:lnTo>
                    <a:pt x="138" y="123"/>
                  </a:lnTo>
                  <a:lnTo>
                    <a:pt x="138" y="123"/>
                  </a:lnTo>
                  <a:lnTo>
                    <a:pt x="136" y="120"/>
                  </a:lnTo>
                  <a:lnTo>
                    <a:pt x="134" y="118"/>
                  </a:lnTo>
                  <a:lnTo>
                    <a:pt x="131" y="117"/>
                  </a:lnTo>
                  <a:lnTo>
                    <a:pt x="128" y="116"/>
                  </a:lnTo>
                  <a:lnTo>
                    <a:pt x="120" y="116"/>
                  </a:lnTo>
                  <a:lnTo>
                    <a:pt x="111" y="116"/>
                  </a:lnTo>
                  <a:lnTo>
                    <a:pt x="95" y="119"/>
                  </a:lnTo>
                  <a:lnTo>
                    <a:pt x="87" y="120"/>
                  </a:lnTo>
                  <a:lnTo>
                    <a:pt x="82" y="120"/>
                  </a:lnTo>
                  <a:lnTo>
                    <a:pt x="82" y="120"/>
                  </a:lnTo>
                  <a:lnTo>
                    <a:pt x="78" y="119"/>
                  </a:lnTo>
                  <a:lnTo>
                    <a:pt x="74" y="119"/>
                  </a:lnTo>
                  <a:lnTo>
                    <a:pt x="70" y="120"/>
                  </a:lnTo>
                  <a:lnTo>
                    <a:pt x="68" y="122"/>
                  </a:lnTo>
                  <a:lnTo>
                    <a:pt x="66" y="124"/>
                  </a:lnTo>
                  <a:lnTo>
                    <a:pt x="65" y="127"/>
                  </a:lnTo>
                  <a:lnTo>
                    <a:pt x="66" y="131"/>
                  </a:lnTo>
                  <a:lnTo>
                    <a:pt x="69" y="136"/>
                  </a:lnTo>
                  <a:lnTo>
                    <a:pt x="69" y="136"/>
                  </a:lnTo>
                  <a:lnTo>
                    <a:pt x="71" y="139"/>
                  </a:lnTo>
                  <a:lnTo>
                    <a:pt x="72" y="142"/>
                  </a:lnTo>
                  <a:lnTo>
                    <a:pt x="72" y="144"/>
                  </a:lnTo>
                  <a:lnTo>
                    <a:pt x="70" y="145"/>
                  </a:lnTo>
                  <a:lnTo>
                    <a:pt x="70" y="145"/>
                  </a:lnTo>
                  <a:lnTo>
                    <a:pt x="75" y="152"/>
                  </a:lnTo>
                  <a:lnTo>
                    <a:pt x="77" y="155"/>
                  </a:lnTo>
                  <a:lnTo>
                    <a:pt x="78" y="158"/>
                  </a:lnTo>
                  <a:lnTo>
                    <a:pt x="78" y="158"/>
                  </a:lnTo>
                  <a:lnTo>
                    <a:pt x="80" y="164"/>
                  </a:lnTo>
                  <a:lnTo>
                    <a:pt x="83" y="171"/>
                  </a:lnTo>
                  <a:lnTo>
                    <a:pt x="85" y="176"/>
                  </a:lnTo>
                  <a:lnTo>
                    <a:pt x="85" y="179"/>
                  </a:lnTo>
                  <a:lnTo>
                    <a:pt x="84" y="182"/>
                  </a:lnTo>
                  <a:lnTo>
                    <a:pt x="84" y="182"/>
                  </a:lnTo>
                  <a:lnTo>
                    <a:pt x="77" y="194"/>
                  </a:lnTo>
                  <a:lnTo>
                    <a:pt x="73" y="200"/>
                  </a:lnTo>
                  <a:lnTo>
                    <a:pt x="72" y="204"/>
                  </a:lnTo>
                  <a:lnTo>
                    <a:pt x="72" y="204"/>
                  </a:lnTo>
                  <a:lnTo>
                    <a:pt x="72" y="207"/>
                  </a:lnTo>
                  <a:lnTo>
                    <a:pt x="70" y="210"/>
                  </a:lnTo>
                  <a:lnTo>
                    <a:pt x="67" y="213"/>
                  </a:lnTo>
                  <a:lnTo>
                    <a:pt x="63" y="215"/>
                  </a:lnTo>
                  <a:lnTo>
                    <a:pt x="63" y="215"/>
                  </a:lnTo>
                  <a:lnTo>
                    <a:pt x="58" y="217"/>
                  </a:lnTo>
                  <a:lnTo>
                    <a:pt x="54" y="220"/>
                  </a:lnTo>
                  <a:lnTo>
                    <a:pt x="51" y="223"/>
                  </a:lnTo>
                  <a:lnTo>
                    <a:pt x="51" y="227"/>
                  </a:lnTo>
                  <a:lnTo>
                    <a:pt x="51" y="227"/>
                  </a:lnTo>
                  <a:lnTo>
                    <a:pt x="51" y="231"/>
                  </a:lnTo>
                  <a:lnTo>
                    <a:pt x="52" y="234"/>
                  </a:lnTo>
                  <a:lnTo>
                    <a:pt x="54" y="235"/>
                  </a:lnTo>
                  <a:lnTo>
                    <a:pt x="59" y="236"/>
                  </a:lnTo>
                  <a:lnTo>
                    <a:pt x="59" y="236"/>
                  </a:lnTo>
                  <a:lnTo>
                    <a:pt x="65" y="237"/>
                  </a:lnTo>
                  <a:lnTo>
                    <a:pt x="70" y="240"/>
                  </a:lnTo>
                  <a:lnTo>
                    <a:pt x="73" y="243"/>
                  </a:lnTo>
                  <a:lnTo>
                    <a:pt x="74" y="244"/>
                  </a:lnTo>
                  <a:lnTo>
                    <a:pt x="74" y="246"/>
                  </a:lnTo>
                  <a:lnTo>
                    <a:pt x="74" y="246"/>
                  </a:lnTo>
                  <a:lnTo>
                    <a:pt x="73" y="247"/>
                  </a:lnTo>
                  <a:lnTo>
                    <a:pt x="72" y="249"/>
                  </a:lnTo>
                  <a:lnTo>
                    <a:pt x="67" y="252"/>
                  </a:lnTo>
                  <a:lnTo>
                    <a:pt x="62" y="256"/>
                  </a:lnTo>
                  <a:lnTo>
                    <a:pt x="59" y="259"/>
                  </a:lnTo>
                  <a:lnTo>
                    <a:pt x="58" y="261"/>
                  </a:lnTo>
                  <a:lnTo>
                    <a:pt x="58" y="261"/>
                  </a:lnTo>
                  <a:lnTo>
                    <a:pt x="55" y="268"/>
                  </a:lnTo>
                  <a:lnTo>
                    <a:pt x="51" y="275"/>
                  </a:lnTo>
                  <a:lnTo>
                    <a:pt x="46" y="280"/>
                  </a:lnTo>
                  <a:lnTo>
                    <a:pt x="43" y="282"/>
                  </a:lnTo>
                  <a:lnTo>
                    <a:pt x="40" y="284"/>
                  </a:lnTo>
                  <a:lnTo>
                    <a:pt x="40" y="284"/>
                  </a:lnTo>
                  <a:lnTo>
                    <a:pt x="28" y="287"/>
                  </a:lnTo>
                  <a:lnTo>
                    <a:pt x="23" y="288"/>
                  </a:lnTo>
                  <a:lnTo>
                    <a:pt x="16" y="288"/>
                  </a:lnTo>
                  <a:lnTo>
                    <a:pt x="16" y="288"/>
                  </a:lnTo>
                  <a:lnTo>
                    <a:pt x="10" y="287"/>
                  </a:lnTo>
                  <a:lnTo>
                    <a:pt x="5" y="288"/>
                  </a:lnTo>
                  <a:lnTo>
                    <a:pt x="3" y="289"/>
                  </a:lnTo>
                  <a:lnTo>
                    <a:pt x="1" y="290"/>
                  </a:lnTo>
                  <a:lnTo>
                    <a:pt x="1" y="292"/>
                  </a:lnTo>
                  <a:lnTo>
                    <a:pt x="0" y="294"/>
                  </a:lnTo>
                  <a:lnTo>
                    <a:pt x="0" y="294"/>
                  </a:lnTo>
                  <a:lnTo>
                    <a:pt x="0" y="299"/>
                  </a:lnTo>
                  <a:lnTo>
                    <a:pt x="1" y="303"/>
                  </a:lnTo>
                  <a:lnTo>
                    <a:pt x="2" y="306"/>
                  </a:lnTo>
                  <a:lnTo>
                    <a:pt x="5" y="309"/>
                  </a:lnTo>
                  <a:lnTo>
                    <a:pt x="5" y="309"/>
                  </a:lnTo>
                  <a:lnTo>
                    <a:pt x="10" y="312"/>
                  </a:lnTo>
                  <a:lnTo>
                    <a:pt x="15" y="316"/>
                  </a:lnTo>
                  <a:lnTo>
                    <a:pt x="16" y="317"/>
                  </a:lnTo>
                  <a:lnTo>
                    <a:pt x="17" y="320"/>
                  </a:lnTo>
                  <a:lnTo>
                    <a:pt x="17" y="322"/>
                  </a:lnTo>
                  <a:lnTo>
                    <a:pt x="15" y="325"/>
                  </a:lnTo>
                  <a:lnTo>
                    <a:pt x="15" y="325"/>
                  </a:lnTo>
                  <a:lnTo>
                    <a:pt x="11" y="330"/>
                  </a:lnTo>
                  <a:lnTo>
                    <a:pt x="10" y="334"/>
                  </a:lnTo>
                  <a:lnTo>
                    <a:pt x="10" y="339"/>
                  </a:lnTo>
                  <a:lnTo>
                    <a:pt x="8" y="344"/>
                  </a:lnTo>
                  <a:lnTo>
                    <a:pt x="8" y="344"/>
                  </a:lnTo>
                  <a:lnTo>
                    <a:pt x="7" y="351"/>
                  </a:lnTo>
                  <a:lnTo>
                    <a:pt x="7" y="358"/>
                  </a:lnTo>
                  <a:lnTo>
                    <a:pt x="8" y="365"/>
                  </a:lnTo>
                  <a:lnTo>
                    <a:pt x="9" y="373"/>
                  </a:lnTo>
                  <a:lnTo>
                    <a:pt x="9" y="373"/>
                  </a:lnTo>
                  <a:lnTo>
                    <a:pt x="9" y="379"/>
                  </a:lnTo>
                  <a:lnTo>
                    <a:pt x="11" y="384"/>
                  </a:lnTo>
                  <a:lnTo>
                    <a:pt x="13" y="389"/>
                  </a:lnTo>
                  <a:lnTo>
                    <a:pt x="16" y="394"/>
                  </a:lnTo>
                  <a:lnTo>
                    <a:pt x="16" y="394"/>
                  </a:lnTo>
                  <a:lnTo>
                    <a:pt x="22" y="403"/>
                  </a:lnTo>
                  <a:lnTo>
                    <a:pt x="25" y="411"/>
                  </a:lnTo>
                  <a:lnTo>
                    <a:pt x="25" y="411"/>
                  </a:lnTo>
                  <a:lnTo>
                    <a:pt x="25" y="415"/>
                  </a:lnTo>
                  <a:lnTo>
                    <a:pt x="23" y="418"/>
                  </a:lnTo>
                  <a:lnTo>
                    <a:pt x="20" y="421"/>
                  </a:lnTo>
                  <a:lnTo>
                    <a:pt x="17" y="422"/>
                  </a:lnTo>
                  <a:lnTo>
                    <a:pt x="17" y="422"/>
                  </a:lnTo>
                  <a:lnTo>
                    <a:pt x="13" y="424"/>
                  </a:lnTo>
                  <a:lnTo>
                    <a:pt x="9" y="429"/>
                  </a:lnTo>
                  <a:lnTo>
                    <a:pt x="8" y="432"/>
                  </a:lnTo>
                  <a:lnTo>
                    <a:pt x="7" y="435"/>
                  </a:lnTo>
                  <a:lnTo>
                    <a:pt x="7" y="438"/>
                  </a:lnTo>
                  <a:lnTo>
                    <a:pt x="8" y="441"/>
                  </a:lnTo>
                  <a:lnTo>
                    <a:pt x="8" y="441"/>
                  </a:lnTo>
                  <a:lnTo>
                    <a:pt x="12" y="448"/>
                  </a:lnTo>
                  <a:lnTo>
                    <a:pt x="15" y="451"/>
                  </a:lnTo>
                  <a:lnTo>
                    <a:pt x="18" y="454"/>
                  </a:lnTo>
                  <a:lnTo>
                    <a:pt x="23" y="456"/>
                  </a:lnTo>
                  <a:lnTo>
                    <a:pt x="23" y="456"/>
                  </a:lnTo>
                  <a:lnTo>
                    <a:pt x="25" y="457"/>
                  </a:lnTo>
                  <a:lnTo>
                    <a:pt x="27" y="459"/>
                  </a:lnTo>
                  <a:lnTo>
                    <a:pt x="30" y="464"/>
                  </a:lnTo>
                  <a:lnTo>
                    <a:pt x="32" y="469"/>
                  </a:lnTo>
                  <a:lnTo>
                    <a:pt x="33" y="475"/>
                  </a:lnTo>
                  <a:lnTo>
                    <a:pt x="33" y="475"/>
                  </a:lnTo>
                  <a:lnTo>
                    <a:pt x="33" y="478"/>
                  </a:lnTo>
                  <a:lnTo>
                    <a:pt x="33" y="482"/>
                  </a:lnTo>
                  <a:lnTo>
                    <a:pt x="31" y="489"/>
                  </a:lnTo>
                  <a:lnTo>
                    <a:pt x="31" y="489"/>
                  </a:lnTo>
                  <a:lnTo>
                    <a:pt x="34" y="490"/>
                  </a:lnTo>
                  <a:lnTo>
                    <a:pt x="37" y="492"/>
                  </a:lnTo>
                  <a:lnTo>
                    <a:pt x="41" y="494"/>
                  </a:lnTo>
                  <a:lnTo>
                    <a:pt x="43" y="497"/>
                  </a:lnTo>
                  <a:lnTo>
                    <a:pt x="43" y="497"/>
                  </a:lnTo>
                  <a:lnTo>
                    <a:pt x="46" y="505"/>
                  </a:lnTo>
                  <a:lnTo>
                    <a:pt x="49" y="509"/>
                  </a:lnTo>
                  <a:lnTo>
                    <a:pt x="53" y="512"/>
                  </a:lnTo>
                  <a:lnTo>
                    <a:pt x="58" y="514"/>
                  </a:lnTo>
                  <a:lnTo>
                    <a:pt x="58" y="514"/>
                  </a:lnTo>
                  <a:lnTo>
                    <a:pt x="64" y="517"/>
                  </a:lnTo>
                  <a:lnTo>
                    <a:pt x="70" y="519"/>
                  </a:lnTo>
                  <a:lnTo>
                    <a:pt x="75" y="520"/>
                  </a:lnTo>
                  <a:lnTo>
                    <a:pt x="77" y="520"/>
                  </a:lnTo>
                  <a:lnTo>
                    <a:pt x="79" y="519"/>
                  </a:lnTo>
                  <a:lnTo>
                    <a:pt x="79" y="519"/>
                  </a:lnTo>
                  <a:lnTo>
                    <a:pt x="85" y="517"/>
                  </a:lnTo>
                  <a:lnTo>
                    <a:pt x="91" y="517"/>
                  </a:lnTo>
                  <a:lnTo>
                    <a:pt x="96" y="517"/>
                  </a:lnTo>
                  <a:lnTo>
                    <a:pt x="99" y="518"/>
                  </a:lnTo>
                  <a:lnTo>
                    <a:pt x="101" y="520"/>
                  </a:lnTo>
                  <a:lnTo>
                    <a:pt x="101" y="520"/>
                  </a:lnTo>
                  <a:lnTo>
                    <a:pt x="103" y="523"/>
                  </a:lnTo>
                  <a:lnTo>
                    <a:pt x="107" y="525"/>
                  </a:lnTo>
                  <a:lnTo>
                    <a:pt x="111" y="527"/>
                  </a:lnTo>
                  <a:lnTo>
                    <a:pt x="117" y="528"/>
                  </a:lnTo>
                  <a:lnTo>
                    <a:pt x="117" y="528"/>
                  </a:lnTo>
                  <a:lnTo>
                    <a:pt x="127" y="527"/>
                  </a:lnTo>
                  <a:lnTo>
                    <a:pt x="135" y="528"/>
                  </a:lnTo>
                  <a:lnTo>
                    <a:pt x="138" y="528"/>
                  </a:lnTo>
                  <a:lnTo>
                    <a:pt x="141" y="530"/>
                  </a:lnTo>
                  <a:lnTo>
                    <a:pt x="142" y="533"/>
                  </a:lnTo>
                  <a:lnTo>
                    <a:pt x="142" y="535"/>
                  </a:lnTo>
                  <a:lnTo>
                    <a:pt x="142" y="535"/>
                  </a:lnTo>
                  <a:lnTo>
                    <a:pt x="141" y="541"/>
                  </a:lnTo>
                  <a:lnTo>
                    <a:pt x="140" y="546"/>
                  </a:lnTo>
                  <a:lnTo>
                    <a:pt x="137" y="549"/>
                  </a:lnTo>
                  <a:lnTo>
                    <a:pt x="132" y="552"/>
                  </a:lnTo>
                  <a:lnTo>
                    <a:pt x="132" y="552"/>
                  </a:lnTo>
                  <a:lnTo>
                    <a:pt x="126" y="555"/>
                  </a:lnTo>
                  <a:lnTo>
                    <a:pt x="120" y="559"/>
                  </a:lnTo>
                  <a:lnTo>
                    <a:pt x="116" y="564"/>
                  </a:lnTo>
                  <a:lnTo>
                    <a:pt x="115" y="566"/>
                  </a:lnTo>
                  <a:lnTo>
                    <a:pt x="115" y="569"/>
                  </a:lnTo>
                  <a:lnTo>
                    <a:pt x="115" y="569"/>
                  </a:lnTo>
                  <a:lnTo>
                    <a:pt x="115" y="579"/>
                  </a:lnTo>
                  <a:lnTo>
                    <a:pt x="115" y="584"/>
                  </a:lnTo>
                  <a:lnTo>
                    <a:pt x="114" y="586"/>
                  </a:lnTo>
                  <a:lnTo>
                    <a:pt x="112" y="588"/>
                  </a:lnTo>
                  <a:lnTo>
                    <a:pt x="112" y="588"/>
                  </a:lnTo>
                  <a:lnTo>
                    <a:pt x="108" y="592"/>
                  </a:lnTo>
                  <a:lnTo>
                    <a:pt x="105" y="596"/>
                  </a:lnTo>
                  <a:lnTo>
                    <a:pt x="103" y="601"/>
                  </a:lnTo>
                  <a:lnTo>
                    <a:pt x="103" y="607"/>
                  </a:lnTo>
                  <a:lnTo>
                    <a:pt x="103" y="607"/>
                  </a:lnTo>
                  <a:lnTo>
                    <a:pt x="103" y="612"/>
                  </a:lnTo>
                  <a:lnTo>
                    <a:pt x="102" y="619"/>
                  </a:lnTo>
                  <a:lnTo>
                    <a:pt x="101" y="624"/>
                  </a:lnTo>
                  <a:lnTo>
                    <a:pt x="101" y="629"/>
                  </a:lnTo>
                  <a:lnTo>
                    <a:pt x="101" y="629"/>
                  </a:lnTo>
                  <a:lnTo>
                    <a:pt x="103" y="637"/>
                  </a:lnTo>
                  <a:lnTo>
                    <a:pt x="103" y="642"/>
                  </a:lnTo>
                  <a:lnTo>
                    <a:pt x="103" y="646"/>
                  </a:lnTo>
                  <a:lnTo>
                    <a:pt x="103" y="646"/>
                  </a:lnTo>
                  <a:lnTo>
                    <a:pt x="110" y="645"/>
                  </a:lnTo>
                  <a:lnTo>
                    <a:pt x="120" y="645"/>
                  </a:lnTo>
                  <a:lnTo>
                    <a:pt x="120" y="645"/>
                  </a:lnTo>
                  <a:lnTo>
                    <a:pt x="137" y="645"/>
                  </a:lnTo>
                  <a:lnTo>
                    <a:pt x="142" y="645"/>
                  </a:lnTo>
                  <a:lnTo>
                    <a:pt x="147" y="647"/>
                  </a:lnTo>
                  <a:lnTo>
                    <a:pt x="147" y="647"/>
                  </a:lnTo>
                  <a:lnTo>
                    <a:pt x="152" y="651"/>
                  </a:lnTo>
                  <a:lnTo>
                    <a:pt x="159" y="655"/>
                  </a:lnTo>
                  <a:lnTo>
                    <a:pt x="163" y="656"/>
                  </a:lnTo>
                  <a:lnTo>
                    <a:pt x="165" y="656"/>
                  </a:lnTo>
                  <a:lnTo>
                    <a:pt x="167" y="655"/>
                  </a:lnTo>
                  <a:lnTo>
                    <a:pt x="169" y="652"/>
                  </a:lnTo>
                  <a:lnTo>
                    <a:pt x="169" y="652"/>
                  </a:lnTo>
                  <a:lnTo>
                    <a:pt x="169" y="638"/>
                  </a:lnTo>
                  <a:lnTo>
                    <a:pt x="169" y="636"/>
                  </a:lnTo>
                  <a:lnTo>
                    <a:pt x="170" y="635"/>
                  </a:lnTo>
                  <a:lnTo>
                    <a:pt x="171" y="634"/>
                  </a:lnTo>
                  <a:lnTo>
                    <a:pt x="174" y="634"/>
                  </a:lnTo>
                  <a:lnTo>
                    <a:pt x="174" y="634"/>
                  </a:lnTo>
                  <a:lnTo>
                    <a:pt x="176" y="634"/>
                  </a:lnTo>
                  <a:lnTo>
                    <a:pt x="178" y="636"/>
                  </a:lnTo>
                  <a:lnTo>
                    <a:pt x="183" y="640"/>
                  </a:lnTo>
                  <a:lnTo>
                    <a:pt x="187" y="644"/>
                  </a:lnTo>
                  <a:lnTo>
                    <a:pt x="189" y="645"/>
                  </a:lnTo>
                  <a:lnTo>
                    <a:pt x="191" y="645"/>
                  </a:lnTo>
                  <a:lnTo>
                    <a:pt x="191" y="645"/>
                  </a:lnTo>
                  <a:lnTo>
                    <a:pt x="195" y="643"/>
                  </a:lnTo>
                  <a:lnTo>
                    <a:pt x="200" y="641"/>
                  </a:lnTo>
                  <a:lnTo>
                    <a:pt x="205" y="641"/>
                  </a:lnTo>
                  <a:lnTo>
                    <a:pt x="207" y="642"/>
                  </a:lnTo>
                  <a:lnTo>
                    <a:pt x="211" y="644"/>
                  </a:lnTo>
                  <a:lnTo>
                    <a:pt x="211" y="644"/>
                  </a:lnTo>
                  <a:lnTo>
                    <a:pt x="213" y="646"/>
                  </a:lnTo>
                  <a:lnTo>
                    <a:pt x="215" y="647"/>
                  </a:lnTo>
                  <a:lnTo>
                    <a:pt x="221" y="648"/>
                  </a:lnTo>
                  <a:lnTo>
                    <a:pt x="234" y="649"/>
                  </a:lnTo>
                  <a:lnTo>
                    <a:pt x="234" y="649"/>
                  </a:lnTo>
                  <a:lnTo>
                    <a:pt x="250" y="651"/>
                  </a:lnTo>
                  <a:lnTo>
                    <a:pt x="257" y="653"/>
                  </a:lnTo>
                  <a:lnTo>
                    <a:pt x="260" y="654"/>
                  </a:lnTo>
                  <a:lnTo>
                    <a:pt x="262" y="657"/>
                  </a:lnTo>
                  <a:lnTo>
                    <a:pt x="262" y="657"/>
                  </a:lnTo>
                  <a:lnTo>
                    <a:pt x="265" y="661"/>
                  </a:lnTo>
                  <a:lnTo>
                    <a:pt x="267" y="664"/>
                  </a:lnTo>
                  <a:lnTo>
                    <a:pt x="270" y="666"/>
                  </a:lnTo>
                  <a:lnTo>
                    <a:pt x="274" y="667"/>
                  </a:lnTo>
                  <a:lnTo>
                    <a:pt x="274" y="667"/>
                  </a:lnTo>
                  <a:lnTo>
                    <a:pt x="278" y="666"/>
                  </a:lnTo>
                  <a:lnTo>
                    <a:pt x="280" y="665"/>
                  </a:lnTo>
                  <a:lnTo>
                    <a:pt x="282" y="662"/>
                  </a:lnTo>
                  <a:lnTo>
                    <a:pt x="284" y="658"/>
                  </a:lnTo>
                  <a:lnTo>
                    <a:pt x="284" y="658"/>
                  </a:lnTo>
                  <a:lnTo>
                    <a:pt x="286" y="654"/>
                  </a:lnTo>
                  <a:lnTo>
                    <a:pt x="288" y="652"/>
                  </a:lnTo>
                  <a:lnTo>
                    <a:pt x="291" y="651"/>
                  </a:lnTo>
                  <a:lnTo>
                    <a:pt x="295" y="650"/>
                  </a:lnTo>
                  <a:lnTo>
                    <a:pt x="295" y="650"/>
                  </a:lnTo>
                  <a:lnTo>
                    <a:pt x="300" y="649"/>
                  </a:lnTo>
                  <a:lnTo>
                    <a:pt x="304" y="647"/>
                  </a:lnTo>
                  <a:lnTo>
                    <a:pt x="307" y="647"/>
                  </a:lnTo>
                  <a:lnTo>
                    <a:pt x="309" y="648"/>
                  </a:lnTo>
                  <a:lnTo>
                    <a:pt x="312" y="649"/>
                  </a:lnTo>
                  <a:lnTo>
                    <a:pt x="312" y="649"/>
                  </a:lnTo>
                  <a:lnTo>
                    <a:pt x="323" y="658"/>
                  </a:lnTo>
                  <a:lnTo>
                    <a:pt x="323" y="658"/>
                  </a:lnTo>
                  <a:lnTo>
                    <a:pt x="328" y="661"/>
                  </a:lnTo>
                  <a:lnTo>
                    <a:pt x="333" y="663"/>
                  </a:lnTo>
                  <a:lnTo>
                    <a:pt x="336" y="663"/>
                  </a:lnTo>
                  <a:lnTo>
                    <a:pt x="339" y="663"/>
                  </a:lnTo>
                  <a:lnTo>
                    <a:pt x="339" y="663"/>
                  </a:lnTo>
                  <a:lnTo>
                    <a:pt x="347" y="660"/>
                  </a:lnTo>
                  <a:lnTo>
                    <a:pt x="351" y="657"/>
                  </a:lnTo>
                  <a:lnTo>
                    <a:pt x="353" y="654"/>
                  </a:lnTo>
                  <a:lnTo>
                    <a:pt x="353" y="654"/>
                  </a:lnTo>
                  <a:lnTo>
                    <a:pt x="356" y="650"/>
                  </a:lnTo>
                  <a:lnTo>
                    <a:pt x="360" y="646"/>
                  </a:lnTo>
                  <a:lnTo>
                    <a:pt x="365" y="644"/>
                  </a:lnTo>
                  <a:lnTo>
                    <a:pt x="370" y="643"/>
                  </a:lnTo>
                  <a:lnTo>
                    <a:pt x="370" y="643"/>
                  </a:lnTo>
                  <a:lnTo>
                    <a:pt x="381" y="644"/>
                  </a:lnTo>
                  <a:lnTo>
                    <a:pt x="396" y="647"/>
                  </a:lnTo>
                  <a:lnTo>
                    <a:pt x="396" y="647"/>
                  </a:lnTo>
                  <a:lnTo>
                    <a:pt x="403" y="649"/>
                  </a:lnTo>
                  <a:lnTo>
                    <a:pt x="408" y="650"/>
                  </a:lnTo>
                  <a:lnTo>
                    <a:pt x="409" y="649"/>
                  </a:lnTo>
                  <a:lnTo>
                    <a:pt x="410" y="648"/>
                  </a:lnTo>
                  <a:lnTo>
                    <a:pt x="412" y="642"/>
                  </a:lnTo>
                  <a:lnTo>
                    <a:pt x="412" y="642"/>
                  </a:lnTo>
                  <a:lnTo>
                    <a:pt x="412" y="639"/>
                  </a:lnTo>
                  <a:lnTo>
                    <a:pt x="414" y="637"/>
                  </a:lnTo>
                  <a:lnTo>
                    <a:pt x="417" y="637"/>
                  </a:lnTo>
                  <a:lnTo>
                    <a:pt x="420" y="637"/>
                  </a:lnTo>
                  <a:lnTo>
                    <a:pt x="427" y="640"/>
                  </a:lnTo>
                  <a:lnTo>
                    <a:pt x="432" y="644"/>
                  </a:lnTo>
                  <a:lnTo>
                    <a:pt x="432" y="644"/>
                  </a:lnTo>
                  <a:lnTo>
                    <a:pt x="437" y="647"/>
                  </a:lnTo>
                  <a:lnTo>
                    <a:pt x="442" y="650"/>
                  </a:lnTo>
                  <a:lnTo>
                    <a:pt x="445" y="651"/>
                  </a:lnTo>
                  <a:lnTo>
                    <a:pt x="447" y="651"/>
                  </a:lnTo>
                  <a:lnTo>
                    <a:pt x="449" y="650"/>
                  </a:lnTo>
                  <a:lnTo>
                    <a:pt x="451" y="648"/>
                  </a:lnTo>
                  <a:lnTo>
                    <a:pt x="451" y="648"/>
                  </a:lnTo>
                  <a:lnTo>
                    <a:pt x="454" y="643"/>
                  </a:lnTo>
                  <a:lnTo>
                    <a:pt x="457" y="640"/>
                  </a:lnTo>
                  <a:lnTo>
                    <a:pt x="458" y="638"/>
                  </a:lnTo>
                  <a:lnTo>
                    <a:pt x="458" y="637"/>
                  </a:lnTo>
                  <a:lnTo>
                    <a:pt x="457" y="636"/>
                  </a:lnTo>
                  <a:lnTo>
                    <a:pt x="456" y="634"/>
                  </a:lnTo>
                  <a:lnTo>
                    <a:pt x="456" y="634"/>
                  </a:lnTo>
                  <a:lnTo>
                    <a:pt x="454" y="632"/>
                  </a:lnTo>
                  <a:lnTo>
                    <a:pt x="452" y="630"/>
                  </a:lnTo>
                  <a:lnTo>
                    <a:pt x="451" y="627"/>
                  </a:lnTo>
                  <a:lnTo>
                    <a:pt x="450" y="623"/>
                  </a:lnTo>
                  <a:lnTo>
                    <a:pt x="449" y="621"/>
                  </a:lnTo>
                  <a:lnTo>
                    <a:pt x="447" y="619"/>
                  </a:lnTo>
                  <a:lnTo>
                    <a:pt x="447" y="619"/>
                  </a:lnTo>
                  <a:lnTo>
                    <a:pt x="443" y="615"/>
                  </a:lnTo>
                  <a:lnTo>
                    <a:pt x="441" y="613"/>
                  </a:lnTo>
                  <a:lnTo>
                    <a:pt x="440" y="609"/>
                  </a:lnTo>
                  <a:lnTo>
                    <a:pt x="442" y="604"/>
                  </a:lnTo>
                  <a:lnTo>
                    <a:pt x="442" y="604"/>
                  </a:lnTo>
                  <a:lnTo>
                    <a:pt x="444" y="598"/>
                  </a:lnTo>
                  <a:lnTo>
                    <a:pt x="446" y="593"/>
                  </a:lnTo>
                  <a:lnTo>
                    <a:pt x="448" y="591"/>
                  </a:lnTo>
                  <a:lnTo>
                    <a:pt x="451" y="590"/>
                  </a:lnTo>
                  <a:lnTo>
                    <a:pt x="453" y="589"/>
                  </a:lnTo>
                  <a:lnTo>
                    <a:pt x="457" y="589"/>
                  </a:lnTo>
                  <a:lnTo>
                    <a:pt x="457" y="589"/>
                  </a:lnTo>
                  <a:lnTo>
                    <a:pt x="464" y="589"/>
                  </a:lnTo>
                  <a:lnTo>
                    <a:pt x="471" y="587"/>
                  </a:lnTo>
                  <a:lnTo>
                    <a:pt x="473" y="586"/>
                  </a:lnTo>
                  <a:lnTo>
                    <a:pt x="475" y="584"/>
                  </a:lnTo>
                  <a:lnTo>
                    <a:pt x="477" y="581"/>
                  </a:lnTo>
                  <a:lnTo>
                    <a:pt x="478" y="578"/>
                  </a:lnTo>
                  <a:lnTo>
                    <a:pt x="478" y="578"/>
                  </a:lnTo>
                  <a:lnTo>
                    <a:pt x="479" y="570"/>
                  </a:lnTo>
                  <a:lnTo>
                    <a:pt x="481" y="565"/>
                  </a:lnTo>
                  <a:lnTo>
                    <a:pt x="484" y="562"/>
                  </a:lnTo>
                  <a:lnTo>
                    <a:pt x="489" y="561"/>
                  </a:lnTo>
                  <a:lnTo>
                    <a:pt x="489" y="561"/>
                  </a:lnTo>
                  <a:lnTo>
                    <a:pt x="502" y="559"/>
                  </a:lnTo>
                  <a:lnTo>
                    <a:pt x="510" y="559"/>
                  </a:lnTo>
                  <a:lnTo>
                    <a:pt x="518" y="559"/>
                  </a:lnTo>
                  <a:lnTo>
                    <a:pt x="518" y="559"/>
                  </a:lnTo>
                  <a:lnTo>
                    <a:pt x="514" y="552"/>
                  </a:lnTo>
                  <a:lnTo>
                    <a:pt x="509" y="547"/>
                  </a:lnTo>
                  <a:lnTo>
                    <a:pt x="503" y="543"/>
                  </a:lnTo>
                  <a:lnTo>
                    <a:pt x="498" y="540"/>
                  </a:lnTo>
                  <a:lnTo>
                    <a:pt x="498" y="540"/>
                  </a:lnTo>
                  <a:lnTo>
                    <a:pt x="494" y="538"/>
                  </a:lnTo>
                  <a:lnTo>
                    <a:pt x="491" y="535"/>
                  </a:lnTo>
                  <a:lnTo>
                    <a:pt x="488" y="530"/>
                  </a:lnTo>
                  <a:lnTo>
                    <a:pt x="485" y="528"/>
                  </a:lnTo>
                  <a:lnTo>
                    <a:pt x="485" y="528"/>
                  </a:lnTo>
                  <a:lnTo>
                    <a:pt x="476" y="522"/>
                  </a:lnTo>
                  <a:lnTo>
                    <a:pt x="465" y="516"/>
                  </a:lnTo>
                  <a:lnTo>
                    <a:pt x="465" y="516"/>
                  </a:lnTo>
                  <a:lnTo>
                    <a:pt x="455" y="510"/>
                  </a:lnTo>
                  <a:lnTo>
                    <a:pt x="446" y="503"/>
                  </a:lnTo>
                  <a:lnTo>
                    <a:pt x="446" y="503"/>
                  </a:lnTo>
                  <a:lnTo>
                    <a:pt x="423" y="482"/>
                  </a:lnTo>
                  <a:lnTo>
                    <a:pt x="423" y="482"/>
                  </a:lnTo>
                  <a:lnTo>
                    <a:pt x="421" y="480"/>
                  </a:lnTo>
                  <a:lnTo>
                    <a:pt x="420" y="477"/>
                  </a:lnTo>
                  <a:lnTo>
                    <a:pt x="420" y="471"/>
                  </a:lnTo>
                  <a:lnTo>
                    <a:pt x="421" y="459"/>
                  </a:lnTo>
                  <a:lnTo>
                    <a:pt x="421" y="459"/>
                  </a:lnTo>
                  <a:lnTo>
                    <a:pt x="420" y="454"/>
                  </a:lnTo>
                  <a:lnTo>
                    <a:pt x="419" y="449"/>
                  </a:lnTo>
                  <a:lnTo>
                    <a:pt x="417" y="444"/>
                  </a:lnTo>
                  <a:lnTo>
                    <a:pt x="415" y="443"/>
                  </a:lnTo>
                  <a:lnTo>
                    <a:pt x="413" y="443"/>
                  </a:lnTo>
                  <a:lnTo>
                    <a:pt x="413" y="443"/>
                  </a:lnTo>
                  <a:lnTo>
                    <a:pt x="410" y="442"/>
                  </a:lnTo>
                  <a:lnTo>
                    <a:pt x="409" y="441"/>
                  </a:lnTo>
                  <a:lnTo>
                    <a:pt x="407" y="438"/>
                  </a:lnTo>
                  <a:lnTo>
                    <a:pt x="404" y="433"/>
                  </a:lnTo>
                  <a:lnTo>
                    <a:pt x="402" y="431"/>
                  </a:lnTo>
                  <a:lnTo>
                    <a:pt x="398" y="428"/>
                  </a:lnTo>
                  <a:lnTo>
                    <a:pt x="398" y="428"/>
                  </a:lnTo>
                  <a:lnTo>
                    <a:pt x="394" y="425"/>
                  </a:lnTo>
                  <a:lnTo>
                    <a:pt x="393" y="423"/>
                  </a:lnTo>
                  <a:lnTo>
                    <a:pt x="392" y="421"/>
                  </a:lnTo>
                  <a:lnTo>
                    <a:pt x="393" y="420"/>
                  </a:lnTo>
                  <a:lnTo>
                    <a:pt x="395" y="419"/>
                  </a:lnTo>
                  <a:lnTo>
                    <a:pt x="398" y="418"/>
                  </a:lnTo>
                  <a:lnTo>
                    <a:pt x="405" y="418"/>
                  </a:lnTo>
                  <a:lnTo>
                    <a:pt x="405" y="418"/>
                  </a:lnTo>
                  <a:lnTo>
                    <a:pt x="409" y="418"/>
                  </a:lnTo>
                  <a:lnTo>
                    <a:pt x="411" y="418"/>
                  </a:lnTo>
                  <a:lnTo>
                    <a:pt x="412" y="417"/>
                  </a:lnTo>
                  <a:lnTo>
                    <a:pt x="412" y="416"/>
                  </a:lnTo>
                  <a:lnTo>
                    <a:pt x="413" y="413"/>
                  </a:lnTo>
                  <a:lnTo>
                    <a:pt x="414" y="412"/>
                  </a:lnTo>
                  <a:lnTo>
                    <a:pt x="416" y="411"/>
                  </a:lnTo>
                  <a:lnTo>
                    <a:pt x="416" y="411"/>
                  </a:lnTo>
                  <a:lnTo>
                    <a:pt x="422" y="409"/>
                  </a:lnTo>
                  <a:lnTo>
                    <a:pt x="428" y="409"/>
                  </a:lnTo>
                  <a:lnTo>
                    <a:pt x="439" y="409"/>
                  </a:lnTo>
                  <a:lnTo>
                    <a:pt x="439" y="409"/>
                  </a:lnTo>
                  <a:lnTo>
                    <a:pt x="443" y="408"/>
                  </a:lnTo>
                  <a:lnTo>
                    <a:pt x="448" y="407"/>
                  </a:lnTo>
                  <a:lnTo>
                    <a:pt x="453" y="404"/>
                  </a:lnTo>
                  <a:lnTo>
                    <a:pt x="458" y="401"/>
                  </a:lnTo>
                  <a:lnTo>
                    <a:pt x="458" y="401"/>
                  </a:lnTo>
                  <a:lnTo>
                    <a:pt x="465" y="396"/>
                  </a:lnTo>
                  <a:lnTo>
                    <a:pt x="470" y="394"/>
                  </a:lnTo>
                  <a:lnTo>
                    <a:pt x="474" y="393"/>
                  </a:lnTo>
                  <a:lnTo>
                    <a:pt x="474" y="393"/>
                  </a:lnTo>
                  <a:lnTo>
                    <a:pt x="479" y="393"/>
                  </a:lnTo>
                  <a:lnTo>
                    <a:pt x="483" y="392"/>
                  </a:lnTo>
                  <a:lnTo>
                    <a:pt x="487" y="389"/>
                  </a:lnTo>
                  <a:lnTo>
                    <a:pt x="490" y="385"/>
                  </a:lnTo>
                  <a:lnTo>
                    <a:pt x="490" y="385"/>
                  </a:lnTo>
                  <a:lnTo>
                    <a:pt x="491" y="384"/>
                  </a:lnTo>
                  <a:lnTo>
                    <a:pt x="493" y="383"/>
                  </a:lnTo>
                  <a:lnTo>
                    <a:pt x="499" y="382"/>
                  </a:lnTo>
                  <a:lnTo>
                    <a:pt x="506" y="381"/>
                  </a:lnTo>
                  <a:lnTo>
                    <a:pt x="509" y="380"/>
                  </a:lnTo>
                  <a:lnTo>
                    <a:pt x="511" y="379"/>
                  </a:lnTo>
                  <a:lnTo>
                    <a:pt x="511" y="379"/>
                  </a:lnTo>
                  <a:lnTo>
                    <a:pt x="515" y="375"/>
                  </a:lnTo>
                  <a:lnTo>
                    <a:pt x="519" y="373"/>
                  </a:lnTo>
                  <a:lnTo>
                    <a:pt x="523" y="372"/>
                  </a:lnTo>
                  <a:lnTo>
                    <a:pt x="528" y="372"/>
                  </a:lnTo>
                  <a:lnTo>
                    <a:pt x="528" y="372"/>
                  </a:lnTo>
                  <a:lnTo>
                    <a:pt x="530" y="372"/>
                  </a:lnTo>
                  <a:lnTo>
                    <a:pt x="532" y="370"/>
                  </a:lnTo>
                  <a:lnTo>
                    <a:pt x="535" y="366"/>
                  </a:lnTo>
                  <a:lnTo>
                    <a:pt x="537" y="361"/>
                  </a:lnTo>
                  <a:lnTo>
                    <a:pt x="538" y="356"/>
                  </a:lnTo>
                  <a:lnTo>
                    <a:pt x="538" y="356"/>
                  </a:lnTo>
                  <a:lnTo>
                    <a:pt x="538" y="355"/>
                  </a:lnTo>
                  <a:lnTo>
                    <a:pt x="540" y="354"/>
                  </a:lnTo>
                  <a:lnTo>
                    <a:pt x="544" y="355"/>
                  </a:lnTo>
                  <a:lnTo>
                    <a:pt x="548" y="356"/>
                  </a:lnTo>
                  <a:lnTo>
                    <a:pt x="549" y="358"/>
                  </a:lnTo>
                  <a:lnTo>
                    <a:pt x="550" y="361"/>
                  </a:lnTo>
                  <a:lnTo>
                    <a:pt x="550" y="361"/>
                  </a:lnTo>
                  <a:lnTo>
                    <a:pt x="553" y="364"/>
                  </a:lnTo>
                  <a:lnTo>
                    <a:pt x="558" y="368"/>
                  </a:lnTo>
                  <a:lnTo>
                    <a:pt x="563" y="370"/>
                  </a:lnTo>
                  <a:lnTo>
                    <a:pt x="571" y="371"/>
                  </a:lnTo>
                  <a:lnTo>
                    <a:pt x="571" y="371"/>
                  </a:lnTo>
                  <a:lnTo>
                    <a:pt x="575" y="371"/>
                  </a:lnTo>
                  <a:lnTo>
                    <a:pt x="578" y="368"/>
                  </a:lnTo>
                  <a:lnTo>
                    <a:pt x="581" y="365"/>
                  </a:lnTo>
                  <a:lnTo>
                    <a:pt x="583" y="361"/>
                  </a:lnTo>
                  <a:lnTo>
                    <a:pt x="583" y="361"/>
                  </a:lnTo>
                  <a:lnTo>
                    <a:pt x="581" y="357"/>
                  </a:lnTo>
                  <a:lnTo>
                    <a:pt x="579" y="353"/>
                  </a:lnTo>
                  <a:lnTo>
                    <a:pt x="579" y="347"/>
                  </a:lnTo>
                  <a:lnTo>
                    <a:pt x="579" y="341"/>
                  </a:lnTo>
                  <a:lnTo>
                    <a:pt x="579" y="341"/>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0" name="Freeform 96">
              <a:extLst>
                <a:ext uri="{FF2B5EF4-FFF2-40B4-BE49-F238E27FC236}">
                  <a16:creationId xmlns:a16="http://schemas.microsoft.com/office/drawing/2014/main" id="{0ED7E449-52AD-41FC-B42C-EB0F531F4857}"/>
                </a:ext>
              </a:extLst>
            </p:cNvPr>
            <p:cNvSpPr>
              <a:spLocks/>
            </p:cNvSpPr>
            <p:nvPr/>
          </p:nvSpPr>
          <p:spPr bwMode="auto">
            <a:xfrm>
              <a:off x="5460683" y="2093658"/>
              <a:ext cx="722837" cy="642867"/>
            </a:xfrm>
            <a:custGeom>
              <a:avLst/>
              <a:gdLst>
                <a:gd name="T0" fmla="*/ 463 w 1681"/>
                <a:gd name="T1" fmla="*/ 1194 h 1376"/>
                <a:gd name="T2" fmla="*/ 507 w 1681"/>
                <a:gd name="T3" fmla="*/ 1061 h 1376"/>
                <a:gd name="T4" fmla="*/ 458 w 1681"/>
                <a:gd name="T5" fmla="*/ 919 h 1376"/>
                <a:gd name="T6" fmla="*/ 576 w 1681"/>
                <a:gd name="T7" fmla="*/ 781 h 1376"/>
                <a:gd name="T8" fmla="*/ 606 w 1681"/>
                <a:gd name="T9" fmla="*/ 644 h 1376"/>
                <a:gd name="T10" fmla="*/ 700 w 1681"/>
                <a:gd name="T11" fmla="*/ 503 h 1376"/>
                <a:gd name="T12" fmla="*/ 763 w 1681"/>
                <a:gd name="T13" fmla="*/ 370 h 1376"/>
                <a:gd name="T14" fmla="*/ 841 w 1681"/>
                <a:gd name="T15" fmla="*/ 303 h 1376"/>
                <a:gd name="T16" fmla="*/ 982 w 1681"/>
                <a:gd name="T17" fmla="*/ 287 h 1376"/>
                <a:gd name="T18" fmla="*/ 1073 w 1681"/>
                <a:gd name="T19" fmla="*/ 220 h 1376"/>
                <a:gd name="T20" fmla="*/ 1274 w 1681"/>
                <a:gd name="T21" fmla="*/ 295 h 1376"/>
                <a:gd name="T22" fmla="*/ 1351 w 1681"/>
                <a:gd name="T23" fmla="*/ 176 h 1376"/>
                <a:gd name="T24" fmla="*/ 1551 w 1681"/>
                <a:gd name="T25" fmla="*/ 174 h 1376"/>
                <a:gd name="T26" fmla="*/ 1611 w 1681"/>
                <a:gd name="T27" fmla="*/ 203 h 1376"/>
                <a:gd name="T28" fmla="*/ 1616 w 1681"/>
                <a:gd name="T29" fmla="*/ 169 h 1376"/>
                <a:gd name="T30" fmla="*/ 1669 w 1681"/>
                <a:gd name="T31" fmla="*/ 104 h 1376"/>
                <a:gd name="T32" fmla="*/ 1557 w 1681"/>
                <a:gd name="T33" fmla="*/ 37 h 1376"/>
                <a:gd name="T34" fmla="*/ 1498 w 1681"/>
                <a:gd name="T35" fmla="*/ 32 h 1376"/>
                <a:gd name="T36" fmla="*/ 1417 w 1681"/>
                <a:gd name="T37" fmla="*/ 66 h 1376"/>
                <a:gd name="T38" fmla="*/ 1329 w 1681"/>
                <a:gd name="T39" fmla="*/ 90 h 1376"/>
                <a:gd name="T40" fmla="*/ 1359 w 1681"/>
                <a:gd name="T41" fmla="*/ 7 h 1376"/>
                <a:gd name="T42" fmla="*/ 1265 w 1681"/>
                <a:gd name="T43" fmla="*/ 34 h 1376"/>
                <a:gd name="T44" fmla="*/ 1204 w 1681"/>
                <a:gd name="T45" fmla="*/ 46 h 1376"/>
                <a:gd name="T46" fmla="*/ 1152 w 1681"/>
                <a:gd name="T47" fmla="*/ 93 h 1376"/>
                <a:gd name="T48" fmla="*/ 1151 w 1681"/>
                <a:gd name="T49" fmla="*/ 57 h 1376"/>
                <a:gd name="T50" fmla="*/ 1096 w 1681"/>
                <a:gd name="T51" fmla="*/ 90 h 1376"/>
                <a:gd name="T52" fmla="*/ 1070 w 1681"/>
                <a:gd name="T53" fmla="*/ 135 h 1376"/>
                <a:gd name="T54" fmla="*/ 1025 w 1681"/>
                <a:gd name="T55" fmla="*/ 144 h 1376"/>
                <a:gd name="T56" fmla="*/ 984 w 1681"/>
                <a:gd name="T57" fmla="*/ 138 h 1376"/>
                <a:gd name="T58" fmla="*/ 937 w 1681"/>
                <a:gd name="T59" fmla="*/ 103 h 1376"/>
                <a:gd name="T60" fmla="*/ 883 w 1681"/>
                <a:gd name="T61" fmla="*/ 124 h 1376"/>
                <a:gd name="T62" fmla="*/ 869 w 1681"/>
                <a:gd name="T63" fmla="*/ 157 h 1376"/>
                <a:gd name="T64" fmla="*/ 817 w 1681"/>
                <a:gd name="T65" fmla="*/ 178 h 1376"/>
                <a:gd name="T66" fmla="*/ 775 w 1681"/>
                <a:gd name="T67" fmla="*/ 244 h 1376"/>
                <a:gd name="T68" fmla="*/ 782 w 1681"/>
                <a:gd name="T69" fmla="*/ 259 h 1376"/>
                <a:gd name="T70" fmla="*/ 706 w 1681"/>
                <a:gd name="T71" fmla="*/ 272 h 1376"/>
                <a:gd name="T72" fmla="*/ 669 w 1681"/>
                <a:gd name="T73" fmla="*/ 263 h 1376"/>
                <a:gd name="T74" fmla="*/ 661 w 1681"/>
                <a:gd name="T75" fmla="*/ 304 h 1376"/>
                <a:gd name="T76" fmla="*/ 595 w 1681"/>
                <a:gd name="T77" fmla="*/ 335 h 1376"/>
                <a:gd name="T78" fmla="*/ 772 w 1681"/>
                <a:gd name="T79" fmla="*/ 316 h 1376"/>
                <a:gd name="T80" fmla="*/ 714 w 1681"/>
                <a:gd name="T81" fmla="*/ 334 h 1376"/>
                <a:gd name="T82" fmla="*/ 639 w 1681"/>
                <a:gd name="T83" fmla="*/ 382 h 1376"/>
                <a:gd name="T84" fmla="*/ 620 w 1681"/>
                <a:gd name="T85" fmla="*/ 420 h 1376"/>
                <a:gd name="T86" fmla="*/ 542 w 1681"/>
                <a:gd name="T87" fmla="*/ 496 h 1376"/>
                <a:gd name="T88" fmla="*/ 482 w 1681"/>
                <a:gd name="T89" fmla="*/ 557 h 1376"/>
                <a:gd name="T90" fmla="*/ 469 w 1681"/>
                <a:gd name="T91" fmla="*/ 612 h 1376"/>
                <a:gd name="T92" fmla="*/ 425 w 1681"/>
                <a:gd name="T93" fmla="*/ 682 h 1376"/>
                <a:gd name="T94" fmla="*/ 406 w 1681"/>
                <a:gd name="T95" fmla="*/ 701 h 1376"/>
                <a:gd name="T96" fmla="*/ 335 w 1681"/>
                <a:gd name="T97" fmla="*/ 768 h 1376"/>
                <a:gd name="T98" fmla="*/ 243 w 1681"/>
                <a:gd name="T99" fmla="*/ 810 h 1376"/>
                <a:gd name="T100" fmla="*/ 213 w 1681"/>
                <a:gd name="T101" fmla="*/ 843 h 1376"/>
                <a:gd name="T102" fmla="*/ 199 w 1681"/>
                <a:gd name="T103" fmla="*/ 877 h 1376"/>
                <a:gd name="T104" fmla="*/ 179 w 1681"/>
                <a:gd name="T105" fmla="*/ 898 h 1376"/>
                <a:gd name="T106" fmla="*/ 150 w 1681"/>
                <a:gd name="T107" fmla="*/ 930 h 1376"/>
                <a:gd name="T108" fmla="*/ 57 w 1681"/>
                <a:gd name="T109" fmla="*/ 960 h 1376"/>
                <a:gd name="T110" fmla="*/ 14 w 1681"/>
                <a:gd name="T111" fmla="*/ 1034 h 1376"/>
                <a:gd name="T112" fmla="*/ 17 w 1681"/>
                <a:gd name="T113" fmla="*/ 1127 h 1376"/>
                <a:gd name="T114" fmla="*/ 57 w 1681"/>
                <a:gd name="T115" fmla="*/ 1206 h 1376"/>
                <a:gd name="T116" fmla="*/ 21 w 1681"/>
                <a:gd name="T117" fmla="*/ 1239 h 1376"/>
                <a:gd name="T118" fmla="*/ 75 w 1681"/>
                <a:gd name="T119" fmla="*/ 1258 h 1376"/>
                <a:gd name="T120" fmla="*/ 107 w 1681"/>
                <a:gd name="T121" fmla="*/ 1357 h 1376"/>
                <a:gd name="T122" fmla="*/ 347 w 1681"/>
                <a:gd name="T123" fmla="*/ 1259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1" h="1376">
                  <a:moveTo>
                    <a:pt x="404" y="1276"/>
                  </a:moveTo>
                  <a:lnTo>
                    <a:pt x="404" y="1276"/>
                  </a:lnTo>
                  <a:lnTo>
                    <a:pt x="410" y="1283"/>
                  </a:lnTo>
                  <a:lnTo>
                    <a:pt x="415" y="1288"/>
                  </a:lnTo>
                  <a:lnTo>
                    <a:pt x="417" y="1290"/>
                  </a:lnTo>
                  <a:lnTo>
                    <a:pt x="419" y="1290"/>
                  </a:lnTo>
                  <a:lnTo>
                    <a:pt x="422" y="1289"/>
                  </a:lnTo>
                  <a:lnTo>
                    <a:pt x="425" y="1288"/>
                  </a:lnTo>
                  <a:lnTo>
                    <a:pt x="425" y="1288"/>
                  </a:lnTo>
                  <a:lnTo>
                    <a:pt x="431" y="1283"/>
                  </a:lnTo>
                  <a:lnTo>
                    <a:pt x="436" y="1277"/>
                  </a:lnTo>
                  <a:lnTo>
                    <a:pt x="437" y="1274"/>
                  </a:lnTo>
                  <a:lnTo>
                    <a:pt x="438" y="1270"/>
                  </a:lnTo>
                  <a:lnTo>
                    <a:pt x="439" y="1267"/>
                  </a:lnTo>
                  <a:lnTo>
                    <a:pt x="438" y="1263"/>
                  </a:lnTo>
                  <a:lnTo>
                    <a:pt x="438" y="1263"/>
                  </a:lnTo>
                  <a:lnTo>
                    <a:pt x="437" y="1259"/>
                  </a:lnTo>
                  <a:lnTo>
                    <a:pt x="434" y="1256"/>
                  </a:lnTo>
                  <a:lnTo>
                    <a:pt x="430" y="1251"/>
                  </a:lnTo>
                  <a:lnTo>
                    <a:pt x="428" y="1248"/>
                  </a:lnTo>
                  <a:lnTo>
                    <a:pt x="426" y="1245"/>
                  </a:lnTo>
                  <a:lnTo>
                    <a:pt x="427" y="1242"/>
                  </a:lnTo>
                  <a:lnTo>
                    <a:pt x="429" y="1239"/>
                  </a:lnTo>
                  <a:lnTo>
                    <a:pt x="429" y="1239"/>
                  </a:lnTo>
                  <a:lnTo>
                    <a:pt x="433" y="1230"/>
                  </a:lnTo>
                  <a:lnTo>
                    <a:pt x="437" y="1222"/>
                  </a:lnTo>
                  <a:lnTo>
                    <a:pt x="439" y="1215"/>
                  </a:lnTo>
                  <a:lnTo>
                    <a:pt x="442" y="1208"/>
                  </a:lnTo>
                  <a:lnTo>
                    <a:pt x="442" y="1208"/>
                  </a:lnTo>
                  <a:lnTo>
                    <a:pt x="443" y="1201"/>
                  </a:lnTo>
                  <a:lnTo>
                    <a:pt x="445" y="1199"/>
                  </a:lnTo>
                  <a:lnTo>
                    <a:pt x="447" y="1197"/>
                  </a:lnTo>
                  <a:lnTo>
                    <a:pt x="449" y="1196"/>
                  </a:lnTo>
                  <a:lnTo>
                    <a:pt x="451" y="1195"/>
                  </a:lnTo>
                  <a:lnTo>
                    <a:pt x="459" y="1194"/>
                  </a:lnTo>
                  <a:lnTo>
                    <a:pt x="459" y="1194"/>
                  </a:lnTo>
                  <a:lnTo>
                    <a:pt x="463" y="1194"/>
                  </a:lnTo>
                  <a:lnTo>
                    <a:pt x="467" y="1193"/>
                  </a:lnTo>
                  <a:lnTo>
                    <a:pt x="470" y="1191"/>
                  </a:lnTo>
                  <a:lnTo>
                    <a:pt x="473" y="1190"/>
                  </a:lnTo>
                  <a:lnTo>
                    <a:pt x="478" y="1185"/>
                  </a:lnTo>
                  <a:lnTo>
                    <a:pt x="481" y="1179"/>
                  </a:lnTo>
                  <a:lnTo>
                    <a:pt x="481" y="1179"/>
                  </a:lnTo>
                  <a:lnTo>
                    <a:pt x="482" y="1172"/>
                  </a:lnTo>
                  <a:lnTo>
                    <a:pt x="483" y="1163"/>
                  </a:lnTo>
                  <a:lnTo>
                    <a:pt x="485" y="1148"/>
                  </a:lnTo>
                  <a:lnTo>
                    <a:pt x="485" y="1148"/>
                  </a:lnTo>
                  <a:lnTo>
                    <a:pt x="487" y="1143"/>
                  </a:lnTo>
                  <a:lnTo>
                    <a:pt x="488" y="1138"/>
                  </a:lnTo>
                  <a:lnTo>
                    <a:pt x="488" y="1136"/>
                  </a:lnTo>
                  <a:lnTo>
                    <a:pt x="487" y="1134"/>
                  </a:lnTo>
                  <a:lnTo>
                    <a:pt x="486" y="1132"/>
                  </a:lnTo>
                  <a:lnTo>
                    <a:pt x="483" y="1129"/>
                  </a:lnTo>
                  <a:lnTo>
                    <a:pt x="483" y="1129"/>
                  </a:lnTo>
                  <a:lnTo>
                    <a:pt x="476" y="1123"/>
                  </a:lnTo>
                  <a:lnTo>
                    <a:pt x="471" y="1116"/>
                  </a:lnTo>
                  <a:lnTo>
                    <a:pt x="469" y="1113"/>
                  </a:lnTo>
                  <a:lnTo>
                    <a:pt x="468" y="1109"/>
                  </a:lnTo>
                  <a:lnTo>
                    <a:pt x="468" y="1105"/>
                  </a:lnTo>
                  <a:lnTo>
                    <a:pt x="469" y="1102"/>
                  </a:lnTo>
                  <a:lnTo>
                    <a:pt x="469" y="1102"/>
                  </a:lnTo>
                  <a:lnTo>
                    <a:pt x="471" y="1095"/>
                  </a:lnTo>
                  <a:lnTo>
                    <a:pt x="473" y="1090"/>
                  </a:lnTo>
                  <a:lnTo>
                    <a:pt x="474" y="1088"/>
                  </a:lnTo>
                  <a:lnTo>
                    <a:pt x="476" y="1087"/>
                  </a:lnTo>
                  <a:lnTo>
                    <a:pt x="482" y="1085"/>
                  </a:lnTo>
                  <a:lnTo>
                    <a:pt x="482" y="1085"/>
                  </a:lnTo>
                  <a:lnTo>
                    <a:pt x="489" y="1083"/>
                  </a:lnTo>
                  <a:lnTo>
                    <a:pt x="496" y="1080"/>
                  </a:lnTo>
                  <a:lnTo>
                    <a:pt x="502" y="1074"/>
                  </a:lnTo>
                  <a:lnTo>
                    <a:pt x="504" y="1071"/>
                  </a:lnTo>
                  <a:lnTo>
                    <a:pt x="506" y="1068"/>
                  </a:lnTo>
                  <a:lnTo>
                    <a:pt x="506" y="1068"/>
                  </a:lnTo>
                  <a:lnTo>
                    <a:pt x="507" y="1061"/>
                  </a:lnTo>
                  <a:lnTo>
                    <a:pt x="507" y="1057"/>
                  </a:lnTo>
                  <a:lnTo>
                    <a:pt x="507" y="1053"/>
                  </a:lnTo>
                  <a:lnTo>
                    <a:pt x="506" y="1050"/>
                  </a:lnTo>
                  <a:lnTo>
                    <a:pt x="503" y="1047"/>
                  </a:lnTo>
                  <a:lnTo>
                    <a:pt x="500" y="1045"/>
                  </a:lnTo>
                  <a:lnTo>
                    <a:pt x="497" y="1044"/>
                  </a:lnTo>
                  <a:lnTo>
                    <a:pt x="497" y="1044"/>
                  </a:lnTo>
                  <a:lnTo>
                    <a:pt x="487" y="1041"/>
                  </a:lnTo>
                  <a:lnTo>
                    <a:pt x="478" y="1037"/>
                  </a:lnTo>
                  <a:lnTo>
                    <a:pt x="474" y="1034"/>
                  </a:lnTo>
                  <a:lnTo>
                    <a:pt x="471" y="1031"/>
                  </a:lnTo>
                  <a:lnTo>
                    <a:pt x="469" y="1027"/>
                  </a:lnTo>
                  <a:lnTo>
                    <a:pt x="468" y="1023"/>
                  </a:lnTo>
                  <a:lnTo>
                    <a:pt x="468" y="1023"/>
                  </a:lnTo>
                  <a:lnTo>
                    <a:pt x="467" y="1019"/>
                  </a:lnTo>
                  <a:lnTo>
                    <a:pt x="465" y="1016"/>
                  </a:lnTo>
                  <a:lnTo>
                    <a:pt x="462" y="1011"/>
                  </a:lnTo>
                  <a:lnTo>
                    <a:pt x="461" y="1009"/>
                  </a:lnTo>
                  <a:lnTo>
                    <a:pt x="459" y="1006"/>
                  </a:lnTo>
                  <a:lnTo>
                    <a:pt x="459" y="1003"/>
                  </a:lnTo>
                  <a:lnTo>
                    <a:pt x="460" y="999"/>
                  </a:lnTo>
                  <a:lnTo>
                    <a:pt x="460" y="999"/>
                  </a:lnTo>
                  <a:lnTo>
                    <a:pt x="462" y="991"/>
                  </a:lnTo>
                  <a:lnTo>
                    <a:pt x="464" y="986"/>
                  </a:lnTo>
                  <a:lnTo>
                    <a:pt x="466" y="981"/>
                  </a:lnTo>
                  <a:lnTo>
                    <a:pt x="467" y="973"/>
                  </a:lnTo>
                  <a:lnTo>
                    <a:pt x="467" y="973"/>
                  </a:lnTo>
                  <a:lnTo>
                    <a:pt x="466" y="964"/>
                  </a:lnTo>
                  <a:lnTo>
                    <a:pt x="466" y="958"/>
                  </a:lnTo>
                  <a:lnTo>
                    <a:pt x="465" y="953"/>
                  </a:lnTo>
                  <a:lnTo>
                    <a:pt x="462" y="949"/>
                  </a:lnTo>
                  <a:lnTo>
                    <a:pt x="462" y="949"/>
                  </a:lnTo>
                  <a:lnTo>
                    <a:pt x="460" y="947"/>
                  </a:lnTo>
                  <a:lnTo>
                    <a:pt x="459" y="944"/>
                  </a:lnTo>
                  <a:lnTo>
                    <a:pt x="457" y="937"/>
                  </a:lnTo>
                  <a:lnTo>
                    <a:pt x="458" y="919"/>
                  </a:lnTo>
                  <a:lnTo>
                    <a:pt x="458" y="919"/>
                  </a:lnTo>
                  <a:lnTo>
                    <a:pt x="458" y="914"/>
                  </a:lnTo>
                  <a:lnTo>
                    <a:pt x="459" y="910"/>
                  </a:lnTo>
                  <a:lnTo>
                    <a:pt x="463" y="901"/>
                  </a:lnTo>
                  <a:lnTo>
                    <a:pt x="466" y="894"/>
                  </a:lnTo>
                  <a:lnTo>
                    <a:pt x="466" y="890"/>
                  </a:lnTo>
                  <a:lnTo>
                    <a:pt x="466" y="887"/>
                  </a:lnTo>
                  <a:lnTo>
                    <a:pt x="466" y="887"/>
                  </a:lnTo>
                  <a:lnTo>
                    <a:pt x="461" y="880"/>
                  </a:lnTo>
                  <a:lnTo>
                    <a:pt x="457" y="875"/>
                  </a:lnTo>
                  <a:lnTo>
                    <a:pt x="455" y="873"/>
                  </a:lnTo>
                  <a:lnTo>
                    <a:pt x="454" y="870"/>
                  </a:lnTo>
                  <a:lnTo>
                    <a:pt x="453" y="866"/>
                  </a:lnTo>
                  <a:lnTo>
                    <a:pt x="453" y="862"/>
                  </a:lnTo>
                  <a:lnTo>
                    <a:pt x="453" y="862"/>
                  </a:lnTo>
                  <a:lnTo>
                    <a:pt x="455" y="853"/>
                  </a:lnTo>
                  <a:lnTo>
                    <a:pt x="458" y="846"/>
                  </a:lnTo>
                  <a:lnTo>
                    <a:pt x="462" y="839"/>
                  </a:lnTo>
                  <a:lnTo>
                    <a:pt x="467" y="832"/>
                  </a:lnTo>
                  <a:lnTo>
                    <a:pt x="467" y="832"/>
                  </a:lnTo>
                  <a:lnTo>
                    <a:pt x="480" y="812"/>
                  </a:lnTo>
                  <a:lnTo>
                    <a:pt x="487" y="802"/>
                  </a:lnTo>
                  <a:lnTo>
                    <a:pt x="491" y="798"/>
                  </a:lnTo>
                  <a:lnTo>
                    <a:pt x="494" y="795"/>
                  </a:lnTo>
                  <a:lnTo>
                    <a:pt x="494" y="795"/>
                  </a:lnTo>
                  <a:lnTo>
                    <a:pt x="499" y="790"/>
                  </a:lnTo>
                  <a:lnTo>
                    <a:pt x="505" y="785"/>
                  </a:lnTo>
                  <a:lnTo>
                    <a:pt x="508" y="783"/>
                  </a:lnTo>
                  <a:lnTo>
                    <a:pt x="513" y="782"/>
                  </a:lnTo>
                  <a:lnTo>
                    <a:pt x="518" y="781"/>
                  </a:lnTo>
                  <a:lnTo>
                    <a:pt x="525" y="782"/>
                  </a:lnTo>
                  <a:lnTo>
                    <a:pt x="525" y="782"/>
                  </a:lnTo>
                  <a:lnTo>
                    <a:pt x="540" y="784"/>
                  </a:lnTo>
                  <a:lnTo>
                    <a:pt x="553" y="784"/>
                  </a:lnTo>
                  <a:lnTo>
                    <a:pt x="572" y="784"/>
                  </a:lnTo>
                  <a:lnTo>
                    <a:pt x="572" y="784"/>
                  </a:lnTo>
                  <a:lnTo>
                    <a:pt x="574" y="783"/>
                  </a:lnTo>
                  <a:lnTo>
                    <a:pt x="576" y="781"/>
                  </a:lnTo>
                  <a:lnTo>
                    <a:pt x="579" y="776"/>
                  </a:lnTo>
                  <a:lnTo>
                    <a:pt x="581" y="771"/>
                  </a:lnTo>
                  <a:lnTo>
                    <a:pt x="583" y="770"/>
                  </a:lnTo>
                  <a:lnTo>
                    <a:pt x="585" y="769"/>
                  </a:lnTo>
                  <a:lnTo>
                    <a:pt x="585" y="769"/>
                  </a:lnTo>
                  <a:lnTo>
                    <a:pt x="589" y="768"/>
                  </a:lnTo>
                  <a:lnTo>
                    <a:pt x="591" y="765"/>
                  </a:lnTo>
                  <a:lnTo>
                    <a:pt x="593" y="761"/>
                  </a:lnTo>
                  <a:lnTo>
                    <a:pt x="592" y="756"/>
                  </a:lnTo>
                  <a:lnTo>
                    <a:pt x="592" y="756"/>
                  </a:lnTo>
                  <a:lnTo>
                    <a:pt x="590" y="751"/>
                  </a:lnTo>
                  <a:lnTo>
                    <a:pt x="589" y="746"/>
                  </a:lnTo>
                  <a:lnTo>
                    <a:pt x="587" y="744"/>
                  </a:lnTo>
                  <a:lnTo>
                    <a:pt x="585" y="743"/>
                  </a:lnTo>
                  <a:lnTo>
                    <a:pt x="583" y="741"/>
                  </a:lnTo>
                  <a:lnTo>
                    <a:pt x="579" y="740"/>
                  </a:lnTo>
                  <a:lnTo>
                    <a:pt x="579" y="740"/>
                  </a:lnTo>
                  <a:lnTo>
                    <a:pt x="568" y="736"/>
                  </a:lnTo>
                  <a:lnTo>
                    <a:pt x="564" y="734"/>
                  </a:lnTo>
                  <a:lnTo>
                    <a:pt x="560" y="732"/>
                  </a:lnTo>
                  <a:lnTo>
                    <a:pt x="557" y="729"/>
                  </a:lnTo>
                  <a:lnTo>
                    <a:pt x="557" y="727"/>
                  </a:lnTo>
                  <a:lnTo>
                    <a:pt x="557" y="725"/>
                  </a:lnTo>
                  <a:lnTo>
                    <a:pt x="559" y="721"/>
                  </a:lnTo>
                  <a:lnTo>
                    <a:pt x="565" y="717"/>
                  </a:lnTo>
                  <a:lnTo>
                    <a:pt x="565" y="717"/>
                  </a:lnTo>
                  <a:lnTo>
                    <a:pt x="572" y="710"/>
                  </a:lnTo>
                  <a:lnTo>
                    <a:pt x="579" y="703"/>
                  </a:lnTo>
                  <a:lnTo>
                    <a:pt x="586" y="696"/>
                  </a:lnTo>
                  <a:lnTo>
                    <a:pt x="592" y="688"/>
                  </a:lnTo>
                  <a:lnTo>
                    <a:pt x="598" y="680"/>
                  </a:lnTo>
                  <a:lnTo>
                    <a:pt x="602" y="672"/>
                  </a:lnTo>
                  <a:lnTo>
                    <a:pt x="604" y="665"/>
                  </a:lnTo>
                  <a:lnTo>
                    <a:pt x="605" y="659"/>
                  </a:lnTo>
                  <a:lnTo>
                    <a:pt x="605" y="659"/>
                  </a:lnTo>
                  <a:lnTo>
                    <a:pt x="605" y="650"/>
                  </a:lnTo>
                  <a:lnTo>
                    <a:pt x="606" y="644"/>
                  </a:lnTo>
                  <a:lnTo>
                    <a:pt x="611" y="630"/>
                  </a:lnTo>
                  <a:lnTo>
                    <a:pt x="611" y="630"/>
                  </a:lnTo>
                  <a:lnTo>
                    <a:pt x="617" y="615"/>
                  </a:lnTo>
                  <a:lnTo>
                    <a:pt x="619" y="609"/>
                  </a:lnTo>
                  <a:lnTo>
                    <a:pt x="620" y="601"/>
                  </a:lnTo>
                  <a:lnTo>
                    <a:pt x="620" y="601"/>
                  </a:lnTo>
                  <a:lnTo>
                    <a:pt x="619" y="596"/>
                  </a:lnTo>
                  <a:lnTo>
                    <a:pt x="617" y="590"/>
                  </a:lnTo>
                  <a:lnTo>
                    <a:pt x="613" y="579"/>
                  </a:lnTo>
                  <a:lnTo>
                    <a:pt x="611" y="573"/>
                  </a:lnTo>
                  <a:lnTo>
                    <a:pt x="613" y="569"/>
                  </a:lnTo>
                  <a:lnTo>
                    <a:pt x="614" y="567"/>
                  </a:lnTo>
                  <a:lnTo>
                    <a:pt x="615" y="566"/>
                  </a:lnTo>
                  <a:lnTo>
                    <a:pt x="617" y="565"/>
                  </a:lnTo>
                  <a:lnTo>
                    <a:pt x="621" y="565"/>
                  </a:lnTo>
                  <a:lnTo>
                    <a:pt x="621" y="565"/>
                  </a:lnTo>
                  <a:lnTo>
                    <a:pt x="628" y="564"/>
                  </a:lnTo>
                  <a:lnTo>
                    <a:pt x="638" y="562"/>
                  </a:lnTo>
                  <a:lnTo>
                    <a:pt x="648" y="559"/>
                  </a:lnTo>
                  <a:lnTo>
                    <a:pt x="658" y="556"/>
                  </a:lnTo>
                  <a:lnTo>
                    <a:pt x="667" y="552"/>
                  </a:lnTo>
                  <a:lnTo>
                    <a:pt x="674" y="547"/>
                  </a:lnTo>
                  <a:lnTo>
                    <a:pt x="679" y="542"/>
                  </a:lnTo>
                  <a:lnTo>
                    <a:pt x="680" y="540"/>
                  </a:lnTo>
                  <a:lnTo>
                    <a:pt x="681" y="536"/>
                  </a:lnTo>
                  <a:lnTo>
                    <a:pt x="681" y="536"/>
                  </a:lnTo>
                  <a:lnTo>
                    <a:pt x="680" y="532"/>
                  </a:lnTo>
                  <a:lnTo>
                    <a:pt x="678" y="528"/>
                  </a:lnTo>
                  <a:lnTo>
                    <a:pt x="676" y="523"/>
                  </a:lnTo>
                  <a:lnTo>
                    <a:pt x="676" y="522"/>
                  </a:lnTo>
                  <a:lnTo>
                    <a:pt x="677" y="520"/>
                  </a:lnTo>
                  <a:lnTo>
                    <a:pt x="680" y="518"/>
                  </a:lnTo>
                  <a:lnTo>
                    <a:pt x="686" y="515"/>
                  </a:lnTo>
                  <a:lnTo>
                    <a:pt x="686" y="515"/>
                  </a:lnTo>
                  <a:lnTo>
                    <a:pt x="691" y="512"/>
                  </a:lnTo>
                  <a:lnTo>
                    <a:pt x="696" y="508"/>
                  </a:lnTo>
                  <a:lnTo>
                    <a:pt x="700" y="503"/>
                  </a:lnTo>
                  <a:lnTo>
                    <a:pt x="703" y="498"/>
                  </a:lnTo>
                  <a:lnTo>
                    <a:pt x="709" y="489"/>
                  </a:lnTo>
                  <a:lnTo>
                    <a:pt x="713" y="485"/>
                  </a:lnTo>
                  <a:lnTo>
                    <a:pt x="717" y="482"/>
                  </a:lnTo>
                  <a:lnTo>
                    <a:pt x="717" y="482"/>
                  </a:lnTo>
                  <a:lnTo>
                    <a:pt x="725" y="476"/>
                  </a:lnTo>
                  <a:lnTo>
                    <a:pt x="729" y="472"/>
                  </a:lnTo>
                  <a:lnTo>
                    <a:pt x="732" y="468"/>
                  </a:lnTo>
                  <a:lnTo>
                    <a:pt x="733" y="462"/>
                  </a:lnTo>
                  <a:lnTo>
                    <a:pt x="733" y="462"/>
                  </a:lnTo>
                  <a:lnTo>
                    <a:pt x="733" y="455"/>
                  </a:lnTo>
                  <a:lnTo>
                    <a:pt x="734" y="447"/>
                  </a:lnTo>
                  <a:lnTo>
                    <a:pt x="733" y="444"/>
                  </a:lnTo>
                  <a:lnTo>
                    <a:pt x="732" y="442"/>
                  </a:lnTo>
                  <a:lnTo>
                    <a:pt x="730" y="439"/>
                  </a:lnTo>
                  <a:lnTo>
                    <a:pt x="728" y="437"/>
                  </a:lnTo>
                  <a:lnTo>
                    <a:pt x="728" y="437"/>
                  </a:lnTo>
                  <a:lnTo>
                    <a:pt x="721" y="432"/>
                  </a:lnTo>
                  <a:lnTo>
                    <a:pt x="719" y="429"/>
                  </a:lnTo>
                  <a:lnTo>
                    <a:pt x="717" y="426"/>
                  </a:lnTo>
                  <a:lnTo>
                    <a:pt x="717" y="424"/>
                  </a:lnTo>
                  <a:lnTo>
                    <a:pt x="717" y="421"/>
                  </a:lnTo>
                  <a:lnTo>
                    <a:pt x="719" y="419"/>
                  </a:lnTo>
                  <a:lnTo>
                    <a:pt x="723" y="418"/>
                  </a:lnTo>
                  <a:lnTo>
                    <a:pt x="723" y="418"/>
                  </a:lnTo>
                  <a:lnTo>
                    <a:pt x="731" y="416"/>
                  </a:lnTo>
                  <a:lnTo>
                    <a:pt x="737" y="415"/>
                  </a:lnTo>
                  <a:lnTo>
                    <a:pt x="739" y="414"/>
                  </a:lnTo>
                  <a:lnTo>
                    <a:pt x="740" y="412"/>
                  </a:lnTo>
                  <a:lnTo>
                    <a:pt x="742" y="409"/>
                  </a:lnTo>
                  <a:lnTo>
                    <a:pt x="743" y="405"/>
                  </a:lnTo>
                  <a:lnTo>
                    <a:pt x="743" y="405"/>
                  </a:lnTo>
                  <a:lnTo>
                    <a:pt x="746" y="394"/>
                  </a:lnTo>
                  <a:lnTo>
                    <a:pt x="750" y="384"/>
                  </a:lnTo>
                  <a:lnTo>
                    <a:pt x="756" y="376"/>
                  </a:lnTo>
                  <a:lnTo>
                    <a:pt x="759" y="373"/>
                  </a:lnTo>
                  <a:lnTo>
                    <a:pt x="763" y="370"/>
                  </a:lnTo>
                  <a:lnTo>
                    <a:pt x="763" y="370"/>
                  </a:lnTo>
                  <a:lnTo>
                    <a:pt x="766" y="367"/>
                  </a:lnTo>
                  <a:lnTo>
                    <a:pt x="769" y="363"/>
                  </a:lnTo>
                  <a:lnTo>
                    <a:pt x="774" y="356"/>
                  </a:lnTo>
                  <a:lnTo>
                    <a:pt x="776" y="353"/>
                  </a:lnTo>
                  <a:lnTo>
                    <a:pt x="779" y="350"/>
                  </a:lnTo>
                  <a:lnTo>
                    <a:pt x="782" y="348"/>
                  </a:lnTo>
                  <a:lnTo>
                    <a:pt x="788" y="348"/>
                  </a:lnTo>
                  <a:lnTo>
                    <a:pt x="788" y="348"/>
                  </a:lnTo>
                  <a:lnTo>
                    <a:pt x="796" y="347"/>
                  </a:lnTo>
                  <a:lnTo>
                    <a:pt x="801" y="348"/>
                  </a:lnTo>
                  <a:lnTo>
                    <a:pt x="804" y="350"/>
                  </a:lnTo>
                  <a:lnTo>
                    <a:pt x="807" y="354"/>
                  </a:lnTo>
                  <a:lnTo>
                    <a:pt x="807" y="354"/>
                  </a:lnTo>
                  <a:lnTo>
                    <a:pt x="808" y="356"/>
                  </a:lnTo>
                  <a:lnTo>
                    <a:pt x="810" y="358"/>
                  </a:lnTo>
                  <a:lnTo>
                    <a:pt x="815" y="361"/>
                  </a:lnTo>
                  <a:lnTo>
                    <a:pt x="821" y="363"/>
                  </a:lnTo>
                  <a:lnTo>
                    <a:pt x="827" y="363"/>
                  </a:lnTo>
                  <a:lnTo>
                    <a:pt x="827" y="363"/>
                  </a:lnTo>
                  <a:lnTo>
                    <a:pt x="831" y="362"/>
                  </a:lnTo>
                  <a:lnTo>
                    <a:pt x="837" y="359"/>
                  </a:lnTo>
                  <a:lnTo>
                    <a:pt x="842" y="354"/>
                  </a:lnTo>
                  <a:lnTo>
                    <a:pt x="844" y="351"/>
                  </a:lnTo>
                  <a:lnTo>
                    <a:pt x="846" y="348"/>
                  </a:lnTo>
                  <a:lnTo>
                    <a:pt x="846" y="348"/>
                  </a:lnTo>
                  <a:lnTo>
                    <a:pt x="846" y="345"/>
                  </a:lnTo>
                  <a:lnTo>
                    <a:pt x="847" y="342"/>
                  </a:lnTo>
                  <a:lnTo>
                    <a:pt x="846" y="336"/>
                  </a:lnTo>
                  <a:lnTo>
                    <a:pt x="844" y="330"/>
                  </a:lnTo>
                  <a:lnTo>
                    <a:pt x="844" y="324"/>
                  </a:lnTo>
                  <a:lnTo>
                    <a:pt x="844" y="324"/>
                  </a:lnTo>
                  <a:lnTo>
                    <a:pt x="843" y="320"/>
                  </a:lnTo>
                  <a:lnTo>
                    <a:pt x="842" y="316"/>
                  </a:lnTo>
                  <a:lnTo>
                    <a:pt x="841" y="312"/>
                  </a:lnTo>
                  <a:lnTo>
                    <a:pt x="840" y="307"/>
                  </a:lnTo>
                  <a:lnTo>
                    <a:pt x="841" y="303"/>
                  </a:lnTo>
                  <a:lnTo>
                    <a:pt x="843" y="300"/>
                  </a:lnTo>
                  <a:lnTo>
                    <a:pt x="847" y="298"/>
                  </a:lnTo>
                  <a:lnTo>
                    <a:pt x="854" y="298"/>
                  </a:lnTo>
                  <a:lnTo>
                    <a:pt x="854" y="298"/>
                  </a:lnTo>
                  <a:lnTo>
                    <a:pt x="862" y="298"/>
                  </a:lnTo>
                  <a:lnTo>
                    <a:pt x="868" y="299"/>
                  </a:lnTo>
                  <a:lnTo>
                    <a:pt x="874" y="300"/>
                  </a:lnTo>
                  <a:lnTo>
                    <a:pt x="878" y="302"/>
                  </a:lnTo>
                  <a:lnTo>
                    <a:pt x="886" y="306"/>
                  </a:lnTo>
                  <a:lnTo>
                    <a:pt x="890" y="307"/>
                  </a:lnTo>
                  <a:lnTo>
                    <a:pt x="895" y="308"/>
                  </a:lnTo>
                  <a:lnTo>
                    <a:pt x="895" y="308"/>
                  </a:lnTo>
                  <a:lnTo>
                    <a:pt x="906" y="309"/>
                  </a:lnTo>
                  <a:lnTo>
                    <a:pt x="918" y="309"/>
                  </a:lnTo>
                  <a:lnTo>
                    <a:pt x="928" y="311"/>
                  </a:lnTo>
                  <a:lnTo>
                    <a:pt x="932" y="312"/>
                  </a:lnTo>
                  <a:lnTo>
                    <a:pt x="936" y="315"/>
                  </a:lnTo>
                  <a:lnTo>
                    <a:pt x="936" y="315"/>
                  </a:lnTo>
                  <a:lnTo>
                    <a:pt x="943" y="320"/>
                  </a:lnTo>
                  <a:lnTo>
                    <a:pt x="953" y="325"/>
                  </a:lnTo>
                  <a:lnTo>
                    <a:pt x="959" y="327"/>
                  </a:lnTo>
                  <a:lnTo>
                    <a:pt x="963" y="327"/>
                  </a:lnTo>
                  <a:lnTo>
                    <a:pt x="966" y="326"/>
                  </a:lnTo>
                  <a:lnTo>
                    <a:pt x="969" y="324"/>
                  </a:lnTo>
                  <a:lnTo>
                    <a:pt x="969" y="324"/>
                  </a:lnTo>
                  <a:lnTo>
                    <a:pt x="973" y="312"/>
                  </a:lnTo>
                  <a:lnTo>
                    <a:pt x="974" y="307"/>
                  </a:lnTo>
                  <a:lnTo>
                    <a:pt x="973" y="305"/>
                  </a:lnTo>
                  <a:lnTo>
                    <a:pt x="972" y="304"/>
                  </a:lnTo>
                  <a:lnTo>
                    <a:pt x="972" y="304"/>
                  </a:lnTo>
                  <a:lnTo>
                    <a:pt x="971" y="303"/>
                  </a:lnTo>
                  <a:lnTo>
                    <a:pt x="970" y="301"/>
                  </a:lnTo>
                  <a:lnTo>
                    <a:pt x="970" y="297"/>
                  </a:lnTo>
                  <a:lnTo>
                    <a:pt x="973" y="293"/>
                  </a:lnTo>
                  <a:lnTo>
                    <a:pt x="977" y="290"/>
                  </a:lnTo>
                  <a:lnTo>
                    <a:pt x="977" y="290"/>
                  </a:lnTo>
                  <a:lnTo>
                    <a:pt x="982" y="287"/>
                  </a:lnTo>
                  <a:lnTo>
                    <a:pt x="985" y="286"/>
                  </a:lnTo>
                  <a:lnTo>
                    <a:pt x="987" y="285"/>
                  </a:lnTo>
                  <a:lnTo>
                    <a:pt x="988" y="284"/>
                  </a:lnTo>
                  <a:lnTo>
                    <a:pt x="989" y="281"/>
                  </a:lnTo>
                  <a:lnTo>
                    <a:pt x="989" y="277"/>
                  </a:lnTo>
                  <a:lnTo>
                    <a:pt x="989" y="277"/>
                  </a:lnTo>
                  <a:lnTo>
                    <a:pt x="989" y="270"/>
                  </a:lnTo>
                  <a:lnTo>
                    <a:pt x="989" y="265"/>
                  </a:lnTo>
                  <a:lnTo>
                    <a:pt x="987" y="260"/>
                  </a:lnTo>
                  <a:lnTo>
                    <a:pt x="983" y="257"/>
                  </a:lnTo>
                  <a:lnTo>
                    <a:pt x="983" y="257"/>
                  </a:lnTo>
                  <a:lnTo>
                    <a:pt x="976" y="253"/>
                  </a:lnTo>
                  <a:lnTo>
                    <a:pt x="969" y="249"/>
                  </a:lnTo>
                  <a:lnTo>
                    <a:pt x="968" y="247"/>
                  </a:lnTo>
                  <a:lnTo>
                    <a:pt x="968" y="246"/>
                  </a:lnTo>
                  <a:lnTo>
                    <a:pt x="968" y="245"/>
                  </a:lnTo>
                  <a:lnTo>
                    <a:pt x="972" y="243"/>
                  </a:lnTo>
                  <a:lnTo>
                    <a:pt x="980" y="242"/>
                  </a:lnTo>
                  <a:lnTo>
                    <a:pt x="980" y="242"/>
                  </a:lnTo>
                  <a:lnTo>
                    <a:pt x="989" y="242"/>
                  </a:lnTo>
                  <a:lnTo>
                    <a:pt x="997" y="242"/>
                  </a:lnTo>
                  <a:lnTo>
                    <a:pt x="1010" y="244"/>
                  </a:lnTo>
                  <a:lnTo>
                    <a:pt x="1016" y="245"/>
                  </a:lnTo>
                  <a:lnTo>
                    <a:pt x="1021" y="244"/>
                  </a:lnTo>
                  <a:lnTo>
                    <a:pt x="1026" y="242"/>
                  </a:lnTo>
                  <a:lnTo>
                    <a:pt x="1030" y="237"/>
                  </a:lnTo>
                  <a:lnTo>
                    <a:pt x="1030" y="237"/>
                  </a:lnTo>
                  <a:lnTo>
                    <a:pt x="1035" y="231"/>
                  </a:lnTo>
                  <a:lnTo>
                    <a:pt x="1040" y="225"/>
                  </a:lnTo>
                  <a:lnTo>
                    <a:pt x="1047" y="220"/>
                  </a:lnTo>
                  <a:lnTo>
                    <a:pt x="1053" y="216"/>
                  </a:lnTo>
                  <a:lnTo>
                    <a:pt x="1059" y="214"/>
                  </a:lnTo>
                  <a:lnTo>
                    <a:pt x="1062" y="214"/>
                  </a:lnTo>
                  <a:lnTo>
                    <a:pt x="1064" y="214"/>
                  </a:lnTo>
                  <a:lnTo>
                    <a:pt x="1067" y="215"/>
                  </a:lnTo>
                  <a:lnTo>
                    <a:pt x="1070" y="217"/>
                  </a:lnTo>
                  <a:lnTo>
                    <a:pt x="1073" y="220"/>
                  </a:lnTo>
                  <a:lnTo>
                    <a:pt x="1076" y="223"/>
                  </a:lnTo>
                  <a:lnTo>
                    <a:pt x="1076" y="223"/>
                  </a:lnTo>
                  <a:lnTo>
                    <a:pt x="1087" y="240"/>
                  </a:lnTo>
                  <a:lnTo>
                    <a:pt x="1100" y="256"/>
                  </a:lnTo>
                  <a:lnTo>
                    <a:pt x="1113" y="270"/>
                  </a:lnTo>
                  <a:lnTo>
                    <a:pt x="1118" y="275"/>
                  </a:lnTo>
                  <a:lnTo>
                    <a:pt x="1122" y="278"/>
                  </a:lnTo>
                  <a:lnTo>
                    <a:pt x="1122" y="278"/>
                  </a:lnTo>
                  <a:lnTo>
                    <a:pt x="1130" y="283"/>
                  </a:lnTo>
                  <a:lnTo>
                    <a:pt x="1138" y="286"/>
                  </a:lnTo>
                  <a:lnTo>
                    <a:pt x="1145" y="287"/>
                  </a:lnTo>
                  <a:lnTo>
                    <a:pt x="1153" y="288"/>
                  </a:lnTo>
                  <a:lnTo>
                    <a:pt x="1153" y="288"/>
                  </a:lnTo>
                  <a:lnTo>
                    <a:pt x="1164" y="289"/>
                  </a:lnTo>
                  <a:lnTo>
                    <a:pt x="1179" y="289"/>
                  </a:lnTo>
                  <a:lnTo>
                    <a:pt x="1186" y="288"/>
                  </a:lnTo>
                  <a:lnTo>
                    <a:pt x="1193" y="287"/>
                  </a:lnTo>
                  <a:lnTo>
                    <a:pt x="1199" y="285"/>
                  </a:lnTo>
                  <a:lnTo>
                    <a:pt x="1203" y="282"/>
                  </a:lnTo>
                  <a:lnTo>
                    <a:pt x="1203" y="282"/>
                  </a:lnTo>
                  <a:lnTo>
                    <a:pt x="1209" y="274"/>
                  </a:lnTo>
                  <a:lnTo>
                    <a:pt x="1212" y="272"/>
                  </a:lnTo>
                  <a:lnTo>
                    <a:pt x="1215" y="271"/>
                  </a:lnTo>
                  <a:lnTo>
                    <a:pt x="1218" y="271"/>
                  </a:lnTo>
                  <a:lnTo>
                    <a:pt x="1220" y="271"/>
                  </a:lnTo>
                  <a:lnTo>
                    <a:pt x="1226" y="274"/>
                  </a:lnTo>
                  <a:lnTo>
                    <a:pt x="1226" y="274"/>
                  </a:lnTo>
                  <a:lnTo>
                    <a:pt x="1231" y="277"/>
                  </a:lnTo>
                  <a:lnTo>
                    <a:pt x="1237" y="281"/>
                  </a:lnTo>
                  <a:lnTo>
                    <a:pt x="1243" y="283"/>
                  </a:lnTo>
                  <a:lnTo>
                    <a:pt x="1250" y="284"/>
                  </a:lnTo>
                  <a:lnTo>
                    <a:pt x="1250" y="284"/>
                  </a:lnTo>
                  <a:lnTo>
                    <a:pt x="1253" y="284"/>
                  </a:lnTo>
                  <a:lnTo>
                    <a:pt x="1257" y="286"/>
                  </a:lnTo>
                  <a:lnTo>
                    <a:pt x="1263" y="289"/>
                  </a:lnTo>
                  <a:lnTo>
                    <a:pt x="1270" y="293"/>
                  </a:lnTo>
                  <a:lnTo>
                    <a:pt x="1274" y="295"/>
                  </a:lnTo>
                  <a:lnTo>
                    <a:pt x="1278" y="296"/>
                  </a:lnTo>
                  <a:lnTo>
                    <a:pt x="1278" y="296"/>
                  </a:lnTo>
                  <a:lnTo>
                    <a:pt x="1286" y="297"/>
                  </a:lnTo>
                  <a:lnTo>
                    <a:pt x="1288" y="296"/>
                  </a:lnTo>
                  <a:lnTo>
                    <a:pt x="1290" y="295"/>
                  </a:lnTo>
                  <a:lnTo>
                    <a:pt x="1292" y="294"/>
                  </a:lnTo>
                  <a:lnTo>
                    <a:pt x="1293" y="292"/>
                  </a:lnTo>
                  <a:lnTo>
                    <a:pt x="1296" y="285"/>
                  </a:lnTo>
                  <a:lnTo>
                    <a:pt x="1296" y="285"/>
                  </a:lnTo>
                  <a:lnTo>
                    <a:pt x="1298" y="277"/>
                  </a:lnTo>
                  <a:lnTo>
                    <a:pt x="1301" y="271"/>
                  </a:lnTo>
                  <a:lnTo>
                    <a:pt x="1303" y="269"/>
                  </a:lnTo>
                  <a:lnTo>
                    <a:pt x="1305" y="267"/>
                  </a:lnTo>
                  <a:lnTo>
                    <a:pt x="1308" y="265"/>
                  </a:lnTo>
                  <a:lnTo>
                    <a:pt x="1312" y="265"/>
                  </a:lnTo>
                  <a:lnTo>
                    <a:pt x="1312" y="265"/>
                  </a:lnTo>
                  <a:lnTo>
                    <a:pt x="1316" y="264"/>
                  </a:lnTo>
                  <a:lnTo>
                    <a:pt x="1320" y="264"/>
                  </a:lnTo>
                  <a:lnTo>
                    <a:pt x="1327" y="264"/>
                  </a:lnTo>
                  <a:lnTo>
                    <a:pt x="1331" y="263"/>
                  </a:lnTo>
                  <a:lnTo>
                    <a:pt x="1334" y="261"/>
                  </a:lnTo>
                  <a:lnTo>
                    <a:pt x="1336" y="257"/>
                  </a:lnTo>
                  <a:lnTo>
                    <a:pt x="1337" y="251"/>
                  </a:lnTo>
                  <a:lnTo>
                    <a:pt x="1337" y="251"/>
                  </a:lnTo>
                  <a:lnTo>
                    <a:pt x="1337" y="243"/>
                  </a:lnTo>
                  <a:lnTo>
                    <a:pt x="1337" y="235"/>
                  </a:lnTo>
                  <a:lnTo>
                    <a:pt x="1336" y="220"/>
                  </a:lnTo>
                  <a:lnTo>
                    <a:pt x="1336" y="214"/>
                  </a:lnTo>
                  <a:lnTo>
                    <a:pt x="1336" y="208"/>
                  </a:lnTo>
                  <a:lnTo>
                    <a:pt x="1338" y="203"/>
                  </a:lnTo>
                  <a:lnTo>
                    <a:pt x="1341" y="199"/>
                  </a:lnTo>
                  <a:lnTo>
                    <a:pt x="1341" y="199"/>
                  </a:lnTo>
                  <a:lnTo>
                    <a:pt x="1344" y="196"/>
                  </a:lnTo>
                  <a:lnTo>
                    <a:pt x="1345" y="191"/>
                  </a:lnTo>
                  <a:lnTo>
                    <a:pt x="1348" y="183"/>
                  </a:lnTo>
                  <a:lnTo>
                    <a:pt x="1349" y="179"/>
                  </a:lnTo>
                  <a:lnTo>
                    <a:pt x="1351" y="176"/>
                  </a:lnTo>
                  <a:lnTo>
                    <a:pt x="1354" y="172"/>
                  </a:lnTo>
                  <a:lnTo>
                    <a:pt x="1359" y="169"/>
                  </a:lnTo>
                  <a:lnTo>
                    <a:pt x="1359" y="169"/>
                  </a:lnTo>
                  <a:lnTo>
                    <a:pt x="1370" y="161"/>
                  </a:lnTo>
                  <a:lnTo>
                    <a:pt x="1380" y="154"/>
                  </a:lnTo>
                  <a:lnTo>
                    <a:pt x="1387" y="151"/>
                  </a:lnTo>
                  <a:lnTo>
                    <a:pt x="1392" y="149"/>
                  </a:lnTo>
                  <a:lnTo>
                    <a:pt x="1399" y="148"/>
                  </a:lnTo>
                  <a:lnTo>
                    <a:pt x="1406" y="148"/>
                  </a:lnTo>
                  <a:lnTo>
                    <a:pt x="1406" y="148"/>
                  </a:lnTo>
                  <a:lnTo>
                    <a:pt x="1418" y="149"/>
                  </a:lnTo>
                  <a:lnTo>
                    <a:pt x="1427" y="149"/>
                  </a:lnTo>
                  <a:lnTo>
                    <a:pt x="1431" y="148"/>
                  </a:lnTo>
                  <a:lnTo>
                    <a:pt x="1434" y="147"/>
                  </a:lnTo>
                  <a:lnTo>
                    <a:pt x="1436" y="145"/>
                  </a:lnTo>
                  <a:lnTo>
                    <a:pt x="1439" y="142"/>
                  </a:lnTo>
                  <a:lnTo>
                    <a:pt x="1439" y="142"/>
                  </a:lnTo>
                  <a:lnTo>
                    <a:pt x="1443" y="135"/>
                  </a:lnTo>
                  <a:lnTo>
                    <a:pt x="1447" y="132"/>
                  </a:lnTo>
                  <a:lnTo>
                    <a:pt x="1450" y="129"/>
                  </a:lnTo>
                  <a:lnTo>
                    <a:pt x="1454" y="127"/>
                  </a:lnTo>
                  <a:lnTo>
                    <a:pt x="1459" y="127"/>
                  </a:lnTo>
                  <a:lnTo>
                    <a:pt x="1464" y="128"/>
                  </a:lnTo>
                  <a:lnTo>
                    <a:pt x="1470" y="131"/>
                  </a:lnTo>
                  <a:lnTo>
                    <a:pt x="1470" y="131"/>
                  </a:lnTo>
                  <a:lnTo>
                    <a:pt x="1483" y="141"/>
                  </a:lnTo>
                  <a:lnTo>
                    <a:pt x="1496" y="153"/>
                  </a:lnTo>
                  <a:lnTo>
                    <a:pt x="1503" y="158"/>
                  </a:lnTo>
                  <a:lnTo>
                    <a:pt x="1509" y="163"/>
                  </a:lnTo>
                  <a:lnTo>
                    <a:pt x="1515" y="165"/>
                  </a:lnTo>
                  <a:lnTo>
                    <a:pt x="1522" y="167"/>
                  </a:lnTo>
                  <a:lnTo>
                    <a:pt x="1522" y="167"/>
                  </a:lnTo>
                  <a:lnTo>
                    <a:pt x="1532" y="167"/>
                  </a:lnTo>
                  <a:lnTo>
                    <a:pt x="1541" y="168"/>
                  </a:lnTo>
                  <a:lnTo>
                    <a:pt x="1545" y="169"/>
                  </a:lnTo>
                  <a:lnTo>
                    <a:pt x="1548" y="171"/>
                  </a:lnTo>
                  <a:lnTo>
                    <a:pt x="1551" y="174"/>
                  </a:lnTo>
                  <a:lnTo>
                    <a:pt x="1554" y="178"/>
                  </a:lnTo>
                  <a:lnTo>
                    <a:pt x="1554" y="178"/>
                  </a:lnTo>
                  <a:lnTo>
                    <a:pt x="1559" y="185"/>
                  </a:lnTo>
                  <a:lnTo>
                    <a:pt x="1561" y="192"/>
                  </a:lnTo>
                  <a:lnTo>
                    <a:pt x="1562" y="199"/>
                  </a:lnTo>
                  <a:lnTo>
                    <a:pt x="1561" y="202"/>
                  </a:lnTo>
                  <a:lnTo>
                    <a:pt x="1560" y="205"/>
                  </a:lnTo>
                  <a:lnTo>
                    <a:pt x="1560" y="205"/>
                  </a:lnTo>
                  <a:lnTo>
                    <a:pt x="1545" y="224"/>
                  </a:lnTo>
                  <a:lnTo>
                    <a:pt x="1541" y="229"/>
                  </a:lnTo>
                  <a:lnTo>
                    <a:pt x="1539" y="235"/>
                  </a:lnTo>
                  <a:lnTo>
                    <a:pt x="1537" y="240"/>
                  </a:lnTo>
                  <a:lnTo>
                    <a:pt x="1537" y="242"/>
                  </a:lnTo>
                  <a:lnTo>
                    <a:pt x="1538" y="244"/>
                  </a:lnTo>
                  <a:lnTo>
                    <a:pt x="1538" y="244"/>
                  </a:lnTo>
                  <a:lnTo>
                    <a:pt x="1540" y="246"/>
                  </a:lnTo>
                  <a:lnTo>
                    <a:pt x="1543" y="248"/>
                  </a:lnTo>
                  <a:lnTo>
                    <a:pt x="1547" y="249"/>
                  </a:lnTo>
                  <a:lnTo>
                    <a:pt x="1551" y="249"/>
                  </a:lnTo>
                  <a:lnTo>
                    <a:pt x="1554" y="248"/>
                  </a:lnTo>
                  <a:lnTo>
                    <a:pt x="1559" y="246"/>
                  </a:lnTo>
                  <a:lnTo>
                    <a:pt x="1563" y="243"/>
                  </a:lnTo>
                  <a:lnTo>
                    <a:pt x="1566" y="239"/>
                  </a:lnTo>
                  <a:lnTo>
                    <a:pt x="1566" y="239"/>
                  </a:lnTo>
                  <a:lnTo>
                    <a:pt x="1570" y="229"/>
                  </a:lnTo>
                  <a:lnTo>
                    <a:pt x="1575" y="221"/>
                  </a:lnTo>
                  <a:lnTo>
                    <a:pt x="1577" y="218"/>
                  </a:lnTo>
                  <a:lnTo>
                    <a:pt x="1580" y="215"/>
                  </a:lnTo>
                  <a:lnTo>
                    <a:pt x="1583" y="214"/>
                  </a:lnTo>
                  <a:lnTo>
                    <a:pt x="1587" y="213"/>
                  </a:lnTo>
                  <a:lnTo>
                    <a:pt x="1587" y="213"/>
                  </a:lnTo>
                  <a:lnTo>
                    <a:pt x="1594" y="213"/>
                  </a:lnTo>
                  <a:lnTo>
                    <a:pt x="1601" y="212"/>
                  </a:lnTo>
                  <a:lnTo>
                    <a:pt x="1604" y="211"/>
                  </a:lnTo>
                  <a:lnTo>
                    <a:pt x="1606" y="209"/>
                  </a:lnTo>
                  <a:lnTo>
                    <a:pt x="1609" y="206"/>
                  </a:lnTo>
                  <a:lnTo>
                    <a:pt x="1611" y="203"/>
                  </a:lnTo>
                  <a:lnTo>
                    <a:pt x="1611" y="203"/>
                  </a:lnTo>
                  <a:lnTo>
                    <a:pt x="1614" y="193"/>
                  </a:lnTo>
                  <a:lnTo>
                    <a:pt x="1619" y="186"/>
                  </a:lnTo>
                  <a:lnTo>
                    <a:pt x="1622" y="183"/>
                  </a:lnTo>
                  <a:lnTo>
                    <a:pt x="1625" y="181"/>
                  </a:lnTo>
                  <a:lnTo>
                    <a:pt x="1629" y="181"/>
                  </a:lnTo>
                  <a:lnTo>
                    <a:pt x="1633" y="182"/>
                  </a:lnTo>
                  <a:lnTo>
                    <a:pt x="1633" y="182"/>
                  </a:lnTo>
                  <a:lnTo>
                    <a:pt x="1639" y="185"/>
                  </a:lnTo>
                  <a:lnTo>
                    <a:pt x="1643" y="188"/>
                  </a:lnTo>
                  <a:lnTo>
                    <a:pt x="1647" y="190"/>
                  </a:lnTo>
                  <a:lnTo>
                    <a:pt x="1653" y="191"/>
                  </a:lnTo>
                  <a:lnTo>
                    <a:pt x="1653" y="191"/>
                  </a:lnTo>
                  <a:lnTo>
                    <a:pt x="1660" y="191"/>
                  </a:lnTo>
                  <a:lnTo>
                    <a:pt x="1665" y="190"/>
                  </a:lnTo>
                  <a:lnTo>
                    <a:pt x="1667" y="189"/>
                  </a:lnTo>
                  <a:lnTo>
                    <a:pt x="1669" y="187"/>
                  </a:lnTo>
                  <a:lnTo>
                    <a:pt x="1669" y="185"/>
                  </a:lnTo>
                  <a:lnTo>
                    <a:pt x="1669" y="182"/>
                  </a:lnTo>
                  <a:lnTo>
                    <a:pt x="1669" y="182"/>
                  </a:lnTo>
                  <a:lnTo>
                    <a:pt x="1667" y="171"/>
                  </a:lnTo>
                  <a:lnTo>
                    <a:pt x="1668" y="165"/>
                  </a:lnTo>
                  <a:lnTo>
                    <a:pt x="1669" y="159"/>
                  </a:lnTo>
                  <a:lnTo>
                    <a:pt x="1669" y="159"/>
                  </a:lnTo>
                  <a:lnTo>
                    <a:pt x="1662" y="158"/>
                  </a:lnTo>
                  <a:lnTo>
                    <a:pt x="1654" y="157"/>
                  </a:lnTo>
                  <a:lnTo>
                    <a:pt x="1654" y="157"/>
                  </a:lnTo>
                  <a:lnTo>
                    <a:pt x="1649" y="157"/>
                  </a:lnTo>
                  <a:lnTo>
                    <a:pt x="1643" y="158"/>
                  </a:lnTo>
                  <a:lnTo>
                    <a:pt x="1639" y="160"/>
                  </a:lnTo>
                  <a:lnTo>
                    <a:pt x="1636" y="162"/>
                  </a:lnTo>
                  <a:lnTo>
                    <a:pt x="1629" y="167"/>
                  </a:lnTo>
                  <a:lnTo>
                    <a:pt x="1625" y="169"/>
                  </a:lnTo>
                  <a:lnTo>
                    <a:pt x="1620" y="170"/>
                  </a:lnTo>
                  <a:lnTo>
                    <a:pt x="1620" y="170"/>
                  </a:lnTo>
                  <a:lnTo>
                    <a:pt x="1617" y="169"/>
                  </a:lnTo>
                  <a:lnTo>
                    <a:pt x="1616" y="169"/>
                  </a:lnTo>
                  <a:lnTo>
                    <a:pt x="1615" y="168"/>
                  </a:lnTo>
                  <a:lnTo>
                    <a:pt x="1616" y="165"/>
                  </a:lnTo>
                  <a:lnTo>
                    <a:pt x="1617" y="162"/>
                  </a:lnTo>
                  <a:lnTo>
                    <a:pt x="1618" y="159"/>
                  </a:lnTo>
                  <a:lnTo>
                    <a:pt x="1617" y="156"/>
                  </a:lnTo>
                  <a:lnTo>
                    <a:pt x="1616" y="155"/>
                  </a:lnTo>
                  <a:lnTo>
                    <a:pt x="1615" y="155"/>
                  </a:lnTo>
                  <a:lnTo>
                    <a:pt x="1609" y="154"/>
                  </a:lnTo>
                  <a:lnTo>
                    <a:pt x="1609" y="154"/>
                  </a:lnTo>
                  <a:lnTo>
                    <a:pt x="1602" y="154"/>
                  </a:lnTo>
                  <a:lnTo>
                    <a:pt x="1596" y="153"/>
                  </a:lnTo>
                  <a:lnTo>
                    <a:pt x="1591" y="151"/>
                  </a:lnTo>
                  <a:lnTo>
                    <a:pt x="1587" y="149"/>
                  </a:lnTo>
                  <a:lnTo>
                    <a:pt x="1584" y="146"/>
                  </a:lnTo>
                  <a:lnTo>
                    <a:pt x="1582" y="144"/>
                  </a:lnTo>
                  <a:lnTo>
                    <a:pt x="1581" y="140"/>
                  </a:lnTo>
                  <a:lnTo>
                    <a:pt x="1582" y="137"/>
                  </a:lnTo>
                  <a:lnTo>
                    <a:pt x="1582" y="137"/>
                  </a:lnTo>
                  <a:lnTo>
                    <a:pt x="1583" y="133"/>
                  </a:lnTo>
                  <a:lnTo>
                    <a:pt x="1586" y="130"/>
                  </a:lnTo>
                  <a:lnTo>
                    <a:pt x="1590" y="128"/>
                  </a:lnTo>
                  <a:lnTo>
                    <a:pt x="1595" y="126"/>
                  </a:lnTo>
                  <a:lnTo>
                    <a:pt x="1600" y="125"/>
                  </a:lnTo>
                  <a:lnTo>
                    <a:pt x="1606" y="124"/>
                  </a:lnTo>
                  <a:lnTo>
                    <a:pt x="1612" y="124"/>
                  </a:lnTo>
                  <a:lnTo>
                    <a:pt x="1618" y="125"/>
                  </a:lnTo>
                  <a:lnTo>
                    <a:pt x="1618" y="125"/>
                  </a:lnTo>
                  <a:lnTo>
                    <a:pt x="1623" y="125"/>
                  </a:lnTo>
                  <a:lnTo>
                    <a:pt x="1628" y="125"/>
                  </a:lnTo>
                  <a:lnTo>
                    <a:pt x="1633" y="123"/>
                  </a:lnTo>
                  <a:lnTo>
                    <a:pt x="1637" y="120"/>
                  </a:lnTo>
                  <a:lnTo>
                    <a:pt x="1646" y="114"/>
                  </a:lnTo>
                  <a:lnTo>
                    <a:pt x="1649" y="111"/>
                  </a:lnTo>
                  <a:lnTo>
                    <a:pt x="1653" y="109"/>
                  </a:lnTo>
                  <a:lnTo>
                    <a:pt x="1653" y="109"/>
                  </a:lnTo>
                  <a:lnTo>
                    <a:pt x="1661" y="106"/>
                  </a:lnTo>
                  <a:lnTo>
                    <a:pt x="1669" y="104"/>
                  </a:lnTo>
                  <a:lnTo>
                    <a:pt x="1672" y="103"/>
                  </a:lnTo>
                  <a:lnTo>
                    <a:pt x="1676" y="101"/>
                  </a:lnTo>
                  <a:lnTo>
                    <a:pt x="1678" y="99"/>
                  </a:lnTo>
                  <a:lnTo>
                    <a:pt x="1680" y="95"/>
                  </a:lnTo>
                  <a:lnTo>
                    <a:pt x="1680" y="95"/>
                  </a:lnTo>
                  <a:lnTo>
                    <a:pt x="1681" y="92"/>
                  </a:lnTo>
                  <a:lnTo>
                    <a:pt x="1679" y="88"/>
                  </a:lnTo>
                  <a:lnTo>
                    <a:pt x="1676" y="85"/>
                  </a:lnTo>
                  <a:lnTo>
                    <a:pt x="1672" y="82"/>
                  </a:lnTo>
                  <a:lnTo>
                    <a:pt x="1661" y="78"/>
                  </a:lnTo>
                  <a:lnTo>
                    <a:pt x="1652" y="75"/>
                  </a:lnTo>
                  <a:lnTo>
                    <a:pt x="1652" y="75"/>
                  </a:lnTo>
                  <a:lnTo>
                    <a:pt x="1643" y="74"/>
                  </a:lnTo>
                  <a:lnTo>
                    <a:pt x="1638" y="73"/>
                  </a:lnTo>
                  <a:lnTo>
                    <a:pt x="1636" y="71"/>
                  </a:lnTo>
                  <a:lnTo>
                    <a:pt x="1634" y="70"/>
                  </a:lnTo>
                  <a:lnTo>
                    <a:pt x="1634" y="68"/>
                  </a:lnTo>
                  <a:lnTo>
                    <a:pt x="1633" y="65"/>
                  </a:lnTo>
                  <a:lnTo>
                    <a:pt x="1633" y="65"/>
                  </a:lnTo>
                  <a:lnTo>
                    <a:pt x="1633" y="63"/>
                  </a:lnTo>
                  <a:lnTo>
                    <a:pt x="1631" y="61"/>
                  </a:lnTo>
                  <a:lnTo>
                    <a:pt x="1628" y="60"/>
                  </a:lnTo>
                  <a:lnTo>
                    <a:pt x="1625" y="58"/>
                  </a:lnTo>
                  <a:lnTo>
                    <a:pt x="1616" y="57"/>
                  </a:lnTo>
                  <a:lnTo>
                    <a:pt x="1606" y="57"/>
                  </a:lnTo>
                  <a:lnTo>
                    <a:pt x="1606" y="57"/>
                  </a:lnTo>
                  <a:lnTo>
                    <a:pt x="1585" y="58"/>
                  </a:lnTo>
                  <a:lnTo>
                    <a:pt x="1580" y="58"/>
                  </a:lnTo>
                  <a:lnTo>
                    <a:pt x="1576" y="57"/>
                  </a:lnTo>
                  <a:lnTo>
                    <a:pt x="1573" y="55"/>
                  </a:lnTo>
                  <a:lnTo>
                    <a:pt x="1572" y="52"/>
                  </a:lnTo>
                  <a:lnTo>
                    <a:pt x="1572" y="52"/>
                  </a:lnTo>
                  <a:lnTo>
                    <a:pt x="1570" y="46"/>
                  </a:lnTo>
                  <a:lnTo>
                    <a:pt x="1568" y="44"/>
                  </a:lnTo>
                  <a:lnTo>
                    <a:pt x="1565" y="41"/>
                  </a:lnTo>
                  <a:lnTo>
                    <a:pt x="1562" y="39"/>
                  </a:lnTo>
                  <a:lnTo>
                    <a:pt x="1557" y="37"/>
                  </a:lnTo>
                  <a:lnTo>
                    <a:pt x="1552" y="35"/>
                  </a:lnTo>
                  <a:lnTo>
                    <a:pt x="1546" y="34"/>
                  </a:lnTo>
                  <a:lnTo>
                    <a:pt x="1546" y="34"/>
                  </a:lnTo>
                  <a:lnTo>
                    <a:pt x="1540" y="33"/>
                  </a:lnTo>
                  <a:lnTo>
                    <a:pt x="1536" y="34"/>
                  </a:lnTo>
                  <a:lnTo>
                    <a:pt x="1532" y="35"/>
                  </a:lnTo>
                  <a:lnTo>
                    <a:pt x="1529" y="38"/>
                  </a:lnTo>
                  <a:lnTo>
                    <a:pt x="1526" y="41"/>
                  </a:lnTo>
                  <a:lnTo>
                    <a:pt x="1524" y="46"/>
                  </a:lnTo>
                  <a:lnTo>
                    <a:pt x="1521" y="57"/>
                  </a:lnTo>
                  <a:lnTo>
                    <a:pt x="1521" y="57"/>
                  </a:lnTo>
                  <a:lnTo>
                    <a:pt x="1518" y="67"/>
                  </a:lnTo>
                  <a:lnTo>
                    <a:pt x="1517" y="71"/>
                  </a:lnTo>
                  <a:lnTo>
                    <a:pt x="1516" y="74"/>
                  </a:lnTo>
                  <a:lnTo>
                    <a:pt x="1514" y="75"/>
                  </a:lnTo>
                  <a:lnTo>
                    <a:pt x="1511" y="76"/>
                  </a:lnTo>
                  <a:lnTo>
                    <a:pt x="1507" y="76"/>
                  </a:lnTo>
                  <a:lnTo>
                    <a:pt x="1500" y="75"/>
                  </a:lnTo>
                  <a:lnTo>
                    <a:pt x="1500" y="75"/>
                  </a:lnTo>
                  <a:lnTo>
                    <a:pt x="1495" y="74"/>
                  </a:lnTo>
                  <a:lnTo>
                    <a:pt x="1493" y="72"/>
                  </a:lnTo>
                  <a:lnTo>
                    <a:pt x="1492" y="69"/>
                  </a:lnTo>
                  <a:lnTo>
                    <a:pt x="1493" y="66"/>
                  </a:lnTo>
                  <a:lnTo>
                    <a:pt x="1495" y="61"/>
                  </a:lnTo>
                  <a:lnTo>
                    <a:pt x="1495" y="59"/>
                  </a:lnTo>
                  <a:lnTo>
                    <a:pt x="1493" y="58"/>
                  </a:lnTo>
                  <a:lnTo>
                    <a:pt x="1493" y="58"/>
                  </a:lnTo>
                  <a:lnTo>
                    <a:pt x="1491" y="57"/>
                  </a:lnTo>
                  <a:lnTo>
                    <a:pt x="1489" y="54"/>
                  </a:lnTo>
                  <a:lnTo>
                    <a:pt x="1487" y="50"/>
                  </a:lnTo>
                  <a:lnTo>
                    <a:pt x="1487" y="46"/>
                  </a:lnTo>
                  <a:lnTo>
                    <a:pt x="1487" y="41"/>
                  </a:lnTo>
                  <a:lnTo>
                    <a:pt x="1489" y="37"/>
                  </a:lnTo>
                  <a:lnTo>
                    <a:pt x="1493" y="34"/>
                  </a:lnTo>
                  <a:lnTo>
                    <a:pt x="1495" y="33"/>
                  </a:lnTo>
                  <a:lnTo>
                    <a:pt x="1498" y="32"/>
                  </a:lnTo>
                  <a:lnTo>
                    <a:pt x="1498" y="32"/>
                  </a:lnTo>
                  <a:lnTo>
                    <a:pt x="1503" y="31"/>
                  </a:lnTo>
                  <a:lnTo>
                    <a:pt x="1506" y="29"/>
                  </a:lnTo>
                  <a:lnTo>
                    <a:pt x="1507" y="26"/>
                  </a:lnTo>
                  <a:lnTo>
                    <a:pt x="1508" y="21"/>
                  </a:lnTo>
                  <a:lnTo>
                    <a:pt x="1507" y="18"/>
                  </a:lnTo>
                  <a:lnTo>
                    <a:pt x="1505" y="14"/>
                  </a:lnTo>
                  <a:lnTo>
                    <a:pt x="1503" y="10"/>
                  </a:lnTo>
                  <a:lnTo>
                    <a:pt x="1500" y="7"/>
                  </a:lnTo>
                  <a:lnTo>
                    <a:pt x="1500" y="7"/>
                  </a:lnTo>
                  <a:lnTo>
                    <a:pt x="1497" y="5"/>
                  </a:lnTo>
                  <a:lnTo>
                    <a:pt x="1491" y="4"/>
                  </a:lnTo>
                  <a:lnTo>
                    <a:pt x="1484" y="5"/>
                  </a:lnTo>
                  <a:lnTo>
                    <a:pt x="1476" y="6"/>
                  </a:lnTo>
                  <a:lnTo>
                    <a:pt x="1458" y="9"/>
                  </a:lnTo>
                  <a:lnTo>
                    <a:pt x="1442" y="13"/>
                  </a:lnTo>
                  <a:lnTo>
                    <a:pt x="1442" y="13"/>
                  </a:lnTo>
                  <a:lnTo>
                    <a:pt x="1436" y="15"/>
                  </a:lnTo>
                  <a:lnTo>
                    <a:pt x="1433" y="17"/>
                  </a:lnTo>
                  <a:lnTo>
                    <a:pt x="1431" y="19"/>
                  </a:lnTo>
                  <a:lnTo>
                    <a:pt x="1430" y="23"/>
                  </a:lnTo>
                  <a:lnTo>
                    <a:pt x="1431" y="25"/>
                  </a:lnTo>
                  <a:lnTo>
                    <a:pt x="1433" y="28"/>
                  </a:lnTo>
                  <a:lnTo>
                    <a:pt x="1435" y="30"/>
                  </a:lnTo>
                  <a:lnTo>
                    <a:pt x="1438" y="31"/>
                  </a:lnTo>
                  <a:lnTo>
                    <a:pt x="1438" y="31"/>
                  </a:lnTo>
                  <a:lnTo>
                    <a:pt x="1440" y="32"/>
                  </a:lnTo>
                  <a:lnTo>
                    <a:pt x="1442" y="35"/>
                  </a:lnTo>
                  <a:lnTo>
                    <a:pt x="1443" y="37"/>
                  </a:lnTo>
                  <a:lnTo>
                    <a:pt x="1444" y="40"/>
                  </a:lnTo>
                  <a:lnTo>
                    <a:pt x="1443" y="43"/>
                  </a:lnTo>
                  <a:lnTo>
                    <a:pt x="1442" y="45"/>
                  </a:lnTo>
                  <a:lnTo>
                    <a:pt x="1440" y="48"/>
                  </a:lnTo>
                  <a:lnTo>
                    <a:pt x="1436" y="50"/>
                  </a:lnTo>
                  <a:lnTo>
                    <a:pt x="1436" y="50"/>
                  </a:lnTo>
                  <a:lnTo>
                    <a:pt x="1429" y="53"/>
                  </a:lnTo>
                  <a:lnTo>
                    <a:pt x="1423" y="59"/>
                  </a:lnTo>
                  <a:lnTo>
                    <a:pt x="1417" y="66"/>
                  </a:lnTo>
                  <a:lnTo>
                    <a:pt x="1412" y="75"/>
                  </a:lnTo>
                  <a:lnTo>
                    <a:pt x="1412" y="75"/>
                  </a:lnTo>
                  <a:lnTo>
                    <a:pt x="1410" y="80"/>
                  </a:lnTo>
                  <a:lnTo>
                    <a:pt x="1407" y="83"/>
                  </a:lnTo>
                  <a:lnTo>
                    <a:pt x="1404" y="84"/>
                  </a:lnTo>
                  <a:lnTo>
                    <a:pt x="1401" y="84"/>
                  </a:lnTo>
                  <a:lnTo>
                    <a:pt x="1399" y="83"/>
                  </a:lnTo>
                  <a:lnTo>
                    <a:pt x="1397" y="79"/>
                  </a:lnTo>
                  <a:lnTo>
                    <a:pt x="1395" y="75"/>
                  </a:lnTo>
                  <a:lnTo>
                    <a:pt x="1395" y="68"/>
                  </a:lnTo>
                  <a:lnTo>
                    <a:pt x="1395" y="68"/>
                  </a:lnTo>
                  <a:lnTo>
                    <a:pt x="1395" y="58"/>
                  </a:lnTo>
                  <a:lnTo>
                    <a:pt x="1395" y="53"/>
                  </a:lnTo>
                  <a:lnTo>
                    <a:pt x="1397" y="49"/>
                  </a:lnTo>
                  <a:lnTo>
                    <a:pt x="1401" y="42"/>
                  </a:lnTo>
                  <a:lnTo>
                    <a:pt x="1401" y="42"/>
                  </a:lnTo>
                  <a:lnTo>
                    <a:pt x="1403" y="38"/>
                  </a:lnTo>
                  <a:lnTo>
                    <a:pt x="1403" y="34"/>
                  </a:lnTo>
                  <a:lnTo>
                    <a:pt x="1403" y="31"/>
                  </a:lnTo>
                  <a:lnTo>
                    <a:pt x="1401" y="28"/>
                  </a:lnTo>
                  <a:lnTo>
                    <a:pt x="1398" y="26"/>
                  </a:lnTo>
                  <a:lnTo>
                    <a:pt x="1395" y="26"/>
                  </a:lnTo>
                  <a:lnTo>
                    <a:pt x="1391" y="26"/>
                  </a:lnTo>
                  <a:lnTo>
                    <a:pt x="1385" y="27"/>
                  </a:lnTo>
                  <a:lnTo>
                    <a:pt x="1385" y="27"/>
                  </a:lnTo>
                  <a:lnTo>
                    <a:pt x="1381" y="29"/>
                  </a:lnTo>
                  <a:lnTo>
                    <a:pt x="1377" y="32"/>
                  </a:lnTo>
                  <a:lnTo>
                    <a:pt x="1370" y="39"/>
                  </a:lnTo>
                  <a:lnTo>
                    <a:pt x="1363" y="47"/>
                  </a:lnTo>
                  <a:lnTo>
                    <a:pt x="1360" y="51"/>
                  </a:lnTo>
                  <a:lnTo>
                    <a:pt x="1355" y="55"/>
                  </a:lnTo>
                  <a:lnTo>
                    <a:pt x="1355" y="55"/>
                  </a:lnTo>
                  <a:lnTo>
                    <a:pt x="1347" y="61"/>
                  </a:lnTo>
                  <a:lnTo>
                    <a:pt x="1342" y="67"/>
                  </a:lnTo>
                  <a:lnTo>
                    <a:pt x="1336" y="75"/>
                  </a:lnTo>
                  <a:lnTo>
                    <a:pt x="1329" y="90"/>
                  </a:lnTo>
                  <a:lnTo>
                    <a:pt x="1329" y="90"/>
                  </a:lnTo>
                  <a:lnTo>
                    <a:pt x="1322" y="104"/>
                  </a:lnTo>
                  <a:lnTo>
                    <a:pt x="1319" y="109"/>
                  </a:lnTo>
                  <a:lnTo>
                    <a:pt x="1316" y="111"/>
                  </a:lnTo>
                  <a:lnTo>
                    <a:pt x="1313" y="112"/>
                  </a:lnTo>
                  <a:lnTo>
                    <a:pt x="1310" y="113"/>
                  </a:lnTo>
                  <a:lnTo>
                    <a:pt x="1298" y="114"/>
                  </a:lnTo>
                  <a:lnTo>
                    <a:pt x="1298" y="114"/>
                  </a:lnTo>
                  <a:lnTo>
                    <a:pt x="1293" y="114"/>
                  </a:lnTo>
                  <a:lnTo>
                    <a:pt x="1292" y="113"/>
                  </a:lnTo>
                  <a:lnTo>
                    <a:pt x="1291" y="112"/>
                  </a:lnTo>
                  <a:lnTo>
                    <a:pt x="1290" y="107"/>
                  </a:lnTo>
                  <a:lnTo>
                    <a:pt x="1291" y="102"/>
                  </a:lnTo>
                  <a:lnTo>
                    <a:pt x="1295" y="92"/>
                  </a:lnTo>
                  <a:lnTo>
                    <a:pt x="1301" y="83"/>
                  </a:lnTo>
                  <a:lnTo>
                    <a:pt x="1301" y="83"/>
                  </a:lnTo>
                  <a:lnTo>
                    <a:pt x="1304" y="75"/>
                  </a:lnTo>
                  <a:lnTo>
                    <a:pt x="1308" y="67"/>
                  </a:lnTo>
                  <a:lnTo>
                    <a:pt x="1312" y="64"/>
                  </a:lnTo>
                  <a:lnTo>
                    <a:pt x="1316" y="61"/>
                  </a:lnTo>
                  <a:lnTo>
                    <a:pt x="1321" y="58"/>
                  </a:lnTo>
                  <a:lnTo>
                    <a:pt x="1328" y="55"/>
                  </a:lnTo>
                  <a:lnTo>
                    <a:pt x="1328" y="55"/>
                  </a:lnTo>
                  <a:lnTo>
                    <a:pt x="1334" y="53"/>
                  </a:lnTo>
                  <a:lnTo>
                    <a:pt x="1337" y="50"/>
                  </a:lnTo>
                  <a:lnTo>
                    <a:pt x="1339" y="46"/>
                  </a:lnTo>
                  <a:lnTo>
                    <a:pt x="1339" y="42"/>
                  </a:lnTo>
                  <a:lnTo>
                    <a:pt x="1339" y="35"/>
                  </a:lnTo>
                  <a:lnTo>
                    <a:pt x="1341" y="31"/>
                  </a:lnTo>
                  <a:lnTo>
                    <a:pt x="1344" y="28"/>
                  </a:lnTo>
                  <a:lnTo>
                    <a:pt x="1344" y="28"/>
                  </a:lnTo>
                  <a:lnTo>
                    <a:pt x="1352" y="23"/>
                  </a:lnTo>
                  <a:lnTo>
                    <a:pt x="1358" y="17"/>
                  </a:lnTo>
                  <a:lnTo>
                    <a:pt x="1360" y="15"/>
                  </a:lnTo>
                  <a:lnTo>
                    <a:pt x="1361" y="12"/>
                  </a:lnTo>
                  <a:lnTo>
                    <a:pt x="1361" y="10"/>
                  </a:lnTo>
                  <a:lnTo>
                    <a:pt x="1359" y="7"/>
                  </a:lnTo>
                  <a:lnTo>
                    <a:pt x="1359" y="7"/>
                  </a:lnTo>
                  <a:lnTo>
                    <a:pt x="1357" y="5"/>
                  </a:lnTo>
                  <a:lnTo>
                    <a:pt x="1353" y="3"/>
                  </a:lnTo>
                  <a:lnTo>
                    <a:pt x="1344" y="1"/>
                  </a:lnTo>
                  <a:lnTo>
                    <a:pt x="1334" y="0"/>
                  </a:lnTo>
                  <a:lnTo>
                    <a:pt x="1325" y="0"/>
                  </a:lnTo>
                  <a:lnTo>
                    <a:pt x="1325" y="0"/>
                  </a:lnTo>
                  <a:lnTo>
                    <a:pt x="1322" y="0"/>
                  </a:lnTo>
                  <a:lnTo>
                    <a:pt x="1320" y="2"/>
                  </a:lnTo>
                  <a:lnTo>
                    <a:pt x="1319" y="4"/>
                  </a:lnTo>
                  <a:lnTo>
                    <a:pt x="1319" y="7"/>
                  </a:lnTo>
                  <a:lnTo>
                    <a:pt x="1321" y="14"/>
                  </a:lnTo>
                  <a:lnTo>
                    <a:pt x="1324" y="24"/>
                  </a:lnTo>
                  <a:lnTo>
                    <a:pt x="1324" y="24"/>
                  </a:lnTo>
                  <a:lnTo>
                    <a:pt x="1325" y="28"/>
                  </a:lnTo>
                  <a:lnTo>
                    <a:pt x="1324" y="30"/>
                  </a:lnTo>
                  <a:lnTo>
                    <a:pt x="1322" y="30"/>
                  </a:lnTo>
                  <a:lnTo>
                    <a:pt x="1320" y="30"/>
                  </a:lnTo>
                  <a:lnTo>
                    <a:pt x="1312" y="27"/>
                  </a:lnTo>
                  <a:lnTo>
                    <a:pt x="1306" y="27"/>
                  </a:lnTo>
                  <a:lnTo>
                    <a:pt x="1301" y="27"/>
                  </a:lnTo>
                  <a:lnTo>
                    <a:pt x="1301" y="27"/>
                  </a:lnTo>
                  <a:lnTo>
                    <a:pt x="1295" y="26"/>
                  </a:lnTo>
                  <a:lnTo>
                    <a:pt x="1291" y="25"/>
                  </a:lnTo>
                  <a:lnTo>
                    <a:pt x="1287" y="21"/>
                  </a:lnTo>
                  <a:lnTo>
                    <a:pt x="1285" y="17"/>
                  </a:lnTo>
                  <a:lnTo>
                    <a:pt x="1282" y="14"/>
                  </a:lnTo>
                  <a:lnTo>
                    <a:pt x="1279" y="11"/>
                  </a:lnTo>
                  <a:lnTo>
                    <a:pt x="1275" y="8"/>
                  </a:lnTo>
                  <a:lnTo>
                    <a:pt x="1270" y="7"/>
                  </a:lnTo>
                  <a:lnTo>
                    <a:pt x="1270" y="7"/>
                  </a:lnTo>
                  <a:lnTo>
                    <a:pt x="1265" y="7"/>
                  </a:lnTo>
                  <a:lnTo>
                    <a:pt x="1262" y="8"/>
                  </a:lnTo>
                  <a:lnTo>
                    <a:pt x="1261" y="10"/>
                  </a:lnTo>
                  <a:lnTo>
                    <a:pt x="1261" y="14"/>
                  </a:lnTo>
                  <a:lnTo>
                    <a:pt x="1263" y="23"/>
                  </a:lnTo>
                  <a:lnTo>
                    <a:pt x="1264" y="28"/>
                  </a:lnTo>
                  <a:lnTo>
                    <a:pt x="1265" y="34"/>
                  </a:lnTo>
                  <a:lnTo>
                    <a:pt x="1265" y="34"/>
                  </a:lnTo>
                  <a:lnTo>
                    <a:pt x="1265" y="38"/>
                  </a:lnTo>
                  <a:lnTo>
                    <a:pt x="1264" y="41"/>
                  </a:lnTo>
                  <a:lnTo>
                    <a:pt x="1263" y="41"/>
                  </a:lnTo>
                  <a:lnTo>
                    <a:pt x="1261" y="40"/>
                  </a:lnTo>
                  <a:lnTo>
                    <a:pt x="1255" y="35"/>
                  </a:lnTo>
                  <a:lnTo>
                    <a:pt x="1250" y="30"/>
                  </a:lnTo>
                  <a:lnTo>
                    <a:pt x="1250" y="30"/>
                  </a:lnTo>
                  <a:lnTo>
                    <a:pt x="1247" y="28"/>
                  </a:lnTo>
                  <a:lnTo>
                    <a:pt x="1246" y="29"/>
                  </a:lnTo>
                  <a:lnTo>
                    <a:pt x="1245" y="31"/>
                  </a:lnTo>
                  <a:lnTo>
                    <a:pt x="1245" y="33"/>
                  </a:lnTo>
                  <a:lnTo>
                    <a:pt x="1246" y="36"/>
                  </a:lnTo>
                  <a:lnTo>
                    <a:pt x="1247" y="40"/>
                  </a:lnTo>
                  <a:lnTo>
                    <a:pt x="1250" y="43"/>
                  </a:lnTo>
                  <a:lnTo>
                    <a:pt x="1254" y="45"/>
                  </a:lnTo>
                  <a:lnTo>
                    <a:pt x="1254" y="45"/>
                  </a:lnTo>
                  <a:lnTo>
                    <a:pt x="1257" y="47"/>
                  </a:lnTo>
                  <a:lnTo>
                    <a:pt x="1258" y="49"/>
                  </a:lnTo>
                  <a:lnTo>
                    <a:pt x="1257" y="50"/>
                  </a:lnTo>
                  <a:lnTo>
                    <a:pt x="1255" y="52"/>
                  </a:lnTo>
                  <a:lnTo>
                    <a:pt x="1249" y="54"/>
                  </a:lnTo>
                  <a:lnTo>
                    <a:pt x="1242" y="57"/>
                  </a:lnTo>
                  <a:lnTo>
                    <a:pt x="1242" y="57"/>
                  </a:lnTo>
                  <a:lnTo>
                    <a:pt x="1237" y="59"/>
                  </a:lnTo>
                  <a:lnTo>
                    <a:pt x="1231" y="60"/>
                  </a:lnTo>
                  <a:lnTo>
                    <a:pt x="1229" y="60"/>
                  </a:lnTo>
                  <a:lnTo>
                    <a:pt x="1227" y="59"/>
                  </a:lnTo>
                  <a:lnTo>
                    <a:pt x="1226" y="58"/>
                  </a:lnTo>
                  <a:lnTo>
                    <a:pt x="1225" y="55"/>
                  </a:lnTo>
                  <a:lnTo>
                    <a:pt x="1225" y="55"/>
                  </a:lnTo>
                  <a:lnTo>
                    <a:pt x="1224" y="53"/>
                  </a:lnTo>
                  <a:lnTo>
                    <a:pt x="1222" y="50"/>
                  </a:lnTo>
                  <a:lnTo>
                    <a:pt x="1219" y="48"/>
                  </a:lnTo>
                  <a:lnTo>
                    <a:pt x="1215" y="46"/>
                  </a:lnTo>
                  <a:lnTo>
                    <a:pt x="1209" y="46"/>
                  </a:lnTo>
                  <a:lnTo>
                    <a:pt x="1204" y="46"/>
                  </a:lnTo>
                  <a:lnTo>
                    <a:pt x="1200" y="49"/>
                  </a:lnTo>
                  <a:lnTo>
                    <a:pt x="1195" y="54"/>
                  </a:lnTo>
                  <a:lnTo>
                    <a:pt x="1195" y="54"/>
                  </a:lnTo>
                  <a:lnTo>
                    <a:pt x="1190" y="63"/>
                  </a:lnTo>
                  <a:lnTo>
                    <a:pt x="1187" y="67"/>
                  </a:lnTo>
                  <a:lnTo>
                    <a:pt x="1183" y="69"/>
                  </a:lnTo>
                  <a:lnTo>
                    <a:pt x="1174" y="71"/>
                  </a:lnTo>
                  <a:lnTo>
                    <a:pt x="1174" y="71"/>
                  </a:lnTo>
                  <a:lnTo>
                    <a:pt x="1169" y="73"/>
                  </a:lnTo>
                  <a:lnTo>
                    <a:pt x="1165" y="75"/>
                  </a:lnTo>
                  <a:lnTo>
                    <a:pt x="1164" y="78"/>
                  </a:lnTo>
                  <a:lnTo>
                    <a:pt x="1163" y="81"/>
                  </a:lnTo>
                  <a:lnTo>
                    <a:pt x="1164" y="84"/>
                  </a:lnTo>
                  <a:lnTo>
                    <a:pt x="1166" y="87"/>
                  </a:lnTo>
                  <a:lnTo>
                    <a:pt x="1171" y="93"/>
                  </a:lnTo>
                  <a:lnTo>
                    <a:pt x="1171" y="93"/>
                  </a:lnTo>
                  <a:lnTo>
                    <a:pt x="1177" y="96"/>
                  </a:lnTo>
                  <a:lnTo>
                    <a:pt x="1182" y="99"/>
                  </a:lnTo>
                  <a:lnTo>
                    <a:pt x="1183" y="101"/>
                  </a:lnTo>
                  <a:lnTo>
                    <a:pt x="1185" y="104"/>
                  </a:lnTo>
                  <a:lnTo>
                    <a:pt x="1186" y="107"/>
                  </a:lnTo>
                  <a:lnTo>
                    <a:pt x="1185" y="112"/>
                  </a:lnTo>
                  <a:lnTo>
                    <a:pt x="1185" y="112"/>
                  </a:lnTo>
                  <a:lnTo>
                    <a:pt x="1184" y="121"/>
                  </a:lnTo>
                  <a:lnTo>
                    <a:pt x="1183" y="124"/>
                  </a:lnTo>
                  <a:lnTo>
                    <a:pt x="1181" y="127"/>
                  </a:lnTo>
                  <a:lnTo>
                    <a:pt x="1179" y="129"/>
                  </a:lnTo>
                  <a:lnTo>
                    <a:pt x="1177" y="130"/>
                  </a:lnTo>
                  <a:lnTo>
                    <a:pt x="1174" y="131"/>
                  </a:lnTo>
                  <a:lnTo>
                    <a:pt x="1170" y="131"/>
                  </a:lnTo>
                  <a:lnTo>
                    <a:pt x="1170" y="131"/>
                  </a:lnTo>
                  <a:lnTo>
                    <a:pt x="1166" y="130"/>
                  </a:lnTo>
                  <a:lnTo>
                    <a:pt x="1163" y="127"/>
                  </a:lnTo>
                  <a:lnTo>
                    <a:pt x="1160" y="123"/>
                  </a:lnTo>
                  <a:lnTo>
                    <a:pt x="1158" y="118"/>
                  </a:lnTo>
                  <a:lnTo>
                    <a:pt x="1155" y="105"/>
                  </a:lnTo>
                  <a:lnTo>
                    <a:pt x="1152" y="93"/>
                  </a:lnTo>
                  <a:lnTo>
                    <a:pt x="1152" y="93"/>
                  </a:lnTo>
                  <a:lnTo>
                    <a:pt x="1151" y="88"/>
                  </a:lnTo>
                  <a:lnTo>
                    <a:pt x="1148" y="84"/>
                  </a:lnTo>
                  <a:lnTo>
                    <a:pt x="1146" y="82"/>
                  </a:lnTo>
                  <a:lnTo>
                    <a:pt x="1143" y="81"/>
                  </a:lnTo>
                  <a:lnTo>
                    <a:pt x="1138" y="79"/>
                  </a:lnTo>
                  <a:lnTo>
                    <a:pt x="1136" y="77"/>
                  </a:lnTo>
                  <a:lnTo>
                    <a:pt x="1135" y="74"/>
                  </a:lnTo>
                  <a:lnTo>
                    <a:pt x="1135" y="74"/>
                  </a:lnTo>
                  <a:lnTo>
                    <a:pt x="1135" y="72"/>
                  </a:lnTo>
                  <a:lnTo>
                    <a:pt x="1136" y="71"/>
                  </a:lnTo>
                  <a:lnTo>
                    <a:pt x="1139" y="68"/>
                  </a:lnTo>
                  <a:lnTo>
                    <a:pt x="1143" y="66"/>
                  </a:lnTo>
                  <a:lnTo>
                    <a:pt x="1148" y="64"/>
                  </a:lnTo>
                  <a:lnTo>
                    <a:pt x="1160" y="61"/>
                  </a:lnTo>
                  <a:lnTo>
                    <a:pt x="1171" y="58"/>
                  </a:lnTo>
                  <a:lnTo>
                    <a:pt x="1171" y="58"/>
                  </a:lnTo>
                  <a:lnTo>
                    <a:pt x="1175" y="56"/>
                  </a:lnTo>
                  <a:lnTo>
                    <a:pt x="1178" y="54"/>
                  </a:lnTo>
                  <a:lnTo>
                    <a:pt x="1181" y="51"/>
                  </a:lnTo>
                  <a:lnTo>
                    <a:pt x="1182" y="48"/>
                  </a:lnTo>
                  <a:lnTo>
                    <a:pt x="1183" y="45"/>
                  </a:lnTo>
                  <a:lnTo>
                    <a:pt x="1183" y="43"/>
                  </a:lnTo>
                  <a:lnTo>
                    <a:pt x="1182" y="41"/>
                  </a:lnTo>
                  <a:lnTo>
                    <a:pt x="1180" y="40"/>
                  </a:lnTo>
                  <a:lnTo>
                    <a:pt x="1180" y="40"/>
                  </a:lnTo>
                  <a:lnTo>
                    <a:pt x="1174" y="39"/>
                  </a:lnTo>
                  <a:lnTo>
                    <a:pt x="1168" y="40"/>
                  </a:lnTo>
                  <a:lnTo>
                    <a:pt x="1165" y="42"/>
                  </a:lnTo>
                  <a:lnTo>
                    <a:pt x="1163" y="44"/>
                  </a:lnTo>
                  <a:lnTo>
                    <a:pt x="1161" y="46"/>
                  </a:lnTo>
                  <a:lnTo>
                    <a:pt x="1160" y="50"/>
                  </a:lnTo>
                  <a:lnTo>
                    <a:pt x="1160" y="50"/>
                  </a:lnTo>
                  <a:lnTo>
                    <a:pt x="1158" y="53"/>
                  </a:lnTo>
                  <a:lnTo>
                    <a:pt x="1156" y="55"/>
                  </a:lnTo>
                  <a:lnTo>
                    <a:pt x="1154" y="57"/>
                  </a:lnTo>
                  <a:lnTo>
                    <a:pt x="1151" y="57"/>
                  </a:lnTo>
                  <a:lnTo>
                    <a:pt x="1148" y="56"/>
                  </a:lnTo>
                  <a:lnTo>
                    <a:pt x="1145" y="55"/>
                  </a:lnTo>
                  <a:lnTo>
                    <a:pt x="1142" y="52"/>
                  </a:lnTo>
                  <a:lnTo>
                    <a:pt x="1140" y="48"/>
                  </a:lnTo>
                  <a:lnTo>
                    <a:pt x="1140" y="48"/>
                  </a:lnTo>
                  <a:lnTo>
                    <a:pt x="1137" y="45"/>
                  </a:lnTo>
                  <a:lnTo>
                    <a:pt x="1135" y="45"/>
                  </a:lnTo>
                  <a:lnTo>
                    <a:pt x="1132" y="46"/>
                  </a:lnTo>
                  <a:lnTo>
                    <a:pt x="1129" y="48"/>
                  </a:lnTo>
                  <a:lnTo>
                    <a:pt x="1119" y="56"/>
                  </a:lnTo>
                  <a:lnTo>
                    <a:pt x="1113" y="59"/>
                  </a:lnTo>
                  <a:lnTo>
                    <a:pt x="1106" y="63"/>
                  </a:lnTo>
                  <a:lnTo>
                    <a:pt x="1106" y="63"/>
                  </a:lnTo>
                  <a:lnTo>
                    <a:pt x="1099" y="65"/>
                  </a:lnTo>
                  <a:lnTo>
                    <a:pt x="1097" y="67"/>
                  </a:lnTo>
                  <a:lnTo>
                    <a:pt x="1097" y="68"/>
                  </a:lnTo>
                  <a:lnTo>
                    <a:pt x="1097" y="69"/>
                  </a:lnTo>
                  <a:lnTo>
                    <a:pt x="1100" y="71"/>
                  </a:lnTo>
                  <a:lnTo>
                    <a:pt x="1109" y="74"/>
                  </a:lnTo>
                  <a:lnTo>
                    <a:pt x="1114" y="76"/>
                  </a:lnTo>
                  <a:lnTo>
                    <a:pt x="1117" y="78"/>
                  </a:lnTo>
                  <a:lnTo>
                    <a:pt x="1117" y="78"/>
                  </a:lnTo>
                  <a:lnTo>
                    <a:pt x="1122" y="83"/>
                  </a:lnTo>
                  <a:lnTo>
                    <a:pt x="1125" y="88"/>
                  </a:lnTo>
                  <a:lnTo>
                    <a:pt x="1126" y="94"/>
                  </a:lnTo>
                  <a:lnTo>
                    <a:pt x="1126" y="101"/>
                  </a:lnTo>
                  <a:lnTo>
                    <a:pt x="1126" y="101"/>
                  </a:lnTo>
                  <a:lnTo>
                    <a:pt x="1125" y="105"/>
                  </a:lnTo>
                  <a:lnTo>
                    <a:pt x="1122" y="107"/>
                  </a:lnTo>
                  <a:lnTo>
                    <a:pt x="1119" y="107"/>
                  </a:lnTo>
                  <a:lnTo>
                    <a:pt x="1115" y="107"/>
                  </a:lnTo>
                  <a:lnTo>
                    <a:pt x="1111" y="105"/>
                  </a:lnTo>
                  <a:lnTo>
                    <a:pt x="1107" y="102"/>
                  </a:lnTo>
                  <a:lnTo>
                    <a:pt x="1103" y="99"/>
                  </a:lnTo>
                  <a:lnTo>
                    <a:pt x="1100" y="94"/>
                  </a:lnTo>
                  <a:lnTo>
                    <a:pt x="1100" y="94"/>
                  </a:lnTo>
                  <a:lnTo>
                    <a:pt x="1096" y="90"/>
                  </a:lnTo>
                  <a:lnTo>
                    <a:pt x="1092" y="89"/>
                  </a:lnTo>
                  <a:lnTo>
                    <a:pt x="1086" y="89"/>
                  </a:lnTo>
                  <a:lnTo>
                    <a:pt x="1081" y="90"/>
                  </a:lnTo>
                  <a:lnTo>
                    <a:pt x="1068" y="95"/>
                  </a:lnTo>
                  <a:lnTo>
                    <a:pt x="1057" y="100"/>
                  </a:lnTo>
                  <a:lnTo>
                    <a:pt x="1057" y="100"/>
                  </a:lnTo>
                  <a:lnTo>
                    <a:pt x="1048" y="104"/>
                  </a:lnTo>
                  <a:lnTo>
                    <a:pt x="1043" y="107"/>
                  </a:lnTo>
                  <a:lnTo>
                    <a:pt x="1041" y="109"/>
                  </a:lnTo>
                  <a:lnTo>
                    <a:pt x="1043" y="110"/>
                  </a:lnTo>
                  <a:lnTo>
                    <a:pt x="1048" y="111"/>
                  </a:lnTo>
                  <a:lnTo>
                    <a:pt x="1048" y="111"/>
                  </a:lnTo>
                  <a:lnTo>
                    <a:pt x="1052" y="111"/>
                  </a:lnTo>
                  <a:lnTo>
                    <a:pt x="1056" y="113"/>
                  </a:lnTo>
                  <a:lnTo>
                    <a:pt x="1061" y="117"/>
                  </a:lnTo>
                  <a:lnTo>
                    <a:pt x="1067" y="122"/>
                  </a:lnTo>
                  <a:lnTo>
                    <a:pt x="1071" y="123"/>
                  </a:lnTo>
                  <a:lnTo>
                    <a:pt x="1076" y="124"/>
                  </a:lnTo>
                  <a:lnTo>
                    <a:pt x="1076" y="124"/>
                  </a:lnTo>
                  <a:lnTo>
                    <a:pt x="1080" y="124"/>
                  </a:lnTo>
                  <a:lnTo>
                    <a:pt x="1083" y="126"/>
                  </a:lnTo>
                  <a:lnTo>
                    <a:pt x="1086" y="128"/>
                  </a:lnTo>
                  <a:lnTo>
                    <a:pt x="1088" y="131"/>
                  </a:lnTo>
                  <a:lnTo>
                    <a:pt x="1089" y="134"/>
                  </a:lnTo>
                  <a:lnTo>
                    <a:pt x="1089" y="138"/>
                  </a:lnTo>
                  <a:lnTo>
                    <a:pt x="1088" y="141"/>
                  </a:lnTo>
                  <a:lnTo>
                    <a:pt x="1087" y="144"/>
                  </a:lnTo>
                  <a:lnTo>
                    <a:pt x="1087" y="144"/>
                  </a:lnTo>
                  <a:lnTo>
                    <a:pt x="1085" y="146"/>
                  </a:lnTo>
                  <a:lnTo>
                    <a:pt x="1083" y="147"/>
                  </a:lnTo>
                  <a:lnTo>
                    <a:pt x="1080" y="147"/>
                  </a:lnTo>
                  <a:lnTo>
                    <a:pt x="1078" y="146"/>
                  </a:lnTo>
                  <a:lnTo>
                    <a:pt x="1075" y="144"/>
                  </a:lnTo>
                  <a:lnTo>
                    <a:pt x="1073" y="142"/>
                  </a:lnTo>
                  <a:lnTo>
                    <a:pt x="1071" y="139"/>
                  </a:lnTo>
                  <a:lnTo>
                    <a:pt x="1070" y="135"/>
                  </a:lnTo>
                  <a:lnTo>
                    <a:pt x="1070" y="135"/>
                  </a:lnTo>
                  <a:lnTo>
                    <a:pt x="1068" y="132"/>
                  </a:lnTo>
                  <a:lnTo>
                    <a:pt x="1066" y="131"/>
                  </a:lnTo>
                  <a:lnTo>
                    <a:pt x="1062" y="130"/>
                  </a:lnTo>
                  <a:lnTo>
                    <a:pt x="1059" y="130"/>
                  </a:lnTo>
                  <a:lnTo>
                    <a:pt x="1051" y="132"/>
                  </a:lnTo>
                  <a:lnTo>
                    <a:pt x="1044" y="134"/>
                  </a:lnTo>
                  <a:lnTo>
                    <a:pt x="1044" y="134"/>
                  </a:lnTo>
                  <a:lnTo>
                    <a:pt x="1040" y="134"/>
                  </a:lnTo>
                  <a:lnTo>
                    <a:pt x="1037" y="133"/>
                  </a:lnTo>
                  <a:lnTo>
                    <a:pt x="1034" y="130"/>
                  </a:lnTo>
                  <a:lnTo>
                    <a:pt x="1031" y="127"/>
                  </a:lnTo>
                  <a:lnTo>
                    <a:pt x="1025" y="119"/>
                  </a:lnTo>
                  <a:lnTo>
                    <a:pt x="1020" y="107"/>
                  </a:lnTo>
                  <a:lnTo>
                    <a:pt x="1020" y="107"/>
                  </a:lnTo>
                  <a:lnTo>
                    <a:pt x="1017" y="103"/>
                  </a:lnTo>
                  <a:lnTo>
                    <a:pt x="1016" y="101"/>
                  </a:lnTo>
                  <a:lnTo>
                    <a:pt x="1014" y="101"/>
                  </a:lnTo>
                  <a:lnTo>
                    <a:pt x="1010" y="101"/>
                  </a:lnTo>
                  <a:lnTo>
                    <a:pt x="1006" y="103"/>
                  </a:lnTo>
                  <a:lnTo>
                    <a:pt x="1003" y="106"/>
                  </a:lnTo>
                  <a:lnTo>
                    <a:pt x="1000" y="111"/>
                  </a:lnTo>
                  <a:lnTo>
                    <a:pt x="998" y="114"/>
                  </a:lnTo>
                  <a:lnTo>
                    <a:pt x="997" y="118"/>
                  </a:lnTo>
                  <a:lnTo>
                    <a:pt x="997" y="118"/>
                  </a:lnTo>
                  <a:lnTo>
                    <a:pt x="997" y="121"/>
                  </a:lnTo>
                  <a:lnTo>
                    <a:pt x="998" y="124"/>
                  </a:lnTo>
                  <a:lnTo>
                    <a:pt x="1000" y="127"/>
                  </a:lnTo>
                  <a:lnTo>
                    <a:pt x="1002" y="129"/>
                  </a:lnTo>
                  <a:lnTo>
                    <a:pt x="1005" y="131"/>
                  </a:lnTo>
                  <a:lnTo>
                    <a:pt x="1009" y="133"/>
                  </a:lnTo>
                  <a:lnTo>
                    <a:pt x="1013" y="134"/>
                  </a:lnTo>
                  <a:lnTo>
                    <a:pt x="1017" y="135"/>
                  </a:lnTo>
                  <a:lnTo>
                    <a:pt x="1017" y="135"/>
                  </a:lnTo>
                  <a:lnTo>
                    <a:pt x="1021" y="136"/>
                  </a:lnTo>
                  <a:lnTo>
                    <a:pt x="1024" y="138"/>
                  </a:lnTo>
                  <a:lnTo>
                    <a:pt x="1025" y="141"/>
                  </a:lnTo>
                  <a:lnTo>
                    <a:pt x="1025" y="144"/>
                  </a:lnTo>
                  <a:lnTo>
                    <a:pt x="1024" y="146"/>
                  </a:lnTo>
                  <a:lnTo>
                    <a:pt x="1023" y="149"/>
                  </a:lnTo>
                  <a:lnTo>
                    <a:pt x="1022" y="150"/>
                  </a:lnTo>
                  <a:lnTo>
                    <a:pt x="1020" y="151"/>
                  </a:lnTo>
                  <a:lnTo>
                    <a:pt x="1020" y="151"/>
                  </a:lnTo>
                  <a:lnTo>
                    <a:pt x="1016" y="152"/>
                  </a:lnTo>
                  <a:lnTo>
                    <a:pt x="1014" y="153"/>
                  </a:lnTo>
                  <a:lnTo>
                    <a:pt x="1012" y="155"/>
                  </a:lnTo>
                  <a:lnTo>
                    <a:pt x="1011" y="159"/>
                  </a:lnTo>
                  <a:lnTo>
                    <a:pt x="1010" y="163"/>
                  </a:lnTo>
                  <a:lnTo>
                    <a:pt x="1010" y="169"/>
                  </a:lnTo>
                  <a:lnTo>
                    <a:pt x="1011" y="177"/>
                  </a:lnTo>
                  <a:lnTo>
                    <a:pt x="1011" y="177"/>
                  </a:lnTo>
                  <a:lnTo>
                    <a:pt x="1013" y="184"/>
                  </a:lnTo>
                  <a:lnTo>
                    <a:pt x="1012" y="188"/>
                  </a:lnTo>
                  <a:lnTo>
                    <a:pt x="1011" y="191"/>
                  </a:lnTo>
                  <a:lnTo>
                    <a:pt x="1008" y="191"/>
                  </a:lnTo>
                  <a:lnTo>
                    <a:pt x="1004" y="191"/>
                  </a:lnTo>
                  <a:lnTo>
                    <a:pt x="1000" y="190"/>
                  </a:lnTo>
                  <a:lnTo>
                    <a:pt x="990" y="187"/>
                  </a:lnTo>
                  <a:lnTo>
                    <a:pt x="990" y="187"/>
                  </a:lnTo>
                  <a:lnTo>
                    <a:pt x="988" y="186"/>
                  </a:lnTo>
                  <a:lnTo>
                    <a:pt x="986" y="185"/>
                  </a:lnTo>
                  <a:lnTo>
                    <a:pt x="985" y="182"/>
                  </a:lnTo>
                  <a:lnTo>
                    <a:pt x="985" y="178"/>
                  </a:lnTo>
                  <a:lnTo>
                    <a:pt x="986" y="173"/>
                  </a:lnTo>
                  <a:lnTo>
                    <a:pt x="991" y="163"/>
                  </a:lnTo>
                  <a:lnTo>
                    <a:pt x="994" y="155"/>
                  </a:lnTo>
                  <a:lnTo>
                    <a:pt x="994" y="155"/>
                  </a:lnTo>
                  <a:lnTo>
                    <a:pt x="995" y="152"/>
                  </a:lnTo>
                  <a:lnTo>
                    <a:pt x="994" y="148"/>
                  </a:lnTo>
                  <a:lnTo>
                    <a:pt x="993" y="145"/>
                  </a:lnTo>
                  <a:lnTo>
                    <a:pt x="991" y="141"/>
                  </a:lnTo>
                  <a:lnTo>
                    <a:pt x="989" y="139"/>
                  </a:lnTo>
                  <a:lnTo>
                    <a:pt x="987" y="137"/>
                  </a:lnTo>
                  <a:lnTo>
                    <a:pt x="985" y="137"/>
                  </a:lnTo>
                  <a:lnTo>
                    <a:pt x="984" y="138"/>
                  </a:lnTo>
                  <a:lnTo>
                    <a:pt x="984" y="138"/>
                  </a:lnTo>
                  <a:lnTo>
                    <a:pt x="983" y="140"/>
                  </a:lnTo>
                  <a:lnTo>
                    <a:pt x="982" y="141"/>
                  </a:lnTo>
                  <a:lnTo>
                    <a:pt x="978" y="142"/>
                  </a:lnTo>
                  <a:lnTo>
                    <a:pt x="973" y="145"/>
                  </a:lnTo>
                  <a:lnTo>
                    <a:pt x="971" y="147"/>
                  </a:lnTo>
                  <a:lnTo>
                    <a:pt x="968" y="151"/>
                  </a:lnTo>
                  <a:lnTo>
                    <a:pt x="968" y="151"/>
                  </a:lnTo>
                  <a:lnTo>
                    <a:pt x="965" y="158"/>
                  </a:lnTo>
                  <a:lnTo>
                    <a:pt x="963" y="160"/>
                  </a:lnTo>
                  <a:lnTo>
                    <a:pt x="961" y="161"/>
                  </a:lnTo>
                  <a:lnTo>
                    <a:pt x="959" y="162"/>
                  </a:lnTo>
                  <a:lnTo>
                    <a:pt x="955" y="162"/>
                  </a:lnTo>
                  <a:lnTo>
                    <a:pt x="949" y="160"/>
                  </a:lnTo>
                  <a:lnTo>
                    <a:pt x="949" y="160"/>
                  </a:lnTo>
                  <a:lnTo>
                    <a:pt x="946" y="158"/>
                  </a:lnTo>
                  <a:lnTo>
                    <a:pt x="945" y="155"/>
                  </a:lnTo>
                  <a:lnTo>
                    <a:pt x="946" y="152"/>
                  </a:lnTo>
                  <a:lnTo>
                    <a:pt x="948" y="148"/>
                  </a:lnTo>
                  <a:lnTo>
                    <a:pt x="952" y="145"/>
                  </a:lnTo>
                  <a:lnTo>
                    <a:pt x="955" y="142"/>
                  </a:lnTo>
                  <a:lnTo>
                    <a:pt x="960" y="140"/>
                  </a:lnTo>
                  <a:lnTo>
                    <a:pt x="964" y="138"/>
                  </a:lnTo>
                  <a:lnTo>
                    <a:pt x="964" y="138"/>
                  </a:lnTo>
                  <a:lnTo>
                    <a:pt x="967" y="136"/>
                  </a:lnTo>
                  <a:lnTo>
                    <a:pt x="968" y="133"/>
                  </a:lnTo>
                  <a:lnTo>
                    <a:pt x="968" y="129"/>
                  </a:lnTo>
                  <a:lnTo>
                    <a:pt x="967" y="124"/>
                  </a:lnTo>
                  <a:lnTo>
                    <a:pt x="963" y="115"/>
                  </a:lnTo>
                  <a:lnTo>
                    <a:pt x="957" y="106"/>
                  </a:lnTo>
                  <a:lnTo>
                    <a:pt x="957" y="106"/>
                  </a:lnTo>
                  <a:lnTo>
                    <a:pt x="953" y="103"/>
                  </a:lnTo>
                  <a:lnTo>
                    <a:pt x="949" y="101"/>
                  </a:lnTo>
                  <a:lnTo>
                    <a:pt x="945" y="100"/>
                  </a:lnTo>
                  <a:lnTo>
                    <a:pt x="941" y="100"/>
                  </a:lnTo>
                  <a:lnTo>
                    <a:pt x="939" y="101"/>
                  </a:lnTo>
                  <a:lnTo>
                    <a:pt x="937" y="103"/>
                  </a:lnTo>
                  <a:lnTo>
                    <a:pt x="938" y="105"/>
                  </a:lnTo>
                  <a:lnTo>
                    <a:pt x="942" y="109"/>
                  </a:lnTo>
                  <a:lnTo>
                    <a:pt x="942" y="109"/>
                  </a:lnTo>
                  <a:lnTo>
                    <a:pt x="946" y="113"/>
                  </a:lnTo>
                  <a:lnTo>
                    <a:pt x="948" y="116"/>
                  </a:lnTo>
                  <a:lnTo>
                    <a:pt x="949" y="118"/>
                  </a:lnTo>
                  <a:lnTo>
                    <a:pt x="948" y="121"/>
                  </a:lnTo>
                  <a:lnTo>
                    <a:pt x="946" y="125"/>
                  </a:lnTo>
                  <a:lnTo>
                    <a:pt x="945" y="129"/>
                  </a:lnTo>
                  <a:lnTo>
                    <a:pt x="945" y="129"/>
                  </a:lnTo>
                  <a:lnTo>
                    <a:pt x="943" y="132"/>
                  </a:lnTo>
                  <a:lnTo>
                    <a:pt x="942" y="132"/>
                  </a:lnTo>
                  <a:lnTo>
                    <a:pt x="939" y="132"/>
                  </a:lnTo>
                  <a:lnTo>
                    <a:pt x="937" y="131"/>
                  </a:lnTo>
                  <a:lnTo>
                    <a:pt x="932" y="127"/>
                  </a:lnTo>
                  <a:lnTo>
                    <a:pt x="930" y="125"/>
                  </a:lnTo>
                  <a:lnTo>
                    <a:pt x="929" y="122"/>
                  </a:lnTo>
                  <a:lnTo>
                    <a:pt x="929" y="122"/>
                  </a:lnTo>
                  <a:lnTo>
                    <a:pt x="927" y="117"/>
                  </a:lnTo>
                  <a:lnTo>
                    <a:pt x="925" y="116"/>
                  </a:lnTo>
                  <a:lnTo>
                    <a:pt x="923" y="115"/>
                  </a:lnTo>
                  <a:lnTo>
                    <a:pt x="921" y="114"/>
                  </a:lnTo>
                  <a:lnTo>
                    <a:pt x="918" y="115"/>
                  </a:lnTo>
                  <a:lnTo>
                    <a:pt x="916" y="117"/>
                  </a:lnTo>
                  <a:lnTo>
                    <a:pt x="913" y="121"/>
                  </a:lnTo>
                  <a:lnTo>
                    <a:pt x="913" y="121"/>
                  </a:lnTo>
                  <a:lnTo>
                    <a:pt x="910" y="124"/>
                  </a:lnTo>
                  <a:lnTo>
                    <a:pt x="907" y="125"/>
                  </a:lnTo>
                  <a:lnTo>
                    <a:pt x="904" y="124"/>
                  </a:lnTo>
                  <a:lnTo>
                    <a:pt x="900" y="122"/>
                  </a:lnTo>
                  <a:lnTo>
                    <a:pt x="893" y="118"/>
                  </a:lnTo>
                  <a:lnTo>
                    <a:pt x="890" y="117"/>
                  </a:lnTo>
                  <a:lnTo>
                    <a:pt x="887" y="117"/>
                  </a:lnTo>
                  <a:lnTo>
                    <a:pt x="887" y="117"/>
                  </a:lnTo>
                  <a:lnTo>
                    <a:pt x="885" y="118"/>
                  </a:lnTo>
                  <a:lnTo>
                    <a:pt x="883" y="120"/>
                  </a:lnTo>
                  <a:lnTo>
                    <a:pt x="883" y="124"/>
                  </a:lnTo>
                  <a:lnTo>
                    <a:pt x="883" y="128"/>
                  </a:lnTo>
                  <a:lnTo>
                    <a:pt x="885" y="132"/>
                  </a:lnTo>
                  <a:lnTo>
                    <a:pt x="887" y="137"/>
                  </a:lnTo>
                  <a:lnTo>
                    <a:pt x="890" y="141"/>
                  </a:lnTo>
                  <a:lnTo>
                    <a:pt x="894" y="144"/>
                  </a:lnTo>
                  <a:lnTo>
                    <a:pt x="894" y="144"/>
                  </a:lnTo>
                  <a:lnTo>
                    <a:pt x="898" y="147"/>
                  </a:lnTo>
                  <a:lnTo>
                    <a:pt x="900" y="150"/>
                  </a:lnTo>
                  <a:lnTo>
                    <a:pt x="901" y="153"/>
                  </a:lnTo>
                  <a:lnTo>
                    <a:pt x="901" y="157"/>
                  </a:lnTo>
                  <a:lnTo>
                    <a:pt x="902" y="160"/>
                  </a:lnTo>
                  <a:lnTo>
                    <a:pt x="902" y="164"/>
                  </a:lnTo>
                  <a:lnTo>
                    <a:pt x="904" y="167"/>
                  </a:lnTo>
                  <a:lnTo>
                    <a:pt x="907" y="170"/>
                  </a:lnTo>
                  <a:lnTo>
                    <a:pt x="907" y="170"/>
                  </a:lnTo>
                  <a:lnTo>
                    <a:pt x="911" y="172"/>
                  </a:lnTo>
                  <a:lnTo>
                    <a:pt x="912" y="175"/>
                  </a:lnTo>
                  <a:lnTo>
                    <a:pt x="912" y="178"/>
                  </a:lnTo>
                  <a:lnTo>
                    <a:pt x="911" y="181"/>
                  </a:lnTo>
                  <a:lnTo>
                    <a:pt x="909" y="184"/>
                  </a:lnTo>
                  <a:lnTo>
                    <a:pt x="906" y="187"/>
                  </a:lnTo>
                  <a:lnTo>
                    <a:pt x="900" y="191"/>
                  </a:lnTo>
                  <a:lnTo>
                    <a:pt x="900" y="191"/>
                  </a:lnTo>
                  <a:lnTo>
                    <a:pt x="898" y="192"/>
                  </a:lnTo>
                  <a:lnTo>
                    <a:pt x="895" y="193"/>
                  </a:lnTo>
                  <a:lnTo>
                    <a:pt x="893" y="193"/>
                  </a:lnTo>
                  <a:lnTo>
                    <a:pt x="892" y="191"/>
                  </a:lnTo>
                  <a:lnTo>
                    <a:pt x="890" y="189"/>
                  </a:lnTo>
                  <a:lnTo>
                    <a:pt x="889" y="186"/>
                  </a:lnTo>
                  <a:lnTo>
                    <a:pt x="889" y="177"/>
                  </a:lnTo>
                  <a:lnTo>
                    <a:pt x="889" y="177"/>
                  </a:lnTo>
                  <a:lnTo>
                    <a:pt x="888" y="160"/>
                  </a:lnTo>
                  <a:lnTo>
                    <a:pt x="887" y="155"/>
                  </a:lnTo>
                  <a:lnTo>
                    <a:pt x="887" y="155"/>
                  </a:lnTo>
                  <a:lnTo>
                    <a:pt x="882" y="155"/>
                  </a:lnTo>
                  <a:lnTo>
                    <a:pt x="869" y="157"/>
                  </a:lnTo>
                  <a:lnTo>
                    <a:pt x="869" y="157"/>
                  </a:lnTo>
                  <a:lnTo>
                    <a:pt x="866" y="158"/>
                  </a:lnTo>
                  <a:lnTo>
                    <a:pt x="865" y="160"/>
                  </a:lnTo>
                  <a:lnTo>
                    <a:pt x="864" y="164"/>
                  </a:lnTo>
                  <a:lnTo>
                    <a:pt x="865" y="168"/>
                  </a:lnTo>
                  <a:lnTo>
                    <a:pt x="869" y="178"/>
                  </a:lnTo>
                  <a:lnTo>
                    <a:pt x="874" y="190"/>
                  </a:lnTo>
                  <a:lnTo>
                    <a:pt x="874" y="190"/>
                  </a:lnTo>
                  <a:lnTo>
                    <a:pt x="876" y="196"/>
                  </a:lnTo>
                  <a:lnTo>
                    <a:pt x="876" y="202"/>
                  </a:lnTo>
                  <a:lnTo>
                    <a:pt x="875" y="206"/>
                  </a:lnTo>
                  <a:lnTo>
                    <a:pt x="874" y="209"/>
                  </a:lnTo>
                  <a:lnTo>
                    <a:pt x="872" y="211"/>
                  </a:lnTo>
                  <a:lnTo>
                    <a:pt x="869" y="212"/>
                  </a:lnTo>
                  <a:lnTo>
                    <a:pt x="867" y="210"/>
                  </a:lnTo>
                  <a:lnTo>
                    <a:pt x="865" y="206"/>
                  </a:lnTo>
                  <a:lnTo>
                    <a:pt x="865" y="206"/>
                  </a:lnTo>
                  <a:lnTo>
                    <a:pt x="861" y="195"/>
                  </a:lnTo>
                  <a:lnTo>
                    <a:pt x="857" y="183"/>
                  </a:lnTo>
                  <a:lnTo>
                    <a:pt x="855" y="179"/>
                  </a:lnTo>
                  <a:lnTo>
                    <a:pt x="854" y="178"/>
                  </a:lnTo>
                  <a:lnTo>
                    <a:pt x="853" y="178"/>
                  </a:lnTo>
                  <a:lnTo>
                    <a:pt x="853" y="178"/>
                  </a:lnTo>
                  <a:lnTo>
                    <a:pt x="852" y="182"/>
                  </a:lnTo>
                  <a:lnTo>
                    <a:pt x="852" y="182"/>
                  </a:lnTo>
                  <a:lnTo>
                    <a:pt x="851" y="187"/>
                  </a:lnTo>
                  <a:lnTo>
                    <a:pt x="849" y="191"/>
                  </a:lnTo>
                  <a:lnTo>
                    <a:pt x="847" y="193"/>
                  </a:lnTo>
                  <a:lnTo>
                    <a:pt x="845" y="193"/>
                  </a:lnTo>
                  <a:lnTo>
                    <a:pt x="843" y="193"/>
                  </a:lnTo>
                  <a:lnTo>
                    <a:pt x="841" y="191"/>
                  </a:lnTo>
                  <a:lnTo>
                    <a:pt x="839" y="189"/>
                  </a:lnTo>
                  <a:lnTo>
                    <a:pt x="837" y="187"/>
                  </a:lnTo>
                  <a:lnTo>
                    <a:pt x="837" y="187"/>
                  </a:lnTo>
                  <a:lnTo>
                    <a:pt x="835" y="182"/>
                  </a:lnTo>
                  <a:lnTo>
                    <a:pt x="831" y="180"/>
                  </a:lnTo>
                  <a:lnTo>
                    <a:pt x="825" y="179"/>
                  </a:lnTo>
                  <a:lnTo>
                    <a:pt x="817" y="178"/>
                  </a:lnTo>
                  <a:lnTo>
                    <a:pt x="817" y="178"/>
                  </a:lnTo>
                  <a:lnTo>
                    <a:pt x="808" y="179"/>
                  </a:lnTo>
                  <a:lnTo>
                    <a:pt x="799" y="181"/>
                  </a:lnTo>
                  <a:lnTo>
                    <a:pt x="795" y="183"/>
                  </a:lnTo>
                  <a:lnTo>
                    <a:pt x="792" y="185"/>
                  </a:lnTo>
                  <a:lnTo>
                    <a:pt x="789" y="187"/>
                  </a:lnTo>
                  <a:lnTo>
                    <a:pt x="789" y="190"/>
                  </a:lnTo>
                  <a:lnTo>
                    <a:pt x="789" y="190"/>
                  </a:lnTo>
                  <a:lnTo>
                    <a:pt x="788" y="192"/>
                  </a:lnTo>
                  <a:lnTo>
                    <a:pt x="786" y="193"/>
                  </a:lnTo>
                  <a:lnTo>
                    <a:pt x="778" y="196"/>
                  </a:lnTo>
                  <a:lnTo>
                    <a:pt x="770" y="198"/>
                  </a:lnTo>
                  <a:lnTo>
                    <a:pt x="766" y="200"/>
                  </a:lnTo>
                  <a:lnTo>
                    <a:pt x="763" y="204"/>
                  </a:lnTo>
                  <a:lnTo>
                    <a:pt x="763" y="204"/>
                  </a:lnTo>
                  <a:lnTo>
                    <a:pt x="762" y="207"/>
                  </a:lnTo>
                  <a:lnTo>
                    <a:pt x="763" y="209"/>
                  </a:lnTo>
                  <a:lnTo>
                    <a:pt x="766" y="211"/>
                  </a:lnTo>
                  <a:lnTo>
                    <a:pt x="769" y="212"/>
                  </a:lnTo>
                  <a:lnTo>
                    <a:pt x="776" y="215"/>
                  </a:lnTo>
                  <a:lnTo>
                    <a:pt x="780" y="217"/>
                  </a:lnTo>
                  <a:lnTo>
                    <a:pt x="782" y="219"/>
                  </a:lnTo>
                  <a:lnTo>
                    <a:pt x="782" y="219"/>
                  </a:lnTo>
                  <a:lnTo>
                    <a:pt x="783" y="222"/>
                  </a:lnTo>
                  <a:lnTo>
                    <a:pt x="783" y="224"/>
                  </a:lnTo>
                  <a:lnTo>
                    <a:pt x="783" y="225"/>
                  </a:lnTo>
                  <a:lnTo>
                    <a:pt x="781" y="226"/>
                  </a:lnTo>
                  <a:lnTo>
                    <a:pt x="775" y="227"/>
                  </a:lnTo>
                  <a:lnTo>
                    <a:pt x="765" y="226"/>
                  </a:lnTo>
                  <a:lnTo>
                    <a:pt x="765" y="226"/>
                  </a:lnTo>
                  <a:lnTo>
                    <a:pt x="760" y="227"/>
                  </a:lnTo>
                  <a:lnTo>
                    <a:pt x="759" y="228"/>
                  </a:lnTo>
                  <a:lnTo>
                    <a:pt x="759" y="230"/>
                  </a:lnTo>
                  <a:lnTo>
                    <a:pt x="761" y="233"/>
                  </a:lnTo>
                  <a:lnTo>
                    <a:pt x="767" y="239"/>
                  </a:lnTo>
                  <a:lnTo>
                    <a:pt x="775" y="244"/>
                  </a:lnTo>
                  <a:lnTo>
                    <a:pt x="775" y="244"/>
                  </a:lnTo>
                  <a:lnTo>
                    <a:pt x="778" y="246"/>
                  </a:lnTo>
                  <a:lnTo>
                    <a:pt x="781" y="247"/>
                  </a:lnTo>
                  <a:lnTo>
                    <a:pt x="786" y="247"/>
                  </a:lnTo>
                  <a:lnTo>
                    <a:pt x="789" y="247"/>
                  </a:lnTo>
                  <a:lnTo>
                    <a:pt x="792" y="245"/>
                  </a:lnTo>
                  <a:lnTo>
                    <a:pt x="794" y="243"/>
                  </a:lnTo>
                  <a:lnTo>
                    <a:pt x="796" y="240"/>
                  </a:lnTo>
                  <a:lnTo>
                    <a:pt x="797" y="237"/>
                  </a:lnTo>
                  <a:lnTo>
                    <a:pt x="797" y="237"/>
                  </a:lnTo>
                  <a:lnTo>
                    <a:pt x="799" y="233"/>
                  </a:lnTo>
                  <a:lnTo>
                    <a:pt x="801" y="230"/>
                  </a:lnTo>
                  <a:lnTo>
                    <a:pt x="804" y="228"/>
                  </a:lnTo>
                  <a:lnTo>
                    <a:pt x="807" y="226"/>
                  </a:lnTo>
                  <a:lnTo>
                    <a:pt x="811" y="226"/>
                  </a:lnTo>
                  <a:lnTo>
                    <a:pt x="814" y="226"/>
                  </a:lnTo>
                  <a:lnTo>
                    <a:pt x="817" y="228"/>
                  </a:lnTo>
                  <a:lnTo>
                    <a:pt x="820" y="229"/>
                  </a:lnTo>
                  <a:lnTo>
                    <a:pt x="820" y="229"/>
                  </a:lnTo>
                  <a:lnTo>
                    <a:pt x="822" y="231"/>
                  </a:lnTo>
                  <a:lnTo>
                    <a:pt x="823" y="233"/>
                  </a:lnTo>
                  <a:lnTo>
                    <a:pt x="822" y="234"/>
                  </a:lnTo>
                  <a:lnTo>
                    <a:pt x="821" y="236"/>
                  </a:lnTo>
                  <a:lnTo>
                    <a:pt x="815" y="239"/>
                  </a:lnTo>
                  <a:lnTo>
                    <a:pt x="807" y="242"/>
                  </a:lnTo>
                  <a:lnTo>
                    <a:pt x="807" y="242"/>
                  </a:lnTo>
                  <a:lnTo>
                    <a:pt x="804" y="245"/>
                  </a:lnTo>
                  <a:lnTo>
                    <a:pt x="802" y="248"/>
                  </a:lnTo>
                  <a:lnTo>
                    <a:pt x="802" y="251"/>
                  </a:lnTo>
                  <a:lnTo>
                    <a:pt x="803" y="255"/>
                  </a:lnTo>
                  <a:lnTo>
                    <a:pt x="805" y="262"/>
                  </a:lnTo>
                  <a:lnTo>
                    <a:pt x="806" y="265"/>
                  </a:lnTo>
                  <a:lnTo>
                    <a:pt x="806" y="267"/>
                  </a:lnTo>
                  <a:lnTo>
                    <a:pt x="806" y="267"/>
                  </a:lnTo>
                  <a:lnTo>
                    <a:pt x="805" y="268"/>
                  </a:lnTo>
                  <a:lnTo>
                    <a:pt x="802" y="267"/>
                  </a:lnTo>
                  <a:lnTo>
                    <a:pt x="794" y="265"/>
                  </a:lnTo>
                  <a:lnTo>
                    <a:pt x="782" y="259"/>
                  </a:lnTo>
                  <a:lnTo>
                    <a:pt x="782" y="259"/>
                  </a:lnTo>
                  <a:lnTo>
                    <a:pt x="776" y="263"/>
                  </a:lnTo>
                  <a:lnTo>
                    <a:pt x="771" y="267"/>
                  </a:lnTo>
                  <a:lnTo>
                    <a:pt x="769" y="269"/>
                  </a:lnTo>
                  <a:lnTo>
                    <a:pt x="768" y="272"/>
                  </a:lnTo>
                  <a:lnTo>
                    <a:pt x="768" y="272"/>
                  </a:lnTo>
                  <a:lnTo>
                    <a:pt x="766" y="275"/>
                  </a:lnTo>
                  <a:lnTo>
                    <a:pt x="765" y="276"/>
                  </a:lnTo>
                  <a:lnTo>
                    <a:pt x="762" y="276"/>
                  </a:lnTo>
                  <a:lnTo>
                    <a:pt x="760" y="276"/>
                  </a:lnTo>
                  <a:lnTo>
                    <a:pt x="755" y="274"/>
                  </a:lnTo>
                  <a:lnTo>
                    <a:pt x="750" y="272"/>
                  </a:lnTo>
                  <a:lnTo>
                    <a:pt x="750" y="272"/>
                  </a:lnTo>
                  <a:lnTo>
                    <a:pt x="748" y="272"/>
                  </a:lnTo>
                  <a:lnTo>
                    <a:pt x="747" y="271"/>
                  </a:lnTo>
                  <a:lnTo>
                    <a:pt x="744" y="266"/>
                  </a:lnTo>
                  <a:lnTo>
                    <a:pt x="742" y="260"/>
                  </a:lnTo>
                  <a:lnTo>
                    <a:pt x="742" y="251"/>
                  </a:lnTo>
                  <a:lnTo>
                    <a:pt x="742" y="251"/>
                  </a:lnTo>
                  <a:lnTo>
                    <a:pt x="741" y="247"/>
                  </a:lnTo>
                  <a:lnTo>
                    <a:pt x="739" y="245"/>
                  </a:lnTo>
                  <a:lnTo>
                    <a:pt x="737" y="244"/>
                  </a:lnTo>
                  <a:lnTo>
                    <a:pt x="734" y="245"/>
                  </a:lnTo>
                  <a:lnTo>
                    <a:pt x="731" y="247"/>
                  </a:lnTo>
                  <a:lnTo>
                    <a:pt x="729" y="250"/>
                  </a:lnTo>
                  <a:lnTo>
                    <a:pt x="727" y="253"/>
                  </a:lnTo>
                  <a:lnTo>
                    <a:pt x="726" y="258"/>
                  </a:lnTo>
                  <a:lnTo>
                    <a:pt x="726" y="258"/>
                  </a:lnTo>
                  <a:lnTo>
                    <a:pt x="725" y="266"/>
                  </a:lnTo>
                  <a:lnTo>
                    <a:pt x="725" y="268"/>
                  </a:lnTo>
                  <a:lnTo>
                    <a:pt x="723" y="269"/>
                  </a:lnTo>
                  <a:lnTo>
                    <a:pt x="721" y="271"/>
                  </a:lnTo>
                  <a:lnTo>
                    <a:pt x="719" y="271"/>
                  </a:lnTo>
                  <a:lnTo>
                    <a:pt x="712" y="272"/>
                  </a:lnTo>
                  <a:lnTo>
                    <a:pt x="712" y="272"/>
                  </a:lnTo>
                  <a:lnTo>
                    <a:pt x="708" y="272"/>
                  </a:lnTo>
                  <a:lnTo>
                    <a:pt x="706" y="272"/>
                  </a:lnTo>
                  <a:lnTo>
                    <a:pt x="704" y="270"/>
                  </a:lnTo>
                  <a:lnTo>
                    <a:pt x="704" y="268"/>
                  </a:lnTo>
                  <a:lnTo>
                    <a:pt x="703" y="260"/>
                  </a:lnTo>
                  <a:lnTo>
                    <a:pt x="702" y="251"/>
                  </a:lnTo>
                  <a:lnTo>
                    <a:pt x="702" y="251"/>
                  </a:lnTo>
                  <a:lnTo>
                    <a:pt x="702" y="246"/>
                  </a:lnTo>
                  <a:lnTo>
                    <a:pt x="703" y="242"/>
                  </a:lnTo>
                  <a:lnTo>
                    <a:pt x="706" y="238"/>
                  </a:lnTo>
                  <a:lnTo>
                    <a:pt x="709" y="235"/>
                  </a:lnTo>
                  <a:lnTo>
                    <a:pt x="716" y="228"/>
                  </a:lnTo>
                  <a:lnTo>
                    <a:pt x="719" y="224"/>
                  </a:lnTo>
                  <a:lnTo>
                    <a:pt x="720" y="219"/>
                  </a:lnTo>
                  <a:lnTo>
                    <a:pt x="720" y="219"/>
                  </a:lnTo>
                  <a:lnTo>
                    <a:pt x="720" y="216"/>
                  </a:lnTo>
                  <a:lnTo>
                    <a:pt x="719" y="215"/>
                  </a:lnTo>
                  <a:lnTo>
                    <a:pt x="718" y="214"/>
                  </a:lnTo>
                  <a:lnTo>
                    <a:pt x="714" y="215"/>
                  </a:lnTo>
                  <a:lnTo>
                    <a:pt x="710" y="217"/>
                  </a:lnTo>
                  <a:lnTo>
                    <a:pt x="697" y="224"/>
                  </a:lnTo>
                  <a:lnTo>
                    <a:pt x="685" y="234"/>
                  </a:lnTo>
                  <a:lnTo>
                    <a:pt x="685" y="234"/>
                  </a:lnTo>
                  <a:lnTo>
                    <a:pt x="680" y="238"/>
                  </a:lnTo>
                  <a:lnTo>
                    <a:pt x="677" y="241"/>
                  </a:lnTo>
                  <a:lnTo>
                    <a:pt x="676" y="243"/>
                  </a:lnTo>
                  <a:lnTo>
                    <a:pt x="677" y="246"/>
                  </a:lnTo>
                  <a:lnTo>
                    <a:pt x="681" y="251"/>
                  </a:lnTo>
                  <a:lnTo>
                    <a:pt x="684" y="255"/>
                  </a:lnTo>
                  <a:lnTo>
                    <a:pt x="688" y="261"/>
                  </a:lnTo>
                  <a:lnTo>
                    <a:pt x="688" y="261"/>
                  </a:lnTo>
                  <a:lnTo>
                    <a:pt x="689" y="264"/>
                  </a:lnTo>
                  <a:lnTo>
                    <a:pt x="690" y="266"/>
                  </a:lnTo>
                  <a:lnTo>
                    <a:pt x="690" y="268"/>
                  </a:lnTo>
                  <a:lnTo>
                    <a:pt x="689" y="269"/>
                  </a:lnTo>
                  <a:lnTo>
                    <a:pt x="685" y="269"/>
                  </a:lnTo>
                  <a:lnTo>
                    <a:pt x="680" y="268"/>
                  </a:lnTo>
                  <a:lnTo>
                    <a:pt x="675" y="266"/>
                  </a:lnTo>
                  <a:lnTo>
                    <a:pt x="669" y="263"/>
                  </a:lnTo>
                  <a:lnTo>
                    <a:pt x="665" y="259"/>
                  </a:lnTo>
                  <a:lnTo>
                    <a:pt x="662" y="255"/>
                  </a:lnTo>
                  <a:lnTo>
                    <a:pt x="662" y="255"/>
                  </a:lnTo>
                  <a:lnTo>
                    <a:pt x="660" y="252"/>
                  </a:lnTo>
                  <a:lnTo>
                    <a:pt x="659" y="252"/>
                  </a:lnTo>
                  <a:lnTo>
                    <a:pt x="657" y="252"/>
                  </a:lnTo>
                  <a:lnTo>
                    <a:pt x="656" y="254"/>
                  </a:lnTo>
                  <a:lnTo>
                    <a:pt x="652" y="257"/>
                  </a:lnTo>
                  <a:lnTo>
                    <a:pt x="649" y="259"/>
                  </a:lnTo>
                  <a:lnTo>
                    <a:pt x="646" y="259"/>
                  </a:lnTo>
                  <a:lnTo>
                    <a:pt x="646" y="259"/>
                  </a:lnTo>
                  <a:lnTo>
                    <a:pt x="639" y="260"/>
                  </a:lnTo>
                  <a:lnTo>
                    <a:pt x="632" y="262"/>
                  </a:lnTo>
                  <a:lnTo>
                    <a:pt x="627" y="264"/>
                  </a:lnTo>
                  <a:lnTo>
                    <a:pt x="623" y="267"/>
                  </a:lnTo>
                  <a:lnTo>
                    <a:pt x="619" y="271"/>
                  </a:lnTo>
                  <a:lnTo>
                    <a:pt x="615" y="277"/>
                  </a:lnTo>
                  <a:lnTo>
                    <a:pt x="615" y="277"/>
                  </a:lnTo>
                  <a:lnTo>
                    <a:pt x="611" y="282"/>
                  </a:lnTo>
                  <a:lnTo>
                    <a:pt x="611" y="284"/>
                  </a:lnTo>
                  <a:lnTo>
                    <a:pt x="611" y="285"/>
                  </a:lnTo>
                  <a:lnTo>
                    <a:pt x="614" y="286"/>
                  </a:lnTo>
                  <a:lnTo>
                    <a:pt x="618" y="286"/>
                  </a:lnTo>
                  <a:lnTo>
                    <a:pt x="629" y="284"/>
                  </a:lnTo>
                  <a:lnTo>
                    <a:pt x="635" y="282"/>
                  </a:lnTo>
                  <a:lnTo>
                    <a:pt x="641" y="282"/>
                  </a:lnTo>
                  <a:lnTo>
                    <a:pt x="641" y="282"/>
                  </a:lnTo>
                  <a:lnTo>
                    <a:pt x="645" y="283"/>
                  </a:lnTo>
                  <a:lnTo>
                    <a:pt x="650" y="284"/>
                  </a:lnTo>
                  <a:lnTo>
                    <a:pt x="653" y="286"/>
                  </a:lnTo>
                  <a:lnTo>
                    <a:pt x="657" y="289"/>
                  </a:lnTo>
                  <a:lnTo>
                    <a:pt x="662" y="295"/>
                  </a:lnTo>
                  <a:lnTo>
                    <a:pt x="663" y="298"/>
                  </a:lnTo>
                  <a:lnTo>
                    <a:pt x="663" y="301"/>
                  </a:lnTo>
                  <a:lnTo>
                    <a:pt x="663" y="301"/>
                  </a:lnTo>
                  <a:lnTo>
                    <a:pt x="663" y="302"/>
                  </a:lnTo>
                  <a:lnTo>
                    <a:pt x="661" y="304"/>
                  </a:lnTo>
                  <a:lnTo>
                    <a:pt x="658" y="304"/>
                  </a:lnTo>
                  <a:lnTo>
                    <a:pt x="655" y="304"/>
                  </a:lnTo>
                  <a:lnTo>
                    <a:pt x="647" y="303"/>
                  </a:lnTo>
                  <a:lnTo>
                    <a:pt x="638" y="299"/>
                  </a:lnTo>
                  <a:lnTo>
                    <a:pt x="638" y="299"/>
                  </a:lnTo>
                  <a:lnTo>
                    <a:pt x="634" y="297"/>
                  </a:lnTo>
                  <a:lnTo>
                    <a:pt x="630" y="297"/>
                  </a:lnTo>
                  <a:lnTo>
                    <a:pt x="627" y="297"/>
                  </a:lnTo>
                  <a:lnTo>
                    <a:pt x="624" y="298"/>
                  </a:lnTo>
                  <a:lnTo>
                    <a:pt x="621" y="300"/>
                  </a:lnTo>
                  <a:lnTo>
                    <a:pt x="619" y="303"/>
                  </a:lnTo>
                  <a:lnTo>
                    <a:pt x="615" y="312"/>
                  </a:lnTo>
                  <a:lnTo>
                    <a:pt x="615" y="312"/>
                  </a:lnTo>
                  <a:lnTo>
                    <a:pt x="611" y="316"/>
                  </a:lnTo>
                  <a:lnTo>
                    <a:pt x="607" y="319"/>
                  </a:lnTo>
                  <a:lnTo>
                    <a:pt x="602" y="321"/>
                  </a:lnTo>
                  <a:lnTo>
                    <a:pt x="597" y="321"/>
                  </a:lnTo>
                  <a:lnTo>
                    <a:pt x="583" y="321"/>
                  </a:lnTo>
                  <a:lnTo>
                    <a:pt x="576" y="321"/>
                  </a:lnTo>
                  <a:lnTo>
                    <a:pt x="568" y="322"/>
                  </a:lnTo>
                  <a:lnTo>
                    <a:pt x="568" y="322"/>
                  </a:lnTo>
                  <a:lnTo>
                    <a:pt x="561" y="324"/>
                  </a:lnTo>
                  <a:lnTo>
                    <a:pt x="557" y="326"/>
                  </a:lnTo>
                  <a:lnTo>
                    <a:pt x="554" y="329"/>
                  </a:lnTo>
                  <a:lnTo>
                    <a:pt x="554" y="332"/>
                  </a:lnTo>
                  <a:lnTo>
                    <a:pt x="554" y="335"/>
                  </a:lnTo>
                  <a:lnTo>
                    <a:pt x="556" y="339"/>
                  </a:lnTo>
                  <a:lnTo>
                    <a:pt x="561" y="345"/>
                  </a:lnTo>
                  <a:lnTo>
                    <a:pt x="561" y="345"/>
                  </a:lnTo>
                  <a:lnTo>
                    <a:pt x="564" y="347"/>
                  </a:lnTo>
                  <a:lnTo>
                    <a:pt x="568" y="348"/>
                  </a:lnTo>
                  <a:lnTo>
                    <a:pt x="572" y="347"/>
                  </a:lnTo>
                  <a:lnTo>
                    <a:pt x="576" y="346"/>
                  </a:lnTo>
                  <a:lnTo>
                    <a:pt x="585" y="342"/>
                  </a:lnTo>
                  <a:lnTo>
                    <a:pt x="591" y="338"/>
                  </a:lnTo>
                  <a:lnTo>
                    <a:pt x="591" y="338"/>
                  </a:lnTo>
                  <a:lnTo>
                    <a:pt x="595" y="335"/>
                  </a:lnTo>
                  <a:lnTo>
                    <a:pt x="599" y="333"/>
                  </a:lnTo>
                  <a:lnTo>
                    <a:pt x="602" y="332"/>
                  </a:lnTo>
                  <a:lnTo>
                    <a:pt x="605" y="332"/>
                  </a:lnTo>
                  <a:lnTo>
                    <a:pt x="615" y="335"/>
                  </a:lnTo>
                  <a:lnTo>
                    <a:pt x="615" y="335"/>
                  </a:lnTo>
                  <a:lnTo>
                    <a:pt x="620" y="336"/>
                  </a:lnTo>
                  <a:lnTo>
                    <a:pt x="625" y="336"/>
                  </a:lnTo>
                  <a:lnTo>
                    <a:pt x="629" y="335"/>
                  </a:lnTo>
                  <a:lnTo>
                    <a:pt x="634" y="333"/>
                  </a:lnTo>
                  <a:lnTo>
                    <a:pt x="642" y="327"/>
                  </a:lnTo>
                  <a:lnTo>
                    <a:pt x="649" y="322"/>
                  </a:lnTo>
                  <a:lnTo>
                    <a:pt x="649" y="322"/>
                  </a:lnTo>
                  <a:lnTo>
                    <a:pt x="656" y="318"/>
                  </a:lnTo>
                  <a:lnTo>
                    <a:pt x="664" y="316"/>
                  </a:lnTo>
                  <a:lnTo>
                    <a:pt x="672" y="316"/>
                  </a:lnTo>
                  <a:lnTo>
                    <a:pt x="681" y="318"/>
                  </a:lnTo>
                  <a:lnTo>
                    <a:pt x="681" y="318"/>
                  </a:lnTo>
                  <a:lnTo>
                    <a:pt x="686" y="319"/>
                  </a:lnTo>
                  <a:lnTo>
                    <a:pt x="691" y="319"/>
                  </a:lnTo>
                  <a:lnTo>
                    <a:pt x="695" y="318"/>
                  </a:lnTo>
                  <a:lnTo>
                    <a:pt x="701" y="316"/>
                  </a:lnTo>
                  <a:lnTo>
                    <a:pt x="711" y="313"/>
                  </a:lnTo>
                  <a:lnTo>
                    <a:pt x="719" y="311"/>
                  </a:lnTo>
                  <a:lnTo>
                    <a:pt x="719" y="311"/>
                  </a:lnTo>
                  <a:lnTo>
                    <a:pt x="723" y="310"/>
                  </a:lnTo>
                  <a:lnTo>
                    <a:pt x="726" y="308"/>
                  </a:lnTo>
                  <a:lnTo>
                    <a:pt x="732" y="304"/>
                  </a:lnTo>
                  <a:lnTo>
                    <a:pt x="738" y="300"/>
                  </a:lnTo>
                  <a:lnTo>
                    <a:pt x="741" y="298"/>
                  </a:lnTo>
                  <a:lnTo>
                    <a:pt x="743" y="298"/>
                  </a:lnTo>
                  <a:lnTo>
                    <a:pt x="743" y="298"/>
                  </a:lnTo>
                  <a:lnTo>
                    <a:pt x="751" y="299"/>
                  </a:lnTo>
                  <a:lnTo>
                    <a:pt x="760" y="304"/>
                  </a:lnTo>
                  <a:lnTo>
                    <a:pt x="765" y="307"/>
                  </a:lnTo>
                  <a:lnTo>
                    <a:pt x="768" y="310"/>
                  </a:lnTo>
                  <a:lnTo>
                    <a:pt x="771" y="313"/>
                  </a:lnTo>
                  <a:lnTo>
                    <a:pt x="772" y="316"/>
                  </a:lnTo>
                  <a:lnTo>
                    <a:pt x="772" y="316"/>
                  </a:lnTo>
                  <a:lnTo>
                    <a:pt x="771" y="319"/>
                  </a:lnTo>
                  <a:lnTo>
                    <a:pt x="770" y="320"/>
                  </a:lnTo>
                  <a:lnTo>
                    <a:pt x="767" y="320"/>
                  </a:lnTo>
                  <a:lnTo>
                    <a:pt x="764" y="320"/>
                  </a:lnTo>
                  <a:lnTo>
                    <a:pt x="756" y="317"/>
                  </a:lnTo>
                  <a:lnTo>
                    <a:pt x="749" y="313"/>
                  </a:lnTo>
                  <a:lnTo>
                    <a:pt x="749" y="313"/>
                  </a:lnTo>
                  <a:lnTo>
                    <a:pt x="743" y="311"/>
                  </a:lnTo>
                  <a:lnTo>
                    <a:pt x="740" y="311"/>
                  </a:lnTo>
                  <a:lnTo>
                    <a:pt x="738" y="312"/>
                  </a:lnTo>
                  <a:lnTo>
                    <a:pt x="736" y="313"/>
                  </a:lnTo>
                  <a:lnTo>
                    <a:pt x="735" y="316"/>
                  </a:lnTo>
                  <a:lnTo>
                    <a:pt x="735" y="320"/>
                  </a:lnTo>
                  <a:lnTo>
                    <a:pt x="736" y="325"/>
                  </a:lnTo>
                  <a:lnTo>
                    <a:pt x="736" y="325"/>
                  </a:lnTo>
                  <a:lnTo>
                    <a:pt x="740" y="336"/>
                  </a:lnTo>
                  <a:lnTo>
                    <a:pt x="742" y="346"/>
                  </a:lnTo>
                  <a:lnTo>
                    <a:pt x="743" y="350"/>
                  </a:lnTo>
                  <a:lnTo>
                    <a:pt x="742" y="353"/>
                  </a:lnTo>
                  <a:lnTo>
                    <a:pt x="741" y="356"/>
                  </a:lnTo>
                  <a:lnTo>
                    <a:pt x="738" y="358"/>
                  </a:lnTo>
                  <a:lnTo>
                    <a:pt x="738" y="358"/>
                  </a:lnTo>
                  <a:lnTo>
                    <a:pt x="734" y="359"/>
                  </a:lnTo>
                  <a:lnTo>
                    <a:pt x="731" y="359"/>
                  </a:lnTo>
                  <a:lnTo>
                    <a:pt x="728" y="358"/>
                  </a:lnTo>
                  <a:lnTo>
                    <a:pt x="725" y="357"/>
                  </a:lnTo>
                  <a:lnTo>
                    <a:pt x="723" y="355"/>
                  </a:lnTo>
                  <a:lnTo>
                    <a:pt x="722" y="352"/>
                  </a:lnTo>
                  <a:lnTo>
                    <a:pt x="721" y="349"/>
                  </a:lnTo>
                  <a:lnTo>
                    <a:pt x="720" y="345"/>
                  </a:lnTo>
                  <a:lnTo>
                    <a:pt x="720" y="345"/>
                  </a:lnTo>
                  <a:lnTo>
                    <a:pt x="720" y="341"/>
                  </a:lnTo>
                  <a:lnTo>
                    <a:pt x="719" y="338"/>
                  </a:lnTo>
                  <a:lnTo>
                    <a:pt x="718" y="336"/>
                  </a:lnTo>
                  <a:lnTo>
                    <a:pt x="716" y="335"/>
                  </a:lnTo>
                  <a:lnTo>
                    <a:pt x="714" y="334"/>
                  </a:lnTo>
                  <a:lnTo>
                    <a:pt x="712" y="336"/>
                  </a:lnTo>
                  <a:lnTo>
                    <a:pt x="711" y="339"/>
                  </a:lnTo>
                  <a:lnTo>
                    <a:pt x="710" y="344"/>
                  </a:lnTo>
                  <a:lnTo>
                    <a:pt x="710" y="344"/>
                  </a:lnTo>
                  <a:lnTo>
                    <a:pt x="709" y="349"/>
                  </a:lnTo>
                  <a:lnTo>
                    <a:pt x="708" y="352"/>
                  </a:lnTo>
                  <a:lnTo>
                    <a:pt x="706" y="353"/>
                  </a:lnTo>
                  <a:lnTo>
                    <a:pt x="703" y="354"/>
                  </a:lnTo>
                  <a:lnTo>
                    <a:pt x="701" y="352"/>
                  </a:lnTo>
                  <a:lnTo>
                    <a:pt x="699" y="350"/>
                  </a:lnTo>
                  <a:lnTo>
                    <a:pt x="696" y="347"/>
                  </a:lnTo>
                  <a:lnTo>
                    <a:pt x="695" y="342"/>
                  </a:lnTo>
                  <a:lnTo>
                    <a:pt x="695" y="342"/>
                  </a:lnTo>
                  <a:lnTo>
                    <a:pt x="694" y="338"/>
                  </a:lnTo>
                  <a:lnTo>
                    <a:pt x="691" y="336"/>
                  </a:lnTo>
                  <a:lnTo>
                    <a:pt x="687" y="335"/>
                  </a:lnTo>
                  <a:lnTo>
                    <a:pt x="683" y="336"/>
                  </a:lnTo>
                  <a:lnTo>
                    <a:pt x="679" y="338"/>
                  </a:lnTo>
                  <a:lnTo>
                    <a:pt x="675" y="340"/>
                  </a:lnTo>
                  <a:lnTo>
                    <a:pt x="673" y="344"/>
                  </a:lnTo>
                  <a:lnTo>
                    <a:pt x="672" y="348"/>
                  </a:lnTo>
                  <a:lnTo>
                    <a:pt x="672" y="348"/>
                  </a:lnTo>
                  <a:lnTo>
                    <a:pt x="672" y="352"/>
                  </a:lnTo>
                  <a:lnTo>
                    <a:pt x="671" y="355"/>
                  </a:lnTo>
                  <a:lnTo>
                    <a:pt x="669" y="358"/>
                  </a:lnTo>
                  <a:lnTo>
                    <a:pt x="667" y="360"/>
                  </a:lnTo>
                  <a:lnTo>
                    <a:pt x="664" y="361"/>
                  </a:lnTo>
                  <a:lnTo>
                    <a:pt x="661" y="362"/>
                  </a:lnTo>
                  <a:lnTo>
                    <a:pt x="655" y="362"/>
                  </a:lnTo>
                  <a:lnTo>
                    <a:pt x="655" y="362"/>
                  </a:lnTo>
                  <a:lnTo>
                    <a:pt x="652" y="362"/>
                  </a:lnTo>
                  <a:lnTo>
                    <a:pt x="649" y="363"/>
                  </a:lnTo>
                  <a:lnTo>
                    <a:pt x="646" y="365"/>
                  </a:lnTo>
                  <a:lnTo>
                    <a:pt x="644" y="369"/>
                  </a:lnTo>
                  <a:lnTo>
                    <a:pt x="640" y="375"/>
                  </a:lnTo>
                  <a:lnTo>
                    <a:pt x="639" y="382"/>
                  </a:lnTo>
                  <a:lnTo>
                    <a:pt x="639" y="382"/>
                  </a:lnTo>
                  <a:lnTo>
                    <a:pt x="639" y="385"/>
                  </a:lnTo>
                  <a:lnTo>
                    <a:pt x="640" y="387"/>
                  </a:lnTo>
                  <a:lnTo>
                    <a:pt x="642" y="389"/>
                  </a:lnTo>
                  <a:lnTo>
                    <a:pt x="644" y="390"/>
                  </a:lnTo>
                  <a:lnTo>
                    <a:pt x="646" y="391"/>
                  </a:lnTo>
                  <a:lnTo>
                    <a:pt x="649" y="390"/>
                  </a:lnTo>
                  <a:lnTo>
                    <a:pt x="653" y="389"/>
                  </a:lnTo>
                  <a:lnTo>
                    <a:pt x="656" y="388"/>
                  </a:lnTo>
                  <a:lnTo>
                    <a:pt x="656" y="388"/>
                  </a:lnTo>
                  <a:lnTo>
                    <a:pt x="660" y="386"/>
                  </a:lnTo>
                  <a:lnTo>
                    <a:pt x="663" y="386"/>
                  </a:lnTo>
                  <a:lnTo>
                    <a:pt x="667" y="387"/>
                  </a:lnTo>
                  <a:lnTo>
                    <a:pt x="669" y="388"/>
                  </a:lnTo>
                  <a:lnTo>
                    <a:pt x="671" y="390"/>
                  </a:lnTo>
                  <a:lnTo>
                    <a:pt x="673" y="393"/>
                  </a:lnTo>
                  <a:lnTo>
                    <a:pt x="674" y="397"/>
                  </a:lnTo>
                  <a:lnTo>
                    <a:pt x="673" y="400"/>
                  </a:lnTo>
                  <a:lnTo>
                    <a:pt x="673" y="400"/>
                  </a:lnTo>
                  <a:lnTo>
                    <a:pt x="672" y="403"/>
                  </a:lnTo>
                  <a:lnTo>
                    <a:pt x="670" y="405"/>
                  </a:lnTo>
                  <a:lnTo>
                    <a:pt x="666" y="405"/>
                  </a:lnTo>
                  <a:lnTo>
                    <a:pt x="662" y="404"/>
                  </a:lnTo>
                  <a:lnTo>
                    <a:pt x="651" y="402"/>
                  </a:lnTo>
                  <a:lnTo>
                    <a:pt x="645" y="401"/>
                  </a:lnTo>
                  <a:lnTo>
                    <a:pt x="639" y="400"/>
                  </a:lnTo>
                  <a:lnTo>
                    <a:pt x="639" y="400"/>
                  </a:lnTo>
                  <a:lnTo>
                    <a:pt x="634" y="401"/>
                  </a:lnTo>
                  <a:lnTo>
                    <a:pt x="631" y="403"/>
                  </a:lnTo>
                  <a:lnTo>
                    <a:pt x="630" y="406"/>
                  </a:lnTo>
                  <a:lnTo>
                    <a:pt x="629" y="409"/>
                  </a:lnTo>
                  <a:lnTo>
                    <a:pt x="628" y="415"/>
                  </a:lnTo>
                  <a:lnTo>
                    <a:pt x="628" y="417"/>
                  </a:lnTo>
                  <a:lnTo>
                    <a:pt x="626" y="418"/>
                  </a:lnTo>
                  <a:lnTo>
                    <a:pt x="626" y="418"/>
                  </a:lnTo>
                  <a:lnTo>
                    <a:pt x="624" y="418"/>
                  </a:lnTo>
                  <a:lnTo>
                    <a:pt x="622" y="419"/>
                  </a:lnTo>
                  <a:lnTo>
                    <a:pt x="620" y="420"/>
                  </a:lnTo>
                  <a:lnTo>
                    <a:pt x="618" y="423"/>
                  </a:lnTo>
                  <a:lnTo>
                    <a:pt x="617" y="425"/>
                  </a:lnTo>
                  <a:lnTo>
                    <a:pt x="616" y="429"/>
                  </a:lnTo>
                  <a:lnTo>
                    <a:pt x="616" y="434"/>
                  </a:lnTo>
                  <a:lnTo>
                    <a:pt x="616" y="439"/>
                  </a:lnTo>
                  <a:lnTo>
                    <a:pt x="616" y="439"/>
                  </a:lnTo>
                  <a:lnTo>
                    <a:pt x="616" y="444"/>
                  </a:lnTo>
                  <a:lnTo>
                    <a:pt x="614" y="447"/>
                  </a:lnTo>
                  <a:lnTo>
                    <a:pt x="611" y="449"/>
                  </a:lnTo>
                  <a:lnTo>
                    <a:pt x="608" y="449"/>
                  </a:lnTo>
                  <a:lnTo>
                    <a:pt x="604" y="448"/>
                  </a:lnTo>
                  <a:lnTo>
                    <a:pt x="601" y="446"/>
                  </a:lnTo>
                  <a:lnTo>
                    <a:pt x="599" y="443"/>
                  </a:lnTo>
                  <a:lnTo>
                    <a:pt x="598" y="439"/>
                  </a:lnTo>
                  <a:lnTo>
                    <a:pt x="598" y="439"/>
                  </a:lnTo>
                  <a:lnTo>
                    <a:pt x="597" y="437"/>
                  </a:lnTo>
                  <a:lnTo>
                    <a:pt x="595" y="436"/>
                  </a:lnTo>
                  <a:lnTo>
                    <a:pt x="592" y="438"/>
                  </a:lnTo>
                  <a:lnTo>
                    <a:pt x="589" y="441"/>
                  </a:lnTo>
                  <a:lnTo>
                    <a:pt x="585" y="445"/>
                  </a:lnTo>
                  <a:lnTo>
                    <a:pt x="583" y="450"/>
                  </a:lnTo>
                  <a:lnTo>
                    <a:pt x="580" y="457"/>
                  </a:lnTo>
                  <a:lnTo>
                    <a:pt x="579" y="463"/>
                  </a:lnTo>
                  <a:lnTo>
                    <a:pt x="579" y="463"/>
                  </a:lnTo>
                  <a:lnTo>
                    <a:pt x="579" y="468"/>
                  </a:lnTo>
                  <a:lnTo>
                    <a:pt x="577" y="472"/>
                  </a:lnTo>
                  <a:lnTo>
                    <a:pt x="575" y="474"/>
                  </a:lnTo>
                  <a:lnTo>
                    <a:pt x="573" y="476"/>
                  </a:lnTo>
                  <a:lnTo>
                    <a:pt x="566" y="477"/>
                  </a:lnTo>
                  <a:lnTo>
                    <a:pt x="558" y="477"/>
                  </a:lnTo>
                  <a:lnTo>
                    <a:pt x="558" y="477"/>
                  </a:lnTo>
                  <a:lnTo>
                    <a:pt x="554" y="478"/>
                  </a:lnTo>
                  <a:lnTo>
                    <a:pt x="551" y="480"/>
                  </a:lnTo>
                  <a:lnTo>
                    <a:pt x="550" y="483"/>
                  </a:lnTo>
                  <a:lnTo>
                    <a:pt x="548" y="486"/>
                  </a:lnTo>
                  <a:lnTo>
                    <a:pt x="545" y="492"/>
                  </a:lnTo>
                  <a:lnTo>
                    <a:pt x="542" y="496"/>
                  </a:lnTo>
                  <a:lnTo>
                    <a:pt x="538" y="499"/>
                  </a:lnTo>
                  <a:lnTo>
                    <a:pt x="538" y="499"/>
                  </a:lnTo>
                  <a:lnTo>
                    <a:pt x="533" y="502"/>
                  </a:lnTo>
                  <a:lnTo>
                    <a:pt x="529" y="505"/>
                  </a:lnTo>
                  <a:lnTo>
                    <a:pt x="525" y="509"/>
                  </a:lnTo>
                  <a:lnTo>
                    <a:pt x="523" y="512"/>
                  </a:lnTo>
                  <a:lnTo>
                    <a:pt x="522" y="516"/>
                  </a:lnTo>
                  <a:lnTo>
                    <a:pt x="521" y="521"/>
                  </a:lnTo>
                  <a:lnTo>
                    <a:pt x="520" y="532"/>
                  </a:lnTo>
                  <a:lnTo>
                    <a:pt x="520" y="532"/>
                  </a:lnTo>
                  <a:lnTo>
                    <a:pt x="520" y="537"/>
                  </a:lnTo>
                  <a:lnTo>
                    <a:pt x="521" y="541"/>
                  </a:lnTo>
                  <a:lnTo>
                    <a:pt x="524" y="542"/>
                  </a:lnTo>
                  <a:lnTo>
                    <a:pt x="528" y="543"/>
                  </a:lnTo>
                  <a:lnTo>
                    <a:pt x="535" y="543"/>
                  </a:lnTo>
                  <a:lnTo>
                    <a:pt x="540" y="544"/>
                  </a:lnTo>
                  <a:lnTo>
                    <a:pt x="543" y="546"/>
                  </a:lnTo>
                  <a:lnTo>
                    <a:pt x="543" y="546"/>
                  </a:lnTo>
                  <a:lnTo>
                    <a:pt x="546" y="549"/>
                  </a:lnTo>
                  <a:lnTo>
                    <a:pt x="547" y="551"/>
                  </a:lnTo>
                  <a:lnTo>
                    <a:pt x="546" y="553"/>
                  </a:lnTo>
                  <a:lnTo>
                    <a:pt x="543" y="554"/>
                  </a:lnTo>
                  <a:lnTo>
                    <a:pt x="537" y="556"/>
                  </a:lnTo>
                  <a:lnTo>
                    <a:pt x="531" y="556"/>
                  </a:lnTo>
                  <a:lnTo>
                    <a:pt x="531" y="556"/>
                  </a:lnTo>
                  <a:lnTo>
                    <a:pt x="524" y="556"/>
                  </a:lnTo>
                  <a:lnTo>
                    <a:pt x="518" y="557"/>
                  </a:lnTo>
                  <a:lnTo>
                    <a:pt x="513" y="559"/>
                  </a:lnTo>
                  <a:lnTo>
                    <a:pt x="511" y="560"/>
                  </a:lnTo>
                  <a:lnTo>
                    <a:pt x="511" y="562"/>
                  </a:lnTo>
                  <a:lnTo>
                    <a:pt x="511" y="562"/>
                  </a:lnTo>
                  <a:lnTo>
                    <a:pt x="510" y="563"/>
                  </a:lnTo>
                  <a:lnTo>
                    <a:pt x="508" y="563"/>
                  </a:lnTo>
                  <a:lnTo>
                    <a:pt x="502" y="561"/>
                  </a:lnTo>
                  <a:lnTo>
                    <a:pt x="493" y="559"/>
                  </a:lnTo>
                  <a:lnTo>
                    <a:pt x="488" y="558"/>
                  </a:lnTo>
                  <a:lnTo>
                    <a:pt x="482" y="557"/>
                  </a:lnTo>
                  <a:lnTo>
                    <a:pt x="482" y="557"/>
                  </a:lnTo>
                  <a:lnTo>
                    <a:pt x="478" y="558"/>
                  </a:lnTo>
                  <a:lnTo>
                    <a:pt x="475" y="559"/>
                  </a:lnTo>
                  <a:lnTo>
                    <a:pt x="473" y="560"/>
                  </a:lnTo>
                  <a:lnTo>
                    <a:pt x="473" y="562"/>
                  </a:lnTo>
                  <a:lnTo>
                    <a:pt x="475" y="564"/>
                  </a:lnTo>
                  <a:lnTo>
                    <a:pt x="477" y="566"/>
                  </a:lnTo>
                  <a:lnTo>
                    <a:pt x="481" y="568"/>
                  </a:lnTo>
                  <a:lnTo>
                    <a:pt x="487" y="570"/>
                  </a:lnTo>
                  <a:lnTo>
                    <a:pt x="487" y="570"/>
                  </a:lnTo>
                  <a:lnTo>
                    <a:pt x="491" y="572"/>
                  </a:lnTo>
                  <a:lnTo>
                    <a:pt x="491" y="573"/>
                  </a:lnTo>
                  <a:lnTo>
                    <a:pt x="490" y="574"/>
                  </a:lnTo>
                  <a:lnTo>
                    <a:pt x="486" y="574"/>
                  </a:lnTo>
                  <a:lnTo>
                    <a:pt x="478" y="577"/>
                  </a:lnTo>
                  <a:lnTo>
                    <a:pt x="474" y="580"/>
                  </a:lnTo>
                  <a:lnTo>
                    <a:pt x="472" y="583"/>
                  </a:lnTo>
                  <a:lnTo>
                    <a:pt x="472" y="583"/>
                  </a:lnTo>
                  <a:lnTo>
                    <a:pt x="472" y="586"/>
                  </a:lnTo>
                  <a:lnTo>
                    <a:pt x="474" y="588"/>
                  </a:lnTo>
                  <a:lnTo>
                    <a:pt x="477" y="588"/>
                  </a:lnTo>
                  <a:lnTo>
                    <a:pt x="481" y="588"/>
                  </a:lnTo>
                  <a:lnTo>
                    <a:pt x="486" y="589"/>
                  </a:lnTo>
                  <a:lnTo>
                    <a:pt x="489" y="590"/>
                  </a:lnTo>
                  <a:lnTo>
                    <a:pt x="492" y="592"/>
                  </a:lnTo>
                  <a:lnTo>
                    <a:pt x="493" y="594"/>
                  </a:lnTo>
                  <a:lnTo>
                    <a:pt x="494" y="596"/>
                  </a:lnTo>
                  <a:lnTo>
                    <a:pt x="494" y="596"/>
                  </a:lnTo>
                  <a:lnTo>
                    <a:pt x="494" y="600"/>
                  </a:lnTo>
                  <a:lnTo>
                    <a:pt x="493" y="603"/>
                  </a:lnTo>
                  <a:lnTo>
                    <a:pt x="492" y="605"/>
                  </a:lnTo>
                  <a:lnTo>
                    <a:pt x="490" y="606"/>
                  </a:lnTo>
                  <a:lnTo>
                    <a:pt x="485" y="607"/>
                  </a:lnTo>
                  <a:lnTo>
                    <a:pt x="478" y="609"/>
                  </a:lnTo>
                  <a:lnTo>
                    <a:pt x="478" y="609"/>
                  </a:lnTo>
                  <a:lnTo>
                    <a:pt x="472" y="611"/>
                  </a:lnTo>
                  <a:lnTo>
                    <a:pt x="469" y="612"/>
                  </a:lnTo>
                  <a:lnTo>
                    <a:pt x="469" y="613"/>
                  </a:lnTo>
                  <a:lnTo>
                    <a:pt x="471" y="614"/>
                  </a:lnTo>
                  <a:lnTo>
                    <a:pt x="477" y="617"/>
                  </a:lnTo>
                  <a:lnTo>
                    <a:pt x="477" y="617"/>
                  </a:lnTo>
                  <a:lnTo>
                    <a:pt x="480" y="620"/>
                  </a:lnTo>
                  <a:lnTo>
                    <a:pt x="480" y="624"/>
                  </a:lnTo>
                  <a:lnTo>
                    <a:pt x="479" y="629"/>
                  </a:lnTo>
                  <a:lnTo>
                    <a:pt x="477" y="632"/>
                  </a:lnTo>
                  <a:lnTo>
                    <a:pt x="474" y="636"/>
                  </a:lnTo>
                  <a:lnTo>
                    <a:pt x="470" y="639"/>
                  </a:lnTo>
                  <a:lnTo>
                    <a:pt x="464" y="643"/>
                  </a:lnTo>
                  <a:lnTo>
                    <a:pt x="464" y="643"/>
                  </a:lnTo>
                  <a:lnTo>
                    <a:pt x="461" y="644"/>
                  </a:lnTo>
                  <a:lnTo>
                    <a:pt x="460" y="646"/>
                  </a:lnTo>
                  <a:lnTo>
                    <a:pt x="459" y="648"/>
                  </a:lnTo>
                  <a:lnTo>
                    <a:pt x="458" y="650"/>
                  </a:lnTo>
                  <a:lnTo>
                    <a:pt x="459" y="657"/>
                  </a:lnTo>
                  <a:lnTo>
                    <a:pt x="462" y="664"/>
                  </a:lnTo>
                  <a:lnTo>
                    <a:pt x="462" y="664"/>
                  </a:lnTo>
                  <a:lnTo>
                    <a:pt x="464" y="668"/>
                  </a:lnTo>
                  <a:lnTo>
                    <a:pt x="464" y="671"/>
                  </a:lnTo>
                  <a:lnTo>
                    <a:pt x="462" y="673"/>
                  </a:lnTo>
                  <a:lnTo>
                    <a:pt x="460" y="674"/>
                  </a:lnTo>
                  <a:lnTo>
                    <a:pt x="457" y="674"/>
                  </a:lnTo>
                  <a:lnTo>
                    <a:pt x="454" y="673"/>
                  </a:lnTo>
                  <a:lnTo>
                    <a:pt x="450" y="671"/>
                  </a:lnTo>
                  <a:lnTo>
                    <a:pt x="446" y="669"/>
                  </a:lnTo>
                  <a:lnTo>
                    <a:pt x="446" y="669"/>
                  </a:lnTo>
                  <a:lnTo>
                    <a:pt x="443" y="666"/>
                  </a:lnTo>
                  <a:lnTo>
                    <a:pt x="438" y="665"/>
                  </a:lnTo>
                  <a:lnTo>
                    <a:pt x="435" y="666"/>
                  </a:lnTo>
                  <a:lnTo>
                    <a:pt x="432" y="667"/>
                  </a:lnTo>
                  <a:lnTo>
                    <a:pt x="429" y="670"/>
                  </a:lnTo>
                  <a:lnTo>
                    <a:pt x="427" y="673"/>
                  </a:lnTo>
                  <a:lnTo>
                    <a:pt x="426" y="677"/>
                  </a:lnTo>
                  <a:lnTo>
                    <a:pt x="425" y="682"/>
                  </a:lnTo>
                  <a:lnTo>
                    <a:pt x="425" y="682"/>
                  </a:lnTo>
                  <a:lnTo>
                    <a:pt x="425" y="686"/>
                  </a:lnTo>
                  <a:lnTo>
                    <a:pt x="424" y="688"/>
                  </a:lnTo>
                  <a:lnTo>
                    <a:pt x="422" y="690"/>
                  </a:lnTo>
                  <a:lnTo>
                    <a:pt x="420" y="691"/>
                  </a:lnTo>
                  <a:lnTo>
                    <a:pt x="418" y="690"/>
                  </a:lnTo>
                  <a:lnTo>
                    <a:pt x="416" y="689"/>
                  </a:lnTo>
                  <a:lnTo>
                    <a:pt x="415" y="687"/>
                  </a:lnTo>
                  <a:lnTo>
                    <a:pt x="414" y="684"/>
                  </a:lnTo>
                  <a:lnTo>
                    <a:pt x="414" y="684"/>
                  </a:lnTo>
                  <a:lnTo>
                    <a:pt x="413" y="682"/>
                  </a:lnTo>
                  <a:lnTo>
                    <a:pt x="411" y="681"/>
                  </a:lnTo>
                  <a:lnTo>
                    <a:pt x="408" y="681"/>
                  </a:lnTo>
                  <a:lnTo>
                    <a:pt x="405" y="681"/>
                  </a:lnTo>
                  <a:lnTo>
                    <a:pt x="396" y="683"/>
                  </a:lnTo>
                  <a:lnTo>
                    <a:pt x="385" y="684"/>
                  </a:lnTo>
                  <a:lnTo>
                    <a:pt x="385" y="684"/>
                  </a:lnTo>
                  <a:lnTo>
                    <a:pt x="380" y="685"/>
                  </a:lnTo>
                  <a:lnTo>
                    <a:pt x="375" y="687"/>
                  </a:lnTo>
                  <a:lnTo>
                    <a:pt x="370" y="688"/>
                  </a:lnTo>
                  <a:lnTo>
                    <a:pt x="367" y="690"/>
                  </a:lnTo>
                  <a:lnTo>
                    <a:pt x="364" y="693"/>
                  </a:lnTo>
                  <a:lnTo>
                    <a:pt x="362" y="696"/>
                  </a:lnTo>
                  <a:lnTo>
                    <a:pt x="361" y="698"/>
                  </a:lnTo>
                  <a:lnTo>
                    <a:pt x="361" y="702"/>
                  </a:lnTo>
                  <a:lnTo>
                    <a:pt x="361" y="702"/>
                  </a:lnTo>
                  <a:lnTo>
                    <a:pt x="361" y="703"/>
                  </a:lnTo>
                  <a:lnTo>
                    <a:pt x="362" y="704"/>
                  </a:lnTo>
                  <a:lnTo>
                    <a:pt x="366" y="704"/>
                  </a:lnTo>
                  <a:lnTo>
                    <a:pt x="370" y="703"/>
                  </a:lnTo>
                  <a:lnTo>
                    <a:pt x="375" y="701"/>
                  </a:lnTo>
                  <a:lnTo>
                    <a:pt x="386" y="697"/>
                  </a:lnTo>
                  <a:lnTo>
                    <a:pt x="391" y="695"/>
                  </a:lnTo>
                  <a:lnTo>
                    <a:pt x="395" y="694"/>
                  </a:lnTo>
                  <a:lnTo>
                    <a:pt x="395" y="694"/>
                  </a:lnTo>
                  <a:lnTo>
                    <a:pt x="398" y="695"/>
                  </a:lnTo>
                  <a:lnTo>
                    <a:pt x="401" y="696"/>
                  </a:lnTo>
                  <a:lnTo>
                    <a:pt x="406" y="701"/>
                  </a:lnTo>
                  <a:lnTo>
                    <a:pt x="412" y="707"/>
                  </a:lnTo>
                  <a:lnTo>
                    <a:pt x="420" y="714"/>
                  </a:lnTo>
                  <a:lnTo>
                    <a:pt x="420" y="714"/>
                  </a:lnTo>
                  <a:lnTo>
                    <a:pt x="423" y="717"/>
                  </a:lnTo>
                  <a:lnTo>
                    <a:pt x="426" y="721"/>
                  </a:lnTo>
                  <a:lnTo>
                    <a:pt x="427" y="724"/>
                  </a:lnTo>
                  <a:lnTo>
                    <a:pt x="427" y="728"/>
                  </a:lnTo>
                  <a:lnTo>
                    <a:pt x="427" y="731"/>
                  </a:lnTo>
                  <a:lnTo>
                    <a:pt x="426" y="735"/>
                  </a:lnTo>
                  <a:lnTo>
                    <a:pt x="423" y="741"/>
                  </a:lnTo>
                  <a:lnTo>
                    <a:pt x="423" y="741"/>
                  </a:lnTo>
                  <a:lnTo>
                    <a:pt x="422" y="743"/>
                  </a:lnTo>
                  <a:lnTo>
                    <a:pt x="420" y="743"/>
                  </a:lnTo>
                  <a:lnTo>
                    <a:pt x="416" y="744"/>
                  </a:lnTo>
                  <a:lnTo>
                    <a:pt x="412" y="742"/>
                  </a:lnTo>
                  <a:lnTo>
                    <a:pt x="406" y="740"/>
                  </a:lnTo>
                  <a:lnTo>
                    <a:pt x="395" y="734"/>
                  </a:lnTo>
                  <a:lnTo>
                    <a:pt x="387" y="730"/>
                  </a:lnTo>
                  <a:lnTo>
                    <a:pt x="387" y="730"/>
                  </a:lnTo>
                  <a:lnTo>
                    <a:pt x="384" y="729"/>
                  </a:lnTo>
                  <a:lnTo>
                    <a:pt x="382" y="730"/>
                  </a:lnTo>
                  <a:lnTo>
                    <a:pt x="378" y="733"/>
                  </a:lnTo>
                  <a:lnTo>
                    <a:pt x="375" y="736"/>
                  </a:lnTo>
                  <a:lnTo>
                    <a:pt x="372" y="738"/>
                  </a:lnTo>
                  <a:lnTo>
                    <a:pt x="367" y="740"/>
                  </a:lnTo>
                  <a:lnTo>
                    <a:pt x="361" y="741"/>
                  </a:lnTo>
                  <a:lnTo>
                    <a:pt x="361" y="741"/>
                  </a:lnTo>
                  <a:lnTo>
                    <a:pt x="355" y="743"/>
                  </a:lnTo>
                  <a:lnTo>
                    <a:pt x="350" y="746"/>
                  </a:lnTo>
                  <a:lnTo>
                    <a:pt x="348" y="749"/>
                  </a:lnTo>
                  <a:lnTo>
                    <a:pt x="346" y="753"/>
                  </a:lnTo>
                  <a:lnTo>
                    <a:pt x="344" y="760"/>
                  </a:lnTo>
                  <a:lnTo>
                    <a:pt x="342" y="764"/>
                  </a:lnTo>
                  <a:lnTo>
                    <a:pt x="338" y="766"/>
                  </a:lnTo>
                  <a:lnTo>
                    <a:pt x="338" y="766"/>
                  </a:lnTo>
                  <a:lnTo>
                    <a:pt x="336" y="767"/>
                  </a:lnTo>
                  <a:lnTo>
                    <a:pt x="335" y="768"/>
                  </a:lnTo>
                  <a:lnTo>
                    <a:pt x="333" y="773"/>
                  </a:lnTo>
                  <a:lnTo>
                    <a:pt x="329" y="784"/>
                  </a:lnTo>
                  <a:lnTo>
                    <a:pt x="327" y="790"/>
                  </a:lnTo>
                  <a:lnTo>
                    <a:pt x="324" y="798"/>
                  </a:lnTo>
                  <a:lnTo>
                    <a:pt x="319" y="803"/>
                  </a:lnTo>
                  <a:lnTo>
                    <a:pt x="316" y="805"/>
                  </a:lnTo>
                  <a:lnTo>
                    <a:pt x="313" y="807"/>
                  </a:lnTo>
                  <a:lnTo>
                    <a:pt x="313" y="807"/>
                  </a:lnTo>
                  <a:lnTo>
                    <a:pt x="306" y="810"/>
                  </a:lnTo>
                  <a:lnTo>
                    <a:pt x="300" y="813"/>
                  </a:lnTo>
                  <a:lnTo>
                    <a:pt x="297" y="817"/>
                  </a:lnTo>
                  <a:lnTo>
                    <a:pt x="294" y="821"/>
                  </a:lnTo>
                  <a:lnTo>
                    <a:pt x="290" y="829"/>
                  </a:lnTo>
                  <a:lnTo>
                    <a:pt x="285" y="840"/>
                  </a:lnTo>
                  <a:lnTo>
                    <a:pt x="285" y="840"/>
                  </a:lnTo>
                  <a:lnTo>
                    <a:pt x="280" y="848"/>
                  </a:lnTo>
                  <a:lnTo>
                    <a:pt x="279" y="851"/>
                  </a:lnTo>
                  <a:lnTo>
                    <a:pt x="277" y="852"/>
                  </a:lnTo>
                  <a:lnTo>
                    <a:pt x="275" y="852"/>
                  </a:lnTo>
                  <a:lnTo>
                    <a:pt x="273" y="852"/>
                  </a:lnTo>
                  <a:lnTo>
                    <a:pt x="264" y="851"/>
                  </a:lnTo>
                  <a:lnTo>
                    <a:pt x="264" y="851"/>
                  </a:lnTo>
                  <a:lnTo>
                    <a:pt x="260" y="850"/>
                  </a:lnTo>
                  <a:lnTo>
                    <a:pt x="258" y="849"/>
                  </a:lnTo>
                  <a:lnTo>
                    <a:pt x="257" y="847"/>
                  </a:lnTo>
                  <a:lnTo>
                    <a:pt x="257" y="844"/>
                  </a:lnTo>
                  <a:lnTo>
                    <a:pt x="261" y="838"/>
                  </a:lnTo>
                  <a:lnTo>
                    <a:pt x="266" y="833"/>
                  </a:lnTo>
                  <a:lnTo>
                    <a:pt x="266" y="833"/>
                  </a:lnTo>
                  <a:lnTo>
                    <a:pt x="267" y="831"/>
                  </a:lnTo>
                  <a:lnTo>
                    <a:pt x="267" y="830"/>
                  </a:lnTo>
                  <a:lnTo>
                    <a:pt x="266" y="826"/>
                  </a:lnTo>
                  <a:lnTo>
                    <a:pt x="264" y="823"/>
                  </a:lnTo>
                  <a:lnTo>
                    <a:pt x="260" y="820"/>
                  </a:lnTo>
                  <a:lnTo>
                    <a:pt x="251" y="813"/>
                  </a:lnTo>
                  <a:lnTo>
                    <a:pt x="243" y="810"/>
                  </a:lnTo>
                  <a:lnTo>
                    <a:pt x="243" y="810"/>
                  </a:lnTo>
                  <a:lnTo>
                    <a:pt x="240" y="809"/>
                  </a:lnTo>
                  <a:lnTo>
                    <a:pt x="238" y="810"/>
                  </a:lnTo>
                  <a:lnTo>
                    <a:pt x="236" y="811"/>
                  </a:lnTo>
                  <a:lnTo>
                    <a:pt x="236" y="813"/>
                  </a:lnTo>
                  <a:lnTo>
                    <a:pt x="236" y="820"/>
                  </a:lnTo>
                  <a:lnTo>
                    <a:pt x="237" y="828"/>
                  </a:lnTo>
                  <a:lnTo>
                    <a:pt x="237" y="828"/>
                  </a:lnTo>
                  <a:lnTo>
                    <a:pt x="238" y="832"/>
                  </a:lnTo>
                  <a:lnTo>
                    <a:pt x="237" y="834"/>
                  </a:lnTo>
                  <a:lnTo>
                    <a:pt x="236" y="835"/>
                  </a:lnTo>
                  <a:lnTo>
                    <a:pt x="234" y="835"/>
                  </a:lnTo>
                  <a:lnTo>
                    <a:pt x="229" y="836"/>
                  </a:lnTo>
                  <a:lnTo>
                    <a:pt x="226" y="836"/>
                  </a:lnTo>
                  <a:lnTo>
                    <a:pt x="224" y="838"/>
                  </a:lnTo>
                  <a:lnTo>
                    <a:pt x="224" y="838"/>
                  </a:lnTo>
                  <a:lnTo>
                    <a:pt x="223" y="841"/>
                  </a:lnTo>
                  <a:lnTo>
                    <a:pt x="222" y="843"/>
                  </a:lnTo>
                  <a:lnTo>
                    <a:pt x="223" y="845"/>
                  </a:lnTo>
                  <a:lnTo>
                    <a:pt x="224" y="846"/>
                  </a:lnTo>
                  <a:lnTo>
                    <a:pt x="229" y="849"/>
                  </a:lnTo>
                  <a:lnTo>
                    <a:pt x="236" y="851"/>
                  </a:lnTo>
                  <a:lnTo>
                    <a:pt x="236" y="851"/>
                  </a:lnTo>
                  <a:lnTo>
                    <a:pt x="239" y="853"/>
                  </a:lnTo>
                  <a:lnTo>
                    <a:pt x="241" y="854"/>
                  </a:lnTo>
                  <a:lnTo>
                    <a:pt x="241" y="856"/>
                  </a:lnTo>
                  <a:lnTo>
                    <a:pt x="241" y="858"/>
                  </a:lnTo>
                  <a:lnTo>
                    <a:pt x="239" y="860"/>
                  </a:lnTo>
                  <a:lnTo>
                    <a:pt x="236" y="861"/>
                  </a:lnTo>
                  <a:lnTo>
                    <a:pt x="233" y="861"/>
                  </a:lnTo>
                  <a:lnTo>
                    <a:pt x="228" y="860"/>
                  </a:lnTo>
                  <a:lnTo>
                    <a:pt x="228" y="860"/>
                  </a:lnTo>
                  <a:lnTo>
                    <a:pt x="222" y="858"/>
                  </a:lnTo>
                  <a:lnTo>
                    <a:pt x="219" y="856"/>
                  </a:lnTo>
                  <a:lnTo>
                    <a:pt x="218" y="853"/>
                  </a:lnTo>
                  <a:lnTo>
                    <a:pt x="216" y="847"/>
                  </a:lnTo>
                  <a:lnTo>
                    <a:pt x="216" y="847"/>
                  </a:lnTo>
                  <a:lnTo>
                    <a:pt x="213" y="843"/>
                  </a:lnTo>
                  <a:lnTo>
                    <a:pt x="210" y="841"/>
                  </a:lnTo>
                  <a:lnTo>
                    <a:pt x="207" y="839"/>
                  </a:lnTo>
                  <a:lnTo>
                    <a:pt x="203" y="839"/>
                  </a:lnTo>
                  <a:lnTo>
                    <a:pt x="199" y="840"/>
                  </a:lnTo>
                  <a:lnTo>
                    <a:pt x="196" y="841"/>
                  </a:lnTo>
                  <a:lnTo>
                    <a:pt x="194" y="844"/>
                  </a:lnTo>
                  <a:lnTo>
                    <a:pt x="193" y="847"/>
                  </a:lnTo>
                  <a:lnTo>
                    <a:pt x="193" y="847"/>
                  </a:lnTo>
                  <a:lnTo>
                    <a:pt x="193" y="850"/>
                  </a:lnTo>
                  <a:lnTo>
                    <a:pt x="195" y="852"/>
                  </a:lnTo>
                  <a:lnTo>
                    <a:pt x="198" y="853"/>
                  </a:lnTo>
                  <a:lnTo>
                    <a:pt x="201" y="854"/>
                  </a:lnTo>
                  <a:lnTo>
                    <a:pt x="209" y="856"/>
                  </a:lnTo>
                  <a:lnTo>
                    <a:pt x="213" y="857"/>
                  </a:lnTo>
                  <a:lnTo>
                    <a:pt x="216" y="860"/>
                  </a:lnTo>
                  <a:lnTo>
                    <a:pt x="216" y="860"/>
                  </a:lnTo>
                  <a:lnTo>
                    <a:pt x="217" y="863"/>
                  </a:lnTo>
                  <a:lnTo>
                    <a:pt x="218" y="867"/>
                  </a:lnTo>
                  <a:lnTo>
                    <a:pt x="218" y="873"/>
                  </a:lnTo>
                  <a:lnTo>
                    <a:pt x="216" y="877"/>
                  </a:lnTo>
                  <a:lnTo>
                    <a:pt x="215" y="878"/>
                  </a:lnTo>
                  <a:lnTo>
                    <a:pt x="214" y="877"/>
                  </a:lnTo>
                  <a:lnTo>
                    <a:pt x="214" y="877"/>
                  </a:lnTo>
                  <a:lnTo>
                    <a:pt x="213" y="875"/>
                  </a:lnTo>
                  <a:lnTo>
                    <a:pt x="212" y="874"/>
                  </a:lnTo>
                  <a:lnTo>
                    <a:pt x="206" y="871"/>
                  </a:lnTo>
                  <a:lnTo>
                    <a:pt x="198" y="868"/>
                  </a:lnTo>
                  <a:lnTo>
                    <a:pt x="188" y="866"/>
                  </a:lnTo>
                  <a:lnTo>
                    <a:pt x="188" y="866"/>
                  </a:lnTo>
                  <a:lnTo>
                    <a:pt x="184" y="865"/>
                  </a:lnTo>
                  <a:lnTo>
                    <a:pt x="183" y="866"/>
                  </a:lnTo>
                  <a:lnTo>
                    <a:pt x="183" y="867"/>
                  </a:lnTo>
                  <a:lnTo>
                    <a:pt x="185" y="869"/>
                  </a:lnTo>
                  <a:lnTo>
                    <a:pt x="191" y="873"/>
                  </a:lnTo>
                  <a:lnTo>
                    <a:pt x="197" y="876"/>
                  </a:lnTo>
                  <a:lnTo>
                    <a:pt x="197" y="876"/>
                  </a:lnTo>
                  <a:lnTo>
                    <a:pt x="199" y="877"/>
                  </a:lnTo>
                  <a:lnTo>
                    <a:pt x="202" y="879"/>
                  </a:lnTo>
                  <a:lnTo>
                    <a:pt x="208" y="886"/>
                  </a:lnTo>
                  <a:lnTo>
                    <a:pt x="214" y="894"/>
                  </a:lnTo>
                  <a:lnTo>
                    <a:pt x="218" y="902"/>
                  </a:lnTo>
                  <a:lnTo>
                    <a:pt x="218" y="902"/>
                  </a:lnTo>
                  <a:lnTo>
                    <a:pt x="219" y="906"/>
                  </a:lnTo>
                  <a:lnTo>
                    <a:pt x="219" y="908"/>
                  </a:lnTo>
                  <a:lnTo>
                    <a:pt x="217" y="910"/>
                  </a:lnTo>
                  <a:lnTo>
                    <a:pt x="215" y="910"/>
                  </a:lnTo>
                  <a:lnTo>
                    <a:pt x="212" y="909"/>
                  </a:lnTo>
                  <a:lnTo>
                    <a:pt x="209" y="906"/>
                  </a:lnTo>
                  <a:lnTo>
                    <a:pt x="207" y="903"/>
                  </a:lnTo>
                  <a:lnTo>
                    <a:pt x="204" y="900"/>
                  </a:lnTo>
                  <a:lnTo>
                    <a:pt x="204" y="900"/>
                  </a:lnTo>
                  <a:lnTo>
                    <a:pt x="200" y="892"/>
                  </a:lnTo>
                  <a:lnTo>
                    <a:pt x="197" y="888"/>
                  </a:lnTo>
                  <a:lnTo>
                    <a:pt x="192" y="886"/>
                  </a:lnTo>
                  <a:lnTo>
                    <a:pt x="187" y="885"/>
                  </a:lnTo>
                  <a:lnTo>
                    <a:pt x="187" y="885"/>
                  </a:lnTo>
                  <a:lnTo>
                    <a:pt x="184" y="886"/>
                  </a:lnTo>
                  <a:lnTo>
                    <a:pt x="184" y="887"/>
                  </a:lnTo>
                  <a:lnTo>
                    <a:pt x="184" y="888"/>
                  </a:lnTo>
                  <a:lnTo>
                    <a:pt x="185" y="890"/>
                  </a:lnTo>
                  <a:lnTo>
                    <a:pt x="191" y="897"/>
                  </a:lnTo>
                  <a:lnTo>
                    <a:pt x="197" y="905"/>
                  </a:lnTo>
                  <a:lnTo>
                    <a:pt x="197" y="905"/>
                  </a:lnTo>
                  <a:lnTo>
                    <a:pt x="199" y="910"/>
                  </a:lnTo>
                  <a:lnTo>
                    <a:pt x="200" y="913"/>
                  </a:lnTo>
                  <a:lnTo>
                    <a:pt x="199" y="914"/>
                  </a:lnTo>
                  <a:lnTo>
                    <a:pt x="197" y="915"/>
                  </a:lnTo>
                  <a:lnTo>
                    <a:pt x="194" y="914"/>
                  </a:lnTo>
                  <a:lnTo>
                    <a:pt x="191" y="913"/>
                  </a:lnTo>
                  <a:lnTo>
                    <a:pt x="188" y="910"/>
                  </a:lnTo>
                  <a:lnTo>
                    <a:pt x="185" y="905"/>
                  </a:lnTo>
                  <a:lnTo>
                    <a:pt x="185" y="905"/>
                  </a:lnTo>
                  <a:lnTo>
                    <a:pt x="183" y="901"/>
                  </a:lnTo>
                  <a:lnTo>
                    <a:pt x="179" y="898"/>
                  </a:lnTo>
                  <a:lnTo>
                    <a:pt x="175" y="895"/>
                  </a:lnTo>
                  <a:lnTo>
                    <a:pt x="171" y="892"/>
                  </a:lnTo>
                  <a:lnTo>
                    <a:pt x="163" y="888"/>
                  </a:lnTo>
                  <a:lnTo>
                    <a:pt x="156" y="883"/>
                  </a:lnTo>
                  <a:lnTo>
                    <a:pt x="156" y="883"/>
                  </a:lnTo>
                  <a:lnTo>
                    <a:pt x="152" y="881"/>
                  </a:lnTo>
                  <a:lnTo>
                    <a:pt x="149" y="880"/>
                  </a:lnTo>
                  <a:lnTo>
                    <a:pt x="145" y="879"/>
                  </a:lnTo>
                  <a:lnTo>
                    <a:pt x="142" y="880"/>
                  </a:lnTo>
                  <a:lnTo>
                    <a:pt x="138" y="882"/>
                  </a:lnTo>
                  <a:lnTo>
                    <a:pt x="136" y="886"/>
                  </a:lnTo>
                  <a:lnTo>
                    <a:pt x="134" y="890"/>
                  </a:lnTo>
                  <a:lnTo>
                    <a:pt x="133" y="895"/>
                  </a:lnTo>
                  <a:lnTo>
                    <a:pt x="133" y="895"/>
                  </a:lnTo>
                  <a:lnTo>
                    <a:pt x="133" y="904"/>
                  </a:lnTo>
                  <a:lnTo>
                    <a:pt x="134" y="907"/>
                  </a:lnTo>
                  <a:lnTo>
                    <a:pt x="135" y="909"/>
                  </a:lnTo>
                  <a:lnTo>
                    <a:pt x="138" y="910"/>
                  </a:lnTo>
                  <a:lnTo>
                    <a:pt x="141" y="911"/>
                  </a:lnTo>
                  <a:lnTo>
                    <a:pt x="149" y="911"/>
                  </a:lnTo>
                  <a:lnTo>
                    <a:pt x="149" y="911"/>
                  </a:lnTo>
                  <a:lnTo>
                    <a:pt x="153" y="911"/>
                  </a:lnTo>
                  <a:lnTo>
                    <a:pt x="157" y="913"/>
                  </a:lnTo>
                  <a:lnTo>
                    <a:pt x="161" y="915"/>
                  </a:lnTo>
                  <a:lnTo>
                    <a:pt x="163" y="917"/>
                  </a:lnTo>
                  <a:lnTo>
                    <a:pt x="165" y="920"/>
                  </a:lnTo>
                  <a:lnTo>
                    <a:pt x="167" y="923"/>
                  </a:lnTo>
                  <a:lnTo>
                    <a:pt x="167" y="926"/>
                  </a:lnTo>
                  <a:lnTo>
                    <a:pt x="167" y="930"/>
                  </a:lnTo>
                  <a:lnTo>
                    <a:pt x="167" y="930"/>
                  </a:lnTo>
                  <a:lnTo>
                    <a:pt x="166" y="932"/>
                  </a:lnTo>
                  <a:lnTo>
                    <a:pt x="164" y="934"/>
                  </a:lnTo>
                  <a:lnTo>
                    <a:pt x="162" y="935"/>
                  </a:lnTo>
                  <a:lnTo>
                    <a:pt x="159" y="935"/>
                  </a:lnTo>
                  <a:lnTo>
                    <a:pt x="154" y="933"/>
                  </a:lnTo>
                  <a:lnTo>
                    <a:pt x="150" y="930"/>
                  </a:lnTo>
                  <a:lnTo>
                    <a:pt x="150" y="930"/>
                  </a:lnTo>
                  <a:lnTo>
                    <a:pt x="148" y="928"/>
                  </a:lnTo>
                  <a:lnTo>
                    <a:pt x="146" y="927"/>
                  </a:lnTo>
                  <a:lnTo>
                    <a:pt x="138" y="926"/>
                  </a:lnTo>
                  <a:lnTo>
                    <a:pt x="127" y="925"/>
                  </a:lnTo>
                  <a:lnTo>
                    <a:pt x="114" y="922"/>
                  </a:lnTo>
                  <a:lnTo>
                    <a:pt x="114" y="922"/>
                  </a:lnTo>
                  <a:lnTo>
                    <a:pt x="103" y="920"/>
                  </a:lnTo>
                  <a:lnTo>
                    <a:pt x="94" y="919"/>
                  </a:lnTo>
                  <a:lnTo>
                    <a:pt x="88" y="920"/>
                  </a:lnTo>
                  <a:lnTo>
                    <a:pt x="87" y="921"/>
                  </a:lnTo>
                  <a:lnTo>
                    <a:pt x="86" y="922"/>
                  </a:lnTo>
                  <a:lnTo>
                    <a:pt x="86" y="922"/>
                  </a:lnTo>
                  <a:lnTo>
                    <a:pt x="85" y="927"/>
                  </a:lnTo>
                  <a:lnTo>
                    <a:pt x="83" y="932"/>
                  </a:lnTo>
                  <a:lnTo>
                    <a:pt x="81" y="934"/>
                  </a:lnTo>
                  <a:lnTo>
                    <a:pt x="79" y="936"/>
                  </a:lnTo>
                  <a:lnTo>
                    <a:pt x="76" y="938"/>
                  </a:lnTo>
                  <a:lnTo>
                    <a:pt x="73" y="938"/>
                  </a:lnTo>
                  <a:lnTo>
                    <a:pt x="73" y="938"/>
                  </a:lnTo>
                  <a:lnTo>
                    <a:pt x="68" y="939"/>
                  </a:lnTo>
                  <a:lnTo>
                    <a:pt x="67" y="940"/>
                  </a:lnTo>
                  <a:lnTo>
                    <a:pt x="66" y="941"/>
                  </a:lnTo>
                  <a:lnTo>
                    <a:pt x="67" y="947"/>
                  </a:lnTo>
                  <a:lnTo>
                    <a:pt x="70" y="955"/>
                  </a:lnTo>
                  <a:lnTo>
                    <a:pt x="70" y="955"/>
                  </a:lnTo>
                  <a:lnTo>
                    <a:pt x="73" y="964"/>
                  </a:lnTo>
                  <a:lnTo>
                    <a:pt x="75" y="969"/>
                  </a:lnTo>
                  <a:lnTo>
                    <a:pt x="75" y="972"/>
                  </a:lnTo>
                  <a:lnTo>
                    <a:pt x="73" y="972"/>
                  </a:lnTo>
                  <a:lnTo>
                    <a:pt x="66" y="972"/>
                  </a:lnTo>
                  <a:lnTo>
                    <a:pt x="66" y="972"/>
                  </a:lnTo>
                  <a:lnTo>
                    <a:pt x="61" y="972"/>
                  </a:lnTo>
                  <a:lnTo>
                    <a:pt x="59" y="971"/>
                  </a:lnTo>
                  <a:lnTo>
                    <a:pt x="57" y="968"/>
                  </a:lnTo>
                  <a:lnTo>
                    <a:pt x="57" y="967"/>
                  </a:lnTo>
                  <a:lnTo>
                    <a:pt x="57" y="963"/>
                  </a:lnTo>
                  <a:lnTo>
                    <a:pt x="57" y="960"/>
                  </a:lnTo>
                  <a:lnTo>
                    <a:pt x="56" y="957"/>
                  </a:lnTo>
                  <a:lnTo>
                    <a:pt x="56" y="957"/>
                  </a:lnTo>
                  <a:lnTo>
                    <a:pt x="55" y="954"/>
                  </a:lnTo>
                  <a:lnTo>
                    <a:pt x="53" y="953"/>
                  </a:lnTo>
                  <a:lnTo>
                    <a:pt x="51" y="953"/>
                  </a:lnTo>
                  <a:lnTo>
                    <a:pt x="49" y="955"/>
                  </a:lnTo>
                  <a:lnTo>
                    <a:pt x="47" y="957"/>
                  </a:lnTo>
                  <a:lnTo>
                    <a:pt x="45" y="961"/>
                  </a:lnTo>
                  <a:lnTo>
                    <a:pt x="44" y="965"/>
                  </a:lnTo>
                  <a:lnTo>
                    <a:pt x="44" y="971"/>
                  </a:lnTo>
                  <a:lnTo>
                    <a:pt x="44" y="971"/>
                  </a:lnTo>
                  <a:lnTo>
                    <a:pt x="44" y="975"/>
                  </a:lnTo>
                  <a:lnTo>
                    <a:pt x="43" y="977"/>
                  </a:lnTo>
                  <a:lnTo>
                    <a:pt x="40" y="977"/>
                  </a:lnTo>
                  <a:lnTo>
                    <a:pt x="37" y="976"/>
                  </a:lnTo>
                  <a:lnTo>
                    <a:pt x="28" y="973"/>
                  </a:lnTo>
                  <a:lnTo>
                    <a:pt x="24" y="972"/>
                  </a:lnTo>
                  <a:lnTo>
                    <a:pt x="20" y="972"/>
                  </a:lnTo>
                  <a:lnTo>
                    <a:pt x="20" y="972"/>
                  </a:lnTo>
                  <a:lnTo>
                    <a:pt x="17" y="973"/>
                  </a:lnTo>
                  <a:lnTo>
                    <a:pt x="15" y="975"/>
                  </a:lnTo>
                  <a:lnTo>
                    <a:pt x="15" y="978"/>
                  </a:lnTo>
                  <a:lnTo>
                    <a:pt x="14" y="981"/>
                  </a:lnTo>
                  <a:lnTo>
                    <a:pt x="14" y="984"/>
                  </a:lnTo>
                  <a:lnTo>
                    <a:pt x="13" y="987"/>
                  </a:lnTo>
                  <a:lnTo>
                    <a:pt x="11" y="990"/>
                  </a:lnTo>
                  <a:lnTo>
                    <a:pt x="6" y="992"/>
                  </a:lnTo>
                  <a:lnTo>
                    <a:pt x="6" y="992"/>
                  </a:lnTo>
                  <a:lnTo>
                    <a:pt x="3" y="995"/>
                  </a:lnTo>
                  <a:lnTo>
                    <a:pt x="1" y="998"/>
                  </a:lnTo>
                  <a:lnTo>
                    <a:pt x="1" y="1001"/>
                  </a:lnTo>
                  <a:lnTo>
                    <a:pt x="3" y="1006"/>
                  </a:lnTo>
                  <a:lnTo>
                    <a:pt x="7" y="1015"/>
                  </a:lnTo>
                  <a:lnTo>
                    <a:pt x="13" y="1025"/>
                  </a:lnTo>
                  <a:lnTo>
                    <a:pt x="13" y="1025"/>
                  </a:lnTo>
                  <a:lnTo>
                    <a:pt x="14" y="1030"/>
                  </a:lnTo>
                  <a:lnTo>
                    <a:pt x="14" y="1034"/>
                  </a:lnTo>
                  <a:lnTo>
                    <a:pt x="13" y="1037"/>
                  </a:lnTo>
                  <a:lnTo>
                    <a:pt x="12" y="1040"/>
                  </a:lnTo>
                  <a:lnTo>
                    <a:pt x="6" y="1044"/>
                  </a:lnTo>
                  <a:lnTo>
                    <a:pt x="4" y="1047"/>
                  </a:lnTo>
                  <a:lnTo>
                    <a:pt x="2" y="1050"/>
                  </a:lnTo>
                  <a:lnTo>
                    <a:pt x="2" y="1050"/>
                  </a:lnTo>
                  <a:lnTo>
                    <a:pt x="1" y="1053"/>
                  </a:lnTo>
                  <a:lnTo>
                    <a:pt x="2" y="1055"/>
                  </a:lnTo>
                  <a:lnTo>
                    <a:pt x="5" y="1058"/>
                  </a:lnTo>
                  <a:lnTo>
                    <a:pt x="8" y="1060"/>
                  </a:lnTo>
                  <a:lnTo>
                    <a:pt x="16" y="1065"/>
                  </a:lnTo>
                  <a:lnTo>
                    <a:pt x="19" y="1067"/>
                  </a:lnTo>
                  <a:lnTo>
                    <a:pt x="21" y="1069"/>
                  </a:lnTo>
                  <a:lnTo>
                    <a:pt x="21" y="1069"/>
                  </a:lnTo>
                  <a:lnTo>
                    <a:pt x="23" y="1072"/>
                  </a:lnTo>
                  <a:lnTo>
                    <a:pt x="23" y="1075"/>
                  </a:lnTo>
                  <a:lnTo>
                    <a:pt x="23" y="1077"/>
                  </a:lnTo>
                  <a:lnTo>
                    <a:pt x="23" y="1080"/>
                  </a:lnTo>
                  <a:lnTo>
                    <a:pt x="21" y="1082"/>
                  </a:lnTo>
                  <a:lnTo>
                    <a:pt x="19" y="1085"/>
                  </a:lnTo>
                  <a:lnTo>
                    <a:pt x="13" y="1089"/>
                  </a:lnTo>
                  <a:lnTo>
                    <a:pt x="13" y="1089"/>
                  </a:lnTo>
                  <a:lnTo>
                    <a:pt x="6" y="1093"/>
                  </a:lnTo>
                  <a:lnTo>
                    <a:pt x="5" y="1095"/>
                  </a:lnTo>
                  <a:lnTo>
                    <a:pt x="5" y="1097"/>
                  </a:lnTo>
                  <a:lnTo>
                    <a:pt x="5" y="1099"/>
                  </a:lnTo>
                  <a:lnTo>
                    <a:pt x="6" y="1102"/>
                  </a:lnTo>
                  <a:lnTo>
                    <a:pt x="11" y="1107"/>
                  </a:lnTo>
                  <a:lnTo>
                    <a:pt x="11" y="1107"/>
                  </a:lnTo>
                  <a:lnTo>
                    <a:pt x="13" y="1109"/>
                  </a:lnTo>
                  <a:lnTo>
                    <a:pt x="14" y="1112"/>
                  </a:lnTo>
                  <a:lnTo>
                    <a:pt x="14" y="1117"/>
                  </a:lnTo>
                  <a:lnTo>
                    <a:pt x="13" y="1119"/>
                  </a:lnTo>
                  <a:lnTo>
                    <a:pt x="14" y="1121"/>
                  </a:lnTo>
                  <a:lnTo>
                    <a:pt x="15" y="1124"/>
                  </a:lnTo>
                  <a:lnTo>
                    <a:pt x="17" y="1127"/>
                  </a:lnTo>
                  <a:lnTo>
                    <a:pt x="17" y="1127"/>
                  </a:lnTo>
                  <a:lnTo>
                    <a:pt x="20" y="1129"/>
                  </a:lnTo>
                  <a:lnTo>
                    <a:pt x="21" y="1132"/>
                  </a:lnTo>
                  <a:lnTo>
                    <a:pt x="22" y="1134"/>
                  </a:lnTo>
                  <a:lnTo>
                    <a:pt x="22" y="1136"/>
                  </a:lnTo>
                  <a:lnTo>
                    <a:pt x="21" y="1138"/>
                  </a:lnTo>
                  <a:lnTo>
                    <a:pt x="19" y="1139"/>
                  </a:lnTo>
                  <a:lnTo>
                    <a:pt x="17" y="1140"/>
                  </a:lnTo>
                  <a:lnTo>
                    <a:pt x="14" y="1139"/>
                  </a:lnTo>
                  <a:lnTo>
                    <a:pt x="14" y="1139"/>
                  </a:lnTo>
                  <a:lnTo>
                    <a:pt x="12" y="1139"/>
                  </a:lnTo>
                  <a:lnTo>
                    <a:pt x="8" y="1140"/>
                  </a:lnTo>
                  <a:lnTo>
                    <a:pt x="6" y="1141"/>
                  </a:lnTo>
                  <a:lnTo>
                    <a:pt x="4" y="1144"/>
                  </a:lnTo>
                  <a:lnTo>
                    <a:pt x="3" y="1146"/>
                  </a:lnTo>
                  <a:lnTo>
                    <a:pt x="1" y="1149"/>
                  </a:lnTo>
                  <a:lnTo>
                    <a:pt x="0" y="1158"/>
                  </a:lnTo>
                  <a:lnTo>
                    <a:pt x="0" y="1158"/>
                  </a:lnTo>
                  <a:lnTo>
                    <a:pt x="1" y="1160"/>
                  </a:lnTo>
                  <a:lnTo>
                    <a:pt x="2" y="1162"/>
                  </a:lnTo>
                  <a:lnTo>
                    <a:pt x="5" y="1164"/>
                  </a:lnTo>
                  <a:lnTo>
                    <a:pt x="11" y="1165"/>
                  </a:lnTo>
                  <a:lnTo>
                    <a:pt x="16" y="1165"/>
                  </a:lnTo>
                  <a:lnTo>
                    <a:pt x="29" y="1164"/>
                  </a:lnTo>
                  <a:lnTo>
                    <a:pt x="39" y="1163"/>
                  </a:lnTo>
                  <a:lnTo>
                    <a:pt x="39" y="1163"/>
                  </a:lnTo>
                  <a:lnTo>
                    <a:pt x="42" y="1164"/>
                  </a:lnTo>
                  <a:lnTo>
                    <a:pt x="44" y="1165"/>
                  </a:lnTo>
                  <a:lnTo>
                    <a:pt x="45" y="1166"/>
                  </a:lnTo>
                  <a:lnTo>
                    <a:pt x="46" y="1168"/>
                  </a:lnTo>
                  <a:lnTo>
                    <a:pt x="46" y="1174"/>
                  </a:lnTo>
                  <a:lnTo>
                    <a:pt x="46" y="1182"/>
                  </a:lnTo>
                  <a:lnTo>
                    <a:pt x="46" y="1182"/>
                  </a:lnTo>
                  <a:lnTo>
                    <a:pt x="46" y="1190"/>
                  </a:lnTo>
                  <a:lnTo>
                    <a:pt x="47" y="1195"/>
                  </a:lnTo>
                  <a:lnTo>
                    <a:pt x="51" y="1200"/>
                  </a:lnTo>
                  <a:lnTo>
                    <a:pt x="57" y="1206"/>
                  </a:lnTo>
                  <a:lnTo>
                    <a:pt x="57" y="1206"/>
                  </a:lnTo>
                  <a:lnTo>
                    <a:pt x="60" y="1210"/>
                  </a:lnTo>
                  <a:lnTo>
                    <a:pt x="62" y="1212"/>
                  </a:lnTo>
                  <a:lnTo>
                    <a:pt x="61" y="1214"/>
                  </a:lnTo>
                  <a:lnTo>
                    <a:pt x="59" y="1215"/>
                  </a:lnTo>
                  <a:lnTo>
                    <a:pt x="52" y="1216"/>
                  </a:lnTo>
                  <a:lnTo>
                    <a:pt x="43" y="1216"/>
                  </a:lnTo>
                  <a:lnTo>
                    <a:pt x="43" y="1216"/>
                  </a:lnTo>
                  <a:lnTo>
                    <a:pt x="39" y="1216"/>
                  </a:lnTo>
                  <a:lnTo>
                    <a:pt x="37" y="1215"/>
                  </a:lnTo>
                  <a:lnTo>
                    <a:pt x="35" y="1213"/>
                  </a:lnTo>
                  <a:lnTo>
                    <a:pt x="34" y="1210"/>
                  </a:lnTo>
                  <a:lnTo>
                    <a:pt x="33" y="1204"/>
                  </a:lnTo>
                  <a:lnTo>
                    <a:pt x="33" y="1198"/>
                  </a:lnTo>
                  <a:lnTo>
                    <a:pt x="33" y="1198"/>
                  </a:lnTo>
                  <a:lnTo>
                    <a:pt x="33" y="1195"/>
                  </a:lnTo>
                  <a:lnTo>
                    <a:pt x="31" y="1193"/>
                  </a:lnTo>
                  <a:lnTo>
                    <a:pt x="30" y="1192"/>
                  </a:lnTo>
                  <a:lnTo>
                    <a:pt x="28" y="1192"/>
                  </a:lnTo>
                  <a:lnTo>
                    <a:pt x="25" y="1193"/>
                  </a:lnTo>
                  <a:lnTo>
                    <a:pt x="22" y="1194"/>
                  </a:lnTo>
                  <a:lnTo>
                    <a:pt x="16" y="1199"/>
                  </a:lnTo>
                  <a:lnTo>
                    <a:pt x="16" y="1199"/>
                  </a:lnTo>
                  <a:lnTo>
                    <a:pt x="13" y="1202"/>
                  </a:lnTo>
                  <a:lnTo>
                    <a:pt x="12" y="1205"/>
                  </a:lnTo>
                  <a:lnTo>
                    <a:pt x="11" y="1208"/>
                  </a:lnTo>
                  <a:lnTo>
                    <a:pt x="11" y="1210"/>
                  </a:lnTo>
                  <a:lnTo>
                    <a:pt x="12" y="1212"/>
                  </a:lnTo>
                  <a:lnTo>
                    <a:pt x="13" y="1213"/>
                  </a:lnTo>
                  <a:lnTo>
                    <a:pt x="17" y="1215"/>
                  </a:lnTo>
                  <a:lnTo>
                    <a:pt x="17" y="1215"/>
                  </a:lnTo>
                  <a:lnTo>
                    <a:pt x="20" y="1216"/>
                  </a:lnTo>
                  <a:lnTo>
                    <a:pt x="22" y="1219"/>
                  </a:lnTo>
                  <a:lnTo>
                    <a:pt x="24" y="1230"/>
                  </a:lnTo>
                  <a:lnTo>
                    <a:pt x="24" y="1230"/>
                  </a:lnTo>
                  <a:lnTo>
                    <a:pt x="25" y="1234"/>
                  </a:lnTo>
                  <a:lnTo>
                    <a:pt x="23" y="1236"/>
                  </a:lnTo>
                  <a:lnTo>
                    <a:pt x="21" y="1239"/>
                  </a:lnTo>
                  <a:lnTo>
                    <a:pt x="18" y="1241"/>
                  </a:lnTo>
                  <a:lnTo>
                    <a:pt x="15" y="1243"/>
                  </a:lnTo>
                  <a:lnTo>
                    <a:pt x="12" y="1246"/>
                  </a:lnTo>
                  <a:lnTo>
                    <a:pt x="9" y="1249"/>
                  </a:lnTo>
                  <a:lnTo>
                    <a:pt x="8" y="1253"/>
                  </a:lnTo>
                  <a:lnTo>
                    <a:pt x="8" y="1253"/>
                  </a:lnTo>
                  <a:lnTo>
                    <a:pt x="8" y="1258"/>
                  </a:lnTo>
                  <a:lnTo>
                    <a:pt x="9" y="1261"/>
                  </a:lnTo>
                  <a:lnTo>
                    <a:pt x="12" y="1263"/>
                  </a:lnTo>
                  <a:lnTo>
                    <a:pt x="14" y="1264"/>
                  </a:lnTo>
                  <a:lnTo>
                    <a:pt x="16" y="1264"/>
                  </a:lnTo>
                  <a:lnTo>
                    <a:pt x="18" y="1264"/>
                  </a:lnTo>
                  <a:lnTo>
                    <a:pt x="20" y="1262"/>
                  </a:lnTo>
                  <a:lnTo>
                    <a:pt x="20" y="1260"/>
                  </a:lnTo>
                  <a:lnTo>
                    <a:pt x="20" y="1260"/>
                  </a:lnTo>
                  <a:lnTo>
                    <a:pt x="21" y="1259"/>
                  </a:lnTo>
                  <a:lnTo>
                    <a:pt x="22" y="1257"/>
                  </a:lnTo>
                  <a:lnTo>
                    <a:pt x="28" y="1255"/>
                  </a:lnTo>
                  <a:lnTo>
                    <a:pt x="43" y="1252"/>
                  </a:lnTo>
                  <a:lnTo>
                    <a:pt x="43" y="1252"/>
                  </a:lnTo>
                  <a:lnTo>
                    <a:pt x="46" y="1250"/>
                  </a:lnTo>
                  <a:lnTo>
                    <a:pt x="49" y="1248"/>
                  </a:lnTo>
                  <a:lnTo>
                    <a:pt x="54" y="1243"/>
                  </a:lnTo>
                  <a:lnTo>
                    <a:pt x="57" y="1238"/>
                  </a:lnTo>
                  <a:lnTo>
                    <a:pt x="60" y="1235"/>
                  </a:lnTo>
                  <a:lnTo>
                    <a:pt x="60" y="1235"/>
                  </a:lnTo>
                  <a:lnTo>
                    <a:pt x="65" y="1233"/>
                  </a:lnTo>
                  <a:lnTo>
                    <a:pt x="68" y="1233"/>
                  </a:lnTo>
                  <a:lnTo>
                    <a:pt x="71" y="1234"/>
                  </a:lnTo>
                  <a:lnTo>
                    <a:pt x="73" y="1236"/>
                  </a:lnTo>
                  <a:lnTo>
                    <a:pt x="76" y="1238"/>
                  </a:lnTo>
                  <a:lnTo>
                    <a:pt x="78" y="1242"/>
                  </a:lnTo>
                  <a:lnTo>
                    <a:pt x="79" y="1248"/>
                  </a:lnTo>
                  <a:lnTo>
                    <a:pt x="79" y="1248"/>
                  </a:lnTo>
                  <a:lnTo>
                    <a:pt x="79" y="1252"/>
                  </a:lnTo>
                  <a:lnTo>
                    <a:pt x="77" y="1256"/>
                  </a:lnTo>
                  <a:lnTo>
                    <a:pt x="75" y="1258"/>
                  </a:lnTo>
                  <a:lnTo>
                    <a:pt x="73" y="1259"/>
                  </a:lnTo>
                  <a:lnTo>
                    <a:pt x="70" y="1260"/>
                  </a:lnTo>
                  <a:lnTo>
                    <a:pt x="68" y="1262"/>
                  </a:lnTo>
                  <a:lnTo>
                    <a:pt x="67" y="1265"/>
                  </a:lnTo>
                  <a:lnTo>
                    <a:pt x="66" y="1269"/>
                  </a:lnTo>
                  <a:lnTo>
                    <a:pt x="66" y="1269"/>
                  </a:lnTo>
                  <a:lnTo>
                    <a:pt x="65" y="1274"/>
                  </a:lnTo>
                  <a:lnTo>
                    <a:pt x="64" y="1277"/>
                  </a:lnTo>
                  <a:lnTo>
                    <a:pt x="62" y="1279"/>
                  </a:lnTo>
                  <a:lnTo>
                    <a:pt x="60" y="1281"/>
                  </a:lnTo>
                  <a:lnTo>
                    <a:pt x="54" y="1282"/>
                  </a:lnTo>
                  <a:lnTo>
                    <a:pt x="47" y="1282"/>
                  </a:lnTo>
                  <a:lnTo>
                    <a:pt x="47" y="1282"/>
                  </a:lnTo>
                  <a:lnTo>
                    <a:pt x="44" y="1282"/>
                  </a:lnTo>
                  <a:lnTo>
                    <a:pt x="41" y="1284"/>
                  </a:lnTo>
                  <a:lnTo>
                    <a:pt x="39" y="1286"/>
                  </a:lnTo>
                  <a:lnTo>
                    <a:pt x="37" y="1288"/>
                  </a:lnTo>
                  <a:lnTo>
                    <a:pt x="35" y="1292"/>
                  </a:lnTo>
                  <a:lnTo>
                    <a:pt x="34" y="1296"/>
                  </a:lnTo>
                  <a:lnTo>
                    <a:pt x="33" y="1306"/>
                  </a:lnTo>
                  <a:lnTo>
                    <a:pt x="33" y="1306"/>
                  </a:lnTo>
                  <a:lnTo>
                    <a:pt x="33" y="1312"/>
                  </a:lnTo>
                  <a:lnTo>
                    <a:pt x="35" y="1318"/>
                  </a:lnTo>
                  <a:lnTo>
                    <a:pt x="38" y="1322"/>
                  </a:lnTo>
                  <a:lnTo>
                    <a:pt x="41" y="1326"/>
                  </a:lnTo>
                  <a:lnTo>
                    <a:pt x="46" y="1328"/>
                  </a:lnTo>
                  <a:lnTo>
                    <a:pt x="52" y="1331"/>
                  </a:lnTo>
                  <a:lnTo>
                    <a:pt x="58" y="1332"/>
                  </a:lnTo>
                  <a:lnTo>
                    <a:pt x="66" y="1333"/>
                  </a:lnTo>
                  <a:lnTo>
                    <a:pt x="66" y="1333"/>
                  </a:lnTo>
                  <a:lnTo>
                    <a:pt x="73" y="1334"/>
                  </a:lnTo>
                  <a:lnTo>
                    <a:pt x="79" y="1337"/>
                  </a:lnTo>
                  <a:lnTo>
                    <a:pt x="84" y="1341"/>
                  </a:lnTo>
                  <a:lnTo>
                    <a:pt x="88" y="1345"/>
                  </a:lnTo>
                  <a:lnTo>
                    <a:pt x="97" y="1353"/>
                  </a:lnTo>
                  <a:lnTo>
                    <a:pt x="102" y="1356"/>
                  </a:lnTo>
                  <a:lnTo>
                    <a:pt x="107" y="1357"/>
                  </a:lnTo>
                  <a:lnTo>
                    <a:pt x="107" y="1357"/>
                  </a:lnTo>
                  <a:lnTo>
                    <a:pt x="119" y="1360"/>
                  </a:lnTo>
                  <a:lnTo>
                    <a:pt x="131" y="1364"/>
                  </a:lnTo>
                  <a:lnTo>
                    <a:pt x="144" y="1369"/>
                  </a:lnTo>
                  <a:lnTo>
                    <a:pt x="160" y="1375"/>
                  </a:lnTo>
                  <a:lnTo>
                    <a:pt x="160" y="1375"/>
                  </a:lnTo>
                  <a:lnTo>
                    <a:pt x="168" y="1376"/>
                  </a:lnTo>
                  <a:lnTo>
                    <a:pt x="174" y="1376"/>
                  </a:lnTo>
                  <a:lnTo>
                    <a:pt x="180" y="1375"/>
                  </a:lnTo>
                  <a:lnTo>
                    <a:pt x="185" y="1373"/>
                  </a:lnTo>
                  <a:lnTo>
                    <a:pt x="193" y="1367"/>
                  </a:lnTo>
                  <a:lnTo>
                    <a:pt x="197" y="1365"/>
                  </a:lnTo>
                  <a:lnTo>
                    <a:pt x="201" y="1363"/>
                  </a:lnTo>
                  <a:lnTo>
                    <a:pt x="201" y="1363"/>
                  </a:lnTo>
                  <a:lnTo>
                    <a:pt x="207" y="1361"/>
                  </a:lnTo>
                  <a:lnTo>
                    <a:pt x="214" y="1355"/>
                  </a:lnTo>
                  <a:lnTo>
                    <a:pt x="231" y="1341"/>
                  </a:lnTo>
                  <a:lnTo>
                    <a:pt x="253" y="1320"/>
                  </a:lnTo>
                  <a:lnTo>
                    <a:pt x="253" y="1320"/>
                  </a:lnTo>
                  <a:lnTo>
                    <a:pt x="267" y="1313"/>
                  </a:lnTo>
                  <a:lnTo>
                    <a:pt x="277" y="1308"/>
                  </a:lnTo>
                  <a:lnTo>
                    <a:pt x="281" y="1305"/>
                  </a:lnTo>
                  <a:lnTo>
                    <a:pt x="285" y="1302"/>
                  </a:lnTo>
                  <a:lnTo>
                    <a:pt x="288" y="1298"/>
                  </a:lnTo>
                  <a:lnTo>
                    <a:pt x="291" y="1292"/>
                  </a:lnTo>
                  <a:lnTo>
                    <a:pt x="291" y="1292"/>
                  </a:lnTo>
                  <a:lnTo>
                    <a:pt x="295" y="1286"/>
                  </a:lnTo>
                  <a:lnTo>
                    <a:pt x="300" y="1283"/>
                  </a:lnTo>
                  <a:lnTo>
                    <a:pt x="306" y="1280"/>
                  </a:lnTo>
                  <a:lnTo>
                    <a:pt x="312" y="1278"/>
                  </a:lnTo>
                  <a:lnTo>
                    <a:pt x="325" y="1275"/>
                  </a:lnTo>
                  <a:lnTo>
                    <a:pt x="331" y="1273"/>
                  </a:lnTo>
                  <a:lnTo>
                    <a:pt x="337" y="1270"/>
                  </a:lnTo>
                  <a:lnTo>
                    <a:pt x="337" y="1270"/>
                  </a:lnTo>
                  <a:lnTo>
                    <a:pt x="342" y="1267"/>
                  </a:lnTo>
                  <a:lnTo>
                    <a:pt x="345" y="1263"/>
                  </a:lnTo>
                  <a:lnTo>
                    <a:pt x="347" y="1259"/>
                  </a:lnTo>
                  <a:lnTo>
                    <a:pt x="348" y="1255"/>
                  </a:lnTo>
                  <a:lnTo>
                    <a:pt x="348" y="1250"/>
                  </a:lnTo>
                  <a:lnTo>
                    <a:pt x="347" y="1244"/>
                  </a:lnTo>
                  <a:lnTo>
                    <a:pt x="346" y="1232"/>
                  </a:lnTo>
                  <a:lnTo>
                    <a:pt x="346" y="1232"/>
                  </a:lnTo>
                  <a:lnTo>
                    <a:pt x="346" y="1225"/>
                  </a:lnTo>
                  <a:lnTo>
                    <a:pt x="346" y="1223"/>
                  </a:lnTo>
                  <a:lnTo>
                    <a:pt x="348" y="1222"/>
                  </a:lnTo>
                  <a:lnTo>
                    <a:pt x="351" y="1220"/>
                  </a:lnTo>
                  <a:lnTo>
                    <a:pt x="356" y="1221"/>
                  </a:lnTo>
                  <a:lnTo>
                    <a:pt x="360" y="1223"/>
                  </a:lnTo>
                  <a:lnTo>
                    <a:pt x="364" y="1226"/>
                  </a:lnTo>
                  <a:lnTo>
                    <a:pt x="368" y="1232"/>
                  </a:lnTo>
                  <a:lnTo>
                    <a:pt x="370" y="1238"/>
                  </a:lnTo>
                  <a:lnTo>
                    <a:pt x="370" y="1238"/>
                  </a:lnTo>
                  <a:lnTo>
                    <a:pt x="371" y="1247"/>
                  </a:lnTo>
                  <a:lnTo>
                    <a:pt x="373" y="1254"/>
                  </a:lnTo>
                  <a:lnTo>
                    <a:pt x="374" y="1257"/>
                  </a:lnTo>
                  <a:lnTo>
                    <a:pt x="376" y="1260"/>
                  </a:lnTo>
                  <a:lnTo>
                    <a:pt x="382" y="1265"/>
                  </a:lnTo>
                  <a:lnTo>
                    <a:pt x="382" y="1265"/>
                  </a:lnTo>
                  <a:lnTo>
                    <a:pt x="387" y="1269"/>
                  </a:lnTo>
                  <a:lnTo>
                    <a:pt x="392" y="1275"/>
                  </a:lnTo>
                  <a:lnTo>
                    <a:pt x="392" y="1275"/>
                  </a:lnTo>
                  <a:lnTo>
                    <a:pt x="394" y="1272"/>
                  </a:lnTo>
                  <a:lnTo>
                    <a:pt x="397" y="1271"/>
                  </a:lnTo>
                  <a:lnTo>
                    <a:pt x="400" y="1272"/>
                  </a:lnTo>
                  <a:lnTo>
                    <a:pt x="404" y="1276"/>
                  </a:lnTo>
                  <a:lnTo>
                    <a:pt x="404" y="1276"/>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1" name="Freeform 97">
              <a:extLst>
                <a:ext uri="{FF2B5EF4-FFF2-40B4-BE49-F238E27FC236}">
                  <a16:creationId xmlns:a16="http://schemas.microsoft.com/office/drawing/2014/main" id="{9FAE0895-A62F-417D-9343-0DFF0E087080}"/>
                </a:ext>
              </a:extLst>
            </p:cNvPr>
            <p:cNvSpPr>
              <a:spLocks/>
            </p:cNvSpPr>
            <p:nvPr/>
          </p:nvSpPr>
          <p:spPr bwMode="auto">
            <a:xfrm>
              <a:off x="5897826" y="2153459"/>
              <a:ext cx="297741" cy="498971"/>
            </a:xfrm>
            <a:custGeom>
              <a:avLst/>
              <a:gdLst>
                <a:gd name="T0" fmla="*/ 562 w 690"/>
                <a:gd name="T1" fmla="*/ 921 h 1066"/>
                <a:gd name="T2" fmla="*/ 689 w 690"/>
                <a:gd name="T3" fmla="*/ 773 h 1066"/>
                <a:gd name="T4" fmla="*/ 621 w 690"/>
                <a:gd name="T5" fmla="*/ 713 h 1066"/>
                <a:gd name="T6" fmla="*/ 598 w 690"/>
                <a:gd name="T7" fmla="*/ 683 h 1066"/>
                <a:gd name="T8" fmla="*/ 630 w 690"/>
                <a:gd name="T9" fmla="*/ 654 h 1066"/>
                <a:gd name="T10" fmla="*/ 603 w 690"/>
                <a:gd name="T11" fmla="*/ 631 h 1066"/>
                <a:gd name="T12" fmla="*/ 593 w 690"/>
                <a:gd name="T13" fmla="*/ 607 h 1066"/>
                <a:gd name="T14" fmla="*/ 600 w 690"/>
                <a:gd name="T15" fmla="*/ 591 h 1066"/>
                <a:gd name="T16" fmla="*/ 568 w 690"/>
                <a:gd name="T17" fmla="*/ 563 h 1066"/>
                <a:gd name="T18" fmla="*/ 572 w 690"/>
                <a:gd name="T19" fmla="*/ 529 h 1066"/>
                <a:gd name="T20" fmla="*/ 576 w 690"/>
                <a:gd name="T21" fmla="*/ 500 h 1066"/>
                <a:gd name="T22" fmla="*/ 593 w 690"/>
                <a:gd name="T23" fmla="*/ 464 h 1066"/>
                <a:gd name="T24" fmla="*/ 562 w 690"/>
                <a:gd name="T25" fmla="*/ 402 h 1066"/>
                <a:gd name="T26" fmla="*/ 531 w 690"/>
                <a:gd name="T27" fmla="*/ 369 h 1066"/>
                <a:gd name="T28" fmla="*/ 552 w 690"/>
                <a:gd name="T29" fmla="*/ 327 h 1066"/>
                <a:gd name="T30" fmla="*/ 590 w 690"/>
                <a:gd name="T31" fmla="*/ 272 h 1066"/>
                <a:gd name="T32" fmla="*/ 549 w 690"/>
                <a:gd name="T33" fmla="*/ 230 h 1066"/>
                <a:gd name="T34" fmla="*/ 508 w 690"/>
                <a:gd name="T35" fmla="*/ 209 h 1066"/>
                <a:gd name="T36" fmla="*/ 495 w 690"/>
                <a:gd name="T37" fmla="*/ 183 h 1066"/>
                <a:gd name="T38" fmla="*/ 510 w 690"/>
                <a:gd name="T39" fmla="*/ 150 h 1066"/>
                <a:gd name="T40" fmla="*/ 493 w 690"/>
                <a:gd name="T41" fmla="*/ 133 h 1066"/>
                <a:gd name="T42" fmla="*/ 522 w 690"/>
                <a:gd name="T43" fmla="*/ 119 h 1066"/>
                <a:gd name="T44" fmla="*/ 543 w 690"/>
                <a:gd name="T45" fmla="*/ 75 h 1066"/>
                <a:gd name="T46" fmla="*/ 514 w 690"/>
                <a:gd name="T47" fmla="*/ 40 h 1066"/>
                <a:gd name="T48" fmla="*/ 446 w 690"/>
                <a:gd name="T49" fmla="*/ 1 h 1066"/>
                <a:gd name="T50" fmla="*/ 413 w 690"/>
                <a:gd name="T51" fmla="*/ 21 h 1066"/>
                <a:gd name="T52" fmla="*/ 341 w 690"/>
                <a:gd name="T53" fmla="*/ 42 h 1066"/>
                <a:gd name="T54" fmla="*/ 320 w 690"/>
                <a:gd name="T55" fmla="*/ 76 h 1066"/>
                <a:gd name="T56" fmla="*/ 313 w 690"/>
                <a:gd name="T57" fmla="*/ 136 h 1066"/>
                <a:gd name="T58" fmla="*/ 280 w 690"/>
                <a:gd name="T59" fmla="*/ 150 h 1066"/>
                <a:gd name="T60" fmla="*/ 256 w 690"/>
                <a:gd name="T61" fmla="*/ 168 h 1066"/>
                <a:gd name="T62" fmla="*/ 208 w 690"/>
                <a:gd name="T63" fmla="*/ 147 h 1066"/>
                <a:gd name="T64" fmla="*/ 175 w 690"/>
                <a:gd name="T65" fmla="*/ 160 h 1066"/>
                <a:gd name="T66" fmla="*/ 104 w 690"/>
                <a:gd name="T67" fmla="*/ 151 h 1066"/>
                <a:gd name="T68" fmla="*/ 46 w 690"/>
                <a:gd name="T69" fmla="*/ 87 h 1066"/>
                <a:gd name="T70" fmla="*/ 6 w 690"/>
                <a:gd name="T71" fmla="*/ 115 h 1066"/>
                <a:gd name="T72" fmla="*/ 22 w 690"/>
                <a:gd name="T73" fmla="*/ 143 h 1066"/>
                <a:gd name="T74" fmla="*/ 84 w 690"/>
                <a:gd name="T75" fmla="*/ 183 h 1066"/>
                <a:gd name="T76" fmla="*/ 149 w 690"/>
                <a:gd name="T77" fmla="*/ 206 h 1066"/>
                <a:gd name="T78" fmla="*/ 171 w 690"/>
                <a:gd name="T79" fmla="*/ 258 h 1066"/>
                <a:gd name="T80" fmla="*/ 184 w 690"/>
                <a:gd name="T81" fmla="*/ 293 h 1066"/>
                <a:gd name="T82" fmla="*/ 179 w 690"/>
                <a:gd name="T83" fmla="*/ 329 h 1066"/>
                <a:gd name="T84" fmla="*/ 204 w 690"/>
                <a:gd name="T85" fmla="*/ 366 h 1066"/>
                <a:gd name="T86" fmla="*/ 185 w 690"/>
                <a:gd name="T87" fmla="*/ 409 h 1066"/>
                <a:gd name="T88" fmla="*/ 212 w 690"/>
                <a:gd name="T89" fmla="*/ 454 h 1066"/>
                <a:gd name="T90" fmla="*/ 246 w 690"/>
                <a:gd name="T91" fmla="*/ 479 h 1066"/>
                <a:gd name="T92" fmla="*/ 290 w 690"/>
                <a:gd name="T93" fmla="*/ 511 h 1066"/>
                <a:gd name="T94" fmla="*/ 288 w 690"/>
                <a:gd name="T95" fmla="*/ 571 h 1066"/>
                <a:gd name="T96" fmla="*/ 236 w 690"/>
                <a:gd name="T97" fmla="*/ 588 h 1066"/>
                <a:gd name="T98" fmla="*/ 186 w 690"/>
                <a:gd name="T99" fmla="*/ 648 h 1066"/>
                <a:gd name="T100" fmla="*/ 122 w 690"/>
                <a:gd name="T101" fmla="*/ 689 h 1066"/>
                <a:gd name="T102" fmla="*/ 86 w 690"/>
                <a:gd name="T103" fmla="*/ 742 h 1066"/>
                <a:gd name="T104" fmla="*/ 43 w 690"/>
                <a:gd name="T105" fmla="*/ 741 h 1066"/>
                <a:gd name="T106" fmla="*/ 21 w 690"/>
                <a:gd name="T107" fmla="*/ 803 h 1066"/>
                <a:gd name="T108" fmla="*/ 36 w 690"/>
                <a:gd name="T109" fmla="*/ 847 h 1066"/>
                <a:gd name="T110" fmla="*/ 52 w 690"/>
                <a:gd name="T111" fmla="*/ 928 h 1066"/>
                <a:gd name="T112" fmla="*/ 37 w 690"/>
                <a:gd name="T113" fmla="*/ 1000 h 1066"/>
                <a:gd name="T114" fmla="*/ 99 w 690"/>
                <a:gd name="T115" fmla="*/ 1027 h 1066"/>
                <a:gd name="T116" fmla="*/ 161 w 690"/>
                <a:gd name="T117" fmla="*/ 1065 h 1066"/>
                <a:gd name="T118" fmla="*/ 270 w 690"/>
                <a:gd name="T119" fmla="*/ 1042 h 1066"/>
                <a:gd name="T120" fmla="*/ 441 w 690"/>
                <a:gd name="T121" fmla="*/ 1008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1066">
                  <a:moveTo>
                    <a:pt x="473" y="989"/>
                  </a:moveTo>
                  <a:lnTo>
                    <a:pt x="473" y="989"/>
                  </a:lnTo>
                  <a:lnTo>
                    <a:pt x="485" y="978"/>
                  </a:lnTo>
                  <a:lnTo>
                    <a:pt x="494" y="971"/>
                  </a:lnTo>
                  <a:lnTo>
                    <a:pt x="503" y="966"/>
                  </a:lnTo>
                  <a:lnTo>
                    <a:pt x="503" y="966"/>
                  </a:lnTo>
                  <a:lnTo>
                    <a:pt x="509" y="962"/>
                  </a:lnTo>
                  <a:lnTo>
                    <a:pt x="518" y="957"/>
                  </a:lnTo>
                  <a:lnTo>
                    <a:pt x="539" y="940"/>
                  </a:lnTo>
                  <a:lnTo>
                    <a:pt x="562" y="921"/>
                  </a:lnTo>
                  <a:lnTo>
                    <a:pt x="579" y="906"/>
                  </a:lnTo>
                  <a:lnTo>
                    <a:pt x="579" y="906"/>
                  </a:lnTo>
                  <a:lnTo>
                    <a:pt x="598" y="886"/>
                  </a:lnTo>
                  <a:lnTo>
                    <a:pt x="629" y="855"/>
                  </a:lnTo>
                  <a:lnTo>
                    <a:pt x="681" y="798"/>
                  </a:lnTo>
                  <a:lnTo>
                    <a:pt x="681" y="798"/>
                  </a:lnTo>
                  <a:lnTo>
                    <a:pt x="687" y="790"/>
                  </a:lnTo>
                  <a:lnTo>
                    <a:pt x="690" y="784"/>
                  </a:lnTo>
                  <a:lnTo>
                    <a:pt x="690" y="778"/>
                  </a:lnTo>
                  <a:lnTo>
                    <a:pt x="689" y="773"/>
                  </a:lnTo>
                  <a:lnTo>
                    <a:pt x="687" y="769"/>
                  </a:lnTo>
                  <a:lnTo>
                    <a:pt x="684" y="765"/>
                  </a:lnTo>
                  <a:lnTo>
                    <a:pt x="679" y="760"/>
                  </a:lnTo>
                  <a:lnTo>
                    <a:pt x="679" y="760"/>
                  </a:lnTo>
                  <a:lnTo>
                    <a:pt x="673" y="751"/>
                  </a:lnTo>
                  <a:lnTo>
                    <a:pt x="669" y="747"/>
                  </a:lnTo>
                  <a:lnTo>
                    <a:pt x="663" y="743"/>
                  </a:lnTo>
                  <a:lnTo>
                    <a:pt x="663" y="743"/>
                  </a:lnTo>
                  <a:lnTo>
                    <a:pt x="639" y="725"/>
                  </a:lnTo>
                  <a:lnTo>
                    <a:pt x="621" y="713"/>
                  </a:lnTo>
                  <a:lnTo>
                    <a:pt x="612" y="708"/>
                  </a:lnTo>
                  <a:lnTo>
                    <a:pt x="603" y="703"/>
                  </a:lnTo>
                  <a:lnTo>
                    <a:pt x="603" y="703"/>
                  </a:lnTo>
                  <a:lnTo>
                    <a:pt x="599" y="700"/>
                  </a:lnTo>
                  <a:lnTo>
                    <a:pt x="596" y="698"/>
                  </a:lnTo>
                  <a:lnTo>
                    <a:pt x="594" y="695"/>
                  </a:lnTo>
                  <a:lnTo>
                    <a:pt x="594" y="693"/>
                  </a:lnTo>
                  <a:lnTo>
                    <a:pt x="594" y="690"/>
                  </a:lnTo>
                  <a:lnTo>
                    <a:pt x="595" y="688"/>
                  </a:lnTo>
                  <a:lnTo>
                    <a:pt x="598" y="683"/>
                  </a:lnTo>
                  <a:lnTo>
                    <a:pt x="603" y="678"/>
                  </a:lnTo>
                  <a:lnTo>
                    <a:pt x="609" y="674"/>
                  </a:lnTo>
                  <a:lnTo>
                    <a:pt x="615" y="671"/>
                  </a:lnTo>
                  <a:lnTo>
                    <a:pt x="619" y="668"/>
                  </a:lnTo>
                  <a:lnTo>
                    <a:pt x="619" y="668"/>
                  </a:lnTo>
                  <a:lnTo>
                    <a:pt x="623" y="667"/>
                  </a:lnTo>
                  <a:lnTo>
                    <a:pt x="625" y="665"/>
                  </a:lnTo>
                  <a:lnTo>
                    <a:pt x="628" y="662"/>
                  </a:lnTo>
                  <a:lnTo>
                    <a:pt x="629" y="660"/>
                  </a:lnTo>
                  <a:lnTo>
                    <a:pt x="630" y="654"/>
                  </a:lnTo>
                  <a:lnTo>
                    <a:pt x="630" y="649"/>
                  </a:lnTo>
                  <a:lnTo>
                    <a:pt x="630" y="649"/>
                  </a:lnTo>
                  <a:lnTo>
                    <a:pt x="630" y="646"/>
                  </a:lnTo>
                  <a:lnTo>
                    <a:pt x="628" y="644"/>
                  </a:lnTo>
                  <a:lnTo>
                    <a:pt x="623" y="640"/>
                  </a:lnTo>
                  <a:lnTo>
                    <a:pt x="618" y="638"/>
                  </a:lnTo>
                  <a:lnTo>
                    <a:pt x="611" y="636"/>
                  </a:lnTo>
                  <a:lnTo>
                    <a:pt x="611" y="636"/>
                  </a:lnTo>
                  <a:lnTo>
                    <a:pt x="606" y="634"/>
                  </a:lnTo>
                  <a:lnTo>
                    <a:pt x="603" y="631"/>
                  </a:lnTo>
                  <a:lnTo>
                    <a:pt x="600" y="627"/>
                  </a:lnTo>
                  <a:lnTo>
                    <a:pt x="596" y="624"/>
                  </a:lnTo>
                  <a:lnTo>
                    <a:pt x="596" y="624"/>
                  </a:lnTo>
                  <a:lnTo>
                    <a:pt x="594" y="622"/>
                  </a:lnTo>
                  <a:lnTo>
                    <a:pt x="592" y="619"/>
                  </a:lnTo>
                  <a:lnTo>
                    <a:pt x="591" y="616"/>
                  </a:lnTo>
                  <a:lnTo>
                    <a:pt x="590" y="614"/>
                  </a:lnTo>
                  <a:lnTo>
                    <a:pt x="590" y="611"/>
                  </a:lnTo>
                  <a:lnTo>
                    <a:pt x="591" y="608"/>
                  </a:lnTo>
                  <a:lnTo>
                    <a:pt x="593" y="607"/>
                  </a:lnTo>
                  <a:lnTo>
                    <a:pt x="595" y="605"/>
                  </a:lnTo>
                  <a:lnTo>
                    <a:pt x="595" y="605"/>
                  </a:lnTo>
                  <a:lnTo>
                    <a:pt x="600" y="603"/>
                  </a:lnTo>
                  <a:lnTo>
                    <a:pt x="602" y="602"/>
                  </a:lnTo>
                  <a:lnTo>
                    <a:pt x="603" y="600"/>
                  </a:lnTo>
                  <a:lnTo>
                    <a:pt x="604" y="598"/>
                  </a:lnTo>
                  <a:lnTo>
                    <a:pt x="603" y="596"/>
                  </a:lnTo>
                  <a:lnTo>
                    <a:pt x="602" y="594"/>
                  </a:lnTo>
                  <a:lnTo>
                    <a:pt x="600" y="591"/>
                  </a:lnTo>
                  <a:lnTo>
                    <a:pt x="600" y="591"/>
                  </a:lnTo>
                  <a:lnTo>
                    <a:pt x="594" y="587"/>
                  </a:lnTo>
                  <a:lnTo>
                    <a:pt x="588" y="585"/>
                  </a:lnTo>
                  <a:lnTo>
                    <a:pt x="583" y="585"/>
                  </a:lnTo>
                  <a:lnTo>
                    <a:pt x="577" y="583"/>
                  </a:lnTo>
                  <a:lnTo>
                    <a:pt x="577" y="583"/>
                  </a:lnTo>
                  <a:lnTo>
                    <a:pt x="575" y="583"/>
                  </a:lnTo>
                  <a:lnTo>
                    <a:pt x="573" y="581"/>
                  </a:lnTo>
                  <a:lnTo>
                    <a:pt x="570" y="576"/>
                  </a:lnTo>
                  <a:lnTo>
                    <a:pt x="569" y="570"/>
                  </a:lnTo>
                  <a:lnTo>
                    <a:pt x="568" y="563"/>
                  </a:lnTo>
                  <a:lnTo>
                    <a:pt x="568" y="563"/>
                  </a:lnTo>
                  <a:lnTo>
                    <a:pt x="569" y="558"/>
                  </a:lnTo>
                  <a:lnTo>
                    <a:pt x="571" y="553"/>
                  </a:lnTo>
                  <a:lnTo>
                    <a:pt x="573" y="549"/>
                  </a:lnTo>
                  <a:lnTo>
                    <a:pt x="577" y="545"/>
                  </a:lnTo>
                  <a:lnTo>
                    <a:pt x="577" y="545"/>
                  </a:lnTo>
                  <a:lnTo>
                    <a:pt x="578" y="543"/>
                  </a:lnTo>
                  <a:lnTo>
                    <a:pt x="578" y="540"/>
                  </a:lnTo>
                  <a:lnTo>
                    <a:pt x="576" y="535"/>
                  </a:lnTo>
                  <a:lnTo>
                    <a:pt x="572" y="529"/>
                  </a:lnTo>
                  <a:lnTo>
                    <a:pt x="569" y="524"/>
                  </a:lnTo>
                  <a:lnTo>
                    <a:pt x="569" y="524"/>
                  </a:lnTo>
                  <a:lnTo>
                    <a:pt x="569" y="522"/>
                  </a:lnTo>
                  <a:lnTo>
                    <a:pt x="569" y="519"/>
                  </a:lnTo>
                  <a:lnTo>
                    <a:pt x="571" y="514"/>
                  </a:lnTo>
                  <a:lnTo>
                    <a:pt x="574" y="509"/>
                  </a:lnTo>
                  <a:lnTo>
                    <a:pt x="575" y="504"/>
                  </a:lnTo>
                  <a:lnTo>
                    <a:pt x="575" y="504"/>
                  </a:lnTo>
                  <a:lnTo>
                    <a:pt x="575" y="502"/>
                  </a:lnTo>
                  <a:lnTo>
                    <a:pt x="576" y="500"/>
                  </a:lnTo>
                  <a:lnTo>
                    <a:pt x="580" y="495"/>
                  </a:lnTo>
                  <a:lnTo>
                    <a:pt x="586" y="492"/>
                  </a:lnTo>
                  <a:lnTo>
                    <a:pt x="593" y="489"/>
                  </a:lnTo>
                  <a:lnTo>
                    <a:pt x="593" y="489"/>
                  </a:lnTo>
                  <a:lnTo>
                    <a:pt x="595" y="489"/>
                  </a:lnTo>
                  <a:lnTo>
                    <a:pt x="596" y="487"/>
                  </a:lnTo>
                  <a:lnTo>
                    <a:pt x="597" y="484"/>
                  </a:lnTo>
                  <a:lnTo>
                    <a:pt x="597" y="479"/>
                  </a:lnTo>
                  <a:lnTo>
                    <a:pt x="596" y="474"/>
                  </a:lnTo>
                  <a:lnTo>
                    <a:pt x="593" y="464"/>
                  </a:lnTo>
                  <a:lnTo>
                    <a:pt x="590" y="457"/>
                  </a:lnTo>
                  <a:lnTo>
                    <a:pt x="590" y="457"/>
                  </a:lnTo>
                  <a:lnTo>
                    <a:pt x="588" y="452"/>
                  </a:lnTo>
                  <a:lnTo>
                    <a:pt x="584" y="447"/>
                  </a:lnTo>
                  <a:lnTo>
                    <a:pt x="576" y="436"/>
                  </a:lnTo>
                  <a:lnTo>
                    <a:pt x="576" y="436"/>
                  </a:lnTo>
                  <a:lnTo>
                    <a:pt x="574" y="432"/>
                  </a:lnTo>
                  <a:lnTo>
                    <a:pt x="572" y="427"/>
                  </a:lnTo>
                  <a:lnTo>
                    <a:pt x="567" y="415"/>
                  </a:lnTo>
                  <a:lnTo>
                    <a:pt x="562" y="402"/>
                  </a:lnTo>
                  <a:lnTo>
                    <a:pt x="559" y="398"/>
                  </a:lnTo>
                  <a:lnTo>
                    <a:pt x="557" y="394"/>
                  </a:lnTo>
                  <a:lnTo>
                    <a:pt x="557" y="394"/>
                  </a:lnTo>
                  <a:lnTo>
                    <a:pt x="550" y="385"/>
                  </a:lnTo>
                  <a:lnTo>
                    <a:pt x="546" y="381"/>
                  </a:lnTo>
                  <a:lnTo>
                    <a:pt x="538" y="377"/>
                  </a:lnTo>
                  <a:lnTo>
                    <a:pt x="538" y="377"/>
                  </a:lnTo>
                  <a:lnTo>
                    <a:pt x="534" y="375"/>
                  </a:lnTo>
                  <a:lnTo>
                    <a:pt x="532" y="372"/>
                  </a:lnTo>
                  <a:lnTo>
                    <a:pt x="531" y="369"/>
                  </a:lnTo>
                  <a:lnTo>
                    <a:pt x="531" y="366"/>
                  </a:lnTo>
                  <a:lnTo>
                    <a:pt x="531" y="360"/>
                  </a:lnTo>
                  <a:lnTo>
                    <a:pt x="532" y="356"/>
                  </a:lnTo>
                  <a:lnTo>
                    <a:pt x="531" y="353"/>
                  </a:lnTo>
                  <a:lnTo>
                    <a:pt x="531" y="353"/>
                  </a:lnTo>
                  <a:lnTo>
                    <a:pt x="531" y="350"/>
                  </a:lnTo>
                  <a:lnTo>
                    <a:pt x="533" y="347"/>
                  </a:lnTo>
                  <a:lnTo>
                    <a:pt x="538" y="340"/>
                  </a:lnTo>
                  <a:lnTo>
                    <a:pt x="546" y="334"/>
                  </a:lnTo>
                  <a:lnTo>
                    <a:pt x="552" y="327"/>
                  </a:lnTo>
                  <a:lnTo>
                    <a:pt x="552" y="327"/>
                  </a:lnTo>
                  <a:lnTo>
                    <a:pt x="566" y="309"/>
                  </a:lnTo>
                  <a:lnTo>
                    <a:pt x="575" y="299"/>
                  </a:lnTo>
                  <a:lnTo>
                    <a:pt x="583" y="290"/>
                  </a:lnTo>
                  <a:lnTo>
                    <a:pt x="583" y="290"/>
                  </a:lnTo>
                  <a:lnTo>
                    <a:pt x="586" y="287"/>
                  </a:lnTo>
                  <a:lnTo>
                    <a:pt x="588" y="283"/>
                  </a:lnTo>
                  <a:lnTo>
                    <a:pt x="590" y="279"/>
                  </a:lnTo>
                  <a:lnTo>
                    <a:pt x="590" y="276"/>
                  </a:lnTo>
                  <a:lnTo>
                    <a:pt x="590" y="272"/>
                  </a:lnTo>
                  <a:lnTo>
                    <a:pt x="588" y="270"/>
                  </a:lnTo>
                  <a:lnTo>
                    <a:pt x="587" y="267"/>
                  </a:lnTo>
                  <a:lnTo>
                    <a:pt x="585" y="265"/>
                  </a:lnTo>
                  <a:lnTo>
                    <a:pt x="585" y="265"/>
                  </a:lnTo>
                  <a:lnTo>
                    <a:pt x="580" y="262"/>
                  </a:lnTo>
                  <a:lnTo>
                    <a:pt x="573" y="257"/>
                  </a:lnTo>
                  <a:lnTo>
                    <a:pt x="566" y="251"/>
                  </a:lnTo>
                  <a:lnTo>
                    <a:pt x="557" y="240"/>
                  </a:lnTo>
                  <a:lnTo>
                    <a:pt x="557" y="240"/>
                  </a:lnTo>
                  <a:lnTo>
                    <a:pt x="549" y="230"/>
                  </a:lnTo>
                  <a:lnTo>
                    <a:pt x="543" y="225"/>
                  </a:lnTo>
                  <a:lnTo>
                    <a:pt x="539" y="224"/>
                  </a:lnTo>
                  <a:lnTo>
                    <a:pt x="535" y="223"/>
                  </a:lnTo>
                  <a:lnTo>
                    <a:pt x="527" y="222"/>
                  </a:lnTo>
                  <a:lnTo>
                    <a:pt x="527" y="222"/>
                  </a:lnTo>
                  <a:lnTo>
                    <a:pt x="523" y="222"/>
                  </a:lnTo>
                  <a:lnTo>
                    <a:pt x="519" y="220"/>
                  </a:lnTo>
                  <a:lnTo>
                    <a:pt x="516" y="218"/>
                  </a:lnTo>
                  <a:lnTo>
                    <a:pt x="514" y="215"/>
                  </a:lnTo>
                  <a:lnTo>
                    <a:pt x="508" y="209"/>
                  </a:lnTo>
                  <a:lnTo>
                    <a:pt x="505" y="206"/>
                  </a:lnTo>
                  <a:lnTo>
                    <a:pt x="502" y="203"/>
                  </a:lnTo>
                  <a:lnTo>
                    <a:pt x="502" y="203"/>
                  </a:lnTo>
                  <a:lnTo>
                    <a:pt x="499" y="201"/>
                  </a:lnTo>
                  <a:lnTo>
                    <a:pt x="497" y="198"/>
                  </a:lnTo>
                  <a:lnTo>
                    <a:pt x="495" y="196"/>
                  </a:lnTo>
                  <a:lnTo>
                    <a:pt x="495" y="194"/>
                  </a:lnTo>
                  <a:lnTo>
                    <a:pt x="494" y="188"/>
                  </a:lnTo>
                  <a:lnTo>
                    <a:pt x="495" y="183"/>
                  </a:lnTo>
                  <a:lnTo>
                    <a:pt x="495" y="183"/>
                  </a:lnTo>
                  <a:lnTo>
                    <a:pt x="495" y="177"/>
                  </a:lnTo>
                  <a:lnTo>
                    <a:pt x="495" y="173"/>
                  </a:lnTo>
                  <a:lnTo>
                    <a:pt x="497" y="168"/>
                  </a:lnTo>
                  <a:lnTo>
                    <a:pt x="500" y="165"/>
                  </a:lnTo>
                  <a:lnTo>
                    <a:pt x="500" y="165"/>
                  </a:lnTo>
                  <a:lnTo>
                    <a:pt x="503" y="162"/>
                  </a:lnTo>
                  <a:lnTo>
                    <a:pt x="506" y="159"/>
                  </a:lnTo>
                  <a:lnTo>
                    <a:pt x="509" y="155"/>
                  </a:lnTo>
                  <a:lnTo>
                    <a:pt x="510" y="150"/>
                  </a:lnTo>
                  <a:lnTo>
                    <a:pt x="510" y="150"/>
                  </a:lnTo>
                  <a:lnTo>
                    <a:pt x="510" y="147"/>
                  </a:lnTo>
                  <a:lnTo>
                    <a:pt x="507" y="144"/>
                  </a:lnTo>
                  <a:lnTo>
                    <a:pt x="503" y="142"/>
                  </a:lnTo>
                  <a:lnTo>
                    <a:pt x="498" y="141"/>
                  </a:lnTo>
                  <a:lnTo>
                    <a:pt x="498" y="141"/>
                  </a:lnTo>
                  <a:lnTo>
                    <a:pt x="494" y="140"/>
                  </a:lnTo>
                  <a:lnTo>
                    <a:pt x="493" y="138"/>
                  </a:lnTo>
                  <a:lnTo>
                    <a:pt x="492" y="136"/>
                  </a:lnTo>
                  <a:lnTo>
                    <a:pt x="493" y="133"/>
                  </a:lnTo>
                  <a:lnTo>
                    <a:pt x="493" y="133"/>
                  </a:lnTo>
                  <a:lnTo>
                    <a:pt x="493" y="132"/>
                  </a:lnTo>
                  <a:lnTo>
                    <a:pt x="495" y="131"/>
                  </a:lnTo>
                  <a:lnTo>
                    <a:pt x="500" y="130"/>
                  </a:lnTo>
                  <a:lnTo>
                    <a:pt x="513" y="129"/>
                  </a:lnTo>
                  <a:lnTo>
                    <a:pt x="513" y="129"/>
                  </a:lnTo>
                  <a:lnTo>
                    <a:pt x="516" y="128"/>
                  </a:lnTo>
                  <a:lnTo>
                    <a:pt x="519" y="126"/>
                  </a:lnTo>
                  <a:lnTo>
                    <a:pt x="524" y="121"/>
                  </a:lnTo>
                  <a:lnTo>
                    <a:pt x="524" y="121"/>
                  </a:lnTo>
                  <a:lnTo>
                    <a:pt x="522" y="119"/>
                  </a:lnTo>
                  <a:lnTo>
                    <a:pt x="520" y="117"/>
                  </a:lnTo>
                  <a:lnTo>
                    <a:pt x="520" y="117"/>
                  </a:lnTo>
                  <a:lnTo>
                    <a:pt x="519" y="115"/>
                  </a:lnTo>
                  <a:lnTo>
                    <a:pt x="519" y="113"/>
                  </a:lnTo>
                  <a:lnTo>
                    <a:pt x="521" y="108"/>
                  </a:lnTo>
                  <a:lnTo>
                    <a:pt x="523" y="102"/>
                  </a:lnTo>
                  <a:lnTo>
                    <a:pt x="527" y="97"/>
                  </a:lnTo>
                  <a:lnTo>
                    <a:pt x="542" y="78"/>
                  </a:lnTo>
                  <a:lnTo>
                    <a:pt x="542" y="78"/>
                  </a:lnTo>
                  <a:lnTo>
                    <a:pt x="543" y="75"/>
                  </a:lnTo>
                  <a:lnTo>
                    <a:pt x="544" y="72"/>
                  </a:lnTo>
                  <a:lnTo>
                    <a:pt x="543" y="65"/>
                  </a:lnTo>
                  <a:lnTo>
                    <a:pt x="541" y="58"/>
                  </a:lnTo>
                  <a:lnTo>
                    <a:pt x="536" y="51"/>
                  </a:lnTo>
                  <a:lnTo>
                    <a:pt x="536" y="51"/>
                  </a:lnTo>
                  <a:lnTo>
                    <a:pt x="533" y="47"/>
                  </a:lnTo>
                  <a:lnTo>
                    <a:pt x="530" y="44"/>
                  </a:lnTo>
                  <a:lnTo>
                    <a:pt x="527" y="42"/>
                  </a:lnTo>
                  <a:lnTo>
                    <a:pt x="523" y="41"/>
                  </a:lnTo>
                  <a:lnTo>
                    <a:pt x="514" y="40"/>
                  </a:lnTo>
                  <a:lnTo>
                    <a:pt x="504" y="40"/>
                  </a:lnTo>
                  <a:lnTo>
                    <a:pt x="504" y="40"/>
                  </a:lnTo>
                  <a:lnTo>
                    <a:pt x="497" y="38"/>
                  </a:lnTo>
                  <a:lnTo>
                    <a:pt x="491" y="36"/>
                  </a:lnTo>
                  <a:lnTo>
                    <a:pt x="485" y="31"/>
                  </a:lnTo>
                  <a:lnTo>
                    <a:pt x="478" y="26"/>
                  </a:lnTo>
                  <a:lnTo>
                    <a:pt x="465" y="14"/>
                  </a:lnTo>
                  <a:lnTo>
                    <a:pt x="452" y="4"/>
                  </a:lnTo>
                  <a:lnTo>
                    <a:pt x="452" y="4"/>
                  </a:lnTo>
                  <a:lnTo>
                    <a:pt x="446" y="1"/>
                  </a:lnTo>
                  <a:lnTo>
                    <a:pt x="441" y="0"/>
                  </a:lnTo>
                  <a:lnTo>
                    <a:pt x="436" y="0"/>
                  </a:lnTo>
                  <a:lnTo>
                    <a:pt x="432" y="2"/>
                  </a:lnTo>
                  <a:lnTo>
                    <a:pt x="429" y="5"/>
                  </a:lnTo>
                  <a:lnTo>
                    <a:pt x="425" y="8"/>
                  </a:lnTo>
                  <a:lnTo>
                    <a:pt x="421" y="15"/>
                  </a:lnTo>
                  <a:lnTo>
                    <a:pt x="421" y="15"/>
                  </a:lnTo>
                  <a:lnTo>
                    <a:pt x="418" y="18"/>
                  </a:lnTo>
                  <a:lnTo>
                    <a:pt x="416" y="20"/>
                  </a:lnTo>
                  <a:lnTo>
                    <a:pt x="413" y="21"/>
                  </a:lnTo>
                  <a:lnTo>
                    <a:pt x="409" y="22"/>
                  </a:lnTo>
                  <a:lnTo>
                    <a:pt x="400" y="22"/>
                  </a:lnTo>
                  <a:lnTo>
                    <a:pt x="388" y="21"/>
                  </a:lnTo>
                  <a:lnTo>
                    <a:pt x="388" y="21"/>
                  </a:lnTo>
                  <a:lnTo>
                    <a:pt x="381" y="21"/>
                  </a:lnTo>
                  <a:lnTo>
                    <a:pt x="374" y="22"/>
                  </a:lnTo>
                  <a:lnTo>
                    <a:pt x="369" y="24"/>
                  </a:lnTo>
                  <a:lnTo>
                    <a:pt x="362" y="27"/>
                  </a:lnTo>
                  <a:lnTo>
                    <a:pt x="352" y="34"/>
                  </a:lnTo>
                  <a:lnTo>
                    <a:pt x="341" y="42"/>
                  </a:lnTo>
                  <a:lnTo>
                    <a:pt x="341" y="42"/>
                  </a:lnTo>
                  <a:lnTo>
                    <a:pt x="336" y="45"/>
                  </a:lnTo>
                  <a:lnTo>
                    <a:pt x="333" y="49"/>
                  </a:lnTo>
                  <a:lnTo>
                    <a:pt x="331" y="52"/>
                  </a:lnTo>
                  <a:lnTo>
                    <a:pt x="330" y="56"/>
                  </a:lnTo>
                  <a:lnTo>
                    <a:pt x="327" y="64"/>
                  </a:lnTo>
                  <a:lnTo>
                    <a:pt x="326" y="69"/>
                  </a:lnTo>
                  <a:lnTo>
                    <a:pt x="323" y="72"/>
                  </a:lnTo>
                  <a:lnTo>
                    <a:pt x="323" y="72"/>
                  </a:lnTo>
                  <a:lnTo>
                    <a:pt x="320" y="76"/>
                  </a:lnTo>
                  <a:lnTo>
                    <a:pt x="318" y="81"/>
                  </a:lnTo>
                  <a:lnTo>
                    <a:pt x="318" y="87"/>
                  </a:lnTo>
                  <a:lnTo>
                    <a:pt x="318" y="93"/>
                  </a:lnTo>
                  <a:lnTo>
                    <a:pt x="319" y="108"/>
                  </a:lnTo>
                  <a:lnTo>
                    <a:pt x="319" y="116"/>
                  </a:lnTo>
                  <a:lnTo>
                    <a:pt x="319" y="124"/>
                  </a:lnTo>
                  <a:lnTo>
                    <a:pt x="319" y="124"/>
                  </a:lnTo>
                  <a:lnTo>
                    <a:pt x="318" y="130"/>
                  </a:lnTo>
                  <a:lnTo>
                    <a:pt x="316" y="134"/>
                  </a:lnTo>
                  <a:lnTo>
                    <a:pt x="313" y="136"/>
                  </a:lnTo>
                  <a:lnTo>
                    <a:pt x="309" y="137"/>
                  </a:lnTo>
                  <a:lnTo>
                    <a:pt x="302" y="137"/>
                  </a:lnTo>
                  <a:lnTo>
                    <a:pt x="298" y="137"/>
                  </a:lnTo>
                  <a:lnTo>
                    <a:pt x="294" y="138"/>
                  </a:lnTo>
                  <a:lnTo>
                    <a:pt x="294" y="138"/>
                  </a:lnTo>
                  <a:lnTo>
                    <a:pt x="290" y="138"/>
                  </a:lnTo>
                  <a:lnTo>
                    <a:pt x="287" y="140"/>
                  </a:lnTo>
                  <a:lnTo>
                    <a:pt x="285" y="142"/>
                  </a:lnTo>
                  <a:lnTo>
                    <a:pt x="283" y="144"/>
                  </a:lnTo>
                  <a:lnTo>
                    <a:pt x="280" y="150"/>
                  </a:lnTo>
                  <a:lnTo>
                    <a:pt x="278" y="158"/>
                  </a:lnTo>
                  <a:lnTo>
                    <a:pt x="278" y="158"/>
                  </a:lnTo>
                  <a:lnTo>
                    <a:pt x="275" y="165"/>
                  </a:lnTo>
                  <a:lnTo>
                    <a:pt x="274" y="167"/>
                  </a:lnTo>
                  <a:lnTo>
                    <a:pt x="272" y="168"/>
                  </a:lnTo>
                  <a:lnTo>
                    <a:pt x="270" y="169"/>
                  </a:lnTo>
                  <a:lnTo>
                    <a:pt x="268" y="170"/>
                  </a:lnTo>
                  <a:lnTo>
                    <a:pt x="260" y="169"/>
                  </a:lnTo>
                  <a:lnTo>
                    <a:pt x="260" y="169"/>
                  </a:lnTo>
                  <a:lnTo>
                    <a:pt x="256" y="168"/>
                  </a:lnTo>
                  <a:lnTo>
                    <a:pt x="252" y="166"/>
                  </a:lnTo>
                  <a:lnTo>
                    <a:pt x="245" y="162"/>
                  </a:lnTo>
                  <a:lnTo>
                    <a:pt x="239" y="159"/>
                  </a:lnTo>
                  <a:lnTo>
                    <a:pt x="235" y="157"/>
                  </a:lnTo>
                  <a:lnTo>
                    <a:pt x="232" y="157"/>
                  </a:lnTo>
                  <a:lnTo>
                    <a:pt x="232" y="157"/>
                  </a:lnTo>
                  <a:lnTo>
                    <a:pt x="225" y="156"/>
                  </a:lnTo>
                  <a:lnTo>
                    <a:pt x="219" y="154"/>
                  </a:lnTo>
                  <a:lnTo>
                    <a:pt x="213" y="150"/>
                  </a:lnTo>
                  <a:lnTo>
                    <a:pt x="208" y="147"/>
                  </a:lnTo>
                  <a:lnTo>
                    <a:pt x="208" y="147"/>
                  </a:lnTo>
                  <a:lnTo>
                    <a:pt x="202" y="144"/>
                  </a:lnTo>
                  <a:lnTo>
                    <a:pt x="200" y="144"/>
                  </a:lnTo>
                  <a:lnTo>
                    <a:pt x="197" y="144"/>
                  </a:lnTo>
                  <a:lnTo>
                    <a:pt x="194" y="145"/>
                  </a:lnTo>
                  <a:lnTo>
                    <a:pt x="191" y="147"/>
                  </a:lnTo>
                  <a:lnTo>
                    <a:pt x="185" y="155"/>
                  </a:lnTo>
                  <a:lnTo>
                    <a:pt x="185" y="155"/>
                  </a:lnTo>
                  <a:lnTo>
                    <a:pt x="181" y="158"/>
                  </a:lnTo>
                  <a:lnTo>
                    <a:pt x="175" y="160"/>
                  </a:lnTo>
                  <a:lnTo>
                    <a:pt x="168" y="161"/>
                  </a:lnTo>
                  <a:lnTo>
                    <a:pt x="161" y="162"/>
                  </a:lnTo>
                  <a:lnTo>
                    <a:pt x="146" y="162"/>
                  </a:lnTo>
                  <a:lnTo>
                    <a:pt x="135" y="161"/>
                  </a:lnTo>
                  <a:lnTo>
                    <a:pt x="135" y="161"/>
                  </a:lnTo>
                  <a:lnTo>
                    <a:pt x="127" y="160"/>
                  </a:lnTo>
                  <a:lnTo>
                    <a:pt x="120" y="159"/>
                  </a:lnTo>
                  <a:lnTo>
                    <a:pt x="112" y="156"/>
                  </a:lnTo>
                  <a:lnTo>
                    <a:pt x="104" y="151"/>
                  </a:lnTo>
                  <a:lnTo>
                    <a:pt x="104" y="151"/>
                  </a:lnTo>
                  <a:lnTo>
                    <a:pt x="100" y="148"/>
                  </a:lnTo>
                  <a:lnTo>
                    <a:pt x="95" y="143"/>
                  </a:lnTo>
                  <a:lnTo>
                    <a:pt x="82" y="129"/>
                  </a:lnTo>
                  <a:lnTo>
                    <a:pt x="69" y="113"/>
                  </a:lnTo>
                  <a:lnTo>
                    <a:pt x="58" y="96"/>
                  </a:lnTo>
                  <a:lnTo>
                    <a:pt x="58" y="96"/>
                  </a:lnTo>
                  <a:lnTo>
                    <a:pt x="55" y="93"/>
                  </a:lnTo>
                  <a:lnTo>
                    <a:pt x="52" y="90"/>
                  </a:lnTo>
                  <a:lnTo>
                    <a:pt x="49" y="88"/>
                  </a:lnTo>
                  <a:lnTo>
                    <a:pt x="46" y="87"/>
                  </a:lnTo>
                  <a:lnTo>
                    <a:pt x="44" y="87"/>
                  </a:lnTo>
                  <a:lnTo>
                    <a:pt x="41" y="87"/>
                  </a:lnTo>
                  <a:lnTo>
                    <a:pt x="35" y="89"/>
                  </a:lnTo>
                  <a:lnTo>
                    <a:pt x="29" y="93"/>
                  </a:lnTo>
                  <a:lnTo>
                    <a:pt x="22" y="98"/>
                  </a:lnTo>
                  <a:lnTo>
                    <a:pt x="17" y="104"/>
                  </a:lnTo>
                  <a:lnTo>
                    <a:pt x="12" y="110"/>
                  </a:lnTo>
                  <a:lnTo>
                    <a:pt x="12" y="110"/>
                  </a:lnTo>
                  <a:lnTo>
                    <a:pt x="9" y="113"/>
                  </a:lnTo>
                  <a:lnTo>
                    <a:pt x="6" y="115"/>
                  </a:lnTo>
                  <a:lnTo>
                    <a:pt x="3" y="117"/>
                  </a:lnTo>
                  <a:lnTo>
                    <a:pt x="0" y="118"/>
                  </a:lnTo>
                  <a:lnTo>
                    <a:pt x="0" y="118"/>
                  </a:lnTo>
                  <a:lnTo>
                    <a:pt x="1" y="124"/>
                  </a:lnTo>
                  <a:lnTo>
                    <a:pt x="2" y="129"/>
                  </a:lnTo>
                  <a:lnTo>
                    <a:pt x="5" y="134"/>
                  </a:lnTo>
                  <a:lnTo>
                    <a:pt x="7" y="136"/>
                  </a:lnTo>
                  <a:lnTo>
                    <a:pt x="10" y="137"/>
                  </a:lnTo>
                  <a:lnTo>
                    <a:pt x="10" y="137"/>
                  </a:lnTo>
                  <a:lnTo>
                    <a:pt x="22" y="143"/>
                  </a:lnTo>
                  <a:lnTo>
                    <a:pt x="37" y="151"/>
                  </a:lnTo>
                  <a:lnTo>
                    <a:pt x="49" y="160"/>
                  </a:lnTo>
                  <a:lnTo>
                    <a:pt x="56" y="166"/>
                  </a:lnTo>
                  <a:lnTo>
                    <a:pt x="56" y="166"/>
                  </a:lnTo>
                  <a:lnTo>
                    <a:pt x="62" y="172"/>
                  </a:lnTo>
                  <a:lnTo>
                    <a:pt x="69" y="177"/>
                  </a:lnTo>
                  <a:lnTo>
                    <a:pt x="76" y="181"/>
                  </a:lnTo>
                  <a:lnTo>
                    <a:pt x="80" y="183"/>
                  </a:lnTo>
                  <a:lnTo>
                    <a:pt x="84" y="183"/>
                  </a:lnTo>
                  <a:lnTo>
                    <a:pt x="84" y="183"/>
                  </a:lnTo>
                  <a:lnTo>
                    <a:pt x="92" y="183"/>
                  </a:lnTo>
                  <a:lnTo>
                    <a:pt x="101" y="184"/>
                  </a:lnTo>
                  <a:lnTo>
                    <a:pt x="112" y="186"/>
                  </a:lnTo>
                  <a:lnTo>
                    <a:pt x="116" y="188"/>
                  </a:lnTo>
                  <a:lnTo>
                    <a:pt x="120" y="190"/>
                  </a:lnTo>
                  <a:lnTo>
                    <a:pt x="120" y="190"/>
                  </a:lnTo>
                  <a:lnTo>
                    <a:pt x="134" y="197"/>
                  </a:lnTo>
                  <a:lnTo>
                    <a:pt x="141" y="201"/>
                  </a:lnTo>
                  <a:lnTo>
                    <a:pt x="149" y="206"/>
                  </a:lnTo>
                  <a:lnTo>
                    <a:pt x="149" y="206"/>
                  </a:lnTo>
                  <a:lnTo>
                    <a:pt x="159" y="214"/>
                  </a:lnTo>
                  <a:lnTo>
                    <a:pt x="169" y="224"/>
                  </a:lnTo>
                  <a:lnTo>
                    <a:pt x="173" y="229"/>
                  </a:lnTo>
                  <a:lnTo>
                    <a:pt x="176" y="234"/>
                  </a:lnTo>
                  <a:lnTo>
                    <a:pt x="177" y="240"/>
                  </a:lnTo>
                  <a:lnTo>
                    <a:pt x="177" y="242"/>
                  </a:lnTo>
                  <a:lnTo>
                    <a:pt x="177" y="244"/>
                  </a:lnTo>
                  <a:lnTo>
                    <a:pt x="177" y="244"/>
                  </a:lnTo>
                  <a:lnTo>
                    <a:pt x="173" y="251"/>
                  </a:lnTo>
                  <a:lnTo>
                    <a:pt x="171" y="258"/>
                  </a:lnTo>
                  <a:lnTo>
                    <a:pt x="171" y="264"/>
                  </a:lnTo>
                  <a:lnTo>
                    <a:pt x="172" y="269"/>
                  </a:lnTo>
                  <a:lnTo>
                    <a:pt x="172" y="269"/>
                  </a:lnTo>
                  <a:lnTo>
                    <a:pt x="174" y="275"/>
                  </a:lnTo>
                  <a:lnTo>
                    <a:pt x="175" y="280"/>
                  </a:lnTo>
                  <a:lnTo>
                    <a:pt x="176" y="285"/>
                  </a:lnTo>
                  <a:lnTo>
                    <a:pt x="177" y="287"/>
                  </a:lnTo>
                  <a:lnTo>
                    <a:pt x="179" y="289"/>
                  </a:lnTo>
                  <a:lnTo>
                    <a:pt x="179" y="289"/>
                  </a:lnTo>
                  <a:lnTo>
                    <a:pt x="184" y="293"/>
                  </a:lnTo>
                  <a:lnTo>
                    <a:pt x="188" y="300"/>
                  </a:lnTo>
                  <a:lnTo>
                    <a:pt x="190" y="304"/>
                  </a:lnTo>
                  <a:lnTo>
                    <a:pt x="190" y="308"/>
                  </a:lnTo>
                  <a:lnTo>
                    <a:pt x="189" y="311"/>
                  </a:lnTo>
                  <a:lnTo>
                    <a:pt x="187" y="315"/>
                  </a:lnTo>
                  <a:lnTo>
                    <a:pt x="187" y="315"/>
                  </a:lnTo>
                  <a:lnTo>
                    <a:pt x="183" y="318"/>
                  </a:lnTo>
                  <a:lnTo>
                    <a:pt x="181" y="321"/>
                  </a:lnTo>
                  <a:lnTo>
                    <a:pt x="180" y="325"/>
                  </a:lnTo>
                  <a:lnTo>
                    <a:pt x="179" y="329"/>
                  </a:lnTo>
                  <a:lnTo>
                    <a:pt x="180" y="332"/>
                  </a:lnTo>
                  <a:lnTo>
                    <a:pt x="181" y="336"/>
                  </a:lnTo>
                  <a:lnTo>
                    <a:pt x="183" y="339"/>
                  </a:lnTo>
                  <a:lnTo>
                    <a:pt x="187" y="342"/>
                  </a:lnTo>
                  <a:lnTo>
                    <a:pt x="187" y="342"/>
                  </a:lnTo>
                  <a:lnTo>
                    <a:pt x="194" y="349"/>
                  </a:lnTo>
                  <a:lnTo>
                    <a:pt x="198" y="353"/>
                  </a:lnTo>
                  <a:lnTo>
                    <a:pt x="201" y="357"/>
                  </a:lnTo>
                  <a:lnTo>
                    <a:pt x="203" y="361"/>
                  </a:lnTo>
                  <a:lnTo>
                    <a:pt x="204" y="366"/>
                  </a:lnTo>
                  <a:lnTo>
                    <a:pt x="204" y="371"/>
                  </a:lnTo>
                  <a:lnTo>
                    <a:pt x="203" y="376"/>
                  </a:lnTo>
                  <a:lnTo>
                    <a:pt x="203" y="376"/>
                  </a:lnTo>
                  <a:lnTo>
                    <a:pt x="198" y="391"/>
                  </a:lnTo>
                  <a:lnTo>
                    <a:pt x="195" y="395"/>
                  </a:lnTo>
                  <a:lnTo>
                    <a:pt x="191" y="399"/>
                  </a:lnTo>
                  <a:lnTo>
                    <a:pt x="191" y="399"/>
                  </a:lnTo>
                  <a:lnTo>
                    <a:pt x="188" y="401"/>
                  </a:lnTo>
                  <a:lnTo>
                    <a:pt x="186" y="405"/>
                  </a:lnTo>
                  <a:lnTo>
                    <a:pt x="185" y="409"/>
                  </a:lnTo>
                  <a:lnTo>
                    <a:pt x="184" y="415"/>
                  </a:lnTo>
                  <a:lnTo>
                    <a:pt x="184" y="420"/>
                  </a:lnTo>
                  <a:lnTo>
                    <a:pt x="184" y="424"/>
                  </a:lnTo>
                  <a:lnTo>
                    <a:pt x="186" y="428"/>
                  </a:lnTo>
                  <a:lnTo>
                    <a:pt x="189" y="431"/>
                  </a:lnTo>
                  <a:lnTo>
                    <a:pt x="189" y="431"/>
                  </a:lnTo>
                  <a:lnTo>
                    <a:pt x="197" y="437"/>
                  </a:lnTo>
                  <a:lnTo>
                    <a:pt x="204" y="443"/>
                  </a:lnTo>
                  <a:lnTo>
                    <a:pt x="210" y="450"/>
                  </a:lnTo>
                  <a:lnTo>
                    <a:pt x="212" y="454"/>
                  </a:lnTo>
                  <a:lnTo>
                    <a:pt x="214" y="457"/>
                  </a:lnTo>
                  <a:lnTo>
                    <a:pt x="214" y="457"/>
                  </a:lnTo>
                  <a:lnTo>
                    <a:pt x="217" y="467"/>
                  </a:lnTo>
                  <a:lnTo>
                    <a:pt x="219" y="479"/>
                  </a:lnTo>
                  <a:lnTo>
                    <a:pt x="219" y="479"/>
                  </a:lnTo>
                  <a:lnTo>
                    <a:pt x="228" y="477"/>
                  </a:lnTo>
                  <a:lnTo>
                    <a:pt x="236" y="476"/>
                  </a:lnTo>
                  <a:lnTo>
                    <a:pt x="240" y="477"/>
                  </a:lnTo>
                  <a:lnTo>
                    <a:pt x="243" y="477"/>
                  </a:lnTo>
                  <a:lnTo>
                    <a:pt x="246" y="479"/>
                  </a:lnTo>
                  <a:lnTo>
                    <a:pt x="249" y="482"/>
                  </a:lnTo>
                  <a:lnTo>
                    <a:pt x="249" y="482"/>
                  </a:lnTo>
                  <a:lnTo>
                    <a:pt x="252" y="486"/>
                  </a:lnTo>
                  <a:lnTo>
                    <a:pt x="255" y="489"/>
                  </a:lnTo>
                  <a:lnTo>
                    <a:pt x="262" y="493"/>
                  </a:lnTo>
                  <a:lnTo>
                    <a:pt x="271" y="497"/>
                  </a:lnTo>
                  <a:lnTo>
                    <a:pt x="277" y="501"/>
                  </a:lnTo>
                  <a:lnTo>
                    <a:pt x="284" y="506"/>
                  </a:lnTo>
                  <a:lnTo>
                    <a:pt x="284" y="506"/>
                  </a:lnTo>
                  <a:lnTo>
                    <a:pt x="290" y="511"/>
                  </a:lnTo>
                  <a:lnTo>
                    <a:pt x="293" y="516"/>
                  </a:lnTo>
                  <a:lnTo>
                    <a:pt x="294" y="521"/>
                  </a:lnTo>
                  <a:lnTo>
                    <a:pt x="294" y="527"/>
                  </a:lnTo>
                  <a:lnTo>
                    <a:pt x="292" y="539"/>
                  </a:lnTo>
                  <a:lnTo>
                    <a:pt x="291" y="547"/>
                  </a:lnTo>
                  <a:lnTo>
                    <a:pt x="291" y="556"/>
                  </a:lnTo>
                  <a:lnTo>
                    <a:pt x="291" y="556"/>
                  </a:lnTo>
                  <a:lnTo>
                    <a:pt x="291" y="564"/>
                  </a:lnTo>
                  <a:lnTo>
                    <a:pt x="289" y="569"/>
                  </a:lnTo>
                  <a:lnTo>
                    <a:pt x="288" y="571"/>
                  </a:lnTo>
                  <a:lnTo>
                    <a:pt x="286" y="572"/>
                  </a:lnTo>
                  <a:lnTo>
                    <a:pt x="280" y="573"/>
                  </a:lnTo>
                  <a:lnTo>
                    <a:pt x="268" y="574"/>
                  </a:lnTo>
                  <a:lnTo>
                    <a:pt x="261" y="574"/>
                  </a:lnTo>
                  <a:lnTo>
                    <a:pt x="253" y="576"/>
                  </a:lnTo>
                  <a:lnTo>
                    <a:pt x="253" y="576"/>
                  </a:lnTo>
                  <a:lnTo>
                    <a:pt x="246" y="579"/>
                  </a:lnTo>
                  <a:lnTo>
                    <a:pt x="242" y="581"/>
                  </a:lnTo>
                  <a:lnTo>
                    <a:pt x="239" y="585"/>
                  </a:lnTo>
                  <a:lnTo>
                    <a:pt x="236" y="588"/>
                  </a:lnTo>
                  <a:lnTo>
                    <a:pt x="231" y="596"/>
                  </a:lnTo>
                  <a:lnTo>
                    <a:pt x="227" y="601"/>
                  </a:lnTo>
                  <a:lnTo>
                    <a:pt x="221" y="607"/>
                  </a:lnTo>
                  <a:lnTo>
                    <a:pt x="221" y="607"/>
                  </a:lnTo>
                  <a:lnTo>
                    <a:pt x="212" y="617"/>
                  </a:lnTo>
                  <a:lnTo>
                    <a:pt x="208" y="622"/>
                  </a:lnTo>
                  <a:lnTo>
                    <a:pt x="204" y="628"/>
                  </a:lnTo>
                  <a:lnTo>
                    <a:pt x="193" y="640"/>
                  </a:lnTo>
                  <a:lnTo>
                    <a:pt x="193" y="640"/>
                  </a:lnTo>
                  <a:lnTo>
                    <a:pt x="186" y="648"/>
                  </a:lnTo>
                  <a:lnTo>
                    <a:pt x="179" y="655"/>
                  </a:lnTo>
                  <a:lnTo>
                    <a:pt x="172" y="661"/>
                  </a:lnTo>
                  <a:lnTo>
                    <a:pt x="165" y="666"/>
                  </a:lnTo>
                  <a:lnTo>
                    <a:pt x="159" y="671"/>
                  </a:lnTo>
                  <a:lnTo>
                    <a:pt x="152" y="675"/>
                  </a:lnTo>
                  <a:lnTo>
                    <a:pt x="139" y="680"/>
                  </a:lnTo>
                  <a:lnTo>
                    <a:pt x="139" y="680"/>
                  </a:lnTo>
                  <a:lnTo>
                    <a:pt x="133" y="682"/>
                  </a:lnTo>
                  <a:lnTo>
                    <a:pt x="127" y="685"/>
                  </a:lnTo>
                  <a:lnTo>
                    <a:pt x="122" y="689"/>
                  </a:lnTo>
                  <a:lnTo>
                    <a:pt x="118" y="693"/>
                  </a:lnTo>
                  <a:lnTo>
                    <a:pt x="114" y="699"/>
                  </a:lnTo>
                  <a:lnTo>
                    <a:pt x="109" y="705"/>
                  </a:lnTo>
                  <a:lnTo>
                    <a:pt x="106" y="713"/>
                  </a:lnTo>
                  <a:lnTo>
                    <a:pt x="103" y="723"/>
                  </a:lnTo>
                  <a:lnTo>
                    <a:pt x="103" y="723"/>
                  </a:lnTo>
                  <a:lnTo>
                    <a:pt x="100" y="731"/>
                  </a:lnTo>
                  <a:lnTo>
                    <a:pt x="96" y="737"/>
                  </a:lnTo>
                  <a:lnTo>
                    <a:pt x="91" y="741"/>
                  </a:lnTo>
                  <a:lnTo>
                    <a:pt x="86" y="742"/>
                  </a:lnTo>
                  <a:lnTo>
                    <a:pt x="80" y="742"/>
                  </a:lnTo>
                  <a:lnTo>
                    <a:pt x="73" y="740"/>
                  </a:lnTo>
                  <a:lnTo>
                    <a:pt x="58" y="734"/>
                  </a:lnTo>
                  <a:lnTo>
                    <a:pt x="58" y="734"/>
                  </a:lnTo>
                  <a:lnTo>
                    <a:pt x="54" y="733"/>
                  </a:lnTo>
                  <a:lnTo>
                    <a:pt x="51" y="733"/>
                  </a:lnTo>
                  <a:lnTo>
                    <a:pt x="48" y="734"/>
                  </a:lnTo>
                  <a:lnTo>
                    <a:pt x="46" y="736"/>
                  </a:lnTo>
                  <a:lnTo>
                    <a:pt x="44" y="738"/>
                  </a:lnTo>
                  <a:lnTo>
                    <a:pt x="43" y="741"/>
                  </a:lnTo>
                  <a:lnTo>
                    <a:pt x="41" y="749"/>
                  </a:lnTo>
                  <a:lnTo>
                    <a:pt x="37" y="767"/>
                  </a:lnTo>
                  <a:lnTo>
                    <a:pt x="34" y="775"/>
                  </a:lnTo>
                  <a:lnTo>
                    <a:pt x="32" y="778"/>
                  </a:lnTo>
                  <a:lnTo>
                    <a:pt x="30" y="781"/>
                  </a:lnTo>
                  <a:lnTo>
                    <a:pt x="30" y="781"/>
                  </a:lnTo>
                  <a:lnTo>
                    <a:pt x="26" y="787"/>
                  </a:lnTo>
                  <a:lnTo>
                    <a:pt x="23" y="792"/>
                  </a:lnTo>
                  <a:lnTo>
                    <a:pt x="21" y="797"/>
                  </a:lnTo>
                  <a:lnTo>
                    <a:pt x="21" y="803"/>
                  </a:lnTo>
                  <a:lnTo>
                    <a:pt x="22" y="808"/>
                  </a:lnTo>
                  <a:lnTo>
                    <a:pt x="25" y="813"/>
                  </a:lnTo>
                  <a:lnTo>
                    <a:pt x="28" y="819"/>
                  </a:lnTo>
                  <a:lnTo>
                    <a:pt x="32" y="824"/>
                  </a:lnTo>
                  <a:lnTo>
                    <a:pt x="32" y="824"/>
                  </a:lnTo>
                  <a:lnTo>
                    <a:pt x="37" y="831"/>
                  </a:lnTo>
                  <a:lnTo>
                    <a:pt x="40" y="834"/>
                  </a:lnTo>
                  <a:lnTo>
                    <a:pt x="39" y="837"/>
                  </a:lnTo>
                  <a:lnTo>
                    <a:pt x="36" y="847"/>
                  </a:lnTo>
                  <a:lnTo>
                    <a:pt x="36" y="847"/>
                  </a:lnTo>
                  <a:lnTo>
                    <a:pt x="33" y="856"/>
                  </a:lnTo>
                  <a:lnTo>
                    <a:pt x="31" y="862"/>
                  </a:lnTo>
                  <a:lnTo>
                    <a:pt x="32" y="864"/>
                  </a:lnTo>
                  <a:lnTo>
                    <a:pt x="33" y="867"/>
                  </a:lnTo>
                  <a:lnTo>
                    <a:pt x="37" y="875"/>
                  </a:lnTo>
                  <a:lnTo>
                    <a:pt x="37" y="875"/>
                  </a:lnTo>
                  <a:lnTo>
                    <a:pt x="43" y="886"/>
                  </a:lnTo>
                  <a:lnTo>
                    <a:pt x="46" y="896"/>
                  </a:lnTo>
                  <a:lnTo>
                    <a:pt x="52" y="928"/>
                  </a:lnTo>
                  <a:lnTo>
                    <a:pt x="52" y="928"/>
                  </a:lnTo>
                  <a:lnTo>
                    <a:pt x="53" y="940"/>
                  </a:lnTo>
                  <a:lnTo>
                    <a:pt x="52" y="949"/>
                  </a:lnTo>
                  <a:lnTo>
                    <a:pt x="50" y="958"/>
                  </a:lnTo>
                  <a:lnTo>
                    <a:pt x="47" y="966"/>
                  </a:lnTo>
                  <a:lnTo>
                    <a:pt x="41" y="981"/>
                  </a:lnTo>
                  <a:lnTo>
                    <a:pt x="38" y="987"/>
                  </a:lnTo>
                  <a:lnTo>
                    <a:pt x="36" y="994"/>
                  </a:lnTo>
                  <a:lnTo>
                    <a:pt x="36" y="994"/>
                  </a:lnTo>
                  <a:lnTo>
                    <a:pt x="36" y="997"/>
                  </a:lnTo>
                  <a:lnTo>
                    <a:pt x="37" y="1000"/>
                  </a:lnTo>
                  <a:lnTo>
                    <a:pt x="38" y="1002"/>
                  </a:lnTo>
                  <a:lnTo>
                    <a:pt x="40" y="1005"/>
                  </a:lnTo>
                  <a:lnTo>
                    <a:pt x="46" y="1009"/>
                  </a:lnTo>
                  <a:lnTo>
                    <a:pt x="54" y="1012"/>
                  </a:lnTo>
                  <a:lnTo>
                    <a:pt x="62" y="1016"/>
                  </a:lnTo>
                  <a:lnTo>
                    <a:pt x="71" y="1018"/>
                  </a:lnTo>
                  <a:lnTo>
                    <a:pt x="86" y="1022"/>
                  </a:lnTo>
                  <a:lnTo>
                    <a:pt x="86" y="1022"/>
                  </a:lnTo>
                  <a:lnTo>
                    <a:pt x="93" y="1024"/>
                  </a:lnTo>
                  <a:lnTo>
                    <a:pt x="99" y="1027"/>
                  </a:lnTo>
                  <a:lnTo>
                    <a:pt x="104" y="1031"/>
                  </a:lnTo>
                  <a:lnTo>
                    <a:pt x="111" y="1036"/>
                  </a:lnTo>
                  <a:lnTo>
                    <a:pt x="122" y="1046"/>
                  </a:lnTo>
                  <a:lnTo>
                    <a:pt x="132" y="1058"/>
                  </a:lnTo>
                  <a:lnTo>
                    <a:pt x="132" y="1058"/>
                  </a:lnTo>
                  <a:lnTo>
                    <a:pt x="134" y="1061"/>
                  </a:lnTo>
                  <a:lnTo>
                    <a:pt x="137" y="1063"/>
                  </a:lnTo>
                  <a:lnTo>
                    <a:pt x="144" y="1065"/>
                  </a:lnTo>
                  <a:lnTo>
                    <a:pt x="152" y="1066"/>
                  </a:lnTo>
                  <a:lnTo>
                    <a:pt x="161" y="1065"/>
                  </a:lnTo>
                  <a:lnTo>
                    <a:pt x="182" y="1063"/>
                  </a:lnTo>
                  <a:lnTo>
                    <a:pt x="193" y="1061"/>
                  </a:lnTo>
                  <a:lnTo>
                    <a:pt x="206" y="1061"/>
                  </a:lnTo>
                  <a:lnTo>
                    <a:pt x="206" y="1061"/>
                  </a:lnTo>
                  <a:lnTo>
                    <a:pt x="217" y="1060"/>
                  </a:lnTo>
                  <a:lnTo>
                    <a:pt x="226" y="1059"/>
                  </a:lnTo>
                  <a:lnTo>
                    <a:pt x="234" y="1057"/>
                  </a:lnTo>
                  <a:lnTo>
                    <a:pt x="242" y="1054"/>
                  </a:lnTo>
                  <a:lnTo>
                    <a:pt x="259" y="1046"/>
                  </a:lnTo>
                  <a:lnTo>
                    <a:pt x="270" y="1042"/>
                  </a:lnTo>
                  <a:lnTo>
                    <a:pt x="284" y="1038"/>
                  </a:lnTo>
                  <a:lnTo>
                    <a:pt x="284" y="1038"/>
                  </a:lnTo>
                  <a:lnTo>
                    <a:pt x="310" y="1031"/>
                  </a:lnTo>
                  <a:lnTo>
                    <a:pt x="331" y="1027"/>
                  </a:lnTo>
                  <a:lnTo>
                    <a:pt x="366" y="1021"/>
                  </a:lnTo>
                  <a:lnTo>
                    <a:pt x="366" y="1021"/>
                  </a:lnTo>
                  <a:lnTo>
                    <a:pt x="404" y="1012"/>
                  </a:lnTo>
                  <a:lnTo>
                    <a:pt x="423" y="1009"/>
                  </a:lnTo>
                  <a:lnTo>
                    <a:pt x="441" y="1008"/>
                  </a:lnTo>
                  <a:lnTo>
                    <a:pt x="441" y="1008"/>
                  </a:lnTo>
                  <a:lnTo>
                    <a:pt x="453" y="1008"/>
                  </a:lnTo>
                  <a:lnTo>
                    <a:pt x="453" y="1008"/>
                  </a:lnTo>
                  <a:lnTo>
                    <a:pt x="460" y="1002"/>
                  </a:lnTo>
                  <a:lnTo>
                    <a:pt x="465" y="996"/>
                  </a:lnTo>
                  <a:lnTo>
                    <a:pt x="473" y="989"/>
                  </a:lnTo>
                  <a:lnTo>
                    <a:pt x="473" y="989"/>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2" name="Freeform 98">
              <a:extLst>
                <a:ext uri="{FF2B5EF4-FFF2-40B4-BE49-F238E27FC236}">
                  <a16:creationId xmlns:a16="http://schemas.microsoft.com/office/drawing/2014/main" id="{CADCBAA3-0B57-4EA7-9267-24D7D8FBD6EE}"/>
                </a:ext>
              </a:extLst>
            </p:cNvPr>
            <p:cNvSpPr>
              <a:spLocks/>
            </p:cNvSpPr>
            <p:nvPr/>
          </p:nvSpPr>
          <p:spPr bwMode="auto">
            <a:xfrm>
              <a:off x="5713675" y="2872950"/>
              <a:ext cx="273646" cy="237339"/>
            </a:xfrm>
            <a:custGeom>
              <a:avLst/>
              <a:gdLst>
                <a:gd name="T0" fmla="*/ 614 w 639"/>
                <a:gd name="T1" fmla="*/ 313 h 505"/>
                <a:gd name="T2" fmla="*/ 605 w 639"/>
                <a:gd name="T3" fmla="*/ 285 h 505"/>
                <a:gd name="T4" fmla="*/ 611 w 639"/>
                <a:gd name="T5" fmla="*/ 252 h 505"/>
                <a:gd name="T6" fmla="*/ 582 w 639"/>
                <a:gd name="T7" fmla="*/ 232 h 505"/>
                <a:gd name="T8" fmla="*/ 597 w 639"/>
                <a:gd name="T9" fmla="*/ 208 h 505"/>
                <a:gd name="T10" fmla="*/ 626 w 639"/>
                <a:gd name="T11" fmla="*/ 184 h 505"/>
                <a:gd name="T12" fmla="*/ 620 w 639"/>
                <a:gd name="T13" fmla="*/ 139 h 505"/>
                <a:gd name="T14" fmla="*/ 608 w 639"/>
                <a:gd name="T15" fmla="*/ 94 h 505"/>
                <a:gd name="T16" fmla="*/ 596 w 639"/>
                <a:gd name="T17" fmla="*/ 64 h 505"/>
                <a:gd name="T18" fmla="*/ 577 w 639"/>
                <a:gd name="T19" fmla="*/ 46 h 505"/>
                <a:gd name="T20" fmla="*/ 542 w 639"/>
                <a:gd name="T21" fmla="*/ 44 h 505"/>
                <a:gd name="T22" fmla="*/ 468 w 639"/>
                <a:gd name="T23" fmla="*/ 52 h 505"/>
                <a:gd name="T24" fmla="*/ 430 w 639"/>
                <a:gd name="T25" fmla="*/ 43 h 505"/>
                <a:gd name="T26" fmla="*/ 397 w 639"/>
                <a:gd name="T27" fmla="*/ 46 h 505"/>
                <a:gd name="T28" fmla="*/ 379 w 639"/>
                <a:gd name="T29" fmla="*/ 27 h 505"/>
                <a:gd name="T30" fmla="*/ 362 w 639"/>
                <a:gd name="T31" fmla="*/ 26 h 505"/>
                <a:gd name="T32" fmla="*/ 326 w 639"/>
                <a:gd name="T33" fmla="*/ 42 h 505"/>
                <a:gd name="T34" fmla="*/ 299 w 639"/>
                <a:gd name="T35" fmla="*/ 30 h 505"/>
                <a:gd name="T36" fmla="*/ 286 w 639"/>
                <a:gd name="T37" fmla="*/ 8 h 505"/>
                <a:gd name="T38" fmla="*/ 224 w 639"/>
                <a:gd name="T39" fmla="*/ 3 h 505"/>
                <a:gd name="T40" fmla="*/ 168 w 639"/>
                <a:gd name="T41" fmla="*/ 20 h 505"/>
                <a:gd name="T42" fmla="*/ 109 w 639"/>
                <a:gd name="T43" fmla="*/ 58 h 505"/>
                <a:gd name="T44" fmla="*/ 49 w 639"/>
                <a:gd name="T45" fmla="*/ 65 h 505"/>
                <a:gd name="T46" fmla="*/ 11 w 639"/>
                <a:gd name="T47" fmla="*/ 76 h 505"/>
                <a:gd name="T48" fmla="*/ 5 w 639"/>
                <a:gd name="T49" fmla="*/ 114 h 505"/>
                <a:gd name="T50" fmla="*/ 18 w 639"/>
                <a:gd name="T51" fmla="*/ 133 h 505"/>
                <a:gd name="T52" fmla="*/ 2 w 639"/>
                <a:gd name="T53" fmla="*/ 166 h 505"/>
                <a:gd name="T54" fmla="*/ 11 w 639"/>
                <a:gd name="T55" fmla="*/ 182 h 505"/>
                <a:gd name="T56" fmla="*/ 27 w 639"/>
                <a:gd name="T57" fmla="*/ 217 h 505"/>
                <a:gd name="T58" fmla="*/ 38 w 639"/>
                <a:gd name="T59" fmla="*/ 244 h 505"/>
                <a:gd name="T60" fmla="*/ 32 w 639"/>
                <a:gd name="T61" fmla="*/ 276 h 505"/>
                <a:gd name="T62" fmla="*/ 40 w 639"/>
                <a:gd name="T63" fmla="*/ 297 h 505"/>
                <a:gd name="T64" fmla="*/ 50 w 639"/>
                <a:gd name="T65" fmla="*/ 317 h 505"/>
                <a:gd name="T66" fmla="*/ 58 w 639"/>
                <a:gd name="T67" fmla="*/ 339 h 505"/>
                <a:gd name="T68" fmla="*/ 72 w 639"/>
                <a:gd name="T69" fmla="*/ 346 h 505"/>
                <a:gd name="T70" fmla="*/ 110 w 639"/>
                <a:gd name="T71" fmla="*/ 363 h 505"/>
                <a:gd name="T72" fmla="*/ 140 w 639"/>
                <a:gd name="T73" fmla="*/ 384 h 505"/>
                <a:gd name="T74" fmla="*/ 159 w 639"/>
                <a:gd name="T75" fmla="*/ 406 h 505"/>
                <a:gd name="T76" fmla="*/ 177 w 639"/>
                <a:gd name="T77" fmla="*/ 402 h 505"/>
                <a:gd name="T78" fmla="*/ 179 w 639"/>
                <a:gd name="T79" fmla="*/ 387 h 505"/>
                <a:gd name="T80" fmla="*/ 196 w 639"/>
                <a:gd name="T81" fmla="*/ 392 h 505"/>
                <a:gd name="T82" fmla="*/ 225 w 639"/>
                <a:gd name="T83" fmla="*/ 404 h 505"/>
                <a:gd name="T84" fmla="*/ 246 w 639"/>
                <a:gd name="T85" fmla="*/ 423 h 505"/>
                <a:gd name="T86" fmla="*/ 276 w 639"/>
                <a:gd name="T87" fmla="*/ 430 h 505"/>
                <a:gd name="T88" fmla="*/ 301 w 639"/>
                <a:gd name="T89" fmla="*/ 460 h 505"/>
                <a:gd name="T90" fmla="*/ 324 w 639"/>
                <a:gd name="T91" fmla="*/ 469 h 505"/>
                <a:gd name="T92" fmla="*/ 338 w 639"/>
                <a:gd name="T93" fmla="*/ 459 h 505"/>
                <a:gd name="T94" fmla="*/ 351 w 639"/>
                <a:gd name="T95" fmla="*/ 463 h 505"/>
                <a:gd name="T96" fmla="*/ 374 w 639"/>
                <a:gd name="T97" fmla="*/ 478 h 505"/>
                <a:gd name="T98" fmla="*/ 411 w 639"/>
                <a:gd name="T99" fmla="*/ 470 h 505"/>
                <a:gd name="T100" fmla="*/ 439 w 639"/>
                <a:gd name="T101" fmla="*/ 479 h 505"/>
                <a:gd name="T102" fmla="*/ 475 w 639"/>
                <a:gd name="T103" fmla="*/ 468 h 505"/>
                <a:gd name="T104" fmla="*/ 501 w 639"/>
                <a:gd name="T105" fmla="*/ 483 h 505"/>
                <a:gd name="T106" fmla="*/ 530 w 639"/>
                <a:gd name="T107" fmla="*/ 498 h 505"/>
                <a:gd name="T108" fmla="*/ 548 w 639"/>
                <a:gd name="T109" fmla="*/ 500 h 505"/>
                <a:gd name="T110" fmla="*/ 551 w 639"/>
                <a:gd name="T111" fmla="*/ 471 h 505"/>
                <a:gd name="T112" fmla="*/ 565 w 639"/>
                <a:gd name="T113" fmla="*/ 442 h 505"/>
                <a:gd name="T114" fmla="*/ 611 w 639"/>
                <a:gd name="T115" fmla="*/ 399 h 505"/>
                <a:gd name="T116" fmla="*/ 638 w 639"/>
                <a:gd name="T117" fmla="*/ 374 h 505"/>
                <a:gd name="T118" fmla="*/ 633 w 639"/>
                <a:gd name="T119" fmla="*/ 33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505">
                  <a:moveTo>
                    <a:pt x="633" y="339"/>
                  </a:moveTo>
                  <a:lnTo>
                    <a:pt x="633" y="339"/>
                  </a:lnTo>
                  <a:lnTo>
                    <a:pt x="625" y="332"/>
                  </a:lnTo>
                  <a:lnTo>
                    <a:pt x="620" y="326"/>
                  </a:lnTo>
                  <a:lnTo>
                    <a:pt x="616" y="320"/>
                  </a:lnTo>
                  <a:lnTo>
                    <a:pt x="614" y="313"/>
                  </a:lnTo>
                  <a:lnTo>
                    <a:pt x="614" y="313"/>
                  </a:lnTo>
                  <a:lnTo>
                    <a:pt x="613" y="309"/>
                  </a:lnTo>
                  <a:lnTo>
                    <a:pt x="612" y="306"/>
                  </a:lnTo>
                  <a:lnTo>
                    <a:pt x="608" y="300"/>
                  </a:lnTo>
                  <a:lnTo>
                    <a:pt x="606" y="297"/>
                  </a:lnTo>
                  <a:lnTo>
                    <a:pt x="605" y="293"/>
                  </a:lnTo>
                  <a:lnTo>
                    <a:pt x="604" y="290"/>
                  </a:lnTo>
                  <a:lnTo>
                    <a:pt x="605" y="285"/>
                  </a:lnTo>
                  <a:lnTo>
                    <a:pt x="605" y="285"/>
                  </a:lnTo>
                  <a:lnTo>
                    <a:pt x="607" y="269"/>
                  </a:lnTo>
                  <a:lnTo>
                    <a:pt x="608" y="263"/>
                  </a:lnTo>
                  <a:lnTo>
                    <a:pt x="610" y="258"/>
                  </a:lnTo>
                  <a:lnTo>
                    <a:pt x="610" y="258"/>
                  </a:lnTo>
                  <a:lnTo>
                    <a:pt x="611" y="255"/>
                  </a:lnTo>
                  <a:lnTo>
                    <a:pt x="611" y="252"/>
                  </a:lnTo>
                  <a:lnTo>
                    <a:pt x="610" y="249"/>
                  </a:lnTo>
                  <a:lnTo>
                    <a:pt x="608" y="246"/>
                  </a:lnTo>
                  <a:lnTo>
                    <a:pt x="604" y="242"/>
                  </a:lnTo>
                  <a:lnTo>
                    <a:pt x="599" y="239"/>
                  </a:lnTo>
                  <a:lnTo>
                    <a:pt x="599" y="239"/>
                  </a:lnTo>
                  <a:lnTo>
                    <a:pt x="587" y="235"/>
                  </a:lnTo>
                  <a:lnTo>
                    <a:pt x="582" y="232"/>
                  </a:lnTo>
                  <a:lnTo>
                    <a:pt x="580" y="230"/>
                  </a:lnTo>
                  <a:lnTo>
                    <a:pt x="580" y="228"/>
                  </a:lnTo>
                  <a:lnTo>
                    <a:pt x="580" y="228"/>
                  </a:lnTo>
                  <a:lnTo>
                    <a:pt x="581" y="222"/>
                  </a:lnTo>
                  <a:lnTo>
                    <a:pt x="584" y="217"/>
                  </a:lnTo>
                  <a:lnTo>
                    <a:pt x="589" y="212"/>
                  </a:lnTo>
                  <a:lnTo>
                    <a:pt x="597" y="208"/>
                  </a:lnTo>
                  <a:lnTo>
                    <a:pt x="597" y="208"/>
                  </a:lnTo>
                  <a:lnTo>
                    <a:pt x="605" y="204"/>
                  </a:lnTo>
                  <a:lnTo>
                    <a:pt x="615" y="200"/>
                  </a:lnTo>
                  <a:lnTo>
                    <a:pt x="619" y="198"/>
                  </a:lnTo>
                  <a:lnTo>
                    <a:pt x="622" y="194"/>
                  </a:lnTo>
                  <a:lnTo>
                    <a:pt x="624" y="190"/>
                  </a:lnTo>
                  <a:lnTo>
                    <a:pt x="626" y="184"/>
                  </a:lnTo>
                  <a:lnTo>
                    <a:pt x="626" y="184"/>
                  </a:lnTo>
                  <a:lnTo>
                    <a:pt x="628" y="172"/>
                  </a:lnTo>
                  <a:lnTo>
                    <a:pt x="628" y="159"/>
                  </a:lnTo>
                  <a:lnTo>
                    <a:pt x="628" y="154"/>
                  </a:lnTo>
                  <a:lnTo>
                    <a:pt x="626" y="149"/>
                  </a:lnTo>
                  <a:lnTo>
                    <a:pt x="623" y="144"/>
                  </a:lnTo>
                  <a:lnTo>
                    <a:pt x="620" y="139"/>
                  </a:lnTo>
                  <a:lnTo>
                    <a:pt x="620" y="139"/>
                  </a:lnTo>
                  <a:lnTo>
                    <a:pt x="614" y="130"/>
                  </a:lnTo>
                  <a:lnTo>
                    <a:pt x="610" y="120"/>
                  </a:lnTo>
                  <a:lnTo>
                    <a:pt x="609" y="112"/>
                  </a:lnTo>
                  <a:lnTo>
                    <a:pt x="609" y="103"/>
                  </a:lnTo>
                  <a:lnTo>
                    <a:pt x="609" y="103"/>
                  </a:lnTo>
                  <a:lnTo>
                    <a:pt x="608" y="94"/>
                  </a:lnTo>
                  <a:lnTo>
                    <a:pt x="608" y="91"/>
                  </a:lnTo>
                  <a:lnTo>
                    <a:pt x="609" y="88"/>
                  </a:lnTo>
                  <a:lnTo>
                    <a:pt x="609" y="88"/>
                  </a:lnTo>
                  <a:lnTo>
                    <a:pt x="604" y="82"/>
                  </a:lnTo>
                  <a:lnTo>
                    <a:pt x="600" y="75"/>
                  </a:lnTo>
                  <a:lnTo>
                    <a:pt x="598" y="68"/>
                  </a:lnTo>
                  <a:lnTo>
                    <a:pt x="596" y="64"/>
                  </a:lnTo>
                  <a:lnTo>
                    <a:pt x="596" y="64"/>
                  </a:lnTo>
                  <a:lnTo>
                    <a:pt x="594" y="60"/>
                  </a:lnTo>
                  <a:lnTo>
                    <a:pt x="590" y="56"/>
                  </a:lnTo>
                  <a:lnTo>
                    <a:pt x="585" y="53"/>
                  </a:lnTo>
                  <a:lnTo>
                    <a:pt x="580" y="48"/>
                  </a:lnTo>
                  <a:lnTo>
                    <a:pt x="580" y="48"/>
                  </a:lnTo>
                  <a:lnTo>
                    <a:pt x="577" y="46"/>
                  </a:lnTo>
                  <a:lnTo>
                    <a:pt x="574" y="45"/>
                  </a:lnTo>
                  <a:lnTo>
                    <a:pt x="567" y="44"/>
                  </a:lnTo>
                  <a:lnTo>
                    <a:pt x="561" y="43"/>
                  </a:lnTo>
                  <a:lnTo>
                    <a:pt x="554" y="41"/>
                  </a:lnTo>
                  <a:lnTo>
                    <a:pt x="554" y="41"/>
                  </a:lnTo>
                  <a:lnTo>
                    <a:pt x="549" y="43"/>
                  </a:lnTo>
                  <a:lnTo>
                    <a:pt x="542" y="44"/>
                  </a:lnTo>
                  <a:lnTo>
                    <a:pt x="529" y="45"/>
                  </a:lnTo>
                  <a:lnTo>
                    <a:pt x="507" y="45"/>
                  </a:lnTo>
                  <a:lnTo>
                    <a:pt x="507" y="45"/>
                  </a:lnTo>
                  <a:lnTo>
                    <a:pt x="495" y="46"/>
                  </a:lnTo>
                  <a:lnTo>
                    <a:pt x="484" y="48"/>
                  </a:lnTo>
                  <a:lnTo>
                    <a:pt x="468" y="52"/>
                  </a:lnTo>
                  <a:lnTo>
                    <a:pt x="468" y="52"/>
                  </a:lnTo>
                  <a:lnTo>
                    <a:pt x="462" y="52"/>
                  </a:lnTo>
                  <a:lnTo>
                    <a:pt x="456" y="52"/>
                  </a:lnTo>
                  <a:lnTo>
                    <a:pt x="448" y="50"/>
                  </a:lnTo>
                  <a:lnTo>
                    <a:pt x="440" y="46"/>
                  </a:lnTo>
                  <a:lnTo>
                    <a:pt x="440" y="46"/>
                  </a:lnTo>
                  <a:lnTo>
                    <a:pt x="435" y="44"/>
                  </a:lnTo>
                  <a:lnTo>
                    <a:pt x="430" y="43"/>
                  </a:lnTo>
                  <a:lnTo>
                    <a:pt x="426" y="44"/>
                  </a:lnTo>
                  <a:lnTo>
                    <a:pt x="421" y="44"/>
                  </a:lnTo>
                  <a:lnTo>
                    <a:pt x="413" y="46"/>
                  </a:lnTo>
                  <a:lnTo>
                    <a:pt x="409" y="47"/>
                  </a:lnTo>
                  <a:lnTo>
                    <a:pt x="405" y="47"/>
                  </a:lnTo>
                  <a:lnTo>
                    <a:pt x="405" y="47"/>
                  </a:lnTo>
                  <a:lnTo>
                    <a:pt x="397" y="46"/>
                  </a:lnTo>
                  <a:lnTo>
                    <a:pt x="391" y="44"/>
                  </a:lnTo>
                  <a:lnTo>
                    <a:pt x="388" y="42"/>
                  </a:lnTo>
                  <a:lnTo>
                    <a:pt x="386" y="39"/>
                  </a:lnTo>
                  <a:lnTo>
                    <a:pt x="383" y="36"/>
                  </a:lnTo>
                  <a:lnTo>
                    <a:pt x="382" y="32"/>
                  </a:lnTo>
                  <a:lnTo>
                    <a:pt x="382" y="32"/>
                  </a:lnTo>
                  <a:lnTo>
                    <a:pt x="379" y="27"/>
                  </a:lnTo>
                  <a:lnTo>
                    <a:pt x="375" y="23"/>
                  </a:lnTo>
                  <a:lnTo>
                    <a:pt x="371" y="20"/>
                  </a:lnTo>
                  <a:lnTo>
                    <a:pt x="366" y="18"/>
                  </a:lnTo>
                  <a:lnTo>
                    <a:pt x="366" y="18"/>
                  </a:lnTo>
                  <a:lnTo>
                    <a:pt x="364" y="22"/>
                  </a:lnTo>
                  <a:lnTo>
                    <a:pt x="362" y="26"/>
                  </a:lnTo>
                  <a:lnTo>
                    <a:pt x="362" y="26"/>
                  </a:lnTo>
                  <a:lnTo>
                    <a:pt x="358" y="31"/>
                  </a:lnTo>
                  <a:lnTo>
                    <a:pt x="353" y="34"/>
                  </a:lnTo>
                  <a:lnTo>
                    <a:pt x="349" y="37"/>
                  </a:lnTo>
                  <a:lnTo>
                    <a:pt x="345" y="39"/>
                  </a:lnTo>
                  <a:lnTo>
                    <a:pt x="336" y="41"/>
                  </a:lnTo>
                  <a:lnTo>
                    <a:pt x="326" y="42"/>
                  </a:lnTo>
                  <a:lnTo>
                    <a:pt x="326" y="42"/>
                  </a:lnTo>
                  <a:lnTo>
                    <a:pt x="321" y="42"/>
                  </a:lnTo>
                  <a:lnTo>
                    <a:pt x="315" y="42"/>
                  </a:lnTo>
                  <a:lnTo>
                    <a:pt x="311" y="41"/>
                  </a:lnTo>
                  <a:lnTo>
                    <a:pt x="306" y="39"/>
                  </a:lnTo>
                  <a:lnTo>
                    <a:pt x="303" y="37"/>
                  </a:lnTo>
                  <a:lnTo>
                    <a:pt x="300" y="34"/>
                  </a:lnTo>
                  <a:lnTo>
                    <a:pt x="299" y="30"/>
                  </a:lnTo>
                  <a:lnTo>
                    <a:pt x="299" y="25"/>
                  </a:lnTo>
                  <a:lnTo>
                    <a:pt x="299" y="25"/>
                  </a:lnTo>
                  <a:lnTo>
                    <a:pt x="299" y="20"/>
                  </a:lnTo>
                  <a:lnTo>
                    <a:pt x="297" y="16"/>
                  </a:lnTo>
                  <a:lnTo>
                    <a:pt x="295" y="13"/>
                  </a:lnTo>
                  <a:lnTo>
                    <a:pt x="291" y="10"/>
                  </a:lnTo>
                  <a:lnTo>
                    <a:pt x="286" y="8"/>
                  </a:lnTo>
                  <a:lnTo>
                    <a:pt x="278" y="6"/>
                  </a:lnTo>
                  <a:lnTo>
                    <a:pt x="260" y="2"/>
                  </a:lnTo>
                  <a:lnTo>
                    <a:pt x="260" y="2"/>
                  </a:lnTo>
                  <a:lnTo>
                    <a:pt x="251" y="0"/>
                  </a:lnTo>
                  <a:lnTo>
                    <a:pt x="241" y="0"/>
                  </a:lnTo>
                  <a:lnTo>
                    <a:pt x="232" y="1"/>
                  </a:lnTo>
                  <a:lnTo>
                    <a:pt x="224" y="3"/>
                  </a:lnTo>
                  <a:lnTo>
                    <a:pt x="207" y="9"/>
                  </a:lnTo>
                  <a:lnTo>
                    <a:pt x="199" y="11"/>
                  </a:lnTo>
                  <a:lnTo>
                    <a:pt x="189" y="13"/>
                  </a:lnTo>
                  <a:lnTo>
                    <a:pt x="189" y="13"/>
                  </a:lnTo>
                  <a:lnTo>
                    <a:pt x="181" y="15"/>
                  </a:lnTo>
                  <a:lnTo>
                    <a:pt x="174" y="17"/>
                  </a:lnTo>
                  <a:lnTo>
                    <a:pt x="168" y="20"/>
                  </a:lnTo>
                  <a:lnTo>
                    <a:pt x="162" y="23"/>
                  </a:lnTo>
                  <a:lnTo>
                    <a:pt x="150" y="31"/>
                  </a:lnTo>
                  <a:lnTo>
                    <a:pt x="136" y="43"/>
                  </a:lnTo>
                  <a:lnTo>
                    <a:pt x="136" y="43"/>
                  </a:lnTo>
                  <a:lnTo>
                    <a:pt x="128" y="49"/>
                  </a:lnTo>
                  <a:lnTo>
                    <a:pt x="119" y="54"/>
                  </a:lnTo>
                  <a:lnTo>
                    <a:pt x="109" y="58"/>
                  </a:lnTo>
                  <a:lnTo>
                    <a:pt x="100" y="60"/>
                  </a:lnTo>
                  <a:lnTo>
                    <a:pt x="91" y="62"/>
                  </a:lnTo>
                  <a:lnTo>
                    <a:pt x="82" y="63"/>
                  </a:lnTo>
                  <a:lnTo>
                    <a:pt x="69" y="63"/>
                  </a:lnTo>
                  <a:lnTo>
                    <a:pt x="69" y="63"/>
                  </a:lnTo>
                  <a:lnTo>
                    <a:pt x="59" y="64"/>
                  </a:lnTo>
                  <a:lnTo>
                    <a:pt x="49" y="65"/>
                  </a:lnTo>
                  <a:lnTo>
                    <a:pt x="38" y="68"/>
                  </a:lnTo>
                  <a:lnTo>
                    <a:pt x="33" y="70"/>
                  </a:lnTo>
                  <a:lnTo>
                    <a:pt x="28" y="73"/>
                  </a:lnTo>
                  <a:lnTo>
                    <a:pt x="28" y="73"/>
                  </a:lnTo>
                  <a:lnTo>
                    <a:pt x="22" y="76"/>
                  </a:lnTo>
                  <a:lnTo>
                    <a:pt x="16" y="76"/>
                  </a:lnTo>
                  <a:lnTo>
                    <a:pt x="11" y="76"/>
                  </a:lnTo>
                  <a:lnTo>
                    <a:pt x="6" y="74"/>
                  </a:lnTo>
                  <a:lnTo>
                    <a:pt x="6" y="74"/>
                  </a:lnTo>
                  <a:lnTo>
                    <a:pt x="4" y="87"/>
                  </a:lnTo>
                  <a:lnTo>
                    <a:pt x="4" y="99"/>
                  </a:lnTo>
                  <a:lnTo>
                    <a:pt x="4" y="99"/>
                  </a:lnTo>
                  <a:lnTo>
                    <a:pt x="4" y="111"/>
                  </a:lnTo>
                  <a:lnTo>
                    <a:pt x="5" y="114"/>
                  </a:lnTo>
                  <a:lnTo>
                    <a:pt x="6" y="117"/>
                  </a:lnTo>
                  <a:lnTo>
                    <a:pt x="8" y="119"/>
                  </a:lnTo>
                  <a:lnTo>
                    <a:pt x="11" y="122"/>
                  </a:lnTo>
                  <a:lnTo>
                    <a:pt x="11" y="122"/>
                  </a:lnTo>
                  <a:lnTo>
                    <a:pt x="16" y="128"/>
                  </a:lnTo>
                  <a:lnTo>
                    <a:pt x="18" y="130"/>
                  </a:lnTo>
                  <a:lnTo>
                    <a:pt x="18" y="133"/>
                  </a:lnTo>
                  <a:lnTo>
                    <a:pt x="18" y="139"/>
                  </a:lnTo>
                  <a:lnTo>
                    <a:pt x="17" y="147"/>
                  </a:lnTo>
                  <a:lnTo>
                    <a:pt x="17" y="147"/>
                  </a:lnTo>
                  <a:lnTo>
                    <a:pt x="14" y="155"/>
                  </a:lnTo>
                  <a:lnTo>
                    <a:pt x="10" y="159"/>
                  </a:lnTo>
                  <a:lnTo>
                    <a:pt x="6" y="162"/>
                  </a:lnTo>
                  <a:lnTo>
                    <a:pt x="2" y="166"/>
                  </a:lnTo>
                  <a:lnTo>
                    <a:pt x="2" y="166"/>
                  </a:lnTo>
                  <a:lnTo>
                    <a:pt x="0" y="168"/>
                  </a:lnTo>
                  <a:lnTo>
                    <a:pt x="0" y="169"/>
                  </a:lnTo>
                  <a:lnTo>
                    <a:pt x="0" y="171"/>
                  </a:lnTo>
                  <a:lnTo>
                    <a:pt x="1" y="173"/>
                  </a:lnTo>
                  <a:lnTo>
                    <a:pt x="5" y="177"/>
                  </a:lnTo>
                  <a:lnTo>
                    <a:pt x="11" y="182"/>
                  </a:lnTo>
                  <a:lnTo>
                    <a:pt x="11" y="182"/>
                  </a:lnTo>
                  <a:lnTo>
                    <a:pt x="15" y="185"/>
                  </a:lnTo>
                  <a:lnTo>
                    <a:pt x="18" y="189"/>
                  </a:lnTo>
                  <a:lnTo>
                    <a:pt x="21" y="193"/>
                  </a:lnTo>
                  <a:lnTo>
                    <a:pt x="23" y="197"/>
                  </a:lnTo>
                  <a:lnTo>
                    <a:pt x="26" y="206"/>
                  </a:lnTo>
                  <a:lnTo>
                    <a:pt x="27" y="217"/>
                  </a:lnTo>
                  <a:lnTo>
                    <a:pt x="27" y="217"/>
                  </a:lnTo>
                  <a:lnTo>
                    <a:pt x="28" y="225"/>
                  </a:lnTo>
                  <a:lnTo>
                    <a:pt x="30" y="230"/>
                  </a:lnTo>
                  <a:lnTo>
                    <a:pt x="32" y="234"/>
                  </a:lnTo>
                  <a:lnTo>
                    <a:pt x="36" y="239"/>
                  </a:lnTo>
                  <a:lnTo>
                    <a:pt x="36" y="239"/>
                  </a:lnTo>
                  <a:lnTo>
                    <a:pt x="38" y="244"/>
                  </a:lnTo>
                  <a:lnTo>
                    <a:pt x="39" y="249"/>
                  </a:lnTo>
                  <a:lnTo>
                    <a:pt x="38" y="255"/>
                  </a:lnTo>
                  <a:lnTo>
                    <a:pt x="36" y="259"/>
                  </a:lnTo>
                  <a:lnTo>
                    <a:pt x="36" y="259"/>
                  </a:lnTo>
                  <a:lnTo>
                    <a:pt x="34" y="262"/>
                  </a:lnTo>
                  <a:lnTo>
                    <a:pt x="33" y="265"/>
                  </a:lnTo>
                  <a:lnTo>
                    <a:pt x="32" y="276"/>
                  </a:lnTo>
                  <a:lnTo>
                    <a:pt x="32" y="276"/>
                  </a:lnTo>
                  <a:lnTo>
                    <a:pt x="31" y="284"/>
                  </a:lnTo>
                  <a:lnTo>
                    <a:pt x="32" y="290"/>
                  </a:lnTo>
                  <a:lnTo>
                    <a:pt x="33" y="293"/>
                  </a:lnTo>
                  <a:lnTo>
                    <a:pt x="35" y="295"/>
                  </a:lnTo>
                  <a:lnTo>
                    <a:pt x="37" y="296"/>
                  </a:lnTo>
                  <a:lnTo>
                    <a:pt x="40" y="297"/>
                  </a:lnTo>
                  <a:lnTo>
                    <a:pt x="40" y="297"/>
                  </a:lnTo>
                  <a:lnTo>
                    <a:pt x="42" y="298"/>
                  </a:lnTo>
                  <a:lnTo>
                    <a:pt x="45" y="299"/>
                  </a:lnTo>
                  <a:lnTo>
                    <a:pt x="47" y="301"/>
                  </a:lnTo>
                  <a:lnTo>
                    <a:pt x="48" y="304"/>
                  </a:lnTo>
                  <a:lnTo>
                    <a:pt x="50" y="310"/>
                  </a:lnTo>
                  <a:lnTo>
                    <a:pt x="50" y="317"/>
                  </a:lnTo>
                  <a:lnTo>
                    <a:pt x="50" y="317"/>
                  </a:lnTo>
                  <a:lnTo>
                    <a:pt x="50" y="325"/>
                  </a:lnTo>
                  <a:lnTo>
                    <a:pt x="51" y="331"/>
                  </a:lnTo>
                  <a:lnTo>
                    <a:pt x="52" y="334"/>
                  </a:lnTo>
                  <a:lnTo>
                    <a:pt x="53" y="337"/>
                  </a:lnTo>
                  <a:lnTo>
                    <a:pt x="55" y="338"/>
                  </a:lnTo>
                  <a:lnTo>
                    <a:pt x="58" y="339"/>
                  </a:lnTo>
                  <a:lnTo>
                    <a:pt x="58" y="339"/>
                  </a:lnTo>
                  <a:lnTo>
                    <a:pt x="63" y="339"/>
                  </a:lnTo>
                  <a:lnTo>
                    <a:pt x="67" y="340"/>
                  </a:lnTo>
                  <a:lnTo>
                    <a:pt x="70" y="342"/>
                  </a:lnTo>
                  <a:lnTo>
                    <a:pt x="71" y="343"/>
                  </a:lnTo>
                  <a:lnTo>
                    <a:pt x="72" y="346"/>
                  </a:lnTo>
                  <a:lnTo>
                    <a:pt x="72" y="346"/>
                  </a:lnTo>
                  <a:lnTo>
                    <a:pt x="75" y="351"/>
                  </a:lnTo>
                  <a:lnTo>
                    <a:pt x="78" y="355"/>
                  </a:lnTo>
                  <a:lnTo>
                    <a:pt x="82" y="357"/>
                  </a:lnTo>
                  <a:lnTo>
                    <a:pt x="86" y="358"/>
                  </a:lnTo>
                  <a:lnTo>
                    <a:pt x="86" y="358"/>
                  </a:lnTo>
                  <a:lnTo>
                    <a:pt x="97" y="359"/>
                  </a:lnTo>
                  <a:lnTo>
                    <a:pt x="110" y="363"/>
                  </a:lnTo>
                  <a:lnTo>
                    <a:pt x="110" y="363"/>
                  </a:lnTo>
                  <a:lnTo>
                    <a:pt x="122" y="367"/>
                  </a:lnTo>
                  <a:lnTo>
                    <a:pt x="125" y="369"/>
                  </a:lnTo>
                  <a:lnTo>
                    <a:pt x="129" y="373"/>
                  </a:lnTo>
                  <a:lnTo>
                    <a:pt x="129" y="373"/>
                  </a:lnTo>
                  <a:lnTo>
                    <a:pt x="137" y="380"/>
                  </a:lnTo>
                  <a:lnTo>
                    <a:pt x="140" y="384"/>
                  </a:lnTo>
                  <a:lnTo>
                    <a:pt x="143" y="388"/>
                  </a:lnTo>
                  <a:lnTo>
                    <a:pt x="143" y="388"/>
                  </a:lnTo>
                  <a:lnTo>
                    <a:pt x="145" y="396"/>
                  </a:lnTo>
                  <a:lnTo>
                    <a:pt x="148" y="399"/>
                  </a:lnTo>
                  <a:lnTo>
                    <a:pt x="153" y="402"/>
                  </a:lnTo>
                  <a:lnTo>
                    <a:pt x="153" y="402"/>
                  </a:lnTo>
                  <a:lnTo>
                    <a:pt x="159" y="406"/>
                  </a:lnTo>
                  <a:lnTo>
                    <a:pt x="166" y="408"/>
                  </a:lnTo>
                  <a:lnTo>
                    <a:pt x="168" y="409"/>
                  </a:lnTo>
                  <a:lnTo>
                    <a:pt x="171" y="409"/>
                  </a:lnTo>
                  <a:lnTo>
                    <a:pt x="173" y="408"/>
                  </a:lnTo>
                  <a:lnTo>
                    <a:pt x="174" y="406"/>
                  </a:lnTo>
                  <a:lnTo>
                    <a:pt x="174" y="406"/>
                  </a:lnTo>
                  <a:lnTo>
                    <a:pt x="177" y="402"/>
                  </a:lnTo>
                  <a:lnTo>
                    <a:pt x="179" y="401"/>
                  </a:lnTo>
                  <a:lnTo>
                    <a:pt x="181" y="399"/>
                  </a:lnTo>
                  <a:lnTo>
                    <a:pt x="180" y="396"/>
                  </a:lnTo>
                  <a:lnTo>
                    <a:pt x="180" y="396"/>
                  </a:lnTo>
                  <a:lnTo>
                    <a:pt x="178" y="392"/>
                  </a:lnTo>
                  <a:lnTo>
                    <a:pt x="178" y="389"/>
                  </a:lnTo>
                  <a:lnTo>
                    <a:pt x="179" y="387"/>
                  </a:lnTo>
                  <a:lnTo>
                    <a:pt x="180" y="386"/>
                  </a:lnTo>
                  <a:lnTo>
                    <a:pt x="185" y="385"/>
                  </a:lnTo>
                  <a:lnTo>
                    <a:pt x="185" y="385"/>
                  </a:lnTo>
                  <a:lnTo>
                    <a:pt x="189" y="386"/>
                  </a:lnTo>
                  <a:lnTo>
                    <a:pt x="192" y="387"/>
                  </a:lnTo>
                  <a:lnTo>
                    <a:pt x="196" y="392"/>
                  </a:lnTo>
                  <a:lnTo>
                    <a:pt x="196" y="392"/>
                  </a:lnTo>
                  <a:lnTo>
                    <a:pt x="199" y="394"/>
                  </a:lnTo>
                  <a:lnTo>
                    <a:pt x="201" y="395"/>
                  </a:lnTo>
                  <a:lnTo>
                    <a:pt x="210" y="397"/>
                  </a:lnTo>
                  <a:lnTo>
                    <a:pt x="210" y="397"/>
                  </a:lnTo>
                  <a:lnTo>
                    <a:pt x="216" y="398"/>
                  </a:lnTo>
                  <a:lnTo>
                    <a:pt x="221" y="401"/>
                  </a:lnTo>
                  <a:lnTo>
                    <a:pt x="225" y="404"/>
                  </a:lnTo>
                  <a:lnTo>
                    <a:pt x="228" y="409"/>
                  </a:lnTo>
                  <a:lnTo>
                    <a:pt x="228" y="409"/>
                  </a:lnTo>
                  <a:lnTo>
                    <a:pt x="230" y="415"/>
                  </a:lnTo>
                  <a:lnTo>
                    <a:pt x="234" y="419"/>
                  </a:lnTo>
                  <a:lnTo>
                    <a:pt x="240" y="421"/>
                  </a:lnTo>
                  <a:lnTo>
                    <a:pt x="246" y="423"/>
                  </a:lnTo>
                  <a:lnTo>
                    <a:pt x="246" y="423"/>
                  </a:lnTo>
                  <a:lnTo>
                    <a:pt x="254" y="423"/>
                  </a:lnTo>
                  <a:lnTo>
                    <a:pt x="263" y="424"/>
                  </a:lnTo>
                  <a:lnTo>
                    <a:pt x="267" y="424"/>
                  </a:lnTo>
                  <a:lnTo>
                    <a:pt x="271" y="426"/>
                  </a:lnTo>
                  <a:lnTo>
                    <a:pt x="274" y="428"/>
                  </a:lnTo>
                  <a:lnTo>
                    <a:pt x="276" y="430"/>
                  </a:lnTo>
                  <a:lnTo>
                    <a:pt x="276" y="430"/>
                  </a:lnTo>
                  <a:lnTo>
                    <a:pt x="281" y="436"/>
                  </a:lnTo>
                  <a:lnTo>
                    <a:pt x="287" y="442"/>
                  </a:lnTo>
                  <a:lnTo>
                    <a:pt x="293" y="450"/>
                  </a:lnTo>
                  <a:lnTo>
                    <a:pt x="296" y="454"/>
                  </a:lnTo>
                  <a:lnTo>
                    <a:pt x="298" y="460"/>
                  </a:lnTo>
                  <a:lnTo>
                    <a:pt x="298" y="460"/>
                  </a:lnTo>
                  <a:lnTo>
                    <a:pt x="301" y="460"/>
                  </a:lnTo>
                  <a:lnTo>
                    <a:pt x="304" y="462"/>
                  </a:lnTo>
                  <a:lnTo>
                    <a:pt x="304" y="462"/>
                  </a:lnTo>
                  <a:lnTo>
                    <a:pt x="309" y="466"/>
                  </a:lnTo>
                  <a:lnTo>
                    <a:pt x="314" y="468"/>
                  </a:lnTo>
                  <a:lnTo>
                    <a:pt x="318" y="469"/>
                  </a:lnTo>
                  <a:lnTo>
                    <a:pt x="324" y="469"/>
                  </a:lnTo>
                  <a:lnTo>
                    <a:pt x="324" y="469"/>
                  </a:lnTo>
                  <a:lnTo>
                    <a:pt x="327" y="468"/>
                  </a:lnTo>
                  <a:lnTo>
                    <a:pt x="329" y="466"/>
                  </a:lnTo>
                  <a:lnTo>
                    <a:pt x="332" y="463"/>
                  </a:lnTo>
                  <a:lnTo>
                    <a:pt x="334" y="460"/>
                  </a:lnTo>
                  <a:lnTo>
                    <a:pt x="336" y="459"/>
                  </a:lnTo>
                  <a:lnTo>
                    <a:pt x="338" y="459"/>
                  </a:lnTo>
                  <a:lnTo>
                    <a:pt x="338" y="459"/>
                  </a:lnTo>
                  <a:lnTo>
                    <a:pt x="342" y="458"/>
                  </a:lnTo>
                  <a:lnTo>
                    <a:pt x="346" y="457"/>
                  </a:lnTo>
                  <a:lnTo>
                    <a:pt x="347" y="458"/>
                  </a:lnTo>
                  <a:lnTo>
                    <a:pt x="349" y="458"/>
                  </a:lnTo>
                  <a:lnTo>
                    <a:pt x="350" y="460"/>
                  </a:lnTo>
                  <a:lnTo>
                    <a:pt x="351" y="463"/>
                  </a:lnTo>
                  <a:lnTo>
                    <a:pt x="351" y="463"/>
                  </a:lnTo>
                  <a:lnTo>
                    <a:pt x="352" y="468"/>
                  </a:lnTo>
                  <a:lnTo>
                    <a:pt x="355" y="471"/>
                  </a:lnTo>
                  <a:lnTo>
                    <a:pt x="357" y="473"/>
                  </a:lnTo>
                  <a:lnTo>
                    <a:pt x="360" y="474"/>
                  </a:lnTo>
                  <a:lnTo>
                    <a:pt x="360" y="474"/>
                  </a:lnTo>
                  <a:lnTo>
                    <a:pt x="365" y="476"/>
                  </a:lnTo>
                  <a:lnTo>
                    <a:pt x="374" y="478"/>
                  </a:lnTo>
                  <a:lnTo>
                    <a:pt x="382" y="479"/>
                  </a:lnTo>
                  <a:lnTo>
                    <a:pt x="387" y="478"/>
                  </a:lnTo>
                  <a:lnTo>
                    <a:pt x="391" y="477"/>
                  </a:lnTo>
                  <a:lnTo>
                    <a:pt x="391" y="477"/>
                  </a:lnTo>
                  <a:lnTo>
                    <a:pt x="398" y="473"/>
                  </a:lnTo>
                  <a:lnTo>
                    <a:pt x="405" y="471"/>
                  </a:lnTo>
                  <a:lnTo>
                    <a:pt x="411" y="470"/>
                  </a:lnTo>
                  <a:lnTo>
                    <a:pt x="417" y="470"/>
                  </a:lnTo>
                  <a:lnTo>
                    <a:pt x="417" y="470"/>
                  </a:lnTo>
                  <a:lnTo>
                    <a:pt x="422" y="472"/>
                  </a:lnTo>
                  <a:lnTo>
                    <a:pt x="428" y="476"/>
                  </a:lnTo>
                  <a:lnTo>
                    <a:pt x="434" y="479"/>
                  </a:lnTo>
                  <a:lnTo>
                    <a:pt x="436" y="479"/>
                  </a:lnTo>
                  <a:lnTo>
                    <a:pt x="439" y="479"/>
                  </a:lnTo>
                  <a:lnTo>
                    <a:pt x="439" y="479"/>
                  </a:lnTo>
                  <a:lnTo>
                    <a:pt x="447" y="472"/>
                  </a:lnTo>
                  <a:lnTo>
                    <a:pt x="451" y="469"/>
                  </a:lnTo>
                  <a:lnTo>
                    <a:pt x="457" y="468"/>
                  </a:lnTo>
                  <a:lnTo>
                    <a:pt x="457" y="468"/>
                  </a:lnTo>
                  <a:lnTo>
                    <a:pt x="464" y="468"/>
                  </a:lnTo>
                  <a:lnTo>
                    <a:pt x="475" y="468"/>
                  </a:lnTo>
                  <a:lnTo>
                    <a:pt x="481" y="468"/>
                  </a:lnTo>
                  <a:lnTo>
                    <a:pt x="487" y="469"/>
                  </a:lnTo>
                  <a:lnTo>
                    <a:pt x="491" y="471"/>
                  </a:lnTo>
                  <a:lnTo>
                    <a:pt x="494" y="474"/>
                  </a:lnTo>
                  <a:lnTo>
                    <a:pt x="494" y="474"/>
                  </a:lnTo>
                  <a:lnTo>
                    <a:pt x="498" y="479"/>
                  </a:lnTo>
                  <a:lnTo>
                    <a:pt x="501" y="483"/>
                  </a:lnTo>
                  <a:lnTo>
                    <a:pt x="505" y="486"/>
                  </a:lnTo>
                  <a:lnTo>
                    <a:pt x="511" y="488"/>
                  </a:lnTo>
                  <a:lnTo>
                    <a:pt x="511" y="488"/>
                  </a:lnTo>
                  <a:lnTo>
                    <a:pt x="518" y="490"/>
                  </a:lnTo>
                  <a:lnTo>
                    <a:pt x="523" y="493"/>
                  </a:lnTo>
                  <a:lnTo>
                    <a:pt x="530" y="498"/>
                  </a:lnTo>
                  <a:lnTo>
                    <a:pt x="530" y="498"/>
                  </a:lnTo>
                  <a:lnTo>
                    <a:pt x="532" y="501"/>
                  </a:lnTo>
                  <a:lnTo>
                    <a:pt x="536" y="505"/>
                  </a:lnTo>
                  <a:lnTo>
                    <a:pt x="536" y="505"/>
                  </a:lnTo>
                  <a:lnTo>
                    <a:pt x="538" y="503"/>
                  </a:lnTo>
                  <a:lnTo>
                    <a:pt x="540" y="501"/>
                  </a:lnTo>
                  <a:lnTo>
                    <a:pt x="548" y="500"/>
                  </a:lnTo>
                  <a:lnTo>
                    <a:pt x="548" y="500"/>
                  </a:lnTo>
                  <a:lnTo>
                    <a:pt x="552" y="498"/>
                  </a:lnTo>
                  <a:lnTo>
                    <a:pt x="553" y="498"/>
                  </a:lnTo>
                  <a:lnTo>
                    <a:pt x="554" y="497"/>
                  </a:lnTo>
                  <a:lnTo>
                    <a:pt x="554" y="492"/>
                  </a:lnTo>
                  <a:lnTo>
                    <a:pt x="553" y="483"/>
                  </a:lnTo>
                  <a:lnTo>
                    <a:pt x="553" y="483"/>
                  </a:lnTo>
                  <a:lnTo>
                    <a:pt x="551" y="471"/>
                  </a:lnTo>
                  <a:lnTo>
                    <a:pt x="551" y="466"/>
                  </a:lnTo>
                  <a:lnTo>
                    <a:pt x="552" y="460"/>
                  </a:lnTo>
                  <a:lnTo>
                    <a:pt x="553" y="455"/>
                  </a:lnTo>
                  <a:lnTo>
                    <a:pt x="556" y="451"/>
                  </a:lnTo>
                  <a:lnTo>
                    <a:pt x="560" y="446"/>
                  </a:lnTo>
                  <a:lnTo>
                    <a:pt x="565" y="442"/>
                  </a:lnTo>
                  <a:lnTo>
                    <a:pt x="565" y="442"/>
                  </a:lnTo>
                  <a:lnTo>
                    <a:pt x="571" y="437"/>
                  </a:lnTo>
                  <a:lnTo>
                    <a:pt x="578" y="432"/>
                  </a:lnTo>
                  <a:lnTo>
                    <a:pt x="589" y="418"/>
                  </a:lnTo>
                  <a:lnTo>
                    <a:pt x="601" y="406"/>
                  </a:lnTo>
                  <a:lnTo>
                    <a:pt x="606" y="402"/>
                  </a:lnTo>
                  <a:lnTo>
                    <a:pt x="611" y="399"/>
                  </a:lnTo>
                  <a:lnTo>
                    <a:pt x="611" y="399"/>
                  </a:lnTo>
                  <a:lnTo>
                    <a:pt x="620" y="394"/>
                  </a:lnTo>
                  <a:lnTo>
                    <a:pt x="628" y="389"/>
                  </a:lnTo>
                  <a:lnTo>
                    <a:pt x="632" y="386"/>
                  </a:lnTo>
                  <a:lnTo>
                    <a:pt x="634" y="382"/>
                  </a:lnTo>
                  <a:lnTo>
                    <a:pt x="636" y="378"/>
                  </a:lnTo>
                  <a:lnTo>
                    <a:pt x="638" y="374"/>
                  </a:lnTo>
                  <a:lnTo>
                    <a:pt x="638" y="374"/>
                  </a:lnTo>
                  <a:lnTo>
                    <a:pt x="639" y="364"/>
                  </a:lnTo>
                  <a:lnTo>
                    <a:pt x="639" y="354"/>
                  </a:lnTo>
                  <a:lnTo>
                    <a:pt x="639" y="349"/>
                  </a:lnTo>
                  <a:lnTo>
                    <a:pt x="637" y="345"/>
                  </a:lnTo>
                  <a:lnTo>
                    <a:pt x="635" y="341"/>
                  </a:lnTo>
                  <a:lnTo>
                    <a:pt x="633" y="339"/>
                  </a:lnTo>
                  <a:lnTo>
                    <a:pt x="633" y="339"/>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3" name="Freeform 99">
              <a:extLst>
                <a:ext uri="{FF2B5EF4-FFF2-40B4-BE49-F238E27FC236}">
                  <a16:creationId xmlns:a16="http://schemas.microsoft.com/office/drawing/2014/main" id="{50F3E44D-C9A8-4D9B-8055-1395CBD3726B}"/>
                </a:ext>
              </a:extLst>
            </p:cNvPr>
            <p:cNvSpPr>
              <a:spLocks/>
            </p:cNvSpPr>
            <p:nvPr/>
          </p:nvSpPr>
          <p:spPr bwMode="auto">
            <a:xfrm>
              <a:off x="5066564" y="3304644"/>
              <a:ext cx="345930" cy="276584"/>
            </a:xfrm>
            <a:custGeom>
              <a:avLst/>
              <a:gdLst>
                <a:gd name="T0" fmla="*/ 736 w 803"/>
                <a:gd name="T1" fmla="*/ 110 h 592"/>
                <a:gd name="T2" fmla="*/ 697 w 803"/>
                <a:gd name="T3" fmla="*/ 109 h 592"/>
                <a:gd name="T4" fmla="*/ 677 w 803"/>
                <a:gd name="T5" fmla="*/ 86 h 592"/>
                <a:gd name="T6" fmla="*/ 640 w 803"/>
                <a:gd name="T7" fmla="*/ 80 h 592"/>
                <a:gd name="T8" fmla="*/ 610 w 803"/>
                <a:gd name="T9" fmla="*/ 89 h 592"/>
                <a:gd name="T10" fmla="*/ 562 w 803"/>
                <a:gd name="T11" fmla="*/ 78 h 592"/>
                <a:gd name="T12" fmla="*/ 513 w 803"/>
                <a:gd name="T13" fmla="*/ 61 h 592"/>
                <a:gd name="T14" fmla="*/ 469 w 803"/>
                <a:gd name="T15" fmla="*/ 36 h 592"/>
                <a:gd name="T16" fmla="*/ 428 w 803"/>
                <a:gd name="T17" fmla="*/ 27 h 592"/>
                <a:gd name="T18" fmla="*/ 398 w 803"/>
                <a:gd name="T19" fmla="*/ 32 h 592"/>
                <a:gd name="T20" fmla="*/ 369 w 803"/>
                <a:gd name="T21" fmla="*/ 25 h 592"/>
                <a:gd name="T22" fmla="*/ 300 w 803"/>
                <a:gd name="T23" fmla="*/ 29 h 592"/>
                <a:gd name="T24" fmla="*/ 241 w 803"/>
                <a:gd name="T25" fmla="*/ 11 h 592"/>
                <a:gd name="T26" fmla="*/ 141 w 803"/>
                <a:gd name="T27" fmla="*/ 17 h 592"/>
                <a:gd name="T28" fmla="*/ 97 w 803"/>
                <a:gd name="T29" fmla="*/ 0 h 592"/>
                <a:gd name="T30" fmla="*/ 51 w 803"/>
                <a:gd name="T31" fmla="*/ 24 h 592"/>
                <a:gd name="T32" fmla="*/ 11 w 803"/>
                <a:gd name="T33" fmla="*/ 44 h 592"/>
                <a:gd name="T34" fmla="*/ 6 w 803"/>
                <a:gd name="T35" fmla="*/ 72 h 592"/>
                <a:gd name="T36" fmla="*/ 23 w 803"/>
                <a:gd name="T37" fmla="*/ 95 h 592"/>
                <a:gd name="T38" fmla="*/ 28 w 803"/>
                <a:gd name="T39" fmla="*/ 145 h 592"/>
                <a:gd name="T40" fmla="*/ 41 w 803"/>
                <a:gd name="T41" fmla="*/ 132 h 592"/>
                <a:gd name="T42" fmla="*/ 63 w 803"/>
                <a:gd name="T43" fmla="*/ 141 h 592"/>
                <a:gd name="T44" fmla="*/ 69 w 803"/>
                <a:gd name="T45" fmla="*/ 159 h 592"/>
                <a:gd name="T46" fmla="*/ 108 w 803"/>
                <a:gd name="T47" fmla="*/ 157 h 592"/>
                <a:gd name="T48" fmla="*/ 133 w 803"/>
                <a:gd name="T49" fmla="*/ 148 h 592"/>
                <a:gd name="T50" fmla="*/ 170 w 803"/>
                <a:gd name="T51" fmla="*/ 155 h 592"/>
                <a:gd name="T52" fmla="*/ 188 w 803"/>
                <a:gd name="T53" fmla="*/ 178 h 592"/>
                <a:gd name="T54" fmla="*/ 173 w 803"/>
                <a:gd name="T55" fmla="*/ 195 h 592"/>
                <a:gd name="T56" fmla="*/ 148 w 803"/>
                <a:gd name="T57" fmla="*/ 212 h 592"/>
                <a:gd name="T58" fmla="*/ 146 w 803"/>
                <a:gd name="T59" fmla="*/ 227 h 592"/>
                <a:gd name="T60" fmla="*/ 146 w 803"/>
                <a:gd name="T61" fmla="*/ 269 h 592"/>
                <a:gd name="T62" fmla="*/ 141 w 803"/>
                <a:gd name="T63" fmla="*/ 304 h 592"/>
                <a:gd name="T64" fmla="*/ 126 w 803"/>
                <a:gd name="T65" fmla="*/ 320 h 592"/>
                <a:gd name="T66" fmla="*/ 103 w 803"/>
                <a:gd name="T67" fmla="*/ 328 h 592"/>
                <a:gd name="T68" fmla="*/ 121 w 803"/>
                <a:gd name="T69" fmla="*/ 348 h 592"/>
                <a:gd name="T70" fmla="*/ 137 w 803"/>
                <a:gd name="T71" fmla="*/ 372 h 592"/>
                <a:gd name="T72" fmla="*/ 120 w 803"/>
                <a:gd name="T73" fmla="*/ 395 h 592"/>
                <a:gd name="T74" fmla="*/ 125 w 803"/>
                <a:gd name="T75" fmla="*/ 423 h 592"/>
                <a:gd name="T76" fmla="*/ 127 w 803"/>
                <a:gd name="T77" fmla="*/ 448 h 592"/>
                <a:gd name="T78" fmla="*/ 105 w 803"/>
                <a:gd name="T79" fmla="*/ 477 h 592"/>
                <a:gd name="T80" fmla="*/ 114 w 803"/>
                <a:gd name="T81" fmla="*/ 505 h 592"/>
                <a:gd name="T82" fmla="*/ 155 w 803"/>
                <a:gd name="T83" fmla="*/ 514 h 592"/>
                <a:gd name="T84" fmla="*/ 177 w 803"/>
                <a:gd name="T85" fmla="*/ 525 h 592"/>
                <a:gd name="T86" fmla="*/ 197 w 803"/>
                <a:gd name="T87" fmla="*/ 576 h 592"/>
                <a:gd name="T88" fmla="*/ 246 w 803"/>
                <a:gd name="T89" fmla="*/ 589 h 592"/>
                <a:gd name="T90" fmla="*/ 291 w 803"/>
                <a:gd name="T91" fmla="*/ 557 h 592"/>
                <a:gd name="T92" fmla="*/ 352 w 803"/>
                <a:gd name="T93" fmla="*/ 539 h 592"/>
                <a:gd name="T94" fmla="*/ 412 w 803"/>
                <a:gd name="T95" fmla="*/ 549 h 592"/>
                <a:gd name="T96" fmla="*/ 442 w 803"/>
                <a:gd name="T97" fmla="*/ 539 h 592"/>
                <a:gd name="T98" fmla="*/ 470 w 803"/>
                <a:gd name="T99" fmla="*/ 509 h 592"/>
                <a:gd name="T100" fmla="*/ 518 w 803"/>
                <a:gd name="T101" fmla="*/ 475 h 592"/>
                <a:gd name="T102" fmla="*/ 555 w 803"/>
                <a:gd name="T103" fmla="*/ 433 h 592"/>
                <a:gd name="T104" fmla="*/ 580 w 803"/>
                <a:gd name="T105" fmla="*/ 403 h 592"/>
                <a:gd name="T106" fmla="*/ 595 w 803"/>
                <a:gd name="T107" fmla="*/ 379 h 592"/>
                <a:gd name="T108" fmla="*/ 577 w 803"/>
                <a:gd name="T109" fmla="*/ 341 h 592"/>
                <a:gd name="T110" fmla="*/ 604 w 803"/>
                <a:gd name="T111" fmla="*/ 288 h 592"/>
                <a:gd name="T112" fmla="*/ 630 w 803"/>
                <a:gd name="T113" fmla="*/ 251 h 592"/>
                <a:gd name="T114" fmla="*/ 655 w 803"/>
                <a:gd name="T115" fmla="*/ 218 h 592"/>
                <a:gd name="T116" fmla="*/ 727 w 803"/>
                <a:gd name="T117" fmla="*/ 195 h 592"/>
                <a:gd name="T118" fmla="*/ 794 w 803"/>
                <a:gd name="T119" fmla="*/ 145 h 592"/>
                <a:gd name="T120" fmla="*/ 800 w 803"/>
                <a:gd name="T121" fmla="*/ 104 h 592"/>
                <a:gd name="T122" fmla="*/ 773 w 803"/>
                <a:gd name="T123" fmla="*/ 11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3" h="592">
                  <a:moveTo>
                    <a:pt x="765" y="116"/>
                  </a:moveTo>
                  <a:lnTo>
                    <a:pt x="765" y="116"/>
                  </a:lnTo>
                  <a:lnTo>
                    <a:pt x="759" y="117"/>
                  </a:lnTo>
                  <a:lnTo>
                    <a:pt x="751" y="117"/>
                  </a:lnTo>
                  <a:lnTo>
                    <a:pt x="743" y="115"/>
                  </a:lnTo>
                  <a:lnTo>
                    <a:pt x="740" y="113"/>
                  </a:lnTo>
                  <a:lnTo>
                    <a:pt x="736" y="110"/>
                  </a:lnTo>
                  <a:lnTo>
                    <a:pt x="736" y="110"/>
                  </a:lnTo>
                  <a:lnTo>
                    <a:pt x="732" y="108"/>
                  </a:lnTo>
                  <a:lnTo>
                    <a:pt x="728" y="106"/>
                  </a:lnTo>
                  <a:lnTo>
                    <a:pt x="722" y="106"/>
                  </a:lnTo>
                  <a:lnTo>
                    <a:pt x="717" y="107"/>
                  </a:lnTo>
                  <a:lnTo>
                    <a:pt x="706" y="108"/>
                  </a:lnTo>
                  <a:lnTo>
                    <a:pt x="701" y="109"/>
                  </a:lnTo>
                  <a:lnTo>
                    <a:pt x="697" y="109"/>
                  </a:lnTo>
                  <a:lnTo>
                    <a:pt x="697" y="109"/>
                  </a:lnTo>
                  <a:lnTo>
                    <a:pt x="693" y="107"/>
                  </a:lnTo>
                  <a:lnTo>
                    <a:pt x="690" y="106"/>
                  </a:lnTo>
                  <a:lnTo>
                    <a:pt x="686" y="101"/>
                  </a:lnTo>
                  <a:lnTo>
                    <a:pt x="683" y="96"/>
                  </a:lnTo>
                  <a:lnTo>
                    <a:pt x="681" y="90"/>
                  </a:lnTo>
                  <a:lnTo>
                    <a:pt x="681" y="90"/>
                  </a:lnTo>
                  <a:lnTo>
                    <a:pt x="680" y="88"/>
                  </a:lnTo>
                  <a:lnTo>
                    <a:pt x="677" y="86"/>
                  </a:lnTo>
                  <a:lnTo>
                    <a:pt x="671" y="83"/>
                  </a:lnTo>
                  <a:lnTo>
                    <a:pt x="662" y="81"/>
                  </a:lnTo>
                  <a:lnTo>
                    <a:pt x="656" y="79"/>
                  </a:lnTo>
                  <a:lnTo>
                    <a:pt x="656" y="79"/>
                  </a:lnTo>
                  <a:lnTo>
                    <a:pt x="654" y="78"/>
                  </a:lnTo>
                  <a:lnTo>
                    <a:pt x="651" y="78"/>
                  </a:lnTo>
                  <a:lnTo>
                    <a:pt x="645" y="78"/>
                  </a:lnTo>
                  <a:lnTo>
                    <a:pt x="640" y="80"/>
                  </a:lnTo>
                  <a:lnTo>
                    <a:pt x="636" y="84"/>
                  </a:lnTo>
                  <a:lnTo>
                    <a:pt x="636" y="84"/>
                  </a:lnTo>
                  <a:lnTo>
                    <a:pt x="634" y="86"/>
                  </a:lnTo>
                  <a:lnTo>
                    <a:pt x="632" y="87"/>
                  </a:lnTo>
                  <a:lnTo>
                    <a:pt x="627" y="89"/>
                  </a:lnTo>
                  <a:lnTo>
                    <a:pt x="617" y="90"/>
                  </a:lnTo>
                  <a:lnTo>
                    <a:pt x="617" y="90"/>
                  </a:lnTo>
                  <a:lnTo>
                    <a:pt x="610" y="89"/>
                  </a:lnTo>
                  <a:lnTo>
                    <a:pt x="601" y="88"/>
                  </a:lnTo>
                  <a:lnTo>
                    <a:pt x="590" y="86"/>
                  </a:lnTo>
                  <a:lnTo>
                    <a:pt x="585" y="84"/>
                  </a:lnTo>
                  <a:lnTo>
                    <a:pt x="580" y="82"/>
                  </a:lnTo>
                  <a:lnTo>
                    <a:pt x="580" y="82"/>
                  </a:lnTo>
                  <a:lnTo>
                    <a:pt x="576" y="80"/>
                  </a:lnTo>
                  <a:lnTo>
                    <a:pt x="571" y="79"/>
                  </a:lnTo>
                  <a:lnTo>
                    <a:pt x="562" y="78"/>
                  </a:lnTo>
                  <a:lnTo>
                    <a:pt x="554" y="78"/>
                  </a:lnTo>
                  <a:lnTo>
                    <a:pt x="551" y="77"/>
                  </a:lnTo>
                  <a:lnTo>
                    <a:pt x="548" y="76"/>
                  </a:lnTo>
                  <a:lnTo>
                    <a:pt x="548" y="76"/>
                  </a:lnTo>
                  <a:lnTo>
                    <a:pt x="540" y="72"/>
                  </a:lnTo>
                  <a:lnTo>
                    <a:pt x="530" y="67"/>
                  </a:lnTo>
                  <a:lnTo>
                    <a:pt x="513" y="61"/>
                  </a:lnTo>
                  <a:lnTo>
                    <a:pt x="513" y="61"/>
                  </a:lnTo>
                  <a:lnTo>
                    <a:pt x="506" y="58"/>
                  </a:lnTo>
                  <a:lnTo>
                    <a:pt x="500" y="53"/>
                  </a:lnTo>
                  <a:lnTo>
                    <a:pt x="492" y="48"/>
                  </a:lnTo>
                  <a:lnTo>
                    <a:pt x="485" y="43"/>
                  </a:lnTo>
                  <a:lnTo>
                    <a:pt x="485" y="43"/>
                  </a:lnTo>
                  <a:lnTo>
                    <a:pt x="477" y="39"/>
                  </a:lnTo>
                  <a:lnTo>
                    <a:pt x="469" y="36"/>
                  </a:lnTo>
                  <a:lnTo>
                    <a:pt x="469" y="36"/>
                  </a:lnTo>
                  <a:lnTo>
                    <a:pt x="466" y="38"/>
                  </a:lnTo>
                  <a:lnTo>
                    <a:pt x="462" y="39"/>
                  </a:lnTo>
                  <a:lnTo>
                    <a:pt x="458" y="40"/>
                  </a:lnTo>
                  <a:lnTo>
                    <a:pt x="454" y="39"/>
                  </a:lnTo>
                  <a:lnTo>
                    <a:pt x="446" y="36"/>
                  </a:lnTo>
                  <a:lnTo>
                    <a:pt x="437" y="31"/>
                  </a:lnTo>
                  <a:lnTo>
                    <a:pt x="437" y="31"/>
                  </a:lnTo>
                  <a:lnTo>
                    <a:pt x="428" y="27"/>
                  </a:lnTo>
                  <a:lnTo>
                    <a:pt x="420" y="25"/>
                  </a:lnTo>
                  <a:lnTo>
                    <a:pt x="416" y="25"/>
                  </a:lnTo>
                  <a:lnTo>
                    <a:pt x="413" y="26"/>
                  </a:lnTo>
                  <a:lnTo>
                    <a:pt x="408" y="27"/>
                  </a:lnTo>
                  <a:lnTo>
                    <a:pt x="405" y="28"/>
                  </a:lnTo>
                  <a:lnTo>
                    <a:pt x="405" y="28"/>
                  </a:lnTo>
                  <a:lnTo>
                    <a:pt x="401" y="30"/>
                  </a:lnTo>
                  <a:lnTo>
                    <a:pt x="398" y="32"/>
                  </a:lnTo>
                  <a:lnTo>
                    <a:pt x="394" y="32"/>
                  </a:lnTo>
                  <a:lnTo>
                    <a:pt x="390" y="33"/>
                  </a:lnTo>
                  <a:lnTo>
                    <a:pt x="385" y="32"/>
                  </a:lnTo>
                  <a:lnTo>
                    <a:pt x="381" y="31"/>
                  </a:lnTo>
                  <a:lnTo>
                    <a:pt x="377" y="29"/>
                  </a:lnTo>
                  <a:lnTo>
                    <a:pt x="373" y="27"/>
                  </a:lnTo>
                  <a:lnTo>
                    <a:pt x="373" y="27"/>
                  </a:lnTo>
                  <a:lnTo>
                    <a:pt x="369" y="25"/>
                  </a:lnTo>
                  <a:lnTo>
                    <a:pt x="364" y="23"/>
                  </a:lnTo>
                  <a:lnTo>
                    <a:pt x="359" y="23"/>
                  </a:lnTo>
                  <a:lnTo>
                    <a:pt x="353" y="23"/>
                  </a:lnTo>
                  <a:lnTo>
                    <a:pt x="339" y="25"/>
                  </a:lnTo>
                  <a:lnTo>
                    <a:pt x="321" y="28"/>
                  </a:lnTo>
                  <a:lnTo>
                    <a:pt x="321" y="28"/>
                  </a:lnTo>
                  <a:lnTo>
                    <a:pt x="311" y="30"/>
                  </a:lnTo>
                  <a:lnTo>
                    <a:pt x="300" y="29"/>
                  </a:lnTo>
                  <a:lnTo>
                    <a:pt x="288" y="28"/>
                  </a:lnTo>
                  <a:lnTo>
                    <a:pt x="276" y="25"/>
                  </a:lnTo>
                  <a:lnTo>
                    <a:pt x="265" y="22"/>
                  </a:lnTo>
                  <a:lnTo>
                    <a:pt x="256" y="19"/>
                  </a:lnTo>
                  <a:lnTo>
                    <a:pt x="248" y="15"/>
                  </a:lnTo>
                  <a:lnTo>
                    <a:pt x="243" y="12"/>
                  </a:lnTo>
                  <a:lnTo>
                    <a:pt x="243" y="12"/>
                  </a:lnTo>
                  <a:lnTo>
                    <a:pt x="241" y="11"/>
                  </a:lnTo>
                  <a:lnTo>
                    <a:pt x="238" y="10"/>
                  </a:lnTo>
                  <a:lnTo>
                    <a:pt x="229" y="9"/>
                  </a:lnTo>
                  <a:lnTo>
                    <a:pt x="218" y="8"/>
                  </a:lnTo>
                  <a:lnTo>
                    <a:pt x="205" y="9"/>
                  </a:lnTo>
                  <a:lnTo>
                    <a:pt x="177" y="11"/>
                  </a:lnTo>
                  <a:lnTo>
                    <a:pt x="152" y="15"/>
                  </a:lnTo>
                  <a:lnTo>
                    <a:pt x="152" y="15"/>
                  </a:lnTo>
                  <a:lnTo>
                    <a:pt x="141" y="17"/>
                  </a:lnTo>
                  <a:lnTo>
                    <a:pt x="133" y="17"/>
                  </a:lnTo>
                  <a:lnTo>
                    <a:pt x="126" y="15"/>
                  </a:lnTo>
                  <a:lnTo>
                    <a:pt x="120" y="13"/>
                  </a:lnTo>
                  <a:lnTo>
                    <a:pt x="115" y="11"/>
                  </a:lnTo>
                  <a:lnTo>
                    <a:pt x="110" y="8"/>
                  </a:lnTo>
                  <a:lnTo>
                    <a:pt x="99" y="2"/>
                  </a:lnTo>
                  <a:lnTo>
                    <a:pt x="99" y="2"/>
                  </a:lnTo>
                  <a:lnTo>
                    <a:pt x="97" y="0"/>
                  </a:lnTo>
                  <a:lnTo>
                    <a:pt x="94" y="0"/>
                  </a:lnTo>
                  <a:lnTo>
                    <a:pt x="87" y="0"/>
                  </a:lnTo>
                  <a:lnTo>
                    <a:pt x="80" y="2"/>
                  </a:lnTo>
                  <a:lnTo>
                    <a:pt x="73" y="5"/>
                  </a:lnTo>
                  <a:lnTo>
                    <a:pt x="67" y="9"/>
                  </a:lnTo>
                  <a:lnTo>
                    <a:pt x="60" y="14"/>
                  </a:lnTo>
                  <a:lnTo>
                    <a:pt x="55" y="20"/>
                  </a:lnTo>
                  <a:lnTo>
                    <a:pt x="51" y="24"/>
                  </a:lnTo>
                  <a:lnTo>
                    <a:pt x="51" y="24"/>
                  </a:lnTo>
                  <a:lnTo>
                    <a:pt x="48" y="28"/>
                  </a:lnTo>
                  <a:lnTo>
                    <a:pt x="45" y="31"/>
                  </a:lnTo>
                  <a:lnTo>
                    <a:pt x="41" y="34"/>
                  </a:lnTo>
                  <a:lnTo>
                    <a:pt x="36" y="36"/>
                  </a:lnTo>
                  <a:lnTo>
                    <a:pt x="25" y="40"/>
                  </a:lnTo>
                  <a:lnTo>
                    <a:pt x="11" y="44"/>
                  </a:lnTo>
                  <a:lnTo>
                    <a:pt x="11" y="44"/>
                  </a:lnTo>
                  <a:lnTo>
                    <a:pt x="8" y="46"/>
                  </a:lnTo>
                  <a:lnTo>
                    <a:pt x="5" y="48"/>
                  </a:lnTo>
                  <a:lnTo>
                    <a:pt x="3" y="50"/>
                  </a:lnTo>
                  <a:lnTo>
                    <a:pt x="1" y="52"/>
                  </a:lnTo>
                  <a:lnTo>
                    <a:pt x="0" y="57"/>
                  </a:lnTo>
                  <a:lnTo>
                    <a:pt x="0" y="63"/>
                  </a:lnTo>
                  <a:lnTo>
                    <a:pt x="2" y="68"/>
                  </a:lnTo>
                  <a:lnTo>
                    <a:pt x="6" y="72"/>
                  </a:lnTo>
                  <a:lnTo>
                    <a:pt x="10" y="76"/>
                  </a:lnTo>
                  <a:lnTo>
                    <a:pt x="15" y="79"/>
                  </a:lnTo>
                  <a:lnTo>
                    <a:pt x="15" y="79"/>
                  </a:lnTo>
                  <a:lnTo>
                    <a:pt x="18" y="80"/>
                  </a:lnTo>
                  <a:lnTo>
                    <a:pt x="20" y="82"/>
                  </a:lnTo>
                  <a:lnTo>
                    <a:pt x="21" y="84"/>
                  </a:lnTo>
                  <a:lnTo>
                    <a:pt x="22" y="87"/>
                  </a:lnTo>
                  <a:lnTo>
                    <a:pt x="23" y="95"/>
                  </a:lnTo>
                  <a:lnTo>
                    <a:pt x="22" y="105"/>
                  </a:lnTo>
                  <a:lnTo>
                    <a:pt x="20" y="124"/>
                  </a:lnTo>
                  <a:lnTo>
                    <a:pt x="17" y="141"/>
                  </a:lnTo>
                  <a:lnTo>
                    <a:pt x="17" y="141"/>
                  </a:lnTo>
                  <a:lnTo>
                    <a:pt x="16" y="146"/>
                  </a:lnTo>
                  <a:lnTo>
                    <a:pt x="16" y="146"/>
                  </a:lnTo>
                  <a:lnTo>
                    <a:pt x="24" y="146"/>
                  </a:lnTo>
                  <a:lnTo>
                    <a:pt x="28" y="145"/>
                  </a:lnTo>
                  <a:lnTo>
                    <a:pt x="29" y="145"/>
                  </a:lnTo>
                  <a:lnTo>
                    <a:pt x="30" y="143"/>
                  </a:lnTo>
                  <a:lnTo>
                    <a:pt x="30" y="143"/>
                  </a:lnTo>
                  <a:lnTo>
                    <a:pt x="31" y="139"/>
                  </a:lnTo>
                  <a:lnTo>
                    <a:pt x="33" y="136"/>
                  </a:lnTo>
                  <a:lnTo>
                    <a:pt x="36" y="133"/>
                  </a:lnTo>
                  <a:lnTo>
                    <a:pt x="39" y="132"/>
                  </a:lnTo>
                  <a:lnTo>
                    <a:pt x="41" y="132"/>
                  </a:lnTo>
                  <a:lnTo>
                    <a:pt x="41" y="132"/>
                  </a:lnTo>
                  <a:lnTo>
                    <a:pt x="48" y="132"/>
                  </a:lnTo>
                  <a:lnTo>
                    <a:pt x="55" y="133"/>
                  </a:lnTo>
                  <a:lnTo>
                    <a:pt x="58" y="134"/>
                  </a:lnTo>
                  <a:lnTo>
                    <a:pt x="61" y="135"/>
                  </a:lnTo>
                  <a:lnTo>
                    <a:pt x="62" y="138"/>
                  </a:lnTo>
                  <a:lnTo>
                    <a:pt x="63" y="141"/>
                  </a:lnTo>
                  <a:lnTo>
                    <a:pt x="63" y="141"/>
                  </a:lnTo>
                  <a:lnTo>
                    <a:pt x="61" y="147"/>
                  </a:lnTo>
                  <a:lnTo>
                    <a:pt x="59" y="153"/>
                  </a:lnTo>
                  <a:lnTo>
                    <a:pt x="59" y="155"/>
                  </a:lnTo>
                  <a:lnTo>
                    <a:pt x="59" y="157"/>
                  </a:lnTo>
                  <a:lnTo>
                    <a:pt x="61" y="158"/>
                  </a:lnTo>
                  <a:lnTo>
                    <a:pt x="64" y="159"/>
                  </a:lnTo>
                  <a:lnTo>
                    <a:pt x="64" y="159"/>
                  </a:lnTo>
                  <a:lnTo>
                    <a:pt x="69" y="159"/>
                  </a:lnTo>
                  <a:lnTo>
                    <a:pt x="72" y="159"/>
                  </a:lnTo>
                  <a:lnTo>
                    <a:pt x="78" y="156"/>
                  </a:lnTo>
                  <a:lnTo>
                    <a:pt x="84" y="153"/>
                  </a:lnTo>
                  <a:lnTo>
                    <a:pt x="88" y="152"/>
                  </a:lnTo>
                  <a:lnTo>
                    <a:pt x="92" y="152"/>
                  </a:lnTo>
                  <a:lnTo>
                    <a:pt x="92" y="152"/>
                  </a:lnTo>
                  <a:lnTo>
                    <a:pt x="101" y="154"/>
                  </a:lnTo>
                  <a:lnTo>
                    <a:pt x="108" y="157"/>
                  </a:lnTo>
                  <a:lnTo>
                    <a:pt x="114" y="158"/>
                  </a:lnTo>
                  <a:lnTo>
                    <a:pt x="117" y="158"/>
                  </a:lnTo>
                  <a:lnTo>
                    <a:pt x="119" y="157"/>
                  </a:lnTo>
                  <a:lnTo>
                    <a:pt x="119" y="157"/>
                  </a:lnTo>
                  <a:lnTo>
                    <a:pt x="125" y="151"/>
                  </a:lnTo>
                  <a:lnTo>
                    <a:pt x="128" y="149"/>
                  </a:lnTo>
                  <a:lnTo>
                    <a:pt x="133" y="148"/>
                  </a:lnTo>
                  <a:lnTo>
                    <a:pt x="133" y="148"/>
                  </a:lnTo>
                  <a:lnTo>
                    <a:pt x="138" y="147"/>
                  </a:lnTo>
                  <a:lnTo>
                    <a:pt x="141" y="145"/>
                  </a:lnTo>
                  <a:lnTo>
                    <a:pt x="146" y="144"/>
                  </a:lnTo>
                  <a:lnTo>
                    <a:pt x="153" y="146"/>
                  </a:lnTo>
                  <a:lnTo>
                    <a:pt x="153" y="146"/>
                  </a:lnTo>
                  <a:lnTo>
                    <a:pt x="164" y="150"/>
                  </a:lnTo>
                  <a:lnTo>
                    <a:pt x="168" y="152"/>
                  </a:lnTo>
                  <a:lnTo>
                    <a:pt x="170" y="155"/>
                  </a:lnTo>
                  <a:lnTo>
                    <a:pt x="170" y="155"/>
                  </a:lnTo>
                  <a:lnTo>
                    <a:pt x="174" y="162"/>
                  </a:lnTo>
                  <a:lnTo>
                    <a:pt x="176" y="165"/>
                  </a:lnTo>
                  <a:lnTo>
                    <a:pt x="179" y="166"/>
                  </a:lnTo>
                  <a:lnTo>
                    <a:pt x="179" y="166"/>
                  </a:lnTo>
                  <a:lnTo>
                    <a:pt x="183" y="169"/>
                  </a:lnTo>
                  <a:lnTo>
                    <a:pt x="186" y="174"/>
                  </a:lnTo>
                  <a:lnTo>
                    <a:pt x="188" y="178"/>
                  </a:lnTo>
                  <a:lnTo>
                    <a:pt x="188" y="180"/>
                  </a:lnTo>
                  <a:lnTo>
                    <a:pt x="187" y="182"/>
                  </a:lnTo>
                  <a:lnTo>
                    <a:pt x="187" y="182"/>
                  </a:lnTo>
                  <a:lnTo>
                    <a:pt x="185" y="185"/>
                  </a:lnTo>
                  <a:lnTo>
                    <a:pt x="182" y="190"/>
                  </a:lnTo>
                  <a:lnTo>
                    <a:pt x="179" y="193"/>
                  </a:lnTo>
                  <a:lnTo>
                    <a:pt x="176" y="194"/>
                  </a:lnTo>
                  <a:lnTo>
                    <a:pt x="173" y="195"/>
                  </a:lnTo>
                  <a:lnTo>
                    <a:pt x="173" y="195"/>
                  </a:lnTo>
                  <a:lnTo>
                    <a:pt x="163" y="197"/>
                  </a:lnTo>
                  <a:lnTo>
                    <a:pt x="160" y="198"/>
                  </a:lnTo>
                  <a:lnTo>
                    <a:pt x="158" y="201"/>
                  </a:lnTo>
                  <a:lnTo>
                    <a:pt x="158" y="201"/>
                  </a:lnTo>
                  <a:lnTo>
                    <a:pt x="154" y="207"/>
                  </a:lnTo>
                  <a:lnTo>
                    <a:pt x="150" y="210"/>
                  </a:lnTo>
                  <a:lnTo>
                    <a:pt x="148" y="212"/>
                  </a:lnTo>
                  <a:lnTo>
                    <a:pt x="148" y="212"/>
                  </a:lnTo>
                  <a:lnTo>
                    <a:pt x="145" y="213"/>
                  </a:lnTo>
                  <a:lnTo>
                    <a:pt x="143" y="215"/>
                  </a:lnTo>
                  <a:lnTo>
                    <a:pt x="142" y="218"/>
                  </a:lnTo>
                  <a:lnTo>
                    <a:pt x="142" y="219"/>
                  </a:lnTo>
                  <a:lnTo>
                    <a:pt x="143" y="221"/>
                  </a:lnTo>
                  <a:lnTo>
                    <a:pt x="143" y="221"/>
                  </a:lnTo>
                  <a:lnTo>
                    <a:pt x="146" y="227"/>
                  </a:lnTo>
                  <a:lnTo>
                    <a:pt x="147" y="234"/>
                  </a:lnTo>
                  <a:lnTo>
                    <a:pt x="148" y="241"/>
                  </a:lnTo>
                  <a:lnTo>
                    <a:pt x="148" y="247"/>
                  </a:lnTo>
                  <a:lnTo>
                    <a:pt x="148" y="247"/>
                  </a:lnTo>
                  <a:lnTo>
                    <a:pt x="148" y="260"/>
                  </a:lnTo>
                  <a:lnTo>
                    <a:pt x="148" y="265"/>
                  </a:lnTo>
                  <a:lnTo>
                    <a:pt x="147" y="267"/>
                  </a:lnTo>
                  <a:lnTo>
                    <a:pt x="146" y="269"/>
                  </a:lnTo>
                  <a:lnTo>
                    <a:pt x="146" y="269"/>
                  </a:lnTo>
                  <a:lnTo>
                    <a:pt x="144" y="272"/>
                  </a:lnTo>
                  <a:lnTo>
                    <a:pt x="142" y="274"/>
                  </a:lnTo>
                  <a:lnTo>
                    <a:pt x="142" y="279"/>
                  </a:lnTo>
                  <a:lnTo>
                    <a:pt x="141" y="284"/>
                  </a:lnTo>
                  <a:lnTo>
                    <a:pt x="141" y="284"/>
                  </a:lnTo>
                  <a:lnTo>
                    <a:pt x="142" y="295"/>
                  </a:lnTo>
                  <a:lnTo>
                    <a:pt x="141" y="304"/>
                  </a:lnTo>
                  <a:lnTo>
                    <a:pt x="141" y="304"/>
                  </a:lnTo>
                  <a:lnTo>
                    <a:pt x="141" y="312"/>
                  </a:lnTo>
                  <a:lnTo>
                    <a:pt x="140" y="314"/>
                  </a:lnTo>
                  <a:lnTo>
                    <a:pt x="139" y="316"/>
                  </a:lnTo>
                  <a:lnTo>
                    <a:pt x="137" y="318"/>
                  </a:lnTo>
                  <a:lnTo>
                    <a:pt x="134" y="319"/>
                  </a:lnTo>
                  <a:lnTo>
                    <a:pt x="134" y="319"/>
                  </a:lnTo>
                  <a:lnTo>
                    <a:pt x="126" y="320"/>
                  </a:lnTo>
                  <a:lnTo>
                    <a:pt x="116" y="320"/>
                  </a:lnTo>
                  <a:lnTo>
                    <a:pt x="102" y="319"/>
                  </a:lnTo>
                  <a:lnTo>
                    <a:pt x="102" y="319"/>
                  </a:lnTo>
                  <a:lnTo>
                    <a:pt x="101" y="319"/>
                  </a:lnTo>
                  <a:lnTo>
                    <a:pt x="100" y="320"/>
                  </a:lnTo>
                  <a:lnTo>
                    <a:pt x="100" y="321"/>
                  </a:lnTo>
                  <a:lnTo>
                    <a:pt x="100" y="323"/>
                  </a:lnTo>
                  <a:lnTo>
                    <a:pt x="103" y="328"/>
                  </a:lnTo>
                  <a:lnTo>
                    <a:pt x="106" y="330"/>
                  </a:lnTo>
                  <a:lnTo>
                    <a:pt x="109" y="332"/>
                  </a:lnTo>
                  <a:lnTo>
                    <a:pt x="109" y="332"/>
                  </a:lnTo>
                  <a:lnTo>
                    <a:pt x="115" y="336"/>
                  </a:lnTo>
                  <a:lnTo>
                    <a:pt x="119" y="341"/>
                  </a:lnTo>
                  <a:lnTo>
                    <a:pt x="120" y="345"/>
                  </a:lnTo>
                  <a:lnTo>
                    <a:pt x="121" y="348"/>
                  </a:lnTo>
                  <a:lnTo>
                    <a:pt x="121" y="348"/>
                  </a:lnTo>
                  <a:lnTo>
                    <a:pt x="123" y="354"/>
                  </a:lnTo>
                  <a:lnTo>
                    <a:pt x="125" y="356"/>
                  </a:lnTo>
                  <a:lnTo>
                    <a:pt x="128" y="358"/>
                  </a:lnTo>
                  <a:lnTo>
                    <a:pt x="128" y="358"/>
                  </a:lnTo>
                  <a:lnTo>
                    <a:pt x="131" y="362"/>
                  </a:lnTo>
                  <a:lnTo>
                    <a:pt x="134" y="365"/>
                  </a:lnTo>
                  <a:lnTo>
                    <a:pt x="136" y="368"/>
                  </a:lnTo>
                  <a:lnTo>
                    <a:pt x="137" y="372"/>
                  </a:lnTo>
                  <a:lnTo>
                    <a:pt x="137" y="372"/>
                  </a:lnTo>
                  <a:lnTo>
                    <a:pt x="137" y="376"/>
                  </a:lnTo>
                  <a:lnTo>
                    <a:pt x="134" y="381"/>
                  </a:lnTo>
                  <a:lnTo>
                    <a:pt x="131" y="385"/>
                  </a:lnTo>
                  <a:lnTo>
                    <a:pt x="126" y="389"/>
                  </a:lnTo>
                  <a:lnTo>
                    <a:pt x="126" y="389"/>
                  </a:lnTo>
                  <a:lnTo>
                    <a:pt x="122" y="392"/>
                  </a:lnTo>
                  <a:lnTo>
                    <a:pt x="120" y="395"/>
                  </a:lnTo>
                  <a:lnTo>
                    <a:pt x="118" y="403"/>
                  </a:lnTo>
                  <a:lnTo>
                    <a:pt x="118" y="403"/>
                  </a:lnTo>
                  <a:lnTo>
                    <a:pt x="115" y="411"/>
                  </a:lnTo>
                  <a:lnTo>
                    <a:pt x="115" y="414"/>
                  </a:lnTo>
                  <a:lnTo>
                    <a:pt x="116" y="416"/>
                  </a:lnTo>
                  <a:lnTo>
                    <a:pt x="117" y="418"/>
                  </a:lnTo>
                  <a:lnTo>
                    <a:pt x="117" y="418"/>
                  </a:lnTo>
                  <a:lnTo>
                    <a:pt x="125" y="423"/>
                  </a:lnTo>
                  <a:lnTo>
                    <a:pt x="129" y="426"/>
                  </a:lnTo>
                  <a:lnTo>
                    <a:pt x="131" y="430"/>
                  </a:lnTo>
                  <a:lnTo>
                    <a:pt x="131" y="430"/>
                  </a:lnTo>
                  <a:lnTo>
                    <a:pt x="132" y="434"/>
                  </a:lnTo>
                  <a:lnTo>
                    <a:pt x="132" y="439"/>
                  </a:lnTo>
                  <a:lnTo>
                    <a:pt x="131" y="443"/>
                  </a:lnTo>
                  <a:lnTo>
                    <a:pt x="129" y="445"/>
                  </a:lnTo>
                  <a:lnTo>
                    <a:pt x="127" y="448"/>
                  </a:lnTo>
                  <a:lnTo>
                    <a:pt x="127" y="448"/>
                  </a:lnTo>
                  <a:lnTo>
                    <a:pt x="116" y="456"/>
                  </a:lnTo>
                  <a:lnTo>
                    <a:pt x="111" y="460"/>
                  </a:lnTo>
                  <a:lnTo>
                    <a:pt x="110" y="463"/>
                  </a:lnTo>
                  <a:lnTo>
                    <a:pt x="109" y="466"/>
                  </a:lnTo>
                  <a:lnTo>
                    <a:pt x="109" y="466"/>
                  </a:lnTo>
                  <a:lnTo>
                    <a:pt x="107" y="472"/>
                  </a:lnTo>
                  <a:lnTo>
                    <a:pt x="105" y="477"/>
                  </a:lnTo>
                  <a:lnTo>
                    <a:pt x="104" y="482"/>
                  </a:lnTo>
                  <a:lnTo>
                    <a:pt x="104" y="485"/>
                  </a:lnTo>
                  <a:lnTo>
                    <a:pt x="105" y="487"/>
                  </a:lnTo>
                  <a:lnTo>
                    <a:pt x="105" y="487"/>
                  </a:lnTo>
                  <a:lnTo>
                    <a:pt x="109" y="496"/>
                  </a:lnTo>
                  <a:lnTo>
                    <a:pt x="112" y="500"/>
                  </a:lnTo>
                  <a:lnTo>
                    <a:pt x="114" y="505"/>
                  </a:lnTo>
                  <a:lnTo>
                    <a:pt x="114" y="505"/>
                  </a:lnTo>
                  <a:lnTo>
                    <a:pt x="122" y="504"/>
                  </a:lnTo>
                  <a:lnTo>
                    <a:pt x="134" y="504"/>
                  </a:lnTo>
                  <a:lnTo>
                    <a:pt x="134" y="504"/>
                  </a:lnTo>
                  <a:lnTo>
                    <a:pt x="140" y="504"/>
                  </a:lnTo>
                  <a:lnTo>
                    <a:pt x="145" y="506"/>
                  </a:lnTo>
                  <a:lnTo>
                    <a:pt x="149" y="509"/>
                  </a:lnTo>
                  <a:lnTo>
                    <a:pt x="152" y="512"/>
                  </a:lnTo>
                  <a:lnTo>
                    <a:pt x="155" y="514"/>
                  </a:lnTo>
                  <a:lnTo>
                    <a:pt x="158" y="517"/>
                  </a:lnTo>
                  <a:lnTo>
                    <a:pt x="162" y="519"/>
                  </a:lnTo>
                  <a:lnTo>
                    <a:pt x="168" y="519"/>
                  </a:lnTo>
                  <a:lnTo>
                    <a:pt x="168" y="519"/>
                  </a:lnTo>
                  <a:lnTo>
                    <a:pt x="171" y="520"/>
                  </a:lnTo>
                  <a:lnTo>
                    <a:pt x="173" y="521"/>
                  </a:lnTo>
                  <a:lnTo>
                    <a:pt x="176" y="523"/>
                  </a:lnTo>
                  <a:lnTo>
                    <a:pt x="177" y="525"/>
                  </a:lnTo>
                  <a:lnTo>
                    <a:pt x="180" y="530"/>
                  </a:lnTo>
                  <a:lnTo>
                    <a:pt x="182" y="538"/>
                  </a:lnTo>
                  <a:lnTo>
                    <a:pt x="185" y="552"/>
                  </a:lnTo>
                  <a:lnTo>
                    <a:pt x="186" y="559"/>
                  </a:lnTo>
                  <a:lnTo>
                    <a:pt x="188" y="563"/>
                  </a:lnTo>
                  <a:lnTo>
                    <a:pt x="188" y="563"/>
                  </a:lnTo>
                  <a:lnTo>
                    <a:pt x="192" y="570"/>
                  </a:lnTo>
                  <a:lnTo>
                    <a:pt x="197" y="576"/>
                  </a:lnTo>
                  <a:lnTo>
                    <a:pt x="200" y="579"/>
                  </a:lnTo>
                  <a:lnTo>
                    <a:pt x="205" y="582"/>
                  </a:lnTo>
                  <a:lnTo>
                    <a:pt x="219" y="589"/>
                  </a:lnTo>
                  <a:lnTo>
                    <a:pt x="219" y="589"/>
                  </a:lnTo>
                  <a:lnTo>
                    <a:pt x="228" y="592"/>
                  </a:lnTo>
                  <a:lnTo>
                    <a:pt x="235" y="592"/>
                  </a:lnTo>
                  <a:lnTo>
                    <a:pt x="241" y="591"/>
                  </a:lnTo>
                  <a:lnTo>
                    <a:pt x="246" y="589"/>
                  </a:lnTo>
                  <a:lnTo>
                    <a:pt x="250" y="585"/>
                  </a:lnTo>
                  <a:lnTo>
                    <a:pt x="254" y="581"/>
                  </a:lnTo>
                  <a:lnTo>
                    <a:pt x="262" y="572"/>
                  </a:lnTo>
                  <a:lnTo>
                    <a:pt x="262" y="572"/>
                  </a:lnTo>
                  <a:lnTo>
                    <a:pt x="266" y="568"/>
                  </a:lnTo>
                  <a:lnTo>
                    <a:pt x="271" y="565"/>
                  </a:lnTo>
                  <a:lnTo>
                    <a:pt x="280" y="561"/>
                  </a:lnTo>
                  <a:lnTo>
                    <a:pt x="291" y="557"/>
                  </a:lnTo>
                  <a:lnTo>
                    <a:pt x="296" y="554"/>
                  </a:lnTo>
                  <a:lnTo>
                    <a:pt x="302" y="550"/>
                  </a:lnTo>
                  <a:lnTo>
                    <a:pt x="302" y="550"/>
                  </a:lnTo>
                  <a:lnTo>
                    <a:pt x="309" y="547"/>
                  </a:lnTo>
                  <a:lnTo>
                    <a:pt x="317" y="544"/>
                  </a:lnTo>
                  <a:lnTo>
                    <a:pt x="326" y="542"/>
                  </a:lnTo>
                  <a:lnTo>
                    <a:pt x="335" y="540"/>
                  </a:lnTo>
                  <a:lnTo>
                    <a:pt x="352" y="539"/>
                  </a:lnTo>
                  <a:lnTo>
                    <a:pt x="365" y="538"/>
                  </a:lnTo>
                  <a:lnTo>
                    <a:pt x="365" y="538"/>
                  </a:lnTo>
                  <a:lnTo>
                    <a:pt x="370" y="537"/>
                  </a:lnTo>
                  <a:lnTo>
                    <a:pt x="376" y="538"/>
                  </a:lnTo>
                  <a:lnTo>
                    <a:pt x="389" y="541"/>
                  </a:lnTo>
                  <a:lnTo>
                    <a:pt x="402" y="545"/>
                  </a:lnTo>
                  <a:lnTo>
                    <a:pt x="412" y="549"/>
                  </a:lnTo>
                  <a:lnTo>
                    <a:pt x="412" y="549"/>
                  </a:lnTo>
                  <a:lnTo>
                    <a:pt x="415" y="550"/>
                  </a:lnTo>
                  <a:lnTo>
                    <a:pt x="418" y="549"/>
                  </a:lnTo>
                  <a:lnTo>
                    <a:pt x="423" y="545"/>
                  </a:lnTo>
                  <a:lnTo>
                    <a:pt x="427" y="542"/>
                  </a:lnTo>
                  <a:lnTo>
                    <a:pt x="431" y="540"/>
                  </a:lnTo>
                  <a:lnTo>
                    <a:pt x="436" y="539"/>
                  </a:lnTo>
                  <a:lnTo>
                    <a:pt x="442" y="539"/>
                  </a:lnTo>
                  <a:lnTo>
                    <a:pt x="442" y="539"/>
                  </a:lnTo>
                  <a:lnTo>
                    <a:pt x="448" y="539"/>
                  </a:lnTo>
                  <a:lnTo>
                    <a:pt x="453" y="539"/>
                  </a:lnTo>
                  <a:lnTo>
                    <a:pt x="457" y="537"/>
                  </a:lnTo>
                  <a:lnTo>
                    <a:pt x="461" y="532"/>
                  </a:lnTo>
                  <a:lnTo>
                    <a:pt x="464" y="528"/>
                  </a:lnTo>
                  <a:lnTo>
                    <a:pt x="467" y="523"/>
                  </a:lnTo>
                  <a:lnTo>
                    <a:pt x="469" y="516"/>
                  </a:lnTo>
                  <a:lnTo>
                    <a:pt x="470" y="509"/>
                  </a:lnTo>
                  <a:lnTo>
                    <a:pt x="470" y="509"/>
                  </a:lnTo>
                  <a:lnTo>
                    <a:pt x="473" y="502"/>
                  </a:lnTo>
                  <a:lnTo>
                    <a:pt x="478" y="496"/>
                  </a:lnTo>
                  <a:lnTo>
                    <a:pt x="484" y="490"/>
                  </a:lnTo>
                  <a:lnTo>
                    <a:pt x="491" y="485"/>
                  </a:lnTo>
                  <a:lnTo>
                    <a:pt x="501" y="481"/>
                  </a:lnTo>
                  <a:lnTo>
                    <a:pt x="509" y="478"/>
                  </a:lnTo>
                  <a:lnTo>
                    <a:pt x="518" y="475"/>
                  </a:lnTo>
                  <a:lnTo>
                    <a:pt x="527" y="474"/>
                  </a:lnTo>
                  <a:lnTo>
                    <a:pt x="527" y="474"/>
                  </a:lnTo>
                  <a:lnTo>
                    <a:pt x="535" y="472"/>
                  </a:lnTo>
                  <a:lnTo>
                    <a:pt x="540" y="468"/>
                  </a:lnTo>
                  <a:lnTo>
                    <a:pt x="545" y="463"/>
                  </a:lnTo>
                  <a:lnTo>
                    <a:pt x="548" y="457"/>
                  </a:lnTo>
                  <a:lnTo>
                    <a:pt x="552" y="441"/>
                  </a:lnTo>
                  <a:lnTo>
                    <a:pt x="555" y="433"/>
                  </a:lnTo>
                  <a:lnTo>
                    <a:pt x="557" y="425"/>
                  </a:lnTo>
                  <a:lnTo>
                    <a:pt x="557" y="425"/>
                  </a:lnTo>
                  <a:lnTo>
                    <a:pt x="561" y="418"/>
                  </a:lnTo>
                  <a:lnTo>
                    <a:pt x="564" y="413"/>
                  </a:lnTo>
                  <a:lnTo>
                    <a:pt x="568" y="409"/>
                  </a:lnTo>
                  <a:lnTo>
                    <a:pt x="571" y="406"/>
                  </a:lnTo>
                  <a:lnTo>
                    <a:pt x="576" y="404"/>
                  </a:lnTo>
                  <a:lnTo>
                    <a:pt x="580" y="403"/>
                  </a:lnTo>
                  <a:lnTo>
                    <a:pt x="593" y="399"/>
                  </a:lnTo>
                  <a:lnTo>
                    <a:pt x="593" y="399"/>
                  </a:lnTo>
                  <a:lnTo>
                    <a:pt x="598" y="397"/>
                  </a:lnTo>
                  <a:lnTo>
                    <a:pt x="601" y="394"/>
                  </a:lnTo>
                  <a:lnTo>
                    <a:pt x="602" y="390"/>
                  </a:lnTo>
                  <a:lnTo>
                    <a:pt x="601" y="387"/>
                  </a:lnTo>
                  <a:lnTo>
                    <a:pt x="598" y="383"/>
                  </a:lnTo>
                  <a:lnTo>
                    <a:pt x="595" y="379"/>
                  </a:lnTo>
                  <a:lnTo>
                    <a:pt x="587" y="371"/>
                  </a:lnTo>
                  <a:lnTo>
                    <a:pt x="587" y="371"/>
                  </a:lnTo>
                  <a:lnTo>
                    <a:pt x="583" y="367"/>
                  </a:lnTo>
                  <a:lnTo>
                    <a:pt x="580" y="364"/>
                  </a:lnTo>
                  <a:lnTo>
                    <a:pt x="578" y="360"/>
                  </a:lnTo>
                  <a:lnTo>
                    <a:pt x="577" y="357"/>
                  </a:lnTo>
                  <a:lnTo>
                    <a:pt x="577" y="350"/>
                  </a:lnTo>
                  <a:lnTo>
                    <a:pt x="577" y="341"/>
                  </a:lnTo>
                  <a:lnTo>
                    <a:pt x="577" y="341"/>
                  </a:lnTo>
                  <a:lnTo>
                    <a:pt x="578" y="335"/>
                  </a:lnTo>
                  <a:lnTo>
                    <a:pt x="580" y="329"/>
                  </a:lnTo>
                  <a:lnTo>
                    <a:pt x="584" y="322"/>
                  </a:lnTo>
                  <a:lnTo>
                    <a:pt x="588" y="315"/>
                  </a:lnTo>
                  <a:lnTo>
                    <a:pt x="596" y="300"/>
                  </a:lnTo>
                  <a:lnTo>
                    <a:pt x="604" y="288"/>
                  </a:lnTo>
                  <a:lnTo>
                    <a:pt x="604" y="288"/>
                  </a:lnTo>
                  <a:lnTo>
                    <a:pt x="607" y="283"/>
                  </a:lnTo>
                  <a:lnTo>
                    <a:pt x="610" y="278"/>
                  </a:lnTo>
                  <a:lnTo>
                    <a:pt x="613" y="267"/>
                  </a:lnTo>
                  <a:lnTo>
                    <a:pt x="616" y="263"/>
                  </a:lnTo>
                  <a:lnTo>
                    <a:pt x="619" y="258"/>
                  </a:lnTo>
                  <a:lnTo>
                    <a:pt x="624" y="255"/>
                  </a:lnTo>
                  <a:lnTo>
                    <a:pt x="630" y="251"/>
                  </a:lnTo>
                  <a:lnTo>
                    <a:pt x="630" y="251"/>
                  </a:lnTo>
                  <a:lnTo>
                    <a:pt x="637" y="248"/>
                  </a:lnTo>
                  <a:lnTo>
                    <a:pt x="641" y="246"/>
                  </a:lnTo>
                  <a:lnTo>
                    <a:pt x="644" y="243"/>
                  </a:lnTo>
                  <a:lnTo>
                    <a:pt x="646" y="240"/>
                  </a:lnTo>
                  <a:lnTo>
                    <a:pt x="649" y="232"/>
                  </a:lnTo>
                  <a:lnTo>
                    <a:pt x="653" y="221"/>
                  </a:lnTo>
                  <a:lnTo>
                    <a:pt x="653" y="221"/>
                  </a:lnTo>
                  <a:lnTo>
                    <a:pt x="655" y="218"/>
                  </a:lnTo>
                  <a:lnTo>
                    <a:pt x="657" y="215"/>
                  </a:lnTo>
                  <a:lnTo>
                    <a:pt x="662" y="211"/>
                  </a:lnTo>
                  <a:lnTo>
                    <a:pt x="669" y="208"/>
                  </a:lnTo>
                  <a:lnTo>
                    <a:pt x="677" y="205"/>
                  </a:lnTo>
                  <a:lnTo>
                    <a:pt x="696" y="202"/>
                  </a:lnTo>
                  <a:lnTo>
                    <a:pt x="717" y="198"/>
                  </a:lnTo>
                  <a:lnTo>
                    <a:pt x="717" y="198"/>
                  </a:lnTo>
                  <a:lnTo>
                    <a:pt x="727" y="195"/>
                  </a:lnTo>
                  <a:lnTo>
                    <a:pt x="735" y="192"/>
                  </a:lnTo>
                  <a:lnTo>
                    <a:pt x="742" y="188"/>
                  </a:lnTo>
                  <a:lnTo>
                    <a:pt x="748" y="184"/>
                  </a:lnTo>
                  <a:lnTo>
                    <a:pt x="761" y="175"/>
                  </a:lnTo>
                  <a:lnTo>
                    <a:pt x="775" y="163"/>
                  </a:lnTo>
                  <a:lnTo>
                    <a:pt x="775" y="163"/>
                  </a:lnTo>
                  <a:lnTo>
                    <a:pt x="790" y="150"/>
                  </a:lnTo>
                  <a:lnTo>
                    <a:pt x="794" y="145"/>
                  </a:lnTo>
                  <a:lnTo>
                    <a:pt x="798" y="140"/>
                  </a:lnTo>
                  <a:lnTo>
                    <a:pt x="801" y="134"/>
                  </a:lnTo>
                  <a:lnTo>
                    <a:pt x="802" y="129"/>
                  </a:lnTo>
                  <a:lnTo>
                    <a:pt x="803" y="123"/>
                  </a:lnTo>
                  <a:lnTo>
                    <a:pt x="803" y="115"/>
                  </a:lnTo>
                  <a:lnTo>
                    <a:pt x="803" y="115"/>
                  </a:lnTo>
                  <a:lnTo>
                    <a:pt x="802" y="109"/>
                  </a:lnTo>
                  <a:lnTo>
                    <a:pt x="800" y="104"/>
                  </a:lnTo>
                  <a:lnTo>
                    <a:pt x="800" y="104"/>
                  </a:lnTo>
                  <a:lnTo>
                    <a:pt x="795" y="105"/>
                  </a:lnTo>
                  <a:lnTo>
                    <a:pt x="791" y="106"/>
                  </a:lnTo>
                  <a:lnTo>
                    <a:pt x="788" y="107"/>
                  </a:lnTo>
                  <a:lnTo>
                    <a:pt x="784" y="108"/>
                  </a:lnTo>
                  <a:lnTo>
                    <a:pt x="784" y="108"/>
                  </a:lnTo>
                  <a:lnTo>
                    <a:pt x="778" y="109"/>
                  </a:lnTo>
                  <a:lnTo>
                    <a:pt x="773" y="111"/>
                  </a:lnTo>
                  <a:lnTo>
                    <a:pt x="769" y="114"/>
                  </a:lnTo>
                  <a:lnTo>
                    <a:pt x="765" y="116"/>
                  </a:lnTo>
                  <a:lnTo>
                    <a:pt x="765" y="116"/>
                  </a:lnTo>
                  <a:close/>
                </a:path>
              </a:pathLst>
            </a:custGeom>
            <a:solidFill>
              <a:srgbClr val="F6C2CB"/>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4" name="Freeform 100">
              <a:extLst>
                <a:ext uri="{FF2B5EF4-FFF2-40B4-BE49-F238E27FC236}">
                  <a16:creationId xmlns:a16="http://schemas.microsoft.com/office/drawing/2014/main" id="{FDF9A16A-E4A1-452C-B990-5B2FD3C18FDE}"/>
                </a:ext>
              </a:extLst>
            </p:cNvPr>
            <p:cNvSpPr>
              <a:spLocks/>
            </p:cNvSpPr>
            <p:nvPr/>
          </p:nvSpPr>
          <p:spPr bwMode="auto">
            <a:xfrm>
              <a:off x="9193621" y="3244840"/>
              <a:ext cx="156617" cy="149506"/>
            </a:xfrm>
            <a:custGeom>
              <a:avLst/>
              <a:gdLst>
                <a:gd name="T0" fmla="*/ 354 w 365"/>
                <a:gd name="T1" fmla="*/ 159 h 321"/>
                <a:gd name="T2" fmla="*/ 343 w 365"/>
                <a:gd name="T3" fmla="*/ 139 h 321"/>
                <a:gd name="T4" fmla="*/ 353 w 365"/>
                <a:gd name="T5" fmla="*/ 106 h 321"/>
                <a:gd name="T6" fmla="*/ 351 w 365"/>
                <a:gd name="T7" fmla="*/ 90 h 321"/>
                <a:gd name="T8" fmla="*/ 344 w 365"/>
                <a:gd name="T9" fmla="*/ 102 h 321"/>
                <a:gd name="T10" fmla="*/ 325 w 365"/>
                <a:gd name="T11" fmla="*/ 122 h 321"/>
                <a:gd name="T12" fmla="*/ 295 w 365"/>
                <a:gd name="T13" fmla="*/ 119 h 321"/>
                <a:gd name="T14" fmla="*/ 283 w 365"/>
                <a:gd name="T15" fmla="*/ 107 h 321"/>
                <a:gd name="T16" fmla="*/ 244 w 365"/>
                <a:gd name="T17" fmla="*/ 103 h 321"/>
                <a:gd name="T18" fmla="*/ 197 w 365"/>
                <a:gd name="T19" fmla="*/ 64 h 321"/>
                <a:gd name="T20" fmla="*/ 163 w 365"/>
                <a:gd name="T21" fmla="*/ 24 h 321"/>
                <a:gd name="T22" fmla="*/ 120 w 365"/>
                <a:gd name="T23" fmla="*/ 0 h 321"/>
                <a:gd name="T24" fmla="*/ 113 w 365"/>
                <a:gd name="T25" fmla="*/ 19 h 321"/>
                <a:gd name="T26" fmla="*/ 117 w 365"/>
                <a:gd name="T27" fmla="*/ 35 h 321"/>
                <a:gd name="T28" fmla="*/ 127 w 365"/>
                <a:gd name="T29" fmla="*/ 55 h 321"/>
                <a:gd name="T30" fmla="*/ 129 w 365"/>
                <a:gd name="T31" fmla="*/ 89 h 321"/>
                <a:gd name="T32" fmla="*/ 114 w 365"/>
                <a:gd name="T33" fmla="*/ 114 h 321"/>
                <a:gd name="T34" fmla="*/ 105 w 365"/>
                <a:gd name="T35" fmla="*/ 140 h 321"/>
                <a:gd name="T36" fmla="*/ 103 w 365"/>
                <a:gd name="T37" fmla="*/ 166 h 321"/>
                <a:gd name="T38" fmla="*/ 92 w 365"/>
                <a:gd name="T39" fmla="*/ 182 h 321"/>
                <a:gd name="T40" fmla="*/ 69 w 365"/>
                <a:gd name="T41" fmla="*/ 177 h 321"/>
                <a:gd name="T42" fmla="*/ 53 w 365"/>
                <a:gd name="T43" fmla="*/ 167 h 321"/>
                <a:gd name="T44" fmla="*/ 41 w 365"/>
                <a:gd name="T45" fmla="*/ 169 h 321"/>
                <a:gd name="T46" fmla="*/ 34 w 365"/>
                <a:gd name="T47" fmla="*/ 183 h 321"/>
                <a:gd name="T48" fmla="*/ 40 w 365"/>
                <a:gd name="T49" fmla="*/ 204 h 321"/>
                <a:gd name="T50" fmla="*/ 14 w 365"/>
                <a:gd name="T51" fmla="*/ 215 h 321"/>
                <a:gd name="T52" fmla="*/ 0 w 365"/>
                <a:gd name="T53" fmla="*/ 246 h 321"/>
                <a:gd name="T54" fmla="*/ 3 w 365"/>
                <a:gd name="T55" fmla="*/ 265 h 321"/>
                <a:gd name="T56" fmla="*/ 20 w 365"/>
                <a:gd name="T57" fmla="*/ 278 h 321"/>
                <a:gd name="T58" fmla="*/ 15 w 365"/>
                <a:gd name="T59" fmla="*/ 305 h 321"/>
                <a:gd name="T60" fmla="*/ 26 w 365"/>
                <a:gd name="T61" fmla="*/ 321 h 321"/>
                <a:gd name="T62" fmla="*/ 35 w 365"/>
                <a:gd name="T63" fmla="*/ 313 h 321"/>
                <a:gd name="T64" fmla="*/ 47 w 365"/>
                <a:gd name="T65" fmla="*/ 302 h 321"/>
                <a:gd name="T66" fmla="*/ 59 w 365"/>
                <a:gd name="T67" fmla="*/ 293 h 321"/>
                <a:gd name="T68" fmla="*/ 80 w 365"/>
                <a:gd name="T69" fmla="*/ 291 h 321"/>
                <a:gd name="T70" fmla="*/ 71 w 365"/>
                <a:gd name="T71" fmla="*/ 273 h 321"/>
                <a:gd name="T72" fmla="*/ 44 w 365"/>
                <a:gd name="T73" fmla="*/ 262 h 321"/>
                <a:gd name="T74" fmla="*/ 37 w 365"/>
                <a:gd name="T75" fmla="*/ 245 h 321"/>
                <a:gd name="T76" fmla="*/ 59 w 365"/>
                <a:gd name="T77" fmla="*/ 237 h 321"/>
                <a:gd name="T78" fmla="*/ 70 w 365"/>
                <a:gd name="T79" fmla="*/ 246 h 321"/>
                <a:gd name="T80" fmla="*/ 85 w 365"/>
                <a:gd name="T81" fmla="*/ 244 h 321"/>
                <a:gd name="T82" fmla="*/ 108 w 365"/>
                <a:gd name="T83" fmla="*/ 236 h 321"/>
                <a:gd name="T84" fmla="*/ 125 w 365"/>
                <a:gd name="T85" fmla="*/ 224 h 321"/>
                <a:gd name="T86" fmla="*/ 144 w 365"/>
                <a:gd name="T87" fmla="*/ 238 h 321"/>
                <a:gd name="T88" fmla="*/ 162 w 365"/>
                <a:gd name="T89" fmla="*/ 253 h 321"/>
                <a:gd name="T90" fmla="*/ 206 w 365"/>
                <a:gd name="T91" fmla="*/ 272 h 321"/>
                <a:gd name="T92" fmla="*/ 228 w 365"/>
                <a:gd name="T93" fmla="*/ 279 h 321"/>
                <a:gd name="T94" fmla="*/ 232 w 365"/>
                <a:gd name="T95" fmla="*/ 257 h 321"/>
                <a:gd name="T96" fmla="*/ 256 w 365"/>
                <a:gd name="T97" fmla="*/ 220 h 321"/>
                <a:gd name="T98" fmla="*/ 284 w 365"/>
                <a:gd name="T99" fmla="*/ 203 h 321"/>
                <a:gd name="T100" fmla="*/ 333 w 365"/>
                <a:gd name="T101" fmla="*/ 199 h 321"/>
                <a:gd name="T102" fmla="*/ 358 w 365"/>
                <a:gd name="T103" fmla="*/ 189 h 321"/>
                <a:gd name="T104" fmla="*/ 364 w 365"/>
                <a:gd name="T105" fmla="*/ 17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321">
                  <a:moveTo>
                    <a:pt x="358" y="173"/>
                  </a:moveTo>
                  <a:lnTo>
                    <a:pt x="358" y="173"/>
                  </a:lnTo>
                  <a:lnTo>
                    <a:pt x="356" y="171"/>
                  </a:lnTo>
                  <a:lnTo>
                    <a:pt x="355" y="169"/>
                  </a:lnTo>
                  <a:lnTo>
                    <a:pt x="354" y="162"/>
                  </a:lnTo>
                  <a:lnTo>
                    <a:pt x="354" y="159"/>
                  </a:lnTo>
                  <a:lnTo>
                    <a:pt x="354" y="155"/>
                  </a:lnTo>
                  <a:lnTo>
                    <a:pt x="352" y="151"/>
                  </a:lnTo>
                  <a:lnTo>
                    <a:pt x="348" y="147"/>
                  </a:lnTo>
                  <a:lnTo>
                    <a:pt x="348" y="147"/>
                  </a:lnTo>
                  <a:lnTo>
                    <a:pt x="345" y="143"/>
                  </a:lnTo>
                  <a:lnTo>
                    <a:pt x="343" y="139"/>
                  </a:lnTo>
                  <a:lnTo>
                    <a:pt x="342" y="136"/>
                  </a:lnTo>
                  <a:lnTo>
                    <a:pt x="343" y="132"/>
                  </a:lnTo>
                  <a:lnTo>
                    <a:pt x="345" y="124"/>
                  </a:lnTo>
                  <a:lnTo>
                    <a:pt x="350" y="115"/>
                  </a:lnTo>
                  <a:lnTo>
                    <a:pt x="350" y="115"/>
                  </a:lnTo>
                  <a:lnTo>
                    <a:pt x="353" y="106"/>
                  </a:lnTo>
                  <a:lnTo>
                    <a:pt x="355" y="98"/>
                  </a:lnTo>
                  <a:lnTo>
                    <a:pt x="355" y="95"/>
                  </a:lnTo>
                  <a:lnTo>
                    <a:pt x="355" y="92"/>
                  </a:lnTo>
                  <a:lnTo>
                    <a:pt x="353" y="91"/>
                  </a:lnTo>
                  <a:lnTo>
                    <a:pt x="351" y="90"/>
                  </a:lnTo>
                  <a:lnTo>
                    <a:pt x="351" y="90"/>
                  </a:lnTo>
                  <a:lnTo>
                    <a:pt x="348" y="90"/>
                  </a:lnTo>
                  <a:lnTo>
                    <a:pt x="347" y="90"/>
                  </a:lnTo>
                  <a:lnTo>
                    <a:pt x="346" y="91"/>
                  </a:lnTo>
                  <a:lnTo>
                    <a:pt x="346" y="93"/>
                  </a:lnTo>
                  <a:lnTo>
                    <a:pt x="345" y="99"/>
                  </a:lnTo>
                  <a:lnTo>
                    <a:pt x="344" y="102"/>
                  </a:lnTo>
                  <a:lnTo>
                    <a:pt x="341" y="106"/>
                  </a:lnTo>
                  <a:lnTo>
                    <a:pt x="341" y="106"/>
                  </a:lnTo>
                  <a:lnTo>
                    <a:pt x="335" y="113"/>
                  </a:lnTo>
                  <a:lnTo>
                    <a:pt x="331" y="118"/>
                  </a:lnTo>
                  <a:lnTo>
                    <a:pt x="328" y="120"/>
                  </a:lnTo>
                  <a:lnTo>
                    <a:pt x="325" y="122"/>
                  </a:lnTo>
                  <a:lnTo>
                    <a:pt x="321" y="123"/>
                  </a:lnTo>
                  <a:lnTo>
                    <a:pt x="315" y="123"/>
                  </a:lnTo>
                  <a:lnTo>
                    <a:pt x="315" y="123"/>
                  </a:lnTo>
                  <a:lnTo>
                    <a:pt x="306" y="123"/>
                  </a:lnTo>
                  <a:lnTo>
                    <a:pt x="299" y="121"/>
                  </a:lnTo>
                  <a:lnTo>
                    <a:pt x="295" y="119"/>
                  </a:lnTo>
                  <a:lnTo>
                    <a:pt x="292" y="115"/>
                  </a:lnTo>
                  <a:lnTo>
                    <a:pt x="292" y="115"/>
                  </a:lnTo>
                  <a:lnTo>
                    <a:pt x="289" y="111"/>
                  </a:lnTo>
                  <a:lnTo>
                    <a:pt x="287" y="109"/>
                  </a:lnTo>
                  <a:lnTo>
                    <a:pt x="286" y="108"/>
                  </a:lnTo>
                  <a:lnTo>
                    <a:pt x="283" y="107"/>
                  </a:lnTo>
                  <a:lnTo>
                    <a:pt x="279" y="106"/>
                  </a:lnTo>
                  <a:lnTo>
                    <a:pt x="265" y="106"/>
                  </a:lnTo>
                  <a:lnTo>
                    <a:pt x="265" y="106"/>
                  </a:lnTo>
                  <a:lnTo>
                    <a:pt x="257" y="105"/>
                  </a:lnTo>
                  <a:lnTo>
                    <a:pt x="250" y="104"/>
                  </a:lnTo>
                  <a:lnTo>
                    <a:pt x="244" y="103"/>
                  </a:lnTo>
                  <a:lnTo>
                    <a:pt x="239" y="100"/>
                  </a:lnTo>
                  <a:lnTo>
                    <a:pt x="234" y="98"/>
                  </a:lnTo>
                  <a:lnTo>
                    <a:pt x="230" y="94"/>
                  </a:lnTo>
                  <a:lnTo>
                    <a:pt x="221" y="86"/>
                  </a:lnTo>
                  <a:lnTo>
                    <a:pt x="221" y="86"/>
                  </a:lnTo>
                  <a:lnTo>
                    <a:pt x="197" y="64"/>
                  </a:lnTo>
                  <a:lnTo>
                    <a:pt x="184" y="51"/>
                  </a:lnTo>
                  <a:lnTo>
                    <a:pt x="180" y="45"/>
                  </a:lnTo>
                  <a:lnTo>
                    <a:pt x="176" y="39"/>
                  </a:lnTo>
                  <a:lnTo>
                    <a:pt x="176" y="39"/>
                  </a:lnTo>
                  <a:lnTo>
                    <a:pt x="171" y="33"/>
                  </a:lnTo>
                  <a:lnTo>
                    <a:pt x="163" y="24"/>
                  </a:lnTo>
                  <a:lnTo>
                    <a:pt x="152" y="15"/>
                  </a:lnTo>
                  <a:lnTo>
                    <a:pt x="140" y="7"/>
                  </a:lnTo>
                  <a:lnTo>
                    <a:pt x="134" y="4"/>
                  </a:lnTo>
                  <a:lnTo>
                    <a:pt x="129" y="2"/>
                  </a:lnTo>
                  <a:lnTo>
                    <a:pt x="124" y="1"/>
                  </a:lnTo>
                  <a:lnTo>
                    <a:pt x="120" y="0"/>
                  </a:lnTo>
                  <a:lnTo>
                    <a:pt x="117" y="2"/>
                  </a:lnTo>
                  <a:lnTo>
                    <a:pt x="114" y="5"/>
                  </a:lnTo>
                  <a:lnTo>
                    <a:pt x="114" y="9"/>
                  </a:lnTo>
                  <a:lnTo>
                    <a:pt x="114" y="16"/>
                  </a:lnTo>
                  <a:lnTo>
                    <a:pt x="114" y="16"/>
                  </a:lnTo>
                  <a:lnTo>
                    <a:pt x="113" y="19"/>
                  </a:lnTo>
                  <a:lnTo>
                    <a:pt x="111" y="25"/>
                  </a:lnTo>
                  <a:lnTo>
                    <a:pt x="111" y="28"/>
                  </a:lnTo>
                  <a:lnTo>
                    <a:pt x="112" y="31"/>
                  </a:lnTo>
                  <a:lnTo>
                    <a:pt x="114" y="34"/>
                  </a:lnTo>
                  <a:lnTo>
                    <a:pt x="117" y="35"/>
                  </a:lnTo>
                  <a:lnTo>
                    <a:pt x="117" y="35"/>
                  </a:lnTo>
                  <a:lnTo>
                    <a:pt x="122" y="36"/>
                  </a:lnTo>
                  <a:lnTo>
                    <a:pt x="124" y="37"/>
                  </a:lnTo>
                  <a:lnTo>
                    <a:pt x="126" y="39"/>
                  </a:lnTo>
                  <a:lnTo>
                    <a:pt x="127" y="41"/>
                  </a:lnTo>
                  <a:lnTo>
                    <a:pt x="127" y="47"/>
                  </a:lnTo>
                  <a:lnTo>
                    <a:pt x="127" y="55"/>
                  </a:lnTo>
                  <a:lnTo>
                    <a:pt x="127" y="55"/>
                  </a:lnTo>
                  <a:lnTo>
                    <a:pt x="128" y="66"/>
                  </a:lnTo>
                  <a:lnTo>
                    <a:pt x="130" y="76"/>
                  </a:lnTo>
                  <a:lnTo>
                    <a:pt x="130" y="81"/>
                  </a:lnTo>
                  <a:lnTo>
                    <a:pt x="130" y="85"/>
                  </a:lnTo>
                  <a:lnTo>
                    <a:pt x="129" y="89"/>
                  </a:lnTo>
                  <a:lnTo>
                    <a:pt x="126" y="92"/>
                  </a:lnTo>
                  <a:lnTo>
                    <a:pt x="126" y="92"/>
                  </a:lnTo>
                  <a:lnTo>
                    <a:pt x="121" y="97"/>
                  </a:lnTo>
                  <a:lnTo>
                    <a:pt x="117" y="103"/>
                  </a:lnTo>
                  <a:lnTo>
                    <a:pt x="115" y="108"/>
                  </a:lnTo>
                  <a:lnTo>
                    <a:pt x="114" y="114"/>
                  </a:lnTo>
                  <a:lnTo>
                    <a:pt x="114" y="114"/>
                  </a:lnTo>
                  <a:lnTo>
                    <a:pt x="115" y="125"/>
                  </a:lnTo>
                  <a:lnTo>
                    <a:pt x="114" y="129"/>
                  </a:lnTo>
                  <a:lnTo>
                    <a:pt x="110" y="135"/>
                  </a:lnTo>
                  <a:lnTo>
                    <a:pt x="110" y="135"/>
                  </a:lnTo>
                  <a:lnTo>
                    <a:pt x="105" y="140"/>
                  </a:lnTo>
                  <a:lnTo>
                    <a:pt x="101" y="147"/>
                  </a:lnTo>
                  <a:lnTo>
                    <a:pt x="99" y="152"/>
                  </a:lnTo>
                  <a:lnTo>
                    <a:pt x="99" y="156"/>
                  </a:lnTo>
                  <a:lnTo>
                    <a:pt x="99" y="156"/>
                  </a:lnTo>
                  <a:lnTo>
                    <a:pt x="101" y="162"/>
                  </a:lnTo>
                  <a:lnTo>
                    <a:pt x="103" y="166"/>
                  </a:lnTo>
                  <a:lnTo>
                    <a:pt x="103" y="170"/>
                  </a:lnTo>
                  <a:lnTo>
                    <a:pt x="101" y="174"/>
                  </a:lnTo>
                  <a:lnTo>
                    <a:pt x="100" y="177"/>
                  </a:lnTo>
                  <a:lnTo>
                    <a:pt x="97" y="180"/>
                  </a:lnTo>
                  <a:lnTo>
                    <a:pt x="92" y="182"/>
                  </a:lnTo>
                  <a:lnTo>
                    <a:pt x="92" y="182"/>
                  </a:lnTo>
                  <a:lnTo>
                    <a:pt x="83" y="183"/>
                  </a:lnTo>
                  <a:lnTo>
                    <a:pt x="77" y="184"/>
                  </a:lnTo>
                  <a:lnTo>
                    <a:pt x="75" y="183"/>
                  </a:lnTo>
                  <a:lnTo>
                    <a:pt x="73" y="182"/>
                  </a:lnTo>
                  <a:lnTo>
                    <a:pt x="69" y="177"/>
                  </a:lnTo>
                  <a:lnTo>
                    <a:pt x="69" y="177"/>
                  </a:lnTo>
                  <a:lnTo>
                    <a:pt x="67" y="174"/>
                  </a:lnTo>
                  <a:lnTo>
                    <a:pt x="65" y="172"/>
                  </a:lnTo>
                  <a:lnTo>
                    <a:pt x="61" y="170"/>
                  </a:lnTo>
                  <a:lnTo>
                    <a:pt x="57" y="169"/>
                  </a:lnTo>
                  <a:lnTo>
                    <a:pt x="55" y="168"/>
                  </a:lnTo>
                  <a:lnTo>
                    <a:pt x="53" y="167"/>
                  </a:lnTo>
                  <a:lnTo>
                    <a:pt x="53" y="167"/>
                  </a:lnTo>
                  <a:lnTo>
                    <a:pt x="52" y="165"/>
                  </a:lnTo>
                  <a:lnTo>
                    <a:pt x="50" y="164"/>
                  </a:lnTo>
                  <a:lnTo>
                    <a:pt x="48" y="165"/>
                  </a:lnTo>
                  <a:lnTo>
                    <a:pt x="46" y="166"/>
                  </a:lnTo>
                  <a:lnTo>
                    <a:pt x="41" y="169"/>
                  </a:lnTo>
                  <a:lnTo>
                    <a:pt x="36" y="174"/>
                  </a:lnTo>
                  <a:lnTo>
                    <a:pt x="36" y="174"/>
                  </a:lnTo>
                  <a:lnTo>
                    <a:pt x="34" y="177"/>
                  </a:lnTo>
                  <a:lnTo>
                    <a:pt x="33" y="179"/>
                  </a:lnTo>
                  <a:lnTo>
                    <a:pt x="33" y="181"/>
                  </a:lnTo>
                  <a:lnTo>
                    <a:pt x="34" y="183"/>
                  </a:lnTo>
                  <a:lnTo>
                    <a:pt x="37" y="191"/>
                  </a:lnTo>
                  <a:lnTo>
                    <a:pt x="37" y="191"/>
                  </a:lnTo>
                  <a:lnTo>
                    <a:pt x="39" y="196"/>
                  </a:lnTo>
                  <a:lnTo>
                    <a:pt x="41" y="200"/>
                  </a:lnTo>
                  <a:lnTo>
                    <a:pt x="41" y="202"/>
                  </a:lnTo>
                  <a:lnTo>
                    <a:pt x="40" y="204"/>
                  </a:lnTo>
                  <a:lnTo>
                    <a:pt x="38" y="206"/>
                  </a:lnTo>
                  <a:lnTo>
                    <a:pt x="34" y="207"/>
                  </a:lnTo>
                  <a:lnTo>
                    <a:pt x="34" y="207"/>
                  </a:lnTo>
                  <a:lnTo>
                    <a:pt x="26" y="210"/>
                  </a:lnTo>
                  <a:lnTo>
                    <a:pt x="18" y="213"/>
                  </a:lnTo>
                  <a:lnTo>
                    <a:pt x="14" y="215"/>
                  </a:lnTo>
                  <a:lnTo>
                    <a:pt x="11" y="217"/>
                  </a:lnTo>
                  <a:lnTo>
                    <a:pt x="8" y="220"/>
                  </a:lnTo>
                  <a:lnTo>
                    <a:pt x="6" y="224"/>
                  </a:lnTo>
                  <a:lnTo>
                    <a:pt x="6" y="224"/>
                  </a:lnTo>
                  <a:lnTo>
                    <a:pt x="1" y="240"/>
                  </a:lnTo>
                  <a:lnTo>
                    <a:pt x="0" y="246"/>
                  </a:lnTo>
                  <a:lnTo>
                    <a:pt x="0" y="249"/>
                  </a:lnTo>
                  <a:lnTo>
                    <a:pt x="1" y="252"/>
                  </a:lnTo>
                  <a:lnTo>
                    <a:pt x="1" y="252"/>
                  </a:lnTo>
                  <a:lnTo>
                    <a:pt x="2" y="258"/>
                  </a:lnTo>
                  <a:lnTo>
                    <a:pt x="3" y="262"/>
                  </a:lnTo>
                  <a:lnTo>
                    <a:pt x="3" y="265"/>
                  </a:lnTo>
                  <a:lnTo>
                    <a:pt x="5" y="267"/>
                  </a:lnTo>
                  <a:lnTo>
                    <a:pt x="7" y="269"/>
                  </a:lnTo>
                  <a:lnTo>
                    <a:pt x="10" y="270"/>
                  </a:lnTo>
                  <a:lnTo>
                    <a:pt x="10" y="270"/>
                  </a:lnTo>
                  <a:lnTo>
                    <a:pt x="17" y="274"/>
                  </a:lnTo>
                  <a:lnTo>
                    <a:pt x="20" y="278"/>
                  </a:lnTo>
                  <a:lnTo>
                    <a:pt x="21" y="282"/>
                  </a:lnTo>
                  <a:lnTo>
                    <a:pt x="20" y="286"/>
                  </a:lnTo>
                  <a:lnTo>
                    <a:pt x="20" y="286"/>
                  </a:lnTo>
                  <a:lnTo>
                    <a:pt x="18" y="291"/>
                  </a:lnTo>
                  <a:lnTo>
                    <a:pt x="15" y="298"/>
                  </a:lnTo>
                  <a:lnTo>
                    <a:pt x="15" y="305"/>
                  </a:lnTo>
                  <a:lnTo>
                    <a:pt x="15" y="308"/>
                  </a:lnTo>
                  <a:lnTo>
                    <a:pt x="17" y="311"/>
                  </a:lnTo>
                  <a:lnTo>
                    <a:pt x="17" y="311"/>
                  </a:lnTo>
                  <a:lnTo>
                    <a:pt x="20" y="316"/>
                  </a:lnTo>
                  <a:lnTo>
                    <a:pt x="24" y="320"/>
                  </a:lnTo>
                  <a:lnTo>
                    <a:pt x="26" y="321"/>
                  </a:lnTo>
                  <a:lnTo>
                    <a:pt x="28" y="321"/>
                  </a:lnTo>
                  <a:lnTo>
                    <a:pt x="29" y="320"/>
                  </a:lnTo>
                  <a:lnTo>
                    <a:pt x="31" y="316"/>
                  </a:lnTo>
                  <a:lnTo>
                    <a:pt x="31" y="316"/>
                  </a:lnTo>
                  <a:lnTo>
                    <a:pt x="32" y="314"/>
                  </a:lnTo>
                  <a:lnTo>
                    <a:pt x="35" y="313"/>
                  </a:lnTo>
                  <a:lnTo>
                    <a:pt x="40" y="311"/>
                  </a:lnTo>
                  <a:lnTo>
                    <a:pt x="43" y="311"/>
                  </a:lnTo>
                  <a:lnTo>
                    <a:pt x="45" y="309"/>
                  </a:lnTo>
                  <a:lnTo>
                    <a:pt x="47" y="306"/>
                  </a:lnTo>
                  <a:lnTo>
                    <a:pt x="47" y="302"/>
                  </a:lnTo>
                  <a:lnTo>
                    <a:pt x="47" y="302"/>
                  </a:lnTo>
                  <a:lnTo>
                    <a:pt x="46" y="295"/>
                  </a:lnTo>
                  <a:lnTo>
                    <a:pt x="45" y="293"/>
                  </a:lnTo>
                  <a:lnTo>
                    <a:pt x="46" y="292"/>
                  </a:lnTo>
                  <a:lnTo>
                    <a:pt x="47" y="291"/>
                  </a:lnTo>
                  <a:lnTo>
                    <a:pt x="49" y="291"/>
                  </a:lnTo>
                  <a:lnTo>
                    <a:pt x="59" y="293"/>
                  </a:lnTo>
                  <a:lnTo>
                    <a:pt x="59" y="293"/>
                  </a:lnTo>
                  <a:lnTo>
                    <a:pt x="70" y="295"/>
                  </a:lnTo>
                  <a:lnTo>
                    <a:pt x="76" y="295"/>
                  </a:lnTo>
                  <a:lnTo>
                    <a:pt x="78" y="294"/>
                  </a:lnTo>
                  <a:lnTo>
                    <a:pt x="79" y="293"/>
                  </a:lnTo>
                  <a:lnTo>
                    <a:pt x="80" y="291"/>
                  </a:lnTo>
                  <a:lnTo>
                    <a:pt x="80" y="287"/>
                  </a:lnTo>
                  <a:lnTo>
                    <a:pt x="80" y="287"/>
                  </a:lnTo>
                  <a:lnTo>
                    <a:pt x="79" y="281"/>
                  </a:lnTo>
                  <a:lnTo>
                    <a:pt x="78" y="279"/>
                  </a:lnTo>
                  <a:lnTo>
                    <a:pt x="76" y="277"/>
                  </a:lnTo>
                  <a:lnTo>
                    <a:pt x="71" y="273"/>
                  </a:lnTo>
                  <a:lnTo>
                    <a:pt x="63" y="271"/>
                  </a:lnTo>
                  <a:lnTo>
                    <a:pt x="63" y="271"/>
                  </a:lnTo>
                  <a:lnTo>
                    <a:pt x="56" y="270"/>
                  </a:lnTo>
                  <a:lnTo>
                    <a:pt x="51" y="268"/>
                  </a:lnTo>
                  <a:lnTo>
                    <a:pt x="48" y="266"/>
                  </a:lnTo>
                  <a:lnTo>
                    <a:pt x="44" y="262"/>
                  </a:lnTo>
                  <a:lnTo>
                    <a:pt x="44" y="262"/>
                  </a:lnTo>
                  <a:lnTo>
                    <a:pt x="39" y="257"/>
                  </a:lnTo>
                  <a:lnTo>
                    <a:pt x="36" y="253"/>
                  </a:lnTo>
                  <a:lnTo>
                    <a:pt x="35" y="250"/>
                  </a:lnTo>
                  <a:lnTo>
                    <a:pt x="36" y="248"/>
                  </a:lnTo>
                  <a:lnTo>
                    <a:pt x="37" y="245"/>
                  </a:lnTo>
                  <a:lnTo>
                    <a:pt x="39" y="243"/>
                  </a:lnTo>
                  <a:lnTo>
                    <a:pt x="39" y="243"/>
                  </a:lnTo>
                  <a:lnTo>
                    <a:pt x="46" y="238"/>
                  </a:lnTo>
                  <a:lnTo>
                    <a:pt x="53" y="236"/>
                  </a:lnTo>
                  <a:lnTo>
                    <a:pt x="56" y="236"/>
                  </a:lnTo>
                  <a:lnTo>
                    <a:pt x="59" y="237"/>
                  </a:lnTo>
                  <a:lnTo>
                    <a:pt x="61" y="238"/>
                  </a:lnTo>
                  <a:lnTo>
                    <a:pt x="63" y="240"/>
                  </a:lnTo>
                  <a:lnTo>
                    <a:pt x="63" y="240"/>
                  </a:lnTo>
                  <a:lnTo>
                    <a:pt x="65" y="243"/>
                  </a:lnTo>
                  <a:lnTo>
                    <a:pt x="67" y="245"/>
                  </a:lnTo>
                  <a:lnTo>
                    <a:pt x="70" y="246"/>
                  </a:lnTo>
                  <a:lnTo>
                    <a:pt x="73" y="247"/>
                  </a:lnTo>
                  <a:lnTo>
                    <a:pt x="77" y="247"/>
                  </a:lnTo>
                  <a:lnTo>
                    <a:pt x="80" y="246"/>
                  </a:lnTo>
                  <a:lnTo>
                    <a:pt x="83" y="245"/>
                  </a:lnTo>
                  <a:lnTo>
                    <a:pt x="85" y="244"/>
                  </a:lnTo>
                  <a:lnTo>
                    <a:pt x="85" y="244"/>
                  </a:lnTo>
                  <a:lnTo>
                    <a:pt x="88" y="242"/>
                  </a:lnTo>
                  <a:lnTo>
                    <a:pt x="91" y="241"/>
                  </a:lnTo>
                  <a:lnTo>
                    <a:pt x="98" y="240"/>
                  </a:lnTo>
                  <a:lnTo>
                    <a:pt x="101" y="240"/>
                  </a:lnTo>
                  <a:lnTo>
                    <a:pt x="105" y="238"/>
                  </a:lnTo>
                  <a:lnTo>
                    <a:pt x="108" y="236"/>
                  </a:lnTo>
                  <a:lnTo>
                    <a:pt x="110" y="233"/>
                  </a:lnTo>
                  <a:lnTo>
                    <a:pt x="110" y="233"/>
                  </a:lnTo>
                  <a:lnTo>
                    <a:pt x="112" y="228"/>
                  </a:lnTo>
                  <a:lnTo>
                    <a:pt x="116" y="226"/>
                  </a:lnTo>
                  <a:lnTo>
                    <a:pt x="120" y="225"/>
                  </a:lnTo>
                  <a:lnTo>
                    <a:pt x="125" y="224"/>
                  </a:lnTo>
                  <a:lnTo>
                    <a:pt x="129" y="225"/>
                  </a:lnTo>
                  <a:lnTo>
                    <a:pt x="134" y="226"/>
                  </a:lnTo>
                  <a:lnTo>
                    <a:pt x="137" y="228"/>
                  </a:lnTo>
                  <a:lnTo>
                    <a:pt x="140" y="232"/>
                  </a:lnTo>
                  <a:lnTo>
                    <a:pt x="140" y="232"/>
                  </a:lnTo>
                  <a:lnTo>
                    <a:pt x="144" y="238"/>
                  </a:lnTo>
                  <a:lnTo>
                    <a:pt x="148" y="245"/>
                  </a:lnTo>
                  <a:lnTo>
                    <a:pt x="151" y="247"/>
                  </a:lnTo>
                  <a:lnTo>
                    <a:pt x="154" y="250"/>
                  </a:lnTo>
                  <a:lnTo>
                    <a:pt x="158" y="252"/>
                  </a:lnTo>
                  <a:lnTo>
                    <a:pt x="162" y="253"/>
                  </a:lnTo>
                  <a:lnTo>
                    <a:pt x="162" y="253"/>
                  </a:lnTo>
                  <a:lnTo>
                    <a:pt x="174" y="256"/>
                  </a:lnTo>
                  <a:lnTo>
                    <a:pt x="186" y="260"/>
                  </a:lnTo>
                  <a:lnTo>
                    <a:pt x="196" y="264"/>
                  </a:lnTo>
                  <a:lnTo>
                    <a:pt x="201" y="267"/>
                  </a:lnTo>
                  <a:lnTo>
                    <a:pt x="201" y="267"/>
                  </a:lnTo>
                  <a:lnTo>
                    <a:pt x="206" y="272"/>
                  </a:lnTo>
                  <a:lnTo>
                    <a:pt x="211" y="275"/>
                  </a:lnTo>
                  <a:lnTo>
                    <a:pt x="217" y="278"/>
                  </a:lnTo>
                  <a:lnTo>
                    <a:pt x="222" y="280"/>
                  </a:lnTo>
                  <a:lnTo>
                    <a:pt x="224" y="280"/>
                  </a:lnTo>
                  <a:lnTo>
                    <a:pt x="226" y="280"/>
                  </a:lnTo>
                  <a:lnTo>
                    <a:pt x="228" y="279"/>
                  </a:lnTo>
                  <a:lnTo>
                    <a:pt x="230" y="277"/>
                  </a:lnTo>
                  <a:lnTo>
                    <a:pt x="230" y="274"/>
                  </a:lnTo>
                  <a:lnTo>
                    <a:pt x="231" y="270"/>
                  </a:lnTo>
                  <a:lnTo>
                    <a:pt x="231" y="270"/>
                  </a:lnTo>
                  <a:lnTo>
                    <a:pt x="231" y="263"/>
                  </a:lnTo>
                  <a:lnTo>
                    <a:pt x="232" y="257"/>
                  </a:lnTo>
                  <a:lnTo>
                    <a:pt x="233" y="252"/>
                  </a:lnTo>
                  <a:lnTo>
                    <a:pt x="235" y="247"/>
                  </a:lnTo>
                  <a:lnTo>
                    <a:pt x="241" y="240"/>
                  </a:lnTo>
                  <a:lnTo>
                    <a:pt x="248" y="231"/>
                  </a:lnTo>
                  <a:lnTo>
                    <a:pt x="248" y="231"/>
                  </a:lnTo>
                  <a:lnTo>
                    <a:pt x="256" y="220"/>
                  </a:lnTo>
                  <a:lnTo>
                    <a:pt x="263" y="211"/>
                  </a:lnTo>
                  <a:lnTo>
                    <a:pt x="267" y="208"/>
                  </a:lnTo>
                  <a:lnTo>
                    <a:pt x="272" y="205"/>
                  </a:lnTo>
                  <a:lnTo>
                    <a:pt x="278" y="204"/>
                  </a:lnTo>
                  <a:lnTo>
                    <a:pt x="284" y="203"/>
                  </a:lnTo>
                  <a:lnTo>
                    <a:pt x="284" y="203"/>
                  </a:lnTo>
                  <a:lnTo>
                    <a:pt x="298" y="204"/>
                  </a:lnTo>
                  <a:lnTo>
                    <a:pt x="312" y="204"/>
                  </a:lnTo>
                  <a:lnTo>
                    <a:pt x="319" y="204"/>
                  </a:lnTo>
                  <a:lnTo>
                    <a:pt x="325" y="203"/>
                  </a:lnTo>
                  <a:lnTo>
                    <a:pt x="330" y="202"/>
                  </a:lnTo>
                  <a:lnTo>
                    <a:pt x="333" y="199"/>
                  </a:lnTo>
                  <a:lnTo>
                    <a:pt x="333" y="199"/>
                  </a:lnTo>
                  <a:lnTo>
                    <a:pt x="337" y="196"/>
                  </a:lnTo>
                  <a:lnTo>
                    <a:pt x="340" y="194"/>
                  </a:lnTo>
                  <a:lnTo>
                    <a:pt x="348" y="192"/>
                  </a:lnTo>
                  <a:lnTo>
                    <a:pt x="355" y="190"/>
                  </a:lnTo>
                  <a:lnTo>
                    <a:pt x="358" y="189"/>
                  </a:lnTo>
                  <a:lnTo>
                    <a:pt x="361" y="187"/>
                  </a:lnTo>
                  <a:lnTo>
                    <a:pt x="361" y="187"/>
                  </a:lnTo>
                  <a:lnTo>
                    <a:pt x="364" y="183"/>
                  </a:lnTo>
                  <a:lnTo>
                    <a:pt x="365" y="179"/>
                  </a:lnTo>
                  <a:lnTo>
                    <a:pt x="365" y="178"/>
                  </a:lnTo>
                  <a:lnTo>
                    <a:pt x="364" y="176"/>
                  </a:lnTo>
                  <a:lnTo>
                    <a:pt x="358" y="173"/>
                  </a:lnTo>
                  <a:lnTo>
                    <a:pt x="358" y="17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5" name="Freeform 101">
              <a:extLst>
                <a:ext uri="{FF2B5EF4-FFF2-40B4-BE49-F238E27FC236}">
                  <a16:creationId xmlns:a16="http://schemas.microsoft.com/office/drawing/2014/main" id="{3080C871-D391-4F70-B826-B75AAB22FDD2}"/>
                </a:ext>
              </a:extLst>
            </p:cNvPr>
            <p:cNvSpPr>
              <a:spLocks/>
            </p:cNvSpPr>
            <p:nvPr/>
          </p:nvSpPr>
          <p:spPr bwMode="auto">
            <a:xfrm>
              <a:off x="8947512" y="3392477"/>
              <a:ext cx="309788" cy="282189"/>
            </a:xfrm>
            <a:custGeom>
              <a:avLst/>
              <a:gdLst>
                <a:gd name="T0" fmla="*/ 679 w 721"/>
                <a:gd name="T1" fmla="*/ 19 h 600"/>
                <a:gd name="T2" fmla="*/ 642 w 721"/>
                <a:gd name="T3" fmla="*/ 2 h 600"/>
                <a:gd name="T4" fmla="*/ 660 w 721"/>
                <a:gd name="T5" fmla="*/ 19 h 600"/>
                <a:gd name="T6" fmla="*/ 639 w 721"/>
                <a:gd name="T7" fmla="*/ 39 h 600"/>
                <a:gd name="T8" fmla="*/ 616 w 721"/>
                <a:gd name="T9" fmla="*/ 18 h 600"/>
                <a:gd name="T10" fmla="*/ 603 w 721"/>
                <a:gd name="T11" fmla="*/ 36 h 600"/>
                <a:gd name="T12" fmla="*/ 579 w 721"/>
                <a:gd name="T13" fmla="*/ 55 h 600"/>
                <a:gd name="T14" fmla="*/ 584 w 721"/>
                <a:gd name="T15" fmla="*/ 81 h 600"/>
                <a:gd name="T16" fmla="*/ 574 w 721"/>
                <a:gd name="T17" fmla="*/ 118 h 600"/>
                <a:gd name="T18" fmla="*/ 582 w 721"/>
                <a:gd name="T19" fmla="*/ 179 h 600"/>
                <a:gd name="T20" fmla="*/ 558 w 721"/>
                <a:gd name="T21" fmla="*/ 230 h 600"/>
                <a:gd name="T22" fmla="*/ 504 w 721"/>
                <a:gd name="T23" fmla="*/ 282 h 600"/>
                <a:gd name="T24" fmla="*/ 478 w 721"/>
                <a:gd name="T25" fmla="*/ 337 h 600"/>
                <a:gd name="T26" fmla="*/ 445 w 721"/>
                <a:gd name="T27" fmla="*/ 324 h 600"/>
                <a:gd name="T28" fmla="*/ 407 w 721"/>
                <a:gd name="T29" fmla="*/ 354 h 600"/>
                <a:gd name="T30" fmla="*/ 367 w 721"/>
                <a:gd name="T31" fmla="*/ 368 h 600"/>
                <a:gd name="T32" fmla="*/ 333 w 721"/>
                <a:gd name="T33" fmla="*/ 402 h 600"/>
                <a:gd name="T34" fmla="*/ 325 w 721"/>
                <a:gd name="T35" fmla="*/ 443 h 600"/>
                <a:gd name="T36" fmla="*/ 299 w 721"/>
                <a:gd name="T37" fmla="*/ 448 h 600"/>
                <a:gd name="T38" fmla="*/ 283 w 721"/>
                <a:gd name="T39" fmla="*/ 435 h 600"/>
                <a:gd name="T40" fmla="*/ 229 w 721"/>
                <a:gd name="T41" fmla="*/ 438 h 600"/>
                <a:gd name="T42" fmla="*/ 171 w 721"/>
                <a:gd name="T43" fmla="*/ 447 h 600"/>
                <a:gd name="T44" fmla="*/ 95 w 721"/>
                <a:gd name="T45" fmla="*/ 480 h 600"/>
                <a:gd name="T46" fmla="*/ 47 w 721"/>
                <a:gd name="T47" fmla="*/ 513 h 600"/>
                <a:gd name="T48" fmla="*/ 4 w 721"/>
                <a:gd name="T49" fmla="*/ 529 h 600"/>
                <a:gd name="T50" fmla="*/ 5 w 721"/>
                <a:gd name="T51" fmla="*/ 558 h 600"/>
                <a:gd name="T52" fmla="*/ 54 w 721"/>
                <a:gd name="T53" fmla="*/ 556 h 600"/>
                <a:gd name="T54" fmla="*/ 87 w 721"/>
                <a:gd name="T55" fmla="*/ 572 h 600"/>
                <a:gd name="T56" fmla="*/ 86 w 721"/>
                <a:gd name="T57" fmla="*/ 557 h 600"/>
                <a:gd name="T58" fmla="*/ 100 w 721"/>
                <a:gd name="T59" fmla="*/ 538 h 600"/>
                <a:gd name="T60" fmla="*/ 120 w 721"/>
                <a:gd name="T61" fmla="*/ 547 h 600"/>
                <a:gd name="T62" fmla="*/ 148 w 721"/>
                <a:gd name="T63" fmla="*/ 536 h 600"/>
                <a:gd name="T64" fmla="*/ 183 w 721"/>
                <a:gd name="T65" fmla="*/ 524 h 600"/>
                <a:gd name="T66" fmla="*/ 226 w 721"/>
                <a:gd name="T67" fmla="*/ 507 h 600"/>
                <a:gd name="T68" fmla="*/ 280 w 721"/>
                <a:gd name="T69" fmla="*/ 512 h 600"/>
                <a:gd name="T70" fmla="*/ 276 w 721"/>
                <a:gd name="T71" fmla="*/ 537 h 600"/>
                <a:gd name="T72" fmla="*/ 265 w 721"/>
                <a:gd name="T73" fmla="*/ 560 h 600"/>
                <a:gd name="T74" fmla="*/ 308 w 721"/>
                <a:gd name="T75" fmla="*/ 600 h 600"/>
                <a:gd name="T76" fmla="*/ 345 w 721"/>
                <a:gd name="T77" fmla="*/ 554 h 600"/>
                <a:gd name="T78" fmla="*/ 384 w 721"/>
                <a:gd name="T79" fmla="*/ 534 h 600"/>
                <a:gd name="T80" fmla="*/ 365 w 721"/>
                <a:gd name="T81" fmla="*/ 509 h 600"/>
                <a:gd name="T82" fmla="*/ 389 w 721"/>
                <a:gd name="T83" fmla="*/ 494 h 600"/>
                <a:gd name="T84" fmla="*/ 437 w 721"/>
                <a:gd name="T85" fmla="*/ 512 h 600"/>
                <a:gd name="T86" fmla="*/ 488 w 721"/>
                <a:gd name="T87" fmla="*/ 492 h 600"/>
                <a:gd name="T88" fmla="*/ 524 w 721"/>
                <a:gd name="T89" fmla="*/ 481 h 600"/>
                <a:gd name="T90" fmla="*/ 555 w 721"/>
                <a:gd name="T91" fmla="*/ 463 h 600"/>
                <a:gd name="T92" fmla="*/ 578 w 721"/>
                <a:gd name="T93" fmla="*/ 465 h 600"/>
                <a:gd name="T94" fmla="*/ 577 w 721"/>
                <a:gd name="T95" fmla="*/ 494 h 600"/>
                <a:gd name="T96" fmla="*/ 618 w 721"/>
                <a:gd name="T97" fmla="*/ 468 h 600"/>
                <a:gd name="T98" fmla="*/ 628 w 721"/>
                <a:gd name="T99" fmla="*/ 444 h 600"/>
                <a:gd name="T100" fmla="*/ 637 w 721"/>
                <a:gd name="T101" fmla="*/ 419 h 600"/>
                <a:gd name="T102" fmla="*/ 627 w 721"/>
                <a:gd name="T103" fmla="*/ 362 h 600"/>
                <a:gd name="T104" fmla="*/ 660 w 721"/>
                <a:gd name="T105" fmla="*/ 344 h 600"/>
                <a:gd name="T106" fmla="*/ 647 w 721"/>
                <a:gd name="T107" fmla="*/ 261 h 600"/>
                <a:gd name="T108" fmla="*/ 677 w 721"/>
                <a:gd name="T109" fmla="*/ 243 h 600"/>
                <a:gd name="T110" fmla="*/ 696 w 721"/>
                <a:gd name="T111" fmla="*/ 191 h 600"/>
                <a:gd name="T112" fmla="*/ 715 w 721"/>
                <a:gd name="T113" fmla="*/ 165 h 600"/>
                <a:gd name="T114" fmla="*/ 717 w 721"/>
                <a:gd name="T115" fmla="*/ 11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600">
                  <a:moveTo>
                    <a:pt x="688" y="73"/>
                  </a:moveTo>
                  <a:lnTo>
                    <a:pt x="688" y="73"/>
                  </a:lnTo>
                  <a:lnTo>
                    <a:pt x="682" y="66"/>
                  </a:lnTo>
                  <a:lnTo>
                    <a:pt x="678" y="60"/>
                  </a:lnTo>
                  <a:lnTo>
                    <a:pt x="677" y="52"/>
                  </a:lnTo>
                  <a:lnTo>
                    <a:pt x="677" y="42"/>
                  </a:lnTo>
                  <a:lnTo>
                    <a:pt x="677" y="42"/>
                  </a:lnTo>
                  <a:lnTo>
                    <a:pt x="678" y="31"/>
                  </a:lnTo>
                  <a:lnTo>
                    <a:pt x="679" y="19"/>
                  </a:lnTo>
                  <a:lnTo>
                    <a:pt x="678" y="14"/>
                  </a:lnTo>
                  <a:lnTo>
                    <a:pt x="677" y="9"/>
                  </a:lnTo>
                  <a:lnTo>
                    <a:pt x="673" y="6"/>
                  </a:lnTo>
                  <a:lnTo>
                    <a:pt x="668" y="3"/>
                  </a:lnTo>
                  <a:lnTo>
                    <a:pt x="668" y="3"/>
                  </a:lnTo>
                  <a:lnTo>
                    <a:pt x="662" y="1"/>
                  </a:lnTo>
                  <a:lnTo>
                    <a:pt x="655" y="0"/>
                  </a:lnTo>
                  <a:lnTo>
                    <a:pt x="648" y="1"/>
                  </a:lnTo>
                  <a:lnTo>
                    <a:pt x="642" y="2"/>
                  </a:lnTo>
                  <a:lnTo>
                    <a:pt x="638" y="4"/>
                  </a:lnTo>
                  <a:lnTo>
                    <a:pt x="637" y="5"/>
                  </a:lnTo>
                  <a:lnTo>
                    <a:pt x="636" y="7"/>
                  </a:lnTo>
                  <a:lnTo>
                    <a:pt x="636" y="8"/>
                  </a:lnTo>
                  <a:lnTo>
                    <a:pt x="637" y="9"/>
                  </a:lnTo>
                  <a:lnTo>
                    <a:pt x="642" y="12"/>
                  </a:lnTo>
                  <a:lnTo>
                    <a:pt x="642" y="12"/>
                  </a:lnTo>
                  <a:lnTo>
                    <a:pt x="654" y="16"/>
                  </a:lnTo>
                  <a:lnTo>
                    <a:pt x="660" y="19"/>
                  </a:lnTo>
                  <a:lnTo>
                    <a:pt x="662" y="20"/>
                  </a:lnTo>
                  <a:lnTo>
                    <a:pt x="662" y="21"/>
                  </a:lnTo>
                  <a:lnTo>
                    <a:pt x="658" y="25"/>
                  </a:lnTo>
                  <a:lnTo>
                    <a:pt x="658" y="25"/>
                  </a:lnTo>
                  <a:lnTo>
                    <a:pt x="653" y="31"/>
                  </a:lnTo>
                  <a:lnTo>
                    <a:pt x="648" y="36"/>
                  </a:lnTo>
                  <a:lnTo>
                    <a:pt x="645" y="38"/>
                  </a:lnTo>
                  <a:lnTo>
                    <a:pt x="642" y="39"/>
                  </a:lnTo>
                  <a:lnTo>
                    <a:pt x="639" y="39"/>
                  </a:lnTo>
                  <a:lnTo>
                    <a:pt x="635" y="38"/>
                  </a:lnTo>
                  <a:lnTo>
                    <a:pt x="635" y="38"/>
                  </a:lnTo>
                  <a:lnTo>
                    <a:pt x="632" y="35"/>
                  </a:lnTo>
                  <a:lnTo>
                    <a:pt x="629" y="32"/>
                  </a:lnTo>
                  <a:lnTo>
                    <a:pt x="626" y="25"/>
                  </a:lnTo>
                  <a:lnTo>
                    <a:pt x="625" y="22"/>
                  </a:lnTo>
                  <a:lnTo>
                    <a:pt x="623" y="20"/>
                  </a:lnTo>
                  <a:lnTo>
                    <a:pt x="620" y="18"/>
                  </a:lnTo>
                  <a:lnTo>
                    <a:pt x="616" y="18"/>
                  </a:lnTo>
                  <a:lnTo>
                    <a:pt x="616" y="18"/>
                  </a:lnTo>
                  <a:lnTo>
                    <a:pt x="611" y="18"/>
                  </a:lnTo>
                  <a:lnTo>
                    <a:pt x="608" y="19"/>
                  </a:lnTo>
                  <a:lnTo>
                    <a:pt x="606" y="21"/>
                  </a:lnTo>
                  <a:lnTo>
                    <a:pt x="604" y="23"/>
                  </a:lnTo>
                  <a:lnTo>
                    <a:pt x="603" y="26"/>
                  </a:lnTo>
                  <a:lnTo>
                    <a:pt x="603" y="29"/>
                  </a:lnTo>
                  <a:lnTo>
                    <a:pt x="603" y="36"/>
                  </a:lnTo>
                  <a:lnTo>
                    <a:pt x="603" y="36"/>
                  </a:lnTo>
                  <a:lnTo>
                    <a:pt x="603" y="43"/>
                  </a:lnTo>
                  <a:lnTo>
                    <a:pt x="602" y="48"/>
                  </a:lnTo>
                  <a:lnTo>
                    <a:pt x="601" y="50"/>
                  </a:lnTo>
                  <a:lnTo>
                    <a:pt x="599" y="52"/>
                  </a:lnTo>
                  <a:lnTo>
                    <a:pt x="596" y="53"/>
                  </a:lnTo>
                  <a:lnTo>
                    <a:pt x="593" y="53"/>
                  </a:lnTo>
                  <a:lnTo>
                    <a:pt x="593" y="53"/>
                  </a:lnTo>
                  <a:lnTo>
                    <a:pt x="585" y="53"/>
                  </a:lnTo>
                  <a:lnTo>
                    <a:pt x="579" y="55"/>
                  </a:lnTo>
                  <a:lnTo>
                    <a:pt x="577" y="57"/>
                  </a:lnTo>
                  <a:lnTo>
                    <a:pt x="575" y="59"/>
                  </a:lnTo>
                  <a:lnTo>
                    <a:pt x="574" y="61"/>
                  </a:lnTo>
                  <a:lnTo>
                    <a:pt x="574" y="65"/>
                  </a:lnTo>
                  <a:lnTo>
                    <a:pt x="574" y="65"/>
                  </a:lnTo>
                  <a:lnTo>
                    <a:pt x="575" y="68"/>
                  </a:lnTo>
                  <a:lnTo>
                    <a:pt x="576" y="71"/>
                  </a:lnTo>
                  <a:lnTo>
                    <a:pt x="580" y="76"/>
                  </a:lnTo>
                  <a:lnTo>
                    <a:pt x="584" y="81"/>
                  </a:lnTo>
                  <a:lnTo>
                    <a:pt x="585" y="86"/>
                  </a:lnTo>
                  <a:lnTo>
                    <a:pt x="586" y="90"/>
                  </a:lnTo>
                  <a:lnTo>
                    <a:pt x="586" y="90"/>
                  </a:lnTo>
                  <a:lnTo>
                    <a:pt x="585" y="97"/>
                  </a:lnTo>
                  <a:lnTo>
                    <a:pt x="584" y="102"/>
                  </a:lnTo>
                  <a:lnTo>
                    <a:pt x="578" y="111"/>
                  </a:lnTo>
                  <a:lnTo>
                    <a:pt x="578" y="111"/>
                  </a:lnTo>
                  <a:lnTo>
                    <a:pt x="575" y="116"/>
                  </a:lnTo>
                  <a:lnTo>
                    <a:pt x="574" y="118"/>
                  </a:lnTo>
                  <a:lnTo>
                    <a:pt x="574" y="121"/>
                  </a:lnTo>
                  <a:lnTo>
                    <a:pt x="575" y="124"/>
                  </a:lnTo>
                  <a:lnTo>
                    <a:pt x="578" y="129"/>
                  </a:lnTo>
                  <a:lnTo>
                    <a:pt x="589" y="143"/>
                  </a:lnTo>
                  <a:lnTo>
                    <a:pt x="589" y="143"/>
                  </a:lnTo>
                  <a:lnTo>
                    <a:pt x="589" y="148"/>
                  </a:lnTo>
                  <a:lnTo>
                    <a:pt x="586" y="159"/>
                  </a:lnTo>
                  <a:lnTo>
                    <a:pt x="584" y="173"/>
                  </a:lnTo>
                  <a:lnTo>
                    <a:pt x="582" y="179"/>
                  </a:lnTo>
                  <a:lnTo>
                    <a:pt x="579" y="183"/>
                  </a:lnTo>
                  <a:lnTo>
                    <a:pt x="579" y="183"/>
                  </a:lnTo>
                  <a:lnTo>
                    <a:pt x="569" y="194"/>
                  </a:lnTo>
                  <a:lnTo>
                    <a:pt x="566" y="199"/>
                  </a:lnTo>
                  <a:lnTo>
                    <a:pt x="565" y="203"/>
                  </a:lnTo>
                  <a:lnTo>
                    <a:pt x="564" y="208"/>
                  </a:lnTo>
                  <a:lnTo>
                    <a:pt x="564" y="208"/>
                  </a:lnTo>
                  <a:lnTo>
                    <a:pt x="562" y="219"/>
                  </a:lnTo>
                  <a:lnTo>
                    <a:pt x="558" y="230"/>
                  </a:lnTo>
                  <a:lnTo>
                    <a:pt x="553" y="241"/>
                  </a:lnTo>
                  <a:lnTo>
                    <a:pt x="547" y="251"/>
                  </a:lnTo>
                  <a:lnTo>
                    <a:pt x="547" y="251"/>
                  </a:lnTo>
                  <a:lnTo>
                    <a:pt x="543" y="255"/>
                  </a:lnTo>
                  <a:lnTo>
                    <a:pt x="538" y="259"/>
                  </a:lnTo>
                  <a:lnTo>
                    <a:pt x="525" y="267"/>
                  </a:lnTo>
                  <a:lnTo>
                    <a:pt x="512" y="274"/>
                  </a:lnTo>
                  <a:lnTo>
                    <a:pt x="507" y="278"/>
                  </a:lnTo>
                  <a:lnTo>
                    <a:pt x="504" y="282"/>
                  </a:lnTo>
                  <a:lnTo>
                    <a:pt x="504" y="282"/>
                  </a:lnTo>
                  <a:lnTo>
                    <a:pt x="499" y="295"/>
                  </a:lnTo>
                  <a:lnTo>
                    <a:pt x="494" y="313"/>
                  </a:lnTo>
                  <a:lnTo>
                    <a:pt x="490" y="322"/>
                  </a:lnTo>
                  <a:lnTo>
                    <a:pt x="487" y="329"/>
                  </a:lnTo>
                  <a:lnTo>
                    <a:pt x="482" y="335"/>
                  </a:lnTo>
                  <a:lnTo>
                    <a:pt x="480" y="336"/>
                  </a:lnTo>
                  <a:lnTo>
                    <a:pt x="478" y="337"/>
                  </a:lnTo>
                  <a:lnTo>
                    <a:pt x="478" y="337"/>
                  </a:lnTo>
                  <a:lnTo>
                    <a:pt x="473" y="337"/>
                  </a:lnTo>
                  <a:lnTo>
                    <a:pt x="470" y="336"/>
                  </a:lnTo>
                  <a:lnTo>
                    <a:pt x="467" y="333"/>
                  </a:lnTo>
                  <a:lnTo>
                    <a:pt x="464" y="331"/>
                  </a:lnTo>
                  <a:lnTo>
                    <a:pt x="459" y="325"/>
                  </a:lnTo>
                  <a:lnTo>
                    <a:pt x="456" y="323"/>
                  </a:lnTo>
                  <a:lnTo>
                    <a:pt x="453" y="322"/>
                  </a:lnTo>
                  <a:lnTo>
                    <a:pt x="453" y="322"/>
                  </a:lnTo>
                  <a:lnTo>
                    <a:pt x="445" y="324"/>
                  </a:lnTo>
                  <a:lnTo>
                    <a:pt x="436" y="328"/>
                  </a:lnTo>
                  <a:lnTo>
                    <a:pt x="431" y="330"/>
                  </a:lnTo>
                  <a:lnTo>
                    <a:pt x="427" y="334"/>
                  </a:lnTo>
                  <a:lnTo>
                    <a:pt x="423" y="337"/>
                  </a:lnTo>
                  <a:lnTo>
                    <a:pt x="420" y="342"/>
                  </a:lnTo>
                  <a:lnTo>
                    <a:pt x="420" y="342"/>
                  </a:lnTo>
                  <a:lnTo>
                    <a:pt x="413" y="350"/>
                  </a:lnTo>
                  <a:lnTo>
                    <a:pt x="410" y="352"/>
                  </a:lnTo>
                  <a:lnTo>
                    <a:pt x="407" y="354"/>
                  </a:lnTo>
                  <a:lnTo>
                    <a:pt x="403" y="356"/>
                  </a:lnTo>
                  <a:lnTo>
                    <a:pt x="398" y="357"/>
                  </a:lnTo>
                  <a:lnTo>
                    <a:pt x="386" y="358"/>
                  </a:lnTo>
                  <a:lnTo>
                    <a:pt x="386" y="358"/>
                  </a:lnTo>
                  <a:lnTo>
                    <a:pt x="379" y="358"/>
                  </a:lnTo>
                  <a:lnTo>
                    <a:pt x="375" y="360"/>
                  </a:lnTo>
                  <a:lnTo>
                    <a:pt x="371" y="362"/>
                  </a:lnTo>
                  <a:lnTo>
                    <a:pt x="369" y="365"/>
                  </a:lnTo>
                  <a:lnTo>
                    <a:pt x="367" y="368"/>
                  </a:lnTo>
                  <a:lnTo>
                    <a:pt x="365" y="371"/>
                  </a:lnTo>
                  <a:lnTo>
                    <a:pt x="363" y="378"/>
                  </a:lnTo>
                  <a:lnTo>
                    <a:pt x="363" y="378"/>
                  </a:lnTo>
                  <a:lnTo>
                    <a:pt x="360" y="383"/>
                  </a:lnTo>
                  <a:lnTo>
                    <a:pt x="356" y="387"/>
                  </a:lnTo>
                  <a:lnTo>
                    <a:pt x="343" y="394"/>
                  </a:lnTo>
                  <a:lnTo>
                    <a:pt x="343" y="394"/>
                  </a:lnTo>
                  <a:lnTo>
                    <a:pt x="336" y="398"/>
                  </a:lnTo>
                  <a:lnTo>
                    <a:pt x="333" y="402"/>
                  </a:lnTo>
                  <a:lnTo>
                    <a:pt x="331" y="405"/>
                  </a:lnTo>
                  <a:lnTo>
                    <a:pt x="329" y="410"/>
                  </a:lnTo>
                  <a:lnTo>
                    <a:pt x="329" y="410"/>
                  </a:lnTo>
                  <a:lnTo>
                    <a:pt x="331" y="418"/>
                  </a:lnTo>
                  <a:lnTo>
                    <a:pt x="333" y="428"/>
                  </a:lnTo>
                  <a:lnTo>
                    <a:pt x="333" y="433"/>
                  </a:lnTo>
                  <a:lnTo>
                    <a:pt x="332" y="438"/>
                  </a:lnTo>
                  <a:lnTo>
                    <a:pt x="329" y="441"/>
                  </a:lnTo>
                  <a:lnTo>
                    <a:pt x="325" y="443"/>
                  </a:lnTo>
                  <a:lnTo>
                    <a:pt x="325" y="443"/>
                  </a:lnTo>
                  <a:lnTo>
                    <a:pt x="320" y="444"/>
                  </a:lnTo>
                  <a:lnTo>
                    <a:pt x="317" y="444"/>
                  </a:lnTo>
                  <a:lnTo>
                    <a:pt x="310" y="443"/>
                  </a:lnTo>
                  <a:lnTo>
                    <a:pt x="305" y="444"/>
                  </a:lnTo>
                  <a:lnTo>
                    <a:pt x="303" y="444"/>
                  </a:lnTo>
                  <a:lnTo>
                    <a:pt x="301" y="446"/>
                  </a:lnTo>
                  <a:lnTo>
                    <a:pt x="301" y="446"/>
                  </a:lnTo>
                  <a:lnTo>
                    <a:pt x="299" y="448"/>
                  </a:lnTo>
                  <a:lnTo>
                    <a:pt x="297" y="450"/>
                  </a:lnTo>
                  <a:lnTo>
                    <a:pt x="291" y="451"/>
                  </a:lnTo>
                  <a:lnTo>
                    <a:pt x="289" y="451"/>
                  </a:lnTo>
                  <a:lnTo>
                    <a:pt x="287" y="450"/>
                  </a:lnTo>
                  <a:lnTo>
                    <a:pt x="286" y="448"/>
                  </a:lnTo>
                  <a:lnTo>
                    <a:pt x="285" y="446"/>
                  </a:lnTo>
                  <a:lnTo>
                    <a:pt x="285" y="446"/>
                  </a:lnTo>
                  <a:lnTo>
                    <a:pt x="285" y="441"/>
                  </a:lnTo>
                  <a:lnTo>
                    <a:pt x="283" y="435"/>
                  </a:lnTo>
                  <a:lnTo>
                    <a:pt x="281" y="432"/>
                  </a:lnTo>
                  <a:lnTo>
                    <a:pt x="279" y="431"/>
                  </a:lnTo>
                  <a:lnTo>
                    <a:pt x="276" y="428"/>
                  </a:lnTo>
                  <a:lnTo>
                    <a:pt x="272" y="428"/>
                  </a:lnTo>
                  <a:lnTo>
                    <a:pt x="272" y="428"/>
                  </a:lnTo>
                  <a:lnTo>
                    <a:pt x="263" y="431"/>
                  </a:lnTo>
                  <a:lnTo>
                    <a:pt x="252" y="433"/>
                  </a:lnTo>
                  <a:lnTo>
                    <a:pt x="229" y="438"/>
                  </a:lnTo>
                  <a:lnTo>
                    <a:pt x="229" y="438"/>
                  </a:lnTo>
                  <a:lnTo>
                    <a:pt x="224" y="439"/>
                  </a:lnTo>
                  <a:lnTo>
                    <a:pt x="221" y="440"/>
                  </a:lnTo>
                  <a:lnTo>
                    <a:pt x="217" y="444"/>
                  </a:lnTo>
                  <a:lnTo>
                    <a:pt x="214" y="446"/>
                  </a:lnTo>
                  <a:lnTo>
                    <a:pt x="210" y="448"/>
                  </a:lnTo>
                  <a:lnTo>
                    <a:pt x="203" y="448"/>
                  </a:lnTo>
                  <a:lnTo>
                    <a:pt x="194" y="448"/>
                  </a:lnTo>
                  <a:lnTo>
                    <a:pt x="194" y="448"/>
                  </a:lnTo>
                  <a:lnTo>
                    <a:pt x="171" y="447"/>
                  </a:lnTo>
                  <a:lnTo>
                    <a:pt x="146" y="447"/>
                  </a:lnTo>
                  <a:lnTo>
                    <a:pt x="134" y="448"/>
                  </a:lnTo>
                  <a:lnTo>
                    <a:pt x="124" y="450"/>
                  </a:lnTo>
                  <a:lnTo>
                    <a:pt x="117" y="453"/>
                  </a:lnTo>
                  <a:lnTo>
                    <a:pt x="114" y="455"/>
                  </a:lnTo>
                  <a:lnTo>
                    <a:pt x="112" y="458"/>
                  </a:lnTo>
                  <a:lnTo>
                    <a:pt x="112" y="458"/>
                  </a:lnTo>
                  <a:lnTo>
                    <a:pt x="104" y="469"/>
                  </a:lnTo>
                  <a:lnTo>
                    <a:pt x="95" y="480"/>
                  </a:lnTo>
                  <a:lnTo>
                    <a:pt x="85" y="488"/>
                  </a:lnTo>
                  <a:lnTo>
                    <a:pt x="80" y="491"/>
                  </a:lnTo>
                  <a:lnTo>
                    <a:pt x="76" y="492"/>
                  </a:lnTo>
                  <a:lnTo>
                    <a:pt x="76" y="492"/>
                  </a:lnTo>
                  <a:lnTo>
                    <a:pt x="66" y="496"/>
                  </a:lnTo>
                  <a:lnTo>
                    <a:pt x="58" y="501"/>
                  </a:lnTo>
                  <a:lnTo>
                    <a:pt x="51" y="507"/>
                  </a:lnTo>
                  <a:lnTo>
                    <a:pt x="47" y="513"/>
                  </a:lnTo>
                  <a:lnTo>
                    <a:pt x="47" y="513"/>
                  </a:lnTo>
                  <a:lnTo>
                    <a:pt x="44" y="517"/>
                  </a:lnTo>
                  <a:lnTo>
                    <a:pt x="41" y="518"/>
                  </a:lnTo>
                  <a:lnTo>
                    <a:pt x="24" y="520"/>
                  </a:lnTo>
                  <a:lnTo>
                    <a:pt x="24" y="520"/>
                  </a:lnTo>
                  <a:lnTo>
                    <a:pt x="18" y="521"/>
                  </a:lnTo>
                  <a:lnTo>
                    <a:pt x="13" y="523"/>
                  </a:lnTo>
                  <a:lnTo>
                    <a:pt x="9" y="524"/>
                  </a:lnTo>
                  <a:lnTo>
                    <a:pt x="6" y="527"/>
                  </a:lnTo>
                  <a:lnTo>
                    <a:pt x="4" y="529"/>
                  </a:lnTo>
                  <a:lnTo>
                    <a:pt x="2" y="532"/>
                  </a:lnTo>
                  <a:lnTo>
                    <a:pt x="1" y="534"/>
                  </a:lnTo>
                  <a:lnTo>
                    <a:pt x="1" y="537"/>
                  </a:lnTo>
                  <a:lnTo>
                    <a:pt x="1" y="537"/>
                  </a:lnTo>
                  <a:lnTo>
                    <a:pt x="0" y="544"/>
                  </a:lnTo>
                  <a:lnTo>
                    <a:pt x="0" y="551"/>
                  </a:lnTo>
                  <a:lnTo>
                    <a:pt x="1" y="554"/>
                  </a:lnTo>
                  <a:lnTo>
                    <a:pt x="2" y="556"/>
                  </a:lnTo>
                  <a:lnTo>
                    <a:pt x="5" y="558"/>
                  </a:lnTo>
                  <a:lnTo>
                    <a:pt x="8" y="559"/>
                  </a:lnTo>
                  <a:lnTo>
                    <a:pt x="8" y="559"/>
                  </a:lnTo>
                  <a:lnTo>
                    <a:pt x="15" y="558"/>
                  </a:lnTo>
                  <a:lnTo>
                    <a:pt x="19" y="556"/>
                  </a:lnTo>
                  <a:lnTo>
                    <a:pt x="24" y="555"/>
                  </a:lnTo>
                  <a:lnTo>
                    <a:pt x="34" y="554"/>
                  </a:lnTo>
                  <a:lnTo>
                    <a:pt x="34" y="554"/>
                  </a:lnTo>
                  <a:lnTo>
                    <a:pt x="46" y="555"/>
                  </a:lnTo>
                  <a:lnTo>
                    <a:pt x="54" y="556"/>
                  </a:lnTo>
                  <a:lnTo>
                    <a:pt x="59" y="558"/>
                  </a:lnTo>
                  <a:lnTo>
                    <a:pt x="62" y="561"/>
                  </a:lnTo>
                  <a:lnTo>
                    <a:pt x="62" y="561"/>
                  </a:lnTo>
                  <a:lnTo>
                    <a:pt x="65" y="564"/>
                  </a:lnTo>
                  <a:lnTo>
                    <a:pt x="71" y="568"/>
                  </a:lnTo>
                  <a:lnTo>
                    <a:pt x="78" y="571"/>
                  </a:lnTo>
                  <a:lnTo>
                    <a:pt x="84" y="572"/>
                  </a:lnTo>
                  <a:lnTo>
                    <a:pt x="84" y="572"/>
                  </a:lnTo>
                  <a:lnTo>
                    <a:pt x="87" y="572"/>
                  </a:lnTo>
                  <a:lnTo>
                    <a:pt x="89" y="571"/>
                  </a:lnTo>
                  <a:lnTo>
                    <a:pt x="92" y="568"/>
                  </a:lnTo>
                  <a:lnTo>
                    <a:pt x="92" y="566"/>
                  </a:lnTo>
                  <a:lnTo>
                    <a:pt x="92" y="564"/>
                  </a:lnTo>
                  <a:lnTo>
                    <a:pt x="91" y="562"/>
                  </a:lnTo>
                  <a:lnTo>
                    <a:pt x="90" y="561"/>
                  </a:lnTo>
                  <a:lnTo>
                    <a:pt x="90" y="561"/>
                  </a:lnTo>
                  <a:lnTo>
                    <a:pt x="87" y="559"/>
                  </a:lnTo>
                  <a:lnTo>
                    <a:pt x="86" y="557"/>
                  </a:lnTo>
                  <a:lnTo>
                    <a:pt x="84" y="555"/>
                  </a:lnTo>
                  <a:lnTo>
                    <a:pt x="84" y="553"/>
                  </a:lnTo>
                  <a:lnTo>
                    <a:pt x="84" y="550"/>
                  </a:lnTo>
                  <a:lnTo>
                    <a:pt x="85" y="548"/>
                  </a:lnTo>
                  <a:lnTo>
                    <a:pt x="86" y="545"/>
                  </a:lnTo>
                  <a:lnTo>
                    <a:pt x="89" y="544"/>
                  </a:lnTo>
                  <a:lnTo>
                    <a:pt x="89" y="544"/>
                  </a:lnTo>
                  <a:lnTo>
                    <a:pt x="97" y="538"/>
                  </a:lnTo>
                  <a:lnTo>
                    <a:pt x="100" y="538"/>
                  </a:lnTo>
                  <a:lnTo>
                    <a:pt x="102" y="539"/>
                  </a:lnTo>
                  <a:lnTo>
                    <a:pt x="102" y="540"/>
                  </a:lnTo>
                  <a:lnTo>
                    <a:pt x="102" y="540"/>
                  </a:lnTo>
                  <a:lnTo>
                    <a:pt x="106" y="545"/>
                  </a:lnTo>
                  <a:lnTo>
                    <a:pt x="111" y="549"/>
                  </a:lnTo>
                  <a:lnTo>
                    <a:pt x="114" y="550"/>
                  </a:lnTo>
                  <a:lnTo>
                    <a:pt x="116" y="550"/>
                  </a:lnTo>
                  <a:lnTo>
                    <a:pt x="118" y="549"/>
                  </a:lnTo>
                  <a:lnTo>
                    <a:pt x="120" y="547"/>
                  </a:lnTo>
                  <a:lnTo>
                    <a:pt x="120" y="547"/>
                  </a:lnTo>
                  <a:lnTo>
                    <a:pt x="122" y="542"/>
                  </a:lnTo>
                  <a:lnTo>
                    <a:pt x="125" y="539"/>
                  </a:lnTo>
                  <a:lnTo>
                    <a:pt x="129" y="537"/>
                  </a:lnTo>
                  <a:lnTo>
                    <a:pt x="132" y="537"/>
                  </a:lnTo>
                  <a:lnTo>
                    <a:pt x="132" y="537"/>
                  </a:lnTo>
                  <a:lnTo>
                    <a:pt x="137" y="537"/>
                  </a:lnTo>
                  <a:lnTo>
                    <a:pt x="142" y="537"/>
                  </a:lnTo>
                  <a:lnTo>
                    <a:pt x="148" y="536"/>
                  </a:lnTo>
                  <a:lnTo>
                    <a:pt x="150" y="534"/>
                  </a:lnTo>
                  <a:lnTo>
                    <a:pt x="152" y="532"/>
                  </a:lnTo>
                  <a:lnTo>
                    <a:pt x="152" y="532"/>
                  </a:lnTo>
                  <a:lnTo>
                    <a:pt x="153" y="529"/>
                  </a:lnTo>
                  <a:lnTo>
                    <a:pt x="155" y="528"/>
                  </a:lnTo>
                  <a:lnTo>
                    <a:pt x="159" y="527"/>
                  </a:lnTo>
                  <a:lnTo>
                    <a:pt x="163" y="526"/>
                  </a:lnTo>
                  <a:lnTo>
                    <a:pt x="183" y="524"/>
                  </a:lnTo>
                  <a:lnTo>
                    <a:pt x="183" y="524"/>
                  </a:lnTo>
                  <a:lnTo>
                    <a:pt x="194" y="523"/>
                  </a:lnTo>
                  <a:lnTo>
                    <a:pt x="203" y="522"/>
                  </a:lnTo>
                  <a:lnTo>
                    <a:pt x="210" y="519"/>
                  </a:lnTo>
                  <a:lnTo>
                    <a:pt x="212" y="517"/>
                  </a:lnTo>
                  <a:lnTo>
                    <a:pt x="215" y="514"/>
                  </a:lnTo>
                  <a:lnTo>
                    <a:pt x="215" y="514"/>
                  </a:lnTo>
                  <a:lnTo>
                    <a:pt x="217" y="511"/>
                  </a:lnTo>
                  <a:lnTo>
                    <a:pt x="220" y="509"/>
                  </a:lnTo>
                  <a:lnTo>
                    <a:pt x="226" y="507"/>
                  </a:lnTo>
                  <a:lnTo>
                    <a:pt x="233" y="505"/>
                  </a:lnTo>
                  <a:lnTo>
                    <a:pt x="239" y="505"/>
                  </a:lnTo>
                  <a:lnTo>
                    <a:pt x="239" y="505"/>
                  </a:lnTo>
                  <a:lnTo>
                    <a:pt x="249" y="505"/>
                  </a:lnTo>
                  <a:lnTo>
                    <a:pt x="261" y="505"/>
                  </a:lnTo>
                  <a:lnTo>
                    <a:pt x="267" y="505"/>
                  </a:lnTo>
                  <a:lnTo>
                    <a:pt x="273" y="507"/>
                  </a:lnTo>
                  <a:lnTo>
                    <a:pt x="277" y="509"/>
                  </a:lnTo>
                  <a:lnTo>
                    <a:pt x="280" y="512"/>
                  </a:lnTo>
                  <a:lnTo>
                    <a:pt x="280" y="512"/>
                  </a:lnTo>
                  <a:lnTo>
                    <a:pt x="283" y="520"/>
                  </a:lnTo>
                  <a:lnTo>
                    <a:pt x="284" y="524"/>
                  </a:lnTo>
                  <a:lnTo>
                    <a:pt x="285" y="527"/>
                  </a:lnTo>
                  <a:lnTo>
                    <a:pt x="284" y="531"/>
                  </a:lnTo>
                  <a:lnTo>
                    <a:pt x="283" y="533"/>
                  </a:lnTo>
                  <a:lnTo>
                    <a:pt x="280" y="536"/>
                  </a:lnTo>
                  <a:lnTo>
                    <a:pt x="276" y="537"/>
                  </a:lnTo>
                  <a:lnTo>
                    <a:pt x="276" y="537"/>
                  </a:lnTo>
                  <a:lnTo>
                    <a:pt x="271" y="539"/>
                  </a:lnTo>
                  <a:lnTo>
                    <a:pt x="267" y="541"/>
                  </a:lnTo>
                  <a:lnTo>
                    <a:pt x="264" y="544"/>
                  </a:lnTo>
                  <a:lnTo>
                    <a:pt x="262" y="547"/>
                  </a:lnTo>
                  <a:lnTo>
                    <a:pt x="261" y="551"/>
                  </a:lnTo>
                  <a:lnTo>
                    <a:pt x="261" y="554"/>
                  </a:lnTo>
                  <a:lnTo>
                    <a:pt x="262" y="557"/>
                  </a:lnTo>
                  <a:lnTo>
                    <a:pt x="265" y="560"/>
                  </a:lnTo>
                  <a:lnTo>
                    <a:pt x="265" y="560"/>
                  </a:lnTo>
                  <a:lnTo>
                    <a:pt x="276" y="568"/>
                  </a:lnTo>
                  <a:lnTo>
                    <a:pt x="281" y="572"/>
                  </a:lnTo>
                  <a:lnTo>
                    <a:pt x="285" y="578"/>
                  </a:lnTo>
                  <a:lnTo>
                    <a:pt x="285" y="578"/>
                  </a:lnTo>
                  <a:lnTo>
                    <a:pt x="291" y="587"/>
                  </a:lnTo>
                  <a:lnTo>
                    <a:pt x="295" y="591"/>
                  </a:lnTo>
                  <a:lnTo>
                    <a:pt x="299" y="596"/>
                  </a:lnTo>
                  <a:lnTo>
                    <a:pt x="304" y="598"/>
                  </a:lnTo>
                  <a:lnTo>
                    <a:pt x="308" y="600"/>
                  </a:lnTo>
                  <a:lnTo>
                    <a:pt x="311" y="599"/>
                  </a:lnTo>
                  <a:lnTo>
                    <a:pt x="313" y="598"/>
                  </a:lnTo>
                  <a:lnTo>
                    <a:pt x="315" y="596"/>
                  </a:lnTo>
                  <a:lnTo>
                    <a:pt x="317" y="594"/>
                  </a:lnTo>
                  <a:lnTo>
                    <a:pt x="317" y="594"/>
                  </a:lnTo>
                  <a:lnTo>
                    <a:pt x="326" y="581"/>
                  </a:lnTo>
                  <a:lnTo>
                    <a:pt x="336" y="566"/>
                  </a:lnTo>
                  <a:lnTo>
                    <a:pt x="340" y="560"/>
                  </a:lnTo>
                  <a:lnTo>
                    <a:pt x="345" y="554"/>
                  </a:lnTo>
                  <a:lnTo>
                    <a:pt x="350" y="550"/>
                  </a:lnTo>
                  <a:lnTo>
                    <a:pt x="356" y="547"/>
                  </a:lnTo>
                  <a:lnTo>
                    <a:pt x="356" y="547"/>
                  </a:lnTo>
                  <a:lnTo>
                    <a:pt x="366" y="544"/>
                  </a:lnTo>
                  <a:lnTo>
                    <a:pt x="375" y="542"/>
                  </a:lnTo>
                  <a:lnTo>
                    <a:pt x="379" y="541"/>
                  </a:lnTo>
                  <a:lnTo>
                    <a:pt x="381" y="539"/>
                  </a:lnTo>
                  <a:lnTo>
                    <a:pt x="383" y="537"/>
                  </a:lnTo>
                  <a:lnTo>
                    <a:pt x="384" y="534"/>
                  </a:lnTo>
                  <a:lnTo>
                    <a:pt x="384" y="534"/>
                  </a:lnTo>
                  <a:lnTo>
                    <a:pt x="384" y="529"/>
                  </a:lnTo>
                  <a:lnTo>
                    <a:pt x="383" y="526"/>
                  </a:lnTo>
                  <a:lnTo>
                    <a:pt x="380" y="524"/>
                  </a:lnTo>
                  <a:lnTo>
                    <a:pt x="373" y="520"/>
                  </a:lnTo>
                  <a:lnTo>
                    <a:pt x="373" y="520"/>
                  </a:lnTo>
                  <a:lnTo>
                    <a:pt x="369" y="517"/>
                  </a:lnTo>
                  <a:lnTo>
                    <a:pt x="366" y="513"/>
                  </a:lnTo>
                  <a:lnTo>
                    <a:pt x="365" y="509"/>
                  </a:lnTo>
                  <a:lnTo>
                    <a:pt x="364" y="505"/>
                  </a:lnTo>
                  <a:lnTo>
                    <a:pt x="365" y="502"/>
                  </a:lnTo>
                  <a:lnTo>
                    <a:pt x="366" y="498"/>
                  </a:lnTo>
                  <a:lnTo>
                    <a:pt x="368" y="495"/>
                  </a:lnTo>
                  <a:lnTo>
                    <a:pt x="371" y="493"/>
                  </a:lnTo>
                  <a:lnTo>
                    <a:pt x="371" y="493"/>
                  </a:lnTo>
                  <a:lnTo>
                    <a:pt x="377" y="491"/>
                  </a:lnTo>
                  <a:lnTo>
                    <a:pt x="383" y="492"/>
                  </a:lnTo>
                  <a:lnTo>
                    <a:pt x="389" y="494"/>
                  </a:lnTo>
                  <a:lnTo>
                    <a:pt x="394" y="499"/>
                  </a:lnTo>
                  <a:lnTo>
                    <a:pt x="394" y="499"/>
                  </a:lnTo>
                  <a:lnTo>
                    <a:pt x="397" y="501"/>
                  </a:lnTo>
                  <a:lnTo>
                    <a:pt x="402" y="504"/>
                  </a:lnTo>
                  <a:lnTo>
                    <a:pt x="413" y="508"/>
                  </a:lnTo>
                  <a:lnTo>
                    <a:pt x="426" y="511"/>
                  </a:lnTo>
                  <a:lnTo>
                    <a:pt x="432" y="512"/>
                  </a:lnTo>
                  <a:lnTo>
                    <a:pt x="437" y="512"/>
                  </a:lnTo>
                  <a:lnTo>
                    <a:pt x="437" y="512"/>
                  </a:lnTo>
                  <a:lnTo>
                    <a:pt x="448" y="511"/>
                  </a:lnTo>
                  <a:lnTo>
                    <a:pt x="459" y="510"/>
                  </a:lnTo>
                  <a:lnTo>
                    <a:pt x="464" y="509"/>
                  </a:lnTo>
                  <a:lnTo>
                    <a:pt x="470" y="506"/>
                  </a:lnTo>
                  <a:lnTo>
                    <a:pt x="474" y="503"/>
                  </a:lnTo>
                  <a:lnTo>
                    <a:pt x="479" y="499"/>
                  </a:lnTo>
                  <a:lnTo>
                    <a:pt x="479" y="499"/>
                  </a:lnTo>
                  <a:lnTo>
                    <a:pt x="483" y="495"/>
                  </a:lnTo>
                  <a:lnTo>
                    <a:pt x="488" y="492"/>
                  </a:lnTo>
                  <a:lnTo>
                    <a:pt x="493" y="491"/>
                  </a:lnTo>
                  <a:lnTo>
                    <a:pt x="498" y="491"/>
                  </a:lnTo>
                  <a:lnTo>
                    <a:pt x="510" y="491"/>
                  </a:lnTo>
                  <a:lnTo>
                    <a:pt x="514" y="492"/>
                  </a:lnTo>
                  <a:lnTo>
                    <a:pt x="518" y="491"/>
                  </a:lnTo>
                  <a:lnTo>
                    <a:pt x="518" y="491"/>
                  </a:lnTo>
                  <a:lnTo>
                    <a:pt x="521" y="490"/>
                  </a:lnTo>
                  <a:lnTo>
                    <a:pt x="523" y="487"/>
                  </a:lnTo>
                  <a:lnTo>
                    <a:pt x="524" y="481"/>
                  </a:lnTo>
                  <a:lnTo>
                    <a:pt x="525" y="478"/>
                  </a:lnTo>
                  <a:lnTo>
                    <a:pt x="527" y="476"/>
                  </a:lnTo>
                  <a:lnTo>
                    <a:pt x="530" y="474"/>
                  </a:lnTo>
                  <a:lnTo>
                    <a:pt x="534" y="473"/>
                  </a:lnTo>
                  <a:lnTo>
                    <a:pt x="534" y="473"/>
                  </a:lnTo>
                  <a:lnTo>
                    <a:pt x="540" y="472"/>
                  </a:lnTo>
                  <a:lnTo>
                    <a:pt x="544" y="471"/>
                  </a:lnTo>
                  <a:lnTo>
                    <a:pt x="552" y="466"/>
                  </a:lnTo>
                  <a:lnTo>
                    <a:pt x="555" y="463"/>
                  </a:lnTo>
                  <a:lnTo>
                    <a:pt x="558" y="462"/>
                  </a:lnTo>
                  <a:lnTo>
                    <a:pt x="560" y="462"/>
                  </a:lnTo>
                  <a:lnTo>
                    <a:pt x="562" y="464"/>
                  </a:lnTo>
                  <a:lnTo>
                    <a:pt x="562" y="464"/>
                  </a:lnTo>
                  <a:lnTo>
                    <a:pt x="565" y="467"/>
                  </a:lnTo>
                  <a:lnTo>
                    <a:pt x="568" y="467"/>
                  </a:lnTo>
                  <a:lnTo>
                    <a:pt x="574" y="465"/>
                  </a:lnTo>
                  <a:lnTo>
                    <a:pt x="576" y="465"/>
                  </a:lnTo>
                  <a:lnTo>
                    <a:pt x="578" y="465"/>
                  </a:lnTo>
                  <a:lnTo>
                    <a:pt x="578" y="468"/>
                  </a:lnTo>
                  <a:lnTo>
                    <a:pt x="576" y="473"/>
                  </a:lnTo>
                  <a:lnTo>
                    <a:pt x="576" y="473"/>
                  </a:lnTo>
                  <a:lnTo>
                    <a:pt x="572" y="485"/>
                  </a:lnTo>
                  <a:lnTo>
                    <a:pt x="572" y="489"/>
                  </a:lnTo>
                  <a:lnTo>
                    <a:pt x="572" y="492"/>
                  </a:lnTo>
                  <a:lnTo>
                    <a:pt x="573" y="494"/>
                  </a:lnTo>
                  <a:lnTo>
                    <a:pt x="575" y="495"/>
                  </a:lnTo>
                  <a:lnTo>
                    <a:pt x="577" y="494"/>
                  </a:lnTo>
                  <a:lnTo>
                    <a:pt x="580" y="492"/>
                  </a:lnTo>
                  <a:lnTo>
                    <a:pt x="580" y="492"/>
                  </a:lnTo>
                  <a:lnTo>
                    <a:pt x="585" y="490"/>
                  </a:lnTo>
                  <a:lnTo>
                    <a:pt x="591" y="488"/>
                  </a:lnTo>
                  <a:lnTo>
                    <a:pt x="602" y="484"/>
                  </a:lnTo>
                  <a:lnTo>
                    <a:pt x="608" y="482"/>
                  </a:lnTo>
                  <a:lnTo>
                    <a:pt x="613" y="478"/>
                  </a:lnTo>
                  <a:lnTo>
                    <a:pt x="616" y="474"/>
                  </a:lnTo>
                  <a:lnTo>
                    <a:pt x="618" y="468"/>
                  </a:lnTo>
                  <a:lnTo>
                    <a:pt x="618" y="468"/>
                  </a:lnTo>
                  <a:lnTo>
                    <a:pt x="618" y="462"/>
                  </a:lnTo>
                  <a:lnTo>
                    <a:pt x="618" y="457"/>
                  </a:lnTo>
                  <a:lnTo>
                    <a:pt x="617" y="451"/>
                  </a:lnTo>
                  <a:lnTo>
                    <a:pt x="618" y="449"/>
                  </a:lnTo>
                  <a:lnTo>
                    <a:pt x="619" y="447"/>
                  </a:lnTo>
                  <a:lnTo>
                    <a:pt x="623" y="446"/>
                  </a:lnTo>
                  <a:lnTo>
                    <a:pt x="628" y="444"/>
                  </a:lnTo>
                  <a:lnTo>
                    <a:pt x="628" y="444"/>
                  </a:lnTo>
                  <a:lnTo>
                    <a:pt x="635" y="442"/>
                  </a:lnTo>
                  <a:lnTo>
                    <a:pt x="639" y="440"/>
                  </a:lnTo>
                  <a:lnTo>
                    <a:pt x="642" y="437"/>
                  </a:lnTo>
                  <a:lnTo>
                    <a:pt x="644" y="434"/>
                  </a:lnTo>
                  <a:lnTo>
                    <a:pt x="644" y="430"/>
                  </a:lnTo>
                  <a:lnTo>
                    <a:pt x="643" y="426"/>
                  </a:lnTo>
                  <a:lnTo>
                    <a:pt x="640" y="422"/>
                  </a:lnTo>
                  <a:lnTo>
                    <a:pt x="637" y="419"/>
                  </a:lnTo>
                  <a:lnTo>
                    <a:pt x="637" y="419"/>
                  </a:lnTo>
                  <a:lnTo>
                    <a:pt x="631" y="412"/>
                  </a:lnTo>
                  <a:lnTo>
                    <a:pt x="630" y="409"/>
                  </a:lnTo>
                  <a:lnTo>
                    <a:pt x="629" y="406"/>
                  </a:lnTo>
                  <a:lnTo>
                    <a:pt x="628" y="399"/>
                  </a:lnTo>
                  <a:lnTo>
                    <a:pt x="628" y="388"/>
                  </a:lnTo>
                  <a:lnTo>
                    <a:pt x="628" y="388"/>
                  </a:lnTo>
                  <a:lnTo>
                    <a:pt x="628" y="375"/>
                  </a:lnTo>
                  <a:lnTo>
                    <a:pt x="627" y="366"/>
                  </a:lnTo>
                  <a:lnTo>
                    <a:pt x="627" y="362"/>
                  </a:lnTo>
                  <a:lnTo>
                    <a:pt x="629" y="359"/>
                  </a:lnTo>
                  <a:lnTo>
                    <a:pt x="632" y="357"/>
                  </a:lnTo>
                  <a:lnTo>
                    <a:pt x="637" y="354"/>
                  </a:lnTo>
                  <a:lnTo>
                    <a:pt x="637" y="354"/>
                  </a:lnTo>
                  <a:lnTo>
                    <a:pt x="648" y="351"/>
                  </a:lnTo>
                  <a:lnTo>
                    <a:pt x="652" y="350"/>
                  </a:lnTo>
                  <a:lnTo>
                    <a:pt x="656" y="349"/>
                  </a:lnTo>
                  <a:lnTo>
                    <a:pt x="659" y="347"/>
                  </a:lnTo>
                  <a:lnTo>
                    <a:pt x="660" y="344"/>
                  </a:lnTo>
                  <a:lnTo>
                    <a:pt x="660" y="339"/>
                  </a:lnTo>
                  <a:lnTo>
                    <a:pt x="660" y="333"/>
                  </a:lnTo>
                  <a:lnTo>
                    <a:pt x="660" y="333"/>
                  </a:lnTo>
                  <a:lnTo>
                    <a:pt x="652" y="304"/>
                  </a:lnTo>
                  <a:lnTo>
                    <a:pt x="649" y="289"/>
                  </a:lnTo>
                  <a:lnTo>
                    <a:pt x="648" y="282"/>
                  </a:lnTo>
                  <a:lnTo>
                    <a:pt x="648" y="274"/>
                  </a:lnTo>
                  <a:lnTo>
                    <a:pt x="648" y="274"/>
                  </a:lnTo>
                  <a:lnTo>
                    <a:pt x="647" y="261"/>
                  </a:lnTo>
                  <a:lnTo>
                    <a:pt x="647" y="250"/>
                  </a:lnTo>
                  <a:lnTo>
                    <a:pt x="647" y="247"/>
                  </a:lnTo>
                  <a:lnTo>
                    <a:pt x="649" y="244"/>
                  </a:lnTo>
                  <a:lnTo>
                    <a:pt x="652" y="242"/>
                  </a:lnTo>
                  <a:lnTo>
                    <a:pt x="657" y="240"/>
                  </a:lnTo>
                  <a:lnTo>
                    <a:pt x="657" y="240"/>
                  </a:lnTo>
                  <a:lnTo>
                    <a:pt x="663" y="240"/>
                  </a:lnTo>
                  <a:lnTo>
                    <a:pt x="668" y="240"/>
                  </a:lnTo>
                  <a:lnTo>
                    <a:pt x="677" y="243"/>
                  </a:lnTo>
                  <a:lnTo>
                    <a:pt x="680" y="242"/>
                  </a:lnTo>
                  <a:lnTo>
                    <a:pt x="682" y="240"/>
                  </a:lnTo>
                  <a:lnTo>
                    <a:pt x="684" y="236"/>
                  </a:lnTo>
                  <a:lnTo>
                    <a:pt x="685" y="228"/>
                  </a:lnTo>
                  <a:lnTo>
                    <a:pt x="685" y="228"/>
                  </a:lnTo>
                  <a:lnTo>
                    <a:pt x="686" y="213"/>
                  </a:lnTo>
                  <a:lnTo>
                    <a:pt x="688" y="203"/>
                  </a:lnTo>
                  <a:lnTo>
                    <a:pt x="691" y="197"/>
                  </a:lnTo>
                  <a:lnTo>
                    <a:pt x="696" y="191"/>
                  </a:lnTo>
                  <a:lnTo>
                    <a:pt x="696" y="191"/>
                  </a:lnTo>
                  <a:lnTo>
                    <a:pt x="699" y="188"/>
                  </a:lnTo>
                  <a:lnTo>
                    <a:pt x="702" y="185"/>
                  </a:lnTo>
                  <a:lnTo>
                    <a:pt x="708" y="181"/>
                  </a:lnTo>
                  <a:lnTo>
                    <a:pt x="711" y="178"/>
                  </a:lnTo>
                  <a:lnTo>
                    <a:pt x="713" y="175"/>
                  </a:lnTo>
                  <a:lnTo>
                    <a:pt x="714" y="170"/>
                  </a:lnTo>
                  <a:lnTo>
                    <a:pt x="715" y="165"/>
                  </a:lnTo>
                  <a:lnTo>
                    <a:pt x="715" y="165"/>
                  </a:lnTo>
                  <a:lnTo>
                    <a:pt x="716" y="160"/>
                  </a:lnTo>
                  <a:lnTo>
                    <a:pt x="717" y="156"/>
                  </a:lnTo>
                  <a:lnTo>
                    <a:pt x="720" y="150"/>
                  </a:lnTo>
                  <a:lnTo>
                    <a:pt x="721" y="146"/>
                  </a:lnTo>
                  <a:lnTo>
                    <a:pt x="721" y="142"/>
                  </a:lnTo>
                  <a:lnTo>
                    <a:pt x="721" y="136"/>
                  </a:lnTo>
                  <a:lnTo>
                    <a:pt x="719" y="128"/>
                  </a:lnTo>
                  <a:lnTo>
                    <a:pt x="719" y="128"/>
                  </a:lnTo>
                  <a:lnTo>
                    <a:pt x="717" y="119"/>
                  </a:lnTo>
                  <a:lnTo>
                    <a:pt x="714" y="110"/>
                  </a:lnTo>
                  <a:lnTo>
                    <a:pt x="710" y="102"/>
                  </a:lnTo>
                  <a:lnTo>
                    <a:pt x="706" y="95"/>
                  </a:lnTo>
                  <a:lnTo>
                    <a:pt x="697" y="82"/>
                  </a:lnTo>
                  <a:lnTo>
                    <a:pt x="688" y="73"/>
                  </a:lnTo>
                  <a:lnTo>
                    <a:pt x="688" y="7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6" name="Freeform 102">
              <a:extLst>
                <a:ext uri="{FF2B5EF4-FFF2-40B4-BE49-F238E27FC236}">
                  <a16:creationId xmlns:a16="http://schemas.microsoft.com/office/drawing/2014/main" id="{08E30673-D94D-44BF-AAF1-8046A63BFE25}"/>
                </a:ext>
              </a:extLst>
            </p:cNvPr>
            <p:cNvSpPr>
              <a:spLocks/>
            </p:cNvSpPr>
            <p:nvPr/>
          </p:nvSpPr>
          <p:spPr bwMode="auto">
            <a:xfrm>
              <a:off x="8983655" y="3639157"/>
              <a:ext cx="70564" cy="57934"/>
            </a:xfrm>
            <a:custGeom>
              <a:avLst/>
              <a:gdLst>
                <a:gd name="T0" fmla="*/ 130 w 162"/>
                <a:gd name="T1" fmla="*/ 75 h 123"/>
                <a:gd name="T2" fmla="*/ 136 w 162"/>
                <a:gd name="T3" fmla="*/ 61 h 123"/>
                <a:gd name="T4" fmla="*/ 139 w 162"/>
                <a:gd name="T5" fmla="*/ 57 h 123"/>
                <a:gd name="T6" fmla="*/ 145 w 162"/>
                <a:gd name="T7" fmla="*/ 54 h 123"/>
                <a:gd name="T8" fmla="*/ 150 w 162"/>
                <a:gd name="T9" fmla="*/ 52 h 123"/>
                <a:gd name="T10" fmla="*/ 154 w 162"/>
                <a:gd name="T11" fmla="*/ 49 h 123"/>
                <a:gd name="T12" fmla="*/ 155 w 162"/>
                <a:gd name="T13" fmla="*/ 37 h 123"/>
                <a:gd name="T14" fmla="*/ 156 w 162"/>
                <a:gd name="T15" fmla="*/ 33 h 123"/>
                <a:gd name="T16" fmla="*/ 162 w 162"/>
                <a:gd name="T17" fmla="*/ 21 h 123"/>
                <a:gd name="T18" fmla="*/ 161 w 162"/>
                <a:gd name="T19" fmla="*/ 15 h 123"/>
                <a:gd name="T20" fmla="*/ 151 w 162"/>
                <a:gd name="T21" fmla="*/ 11 h 123"/>
                <a:gd name="T22" fmla="*/ 145 w 162"/>
                <a:gd name="T23" fmla="*/ 10 h 123"/>
                <a:gd name="T24" fmla="*/ 134 w 162"/>
                <a:gd name="T25" fmla="*/ 3 h 123"/>
                <a:gd name="T26" fmla="*/ 129 w 162"/>
                <a:gd name="T27" fmla="*/ 0 h 123"/>
                <a:gd name="T28" fmla="*/ 120 w 162"/>
                <a:gd name="T29" fmla="*/ 3 h 123"/>
                <a:gd name="T30" fmla="*/ 114 w 162"/>
                <a:gd name="T31" fmla="*/ 5 h 123"/>
                <a:gd name="T32" fmla="*/ 101 w 162"/>
                <a:gd name="T33" fmla="*/ 7 h 123"/>
                <a:gd name="T34" fmla="*/ 96 w 162"/>
                <a:gd name="T35" fmla="*/ 10 h 123"/>
                <a:gd name="T36" fmla="*/ 94 w 162"/>
                <a:gd name="T37" fmla="*/ 20 h 123"/>
                <a:gd name="T38" fmla="*/ 94 w 162"/>
                <a:gd name="T39" fmla="*/ 22 h 123"/>
                <a:gd name="T40" fmla="*/ 87 w 162"/>
                <a:gd name="T41" fmla="*/ 31 h 123"/>
                <a:gd name="T42" fmla="*/ 82 w 162"/>
                <a:gd name="T43" fmla="*/ 33 h 123"/>
                <a:gd name="T44" fmla="*/ 79 w 162"/>
                <a:gd name="T45" fmla="*/ 33 h 123"/>
                <a:gd name="T46" fmla="*/ 71 w 162"/>
                <a:gd name="T47" fmla="*/ 40 h 123"/>
                <a:gd name="T48" fmla="*/ 67 w 162"/>
                <a:gd name="T49" fmla="*/ 44 h 123"/>
                <a:gd name="T50" fmla="*/ 62 w 162"/>
                <a:gd name="T51" fmla="*/ 41 h 123"/>
                <a:gd name="T52" fmla="*/ 60 w 162"/>
                <a:gd name="T53" fmla="*/ 38 h 123"/>
                <a:gd name="T54" fmla="*/ 54 w 162"/>
                <a:gd name="T55" fmla="*/ 28 h 123"/>
                <a:gd name="T56" fmla="*/ 50 w 162"/>
                <a:gd name="T57" fmla="*/ 24 h 123"/>
                <a:gd name="T58" fmla="*/ 43 w 162"/>
                <a:gd name="T59" fmla="*/ 26 h 123"/>
                <a:gd name="T60" fmla="*/ 39 w 162"/>
                <a:gd name="T61" fmla="*/ 29 h 123"/>
                <a:gd name="T62" fmla="*/ 34 w 162"/>
                <a:gd name="T63" fmla="*/ 38 h 123"/>
                <a:gd name="T64" fmla="*/ 29 w 162"/>
                <a:gd name="T65" fmla="*/ 48 h 123"/>
                <a:gd name="T66" fmla="*/ 25 w 162"/>
                <a:gd name="T67" fmla="*/ 52 h 123"/>
                <a:gd name="T68" fmla="*/ 3 w 162"/>
                <a:gd name="T69" fmla="*/ 68 h 123"/>
                <a:gd name="T70" fmla="*/ 1 w 162"/>
                <a:gd name="T71" fmla="*/ 69 h 123"/>
                <a:gd name="T72" fmla="*/ 0 w 162"/>
                <a:gd name="T73" fmla="*/ 72 h 123"/>
                <a:gd name="T74" fmla="*/ 4 w 162"/>
                <a:gd name="T75" fmla="*/ 78 h 123"/>
                <a:gd name="T76" fmla="*/ 10 w 162"/>
                <a:gd name="T77" fmla="*/ 79 h 123"/>
                <a:gd name="T78" fmla="*/ 15 w 162"/>
                <a:gd name="T79" fmla="*/ 79 h 123"/>
                <a:gd name="T80" fmla="*/ 18 w 162"/>
                <a:gd name="T81" fmla="*/ 79 h 123"/>
                <a:gd name="T82" fmla="*/ 19 w 162"/>
                <a:gd name="T83" fmla="*/ 83 h 123"/>
                <a:gd name="T84" fmla="*/ 20 w 162"/>
                <a:gd name="T85" fmla="*/ 90 h 123"/>
                <a:gd name="T86" fmla="*/ 23 w 162"/>
                <a:gd name="T87" fmla="*/ 108 h 123"/>
                <a:gd name="T88" fmla="*/ 28 w 162"/>
                <a:gd name="T89" fmla="*/ 115 h 123"/>
                <a:gd name="T90" fmla="*/ 29 w 162"/>
                <a:gd name="T91" fmla="*/ 115 h 123"/>
                <a:gd name="T92" fmla="*/ 32 w 162"/>
                <a:gd name="T93" fmla="*/ 118 h 123"/>
                <a:gd name="T94" fmla="*/ 38 w 162"/>
                <a:gd name="T95" fmla="*/ 123 h 123"/>
                <a:gd name="T96" fmla="*/ 44 w 162"/>
                <a:gd name="T97" fmla="*/ 120 h 123"/>
                <a:gd name="T98" fmla="*/ 47 w 162"/>
                <a:gd name="T99" fmla="*/ 115 h 123"/>
                <a:gd name="T100" fmla="*/ 56 w 162"/>
                <a:gd name="T101" fmla="*/ 98 h 123"/>
                <a:gd name="T102" fmla="*/ 67 w 162"/>
                <a:gd name="T103" fmla="*/ 86 h 123"/>
                <a:gd name="T104" fmla="*/ 75 w 162"/>
                <a:gd name="T105" fmla="*/ 79 h 123"/>
                <a:gd name="T106" fmla="*/ 81 w 162"/>
                <a:gd name="T107" fmla="*/ 71 h 123"/>
                <a:gd name="T108" fmla="*/ 86 w 162"/>
                <a:gd name="T109" fmla="*/ 68 h 123"/>
                <a:gd name="T110" fmla="*/ 90 w 162"/>
                <a:gd name="T111" fmla="*/ 68 h 123"/>
                <a:gd name="T112" fmla="*/ 102 w 162"/>
                <a:gd name="T113" fmla="*/ 69 h 123"/>
                <a:gd name="T114" fmla="*/ 108 w 162"/>
                <a:gd name="T115" fmla="*/ 73 h 123"/>
                <a:gd name="T116" fmla="*/ 112 w 162"/>
                <a:gd name="T117" fmla="*/ 78 h 123"/>
                <a:gd name="T118" fmla="*/ 122 w 162"/>
                <a:gd name="T119" fmla="*/ 80 h 123"/>
                <a:gd name="T120" fmla="*/ 127 w 162"/>
                <a:gd name="T121" fmla="*/ 78 h 123"/>
                <a:gd name="T122" fmla="*/ 130 w 162"/>
                <a:gd name="T123" fmla="*/ 7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 h="123">
                  <a:moveTo>
                    <a:pt x="130" y="75"/>
                  </a:moveTo>
                  <a:lnTo>
                    <a:pt x="130" y="75"/>
                  </a:lnTo>
                  <a:lnTo>
                    <a:pt x="133" y="68"/>
                  </a:lnTo>
                  <a:lnTo>
                    <a:pt x="136" y="61"/>
                  </a:lnTo>
                  <a:lnTo>
                    <a:pt x="137" y="59"/>
                  </a:lnTo>
                  <a:lnTo>
                    <a:pt x="139" y="57"/>
                  </a:lnTo>
                  <a:lnTo>
                    <a:pt x="142" y="55"/>
                  </a:lnTo>
                  <a:lnTo>
                    <a:pt x="145" y="54"/>
                  </a:lnTo>
                  <a:lnTo>
                    <a:pt x="145" y="54"/>
                  </a:lnTo>
                  <a:lnTo>
                    <a:pt x="150" y="52"/>
                  </a:lnTo>
                  <a:lnTo>
                    <a:pt x="152" y="51"/>
                  </a:lnTo>
                  <a:lnTo>
                    <a:pt x="154" y="49"/>
                  </a:lnTo>
                  <a:lnTo>
                    <a:pt x="155" y="44"/>
                  </a:lnTo>
                  <a:lnTo>
                    <a:pt x="155" y="37"/>
                  </a:lnTo>
                  <a:lnTo>
                    <a:pt x="155" y="37"/>
                  </a:lnTo>
                  <a:lnTo>
                    <a:pt x="156" y="33"/>
                  </a:lnTo>
                  <a:lnTo>
                    <a:pt x="159" y="29"/>
                  </a:lnTo>
                  <a:lnTo>
                    <a:pt x="162" y="21"/>
                  </a:lnTo>
                  <a:lnTo>
                    <a:pt x="162" y="18"/>
                  </a:lnTo>
                  <a:lnTo>
                    <a:pt x="161" y="15"/>
                  </a:lnTo>
                  <a:lnTo>
                    <a:pt x="157" y="13"/>
                  </a:lnTo>
                  <a:lnTo>
                    <a:pt x="151" y="11"/>
                  </a:lnTo>
                  <a:lnTo>
                    <a:pt x="151" y="11"/>
                  </a:lnTo>
                  <a:lnTo>
                    <a:pt x="145" y="10"/>
                  </a:lnTo>
                  <a:lnTo>
                    <a:pt x="140" y="8"/>
                  </a:lnTo>
                  <a:lnTo>
                    <a:pt x="134" y="3"/>
                  </a:lnTo>
                  <a:lnTo>
                    <a:pt x="132" y="1"/>
                  </a:lnTo>
                  <a:lnTo>
                    <a:pt x="129" y="0"/>
                  </a:lnTo>
                  <a:lnTo>
                    <a:pt x="125" y="1"/>
                  </a:lnTo>
                  <a:lnTo>
                    <a:pt x="120" y="3"/>
                  </a:lnTo>
                  <a:lnTo>
                    <a:pt x="120" y="3"/>
                  </a:lnTo>
                  <a:lnTo>
                    <a:pt x="114" y="5"/>
                  </a:lnTo>
                  <a:lnTo>
                    <a:pt x="109" y="6"/>
                  </a:lnTo>
                  <a:lnTo>
                    <a:pt x="101" y="7"/>
                  </a:lnTo>
                  <a:lnTo>
                    <a:pt x="98" y="8"/>
                  </a:lnTo>
                  <a:lnTo>
                    <a:pt x="96" y="10"/>
                  </a:lnTo>
                  <a:lnTo>
                    <a:pt x="95" y="14"/>
                  </a:lnTo>
                  <a:lnTo>
                    <a:pt x="94" y="20"/>
                  </a:lnTo>
                  <a:lnTo>
                    <a:pt x="94" y="20"/>
                  </a:lnTo>
                  <a:lnTo>
                    <a:pt x="94" y="22"/>
                  </a:lnTo>
                  <a:lnTo>
                    <a:pt x="91" y="26"/>
                  </a:lnTo>
                  <a:lnTo>
                    <a:pt x="87" y="31"/>
                  </a:lnTo>
                  <a:lnTo>
                    <a:pt x="85" y="32"/>
                  </a:lnTo>
                  <a:lnTo>
                    <a:pt x="82" y="33"/>
                  </a:lnTo>
                  <a:lnTo>
                    <a:pt x="82" y="33"/>
                  </a:lnTo>
                  <a:lnTo>
                    <a:pt x="79" y="33"/>
                  </a:lnTo>
                  <a:lnTo>
                    <a:pt x="76" y="35"/>
                  </a:lnTo>
                  <a:lnTo>
                    <a:pt x="71" y="40"/>
                  </a:lnTo>
                  <a:lnTo>
                    <a:pt x="69" y="42"/>
                  </a:lnTo>
                  <a:lnTo>
                    <a:pt x="67" y="44"/>
                  </a:lnTo>
                  <a:lnTo>
                    <a:pt x="65" y="43"/>
                  </a:lnTo>
                  <a:lnTo>
                    <a:pt x="62" y="41"/>
                  </a:lnTo>
                  <a:lnTo>
                    <a:pt x="62" y="41"/>
                  </a:lnTo>
                  <a:lnTo>
                    <a:pt x="60" y="38"/>
                  </a:lnTo>
                  <a:lnTo>
                    <a:pt x="58" y="34"/>
                  </a:lnTo>
                  <a:lnTo>
                    <a:pt x="54" y="28"/>
                  </a:lnTo>
                  <a:lnTo>
                    <a:pt x="52" y="25"/>
                  </a:lnTo>
                  <a:lnTo>
                    <a:pt x="50" y="24"/>
                  </a:lnTo>
                  <a:lnTo>
                    <a:pt x="47" y="24"/>
                  </a:lnTo>
                  <a:lnTo>
                    <a:pt x="43" y="26"/>
                  </a:lnTo>
                  <a:lnTo>
                    <a:pt x="43" y="26"/>
                  </a:lnTo>
                  <a:lnTo>
                    <a:pt x="39" y="29"/>
                  </a:lnTo>
                  <a:lnTo>
                    <a:pt x="37" y="32"/>
                  </a:lnTo>
                  <a:lnTo>
                    <a:pt x="34" y="38"/>
                  </a:lnTo>
                  <a:lnTo>
                    <a:pt x="31" y="45"/>
                  </a:lnTo>
                  <a:lnTo>
                    <a:pt x="29" y="48"/>
                  </a:lnTo>
                  <a:lnTo>
                    <a:pt x="25" y="52"/>
                  </a:lnTo>
                  <a:lnTo>
                    <a:pt x="25" y="52"/>
                  </a:lnTo>
                  <a:lnTo>
                    <a:pt x="11" y="62"/>
                  </a:lnTo>
                  <a:lnTo>
                    <a:pt x="3" y="68"/>
                  </a:lnTo>
                  <a:lnTo>
                    <a:pt x="3" y="68"/>
                  </a:lnTo>
                  <a:lnTo>
                    <a:pt x="1" y="69"/>
                  </a:lnTo>
                  <a:lnTo>
                    <a:pt x="0" y="71"/>
                  </a:lnTo>
                  <a:lnTo>
                    <a:pt x="0" y="72"/>
                  </a:lnTo>
                  <a:lnTo>
                    <a:pt x="1" y="75"/>
                  </a:lnTo>
                  <a:lnTo>
                    <a:pt x="4" y="78"/>
                  </a:lnTo>
                  <a:lnTo>
                    <a:pt x="7" y="78"/>
                  </a:lnTo>
                  <a:lnTo>
                    <a:pt x="10" y="79"/>
                  </a:lnTo>
                  <a:lnTo>
                    <a:pt x="10" y="79"/>
                  </a:lnTo>
                  <a:lnTo>
                    <a:pt x="15" y="79"/>
                  </a:lnTo>
                  <a:lnTo>
                    <a:pt x="17" y="79"/>
                  </a:lnTo>
                  <a:lnTo>
                    <a:pt x="18" y="79"/>
                  </a:lnTo>
                  <a:lnTo>
                    <a:pt x="19" y="81"/>
                  </a:lnTo>
                  <a:lnTo>
                    <a:pt x="19" y="83"/>
                  </a:lnTo>
                  <a:lnTo>
                    <a:pt x="20" y="90"/>
                  </a:lnTo>
                  <a:lnTo>
                    <a:pt x="20" y="90"/>
                  </a:lnTo>
                  <a:lnTo>
                    <a:pt x="21" y="100"/>
                  </a:lnTo>
                  <a:lnTo>
                    <a:pt x="23" y="108"/>
                  </a:lnTo>
                  <a:lnTo>
                    <a:pt x="26" y="113"/>
                  </a:lnTo>
                  <a:lnTo>
                    <a:pt x="28" y="115"/>
                  </a:lnTo>
                  <a:lnTo>
                    <a:pt x="29" y="115"/>
                  </a:lnTo>
                  <a:lnTo>
                    <a:pt x="29" y="115"/>
                  </a:lnTo>
                  <a:lnTo>
                    <a:pt x="31" y="116"/>
                  </a:lnTo>
                  <a:lnTo>
                    <a:pt x="32" y="118"/>
                  </a:lnTo>
                  <a:lnTo>
                    <a:pt x="36" y="122"/>
                  </a:lnTo>
                  <a:lnTo>
                    <a:pt x="38" y="123"/>
                  </a:lnTo>
                  <a:lnTo>
                    <a:pt x="41" y="123"/>
                  </a:lnTo>
                  <a:lnTo>
                    <a:pt x="44" y="120"/>
                  </a:lnTo>
                  <a:lnTo>
                    <a:pt x="47" y="115"/>
                  </a:lnTo>
                  <a:lnTo>
                    <a:pt x="47" y="115"/>
                  </a:lnTo>
                  <a:lnTo>
                    <a:pt x="53" y="104"/>
                  </a:lnTo>
                  <a:lnTo>
                    <a:pt x="56" y="98"/>
                  </a:lnTo>
                  <a:lnTo>
                    <a:pt x="60" y="93"/>
                  </a:lnTo>
                  <a:lnTo>
                    <a:pt x="67" y="86"/>
                  </a:lnTo>
                  <a:lnTo>
                    <a:pt x="67" y="86"/>
                  </a:lnTo>
                  <a:lnTo>
                    <a:pt x="75" y="79"/>
                  </a:lnTo>
                  <a:lnTo>
                    <a:pt x="79" y="73"/>
                  </a:lnTo>
                  <a:lnTo>
                    <a:pt x="81" y="71"/>
                  </a:lnTo>
                  <a:lnTo>
                    <a:pt x="84" y="69"/>
                  </a:lnTo>
                  <a:lnTo>
                    <a:pt x="86" y="68"/>
                  </a:lnTo>
                  <a:lnTo>
                    <a:pt x="90" y="68"/>
                  </a:lnTo>
                  <a:lnTo>
                    <a:pt x="90" y="68"/>
                  </a:lnTo>
                  <a:lnTo>
                    <a:pt x="98" y="68"/>
                  </a:lnTo>
                  <a:lnTo>
                    <a:pt x="102" y="69"/>
                  </a:lnTo>
                  <a:lnTo>
                    <a:pt x="106" y="71"/>
                  </a:lnTo>
                  <a:lnTo>
                    <a:pt x="108" y="73"/>
                  </a:lnTo>
                  <a:lnTo>
                    <a:pt x="108" y="73"/>
                  </a:lnTo>
                  <a:lnTo>
                    <a:pt x="112" y="78"/>
                  </a:lnTo>
                  <a:lnTo>
                    <a:pt x="118" y="80"/>
                  </a:lnTo>
                  <a:lnTo>
                    <a:pt x="122" y="80"/>
                  </a:lnTo>
                  <a:lnTo>
                    <a:pt x="125" y="80"/>
                  </a:lnTo>
                  <a:lnTo>
                    <a:pt x="127" y="78"/>
                  </a:lnTo>
                  <a:lnTo>
                    <a:pt x="130" y="75"/>
                  </a:lnTo>
                  <a:lnTo>
                    <a:pt x="130" y="75"/>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7" name="Freeform 103">
              <a:extLst>
                <a:ext uri="{FF2B5EF4-FFF2-40B4-BE49-F238E27FC236}">
                  <a16:creationId xmlns:a16="http://schemas.microsoft.com/office/drawing/2014/main" id="{778C7013-E1BA-40CD-9193-D5F8C39B2D7E}"/>
                </a:ext>
              </a:extLst>
            </p:cNvPr>
            <p:cNvSpPr>
              <a:spLocks/>
            </p:cNvSpPr>
            <p:nvPr/>
          </p:nvSpPr>
          <p:spPr bwMode="auto">
            <a:xfrm>
              <a:off x="8913091" y="3657846"/>
              <a:ext cx="65400" cy="95311"/>
            </a:xfrm>
            <a:custGeom>
              <a:avLst/>
              <a:gdLst>
                <a:gd name="T0" fmla="*/ 136 w 151"/>
                <a:gd name="T1" fmla="*/ 47 h 206"/>
                <a:gd name="T2" fmla="*/ 131 w 151"/>
                <a:gd name="T3" fmla="*/ 31 h 206"/>
                <a:gd name="T4" fmla="*/ 128 w 151"/>
                <a:gd name="T5" fmla="*/ 17 h 206"/>
                <a:gd name="T6" fmla="*/ 118 w 151"/>
                <a:gd name="T7" fmla="*/ 16 h 206"/>
                <a:gd name="T8" fmla="*/ 112 w 151"/>
                <a:gd name="T9" fmla="*/ 21 h 206"/>
                <a:gd name="T10" fmla="*/ 101 w 151"/>
                <a:gd name="T11" fmla="*/ 21 h 206"/>
                <a:gd name="T12" fmla="*/ 89 w 151"/>
                <a:gd name="T13" fmla="*/ 16 h 206"/>
                <a:gd name="T14" fmla="*/ 86 w 151"/>
                <a:gd name="T15" fmla="*/ 5 h 206"/>
                <a:gd name="T16" fmla="*/ 74 w 151"/>
                <a:gd name="T17" fmla="*/ 1 h 206"/>
                <a:gd name="T18" fmla="*/ 51 w 151"/>
                <a:gd name="T19" fmla="*/ 6 h 206"/>
                <a:gd name="T20" fmla="*/ 43 w 151"/>
                <a:gd name="T21" fmla="*/ 17 h 206"/>
                <a:gd name="T22" fmla="*/ 28 w 151"/>
                <a:gd name="T23" fmla="*/ 27 h 206"/>
                <a:gd name="T24" fmla="*/ 4 w 151"/>
                <a:gd name="T25" fmla="*/ 41 h 206"/>
                <a:gd name="T26" fmla="*/ 0 w 151"/>
                <a:gd name="T27" fmla="*/ 54 h 206"/>
                <a:gd name="T28" fmla="*/ 6 w 151"/>
                <a:gd name="T29" fmla="*/ 60 h 206"/>
                <a:gd name="T30" fmla="*/ 15 w 151"/>
                <a:gd name="T31" fmla="*/ 67 h 206"/>
                <a:gd name="T32" fmla="*/ 20 w 151"/>
                <a:gd name="T33" fmla="*/ 67 h 206"/>
                <a:gd name="T34" fmla="*/ 33 w 151"/>
                <a:gd name="T35" fmla="*/ 63 h 206"/>
                <a:gd name="T36" fmla="*/ 37 w 151"/>
                <a:gd name="T37" fmla="*/ 67 h 206"/>
                <a:gd name="T38" fmla="*/ 24 w 151"/>
                <a:gd name="T39" fmla="*/ 76 h 206"/>
                <a:gd name="T40" fmla="*/ 8 w 151"/>
                <a:gd name="T41" fmla="*/ 79 h 206"/>
                <a:gd name="T42" fmla="*/ 5 w 151"/>
                <a:gd name="T43" fmla="*/ 85 h 206"/>
                <a:gd name="T44" fmla="*/ 16 w 151"/>
                <a:gd name="T45" fmla="*/ 95 h 206"/>
                <a:gd name="T46" fmla="*/ 26 w 151"/>
                <a:gd name="T47" fmla="*/ 85 h 206"/>
                <a:gd name="T48" fmla="*/ 39 w 151"/>
                <a:gd name="T49" fmla="*/ 82 h 206"/>
                <a:gd name="T50" fmla="*/ 44 w 151"/>
                <a:gd name="T51" fmla="*/ 76 h 206"/>
                <a:gd name="T52" fmla="*/ 48 w 151"/>
                <a:gd name="T53" fmla="*/ 68 h 206"/>
                <a:gd name="T54" fmla="*/ 56 w 151"/>
                <a:gd name="T55" fmla="*/ 75 h 206"/>
                <a:gd name="T56" fmla="*/ 59 w 151"/>
                <a:gd name="T57" fmla="*/ 86 h 206"/>
                <a:gd name="T58" fmla="*/ 56 w 151"/>
                <a:gd name="T59" fmla="*/ 94 h 206"/>
                <a:gd name="T60" fmla="*/ 28 w 151"/>
                <a:gd name="T61" fmla="*/ 102 h 206"/>
                <a:gd name="T62" fmla="*/ 21 w 151"/>
                <a:gd name="T63" fmla="*/ 113 h 206"/>
                <a:gd name="T64" fmla="*/ 23 w 151"/>
                <a:gd name="T65" fmla="*/ 122 h 206"/>
                <a:gd name="T66" fmla="*/ 33 w 151"/>
                <a:gd name="T67" fmla="*/ 126 h 206"/>
                <a:gd name="T68" fmla="*/ 37 w 151"/>
                <a:gd name="T69" fmla="*/ 113 h 206"/>
                <a:gd name="T70" fmla="*/ 46 w 151"/>
                <a:gd name="T71" fmla="*/ 106 h 206"/>
                <a:gd name="T72" fmla="*/ 55 w 151"/>
                <a:gd name="T73" fmla="*/ 112 h 206"/>
                <a:gd name="T74" fmla="*/ 52 w 151"/>
                <a:gd name="T75" fmla="*/ 122 h 206"/>
                <a:gd name="T76" fmla="*/ 40 w 151"/>
                <a:gd name="T77" fmla="*/ 133 h 206"/>
                <a:gd name="T78" fmla="*/ 33 w 151"/>
                <a:gd name="T79" fmla="*/ 153 h 206"/>
                <a:gd name="T80" fmla="*/ 41 w 151"/>
                <a:gd name="T81" fmla="*/ 170 h 206"/>
                <a:gd name="T82" fmla="*/ 38 w 151"/>
                <a:gd name="T83" fmla="*/ 182 h 206"/>
                <a:gd name="T84" fmla="*/ 35 w 151"/>
                <a:gd name="T85" fmla="*/ 191 h 206"/>
                <a:gd name="T86" fmla="*/ 48 w 151"/>
                <a:gd name="T87" fmla="*/ 195 h 206"/>
                <a:gd name="T88" fmla="*/ 57 w 151"/>
                <a:gd name="T89" fmla="*/ 193 h 206"/>
                <a:gd name="T90" fmla="*/ 72 w 151"/>
                <a:gd name="T91" fmla="*/ 182 h 206"/>
                <a:gd name="T92" fmla="*/ 76 w 151"/>
                <a:gd name="T93" fmla="*/ 186 h 206"/>
                <a:gd name="T94" fmla="*/ 68 w 151"/>
                <a:gd name="T95" fmla="*/ 201 h 206"/>
                <a:gd name="T96" fmla="*/ 77 w 151"/>
                <a:gd name="T97" fmla="*/ 206 h 206"/>
                <a:gd name="T98" fmla="*/ 90 w 151"/>
                <a:gd name="T99" fmla="*/ 202 h 206"/>
                <a:gd name="T100" fmla="*/ 93 w 151"/>
                <a:gd name="T101" fmla="*/ 188 h 206"/>
                <a:gd name="T102" fmla="*/ 106 w 151"/>
                <a:gd name="T103" fmla="*/ 185 h 206"/>
                <a:gd name="T104" fmla="*/ 119 w 151"/>
                <a:gd name="T105" fmla="*/ 180 h 206"/>
                <a:gd name="T106" fmla="*/ 121 w 151"/>
                <a:gd name="T107" fmla="*/ 162 h 206"/>
                <a:gd name="T108" fmla="*/ 126 w 151"/>
                <a:gd name="T109" fmla="*/ 144 h 206"/>
                <a:gd name="T110" fmla="*/ 124 w 151"/>
                <a:gd name="T111" fmla="*/ 133 h 206"/>
                <a:gd name="T112" fmla="*/ 131 w 151"/>
                <a:gd name="T113" fmla="*/ 126 h 206"/>
                <a:gd name="T114" fmla="*/ 135 w 151"/>
                <a:gd name="T115" fmla="*/ 114 h 206"/>
                <a:gd name="T116" fmla="*/ 139 w 151"/>
                <a:gd name="T117" fmla="*/ 93 h 206"/>
                <a:gd name="T118" fmla="*/ 150 w 151"/>
                <a:gd name="T119" fmla="*/ 84 h 206"/>
                <a:gd name="T120" fmla="*/ 150 w 151"/>
                <a:gd name="T121" fmla="*/ 64 h 206"/>
                <a:gd name="T122" fmla="*/ 148 w 151"/>
                <a:gd name="T123" fmla="*/ 4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206">
                  <a:moveTo>
                    <a:pt x="141" y="48"/>
                  </a:moveTo>
                  <a:lnTo>
                    <a:pt x="141" y="48"/>
                  </a:lnTo>
                  <a:lnTo>
                    <a:pt x="138" y="48"/>
                  </a:lnTo>
                  <a:lnTo>
                    <a:pt x="136" y="47"/>
                  </a:lnTo>
                  <a:lnTo>
                    <a:pt x="134" y="46"/>
                  </a:lnTo>
                  <a:lnTo>
                    <a:pt x="133" y="44"/>
                  </a:lnTo>
                  <a:lnTo>
                    <a:pt x="133" y="39"/>
                  </a:lnTo>
                  <a:lnTo>
                    <a:pt x="131" y="31"/>
                  </a:lnTo>
                  <a:lnTo>
                    <a:pt x="131" y="31"/>
                  </a:lnTo>
                  <a:lnTo>
                    <a:pt x="130" y="24"/>
                  </a:lnTo>
                  <a:lnTo>
                    <a:pt x="129" y="19"/>
                  </a:lnTo>
                  <a:lnTo>
                    <a:pt x="128" y="17"/>
                  </a:lnTo>
                  <a:lnTo>
                    <a:pt x="126" y="16"/>
                  </a:lnTo>
                  <a:lnTo>
                    <a:pt x="123" y="16"/>
                  </a:lnTo>
                  <a:lnTo>
                    <a:pt x="118" y="16"/>
                  </a:lnTo>
                  <a:lnTo>
                    <a:pt x="118" y="16"/>
                  </a:lnTo>
                  <a:lnTo>
                    <a:pt x="114" y="17"/>
                  </a:lnTo>
                  <a:lnTo>
                    <a:pt x="112" y="18"/>
                  </a:lnTo>
                  <a:lnTo>
                    <a:pt x="112" y="19"/>
                  </a:lnTo>
                  <a:lnTo>
                    <a:pt x="112" y="21"/>
                  </a:lnTo>
                  <a:lnTo>
                    <a:pt x="111" y="22"/>
                  </a:lnTo>
                  <a:lnTo>
                    <a:pt x="110" y="22"/>
                  </a:lnTo>
                  <a:lnTo>
                    <a:pt x="107" y="22"/>
                  </a:lnTo>
                  <a:lnTo>
                    <a:pt x="101" y="21"/>
                  </a:lnTo>
                  <a:lnTo>
                    <a:pt x="101" y="21"/>
                  </a:lnTo>
                  <a:lnTo>
                    <a:pt x="95" y="20"/>
                  </a:lnTo>
                  <a:lnTo>
                    <a:pt x="91" y="18"/>
                  </a:lnTo>
                  <a:lnTo>
                    <a:pt x="89" y="16"/>
                  </a:lnTo>
                  <a:lnTo>
                    <a:pt x="88" y="14"/>
                  </a:lnTo>
                  <a:lnTo>
                    <a:pt x="88" y="9"/>
                  </a:lnTo>
                  <a:lnTo>
                    <a:pt x="87" y="7"/>
                  </a:lnTo>
                  <a:lnTo>
                    <a:pt x="86" y="5"/>
                  </a:lnTo>
                  <a:lnTo>
                    <a:pt x="86" y="5"/>
                  </a:lnTo>
                  <a:lnTo>
                    <a:pt x="83" y="3"/>
                  </a:lnTo>
                  <a:lnTo>
                    <a:pt x="79" y="2"/>
                  </a:lnTo>
                  <a:lnTo>
                    <a:pt x="74" y="1"/>
                  </a:lnTo>
                  <a:lnTo>
                    <a:pt x="68" y="0"/>
                  </a:lnTo>
                  <a:lnTo>
                    <a:pt x="61" y="1"/>
                  </a:lnTo>
                  <a:lnTo>
                    <a:pt x="56" y="3"/>
                  </a:lnTo>
                  <a:lnTo>
                    <a:pt x="51" y="6"/>
                  </a:lnTo>
                  <a:lnTo>
                    <a:pt x="48" y="11"/>
                  </a:lnTo>
                  <a:lnTo>
                    <a:pt x="48" y="11"/>
                  </a:lnTo>
                  <a:lnTo>
                    <a:pt x="47" y="13"/>
                  </a:lnTo>
                  <a:lnTo>
                    <a:pt x="43" y="17"/>
                  </a:lnTo>
                  <a:lnTo>
                    <a:pt x="37" y="22"/>
                  </a:lnTo>
                  <a:lnTo>
                    <a:pt x="33" y="25"/>
                  </a:lnTo>
                  <a:lnTo>
                    <a:pt x="28" y="27"/>
                  </a:lnTo>
                  <a:lnTo>
                    <a:pt x="28" y="27"/>
                  </a:lnTo>
                  <a:lnTo>
                    <a:pt x="19" y="30"/>
                  </a:lnTo>
                  <a:lnTo>
                    <a:pt x="11" y="34"/>
                  </a:lnTo>
                  <a:lnTo>
                    <a:pt x="5" y="39"/>
                  </a:lnTo>
                  <a:lnTo>
                    <a:pt x="4" y="41"/>
                  </a:lnTo>
                  <a:lnTo>
                    <a:pt x="3" y="44"/>
                  </a:lnTo>
                  <a:lnTo>
                    <a:pt x="3" y="44"/>
                  </a:lnTo>
                  <a:lnTo>
                    <a:pt x="1" y="49"/>
                  </a:lnTo>
                  <a:lnTo>
                    <a:pt x="0" y="54"/>
                  </a:lnTo>
                  <a:lnTo>
                    <a:pt x="0" y="56"/>
                  </a:lnTo>
                  <a:lnTo>
                    <a:pt x="1" y="57"/>
                  </a:lnTo>
                  <a:lnTo>
                    <a:pt x="3" y="59"/>
                  </a:lnTo>
                  <a:lnTo>
                    <a:pt x="6" y="60"/>
                  </a:lnTo>
                  <a:lnTo>
                    <a:pt x="6" y="60"/>
                  </a:lnTo>
                  <a:lnTo>
                    <a:pt x="9" y="61"/>
                  </a:lnTo>
                  <a:lnTo>
                    <a:pt x="12" y="63"/>
                  </a:lnTo>
                  <a:lnTo>
                    <a:pt x="15" y="67"/>
                  </a:lnTo>
                  <a:lnTo>
                    <a:pt x="17" y="69"/>
                  </a:lnTo>
                  <a:lnTo>
                    <a:pt x="18" y="69"/>
                  </a:lnTo>
                  <a:lnTo>
                    <a:pt x="20" y="67"/>
                  </a:lnTo>
                  <a:lnTo>
                    <a:pt x="20" y="67"/>
                  </a:lnTo>
                  <a:lnTo>
                    <a:pt x="22" y="65"/>
                  </a:lnTo>
                  <a:lnTo>
                    <a:pt x="25" y="64"/>
                  </a:lnTo>
                  <a:lnTo>
                    <a:pt x="31" y="62"/>
                  </a:lnTo>
                  <a:lnTo>
                    <a:pt x="33" y="63"/>
                  </a:lnTo>
                  <a:lnTo>
                    <a:pt x="35" y="64"/>
                  </a:lnTo>
                  <a:lnTo>
                    <a:pt x="37" y="65"/>
                  </a:lnTo>
                  <a:lnTo>
                    <a:pt x="37" y="67"/>
                  </a:lnTo>
                  <a:lnTo>
                    <a:pt x="37" y="67"/>
                  </a:lnTo>
                  <a:lnTo>
                    <a:pt x="36" y="70"/>
                  </a:lnTo>
                  <a:lnTo>
                    <a:pt x="35" y="71"/>
                  </a:lnTo>
                  <a:lnTo>
                    <a:pt x="30" y="75"/>
                  </a:lnTo>
                  <a:lnTo>
                    <a:pt x="24" y="76"/>
                  </a:lnTo>
                  <a:lnTo>
                    <a:pt x="18" y="77"/>
                  </a:lnTo>
                  <a:lnTo>
                    <a:pt x="18" y="77"/>
                  </a:lnTo>
                  <a:lnTo>
                    <a:pt x="12" y="77"/>
                  </a:lnTo>
                  <a:lnTo>
                    <a:pt x="8" y="79"/>
                  </a:lnTo>
                  <a:lnTo>
                    <a:pt x="5" y="82"/>
                  </a:lnTo>
                  <a:lnTo>
                    <a:pt x="4" y="84"/>
                  </a:lnTo>
                  <a:lnTo>
                    <a:pt x="5" y="85"/>
                  </a:lnTo>
                  <a:lnTo>
                    <a:pt x="5" y="85"/>
                  </a:lnTo>
                  <a:lnTo>
                    <a:pt x="7" y="90"/>
                  </a:lnTo>
                  <a:lnTo>
                    <a:pt x="11" y="94"/>
                  </a:lnTo>
                  <a:lnTo>
                    <a:pt x="13" y="95"/>
                  </a:lnTo>
                  <a:lnTo>
                    <a:pt x="16" y="95"/>
                  </a:lnTo>
                  <a:lnTo>
                    <a:pt x="18" y="95"/>
                  </a:lnTo>
                  <a:lnTo>
                    <a:pt x="20" y="93"/>
                  </a:lnTo>
                  <a:lnTo>
                    <a:pt x="20" y="93"/>
                  </a:lnTo>
                  <a:lnTo>
                    <a:pt x="26" y="85"/>
                  </a:lnTo>
                  <a:lnTo>
                    <a:pt x="29" y="83"/>
                  </a:lnTo>
                  <a:lnTo>
                    <a:pt x="34" y="82"/>
                  </a:lnTo>
                  <a:lnTo>
                    <a:pt x="34" y="82"/>
                  </a:lnTo>
                  <a:lnTo>
                    <a:pt x="39" y="82"/>
                  </a:lnTo>
                  <a:lnTo>
                    <a:pt x="43" y="82"/>
                  </a:lnTo>
                  <a:lnTo>
                    <a:pt x="44" y="81"/>
                  </a:lnTo>
                  <a:lnTo>
                    <a:pt x="44" y="80"/>
                  </a:lnTo>
                  <a:lnTo>
                    <a:pt x="44" y="76"/>
                  </a:lnTo>
                  <a:lnTo>
                    <a:pt x="44" y="76"/>
                  </a:lnTo>
                  <a:lnTo>
                    <a:pt x="45" y="71"/>
                  </a:lnTo>
                  <a:lnTo>
                    <a:pt x="46" y="69"/>
                  </a:lnTo>
                  <a:lnTo>
                    <a:pt x="48" y="68"/>
                  </a:lnTo>
                  <a:lnTo>
                    <a:pt x="51" y="69"/>
                  </a:lnTo>
                  <a:lnTo>
                    <a:pt x="51" y="69"/>
                  </a:lnTo>
                  <a:lnTo>
                    <a:pt x="53" y="72"/>
                  </a:lnTo>
                  <a:lnTo>
                    <a:pt x="56" y="75"/>
                  </a:lnTo>
                  <a:lnTo>
                    <a:pt x="58" y="78"/>
                  </a:lnTo>
                  <a:lnTo>
                    <a:pt x="58" y="82"/>
                  </a:lnTo>
                  <a:lnTo>
                    <a:pt x="58" y="82"/>
                  </a:lnTo>
                  <a:lnTo>
                    <a:pt x="59" y="86"/>
                  </a:lnTo>
                  <a:lnTo>
                    <a:pt x="60" y="90"/>
                  </a:lnTo>
                  <a:lnTo>
                    <a:pt x="59" y="92"/>
                  </a:lnTo>
                  <a:lnTo>
                    <a:pt x="58" y="93"/>
                  </a:lnTo>
                  <a:lnTo>
                    <a:pt x="56" y="94"/>
                  </a:lnTo>
                  <a:lnTo>
                    <a:pt x="53" y="95"/>
                  </a:lnTo>
                  <a:lnTo>
                    <a:pt x="53" y="95"/>
                  </a:lnTo>
                  <a:lnTo>
                    <a:pt x="39" y="98"/>
                  </a:lnTo>
                  <a:lnTo>
                    <a:pt x="28" y="102"/>
                  </a:lnTo>
                  <a:lnTo>
                    <a:pt x="28" y="102"/>
                  </a:lnTo>
                  <a:lnTo>
                    <a:pt x="25" y="104"/>
                  </a:lnTo>
                  <a:lnTo>
                    <a:pt x="23" y="108"/>
                  </a:lnTo>
                  <a:lnTo>
                    <a:pt x="21" y="113"/>
                  </a:lnTo>
                  <a:lnTo>
                    <a:pt x="21" y="118"/>
                  </a:lnTo>
                  <a:lnTo>
                    <a:pt x="21" y="118"/>
                  </a:lnTo>
                  <a:lnTo>
                    <a:pt x="21" y="120"/>
                  </a:lnTo>
                  <a:lnTo>
                    <a:pt x="23" y="122"/>
                  </a:lnTo>
                  <a:lnTo>
                    <a:pt x="25" y="125"/>
                  </a:lnTo>
                  <a:lnTo>
                    <a:pt x="28" y="126"/>
                  </a:lnTo>
                  <a:lnTo>
                    <a:pt x="30" y="127"/>
                  </a:lnTo>
                  <a:lnTo>
                    <a:pt x="33" y="126"/>
                  </a:lnTo>
                  <a:lnTo>
                    <a:pt x="35" y="123"/>
                  </a:lnTo>
                  <a:lnTo>
                    <a:pt x="36" y="120"/>
                  </a:lnTo>
                  <a:lnTo>
                    <a:pt x="36" y="120"/>
                  </a:lnTo>
                  <a:lnTo>
                    <a:pt x="37" y="113"/>
                  </a:lnTo>
                  <a:lnTo>
                    <a:pt x="38" y="109"/>
                  </a:lnTo>
                  <a:lnTo>
                    <a:pt x="41" y="107"/>
                  </a:lnTo>
                  <a:lnTo>
                    <a:pt x="46" y="106"/>
                  </a:lnTo>
                  <a:lnTo>
                    <a:pt x="46" y="106"/>
                  </a:lnTo>
                  <a:lnTo>
                    <a:pt x="51" y="105"/>
                  </a:lnTo>
                  <a:lnTo>
                    <a:pt x="54" y="107"/>
                  </a:lnTo>
                  <a:lnTo>
                    <a:pt x="56" y="110"/>
                  </a:lnTo>
                  <a:lnTo>
                    <a:pt x="55" y="112"/>
                  </a:lnTo>
                  <a:lnTo>
                    <a:pt x="55" y="112"/>
                  </a:lnTo>
                  <a:lnTo>
                    <a:pt x="54" y="115"/>
                  </a:lnTo>
                  <a:lnTo>
                    <a:pt x="54" y="118"/>
                  </a:lnTo>
                  <a:lnTo>
                    <a:pt x="52" y="122"/>
                  </a:lnTo>
                  <a:lnTo>
                    <a:pt x="47" y="127"/>
                  </a:lnTo>
                  <a:lnTo>
                    <a:pt x="47" y="127"/>
                  </a:lnTo>
                  <a:lnTo>
                    <a:pt x="43" y="130"/>
                  </a:lnTo>
                  <a:lnTo>
                    <a:pt x="40" y="133"/>
                  </a:lnTo>
                  <a:lnTo>
                    <a:pt x="36" y="140"/>
                  </a:lnTo>
                  <a:lnTo>
                    <a:pt x="33" y="147"/>
                  </a:lnTo>
                  <a:lnTo>
                    <a:pt x="33" y="153"/>
                  </a:lnTo>
                  <a:lnTo>
                    <a:pt x="33" y="153"/>
                  </a:lnTo>
                  <a:lnTo>
                    <a:pt x="34" y="156"/>
                  </a:lnTo>
                  <a:lnTo>
                    <a:pt x="36" y="159"/>
                  </a:lnTo>
                  <a:lnTo>
                    <a:pt x="39" y="163"/>
                  </a:lnTo>
                  <a:lnTo>
                    <a:pt x="41" y="170"/>
                  </a:lnTo>
                  <a:lnTo>
                    <a:pt x="41" y="170"/>
                  </a:lnTo>
                  <a:lnTo>
                    <a:pt x="41" y="175"/>
                  </a:lnTo>
                  <a:lnTo>
                    <a:pt x="40" y="179"/>
                  </a:lnTo>
                  <a:lnTo>
                    <a:pt x="38" y="182"/>
                  </a:lnTo>
                  <a:lnTo>
                    <a:pt x="36" y="185"/>
                  </a:lnTo>
                  <a:lnTo>
                    <a:pt x="32" y="190"/>
                  </a:lnTo>
                  <a:lnTo>
                    <a:pt x="32" y="191"/>
                  </a:lnTo>
                  <a:lnTo>
                    <a:pt x="35" y="191"/>
                  </a:lnTo>
                  <a:lnTo>
                    <a:pt x="35" y="191"/>
                  </a:lnTo>
                  <a:lnTo>
                    <a:pt x="38" y="192"/>
                  </a:lnTo>
                  <a:lnTo>
                    <a:pt x="42" y="193"/>
                  </a:lnTo>
                  <a:lnTo>
                    <a:pt x="48" y="195"/>
                  </a:lnTo>
                  <a:lnTo>
                    <a:pt x="53" y="196"/>
                  </a:lnTo>
                  <a:lnTo>
                    <a:pt x="55" y="195"/>
                  </a:lnTo>
                  <a:lnTo>
                    <a:pt x="57" y="193"/>
                  </a:lnTo>
                  <a:lnTo>
                    <a:pt x="57" y="193"/>
                  </a:lnTo>
                  <a:lnTo>
                    <a:pt x="61" y="189"/>
                  </a:lnTo>
                  <a:lnTo>
                    <a:pt x="66" y="184"/>
                  </a:lnTo>
                  <a:lnTo>
                    <a:pt x="70" y="183"/>
                  </a:lnTo>
                  <a:lnTo>
                    <a:pt x="72" y="182"/>
                  </a:lnTo>
                  <a:lnTo>
                    <a:pt x="74" y="182"/>
                  </a:lnTo>
                  <a:lnTo>
                    <a:pt x="75" y="184"/>
                  </a:lnTo>
                  <a:lnTo>
                    <a:pt x="75" y="184"/>
                  </a:lnTo>
                  <a:lnTo>
                    <a:pt x="76" y="186"/>
                  </a:lnTo>
                  <a:lnTo>
                    <a:pt x="75" y="189"/>
                  </a:lnTo>
                  <a:lnTo>
                    <a:pt x="71" y="195"/>
                  </a:lnTo>
                  <a:lnTo>
                    <a:pt x="69" y="198"/>
                  </a:lnTo>
                  <a:lnTo>
                    <a:pt x="68" y="201"/>
                  </a:lnTo>
                  <a:lnTo>
                    <a:pt x="68" y="203"/>
                  </a:lnTo>
                  <a:lnTo>
                    <a:pt x="70" y="204"/>
                  </a:lnTo>
                  <a:lnTo>
                    <a:pt x="70" y="204"/>
                  </a:lnTo>
                  <a:lnTo>
                    <a:pt x="77" y="206"/>
                  </a:lnTo>
                  <a:lnTo>
                    <a:pt x="83" y="206"/>
                  </a:lnTo>
                  <a:lnTo>
                    <a:pt x="86" y="205"/>
                  </a:lnTo>
                  <a:lnTo>
                    <a:pt x="88" y="204"/>
                  </a:lnTo>
                  <a:lnTo>
                    <a:pt x="90" y="202"/>
                  </a:lnTo>
                  <a:lnTo>
                    <a:pt x="90" y="199"/>
                  </a:lnTo>
                  <a:lnTo>
                    <a:pt x="90" y="199"/>
                  </a:lnTo>
                  <a:lnTo>
                    <a:pt x="91" y="193"/>
                  </a:lnTo>
                  <a:lnTo>
                    <a:pt x="93" y="188"/>
                  </a:lnTo>
                  <a:lnTo>
                    <a:pt x="96" y="186"/>
                  </a:lnTo>
                  <a:lnTo>
                    <a:pt x="100" y="185"/>
                  </a:lnTo>
                  <a:lnTo>
                    <a:pt x="100" y="185"/>
                  </a:lnTo>
                  <a:lnTo>
                    <a:pt x="106" y="185"/>
                  </a:lnTo>
                  <a:lnTo>
                    <a:pt x="110" y="185"/>
                  </a:lnTo>
                  <a:lnTo>
                    <a:pt x="114" y="185"/>
                  </a:lnTo>
                  <a:lnTo>
                    <a:pt x="117" y="183"/>
                  </a:lnTo>
                  <a:lnTo>
                    <a:pt x="119" y="180"/>
                  </a:lnTo>
                  <a:lnTo>
                    <a:pt x="121" y="175"/>
                  </a:lnTo>
                  <a:lnTo>
                    <a:pt x="121" y="169"/>
                  </a:lnTo>
                  <a:lnTo>
                    <a:pt x="121" y="169"/>
                  </a:lnTo>
                  <a:lnTo>
                    <a:pt x="121" y="162"/>
                  </a:lnTo>
                  <a:lnTo>
                    <a:pt x="122" y="157"/>
                  </a:lnTo>
                  <a:lnTo>
                    <a:pt x="125" y="150"/>
                  </a:lnTo>
                  <a:lnTo>
                    <a:pt x="126" y="147"/>
                  </a:lnTo>
                  <a:lnTo>
                    <a:pt x="126" y="144"/>
                  </a:lnTo>
                  <a:lnTo>
                    <a:pt x="126" y="141"/>
                  </a:lnTo>
                  <a:lnTo>
                    <a:pt x="125" y="137"/>
                  </a:lnTo>
                  <a:lnTo>
                    <a:pt x="125" y="137"/>
                  </a:lnTo>
                  <a:lnTo>
                    <a:pt x="124" y="133"/>
                  </a:lnTo>
                  <a:lnTo>
                    <a:pt x="124" y="130"/>
                  </a:lnTo>
                  <a:lnTo>
                    <a:pt x="126" y="129"/>
                  </a:lnTo>
                  <a:lnTo>
                    <a:pt x="128" y="127"/>
                  </a:lnTo>
                  <a:lnTo>
                    <a:pt x="131" y="126"/>
                  </a:lnTo>
                  <a:lnTo>
                    <a:pt x="133" y="123"/>
                  </a:lnTo>
                  <a:lnTo>
                    <a:pt x="135" y="119"/>
                  </a:lnTo>
                  <a:lnTo>
                    <a:pt x="135" y="114"/>
                  </a:lnTo>
                  <a:lnTo>
                    <a:pt x="135" y="114"/>
                  </a:lnTo>
                  <a:lnTo>
                    <a:pt x="135" y="104"/>
                  </a:lnTo>
                  <a:lnTo>
                    <a:pt x="137" y="98"/>
                  </a:lnTo>
                  <a:lnTo>
                    <a:pt x="138" y="95"/>
                  </a:lnTo>
                  <a:lnTo>
                    <a:pt x="139" y="93"/>
                  </a:lnTo>
                  <a:lnTo>
                    <a:pt x="145" y="89"/>
                  </a:lnTo>
                  <a:lnTo>
                    <a:pt x="145" y="89"/>
                  </a:lnTo>
                  <a:lnTo>
                    <a:pt x="148" y="86"/>
                  </a:lnTo>
                  <a:lnTo>
                    <a:pt x="150" y="84"/>
                  </a:lnTo>
                  <a:lnTo>
                    <a:pt x="151" y="82"/>
                  </a:lnTo>
                  <a:lnTo>
                    <a:pt x="151" y="79"/>
                  </a:lnTo>
                  <a:lnTo>
                    <a:pt x="150" y="73"/>
                  </a:lnTo>
                  <a:lnTo>
                    <a:pt x="150" y="64"/>
                  </a:lnTo>
                  <a:lnTo>
                    <a:pt x="150" y="64"/>
                  </a:lnTo>
                  <a:lnTo>
                    <a:pt x="151" y="56"/>
                  </a:lnTo>
                  <a:lnTo>
                    <a:pt x="150" y="50"/>
                  </a:lnTo>
                  <a:lnTo>
                    <a:pt x="148" y="49"/>
                  </a:lnTo>
                  <a:lnTo>
                    <a:pt x="146" y="48"/>
                  </a:lnTo>
                  <a:lnTo>
                    <a:pt x="141" y="48"/>
                  </a:lnTo>
                  <a:lnTo>
                    <a:pt x="141" y="48"/>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8" name="Freeform 104">
              <a:extLst>
                <a:ext uri="{FF2B5EF4-FFF2-40B4-BE49-F238E27FC236}">
                  <a16:creationId xmlns:a16="http://schemas.microsoft.com/office/drawing/2014/main" id="{ADFB1DF9-CF1E-4749-A43C-D030EA8E0314}"/>
                </a:ext>
              </a:extLst>
            </p:cNvPr>
            <p:cNvSpPr>
              <a:spLocks/>
            </p:cNvSpPr>
            <p:nvPr/>
          </p:nvSpPr>
          <p:spPr bwMode="auto">
            <a:xfrm>
              <a:off x="6761790" y="3949379"/>
              <a:ext cx="220293" cy="265369"/>
            </a:xfrm>
            <a:custGeom>
              <a:avLst/>
              <a:gdLst>
                <a:gd name="T0" fmla="*/ 211 w 509"/>
                <a:gd name="T1" fmla="*/ 144 h 569"/>
                <a:gd name="T2" fmla="*/ 210 w 509"/>
                <a:gd name="T3" fmla="*/ 148 h 569"/>
                <a:gd name="T4" fmla="*/ 209 w 509"/>
                <a:gd name="T5" fmla="*/ 154 h 569"/>
                <a:gd name="T6" fmla="*/ 209 w 509"/>
                <a:gd name="T7" fmla="*/ 157 h 569"/>
                <a:gd name="T8" fmla="*/ 209 w 509"/>
                <a:gd name="T9" fmla="*/ 161 h 569"/>
                <a:gd name="T10" fmla="*/ 209 w 509"/>
                <a:gd name="T11" fmla="*/ 163 h 569"/>
                <a:gd name="T12" fmla="*/ 210 w 509"/>
                <a:gd name="T13" fmla="*/ 169 h 569"/>
                <a:gd name="T14" fmla="*/ 210 w 509"/>
                <a:gd name="T15" fmla="*/ 172 h 569"/>
                <a:gd name="T16" fmla="*/ 212 w 509"/>
                <a:gd name="T17" fmla="*/ 177 h 569"/>
                <a:gd name="T18" fmla="*/ 230 w 509"/>
                <a:gd name="T19" fmla="*/ 203 h 569"/>
                <a:gd name="T20" fmla="*/ 234 w 509"/>
                <a:gd name="T21" fmla="*/ 229 h 569"/>
                <a:gd name="T22" fmla="*/ 225 w 509"/>
                <a:gd name="T23" fmla="*/ 246 h 569"/>
                <a:gd name="T24" fmla="*/ 213 w 509"/>
                <a:gd name="T25" fmla="*/ 287 h 569"/>
                <a:gd name="T26" fmla="*/ 203 w 509"/>
                <a:gd name="T27" fmla="*/ 308 h 569"/>
                <a:gd name="T28" fmla="*/ 187 w 509"/>
                <a:gd name="T29" fmla="*/ 345 h 569"/>
                <a:gd name="T30" fmla="*/ 124 w 509"/>
                <a:gd name="T31" fmla="*/ 372 h 569"/>
                <a:gd name="T32" fmla="*/ 0 w 509"/>
                <a:gd name="T33" fmla="*/ 416 h 569"/>
                <a:gd name="T34" fmla="*/ 92 w 509"/>
                <a:gd name="T35" fmla="*/ 562 h 569"/>
                <a:gd name="T36" fmla="*/ 119 w 509"/>
                <a:gd name="T37" fmla="*/ 554 h 569"/>
                <a:gd name="T38" fmla="*/ 136 w 509"/>
                <a:gd name="T39" fmla="*/ 542 h 569"/>
                <a:gd name="T40" fmla="*/ 169 w 509"/>
                <a:gd name="T41" fmla="*/ 546 h 569"/>
                <a:gd name="T42" fmla="*/ 194 w 509"/>
                <a:gd name="T43" fmla="*/ 548 h 569"/>
                <a:gd name="T44" fmla="*/ 211 w 509"/>
                <a:gd name="T45" fmla="*/ 519 h 569"/>
                <a:gd name="T46" fmla="*/ 219 w 509"/>
                <a:gd name="T47" fmla="*/ 495 h 569"/>
                <a:gd name="T48" fmla="*/ 253 w 509"/>
                <a:gd name="T49" fmla="*/ 486 h 569"/>
                <a:gd name="T50" fmla="*/ 280 w 509"/>
                <a:gd name="T51" fmla="*/ 478 h 569"/>
                <a:gd name="T52" fmla="*/ 290 w 509"/>
                <a:gd name="T53" fmla="*/ 457 h 569"/>
                <a:gd name="T54" fmla="*/ 311 w 509"/>
                <a:gd name="T55" fmla="*/ 433 h 569"/>
                <a:gd name="T56" fmla="*/ 321 w 509"/>
                <a:gd name="T57" fmla="*/ 418 h 569"/>
                <a:gd name="T58" fmla="*/ 365 w 509"/>
                <a:gd name="T59" fmla="*/ 415 h 569"/>
                <a:gd name="T60" fmla="*/ 382 w 509"/>
                <a:gd name="T61" fmla="*/ 411 h 569"/>
                <a:gd name="T62" fmla="*/ 382 w 509"/>
                <a:gd name="T63" fmla="*/ 392 h 569"/>
                <a:gd name="T64" fmla="*/ 367 w 509"/>
                <a:gd name="T65" fmla="*/ 369 h 569"/>
                <a:gd name="T66" fmla="*/ 373 w 509"/>
                <a:gd name="T67" fmla="*/ 350 h 569"/>
                <a:gd name="T68" fmla="*/ 376 w 509"/>
                <a:gd name="T69" fmla="*/ 335 h 569"/>
                <a:gd name="T70" fmla="*/ 405 w 509"/>
                <a:gd name="T71" fmla="*/ 328 h 569"/>
                <a:gd name="T72" fmla="*/ 426 w 509"/>
                <a:gd name="T73" fmla="*/ 321 h 569"/>
                <a:gd name="T74" fmla="*/ 431 w 509"/>
                <a:gd name="T75" fmla="*/ 294 h 569"/>
                <a:gd name="T76" fmla="*/ 451 w 509"/>
                <a:gd name="T77" fmla="*/ 275 h 569"/>
                <a:gd name="T78" fmla="*/ 481 w 509"/>
                <a:gd name="T79" fmla="*/ 234 h 569"/>
                <a:gd name="T80" fmla="*/ 503 w 509"/>
                <a:gd name="T81" fmla="*/ 195 h 569"/>
                <a:gd name="T82" fmla="*/ 506 w 509"/>
                <a:gd name="T83" fmla="*/ 178 h 569"/>
                <a:gd name="T84" fmla="*/ 484 w 509"/>
                <a:gd name="T85" fmla="*/ 162 h 569"/>
                <a:gd name="T86" fmla="*/ 457 w 509"/>
                <a:gd name="T87" fmla="*/ 127 h 569"/>
                <a:gd name="T88" fmla="*/ 417 w 509"/>
                <a:gd name="T89" fmla="*/ 97 h 569"/>
                <a:gd name="T90" fmla="*/ 366 w 509"/>
                <a:gd name="T91" fmla="*/ 93 h 569"/>
                <a:gd name="T92" fmla="*/ 344 w 509"/>
                <a:gd name="T93" fmla="*/ 81 h 569"/>
                <a:gd name="T94" fmla="*/ 296 w 509"/>
                <a:gd name="T95" fmla="*/ 57 h 569"/>
                <a:gd name="T96" fmla="*/ 288 w 509"/>
                <a:gd name="T97" fmla="*/ 48 h 569"/>
                <a:gd name="T98" fmla="*/ 292 w 509"/>
                <a:gd name="T99" fmla="*/ 19 h 569"/>
                <a:gd name="T100" fmla="*/ 285 w 509"/>
                <a:gd name="T101" fmla="*/ 0 h 569"/>
                <a:gd name="T102" fmla="*/ 245 w 509"/>
                <a:gd name="T103" fmla="*/ 66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9" h="569">
                  <a:moveTo>
                    <a:pt x="213" y="139"/>
                  </a:moveTo>
                  <a:lnTo>
                    <a:pt x="213" y="139"/>
                  </a:lnTo>
                  <a:lnTo>
                    <a:pt x="212" y="143"/>
                  </a:lnTo>
                  <a:lnTo>
                    <a:pt x="212" y="143"/>
                  </a:lnTo>
                  <a:lnTo>
                    <a:pt x="211" y="144"/>
                  </a:lnTo>
                  <a:lnTo>
                    <a:pt x="211" y="144"/>
                  </a:lnTo>
                  <a:lnTo>
                    <a:pt x="211" y="147"/>
                  </a:lnTo>
                  <a:lnTo>
                    <a:pt x="211" y="147"/>
                  </a:lnTo>
                  <a:lnTo>
                    <a:pt x="210" y="148"/>
                  </a:lnTo>
                  <a:lnTo>
                    <a:pt x="210" y="148"/>
                  </a:lnTo>
                  <a:lnTo>
                    <a:pt x="210" y="151"/>
                  </a:lnTo>
                  <a:lnTo>
                    <a:pt x="210" y="151"/>
                  </a:lnTo>
                  <a:lnTo>
                    <a:pt x="210" y="152"/>
                  </a:lnTo>
                  <a:lnTo>
                    <a:pt x="210" y="152"/>
                  </a:lnTo>
                  <a:lnTo>
                    <a:pt x="209" y="154"/>
                  </a:lnTo>
                  <a:lnTo>
                    <a:pt x="209" y="154"/>
                  </a:lnTo>
                  <a:lnTo>
                    <a:pt x="209" y="155"/>
                  </a:lnTo>
                  <a:lnTo>
                    <a:pt x="209" y="155"/>
                  </a:lnTo>
                  <a:lnTo>
                    <a:pt x="209" y="157"/>
                  </a:lnTo>
                  <a:lnTo>
                    <a:pt x="209" y="157"/>
                  </a:lnTo>
                  <a:lnTo>
                    <a:pt x="209" y="158"/>
                  </a:lnTo>
                  <a:lnTo>
                    <a:pt x="209" y="158"/>
                  </a:lnTo>
                  <a:lnTo>
                    <a:pt x="209" y="160"/>
                  </a:lnTo>
                  <a:lnTo>
                    <a:pt x="209" y="160"/>
                  </a:lnTo>
                  <a:lnTo>
                    <a:pt x="209" y="161"/>
                  </a:lnTo>
                  <a:lnTo>
                    <a:pt x="209" y="161"/>
                  </a:lnTo>
                  <a:lnTo>
                    <a:pt x="209" y="163"/>
                  </a:lnTo>
                  <a:lnTo>
                    <a:pt x="209" y="163"/>
                  </a:lnTo>
                  <a:lnTo>
                    <a:pt x="209" y="163"/>
                  </a:lnTo>
                  <a:lnTo>
                    <a:pt x="209" y="163"/>
                  </a:lnTo>
                  <a:lnTo>
                    <a:pt x="209" y="166"/>
                  </a:lnTo>
                  <a:lnTo>
                    <a:pt x="209" y="166"/>
                  </a:lnTo>
                  <a:lnTo>
                    <a:pt x="209" y="166"/>
                  </a:lnTo>
                  <a:lnTo>
                    <a:pt x="209" y="166"/>
                  </a:lnTo>
                  <a:lnTo>
                    <a:pt x="210" y="169"/>
                  </a:lnTo>
                  <a:lnTo>
                    <a:pt x="210" y="169"/>
                  </a:lnTo>
                  <a:lnTo>
                    <a:pt x="210" y="169"/>
                  </a:lnTo>
                  <a:lnTo>
                    <a:pt x="210" y="169"/>
                  </a:lnTo>
                  <a:lnTo>
                    <a:pt x="210" y="172"/>
                  </a:lnTo>
                  <a:lnTo>
                    <a:pt x="210" y="172"/>
                  </a:lnTo>
                  <a:lnTo>
                    <a:pt x="210" y="172"/>
                  </a:lnTo>
                  <a:lnTo>
                    <a:pt x="210" y="172"/>
                  </a:lnTo>
                  <a:lnTo>
                    <a:pt x="211" y="175"/>
                  </a:lnTo>
                  <a:lnTo>
                    <a:pt x="211" y="175"/>
                  </a:lnTo>
                  <a:lnTo>
                    <a:pt x="212" y="177"/>
                  </a:lnTo>
                  <a:lnTo>
                    <a:pt x="212" y="177"/>
                  </a:lnTo>
                  <a:lnTo>
                    <a:pt x="213" y="180"/>
                  </a:lnTo>
                  <a:lnTo>
                    <a:pt x="216" y="184"/>
                  </a:lnTo>
                  <a:lnTo>
                    <a:pt x="223" y="194"/>
                  </a:lnTo>
                  <a:lnTo>
                    <a:pt x="230" y="203"/>
                  </a:lnTo>
                  <a:lnTo>
                    <a:pt x="233" y="207"/>
                  </a:lnTo>
                  <a:lnTo>
                    <a:pt x="234" y="210"/>
                  </a:lnTo>
                  <a:lnTo>
                    <a:pt x="234" y="210"/>
                  </a:lnTo>
                  <a:lnTo>
                    <a:pt x="235" y="219"/>
                  </a:lnTo>
                  <a:lnTo>
                    <a:pt x="234" y="229"/>
                  </a:lnTo>
                  <a:lnTo>
                    <a:pt x="233" y="234"/>
                  </a:lnTo>
                  <a:lnTo>
                    <a:pt x="231" y="239"/>
                  </a:lnTo>
                  <a:lnTo>
                    <a:pt x="228" y="243"/>
                  </a:lnTo>
                  <a:lnTo>
                    <a:pt x="225" y="246"/>
                  </a:lnTo>
                  <a:lnTo>
                    <a:pt x="225" y="246"/>
                  </a:lnTo>
                  <a:lnTo>
                    <a:pt x="222" y="249"/>
                  </a:lnTo>
                  <a:lnTo>
                    <a:pt x="220" y="254"/>
                  </a:lnTo>
                  <a:lnTo>
                    <a:pt x="217" y="268"/>
                  </a:lnTo>
                  <a:lnTo>
                    <a:pt x="214" y="282"/>
                  </a:lnTo>
                  <a:lnTo>
                    <a:pt x="213" y="287"/>
                  </a:lnTo>
                  <a:lnTo>
                    <a:pt x="211" y="291"/>
                  </a:lnTo>
                  <a:lnTo>
                    <a:pt x="211" y="291"/>
                  </a:lnTo>
                  <a:lnTo>
                    <a:pt x="209" y="294"/>
                  </a:lnTo>
                  <a:lnTo>
                    <a:pt x="207" y="298"/>
                  </a:lnTo>
                  <a:lnTo>
                    <a:pt x="203" y="308"/>
                  </a:lnTo>
                  <a:lnTo>
                    <a:pt x="196" y="334"/>
                  </a:lnTo>
                  <a:lnTo>
                    <a:pt x="196" y="334"/>
                  </a:lnTo>
                  <a:lnTo>
                    <a:pt x="195" y="338"/>
                  </a:lnTo>
                  <a:lnTo>
                    <a:pt x="192" y="341"/>
                  </a:lnTo>
                  <a:lnTo>
                    <a:pt x="187" y="345"/>
                  </a:lnTo>
                  <a:lnTo>
                    <a:pt x="182" y="348"/>
                  </a:lnTo>
                  <a:lnTo>
                    <a:pt x="169" y="355"/>
                  </a:lnTo>
                  <a:lnTo>
                    <a:pt x="154" y="362"/>
                  </a:lnTo>
                  <a:lnTo>
                    <a:pt x="138" y="368"/>
                  </a:lnTo>
                  <a:lnTo>
                    <a:pt x="124" y="372"/>
                  </a:lnTo>
                  <a:lnTo>
                    <a:pt x="105" y="378"/>
                  </a:lnTo>
                  <a:lnTo>
                    <a:pt x="105" y="378"/>
                  </a:lnTo>
                  <a:lnTo>
                    <a:pt x="82" y="385"/>
                  </a:lnTo>
                  <a:lnTo>
                    <a:pt x="46" y="398"/>
                  </a:lnTo>
                  <a:lnTo>
                    <a:pt x="0" y="416"/>
                  </a:lnTo>
                  <a:lnTo>
                    <a:pt x="71" y="569"/>
                  </a:lnTo>
                  <a:lnTo>
                    <a:pt x="71" y="569"/>
                  </a:lnTo>
                  <a:lnTo>
                    <a:pt x="82" y="566"/>
                  </a:lnTo>
                  <a:lnTo>
                    <a:pt x="87" y="564"/>
                  </a:lnTo>
                  <a:lnTo>
                    <a:pt x="92" y="562"/>
                  </a:lnTo>
                  <a:lnTo>
                    <a:pt x="92" y="562"/>
                  </a:lnTo>
                  <a:lnTo>
                    <a:pt x="97" y="559"/>
                  </a:lnTo>
                  <a:lnTo>
                    <a:pt x="103" y="557"/>
                  </a:lnTo>
                  <a:lnTo>
                    <a:pt x="113" y="555"/>
                  </a:lnTo>
                  <a:lnTo>
                    <a:pt x="119" y="554"/>
                  </a:lnTo>
                  <a:lnTo>
                    <a:pt x="124" y="552"/>
                  </a:lnTo>
                  <a:lnTo>
                    <a:pt x="129" y="549"/>
                  </a:lnTo>
                  <a:lnTo>
                    <a:pt x="134" y="544"/>
                  </a:lnTo>
                  <a:lnTo>
                    <a:pt x="134" y="544"/>
                  </a:lnTo>
                  <a:lnTo>
                    <a:pt x="136" y="542"/>
                  </a:lnTo>
                  <a:lnTo>
                    <a:pt x="139" y="540"/>
                  </a:lnTo>
                  <a:lnTo>
                    <a:pt x="144" y="539"/>
                  </a:lnTo>
                  <a:lnTo>
                    <a:pt x="150" y="539"/>
                  </a:lnTo>
                  <a:lnTo>
                    <a:pt x="156" y="541"/>
                  </a:lnTo>
                  <a:lnTo>
                    <a:pt x="169" y="546"/>
                  </a:lnTo>
                  <a:lnTo>
                    <a:pt x="176" y="548"/>
                  </a:lnTo>
                  <a:lnTo>
                    <a:pt x="182" y="550"/>
                  </a:lnTo>
                  <a:lnTo>
                    <a:pt x="182" y="550"/>
                  </a:lnTo>
                  <a:lnTo>
                    <a:pt x="188" y="550"/>
                  </a:lnTo>
                  <a:lnTo>
                    <a:pt x="194" y="548"/>
                  </a:lnTo>
                  <a:lnTo>
                    <a:pt x="199" y="545"/>
                  </a:lnTo>
                  <a:lnTo>
                    <a:pt x="203" y="540"/>
                  </a:lnTo>
                  <a:lnTo>
                    <a:pt x="206" y="534"/>
                  </a:lnTo>
                  <a:lnTo>
                    <a:pt x="209" y="526"/>
                  </a:lnTo>
                  <a:lnTo>
                    <a:pt x="211" y="519"/>
                  </a:lnTo>
                  <a:lnTo>
                    <a:pt x="212" y="512"/>
                  </a:lnTo>
                  <a:lnTo>
                    <a:pt x="212" y="512"/>
                  </a:lnTo>
                  <a:lnTo>
                    <a:pt x="213" y="505"/>
                  </a:lnTo>
                  <a:lnTo>
                    <a:pt x="216" y="499"/>
                  </a:lnTo>
                  <a:lnTo>
                    <a:pt x="219" y="495"/>
                  </a:lnTo>
                  <a:lnTo>
                    <a:pt x="224" y="491"/>
                  </a:lnTo>
                  <a:lnTo>
                    <a:pt x="230" y="489"/>
                  </a:lnTo>
                  <a:lnTo>
                    <a:pt x="236" y="487"/>
                  </a:lnTo>
                  <a:lnTo>
                    <a:pt x="244" y="486"/>
                  </a:lnTo>
                  <a:lnTo>
                    <a:pt x="253" y="486"/>
                  </a:lnTo>
                  <a:lnTo>
                    <a:pt x="253" y="486"/>
                  </a:lnTo>
                  <a:lnTo>
                    <a:pt x="261" y="485"/>
                  </a:lnTo>
                  <a:lnTo>
                    <a:pt x="268" y="484"/>
                  </a:lnTo>
                  <a:lnTo>
                    <a:pt x="275" y="481"/>
                  </a:lnTo>
                  <a:lnTo>
                    <a:pt x="280" y="478"/>
                  </a:lnTo>
                  <a:lnTo>
                    <a:pt x="284" y="473"/>
                  </a:lnTo>
                  <a:lnTo>
                    <a:pt x="287" y="468"/>
                  </a:lnTo>
                  <a:lnTo>
                    <a:pt x="289" y="463"/>
                  </a:lnTo>
                  <a:lnTo>
                    <a:pt x="290" y="457"/>
                  </a:lnTo>
                  <a:lnTo>
                    <a:pt x="290" y="457"/>
                  </a:lnTo>
                  <a:lnTo>
                    <a:pt x="292" y="452"/>
                  </a:lnTo>
                  <a:lnTo>
                    <a:pt x="294" y="448"/>
                  </a:lnTo>
                  <a:lnTo>
                    <a:pt x="298" y="443"/>
                  </a:lnTo>
                  <a:lnTo>
                    <a:pt x="302" y="440"/>
                  </a:lnTo>
                  <a:lnTo>
                    <a:pt x="311" y="433"/>
                  </a:lnTo>
                  <a:lnTo>
                    <a:pt x="315" y="429"/>
                  </a:lnTo>
                  <a:lnTo>
                    <a:pt x="318" y="423"/>
                  </a:lnTo>
                  <a:lnTo>
                    <a:pt x="318" y="423"/>
                  </a:lnTo>
                  <a:lnTo>
                    <a:pt x="319" y="421"/>
                  </a:lnTo>
                  <a:lnTo>
                    <a:pt x="321" y="418"/>
                  </a:lnTo>
                  <a:lnTo>
                    <a:pt x="326" y="416"/>
                  </a:lnTo>
                  <a:lnTo>
                    <a:pt x="332" y="414"/>
                  </a:lnTo>
                  <a:lnTo>
                    <a:pt x="341" y="414"/>
                  </a:lnTo>
                  <a:lnTo>
                    <a:pt x="357" y="414"/>
                  </a:lnTo>
                  <a:lnTo>
                    <a:pt x="365" y="415"/>
                  </a:lnTo>
                  <a:lnTo>
                    <a:pt x="373" y="415"/>
                  </a:lnTo>
                  <a:lnTo>
                    <a:pt x="373" y="415"/>
                  </a:lnTo>
                  <a:lnTo>
                    <a:pt x="377" y="414"/>
                  </a:lnTo>
                  <a:lnTo>
                    <a:pt x="380" y="413"/>
                  </a:lnTo>
                  <a:lnTo>
                    <a:pt x="382" y="411"/>
                  </a:lnTo>
                  <a:lnTo>
                    <a:pt x="383" y="409"/>
                  </a:lnTo>
                  <a:lnTo>
                    <a:pt x="384" y="407"/>
                  </a:lnTo>
                  <a:lnTo>
                    <a:pt x="385" y="404"/>
                  </a:lnTo>
                  <a:lnTo>
                    <a:pt x="384" y="398"/>
                  </a:lnTo>
                  <a:lnTo>
                    <a:pt x="382" y="392"/>
                  </a:lnTo>
                  <a:lnTo>
                    <a:pt x="379" y="385"/>
                  </a:lnTo>
                  <a:lnTo>
                    <a:pt x="375" y="379"/>
                  </a:lnTo>
                  <a:lnTo>
                    <a:pt x="370" y="373"/>
                  </a:lnTo>
                  <a:lnTo>
                    <a:pt x="370" y="373"/>
                  </a:lnTo>
                  <a:lnTo>
                    <a:pt x="367" y="369"/>
                  </a:lnTo>
                  <a:lnTo>
                    <a:pt x="366" y="365"/>
                  </a:lnTo>
                  <a:lnTo>
                    <a:pt x="367" y="362"/>
                  </a:lnTo>
                  <a:lnTo>
                    <a:pt x="369" y="360"/>
                  </a:lnTo>
                  <a:lnTo>
                    <a:pt x="372" y="353"/>
                  </a:lnTo>
                  <a:lnTo>
                    <a:pt x="373" y="350"/>
                  </a:lnTo>
                  <a:lnTo>
                    <a:pt x="373" y="346"/>
                  </a:lnTo>
                  <a:lnTo>
                    <a:pt x="373" y="346"/>
                  </a:lnTo>
                  <a:lnTo>
                    <a:pt x="373" y="342"/>
                  </a:lnTo>
                  <a:lnTo>
                    <a:pt x="374" y="339"/>
                  </a:lnTo>
                  <a:lnTo>
                    <a:pt x="376" y="335"/>
                  </a:lnTo>
                  <a:lnTo>
                    <a:pt x="379" y="333"/>
                  </a:lnTo>
                  <a:lnTo>
                    <a:pt x="384" y="331"/>
                  </a:lnTo>
                  <a:lnTo>
                    <a:pt x="390" y="329"/>
                  </a:lnTo>
                  <a:lnTo>
                    <a:pt x="397" y="328"/>
                  </a:lnTo>
                  <a:lnTo>
                    <a:pt x="405" y="328"/>
                  </a:lnTo>
                  <a:lnTo>
                    <a:pt x="405" y="328"/>
                  </a:lnTo>
                  <a:lnTo>
                    <a:pt x="412" y="327"/>
                  </a:lnTo>
                  <a:lnTo>
                    <a:pt x="418" y="326"/>
                  </a:lnTo>
                  <a:lnTo>
                    <a:pt x="423" y="324"/>
                  </a:lnTo>
                  <a:lnTo>
                    <a:pt x="426" y="321"/>
                  </a:lnTo>
                  <a:lnTo>
                    <a:pt x="428" y="317"/>
                  </a:lnTo>
                  <a:lnTo>
                    <a:pt x="429" y="313"/>
                  </a:lnTo>
                  <a:lnTo>
                    <a:pt x="430" y="301"/>
                  </a:lnTo>
                  <a:lnTo>
                    <a:pt x="430" y="301"/>
                  </a:lnTo>
                  <a:lnTo>
                    <a:pt x="431" y="294"/>
                  </a:lnTo>
                  <a:lnTo>
                    <a:pt x="433" y="290"/>
                  </a:lnTo>
                  <a:lnTo>
                    <a:pt x="435" y="287"/>
                  </a:lnTo>
                  <a:lnTo>
                    <a:pt x="438" y="284"/>
                  </a:lnTo>
                  <a:lnTo>
                    <a:pt x="446" y="279"/>
                  </a:lnTo>
                  <a:lnTo>
                    <a:pt x="451" y="275"/>
                  </a:lnTo>
                  <a:lnTo>
                    <a:pt x="456" y="269"/>
                  </a:lnTo>
                  <a:lnTo>
                    <a:pt x="456" y="269"/>
                  </a:lnTo>
                  <a:lnTo>
                    <a:pt x="466" y="258"/>
                  </a:lnTo>
                  <a:lnTo>
                    <a:pt x="474" y="247"/>
                  </a:lnTo>
                  <a:lnTo>
                    <a:pt x="481" y="234"/>
                  </a:lnTo>
                  <a:lnTo>
                    <a:pt x="487" y="221"/>
                  </a:lnTo>
                  <a:lnTo>
                    <a:pt x="487" y="221"/>
                  </a:lnTo>
                  <a:lnTo>
                    <a:pt x="491" y="214"/>
                  </a:lnTo>
                  <a:lnTo>
                    <a:pt x="495" y="207"/>
                  </a:lnTo>
                  <a:lnTo>
                    <a:pt x="503" y="195"/>
                  </a:lnTo>
                  <a:lnTo>
                    <a:pt x="506" y="190"/>
                  </a:lnTo>
                  <a:lnTo>
                    <a:pt x="509" y="184"/>
                  </a:lnTo>
                  <a:lnTo>
                    <a:pt x="509" y="182"/>
                  </a:lnTo>
                  <a:lnTo>
                    <a:pt x="507" y="180"/>
                  </a:lnTo>
                  <a:lnTo>
                    <a:pt x="506" y="178"/>
                  </a:lnTo>
                  <a:lnTo>
                    <a:pt x="505" y="177"/>
                  </a:lnTo>
                  <a:lnTo>
                    <a:pt x="505" y="177"/>
                  </a:lnTo>
                  <a:lnTo>
                    <a:pt x="495" y="171"/>
                  </a:lnTo>
                  <a:lnTo>
                    <a:pt x="490" y="167"/>
                  </a:lnTo>
                  <a:lnTo>
                    <a:pt x="484" y="162"/>
                  </a:lnTo>
                  <a:lnTo>
                    <a:pt x="477" y="156"/>
                  </a:lnTo>
                  <a:lnTo>
                    <a:pt x="471" y="148"/>
                  </a:lnTo>
                  <a:lnTo>
                    <a:pt x="464" y="138"/>
                  </a:lnTo>
                  <a:lnTo>
                    <a:pt x="457" y="127"/>
                  </a:lnTo>
                  <a:lnTo>
                    <a:pt x="457" y="127"/>
                  </a:lnTo>
                  <a:lnTo>
                    <a:pt x="450" y="115"/>
                  </a:lnTo>
                  <a:lnTo>
                    <a:pt x="442" y="108"/>
                  </a:lnTo>
                  <a:lnTo>
                    <a:pt x="435" y="102"/>
                  </a:lnTo>
                  <a:lnTo>
                    <a:pt x="426" y="98"/>
                  </a:lnTo>
                  <a:lnTo>
                    <a:pt x="417" y="97"/>
                  </a:lnTo>
                  <a:lnTo>
                    <a:pt x="410" y="96"/>
                  </a:lnTo>
                  <a:lnTo>
                    <a:pt x="395" y="97"/>
                  </a:lnTo>
                  <a:lnTo>
                    <a:pt x="395" y="97"/>
                  </a:lnTo>
                  <a:lnTo>
                    <a:pt x="380" y="96"/>
                  </a:lnTo>
                  <a:lnTo>
                    <a:pt x="366" y="93"/>
                  </a:lnTo>
                  <a:lnTo>
                    <a:pt x="360" y="91"/>
                  </a:lnTo>
                  <a:lnTo>
                    <a:pt x="354" y="88"/>
                  </a:lnTo>
                  <a:lnTo>
                    <a:pt x="349" y="85"/>
                  </a:lnTo>
                  <a:lnTo>
                    <a:pt x="344" y="81"/>
                  </a:lnTo>
                  <a:lnTo>
                    <a:pt x="344" y="81"/>
                  </a:lnTo>
                  <a:lnTo>
                    <a:pt x="340" y="77"/>
                  </a:lnTo>
                  <a:lnTo>
                    <a:pt x="335" y="74"/>
                  </a:lnTo>
                  <a:lnTo>
                    <a:pt x="324" y="68"/>
                  </a:lnTo>
                  <a:lnTo>
                    <a:pt x="311" y="63"/>
                  </a:lnTo>
                  <a:lnTo>
                    <a:pt x="296" y="57"/>
                  </a:lnTo>
                  <a:lnTo>
                    <a:pt x="296" y="57"/>
                  </a:lnTo>
                  <a:lnTo>
                    <a:pt x="293" y="55"/>
                  </a:lnTo>
                  <a:lnTo>
                    <a:pt x="291" y="53"/>
                  </a:lnTo>
                  <a:lnTo>
                    <a:pt x="289" y="50"/>
                  </a:lnTo>
                  <a:lnTo>
                    <a:pt x="288" y="48"/>
                  </a:lnTo>
                  <a:lnTo>
                    <a:pt x="288" y="43"/>
                  </a:lnTo>
                  <a:lnTo>
                    <a:pt x="289" y="37"/>
                  </a:lnTo>
                  <a:lnTo>
                    <a:pt x="291" y="31"/>
                  </a:lnTo>
                  <a:lnTo>
                    <a:pt x="292" y="25"/>
                  </a:lnTo>
                  <a:lnTo>
                    <a:pt x="292" y="19"/>
                  </a:lnTo>
                  <a:lnTo>
                    <a:pt x="291" y="15"/>
                  </a:lnTo>
                  <a:lnTo>
                    <a:pt x="289" y="11"/>
                  </a:lnTo>
                  <a:lnTo>
                    <a:pt x="289" y="11"/>
                  </a:lnTo>
                  <a:lnTo>
                    <a:pt x="286" y="6"/>
                  </a:lnTo>
                  <a:lnTo>
                    <a:pt x="285" y="0"/>
                  </a:lnTo>
                  <a:lnTo>
                    <a:pt x="285" y="0"/>
                  </a:lnTo>
                  <a:lnTo>
                    <a:pt x="276" y="6"/>
                  </a:lnTo>
                  <a:lnTo>
                    <a:pt x="273" y="9"/>
                  </a:lnTo>
                  <a:lnTo>
                    <a:pt x="273" y="9"/>
                  </a:lnTo>
                  <a:lnTo>
                    <a:pt x="245" y="66"/>
                  </a:lnTo>
                  <a:lnTo>
                    <a:pt x="225" y="109"/>
                  </a:lnTo>
                  <a:lnTo>
                    <a:pt x="218" y="127"/>
                  </a:lnTo>
                  <a:lnTo>
                    <a:pt x="213" y="139"/>
                  </a:lnTo>
                  <a:lnTo>
                    <a:pt x="213" y="13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29" name="Freeform 105">
              <a:extLst>
                <a:ext uri="{FF2B5EF4-FFF2-40B4-BE49-F238E27FC236}">
                  <a16:creationId xmlns:a16="http://schemas.microsoft.com/office/drawing/2014/main" id="{8F6EB400-99D5-49E8-B55E-CFB9170C0ECF}"/>
                </a:ext>
              </a:extLst>
            </p:cNvPr>
            <p:cNvSpPr>
              <a:spLocks/>
            </p:cNvSpPr>
            <p:nvPr/>
          </p:nvSpPr>
          <p:spPr bwMode="auto">
            <a:xfrm>
              <a:off x="6871938" y="3906398"/>
              <a:ext cx="13767" cy="26163"/>
            </a:xfrm>
            <a:custGeom>
              <a:avLst/>
              <a:gdLst>
                <a:gd name="T0" fmla="*/ 28 w 29"/>
                <a:gd name="T1" fmla="*/ 55 h 58"/>
                <a:gd name="T2" fmla="*/ 28 w 29"/>
                <a:gd name="T3" fmla="*/ 55 h 58"/>
                <a:gd name="T4" fmla="*/ 29 w 29"/>
                <a:gd name="T5" fmla="*/ 36 h 58"/>
                <a:gd name="T6" fmla="*/ 29 w 29"/>
                <a:gd name="T7" fmla="*/ 27 h 58"/>
                <a:gd name="T8" fmla="*/ 29 w 29"/>
                <a:gd name="T9" fmla="*/ 17 h 58"/>
                <a:gd name="T10" fmla="*/ 29 w 29"/>
                <a:gd name="T11" fmla="*/ 17 h 58"/>
                <a:gd name="T12" fmla="*/ 27 w 29"/>
                <a:gd name="T13" fmla="*/ 9 h 58"/>
                <a:gd name="T14" fmla="*/ 26 w 29"/>
                <a:gd name="T15" fmla="*/ 6 h 58"/>
                <a:gd name="T16" fmla="*/ 24 w 29"/>
                <a:gd name="T17" fmla="*/ 3 h 58"/>
                <a:gd name="T18" fmla="*/ 22 w 29"/>
                <a:gd name="T19" fmla="*/ 2 h 58"/>
                <a:gd name="T20" fmla="*/ 20 w 29"/>
                <a:gd name="T21" fmla="*/ 1 h 58"/>
                <a:gd name="T22" fmla="*/ 18 w 29"/>
                <a:gd name="T23" fmla="*/ 0 h 58"/>
                <a:gd name="T24" fmla="*/ 16 w 29"/>
                <a:gd name="T25" fmla="*/ 0 h 58"/>
                <a:gd name="T26" fmla="*/ 11 w 29"/>
                <a:gd name="T27" fmla="*/ 3 h 58"/>
                <a:gd name="T28" fmla="*/ 7 w 29"/>
                <a:gd name="T29" fmla="*/ 7 h 58"/>
                <a:gd name="T30" fmla="*/ 4 w 29"/>
                <a:gd name="T31" fmla="*/ 13 h 58"/>
                <a:gd name="T32" fmla="*/ 1 w 29"/>
                <a:gd name="T33" fmla="*/ 20 h 58"/>
                <a:gd name="T34" fmla="*/ 1 w 29"/>
                <a:gd name="T35" fmla="*/ 20 h 58"/>
                <a:gd name="T36" fmla="*/ 0 w 29"/>
                <a:gd name="T37" fmla="*/ 27 h 58"/>
                <a:gd name="T38" fmla="*/ 0 w 29"/>
                <a:gd name="T39" fmla="*/ 27 h 58"/>
                <a:gd name="T40" fmla="*/ 4 w 29"/>
                <a:gd name="T41" fmla="*/ 34 h 58"/>
                <a:gd name="T42" fmla="*/ 9 w 29"/>
                <a:gd name="T43" fmla="*/ 42 h 58"/>
                <a:gd name="T44" fmla="*/ 9 w 29"/>
                <a:gd name="T45" fmla="*/ 42 h 58"/>
                <a:gd name="T46" fmla="*/ 13 w 29"/>
                <a:gd name="T47" fmla="*/ 46 h 58"/>
                <a:gd name="T48" fmla="*/ 15 w 29"/>
                <a:gd name="T49" fmla="*/ 50 h 58"/>
                <a:gd name="T50" fmla="*/ 18 w 29"/>
                <a:gd name="T51" fmla="*/ 56 h 58"/>
                <a:gd name="T52" fmla="*/ 20 w 29"/>
                <a:gd name="T53" fmla="*/ 57 h 58"/>
                <a:gd name="T54" fmla="*/ 22 w 29"/>
                <a:gd name="T55" fmla="*/ 58 h 58"/>
                <a:gd name="T56" fmla="*/ 25 w 29"/>
                <a:gd name="T57" fmla="*/ 57 h 58"/>
                <a:gd name="T58" fmla="*/ 28 w 29"/>
                <a:gd name="T59" fmla="*/ 55 h 58"/>
                <a:gd name="T60" fmla="*/ 28 w 29"/>
                <a:gd name="T61"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8">
                  <a:moveTo>
                    <a:pt x="28" y="55"/>
                  </a:moveTo>
                  <a:lnTo>
                    <a:pt x="28" y="55"/>
                  </a:lnTo>
                  <a:lnTo>
                    <a:pt x="29" y="36"/>
                  </a:lnTo>
                  <a:lnTo>
                    <a:pt x="29" y="27"/>
                  </a:lnTo>
                  <a:lnTo>
                    <a:pt x="29" y="17"/>
                  </a:lnTo>
                  <a:lnTo>
                    <a:pt x="29" y="17"/>
                  </a:lnTo>
                  <a:lnTo>
                    <a:pt x="27" y="9"/>
                  </a:lnTo>
                  <a:lnTo>
                    <a:pt x="26" y="6"/>
                  </a:lnTo>
                  <a:lnTo>
                    <a:pt x="24" y="3"/>
                  </a:lnTo>
                  <a:lnTo>
                    <a:pt x="22" y="2"/>
                  </a:lnTo>
                  <a:lnTo>
                    <a:pt x="20" y="1"/>
                  </a:lnTo>
                  <a:lnTo>
                    <a:pt x="18" y="0"/>
                  </a:lnTo>
                  <a:lnTo>
                    <a:pt x="16" y="0"/>
                  </a:lnTo>
                  <a:lnTo>
                    <a:pt x="11" y="3"/>
                  </a:lnTo>
                  <a:lnTo>
                    <a:pt x="7" y="7"/>
                  </a:lnTo>
                  <a:lnTo>
                    <a:pt x="4" y="13"/>
                  </a:lnTo>
                  <a:lnTo>
                    <a:pt x="1" y="20"/>
                  </a:lnTo>
                  <a:lnTo>
                    <a:pt x="1" y="20"/>
                  </a:lnTo>
                  <a:lnTo>
                    <a:pt x="0" y="27"/>
                  </a:lnTo>
                  <a:lnTo>
                    <a:pt x="0" y="27"/>
                  </a:lnTo>
                  <a:lnTo>
                    <a:pt x="4" y="34"/>
                  </a:lnTo>
                  <a:lnTo>
                    <a:pt x="9" y="42"/>
                  </a:lnTo>
                  <a:lnTo>
                    <a:pt x="9" y="42"/>
                  </a:lnTo>
                  <a:lnTo>
                    <a:pt x="13" y="46"/>
                  </a:lnTo>
                  <a:lnTo>
                    <a:pt x="15" y="50"/>
                  </a:lnTo>
                  <a:lnTo>
                    <a:pt x="18" y="56"/>
                  </a:lnTo>
                  <a:lnTo>
                    <a:pt x="20" y="57"/>
                  </a:lnTo>
                  <a:lnTo>
                    <a:pt x="22" y="58"/>
                  </a:lnTo>
                  <a:lnTo>
                    <a:pt x="25" y="57"/>
                  </a:lnTo>
                  <a:lnTo>
                    <a:pt x="28" y="55"/>
                  </a:lnTo>
                  <a:lnTo>
                    <a:pt x="28" y="5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0" name="Freeform 106">
              <a:extLst>
                <a:ext uri="{FF2B5EF4-FFF2-40B4-BE49-F238E27FC236}">
                  <a16:creationId xmlns:a16="http://schemas.microsoft.com/office/drawing/2014/main" id="{FA1E6C63-720D-4E41-94BF-F15B15158A78}"/>
                </a:ext>
              </a:extLst>
            </p:cNvPr>
            <p:cNvSpPr>
              <a:spLocks/>
            </p:cNvSpPr>
            <p:nvPr/>
          </p:nvSpPr>
          <p:spPr bwMode="auto">
            <a:xfrm>
              <a:off x="6758348" y="3919481"/>
              <a:ext cx="127357" cy="108391"/>
            </a:xfrm>
            <a:custGeom>
              <a:avLst/>
              <a:gdLst>
                <a:gd name="T0" fmla="*/ 34 w 294"/>
                <a:gd name="T1" fmla="*/ 205 h 232"/>
                <a:gd name="T2" fmla="*/ 47 w 294"/>
                <a:gd name="T3" fmla="*/ 217 h 232"/>
                <a:gd name="T4" fmla="*/ 58 w 294"/>
                <a:gd name="T5" fmla="*/ 218 h 232"/>
                <a:gd name="T6" fmla="*/ 98 w 294"/>
                <a:gd name="T7" fmla="*/ 214 h 232"/>
                <a:gd name="T8" fmla="*/ 112 w 294"/>
                <a:gd name="T9" fmla="*/ 218 h 232"/>
                <a:gd name="T10" fmla="*/ 135 w 294"/>
                <a:gd name="T11" fmla="*/ 227 h 232"/>
                <a:gd name="T12" fmla="*/ 175 w 294"/>
                <a:gd name="T13" fmla="*/ 229 h 232"/>
                <a:gd name="T14" fmla="*/ 218 w 294"/>
                <a:gd name="T15" fmla="*/ 232 h 232"/>
                <a:gd name="T16" fmla="*/ 218 w 294"/>
                <a:gd name="T17" fmla="*/ 229 h 232"/>
                <a:gd name="T18" fmla="*/ 218 w 294"/>
                <a:gd name="T19" fmla="*/ 227 h 232"/>
                <a:gd name="T20" fmla="*/ 218 w 294"/>
                <a:gd name="T21" fmla="*/ 226 h 232"/>
                <a:gd name="T22" fmla="*/ 218 w 294"/>
                <a:gd name="T23" fmla="*/ 223 h 232"/>
                <a:gd name="T24" fmla="*/ 218 w 294"/>
                <a:gd name="T25" fmla="*/ 221 h 232"/>
                <a:gd name="T26" fmla="*/ 219 w 294"/>
                <a:gd name="T27" fmla="*/ 218 h 232"/>
                <a:gd name="T28" fmla="*/ 219 w 294"/>
                <a:gd name="T29" fmla="*/ 217 h 232"/>
                <a:gd name="T30" fmla="*/ 220 w 294"/>
                <a:gd name="T31" fmla="*/ 213 h 232"/>
                <a:gd name="T32" fmla="*/ 220 w 294"/>
                <a:gd name="T33" fmla="*/ 210 h 232"/>
                <a:gd name="T34" fmla="*/ 222 w 294"/>
                <a:gd name="T35" fmla="*/ 205 h 232"/>
                <a:gd name="T36" fmla="*/ 234 w 294"/>
                <a:gd name="T37" fmla="*/ 175 h 232"/>
                <a:gd name="T38" fmla="*/ 282 w 294"/>
                <a:gd name="T39" fmla="*/ 75 h 232"/>
                <a:gd name="T40" fmla="*/ 294 w 294"/>
                <a:gd name="T41" fmla="*/ 66 h 232"/>
                <a:gd name="T42" fmla="*/ 293 w 294"/>
                <a:gd name="T43" fmla="*/ 28 h 232"/>
                <a:gd name="T44" fmla="*/ 287 w 294"/>
                <a:gd name="T45" fmla="*/ 31 h 232"/>
                <a:gd name="T46" fmla="*/ 280 w 294"/>
                <a:gd name="T47" fmla="*/ 23 h 232"/>
                <a:gd name="T48" fmla="*/ 274 w 294"/>
                <a:gd name="T49" fmla="*/ 15 h 232"/>
                <a:gd name="T50" fmla="*/ 265 w 294"/>
                <a:gd name="T51" fmla="*/ 0 h 232"/>
                <a:gd name="T52" fmla="*/ 254 w 294"/>
                <a:gd name="T53" fmla="*/ 16 h 232"/>
                <a:gd name="T54" fmla="*/ 238 w 294"/>
                <a:gd name="T55" fmla="*/ 30 h 232"/>
                <a:gd name="T56" fmla="*/ 221 w 294"/>
                <a:gd name="T57" fmla="*/ 45 h 232"/>
                <a:gd name="T58" fmla="*/ 210 w 294"/>
                <a:gd name="T59" fmla="*/ 55 h 232"/>
                <a:gd name="T60" fmla="*/ 203 w 294"/>
                <a:gd name="T61" fmla="*/ 68 h 232"/>
                <a:gd name="T62" fmla="*/ 172 w 294"/>
                <a:gd name="T63" fmla="*/ 99 h 232"/>
                <a:gd name="T64" fmla="*/ 160 w 294"/>
                <a:gd name="T65" fmla="*/ 113 h 232"/>
                <a:gd name="T66" fmla="*/ 148 w 294"/>
                <a:gd name="T67" fmla="*/ 122 h 232"/>
                <a:gd name="T68" fmla="*/ 117 w 294"/>
                <a:gd name="T69" fmla="*/ 130 h 232"/>
                <a:gd name="T70" fmla="*/ 76 w 294"/>
                <a:gd name="T71" fmla="*/ 130 h 232"/>
                <a:gd name="T72" fmla="*/ 55 w 294"/>
                <a:gd name="T73" fmla="*/ 127 h 232"/>
                <a:gd name="T74" fmla="*/ 36 w 294"/>
                <a:gd name="T75" fmla="*/ 130 h 232"/>
                <a:gd name="T76" fmla="*/ 16 w 294"/>
                <a:gd name="T77" fmla="*/ 144 h 232"/>
                <a:gd name="T78" fmla="*/ 7 w 294"/>
                <a:gd name="T79" fmla="*/ 148 h 232"/>
                <a:gd name="T80" fmla="*/ 0 w 294"/>
                <a:gd name="T81" fmla="*/ 145 h 232"/>
                <a:gd name="T82" fmla="*/ 6 w 294"/>
                <a:gd name="T83" fmla="*/ 169 h 232"/>
                <a:gd name="T84" fmla="*/ 30 w 294"/>
                <a:gd name="T85" fmla="*/ 19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4" h="232">
                  <a:moveTo>
                    <a:pt x="30" y="199"/>
                  </a:moveTo>
                  <a:lnTo>
                    <a:pt x="30" y="199"/>
                  </a:lnTo>
                  <a:lnTo>
                    <a:pt x="34" y="205"/>
                  </a:lnTo>
                  <a:lnTo>
                    <a:pt x="40" y="211"/>
                  </a:lnTo>
                  <a:lnTo>
                    <a:pt x="43" y="214"/>
                  </a:lnTo>
                  <a:lnTo>
                    <a:pt x="47" y="217"/>
                  </a:lnTo>
                  <a:lnTo>
                    <a:pt x="52" y="218"/>
                  </a:lnTo>
                  <a:lnTo>
                    <a:pt x="58" y="218"/>
                  </a:lnTo>
                  <a:lnTo>
                    <a:pt x="58" y="218"/>
                  </a:lnTo>
                  <a:lnTo>
                    <a:pt x="81" y="214"/>
                  </a:lnTo>
                  <a:lnTo>
                    <a:pt x="93" y="214"/>
                  </a:lnTo>
                  <a:lnTo>
                    <a:pt x="98" y="214"/>
                  </a:lnTo>
                  <a:lnTo>
                    <a:pt x="103" y="215"/>
                  </a:lnTo>
                  <a:lnTo>
                    <a:pt x="103" y="215"/>
                  </a:lnTo>
                  <a:lnTo>
                    <a:pt x="112" y="218"/>
                  </a:lnTo>
                  <a:lnTo>
                    <a:pt x="121" y="222"/>
                  </a:lnTo>
                  <a:lnTo>
                    <a:pt x="130" y="226"/>
                  </a:lnTo>
                  <a:lnTo>
                    <a:pt x="135" y="227"/>
                  </a:lnTo>
                  <a:lnTo>
                    <a:pt x="140" y="227"/>
                  </a:lnTo>
                  <a:lnTo>
                    <a:pt x="140" y="227"/>
                  </a:lnTo>
                  <a:lnTo>
                    <a:pt x="175" y="229"/>
                  </a:lnTo>
                  <a:lnTo>
                    <a:pt x="218" y="232"/>
                  </a:lnTo>
                  <a:lnTo>
                    <a:pt x="218" y="232"/>
                  </a:lnTo>
                  <a:lnTo>
                    <a:pt x="218" y="232"/>
                  </a:lnTo>
                  <a:lnTo>
                    <a:pt x="218" y="232"/>
                  </a:lnTo>
                  <a:lnTo>
                    <a:pt x="218" y="229"/>
                  </a:lnTo>
                  <a:lnTo>
                    <a:pt x="218" y="229"/>
                  </a:lnTo>
                  <a:lnTo>
                    <a:pt x="218" y="229"/>
                  </a:lnTo>
                  <a:lnTo>
                    <a:pt x="218" y="229"/>
                  </a:lnTo>
                  <a:lnTo>
                    <a:pt x="218" y="227"/>
                  </a:lnTo>
                  <a:lnTo>
                    <a:pt x="218" y="227"/>
                  </a:lnTo>
                  <a:lnTo>
                    <a:pt x="218" y="226"/>
                  </a:lnTo>
                  <a:lnTo>
                    <a:pt x="218" y="226"/>
                  </a:lnTo>
                  <a:lnTo>
                    <a:pt x="218" y="224"/>
                  </a:lnTo>
                  <a:lnTo>
                    <a:pt x="218" y="224"/>
                  </a:lnTo>
                  <a:lnTo>
                    <a:pt x="218" y="223"/>
                  </a:lnTo>
                  <a:lnTo>
                    <a:pt x="218" y="223"/>
                  </a:lnTo>
                  <a:lnTo>
                    <a:pt x="218" y="221"/>
                  </a:lnTo>
                  <a:lnTo>
                    <a:pt x="218" y="221"/>
                  </a:lnTo>
                  <a:lnTo>
                    <a:pt x="218" y="220"/>
                  </a:lnTo>
                  <a:lnTo>
                    <a:pt x="218" y="220"/>
                  </a:lnTo>
                  <a:lnTo>
                    <a:pt x="219" y="218"/>
                  </a:lnTo>
                  <a:lnTo>
                    <a:pt x="219" y="218"/>
                  </a:lnTo>
                  <a:lnTo>
                    <a:pt x="219" y="217"/>
                  </a:lnTo>
                  <a:lnTo>
                    <a:pt x="219" y="217"/>
                  </a:lnTo>
                  <a:lnTo>
                    <a:pt x="219" y="214"/>
                  </a:lnTo>
                  <a:lnTo>
                    <a:pt x="219" y="214"/>
                  </a:lnTo>
                  <a:lnTo>
                    <a:pt x="220" y="213"/>
                  </a:lnTo>
                  <a:lnTo>
                    <a:pt x="220" y="213"/>
                  </a:lnTo>
                  <a:lnTo>
                    <a:pt x="220" y="210"/>
                  </a:lnTo>
                  <a:lnTo>
                    <a:pt x="220" y="210"/>
                  </a:lnTo>
                  <a:lnTo>
                    <a:pt x="221" y="209"/>
                  </a:lnTo>
                  <a:lnTo>
                    <a:pt x="221" y="209"/>
                  </a:lnTo>
                  <a:lnTo>
                    <a:pt x="222" y="205"/>
                  </a:lnTo>
                  <a:lnTo>
                    <a:pt x="222" y="205"/>
                  </a:lnTo>
                  <a:lnTo>
                    <a:pt x="227" y="193"/>
                  </a:lnTo>
                  <a:lnTo>
                    <a:pt x="234" y="175"/>
                  </a:lnTo>
                  <a:lnTo>
                    <a:pt x="254" y="132"/>
                  </a:lnTo>
                  <a:lnTo>
                    <a:pt x="282" y="75"/>
                  </a:lnTo>
                  <a:lnTo>
                    <a:pt x="282" y="75"/>
                  </a:lnTo>
                  <a:lnTo>
                    <a:pt x="285" y="72"/>
                  </a:lnTo>
                  <a:lnTo>
                    <a:pt x="294" y="66"/>
                  </a:lnTo>
                  <a:lnTo>
                    <a:pt x="294" y="66"/>
                  </a:lnTo>
                  <a:lnTo>
                    <a:pt x="293" y="57"/>
                  </a:lnTo>
                  <a:lnTo>
                    <a:pt x="292" y="48"/>
                  </a:lnTo>
                  <a:lnTo>
                    <a:pt x="293" y="28"/>
                  </a:lnTo>
                  <a:lnTo>
                    <a:pt x="293" y="28"/>
                  </a:lnTo>
                  <a:lnTo>
                    <a:pt x="290" y="30"/>
                  </a:lnTo>
                  <a:lnTo>
                    <a:pt x="287" y="31"/>
                  </a:lnTo>
                  <a:lnTo>
                    <a:pt x="285" y="30"/>
                  </a:lnTo>
                  <a:lnTo>
                    <a:pt x="283" y="29"/>
                  </a:lnTo>
                  <a:lnTo>
                    <a:pt x="280" y="23"/>
                  </a:lnTo>
                  <a:lnTo>
                    <a:pt x="278" y="19"/>
                  </a:lnTo>
                  <a:lnTo>
                    <a:pt x="274" y="15"/>
                  </a:lnTo>
                  <a:lnTo>
                    <a:pt x="274" y="15"/>
                  </a:lnTo>
                  <a:lnTo>
                    <a:pt x="269" y="7"/>
                  </a:lnTo>
                  <a:lnTo>
                    <a:pt x="265" y="0"/>
                  </a:lnTo>
                  <a:lnTo>
                    <a:pt x="265" y="0"/>
                  </a:lnTo>
                  <a:lnTo>
                    <a:pt x="263" y="5"/>
                  </a:lnTo>
                  <a:lnTo>
                    <a:pt x="261" y="9"/>
                  </a:lnTo>
                  <a:lnTo>
                    <a:pt x="254" y="16"/>
                  </a:lnTo>
                  <a:lnTo>
                    <a:pt x="246" y="22"/>
                  </a:lnTo>
                  <a:lnTo>
                    <a:pt x="238" y="30"/>
                  </a:lnTo>
                  <a:lnTo>
                    <a:pt x="238" y="30"/>
                  </a:lnTo>
                  <a:lnTo>
                    <a:pt x="234" y="35"/>
                  </a:lnTo>
                  <a:lnTo>
                    <a:pt x="229" y="39"/>
                  </a:lnTo>
                  <a:lnTo>
                    <a:pt x="221" y="45"/>
                  </a:lnTo>
                  <a:lnTo>
                    <a:pt x="217" y="47"/>
                  </a:lnTo>
                  <a:lnTo>
                    <a:pt x="213" y="51"/>
                  </a:lnTo>
                  <a:lnTo>
                    <a:pt x="210" y="55"/>
                  </a:lnTo>
                  <a:lnTo>
                    <a:pt x="207" y="61"/>
                  </a:lnTo>
                  <a:lnTo>
                    <a:pt x="207" y="61"/>
                  </a:lnTo>
                  <a:lnTo>
                    <a:pt x="203" y="68"/>
                  </a:lnTo>
                  <a:lnTo>
                    <a:pt x="198" y="74"/>
                  </a:lnTo>
                  <a:lnTo>
                    <a:pt x="186" y="87"/>
                  </a:lnTo>
                  <a:lnTo>
                    <a:pt x="172" y="99"/>
                  </a:lnTo>
                  <a:lnTo>
                    <a:pt x="166" y="106"/>
                  </a:lnTo>
                  <a:lnTo>
                    <a:pt x="160" y="113"/>
                  </a:lnTo>
                  <a:lnTo>
                    <a:pt x="160" y="113"/>
                  </a:lnTo>
                  <a:lnTo>
                    <a:pt x="157" y="116"/>
                  </a:lnTo>
                  <a:lnTo>
                    <a:pt x="153" y="119"/>
                  </a:lnTo>
                  <a:lnTo>
                    <a:pt x="148" y="122"/>
                  </a:lnTo>
                  <a:lnTo>
                    <a:pt x="143" y="124"/>
                  </a:lnTo>
                  <a:lnTo>
                    <a:pt x="131" y="128"/>
                  </a:lnTo>
                  <a:lnTo>
                    <a:pt x="117" y="130"/>
                  </a:lnTo>
                  <a:lnTo>
                    <a:pt x="103" y="131"/>
                  </a:lnTo>
                  <a:lnTo>
                    <a:pt x="90" y="131"/>
                  </a:lnTo>
                  <a:lnTo>
                    <a:pt x="76" y="130"/>
                  </a:lnTo>
                  <a:lnTo>
                    <a:pt x="64" y="128"/>
                  </a:lnTo>
                  <a:lnTo>
                    <a:pt x="64" y="128"/>
                  </a:lnTo>
                  <a:lnTo>
                    <a:pt x="55" y="127"/>
                  </a:lnTo>
                  <a:lnTo>
                    <a:pt x="47" y="127"/>
                  </a:lnTo>
                  <a:lnTo>
                    <a:pt x="41" y="128"/>
                  </a:lnTo>
                  <a:lnTo>
                    <a:pt x="36" y="130"/>
                  </a:lnTo>
                  <a:lnTo>
                    <a:pt x="31" y="132"/>
                  </a:lnTo>
                  <a:lnTo>
                    <a:pt x="26" y="136"/>
                  </a:lnTo>
                  <a:lnTo>
                    <a:pt x="16" y="144"/>
                  </a:lnTo>
                  <a:lnTo>
                    <a:pt x="16" y="144"/>
                  </a:lnTo>
                  <a:lnTo>
                    <a:pt x="11" y="147"/>
                  </a:lnTo>
                  <a:lnTo>
                    <a:pt x="7" y="148"/>
                  </a:lnTo>
                  <a:lnTo>
                    <a:pt x="4" y="147"/>
                  </a:lnTo>
                  <a:lnTo>
                    <a:pt x="0" y="145"/>
                  </a:lnTo>
                  <a:lnTo>
                    <a:pt x="0" y="145"/>
                  </a:lnTo>
                  <a:lnTo>
                    <a:pt x="2" y="158"/>
                  </a:lnTo>
                  <a:lnTo>
                    <a:pt x="4" y="163"/>
                  </a:lnTo>
                  <a:lnTo>
                    <a:pt x="6" y="169"/>
                  </a:lnTo>
                  <a:lnTo>
                    <a:pt x="6" y="169"/>
                  </a:lnTo>
                  <a:lnTo>
                    <a:pt x="30" y="199"/>
                  </a:lnTo>
                  <a:lnTo>
                    <a:pt x="30" y="19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1" name="Freeform 107">
              <a:extLst>
                <a:ext uri="{FF2B5EF4-FFF2-40B4-BE49-F238E27FC236}">
                  <a16:creationId xmlns:a16="http://schemas.microsoft.com/office/drawing/2014/main" id="{EBDAE492-2F64-439D-AAA2-67041306E5D8}"/>
                </a:ext>
              </a:extLst>
            </p:cNvPr>
            <p:cNvSpPr>
              <a:spLocks/>
            </p:cNvSpPr>
            <p:nvPr/>
          </p:nvSpPr>
          <p:spPr bwMode="auto">
            <a:xfrm>
              <a:off x="6610338" y="3784926"/>
              <a:ext cx="55074" cy="54196"/>
            </a:xfrm>
            <a:custGeom>
              <a:avLst/>
              <a:gdLst>
                <a:gd name="T0" fmla="*/ 65 w 129"/>
                <a:gd name="T1" fmla="*/ 1 h 115"/>
                <a:gd name="T2" fmla="*/ 55 w 129"/>
                <a:gd name="T3" fmla="*/ 1 h 115"/>
                <a:gd name="T4" fmla="*/ 47 w 129"/>
                <a:gd name="T5" fmla="*/ 4 h 115"/>
                <a:gd name="T6" fmla="*/ 41 w 129"/>
                <a:gd name="T7" fmla="*/ 10 h 115"/>
                <a:gd name="T8" fmla="*/ 35 w 129"/>
                <a:gd name="T9" fmla="*/ 19 h 115"/>
                <a:gd name="T10" fmla="*/ 31 w 129"/>
                <a:gd name="T11" fmla="*/ 31 h 115"/>
                <a:gd name="T12" fmla="*/ 21 w 129"/>
                <a:gd name="T13" fmla="*/ 46 h 115"/>
                <a:gd name="T14" fmla="*/ 15 w 129"/>
                <a:gd name="T15" fmla="*/ 50 h 115"/>
                <a:gd name="T16" fmla="*/ 7 w 129"/>
                <a:gd name="T17" fmla="*/ 60 h 115"/>
                <a:gd name="T18" fmla="*/ 0 w 129"/>
                <a:gd name="T19" fmla="*/ 73 h 115"/>
                <a:gd name="T20" fmla="*/ 2 w 129"/>
                <a:gd name="T21" fmla="*/ 73 h 115"/>
                <a:gd name="T22" fmla="*/ 3 w 129"/>
                <a:gd name="T23" fmla="*/ 73 h 115"/>
                <a:gd name="T24" fmla="*/ 6 w 129"/>
                <a:gd name="T25" fmla="*/ 73 h 115"/>
                <a:gd name="T26" fmla="*/ 7 w 129"/>
                <a:gd name="T27" fmla="*/ 73 h 115"/>
                <a:gd name="T28" fmla="*/ 8 w 129"/>
                <a:gd name="T29" fmla="*/ 73 h 115"/>
                <a:gd name="T30" fmla="*/ 10 w 129"/>
                <a:gd name="T31" fmla="*/ 73 h 115"/>
                <a:gd name="T32" fmla="*/ 13 w 129"/>
                <a:gd name="T33" fmla="*/ 73 h 115"/>
                <a:gd name="T34" fmla="*/ 28 w 129"/>
                <a:gd name="T35" fmla="*/ 74 h 115"/>
                <a:gd name="T36" fmla="*/ 45 w 129"/>
                <a:gd name="T37" fmla="*/ 77 h 115"/>
                <a:gd name="T38" fmla="*/ 60 w 129"/>
                <a:gd name="T39" fmla="*/ 84 h 115"/>
                <a:gd name="T40" fmla="*/ 65 w 129"/>
                <a:gd name="T41" fmla="*/ 89 h 115"/>
                <a:gd name="T42" fmla="*/ 67 w 129"/>
                <a:gd name="T43" fmla="*/ 96 h 115"/>
                <a:gd name="T44" fmla="*/ 69 w 129"/>
                <a:gd name="T45" fmla="*/ 102 h 115"/>
                <a:gd name="T46" fmla="*/ 76 w 129"/>
                <a:gd name="T47" fmla="*/ 111 h 115"/>
                <a:gd name="T48" fmla="*/ 85 w 129"/>
                <a:gd name="T49" fmla="*/ 115 h 115"/>
                <a:gd name="T50" fmla="*/ 103 w 129"/>
                <a:gd name="T51" fmla="*/ 115 h 115"/>
                <a:gd name="T52" fmla="*/ 111 w 129"/>
                <a:gd name="T53" fmla="*/ 115 h 115"/>
                <a:gd name="T54" fmla="*/ 124 w 129"/>
                <a:gd name="T55" fmla="*/ 112 h 115"/>
                <a:gd name="T56" fmla="*/ 129 w 129"/>
                <a:gd name="T57" fmla="*/ 107 h 115"/>
                <a:gd name="T58" fmla="*/ 123 w 129"/>
                <a:gd name="T59" fmla="*/ 100 h 115"/>
                <a:gd name="T60" fmla="*/ 120 w 129"/>
                <a:gd name="T61" fmla="*/ 91 h 115"/>
                <a:gd name="T62" fmla="*/ 120 w 129"/>
                <a:gd name="T63" fmla="*/ 82 h 115"/>
                <a:gd name="T64" fmla="*/ 117 w 129"/>
                <a:gd name="T65" fmla="*/ 77 h 115"/>
                <a:gd name="T66" fmla="*/ 101 w 129"/>
                <a:gd name="T67" fmla="*/ 64 h 115"/>
                <a:gd name="T68" fmla="*/ 99 w 129"/>
                <a:gd name="T69" fmla="*/ 61 h 115"/>
                <a:gd name="T70" fmla="*/ 95 w 129"/>
                <a:gd name="T71" fmla="*/ 56 h 115"/>
                <a:gd name="T72" fmla="*/ 94 w 129"/>
                <a:gd name="T73" fmla="*/ 46 h 115"/>
                <a:gd name="T74" fmla="*/ 99 w 129"/>
                <a:gd name="T75" fmla="*/ 28 h 115"/>
                <a:gd name="T76" fmla="*/ 101 w 129"/>
                <a:gd name="T77" fmla="*/ 18 h 115"/>
                <a:gd name="T78" fmla="*/ 102 w 129"/>
                <a:gd name="T79" fmla="*/ 15 h 115"/>
                <a:gd name="T80" fmla="*/ 104 w 129"/>
                <a:gd name="T81" fmla="*/ 13 h 115"/>
                <a:gd name="T82" fmla="*/ 94 w 129"/>
                <a:gd name="T83" fmla="*/ 7 h 115"/>
                <a:gd name="T84" fmla="*/ 81 w 129"/>
                <a:gd name="T85" fmla="*/ 3 h 115"/>
                <a:gd name="T86" fmla="*/ 65 w 129"/>
                <a:gd name="T87" fmla="*/ 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115">
                  <a:moveTo>
                    <a:pt x="65" y="1"/>
                  </a:moveTo>
                  <a:lnTo>
                    <a:pt x="65" y="1"/>
                  </a:lnTo>
                  <a:lnTo>
                    <a:pt x="60" y="0"/>
                  </a:lnTo>
                  <a:lnTo>
                    <a:pt x="55" y="1"/>
                  </a:lnTo>
                  <a:lnTo>
                    <a:pt x="51" y="2"/>
                  </a:lnTo>
                  <a:lnTo>
                    <a:pt x="47" y="4"/>
                  </a:lnTo>
                  <a:lnTo>
                    <a:pt x="44" y="6"/>
                  </a:lnTo>
                  <a:lnTo>
                    <a:pt x="41" y="10"/>
                  </a:lnTo>
                  <a:lnTo>
                    <a:pt x="38" y="14"/>
                  </a:lnTo>
                  <a:lnTo>
                    <a:pt x="35" y="19"/>
                  </a:lnTo>
                  <a:lnTo>
                    <a:pt x="35" y="19"/>
                  </a:lnTo>
                  <a:lnTo>
                    <a:pt x="31" y="31"/>
                  </a:lnTo>
                  <a:lnTo>
                    <a:pt x="26" y="39"/>
                  </a:lnTo>
                  <a:lnTo>
                    <a:pt x="21" y="46"/>
                  </a:lnTo>
                  <a:lnTo>
                    <a:pt x="15" y="50"/>
                  </a:lnTo>
                  <a:lnTo>
                    <a:pt x="15" y="50"/>
                  </a:lnTo>
                  <a:lnTo>
                    <a:pt x="11" y="54"/>
                  </a:lnTo>
                  <a:lnTo>
                    <a:pt x="7" y="60"/>
                  </a:lnTo>
                  <a:lnTo>
                    <a:pt x="4" y="66"/>
                  </a:lnTo>
                  <a:lnTo>
                    <a:pt x="0" y="73"/>
                  </a:lnTo>
                  <a:lnTo>
                    <a:pt x="0" y="73"/>
                  </a:lnTo>
                  <a:lnTo>
                    <a:pt x="2" y="73"/>
                  </a:lnTo>
                  <a:lnTo>
                    <a:pt x="2" y="73"/>
                  </a:lnTo>
                  <a:lnTo>
                    <a:pt x="3" y="73"/>
                  </a:lnTo>
                  <a:lnTo>
                    <a:pt x="3" y="73"/>
                  </a:lnTo>
                  <a:lnTo>
                    <a:pt x="6" y="73"/>
                  </a:lnTo>
                  <a:lnTo>
                    <a:pt x="6" y="73"/>
                  </a:lnTo>
                  <a:lnTo>
                    <a:pt x="7" y="73"/>
                  </a:lnTo>
                  <a:lnTo>
                    <a:pt x="7" y="73"/>
                  </a:lnTo>
                  <a:lnTo>
                    <a:pt x="8" y="73"/>
                  </a:lnTo>
                  <a:lnTo>
                    <a:pt x="8" y="73"/>
                  </a:lnTo>
                  <a:lnTo>
                    <a:pt x="10" y="73"/>
                  </a:lnTo>
                  <a:lnTo>
                    <a:pt x="10" y="73"/>
                  </a:lnTo>
                  <a:lnTo>
                    <a:pt x="13" y="73"/>
                  </a:lnTo>
                  <a:lnTo>
                    <a:pt x="13" y="73"/>
                  </a:lnTo>
                  <a:lnTo>
                    <a:pt x="28" y="74"/>
                  </a:lnTo>
                  <a:lnTo>
                    <a:pt x="37" y="75"/>
                  </a:lnTo>
                  <a:lnTo>
                    <a:pt x="45" y="77"/>
                  </a:lnTo>
                  <a:lnTo>
                    <a:pt x="53" y="80"/>
                  </a:lnTo>
                  <a:lnTo>
                    <a:pt x="60" y="84"/>
                  </a:lnTo>
                  <a:lnTo>
                    <a:pt x="62" y="86"/>
                  </a:lnTo>
                  <a:lnTo>
                    <a:pt x="65" y="89"/>
                  </a:lnTo>
                  <a:lnTo>
                    <a:pt x="66" y="92"/>
                  </a:lnTo>
                  <a:lnTo>
                    <a:pt x="67" y="96"/>
                  </a:lnTo>
                  <a:lnTo>
                    <a:pt x="67" y="96"/>
                  </a:lnTo>
                  <a:lnTo>
                    <a:pt x="69" y="102"/>
                  </a:lnTo>
                  <a:lnTo>
                    <a:pt x="72" y="107"/>
                  </a:lnTo>
                  <a:lnTo>
                    <a:pt x="76" y="111"/>
                  </a:lnTo>
                  <a:lnTo>
                    <a:pt x="80" y="114"/>
                  </a:lnTo>
                  <a:lnTo>
                    <a:pt x="85" y="115"/>
                  </a:lnTo>
                  <a:lnTo>
                    <a:pt x="91" y="115"/>
                  </a:lnTo>
                  <a:lnTo>
                    <a:pt x="103" y="115"/>
                  </a:lnTo>
                  <a:lnTo>
                    <a:pt x="103" y="115"/>
                  </a:lnTo>
                  <a:lnTo>
                    <a:pt x="111" y="115"/>
                  </a:lnTo>
                  <a:lnTo>
                    <a:pt x="118" y="114"/>
                  </a:lnTo>
                  <a:lnTo>
                    <a:pt x="124" y="112"/>
                  </a:lnTo>
                  <a:lnTo>
                    <a:pt x="127" y="110"/>
                  </a:lnTo>
                  <a:lnTo>
                    <a:pt x="129" y="107"/>
                  </a:lnTo>
                  <a:lnTo>
                    <a:pt x="129" y="107"/>
                  </a:lnTo>
                  <a:lnTo>
                    <a:pt x="123" y="100"/>
                  </a:lnTo>
                  <a:lnTo>
                    <a:pt x="121" y="96"/>
                  </a:lnTo>
                  <a:lnTo>
                    <a:pt x="120" y="91"/>
                  </a:lnTo>
                  <a:lnTo>
                    <a:pt x="120" y="91"/>
                  </a:lnTo>
                  <a:lnTo>
                    <a:pt x="120" y="82"/>
                  </a:lnTo>
                  <a:lnTo>
                    <a:pt x="119" y="79"/>
                  </a:lnTo>
                  <a:lnTo>
                    <a:pt x="117" y="77"/>
                  </a:lnTo>
                  <a:lnTo>
                    <a:pt x="112" y="71"/>
                  </a:lnTo>
                  <a:lnTo>
                    <a:pt x="101" y="64"/>
                  </a:lnTo>
                  <a:lnTo>
                    <a:pt x="101" y="64"/>
                  </a:lnTo>
                  <a:lnTo>
                    <a:pt x="99" y="61"/>
                  </a:lnTo>
                  <a:lnTo>
                    <a:pt x="96" y="58"/>
                  </a:lnTo>
                  <a:lnTo>
                    <a:pt x="95" y="56"/>
                  </a:lnTo>
                  <a:lnTo>
                    <a:pt x="94" y="53"/>
                  </a:lnTo>
                  <a:lnTo>
                    <a:pt x="94" y="46"/>
                  </a:lnTo>
                  <a:lnTo>
                    <a:pt x="95" y="40"/>
                  </a:lnTo>
                  <a:lnTo>
                    <a:pt x="99" y="28"/>
                  </a:lnTo>
                  <a:lnTo>
                    <a:pt x="101" y="23"/>
                  </a:lnTo>
                  <a:lnTo>
                    <a:pt x="101" y="18"/>
                  </a:lnTo>
                  <a:lnTo>
                    <a:pt x="101" y="18"/>
                  </a:lnTo>
                  <a:lnTo>
                    <a:pt x="102" y="15"/>
                  </a:lnTo>
                  <a:lnTo>
                    <a:pt x="104" y="13"/>
                  </a:lnTo>
                  <a:lnTo>
                    <a:pt x="104" y="13"/>
                  </a:lnTo>
                  <a:lnTo>
                    <a:pt x="94" y="7"/>
                  </a:lnTo>
                  <a:lnTo>
                    <a:pt x="94" y="7"/>
                  </a:lnTo>
                  <a:lnTo>
                    <a:pt x="89" y="4"/>
                  </a:lnTo>
                  <a:lnTo>
                    <a:pt x="81" y="3"/>
                  </a:lnTo>
                  <a:lnTo>
                    <a:pt x="65" y="1"/>
                  </a:lnTo>
                  <a:lnTo>
                    <a:pt x="65"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2" name="Freeform 108">
              <a:extLst>
                <a:ext uri="{FF2B5EF4-FFF2-40B4-BE49-F238E27FC236}">
                  <a16:creationId xmlns:a16="http://schemas.microsoft.com/office/drawing/2014/main" id="{54970EDF-8BEC-4219-9054-DBAA48B2D766}"/>
                </a:ext>
              </a:extLst>
            </p:cNvPr>
            <p:cNvSpPr>
              <a:spLocks/>
            </p:cNvSpPr>
            <p:nvPr/>
          </p:nvSpPr>
          <p:spPr bwMode="auto">
            <a:xfrm>
              <a:off x="6723928" y="3915741"/>
              <a:ext cx="27537" cy="50458"/>
            </a:xfrm>
            <a:custGeom>
              <a:avLst/>
              <a:gdLst>
                <a:gd name="T0" fmla="*/ 11 w 60"/>
                <a:gd name="T1" fmla="*/ 90 h 108"/>
                <a:gd name="T2" fmla="*/ 11 w 60"/>
                <a:gd name="T3" fmla="*/ 90 h 108"/>
                <a:gd name="T4" fmla="*/ 12 w 60"/>
                <a:gd name="T5" fmla="*/ 94 h 108"/>
                <a:gd name="T6" fmla="*/ 14 w 60"/>
                <a:gd name="T7" fmla="*/ 99 h 108"/>
                <a:gd name="T8" fmla="*/ 18 w 60"/>
                <a:gd name="T9" fmla="*/ 103 h 108"/>
                <a:gd name="T10" fmla="*/ 21 w 60"/>
                <a:gd name="T11" fmla="*/ 106 h 108"/>
                <a:gd name="T12" fmla="*/ 21 w 60"/>
                <a:gd name="T13" fmla="*/ 106 h 108"/>
                <a:gd name="T14" fmla="*/ 27 w 60"/>
                <a:gd name="T15" fmla="*/ 108 h 108"/>
                <a:gd name="T16" fmla="*/ 31 w 60"/>
                <a:gd name="T17" fmla="*/ 108 h 108"/>
                <a:gd name="T18" fmla="*/ 36 w 60"/>
                <a:gd name="T19" fmla="*/ 107 h 108"/>
                <a:gd name="T20" fmla="*/ 36 w 60"/>
                <a:gd name="T21" fmla="*/ 107 h 108"/>
                <a:gd name="T22" fmla="*/ 44 w 60"/>
                <a:gd name="T23" fmla="*/ 103 h 108"/>
                <a:gd name="T24" fmla="*/ 47 w 60"/>
                <a:gd name="T25" fmla="*/ 102 h 108"/>
                <a:gd name="T26" fmla="*/ 51 w 60"/>
                <a:gd name="T27" fmla="*/ 101 h 108"/>
                <a:gd name="T28" fmla="*/ 51 w 60"/>
                <a:gd name="T29" fmla="*/ 101 h 108"/>
                <a:gd name="T30" fmla="*/ 54 w 60"/>
                <a:gd name="T31" fmla="*/ 81 h 108"/>
                <a:gd name="T32" fmla="*/ 57 w 60"/>
                <a:gd name="T33" fmla="*/ 70 h 108"/>
                <a:gd name="T34" fmla="*/ 59 w 60"/>
                <a:gd name="T35" fmla="*/ 60 h 108"/>
                <a:gd name="T36" fmla="*/ 59 w 60"/>
                <a:gd name="T37" fmla="*/ 60 h 108"/>
                <a:gd name="T38" fmla="*/ 60 w 60"/>
                <a:gd name="T39" fmla="*/ 55 h 108"/>
                <a:gd name="T40" fmla="*/ 60 w 60"/>
                <a:gd name="T41" fmla="*/ 51 h 108"/>
                <a:gd name="T42" fmla="*/ 59 w 60"/>
                <a:gd name="T43" fmla="*/ 42 h 108"/>
                <a:gd name="T44" fmla="*/ 57 w 60"/>
                <a:gd name="T45" fmla="*/ 32 h 108"/>
                <a:gd name="T46" fmla="*/ 55 w 60"/>
                <a:gd name="T47" fmla="*/ 20 h 108"/>
                <a:gd name="T48" fmla="*/ 55 w 60"/>
                <a:gd name="T49" fmla="*/ 20 h 108"/>
                <a:gd name="T50" fmla="*/ 53 w 60"/>
                <a:gd name="T51" fmla="*/ 9 h 108"/>
                <a:gd name="T52" fmla="*/ 52 w 60"/>
                <a:gd name="T53" fmla="*/ 6 h 108"/>
                <a:gd name="T54" fmla="*/ 51 w 60"/>
                <a:gd name="T55" fmla="*/ 3 h 108"/>
                <a:gd name="T56" fmla="*/ 49 w 60"/>
                <a:gd name="T57" fmla="*/ 2 h 108"/>
                <a:gd name="T58" fmla="*/ 46 w 60"/>
                <a:gd name="T59" fmla="*/ 0 h 108"/>
                <a:gd name="T60" fmla="*/ 39 w 60"/>
                <a:gd name="T61" fmla="*/ 0 h 108"/>
                <a:gd name="T62" fmla="*/ 39 w 60"/>
                <a:gd name="T63" fmla="*/ 0 h 108"/>
                <a:gd name="T64" fmla="*/ 35 w 60"/>
                <a:gd name="T65" fmla="*/ 0 h 108"/>
                <a:gd name="T66" fmla="*/ 32 w 60"/>
                <a:gd name="T67" fmla="*/ 2 h 108"/>
                <a:gd name="T68" fmla="*/ 29 w 60"/>
                <a:gd name="T69" fmla="*/ 3 h 108"/>
                <a:gd name="T70" fmla="*/ 26 w 60"/>
                <a:gd name="T71" fmla="*/ 5 h 108"/>
                <a:gd name="T72" fmla="*/ 25 w 60"/>
                <a:gd name="T73" fmla="*/ 8 h 108"/>
                <a:gd name="T74" fmla="*/ 24 w 60"/>
                <a:gd name="T75" fmla="*/ 12 h 108"/>
                <a:gd name="T76" fmla="*/ 23 w 60"/>
                <a:gd name="T77" fmla="*/ 17 h 108"/>
                <a:gd name="T78" fmla="*/ 23 w 60"/>
                <a:gd name="T79" fmla="*/ 23 h 108"/>
                <a:gd name="T80" fmla="*/ 23 w 60"/>
                <a:gd name="T81" fmla="*/ 23 h 108"/>
                <a:gd name="T82" fmla="*/ 23 w 60"/>
                <a:gd name="T83" fmla="*/ 28 h 108"/>
                <a:gd name="T84" fmla="*/ 22 w 60"/>
                <a:gd name="T85" fmla="*/ 32 h 108"/>
                <a:gd name="T86" fmla="*/ 20 w 60"/>
                <a:gd name="T87" fmla="*/ 35 h 108"/>
                <a:gd name="T88" fmla="*/ 17 w 60"/>
                <a:gd name="T89" fmla="*/ 37 h 108"/>
                <a:gd name="T90" fmla="*/ 15 w 60"/>
                <a:gd name="T91" fmla="*/ 40 h 108"/>
                <a:gd name="T92" fmla="*/ 13 w 60"/>
                <a:gd name="T93" fmla="*/ 43 h 108"/>
                <a:gd name="T94" fmla="*/ 11 w 60"/>
                <a:gd name="T95" fmla="*/ 48 h 108"/>
                <a:gd name="T96" fmla="*/ 10 w 60"/>
                <a:gd name="T97" fmla="*/ 54 h 108"/>
                <a:gd name="T98" fmla="*/ 10 w 60"/>
                <a:gd name="T99" fmla="*/ 54 h 108"/>
                <a:gd name="T100" fmla="*/ 9 w 60"/>
                <a:gd name="T101" fmla="*/ 63 h 108"/>
                <a:gd name="T102" fmla="*/ 7 w 60"/>
                <a:gd name="T103" fmla="*/ 69 h 108"/>
                <a:gd name="T104" fmla="*/ 4 w 60"/>
                <a:gd name="T105" fmla="*/ 72 h 108"/>
                <a:gd name="T106" fmla="*/ 2 w 60"/>
                <a:gd name="T107" fmla="*/ 73 h 108"/>
                <a:gd name="T108" fmla="*/ 0 w 60"/>
                <a:gd name="T109" fmla="*/ 73 h 108"/>
                <a:gd name="T110" fmla="*/ 0 w 60"/>
                <a:gd name="T111" fmla="*/ 73 h 108"/>
                <a:gd name="T112" fmla="*/ 1 w 60"/>
                <a:gd name="T113" fmla="*/ 77 h 108"/>
                <a:gd name="T114" fmla="*/ 2 w 60"/>
                <a:gd name="T115" fmla="*/ 81 h 108"/>
                <a:gd name="T116" fmla="*/ 2 w 60"/>
                <a:gd name="T117" fmla="*/ 81 h 108"/>
                <a:gd name="T118" fmla="*/ 7 w 60"/>
                <a:gd name="T119" fmla="*/ 84 h 108"/>
                <a:gd name="T120" fmla="*/ 9 w 60"/>
                <a:gd name="T121" fmla="*/ 86 h 108"/>
                <a:gd name="T122" fmla="*/ 11 w 60"/>
                <a:gd name="T123" fmla="*/ 90 h 108"/>
                <a:gd name="T124" fmla="*/ 11 w 60"/>
                <a:gd name="T125" fmla="*/ 9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108">
                  <a:moveTo>
                    <a:pt x="11" y="90"/>
                  </a:moveTo>
                  <a:lnTo>
                    <a:pt x="11" y="90"/>
                  </a:lnTo>
                  <a:lnTo>
                    <a:pt x="12" y="94"/>
                  </a:lnTo>
                  <a:lnTo>
                    <a:pt x="14" y="99"/>
                  </a:lnTo>
                  <a:lnTo>
                    <a:pt x="18" y="103"/>
                  </a:lnTo>
                  <a:lnTo>
                    <a:pt x="21" y="106"/>
                  </a:lnTo>
                  <a:lnTo>
                    <a:pt x="21" y="106"/>
                  </a:lnTo>
                  <a:lnTo>
                    <a:pt x="27" y="108"/>
                  </a:lnTo>
                  <a:lnTo>
                    <a:pt x="31" y="108"/>
                  </a:lnTo>
                  <a:lnTo>
                    <a:pt x="36" y="107"/>
                  </a:lnTo>
                  <a:lnTo>
                    <a:pt x="36" y="107"/>
                  </a:lnTo>
                  <a:lnTo>
                    <a:pt x="44" y="103"/>
                  </a:lnTo>
                  <a:lnTo>
                    <a:pt x="47" y="102"/>
                  </a:lnTo>
                  <a:lnTo>
                    <a:pt x="51" y="101"/>
                  </a:lnTo>
                  <a:lnTo>
                    <a:pt x="51" y="101"/>
                  </a:lnTo>
                  <a:lnTo>
                    <a:pt x="54" y="81"/>
                  </a:lnTo>
                  <a:lnTo>
                    <a:pt x="57" y="70"/>
                  </a:lnTo>
                  <a:lnTo>
                    <a:pt x="59" y="60"/>
                  </a:lnTo>
                  <a:lnTo>
                    <a:pt x="59" y="60"/>
                  </a:lnTo>
                  <a:lnTo>
                    <a:pt x="60" y="55"/>
                  </a:lnTo>
                  <a:lnTo>
                    <a:pt x="60" y="51"/>
                  </a:lnTo>
                  <a:lnTo>
                    <a:pt x="59" y="42"/>
                  </a:lnTo>
                  <a:lnTo>
                    <a:pt x="57" y="32"/>
                  </a:lnTo>
                  <a:lnTo>
                    <a:pt x="55" y="20"/>
                  </a:lnTo>
                  <a:lnTo>
                    <a:pt x="55" y="20"/>
                  </a:lnTo>
                  <a:lnTo>
                    <a:pt x="53" y="9"/>
                  </a:lnTo>
                  <a:lnTo>
                    <a:pt x="52" y="6"/>
                  </a:lnTo>
                  <a:lnTo>
                    <a:pt x="51" y="3"/>
                  </a:lnTo>
                  <a:lnTo>
                    <a:pt x="49" y="2"/>
                  </a:lnTo>
                  <a:lnTo>
                    <a:pt x="46" y="0"/>
                  </a:lnTo>
                  <a:lnTo>
                    <a:pt x="39" y="0"/>
                  </a:lnTo>
                  <a:lnTo>
                    <a:pt x="39" y="0"/>
                  </a:lnTo>
                  <a:lnTo>
                    <a:pt x="35" y="0"/>
                  </a:lnTo>
                  <a:lnTo>
                    <a:pt x="32" y="2"/>
                  </a:lnTo>
                  <a:lnTo>
                    <a:pt x="29" y="3"/>
                  </a:lnTo>
                  <a:lnTo>
                    <a:pt x="26" y="5"/>
                  </a:lnTo>
                  <a:lnTo>
                    <a:pt x="25" y="8"/>
                  </a:lnTo>
                  <a:lnTo>
                    <a:pt x="24" y="12"/>
                  </a:lnTo>
                  <a:lnTo>
                    <a:pt x="23" y="17"/>
                  </a:lnTo>
                  <a:lnTo>
                    <a:pt x="23" y="23"/>
                  </a:lnTo>
                  <a:lnTo>
                    <a:pt x="23" y="23"/>
                  </a:lnTo>
                  <a:lnTo>
                    <a:pt x="23" y="28"/>
                  </a:lnTo>
                  <a:lnTo>
                    <a:pt x="22" y="32"/>
                  </a:lnTo>
                  <a:lnTo>
                    <a:pt x="20" y="35"/>
                  </a:lnTo>
                  <a:lnTo>
                    <a:pt x="17" y="37"/>
                  </a:lnTo>
                  <a:lnTo>
                    <a:pt x="15" y="40"/>
                  </a:lnTo>
                  <a:lnTo>
                    <a:pt x="13" y="43"/>
                  </a:lnTo>
                  <a:lnTo>
                    <a:pt x="11" y="48"/>
                  </a:lnTo>
                  <a:lnTo>
                    <a:pt x="10" y="54"/>
                  </a:lnTo>
                  <a:lnTo>
                    <a:pt x="10" y="54"/>
                  </a:lnTo>
                  <a:lnTo>
                    <a:pt x="9" y="63"/>
                  </a:lnTo>
                  <a:lnTo>
                    <a:pt x="7" y="69"/>
                  </a:lnTo>
                  <a:lnTo>
                    <a:pt x="4" y="72"/>
                  </a:lnTo>
                  <a:lnTo>
                    <a:pt x="2" y="73"/>
                  </a:lnTo>
                  <a:lnTo>
                    <a:pt x="0" y="73"/>
                  </a:lnTo>
                  <a:lnTo>
                    <a:pt x="0" y="73"/>
                  </a:lnTo>
                  <a:lnTo>
                    <a:pt x="1" y="77"/>
                  </a:lnTo>
                  <a:lnTo>
                    <a:pt x="2" y="81"/>
                  </a:lnTo>
                  <a:lnTo>
                    <a:pt x="2" y="81"/>
                  </a:lnTo>
                  <a:lnTo>
                    <a:pt x="7" y="84"/>
                  </a:lnTo>
                  <a:lnTo>
                    <a:pt x="9" y="86"/>
                  </a:lnTo>
                  <a:lnTo>
                    <a:pt x="11" y="90"/>
                  </a:lnTo>
                  <a:lnTo>
                    <a:pt x="11" y="9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3" name="Freeform 109">
              <a:extLst>
                <a:ext uri="{FF2B5EF4-FFF2-40B4-BE49-F238E27FC236}">
                  <a16:creationId xmlns:a16="http://schemas.microsoft.com/office/drawing/2014/main" id="{66827614-B856-4D53-B9B7-630875CEB454}"/>
                </a:ext>
              </a:extLst>
            </p:cNvPr>
            <p:cNvSpPr>
              <a:spLocks/>
            </p:cNvSpPr>
            <p:nvPr/>
          </p:nvSpPr>
          <p:spPr bwMode="auto">
            <a:xfrm>
              <a:off x="6290226" y="3627946"/>
              <a:ext cx="44747" cy="59801"/>
            </a:xfrm>
            <a:custGeom>
              <a:avLst/>
              <a:gdLst>
                <a:gd name="T0" fmla="*/ 34 w 103"/>
                <a:gd name="T1" fmla="*/ 127 h 128"/>
                <a:gd name="T2" fmla="*/ 35 w 103"/>
                <a:gd name="T3" fmla="*/ 127 h 128"/>
                <a:gd name="T4" fmla="*/ 35 w 103"/>
                <a:gd name="T5" fmla="*/ 127 h 128"/>
                <a:gd name="T6" fmla="*/ 36 w 103"/>
                <a:gd name="T7" fmla="*/ 127 h 128"/>
                <a:gd name="T8" fmla="*/ 36 w 103"/>
                <a:gd name="T9" fmla="*/ 126 h 128"/>
                <a:gd name="T10" fmla="*/ 36 w 103"/>
                <a:gd name="T11" fmla="*/ 126 h 128"/>
                <a:gd name="T12" fmla="*/ 37 w 103"/>
                <a:gd name="T13" fmla="*/ 125 h 128"/>
                <a:gd name="T14" fmla="*/ 38 w 103"/>
                <a:gd name="T15" fmla="*/ 123 h 128"/>
                <a:gd name="T16" fmla="*/ 38 w 103"/>
                <a:gd name="T17" fmla="*/ 123 h 128"/>
                <a:gd name="T18" fmla="*/ 39 w 103"/>
                <a:gd name="T19" fmla="*/ 118 h 128"/>
                <a:gd name="T20" fmla="*/ 40 w 103"/>
                <a:gd name="T21" fmla="*/ 117 h 128"/>
                <a:gd name="T22" fmla="*/ 40 w 103"/>
                <a:gd name="T23" fmla="*/ 116 h 128"/>
                <a:gd name="T24" fmla="*/ 40 w 103"/>
                <a:gd name="T25" fmla="*/ 115 h 128"/>
                <a:gd name="T26" fmla="*/ 40 w 103"/>
                <a:gd name="T27" fmla="*/ 114 h 128"/>
                <a:gd name="T28" fmla="*/ 41 w 103"/>
                <a:gd name="T29" fmla="*/ 113 h 128"/>
                <a:gd name="T30" fmla="*/ 41 w 103"/>
                <a:gd name="T31" fmla="*/ 113 h 128"/>
                <a:gd name="T32" fmla="*/ 43 w 103"/>
                <a:gd name="T33" fmla="*/ 112 h 128"/>
                <a:gd name="T34" fmla="*/ 43 w 103"/>
                <a:gd name="T35" fmla="*/ 112 h 128"/>
                <a:gd name="T36" fmla="*/ 45 w 103"/>
                <a:gd name="T37" fmla="*/ 112 h 128"/>
                <a:gd name="T38" fmla="*/ 55 w 103"/>
                <a:gd name="T39" fmla="*/ 108 h 128"/>
                <a:gd name="T40" fmla="*/ 61 w 103"/>
                <a:gd name="T41" fmla="*/ 101 h 128"/>
                <a:gd name="T42" fmla="*/ 62 w 103"/>
                <a:gd name="T43" fmla="*/ 94 h 128"/>
                <a:gd name="T44" fmla="*/ 64 w 103"/>
                <a:gd name="T45" fmla="*/ 83 h 128"/>
                <a:gd name="T46" fmla="*/ 65 w 103"/>
                <a:gd name="T47" fmla="*/ 79 h 128"/>
                <a:gd name="T48" fmla="*/ 71 w 103"/>
                <a:gd name="T49" fmla="*/ 74 h 128"/>
                <a:gd name="T50" fmla="*/ 83 w 103"/>
                <a:gd name="T51" fmla="*/ 72 h 128"/>
                <a:gd name="T52" fmla="*/ 87 w 103"/>
                <a:gd name="T53" fmla="*/ 69 h 128"/>
                <a:gd name="T54" fmla="*/ 89 w 103"/>
                <a:gd name="T55" fmla="*/ 64 h 128"/>
                <a:gd name="T56" fmla="*/ 94 w 103"/>
                <a:gd name="T57" fmla="*/ 54 h 128"/>
                <a:gd name="T58" fmla="*/ 97 w 103"/>
                <a:gd name="T59" fmla="*/ 50 h 128"/>
                <a:gd name="T60" fmla="*/ 102 w 103"/>
                <a:gd name="T61" fmla="*/ 42 h 128"/>
                <a:gd name="T62" fmla="*/ 102 w 103"/>
                <a:gd name="T63" fmla="*/ 35 h 128"/>
                <a:gd name="T64" fmla="*/ 97 w 103"/>
                <a:gd name="T65" fmla="*/ 24 h 128"/>
                <a:gd name="T66" fmla="*/ 93 w 103"/>
                <a:gd name="T67" fmla="*/ 21 h 128"/>
                <a:gd name="T68" fmla="*/ 83 w 103"/>
                <a:gd name="T69" fmla="*/ 15 h 128"/>
                <a:gd name="T70" fmla="*/ 78 w 103"/>
                <a:gd name="T71" fmla="*/ 9 h 128"/>
                <a:gd name="T72" fmla="*/ 68 w 103"/>
                <a:gd name="T73" fmla="*/ 3 h 128"/>
                <a:gd name="T74" fmla="*/ 56 w 103"/>
                <a:gd name="T75" fmla="*/ 0 h 128"/>
                <a:gd name="T76" fmla="*/ 49 w 103"/>
                <a:gd name="T77" fmla="*/ 18 h 128"/>
                <a:gd name="T78" fmla="*/ 47 w 103"/>
                <a:gd name="T79" fmla="*/ 25 h 128"/>
                <a:gd name="T80" fmla="*/ 39 w 103"/>
                <a:gd name="T81" fmla="*/ 42 h 128"/>
                <a:gd name="T82" fmla="*/ 29 w 103"/>
                <a:gd name="T83" fmla="*/ 59 h 128"/>
                <a:gd name="T84" fmla="*/ 27 w 103"/>
                <a:gd name="T85" fmla="*/ 67 h 128"/>
                <a:gd name="T86" fmla="*/ 24 w 103"/>
                <a:gd name="T87" fmla="*/ 81 h 128"/>
                <a:gd name="T88" fmla="*/ 22 w 103"/>
                <a:gd name="T89" fmla="*/ 96 h 128"/>
                <a:gd name="T90" fmla="*/ 17 w 103"/>
                <a:gd name="T91" fmla="*/ 105 h 128"/>
                <a:gd name="T92" fmla="*/ 11 w 103"/>
                <a:gd name="T93" fmla="*/ 109 h 128"/>
                <a:gd name="T94" fmla="*/ 4 w 103"/>
                <a:gd name="T95" fmla="*/ 115 h 128"/>
                <a:gd name="T96" fmla="*/ 0 w 103"/>
                <a:gd name="T97" fmla="*/ 121 h 128"/>
                <a:gd name="T98" fmla="*/ 19 w 103"/>
                <a:gd name="T99" fmla="*/ 126 h 128"/>
                <a:gd name="T100" fmla="*/ 33 w 103"/>
                <a:gd name="T101" fmla="*/ 128 h 128"/>
                <a:gd name="T102" fmla="*/ 34 w 103"/>
                <a:gd name="T103"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28">
                  <a:moveTo>
                    <a:pt x="34" y="127"/>
                  </a:moveTo>
                  <a:lnTo>
                    <a:pt x="34" y="127"/>
                  </a:lnTo>
                  <a:lnTo>
                    <a:pt x="35" y="127"/>
                  </a:lnTo>
                  <a:lnTo>
                    <a:pt x="35" y="127"/>
                  </a:lnTo>
                  <a:lnTo>
                    <a:pt x="35" y="127"/>
                  </a:lnTo>
                  <a:lnTo>
                    <a:pt x="35" y="127"/>
                  </a:lnTo>
                  <a:lnTo>
                    <a:pt x="36" y="127"/>
                  </a:lnTo>
                  <a:lnTo>
                    <a:pt x="36" y="127"/>
                  </a:lnTo>
                  <a:lnTo>
                    <a:pt x="36" y="126"/>
                  </a:lnTo>
                  <a:lnTo>
                    <a:pt x="36" y="126"/>
                  </a:lnTo>
                  <a:lnTo>
                    <a:pt x="36" y="126"/>
                  </a:lnTo>
                  <a:lnTo>
                    <a:pt x="36" y="126"/>
                  </a:lnTo>
                  <a:lnTo>
                    <a:pt x="37" y="125"/>
                  </a:lnTo>
                  <a:lnTo>
                    <a:pt x="37" y="125"/>
                  </a:lnTo>
                  <a:lnTo>
                    <a:pt x="38" y="123"/>
                  </a:lnTo>
                  <a:lnTo>
                    <a:pt x="38" y="123"/>
                  </a:lnTo>
                  <a:lnTo>
                    <a:pt x="38" y="123"/>
                  </a:lnTo>
                  <a:lnTo>
                    <a:pt x="38" y="123"/>
                  </a:lnTo>
                  <a:lnTo>
                    <a:pt x="39" y="118"/>
                  </a:lnTo>
                  <a:lnTo>
                    <a:pt x="39" y="118"/>
                  </a:lnTo>
                  <a:lnTo>
                    <a:pt x="40" y="117"/>
                  </a:lnTo>
                  <a:lnTo>
                    <a:pt x="40" y="117"/>
                  </a:lnTo>
                  <a:lnTo>
                    <a:pt x="40" y="116"/>
                  </a:lnTo>
                  <a:lnTo>
                    <a:pt x="40" y="116"/>
                  </a:lnTo>
                  <a:lnTo>
                    <a:pt x="40" y="115"/>
                  </a:lnTo>
                  <a:lnTo>
                    <a:pt x="40" y="115"/>
                  </a:lnTo>
                  <a:lnTo>
                    <a:pt x="40" y="114"/>
                  </a:lnTo>
                  <a:lnTo>
                    <a:pt x="40" y="114"/>
                  </a:lnTo>
                  <a:lnTo>
                    <a:pt x="41" y="113"/>
                  </a:lnTo>
                  <a:lnTo>
                    <a:pt x="41" y="113"/>
                  </a:lnTo>
                  <a:lnTo>
                    <a:pt x="41" y="113"/>
                  </a:lnTo>
                  <a:lnTo>
                    <a:pt x="41" y="113"/>
                  </a:lnTo>
                  <a:lnTo>
                    <a:pt x="43" y="112"/>
                  </a:lnTo>
                  <a:lnTo>
                    <a:pt x="43" y="112"/>
                  </a:lnTo>
                  <a:lnTo>
                    <a:pt x="43" y="112"/>
                  </a:lnTo>
                  <a:lnTo>
                    <a:pt x="43" y="112"/>
                  </a:lnTo>
                  <a:lnTo>
                    <a:pt x="45" y="112"/>
                  </a:lnTo>
                  <a:lnTo>
                    <a:pt x="45" y="112"/>
                  </a:lnTo>
                  <a:lnTo>
                    <a:pt x="51" y="111"/>
                  </a:lnTo>
                  <a:lnTo>
                    <a:pt x="55" y="108"/>
                  </a:lnTo>
                  <a:lnTo>
                    <a:pt x="59" y="105"/>
                  </a:lnTo>
                  <a:lnTo>
                    <a:pt x="61" y="101"/>
                  </a:lnTo>
                  <a:lnTo>
                    <a:pt x="61" y="101"/>
                  </a:lnTo>
                  <a:lnTo>
                    <a:pt x="62" y="94"/>
                  </a:lnTo>
                  <a:lnTo>
                    <a:pt x="63" y="88"/>
                  </a:lnTo>
                  <a:lnTo>
                    <a:pt x="64" y="83"/>
                  </a:lnTo>
                  <a:lnTo>
                    <a:pt x="65" y="79"/>
                  </a:lnTo>
                  <a:lnTo>
                    <a:pt x="65" y="79"/>
                  </a:lnTo>
                  <a:lnTo>
                    <a:pt x="67" y="76"/>
                  </a:lnTo>
                  <a:lnTo>
                    <a:pt x="71" y="74"/>
                  </a:lnTo>
                  <a:lnTo>
                    <a:pt x="83" y="72"/>
                  </a:lnTo>
                  <a:lnTo>
                    <a:pt x="83" y="72"/>
                  </a:lnTo>
                  <a:lnTo>
                    <a:pt x="85" y="71"/>
                  </a:lnTo>
                  <a:lnTo>
                    <a:pt x="87" y="69"/>
                  </a:lnTo>
                  <a:lnTo>
                    <a:pt x="88" y="67"/>
                  </a:lnTo>
                  <a:lnTo>
                    <a:pt x="89" y="64"/>
                  </a:lnTo>
                  <a:lnTo>
                    <a:pt x="91" y="58"/>
                  </a:lnTo>
                  <a:lnTo>
                    <a:pt x="94" y="54"/>
                  </a:lnTo>
                  <a:lnTo>
                    <a:pt x="97" y="50"/>
                  </a:lnTo>
                  <a:lnTo>
                    <a:pt x="97" y="50"/>
                  </a:lnTo>
                  <a:lnTo>
                    <a:pt x="100" y="46"/>
                  </a:lnTo>
                  <a:lnTo>
                    <a:pt x="102" y="42"/>
                  </a:lnTo>
                  <a:lnTo>
                    <a:pt x="103" y="38"/>
                  </a:lnTo>
                  <a:lnTo>
                    <a:pt x="102" y="35"/>
                  </a:lnTo>
                  <a:lnTo>
                    <a:pt x="100" y="28"/>
                  </a:lnTo>
                  <a:lnTo>
                    <a:pt x="97" y="24"/>
                  </a:lnTo>
                  <a:lnTo>
                    <a:pt x="97" y="24"/>
                  </a:lnTo>
                  <a:lnTo>
                    <a:pt x="93" y="21"/>
                  </a:lnTo>
                  <a:lnTo>
                    <a:pt x="88" y="18"/>
                  </a:lnTo>
                  <a:lnTo>
                    <a:pt x="83" y="15"/>
                  </a:lnTo>
                  <a:lnTo>
                    <a:pt x="78" y="9"/>
                  </a:lnTo>
                  <a:lnTo>
                    <a:pt x="78" y="9"/>
                  </a:lnTo>
                  <a:lnTo>
                    <a:pt x="74" y="6"/>
                  </a:lnTo>
                  <a:lnTo>
                    <a:pt x="68" y="3"/>
                  </a:lnTo>
                  <a:lnTo>
                    <a:pt x="56" y="0"/>
                  </a:lnTo>
                  <a:lnTo>
                    <a:pt x="56" y="0"/>
                  </a:lnTo>
                  <a:lnTo>
                    <a:pt x="53" y="7"/>
                  </a:lnTo>
                  <a:lnTo>
                    <a:pt x="49" y="18"/>
                  </a:lnTo>
                  <a:lnTo>
                    <a:pt x="49" y="18"/>
                  </a:lnTo>
                  <a:lnTo>
                    <a:pt x="47" y="25"/>
                  </a:lnTo>
                  <a:lnTo>
                    <a:pt x="44" y="31"/>
                  </a:lnTo>
                  <a:lnTo>
                    <a:pt x="39" y="42"/>
                  </a:lnTo>
                  <a:lnTo>
                    <a:pt x="32" y="53"/>
                  </a:lnTo>
                  <a:lnTo>
                    <a:pt x="29" y="59"/>
                  </a:lnTo>
                  <a:lnTo>
                    <a:pt x="27" y="67"/>
                  </a:lnTo>
                  <a:lnTo>
                    <a:pt x="27" y="67"/>
                  </a:lnTo>
                  <a:lnTo>
                    <a:pt x="25" y="74"/>
                  </a:lnTo>
                  <a:lnTo>
                    <a:pt x="24" y="81"/>
                  </a:lnTo>
                  <a:lnTo>
                    <a:pt x="23" y="91"/>
                  </a:lnTo>
                  <a:lnTo>
                    <a:pt x="22" y="96"/>
                  </a:lnTo>
                  <a:lnTo>
                    <a:pt x="20" y="101"/>
                  </a:lnTo>
                  <a:lnTo>
                    <a:pt x="17" y="105"/>
                  </a:lnTo>
                  <a:lnTo>
                    <a:pt x="11" y="109"/>
                  </a:lnTo>
                  <a:lnTo>
                    <a:pt x="11" y="109"/>
                  </a:lnTo>
                  <a:lnTo>
                    <a:pt x="7" y="112"/>
                  </a:lnTo>
                  <a:lnTo>
                    <a:pt x="4" y="115"/>
                  </a:lnTo>
                  <a:lnTo>
                    <a:pt x="0" y="121"/>
                  </a:lnTo>
                  <a:lnTo>
                    <a:pt x="0" y="121"/>
                  </a:lnTo>
                  <a:lnTo>
                    <a:pt x="10" y="124"/>
                  </a:lnTo>
                  <a:lnTo>
                    <a:pt x="19" y="126"/>
                  </a:lnTo>
                  <a:lnTo>
                    <a:pt x="27" y="127"/>
                  </a:lnTo>
                  <a:lnTo>
                    <a:pt x="33" y="128"/>
                  </a:lnTo>
                  <a:lnTo>
                    <a:pt x="33" y="128"/>
                  </a:lnTo>
                  <a:lnTo>
                    <a:pt x="34" y="127"/>
                  </a:lnTo>
                  <a:lnTo>
                    <a:pt x="34" y="127"/>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4" name="Freeform 110">
              <a:extLst>
                <a:ext uri="{FF2B5EF4-FFF2-40B4-BE49-F238E27FC236}">
                  <a16:creationId xmlns:a16="http://schemas.microsoft.com/office/drawing/2014/main" id="{DA857B3A-4F32-4313-A7F6-824C0FCB22CE}"/>
                </a:ext>
              </a:extLst>
            </p:cNvPr>
            <p:cNvSpPr>
              <a:spLocks/>
            </p:cNvSpPr>
            <p:nvPr/>
          </p:nvSpPr>
          <p:spPr bwMode="auto">
            <a:xfrm>
              <a:off x="6271292" y="3684010"/>
              <a:ext cx="36142" cy="115867"/>
            </a:xfrm>
            <a:custGeom>
              <a:avLst/>
              <a:gdLst>
                <a:gd name="T0" fmla="*/ 4 w 86"/>
                <a:gd name="T1" fmla="*/ 128 h 248"/>
                <a:gd name="T2" fmla="*/ 0 w 86"/>
                <a:gd name="T3" fmla="*/ 142 h 248"/>
                <a:gd name="T4" fmla="*/ 6 w 86"/>
                <a:gd name="T5" fmla="*/ 159 h 248"/>
                <a:gd name="T6" fmla="*/ 11 w 86"/>
                <a:gd name="T7" fmla="*/ 171 h 248"/>
                <a:gd name="T8" fmla="*/ 14 w 86"/>
                <a:gd name="T9" fmla="*/ 194 h 248"/>
                <a:gd name="T10" fmla="*/ 20 w 86"/>
                <a:gd name="T11" fmla="*/ 203 h 248"/>
                <a:gd name="T12" fmla="*/ 23 w 86"/>
                <a:gd name="T13" fmla="*/ 206 h 248"/>
                <a:gd name="T14" fmla="*/ 24 w 86"/>
                <a:gd name="T15" fmla="*/ 207 h 248"/>
                <a:gd name="T16" fmla="*/ 26 w 86"/>
                <a:gd name="T17" fmla="*/ 210 h 248"/>
                <a:gd name="T18" fmla="*/ 26 w 86"/>
                <a:gd name="T19" fmla="*/ 211 h 248"/>
                <a:gd name="T20" fmla="*/ 28 w 86"/>
                <a:gd name="T21" fmla="*/ 214 h 248"/>
                <a:gd name="T22" fmla="*/ 29 w 86"/>
                <a:gd name="T23" fmla="*/ 216 h 248"/>
                <a:gd name="T24" fmla="*/ 30 w 86"/>
                <a:gd name="T25" fmla="*/ 219 h 248"/>
                <a:gd name="T26" fmla="*/ 31 w 86"/>
                <a:gd name="T27" fmla="*/ 220 h 248"/>
                <a:gd name="T28" fmla="*/ 32 w 86"/>
                <a:gd name="T29" fmla="*/ 224 h 248"/>
                <a:gd name="T30" fmla="*/ 33 w 86"/>
                <a:gd name="T31" fmla="*/ 225 h 248"/>
                <a:gd name="T32" fmla="*/ 34 w 86"/>
                <a:gd name="T33" fmla="*/ 229 h 248"/>
                <a:gd name="T34" fmla="*/ 34 w 86"/>
                <a:gd name="T35" fmla="*/ 231 h 248"/>
                <a:gd name="T36" fmla="*/ 35 w 86"/>
                <a:gd name="T37" fmla="*/ 234 h 248"/>
                <a:gd name="T38" fmla="*/ 36 w 86"/>
                <a:gd name="T39" fmla="*/ 235 h 248"/>
                <a:gd name="T40" fmla="*/ 36 w 86"/>
                <a:gd name="T41" fmla="*/ 239 h 248"/>
                <a:gd name="T42" fmla="*/ 37 w 86"/>
                <a:gd name="T43" fmla="*/ 241 h 248"/>
                <a:gd name="T44" fmla="*/ 37 w 86"/>
                <a:gd name="T45" fmla="*/ 244 h 248"/>
                <a:gd name="T46" fmla="*/ 37 w 86"/>
                <a:gd name="T47" fmla="*/ 244 h 248"/>
                <a:gd name="T48" fmla="*/ 37 w 86"/>
                <a:gd name="T49" fmla="*/ 246 h 248"/>
                <a:gd name="T50" fmla="*/ 38 w 86"/>
                <a:gd name="T51" fmla="*/ 248 h 248"/>
                <a:gd name="T52" fmla="*/ 41 w 86"/>
                <a:gd name="T53" fmla="*/ 245 h 248"/>
                <a:gd name="T54" fmla="*/ 52 w 86"/>
                <a:gd name="T55" fmla="*/ 223 h 248"/>
                <a:gd name="T56" fmla="*/ 54 w 86"/>
                <a:gd name="T57" fmla="*/ 207 h 248"/>
                <a:gd name="T58" fmla="*/ 60 w 86"/>
                <a:gd name="T59" fmla="*/ 179 h 248"/>
                <a:gd name="T60" fmla="*/ 66 w 86"/>
                <a:gd name="T61" fmla="*/ 160 h 248"/>
                <a:gd name="T62" fmla="*/ 69 w 86"/>
                <a:gd name="T63" fmla="*/ 147 h 248"/>
                <a:gd name="T64" fmla="*/ 78 w 86"/>
                <a:gd name="T65" fmla="*/ 114 h 248"/>
                <a:gd name="T66" fmla="*/ 81 w 86"/>
                <a:gd name="T67" fmla="*/ 101 h 248"/>
                <a:gd name="T68" fmla="*/ 80 w 86"/>
                <a:gd name="T69" fmla="*/ 71 h 248"/>
                <a:gd name="T70" fmla="*/ 80 w 86"/>
                <a:gd name="T71" fmla="*/ 53 h 248"/>
                <a:gd name="T72" fmla="*/ 86 w 86"/>
                <a:gd name="T73" fmla="*/ 17 h 248"/>
                <a:gd name="T74" fmla="*/ 85 w 86"/>
                <a:gd name="T75" fmla="*/ 13 h 248"/>
                <a:gd name="T76" fmla="*/ 84 w 86"/>
                <a:gd name="T77" fmla="*/ 10 h 248"/>
                <a:gd name="T78" fmla="*/ 83 w 86"/>
                <a:gd name="T79" fmla="*/ 8 h 248"/>
                <a:gd name="T80" fmla="*/ 82 w 86"/>
                <a:gd name="T81" fmla="*/ 5 h 248"/>
                <a:gd name="T82" fmla="*/ 82 w 86"/>
                <a:gd name="T83" fmla="*/ 4 h 248"/>
                <a:gd name="T84" fmla="*/ 81 w 86"/>
                <a:gd name="T85" fmla="*/ 5 h 248"/>
                <a:gd name="T86" fmla="*/ 81 w 86"/>
                <a:gd name="T87" fmla="*/ 6 h 248"/>
                <a:gd name="T88" fmla="*/ 80 w 86"/>
                <a:gd name="T89" fmla="*/ 6 h 248"/>
                <a:gd name="T90" fmla="*/ 79 w 86"/>
                <a:gd name="T91" fmla="*/ 6 h 248"/>
                <a:gd name="T92" fmla="*/ 72 w 86"/>
                <a:gd name="T93" fmla="*/ 6 h 248"/>
                <a:gd name="T94" fmla="*/ 45 w 86"/>
                <a:gd name="T95" fmla="*/ 0 h 248"/>
                <a:gd name="T96" fmla="*/ 42 w 86"/>
                <a:gd name="T97" fmla="*/ 9 h 248"/>
                <a:gd name="T98" fmla="*/ 41 w 86"/>
                <a:gd name="T99" fmla="*/ 44 h 248"/>
                <a:gd name="T100" fmla="*/ 37 w 86"/>
                <a:gd name="T101" fmla="*/ 62 h 248"/>
                <a:gd name="T102" fmla="*/ 26 w 86"/>
                <a:gd name="T103" fmla="*/ 73 h 248"/>
                <a:gd name="T104" fmla="*/ 19 w 86"/>
                <a:gd name="T105" fmla="*/ 87 h 248"/>
                <a:gd name="T106" fmla="*/ 14 w 86"/>
                <a:gd name="T107" fmla="*/ 101 h 248"/>
                <a:gd name="T108" fmla="*/ 10 w 86"/>
                <a:gd name="T109" fmla="*/ 11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248">
                  <a:moveTo>
                    <a:pt x="10" y="119"/>
                  </a:moveTo>
                  <a:lnTo>
                    <a:pt x="10" y="119"/>
                  </a:lnTo>
                  <a:lnTo>
                    <a:pt x="4" y="128"/>
                  </a:lnTo>
                  <a:lnTo>
                    <a:pt x="2" y="132"/>
                  </a:lnTo>
                  <a:lnTo>
                    <a:pt x="1" y="137"/>
                  </a:lnTo>
                  <a:lnTo>
                    <a:pt x="0" y="142"/>
                  </a:lnTo>
                  <a:lnTo>
                    <a:pt x="1" y="147"/>
                  </a:lnTo>
                  <a:lnTo>
                    <a:pt x="3" y="153"/>
                  </a:lnTo>
                  <a:lnTo>
                    <a:pt x="6" y="159"/>
                  </a:lnTo>
                  <a:lnTo>
                    <a:pt x="6" y="159"/>
                  </a:lnTo>
                  <a:lnTo>
                    <a:pt x="9" y="165"/>
                  </a:lnTo>
                  <a:lnTo>
                    <a:pt x="11" y="171"/>
                  </a:lnTo>
                  <a:lnTo>
                    <a:pt x="13" y="183"/>
                  </a:lnTo>
                  <a:lnTo>
                    <a:pt x="13" y="188"/>
                  </a:lnTo>
                  <a:lnTo>
                    <a:pt x="14" y="194"/>
                  </a:lnTo>
                  <a:lnTo>
                    <a:pt x="16" y="198"/>
                  </a:lnTo>
                  <a:lnTo>
                    <a:pt x="20" y="203"/>
                  </a:lnTo>
                  <a:lnTo>
                    <a:pt x="20" y="203"/>
                  </a:lnTo>
                  <a:lnTo>
                    <a:pt x="22" y="205"/>
                  </a:lnTo>
                  <a:lnTo>
                    <a:pt x="22" y="205"/>
                  </a:lnTo>
                  <a:lnTo>
                    <a:pt x="23" y="206"/>
                  </a:lnTo>
                  <a:lnTo>
                    <a:pt x="23" y="206"/>
                  </a:lnTo>
                  <a:lnTo>
                    <a:pt x="24" y="207"/>
                  </a:lnTo>
                  <a:lnTo>
                    <a:pt x="24" y="207"/>
                  </a:lnTo>
                  <a:lnTo>
                    <a:pt x="25" y="208"/>
                  </a:lnTo>
                  <a:lnTo>
                    <a:pt x="25" y="208"/>
                  </a:lnTo>
                  <a:lnTo>
                    <a:pt x="26" y="210"/>
                  </a:lnTo>
                  <a:lnTo>
                    <a:pt x="26" y="210"/>
                  </a:lnTo>
                  <a:lnTo>
                    <a:pt x="26" y="211"/>
                  </a:lnTo>
                  <a:lnTo>
                    <a:pt x="26" y="211"/>
                  </a:lnTo>
                  <a:lnTo>
                    <a:pt x="27" y="213"/>
                  </a:lnTo>
                  <a:lnTo>
                    <a:pt x="27" y="213"/>
                  </a:lnTo>
                  <a:lnTo>
                    <a:pt x="28" y="214"/>
                  </a:lnTo>
                  <a:lnTo>
                    <a:pt x="28" y="214"/>
                  </a:lnTo>
                  <a:lnTo>
                    <a:pt x="29" y="216"/>
                  </a:lnTo>
                  <a:lnTo>
                    <a:pt x="29" y="216"/>
                  </a:lnTo>
                  <a:lnTo>
                    <a:pt x="30" y="217"/>
                  </a:lnTo>
                  <a:lnTo>
                    <a:pt x="30" y="217"/>
                  </a:lnTo>
                  <a:lnTo>
                    <a:pt x="30" y="219"/>
                  </a:lnTo>
                  <a:lnTo>
                    <a:pt x="30" y="219"/>
                  </a:lnTo>
                  <a:lnTo>
                    <a:pt x="31" y="220"/>
                  </a:lnTo>
                  <a:lnTo>
                    <a:pt x="31" y="220"/>
                  </a:lnTo>
                  <a:lnTo>
                    <a:pt x="32" y="222"/>
                  </a:lnTo>
                  <a:lnTo>
                    <a:pt x="32" y="222"/>
                  </a:lnTo>
                  <a:lnTo>
                    <a:pt x="32" y="224"/>
                  </a:lnTo>
                  <a:lnTo>
                    <a:pt x="32" y="224"/>
                  </a:lnTo>
                  <a:lnTo>
                    <a:pt x="33" y="225"/>
                  </a:lnTo>
                  <a:lnTo>
                    <a:pt x="33" y="225"/>
                  </a:lnTo>
                  <a:lnTo>
                    <a:pt x="33" y="227"/>
                  </a:lnTo>
                  <a:lnTo>
                    <a:pt x="33" y="227"/>
                  </a:lnTo>
                  <a:lnTo>
                    <a:pt x="34" y="229"/>
                  </a:lnTo>
                  <a:lnTo>
                    <a:pt x="34" y="229"/>
                  </a:lnTo>
                  <a:lnTo>
                    <a:pt x="34" y="231"/>
                  </a:lnTo>
                  <a:lnTo>
                    <a:pt x="34" y="231"/>
                  </a:lnTo>
                  <a:lnTo>
                    <a:pt x="35" y="232"/>
                  </a:lnTo>
                  <a:lnTo>
                    <a:pt x="35" y="232"/>
                  </a:lnTo>
                  <a:lnTo>
                    <a:pt x="35" y="234"/>
                  </a:lnTo>
                  <a:lnTo>
                    <a:pt x="35" y="234"/>
                  </a:lnTo>
                  <a:lnTo>
                    <a:pt x="36" y="235"/>
                  </a:lnTo>
                  <a:lnTo>
                    <a:pt x="36" y="235"/>
                  </a:lnTo>
                  <a:lnTo>
                    <a:pt x="36" y="238"/>
                  </a:lnTo>
                  <a:lnTo>
                    <a:pt x="36" y="238"/>
                  </a:lnTo>
                  <a:lnTo>
                    <a:pt x="36" y="239"/>
                  </a:lnTo>
                  <a:lnTo>
                    <a:pt x="36" y="239"/>
                  </a:lnTo>
                  <a:lnTo>
                    <a:pt x="37" y="241"/>
                  </a:lnTo>
                  <a:lnTo>
                    <a:pt x="37" y="241"/>
                  </a:lnTo>
                  <a:lnTo>
                    <a:pt x="37" y="241"/>
                  </a:lnTo>
                  <a:lnTo>
                    <a:pt x="37" y="241"/>
                  </a:lnTo>
                  <a:lnTo>
                    <a:pt x="37" y="244"/>
                  </a:lnTo>
                  <a:lnTo>
                    <a:pt x="37" y="244"/>
                  </a:lnTo>
                  <a:lnTo>
                    <a:pt x="37" y="244"/>
                  </a:lnTo>
                  <a:lnTo>
                    <a:pt x="37" y="244"/>
                  </a:lnTo>
                  <a:lnTo>
                    <a:pt x="37" y="246"/>
                  </a:lnTo>
                  <a:lnTo>
                    <a:pt x="37" y="246"/>
                  </a:lnTo>
                  <a:lnTo>
                    <a:pt x="37" y="246"/>
                  </a:lnTo>
                  <a:lnTo>
                    <a:pt x="37" y="246"/>
                  </a:lnTo>
                  <a:lnTo>
                    <a:pt x="38" y="248"/>
                  </a:lnTo>
                  <a:lnTo>
                    <a:pt x="38" y="248"/>
                  </a:lnTo>
                  <a:lnTo>
                    <a:pt x="38" y="248"/>
                  </a:lnTo>
                  <a:lnTo>
                    <a:pt x="38" y="248"/>
                  </a:lnTo>
                  <a:lnTo>
                    <a:pt x="41" y="245"/>
                  </a:lnTo>
                  <a:lnTo>
                    <a:pt x="44" y="241"/>
                  </a:lnTo>
                  <a:lnTo>
                    <a:pt x="49" y="231"/>
                  </a:lnTo>
                  <a:lnTo>
                    <a:pt x="52" y="223"/>
                  </a:lnTo>
                  <a:lnTo>
                    <a:pt x="54" y="216"/>
                  </a:lnTo>
                  <a:lnTo>
                    <a:pt x="54" y="216"/>
                  </a:lnTo>
                  <a:lnTo>
                    <a:pt x="54" y="207"/>
                  </a:lnTo>
                  <a:lnTo>
                    <a:pt x="57" y="197"/>
                  </a:lnTo>
                  <a:lnTo>
                    <a:pt x="59" y="187"/>
                  </a:lnTo>
                  <a:lnTo>
                    <a:pt x="60" y="179"/>
                  </a:lnTo>
                  <a:lnTo>
                    <a:pt x="60" y="179"/>
                  </a:lnTo>
                  <a:lnTo>
                    <a:pt x="62" y="169"/>
                  </a:lnTo>
                  <a:lnTo>
                    <a:pt x="66" y="160"/>
                  </a:lnTo>
                  <a:lnTo>
                    <a:pt x="66" y="160"/>
                  </a:lnTo>
                  <a:lnTo>
                    <a:pt x="68" y="154"/>
                  </a:lnTo>
                  <a:lnTo>
                    <a:pt x="69" y="147"/>
                  </a:lnTo>
                  <a:lnTo>
                    <a:pt x="73" y="132"/>
                  </a:lnTo>
                  <a:lnTo>
                    <a:pt x="73" y="132"/>
                  </a:lnTo>
                  <a:lnTo>
                    <a:pt x="78" y="114"/>
                  </a:lnTo>
                  <a:lnTo>
                    <a:pt x="80" y="106"/>
                  </a:lnTo>
                  <a:lnTo>
                    <a:pt x="81" y="101"/>
                  </a:lnTo>
                  <a:lnTo>
                    <a:pt x="81" y="101"/>
                  </a:lnTo>
                  <a:lnTo>
                    <a:pt x="80" y="85"/>
                  </a:lnTo>
                  <a:lnTo>
                    <a:pt x="80" y="71"/>
                  </a:lnTo>
                  <a:lnTo>
                    <a:pt x="80" y="71"/>
                  </a:lnTo>
                  <a:lnTo>
                    <a:pt x="79" y="62"/>
                  </a:lnTo>
                  <a:lnTo>
                    <a:pt x="80" y="53"/>
                  </a:lnTo>
                  <a:lnTo>
                    <a:pt x="80" y="53"/>
                  </a:lnTo>
                  <a:lnTo>
                    <a:pt x="84" y="36"/>
                  </a:lnTo>
                  <a:lnTo>
                    <a:pt x="85" y="25"/>
                  </a:lnTo>
                  <a:lnTo>
                    <a:pt x="86" y="17"/>
                  </a:lnTo>
                  <a:lnTo>
                    <a:pt x="86" y="17"/>
                  </a:lnTo>
                  <a:lnTo>
                    <a:pt x="85" y="13"/>
                  </a:lnTo>
                  <a:lnTo>
                    <a:pt x="85" y="13"/>
                  </a:lnTo>
                  <a:lnTo>
                    <a:pt x="85" y="12"/>
                  </a:lnTo>
                  <a:lnTo>
                    <a:pt x="85" y="12"/>
                  </a:lnTo>
                  <a:lnTo>
                    <a:pt x="84" y="10"/>
                  </a:lnTo>
                  <a:lnTo>
                    <a:pt x="84" y="10"/>
                  </a:lnTo>
                  <a:lnTo>
                    <a:pt x="83" y="8"/>
                  </a:lnTo>
                  <a:lnTo>
                    <a:pt x="83" y="8"/>
                  </a:lnTo>
                  <a:lnTo>
                    <a:pt x="83" y="7"/>
                  </a:lnTo>
                  <a:lnTo>
                    <a:pt x="83" y="7"/>
                  </a:lnTo>
                  <a:lnTo>
                    <a:pt x="82" y="5"/>
                  </a:lnTo>
                  <a:lnTo>
                    <a:pt x="82" y="5"/>
                  </a:lnTo>
                  <a:lnTo>
                    <a:pt x="82" y="4"/>
                  </a:lnTo>
                  <a:lnTo>
                    <a:pt x="82" y="4"/>
                  </a:lnTo>
                  <a:lnTo>
                    <a:pt x="81" y="5"/>
                  </a:lnTo>
                  <a:lnTo>
                    <a:pt x="81" y="5"/>
                  </a:lnTo>
                  <a:lnTo>
                    <a:pt x="81" y="5"/>
                  </a:lnTo>
                  <a:lnTo>
                    <a:pt x="81" y="5"/>
                  </a:lnTo>
                  <a:lnTo>
                    <a:pt x="81" y="6"/>
                  </a:lnTo>
                  <a:lnTo>
                    <a:pt x="81" y="6"/>
                  </a:lnTo>
                  <a:lnTo>
                    <a:pt x="80" y="6"/>
                  </a:lnTo>
                  <a:lnTo>
                    <a:pt x="80" y="6"/>
                  </a:lnTo>
                  <a:lnTo>
                    <a:pt x="80" y="6"/>
                  </a:lnTo>
                  <a:lnTo>
                    <a:pt x="80" y="6"/>
                  </a:lnTo>
                  <a:lnTo>
                    <a:pt x="79" y="6"/>
                  </a:lnTo>
                  <a:lnTo>
                    <a:pt x="79" y="6"/>
                  </a:lnTo>
                  <a:lnTo>
                    <a:pt x="78" y="7"/>
                  </a:lnTo>
                  <a:lnTo>
                    <a:pt x="78" y="7"/>
                  </a:lnTo>
                  <a:lnTo>
                    <a:pt x="72" y="6"/>
                  </a:lnTo>
                  <a:lnTo>
                    <a:pt x="64" y="5"/>
                  </a:lnTo>
                  <a:lnTo>
                    <a:pt x="55" y="3"/>
                  </a:lnTo>
                  <a:lnTo>
                    <a:pt x="45" y="0"/>
                  </a:lnTo>
                  <a:lnTo>
                    <a:pt x="45" y="0"/>
                  </a:lnTo>
                  <a:lnTo>
                    <a:pt x="43" y="5"/>
                  </a:lnTo>
                  <a:lnTo>
                    <a:pt x="42" y="9"/>
                  </a:lnTo>
                  <a:lnTo>
                    <a:pt x="41" y="20"/>
                  </a:lnTo>
                  <a:lnTo>
                    <a:pt x="41" y="44"/>
                  </a:lnTo>
                  <a:lnTo>
                    <a:pt x="41" y="44"/>
                  </a:lnTo>
                  <a:lnTo>
                    <a:pt x="41" y="53"/>
                  </a:lnTo>
                  <a:lnTo>
                    <a:pt x="39" y="58"/>
                  </a:lnTo>
                  <a:lnTo>
                    <a:pt x="37" y="62"/>
                  </a:lnTo>
                  <a:lnTo>
                    <a:pt x="34" y="66"/>
                  </a:lnTo>
                  <a:lnTo>
                    <a:pt x="30" y="69"/>
                  </a:lnTo>
                  <a:lnTo>
                    <a:pt x="26" y="73"/>
                  </a:lnTo>
                  <a:lnTo>
                    <a:pt x="22" y="79"/>
                  </a:lnTo>
                  <a:lnTo>
                    <a:pt x="19" y="87"/>
                  </a:lnTo>
                  <a:lnTo>
                    <a:pt x="19" y="87"/>
                  </a:lnTo>
                  <a:lnTo>
                    <a:pt x="14" y="95"/>
                  </a:lnTo>
                  <a:lnTo>
                    <a:pt x="14" y="95"/>
                  </a:lnTo>
                  <a:lnTo>
                    <a:pt x="14" y="101"/>
                  </a:lnTo>
                  <a:lnTo>
                    <a:pt x="14" y="107"/>
                  </a:lnTo>
                  <a:lnTo>
                    <a:pt x="13" y="114"/>
                  </a:lnTo>
                  <a:lnTo>
                    <a:pt x="10" y="119"/>
                  </a:lnTo>
                  <a:lnTo>
                    <a:pt x="10" y="11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5" name="Freeform 111">
              <a:extLst>
                <a:ext uri="{FF2B5EF4-FFF2-40B4-BE49-F238E27FC236}">
                  <a16:creationId xmlns:a16="http://schemas.microsoft.com/office/drawing/2014/main" id="{E00BE088-C248-434F-883F-376F4CFBB784}"/>
                </a:ext>
              </a:extLst>
            </p:cNvPr>
            <p:cNvSpPr>
              <a:spLocks/>
            </p:cNvSpPr>
            <p:nvPr/>
          </p:nvSpPr>
          <p:spPr bwMode="auto">
            <a:xfrm>
              <a:off x="6286781" y="3682141"/>
              <a:ext cx="108427" cy="134554"/>
            </a:xfrm>
            <a:custGeom>
              <a:avLst/>
              <a:gdLst>
                <a:gd name="T0" fmla="*/ 194 w 253"/>
                <a:gd name="T1" fmla="*/ 25 h 288"/>
                <a:gd name="T2" fmla="*/ 156 w 253"/>
                <a:gd name="T3" fmla="*/ 50 h 288"/>
                <a:gd name="T4" fmla="*/ 126 w 253"/>
                <a:gd name="T5" fmla="*/ 63 h 288"/>
                <a:gd name="T6" fmla="*/ 105 w 253"/>
                <a:gd name="T7" fmla="*/ 60 h 288"/>
                <a:gd name="T8" fmla="*/ 93 w 253"/>
                <a:gd name="T9" fmla="*/ 55 h 288"/>
                <a:gd name="T10" fmla="*/ 73 w 253"/>
                <a:gd name="T11" fmla="*/ 39 h 288"/>
                <a:gd name="T12" fmla="*/ 64 w 253"/>
                <a:gd name="T13" fmla="*/ 34 h 288"/>
                <a:gd name="T14" fmla="*/ 54 w 253"/>
                <a:gd name="T15" fmla="*/ 23 h 288"/>
                <a:gd name="T16" fmla="*/ 50 w 253"/>
                <a:gd name="T17" fmla="*/ 14 h 288"/>
                <a:gd name="T18" fmla="*/ 44 w 253"/>
                <a:gd name="T19" fmla="*/ 10 h 288"/>
                <a:gd name="T20" fmla="*/ 45 w 253"/>
                <a:gd name="T21" fmla="*/ 12 h 288"/>
                <a:gd name="T22" fmla="*/ 46 w 253"/>
                <a:gd name="T23" fmla="*/ 15 h 288"/>
                <a:gd name="T24" fmla="*/ 47 w 253"/>
                <a:gd name="T25" fmla="*/ 17 h 288"/>
                <a:gd name="T26" fmla="*/ 48 w 253"/>
                <a:gd name="T27" fmla="*/ 22 h 288"/>
                <a:gd name="T28" fmla="*/ 46 w 253"/>
                <a:gd name="T29" fmla="*/ 41 h 288"/>
                <a:gd name="T30" fmla="*/ 41 w 253"/>
                <a:gd name="T31" fmla="*/ 67 h 288"/>
                <a:gd name="T32" fmla="*/ 42 w 253"/>
                <a:gd name="T33" fmla="*/ 90 h 288"/>
                <a:gd name="T34" fmla="*/ 42 w 253"/>
                <a:gd name="T35" fmla="*/ 111 h 288"/>
                <a:gd name="T36" fmla="*/ 35 w 253"/>
                <a:gd name="T37" fmla="*/ 137 h 288"/>
                <a:gd name="T38" fmla="*/ 28 w 253"/>
                <a:gd name="T39" fmla="*/ 165 h 288"/>
                <a:gd name="T40" fmla="*/ 22 w 253"/>
                <a:gd name="T41" fmla="*/ 184 h 288"/>
                <a:gd name="T42" fmla="*/ 19 w 253"/>
                <a:gd name="T43" fmla="*/ 202 h 288"/>
                <a:gd name="T44" fmla="*/ 16 w 253"/>
                <a:gd name="T45" fmla="*/ 221 h 288"/>
                <a:gd name="T46" fmla="*/ 6 w 253"/>
                <a:gd name="T47" fmla="*/ 246 h 288"/>
                <a:gd name="T48" fmla="*/ 0 w 253"/>
                <a:gd name="T49" fmla="*/ 253 h 288"/>
                <a:gd name="T50" fmla="*/ 0 w 253"/>
                <a:gd name="T51" fmla="*/ 255 h 288"/>
                <a:gd name="T52" fmla="*/ 0 w 253"/>
                <a:gd name="T53" fmla="*/ 256 h 288"/>
                <a:gd name="T54" fmla="*/ 0 w 253"/>
                <a:gd name="T55" fmla="*/ 257 h 288"/>
                <a:gd name="T56" fmla="*/ 3 w 253"/>
                <a:gd name="T57" fmla="*/ 266 h 288"/>
                <a:gd name="T58" fmla="*/ 2 w 253"/>
                <a:gd name="T59" fmla="*/ 272 h 288"/>
                <a:gd name="T60" fmla="*/ 24 w 253"/>
                <a:gd name="T61" fmla="*/ 273 h 288"/>
                <a:gd name="T62" fmla="*/ 46 w 253"/>
                <a:gd name="T63" fmla="*/ 278 h 288"/>
                <a:gd name="T64" fmla="*/ 60 w 253"/>
                <a:gd name="T65" fmla="*/ 286 h 288"/>
                <a:gd name="T66" fmla="*/ 72 w 253"/>
                <a:gd name="T67" fmla="*/ 288 h 288"/>
                <a:gd name="T68" fmla="*/ 82 w 253"/>
                <a:gd name="T69" fmla="*/ 282 h 288"/>
                <a:gd name="T70" fmla="*/ 107 w 253"/>
                <a:gd name="T71" fmla="*/ 253 h 288"/>
                <a:gd name="T72" fmla="*/ 127 w 253"/>
                <a:gd name="T73" fmla="*/ 233 h 288"/>
                <a:gd name="T74" fmla="*/ 134 w 253"/>
                <a:gd name="T75" fmla="*/ 232 h 288"/>
                <a:gd name="T76" fmla="*/ 168 w 253"/>
                <a:gd name="T77" fmla="*/ 230 h 288"/>
                <a:gd name="T78" fmla="*/ 176 w 253"/>
                <a:gd name="T79" fmla="*/ 221 h 288"/>
                <a:gd name="T80" fmla="*/ 181 w 253"/>
                <a:gd name="T81" fmla="*/ 206 h 288"/>
                <a:gd name="T82" fmla="*/ 187 w 253"/>
                <a:gd name="T83" fmla="*/ 200 h 288"/>
                <a:gd name="T84" fmla="*/ 192 w 253"/>
                <a:gd name="T85" fmla="*/ 199 h 288"/>
                <a:gd name="T86" fmla="*/ 197 w 253"/>
                <a:gd name="T87" fmla="*/ 192 h 288"/>
                <a:gd name="T88" fmla="*/ 195 w 253"/>
                <a:gd name="T89" fmla="*/ 184 h 288"/>
                <a:gd name="T90" fmla="*/ 190 w 253"/>
                <a:gd name="T91" fmla="*/ 176 h 288"/>
                <a:gd name="T92" fmla="*/ 179 w 253"/>
                <a:gd name="T93" fmla="*/ 164 h 288"/>
                <a:gd name="T94" fmla="*/ 169 w 253"/>
                <a:gd name="T95" fmla="*/ 157 h 288"/>
                <a:gd name="T96" fmla="*/ 164 w 253"/>
                <a:gd name="T97" fmla="*/ 146 h 288"/>
                <a:gd name="T98" fmla="*/ 164 w 253"/>
                <a:gd name="T99" fmla="*/ 135 h 288"/>
                <a:gd name="T100" fmla="*/ 171 w 253"/>
                <a:gd name="T101" fmla="*/ 117 h 288"/>
                <a:gd name="T102" fmla="*/ 185 w 253"/>
                <a:gd name="T103" fmla="*/ 104 h 288"/>
                <a:gd name="T104" fmla="*/ 199 w 253"/>
                <a:gd name="T105" fmla="*/ 100 h 288"/>
                <a:gd name="T106" fmla="*/ 249 w 253"/>
                <a:gd name="T107" fmla="*/ 8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 h="288">
                  <a:moveTo>
                    <a:pt x="235" y="0"/>
                  </a:moveTo>
                  <a:lnTo>
                    <a:pt x="235" y="0"/>
                  </a:lnTo>
                  <a:lnTo>
                    <a:pt x="194" y="25"/>
                  </a:lnTo>
                  <a:lnTo>
                    <a:pt x="174" y="37"/>
                  </a:lnTo>
                  <a:lnTo>
                    <a:pt x="156" y="50"/>
                  </a:lnTo>
                  <a:lnTo>
                    <a:pt x="156" y="50"/>
                  </a:lnTo>
                  <a:lnTo>
                    <a:pt x="144" y="57"/>
                  </a:lnTo>
                  <a:lnTo>
                    <a:pt x="134" y="61"/>
                  </a:lnTo>
                  <a:lnTo>
                    <a:pt x="126" y="63"/>
                  </a:lnTo>
                  <a:lnTo>
                    <a:pt x="118" y="63"/>
                  </a:lnTo>
                  <a:lnTo>
                    <a:pt x="111" y="62"/>
                  </a:lnTo>
                  <a:lnTo>
                    <a:pt x="105" y="60"/>
                  </a:lnTo>
                  <a:lnTo>
                    <a:pt x="97" y="57"/>
                  </a:lnTo>
                  <a:lnTo>
                    <a:pt x="97" y="57"/>
                  </a:lnTo>
                  <a:lnTo>
                    <a:pt x="93" y="55"/>
                  </a:lnTo>
                  <a:lnTo>
                    <a:pt x="89" y="52"/>
                  </a:lnTo>
                  <a:lnTo>
                    <a:pt x="81" y="46"/>
                  </a:lnTo>
                  <a:lnTo>
                    <a:pt x="73" y="39"/>
                  </a:lnTo>
                  <a:lnTo>
                    <a:pt x="69" y="36"/>
                  </a:lnTo>
                  <a:lnTo>
                    <a:pt x="64" y="34"/>
                  </a:lnTo>
                  <a:lnTo>
                    <a:pt x="64" y="34"/>
                  </a:lnTo>
                  <a:lnTo>
                    <a:pt x="60" y="31"/>
                  </a:lnTo>
                  <a:lnTo>
                    <a:pt x="58" y="29"/>
                  </a:lnTo>
                  <a:lnTo>
                    <a:pt x="54" y="23"/>
                  </a:lnTo>
                  <a:lnTo>
                    <a:pt x="52" y="17"/>
                  </a:lnTo>
                  <a:lnTo>
                    <a:pt x="50" y="14"/>
                  </a:lnTo>
                  <a:lnTo>
                    <a:pt x="50" y="14"/>
                  </a:lnTo>
                  <a:lnTo>
                    <a:pt x="44" y="9"/>
                  </a:lnTo>
                  <a:lnTo>
                    <a:pt x="44" y="9"/>
                  </a:lnTo>
                  <a:lnTo>
                    <a:pt x="44" y="10"/>
                  </a:lnTo>
                  <a:lnTo>
                    <a:pt x="44" y="10"/>
                  </a:lnTo>
                  <a:lnTo>
                    <a:pt x="45" y="12"/>
                  </a:lnTo>
                  <a:lnTo>
                    <a:pt x="45" y="12"/>
                  </a:lnTo>
                  <a:lnTo>
                    <a:pt x="45" y="13"/>
                  </a:lnTo>
                  <a:lnTo>
                    <a:pt x="45" y="13"/>
                  </a:lnTo>
                  <a:lnTo>
                    <a:pt x="46" y="15"/>
                  </a:lnTo>
                  <a:lnTo>
                    <a:pt x="46" y="15"/>
                  </a:lnTo>
                  <a:lnTo>
                    <a:pt x="47" y="17"/>
                  </a:lnTo>
                  <a:lnTo>
                    <a:pt x="47" y="17"/>
                  </a:lnTo>
                  <a:lnTo>
                    <a:pt x="47" y="18"/>
                  </a:lnTo>
                  <a:lnTo>
                    <a:pt x="47" y="18"/>
                  </a:lnTo>
                  <a:lnTo>
                    <a:pt x="48" y="22"/>
                  </a:lnTo>
                  <a:lnTo>
                    <a:pt x="48" y="22"/>
                  </a:lnTo>
                  <a:lnTo>
                    <a:pt x="47" y="30"/>
                  </a:lnTo>
                  <a:lnTo>
                    <a:pt x="46" y="41"/>
                  </a:lnTo>
                  <a:lnTo>
                    <a:pt x="42" y="58"/>
                  </a:lnTo>
                  <a:lnTo>
                    <a:pt x="42" y="58"/>
                  </a:lnTo>
                  <a:lnTo>
                    <a:pt x="41" y="67"/>
                  </a:lnTo>
                  <a:lnTo>
                    <a:pt x="42" y="76"/>
                  </a:lnTo>
                  <a:lnTo>
                    <a:pt x="42" y="76"/>
                  </a:lnTo>
                  <a:lnTo>
                    <a:pt x="42" y="90"/>
                  </a:lnTo>
                  <a:lnTo>
                    <a:pt x="43" y="106"/>
                  </a:lnTo>
                  <a:lnTo>
                    <a:pt x="43" y="106"/>
                  </a:lnTo>
                  <a:lnTo>
                    <a:pt x="42" y="111"/>
                  </a:lnTo>
                  <a:lnTo>
                    <a:pt x="40" y="119"/>
                  </a:lnTo>
                  <a:lnTo>
                    <a:pt x="35" y="137"/>
                  </a:lnTo>
                  <a:lnTo>
                    <a:pt x="35" y="137"/>
                  </a:lnTo>
                  <a:lnTo>
                    <a:pt x="31" y="152"/>
                  </a:lnTo>
                  <a:lnTo>
                    <a:pt x="30" y="159"/>
                  </a:lnTo>
                  <a:lnTo>
                    <a:pt x="28" y="165"/>
                  </a:lnTo>
                  <a:lnTo>
                    <a:pt x="28" y="165"/>
                  </a:lnTo>
                  <a:lnTo>
                    <a:pt x="24" y="174"/>
                  </a:lnTo>
                  <a:lnTo>
                    <a:pt x="22" y="184"/>
                  </a:lnTo>
                  <a:lnTo>
                    <a:pt x="22" y="184"/>
                  </a:lnTo>
                  <a:lnTo>
                    <a:pt x="21" y="192"/>
                  </a:lnTo>
                  <a:lnTo>
                    <a:pt x="19" y="202"/>
                  </a:lnTo>
                  <a:lnTo>
                    <a:pt x="16" y="212"/>
                  </a:lnTo>
                  <a:lnTo>
                    <a:pt x="16" y="221"/>
                  </a:lnTo>
                  <a:lnTo>
                    <a:pt x="16" y="221"/>
                  </a:lnTo>
                  <a:lnTo>
                    <a:pt x="14" y="228"/>
                  </a:lnTo>
                  <a:lnTo>
                    <a:pt x="11" y="236"/>
                  </a:lnTo>
                  <a:lnTo>
                    <a:pt x="6" y="246"/>
                  </a:lnTo>
                  <a:lnTo>
                    <a:pt x="3" y="250"/>
                  </a:lnTo>
                  <a:lnTo>
                    <a:pt x="0" y="253"/>
                  </a:lnTo>
                  <a:lnTo>
                    <a:pt x="0" y="253"/>
                  </a:lnTo>
                  <a:lnTo>
                    <a:pt x="0" y="254"/>
                  </a:lnTo>
                  <a:lnTo>
                    <a:pt x="0" y="254"/>
                  </a:lnTo>
                  <a:lnTo>
                    <a:pt x="0" y="255"/>
                  </a:lnTo>
                  <a:lnTo>
                    <a:pt x="0" y="255"/>
                  </a:lnTo>
                  <a:lnTo>
                    <a:pt x="0" y="256"/>
                  </a:lnTo>
                  <a:lnTo>
                    <a:pt x="0" y="256"/>
                  </a:lnTo>
                  <a:lnTo>
                    <a:pt x="0" y="257"/>
                  </a:lnTo>
                  <a:lnTo>
                    <a:pt x="0" y="257"/>
                  </a:lnTo>
                  <a:lnTo>
                    <a:pt x="0" y="257"/>
                  </a:lnTo>
                  <a:lnTo>
                    <a:pt x="0" y="257"/>
                  </a:lnTo>
                  <a:lnTo>
                    <a:pt x="3" y="262"/>
                  </a:lnTo>
                  <a:lnTo>
                    <a:pt x="3" y="266"/>
                  </a:lnTo>
                  <a:lnTo>
                    <a:pt x="2" y="272"/>
                  </a:lnTo>
                  <a:lnTo>
                    <a:pt x="2" y="272"/>
                  </a:lnTo>
                  <a:lnTo>
                    <a:pt x="2" y="272"/>
                  </a:lnTo>
                  <a:lnTo>
                    <a:pt x="2" y="272"/>
                  </a:lnTo>
                  <a:lnTo>
                    <a:pt x="12" y="272"/>
                  </a:lnTo>
                  <a:lnTo>
                    <a:pt x="24" y="273"/>
                  </a:lnTo>
                  <a:lnTo>
                    <a:pt x="36" y="275"/>
                  </a:lnTo>
                  <a:lnTo>
                    <a:pt x="42" y="276"/>
                  </a:lnTo>
                  <a:lnTo>
                    <a:pt x="46" y="278"/>
                  </a:lnTo>
                  <a:lnTo>
                    <a:pt x="46" y="278"/>
                  </a:lnTo>
                  <a:lnTo>
                    <a:pt x="56" y="284"/>
                  </a:lnTo>
                  <a:lnTo>
                    <a:pt x="60" y="286"/>
                  </a:lnTo>
                  <a:lnTo>
                    <a:pt x="64" y="288"/>
                  </a:lnTo>
                  <a:lnTo>
                    <a:pt x="68" y="288"/>
                  </a:lnTo>
                  <a:lnTo>
                    <a:pt x="72" y="288"/>
                  </a:lnTo>
                  <a:lnTo>
                    <a:pt x="77" y="286"/>
                  </a:lnTo>
                  <a:lnTo>
                    <a:pt x="82" y="282"/>
                  </a:lnTo>
                  <a:lnTo>
                    <a:pt x="82" y="282"/>
                  </a:lnTo>
                  <a:lnTo>
                    <a:pt x="88" y="276"/>
                  </a:lnTo>
                  <a:lnTo>
                    <a:pt x="94" y="269"/>
                  </a:lnTo>
                  <a:lnTo>
                    <a:pt x="107" y="253"/>
                  </a:lnTo>
                  <a:lnTo>
                    <a:pt x="113" y="245"/>
                  </a:lnTo>
                  <a:lnTo>
                    <a:pt x="120" y="238"/>
                  </a:lnTo>
                  <a:lnTo>
                    <a:pt x="127" y="233"/>
                  </a:lnTo>
                  <a:lnTo>
                    <a:pt x="131" y="232"/>
                  </a:lnTo>
                  <a:lnTo>
                    <a:pt x="134" y="232"/>
                  </a:lnTo>
                  <a:lnTo>
                    <a:pt x="134" y="232"/>
                  </a:lnTo>
                  <a:lnTo>
                    <a:pt x="148" y="232"/>
                  </a:lnTo>
                  <a:lnTo>
                    <a:pt x="162" y="231"/>
                  </a:lnTo>
                  <a:lnTo>
                    <a:pt x="168" y="230"/>
                  </a:lnTo>
                  <a:lnTo>
                    <a:pt x="172" y="228"/>
                  </a:lnTo>
                  <a:lnTo>
                    <a:pt x="175" y="225"/>
                  </a:lnTo>
                  <a:lnTo>
                    <a:pt x="176" y="221"/>
                  </a:lnTo>
                  <a:lnTo>
                    <a:pt x="176" y="221"/>
                  </a:lnTo>
                  <a:lnTo>
                    <a:pt x="178" y="212"/>
                  </a:lnTo>
                  <a:lnTo>
                    <a:pt x="181" y="206"/>
                  </a:lnTo>
                  <a:lnTo>
                    <a:pt x="182" y="203"/>
                  </a:lnTo>
                  <a:lnTo>
                    <a:pt x="184" y="202"/>
                  </a:lnTo>
                  <a:lnTo>
                    <a:pt x="187" y="200"/>
                  </a:lnTo>
                  <a:lnTo>
                    <a:pt x="190" y="200"/>
                  </a:lnTo>
                  <a:lnTo>
                    <a:pt x="190" y="200"/>
                  </a:lnTo>
                  <a:lnTo>
                    <a:pt x="192" y="199"/>
                  </a:lnTo>
                  <a:lnTo>
                    <a:pt x="194" y="197"/>
                  </a:lnTo>
                  <a:lnTo>
                    <a:pt x="196" y="195"/>
                  </a:lnTo>
                  <a:lnTo>
                    <a:pt x="197" y="192"/>
                  </a:lnTo>
                  <a:lnTo>
                    <a:pt x="197" y="189"/>
                  </a:lnTo>
                  <a:lnTo>
                    <a:pt x="196" y="187"/>
                  </a:lnTo>
                  <a:lnTo>
                    <a:pt x="195" y="184"/>
                  </a:lnTo>
                  <a:lnTo>
                    <a:pt x="194" y="181"/>
                  </a:lnTo>
                  <a:lnTo>
                    <a:pt x="194" y="181"/>
                  </a:lnTo>
                  <a:lnTo>
                    <a:pt x="190" y="176"/>
                  </a:lnTo>
                  <a:lnTo>
                    <a:pt x="188" y="172"/>
                  </a:lnTo>
                  <a:lnTo>
                    <a:pt x="184" y="168"/>
                  </a:lnTo>
                  <a:lnTo>
                    <a:pt x="179" y="164"/>
                  </a:lnTo>
                  <a:lnTo>
                    <a:pt x="179" y="164"/>
                  </a:lnTo>
                  <a:lnTo>
                    <a:pt x="172" y="160"/>
                  </a:lnTo>
                  <a:lnTo>
                    <a:pt x="169" y="157"/>
                  </a:lnTo>
                  <a:lnTo>
                    <a:pt x="167" y="154"/>
                  </a:lnTo>
                  <a:lnTo>
                    <a:pt x="165" y="150"/>
                  </a:lnTo>
                  <a:lnTo>
                    <a:pt x="164" y="146"/>
                  </a:lnTo>
                  <a:lnTo>
                    <a:pt x="163" y="141"/>
                  </a:lnTo>
                  <a:lnTo>
                    <a:pt x="164" y="135"/>
                  </a:lnTo>
                  <a:lnTo>
                    <a:pt x="164" y="135"/>
                  </a:lnTo>
                  <a:lnTo>
                    <a:pt x="166" y="128"/>
                  </a:lnTo>
                  <a:lnTo>
                    <a:pt x="168" y="122"/>
                  </a:lnTo>
                  <a:lnTo>
                    <a:pt x="171" y="117"/>
                  </a:lnTo>
                  <a:lnTo>
                    <a:pt x="175" y="112"/>
                  </a:lnTo>
                  <a:lnTo>
                    <a:pt x="180" y="108"/>
                  </a:lnTo>
                  <a:lnTo>
                    <a:pt x="185" y="104"/>
                  </a:lnTo>
                  <a:lnTo>
                    <a:pt x="192" y="102"/>
                  </a:lnTo>
                  <a:lnTo>
                    <a:pt x="199" y="100"/>
                  </a:lnTo>
                  <a:lnTo>
                    <a:pt x="199" y="100"/>
                  </a:lnTo>
                  <a:lnTo>
                    <a:pt x="230" y="95"/>
                  </a:lnTo>
                  <a:lnTo>
                    <a:pt x="244" y="92"/>
                  </a:lnTo>
                  <a:lnTo>
                    <a:pt x="249" y="89"/>
                  </a:lnTo>
                  <a:lnTo>
                    <a:pt x="253" y="87"/>
                  </a:lnTo>
                  <a:lnTo>
                    <a:pt x="235"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6" name="Freeform 112">
              <a:extLst>
                <a:ext uri="{FF2B5EF4-FFF2-40B4-BE49-F238E27FC236}">
                  <a16:creationId xmlns:a16="http://schemas.microsoft.com/office/drawing/2014/main" id="{EA777D4C-52A8-4212-BB4D-C14A9B592DE5}"/>
                </a:ext>
              </a:extLst>
            </p:cNvPr>
            <p:cNvSpPr>
              <a:spLocks/>
            </p:cNvSpPr>
            <p:nvPr/>
          </p:nvSpPr>
          <p:spPr bwMode="auto">
            <a:xfrm>
              <a:off x="6305714" y="3541980"/>
              <a:ext cx="191037" cy="170062"/>
            </a:xfrm>
            <a:custGeom>
              <a:avLst/>
              <a:gdLst>
                <a:gd name="T0" fmla="*/ 66 w 444"/>
                <a:gd name="T1" fmla="*/ 223 h 364"/>
                <a:gd name="T2" fmla="*/ 57 w 444"/>
                <a:gd name="T3" fmla="*/ 239 h 364"/>
                <a:gd name="T4" fmla="*/ 48 w 444"/>
                <a:gd name="T5" fmla="*/ 256 h 364"/>
                <a:gd name="T6" fmla="*/ 28 w 444"/>
                <a:gd name="T7" fmla="*/ 264 h 364"/>
                <a:gd name="T8" fmla="*/ 24 w 444"/>
                <a:gd name="T9" fmla="*/ 286 h 364"/>
                <a:gd name="T10" fmla="*/ 8 w 444"/>
                <a:gd name="T11" fmla="*/ 297 h 364"/>
                <a:gd name="T12" fmla="*/ 6 w 444"/>
                <a:gd name="T13" fmla="*/ 297 h 364"/>
                <a:gd name="T14" fmla="*/ 3 w 444"/>
                <a:gd name="T15" fmla="*/ 299 h 364"/>
                <a:gd name="T16" fmla="*/ 3 w 444"/>
                <a:gd name="T17" fmla="*/ 301 h 364"/>
                <a:gd name="T18" fmla="*/ 1 w 444"/>
                <a:gd name="T19" fmla="*/ 308 h 364"/>
                <a:gd name="T20" fmla="*/ 0 w 444"/>
                <a:gd name="T21" fmla="*/ 310 h 364"/>
                <a:gd name="T22" fmla="*/ 8 w 444"/>
                <a:gd name="T23" fmla="*/ 318 h 364"/>
                <a:gd name="T24" fmla="*/ 20 w 444"/>
                <a:gd name="T25" fmla="*/ 335 h 364"/>
                <a:gd name="T26" fmla="*/ 49 w 444"/>
                <a:gd name="T27" fmla="*/ 356 h 364"/>
                <a:gd name="T28" fmla="*/ 74 w 444"/>
                <a:gd name="T29" fmla="*/ 364 h 364"/>
                <a:gd name="T30" fmla="*/ 112 w 444"/>
                <a:gd name="T31" fmla="*/ 351 h 364"/>
                <a:gd name="T32" fmla="*/ 214 w 444"/>
                <a:gd name="T33" fmla="*/ 287 h 364"/>
                <a:gd name="T34" fmla="*/ 289 w 444"/>
                <a:gd name="T35" fmla="*/ 249 h 364"/>
                <a:gd name="T36" fmla="*/ 339 w 444"/>
                <a:gd name="T37" fmla="*/ 219 h 364"/>
                <a:gd name="T38" fmla="*/ 361 w 444"/>
                <a:gd name="T39" fmla="*/ 188 h 364"/>
                <a:gd name="T40" fmla="*/ 366 w 444"/>
                <a:gd name="T41" fmla="*/ 153 h 364"/>
                <a:gd name="T42" fmla="*/ 374 w 444"/>
                <a:gd name="T43" fmla="*/ 119 h 364"/>
                <a:gd name="T44" fmla="*/ 368 w 444"/>
                <a:gd name="T45" fmla="*/ 91 h 364"/>
                <a:gd name="T46" fmla="*/ 377 w 444"/>
                <a:gd name="T47" fmla="*/ 61 h 364"/>
                <a:gd name="T48" fmla="*/ 402 w 444"/>
                <a:gd name="T49" fmla="*/ 50 h 364"/>
                <a:gd name="T50" fmla="*/ 419 w 444"/>
                <a:gd name="T51" fmla="*/ 36 h 364"/>
                <a:gd name="T52" fmla="*/ 425 w 444"/>
                <a:gd name="T53" fmla="*/ 30 h 364"/>
                <a:gd name="T54" fmla="*/ 427 w 444"/>
                <a:gd name="T55" fmla="*/ 27 h 364"/>
                <a:gd name="T56" fmla="*/ 432 w 444"/>
                <a:gd name="T57" fmla="*/ 23 h 364"/>
                <a:gd name="T58" fmla="*/ 435 w 444"/>
                <a:gd name="T59" fmla="*/ 21 h 364"/>
                <a:gd name="T60" fmla="*/ 440 w 444"/>
                <a:gd name="T61" fmla="*/ 17 h 364"/>
                <a:gd name="T62" fmla="*/ 444 w 444"/>
                <a:gd name="T63" fmla="*/ 15 h 364"/>
                <a:gd name="T64" fmla="*/ 423 w 444"/>
                <a:gd name="T65" fmla="*/ 2 h 364"/>
                <a:gd name="T66" fmla="*/ 403 w 444"/>
                <a:gd name="T67" fmla="*/ 9 h 364"/>
                <a:gd name="T68" fmla="*/ 376 w 444"/>
                <a:gd name="T69" fmla="*/ 18 h 364"/>
                <a:gd name="T70" fmla="*/ 349 w 444"/>
                <a:gd name="T71" fmla="*/ 10 h 364"/>
                <a:gd name="T72" fmla="*/ 323 w 444"/>
                <a:gd name="T73" fmla="*/ 17 h 364"/>
                <a:gd name="T74" fmla="*/ 284 w 444"/>
                <a:gd name="T75" fmla="*/ 40 h 364"/>
                <a:gd name="T76" fmla="*/ 232 w 444"/>
                <a:gd name="T77" fmla="*/ 46 h 364"/>
                <a:gd name="T78" fmla="*/ 199 w 444"/>
                <a:gd name="T79" fmla="*/ 41 h 364"/>
                <a:gd name="T80" fmla="*/ 182 w 444"/>
                <a:gd name="T81" fmla="*/ 31 h 364"/>
                <a:gd name="T82" fmla="*/ 150 w 444"/>
                <a:gd name="T83" fmla="*/ 35 h 364"/>
                <a:gd name="T84" fmla="*/ 128 w 444"/>
                <a:gd name="T85" fmla="*/ 41 h 364"/>
                <a:gd name="T86" fmla="*/ 110 w 444"/>
                <a:gd name="T87" fmla="*/ 51 h 364"/>
                <a:gd name="T88" fmla="*/ 97 w 444"/>
                <a:gd name="T89" fmla="*/ 48 h 364"/>
                <a:gd name="T90" fmla="*/ 80 w 444"/>
                <a:gd name="T91" fmla="*/ 35 h 364"/>
                <a:gd name="T92" fmla="*/ 65 w 444"/>
                <a:gd name="T93" fmla="*/ 43 h 364"/>
                <a:gd name="T94" fmla="*/ 66 w 444"/>
                <a:gd name="T95" fmla="*/ 63 h 364"/>
                <a:gd name="T96" fmla="*/ 70 w 444"/>
                <a:gd name="T97" fmla="*/ 73 h 364"/>
                <a:gd name="T98" fmla="*/ 53 w 444"/>
                <a:gd name="T99" fmla="*/ 78 h 364"/>
                <a:gd name="T100" fmla="*/ 46 w 444"/>
                <a:gd name="T101" fmla="*/ 96 h 364"/>
                <a:gd name="T102" fmla="*/ 36 w 444"/>
                <a:gd name="T103" fmla="*/ 104 h 364"/>
                <a:gd name="T104" fmla="*/ 17 w 444"/>
                <a:gd name="T105" fmla="*/ 99 h 364"/>
                <a:gd name="T106" fmla="*/ 12 w 444"/>
                <a:gd name="T107" fmla="*/ 123 h 364"/>
                <a:gd name="T108" fmla="*/ 18 w 444"/>
                <a:gd name="T109" fmla="*/ 142 h 364"/>
                <a:gd name="T110" fmla="*/ 20 w 444"/>
                <a:gd name="T111" fmla="*/ 163 h 364"/>
                <a:gd name="T112" fmla="*/ 19 w 444"/>
                <a:gd name="T113" fmla="*/ 185 h 364"/>
                <a:gd name="T114" fmla="*/ 46 w 444"/>
                <a:gd name="T115" fmla="*/ 20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4" h="364">
                  <a:moveTo>
                    <a:pt x="60" y="209"/>
                  </a:moveTo>
                  <a:lnTo>
                    <a:pt x="60" y="209"/>
                  </a:lnTo>
                  <a:lnTo>
                    <a:pt x="63" y="213"/>
                  </a:lnTo>
                  <a:lnTo>
                    <a:pt x="65" y="220"/>
                  </a:lnTo>
                  <a:lnTo>
                    <a:pt x="66" y="223"/>
                  </a:lnTo>
                  <a:lnTo>
                    <a:pt x="65" y="227"/>
                  </a:lnTo>
                  <a:lnTo>
                    <a:pt x="63" y="231"/>
                  </a:lnTo>
                  <a:lnTo>
                    <a:pt x="60" y="235"/>
                  </a:lnTo>
                  <a:lnTo>
                    <a:pt x="60" y="235"/>
                  </a:lnTo>
                  <a:lnTo>
                    <a:pt x="57" y="239"/>
                  </a:lnTo>
                  <a:lnTo>
                    <a:pt x="54" y="243"/>
                  </a:lnTo>
                  <a:lnTo>
                    <a:pt x="52" y="249"/>
                  </a:lnTo>
                  <a:lnTo>
                    <a:pt x="51" y="252"/>
                  </a:lnTo>
                  <a:lnTo>
                    <a:pt x="50" y="254"/>
                  </a:lnTo>
                  <a:lnTo>
                    <a:pt x="48" y="256"/>
                  </a:lnTo>
                  <a:lnTo>
                    <a:pt x="46" y="257"/>
                  </a:lnTo>
                  <a:lnTo>
                    <a:pt x="46" y="257"/>
                  </a:lnTo>
                  <a:lnTo>
                    <a:pt x="34" y="259"/>
                  </a:lnTo>
                  <a:lnTo>
                    <a:pt x="30" y="261"/>
                  </a:lnTo>
                  <a:lnTo>
                    <a:pt x="28" y="264"/>
                  </a:lnTo>
                  <a:lnTo>
                    <a:pt x="28" y="264"/>
                  </a:lnTo>
                  <a:lnTo>
                    <a:pt x="27" y="268"/>
                  </a:lnTo>
                  <a:lnTo>
                    <a:pt x="26" y="273"/>
                  </a:lnTo>
                  <a:lnTo>
                    <a:pt x="25" y="279"/>
                  </a:lnTo>
                  <a:lnTo>
                    <a:pt x="24" y="286"/>
                  </a:lnTo>
                  <a:lnTo>
                    <a:pt x="24" y="286"/>
                  </a:lnTo>
                  <a:lnTo>
                    <a:pt x="22" y="290"/>
                  </a:lnTo>
                  <a:lnTo>
                    <a:pt x="18" y="293"/>
                  </a:lnTo>
                  <a:lnTo>
                    <a:pt x="14" y="296"/>
                  </a:lnTo>
                  <a:lnTo>
                    <a:pt x="8" y="297"/>
                  </a:lnTo>
                  <a:lnTo>
                    <a:pt x="8" y="297"/>
                  </a:lnTo>
                  <a:lnTo>
                    <a:pt x="6" y="297"/>
                  </a:lnTo>
                  <a:lnTo>
                    <a:pt x="6" y="297"/>
                  </a:lnTo>
                  <a:lnTo>
                    <a:pt x="6" y="297"/>
                  </a:lnTo>
                  <a:lnTo>
                    <a:pt x="6" y="297"/>
                  </a:lnTo>
                  <a:lnTo>
                    <a:pt x="4" y="298"/>
                  </a:lnTo>
                  <a:lnTo>
                    <a:pt x="4" y="298"/>
                  </a:lnTo>
                  <a:lnTo>
                    <a:pt x="4" y="298"/>
                  </a:lnTo>
                  <a:lnTo>
                    <a:pt x="4" y="298"/>
                  </a:lnTo>
                  <a:lnTo>
                    <a:pt x="3" y="299"/>
                  </a:lnTo>
                  <a:lnTo>
                    <a:pt x="3" y="299"/>
                  </a:lnTo>
                  <a:lnTo>
                    <a:pt x="3" y="300"/>
                  </a:lnTo>
                  <a:lnTo>
                    <a:pt x="3" y="300"/>
                  </a:lnTo>
                  <a:lnTo>
                    <a:pt x="3" y="301"/>
                  </a:lnTo>
                  <a:lnTo>
                    <a:pt x="3" y="301"/>
                  </a:lnTo>
                  <a:lnTo>
                    <a:pt x="3" y="302"/>
                  </a:lnTo>
                  <a:lnTo>
                    <a:pt x="3" y="302"/>
                  </a:lnTo>
                  <a:lnTo>
                    <a:pt x="2" y="303"/>
                  </a:lnTo>
                  <a:lnTo>
                    <a:pt x="2" y="303"/>
                  </a:lnTo>
                  <a:lnTo>
                    <a:pt x="1" y="308"/>
                  </a:lnTo>
                  <a:lnTo>
                    <a:pt x="1" y="308"/>
                  </a:lnTo>
                  <a:lnTo>
                    <a:pt x="1" y="308"/>
                  </a:lnTo>
                  <a:lnTo>
                    <a:pt x="1" y="308"/>
                  </a:lnTo>
                  <a:lnTo>
                    <a:pt x="0" y="310"/>
                  </a:lnTo>
                  <a:lnTo>
                    <a:pt x="0" y="310"/>
                  </a:lnTo>
                  <a:lnTo>
                    <a:pt x="0" y="310"/>
                  </a:lnTo>
                  <a:lnTo>
                    <a:pt x="0" y="310"/>
                  </a:lnTo>
                  <a:lnTo>
                    <a:pt x="6" y="315"/>
                  </a:lnTo>
                  <a:lnTo>
                    <a:pt x="6" y="315"/>
                  </a:lnTo>
                  <a:lnTo>
                    <a:pt x="8" y="318"/>
                  </a:lnTo>
                  <a:lnTo>
                    <a:pt x="10" y="324"/>
                  </a:lnTo>
                  <a:lnTo>
                    <a:pt x="14" y="330"/>
                  </a:lnTo>
                  <a:lnTo>
                    <a:pt x="16" y="332"/>
                  </a:lnTo>
                  <a:lnTo>
                    <a:pt x="20" y="335"/>
                  </a:lnTo>
                  <a:lnTo>
                    <a:pt x="20" y="335"/>
                  </a:lnTo>
                  <a:lnTo>
                    <a:pt x="25" y="337"/>
                  </a:lnTo>
                  <a:lnTo>
                    <a:pt x="29" y="340"/>
                  </a:lnTo>
                  <a:lnTo>
                    <a:pt x="37" y="347"/>
                  </a:lnTo>
                  <a:lnTo>
                    <a:pt x="45" y="353"/>
                  </a:lnTo>
                  <a:lnTo>
                    <a:pt x="49" y="356"/>
                  </a:lnTo>
                  <a:lnTo>
                    <a:pt x="53" y="358"/>
                  </a:lnTo>
                  <a:lnTo>
                    <a:pt x="53" y="358"/>
                  </a:lnTo>
                  <a:lnTo>
                    <a:pt x="61" y="361"/>
                  </a:lnTo>
                  <a:lnTo>
                    <a:pt x="67" y="363"/>
                  </a:lnTo>
                  <a:lnTo>
                    <a:pt x="74" y="364"/>
                  </a:lnTo>
                  <a:lnTo>
                    <a:pt x="82" y="364"/>
                  </a:lnTo>
                  <a:lnTo>
                    <a:pt x="90" y="362"/>
                  </a:lnTo>
                  <a:lnTo>
                    <a:pt x="100" y="358"/>
                  </a:lnTo>
                  <a:lnTo>
                    <a:pt x="112" y="351"/>
                  </a:lnTo>
                  <a:lnTo>
                    <a:pt x="112" y="351"/>
                  </a:lnTo>
                  <a:lnTo>
                    <a:pt x="123" y="343"/>
                  </a:lnTo>
                  <a:lnTo>
                    <a:pt x="136" y="335"/>
                  </a:lnTo>
                  <a:lnTo>
                    <a:pt x="162" y="318"/>
                  </a:lnTo>
                  <a:lnTo>
                    <a:pt x="189" y="302"/>
                  </a:lnTo>
                  <a:lnTo>
                    <a:pt x="214" y="287"/>
                  </a:lnTo>
                  <a:lnTo>
                    <a:pt x="214" y="287"/>
                  </a:lnTo>
                  <a:lnTo>
                    <a:pt x="225" y="279"/>
                  </a:lnTo>
                  <a:lnTo>
                    <a:pt x="238" y="272"/>
                  </a:lnTo>
                  <a:lnTo>
                    <a:pt x="263" y="260"/>
                  </a:lnTo>
                  <a:lnTo>
                    <a:pt x="289" y="249"/>
                  </a:lnTo>
                  <a:lnTo>
                    <a:pt x="301" y="243"/>
                  </a:lnTo>
                  <a:lnTo>
                    <a:pt x="311" y="237"/>
                  </a:lnTo>
                  <a:lnTo>
                    <a:pt x="311" y="237"/>
                  </a:lnTo>
                  <a:lnTo>
                    <a:pt x="330" y="225"/>
                  </a:lnTo>
                  <a:lnTo>
                    <a:pt x="339" y="219"/>
                  </a:lnTo>
                  <a:lnTo>
                    <a:pt x="347" y="212"/>
                  </a:lnTo>
                  <a:lnTo>
                    <a:pt x="353" y="206"/>
                  </a:lnTo>
                  <a:lnTo>
                    <a:pt x="358" y="198"/>
                  </a:lnTo>
                  <a:lnTo>
                    <a:pt x="360" y="191"/>
                  </a:lnTo>
                  <a:lnTo>
                    <a:pt x="361" y="188"/>
                  </a:lnTo>
                  <a:lnTo>
                    <a:pt x="361" y="184"/>
                  </a:lnTo>
                  <a:lnTo>
                    <a:pt x="361" y="184"/>
                  </a:lnTo>
                  <a:lnTo>
                    <a:pt x="361" y="172"/>
                  </a:lnTo>
                  <a:lnTo>
                    <a:pt x="362" y="162"/>
                  </a:lnTo>
                  <a:lnTo>
                    <a:pt x="366" y="153"/>
                  </a:lnTo>
                  <a:lnTo>
                    <a:pt x="369" y="144"/>
                  </a:lnTo>
                  <a:lnTo>
                    <a:pt x="369" y="144"/>
                  </a:lnTo>
                  <a:lnTo>
                    <a:pt x="375" y="130"/>
                  </a:lnTo>
                  <a:lnTo>
                    <a:pt x="376" y="125"/>
                  </a:lnTo>
                  <a:lnTo>
                    <a:pt x="374" y="119"/>
                  </a:lnTo>
                  <a:lnTo>
                    <a:pt x="374" y="119"/>
                  </a:lnTo>
                  <a:lnTo>
                    <a:pt x="371" y="113"/>
                  </a:lnTo>
                  <a:lnTo>
                    <a:pt x="369" y="106"/>
                  </a:lnTo>
                  <a:lnTo>
                    <a:pt x="368" y="99"/>
                  </a:lnTo>
                  <a:lnTo>
                    <a:pt x="368" y="91"/>
                  </a:lnTo>
                  <a:lnTo>
                    <a:pt x="368" y="91"/>
                  </a:lnTo>
                  <a:lnTo>
                    <a:pt x="369" y="81"/>
                  </a:lnTo>
                  <a:lnTo>
                    <a:pt x="372" y="70"/>
                  </a:lnTo>
                  <a:lnTo>
                    <a:pt x="374" y="65"/>
                  </a:lnTo>
                  <a:lnTo>
                    <a:pt x="377" y="61"/>
                  </a:lnTo>
                  <a:lnTo>
                    <a:pt x="380" y="57"/>
                  </a:lnTo>
                  <a:lnTo>
                    <a:pt x="385" y="55"/>
                  </a:lnTo>
                  <a:lnTo>
                    <a:pt x="385" y="55"/>
                  </a:lnTo>
                  <a:lnTo>
                    <a:pt x="394" y="53"/>
                  </a:lnTo>
                  <a:lnTo>
                    <a:pt x="402" y="50"/>
                  </a:lnTo>
                  <a:lnTo>
                    <a:pt x="406" y="48"/>
                  </a:lnTo>
                  <a:lnTo>
                    <a:pt x="410" y="45"/>
                  </a:lnTo>
                  <a:lnTo>
                    <a:pt x="414" y="41"/>
                  </a:lnTo>
                  <a:lnTo>
                    <a:pt x="419" y="36"/>
                  </a:lnTo>
                  <a:lnTo>
                    <a:pt x="419" y="36"/>
                  </a:lnTo>
                  <a:lnTo>
                    <a:pt x="422" y="33"/>
                  </a:lnTo>
                  <a:lnTo>
                    <a:pt x="422" y="33"/>
                  </a:lnTo>
                  <a:lnTo>
                    <a:pt x="423" y="32"/>
                  </a:lnTo>
                  <a:lnTo>
                    <a:pt x="423" y="32"/>
                  </a:lnTo>
                  <a:lnTo>
                    <a:pt x="425" y="30"/>
                  </a:lnTo>
                  <a:lnTo>
                    <a:pt x="425" y="30"/>
                  </a:lnTo>
                  <a:lnTo>
                    <a:pt x="426" y="29"/>
                  </a:lnTo>
                  <a:lnTo>
                    <a:pt x="426" y="29"/>
                  </a:lnTo>
                  <a:lnTo>
                    <a:pt x="427" y="27"/>
                  </a:lnTo>
                  <a:lnTo>
                    <a:pt x="427" y="27"/>
                  </a:lnTo>
                  <a:lnTo>
                    <a:pt x="429" y="25"/>
                  </a:lnTo>
                  <a:lnTo>
                    <a:pt x="429" y="25"/>
                  </a:lnTo>
                  <a:lnTo>
                    <a:pt x="431" y="24"/>
                  </a:lnTo>
                  <a:lnTo>
                    <a:pt x="431" y="24"/>
                  </a:lnTo>
                  <a:lnTo>
                    <a:pt x="432" y="23"/>
                  </a:lnTo>
                  <a:lnTo>
                    <a:pt x="432" y="23"/>
                  </a:lnTo>
                  <a:lnTo>
                    <a:pt x="434" y="22"/>
                  </a:lnTo>
                  <a:lnTo>
                    <a:pt x="434" y="22"/>
                  </a:lnTo>
                  <a:lnTo>
                    <a:pt x="435" y="21"/>
                  </a:lnTo>
                  <a:lnTo>
                    <a:pt x="435" y="21"/>
                  </a:lnTo>
                  <a:lnTo>
                    <a:pt x="437" y="19"/>
                  </a:lnTo>
                  <a:lnTo>
                    <a:pt x="437" y="19"/>
                  </a:lnTo>
                  <a:lnTo>
                    <a:pt x="438" y="19"/>
                  </a:lnTo>
                  <a:lnTo>
                    <a:pt x="438" y="19"/>
                  </a:lnTo>
                  <a:lnTo>
                    <a:pt x="440" y="17"/>
                  </a:lnTo>
                  <a:lnTo>
                    <a:pt x="440" y="17"/>
                  </a:lnTo>
                  <a:lnTo>
                    <a:pt x="441" y="17"/>
                  </a:lnTo>
                  <a:lnTo>
                    <a:pt x="441" y="17"/>
                  </a:lnTo>
                  <a:lnTo>
                    <a:pt x="444" y="15"/>
                  </a:lnTo>
                  <a:lnTo>
                    <a:pt x="444" y="15"/>
                  </a:lnTo>
                  <a:lnTo>
                    <a:pt x="436" y="6"/>
                  </a:lnTo>
                  <a:lnTo>
                    <a:pt x="430" y="1"/>
                  </a:lnTo>
                  <a:lnTo>
                    <a:pt x="428" y="0"/>
                  </a:lnTo>
                  <a:lnTo>
                    <a:pt x="426" y="0"/>
                  </a:lnTo>
                  <a:lnTo>
                    <a:pt x="423" y="2"/>
                  </a:lnTo>
                  <a:lnTo>
                    <a:pt x="423" y="2"/>
                  </a:lnTo>
                  <a:lnTo>
                    <a:pt x="419" y="4"/>
                  </a:lnTo>
                  <a:lnTo>
                    <a:pt x="414" y="5"/>
                  </a:lnTo>
                  <a:lnTo>
                    <a:pt x="409" y="6"/>
                  </a:lnTo>
                  <a:lnTo>
                    <a:pt x="403" y="9"/>
                  </a:lnTo>
                  <a:lnTo>
                    <a:pt x="403" y="9"/>
                  </a:lnTo>
                  <a:lnTo>
                    <a:pt x="389" y="15"/>
                  </a:lnTo>
                  <a:lnTo>
                    <a:pt x="382" y="17"/>
                  </a:lnTo>
                  <a:lnTo>
                    <a:pt x="376" y="18"/>
                  </a:lnTo>
                  <a:lnTo>
                    <a:pt x="376" y="18"/>
                  </a:lnTo>
                  <a:lnTo>
                    <a:pt x="370" y="18"/>
                  </a:lnTo>
                  <a:lnTo>
                    <a:pt x="363" y="17"/>
                  </a:lnTo>
                  <a:lnTo>
                    <a:pt x="356" y="14"/>
                  </a:lnTo>
                  <a:lnTo>
                    <a:pt x="349" y="10"/>
                  </a:lnTo>
                  <a:lnTo>
                    <a:pt x="349" y="10"/>
                  </a:lnTo>
                  <a:lnTo>
                    <a:pt x="345" y="8"/>
                  </a:lnTo>
                  <a:lnTo>
                    <a:pt x="341" y="8"/>
                  </a:lnTo>
                  <a:lnTo>
                    <a:pt x="336" y="9"/>
                  </a:lnTo>
                  <a:lnTo>
                    <a:pt x="332" y="11"/>
                  </a:lnTo>
                  <a:lnTo>
                    <a:pt x="323" y="17"/>
                  </a:lnTo>
                  <a:lnTo>
                    <a:pt x="314" y="22"/>
                  </a:lnTo>
                  <a:lnTo>
                    <a:pt x="314" y="22"/>
                  </a:lnTo>
                  <a:lnTo>
                    <a:pt x="298" y="32"/>
                  </a:lnTo>
                  <a:lnTo>
                    <a:pt x="284" y="40"/>
                  </a:lnTo>
                  <a:lnTo>
                    <a:pt x="284" y="40"/>
                  </a:lnTo>
                  <a:lnTo>
                    <a:pt x="280" y="41"/>
                  </a:lnTo>
                  <a:lnTo>
                    <a:pt x="274" y="42"/>
                  </a:lnTo>
                  <a:lnTo>
                    <a:pt x="260" y="44"/>
                  </a:lnTo>
                  <a:lnTo>
                    <a:pt x="232" y="46"/>
                  </a:lnTo>
                  <a:lnTo>
                    <a:pt x="232" y="46"/>
                  </a:lnTo>
                  <a:lnTo>
                    <a:pt x="222" y="46"/>
                  </a:lnTo>
                  <a:lnTo>
                    <a:pt x="212" y="46"/>
                  </a:lnTo>
                  <a:lnTo>
                    <a:pt x="207" y="45"/>
                  </a:lnTo>
                  <a:lnTo>
                    <a:pt x="203" y="44"/>
                  </a:lnTo>
                  <a:lnTo>
                    <a:pt x="199" y="41"/>
                  </a:lnTo>
                  <a:lnTo>
                    <a:pt x="195" y="38"/>
                  </a:lnTo>
                  <a:lnTo>
                    <a:pt x="195" y="38"/>
                  </a:lnTo>
                  <a:lnTo>
                    <a:pt x="191" y="34"/>
                  </a:lnTo>
                  <a:lnTo>
                    <a:pt x="187" y="32"/>
                  </a:lnTo>
                  <a:lnTo>
                    <a:pt x="182" y="31"/>
                  </a:lnTo>
                  <a:lnTo>
                    <a:pt x="177" y="31"/>
                  </a:lnTo>
                  <a:lnTo>
                    <a:pt x="166" y="32"/>
                  </a:lnTo>
                  <a:lnTo>
                    <a:pt x="158" y="33"/>
                  </a:lnTo>
                  <a:lnTo>
                    <a:pt x="158" y="33"/>
                  </a:lnTo>
                  <a:lnTo>
                    <a:pt x="150" y="35"/>
                  </a:lnTo>
                  <a:lnTo>
                    <a:pt x="144" y="37"/>
                  </a:lnTo>
                  <a:lnTo>
                    <a:pt x="137" y="40"/>
                  </a:lnTo>
                  <a:lnTo>
                    <a:pt x="131" y="41"/>
                  </a:lnTo>
                  <a:lnTo>
                    <a:pt x="131" y="41"/>
                  </a:lnTo>
                  <a:lnTo>
                    <a:pt x="128" y="41"/>
                  </a:lnTo>
                  <a:lnTo>
                    <a:pt x="126" y="42"/>
                  </a:lnTo>
                  <a:lnTo>
                    <a:pt x="123" y="46"/>
                  </a:lnTo>
                  <a:lnTo>
                    <a:pt x="118" y="49"/>
                  </a:lnTo>
                  <a:lnTo>
                    <a:pt x="115" y="50"/>
                  </a:lnTo>
                  <a:lnTo>
                    <a:pt x="110" y="51"/>
                  </a:lnTo>
                  <a:lnTo>
                    <a:pt x="110" y="51"/>
                  </a:lnTo>
                  <a:lnTo>
                    <a:pt x="105" y="51"/>
                  </a:lnTo>
                  <a:lnTo>
                    <a:pt x="101" y="51"/>
                  </a:lnTo>
                  <a:lnTo>
                    <a:pt x="99" y="50"/>
                  </a:lnTo>
                  <a:lnTo>
                    <a:pt x="97" y="48"/>
                  </a:lnTo>
                  <a:lnTo>
                    <a:pt x="93" y="44"/>
                  </a:lnTo>
                  <a:lnTo>
                    <a:pt x="87" y="38"/>
                  </a:lnTo>
                  <a:lnTo>
                    <a:pt x="87" y="38"/>
                  </a:lnTo>
                  <a:lnTo>
                    <a:pt x="84" y="36"/>
                  </a:lnTo>
                  <a:lnTo>
                    <a:pt x="80" y="35"/>
                  </a:lnTo>
                  <a:lnTo>
                    <a:pt x="76" y="35"/>
                  </a:lnTo>
                  <a:lnTo>
                    <a:pt x="73" y="36"/>
                  </a:lnTo>
                  <a:lnTo>
                    <a:pt x="70" y="38"/>
                  </a:lnTo>
                  <a:lnTo>
                    <a:pt x="67" y="41"/>
                  </a:lnTo>
                  <a:lnTo>
                    <a:pt x="65" y="43"/>
                  </a:lnTo>
                  <a:lnTo>
                    <a:pt x="64" y="46"/>
                  </a:lnTo>
                  <a:lnTo>
                    <a:pt x="64" y="46"/>
                  </a:lnTo>
                  <a:lnTo>
                    <a:pt x="63" y="52"/>
                  </a:lnTo>
                  <a:lnTo>
                    <a:pt x="64" y="58"/>
                  </a:lnTo>
                  <a:lnTo>
                    <a:pt x="66" y="63"/>
                  </a:lnTo>
                  <a:lnTo>
                    <a:pt x="69" y="68"/>
                  </a:lnTo>
                  <a:lnTo>
                    <a:pt x="69" y="68"/>
                  </a:lnTo>
                  <a:lnTo>
                    <a:pt x="70" y="70"/>
                  </a:lnTo>
                  <a:lnTo>
                    <a:pt x="70" y="72"/>
                  </a:lnTo>
                  <a:lnTo>
                    <a:pt x="70" y="73"/>
                  </a:lnTo>
                  <a:lnTo>
                    <a:pt x="68" y="74"/>
                  </a:lnTo>
                  <a:lnTo>
                    <a:pt x="63" y="76"/>
                  </a:lnTo>
                  <a:lnTo>
                    <a:pt x="57" y="77"/>
                  </a:lnTo>
                  <a:lnTo>
                    <a:pt x="57" y="77"/>
                  </a:lnTo>
                  <a:lnTo>
                    <a:pt x="53" y="78"/>
                  </a:lnTo>
                  <a:lnTo>
                    <a:pt x="51" y="79"/>
                  </a:lnTo>
                  <a:lnTo>
                    <a:pt x="49" y="81"/>
                  </a:lnTo>
                  <a:lnTo>
                    <a:pt x="48" y="83"/>
                  </a:lnTo>
                  <a:lnTo>
                    <a:pt x="47" y="89"/>
                  </a:lnTo>
                  <a:lnTo>
                    <a:pt x="46" y="96"/>
                  </a:lnTo>
                  <a:lnTo>
                    <a:pt x="46" y="96"/>
                  </a:lnTo>
                  <a:lnTo>
                    <a:pt x="45" y="100"/>
                  </a:lnTo>
                  <a:lnTo>
                    <a:pt x="42" y="102"/>
                  </a:lnTo>
                  <a:lnTo>
                    <a:pt x="39" y="104"/>
                  </a:lnTo>
                  <a:lnTo>
                    <a:pt x="36" y="104"/>
                  </a:lnTo>
                  <a:lnTo>
                    <a:pt x="28" y="104"/>
                  </a:lnTo>
                  <a:lnTo>
                    <a:pt x="23" y="102"/>
                  </a:lnTo>
                  <a:lnTo>
                    <a:pt x="23" y="102"/>
                  </a:lnTo>
                  <a:lnTo>
                    <a:pt x="17" y="99"/>
                  </a:lnTo>
                  <a:lnTo>
                    <a:pt x="17" y="99"/>
                  </a:lnTo>
                  <a:lnTo>
                    <a:pt x="14" y="105"/>
                  </a:lnTo>
                  <a:lnTo>
                    <a:pt x="11" y="111"/>
                  </a:lnTo>
                  <a:lnTo>
                    <a:pt x="11" y="115"/>
                  </a:lnTo>
                  <a:lnTo>
                    <a:pt x="11" y="119"/>
                  </a:lnTo>
                  <a:lnTo>
                    <a:pt x="12" y="123"/>
                  </a:lnTo>
                  <a:lnTo>
                    <a:pt x="14" y="128"/>
                  </a:lnTo>
                  <a:lnTo>
                    <a:pt x="14" y="128"/>
                  </a:lnTo>
                  <a:lnTo>
                    <a:pt x="16" y="133"/>
                  </a:lnTo>
                  <a:lnTo>
                    <a:pt x="18" y="138"/>
                  </a:lnTo>
                  <a:lnTo>
                    <a:pt x="18" y="142"/>
                  </a:lnTo>
                  <a:lnTo>
                    <a:pt x="18" y="145"/>
                  </a:lnTo>
                  <a:lnTo>
                    <a:pt x="18" y="152"/>
                  </a:lnTo>
                  <a:lnTo>
                    <a:pt x="18" y="157"/>
                  </a:lnTo>
                  <a:lnTo>
                    <a:pt x="20" y="163"/>
                  </a:lnTo>
                  <a:lnTo>
                    <a:pt x="20" y="163"/>
                  </a:lnTo>
                  <a:lnTo>
                    <a:pt x="22" y="171"/>
                  </a:lnTo>
                  <a:lnTo>
                    <a:pt x="23" y="176"/>
                  </a:lnTo>
                  <a:lnTo>
                    <a:pt x="22" y="181"/>
                  </a:lnTo>
                  <a:lnTo>
                    <a:pt x="19" y="185"/>
                  </a:lnTo>
                  <a:lnTo>
                    <a:pt x="19" y="185"/>
                  </a:lnTo>
                  <a:lnTo>
                    <a:pt x="31" y="188"/>
                  </a:lnTo>
                  <a:lnTo>
                    <a:pt x="37" y="191"/>
                  </a:lnTo>
                  <a:lnTo>
                    <a:pt x="41" y="194"/>
                  </a:lnTo>
                  <a:lnTo>
                    <a:pt x="41" y="194"/>
                  </a:lnTo>
                  <a:lnTo>
                    <a:pt x="46" y="200"/>
                  </a:lnTo>
                  <a:lnTo>
                    <a:pt x="51" y="203"/>
                  </a:lnTo>
                  <a:lnTo>
                    <a:pt x="56" y="206"/>
                  </a:lnTo>
                  <a:lnTo>
                    <a:pt x="60" y="209"/>
                  </a:lnTo>
                  <a:lnTo>
                    <a:pt x="60" y="20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7" name="Freeform 113">
              <a:extLst>
                <a:ext uri="{FF2B5EF4-FFF2-40B4-BE49-F238E27FC236}">
                  <a16:creationId xmlns:a16="http://schemas.microsoft.com/office/drawing/2014/main" id="{A4CA9B5B-E473-4175-9D06-DC763B7A27F8}"/>
                </a:ext>
              </a:extLst>
            </p:cNvPr>
            <p:cNvSpPr>
              <a:spLocks/>
            </p:cNvSpPr>
            <p:nvPr/>
          </p:nvSpPr>
          <p:spPr bwMode="auto">
            <a:xfrm>
              <a:off x="6541496" y="3456017"/>
              <a:ext cx="536965" cy="493363"/>
            </a:xfrm>
            <a:custGeom>
              <a:avLst/>
              <a:gdLst>
                <a:gd name="T0" fmla="*/ 1229 w 1247"/>
                <a:gd name="T1" fmla="*/ 951 h 1059"/>
                <a:gd name="T2" fmla="*/ 1226 w 1247"/>
                <a:gd name="T3" fmla="*/ 909 h 1059"/>
                <a:gd name="T4" fmla="*/ 1172 w 1247"/>
                <a:gd name="T5" fmla="*/ 827 h 1059"/>
                <a:gd name="T6" fmla="*/ 1100 w 1247"/>
                <a:gd name="T7" fmla="*/ 740 h 1059"/>
                <a:gd name="T8" fmla="*/ 1093 w 1247"/>
                <a:gd name="T9" fmla="*/ 732 h 1059"/>
                <a:gd name="T10" fmla="*/ 1092 w 1247"/>
                <a:gd name="T11" fmla="*/ 722 h 1059"/>
                <a:gd name="T12" fmla="*/ 1109 w 1247"/>
                <a:gd name="T13" fmla="*/ 703 h 1059"/>
                <a:gd name="T14" fmla="*/ 1153 w 1247"/>
                <a:gd name="T15" fmla="*/ 635 h 1059"/>
                <a:gd name="T16" fmla="*/ 1084 w 1247"/>
                <a:gd name="T17" fmla="*/ 594 h 1059"/>
                <a:gd name="T18" fmla="*/ 1077 w 1247"/>
                <a:gd name="T19" fmla="*/ 530 h 1059"/>
                <a:gd name="T20" fmla="*/ 1092 w 1247"/>
                <a:gd name="T21" fmla="*/ 468 h 1059"/>
                <a:gd name="T22" fmla="*/ 1075 w 1247"/>
                <a:gd name="T23" fmla="*/ 413 h 1059"/>
                <a:gd name="T24" fmla="*/ 1100 w 1247"/>
                <a:gd name="T25" fmla="*/ 374 h 1059"/>
                <a:gd name="T26" fmla="*/ 1114 w 1247"/>
                <a:gd name="T27" fmla="*/ 321 h 1059"/>
                <a:gd name="T28" fmla="*/ 1113 w 1247"/>
                <a:gd name="T29" fmla="*/ 306 h 1059"/>
                <a:gd name="T30" fmla="*/ 1105 w 1247"/>
                <a:gd name="T31" fmla="*/ 248 h 1059"/>
                <a:gd name="T32" fmla="*/ 1032 w 1247"/>
                <a:gd name="T33" fmla="*/ 210 h 1059"/>
                <a:gd name="T34" fmla="*/ 978 w 1247"/>
                <a:gd name="T35" fmla="*/ 167 h 1059"/>
                <a:gd name="T36" fmla="*/ 871 w 1247"/>
                <a:gd name="T37" fmla="*/ 140 h 1059"/>
                <a:gd name="T38" fmla="*/ 811 w 1247"/>
                <a:gd name="T39" fmla="*/ 111 h 1059"/>
                <a:gd name="T40" fmla="*/ 726 w 1247"/>
                <a:gd name="T41" fmla="*/ 133 h 1059"/>
                <a:gd name="T42" fmla="*/ 681 w 1247"/>
                <a:gd name="T43" fmla="*/ 177 h 1059"/>
                <a:gd name="T44" fmla="*/ 643 w 1247"/>
                <a:gd name="T45" fmla="*/ 198 h 1059"/>
                <a:gd name="T46" fmla="*/ 644 w 1247"/>
                <a:gd name="T47" fmla="*/ 207 h 1059"/>
                <a:gd name="T48" fmla="*/ 565 w 1247"/>
                <a:gd name="T49" fmla="*/ 225 h 1059"/>
                <a:gd name="T50" fmla="*/ 480 w 1247"/>
                <a:gd name="T51" fmla="*/ 227 h 1059"/>
                <a:gd name="T52" fmla="*/ 382 w 1247"/>
                <a:gd name="T53" fmla="*/ 168 h 1059"/>
                <a:gd name="T54" fmla="*/ 317 w 1247"/>
                <a:gd name="T55" fmla="*/ 102 h 1059"/>
                <a:gd name="T56" fmla="*/ 259 w 1247"/>
                <a:gd name="T57" fmla="*/ 77 h 1059"/>
                <a:gd name="T58" fmla="*/ 269 w 1247"/>
                <a:gd name="T59" fmla="*/ 38 h 1059"/>
                <a:gd name="T60" fmla="*/ 250 w 1247"/>
                <a:gd name="T61" fmla="*/ 7 h 1059"/>
                <a:gd name="T62" fmla="*/ 165 w 1247"/>
                <a:gd name="T63" fmla="*/ 64 h 1059"/>
                <a:gd name="T64" fmla="*/ 153 w 1247"/>
                <a:gd name="T65" fmla="*/ 69 h 1059"/>
                <a:gd name="T66" fmla="*/ 143 w 1247"/>
                <a:gd name="T67" fmla="*/ 71 h 1059"/>
                <a:gd name="T68" fmla="*/ 101 w 1247"/>
                <a:gd name="T69" fmla="*/ 63 h 1059"/>
                <a:gd name="T70" fmla="*/ 58 w 1247"/>
                <a:gd name="T71" fmla="*/ 27 h 1059"/>
                <a:gd name="T72" fmla="*/ 36 w 1247"/>
                <a:gd name="T73" fmla="*/ 0 h 1059"/>
                <a:gd name="T74" fmla="*/ 4 w 1247"/>
                <a:gd name="T75" fmla="*/ 27 h 1059"/>
                <a:gd name="T76" fmla="*/ 25 w 1247"/>
                <a:gd name="T77" fmla="*/ 109 h 1059"/>
                <a:gd name="T78" fmla="*/ 33 w 1247"/>
                <a:gd name="T79" fmla="*/ 164 h 1059"/>
                <a:gd name="T80" fmla="*/ 52 w 1247"/>
                <a:gd name="T81" fmla="*/ 202 h 1059"/>
                <a:gd name="T82" fmla="*/ 90 w 1247"/>
                <a:gd name="T83" fmla="*/ 284 h 1059"/>
                <a:gd name="T84" fmla="*/ 141 w 1247"/>
                <a:gd name="T85" fmla="*/ 307 h 1059"/>
                <a:gd name="T86" fmla="*/ 136 w 1247"/>
                <a:gd name="T87" fmla="*/ 336 h 1059"/>
                <a:gd name="T88" fmla="*/ 101 w 1247"/>
                <a:gd name="T89" fmla="*/ 382 h 1059"/>
                <a:gd name="T90" fmla="*/ 99 w 1247"/>
                <a:gd name="T91" fmla="*/ 442 h 1059"/>
                <a:gd name="T92" fmla="*/ 132 w 1247"/>
                <a:gd name="T93" fmla="*/ 503 h 1059"/>
                <a:gd name="T94" fmla="*/ 218 w 1247"/>
                <a:gd name="T95" fmla="*/ 552 h 1059"/>
                <a:gd name="T96" fmla="*/ 236 w 1247"/>
                <a:gd name="T97" fmla="*/ 606 h 1059"/>
                <a:gd name="T98" fmla="*/ 257 w 1247"/>
                <a:gd name="T99" fmla="*/ 652 h 1059"/>
                <a:gd name="T100" fmla="*/ 284 w 1247"/>
                <a:gd name="T101" fmla="*/ 701 h 1059"/>
                <a:gd name="T102" fmla="*/ 315 w 1247"/>
                <a:gd name="T103" fmla="*/ 701 h 1059"/>
                <a:gd name="T104" fmla="*/ 368 w 1247"/>
                <a:gd name="T105" fmla="*/ 709 h 1059"/>
                <a:gd name="T106" fmla="*/ 428 w 1247"/>
                <a:gd name="T107" fmla="*/ 764 h 1059"/>
                <a:gd name="T108" fmla="*/ 512 w 1247"/>
                <a:gd name="T109" fmla="*/ 870 h 1059"/>
                <a:gd name="T110" fmla="*/ 628 w 1247"/>
                <a:gd name="T111" fmla="*/ 939 h 1059"/>
                <a:gd name="T112" fmla="*/ 751 w 1247"/>
                <a:gd name="T113" fmla="*/ 947 h 1059"/>
                <a:gd name="T114" fmla="*/ 826 w 1247"/>
                <a:gd name="T115" fmla="*/ 922 h 1059"/>
                <a:gd name="T116" fmla="*/ 901 w 1247"/>
                <a:gd name="T117" fmla="*/ 1024 h 1059"/>
                <a:gd name="T118" fmla="*/ 1053 w 1247"/>
                <a:gd name="T119" fmla="*/ 104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47" h="1059">
                  <a:moveTo>
                    <a:pt x="1144" y="1003"/>
                  </a:moveTo>
                  <a:lnTo>
                    <a:pt x="1144" y="1003"/>
                  </a:lnTo>
                  <a:lnTo>
                    <a:pt x="1145" y="1000"/>
                  </a:lnTo>
                  <a:lnTo>
                    <a:pt x="1147" y="997"/>
                  </a:lnTo>
                  <a:lnTo>
                    <a:pt x="1153" y="990"/>
                  </a:lnTo>
                  <a:lnTo>
                    <a:pt x="1161" y="981"/>
                  </a:lnTo>
                  <a:lnTo>
                    <a:pt x="1166" y="975"/>
                  </a:lnTo>
                  <a:lnTo>
                    <a:pt x="1171" y="969"/>
                  </a:lnTo>
                  <a:lnTo>
                    <a:pt x="1171" y="969"/>
                  </a:lnTo>
                  <a:lnTo>
                    <a:pt x="1173" y="965"/>
                  </a:lnTo>
                  <a:lnTo>
                    <a:pt x="1177" y="962"/>
                  </a:lnTo>
                  <a:lnTo>
                    <a:pt x="1184" y="958"/>
                  </a:lnTo>
                  <a:lnTo>
                    <a:pt x="1193" y="955"/>
                  </a:lnTo>
                  <a:lnTo>
                    <a:pt x="1204" y="953"/>
                  </a:lnTo>
                  <a:lnTo>
                    <a:pt x="1222" y="951"/>
                  </a:lnTo>
                  <a:lnTo>
                    <a:pt x="1229" y="951"/>
                  </a:lnTo>
                  <a:lnTo>
                    <a:pt x="1234" y="950"/>
                  </a:lnTo>
                  <a:lnTo>
                    <a:pt x="1234" y="950"/>
                  </a:lnTo>
                  <a:lnTo>
                    <a:pt x="1237" y="949"/>
                  </a:lnTo>
                  <a:lnTo>
                    <a:pt x="1239" y="946"/>
                  </a:lnTo>
                  <a:lnTo>
                    <a:pt x="1240" y="943"/>
                  </a:lnTo>
                  <a:lnTo>
                    <a:pt x="1241" y="940"/>
                  </a:lnTo>
                  <a:lnTo>
                    <a:pt x="1243" y="931"/>
                  </a:lnTo>
                  <a:lnTo>
                    <a:pt x="1244" y="927"/>
                  </a:lnTo>
                  <a:lnTo>
                    <a:pt x="1246" y="923"/>
                  </a:lnTo>
                  <a:lnTo>
                    <a:pt x="1246" y="923"/>
                  </a:lnTo>
                  <a:lnTo>
                    <a:pt x="1247" y="919"/>
                  </a:lnTo>
                  <a:lnTo>
                    <a:pt x="1246" y="916"/>
                  </a:lnTo>
                  <a:lnTo>
                    <a:pt x="1244" y="914"/>
                  </a:lnTo>
                  <a:lnTo>
                    <a:pt x="1240" y="913"/>
                  </a:lnTo>
                  <a:lnTo>
                    <a:pt x="1231" y="910"/>
                  </a:lnTo>
                  <a:lnTo>
                    <a:pt x="1226" y="909"/>
                  </a:lnTo>
                  <a:lnTo>
                    <a:pt x="1221" y="907"/>
                  </a:lnTo>
                  <a:lnTo>
                    <a:pt x="1221" y="907"/>
                  </a:lnTo>
                  <a:lnTo>
                    <a:pt x="1217" y="904"/>
                  </a:lnTo>
                  <a:lnTo>
                    <a:pt x="1215" y="899"/>
                  </a:lnTo>
                  <a:lnTo>
                    <a:pt x="1214" y="894"/>
                  </a:lnTo>
                  <a:lnTo>
                    <a:pt x="1213" y="888"/>
                  </a:lnTo>
                  <a:lnTo>
                    <a:pt x="1214" y="874"/>
                  </a:lnTo>
                  <a:lnTo>
                    <a:pt x="1214" y="858"/>
                  </a:lnTo>
                  <a:lnTo>
                    <a:pt x="1214" y="858"/>
                  </a:lnTo>
                  <a:lnTo>
                    <a:pt x="1213" y="851"/>
                  </a:lnTo>
                  <a:lnTo>
                    <a:pt x="1210" y="845"/>
                  </a:lnTo>
                  <a:lnTo>
                    <a:pt x="1206" y="840"/>
                  </a:lnTo>
                  <a:lnTo>
                    <a:pt x="1201" y="836"/>
                  </a:lnTo>
                  <a:lnTo>
                    <a:pt x="1193" y="833"/>
                  </a:lnTo>
                  <a:lnTo>
                    <a:pt x="1186" y="831"/>
                  </a:lnTo>
                  <a:lnTo>
                    <a:pt x="1172" y="827"/>
                  </a:lnTo>
                  <a:lnTo>
                    <a:pt x="1172" y="827"/>
                  </a:lnTo>
                  <a:lnTo>
                    <a:pt x="1165" y="824"/>
                  </a:lnTo>
                  <a:lnTo>
                    <a:pt x="1158" y="820"/>
                  </a:lnTo>
                  <a:lnTo>
                    <a:pt x="1152" y="814"/>
                  </a:lnTo>
                  <a:lnTo>
                    <a:pt x="1146" y="808"/>
                  </a:lnTo>
                  <a:lnTo>
                    <a:pt x="1141" y="802"/>
                  </a:lnTo>
                  <a:lnTo>
                    <a:pt x="1137" y="796"/>
                  </a:lnTo>
                  <a:lnTo>
                    <a:pt x="1134" y="790"/>
                  </a:lnTo>
                  <a:lnTo>
                    <a:pt x="1132" y="785"/>
                  </a:lnTo>
                  <a:lnTo>
                    <a:pt x="1132" y="785"/>
                  </a:lnTo>
                  <a:lnTo>
                    <a:pt x="1129" y="776"/>
                  </a:lnTo>
                  <a:lnTo>
                    <a:pt x="1123" y="765"/>
                  </a:lnTo>
                  <a:lnTo>
                    <a:pt x="1120" y="759"/>
                  </a:lnTo>
                  <a:lnTo>
                    <a:pt x="1115" y="753"/>
                  </a:lnTo>
                  <a:lnTo>
                    <a:pt x="1109" y="746"/>
                  </a:lnTo>
                  <a:lnTo>
                    <a:pt x="1100" y="740"/>
                  </a:lnTo>
                  <a:lnTo>
                    <a:pt x="1100" y="740"/>
                  </a:lnTo>
                  <a:lnTo>
                    <a:pt x="1098" y="738"/>
                  </a:lnTo>
                  <a:lnTo>
                    <a:pt x="1098" y="738"/>
                  </a:lnTo>
                  <a:lnTo>
                    <a:pt x="1098" y="738"/>
                  </a:lnTo>
                  <a:lnTo>
                    <a:pt x="1098" y="738"/>
                  </a:lnTo>
                  <a:lnTo>
                    <a:pt x="1096" y="736"/>
                  </a:lnTo>
                  <a:lnTo>
                    <a:pt x="1096" y="736"/>
                  </a:lnTo>
                  <a:lnTo>
                    <a:pt x="1096" y="736"/>
                  </a:lnTo>
                  <a:lnTo>
                    <a:pt x="1096" y="736"/>
                  </a:lnTo>
                  <a:lnTo>
                    <a:pt x="1095" y="734"/>
                  </a:lnTo>
                  <a:lnTo>
                    <a:pt x="1095" y="734"/>
                  </a:lnTo>
                  <a:lnTo>
                    <a:pt x="1094" y="734"/>
                  </a:lnTo>
                  <a:lnTo>
                    <a:pt x="1094" y="734"/>
                  </a:lnTo>
                  <a:lnTo>
                    <a:pt x="1093" y="732"/>
                  </a:lnTo>
                  <a:lnTo>
                    <a:pt x="1093" y="732"/>
                  </a:lnTo>
                  <a:lnTo>
                    <a:pt x="1093" y="732"/>
                  </a:lnTo>
                  <a:lnTo>
                    <a:pt x="1093" y="732"/>
                  </a:lnTo>
                  <a:lnTo>
                    <a:pt x="1093" y="730"/>
                  </a:lnTo>
                  <a:lnTo>
                    <a:pt x="1093" y="730"/>
                  </a:lnTo>
                  <a:lnTo>
                    <a:pt x="1092" y="730"/>
                  </a:lnTo>
                  <a:lnTo>
                    <a:pt x="1092" y="730"/>
                  </a:lnTo>
                  <a:lnTo>
                    <a:pt x="1092" y="727"/>
                  </a:lnTo>
                  <a:lnTo>
                    <a:pt x="1092" y="727"/>
                  </a:lnTo>
                  <a:lnTo>
                    <a:pt x="1092" y="727"/>
                  </a:lnTo>
                  <a:lnTo>
                    <a:pt x="1092" y="727"/>
                  </a:lnTo>
                  <a:lnTo>
                    <a:pt x="1092" y="724"/>
                  </a:lnTo>
                  <a:lnTo>
                    <a:pt x="1092" y="724"/>
                  </a:lnTo>
                  <a:lnTo>
                    <a:pt x="1092" y="724"/>
                  </a:lnTo>
                  <a:lnTo>
                    <a:pt x="1092" y="724"/>
                  </a:lnTo>
                  <a:lnTo>
                    <a:pt x="1092" y="724"/>
                  </a:lnTo>
                  <a:lnTo>
                    <a:pt x="1092" y="724"/>
                  </a:lnTo>
                  <a:lnTo>
                    <a:pt x="1092" y="722"/>
                  </a:lnTo>
                  <a:lnTo>
                    <a:pt x="1092" y="722"/>
                  </a:lnTo>
                  <a:lnTo>
                    <a:pt x="1092" y="722"/>
                  </a:lnTo>
                  <a:lnTo>
                    <a:pt x="1092" y="722"/>
                  </a:lnTo>
                  <a:lnTo>
                    <a:pt x="1094" y="716"/>
                  </a:lnTo>
                  <a:lnTo>
                    <a:pt x="1098" y="712"/>
                  </a:lnTo>
                  <a:lnTo>
                    <a:pt x="1106" y="705"/>
                  </a:lnTo>
                  <a:lnTo>
                    <a:pt x="1106" y="705"/>
                  </a:lnTo>
                  <a:lnTo>
                    <a:pt x="1106" y="705"/>
                  </a:lnTo>
                  <a:lnTo>
                    <a:pt x="1106" y="705"/>
                  </a:lnTo>
                  <a:lnTo>
                    <a:pt x="1106" y="704"/>
                  </a:lnTo>
                  <a:lnTo>
                    <a:pt x="1106" y="704"/>
                  </a:lnTo>
                  <a:lnTo>
                    <a:pt x="1107" y="704"/>
                  </a:lnTo>
                  <a:lnTo>
                    <a:pt x="1107" y="704"/>
                  </a:lnTo>
                  <a:lnTo>
                    <a:pt x="1107" y="704"/>
                  </a:lnTo>
                  <a:lnTo>
                    <a:pt x="1107" y="704"/>
                  </a:lnTo>
                  <a:lnTo>
                    <a:pt x="1109" y="703"/>
                  </a:lnTo>
                  <a:lnTo>
                    <a:pt x="1109" y="703"/>
                  </a:lnTo>
                  <a:lnTo>
                    <a:pt x="1118" y="694"/>
                  </a:lnTo>
                  <a:lnTo>
                    <a:pt x="1123" y="689"/>
                  </a:lnTo>
                  <a:lnTo>
                    <a:pt x="1127" y="683"/>
                  </a:lnTo>
                  <a:lnTo>
                    <a:pt x="1127" y="683"/>
                  </a:lnTo>
                  <a:lnTo>
                    <a:pt x="1131" y="678"/>
                  </a:lnTo>
                  <a:lnTo>
                    <a:pt x="1137" y="673"/>
                  </a:lnTo>
                  <a:lnTo>
                    <a:pt x="1143" y="668"/>
                  </a:lnTo>
                  <a:lnTo>
                    <a:pt x="1148" y="663"/>
                  </a:lnTo>
                  <a:lnTo>
                    <a:pt x="1148" y="663"/>
                  </a:lnTo>
                  <a:lnTo>
                    <a:pt x="1152" y="657"/>
                  </a:lnTo>
                  <a:lnTo>
                    <a:pt x="1154" y="649"/>
                  </a:lnTo>
                  <a:lnTo>
                    <a:pt x="1154" y="641"/>
                  </a:lnTo>
                  <a:lnTo>
                    <a:pt x="1154" y="637"/>
                  </a:lnTo>
                  <a:lnTo>
                    <a:pt x="1153" y="635"/>
                  </a:lnTo>
                  <a:lnTo>
                    <a:pt x="1153" y="635"/>
                  </a:lnTo>
                  <a:lnTo>
                    <a:pt x="1149" y="629"/>
                  </a:lnTo>
                  <a:lnTo>
                    <a:pt x="1145" y="623"/>
                  </a:lnTo>
                  <a:lnTo>
                    <a:pt x="1138" y="618"/>
                  </a:lnTo>
                  <a:lnTo>
                    <a:pt x="1135" y="616"/>
                  </a:lnTo>
                  <a:lnTo>
                    <a:pt x="1131" y="615"/>
                  </a:lnTo>
                  <a:lnTo>
                    <a:pt x="1131" y="615"/>
                  </a:lnTo>
                  <a:lnTo>
                    <a:pt x="1123" y="614"/>
                  </a:lnTo>
                  <a:lnTo>
                    <a:pt x="1112" y="614"/>
                  </a:lnTo>
                  <a:lnTo>
                    <a:pt x="1101" y="613"/>
                  </a:lnTo>
                  <a:lnTo>
                    <a:pt x="1094" y="612"/>
                  </a:lnTo>
                  <a:lnTo>
                    <a:pt x="1094" y="612"/>
                  </a:lnTo>
                  <a:lnTo>
                    <a:pt x="1091" y="611"/>
                  </a:lnTo>
                  <a:lnTo>
                    <a:pt x="1089" y="608"/>
                  </a:lnTo>
                  <a:lnTo>
                    <a:pt x="1087" y="605"/>
                  </a:lnTo>
                  <a:lnTo>
                    <a:pt x="1085" y="602"/>
                  </a:lnTo>
                  <a:lnTo>
                    <a:pt x="1084" y="594"/>
                  </a:lnTo>
                  <a:lnTo>
                    <a:pt x="1083" y="587"/>
                  </a:lnTo>
                  <a:lnTo>
                    <a:pt x="1083" y="587"/>
                  </a:lnTo>
                  <a:lnTo>
                    <a:pt x="1084" y="582"/>
                  </a:lnTo>
                  <a:lnTo>
                    <a:pt x="1086" y="575"/>
                  </a:lnTo>
                  <a:lnTo>
                    <a:pt x="1088" y="567"/>
                  </a:lnTo>
                  <a:lnTo>
                    <a:pt x="1089" y="552"/>
                  </a:lnTo>
                  <a:lnTo>
                    <a:pt x="1089" y="552"/>
                  </a:lnTo>
                  <a:lnTo>
                    <a:pt x="1088" y="541"/>
                  </a:lnTo>
                  <a:lnTo>
                    <a:pt x="1088" y="538"/>
                  </a:lnTo>
                  <a:lnTo>
                    <a:pt x="1087" y="536"/>
                  </a:lnTo>
                  <a:lnTo>
                    <a:pt x="1086" y="535"/>
                  </a:lnTo>
                  <a:lnTo>
                    <a:pt x="1084" y="535"/>
                  </a:lnTo>
                  <a:lnTo>
                    <a:pt x="1080" y="534"/>
                  </a:lnTo>
                  <a:lnTo>
                    <a:pt x="1080" y="534"/>
                  </a:lnTo>
                  <a:lnTo>
                    <a:pt x="1079" y="532"/>
                  </a:lnTo>
                  <a:lnTo>
                    <a:pt x="1077" y="530"/>
                  </a:lnTo>
                  <a:lnTo>
                    <a:pt x="1077" y="523"/>
                  </a:lnTo>
                  <a:lnTo>
                    <a:pt x="1076" y="517"/>
                  </a:lnTo>
                  <a:lnTo>
                    <a:pt x="1075" y="515"/>
                  </a:lnTo>
                  <a:lnTo>
                    <a:pt x="1073" y="514"/>
                  </a:lnTo>
                  <a:lnTo>
                    <a:pt x="1073" y="514"/>
                  </a:lnTo>
                  <a:lnTo>
                    <a:pt x="1071" y="513"/>
                  </a:lnTo>
                  <a:lnTo>
                    <a:pt x="1070" y="511"/>
                  </a:lnTo>
                  <a:lnTo>
                    <a:pt x="1069" y="507"/>
                  </a:lnTo>
                  <a:lnTo>
                    <a:pt x="1070" y="495"/>
                  </a:lnTo>
                  <a:lnTo>
                    <a:pt x="1070" y="495"/>
                  </a:lnTo>
                  <a:lnTo>
                    <a:pt x="1070" y="490"/>
                  </a:lnTo>
                  <a:lnTo>
                    <a:pt x="1073" y="486"/>
                  </a:lnTo>
                  <a:lnTo>
                    <a:pt x="1079" y="481"/>
                  </a:lnTo>
                  <a:lnTo>
                    <a:pt x="1088" y="473"/>
                  </a:lnTo>
                  <a:lnTo>
                    <a:pt x="1088" y="473"/>
                  </a:lnTo>
                  <a:lnTo>
                    <a:pt x="1092" y="468"/>
                  </a:lnTo>
                  <a:lnTo>
                    <a:pt x="1093" y="465"/>
                  </a:lnTo>
                  <a:lnTo>
                    <a:pt x="1092" y="463"/>
                  </a:lnTo>
                  <a:lnTo>
                    <a:pt x="1090" y="462"/>
                  </a:lnTo>
                  <a:lnTo>
                    <a:pt x="1082" y="460"/>
                  </a:lnTo>
                  <a:lnTo>
                    <a:pt x="1074" y="459"/>
                  </a:lnTo>
                  <a:lnTo>
                    <a:pt x="1074" y="459"/>
                  </a:lnTo>
                  <a:lnTo>
                    <a:pt x="1071" y="458"/>
                  </a:lnTo>
                  <a:lnTo>
                    <a:pt x="1070" y="455"/>
                  </a:lnTo>
                  <a:lnTo>
                    <a:pt x="1069" y="451"/>
                  </a:lnTo>
                  <a:lnTo>
                    <a:pt x="1068" y="447"/>
                  </a:lnTo>
                  <a:lnTo>
                    <a:pt x="1070" y="427"/>
                  </a:lnTo>
                  <a:lnTo>
                    <a:pt x="1070" y="427"/>
                  </a:lnTo>
                  <a:lnTo>
                    <a:pt x="1070" y="420"/>
                  </a:lnTo>
                  <a:lnTo>
                    <a:pt x="1071" y="417"/>
                  </a:lnTo>
                  <a:lnTo>
                    <a:pt x="1073" y="415"/>
                  </a:lnTo>
                  <a:lnTo>
                    <a:pt x="1075" y="413"/>
                  </a:lnTo>
                  <a:lnTo>
                    <a:pt x="1077" y="411"/>
                  </a:lnTo>
                  <a:lnTo>
                    <a:pt x="1080" y="410"/>
                  </a:lnTo>
                  <a:lnTo>
                    <a:pt x="1084" y="410"/>
                  </a:lnTo>
                  <a:lnTo>
                    <a:pt x="1084" y="410"/>
                  </a:lnTo>
                  <a:lnTo>
                    <a:pt x="1087" y="409"/>
                  </a:lnTo>
                  <a:lnTo>
                    <a:pt x="1089" y="408"/>
                  </a:lnTo>
                  <a:lnTo>
                    <a:pt x="1089" y="406"/>
                  </a:lnTo>
                  <a:lnTo>
                    <a:pt x="1089" y="404"/>
                  </a:lnTo>
                  <a:lnTo>
                    <a:pt x="1088" y="399"/>
                  </a:lnTo>
                  <a:lnTo>
                    <a:pt x="1088" y="394"/>
                  </a:lnTo>
                  <a:lnTo>
                    <a:pt x="1088" y="394"/>
                  </a:lnTo>
                  <a:lnTo>
                    <a:pt x="1088" y="389"/>
                  </a:lnTo>
                  <a:lnTo>
                    <a:pt x="1090" y="383"/>
                  </a:lnTo>
                  <a:lnTo>
                    <a:pt x="1094" y="378"/>
                  </a:lnTo>
                  <a:lnTo>
                    <a:pt x="1100" y="374"/>
                  </a:lnTo>
                  <a:lnTo>
                    <a:pt x="1100" y="374"/>
                  </a:lnTo>
                  <a:lnTo>
                    <a:pt x="1102" y="371"/>
                  </a:lnTo>
                  <a:lnTo>
                    <a:pt x="1104" y="368"/>
                  </a:lnTo>
                  <a:lnTo>
                    <a:pt x="1105" y="365"/>
                  </a:lnTo>
                  <a:lnTo>
                    <a:pt x="1105" y="361"/>
                  </a:lnTo>
                  <a:lnTo>
                    <a:pt x="1104" y="355"/>
                  </a:lnTo>
                  <a:lnTo>
                    <a:pt x="1103" y="348"/>
                  </a:lnTo>
                  <a:lnTo>
                    <a:pt x="1103" y="348"/>
                  </a:lnTo>
                  <a:lnTo>
                    <a:pt x="1104" y="344"/>
                  </a:lnTo>
                  <a:lnTo>
                    <a:pt x="1105" y="339"/>
                  </a:lnTo>
                  <a:lnTo>
                    <a:pt x="1112" y="328"/>
                  </a:lnTo>
                  <a:lnTo>
                    <a:pt x="1112" y="328"/>
                  </a:lnTo>
                  <a:lnTo>
                    <a:pt x="1113" y="325"/>
                  </a:lnTo>
                  <a:lnTo>
                    <a:pt x="1113" y="325"/>
                  </a:lnTo>
                  <a:lnTo>
                    <a:pt x="1113" y="324"/>
                  </a:lnTo>
                  <a:lnTo>
                    <a:pt x="1113" y="324"/>
                  </a:lnTo>
                  <a:lnTo>
                    <a:pt x="1114" y="321"/>
                  </a:lnTo>
                  <a:lnTo>
                    <a:pt x="1114" y="321"/>
                  </a:lnTo>
                  <a:lnTo>
                    <a:pt x="1114" y="320"/>
                  </a:lnTo>
                  <a:lnTo>
                    <a:pt x="1114" y="320"/>
                  </a:lnTo>
                  <a:lnTo>
                    <a:pt x="1114" y="317"/>
                  </a:lnTo>
                  <a:lnTo>
                    <a:pt x="1114" y="317"/>
                  </a:lnTo>
                  <a:lnTo>
                    <a:pt x="1114" y="316"/>
                  </a:lnTo>
                  <a:lnTo>
                    <a:pt x="1114" y="316"/>
                  </a:lnTo>
                  <a:lnTo>
                    <a:pt x="1114" y="313"/>
                  </a:lnTo>
                  <a:lnTo>
                    <a:pt x="1114" y="313"/>
                  </a:lnTo>
                  <a:lnTo>
                    <a:pt x="1113" y="310"/>
                  </a:lnTo>
                  <a:lnTo>
                    <a:pt x="1113" y="310"/>
                  </a:lnTo>
                  <a:lnTo>
                    <a:pt x="1113" y="309"/>
                  </a:lnTo>
                  <a:lnTo>
                    <a:pt x="1113" y="309"/>
                  </a:lnTo>
                  <a:lnTo>
                    <a:pt x="1113" y="306"/>
                  </a:lnTo>
                  <a:lnTo>
                    <a:pt x="1113" y="306"/>
                  </a:lnTo>
                  <a:lnTo>
                    <a:pt x="1113" y="306"/>
                  </a:lnTo>
                  <a:lnTo>
                    <a:pt x="1113" y="306"/>
                  </a:lnTo>
                  <a:lnTo>
                    <a:pt x="1110" y="294"/>
                  </a:lnTo>
                  <a:lnTo>
                    <a:pt x="1110" y="294"/>
                  </a:lnTo>
                  <a:lnTo>
                    <a:pt x="1110" y="293"/>
                  </a:lnTo>
                  <a:lnTo>
                    <a:pt x="1110" y="293"/>
                  </a:lnTo>
                  <a:lnTo>
                    <a:pt x="1110" y="289"/>
                  </a:lnTo>
                  <a:lnTo>
                    <a:pt x="1111" y="284"/>
                  </a:lnTo>
                  <a:lnTo>
                    <a:pt x="1114" y="273"/>
                  </a:lnTo>
                  <a:lnTo>
                    <a:pt x="1114" y="273"/>
                  </a:lnTo>
                  <a:lnTo>
                    <a:pt x="1115" y="268"/>
                  </a:lnTo>
                  <a:lnTo>
                    <a:pt x="1114" y="265"/>
                  </a:lnTo>
                  <a:lnTo>
                    <a:pt x="1112" y="261"/>
                  </a:lnTo>
                  <a:lnTo>
                    <a:pt x="1109" y="257"/>
                  </a:lnTo>
                  <a:lnTo>
                    <a:pt x="1109" y="257"/>
                  </a:lnTo>
                  <a:lnTo>
                    <a:pt x="1105" y="252"/>
                  </a:lnTo>
                  <a:lnTo>
                    <a:pt x="1105" y="248"/>
                  </a:lnTo>
                  <a:lnTo>
                    <a:pt x="1106" y="238"/>
                  </a:lnTo>
                  <a:lnTo>
                    <a:pt x="1106" y="238"/>
                  </a:lnTo>
                  <a:lnTo>
                    <a:pt x="1105" y="237"/>
                  </a:lnTo>
                  <a:lnTo>
                    <a:pt x="1104" y="235"/>
                  </a:lnTo>
                  <a:lnTo>
                    <a:pt x="1100" y="234"/>
                  </a:lnTo>
                  <a:lnTo>
                    <a:pt x="1095" y="234"/>
                  </a:lnTo>
                  <a:lnTo>
                    <a:pt x="1088" y="234"/>
                  </a:lnTo>
                  <a:lnTo>
                    <a:pt x="1073" y="235"/>
                  </a:lnTo>
                  <a:lnTo>
                    <a:pt x="1062" y="236"/>
                  </a:lnTo>
                  <a:lnTo>
                    <a:pt x="1062" y="236"/>
                  </a:lnTo>
                  <a:lnTo>
                    <a:pt x="1057" y="235"/>
                  </a:lnTo>
                  <a:lnTo>
                    <a:pt x="1053" y="234"/>
                  </a:lnTo>
                  <a:lnTo>
                    <a:pt x="1049" y="231"/>
                  </a:lnTo>
                  <a:lnTo>
                    <a:pt x="1045" y="227"/>
                  </a:lnTo>
                  <a:lnTo>
                    <a:pt x="1037" y="219"/>
                  </a:lnTo>
                  <a:lnTo>
                    <a:pt x="1032" y="210"/>
                  </a:lnTo>
                  <a:lnTo>
                    <a:pt x="1032" y="210"/>
                  </a:lnTo>
                  <a:lnTo>
                    <a:pt x="1028" y="204"/>
                  </a:lnTo>
                  <a:lnTo>
                    <a:pt x="1026" y="202"/>
                  </a:lnTo>
                  <a:lnTo>
                    <a:pt x="1024" y="200"/>
                  </a:lnTo>
                  <a:lnTo>
                    <a:pt x="1020" y="199"/>
                  </a:lnTo>
                  <a:lnTo>
                    <a:pt x="1017" y="198"/>
                  </a:lnTo>
                  <a:lnTo>
                    <a:pt x="1007" y="197"/>
                  </a:lnTo>
                  <a:lnTo>
                    <a:pt x="1007" y="197"/>
                  </a:lnTo>
                  <a:lnTo>
                    <a:pt x="1001" y="196"/>
                  </a:lnTo>
                  <a:lnTo>
                    <a:pt x="996" y="194"/>
                  </a:lnTo>
                  <a:lnTo>
                    <a:pt x="993" y="192"/>
                  </a:lnTo>
                  <a:lnTo>
                    <a:pt x="990" y="188"/>
                  </a:lnTo>
                  <a:lnTo>
                    <a:pt x="985" y="180"/>
                  </a:lnTo>
                  <a:lnTo>
                    <a:pt x="981" y="171"/>
                  </a:lnTo>
                  <a:lnTo>
                    <a:pt x="981" y="171"/>
                  </a:lnTo>
                  <a:lnTo>
                    <a:pt x="978" y="167"/>
                  </a:lnTo>
                  <a:lnTo>
                    <a:pt x="973" y="165"/>
                  </a:lnTo>
                  <a:lnTo>
                    <a:pt x="967" y="163"/>
                  </a:lnTo>
                  <a:lnTo>
                    <a:pt x="960" y="161"/>
                  </a:lnTo>
                  <a:lnTo>
                    <a:pt x="944" y="160"/>
                  </a:lnTo>
                  <a:lnTo>
                    <a:pt x="930" y="160"/>
                  </a:lnTo>
                  <a:lnTo>
                    <a:pt x="930" y="160"/>
                  </a:lnTo>
                  <a:lnTo>
                    <a:pt x="925" y="159"/>
                  </a:lnTo>
                  <a:lnTo>
                    <a:pt x="921" y="158"/>
                  </a:lnTo>
                  <a:lnTo>
                    <a:pt x="913" y="155"/>
                  </a:lnTo>
                  <a:lnTo>
                    <a:pt x="906" y="151"/>
                  </a:lnTo>
                  <a:lnTo>
                    <a:pt x="900" y="148"/>
                  </a:lnTo>
                  <a:lnTo>
                    <a:pt x="900" y="148"/>
                  </a:lnTo>
                  <a:lnTo>
                    <a:pt x="891" y="145"/>
                  </a:lnTo>
                  <a:lnTo>
                    <a:pt x="882" y="143"/>
                  </a:lnTo>
                  <a:lnTo>
                    <a:pt x="874" y="141"/>
                  </a:lnTo>
                  <a:lnTo>
                    <a:pt x="871" y="140"/>
                  </a:lnTo>
                  <a:lnTo>
                    <a:pt x="869" y="138"/>
                  </a:lnTo>
                  <a:lnTo>
                    <a:pt x="869" y="138"/>
                  </a:lnTo>
                  <a:lnTo>
                    <a:pt x="865" y="133"/>
                  </a:lnTo>
                  <a:lnTo>
                    <a:pt x="858" y="127"/>
                  </a:lnTo>
                  <a:lnTo>
                    <a:pt x="849" y="121"/>
                  </a:lnTo>
                  <a:lnTo>
                    <a:pt x="845" y="119"/>
                  </a:lnTo>
                  <a:lnTo>
                    <a:pt x="842" y="119"/>
                  </a:lnTo>
                  <a:lnTo>
                    <a:pt x="842" y="119"/>
                  </a:lnTo>
                  <a:lnTo>
                    <a:pt x="837" y="118"/>
                  </a:lnTo>
                  <a:lnTo>
                    <a:pt x="833" y="116"/>
                  </a:lnTo>
                  <a:lnTo>
                    <a:pt x="829" y="114"/>
                  </a:lnTo>
                  <a:lnTo>
                    <a:pt x="823" y="111"/>
                  </a:lnTo>
                  <a:lnTo>
                    <a:pt x="823" y="111"/>
                  </a:lnTo>
                  <a:lnTo>
                    <a:pt x="819" y="111"/>
                  </a:lnTo>
                  <a:lnTo>
                    <a:pt x="815" y="111"/>
                  </a:lnTo>
                  <a:lnTo>
                    <a:pt x="811" y="111"/>
                  </a:lnTo>
                  <a:lnTo>
                    <a:pt x="807" y="113"/>
                  </a:lnTo>
                  <a:lnTo>
                    <a:pt x="800" y="117"/>
                  </a:lnTo>
                  <a:lnTo>
                    <a:pt x="795" y="123"/>
                  </a:lnTo>
                  <a:lnTo>
                    <a:pt x="795" y="123"/>
                  </a:lnTo>
                  <a:lnTo>
                    <a:pt x="792" y="126"/>
                  </a:lnTo>
                  <a:lnTo>
                    <a:pt x="789" y="128"/>
                  </a:lnTo>
                  <a:lnTo>
                    <a:pt x="784" y="129"/>
                  </a:lnTo>
                  <a:lnTo>
                    <a:pt x="780" y="130"/>
                  </a:lnTo>
                  <a:lnTo>
                    <a:pt x="769" y="129"/>
                  </a:lnTo>
                  <a:lnTo>
                    <a:pt x="756" y="128"/>
                  </a:lnTo>
                  <a:lnTo>
                    <a:pt x="756" y="128"/>
                  </a:lnTo>
                  <a:lnTo>
                    <a:pt x="744" y="127"/>
                  </a:lnTo>
                  <a:lnTo>
                    <a:pt x="735" y="127"/>
                  </a:lnTo>
                  <a:lnTo>
                    <a:pt x="729" y="130"/>
                  </a:lnTo>
                  <a:lnTo>
                    <a:pt x="727" y="131"/>
                  </a:lnTo>
                  <a:lnTo>
                    <a:pt x="726" y="133"/>
                  </a:lnTo>
                  <a:lnTo>
                    <a:pt x="726" y="133"/>
                  </a:lnTo>
                  <a:lnTo>
                    <a:pt x="725" y="135"/>
                  </a:lnTo>
                  <a:lnTo>
                    <a:pt x="723" y="136"/>
                  </a:lnTo>
                  <a:lnTo>
                    <a:pt x="719" y="138"/>
                  </a:lnTo>
                  <a:lnTo>
                    <a:pt x="713" y="141"/>
                  </a:lnTo>
                  <a:lnTo>
                    <a:pt x="706" y="144"/>
                  </a:lnTo>
                  <a:lnTo>
                    <a:pt x="706" y="144"/>
                  </a:lnTo>
                  <a:lnTo>
                    <a:pt x="699" y="149"/>
                  </a:lnTo>
                  <a:lnTo>
                    <a:pt x="694" y="155"/>
                  </a:lnTo>
                  <a:lnTo>
                    <a:pt x="691" y="161"/>
                  </a:lnTo>
                  <a:lnTo>
                    <a:pt x="690" y="167"/>
                  </a:lnTo>
                  <a:lnTo>
                    <a:pt x="690" y="167"/>
                  </a:lnTo>
                  <a:lnTo>
                    <a:pt x="689" y="172"/>
                  </a:lnTo>
                  <a:lnTo>
                    <a:pt x="688" y="174"/>
                  </a:lnTo>
                  <a:lnTo>
                    <a:pt x="686" y="175"/>
                  </a:lnTo>
                  <a:lnTo>
                    <a:pt x="681" y="177"/>
                  </a:lnTo>
                  <a:lnTo>
                    <a:pt x="672" y="177"/>
                  </a:lnTo>
                  <a:lnTo>
                    <a:pt x="672" y="177"/>
                  </a:lnTo>
                  <a:lnTo>
                    <a:pt x="668" y="177"/>
                  </a:lnTo>
                  <a:lnTo>
                    <a:pt x="665" y="178"/>
                  </a:lnTo>
                  <a:lnTo>
                    <a:pt x="660" y="181"/>
                  </a:lnTo>
                  <a:lnTo>
                    <a:pt x="654" y="184"/>
                  </a:lnTo>
                  <a:lnTo>
                    <a:pt x="651" y="184"/>
                  </a:lnTo>
                  <a:lnTo>
                    <a:pt x="647" y="184"/>
                  </a:lnTo>
                  <a:lnTo>
                    <a:pt x="647" y="184"/>
                  </a:lnTo>
                  <a:lnTo>
                    <a:pt x="635" y="183"/>
                  </a:lnTo>
                  <a:lnTo>
                    <a:pt x="635" y="183"/>
                  </a:lnTo>
                  <a:lnTo>
                    <a:pt x="636" y="188"/>
                  </a:lnTo>
                  <a:lnTo>
                    <a:pt x="638" y="192"/>
                  </a:lnTo>
                  <a:lnTo>
                    <a:pt x="641" y="194"/>
                  </a:lnTo>
                  <a:lnTo>
                    <a:pt x="643" y="198"/>
                  </a:lnTo>
                  <a:lnTo>
                    <a:pt x="643" y="198"/>
                  </a:lnTo>
                  <a:lnTo>
                    <a:pt x="643" y="198"/>
                  </a:lnTo>
                  <a:lnTo>
                    <a:pt x="643" y="198"/>
                  </a:lnTo>
                  <a:lnTo>
                    <a:pt x="643" y="199"/>
                  </a:lnTo>
                  <a:lnTo>
                    <a:pt x="643" y="199"/>
                  </a:lnTo>
                  <a:lnTo>
                    <a:pt x="644" y="200"/>
                  </a:lnTo>
                  <a:lnTo>
                    <a:pt x="644" y="200"/>
                  </a:lnTo>
                  <a:lnTo>
                    <a:pt x="644" y="201"/>
                  </a:lnTo>
                  <a:lnTo>
                    <a:pt x="644" y="201"/>
                  </a:lnTo>
                  <a:lnTo>
                    <a:pt x="644" y="202"/>
                  </a:lnTo>
                  <a:lnTo>
                    <a:pt x="644" y="202"/>
                  </a:lnTo>
                  <a:lnTo>
                    <a:pt x="644" y="203"/>
                  </a:lnTo>
                  <a:lnTo>
                    <a:pt x="644" y="203"/>
                  </a:lnTo>
                  <a:lnTo>
                    <a:pt x="644" y="204"/>
                  </a:lnTo>
                  <a:lnTo>
                    <a:pt x="644" y="204"/>
                  </a:lnTo>
                  <a:lnTo>
                    <a:pt x="644" y="207"/>
                  </a:lnTo>
                  <a:lnTo>
                    <a:pt x="644" y="207"/>
                  </a:lnTo>
                  <a:lnTo>
                    <a:pt x="644" y="210"/>
                  </a:lnTo>
                  <a:lnTo>
                    <a:pt x="642" y="213"/>
                  </a:lnTo>
                  <a:lnTo>
                    <a:pt x="641" y="215"/>
                  </a:lnTo>
                  <a:lnTo>
                    <a:pt x="639" y="216"/>
                  </a:lnTo>
                  <a:lnTo>
                    <a:pt x="634" y="217"/>
                  </a:lnTo>
                  <a:lnTo>
                    <a:pt x="628" y="217"/>
                  </a:lnTo>
                  <a:lnTo>
                    <a:pt x="613" y="215"/>
                  </a:lnTo>
                  <a:lnTo>
                    <a:pt x="606" y="214"/>
                  </a:lnTo>
                  <a:lnTo>
                    <a:pt x="599" y="214"/>
                  </a:lnTo>
                  <a:lnTo>
                    <a:pt x="599" y="214"/>
                  </a:lnTo>
                  <a:lnTo>
                    <a:pt x="593" y="214"/>
                  </a:lnTo>
                  <a:lnTo>
                    <a:pt x="588" y="215"/>
                  </a:lnTo>
                  <a:lnTo>
                    <a:pt x="581" y="218"/>
                  </a:lnTo>
                  <a:lnTo>
                    <a:pt x="575" y="222"/>
                  </a:lnTo>
                  <a:lnTo>
                    <a:pt x="570" y="223"/>
                  </a:lnTo>
                  <a:lnTo>
                    <a:pt x="565" y="225"/>
                  </a:lnTo>
                  <a:lnTo>
                    <a:pt x="565" y="225"/>
                  </a:lnTo>
                  <a:lnTo>
                    <a:pt x="546" y="229"/>
                  </a:lnTo>
                  <a:lnTo>
                    <a:pt x="540" y="231"/>
                  </a:lnTo>
                  <a:lnTo>
                    <a:pt x="533" y="234"/>
                  </a:lnTo>
                  <a:lnTo>
                    <a:pt x="533" y="234"/>
                  </a:lnTo>
                  <a:lnTo>
                    <a:pt x="529" y="236"/>
                  </a:lnTo>
                  <a:lnTo>
                    <a:pt x="524" y="237"/>
                  </a:lnTo>
                  <a:lnTo>
                    <a:pt x="519" y="238"/>
                  </a:lnTo>
                  <a:lnTo>
                    <a:pt x="514" y="238"/>
                  </a:lnTo>
                  <a:lnTo>
                    <a:pt x="508" y="238"/>
                  </a:lnTo>
                  <a:lnTo>
                    <a:pt x="501" y="237"/>
                  </a:lnTo>
                  <a:lnTo>
                    <a:pt x="495" y="235"/>
                  </a:lnTo>
                  <a:lnTo>
                    <a:pt x="490" y="232"/>
                  </a:lnTo>
                  <a:lnTo>
                    <a:pt x="490" y="232"/>
                  </a:lnTo>
                  <a:lnTo>
                    <a:pt x="485" y="229"/>
                  </a:lnTo>
                  <a:lnTo>
                    <a:pt x="480" y="227"/>
                  </a:lnTo>
                  <a:lnTo>
                    <a:pt x="470" y="225"/>
                  </a:lnTo>
                  <a:lnTo>
                    <a:pt x="459" y="223"/>
                  </a:lnTo>
                  <a:lnTo>
                    <a:pt x="454" y="221"/>
                  </a:lnTo>
                  <a:lnTo>
                    <a:pt x="449" y="219"/>
                  </a:lnTo>
                  <a:lnTo>
                    <a:pt x="449" y="219"/>
                  </a:lnTo>
                  <a:lnTo>
                    <a:pt x="437" y="212"/>
                  </a:lnTo>
                  <a:lnTo>
                    <a:pt x="423" y="201"/>
                  </a:lnTo>
                  <a:lnTo>
                    <a:pt x="410" y="190"/>
                  </a:lnTo>
                  <a:lnTo>
                    <a:pt x="406" y="185"/>
                  </a:lnTo>
                  <a:lnTo>
                    <a:pt x="403" y="181"/>
                  </a:lnTo>
                  <a:lnTo>
                    <a:pt x="403" y="181"/>
                  </a:lnTo>
                  <a:lnTo>
                    <a:pt x="401" y="177"/>
                  </a:lnTo>
                  <a:lnTo>
                    <a:pt x="398" y="174"/>
                  </a:lnTo>
                  <a:lnTo>
                    <a:pt x="395" y="172"/>
                  </a:lnTo>
                  <a:lnTo>
                    <a:pt x="391" y="171"/>
                  </a:lnTo>
                  <a:lnTo>
                    <a:pt x="382" y="168"/>
                  </a:lnTo>
                  <a:lnTo>
                    <a:pt x="372" y="167"/>
                  </a:lnTo>
                  <a:lnTo>
                    <a:pt x="372" y="167"/>
                  </a:lnTo>
                  <a:lnTo>
                    <a:pt x="354" y="165"/>
                  </a:lnTo>
                  <a:lnTo>
                    <a:pt x="346" y="163"/>
                  </a:lnTo>
                  <a:lnTo>
                    <a:pt x="338" y="159"/>
                  </a:lnTo>
                  <a:lnTo>
                    <a:pt x="338" y="159"/>
                  </a:lnTo>
                  <a:lnTo>
                    <a:pt x="333" y="156"/>
                  </a:lnTo>
                  <a:lnTo>
                    <a:pt x="329" y="153"/>
                  </a:lnTo>
                  <a:lnTo>
                    <a:pt x="326" y="149"/>
                  </a:lnTo>
                  <a:lnTo>
                    <a:pt x="324" y="144"/>
                  </a:lnTo>
                  <a:lnTo>
                    <a:pt x="322" y="138"/>
                  </a:lnTo>
                  <a:lnTo>
                    <a:pt x="321" y="132"/>
                  </a:lnTo>
                  <a:lnTo>
                    <a:pt x="320" y="119"/>
                  </a:lnTo>
                  <a:lnTo>
                    <a:pt x="320" y="119"/>
                  </a:lnTo>
                  <a:lnTo>
                    <a:pt x="319" y="109"/>
                  </a:lnTo>
                  <a:lnTo>
                    <a:pt x="317" y="102"/>
                  </a:lnTo>
                  <a:lnTo>
                    <a:pt x="317" y="102"/>
                  </a:lnTo>
                  <a:lnTo>
                    <a:pt x="309" y="103"/>
                  </a:lnTo>
                  <a:lnTo>
                    <a:pt x="301" y="103"/>
                  </a:lnTo>
                  <a:lnTo>
                    <a:pt x="295" y="102"/>
                  </a:lnTo>
                  <a:lnTo>
                    <a:pt x="293" y="101"/>
                  </a:lnTo>
                  <a:lnTo>
                    <a:pt x="291" y="99"/>
                  </a:lnTo>
                  <a:lnTo>
                    <a:pt x="291" y="99"/>
                  </a:lnTo>
                  <a:lnTo>
                    <a:pt x="287" y="95"/>
                  </a:lnTo>
                  <a:lnTo>
                    <a:pt x="283" y="93"/>
                  </a:lnTo>
                  <a:lnTo>
                    <a:pt x="279" y="91"/>
                  </a:lnTo>
                  <a:lnTo>
                    <a:pt x="275" y="88"/>
                  </a:lnTo>
                  <a:lnTo>
                    <a:pt x="275" y="88"/>
                  </a:lnTo>
                  <a:lnTo>
                    <a:pt x="271" y="85"/>
                  </a:lnTo>
                  <a:lnTo>
                    <a:pt x="267" y="83"/>
                  </a:lnTo>
                  <a:lnTo>
                    <a:pt x="262" y="81"/>
                  </a:lnTo>
                  <a:lnTo>
                    <a:pt x="259" y="77"/>
                  </a:lnTo>
                  <a:lnTo>
                    <a:pt x="259" y="77"/>
                  </a:lnTo>
                  <a:lnTo>
                    <a:pt x="258" y="73"/>
                  </a:lnTo>
                  <a:lnTo>
                    <a:pt x="258" y="70"/>
                  </a:lnTo>
                  <a:lnTo>
                    <a:pt x="259" y="68"/>
                  </a:lnTo>
                  <a:lnTo>
                    <a:pt x="260" y="66"/>
                  </a:lnTo>
                  <a:lnTo>
                    <a:pt x="262" y="63"/>
                  </a:lnTo>
                  <a:lnTo>
                    <a:pt x="265" y="61"/>
                  </a:lnTo>
                  <a:lnTo>
                    <a:pt x="268" y="60"/>
                  </a:lnTo>
                  <a:lnTo>
                    <a:pt x="268" y="60"/>
                  </a:lnTo>
                  <a:lnTo>
                    <a:pt x="271" y="58"/>
                  </a:lnTo>
                  <a:lnTo>
                    <a:pt x="273" y="56"/>
                  </a:lnTo>
                  <a:lnTo>
                    <a:pt x="274" y="53"/>
                  </a:lnTo>
                  <a:lnTo>
                    <a:pt x="274" y="50"/>
                  </a:lnTo>
                  <a:lnTo>
                    <a:pt x="274" y="47"/>
                  </a:lnTo>
                  <a:lnTo>
                    <a:pt x="273" y="44"/>
                  </a:lnTo>
                  <a:lnTo>
                    <a:pt x="269" y="38"/>
                  </a:lnTo>
                  <a:lnTo>
                    <a:pt x="269" y="38"/>
                  </a:lnTo>
                  <a:lnTo>
                    <a:pt x="268" y="36"/>
                  </a:lnTo>
                  <a:lnTo>
                    <a:pt x="267" y="34"/>
                  </a:lnTo>
                  <a:lnTo>
                    <a:pt x="268" y="30"/>
                  </a:lnTo>
                  <a:lnTo>
                    <a:pt x="270" y="25"/>
                  </a:lnTo>
                  <a:lnTo>
                    <a:pt x="271" y="22"/>
                  </a:lnTo>
                  <a:lnTo>
                    <a:pt x="271" y="18"/>
                  </a:lnTo>
                  <a:lnTo>
                    <a:pt x="271" y="18"/>
                  </a:lnTo>
                  <a:lnTo>
                    <a:pt x="271" y="14"/>
                  </a:lnTo>
                  <a:lnTo>
                    <a:pt x="270" y="11"/>
                  </a:lnTo>
                  <a:lnTo>
                    <a:pt x="268" y="9"/>
                  </a:lnTo>
                  <a:lnTo>
                    <a:pt x="266" y="8"/>
                  </a:lnTo>
                  <a:lnTo>
                    <a:pt x="263" y="7"/>
                  </a:lnTo>
                  <a:lnTo>
                    <a:pt x="259" y="7"/>
                  </a:lnTo>
                  <a:lnTo>
                    <a:pt x="250" y="7"/>
                  </a:lnTo>
                  <a:lnTo>
                    <a:pt x="250" y="7"/>
                  </a:lnTo>
                  <a:lnTo>
                    <a:pt x="245" y="8"/>
                  </a:lnTo>
                  <a:lnTo>
                    <a:pt x="241" y="9"/>
                  </a:lnTo>
                  <a:lnTo>
                    <a:pt x="236" y="13"/>
                  </a:lnTo>
                  <a:lnTo>
                    <a:pt x="231" y="17"/>
                  </a:lnTo>
                  <a:lnTo>
                    <a:pt x="228" y="18"/>
                  </a:lnTo>
                  <a:lnTo>
                    <a:pt x="224" y="18"/>
                  </a:lnTo>
                  <a:lnTo>
                    <a:pt x="224" y="18"/>
                  </a:lnTo>
                  <a:lnTo>
                    <a:pt x="220" y="19"/>
                  </a:lnTo>
                  <a:lnTo>
                    <a:pt x="217" y="20"/>
                  </a:lnTo>
                  <a:lnTo>
                    <a:pt x="212" y="23"/>
                  </a:lnTo>
                  <a:lnTo>
                    <a:pt x="198" y="35"/>
                  </a:lnTo>
                  <a:lnTo>
                    <a:pt x="198" y="35"/>
                  </a:lnTo>
                  <a:lnTo>
                    <a:pt x="184" y="49"/>
                  </a:lnTo>
                  <a:lnTo>
                    <a:pt x="167" y="63"/>
                  </a:lnTo>
                  <a:lnTo>
                    <a:pt x="167" y="63"/>
                  </a:lnTo>
                  <a:lnTo>
                    <a:pt x="165" y="64"/>
                  </a:lnTo>
                  <a:lnTo>
                    <a:pt x="165" y="64"/>
                  </a:lnTo>
                  <a:lnTo>
                    <a:pt x="165" y="64"/>
                  </a:lnTo>
                  <a:lnTo>
                    <a:pt x="165" y="64"/>
                  </a:lnTo>
                  <a:lnTo>
                    <a:pt x="161" y="66"/>
                  </a:lnTo>
                  <a:lnTo>
                    <a:pt x="161" y="66"/>
                  </a:lnTo>
                  <a:lnTo>
                    <a:pt x="161" y="66"/>
                  </a:lnTo>
                  <a:lnTo>
                    <a:pt x="161" y="66"/>
                  </a:lnTo>
                  <a:lnTo>
                    <a:pt x="159" y="67"/>
                  </a:lnTo>
                  <a:lnTo>
                    <a:pt x="159" y="67"/>
                  </a:lnTo>
                  <a:lnTo>
                    <a:pt x="159" y="67"/>
                  </a:lnTo>
                  <a:lnTo>
                    <a:pt x="159" y="67"/>
                  </a:lnTo>
                  <a:lnTo>
                    <a:pt x="156" y="68"/>
                  </a:lnTo>
                  <a:lnTo>
                    <a:pt x="156" y="68"/>
                  </a:lnTo>
                  <a:lnTo>
                    <a:pt x="156" y="68"/>
                  </a:lnTo>
                  <a:lnTo>
                    <a:pt x="156" y="68"/>
                  </a:lnTo>
                  <a:lnTo>
                    <a:pt x="153" y="69"/>
                  </a:lnTo>
                  <a:lnTo>
                    <a:pt x="153" y="69"/>
                  </a:lnTo>
                  <a:lnTo>
                    <a:pt x="153" y="69"/>
                  </a:lnTo>
                  <a:lnTo>
                    <a:pt x="153" y="69"/>
                  </a:lnTo>
                  <a:lnTo>
                    <a:pt x="151" y="70"/>
                  </a:lnTo>
                  <a:lnTo>
                    <a:pt x="151" y="70"/>
                  </a:lnTo>
                  <a:lnTo>
                    <a:pt x="151" y="70"/>
                  </a:lnTo>
                  <a:lnTo>
                    <a:pt x="151" y="70"/>
                  </a:lnTo>
                  <a:lnTo>
                    <a:pt x="148" y="70"/>
                  </a:lnTo>
                  <a:lnTo>
                    <a:pt x="148" y="70"/>
                  </a:lnTo>
                  <a:lnTo>
                    <a:pt x="148" y="70"/>
                  </a:lnTo>
                  <a:lnTo>
                    <a:pt x="148" y="70"/>
                  </a:lnTo>
                  <a:lnTo>
                    <a:pt x="146" y="71"/>
                  </a:lnTo>
                  <a:lnTo>
                    <a:pt x="146" y="71"/>
                  </a:lnTo>
                  <a:lnTo>
                    <a:pt x="145" y="71"/>
                  </a:lnTo>
                  <a:lnTo>
                    <a:pt x="145" y="71"/>
                  </a:lnTo>
                  <a:lnTo>
                    <a:pt x="143" y="71"/>
                  </a:lnTo>
                  <a:lnTo>
                    <a:pt x="143" y="71"/>
                  </a:lnTo>
                  <a:lnTo>
                    <a:pt x="143" y="71"/>
                  </a:lnTo>
                  <a:lnTo>
                    <a:pt x="143" y="71"/>
                  </a:lnTo>
                  <a:lnTo>
                    <a:pt x="140" y="71"/>
                  </a:lnTo>
                  <a:lnTo>
                    <a:pt x="140" y="71"/>
                  </a:lnTo>
                  <a:lnTo>
                    <a:pt x="140" y="71"/>
                  </a:lnTo>
                  <a:lnTo>
                    <a:pt x="140" y="71"/>
                  </a:lnTo>
                  <a:lnTo>
                    <a:pt x="126" y="70"/>
                  </a:lnTo>
                  <a:lnTo>
                    <a:pt x="126" y="70"/>
                  </a:lnTo>
                  <a:lnTo>
                    <a:pt x="126" y="70"/>
                  </a:lnTo>
                  <a:lnTo>
                    <a:pt x="126" y="70"/>
                  </a:lnTo>
                  <a:lnTo>
                    <a:pt x="123" y="70"/>
                  </a:lnTo>
                  <a:lnTo>
                    <a:pt x="123" y="70"/>
                  </a:lnTo>
                  <a:lnTo>
                    <a:pt x="115" y="69"/>
                  </a:lnTo>
                  <a:lnTo>
                    <a:pt x="108" y="66"/>
                  </a:lnTo>
                  <a:lnTo>
                    <a:pt x="101" y="63"/>
                  </a:lnTo>
                  <a:lnTo>
                    <a:pt x="92" y="61"/>
                  </a:lnTo>
                  <a:lnTo>
                    <a:pt x="92" y="61"/>
                  </a:lnTo>
                  <a:lnTo>
                    <a:pt x="88" y="59"/>
                  </a:lnTo>
                  <a:lnTo>
                    <a:pt x="85" y="57"/>
                  </a:lnTo>
                  <a:lnTo>
                    <a:pt x="84" y="55"/>
                  </a:lnTo>
                  <a:lnTo>
                    <a:pt x="83" y="53"/>
                  </a:lnTo>
                  <a:lnTo>
                    <a:pt x="82" y="50"/>
                  </a:lnTo>
                  <a:lnTo>
                    <a:pt x="80" y="48"/>
                  </a:lnTo>
                  <a:lnTo>
                    <a:pt x="77" y="47"/>
                  </a:lnTo>
                  <a:lnTo>
                    <a:pt x="77" y="47"/>
                  </a:lnTo>
                  <a:lnTo>
                    <a:pt x="73" y="46"/>
                  </a:lnTo>
                  <a:lnTo>
                    <a:pt x="69" y="44"/>
                  </a:lnTo>
                  <a:lnTo>
                    <a:pt x="66" y="41"/>
                  </a:lnTo>
                  <a:lnTo>
                    <a:pt x="63" y="36"/>
                  </a:lnTo>
                  <a:lnTo>
                    <a:pt x="60" y="31"/>
                  </a:lnTo>
                  <a:lnTo>
                    <a:pt x="58" y="27"/>
                  </a:lnTo>
                  <a:lnTo>
                    <a:pt x="57" y="22"/>
                  </a:lnTo>
                  <a:lnTo>
                    <a:pt x="56" y="18"/>
                  </a:lnTo>
                  <a:lnTo>
                    <a:pt x="56" y="18"/>
                  </a:lnTo>
                  <a:lnTo>
                    <a:pt x="56" y="11"/>
                  </a:lnTo>
                  <a:lnTo>
                    <a:pt x="53" y="7"/>
                  </a:lnTo>
                  <a:lnTo>
                    <a:pt x="50" y="4"/>
                  </a:lnTo>
                  <a:lnTo>
                    <a:pt x="44" y="1"/>
                  </a:lnTo>
                  <a:lnTo>
                    <a:pt x="44" y="1"/>
                  </a:lnTo>
                  <a:lnTo>
                    <a:pt x="41" y="0"/>
                  </a:lnTo>
                  <a:lnTo>
                    <a:pt x="41" y="0"/>
                  </a:lnTo>
                  <a:lnTo>
                    <a:pt x="39" y="0"/>
                  </a:lnTo>
                  <a:lnTo>
                    <a:pt x="39" y="0"/>
                  </a:lnTo>
                  <a:lnTo>
                    <a:pt x="39" y="0"/>
                  </a:lnTo>
                  <a:lnTo>
                    <a:pt x="39" y="0"/>
                  </a:lnTo>
                  <a:lnTo>
                    <a:pt x="36" y="0"/>
                  </a:lnTo>
                  <a:lnTo>
                    <a:pt x="36" y="0"/>
                  </a:lnTo>
                  <a:lnTo>
                    <a:pt x="36" y="0"/>
                  </a:lnTo>
                  <a:lnTo>
                    <a:pt x="36" y="0"/>
                  </a:lnTo>
                  <a:lnTo>
                    <a:pt x="34" y="1"/>
                  </a:lnTo>
                  <a:lnTo>
                    <a:pt x="34" y="1"/>
                  </a:lnTo>
                  <a:lnTo>
                    <a:pt x="31" y="2"/>
                  </a:lnTo>
                  <a:lnTo>
                    <a:pt x="29" y="4"/>
                  </a:lnTo>
                  <a:lnTo>
                    <a:pt x="28" y="7"/>
                  </a:lnTo>
                  <a:lnTo>
                    <a:pt x="26" y="10"/>
                  </a:lnTo>
                  <a:lnTo>
                    <a:pt x="26" y="10"/>
                  </a:lnTo>
                  <a:lnTo>
                    <a:pt x="25" y="16"/>
                  </a:lnTo>
                  <a:lnTo>
                    <a:pt x="22" y="21"/>
                  </a:lnTo>
                  <a:lnTo>
                    <a:pt x="20" y="22"/>
                  </a:lnTo>
                  <a:lnTo>
                    <a:pt x="18" y="24"/>
                  </a:lnTo>
                  <a:lnTo>
                    <a:pt x="8" y="26"/>
                  </a:lnTo>
                  <a:lnTo>
                    <a:pt x="8" y="26"/>
                  </a:lnTo>
                  <a:lnTo>
                    <a:pt x="4" y="27"/>
                  </a:lnTo>
                  <a:lnTo>
                    <a:pt x="1" y="30"/>
                  </a:lnTo>
                  <a:lnTo>
                    <a:pt x="0" y="34"/>
                  </a:lnTo>
                  <a:lnTo>
                    <a:pt x="1" y="38"/>
                  </a:lnTo>
                  <a:lnTo>
                    <a:pt x="2" y="45"/>
                  </a:lnTo>
                  <a:lnTo>
                    <a:pt x="4" y="50"/>
                  </a:lnTo>
                  <a:lnTo>
                    <a:pt x="10" y="61"/>
                  </a:lnTo>
                  <a:lnTo>
                    <a:pt x="10" y="61"/>
                  </a:lnTo>
                  <a:lnTo>
                    <a:pt x="16" y="73"/>
                  </a:lnTo>
                  <a:lnTo>
                    <a:pt x="16" y="77"/>
                  </a:lnTo>
                  <a:lnTo>
                    <a:pt x="16" y="83"/>
                  </a:lnTo>
                  <a:lnTo>
                    <a:pt x="16" y="83"/>
                  </a:lnTo>
                  <a:lnTo>
                    <a:pt x="17" y="89"/>
                  </a:lnTo>
                  <a:lnTo>
                    <a:pt x="18" y="95"/>
                  </a:lnTo>
                  <a:lnTo>
                    <a:pt x="21" y="101"/>
                  </a:lnTo>
                  <a:lnTo>
                    <a:pt x="25" y="109"/>
                  </a:lnTo>
                  <a:lnTo>
                    <a:pt x="25" y="109"/>
                  </a:lnTo>
                  <a:lnTo>
                    <a:pt x="27" y="113"/>
                  </a:lnTo>
                  <a:lnTo>
                    <a:pt x="27" y="117"/>
                  </a:lnTo>
                  <a:lnTo>
                    <a:pt x="25" y="120"/>
                  </a:lnTo>
                  <a:lnTo>
                    <a:pt x="23" y="123"/>
                  </a:lnTo>
                  <a:lnTo>
                    <a:pt x="17" y="130"/>
                  </a:lnTo>
                  <a:lnTo>
                    <a:pt x="14" y="134"/>
                  </a:lnTo>
                  <a:lnTo>
                    <a:pt x="13" y="138"/>
                  </a:lnTo>
                  <a:lnTo>
                    <a:pt x="13" y="138"/>
                  </a:lnTo>
                  <a:lnTo>
                    <a:pt x="13" y="142"/>
                  </a:lnTo>
                  <a:lnTo>
                    <a:pt x="15" y="145"/>
                  </a:lnTo>
                  <a:lnTo>
                    <a:pt x="18" y="148"/>
                  </a:lnTo>
                  <a:lnTo>
                    <a:pt x="22" y="151"/>
                  </a:lnTo>
                  <a:lnTo>
                    <a:pt x="29" y="158"/>
                  </a:lnTo>
                  <a:lnTo>
                    <a:pt x="32" y="161"/>
                  </a:lnTo>
                  <a:lnTo>
                    <a:pt x="33" y="164"/>
                  </a:lnTo>
                  <a:lnTo>
                    <a:pt x="33" y="164"/>
                  </a:lnTo>
                  <a:lnTo>
                    <a:pt x="34" y="170"/>
                  </a:lnTo>
                  <a:lnTo>
                    <a:pt x="36" y="174"/>
                  </a:lnTo>
                  <a:lnTo>
                    <a:pt x="38" y="176"/>
                  </a:lnTo>
                  <a:lnTo>
                    <a:pt x="43" y="180"/>
                  </a:lnTo>
                  <a:lnTo>
                    <a:pt x="43" y="180"/>
                  </a:lnTo>
                  <a:lnTo>
                    <a:pt x="46" y="183"/>
                  </a:lnTo>
                  <a:lnTo>
                    <a:pt x="46" y="183"/>
                  </a:lnTo>
                  <a:lnTo>
                    <a:pt x="50" y="176"/>
                  </a:lnTo>
                  <a:lnTo>
                    <a:pt x="50" y="176"/>
                  </a:lnTo>
                  <a:lnTo>
                    <a:pt x="46" y="183"/>
                  </a:lnTo>
                  <a:lnTo>
                    <a:pt x="46" y="183"/>
                  </a:lnTo>
                  <a:lnTo>
                    <a:pt x="49" y="187"/>
                  </a:lnTo>
                  <a:lnTo>
                    <a:pt x="51" y="191"/>
                  </a:lnTo>
                  <a:lnTo>
                    <a:pt x="52" y="196"/>
                  </a:lnTo>
                  <a:lnTo>
                    <a:pt x="52" y="202"/>
                  </a:lnTo>
                  <a:lnTo>
                    <a:pt x="52" y="202"/>
                  </a:lnTo>
                  <a:lnTo>
                    <a:pt x="54" y="210"/>
                  </a:lnTo>
                  <a:lnTo>
                    <a:pt x="57" y="222"/>
                  </a:lnTo>
                  <a:lnTo>
                    <a:pt x="66" y="244"/>
                  </a:lnTo>
                  <a:lnTo>
                    <a:pt x="66" y="244"/>
                  </a:lnTo>
                  <a:lnTo>
                    <a:pt x="68" y="248"/>
                  </a:lnTo>
                  <a:lnTo>
                    <a:pt x="70" y="252"/>
                  </a:lnTo>
                  <a:lnTo>
                    <a:pt x="74" y="258"/>
                  </a:lnTo>
                  <a:lnTo>
                    <a:pt x="79" y="262"/>
                  </a:lnTo>
                  <a:lnTo>
                    <a:pt x="80" y="265"/>
                  </a:lnTo>
                  <a:lnTo>
                    <a:pt x="81" y="269"/>
                  </a:lnTo>
                  <a:lnTo>
                    <a:pt x="81" y="269"/>
                  </a:lnTo>
                  <a:lnTo>
                    <a:pt x="81" y="275"/>
                  </a:lnTo>
                  <a:lnTo>
                    <a:pt x="83" y="280"/>
                  </a:lnTo>
                  <a:lnTo>
                    <a:pt x="84" y="282"/>
                  </a:lnTo>
                  <a:lnTo>
                    <a:pt x="86" y="284"/>
                  </a:lnTo>
                  <a:lnTo>
                    <a:pt x="90" y="284"/>
                  </a:lnTo>
                  <a:lnTo>
                    <a:pt x="94" y="285"/>
                  </a:lnTo>
                  <a:lnTo>
                    <a:pt x="94" y="285"/>
                  </a:lnTo>
                  <a:lnTo>
                    <a:pt x="99" y="285"/>
                  </a:lnTo>
                  <a:lnTo>
                    <a:pt x="103" y="286"/>
                  </a:lnTo>
                  <a:lnTo>
                    <a:pt x="110" y="289"/>
                  </a:lnTo>
                  <a:lnTo>
                    <a:pt x="118" y="293"/>
                  </a:lnTo>
                  <a:lnTo>
                    <a:pt x="123" y="294"/>
                  </a:lnTo>
                  <a:lnTo>
                    <a:pt x="129" y="294"/>
                  </a:lnTo>
                  <a:lnTo>
                    <a:pt x="129" y="294"/>
                  </a:lnTo>
                  <a:lnTo>
                    <a:pt x="135" y="294"/>
                  </a:lnTo>
                  <a:lnTo>
                    <a:pt x="139" y="296"/>
                  </a:lnTo>
                  <a:lnTo>
                    <a:pt x="142" y="299"/>
                  </a:lnTo>
                  <a:lnTo>
                    <a:pt x="143" y="301"/>
                  </a:lnTo>
                  <a:lnTo>
                    <a:pt x="143" y="303"/>
                  </a:lnTo>
                  <a:lnTo>
                    <a:pt x="143" y="305"/>
                  </a:lnTo>
                  <a:lnTo>
                    <a:pt x="141" y="307"/>
                  </a:lnTo>
                  <a:lnTo>
                    <a:pt x="139" y="308"/>
                  </a:lnTo>
                  <a:lnTo>
                    <a:pt x="139" y="308"/>
                  </a:lnTo>
                  <a:lnTo>
                    <a:pt x="134" y="309"/>
                  </a:lnTo>
                  <a:lnTo>
                    <a:pt x="130" y="310"/>
                  </a:lnTo>
                  <a:lnTo>
                    <a:pt x="128" y="311"/>
                  </a:lnTo>
                  <a:lnTo>
                    <a:pt x="127" y="313"/>
                  </a:lnTo>
                  <a:lnTo>
                    <a:pt x="126" y="316"/>
                  </a:lnTo>
                  <a:lnTo>
                    <a:pt x="125" y="320"/>
                  </a:lnTo>
                  <a:lnTo>
                    <a:pt x="125" y="320"/>
                  </a:lnTo>
                  <a:lnTo>
                    <a:pt x="125" y="324"/>
                  </a:lnTo>
                  <a:lnTo>
                    <a:pt x="126" y="326"/>
                  </a:lnTo>
                  <a:lnTo>
                    <a:pt x="127" y="328"/>
                  </a:lnTo>
                  <a:lnTo>
                    <a:pt x="128" y="329"/>
                  </a:lnTo>
                  <a:lnTo>
                    <a:pt x="132" y="330"/>
                  </a:lnTo>
                  <a:lnTo>
                    <a:pt x="134" y="332"/>
                  </a:lnTo>
                  <a:lnTo>
                    <a:pt x="136" y="336"/>
                  </a:lnTo>
                  <a:lnTo>
                    <a:pt x="136" y="336"/>
                  </a:lnTo>
                  <a:lnTo>
                    <a:pt x="139" y="342"/>
                  </a:lnTo>
                  <a:lnTo>
                    <a:pt x="139" y="345"/>
                  </a:lnTo>
                  <a:lnTo>
                    <a:pt x="139" y="346"/>
                  </a:lnTo>
                  <a:lnTo>
                    <a:pt x="137" y="348"/>
                  </a:lnTo>
                  <a:lnTo>
                    <a:pt x="133" y="349"/>
                  </a:lnTo>
                  <a:lnTo>
                    <a:pt x="122" y="352"/>
                  </a:lnTo>
                  <a:lnTo>
                    <a:pt x="122" y="352"/>
                  </a:lnTo>
                  <a:lnTo>
                    <a:pt x="116" y="354"/>
                  </a:lnTo>
                  <a:lnTo>
                    <a:pt x="112" y="357"/>
                  </a:lnTo>
                  <a:lnTo>
                    <a:pt x="109" y="361"/>
                  </a:lnTo>
                  <a:lnTo>
                    <a:pt x="108" y="366"/>
                  </a:lnTo>
                  <a:lnTo>
                    <a:pt x="106" y="375"/>
                  </a:lnTo>
                  <a:lnTo>
                    <a:pt x="104" y="379"/>
                  </a:lnTo>
                  <a:lnTo>
                    <a:pt x="101" y="382"/>
                  </a:lnTo>
                  <a:lnTo>
                    <a:pt x="101" y="382"/>
                  </a:lnTo>
                  <a:lnTo>
                    <a:pt x="98" y="387"/>
                  </a:lnTo>
                  <a:lnTo>
                    <a:pt x="96" y="390"/>
                  </a:lnTo>
                  <a:lnTo>
                    <a:pt x="95" y="395"/>
                  </a:lnTo>
                  <a:lnTo>
                    <a:pt x="95" y="399"/>
                  </a:lnTo>
                  <a:lnTo>
                    <a:pt x="95" y="409"/>
                  </a:lnTo>
                  <a:lnTo>
                    <a:pt x="94" y="415"/>
                  </a:lnTo>
                  <a:lnTo>
                    <a:pt x="93" y="421"/>
                  </a:lnTo>
                  <a:lnTo>
                    <a:pt x="93" y="421"/>
                  </a:lnTo>
                  <a:lnTo>
                    <a:pt x="91" y="426"/>
                  </a:lnTo>
                  <a:lnTo>
                    <a:pt x="90" y="429"/>
                  </a:lnTo>
                  <a:lnTo>
                    <a:pt x="91" y="432"/>
                  </a:lnTo>
                  <a:lnTo>
                    <a:pt x="92" y="434"/>
                  </a:lnTo>
                  <a:lnTo>
                    <a:pt x="95" y="437"/>
                  </a:lnTo>
                  <a:lnTo>
                    <a:pt x="97" y="439"/>
                  </a:lnTo>
                  <a:lnTo>
                    <a:pt x="99" y="442"/>
                  </a:lnTo>
                  <a:lnTo>
                    <a:pt x="99" y="442"/>
                  </a:lnTo>
                  <a:lnTo>
                    <a:pt x="102" y="448"/>
                  </a:lnTo>
                  <a:lnTo>
                    <a:pt x="106" y="453"/>
                  </a:lnTo>
                  <a:lnTo>
                    <a:pt x="113" y="459"/>
                  </a:lnTo>
                  <a:lnTo>
                    <a:pt x="124" y="466"/>
                  </a:lnTo>
                  <a:lnTo>
                    <a:pt x="124" y="466"/>
                  </a:lnTo>
                  <a:lnTo>
                    <a:pt x="130" y="471"/>
                  </a:lnTo>
                  <a:lnTo>
                    <a:pt x="133" y="474"/>
                  </a:lnTo>
                  <a:lnTo>
                    <a:pt x="135" y="478"/>
                  </a:lnTo>
                  <a:lnTo>
                    <a:pt x="135" y="481"/>
                  </a:lnTo>
                  <a:lnTo>
                    <a:pt x="134" y="484"/>
                  </a:lnTo>
                  <a:lnTo>
                    <a:pt x="133" y="487"/>
                  </a:lnTo>
                  <a:lnTo>
                    <a:pt x="132" y="491"/>
                  </a:lnTo>
                  <a:lnTo>
                    <a:pt x="131" y="496"/>
                  </a:lnTo>
                  <a:lnTo>
                    <a:pt x="131" y="496"/>
                  </a:lnTo>
                  <a:lnTo>
                    <a:pt x="131" y="500"/>
                  </a:lnTo>
                  <a:lnTo>
                    <a:pt x="132" y="503"/>
                  </a:lnTo>
                  <a:lnTo>
                    <a:pt x="135" y="505"/>
                  </a:lnTo>
                  <a:lnTo>
                    <a:pt x="138" y="506"/>
                  </a:lnTo>
                  <a:lnTo>
                    <a:pt x="147" y="507"/>
                  </a:lnTo>
                  <a:lnTo>
                    <a:pt x="157" y="509"/>
                  </a:lnTo>
                  <a:lnTo>
                    <a:pt x="157" y="509"/>
                  </a:lnTo>
                  <a:lnTo>
                    <a:pt x="163" y="511"/>
                  </a:lnTo>
                  <a:lnTo>
                    <a:pt x="168" y="513"/>
                  </a:lnTo>
                  <a:lnTo>
                    <a:pt x="176" y="520"/>
                  </a:lnTo>
                  <a:lnTo>
                    <a:pt x="186" y="528"/>
                  </a:lnTo>
                  <a:lnTo>
                    <a:pt x="191" y="531"/>
                  </a:lnTo>
                  <a:lnTo>
                    <a:pt x="198" y="534"/>
                  </a:lnTo>
                  <a:lnTo>
                    <a:pt x="198" y="534"/>
                  </a:lnTo>
                  <a:lnTo>
                    <a:pt x="205" y="538"/>
                  </a:lnTo>
                  <a:lnTo>
                    <a:pt x="210" y="542"/>
                  </a:lnTo>
                  <a:lnTo>
                    <a:pt x="214" y="547"/>
                  </a:lnTo>
                  <a:lnTo>
                    <a:pt x="218" y="552"/>
                  </a:lnTo>
                  <a:lnTo>
                    <a:pt x="224" y="562"/>
                  </a:lnTo>
                  <a:lnTo>
                    <a:pt x="227" y="566"/>
                  </a:lnTo>
                  <a:lnTo>
                    <a:pt x="232" y="569"/>
                  </a:lnTo>
                  <a:lnTo>
                    <a:pt x="232" y="569"/>
                  </a:lnTo>
                  <a:lnTo>
                    <a:pt x="236" y="572"/>
                  </a:lnTo>
                  <a:lnTo>
                    <a:pt x="239" y="574"/>
                  </a:lnTo>
                  <a:lnTo>
                    <a:pt x="241" y="577"/>
                  </a:lnTo>
                  <a:lnTo>
                    <a:pt x="243" y="580"/>
                  </a:lnTo>
                  <a:lnTo>
                    <a:pt x="245" y="586"/>
                  </a:lnTo>
                  <a:lnTo>
                    <a:pt x="246" y="593"/>
                  </a:lnTo>
                  <a:lnTo>
                    <a:pt x="246" y="593"/>
                  </a:lnTo>
                  <a:lnTo>
                    <a:pt x="245" y="600"/>
                  </a:lnTo>
                  <a:lnTo>
                    <a:pt x="245" y="602"/>
                  </a:lnTo>
                  <a:lnTo>
                    <a:pt x="244" y="603"/>
                  </a:lnTo>
                  <a:lnTo>
                    <a:pt x="240" y="605"/>
                  </a:lnTo>
                  <a:lnTo>
                    <a:pt x="236" y="606"/>
                  </a:lnTo>
                  <a:lnTo>
                    <a:pt x="236" y="606"/>
                  </a:lnTo>
                  <a:lnTo>
                    <a:pt x="234" y="607"/>
                  </a:lnTo>
                  <a:lnTo>
                    <a:pt x="233" y="608"/>
                  </a:lnTo>
                  <a:lnTo>
                    <a:pt x="232" y="612"/>
                  </a:lnTo>
                  <a:lnTo>
                    <a:pt x="232" y="617"/>
                  </a:lnTo>
                  <a:lnTo>
                    <a:pt x="232" y="623"/>
                  </a:lnTo>
                  <a:lnTo>
                    <a:pt x="234" y="629"/>
                  </a:lnTo>
                  <a:lnTo>
                    <a:pt x="237" y="635"/>
                  </a:lnTo>
                  <a:lnTo>
                    <a:pt x="240" y="640"/>
                  </a:lnTo>
                  <a:lnTo>
                    <a:pt x="243" y="643"/>
                  </a:lnTo>
                  <a:lnTo>
                    <a:pt x="245" y="644"/>
                  </a:lnTo>
                  <a:lnTo>
                    <a:pt x="245" y="644"/>
                  </a:lnTo>
                  <a:lnTo>
                    <a:pt x="251" y="646"/>
                  </a:lnTo>
                  <a:lnTo>
                    <a:pt x="254" y="648"/>
                  </a:lnTo>
                  <a:lnTo>
                    <a:pt x="256" y="650"/>
                  </a:lnTo>
                  <a:lnTo>
                    <a:pt x="257" y="652"/>
                  </a:lnTo>
                  <a:lnTo>
                    <a:pt x="257" y="655"/>
                  </a:lnTo>
                  <a:lnTo>
                    <a:pt x="257" y="658"/>
                  </a:lnTo>
                  <a:lnTo>
                    <a:pt x="256" y="663"/>
                  </a:lnTo>
                  <a:lnTo>
                    <a:pt x="256" y="663"/>
                  </a:lnTo>
                  <a:lnTo>
                    <a:pt x="255" y="669"/>
                  </a:lnTo>
                  <a:lnTo>
                    <a:pt x="255" y="672"/>
                  </a:lnTo>
                  <a:lnTo>
                    <a:pt x="255" y="675"/>
                  </a:lnTo>
                  <a:lnTo>
                    <a:pt x="256" y="677"/>
                  </a:lnTo>
                  <a:lnTo>
                    <a:pt x="259" y="680"/>
                  </a:lnTo>
                  <a:lnTo>
                    <a:pt x="262" y="683"/>
                  </a:lnTo>
                  <a:lnTo>
                    <a:pt x="267" y="686"/>
                  </a:lnTo>
                  <a:lnTo>
                    <a:pt x="267" y="686"/>
                  </a:lnTo>
                  <a:lnTo>
                    <a:pt x="272" y="688"/>
                  </a:lnTo>
                  <a:lnTo>
                    <a:pt x="276" y="691"/>
                  </a:lnTo>
                  <a:lnTo>
                    <a:pt x="280" y="696"/>
                  </a:lnTo>
                  <a:lnTo>
                    <a:pt x="284" y="701"/>
                  </a:lnTo>
                  <a:lnTo>
                    <a:pt x="285" y="703"/>
                  </a:lnTo>
                  <a:lnTo>
                    <a:pt x="288" y="706"/>
                  </a:lnTo>
                  <a:lnTo>
                    <a:pt x="288" y="706"/>
                  </a:lnTo>
                  <a:lnTo>
                    <a:pt x="294" y="712"/>
                  </a:lnTo>
                  <a:lnTo>
                    <a:pt x="300" y="719"/>
                  </a:lnTo>
                  <a:lnTo>
                    <a:pt x="300" y="719"/>
                  </a:lnTo>
                  <a:lnTo>
                    <a:pt x="300" y="719"/>
                  </a:lnTo>
                  <a:lnTo>
                    <a:pt x="300" y="719"/>
                  </a:lnTo>
                  <a:lnTo>
                    <a:pt x="305" y="719"/>
                  </a:lnTo>
                  <a:lnTo>
                    <a:pt x="309" y="719"/>
                  </a:lnTo>
                  <a:lnTo>
                    <a:pt x="312" y="717"/>
                  </a:lnTo>
                  <a:lnTo>
                    <a:pt x="313" y="715"/>
                  </a:lnTo>
                  <a:lnTo>
                    <a:pt x="315" y="712"/>
                  </a:lnTo>
                  <a:lnTo>
                    <a:pt x="315" y="709"/>
                  </a:lnTo>
                  <a:lnTo>
                    <a:pt x="315" y="701"/>
                  </a:lnTo>
                  <a:lnTo>
                    <a:pt x="315" y="701"/>
                  </a:lnTo>
                  <a:lnTo>
                    <a:pt x="316" y="697"/>
                  </a:lnTo>
                  <a:lnTo>
                    <a:pt x="318" y="695"/>
                  </a:lnTo>
                  <a:lnTo>
                    <a:pt x="320" y="694"/>
                  </a:lnTo>
                  <a:lnTo>
                    <a:pt x="323" y="694"/>
                  </a:lnTo>
                  <a:lnTo>
                    <a:pt x="327" y="695"/>
                  </a:lnTo>
                  <a:lnTo>
                    <a:pt x="330" y="697"/>
                  </a:lnTo>
                  <a:lnTo>
                    <a:pt x="333" y="700"/>
                  </a:lnTo>
                  <a:lnTo>
                    <a:pt x="336" y="704"/>
                  </a:lnTo>
                  <a:lnTo>
                    <a:pt x="336" y="704"/>
                  </a:lnTo>
                  <a:lnTo>
                    <a:pt x="339" y="707"/>
                  </a:lnTo>
                  <a:lnTo>
                    <a:pt x="343" y="710"/>
                  </a:lnTo>
                  <a:lnTo>
                    <a:pt x="347" y="712"/>
                  </a:lnTo>
                  <a:lnTo>
                    <a:pt x="351" y="713"/>
                  </a:lnTo>
                  <a:lnTo>
                    <a:pt x="357" y="713"/>
                  </a:lnTo>
                  <a:lnTo>
                    <a:pt x="362" y="711"/>
                  </a:lnTo>
                  <a:lnTo>
                    <a:pt x="368" y="709"/>
                  </a:lnTo>
                  <a:lnTo>
                    <a:pt x="374" y="705"/>
                  </a:lnTo>
                  <a:lnTo>
                    <a:pt x="374" y="705"/>
                  </a:lnTo>
                  <a:lnTo>
                    <a:pt x="379" y="702"/>
                  </a:lnTo>
                  <a:lnTo>
                    <a:pt x="385" y="701"/>
                  </a:lnTo>
                  <a:lnTo>
                    <a:pt x="390" y="702"/>
                  </a:lnTo>
                  <a:lnTo>
                    <a:pt x="394" y="705"/>
                  </a:lnTo>
                  <a:lnTo>
                    <a:pt x="398" y="709"/>
                  </a:lnTo>
                  <a:lnTo>
                    <a:pt x="402" y="715"/>
                  </a:lnTo>
                  <a:lnTo>
                    <a:pt x="405" y="722"/>
                  </a:lnTo>
                  <a:lnTo>
                    <a:pt x="408" y="732"/>
                  </a:lnTo>
                  <a:lnTo>
                    <a:pt x="408" y="732"/>
                  </a:lnTo>
                  <a:lnTo>
                    <a:pt x="411" y="740"/>
                  </a:lnTo>
                  <a:lnTo>
                    <a:pt x="414" y="746"/>
                  </a:lnTo>
                  <a:lnTo>
                    <a:pt x="417" y="752"/>
                  </a:lnTo>
                  <a:lnTo>
                    <a:pt x="421" y="756"/>
                  </a:lnTo>
                  <a:lnTo>
                    <a:pt x="428" y="764"/>
                  </a:lnTo>
                  <a:lnTo>
                    <a:pt x="438" y="773"/>
                  </a:lnTo>
                  <a:lnTo>
                    <a:pt x="438" y="773"/>
                  </a:lnTo>
                  <a:lnTo>
                    <a:pt x="442" y="780"/>
                  </a:lnTo>
                  <a:lnTo>
                    <a:pt x="446" y="787"/>
                  </a:lnTo>
                  <a:lnTo>
                    <a:pt x="448" y="795"/>
                  </a:lnTo>
                  <a:lnTo>
                    <a:pt x="450" y="803"/>
                  </a:lnTo>
                  <a:lnTo>
                    <a:pt x="453" y="820"/>
                  </a:lnTo>
                  <a:lnTo>
                    <a:pt x="455" y="828"/>
                  </a:lnTo>
                  <a:lnTo>
                    <a:pt x="458" y="835"/>
                  </a:lnTo>
                  <a:lnTo>
                    <a:pt x="458" y="835"/>
                  </a:lnTo>
                  <a:lnTo>
                    <a:pt x="463" y="841"/>
                  </a:lnTo>
                  <a:lnTo>
                    <a:pt x="470" y="848"/>
                  </a:lnTo>
                  <a:lnTo>
                    <a:pt x="478" y="854"/>
                  </a:lnTo>
                  <a:lnTo>
                    <a:pt x="489" y="860"/>
                  </a:lnTo>
                  <a:lnTo>
                    <a:pt x="500" y="865"/>
                  </a:lnTo>
                  <a:lnTo>
                    <a:pt x="512" y="870"/>
                  </a:lnTo>
                  <a:lnTo>
                    <a:pt x="523" y="874"/>
                  </a:lnTo>
                  <a:lnTo>
                    <a:pt x="533" y="878"/>
                  </a:lnTo>
                  <a:lnTo>
                    <a:pt x="533" y="878"/>
                  </a:lnTo>
                  <a:lnTo>
                    <a:pt x="542" y="881"/>
                  </a:lnTo>
                  <a:lnTo>
                    <a:pt x="547" y="885"/>
                  </a:lnTo>
                  <a:lnTo>
                    <a:pt x="551" y="890"/>
                  </a:lnTo>
                  <a:lnTo>
                    <a:pt x="554" y="895"/>
                  </a:lnTo>
                  <a:lnTo>
                    <a:pt x="558" y="900"/>
                  </a:lnTo>
                  <a:lnTo>
                    <a:pt x="562" y="906"/>
                  </a:lnTo>
                  <a:lnTo>
                    <a:pt x="568" y="911"/>
                  </a:lnTo>
                  <a:lnTo>
                    <a:pt x="576" y="914"/>
                  </a:lnTo>
                  <a:lnTo>
                    <a:pt x="576" y="914"/>
                  </a:lnTo>
                  <a:lnTo>
                    <a:pt x="586" y="918"/>
                  </a:lnTo>
                  <a:lnTo>
                    <a:pt x="596" y="922"/>
                  </a:lnTo>
                  <a:lnTo>
                    <a:pt x="613" y="931"/>
                  </a:lnTo>
                  <a:lnTo>
                    <a:pt x="628" y="939"/>
                  </a:lnTo>
                  <a:lnTo>
                    <a:pt x="642" y="946"/>
                  </a:lnTo>
                  <a:lnTo>
                    <a:pt x="642" y="946"/>
                  </a:lnTo>
                  <a:lnTo>
                    <a:pt x="656" y="951"/>
                  </a:lnTo>
                  <a:lnTo>
                    <a:pt x="669" y="954"/>
                  </a:lnTo>
                  <a:lnTo>
                    <a:pt x="676" y="955"/>
                  </a:lnTo>
                  <a:lnTo>
                    <a:pt x="683" y="955"/>
                  </a:lnTo>
                  <a:lnTo>
                    <a:pt x="689" y="954"/>
                  </a:lnTo>
                  <a:lnTo>
                    <a:pt x="695" y="953"/>
                  </a:lnTo>
                  <a:lnTo>
                    <a:pt x="695" y="953"/>
                  </a:lnTo>
                  <a:lnTo>
                    <a:pt x="705" y="950"/>
                  </a:lnTo>
                  <a:lnTo>
                    <a:pt x="714" y="948"/>
                  </a:lnTo>
                  <a:lnTo>
                    <a:pt x="725" y="947"/>
                  </a:lnTo>
                  <a:lnTo>
                    <a:pt x="738" y="947"/>
                  </a:lnTo>
                  <a:lnTo>
                    <a:pt x="738" y="947"/>
                  </a:lnTo>
                  <a:lnTo>
                    <a:pt x="744" y="948"/>
                  </a:lnTo>
                  <a:lnTo>
                    <a:pt x="751" y="947"/>
                  </a:lnTo>
                  <a:lnTo>
                    <a:pt x="757" y="946"/>
                  </a:lnTo>
                  <a:lnTo>
                    <a:pt x="762" y="943"/>
                  </a:lnTo>
                  <a:lnTo>
                    <a:pt x="769" y="940"/>
                  </a:lnTo>
                  <a:lnTo>
                    <a:pt x="774" y="936"/>
                  </a:lnTo>
                  <a:lnTo>
                    <a:pt x="779" y="931"/>
                  </a:lnTo>
                  <a:lnTo>
                    <a:pt x="783" y="924"/>
                  </a:lnTo>
                  <a:lnTo>
                    <a:pt x="783" y="924"/>
                  </a:lnTo>
                  <a:lnTo>
                    <a:pt x="787" y="919"/>
                  </a:lnTo>
                  <a:lnTo>
                    <a:pt x="792" y="915"/>
                  </a:lnTo>
                  <a:lnTo>
                    <a:pt x="797" y="913"/>
                  </a:lnTo>
                  <a:lnTo>
                    <a:pt x="802" y="912"/>
                  </a:lnTo>
                  <a:lnTo>
                    <a:pt x="808" y="913"/>
                  </a:lnTo>
                  <a:lnTo>
                    <a:pt x="814" y="915"/>
                  </a:lnTo>
                  <a:lnTo>
                    <a:pt x="820" y="918"/>
                  </a:lnTo>
                  <a:lnTo>
                    <a:pt x="826" y="922"/>
                  </a:lnTo>
                  <a:lnTo>
                    <a:pt x="826" y="922"/>
                  </a:lnTo>
                  <a:lnTo>
                    <a:pt x="832" y="926"/>
                  </a:lnTo>
                  <a:lnTo>
                    <a:pt x="836" y="932"/>
                  </a:lnTo>
                  <a:lnTo>
                    <a:pt x="839" y="937"/>
                  </a:lnTo>
                  <a:lnTo>
                    <a:pt x="841" y="944"/>
                  </a:lnTo>
                  <a:lnTo>
                    <a:pt x="843" y="957"/>
                  </a:lnTo>
                  <a:lnTo>
                    <a:pt x="845" y="969"/>
                  </a:lnTo>
                  <a:lnTo>
                    <a:pt x="845" y="969"/>
                  </a:lnTo>
                  <a:lnTo>
                    <a:pt x="848" y="985"/>
                  </a:lnTo>
                  <a:lnTo>
                    <a:pt x="856" y="1001"/>
                  </a:lnTo>
                  <a:lnTo>
                    <a:pt x="856" y="1001"/>
                  </a:lnTo>
                  <a:lnTo>
                    <a:pt x="859" y="1007"/>
                  </a:lnTo>
                  <a:lnTo>
                    <a:pt x="865" y="1012"/>
                  </a:lnTo>
                  <a:lnTo>
                    <a:pt x="873" y="1016"/>
                  </a:lnTo>
                  <a:lnTo>
                    <a:pt x="882" y="1020"/>
                  </a:lnTo>
                  <a:lnTo>
                    <a:pt x="891" y="1022"/>
                  </a:lnTo>
                  <a:lnTo>
                    <a:pt x="901" y="1024"/>
                  </a:lnTo>
                  <a:lnTo>
                    <a:pt x="912" y="1025"/>
                  </a:lnTo>
                  <a:lnTo>
                    <a:pt x="922" y="1026"/>
                  </a:lnTo>
                  <a:lnTo>
                    <a:pt x="922" y="1026"/>
                  </a:lnTo>
                  <a:lnTo>
                    <a:pt x="939" y="1027"/>
                  </a:lnTo>
                  <a:lnTo>
                    <a:pt x="952" y="1029"/>
                  </a:lnTo>
                  <a:lnTo>
                    <a:pt x="962" y="1033"/>
                  </a:lnTo>
                  <a:lnTo>
                    <a:pt x="971" y="1039"/>
                  </a:lnTo>
                  <a:lnTo>
                    <a:pt x="971" y="1039"/>
                  </a:lnTo>
                  <a:lnTo>
                    <a:pt x="977" y="1041"/>
                  </a:lnTo>
                  <a:lnTo>
                    <a:pt x="986" y="1042"/>
                  </a:lnTo>
                  <a:lnTo>
                    <a:pt x="996" y="1043"/>
                  </a:lnTo>
                  <a:lnTo>
                    <a:pt x="1007" y="1042"/>
                  </a:lnTo>
                  <a:lnTo>
                    <a:pt x="1032" y="1041"/>
                  </a:lnTo>
                  <a:lnTo>
                    <a:pt x="1043" y="1040"/>
                  </a:lnTo>
                  <a:lnTo>
                    <a:pt x="1053" y="1040"/>
                  </a:lnTo>
                  <a:lnTo>
                    <a:pt x="1053" y="1040"/>
                  </a:lnTo>
                  <a:lnTo>
                    <a:pt x="1061" y="1041"/>
                  </a:lnTo>
                  <a:lnTo>
                    <a:pt x="1070" y="1043"/>
                  </a:lnTo>
                  <a:lnTo>
                    <a:pt x="1087" y="1048"/>
                  </a:lnTo>
                  <a:lnTo>
                    <a:pt x="1105" y="1053"/>
                  </a:lnTo>
                  <a:lnTo>
                    <a:pt x="1116" y="1055"/>
                  </a:lnTo>
                  <a:lnTo>
                    <a:pt x="1128" y="1057"/>
                  </a:lnTo>
                  <a:lnTo>
                    <a:pt x="1128" y="1057"/>
                  </a:lnTo>
                  <a:lnTo>
                    <a:pt x="1137" y="1059"/>
                  </a:lnTo>
                  <a:lnTo>
                    <a:pt x="1137" y="1059"/>
                  </a:lnTo>
                  <a:lnTo>
                    <a:pt x="1138" y="1047"/>
                  </a:lnTo>
                  <a:lnTo>
                    <a:pt x="1138" y="1047"/>
                  </a:lnTo>
                  <a:lnTo>
                    <a:pt x="1139" y="1038"/>
                  </a:lnTo>
                  <a:lnTo>
                    <a:pt x="1141" y="1026"/>
                  </a:lnTo>
                  <a:lnTo>
                    <a:pt x="1144" y="1003"/>
                  </a:lnTo>
                  <a:lnTo>
                    <a:pt x="1144" y="100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8" name="Freeform 114">
              <a:extLst>
                <a:ext uri="{FF2B5EF4-FFF2-40B4-BE49-F238E27FC236}">
                  <a16:creationId xmlns:a16="http://schemas.microsoft.com/office/drawing/2014/main" id="{7FB1E565-BB3F-4BFE-A7B3-6D76FC4754A0}"/>
                </a:ext>
              </a:extLst>
            </p:cNvPr>
            <p:cNvSpPr>
              <a:spLocks/>
            </p:cNvSpPr>
            <p:nvPr/>
          </p:nvSpPr>
          <p:spPr bwMode="auto">
            <a:xfrm>
              <a:off x="7001016" y="3500868"/>
              <a:ext cx="399281" cy="308355"/>
            </a:xfrm>
            <a:custGeom>
              <a:avLst/>
              <a:gdLst>
                <a:gd name="T0" fmla="*/ 847 w 927"/>
                <a:gd name="T1" fmla="*/ 87 h 662"/>
                <a:gd name="T2" fmla="*/ 774 w 927"/>
                <a:gd name="T3" fmla="*/ 111 h 662"/>
                <a:gd name="T4" fmla="*/ 718 w 927"/>
                <a:gd name="T5" fmla="*/ 134 h 662"/>
                <a:gd name="T6" fmla="*/ 702 w 927"/>
                <a:gd name="T7" fmla="*/ 84 h 662"/>
                <a:gd name="T8" fmla="*/ 694 w 927"/>
                <a:gd name="T9" fmla="*/ 44 h 662"/>
                <a:gd name="T10" fmla="*/ 670 w 927"/>
                <a:gd name="T11" fmla="*/ 0 h 662"/>
                <a:gd name="T12" fmla="*/ 623 w 927"/>
                <a:gd name="T13" fmla="*/ 44 h 662"/>
                <a:gd name="T14" fmla="*/ 581 w 927"/>
                <a:gd name="T15" fmla="*/ 68 h 662"/>
                <a:gd name="T16" fmla="*/ 567 w 927"/>
                <a:gd name="T17" fmla="*/ 105 h 662"/>
                <a:gd name="T18" fmla="*/ 523 w 927"/>
                <a:gd name="T19" fmla="*/ 97 h 662"/>
                <a:gd name="T20" fmla="*/ 475 w 927"/>
                <a:gd name="T21" fmla="*/ 117 h 662"/>
                <a:gd name="T22" fmla="*/ 466 w 927"/>
                <a:gd name="T23" fmla="*/ 98 h 662"/>
                <a:gd name="T24" fmla="*/ 462 w 927"/>
                <a:gd name="T25" fmla="*/ 96 h 662"/>
                <a:gd name="T26" fmla="*/ 447 w 927"/>
                <a:gd name="T27" fmla="*/ 98 h 662"/>
                <a:gd name="T28" fmla="*/ 421 w 927"/>
                <a:gd name="T29" fmla="*/ 89 h 662"/>
                <a:gd name="T30" fmla="*/ 413 w 927"/>
                <a:gd name="T31" fmla="*/ 82 h 662"/>
                <a:gd name="T32" fmla="*/ 405 w 927"/>
                <a:gd name="T33" fmla="*/ 81 h 662"/>
                <a:gd name="T34" fmla="*/ 394 w 927"/>
                <a:gd name="T35" fmla="*/ 81 h 662"/>
                <a:gd name="T36" fmla="*/ 372 w 927"/>
                <a:gd name="T37" fmla="*/ 84 h 662"/>
                <a:gd name="T38" fmla="*/ 329 w 927"/>
                <a:gd name="T39" fmla="*/ 73 h 662"/>
                <a:gd name="T40" fmla="*/ 282 w 927"/>
                <a:gd name="T41" fmla="*/ 99 h 662"/>
                <a:gd name="T42" fmla="*/ 257 w 927"/>
                <a:gd name="T43" fmla="*/ 162 h 662"/>
                <a:gd name="T44" fmla="*/ 210 w 927"/>
                <a:gd name="T45" fmla="*/ 188 h 662"/>
                <a:gd name="T46" fmla="*/ 172 w 927"/>
                <a:gd name="T47" fmla="*/ 213 h 662"/>
                <a:gd name="T48" fmla="*/ 138 w 927"/>
                <a:gd name="T49" fmla="*/ 237 h 662"/>
                <a:gd name="T50" fmla="*/ 105 w 927"/>
                <a:gd name="T51" fmla="*/ 239 h 662"/>
                <a:gd name="T52" fmla="*/ 65 w 927"/>
                <a:gd name="T53" fmla="*/ 222 h 662"/>
                <a:gd name="T54" fmla="*/ 46 w 927"/>
                <a:gd name="T55" fmla="*/ 224 h 662"/>
                <a:gd name="T56" fmla="*/ 37 w 927"/>
                <a:gd name="T57" fmla="*/ 268 h 662"/>
                <a:gd name="T58" fmla="*/ 21 w 927"/>
                <a:gd name="T59" fmla="*/ 311 h 662"/>
                <a:gd name="T60" fmla="*/ 1 w 927"/>
                <a:gd name="T61" fmla="*/ 354 h 662"/>
                <a:gd name="T62" fmla="*/ 5 w 927"/>
                <a:gd name="T63" fmla="*/ 389 h 662"/>
                <a:gd name="T64" fmla="*/ 11 w 927"/>
                <a:gd name="T65" fmla="*/ 435 h 662"/>
                <a:gd name="T66" fmla="*/ 15 w 927"/>
                <a:gd name="T67" fmla="*/ 490 h 662"/>
                <a:gd name="T68" fmla="*/ 63 w 927"/>
                <a:gd name="T69" fmla="*/ 518 h 662"/>
                <a:gd name="T70" fmla="*/ 75 w 927"/>
                <a:gd name="T71" fmla="*/ 571 h 662"/>
                <a:gd name="T72" fmla="*/ 38 w 927"/>
                <a:gd name="T73" fmla="*/ 607 h 662"/>
                <a:gd name="T74" fmla="*/ 24 w 927"/>
                <a:gd name="T75" fmla="*/ 627 h 662"/>
                <a:gd name="T76" fmla="*/ 114 w 927"/>
                <a:gd name="T77" fmla="*/ 659 h 662"/>
                <a:gd name="T78" fmla="*/ 256 w 927"/>
                <a:gd name="T79" fmla="*/ 651 h 662"/>
                <a:gd name="T80" fmla="*/ 365 w 927"/>
                <a:gd name="T81" fmla="*/ 637 h 662"/>
                <a:gd name="T82" fmla="*/ 373 w 927"/>
                <a:gd name="T83" fmla="*/ 561 h 662"/>
                <a:gd name="T84" fmla="*/ 414 w 927"/>
                <a:gd name="T85" fmla="*/ 525 h 662"/>
                <a:gd name="T86" fmla="*/ 455 w 927"/>
                <a:gd name="T87" fmla="*/ 531 h 662"/>
                <a:gd name="T88" fmla="*/ 450 w 927"/>
                <a:gd name="T89" fmla="*/ 503 h 662"/>
                <a:gd name="T90" fmla="*/ 511 w 927"/>
                <a:gd name="T91" fmla="*/ 492 h 662"/>
                <a:gd name="T92" fmla="*/ 545 w 927"/>
                <a:gd name="T93" fmla="*/ 504 h 662"/>
                <a:gd name="T94" fmla="*/ 559 w 927"/>
                <a:gd name="T95" fmla="*/ 461 h 662"/>
                <a:gd name="T96" fmla="*/ 569 w 927"/>
                <a:gd name="T97" fmla="*/ 412 h 662"/>
                <a:gd name="T98" fmla="*/ 621 w 927"/>
                <a:gd name="T99" fmla="*/ 385 h 662"/>
                <a:gd name="T100" fmla="*/ 603 w 927"/>
                <a:gd name="T101" fmla="*/ 334 h 662"/>
                <a:gd name="T102" fmla="*/ 641 w 927"/>
                <a:gd name="T103" fmla="*/ 339 h 662"/>
                <a:gd name="T104" fmla="*/ 682 w 927"/>
                <a:gd name="T105" fmla="*/ 323 h 662"/>
                <a:gd name="T106" fmla="*/ 679 w 927"/>
                <a:gd name="T107" fmla="*/ 281 h 662"/>
                <a:gd name="T108" fmla="*/ 704 w 927"/>
                <a:gd name="T109" fmla="*/ 211 h 662"/>
                <a:gd name="T110" fmla="*/ 684 w 927"/>
                <a:gd name="T111" fmla="*/ 181 h 662"/>
                <a:gd name="T112" fmla="*/ 731 w 927"/>
                <a:gd name="T113" fmla="*/ 150 h 662"/>
                <a:gd name="T114" fmla="*/ 796 w 927"/>
                <a:gd name="T115" fmla="*/ 124 h 662"/>
                <a:gd name="T116" fmla="*/ 896 w 927"/>
                <a:gd name="T117" fmla="*/ 116 h 662"/>
                <a:gd name="T118" fmla="*/ 911 w 927"/>
                <a:gd name="T119" fmla="*/ 107 h 662"/>
                <a:gd name="T120" fmla="*/ 892 w 927"/>
                <a:gd name="T121" fmla="*/ 81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662">
                  <a:moveTo>
                    <a:pt x="892" y="81"/>
                  </a:moveTo>
                  <a:lnTo>
                    <a:pt x="892" y="81"/>
                  </a:lnTo>
                  <a:lnTo>
                    <a:pt x="888" y="81"/>
                  </a:lnTo>
                  <a:lnTo>
                    <a:pt x="885" y="81"/>
                  </a:lnTo>
                  <a:lnTo>
                    <a:pt x="879" y="83"/>
                  </a:lnTo>
                  <a:lnTo>
                    <a:pt x="873" y="86"/>
                  </a:lnTo>
                  <a:lnTo>
                    <a:pt x="868" y="89"/>
                  </a:lnTo>
                  <a:lnTo>
                    <a:pt x="868" y="89"/>
                  </a:lnTo>
                  <a:lnTo>
                    <a:pt x="863" y="91"/>
                  </a:lnTo>
                  <a:lnTo>
                    <a:pt x="857" y="91"/>
                  </a:lnTo>
                  <a:lnTo>
                    <a:pt x="851" y="90"/>
                  </a:lnTo>
                  <a:lnTo>
                    <a:pt x="849" y="88"/>
                  </a:lnTo>
                  <a:lnTo>
                    <a:pt x="847" y="87"/>
                  </a:lnTo>
                  <a:lnTo>
                    <a:pt x="847" y="87"/>
                  </a:lnTo>
                  <a:lnTo>
                    <a:pt x="845" y="85"/>
                  </a:lnTo>
                  <a:lnTo>
                    <a:pt x="843" y="84"/>
                  </a:lnTo>
                  <a:lnTo>
                    <a:pt x="836" y="82"/>
                  </a:lnTo>
                  <a:lnTo>
                    <a:pt x="828" y="82"/>
                  </a:lnTo>
                  <a:lnTo>
                    <a:pt x="817" y="83"/>
                  </a:lnTo>
                  <a:lnTo>
                    <a:pt x="817" y="83"/>
                  </a:lnTo>
                  <a:lnTo>
                    <a:pt x="810" y="84"/>
                  </a:lnTo>
                  <a:lnTo>
                    <a:pt x="804" y="87"/>
                  </a:lnTo>
                  <a:lnTo>
                    <a:pt x="798" y="90"/>
                  </a:lnTo>
                  <a:lnTo>
                    <a:pt x="792" y="94"/>
                  </a:lnTo>
                  <a:lnTo>
                    <a:pt x="782" y="103"/>
                  </a:lnTo>
                  <a:lnTo>
                    <a:pt x="774" y="111"/>
                  </a:lnTo>
                  <a:lnTo>
                    <a:pt x="774" y="111"/>
                  </a:lnTo>
                  <a:lnTo>
                    <a:pt x="771" y="113"/>
                  </a:lnTo>
                  <a:lnTo>
                    <a:pt x="767" y="117"/>
                  </a:lnTo>
                  <a:lnTo>
                    <a:pt x="759" y="120"/>
                  </a:lnTo>
                  <a:lnTo>
                    <a:pt x="750" y="123"/>
                  </a:lnTo>
                  <a:lnTo>
                    <a:pt x="746" y="126"/>
                  </a:lnTo>
                  <a:lnTo>
                    <a:pt x="743" y="128"/>
                  </a:lnTo>
                  <a:lnTo>
                    <a:pt x="743" y="128"/>
                  </a:lnTo>
                  <a:lnTo>
                    <a:pt x="739" y="131"/>
                  </a:lnTo>
                  <a:lnTo>
                    <a:pt x="735" y="133"/>
                  </a:lnTo>
                  <a:lnTo>
                    <a:pt x="730" y="134"/>
                  </a:lnTo>
                  <a:lnTo>
                    <a:pt x="723" y="134"/>
                  </a:lnTo>
                  <a:lnTo>
                    <a:pt x="718" y="134"/>
                  </a:lnTo>
                  <a:lnTo>
                    <a:pt x="712" y="133"/>
                  </a:lnTo>
                  <a:lnTo>
                    <a:pt x="707" y="130"/>
                  </a:lnTo>
                  <a:lnTo>
                    <a:pt x="702" y="127"/>
                  </a:lnTo>
                  <a:lnTo>
                    <a:pt x="702" y="127"/>
                  </a:lnTo>
                  <a:lnTo>
                    <a:pt x="699" y="123"/>
                  </a:lnTo>
                  <a:lnTo>
                    <a:pt x="698" y="118"/>
                  </a:lnTo>
                  <a:lnTo>
                    <a:pt x="698" y="112"/>
                  </a:lnTo>
                  <a:lnTo>
                    <a:pt x="699" y="106"/>
                  </a:lnTo>
                  <a:lnTo>
                    <a:pt x="702" y="96"/>
                  </a:lnTo>
                  <a:lnTo>
                    <a:pt x="703" y="92"/>
                  </a:lnTo>
                  <a:lnTo>
                    <a:pt x="703" y="89"/>
                  </a:lnTo>
                  <a:lnTo>
                    <a:pt x="703" y="89"/>
                  </a:lnTo>
                  <a:lnTo>
                    <a:pt x="702" y="84"/>
                  </a:lnTo>
                  <a:lnTo>
                    <a:pt x="702" y="77"/>
                  </a:lnTo>
                  <a:lnTo>
                    <a:pt x="703" y="71"/>
                  </a:lnTo>
                  <a:lnTo>
                    <a:pt x="705" y="65"/>
                  </a:lnTo>
                  <a:lnTo>
                    <a:pt x="705" y="65"/>
                  </a:lnTo>
                  <a:lnTo>
                    <a:pt x="707" y="60"/>
                  </a:lnTo>
                  <a:lnTo>
                    <a:pt x="708" y="58"/>
                  </a:lnTo>
                  <a:lnTo>
                    <a:pt x="708" y="55"/>
                  </a:lnTo>
                  <a:lnTo>
                    <a:pt x="707" y="53"/>
                  </a:lnTo>
                  <a:lnTo>
                    <a:pt x="705" y="51"/>
                  </a:lnTo>
                  <a:lnTo>
                    <a:pt x="702" y="48"/>
                  </a:lnTo>
                  <a:lnTo>
                    <a:pt x="698" y="46"/>
                  </a:lnTo>
                  <a:lnTo>
                    <a:pt x="698" y="46"/>
                  </a:lnTo>
                  <a:lnTo>
                    <a:pt x="694" y="44"/>
                  </a:lnTo>
                  <a:lnTo>
                    <a:pt x="691" y="42"/>
                  </a:lnTo>
                  <a:lnTo>
                    <a:pt x="690" y="39"/>
                  </a:lnTo>
                  <a:lnTo>
                    <a:pt x="689" y="37"/>
                  </a:lnTo>
                  <a:lnTo>
                    <a:pt x="689" y="30"/>
                  </a:lnTo>
                  <a:lnTo>
                    <a:pt x="689" y="20"/>
                  </a:lnTo>
                  <a:lnTo>
                    <a:pt x="689" y="20"/>
                  </a:lnTo>
                  <a:lnTo>
                    <a:pt x="688" y="15"/>
                  </a:lnTo>
                  <a:lnTo>
                    <a:pt x="686" y="11"/>
                  </a:lnTo>
                  <a:lnTo>
                    <a:pt x="684" y="8"/>
                  </a:lnTo>
                  <a:lnTo>
                    <a:pt x="681" y="5"/>
                  </a:lnTo>
                  <a:lnTo>
                    <a:pt x="677" y="3"/>
                  </a:lnTo>
                  <a:lnTo>
                    <a:pt x="674" y="1"/>
                  </a:lnTo>
                  <a:lnTo>
                    <a:pt x="670" y="0"/>
                  </a:lnTo>
                  <a:lnTo>
                    <a:pt x="666" y="0"/>
                  </a:lnTo>
                  <a:lnTo>
                    <a:pt x="666" y="0"/>
                  </a:lnTo>
                  <a:lnTo>
                    <a:pt x="663" y="1"/>
                  </a:lnTo>
                  <a:lnTo>
                    <a:pt x="659" y="3"/>
                  </a:lnTo>
                  <a:lnTo>
                    <a:pt x="652" y="12"/>
                  </a:lnTo>
                  <a:lnTo>
                    <a:pt x="645" y="22"/>
                  </a:lnTo>
                  <a:lnTo>
                    <a:pt x="640" y="26"/>
                  </a:lnTo>
                  <a:lnTo>
                    <a:pt x="636" y="30"/>
                  </a:lnTo>
                  <a:lnTo>
                    <a:pt x="636" y="30"/>
                  </a:lnTo>
                  <a:lnTo>
                    <a:pt x="629" y="35"/>
                  </a:lnTo>
                  <a:lnTo>
                    <a:pt x="626" y="37"/>
                  </a:lnTo>
                  <a:lnTo>
                    <a:pt x="624" y="40"/>
                  </a:lnTo>
                  <a:lnTo>
                    <a:pt x="623" y="44"/>
                  </a:lnTo>
                  <a:lnTo>
                    <a:pt x="621" y="48"/>
                  </a:lnTo>
                  <a:lnTo>
                    <a:pt x="620" y="61"/>
                  </a:lnTo>
                  <a:lnTo>
                    <a:pt x="620" y="61"/>
                  </a:lnTo>
                  <a:lnTo>
                    <a:pt x="619" y="67"/>
                  </a:lnTo>
                  <a:lnTo>
                    <a:pt x="617" y="71"/>
                  </a:lnTo>
                  <a:lnTo>
                    <a:pt x="614" y="73"/>
                  </a:lnTo>
                  <a:lnTo>
                    <a:pt x="610" y="73"/>
                  </a:lnTo>
                  <a:lnTo>
                    <a:pt x="606" y="73"/>
                  </a:lnTo>
                  <a:lnTo>
                    <a:pt x="601" y="71"/>
                  </a:lnTo>
                  <a:lnTo>
                    <a:pt x="590" y="69"/>
                  </a:lnTo>
                  <a:lnTo>
                    <a:pt x="590" y="69"/>
                  </a:lnTo>
                  <a:lnTo>
                    <a:pt x="585" y="68"/>
                  </a:lnTo>
                  <a:lnTo>
                    <a:pt x="581" y="68"/>
                  </a:lnTo>
                  <a:lnTo>
                    <a:pt x="577" y="69"/>
                  </a:lnTo>
                  <a:lnTo>
                    <a:pt x="575" y="71"/>
                  </a:lnTo>
                  <a:lnTo>
                    <a:pt x="573" y="73"/>
                  </a:lnTo>
                  <a:lnTo>
                    <a:pt x="571" y="76"/>
                  </a:lnTo>
                  <a:lnTo>
                    <a:pt x="571" y="80"/>
                  </a:lnTo>
                  <a:lnTo>
                    <a:pt x="571" y="83"/>
                  </a:lnTo>
                  <a:lnTo>
                    <a:pt x="571" y="83"/>
                  </a:lnTo>
                  <a:lnTo>
                    <a:pt x="571" y="91"/>
                  </a:lnTo>
                  <a:lnTo>
                    <a:pt x="572" y="98"/>
                  </a:lnTo>
                  <a:lnTo>
                    <a:pt x="571" y="101"/>
                  </a:lnTo>
                  <a:lnTo>
                    <a:pt x="570" y="103"/>
                  </a:lnTo>
                  <a:lnTo>
                    <a:pt x="569" y="105"/>
                  </a:lnTo>
                  <a:lnTo>
                    <a:pt x="567" y="105"/>
                  </a:lnTo>
                  <a:lnTo>
                    <a:pt x="567" y="105"/>
                  </a:lnTo>
                  <a:lnTo>
                    <a:pt x="564" y="105"/>
                  </a:lnTo>
                  <a:lnTo>
                    <a:pt x="562" y="104"/>
                  </a:lnTo>
                  <a:lnTo>
                    <a:pt x="557" y="101"/>
                  </a:lnTo>
                  <a:lnTo>
                    <a:pt x="550" y="95"/>
                  </a:lnTo>
                  <a:lnTo>
                    <a:pt x="542" y="89"/>
                  </a:lnTo>
                  <a:lnTo>
                    <a:pt x="542" y="89"/>
                  </a:lnTo>
                  <a:lnTo>
                    <a:pt x="537" y="87"/>
                  </a:lnTo>
                  <a:lnTo>
                    <a:pt x="534" y="87"/>
                  </a:lnTo>
                  <a:lnTo>
                    <a:pt x="532" y="89"/>
                  </a:lnTo>
                  <a:lnTo>
                    <a:pt x="529" y="91"/>
                  </a:lnTo>
                  <a:lnTo>
                    <a:pt x="527" y="94"/>
                  </a:lnTo>
                  <a:lnTo>
                    <a:pt x="523" y="97"/>
                  </a:lnTo>
                  <a:lnTo>
                    <a:pt x="519" y="99"/>
                  </a:lnTo>
                  <a:lnTo>
                    <a:pt x="512" y="99"/>
                  </a:lnTo>
                  <a:lnTo>
                    <a:pt x="512" y="99"/>
                  </a:lnTo>
                  <a:lnTo>
                    <a:pt x="506" y="100"/>
                  </a:lnTo>
                  <a:lnTo>
                    <a:pt x="501" y="102"/>
                  </a:lnTo>
                  <a:lnTo>
                    <a:pt x="497" y="104"/>
                  </a:lnTo>
                  <a:lnTo>
                    <a:pt x="495" y="108"/>
                  </a:lnTo>
                  <a:lnTo>
                    <a:pt x="489" y="113"/>
                  </a:lnTo>
                  <a:lnTo>
                    <a:pt x="486" y="117"/>
                  </a:lnTo>
                  <a:lnTo>
                    <a:pt x="482" y="118"/>
                  </a:lnTo>
                  <a:lnTo>
                    <a:pt x="482" y="118"/>
                  </a:lnTo>
                  <a:lnTo>
                    <a:pt x="478" y="118"/>
                  </a:lnTo>
                  <a:lnTo>
                    <a:pt x="475" y="117"/>
                  </a:lnTo>
                  <a:lnTo>
                    <a:pt x="472" y="116"/>
                  </a:lnTo>
                  <a:lnTo>
                    <a:pt x="471" y="113"/>
                  </a:lnTo>
                  <a:lnTo>
                    <a:pt x="468" y="108"/>
                  </a:lnTo>
                  <a:lnTo>
                    <a:pt x="467" y="101"/>
                  </a:lnTo>
                  <a:lnTo>
                    <a:pt x="467" y="101"/>
                  </a:lnTo>
                  <a:lnTo>
                    <a:pt x="467" y="100"/>
                  </a:lnTo>
                  <a:lnTo>
                    <a:pt x="467" y="100"/>
                  </a:lnTo>
                  <a:lnTo>
                    <a:pt x="467" y="99"/>
                  </a:lnTo>
                  <a:lnTo>
                    <a:pt x="467" y="99"/>
                  </a:lnTo>
                  <a:lnTo>
                    <a:pt x="466" y="99"/>
                  </a:lnTo>
                  <a:lnTo>
                    <a:pt x="466" y="99"/>
                  </a:lnTo>
                  <a:lnTo>
                    <a:pt x="466" y="98"/>
                  </a:lnTo>
                  <a:lnTo>
                    <a:pt x="466" y="98"/>
                  </a:lnTo>
                  <a:lnTo>
                    <a:pt x="465" y="98"/>
                  </a:lnTo>
                  <a:lnTo>
                    <a:pt x="465" y="98"/>
                  </a:lnTo>
                  <a:lnTo>
                    <a:pt x="465" y="97"/>
                  </a:lnTo>
                  <a:lnTo>
                    <a:pt x="465" y="97"/>
                  </a:lnTo>
                  <a:lnTo>
                    <a:pt x="464" y="97"/>
                  </a:lnTo>
                  <a:lnTo>
                    <a:pt x="464" y="97"/>
                  </a:lnTo>
                  <a:lnTo>
                    <a:pt x="464" y="97"/>
                  </a:lnTo>
                  <a:lnTo>
                    <a:pt x="464" y="97"/>
                  </a:lnTo>
                  <a:lnTo>
                    <a:pt x="463" y="97"/>
                  </a:lnTo>
                  <a:lnTo>
                    <a:pt x="463" y="97"/>
                  </a:lnTo>
                  <a:lnTo>
                    <a:pt x="462" y="97"/>
                  </a:lnTo>
                  <a:lnTo>
                    <a:pt x="462" y="97"/>
                  </a:lnTo>
                  <a:lnTo>
                    <a:pt x="462" y="96"/>
                  </a:lnTo>
                  <a:lnTo>
                    <a:pt x="462" y="96"/>
                  </a:lnTo>
                  <a:lnTo>
                    <a:pt x="459" y="96"/>
                  </a:lnTo>
                  <a:lnTo>
                    <a:pt x="459" y="96"/>
                  </a:lnTo>
                  <a:lnTo>
                    <a:pt x="452" y="98"/>
                  </a:lnTo>
                  <a:lnTo>
                    <a:pt x="452" y="98"/>
                  </a:lnTo>
                  <a:lnTo>
                    <a:pt x="451" y="98"/>
                  </a:lnTo>
                  <a:lnTo>
                    <a:pt x="451" y="98"/>
                  </a:lnTo>
                  <a:lnTo>
                    <a:pt x="450" y="98"/>
                  </a:lnTo>
                  <a:lnTo>
                    <a:pt x="450" y="98"/>
                  </a:lnTo>
                  <a:lnTo>
                    <a:pt x="448" y="98"/>
                  </a:lnTo>
                  <a:lnTo>
                    <a:pt x="448" y="98"/>
                  </a:lnTo>
                  <a:lnTo>
                    <a:pt x="447" y="98"/>
                  </a:lnTo>
                  <a:lnTo>
                    <a:pt x="447" y="98"/>
                  </a:lnTo>
                  <a:lnTo>
                    <a:pt x="446" y="98"/>
                  </a:lnTo>
                  <a:lnTo>
                    <a:pt x="446" y="98"/>
                  </a:lnTo>
                  <a:lnTo>
                    <a:pt x="445" y="98"/>
                  </a:lnTo>
                  <a:lnTo>
                    <a:pt x="445" y="98"/>
                  </a:lnTo>
                  <a:lnTo>
                    <a:pt x="443" y="98"/>
                  </a:lnTo>
                  <a:lnTo>
                    <a:pt x="443" y="98"/>
                  </a:lnTo>
                  <a:lnTo>
                    <a:pt x="442" y="98"/>
                  </a:lnTo>
                  <a:lnTo>
                    <a:pt x="442" y="98"/>
                  </a:lnTo>
                  <a:lnTo>
                    <a:pt x="440" y="98"/>
                  </a:lnTo>
                  <a:lnTo>
                    <a:pt x="440" y="98"/>
                  </a:lnTo>
                  <a:lnTo>
                    <a:pt x="432" y="96"/>
                  </a:lnTo>
                  <a:lnTo>
                    <a:pt x="426" y="93"/>
                  </a:lnTo>
                  <a:lnTo>
                    <a:pt x="421" y="89"/>
                  </a:lnTo>
                  <a:lnTo>
                    <a:pt x="418" y="85"/>
                  </a:lnTo>
                  <a:lnTo>
                    <a:pt x="418" y="85"/>
                  </a:lnTo>
                  <a:lnTo>
                    <a:pt x="417" y="84"/>
                  </a:lnTo>
                  <a:lnTo>
                    <a:pt x="417" y="84"/>
                  </a:lnTo>
                  <a:lnTo>
                    <a:pt x="417" y="83"/>
                  </a:lnTo>
                  <a:lnTo>
                    <a:pt x="417" y="83"/>
                  </a:lnTo>
                  <a:lnTo>
                    <a:pt x="416" y="83"/>
                  </a:lnTo>
                  <a:lnTo>
                    <a:pt x="416" y="83"/>
                  </a:lnTo>
                  <a:lnTo>
                    <a:pt x="415" y="83"/>
                  </a:lnTo>
                  <a:lnTo>
                    <a:pt x="415" y="83"/>
                  </a:lnTo>
                  <a:lnTo>
                    <a:pt x="414" y="82"/>
                  </a:lnTo>
                  <a:lnTo>
                    <a:pt x="414" y="82"/>
                  </a:lnTo>
                  <a:lnTo>
                    <a:pt x="413" y="82"/>
                  </a:lnTo>
                  <a:lnTo>
                    <a:pt x="413" y="82"/>
                  </a:lnTo>
                  <a:lnTo>
                    <a:pt x="412" y="82"/>
                  </a:lnTo>
                  <a:lnTo>
                    <a:pt x="412" y="82"/>
                  </a:lnTo>
                  <a:lnTo>
                    <a:pt x="411" y="81"/>
                  </a:lnTo>
                  <a:lnTo>
                    <a:pt x="411" y="81"/>
                  </a:lnTo>
                  <a:lnTo>
                    <a:pt x="409" y="81"/>
                  </a:lnTo>
                  <a:lnTo>
                    <a:pt x="409" y="81"/>
                  </a:lnTo>
                  <a:lnTo>
                    <a:pt x="409" y="81"/>
                  </a:lnTo>
                  <a:lnTo>
                    <a:pt x="409" y="81"/>
                  </a:lnTo>
                  <a:lnTo>
                    <a:pt x="406" y="81"/>
                  </a:lnTo>
                  <a:lnTo>
                    <a:pt x="406" y="81"/>
                  </a:lnTo>
                  <a:lnTo>
                    <a:pt x="405" y="81"/>
                  </a:lnTo>
                  <a:lnTo>
                    <a:pt x="405" y="81"/>
                  </a:lnTo>
                  <a:lnTo>
                    <a:pt x="403" y="81"/>
                  </a:lnTo>
                  <a:lnTo>
                    <a:pt x="403" y="81"/>
                  </a:lnTo>
                  <a:lnTo>
                    <a:pt x="402" y="81"/>
                  </a:lnTo>
                  <a:lnTo>
                    <a:pt x="402" y="81"/>
                  </a:lnTo>
                  <a:lnTo>
                    <a:pt x="400" y="81"/>
                  </a:lnTo>
                  <a:lnTo>
                    <a:pt x="400" y="81"/>
                  </a:lnTo>
                  <a:lnTo>
                    <a:pt x="399" y="81"/>
                  </a:lnTo>
                  <a:lnTo>
                    <a:pt x="399" y="81"/>
                  </a:lnTo>
                  <a:lnTo>
                    <a:pt x="397" y="81"/>
                  </a:lnTo>
                  <a:lnTo>
                    <a:pt x="397" y="81"/>
                  </a:lnTo>
                  <a:lnTo>
                    <a:pt x="395" y="81"/>
                  </a:lnTo>
                  <a:lnTo>
                    <a:pt x="395" y="81"/>
                  </a:lnTo>
                  <a:lnTo>
                    <a:pt x="394" y="81"/>
                  </a:lnTo>
                  <a:lnTo>
                    <a:pt x="394" y="81"/>
                  </a:lnTo>
                  <a:lnTo>
                    <a:pt x="392" y="82"/>
                  </a:lnTo>
                  <a:lnTo>
                    <a:pt x="392" y="82"/>
                  </a:lnTo>
                  <a:lnTo>
                    <a:pt x="391" y="82"/>
                  </a:lnTo>
                  <a:lnTo>
                    <a:pt x="391" y="82"/>
                  </a:lnTo>
                  <a:lnTo>
                    <a:pt x="387" y="82"/>
                  </a:lnTo>
                  <a:lnTo>
                    <a:pt x="387" y="82"/>
                  </a:lnTo>
                  <a:lnTo>
                    <a:pt x="387" y="82"/>
                  </a:lnTo>
                  <a:lnTo>
                    <a:pt x="387" y="82"/>
                  </a:lnTo>
                  <a:lnTo>
                    <a:pt x="376" y="84"/>
                  </a:lnTo>
                  <a:lnTo>
                    <a:pt x="376" y="84"/>
                  </a:lnTo>
                  <a:lnTo>
                    <a:pt x="372" y="84"/>
                  </a:lnTo>
                  <a:lnTo>
                    <a:pt x="372" y="84"/>
                  </a:lnTo>
                  <a:lnTo>
                    <a:pt x="367" y="84"/>
                  </a:lnTo>
                  <a:lnTo>
                    <a:pt x="363" y="84"/>
                  </a:lnTo>
                  <a:lnTo>
                    <a:pt x="360" y="83"/>
                  </a:lnTo>
                  <a:lnTo>
                    <a:pt x="357" y="82"/>
                  </a:lnTo>
                  <a:lnTo>
                    <a:pt x="351" y="78"/>
                  </a:lnTo>
                  <a:lnTo>
                    <a:pt x="346" y="73"/>
                  </a:lnTo>
                  <a:lnTo>
                    <a:pt x="346" y="73"/>
                  </a:lnTo>
                  <a:lnTo>
                    <a:pt x="343" y="71"/>
                  </a:lnTo>
                  <a:lnTo>
                    <a:pt x="340" y="69"/>
                  </a:lnTo>
                  <a:lnTo>
                    <a:pt x="337" y="69"/>
                  </a:lnTo>
                  <a:lnTo>
                    <a:pt x="335" y="70"/>
                  </a:lnTo>
                  <a:lnTo>
                    <a:pt x="332" y="71"/>
                  </a:lnTo>
                  <a:lnTo>
                    <a:pt x="329" y="73"/>
                  </a:lnTo>
                  <a:lnTo>
                    <a:pt x="327" y="76"/>
                  </a:lnTo>
                  <a:lnTo>
                    <a:pt x="326" y="80"/>
                  </a:lnTo>
                  <a:lnTo>
                    <a:pt x="326" y="80"/>
                  </a:lnTo>
                  <a:lnTo>
                    <a:pt x="324" y="84"/>
                  </a:lnTo>
                  <a:lnTo>
                    <a:pt x="321" y="87"/>
                  </a:lnTo>
                  <a:lnTo>
                    <a:pt x="318" y="90"/>
                  </a:lnTo>
                  <a:lnTo>
                    <a:pt x="314" y="92"/>
                  </a:lnTo>
                  <a:lnTo>
                    <a:pt x="304" y="95"/>
                  </a:lnTo>
                  <a:lnTo>
                    <a:pt x="293" y="95"/>
                  </a:lnTo>
                  <a:lnTo>
                    <a:pt x="293" y="95"/>
                  </a:lnTo>
                  <a:lnTo>
                    <a:pt x="289" y="96"/>
                  </a:lnTo>
                  <a:lnTo>
                    <a:pt x="285" y="97"/>
                  </a:lnTo>
                  <a:lnTo>
                    <a:pt x="282" y="99"/>
                  </a:lnTo>
                  <a:lnTo>
                    <a:pt x="279" y="101"/>
                  </a:lnTo>
                  <a:lnTo>
                    <a:pt x="275" y="107"/>
                  </a:lnTo>
                  <a:lnTo>
                    <a:pt x="272" y="116"/>
                  </a:lnTo>
                  <a:lnTo>
                    <a:pt x="272" y="116"/>
                  </a:lnTo>
                  <a:lnTo>
                    <a:pt x="269" y="124"/>
                  </a:lnTo>
                  <a:lnTo>
                    <a:pt x="265" y="131"/>
                  </a:lnTo>
                  <a:lnTo>
                    <a:pt x="262" y="138"/>
                  </a:lnTo>
                  <a:lnTo>
                    <a:pt x="261" y="143"/>
                  </a:lnTo>
                  <a:lnTo>
                    <a:pt x="261" y="148"/>
                  </a:lnTo>
                  <a:lnTo>
                    <a:pt x="261" y="148"/>
                  </a:lnTo>
                  <a:lnTo>
                    <a:pt x="260" y="153"/>
                  </a:lnTo>
                  <a:lnTo>
                    <a:pt x="259" y="158"/>
                  </a:lnTo>
                  <a:lnTo>
                    <a:pt x="257" y="162"/>
                  </a:lnTo>
                  <a:lnTo>
                    <a:pt x="255" y="166"/>
                  </a:lnTo>
                  <a:lnTo>
                    <a:pt x="252" y="169"/>
                  </a:lnTo>
                  <a:lnTo>
                    <a:pt x="248" y="171"/>
                  </a:lnTo>
                  <a:lnTo>
                    <a:pt x="245" y="172"/>
                  </a:lnTo>
                  <a:lnTo>
                    <a:pt x="240" y="173"/>
                  </a:lnTo>
                  <a:lnTo>
                    <a:pt x="240" y="173"/>
                  </a:lnTo>
                  <a:lnTo>
                    <a:pt x="236" y="174"/>
                  </a:lnTo>
                  <a:lnTo>
                    <a:pt x="232" y="175"/>
                  </a:lnTo>
                  <a:lnTo>
                    <a:pt x="226" y="180"/>
                  </a:lnTo>
                  <a:lnTo>
                    <a:pt x="220" y="185"/>
                  </a:lnTo>
                  <a:lnTo>
                    <a:pt x="216" y="186"/>
                  </a:lnTo>
                  <a:lnTo>
                    <a:pt x="210" y="188"/>
                  </a:lnTo>
                  <a:lnTo>
                    <a:pt x="210" y="188"/>
                  </a:lnTo>
                  <a:lnTo>
                    <a:pt x="200" y="190"/>
                  </a:lnTo>
                  <a:lnTo>
                    <a:pt x="191" y="192"/>
                  </a:lnTo>
                  <a:lnTo>
                    <a:pt x="184" y="194"/>
                  </a:lnTo>
                  <a:lnTo>
                    <a:pt x="177" y="196"/>
                  </a:lnTo>
                  <a:lnTo>
                    <a:pt x="177" y="196"/>
                  </a:lnTo>
                  <a:lnTo>
                    <a:pt x="174" y="197"/>
                  </a:lnTo>
                  <a:lnTo>
                    <a:pt x="171" y="199"/>
                  </a:lnTo>
                  <a:lnTo>
                    <a:pt x="170" y="201"/>
                  </a:lnTo>
                  <a:lnTo>
                    <a:pt x="169" y="203"/>
                  </a:lnTo>
                  <a:lnTo>
                    <a:pt x="169" y="206"/>
                  </a:lnTo>
                  <a:lnTo>
                    <a:pt x="170" y="208"/>
                  </a:lnTo>
                  <a:lnTo>
                    <a:pt x="172" y="213"/>
                  </a:lnTo>
                  <a:lnTo>
                    <a:pt x="172" y="213"/>
                  </a:lnTo>
                  <a:lnTo>
                    <a:pt x="173" y="216"/>
                  </a:lnTo>
                  <a:lnTo>
                    <a:pt x="173" y="218"/>
                  </a:lnTo>
                  <a:lnTo>
                    <a:pt x="172" y="220"/>
                  </a:lnTo>
                  <a:lnTo>
                    <a:pt x="170" y="222"/>
                  </a:lnTo>
                  <a:lnTo>
                    <a:pt x="165" y="226"/>
                  </a:lnTo>
                  <a:lnTo>
                    <a:pt x="160" y="231"/>
                  </a:lnTo>
                  <a:lnTo>
                    <a:pt x="160" y="231"/>
                  </a:lnTo>
                  <a:lnTo>
                    <a:pt x="157" y="235"/>
                  </a:lnTo>
                  <a:lnTo>
                    <a:pt x="152" y="238"/>
                  </a:lnTo>
                  <a:lnTo>
                    <a:pt x="149" y="239"/>
                  </a:lnTo>
                  <a:lnTo>
                    <a:pt x="146" y="239"/>
                  </a:lnTo>
                  <a:lnTo>
                    <a:pt x="138" y="237"/>
                  </a:lnTo>
                  <a:lnTo>
                    <a:pt x="138" y="237"/>
                  </a:lnTo>
                  <a:lnTo>
                    <a:pt x="134" y="236"/>
                  </a:lnTo>
                  <a:lnTo>
                    <a:pt x="131" y="237"/>
                  </a:lnTo>
                  <a:lnTo>
                    <a:pt x="128" y="238"/>
                  </a:lnTo>
                  <a:lnTo>
                    <a:pt x="124" y="239"/>
                  </a:lnTo>
                  <a:lnTo>
                    <a:pt x="120" y="244"/>
                  </a:lnTo>
                  <a:lnTo>
                    <a:pt x="117" y="249"/>
                  </a:lnTo>
                  <a:lnTo>
                    <a:pt x="117" y="249"/>
                  </a:lnTo>
                  <a:lnTo>
                    <a:pt x="115" y="250"/>
                  </a:lnTo>
                  <a:lnTo>
                    <a:pt x="114" y="251"/>
                  </a:lnTo>
                  <a:lnTo>
                    <a:pt x="112" y="250"/>
                  </a:lnTo>
                  <a:lnTo>
                    <a:pt x="111" y="249"/>
                  </a:lnTo>
                  <a:lnTo>
                    <a:pt x="107" y="245"/>
                  </a:lnTo>
                  <a:lnTo>
                    <a:pt x="105" y="239"/>
                  </a:lnTo>
                  <a:lnTo>
                    <a:pt x="105" y="239"/>
                  </a:lnTo>
                  <a:lnTo>
                    <a:pt x="104" y="237"/>
                  </a:lnTo>
                  <a:lnTo>
                    <a:pt x="102" y="235"/>
                  </a:lnTo>
                  <a:lnTo>
                    <a:pt x="99" y="233"/>
                  </a:lnTo>
                  <a:lnTo>
                    <a:pt x="95" y="232"/>
                  </a:lnTo>
                  <a:lnTo>
                    <a:pt x="88" y="230"/>
                  </a:lnTo>
                  <a:lnTo>
                    <a:pt x="83" y="230"/>
                  </a:lnTo>
                  <a:lnTo>
                    <a:pt x="83" y="230"/>
                  </a:lnTo>
                  <a:lnTo>
                    <a:pt x="79" y="230"/>
                  </a:lnTo>
                  <a:lnTo>
                    <a:pt x="75" y="230"/>
                  </a:lnTo>
                  <a:lnTo>
                    <a:pt x="70" y="227"/>
                  </a:lnTo>
                  <a:lnTo>
                    <a:pt x="65" y="222"/>
                  </a:lnTo>
                  <a:lnTo>
                    <a:pt x="65" y="222"/>
                  </a:lnTo>
                  <a:lnTo>
                    <a:pt x="62" y="219"/>
                  </a:lnTo>
                  <a:lnTo>
                    <a:pt x="57" y="217"/>
                  </a:lnTo>
                  <a:lnTo>
                    <a:pt x="51" y="216"/>
                  </a:lnTo>
                  <a:lnTo>
                    <a:pt x="46" y="216"/>
                  </a:lnTo>
                  <a:lnTo>
                    <a:pt x="46" y="216"/>
                  </a:lnTo>
                  <a:lnTo>
                    <a:pt x="46" y="219"/>
                  </a:lnTo>
                  <a:lnTo>
                    <a:pt x="46" y="219"/>
                  </a:lnTo>
                  <a:lnTo>
                    <a:pt x="46" y="220"/>
                  </a:lnTo>
                  <a:lnTo>
                    <a:pt x="46" y="220"/>
                  </a:lnTo>
                  <a:lnTo>
                    <a:pt x="46" y="223"/>
                  </a:lnTo>
                  <a:lnTo>
                    <a:pt x="46" y="223"/>
                  </a:lnTo>
                  <a:lnTo>
                    <a:pt x="46" y="224"/>
                  </a:lnTo>
                  <a:lnTo>
                    <a:pt x="46" y="224"/>
                  </a:lnTo>
                  <a:lnTo>
                    <a:pt x="45" y="227"/>
                  </a:lnTo>
                  <a:lnTo>
                    <a:pt x="45" y="227"/>
                  </a:lnTo>
                  <a:lnTo>
                    <a:pt x="45" y="228"/>
                  </a:lnTo>
                  <a:lnTo>
                    <a:pt x="45" y="228"/>
                  </a:lnTo>
                  <a:lnTo>
                    <a:pt x="44" y="231"/>
                  </a:lnTo>
                  <a:lnTo>
                    <a:pt x="44" y="231"/>
                  </a:lnTo>
                  <a:lnTo>
                    <a:pt x="37" y="242"/>
                  </a:lnTo>
                  <a:lnTo>
                    <a:pt x="36" y="247"/>
                  </a:lnTo>
                  <a:lnTo>
                    <a:pt x="35" y="251"/>
                  </a:lnTo>
                  <a:lnTo>
                    <a:pt x="35" y="251"/>
                  </a:lnTo>
                  <a:lnTo>
                    <a:pt x="36" y="258"/>
                  </a:lnTo>
                  <a:lnTo>
                    <a:pt x="37" y="264"/>
                  </a:lnTo>
                  <a:lnTo>
                    <a:pt x="37" y="268"/>
                  </a:lnTo>
                  <a:lnTo>
                    <a:pt x="36" y="271"/>
                  </a:lnTo>
                  <a:lnTo>
                    <a:pt x="34" y="274"/>
                  </a:lnTo>
                  <a:lnTo>
                    <a:pt x="32" y="277"/>
                  </a:lnTo>
                  <a:lnTo>
                    <a:pt x="32" y="277"/>
                  </a:lnTo>
                  <a:lnTo>
                    <a:pt x="26" y="281"/>
                  </a:lnTo>
                  <a:lnTo>
                    <a:pt x="22" y="286"/>
                  </a:lnTo>
                  <a:lnTo>
                    <a:pt x="20" y="292"/>
                  </a:lnTo>
                  <a:lnTo>
                    <a:pt x="20" y="297"/>
                  </a:lnTo>
                  <a:lnTo>
                    <a:pt x="20" y="297"/>
                  </a:lnTo>
                  <a:lnTo>
                    <a:pt x="20" y="302"/>
                  </a:lnTo>
                  <a:lnTo>
                    <a:pt x="21" y="307"/>
                  </a:lnTo>
                  <a:lnTo>
                    <a:pt x="21" y="309"/>
                  </a:lnTo>
                  <a:lnTo>
                    <a:pt x="21" y="311"/>
                  </a:lnTo>
                  <a:lnTo>
                    <a:pt x="19" y="312"/>
                  </a:lnTo>
                  <a:lnTo>
                    <a:pt x="16" y="313"/>
                  </a:lnTo>
                  <a:lnTo>
                    <a:pt x="16" y="313"/>
                  </a:lnTo>
                  <a:lnTo>
                    <a:pt x="12" y="313"/>
                  </a:lnTo>
                  <a:lnTo>
                    <a:pt x="9" y="314"/>
                  </a:lnTo>
                  <a:lnTo>
                    <a:pt x="7" y="316"/>
                  </a:lnTo>
                  <a:lnTo>
                    <a:pt x="5" y="318"/>
                  </a:lnTo>
                  <a:lnTo>
                    <a:pt x="3" y="320"/>
                  </a:lnTo>
                  <a:lnTo>
                    <a:pt x="2" y="323"/>
                  </a:lnTo>
                  <a:lnTo>
                    <a:pt x="2" y="330"/>
                  </a:lnTo>
                  <a:lnTo>
                    <a:pt x="2" y="330"/>
                  </a:lnTo>
                  <a:lnTo>
                    <a:pt x="0" y="350"/>
                  </a:lnTo>
                  <a:lnTo>
                    <a:pt x="1" y="354"/>
                  </a:lnTo>
                  <a:lnTo>
                    <a:pt x="2" y="358"/>
                  </a:lnTo>
                  <a:lnTo>
                    <a:pt x="3" y="361"/>
                  </a:lnTo>
                  <a:lnTo>
                    <a:pt x="6" y="362"/>
                  </a:lnTo>
                  <a:lnTo>
                    <a:pt x="6" y="362"/>
                  </a:lnTo>
                  <a:lnTo>
                    <a:pt x="14" y="363"/>
                  </a:lnTo>
                  <a:lnTo>
                    <a:pt x="22" y="365"/>
                  </a:lnTo>
                  <a:lnTo>
                    <a:pt x="24" y="366"/>
                  </a:lnTo>
                  <a:lnTo>
                    <a:pt x="25" y="368"/>
                  </a:lnTo>
                  <a:lnTo>
                    <a:pt x="24" y="371"/>
                  </a:lnTo>
                  <a:lnTo>
                    <a:pt x="20" y="376"/>
                  </a:lnTo>
                  <a:lnTo>
                    <a:pt x="20" y="376"/>
                  </a:lnTo>
                  <a:lnTo>
                    <a:pt x="11" y="384"/>
                  </a:lnTo>
                  <a:lnTo>
                    <a:pt x="5" y="389"/>
                  </a:lnTo>
                  <a:lnTo>
                    <a:pt x="2" y="393"/>
                  </a:lnTo>
                  <a:lnTo>
                    <a:pt x="2" y="398"/>
                  </a:lnTo>
                  <a:lnTo>
                    <a:pt x="2" y="398"/>
                  </a:lnTo>
                  <a:lnTo>
                    <a:pt x="1" y="410"/>
                  </a:lnTo>
                  <a:lnTo>
                    <a:pt x="2" y="414"/>
                  </a:lnTo>
                  <a:lnTo>
                    <a:pt x="3" y="416"/>
                  </a:lnTo>
                  <a:lnTo>
                    <a:pt x="5" y="417"/>
                  </a:lnTo>
                  <a:lnTo>
                    <a:pt x="5" y="417"/>
                  </a:lnTo>
                  <a:lnTo>
                    <a:pt x="7" y="418"/>
                  </a:lnTo>
                  <a:lnTo>
                    <a:pt x="8" y="420"/>
                  </a:lnTo>
                  <a:lnTo>
                    <a:pt x="9" y="426"/>
                  </a:lnTo>
                  <a:lnTo>
                    <a:pt x="9" y="433"/>
                  </a:lnTo>
                  <a:lnTo>
                    <a:pt x="11" y="435"/>
                  </a:lnTo>
                  <a:lnTo>
                    <a:pt x="12" y="437"/>
                  </a:lnTo>
                  <a:lnTo>
                    <a:pt x="12" y="437"/>
                  </a:lnTo>
                  <a:lnTo>
                    <a:pt x="16" y="438"/>
                  </a:lnTo>
                  <a:lnTo>
                    <a:pt x="18" y="438"/>
                  </a:lnTo>
                  <a:lnTo>
                    <a:pt x="19" y="439"/>
                  </a:lnTo>
                  <a:lnTo>
                    <a:pt x="20" y="441"/>
                  </a:lnTo>
                  <a:lnTo>
                    <a:pt x="20" y="444"/>
                  </a:lnTo>
                  <a:lnTo>
                    <a:pt x="21" y="455"/>
                  </a:lnTo>
                  <a:lnTo>
                    <a:pt x="21" y="455"/>
                  </a:lnTo>
                  <a:lnTo>
                    <a:pt x="20" y="470"/>
                  </a:lnTo>
                  <a:lnTo>
                    <a:pt x="18" y="478"/>
                  </a:lnTo>
                  <a:lnTo>
                    <a:pt x="16" y="485"/>
                  </a:lnTo>
                  <a:lnTo>
                    <a:pt x="15" y="490"/>
                  </a:lnTo>
                  <a:lnTo>
                    <a:pt x="15" y="490"/>
                  </a:lnTo>
                  <a:lnTo>
                    <a:pt x="16" y="497"/>
                  </a:lnTo>
                  <a:lnTo>
                    <a:pt x="17" y="505"/>
                  </a:lnTo>
                  <a:lnTo>
                    <a:pt x="19" y="508"/>
                  </a:lnTo>
                  <a:lnTo>
                    <a:pt x="21" y="511"/>
                  </a:lnTo>
                  <a:lnTo>
                    <a:pt x="23" y="514"/>
                  </a:lnTo>
                  <a:lnTo>
                    <a:pt x="26" y="515"/>
                  </a:lnTo>
                  <a:lnTo>
                    <a:pt x="26" y="515"/>
                  </a:lnTo>
                  <a:lnTo>
                    <a:pt x="33" y="516"/>
                  </a:lnTo>
                  <a:lnTo>
                    <a:pt x="44" y="517"/>
                  </a:lnTo>
                  <a:lnTo>
                    <a:pt x="55" y="517"/>
                  </a:lnTo>
                  <a:lnTo>
                    <a:pt x="63" y="518"/>
                  </a:lnTo>
                  <a:lnTo>
                    <a:pt x="63" y="518"/>
                  </a:lnTo>
                  <a:lnTo>
                    <a:pt x="67" y="519"/>
                  </a:lnTo>
                  <a:lnTo>
                    <a:pt x="70" y="521"/>
                  </a:lnTo>
                  <a:lnTo>
                    <a:pt x="77" y="526"/>
                  </a:lnTo>
                  <a:lnTo>
                    <a:pt x="81" y="532"/>
                  </a:lnTo>
                  <a:lnTo>
                    <a:pt x="85" y="538"/>
                  </a:lnTo>
                  <a:lnTo>
                    <a:pt x="85" y="538"/>
                  </a:lnTo>
                  <a:lnTo>
                    <a:pt x="86" y="540"/>
                  </a:lnTo>
                  <a:lnTo>
                    <a:pt x="86" y="544"/>
                  </a:lnTo>
                  <a:lnTo>
                    <a:pt x="86" y="552"/>
                  </a:lnTo>
                  <a:lnTo>
                    <a:pt x="84" y="560"/>
                  </a:lnTo>
                  <a:lnTo>
                    <a:pt x="80" y="566"/>
                  </a:lnTo>
                  <a:lnTo>
                    <a:pt x="80" y="566"/>
                  </a:lnTo>
                  <a:lnTo>
                    <a:pt x="75" y="571"/>
                  </a:lnTo>
                  <a:lnTo>
                    <a:pt x="69" y="576"/>
                  </a:lnTo>
                  <a:lnTo>
                    <a:pt x="63" y="581"/>
                  </a:lnTo>
                  <a:lnTo>
                    <a:pt x="59" y="586"/>
                  </a:lnTo>
                  <a:lnTo>
                    <a:pt x="59" y="586"/>
                  </a:lnTo>
                  <a:lnTo>
                    <a:pt x="55" y="592"/>
                  </a:lnTo>
                  <a:lnTo>
                    <a:pt x="50" y="597"/>
                  </a:lnTo>
                  <a:lnTo>
                    <a:pt x="41" y="606"/>
                  </a:lnTo>
                  <a:lnTo>
                    <a:pt x="41" y="606"/>
                  </a:lnTo>
                  <a:lnTo>
                    <a:pt x="39" y="607"/>
                  </a:lnTo>
                  <a:lnTo>
                    <a:pt x="39" y="607"/>
                  </a:lnTo>
                  <a:lnTo>
                    <a:pt x="39" y="607"/>
                  </a:lnTo>
                  <a:lnTo>
                    <a:pt x="39" y="607"/>
                  </a:lnTo>
                  <a:lnTo>
                    <a:pt x="38" y="607"/>
                  </a:lnTo>
                  <a:lnTo>
                    <a:pt x="38" y="607"/>
                  </a:lnTo>
                  <a:lnTo>
                    <a:pt x="38" y="608"/>
                  </a:lnTo>
                  <a:lnTo>
                    <a:pt x="38" y="608"/>
                  </a:lnTo>
                  <a:lnTo>
                    <a:pt x="38" y="608"/>
                  </a:lnTo>
                  <a:lnTo>
                    <a:pt x="38" y="608"/>
                  </a:lnTo>
                  <a:lnTo>
                    <a:pt x="30" y="615"/>
                  </a:lnTo>
                  <a:lnTo>
                    <a:pt x="26" y="619"/>
                  </a:lnTo>
                  <a:lnTo>
                    <a:pt x="24" y="625"/>
                  </a:lnTo>
                  <a:lnTo>
                    <a:pt x="24" y="625"/>
                  </a:lnTo>
                  <a:lnTo>
                    <a:pt x="24" y="625"/>
                  </a:lnTo>
                  <a:lnTo>
                    <a:pt x="24" y="625"/>
                  </a:lnTo>
                  <a:lnTo>
                    <a:pt x="24" y="627"/>
                  </a:lnTo>
                  <a:lnTo>
                    <a:pt x="24" y="627"/>
                  </a:lnTo>
                  <a:lnTo>
                    <a:pt x="24" y="627"/>
                  </a:lnTo>
                  <a:lnTo>
                    <a:pt x="24" y="627"/>
                  </a:lnTo>
                  <a:lnTo>
                    <a:pt x="42" y="637"/>
                  </a:lnTo>
                  <a:lnTo>
                    <a:pt x="51" y="641"/>
                  </a:lnTo>
                  <a:lnTo>
                    <a:pt x="59" y="643"/>
                  </a:lnTo>
                  <a:lnTo>
                    <a:pt x="59" y="643"/>
                  </a:lnTo>
                  <a:lnTo>
                    <a:pt x="76" y="646"/>
                  </a:lnTo>
                  <a:lnTo>
                    <a:pt x="83" y="649"/>
                  </a:lnTo>
                  <a:lnTo>
                    <a:pt x="90" y="652"/>
                  </a:lnTo>
                  <a:lnTo>
                    <a:pt x="90" y="652"/>
                  </a:lnTo>
                  <a:lnTo>
                    <a:pt x="98" y="656"/>
                  </a:lnTo>
                  <a:lnTo>
                    <a:pt x="106" y="658"/>
                  </a:lnTo>
                  <a:lnTo>
                    <a:pt x="114" y="659"/>
                  </a:lnTo>
                  <a:lnTo>
                    <a:pt x="123" y="660"/>
                  </a:lnTo>
                  <a:lnTo>
                    <a:pt x="123" y="660"/>
                  </a:lnTo>
                  <a:lnTo>
                    <a:pt x="181" y="660"/>
                  </a:lnTo>
                  <a:lnTo>
                    <a:pt x="181" y="660"/>
                  </a:lnTo>
                  <a:lnTo>
                    <a:pt x="197" y="661"/>
                  </a:lnTo>
                  <a:lnTo>
                    <a:pt x="210" y="662"/>
                  </a:lnTo>
                  <a:lnTo>
                    <a:pt x="217" y="662"/>
                  </a:lnTo>
                  <a:lnTo>
                    <a:pt x="223" y="661"/>
                  </a:lnTo>
                  <a:lnTo>
                    <a:pt x="229" y="660"/>
                  </a:lnTo>
                  <a:lnTo>
                    <a:pt x="235" y="658"/>
                  </a:lnTo>
                  <a:lnTo>
                    <a:pt x="235" y="658"/>
                  </a:lnTo>
                  <a:lnTo>
                    <a:pt x="246" y="653"/>
                  </a:lnTo>
                  <a:lnTo>
                    <a:pt x="256" y="651"/>
                  </a:lnTo>
                  <a:lnTo>
                    <a:pt x="266" y="649"/>
                  </a:lnTo>
                  <a:lnTo>
                    <a:pt x="277" y="649"/>
                  </a:lnTo>
                  <a:lnTo>
                    <a:pt x="277" y="649"/>
                  </a:lnTo>
                  <a:lnTo>
                    <a:pt x="302" y="649"/>
                  </a:lnTo>
                  <a:lnTo>
                    <a:pt x="314" y="648"/>
                  </a:lnTo>
                  <a:lnTo>
                    <a:pt x="323" y="646"/>
                  </a:lnTo>
                  <a:lnTo>
                    <a:pt x="323" y="646"/>
                  </a:lnTo>
                  <a:lnTo>
                    <a:pt x="331" y="645"/>
                  </a:lnTo>
                  <a:lnTo>
                    <a:pt x="338" y="644"/>
                  </a:lnTo>
                  <a:lnTo>
                    <a:pt x="346" y="642"/>
                  </a:lnTo>
                  <a:lnTo>
                    <a:pt x="356" y="640"/>
                  </a:lnTo>
                  <a:lnTo>
                    <a:pt x="356" y="640"/>
                  </a:lnTo>
                  <a:lnTo>
                    <a:pt x="365" y="637"/>
                  </a:lnTo>
                  <a:lnTo>
                    <a:pt x="368" y="635"/>
                  </a:lnTo>
                  <a:lnTo>
                    <a:pt x="371" y="633"/>
                  </a:lnTo>
                  <a:lnTo>
                    <a:pt x="372" y="629"/>
                  </a:lnTo>
                  <a:lnTo>
                    <a:pt x="373" y="624"/>
                  </a:lnTo>
                  <a:lnTo>
                    <a:pt x="372" y="613"/>
                  </a:lnTo>
                  <a:lnTo>
                    <a:pt x="372" y="613"/>
                  </a:lnTo>
                  <a:lnTo>
                    <a:pt x="370" y="597"/>
                  </a:lnTo>
                  <a:lnTo>
                    <a:pt x="369" y="589"/>
                  </a:lnTo>
                  <a:lnTo>
                    <a:pt x="368" y="582"/>
                  </a:lnTo>
                  <a:lnTo>
                    <a:pt x="368" y="574"/>
                  </a:lnTo>
                  <a:lnTo>
                    <a:pt x="369" y="567"/>
                  </a:lnTo>
                  <a:lnTo>
                    <a:pt x="371" y="564"/>
                  </a:lnTo>
                  <a:lnTo>
                    <a:pt x="373" y="561"/>
                  </a:lnTo>
                  <a:lnTo>
                    <a:pt x="376" y="558"/>
                  </a:lnTo>
                  <a:lnTo>
                    <a:pt x="379" y="555"/>
                  </a:lnTo>
                  <a:lnTo>
                    <a:pt x="379" y="555"/>
                  </a:lnTo>
                  <a:lnTo>
                    <a:pt x="386" y="551"/>
                  </a:lnTo>
                  <a:lnTo>
                    <a:pt x="390" y="548"/>
                  </a:lnTo>
                  <a:lnTo>
                    <a:pt x="393" y="544"/>
                  </a:lnTo>
                  <a:lnTo>
                    <a:pt x="394" y="541"/>
                  </a:lnTo>
                  <a:lnTo>
                    <a:pt x="396" y="537"/>
                  </a:lnTo>
                  <a:lnTo>
                    <a:pt x="398" y="535"/>
                  </a:lnTo>
                  <a:lnTo>
                    <a:pt x="401" y="533"/>
                  </a:lnTo>
                  <a:lnTo>
                    <a:pt x="401" y="533"/>
                  </a:lnTo>
                  <a:lnTo>
                    <a:pt x="408" y="528"/>
                  </a:lnTo>
                  <a:lnTo>
                    <a:pt x="414" y="525"/>
                  </a:lnTo>
                  <a:lnTo>
                    <a:pt x="416" y="524"/>
                  </a:lnTo>
                  <a:lnTo>
                    <a:pt x="419" y="524"/>
                  </a:lnTo>
                  <a:lnTo>
                    <a:pt x="421" y="526"/>
                  </a:lnTo>
                  <a:lnTo>
                    <a:pt x="424" y="528"/>
                  </a:lnTo>
                  <a:lnTo>
                    <a:pt x="424" y="528"/>
                  </a:lnTo>
                  <a:lnTo>
                    <a:pt x="428" y="533"/>
                  </a:lnTo>
                  <a:lnTo>
                    <a:pt x="430" y="534"/>
                  </a:lnTo>
                  <a:lnTo>
                    <a:pt x="431" y="534"/>
                  </a:lnTo>
                  <a:lnTo>
                    <a:pt x="435" y="534"/>
                  </a:lnTo>
                  <a:lnTo>
                    <a:pt x="440" y="533"/>
                  </a:lnTo>
                  <a:lnTo>
                    <a:pt x="440" y="533"/>
                  </a:lnTo>
                  <a:lnTo>
                    <a:pt x="447" y="532"/>
                  </a:lnTo>
                  <a:lnTo>
                    <a:pt x="455" y="531"/>
                  </a:lnTo>
                  <a:lnTo>
                    <a:pt x="460" y="528"/>
                  </a:lnTo>
                  <a:lnTo>
                    <a:pt x="461" y="526"/>
                  </a:lnTo>
                  <a:lnTo>
                    <a:pt x="462" y="524"/>
                  </a:lnTo>
                  <a:lnTo>
                    <a:pt x="462" y="524"/>
                  </a:lnTo>
                  <a:lnTo>
                    <a:pt x="461" y="522"/>
                  </a:lnTo>
                  <a:lnTo>
                    <a:pt x="459" y="520"/>
                  </a:lnTo>
                  <a:lnTo>
                    <a:pt x="454" y="516"/>
                  </a:lnTo>
                  <a:lnTo>
                    <a:pt x="449" y="512"/>
                  </a:lnTo>
                  <a:lnTo>
                    <a:pt x="447" y="509"/>
                  </a:lnTo>
                  <a:lnTo>
                    <a:pt x="447" y="507"/>
                  </a:lnTo>
                  <a:lnTo>
                    <a:pt x="447" y="507"/>
                  </a:lnTo>
                  <a:lnTo>
                    <a:pt x="448" y="505"/>
                  </a:lnTo>
                  <a:lnTo>
                    <a:pt x="450" y="503"/>
                  </a:lnTo>
                  <a:lnTo>
                    <a:pt x="453" y="502"/>
                  </a:lnTo>
                  <a:lnTo>
                    <a:pt x="456" y="502"/>
                  </a:lnTo>
                  <a:lnTo>
                    <a:pt x="462" y="502"/>
                  </a:lnTo>
                  <a:lnTo>
                    <a:pt x="469" y="504"/>
                  </a:lnTo>
                  <a:lnTo>
                    <a:pt x="469" y="504"/>
                  </a:lnTo>
                  <a:lnTo>
                    <a:pt x="473" y="504"/>
                  </a:lnTo>
                  <a:lnTo>
                    <a:pt x="475" y="504"/>
                  </a:lnTo>
                  <a:lnTo>
                    <a:pt x="480" y="502"/>
                  </a:lnTo>
                  <a:lnTo>
                    <a:pt x="488" y="496"/>
                  </a:lnTo>
                  <a:lnTo>
                    <a:pt x="488" y="496"/>
                  </a:lnTo>
                  <a:lnTo>
                    <a:pt x="495" y="494"/>
                  </a:lnTo>
                  <a:lnTo>
                    <a:pt x="506" y="492"/>
                  </a:lnTo>
                  <a:lnTo>
                    <a:pt x="511" y="492"/>
                  </a:lnTo>
                  <a:lnTo>
                    <a:pt x="516" y="493"/>
                  </a:lnTo>
                  <a:lnTo>
                    <a:pt x="520" y="495"/>
                  </a:lnTo>
                  <a:lnTo>
                    <a:pt x="524" y="498"/>
                  </a:lnTo>
                  <a:lnTo>
                    <a:pt x="524" y="498"/>
                  </a:lnTo>
                  <a:lnTo>
                    <a:pt x="527" y="501"/>
                  </a:lnTo>
                  <a:lnTo>
                    <a:pt x="530" y="504"/>
                  </a:lnTo>
                  <a:lnTo>
                    <a:pt x="533" y="506"/>
                  </a:lnTo>
                  <a:lnTo>
                    <a:pt x="536" y="507"/>
                  </a:lnTo>
                  <a:lnTo>
                    <a:pt x="539" y="508"/>
                  </a:lnTo>
                  <a:lnTo>
                    <a:pt x="542" y="507"/>
                  </a:lnTo>
                  <a:lnTo>
                    <a:pt x="544" y="506"/>
                  </a:lnTo>
                  <a:lnTo>
                    <a:pt x="545" y="504"/>
                  </a:lnTo>
                  <a:lnTo>
                    <a:pt x="545" y="504"/>
                  </a:lnTo>
                  <a:lnTo>
                    <a:pt x="547" y="499"/>
                  </a:lnTo>
                  <a:lnTo>
                    <a:pt x="550" y="495"/>
                  </a:lnTo>
                  <a:lnTo>
                    <a:pt x="553" y="493"/>
                  </a:lnTo>
                  <a:lnTo>
                    <a:pt x="558" y="490"/>
                  </a:lnTo>
                  <a:lnTo>
                    <a:pt x="558" y="490"/>
                  </a:lnTo>
                  <a:lnTo>
                    <a:pt x="562" y="487"/>
                  </a:lnTo>
                  <a:lnTo>
                    <a:pt x="564" y="483"/>
                  </a:lnTo>
                  <a:lnTo>
                    <a:pt x="564" y="478"/>
                  </a:lnTo>
                  <a:lnTo>
                    <a:pt x="565" y="472"/>
                  </a:lnTo>
                  <a:lnTo>
                    <a:pt x="565" y="472"/>
                  </a:lnTo>
                  <a:lnTo>
                    <a:pt x="564" y="469"/>
                  </a:lnTo>
                  <a:lnTo>
                    <a:pt x="563" y="466"/>
                  </a:lnTo>
                  <a:lnTo>
                    <a:pt x="559" y="461"/>
                  </a:lnTo>
                  <a:lnTo>
                    <a:pt x="555" y="455"/>
                  </a:lnTo>
                  <a:lnTo>
                    <a:pt x="555" y="453"/>
                  </a:lnTo>
                  <a:lnTo>
                    <a:pt x="555" y="450"/>
                  </a:lnTo>
                  <a:lnTo>
                    <a:pt x="555" y="450"/>
                  </a:lnTo>
                  <a:lnTo>
                    <a:pt x="557" y="447"/>
                  </a:lnTo>
                  <a:lnTo>
                    <a:pt x="559" y="445"/>
                  </a:lnTo>
                  <a:lnTo>
                    <a:pt x="563" y="440"/>
                  </a:lnTo>
                  <a:lnTo>
                    <a:pt x="567" y="435"/>
                  </a:lnTo>
                  <a:lnTo>
                    <a:pt x="568" y="431"/>
                  </a:lnTo>
                  <a:lnTo>
                    <a:pt x="568" y="427"/>
                  </a:lnTo>
                  <a:lnTo>
                    <a:pt x="568" y="427"/>
                  </a:lnTo>
                  <a:lnTo>
                    <a:pt x="569" y="417"/>
                  </a:lnTo>
                  <a:lnTo>
                    <a:pt x="569" y="412"/>
                  </a:lnTo>
                  <a:lnTo>
                    <a:pt x="571" y="408"/>
                  </a:lnTo>
                  <a:lnTo>
                    <a:pt x="574" y="404"/>
                  </a:lnTo>
                  <a:lnTo>
                    <a:pt x="577" y="401"/>
                  </a:lnTo>
                  <a:lnTo>
                    <a:pt x="582" y="399"/>
                  </a:lnTo>
                  <a:lnTo>
                    <a:pt x="589" y="398"/>
                  </a:lnTo>
                  <a:lnTo>
                    <a:pt x="589" y="398"/>
                  </a:lnTo>
                  <a:lnTo>
                    <a:pt x="601" y="398"/>
                  </a:lnTo>
                  <a:lnTo>
                    <a:pt x="609" y="397"/>
                  </a:lnTo>
                  <a:lnTo>
                    <a:pt x="614" y="394"/>
                  </a:lnTo>
                  <a:lnTo>
                    <a:pt x="617" y="390"/>
                  </a:lnTo>
                  <a:lnTo>
                    <a:pt x="617" y="390"/>
                  </a:lnTo>
                  <a:lnTo>
                    <a:pt x="618" y="388"/>
                  </a:lnTo>
                  <a:lnTo>
                    <a:pt x="621" y="385"/>
                  </a:lnTo>
                  <a:lnTo>
                    <a:pt x="625" y="381"/>
                  </a:lnTo>
                  <a:lnTo>
                    <a:pt x="626" y="378"/>
                  </a:lnTo>
                  <a:lnTo>
                    <a:pt x="626" y="376"/>
                  </a:lnTo>
                  <a:lnTo>
                    <a:pt x="625" y="371"/>
                  </a:lnTo>
                  <a:lnTo>
                    <a:pt x="622" y="367"/>
                  </a:lnTo>
                  <a:lnTo>
                    <a:pt x="622" y="367"/>
                  </a:lnTo>
                  <a:lnTo>
                    <a:pt x="609" y="353"/>
                  </a:lnTo>
                  <a:lnTo>
                    <a:pt x="605" y="348"/>
                  </a:lnTo>
                  <a:lnTo>
                    <a:pt x="603" y="343"/>
                  </a:lnTo>
                  <a:lnTo>
                    <a:pt x="603" y="343"/>
                  </a:lnTo>
                  <a:lnTo>
                    <a:pt x="602" y="338"/>
                  </a:lnTo>
                  <a:lnTo>
                    <a:pt x="602" y="336"/>
                  </a:lnTo>
                  <a:lnTo>
                    <a:pt x="603" y="334"/>
                  </a:lnTo>
                  <a:lnTo>
                    <a:pt x="604" y="333"/>
                  </a:lnTo>
                  <a:lnTo>
                    <a:pt x="606" y="331"/>
                  </a:lnTo>
                  <a:lnTo>
                    <a:pt x="610" y="331"/>
                  </a:lnTo>
                  <a:lnTo>
                    <a:pt x="614" y="330"/>
                  </a:lnTo>
                  <a:lnTo>
                    <a:pt x="614" y="330"/>
                  </a:lnTo>
                  <a:lnTo>
                    <a:pt x="622" y="331"/>
                  </a:lnTo>
                  <a:lnTo>
                    <a:pt x="628" y="333"/>
                  </a:lnTo>
                  <a:lnTo>
                    <a:pt x="631" y="335"/>
                  </a:lnTo>
                  <a:lnTo>
                    <a:pt x="633" y="338"/>
                  </a:lnTo>
                  <a:lnTo>
                    <a:pt x="633" y="338"/>
                  </a:lnTo>
                  <a:lnTo>
                    <a:pt x="634" y="338"/>
                  </a:lnTo>
                  <a:lnTo>
                    <a:pt x="635" y="339"/>
                  </a:lnTo>
                  <a:lnTo>
                    <a:pt x="641" y="339"/>
                  </a:lnTo>
                  <a:lnTo>
                    <a:pt x="656" y="338"/>
                  </a:lnTo>
                  <a:lnTo>
                    <a:pt x="656" y="338"/>
                  </a:lnTo>
                  <a:lnTo>
                    <a:pt x="658" y="337"/>
                  </a:lnTo>
                  <a:lnTo>
                    <a:pt x="660" y="336"/>
                  </a:lnTo>
                  <a:lnTo>
                    <a:pt x="663" y="334"/>
                  </a:lnTo>
                  <a:lnTo>
                    <a:pt x="665" y="331"/>
                  </a:lnTo>
                  <a:lnTo>
                    <a:pt x="668" y="330"/>
                  </a:lnTo>
                  <a:lnTo>
                    <a:pt x="671" y="329"/>
                  </a:lnTo>
                  <a:lnTo>
                    <a:pt x="671" y="329"/>
                  </a:lnTo>
                  <a:lnTo>
                    <a:pt x="677" y="328"/>
                  </a:lnTo>
                  <a:lnTo>
                    <a:pt x="680" y="326"/>
                  </a:lnTo>
                  <a:lnTo>
                    <a:pt x="681" y="325"/>
                  </a:lnTo>
                  <a:lnTo>
                    <a:pt x="682" y="323"/>
                  </a:lnTo>
                  <a:lnTo>
                    <a:pt x="683" y="320"/>
                  </a:lnTo>
                  <a:lnTo>
                    <a:pt x="682" y="314"/>
                  </a:lnTo>
                  <a:lnTo>
                    <a:pt x="682" y="314"/>
                  </a:lnTo>
                  <a:lnTo>
                    <a:pt x="681" y="307"/>
                  </a:lnTo>
                  <a:lnTo>
                    <a:pt x="680" y="303"/>
                  </a:lnTo>
                  <a:lnTo>
                    <a:pt x="677" y="300"/>
                  </a:lnTo>
                  <a:lnTo>
                    <a:pt x="674" y="297"/>
                  </a:lnTo>
                  <a:lnTo>
                    <a:pt x="674" y="297"/>
                  </a:lnTo>
                  <a:lnTo>
                    <a:pt x="671" y="294"/>
                  </a:lnTo>
                  <a:lnTo>
                    <a:pt x="671" y="292"/>
                  </a:lnTo>
                  <a:lnTo>
                    <a:pt x="671" y="290"/>
                  </a:lnTo>
                  <a:lnTo>
                    <a:pt x="673" y="285"/>
                  </a:lnTo>
                  <a:lnTo>
                    <a:pt x="679" y="281"/>
                  </a:lnTo>
                  <a:lnTo>
                    <a:pt x="679" y="281"/>
                  </a:lnTo>
                  <a:lnTo>
                    <a:pt x="688" y="275"/>
                  </a:lnTo>
                  <a:lnTo>
                    <a:pt x="698" y="269"/>
                  </a:lnTo>
                  <a:lnTo>
                    <a:pt x="703" y="265"/>
                  </a:lnTo>
                  <a:lnTo>
                    <a:pt x="706" y="261"/>
                  </a:lnTo>
                  <a:lnTo>
                    <a:pt x="709" y="255"/>
                  </a:lnTo>
                  <a:lnTo>
                    <a:pt x="709" y="249"/>
                  </a:lnTo>
                  <a:lnTo>
                    <a:pt x="709" y="249"/>
                  </a:lnTo>
                  <a:lnTo>
                    <a:pt x="708" y="237"/>
                  </a:lnTo>
                  <a:lnTo>
                    <a:pt x="708" y="226"/>
                  </a:lnTo>
                  <a:lnTo>
                    <a:pt x="708" y="217"/>
                  </a:lnTo>
                  <a:lnTo>
                    <a:pt x="706" y="214"/>
                  </a:lnTo>
                  <a:lnTo>
                    <a:pt x="704" y="211"/>
                  </a:lnTo>
                  <a:lnTo>
                    <a:pt x="704" y="211"/>
                  </a:lnTo>
                  <a:lnTo>
                    <a:pt x="702" y="209"/>
                  </a:lnTo>
                  <a:lnTo>
                    <a:pt x="700" y="206"/>
                  </a:lnTo>
                  <a:lnTo>
                    <a:pt x="698" y="199"/>
                  </a:lnTo>
                  <a:lnTo>
                    <a:pt x="695" y="193"/>
                  </a:lnTo>
                  <a:lnTo>
                    <a:pt x="693" y="192"/>
                  </a:lnTo>
                  <a:lnTo>
                    <a:pt x="690" y="190"/>
                  </a:lnTo>
                  <a:lnTo>
                    <a:pt x="690" y="190"/>
                  </a:lnTo>
                  <a:lnTo>
                    <a:pt x="687" y="189"/>
                  </a:lnTo>
                  <a:lnTo>
                    <a:pt x="685" y="188"/>
                  </a:lnTo>
                  <a:lnTo>
                    <a:pt x="684" y="186"/>
                  </a:lnTo>
                  <a:lnTo>
                    <a:pt x="684" y="184"/>
                  </a:lnTo>
                  <a:lnTo>
                    <a:pt x="684" y="181"/>
                  </a:lnTo>
                  <a:lnTo>
                    <a:pt x="686" y="179"/>
                  </a:lnTo>
                  <a:lnTo>
                    <a:pt x="688" y="176"/>
                  </a:lnTo>
                  <a:lnTo>
                    <a:pt x="691" y="174"/>
                  </a:lnTo>
                  <a:lnTo>
                    <a:pt x="691" y="174"/>
                  </a:lnTo>
                  <a:lnTo>
                    <a:pt x="697" y="170"/>
                  </a:lnTo>
                  <a:lnTo>
                    <a:pt x="701" y="167"/>
                  </a:lnTo>
                  <a:lnTo>
                    <a:pt x="706" y="164"/>
                  </a:lnTo>
                  <a:lnTo>
                    <a:pt x="713" y="162"/>
                  </a:lnTo>
                  <a:lnTo>
                    <a:pt x="713" y="162"/>
                  </a:lnTo>
                  <a:lnTo>
                    <a:pt x="719" y="161"/>
                  </a:lnTo>
                  <a:lnTo>
                    <a:pt x="723" y="158"/>
                  </a:lnTo>
                  <a:lnTo>
                    <a:pt x="726" y="155"/>
                  </a:lnTo>
                  <a:lnTo>
                    <a:pt x="731" y="150"/>
                  </a:lnTo>
                  <a:lnTo>
                    <a:pt x="731" y="150"/>
                  </a:lnTo>
                  <a:lnTo>
                    <a:pt x="739" y="146"/>
                  </a:lnTo>
                  <a:lnTo>
                    <a:pt x="747" y="141"/>
                  </a:lnTo>
                  <a:lnTo>
                    <a:pt x="755" y="137"/>
                  </a:lnTo>
                  <a:lnTo>
                    <a:pt x="758" y="134"/>
                  </a:lnTo>
                  <a:lnTo>
                    <a:pt x="759" y="132"/>
                  </a:lnTo>
                  <a:lnTo>
                    <a:pt x="759" y="132"/>
                  </a:lnTo>
                  <a:lnTo>
                    <a:pt x="761" y="129"/>
                  </a:lnTo>
                  <a:lnTo>
                    <a:pt x="763" y="128"/>
                  </a:lnTo>
                  <a:lnTo>
                    <a:pt x="767" y="127"/>
                  </a:lnTo>
                  <a:lnTo>
                    <a:pt x="771" y="126"/>
                  </a:lnTo>
                  <a:lnTo>
                    <a:pt x="782" y="125"/>
                  </a:lnTo>
                  <a:lnTo>
                    <a:pt x="796" y="124"/>
                  </a:lnTo>
                  <a:lnTo>
                    <a:pt x="796" y="124"/>
                  </a:lnTo>
                  <a:lnTo>
                    <a:pt x="826" y="123"/>
                  </a:lnTo>
                  <a:lnTo>
                    <a:pt x="839" y="123"/>
                  </a:lnTo>
                  <a:lnTo>
                    <a:pt x="852" y="123"/>
                  </a:lnTo>
                  <a:lnTo>
                    <a:pt x="852" y="123"/>
                  </a:lnTo>
                  <a:lnTo>
                    <a:pt x="865" y="124"/>
                  </a:lnTo>
                  <a:lnTo>
                    <a:pt x="878" y="123"/>
                  </a:lnTo>
                  <a:lnTo>
                    <a:pt x="884" y="123"/>
                  </a:lnTo>
                  <a:lnTo>
                    <a:pt x="888" y="121"/>
                  </a:lnTo>
                  <a:lnTo>
                    <a:pt x="892" y="120"/>
                  </a:lnTo>
                  <a:lnTo>
                    <a:pt x="894" y="118"/>
                  </a:lnTo>
                  <a:lnTo>
                    <a:pt x="894" y="118"/>
                  </a:lnTo>
                  <a:lnTo>
                    <a:pt x="896" y="116"/>
                  </a:lnTo>
                  <a:lnTo>
                    <a:pt x="896" y="116"/>
                  </a:lnTo>
                  <a:lnTo>
                    <a:pt x="896" y="115"/>
                  </a:lnTo>
                  <a:lnTo>
                    <a:pt x="896" y="115"/>
                  </a:lnTo>
                  <a:lnTo>
                    <a:pt x="898" y="113"/>
                  </a:lnTo>
                  <a:lnTo>
                    <a:pt x="898" y="113"/>
                  </a:lnTo>
                  <a:lnTo>
                    <a:pt x="898" y="112"/>
                  </a:lnTo>
                  <a:lnTo>
                    <a:pt x="898" y="112"/>
                  </a:lnTo>
                  <a:lnTo>
                    <a:pt x="901" y="111"/>
                  </a:lnTo>
                  <a:lnTo>
                    <a:pt x="901" y="111"/>
                  </a:lnTo>
                  <a:lnTo>
                    <a:pt x="901" y="111"/>
                  </a:lnTo>
                  <a:lnTo>
                    <a:pt x="901" y="111"/>
                  </a:lnTo>
                  <a:lnTo>
                    <a:pt x="911" y="107"/>
                  </a:lnTo>
                  <a:lnTo>
                    <a:pt x="911" y="107"/>
                  </a:lnTo>
                  <a:lnTo>
                    <a:pt x="912" y="106"/>
                  </a:lnTo>
                  <a:lnTo>
                    <a:pt x="912" y="106"/>
                  </a:lnTo>
                  <a:lnTo>
                    <a:pt x="916" y="103"/>
                  </a:lnTo>
                  <a:lnTo>
                    <a:pt x="919" y="101"/>
                  </a:lnTo>
                  <a:lnTo>
                    <a:pt x="922" y="96"/>
                  </a:lnTo>
                  <a:lnTo>
                    <a:pt x="926" y="89"/>
                  </a:lnTo>
                  <a:lnTo>
                    <a:pt x="926" y="89"/>
                  </a:lnTo>
                  <a:lnTo>
                    <a:pt x="927" y="88"/>
                  </a:lnTo>
                  <a:lnTo>
                    <a:pt x="927" y="88"/>
                  </a:lnTo>
                  <a:lnTo>
                    <a:pt x="918" y="85"/>
                  </a:lnTo>
                  <a:lnTo>
                    <a:pt x="908" y="83"/>
                  </a:lnTo>
                  <a:lnTo>
                    <a:pt x="892" y="81"/>
                  </a:lnTo>
                  <a:lnTo>
                    <a:pt x="892" y="8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39" name="Freeform 115">
              <a:extLst>
                <a:ext uri="{FF2B5EF4-FFF2-40B4-BE49-F238E27FC236}">
                  <a16:creationId xmlns:a16="http://schemas.microsoft.com/office/drawing/2014/main" id="{F5A1EFFB-849D-41F0-B4F9-08E925433EDB}"/>
                </a:ext>
              </a:extLst>
            </p:cNvPr>
            <p:cNvSpPr>
              <a:spLocks/>
            </p:cNvSpPr>
            <p:nvPr/>
          </p:nvSpPr>
          <p:spPr bwMode="auto">
            <a:xfrm>
              <a:off x="6772118" y="3347626"/>
              <a:ext cx="397563" cy="270977"/>
            </a:xfrm>
            <a:custGeom>
              <a:avLst/>
              <a:gdLst>
                <a:gd name="T0" fmla="*/ 630 w 922"/>
                <a:gd name="T1" fmla="*/ 560 h 578"/>
                <a:gd name="T2" fmla="*/ 648 w 922"/>
                <a:gd name="T3" fmla="*/ 576 h 578"/>
                <a:gd name="T4" fmla="*/ 680 w 922"/>
                <a:gd name="T5" fmla="*/ 566 h 578"/>
                <a:gd name="T6" fmla="*/ 703 w 922"/>
                <a:gd name="T7" fmla="*/ 540 h 578"/>
                <a:gd name="T8" fmla="*/ 715 w 922"/>
                <a:gd name="T9" fmla="*/ 521 h 578"/>
                <a:gd name="T10" fmla="*/ 771 w 922"/>
                <a:gd name="T11" fmla="*/ 500 h 578"/>
                <a:gd name="T12" fmla="*/ 792 w 922"/>
                <a:gd name="T13" fmla="*/ 475 h 578"/>
                <a:gd name="T14" fmla="*/ 816 w 922"/>
                <a:gd name="T15" fmla="*/ 424 h 578"/>
                <a:gd name="T16" fmla="*/ 857 w 922"/>
                <a:gd name="T17" fmla="*/ 407 h 578"/>
                <a:gd name="T18" fmla="*/ 882 w 922"/>
                <a:gd name="T19" fmla="*/ 405 h 578"/>
                <a:gd name="T20" fmla="*/ 918 w 922"/>
                <a:gd name="T21" fmla="*/ 409 h 578"/>
                <a:gd name="T22" fmla="*/ 913 w 922"/>
                <a:gd name="T23" fmla="*/ 364 h 578"/>
                <a:gd name="T24" fmla="*/ 846 w 922"/>
                <a:gd name="T25" fmla="*/ 341 h 578"/>
                <a:gd name="T26" fmla="*/ 772 w 922"/>
                <a:gd name="T27" fmla="*/ 290 h 578"/>
                <a:gd name="T28" fmla="*/ 705 w 922"/>
                <a:gd name="T29" fmla="*/ 247 h 578"/>
                <a:gd name="T30" fmla="*/ 648 w 922"/>
                <a:gd name="T31" fmla="*/ 195 h 578"/>
                <a:gd name="T32" fmla="*/ 621 w 922"/>
                <a:gd name="T33" fmla="*/ 144 h 578"/>
                <a:gd name="T34" fmla="*/ 576 w 922"/>
                <a:gd name="T35" fmla="*/ 123 h 578"/>
                <a:gd name="T36" fmla="*/ 520 w 922"/>
                <a:gd name="T37" fmla="*/ 118 h 578"/>
                <a:gd name="T38" fmla="*/ 502 w 922"/>
                <a:gd name="T39" fmla="*/ 82 h 578"/>
                <a:gd name="T40" fmla="*/ 494 w 922"/>
                <a:gd name="T41" fmla="*/ 47 h 578"/>
                <a:gd name="T42" fmla="*/ 441 w 922"/>
                <a:gd name="T43" fmla="*/ 31 h 578"/>
                <a:gd name="T44" fmla="*/ 402 w 922"/>
                <a:gd name="T45" fmla="*/ 0 h 578"/>
                <a:gd name="T46" fmla="*/ 372 w 922"/>
                <a:gd name="T47" fmla="*/ 25 h 578"/>
                <a:gd name="T48" fmla="*/ 351 w 922"/>
                <a:gd name="T49" fmla="*/ 48 h 578"/>
                <a:gd name="T50" fmla="*/ 297 w 922"/>
                <a:gd name="T51" fmla="*/ 76 h 578"/>
                <a:gd name="T52" fmla="*/ 304 w 922"/>
                <a:gd name="T53" fmla="*/ 109 h 578"/>
                <a:gd name="T54" fmla="*/ 254 w 922"/>
                <a:gd name="T55" fmla="*/ 112 h 578"/>
                <a:gd name="T56" fmla="*/ 243 w 922"/>
                <a:gd name="T57" fmla="*/ 112 h 578"/>
                <a:gd name="T58" fmla="*/ 234 w 922"/>
                <a:gd name="T59" fmla="*/ 114 h 578"/>
                <a:gd name="T60" fmla="*/ 185 w 922"/>
                <a:gd name="T61" fmla="*/ 105 h 578"/>
                <a:gd name="T62" fmla="*/ 148 w 922"/>
                <a:gd name="T63" fmla="*/ 48 h 578"/>
                <a:gd name="T64" fmla="*/ 88 w 922"/>
                <a:gd name="T65" fmla="*/ 32 h 578"/>
                <a:gd name="T66" fmla="*/ 52 w 922"/>
                <a:gd name="T67" fmla="*/ 46 h 578"/>
                <a:gd name="T68" fmla="*/ 10 w 922"/>
                <a:gd name="T69" fmla="*/ 78 h 578"/>
                <a:gd name="T70" fmla="*/ 9 w 922"/>
                <a:gd name="T71" fmla="*/ 89 h 578"/>
                <a:gd name="T72" fmla="*/ 34 w 922"/>
                <a:gd name="T73" fmla="*/ 115 h 578"/>
                <a:gd name="T74" fmla="*/ 32 w 922"/>
                <a:gd name="T75" fmla="*/ 158 h 578"/>
                <a:gd name="T76" fmla="*/ 24 w 922"/>
                <a:gd name="T77" fmla="*/ 199 h 578"/>
                <a:gd name="T78" fmla="*/ 40 w 922"/>
                <a:gd name="T79" fmla="*/ 234 h 578"/>
                <a:gd name="T80" fmla="*/ 56 w 922"/>
                <a:gd name="T81" fmla="*/ 212 h 578"/>
                <a:gd name="T82" fmla="*/ 68 w 922"/>
                <a:gd name="T83" fmla="*/ 233 h 578"/>
                <a:gd name="T84" fmla="*/ 42 w 922"/>
                <a:gd name="T85" fmla="*/ 270 h 578"/>
                <a:gd name="T86" fmla="*/ 48 w 922"/>
                <a:gd name="T87" fmla="*/ 304 h 578"/>
                <a:gd name="T88" fmla="*/ 59 w 922"/>
                <a:gd name="T89" fmla="*/ 280 h 578"/>
                <a:gd name="T90" fmla="*/ 89 w 922"/>
                <a:gd name="T91" fmla="*/ 277 h 578"/>
                <a:gd name="T92" fmla="*/ 99 w 922"/>
                <a:gd name="T93" fmla="*/ 311 h 578"/>
                <a:gd name="T94" fmla="*/ 90 w 922"/>
                <a:gd name="T95" fmla="*/ 375 h 578"/>
                <a:gd name="T96" fmla="*/ 110 w 922"/>
                <a:gd name="T97" fmla="*/ 414 h 578"/>
                <a:gd name="T98" fmla="*/ 149 w 922"/>
                <a:gd name="T99" fmla="*/ 405 h 578"/>
                <a:gd name="T100" fmla="*/ 176 w 922"/>
                <a:gd name="T101" fmla="*/ 371 h 578"/>
                <a:gd name="T102" fmla="*/ 219 w 922"/>
                <a:gd name="T103" fmla="*/ 358 h 578"/>
                <a:gd name="T104" fmla="*/ 270 w 922"/>
                <a:gd name="T105" fmla="*/ 343 h 578"/>
                <a:gd name="T106" fmla="*/ 305 w 922"/>
                <a:gd name="T107" fmla="*/ 349 h 578"/>
                <a:gd name="T108" fmla="*/ 354 w 922"/>
                <a:gd name="T109" fmla="*/ 375 h 578"/>
                <a:gd name="T110" fmla="*/ 423 w 922"/>
                <a:gd name="T111" fmla="*/ 391 h 578"/>
                <a:gd name="T112" fmla="*/ 464 w 922"/>
                <a:gd name="T113" fmla="*/ 426 h 578"/>
                <a:gd name="T114" fmla="*/ 500 w 922"/>
                <a:gd name="T115" fmla="*/ 449 h 578"/>
                <a:gd name="T116" fmla="*/ 563 w 922"/>
                <a:gd name="T117" fmla="*/ 464 h 578"/>
                <a:gd name="T118" fmla="*/ 577 w 922"/>
                <a:gd name="T119" fmla="*/ 495 h 578"/>
                <a:gd name="T120" fmla="*/ 576 w 922"/>
                <a:gd name="T121" fmla="*/ 536 h 578"/>
                <a:gd name="T122" fmla="*/ 582 w 922"/>
                <a:gd name="T123" fmla="*/ 54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2" h="578">
                  <a:moveTo>
                    <a:pt x="596" y="549"/>
                  </a:moveTo>
                  <a:lnTo>
                    <a:pt x="596" y="549"/>
                  </a:lnTo>
                  <a:lnTo>
                    <a:pt x="601" y="554"/>
                  </a:lnTo>
                  <a:lnTo>
                    <a:pt x="606" y="557"/>
                  </a:lnTo>
                  <a:lnTo>
                    <a:pt x="610" y="557"/>
                  </a:lnTo>
                  <a:lnTo>
                    <a:pt x="614" y="557"/>
                  </a:lnTo>
                  <a:lnTo>
                    <a:pt x="614" y="557"/>
                  </a:lnTo>
                  <a:lnTo>
                    <a:pt x="619" y="557"/>
                  </a:lnTo>
                  <a:lnTo>
                    <a:pt x="626" y="559"/>
                  </a:lnTo>
                  <a:lnTo>
                    <a:pt x="630" y="560"/>
                  </a:lnTo>
                  <a:lnTo>
                    <a:pt x="633" y="562"/>
                  </a:lnTo>
                  <a:lnTo>
                    <a:pt x="635" y="564"/>
                  </a:lnTo>
                  <a:lnTo>
                    <a:pt x="636" y="566"/>
                  </a:lnTo>
                  <a:lnTo>
                    <a:pt x="636" y="566"/>
                  </a:lnTo>
                  <a:lnTo>
                    <a:pt x="638" y="572"/>
                  </a:lnTo>
                  <a:lnTo>
                    <a:pt x="642" y="576"/>
                  </a:lnTo>
                  <a:lnTo>
                    <a:pt x="643" y="577"/>
                  </a:lnTo>
                  <a:lnTo>
                    <a:pt x="645" y="578"/>
                  </a:lnTo>
                  <a:lnTo>
                    <a:pt x="646" y="577"/>
                  </a:lnTo>
                  <a:lnTo>
                    <a:pt x="648" y="576"/>
                  </a:lnTo>
                  <a:lnTo>
                    <a:pt x="648" y="576"/>
                  </a:lnTo>
                  <a:lnTo>
                    <a:pt x="651" y="571"/>
                  </a:lnTo>
                  <a:lnTo>
                    <a:pt x="655" y="566"/>
                  </a:lnTo>
                  <a:lnTo>
                    <a:pt x="659" y="565"/>
                  </a:lnTo>
                  <a:lnTo>
                    <a:pt x="662" y="564"/>
                  </a:lnTo>
                  <a:lnTo>
                    <a:pt x="665" y="563"/>
                  </a:lnTo>
                  <a:lnTo>
                    <a:pt x="669" y="564"/>
                  </a:lnTo>
                  <a:lnTo>
                    <a:pt x="669" y="564"/>
                  </a:lnTo>
                  <a:lnTo>
                    <a:pt x="677" y="566"/>
                  </a:lnTo>
                  <a:lnTo>
                    <a:pt x="680" y="566"/>
                  </a:lnTo>
                  <a:lnTo>
                    <a:pt x="683" y="565"/>
                  </a:lnTo>
                  <a:lnTo>
                    <a:pt x="688" y="562"/>
                  </a:lnTo>
                  <a:lnTo>
                    <a:pt x="691" y="558"/>
                  </a:lnTo>
                  <a:lnTo>
                    <a:pt x="691" y="558"/>
                  </a:lnTo>
                  <a:lnTo>
                    <a:pt x="696" y="553"/>
                  </a:lnTo>
                  <a:lnTo>
                    <a:pt x="701" y="549"/>
                  </a:lnTo>
                  <a:lnTo>
                    <a:pt x="703" y="547"/>
                  </a:lnTo>
                  <a:lnTo>
                    <a:pt x="704" y="545"/>
                  </a:lnTo>
                  <a:lnTo>
                    <a:pt x="704" y="543"/>
                  </a:lnTo>
                  <a:lnTo>
                    <a:pt x="703" y="540"/>
                  </a:lnTo>
                  <a:lnTo>
                    <a:pt x="703" y="540"/>
                  </a:lnTo>
                  <a:lnTo>
                    <a:pt x="701" y="535"/>
                  </a:lnTo>
                  <a:lnTo>
                    <a:pt x="700" y="533"/>
                  </a:lnTo>
                  <a:lnTo>
                    <a:pt x="700" y="530"/>
                  </a:lnTo>
                  <a:lnTo>
                    <a:pt x="701" y="528"/>
                  </a:lnTo>
                  <a:lnTo>
                    <a:pt x="702" y="526"/>
                  </a:lnTo>
                  <a:lnTo>
                    <a:pt x="705" y="524"/>
                  </a:lnTo>
                  <a:lnTo>
                    <a:pt x="708" y="523"/>
                  </a:lnTo>
                  <a:lnTo>
                    <a:pt x="708" y="523"/>
                  </a:lnTo>
                  <a:lnTo>
                    <a:pt x="715" y="521"/>
                  </a:lnTo>
                  <a:lnTo>
                    <a:pt x="722" y="519"/>
                  </a:lnTo>
                  <a:lnTo>
                    <a:pt x="731" y="517"/>
                  </a:lnTo>
                  <a:lnTo>
                    <a:pt x="741" y="515"/>
                  </a:lnTo>
                  <a:lnTo>
                    <a:pt x="741" y="515"/>
                  </a:lnTo>
                  <a:lnTo>
                    <a:pt x="747" y="513"/>
                  </a:lnTo>
                  <a:lnTo>
                    <a:pt x="751" y="512"/>
                  </a:lnTo>
                  <a:lnTo>
                    <a:pt x="757" y="507"/>
                  </a:lnTo>
                  <a:lnTo>
                    <a:pt x="763" y="502"/>
                  </a:lnTo>
                  <a:lnTo>
                    <a:pt x="767" y="501"/>
                  </a:lnTo>
                  <a:lnTo>
                    <a:pt x="771" y="500"/>
                  </a:lnTo>
                  <a:lnTo>
                    <a:pt x="771" y="500"/>
                  </a:lnTo>
                  <a:lnTo>
                    <a:pt x="776" y="499"/>
                  </a:lnTo>
                  <a:lnTo>
                    <a:pt x="779" y="498"/>
                  </a:lnTo>
                  <a:lnTo>
                    <a:pt x="783" y="496"/>
                  </a:lnTo>
                  <a:lnTo>
                    <a:pt x="786" y="493"/>
                  </a:lnTo>
                  <a:lnTo>
                    <a:pt x="788" y="489"/>
                  </a:lnTo>
                  <a:lnTo>
                    <a:pt x="790" y="485"/>
                  </a:lnTo>
                  <a:lnTo>
                    <a:pt x="791" y="480"/>
                  </a:lnTo>
                  <a:lnTo>
                    <a:pt x="792" y="475"/>
                  </a:lnTo>
                  <a:lnTo>
                    <a:pt x="792" y="475"/>
                  </a:lnTo>
                  <a:lnTo>
                    <a:pt x="792" y="470"/>
                  </a:lnTo>
                  <a:lnTo>
                    <a:pt x="793" y="465"/>
                  </a:lnTo>
                  <a:lnTo>
                    <a:pt x="796" y="458"/>
                  </a:lnTo>
                  <a:lnTo>
                    <a:pt x="800" y="451"/>
                  </a:lnTo>
                  <a:lnTo>
                    <a:pt x="803" y="443"/>
                  </a:lnTo>
                  <a:lnTo>
                    <a:pt x="803" y="443"/>
                  </a:lnTo>
                  <a:lnTo>
                    <a:pt x="806" y="434"/>
                  </a:lnTo>
                  <a:lnTo>
                    <a:pt x="810" y="428"/>
                  </a:lnTo>
                  <a:lnTo>
                    <a:pt x="813" y="426"/>
                  </a:lnTo>
                  <a:lnTo>
                    <a:pt x="816" y="424"/>
                  </a:lnTo>
                  <a:lnTo>
                    <a:pt x="820" y="423"/>
                  </a:lnTo>
                  <a:lnTo>
                    <a:pt x="824" y="422"/>
                  </a:lnTo>
                  <a:lnTo>
                    <a:pt x="824" y="422"/>
                  </a:lnTo>
                  <a:lnTo>
                    <a:pt x="835" y="422"/>
                  </a:lnTo>
                  <a:lnTo>
                    <a:pt x="845" y="419"/>
                  </a:lnTo>
                  <a:lnTo>
                    <a:pt x="849" y="417"/>
                  </a:lnTo>
                  <a:lnTo>
                    <a:pt x="852" y="414"/>
                  </a:lnTo>
                  <a:lnTo>
                    <a:pt x="855" y="411"/>
                  </a:lnTo>
                  <a:lnTo>
                    <a:pt x="857" y="407"/>
                  </a:lnTo>
                  <a:lnTo>
                    <a:pt x="857" y="407"/>
                  </a:lnTo>
                  <a:lnTo>
                    <a:pt x="858" y="403"/>
                  </a:lnTo>
                  <a:lnTo>
                    <a:pt x="860" y="400"/>
                  </a:lnTo>
                  <a:lnTo>
                    <a:pt x="863" y="398"/>
                  </a:lnTo>
                  <a:lnTo>
                    <a:pt x="866" y="397"/>
                  </a:lnTo>
                  <a:lnTo>
                    <a:pt x="868" y="396"/>
                  </a:lnTo>
                  <a:lnTo>
                    <a:pt x="871" y="396"/>
                  </a:lnTo>
                  <a:lnTo>
                    <a:pt x="874" y="398"/>
                  </a:lnTo>
                  <a:lnTo>
                    <a:pt x="877" y="400"/>
                  </a:lnTo>
                  <a:lnTo>
                    <a:pt x="877" y="400"/>
                  </a:lnTo>
                  <a:lnTo>
                    <a:pt x="882" y="405"/>
                  </a:lnTo>
                  <a:lnTo>
                    <a:pt x="888" y="409"/>
                  </a:lnTo>
                  <a:lnTo>
                    <a:pt x="891" y="410"/>
                  </a:lnTo>
                  <a:lnTo>
                    <a:pt x="894" y="411"/>
                  </a:lnTo>
                  <a:lnTo>
                    <a:pt x="898" y="411"/>
                  </a:lnTo>
                  <a:lnTo>
                    <a:pt x="903" y="411"/>
                  </a:lnTo>
                  <a:lnTo>
                    <a:pt x="903" y="411"/>
                  </a:lnTo>
                  <a:lnTo>
                    <a:pt x="907" y="411"/>
                  </a:lnTo>
                  <a:lnTo>
                    <a:pt x="907" y="411"/>
                  </a:lnTo>
                  <a:lnTo>
                    <a:pt x="918" y="409"/>
                  </a:lnTo>
                  <a:lnTo>
                    <a:pt x="918" y="409"/>
                  </a:lnTo>
                  <a:lnTo>
                    <a:pt x="918" y="409"/>
                  </a:lnTo>
                  <a:lnTo>
                    <a:pt x="918" y="409"/>
                  </a:lnTo>
                  <a:lnTo>
                    <a:pt x="919" y="393"/>
                  </a:lnTo>
                  <a:lnTo>
                    <a:pt x="922" y="377"/>
                  </a:lnTo>
                  <a:lnTo>
                    <a:pt x="922" y="377"/>
                  </a:lnTo>
                  <a:lnTo>
                    <a:pt x="922" y="373"/>
                  </a:lnTo>
                  <a:lnTo>
                    <a:pt x="922" y="370"/>
                  </a:lnTo>
                  <a:lnTo>
                    <a:pt x="921" y="368"/>
                  </a:lnTo>
                  <a:lnTo>
                    <a:pt x="919" y="367"/>
                  </a:lnTo>
                  <a:lnTo>
                    <a:pt x="913" y="364"/>
                  </a:lnTo>
                  <a:lnTo>
                    <a:pt x="910" y="362"/>
                  </a:lnTo>
                  <a:lnTo>
                    <a:pt x="907" y="360"/>
                  </a:lnTo>
                  <a:lnTo>
                    <a:pt x="907" y="360"/>
                  </a:lnTo>
                  <a:lnTo>
                    <a:pt x="903" y="357"/>
                  </a:lnTo>
                  <a:lnTo>
                    <a:pt x="898" y="354"/>
                  </a:lnTo>
                  <a:lnTo>
                    <a:pt x="886" y="349"/>
                  </a:lnTo>
                  <a:lnTo>
                    <a:pt x="870" y="346"/>
                  </a:lnTo>
                  <a:lnTo>
                    <a:pt x="854" y="343"/>
                  </a:lnTo>
                  <a:lnTo>
                    <a:pt x="854" y="343"/>
                  </a:lnTo>
                  <a:lnTo>
                    <a:pt x="846" y="341"/>
                  </a:lnTo>
                  <a:lnTo>
                    <a:pt x="837" y="338"/>
                  </a:lnTo>
                  <a:lnTo>
                    <a:pt x="827" y="334"/>
                  </a:lnTo>
                  <a:lnTo>
                    <a:pt x="818" y="329"/>
                  </a:lnTo>
                  <a:lnTo>
                    <a:pt x="809" y="323"/>
                  </a:lnTo>
                  <a:lnTo>
                    <a:pt x="801" y="316"/>
                  </a:lnTo>
                  <a:lnTo>
                    <a:pt x="793" y="309"/>
                  </a:lnTo>
                  <a:lnTo>
                    <a:pt x="786" y="301"/>
                  </a:lnTo>
                  <a:lnTo>
                    <a:pt x="786" y="301"/>
                  </a:lnTo>
                  <a:lnTo>
                    <a:pt x="779" y="294"/>
                  </a:lnTo>
                  <a:lnTo>
                    <a:pt x="772" y="290"/>
                  </a:lnTo>
                  <a:lnTo>
                    <a:pt x="764" y="287"/>
                  </a:lnTo>
                  <a:lnTo>
                    <a:pt x="757" y="284"/>
                  </a:lnTo>
                  <a:lnTo>
                    <a:pt x="750" y="282"/>
                  </a:lnTo>
                  <a:lnTo>
                    <a:pt x="742" y="280"/>
                  </a:lnTo>
                  <a:lnTo>
                    <a:pt x="737" y="277"/>
                  </a:lnTo>
                  <a:lnTo>
                    <a:pt x="733" y="273"/>
                  </a:lnTo>
                  <a:lnTo>
                    <a:pt x="733" y="273"/>
                  </a:lnTo>
                  <a:lnTo>
                    <a:pt x="728" y="266"/>
                  </a:lnTo>
                  <a:lnTo>
                    <a:pt x="722" y="260"/>
                  </a:lnTo>
                  <a:lnTo>
                    <a:pt x="705" y="247"/>
                  </a:lnTo>
                  <a:lnTo>
                    <a:pt x="687" y="234"/>
                  </a:lnTo>
                  <a:lnTo>
                    <a:pt x="671" y="224"/>
                  </a:lnTo>
                  <a:lnTo>
                    <a:pt x="671" y="224"/>
                  </a:lnTo>
                  <a:lnTo>
                    <a:pt x="660" y="218"/>
                  </a:lnTo>
                  <a:lnTo>
                    <a:pt x="656" y="215"/>
                  </a:lnTo>
                  <a:lnTo>
                    <a:pt x="653" y="213"/>
                  </a:lnTo>
                  <a:lnTo>
                    <a:pt x="652" y="210"/>
                  </a:lnTo>
                  <a:lnTo>
                    <a:pt x="650" y="206"/>
                  </a:lnTo>
                  <a:lnTo>
                    <a:pt x="648" y="195"/>
                  </a:lnTo>
                  <a:lnTo>
                    <a:pt x="648" y="195"/>
                  </a:lnTo>
                  <a:lnTo>
                    <a:pt x="647" y="189"/>
                  </a:lnTo>
                  <a:lnTo>
                    <a:pt x="645" y="185"/>
                  </a:lnTo>
                  <a:lnTo>
                    <a:pt x="642" y="181"/>
                  </a:lnTo>
                  <a:lnTo>
                    <a:pt x="640" y="179"/>
                  </a:lnTo>
                  <a:lnTo>
                    <a:pt x="634" y="174"/>
                  </a:lnTo>
                  <a:lnTo>
                    <a:pt x="631" y="170"/>
                  </a:lnTo>
                  <a:lnTo>
                    <a:pt x="628" y="165"/>
                  </a:lnTo>
                  <a:lnTo>
                    <a:pt x="628" y="165"/>
                  </a:lnTo>
                  <a:lnTo>
                    <a:pt x="624" y="154"/>
                  </a:lnTo>
                  <a:lnTo>
                    <a:pt x="621" y="144"/>
                  </a:lnTo>
                  <a:lnTo>
                    <a:pt x="615" y="124"/>
                  </a:lnTo>
                  <a:lnTo>
                    <a:pt x="615" y="124"/>
                  </a:lnTo>
                  <a:lnTo>
                    <a:pt x="612" y="119"/>
                  </a:lnTo>
                  <a:lnTo>
                    <a:pt x="608" y="115"/>
                  </a:lnTo>
                  <a:lnTo>
                    <a:pt x="603" y="113"/>
                  </a:lnTo>
                  <a:lnTo>
                    <a:pt x="597" y="112"/>
                  </a:lnTo>
                  <a:lnTo>
                    <a:pt x="591" y="113"/>
                  </a:lnTo>
                  <a:lnTo>
                    <a:pt x="586" y="115"/>
                  </a:lnTo>
                  <a:lnTo>
                    <a:pt x="580" y="118"/>
                  </a:lnTo>
                  <a:lnTo>
                    <a:pt x="576" y="123"/>
                  </a:lnTo>
                  <a:lnTo>
                    <a:pt x="576" y="123"/>
                  </a:lnTo>
                  <a:lnTo>
                    <a:pt x="574" y="125"/>
                  </a:lnTo>
                  <a:lnTo>
                    <a:pt x="572" y="127"/>
                  </a:lnTo>
                  <a:lnTo>
                    <a:pt x="568" y="128"/>
                  </a:lnTo>
                  <a:lnTo>
                    <a:pt x="565" y="128"/>
                  </a:lnTo>
                  <a:lnTo>
                    <a:pt x="558" y="127"/>
                  </a:lnTo>
                  <a:lnTo>
                    <a:pt x="551" y="125"/>
                  </a:lnTo>
                  <a:lnTo>
                    <a:pt x="536" y="120"/>
                  </a:lnTo>
                  <a:lnTo>
                    <a:pt x="528" y="119"/>
                  </a:lnTo>
                  <a:lnTo>
                    <a:pt x="520" y="118"/>
                  </a:lnTo>
                  <a:lnTo>
                    <a:pt x="520" y="118"/>
                  </a:lnTo>
                  <a:lnTo>
                    <a:pt x="513" y="117"/>
                  </a:lnTo>
                  <a:lnTo>
                    <a:pt x="508" y="115"/>
                  </a:lnTo>
                  <a:lnTo>
                    <a:pt x="504" y="112"/>
                  </a:lnTo>
                  <a:lnTo>
                    <a:pt x="502" y="107"/>
                  </a:lnTo>
                  <a:lnTo>
                    <a:pt x="501" y="102"/>
                  </a:lnTo>
                  <a:lnTo>
                    <a:pt x="500" y="95"/>
                  </a:lnTo>
                  <a:lnTo>
                    <a:pt x="501" y="88"/>
                  </a:lnTo>
                  <a:lnTo>
                    <a:pt x="502" y="82"/>
                  </a:lnTo>
                  <a:lnTo>
                    <a:pt x="502" y="82"/>
                  </a:lnTo>
                  <a:lnTo>
                    <a:pt x="503" y="76"/>
                  </a:lnTo>
                  <a:lnTo>
                    <a:pt x="503" y="72"/>
                  </a:lnTo>
                  <a:lnTo>
                    <a:pt x="502" y="68"/>
                  </a:lnTo>
                  <a:lnTo>
                    <a:pt x="501" y="65"/>
                  </a:lnTo>
                  <a:lnTo>
                    <a:pt x="498" y="60"/>
                  </a:lnTo>
                  <a:lnTo>
                    <a:pt x="496" y="57"/>
                  </a:lnTo>
                  <a:lnTo>
                    <a:pt x="496" y="54"/>
                  </a:lnTo>
                  <a:lnTo>
                    <a:pt x="496" y="54"/>
                  </a:lnTo>
                  <a:lnTo>
                    <a:pt x="495" y="50"/>
                  </a:lnTo>
                  <a:lnTo>
                    <a:pt x="494" y="47"/>
                  </a:lnTo>
                  <a:lnTo>
                    <a:pt x="491" y="44"/>
                  </a:lnTo>
                  <a:lnTo>
                    <a:pt x="487" y="41"/>
                  </a:lnTo>
                  <a:lnTo>
                    <a:pt x="481" y="38"/>
                  </a:lnTo>
                  <a:lnTo>
                    <a:pt x="476" y="37"/>
                  </a:lnTo>
                  <a:lnTo>
                    <a:pt x="469" y="35"/>
                  </a:lnTo>
                  <a:lnTo>
                    <a:pt x="461" y="35"/>
                  </a:lnTo>
                  <a:lnTo>
                    <a:pt x="461" y="35"/>
                  </a:lnTo>
                  <a:lnTo>
                    <a:pt x="453" y="35"/>
                  </a:lnTo>
                  <a:lnTo>
                    <a:pt x="447" y="33"/>
                  </a:lnTo>
                  <a:lnTo>
                    <a:pt x="441" y="31"/>
                  </a:lnTo>
                  <a:lnTo>
                    <a:pt x="437" y="28"/>
                  </a:lnTo>
                  <a:lnTo>
                    <a:pt x="432" y="24"/>
                  </a:lnTo>
                  <a:lnTo>
                    <a:pt x="429" y="20"/>
                  </a:lnTo>
                  <a:lnTo>
                    <a:pt x="422" y="11"/>
                  </a:lnTo>
                  <a:lnTo>
                    <a:pt x="422" y="11"/>
                  </a:lnTo>
                  <a:lnTo>
                    <a:pt x="418" y="6"/>
                  </a:lnTo>
                  <a:lnTo>
                    <a:pt x="414" y="3"/>
                  </a:lnTo>
                  <a:lnTo>
                    <a:pt x="410" y="1"/>
                  </a:lnTo>
                  <a:lnTo>
                    <a:pt x="406" y="0"/>
                  </a:lnTo>
                  <a:lnTo>
                    <a:pt x="402" y="0"/>
                  </a:lnTo>
                  <a:lnTo>
                    <a:pt x="397" y="2"/>
                  </a:lnTo>
                  <a:lnTo>
                    <a:pt x="394" y="4"/>
                  </a:lnTo>
                  <a:lnTo>
                    <a:pt x="391" y="8"/>
                  </a:lnTo>
                  <a:lnTo>
                    <a:pt x="391" y="8"/>
                  </a:lnTo>
                  <a:lnTo>
                    <a:pt x="388" y="16"/>
                  </a:lnTo>
                  <a:lnTo>
                    <a:pt x="385" y="21"/>
                  </a:lnTo>
                  <a:lnTo>
                    <a:pt x="383" y="22"/>
                  </a:lnTo>
                  <a:lnTo>
                    <a:pt x="380" y="24"/>
                  </a:lnTo>
                  <a:lnTo>
                    <a:pt x="372" y="25"/>
                  </a:lnTo>
                  <a:lnTo>
                    <a:pt x="372" y="25"/>
                  </a:lnTo>
                  <a:lnTo>
                    <a:pt x="363" y="26"/>
                  </a:lnTo>
                  <a:lnTo>
                    <a:pt x="361" y="26"/>
                  </a:lnTo>
                  <a:lnTo>
                    <a:pt x="359" y="28"/>
                  </a:lnTo>
                  <a:lnTo>
                    <a:pt x="358" y="29"/>
                  </a:lnTo>
                  <a:lnTo>
                    <a:pt x="358" y="32"/>
                  </a:lnTo>
                  <a:lnTo>
                    <a:pt x="357" y="40"/>
                  </a:lnTo>
                  <a:lnTo>
                    <a:pt x="357" y="40"/>
                  </a:lnTo>
                  <a:lnTo>
                    <a:pt x="356" y="44"/>
                  </a:lnTo>
                  <a:lnTo>
                    <a:pt x="354" y="47"/>
                  </a:lnTo>
                  <a:lnTo>
                    <a:pt x="351" y="48"/>
                  </a:lnTo>
                  <a:lnTo>
                    <a:pt x="347" y="49"/>
                  </a:lnTo>
                  <a:lnTo>
                    <a:pt x="337" y="47"/>
                  </a:lnTo>
                  <a:lnTo>
                    <a:pt x="325" y="46"/>
                  </a:lnTo>
                  <a:lnTo>
                    <a:pt x="325" y="46"/>
                  </a:lnTo>
                  <a:lnTo>
                    <a:pt x="319" y="47"/>
                  </a:lnTo>
                  <a:lnTo>
                    <a:pt x="314" y="49"/>
                  </a:lnTo>
                  <a:lnTo>
                    <a:pt x="309" y="52"/>
                  </a:lnTo>
                  <a:lnTo>
                    <a:pt x="306" y="56"/>
                  </a:lnTo>
                  <a:lnTo>
                    <a:pt x="302" y="66"/>
                  </a:lnTo>
                  <a:lnTo>
                    <a:pt x="297" y="76"/>
                  </a:lnTo>
                  <a:lnTo>
                    <a:pt x="297" y="76"/>
                  </a:lnTo>
                  <a:lnTo>
                    <a:pt x="295" y="80"/>
                  </a:lnTo>
                  <a:lnTo>
                    <a:pt x="295" y="84"/>
                  </a:lnTo>
                  <a:lnTo>
                    <a:pt x="295" y="88"/>
                  </a:lnTo>
                  <a:lnTo>
                    <a:pt x="296" y="91"/>
                  </a:lnTo>
                  <a:lnTo>
                    <a:pt x="300" y="99"/>
                  </a:lnTo>
                  <a:lnTo>
                    <a:pt x="304" y="106"/>
                  </a:lnTo>
                  <a:lnTo>
                    <a:pt x="304" y="106"/>
                  </a:lnTo>
                  <a:lnTo>
                    <a:pt x="304" y="108"/>
                  </a:lnTo>
                  <a:lnTo>
                    <a:pt x="304" y="109"/>
                  </a:lnTo>
                  <a:lnTo>
                    <a:pt x="301" y="112"/>
                  </a:lnTo>
                  <a:lnTo>
                    <a:pt x="295" y="113"/>
                  </a:lnTo>
                  <a:lnTo>
                    <a:pt x="288" y="114"/>
                  </a:lnTo>
                  <a:lnTo>
                    <a:pt x="273" y="115"/>
                  </a:lnTo>
                  <a:lnTo>
                    <a:pt x="260" y="113"/>
                  </a:lnTo>
                  <a:lnTo>
                    <a:pt x="260" y="113"/>
                  </a:lnTo>
                  <a:lnTo>
                    <a:pt x="256" y="112"/>
                  </a:lnTo>
                  <a:lnTo>
                    <a:pt x="256" y="112"/>
                  </a:lnTo>
                  <a:lnTo>
                    <a:pt x="254" y="112"/>
                  </a:lnTo>
                  <a:lnTo>
                    <a:pt x="254" y="112"/>
                  </a:lnTo>
                  <a:lnTo>
                    <a:pt x="252" y="112"/>
                  </a:lnTo>
                  <a:lnTo>
                    <a:pt x="252" y="112"/>
                  </a:lnTo>
                  <a:lnTo>
                    <a:pt x="250" y="112"/>
                  </a:lnTo>
                  <a:lnTo>
                    <a:pt x="250" y="112"/>
                  </a:lnTo>
                  <a:lnTo>
                    <a:pt x="246" y="112"/>
                  </a:lnTo>
                  <a:lnTo>
                    <a:pt x="246" y="112"/>
                  </a:lnTo>
                  <a:lnTo>
                    <a:pt x="246" y="112"/>
                  </a:lnTo>
                  <a:lnTo>
                    <a:pt x="246" y="112"/>
                  </a:lnTo>
                  <a:lnTo>
                    <a:pt x="243" y="112"/>
                  </a:lnTo>
                  <a:lnTo>
                    <a:pt x="243" y="112"/>
                  </a:lnTo>
                  <a:lnTo>
                    <a:pt x="241" y="113"/>
                  </a:lnTo>
                  <a:lnTo>
                    <a:pt x="241" y="113"/>
                  </a:lnTo>
                  <a:lnTo>
                    <a:pt x="239" y="113"/>
                  </a:lnTo>
                  <a:lnTo>
                    <a:pt x="239" y="113"/>
                  </a:lnTo>
                  <a:lnTo>
                    <a:pt x="237" y="113"/>
                  </a:lnTo>
                  <a:lnTo>
                    <a:pt x="237" y="113"/>
                  </a:lnTo>
                  <a:lnTo>
                    <a:pt x="234" y="114"/>
                  </a:lnTo>
                  <a:lnTo>
                    <a:pt x="234" y="114"/>
                  </a:lnTo>
                  <a:lnTo>
                    <a:pt x="234" y="114"/>
                  </a:lnTo>
                  <a:lnTo>
                    <a:pt x="234" y="114"/>
                  </a:lnTo>
                  <a:lnTo>
                    <a:pt x="224" y="117"/>
                  </a:lnTo>
                  <a:lnTo>
                    <a:pt x="224" y="117"/>
                  </a:lnTo>
                  <a:lnTo>
                    <a:pt x="219" y="118"/>
                  </a:lnTo>
                  <a:lnTo>
                    <a:pt x="214" y="119"/>
                  </a:lnTo>
                  <a:lnTo>
                    <a:pt x="209" y="118"/>
                  </a:lnTo>
                  <a:lnTo>
                    <a:pt x="203" y="117"/>
                  </a:lnTo>
                  <a:lnTo>
                    <a:pt x="198" y="115"/>
                  </a:lnTo>
                  <a:lnTo>
                    <a:pt x="193" y="113"/>
                  </a:lnTo>
                  <a:lnTo>
                    <a:pt x="189" y="109"/>
                  </a:lnTo>
                  <a:lnTo>
                    <a:pt x="185" y="105"/>
                  </a:lnTo>
                  <a:lnTo>
                    <a:pt x="185" y="105"/>
                  </a:lnTo>
                  <a:lnTo>
                    <a:pt x="178" y="93"/>
                  </a:lnTo>
                  <a:lnTo>
                    <a:pt x="172" y="81"/>
                  </a:lnTo>
                  <a:lnTo>
                    <a:pt x="166" y="68"/>
                  </a:lnTo>
                  <a:lnTo>
                    <a:pt x="162" y="57"/>
                  </a:lnTo>
                  <a:lnTo>
                    <a:pt x="162" y="57"/>
                  </a:lnTo>
                  <a:lnTo>
                    <a:pt x="160" y="53"/>
                  </a:lnTo>
                  <a:lnTo>
                    <a:pt x="157" y="50"/>
                  </a:lnTo>
                  <a:lnTo>
                    <a:pt x="152" y="49"/>
                  </a:lnTo>
                  <a:lnTo>
                    <a:pt x="148" y="48"/>
                  </a:lnTo>
                  <a:lnTo>
                    <a:pt x="137" y="45"/>
                  </a:lnTo>
                  <a:lnTo>
                    <a:pt x="132" y="43"/>
                  </a:lnTo>
                  <a:lnTo>
                    <a:pt x="128" y="39"/>
                  </a:lnTo>
                  <a:lnTo>
                    <a:pt x="128" y="39"/>
                  </a:lnTo>
                  <a:lnTo>
                    <a:pt x="124" y="35"/>
                  </a:lnTo>
                  <a:lnTo>
                    <a:pt x="121" y="33"/>
                  </a:lnTo>
                  <a:lnTo>
                    <a:pt x="117" y="31"/>
                  </a:lnTo>
                  <a:lnTo>
                    <a:pt x="113" y="30"/>
                  </a:lnTo>
                  <a:lnTo>
                    <a:pt x="102" y="31"/>
                  </a:lnTo>
                  <a:lnTo>
                    <a:pt x="88" y="32"/>
                  </a:lnTo>
                  <a:lnTo>
                    <a:pt x="88" y="32"/>
                  </a:lnTo>
                  <a:lnTo>
                    <a:pt x="81" y="33"/>
                  </a:lnTo>
                  <a:lnTo>
                    <a:pt x="76" y="35"/>
                  </a:lnTo>
                  <a:lnTo>
                    <a:pt x="72" y="37"/>
                  </a:lnTo>
                  <a:lnTo>
                    <a:pt x="69" y="40"/>
                  </a:lnTo>
                  <a:lnTo>
                    <a:pt x="66" y="42"/>
                  </a:lnTo>
                  <a:lnTo>
                    <a:pt x="63" y="44"/>
                  </a:lnTo>
                  <a:lnTo>
                    <a:pt x="59" y="45"/>
                  </a:lnTo>
                  <a:lnTo>
                    <a:pt x="52" y="46"/>
                  </a:lnTo>
                  <a:lnTo>
                    <a:pt x="52" y="46"/>
                  </a:lnTo>
                  <a:lnTo>
                    <a:pt x="46" y="46"/>
                  </a:lnTo>
                  <a:lnTo>
                    <a:pt x="40" y="48"/>
                  </a:lnTo>
                  <a:lnTo>
                    <a:pt x="36" y="50"/>
                  </a:lnTo>
                  <a:lnTo>
                    <a:pt x="32" y="53"/>
                  </a:lnTo>
                  <a:lnTo>
                    <a:pt x="28" y="56"/>
                  </a:lnTo>
                  <a:lnTo>
                    <a:pt x="25" y="60"/>
                  </a:lnTo>
                  <a:lnTo>
                    <a:pt x="18" y="69"/>
                  </a:lnTo>
                  <a:lnTo>
                    <a:pt x="18" y="69"/>
                  </a:lnTo>
                  <a:lnTo>
                    <a:pt x="14" y="74"/>
                  </a:lnTo>
                  <a:lnTo>
                    <a:pt x="10" y="78"/>
                  </a:lnTo>
                  <a:lnTo>
                    <a:pt x="0" y="84"/>
                  </a:lnTo>
                  <a:lnTo>
                    <a:pt x="0" y="84"/>
                  </a:lnTo>
                  <a:lnTo>
                    <a:pt x="6" y="87"/>
                  </a:lnTo>
                  <a:lnTo>
                    <a:pt x="6" y="87"/>
                  </a:lnTo>
                  <a:lnTo>
                    <a:pt x="6" y="87"/>
                  </a:lnTo>
                  <a:lnTo>
                    <a:pt x="6" y="87"/>
                  </a:lnTo>
                  <a:lnTo>
                    <a:pt x="9" y="89"/>
                  </a:lnTo>
                  <a:lnTo>
                    <a:pt x="9" y="89"/>
                  </a:lnTo>
                  <a:lnTo>
                    <a:pt x="9" y="89"/>
                  </a:lnTo>
                  <a:lnTo>
                    <a:pt x="9" y="89"/>
                  </a:lnTo>
                  <a:lnTo>
                    <a:pt x="12" y="90"/>
                  </a:lnTo>
                  <a:lnTo>
                    <a:pt x="12" y="90"/>
                  </a:lnTo>
                  <a:lnTo>
                    <a:pt x="15" y="92"/>
                  </a:lnTo>
                  <a:lnTo>
                    <a:pt x="17" y="94"/>
                  </a:lnTo>
                  <a:lnTo>
                    <a:pt x="20" y="101"/>
                  </a:lnTo>
                  <a:lnTo>
                    <a:pt x="24" y="107"/>
                  </a:lnTo>
                  <a:lnTo>
                    <a:pt x="26" y="110"/>
                  </a:lnTo>
                  <a:lnTo>
                    <a:pt x="30" y="113"/>
                  </a:lnTo>
                  <a:lnTo>
                    <a:pt x="30" y="113"/>
                  </a:lnTo>
                  <a:lnTo>
                    <a:pt x="34" y="115"/>
                  </a:lnTo>
                  <a:lnTo>
                    <a:pt x="36" y="118"/>
                  </a:lnTo>
                  <a:lnTo>
                    <a:pt x="37" y="121"/>
                  </a:lnTo>
                  <a:lnTo>
                    <a:pt x="38" y="124"/>
                  </a:lnTo>
                  <a:lnTo>
                    <a:pt x="38" y="131"/>
                  </a:lnTo>
                  <a:lnTo>
                    <a:pt x="37" y="139"/>
                  </a:lnTo>
                  <a:lnTo>
                    <a:pt x="37" y="139"/>
                  </a:lnTo>
                  <a:lnTo>
                    <a:pt x="37" y="147"/>
                  </a:lnTo>
                  <a:lnTo>
                    <a:pt x="35" y="153"/>
                  </a:lnTo>
                  <a:lnTo>
                    <a:pt x="34" y="156"/>
                  </a:lnTo>
                  <a:lnTo>
                    <a:pt x="32" y="158"/>
                  </a:lnTo>
                  <a:lnTo>
                    <a:pt x="29" y="160"/>
                  </a:lnTo>
                  <a:lnTo>
                    <a:pt x="26" y="161"/>
                  </a:lnTo>
                  <a:lnTo>
                    <a:pt x="26" y="161"/>
                  </a:lnTo>
                  <a:lnTo>
                    <a:pt x="24" y="162"/>
                  </a:lnTo>
                  <a:lnTo>
                    <a:pt x="23" y="163"/>
                  </a:lnTo>
                  <a:lnTo>
                    <a:pt x="21" y="167"/>
                  </a:lnTo>
                  <a:lnTo>
                    <a:pt x="20" y="172"/>
                  </a:lnTo>
                  <a:lnTo>
                    <a:pt x="20" y="178"/>
                  </a:lnTo>
                  <a:lnTo>
                    <a:pt x="22" y="191"/>
                  </a:lnTo>
                  <a:lnTo>
                    <a:pt x="24" y="199"/>
                  </a:lnTo>
                  <a:lnTo>
                    <a:pt x="24" y="199"/>
                  </a:lnTo>
                  <a:lnTo>
                    <a:pt x="29" y="210"/>
                  </a:lnTo>
                  <a:lnTo>
                    <a:pt x="31" y="216"/>
                  </a:lnTo>
                  <a:lnTo>
                    <a:pt x="33" y="224"/>
                  </a:lnTo>
                  <a:lnTo>
                    <a:pt x="33" y="224"/>
                  </a:lnTo>
                  <a:lnTo>
                    <a:pt x="34" y="228"/>
                  </a:lnTo>
                  <a:lnTo>
                    <a:pt x="35" y="230"/>
                  </a:lnTo>
                  <a:lnTo>
                    <a:pt x="37" y="232"/>
                  </a:lnTo>
                  <a:lnTo>
                    <a:pt x="39" y="233"/>
                  </a:lnTo>
                  <a:lnTo>
                    <a:pt x="40" y="234"/>
                  </a:lnTo>
                  <a:lnTo>
                    <a:pt x="41" y="233"/>
                  </a:lnTo>
                  <a:lnTo>
                    <a:pt x="42" y="232"/>
                  </a:lnTo>
                  <a:lnTo>
                    <a:pt x="42" y="230"/>
                  </a:lnTo>
                  <a:lnTo>
                    <a:pt x="42" y="230"/>
                  </a:lnTo>
                  <a:lnTo>
                    <a:pt x="42" y="225"/>
                  </a:lnTo>
                  <a:lnTo>
                    <a:pt x="45" y="219"/>
                  </a:lnTo>
                  <a:lnTo>
                    <a:pt x="47" y="216"/>
                  </a:lnTo>
                  <a:lnTo>
                    <a:pt x="49" y="214"/>
                  </a:lnTo>
                  <a:lnTo>
                    <a:pt x="52" y="213"/>
                  </a:lnTo>
                  <a:lnTo>
                    <a:pt x="56" y="212"/>
                  </a:lnTo>
                  <a:lnTo>
                    <a:pt x="56" y="212"/>
                  </a:lnTo>
                  <a:lnTo>
                    <a:pt x="62" y="213"/>
                  </a:lnTo>
                  <a:lnTo>
                    <a:pt x="67" y="215"/>
                  </a:lnTo>
                  <a:lnTo>
                    <a:pt x="69" y="216"/>
                  </a:lnTo>
                  <a:lnTo>
                    <a:pt x="70" y="219"/>
                  </a:lnTo>
                  <a:lnTo>
                    <a:pt x="71" y="222"/>
                  </a:lnTo>
                  <a:lnTo>
                    <a:pt x="71" y="226"/>
                  </a:lnTo>
                  <a:lnTo>
                    <a:pt x="71" y="226"/>
                  </a:lnTo>
                  <a:lnTo>
                    <a:pt x="70" y="230"/>
                  </a:lnTo>
                  <a:lnTo>
                    <a:pt x="68" y="233"/>
                  </a:lnTo>
                  <a:lnTo>
                    <a:pt x="66" y="236"/>
                  </a:lnTo>
                  <a:lnTo>
                    <a:pt x="63" y="239"/>
                  </a:lnTo>
                  <a:lnTo>
                    <a:pt x="56" y="242"/>
                  </a:lnTo>
                  <a:lnTo>
                    <a:pt x="49" y="245"/>
                  </a:lnTo>
                  <a:lnTo>
                    <a:pt x="49" y="245"/>
                  </a:lnTo>
                  <a:lnTo>
                    <a:pt x="47" y="247"/>
                  </a:lnTo>
                  <a:lnTo>
                    <a:pt x="46" y="249"/>
                  </a:lnTo>
                  <a:lnTo>
                    <a:pt x="45" y="256"/>
                  </a:lnTo>
                  <a:lnTo>
                    <a:pt x="43" y="265"/>
                  </a:lnTo>
                  <a:lnTo>
                    <a:pt x="42" y="270"/>
                  </a:lnTo>
                  <a:lnTo>
                    <a:pt x="39" y="275"/>
                  </a:lnTo>
                  <a:lnTo>
                    <a:pt x="39" y="275"/>
                  </a:lnTo>
                  <a:lnTo>
                    <a:pt x="36" y="280"/>
                  </a:lnTo>
                  <a:lnTo>
                    <a:pt x="35" y="284"/>
                  </a:lnTo>
                  <a:lnTo>
                    <a:pt x="36" y="288"/>
                  </a:lnTo>
                  <a:lnTo>
                    <a:pt x="37" y="291"/>
                  </a:lnTo>
                  <a:lnTo>
                    <a:pt x="39" y="295"/>
                  </a:lnTo>
                  <a:lnTo>
                    <a:pt x="42" y="298"/>
                  </a:lnTo>
                  <a:lnTo>
                    <a:pt x="48" y="304"/>
                  </a:lnTo>
                  <a:lnTo>
                    <a:pt x="48" y="304"/>
                  </a:lnTo>
                  <a:lnTo>
                    <a:pt x="50" y="306"/>
                  </a:lnTo>
                  <a:lnTo>
                    <a:pt x="52" y="305"/>
                  </a:lnTo>
                  <a:lnTo>
                    <a:pt x="53" y="303"/>
                  </a:lnTo>
                  <a:lnTo>
                    <a:pt x="53" y="299"/>
                  </a:lnTo>
                  <a:lnTo>
                    <a:pt x="54" y="290"/>
                  </a:lnTo>
                  <a:lnTo>
                    <a:pt x="56" y="287"/>
                  </a:lnTo>
                  <a:lnTo>
                    <a:pt x="57" y="284"/>
                  </a:lnTo>
                  <a:lnTo>
                    <a:pt x="57" y="284"/>
                  </a:lnTo>
                  <a:lnTo>
                    <a:pt x="59" y="282"/>
                  </a:lnTo>
                  <a:lnTo>
                    <a:pt x="59" y="280"/>
                  </a:lnTo>
                  <a:lnTo>
                    <a:pt x="60" y="274"/>
                  </a:lnTo>
                  <a:lnTo>
                    <a:pt x="61" y="267"/>
                  </a:lnTo>
                  <a:lnTo>
                    <a:pt x="63" y="261"/>
                  </a:lnTo>
                  <a:lnTo>
                    <a:pt x="63" y="261"/>
                  </a:lnTo>
                  <a:lnTo>
                    <a:pt x="65" y="259"/>
                  </a:lnTo>
                  <a:lnTo>
                    <a:pt x="67" y="259"/>
                  </a:lnTo>
                  <a:lnTo>
                    <a:pt x="71" y="261"/>
                  </a:lnTo>
                  <a:lnTo>
                    <a:pt x="74" y="264"/>
                  </a:lnTo>
                  <a:lnTo>
                    <a:pt x="83" y="273"/>
                  </a:lnTo>
                  <a:lnTo>
                    <a:pt x="89" y="277"/>
                  </a:lnTo>
                  <a:lnTo>
                    <a:pt x="94" y="280"/>
                  </a:lnTo>
                  <a:lnTo>
                    <a:pt x="94" y="280"/>
                  </a:lnTo>
                  <a:lnTo>
                    <a:pt x="99" y="283"/>
                  </a:lnTo>
                  <a:lnTo>
                    <a:pt x="102" y="287"/>
                  </a:lnTo>
                  <a:lnTo>
                    <a:pt x="105" y="290"/>
                  </a:lnTo>
                  <a:lnTo>
                    <a:pt x="106" y="294"/>
                  </a:lnTo>
                  <a:lnTo>
                    <a:pt x="105" y="298"/>
                  </a:lnTo>
                  <a:lnTo>
                    <a:pt x="104" y="303"/>
                  </a:lnTo>
                  <a:lnTo>
                    <a:pt x="102" y="307"/>
                  </a:lnTo>
                  <a:lnTo>
                    <a:pt x="99" y="311"/>
                  </a:lnTo>
                  <a:lnTo>
                    <a:pt x="99" y="311"/>
                  </a:lnTo>
                  <a:lnTo>
                    <a:pt x="96" y="316"/>
                  </a:lnTo>
                  <a:lnTo>
                    <a:pt x="95" y="323"/>
                  </a:lnTo>
                  <a:lnTo>
                    <a:pt x="94" y="330"/>
                  </a:lnTo>
                  <a:lnTo>
                    <a:pt x="94" y="339"/>
                  </a:lnTo>
                  <a:lnTo>
                    <a:pt x="93" y="357"/>
                  </a:lnTo>
                  <a:lnTo>
                    <a:pt x="92" y="364"/>
                  </a:lnTo>
                  <a:lnTo>
                    <a:pt x="91" y="370"/>
                  </a:lnTo>
                  <a:lnTo>
                    <a:pt x="91" y="370"/>
                  </a:lnTo>
                  <a:lnTo>
                    <a:pt x="90" y="375"/>
                  </a:lnTo>
                  <a:lnTo>
                    <a:pt x="90" y="381"/>
                  </a:lnTo>
                  <a:lnTo>
                    <a:pt x="91" y="386"/>
                  </a:lnTo>
                  <a:lnTo>
                    <a:pt x="93" y="391"/>
                  </a:lnTo>
                  <a:lnTo>
                    <a:pt x="96" y="402"/>
                  </a:lnTo>
                  <a:lnTo>
                    <a:pt x="97" y="407"/>
                  </a:lnTo>
                  <a:lnTo>
                    <a:pt x="98" y="412"/>
                  </a:lnTo>
                  <a:lnTo>
                    <a:pt x="98" y="412"/>
                  </a:lnTo>
                  <a:lnTo>
                    <a:pt x="98" y="413"/>
                  </a:lnTo>
                  <a:lnTo>
                    <a:pt x="98" y="413"/>
                  </a:lnTo>
                  <a:lnTo>
                    <a:pt x="110" y="414"/>
                  </a:lnTo>
                  <a:lnTo>
                    <a:pt x="110" y="414"/>
                  </a:lnTo>
                  <a:lnTo>
                    <a:pt x="114" y="414"/>
                  </a:lnTo>
                  <a:lnTo>
                    <a:pt x="117" y="414"/>
                  </a:lnTo>
                  <a:lnTo>
                    <a:pt x="123" y="411"/>
                  </a:lnTo>
                  <a:lnTo>
                    <a:pt x="128" y="408"/>
                  </a:lnTo>
                  <a:lnTo>
                    <a:pt x="131" y="407"/>
                  </a:lnTo>
                  <a:lnTo>
                    <a:pt x="135" y="407"/>
                  </a:lnTo>
                  <a:lnTo>
                    <a:pt x="135" y="407"/>
                  </a:lnTo>
                  <a:lnTo>
                    <a:pt x="144" y="407"/>
                  </a:lnTo>
                  <a:lnTo>
                    <a:pt x="149" y="405"/>
                  </a:lnTo>
                  <a:lnTo>
                    <a:pt x="151" y="404"/>
                  </a:lnTo>
                  <a:lnTo>
                    <a:pt x="152" y="402"/>
                  </a:lnTo>
                  <a:lnTo>
                    <a:pt x="153" y="397"/>
                  </a:lnTo>
                  <a:lnTo>
                    <a:pt x="153" y="397"/>
                  </a:lnTo>
                  <a:lnTo>
                    <a:pt x="154" y="391"/>
                  </a:lnTo>
                  <a:lnTo>
                    <a:pt x="157" y="385"/>
                  </a:lnTo>
                  <a:lnTo>
                    <a:pt x="162" y="379"/>
                  </a:lnTo>
                  <a:lnTo>
                    <a:pt x="169" y="374"/>
                  </a:lnTo>
                  <a:lnTo>
                    <a:pt x="169" y="374"/>
                  </a:lnTo>
                  <a:lnTo>
                    <a:pt x="176" y="371"/>
                  </a:lnTo>
                  <a:lnTo>
                    <a:pt x="182" y="368"/>
                  </a:lnTo>
                  <a:lnTo>
                    <a:pt x="186" y="366"/>
                  </a:lnTo>
                  <a:lnTo>
                    <a:pt x="188" y="365"/>
                  </a:lnTo>
                  <a:lnTo>
                    <a:pt x="189" y="363"/>
                  </a:lnTo>
                  <a:lnTo>
                    <a:pt x="189" y="363"/>
                  </a:lnTo>
                  <a:lnTo>
                    <a:pt x="190" y="361"/>
                  </a:lnTo>
                  <a:lnTo>
                    <a:pt x="192" y="360"/>
                  </a:lnTo>
                  <a:lnTo>
                    <a:pt x="198" y="357"/>
                  </a:lnTo>
                  <a:lnTo>
                    <a:pt x="207" y="357"/>
                  </a:lnTo>
                  <a:lnTo>
                    <a:pt x="219" y="358"/>
                  </a:lnTo>
                  <a:lnTo>
                    <a:pt x="219" y="358"/>
                  </a:lnTo>
                  <a:lnTo>
                    <a:pt x="232" y="359"/>
                  </a:lnTo>
                  <a:lnTo>
                    <a:pt x="243" y="360"/>
                  </a:lnTo>
                  <a:lnTo>
                    <a:pt x="247" y="359"/>
                  </a:lnTo>
                  <a:lnTo>
                    <a:pt x="252" y="358"/>
                  </a:lnTo>
                  <a:lnTo>
                    <a:pt x="255" y="356"/>
                  </a:lnTo>
                  <a:lnTo>
                    <a:pt x="258" y="353"/>
                  </a:lnTo>
                  <a:lnTo>
                    <a:pt x="258" y="353"/>
                  </a:lnTo>
                  <a:lnTo>
                    <a:pt x="263" y="347"/>
                  </a:lnTo>
                  <a:lnTo>
                    <a:pt x="270" y="343"/>
                  </a:lnTo>
                  <a:lnTo>
                    <a:pt x="274" y="341"/>
                  </a:lnTo>
                  <a:lnTo>
                    <a:pt x="278" y="341"/>
                  </a:lnTo>
                  <a:lnTo>
                    <a:pt x="282" y="341"/>
                  </a:lnTo>
                  <a:lnTo>
                    <a:pt x="286" y="341"/>
                  </a:lnTo>
                  <a:lnTo>
                    <a:pt x="286" y="341"/>
                  </a:lnTo>
                  <a:lnTo>
                    <a:pt x="292" y="344"/>
                  </a:lnTo>
                  <a:lnTo>
                    <a:pt x="296" y="346"/>
                  </a:lnTo>
                  <a:lnTo>
                    <a:pt x="300" y="348"/>
                  </a:lnTo>
                  <a:lnTo>
                    <a:pt x="305" y="349"/>
                  </a:lnTo>
                  <a:lnTo>
                    <a:pt x="305" y="349"/>
                  </a:lnTo>
                  <a:lnTo>
                    <a:pt x="308" y="349"/>
                  </a:lnTo>
                  <a:lnTo>
                    <a:pt x="312" y="351"/>
                  </a:lnTo>
                  <a:lnTo>
                    <a:pt x="321" y="357"/>
                  </a:lnTo>
                  <a:lnTo>
                    <a:pt x="328" y="363"/>
                  </a:lnTo>
                  <a:lnTo>
                    <a:pt x="332" y="368"/>
                  </a:lnTo>
                  <a:lnTo>
                    <a:pt x="332" y="368"/>
                  </a:lnTo>
                  <a:lnTo>
                    <a:pt x="334" y="370"/>
                  </a:lnTo>
                  <a:lnTo>
                    <a:pt x="337" y="371"/>
                  </a:lnTo>
                  <a:lnTo>
                    <a:pt x="345" y="373"/>
                  </a:lnTo>
                  <a:lnTo>
                    <a:pt x="354" y="375"/>
                  </a:lnTo>
                  <a:lnTo>
                    <a:pt x="363" y="378"/>
                  </a:lnTo>
                  <a:lnTo>
                    <a:pt x="363" y="378"/>
                  </a:lnTo>
                  <a:lnTo>
                    <a:pt x="369" y="381"/>
                  </a:lnTo>
                  <a:lnTo>
                    <a:pt x="376" y="385"/>
                  </a:lnTo>
                  <a:lnTo>
                    <a:pt x="384" y="388"/>
                  </a:lnTo>
                  <a:lnTo>
                    <a:pt x="388" y="389"/>
                  </a:lnTo>
                  <a:lnTo>
                    <a:pt x="393" y="390"/>
                  </a:lnTo>
                  <a:lnTo>
                    <a:pt x="393" y="390"/>
                  </a:lnTo>
                  <a:lnTo>
                    <a:pt x="407" y="390"/>
                  </a:lnTo>
                  <a:lnTo>
                    <a:pt x="423" y="391"/>
                  </a:lnTo>
                  <a:lnTo>
                    <a:pt x="430" y="393"/>
                  </a:lnTo>
                  <a:lnTo>
                    <a:pt x="436" y="395"/>
                  </a:lnTo>
                  <a:lnTo>
                    <a:pt x="441" y="397"/>
                  </a:lnTo>
                  <a:lnTo>
                    <a:pt x="444" y="401"/>
                  </a:lnTo>
                  <a:lnTo>
                    <a:pt x="444" y="401"/>
                  </a:lnTo>
                  <a:lnTo>
                    <a:pt x="448" y="410"/>
                  </a:lnTo>
                  <a:lnTo>
                    <a:pt x="453" y="418"/>
                  </a:lnTo>
                  <a:lnTo>
                    <a:pt x="456" y="422"/>
                  </a:lnTo>
                  <a:lnTo>
                    <a:pt x="459" y="424"/>
                  </a:lnTo>
                  <a:lnTo>
                    <a:pt x="464" y="426"/>
                  </a:lnTo>
                  <a:lnTo>
                    <a:pt x="470" y="427"/>
                  </a:lnTo>
                  <a:lnTo>
                    <a:pt x="470" y="427"/>
                  </a:lnTo>
                  <a:lnTo>
                    <a:pt x="480" y="428"/>
                  </a:lnTo>
                  <a:lnTo>
                    <a:pt x="483" y="429"/>
                  </a:lnTo>
                  <a:lnTo>
                    <a:pt x="487" y="430"/>
                  </a:lnTo>
                  <a:lnTo>
                    <a:pt x="489" y="432"/>
                  </a:lnTo>
                  <a:lnTo>
                    <a:pt x="491" y="434"/>
                  </a:lnTo>
                  <a:lnTo>
                    <a:pt x="495" y="440"/>
                  </a:lnTo>
                  <a:lnTo>
                    <a:pt x="495" y="440"/>
                  </a:lnTo>
                  <a:lnTo>
                    <a:pt x="500" y="449"/>
                  </a:lnTo>
                  <a:lnTo>
                    <a:pt x="508" y="457"/>
                  </a:lnTo>
                  <a:lnTo>
                    <a:pt x="512" y="461"/>
                  </a:lnTo>
                  <a:lnTo>
                    <a:pt x="516" y="464"/>
                  </a:lnTo>
                  <a:lnTo>
                    <a:pt x="520" y="465"/>
                  </a:lnTo>
                  <a:lnTo>
                    <a:pt x="525" y="466"/>
                  </a:lnTo>
                  <a:lnTo>
                    <a:pt x="525" y="466"/>
                  </a:lnTo>
                  <a:lnTo>
                    <a:pt x="536" y="465"/>
                  </a:lnTo>
                  <a:lnTo>
                    <a:pt x="551" y="464"/>
                  </a:lnTo>
                  <a:lnTo>
                    <a:pt x="558" y="464"/>
                  </a:lnTo>
                  <a:lnTo>
                    <a:pt x="563" y="464"/>
                  </a:lnTo>
                  <a:lnTo>
                    <a:pt x="567" y="465"/>
                  </a:lnTo>
                  <a:lnTo>
                    <a:pt x="568" y="467"/>
                  </a:lnTo>
                  <a:lnTo>
                    <a:pt x="569" y="468"/>
                  </a:lnTo>
                  <a:lnTo>
                    <a:pt x="569" y="468"/>
                  </a:lnTo>
                  <a:lnTo>
                    <a:pt x="568" y="478"/>
                  </a:lnTo>
                  <a:lnTo>
                    <a:pt x="568" y="482"/>
                  </a:lnTo>
                  <a:lnTo>
                    <a:pt x="572" y="487"/>
                  </a:lnTo>
                  <a:lnTo>
                    <a:pt x="572" y="487"/>
                  </a:lnTo>
                  <a:lnTo>
                    <a:pt x="575" y="491"/>
                  </a:lnTo>
                  <a:lnTo>
                    <a:pt x="577" y="495"/>
                  </a:lnTo>
                  <a:lnTo>
                    <a:pt x="578" y="498"/>
                  </a:lnTo>
                  <a:lnTo>
                    <a:pt x="577" y="503"/>
                  </a:lnTo>
                  <a:lnTo>
                    <a:pt x="577" y="503"/>
                  </a:lnTo>
                  <a:lnTo>
                    <a:pt x="574" y="514"/>
                  </a:lnTo>
                  <a:lnTo>
                    <a:pt x="573" y="519"/>
                  </a:lnTo>
                  <a:lnTo>
                    <a:pt x="573" y="523"/>
                  </a:lnTo>
                  <a:lnTo>
                    <a:pt x="573" y="523"/>
                  </a:lnTo>
                  <a:lnTo>
                    <a:pt x="573" y="524"/>
                  </a:lnTo>
                  <a:lnTo>
                    <a:pt x="573" y="524"/>
                  </a:lnTo>
                  <a:lnTo>
                    <a:pt x="576" y="536"/>
                  </a:lnTo>
                  <a:lnTo>
                    <a:pt x="576" y="536"/>
                  </a:lnTo>
                  <a:lnTo>
                    <a:pt x="576" y="536"/>
                  </a:lnTo>
                  <a:lnTo>
                    <a:pt x="576" y="536"/>
                  </a:lnTo>
                  <a:lnTo>
                    <a:pt x="576" y="539"/>
                  </a:lnTo>
                  <a:lnTo>
                    <a:pt x="576" y="539"/>
                  </a:lnTo>
                  <a:lnTo>
                    <a:pt x="576" y="540"/>
                  </a:lnTo>
                  <a:lnTo>
                    <a:pt x="576" y="540"/>
                  </a:lnTo>
                  <a:lnTo>
                    <a:pt x="577" y="543"/>
                  </a:lnTo>
                  <a:lnTo>
                    <a:pt x="577" y="543"/>
                  </a:lnTo>
                  <a:lnTo>
                    <a:pt x="582" y="543"/>
                  </a:lnTo>
                  <a:lnTo>
                    <a:pt x="588" y="544"/>
                  </a:lnTo>
                  <a:lnTo>
                    <a:pt x="593" y="546"/>
                  </a:lnTo>
                  <a:lnTo>
                    <a:pt x="596" y="549"/>
                  </a:lnTo>
                  <a:lnTo>
                    <a:pt x="596" y="54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0" name="Freeform 116">
              <a:extLst>
                <a:ext uri="{FF2B5EF4-FFF2-40B4-BE49-F238E27FC236}">
                  <a16:creationId xmlns:a16="http://schemas.microsoft.com/office/drawing/2014/main" id="{39D3FD0D-1191-4312-AF2A-85DB78D012A8}"/>
                </a:ext>
              </a:extLst>
            </p:cNvPr>
            <p:cNvSpPr>
              <a:spLocks/>
            </p:cNvSpPr>
            <p:nvPr/>
          </p:nvSpPr>
          <p:spPr bwMode="auto">
            <a:xfrm>
              <a:off x="6610339" y="2852393"/>
              <a:ext cx="1123840" cy="575592"/>
            </a:xfrm>
            <a:custGeom>
              <a:avLst/>
              <a:gdLst>
                <a:gd name="T0" fmla="*/ 283 w 2613"/>
                <a:gd name="T1" fmla="*/ 721 h 1231"/>
                <a:gd name="T2" fmla="*/ 427 w 2613"/>
                <a:gd name="T3" fmla="*/ 734 h 1231"/>
                <a:gd name="T4" fmla="*/ 422 w 2613"/>
                <a:gd name="T5" fmla="*/ 809 h 1231"/>
                <a:gd name="T6" fmla="*/ 329 w 2613"/>
                <a:gd name="T7" fmla="*/ 845 h 1231"/>
                <a:gd name="T8" fmla="*/ 309 w 2613"/>
                <a:gd name="T9" fmla="*/ 913 h 1231"/>
                <a:gd name="T10" fmla="*/ 287 w 2613"/>
                <a:gd name="T11" fmla="*/ 963 h 1231"/>
                <a:gd name="T12" fmla="*/ 385 w 2613"/>
                <a:gd name="T13" fmla="*/ 1051 h 1231"/>
                <a:gd name="T14" fmla="*/ 373 w 2613"/>
                <a:gd name="T15" fmla="*/ 1132 h 1231"/>
                <a:gd name="T16" fmla="*/ 444 w 2613"/>
                <a:gd name="T17" fmla="*/ 1101 h 1231"/>
                <a:gd name="T18" fmla="*/ 576 w 2613"/>
                <a:gd name="T19" fmla="*/ 1174 h 1231"/>
                <a:gd name="T20" fmla="*/ 798 w 2613"/>
                <a:gd name="T21" fmla="*/ 810 h 1231"/>
                <a:gd name="T22" fmla="*/ 873 w 2613"/>
                <a:gd name="T23" fmla="*/ 787 h 1231"/>
                <a:gd name="T24" fmla="*/ 908 w 2613"/>
                <a:gd name="T25" fmla="*/ 751 h 1231"/>
                <a:gd name="T26" fmla="*/ 910 w 2613"/>
                <a:gd name="T27" fmla="*/ 842 h 1231"/>
                <a:gd name="T28" fmla="*/ 926 w 2613"/>
                <a:gd name="T29" fmla="*/ 925 h 1231"/>
                <a:gd name="T30" fmla="*/ 1165 w 2613"/>
                <a:gd name="T31" fmla="*/ 996 h 1231"/>
                <a:gd name="T32" fmla="*/ 1284 w 2613"/>
                <a:gd name="T33" fmla="*/ 1118 h 1231"/>
                <a:gd name="T34" fmla="*/ 1392 w 2613"/>
                <a:gd name="T35" fmla="*/ 1216 h 1231"/>
                <a:gd name="T36" fmla="*/ 1480 w 2613"/>
                <a:gd name="T37" fmla="*/ 1154 h 1231"/>
                <a:gd name="T38" fmla="*/ 1607 w 2613"/>
                <a:gd name="T39" fmla="*/ 1058 h 1231"/>
                <a:gd name="T40" fmla="*/ 1684 w 2613"/>
                <a:gd name="T41" fmla="*/ 1066 h 1231"/>
                <a:gd name="T42" fmla="*/ 1801 w 2613"/>
                <a:gd name="T43" fmla="*/ 1027 h 1231"/>
                <a:gd name="T44" fmla="*/ 2037 w 2613"/>
                <a:gd name="T45" fmla="*/ 1047 h 1231"/>
                <a:gd name="T46" fmla="*/ 2171 w 2613"/>
                <a:gd name="T47" fmla="*/ 1079 h 1231"/>
                <a:gd name="T48" fmla="*/ 2209 w 2613"/>
                <a:gd name="T49" fmla="*/ 1031 h 1231"/>
                <a:gd name="T50" fmla="*/ 2163 w 2613"/>
                <a:gd name="T51" fmla="*/ 899 h 1231"/>
                <a:gd name="T52" fmla="*/ 2244 w 2613"/>
                <a:gd name="T53" fmla="*/ 859 h 1231"/>
                <a:gd name="T54" fmla="*/ 2315 w 2613"/>
                <a:gd name="T55" fmla="*/ 847 h 1231"/>
                <a:gd name="T56" fmla="*/ 2380 w 2613"/>
                <a:gd name="T57" fmla="*/ 708 h 1231"/>
                <a:gd name="T58" fmla="*/ 2522 w 2613"/>
                <a:gd name="T59" fmla="*/ 709 h 1231"/>
                <a:gd name="T60" fmla="*/ 2589 w 2613"/>
                <a:gd name="T61" fmla="*/ 594 h 1231"/>
                <a:gd name="T62" fmla="*/ 2613 w 2613"/>
                <a:gd name="T63" fmla="*/ 533 h 1231"/>
                <a:gd name="T64" fmla="*/ 2594 w 2613"/>
                <a:gd name="T65" fmla="*/ 507 h 1231"/>
                <a:gd name="T66" fmla="*/ 2482 w 2613"/>
                <a:gd name="T67" fmla="*/ 468 h 1231"/>
                <a:gd name="T68" fmla="*/ 2341 w 2613"/>
                <a:gd name="T69" fmla="*/ 400 h 1231"/>
                <a:gd name="T70" fmla="*/ 2233 w 2613"/>
                <a:gd name="T71" fmla="*/ 393 h 1231"/>
                <a:gd name="T72" fmla="*/ 2160 w 2613"/>
                <a:gd name="T73" fmla="*/ 406 h 1231"/>
                <a:gd name="T74" fmla="*/ 1935 w 2613"/>
                <a:gd name="T75" fmla="*/ 120 h 1231"/>
                <a:gd name="T76" fmla="*/ 1862 w 2613"/>
                <a:gd name="T77" fmla="*/ 115 h 1231"/>
                <a:gd name="T78" fmla="*/ 1788 w 2613"/>
                <a:gd name="T79" fmla="*/ 164 h 1231"/>
                <a:gd name="T80" fmla="*/ 1744 w 2613"/>
                <a:gd name="T81" fmla="*/ 139 h 1231"/>
                <a:gd name="T82" fmla="*/ 1693 w 2613"/>
                <a:gd name="T83" fmla="*/ 113 h 1231"/>
                <a:gd name="T84" fmla="*/ 1625 w 2613"/>
                <a:gd name="T85" fmla="*/ 106 h 1231"/>
                <a:gd name="T86" fmla="*/ 1573 w 2613"/>
                <a:gd name="T87" fmla="*/ 36 h 1231"/>
                <a:gd name="T88" fmla="*/ 1457 w 2613"/>
                <a:gd name="T89" fmla="*/ 0 h 1231"/>
                <a:gd name="T90" fmla="*/ 1219 w 2613"/>
                <a:gd name="T91" fmla="*/ 74 h 1231"/>
                <a:gd name="T92" fmla="*/ 1041 w 2613"/>
                <a:gd name="T93" fmla="*/ 123 h 1231"/>
                <a:gd name="T94" fmla="*/ 936 w 2613"/>
                <a:gd name="T95" fmla="*/ 141 h 1231"/>
                <a:gd name="T96" fmla="*/ 999 w 2613"/>
                <a:gd name="T97" fmla="*/ 211 h 1231"/>
                <a:gd name="T98" fmla="*/ 933 w 2613"/>
                <a:gd name="T99" fmla="*/ 259 h 1231"/>
                <a:gd name="T100" fmla="*/ 923 w 2613"/>
                <a:gd name="T101" fmla="*/ 333 h 1231"/>
                <a:gd name="T102" fmla="*/ 943 w 2613"/>
                <a:gd name="T103" fmla="*/ 409 h 1231"/>
                <a:gd name="T104" fmla="*/ 838 w 2613"/>
                <a:gd name="T105" fmla="*/ 430 h 1231"/>
                <a:gd name="T106" fmla="*/ 688 w 2613"/>
                <a:gd name="T107" fmla="*/ 387 h 1231"/>
                <a:gd name="T108" fmla="*/ 559 w 2613"/>
                <a:gd name="T109" fmla="*/ 405 h 1231"/>
                <a:gd name="T110" fmla="*/ 478 w 2613"/>
                <a:gd name="T111" fmla="*/ 372 h 1231"/>
                <a:gd name="T112" fmla="*/ 349 w 2613"/>
                <a:gd name="T113" fmla="*/ 324 h 1231"/>
                <a:gd name="T114" fmla="*/ 258 w 2613"/>
                <a:gd name="T115" fmla="*/ 350 h 1231"/>
                <a:gd name="T116" fmla="*/ 142 w 2613"/>
                <a:gd name="T117" fmla="*/ 423 h 1231"/>
                <a:gd name="T118" fmla="*/ 83 w 2613"/>
                <a:gd name="T119" fmla="*/ 443 h 1231"/>
                <a:gd name="T120" fmla="*/ 30 w 2613"/>
                <a:gd name="T121" fmla="*/ 529 h 1231"/>
                <a:gd name="T122" fmla="*/ 38 w 2613"/>
                <a:gd name="T123" fmla="*/ 633 h 1231"/>
                <a:gd name="T124" fmla="*/ 157 w 2613"/>
                <a:gd name="T125" fmla="*/ 729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13" h="1231">
                  <a:moveTo>
                    <a:pt x="184" y="777"/>
                  </a:moveTo>
                  <a:lnTo>
                    <a:pt x="184" y="777"/>
                  </a:lnTo>
                  <a:lnTo>
                    <a:pt x="184" y="777"/>
                  </a:lnTo>
                  <a:lnTo>
                    <a:pt x="184" y="777"/>
                  </a:lnTo>
                  <a:lnTo>
                    <a:pt x="185" y="774"/>
                  </a:lnTo>
                  <a:lnTo>
                    <a:pt x="185" y="774"/>
                  </a:lnTo>
                  <a:lnTo>
                    <a:pt x="186" y="771"/>
                  </a:lnTo>
                  <a:lnTo>
                    <a:pt x="188" y="768"/>
                  </a:lnTo>
                  <a:lnTo>
                    <a:pt x="191" y="766"/>
                  </a:lnTo>
                  <a:lnTo>
                    <a:pt x="194" y="764"/>
                  </a:lnTo>
                  <a:lnTo>
                    <a:pt x="202" y="761"/>
                  </a:lnTo>
                  <a:lnTo>
                    <a:pt x="213" y="759"/>
                  </a:lnTo>
                  <a:lnTo>
                    <a:pt x="213" y="759"/>
                  </a:lnTo>
                  <a:lnTo>
                    <a:pt x="222" y="758"/>
                  </a:lnTo>
                  <a:lnTo>
                    <a:pt x="225" y="756"/>
                  </a:lnTo>
                  <a:lnTo>
                    <a:pt x="227" y="755"/>
                  </a:lnTo>
                  <a:lnTo>
                    <a:pt x="230" y="750"/>
                  </a:lnTo>
                  <a:lnTo>
                    <a:pt x="233" y="744"/>
                  </a:lnTo>
                  <a:lnTo>
                    <a:pt x="233" y="744"/>
                  </a:lnTo>
                  <a:lnTo>
                    <a:pt x="237" y="738"/>
                  </a:lnTo>
                  <a:lnTo>
                    <a:pt x="241" y="735"/>
                  </a:lnTo>
                  <a:lnTo>
                    <a:pt x="247" y="733"/>
                  </a:lnTo>
                  <a:lnTo>
                    <a:pt x="256" y="733"/>
                  </a:lnTo>
                  <a:lnTo>
                    <a:pt x="256" y="733"/>
                  </a:lnTo>
                  <a:lnTo>
                    <a:pt x="266" y="732"/>
                  </a:lnTo>
                  <a:lnTo>
                    <a:pt x="273" y="730"/>
                  </a:lnTo>
                  <a:lnTo>
                    <a:pt x="278" y="726"/>
                  </a:lnTo>
                  <a:lnTo>
                    <a:pt x="283" y="721"/>
                  </a:lnTo>
                  <a:lnTo>
                    <a:pt x="283" y="721"/>
                  </a:lnTo>
                  <a:lnTo>
                    <a:pt x="288" y="717"/>
                  </a:lnTo>
                  <a:lnTo>
                    <a:pt x="292" y="714"/>
                  </a:lnTo>
                  <a:lnTo>
                    <a:pt x="297" y="713"/>
                  </a:lnTo>
                  <a:lnTo>
                    <a:pt x="305" y="712"/>
                  </a:lnTo>
                  <a:lnTo>
                    <a:pt x="305" y="712"/>
                  </a:lnTo>
                  <a:lnTo>
                    <a:pt x="310" y="713"/>
                  </a:lnTo>
                  <a:lnTo>
                    <a:pt x="316" y="714"/>
                  </a:lnTo>
                  <a:lnTo>
                    <a:pt x="329" y="719"/>
                  </a:lnTo>
                  <a:lnTo>
                    <a:pt x="341" y="724"/>
                  </a:lnTo>
                  <a:lnTo>
                    <a:pt x="350" y="730"/>
                  </a:lnTo>
                  <a:lnTo>
                    <a:pt x="350" y="730"/>
                  </a:lnTo>
                  <a:lnTo>
                    <a:pt x="353" y="732"/>
                  </a:lnTo>
                  <a:lnTo>
                    <a:pt x="356" y="733"/>
                  </a:lnTo>
                  <a:lnTo>
                    <a:pt x="364" y="734"/>
                  </a:lnTo>
                  <a:lnTo>
                    <a:pt x="372" y="732"/>
                  </a:lnTo>
                  <a:lnTo>
                    <a:pt x="375" y="731"/>
                  </a:lnTo>
                  <a:lnTo>
                    <a:pt x="377" y="729"/>
                  </a:lnTo>
                  <a:lnTo>
                    <a:pt x="377" y="729"/>
                  </a:lnTo>
                  <a:lnTo>
                    <a:pt x="379" y="727"/>
                  </a:lnTo>
                  <a:lnTo>
                    <a:pt x="381" y="726"/>
                  </a:lnTo>
                  <a:lnTo>
                    <a:pt x="388" y="723"/>
                  </a:lnTo>
                  <a:lnTo>
                    <a:pt x="396" y="722"/>
                  </a:lnTo>
                  <a:lnTo>
                    <a:pt x="405" y="720"/>
                  </a:lnTo>
                  <a:lnTo>
                    <a:pt x="405" y="720"/>
                  </a:lnTo>
                  <a:lnTo>
                    <a:pt x="409" y="719"/>
                  </a:lnTo>
                  <a:lnTo>
                    <a:pt x="414" y="720"/>
                  </a:lnTo>
                  <a:lnTo>
                    <a:pt x="417" y="723"/>
                  </a:lnTo>
                  <a:lnTo>
                    <a:pt x="421" y="727"/>
                  </a:lnTo>
                  <a:lnTo>
                    <a:pt x="427" y="734"/>
                  </a:lnTo>
                  <a:lnTo>
                    <a:pt x="432" y="740"/>
                  </a:lnTo>
                  <a:lnTo>
                    <a:pt x="432" y="740"/>
                  </a:lnTo>
                  <a:lnTo>
                    <a:pt x="434" y="742"/>
                  </a:lnTo>
                  <a:lnTo>
                    <a:pt x="435" y="744"/>
                  </a:lnTo>
                  <a:lnTo>
                    <a:pt x="435" y="746"/>
                  </a:lnTo>
                  <a:lnTo>
                    <a:pt x="434" y="748"/>
                  </a:lnTo>
                  <a:lnTo>
                    <a:pt x="430" y="751"/>
                  </a:lnTo>
                  <a:lnTo>
                    <a:pt x="425" y="753"/>
                  </a:lnTo>
                  <a:lnTo>
                    <a:pt x="425" y="753"/>
                  </a:lnTo>
                  <a:lnTo>
                    <a:pt x="423" y="754"/>
                  </a:lnTo>
                  <a:lnTo>
                    <a:pt x="421" y="755"/>
                  </a:lnTo>
                  <a:lnTo>
                    <a:pt x="420" y="757"/>
                  </a:lnTo>
                  <a:lnTo>
                    <a:pt x="421" y="759"/>
                  </a:lnTo>
                  <a:lnTo>
                    <a:pt x="422" y="762"/>
                  </a:lnTo>
                  <a:lnTo>
                    <a:pt x="423" y="764"/>
                  </a:lnTo>
                  <a:lnTo>
                    <a:pt x="426" y="766"/>
                  </a:lnTo>
                  <a:lnTo>
                    <a:pt x="429" y="768"/>
                  </a:lnTo>
                  <a:lnTo>
                    <a:pt x="429" y="768"/>
                  </a:lnTo>
                  <a:lnTo>
                    <a:pt x="432" y="770"/>
                  </a:lnTo>
                  <a:lnTo>
                    <a:pt x="434" y="772"/>
                  </a:lnTo>
                  <a:lnTo>
                    <a:pt x="434" y="776"/>
                  </a:lnTo>
                  <a:lnTo>
                    <a:pt x="432" y="779"/>
                  </a:lnTo>
                  <a:lnTo>
                    <a:pt x="430" y="788"/>
                  </a:lnTo>
                  <a:lnTo>
                    <a:pt x="429" y="794"/>
                  </a:lnTo>
                  <a:lnTo>
                    <a:pt x="429" y="799"/>
                  </a:lnTo>
                  <a:lnTo>
                    <a:pt x="429" y="799"/>
                  </a:lnTo>
                  <a:lnTo>
                    <a:pt x="428" y="804"/>
                  </a:lnTo>
                  <a:lnTo>
                    <a:pt x="426" y="807"/>
                  </a:lnTo>
                  <a:lnTo>
                    <a:pt x="422" y="809"/>
                  </a:lnTo>
                  <a:lnTo>
                    <a:pt x="418" y="812"/>
                  </a:lnTo>
                  <a:lnTo>
                    <a:pt x="410" y="814"/>
                  </a:lnTo>
                  <a:lnTo>
                    <a:pt x="407" y="816"/>
                  </a:lnTo>
                  <a:lnTo>
                    <a:pt x="405" y="818"/>
                  </a:lnTo>
                  <a:lnTo>
                    <a:pt x="405" y="818"/>
                  </a:lnTo>
                  <a:lnTo>
                    <a:pt x="404" y="821"/>
                  </a:lnTo>
                  <a:lnTo>
                    <a:pt x="404" y="824"/>
                  </a:lnTo>
                  <a:lnTo>
                    <a:pt x="405" y="827"/>
                  </a:lnTo>
                  <a:lnTo>
                    <a:pt x="407" y="831"/>
                  </a:lnTo>
                  <a:lnTo>
                    <a:pt x="412" y="837"/>
                  </a:lnTo>
                  <a:lnTo>
                    <a:pt x="416" y="840"/>
                  </a:lnTo>
                  <a:lnTo>
                    <a:pt x="420" y="843"/>
                  </a:lnTo>
                  <a:lnTo>
                    <a:pt x="420" y="843"/>
                  </a:lnTo>
                  <a:lnTo>
                    <a:pt x="423" y="845"/>
                  </a:lnTo>
                  <a:lnTo>
                    <a:pt x="425" y="847"/>
                  </a:lnTo>
                  <a:lnTo>
                    <a:pt x="424" y="849"/>
                  </a:lnTo>
                  <a:lnTo>
                    <a:pt x="422" y="849"/>
                  </a:lnTo>
                  <a:lnTo>
                    <a:pt x="415" y="850"/>
                  </a:lnTo>
                  <a:lnTo>
                    <a:pt x="407" y="849"/>
                  </a:lnTo>
                  <a:lnTo>
                    <a:pt x="407" y="849"/>
                  </a:lnTo>
                  <a:lnTo>
                    <a:pt x="401" y="847"/>
                  </a:lnTo>
                  <a:lnTo>
                    <a:pt x="398" y="845"/>
                  </a:lnTo>
                  <a:lnTo>
                    <a:pt x="396" y="843"/>
                  </a:lnTo>
                  <a:lnTo>
                    <a:pt x="393" y="842"/>
                  </a:lnTo>
                  <a:lnTo>
                    <a:pt x="393" y="842"/>
                  </a:lnTo>
                  <a:lnTo>
                    <a:pt x="370" y="843"/>
                  </a:lnTo>
                  <a:lnTo>
                    <a:pt x="339" y="844"/>
                  </a:lnTo>
                  <a:lnTo>
                    <a:pt x="339" y="844"/>
                  </a:lnTo>
                  <a:lnTo>
                    <a:pt x="329" y="845"/>
                  </a:lnTo>
                  <a:lnTo>
                    <a:pt x="321" y="847"/>
                  </a:lnTo>
                  <a:lnTo>
                    <a:pt x="317" y="848"/>
                  </a:lnTo>
                  <a:lnTo>
                    <a:pt x="315" y="851"/>
                  </a:lnTo>
                  <a:lnTo>
                    <a:pt x="313" y="854"/>
                  </a:lnTo>
                  <a:lnTo>
                    <a:pt x="312" y="857"/>
                  </a:lnTo>
                  <a:lnTo>
                    <a:pt x="312" y="857"/>
                  </a:lnTo>
                  <a:lnTo>
                    <a:pt x="310" y="864"/>
                  </a:lnTo>
                  <a:lnTo>
                    <a:pt x="306" y="871"/>
                  </a:lnTo>
                  <a:lnTo>
                    <a:pt x="303" y="874"/>
                  </a:lnTo>
                  <a:lnTo>
                    <a:pt x="300" y="876"/>
                  </a:lnTo>
                  <a:lnTo>
                    <a:pt x="296" y="878"/>
                  </a:lnTo>
                  <a:lnTo>
                    <a:pt x="292" y="879"/>
                  </a:lnTo>
                  <a:lnTo>
                    <a:pt x="292" y="879"/>
                  </a:lnTo>
                  <a:lnTo>
                    <a:pt x="289" y="880"/>
                  </a:lnTo>
                  <a:lnTo>
                    <a:pt x="287" y="882"/>
                  </a:lnTo>
                  <a:lnTo>
                    <a:pt x="287" y="885"/>
                  </a:lnTo>
                  <a:lnTo>
                    <a:pt x="289" y="888"/>
                  </a:lnTo>
                  <a:lnTo>
                    <a:pt x="292" y="891"/>
                  </a:lnTo>
                  <a:lnTo>
                    <a:pt x="296" y="894"/>
                  </a:lnTo>
                  <a:lnTo>
                    <a:pt x="301" y="896"/>
                  </a:lnTo>
                  <a:lnTo>
                    <a:pt x="306" y="898"/>
                  </a:lnTo>
                  <a:lnTo>
                    <a:pt x="306" y="898"/>
                  </a:lnTo>
                  <a:lnTo>
                    <a:pt x="310" y="899"/>
                  </a:lnTo>
                  <a:lnTo>
                    <a:pt x="313" y="901"/>
                  </a:lnTo>
                  <a:lnTo>
                    <a:pt x="315" y="903"/>
                  </a:lnTo>
                  <a:lnTo>
                    <a:pt x="315" y="906"/>
                  </a:lnTo>
                  <a:lnTo>
                    <a:pt x="314" y="909"/>
                  </a:lnTo>
                  <a:lnTo>
                    <a:pt x="312" y="911"/>
                  </a:lnTo>
                  <a:lnTo>
                    <a:pt x="309" y="913"/>
                  </a:lnTo>
                  <a:lnTo>
                    <a:pt x="306" y="914"/>
                  </a:lnTo>
                  <a:lnTo>
                    <a:pt x="306" y="914"/>
                  </a:lnTo>
                  <a:lnTo>
                    <a:pt x="299" y="915"/>
                  </a:lnTo>
                  <a:lnTo>
                    <a:pt x="293" y="915"/>
                  </a:lnTo>
                  <a:lnTo>
                    <a:pt x="286" y="913"/>
                  </a:lnTo>
                  <a:lnTo>
                    <a:pt x="278" y="909"/>
                  </a:lnTo>
                  <a:lnTo>
                    <a:pt x="278" y="909"/>
                  </a:lnTo>
                  <a:lnTo>
                    <a:pt x="271" y="906"/>
                  </a:lnTo>
                  <a:lnTo>
                    <a:pt x="265" y="905"/>
                  </a:lnTo>
                  <a:lnTo>
                    <a:pt x="258" y="906"/>
                  </a:lnTo>
                  <a:lnTo>
                    <a:pt x="252" y="908"/>
                  </a:lnTo>
                  <a:lnTo>
                    <a:pt x="252" y="908"/>
                  </a:lnTo>
                  <a:lnTo>
                    <a:pt x="249" y="910"/>
                  </a:lnTo>
                  <a:lnTo>
                    <a:pt x="246" y="912"/>
                  </a:lnTo>
                  <a:lnTo>
                    <a:pt x="244" y="915"/>
                  </a:lnTo>
                  <a:lnTo>
                    <a:pt x="243" y="919"/>
                  </a:lnTo>
                  <a:lnTo>
                    <a:pt x="241" y="926"/>
                  </a:lnTo>
                  <a:lnTo>
                    <a:pt x="242" y="932"/>
                  </a:lnTo>
                  <a:lnTo>
                    <a:pt x="242" y="932"/>
                  </a:lnTo>
                  <a:lnTo>
                    <a:pt x="243" y="934"/>
                  </a:lnTo>
                  <a:lnTo>
                    <a:pt x="245" y="936"/>
                  </a:lnTo>
                  <a:lnTo>
                    <a:pt x="249" y="938"/>
                  </a:lnTo>
                  <a:lnTo>
                    <a:pt x="257" y="940"/>
                  </a:lnTo>
                  <a:lnTo>
                    <a:pt x="268" y="943"/>
                  </a:lnTo>
                  <a:lnTo>
                    <a:pt x="268" y="943"/>
                  </a:lnTo>
                  <a:lnTo>
                    <a:pt x="274" y="946"/>
                  </a:lnTo>
                  <a:lnTo>
                    <a:pt x="279" y="951"/>
                  </a:lnTo>
                  <a:lnTo>
                    <a:pt x="283" y="957"/>
                  </a:lnTo>
                  <a:lnTo>
                    <a:pt x="287" y="963"/>
                  </a:lnTo>
                  <a:lnTo>
                    <a:pt x="294" y="976"/>
                  </a:lnTo>
                  <a:lnTo>
                    <a:pt x="299" y="987"/>
                  </a:lnTo>
                  <a:lnTo>
                    <a:pt x="299" y="987"/>
                  </a:lnTo>
                  <a:lnTo>
                    <a:pt x="303" y="994"/>
                  </a:lnTo>
                  <a:lnTo>
                    <a:pt x="305" y="1000"/>
                  </a:lnTo>
                  <a:lnTo>
                    <a:pt x="306" y="1006"/>
                  </a:lnTo>
                  <a:lnTo>
                    <a:pt x="306" y="1013"/>
                  </a:lnTo>
                  <a:lnTo>
                    <a:pt x="306" y="1013"/>
                  </a:lnTo>
                  <a:lnTo>
                    <a:pt x="306" y="1017"/>
                  </a:lnTo>
                  <a:lnTo>
                    <a:pt x="307" y="1020"/>
                  </a:lnTo>
                  <a:lnTo>
                    <a:pt x="309" y="1022"/>
                  </a:lnTo>
                  <a:lnTo>
                    <a:pt x="311" y="1024"/>
                  </a:lnTo>
                  <a:lnTo>
                    <a:pt x="314" y="1025"/>
                  </a:lnTo>
                  <a:lnTo>
                    <a:pt x="317" y="1026"/>
                  </a:lnTo>
                  <a:lnTo>
                    <a:pt x="326" y="1026"/>
                  </a:lnTo>
                  <a:lnTo>
                    <a:pt x="326" y="1026"/>
                  </a:lnTo>
                  <a:lnTo>
                    <a:pt x="331" y="1026"/>
                  </a:lnTo>
                  <a:lnTo>
                    <a:pt x="334" y="1027"/>
                  </a:lnTo>
                  <a:lnTo>
                    <a:pt x="336" y="1029"/>
                  </a:lnTo>
                  <a:lnTo>
                    <a:pt x="338" y="1031"/>
                  </a:lnTo>
                  <a:lnTo>
                    <a:pt x="341" y="1037"/>
                  </a:lnTo>
                  <a:lnTo>
                    <a:pt x="344" y="1044"/>
                  </a:lnTo>
                  <a:lnTo>
                    <a:pt x="344" y="1044"/>
                  </a:lnTo>
                  <a:lnTo>
                    <a:pt x="348" y="1047"/>
                  </a:lnTo>
                  <a:lnTo>
                    <a:pt x="352" y="1049"/>
                  </a:lnTo>
                  <a:lnTo>
                    <a:pt x="357" y="1050"/>
                  </a:lnTo>
                  <a:lnTo>
                    <a:pt x="363" y="1051"/>
                  </a:lnTo>
                  <a:lnTo>
                    <a:pt x="375" y="1051"/>
                  </a:lnTo>
                  <a:lnTo>
                    <a:pt x="385" y="1051"/>
                  </a:lnTo>
                  <a:lnTo>
                    <a:pt x="385" y="1051"/>
                  </a:lnTo>
                  <a:lnTo>
                    <a:pt x="389" y="1052"/>
                  </a:lnTo>
                  <a:lnTo>
                    <a:pt x="392" y="1054"/>
                  </a:lnTo>
                  <a:lnTo>
                    <a:pt x="395" y="1058"/>
                  </a:lnTo>
                  <a:lnTo>
                    <a:pt x="397" y="1062"/>
                  </a:lnTo>
                  <a:lnTo>
                    <a:pt x="399" y="1067"/>
                  </a:lnTo>
                  <a:lnTo>
                    <a:pt x="400" y="1073"/>
                  </a:lnTo>
                  <a:lnTo>
                    <a:pt x="400" y="1083"/>
                  </a:lnTo>
                  <a:lnTo>
                    <a:pt x="400" y="1083"/>
                  </a:lnTo>
                  <a:lnTo>
                    <a:pt x="399" y="1091"/>
                  </a:lnTo>
                  <a:lnTo>
                    <a:pt x="398" y="1094"/>
                  </a:lnTo>
                  <a:lnTo>
                    <a:pt x="396" y="1096"/>
                  </a:lnTo>
                  <a:lnTo>
                    <a:pt x="394" y="1097"/>
                  </a:lnTo>
                  <a:lnTo>
                    <a:pt x="391" y="1098"/>
                  </a:lnTo>
                  <a:lnTo>
                    <a:pt x="384" y="1100"/>
                  </a:lnTo>
                  <a:lnTo>
                    <a:pt x="384" y="1100"/>
                  </a:lnTo>
                  <a:lnTo>
                    <a:pt x="380" y="1101"/>
                  </a:lnTo>
                  <a:lnTo>
                    <a:pt x="378" y="1104"/>
                  </a:lnTo>
                  <a:lnTo>
                    <a:pt x="377" y="1107"/>
                  </a:lnTo>
                  <a:lnTo>
                    <a:pt x="377" y="1111"/>
                  </a:lnTo>
                  <a:lnTo>
                    <a:pt x="377" y="1120"/>
                  </a:lnTo>
                  <a:lnTo>
                    <a:pt x="377" y="1124"/>
                  </a:lnTo>
                  <a:lnTo>
                    <a:pt x="375" y="1128"/>
                  </a:lnTo>
                  <a:lnTo>
                    <a:pt x="375" y="1128"/>
                  </a:lnTo>
                  <a:lnTo>
                    <a:pt x="374" y="1130"/>
                  </a:lnTo>
                  <a:lnTo>
                    <a:pt x="374" y="1130"/>
                  </a:lnTo>
                  <a:lnTo>
                    <a:pt x="374" y="1130"/>
                  </a:lnTo>
                  <a:lnTo>
                    <a:pt x="374" y="1130"/>
                  </a:lnTo>
                  <a:lnTo>
                    <a:pt x="373" y="1132"/>
                  </a:lnTo>
                  <a:lnTo>
                    <a:pt x="373" y="1132"/>
                  </a:lnTo>
                  <a:lnTo>
                    <a:pt x="373" y="1132"/>
                  </a:lnTo>
                  <a:lnTo>
                    <a:pt x="373" y="1132"/>
                  </a:lnTo>
                  <a:lnTo>
                    <a:pt x="373" y="1134"/>
                  </a:lnTo>
                  <a:lnTo>
                    <a:pt x="373" y="1134"/>
                  </a:lnTo>
                  <a:lnTo>
                    <a:pt x="373" y="1134"/>
                  </a:lnTo>
                  <a:lnTo>
                    <a:pt x="373" y="1134"/>
                  </a:lnTo>
                  <a:lnTo>
                    <a:pt x="374" y="1136"/>
                  </a:lnTo>
                  <a:lnTo>
                    <a:pt x="374" y="1136"/>
                  </a:lnTo>
                  <a:lnTo>
                    <a:pt x="374" y="1136"/>
                  </a:lnTo>
                  <a:lnTo>
                    <a:pt x="374" y="1136"/>
                  </a:lnTo>
                  <a:lnTo>
                    <a:pt x="376" y="1139"/>
                  </a:lnTo>
                  <a:lnTo>
                    <a:pt x="378" y="1143"/>
                  </a:lnTo>
                  <a:lnTo>
                    <a:pt x="378" y="1143"/>
                  </a:lnTo>
                  <a:lnTo>
                    <a:pt x="388" y="1137"/>
                  </a:lnTo>
                  <a:lnTo>
                    <a:pt x="392" y="1133"/>
                  </a:lnTo>
                  <a:lnTo>
                    <a:pt x="396" y="1128"/>
                  </a:lnTo>
                  <a:lnTo>
                    <a:pt x="396" y="1128"/>
                  </a:lnTo>
                  <a:lnTo>
                    <a:pt x="403" y="1119"/>
                  </a:lnTo>
                  <a:lnTo>
                    <a:pt x="406" y="1115"/>
                  </a:lnTo>
                  <a:lnTo>
                    <a:pt x="410" y="1112"/>
                  </a:lnTo>
                  <a:lnTo>
                    <a:pt x="414" y="1109"/>
                  </a:lnTo>
                  <a:lnTo>
                    <a:pt x="418" y="1107"/>
                  </a:lnTo>
                  <a:lnTo>
                    <a:pt x="424" y="1105"/>
                  </a:lnTo>
                  <a:lnTo>
                    <a:pt x="430" y="1105"/>
                  </a:lnTo>
                  <a:lnTo>
                    <a:pt x="430" y="1105"/>
                  </a:lnTo>
                  <a:lnTo>
                    <a:pt x="437" y="1104"/>
                  </a:lnTo>
                  <a:lnTo>
                    <a:pt x="441" y="1103"/>
                  </a:lnTo>
                  <a:lnTo>
                    <a:pt x="444" y="1101"/>
                  </a:lnTo>
                  <a:lnTo>
                    <a:pt x="447" y="1099"/>
                  </a:lnTo>
                  <a:lnTo>
                    <a:pt x="450" y="1096"/>
                  </a:lnTo>
                  <a:lnTo>
                    <a:pt x="454" y="1094"/>
                  </a:lnTo>
                  <a:lnTo>
                    <a:pt x="459" y="1092"/>
                  </a:lnTo>
                  <a:lnTo>
                    <a:pt x="466" y="1091"/>
                  </a:lnTo>
                  <a:lnTo>
                    <a:pt x="466" y="1091"/>
                  </a:lnTo>
                  <a:lnTo>
                    <a:pt x="480" y="1090"/>
                  </a:lnTo>
                  <a:lnTo>
                    <a:pt x="491" y="1089"/>
                  </a:lnTo>
                  <a:lnTo>
                    <a:pt x="495" y="1090"/>
                  </a:lnTo>
                  <a:lnTo>
                    <a:pt x="499" y="1092"/>
                  </a:lnTo>
                  <a:lnTo>
                    <a:pt x="502" y="1094"/>
                  </a:lnTo>
                  <a:lnTo>
                    <a:pt x="506" y="1098"/>
                  </a:lnTo>
                  <a:lnTo>
                    <a:pt x="506" y="1098"/>
                  </a:lnTo>
                  <a:lnTo>
                    <a:pt x="510" y="1102"/>
                  </a:lnTo>
                  <a:lnTo>
                    <a:pt x="515" y="1104"/>
                  </a:lnTo>
                  <a:lnTo>
                    <a:pt x="526" y="1107"/>
                  </a:lnTo>
                  <a:lnTo>
                    <a:pt x="530" y="1108"/>
                  </a:lnTo>
                  <a:lnTo>
                    <a:pt x="535" y="1109"/>
                  </a:lnTo>
                  <a:lnTo>
                    <a:pt x="538" y="1112"/>
                  </a:lnTo>
                  <a:lnTo>
                    <a:pt x="540" y="1116"/>
                  </a:lnTo>
                  <a:lnTo>
                    <a:pt x="540" y="1116"/>
                  </a:lnTo>
                  <a:lnTo>
                    <a:pt x="544" y="1127"/>
                  </a:lnTo>
                  <a:lnTo>
                    <a:pt x="550" y="1140"/>
                  </a:lnTo>
                  <a:lnTo>
                    <a:pt x="556" y="1152"/>
                  </a:lnTo>
                  <a:lnTo>
                    <a:pt x="563" y="1164"/>
                  </a:lnTo>
                  <a:lnTo>
                    <a:pt x="563" y="1164"/>
                  </a:lnTo>
                  <a:lnTo>
                    <a:pt x="567" y="1168"/>
                  </a:lnTo>
                  <a:lnTo>
                    <a:pt x="571" y="1172"/>
                  </a:lnTo>
                  <a:lnTo>
                    <a:pt x="576" y="1174"/>
                  </a:lnTo>
                  <a:lnTo>
                    <a:pt x="581" y="1176"/>
                  </a:lnTo>
                  <a:lnTo>
                    <a:pt x="587" y="1177"/>
                  </a:lnTo>
                  <a:lnTo>
                    <a:pt x="592" y="1178"/>
                  </a:lnTo>
                  <a:lnTo>
                    <a:pt x="597" y="1177"/>
                  </a:lnTo>
                  <a:lnTo>
                    <a:pt x="602" y="1176"/>
                  </a:lnTo>
                  <a:lnTo>
                    <a:pt x="602" y="1176"/>
                  </a:lnTo>
                  <a:lnTo>
                    <a:pt x="612" y="1173"/>
                  </a:lnTo>
                  <a:lnTo>
                    <a:pt x="611" y="884"/>
                  </a:lnTo>
                  <a:lnTo>
                    <a:pt x="611" y="884"/>
                  </a:lnTo>
                  <a:lnTo>
                    <a:pt x="630" y="880"/>
                  </a:lnTo>
                  <a:lnTo>
                    <a:pt x="646" y="876"/>
                  </a:lnTo>
                  <a:lnTo>
                    <a:pt x="661" y="871"/>
                  </a:lnTo>
                  <a:lnTo>
                    <a:pt x="661" y="871"/>
                  </a:lnTo>
                  <a:lnTo>
                    <a:pt x="684" y="861"/>
                  </a:lnTo>
                  <a:lnTo>
                    <a:pt x="697" y="857"/>
                  </a:lnTo>
                  <a:lnTo>
                    <a:pt x="711" y="853"/>
                  </a:lnTo>
                  <a:lnTo>
                    <a:pt x="711" y="853"/>
                  </a:lnTo>
                  <a:lnTo>
                    <a:pt x="727" y="849"/>
                  </a:lnTo>
                  <a:lnTo>
                    <a:pt x="747" y="843"/>
                  </a:lnTo>
                  <a:lnTo>
                    <a:pt x="757" y="841"/>
                  </a:lnTo>
                  <a:lnTo>
                    <a:pt x="767" y="839"/>
                  </a:lnTo>
                  <a:lnTo>
                    <a:pt x="776" y="839"/>
                  </a:lnTo>
                  <a:lnTo>
                    <a:pt x="784" y="840"/>
                  </a:lnTo>
                  <a:lnTo>
                    <a:pt x="784" y="840"/>
                  </a:lnTo>
                  <a:lnTo>
                    <a:pt x="787" y="832"/>
                  </a:lnTo>
                  <a:lnTo>
                    <a:pt x="789" y="825"/>
                  </a:lnTo>
                  <a:lnTo>
                    <a:pt x="789" y="825"/>
                  </a:lnTo>
                  <a:lnTo>
                    <a:pt x="793" y="818"/>
                  </a:lnTo>
                  <a:lnTo>
                    <a:pt x="798" y="810"/>
                  </a:lnTo>
                  <a:lnTo>
                    <a:pt x="800" y="807"/>
                  </a:lnTo>
                  <a:lnTo>
                    <a:pt x="803" y="805"/>
                  </a:lnTo>
                  <a:lnTo>
                    <a:pt x="806" y="804"/>
                  </a:lnTo>
                  <a:lnTo>
                    <a:pt x="809" y="803"/>
                  </a:lnTo>
                  <a:lnTo>
                    <a:pt x="809" y="803"/>
                  </a:lnTo>
                  <a:lnTo>
                    <a:pt x="815" y="804"/>
                  </a:lnTo>
                  <a:lnTo>
                    <a:pt x="820" y="806"/>
                  </a:lnTo>
                  <a:lnTo>
                    <a:pt x="823" y="810"/>
                  </a:lnTo>
                  <a:lnTo>
                    <a:pt x="826" y="816"/>
                  </a:lnTo>
                  <a:lnTo>
                    <a:pt x="826" y="816"/>
                  </a:lnTo>
                  <a:lnTo>
                    <a:pt x="828" y="820"/>
                  </a:lnTo>
                  <a:lnTo>
                    <a:pt x="831" y="822"/>
                  </a:lnTo>
                  <a:lnTo>
                    <a:pt x="835" y="822"/>
                  </a:lnTo>
                  <a:lnTo>
                    <a:pt x="841" y="821"/>
                  </a:lnTo>
                  <a:lnTo>
                    <a:pt x="841" y="821"/>
                  </a:lnTo>
                  <a:lnTo>
                    <a:pt x="845" y="819"/>
                  </a:lnTo>
                  <a:lnTo>
                    <a:pt x="847" y="815"/>
                  </a:lnTo>
                  <a:lnTo>
                    <a:pt x="847" y="810"/>
                  </a:lnTo>
                  <a:lnTo>
                    <a:pt x="847" y="805"/>
                  </a:lnTo>
                  <a:lnTo>
                    <a:pt x="847" y="794"/>
                  </a:lnTo>
                  <a:lnTo>
                    <a:pt x="848" y="789"/>
                  </a:lnTo>
                  <a:lnTo>
                    <a:pt x="850" y="784"/>
                  </a:lnTo>
                  <a:lnTo>
                    <a:pt x="850" y="784"/>
                  </a:lnTo>
                  <a:lnTo>
                    <a:pt x="853" y="780"/>
                  </a:lnTo>
                  <a:lnTo>
                    <a:pt x="856" y="779"/>
                  </a:lnTo>
                  <a:lnTo>
                    <a:pt x="860" y="779"/>
                  </a:lnTo>
                  <a:lnTo>
                    <a:pt x="864" y="780"/>
                  </a:lnTo>
                  <a:lnTo>
                    <a:pt x="870" y="784"/>
                  </a:lnTo>
                  <a:lnTo>
                    <a:pt x="873" y="787"/>
                  </a:lnTo>
                  <a:lnTo>
                    <a:pt x="873" y="787"/>
                  </a:lnTo>
                  <a:lnTo>
                    <a:pt x="878" y="790"/>
                  </a:lnTo>
                  <a:lnTo>
                    <a:pt x="883" y="793"/>
                  </a:lnTo>
                  <a:lnTo>
                    <a:pt x="888" y="794"/>
                  </a:lnTo>
                  <a:lnTo>
                    <a:pt x="893" y="794"/>
                  </a:lnTo>
                  <a:lnTo>
                    <a:pt x="902" y="793"/>
                  </a:lnTo>
                  <a:lnTo>
                    <a:pt x="910" y="792"/>
                  </a:lnTo>
                  <a:lnTo>
                    <a:pt x="910" y="792"/>
                  </a:lnTo>
                  <a:lnTo>
                    <a:pt x="914" y="792"/>
                  </a:lnTo>
                  <a:lnTo>
                    <a:pt x="916" y="790"/>
                  </a:lnTo>
                  <a:lnTo>
                    <a:pt x="918" y="789"/>
                  </a:lnTo>
                  <a:lnTo>
                    <a:pt x="918" y="787"/>
                  </a:lnTo>
                  <a:lnTo>
                    <a:pt x="918" y="782"/>
                  </a:lnTo>
                  <a:lnTo>
                    <a:pt x="917" y="778"/>
                  </a:lnTo>
                  <a:lnTo>
                    <a:pt x="917" y="778"/>
                  </a:lnTo>
                  <a:lnTo>
                    <a:pt x="913" y="776"/>
                  </a:lnTo>
                  <a:lnTo>
                    <a:pt x="905" y="773"/>
                  </a:lnTo>
                  <a:lnTo>
                    <a:pt x="895" y="769"/>
                  </a:lnTo>
                  <a:lnTo>
                    <a:pt x="884" y="763"/>
                  </a:lnTo>
                  <a:lnTo>
                    <a:pt x="884" y="763"/>
                  </a:lnTo>
                  <a:lnTo>
                    <a:pt x="880" y="759"/>
                  </a:lnTo>
                  <a:lnTo>
                    <a:pt x="879" y="758"/>
                  </a:lnTo>
                  <a:lnTo>
                    <a:pt x="879" y="757"/>
                  </a:lnTo>
                  <a:lnTo>
                    <a:pt x="881" y="754"/>
                  </a:lnTo>
                  <a:lnTo>
                    <a:pt x="885" y="752"/>
                  </a:lnTo>
                  <a:lnTo>
                    <a:pt x="890" y="751"/>
                  </a:lnTo>
                  <a:lnTo>
                    <a:pt x="897" y="750"/>
                  </a:lnTo>
                  <a:lnTo>
                    <a:pt x="902" y="750"/>
                  </a:lnTo>
                  <a:lnTo>
                    <a:pt x="908" y="751"/>
                  </a:lnTo>
                  <a:lnTo>
                    <a:pt x="908" y="751"/>
                  </a:lnTo>
                  <a:lnTo>
                    <a:pt x="924" y="757"/>
                  </a:lnTo>
                  <a:lnTo>
                    <a:pt x="943" y="764"/>
                  </a:lnTo>
                  <a:lnTo>
                    <a:pt x="943" y="764"/>
                  </a:lnTo>
                  <a:lnTo>
                    <a:pt x="948" y="766"/>
                  </a:lnTo>
                  <a:lnTo>
                    <a:pt x="952" y="768"/>
                  </a:lnTo>
                  <a:lnTo>
                    <a:pt x="953" y="770"/>
                  </a:lnTo>
                  <a:lnTo>
                    <a:pt x="953" y="772"/>
                  </a:lnTo>
                  <a:lnTo>
                    <a:pt x="952" y="774"/>
                  </a:lnTo>
                  <a:lnTo>
                    <a:pt x="950" y="776"/>
                  </a:lnTo>
                  <a:lnTo>
                    <a:pt x="943" y="781"/>
                  </a:lnTo>
                  <a:lnTo>
                    <a:pt x="943" y="781"/>
                  </a:lnTo>
                  <a:lnTo>
                    <a:pt x="935" y="788"/>
                  </a:lnTo>
                  <a:lnTo>
                    <a:pt x="931" y="789"/>
                  </a:lnTo>
                  <a:lnTo>
                    <a:pt x="925" y="791"/>
                  </a:lnTo>
                  <a:lnTo>
                    <a:pt x="925" y="791"/>
                  </a:lnTo>
                  <a:lnTo>
                    <a:pt x="922" y="793"/>
                  </a:lnTo>
                  <a:lnTo>
                    <a:pt x="920" y="795"/>
                  </a:lnTo>
                  <a:lnTo>
                    <a:pt x="918" y="799"/>
                  </a:lnTo>
                  <a:lnTo>
                    <a:pt x="918" y="803"/>
                  </a:lnTo>
                  <a:lnTo>
                    <a:pt x="916" y="813"/>
                  </a:lnTo>
                  <a:lnTo>
                    <a:pt x="914" y="817"/>
                  </a:lnTo>
                  <a:lnTo>
                    <a:pt x="912" y="822"/>
                  </a:lnTo>
                  <a:lnTo>
                    <a:pt x="912" y="822"/>
                  </a:lnTo>
                  <a:lnTo>
                    <a:pt x="910" y="826"/>
                  </a:lnTo>
                  <a:lnTo>
                    <a:pt x="909" y="830"/>
                  </a:lnTo>
                  <a:lnTo>
                    <a:pt x="908" y="834"/>
                  </a:lnTo>
                  <a:lnTo>
                    <a:pt x="909" y="839"/>
                  </a:lnTo>
                  <a:lnTo>
                    <a:pt x="910" y="842"/>
                  </a:lnTo>
                  <a:lnTo>
                    <a:pt x="912" y="846"/>
                  </a:lnTo>
                  <a:lnTo>
                    <a:pt x="915" y="848"/>
                  </a:lnTo>
                  <a:lnTo>
                    <a:pt x="918" y="850"/>
                  </a:lnTo>
                  <a:lnTo>
                    <a:pt x="918" y="850"/>
                  </a:lnTo>
                  <a:lnTo>
                    <a:pt x="921" y="851"/>
                  </a:lnTo>
                  <a:lnTo>
                    <a:pt x="923" y="853"/>
                  </a:lnTo>
                  <a:lnTo>
                    <a:pt x="924" y="855"/>
                  </a:lnTo>
                  <a:lnTo>
                    <a:pt x="924" y="858"/>
                  </a:lnTo>
                  <a:lnTo>
                    <a:pt x="924" y="864"/>
                  </a:lnTo>
                  <a:lnTo>
                    <a:pt x="924" y="874"/>
                  </a:lnTo>
                  <a:lnTo>
                    <a:pt x="924" y="874"/>
                  </a:lnTo>
                  <a:lnTo>
                    <a:pt x="924" y="879"/>
                  </a:lnTo>
                  <a:lnTo>
                    <a:pt x="925" y="882"/>
                  </a:lnTo>
                  <a:lnTo>
                    <a:pt x="928" y="886"/>
                  </a:lnTo>
                  <a:lnTo>
                    <a:pt x="930" y="890"/>
                  </a:lnTo>
                  <a:lnTo>
                    <a:pt x="931" y="892"/>
                  </a:lnTo>
                  <a:lnTo>
                    <a:pt x="931" y="896"/>
                  </a:lnTo>
                  <a:lnTo>
                    <a:pt x="931" y="896"/>
                  </a:lnTo>
                  <a:lnTo>
                    <a:pt x="931" y="903"/>
                  </a:lnTo>
                  <a:lnTo>
                    <a:pt x="930" y="906"/>
                  </a:lnTo>
                  <a:lnTo>
                    <a:pt x="927" y="907"/>
                  </a:lnTo>
                  <a:lnTo>
                    <a:pt x="921" y="909"/>
                  </a:lnTo>
                  <a:lnTo>
                    <a:pt x="921" y="909"/>
                  </a:lnTo>
                  <a:lnTo>
                    <a:pt x="918" y="911"/>
                  </a:lnTo>
                  <a:lnTo>
                    <a:pt x="914" y="914"/>
                  </a:lnTo>
                  <a:lnTo>
                    <a:pt x="914" y="914"/>
                  </a:lnTo>
                  <a:lnTo>
                    <a:pt x="921" y="919"/>
                  </a:lnTo>
                  <a:lnTo>
                    <a:pt x="926" y="925"/>
                  </a:lnTo>
                  <a:lnTo>
                    <a:pt x="926" y="925"/>
                  </a:lnTo>
                  <a:lnTo>
                    <a:pt x="932" y="932"/>
                  </a:lnTo>
                  <a:lnTo>
                    <a:pt x="939" y="939"/>
                  </a:lnTo>
                  <a:lnTo>
                    <a:pt x="956" y="953"/>
                  </a:lnTo>
                  <a:lnTo>
                    <a:pt x="971" y="966"/>
                  </a:lnTo>
                  <a:lnTo>
                    <a:pt x="977" y="972"/>
                  </a:lnTo>
                  <a:lnTo>
                    <a:pt x="982" y="978"/>
                  </a:lnTo>
                  <a:lnTo>
                    <a:pt x="982" y="978"/>
                  </a:lnTo>
                  <a:lnTo>
                    <a:pt x="989" y="990"/>
                  </a:lnTo>
                  <a:lnTo>
                    <a:pt x="992" y="994"/>
                  </a:lnTo>
                  <a:lnTo>
                    <a:pt x="995" y="998"/>
                  </a:lnTo>
                  <a:lnTo>
                    <a:pt x="999" y="1000"/>
                  </a:lnTo>
                  <a:lnTo>
                    <a:pt x="1003" y="1002"/>
                  </a:lnTo>
                  <a:lnTo>
                    <a:pt x="1009" y="1003"/>
                  </a:lnTo>
                  <a:lnTo>
                    <a:pt x="1017" y="1002"/>
                  </a:lnTo>
                  <a:lnTo>
                    <a:pt x="1017" y="1002"/>
                  </a:lnTo>
                  <a:lnTo>
                    <a:pt x="1025" y="1001"/>
                  </a:lnTo>
                  <a:lnTo>
                    <a:pt x="1033" y="998"/>
                  </a:lnTo>
                  <a:lnTo>
                    <a:pt x="1050" y="994"/>
                  </a:lnTo>
                  <a:lnTo>
                    <a:pt x="1058" y="992"/>
                  </a:lnTo>
                  <a:lnTo>
                    <a:pt x="1067" y="991"/>
                  </a:lnTo>
                  <a:lnTo>
                    <a:pt x="1077" y="991"/>
                  </a:lnTo>
                  <a:lnTo>
                    <a:pt x="1087" y="992"/>
                  </a:lnTo>
                  <a:lnTo>
                    <a:pt x="1087" y="992"/>
                  </a:lnTo>
                  <a:lnTo>
                    <a:pt x="1109" y="996"/>
                  </a:lnTo>
                  <a:lnTo>
                    <a:pt x="1133" y="1000"/>
                  </a:lnTo>
                  <a:lnTo>
                    <a:pt x="1143" y="1000"/>
                  </a:lnTo>
                  <a:lnTo>
                    <a:pt x="1152" y="1000"/>
                  </a:lnTo>
                  <a:lnTo>
                    <a:pt x="1159" y="999"/>
                  </a:lnTo>
                  <a:lnTo>
                    <a:pt x="1165" y="996"/>
                  </a:lnTo>
                  <a:lnTo>
                    <a:pt x="1165" y="996"/>
                  </a:lnTo>
                  <a:lnTo>
                    <a:pt x="1175" y="989"/>
                  </a:lnTo>
                  <a:lnTo>
                    <a:pt x="1181" y="986"/>
                  </a:lnTo>
                  <a:lnTo>
                    <a:pt x="1187" y="985"/>
                  </a:lnTo>
                  <a:lnTo>
                    <a:pt x="1193" y="986"/>
                  </a:lnTo>
                  <a:lnTo>
                    <a:pt x="1200" y="989"/>
                  </a:lnTo>
                  <a:lnTo>
                    <a:pt x="1208" y="995"/>
                  </a:lnTo>
                  <a:lnTo>
                    <a:pt x="1216" y="1004"/>
                  </a:lnTo>
                  <a:lnTo>
                    <a:pt x="1216" y="1004"/>
                  </a:lnTo>
                  <a:lnTo>
                    <a:pt x="1229" y="1023"/>
                  </a:lnTo>
                  <a:lnTo>
                    <a:pt x="1237" y="1036"/>
                  </a:lnTo>
                  <a:lnTo>
                    <a:pt x="1241" y="1041"/>
                  </a:lnTo>
                  <a:lnTo>
                    <a:pt x="1245" y="1044"/>
                  </a:lnTo>
                  <a:lnTo>
                    <a:pt x="1250" y="1046"/>
                  </a:lnTo>
                  <a:lnTo>
                    <a:pt x="1255" y="1047"/>
                  </a:lnTo>
                  <a:lnTo>
                    <a:pt x="1255" y="1047"/>
                  </a:lnTo>
                  <a:lnTo>
                    <a:pt x="1260" y="1048"/>
                  </a:lnTo>
                  <a:lnTo>
                    <a:pt x="1263" y="1050"/>
                  </a:lnTo>
                  <a:lnTo>
                    <a:pt x="1265" y="1053"/>
                  </a:lnTo>
                  <a:lnTo>
                    <a:pt x="1266" y="1057"/>
                  </a:lnTo>
                  <a:lnTo>
                    <a:pt x="1266" y="1067"/>
                  </a:lnTo>
                  <a:lnTo>
                    <a:pt x="1265" y="1079"/>
                  </a:lnTo>
                  <a:lnTo>
                    <a:pt x="1265" y="1079"/>
                  </a:lnTo>
                  <a:lnTo>
                    <a:pt x="1265" y="1085"/>
                  </a:lnTo>
                  <a:lnTo>
                    <a:pt x="1266" y="1090"/>
                  </a:lnTo>
                  <a:lnTo>
                    <a:pt x="1268" y="1095"/>
                  </a:lnTo>
                  <a:lnTo>
                    <a:pt x="1270" y="1099"/>
                  </a:lnTo>
                  <a:lnTo>
                    <a:pt x="1276" y="1108"/>
                  </a:lnTo>
                  <a:lnTo>
                    <a:pt x="1284" y="1118"/>
                  </a:lnTo>
                  <a:lnTo>
                    <a:pt x="1284" y="1118"/>
                  </a:lnTo>
                  <a:lnTo>
                    <a:pt x="1288" y="1123"/>
                  </a:lnTo>
                  <a:lnTo>
                    <a:pt x="1291" y="1129"/>
                  </a:lnTo>
                  <a:lnTo>
                    <a:pt x="1298" y="1141"/>
                  </a:lnTo>
                  <a:lnTo>
                    <a:pt x="1301" y="1153"/>
                  </a:lnTo>
                  <a:lnTo>
                    <a:pt x="1304" y="1166"/>
                  </a:lnTo>
                  <a:lnTo>
                    <a:pt x="1304" y="1166"/>
                  </a:lnTo>
                  <a:lnTo>
                    <a:pt x="1306" y="1176"/>
                  </a:lnTo>
                  <a:lnTo>
                    <a:pt x="1308" y="1179"/>
                  </a:lnTo>
                  <a:lnTo>
                    <a:pt x="1310" y="1182"/>
                  </a:lnTo>
                  <a:lnTo>
                    <a:pt x="1312" y="1184"/>
                  </a:lnTo>
                  <a:lnTo>
                    <a:pt x="1316" y="1186"/>
                  </a:lnTo>
                  <a:lnTo>
                    <a:pt x="1321" y="1187"/>
                  </a:lnTo>
                  <a:lnTo>
                    <a:pt x="1327" y="1187"/>
                  </a:lnTo>
                  <a:lnTo>
                    <a:pt x="1327" y="1187"/>
                  </a:lnTo>
                  <a:lnTo>
                    <a:pt x="1335" y="1186"/>
                  </a:lnTo>
                  <a:lnTo>
                    <a:pt x="1344" y="1185"/>
                  </a:lnTo>
                  <a:lnTo>
                    <a:pt x="1363" y="1182"/>
                  </a:lnTo>
                  <a:lnTo>
                    <a:pt x="1372" y="1182"/>
                  </a:lnTo>
                  <a:lnTo>
                    <a:pt x="1380" y="1183"/>
                  </a:lnTo>
                  <a:lnTo>
                    <a:pt x="1383" y="1184"/>
                  </a:lnTo>
                  <a:lnTo>
                    <a:pt x="1386" y="1186"/>
                  </a:lnTo>
                  <a:lnTo>
                    <a:pt x="1388" y="1189"/>
                  </a:lnTo>
                  <a:lnTo>
                    <a:pt x="1389" y="1192"/>
                  </a:lnTo>
                  <a:lnTo>
                    <a:pt x="1389" y="1192"/>
                  </a:lnTo>
                  <a:lnTo>
                    <a:pt x="1390" y="1199"/>
                  </a:lnTo>
                  <a:lnTo>
                    <a:pt x="1391" y="1204"/>
                  </a:lnTo>
                  <a:lnTo>
                    <a:pt x="1392" y="1213"/>
                  </a:lnTo>
                  <a:lnTo>
                    <a:pt x="1392" y="1216"/>
                  </a:lnTo>
                  <a:lnTo>
                    <a:pt x="1394" y="1219"/>
                  </a:lnTo>
                  <a:lnTo>
                    <a:pt x="1396" y="1221"/>
                  </a:lnTo>
                  <a:lnTo>
                    <a:pt x="1399" y="1222"/>
                  </a:lnTo>
                  <a:lnTo>
                    <a:pt x="1399" y="1222"/>
                  </a:lnTo>
                  <a:lnTo>
                    <a:pt x="1408" y="1226"/>
                  </a:lnTo>
                  <a:lnTo>
                    <a:pt x="1417" y="1230"/>
                  </a:lnTo>
                  <a:lnTo>
                    <a:pt x="1420" y="1231"/>
                  </a:lnTo>
                  <a:lnTo>
                    <a:pt x="1423" y="1230"/>
                  </a:lnTo>
                  <a:lnTo>
                    <a:pt x="1425" y="1229"/>
                  </a:lnTo>
                  <a:lnTo>
                    <a:pt x="1425" y="1225"/>
                  </a:lnTo>
                  <a:lnTo>
                    <a:pt x="1425" y="1225"/>
                  </a:lnTo>
                  <a:lnTo>
                    <a:pt x="1424" y="1220"/>
                  </a:lnTo>
                  <a:lnTo>
                    <a:pt x="1423" y="1216"/>
                  </a:lnTo>
                  <a:lnTo>
                    <a:pt x="1420" y="1209"/>
                  </a:lnTo>
                  <a:lnTo>
                    <a:pt x="1420" y="1206"/>
                  </a:lnTo>
                  <a:lnTo>
                    <a:pt x="1420" y="1204"/>
                  </a:lnTo>
                  <a:lnTo>
                    <a:pt x="1422" y="1201"/>
                  </a:lnTo>
                  <a:lnTo>
                    <a:pt x="1426" y="1199"/>
                  </a:lnTo>
                  <a:lnTo>
                    <a:pt x="1426" y="1199"/>
                  </a:lnTo>
                  <a:lnTo>
                    <a:pt x="1430" y="1196"/>
                  </a:lnTo>
                  <a:lnTo>
                    <a:pt x="1434" y="1192"/>
                  </a:lnTo>
                  <a:lnTo>
                    <a:pt x="1441" y="1183"/>
                  </a:lnTo>
                  <a:lnTo>
                    <a:pt x="1444" y="1178"/>
                  </a:lnTo>
                  <a:lnTo>
                    <a:pt x="1449" y="1173"/>
                  </a:lnTo>
                  <a:lnTo>
                    <a:pt x="1454" y="1169"/>
                  </a:lnTo>
                  <a:lnTo>
                    <a:pt x="1460" y="1165"/>
                  </a:lnTo>
                  <a:lnTo>
                    <a:pt x="1460" y="1165"/>
                  </a:lnTo>
                  <a:lnTo>
                    <a:pt x="1472" y="1160"/>
                  </a:lnTo>
                  <a:lnTo>
                    <a:pt x="1480" y="1154"/>
                  </a:lnTo>
                  <a:lnTo>
                    <a:pt x="1486" y="1149"/>
                  </a:lnTo>
                  <a:lnTo>
                    <a:pt x="1493" y="1145"/>
                  </a:lnTo>
                  <a:lnTo>
                    <a:pt x="1493" y="1145"/>
                  </a:lnTo>
                  <a:lnTo>
                    <a:pt x="1501" y="1142"/>
                  </a:lnTo>
                  <a:lnTo>
                    <a:pt x="1508" y="1139"/>
                  </a:lnTo>
                  <a:lnTo>
                    <a:pt x="1514" y="1136"/>
                  </a:lnTo>
                  <a:lnTo>
                    <a:pt x="1518" y="1134"/>
                  </a:lnTo>
                  <a:lnTo>
                    <a:pt x="1522" y="1130"/>
                  </a:lnTo>
                  <a:lnTo>
                    <a:pt x="1522" y="1130"/>
                  </a:lnTo>
                  <a:lnTo>
                    <a:pt x="1530" y="1122"/>
                  </a:lnTo>
                  <a:lnTo>
                    <a:pt x="1537" y="1115"/>
                  </a:lnTo>
                  <a:lnTo>
                    <a:pt x="1540" y="1112"/>
                  </a:lnTo>
                  <a:lnTo>
                    <a:pt x="1544" y="1110"/>
                  </a:lnTo>
                  <a:lnTo>
                    <a:pt x="1548" y="1108"/>
                  </a:lnTo>
                  <a:lnTo>
                    <a:pt x="1554" y="1108"/>
                  </a:lnTo>
                  <a:lnTo>
                    <a:pt x="1554" y="1108"/>
                  </a:lnTo>
                  <a:lnTo>
                    <a:pt x="1559" y="1108"/>
                  </a:lnTo>
                  <a:lnTo>
                    <a:pt x="1562" y="1107"/>
                  </a:lnTo>
                  <a:lnTo>
                    <a:pt x="1566" y="1105"/>
                  </a:lnTo>
                  <a:lnTo>
                    <a:pt x="1569" y="1102"/>
                  </a:lnTo>
                  <a:lnTo>
                    <a:pt x="1572" y="1099"/>
                  </a:lnTo>
                  <a:lnTo>
                    <a:pt x="1574" y="1095"/>
                  </a:lnTo>
                  <a:lnTo>
                    <a:pt x="1580" y="1083"/>
                  </a:lnTo>
                  <a:lnTo>
                    <a:pt x="1580" y="1083"/>
                  </a:lnTo>
                  <a:lnTo>
                    <a:pt x="1585" y="1075"/>
                  </a:lnTo>
                  <a:lnTo>
                    <a:pt x="1591" y="1067"/>
                  </a:lnTo>
                  <a:lnTo>
                    <a:pt x="1599" y="1062"/>
                  </a:lnTo>
                  <a:lnTo>
                    <a:pt x="1607" y="1058"/>
                  </a:lnTo>
                  <a:lnTo>
                    <a:pt x="1607" y="1058"/>
                  </a:lnTo>
                  <a:lnTo>
                    <a:pt x="1607" y="1058"/>
                  </a:lnTo>
                  <a:lnTo>
                    <a:pt x="1607" y="1058"/>
                  </a:lnTo>
                  <a:lnTo>
                    <a:pt x="1610" y="1057"/>
                  </a:lnTo>
                  <a:lnTo>
                    <a:pt x="1610" y="1057"/>
                  </a:lnTo>
                  <a:lnTo>
                    <a:pt x="1611" y="1057"/>
                  </a:lnTo>
                  <a:lnTo>
                    <a:pt x="1611" y="1057"/>
                  </a:lnTo>
                  <a:lnTo>
                    <a:pt x="1613" y="1056"/>
                  </a:lnTo>
                  <a:lnTo>
                    <a:pt x="1613" y="1056"/>
                  </a:lnTo>
                  <a:lnTo>
                    <a:pt x="1614" y="1056"/>
                  </a:lnTo>
                  <a:lnTo>
                    <a:pt x="1614" y="1056"/>
                  </a:lnTo>
                  <a:lnTo>
                    <a:pt x="1617" y="1055"/>
                  </a:lnTo>
                  <a:lnTo>
                    <a:pt x="1617" y="1055"/>
                  </a:lnTo>
                  <a:lnTo>
                    <a:pt x="1618" y="1055"/>
                  </a:lnTo>
                  <a:lnTo>
                    <a:pt x="1618" y="1055"/>
                  </a:lnTo>
                  <a:lnTo>
                    <a:pt x="1620" y="1054"/>
                  </a:lnTo>
                  <a:lnTo>
                    <a:pt x="1620" y="1054"/>
                  </a:lnTo>
                  <a:lnTo>
                    <a:pt x="1622" y="1054"/>
                  </a:lnTo>
                  <a:lnTo>
                    <a:pt x="1622" y="1054"/>
                  </a:lnTo>
                  <a:lnTo>
                    <a:pt x="1623" y="1054"/>
                  </a:lnTo>
                  <a:lnTo>
                    <a:pt x="1623" y="1054"/>
                  </a:lnTo>
                  <a:lnTo>
                    <a:pt x="1626" y="1054"/>
                  </a:lnTo>
                  <a:lnTo>
                    <a:pt x="1626" y="1054"/>
                  </a:lnTo>
                  <a:lnTo>
                    <a:pt x="1640" y="1054"/>
                  </a:lnTo>
                  <a:lnTo>
                    <a:pt x="1655" y="1056"/>
                  </a:lnTo>
                  <a:lnTo>
                    <a:pt x="1668" y="1058"/>
                  </a:lnTo>
                  <a:lnTo>
                    <a:pt x="1674" y="1060"/>
                  </a:lnTo>
                  <a:lnTo>
                    <a:pt x="1679" y="1063"/>
                  </a:lnTo>
                  <a:lnTo>
                    <a:pt x="1679" y="1063"/>
                  </a:lnTo>
                  <a:lnTo>
                    <a:pt x="1684" y="1066"/>
                  </a:lnTo>
                  <a:lnTo>
                    <a:pt x="1689" y="1068"/>
                  </a:lnTo>
                  <a:lnTo>
                    <a:pt x="1700" y="1071"/>
                  </a:lnTo>
                  <a:lnTo>
                    <a:pt x="1720" y="1074"/>
                  </a:lnTo>
                  <a:lnTo>
                    <a:pt x="1720" y="1074"/>
                  </a:lnTo>
                  <a:lnTo>
                    <a:pt x="1730" y="1075"/>
                  </a:lnTo>
                  <a:lnTo>
                    <a:pt x="1734" y="1075"/>
                  </a:lnTo>
                  <a:lnTo>
                    <a:pt x="1738" y="1075"/>
                  </a:lnTo>
                  <a:lnTo>
                    <a:pt x="1741" y="1073"/>
                  </a:lnTo>
                  <a:lnTo>
                    <a:pt x="1743" y="1071"/>
                  </a:lnTo>
                  <a:lnTo>
                    <a:pt x="1744" y="1067"/>
                  </a:lnTo>
                  <a:lnTo>
                    <a:pt x="1745" y="1062"/>
                  </a:lnTo>
                  <a:lnTo>
                    <a:pt x="1745" y="1062"/>
                  </a:lnTo>
                  <a:lnTo>
                    <a:pt x="1745" y="1052"/>
                  </a:lnTo>
                  <a:lnTo>
                    <a:pt x="1747" y="1043"/>
                  </a:lnTo>
                  <a:lnTo>
                    <a:pt x="1749" y="1040"/>
                  </a:lnTo>
                  <a:lnTo>
                    <a:pt x="1750" y="1036"/>
                  </a:lnTo>
                  <a:lnTo>
                    <a:pt x="1753" y="1034"/>
                  </a:lnTo>
                  <a:lnTo>
                    <a:pt x="1756" y="1032"/>
                  </a:lnTo>
                  <a:lnTo>
                    <a:pt x="1756" y="1032"/>
                  </a:lnTo>
                  <a:lnTo>
                    <a:pt x="1759" y="1030"/>
                  </a:lnTo>
                  <a:lnTo>
                    <a:pt x="1763" y="1027"/>
                  </a:lnTo>
                  <a:lnTo>
                    <a:pt x="1770" y="1020"/>
                  </a:lnTo>
                  <a:lnTo>
                    <a:pt x="1774" y="1018"/>
                  </a:lnTo>
                  <a:lnTo>
                    <a:pt x="1778" y="1016"/>
                  </a:lnTo>
                  <a:lnTo>
                    <a:pt x="1784" y="1017"/>
                  </a:lnTo>
                  <a:lnTo>
                    <a:pt x="1790" y="1019"/>
                  </a:lnTo>
                  <a:lnTo>
                    <a:pt x="1790" y="1019"/>
                  </a:lnTo>
                  <a:lnTo>
                    <a:pt x="1796" y="1023"/>
                  </a:lnTo>
                  <a:lnTo>
                    <a:pt x="1801" y="1027"/>
                  </a:lnTo>
                  <a:lnTo>
                    <a:pt x="1810" y="1035"/>
                  </a:lnTo>
                  <a:lnTo>
                    <a:pt x="1814" y="1039"/>
                  </a:lnTo>
                  <a:lnTo>
                    <a:pt x="1818" y="1042"/>
                  </a:lnTo>
                  <a:lnTo>
                    <a:pt x="1824" y="1043"/>
                  </a:lnTo>
                  <a:lnTo>
                    <a:pt x="1830" y="1044"/>
                  </a:lnTo>
                  <a:lnTo>
                    <a:pt x="1830" y="1044"/>
                  </a:lnTo>
                  <a:lnTo>
                    <a:pt x="1837" y="1045"/>
                  </a:lnTo>
                  <a:lnTo>
                    <a:pt x="1843" y="1047"/>
                  </a:lnTo>
                  <a:lnTo>
                    <a:pt x="1854" y="1052"/>
                  </a:lnTo>
                  <a:lnTo>
                    <a:pt x="1860" y="1054"/>
                  </a:lnTo>
                  <a:lnTo>
                    <a:pt x="1866" y="1055"/>
                  </a:lnTo>
                  <a:lnTo>
                    <a:pt x="1873" y="1055"/>
                  </a:lnTo>
                  <a:lnTo>
                    <a:pt x="1881" y="1053"/>
                  </a:lnTo>
                  <a:lnTo>
                    <a:pt x="1881" y="1053"/>
                  </a:lnTo>
                  <a:lnTo>
                    <a:pt x="1896" y="1048"/>
                  </a:lnTo>
                  <a:lnTo>
                    <a:pt x="1908" y="1045"/>
                  </a:lnTo>
                  <a:lnTo>
                    <a:pt x="1919" y="1044"/>
                  </a:lnTo>
                  <a:lnTo>
                    <a:pt x="1931" y="1045"/>
                  </a:lnTo>
                  <a:lnTo>
                    <a:pt x="1931" y="1045"/>
                  </a:lnTo>
                  <a:lnTo>
                    <a:pt x="1938" y="1045"/>
                  </a:lnTo>
                  <a:lnTo>
                    <a:pt x="1945" y="1045"/>
                  </a:lnTo>
                  <a:lnTo>
                    <a:pt x="1958" y="1042"/>
                  </a:lnTo>
                  <a:lnTo>
                    <a:pt x="1972" y="1040"/>
                  </a:lnTo>
                  <a:lnTo>
                    <a:pt x="1978" y="1040"/>
                  </a:lnTo>
                  <a:lnTo>
                    <a:pt x="1985" y="1041"/>
                  </a:lnTo>
                  <a:lnTo>
                    <a:pt x="1985" y="1041"/>
                  </a:lnTo>
                  <a:lnTo>
                    <a:pt x="1996" y="1043"/>
                  </a:lnTo>
                  <a:lnTo>
                    <a:pt x="2007" y="1045"/>
                  </a:lnTo>
                  <a:lnTo>
                    <a:pt x="2037" y="1047"/>
                  </a:lnTo>
                  <a:lnTo>
                    <a:pt x="2037" y="1047"/>
                  </a:lnTo>
                  <a:lnTo>
                    <a:pt x="2055" y="1049"/>
                  </a:lnTo>
                  <a:lnTo>
                    <a:pt x="2070" y="1051"/>
                  </a:lnTo>
                  <a:lnTo>
                    <a:pt x="2082" y="1054"/>
                  </a:lnTo>
                  <a:lnTo>
                    <a:pt x="2093" y="1057"/>
                  </a:lnTo>
                  <a:lnTo>
                    <a:pt x="2093" y="1057"/>
                  </a:lnTo>
                  <a:lnTo>
                    <a:pt x="2108" y="1061"/>
                  </a:lnTo>
                  <a:lnTo>
                    <a:pt x="2113" y="1063"/>
                  </a:lnTo>
                  <a:lnTo>
                    <a:pt x="2118" y="1070"/>
                  </a:lnTo>
                  <a:lnTo>
                    <a:pt x="2118" y="1070"/>
                  </a:lnTo>
                  <a:lnTo>
                    <a:pt x="2123" y="1076"/>
                  </a:lnTo>
                  <a:lnTo>
                    <a:pt x="2129" y="1081"/>
                  </a:lnTo>
                  <a:lnTo>
                    <a:pt x="2136" y="1084"/>
                  </a:lnTo>
                  <a:lnTo>
                    <a:pt x="2143" y="1086"/>
                  </a:lnTo>
                  <a:lnTo>
                    <a:pt x="2143" y="1086"/>
                  </a:lnTo>
                  <a:lnTo>
                    <a:pt x="2172" y="1091"/>
                  </a:lnTo>
                  <a:lnTo>
                    <a:pt x="2172" y="1091"/>
                  </a:lnTo>
                  <a:lnTo>
                    <a:pt x="2171" y="1087"/>
                  </a:lnTo>
                  <a:lnTo>
                    <a:pt x="2171" y="1087"/>
                  </a:lnTo>
                  <a:lnTo>
                    <a:pt x="2171" y="1087"/>
                  </a:lnTo>
                  <a:lnTo>
                    <a:pt x="2171" y="1087"/>
                  </a:lnTo>
                  <a:lnTo>
                    <a:pt x="2171" y="1083"/>
                  </a:lnTo>
                  <a:lnTo>
                    <a:pt x="2171" y="1083"/>
                  </a:lnTo>
                  <a:lnTo>
                    <a:pt x="2171" y="1082"/>
                  </a:lnTo>
                  <a:lnTo>
                    <a:pt x="2171" y="1082"/>
                  </a:lnTo>
                  <a:lnTo>
                    <a:pt x="2171" y="1080"/>
                  </a:lnTo>
                  <a:lnTo>
                    <a:pt x="2171" y="1080"/>
                  </a:lnTo>
                  <a:lnTo>
                    <a:pt x="2171" y="1079"/>
                  </a:lnTo>
                  <a:lnTo>
                    <a:pt x="2171" y="1079"/>
                  </a:lnTo>
                  <a:lnTo>
                    <a:pt x="2171" y="1076"/>
                  </a:lnTo>
                  <a:lnTo>
                    <a:pt x="2171" y="1076"/>
                  </a:lnTo>
                  <a:lnTo>
                    <a:pt x="2171" y="1075"/>
                  </a:lnTo>
                  <a:lnTo>
                    <a:pt x="2171" y="1075"/>
                  </a:lnTo>
                  <a:lnTo>
                    <a:pt x="2171" y="1073"/>
                  </a:lnTo>
                  <a:lnTo>
                    <a:pt x="2171" y="1073"/>
                  </a:lnTo>
                  <a:lnTo>
                    <a:pt x="2171" y="1072"/>
                  </a:lnTo>
                  <a:lnTo>
                    <a:pt x="2171" y="1072"/>
                  </a:lnTo>
                  <a:lnTo>
                    <a:pt x="2171" y="1070"/>
                  </a:lnTo>
                  <a:lnTo>
                    <a:pt x="2171" y="1070"/>
                  </a:lnTo>
                  <a:lnTo>
                    <a:pt x="2171" y="1068"/>
                  </a:lnTo>
                  <a:lnTo>
                    <a:pt x="2171" y="1068"/>
                  </a:lnTo>
                  <a:lnTo>
                    <a:pt x="2172" y="1066"/>
                  </a:lnTo>
                  <a:lnTo>
                    <a:pt x="2172" y="1066"/>
                  </a:lnTo>
                  <a:lnTo>
                    <a:pt x="2172" y="1065"/>
                  </a:lnTo>
                  <a:lnTo>
                    <a:pt x="2172" y="1065"/>
                  </a:lnTo>
                  <a:lnTo>
                    <a:pt x="2173" y="1063"/>
                  </a:lnTo>
                  <a:lnTo>
                    <a:pt x="2173" y="1063"/>
                  </a:lnTo>
                  <a:lnTo>
                    <a:pt x="2176" y="1060"/>
                  </a:lnTo>
                  <a:lnTo>
                    <a:pt x="2179" y="1057"/>
                  </a:lnTo>
                  <a:lnTo>
                    <a:pt x="2187" y="1053"/>
                  </a:lnTo>
                  <a:lnTo>
                    <a:pt x="2195" y="1049"/>
                  </a:lnTo>
                  <a:lnTo>
                    <a:pt x="2198" y="1047"/>
                  </a:lnTo>
                  <a:lnTo>
                    <a:pt x="2200" y="1044"/>
                  </a:lnTo>
                  <a:lnTo>
                    <a:pt x="2200" y="1044"/>
                  </a:lnTo>
                  <a:lnTo>
                    <a:pt x="2202" y="1040"/>
                  </a:lnTo>
                  <a:lnTo>
                    <a:pt x="2204" y="1038"/>
                  </a:lnTo>
                  <a:lnTo>
                    <a:pt x="2208" y="1034"/>
                  </a:lnTo>
                  <a:lnTo>
                    <a:pt x="2209" y="1031"/>
                  </a:lnTo>
                  <a:lnTo>
                    <a:pt x="2210" y="1028"/>
                  </a:lnTo>
                  <a:lnTo>
                    <a:pt x="2210" y="1024"/>
                  </a:lnTo>
                  <a:lnTo>
                    <a:pt x="2208" y="1018"/>
                  </a:lnTo>
                  <a:lnTo>
                    <a:pt x="2208" y="1018"/>
                  </a:lnTo>
                  <a:lnTo>
                    <a:pt x="2207" y="1011"/>
                  </a:lnTo>
                  <a:lnTo>
                    <a:pt x="2206" y="1005"/>
                  </a:lnTo>
                  <a:lnTo>
                    <a:pt x="2205" y="995"/>
                  </a:lnTo>
                  <a:lnTo>
                    <a:pt x="2204" y="990"/>
                  </a:lnTo>
                  <a:lnTo>
                    <a:pt x="2202" y="986"/>
                  </a:lnTo>
                  <a:lnTo>
                    <a:pt x="2199" y="981"/>
                  </a:lnTo>
                  <a:lnTo>
                    <a:pt x="2196" y="978"/>
                  </a:lnTo>
                  <a:lnTo>
                    <a:pt x="2196" y="978"/>
                  </a:lnTo>
                  <a:lnTo>
                    <a:pt x="2189" y="972"/>
                  </a:lnTo>
                  <a:lnTo>
                    <a:pt x="2187" y="969"/>
                  </a:lnTo>
                  <a:lnTo>
                    <a:pt x="2186" y="966"/>
                  </a:lnTo>
                  <a:lnTo>
                    <a:pt x="2185" y="958"/>
                  </a:lnTo>
                  <a:lnTo>
                    <a:pt x="2184" y="947"/>
                  </a:lnTo>
                  <a:lnTo>
                    <a:pt x="2184" y="947"/>
                  </a:lnTo>
                  <a:lnTo>
                    <a:pt x="2185" y="932"/>
                  </a:lnTo>
                  <a:lnTo>
                    <a:pt x="2185" y="917"/>
                  </a:lnTo>
                  <a:lnTo>
                    <a:pt x="2184" y="911"/>
                  </a:lnTo>
                  <a:lnTo>
                    <a:pt x="2182" y="906"/>
                  </a:lnTo>
                  <a:lnTo>
                    <a:pt x="2179" y="903"/>
                  </a:lnTo>
                  <a:lnTo>
                    <a:pt x="2177" y="902"/>
                  </a:lnTo>
                  <a:lnTo>
                    <a:pt x="2175" y="901"/>
                  </a:lnTo>
                  <a:lnTo>
                    <a:pt x="2175" y="901"/>
                  </a:lnTo>
                  <a:lnTo>
                    <a:pt x="2170" y="901"/>
                  </a:lnTo>
                  <a:lnTo>
                    <a:pt x="2166" y="900"/>
                  </a:lnTo>
                  <a:lnTo>
                    <a:pt x="2163" y="899"/>
                  </a:lnTo>
                  <a:lnTo>
                    <a:pt x="2161" y="896"/>
                  </a:lnTo>
                  <a:lnTo>
                    <a:pt x="2159" y="894"/>
                  </a:lnTo>
                  <a:lnTo>
                    <a:pt x="2159" y="891"/>
                  </a:lnTo>
                  <a:lnTo>
                    <a:pt x="2159" y="888"/>
                  </a:lnTo>
                  <a:lnTo>
                    <a:pt x="2159" y="884"/>
                  </a:lnTo>
                  <a:lnTo>
                    <a:pt x="2159" y="884"/>
                  </a:lnTo>
                  <a:lnTo>
                    <a:pt x="2160" y="883"/>
                  </a:lnTo>
                  <a:lnTo>
                    <a:pt x="2161" y="881"/>
                  </a:lnTo>
                  <a:lnTo>
                    <a:pt x="2164" y="879"/>
                  </a:lnTo>
                  <a:lnTo>
                    <a:pt x="2168" y="878"/>
                  </a:lnTo>
                  <a:lnTo>
                    <a:pt x="2173" y="878"/>
                  </a:lnTo>
                  <a:lnTo>
                    <a:pt x="2182" y="877"/>
                  </a:lnTo>
                  <a:lnTo>
                    <a:pt x="2186" y="877"/>
                  </a:lnTo>
                  <a:lnTo>
                    <a:pt x="2187" y="875"/>
                  </a:lnTo>
                  <a:lnTo>
                    <a:pt x="2187" y="875"/>
                  </a:lnTo>
                  <a:lnTo>
                    <a:pt x="2188" y="874"/>
                  </a:lnTo>
                  <a:lnTo>
                    <a:pt x="2189" y="873"/>
                  </a:lnTo>
                  <a:lnTo>
                    <a:pt x="2193" y="873"/>
                  </a:lnTo>
                  <a:lnTo>
                    <a:pt x="2207" y="873"/>
                  </a:lnTo>
                  <a:lnTo>
                    <a:pt x="2214" y="873"/>
                  </a:lnTo>
                  <a:lnTo>
                    <a:pt x="2220" y="873"/>
                  </a:lnTo>
                  <a:lnTo>
                    <a:pt x="2226" y="872"/>
                  </a:lnTo>
                  <a:lnTo>
                    <a:pt x="2228" y="871"/>
                  </a:lnTo>
                  <a:lnTo>
                    <a:pt x="2229" y="869"/>
                  </a:lnTo>
                  <a:lnTo>
                    <a:pt x="2229" y="869"/>
                  </a:lnTo>
                  <a:lnTo>
                    <a:pt x="2231" y="866"/>
                  </a:lnTo>
                  <a:lnTo>
                    <a:pt x="2235" y="863"/>
                  </a:lnTo>
                  <a:lnTo>
                    <a:pt x="2240" y="860"/>
                  </a:lnTo>
                  <a:lnTo>
                    <a:pt x="2244" y="859"/>
                  </a:lnTo>
                  <a:lnTo>
                    <a:pt x="2249" y="857"/>
                  </a:lnTo>
                  <a:lnTo>
                    <a:pt x="2254" y="856"/>
                  </a:lnTo>
                  <a:lnTo>
                    <a:pt x="2258" y="856"/>
                  </a:lnTo>
                  <a:lnTo>
                    <a:pt x="2263" y="857"/>
                  </a:lnTo>
                  <a:lnTo>
                    <a:pt x="2263" y="857"/>
                  </a:lnTo>
                  <a:lnTo>
                    <a:pt x="2267" y="858"/>
                  </a:lnTo>
                  <a:lnTo>
                    <a:pt x="2271" y="860"/>
                  </a:lnTo>
                  <a:lnTo>
                    <a:pt x="2276" y="865"/>
                  </a:lnTo>
                  <a:lnTo>
                    <a:pt x="2278" y="867"/>
                  </a:lnTo>
                  <a:lnTo>
                    <a:pt x="2282" y="869"/>
                  </a:lnTo>
                  <a:lnTo>
                    <a:pt x="2286" y="871"/>
                  </a:lnTo>
                  <a:lnTo>
                    <a:pt x="2293" y="872"/>
                  </a:lnTo>
                  <a:lnTo>
                    <a:pt x="2293" y="872"/>
                  </a:lnTo>
                  <a:lnTo>
                    <a:pt x="2306" y="872"/>
                  </a:lnTo>
                  <a:lnTo>
                    <a:pt x="2317" y="872"/>
                  </a:lnTo>
                  <a:lnTo>
                    <a:pt x="2321" y="871"/>
                  </a:lnTo>
                  <a:lnTo>
                    <a:pt x="2325" y="869"/>
                  </a:lnTo>
                  <a:lnTo>
                    <a:pt x="2328" y="867"/>
                  </a:lnTo>
                  <a:lnTo>
                    <a:pt x="2330" y="864"/>
                  </a:lnTo>
                  <a:lnTo>
                    <a:pt x="2330" y="864"/>
                  </a:lnTo>
                  <a:lnTo>
                    <a:pt x="2332" y="858"/>
                  </a:lnTo>
                  <a:lnTo>
                    <a:pt x="2332" y="853"/>
                  </a:lnTo>
                  <a:lnTo>
                    <a:pt x="2331" y="851"/>
                  </a:lnTo>
                  <a:lnTo>
                    <a:pt x="2329" y="850"/>
                  </a:lnTo>
                  <a:lnTo>
                    <a:pt x="2326" y="849"/>
                  </a:lnTo>
                  <a:lnTo>
                    <a:pt x="2322" y="848"/>
                  </a:lnTo>
                  <a:lnTo>
                    <a:pt x="2322" y="848"/>
                  </a:lnTo>
                  <a:lnTo>
                    <a:pt x="2318" y="848"/>
                  </a:lnTo>
                  <a:lnTo>
                    <a:pt x="2315" y="847"/>
                  </a:lnTo>
                  <a:lnTo>
                    <a:pt x="2313" y="846"/>
                  </a:lnTo>
                  <a:lnTo>
                    <a:pt x="2311" y="844"/>
                  </a:lnTo>
                  <a:lnTo>
                    <a:pt x="2310" y="842"/>
                  </a:lnTo>
                  <a:lnTo>
                    <a:pt x="2309" y="840"/>
                  </a:lnTo>
                  <a:lnTo>
                    <a:pt x="2309" y="834"/>
                  </a:lnTo>
                  <a:lnTo>
                    <a:pt x="2309" y="834"/>
                  </a:lnTo>
                  <a:lnTo>
                    <a:pt x="2311" y="824"/>
                  </a:lnTo>
                  <a:lnTo>
                    <a:pt x="2315" y="808"/>
                  </a:lnTo>
                  <a:lnTo>
                    <a:pt x="2318" y="800"/>
                  </a:lnTo>
                  <a:lnTo>
                    <a:pt x="2321" y="792"/>
                  </a:lnTo>
                  <a:lnTo>
                    <a:pt x="2325" y="786"/>
                  </a:lnTo>
                  <a:lnTo>
                    <a:pt x="2330" y="782"/>
                  </a:lnTo>
                  <a:lnTo>
                    <a:pt x="2330" y="782"/>
                  </a:lnTo>
                  <a:lnTo>
                    <a:pt x="2336" y="777"/>
                  </a:lnTo>
                  <a:lnTo>
                    <a:pt x="2337" y="775"/>
                  </a:lnTo>
                  <a:lnTo>
                    <a:pt x="2338" y="773"/>
                  </a:lnTo>
                  <a:lnTo>
                    <a:pt x="2339" y="767"/>
                  </a:lnTo>
                  <a:lnTo>
                    <a:pt x="2341" y="758"/>
                  </a:lnTo>
                  <a:lnTo>
                    <a:pt x="2341" y="758"/>
                  </a:lnTo>
                  <a:lnTo>
                    <a:pt x="2347" y="738"/>
                  </a:lnTo>
                  <a:lnTo>
                    <a:pt x="2353" y="722"/>
                  </a:lnTo>
                  <a:lnTo>
                    <a:pt x="2353" y="722"/>
                  </a:lnTo>
                  <a:lnTo>
                    <a:pt x="2356" y="715"/>
                  </a:lnTo>
                  <a:lnTo>
                    <a:pt x="2357" y="711"/>
                  </a:lnTo>
                  <a:lnTo>
                    <a:pt x="2359" y="707"/>
                  </a:lnTo>
                  <a:lnTo>
                    <a:pt x="2362" y="705"/>
                  </a:lnTo>
                  <a:lnTo>
                    <a:pt x="2367" y="704"/>
                  </a:lnTo>
                  <a:lnTo>
                    <a:pt x="2372" y="705"/>
                  </a:lnTo>
                  <a:lnTo>
                    <a:pt x="2380" y="708"/>
                  </a:lnTo>
                  <a:lnTo>
                    <a:pt x="2380" y="708"/>
                  </a:lnTo>
                  <a:lnTo>
                    <a:pt x="2388" y="712"/>
                  </a:lnTo>
                  <a:lnTo>
                    <a:pt x="2393" y="715"/>
                  </a:lnTo>
                  <a:lnTo>
                    <a:pt x="2399" y="721"/>
                  </a:lnTo>
                  <a:lnTo>
                    <a:pt x="2402" y="723"/>
                  </a:lnTo>
                  <a:lnTo>
                    <a:pt x="2405" y="726"/>
                  </a:lnTo>
                  <a:lnTo>
                    <a:pt x="2411" y="726"/>
                  </a:lnTo>
                  <a:lnTo>
                    <a:pt x="2418" y="726"/>
                  </a:lnTo>
                  <a:lnTo>
                    <a:pt x="2418" y="726"/>
                  </a:lnTo>
                  <a:lnTo>
                    <a:pt x="2433" y="724"/>
                  </a:lnTo>
                  <a:lnTo>
                    <a:pt x="2446" y="723"/>
                  </a:lnTo>
                  <a:lnTo>
                    <a:pt x="2456" y="724"/>
                  </a:lnTo>
                  <a:lnTo>
                    <a:pt x="2460" y="727"/>
                  </a:lnTo>
                  <a:lnTo>
                    <a:pt x="2464" y="729"/>
                  </a:lnTo>
                  <a:lnTo>
                    <a:pt x="2464" y="729"/>
                  </a:lnTo>
                  <a:lnTo>
                    <a:pt x="2471" y="732"/>
                  </a:lnTo>
                  <a:lnTo>
                    <a:pt x="2475" y="733"/>
                  </a:lnTo>
                  <a:lnTo>
                    <a:pt x="2478" y="733"/>
                  </a:lnTo>
                  <a:lnTo>
                    <a:pt x="2481" y="732"/>
                  </a:lnTo>
                  <a:lnTo>
                    <a:pt x="2484" y="731"/>
                  </a:lnTo>
                  <a:lnTo>
                    <a:pt x="2490" y="726"/>
                  </a:lnTo>
                  <a:lnTo>
                    <a:pt x="2490" y="726"/>
                  </a:lnTo>
                  <a:lnTo>
                    <a:pt x="2495" y="720"/>
                  </a:lnTo>
                  <a:lnTo>
                    <a:pt x="2501" y="717"/>
                  </a:lnTo>
                  <a:lnTo>
                    <a:pt x="2506" y="714"/>
                  </a:lnTo>
                  <a:lnTo>
                    <a:pt x="2512" y="713"/>
                  </a:lnTo>
                  <a:lnTo>
                    <a:pt x="2512" y="713"/>
                  </a:lnTo>
                  <a:lnTo>
                    <a:pt x="2517" y="712"/>
                  </a:lnTo>
                  <a:lnTo>
                    <a:pt x="2522" y="709"/>
                  </a:lnTo>
                  <a:lnTo>
                    <a:pt x="2523" y="707"/>
                  </a:lnTo>
                  <a:lnTo>
                    <a:pt x="2524" y="704"/>
                  </a:lnTo>
                  <a:lnTo>
                    <a:pt x="2525" y="700"/>
                  </a:lnTo>
                  <a:lnTo>
                    <a:pt x="2524" y="696"/>
                  </a:lnTo>
                  <a:lnTo>
                    <a:pt x="2524" y="696"/>
                  </a:lnTo>
                  <a:lnTo>
                    <a:pt x="2524" y="689"/>
                  </a:lnTo>
                  <a:lnTo>
                    <a:pt x="2524" y="683"/>
                  </a:lnTo>
                  <a:lnTo>
                    <a:pt x="2524" y="677"/>
                  </a:lnTo>
                  <a:lnTo>
                    <a:pt x="2521" y="672"/>
                  </a:lnTo>
                  <a:lnTo>
                    <a:pt x="2521" y="672"/>
                  </a:lnTo>
                  <a:lnTo>
                    <a:pt x="2518" y="665"/>
                  </a:lnTo>
                  <a:lnTo>
                    <a:pt x="2516" y="657"/>
                  </a:lnTo>
                  <a:lnTo>
                    <a:pt x="2515" y="649"/>
                  </a:lnTo>
                  <a:lnTo>
                    <a:pt x="2515" y="642"/>
                  </a:lnTo>
                  <a:lnTo>
                    <a:pt x="2515" y="642"/>
                  </a:lnTo>
                  <a:lnTo>
                    <a:pt x="2517" y="631"/>
                  </a:lnTo>
                  <a:lnTo>
                    <a:pt x="2519" y="624"/>
                  </a:lnTo>
                  <a:lnTo>
                    <a:pt x="2522" y="618"/>
                  </a:lnTo>
                  <a:lnTo>
                    <a:pt x="2526" y="613"/>
                  </a:lnTo>
                  <a:lnTo>
                    <a:pt x="2531" y="608"/>
                  </a:lnTo>
                  <a:lnTo>
                    <a:pt x="2537" y="605"/>
                  </a:lnTo>
                  <a:lnTo>
                    <a:pt x="2541" y="604"/>
                  </a:lnTo>
                  <a:lnTo>
                    <a:pt x="2544" y="603"/>
                  </a:lnTo>
                  <a:lnTo>
                    <a:pt x="2544" y="603"/>
                  </a:lnTo>
                  <a:lnTo>
                    <a:pt x="2560" y="603"/>
                  </a:lnTo>
                  <a:lnTo>
                    <a:pt x="2569" y="602"/>
                  </a:lnTo>
                  <a:lnTo>
                    <a:pt x="2576" y="600"/>
                  </a:lnTo>
                  <a:lnTo>
                    <a:pt x="2584" y="598"/>
                  </a:lnTo>
                  <a:lnTo>
                    <a:pt x="2589" y="594"/>
                  </a:lnTo>
                  <a:lnTo>
                    <a:pt x="2591" y="591"/>
                  </a:lnTo>
                  <a:lnTo>
                    <a:pt x="2593" y="588"/>
                  </a:lnTo>
                  <a:lnTo>
                    <a:pt x="2594" y="585"/>
                  </a:lnTo>
                  <a:lnTo>
                    <a:pt x="2595" y="581"/>
                  </a:lnTo>
                  <a:lnTo>
                    <a:pt x="2595" y="581"/>
                  </a:lnTo>
                  <a:lnTo>
                    <a:pt x="2595" y="567"/>
                  </a:lnTo>
                  <a:lnTo>
                    <a:pt x="2595" y="558"/>
                  </a:lnTo>
                  <a:lnTo>
                    <a:pt x="2596" y="555"/>
                  </a:lnTo>
                  <a:lnTo>
                    <a:pt x="2597" y="553"/>
                  </a:lnTo>
                  <a:lnTo>
                    <a:pt x="2599" y="549"/>
                  </a:lnTo>
                  <a:lnTo>
                    <a:pt x="2603" y="547"/>
                  </a:lnTo>
                  <a:lnTo>
                    <a:pt x="2603" y="547"/>
                  </a:lnTo>
                  <a:lnTo>
                    <a:pt x="2606" y="545"/>
                  </a:lnTo>
                  <a:lnTo>
                    <a:pt x="2606" y="545"/>
                  </a:lnTo>
                  <a:lnTo>
                    <a:pt x="2606" y="545"/>
                  </a:lnTo>
                  <a:lnTo>
                    <a:pt x="2606" y="545"/>
                  </a:lnTo>
                  <a:lnTo>
                    <a:pt x="2608" y="542"/>
                  </a:lnTo>
                  <a:lnTo>
                    <a:pt x="2608" y="542"/>
                  </a:lnTo>
                  <a:lnTo>
                    <a:pt x="2609" y="542"/>
                  </a:lnTo>
                  <a:lnTo>
                    <a:pt x="2609" y="542"/>
                  </a:lnTo>
                  <a:lnTo>
                    <a:pt x="2611" y="540"/>
                  </a:lnTo>
                  <a:lnTo>
                    <a:pt x="2611" y="540"/>
                  </a:lnTo>
                  <a:lnTo>
                    <a:pt x="2611" y="540"/>
                  </a:lnTo>
                  <a:lnTo>
                    <a:pt x="2611" y="540"/>
                  </a:lnTo>
                  <a:lnTo>
                    <a:pt x="2612" y="537"/>
                  </a:lnTo>
                  <a:lnTo>
                    <a:pt x="2612" y="537"/>
                  </a:lnTo>
                  <a:lnTo>
                    <a:pt x="2612" y="537"/>
                  </a:lnTo>
                  <a:lnTo>
                    <a:pt x="2612" y="537"/>
                  </a:lnTo>
                  <a:lnTo>
                    <a:pt x="2613" y="533"/>
                  </a:lnTo>
                  <a:lnTo>
                    <a:pt x="2613" y="533"/>
                  </a:lnTo>
                  <a:lnTo>
                    <a:pt x="2613" y="533"/>
                  </a:lnTo>
                  <a:lnTo>
                    <a:pt x="2613" y="533"/>
                  </a:lnTo>
                  <a:lnTo>
                    <a:pt x="2613" y="532"/>
                  </a:lnTo>
                  <a:lnTo>
                    <a:pt x="2613" y="532"/>
                  </a:lnTo>
                  <a:lnTo>
                    <a:pt x="2613" y="531"/>
                  </a:lnTo>
                  <a:lnTo>
                    <a:pt x="2613" y="531"/>
                  </a:lnTo>
                  <a:lnTo>
                    <a:pt x="2613" y="530"/>
                  </a:lnTo>
                  <a:lnTo>
                    <a:pt x="2613" y="530"/>
                  </a:lnTo>
                  <a:lnTo>
                    <a:pt x="2613" y="530"/>
                  </a:lnTo>
                  <a:lnTo>
                    <a:pt x="2613" y="530"/>
                  </a:lnTo>
                  <a:lnTo>
                    <a:pt x="2613" y="529"/>
                  </a:lnTo>
                  <a:lnTo>
                    <a:pt x="2613" y="529"/>
                  </a:lnTo>
                  <a:lnTo>
                    <a:pt x="2612" y="528"/>
                  </a:lnTo>
                  <a:lnTo>
                    <a:pt x="2612" y="528"/>
                  </a:lnTo>
                  <a:lnTo>
                    <a:pt x="2612" y="527"/>
                  </a:lnTo>
                  <a:lnTo>
                    <a:pt x="2612" y="527"/>
                  </a:lnTo>
                  <a:lnTo>
                    <a:pt x="2611" y="527"/>
                  </a:lnTo>
                  <a:lnTo>
                    <a:pt x="2611" y="527"/>
                  </a:lnTo>
                  <a:lnTo>
                    <a:pt x="2610" y="526"/>
                  </a:lnTo>
                  <a:lnTo>
                    <a:pt x="2610" y="526"/>
                  </a:lnTo>
                  <a:lnTo>
                    <a:pt x="2610" y="525"/>
                  </a:lnTo>
                  <a:lnTo>
                    <a:pt x="2610" y="525"/>
                  </a:lnTo>
                  <a:lnTo>
                    <a:pt x="2608" y="524"/>
                  </a:lnTo>
                  <a:lnTo>
                    <a:pt x="2608" y="524"/>
                  </a:lnTo>
                  <a:lnTo>
                    <a:pt x="2602" y="521"/>
                  </a:lnTo>
                  <a:lnTo>
                    <a:pt x="2597" y="517"/>
                  </a:lnTo>
                  <a:lnTo>
                    <a:pt x="2595" y="513"/>
                  </a:lnTo>
                  <a:lnTo>
                    <a:pt x="2594" y="507"/>
                  </a:lnTo>
                  <a:lnTo>
                    <a:pt x="2594" y="507"/>
                  </a:lnTo>
                  <a:lnTo>
                    <a:pt x="2594" y="503"/>
                  </a:lnTo>
                  <a:lnTo>
                    <a:pt x="2592" y="500"/>
                  </a:lnTo>
                  <a:lnTo>
                    <a:pt x="2590" y="497"/>
                  </a:lnTo>
                  <a:lnTo>
                    <a:pt x="2588" y="494"/>
                  </a:lnTo>
                  <a:lnTo>
                    <a:pt x="2585" y="493"/>
                  </a:lnTo>
                  <a:lnTo>
                    <a:pt x="2580" y="492"/>
                  </a:lnTo>
                  <a:lnTo>
                    <a:pt x="2577" y="494"/>
                  </a:lnTo>
                  <a:lnTo>
                    <a:pt x="2573" y="498"/>
                  </a:lnTo>
                  <a:lnTo>
                    <a:pt x="2573" y="498"/>
                  </a:lnTo>
                  <a:lnTo>
                    <a:pt x="2569" y="502"/>
                  </a:lnTo>
                  <a:lnTo>
                    <a:pt x="2563" y="506"/>
                  </a:lnTo>
                  <a:lnTo>
                    <a:pt x="2556" y="509"/>
                  </a:lnTo>
                  <a:lnTo>
                    <a:pt x="2549" y="511"/>
                  </a:lnTo>
                  <a:lnTo>
                    <a:pt x="2542" y="513"/>
                  </a:lnTo>
                  <a:lnTo>
                    <a:pt x="2534" y="513"/>
                  </a:lnTo>
                  <a:lnTo>
                    <a:pt x="2527" y="512"/>
                  </a:lnTo>
                  <a:lnTo>
                    <a:pt x="2521" y="510"/>
                  </a:lnTo>
                  <a:lnTo>
                    <a:pt x="2521" y="510"/>
                  </a:lnTo>
                  <a:lnTo>
                    <a:pt x="2510" y="506"/>
                  </a:lnTo>
                  <a:lnTo>
                    <a:pt x="2501" y="502"/>
                  </a:lnTo>
                  <a:lnTo>
                    <a:pt x="2497" y="500"/>
                  </a:lnTo>
                  <a:lnTo>
                    <a:pt x="2493" y="497"/>
                  </a:lnTo>
                  <a:lnTo>
                    <a:pt x="2490" y="493"/>
                  </a:lnTo>
                  <a:lnTo>
                    <a:pt x="2487" y="488"/>
                  </a:lnTo>
                  <a:lnTo>
                    <a:pt x="2487" y="488"/>
                  </a:lnTo>
                  <a:lnTo>
                    <a:pt x="2485" y="483"/>
                  </a:lnTo>
                  <a:lnTo>
                    <a:pt x="2484" y="478"/>
                  </a:lnTo>
                  <a:lnTo>
                    <a:pt x="2482" y="468"/>
                  </a:lnTo>
                  <a:lnTo>
                    <a:pt x="2481" y="463"/>
                  </a:lnTo>
                  <a:lnTo>
                    <a:pt x="2479" y="460"/>
                  </a:lnTo>
                  <a:lnTo>
                    <a:pt x="2474" y="458"/>
                  </a:lnTo>
                  <a:lnTo>
                    <a:pt x="2468" y="457"/>
                  </a:lnTo>
                  <a:lnTo>
                    <a:pt x="2468" y="457"/>
                  </a:lnTo>
                  <a:lnTo>
                    <a:pt x="2454" y="455"/>
                  </a:lnTo>
                  <a:lnTo>
                    <a:pt x="2448" y="455"/>
                  </a:lnTo>
                  <a:lnTo>
                    <a:pt x="2442" y="453"/>
                  </a:lnTo>
                  <a:lnTo>
                    <a:pt x="2438" y="451"/>
                  </a:lnTo>
                  <a:lnTo>
                    <a:pt x="2434" y="448"/>
                  </a:lnTo>
                  <a:lnTo>
                    <a:pt x="2430" y="444"/>
                  </a:lnTo>
                  <a:lnTo>
                    <a:pt x="2427" y="438"/>
                  </a:lnTo>
                  <a:lnTo>
                    <a:pt x="2427" y="438"/>
                  </a:lnTo>
                  <a:lnTo>
                    <a:pt x="2421" y="424"/>
                  </a:lnTo>
                  <a:lnTo>
                    <a:pt x="2417" y="417"/>
                  </a:lnTo>
                  <a:lnTo>
                    <a:pt x="2413" y="410"/>
                  </a:lnTo>
                  <a:lnTo>
                    <a:pt x="2407" y="404"/>
                  </a:lnTo>
                  <a:lnTo>
                    <a:pt x="2402" y="398"/>
                  </a:lnTo>
                  <a:lnTo>
                    <a:pt x="2397" y="394"/>
                  </a:lnTo>
                  <a:lnTo>
                    <a:pt x="2391" y="392"/>
                  </a:lnTo>
                  <a:lnTo>
                    <a:pt x="2391" y="392"/>
                  </a:lnTo>
                  <a:lnTo>
                    <a:pt x="2379" y="390"/>
                  </a:lnTo>
                  <a:lnTo>
                    <a:pt x="2368" y="390"/>
                  </a:lnTo>
                  <a:lnTo>
                    <a:pt x="2362" y="391"/>
                  </a:lnTo>
                  <a:lnTo>
                    <a:pt x="2357" y="392"/>
                  </a:lnTo>
                  <a:lnTo>
                    <a:pt x="2351" y="394"/>
                  </a:lnTo>
                  <a:lnTo>
                    <a:pt x="2346" y="397"/>
                  </a:lnTo>
                  <a:lnTo>
                    <a:pt x="2346" y="397"/>
                  </a:lnTo>
                  <a:lnTo>
                    <a:pt x="2341" y="400"/>
                  </a:lnTo>
                  <a:lnTo>
                    <a:pt x="2336" y="402"/>
                  </a:lnTo>
                  <a:lnTo>
                    <a:pt x="2327" y="405"/>
                  </a:lnTo>
                  <a:lnTo>
                    <a:pt x="2318" y="407"/>
                  </a:lnTo>
                  <a:lnTo>
                    <a:pt x="2315" y="409"/>
                  </a:lnTo>
                  <a:lnTo>
                    <a:pt x="2313" y="411"/>
                  </a:lnTo>
                  <a:lnTo>
                    <a:pt x="2313" y="411"/>
                  </a:lnTo>
                  <a:lnTo>
                    <a:pt x="2311" y="414"/>
                  </a:lnTo>
                  <a:lnTo>
                    <a:pt x="2308" y="416"/>
                  </a:lnTo>
                  <a:lnTo>
                    <a:pt x="2306" y="416"/>
                  </a:lnTo>
                  <a:lnTo>
                    <a:pt x="2303" y="416"/>
                  </a:lnTo>
                  <a:lnTo>
                    <a:pt x="2297" y="414"/>
                  </a:lnTo>
                  <a:lnTo>
                    <a:pt x="2291" y="410"/>
                  </a:lnTo>
                  <a:lnTo>
                    <a:pt x="2291" y="410"/>
                  </a:lnTo>
                  <a:lnTo>
                    <a:pt x="2287" y="408"/>
                  </a:lnTo>
                  <a:lnTo>
                    <a:pt x="2283" y="406"/>
                  </a:lnTo>
                  <a:lnTo>
                    <a:pt x="2276" y="404"/>
                  </a:lnTo>
                  <a:lnTo>
                    <a:pt x="2270" y="404"/>
                  </a:lnTo>
                  <a:lnTo>
                    <a:pt x="2265" y="404"/>
                  </a:lnTo>
                  <a:lnTo>
                    <a:pt x="2265" y="404"/>
                  </a:lnTo>
                  <a:lnTo>
                    <a:pt x="2261" y="404"/>
                  </a:lnTo>
                  <a:lnTo>
                    <a:pt x="2257" y="403"/>
                  </a:lnTo>
                  <a:lnTo>
                    <a:pt x="2254" y="400"/>
                  </a:lnTo>
                  <a:lnTo>
                    <a:pt x="2250" y="395"/>
                  </a:lnTo>
                  <a:lnTo>
                    <a:pt x="2250" y="395"/>
                  </a:lnTo>
                  <a:lnTo>
                    <a:pt x="2248" y="393"/>
                  </a:lnTo>
                  <a:lnTo>
                    <a:pt x="2245" y="392"/>
                  </a:lnTo>
                  <a:lnTo>
                    <a:pt x="2239" y="394"/>
                  </a:lnTo>
                  <a:lnTo>
                    <a:pt x="2235" y="394"/>
                  </a:lnTo>
                  <a:lnTo>
                    <a:pt x="2233" y="393"/>
                  </a:lnTo>
                  <a:lnTo>
                    <a:pt x="2232" y="391"/>
                  </a:lnTo>
                  <a:lnTo>
                    <a:pt x="2231" y="385"/>
                  </a:lnTo>
                  <a:lnTo>
                    <a:pt x="2231" y="385"/>
                  </a:lnTo>
                  <a:lnTo>
                    <a:pt x="2230" y="378"/>
                  </a:lnTo>
                  <a:lnTo>
                    <a:pt x="2229" y="373"/>
                  </a:lnTo>
                  <a:lnTo>
                    <a:pt x="2227" y="369"/>
                  </a:lnTo>
                  <a:lnTo>
                    <a:pt x="2224" y="366"/>
                  </a:lnTo>
                  <a:lnTo>
                    <a:pt x="2220" y="363"/>
                  </a:lnTo>
                  <a:lnTo>
                    <a:pt x="2217" y="361"/>
                  </a:lnTo>
                  <a:lnTo>
                    <a:pt x="2210" y="359"/>
                  </a:lnTo>
                  <a:lnTo>
                    <a:pt x="2210" y="359"/>
                  </a:lnTo>
                  <a:lnTo>
                    <a:pt x="2207" y="359"/>
                  </a:lnTo>
                  <a:lnTo>
                    <a:pt x="2204" y="360"/>
                  </a:lnTo>
                  <a:lnTo>
                    <a:pt x="2200" y="362"/>
                  </a:lnTo>
                  <a:lnTo>
                    <a:pt x="2197" y="364"/>
                  </a:lnTo>
                  <a:lnTo>
                    <a:pt x="2194" y="367"/>
                  </a:lnTo>
                  <a:lnTo>
                    <a:pt x="2192" y="371"/>
                  </a:lnTo>
                  <a:lnTo>
                    <a:pt x="2190" y="375"/>
                  </a:lnTo>
                  <a:lnTo>
                    <a:pt x="2190" y="378"/>
                  </a:lnTo>
                  <a:lnTo>
                    <a:pt x="2190" y="378"/>
                  </a:lnTo>
                  <a:lnTo>
                    <a:pt x="2189" y="384"/>
                  </a:lnTo>
                  <a:lnTo>
                    <a:pt x="2186" y="390"/>
                  </a:lnTo>
                  <a:lnTo>
                    <a:pt x="2183" y="396"/>
                  </a:lnTo>
                  <a:lnTo>
                    <a:pt x="2178" y="402"/>
                  </a:lnTo>
                  <a:lnTo>
                    <a:pt x="2173" y="406"/>
                  </a:lnTo>
                  <a:lnTo>
                    <a:pt x="2170" y="407"/>
                  </a:lnTo>
                  <a:lnTo>
                    <a:pt x="2167" y="408"/>
                  </a:lnTo>
                  <a:lnTo>
                    <a:pt x="2163" y="407"/>
                  </a:lnTo>
                  <a:lnTo>
                    <a:pt x="2160" y="406"/>
                  </a:lnTo>
                  <a:lnTo>
                    <a:pt x="2157" y="403"/>
                  </a:lnTo>
                  <a:lnTo>
                    <a:pt x="2154" y="399"/>
                  </a:lnTo>
                  <a:lnTo>
                    <a:pt x="2154" y="399"/>
                  </a:lnTo>
                  <a:lnTo>
                    <a:pt x="2145" y="387"/>
                  </a:lnTo>
                  <a:lnTo>
                    <a:pt x="2135" y="368"/>
                  </a:lnTo>
                  <a:lnTo>
                    <a:pt x="2111" y="323"/>
                  </a:lnTo>
                  <a:lnTo>
                    <a:pt x="2098" y="300"/>
                  </a:lnTo>
                  <a:lnTo>
                    <a:pt x="2085" y="278"/>
                  </a:lnTo>
                  <a:lnTo>
                    <a:pt x="2073" y="260"/>
                  </a:lnTo>
                  <a:lnTo>
                    <a:pt x="2068" y="253"/>
                  </a:lnTo>
                  <a:lnTo>
                    <a:pt x="2062" y="247"/>
                  </a:lnTo>
                  <a:lnTo>
                    <a:pt x="2062" y="247"/>
                  </a:lnTo>
                  <a:lnTo>
                    <a:pt x="2053" y="237"/>
                  </a:lnTo>
                  <a:lnTo>
                    <a:pt x="2044" y="226"/>
                  </a:lnTo>
                  <a:lnTo>
                    <a:pt x="2024" y="201"/>
                  </a:lnTo>
                  <a:lnTo>
                    <a:pt x="2014" y="189"/>
                  </a:lnTo>
                  <a:lnTo>
                    <a:pt x="2004" y="177"/>
                  </a:lnTo>
                  <a:lnTo>
                    <a:pt x="1994" y="168"/>
                  </a:lnTo>
                  <a:lnTo>
                    <a:pt x="1984" y="160"/>
                  </a:lnTo>
                  <a:lnTo>
                    <a:pt x="1984" y="160"/>
                  </a:lnTo>
                  <a:lnTo>
                    <a:pt x="1963" y="149"/>
                  </a:lnTo>
                  <a:lnTo>
                    <a:pt x="1946" y="139"/>
                  </a:lnTo>
                  <a:lnTo>
                    <a:pt x="1940" y="134"/>
                  </a:lnTo>
                  <a:lnTo>
                    <a:pt x="1936" y="130"/>
                  </a:lnTo>
                  <a:lnTo>
                    <a:pt x="1934" y="128"/>
                  </a:lnTo>
                  <a:lnTo>
                    <a:pt x="1934" y="125"/>
                  </a:lnTo>
                  <a:lnTo>
                    <a:pt x="1934" y="123"/>
                  </a:lnTo>
                  <a:lnTo>
                    <a:pt x="1935" y="120"/>
                  </a:lnTo>
                  <a:lnTo>
                    <a:pt x="1935" y="120"/>
                  </a:lnTo>
                  <a:lnTo>
                    <a:pt x="1939" y="116"/>
                  </a:lnTo>
                  <a:lnTo>
                    <a:pt x="1942" y="112"/>
                  </a:lnTo>
                  <a:lnTo>
                    <a:pt x="1950" y="106"/>
                  </a:lnTo>
                  <a:lnTo>
                    <a:pt x="1953" y="104"/>
                  </a:lnTo>
                  <a:lnTo>
                    <a:pt x="1956" y="101"/>
                  </a:lnTo>
                  <a:lnTo>
                    <a:pt x="1958" y="98"/>
                  </a:lnTo>
                  <a:lnTo>
                    <a:pt x="1959" y="94"/>
                  </a:lnTo>
                  <a:lnTo>
                    <a:pt x="1959" y="94"/>
                  </a:lnTo>
                  <a:lnTo>
                    <a:pt x="1958" y="91"/>
                  </a:lnTo>
                  <a:lnTo>
                    <a:pt x="1957" y="89"/>
                  </a:lnTo>
                  <a:lnTo>
                    <a:pt x="1954" y="88"/>
                  </a:lnTo>
                  <a:lnTo>
                    <a:pt x="1951" y="88"/>
                  </a:lnTo>
                  <a:lnTo>
                    <a:pt x="1943" y="89"/>
                  </a:lnTo>
                  <a:lnTo>
                    <a:pt x="1933" y="91"/>
                  </a:lnTo>
                  <a:lnTo>
                    <a:pt x="1933" y="91"/>
                  </a:lnTo>
                  <a:lnTo>
                    <a:pt x="1922" y="93"/>
                  </a:lnTo>
                  <a:lnTo>
                    <a:pt x="1913" y="97"/>
                  </a:lnTo>
                  <a:lnTo>
                    <a:pt x="1905" y="101"/>
                  </a:lnTo>
                  <a:lnTo>
                    <a:pt x="1900" y="105"/>
                  </a:lnTo>
                  <a:lnTo>
                    <a:pt x="1900" y="105"/>
                  </a:lnTo>
                  <a:lnTo>
                    <a:pt x="1897" y="109"/>
                  </a:lnTo>
                  <a:lnTo>
                    <a:pt x="1892" y="112"/>
                  </a:lnTo>
                  <a:lnTo>
                    <a:pt x="1888" y="113"/>
                  </a:lnTo>
                  <a:lnTo>
                    <a:pt x="1881" y="113"/>
                  </a:lnTo>
                  <a:lnTo>
                    <a:pt x="1881" y="113"/>
                  </a:lnTo>
                  <a:lnTo>
                    <a:pt x="1872" y="113"/>
                  </a:lnTo>
                  <a:lnTo>
                    <a:pt x="1866" y="113"/>
                  </a:lnTo>
                  <a:lnTo>
                    <a:pt x="1863" y="114"/>
                  </a:lnTo>
                  <a:lnTo>
                    <a:pt x="1862" y="115"/>
                  </a:lnTo>
                  <a:lnTo>
                    <a:pt x="1860" y="117"/>
                  </a:lnTo>
                  <a:lnTo>
                    <a:pt x="1860" y="119"/>
                  </a:lnTo>
                  <a:lnTo>
                    <a:pt x="1860" y="119"/>
                  </a:lnTo>
                  <a:lnTo>
                    <a:pt x="1859" y="126"/>
                  </a:lnTo>
                  <a:lnTo>
                    <a:pt x="1857" y="131"/>
                  </a:lnTo>
                  <a:lnTo>
                    <a:pt x="1855" y="134"/>
                  </a:lnTo>
                  <a:lnTo>
                    <a:pt x="1852" y="136"/>
                  </a:lnTo>
                  <a:lnTo>
                    <a:pt x="1849" y="137"/>
                  </a:lnTo>
                  <a:lnTo>
                    <a:pt x="1845" y="138"/>
                  </a:lnTo>
                  <a:lnTo>
                    <a:pt x="1845" y="138"/>
                  </a:lnTo>
                  <a:lnTo>
                    <a:pt x="1835" y="138"/>
                  </a:lnTo>
                  <a:lnTo>
                    <a:pt x="1828" y="138"/>
                  </a:lnTo>
                  <a:lnTo>
                    <a:pt x="1823" y="138"/>
                  </a:lnTo>
                  <a:lnTo>
                    <a:pt x="1821" y="139"/>
                  </a:lnTo>
                  <a:lnTo>
                    <a:pt x="1820" y="141"/>
                  </a:lnTo>
                  <a:lnTo>
                    <a:pt x="1820" y="141"/>
                  </a:lnTo>
                  <a:lnTo>
                    <a:pt x="1817" y="144"/>
                  </a:lnTo>
                  <a:lnTo>
                    <a:pt x="1813" y="147"/>
                  </a:lnTo>
                  <a:lnTo>
                    <a:pt x="1810" y="150"/>
                  </a:lnTo>
                  <a:lnTo>
                    <a:pt x="1807" y="154"/>
                  </a:lnTo>
                  <a:lnTo>
                    <a:pt x="1807" y="154"/>
                  </a:lnTo>
                  <a:lnTo>
                    <a:pt x="1807" y="167"/>
                  </a:lnTo>
                  <a:lnTo>
                    <a:pt x="1806" y="170"/>
                  </a:lnTo>
                  <a:lnTo>
                    <a:pt x="1805" y="172"/>
                  </a:lnTo>
                  <a:lnTo>
                    <a:pt x="1803" y="173"/>
                  </a:lnTo>
                  <a:lnTo>
                    <a:pt x="1800" y="171"/>
                  </a:lnTo>
                  <a:lnTo>
                    <a:pt x="1800" y="171"/>
                  </a:lnTo>
                  <a:lnTo>
                    <a:pt x="1794" y="167"/>
                  </a:lnTo>
                  <a:lnTo>
                    <a:pt x="1788" y="164"/>
                  </a:lnTo>
                  <a:lnTo>
                    <a:pt x="1778" y="159"/>
                  </a:lnTo>
                  <a:lnTo>
                    <a:pt x="1778" y="159"/>
                  </a:lnTo>
                  <a:lnTo>
                    <a:pt x="1773" y="158"/>
                  </a:lnTo>
                  <a:lnTo>
                    <a:pt x="1767" y="158"/>
                  </a:lnTo>
                  <a:lnTo>
                    <a:pt x="1761" y="158"/>
                  </a:lnTo>
                  <a:lnTo>
                    <a:pt x="1757" y="160"/>
                  </a:lnTo>
                  <a:lnTo>
                    <a:pt x="1757" y="160"/>
                  </a:lnTo>
                  <a:lnTo>
                    <a:pt x="1755" y="161"/>
                  </a:lnTo>
                  <a:lnTo>
                    <a:pt x="1753" y="164"/>
                  </a:lnTo>
                  <a:lnTo>
                    <a:pt x="1748" y="171"/>
                  </a:lnTo>
                  <a:lnTo>
                    <a:pt x="1745" y="175"/>
                  </a:lnTo>
                  <a:lnTo>
                    <a:pt x="1741" y="177"/>
                  </a:lnTo>
                  <a:lnTo>
                    <a:pt x="1738" y="177"/>
                  </a:lnTo>
                  <a:lnTo>
                    <a:pt x="1736" y="177"/>
                  </a:lnTo>
                  <a:lnTo>
                    <a:pt x="1734" y="176"/>
                  </a:lnTo>
                  <a:lnTo>
                    <a:pt x="1734" y="176"/>
                  </a:lnTo>
                  <a:lnTo>
                    <a:pt x="1727" y="169"/>
                  </a:lnTo>
                  <a:lnTo>
                    <a:pt x="1725" y="165"/>
                  </a:lnTo>
                  <a:lnTo>
                    <a:pt x="1722" y="162"/>
                  </a:lnTo>
                  <a:lnTo>
                    <a:pt x="1721" y="158"/>
                  </a:lnTo>
                  <a:lnTo>
                    <a:pt x="1722" y="156"/>
                  </a:lnTo>
                  <a:lnTo>
                    <a:pt x="1725" y="153"/>
                  </a:lnTo>
                  <a:lnTo>
                    <a:pt x="1728" y="152"/>
                  </a:lnTo>
                  <a:lnTo>
                    <a:pt x="1728" y="152"/>
                  </a:lnTo>
                  <a:lnTo>
                    <a:pt x="1735" y="149"/>
                  </a:lnTo>
                  <a:lnTo>
                    <a:pt x="1739" y="146"/>
                  </a:lnTo>
                  <a:lnTo>
                    <a:pt x="1741" y="143"/>
                  </a:lnTo>
                  <a:lnTo>
                    <a:pt x="1744" y="139"/>
                  </a:lnTo>
                  <a:lnTo>
                    <a:pt x="1744" y="139"/>
                  </a:lnTo>
                  <a:lnTo>
                    <a:pt x="1747" y="134"/>
                  </a:lnTo>
                  <a:lnTo>
                    <a:pt x="1751" y="130"/>
                  </a:lnTo>
                  <a:lnTo>
                    <a:pt x="1753" y="128"/>
                  </a:lnTo>
                  <a:lnTo>
                    <a:pt x="1753" y="126"/>
                  </a:lnTo>
                  <a:lnTo>
                    <a:pt x="1753" y="124"/>
                  </a:lnTo>
                  <a:lnTo>
                    <a:pt x="1752" y="122"/>
                  </a:lnTo>
                  <a:lnTo>
                    <a:pt x="1752" y="122"/>
                  </a:lnTo>
                  <a:lnTo>
                    <a:pt x="1749" y="118"/>
                  </a:lnTo>
                  <a:lnTo>
                    <a:pt x="1747" y="117"/>
                  </a:lnTo>
                  <a:lnTo>
                    <a:pt x="1745" y="117"/>
                  </a:lnTo>
                  <a:lnTo>
                    <a:pt x="1743" y="117"/>
                  </a:lnTo>
                  <a:lnTo>
                    <a:pt x="1740" y="118"/>
                  </a:lnTo>
                  <a:lnTo>
                    <a:pt x="1738" y="119"/>
                  </a:lnTo>
                  <a:lnTo>
                    <a:pt x="1734" y="126"/>
                  </a:lnTo>
                  <a:lnTo>
                    <a:pt x="1734" y="126"/>
                  </a:lnTo>
                  <a:lnTo>
                    <a:pt x="1731" y="128"/>
                  </a:lnTo>
                  <a:lnTo>
                    <a:pt x="1728" y="130"/>
                  </a:lnTo>
                  <a:lnTo>
                    <a:pt x="1725" y="131"/>
                  </a:lnTo>
                  <a:lnTo>
                    <a:pt x="1721" y="132"/>
                  </a:lnTo>
                  <a:lnTo>
                    <a:pt x="1717" y="132"/>
                  </a:lnTo>
                  <a:lnTo>
                    <a:pt x="1714" y="131"/>
                  </a:lnTo>
                  <a:lnTo>
                    <a:pt x="1711" y="129"/>
                  </a:lnTo>
                  <a:lnTo>
                    <a:pt x="1708" y="127"/>
                  </a:lnTo>
                  <a:lnTo>
                    <a:pt x="1708" y="127"/>
                  </a:lnTo>
                  <a:lnTo>
                    <a:pt x="1703" y="120"/>
                  </a:lnTo>
                  <a:lnTo>
                    <a:pt x="1698" y="115"/>
                  </a:lnTo>
                  <a:lnTo>
                    <a:pt x="1696" y="113"/>
                  </a:lnTo>
                  <a:lnTo>
                    <a:pt x="1694" y="112"/>
                  </a:lnTo>
                  <a:lnTo>
                    <a:pt x="1693" y="113"/>
                  </a:lnTo>
                  <a:lnTo>
                    <a:pt x="1691" y="115"/>
                  </a:lnTo>
                  <a:lnTo>
                    <a:pt x="1691" y="115"/>
                  </a:lnTo>
                  <a:lnTo>
                    <a:pt x="1687" y="123"/>
                  </a:lnTo>
                  <a:lnTo>
                    <a:pt x="1683" y="128"/>
                  </a:lnTo>
                  <a:lnTo>
                    <a:pt x="1681" y="130"/>
                  </a:lnTo>
                  <a:lnTo>
                    <a:pt x="1679" y="130"/>
                  </a:lnTo>
                  <a:lnTo>
                    <a:pt x="1677" y="129"/>
                  </a:lnTo>
                  <a:lnTo>
                    <a:pt x="1676" y="126"/>
                  </a:lnTo>
                  <a:lnTo>
                    <a:pt x="1676" y="126"/>
                  </a:lnTo>
                  <a:lnTo>
                    <a:pt x="1673" y="118"/>
                  </a:lnTo>
                  <a:lnTo>
                    <a:pt x="1670" y="112"/>
                  </a:lnTo>
                  <a:lnTo>
                    <a:pt x="1666" y="108"/>
                  </a:lnTo>
                  <a:lnTo>
                    <a:pt x="1663" y="105"/>
                  </a:lnTo>
                  <a:lnTo>
                    <a:pt x="1663" y="105"/>
                  </a:lnTo>
                  <a:lnTo>
                    <a:pt x="1661" y="103"/>
                  </a:lnTo>
                  <a:lnTo>
                    <a:pt x="1660" y="101"/>
                  </a:lnTo>
                  <a:lnTo>
                    <a:pt x="1658" y="95"/>
                  </a:lnTo>
                  <a:lnTo>
                    <a:pt x="1657" y="93"/>
                  </a:lnTo>
                  <a:lnTo>
                    <a:pt x="1656" y="91"/>
                  </a:lnTo>
                  <a:lnTo>
                    <a:pt x="1653" y="92"/>
                  </a:lnTo>
                  <a:lnTo>
                    <a:pt x="1651" y="94"/>
                  </a:lnTo>
                  <a:lnTo>
                    <a:pt x="1651" y="94"/>
                  </a:lnTo>
                  <a:lnTo>
                    <a:pt x="1644" y="99"/>
                  </a:lnTo>
                  <a:lnTo>
                    <a:pt x="1639" y="102"/>
                  </a:lnTo>
                  <a:lnTo>
                    <a:pt x="1633" y="103"/>
                  </a:lnTo>
                  <a:lnTo>
                    <a:pt x="1629" y="104"/>
                  </a:lnTo>
                  <a:lnTo>
                    <a:pt x="1629" y="104"/>
                  </a:lnTo>
                  <a:lnTo>
                    <a:pt x="1627" y="104"/>
                  </a:lnTo>
                  <a:lnTo>
                    <a:pt x="1625" y="106"/>
                  </a:lnTo>
                  <a:lnTo>
                    <a:pt x="1622" y="112"/>
                  </a:lnTo>
                  <a:lnTo>
                    <a:pt x="1620" y="114"/>
                  </a:lnTo>
                  <a:lnTo>
                    <a:pt x="1618" y="116"/>
                  </a:lnTo>
                  <a:lnTo>
                    <a:pt x="1615" y="116"/>
                  </a:lnTo>
                  <a:lnTo>
                    <a:pt x="1611" y="115"/>
                  </a:lnTo>
                  <a:lnTo>
                    <a:pt x="1611" y="115"/>
                  </a:lnTo>
                  <a:lnTo>
                    <a:pt x="1606" y="112"/>
                  </a:lnTo>
                  <a:lnTo>
                    <a:pt x="1600" y="110"/>
                  </a:lnTo>
                  <a:lnTo>
                    <a:pt x="1588" y="105"/>
                  </a:lnTo>
                  <a:lnTo>
                    <a:pt x="1579" y="102"/>
                  </a:lnTo>
                  <a:lnTo>
                    <a:pt x="1577" y="100"/>
                  </a:lnTo>
                  <a:lnTo>
                    <a:pt x="1578" y="99"/>
                  </a:lnTo>
                  <a:lnTo>
                    <a:pt x="1579" y="99"/>
                  </a:lnTo>
                  <a:lnTo>
                    <a:pt x="1579" y="99"/>
                  </a:lnTo>
                  <a:lnTo>
                    <a:pt x="1583" y="95"/>
                  </a:lnTo>
                  <a:lnTo>
                    <a:pt x="1587" y="91"/>
                  </a:lnTo>
                  <a:lnTo>
                    <a:pt x="1589" y="85"/>
                  </a:lnTo>
                  <a:lnTo>
                    <a:pt x="1590" y="79"/>
                  </a:lnTo>
                  <a:lnTo>
                    <a:pt x="1590" y="79"/>
                  </a:lnTo>
                  <a:lnTo>
                    <a:pt x="1589" y="74"/>
                  </a:lnTo>
                  <a:lnTo>
                    <a:pt x="1588" y="72"/>
                  </a:lnTo>
                  <a:lnTo>
                    <a:pt x="1586" y="69"/>
                  </a:lnTo>
                  <a:lnTo>
                    <a:pt x="1583" y="64"/>
                  </a:lnTo>
                  <a:lnTo>
                    <a:pt x="1583" y="64"/>
                  </a:lnTo>
                  <a:lnTo>
                    <a:pt x="1579" y="58"/>
                  </a:lnTo>
                  <a:lnTo>
                    <a:pt x="1577" y="52"/>
                  </a:lnTo>
                  <a:lnTo>
                    <a:pt x="1575" y="45"/>
                  </a:lnTo>
                  <a:lnTo>
                    <a:pt x="1573" y="36"/>
                  </a:lnTo>
                  <a:lnTo>
                    <a:pt x="1573" y="36"/>
                  </a:lnTo>
                  <a:lnTo>
                    <a:pt x="1571" y="26"/>
                  </a:lnTo>
                  <a:lnTo>
                    <a:pt x="1568" y="19"/>
                  </a:lnTo>
                  <a:lnTo>
                    <a:pt x="1564" y="14"/>
                  </a:lnTo>
                  <a:lnTo>
                    <a:pt x="1559" y="11"/>
                  </a:lnTo>
                  <a:lnTo>
                    <a:pt x="1559" y="11"/>
                  </a:lnTo>
                  <a:lnTo>
                    <a:pt x="1553" y="9"/>
                  </a:lnTo>
                  <a:lnTo>
                    <a:pt x="1546" y="8"/>
                  </a:lnTo>
                  <a:lnTo>
                    <a:pt x="1544" y="8"/>
                  </a:lnTo>
                  <a:lnTo>
                    <a:pt x="1542" y="9"/>
                  </a:lnTo>
                  <a:lnTo>
                    <a:pt x="1540" y="10"/>
                  </a:lnTo>
                  <a:lnTo>
                    <a:pt x="1539" y="13"/>
                  </a:lnTo>
                  <a:lnTo>
                    <a:pt x="1539" y="13"/>
                  </a:lnTo>
                  <a:lnTo>
                    <a:pt x="1537" y="18"/>
                  </a:lnTo>
                  <a:lnTo>
                    <a:pt x="1536" y="20"/>
                  </a:lnTo>
                  <a:lnTo>
                    <a:pt x="1534" y="22"/>
                  </a:lnTo>
                  <a:lnTo>
                    <a:pt x="1532" y="23"/>
                  </a:lnTo>
                  <a:lnTo>
                    <a:pt x="1528" y="24"/>
                  </a:lnTo>
                  <a:lnTo>
                    <a:pt x="1524" y="23"/>
                  </a:lnTo>
                  <a:lnTo>
                    <a:pt x="1520" y="22"/>
                  </a:lnTo>
                  <a:lnTo>
                    <a:pt x="1520" y="22"/>
                  </a:lnTo>
                  <a:lnTo>
                    <a:pt x="1511" y="17"/>
                  </a:lnTo>
                  <a:lnTo>
                    <a:pt x="1504" y="12"/>
                  </a:lnTo>
                  <a:lnTo>
                    <a:pt x="1496" y="7"/>
                  </a:lnTo>
                  <a:lnTo>
                    <a:pt x="1484" y="3"/>
                  </a:lnTo>
                  <a:lnTo>
                    <a:pt x="1484" y="3"/>
                  </a:lnTo>
                  <a:lnTo>
                    <a:pt x="1476" y="0"/>
                  </a:lnTo>
                  <a:lnTo>
                    <a:pt x="1469" y="0"/>
                  </a:lnTo>
                  <a:lnTo>
                    <a:pt x="1462" y="0"/>
                  </a:lnTo>
                  <a:lnTo>
                    <a:pt x="1457" y="0"/>
                  </a:lnTo>
                  <a:lnTo>
                    <a:pt x="1452" y="2"/>
                  </a:lnTo>
                  <a:lnTo>
                    <a:pt x="1447" y="4"/>
                  </a:lnTo>
                  <a:lnTo>
                    <a:pt x="1439" y="10"/>
                  </a:lnTo>
                  <a:lnTo>
                    <a:pt x="1439" y="10"/>
                  </a:lnTo>
                  <a:lnTo>
                    <a:pt x="1434" y="12"/>
                  </a:lnTo>
                  <a:lnTo>
                    <a:pt x="1429" y="12"/>
                  </a:lnTo>
                  <a:lnTo>
                    <a:pt x="1419" y="13"/>
                  </a:lnTo>
                  <a:lnTo>
                    <a:pt x="1414" y="13"/>
                  </a:lnTo>
                  <a:lnTo>
                    <a:pt x="1409" y="15"/>
                  </a:lnTo>
                  <a:lnTo>
                    <a:pt x="1405" y="19"/>
                  </a:lnTo>
                  <a:lnTo>
                    <a:pt x="1402" y="25"/>
                  </a:lnTo>
                  <a:lnTo>
                    <a:pt x="1402" y="25"/>
                  </a:lnTo>
                  <a:lnTo>
                    <a:pt x="1399" y="32"/>
                  </a:lnTo>
                  <a:lnTo>
                    <a:pt x="1395" y="37"/>
                  </a:lnTo>
                  <a:lnTo>
                    <a:pt x="1391" y="41"/>
                  </a:lnTo>
                  <a:lnTo>
                    <a:pt x="1386" y="43"/>
                  </a:lnTo>
                  <a:lnTo>
                    <a:pt x="1381" y="44"/>
                  </a:lnTo>
                  <a:lnTo>
                    <a:pt x="1373" y="45"/>
                  </a:lnTo>
                  <a:lnTo>
                    <a:pt x="1359" y="46"/>
                  </a:lnTo>
                  <a:lnTo>
                    <a:pt x="1359" y="46"/>
                  </a:lnTo>
                  <a:lnTo>
                    <a:pt x="1336" y="50"/>
                  </a:lnTo>
                  <a:lnTo>
                    <a:pt x="1304" y="57"/>
                  </a:lnTo>
                  <a:lnTo>
                    <a:pt x="1272" y="63"/>
                  </a:lnTo>
                  <a:lnTo>
                    <a:pt x="1251" y="67"/>
                  </a:lnTo>
                  <a:lnTo>
                    <a:pt x="1251" y="67"/>
                  </a:lnTo>
                  <a:lnTo>
                    <a:pt x="1239" y="68"/>
                  </a:lnTo>
                  <a:lnTo>
                    <a:pt x="1229" y="71"/>
                  </a:lnTo>
                  <a:lnTo>
                    <a:pt x="1224" y="72"/>
                  </a:lnTo>
                  <a:lnTo>
                    <a:pt x="1219" y="74"/>
                  </a:lnTo>
                  <a:lnTo>
                    <a:pt x="1215" y="77"/>
                  </a:lnTo>
                  <a:lnTo>
                    <a:pt x="1212" y="81"/>
                  </a:lnTo>
                  <a:lnTo>
                    <a:pt x="1212" y="81"/>
                  </a:lnTo>
                  <a:lnTo>
                    <a:pt x="1209" y="85"/>
                  </a:lnTo>
                  <a:lnTo>
                    <a:pt x="1203" y="88"/>
                  </a:lnTo>
                  <a:lnTo>
                    <a:pt x="1199" y="90"/>
                  </a:lnTo>
                  <a:lnTo>
                    <a:pt x="1193" y="91"/>
                  </a:lnTo>
                  <a:lnTo>
                    <a:pt x="1181" y="93"/>
                  </a:lnTo>
                  <a:lnTo>
                    <a:pt x="1167" y="93"/>
                  </a:lnTo>
                  <a:lnTo>
                    <a:pt x="1167" y="93"/>
                  </a:lnTo>
                  <a:lnTo>
                    <a:pt x="1153" y="93"/>
                  </a:lnTo>
                  <a:lnTo>
                    <a:pt x="1140" y="93"/>
                  </a:lnTo>
                  <a:lnTo>
                    <a:pt x="1134" y="94"/>
                  </a:lnTo>
                  <a:lnTo>
                    <a:pt x="1129" y="95"/>
                  </a:lnTo>
                  <a:lnTo>
                    <a:pt x="1125" y="96"/>
                  </a:lnTo>
                  <a:lnTo>
                    <a:pt x="1122" y="99"/>
                  </a:lnTo>
                  <a:lnTo>
                    <a:pt x="1122" y="99"/>
                  </a:lnTo>
                  <a:lnTo>
                    <a:pt x="1118" y="101"/>
                  </a:lnTo>
                  <a:lnTo>
                    <a:pt x="1113" y="103"/>
                  </a:lnTo>
                  <a:lnTo>
                    <a:pt x="1103" y="104"/>
                  </a:lnTo>
                  <a:lnTo>
                    <a:pt x="1091" y="106"/>
                  </a:lnTo>
                  <a:lnTo>
                    <a:pt x="1085" y="107"/>
                  </a:lnTo>
                  <a:lnTo>
                    <a:pt x="1080" y="110"/>
                  </a:lnTo>
                  <a:lnTo>
                    <a:pt x="1080" y="110"/>
                  </a:lnTo>
                  <a:lnTo>
                    <a:pt x="1071" y="115"/>
                  </a:lnTo>
                  <a:lnTo>
                    <a:pt x="1062" y="118"/>
                  </a:lnTo>
                  <a:lnTo>
                    <a:pt x="1053" y="120"/>
                  </a:lnTo>
                  <a:lnTo>
                    <a:pt x="1041" y="123"/>
                  </a:lnTo>
                  <a:lnTo>
                    <a:pt x="1041" y="123"/>
                  </a:lnTo>
                  <a:lnTo>
                    <a:pt x="1034" y="123"/>
                  </a:lnTo>
                  <a:lnTo>
                    <a:pt x="1028" y="123"/>
                  </a:lnTo>
                  <a:lnTo>
                    <a:pt x="1017" y="119"/>
                  </a:lnTo>
                  <a:lnTo>
                    <a:pt x="1013" y="118"/>
                  </a:lnTo>
                  <a:lnTo>
                    <a:pt x="1008" y="118"/>
                  </a:lnTo>
                  <a:lnTo>
                    <a:pt x="1005" y="119"/>
                  </a:lnTo>
                  <a:lnTo>
                    <a:pt x="1001" y="122"/>
                  </a:lnTo>
                  <a:lnTo>
                    <a:pt x="1001" y="122"/>
                  </a:lnTo>
                  <a:lnTo>
                    <a:pt x="998" y="125"/>
                  </a:lnTo>
                  <a:lnTo>
                    <a:pt x="994" y="127"/>
                  </a:lnTo>
                  <a:lnTo>
                    <a:pt x="990" y="128"/>
                  </a:lnTo>
                  <a:lnTo>
                    <a:pt x="986" y="129"/>
                  </a:lnTo>
                  <a:lnTo>
                    <a:pt x="983" y="129"/>
                  </a:lnTo>
                  <a:lnTo>
                    <a:pt x="979" y="128"/>
                  </a:lnTo>
                  <a:lnTo>
                    <a:pt x="973" y="125"/>
                  </a:lnTo>
                  <a:lnTo>
                    <a:pt x="973" y="125"/>
                  </a:lnTo>
                  <a:lnTo>
                    <a:pt x="967" y="122"/>
                  </a:lnTo>
                  <a:lnTo>
                    <a:pt x="961" y="120"/>
                  </a:lnTo>
                  <a:lnTo>
                    <a:pt x="955" y="122"/>
                  </a:lnTo>
                  <a:lnTo>
                    <a:pt x="951" y="124"/>
                  </a:lnTo>
                  <a:lnTo>
                    <a:pt x="951" y="124"/>
                  </a:lnTo>
                  <a:lnTo>
                    <a:pt x="945" y="125"/>
                  </a:lnTo>
                  <a:lnTo>
                    <a:pt x="938" y="126"/>
                  </a:lnTo>
                  <a:lnTo>
                    <a:pt x="936" y="127"/>
                  </a:lnTo>
                  <a:lnTo>
                    <a:pt x="934" y="129"/>
                  </a:lnTo>
                  <a:lnTo>
                    <a:pt x="933" y="131"/>
                  </a:lnTo>
                  <a:lnTo>
                    <a:pt x="933" y="134"/>
                  </a:lnTo>
                  <a:lnTo>
                    <a:pt x="933" y="134"/>
                  </a:lnTo>
                  <a:lnTo>
                    <a:pt x="936" y="141"/>
                  </a:lnTo>
                  <a:lnTo>
                    <a:pt x="937" y="148"/>
                  </a:lnTo>
                  <a:lnTo>
                    <a:pt x="937" y="153"/>
                  </a:lnTo>
                  <a:lnTo>
                    <a:pt x="936" y="158"/>
                  </a:lnTo>
                  <a:lnTo>
                    <a:pt x="936" y="158"/>
                  </a:lnTo>
                  <a:lnTo>
                    <a:pt x="935" y="161"/>
                  </a:lnTo>
                  <a:lnTo>
                    <a:pt x="936" y="164"/>
                  </a:lnTo>
                  <a:lnTo>
                    <a:pt x="938" y="167"/>
                  </a:lnTo>
                  <a:lnTo>
                    <a:pt x="942" y="169"/>
                  </a:lnTo>
                  <a:lnTo>
                    <a:pt x="942" y="169"/>
                  </a:lnTo>
                  <a:lnTo>
                    <a:pt x="953" y="172"/>
                  </a:lnTo>
                  <a:lnTo>
                    <a:pt x="955" y="173"/>
                  </a:lnTo>
                  <a:lnTo>
                    <a:pt x="957" y="175"/>
                  </a:lnTo>
                  <a:lnTo>
                    <a:pt x="958" y="177"/>
                  </a:lnTo>
                  <a:lnTo>
                    <a:pt x="958" y="180"/>
                  </a:lnTo>
                  <a:lnTo>
                    <a:pt x="958" y="180"/>
                  </a:lnTo>
                  <a:lnTo>
                    <a:pt x="958" y="186"/>
                  </a:lnTo>
                  <a:lnTo>
                    <a:pt x="959" y="191"/>
                  </a:lnTo>
                  <a:lnTo>
                    <a:pt x="960" y="193"/>
                  </a:lnTo>
                  <a:lnTo>
                    <a:pt x="962" y="194"/>
                  </a:lnTo>
                  <a:lnTo>
                    <a:pt x="965" y="195"/>
                  </a:lnTo>
                  <a:lnTo>
                    <a:pt x="970" y="196"/>
                  </a:lnTo>
                  <a:lnTo>
                    <a:pt x="970" y="196"/>
                  </a:lnTo>
                  <a:lnTo>
                    <a:pt x="989" y="198"/>
                  </a:lnTo>
                  <a:lnTo>
                    <a:pt x="996" y="199"/>
                  </a:lnTo>
                  <a:lnTo>
                    <a:pt x="998" y="200"/>
                  </a:lnTo>
                  <a:lnTo>
                    <a:pt x="999" y="202"/>
                  </a:lnTo>
                  <a:lnTo>
                    <a:pt x="999" y="202"/>
                  </a:lnTo>
                  <a:lnTo>
                    <a:pt x="1000" y="207"/>
                  </a:lnTo>
                  <a:lnTo>
                    <a:pt x="999" y="211"/>
                  </a:lnTo>
                  <a:lnTo>
                    <a:pt x="998" y="214"/>
                  </a:lnTo>
                  <a:lnTo>
                    <a:pt x="996" y="217"/>
                  </a:lnTo>
                  <a:lnTo>
                    <a:pt x="993" y="219"/>
                  </a:lnTo>
                  <a:lnTo>
                    <a:pt x="989" y="220"/>
                  </a:lnTo>
                  <a:lnTo>
                    <a:pt x="985" y="220"/>
                  </a:lnTo>
                  <a:lnTo>
                    <a:pt x="985" y="220"/>
                  </a:lnTo>
                  <a:lnTo>
                    <a:pt x="956" y="214"/>
                  </a:lnTo>
                  <a:lnTo>
                    <a:pt x="942" y="212"/>
                  </a:lnTo>
                  <a:lnTo>
                    <a:pt x="937" y="213"/>
                  </a:lnTo>
                  <a:lnTo>
                    <a:pt x="934" y="214"/>
                  </a:lnTo>
                  <a:lnTo>
                    <a:pt x="934" y="214"/>
                  </a:lnTo>
                  <a:lnTo>
                    <a:pt x="931" y="219"/>
                  </a:lnTo>
                  <a:lnTo>
                    <a:pt x="929" y="224"/>
                  </a:lnTo>
                  <a:lnTo>
                    <a:pt x="927" y="229"/>
                  </a:lnTo>
                  <a:lnTo>
                    <a:pt x="925" y="230"/>
                  </a:lnTo>
                  <a:lnTo>
                    <a:pt x="923" y="232"/>
                  </a:lnTo>
                  <a:lnTo>
                    <a:pt x="923" y="232"/>
                  </a:lnTo>
                  <a:lnTo>
                    <a:pt x="920" y="233"/>
                  </a:lnTo>
                  <a:lnTo>
                    <a:pt x="919" y="235"/>
                  </a:lnTo>
                  <a:lnTo>
                    <a:pt x="917" y="237"/>
                  </a:lnTo>
                  <a:lnTo>
                    <a:pt x="917" y="239"/>
                  </a:lnTo>
                  <a:lnTo>
                    <a:pt x="918" y="242"/>
                  </a:lnTo>
                  <a:lnTo>
                    <a:pt x="919" y="244"/>
                  </a:lnTo>
                  <a:lnTo>
                    <a:pt x="921" y="247"/>
                  </a:lnTo>
                  <a:lnTo>
                    <a:pt x="924" y="249"/>
                  </a:lnTo>
                  <a:lnTo>
                    <a:pt x="924" y="249"/>
                  </a:lnTo>
                  <a:lnTo>
                    <a:pt x="928" y="252"/>
                  </a:lnTo>
                  <a:lnTo>
                    <a:pt x="931" y="255"/>
                  </a:lnTo>
                  <a:lnTo>
                    <a:pt x="933" y="259"/>
                  </a:lnTo>
                  <a:lnTo>
                    <a:pt x="934" y="263"/>
                  </a:lnTo>
                  <a:lnTo>
                    <a:pt x="934" y="267"/>
                  </a:lnTo>
                  <a:lnTo>
                    <a:pt x="933" y="271"/>
                  </a:lnTo>
                  <a:lnTo>
                    <a:pt x="931" y="274"/>
                  </a:lnTo>
                  <a:lnTo>
                    <a:pt x="927" y="277"/>
                  </a:lnTo>
                  <a:lnTo>
                    <a:pt x="927" y="277"/>
                  </a:lnTo>
                  <a:lnTo>
                    <a:pt x="913" y="285"/>
                  </a:lnTo>
                  <a:lnTo>
                    <a:pt x="902" y="290"/>
                  </a:lnTo>
                  <a:lnTo>
                    <a:pt x="902" y="290"/>
                  </a:lnTo>
                  <a:lnTo>
                    <a:pt x="890" y="295"/>
                  </a:lnTo>
                  <a:lnTo>
                    <a:pt x="881" y="297"/>
                  </a:lnTo>
                  <a:lnTo>
                    <a:pt x="881" y="297"/>
                  </a:lnTo>
                  <a:lnTo>
                    <a:pt x="880" y="298"/>
                  </a:lnTo>
                  <a:lnTo>
                    <a:pt x="879" y="299"/>
                  </a:lnTo>
                  <a:lnTo>
                    <a:pt x="878" y="301"/>
                  </a:lnTo>
                  <a:lnTo>
                    <a:pt x="878" y="303"/>
                  </a:lnTo>
                  <a:lnTo>
                    <a:pt x="878" y="305"/>
                  </a:lnTo>
                  <a:lnTo>
                    <a:pt x="880" y="308"/>
                  </a:lnTo>
                  <a:lnTo>
                    <a:pt x="882" y="310"/>
                  </a:lnTo>
                  <a:lnTo>
                    <a:pt x="886" y="312"/>
                  </a:lnTo>
                  <a:lnTo>
                    <a:pt x="886" y="312"/>
                  </a:lnTo>
                  <a:lnTo>
                    <a:pt x="890" y="314"/>
                  </a:lnTo>
                  <a:lnTo>
                    <a:pt x="894" y="317"/>
                  </a:lnTo>
                  <a:lnTo>
                    <a:pt x="899" y="324"/>
                  </a:lnTo>
                  <a:lnTo>
                    <a:pt x="904" y="330"/>
                  </a:lnTo>
                  <a:lnTo>
                    <a:pt x="906" y="332"/>
                  </a:lnTo>
                  <a:lnTo>
                    <a:pt x="910" y="333"/>
                  </a:lnTo>
                  <a:lnTo>
                    <a:pt x="910" y="333"/>
                  </a:lnTo>
                  <a:lnTo>
                    <a:pt x="923" y="333"/>
                  </a:lnTo>
                  <a:lnTo>
                    <a:pt x="929" y="334"/>
                  </a:lnTo>
                  <a:lnTo>
                    <a:pt x="933" y="336"/>
                  </a:lnTo>
                  <a:lnTo>
                    <a:pt x="933" y="336"/>
                  </a:lnTo>
                  <a:lnTo>
                    <a:pt x="938" y="342"/>
                  </a:lnTo>
                  <a:lnTo>
                    <a:pt x="942" y="345"/>
                  </a:lnTo>
                  <a:lnTo>
                    <a:pt x="950" y="347"/>
                  </a:lnTo>
                  <a:lnTo>
                    <a:pt x="950" y="347"/>
                  </a:lnTo>
                  <a:lnTo>
                    <a:pt x="954" y="348"/>
                  </a:lnTo>
                  <a:lnTo>
                    <a:pt x="958" y="350"/>
                  </a:lnTo>
                  <a:lnTo>
                    <a:pt x="966" y="355"/>
                  </a:lnTo>
                  <a:lnTo>
                    <a:pt x="976" y="364"/>
                  </a:lnTo>
                  <a:lnTo>
                    <a:pt x="976" y="364"/>
                  </a:lnTo>
                  <a:lnTo>
                    <a:pt x="979" y="368"/>
                  </a:lnTo>
                  <a:lnTo>
                    <a:pt x="979" y="370"/>
                  </a:lnTo>
                  <a:lnTo>
                    <a:pt x="979" y="372"/>
                  </a:lnTo>
                  <a:lnTo>
                    <a:pt x="978" y="375"/>
                  </a:lnTo>
                  <a:lnTo>
                    <a:pt x="976" y="378"/>
                  </a:lnTo>
                  <a:lnTo>
                    <a:pt x="974" y="382"/>
                  </a:lnTo>
                  <a:lnTo>
                    <a:pt x="970" y="385"/>
                  </a:lnTo>
                  <a:lnTo>
                    <a:pt x="970" y="385"/>
                  </a:lnTo>
                  <a:lnTo>
                    <a:pt x="967" y="388"/>
                  </a:lnTo>
                  <a:lnTo>
                    <a:pt x="964" y="391"/>
                  </a:lnTo>
                  <a:lnTo>
                    <a:pt x="959" y="399"/>
                  </a:lnTo>
                  <a:lnTo>
                    <a:pt x="954" y="405"/>
                  </a:lnTo>
                  <a:lnTo>
                    <a:pt x="952" y="407"/>
                  </a:lnTo>
                  <a:lnTo>
                    <a:pt x="948" y="408"/>
                  </a:lnTo>
                  <a:lnTo>
                    <a:pt x="948" y="408"/>
                  </a:lnTo>
                  <a:lnTo>
                    <a:pt x="945" y="408"/>
                  </a:lnTo>
                  <a:lnTo>
                    <a:pt x="943" y="409"/>
                  </a:lnTo>
                  <a:lnTo>
                    <a:pt x="938" y="412"/>
                  </a:lnTo>
                  <a:lnTo>
                    <a:pt x="932" y="416"/>
                  </a:lnTo>
                  <a:lnTo>
                    <a:pt x="929" y="417"/>
                  </a:lnTo>
                  <a:lnTo>
                    <a:pt x="926" y="417"/>
                  </a:lnTo>
                  <a:lnTo>
                    <a:pt x="926" y="417"/>
                  </a:lnTo>
                  <a:lnTo>
                    <a:pt x="917" y="417"/>
                  </a:lnTo>
                  <a:lnTo>
                    <a:pt x="906" y="416"/>
                  </a:lnTo>
                  <a:lnTo>
                    <a:pt x="896" y="414"/>
                  </a:lnTo>
                  <a:lnTo>
                    <a:pt x="892" y="413"/>
                  </a:lnTo>
                  <a:lnTo>
                    <a:pt x="890" y="410"/>
                  </a:lnTo>
                  <a:lnTo>
                    <a:pt x="890" y="410"/>
                  </a:lnTo>
                  <a:lnTo>
                    <a:pt x="886" y="405"/>
                  </a:lnTo>
                  <a:lnTo>
                    <a:pt x="883" y="403"/>
                  </a:lnTo>
                  <a:lnTo>
                    <a:pt x="881" y="401"/>
                  </a:lnTo>
                  <a:lnTo>
                    <a:pt x="878" y="401"/>
                  </a:lnTo>
                  <a:lnTo>
                    <a:pt x="875" y="401"/>
                  </a:lnTo>
                  <a:lnTo>
                    <a:pt x="872" y="404"/>
                  </a:lnTo>
                  <a:lnTo>
                    <a:pt x="869" y="408"/>
                  </a:lnTo>
                  <a:lnTo>
                    <a:pt x="869" y="408"/>
                  </a:lnTo>
                  <a:lnTo>
                    <a:pt x="861" y="419"/>
                  </a:lnTo>
                  <a:lnTo>
                    <a:pt x="857" y="424"/>
                  </a:lnTo>
                  <a:lnTo>
                    <a:pt x="853" y="429"/>
                  </a:lnTo>
                  <a:lnTo>
                    <a:pt x="849" y="432"/>
                  </a:lnTo>
                  <a:lnTo>
                    <a:pt x="846" y="434"/>
                  </a:lnTo>
                  <a:lnTo>
                    <a:pt x="844" y="434"/>
                  </a:lnTo>
                  <a:lnTo>
                    <a:pt x="842" y="433"/>
                  </a:lnTo>
                  <a:lnTo>
                    <a:pt x="840" y="432"/>
                  </a:lnTo>
                  <a:lnTo>
                    <a:pt x="838" y="430"/>
                  </a:lnTo>
                  <a:lnTo>
                    <a:pt x="838" y="430"/>
                  </a:lnTo>
                  <a:lnTo>
                    <a:pt x="832" y="422"/>
                  </a:lnTo>
                  <a:lnTo>
                    <a:pt x="827" y="417"/>
                  </a:lnTo>
                  <a:lnTo>
                    <a:pt x="821" y="415"/>
                  </a:lnTo>
                  <a:lnTo>
                    <a:pt x="813" y="414"/>
                  </a:lnTo>
                  <a:lnTo>
                    <a:pt x="813" y="414"/>
                  </a:lnTo>
                  <a:lnTo>
                    <a:pt x="805" y="414"/>
                  </a:lnTo>
                  <a:lnTo>
                    <a:pt x="798" y="412"/>
                  </a:lnTo>
                  <a:lnTo>
                    <a:pt x="792" y="409"/>
                  </a:lnTo>
                  <a:lnTo>
                    <a:pt x="787" y="404"/>
                  </a:lnTo>
                  <a:lnTo>
                    <a:pt x="787" y="404"/>
                  </a:lnTo>
                  <a:lnTo>
                    <a:pt x="775" y="388"/>
                  </a:lnTo>
                  <a:lnTo>
                    <a:pt x="772" y="384"/>
                  </a:lnTo>
                  <a:lnTo>
                    <a:pt x="768" y="381"/>
                  </a:lnTo>
                  <a:lnTo>
                    <a:pt x="765" y="378"/>
                  </a:lnTo>
                  <a:lnTo>
                    <a:pt x="761" y="377"/>
                  </a:lnTo>
                  <a:lnTo>
                    <a:pt x="761" y="377"/>
                  </a:lnTo>
                  <a:lnTo>
                    <a:pt x="741" y="376"/>
                  </a:lnTo>
                  <a:lnTo>
                    <a:pt x="730" y="377"/>
                  </a:lnTo>
                  <a:lnTo>
                    <a:pt x="727" y="378"/>
                  </a:lnTo>
                  <a:lnTo>
                    <a:pt x="726" y="381"/>
                  </a:lnTo>
                  <a:lnTo>
                    <a:pt x="726" y="381"/>
                  </a:lnTo>
                  <a:lnTo>
                    <a:pt x="723" y="387"/>
                  </a:lnTo>
                  <a:lnTo>
                    <a:pt x="719" y="393"/>
                  </a:lnTo>
                  <a:lnTo>
                    <a:pt x="716" y="396"/>
                  </a:lnTo>
                  <a:lnTo>
                    <a:pt x="713" y="398"/>
                  </a:lnTo>
                  <a:lnTo>
                    <a:pt x="709" y="399"/>
                  </a:lnTo>
                  <a:lnTo>
                    <a:pt x="706" y="398"/>
                  </a:lnTo>
                  <a:lnTo>
                    <a:pt x="706" y="398"/>
                  </a:lnTo>
                  <a:lnTo>
                    <a:pt x="688" y="387"/>
                  </a:lnTo>
                  <a:lnTo>
                    <a:pt x="679" y="382"/>
                  </a:lnTo>
                  <a:lnTo>
                    <a:pt x="675" y="379"/>
                  </a:lnTo>
                  <a:lnTo>
                    <a:pt x="671" y="379"/>
                  </a:lnTo>
                  <a:lnTo>
                    <a:pt x="671" y="379"/>
                  </a:lnTo>
                  <a:lnTo>
                    <a:pt x="664" y="382"/>
                  </a:lnTo>
                  <a:lnTo>
                    <a:pt x="658" y="385"/>
                  </a:lnTo>
                  <a:lnTo>
                    <a:pt x="651" y="387"/>
                  </a:lnTo>
                  <a:lnTo>
                    <a:pt x="647" y="387"/>
                  </a:lnTo>
                  <a:lnTo>
                    <a:pt x="644" y="387"/>
                  </a:lnTo>
                  <a:lnTo>
                    <a:pt x="644" y="387"/>
                  </a:lnTo>
                  <a:lnTo>
                    <a:pt x="640" y="386"/>
                  </a:lnTo>
                  <a:lnTo>
                    <a:pt x="638" y="387"/>
                  </a:lnTo>
                  <a:lnTo>
                    <a:pt x="635" y="388"/>
                  </a:lnTo>
                  <a:lnTo>
                    <a:pt x="633" y="389"/>
                  </a:lnTo>
                  <a:lnTo>
                    <a:pt x="629" y="393"/>
                  </a:lnTo>
                  <a:lnTo>
                    <a:pt x="624" y="400"/>
                  </a:lnTo>
                  <a:lnTo>
                    <a:pt x="624" y="400"/>
                  </a:lnTo>
                  <a:lnTo>
                    <a:pt x="618" y="407"/>
                  </a:lnTo>
                  <a:lnTo>
                    <a:pt x="612" y="414"/>
                  </a:lnTo>
                  <a:lnTo>
                    <a:pt x="609" y="417"/>
                  </a:lnTo>
                  <a:lnTo>
                    <a:pt x="604" y="419"/>
                  </a:lnTo>
                  <a:lnTo>
                    <a:pt x="601" y="421"/>
                  </a:lnTo>
                  <a:lnTo>
                    <a:pt x="597" y="422"/>
                  </a:lnTo>
                  <a:lnTo>
                    <a:pt x="597" y="422"/>
                  </a:lnTo>
                  <a:lnTo>
                    <a:pt x="589" y="422"/>
                  </a:lnTo>
                  <a:lnTo>
                    <a:pt x="581" y="419"/>
                  </a:lnTo>
                  <a:lnTo>
                    <a:pt x="571" y="414"/>
                  </a:lnTo>
                  <a:lnTo>
                    <a:pt x="559" y="405"/>
                  </a:lnTo>
                  <a:lnTo>
                    <a:pt x="559" y="405"/>
                  </a:lnTo>
                  <a:lnTo>
                    <a:pt x="546" y="396"/>
                  </a:lnTo>
                  <a:lnTo>
                    <a:pt x="541" y="393"/>
                  </a:lnTo>
                  <a:lnTo>
                    <a:pt x="537" y="392"/>
                  </a:lnTo>
                  <a:lnTo>
                    <a:pt x="534" y="391"/>
                  </a:lnTo>
                  <a:lnTo>
                    <a:pt x="532" y="392"/>
                  </a:lnTo>
                  <a:lnTo>
                    <a:pt x="530" y="393"/>
                  </a:lnTo>
                  <a:lnTo>
                    <a:pt x="530" y="396"/>
                  </a:lnTo>
                  <a:lnTo>
                    <a:pt x="530" y="396"/>
                  </a:lnTo>
                  <a:lnTo>
                    <a:pt x="530" y="404"/>
                  </a:lnTo>
                  <a:lnTo>
                    <a:pt x="530" y="415"/>
                  </a:lnTo>
                  <a:lnTo>
                    <a:pt x="529" y="420"/>
                  </a:lnTo>
                  <a:lnTo>
                    <a:pt x="528" y="424"/>
                  </a:lnTo>
                  <a:lnTo>
                    <a:pt x="525" y="426"/>
                  </a:lnTo>
                  <a:lnTo>
                    <a:pt x="521" y="427"/>
                  </a:lnTo>
                  <a:lnTo>
                    <a:pt x="521" y="427"/>
                  </a:lnTo>
                  <a:lnTo>
                    <a:pt x="517" y="425"/>
                  </a:lnTo>
                  <a:lnTo>
                    <a:pt x="516" y="423"/>
                  </a:lnTo>
                  <a:lnTo>
                    <a:pt x="516" y="420"/>
                  </a:lnTo>
                  <a:lnTo>
                    <a:pt x="517" y="416"/>
                  </a:lnTo>
                  <a:lnTo>
                    <a:pt x="517" y="411"/>
                  </a:lnTo>
                  <a:lnTo>
                    <a:pt x="516" y="406"/>
                  </a:lnTo>
                  <a:lnTo>
                    <a:pt x="513" y="401"/>
                  </a:lnTo>
                  <a:lnTo>
                    <a:pt x="510" y="399"/>
                  </a:lnTo>
                  <a:lnTo>
                    <a:pt x="507" y="397"/>
                  </a:lnTo>
                  <a:lnTo>
                    <a:pt x="507" y="397"/>
                  </a:lnTo>
                  <a:lnTo>
                    <a:pt x="500" y="392"/>
                  </a:lnTo>
                  <a:lnTo>
                    <a:pt x="494" y="388"/>
                  </a:lnTo>
                  <a:lnTo>
                    <a:pt x="485" y="379"/>
                  </a:lnTo>
                  <a:lnTo>
                    <a:pt x="478" y="372"/>
                  </a:lnTo>
                  <a:lnTo>
                    <a:pt x="474" y="370"/>
                  </a:lnTo>
                  <a:lnTo>
                    <a:pt x="470" y="368"/>
                  </a:lnTo>
                  <a:lnTo>
                    <a:pt x="470" y="368"/>
                  </a:lnTo>
                  <a:lnTo>
                    <a:pt x="466" y="366"/>
                  </a:lnTo>
                  <a:lnTo>
                    <a:pt x="463" y="363"/>
                  </a:lnTo>
                  <a:lnTo>
                    <a:pt x="458" y="355"/>
                  </a:lnTo>
                  <a:lnTo>
                    <a:pt x="455" y="350"/>
                  </a:lnTo>
                  <a:lnTo>
                    <a:pt x="451" y="347"/>
                  </a:lnTo>
                  <a:lnTo>
                    <a:pt x="447" y="344"/>
                  </a:lnTo>
                  <a:lnTo>
                    <a:pt x="441" y="344"/>
                  </a:lnTo>
                  <a:lnTo>
                    <a:pt x="441" y="344"/>
                  </a:lnTo>
                  <a:lnTo>
                    <a:pt x="425" y="345"/>
                  </a:lnTo>
                  <a:lnTo>
                    <a:pt x="408" y="346"/>
                  </a:lnTo>
                  <a:lnTo>
                    <a:pt x="401" y="346"/>
                  </a:lnTo>
                  <a:lnTo>
                    <a:pt x="394" y="345"/>
                  </a:lnTo>
                  <a:lnTo>
                    <a:pt x="390" y="343"/>
                  </a:lnTo>
                  <a:lnTo>
                    <a:pt x="388" y="342"/>
                  </a:lnTo>
                  <a:lnTo>
                    <a:pt x="387" y="340"/>
                  </a:lnTo>
                  <a:lnTo>
                    <a:pt x="387" y="340"/>
                  </a:lnTo>
                  <a:lnTo>
                    <a:pt x="384" y="332"/>
                  </a:lnTo>
                  <a:lnTo>
                    <a:pt x="382" y="330"/>
                  </a:lnTo>
                  <a:lnTo>
                    <a:pt x="380" y="327"/>
                  </a:lnTo>
                  <a:lnTo>
                    <a:pt x="377" y="326"/>
                  </a:lnTo>
                  <a:lnTo>
                    <a:pt x="374" y="325"/>
                  </a:lnTo>
                  <a:lnTo>
                    <a:pt x="367" y="324"/>
                  </a:lnTo>
                  <a:lnTo>
                    <a:pt x="367" y="324"/>
                  </a:lnTo>
                  <a:lnTo>
                    <a:pt x="359" y="323"/>
                  </a:lnTo>
                  <a:lnTo>
                    <a:pt x="352" y="323"/>
                  </a:lnTo>
                  <a:lnTo>
                    <a:pt x="349" y="324"/>
                  </a:lnTo>
                  <a:lnTo>
                    <a:pt x="345" y="325"/>
                  </a:lnTo>
                  <a:lnTo>
                    <a:pt x="344" y="327"/>
                  </a:lnTo>
                  <a:lnTo>
                    <a:pt x="343" y="330"/>
                  </a:lnTo>
                  <a:lnTo>
                    <a:pt x="343" y="330"/>
                  </a:lnTo>
                  <a:lnTo>
                    <a:pt x="342" y="334"/>
                  </a:lnTo>
                  <a:lnTo>
                    <a:pt x="341" y="338"/>
                  </a:lnTo>
                  <a:lnTo>
                    <a:pt x="339" y="341"/>
                  </a:lnTo>
                  <a:lnTo>
                    <a:pt x="335" y="343"/>
                  </a:lnTo>
                  <a:lnTo>
                    <a:pt x="332" y="345"/>
                  </a:lnTo>
                  <a:lnTo>
                    <a:pt x="327" y="346"/>
                  </a:lnTo>
                  <a:lnTo>
                    <a:pt x="322" y="345"/>
                  </a:lnTo>
                  <a:lnTo>
                    <a:pt x="317" y="343"/>
                  </a:lnTo>
                  <a:lnTo>
                    <a:pt x="317" y="343"/>
                  </a:lnTo>
                  <a:lnTo>
                    <a:pt x="312" y="340"/>
                  </a:lnTo>
                  <a:lnTo>
                    <a:pt x="308" y="337"/>
                  </a:lnTo>
                  <a:lnTo>
                    <a:pt x="303" y="330"/>
                  </a:lnTo>
                  <a:lnTo>
                    <a:pt x="301" y="328"/>
                  </a:lnTo>
                  <a:lnTo>
                    <a:pt x="298" y="325"/>
                  </a:lnTo>
                  <a:lnTo>
                    <a:pt x="294" y="324"/>
                  </a:lnTo>
                  <a:lnTo>
                    <a:pt x="290" y="323"/>
                  </a:lnTo>
                  <a:lnTo>
                    <a:pt x="290" y="323"/>
                  </a:lnTo>
                  <a:lnTo>
                    <a:pt x="285" y="323"/>
                  </a:lnTo>
                  <a:lnTo>
                    <a:pt x="280" y="324"/>
                  </a:lnTo>
                  <a:lnTo>
                    <a:pt x="277" y="325"/>
                  </a:lnTo>
                  <a:lnTo>
                    <a:pt x="274" y="328"/>
                  </a:lnTo>
                  <a:lnTo>
                    <a:pt x="269" y="334"/>
                  </a:lnTo>
                  <a:lnTo>
                    <a:pt x="265" y="342"/>
                  </a:lnTo>
                  <a:lnTo>
                    <a:pt x="265" y="342"/>
                  </a:lnTo>
                  <a:lnTo>
                    <a:pt x="258" y="350"/>
                  </a:lnTo>
                  <a:lnTo>
                    <a:pt x="255" y="354"/>
                  </a:lnTo>
                  <a:lnTo>
                    <a:pt x="251" y="358"/>
                  </a:lnTo>
                  <a:lnTo>
                    <a:pt x="246" y="361"/>
                  </a:lnTo>
                  <a:lnTo>
                    <a:pt x="241" y="363"/>
                  </a:lnTo>
                  <a:lnTo>
                    <a:pt x="236" y="365"/>
                  </a:lnTo>
                  <a:lnTo>
                    <a:pt x="230" y="366"/>
                  </a:lnTo>
                  <a:lnTo>
                    <a:pt x="230" y="366"/>
                  </a:lnTo>
                  <a:lnTo>
                    <a:pt x="219" y="367"/>
                  </a:lnTo>
                  <a:lnTo>
                    <a:pt x="209" y="369"/>
                  </a:lnTo>
                  <a:lnTo>
                    <a:pt x="205" y="371"/>
                  </a:lnTo>
                  <a:lnTo>
                    <a:pt x="202" y="373"/>
                  </a:lnTo>
                  <a:lnTo>
                    <a:pt x="199" y="376"/>
                  </a:lnTo>
                  <a:lnTo>
                    <a:pt x="197" y="379"/>
                  </a:lnTo>
                  <a:lnTo>
                    <a:pt x="197" y="379"/>
                  </a:lnTo>
                  <a:lnTo>
                    <a:pt x="194" y="389"/>
                  </a:lnTo>
                  <a:lnTo>
                    <a:pt x="191" y="393"/>
                  </a:lnTo>
                  <a:lnTo>
                    <a:pt x="188" y="398"/>
                  </a:lnTo>
                  <a:lnTo>
                    <a:pt x="184" y="402"/>
                  </a:lnTo>
                  <a:lnTo>
                    <a:pt x="179" y="406"/>
                  </a:lnTo>
                  <a:lnTo>
                    <a:pt x="172" y="409"/>
                  </a:lnTo>
                  <a:lnTo>
                    <a:pt x="165" y="411"/>
                  </a:lnTo>
                  <a:lnTo>
                    <a:pt x="165" y="411"/>
                  </a:lnTo>
                  <a:lnTo>
                    <a:pt x="153" y="412"/>
                  </a:lnTo>
                  <a:lnTo>
                    <a:pt x="146" y="413"/>
                  </a:lnTo>
                  <a:lnTo>
                    <a:pt x="144" y="414"/>
                  </a:lnTo>
                  <a:lnTo>
                    <a:pt x="143" y="416"/>
                  </a:lnTo>
                  <a:lnTo>
                    <a:pt x="142" y="419"/>
                  </a:lnTo>
                  <a:lnTo>
                    <a:pt x="142" y="423"/>
                  </a:lnTo>
                  <a:lnTo>
                    <a:pt x="142" y="423"/>
                  </a:lnTo>
                  <a:lnTo>
                    <a:pt x="141" y="432"/>
                  </a:lnTo>
                  <a:lnTo>
                    <a:pt x="139" y="441"/>
                  </a:lnTo>
                  <a:lnTo>
                    <a:pt x="139" y="445"/>
                  </a:lnTo>
                  <a:lnTo>
                    <a:pt x="140" y="449"/>
                  </a:lnTo>
                  <a:lnTo>
                    <a:pt x="141" y="452"/>
                  </a:lnTo>
                  <a:lnTo>
                    <a:pt x="144" y="455"/>
                  </a:lnTo>
                  <a:lnTo>
                    <a:pt x="144" y="455"/>
                  </a:lnTo>
                  <a:lnTo>
                    <a:pt x="151" y="459"/>
                  </a:lnTo>
                  <a:lnTo>
                    <a:pt x="153" y="461"/>
                  </a:lnTo>
                  <a:lnTo>
                    <a:pt x="154" y="463"/>
                  </a:lnTo>
                  <a:lnTo>
                    <a:pt x="155" y="465"/>
                  </a:lnTo>
                  <a:lnTo>
                    <a:pt x="154" y="469"/>
                  </a:lnTo>
                  <a:lnTo>
                    <a:pt x="152" y="471"/>
                  </a:lnTo>
                  <a:lnTo>
                    <a:pt x="148" y="474"/>
                  </a:lnTo>
                  <a:lnTo>
                    <a:pt x="148" y="474"/>
                  </a:lnTo>
                  <a:lnTo>
                    <a:pt x="140" y="481"/>
                  </a:lnTo>
                  <a:lnTo>
                    <a:pt x="136" y="483"/>
                  </a:lnTo>
                  <a:lnTo>
                    <a:pt x="131" y="485"/>
                  </a:lnTo>
                  <a:lnTo>
                    <a:pt x="127" y="485"/>
                  </a:lnTo>
                  <a:lnTo>
                    <a:pt x="122" y="484"/>
                  </a:lnTo>
                  <a:lnTo>
                    <a:pt x="118" y="481"/>
                  </a:lnTo>
                  <a:lnTo>
                    <a:pt x="113" y="475"/>
                  </a:lnTo>
                  <a:lnTo>
                    <a:pt x="113" y="475"/>
                  </a:lnTo>
                  <a:lnTo>
                    <a:pt x="109" y="468"/>
                  </a:lnTo>
                  <a:lnTo>
                    <a:pt x="104" y="462"/>
                  </a:lnTo>
                  <a:lnTo>
                    <a:pt x="96" y="454"/>
                  </a:lnTo>
                  <a:lnTo>
                    <a:pt x="90" y="448"/>
                  </a:lnTo>
                  <a:lnTo>
                    <a:pt x="83" y="443"/>
                  </a:lnTo>
                  <a:lnTo>
                    <a:pt x="83" y="443"/>
                  </a:lnTo>
                  <a:lnTo>
                    <a:pt x="79" y="438"/>
                  </a:lnTo>
                  <a:lnTo>
                    <a:pt x="76" y="436"/>
                  </a:lnTo>
                  <a:lnTo>
                    <a:pt x="73" y="435"/>
                  </a:lnTo>
                  <a:lnTo>
                    <a:pt x="71" y="434"/>
                  </a:lnTo>
                  <a:lnTo>
                    <a:pt x="68" y="435"/>
                  </a:lnTo>
                  <a:lnTo>
                    <a:pt x="65" y="436"/>
                  </a:lnTo>
                  <a:lnTo>
                    <a:pt x="61" y="439"/>
                  </a:lnTo>
                  <a:lnTo>
                    <a:pt x="61" y="439"/>
                  </a:lnTo>
                  <a:lnTo>
                    <a:pt x="59" y="443"/>
                  </a:lnTo>
                  <a:lnTo>
                    <a:pt x="57" y="447"/>
                  </a:lnTo>
                  <a:lnTo>
                    <a:pt x="56" y="455"/>
                  </a:lnTo>
                  <a:lnTo>
                    <a:pt x="56" y="459"/>
                  </a:lnTo>
                  <a:lnTo>
                    <a:pt x="54" y="463"/>
                  </a:lnTo>
                  <a:lnTo>
                    <a:pt x="52" y="467"/>
                  </a:lnTo>
                  <a:lnTo>
                    <a:pt x="48" y="470"/>
                  </a:lnTo>
                  <a:lnTo>
                    <a:pt x="48" y="470"/>
                  </a:lnTo>
                  <a:lnTo>
                    <a:pt x="40" y="475"/>
                  </a:lnTo>
                  <a:lnTo>
                    <a:pt x="34" y="482"/>
                  </a:lnTo>
                  <a:lnTo>
                    <a:pt x="29" y="488"/>
                  </a:lnTo>
                  <a:lnTo>
                    <a:pt x="26" y="494"/>
                  </a:lnTo>
                  <a:lnTo>
                    <a:pt x="26" y="494"/>
                  </a:lnTo>
                  <a:lnTo>
                    <a:pt x="23" y="501"/>
                  </a:lnTo>
                  <a:lnTo>
                    <a:pt x="22" y="509"/>
                  </a:lnTo>
                  <a:lnTo>
                    <a:pt x="21" y="513"/>
                  </a:lnTo>
                  <a:lnTo>
                    <a:pt x="22" y="517"/>
                  </a:lnTo>
                  <a:lnTo>
                    <a:pt x="23" y="520"/>
                  </a:lnTo>
                  <a:lnTo>
                    <a:pt x="25" y="523"/>
                  </a:lnTo>
                  <a:lnTo>
                    <a:pt x="25" y="523"/>
                  </a:lnTo>
                  <a:lnTo>
                    <a:pt x="30" y="529"/>
                  </a:lnTo>
                  <a:lnTo>
                    <a:pt x="35" y="536"/>
                  </a:lnTo>
                  <a:lnTo>
                    <a:pt x="36" y="539"/>
                  </a:lnTo>
                  <a:lnTo>
                    <a:pt x="36" y="543"/>
                  </a:lnTo>
                  <a:lnTo>
                    <a:pt x="35" y="546"/>
                  </a:lnTo>
                  <a:lnTo>
                    <a:pt x="32" y="550"/>
                  </a:lnTo>
                  <a:lnTo>
                    <a:pt x="32" y="550"/>
                  </a:lnTo>
                  <a:lnTo>
                    <a:pt x="24" y="558"/>
                  </a:lnTo>
                  <a:lnTo>
                    <a:pt x="17" y="564"/>
                  </a:lnTo>
                  <a:lnTo>
                    <a:pt x="12" y="571"/>
                  </a:lnTo>
                  <a:lnTo>
                    <a:pt x="10" y="575"/>
                  </a:lnTo>
                  <a:lnTo>
                    <a:pt x="9" y="578"/>
                  </a:lnTo>
                  <a:lnTo>
                    <a:pt x="9" y="578"/>
                  </a:lnTo>
                  <a:lnTo>
                    <a:pt x="7" y="581"/>
                  </a:lnTo>
                  <a:lnTo>
                    <a:pt x="6" y="584"/>
                  </a:lnTo>
                  <a:lnTo>
                    <a:pt x="1" y="589"/>
                  </a:lnTo>
                  <a:lnTo>
                    <a:pt x="0" y="591"/>
                  </a:lnTo>
                  <a:lnTo>
                    <a:pt x="0" y="593"/>
                  </a:lnTo>
                  <a:lnTo>
                    <a:pt x="1" y="596"/>
                  </a:lnTo>
                  <a:lnTo>
                    <a:pt x="5" y="600"/>
                  </a:lnTo>
                  <a:lnTo>
                    <a:pt x="5" y="600"/>
                  </a:lnTo>
                  <a:lnTo>
                    <a:pt x="10" y="603"/>
                  </a:lnTo>
                  <a:lnTo>
                    <a:pt x="15" y="606"/>
                  </a:lnTo>
                  <a:lnTo>
                    <a:pt x="26" y="609"/>
                  </a:lnTo>
                  <a:lnTo>
                    <a:pt x="30" y="610"/>
                  </a:lnTo>
                  <a:lnTo>
                    <a:pt x="34" y="613"/>
                  </a:lnTo>
                  <a:lnTo>
                    <a:pt x="36" y="616"/>
                  </a:lnTo>
                  <a:lnTo>
                    <a:pt x="37" y="621"/>
                  </a:lnTo>
                  <a:lnTo>
                    <a:pt x="37" y="621"/>
                  </a:lnTo>
                  <a:lnTo>
                    <a:pt x="38" y="633"/>
                  </a:lnTo>
                  <a:lnTo>
                    <a:pt x="41" y="646"/>
                  </a:lnTo>
                  <a:lnTo>
                    <a:pt x="42" y="651"/>
                  </a:lnTo>
                  <a:lnTo>
                    <a:pt x="45" y="655"/>
                  </a:lnTo>
                  <a:lnTo>
                    <a:pt x="48" y="658"/>
                  </a:lnTo>
                  <a:lnTo>
                    <a:pt x="51" y="659"/>
                  </a:lnTo>
                  <a:lnTo>
                    <a:pt x="51" y="659"/>
                  </a:lnTo>
                  <a:lnTo>
                    <a:pt x="55" y="659"/>
                  </a:lnTo>
                  <a:lnTo>
                    <a:pt x="58" y="658"/>
                  </a:lnTo>
                  <a:lnTo>
                    <a:pt x="65" y="656"/>
                  </a:lnTo>
                  <a:lnTo>
                    <a:pt x="70" y="654"/>
                  </a:lnTo>
                  <a:lnTo>
                    <a:pt x="73" y="654"/>
                  </a:lnTo>
                  <a:lnTo>
                    <a:pt x="77" y="654"/>
                  </a:lnTo>
                  <a:lnTo>
                    <a:pt x="77" y="654"/>
                  </a:lnTo>
                  <a:lnTo>
                    <a:pt x="86" y="656"/>
                  </a:lnTo>
                  <a:lnTo>
                    <a:pt x="97" y="658"/>
                  </a:lnTo>
                  <a:lnTo>
                    <a:pt x="103" y="660"/>
                  </a:lnTo>
                  <a:lnTo>
                    <a:pt x="108" y="662"/>
                  </a:lnTo>
                  <a:lnTo>
                    <a:pt x="112" y="665"/>
                  </a:lnTo>
                  <a:lnTo>
                    <a:pt x="116" y="669"/>
                  </a:lnTo>
                  <a:lnTo>
                    <a:pt x="116" y="669"/>
                  </a:lnTo>
                  <a:lnTo>
                    <a:pt x="128" y="689"/>
                  </a:lnTo>
                  <a:lnTo>
                    <a:pt x="134" y="698"/>
                  </a:lnTo>
                  <a:lnTo>
                    <a:pt x="137" y="702"/>
                  </a:lnTo>
                  <a:lnTo>
                    <a:pt x="140" y="704"/>
                  </a:lnTo>
                  <a:lnTo>
                    <a:pt x="140" y="704"/>
                  </a:lnTo>
                  <a:lnTo>
                    <a:pt x="146" y="710"/>
                  </a:lnTo>
                  <a:lnTo>
                    <a:pt x="151" y="717"/>
                  </a:lnTo>
                  <a:lnTo>
                    <a:pt x="156" y="726"/>
                  </a:lnTo>
                  <a:lnTo>
                    <a:pt x="157" y="729"/>
                  </a:lnTo>
                  <a:lnTo>
                    <a:pt x="157" y="732"/>
                  </a:lnTo>
                  <a:lnTo>
                    <a:pt x="157" y="732"/>
                  </a:lnTo>
                  <a:lnTo>
                    <a:pt x="155" y="735"/>
                  </a:lnTo>
                  <a:lnTo>
                    <a:pt x="152" y="738"/>
                  </a:lnTo>
                  <a:lnTo>
                    <a:pt x="143" y="745"/>
                  </a:lnTo>
                  <a:lnTo>
                    <a:pt x="140" y="748"/>
                  </a:lnTo>
                  <a:lnTo>
                    <a:pt x="138" y="752"/>
                  </a:lnTo>
                  <a:lnTo>
                    <a:pt x="138" y="754"/>
                  </a:lnTo>
                  <a:lnTo>
                    <a:pt x="139" y="755"/>
                  </a:lnTo>
                  <a:lnTo>
                    <a:pt x="141" y="757"/>
                  </a:lnTo>
                  <a:lnTo>
                    <a:pt x="144" y="759"/>
                  </a:lnTo>
                  <a:lnTo>
                    <a:pt x="144" y="759"/>
                  </a:lnTo>
                  <a:lnTo>
                    <a:pt x="163" y="767"/>
                  </a:lnTo>
                  <a:lnTo>
                    <a:pt x="173" y="772"/>
                  </a:lnTo>
                  <a:lnTo>
                    <a:pt x="178" y="776"/>
                  </a:lnTo>
                  <a:lnTo>
                    <a:pt x="183" y="780"/>
                  </a:lnTo>
                  <a:lnTo>
                    <a:pt x="183" y="780"/>
                  </a:lnTo>
                  <a:lnTo>
                    <a:pt x="183" y="780"/>
                  </a:lnTo>
                  <a:lnTo>
                    <a:pt x="184" y="777"/>
                  </a:lnTo>
                  <a:lnTo>
                    <a:pt x="184" y="77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1" name="Freeform 117">
              <a:extLst>
                <a:ext uri="{FF2B5EF4-FFF2-40B4-BE49-F238E27FC236}">
                  <a16:creationId xmlns:a16="http://schemas.microsoft.com/office/drawing/2014/main" id="{B2BAAABC-7F65-4F92-BE7E-F32D19DDC66E}"/>
                </a:ext>
              </a:extLst>
            </p:cNvPr>
            <p:cNvSpPr>
              <a:spLocks/>
            </p:cNvSpPr>
            <p:nvPr/>
          </p:nvSpPr>
          <p:spPr bwMode="auto">
            <a:xfrm>
              <a:off x="6871937" y="3244840"/>
              <a:ext cx="473286" cy="300877"/>
            </a:xfrm>
            <a:custGeom>
              <a:avLst/>
              <a:gdLst>
                <a:gd name="T0" fmla="*/ 13 w 1097"/>
                <a:gd name="T1" fmla="*/ 332 h 645"/>
                <a:gd name="T2" fmla="*/ 55 w 1097"/>
                <a:gd name="T3" fmla="*/ 334 h 645"/>
                <a:gd name="T4" fmla="*/ 64 w 1097"/>
                <a:gd name="T5" fmla="*/ 296 h 645"/>
                <a:gd name="T6" fmla="*/ 121 w 1097"/>
                <a:gd name="T7" fmla="*/ 267 h 645"/>
                <a:gd name="T8" fmla="*/ 150 w 1097"/>
                <a:gd name="T9" fmla="*/ 242 h 645"/>
                <a:gd name="T10" fmla="*/ 189 w 1097"/>
                <a:gd name="T11" fmla="*/ 231 h 645"/>
                <a:gd name="T12" fmla="*/ 248 w 1097"/>
                <a:gd name="T13" fmla="*/ 258 h 645"/>
                <a:gd name="T14" fmla="*/ 270 w 1097"/>
                <a:gd name="T15" fmla="*/ 296 h 645"/>
                <a:gd name="T16" fmla="*/ 295 w 1097"/>
                <a:gd name="T17" fmla="*/ 339 h 645"/>
                <a:gd name="T18" fmla="*/ 358 w 1097"/>
                <a:gd name="T19" fmla="*/ 333 h 645"/>
                <a:gd name="T20" fmla="*/ 401 w 1097"/>
                <a:gd name="T21" fmla="*/ 394 h 645"/>
                <a:gd name="T22" fmla="*/ 438 w 1097"/>
                <a:gd name="T23" fmla="*/ 444 h 645"/>
                <a:gd name="T24" fmla="*/ 531 w 1097"/>
                <a:gd name="T25" fmla="*/ 507 h 645"/>
                <a:gd name="T26" fmla="*/ 621 w 1097"/>
                <a:gd name="T27" fmla="*/ 563 h 645"/>
                <a:gd name="T28" fmla="*/ 689 w 1097"/>
                <a:gd name="T29" fmla="*/ 590 h 645"/>
                <a:gd name="T30" fmla="*/ 690 w 1097"/>
                <a:gd name="T31" fmla="*/ 629 h 645"/>
                <a:gd name="T32" fmla="*/ 700 w 1097"/>
                <a:gd name="T33" fmla="*/ 628 h 645"/>
                <a:gd name="T34" fmla="*/ 709 w 1097"/>
                <a:gd name="T35" fmla="*/ 628 h 645"/>
                <a:gd name="T36" fmla="*/ 715 w 1097"/>
                <a:gd name="T37" fmla="*/ 630 h 645"/>
                <a:gd name="T38" fmla="*/ 741 w 1097"/>
                <a:gd name="T39" fmla="*/ 645 h 645"/>
                <a:gd name="T40" fmla="*/ 749 w 1097"/>
                <a:gd name="T41" fmla="*/ 645 h 645"/>
                <a:gd name="T42" fmla="*/ 771 w 1097"/>
                <a:gd name="T43" fmla="*/ 618 h 645"/>
                <a:gd name="T44" fmla="*/ 799 w 1097"/>
                <a:gd name="T45" fmla="*/ 587 h 645"/>
                <a:gd name="T46" fmla="*/ 779 w 1097"/>
                <a:gd name="T47" fmla="*/ 537 h 645"/>
                <a:gd name="T48" fmla="*/ 757 w 1097"/>
                <a:gd name="T49" fmla="*/ 510 h 645"/>
                <a:gd name="T50" fmla="*/ 731 w 1097"/>
                <a:gd name="T51" fmla="*/ 474 h 645"/>
                <a:gd name="T52" fmla="*/ 778 w 1097"/>
                <a:gd name="T53" fmla="*/ 466 h 645"/>
                <a:gd name="T54" fmla="*/ 818 w 1097"/>
                <a:gd name="T55" fmla="*/ 449 h 645"/>
                <a:gd name="T56" fmla="*/ 821 w 1097"/>
                <a:gd name="T57" fmla="*/ 419 h 645"/>
                <a:gd name="T58" fmla="*/ 859 w 1097"/>
                <a:gd name="T59" fmla="*/ 400 h 645"/>
                <a:gd name="T60" fmla="*/ 882 w 1097"/>
                <a:gd name="T61" fmla="*/ 373 h 645"/>
                <a:gd name="T62" fmla="*/ 927 w 1097"/>
                <a:gd name="T63" fmla="*/ 358 h 645"/>
                <a:gd name="T64" fmla="*/ 951 w 1097"/>
                <a:gd name="T65" fmla="*/ 388 h 645"/>
                <a:gd name="T66" fmla="*/ 941 w 1097"/>
                <a:gd name="T67" fmla="*/ 414 h 645"/>
                <a:gd name="T68" fmla="*/ 951 w 1097"/>
                <a:gd name="T69" fmla="*/ 414 h 645"/>
                <a:gd name="T70" fmla="*/ 971 w 1097"/>
                <a:gd name="T71" fmla="*/ 410 h 645"/>
                <a:gd name="T72" fmla="*/ 1010 w 1097"/>
                <a:gd name="T73" fmla="*/ 419 h 645"/>
                <a:gd name="T74" fmla="*/ 1044 w 1097"/>
                <a:gd name="T75" fmla="*/ 396 h 645"/>
                <a:gd name="T76" fmla="*/ 1097 w 1097"/>
                <a:gd name="T77" fmla="*/ 374 h 645"/>
                <a:gd name="T78" fmla="*/ 1043 w 1097"/>
                <a:gd name="T79" fmla="*/ 347 h 645"/>
                <a:gd name="T80" fmla="*/ 1003 w 1097"/>
                <a:gd name="T81" fmla="*/ 336 h 645"/>
                <a:gd name="T82" fmla="*/ 946 w 1097"/>
                <a:gd name="T83" fmla="*/ 326 h 645"/>
                <a:gd name="T84" fmla="*/ 927 w 1097"/>
                <a:gd name="T85" fmla="*/ 304 h 645"/>
                <a:gd name="T86" fmla="*/ 969 w 1097"/>
                <a:gd name="T87" fmla="*/ 243 h 645"/>
                <a:gd name="T88" fmla="*/ 937 w 1097"/>
                <a:gd name="T89" fmla="*/ 269 h 645"/>
                <a:gd name="T90" fmla="*/ 882 w 1097"/>
                <a:gd name="T91" fmla="*/ 306 h 645"/>
                <a:gd name="T92" fmla="*/ 815 w 1097"/>
                <a:gd name="T93" fmla="*/ 360 h 645"/>
                <a:gd name="T94" fmla="*/ 809 w 1097"/>
                <a:gd name="T95" fmla="*/ 392 h 645"/>
                <a:gd name="T96" fmla="*/ 778 w 1097"/>
                <a:gd name="T97" fmla="*/ 353 h 645"/>
                <a:gd name="T98" fmla="*/ 705 w 1097"/>
                <a:gd name="T99" fmla="*/ 347 h 645"/>
                <a:gd name="T100" fmla="*/ 673 w 1097"/>
                <a:gd name="T101" fmla="*/ 279 h 645"/>
                <a:gd name="T102" fmla="*/ 649 w 1097"/>
                <a:gd name="T103" fmla="*/ 209 h 645"/>
                <a:gd name="T104" fmla="*/ 582 w 1097"/>
                <a:gd name="T105" fmla="*/ 147 h 645"/>
                <a:gd name="T106" fmla="*/ 476 w 1097"/>
                <a:gd name="T107" fmla="*/ 153 h 645"/>
                <a:gd name="T108" fmla="*/ 384 w 1097"/>
                <a:gd name="T109" fmla="*/ 159 h 645"/>
                <a:gd name="T110" fmla="*/ 310 w 1097"/>
                <a:gd name="T111" fmla="*/ 80 h 645"/>
                <a:gd name="T112" fmla="*/ 266 w 1097"/>
                <a:gd name="T113" fmla="*/ 113 h 645"/>
                <a:gd name="T114" fmla="*/ 184 w 1097"/>
                <a:gd name="T115" fmla="*/ 118 h 645"/>
                <a:gd name="T116" fmla="*/ 152 w 1097"/>
                <a:gd name="T117" fmla="*/ 50 h 645"/>
                <a:gd name="T118" fmla="*/ 165 w 1097"/>
                <a:gd name="T119" fmla="*/ 0 h 645"/>
                <a:gd name="T120" fmla="*/ 19 w 1097"/>
                <a:gd name="T121" fmla="*/ 41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7" h="645">
                  <a:moveTo>
                    <a:pt x="4" y="333"/>
                  </a:moveTo>
                  <a:lnTo>
                    <a:pt x="4" y="333"/>
                  </a:lnTo>
                  <a:lnTo>
                    <a:pt x="6" y="333"/>
                  </a:lnTo>
                  <a:lnTo>
                    <a:pt x="6" y="333"/>
                  </a:lnTo>
                  <a:lnTo>
                    <a:pt x="8" y="333"/>
                  </a:lnTo>
                  <a:lnTo>
                    <a:pt x="8" y="333"/>
                  </a:lnTo>
                  <a:lnTo>
                    <a:pt x="10" y="332"/>
                  </a:lnTo>
                  <a:lnTo>
                    <a:pt x="10" y="332"/>
                  </a:lnTo>
                  <a:lnTo>
                    <a:pt x="13" y="332"/>
                  </a:lnTo>
                  <a:lnTo>
                    <a:pt x="13" y="332"/>
                  </a:lnTo>
                  <a:lnTo>
                    <a:pt x="13" y="332"/>
                  </a:lnTo>
                  <a:lnTo>
                    <a:pt x="13" y="332"/>
                  </a:lnTo>
                  <a:lnTo>
                    <a:pt x="17" y="332"/>
                  </a:lnTo>
                  <a:lnTo>
                    <a:pt x="17" y="332"/>
                  </a:lnTo>
                  <a:lnTo>
                    <a:pt x="19" y="332"/>
                  </a:lnTo>
                  <a:lnTo>
                    <a:pt x="19" y="332"/>
                  </a:lnTo>
                  <a:lnTo>
                    <a:pt x="21" y="332"/>
                  </a:lnTo>
                  <a:lnTo>
                    <a:pt x="21" y="332"/>
                  </a:lnTo>
                  <a:lnTo>
                    <a:pt x="23" y="332"/>
                  </a:lnTo>
                  <a:lnTo>
                    <a:pt x="23" y="332"/>
                  </a:lnTo>
                  <a:lnTo>
                    <a:pt x="27" y="333"/>
                  </a:lnTo>
                  <a:lnTo>
                    <a:pt x="27" y="333"/>
                  </a:lnTo>
                  <a:lnTo>
                    <a:pt x="40" y="335"/>
                  </a:lnTo>
                  <a:lnTo>
                    <a:pt x="55" y="334"/>
                  </a:lnTo>
                  <a:lnTo>
                    <a:pt x="62" y="333"/>
                  </a:lnTo>
                  <a:lnTo>
                    <a:pt x="68" y="332"/>
                  </a:lnTo>
                  <a:lnTo>
                    <a:pt x="71" y="329"/>
                  </a:lnTo>
                  <a:lnTo>
                    <a:pt x="71" y="328"/>
                  </a:lnTo>
                  <a:lnTo>
                    <a:pt x="71" y="326"/>
                  </a:lnTo>
                  <a:lnTo>
                    <a:pt x="71" y="326"/>
                  </a:lnTo>
                  <a:lnTo>
                    <a:pt x="67" y="319"/>
                  </a:lnTo>
                  <a:lnTo>
                    <a:pt x="63" y="311"/>
                  </a:lnTo>
                  <a:lnTo>
                    <a:pt x="62" y="308"/>
                  </a:lnTo>
                  <a:lnTo>
                    <a:pt x="62" y="304"/>
                  </a:lnTo>
                  <a:lnTo>
                    <a:pt x="62" y="300"/>
                  </a:lnTo>
                  <a:lnTo>
                    <a:pt x="64" y="296"/>
                  </a:lnTo>
                  <a:lnTo>
                    <a:pt x="64" y="296"/>
                  </a:lnTo>
                  <a:lnTo>
                    <a:pt x="69" y="286"/>
                  </a:lnTo>
                  <a:lnTo>
                    <a:pt x="73" y="276"/>
                  </a:lnTo>
                  <a:lnTo>
                    <a:pt x="76" y="272"/>
                  </a:lnTo>
                  <a:lnTo>
                    <a:pt x="81" y="269"/>
                  </a:lnTo>
                  <a:lnTo>
                    <a:pt x="86" y="267"/>
                  </a:lnTo>
                  <a:lnTo>
                    <a:pt x="92" y="266"/>
                  </a:lnTo>
                  <a:lnTo>
                    <a:pt x="92" y="266"/>
                  </a:lnTo>
                  <a:lnTo>
                    <a:pt x="104" y="267"/>
                  </a:lnTo>
                  <a:lnTo>
                    <a:pt x="114" y="269"/>
                  </a:lnTo>
                  <a:lnTo>
                    <a:pt x="118" y="268"/>
                  </a:lnTo>
                  <a:lnTo>
                    <a:pt x="121" y="267"/>
                  </a:lnTo>
                  <a:lnTo>
                    <a:pt x="123" y="264"/>
                  </a:lnTo>
                  <a:lnTo>
                    <a:pt x="124" y="260"/>
                  </a:lnTo>
                  <a:lnTo>
                    <a:pt x="124" y="260"/>
                  </a:lnTo>
                  <a:lnTo>
                    <a:pt x="125" y="252"/>
                  </a:lnTo>
                  <a:lnTo>
                    <a:pt x="125" y="249"/>
                  </a:lnTo>
                  <a:lnTo>
                    <a:pt x="126" y="248"/>
                  </a:lnTo>
                  <a:lnTo>
                    <a:pt x="128" y="246"/>
                  </a:lnTo>
                  <a:lnTo>
                    <a:pt x="130" y="246"/>
                  </a:lnTo>
                  <a:lnTo>
                    <a:pt x="139" y="245"/>
                  </a:lnTo>
                  <a:lnTo>
                    <a:pt x="139" y="245"/>
                  </a:lnTo>
                  <a:lnTo>
                    <a:pt x="147" y="244"/>
                  </a:lnTo>
                  <a:lnTo>
                    <a:pt x="150" y="242"/>
                  </a:lnTo>
                  <a:lnTo>
                    <a:pt x="152" y="241"/>
                  </a:lnTo>
                  <a:lnTo>
                    <a:pt x="155" y="236"/>
                  </a:lnTo>
                  <a:lnTo>
                    <a:pt x="158" y="228"/>
                  </a:lnTo>
                  <a:lnTo>
                    <a:pt x="158" y="228"/>
                  </a:lnTo>
                  <a:lnTo>
                    <a:pt x="161" y="224"/>
                  </a:lnTo>
                  <a:lnTo>
                    <a:pt x="164" y="222"/>
                  </a:lnTo>
                  <a:lnTo>
                    <a:pt x="169" y="220"/>
                  </a:lnTo>
                  <a:lnTo>
                    <a:pt x="173" y="220"/>
                  </a:lnTo>
                  <a:lnTo>
                    <a:pt x="177" y="221"/>
                  </a:lnTo>
                  <a:lnTo>
                    <a:pt x="181" y="223"/>
                  </a:lnTo>
                  <a:lnTo>
                    <a:pt x="185" y="226"/>
                  </a:lnTo>
                  <a:lnTo>
                    <a:pt x="189" y="231"/>
                  </a:lnTo>
                  <a:lnTo>
                    <a:pt x="189" y="231"/>
                  </a:lnTo>
                  <a:lnTo>
                    <a:pt x="196" y="240"/>
                  </a:lnTo>
                  <a:lnTo>
                    <a:pt x="199" y="244"/>
                  </a:lnTo>
                  <a:lnTo>
                    <a:pt x="204" y="248"/>
                  </a:lnTo>
                  <a:lnTo>
                    <a:pt x="208" y="251"/>
                  </a:lnTo>
                  <a:lnTo>
                    <a:pt x="214" y="253"/>
                  </a:lnTo>
                  <a:lnTo>
                    <a:pt x="220" y="255"/>
                  </a:lnTo>
                  <a:lnTo>
                    <a:pt x="228" y="255"/>
                  </a:lnTo>
                  <a:lnTo>
                    <a:pt x="228" y="255"/>
                  </a:lnTo>
                  <a:lnTo>
                    <a:pt x="236" y="255"/>
                  </a:lnTo>
                  <a:lnTo>
                    <a:pt x="243" y="257"/>
                  </a:lnTo>
                  <a:lnTo>
                    <a:pt x="248" y="258"/>
                  </a:lnTo>
                  <a:lnTo>
                    <a:pt x="254" y="261"/>
                  </a:lnTo>
                  <a:lnTo>
                    <a:pt x="258" y="264"/>
                  </a:lnTo>
                  <a:lnTo>
                    <a:pt x="261" y="267"/>
                  </a:lnTo>
                  <a:lnTo>
                    <a:pt x="262" y="270"/>
                  </a:lnTo>
                  <a:lnTo>
                    <a:pt x="263" y="274"/>
                  </a:lnTo>
                  <a:lnTo>
                    <a:pt x="263" y="274"/>
                  </a:lnTo>
                  <a:lnTo>
                    <a:pt x="263" y="277"/>
                  </a:lnTo>
                  <a:lnTo>
                    <a:pt x="265" y="280"/>
                  </a:lnTo>
                  <a:lnTo>
                    <a:pt x="268" y="285"/>
                  </a:lnTo>
                  <a:lnTo>
                    <a:pt x="269" y="288"/>
                  </a:lnTo>
                  <a:lnTo>
                    <a:pt x="270" y="292"/>
                  </a:lnTo>
                  <a:lnTo>
                    <a:pt x="270" y="296"/>
                  </a:lnTo>
                  <a:lnTo>
                    <a:pt x="269" y="302"/>
                  </a:lnTo>
                  <a:lnTo>
                    <a:pt x="269" y="302"/>
                  </a:lnTo>
                  <a:lnTo>
                    <a:pt x="268" y="308"/>
                  </a:lnTo>
                  <a:lnTo>
                    <a:pt x="267" y="315"/>
                  </a:lnTo>
                  <a:lnTo>
                    <a:pt x="268" y="322"/>
                  </a:lnTo>
                  <a:lnTo>
                    <a:pt x="269" y="327"/>
                  </a:lnTo>
                  <a:lnTo>
                    <a:pt x="271" y="332"/>
                  </a:lnTo>
                  <a:lnTo>
                    <a:pt x="275" y="335"/>
                  </a:lnTo>
                  <a:lnTo>
                    <a:pt x="280" y="337"/>
                  </a:lnTo>
                  <a:lnTo>
                    <a:pt x="287" y="338"/>
                  </a:lnTo>
                  <a:lnTo>
                    <a:pt x="287" y="338"/>
                  </a:lnTo>
                  <a:lnTo>
                    <a:pt x="295" y="339"/>
                  </a:lnTo>
                  <a:lnTo>
                    <a:pt x="303" y="340"/>
                  </a:lnTo>
                  <a:lnTo>
                    <a:pt x="318" y="345"/>
                  </a:lnTo>
                  <a:lnTo>
                    <a:pt x="325" y="347"/>
                  </a:lnTo>
                  <a:lnTo>
                    <a:pt x="332" y="348"/>
                  </a:lnTo>
                  <a:lnTo>
                    <a:pt x="335" y="348"/>
                  </a:lnTo>
                  <a:lnTo>
                    <a:pt x="339" y="347"/>
                  </a:lnTo>
                  <a:lnTo>
                    <a:pt x="341" y="345"/>
                  </a:lnTo>
                  <a:lnTo>
                    <a:pt x="343" y="343"/>
                  </a:lnTo>
                  <a:lnTo>
                    <a:pt x="343" y="343"/>
                  </a:lnTo>
                  <a:lnTo>
                    <a:pt x="347" y="338"/>
                  </a:lnTo>
                  <a:lnTo>
                    <a:pt x="353" y="335"/>
                  </a:lnTo>
                  <a:lnTo>
                    <a:pt x="358" y="333"/>
                  </a:lnTo>
                  <a:lnTo>
                    <a:pt x="364" y="332"/>
                  </a:lnTo>
                  <a:lnTo>
                    <a:pt x="370" y="333"/>
                  </a:lnTo>
                  <a:lnTo>
                    <a:pt x="375" y="335"/>
                  </a:lnTo>
                  <a:lnTo>
                    <a:pt x="379" y="339"/>
                  </a:lnTo>
                  <a:lnTo>
                    <a:pt x="382" y="344"/>
                  </a:lnTo>
                  <a:lnTo>
                    <a:pt x="382" y="344"/>
                  </a:lnTo>
                  <a:lnTo>
                    <a:pt x="388" y="364"/>
                  </a:lnTo>
                  <a:lnTo>
                    <a:pt x="391" y="374"/>
                  </a:lnTo>
                  <a:lnTo>
                    <a:pt x="395" y="385"/>
                  </a:lnTo>
                  <a:lnTo>
                    <a:pt x="395" y="385"/>
                  </a:lnTo>
                  <a:lnTo>
                    <a:pt x="398" y="390"/>
                  </a:lnTo>
                  <a:lnTo>
                    <a:pt x="401" y="394"/>
                  </a:lnTo>
                  <a:lnTo>
                    <a:pt x="407" y="399"/>
                  </a:lnTo>
                  <a:lnTo>
                    <a:pt x="409" y="401"/>
                  </a:lnTo>
                  <a:lnTo>
                    <a:pt x="412" y="405"/>
                  </a:lnTo>
                  <a:lnTo>
                    <a:pt x="414" y="409"/>
                  </a:lnTo>
                  <a:lnTo>
                    <a:pt x="415" y="415"/>
                  </a:lnTo>
                  <a:lnTo>
                    <a:pt x="415" y="415"/>
                  </a:lnTo>
                  <a:lnTo>
                    <a:pt x="417" y="426"/>
                  </a:lnTo>
                  <a:lnTo>
                    <a:pt x="419" y="430"/>
                  </a:lnTo>
                  <a:lnTo>
                    <a:pt x="420" y="433"/>
                  </a:lnTo>
                  <a:lnTo>
                    <a:pt x="423" y="435"/>
                  </a:lnTo>
                  <a:lnTo>
                    <a:pt x="427" y="438"/>
                  </a:lnTo>
                  <a:lnTo>
                    <a:pt x="438" y="444"/>
                  </a:lnTo>
                  <a:lnTo>
                    <a:pt x="438" y="444"/>
                  </a:lnTo>
                  <a:lnTo>
                    <a:pt x="454" y="454"/>
                  </a:lnTo>
                  <a:lnTo>
                    <a:pt x="472" y="467"/>
                  </a:lnTo>
                  <a:lnTo>
                    <a:pt x="489" y="480"/>
                  </a:lnTo>
                  <a:lnTo>
                    <a:pt x="495" y="486"/>
                  </a:lnTo>
                  <a:lnTo>
                    <a:pt x="500" y="493"/>
                  </a:lnTo>
                  <a:lnTo>
                    <a:pt x="500" y="493"/>
                  </a:lnTo>
                  <a:lnTo>
                    <a:pt x="504" y="497"/>
                  </a:lnTo>
                  <a:lnTo>
                    <a:pt x="509" y="500"/>
                  </a:lnTo>
                  <a:lnTo>
                    <a:pt x="517" y="502"/>
                  </a:lnTo>
                  <a:lnTo>
                    <a:pt x="524" y="504"/>
                  </a:lnTo>
                  <a:lnTo>
                    <a:pt x="531" y="507"/>
                  </a:lnTo>
                  <a:lnTo>
                    <a:pt x="539" y="510"/>
                  </a:lnTo>
                  <a:lnTo>
                    <a:pt x="546" y="514"/>
                  </a:lnTo>
                  <a:lnTo>
                    <a:pt x="553" y="521"/>
                  </a:lnTo>
                  <a:lnTo>
                    <a:pt x="553" y="521"/>
                  </a:lnTo>
                  <a:lnTo>
                    <a:pt x="560" y="529"/>
                  </a:lnTo>
                  <a:lnTo>
                    <a:pt x="568" y="536"/>
                  </a:lnTo>
                  <a:lnTo>
                    <a:pt x="576" y="543"/>
                  </a:lnTo>
                  <a:lnTo>
                    <a:pt x="585" y="549"/>
                  </a:lnTo>
                  <a:lnTo>
                    <a:pt x="594" y="554"/>
                  </a:lnTo>
                  <a:lnTo>
                    <a:pt x="604" y="558"/>
                  </a:lnTo>
                  <a:lnTo>
                    <a:pt x="613" y="561"/>
                  </a:lnTo>
                  <a:lnTo>
                    <a:pt x="621" y="563"/>
                  </a:lnTo>
                  <a:lnTo>
                    <a:pt x="621" y="563"/>
                  </a:lnTo>
                  <a:lnTo>
                    <a:pt x="637" y="566"/>
                  </a:lnTo>
                  <a:lnTo>
                    <a:pt x="653" y="569"/>
                  </a:lnTo>
                  <a:lnTo>
                    <a:pt x="665" y="574"/>
                  </a:lnTo>
                  <a:lnTo>
                    <a:pt x="670" y="577"/>
                  </a:lnTo>
                  <a:lnTo>
                    <a:pt x="674" y="580"/>
                  </a:lnTo>
                  <a:lnTo>
                    <a:pt x="674" y="580"/>
                  </a:lnTo>
                  <a:lnTo>
                    <a:pt x="677" y="582"/>
                  </a:lnTo>
                  <a:lnTo>
                    <a:pt x="680" y="584"/>
                  </a:lnTo>
                  <a:lnTo>
                    <a:pt x="686" y="587"/>
                  </a:lnTo>
                  <a:lnTo>
                    <a:pt x="688" y="588"/>
                  </a:lnTo>
                  <a:lnTo>
                    <a:pt x="689" y="590"/>
                  </a:lnTo>
                  <a:lnTo>
                    <a:pt x="689" y="593"/>
                  </a:lnTo>
                  <a:lnTo>
                    <a:pt x="689" y="597"/>
                  </a:lnTo>
                  <a:lnTo>
                    <a:pt x="689" y="597"/>
                  </a:lnTo>
                  <a:lnTo>
                    <a:pt x="686" y="613"/>
                  </a:lnTo>
                  <a:lnTo>
                    <a:pt x="685" y="629"/>
                  </a:lnTo>
                  <a:lnTo>
                    <a:pt x="685" y="629"/>
                  </a:lnTo>
                  <a:lnTo>
                    <a:pt x="685" y="629"/>
                  </a:lnTo>
                  <a:lnTo>
                    <a:pt x="685" y="629"/>
                  </a:lnTo>
                  <a:lnTo>
                    <a:pt x="689" y="629"/>
                  </a:lnTo>
                  <a:lnTo>
                    <a:pt x="689" y="629"/>
                  </a:lnTo>
                  <a:lnTo>
                    <a:pt x="690" y="629"/>
                  </a:lnTo>
                  <a:lnTo>
                    <a:pt x="690" y="629"/>
                  </a:lnTo>
                  <a:lnTo>
                    <a:pt x="692" y="628"/>
                  </a:lnTo>
                  <a:lnTo>
                    <a:pt x="692" y="628"/>
                  </a:lnTo>
                  <a:lnTo>
                    <a:pt x="693" y="628"/>
                  </a:lnTo>
                  <a:lnTo>
                    <a:pt x="693" y="628"/>
                  </a:lnTo>
                  <a:lnTo>
                    <a:pt x="695" y="628"/>
                  </a:lnTo>
                  <a:lnTo>
                    <a:pt x="695" y="628"/>
                  </a:lnTo>
                  <a:lnTo>
                    <a:pt x="697" y="628"/>
                  </a:lnTo>
                  <a:lnTo>
                    <a:pt x="697" y="628"/>
                  </a:lnTo>
                  <a:lnTo>
                    <a:pt x="698" y="628"/>
                  </a:lnTo>
                  <a:lnTo>
                    <a:pt x="698" y="628"/>
                  </a:lnTo>
                  <a:lnTo>
                    <a:pt x="700" y="628"/>
                  </a:lnTo>
                  <a:lnTo>
                    <a:pt x="700" y="628"/>
                  </a:lnTo>
                  <a:lnTo>
                    <a:pt x="701" y="628"/>
                  </a:lnTo>
                  <a:lnTo>
                    <a:pt x="701" y="628"/>
                  </a:lnTo>
                  <a:lnTo>
                    <a:pt x="703" y="628"/>
                  </a:lnTo>
                  <a:lnTo>
                    <a:pt x="703" y="628"/>
                  </a:lnTo>
                  <a:lnTo>
                    <a:pt x="704" y="628"/>
                  </a:lnTo>
                  <a:lnTo>
                    <a:pt x="704" y="628"/>
                  </a:lnTo>
                  <a:lnTo>
                    <a:pt x="707" y="628"/>
                  </a:lnTo>
                  <a:lnTo>
                    <a:pt x="707" y="628"/>
                  </a:lnTo>
                  <a:lnTo>
                    <a:pt x="707" y="628"/>
                  </a:lnTo>
                  <a:lnTo>
                    <a:pt x="707" y="628"/>
                  </a:lnTo>
                  <a:lnTo>
                    <a:pt x="709" y="628"/>
                  </a:lnTo>
                  <a:lnTo>
                    <a:pt x="709" y="628"/>
                  </a:lnTo>
                  <a:lnTo>
                    <a:pt x="710" y="629"/>
                  </a:lnTo>
                  <a:lnTo>
                    <a:pt x="710" y="629"/>
                  </a:lnTo>
                  <a:lnTo>
                    <a:pt x="711" y="629"/>
                  </a:lnTo>
                  <a:lnTo>
                    <a:pt x="711" y="629"/>
                  </a:lnTo>
                  <a:lnTo>
                    <a:pt x="712" y="629"/>
                  </a:lnTo>
                  <a:lnTo>
                    <a:pt x="712" y="629"/>
                  </a:lnTo>
                  <a:lnTo>
                    <a:pt x="713" y="630"/>
                  </a:lnTo>
                  <a:lnTo>
                    <a:pt x="713" y="630"/>
                  </a:lnTo>
                  <a:lnTo>
                    <a:pt x="714" y="630"/>
                  </a:lnTo>
                  <a:lnTo>
                    <a:pt x="714" y="630"/>
                  </a:lnTo>
                  <a:lnTo>
                    <a:pt x="715" y="630"/>
                  </a:lnTo>
                  <a:lnTo>
                    <a:pt x="715" y="630"/>
                  </a:lnTo>
                  <a:lnTo>
                    <a:pt x="715" y="631"/>
                  </a:lnTo>
                  <a:lnTo>
                    <a:pt x="715" y="631"/>
                  </a:lnTo>
                  <a:lnTo>
                    <a:pt x="716" y="632"/>
                  </a:lnTo>
                  <a:lnTo>
                    <a:pt x="716" y="632"/>
                  </a:lnTo>
                  <a:lnTo>
                    <a:pt x="719" y="636"/>
                  </a:lnTo>
                  <a:lnTo>
                    <a:pt x="724" y="640"/>
                  </a:lnTo>
                  <a:lnTo>
                    <a:pt x="730" y="643"/>
                  </a:lnTo>
                  <a:lnTo>
                    <a:pt x="738" y="645"/>
                  </a:lnTo>
                  <a:lnTo>
                    <a:pt x="738" y="645"/>
                  </a:lnTo>
                  <a:lnTo>
                    <a:pt x="740" y="645"/>
                  </a:lnTo>
                  <a:lnTo>
                    <a:pt x="740" y="645"/>
                  </a:lnTo>
                  <a:lnTo>
                    <a:pt x="741" y="645"/>
                  </a:lnTo>
                  <a:lnTo>
                    <a:pt x="741" y="645"/>
                  </a:lnTo>
                  <a:lnTo>
                    <a:pt x="743" y="645"/>
                  </a:lnTo>
                  <a:lnTo>
                    <a:pt x="743" y="645"/>
                  </a:lnTo>
                  <a:lnTo>
                    <a:pt x="744" y="645"/>
                  </a:lnTo>
                  <a:lnTo>
                    <a:pt x="744" y="645"/>
                  </a:lnTo>
                  <a:lnTo>
                    <a:pt x="745" y="645"/>
                  </a:lnTo>
                  <a:lnTo>
                    <a:pt x="745" y="645"/>
                  </a:lnTo>
                  <a:lnTo>
                    <a:pt x="746" y="645"/>
                  </a:lnTo>
                  <a:lnTo>
                    <a:pt x="746" y="645"/>
                  </a:lnTo>
                  <a:lnTo>
                    <a:pt x="748" y="645"/>
                  </a:lnTo>
                  <a:lnTo>
                    <a:pt x="748" y="645"/>
                  </a:lnTo>
                  <a:lnTo>
                    <a:pt x="749" y="645"/>
                  </a:lnTo>
                  <a:lnTo>
                    <a:pt x="749" y="645"/>
                  </a:lnTo>
                  <a:lnTo>
                    <a:pt x="750" y="645"/>
                  </a:lnTo>
                  <a:lnTo>
                    <a:pt x="750" y="645"/>
                  </a:lnTo>
                  <a:lnTo>
                    <a:pt x="757" y="643"/>
                  </a:lnTo>
                  <a:lnTo>
                    <a:pt x="757" y="643"/>
                  </a:lnTo>
                  <a:lnTo>
                    <a:pt x="758" y="638"/>
                  </a:lnTo>
                  <a:lnTo>
                    <a:pt x="759" y="631"/>
                  </a:lnTo>
                  <a:lnTo>
                    <a:pt x="761" y="625"/>
                  </a:lnTo>
                  <a:lnTo>
                    <a:pt x="763" y="623"/>
                  </a:lnTo>
                  <a:lnTo>
                    <a:pt x="766" y="621"/>
                  </a:lnTo>
                  <a:lnTo>
                    <a:pt x="766" y="621"/>
                  </a:lnTo>
                  <a:lnTo>
                    <a:pt x="771" y="618"/>
                  </a:lnTo>
                  <a:lnTo>
                    <a:pt x="774" y="614"/>
                  </a:lnTo>
                  <a:lnTo>
                    <a:pt x="777" y="607"/>
                  </a:lnTo>
                  <a:lnTo>
                    <a:pt x="779" y="603"/>
                  </a:lnTo>
                  <a:lnTo>
                    <a:pt x="781" y="600"/>
                  </a:lnTo>
                  <a:lnTo>
                    <a:pt x="783" y="597"/>
                  </a:lnTo>
                  <a:lnTo>
                    <a:pt x="787" y="596"/>
                  </a:lnTo>
                  <a:lnTo>
                    <a:pt x="787" y="596"/>
                  </a:lnTo>
                  <a:lnTo>
                    <a:pt x="791" y="595"/>
                  </a:lnTo>
                  <a:lnTo>
                    <a:pt x="794" y="594"/>
                  </a:lnTo>
                  <a:lnTo>
                    <a:pt x="797" y="592"/>
                  </a:lnTo>
                  <a:lnTo>
                    <a:pt x="798" y="590"/>
                  </a:lnTo>
                  <a:lnTo>
                    <a:pt x="799" y="587"/>
                  </a:lnTo>
                  <a:lnTo>
                    <a:pt x="800" y="584"/>
                  </a:lnTo>
                  <a:lnTo>
                    <a:pt x="800" y="576"/>
                  </a:lnTo>
                  <a:lnTo>
                    <a:pt x="800" y="576"/>
                  </a:lnTo>
                  <a:lnTo>
                    <a:pt x="799" y="568"/>
                  </a:lnTo>
                  <a:lnTo>
                    <a:pt x="796" y="563"/>
                  </a:lnTo>
                  <a:lnTo>
                    <a:pt x="792" y="559"/>
                  </a:lnTo>
                  <a:lnTo>
                    <a:pt x="788" y="556"/>
                  </a:lnTo>
                  <a:lnTo>
                    <a:pt x="788" y="556"/>
                  </a:lnTo>
                  <a:lnTo>
                    <a:pt x="784" y="553"/>
                  </a:lnTo>
                  <a:lnTo>
                    <a:pt x="781" y="549"/>
                  </a:lnTo>
                  <a:lnTo>
                    <a:pt x="779" y="544"/>
                  </a:lnTo>
                  <a:lnTo>
                    <a:pt x="779" y="537"/>
                  </a:lnTo>
                  <a:lnTo>
                    <a:pt x="779" y="537"/>
                  </a:lnTo>
                  <a:lnTo>
                    <a:pt x="780" y="533"/>
                  </a:lnTo>
                  <a:lnTo>
                    <a:pt x="782" y="528"/>
                  </a:lnTo>
                  <a:lnTo>
                    <a:pt x="785" y="519"/>
                  </a:lnTo>
                  <a:lnTo>
                    <a:pt x="786" y="515"/>
                  </a:lnTo>
                  <a:lnTo>
                    <a:pt x="785" y="511"/>
                  </a:lnTo>
                  <a:lnTo>
                    <a:pt x="784" y="510"/>
                  </a:lnTo>
                  <a:lnTo>
                    <a:pt x="783" y="509"/>
                  </a:lnTo>
                  <a:lnTo>
                    <a:pt x="778" y="509"/>
                  </a:lnTo>
                  <a:lnTo>
                    <a:pt x="778" y="509"/>
                  </a:lnTo>
                  <a:lnTo>
                    <a:pt x="766" y="510"/>
                  </a:lnTo>
                  <a:lnTo>
                    <a:pt x="757" y="510"/>
                  </a:lnTo>
                  <a:lnTo>
                    <a:pt x="753" y="509"/>
                  </a:lnTo>
                  <a:lnTo>
                    <a:pt x="750" y="507"/>
                  </a:lnTo>
                  <a:lnTo>
                    <a:pt x="747" y="505"/>
                  </a:lnTo>
                  <a:lnTo>
                    <a:pt x="744" y="501"/>
                  </a:lnTo>
                  <a:lnTo>
                    <a:pt x="744" y="501"/>
                  </a:lnTo>
                  <a:lnTo>
                    <a:pt x="738" y="493"/>
                  </a:lnTo>
                  <a:lnTo>
                    <a:pt x="733" y="487"/>
                  </a:lnTo>
                  <a:lnTo>
                    <a:pt x="730" y="482"/>
                  </a:lnTo>
                  <a:lnTo>
                    <a:pt x="730" y="480"/>
                  </a:lnTo>
                  <a:lnTo>
                    <a:pt x="730" y="477"/>
                  </a:lnTo>
                  <a:lnTo>
                    <a:pt x="730" y="477"/>
                  </a:lnTo>
                  <a:lnTo>
                    <a:pt x="731" y="474"/>
                  </a:lnTo>
                  <a:lnTo>
                    <a:pt x="733" y="472"/>
                  </a:lnTo>
                  <a:lnTo>
                    <a:pt x="738" y="469"/>
                  </a:lnTo>
                  <a:lnTo>
                    <a:pt x="749" y="466"/>
                  </a:lnTo>
                  <a:lnTo>
                    <a:pt x="749" y="466"/>
                  </a:lnTo>
                  <a:lnTo>
                    <a:pt x="754" y="463"/>
                  </a:lnTo>
                  <a:lnTo>
                    <a:pt x="760" y="459"/>
                  </a:lnTo>
                  <a:lnTo>
                    <a:pt x="763" y="458"/>
                  </a:lnTo>
                  <a:lnTo>
                    <a:pt x="766" y="458"/>
                  </a:lnTo>
                  <a:lnTo>
                    <a:pt x="771" y="459"/>
                  </a:lnTo>
                  <a:lnTo>
                    <a:pt x="774" y="462"/>
                  </a:lnTo>
                  <a:lnTo>
                    <a:pt x="774" y="462"/>
                  </a:lnTo>
                  <a:lnTo>
                    <a:pt x="778" y="466"/>
                  </a:lnTo>
                  <a:lnTo>
                    <a:pt x="781" y="468"/>
                  </a:lnTo>
                  <a:lnTo>
                    <a:pt x="786" y="469"/>
                  </a:lnTo>
                  <a:lnTo>
                    <a:pt x="790" y="470"/>
                  </a:lnTo>
                  <a:lnTo>
                    <a:pt x="800" y="470"/>
                  </a:lnTo>
                  <a:lnTo>
                    <a:pt x="810" y="469"/>
                  </a:lnTo>
                  <a:lnTo>
                    <a:pt x="810" y="469"/>
                  </a:lnTo>
                  <a:lnTo>
                    <a:pt x="814" y="468"/>
                  </a:lnTo>
                  <a:lnTo>
                    <a:pt x="816" y="465"/>
                  </a:lnTo>
                  <a:lnTo>
                    <a:pt x="817" y="462"/>
                  </a:lnTo>
                  <a:lnTo>
                    <a:pt x="818" y="458"/>
                  </a:lnTo>
                  <a:lnTo>
                    <a:pt x="818" y="454"/>
                  </a:lnTo>
                  <a:lnTo>
                    <a:pt x="818" y="449"/>
                  </a:lnTo>
                  <a:lnTo>
                    <a:pt x="820" y="446"/>
                  </a:lnTo>
                  <a:lnTo>
                    <a:pt x="823" y="443"/>
                  </a:lnTo>
                  <a:lnTo>
                    <a:pt x="823" y="443"/>
                  </a:lnTo>
                  <a:lnTo>
                    <a:pt x="826" y="441"/>
                  </a:lnTo>
                  <a:lnTo>
                    <a:pt x="828" y="438"/>
                  </a:lnTo>
                  <a:lnTo>
                    <a:pt x="828" y="435"/>
                  </a:lnTo>
                  <a:lnTo>
                    <a:pt x="827" y="433"/>
                  </a:lnTo>
                  <a:lnTo>
                    <a:pt x="824" y="428"/>
                  </a:lnTo>
                  <a:lnTo>
                    <a:pt x="821" y="424"/>
                  </a:lnTo>
                  <a:lnTo>
                    <a:pt x="821" y="424"/>
                  </a:lnTo>
                  <a:lnTo>
                    <a:pt x="821" y="421"/>
                  </a:lnTo>
                  <a:lnTo>
                    <a:pt x="821" y="419"/>
                  </a:lnTo>
                  <a:lnTo>
                    <a:pt x="823" y="417"/>
                  </a:lnTo>
                  <a:lnTo>
                    <a:pt x="825" y="415"/>
                  </a:lnTo>
                  <a:lnTo>
                    <a:pt x="827" y="414"/>
                  </a:lnTo>
                  <a:lnTo>
                    <a:pt x="831" y="413"/>
                  </a:lnTo>
                  <a:lnTo>
                    <a:pt x="836" y="413"/>
                  </a:lnTo>
                  <a:lnTo>
                    <a:pt x="836" y="413"/>
                  </a:lnTo>
                  <a:lnTo>
                    <a:pt x="841" y="413"/>
                  </a:lnTo>
                  <a:lnTo>
                    <a:pt x="846" y="412"/>
                  </a:lnTo>
                  <a:lnTo>
                    <a:pt x="850" y="410"/>
                  </a:lnTo>
                  <a:lnTo>
                    <a:pt x="853" y="408"/>
                  </a:lnTo>
                  <a:lnTo>
                    <a:pt x="857" y="405"/>
                  </a:lnTo>
                  <a:lnTo>
                    <a:pt x="859" y="400"/>
                  </a:lnTo>
                  <a:lnTo>
                    <a:pt x="861" y="395"/>
                  </a:lnTo>
                  <a:lnTo>
                    <a:pt x="861" y="390"/>
                  </a:lnTo>
                  <a:lnTo>
                    <a:pt x="861" y="390"/>
                  </a:lnTo>
                  <a:lnTo>
                    <a:pt x="862" y="385"/>
                  </a:lnTo>
                  <a:lnTo>
                    <a:pt x="864" y="380"/>
                  </a:lnTo>
                  <a:lnTo>
                    <a:pt x="866" y="376"/>
                  </a:lnTo>
                  <a:lnTo>
                    <a:pt x="870" y="374"/>
                  </a:lnTo>
                  <a:lnTo>
                    <a:pt x="873" y="372"/>
                  </a:lnTo>
                  <a:lnTo>
                    <a:pt x="877" y="371"/>
                  </a:lnTo>
                  <a:lnTo>
                    <a:pt x="880" y="371"/>
                  </a:lnTo>
                  <a:lnTo>
                    <a:pt x="882" y="373"/>
                  </a:lnTo>
                  <a:lnTo>
                    <a:pt x="882" y="373"/>
                  </a:lnTo>
                  <a:lnTo>
                    <a:pt x="884" y="375"/>
                  </a:lnTo>
                  <a:lnTo>
                    <a:pt x="887" y="377"/>
                  </a:lnTo>
                  <a:lnTo>
                    <a:pt x="891" y="379"/>
                  </a:lnTo>
                  <a:lnTo>
                    <a:pt x="895" y="380"/>
                  </a:lnTo>
                  <a:lnTo>
                    <a:pt x="899" y="379"/>
                  </a:lnTo>
                  <a:lnTo>
                    <a:pt x="903" y="378"/>
                  </a:lnTo>
                  <a:lnTo>
                    <a:pt x="907" y="375"/>
                  </a:lnTo>
                  <a:lnTo>
                    <a:pt x="911" y="371"/>
                  </a:lnTo>
                  <a:lnTo>
                    <a:pt x="911" y="371"/>
                  </a:lnTo>
                  <a:lnTo>
                    <a:pt x="917" y="363"/>
                  </a:lnTo>
                  <a:lnTo>
                    <a:pt x="922" y="359"/>
                  </a:lnTo>
                  <a:lnTo>
                    <a:pt x="927" y="358"/>
                  </a:lnTo>
                  <a:lnTo>
                    <a:pt x="931" y="357"/>
                  </a:lnTo>
                  <a:lnTo>
                    <a:pt x="931" y="357"/>
                  </a:lnTo>
                  <a:lnTo>
                    <a:pt x="936" y="357"/>
                  </a:lnTo>
                  <a:lnTo>
                    <a:pt x="944" y="359"/>
                  </a:lnTo>
                  <a:lnTo>
                    <a:pt x="949" y="362"/>
                  </a:lnTo>
                  <a:lnTo>
                    <a:pt x="953" y="366"/>
                  </a:lnTo>
                  <a:lnTo>
                    <a:pt x="953" y="366"/>
                  </a:lnTo>
                  <a:lnTo>
                    <a:pt x="954" y="368"/>
                  </a:lnTo>
                  <a:lnTo>
                    <a:pt x="954" y="372"/>
                  </a:lnTo>
                  <a:lnTo>
                    <a:pt x="954" y="380"/>
                  </a:lnTo>
                  <a:lnTo>
                    <a:pt x="953" y="384"/>
                  </a:lnTo>
                  <a:lnTo>
                    <a:pt x="951" y="388"/>
                  </a:lnTo>
                  <a:lnTo>
                    <a:pt x="949" y="391"/>
                  </a:lnTo>
                  <a:lnTo>
                    <a:pt x="947" y="393"/>
                  </a:lnTo>
                  <a:lnTo>
                    <a:pt x="947" y="393"/>
                  </a:lnTo>
                  <a:lnTo>
                    <a:pt x="941" y="397"/>
                  </a:lnTo>
                  <a:lnTo>
                    <a:pt x="936" y="402"/>
                  </a:lnTo>
                  <a:lnTo>
                    <a:pt x="934" y="406"/>
                  </a:lnTo>
                  <a:lnTo>
                    <a:pt x="934" y="409"/>
                  </a:lnTo>
                  <a:lnTo>
                    <a:pt x="935" y="411"/>
                  </a:lnTo>
                  <a:lnTo>
                    <a:pt x="938" y="413"/>
                  </a:lnTo>
                  <a:lnTo>
                    <a:pt x="938" y="413"/>
                  </a:lnTo>
                  <a:lnTo>
                    <a:pt x="941" y="414"/>
                  </a:lnTo>
                  <a:lnTo>
                    <a:pt x="941" y="414"/>
                  </a:lnTo>
                  <a:lnTo>
                    <a:pt x="942" y="414"/>
                  </a:lnTo>
                  <a:lnTo>
                    <a:pt x="942" y="414"/>
                  </a:lnTo>
                  <a:lnTo>
                    <a:pt x="944" y="414"/>
                  </a:lnTo>
                  <a:lnTo>
                    <a:pt x="944" y="414"/>
                  </a:lnTo>
                  <a:lnTo>
                    <a:pt x="945" y="414"/>
                  </a:lnTo>
                  <a:lnTo>
                    <a:pt x="945" y="414"/>
                  </a:lnTo>
                  <a:lnTo>
                    <a:pt x="948" y="414"/>
                  </a:lnTo>
                  <a:lnTo>
                    <a:pt x="948" y="414"/>
                  </a:lnTo>
                  <a:lnTo>
                    <a:pt x="948" y="414"/>
                  </a:lnTo>
                  <a:lnTo>
                    <a:pt x="948" y="414"/>
                  </a:lnTo>
                  <a:lnTo>
                    <a:pt x="951" y="414"/>
                  </a:lnTo>
                  <a:lnTo>
                    <a:pt x="951" y="414"/>
                  </a:lnTo>
                  <a:lnTo>
                    <a:pt x="963" y="412"/>
                  </a:lnTo>
                  <a:lnTo>
                    <a:pt x="963" y="412"/>
                  </a:lnTo>
                  <a:lnTo>
                    <a:pt x="964" y="411"/>
                  </a:lnTo>
                  <a:lnTo>
                    <a:pt x="964" y="411"/>
                  </a:lnTo>
                  <a:lnTo>
                    <a:pt x="966" y="411"/>
                  </a:lnTo>
                  <a:lnTo>
                    <a:pt x="966" y="411"/>
                  </a:lnTo>
                  <a:lnTo>
                    <a:pt x="968" y="411"/>
                  </a:lnTo>
                  <a:lnTo>
                    <a:pt x="968" y="411"/>
                  </a:lnTo>
                  <a:lnTo>
                    <a:pt x="969" y="411"/>
                  </a:lnTo>
                  <a:lnTo>
                    <a:pt x="969" y="411"/>
                  </a:lnTo>
                  <a:lnTo>
                    <a:pt x="971" y="410"/>
                  </a:lnTo>
                  <a:lnTo>
                    <a:pt x="971" y="410"/>
                  </a:lnTo>
                  <a:lnTo>
                    <a:pt x="972" y="410"/>
                  </a:lnTo>
                  <a:lnTo>
                    <a:pt x="972" y="410"/>
                  </a:lnTo>
                  <a:lnTo>
                    <a:pt x="974" y="410"/>
                  </a:lnTo>
                  <a:lnTo>
                    <a:pt x="974" y="410"/>
                  </a:lnTo>
                  <a:lnTo>
                    <a:pt x="975" y="411"/>
                  </a:lnTo>
                  <a:lnTo>
                    <a:pt x="975" y="411"/>
                  </a:lnTo>
                  <a:lnTo>
                    <a:pt x="977" y="411"/>
                  </a:lnTo>
                  <a:lnTo>
                    <a:pt x="977" y="411"/>
                  </a:lnTo>
                  <a:lnTo>
                    <a:pt x="994" y="416"/>
                  </a:lnTo>
                  <a:lnTo>
                    <a:pt x="1002" y="418"/>
                  </a:lnTo>
                  <a:lnTo>
                    <a:pt x="1010" y="419"/>
                  </a:lnTo>
                  <a:lnTo>
                    <a:pt x="1010" y="419"/>
                  </a:lnTo>
                  <a:lnTo>
                    <a:pt x="1017" y="420"/>
                  </a:lnTo>
                  <a:lnTo>
                    <a:pt x="1025" y="420"/>
                  </a:lnTo>
                  <a:lnTo>
                    <a:pt x="1029" y="420"/>
                  </a:lnTo>
                  <a:lnTo>
                    <a:pt x="1031" y="419"/>
                  </a:lnTo>
                  <a:lnTo>
                    <a:pt x="1033" y="416"/>
                  </a:lnTo>
                  <a:lnTo>
                    <a:pt x="1034" y="412"/>
                  </a:lnTo>
                  <a:lnTo>
                    <a:pt x="1034" y="412"/>
                  </a:lnTo>
                  <a:lnTo>
                    <a:pt x="1035" y="408"/>
                  </a:lnTo>
                  <a:lnTo>
                    <a:pt x="1036" y="404"/>
                  </a:lnTo>
                  <a:lnTo>
                    <a:pt x="1038" y="400"/>
                  </a:lnTo>
                  <a:lnTo>
                    <a:pt x="1041" y="398"/>
                  </a:lnTo>
                  <a:lnTo>
                    <a:pt x="1044" y="396"/>
                  </a:lnTo>
                  <a:lnTo>
                    <a:pt x="1048" y="395"/>
                  </a:lnTo>
                  <a:lnTo>
                    <a:pt x="1059" y="394"/>
                  </a:lnTo>
                  <a:lnTo>
                    <a:pt x="1059" y="394"/>
                  </a:lnTo>
                  <a:lnTo>
                    <a:pt x="1070" y="393"/>
                  </a:lnTo>
                  <a:lnTo>
                    <a:pt x="1078" y="391"/>
                  </a:lnTo>
                  <a:lnTo>
                    <a:pt x="1083" y="388"/>
                  </a:lnTo>
                  <a:lnTo>
                    <a:pt x="1087" y="384"/>
                  </a:lnTo>
                  <a:lnTo>
                    <a:pt x="1087" y="384"/>
                  </a:lnTo>
                  <a:lnTo>
                    <a:pt x="1092" y="380"/>
                  </a:lnTo>
                  <a:lnTo>
                    <a:pt x="1095" y="378"/>
                  </a:lnTo>
                  <a:lnTo>
                    <a:pt x="1097" y="376"/>
                  </a:lnTo>
                  <a:lnTo>
                    <a:pt x="1097" y="374"/>
                  </a:lnTo>
                  <a:lnTo>
                    <a:pt x="1095" y="371"/>
                  </a:lnTo>
                  <a:lnTo>
                    <a:pt x="1090" y="368"/>
                  </a:lnTo>
                  <a:lnTo>
                    <a:pt x="1081" y="364"/>
                  </a:lnTo>
                  <a:lnTo>
                    <a:pt x="1081" y="364"/>
                  </a:lnTo>
                  <a:lnTo>
                    <a:pt x="1071" y="361"/>
                  </a:lnTo>
                  <a:lnTo>
                    <a:pt x="1064" y="359"/>
                  </a:lnTo>
                  <a:lnTo>
                    <a:pt x="1055" y="357"/>
                  </a:lnTo>
                  <a:lnTo>
                    <a:pt x="1052" y="356"/>
                  </a:lnTo>
                  <a:lnTo>
                    <a:pt x="1049" y="354"/>
                  </a:lnTo>
                  <a:lnTo>
                    <a:pt x="1046" y="352"/>
                  </a:lnTo>
                  <a:lnTo>
                    <a:pt x="1043" y="347"/>
                  </a:lnTo>
                  <a:lnTo>
                    <a:pt x="1043" y="347"/>
                  </a:lnTo>
                  <a:lnTo>
                    <a:pt x="1034" y="335"/>
                  </a:lnTo>
                  <a:lnTo>
                    <a:pt x="1029" y="329"/>
                  </a:lnTo>
                  <a:lnTo>
                    <a:pt x="1024" y="324"/>
                  </a:lnTo>
                  <a:lnTo>
                    <a:pt x="1019" y="320"/>
                  </a:lnTo>
                  <a:lnTo>
                    <a:pt x="1014" y="319"/>
                  </a:lnTo>
                  <a:lnTo>
                    <a:pt x="1013" y="319"/>
                  </a:lnTo>
                  <a:lnTo>
                    <a:pt x="1011" y="320"/>
                  </a:lnTo>
                  <a:lnTo>
                    <a:pt x="1009" y="321"/>
                  </a:lnTo>
                  <a:lnTo>
                    <a:pt x="1008" y="324"/>
                  </a:lnTo>
                  <a:lnTo>
                    <a:pt x="1008" y="324"/>
                  </a:lnTo>
                  <a:lnTo>
                    <a:pt x="1006" y="330"/>
                  </a:lnTo>
                  <a:lnTo>
                    <a:pt x="1003" y="336"/>
                  </a:lnTo>
                  <a:lnTo>
                    <a:pt x="999" y="341"/>
                  </a:lnTo>
                  <a:lnTo>
                    <a:pt x="995" y="345"/>
                  </a:lnTo>
                  <a:lnTo>
                    <a:pt x="990" y="348"/>
                  </a:lnTo>
                  <a:lnTo>
                    <a:pt x="984" y="349"/>
                  </a:lnTo>
                  <a:lnTo>
                    <a:pt x="978" y="349"/>
                  </a:lnTo>
                  <a:lnTo>
                    <a:pt x="971" y="346"/>
                  </a:lnTo>
                  <a:lnTo>
                    <a:pt x="971" y="346"/>
                  </a:lnTo>
                  <a:lnTo>
                    <a:pt x="964" y="342"/>
                  </a:lnTo>
                  <a:lnTo>
                    <a:pt x="960" y="338"/>
                  </a:lnTo>
                  <a:lnTo>
                    <a:pt x="953" y="331"/>
                  </a:lnTo>
                  <a:lnTo>
                    <a:pt x="950" y="328"/>
                  </a:lnTo>
                  <a:lnTo>
                    <a:pt x="946" y="326"/>
                  </a:lnTo>
                  <a:lnTo>
                    <a:pt x="942" y="325"/>
                  </a:lnTo>
                  <a:lnTo>
                    <a:pt x="936" y="324"/>
                  </a:lnTo>
                  <a:lnTo>
                    <a:pt x="936" y="324"/>
                  </a:lnTo>
                  <a:lnTo>
                    <a:pt x="931" y="323"/>
                  </a:lnTo>
                  <a:lnTo>
                    <a:pt x="926" y="322"/>
                  </a:lnTo>
                  <a:lnTo>
                    <a:pt x="923" y="320"/>
                  </a:lnTo>
                  <a:lnTo>
                    <a:pt x="921" y="316"/>
                  </a:lnTo>
                  <a:lnTo>
                    <a:pt x="920" y="313"/>
                  </a:lnTo>
                  <a:lnTo>
                    <a:pt x="921" y="310"/>
                  </a:lnTo>
                  <a:lnTo>
                    <a:pt x="923" y="307"/>
                  </a:lnTo>
                  <a:lnTo>
                    <a:pt x="927" y="304"/>
                  </a:lnTo>
                  <a:lnTo>
                    <a:pt x="927" y="304"/>
                  </a:lnTo>
                  <a:lnTo>
                    <a:pt x="950" y="292"/>
                  </a:lnTo>
                  <a:lnTo>
                    <a:pt x="960" y="286"/>
                  </a:lnTo>
                  <a:lnTo>
                    <a:pt x="964" y="282"/>
                  </a:lnTo>
                  <a:lnTo>
                    <a:pt x="968" y="279"/>
                  </a:lnTo>
                  <a:lnTo>
                    <a:pt x="968" y="279"/>
                  </a:lnTo>
                  <a:lnTo>
                    <a:pt x="973" y="272"/>
                  </a:lnTo>
                  <a:lnTo>
                    <a:pt x="974" y="268"/>
                  </a:lnTo>
                  <a:lnTo>
                    <a:pt x="975" y="264"/>
                  </a:lnTo>
                  <a:lnTo>
                    <a:pt x="975" y="259"/>
                  </a:lnTo>
                  <a:lnTo>
                    <a:pt x="975" y="254"/>
                  </a:lnTo>
                  <a:lnTo>
                    <a:pt x="973" y="249"/>
                  </a:lnTo>
                  <a:lnTo>
                    <a:pt x="969" y="243"/>
                  </a:lnTo>
                  <a:lnTo>
                    <a:pt x="969" y="243"/>
                  </a:lnTo>
                  <a:lnTo>
                    <a:pt x="969" y="244"/>
                  </a:lnTo>
                  <a:lnTo>
                    <a:pt x="969" y="244"/>
                  </a:lnTo>
                  <a:lnTo>
                    <a:pt x="963" y="256"/>
                  </a:lnTo>
                  <a:lnTo>
                    <a:pt x="961" y="260"/>
                  </a:lnTo>
                  <a:lnTo>
                    <a:pt x="958" y="263"/>
                  </a:lnTo>
                  <a:lnTo>
                    <a:pt x="955" y="266"/>
                  </a:lnTo>
                  <a:lnTo>
                    <a:pt x="951" y="268"/>
                  </a:lnTo>
                  <a:lnTo>
                    <a:pt x="948" y="269"/>
                  </a:lnTo>
                  <a:lnTo>
                    <a:pt x="943" y="269"/>
                  </a:lnTo>
                  <a:lnTo>
                    <a:pt x="943" y="269"/>
                  </a:lnTo>
                  <a:lnTo>
                    <a:pt x="937" y="269"/>
                  </a:lnTo>
                  <a:lnTo>
                    <a:pt x="933" y="271"/>
                  </a:lnTo>
                  <a:lnTo>
                    <a:pt x="929" y="273"/>
                  </a:lnTo>
                  <a:lnTo>
                    <a:pt x="926" y="276"/>
                  </a:lnTo>
                  <a:lnTo>
                    <a:pt x="919" y="283"/>
                  </a:lnTo>
                  <a:lnTo>
                    <a:pt x="911" y="291"/>
                  </a:lnTo>
                  <a:lnTo>
                    <a:pt x="911" y="291"/>
                  </a:lnTo>
                  <a:lnTo>
                    <a:pt x="907" y="295"/>
                  </a:lnTo>
                  <a:lnTo>
                    <a:pt x="903" y="297"/>
                  </a:lnTo>
                  <a:lnTo>
                    <a:pt x="897" y="300"/>
                  </a:lnTo>
                  <a:lnTo>
                    <a:pt x="890" y="303"/>
                  </a:lnTo>
                  <a:lnTo>
                    <a:pt x="882" y="306"/>
                  </a:lnTo>
                  <a:lnTo>
                    <a:pt x="882" y="306"/>
                  </a:lnTo>
                  <a:lnTo>
                    <a:pt x="875" y="310"/>
                  </a:lnTo>
                  <a:lnTo>
                    <a:pt x="869" y="315"/>
                  </a:lnTo>
                  <a:lnTo>
                    <a:pt x="861" y="321"/>
                  </a:lnTo>
                  <a:lnTo>
                    <a:pt x="849" y="326"/>
                  </a:lnTo>
                  <a:lnTo>
                    <a:pt x="849" y="326"/>
                  </a:lnTo>
                  <a:lnTo>
                    <a:pt x="843" y="330"/>
                  </a:lnTo>
                  <a:lnTo>
                    <a:pt x="838" y="334"/>
                  </a:lnTo>
                  <a:lnTo>
                    <a:pt x="833" y="339"/>
                  </a:lnTo>
                  <a:lnTo>
                    <a:pt x="830" y="344"/>
                  </a:lnTo>
                  <a:lnTo>
                    <a:pt x="823" y="353"/>
                  </a:lnTo>
                  <a:lnTo>
                    <a:pt x="819" y="357"/>
                  </a:lnTo>
                  <a:lnTo>
                    <a:pt x="815" y="360"/>
                  </a:lnTo>
                  <a:lnTo>
                    <a:pt x="815" y="360"/>
                  </a:lnTo>
                  <a:lnTo>
                    <a:pt x="811" y="362"/>
                  </a:lnTo>
                  <a:lnTo>
                    <a:pt x="809" y="365"/>
                  </a:lnTo>
                  <a:lnTo>
                    <a:pt x="809" y="367"/>
                  </a:lnTo>
                  <a:lnTo>
                    <a:pt x="809" y="370"/>
                  </a:lnTo>
                  <a:lnTo>
                    <a:pt x="812" y="377"/>
                  </a:lnTo>
                  <a:lnTo>
                    <a:pt x="813" y="381"/>
                  </a:lnTo>
                  <a:lnTo>
                    <a:pt x="814" y="386"/>
                  </a:lnTo>
                  <a:lnTo>
                    <a:pt x="814" y="386"/>
                  </a:lnTo>
                  <a:lnTo>
                    <a:pt x="814" y="390"/>
                  </a:lnTo>
                  <a:lnTo>
                    <a:pt x="812" y="391"/>
                  </a:lnTo>
                  <a:lnTo>
                    <a:pt x="809" y="392"/>
                  </a:lnTo>
                  <a:lnTo>
                    <a:pt x="806" y="391"/>
                  </a:lnTo>
                  <a:lnTo>
                    <a:pt x="797" y="387"/>
                  </a:lnTo>
                  <a:lnTo>
                    <a:pt x="788" y="383"/>
                  </a:lnTo>
                  <a:lnTo>
                    <a:pt x="788" y="383"/>
                  </a:lnTo>
                  <a:lnTo>
                    <a:pt x="785" y="382"/>
                  </a:lnTo>
                  <a:lnTo>
                    <a:pt x="783" y="380"/>
                  </a:lnTo>
                  <a:lnTo>
                    <a:pt x="781" y="377"/>
                  </a:lnTo>
                  <a:lnTo>
                    <a:pt x="781" y="374"/>
                  </a:lnTo>
                  <a:lnTo>
                    <a:pt x="780" y="365"/>
                  </a:lnTo>
                  <a:lnTo>
                    <a:pt x="779" y="360"/>
                  </a:lnTo>
                  <a:lnTo>
                    <a:pt x="778" y="353"/>
                  </a:lnTo>
                  <a:lnTo>
                    <a:pt x="778" y="353"/>
                  </a:lnTo>
                  <a:lnTo>
                    <a:pt x="777" y="350"/>
                  </a:lnTo>
                  <a:lnTo>
                    <a:pt x="775" y="347"/>
                  </a:lnTo>
                  <a:lnTo>
                    <a:pt x="772" y="345"/>
                  </a:lnTo>
                  <a:lnTo>
                    <a:pt x="769" y="344"/>
                  </a:lnTo>
                  <a:lnTo>
                    <a:pt x="761" y="343"/>
                  </a:lnTo>
                  <a:lnTo>
                    <a:pt x="752" y="343"/>
                  </a:lnTo>
                  <a:lnTo>
                    <a:pt x="733" y="346"/>
                  </a:lnTo>
                  <a:lnTo>
                    <a:pt x="724" y="347"/>
                  </a:lnTo>
                  <a:lnTo>
                    <a:pt x="716" y="348"/>
                  </a:lnTo>
                  <a:lnTo>
                    <a:pt x="716" y="348"/>
                  </a:lnTo>
                  <a:lnTo>
                    <a:pt x="710" y="348"/>
                  </a:lnTo>
                  <a:lnTo>
                    <a:pt x="705" y="347"/>
                  </a:lnTo>
                  <a:lnTo>
                    <a:pt x="701" y="345"/>
                  </a:lnTo>
                  <a:lnTo>
                    <a:pt x="699" y="343"/>
                  </a:lnTo>
                  <a:lnTo>
                    <a:pt x="697" y="340"/>
                  </a:lnTo>
                  <a:lnTo>
                    <a:pt x="695" y="337"/>
                  </a:lnTo>
                  <a:lnTo>
                    <a:pt x="693" y="327"/>
                  </a:lnTo>
                  <a:lnTo>
                    <a:pt x="693" y="327"/>
                  </a:lnTo>
                  <a:lnTo>
                    <a:pt x="690" y="314"/>
                  </a:lnTo>
                  <a:lnTo>
                    <a:pt x="687" y="302"/>
                  </a:lnTo>
                  <a:lnTo>
                    <a:pt x="680" y="290"/>
                  </a:lnTo>
                  <a:lnTo>
                    <a:pt x="677" y="284"/>
                  </a:lnTo>
                  <a:lnTo>
                    <a:pt x="673" y="279"/>
                  </a:lnTo>
                  <a:lnTo>
                    <a:pt x="673" y="279"/>
                  </a:lnTo>
                  <a:lnTo>
                    <a:pt x="665" y="269"/>
                  </a:lnTo>
                  <a:lnTo>
                    <a:pt x="659" y="260"/>
                  </a:lnTo>
                  <a:lnTo>
                    <a:pt x="657" y="256"/>
                  </a:lnTo>
                  <a:lnTo>
                    <a:pt x="655" y="251"/>
                  </a:lnTo>
                  <a:lnTo>
                    <a:pt x="654" y="246"/>
                  </a:lnTo>
                  <a:lnTo>
                    <a:pt x="654" y="240"/>
                  </a:lnTo>
                  <a:lnTo>
                    <a:pt x="654" y="240"/>
                  </a:lnTo>
                  <a:lnTo>
                    <a:pt x="655" y="228"/>
                  </a:lnTo>
                  <a:lnTo>
                    <a:pt x="655" y="218"/>
                  </a:lnTo>
                  <a:lnTo>
                    <a:pt x="654" y="214"/>
                  </a:lnTo>
                  <a:lnTo>
                    <a:pt x="652" y="211"/>
                  </a:lnTo>
                  <a:lnTo>
                    <a:pt x="649" y="209"/>
                  </a:lnTo>
                  <a:lnTo>
                    <a:pt x="644" y="208"/>
                  </a:lnTo>
                  <a:lnTo>
                    <a:pt x="644" y="208"/>
                  </a:lnTo>
                  <a:lnTo>
                    <a:pt x="639" y="207"/>
                  </a:lnTo>
                  <a:lnTo>
                    <a:pt x="634" y="205"/>
                  </a:lnTo>
                  <a:lnTo>
                    <a:pt x="630" y="202"/>
                  </a:lnTo>
                  <a:lnTo>
                    <a:pt x="626" y="197"/>
                  </a:lnTo>
                  <a:lnTo>
                    <a:pt x="618" y="184"/>
                  </a:lnTo>
                  <a:lnTo>
                    <a:pt x="605" y="165"/>
                  </a:lnTo>
                  <a:lnTo>
                    <a:pt x="605" y="165"/>
                  </a:lnTo>
                  <a:lnTo>
                    <a:pt x="597" y="156"/>
                  </a:lnTo>
                  <a:lnTo>
                    <a:pt x="589" y="150"/>
                  </a:lnTo>
                  <a:lnTo>
                    <a:pt x="582" y="147"/>
                  </a:lnTo>
                  <a:lnTo>
                    <a:pt x="576" y="146"/>
                  </a:lnTo>
                  <a:lnTo>
                    <a:pt x="570" y="147"/>
                  </a:lnTo>
                  <a:lnTo>
                    <a:pt x="564" y="150"/>
                  </a:lnTo>
                  <a:lnTo>
                    <a:pt x="554" y="157"/>
                  </a:lnTo>
                  <a:lnTo>
                    <a:pt x="554" y="157"/>
                  </a:lnTo>
                  <a:lnTo>
                    <a:pt x="548" y="160"/>
                  </a:lnTo>
                  <a:lnTo>
                    <a:pt x="541" y="161"/>
                  </a:lnTo>
                  <a:lnTo>
                    <a:pt x="532" y="161"/>
                  </a:lnTo>
                  <a:lnTo>
                    <a:pt x="522" y="161"/>
                  </a:lnTo>
                  <a:lnTo>
                    <a:pt x="498" y="157"/>
                  </a:lnTo>
                  <a:lnTo>
                    <a:pt x="476" y="153"/>
                  </a:lnTo>
                  <a:lnTo>
                    <a:pt x="476" y="153"/>
                  </a:lnTo>
                  <a:lnTo>
                    <a:pt x="466" y="152"/>
                  </a:lnTo>
                  <a:lnTo>
                    <a:pt x="456" y="152"/>
                  </a:lnTo>
                  <a:lnTo>
                    <a:pt x="447" y="153"/>
                  </a:lnTo>
                  <a:lnTo>
                    <a:pt x="439" y="155"/>
                  </a:lnTo>
                  <a:lnTo>
                    <a:pt x="422" y="159"/>
                  </a:lnTo>
                  <a:lnTo>
                    <a:pt x="414" y="162"/>
                  </a:lnTo>
                  <a:lnTo>
                    <a:pt x="406" y="163"/>
                  </a:lnTo>
                  <a:lnTo>
                    <a:pt x="406" y="163"/>
                  </a:lnTo>
                  <a:lnTo>
                    <a:pt x="398" y="164"/>
                  </a:lnTo>
                  <a:lnTo>
                    <a:pt x="392" y="163"/>
                  </a:lnTo>
                  <a:lnTo>
                    <a:pt x="388" y="161"/>
                  </a:lnTo>
                  <a:lnTo>
                    <a:pt x="384" y="159"/>
                  </a:lnTo>
                  <a:lnTo>
                    <a:pt x="381" y="155"/>
                  </a:lnTo>
                  <a:lnTo>
                    <a:pt x="378" y="151"/>
                  </a:lnTo>
                  <a:lnTo>
                    <a:pt x="371" y="139"/>
                  </a:lnTo>
                  <a:lnTo>
                    <a:pt x="371" y="139"/>
                  </a:lnTo>
                  <a:lnTo>
                    <a:pt x="366" y="133"/>
                  </a:lnTo>
                  <a:lnTo>
                    <a:pt x="360" y="127"/>
                  </a:lnTo>
                  <a:lnTo>
                    <a:pt x="345" y="114"/>
                  </a:lnTo>
                  <a:lnTo>
                    <a:pt x="328" y="100"/>
                  </a:lnTo>
                  <a:lnTo>
                    <a:pt x="321" y="93"/>
                  </a:lnTo>
                  <a:lnTo>
                    <a:pt x="315" y="86"/>
                  </a:lnTo>
                  <a:lnTo>
                    <a:pt x="315" y="86"/>
                  </a:lnTo>
                  <a:lnTo>
                    <a:pt x="310" y="80"/>
                  </a:lnTo>
                  <a:lnTo>
                    <a:pt x="303" y="75"/>
                  </a:lnTo>
                  <a:lnTo>
                    <a:pt x="303" y="75"/>
                  </a:lnTo>
                  <a:lnTo>
                    <a:pt x="297" y="81"/>
                  </a:lnTo>
                  <a:lnTo>
                    <a:pt x="292" y="89"/>
                  </a:lnTo>
                  <a:lnTo>
                    <a:pt x="288" y="96"/>
                  </a:lnTo>
                  <a:lnTo>
                    <a:pt x="286" y="103"/>
                  </a:lnTo>
                  <a:lnTo>
                    <a:pt x="286" y="103"/>
                  </a:lnTo>
                  <a:lnTo>
                    <a:pt x="284" y="106"/>
                  </a:lnTo>
                  <a:lnTo>
                    <a:pt x="282" y="108"/>
                  </a:lnTo>
                  <a:lnTo>
                    <a:pt x="278" y="110"/>
                  </a:lnTo>
                  <a:lnTo>
                    <a:pt x="275" y="111"/>
                  </a:lnTo>
                  <a:lnTo>
                    <a:pt x="266" y="113"/>
                  </a:lnTo>
                  <a:lnTo>
                    <a:pt x="262" y="115"/>
                  </a:lnTo>
                  <a:lnTo>
                    <a:pt x="258" y="118"/>
                  </a:lnTo>
                  <a:lnTo>
                    <a:pt x="258" y="118"/>
                  </a:lnTo>
                  <a:lnTo>
                    <a:pt x="254" y="121"/>
                  </a:lnTo>
                  <a:lnTo>
                    <a:pt x="247" y="123"/>
                  </a:lnTo>
                  <a:lnTo>
                    <a:pt x="240" y="124"/>
                  </a:lnTo>
                  <a:lnTo>
                    <a:pt x="233" y="124"/>
                  </a:lnTo>
                  <a:lnTo>
                    <a:pt x="217" y="123"/>
                  </a:lnTo>
                  <a:lnTo>
                    <a:pt x="199" y="121"/>
                  </a:lnTo>
                  <a:lnTo>
                    <a:pt x="199" y="121"/>
                  </a:lnTo>
                  <a:lnTo>
                    <a:pt x="191" y="120"/>
                  </a:lnTo>
                  <a:lnTo>
                    <a:pt x="184" y="118"/>
                  </a:lnTo>
                  <a:lnTo>
                    <a:pt x="179" y="116"/>
                  </a:lnTo>
                  <a:lnTo>
                    <a:pt x="173" y="113"/>
                  </a:lnTo>
                  <a:lnTo>
                    <a:pt x="164" y="106"/>
                  </a:lnTo>
                  <a:lnTo>
                    <a:pt x="156" y="100"/>
                  </a:lnTo>
                  <a:lnTo>
                    <a:pt x="156" y="100"/>
                  </a:lnTo>
                  <a:lnTo>
                    <a:pt x="153" y="97"/>
                  </a:lnTo>
                  <a:lnTo>
                    <a:pt x="151" y="92"/>
                  </a:lnTo>
                  <a:lnTo>
                    <a:pt x="151" y="87"/>
                  </a:lnTo>
                  <a:lnTo>
                    <a:pt x="150" y="81"/>
                  </a:lnTo>
                  <a:lnTo>
                    <a:pt x="152" y="67"/>
                  </a:lnTo>
                  <a:lnTo>
                    <a:pt x="152" y="50"/>
                  </a:lnTo>
                  <a:lnTo>
                    <a:pt x="152" y="50"/>
                  </a:lnTo>
                  <a:lnTo>
                    <a:pt x="153" y="42"/>
                  </a:lnTo>
                  <a:lnTo>
                    <a:pt x="153" y="37"/>
                  </a:lnTo>
                  <a:lnTo>
                    <a:pt x="154" y="33"/>
                  </a:lnTo>
                  <a:lnTo>
                    <a:pt x="156" y="30"/>
                  </a:lnTo>
                  <a:lnTo>
                    <a:pt x="159" y="27"/>
                  </a:lnTo>
                  <a:lnTo>
                    <a:pt x="163" y="24"/>
                  </a:lnTo>
                  <a:lnTo>
                    <a:pt x="163" y="24"/>
                  </a:lnTo>
                  <a:lnTo>
                    <a:pt x="167" y="20"/>
                  </a:lnTo>
                  <a:lnTo>
                    <a:pt x="169" y="14"/>
                  </a:lnTo>
                  <a:lnTo>
                    <a:pt x="173" y="1"/>
                  </a:lnTo>
                  <a:lnTo>
                    <a:pt x="173" y="1"/>
                  </a:lnTo>
                  <a:lnTo>
                    <a:pt x="165" y="0"/>
                  </a:lnTo>
                  <a:lnTo>
                    <a:pt x="156" y="0"/>
                  </a:lnTo>
                  <a:lnTo>
                    <a:pt x="146" y="2"/>
                  </a:lnTo>
                  <a:lnTo>
                    <a:pt x="136" y="4"/>
                  </a:lnTo>
                  <a:lnTo>
                    <a:pt x="116" y="10"/>
                  </a:lnTo>
                  <a:lnTo>
                    <a:pt x="100" y="14"/>
                  </a:lnTo>
                  <a:lnTo>
                    <a:pt x="100" y="14"/>
                  </a:lnTo>
                  <a:lnTo>
                    <a:pt x="86" y="18"/>
                  </a:lnTo>
                  <a:lnTo>
                    <a:pt x="73" y="22"/>
                  </a:lnTo>
                  <a:lnTo>
                    <a:pt x="50" y="32"/>
                  </a:lnTo>
                  <a:lnTo>
                    <a:pt x="50" y="32"/>
                  </a:lnTo>
                  <a:lnTo>
                    <a:pt x="35" y="37"/>
                  </a:lnTo>
                  <a:lnTo>
                    <a:pt x="19" y="41"/>
                  </a:lnTo>
                  <a:lnTo>
                    <a:pt x="0" y="45"/>
                  </a:lnTo>
                  <a:lnTo>
                    <a:pt x="1" y="334"/>
                  </a:lnTo>
                  <a:lnTo>
                    <a:pt x="1" y="334"/>
                  </a:lnTo>
                  <a:lnTo>
                    <a:pt x="1" y="334"/>
                  </a:lnTo>
                  <a:lnTo>
                    <a:pt x="1" y="334"/>
                  </a:lnTo>
                  <a:lnTo>
                    <a:pt x="4" y="333"/>
                  </a:lnTo>
                  <a:lnTo>
                    <a:pt x="4" y="33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2" name="Freeform 118">
              <a:extLst>
                <a:ext uri="{FF2B5EF4-FFF2-40B4-BE49-F238E27FC236}">
                  <a16:creationId xmlns:a16="http://schemas.microsoft.com/office/drawing/2014/main" id="{992ACA19-9D34-49EB-B7BD-AD51DBF87288}"/>
                </a:ext>
              </a:extLst>
            </p:cNvPr>
            <p:cNvSpPr>
              <a:spLocks/>
            </p:cNvSpPr>
            <p:nvPr/>
          </p:nvSpPr>
          <p:spPr bwMode="auto">
            <a:xfrm>
              <a:off x="7186885" y="3411164"/>
              <a:ext cx="215131" cy="151373"/>
            </a:xfrm>
            <a:custGeom>
              <a:avLst/>
              <a:gdLst>
                <a:gd name="T0" fmla="*/ 377 w 499"/>
                <a:gd name="T1" fmla="*/ 128 h 324"/>
                <a:gd name="T2" fmla="*/ 344 w 499"/>
                <a:gd name="T3" fmla="*/ 117 h 324"/>
                <a:gd name="T4" fmla="*/ 318 w 499"/>
                <a:gd name="T5" fmla="*/ 129 h 324"/>
                <a:gd name="T6" fmla="*/ 284 w 499"/>
                <a:gd name="T7" fmla="*/ 114 h 324"/>
                <a:gd name="T8" fmla="*/ 246 w 499"/>
                <a:gd name="T9" fmla="*/ 116 h 324"/>
                <a:gd name="T10" fmla="*/ 222 w 499"/>
                <a:gd name="T11" fmla="*/ 117 h 324"/>
                <a:gd name="T12" fmla="*/ 176 w 499"/>
                <a:gd name="T13" fmla="*/ 107 h 324"/>
                <a:gd name="T14" fmla="*/ 136 w 499"/>
                <a:gd name="T15" fmla="*/ 110 h 324"/>
                <a:gd name="T16" fmla="*/ 139 w 499"/>
                <a:gd name="T17" fmla="*/ 79 h 324"/>
                <a:gd name="T18" fmla="*/ 170 w 499"/>
                <a:gd name="T19" fmla="*/ 60 h 324"/>
                <a:gd name="T20" fmla="*/ 208 w 499"/>
                <a:gd name="T21" fmla="*/ 71 h 324"/>
                <a:gd name="T22" fmla="*/ 218 w 499"/>
                <a:gd name="T23" fmla="*/ 57 h 324"/>
                <a:gd name="T24" fmla="*/ 212 w 499"/>
                <a:gd name="T25" fmla="*/ 57 h 324"/>
                <a:gd name="T26" fmla="*/ 204 w 499"/>
                <a:gd name="T27" fmla="*/ 49 h 324"/>
                <a:gd name="T28" fmla="*/ 224 w 499"/>
                <a:gd name="T29" fmla="*/ 23 h 324"/>
                <a:gd name="T30" fmla="*/ 201 w 499"/>
                <a:gd name="T31" fmla="*/ 0 h 324"/>
                <a:gd name="T32" fmla="*/ 173 w 499"/>
                <a:gd name="T33" fmla="*/ 21 h 324"/>
                <a:gd name="T34" fmla="*/ 150 w 499"/>
                <a:gd name="T35" fmla="*/ 14 h 324"/>
                <a:gd name="T36" fmla="*/ 131 w 499"/>
                <a:gd name="T37" fmla="*/ 33 h 324"/>
                <a:gd name="T38" fmla="*/ 106 w 499"/>
                <a:gd name="T39" fmla="*/ 56 h 324"/>
                <a:gd name="T40" fmla="*/ 91 w 499"/>
                <a:gd name="T41" fmla="*/ 67 h 324"/>
                <a:gd name="T42" fmla="*/ 93 w 499"/>
                <a:gd name="T43" fmla="*/ 86 h 324"/>
                <a:gd name="T44" fmla="*/ 80 w 499"/>
                <a:gd name="T45" fmla="*/ 112 h 324"/>
                <a:gd name="T46" fmla="*/ 44 w 499"/>
                <a:gd name="T47" fmla="*/ 105 h 324"/>
                <a:gd name="T48" fmla="*/ 8 w 499"/>
                <a:gd name="T49" fmla="*/ 112 h 324"/>
                <a:gd name="T50" fmla="*/ 8 w 499"/>
                <a:gd name="T51" fmla="*/ 136 h 324"/>
                <a:gd name="T52" fmla="*/ 48 w 499"/>
                <a:gd name="T53" fmla="*/ 152 h 324"/>
                <a:gd name="T54" fmla="*/ 50 w 499"/>
                <a:gd name="T55" fmla="*/ 176 h 324"/>
                <a:gd name="T56" fmla="*/ 62 w 499"/>
                <a:gd name="T57" fmla="*/ 202 h 324"/>
                <a:gd name="T58" fmla="*/ 67 w 499"/>
                <a:gd name="T59" fmla="*/ 235 h 324"/>
                <a:gd name="T60" fmla="*/ 47 w 499"/>
                <a:gd name="T61" fmla="*/ 250 h 324"/>
                <a:gd name="T62" fmla="*/ 28 w 499"/>
                <a:gd name="T63" fmla="*/ 281 h 324"/>
                <a:gd name="T64" fmla="*/ 31 w 499"/>
                <a:gd name="T65" fmla="*/ 287 h 324"/>
                <a:gd name="T66" fmla="*/ 33 w 499"/>
                <a:gd name="T67" fmla="*/ 288 h 324"/>
                <a:gd name="T68" fmla="*/ 35 w 499"/>
                <a:gd name="T69" fmla="*/ 290 h 324"/>
                <a:gd name="T70" fmla="*/ 50 w 499"/>
                <a:gd name="T71" fmla="*/ 308 h 324"/>
                <a:gd name="T72" fmla="*/ 80 w 499"/>
                <a:gd name="T73" fmla="*/ 289 h 324"/>
                <a:gd name="T74" fmla="*/ 105 w 499"/>
                <a:gd name="T75" fmla="*/ 277 h 324"/>
                <a:gd name="T76" fmla="*/ 135 w 499"/>
                <a:gd name="T77" fmla="*/ 295 h 324"/>
                <a:gd name="T78" fmla="*/ 139 w 499"/>
                <a:gd name="T79" fmla="*/ 270 h 324"/>
                <a:gd name="T80" fmla="*/ 158 w 499"/>
                <a:gd name="T81" fmla="*/ 259 h 324"/>
                <a:gd name="T82" fmla="*/ 188 w 499"/>
                <a:gd name="T83" fmla="*/ 251 h 324"/>
                <a:gd name="T84" fmla="*/ 208 w 499"/>
                <a:gd name="T85" fmla="*/ 216 h 324"/>
                <a:gd name="T86" fmla="*/ 242 w 499"/>
                <a:gd name="T87" fmla="*/ 191 h 324"/>
                <a:gd name="T88" fmla="*/ 257 w 499"/>
                <a:gd name="T89" fmla="*/ 220 h 324"/>
                <a:gd name="T90" fmla="*/ 273 w 499"/>
                <a:gd name="T91" fmla="*/ 241 h 324"/>
                <a:gd name="T92" fmla="*/ 270 w 499"/>
                <a:gd name="T93" fmla="*/ 267 h 324"/>
                <a:gd name="T94" fmla="*/ 266 w 499"/>
                <a:gd name="T95" fmla="*/ 308 h 324"/>
                <a:gd name="T96" fmla="*/ 298 w 499"/>
                <a:gd name="T97" fmla="*/ 324 h 324"/>
                <a:gd name="T98" fmla="*/ 335 w 499"/>
                <a:gd name="T99" fmla="*/ 307 h 324"/>
                <a:gd name="T100" fmla="*/ 378 w 499"/>
                <a:gd name="T101" fmla="*/ 274 h 324"/>
                <a:gd name="T102" fmla="*/ 415 w 499"/>
                <a:gd name="T103" fmla="*/ 277 h 324"/>
                <a:gd name="T104" fmla="*/ 447 w 499"/>
                <a:gd name="T105" fmla="*/ 273 h 324"/>
                <a:gd name="T106" fmla="*/ 495 w 499"/>
                <a:gd name="T107" fmla="*/ 278 h 324"/>
                <a:gd name="T108" fmla="*/ 498 w 499"/>
                <a:gd name="T109" fmla="*/ 265 h 324"/>
                <a:gd name="T110" fmla="*/ 498 w 499"/>
                <a:gd name="T111" fmla="*/ 257 h 324"/>
                <a:gd name="T112" fmla="*/ 496 w 499"/>
                <a:gd name="T113" fmla="*/ 250 h 324"/>
                <a:gd name="T114" fmla="*/ 488 w 499"/>
                <a:gd name="T115" fmla="*/ 206 h 324"/>
                <a:gd name="T116" fmla="*/ 451 w 499"/>
                <a:gd name="T117" fmla="*/ 177 h 324"/>
                <a:gd name="T118" fmla="*/ 430 w 499"/>
                <a:gd name="T119" fmla="*/ 178 h 324"/>
                <a:gd name="T120" fmla="*/ 422 w 499"/>
                <a:gd name="T121" fmla="*/ 140 h 324"/>
                <a:gd name="T122" fmla="*/ 411 w 499"/>
                <a:gd name="T123" fmla="*/ 11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9" h="324">
                  <a:moveTo>
                    <a:pt x="401" y="117"/>
                  </a:moveTo>
                  <a:lnTo>
                    <a:pt x="401" y="117"/>
                  </a:lnTo>
                  <a:lnTo>
                    <a:pt x="397" y="117"/>
                  </a:lnTo>
                  <a:lnTo>
                    <a:pt x="393" y="118"/>
                  </a:lnTo>
                  <a:lnTo>
                    <a:pt x="388" y="121"/>
                  </a:lnTo>
                  <a:lnTo>
                    <a:pt x="384" y="125"/>
                  </a:lnTo>
                  <a:lnTo>
                    <a:pt x="380" y="127"/>
                  </a:lnTo>
                  <a:lnTo>
                    <a:pt x="377" y="128"/>
                  </a:lnTo>
                  <a:lnTo>
                    <a:pt x="377" y="128"/>
                  </a:lnTo>
                  <a:lnTo>
                    <a:pt x="371" y="129"/>
                  </a:lnTo>
                  <a:lnTo>
                    <a:pt x="365" y="129"/>
                  </a:lnTo>
                  <a:lnTo>
                    <a:pt x="360" y="126"/>
                  </a:lnTo>
                  <a:lnTo>
                    <a:pt x="353" y="121"/>
                  </a:lnTo>
                  <a:lnTo>
                    <a:pt x="353" y="121"/>
                  </a:lnTo>
                  <a:lnTo>
                    <a:pt x="349" y="118"/>
                  </a:lnTo>
                  <a:lnTo>
                    <a:pt x="344" y="117"/>
                  </a:lnTo>
                  <a:lnTo>
                    <a:pt x="339" y="117"/>
                  </a:lnTo>
                  <a:lnTo>
                    <a:pt x="335" y="118"/>
                  </a:lnTo>
                  <a:lnTo>
                    <a:pt x="330" y="119"/>
                  </a:lnTo>
                  <a:lnTo>
                    <a:pt x="326" y="121"/>
                  </a:lnTo>
                  <a:lnTo>
                    <a:pt x="322" y="124"/>
                  </a:lnTo>
                  <a:lnTo>
                    <a:pt x="320" y="127"/>
                  </a:lnTo>
                  <a:lnTo>
                    <a:pt x="320" y="127"/>
                  </a:lnTo>
                  <a:lnTo>
                    <a:pt x="318" y="129"/>
                  </a:lnTo>
                  <a:lnTo>
                    <a:pt x="314" y="130"/>
                  </a:lnTo>
                  <a:lnTo>
                    <a:pt x="310" y="130"/>
                  </a:lnTo>
                  <a:lnTo>
                    <a:pt x="305" y="128"/>
                  </a:lnTo>
                  <a:lnTo>
                    <a:pt x="300" y="125"/>
                  </a:lnTo>
                  <a:lnTo>
                    <a:pt x="293" y="122"/>
                  </a:lnTo>
                  <a:lnTo>
                    <a:pt x="288" y="118"/>
                  </a:lnTo>
                  <a:lnTo>
                    <a:pt x="284" y="114"/>
                  </a:lnTo>
                  <a:lnTo>
                    <a:pt x="284" y="114"/>
                  </a:lnTo>
                  <a:lnTo>
                    <a:pt x="279" y="110"/>
                  </a:lnTo>
                  <a:lnTo>
                    <a:pt x="274" y="108"/>
                  </a:lnTo>
                  <a:lnTo>
                    <a:pt x="269" y="107"/>
                  </a:lnTo>
                  <a:lnTo>
                    <a:pt x="263" y="107"/>
                  </a:lnTo>
                  <a:lnTo>
                    <a:pt x="258" y="108"/>
                  </a:lnTo>
                  <a:lnTo>
                    <a:pt x="253" y="110"/>
                  </a:lnTo>
                  <a:lnTo>
                    <a:pt x="249" y="113"/>
                  </a:lnTo>
                  <a:lnTo>
                    <a:pt x="246" y="116"/>
                  </a:lnTo>
                  <a:lnTo>
                    <a:pt x="246" y="116"/>
                  </a:lnTo>
                  <a:lnTo>
                    <a:pt x="243" y="119"/>
                  </a:lnTo>
                  <a:lnTo>
                    <a:pt x="241" y="121"/>
                  </a:lnTo>
                  <a:lnTo>
                    <a:pt x="237" y="122"/>
                  </a:lnTo>
                  <a:lnTo>
                    <a:pt x="234" y="122"/>
                  </a:lnTo>
                  <a:lnTo>
                    <a:pt x="227" y="120"/>
                  </a:lnTo>
                  <a:lnTo>
                    <a:pt x="222" y="117"/>
                  </a:lnTo>
                  <a:lnTo>
                    <a:pt x="222" y="117"/>
                  </a:lnTo>
                  <a:lnTo>
                    <a:pt x="219" y="115"/>
                  </a:lnTo>
                  <a:lnTo>
                    <a:pt x="216" y="114"/>
                  </a:lnTo>
                  <a:lnTo>
                    <a:pt x="207" y="112"/>
                  </a:lnTo>
                  <a:lnTo>
                    <a:pt x="197" y="110"/>
                  </a:lnTo>
                  <a:lnTo>
                    <a:pt x="186" y="108"/>
                  </a:lnTo>
                  <a:lnTo>
                    <a:pt x="186" y="108"/>
                  </a:lnTo>
                  <a:lnTo>
                    <a:pt x="181" y="107"/>
                  </a:lnTo>
                  <a:lnTo>
                    <a:pt x="176" y="107"/>
                  </a:lnTo>
                  <a:lnTo>
                    <a:pt x="169" y="109"/>
                  </a:lnTo>
                  <a:lnTo>
                    <a:pt x="160" y="111"/>
                  </a:lnTo>
                  <a:lnTo>
                    <a:pt x="154" y="112"/>
                  </a:lnTo>
                  <a:lnTo>
                    <a:pt x="146" y="112"/>
                  </a:lnTo>
                  <a:lnTo>
                    <a:pt x="146" y="112"/>
                  </a:lnTo>
                  <a:lnTo>
                    <a:pt x="142" y="112"/>
                  </a:lnTo>
                  <a:lnTo>
                    <a:pt x="139" y="111"/>
                  </a:lnTo>
                  <a:lnTo>
                    <a:pt x="136" y="110"/>
                  </a:lnTo>
                  <a:lnTo>
                    <a:pt x="134" y="108"/>
                  </a:lnTo>
                  <a:lnTo>
                    <a:pt x="133" y="106"/>
                  </a:lnTo>
                  <a:lnTo>
                    <a:pt x="132" y="104"/>
                  </a:lnTo>
                  <a:lnTo>
                    <a:pt x="132" y="99"/>
                  </a:lnTo>
                  <a:lnTo>
                    <a:pt x="134" y="93"/>
                  </a:lnTo>
                  <a:lnTo>
                    <a:pt x="135" y="88"/>
                  </a:lnTo>
                  <a:lnTo>
                    <a:pt x="139" y="79"/>
                  </a:lnTo>
                  <a:lnTo>
                    <a:pt x="139" y="79"/>
                  </a:lnTo>
                  <a:lnTo>
                    <a:pt x="141" y="76"/>
                  </a:lnTo>
                  <a:lnTo>
                    <a:pt x="143" y="72"/>
                  </a:lnTo>
                  <a:lnTo>
                    <a:pt x="147" y="69"/>
                  </a:lnTo>
                  <a:lnTo>
                    <a:pt x="151" y="66"/>
                  </a:lnTo>
                  <a:lnTo>
                    <a:pt x="155" y="64"/>
                  </a:lnTo>
                  <a:lnTo>
                    <a:pt x="160" y="62"/>
                  </a:lnTo>
                  <a:lnTo>
                    <a:pt x="165" y="60"/>
                  </a:lnTo>
                  <a:lnTo>
                    <a:pt x="170" y="60"/>
                  </a:lnTo>
                  <a:lnTo>
                    <a:pt x="170" y="60"/>
                  </a:lnTo>
                  <a:lnTo>
                    <a:pt x="175" y="60"/>
                  </a:lnTo>
                  <a:lnTo>
                    <a:pt x="179" y="62"/>
                  </a:lnTo>
                  <a:lnTo>
                    <a:pt x="188" y="66"/>
                  </a:lnTo>
                  <a:lnTo>
                    <a:pt x="197" y="69"/>
                  </a:lnTo>
                  <a:lnTo>
                    <a:pt x="202" y="71"/>
                  </a:lnTo>
                  <a:lnTo>
                    <a:pt x="208" y="71"/>
                  </a:lnTo>
                  <a:lnTo>
                    <a:pt x="208" y="71"/>
                  </a:lnTo>
                  <a:lnTo>
                    <a:pt x="212" y="71"/>
                  </a:lnTo>
                  <a:lnTo>
                    <a:pt x="215" y="70"/>
                  </a:lnTo>
                  <a:lnTo>
                    <a:pt x="217" y="68"/>
                  </a:lnTo>
                  <a:lnTo>
                    <a:pt x="218" y="66"/>
                  </a:lnTo>
                  <a:lnTo>
                    <a:pt x="220" y="62"/>
                  </a:lnTo>
                  <a:lnTo>
                    <a:pt x="221" y="57"/>
                  </a:lnTo>
                  <a:lnTo>
                    <a:pt x="221" y="57"/>
                  </a:lnTo>
                  <a:lnTo>
                    <a:pt x="218" y="57"/>
                  </a:lnTo>
                  <a:lnTo>
                    <a:pt x="218" y="57"/>
                  </a:lnTo>
                  <a:lnTo>
                    <a:pt x="218" y="57"/>
                  </a:lnTo>
                  <a:lnTo>
                    <a:pt x="218" y="57"/>
                  </a:lnTo>
                  <a:lnTo>
                    <a:pt x="215" y="57"/>
                  </a:lnTo>
                  <a:lnTo>
                    <a:pt x="215" y="57"/>
                  </a:lnTo>
                  <a:lnTo>
                    <a:pt x="214" y="57"/>
                  </a:lnTo>
                  <a:lnTo>
                    <a:pt x="214" y="57"/>
                  </a:lnTo>
                  <a:lnTo>
                    <a:pt x="212" y="57"/>
                  </a:lnTo>
                  <a:lnTo>
                    <a:pt x="212" y="57"/>
                  </a:lnTo>
                  <a:lnTo>
                    <a:pt x="211" y="57"/>
                  </a:lnTo>
                  <a:lnTo>
                    <a:pt x="211" y="57"/>
                  </a:lnTo>
                  <a:lnTo>
                    <a:pt x="208" y="56"/>
                  </a:lnTo>
                  <a:lnTo>
                    <a:pt x="208" y="56"/>
                  </a:lnTo>
                  <a:lnTo>
                    <a:pt x="205" y="54"/>
                  </a:lnTo>
                  <a:lnTo>
                    <a:pt x="204" y="52"/>
                  </a:lnTo>
                  <a:lnTo>
                    <a:pt x="204" y="49"/>
                  </a:lnTo>
                  <a:lnTo>
                    <a:pt x="206" y="45"/>
                  </a:lnTo>
                  <a:lnTo>
                    <a:pt x="211" y="40"/>
                  </a:lnTo>
                  <a:lnTo>
                    <a:pt x="217" y="36"/>
                  </a:lnTo>
                  <a:lnTo>
                    <a:pt x="217" y="36"/>
                  </a:lnTo>
                  <a:lnTo>
                    <a:pt x="219" y="34"/>
                  </a:lnTo>
                  <a:lnTo>
                    <a:pt x="221" y="31"/>
                  </a:lnTo>
                  <a:lnTo>
                    <a:pt x="223" y="27"/>
                  </a:lnTo>
                  <a:lnTo>
                    <a:pt x="224" y="23"/>
                  </a:lnTo>
                  <a:lnTo>
                    <a:pt x="224" y="15"/>
                  </a:lnTo>
                  <a:lnTo>
                    <a:pt x="224" y="11"/>
                  </a:lnTo>
                  <a:lnTo>
                    <a:pt x="223" y="9"/>
                  </a:lnTo>
                  <a:lnTo>
                    <a:pt x="223" y="9"/>
                  </a:lnTo>
                  <a:lnTo>
                    <a:pt x="219" y="5"/>
                  </a:lnTo>
                  <a:lnTo>
                    <a:pt x="214" y="2"/>
                  </a:lnTo>
                  <a:lnTo>
                    <a:pt x="206" y="0"/>
                  </a:lnTo>
                  <a:lnTo>
                    <a:pt x="201" y="0"/>
                  </a:lnTo>
                  <a:lnTo>
                    <a:pt x="201" y="0"/>
                  </a:lnTo>
                  <a:lnTo>
                    <a:pt x="197" y="1"/>
                  </a:lnTo>
                  <a:lnTo>
                    <a:pt x="192" y="2"/>
                  </a:lnTo>
                  <a:lnTo>
                    <a:pt x="187" y="6"/>
                  </a:lnTo>
                  <a:lnTo>
                    <a:pt x="181" y="14"/>
                  </a:lnTo>
                  <a:lnTo>
                    <a:pt x="181" y="14"/>
                  </a:lnTo>
                  <a:lnTo>
                    <a:pt x="177" y="18"/>
                  </a:lnTo>
                  <a:lnTo>
                    <a:pt x="173" y="21"/>
                  </a:lnTo>
                  <a:lnTo>
                    <a:pt x="169" y="22"/>
                  </a:lnTo>
                  <a:lnTo>
                    <a:pt x="165" y="23"/>
                  </a:lnTo>
                  <a:lnTo>
                    <a:pt x="161" y="22"/>
                  </a:lnTo>
                  <a:lnTo>
                    <a:pt x="157" y="20"/>
                  </a:lnTo>
                  <a:lnTo>
                    <a:pt x="154" y="18"/>
                  </a:lnTo>
                  <a:lnTo>
                    <a:pt x="152" y="16"/>
                  </a:lnTo>
                  <a:lnTo>
                    <a:pt x="152" y="16"/>
                  </a:lnTo>
                  <a:lnTo>
                    <a:pt x="150" y="14"/>
                  </a:lnTo>
                  <a:lnTo>
                    <a:pt x="147" y="14"/>
                  </a:lnTo>
                  <a:lnTo>
                    <a:pt x="143" y="15"/>
                  </a:lnTo>
                  <a:lnTo>
                    <a:pt x="140" y="17"/>
                  </a:lnTo>
                  <a:lnTo>
                    <a:pt x="136" y="19"/>
                  </a:lnTo>
                  <a:lnTo>
                    <a:pt x="134" y="23"/>
                  </a:lnTo>
                  <a:lnTo>
                    <a:pt x="132" y="28"/>
                  </a:lnTo>
                  <a:lnTo>
                    <a:pt x="131" y="33"/>
                  </a:lnTo>
                  <a:lnTo>
                    <a:pt x="131" y="33"/>
                  </a:lnTo>
                  <a:lnTo>
                    <a:pt x="131" y="38"/>
                  </a:lnTo>
                  <a:lnTo>
                    <a:pt x="129" y="43"/>
                  </a:lnTo>
                  <a:lnTo>
                    <a:pt x="127" y="48"/>
                  </a:lnTo>
                  <a:lnTo>
                    <a:pt x="123" y="51"/>
                  </a:lnTo>
                  <a:lnTo>
                    <a:pt x="120" y="53"/>
                  </a:lnTo>
                  <a:lnTo>
                    <a:pt x="116" y="55"/>
                  </a:lnTo>
                  <a:lnTo>
                    <a:pt x="111" y="56"/>
                  </a:lnTo>
                  <a:lnTo>
                    <a:pt x="106" y="56"/>
                  </a:lnTo>
                  <a:lnTo>
                    <a:pt x="106" y="56"/>
                  </a:lnTo>
                  <a:lnTo>
                    <a:pt x="101" y="56"/>
                  </a:lnTo>
                  <a:lnTo>
                    <a:pt x="97" y="57"/>
                  </a:lnTo>
                  <a:lnTo>
                    <a:pt x="95" y="58"/>
                  </a:lnTo>
                  <a:lnTo>
                    <a:pt x="93" y="60"/>
                  </a:lnTo>
                  <a:lnTo>
                    <a:pt x="91" y="62"/>
                  </a:lnTo>
                  <a:lnTo>
                    <a:pt x="91" y="64"/>
                  </a:lnTo>
                  <a:lnTo>
                    <a:pt x="91" y="67"/>
                  </a:lnTo>
                  <a:lnTo>
                    <a:pt x="91" y="67"/>
                  </a:lnTo>
                  <a:lnTo>
                    <a:pt x="94" y="71"/>
                  </a:lnTo>
                  <a:lnTo>
                    <a:pt x="97" y="76"/>
                  </a:lnTo>
                  <a:lnTo>
                    <a:pt x="98" y="78"/>
                  </a:lnTo>
                  <a:lnTo>
                    <a:pt x="98" y="81"/>
                  </a:lnTo>
                  <a:lnTo>
                    <a:pt x="96" y="84"/>
                  </a:lnTo>
                  <a:lnTo>
                    <a:pt x="93" y="86"/>
                  </a:lnTo>
                  <a:lnTo>
                    <a:pt x="93" y="86"/>
                  </a:lnTo>
                  <a:lnTo>
                    <a:pt x="90" y="89"/>
                  </a:lnTo>
                  <a:lnTo>
                    <a:pt x="88" y="92"/>
                  </a:lnTo>
                  <a:lnTo>
                    <a:pt x="88" y="97"/>
                  </a:lnTo>
                  <a:lnTo>
                    <a:pt x="88" y="101"/>
                  </a:lnTo>
                  <a:lnTo>
                    <a:pt x="87" y="105"/>
                  </a:lnTo>
                  <a:lnTo>
                    <a:pt x="86" y="108"/>
                  </a:lnTo>
                  <a:lnTo>
                    <a:pt x="84" y="111"/>
                  </a:lnTo>
                  <a:lnTo>
                    <a:pt x="80" y="112"/>
                  </a:lnTo>
                  <a:lnTo>
                    <a:pt x="80" y="112"/>
                  </a:lnTo>
                  <a:lnTo>
                    <a:pt x="70" y="113"/>
                  </a:lnTo>
                  <a:lnTo>
                    <a:pt x="60" y="113"/>
                  </a:lnTo>
                  <a:lnTo>
                    <a:pt x="56" y="112"/>
                  </a:lnTo>
                  <a:lnTo>
                    <a:pt x="51" y="111"/>
                  </a:lnTo>
                  <a:lnTo>
                    <a:pt x="48" y="109"/>
                  </a:lnTo>
                  <a:lnTo>
                    <a:pt x="44" y="105"/>
                  </a:lnTo>
                  <a:lnTo>
                    <a:pt x="44" y="105"/>
                  </a:lnTo>
                  <a:lnTo>
                    <a:pt x="41" y="102"/>
                  </a:lnTo>
                  <a:lnTo>
                    <a:pt x="36" y="101"/>
                  </a:lnTo>
                  <a:lnTo>
                    <a:pt x="33" y="101"/>
                  </a:lnTo>
                  <a:lnTo>
                    <a:pt x="30" y="102"/>
                  </a:lnTo>
                  <a:lnTo>
                    <a:pt x="24" y="106"/>
                  </a:lnTo>
                  <a:lnTo>
                    <a:pt x="19" y="109"/>
                  </a:lnTo>
                  <a:lnTo>
                    <a:pt x="19" y="109"/>
                  </a:lnTo>
                  <a:lnTo>
                    <a:pt x="8" y="112"/>
                  </a:lnTo>
                  <a:lnTo>
                    <a:pt x="3" y="115"/>
                  </a:lnTo>
                  <a:lnTo>
                    <a:pt x="1" y="117"/>
                  </a:lnTo>
                  <a:lnTo>
                    <a:pt x="0" y="120"/>
                  </a:lnTo>
                  <a:lnTo>
                    <a:pt x="0" y="120"/>
                  </a:lnTo>
                  <a:lnTo>
                    <a:pt x="0" y="123"/>
                  </a:lnTo>
                  <a:lnTo>
                    <a:pt x="0" y="125"/>
                  </a:lnTo>
                  <a:lnTo>
                    <a:pt x="3" y="130"/>
                  </a:lnTo>
                  <a:lnTo>
                    <a:pt x="8" y="136"/>
                  </a:lnTo>
                  <a:lnTo>
                    <a:pt x="14" y="144"/>
                  </a:lnTo>
                  <a:lnTo>
                    <a:pt x="14" y="144"/>
                  </a:lnTo>
                  <a:lnTo>
                    <a:pt x="17" y="148"/>
                  </a:lnTo>
                  <a:lnTo>
                    <a:pt x="20" y="150"/>
                  </a:lnTo>
                  <a:lnTo>
                    <a:pt x="23" y="152"/>
                  </a:lnTo>
                  <a:lnTo>
                    <a:pt x="27" y="153"/>
                  </a:lnTo>
                  <a:lnTo>
                    <a:pt x="36" y="153"/>
                  </a:lnTo>
                  <a:lnTo>
                    <a:pt x="48" y="152"/>
                  </a:lnTo>
                  <a:lnTo>
                    <a:pt x="48" y="152"/>
                  </a:lnTo>
                  <a:lnTo>
                    <a:pt x="53" y="152"/>
                  </a:lnTo>
                  <a:lnTo>
                    <a:pt x="54" y="153"/>
                  </a:lnTo>
                  <a:lnTo>
                    <a:pt x="55" y="154"/>
                  </a:lnTo>
                  <a:lnTo>
                    <a:pt x="56" y="158"/>
                  </a:lnTo>
                  <a:lnTo>
                    <a:pt x="55" y="162"/>
                  </a:lnTo>
                  <a:lnTo>
                    <a:pt x="52" y="171"/>
                  </a:lnTo>
                  <a:lnTo>
                    <a:pt x="50" y="176"/>
                  </a:lnTo>
                  <a:lnTo>
                    <a:pt x="49" y="180"/>
                  </a:lnTo>
                  <a:lnTo>
                    <a:pt x="49" y="180"/>
                  </a:lnTo>
                  <a:lnTo>
                    <a:pt x="49" y="187"/>
                  </a:lnTo>
                  <a:lnTo>
                    <a:pt x="51" y="192"/>
                  </a:lnTo>
                  <a:lnTo>
                    <a:pt x="54" y="196"/>
                  </a:lnTo>
                  <a:lnTo>
                    <a:pt x="58" y="199"/>
                  </a:lnTo>
                  <a:lnTo>
                    <a:pt x="58" y="199"/>
                  </a:lnTo>
                  <a:lnTo>
                    <a:pt x="62" y="202"/>
                  </a:lnTo>
                  <a:lnTo>
                    <a:pt x="66" y="206"/>
                  </a:lnTo>
                  <a:lnTo>
                    <a:pt x="69" y="211"/>
                  </a:lnTo>
                  <a:lnTo>
                    <a:pt x="70" y="219"/>
                  </a:lnTo>
                  <a:lnTo>
                    <a:pt x="70" y="219"/>
                  </a:lnTo>
                  <a:lnTo>
                    <a:pt x="70" y="227"/>
                  </a:lnTo>
                  <a:lnTo>
                    <a:pt x="69" y="230"/>
                  </a:lnTo>
                  <a:lnTo>
                    <a:pt x="68" y="233"/>
                  </a:lnTo>
                  <a:lnTo>
                    <a:pt x="67" y="235"/>
                  </a:lnTo>
                  <a:lnTo>
                    <a:pt x="64" y="237"/>
                  </a:lnTo>
                  <a:lnTo>
                    <a:pt x="61" y="238"/>
                  </a:lnTo>
                  <a:lnTo>
                    <a:pt x="57" y="239"/>
                  </a:lnTo>
                  <a:lnTo>
                    <a:pt x="57" y="239"/>
                  </a:lnTo>
                  <a:lnTo>
                    <a:pt x="53" y="240"/>
                  </a:lnTo>
                  <a:lnTo>
                    <a:pt x="51" y="243"/>
                  </a:lnTo>
                  <a:lnTo>
                    <a:pt x="49" y="246"/>
                  </a:lnTo>
                  <a:lnTo>
                    <a:pt x="47" y="250"/>
                  </a:lnTo>
                  <a:lnTo>
                    <a:pt x="44" y="257"/>
                  </a:lnTo>
                  <a:lnTo>
                    <a:pt x="41" y="261"/>
                  </a:lnTo>
                  <a:lnTo>
                    <a:pt x="36" y="264"/>
                  </a:lnTo>
                  <a:lnTo>
                    <a:pt x="36" y="264"/>
                  </a:lnTo>
                  <a:lnTo>
                    <a:pt x="33" y="266"/>
                  </a:lnTo>
                  <a:lnTo>
                    <a:pt x="31" y="268"/>
                  </a:lnTo>
                  <a:lnTo>
                    <a:pt x="29" y="274"/>
                  </a:lnTo>
                  <a:lnTo>
                    <a:pt x="28" y="281"/>
                  </a:lnTo>
                  <a:lnTo>
                    <a:pt x="27" y="286"/>
                  </a:lnTo>
                  <a:lnTo>
                    <a:pt x="27" y="286"/>
                  </a:lnTo>
                  <a:lnTo>
                    <a:pt x="30" y="286"/>
                  </a:lnTo>
                  <a:lnTo>
                    <a:pt x="30" y="286"/>
                  </a:lnTo>
                  <a:lnTo>
                    <a:pt x="30" y="287"/>
                  </a:lnTo>
                  <a:lnTo>
                    <a:pt x="30" y="287"/>
                  </a:lnTo>
                  <a:lnTo>
                    <a:pt x="31" y="287"/>
                  </a:lnTo>
                  <a:lnTo>
                    <a:pt x="31" y="287"/>
                  </a:lnTo>
                  <a:lnTo>
                    <a:pt x="32" y="287"/>
                  </a:lnTo>
                  <a:lnTo>
                    <a:pt x="32" y="287"/>
                  </a:lnTo>
                  <a:lnTo>
                    <a:pt x="32" y="287"/>
                  </a:lnTo>
                  <a:lnTo>
                    <a:pt x="32" y="287"/>
                  </a:lnTo>
                  <a:lnTo>
                    <a:pt x="33" y="287"/>
                  </a:lnTo>
                  <a:lnTo>
                    <a:pt x="33" y="287"/>
                  </a:lnTo>
                  <a:lnTo>
                    <a:pt x="33" y="288"/>
                  </a:lnTo>
                  <a:lnTo>
                    <a:pt x="33" y="288"/>
                  </a:lnTo>
                  <a:lnTo>
                    <a:pt x="34" y="288"/>
                  </a:lnTo>
                  <a:lnTo>
                    <a:pt x="34" y="288"/>
                  </a:lnTo>
                  <a:lnTo>
                    <a:pt x="34" y="289"/>
                  </a:lnTo>
                  <a:lnTo>
                    <a:pt x="34" y="289"/>
                  </a:lnTo>
                  <a:lnTo>
                    <a:pt x="35" y="289"/>
                  </a:lnTo>
                  <a:lnTo>
                    <a:pt x="35" y="289"/>
                  </a:lnTo>
                  <a:lnTo>
                    <a:pt x="35" y="290"/>
                  </a:lnTo>
                  <a:lnTo>
                    <a:pt x="35" y="290"/>
                  </a:lnTo>
                  <a:lnTo>
                    <a:pt x="35" y="291"/>
                  </a:lnTo>
                  <a:lnTo>
                    <a:pt x="35" y="291"/>
                  </a:lnTo>
                  <a:lnTo>
                    <a:pt x="36" y="298"/>
                  </a:lnTo>
                  <a:lnTo>
                    <a:pt x="39" y="303"/>
                  </a:lnTo>
                  <a:lnTo>
                    <a:pt x="40" y="306"/>
                  </a:lnTo>
                  <a:lnTo>
                    <a:pt x="43" y="307"/>
                  </a:lnTo>
                  <a:lnTo>
                    <a:pt x="46" y="308"/>
                  </a:lnTo>
                  <a:lnTo>
                    <a:pt x="50" y="308"/>
                  </a:lnTo>
                  <a:lnTo>
                    <a:pt x="50" y="308"/>
                  </a:lnTo>
                  <a:lnTo>
                    <a:pt x="54" y="307"/>
                  </a:lnTo>
                  <a:lnTo>
                    <a:pt x="57" y="303"/>
                  </a:lnTo>
                  <a:lnTo>
                    <a:pt x="63" y="298"/>
                  </a:lnTo>
                  <a:lnTo>
                    <a:pt x="65" y="294"/>
                  </a:lnTo>
                  <a:lnTo>
                    <a:pt x="69" y="292"/>
                  </a:lnTo>
                  <a:lnTo>
                    <a:pt x="74" y="290"/>
                  </a:lnTo>
                  <a:lnTo>
                    <a:pt x="80" y="289"/>
                  </a:lnTo>
                  <a:lnTo>
                    <a:pt x="80" y="289"/>
                  </a:lnTo>
                  <a:lnTo>
                    <a:pt x="87" y="289"/>
                  </a:lnTo>
                  <a:lnTo>
                    <a:pt x="91" y="287"/>
                  </a:lnTo>
                  <a:lnTo>
                    <a:pt x="95" y="284"/>
                  </a:lnTo>
                  <a:lnTo>
                    <a:pt x="97" y="281"/>
                  </a:lnTo>
                  <a:lnTo>
                    <a:pt x="100" y="279"/>
                  </a:lnTo>
                  <a:lnTo>
                    <a:pt x="102" y="277"/>
                  </a:lnTo>
                  <a:lnTo>
                    <a:pt x="105" y="277"/>
                  </a:lnTo>
                  <a:lnTo>
                    <a:pt x="110" y="279"/>
                  </a:lnTo>
                  <a:lnTo>
                    <a:pt x="110" y="279"/>
                  </a:lnTo>
                  <a:lnTo>
                    <a:pt x="118" y="285"/>
                  </a:lnTo>
                  <a:lnTo>
                    <a:pt x="125" y="291"/>
                  </a:lnTo>
                  <a:lnTo>
                    <a:pt x="130" y="294"/>
                  </a:lnTo>
                  <a:lnTo>
                    <a:pt x="132" y="295"/>
                  </a:lnTo>
                  <a:lnTo>
                    <a:pt x="135" y="295"/>
                  </a:lnTo>
                  <a:lnTo>
                    <a:pt x="135" y="295"/>
                  </a:lnTo>
                  <a:lnTo>
                    <a:pt x="137" y="295"/>
                  </a:lnTo>
                  <a:lnTo>
                    <a:pt x="138" y="293"/>
                  </a:lnTo>
                  <a:lnTo>
                    <a:pt x="139" y="291"/>
                  </a:lnTo>
                  <a:lnTo>
                    <a:pt x="140" y="288"/>
                  </a:lnTo>
                  <a:lnTo>
                    <a:pt x="139" y="281"/>
                  </a:lnTo>
                  <a:lnTo>
                    <a:pt x="139" y="273"/>
                  </a:lnTo>
                  <a:lnTo>
                    <a:pt x="139" y="273"/>
                  </a:lnTo>
                  <a:lnTo>
                    <a:pt x="139" y="270"/>
                  </a:lnTo>
                  <a:lnTo>
                    <a:pt x="139" y="266"/>
                  </a:lnTo>
                  <a:lnTo>
                    <a:pt x="141" y="263"/>
                  </a:lnTo>
                  <a:lnTo>
                    <a:pt x="143" y="261"/>
                  </a:lnTo>
                  <a:lnTo>
                    <a:pt x="145" y="259"/>
                  </a:lnTo>
                  <a:lnTo>
                    <a:pt x="149" y="258"/>
                  </a:lnTo>
                  <a:lnTo>
                    <a:pt x="153" y="258"/>
                  </a:lnTo>
                  <a:lnTo>
                    <a:pt x="158" y="259"/>
                  </a:lnTo>
                  <a:lnTo>
                    <a:pt x="158" y="259"/>
                  </a:lnTo>
                  <a:lnTo>
                    <a:pt x="169" y="261"/>
                  </a:lnTo>
                  <a:lnTo>
                    <a:pt x="174" y="263"/>
                  </a:lnTo>
                  <a:lnTo>
                    <a:pt x="178" y="263"/>
                  </a:lnTo>
                  <a:lnTo>
                    <a:pt x="182" y="263"/>
                  </a:lnTo>
                  <a:lnTo>
                    <a:pt x="185" y="261"/>
                  </a:lnTo>
                  <a:lnTo>
                    <a:pt x="187" y="257"/>
                  </a:lnTo>
                  <a:lnTo>
                    <a:pt x="188" y="251"/>
                  </a:lnTo>
                  <a:lnTo>
                    <a:pt x="188" y="251"/>
                  </a:lnTo>
                  <a:lnTo>
                    <a:pt x="189" y="238"/>
                  </a:lnTo>
                  <a:lnTo>
                    <a:pt x="191" y="234"/>
                  </a:lnTo>
                  <a:lnTo>
                    <a:pt x="192" y="230"/>
                  </a:lnTo>
                  <a:lnTo>
                    <a:pt x="194" y="227"/>
                  </a:lnTo>
                  <a:lnTo>
                    <a:pt x="197" y="225"/>
                  </a:lnTo>
                  <a:lnTo>
                    <a:pt x="204" y="220"/>
                  </a:lnTo>
                  <a:lnTo>
                    <a:pt x="204" y="220"/>
                  </a:lnTo>
                  <a:lnTo>
                    <a:pt x="208" y="216"/>
                  </a:lnTo>
                  <a:lnTo>
                    <a:pt x="213" y="212"/>
                  </a:lnTo>
                  <a:lnTo>
                    <a:pt x="220" y="202"/>
                  </a:lnTo>
                  <a:lnTo>
                    <a:pt x="227" y="193"/>
                  </a:lnTo>
                  <a:lnTo>
                    <a:pt x="231" y="191"/>
                  </a:lnTo>
                  <a:lnTo>
                    <a:pt x="234" y="190"/>
                  </a:lnTo>
                  <a:lnTo>
                    <a:pt x="234" y="190"/>
                  </a:lnTo>
                  <a:lnTo>
                    <a:pt x="238" y="190"/>
                  </a:lnTo>
                  <a:lnTo>
                    <a:pt x="242" y="191"/>
                  </a:lnTo>
                  <a:lnTo>
                    <a:pt x="245" y="193"/>
                  </a:lnTo>
                  <a:lnTo>
                    <a:pt x="249" y="195"/>
                  </a:lnTo>
                  <a:lnTo>
                    <a:pt x="252" y="198"/>
                  </a:lnTo>
                  <a:lnTo>
                    <a:pt x="254" y="201"/>
                  </a:lnTo>
                  <a:lnTo>
                    <a:pt x="256" y="205"/>
                  </a:lnTo>
                  <a:lnTo>
                    <a:pt x="257" y="210"/>
                  </a:lnTo>
                  <a:lnTo>
                    <a:pt x="257" y="210"/>
                  </a:lnTo>
                  <a:lnTo>
                    <a:pt x="257" y="220"/>
                  </a:lnTo>
                  <a:lnTo>
                    <a:pt x="257" y="227"/>
                  </a:lnTo>
                  <a:lnTo>
                    <a:pt x="258" y="229"/>
                  </a:lnTo>
                  <a:lnTo>
                    <a:pt x="259" y="232"/>
                  </a:lnTo>
                  <a:lnTo>
                    <a:pt x="262" y="234"/>
                  </a:lnTo>
                  <a:lnTo>
                    <a:pt x="266" y="236"/>
                  </a:lnTo>
                  <a:lnTo>
                    <a:pt x="266" y="236"/>
                  </a:lnTo>
                  <a:lnTo>
                    <a:pt x="270" y="238"/>
                  </a:lnTo>
                  <a:lnTo>
                    <a:pt x="273" y="241"/>
                  </a:lnTo>
                  <a:lnTo>
                    <a:pt x="275" y="243"/>
                  </a:lnTo>
                  <a:lnTo>
                    <a:pt x="276" y="245"/>
                  </a:lnTo>
                  <a:lnTo>
                    <a:pt x="276" y="248"/>
                  </a:lnTo>
                  <a:lnTo>
                    <a:pt x="275" y="250"/>
                  </a:lnTo>
                  <a:lnTo>
                    <a:pt x="273" y="255"/>
                  </a:lnTo>
                  <a:lnTo>
                    <a:pt x="273" y="255"/>
                  </a:lnTo>
                  <a:lnTo>
                    <a:pt x="271" y="261"/>
                  </a:lnTo>
                  <a:lnTo>
                    <a:pt x="270" y="267"/>
                  </a:lnTo>
                  <a:lnTo>
                    <a:pt x="270" y="274"/>
                  </a:lnTo>
                  <a:lnTo>
                    <a:pt x="271" y="279"/>
                  </a:lnTo>
                  <a:lnTo>
                    <a:pt x="271" y="279"/>
                  </a:lnTo>
                  <a:lnTo>
                    <a:pt x="271" y="282"/>
                  </a:lnTo>
                  <a:lnTo>
                    <a:pt x="270" y="286"/>
                  </a:lnTo>
                  <a:lnTo>
                    <a:pt x="267" y="296"/>
                  </a:lnTo>
                  <a:lnTo>
                    <a:pt x="266" y="302"/>
                  </a:lnTo>
                  <a:lnTo>
                    <a:pt x="266" y="308"/>
                  </a:lnTo>
                  <a:lnTo>
                    <a:pt x="267" y="313"/>
                  </a:lnTo>
                  <a:lnTo>
                    <a:pt x="270" y="317"/>
                  </a:lnTo>
                  <a:lnTo>
                    <a:pt x="270" y="317"/>
                  </a:lnTo>
                  <a:lnTo>
                    <a:pt x="275" y="320"/>
                  </a:lnTo>
                  <a:lnTo>
                    <a:pt x="280" y="323"/>
                  </a:lnTo>
                  <a:lnTo>
                    <a:pt x="286" y="324"/>
                  </a:lnTo>
                  <a:lnTo>
                    <a:pt x="291" y="324"/>
                  </a:lnTo>
                  <a:lnTo>
                    <a:pt x="298" y="324"/>
                  </a:lnTo>
                  <a:lnTo>
                    <a:pt x="303" y="323"/>
                  </a:lnTo>
                  <a:lnTo>
                    <a:pt x="307" y="321"/>
                  </a:lnTo>
                  <a:lnTo>
                    <a:pt x="311" y="318"/>
                  </a:lnTo>
                  <a:lnTo>
                    <a:pt x="311" y="318"/>
                  </a:lnTo>
                  <a:lnTo>
                    <a:pt x="314" y="316"/>
                  </a:lnTo>
                  <a:lnTo>
                    <a:pt x="318" y="313"/>
                  </a:lnTo>
                  <a:lnTo>
                    <a:pt x="327" y="310"/>
                  </a:lnTo>
                  <a:lnTo>
                    <a:pt x="335" y="307"/>
                  </a:lnTo>
                  <a:lnTo>
                    <a:pt x="339" y="303"/>
                  </a:lnTo>
                  <a:lnTo>
                    <a:pt x="342" y="301"/>
                  </a:lnTo>
                  <a:lnTo>
                    <a:pt x="342" y="301"/>
                  </a:lnTo>
                  <a:lnTo>
                    <a:pt x="350" y="293"/>
                  </a:lnTo>
                  <a:lnTo>
                    <a:pt x="360" y="284"/>
                  </a:lnTo>
                  <a:lnTo>
                    <a:pt x="366" y="280"/>
                  </a:lnTo>
                  <a:lnTo>
                    <a:pt x="372" y="277"/>
                  </a:lnTo>
                  <a:lnTo>
                    <a:pt x="378" y="274"/>
                  </a:lnTo>
                  <a:lnTo>
                    <a:pt x="385" y="273"/>
                  </a:lnTo>
                  <a:lnTo>
                    <a:pt x="385" y="273"/>
                  </a:lnTo>
                  <a:lnTo>
                    <a:pt x="396" y="272"/>
                  </a:lnTo>
                  <a:lnTo>
                    <a:pt x="404" y="272"/>
                  </a:lnTo>
                  <a:lnTo>
                    <a:pt x="411" y="274"/>
                  </a:lnTo>
                  <a:lnTo>
                    <a:pt x="413" y="275"/>
                  </a:lnTo>
                  <a:lnTo>
                    <a:pt x="415" y="277"/>
                  </a:lnTo>
                  <a:lnTo>
                    <a:pt x="415" y="277"/>
                  </a:lnTo>
                  <a:lnTo>
                    <a:pt x="417" y="278"/>
                  </a:lnTo>
                  <a:lnTo>
                    <a:pt x="419" y="280"/>
                  </a:lnTo>
                  <a:lnTo>
                    <a:pt x="425" y="281"/>
                  </a:lnTo>
                  <a:lnTo>
                    <a:pt x="431" y="281"/>
                  </a:lnTo>
                  <a:lnTo>
                    <a:pt x="436" y="279"/>
                  </a:lnTo>
                  <a:lnTo>
                    <a:pt x="436" y="279"/>
                  </a:lnTo>
                  <a:lnTo>
                    <a:pt x="441" y="276"/>
                  </a:lnTo>
                  <a:lnTo>
                    <a:pt x="447" y="273"/>
                  </a:lnTo>
                  <a:lnTo>
                    <a:pt x="453" y="271"/>
                  </a:lnTo>
                  <a:lnTo>
                    <a:pt x="456" y="271"/>
                  </a:lnTo>
                  <a:lnTo>
                    <a:pt x="460" y="271"/>
                  </a:lnTo>
                  <a:lnTo>
                    <a:pt x="460" y="271"/>
                  </a:lnTo>
                  <a:lnTo>
                    <a:pt x="476" y="273"/>
                  </a:lnTo>
                  <a:lnTo>
                    <a:pt x="486" y="275"/>
                  </a:lnTo>
                  <a:lnTo>
                    <a:pt x="495" y="278"/>
                  </a:lnTo>
                  <a:lnTo>
                    <a:pt x="495" y="278"/>
                  </a:lnTo>
                  <a:lnTo>
                    <a:pt x="495" y="277"/>
                  </a:lnTo>
                  <a:lnTo>
                    <a:pt x="495" y="277"/>
                  </a:lnTo>
                  <a:lnTo>
                    <a:pt x="498" y="269"/>
                  </a:lnTo>
                  <a:lnTo>
                    <a:pt x="498" y="269"/>
                  </a:lnTo>
                  <a:lnTo>
                    <a:pt x="498" y="269"/>
                  </a:lnTo>
                  <a:lnTo>
                    <a:pt x="498" y="269"/>
                  </a:lnTo>
                  <a:lnTo>
                    <a:pt x="498" y="265"/>
                  </a:lnTo>
                  <a:lnTo>
                    <a:pt x="498" y="265"/>
                  </a:lnTo>
                  <a:lnTo>
                    <a:pt x="498" y="265"/>
                  </a:lnTo>
                  <a:lnTo>
                    <a:pt x="498" y="265"/>
                  </a:lnTo>
                  <a:lnTo>
                    <a:pt x="499" y="261"/>
                  </a:lnTo>
                  <a:lnTo>
                    <a:pt x="499" y="261"/>
                  </a:lnTo>
                  <a:lnTo>
                    <a:pt x="499" y="261"/>
                  </a:lnTo>
                  <a:lnTo>
                    <a:pt x="499" y="261"/>
                  </a:lnTo>
                  <a:lnTo>
                    <a:pt x="498" y="257"/>
                  </a:lnTo>
                  <a:lnTo>
                    <a:pt x="498" y="257"/>
                  </a:lnTo>
                  <a:lnTo>
                    <a:pt x="498" y="256"/>
                  </a:lnTo>
                  <a:lnTo>
                    <a:pt x="498" y="256"/>
                  </a:lnTo>
                  <a:lnTo>
                    <a:pt x="498" y="253"/>
                  </a:lnTo>
                  <a:lnTo>
                    <a:pt x="498" y="253"/>
                  </a:lnTo>
                  <a:lnTo>
                    <a:pt x="497" y="252"/>
                  </a:lnTo>
                  <a:lnTo>
                    <a:pt x="497" y="252"/>
                  </a:lnTo>
                  <a:lnTo>
                    <a:pt x="496" y="250"/>
                  </a:lnTo>
                  <a:lnTo>
                    <a:pt x="496" y="250"/>
                  </a:lnTo>
                  <a:lnTo>
                    <a:pt x="495" y="246"/>
                  </a:lnTo>
                  <a:lnTo>
                    <a:pt x="495" y="246"/>
                  </a:lnTo>
                  <a:lnTo>
                    <a:pt x="492" y="238"/>
                  </a:lnTo>
                  <a:lnTo>
                    <a:pt x="490" y="231"/>
                  </a:lnTo>
                  <a:lnTo>
                    <a:pt x="489" y="223"/>
                  </a:lnTo>
                  <a:lnTo>
                    <a:pt x="489" y="215"/>
                  </a:lnTo>
                  <a:lnTo>
                    <a:pt x="489" y="215"/>
                  </a:lnTo>
                  <a:lnTo>
                    <a:pt x="488" y="206"/>
                  </a:lnTo>
                  <a:lnTo>
                    <a:pt x="486" y="197"/>
                  </a:lnTo>
                  <a:lnTo>
                    <a:pt x="482" y="188"/>
                  </a:lnTo>
                  <a:lnTo>
                    <a:pt x="480" y="185"/>
                  </a:lnTo>
                  <a:lnTo>
                    <a:pt x="478" y="184"/>
                  </a:lnTo>
                  <a:lnTo>
                    <a:pt x="478" y="184"/>
                  </a:lnTo>
                  <a:lnTo>
                    <a:pt x="463" y="178"/>
                  </a:lnTo>
                  <a:lnTo>
                    <a:pt x="455" y="177"/>
                  </a:lnTo>
                  <a:lnTo>
                    <a:pt x="451" y="177"/>
                  </a:lnTo>
                  <a:lnTo>
                    <a:pt x="449" y="178"/>
                  </a:lnTo>
                  <a:lnTo>
                    <a:pt x="449" y="178"/>
                  </a:lnTo>
                  <a:lnTo>
                    <a:pt x="444" y="182"/>
                  </a:lnTo>
                  <a:lnTo>
                    <a:pt x="438" y="184"/>
                  </a:lnTo>
                  <a:lnTo>
                    <a:pt x="436" y="184"/>
                  </a:lnTo>
                  <a:lnTo>
                    <a:pt x="433" y="183"/>
                  </a:lnTo>
                  <a:lnTo>
                    <a:pt x="431" y="181"/>
                  </a:lnTo>
                  <a:lnTo>
                    <a:pt x="430" y="178"/>
                  </a:lnTo>
                  <a:lnTo>
                    <a:pt x="430" y="178"/>
                  </a:lnTo>
                  <a:lnTo>
                    <a:pt x="425" y="162"/>
                  </a:lnTo>
                  <a:lnTo>
                    <a:pt x="423" y="153"/>
                  </a:lnTo>
                  <a:lnTo>
                    <a:pt x="422" y="143"/>
                  </a:lnTo>
                  <a:lnTo>
                    <a:pt x="422" y="143"/>
                  </a:lnTo>
                  <a:lnTo>
                    <a:pt x="422" y="141"/>
                  </a:lnTo>
                  <a:lnTo>
                    <a:pt x="422" y="141"/>
                  </a:lnTo>
                  <a:lnTo>
                    <a:pt x="422" y="140"/>
                  </a:lnTo>
                  <a:lnTo>
                    <a:pt x="422" y="140"/>
                  </a:lnTo>
                  <a:lnTo>
                    <a:pt x="422" y="139"/>
                  </a:lnTo>
                  <a:lnTo>
                    <a:pt x="422" y="139"/>
                  </a:lnTo>
                  <a:lnTo>
                    <a:pt x="422" y="116"/>
                  </a:lnTo>
                  <a:lnTo>
                    <a:pt x="422" y="116"/>
                  </a:lnTo>
                  <a:lnTo>
                    <a:pt x="422" y="116"/>
                  </a:lnTo>
                  <a:lnTo>
                    <a:pt x="422" y="116"/>
                  </a:lnTo>
                  <a:lnTo>
                    <a:pt x="411" y="117"/>
                  </a:lnTo>
                  <a:lnTo>
                    <a:pt x="401" y="117"/>
                  </a:lnTo>
                  <a:lnTo>
                    <a:pt x="401" y="11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3" name="Freeform 119">
              <a:extLst>
                <a:ext uri="{FF2B5EF4-FFF2-40B4-BE49-F238E27FC236}">
                  <a16:creationId xmlns:a16="http://schemas.microsoft.com/office/drawing/2014/main" id="{B57D14B2-205C-4404-BFEA-D997CB3CC0BE}"/>
                </a:ext>
              </a:extLst>
            </p:cNvPr>
            <p:cNvSpPr>
              <a:spLocks/>
            </p:cNvSpPr>
            <p:nvPr/>
          </p:nvSpPr>
          <p:spPr bwMode="auto">
            <a:xfrm>
              <a:off x="7243682" y="3327068"/>
              <a:ext cx="301183" cy="145768"/>
            </a:xfrm>
            <a:custGeom>
              <a:avLst/>
              <a:gdLst>
                <a:gd name="T0" fmla="*/ 640 w 700"/>
                <a:gd name="T1" fmla="*/ 47 h 310"/>
                <a:gd name="T2" fmla="*/ 564 w 700"/>
                <a:gd name="T3" fmla="*/ 31 h 310"/>
                <a:gd name="T4" fmla="*/ 472 w 700"/>
                <a:gd name="T5" fmla="*/ 29 h 310"/>
                <a:gd name="T6" fmla="*/ 408 w 700"/>
                <a:gd name="T7" fmla="*/ 37 h 310"/>
                <a:gd name="T8" fmla="*/ 357 w 700"/>
                <a:gd name="T9" fmla="*/ 28 h 310"/>
                <a:gd name="T10" fmla="*/ 317 w 700"/>
                <a:gd name="T11" fmla="*/ 3 h 310"/>
                <a:gd name="T12" fmla="*/ 283 w 700"/>
                <a:gd name="T13" fmla="*/ 16 h 310"/>
                <a:gd name="T14" fmla="*/ 271 w 700"/>
                <a:gd name="T15" fmla="*/ 51 h 310"/>
                <a:gd name="T16" fmla="*/ 227 w 700"/>
                <a:gd name="T17" fmla="*/ 55 h 310"/>
                <a:gd name="T18" fmla="*/ 167 w 700"/>
                <a:gd name="T19" fmla="*/ 38 h 310"/>
                <a:gd name="T20" fmla="*/ 147 w 700"/>
                <a:gd name="T21" fmla="*/ 38 h 310"/>
                <a:gd name="T22" fmla="*/ 140 w 700"/>
                <a:gd name="T23" fmla="*/ 40 h 310"/>
                <a:gd name="T24" fmla="*/ 134 w 700"/>
                <a:gd name="T25" fmla="*/ 42 h 310"/>
                <a:gd name="T26" fmla="*/ 113 w 700"/>
                <a:gd name="T27" fmla="*/ 82 h 310"/>
                <a:gd name="T28" fmla="*/ 88 w 700"/>
                <a:gd name="T29" fmla="*/ 115 h 310"/>
                <a:gd name="T30" fmla="*/ 64 w 700"/>
                <a:gd name="T31" fmla="*/ 145 h 310"/>
                <a:gd name="T32" fmla="*/ 98 w 700"/>
                <a:gd name="T33" fmla="*/ 161 h 310"/>
                <a:gd name="T34" fmla="*/ 137 w 700"/>
                <a:gd name="T35" fmla="*/ 164 h 310"/>
                <a:gd name="T36" fmla="*/ 152 w 700"/>
                <a:gd name="T37" fmla="*/ 142 h 310"/>
                <a:gd name="T38" fmla="*/ 187 w 700"/>
                <a:gd name="T39" fmla="*/ 177 h 310"/>
                <a:gd name="T40" fmla="*/ 233 w 700"/>
                <a:gd name="T41" fmla="*/ 194 h 310"/>
                <a:gd name="T42" fmla="*/ 216 w 700"/>
                <a:gd name="T43" fmla="*/ 214 h 310"/>
                <a:gd name="T44" fmla="*/ 174 w 700"/>
                <a:gd name="T45" fmla="*/ 227 h 310"/>
                <a:gd name="T46" fmla="*/ 155 w 700"/>
                <a:gd name="T47" fmla="*/ 243 h 310"/>
                <a:gd name="T48" fmla="*/ 113 w 700"/>
                <a:gd name="T49" fmla="*/ 234 h 310"/>
                <a:gd name="T50" fmla="*/ 107 w 700"/>
                <a:gd name="T51" fmla="*/ 234 h 310"/>
                <a:gd name="T52" fmla="*/ 101 w 700"/>
                <a:gd name="T53" fmla="*/ 235 h 310"/>
                <a:gd name="T54" fmla="*/ 76 w 700"/>
                <a:gd name="T55" fmla="*/ 251 h 310"/>
                <a:gd name="T56" fmla="*/ 38 w 700"/>
                <a:gd name="T57" fmla="*/ 240 h 310"/>
                <a:gd name="T58" fmla="*/ 7 w 700"/>
                <a:gd name="T59" fmla="*/ 259 h 310"/>
                <a:gd name="T60" fmla="*/ 4 w 700"/>
                <a:gd name="T61" fmla="*/ 290 h 310"/>
                <a:gd name="T62" fmla="*/ 44 w 700"/>
                <a:gd name="T63" fmla="*/ 287 h 310"/>
                <a:gd name="T64" fmla="*/ 90 w 700"/>
                <a:gd name="T65" fmla="*/ 297 h 310"/>
                <a:gd name="T66" fmla="*/ 114 w 700"/>
                <a:gd name="T67" fmla="*/ 296 h 310"/>
                <a:gd name="T68" fmla="*/ 152 w 700"/>
                <a:gd name="T69" fmla="*/ 294 h 310"/>
                <a:gd name="T70" fmla="*/ 186 w 700"/>
                <a:gd name="T71" fmla="*/ 309 h 310"/>
                <a:gd name="T72" fmla="*/ 212 w 700"/>
                <a:gd name="T73" fmla="*/ 297 h 310"/>
                <a:gd name="T74" fmla="*/ 245 w 700"/>
                <a:gd name="T75" fmla="*/ 308 h 310"/>
                <a:gd name="T76" fmla="*/ 279 w 700"/>
                <a:gd name="T77" fmla="*/ 297 h 310"/>
                <a:gd name="T78" fmla="*/ 290 w 700"/>
                <a:gd name="T79" fmla="*/ 293 h 310"/>
                <a:gd name="T80" fmla="*/ 291 w 700"/>
                <a:gd name="T81" fmla="*/ 282 h 310"/>
                <a:gd name="T82" fmla="*/ 293 w 700"/>
                <a:gd name="T83" fmla="*/ 275 h 310"/>
                <a:gd name="T84" fmla="*/ 294 w 700"/>
                <a:gd name="T85" fmla="*/ 269 h 310"/>
                <a:gd name="T86" fmla="*/ 298 w 700"/>
                <a:gd name="T87" fmla="*/ 261 h 310"/>
                <a:gd name="T88" fmla="*/ 301 w 700"/>
                <a:gd name="T89" fmla="*/ 257 h 310"/>
                <a:gd name="T90" fmla="*/ 305 w 700"/>
                <a:gd name="T91" fmla="*/ 255 h 310"/>
                <a:gd name="T92" fmla="*/ 345 w 700"/>
                <a:gd name="T93" fmla="*/ 237 h 310"/>
                <a:gd name="T94" fmla="*/ 378 w 700"/>
                <a:gd name="T95" fmla="*/ 223 h 310"/>
                <a:gd name="T96" fmla="*/ 401 w 700"/>
                <a:gd name="T97" fmla="*/ 213 h 310"/>
                <a:gd name="T98" fmla="*/ 411 w 700"/>
                <a:gd name="T99" fmla="*/ 232 h 310"/>
                <a:gd name="T100" fmla="*/ 442 w 700"/>
                <a:gd name="T101" fmla="*/ 224 h 310"/>
                <a:gd name="T102" fmla="*/ 472 w 700"/>
                <a:gd name="T103" fmla="*/ 202 h 310"/>
                <a:gd name="T104" fmla="*/ 506 w 700"/>
                <a:gd name="T105" fmla="*/ 174 h 310"/>
                <a:gd name="T106" fmla="*/ 578 w 700"/>
                <a:gd name="T107" fmla="*/ 167 h 310"/>
                <a:gd name="T108" fmla="*/ 632 w 700"/>
                <a:gd name="T109" fmla="*/ 124 h 310"/>
                <a:gd name="T110" fmla="*/ 696 w 700"/>
                <a:gd name="T111" fmla="*/ 104 h 310"/>
                <a:gd name="T112" fmla="*/ 700 w 700"/>
                <a:gd name="T113" fmla="*/ 94 h 310"/>
                <a:gd name="T114" fmla="*/ 700 w 700"/>
                <a:gd name="T115" fmla="*/ 88 h 310"/>
                <a:gd name="T116" fmla="*/ 700 w 700"/>
                <a:gd name="T117" fmla="*/ 8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0" h="310">
                  <a:moveTo>
                    <a:pt x="670" y="70"/>
                  </a:moveTo>
                  <a:lnTo>
                    <a:pt x="670" y="70"/>
                  </a:lnTo>
                  <a:lnTo>
                    <a:pt x="663" y="68"/>
                  </a:lnTo>
                  <a:lnTo>
                    <a:pt x="656" y="65"/>
                  </a:lnTo>
                  <a:lnTo>
                    <a:pt x="650" y="60"/>
                  </a:lnTo>
                  <a:lnTo>
                    <a:pt x="645" y="54"/>
                  </a:lnTo>
                  <a:lnTo>
                    <a:pt x="645" y="54"/>
                  </a:lnTo>
                  <a:lnTo>
                    <a:pt x="640" y="47"/>
                  </a:lnTo>
                  <a:lnTo>
                    <a:pt x="635" y="45"/>
                  </a:lnTo>
                  <a:lnTo>
                    <a:pt x="620" y="41"/>
                  </a:lnTo>
                  <a:lnTo>
                    <a:pt x="620" y="41"/>
                  </a:lnTo>
                  <a:lnTo>
                    <a:pt x="609" y="38"/>
                  </a:lnTo>
                  <a:lnTo>
                    <a:pt x="597" y="35"/>
                  </a:lnTo>
                  <a:lnTo>
                    <a:pt x="582" y="33"/>
                  </a:lnTo>
                  <a:lnTo>
                    <a:pt x="564" y="31"/>
                  </a:lnTo>
                  <a:lnTo>
                    <a:pt x="564" y="31"/>
                  </a:lnTo>
                  <a:lnTo>
                    <a:pt x="534" y="29"/>
                  </a:lnTo>
                  <a:lnTo>
                    <a:pt x="523" y="27"/>
                  </a:lnTo>
                  <a:lnTo>
                    <a:pt x="512" y="25"/>
                  </a:lnTo>
                  <a:lnTo>
                    <a:pt x="512" y="25"/>
                  </a:lnTo>
                  <a:lnTo>
                    <a:pt x="505" y="24"/>
                  </a:lnTo>
                  <a:lnTo>
                    <a:pt x="499" y="24"/>
                  </a:lnTo>
                  <a:lnTo>
                    <a:pt x="485" y="26"/>
                  </a:lnTo>
                  <a:lnTo>
                    <a:pt x="472" y="29"/>
                  </a:lnTo>
                  <a:lnTo>
                    <a:pt x="465" y="29"/>
                  </a:lnTo>
                  <a:lnTo>
                    <a:pt x="458" y="29"/>
                  </a:lnTo>
                  <a:lnTo>
                    <a:pt x="458" y="29"/>
                  </a:lnTo>
                  <a:lnTo>
                    <a:pt x="446" y="28"/>
                  </a:lnTo>
                  <a:lnTo>
                    <a:pt x="435" y="29"/>
                  </a:lnTo>
                  <a:lnTo>
                    <a:pt x="423" y="32"/>
                  </a:lnTo>
                  <a:lnTo>
                    <a:pt x="408" y="37"/>
                  </a:lnTo>
                  <a:lnTo>
                    <a:pt x="408" y="37"/>
                  </a:lnTo>
                  <a:lnTo>
                    <a:pt x="400" y="39"/>
                  </a:lnTo>
                  <a:lnTo>
                    <a:pt x="393" y="39"/>
                  </a:lnTo>
                  <a:lnTo>
                    <a:pt x="387" y="38"/>
                  </a:lnTo>
                  <a:lnTo>
                    <a:pt x="381" y="36"/>
                  </a:lnTo>
                  <a:lnTo>
                    <a:pt x="370" y="31"/>
                  </a:lnTo>
                  <a:lnTo>
                    <a:pt x="364" y="29"/>
                  </a:lnTo>
                  <a:lnTo>
                    <a:pt x="357" y="28"/>
                  </a:lnTo>
                  <a:lnTo>
                    <a:pt x="357" y="28"/>
                  </a:lnTo>
                  <a:lnTo>
                    <a:pt x="351" y="27"/>
                  </a:lnTo>
                  <a:lnTo>
                    <a:pt x="345" y="26"/>
                  </a:lnTo>
                  <a:lnTo>
                    <a:pt x="341" y="23"/>
                  </a:lnTo>
                  <a:lnTo>
                    <a:pt x="337" y="19"/>
                  </a:lnTo>
                  <a:lnTo>
                    <a:pt x="328" y="11"/>
                  </a:lnTo>
                  <a:lnTo>
                    <a:pt x="323" y="7"/>
                  </a:lnTo>
                  <a:lnTo>
                    <a:pt x="317" y="3"/>
                  </a:lnTo>
                  <a:lnTo>
                    <a:pt x="317" y="3"/>
                  </a:lnTo>
                  <a:lnTo>
                    <a:pt x="311" y="1"/>
                  </a:lnTo>
                  <a:lnTo>
                    <a:pt x="305" y="0"/>
                  </a:lnTo>
                  <a:lnTo>
                    <a:pt x="301" y="2"/>
                  </a:lnTo>
                  <a:lnTo>
                    <a:pt x="297" y="4"/>
                  </a:lnTo>
                  <a:lnTo>
                    <a:pt x="290" y="11"/>
                  </a:lnTo>
                  <a:lnTo>
                    <a:pt x="286" y="14"/>
                  </a:lnTo>
                  <a:lnTo>
                    <a:pt x="283" y="16"/>
                  </a:lnTo>
                  <a:lnTo>
                    <a:pt x="283" y="16"/>
                  </a:lnTo>
                  <a:lnTo>
                    <a:pt x="280" y="18"/>
                  </a:lnTo>
                  <a:lnTo>
                    <a:pt x="277" y="20"/>
                  </a:lnTo>
                  <a:lnTo>
                    <a:pt x="276" y="24"/>
                  </a:lnTo>
                  <a:lnTo>
                    <a:pt x="274" y="27"/>
                  </a:lnTo>
                  <a:lnTo>
                    <a:pt x="272" y="36"/>
                  </a:lnTo>
                  <a:lnTo>
                    <a:pt x="272" y="46"/>
                  </a:lnTo>
                  <a:lnTo>
                    <a:pt x="272" y="46"/>
                  </a:lnTo>
                  <a:lnTo>
                    <a:pt x="271" y="51"/>
                  </a:lnTo>
                  <a:lnTo>
                    <a:pt x="270" y="55"/>
                  </a:lnTo>
                  <a:lnTo>
                    <a:pt x="268" y="57"/>
                  </a:lnTo>
                  <a:lnTo>
                    <a:pt x="265" y="59"/>
                  </a:lnTo>
                  <a:lnTo>
                    <a:pt x="261" y="59"/>
                  </a:lnTo>
                  <a:lnTo>
                    <a:pt x="257" y="59"/>
                  </a:lnTo>
                  <a:lnTo>
                    <a:pt x="247" y="58"/>
                  </a:lnTo>
                  <a:lnTo>
                    <a:pt x="247" y="58"/>
                  </a:lnTo>
                  <a:lnTo>
                    <a:pt x="227" y="55"/>
                  </a:lnTo>
                  <a:lnTo>
                    <a:pt x="216" y="52"/>
                  </a:lnTo>
                  <a:lnTo>
                    <a:pt x="211" y="50"/>
                  </a:lnTo>
                  <a:lnTo>
                    <a:pt x="206" y="47"/>
                  </a:lnTo>
                  <a:lnTo>
                    <a:pt x="206" y="47"/>
                  </a:lnTo>
                  <a:lnTo>
                    <a:pt x="201" y="44"/>
                  </a:lnTo>
                  <a:lnTo>
                    <a:pt x="195" y="42"/>
                  </a:lnTo>
                  <a:lnTo>
                    <a:pt x="182" y="40"/>
                  </a:lnTo>
                  <a:lnTo>
                    <a:pt x="167" y="38"/>
                  </a:lnTo>
                  <a:lnTo>
                    <a:pt x="153" y="38"/>
                  </a:lnTo>
                  <a:lnTo>
                    <a:pt x="153" y="38"/>
                  </a:lnTo>
                  <a:lnTo>
                    <a:pt x="150" y="38"/>
                  </a:lnTo>
                  <a:lnTo>
                    <a:pt x="150" y="38"/>
                  </a:lnTo>
                  <a:lnTo>
                    <a:pt x="149" y="38"/>
                  </a:lnTo>
                  <a:lnTo>
                    <a:pt x="149" y="38"/>
                  </a:lnTo>
                  <a:lnTo>
                    <a:pt x="147" y="38"/>
                  </a:lnTo>
                  <a:lnTo>
                    <a:pt x="147" y="38"/>
                  </a:lnTo>
                  <a:lnTo>
                    <a:pt x="145" y="39"/>
                  </a:lnTo>
                  <a:lnTo>
                    <a:pt x="145" y="39"/>
                  </a:lnTo>
                  <a:lnTo>
                    <a:pt x="144" y="39"/>
                  </a:lnTo>
                  <a:lnTo>
                    <a:pt x="144" y="39"/>
                  </a:lnTo>
                  <a:lnTo>
                    <a:pt x="141" y="40"/>
                  </a:lnTo>
                  <a:lnTo>
                    <a:pt x="141" y="40"/>
                  </a:lnTo>
                  <a:lnTo>
                    <a:pt x="140" y="40"/>
                  </a:lnTo>
                  <a:lnTo>
                    <a:pt x="140" y="40"/>
                  </a:lnTo>
                  <a:lnTo>
                    <a:pt x="138" y="41"/>
                  </a:lnTo>
                  <a:lnTo>
                    <a:pt x="138" y="41"/>
                  </a:lnTo>
                  <a:lnTo>
                    <a:pt x="137" y="41"/>
                  </a:lnTo>
                  <a:lnTo>
                    <a:pt x="137" y="41"/>
                  </a:lnTo>
                  <a:lnTo>
                    <a:pt x="134" y="42"/>
                  </a:lnTo>
                  <a:lnTo>
                    <a:pt x="134" y="42"/>
                  </a:lnTo>
                  <a:lnTo>
                    <a:pt x="134" y="42"/>
                  </a:lnTo>
                  <a:lnTo>
                    <a:pt x="134" y="42"/>
                  </a:lnTo>
                  <a:lnTo>
                    <a:pt x="126" y="46"/>
                  </a:lnTo>
                  <a:lnTo>
                    <a:pt x="118" y="51"/>
                  </a:lnTo>
                  <a:lnTo>
                    <a:pt x="112" y="59"/>
                  </a:lnTo>
                  <a:lnTo>
                    <a:pt x="107" y="66"/>
                  </a:lnTo>
                  <a:lnTo>
                    <a:pt x="107" y="66"/>
                  </a:lnTo>
                  <a:lnTo>
                    <a:pt x="111" y="72"/>
                  </a:lnTo>
                  <a:lnTo>
                    <a:pt x="113" y="77"/>
                  </a:lnTo>
                  <a:lnTo>
                    <a:pt x="113" y="82"/>
                  </a:lnTo>
                  <a:lnTo>
                    <a:pt x="113" y="87"/>
                  </a:lnTo>
                  <a:lnTo>
                    <a:pt x="112" y="91"/>
                  </a:lnTo>
                  <a:lnTo>
                    <a:pt x="111" y="95"/>
                  </a:lnTo>
                  <a:lnTo>
                    <a:pt x="106" y="102"/>
                  </a:lnTo>
                  <a:lnTo>
                    <a:pt x="106" y="102"/>
                  </a:lnTo>
                  <a:lnTo>
                    <a:pt x="102" y="105"/>
                  </a:lnTo>
                  <a:lnTo>
                    <a:pt x="98" y="109"/>
                  </a:lnTo>
                  <a:lnTo>
                    <a:pt x="88" y="115"/>
                  </a:lnTo>
                  <a:lnTo>
                    <a:pt x="65" y="127"/>
                  </a:lnTo>
                  <a:lnTo>
                    <a:pt x="65" y="127"/>
                  </a:lnTo>
                  <a:lnTo>
                    <a:pt x="61" y="130"/>
                  </a:lnTo>
                  <a:lnTo>
                    <a:pt x="59" y="133"/>
                  </a:lnTo>
                  <a:lnTo>
                    <a:pt x="58" y="136"/>
                  </a:lnTo>
                  <a:lnTo>
                    <a:pt x="59" y="139"/>
                  </a:lnTo>
                  <a:lnTo>
                    <a:pt x="61" y="143"/>
                  </a:lnTo>
                  <a:lnTo>
                    <a:pt x="64" y="145"/>
                  </a:lnTo>
                  <a:lnTo>
                    <a:pt x="69" y="146"/>
                  </a:lnTo>
                  <a:lnTo>
                    <a:pt x="74" y="147"/>
                  </a:lnTo>
                  <a:lnTo>
                    <a:pt x="74" y="147"/>
                  </a:lnTo>
                  <a:lnTo>
                    <a:pt x="80" y="148"/>
                  </a:lnTo>
                  <a:lnTo>
                    <a:pt x="84" y="149"/>
                  </a:lnTo>
                  <a:lnTo>
                    <a:pt x="88" y="151"/>
                  </a:lnTo>
                  <a:lnTo>
                    <a:pt x="91" y="154"/>
                  </a:lnTo>
                  <a:lnTo>
                    <a:pt x="98" y="161"/>
                  </a:lnTo>
                  <a:lnTo>
                    <a:pt x="102" y="165"/>
                  </a:lnTo>
                  <a:lnTo>
                    <a:pt x="109" y="169"/>
                  </a:lnTo>
                  <a:lnTo>
                    <a:pt x="109" y="169"/>
                  </a:lnTo>
                  <a:lnTo>
                    <a:pt x="116" y="172"/>
                  </a:lnTo>
                  <a:lnTo>
                    <a:pt x="122" y="172"/>
                  </a:lnTo>
                  <a:lnTo>
                    <a:pt x="128" y="171"/>
                  </a:lnTo>
                  <a:lnTo>
                    <a:pt x="133" y="168"/>
                  </a:lnTo>
                  <a:lnTo>
                    <a:pt x="137" y="164"/>
                  </a:lnTo>
                  <a:lnTo>
                    <a:pt x="141" y="159"/>
                  </a:lnTo>
                  <a:lnTo>
                    <a:pt x="144" y="153"/>
                  </a:lnTo>
                  <a:lnTo>
                    <a:pt x="146" y="147"/>
                  </a:lnTo>
                  <a:lnTo>
                    <a:pt x="146" y="147"/>
                  </a:lnTo>
                  <a:lnTo>
                    <a:pt x="147" y="144"/>
                  </a:lnTo>
                  <a:lnTo>
                    <a:pt x="149" y="143"/>
                  </a:lnTo>
                  <a:lnTo>
                    <a:pt x="151" y="142"/>
                  </a:lnTo>
                  <a:lnTo>
                    <a:pt x="152" y="142"/>
                  </a:lnTo>
                  <a:lnTo>
                    <a:pt x="157" y="143"/>
                  </a:lnTo>
                  <a:lnTo>
                    <a:pt x="162" y="147"/>
                  </a:lnTo>
                  <a:lnTo>
                    <a:pt x="167" y="152"/>
                  </a:lnTo>
                  <a:lnTo>
                    <a:pt x="172" y="158"/>
                  </a:lnTo>
                  <a:lnTo>
                    <a:pt x="181" y="170"/>
                  </a:lnTo>
                  <a:lnTo>
                    <a:pt x="181" y="170"/>
                  </a:lnTo>
                  <a:lnTo>
                    <a:pt x="184" y="175"/>
                  </a:lnTo>
                  <a:lnTo>
                    <a:pt x="187" y="177"/>
                  </a:lnTo>
                  <a:lnTo>
                    <a:pt x="190" y="179"/>
                  </a:lnTo>
                  <a:lnTo>
                    <a:pt x="193" y="180"/>
                  </a:lnTo>
                  <a:lnTo>
                    <a:pt x="202" y="182"/>
                  </a:lnTo>
                  <a:lnTo>
                    <a:pt x="209" y="184"/>
                  </a:lnTo>
                  <a:lnTo>
                    <a:pt x="219" y="187"/>
                  </a:lnTo>
                  <a:lnTo>
                    <a:pt x="219" y="187"/>
                  </a:lnTo>
                  <a:lnTo>
                    <a:pt x="228" y="191"/>
                  </a:lnTo>
                  <a:lnTo>
                    <a:pt x="233" y="194"/>
                  </a:lnTo>
                  <a:lnTo>
                    <a:pt x="235" y="197"/>
                  </a:lnTo>
                  <a:lnTo>
                    <a:pt x="235" y="199"/>
                  </a:lnTo>
                  <a:lnTo>
                    <a:pt x="233" y="201"/>
                  </a:lnTo>
                  <a:lnTo>
                    <a:pt x="230" y="203"/>
                  </a:lnTo>
                  <a:lnTo>
                    <a:pt x="225" y="207"/>
                  </a:lnTo>
                  <a:lnTo>
                    <a:pt x="225" y="207"/>
                  </a:lnTo>
                  <a:lnTo>
                    <a:pt x="221" y="211"/>
                  </a:lnTo>
                  <a:lnTo>
                    <a:pt x="216" y="214"/>
                  </a:lnTo>
                  <a:lnTo>
                    <a:pt x="208" y="216"/>
                  </a:lnTo>
                  <a:lnTo>
                    <a:pt x="197" y="217"/>
                  </a:lnTo>
                  <a:lnTo>
                    <a:pt x="197" y="217"/>
                  </a:lnTo>
                  <a:lnTo>
                    <a:pt x="186" y="218"/>
                  </a:lnTo>
                  <a:lnTo>
                    <a:pt x="182" y="219"/>
                  </a:lnTo>
                  <a:lnTo>
                    <a:pt x="179" y="221"/>
                  </a:lnTo>
                  <a:lnTo>
                    <a:pt x="176" y="223"/>
                  </a:lnTo>
                  <a:lnTo>
                    <a:pt x="174" y="227"/>
                  </a:lnTo>
                  <a:lnTo>
                    <a:pt x="173" y="231"/>
                  </a:lnTo>
                  <a:lnTo>
                    <a:pt x="172" y="235"/>
                  </a:lnTo>
                  <a:lnTo>
                    <a:pt x="172" y="235"/>
                  </a:lnTo>
                  <a:lnTo>
                    <a:pt x="171" y="239"/>
                  </a:lnTo>
                  <a:lnTo>
                    <a:pt x="169" y="242"/>
                  </a:lnTo>
                  <a:lnTo>
                    <a:pt x="167" y="243"/>
                  </a:lnTo>
                  <a:lnTo>
                    <a:pt x="163" y="243"/>
                  </a:lnTo>
                  <a:lnTo>
                    <a:pt x="155" y="243"/>
                  </a:lnTo>
                  <a:lnTo>
                    <a:pt x="148" y="242"/>
                  </a:lnTo>
                  <a:lnTo>
                    <a:pt x="148" y="242"/>
                  </a:lnTo>
                  <a:lnTo>
                    <a:pt x="140" y="241"/>
                  </a:lnTo>
                  <a:lnTo>
                    <a:pt x="132" y="239"/>
                  </a:lnTo>
                  <a:lnTo>
                    <a:pt x="115" y="234"/>
                  </a:lnTo>
                  <a:lnTo>
                    <a:pt x="115" y="234"/>
                  </a:lnTo>
                  <a:lnTo>
                    <a:pt x="113" y="234"/>
                  </a:lnTo>
                  <a:lnTo>
                    <a:pt x="113" y="234"/>
                  </a:lnTo>
                  <a:lnTo>
                    <a:pt x="112" y="233"/>
                  </a:lnTo>
                  <a:lnTo>
                    <a:pt x="112" y="233"/>
                  </a:lnTo>
                  <a:lnTo>
                    <a:pt x="110" y="233"/>
                  </a:lnTo>
                  <a:lnTo>
                    <a:pt x="110" y="233"/>
                  </a:lnTo>
                  <a:lnTo>
                    <a:pt x="109" y="233"/>
                  </a:lnTo>
                  <a:lnTo>
                    <a:pt x="109" y="233"/>
                  </a:lnTo>
                  <a:lnTo>
                    <a:pt x="107" y="234"/>
                  </a:lnTo>
                  <a:lnTo>
                    <a:pt x="107" y="234"/>
                  </a:lnTo>
                  <a:lnTo>
                    <a:pt x="106" y="234"/>
                  </a:lnTo>
                  <a:lnTo>
                    <a:pt x="106" y="234"/>
                  </a:lnTo>
                  <a:lnTo>
                    <a:pt x="104" y="234"/>
                  </a:lnTo>
                  <a:lnTo>
                    <a:pt x="104" y="234"/>
                  </a:lnTo>
                  <a:lnTo>
                    <a:pt x="102" y="234"/>
                  </a:lnTo>
                  <a:lnTo>
                    <a:pt x="102" y="234"/>
                  </a:lnTo>
                  <a:lnTo>
                    <a:pt x="101" y="235"/>
                  </a:lnTo>
                  <a:lnTo>
                    <a:pt x="101" y="235"/>
                  </a:lnTo>
                  <a:lnTo>
                    <a:pt x="89" y="237"/>
                  </a:lnTo>
                  <a:lnTo>
                    <a:pt x="89" y="237"/>
                  </a:lnTo>
                  <a:lnTo>
                    <a:pt x="88" y="242"/>
                  </a:lnTo>
                  <a:lnTo>
                    <a:pt x="86" y="246"/>
                  </a:lnTo>
                  <a:lnTo>
                    <a:pt x="85" y="248"/>
                  </a:lnTo>
                  <a:lnTo>
                    <a:pt x="83" y="250"/>
                  </a:lnTo>
                  <a:lnTo>
                    <a:pt x="80" y="251"/>
                  </a:lnTo>
                  <a:lnTo>
                    <a:pt x="76" y="251"/>
                  </a:lnTo>
                  <a:lnTo>
                    <a:pt x="76" y="251"/>
                  </a:lnTo>
                  <a:lnTo>
                    <a:pt x="70" y="251"/>
                  </a:lnTo>
                  <a:lnTo>
                    <a:pt x="65" y="249"/>
                  </a:lnTo>
                  <a:lnTo>
                    <a:pt x="56" y="246"/>
                  </a:lnTo>
                  <a:lnTo>
                    <a:pt x="47" y="242"/>
                  </a:lnTo>
                  <a:lnTo>
                    <a:pt x="43" y="240"/>
                  </a:lnTo>
                  <a:lnTo>
                    <a:pt x="38" y="240"/>
                  </a:lnTo>
                  <a:lnTo>
                    <a:pt x="38" y="240"/>
                  </a:lnTo>
                  <a:lnTo>
                    <a:pt x="33" y="240"/>
                  </a:lnTo>
                  <a:lnTo>
                    <a:pt x="28" y="242"/>
                  </a:lnTo>
                  <a:lnTo>
                    <a:pt x="23" y="244"/>
                  </a:lnTo>
                  <a:lnTo>
                    <a:pt x="19" y="246"/>
                  </a:lnTo>
                  <a:lnTo>
                    <a:pt x="15" y="249"/>
                  </a:lnTo>
                  <a:lnTo>
                    <a:pt x="11" y="252"/>
                  </a:lnTo>
                  <a:lnTo>
                    <a:pt x="9" y="256"/>
                  </a:lnTo>
                  <a:lnTo>
                    <a:pt x="7" y="259"/>
                  </a:lnTo>
                  <a:lnTo>
                    <a:pt x="7" y="259"/>
                  </a:lnTo>
                  <a:lnTo>
                    <a:pt x="3" y="268"/>
                  </a:lnTo>
                  <a:lnTo>
                    <a:pt x="2" y="273"/>
                  </a:lnTo>
                  <a:lnTo>
                    <a:pt x="0" y="279"/>
                  </a:lnTo>
                  <a:lnTo>
                    <a:pt x="0" y="284"/>
                  </a:lnTo>
                  <a:lnTo>
                    <a:pt x="1" y="286"/>
                  </a:lnTo>
                  <a:lnTo>
                    <a:pt x="2" y="288"/>
                  </a:lnTo>
                  <a:lnTo>
                    <a:pt x="4" y="290"/>
                  </a:lnTo>
                  <a:lnTo>
                    <a:pt x="7" y="291"/>
                  </a:lnTo>
                  <a:lnTo>
                    <a:pt x="10" y="292"/>
                  </a:lnTo>
                  <a:lnTo>
                    <a:pt x="14" y="292"/>
                  </a:lnTo>
                  <a:lnTo>
                    <a:pt x="14" y="292"/>
                  </a:lnTo>
                  <a:lnTo>
                    <a:pt x="22" y="292"/>
                  </a:lnTo>
                  <a:lnTo>
                    <a:pt x="28" y="291"/>
                  </a:lnTo>
                  <a:lnTo>
                    <a:pt x="37" y="289"/>
                  </a:lnTo>
                  <a:lnTo>
                    <a:pt x="44" y="287"/>
                  </a:lnTo>
                  <a:lnTo>
                    <a:pt x="49" y="287"/>
                  </a:lnTo>
                  <a:lnTo>
                    <a:pt x="54" y="288"/>
                  </a:lnTo>
                  <a:lnTo>
                    <a:pt x="54" y="288"/>
                  </a:lnTo>
                  <a:lnTo>
                    <a:pt x="65" y="290"/>
                  </a:lnTo>
                  <a:lnTo>
                    <a:pt x="75" y="292"/>
                  </a:lnTo>
                  <a:lnTo>
                    <a:pt x="84" y="294"/>
                  </a:lnTo>
                  <a:lnTo>
                    <a:pt x="87" y="295"/>
                  </a:lnTo>
                  <a:lnTo>
                    <a:pt x="90" y="297"/>
                  </a:lnTo>
                  <a:lnTo>
                    <a:pt x="90" y="297"/>
                  </a:lnTo>
                  <a:lnTo>
                    <a:pt x="95" y="300"/>
                  </a:lnTo>
                  <a:lnTo>
                    <a:pt x="102" y="302"/>
                  </a:lnTo>
                  <a:lnTo>
                    <a:pt x="105" y="302"/>
                  </a:lnTo>
                  <a:lnTo>
                    <a:pt x="109" y="301"/>
                  </a:lnTo>
                  <a:lnTo>
                    <a:pt x="111" y="299"/>
                  </a:lnTo>
                  <a:lnTo>
                    <a:pt x="114" y="296"/>
                  </a:lnTo>
                  <a:lnTo>
                    <a:pt x="114" y="296"/>
                  </a:lnTo>
                  <a:lnTo>
                    <a:pt x="117" y="293"/>
                  </a:lnTo>
                  <a:lnTo>
                    <a:pt x="121" y="290"/>
                  </a:lnTo>
                  <a:lnTo>
                    <a:pt x="126" y="288"/>
                  </a:lnTo>
                  <a:lnTo>
                    <a:pt x="131" y="287"/>
                  </a:lnTo>
                  <a:lnTo>
                    <a:pt x="137" y="287"/>
                  </a:lnTo>
                  <a:lnTo>
                    <a:pt x="142" y="288"/>
                  </a:lnTo>
                  <a:lnTo>
                    <a:pt x="147" y="290"/>
                  </a:lnTo>
                  <a:lnTo>
                    <a:pt x="152" y="294"/>
                  </a:lnTo>
                  <a:lnTo>
                    <a:pt x="152" y="294"/>
                  </a:lnTo>
                  <a:lnTo>
                    <a:pt x="156" y="298"/>
                  </a:lnTo>
                  <a:lnTo>
                    <a:pt x="161" y="302"/>
                  </a:lnTo>
                  <a:lnTo>
                    <a:pt x="168" y="305"/>
                  </a:lnTo>
                  <a:lnTo>
                    <a:pt x="173" y="308"/>
                  </a:lnTo>
                  <a:lnTo>
                    <a:pt x="178" y="310"/>
                  </a:lnTo>
                  <a:lnTo>
                    <a:pt x="182" y="310"/>
                  </a:lnTo>
                  <a:lnTo>
                    <a:pt x="186" y="309"/>
                  </a:lnTo>
                  <a:lnTo>
                    <a:pt x="188" y="307"/>
                  </a:lnTo>
                  <a:lnTo>
                    <a:pt x="188" y="307"/>
                  </a:lnTo>
                  <a:lnTo>
                    <a:pt x="190" y="304"/>
                  </a:lnTo>
                  <a:lnTo>
                    <a:pt x="194" y="301"/>
                  </a:lnTo>
                  <a:lnTo>
                    <a:pt x="198" y="299"/>
                  </a:lnTo>
                  <a:lnTo>
                    <a:pt x="203" y="298"/>
                  </a:lnTo>
                  <a:lnTo>
                    <a:pt x="207" y="297"/>
                  </a:lnTo>
                  <a:lnTo>
                    <a:pt x="212" y="297"/>
                  </a:lnTo>
                  <a:lnTo>
                    <a:pt x="217" y="298"/>
                  </a:lnTo>
                  <a:lnTo>
                    <a:pt x="221" y="301"/>
                  </a:lnTo>
                  <a:lnTo>
                    <a:pt x="221" y="301"/>
                  </a:lnTo>
                  <a:lnTo>
                    <a:pt x="228" y="306"/>
                  </a:lnTo>
                  <a:lnTo>
                    <a:pt x="233" y="309"/>
                  </a:lnTo>
                  <a:lnTo>
                    <a:pt x="239" y="309"/>
                  </a:lnTo>
                  <a:lnTo>
                    <a:pt x="245" y="308"/>
                  </a:lnTo>
                  <a:lnTo>
                    <a:pt x="245" y="308"/>
                  </a:lnTo>
                  <a:lnTo>
                    <a:pt x="248" y="307"/>
                  </a:lnTo>
                  <a:lnTo>
                    <a:pt x="252" y="305"/>
                  </a:lnTo>
                  <a:lnTo>
                    <a:pt x="256" y="301"/>
                  </a:lnTo>
                  <a:lnTo>
                    <a:pt x="261" y="298"/>
                  </a:lnTo>
                  <a:lnTo>
                    <a:pt x="265" y="297"/>
                  </a:lnTo>
                  <a:lnTo>
                    <a:pt x="269" y="297"/>
                  </a:lnTo>
                  <a:lnTo>
                    <a:pt x="269" y="297"/>
                  </a:lnTo>
                  <a:lnTo>
                    <a:pt x="279" y="297"/>
                  </a:lnTo>
                  <a:lnTo>
                    <a:pt x="290" y="296"/>
                  </a:lnTo>
                  <a:lnTo>
                    <a:pt x="290" y="296"/>
                  </a:lnTo>
                  <a:lnTo>
                    <a:pt x="290" y="296"/>
                  </a:lnTo>
                  <a:lnTo>
                    <a:pt x="290" y="296"/>
                  </a:lnTo>
                  <a:lnTo>
                    <a:pt x="290" y="293"/>
                  </a:lnTo>
                  <a:lnTo>
                    <a:pt x="290" y="293"/>
                  </a:lnTo>
                  <a:lnTo>
                    <a:pt x="290" y="293"/>
                  </a:lnTo>
                  <a:lnTo>
                    <a:pt x="290" y="293"/>
                  </a:lnTo>
                  <a:lnTo>
                    <a:pt x="291" y="286"/>
                  </a:lnTo>
                  <a:lnTo>
                    <a:pt x="291" y="286"/>
                  </a:lnTo>
                  <a:lnTo>
                    <a:pt x="291" y="285"/>
                  </a:lnTo>
                  <a:lnTo>
                    <a:pt x="291" y="285"/>
                  </a:lnTo>
                  <a:lnTo>
                    <a:pt x="291" y="282"/>
                  </a:lnTo>
                  <a:lnTo>
                    <a:pt x="291" y="282"/>
                  </a:lnTo>
                  <a:lnTo>
                    <a:pt x="291" y="282"/>
                  </a:lnTo>
                  <a:lnTo>
                    <a:pt x="291" y="282"/>
                  </a:lnTo>
                  <a:lnTo>
                    <a:pt x="292" y="279"/>
                  </a:lnTo>
                  <a:lnTo>
                    <a:pt x="292" y="279"/>
                  </a:lnTo>
                  <a:lnTo>
                    <a:pt x="292" y="278"/>
                  </a:lnTo>
                  <a:lnTo>
                    <a:pt x="292" y="278"/>
                  </a:lnTo>
                  <a:lnTo>
                    <a:pt x="292" y="275"/>
                  </a:lnTo>
                  <a:lnTo>
                    <a:pt x="292" y="275"/>
                  </a:lnTo>
                  <a:lnTo>
                    <a:pt x="293" y="275"/>
                  </a:lnTo>
                  <a:lnTo>
                    <a:pt x="293" y="275"/>
                  </a:lnTo>
                  <a:lnTo>
                    <a:pt x="293" y="272"/>
                  </a:lnTo>
                  <a:lnTo>
                    <a:pt x="293" y="272"/>
                  </a:lnTo>
                  <a:lnTo>
                    <a:pt x="293" y="271"/>
                  </a:lnTo>
                  <a:lnTo>
                    <a:pt x="293" y="271"/>
                  </a:lnTo>
                  <a:lnTo>
                    <a:pt x="294" y="269"/>
                  </a:lnTo>
                  <a:lnTo>
                    <a:pt x="294" y="269"/>
                  </a:lnTo>
                  <a:lnTo>
                    <a:pt x="294" y="269"/>
                  </a:lnTo>
                  <a:lnTo>
                    <a:pt x="294" y="269"/>
                  </a:lnTo>
                  <a:lnTo>
                    <a:pt x="296" y="264"/>
                  </a:lnTo>
                  <a:lnTo>
                    <a:pt x="296" y="264"/>
                  </a:lnTo>
                  <a:lnTo>
                    <a:pt x="296" y="263"/>
                  </a:lnTo>
                  <a:lnTo>
                    <a:pt x="296" y="263"/>
                  </a:lnTo>
                  <a:lnTo>
                    <a:pt x="297" y="261"/>
                  </a:lnTo>
                  <a:lnTo>
                    <a:pt x="297" y="261"/>
                  </a:lnTo>
                  <a:lnTo>
                    <a:pt x="298" y="261"/>
                  </a:lnTo>
                  <a:lnTo>
                    <a:pt x="298" y="261"/>
                  </a:lnTo>
                  <a:lnTo>
                    <a:pt x="299" y="259"/>
                  </a:lnTo>
                  <a:lnTo>
                    <a:pt x="299" y="259"/>
                  </a:lnTo>
                  <a:lnTo>
                    <a:pt x="299" y="259"/>
                  </a:lnTo>
                  <a:lnTo>
                    <a:pt x="299" y="259"/>
                  </a:lnTo>
                  <a:lnTo>
                    <a:pt x="301" y="257"/>
                  </a:lnTo>
                  <a:lnTo>
                    <a:pt x="301" y="257"/>
                  </a:lnTo>
                  <a:lnTo>
                    <a:pt x="301" y="257"/>
                  </a:lnTo>
                  <a:lnTo>
                    <a:pt x="301" y="257"/>
                  </a:lnTo>
                  <a:lnTo>
                    <a:pt x="302" y="256"/>
                  </a:lnTo>
                  <a:lnTo>
                    <a:pt x="302" y="256"/>
                  </a:lnTo>
                  <a:lnTo>
                    <a:pt x="303" y="255"/>
                  </a:lnTo>
                  <a:lnTo>
                    <a:pt x="303" y="255"/>
                  </a:lnTo>
                  <a:lnTo>
                    <a:pt x="304" y="255"/>
                  </a:lnTo>
                  <a:lnTo>
                    <a:pt x="304" y="255"/>
                  </a:lnTo>
                  <a:lnTo>
                    <a:pt x="305" y="255"/>
                  </a:lnTo>
                  <a:lnTo>
                    <a:pt x="305" y="255"/>
                  </a:lnTo>
                  <a:lnTo>
                    <a:pt x="307" y="254"/>
                  </a:lnTo>
                  <a:lnTo>
                    <a:pt x="307" y="254"/>
                  </a:lnTo>
                  <a:lnTo>
                    <a:pt x="321" y="251"/>
                  </a:lnTo>
                  <a:lnTo>
                    <a:pt x="331" y="248"/>
                  </a:lnTo>
                  <a:lnTo>
                    <a:pt x="335" y="246"/>
                  </a:lnTo>
                  <a:lnTo>
                    <a:pt x="340" y="243"/>
                  </a:lnTo>
                  <a:lnTo>
                    <a:pt x="343" y="240"/>
                  </a:lnTo>
                  <a:lnTo>
                    <a:pt x="345" y="237"/>
                  </a:lnTo>
                  <a:lnTo>
                    <a:pt x="345" y="237"/>
                  </a:lnTo>
                  <a:lnTo>
                    <a:pt x="350" y="231"/>
                  </a:lnTo>
                  <a:lnTo>
                    <a:pt x="354" y="227"/>
                  </a:lnTo>
                  <a:lnTo>
                    <a:pt x="360" y="224"/>
                  </a:lnTo>
                  <a:lnTo>
                    <a:pt x="366" y="224"/>
                  </a:lnTo>
                  <a:lnTo>
                    <a:pt x="366" y="224"/>
                  </a:lnTo>
                  <a:lnTo>
                    <a:pt x="372" y="224"/>
                  </a:lnTo>
                  <a:lnTo>
                    <a:pt x="378" y="223"/>
                  </a:lnTo>
                  <a:lnTo>
                    <a:pt x="382" y="221"/>
                  </a:lnTo>
                  <a:lnTo>
                    <a:pt x="386" y="217"/>
                  </a:lnTo>
                  <a:lnTo>
                    <a:pt x="386" y="217"/>
                  </a:lnTo>
                  <a:lnTo>
                    <a:pt x="388" y="215"/>
                  </a:lnTo>
                  <a:lnTo>
                    <a:pt x="391" y="213"/>
                  </a:lnTo>
                  <a:lnTo>
                    <a:pt x="394" y="212"/>
                  </a:lnTo>
                  <a:lnTo>
                    <a:pt x="398" y="212"/>
                  </a:lnTo>
                  <a:lnTo>
                    <a:pt x="401" y="213"/>
                  </a:lnTo>
                  <a:lnTo>
                    <a:pt x="404" y="214"/>
                  </a:lnTo>
                  <a:lnTo>
                    <a:pt x="406" y="217"/>
                  </a:lnTo>
                  <a:lnTo>
                    <a:pt x="407" y="220"/>
                  </a:lnTo>
                  <a:lnTo>
                    <a:pt x="407" y="220"/>
                  </a:lnTo>
                  <a:lnTo>
                    <a:pt x="407" y="225"/>
                  </a:lnTo>
                  <a:lnTo>
                    <a:pt x="408" y="230"/>
                  </a:lnTo>
                  <a:lnTo>
                    <a:pt x="409" y="231"/>
                  </a:lnTo>
                  <a:lnTo>
                    <a:pt x="411" y="232"/>
                  </a:lnTo>
                  <a:lnTo>
                    <a:pt x="417" y="233"/>
                  </a:lnTo>
                  <a:lnTo>
                    <a:pt x="417" y="233"/>
                  </a:lnTo>
                  <a:lnTo>
                    <a:pt x="421" y="232"/>
                  </a:lnTo>
                  <a:lnTo>
                    <a:pt x="425" y="231"/>
                  </a:lnTo>
                  <a:lnTo>
                    <a:pt x="430" y="228"/>
                  </a:lnTo>
                  <a:lnTo>
                    <a:pt x="435" y="225"/>
                  </a:lnTo>
                  <a:lnTo>
                    <a:pt x="438" y="224"/>
                  </a:lnTo>
                  <a:lnTo>
                    <a:pt x="442" y="224"/>
                  </a:lnTo>
                  <a:lnTo>
                    <a:pt x="442" y="224"/>
                  </a:lnTo>
                  <a:lnTo>
                    <a:pt x="450" y="224"/>
                  </a:lnTo>
                  <a:lnTo>
                    <a:pt x="455" y="224"/>
                  </a:lnTo>
                  <a:lnTo>
                    <a:pt x="460" y="223"/>
                  </a:lnTo>
                  <a:lnTo>
                    <a:pt x="464" y="220"/>
                  </a:lnTo>
                  <a:lnTo>
                    <a:pt x="467" y="216"/>
                  </a:lnTo>
                  <a:lnTo>
                    <a:pt x="470" y="211"/>
                  </a:lnTo>
                  <a:lnTo>
                    <a:pt x="472" y="202"/>
                  </a:lnTo>
                  <a:lnTo>
                    <a:pt x="472" y="202"/>
                  </a:lnTo>
                  <a:lnTo>
                    <a:pt x="474" y="194"/>
                  </a:lnTo>
                  <a:lnTo>
                    <a:pt x="477" y="187"/>
                  </a:lnTo>
                  <a:lnTo>
                    <a:pt x="481" y="182"/>
                  </a:lnTo>
                  <a:lnTo>
                    <a:pt x="485" y="179"/>
                  </a:lnTo>
                  <a:lnTo>
                    <a:pt x="490" y="177"/>
                  </a:lnTo>
                  <a:lnTo>
                    <a:pt x="495" y="175"/>
                  </a:lnTo>
                  <a:lnTo>
                    <a:pt x="506" y="174"/>
                  </a:lnTo>
                  <a:lnTo>
                    <a:pt x="506" y="174"/>
                  </a:lnTo>
                  <a:lnTo>
                    <a:pt x="525" y="175"/>
                  </a:lnTo>
                  <a:lnTo>
                    <a:pt x="548" y="175"/>
                  </a:lnTo>
                  <a:lnTo>
                    <a:pt x="559" y="174"/>
                  </a:lnTo>
                  <a:lnTo>
                    <a:pt x="569" y="172"/>
                  </a:lnTo>
                  <a:lnTo>
                    <a:pt x="573" y="171"/>
                  </a:lnTo>
                  <a:lnTo>
                    <a:pt x="576" y="169"/>
                  </a:lnTo>
                  <a:lnTo>
                    <a:pt x="578" y="167"/>
                  </a:lnTo>
                  <a:lnTo>
                    <a:pt x="579" y="164"/>
                  </a:lnTo>
                  <a:lnTo>
                    <a:pt x="579" y="164"/>
                  </a:lnTo>
                  <a:lnTo>
                    <a:pt x="581" y="159"/>
                  </a:lnTo>
                  <a:lnTo>
                    <a:pt x="585" y="153"/>
                  </a:lnTo>
                  <a:lnTo>
                    <a:pt x="591" y="148"/>
                  </a:lnTo>
                  <a:lnTo>
                    <a:pt x="599" y="142"/>
                  </a:lnTo>
                  <a:lnTo>
                    <a:pt x="616" y="131"/>
                  </a:lnTo>
                  <a:lnTo>
                    <a:pt x="632" y="124"/>
                  </a:lnTo>
                  <a:lnTo>
                    <a:pt x="632" y="124"/>
                  </a:lnTo>
                  <a:lnTo>
                    <a:pt x="655" y="113"/>
                  </a:lnTo>
                  <a:lnTo>
                    <a:pt x="665" y="109"/>
                  </a:lnTo>
                  <a:lnTo>
                    <a:pt x="676" y="107"/>
                  </a:lnTo>
                  <a:lnTo>
                    <a:pt x="676" y="107"/>
                  </a:lnTo>
                  <a:lnTo>
                    <a:pt x="687" y="106"/>
                  </a:lnTo>
                  <a:lnTo>
                    <a:pt x="694" y="105"/>
                  </a:lnTo>
                  <a:lnTo>
                    <a:pt x="696" y="104"/>
                  </a:lnTo>
                  <a:lnTo>
                    <a:pt x="698" y="102"/>
                  </a:lnTo>
                  <a:lnTo>
                    <a:pt x="699" y="100"/>
                  </a:lnTo>
                  <a:lnTo>
                    <a:pt x="700" y="97"/>
                  </a:lnTo>
                  <a:lnTo>
                    <a:pt x="700" y="97"/>
                  </a:lnTo>
                  <a:lnTo>
                    <a:pt x="700" y="95"/>
                  </a:lnTo>
                  <a:lnTo>
                    <a:pt x="700" y="95"/>
                  </a:lnTo>
                  <a:lnTo>
                    <a:pt x="700" y="94"/>
                  </a:lnTo>
                  <a:lnTo>
                    <a:pt x="700" y="94"/>
                  </a:lnTo>
                  <a:lnTo>
                    <a:pt x="700" y="92"/>
                  </a:lnTo>
                  <a:lnTo>
                    <a:pt x="700" y="92"/>
                  </a:lnTo>
                  <a:lnTo>
                    <a:pt x="700" y="91"/>
                  </a:lnTo>
                  <a:lnTo>
                    <a:pt x="700" y="91"/>
                  </a:lnTo>
                  <a:lnTo>
                    <a:pt x="700" y="89"/>
                  </a:lnTo>
                  <a:lnTo>
                    <a:pt x="700" y="89"/>
                  </a:lnTo>
                  <a:lnTo>
                    <a:pt x="700" y="88"/>
                  </a:lnTo>
                  <a:lnTo>
                    <a:pt x="700" y="88"/>
                  </a:lnTo>
                  <a:lnTo>
                    <a:pt x="700" y="86"/>
                  </a:lnTo>
                  <a:lnTo>
                    <a:pt x="700" y="86"/>
                  </a:lnTo>
                  <a:lnTo>
                    <a:pt x="700" y="85"/>
                  </a:lnTo>
                  <a:lnTo>
                    <a:pt x="700" y="85"/>
                  </a:lnTo>
                  <a:lnTo>
                    <a:pt x="700" y="83"/>
                  </a:lnTo>
                  <a:lnTo>
                    <a:pt x="700" y="83"/>
                  </a:lnTo>
                  <a:lnTo>
                    <a:pt x="700" y="82"/>
                  </a:lnTo>
                  <a:lnTo>
                    <a:pt x="700" y="82"/>
                  </a:lnTo>
                  <a:lnTo>
                    <a:pt x="699" y="75"/>
                  </a:lnTo>
                  <a:lnTo>
                    <a:pt x="699" y="75"/>
                  </a:lnTo>
                  <a:lnTo>
                    <a:pt x="670" y="70"/>
                  </a:lnTo>
                  <a:lnTo>
                    <a:pt x="670" y="7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4" name="Freeform 120">
              <a:extLst>
                <a:ext uri="{FF2B5EF4-FFF2-40B4-BE49-F238E27FC236}">
                  <a16:creationId xmlns:a16="http://schemas.microsoft.com/office/drawing/2014/main" id="{BEDF3BA3-47AD-43F5-9182-4F25668675BD}"/>
                </a:ext>
              </a:extLst>
            </p:cNvPr>
            <p:cNvSpPr>
              <a:spLocks/>
            </p:cNvSpPr>
            <p:nvPr/>
          </p:nvSpPr>
          <p:spPr bwMode="auto">
            <a:xfrm>
              <a:off x="6426187" y="3317726"/>
              <a:ext cx="187595" cy="87834"/>
            </a:xfrm>
            <a:custGeom>
              <a:avLst/>
              <a:gdLst>
                <a:gd name="T0" fmla="*/ 267 w 437"/>
                <a:gd name="T1" fmla="*/ 185 h 191"/>
                <a:gd name="T2" fmla="*/ 281 w 437"/>
                <a:gd name="T3" fmla="*/ 184 h 191"/>
                <a:gd name="T4" fmla="*/ 310 w 437"/>
                <a:gd name="T5" fmla="*/ 183 h 191"/>
                <a:gd name="T6" fmla="*/ 320 w 437"/>
                <a:gd name="T7" fmla="*/ 183 h 191"/>
                <a:gd name="T8" fmla="*/ 324 w 437"/>
                <a:gd name="T9" fmla="*/ 183 h 191"/>
                <a:gd name="T10" fmla="*/ 330 w 437"/>
                <a:gd name="T11" fmla="*/ 181 h 191"/>
                <a:gd name="T12" fmla="*/ 332 w 437"/>
                <a:gd name="T13" fmla="*/ 179 h 191"/>
                <a:gd name="T14" fmla="*/ 335 w 437"/>
                <a:gd name="T15" fmla="*/ 177 h 191"/>
                <a:gd name="T16" fmla="*/ 338 w 437"/>
                <a:gd name="T17" fmla="*/ 173 h 191"/>
                <a:gd name="T18" fmla="*/ 352 w 437"/>
                <a:gd name="T19" fmla="*/ 161 h 191"/>
                <a:gd name="T20" fmla="*/ 366 w 437"/>
                <a:gd name="T21" fmla="*/ 170 h 191"/>
                <a:gd name="T22" fmla="*/ 386 w 437"/>
                <a:gd name="T23" fmla="*/ 182 h 191"/>
                <a:gd name="T24" fmla="*/ 408 w 437"/>
                <a:gd name="T25" fmla="*/ 190 h 191"/>
                <a:gd name="T26" fmla="*/ 435 w 437"/>
                <a:gd name="T27" fmla="*/ 186 h 191"/>
                <a:gd name="T28" fmla="*/ 433 w 437"/>
                <a:gd name="T29" fmla="*/ 171 h 191"/>
                <a:gd name="T30" fmla="*/ 416 w 437"/>
                <a:gd name="T31" fmla="*/ 163 h 191"/>
                <a:gd name="T32" fmla="*/ 407 w 437"/>
                <a:gd name="T33" fmla="*/ 148 h 191"/>
                <a:gd name="T34" fmla="*/ 415 w 437"/>
                <a:gd name="T35" fmla="*/ 136 h 191"/>
                <a:gd name="T36" fmla="*/ 422 w 437"/>
                <a:gd name="T37" fmla="*/ 124 h 191"/>
                <a:gd name="T38" fmla="*/ 391 w 437"/>
                <a:gd name="T39" fmla="*/ 119 h 191"/>
                <a:gd name="T40" fmla="*/ 388 w 437"/>
                <a:gd name="T41" fmla="*/ 118 h 191"/>
                <a:gd name="T42" fmla="*/ 385 w 437"/>
                <a:gd name="T43" fmla="*/ 117 h 191"/>
                <a:gd name="T44" fmla="*/ 374 w 437"/>
                <a:gd name="T45" fmla="*/ 110 h 191"/>
                <a:gd name="T46" fmla="*/ 380 w 437"/>
                <a:gd name="T47" fmla="*/ 96 h 191"/>
                <a:gd name="T48" fmla="*/ 371 w 437"/>
                <a:gd name="T49" fmla="*/ 83 h 191"/>
                <a:gd name="T50" fmla="*/ 349 w 437"/>
                <a:gd name="T51" fmla="*/ 78 h 191"/>
                <a:gd name="T52" fmla="*/ 338 w 437"/>
                <a:gd name="T53" fmla="*/ 64 h 191"/>
                <a:gd name="T54" fmla="*/ 307 w 437"/>
                <a:gd name="T55" fmla="*/ 63 h 191"/>
                <a:gd name="T56" fmla="*/ 283 w 437"/>
                <a:gd name="T57" fmla="*/ 70 h 191"/>
                <a:gd name="T58" fmla="*/ 263 w 437"/>
                <a:gd name="T59" fmla="*/ 80 h 191"/>
                <a:gd name="T60" fmla="*/ 247 w 437"/>
                <a:gd name="T61" fmla="*/ 67 h 191"/>
                <a:gd name="T62" fmla="*/ 232 w 437"/>
                <a:gd name="T63" fmla="*/ 53 h 191"/>
                <a:gd name="T64" fmla="*/ 205 w 437"/>
                <a:gd name="T65" fmla="*/ 40 h 191"/>
                <a:gd name="T66" fmla="*/ 182 w 437"/>
                <a:gd name="T67" fmla="*/ 29 h 191"/>
                <a:gd name="T68" fmla="*/ 129 w 437"/>
                <a:gd name="T69" fmla="*/ 32 h 191"/>
                <a:gd name="T70" fmla="*/ 92 w 437"/>
                <a:gd name="T71" fmla="*/ 21 h 191"/>
                <a:gd name="T72" fmla="*/ 56 w 437"/>
                <a:gd name="T73" fmla="*/ 3 h 191"/>
                <a:gd name="T74" fmla="*/ 31 w 437"/>
                <a:gd name="T75" fmla="*/ 1 h 191"/>
                <a:gd name="T76" fmla="*/ 0 w 437"/>
                <a:gd name="T77" fmla="*/ 5 h 191"/>
                <a:gd name="T78" fmla="*/ 23 w 437"/>
                <a:gd name="T79" fmla="*/ 17 h 191"/>
                <a:gd name="T80" fmla="*/ 78 w 437"/>
                <a:gd name="T81" fmla="*/ 53 h 191"/>
                <a:gd name="T82" fmla="*/ 104 w 437"/>
                <a:gd name="T83" fmla="*/ 74 h 191"/>
                <a:gd name="T84" fmla="*/ 104 w 437"/>
                <a:gd name="T85" fmla="*/ 105 h 191"/>
                <a:gd name="T86" fmla="*/ 119 w 437"/>
                <a:gd name="T87" fmla="*/ 138 h 191"/>
                <a:gd name="T88" fmla="*/ 103 w 437"/>
                <a:gd name="T89" fmla="*/ 156 h 191"/>
                <a:gd name="T90" fmla="*/ 119 w 437"/>
                <a:gd name="T91" fmla="*/ 165 h 191"/>
                <a:gd name="T92" fmla="*/ 167 w 437"/>
                <a:gd name="T93" fmla="*/ 163 h 191"/>
                <a:gd name="T94" fmla="*/ 190 w 437"/>
                <a:gd name="T95" fmla="*/ 156 h 191"/>
                <a:gd name="T96" fmla="*/ 203 w 437"/>
                <a:gd name="T97" fmla="*/ 168 h 191"/>
                <a:gd name="T98" fmla="*/ 217 w 437"/>
                <a:gd name="T99" fmla="*/ 181 h 191"/>
                <a:gd name="T100" fmla="*/ 232 w 437"/>
                <a:gd name="T10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7" h="191">
                  <a:moveTo>
                    <a:pt x="253" y="189"/>
                  </a:moveTo>
                  <a:lnTo>
                    <a:pt x="253" y="189"/>
                  </a:lnTo>
                  <a:lnTo>
                    <a:pt x="258" y="189"/>
                  </a:lnTo>
                  <a:lnTo>
                    <a:pt x="262" y="188"/>
                  </a:lnTo>
                  <a:lnTo>
                    <a:pt x="267" y="185"/>
                  </a:lnTo>
                  <a:lnTo>
                    <a:pt x="270" y="184"/>
                  </a:lnTo>
                  <a:lnTo>
                    <a:pt x="273" y="183"/>
                  </a:lnTo>
                  <a:lnTo>
                    <a:pt x="277" y="183"/>
                  </a:lnTo>
                  <a:lnTo>
                    <a:pt x="281" y="184"/>
                  </a:lnTo>
                  <a:lnTo>
                    <a:pt x="281" y="184"/>
                  </a:lnTo>
                  <a:lnTo>
                    <a:pt x="285" y="185"/>
                  </a:lnTo>
                  <a:lnTo>
                    <a:pt x="290" y="185"/>
                  </a:lnTo>
                  <a:lnTo>
                    <a:pt x="297" y="184"/>
                  </a:lnTo>
                  <a:lnTo>
                    <a:pt x="305" y="183"/>
                  </a:lnTo>
                  <a:lnTo>
                    <a:pt x="310" y="183"/>
                  </a:lnTo>
                  <a:lnTo>
                    <a:pt x="315" y="183"/>
                  </a:lnTo>
                  <a:lnTo>
                    <a:pt x="315" y="183"/>
                  </a:lnTo>
                  <a:lnTo>
                    <a:pt x="319" y="183"/>
                  </a:lnTo>
                  <a:lnTo>
                    <a:pt x="319" y="183"/>
                  </a:lnTo>
                  <a:lnTo>
                    <a:pt x="320" y="183"/>
                  </a:lnTo>
                  <a:lnTo>
                    <a:pt x="320" y="183"/>
                  </a:lnTo>
                  <a:lnTo>
                    <a:pt x="323" y="183"/>
                  </a:lnTo>
                  <a:lnTo>
                    <a:pt x="323" y="183"/>
                  </a:lnTo>
                  <a:lnTo>
                    <a:pt x="324" y="183"/>
                  </a:lnTo>
                  <a:lnTo>
                    <a:pt x="324" y="183"/>
                  </a:lnTo>
                  <a:lnTo>
                    <a:pt x="326" y="182"/>
                  </a:lnTo>
                  <a:lnTo>
                    <a:pt x="326" y="182"/>
                  </a:lnTo>
                  <a:lnTo>
                    <a:pt x="327" y="182"/>
                  </a:lnTo>
                  <a:lnTo>
                    <a:pt x="327" y="182"/>
                  </a:lnTo>
                  <a:lnTo>
                    <a:pt x="330" y="181"/>
                  </a:lnTo>
                  <a:lnTo>
                    <a:pt x="330" y="181"/>
                  </a:lnTo>
                  <a:lnTo>
                    <a:pt x="331" y="180"/>
                  </a:lnTo>
                  <a:lnTo>
                    <a:pt x="331" y="180"/>
                  </a:lnTo>
                  <a:lnTo>
                    <a:pt x="332" y="179"/>
                  </a:lnTo>
                  <a:lnTo>
                    <a:pt x="332" y="179"/>
                  </a:lnTo>
                  <a:lnTo>
                    <a:pt x="333" y="178"/>
                  </a:lnTo>
                  <a:lnTo>
                    <a:pt x="333" y="178"/>
                  </a:lnTo>
                  <a:lnTo>
                    <a:pt x="334" y="178"/>
                  </a:lnTo>
                  <a:lnTo>
                    <a:pt x="334" y="178"/>
                  </a:lnTo>
                  <a:lnTo>
                    <a:pt x="335" y="177"/>
                  </a:lnTo>
                  <a:lnTo>
                    <a:pt x="335" y="177"/>
                  </a:lnTo>
                  <a:lnTo>
                    <a:pt x="335" y="177"/>
                  </a:lnTo>
                  <a:lnTo>
                    <a:pt x="335" y="177"/>
                  </a:lnTo>
                  <a:lnTo>
                    <a:pt x="338" y="173"/>
                  </a:lnTo>
                  <a:lnTo>
                    <a:pt x="338" y="173"/>
                  </a:lnTo>
                  <a:lnTo>
                    <a:pt x="339" y="170"/>
                  </a:lnTo>
                  <a:lnTo>
                    <a:pt x="341" y="168"/>
                  </a:lnTo>
                  <a:lnTo>
                    <a:pt x="345" y="165"/>
                  </a:lnTo>
                  <a:lnTo>
                    <a:pt x="348" y="164"/>
                  </a:lnTo>
                  <a:lnTo>
                    <a:pt x="352" y="161"/>
                  </a:lnTo>
                  <a:lnTo>
                    <a:pt x="356" y="161"/>
                  </a:lnTo>
                  <a:lnTo>
                    <a:pt x="359" y="164"/>
                  </a:lnTo>
                  <a:lnTo>
                    <a:pt x="363" y="167"/>
                  </a:lnTo>
                  <a:lnTo>
                    <a:pt x="363" y="167"/>
                  </a:lnTo>
                  <a:lnTo>
                    <a:pt x="366" y="170"/>
                  </a:lnTo>
                  <a:lnTo>
                    <a:pt x="370" y="172"/>
                  </a:lnTo>
                  <a:lnTo>
                    <a:pt x="376" y="175"/>
                  </a:lnTo>
                  <a:lnTo>
                    <a:pt x="382" y="178"/>
                  </a:lnTo>
                  <a:lnTo>
                    <a:pt x="384" y="179"/>
                  </a:lnTo>
                  <a:lnTo>
                    <a:pt x="386" y="182"/>
                  </a:lnTo>
                  <a:lnTo>
                    <a:pt x="386" y="182"/>
                  </a:lnTo>
                  <a:lnTo>
                    <a:pt x="390" y="186"/>
                  </a:lnTo>
                  <a:lnTo>
                    <a:pt x="394" y="188"/>
                  </a:lnTo>
                  <a:lnTo>
                    <a:pt x="408" y="190"/>
                  </a:lnTo>
                  <a:lnTo>
                    <a:pt x="408" y="190"/>
                  </a:lnTo>
                  <a:lnTo>
                    <a:pt x="416" y="191"/>
                  </a:lnTo>
                  <a:lnTo>
                    <a:pt x="425" y="190"/>
                  </a:lnTo>
                  <a:lnTo>
                    <a:pt x="430" y="189"/>
                  </a:lnTo>
                  <a:lnTo>
                    <a:pt x="433" y="188"/>
                  </a:lnTo>
                  <a:lnTo>
                    <a:pt x="435" y="186"/>
                  </a:lnTo>
                  <a:lnTo>
                    <a:pt x="437" y="184"/>
                  </a:lnTo>
                  <a:lnTo>
                    <a:pt x="437" y="184"/>
                  </a:lnTo>
                  <a:lnTo>
                    <a:pt x="437" y="178"/>
                  </a:lnTo>
                  <a:lnTo>
                    <a:pt x="436" y="174"/>
                  </a:lnTo>
                  <a:lnTo>
                    <a:pt x="433" y="171"/>
                  </a:lnTo>
                  <a:lnTo>
                    <a:pt x="428" y="170"/>
                  </a:lnTo>
                  <a:lnTo>
                    <a:pt x="428" y="170"/>
                  </a:lnTo>
                  <a:lnTo>
                    <a:pt x="423" y="168"/>
                  </a:lnTo>
                  <a:lnTo>
                    <a:pt x="419" y="166"/>
                  </a:lnTo>
                  <a:lnTo>
                    <a:pt x="416" y="163"/>
                  </a:lnTo>
                  <a:lnTo>
                    <a:pt x="414" y="158"/>
                  </a:lnTo>
                  <a:lnTo>
                    <a:pt x="414" y="158"/>
                  </a:lnTo>
                  <a:lnTo>
                    <a:pt x="411" y="153"/>
                  </a:lnTo>
                  <a:lnTo>
                    <a:pt x="408" y="150"/>
                  </a:lnTo>
                  <a:lnTo>
                    <a:pt x="407" y="148"/>
                  </a:lnTo>
                  <a:lnTo>
                    <a:pt x="408" y="146"/>
                  </a:lnTo>
                  <a:lnTo>
                    <a:pt x="409" y="143"/>
                  </a:lnTo>
                  <a:lnTo>
                    <a:pt x="412" y="140"/>
                  </a:lnTo>
                  <a:lnTo>
                    <a:pt x="412" y="140"/>
                  </a:lnTo>
                  <a:lnTo>
                    <a:pt x="415" y="136"/>
                  </a:lnTo>
                  <a:lnTo>
                    <a:pt x="418" y="132"/>
                  </a:lnTo>
                  <a:lnTo>
                    <a:pt x="422" y="124"/>
                  </a:lnTo>
                  <a:lnTo>
                    <a:pt x="422" y="124"/>
                  </a:lnTo>
                  <a:lnTo>
                    <a:pt x="422" y="124"/>
                  </a:lnTo>
                  <a:lnTo>
                    <a:pt x="422" y="124"/>
                  </a:lnTo>
                  <a:lnTo>
                    <a:pt x="419" y="122"/>
                  </a:lnTo>
                  <a:lnTo>
                    <a:pt x="415" y="121"/>
                  </a:lnTo>
                  <a:lnTo>
                    <a:pt x="408" y="120"/>
                  </a:lnTo>
                  <a:lnTo>
                    <a:pt x="400" y="120"/>
                  </a:lnTo>
                  <a:lnTo>
                    <a:pt x="391" y="119"/>
                  </a:lnTo>
                  <a:lnTo>
                    <a:pt x="391" y="119"/>
                  </a:lnTo>
                  <a:lnTo>
                    <a:pt x="391" y="119"/>
                  </a:lnTo>
                  <a:lnTo>
                    <a:pt x="391" y="119"/>
                  </a:lnTo>
                  <a:lnTo>
                    <a:pt x="388" y="118"/>
                  </a:lnTo>
                  <a:lnTo>
                    <a:pt x="388" y="118"/>
                  </a:lnTo>
                  <a:lnTo>
                    <a:pt x="388" y="118"/>
                  </a:lnTo>
                  <a:lnTo>
                    <a:pt x="388" y="118"/>
                  </a:lnTo>
                  <a:lnTo>
                    <a:pt x="385" y="117"/>
                  </a:lnTo>
                  <a:lnTo>
                    <a:pt x="385" y="117"/>
                  </a:lnTo>
                  <a:lnTo>
                    <a:pt x="385" y="117"/>
                  </a:lnTo>
                  <a:lnTo>
                    <a:pt x="385" y="117"/>
                  </a:lnTo>
                  <a:lnTo>
                    <a:pt x="382" y="116"/>
                  </a:lnTo>
                  <a:lnTo>
                    <a:pt x="382" y="116"/>
                  </a:lnTo>
                  <a:lnTo>
                    <a:pt x="376" y="113"/>
                  </a:lnTo>
                  <a:lnTo>
                    <a:pt x="374" y="110"/>
                  </a:lnTo>
                  <a:lnTo>
                    <a:pt x="373" y="108"/>
                  </a:lnTo>
                  <a:lnTo>
                    <a:pt x="374" y="106"/>
                  </a:lnTo>
                  <a:lnTo>
                    <a:pt x="378" y="102"/>
                  </a:lnTo>
                  <a:lnTo>
                    <a:pt x="379" y="99"/>
                  </a:lnTo>
                  <a:lnTo>
                    <a:pt x="380" y="96"/>
                  </a:lnTo>
                  <a:lnTo>
                    <a:pt x="380" y="96"/>
                  </a:lnTo>
                  <a:lnTo>
                    <a:pt x="379" y="91"/>
                  </a:lnTo>
                  <a:lnTo>
                    <a:pt x="378" y="88"/>
                  </a:lnTo>
                  <a:lnTo>
                    <a:pt x="375" y="85"/>
                  </a:lnTo>
                  <a:lnTo>
                    <a:pt x="371" y="83"/>
                  </a:lnTo>
                  <a:lnTo>
                    <a:pt x="368" y="81"/>
                  </a:lnTo>
                  <a:lnTo>
                    <a:pt x="363" y="80"/>
                  </a:lnTo>
                  <a:lnTo>
                    <a:pt x="355" y="79"/>
                  </a:lnTo>
                  <a:lnTo>
                    <a:pt x="355" y="79"/>
                  </a:lnTo>
                  <a:lnTo>
                    <a:pt x="349" y="78"/>
                  </a:lnTo>
                  <a:lnTo>
                    <a:pt x="345" y="76"/>
                  </a:lnTo>
                  <a:lnTo>
                    <a:pt x="342" y="71"/>
                  </a:lnTo>
                  <a:lnTo>
                    <a:pt x="340" y="66"/>
                  </a:lnTo>
                  <a:lnTo>
                    <a:pt x="340" y="66"/>
                  </a:lnTo>
                  <a:lnTo>
                    <a:pt x="338" y="64"/>
                  </a:lnTo>
                  <a:lnTo>
                    <a:pt x="335" y="62"/>
                  </a:lnTo>
                  <a:lnTo>
                    <a:pt x="331" y="62"/>
                  </a:lnTo>
                  <a:lnTo>
                    <a:pt x="327" y="62"/>
                  </a:lnTo>
                  <a:lnTo>
                    <a:pt x="317" y="62"/>
                  </a:lnTo>
                  <a:lnTo>
                    <a:pt x="307" y="63"/>
                  </a:lnTo>
                  <a:lnTo>
                    <a:pt x="307" y="63"/>
                  </a:lnTo>
                  <a:lnTo>
                    <a:pt x="298" y="63"/>
                  </a:lnTo>
                  <a:lnTo>
                    <a:pt x="291" y="65"/>
                  </a:lnTo>
                  <a:lnTo>
                    <a:pt x="286" y="67"/>
                  </a:lnTo>
                  <a:lnTo>
                    <a:pt x="283" y="70"/>
                  </a:lnTo>
                  <a:lnTo>
                    <a:pt x="283" y="70"/>
                  </a:lnTo>
                  <a:lnTo>
                    <a:pt x="279" y="74"/>
                  </a:lnTo>
                  <a:lnTo>
                    <a:pt x="274" y="77"/>
                  </a:lnTo>
                  <a:lnTo>
                    <a:pt x="268" y="79"/>
                  </a:lnTo>
                  <a:lnTo>
                    <a:pt x="263" y="80"/>
                  </a:lnTo>
                  <a:lnTo>
                    <a:pt x="263" y="80"/>
                  </a:lnTo>
                  <a:lnTo>
                    <a:pt x="260" y="80"/>
                  </a:lnTo>
                  <a:lnTo>
                    <a:pt x="256" y="78"/>
                  </a:lnTo>
                  <a:lnTo>
                    <a:pt x="251" y="73"/>
                  </a:lnTo>
                  <a:lnTo>
                    <a:pt x="247" y="67"/>
                  </a:lnTo>
                  <a:lnTo>
                    <a:pt x="245" y="62"/>
                  </a:lnTo>
                  <a:lnTo>
                    <a:pt x="245" y="62"/>
                  </a:lnTo>
                  <a:lnTo>
                    <a:pt x="242" y="58"/>
                  </a:lnTo>
                  <a:lnTo>
                    <a:pt x="238" y="55"/>
                  </a:lnTo>
                  <a:lnTo>
                    <a:pt x="232" y="53"/>
                  </a:lnTo>
                  <a:lnTo>
                    <a:pt x="225" y="52"/>
                  </a:lnTo>
                  <a:lnTo>
                    <a:pt x="225" y="52"/>
                  </a:lnTo>
                  <a:lnTo>
                    <a:pt x="217" y="49"/>
                  </a:lnTo>
                  <a:lnTo>
                    <a:pt x="210" y="45"/>
                  </a:lnTo>
                  <a:lnTo>
                    <a:pt x="205" y="40"/>
                  </a:lnTo>
                  <a:lnTo>
                    <a:pt x="200" y="34"/>
                  </a:lnTo>
                  <a:lnTo>
                    <a:pt x="200" y="34"/>
                  </a:lnTo>
                  <a:lnTo>
                    <a:pt x="196" y="32"/>
                  </a:lnTo>
                  <a:lnTo>
                    <a:pt x="190" y="30"/>
                  </a:lnTo>
                  <a:lnTo>
                    <a:pt x="182" y="29"/>
                  </a:lnTo>
                  <a:lnTo>
                    <a:pt x="174" y="29"/>
                  </a:lnTo>
                  <a:lnTo>
                    <a:pt x="155" y="30"/>
                  </a:lnTo>
                  <a:lnTo>
                    <a:pt x="140" y="31"/>
                  </a:lnTo>
                  <a:lnTo>
                    <a:pt x="140" y="31"/>
                  </a:lnTo>
                  <a:lnTo>
                    <a:pt x="129" y="32"/>
                  </a:lnTo>
                  <a:lnTo>
                    <a:pt x="120" y="31"/>
                  </a:lnTo>
                  <a:lnTo>
                    <a:pt x="112" y="30"/>
                  </a:lnTo>
                  <a:lnTo>
                    <a:pt x="103" y="27"/>
                  </a:lnTo>
                  <a:lnTo>
                    <a:pt x="103" y="27"/>
                  </a:lnTo>
                  <a:lnTo>
                    <a:pt x="92" y="21"/>
                  </a:lnTo>
                  <a:lnTo>
                    <a:pt x="81" y="15"/>
                  </a:lnTo>
                  <a:lnTo>
                    <a:pt x="71" y="9"/>
                  </a:lnTo>
                  <a:lnTo>
                    <a:pt x="63" y="5"/>
                  </a:lnTo>
                  <a:lnTo>
                    <a:pt x="63" y="5"/>
                  </a:lnTo>
                  <a:lnTo>
                    <a:pt x="56" y="3"/>
                  </a:lnTo>
                  <a:lnTo>
                    <a:pt x="48" y="3"/>
                  </a:lnTo>
                  <a:lnTo>
                    <a:pt x="42" y="3"/>
                  </a:lnTo>
                  <a:lnTo>
                    <a:pt x="37" y="2"/>
                  </a:lnTo>
                  <a:lnTo>
                    <a:pt x="37" y="2"/>
                  </a:lnTo>
                  <a:lnTo>
                    <a:pt x="31" y="1"/>
                  </a:lnTo>
                  <a:lnTo>
                    <a:pt x="25" y="0"/>
                  </a:lnTo>
                  <a:lnTo>
                    <a:pt x="18" y="1"/>
                  </a:lnTo>
                  <a:lnTo>
                    <a:pt x="13" y="2"/>
                  </a:lnTo>
                  <a:lnTo>
                    <a:pt x="13" y="2"/>
                  </a:lnTo>
                  <a:lnTo>
                    <a:pt x="0" y="5"/>
                  </a:lnTo>
                  <a:lnTo>
                    <a:pt x="0" y="5"/>
                  </a:lnTo>
                  <a:lnTo>
                    <a:pt x="6" y="8"/>
                  </a:lnTo>
                  <a:lnTo>
                    <a:pt x="12" y="12"/>
                  </a:lnTo>
                  <a:lnTo>
                    <a:pt x="12" y="12"/>
                  </a:lnTo>
                  <a:lnTo>
                    <a:pt x="23" y="17"/>
                  </a:lnTo>
                  <a:lnTo>
                    <a:pt x="31" y="22"/>
                  </a:lnTo>
                  <a:lnTo>
                    <a:pt x="44" y="32"/>
                  </a:lnTo>
                  <a:lnTo>
                    <a:pt x="57" y="42"/>
                  </a:lnTo>
                  <a:lnTo>
                    <a:pt x="66" y="47"/>
                  </a:lnTo>
                  <a:lnTo>
                    <a:pt x="78" y="53"/>
                  </a:lnTo>
                  <a:lnTo>
                    <a:pt x="78" y="53"/>
                  </a:lnTo>
                  <a:lnTo>
                    <a:pt x="90" y="59"/>
                  </a:lnTo>
                  <a:lnTo>
                    <a:pt x="97" y="64"/>
                  </a:lnTo>
                  <a:lnTo>
                    <a:pt x="101" y="69"/>
                  </a:lnTo>
                  <a:lnTo>
                    <a:pt x="104" y="74"/>
                  </a:lnTo>
                  <a:lnTo>
                    <a:pt x="104" y="80"/>
                  </a:lnTo>
                  <a:lnTo>
                    <a:pt x="104" y="86"/>
                  </a:lnTo>
                  <a:lnTo>
                    <a:pt x="103" y="99"/>
                  </a:lnTo>
                  <a:lnTo>
                    <a:pt x="103" y="99"/>
                  </a:lnTo>
                  <a:lnTo>
                    <a:pt x="104" y="105"/>
                  </a:lnTo>
                  <a:lnTo>
                    <a:pt x="106" y="112"/>
                  </a:lnTo>
                  <a:lnTo>
                    <a:pt x="109" y="118"/>
                  </a:lnTo>
                  <a:lnTo>
                    <a:pt x="112" y="124"/>
                  </a:lnTo>
                  <a:lnTo>
                    <a:pt x="118" y="134"/>
                  </a:lnTo>
                  <a:lnTo>
                    <a:pt x="119" y="138"/>
                  </a:lnTo>
                  <a:lnTo>
                    <a:pt x="119" y="142"/>
                  </a:lnTo>
                  <a:lnTo>
                    <a:pt x="119" y="142"/>
                  </a:lnTo>
                  <a:lnTo>
                    <a:pt x="116" y="145"/>
                  </a:lnTo>
                  <a:lnTo>
                    <a:pt x="113" y="148"/>
                  </a:lnTo>
                  <a:lnTo>
                    <a:pt x="103" y="156"/>
                  </a:lnTo>
                  <a:lnTo>
                    <a:pt x="103" y="156"/>
                  </a:lnTo>
                  <a:lnTo>
                    <a:pt x="106" y="159"/>
                  </a:lnTo>
                  <a:lnTo>
                    <a:pt x="110" y="161"/>
                  </a:lnTo>
                  <a:lnTo>
                    <a:pt x="114" y="164"/>
                  </a:lnTo>
                  <a:lnTo>
                    <a:pt x="119" y="165"/>
                  </a:lnTo>
                  <a:lnTo>
                    <a:pt x="119" y="165"/>
                  </a:lnTo>
                  <a:lnTo>
                    <a:pt x="146" y="166"/>
                  </a:lnTo>
                  <a:lnTo>
                    <a:pt x="159" y="165"/>
                  </a:lnTo>
                  <a:lnTo>
                    <a:pt x="164" y="164"/>
                  </a:lnTo>
                  <a:lnTo>
                    <a:pt x="167" y="163"/>
                  </a:lnTo>
                  <a:lnTo>
                    <a:pt x="167" y="163"/>
                  </a:lnTo>
                  <a:lnTo>
                    <a:pt x="170" y="160"/>
                  </a:lnTo>
                  <a:lnTo>
                    <a:pt x="175" y="158"/>
                  </a:lnTo>
                  <a:lnTo>
                    <a:pt x="185" y="156"/>
                  </a:lnTo>
                  <a:lnTo>
                    <a:pt x="190" y="156"/>
                  </a:lnTo>
                  <a:lnTo>
                    <a:pt x="194" y="157"/>
                  </a:lnTo>
                  <a:lnTo>
                    <a:pt x="198" y="158"/>
                  </a:lnTo>
                  <a:lnTo>
                    <a:pt x="200" y="161"/>
                  </a:lnTo>
                  <a:lnTo>
                    <a:pt x="200" y="161"/>
                  </a:lnTo>
                  <a:lnTo>
                    <a:pt x="203" y="168"/>
                  </a:lnTo>
                  <a:lnTo>
                    <a:pt x="206" y="174"/>
                  </a:lnTo>
                  <a:lnTo>
                    <a:pt x="210" y="178"/>
                  </a:lnTo>
                  <a:lnTo>
                    <a:pt x="213" y="180"/>
                  </a:lnTo>
                  <a:lnTo>
                    <a:pt x="217" y="181"/>
                  </a:lnTo>
                  <a:lnTo>
                    <a:pt x="217" y="181"/>
                  </a:lnTo>
                  <a:lnTo>
                    <a:pt x="221" y="182"/>
                  </a:lnTo>
                  <a:lnTo>
                    <a:pt x="225" y="184"/>
                  </a:lnTo>
                  <a:lnTo>
                    <a:pt x="229" y="187"/>
                  </a:lnTo>
                  <a:lnTo>
                    <a:pt x="232" y="191"/>
                  </a:lnTo>
                  <a:lnTo>
                    <a:pt x="232" y="191"/>
                  </a:lnTo>
                  <a:lnTo>
                    <a:pt x="241" y="188"/>
                  </a:lnTo>
                  <a:lnTo>
                    <a:pt x="247" y="188"/>
                  </a:lnTo>
                  <a:lnTo>
                    <a:pt x="253" y="189"/>
                  </a:lnTo>
                  <a:lnTo>
                    <a:pt x="253" y="18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5" name="Freeform 121">
              <a:extLst>
                <a:ext uri="{FF2B5EF4-FFF2-40B4-BE49-F238E27FC236}">
                  <a16:creationId xmlns:a16="http://schemas.microsoft.com/office/drawing/2014/main" id="{67A776A3-E933-4066-83E5-EA518B340AD8}"/>
                </a:ext>
              </a:extLst>
            </p:cNvPr>
            <p:cNvSpPr>
              <a:spLocks/>
            </p:cNvSpPr>
            <p:nvPr/>
          </p:nvSpPr>
          <p:spPr bwMode="auto">
            <a:xfrm>
              <a:off x="6526007" y="3399953"/>
              <a:ext cx="86052" cy="87834"/>
            </a:xfrm>
            <a:custGeom>
              <a:avLst/>
              <a:gdLst>
                <a:gd name="T0" fmla="*/ 74 w 200"/>
                <a:gd name="T1" fmla="*/ 118 h 189"/>
                <a:gd name="T2" fmla="*/ 76 w 200"/>
                <a:gd name="T3" fmla="*/ 118 h 189"/>
                <a:gd name="T4" fmla="*/ 88 w 200"/>
                <a:gd name="T5" fmla="*/ 125 h 189"/>
                <a:gd name="T6" fmla="*/ 92 w 200"/>
                <a:gd name="T7" fmla="*/ 140 h 189"/>
                <a:gd name="T8" fmla="*/ 101 w 200"/>
                <a:gd name="T9" fmla="*/ 159 h 189"/>
                <a:gd name="T10" fmla="*/ 112 w 200"/>
                <a:gd name="T11" fmla="*/ 165 h 189"/>
                <a:gd name="T12" fmla="*/ 119 w 200"/>
                <a:gd name="T13" fmla="*/ 173 h 189"/>
                <a:gd name="T14" fmla="*/ 127 w 200"/>
                <a:gd name="T15" fmla="*/ 179 h 189"/>
                <a:gd name="T16" fmla="*/ 158 w 200"/>
                <a:gd name="T17" fmla="*/ 188 h 189"/>
                <a:gd name="T18" fmla="*/ 161 w 200"/>
                <a:gd name="T19" fmla="*/ 188 h 189"/>
                <a:gd name="T20" fmla="*/ 175 w 200"/>
                <a:gd name="T21" fmla="*/ 189 h 189"/>
                <a:gd name="T22" fmla="*/ 178 w 200"/>
                <a:gd name="T23" fmla="*/ 189 h 189"/>
                <a:gd name="T24" fmla="*/ 181 w 200"/>
                <a:gd name="T25" fmla="*/ 189 h 189"/>
                <a:gd name="T26" fmla="*/ 183 w 200"/>
                <a:gd name="T27" fmla="*/ 188 h 189"/>
                <a:gd name="T28" fmla="*/ 186 w 200"/>
                <a:gd name="T29" fmla="*/ 188 h 189"/>
                <a:gd name="T30" fmla="*/ 188 w 200"/>
                <a:gd name="T31" fmla="*/ 187 h 189"/>
                <a:gd name="T32" fmla="*/ 191 w 200"/>
                <a:gd name="T33" fmla="*/ 186 h 189"/>
                <a:gd name="T34" fmla="*/ 194 w 200"/>
                <a:gd name="T35" fmla="*/ 185 h 189"/>
                <a:gd name="T36" fmla="*/ 196 w 200"/>
                <a:gd name="T37" fmla="*/ 184 h 189"/>
                <a:gd name="T38" fmla="*/ 200 w 200"/>
                <a:gd name="T39" fmla="*/ 182 h 189"/>
                <a:gd name="T40" fmla="*/ 198 w 200"/>
                <a:gd name="T41" fmla="*/ 166 h 189"/>
                <a:gd name="T42" fmla="*/ 193 w 200"/>
                <a:gd name="T43" fmla="*/ 140 h 189"/>
                <a:gd name="T44" fmla="*/ 184 w 200"/>
                <a:gd name="T45" fmla="*/ 130 h 189"/>
                <a:gd name="T46" fmla="*/ 173 w 200"/>
                <a:gd name="T47" fmla="*/ 126 h 189"/>
                <a:gd name="T48" fmla="*/ 148 w 200"/>
                <a:gd name="T49" fmla="*/ 106 h 189"/>
                <a:gd name="T50" fmla="*/ 144 w 200"/>
                <a:gd name="T51" fmla="*/ 97 h 189"/>
                <a:gd name="T52" fmla="*/ 152 w 200"/>
                <a:gd name="T53" fmla="*/ 82 h 189"/>
                <a:gd name="T54" fmla="*/ 143 w 200"/>
                <a:gd name="T55" fmla="*/ 70 h 189"/>
                <a:gd name="T56" fmla="*/ 129 w 200"/>
                <a:gd name="T57" fmla="*/ 60 h 189"/>
                <a:gd name="T58" fmla="*/ 128 w 200"/>
                <a:gd name="T59" fmla="*/ 48 h 189"/>
                <a:gd name="T60" fmla="*/ 134 w 200"/>
                <a:gd name="T61" fmla="*/ 43 h 189"/>
                <a:gd name="T62" fmla="*/ 135 w 200"/>
                <a:gd name="T63" fmla="*/ 32 h 189"/>
                <a:gd name="T64" fmla="*/ 123 w 200"/>
                <a:gd name="T65" fmla="*/ 23 h 189"/>
                <a:gd name="T66" fmla="*/ 107 w 200"/>
                <a:gd name="T67" fmla="*/ 15 h 189"/>
                <a:gd name="T68" fmla="*/ 103 w 200"/>
                <a:gd name="T69" fmla="*/ 0 h 189"/>
                <a:gd name="T70" fmla="*/ 102 w 200"/>
                <a:gd name="T71" fmla="*/ 1 h 189"/>
                <a:gd name="T72" fmla="*/ 100 w 200"/>
                <a:gd name="T73" fmla="*/ 2 h 189"/>
                <a:gd name="T74" fmla="*/ 98 w 200"/>
                <a:gd name="T75" fmla="*/ 4 h 189"/>
                <a:gd name="T76" fmla="*/ 94 w 200"/>
                <a:gd name="T77" fmla="*/ 5 h 189"/>
                <a:gd name="T78" fmla="*/ 91 w 200"/>
                <a:gd name="T79" fmla="*/ 6 h 189"/>
                <a:gd name="T80" fmla="*/ 87 w 200"/>
                <a:gd name="T81" fmla="*/ 6 h 189"/>
                <a:gd name="T82" fmla="*/ 73 w 200"/>
                <a:gd name="T83" fmla="*/ 6 h 189"/>
                <a:gd name="T84" fmla="*/ 49 w 200"/>
                <a:gd name="T85" fmla="*/ 7 h 189"/>
                <a:gd name="T86" fmla="*/ 38 w 200"/>
                <a:gd name="T87" fmla="*/ 7 h 189"/>
                <a:gd name="T88" fmla="*/ 21 w 200"/>
                <a:gd name="T89" fmla="*/ 12 h 189"/>
                <a:gd name="T90" fmla="*/ 0 w 200"/>
                <a:gd name="T91" fmla="*/ 14 h 189"/>
                <a:gd name="T92" fmla="*/ 7 w 200"/>
                <a:gd name="T93" fmla="*/ 28 h 189"/>
                <a:gd name="T94" fmla="*/ 19 w 200"/>
                <a:gd name="T95" fmla="*/ 41 h 189"/>
                <a:gd name="T96" fmla="*/ 20 w 200"/>
                <a:gd name="T97" fmla="*/ 60 h 189"/>
                <a:gd name="T98" fmla="*/ 29 w 200"/>
                <a:gd name="T99" fmla="*/ 95 h 189"/>
                <a:gd name="T100" fmla="*/ 56 w 200"/>
                <a:gd name="T101" fmla="*/ 114 h 189"/>
                <a:gd name="T102" fmla="*/ 69 w 200"/>
                <a:gd name="T103" fmla="*/ 119 h 189"/>
                <a:gd name="T104" fmla="*/ 71 w 200"/>
                <a:gd name="T105" fmla="*/ 1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189">
                  <a:moveTo>
                    <a:pt x="71" y="118"/>
                  </a:moveTo>
                  <a:lnTo>
                    <a:pt x="71" y="118"/>
                  </a:lnTo>
                  <a:lnTo>
                    <a:pt x="74" y="118"/>
                  </a:lnTo>
                  <a:lnTo>
                    <a:pt x="74" y="118"/>
                  </a:lnTo>
                  <a:lnTo>
                    <a:pt x="74" y="118"/>
                  </a:lnTo>
                  <a:lnTo>
                    <a:pt x="74" y="118"/>
                  </a:lnTo>
                  <a:lnTo>
                    <a:pt x="76" y="118"/>
                  </a:lnTo>
                  <a:lnTo>
                    <a:pt x="76" y="118"/>
                  </a:lnTo>
                  <a:lnTo>
                    <a:pt x="79" y="119"/>
                  </a:lnTo>
                  <a:lnTo>
                    <a:pt x="79" y="119"/>
                  </a:lnTo>
                  <a:lnTo>
                    <a:pt x="85" y="122"/>
                  </a:lnTo>
                  <a:lnTo>
                    <a:pt x="88" y="125"/>
                  </a:lnTo>
                  <a:lnTo>
                    <a:pt x="91" y="129"/>
                  </a:lnTo>
                  <a:lnTo>
                    <a:pt x="91" y="136"/>
                  </a:lnTo>
                  <a:lnTo>
                    <a:pt x="91" y="136"/>
                  </a:lnTo>
                  <a:lnTo>
                    <a:pt x="92" y="140"/>
                  </a:lnTo>
                  <a:lnTo>
                    <a:pt x="93" y="145"/>
                  </a:lnTo>
                  <a:lnTo>
                    <a:pt x="95" y="149"/>
                  </a:lnTo>
                  <a:lnTo>
                    <a:pt x="98" y="154"/>
                  </a:lnTo>
                  <a:lnTo>
                    <a:pt x="101" y="159"/>
                  </a:lnTo>
                  <a:lnTo>
                    <a:pt x="104" y="162"/>
                  </a:lnTo>
                  <a:lnTo>
                    <a:pt x="108" y="164"/>
                  </a:lnTo>
                  <a:lnTo>
                    <a:pt x="112" y="165"/>
                  </a:lnTo>
                  <a:lnTo>
                    <a:pt x="112" y="165"/>
                  </a:lnTo>
                  <a:lnTo>
                    <a:pt x="115" y="166"/>
                  </a:lnTo>
                  <a:lnTo>
                    <a:pt x="117" y="168"/>
                  </a:lnTo>
                  <a:lnTo>
                    <a:pt x="118" y="171"/>
                  </a:lnTo>
                  <a:lnTo>
                    <a:pt x="119" y="173"/>
                  </a:lnTo>
                  <a:lnTo>
                    <a:pt x="120" y="175"/>
                  </a:lnTo>
                  <a:lnTo>
                    <a:pt x="123" y="177"/>
                  </a:lnTo>
                  <a:lnTo>
                    <a:pt x="127" y="179"/>
                  </a:lnTo>
                  <a:lnTo>
                    <a:pt x="127" y="179"/>
                  </a:lnTo>
                  <a:lnTo>
                    <a:pt x="136" y="181"/>
                  </a:lnTo>
                  <a:lnTo>
                    <a:pt x="143" y="184"/>
                  </a:lnTo>
                  <a:lnTo>
                    <a:pt x="150" y="187"/>
                  </a:lnTo>
                  <a:lnTo>
                    <a:pt x="158" y="188"/>
                  </a:lnTo>
                  <a:lnTo>
                    <a:pt x="158" y="188"/>
                  </a:lnTo>
                  <a:lnTo>
                    <a:pt x="161" y="188"/>
                  </a:lnTo>
                  <a:lnTo>
                    <a:pt x="161" y="188"/>
                  </a:lnTo>
                  <a:lnTo>
                    <a:pt x="161" y="188"/>
                  </a:lnTo>
                  <a:lnTo>
                    <a:pt x="161" y="188"/>
                  </a:lnTo>
                  <a:lnTo>
                    <a:pt x="175" y="189"/>
                  </a:lnTo>
                  <a:lnTo>
                    <a:pt x="175" y="189"/>
                  </a:lnTo>
                  <a:lnTo>
                    <a:pt x="175" y="189"/>
                  </a:lnTo>
                  <a:lnTo>
                    <a:pt x="175" y="189"/>
                  </a:lnTo>
                  <a:lnTo>
                    <a:pt x="178" y="189"/>
                  </a:lnTo>
                  <a:lnTo>
                    <a:pt x="178" y="189"/>
                  </a:lnTo>
                  <a:lnTo>
                    <a:pt x="178" y="189"/>
                  </a:lnTo>
                  <a:lnTo>
                    <a:pt x="178" y="189"/>
                  </a:lnTo>
                  <a:lnTo>
                    <a:pt x="180" y="189"/>
                  </a:lnTo>
                  <a:lnTo>
                    <a:pt x="180" y="189"/>
                  </a:lnTo>
                  <a:lnTo>
                    <a:pt x="181" y="189"/>
                  </a:lnTo>
                  <a:lnTo>
                    <a:pt x="181" y="189"/>
                  </a:lnTo>
                  <a:lnTo>
                    <a:pt x="183" y="188"/>
                  </a:lnTo>
                  <a:lnTo>
                    <a:pt x="183" y="188"/>
                  </a:lnTo>
                  <a:lnTo>
                    <a:pt x="183" y="188"/>
                  </a:lnTo>
                  <a:lnTo>
                    <a:pt x="183" y="188"/>
                  </a:lnTo>
                  <a:lnTo>
                    <a:pt x="186" y="188"/>
                  </a:lnTo>
                  <a:lnTo>
                    <a:pt x="186" y="188"/>
                  </a:lnTo>
                  <a:lnTo>
                    <a:pt x="186" y="188"/>
                  </a:lnTo>
                  <a:lnTo>
                    <a:pt x="186" y="188"/>
                  </a:lnTo>
                  <a:lnTo>
                    <a:pt x="188" y="187"/>
                  </a:lnTo>
                  <a:lnTo>
                    <a:pt x="188" y="187"/>
                  </a:lnTo>
                  <a:lnTo>
                    <a:pt x="188" y="187"/>
                  </a:lnTo>
                  <a:lnTo>
                    <a:pt x="188" y="187"/>
                  </a:lnTo>
                  <a:lnTo>
                    <a:pt x="191" y="186"/>
                  </a:lnTo>
                  <a:lnTo>
                    <a:pt x="191" y="186"/>
                  </a:lnTo>
                  <a:lnTo>
                    <a:pt x="191" y="186"/>
                  </a:lnTo>
                  <a:lnTo>
                    <a:pt x="191" y="186"/>
                  </a:lnTo>
                  <a:lnTo>
                    <a:pt x="194" y="185"/>
                  </a:lnTo>
                  <a:lnTo>
                    <a:pt x="194" y="185"/>
                  </a:lnTo>
                  <a:lnTo>
                    <a:pt x="194" y="185"/>
                  </a:lnTo>
                  <a:lnTo>
                    <a:pt x="194" y="185"/>
                  </a:lnTo>
                  <a:lnTo>
                    <a:pt x="196" y="184"/>
                  </a:lnTo>
                  <a:lnTo>
                    <a:pt x="196" y="184"/>
                  </a:lnTo>
                  <a:lnTo>
                    <a:pt x="196" y="184"/>
                  </a:lnTo>
                  <a:lnTo>
                    <a:pt x="196" y="184"/>
                  </a:lnTo>
                  <a:lnTo>
                    <a:pt x="200" y="182"/>
                  </a:lnTo>
                  <a:lnTo>
                    <a:pt x="200" y="182"/>
                  </a:lnTo>
                  <a:lnTo>
                    <a:pt x="200" y="182"/>
                  </a:lnTo>
                  <a:lnTo>
                    <a:pt x="200" y="182"/>
                  </a:lnTo>
                  <a:lnTo>
                    <a:pt x="199" y="172"/>
                  </a:lnTo>
                  <a:lnTo>
                    <a:pt x="198" y="166"/>
                  </a:lnTo>
                  <a:lnTo>
                    <a:pt x="198" y="166"/>
                  </a:lnTo>
                  <a:lnTo>
                    <a:pt x="194" y="155"/>
                  </a:lnTo>
                  <a:lnTo>
                    <a:pt x="193" y="148"/>
                  </a:lnTo>
                  <a:lnTo>
                    <a:pt x="193" y="140"/>
                  </a:lnTo>
                  <a:lnTo>
                    <a:pt x="193" y="140"/>
                  </a:lnTo>
                  <a:lnTo>
                    <a:pt x="192" y="135"/>
                  </a:lnTo>
                  <a:lnTo>
                    <a:pt x="190" y="133"/>
                  </a:lnTo>
                  <a:lnTo>
                    <a:pt x="187" y="131"/>
                  </a:lnTo>
                  <a:lnTo>
                    <a:pt x="184" y="130"/>
                  </a:lnTo>
                  <a:lnTo>
                    <a:pt x="178" y="129"/>
                  </a:lnTo>
                  <a:lnTo>
                    <a:pt x="175" y="127"/>
                  </a:lnTo>
                  <a:lnTo>
                    <a:pt x="173" y="126"/>
                  </a:lnTo>
                  <a:lnTo>
                    <a:pt x="173" y="126"/>
                  </a:lnTo>
                  <a:lnTo>
                    <a:pt x="169" y="120"/>
                  </a:lnTo>
                  <a:lnTo>
                    <a:pt x="163" y="115"/>
                  </a:lnTo>
                  <a:lnTo>
                    <a:pt x="156" y="110"/>
                  </a:lnTo>
                  <a:lnTo>
                    <a:pt x="148" y="106"/>
                  </a:lnTo>
                  <a:lnTo>
                    <a:pt x="148" y="106"/>
                  </a:lnTo>
                  <a:lnTo>
                    <a:pt x="145" y="103"/>
                  </a:lnTo>
                  <a:lnTo>
                    <a:pt x="144" y="100"/>
                  </a:lnTo>
                  <a:lnTo>
                    <a:pt x="144" y="97"/>
                  </a:lnTo>
                  <a:lnTo>
                    <a:pt x="146" y="94"/>
                  </a:lnTo>
                  <a:lnTo>
                    <a:pt x="150" y="87"/>
                  </a:lnTo>
                  <a:lnTo>
                    <a:pt x="151" y="84"/>
                  </a:lnTo>
                  <a:lnTo>
                    <a:pt x="152" y="82"/>
                  </a:lnTo>
                  <a:lnTo>
                    <a:pt x="152" y="82"/>
                  </a:lnTo>
                  <a:lnTo>
                    <a:pt x="151" y="79"/>
                  </a:lnTo>
                  <a:lnTo>
                    <a:pt x="149" y="76"/>
                  </a:lnTo>
                  <a:lnTo>
                    <a:pt x="143" y="70"/>
                  </a:lnTo>
                  <a:lnTo>
                    <a:pt x="136" y="65"/>
                  </a:lnTo>
                  <a:lnTo>
                    <a:pt x="131" y="62"/>
                  </a:lnTo>
                  <a:lnTo>
                    <a:pt x="131" y="62"/>
                  </a:lnTo>
                  <a:lnTo>
                    <a:pt x="129" y="60"/>
                  </a:lnTo>
                  <a:lnTo>
                    <a:pt x="128" y="58"/>
                  </a:lnTo>
                  <a:lnTo>
                    <a:pt x="127" y="53"/>
                  </a:lnTo>
                  <a:lnTo>
                    <a:pt x="127" y="50"/>
                  </a:lnTo>
                  <a:lnTo>
                    <a:pt x="128" y="48"/>
                  </a:lnTo>
                  <a:lnTo>
                    <a:pt x="129" y="46"/>
                  </a:lnTo>
                  <a:lnTo>
                    <a:pt x="132" y="45"/>
                  </a:lnTo>
                  <a:lnTo>
                    <a:pt x="132" y="45"/>
                  </a:lnTo>
                  <a:lnTo>
                    <a:pt x="134" y="43"/>
                  </a:lnTo>
                  <a:lnTo>
                    <a:pt x="136" y="41"/>
                  </a:lnTo>
                  <a:lnTo>
                    <a:pt x="136" y="39"/>
                  </a:lnTo>
                  <a:lnTo>
                    <a:pt x="137" y="37"/>
                  </a:lnTo>
                  <a:lnTo>
                    <a:pt x="135" y="32"/>
                  </a:lnTo>
                  <a:lnTo>
                    <a:pt x="134" y="30"/>
                  </a:lnTo>
                  <a:lnTo>
                    <a:pt x="132" y="29"/>
                  </a:lnTo>
                  <a:lnTo>
                    <a:pt x="132" y="29"/>
                  </a:lnTo>
                  <a:lnTo>
                    <a:pt x="123" y="23"/>
                  </a:lnTo>
                  <a:lnTo>
                    <a:pt x="118" y="20"/>
                  </a:lnTo>
                  <a:lnTo>
                    <a:pt x="112" y="18"/>
                  </a:lnTo>
                  <a:lnTo>
                    <a:pt x="112" y="18"/>
                  </a:lnTo>
                  <a:lnTo>
                    <a:pt x="107" y="15"/>
                  </a:lnTo>
                  <a:lnTo>
                    <a:pt x="105" y="11"/>
                  </a:lnTo>
                  <a:lnTo>
                    <a:pt x="104" y="5"/>
                  </a:lnTo>
                  <a:lnTo>
                    <a:pt x="103" y="0"/>
                  </a:lnTo>
                  <a:lnTo>
                    <a:pt x="103" y="0"/>
                  </a:lnTo>
                  <a:lnTo>
                    <a:pt x="103" y="0"/>
                  </a:lnTo>
                  <a:lnTo>
                    <a:pt x="103" y="0"/>
                  </a:lnTo>
                  <a:lnTo>
                    <a:pt x="102" y="1"/>
                  </a:lnTo>
                  <a:lnTo>
                    <a:pt x="102" y="1"/>
                  </a:lnTo>
                  <a:lnTo>
                    <a:pt x="101" y="1"/>
                  </a:lnTo>
                  <a:lnTo>
                    <a:pt x="101" y="1"/>
                  </a:lnTo>
                  <a:lnTo>
                    <a:pt x="100" y="2"/>
                  </a:lnTo>
                  <a:lnTo>
                    <a:pt x="100" y="2"/>
                  </a:lnTo>
                  <a:lnTo>
                    <a:pt x="99" y="3"/>
                  </a:lnTo>
                  <a:lnTo>
                    <a:pt x="99" y="3"/>
                  </a:lnTo>
                  <a:lnTo>
                    <a:pt x="98" y="4"/>
                  </a:lnTo>
                  <a:lnTo>
                    <a:pt x="98" y="4"/>
                  </a:lnTo>
                  <a:lnTo>
                    <a:pt x="95" y="5"/>
                  </a:lnTo>
                  <a:lnTo>
                    <a:pt x="95" y="5"/>
                  </a:lnTo>
                  <a:lnTo>
                    <a:pt x="94" y="5"/>
                  </a:lnTo>
                  <a:lnTo>
                    <a:pt x="94" y="5"/>
                  </a:lnTo>
                  <a:lnTo>
                    <a:pt x="92" y="6"/>
                  </a:lnTo>
                  <a:lnTo>
                    <a:pt x="92" y="6"/>
                  </a:lnTo>
                  <a:lnTo>
                    <a:pt x="91" y="6"/>
                  </a:lnTo>
                  <a:lnTo>
                    <a:pt x="91" y="6"/>
                  </a:lnTo>
                  <a:lnTo>
                    <a:pt x="88" y="6"/>
                  </a:lnTo>
                  <a:lnTo>
                    <a:pt x="88" y="6"/>
                  </a:lnTo>
                  <a:lnTo>
                    <a:pt x="87" y="6"/>
                  </a:lnTo>
                  <a:lnTo>
                    <a:pt x="87" y="6"/>
                  </a:lnTo>
                  <a:lnTo>
                    <a:pt x="83" y="6"/>
                  </a:lnTo>
                  <a:lnTo>
                    <a:pt x="83" y="6"/>
                  </a:lnTo>
                  <a:lnTo>
                    <a:pt x="78" y="6"/>
                  </a:lnTo>
                  <a:lnTo>
                    <a:pt x="73" y="6"/>
                  </a:lnTo>
                  <a:lnTo>
                    <a:pt x="65" y="7"/>
                  </a:lnTo>
                  <a:lnTo>
                    <a:pt x="58" y="8"/>
                  </a:lnTo>
                  <a:lnTo>
                    <a:pt x="53" y="8"/>
                  </a:lnTo>
                  <a:lnTo>
                    <a:pt x="49" y="7"/>
                  </a:lnTo>
                  <a:lnTo>
                    <a:pt x="49" y="7"/>
                  </a:lnTo>
                  <a:lnTo>
                    <a:pt x="45" y="6"/>
                  </a:lnTo>
                  <a:lnTo>
                    <a:pt x="41" y="6"/>
                  </a:lnTo>
                  <a:lnTo>
                    <a:pt x="38" y="7"/>
                  </a:lnTo>
                  <a:lnTo>
                    <a:pt x="35" y="8"/>
                  </a:lnTo>
                  <a:lnTo>
                    <a:pt x="30" y="11"/>
                  </a:lnTo>
                  <a:lnTo>
                    <a:pt x="26" y="12"/>
                  </a:lnTo>
                  <a:lnTo>
                    <a:pt x="21" y="12"/>
                  </a:lnTo>
                  <a:lnTo>
                    <a:pt x="21" y="12"/>
                  </a:lnTo>
                  <a:lnTo>
                    <a:pt x="15" y="11"/>
                  </a:lnTo>
                  <a:lnTo>
                    <a:pt x="9" y="11"/>
                  </a:lnTo>
                  <a:lnTo>
                    <a:pt x="0" y="14"/>
                  </a:lnTo>
                  <a:lnTo>
                    <a:pt x="0" y="14"/>
                  </a:lnTo>
                  <a:lnTo>
                    <a:pt x="5" y="24"/>
                  </a:lnTo>
                  <a:lnTo>
                    <a:pt x="5" y="24"/>
                  </a:lnTo>
                  <a:lnTo>
                    <a:pt x="7" y="28"/>
                  </a:lnTo>
                  <a:lnTo>
                    <a:pt x="10" y="31"/>
                  </a:lnTo>
                  <a:lnTo>
                    <a:pt x="15" y="36"/>
                  </a:lnTo>
                  <a:lnTo>
                    <a:pt x="17" y="39"/>
                  </a:lnTo>
                  <a:lnTo>
                    <a:pt x="19" y="41"/>
                  </a:lnTo>
                  <a:lnTo>
                    <a:pt x="20" y="44"/>
                  </a:lnTo>
                  <a:lnTo>
                    <a:pt x="21" y="49"/>
                  </a:lnTo>
                  <a:lnTo>
                    <a:pt x="21" y="49"/>
                  </a:lnTo>
                  <a:lnTo>
                    <a:pt x="20" y="60"/>
                  </a:lnTo>
                  <a:lnTo>
                    <a:pt x="21" y="75"/>
                  </a:lnTo>
                  <a:lnTo>
                    <a:pt x="24" y="87"/>
                  </a:lnTo>
                  <a:lnTo>
                    <a:pt x="26" y="92"/>
                  </a:lnTo>
                  <a:lnTo>
                    <a:pt x="29" y="95"/>
                  </a:lnTo>
                  <a:lnTo>
                    <a:pt x="29" y="95"/>
                  </a:lnTo>
                  <a:lnTo>
                    <a:pt x="42" y="105"/>
                  </a:lnTo>
                  <a:lnTo>
                    <a:pt x="49" y="110"/>
                  </a:lnTo>
                  <a:lnTo>
                    <a:pt x="56" y="114"/>
                  </a:lnTo>
                  <a:lnTo>
                    <a:pt x="56" y="114"/>
                  </a:lnTo>
                  <a:lnTo>
                    <a:pt x="63" y="116"/>
                  </a:lnTo>
                  <a:lnTo>
                    <a:pt x="66" y="117"/>
                  </a:lnTo>
                  <a:lnTo>
                    <a:pt x="69" y="119"/>
                  </a:lnTo>
                  <a:lnTo>
                    <a:pt x="69" y="119"/>
                  </a:lnTo>
                  <a:lnTo>
                    <a:pt x="69" y="119"/>
                  </a:lnTo>
                  <a:lnTo>
                    <a:pt x="69" y="119"/>
                  </a:lnTo>
                  <a:lnTo>
                    <a:pt x="71" y="118"/>
                  </a:lnTo>
                  <a:lnTo>
                    <a:pt x="71" y="118"/>
                  </a:lnTo>
                  <a:lnTo>
                    <a:pt x="71" y="118"/>
                  </a:lnTo>
                  <a:lnTo>
                    <a:pt x="71" y="11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6" name="Freeform 122">
              <a:extLst>
                <a:ext uri="{FF2B5EF4-FFF2-40B4-BE49-F238E27FC236}">
                  <a16:creationId xmlns:a16="http://schemas.microsoft.com/office/drawing/2014/main" id="{5E7849BE-4F36-4519-AC66-7ADE9064CC84}"/>
                </a:ext>
              </a:extLst>
            </p:cNvPr>
            <p:cNvSpPr>
              <a:spLocks/>
            </p:cNvSpPr>
            <p:nvPr/>
          </p:nvSpPr>
          <p:spPr bwMode="auto">
            <a:xfrm>
              <a:off x="6570754" y="3375658"/>
              <a:ext cx="134242" cy="127079"/>
            </a:xfrm>
            <a:custGeom>
              <a:avLst/>
              <a:gdLst>
                <a:gd name="T0" fmla="*/ 72 w 312"/>
                <a:gd name="T1" fmla="*/ 24 h 274"/>
                <a:gd name="T2" fmla="*/ 81 w 312"/>
                <a:gd name="T3" fmla="*/ 39 h 274"/>
                <a:gd name="T4" fmla="*/ 98 w 312"/>
                <a:gd name="T5" fmla="*/ 47 h 274"/>
                <a:gd name="T6" fmla="*/ 100 w 312"/>
                <a:gd name="T7" fmla="*/ 62 h 274"/>
                <a:gd name="T8" fmla="*/ 73 w 312"/>
                <a:gd name="T9" fmla="*/ 66 h 274"/>
                <a:gd name="T10" fmla="*/ 51 w 312"/>
                <a:gd name="T11" fmla="*/ 58 h 274"/>
                <a:gd name="T12" fmla="*/ 31 w 312"/>
                <a:gd name="T13" fmla="*/ 46 h 274"/>
                <a:gd name="T14" fmla="*/ 17 w 312"/>
                <a:gd name="T15" fmla="*/ 37 h 274"/>
                <a:gd name="T16" fmla="*/ 3 w 312"/>
                <a:gd name="T17" fmla="*/ 49 h 274"/>
                <a:gd name="T18" fmla="*/ 0 w 312"/>
                <a:gd name="T19" fmla="*/ 53 h 274"/>
                <a:gd name="T20" fmla="*/ 9 w 312"/>
                <a:gd name="T21" fmla="*/ 71 h 274"/>
                <a:gd name="T22" fmla="*/ 31 w 312"/>
                <a:gd name="T23" fmla="*/ 83 h 274"/>
                <a:gd name="T24" fmla="*/ 31 w 312"/>
                <a:gd name="T25" fmla="*/ 96 h 274"/>
                <a:gd name="T26" fmla="*/ 24 w 312"/>
                <a:gd name="T27" fmla="*/ 103 h 274"/>
                <a:gd name="T28" fmla="*/ 28 w 312"/>
                <a:gd name="T29" fmla="*/ 115 h 274"/>
                <a:gd name="T30" fmla="*/ 49 w 312"/>
                <a:gd name="T31" fmla="*/ 135 h 274"/>
                <a:gd name="T32" fmla="*/ 41 w 312"/>
                <a:gd name="T33" fmla="*/ 150 h 274"/>
                <a:gd name="T34" fmla="*/ 53 w 312"/>
                <a:gd name="T35" fmla="*/ 163 h 274"/>
                <a:gd name="T36" fmla="*/ 72 w 312"/>
                <a:gd name="T37" fmla="*/ 180 h 274"/>
                <a:gd name="T38" fmla="*/ 89 w 312"/>
                <a:gd name="T39" fmla="*/ 188 h 274"/>
                <a:gd name="T40" fmla="*/ 95 w 312"/>
                <a:gd name="T41" fmla="*/ 219 h 274"/>
                <a:gd name="T42" fmla="*/ 99 w 312"/>
                <a:gd name="T43" fmla="*/ 234 h 274"/>
                <a:gd name="T44" fmla="*/ 144 w 312"/>
                <a:gd name="T45" fmla="*/ 194 h 274"/>
                <a:gd name="T46" fmla="*/ 160 w 312"/>
                <a:gd name="T47" fmla="*/ 189 h 274"/>
                <a:gd name="T48" fmla="*/ 182 w 312"/>
                <a:gd name="T49" fmla="*/ 178 h 274"/>
                <a:gd name="T50" fmla="*/ 200 w 312"/>
                <a:gd name="T51" fmla="*/ 180 h 274"/>
                <a:gd name="T52" fmla="*/ 203 w 312"/>
                <a:gd name="T53" fmla="*/ 193 h 274"/>
                <a:gd name="T54" fmla="*/ 201 w 312"/>
                <a:gd name="T55" fmla="*/ 209 h 274"/>
                <a:gd name="T56" fmla="*/ 206 w 312"/>
                <a:gd name="T57" fmla="*/ 224 h 274"/>
                <a:gd name="T58" fmla="*/ 197 w 312"/>
                <a:gd name="T59" fmla="*/ 232 h 274"/>
                <a:gd name="T60" fmla="*/ 190 w 312"/>
                <a:gd name="T61" fmla="*/ 244 h 274"/>
                <a:gd name="T62" fmla="*/ 203 w 312"/>
                <a:gd name="T63" fmla="*/ 256 h 274"/>
                <a:gd name="T64" fmla="*/ 219 w 312"/>
                <a:gd name="T65" fmla="*/ 266 h 274"/>
                <a:gd name="T66" fmla="*/ 233 w 312"/>
                <a:gd name="T67" fmla="*/ 274 h 274"/>
                <a:gd name="T68" fmla="*/ 243 w 312"/>
                <a:gd name="T69" fmla="*/ 257 h 274"/>
                <a:gd name="T70" fmla="*/ 246 w 312"/>
                <a:gd name="T71" fmla="*/ 242 h 274"/>
                <a:gd name="T72" fmla="*/ 251 w 312"/>
                <a:gd name="T73" fmla="*/ 225 h 274"/>
                <a:gd name="T74" fmla="*/ 269 w 312"/>
                <a:gd name="T75" fmla="*/ 208 h 274"/>
                <a:gd name="T76" fmla="*/ 281 w 312"/>
                <a:gd name="T77" fmla="*/ 182 h 274"/>
                <a:gd name="T78" fmla="*/ 284 w 312"/>
                <a:gd name="T79" fmla="*/ 158 h 274"/>
                <a:gd name="T80" fmla="*/ 307 w 312"/>
                <a:gd name="T81" fmla="*/ 134 h 274"/>
                <a:gd name="T82" fmla="*/ 309 w 312"/>
                <a:gd name="T83" fmla="*/ 111 h 274"/>
                <a:gd name="T84" fmla="*/ 295 w 312"/>
                <a:gd name="T85" fmla="*/ 100 h 274"/>
                <a:gd name="T86" fmla="*/ 273 w 312"/>
                <a:gd name="T87" fmla="*/ 76 h 274"/>
                <a:gd name="T88" fmla="*/ 258 w 312"/>
                <a:gd name="T89" fmla="*/ 41 h 274"/>
                <a:gd name="T90" fmla="*/ 239 w 312"/>
                <a:gd name="T91" fmla="*/ 21 h 274"/>
                <a:gd name="T92" fmla="*/ 237 w 312"/>
                <a:gd name="T93" fmla="*/ 19 h 274"/>
                <a:gd name="T94" fmla="*/ 234 w 312"/>
                <a:gd name="T95" fmla="*/ 15 h 274"/>
                <a:gd name="T96" fmla="*/ 232 w 312"/>
                <a:gd name="T97" fmla="*/ 11 h 274"/>
                <a:gd name="T98" fmla="*/ 230 w 312"/>
                <a:gd name="T99" fmla="*/ 7 h 274"/>
                <a:gd name="T100" fmla="*/ 219 w 312"/>
                <a:gd name="T101" fmla="*/ 24 h 274"/>
                <a:gd name="T102" fmla="*/ 205 w 312"/>
                <a:gd name="T103" fmla="*/ 40 h 274"/>
                <a:gd name="T104" fmla="*/ 186 w 312"/>
                <a:gd name="T105" fmla="*/ 50 h 274"/>
                <a:gd name="T106" fmla="*/ 172 w 312"/>
                <a:gd name="T107" fmla="*/ 60 h 274"/>
                <a:gd name="T108" fmla="*/ 150 w 312"/>
                <a:gd name="T109" fmla="*/ 56 h 274"/>
                <a:gd name="T110" fmla="*/ 119 w 312"/>
                <a:gd name="T111" fmla="*/ 23 h 274"/>
                <a:gd name="T112" fmla="*/ 87 w 312"/>
                <a:gd name="T113" fmla="*/ 1 h 274"/>
                <a:gd name="T114" fmla="*/ 80 w 312"/>
                <a:gd name="T115" fmla="*/ 1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274">
                  <a:moveTo>
                    <a:pt x="77" y="16"/>
                  </a:moveTo>
                  <a:lnTo>
                    <a:pt x="77" y="16"/>
                  </a:lnTo>
                  <a:lnTo>
                    <a:pt x="74" y="19"/>
                  </a:lnTo>
                  <a:lnTo>
                    <a:pt x="73" y="22"/>
                  </a:lnTo>
                  <a:lnTo>
                    <a:pt x="72" y="24"/>
                  </a:lnTo>
                  <a:lnTo>
                    <a:pt x="73" y="26"/>
                  </a:lnTo>
                  <a:lnTo>
                    <a:pt x="76" y="29"/>
                  </a:lnTo>
                  <a:lnTo>
                    <a:pt x="79" y="34"/>
                  </a:lnTo>
                  <a:lnTo>
                    <a:pt x="79" y="34"/>
                  </a:lnTo>
                  <a:lnTo>
                    <a:pt x="81" y="39"/>
                  </a:lnTo>
                  <a:lnTo>
                    <a:pt x="84" y="42"/>
                  </a:lnTo>
                  <a:lnTo>
                    <a:pt x="88" y="44"/>
                  </a:lnTo>
                  <a:lnTo>
                    <a:pt x="93" y="46"/>
                  </a:lnTo>
                  <a:lnTo>
                    <a:pt x="93" y="46"/>
                  </a:lnTo>
                  <a:lnTo>
                    <a:pt x="98" y="47"/>
                  </a:lnTo>
                  <a:lnTo>
                    <a:pt x="101" y="50"/>
                  </a:lnTo>
                  <a:lnTo>
                    <a:pt x="102" y="54"/>
                  </a:lnTo>
                  <a:lnTo>
                    <a:pt x="102" y="60"/>
                  </a:lnTo>
                  <a:lnTo>
                    <a:pt x="102" y="60"/>
                  </a:lnTo>
                  <a:lnTo>
                    <a:pt x="100" y="62"/>
                  </a:lnTo>
                  <a:lnTo>
                    <a:pt x="98" y="64"/>
                  </a:lnTo>
                  <a:lnTo>
                    <a:pt x="95" y="65"/>
                  </a:lnTo>
                  <a:lnTo>
                    <a:pt x="90" y="66"/>
                  </a:lnTo>
                  <a:lnTo>
                    <a:pt x="81" y="67"/>
                  </a:lnTo>
                  <a:lnTo>
                    <a:pt x="73" y="66"/>
                  </a:lnTo>
                  <a:lnTo>
                    <a:pt x="73" y="66"/>
                  </a:lnTo>
                  <a:lnTo>
                    <a:pt x="59" y="64"/>
                  </a:lnTo>
                  <a:lnTo>
                    <a:pt x="55" y="62"/>
                  </a:lnTo>
                  <a:lnTo>
                    <a:pt x="51" y="58"/>
                  </a:lnTo>
                  <a:lnTo>
                    <a:pt x="51" y="58"/>
                  </a:lnTo>
                  <a:lnTo>
                    <a:pt x="49" y="55"/>
                  </a:lnTo>
                  <a:lnTo>
                    <a:pt x="47" y="54"/>
                  </a:lnTo>
                  <a:lnTo>
                    <a:pt x="41" y="51"/>
                  </a:lnTo>
                  <a:lnTo>
                    <a:pt x="35" y="48"/>
                  </a:lnTo>
                  <a:lnTo>
                    <a:pt x="31" y="46"/>
                  </a:lnTo>
                  <a:lnTo>
                    <a:pt x="28" y="43"/>
                  </a:lnTo>
                  <a:lnTo>
                    <a:pt x="28" y="43"/>
                  </a:lnTo>
                  <a:lnTo>
                    <a:pt x="24" y="40"/>
                  </a:lnTo>
                  <a:lnTo>
                    <a:pt x="21" y="37"/>
                  </a:lnTo>
                  <a:lnTo>
                    <a:pt x="17" y="37"/>
                  </a:lnTo>
                  <a:lnTo>
                    <a:pt x="13" y="40"/>
                  </a:lnTo>
                  <a:lnTo>
                    <a:pt x="10" y="41"/>
                  </a:lnTo>
                  <a:lnTo>
                    <a:pt x="6" y="44"/>
                  </a:lnTo>
                  <a:lnTo>
                    <a:pt x="4" y="46"/>
                  </a:lnTo>
                  <a:lnTo>
                    <a:pt x="3" y="49"/>
                  </a:lnTo>
                  <a:lnTo>
                    <a:pt x="3" y="49"/>
                  </a:lnTo>
                  <a:lnTo>
                    <a:pt x="0" y="53"/>
                  </a:lnTo>
                  <a:lnTo>
                    <a:pt x="0" y="53"/>
                  </a:lnTo>
                  <a:lnTo>
                    <a:pt x="0" y="53"/>
                  </a:lnTo>
                  <a:lnTo>
                    <a:pt x="0" y="53"/>
                  </a:lnTo>
                  <a:lnTo>
                    <a:pt x="1" y="58"/>
                  </a:lnTo>
                  <a:lnTo>
                    <a:pt x="2" y="64"/>
                  </a:lnTo>
                  <a:lnTo>
                    <a:pt x="4" y="68"/>
                  </a:lnTo>
                  <a:lnTo>
                    <a:pt x="9" y="71"/>
                  </a:lnTo>
                  <a:lnTo>
                    <a:pt x="9" y="71"/>
                  </a:lnTo>
                  <a:lnTo>
                    <a:pt x="15" y="73"/>
                  </a:lnTo>
                  <a:lnTo>
                    <a:pt x="20" y="76"/>
                  </a:lnTo>
                  <a:lnTo>
                    <a:pt x="29" y="82"/>
                  </a:lnTo>
                  <a:lnTo>
                    <a:pt x="29" y="82"/>
                  </a:lnTo>
                  <a:lnTo>
                    <a:pt x="31" y="83"/>
                  </a:lnTo>
                  <a:lnTo>
                    <a:pt x="32" y="85"/>
                  </a:lnTo>
                  <a:lnTo>
                    <a:pt x="34" y="90"/>
                  </a:lnTo>
                  <a:lnTo>
                    <a:pt x="33" y="92"/>
                  </a:lnTo>
                  <a:lnTo>
                    <a:pt x="33" y="94"/>
                  </a:lnTo>
                  <a:lnTo>
                    <a:pt x="31" y="96"/>
                  </a:lnTo>
                  <a:lnTo>
                    <a:pt x="29" y="98"/>
                  </a:lnTo>
                  <a:lnTo>
                    <a:pt x="29" y="98"/>
                  </a:lnTo>
                  <a:lnTo>
                    <a:pt x="26" y="99"/>
                  </a:lnTo>
                  <a:lnTo>
                    <a:pt x="25" y="101"/>
                  </a:lnTo>
                  <a:lnTo>
                    <a:pt x="24" y="103"/>
                  </a:lnTo>
                  <a:lnTo>
                    <a:pt x="24" y="106"/>
                  </a:lnTo>
                  <a:lnTo>
                    <a:pt x="25" y="111"/>
                  </a:lnTo>
                  <a:lnTo>
                    <a:pt x="26" y="113"/>
                  </a:lnTo>
                  <a:lnTo>
                    <a:pt x="28" y="115"/>
                  </a:lnTo>
                  <a:lnTo>
                    <a:pt x="28" y="115"/>
                  </a:lnTo>
                  <a:lnTo>
                    <a:pt x="33" y="118"/>
                  </a:lnTo>
                  <a:lnTo>
                    <a:pt x="40" y="123"/>
                  </a:lnTo>
                  <a:lnTo>
                    <a:pt x="46" y="129"/>
                  </a:lnTo>
                  <a:lnTo>
                    <a:pt x="48" y="132"/>
                  </a:lnTo>
                  <a:lnTo>
                    <a:pt x="49" y="135"/>
                  </a:lnTo>
                  <a:lnTo>
                    <a:pt x="49" y="135"/>
                  </a:lnTo>
                  <a:lnTo>
                    <a:pt x="48" y="137"/>
                  </a:lnTo>
                  <a:lnTo>
                    <a:pt x="47" y="140"/>
                  </a:lnTo>
                  <a:lnTo>
                    <a:pt x="43" y="147"/>
                  </a:lnTo>
                  <a:lnTo>
                    <a:pt x="41" y="150"/>
                  </a:lnTo>
                  <a:lnTo>
                    <a:pt x="41" y="153"/>
                  </a:lnTo>
                  <a:lnTo>
                    <a:pt x="42" y="156"/>
                  </a:lnTo>
                  <a:lnTo>
                    <a:pt x="45" y="159"/>
                  </a:lnTo>
                  <a:lnTo>
                    <a:pt x="45" y="159"/>
                  </a:lnTo>
                  <a:lnTo>
                    <a:pt x="53" y="163"/>
                  </a:lnTo>
                  <a:lnTo>
                    <a:pt x="60" y="168"/>
                  </a:lnTo>
                  <a:lnTo>
                    <a:pt x="66" y="173"/>
                  </a:lnTo>
                  <a:lnTo>
                    <a:pt x="70" y="179"/>
                  </a:lnTo>
                  <a:lnTo>
                    <a:pt x="70" y="179"/>
                  </a:lnTo>
                  <a:lnTo>
                    <a:pt x="72" y="180"/>
                  </a:lnTo>
                  <a:lnTo>
                    <a:pt x="75" y="182"/>
                  </a:lnTo>
                  <a:lnTo>
                    <a:pt x="81" y="183"/>
                  </a:lnTo>
                  <a:lnTo>
                    <a:pt x="84" y="184"/>
                  </a:lnTo>
                  <a:lnTo>
                    <a:pt x="87" y="186"/>
                  </a:lnTo>
                  <a:lnTo>
                    <a:pt x="89" y="188"/>
                  </a:lnTo>
                  <a:lnTo>
                    <a:pt x="90" y="193"/>
                  </a:lnTo>
                  <a:lnTo>
                    <a:pt x="90" y="193"/>
                  </a:lnTo>
                  <a:lnTo>
                    <a:pt x="90" y="201"/>
                  </a:lnTo>
                  <a:lnTo>
                    <a:pt x="91" y="208"/>
                  </a:lnTo>
                  <a:lnTo>
                    <a:pt x="95" y="219"/>
                  </a:lnTo>
                  <a:lnTo>
                    <a:pt x="95" y="219"/>
                  </a:lnTo>
                  <a:lnTo>
                    <a:pt x="96" y="225"/>
                  </a:lnTo>
                  <a:lnTo>
                    <a:pt x="97" y="235"/>
                  </a:lnTo>
                  <a:lnTo>
                    <a:pt x="97" y="235"/>
                  </a:lnTo>
                  <a:lnTo>
                    <a:pt x="99" y="234"/>
                  </a:lnTo>
                  <a:lnTo>
                    <a:pt x="99" y="234"/>
                  </a:lnTo>
                  <a:lnTo>
                    <a:pt x="116" y="220"/>
                  </a:lnTo>
                  <a:lnTo>
                    <a:pt x="130" y="206"/>
                  </a:lnTo>
                  <a:lnTo>
                    <a:pt x="130" y="206"/>
                  </a:lnTo>
                  <a:lnTo>
                    <a:pt x="144" y="194"/>
                  </a:lnTo>
                  <a:lnTo>
                    <a:pt x="149" y="191"/>
                  </a:lnTo>
                  <a:lnTo>
                    <a:pt x="152" y="190"/>
                  </a:lnTo>
                  <a:lnTo>
                    <a:pt x="156" y="189"/>
                  </a:lnTo>
                  <a:lnTo>
                    <a:pt x="156" y="189"/>
                  </a:lnTo>
                  <a:lnTo>
                    <a:pt x="160" y="189"/>
                  </a:lnTo>
                  <a:lnTo>
                    <a:pt x="163" y="188"/>
                  </a:lnTo>
                  <a:lnTo>
                    <a:pt x="168" y="184"/>
                  </a:lnTo>
                  <a:lnTo>
                    <a:pt x="173" y="180"/>
                  </a:lnTo>
                  <a:lnTo>
                    <a:pt x="177" y="179"/>
                  </a:lnTo>
                  <a:lnTo>
                    <a:pt x="182" y="178"/>
                  </a:lnTo>
                  <a:lnTo>
                    <a:pt x="182" y="178"/>
                  </a:lnTo>
                  <a:lnTo>
                    <a:pt x="191" y="178"/>
                  </a:lnTo>
                  <a:lnTo>
                    <a:pt x="195" y="178"/>
                  </a:lnTo>
                  <a:lnTo>
                    <a:pt x="198" y="179"/>
                  </a:lnTo>
                  <a:lnTo>
                    <a:pt x="200" y="180"/>
                  </a:lnTo>
                  <a:lnTo>
                    <a:pt x="202" y="182"/>
                  </a:lnTo>
                  <a:lnTo>
                    <a:pt x="203" y="185"/>
                  </a:lnTo>
                  <a:lnTo>
                    <a:pt x="203" y="189"/>
                  </a:lnTo>
                  <a:lnTo>
                    <a:pt x="203" y="189"/>
                  </a:lnTo>
                  <a:lnTo>
                    <a:pt x="203" y="193"/>
                  </a:lnTo>
                  <a:lnTo>
                    <a:pt x="202" y="196"/>
                  </a:lnTo>
                  <a:lnTo>
                    <a:pt x="200" y="201"/>
                  </a:lnTo>
                  <a:lnTo>
                    <a:pt x="199" y="205"/>
                  </a:lnTo>
                  <a:lnTo>
                    <a:pt x="200" y="207"/>
                  </a:lnTo>
                  <a:lnTo>
                    <a:pt x="201" y="209"/>
                  </a:lnTo>
                  <a:lnTo>
                    <a:pt x="201" y="209"/>
                  </a:lnTo>
                  <a:lnTo>
                    <a:pt x="205" y="215"/>
                  </a:lnTo>
                  <a:lnTo>
                    <a:pt x="206" y="218"/>
                  </a:lnTo>
                  <a:lnTo>
                    <a:pt x="206" y="221"/>
                  </a:lnTo>
                  <a:lnTo>
                    <a:pt x="206" y="224"/>
                  </a:lnTo>
                  <a:lnTo>
                    <a:pt x="205" y="227"/>
                  </a:lnTo>
                  <a:lnTo>
                    <a:pt x="203" y="229"/>
                  </a:lnTo>
                  <a:lnTo>
                    <a:pt x="200" y="231"/>
                  </a:lnTo>
                  <a:lnTo>
                    <a:pt x="200" y="231"/>
                  </a:lnTo>
                  <a:lnTo>
                    <a:pt x="197" y="232"/>
                  </a:lnTo>
                  <a:lnTo>
                    <a:pt x="194" y="234"/>
                  </a:lnTo>
                  <a:lnTo>
                    <a:pt x="192" y="237"/>
                  </a:lnTo>
                  <a:lnTo>
                    <a:pt x="191" y="239"/>
                  </a:lnTo>
                  <a:lnTo>
                    <a:pt x="190" y="241"/>
                  </a:lnTo>
                  <a:lnTo>
                    <a:pt x="190" y="244"/>
                  </a:lnTo>
                  <a:lnTo>
                    <a:pt x="191" y="248"/>
                  </a:lnTo>
                  <a:lnTo>
                    <a:pt x="191" y="248"/>
                  </a:lnTo>
                  <a:lnTo>
                    <a:pt x="194" y="252"/>
                  </a:lnTo>
                  <a:lnTo>
                    <a:pt x="199" y="254"/>
                  </a:lnTo>
                  <a:lnTo>
                    <a:pt x="203" y="256"/>
                  </a:lnTo>
                  <a:lnTo>
                    <a:pt x="207" y="259"/>
                  </a:lnTo>
                  <a:lnTo>
                    <a:pt x="207" y="259"/>
                  </a:lnTo>
                  <a:lnTo>
                    <a:pt x="211" y="262"/>
                  </a:lnTo>
                  <a:lnTo>
                    <a:pt x="215" y="264"/>
                  </a:lnTo>
                  <a:lnTo>
                    <a:pt x="219" y="266"/>
                  </a:lnTo>
                  <a:lnTo>
                    <a:pt x="223" y="270"/>
                  </a:lnTo>
                  <a:lnTo>
                    <a:pt x="223" y="270"/>
                  </a:lnTo>
                  <a:lnTo>
                    <a:pt x="225" y="272"/>
                  </a:lnTo>
                  <a:lnTo>
                    <a:pt x="227" y="273"/>
                  </a:lnTo>
                  <a:lnTo>
                    <a:pt x="233" y="274"/>
                  </a:lnTo>
                  <a:lnTo>
                    <a:pt x="241" y="274"/>
                  </a:lnTo>
                  <a:lnTo>
                    <a:pt x="249" y="273"/>
                  </a:lnTo>
                  <a:lnTo>
                    <a:pt x="249" y="273"/>
                  </a:lnTo>
                  <a:lnTo>
                    <a:pt x="246" y="266"/>
                  </a:lnTo>
                  <a:lnTo>
                    <a:pt x="243" y="257"/>
                  </a:lnTo>
                  <a:lnTo>
                    <a:pt x="243" y="257"/>
                  </a:lnTo>
                  <a:lnTo>
                    <a:pt x="243" y="253"/>
                  </a:lnTo>
                  <a:lnTo>
                    <a:pt x="243" y="249"/>
                  </a:lnTo>
                  <a:lnTo>
                    <a:pt x="244" y="245"/>
                  </a:lnTo>
                  <a:lnTo>
                    <a:pt x="246" y="242"/>
                  </a:lnTo>
                  <a:lnTo>
                    <a:pt x="250" y="236"/>
                  </a:lnTo>
                  <a:lnTo>
                    <a:pt x="251" y="233"/>
                  </a:lnTo>
                  <a:lnTo>
                    <a:pt x="251" y="230"/>
                  </a:lnTo>
                  <a:lnTo>
                    <a:pt x="251" y="230"/>
                  </a:lnTo>
                  <a:lnTo>
                    <a:pt x="251" y="225"/>
                  </a:lnTo>
                  <a:lnTo>
                    <a:pt x="252" y="223"/>
                  </a:lnTo>
                  <a:lnTo>
                    <a:pt x="253" y="221"/>
                  </a:lnTo>
                  <a:lnTo>
                    <a:pt x="258" y="216"/>
                  </a:lnTo>
                  <a:lnTo>
                    <a:pt x="269" y="208"/>
                  </a:lnTo>
                  <a:lnTo>
                    <a:pt x="269" y="208"/>
                  </a:lnTo>
                  <a:lnTo>
                    <a:pt x="274" y="204"/>
                  </a:lnTo>
                  <a:lnTo>
                    <a:pt x="277" y="200"/>
                  </a:lnTo>
                  <a:lnTo>
                    <a:pt x="280" y="196"/>
                  </a:lnTo>
                  <a:lnTo>
                    <a:pt x="281" y="191"/>
                  </a:lnTo>
                  <a:lnTo>
                    <a:pt x="281" y="182"/>
                  </a:lnTo>
                  <a:lnTo>
                    <a:pt x="280" y="171"/>
                  </a:lnTo>
                  <a:lnTo>
                    <a:pt x="280" y="171"/>
                  </a:lnTo>
                  <a:lnTo>
                    <a:pt x="280" y="166"/>
                  </a:lnTo>
                  <a:lnTo>
                    <a:pt x="282" y="162"/>
                  </a:lnTo>
                  <a:lnTo>
                    <a:pt x="284" y="158"/>
                  </a:lnTo>
                  <a:lnTo>
                    <a:pt x="286" y="156"/>
                  </a:lnTo>
                  <a:lnTo>
                    <a:pt x="294" y="149"/>
                  </a:lnTo>
                  <a:lnTo>
                    <a:pt x="303" y="140"/>
                  </a:lnTo>
                  <a:lnTo>
                    <a:pt x="303" y="140"/>
                  </a:lnTo>
                  <a:lnTo>
                    <a:pt x="307" y="134"/>
                  </a:lnTo>
                  <a:lnTo>
                    <a:pt x="310" y="129"/>
                  </a:lnTo>
                  <a:lnTo>
                    <a:pt x="312" y="123"/>
                  </a:lnTo>
                  <a:lnTo>
                    <a:pt x="312" y="119"/>
                  </a:lnTo>
                  <a:lnTo>
                    <a:pt x="311" y="115"/>
                  </a:lnTo>
                  <a:lnTo>
                    <a:pt x="309" y="111"/>
                  </a:lnTo>
                  <a:lnTo>
                    <a:pt x="306" y="108"/>
                  </a:lnTo>
                  <a:lnTo>
                    <a:pt x="302" y="106"/>
                  </a:lnTo>
                  <a:lnTo>
                    <a:pt x="302" y="106"/>
                  </a:lnTo>
                  <a:lnTo>
                    <a:pt x="298" y="103"/>
                  </a:lnTo>
                  <a:lnTo>
                    <a:pt x="295" y="100"/>
                  </a:lnTo>
                  <a:lnTo>
                    <a:pt x="289" y="93"/>
                  </a:lnTo>
                  <a:lnTo>
                    <a:pt x="283" y="86"/>
                  </a:lnTo>
                  <a:lnTo>
                    <a:pt x="278" y="81"/>
                  </a:lnTo>
                  <a:lnTo>
                    <a:pt x="278" y="81"/>
                  </a:lnTo>
                  <a:lnTo>
                    <a:pt x="273" y="76"/>
                  </a:lnTo>
                  <a:lnTo>
                    <a:pt x="269" y="70"/>
                  </a:lnTo>
                  <a:lnTo>
                    <a:pt x="264" y="62"/>
                  </a:lnTo>
                  <a:lnTo>
                    <a:pt x="261" y="51"/>
                  </a:lnTo>
                  <a:lnTo>
                    <a:pt x="261" y="51"/>
                  </a:lnTo>
                  <a:lnTo>
                    <a:pt x="258" y="41"/>
                  </a:lnTo>
                  <a:lnTo>
                    <a:pt x="254" y="32"/>
                  </a:lnTo>
                  <a:lnTo>
                    <a:pt x="248" y="27"/>
                  </a:lnTo>
                  <a:lnTo>
                    <a:pt x="242" y="23"/>
                  </a:lnTo>
                  <a:lnTo>
                    <a:pt x="242" y="23"/>
                  </a:lnTo>
                  <a:lnTo>
                    <a:pt x="239" y="21"/>
                  </a:lnTo>
                  <a:lnTo>
                    <a:pt x="239" y="21"/>
                  </a:lnTo>
                  <a:lnTo>
                    <a:pt x="238" y="21"/>
                  </a:lnTo>
                  <a:lnTo>
                    <a:pt x="238" y="21"/>
                  </a:lnTo>
                  <a:lnTo>
                    <a:pt x="237" y="19"/>
                  </a:lnTo>
                  <a:lnTo>
                    <a:pt x="237" y="19"/>
                  </a:lnTo>
                  <a:lnTo>
                    <a:pt x="236" y="18"/>
                  </a:lnTo>
                  <a:lnTo>
                    <a:pt x="236" y="18"/>
                  </a:lnTo>
                  <a:lnTo>
                    <a:pt x="235" y="16"/>
                  </a:lnTo>
                  <a:lnTo>
                    <a:pt x="235" y="16"/>
                  </a:lnTo>
                  <a:lnTo>
                    <a:pt x="234" y="15"/>
                  </a:lnTo>
                  <a:lnTo>
                    <a:pt x="234" y="15"/>
                  </a:lnTo>
                  <a:lnTo>
                    <a:pt x="233" y="13"/>
                  </a:lnTo>
                  <a:lnTo>
                    <a:pt x="233" y="13"/>
                  </a:lnTo>
                  <a:lnTo>
                    <a:pt x="232" y="11"/>
                  </a:lnTo>
                  <a:lnTo>
                    <a:pt x="232" y="11"/>
                  </a:lnTo>
                  <a:lnTo>
                    <a:pt x="232" y="10"/>
                  </a:lnTo>
                  <a:lnTo>
                    <a:pt x="232" y="10"/>
                  </a:lnTo>
                  <a:lnTo>
                    <a:pt x="231" y="8"/>
                  </a:lnTo>
                  <a:lnTo>
                    <a:pt x="231" y="8"/>
                  </a:lnTo>
                  <a:lnTo>
                    <a:pt x="230" y="7"/>
                  </a:lnTo>
                  <a:lnTo>
                    <a:pt x="230" y="7"/>
                  </a:lnTo>
                  <a:lnTo>
                    <a:pt x="228" y="5"/>
                  </a:lnTo>
                  <a:lnTo>
                    <a:pt x="228" y="5"/>
                  </a:lnTo>
                  <a:lnTo>
                    <a:pt x="224" y="15"/>
                  </a:lnTo>
                  <a:lnTo>
                    <a:pt x="219" y="24"/>
                  </a:lnTo>
                  <a:lnTo>
                    <a:pt x="219" y="24"/>
                  </a:lnTo>
                  <a:lnTo>
                    <a:pt x="212" y="34"/>
                  </a:lnTo>
                  <a:lnTo>
                    <a:pt x="210" y="36"/>
                  </a:lnTo>
                  <a:lnTo>
                    <a:pt x="208" y="39"/>
                  </a:lnTo>
                  <a:lnTo>
                    <a:pt x="205" y="40"/>
                  </a:lnTo>
                  <a:lnTo>
                    <a:pt x="202" y="41"/>
                  </a:lnTo>
                  <a:lnTo>
                    <a:pt x="202" y="41"/>
                  </a:lnTo>
                  <a:lnTo>
                    <a:pt x="194" y="42"/>
                  </a:lnTo>
                  <a:lnTo>
                    <a:pt x="189" y="45"/>
                  </a:lnTo>
                  <a:lnTo>
                    <a:pt x="186" y="50"/>
                  </a:lnTo>
                  <a:lnTo>
                    <a:pt x="182" y="55"/>
                  </a:lnTo>
                  <a:lnTo>
                    <a:pt x="182" y="55"/>
                  </a:lnTo>
                  <a:lnTo>
                    <a:pt x="179" y="57"/>
                  </a:lnTo>
                  <a:lnTo>
                    <a:pt x="176" y="59"/>
                  </a:lnTo>
                  <a:lnTo>
                    <a:pt x="172" y="60"/>
                  </a:lnTo>
                  <a:lnTo>
                    <a:pt x="169" y="60"/>
                  </a:lnTo>
                  <a:lnTo>
                    <a:pt x="161" y="59"/>
                  </a:lnTo>
                  <a:lnTo>
                    <a:pt x="154" y="58"/>
                  </a:lnTo>
                  <a:lnTo>
                    <a:pt x="154" y="58"/>
                  </a:lnTo>
                  <a:lnTo>
                    <a:pt x="150" y="56"/>
                  </a:lnTo>
                  <a:lnTo>
                    <a:pt x="146" y="53"/>
                  </a:lnTo>
                  <a:lnTo>
                    <a:pt x="136" y="45"/>
                  </a:lnTo>
                  <a:lnTo>
                    <a:pt x="127" y="34"/>
                  </a:lnTo>
                  <a:lnTo>
                    <a:pt x="119" y="23"/>
                  </a:lnTo>
                  <a:lnTo>
                    <a:pt x="119" y="23"/>
                  </a:lnTo>
                  <a:lnTo>
                    <a:pt x="115" y="18"/>
                  </a:lnTo>
                  <a:lnTo>
                    <a:pt x="111" y="15"/>
                  </a:lnTo>
                  <a:lnTo>
                    <a:pt x="103" y="10"/>
                  </a:lnTo>
                  <a:lnTo>
                    <a:pt x="96" y="6"/>
                  </a:lnTo>
                  <a:lnTo>
                    <a:pt x="87" y="1"/>
                  </a:lnTo>
                  <a:lnTo>
                    <a:pt x="87" y="1"/>
                  </a:lnTo>
                  <a:lnTo>
                    <a:pt x="87" y="0"/>
                  </a:lnTo>
                  <a:lnTo>
                    <a:pt x="87" y="0"/>
                  </a:lnTo>
                  <a:lnTo>
                    <a:pt x="83" y="8"/>
                  </a:lnTo>
                  <a:lnTo>
                    <a:pt x="80" y="12"/>
                  </a:lnTo>
                  <a:lnTo>
                    <a:pt x="77" y="16"/>
                  </a:lnTo>
                  <a:lnTo>
                    <a:pt x="77" y="1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7" name="Freeform 123">
              <a:extLst>
                <a:ext uri="{FF2B5EF4-FFF2-40B4-BE49-F238E27FC236}">
                  <a16:creationId xmlns:a16="http://schemas.microsoft.com/office/drawing/2014/main" id="{DD6A2FA3-AC2D-499B-B94D-E7B4B78C4A3B}"/>
                </a:ext>
              </a:extLst>
            </p:cNvPr>
            <p:cNvSpPr>
              <a:spLocks/>
            </p:cNvSpPr>
            <p:nvPr/>
          </p:nvSpPr>
          <p:spPr bwMode="auto">
            <a:xfrm>
              <a:off x="7753110" y="2988817"/>
              <a:ext cx="889778" cy="401794"/>
            </a:xfrm>
            <a:custGeom>
              <a:avLst/>
              <a:gdLst>
                <a:gd name="T0" fmla="*/ 49 w 2069"/>
                <a:gd name="T1" fmla="*/ 323 h 862"/>
                <a:gd name="T2" fmla="*/ 125 w 2069"/>
                <a:gd name="T3" fmla="*/ 355 h 862"/>
                <a:gd name="T4" fmla="*/ 181 w 2069"/>
                <a:gd name="T5" fmla="*/ 423 h 862"/>
                <a:gd name="T6" fmla="*/ 208 w 2069"/>
                <a:gd name="T7" fmla="*/ 471 h 862"/>
                <a:gd name="T8" fmla="*/ 194 w 2069"/>
                <a:gd name="T9" fmla="*/ 520 h 862"/>
                <a:gd name="T10" fmla="*/ 208 w 2069"/>
                <a:gd name="T11" fmla="*/ 581 h 862"/>
                <a:gd name="T12" fmla="*/ 342 w 2069"/>
                <a:gd name="T13" fmla="*/ 590 h 862"/>
                <a:gd name="T14" fmla="*/ 439 w 2069"/>
                <a:gd name="T15" fmla="*/ 641 h 862"/>
                <a:gd name="T16" fmla="*/ 497 w 2069"/>
                <a:gd name="T17" fmla="*/ 681 h 862"/>
                <a:gd name="T18" fmla="*/ 541 w 2069"/>
                <a:gd name="T19" fmla="*/ 747 h 862"/>
                <a:gd name="T20" fmla="*/ 638 w 2069"/>
                <a:gd name="T21" fmla="*/ 773 h 862"/>
                <a:gd name="T22" fmla="*/ 767 w 2069"/>
                <a:gd name="T23" fmla="*/ 778 h 862"/>
                <a:gd name="T24" fmla="*/ 902 w 2069"/>
                <a:gd name="T25" fmla="*/ 796 h 862"/>
                <a:gd name="T26" fmla="*/ 1001 w 2069"/>
                <a:gd name="T27" fmla="*/ 838 h 862"/>
                <a:gd name="T28" fmla="*/ 1095 w 2069"/>
                <a:gd name="T29" fmla="*/ 861 h 862"/>
                <a:gd name="T30" fmla="*/ 1156 w 2069"/>
                <a:gd name="T31" fmla="*/ 827 h 862"/>
                <a:gd name="T32" fmla="*/ 1325 w 2069"/>
                <a:gd name="T33" fmla="*/ 794 h 862"/>
                <a:gd name="T34" fmla="*/ 1456 w 2069"/>
                <a:gd name="T35" fmla="*/ 765 h 862"/>
                <a:gd name="T36" fmla="*/ 1547 w 2069"/>
                <a:gd name="T37" fmla="*/ 697 h 862"/>
                <a:gd name="T38" fmla="*/ 1516 w 2069"/>
                <a:gd name="T39" fmla="*/ 639 h 862"/>
                <a:gd name="T40" fmla="*/ 1565 w 2069"/>
                <a:gd name="T41" fmla="*/ 581 h 862"/>
                <a:gd name="T42" fmla="*/ 1657 w 2069"/>
                <a:gd name="T43" fmla="*/ 610 h 862"/>
                <a:gd name="T44" fmla="*/ 1760 w 2069"/>
                <a:gd name="T45" fmla="*/ 562 h 862"/>
                <a:gd name="T46" fmla="*/ 1849 w 2069"/>
                <a:gd name="T47" fmla="*/ 489 h 862"/>
                <a:gd name="T48" fmla="*/ 1958 w 2069"/>
                <a:gd name="T49" fmla="*/ 451 h 862"/>
                <a:gd name="T50" fmla="*/ 2033 w 2069"/>
                <a:gd name="T51" fmla="*/ 462 h 862"/>
                <a:gd name="T52" fmla="*/ 2043 w 2069"/>
                <a:gd name="T53" fmla="*/ 407 h 862"/>
                <a:gd name="T54" fmla="*/ 1932 w 2069"/>
                <a:gd name="T55" fmla="*/ 347 h 862"/>
                <a:gd name="T56" fmla="*/ 1873 w 2069"/>
                <a:gd name="T57" fmla="*/ 359 h 862"/>
                <a:gd name="T58" fmla="*/ 1785 w 2069"/>
                <a:gd name="T59" fmla="*/ 353 h 862"/>
                <a:gd name="T60" fmla="*/ 1805 w 2069"/>
                <a:gd name="T61" fmla="*/ 292 h 862"/>
                <a:gd name="T62" fmla="*/ 1851 w 2069"/>
                <a:gd name="T63" fmla="*/ 207 h 862"/>
                <a:gd name="T64" fmla="*/ 1818 w 2069"/>
                <a:gd name="T65" fmla="*/ 178 h 862"/>
                <a:gd name="T66" fmla="*/ 1756 w 2069"/>
                <a:gd name="T67" fmla="*/ 171 h 862"/>
                <a:gd name="T68" fmla="*/ 1672 w 2069"/>
                <a:gd name="T69" fmla="*/ 173 h 862"/>
                <a:gd name="T70" fmla="*/ 1623 w 2069"/>
                <a:gd name="T71" fmla="*/ 217 h 862"/>
                <a:gd name="T72" fmla="*/ 1499 w 2069"/>
                <a:gd name="T73" fmla="*/ 238 h 862"/>
                <a:gd name="T74" fmla="*/ 1363 w 2069"/>
                <a:gd name="T75" fmla="*/ 232 h 862"/>
                <a:gd name="T76" fmla="*/ 1296 w 2069"/>
                <a:gd name="T77" fmla="*/ 205 h 862"/>
                <a:gd name="T78" fmla="*/ 1221 w 2069"/>
                <a:gd name="T79" fmla="*/ 154 h 862"/>
                <a:gd name="T80" fmla="*/ 1165 w 2069"/>
                <a:gd name="T81" fmla="*/ 148 h 862"/>
                <a:gd name="T82" fmla="*/ 1081 w 2069"/>
                <a:gd name="T83" fmla="*/ 148 h 862"/>
                <a:gd name="T84" fmla="*/ 971 w 2069"/>
                <a:gd name="T85" fmla="*/ 153 h 862"/>
                <a:gd name="T86" fmla="*/ 920 w 2069"/>
                <a:gd name="T87" fmla="*/ 86 h 862"/>
                <a:gd name="T88" fmla="*/ 852 w 2069"/>
                <a:gd name="T89" fmla="*/ 49 h 862"/>
                <a:gd name="T90" fmla="*/ 762 w 2069"/>
                <a:gd name="T91" fmla="*/ 20 h 862"/>
                <a:gd name="T92" fmla="*/ 704 w 2069"/>
                <a:gd name="T93" fmla="*/ 23 h 862"/>
                <a:gd name="T94" fmla="*/ 651 w 2069"/>
                <a:gd name="T95" fmla="*/ 74 h 862"/>
                <a:gd name="T96" fmla="*/ 666 w 2069"/>
                <a:gd name="T97" fmla="*/ 133 h 862"/>
                <a:gd name="T98" fmla="*/ 652 w 2069"/>
                <a:gd name="T99" fmla="*/ 182 h 862"/>
                <a:gd name="T100" fmla="*/ 609 w 2069"/>
                <a:gd name="T101" fmla="*/ 208 h 862"/>
                <a:gd name="T102" fmla="*/ 553 w 2069"/>
                <a:gd name="T103" fmla="*/ 193 h 862"/>
                <a:gd name="T104" fmla="*/ 494 w 2069"/>
                <a:gd name="T105" fmla="*/ 193 h 862"/>
                <a:gd name="T106" fmla="*/ 431 w 2069"/>
                <a:gd name="T107" fmla="*/ 171 h 862"/>
                <a:gd name="T108" fmla="*/ 367 w 2069"/>
                <a:gd name="T109" fmla="*/ 132 h 862"/>
                <a:gd name="T110" fmla="*/ 310 w 2069"/>
                <a:gd name="T111" fmla="*/ 120 h 862"/>
                <a:gd name="T112" fmla="*/ 261 w 2069"/>
                <a:gd name="T113" fmla="*/ 122 h 862"/>
                <a:gd name="T114" fmla="*/ 179 w 2069"/>
                <a:gd name="T115" fmla="*/ 161 h 862"/>
                <a:gd name="T116" fmla="*/ 120 w 2069"/>
                <a:gd name="T117" fmla="*/ 200 h 862"/>
                <a:gd name="T118" fmla="*/ 50 w 2069"/>
                <a:gd name="T119" fmla="*/ 224 h 862"/>
                <a:gd name="T120" fmla="*/ 5 w 2069"/>
                <a:gd name="T121" fmla="*/ 255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9" h="862">
                  <a:moveTo>
                    <a:pt x="1" y="275"/>
                  </a:moveTo>
                  <a:lnTo>
                    <a:pt x="1" y="275"/>
                  </a:lnTo>
                  <a:lnTo>
                    <a:pt x="4" y="281"/>
                  </a:lnTo>
                  <a:lnTo>
                    <a:pt x="7" y="286"/>
                  </a:lnTo>
                  <a:lnTo>
                    <a:pt x="9" y="289"/>
                  </a:lnTo>
                  <a:lnTo>
                    <a:pt x="12" y="293"/>
                  </a:lnTo>
                  <a:lnTo>
                    <a:pt x="12" y="293"/>
                  </a:lnTo>
                  <a:lnTo>
                    <a:pt x="14" y="298"/>
                  </a:lnTo>
                  <a:lnTo>
                    <a:pt x="17" y="302"/>
                  </a:lnTo>
                  <a:lnTo>
                    <a:pt x="22" y="306"/>
                  </a:lnTo>
                  <a:lnTo>
                    <a:pt x="30" y="310"/>
                  </a:lnTo>
                  <a:lnTo>
                    <a:pt x="30" y="310"/>
                  </a:lnTo>
                  <a:lnTo>
                    <a:pt x="39" y="313"/>
                  </a:lnTo>
                  <a:lnTo>
                    <a:pt x="44" y="316"/>
                  </a:lnTo>
                  <a:lnTo>
                    <a:pt x="47" y="319"/>
                  </a:lnTo>
                  <a:lnTo>
                    <a:pt x="49" y="323"/>
                  </a:lnTo>
                  <a:lnTo>
                    <a:pt x="49" y="323"/>
                  </a:lnTo>
                  <a:lnTo>
                    <a:pt x="50" y="326"/>
                  </a:lnTo>
                  <a:lnTo>
                    <a:pt x="53" y="329"/>
                  </a:lnTo>
                  <a:lnTo>
                    <a:pt x="61" y="337"/>
                  </a:lnTo>
                  <a:lnTo>
                    <a:pt x="66" y="341"/>
                  </a:lnTo>
                  <a:lnTo>
                    <a:pt x="71" y="344"/>
                  </a:lnTo>
                  <a:lnTo>
                    <a:pt x="76" y="346"/>
                  </a:lnTo>
                  <a:lnTo>
                    <a:pt x="81" y="347"/>
                  </a:lnTo>
                  <a:lnTo>
                    <a:pt x="81" y="347"/>
                  </a:lnTo>
                  <a:lnTo>
                    <a:pt x="91" y="347"/>
                  </a:lnTo>
                  <a:lnTo>
                    <a:pt x="103" y="345"/>
                  </a:lnTo>
                  <a:lnTo>
                    <a:pt x="108" y="345"/>
                  </a:lnTo>
                  <a:lnTo>
                    <a:pt x="112" y="345"/>
                  </a:lnTo>
                  <a:lnTo>
                    <a:pt x="115" y="346"/>
                  </a:lnTo>
                  <a:lnTo>
                    <a:pt x="117" y="349"/>
                  </a:lnTo>
                  <a:lnTo>
                    <a:pt x="117" y="349"/>
                  </a:lnTo>
                  <a:lnTo>
                    <a:pt x="120" y="353"/>
                  </a:lnTo>
                  <a:lnTo>
                    <a:pt x="125" y="355"/>
                  </a:lnTo>
                  <a:lnTo>
                    <a:pt x="135" y="357"/>
                  </a:lnTo>
                  <a:lnTo>
                    <a:pt x="135" y="357"/>
                  </a:lnTo>
                  <a:lnTo>
                    <a:pt x="141" y="360"/>
                  </a:lnTo>
                  <a:lnTo>
                    <a:pt x="147" y="364"/>
                  </a:lnTo>
                  <a:lnTo>
                    <a:pt x="152" y="369"/>
                  </a:lnTo>
                  <a:lnTo>
                    <a:pt x="155" y="373"/>
                  </a:lnTo>
                  <a:lnTo>
                    <a:pt x="155" y="373"/>
                  </a:lnTo>
                  <a:lnTo>
                    <a:pt x="161" y="381"/>
                  </a:lnTo>
                  <a:lnTo>
                    <a:pt x="163" y="386"/>
                  </a:lnTo>
                  <a:lnTo>
                    <a:pt x="165" y="393"/>
                  </a:lnTo>
                  <a:lnTo>
                    <a:pt x="165" y="393"/>
                  </a:lnTo>
                  <a:lnTo>
                    <a:pt x="166" y="401"/>
                  </a:lnTo>
                  <a:lnTo>
                    <a:pt x="169" y="408"/>
                  </a:lnTo>
                  <a:lnTo>
                    <a:pt x="170" y="412"/>
                  </a:lnTo>
                  <a:lnTo>
                    <a:pt x="173" y="416"/>
                  </a:lnTo>
                  <a:lnTo>
                    <a:pt x="177" y="419"/>
                  </a:lnTo>
                  <a:lnTo>
                    <a:pt x="181" y="423"/>
                  </a:lnTo>
                  <a:lnTo>
                    <a:pt x="181" y="423"/>
                  </a:lnTo>
                  <a:lnTo>
                    <a:pt x="186" y="427"/>
                  </a:lnTo>
                  <a:lnTo>
                    <a:pt x="189" y="430"/>
                  </a:lnTo>
                  <a:lnTo>
                    <a:pt x="193" y="438"/>
                  </a:lnTo>
                  <a:lnTo>
                    <a:pt x="197" y="444"/>
                  </a:lnTo>
                  <a:lnTo>
                    <a:pt x="200" y="447"/>
                  </a:lnTo>
                  <a:lnTo>
                    <a:pt x="204" y="449"/>
                  </a:lnTo>
                  <a:lnTo>
                    <a:pt x="204" y="449"/>
                  </a:lnTo>
                  <a:lnTo>
                    <a:pt x="208" y="451"/>
                  </a:lnTo>
                  <a:lnTo>
                    <a:pt x="212" y="454"/>
                  </a:lnTo>
                  <a:lnTo>
                    <a:pt x="214" y="457"/>
                  </a:lnTo>
                  <a:lnTo>
                    <a:pt x="216" y="460"/>
                  </a:lnTo>
                  <a:lnTo>
                    <a:pt x="216" y="463"/>
                  </a:lnTo>
                  <a:lnTo>
                    <a:pt x="215" y="466"/>
                  </a:lnTo>
                  <a:lnTo>
                    <a:pt x="212" y="469"/>
                  </a:lnTo>
                  <a:lnTo>
                    <a:pt x="208" y="471"/>
                  </a:lnTo>
                  <a:lnTo>
                    <a:pt x="208" y="471"/>
                  </a:lnTo>
                  <a:lnTo>
                    <a:pt x="203" y="474"/>
                  </a:lnTo>
                  <a:lnTo>
                    <a:pt x="200" y="477"/>
                  </a:lnTo>
                  <a:lnTo>
                    <a:pt x="197" y="481"/>
                  </a:lnTo>
                  <a:lnTo>
                    <a:pt x="196" y="484"/>
                  </a:lnTo>
                  <a:lnTo>
                    <a:pt x="195" y="488"/>
                  </a:lnTo>
                  <a:lnTo>
                    <a:pt x="195" y="492"/>
                  </a:lnTo>
                  <a:lnTo>
                    <a:pt x="197" y="495"/>
                  </a:lnTo>
                  <a:lnTo>
                    <a:pt x="199" y="497"/>
                  </a:lnTo>
                  <a:lnTo>
                    <a:pt x="199" y="497"/>
                  </a:lnTo>
                  <a:lnTo>
                    <a:pt x="204" y="500"/>
                  </a:lnTo>
                  <a:lnTo>
                    <a:pt x="208" y="504"/>
                  </a:lnTo>
                  <a:lnTo>
                    <a:pt x="209" y="505"/>
                  </a:lnTo>
                  <a:lnTo>
                    <a:pt x="208" y="507"/>
                  </a:lnTo>
                  <a:lnTo>
                    <a:pt x="206" y="510"/>
                  </a:lnTo>
                  <a:lnTo>
                    <a:pt x="202" y="513"/>
                  </a:lnTo>
                  <a:lnTo>
                    <a:pt x="202" y="513"/>
                  </a:lnTo>
                  <a:lnTo>
                    <a:pt x="194" y="520"/>
                  </a:lnTo>
                  <a:lnTo>
                    <a:pt x="188" y="528"/>
                  </a:lnTo>
                  <a:lnTo>
                    <a:pt x="184" y="535"/>
                  </a:lnTo>
                  <a:lnTo>
                    <a:pt x="181" y="542"/>
                  </a:lnTo>
                  <a:lnTo>
                    <a:pt x="181" y="542"/>
                  </a:lnTo>
                  <a:lnTo>
                    <a:pt x="179" y="548"/>
                  </a:lnTo>
                  <a:lnTo>
                    <a:pt x="178" y="553"/>
                  </a:lnTo>
                  <a:lnTo>
                    <a:pt x="178" y="555"/>
                  </a:lnTo>
                  <a:lnTo>
                    <a:pt x="179" y="558"/>
                  </a:lnTo>
                  <a:lnTo>
                    <a:pt x="182" y="560"/>
                  </a:lnTo>
                  <a:lnTo>
                    <a:pt x="188" y="563"/>
                  </a:lnTo>
                  <a:lnTo>
                    <a:pt x="188" y="563"/>
                  </a:lnTo>
                  <a:lnTo>
                    <a:pt x="193" y="566"/>
                  </a:lnTo>
                  <a:lnTo>
                    <a:pt x="196" y="569"/>
                  </a:lnTo>
                  <a:lnTo>
                    <a:pt x="200" y="575"/>
                  </a:lnTo>
                  <a:lnTo>
                    <a:pt x="202" y="577"/>
                  </a:lnTo>
                  <a:lnTo>
                    <a:pt x="205" y="579"/>
                  </a:lnTo>
                  <a:lnTo>
                    <a:pt x="208" y="581"/>
                  </a:lnTo>
                  <a:lnTo>
                    <a:pt x="214" y="582"/>
                  </a:lnTo>
                  <a:lnTo>
                    <a:pt x="214" y="582"/>
                  </a:lnTo>
                  <a:lnTo>
                    <a:pt x="228" y="583"/>
                  </a:lnTo>
                  <a:lnTo>
                    <a:pt x="243" y="582"/>
                  </a:lnTo>
                  <a:lnTo>
                    <a:pt x="257" y="582"/>
                  </a:lnTo>
                  <a:lnTo>
                    <a:pt x="263" y="583"/>
                  </a:lnTo>
                  <a:lnTo>
                    <a:pt x="268" y="584"/>
                  </a:lnTo>
                  <a:lnTo>
                    <a:pt x="268" y="584"/>
                  </a:lnTo>
                  <a:lnTo>
                    <a:pt x="284" y="589"/>
                  </a:lnTo>
                  <a:lnTo>
                    <a:pt x="291" y="590"/>
                  </a:lnTo>
                  <a:lnTo>
                    <a:pt x="299" y="591"/>
                  </a:lnTo>
                  <a:lnTo>
                    <a:pt x="299" y="591"/>
                  </a:lnTo>
                  <a:lnTo>
                    <a:pt x="316" y="590"/>
                  </a:lnTo>
                  <a:lnTo>
                    <a:pt x="323" y="590"/>
                  </a:lnTo>
                  <a:lnTo>
                    <a:pt x="331" y="590"/>
                  </a:lnTo>
                  <a:lnTo>
                    <a:pt x="331" y="590"/>
                  </a:lnTo>
                  <a:lnTo>
                    <a:pt x="342" y="590"/>
                  </a:lnTo>
                  <a:lnTo>
                    <a:pt x="356" y="590"/>
                  </a:lnTo>
                  <a:lnTo>
                    <a:pt x="363" y="591"/>
                  </a:lnTo>
                  <a:lnTo>
                    <a:pt x="369" y="592"/>
                  </a:lnTo>
                  <a:lnTo>
                    <a:pt x="374" y="595"/>
                  </a:lnTo>
                  <a:lnTo>
                    <a:pt x="378" y="599"/>
                  </a:lnTo>
                  <a:lnTo>
                    <a:pt x="378" y="599"/>
                  </a:lnTo>
                  <a:lnTo>
                    <a:pt x="384" y="608"/>
                  </a:lnTo>
                  <a:lnTo>
                    <a:pt x="389" y="613"/>
                  </a:lnTo>
                  <a:lnTo>
                    <a:pt x="394" y="617"/>
                  </a:lnTo>
                  <a:lnTo>
                    <a:pt x="401" y="619"/>
                  </a:lnTo>
                  <a:lnTo>
                    <a:pt x="401" y="619"/>
                  </a:lnTo>
                  <a:lnTo>
                    <a:pt x="415" y="623"/>
                  </a:lnTo>
                  <a:lnTo>
                    <a:pt x="420" y="625"/>
                  </a:lnTo>
                  <a:lnTo>
                    <a:pt x="425" y="629"/>
                  </a:lnTo>
                  <a:lnTo>
                    <a:pt x="425" y="629"/>
                  </a:lnTo>
                  <a:lnTo>
                    <a:pt x="431" y="635"/>
                  </a:lnTo>
                  <a:lnTo>
                    <a:pt x="439" y="641"/>
                  </a:lnTo>
                  <a:lnTo>
                    <a:pt x="449" y="647"/>
                  </a:lnTo>
                  <a:lnTo>
                    <a:pt x="454" y="649"/>
                  </a:lnTo>
                  <a:lnTo>
                    <a:pt x="460" y="650"/>
                  </a:lnTo>
                  <a:lnTo>
                    <a:pt x="460" y="650"/>
                  </a:lnTo>
                  <a:lnTo>
                    <a:pt x="470" y="651"/>
                  </a:lnTo>
                  <a:lnTo>
                    <a:pt x="479" y="654"/>
                  </a:lnTo>
                  <a:lnTo>
                    <a:pt x="483" y="655"/>
                  </a:lnTo>
                  <a:lnTo>
                    <a:pt x="486" y="657"/>
                  </a:lnTo>
                  <a:lnTo>
                    <a:pt x="489" y="660"/>
                  </a:lnTo>
                  <a:lnTo>
                    <a:pt x="491" y="663"/>
                  </a:lnTo>
                  <a:lnTo>
                    <a:pt x="491" y="663"/>
                  </a:lnTo>
                  <a:lnTo>
                    <a:pt x="492" y="666"/>
                  </a:lnTo>
                  <a:lnTo>
                    <a:pt x="493" y="669"/>
                  </a:lnTo>
                  <a:lnTo>
                    <a:pt x="493" y="674"/>
                  </a:lnTo>
                  <a:lnTo>
                    <a:pt x="494" y="676"/>
                  </a:lnTo>
                  <a:lnTo>
                    <a:pt x="495" y="678"/>
                  </a:lnTo>
                  <a:lnTo>
                    <a:pt x="497" y="681"/>
                  </a:lnTo>
                  <a:lnTo>
                    <a:pt x="500" y="683"/>
                  </a:lnTo>
                  <a:lnTo>
                    <a:pt x="500" y="683"/>
                  </a:lnTo>
                  <a:lnTo>
                    <a:pt x="504" y="686"/>
                  </a:lnTo>
                  <a:lnTo>
                    <a:pt x="506" y="688"/>
                  </a:lnTo>
                  <a:lnTo>
                    <a:pt x="508" y="691"/>
                  </a:lnTo>
                  <a:lnTo>
                    <a:pt x="510" y="696"/>
                  </a:lnTo>
                  <a:lnTo>
                    <a:pt x="511" y="702"/>
                  </a:lnTo>
                  <a:lnTo>
                    <a:pt x="512" y="710"/>
                  </a:lnTo>
                  <a:lnTo>
                    <a:pt x="512" y="710"/>
                  </a:lnTo>
                  <a:lnTo>
                    <a:pt x="513" y="718"/>
                  </a:lnTo>
                  <a:lnTo>
                    <a:pt x="515" y="725"/>
                  </a:lnTo>
                  <a:lnTo>
                    <a:pt x="519" y="731"/>
                  </a:lnTo>
                  <a:lnTo>
                    <a:pt x="526" y="738"/>
                  </a:lnTo>
                  <a:lnTo>
                    <a:pt x="526" y="738"/>
                  </a:lnTo>
                  <a:lnTo>
                    <a:pt x="534" y="743"/>
                  </a:lnTo>
                  <a:lnTo>
                    <a:pt x="539" y="745"/>
                  </a:lnTo>
                  <a:lnTo>
                    <a:pt x="541" y="747"/>
                  </a:lnTo>
                  <a:lnTo>
                    <a:pt x="543" y="749"/>
                  </a:lnTo>
                  <a:lnTo>
                    <a:pt x="548" y="758"/>
                  </a:lnTo>
                  <a:lnTo>
                    <a:pt x="548" y="758"/>
                  </a:lnTo>
                  <a:lnTo>
                    <a:pt x="551" y="763"/>
                  </a:lnTo>
                  <a:lnTo>
                    <a:pt x="554" y="767"/>
                  </a:lnTo>
                  <a:lnTo>
                    <a:pt x="557" y="769"/>
                  </a:lnTo>
                  <a:lnTo>
                    <a:pt x="560" y="770"/>
                  </a:lnTo>
                  <a:lnTo>
                    <a:pt x="563" y="770"/>
                  </a:lnTo>
                  <a:lnTo>
                    <a:pt x="567" y="770"/>
                  </a:lnTo>
                  <a:lnTo>
                    <a:pt x="576" y="769"/>
                  </a:lnTo>
                  <a:lnTo>
                    <a:pt x="576" y="769"/>
                  </a:lnTo>
                  <a:lnTo>
                    <a:pt x="589" y="768"/>
                  </a:lnTo>
                  <a:lnTo>
                    <a:pt x="604" y="767"/>
                  </a:lnTo>
                  <a:lnTo>
                    <a:pt x="614" y="767"/>
                  </a:lnTo>
                  <a:lnTo>
                    <a:pt x="622" y="768"/>
                  </a:lnTo>
                  <a:lnTo>
                    <a:pt x="630" y="770"/>
                  </a:lnTo>
                  <a:lnTo>
                    <a:pt x="638" y="773"/>
                  </a:lnTo>
                  <a:lnTo>
                    <a:pt x="638" y="773"/>
                  </a:lnTo>
                  <a:lnTo>
                    <a:pt x="646" y="776"/>
                  </a:lnTo>
                  <a:lnTo>
                    <a:pt x="653" y="780"/>
                  </a:lnTo>
                  <a:lnTo>
                    <a:pt x="661" y="781"/>
                  </a:lnTo>
                  <a:lnTo>
                    <a:pt x="669" y="782"/>
                  </a:lnTo>
                  <a:lnTo>
                    <a:pt x="683" y="781"/>
                  </a:lnTo>
                  <a:lnTo>
                    <a:pt x="694" y="781"/>
                  </a:lnTo>
                  <a:lnTo>
                    <a:pt x="694" y="781"/>
                  </a:lnTo>
                  <a:lnTo>
                    <a:pt x="701" y="781"/>
                  </a:lnTo>
                  <a:lnTo>
                    <a:pt x="707" y="783"/>
                  </a:lnTo>
                  <a:lnTo>
                    <a:pt x="723" y="786"/>
                  </a:lnTo>
                  <a:lnTo>
                    <a:pt x="732" y="787"/>
                  </a:lnTo>
                  <a:lnTo>
                    <a:pt x="740" y="787"/>
                  </a:lnTo>
                  <a:lnTo>
                    <a:pt x="748" y="786"/>
                  </a:lnTo>
                  <a:lnTo>
                    <a:pt x="755" y="784"/>
                  </a:lnTo>
                  <a:lnTo>
                    <a:pt x="755" y="784"/>
                  </a:lnTo>
                  <a:lnTo>
                    <a:pt x="767" y="778"/>
                  </a:lnTo>
                  <a:lnTo>
                    <a:pt x="777" y="776"/>
                  </a:lnTo>
                  <a:lnTo>
                    <a:pt x="786" y="775"/>
                  </a:lnTo>
                  <a:lnTo>
                    <a:pt x="795" y="775"/>
                  </a:lnTo>
                  <a:lnTo>
                    <a:pt x="795" y="775"/>
                  </a:lnTo>
                  <a:lnTo>
                    <a:pt x="813" y="777"/>
                  </a:lnTo>
                  <a:lnTo>
                    <a:pt x="822" y="780"/>
                  </a:lnTo>
                  <a:lnTo>
                    <a:pt x="832" y="783"/>
                  </a:lnTo>
                  <a:lnTo>
                    <a:pt x="832" y="783"/>
                  </a:lnTo>
                  <a:lnTo>
                    <a:pt x="838" y="785"/>
                  </a:lnTo>
                  <a:lnTo>
                    <a:pt x="845" y="785"/>
                  </a:lnTo>
                  <a:lnTo>
                    <a:pt x="862" y="785"/>
                  </a:lnTo>
                  <a:lnTo>
                    <a:pt x="873" y="785"/>
                  </a:lnTo>
                  <a:lnTo>
                    <a:pt x="883" y="787"/>
                  </a:lnTo>
                  <a:lnTo>
                    <a:pt x="892" y="790"/>
                  </a:lnTo>
                  <a:lnTo>
                    <a:pt x="897" y="793"/>
                  </a:lnTo>
                  <a:lnTo>
                    <a:pt x="902" y="796"/>
                  </a:lnTo>
                  <a:lnTo>
                    <a:pt x="902" y="796"/>
                  </a:lnTo>
                  <a:lnTo>
                    <a:pt x="917" y="808"/>
                  </a:lnTo>
                  <a:lnTo>
                    <a:pt x="925" y="815"/>
                  </a:lnTo>
                  <a:lnTo>
                    <a:pt x="928" y="817"/>
                  </a:lnTo>
                  <a:lnTo>
                    <a:pt x="932" y="819"/>
                  </a:lnTo>
                  <a:lnTo>
                    <a:pt x="935" y="820"/>
                  </a:lnTo>
                  <a:lnTo>
                    <a:pt x="940" y="820"/>
                  </a:lnTo>
                  <a:lnTo>
                    <a:pt x="940" y="820"/>
                  </a:lnTo>
                  <a:lnTo>
                    <a:pt x="945" y="820"/>
                  </a:lnTo>
                  <a:lnTo>
                    <a:pt x="949" y="821"/>
                  </a:lnTo>
                  <a:lnTo>
                    <a:pt x="955" y="824"/>
                  </a:lnTo>
                  <a:lnTo>
                    <a:pt x="964" y="826"/>
                  </a:lnTo>
                  <a:lnTo>
                    <a:pt x="968" y="827"/>
                  </a:lnTo>
                  <a:lnTo>
                    <a:pt x="974" y="827"/>
                  </a:lnTo>
                  <a:lnTo>
                    <a:pt x="974" y="827"/>
                  </a:lnTo>
                  <a:lnTo>
                    <a:pt x="984" y="828"/>
                  </a:lnTo>
                  <a:lnTo>
                    <a:pt x="990" y="830"/>
                  </a:lnTo>
                  <a:lnTo>
                    <a:pt x="1001" y="838"/>
                  </a:lnTo>
                  <a:lnTo>
                    <a:pt x="1001" y="838"/>
                  </a:lnTo>
                  <a:lnTo>
                    <a:pt x="1008" y="842"/>
                  </a:lnTo>
                  <a:lnTo>
                    <a:pt x="1014" y="844"/>
                  </a:lnTo>
                  <a:lnTo>
                    <a:pt x="1021" y="845"/>
                  </a:lnTo>
                  <a:lnTo>
                    <a:pt x="1030" y="844"/>
                  </a:lnTo>
                  <a:lnTo>
                    <a:pt x="1030" y="844"/>
                  </a:lnTo>
                  <a:lnTo>
                    <a:pt x="1041" y="842"/>
                  </a:lnTo>
                  <a:lnTo>
                    <a:pt x="1053" y="839"/>
                  </a:lnTo>
                  <a:lnTo>
                    <a:pt x="1058" y="839"/>
                  </a:lnTo>
                  <a:lnTo>
                    <a:pt x="1064" y="840"/>
                  </a:lnTo>
                  <a:lnTo>
                    <a:pt x="1069" y="842"/>
                  </a:lnTo>
                  <a:lnTo>
                    <a:pt x="1074" y="846"/>
                  </a:lnTo>
                  <a:lnTo>
                    <a:pt x="1074" y="846"/>
                  </a:lnTo>
                  <a:lnTo>
                    <a:pt x="1079" y="851"/>
                  </a:lnTo>
                  <a:lnTo>
                    <a:pt x="1084" y="855"/>
                  </a:lnTo>
                  <a:lnTo>
                    <a:pt x="1089" y="858"/>
                  </a:lnTo>
                  <a:lnTo>
                    <a:pt x="1095" y="861"/>
                  </a:lnTo>
                  <a:lnTo>
                    <a:pt x="1100" y="862"/>
                  </a:lnTo>
                  <a:lnTo>
                    <a:pt x="1105" y="861"/>
                  </a:lnTo>
                  <a:lnTo>
                    <a:pt x="1110" y="860"/>
                  </a:lnTo>
                  <a:lnTo>
                    <a:pt x="1114" y="856"/>
                  </a:lnTo>
                  <a:lnTo>
                    <a:pt x="1114" y="856"/>
                  </a:lnTo>
                  <a:lnTo>
                    <a:pt x="1121" y="848"/>
                  </a:lnTo>
                  <a:lnTo>
                    <a:pt x="1125" y="843"/>
                  </a:lnTo>
                  <a:lnTo>
                    <a:pt x="1128" y="841"/>
                  </a:lnTo>
                  <a:lnTo>
                    <a:pt x="1131" y="840"/>
                  </a:lnTo>
                  <a:lnTo>
                    <a:pt x="1135" y="839"/>
                  </a:lnTo>
                  <a:lnTo>
                    <a:pt x="1139" y="839"/>
                  </a:lnTo>
                  <a:lnTo>
                    <a:pt x="1139" y="839"/>
                  </a:lnTo>
                  <a:lnTo>
                    <a:pt x="1143" y="838"/>
                  </a:lnTo>
                  <a:lnTo>
                    <a:pt x="1146" y="837"/>
                  </a:lnTo>
                  <a:lnTo>
                    <a:pt x="1151" y="832"/>
                  </a:lnTo>
                  <a:lnTo>
                    <a:pt x="1153" y="829"/>
                  </a:lnTo>
                  <a:lnTo>
                    <a:pt x="1156" y="827"/>
                  </a:lnTo>
                  <a:lnTo>
                    <a:pt x="1160" y="825"/>
                  </a:lnTo>
                  <a:lnTo>
                    <a:pt x="1166" y="824"/>
                  </a:lnTo>
                  <a:lnTo>
                    <a:pt x="1166" y="824"/>
                  </a:lnTo>
                  <a:lnTo>
                    <a:pt x="1173" y="823"/>
                  </a:lnTo>
                  <a:lnTo>
                    <a:pt x="1179" y="821"/>
                  </a:lnTo>
                  <a:lnTo>
                    <a:pt x="1192" y="815"/>
                  </a:lnTo>
                  <a:lnTo>
                    <a:pt x="1204" y="809"/>
                  </a:lnTo>
                  <a:lnTo>
                    <a:pt x="1210" y="807"/>
                  </a:lnTo>
                  <a:lnTo>
                    <a:pt x="1217" y="805"/>
                  </a:lnTo>
                  <a:lnTo>
                    <a:pt x="1217" y="805"/>
                  </a:lnTo>
                  <a:lnTo>
                    <a:pt x="1246" y="798"/>
                  </a:lnTo>
                  <a:lnTo>
                    <a:pt x="1261" y="795"/>
                  </a:lnTo>
                  <a:lnTo>
                    <a:pt x="1274" y="794"/>
                  </a:lnTo>
                  <a:lnTo>
                    <a:pt x="1274" y="794"/>
                  </a:lnTo>
                  <a:lnTo>
                    <a:pt x="1294" y="793"/>
                  </a:lnTo>
                  <a:lnTo>
                    <a:pt x="1307" y="793"/>
                  </a:lnTo>
                  <a:lnTo>
                    <a:pt x="1325" y="794"/>
                  </a:lnTo>
                  <a:lnTo>
                    <a:pt x="1325" y="794"/>
                  </a:lnTo>
                  <a:lnTo>
                    <a:pt x="1343" y="796"/>
                  </a:lnTo>
                  <a:lnTo>
                    <a:pt x="1357" y="796"/>
                  </a:lnTo>
                  <a:lnTo>
                    <a:pt x="1368" y="795"/>
                  </a:lnTo>
                  <a:lnTo>
                    <a:pt x="1378" y="793"/>
                  </a:lnTo>
                  <a:lnTo>
                    <a:pt x="1378" y="793"/>
                  </a:lnTo>
                  <a:lnTo>
                    <a:pt x="1389" y="789"/>
                  </a:lnTo>
                  <a:lnTo>
                    <a:pt x="1401" y="784"/>
                  </a:lnTo>
                  <a:lnTo>
                    <a:pt x="1413" y="778"/>
                  </a:lnTo>
                  <a:lnTo>
                    <a:pt x="1419" y="777"/>
                  </a:lnTo>
                  <a:lnTo>
                    <a:pt x="1425" y="776"/>
                  </a:lnTo>
                  <a:lnTo>
                    <a:pt x="1425" y="776"/>
                  </a:lnTo>
                  <a:lnTo>
                    <a:pt x="1431" y="776"/>
                  </a:lnTo>
                  <a:lnTo>
                    <a:pt x="1436" y="775"/>
                  </a:lnTo>
                  <a:lnTo>
                    <a:pt x="1441" y="773"/>
                  </a:lnTo>
                  <a:lnTo>
                    <a:pt x="1446" y="771"/>
                  </a:lnTo>
                  <a:lnTo>
                    <a:pt x="1456" y="765"/>
                  </a:lnTo>
                  <a:lnTo>
                    <a:pt x="1466" y="757"/>
                  </a:lnTo>
                  <a:lnTo>
                    <a:pt x="1466" y="757"/>
                  </a:lnTo>
                  <a:lnTo>
                    <a:pt x="1471" y="752"/>
                  </a:lnTo>
                  <a:lnTo>
                    <a:pt x="1476" y="747"/>
                  </a:lnTo>
                  <a:lnTo>
                    <a:pt x="1482" y="736"/>
                  </a:lnTo>
                  <a:lnTo>
                    <a:pt x="1486" y="731"/>
                  </a:lnTo>
                  <a:lnTo>
                    <a:pt x="1491" y="726"/>
                  </a:lnTo>
                  <a:lnTo>
                    <a:pt x="1499" y="722"/>
                  </a:lnTo>
                  <a:lnTo>
                    <a:pt x="1508" y="719"/>
                  </a:lnTo>
                  <a:lnTo>
                    <a:pt x="1508" y="719"/>
                  </a:lnTo>
                  <a:lnTo>
                    <a:pt x="1518" y="716"/>
                  </a:lnTo>
                  <a:lnTo>
                    <a:pt x="1525" y="713"/>
                  </a:lnTo>
                  <a:lnTo>
                    <a:pt x="1531" y="710"/>
                  </a:lnTo>
                  <a:lnTo>
                    <a:pt x="1535" y="707"/>
                  </a:lnTo>
                  <a:lnTo>
                    <a:pt x="1542" y="701"/>
                  </a:lnTo>
                  <a:lnTo>
                    <a:pt x="1547" y="697"/>
                  </a:lnTo>
                  <a:lnTo>
                    <a:pt x="1547" y="697"/>
                  </a:lnTo>
                  <a:lnTo>
                    <a:pt x="1550" y="695"/>
                  </a:lnTo>
                  <a:lnTo>
                    <a:pt x="1552" y="691"/>
                  </a:lnTo>
                  <a:lnTo>
                    <a:pt x="1554" y="688"/>
                  </a:lnTo>
                  <a:lnTo>
                    <a:pt x="1554" y="685"/>
                  </a:lnTo>
                  <a:lnTo>
                    <a:pt x="1554" y="681"/>
                  </a:lnTo>
                  <a:lnTo>
                    <a:pt x="1552" y="677"/>
                  </a:lnTo>
                  <a:lnTo>
                    <a:pt x="1548" y="673"/>
                  </a:lnTo>
                  <a:lnTo>
                    <a:pt x="1543" y="670"/>
                  </a:lnTo>
                  <a:lnTo>
                    <a:pt x="1543" y="670"/>
                  </a:lnTo>
                  <a:lnTo>
                    <a:pt x="1537" y="666"/>
                  </a:lnTo>
                  <a:lnTo>
                    <a:pt x="1531" y="662"/>
                  </a:lnTo>
                  <a:lnTo>
                    <a:pt x="1526" y="658"/>
                  </a:lnTo>
                  <a:lnTo>
                    <a:pt x="1522" y="653"/>
                  </a:lnTo>
                  <a:lnTo>
                    <a:pt x="1519" y="649"/>
                  </a:lnTo>
                  <a:lnTo>
                    <a:pt x="1517" y="645"/>
                  </a:lnTo>
                  <a:lnTo>
                    <a:pt x="1516" y="642"/>
                  </a:lnTo>
                  <a:lnTo>
                    <a:pt x="1516" y="639"/>
                  </a:lnTo>
                  <a:lnTo>
                    <a:pt x="1516" y="639"/>
                  </a:lnTo>
                  <a:lnTo>
                    <a:pt x="1519" y="630"/>
                  </a:lnTo>
                  <a:lnTo>
                    <a:pt x="1521" y="626"/>
                  </a:lnTo>
                  <a:lnTo>
                    <a:pt x="1526" y="622"/>
                  </a:lnTo>
                  <a:lnTo>
                    <a:pt x="1526" y="622"/>
                  </a:lnTo>
                  <a:lnTo>
                    <a:pt x="1529" y="619"/>
                  </a:lnTo>
                  <a:lnTo>
                    <a:pt x="1530" y="615"/>
                  </a:lnTo>
                  <a:lnTo>
                    <a:pt x="1533" y="604"/>
                  </a:lnTo>
                  <a:lnTo>
                    <a:pt x="1535" y="598"/>
                  </a:lnTo>
                  <a:lnTo>
                    <a:pt x="1537" y="594"/>
                  </a:lnTo>
                  <a:lnTo>
                    <a:pt x="1541" y="590"/>
                  </a:lnTo>
                  <a:lnTo>
                    <a:pt x="1543" y="589"/>
                  </a:lnTo>
                  <a:lnTo>
                    <a:pt x="1546" y="588"/>
                  </a:lnTo>
                  <a:lnTo>
                    <a:pt x="1546" y="588"/>
                  </a:lnTo>
                  <a:lnTo>
                    <a:pt x="1551" y="587"/>
                  </a:lnTo>
                  <a:lnTo>
                    <a:pt x="1556" y="585"/>
                  </a:lnTo>
                  <a:lnTo>
                    <a:pt x="1565" y="581"/>
                  </a:lnTo>
                  <a:lnTo>
                    <a:pt x="1569" y="580"/>
                  </a:lnTo>
                  <a:lnTo>
                    <a:pt x="1572" y="580"/>
                  </a:lnTo>
                  <a:lnTo>
                    <a:pt x="1577" y="582"/>
                  </a:lnTo>
                  <a:lnTo>
                    <a:pt x="1582" y="585"/>
                  </a:lnTo>
                  <a:lnTo>
                    <a:pt x="1582" y="585"/>
                  </a:lnTo>
                  <a:lnTo>
                    <a:pt x="1591" y="593"/>
                  </a:lnTo>
                  <a:lnTo>
                    <a:pt x="1597" y="598"/>
                  </a:lnTo>
                  <a:lnTo>
                    <a:pt x="1603" y="602"/>
                  </a:lnTo>
                  <a:lnTo>
                    <a:pt x="1612" y="604"/>
                  </a:lnTo>
                  <a:lnTo>
                    <a:pt x="1612" y="604"/>
                  </a:lnTo>
                  <a:lnTo>
                    <a:pt x="1623" y="606"/>
                  </a:lnTo>
                  <a:lnTo>
                    <a:pt x="1634" y="610"/>
                  </a:lnTo>
                  <a:lnTo>
                    <a:pt x="1639" y="611"/>
                  </a:lnTo>
                  <a:lnTo>
                    <a:pt x="1644" y="612"/>
                  </a:lnTo>
                  <a:lnTo>
                    <a:pt x="1651" y="611"/>
                  </a:lnTo>
                  <a:lnTo>
                    <a:pt x="1657" y="610"/>
                  </a:lnTo>
                  <a:lnTo>
                    <a:pt x="1657" y="610"/>
                  </a:lnTo>
                  <a:lnTo>
                    <a:pt x="1668" y="605"/>
                  </a:lnTo>
                  <a:lnTo>
                    <a:pt x="1677" y="600"/>
                  </a:lnTo>
                  <a:lnTo>
                    <a:pt x="1685" y="595"/>
                  </a:lnTo>
                  <a:lnTo>
                    <a:pt x="1693" y="592"/>
                  </a:lnTo>
                  <a:lnTo>
                    <a:pt x="1693" y="592"/>
                  </a:lnTo>
                  <a:lnTo>
                    <a:pt x="1697" y="590"/>
                  </a:lnTo>
                  <a:lnTo>
                    <a:pt x="1701" y="585"/>
                  </a:lnTo>
                  <a:lnTo>
                    <a:pt x="1709" y="573"/>
                  </a:lnTo>
                  <a:lnTo>
                    <a:pt x="1713" y="567"/>
                  </a:lnTo>
                  <a:lnTo>
                    <a:pt x="1717" y="562"/>
                  </a:lnTo>
                  <a:lnTo>
                    <a:pt x="1722" y="558"/>
                  </a:lnTo>
                  <a:lnTo>
                    <a:pt x="1725" y="557"/>
                  </a:lnTo>
                  <a:lnTo>
                    <a:pt x="1728" y="557"/>
                  </a:lnTo>
                  <a:lnTo>
                    <a:pt x="1728" y="557"/>
                  </a:lnTo>
                  <a:lnTo>
                    <a:pt x="1736" y="558"/>
                  </a:lnTo>
                  <a:lnTo>
                    <a:pt x="1743" y="559"/>
                  </a:lnTo>
                  <a:lnTo>
                    <a:pt x="1760" y="562"/>
                  </a:lnTo>
                  <a:lnTo>
                    <a:pt x="1769" y="563"/>
                  </a:lnTo>
                  <a:lnTo>
                    <a:pt x="1778" y="563"/>
                  </a:lnTo>
                  <a:lnTo>
                    <a:pt x="1786" y="562"/>
                  </a:lnTo>
                  <a:lnTo>
                    <a:pt x="1790" y="560"/>
                  </a:lnTo>
                  <a:lnTo>
                    <a:pt x="1794" y="558"/>
                  </a:lnTo>
                  <a:lnTo>
                    <a:pt x="1794" y="558"/>
                  </a:lnTo>
                  <a:lnTo>
                    <a:pt x="1807" y="550"/>
                  </a:lnTo>
                  <a:lnTo>
                    <a:pt x="1818" y="543"/>
                  </a:lnTo>
                  <a:lnTo>
                    <a:pt x="1822" y="539"/>
                  </a:lnTo>
                  <a:lnTo>
                    <a:pt x="1826" y="534"/>
                  </a:lnTo>
                  <a:lnTo>
                    <a:pt x="1829" y="529"/>
                  </a:lnTo>
                  <a:lnTo>
                    <a:pt x="1832" y="522"/>
                  </a:lnTo>
                  <a:lnTo>
                    <a:pt x="1832" y="522"/>
                  </a:lnTo>
                  <a:lnTo>
                    <a:pt x="1838" y="507"/>
                  </a:lnTo>
                  <a:lnTo>
                    <a:pt x="1841" y="500"/>
                  </a:lnTo>
                  <a:lnTo>
                    <a:pt x="1844" y="494"/>
                  </a:lnTo>
                  <a:lnTo>
                    <a:pt x="1849" y="489"/>
                  </a:lnTo>
                  <a:lnTo>
                    <a:pt x="1855" y="485"/>
                  </a:lnTo>
                  <a:lnTo>
                    <a:pt x="1862" y="482"/>
                  </a:lnTo>
                  <a:lnTo>
                    <a:pt x="1871" y="480"/>
                  </a:lnTo>
                  <a:lnTo>
                    <a:pt x="1871" y="480"/>
                  </a:lnTo>
                  <a:lnTo>
                    <a:pt x="1880" y="478"/>
                  </a:lnTo>
                  <a:lnTo>
                    <a:pt x="1888" y="476"/>
                  </a:lnTo>
                  <a:lnTo>
                    <a:pt x="1901" y="471"/>
                  </a:lnTo>
                  <a:lnTo>
                    <a:pt x="1907" y="468"/>
                  </a:lnTo>
                  <a:lnTo>
                    <a:pt x="1913" y="466"/>
                  </a:lnTo>
                  <a:lnTo>
                    <a:pt x="1919" y="464"/>
                  </a:lnTo>
                  <a:lnTo>
                    <a:pt x="1926" y="464"/>
                  </a:lnTo>
                  <a:lnTo>
                    <a:pt x="1926" y="464"/>
                  </a:lnTo>
                  <a:lnTo>
                    <a:pt x="1933" y="464"/>
                  </a:lnTo>
                  <a:lnTo>
                    <a:pt x="1939" y="462"/>
                  </a:lnTo>
                  <a:lnTo>
                    <a:pt x="1944" y="459"/>
                  </a:lnTo>
                  <a:lnTo>
                    <a:pt x="1949" y="456"/>
                  </a:lnTo>
                  <a:lnTo>
                    <a:pt x="1958" y="451"/>
                  </a:lnTo>
                  <a:lnTo>
                    <a:pt x="1963" y="449"/>
                  </a:lnTo>
                  <a:lnTo>
                    <a:pt x="1968" y="448"/>
                  </a:lnTo>
                  <a:lnTo>
                    <a:pt x="1968" y="448"/>
                  </a:lnTo>
                  <a:lnTo>
                    <a:pt x="1979" y="447"/>
                  </a:lnTo>
                  <a:lnTo>
                    <a:pt x="1991" y="447"/>
                  </a:lnTo>
                  <a:lnTo>
                    <a:pt x="2000" y="447"/>
                  </a:lnTo>
                  <a:lnTo>
                    <a:pt x="2004" y="448"/>
                  </a:lnTo>
                  <a:lnTo>
                    <a:pt x="2008" y="450"/>
                  </a:lnTo>
                  <a:lnTo>
                    <a:pt x="2008" y="450"/>
                  </a:lnTo>
                  <a:lnTo>
                    <a:pt x="2011" y="452"/>
                  </a:lnTo>
                  <a:lnTo>
                    <a:pt x="2013" y="455"/>
                  </a:lnTo>
                  <a:lnTo>
                    <a:pt x="2018" y="461"/>
                  </a:lnTo>
                  <a:lnTo>
                    <a:pt x="2020" y="462"/>
                  </a:lnTo>
                  <a:lnTo>
                    <a:pt x="2024" y="464"/>
                  </a:lnTo>
                  <a:lnTo>
                    <a:pt x="2028" y="463"/>
                  </a:lnTo>
                  <a:lnTo>
                    <a:pt x="2033" y="462"/>
                  </a:lnTo>
                  <a:lnTo>
                    <a:pt x="2033" y="462"/>
                  </a:lnTo>
                  <a:lnTo>
                    <a:pt x="2039" y="460"/>
                  </a:lnTo>
                  <a:lnTo>
                    <a:pt x="2044" y="459"/>
                  </a:lnTo>
                  <a:lnTo>
                    <a:pt x="2054" y="458"/>
                  </a:lnTo>
                  <a:lnTo>
                    <a:pt x="2061" y="457"/>
                  </a:lnTo>
                  <a:lnTo>
                    <a:pt x="2064" y="456"/>
                  </a:lnTo>
                  <a:lnTo>
                    <a:pt x="2066" y="454"/>
                  </a:lnTo>
                  <a:lnTo>
                    <a:pt x="2066" y="454"/>
                  </a:lnTo>
                  <a:lnTo>
                    <a:pt x="2068" y="451"/>
                  </a:lnTo>
                  <a:lnTo>
                    <a:pt x="2069" y="447"/>
                  </a:lnTo>
                  <a:lnTo>
                    <a:pt x="2069" y="443"/>
                  </a:lnTo>
                  <a:lnTo>
                    <a:pt x="2069" y="438"/>
                  </a:lnTo>
                  <a:lnTo>
                    <a:pt x="2067" y="432"/>
                  </a:lnTo>
                  <a:lnTo>
                    <a:pt x="2065" y="426"/>
                  </a:lnTo>
                  <a:lnTo>
                    <a:pt x="2061" y="421"/>
                  </a:lnTo>
                  <a:lnTo>
                    <a:pt x="2056" y="417"/>
                  </a:lnTo>
                  <a:lnTo>
                    <a:pt x="2056" y="417"/>
                  </a:lnTo>
                  <a:lnTo>
                    <a:pt x="2043" y="407"/>
                  </a:lnTo>
                  <a:lnTo>
                    <a:pt x="2028" y="395"/>
                  </a:lnTo>
                  <a:lnTo>
                    <a:pt x="2014" y="383"/>
                  </a:lnTo>
                  <a:lnTo>
                    <a:pt x="2009" y="377"/>
                  </a:lnTo>
                  <a:lnTo>
                    <a:pt x="2005" y="372"/>
                  </a:lnTo>
                  <a:lnTo>
                    <a:pt x="2005" y="372"/>
                  </a:lnTo>
                  <a:lnTo>
                    <a:pt x="2002" y="368"/>
                  </a:lnTo>
                  <a:lnTo>
                    <a:pt x="1997" y="364"/>
                  </a:lnTo>
                  <a:lnTo>
                    <a:pt x="1992" y="360"/>
                  </a:lnTo>
                  <a:lnTo>
                    <a:pt x="1986" y="357"/>
                  </a:lnTo>
                  <a:lnTo>
                    <a:pt x="1975" y="352"/>
                  </a:lnTo>
                  <a:lnTo>
                    <a:pt x="1967" y="349"/>
                  </a:lnTo>
                  <a:lnTo>
                    <a:pt x="1967" y="349"/>
                  </a:lnTo>
                  <a:lnTo>
                    <a:pt x="1959" y="346"/>
                  </a:lnTo>
                  <a:lnTo>
                    <a:pt x="1948" y="345"/>
                  </a:lnTo>
                  <a:lnTo>
                    <a:pt x="1942" y="345"/>
                  </a:lnTo>
                  <a:lnTo>
                    <a:pt x="1936" y="346"/>
                  </a:lnTo>
                  <a:lnTo>
                    <a:pt x="1932" y="347"/>
                  </a:lnTo>
                  <a:lnTo>
                    <a:pt x="1928" y="351"/>
                  </a:lnTo>
                  <a:lnTo>
                    <a:pt x="1928" y="351"/>
                  </a:lnTo>
                  <a:lnTo>
                    <a:pt x="1922" y="358"/>
                  </a:lnTo>
                  <a:lnTo>
                    <a:pt x="1916" y="365"/>
                  </a:lnTo>
                  <a:lnTo>
                    <a:pt x="1913" y="369"/>
                  </a:lnTo>
                  <a:lnTo>
                    <a:pt x="1909" y="371"/>
                  </a:lnTo>
                  <a:lnTo>
                    <a:pt x="1905" y="373"/>
                  </a:lnTo>
                  <a:lnTo>
                    <a:pt x="1900" y="373"/>
                  </a:lnTo>
                  <a:lnTo>
                    <a:pt x="1900" y="373"/>
                  </a:lnTo>
                  <a:lnTo>
                    <a:pt x="1896" y="372"/>
                  </a:lnTo>
                  <a:lnTo>
                    <a:pt x="1893" y="370"/>
                  </a:lnTo>
                  <a:lnTo>
                    <a:pt x="1887" y="364"/>
                  </a:lnTo>
                  <a:lnTo>
                    <a:pt x="1885" y="361"/>
                  </a:lnTo>
                  <a:lnTo>
                    <a:pt x="1881" y="359"/>
                  </a:lnTo>
                  <a:lnTo>
                    <a:pt x="1878" y="358"/>
                  </a:lnTo>
                  <a:lnTo>
                    <a:pt x="1873" y="359"/>
                  </a:lnTo>
                  <a:lnTo>
                    <a:pt x="1873" y="359"/>
                  </a:lnTo>
                  <a:lnTo>
                    <a:pt x="1867" y="360"/>
                  </a:lnTo>
                  <a:lnTo>
                    <a:pt x="1860" y="360"/>
                  </a:lnTo>
                  <a:lnTo>
                    <a:pt x="1845" y="359"/>
                  </a:lnTo>
                  <a:lnTo>
                    <a:pt x="1831" y="359"/>
                  </a:lnTo>
                  <a:lnTo>
                    <a:pt x="1827" y="359"/>
                  </a:lnTo>
                  <a:lnTo>
                    <a:pt x="1824" y="361"/>
                  </a:lnTo>
                  <a:lnTo>
                    <a:pt x="1824" y="361"/>
                  </a:lnTo>
                  <a:lnTo>
                    <a:pt x="1821" y="367"/>
                  </a:lnTo>
                  <a:lnTo>
                    <a:pt x="1819" y="370"/>
                  </a:lnTo>
                  <a:lnTo>
                    <a:pt x="1816" y="373"/>
                  </a:lnTo>
                  <a:lnTo>
                    <a:pt x="1813" y="374"/>
                  </a:lnTo>
                  <a:lnTo>
                    <a:pt x="1810" y="375"/>
                  </a:lnTo>
                  <a:lnTo>
                    <a:pt x="1805" y="373"/>
                  </a:lnTo>
                  <a:lnTo>
                    <a:pt x="1800" y="369"/>
                  </a:lnTo>
                  <a:lnTo>
                    <a:pt x="1800" y="369"/>
                  </a:lnTo>
                  <a:lnTo>
                    <a:pt x="1789" y="358"/>
                  </a:lnTo>
                  <a:lnTo>
                    <a:pt x="1785" y="353"/>
                  </a:lnTo>
                  <a:lnTo>
                    <a:pt x="1782" y="346"/>
                  </a:lnTo>
                  <a:lnTo>
                    <a:pt x="1780" y="342"/>
                  </a:lnTo>
                  <a:lnTo>
                    <a:pt x="1780" y="338"/>
                  </a:lnTo>
                  <a:lnTo>
                    <a:pt x="1781" y="336"/>
                  </a:lnTo>
                  <a:lnTo>
                    <a:pt x="1783" y="335"/>
                  </a:lnTo>
                  <a:lnTo>
                    <a:pt x="1787" y="333"/>
                  </a:lnTo>
                  <a:lnTo>
                    <a:pt x="1787" y="333"/>
                  </a:lnTo>
                  <a:lnTo>
                    <a:pt x="1796" y="331"/>
                  </a:lnTo>
                  <a:lnTo>
                    <a:pt x="1799" y="330"/>
                  </a:lnTo>
                  <a:lnTo>
                    <a:pt x="1802" y="329"/>
                  </a:lnTo>
                  <a:lnTo>
                    <a:pt x="1803" y="327"/>
                  </a:lnTo>
                  <a:lnTo>
                    <a:pt x="1804" y="324"/>
                  </a:lnTo>
                  <a:lnTo>
                    <a:pt x="1805" y="314"/>
                  </a:lnTo>
                  <a:lnTo>
                    <a:pt x="1805" y="314"/>
                  </a:lnTo>
                  <a:lnTo>
                    <a:pt x="1805" y="303"/>
                  </a:lnTo>
                  <a:lnTo>
                    <a:pt x="1805" y="295"/>
                  </a:lnTo>
                  <a:lnTo>
                    <a:pt x="1805" y="292"/>
                  </a:lnTo>
                  <a:lnTo>
                    <a:pt x="1807" y="289"/>
                  </a:lnTo>
                  <a:lnTo>
                    <a:pt x="1809" y="286"/>
                  </a:lnTo>
                  <a:lnTo>
                    <a:pt x="1813" y="282"/>
                  </a:lnTo>
                  <a:lnTo>
                    <a:pt x="1813" y="282"/>
                  </a:lnTo>
                  <a:lnTo>
                    <a:pt x="1818" y="278"/>
                  </a:lnTo>
                  <a:lnTo>
                    <a:pt x="1820" y="273"/>
                  </a:lnTo>
                  <a:lnTo>
                    <a:pt x="1821" y="268"/>
                  </a:lnTo>
                  <a:lnTo>
                    <a:pt x="1823" y="263"/>
                  </a:lnTo>
                  <a:lnTo>
                    <a:pt x="1824" y="257"/>
                  </a:lnTo>
                  <a:lnTo>
                    <a:pt x="1825" y="252"/>
                  </a:lnTo>
                  <a:lnTo>
                    <a:pt x="1827" y="248"/>
                  </a:lnTo>
                  <a:lnTo>
                    <a:pt x="1831" y="244"/>
                  </a:lnTo>
                  <a:lnTo>
                    <a:pt x="1831" y="244"/>
                  </a:lnTo>
                  <a:lnTo>
                    <a:pt x="1835" y="240"/>
                  </a:lnTo>
                  <a:lnTo>
                    <a:pt x="1838" y="235"/>
                  </a:lnTo>
                  <a:lnTo>
                    <a:pt x="1845" y="222"/>
                  </a:lnTo>
                  <a:lnTo>
                    <a:pt x="1851" y="207"/>
                  </a:lnTo>
                  <a:lnTo>
                    <a:pt x="1859" y="193"/>
                  </a:lnTo>
                  <a:lnTo>
                    <a:pt x="1859" y="193"/>
                  </a:lnTo>
                  <a:lnTo>
                    <a:pt x="1859" y="193"/>
                  </a:lnTo>
                  <a:lnTo>
                    <a:pt x="1859" y="193"/>
                  </a:lnTo>
                  <a:lnTo>
                    <a:pt x="1857" y="190"/>
                  </a:lnTo>
                  <a:lnTo>
                    <a:pt x="1857" y="190"/>
                  </a:lnTo>
                  <a:lnTo>
                    <a:pt x="1857" y="190"/>
                  </a:lnTo>
                  <a:lnTo>
                    <a:pt x="1857" y="190"/>
                  </a:lnTo>
                  <a:lnTo>
                    <a:pt x="1855" y="187"/>
                  </a:lnTo>
                  <a:lnTo>
                    <a:pt x="1855" y="187"/>
                  </a:lnTo>
                  <a:lnTo>
                    <a:pt x="1852" y="184"/>
                  </a:lnTo>
                  <a:lnTo>
                    <a:pt x="1849" y="182"/>
                  </a:lnTo>
                  <a:lnTo>
                    <a:pt x="1842" y="180"/>
                  </a:lnTo>
                  <a:lnTo>
                    <a:pt x="1825" y="178"/>
                  </a:lnTo>
                  <a:lnTo>
                    <a:pt x="1825" y="178"/>
                  </a:lnTo>
                  <a:lnTo>
                    <a:pt x="1821" y="178"/>
                  </a:lnTo>
                  <a:lnTo>
                    <a:pt x="1818" y="178"/>
                  </a:lnTo>
                  <a:lnTo>
                    <a:pt x="1814" y="179"/>
                  </a:lnTo>
                  <a:lnTo>
                    <a:pt x="1811" y="180"/>
                  </a:lnTo>
                  <a:lnTo>
                    <a:pt x="1807" y="184"/>
                  </a:lnTo>
                  <a:lnTo>
                    <a:pt x="1803" y="188"/>
                  </a:lnTo>
                  <a:lnTo>
                    <a:pt x="1803" y="188"/>
                  </a:lnTo>
                  <a:lnTo>
                    <a:pt x="1800" y="190"/>
                  </a:lnTo>
                  <a:lnTo>
                    <a:pt x="1797" y="191"/>
                  </a:lnTo>
                  <a:lnTo>
                    <a:pt x="1792" y="192"/>
                  </a:lnTo>
                  <a:lnTo>
                    <a:pt x="1787" y="192"/>
                  </a:lnTo>
                  <a:lnTo>
                    <a:pt x="1775" y="189"/>
                  </a:lnTo>
                  <a:lnTo>
                    <a:pt x="1770" y="187"/>
                  </a:lnTo>
                  <a:lnTo>
                    <a:pt x="1765" y="185"/>
                  </a:lnTo>
                  <a:lnTo>
                    <a:pt x="1765" y="185"/>
                  </a:lnTo>
                  <a:lnTo>
                    <a:pt x="1762" y="182"/>
                  </a:lnTo>
                  <a:lnTo>
                    <a:pt x="1759" y="180"/>
                  </a:lnTo>
                  <a:lnTo>
                    <a:pt x="1757" y="173"/>
                  </a:lnTo>
                  <a:lnTo>
                    <a:pt x="1756" y="171"/>
                  </a:lnTo>
                  <a:lnTo>
                    <a:pt x="1753" y="168"/>
                  </a:lnTo>
                  <a:lnTo>
                    <a:pt x="1750" y="166"/>
                  </a:lnTo>
                  <a:lnTo>
                    <a:pt x="1744" y="163"/>
                  </a:lnTo>
                  <a:lnTo>
                    <a:pt x="1744" y="163"/>
                  </a:lnTo>
                  <a:lnTo>
                    <a:pt x="1733" y="159"/>
                  </a:lnTo>
                  <a:lnTo>
                    <a:pt x="1723" y="157"/>
                  </a:lnTo>
                  <a:lnTo>
                    <a:pt x="1715" y="156"/>
                  </a:lnTo>
                  <a:lnTo>
                    <a:pt x="1705" y="157"/>
                  </a:lnTo>
                  <a:lnTo>
                    <a:pt x="1705" y="157"/>
                  </a:lnTo>
                  <a:lnTo>
                    <a:pt x="1697" y="157"/>
                  </a:lnTo>
                  <a:lnTo>
                    <a:pt x="1692" y="158"/>
                  </a:lnTo>
                  <a:lnTo>
                    <a:pt x="1689" y="161"/>
                  </a:lnTo>
                  <a:lnTo>
                    <a:pt x="1683" y="165"/>
                  </a:lnTo>
                  <a:lnTo>
                    <a:pt x="1683" y="165"/>
                  </a:lnTo>
                  <a:lnTo>
                    <a:pt x="1678" y="169"/>
                  </a:lnTo>
                  <a:lnTo>
                    <a:pt x="1675" y="171"/>
                  </a:lnTo>
                  <a:lnTo>
                    <a:pt x="1672" y="173"/>
                  </a:lnTo>
                  <a:lnTo>
                    <a:pt x="1665" y="175"/>
                  </a:lnTo>
                  <a:lnTo>
                    <a:pt x="1665" y="175"/>
                  </a:lnTo>
                  <a:lnTo>
                    <a:pt x="1661" y="177"/>
                  </a:lnTo>
                  <a:lnTo>
                    <a:pt x="1657" y="178"/>
                  </a:lnTo>
                  <a:lnTo>
                    <a:pt x="1652" y="182"/>
                  </a:lnTo>
                  <a:lnTo>
                    <a:pt x="1647" y="186"/>
                  </a:lnTo>
                  <a:lnTo>
                    <a:pt x="1639" y="190"/>
                  </a:lnTo>
                  <a:lnTo>
                    <a:pt x="1639" y="190"/>
                  </a:lnTo>
                  <a:lnTo>
                    <a:pt x="1635" y="192"/>
                  </a:lnTo>
                  <a:lnTo>
                    <a:pt x="1632" y="194"/>
                  </a:lnTo>
                  <a:lnTo>
                    <a:pt x="1630" y="196"/>
                  </a:lnTo>
                  <a:lnTo>
                    <a:pt x="1629" y="199"/>
                  </a:lnTo>
                  <a:lnTo>
                    <a:pt x="1628" y="204"/>
                  </a:lnTo>
                  <a:lnTo>
                    <a:pt x="1627" y="211"/>
                  </a:lnTo>
                  <a:lnTo>
                    <a:pt x="1627" y="211"/>
                  </a:lnTo>
                  <a:lnTo>
                    <a:pt x="1625" y="214"/>
                  </a:lnTo>
                  <a:lnTo>
                    <a:pt x="1623" y="217"/>
                  </a:lnTo>
                  <a:lnTo>
                    <a:pt x="1619" y="219"/>
                  </a:lnTo>
                  <a:lnTo>
                    <a:pt x="1615" y="220"/>
                  </a:lnTo>
                  <a:lnTo>
                    <a:pt x="1604" y="220"/>
                  </a:lnTo>
                  <a:lnTo>
                    <a:pt x="1593" y="220"/>
                  </a:lnTo>
                  <a:lnTo>
                    <a:pt x="1593" y="220"/>
                  </a:lnTo>
                  <a:lnTo>
                    <a:pt x="1585" y="221"/>
                  </a:lnTo>
                  <a:lnTo>
                    <a:pt x="1578" y="223"/>
                  </a:lnTo>
                  <a:lnTo>
                    <a:pt x="1572" y="226"/>
                  </a:lnTo>
                  <a:lnTo>
                    <a:pt x="1564" y="228"/>
                  </a:lnTo>
                  <a:lnTo>
                    <a:pt x="1564" y="228"/>
                  </a:lnTo>
                  <a:lnTo>
                    <a:pt x="1542" y="231"/>
                  </a:lnTo>
                  <a:lnTo>
                    <a:pt x="1530" y="232"/>
                  </a:lnTo>
                  <a:lnTo>
                    <a:pt x="1515" y="233"/>
                  </a:lnTo>
                  <a:lnTo>
                    <a:pt x="1515" y="233"/>
                  </a:lnTo>
                  <a:lnTo>
                    <a:pt x="1508" y="234"/>
                  </a:lnTo>
                  <a:lnTo>
                    <a:pt x="1503" y="236"/>
                  </a:lnTo>
                  <a:lnTo>
                    <a:pt x="1499" y="238"/>
                  </a:lnTo>
                  <a:lnTo>
                    <a:pt x="1496" y="241"/>
                  </a:lnTo>
                  <a:lnTo>
                    <a:pt x="1493" y="244"/>
                  </a:lnTo>
                  <a:lnTo>
                    <a:pt x="1490" y="247"/>
                  </a:lnTo>
                  <a:lnTo>
                    <a:pt x="1486" y="249"/>
                  </a:lnTo>
                  <a:lnTo>
                    <a:pt x="1481" y="250"/>
                  </a:lnTo>
                  <a:lnTo>
                    <a:pt x="1481" y="250"/>
                  </a:lnTo>
                  <a:lnTo>
                    <a:pt x="1449" y="250"/>
                  </a:lnTo>
                  <a:lnTo>
                    <a:pt x="1417" y="249"/>
                  </a:lnTo>
                  <a:lnTo>
                    <a:pt x="1417" y="249"/>
                  </a:lnTo>
                  <a:lnTo>
                    <a:pt x="1406" y="248"/>
                  </a:lnTo>
                  <a:lnTo>
                    <a:pt x="1399" y="246"/>
                  </a:lnTo>
                  <a:lnTo>
                    <a:pt x="1392" y="241"/>
                  </a:lnTo>
                  <a:lnTo>
                    <a:pt x="1380" y="236"/>
                  </a:lnTo>
                  <a:lnTo>
                    <a:pt x="1380" y="236"/>
                  </a:lnTo>
                  <a:lnTo>
                    <a:pt x="1374" y="233"/>
                  </a:lnTo>
                  <a:lnTo>
                    <a:pt x="1368" y="232"/>
                  </a:lnTo>
                  <a:lnTo>
                    <a:pt x="1363" y="232"/>
                  </a:lnTo>
                  <a:lnTo>
                    <a:pt x="1359" y="233"/>
                  </a:lnTo>
                  <a:lnTo>
                    <a:pt x="1349" y="235"/>
                  </a:lnTo>
                  <a:lnTo>
                    <a:pt x="1339" y="237"/>
                  </a:lnTo>
                  <a:lnTo>
                    <a:pt x="1339" y="237"/>
                  </a:lnTo>
                  <a:lnTo>
                    <a:pt x="1334" y="237"/>
                  </a:lnTo>
                  <a:lnTo>
                    <a:pt x="1330" y="236"/>
                  </a:lnTo>
                  <a:lnTo>
                    <a:pt x="1327" y="234"/>
                  </a:lnTo>
                  <a:lnTo>
                    <a:pt x="1324" y="232"/>
                  </a:lnTo>
                  <a:lnTo>
                    <a:pt x="1319" y="226"/>
                  </a:lnTo>
                  <a:lnTo>
                    <a:pt x="1316" y="224"/>
                  </a:lnTo>
                  <a:lnTo>
                    <a:pt x="1312" y="222"/>
                  </a:lnTo>
                  <a:lnTo>
                    <a:pt x="1312" y="222"/>
                  </a:lnTo>
                  <a:lnTo>
                    <a:pt x="1305" y="218"/>
                  </a:lnTo>
                  <a:lnTo>
                    <a:pt x="1302" y="215"/>
                  </a:lnTo>
                  <a:lnTo>
                    <a:pt x="1299" y="212"/>
                  </a:lnTo>
                  <a:lnTo>
                    <a:pt x="1297" y="209"/>
                  </a:lnTo>
                  <a:lnTo>
                    <a:pt x="1296" y="205"/>
                  </a:lnTo>
                  <a:lnTo>
                    <a:pt x="1294" y="194"/>
                  </a:lnTo>
                  <a:lnTo>
                    <a:pt x="1294" y="194"/>
                  </a:lnTo>
                  <a:lnTo>
                    <a:pt x="1293" y="192"/>
                  </a:lnTo>
                  <a:lnTo>
                    <a:pt x="1292" y="189"/>
                  </a:lnTo>
                  <a:lnTo>
                    <a:pt x="1289" y="186"/>
                  </a:lnTo>
                  <a:lnTo>
                    <a:pt x="1284" y="184"/>
                  </a:lnTo>
                  <a:lnTo>
                    <a:pt x="1279" y="183"/>
                  </a:lnTo>
                  <a:lnTo>
                    <a:pt x="1265" y="183"/>
                  </a:lnTo>
                  <a:lnTo>
                    <a:pt x="1252" y="183"/>
                  </a:lnTo>
                  <a:lnTo>
                    <a:pt x="1252" y="183"/>
                  </a:lnTo>
                  <a:lnTo>
                    <a:pt x="1247" y="182"/>
                  </a:lnTo>
                  <a:lnTo>
                    <a:pt x="1242" y="180"/>
                  </a:lnTo>
                  <a:lnTo>
                    <a:pt x="1238" y="177"/>
                  </a:lnTo>
                  <a:lnTo>
                    <a:pt x="1235" y="172"/>
                  </a:lnTo>
                  <a:lnTo>
                    <a:pt x="1228" y="163"/>
                  </a:lnTo>
                  <a:lnTo>
                    <a:pt x="1225" y="158"/>
                  </a:lnTo>
                  <a:lnTo>
                    <a:pt x="1221" y="154"/>
                  </a:lnTo>
                  <a:lnTo>
                    <a:pt x="1221" y="154"/>
                  </a:lnTo>
                  <a:lnTo>
                    <a:pt x="1216" y="151"/>
                  </a:lnTo>
                  <a:lnTo>
                    <a:pt x="1211" y="150"/>
                  </a:lnTo>
                  <a:lnTo>
                    <a:pt x="1207" y="150"/>
                  </a:lnTo>
                  <a:lnTo>
                    <a:pt x="1203" y="151"/>
                  </a:lnTo>
                  <a:lnTo>
                    <a:pt x="1195" y="155"/>
                  </a:lnTo>
                  <a:lnTo>
                    <a:pt x="1191" y="157"/>
                  </a:lnTo>
                  <a:lnTo>
                    <a:pt x="1187" y="157"/>
                  </a:lnTo>
                  <a:lnTo>
                    <a:pt x="1187" y="157"/>
                  </a:lnTo>
                  <a:lnTo>
                    <a:pt x="1183" y="157"/>
                  </a:lnTo>
                  <a:lnTo>
                    <a:pt x="1180" y="157"/>
                  </a:lnTo>
                  <a:lnTo>
                    <a:pt x="1177" y="154"/>
                  </a:lnTo>
                  <a:lnTo>
                    <a:pt x="1174" y="152"/>
                  </a:lnTo>
                  <a:lnTo>
                    <a:pt x="1173" y="150"/>
                  </a:lnTo>
                  <a:lnTo>
                    <a:pt x="1170" y="149"/>
                  </a:lnTo>
                  <a:lnTo>
                    <a:pt x="1170" y="149"/>
                  </a:lnTo>
                  <a:lnTo>
                    <a:pt x="1165" y="148"/>
                  </a:lnTo>
                  <a:lnTo>
                    <a:pt x="1160" y="148"/>
                  </a:lnTo>
                  <a:lnTo>
                    <a:pt x="1154" y="147"/>
                  </a:lnTo>
                  <a:lnTo>
                    <a:pt x="1148" y="143"/>
                  </a:lnTo>
                  <a:lnTo>
                    <a:pt x="1148" y="143"/>
                  </a:lnTo>
                  <a:lnTo>
                    <a:pt x="1141" y="140"/>
                  </a:lnTo>
                  <a:lnTo>
                    <a:pt x="1135" y="139"/>
                  </a:lnTo>
                  <a:lnTo>
                    <a:pt x="1117" y="139"/>
                  </a:lnTo>
                  <a:lnTo>
                    <a:pt x="1117" y="139"/>
                  </a:lnTo>
                  <a:lnTo>
                    <a:pt x="1112" y="139"/>
                  </a:lnTo>
                  <a:lnTo>
                    <a:pt x="1108" y="140"/>
                  </a:lnTo>
                  <a:lnTo>
                    <a:pt x="1103" y="142"/>
                  </a:lnTo>
                  <a:lnTo>
                    <a:pt x="1099" y="145"/>
                  </a:lnTo>
                  <a:lnTo>
                    <a:pt x="1096" y="146"/>
                  </a:lnTo>
                  <a:lnTo>
                    <a:pt x="1093" y="147"/>
                  </a:lnTo>
                  <a:lnTo>
                    <a:pt x="1093" y="147"/>
                  </a:lnTo>
                  <a:lnTo>
                    <a:pt x="1086" y="147"/>
                  </a:lnTo>
                  <a:lnTo>
                    <a:pt x="1081" y="148"/>
                  </a:lnTo>
                  <a:lnTo>
                    <a:pt x="1076" y="150"/>
                  </a:lnTo>
                  <a:lnTo>
                    <a:pt x="1068" y="154"/>
                  </a:lnTo>
                  <a:lnTo>
                    <a:pt x="1068" y="154"/>
                  </a:lnTo>
                  <a:lnTo>
                    <a:pt x="1060" y="159"/>
                  </a:lnTo>
                  <a:lnTo>
                    <a:pt x="1054" y="164"/>
                  </a:lnTo>
                  <a:lnTo>
                    <a:pt x="1050" y="167"/>
                  </a:lnTo>
                  <a:lnTo>
                    <a:pt x="1042" y="169"/>
                  </a:lnTo>
                  <a:lnTo>
                    <a:pt x="1042" y="169"/>
                  </a:lnTo>
                  <a:lnTo>
                    <a:pt x="1034" y="170"/>
                  </a:lnTo>
                  <a:lnTo>
                    <a:pt x="1025" y="171"/>
                  </a:lnTo>
                  <a:lnTo>
                    <a:pt x="1017" y="169"/>
                  </a:lnTo>
                  <a:lnTo>
                    <a:pt x="1012" y="167"/>
                  </a:lnTo>
                  <a:lnTo>
                    <a:pt x="1008" y="165"/>
                  </a:lnTo>
                  <a:lnTo>
                    <a:pt x="1008" y="165"/>
                  </a:lnTo>
                  <a:lnTo>
                    <a:pt x="1001" y="160"/>
                  </a:lnTo>
                  <a:lnTo>
                    <a:pt x="993" y="158"/>
                  </a:lnTo>
                  <a:lnTo>
                    <a:pt x="971" y="153"/>
                  </a:lnTo>
                  <a:lnTo>
                    <a:pt x="971" y="153"/>
                  </a:lnTo>
                  <a:lnTo>
                    <a:pt x="959" y="149"/>
                  </a:lnTo>
                  <a:lnTo>
                    <a:pt x="951" y="145"/>
                  </a:lnTo>
                  <a:lnTo>
                    <a:pt x="945" y="140"/>
                  </a:lnTo>
                  <a:lnTo>
                    <a:pt x="939" y="136"/>
                  </a:lnTo>
                  <a:lnTo>
                    <a:pt x="939" y="136"/>
                  </a:lnTo>
                  <a:lnTo>
                    <a:pt x="934" y="132"/>
                  </a:lnTo>
                  <a:lnTo>
                    <a:pt x="933" y="130"/>
                  </a:lnTo>
                  <a:lnTo>
                    <a:pt x="932" y="128"/>
                  </a:lnTo>
                  <a:lnTo>
                    <a:pt x="931" y="123"/>
                  </a:lnTo>
                  <a:lnTo>
                    <a:pt x="931" y="116"/>
                  </a:lnTo>
                  <a:lnTo>
                    <a:pt x="931" y="116"/>
                  </a:lnTo>
                  <a:lnTo>
                    <a:pt x="929" y="102"/>
                  </a:lnTo>
                  <a:lnTo>
                    <a:pt x="927" y="96"/>
                  </a:lnTo>
                  <a:lnTo>
                    <a:pt x="923" y="91"/>
                  </a:lnTo>
                  <a:lnTo>
                    <a:pt x="923" y="91"/>
                  </a:lnTo>
                  <a:lnTo>
                    <a:pt x="920" y="86"/>
                  </a:lnTo>
                  <a:lnTo>
                    <a:pt x="918" y="80"/>
                  </a:lnTo>
                  <a:lnTo>
                    <a:pt x="915" y="67"/>
                  </a:lnTo>
                  <a:lnTo>
                    <a:pt x="915" y="67"/>
                  </a:lnTo>
                  <a:lnTo>
                    <a:pt x="913" y="64"/>
                  </a:lnTo>
                  <a:lnTo>
                    <a:pt x="910" y="61"/>
                  </a:lnTo>
                  <a:lnTo>
                    <a:pt x="907" y="60"/>
                  </a:lnTo>
                  <a:lnTo>
                    <a:pt x="903" y="59"/>
                  </a:lnTo>
                  <a:lnTo>
                    <a:pt x="894" y="59"/>
                  </a:lnTo>
                  <a:lnTo>
                    <a:pt x="883" y="59"/>
                  </a:lnTo>
                  <a:lnTo>
                    <a:pt x="883" y="59"/>
                  </a:lnTo>
                  <a:lnTo>
                    <a:pt x="877" y="59"/>
                  </a:lnTo>
                  <a:lnTo>
                    <a:pt x="873" y="58"/>
                  </a:lnTo>
                  <a:lnTo>
                    <a:pt x="865" y="54"/>
                  </a:lnTo>
                  <a:lnTo>
                    <a:pt x="859" y="51"/>
                  </a:lnTo>
                  <a:lnTo>
                    <a:pt x="856" y="50"/>
                  </a:lnTo>
                  <a:lnTo>
                    <a:pt x="852" y="49"/>
                  </a:lnTo>
                  <a:lnTo>
                    <a:pt x="852" y="49"/>
                  </a:lnTo>
                  <a:lnTo>
                    <a:pt x="846" y="48"/>
                  </a:lnTo>
                  <a:lnTo>
                    <a:pt x="839" y="45"/>
                  </a:lnTo>
                  <a:lnTo>
                    <a:pt x="833" y="41"/>
                  </a:lnTo>
                  <a:lnTo>
                    <a:pt x="827" y="36"/>
                  </a:lnTo>
                  <a:lnTo>
                    <a:pt x="827" y="36"/>
                  </a:lnTo>
                  <a:lnTo>
                    <a:pt x="824" y="34"/>
                  </a:lnTo>
                  <a:lnTo>
                    <a:pt x="821" y="33"/>
                  </a:lnTo>
                  <a:lnTo>
                    <a:pt x="814" y="32"/>
                  </a:lnTo>
                  <a:lnTo>
                    <a:pt x="796" y="34"/>
                  </a:lnTo>
                  <a:lnTo>
                    <a:pt x="796" y="34"/>
                  </a:lnTo>
                  <a:lnTo>
                    <a:pt x="786" y="34"/>
                  </a:lnTo>
                  <a:lnTo>
                    <a:pt x="778" y="33"/>
                  </a:lnTo>
                  <a:lnTo>
                    <a:pt x="773" y="31"/>
                  </a:lnTo>
                  <a:lnTo>
                    <a:pt x="769" y="27"/>
                  </a:lnTo>
                  <a:lnTo>
                    <a:pt x="769" y="27"/>
                  </a:lnTo>
                  <a:lnTo>
                    <a:pt x="766" y="23"/>
                  </a:lnTo>
                  <a:lnTo>
                    <a:pt x="762" y="20"/>
                  </a:lnTo>
                  <a:lnTo>
                    <a:pt x="757" y="19"/>
                  </a:lnTo>
                  <a:lnTo>
                    <a:pt x="751" y="18"/>
                  </a:lnTo>
                  <a:lnTo>
                    <a:pt x="751" y="18"/>
                  </a:lnTo>
                  <a:lnTo>
                    <a:pt x="744" y="17"/>
                  </a:lnTo>
                  <a:lnTo>
                    <a:pt x="738" y="15"/>
                  </a:lnTo>
                  <a:lnTo>
                    <a:pt x="731" y="12"/>
                  </a:lnTo>
                  <a:lnTo>
                    <a:pt x="723" y="6"/>
                  </a:lnTo>
                  <a:lnTo>
                    <a:pt x="723" y="6"/>
                  </a:lnTo>
                  <a:lnTo>
                    <a:pt x="719" y="1"/>
                  </a:lnTo>
                  <a:lnTo>
                    <a:pt x="716" y="0"/>
                  </a:lnTo>
                  <a:lnTo>
                    <a:pt x="714" y="0"/>
                  </a:lnTo>
                  <a:lnTo>
                    <a:pt x="713" y="1"/>
                  </a:lnTo>
                  <a:lnTo>
                    <a:pt x="711" y="8"/>
                  </a:lnTo>
                  <a:lnTo>
                    <a:pt x="710" y="14"/>
                  </a:lnTo>
                  <a:lnTo>
                    <a:pt x="710" y="14"/>
                  </a:lnTo>
                  <a:lnTo>
                    <a:pt x="708" y="20"/>
                  </a:lnTo>
                  <a:lnTo>
                    <a:pt x="704" y="23"/>
                  </a:lnTo>
                  <a:lnTo>
                    <a:pt x="697" y="26"/>
                  </a:lnTo>
                  <a:lnTo>
                    <a:pt x="688" y="29"/>
                  </a:lnTo>
                  <a:lnTo>
                    <a:pt x="688" y="29"/>
                  </a:lnTo>
                  <a:lnTo>
                    <a:pt x="683" y="32"/>
                  </a:lnTo>
                  <a:lnTo>
                    <a:pt x="679" y="35"/>
                  </a:lnTo>
                  <a:lnTo>
                    <a:pt x="676" y="39"/>
                  </a:lnTo>
                  <a:lnTo>
                    <a:pt x="673" y="44"/>
                  </a:lnTo>
                  <a:lnTo>
                    <a:pt x="667" y="52"/>
                  </a:lnTo>
                  <a:lnTo>
                    <a:pt x="664" y="55"/>
                  </a:lnTo>
                  <a:lnTo>
                    <a:pt x="661" y="56"/>
                  </a:lnTo>
                  <a:lnTo>
                    <a:pt x="661" y="56"/>
                  </a:lnTo>
                  <a:lnTo>
                    <a:pt x="658" y="58"/>
                  </a:lnTo>
                  <a:lnTo>
                    <a:pt x="656" y="60"/>
                  </a:lnTo>
                  <a:lnTo>
                    <a:pt x="655" y="62"/>
                  </a:lnTo>
                  <a:lnTo>
                    <a:pt x="654" y="65"/>
                  </a:lnTo>
                  <a:lnTo>
                    <a:pt x="652" y="71"/>
                  </a:lnTo>
                  <a:lnTo>
                    <a:pt x="651" y="74"/>
                  </a:lnTo>
                  <a:lnTo>
                    <a:pt x="650" y="77"/>
                  </a:lnTo>
                  <a:lnTo>
                    <a:pt x="650" y="77"/>
                  </a:lnTo>
                  <a:lnTo>
                    <a:pt x="647" y="82"/>
                  </a:lnTo>
                  <a:lnTo>
                    <a:pt x="645" y="87"/>
                  </a:lnTo>
                  <a:lnTo>
                    <a:pt x="645" y="93"/>
                  </a:lnTo>
                  <a:lnTo>
                    <a:pt x="646" y="99"/>
                  </a:lnTo>
                  <a:lnTo>
                    <a:pt x="646" y="99"/>
                  </a:lnTo>
                  <a:lnTo>
                    <a:pt x="646" y="102"/>
                  </a:lnTo>
                  <a:lnTo>
                    <a:pt x="647" y="105"/>
                  </a:lnTo>
                  <a:lnTo>
                    <a:pt x="651" y="109"/>
                  </a:lnTo>
                  <a:lnTo>
                    <a:pt x="654" y="113"/>
                  </a:lnTo>
                  <a:lnTo>
                    <a:pt x="656" y="116"/>
                  </a:lnTo>
                  <a:lnTo>
                    <a:pt x="657" y="119"/>
                  </a:lnTo>
                  <a:lnTo>
                    <a:pt x="657" y="119"/>
                  </a:lnTo>
                  <a:lnTo>
                    <a:pt x="659" y="125"/>
                  </a:lnTo>
                  <a:lnTo>
                    <a:pt x="662" y="129"/>
                  </a:lnTo>
                  <a:lnTo>
                    <a:pt x="666" y="133"/>
                  </a:lnTo>
                  <a:lnTo>
                    <a:pt x="673" y="137"/>
                  </a:lnTo>
                  <a:lnTo>
                    <a:pt x="673" y="137"/>
                  </a:lnTo>
                  <a:lnTo>
                    <a:pt x="679" y="142"/>
                  </a:lnTo>
                  <a:lnTo>
                    <a:pt x="681" y="145"/>
                  </a:lnTo>
                  <a:lnTo>
                    <a:pt x="681" y="147"/>
                  </a:lnTo>
                  <a:lnTo>
                    <a:pt x="681" y="149"/>
                  </a:lnTo>
                  <a:lnTo>
                    <a:pt x="680" y="151"/>
                  </a:lnTo>
                  <a:lnTo>
                    <a:pt x="676" y="155"/>
                  </a:lnTo>
                  <a:lnTo>
                    <a:pt x="676" y="155"/>
                  </a:lnTo>
                  <a:lnTo>
                    <a:pt x="671" y="158"/>
                  </a:lnTo>
                  <a:lnTo>
                    <a:pt x="669" y="161"/>
                  </a:lnTo>
                  <a:lnTo>
                    <a:pt x="668" y="165"/>
                  </a:lnTo>
                  <a:lnTo>
                    <a:pt x="666" y="171"/>
                  </a:lnTo>
                  <a:lnTo>
                    <a:pt x="666" y="171"/>
                  </a:lnTo>
                  <a:lnTo>
                    <a:pt x="662" y="178"/>
                  </a:lnTo>
                  <a:lnTo>
                    <a:pt x="658" y="181"/>
                  </a:lnTo>
                  <a:lnTo>
                    <a:pt x="652" y="182"/>
                  </a:lnTo>
                  <a:lnTo>
                    <a:pt x="644" y="184"/>
                  </a:lnTo>
                  <a:lnTo>
                    <a:pt x="644" y="184"/>
                  </a:lnTo>
                  <a:lnTo>
                    <a:pt x="637" y="186"/>
                  </a:lnTo>
                  <a:lnTo>
                    <a:pt x="633" y="188"/>
                  </a:lnTo>
                  <a:lnTo>
                    <a:pt x="631" y="192"/>
                  </a:lnTo>
                  <a:lnTo>
                    <a:pt x="628" y="196"/>
                  </a:lnTo>
                  <a:lnTo>
                    <a:pt x="628" y="196"/>
                  </a:lnTo>
                  <a:lnTo>
                    <a:pt x="627" y="197"/>
                  </a:lnTo>
                  <a:lnTo>
                    <a:pt x="625" y="199"/>
                  </a:lnTo>
                  <a:lnTo>
                    <a:pt x="621" y="199"/>
                  </a:lnTo>
                  <a:lnTo>
                    <a:pt x="617" y="200"/>
                  </a:lnTo>
                  <a:lnTo>
                    <a:pt x="615" y="201"/>
                  </a:lnTo>
                  <a:lnTo>
                    <a:pt x="614" y="202"/>
                  </a:lnTo>
                  <a:lnTo>
                    <a:pt x="614" y="202"/>
                  </a:lnTo>
                  <a:lnTo>
                    <a:pt x="611" y="205"/>
                  </a:lnTo>
                  <a:lnTo>
                    <a:pt x="609" y="207"/>
                  </a:lnTo>
                  <a:lnTo>
                    <a:pt x="609" y="208"/>
                  </a:lnTo>
                  <a:lnTo>
                    <a:pt x="608" y="207"/>
                  </a:lnTo>
                  <a:lnTo>
                    <a:pt x="605" y="204"/>
                  </a:lnTo>
                  <a:lnTo>
                    <a:pt x="605" y="204"/>
                  </a:lnTo>
                  <a:lnTo>
                    <a:pt x="603" y="203"/>
                  </a:lnTo>
                  <a:lnTo>
                    <a:pt x="601" y="202"/>
                  </a:lnTo>
                  <a:lnTo>
                    <a:pt x="597" y="201"/>
                  </a:lnTo>
                  <a:lnTo>
                    <a:pt x="594" y="199"/>
                  </a:lnTo>
                  <a:lnTo>
                    <a:pt x="592" y="198"/>
                  </a:lnTo>
                  <a:lnTo>
                    <a:pt x="591" y="195"/>
                  </a:lnTo>
                  <a:lnTo>
                    <a:pt x="591" y="195"/>
                  </a:lnTo>
                  <a:lnTo>
                    <a:pt x="588" y="192"/>
                  </a:lnTo>
                  <a:lnTo>
                    <a:pt x="585" y="191"/>
                  </a:lnTo>
                  <a:lnTo>
                    <a:pt x="581" y="191"/>
                  </a:lnTo>
                  <a:lnTo>
                    <a:pt x="576" y="191"/>
                  </a:lnTo>
                  <a:lnTo>
                    <a:pt x="565" y="192"/>
                  </a:lnTo>
                  <a:lnTo>
                    <a:pt x="553" y="193"/>
                  </a:lnTo>
                  <a:lnTo>
                    <a:pt x="553" y="193"/>
                  </a:lnTo>
                  <a:lnTo>
                    <a:pt x="549" y="193"/>
                  </a:lnTo>
                  <a:lnTo>
                    <a:pt x="546" y="192"/>
                  </a:lnTo>
                  <a:lnTo>
                    <a:pt x="544" y="191"/>
                  </a:lnTo>
                  <a:lnTo>
                    <a:pt x="542" y="189"/>
                  </a:lnTo>
                  <a:lnTo>
                    <a:pt x="539" y="185"/>
                  </a:lnTo>
                  <a:lnTo>
                    <a:pt x="537" y="184"/>
                  </a:lnTo>
                  <a:lnTo>
                    <a:pt x="533" y="182"/>
                  </a:lnTo>
                  <a:lnTo>
                    <a:pt x="533" y="182"/>
                  </a:lnTo>
                  <a:lnTo>
                    <a:pt x="524" y="181"/>
                  </a:lnTo>
                  <a:lnTo>
                    <a:pt x="517" y="182"/>
                  </a:lnTo>
                  <a:lnTo>
                    <a:pt x="510" y="185"/>
                  </a:lnTo>
                  <a:lnTo>
                    <a:pt x="505" y="190"/>
                  </a:lnTo>
                  <a:lnTo>
                    <a:pt x="505" y="190"/>
                  </a:lnTo>
                  <a:lnTo>
                    <a:pt x="502" y="192"/>
                  </a:lnTo>
                  <a:lnTo>
                    <a:pt x="500" y="193"/>
                  </a:lnTo>
                  <a:lnTo>
                    <a:pt x="497" y="193"/>
                  </a:lnTo>
                  <a:lnTo>
                    <a:pt x="494" y="193"/>
                  </a:lnTo>
                  <a:lnTo>
                    <a:pt x="488" y="190"/>
                  </a:lnTo>
                  <a:lnTo>
                    <a:pt x="482" y="187"/>
                  </a:lnTo>
                  <a:lnTo>
                    <a:pt x="482" y="187"/>
                  </a:lnTo>
                  <a:lnTo>
                    <a:pt x="479" y="186"/>
                  </a:lnTo>
                  <a:lnTo>
                    <a:pt x="476" y="185"/>
                  </a:lnTo>
                  <a:lnTo>
                    <a:pt x="471" y="184"/>
                  </a:lnTo>
                  <a:lnTo>
                    <a:pt x="465" y="183"/>
                  </a:lnTo>
                  <a:lnTo>
                    <a:pt x="463" y="181"/>
                  </a:lnTo>
                  <a:lnTo>
                    <a:pt x="460" y="178"/>
                  </a:lnTo>
                  <a:lnTo>
                    <a:pt x="460" y="178"/>
                  </a:lnTo>
                  <a:lnTo>
                    <a:pt x="458" y="175"/>
                  </a:lnTo>
                  <a:lnTo>
                    <a:pt x="455" y="173"/>
                  </a:lnTo>
                  <a:lnTo>
                    <a:pt x="451" y="172"/>
                  </a:lnTo>
                  <a:lnTo>
                    <a:pt x="448" y="172"/>
                  </a:lnTo>
                  <a:lnTo>
                    <a:pt x="439" y="173"/>
                  </a:lnTo>
                  <a:lnTo>
                    <a:pt x="435" y="172"/>
                  </a:lnTo>
                  <a:lnTo>
                    <a:pt x="431" y="171"/>
                  </a:lnTo>
                  <a:lnTo>
                    <a:pt x="431" y="171"/>
                  </a:lnTo>
                  <a:lnTo>
                    <a:pt x="427" y="169"/>
                  </a:lnTo>
                  <a:lnTo>
                    <a:pt x="424" y="166"/>
                  </a:lnTo>
                  <a:lnTo>
                    <a:pt x="422" y="162"/>
                  </a:lnTo>
                  <a:lnTo>
                    <a:pt x="420" y="158"/>
                  </a:lnTo>
                  <a:lnTo>
                    <a:pt x="419" y="153"/>
                  </a:lnTo>
                  <a:lnTo>
                    <a:pt x="419" y="148"/>
                  </a:lnTo>
                  <a:lnTo>
                    <a:pt x="421" y="139"/>
                  </a:lnTo>
                  <a:lnTo>
                    <a:pt x="421" y="139"/>
                  </a:lnTo>
                  <a:lnTo>
                    <a:pt x="421" y="137"/>
                  </a:lnTo>
                  <a:lnTo>
                    <a:pt x="420" y="135"/>
                  </a:lnTo>
                  <a:lnTo>
                    <a:pt x="419" y="134"/>
                  </a:lnTo>
                  <a:lnTo>
                    <a:pt x="417" y="133"/>
                  </a:lnTo>
                  <a:lnTo>
                    <a:pt x="411" y="132"/>
                  </a:lnTo>
                  <a:lnTo>
                    <a:pt x="403" y="131"/>
                  </a:lnTo>
                  <a:lnTo>
                    <a:pt x="385" y="131"/>
                  </a:lnTo>
                  <a:lnTo>
                    <a:pt x="367" y="132"/>
                  </a:lnTo>
                  <a:lnTo>
                    <a:pt x="367" y="132"/>
                  </a:lnTo>
                  <a:lnTo>
                    <a:pt x="354" y="132"/>
                  </a:lnTo>
                  <a:lnTo>
                    <a:pt x="346" y="131"/>
                  </a:lnTo>
                  <a:lnTo>
                    <a:pt x="343" y="131"/>
                  </a:lnTo>
                  <a:lnTo>
                    <a:pt x="341" y="130"/>
                  </a:lnTo>
                  <a:lnTo>
                    <a:pt x="339" y="128"/>
                  </a:lnTo>
                  <a:lnTo>
                    <a:pt x="338" y="126"/>
                  </a:lnTo>
                  <a:lnTo>
                    <a:pt x="338" y="126"/>
                  </a:lnTo>
                  <a:lnTo>
                    <a:pt x="335" y="123"/>
                  </a:lnTo>
                  <a:lnTo>
                    <a:pt x="333" y="122"/>
                  </a:lnTo>
                  <a:lnTo>
                    <a:pt x="329" y="123"/>
                  </a:lnTo>
                  <a:lnTo>
                    <a:pt x="325" y="125"/>
                  </a:lnTo>
                  <a:lnTo>
                    <a:pt x="325" y="125"/>
                  </a:lnTo>
                  <a:lnTo>
                    <a:pt x="320" y="126"/>
                  </a:lnTo>
                  <a:lnTo>
                    <a:pt x="315" y="124"/>
                  </a:lnTo>
                  <a:lnTo>
                    <a:pt x="311" y="122"/>
                  </a:lnTo>
                  <a:lnTo>
                    <a:pt x="310" y="120"/>
                  </a:lnTo>
                  <a:lnTo>
                    <a:pt x="310" y="117"/>
                  </a:lnTo>
                  <a:lnTo>
                    <a:pt x="310" y="117"/>
                  </a:lnTo>
                  <a:lnTo>
                    <a:pt x="309" y="115"/>
                  </a:lnTo>
                  <a:lnTo>
                    <a:pt x="308" y="114"/>
                  </a:lnTo>
                  <a:lnTo>
                    <a:pt x="306" y="113"/>
                  </a:lnTo>
                  <a:lnTo>
                    <a:pt x="304" y="112"/>
                  </a:lnTo>
                  <a:lnTo>
                    <a:pt x="298" y="112"/>
                  </a:lnTo>
                  <a:lnTo>
                    <a:pt x="290" y="112"/>
                  </a:lnTo>
                  <a:lnTo>
                    <a:pt x="290" y="112"/>
                  </a:lnTo>
                  <a:lnTo>
                    <a:pt x="286" y="113"/>
                  </a:lnTo>
                  <a:lnTo>
                    <a:pt x="282" y="114"/>
                  </a:lnTo>
                  <a:lnTo>
                    <a:pt x="277" y="117"/>
                  </a:lnTo>
                  <a:lnTo>
                    <a:pt x="275" y="119"/>
                  </a:lnTo>
                  <a:lnTo>
                    <a:pt x="272" y="121"/>
                  </a:lnTo>
                  <a:lnTo>
                    <a:pt x="266" y="122"/>
                  </a:lnTo>
                  <a:lnTo>
                    <a:pt x="261" y="122"/>
                  </a:lnTo>
                  <a:lnTo>
                    <a:pt x="261" y="122"/>
                  </a:lnTo>
                  <a:lnTo>
                    <a:pt x="255" y="122"/>
                  </a:lnTo>
                  <a:lnTo>
                    <a:pt x="252" y="124"/>
                  </a:lnTo>
                  <a:lnTo>
                    <a:pt x="250" y="127"/>
                  </a:lnTo>
                  <a:lnTo>
                    <a:pt x="249" y="130"/>
                  </a:lnTo>
                  <a:lnTo>
                    <a:pt x="248" y="133"/>
                  </a:lnTo>
                  <a:lnTo>
                    <a:pt x="247" y="135"/>
                  </a:lnTo>
                  <a:lnTo>
                    <a:pt x="244" y="137"/>
                  </a:lnTo>
                  <a:lnTo>
                    <a:pt x="240" y="137"/>
                  </a:lnTo>
                  <a:lnTo>
                    <a:pt x="240" y="137"/>
                  </a:lnTo>
                  <a:lnTo>
                    <a:pt x="230" y="138"/>
                  </a:lnTo>
                  <a:lnTo>
                    <a:pt x="222" y="139"/>
                  </a:lnTo>
                  <a:lnTo>
                    <a:pt x="214" y="143"/>
                  </a:lnTo>
                  <a:lnTo>
                    <a:pt x="207" y="148"/>
                  </a:lnTo>
                  <a:lnTo>
                    <a:pt x="207" y="148"/>
                  </a:lnTo>
                  <a:lnTo>
                    <a:pt x="200" y="154"/>
                  </a:lnTo>
                  <a:lnTo>
                    <a:pt x="191" y="158"/>
                  </a:lnTo>
                  <a:lnTo>
                    <a:pt x="179" y="161"/>
                  </a:lnTo>
                  <a:lnTo>
                    <a:pt x="166" y="163"/>
                  </a:lnTo>
                  <a:lnTo>
                    <a:pt x="166" y="163"/>
                  </a:lnTo>
                  <a:lnTo>
                    <a:pt x="160" y="164"/>
                  </a:lnTo>
                  <a:lnTo>
                    <a:pt x="155" y="166"/>
                  </a:lnTo>
                  <a:lnTo>
                    <a:pt x="151" y="168"/>
                  </a:lnTo>
                  <a:lnTo>
                    <a:pt x="147" y="171"/>
                  </a:lnTo>
                  <a:lnTo>
                    <a:pt x="140" y="178"/>
                  </a:lnTo>
                  <a:lnTo>
                    <a:pt x="136" y="180"/>
                  </a:lnTo>
                  <a:lnTo>
                    <a:pt x="131" y="180"/>
                  </a:lnTo>
                  <a:lnTo>
                    <a:pt x="131" y="180"/>
                  </a:lnTo>
                  <a:lnTo>
                    <a:pt x="127" y="181"/>
                  </a:lnTo>
                  <a:lnTo>
                    <a:pt x="124" y="182"/>
                  </a:lnTo>
                  <a:lnTo>
                    <a:pt x="122" y="184"/>
                  </a:lnTo>
                  <a:lnTo>
                    <a:pt x="121" y="187"/>
                  </a:lnTo>
                  <a:lnTo>
                    <a:pt x="121" y="193"/>
                  </a:lnTo>
                  <a:lnTo>
                    <a:pt x="120" y="200"/>
                  </a:lnTo>
                  <a:lnTo>
                    <a:pt x="120" y="200"/>
                  </a:lnTo>
                  <a:lnTo>
                    <a:pt x="117" y="206"/>
                  </a:lnTo>
                  <a:lnTo>
                    <a:pt x="114" y="211"/>
                  </a:lnTo>
                  <a:lnTo>
                    <a:pt x="112" y="213"/>
                  </a:lnTo>
                  <a:lnTo>
                    <a:pt x="109" y="214"/>
                  </a:lnTo>
                  <a:lnTo>
                    <a:pt x="106" y="215"/>
                  </a:lnTo>
                  <a:lnTo>
                    <a:pt x="103" y="214"/>
                  </a:lnTo>
                  <a:lnTo>
                    <a:pt x="103" y="214"/>
                  </a:lnTo>
                  <a:lnTo>
                    <a:pt x="95" y="213"/>
                  </a:lnTo>
                  <a:lnTo>
                    <a:pt x="89" y="214"/>
                  </a:lnTo>
                  <a:lnTo>
                    <a:pt x="83" y="217"/>
                  </a:lnTo>
                  <a:lnTo>
                    <a:pt x="75" y="222"/>
                  </a:lnTo>
                  <a:lnTo>
                    <a:pt x="75" y="222"/>
                  </a:lnTo>
                  <a:lnTo>
                    <a:pt x="70" y="225"/>
                  </a:lnTo>
                  <a:lnTo>
                    <a:pt x="66" y="226"/>
                  </a:lnTo>
                  <a:lnTo>
                    <a:pt x="62" y="226"/>
                  </a:lnTo>
                  <a:lnTo>
                    <a:pt x="58" y="226"/>
                  </a:lnTo>
                  <a:lnTo>
                    <a:pt x="50" y="224"/>
                  </a:lnTo>
                  <a:lnTo>
                    <a:pt x="42" y="223"/>
                  </a:lnTo>
                  <a:lnTo>
                    <a:pt x="42" y="223"/>
                  </a:lnTo>
                  <a:lnTo>
                    <a:pt x="38" y="224"/>
                  </a:lnTo>
                  <a:lnTo>
                    <a:pt x="33" y="225"/>
                  </a:lnTo>
                  <a:lnTo>
                    <a:pt x="29" y="228"/>
                  </a:lnTo>
                  <a:lnTo>
                    <a:pt x="25" y="232"/>
                  </a:lnTo>
                  <a:lnTo>
                    <a:pt x="18" y="240"/>
                  </a:lnTo>
                  <a:lnTo>
                    <a:pt x="10" y="250"/>
                  </a:lnTo>
                  <a:lnTo>
                    <a:pt x="10" y="250"/>
                  </a:lnTo>
                  <a:lnTo>
                    <a:pt x="7" y="252"/>
                  </a:lnTo>
                  <a:lnTo>
                    <a:pt x="7" y="252"/>
                  </a:lnTo>
                  <a:lnTo>
                    <a:pt x="7" y="253"/>
                  </a:lnTo>
                  <a:lnTo>
                    <a:pt x="7" y="253"/>
                  </a:lnTo>
                  <a:lnTo>
                    <a:pt x="5" y="255"/>
                  </a:lnTo>
                  <a:lnTo>
                    <a:pt x="5" y="255"/>
                  </a:lnTo>
                  <a:lnTo>
                    <a:pt x="5" y="255"/>
                  </a:lnTo>
                  <a:lnTo>
                    <a:pt x="5" y="255"/>
                  </a:lnTo>
                  <a:lnTo>
                    <a:pt x="2" y="257"/>
                  </a:lnTo>
                  <a:lnTo>
                    <a:pt x="2" y="257"/>
                  </a:lnTo>
                  <a:lnTo>
                    <a:pt x="2" y="257"/>
                  </a:lnTo>
                  <a:lnTo>
                    <a:pt x="2" y="257"/>
                  </a:lnTo>
                  <a:lnTo>
                    <a:pt x="0" y="258"/>
                  </a:lnTo>
                  <a:lnTo>
                    <a:pt x="0" y="258"/>
                  </a:lnTo>
                  <a:lnTo>
                    <a:pt x="0" y="267"/>
                  </a:lnTo>
                  <a:lnTo>
                    <a:pt x="0" y="271"/>
                  </a:lnTo>
                  <a:lnTo>
                    <a:pt x="1" y="275"/>
                  </a:lnTo>
                  <a:lnTo>
                    <a:pt x="1" y="27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8" name="Freeform 124">
              <a:extLst>
                <a:ext uri="{FF2B5EF4-FFF2-40B4-BE49-F238E27FC236}">
                  <a16:creationId xmlns:a16="http://schemas.microsoft.com/office/drawing/2014/main" id="{4CA10394-C582-4E83-8D44-24A0875E5562}"/>
                </a:ext>
              </a:extLst>
            </p:cNvPr>
            <p:cNvSpPr>
              <a:spLocks/>
            </p:cNvSpPr>
            <p:nvPr/>
          </p:nvSpPr>
          <p:spPr bwMode="auto">
            <a:xfrm>
              <a:off x="7761715" y="3902658"/>
              <a:ext cx="129079" cy="177536"/>
            </a:xfrm>
            <a:custGeom>
              <a:avLst/>
              <a:gdLst>
                <a:gd name="T0" fmla="*/ 294 w 298"/>
                <a:gd name="T1" fmla="*/ 360 h 381"/>
                <a:gd name="T2" fmla="*/ 292 w 298"/>
                <a:gd name="T3" fmla="*/ 344 h 381"/>
                <a:gd name="T4" fmla="*/ 290 w 298"/>
                <a:gd name="T5" fmla="*/ 329 h 381"/>
                <a:gd name="T6" fmla="*/ 289 w 298"/>
                <a:gd name="T7" fmla="*/ 325 h 381"/>
                <a:gd name="T8" fmla="*/ 290 w 298"/>
                <a:gd name="T9" fmla="*/ 320 h 381"/>
                <a:gd name="T10" fmla="*/ 291 w 298"/>
                <a:gd name="T11" fmla="*/ 308 h 381"/>
                <a:gd name="T12" fmla="*/ 289 w 298"/>
                <a:gd name="T13" fmla="*/ 304 h 381"/>
                <a:gd name="T14" fmla="*/ 287 w 298"/>
                <a:gd name="T15" fmla="*/ 266 h 381"/>
                <a:gd name="T16" fmla="*/ 277 w 298"/>
                <a:gd name="T17" fmla="*/ 248 h 381"/>
                <a:gd name="T18" fmla="*/ 270 w 298"/>
                <a:gd name="T19" fmla="*/ 223 h 381"/>
                <a:gd name="T20" fmla="*/ 258 w 298"/>
                <a:gd name="T21" fmla="*/ 198 h 381"/>
                <a:gd name="T22" fmla="*/ 243 w 298"/>
                <a:gd name="T23" fmla="*/ 212 h 381"/>
                <a:gd name="T24" fmla="*/ 237 w 298"/>
                <a:gd name="T25" fmla="*/ 233 h 381"/>
                <a:gd name="T26" fmla="*/ 218 w 298"/>
                <a:gd name="T27" fmla="*/ 241 h 381"/>
                <a:gd name="T28" fmla="*/ 203 w 298"/>
                <a:gd name="T29" fmla="*/ 226 h 381"/>
                <a:gd name="T30" fmla="*/ 196 w 298"/>
                <a:gd name="T31" fmla="*/ 189 h 381"/>
                <a:gd name="T32" fmla="*/ 207 w 298"/>
                <a:gd name="T33" fmla="*/ 176 h 381"/>
                <a:gd name="T34" fmla="*/ 222 w 298"/>
                <a:gd name="T35" fmla="*/ 167 h 381"/>
                <a:gd name="T36" fmla="*/ 251 w 298"/>
                <a:gd name="T37" fmla="*/ 153 h 381"/>
                <a:gd name="T38" fmla="*/ 263 w 298"/>
                <a:gd name="T39" fmla="*/ 136 h 381"/>
                <a:gd name="T40" fmla="*/ 277 w 298"/>
                <a:gd name="T41" fmla="*/ 123 h 381"/>
                <a:gd name="T42" fmla="*/ 273 w 298"/>
                <a:gd name="T43" fmla="*/ 106 h 381"/>
                <a:gd name="T44" fmla="*/ 252 w 298"/>
                <a:gd name="T45" fmla="*/ 97 h 381"/>
                <a:gd name="T46" fmla="*/ 216 w 298"/>
                <a:gd name="T47" fmla="*/ 101 h 381"/>
                <a:gd name="T48" fmla="*/ 166 w 298"/>
                <a:gd name="T49" fmla="*/ 98 h 381"/>
                <a:gd name="T50" fmla="*/ 124 w 298"/>
                <a:gd name="T51" fmla="*/ 89 h 381"/>
                <a:gd name="T52" fmla="*/ 109 w 298"/>
                <a:gd name="T53" fmla="*/ 72 h 381"/>
                <a:gd name="T54" fmla="*/ 108 w 298"/>
                <a:gd name="T55" fmla="*/ 52 h 381"/>
                <a:gd name="T56" fmla="*/ 112 w 298"/>
                <a:gd name="T57" fmla="*/ 27 h 381"/>
                <a:gd name="T58" fmla="*/ 93 w 298"/>
                <a:gd name="T59" fmla="*/ 34 h 381"/>
                <a:gd name="T60" fmla="*/ 63 w 298"/>
                <a:gd name="T61" fmla="*/ 26 h 381"/>
                <a:gd name="T62" fmla="*/ 41 w 298"/>
                <a:gd name="T63" fmla="*/ 12 h 381"/>
                <a:gd name="T64" fmla="*/ 37 w 298"/>
                <a:gd name="T65" fmla="*/ 12 h 381"/>
                <a:gd name="T66" fmla="*/ 34 w 298"/>
                <a:gd name="T67" fmla="*/ 11 h 381"/>
                <a:gd name="T68" fmla="*/ 32 w 298"/>
                <a:gd name="T69" fmla="*/ 10 h 381"/>
                <a:gd name="T70" fmla="*/ 30 w 298"/>
                <a:gd name="T71" fmla="*/ 9 h 381"/>
                <a:gd name="T72" fmla="*/ 21 w 298"/>
                <a:gd name="T73" fmla="*/ 7 h 381"/>
                <a:gd name="T74" fmla="*/ 17 w 298"/>
                <a:gd name="T75" fmla="*/ 21 h 381"/>
                <a:gd name="T76" fmla="*/ 7 w 298"/>
                <a:gd name="T77" fmla="*/ 32 h 381"/>
                <a:gd name="T78" fmla="*/ 0 w 298"/>
                <a:gd name="T79" fmla="*/ 46 h 381"/>
                <a:gd name="T80" fmla="*/ 17 w 298"/>
                <a:gd name="T81" fmla="*/ 57 h 381"/>
                <a:gd name="T82" fmla="*/ 44 w 298"/>
                <a:gd name="T83" fmla="*/ 74 h 381"/>
                <a:gd name="T84" fmla="*/ 51 w 298"/>
                <a:gd name="T85" fmla="*/ 92 h 381"/>
                <a:gd name="T86" fmla="*/ 26 w 298"/>
                <a:gd name="T87" fmla="*/ 99 h 381"/>
                <a:gd name="T88" fmla="*/ 14 w 298"/>
                <a:gd name="T89" fmla="*/ 111 h 381"/>
                <a:gd name="T90" fmla="*/ 7 w 298"/>
                <a:gd name="T91" fmla="*/ 131 h 381"/>
                <a:gd name="T92" fmla="*/ 29 w 298"/>
                <a:gd name="T93" fmla="*/ 153 h 381"/>
                <a:gd name="T94" fmla="*/ 36 w 298"/>
                <a:gd name="T95" fmla="*/ 183 h 381"/>
                <a:gd name="T96" fmla="*/ 45 w 298"/>
                <a:gd name="T97" fmla="*/ 230 h 381"/>
                <a:gd name="T98" fmla="*/ 54 w 298"/>
                <a:gd name="T99" fmla="*/ 253 h 381"/>
                <a:gd name="T100" fmla="*/ 59 w 298"/>
                <a:gd name="T101" fmla="*/ 299 h 381"/>
                <a:gd name="T102" fmla="*/ 66 w 298"/>
                <a:gd name="T103" fmla="*/ 346 h 381"/>
                <a:gd name="T104" fmla="*/ 80 w 298"/>
                <a:gd name="T105" fmla="*/ 327 h 381"/>
                <a:gd name="T106" fmla="*/ 106 w 298"/>
                <a:gd name="T107" fmla="*/ 320 h 381"/>
                <a:gd name="T108" fmla="*/ 149 w 298"/>
                <a:gd name="T109" fmla="*/ 321 h 381"/>
                <a:gd name="T110" fmla="*/ 168 w 298"/>
                <a:gd name="T111" fmla="*/ 308 h 381"/>
                <a:gd name="T112" fmla="*/ 190 w 298"/>
                <a:gd name="T113" fmla="*/ 301 h 381"/>
                <a:gd name="T114" fmla="*/ 196 w 298"/>
                <a:gd name="T115" fmla="*/ 282 h 381"/>
                <a:gd name="T116" fmla="*/ 206 w 298"/>
                <a:gd name="T117" fmla="*/ 264 h 381"/>
                <a:gd name="T118" fmla="*/ 230 w 298"/>
                <a:gd name="T119" fmla="*/ 280 h 381"/>
                <a:gd name="T120" fmla="*/ 243 w 298"/>
                <a:gd name="T121" fmla="*/ 330 h 381"/>
                <a:gd name="T122" fmla="*/ 260 w 298"/>
                <a:gd name="T123" fmla="*/ 381 h 381"/>
                <a:gd name="T124" fmla="*/ 272 w 298"/>
                <a:gd name="T125" fmla="*/ 35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381">
                  <a:moveTo>
                    <a:pt x="272" y="358"/>
                  </a:moveTo>
                  <a:lnTo>
                    <a:pt x="272" y="358"/>
                  </a:lnTo>
                  <a:lnTo>
                    <a:pt x="273" y="357"/>
                  </a:lnTo>
                  <a:lnTo>
                    <a:pt x="275" y="357"/>
                  </a:lnTo>
                  <a:lnTo>
                    <a:pt x="281" y="357"/>
                  </a:lnTo>
                  <a:lnTo>
                    <a:pt x="294" y="360"/>
                  </a:lnTo>
                  <a:lnTo>
                    <a:pt x="294" y="360"/>
                  </a:lnTo>
                  <a:lnTo>
                    <a:pt x="296" y="359"/>
                  </a:lnTo>
                  <a:lnTo>
                    <a:pt x="298" y="358"/>
                  </a:lnTo>
                  <a:lnTo>
                    <a:pt x="298" y="357"/>
                  </a:lnTo>
                  <a:lnTo>
                    <a:pt x="298" y="354"/>
                  </a:lnTo>
                  <a:lnTo>
                    <a:pt x="296" y="349"/>
                  </a:lnTo>
                  <a:lnTo>
                    <a:pt x="292" y="344"/>
                  </a:lnTo>
                  <a:lnTo>
                    <a:pt x="292" y="344"/>
                  </a:lnTo>
                  <a:lnTo>
                    <a:pt x="290" y="341"/>
                  </a:lnTo>
                  <a:lnTo>
                    <a:pt x="289" y="339"/>
                  </a:lnTo>
                  <a:lnTo>
                    <a:pt x="289" y="336"/>
                  </a:lnTo>
                  <a:lnTo>
                    <a:pt x="290" y="332"/>
                  </a:lnTo>
                  <a:lnTo>
                    <a:pt x="290" y="331"/>
                  </a:lnTo>
                  <a:lnTo>
                    <a:pt x="290" y="329"/>
                  </a:lnTo>
                  <a:lnTo>
                    <a:pt x="290" y="329"/>
                  </a:lnTo>
                  <a:lnTo>
                    <a:pt x="289" y="327"/>
                  </a:lnTo>
                  <a:lnTo>
                    <a:pt x="289" y="327"/>
                  </a:lnTo>
                  <a:lnTo>
                    <a:pt x="289" y="327"/>
                  </a:lnTo>
                  <a:lnTo>
                    <a:pt x="289" y="327"/>
                  </a:lnTo>
                  <a:lnTo>
                    <a:pt x="289" y="325"/>
                  </a:lnTo>
                  <a:lnTo>
                    <a:pt x="289" y="325"/>
                  </a:lnTo>
                  <a:lnTo>
                    <a:pt x="289" y="325"/>
                  </a:lnTo>
                  <a:lnTo>
                    <a:pt x="289" y="325"/>
                  </a:lnTo>
                  <a:lnTo>
                    <a:pt x="290" y="323"/>
                  </a:lnTo>
                  <a:lnTo>
                    <a:pt x="290" y="323"/>
                  </a:lnTo>
                  <a:lnTo>
                    <a:pt x="290" y="321"/>
                  </a:lnTo>
                  <a:lnTo>
                    <a:pt x="290" y="321"/>
                  </a:lnTo>
                  <a:lnTo>
                    <a:pt x="290" y="320"/>
                  </a:lnTo>
                  <a:lnTo>
                    <a:pt x="290" y="320"/>
                  </a:lnTo>
                  <a:lnTo>
                    <a:pt x="291" y="310"/>
                  </a:lnTo>
                  <a:lnTo>
                    <a:pt x="291" y="310"/>
                  </a:lnTo>
                  <a:lnTo>
                    <a:pt x="291" y="310"/>
                  </a:lnTo>
                  <a:lnTo>
                    <a:pt x="291" y="310"/>
                  </a:lnTo>
                  <a:lnTo>
                    <a:pt x="291" y="308"/>
                  </a:lnTo>
                  <a:lnTo>
                    <a:pt x="291" y="308"/>
                  </a:lnTo>
                  <a:lnTo>
                    <a:pt x="291" y="308"/>
                  </a:lnTo>
                  <a:lnTo>
                    <a:pt x="291" y="308"/>
                  </a:lnTo>
                  <a:lnTo>
                    <a:pt x="290" y="306"/>
                  </a:lnTo>
                  <a:lnTo>
                    <a:pt x="290" y="306"/>
                  </a:lnTo>
                  <a:lnTo>
                    <a:pt x="290" y="306"/>
                  </a:lnTo>
                  <a:lnTo>
                    <a:pt x="290" y="306"/>
                  </a:lnTo>
                  <a:lnTo>
                    <a:pt x="289" y="304"/>
                  </a:lnTo>
                  <a:lnTo>
                    <a:pt x="289" y="304"/>
                  </a:lnTo>
                  <a:lnTo>
                    <a:pt x="288" y="302"/>
                  </a:lnTo>
                  <a:lnTo>
                    <a:pt x="287" y="300"/>
                  </a:lnTo>
                  <a:lnTo>
                    <a:pt x="287" y="293"/>
                  </a:lnTo>
                  <a:lnTo>
                    <a:pt x="288" y="275"/>
                  </a:lnTo>
                  <a:lnTo>
                    <a:pt x="288" y="275"/>
                  </a:lnTo>
                  <a:lnTo>
                    <a:pt x="288" y="270"/>
                  </a:lnTo>
                  <a:lnTo>
                    <a:pt x="287" y="266"/>
                  </a:lnTo>
                  <a:lnTo>
                    <a:pt x="286" y="263"/>
                  </a:lnTo>
                  <a:lnTo>
                    <a:pt x="284" y="261"/>
                  </a:lnTo>
                  <a:lnTo>
                    <a:pt x="280" y="257"/>
                  </a:lnTo>
                  <a:lnTo>
                    <a:pt x="279" y="255"/>
                  </a:lnTo>
                  <a:lnTo>
                    <a:pt x="278" y="253"/>
                  </a:lnTo>
                  <a:lnTo>
                    <a:pt x="278" y="253"/>
                  </a:lnTo>
                  <a:lnTo>
                    <a:pt x="277" y="248"/>
                  </a:lnTo>
                  <a:lnTo>
                    <a:pt x="276" y="244"/>
                  </a:lnTo>
                  <a:lnTo>
                    <a:pt x="274" y="240"/>
                  </a:lnTo>
                  <a:lnTo>
                    <a:pt x="272" y="237"/>
                  </a:lnTo>
                  <a:lnTo>
                    <a:pt x="272" y="237"/>
                  </a:lnTo>
                  <a:lnTo>
                    <a:pt x="271" y="235"/>
                  </a:lnTo>
                  <a:lnTo>
                    <a:pt x="270" y="232"/>
                  </a:lnTo>
                  <a:lnTo>
                    <a:pt x="270" y="223"/>
                  </a:lnTo>
                  <a:lnTo>
                    <a:pt x="272" y="204"/>
                  </a:lnTo>
                  <a:lnTo>
                    <a:pt x="272" y="204"/>
                  </a:lnTo>
                  <a:lnTo>
                    <a:pt x="271" y="200"/>
                  </a:lnTo>
                  <a:lnTo>
                    <a:pt x="270" y="198"/>
                  </a:lnTo>
                  <a:lnTo>
                    <a:pt x="268" y="197"/>
                  </a:lnTo>
                  <a:lnTo>
                    <a:pt x="265" y="197"/>
                  </a:lnTo>
                  <a:lnTo>
                    <a:pt x="258" y="198"/>
                  </a:lnTo>
                  <a:lnTo>
                    <a:pt x="250" y="200"/>
                  </a:lnTo>
                  <a:lnTo>
                    <a:pt x="250" y="200"/>
                  </a:lnTo>
                  <a:lnTo>
                    <a:pt x="246" y="201"/>
                  </a:lnTo>
                  <a:lnTo>
                    <a:pt x="244" y="204"/>
                  </a:lnTo>
                  <a:lnTo>
                    <a:pt x="243" y="206"/>
                  </a:lnTo>
                  <a:lnTo>
                    <a:pt x="243" y="208"/>
                  </a:lnTo>
                  <a:lnTo>
                    <a:pt x="243" y="212"/>
                  </a:lnTo>
                  <a:lnTo>
                    <a:pt x="243" y="214"/>
                  </a:lnTo>
                  <a:lnTo>
                    <a:pt x="241" y="215"/>
                  </a:lnTo>
                  <a:lnTo>
                    <a:pt x="241" y="215"/>
                  </a:lnTo>
                  <a:lnTo>
                    <a:pt x="240" y="216"/>
                  </a:lnTo>
                  <a:lnTo>
                    <a:pt x="239" y="218"/>
                  </a:lnTo>
                  <a:lnTo>
                    <a:pt x="238" y="224"/>
                  </a:lnTo>
                  <a:lnTo>
                    <a:pt x="237" y="233"/>
                  </a:lnTo>
                  <a:lnTo>
                    <a:pt x="235" y="242"/>
                  </a:lnTo>
                  <a:lnTo>
                    <a:pt x="235" y="242"/>
                  </a:lnTo>
                  <a:lnTo>
                    <a:pt x="233" y="245"/>
                  </a:lnTo>
                  <a:lnTo>
                    <a:pt x="230" y="247"/>
                  </a:lnTo>
                  <a:lnTo>
                    <a:pt x="227" y="247"/>
                  </a:lnTo>
                  <a:lnTo>
                    <a:pt x="224" y="245"/>
                  </a:lnTo>
                  <a:lnTo>
                    <a:pt x="218" y="241"/>
                  </a:lnTo>
                  <a:lnTo>
                    <a:pt x="215" y="239"/>
                  </a:lnTo>
                  <a:lnTo>
                    <a:pt x="212" y="239"/>
                  </a:lnTo>
                  <a:lnTo>
                    <a:pt x="212" y="239"/>
                  </a:lnTo>
                  <a:lnTo>
                    <a:pt x="208" y="238"/>
                  </a:lnTo>
                  <a:lnTo>
                    <a:pt x="205" y="236"/>
                  </a:lnTo>
                  <a:lnTo>
                    <a:pt x="204" y="232"/>
                  </a:lnTo>
                  <a:lnTo>
                    <a:pt x="203" y="226"/>
                  </a:lnTo>
                  <a:lnTo>
                    <a:pt x="203" y="226"/>
                  </a:lnTo>
                  <a:lnTo>
                    <a:pt x="202" y="218"/>
                  </a:lnTo>
                  <a:lnTo>
                    <a:pt x="200" y="210"/>
                  </a:lnTo>
                  <a:lnTo>
                    <a:pt x="195" y="194"/>
                  </a:lnTo>
                  <a:lnTo>
                    <a:pt x="195" y="194"/>
                  </a:lnTo>
                  <a:lnTo>
                    <a:pt x="195" y="191"/>
                  </a:lnTo>
                  <a:lnTo>
                    <a:pt x="196" y="189"/>
                  </a:lnTo>
                  <a:lnTo>
                    <a:pt x="199" y="186"/>
                  </a:lnTo>
                  <a:lnTo>
                    <a:pt x="202" y="183"/>
                  </a:lnTo>
                  <a:lnTo>
                    <a:pt x="204" y="182"/>
                  </a:lnTo>
                  <a:lnTo>
                    <a:pt x="204" y="180"/>
                  </a:lnTo>
                  <a:lnTo>
                    <a:pt x="204" y="180"/>
                  </a:lnTo>
                  <a:lnTo>
                    <a:pt x="205" y="178"/>
                  </a:lnTo>
                  <a:lnTo>
                    <a:pt x="207" y="176"/>
                  </a:lnTo>
                  <a:lnTo>
                    <a:pt x="212" y="174"/>
                  </a:lnTo>
                  <a:lnTo>
                    <a:pt x="218" y="172"/>
                  </a:lnTo>
                  <a:lnTo>
                    <a:pt x="220" y="170"/>
                  </a:lnTo>
                  <a:lnTo>
                    <a:pt x="221" y="169"/>
                  </a:lnTo>
                  <a:lnTo>
                    <a:pt x="221" y="169"/>
                  </a:lnTo>
                  <a:lnTo>
                    <a:pt x="221" y="168"/>
                  </a:lnTo>
                  <a:lnTo>
                    <a:pt x="222" y="167"/>
                  </a:lnTo>
                  <a:lnTo>
                    <a:pt x="226" y="166"/>
                  </a:lnTo>
                  <a:lnTo>
                    <a:pt x="235" y="165"/>
                  </a:lnTo>
                  <a:lnTo>
                    <a:pt x="235" y="165"/>
                  </a:lnTo>
                  <a:lnTo>
                    <a:pt x="239" y="164"/>
                  </a:lnTo>
                  <a:lnTo>
                    <a:pt x="244" y="162"/>
                  </a:lnTo>
                  <a:lnTo>
                    <a:pt x="249" y="158"/>
                  </a:lnTo>
                  <a:lnTo>
                    <a:pt x="251" y="153"/>
                  </a:lnTo>
                  <a:lnTo>
                    <a:pt x="251" y="153"/>
                  </a:lnTo>
                  <a:lnTo>
                    <a:pt x="252" y="150"/>
                  </a:lnTo>
                  <a:lnTo>
                    <a:pt x="254" y="148"/>
                  </a:lnTo>
                  <a:lnTo>
                    <a:pt x="258" y="144"/>
                  </a:lnTo>
                  <a:lnTo>
                    <a:pt x="261" y="140"/>
                  </a:lnTo>
                  <a:lnTo>
                    <a:pt x="263" y="138"/>
                  </a:lnTo>
                  <a:lnTo>
                    <a:pt x="263" y="136"/>
                  </a:lnTo>
                  <a:lnTo>
                    <a:pt x="263" y="136"/>
                  </a:lnTo>
                  <a:lnTo>
                    <a:pt x="263" y="132"/>
                  </a:lnTo>
                  <a:lnTo>
                    <a:pt x="265" y="129"/>
                  </a:lnTo>
                  <a:lnTo>
                    <a:pt x="268" y="126"/>
                  </a:lnTo>
                  <a:lnTo>
                    <a:pt x="274" y="124"/>
                  </a:lnTo>
                  <a:lnTo>
                    <a:pt x="274" y="124"/>
                  </a:lnTo>
                  <a:lnTo>
                    <a:pt x="277" y="123"/>
                  </a:lnTo>
                  <a:lnTo>
                    <a:pt x="278" y="121"/>
                  </a:lnTo>
                  <a:lnTo>
                    <a:pt x="279" y="120"/>
                  </a:lnTo>
                  <a:lnTo>
                    <a:pt x="279" y="118"/>
                  </a:lnTo>
                  <a:lnTo>
                    <a:pt x="277" y="113"/>
                  </a:lnTo>
                  <a:lnTo>
                    <a:pt x="275" y="109"/>
                  </a:lnTo>
                  <a:lnTo>
                    <a:pt x="275" y="109"/>
                  </a:lnTo>
                  <a:lnTo>
                    <a:pt x="273" y="106"/>
                  </a:lnTo>
                  <a:lnTo>
                    <a:pt x="272" y="103"/>
                  </a:lnTo>
                  <a:lnTo>
                    <a:pt x="269" y="100"/>
                  </a:lnTo>
                  <a:lnTo>
                    <a:pt x="267" y="99"/>
                  </a:lnTo>
                  <a:lnTo>
                    <a:pt x="264" y="98"/>
                  </a:lnTo>
                  <a:lnTo>
                    <a:pt x="264" y="98"/>
                  </a:lnTo>
                  <a:lnTo>
                    <a:pt x="258" y="97"/>
                  </a:lnTo>
                  <a:lnTo>
                    <a:pt x="252" y="97"/>
                  </a:lnTo>
                  <a:lnTo>
                    <a:pt x="243" y="98"/>
                  </a:lnTo>
                  <a:lnTo>
                    <a:pt x="231" y="101"/>
                  </a:lnTo>
                  <a:lnTo>
                    <a:pt x="231" y="101"/>
                  </a:lnTo>
                  <a:lnTo>
                    <a:pt x="225" y="102"/>
                  </a:lnTo>
                  <a:lnTo>
                    <a:pt x="221" y="102"/>
                  </a:lnTo>
                  <a:lnTo>
                    <a:pt x="218" y="102"/>
                  </a:lnTo>
                  <a:lnTo>
                    <a:pt x="216" y="101"/>
                  </a:lnTo>
                  <a:lnTo>
                    <a:pt x="213" y="99"/>
                  </a:lnTo>
                  <a:lnTo>
                    <a:pt x="210" y="97"/>
                  </a:lnTo>
                  <a:lnTo>
                    <a:pt x="206" y="97"/>
                  </a:lnTo>
                  <a:lnTo>
                    <a:pt x="206" y="97"/>
                  </a:lnTo>
                  <a:lnTo>
                    <a:pt x="194" y="97"/>
                  </a:lnTo>
                  <a:lnTo>
                    <a:pt x="180" y="97"/>
                  </a:lnTo>
                  <a:lnTo>
                    <a:pt x="166" y="98"/>
                  </a:lnTo>
                  <a:lnTo>
                    <a:pt x="155" y="99"/>
                  </a:lnTo>
                  <a:lnTo>
                    <a:pt x="155" y="99"/>
                  </a:lnTo>
                  <a:lnTo>
                    <a:pt x="140" y="97"/>
                  </a:lnTo>
                  <a:lnTo>
                    <a:pt x="133" y="95"/>
                  </a:lnTo>
                  <a:lnTo>
                    <a:pt x="128" y="92"/>
                  </a:lnTo>
                  <a:lnTo>
                    <a:pt x="128" y="92"/>
                  </a:lnTo>
                  <a:lnTo>
                    <a:pt x="124" y="89"/>
                  </a:lnTo>
                  <a:lnTo>
                    <a:pt x="119" y="87"/>
                  </a:lnTo>
                  <a:lnTo>
                    <a:pt x="114" y="86"/>
                  </a:lnTo>
                  <a:lnTo>
                    <a:pt x="109" y="83"/>
                  </a:lnTo>
                  <a:lnTo>
                    <a:pt x="109" y="83"/>
                  </a:lnTo>
                  <a:lnTo>
                    <a:pt x="107" y="81"/>
                  </a:lnTo>
                  <a:lnTo>
                    <a:pt x="107" y="79"/>
                  </a:lnTo>
                  <a:lnTo>
                    <a:pt x="109" y="72"/>
                  </a:lnTo>
                  <a:lnTo>
                    <a:pt x="111" y="66"/>
                  </a:lnTo>
                  <a:lnTo>
                    <a:pt x="110" y="63"/>
                  </a:lnTo>
                  <a:lnTo>
                    <a:pt x="109" y="60"/>
                  </a:lnTo>
                  <a:lnTo>
                    <a:pt x="109" y="60"/>
                  </a:lnTo>
                  <a:lnTo>
                    <a:pt x="107" y="58"/>
                  </a:lnTo>
                  <a:lnTo>
                    <a:pt x="107" y="55"/>
                  </a:lnTo>
                  <a:lnTo>
                    <a:pt x="108" y="52"/>
                  </a:lnTo>
                  <a:lnTo>
                    <a:pt x="109" y="49"/>
                  </a:lnTo>
                  <a:lnTo>
                    <a:pt x="112" y="43"/>
                  </a:lnTo>
                  <a:lnTo>
                    <a:pt x="113" y="40"/>
                  </a:lnTo>
                  <a:lnTo>
                    <a:pt x="113" y="37"/>
                  </a:lnTo>
                  <a:lnTo>
                    <a:pt x="113" y="37"/>
                  </a:lnTo>
                  <a:lnTo>
                    <a:pt x="113" y="32"/>
                  </a:lnTo>
                  <a:lnTo>
                    <a:pt x="112" y="27"/>
                  </a:lnTo>
                  <a:lnTo>
                    <a:pt x="111" y="26"/>
                  </a:lnTo>
                  <a:lnTo>
                    <a:pt x="109" y="25"/>
                  </a:lnTo>
                  <a:lnTo>
                    <a:pt x="104" y="26"/>
                  </a:lnTo>
                  <a:lnTo>
                    <a:pt x="104" y="26"/>
                  </a:lnTo>
                  <a:lnTo>
                    <a:pt x="101" y="27"/>
                  </a:lnTo>
                  <a:lnTo>
                    <a:pt x="98" y="28"/>
                  </a:lnTo>
                  <a:lnTo>
                    <a:pt x="93" y="34"/>
                  </a:lnTo>
                  <a:lnTo>
                    <a:pt x="87" y="37"/>
                  </a:lnTo>
                  <a:lnTo>
                    <a:pt x="84" y="38"/>
                  </a:lnTo>
                  <a:lnTo>
                    <a:pt x="80" y="37"/>
                  </a:lnTo>
                  <a:lnTo>
                    <a:pt x="80" y="37"/>
                  </a:lnTo>
                  <a:lnTo>
                    <a:pt x="72" y="35"/>
                  </a:lnTo>
                  <a:lnTo>
                    <a:pt x="67" y="32"/>
                  </a:lnTo>
                  <a:lnTo>
                    <a:pt x="63" y="26"/>
                  </a:lnTo>
                  <a:lnTo>
                    <a:pt x="60" y="20"/>
                  </a:lnTo>
                  <a:lnTo>
                    <a:pt x="60" y="20"/>
                  </a:lnTo>
                  <a:lnTo>
                    <a:pt x="57" y="15"/>
                  </a:lnTo>
                  <a:lnTo>
                    <a:pt x="55" y="14"/>
                  </a:lnTo>
                  <a:lnTo>
                    <a:pt x="54" y="13"/>
                  </a:lnTo>
                  <a:lnTo>
                    <a:pt x="48" y="12"/>
                  </a:lnTo>
                  <a:lnTo>
                    <a:pt x="41" y="12"/>
                  </a:lnTo>
                  <a:lnTo>
                    <a:pt x="41" y="12"/>
                  </a:lnTo>
                  <a:lnTo>
                    <a:pt x="39" y="12"/>
                  </a:lnTo>
                  <a:lnTo>
                    <a:pt x="39" y="12"/>
                  </a:lnTo>
                  <a:lnTo>
                    <a:pt x="38" y="12"/>
                  </a:lnTo>
                  <a:lnTo>
                    <a:pt x="38" y="12"/>
                  </a:lnTo>
                  <a:lnTo>
                    <a:pt x="37" y="12"/>
                  </a:lnTo>
                  <a:lnTo>
                    <a:pt x="37" y="12"/>
                  </a:lnTo>
                  <a:lnTo>
                    <a:pt x="36" y="12"/>
                  </a:lnTo>
                  <a:lnTo>
                    <a:pt x="36" y="12"/>
                  </a:lnTo>
                  <a:lnTo>
                    <a:pt x="35" y="12"/>
                  </a:lnTo>
                  <a:lnTo>
                    <a:pt x="35" y="12"/>
                  </a:lnTo>
                  <a:lnTo>
                    <a:pt x="34" y="12"/>
                  </a:lnTo>
                  <a:lnTo>
                    <a:pt x="34" y="12"/>
                  </a:lnTo>
                  <a:lnTo>
                    <a:pt x="34" y="11"/>
                  </a:lnTo>
                  <a:lnTo>
                    <a:pt x="34" y="11"/>
                  </a:lnTo>
                  <a:lnTo>
                    <a:pt x="33" y="11"/>
                  </a:lnTo>
                  <a:lnTo>
                    <a:pt x="33" y="11"/>
                  </a:lnTo>
                  <a:lnTo>
                    <a:pt x="32" y="11"/>
                  </a:lnTo>
                  <a:lnTo>
                    <a:pt x="32" y="11"/>
                  </a:lnTo>
                  <a:lnTo>
                    <a:pt x="32" y="10"/>
                  </a:lnTo>
                  <a:lnTo>
                    <a:pt x="32" y="10"/>
                  </a:lnTo>
                  <a:lnTo>
                    <a:pt x="31" y="10"/>
                  </a:lnTo>
                  <a:lnTo>
                    <a:pt x="31" y="10"/>
                  </a:lnTo>
                  <a:lnTo>
                    <a:pt x="31" y="10"/>
                  </a:lnTo>
                  <a:lnTo>
                    <a:pt x="31" y="10"/>
                  </a:lnTo>
                  <a:lnTo>
                    <a:pt x="30" y="9"/>
                  </a:lnTo>
                  <a:lnTo>
                    <a:pt x="30" y="9"/>
                  </a:lnTo>
                  <a:lnTo>
                    <a:pt x="30" y="9"/>
                  </a:lnTo>
                  <a:lnTo>
                    <a:pt x="30" y="9"/>
                  </a:lnTo>
                  <a:lnTo>
                    <a:pt x="21" y="0"/>
                  </a:lnTo>
                  <a:lnTo>
                    <a:pt x="21" y="0"/>
                  </a:lnTo>
                  <a:lnTo>
                    <a:pt x="20" y="0"/>
                  </a:lnTo>
                  <a:lnTo>
                    <a:pt x="20" y="0"/>
                  </a:lnTo>
                  <a:lnTo>
                    <a:pt x="20" y="4"/>
                  </a:lnTo>
                  <a:lnTo>
                    <a:pt x="21" y="7"/>
                  </a:lnTo>
                  <a:lnTo>
                    <a:pt x="21" y="7"/>
                  </a:lnTo>
                  <a:lnTo>
                    <a:pt x="22" y="11"/>
                  </a:lnTo>
                  <a:lnTo>
                    <a:pt x="23" y="15"/>
                  </a:lnTo>
                  <a:lnTo>
                    <a:pt x="22" y="17"/>
                  </a:lnTo>
                  <a:lnTo>
                    <a:pt x="21" y="19"/>
                  </a:lnTo>
                  <a:lnTo>
                    <a:pt x="20" y="20"/>
                  </a:lnTo>
                  <a:lnTo>
                    <a:pt x="17" y="21"/>
                  </a:lnTo>
                  <a:lnTo>
                    <a:pt x="17" y="21"/>
                  </a:lnTo>
                  <a:lnTo>
                    <a:pt x="14" y="22"/>
                  </a:lnTo>
                  <a:lnTo>
                    <a:pt x="13" y="23"/>
                  </a:lnTo>
                  <a:lnTo>
                    <a:pt x="11" y="26"/>
                  </a:lnTo>
                  <a:lnTo>
                    <a:pt x="10" y="29"/>
                  </a:lnTo>
                  <a:lnTo>
                    <a:pt x="9" y="31"/>
                  </a:lnTo>
                  <a:lnTo>
                    <a:pt x="7" y="32"/>
                  </a:lnTo>
                  <a:lnTo>
                    <a:pt x="7" y="32"/>
                  </a:lnTo>
                  <a:lnTo>
                    <a:pt x="3" y="33"/>
                  </a:lnTo>
                  <a:lnTo>
                    <a:pt x="1" y="36"/>
                  </a:lnTo>
                  <a:lnTo>
                    <a:pt x="0" y="40"/>
                  </a:lnTo>
                  <a:lnTo>
                    <a:pt x="0" y="44"/>
                  </a:lnTo>
                  <a:lnTo>
                    <a:pt x="0" y="44"/>
                  </a:lnTo>
                  <a:lnTo>
                    <a:pt x="0" y="46"/>
                  </a:lnTo>
                  <a:lnTo>
                    <a:pt x="2" y="47"/>
                  </a:lnTo>
                  <a:lnTo>
                    <a:pt x="8" y="49"/>
                  </a:lnTo>
                  <a:lnTo>
                    <a:pt x="8" y="49"/>
                  </a:lnTo>
                  <a:lnTo>
                    <a:pt x="13" y="51"/>
                  </a:lnTo>
                  <a:lnTo>
                    <a:pt x="15" y="53"/>
                  </a:lnTo>
                  <a:lnTo>
                    <a:pt x="17" y="57"/>
                  </a:lnTo>
                  <a:lnTo>
                    <a:pt x="17" y="57"/>
                  </a:lnTo>
                  <a:lnTo>
                    <a:pt x="19" y="61"/>
                  </a:lnTo>
                  <a:lnTo>
                    <a:pt x="22" y="66"/>
                  </a:lnTo>
                  <a:lnTo>
                    <a:pt x="26" y="70"/>
                  </a:lnTo>
                  <a:lnTo>
                    <a:pt x="27" y="71"/>
                  </a:lnTo>
                  <a:lnTo>
                    <a:pt x="30" y="72"/>
                  </a:lnTo>
                  <a:lnTo>
                    <a:pt x="30" y="72"/>
                  </a:lnTo>
                  <a:lnTo>
                    <a:pt x="44" y="74"/>
                  </a:lnTo>
                  <a:lnTo>
                    <a:pt x="51" y="75"/>
                  </a:lnTo>
                  <a:lnTo>
                    <a:pt x="55" y="77"/>
                  </a:lnTo>
                  <a:lnTo>
                    <a:pt x="55" y="77"/>
                  </a:lnTo>
                  <a:lnTo>
                    <a:pt x="55" y="79"/>
                  </a:lnTo>
                  <a:lnTo>
                    <a:pt x="54" y="82"/>
                  </a:lnTo>
                  <a:lnTo>
                    <a:pt x="51" y="92"/>
                  </a:lnTo>
                  <a:lnTo>
                    <a:pt x="51" y="92"/>
                  </a:lnTo>
                  <a:lnTo>
                    <a:pt x="48" y="95"/>
                  </a:lnTo>
                  <a:lnTo>
                    <a:pt x="44" y="97"/>
                  </a:lnTo>
                  <a:lnTo>
                    <a:pt x="39" y="97"/>
                  </a:lnTo>
                  <a:lnTo>
                    <a:pt x="33" y="98"/>
                  </a:lnTo>
                  <a:lnTo>
                    <a:pt x="33" y="98"/>
                  </a:lnTo>
                  <a:lnTo>
                    <a:pt x="29" y="98"/>
                  </a:lnTo>
                  <a:lnTo>
                    <a:pt x="26" y="99"/>
                  </a:lnTo>
                  <a:lnTo>
                    <a:pt x="22" y="101"/>
                  </a:lnTo>
                  <a:lnTo>
                    <a:pt x="20" y="104"/>
                  </a:lnTo>
                  <a:lnTo>
                    <a:pt x="20" y="107"/>
                  </a:lnTo>
                  <a:lnTo>
                    <a:pt x="20" y="107"/>
                  </a:lnTo>
                  <a:lnTo>
                    <a:pt x="19" y="108"/>
                  </a:lnTo>
                  <a:lnTo>
                    <a:pt x="18" y="109"/>
                  </a:lnTo>
                  <a:lnTo>
                    <a:pt x="14" y="111"/>
                  </a:lnTo>
                  <a:lnTo>
                    <a:pt x="9" y="113"/>
                  </a:lnTo>
                  <a:lnTo>
                    <a:pt x="8" y="115"/>
                  </a:lnTo>
                  <a:lnTo>
                    <a:pt x="7" y="118"/>
                  </a:lnTo>
                  <a:lnTo>
                    <a:pt x="7" y="118"/>
                  </a:lnTo>
                  <a:lnTo>
                    <a:pt x="6" y="122"/>
                  </a:lnTo>
                  <a:lnTo>
                    <a:pt x="6" y="126"/>
                  </a:lnTo>
                  <a:lnTo>
                    <a:pt x="7" y="131"/>
                  </a:lnTo>
                  <a:lnTo>
                    <a:pt x="10" y="135"/>
                  </a:lnTo>
                  <a:lnTo>
                    <a:pt x="10" y="135"/>
                  </a:lnTo>
                  <a:lnTo>
                    <a:pt x="17" y="143"/>
                  </a:lnTo>
                  <a:lnTo>
                    <a:pt x="20" y="146"/>
                  </a:lnTo>
                  <a:lnTo>
                    <a:pt x="24" y="149"/>
                  </a:lnTo>
                  <a:lnTo>
                    <a:pt x="24" y="149"/>
                  </a:lnTo>
                  <a:lnTo>
                    <a:pt x="29" y="153"/>
                  </a:lnTo>
                  <a:lnTo>
                    <a:pt x="34" y="159"/>
                  </a:lnTo>
                  <a:lnTo>
                    <a:pt x="37" y="162"/>
                  </a:lnTo>
                  <a:lnTo>
                    <a:pt x="38" y="166"/>
                  </a:lnTo>
                  <a:lnTo>
                    <a:pt x="39" y="170"/>
                  </a:lnTo>
                  <a:lnTo>
                    <a:pt x="38" y="174"/>
                  </a:lnTo>
                  <a:lnTo>
                    <a:pt x="38" y="174"/>
                  </a:lnTo>
                  <a:lnTo>
                    <a:pt x="36" y="183"/>
                  </a:lnTo>
                  <a:lnTo>
                    <a:pt x="35" y="194"/>
                  </a:lnTo>
                  <a:lnTo>
                    <a:pt x="36" y="207"/>
                  </a:lnTo>
                  <a:lnTo>
                    <a:pt x="38" y="216"/>
                  </a:lnTo>
                  <a:lnTo>
                    <a:pt x="38" y="216"/>
                  </a:lnTo>
                  <a:lnTo>
                    <a:pt x="40" y="222"/>
                  </a:lnTo>
                  <a:lnTo>
                    <a:pt x="43" y="227"/>
                  </a:lnTo>
                  <a:lnTo>
                    <a:pt x="45" y="230"/>
                  </a:lnTo>
                  <a:lnTo>
                    <a:pt x="49" y="234"/>
                  </a:lnTo>
                  <a:lnTo>
                    <a:pt x="49" y="234"/>
                  </a:lnTo>
                  <a:lnTo>
                    <a:pt x="52" y="237"/>
                  </a:lnTo>
                  <a:lnTo>
                    <a:pt x="54" y="242"/>
                  </a:lnTo>
                  <a:lnTo>
                    <a:pt x="54" y="247"/>
                  </a:lnTo>
                  <a:lnTo>
                    <a:pt x="54" y="253"/>
                  </a:lnTo>
                  <a:lnTo>
                    <a:pt x="54" y="253"/>
                  </a:lnTo>
                  <a:lnTo>
                    <a:pt x="53" y="270"/>
                  </a:lnTo>
                  <a:lnTo>
                    <a:pt x="52" y="280"/>
                  </a:lnTo>
                  <a:lnTo>
                    <a:pt x="53" y="289"/>
                  </a:lnTo>
                  <a:lnTo>
                    <a:pt x="53" y="289"/>
                  </a:lnTo>
                  <a:lnTo>
                    <a:pt x="55" y="293"/>
                  </a:lnTo>
                  <a:lnTo>
                    <a:pt x="57" y="296"/>
                  </a:lnTo>
                  <a:lnTo>
                    <a:pt x="59" y="299"/>
                  </a:lnTo>
                  <a:lnTo>
                    <a:pt x="60" y="303"/>
                  </a:lnTo>
                  <a:lnTo>
                    <a:pt x="60" y="303"/>
                  </a:lnTo>
                  <a:lnTo>
                    <a:pt x="61" y="321"/>
                  </a:lnTo>
                  <a:lnTo>
                    <a:pt x="61" y="345"/>
                  </a:lnTo>
                  <a:lnTo>
                    <a:pt x="61" y="345"/>
                  </a:lnTo>
                  <a:lnTo>
                    <a:pt x="64" y="346"/>
                  </a:lnTo>
                  <a:lnTo>
                    <a:pt x="66" y="346"/>
                  </a:lnTo>
                  <a:lnTo>
                    <a:pt x="68" y="346"/>
                  </a:lnTo>
                  <a:lnTo>
                    <a:pt x="70" y="345"/>
                  </a:lnTo>
                  <a:lnTo>
                    <a:pt x="72" y="340"/>
                  </a:lnTo>
                  <a:lnTo>
                    <a:pt x="76" y="333"/>
                  </a:lnTo>
                  <a:lnTo>
                    <a:pt x="76" y="333"/>
                  </a:lnTo>
                  <a:lnTo>
                    <a:pt x="77" y="329"/>
                  </a:lnTo>
                  <a:lnTo>
                    <a:pt x="80" y="327"/>
                  </a:lnTo>
                  <a:lnTo>
                    <a:pt x="83" y="326"/>
                  </a:lnTo>
                  <a:lnTo>
                    <a:pt x="87" y="326"/>
                  </a:lnTo>
                  <a:lnTo>
                    <a:pt x="95" y="325"/>
                  </a:lnTo>
                  <a:lnTo>
                    <a:pt x="99" y="325"/>
                  </a:lnTo>
                  <a:lnTo>
                    <a:pt x="103" y="323"/>
                  </a:lnTo>
                  <a:lnTo>
                    <a:pt x="103" y="323"/>
                  </a:lnTo>
                  <a:lnTo>
                    <a:pt x="106" y="320"/>
                  </a:lnTo>
                  <a:lnTo>
                    <a:pt x="111" y="319"/>
                  </a:lnTo>
                  <a:lnTo>
                    <a:pt x="115" y="318"/>
                  </a:lnTo>
                  <a:lnTo>
                    <a:pt x="120" y="317"/>
                  </a:lnTo>
                  <a:lnTo>
                    <a:pt x="131" y="318"/>
                  </a:lnTo>
                  <a:lnTo>
                    <a:pt x="140" y="320"/>
                  </a:lnTo>
                  <a:lnTo>
                    <a:pt x="140" y="320"/>
                  </a:lnTo>
                  <a:lnTo>
                    <a:pt x="149" y="321"/>
                  </a:lnTo>
                  <a:lnTo>
                    <a:pt x="153" y="321"/>
                  </a:lnTo>
                  <a:lnTo>
                    <a:pt x="156" y="320"/>
                  </a:lnTo>
                  <a:lnTo>
                    <a:pt x="160" y="318"/>
                  </a:lnTo>
                  <a:lnTo>
                    <a:pt x="164" y="316"/>
                  </a:lnTo>
                  <a:lnTo>
                    <a:pt x="166" y="313"/>
                  </a:lnTo>
                  <a:lnTo>
                    <a:pt x="168" y="308"/>
                  </a:lnTo>
                  <a:lnTo>
                    <a:pt x="168" y="308"/>
                  </a:lnTo>
                  <a:lnTo>
                    <a:pt x="170" y="305"/>
                  </a:lnTo>
                  <a:lnTo>
                    <a:pt x="172" y="303"/>
                  </a:lnTo>
                  <a:lnTo>
                    <a:pt x="174" y="302"/>
                  </a:lnTo>
                  <a:lnTo>
                    <a:pt x="177" y="302"/>
                  </a:lnTo>
                  <a:lnTo>
                    <a:pt x="183" y="303"/>
                  </a:lnTo>
                  <a:lnTo>
                    <a:pt x="186" y="303"/>
                  </a:lnTo>
                  <a:lnTo>
                    <a:pt x="190" y="301"/>
                  </a:lnTo>
                  <a:lnTo>
                    <a:pt x="190" y="301"/>
                  </a:lnTo>
                  <a:lnTo>
                    <a:pt x="193" y="299"/>
                  </a:lnTo>
                  <a:lnTo>
                    <a:pt x="195" y="296"/>
                  </a:lnTo>
                  <a:lnTo>
                    <a:pt x="197" y="294"/>
                  </a:lnTo>
                  <a:lnTo>
                    <a:pt x="197" y="291"/>
                  </a:lnTo>
                  <a:lnTo>
                    <a:pt x="197" y="286"/>
                  </a:lnTo>
                  <a:lnTo>
                    <a:pt x="196" y="282"/>
                  </a:lnTo>
                  <a:lnTo>
                    <a:pt x="193" y="273"/>
                  </a:lnTo>
                  <a:lnTo>
                    <a:pt x="193" y="273"/>
                  </a:lnTo>
                  <a:lnTo>
                    <a:pt x="192" y="268"/>
                  </a:lnTo>
                  <a:lnTo>
                    <a:pt x="192" y="266"/>
                  </a:lnTo>
                  <a:lnTo>
                    <a:pt x="194" y="264"/>
                  </a:lnTo>
                  <a:lnTo>
                    <a:pt x="198" y="263"/>
                  </a:lnTo>
                  <a:lnTo>
                    <a:pt x="206" y="264"/>
                  </a:lnTo>
                  <a:lnTo>
                    <a:pt x="216" y="264"/>
                  </a:lnTo>
                  <a:lnTo>
                    <a:pt x="216" y="264"/>
                  </a:lnTo>
                  <a:lnTo>
                    <a:pt x="219" y="265"/>
                  </a:lnTo>
                  <a:lnTo>
                    <a:pt x="223" y="267"/>
                  </a:lnTo>
                  <a:lnTo>
                    <a:pt x="225" y="269"/>
                  </a:lnTo>
                  <a:lnTo>
                    <a:pt x="227" y="272"/>
                  </a:lnTo>
                  <a:lnTo>
                    <a:pt x="230" y="280"/>
                  </a:lnTo>
                  <a:lnTo>
                    <a:pt x="234" y="290"/>
                  </a:lnTo>
                  <a:lnTo>
                    <a:pt x="234" y="290"/>
                  </a:lnTo>
                  <a:lnTo>
                    <a:pt x="238" y="298"/>
                  </a:lnTo>
                  <a:lnTo>
                    <a:pt x="240" y="306"/>
                  </a:lnTo>
                  <a:lnTo>
                    <a:pt x="242" y="316"/>
                  </a:lnTo>
                  <a:lnTo>
                    <a:pt x="243" y="330"/>
                  </a:lnTo>
                  <a:lnTo>
                    <a:pt x="243" y="330"/>
                  </a:lnTo>
                  <a:lnTo>
                    <a:pt x="244" y="337"/>
                  </a:lnTo>
                  <a:lnTo>
                    <a:pt x="245" y="343"/>
                  </a:lnTo>
                  <a:lnTo>
                    <a:pt x="249" y="353"/>
                  </a:lnTo>
                  <a:lnTo>
                    <a:pt x="253" y="362"/>
                  </a:lnTo>
                  <a:lnTo>
                    <a:pt x="257" y="373"/>
                  </a:lnTo>
                  <a:lnTo>
                    <a:pt x="257" y="373"/>
                  </a:lnTo>
                  <a:lnTo>
                    <a:pt x="260" y="381"/>
                  </a:lnTo>
                  <a:lnTo>
                    <a:pt x="260" y="381"/>
                  </a:lnTo>
                  <a:lnTo>
                    <a:pt x="264" y="379"/>
                  </a:lnTo>
                  <a:lnTo>
                    <a:pt x="267" y="376"/>
                  </a:lnTo>
                  <a:lnTo>
                    <a:pt x="269" y="372"/>
                  </a:lnTo>
                  <a:lnTo>
                    <a:pt x="270" y="369"/>
                  </a:lnTo>
                  <a:lnTo>
                    <a:pt x="271" y="362"/>
                  </a:lnTo>
                  <a:lnTo>
                    <a:pt x="272" y="358"/>
                  </a:lnTo>
                  <a:lnTo>
                    <a:pt x="272" y="358"/>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49" name="Freeform 125">
              <a:extLst>
                <a:ext uri="{FF2B5EF4-FFF2-40B4-BE49-F238E27FC236}">
                  <a16:creationId xmlns:a16="http://schemas.microsoft.com/office/drawing/2014/main" id="{0256A3C4-359A-4C85-8727-107B5087EB9E}"/>
                </a:ext>
              </a:extLst>
            </p:cNvPr>
            <p:cNvSpPr>
              <a:spLocks/>
            </p:cNvSpPr>
            <p:nvPr/>
          </p:nvSpPr>
          <p:spPr bwMode="auto">
            <a:xfrm>
              <a:off x="7011341" y="3551326"/>
              <a:ext cx="476730" cy="442907"/>
            </a:xfrm>
            <a:custGeom>
              <a:avLst/>
              <a:gdLst>
                <a:gd name="T0" fmla="*/ 516 w 1109"/>
                <a:gd name="T1" fmla="*/ 909 h 949"/>
                <a:gd name="T2" fmla="*/ 579 w 1109"/>
                <a:gd name="T3" fmla="*/ 918 h 949"/>
                <a:gd name="T4" fmla="*/ 624 w 1109"/>
                <a:gd name="T5" fmla="*/ 902 h 949"/>
                <a:gd name="T6" fmla="*/ 652 w 1109"/>
                <a:gd name="T7" fmla="*/ 898 h 949"/>
                <a:gd name="T8" fmla="*/ 641 w 1109"/>
                <a:gd name="T9" fmla="*/ 846 h 949"/>
                <a:gd name="T10" fmla="*/ 597 w 1109"/>
                <a:gd name="T11" fmla="*/ 809 h 949"/>
                <a:gd name="T12" fmla="*/ 598 w 1109"/>
                <a:gd name="T13" fmla="*/ 767 h 949"/>
                <a:gd name="T14" fmla="*/ 549 w 1109"/>
                <a:gd name="T15" fmla="*/ 723 h 949"/>
                <a:gd name="T16" fmla="*/ 606 w 1109"/>
                <a:gd name="T17" fmla="*/ 652 h 949"/>
                <a:gd name="T18" fmla="*/ 648 w 1109"/>
                <a:gd name="T19" fmla="*/ 676 h 949"/>
                <a:gd name="T20" fmla="*/ 701 w 1109"/>
                <a:gd name="T21" fmla="*/ 656 h 949"/>
                <a:gd name="T22" fmla="*/ 741 w 1109"/>
                <a:gd name="T23" fmla="*/ 592 h 949"/>
                <a:gd name="T24" fmla="*/ 795 w 1109"/>
                <a:gd name="T25" fmla="*/ 550 h 949"/>
                <a:gd name="T26" fmla="*/ 834 w 1109"/>
                <a:gd name="T27" fmla="*/ 505 h 949"/>
                <a:gd name="T28" fmla="*/ 877 w 1109"/>
                <a:gd name="T29" fmla="*/ 443 h 949"/>
                <a:gd name="T30" fmla="*/ 874 w 1109"/>
                <a:gd name="T31" fmla="*/ 413 h 949"/>
                <a:gd name="T32" fmla="*/ 888 w 1109"/>
                <a:gd name="T33" fmla="*/ 371 h 949"/>
                <a:gd name="T34" fmla="*/ 904 w 1109"/>
                <a:gd name="T35" fmla="*/ 341 h 949"/>
                <a:gd name="T36" fmla="*/ 859 w 1109"/>
                <a:gd name="T37" fmla="*/ 302 h 949"/>
                <a:gd name="T38" fmla="*/ 850 w 1109"/>
                <a:gd name="T39" fmla="*/ 238 h 949"/>
                <a:gd name="T40" fmla="*/ 836 w 1109"/>
                <a:gd name="T41" fmla="*/ 176 h 949"/>
                <a:gd name="T42" fmla="*/ 913 w 1109"/>
                <a:gd name="T43" fmla="*/ 181 h 949"/>
                <a:gd name="T44" fmla="*/ 1017 w 1109"/>
                <a:gd name="T45" fmla="*/ 174 h 949"/>
                <a:gd name="T46" fmla="*/ 1068 w 1109"/>
                <a:gd name="T47" fmla="*/ 138 h 949"/>
                <a:gd name="T48" fmla="*/ 1108 w 1109"/>
                <a:gd name="T49" fmla="*/ 137 h 949"/>
                <a:gd name="T50" fmla="*/ 1045 w 1109"/>
                <a:gd name="T51" fmla="*/ 116 h 949"/>
                <a:gd name="T52" fmla="*/ 987 w 1109"/>
                <a:gd name="T53" fmla="*/ 91 h 949"/>
                <a:gd name="T54" fmla="*/ 972 w 1109"/>
                <a:gd name="T55" fmla="*/ 53 h 949"/>
                <a:gd name="T56" fmla="*/ 927 w 1109"/>
                <a:gd name="T57" fmla="*/ 12 h 949"/>
                <a:gd name="T58" fmla="*/ 874 w 1109"/>
                <a:gd name="T59" fmla="*/ 5 h 949"/>
                <a:gd name="T60" fmla="*/ 828 w 1109"/>
                <a:gd name="T61" fmla="*/ 16 h 949"/>
                <a:gd name="T62" fmla="*/ 715 w 1109"/>
                <a:gd name="T63" fmla="*/ 39 h 949"/>
                <a:gd name="T64" fmla="*/ 660 w 1109"/>
                <a:gd name="T65" fmla="*/ 74 h 949"/>
                <a:gd name="T66" fmla="*/ 684 w 1109"/>
                <a:gd name="T67" fmla="*/ 110 h 949"/>
                <a:gd name="T68" fmla="*/ 647 w 1109"/>
                <a:gd name="T69" fmla="*/ 187 h 949"/>
                <a:gd name="T70" fmla="*/ 644 w 1109"/>
                <a:gd name="T71" fmla="*/ 223 h 949"/>
                <a:gd name="T72" fmla="*/ 590 w 1109"/>
                <a:gd name="T73" fmla="*/ 223 h 949"/>
                <a:gd name="T74" fmla="*/ 602 w 1109"/>
                <a:gd name="T75" fmla="*/ 269 h 949"/>
                <a:gd name="T76" fmla="*/ 547 w 1109"/>
                <a:gd name="T77" fmla="*/ 301 h 949"/>
                <a:gd name="T78" fmla="*/ 539 w 1109"/>
                <a:gd name="T79" fmla="*/ 359 h 949"/>
                <a:gd name="T80" fmla="*/ 518 w 1109"/>
                <a:gd name="T81" fmla="*/ 400 h 949"/>
                <a:gd name="T82" fmla="*/ 456 w 1109"/>
                <a:gd name="T83" fmla="*/ 395 h 949"/>
                <a:gd name="T84" fmla="*/ 435 w 1109"/>
                <a:gd name="T85" fmla="*/ 413 h 949"/>
                <a:gd name="T86" fmla="*/ 400 w 1109"/>
                <a:gd name="T87" fmla="*/ 421 h 949"/>
                <a:gd name="T88" fmla="*/ 355 w 1109"/>
                <a:gd name="T89" fmla="*/ 448 h 949"/>
                <a:gd name="T90" fmla="*/ 341 w 1109"/>
                <a:gd name="T91" fmla="*/ 530 h 949"/>
                <a:gd name="T92" fmla="*/ 211 w 1109"/>
                <a:gd name="T93" fmla="*/ 551 h 949"/>
                <a:gd name="T94" fmla="*/ 66 w 1109"/>
                <a:gd name="T95" fmla="*/ 545 h 949"/>
                <a:gd name="T96" fmla="*/ 0 w 1109"/>
                <a:gd name="T97" fmla="*/ 526 h 949"/>
                <a:gd name="T98" fmla="*/ 4 w 1109"/>
                <a:gd name="T99" fmla="*/ 532 h 949"/>
                <a:gd name="T100" fmla="*/ 45 w 1109"/>
                <a:gd name="T101" fmla="*/ 592 h 949"/>
                <a:gd name="T102" fmla="*/ 122 w 1109"/>
                <a:gd name="T103" fmla="*/ 654 h 949"/>
                <a:gd name="T104" fmla="*/ 154 w 1109"/>
                <a:gd name="T105" fmla="*/ 719 h 949"/>
                <a:gd name="T106" fmla="*/ 81 w 1109"/>
                <a:gd name="T107" fmla="*/ 761 h 949"/>
                <a:gd name="T108" fmla="*/ 45 w 1109"/>
                <a:gd name="T109" fmla="*/ 855 h 949"/>
                <a:gd name="T110" fmla="*/ 150 w 1109"/>
                <a:gd name="T111" fmla="*/ 846 h 949"/>
                <a:gd name="T112" fmla="*/ 302 w 1109"/>
                <a:gd name="T113" fmla="*/ 838 h 949"/>
                <a:gd name="T114" fmla="*/ 371 w 1109"/>
                <a:gd name="T115" fmla="*/ 849 h 949"/>
                <a:gd name="T116" fmla="*/ 416 w 1109"/>
                <a:gd name="T117" fmla="*/ 921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9" h="949">
                  <a:moveTo>
                    <a:pt x="481" y="934"/>
                  </a:moveTo>
                  <a:lnTo>
                    <a:pt x="481" y="934"/>
                  </a:lnTo>
                  <a:lnTo>
                    <a:pt x="488" y="934"/>
                  </a:lnTo>
                  <a:lnTo>
                    <a:pt x="495" y="934"/>
                  </a:lnTo>
                  <a:lnTo>
                    <a:pt x="497" y="933"/>
                  </a:lnTo>
                  <a:lnTo>
                    <a:pt x="499" y="931"/>
                  </a:lnTo>
                  <a:lnTo>
                    <a:pt x="501" y="930"/>
                  </a:lnTo>
                  <a:lnTo>
                    <a:pt x="501" y="927"/>
                  </a:lnTo>
                  <a:lnTo>
                    <a:pt x="501" y="927"/>
                  </a:lnTo>
                  <a:lnTo>
                    <a:pt x="502" y="921"/>
                  </a:lnTo>
                  <a:lnTo>
                    <a:pt x="504" y="915"/>
                  </a:lnTo>
                  <a:lnTo>
                    <a:pt x="506" y="913"/>
                  </a:lnTo>
                  <a:lnTo>
                    <a:pt x="509" y="911"/>
                  </a:lnTo>
                  <a:lnTo>
                    <a:pt x="512" y="909"/>
                  </a:lnTo>
                  <a:lnTo>
                    <a:pt x="516" y="909"/>
                  </a:lnTo>
                  <a:lnTo>
                    <a:pt x="516" y="909"/>
                  </a:lnTo>
                  <a:lnTo>
                    <a:pt x="526" y="908"/>
                  </a:lnTo>
                  <a:lnTo>
                    <a:pt x="538" y="908"/>
                  </a:lnTo>
                  <a:lnTo>
                    <a:pt x="543" y="908"/>
                  </a:lnTo>
                  <a:lnTo>
                    <a:pt x="547" y="908"/>
                  </a:lnTo>
                  <a:lnTo>
                    <a:pt x="551" y="910"/>
                  </a:lnTo>
                  <a:lnTo>
                    <a:pt x="553" y="912"/>
                  </a:lnTo>
                  <a:lnTo>
                    <a:pt x="553" y="912"/>
                  </a:lnTo>
                  <a:lnTo>
                    <a:pt x="556" y="917"/>
                  </a:lnTo>
                  <a:lnTo>
                    <a:pt x="560" y="919"/>
                  </a:lnTo>
                  <a:lnTo>
                    <a:pt x="565" y="920"/>
                  </a:lnTo>
                  <a:lnTo>
                    <a:pt x="572" y="920"/>
                  </a:lnTo>
                  <a:lnTo>
                    <a:pt x="572" y="920"/>
                  </a:lnTo>
                  <a:lnTo>
                    <a:pt x="576" y="920"/>
                  </a:lnTo>
                  <a:lnTo>
                    <a:pt x="579" y="918"/>
                  </a:lnTo>
                  <a:lnTo>
                    <a:pt x="584" y="915"/>
                  </a:lnTo>
                  <a:lnTo>
                    <a:pt x="589" y="912"/>
                  </a:lnTo>
                  <a:lnTo>
                    <a:pt x="592" y="910"/>
                  </a:lnTo>
                  <a:lnTo>
                    <a:pt x="595" y="910"/>
                  </a:lnTo>
                  <a:lnTo>
                    <a:pt x="595" y="910"/>
                  </a:lnTo>
                  <a:lnTo>
                    <a:pt x="598" y="909"/>
                  </a:lnTo>
                  <a:lnTo>
                    <a:pt x="600" y="908"/>
                  </a:lnTo>
                  <a:lnTo>
                    <a:pt x="603" y="904"/>
                  </a:lnTo>
                  <a:lnTo>
                    <a:pt x="604" y="901"/>
                  </a:lnTo>
                  <a:lnTo>
                    <a:pt x="606" y="899"/>
                  </a:lnTo>
                  <a:lnTo>
                    <a:pt x="608" y="898"/>
                  </a:lnTo>
                  <a:lnTo>
                    <a:pt x="611" y="898"/>
                  </a:lnTo>
                  <a:lnTo>
                    <a:pt x="611" y="898"/>
                  </a:lnTo>
                  <a:lnTo>
                    <a:pt x="619" y="899"/>
                  </a:lnTo>
                  <a:lnTo>
                    <a:pt x="624" y="902"/>
                  </a:lnTo>
                  <a:lnTo>
                    <a:pt x="627" y="905"/>
                  </a:lnTo>
                  <a:lnTo>
                    <a:pt x="629" y="910"/>
                  </a:lnTo>
                  <a:lnTo>
                    <a:pt x="629" y="910"/>
                  </a:lnTo>
                  <a:lnTo>
                    <a:pt x="631" y="914"/>
                  </a:lnTo>
                  <a:lnTo>
                    <a:pt x="632" y="916"/>
                  </a:lnTo>
                  <a:lnTo>
                    <a:pt x="633" y="917"/>
                  </a:lnTo>
                  <a:lnTo>
                    <a:pt x="634" y="916"/>
                  </a:lnTo>
                  <a:lnTo>
                    <a:pt x="636" y="916"/>
                  </a:lnTo>
                  <a:lnTo>
                    <a:pt x="641" y="911"/>
                  </a:lnTo>
                  <a:lnTo>
                    <a:pt x="641" y="911"/>
                  </a:lnTo>
                  <a:lnTo>
                    <a:pt x="647" y="906"/>
                  </a:lnTo>
                  <a:lnTo>
                    <a:pt x="651" y="903"/>
                  </a:lnTo>
                  <a:lnTo>
                    <a:pt x="652" y="902"/>
                  </a:lnTo>
                  <a:lnTo>
                    <a:pt x="652" y="900"/>
                  </a:lnTo>
                  <a:lnTo>
                    <a:pt x="652" y="898"/>
                  </a:lnTo>
                  <a:lnTo>
                    <a:pt x="651" y="895"/>
                  </a:lnTo>
                  <a:lnTo>
                    <a:pt x="651" y="895"/>
                  </a:lnTo>
                  <a:lnTo>
                    <a:pt x="650" y="892"/>
                  </a:lnTo>
                  <a:lnTo>
                    <a:pt x="650" y="889"/>
                  </a:lnTo>
                  <a:lnTo>
                    <a:pt x="651" y="885"/>
                  </a:lnTo>
                  <a:lnTo>
                    <a:pt x="652" y="883"/>
                  </a:lnTo>
                  <a:lnTo>
                    <a:pt x="652" y="881"/>
                  </a:lnTo>
                  <a:lnTo>
                    <a:pt x="651" y="878"/>
                  </a:lnTo>
                  <a:lnTo>
                    <a:pt x="648" y="874"/>
                  </a:lnTo>
                  <a:lnTo>
                    <a:pt x="648" y="874"/>
                  </a:lnTo>
                  <a:lnTo>
                    <a:pt x="645" y="868"/>
                  </a:lnTo>
                  <a:lnTo>
                    <a:pt x="644" y="863"/>
                  </a:lnTo>
                  <a:lnTo>
                    <a:pt x="643" y="854"/>
                  </a:lnTo>
                  <a:lnTo>
                    <a:pt x="642" y="850"/>
                  </a:lnTo>
                  <a:lnTo>
                    <a:pt x="641" y="846"/>
                  </a:lnTo>
                  <a:lnTo>
                    <a:pt x="639" y="843"/>
                  </a:lnTo>
                  <a:lnTo>
                    <a:pt x="636" y="842"/>
                  </a:lnTo>
                  <a:lnTo>
                    <a:pt x="636" y="842"/>
                  </a:lnTo>
                  <a:lnTo>
                    <a:pt x="633" y="840"/>
                  </a:lnTo>
                  <a:lnTo>
                    <a:pt x="631" y="838"/>
                  </a:lnTo>
                  <a:lnTo>
                    <a:pt x="629" y="834"/>
                  </a:lnTo>
                  <a:lnTo>
                    <a:pt x="628" y="830"/>
                  </a:lnTo>
                  <a:lnTo>
                    <a:pt x="627" y="826"/>
                  </a:lnTo>
                  <a:lnTo>
                    <a:pt x="626" y="822"/>
                  </a:lnTo>
                  <a:lnTo>
                    <a:pt x="623" y="820"/>
                  </a:lnTo>
                  <a:lnTo>
                    <a:pt x="619" y="818"/>
                  </a:lnTo>
                  <a:lnTo>
                    <a:pt x="619" y="818"/>
                  </a:lnTo>
                  <a:lnTo>
                    <a:pt x="609" y="816"/>
                  </a:lnTo>
                  <a:lnTo>
                    <a:pt x="602" y="813"/>
                  </a:lnTo>
                  <a:lnTo>
                    <a:pt x="597" y="809"/>
                  </a:lnTo>
                  <a:lnTo>
                    <a:pt x="594" y="805"/>
                  </a:lnTo>
                  <a:lnTo>
                    <a:pt x="594" y="805"/>
                  </a:lnTo>
                  <a:lnTo>
                    <a:pt x="591" y="800"/>
                  </a:lnTo>
                  <a:lnTo>
                    <a:pt x="589" y="794"/>
                  </a:lnTo>
                  <a:lnTo>
                    <a:pt x="589" y="792"/>
                  </a:lnTo>
                  <a:lnTo>
                    <a:pt x="589" y="789"/>
                  </a:lnTo>
                  <a:lnTo>
                    <a:pt x="589" y="787"/>
                  </a:lnTo>
                  <a:lnTo>
                    <a:pt x="591" y="786"/>
                  </a:lnTo>
                  <a:lnTo>
                    <a:pt x="591" y="786"/>
                  </a:lnTo>
                  <a:lnTo>
                    <a:pt x="595" y="782"/>
                  </a:lnTo>
                  <a:lnTo>
                    <a:pt x="597" y="780"/>
                  </a:lnTo>
                  <a:lnTo>
                    <a:pt x="598" y="777"/>
                  </a:lnTo>
                  <a:lnTo>
                    <a:pt x="599" y="774"/>
                  </a:lnTo>
                  <a:lnTo>
                    <a:pt x="599" y="771"/>
                  </a:lnTo>
                  <a:lnTo>
                    <a:pt x="598" y="767"/>
                  </a:lnTo>
                  <a:lnTo>
                    <a:pt x="596" y="763"/>
                  </a:lnTo>
                  <a:lnTo>
                    <a:pt x="596" y="763"/>
                  </a:lnTo>
                  <a:lnTo>
                    <a:pt x="592" y="756"/>
                  </a:lnTo>
                  <a:lnTo>
                    <a:pt x="590" y="753"/>
                  </a:lnTo>
                  <a:lnTo>
                    <a:pt x="586" y="752"/>
                  </a:lnTo>
                  <a:lnTo>
                    <a:pt x="581" y="751"/>
                  </a:lnTo>
                  <a:lnTo>
                    <a:pt x="581" y="751"/>
                  </a:lnTo>
                  <a:lnTo>
                    <a:pt x="573" y="749"/>
                  </a:lnTo>
                  <a:lnTo>
                    <a:pt x="563" y="746"/>
                  </a:lnTo>
                  <a:lnTo>
                    <a:pt x="554" y="742"/>
                  </a:lnTo>
                  <a:lnTo>
                    <a:pt x="551" y="739"/>
                  </a:lnTo>
                  <a:lnTo>
                    <a:pt x="550" y="737"/>
                  </a:lnTo>
                  <a:lnTo>
                    <a:pt x="550" y="737"/>
                  </a:lnTo>
                  <a:lnTo>
                    <a:pt x="549" y="731"/>
                  </a:lnTo>
                  <a:lnTo>
                    <a:pt x="549" y="723"/>
                  </a:lnTo>
                  <a:lnTo>
                    <a:pt x="549" y="719"/>
                  </a:lnTo>
                  <a:lnTo>
                    <a:pt x="551" y="715"/>
                  </a:lnTo>
                  <a:lnTo>
                    <a:pt x="554" y="712"/>
                  </a:lnTo>
                  <a:lnTo>
                    <a:pt x="558" y="710"/>
                  </a:lnTo>
                  <a:lnTo>
                    <a:pt x="558" y="710"/>
                  </a:lnTo>
                  <a:lnTo>
                    <a:pt x="566" y="707"/>
                  </a:lnTo>
                  <a:lnTo>
                    <a:pt x="571" y="703"/>
                  </a:lnTo>
                  <a:lnTo>
                    <a:pt x="575" y="695"/>
                  </a:lnTo>
                  <a:lnTo>
                    <a:pt x="582" y="684"/>
                  </a:lnTo>
                  <a:lnTo>
                    <a:pt x="582" y="684"/>
                  </a:lnTo>
                  <a:lnTo>
                    <a:pt x="590" y="671"/>
                  </a:lnTo>
                  <a:lnTo>
                    <a:pt x="596" y="660"/>
                  </a:lnTo>
                  <a:lnTo>
                    <a:pt x="600" y="656"/>
                  </a:lnTo>
                  <a:lnTo>
                    <a:pt x="603" y="653"/>
                  </a:lnTo>
                  <a:lnTo>
                    <a:pt x="606" y="652"/>
                  </a:lnTo>
                  <a:lnTo>
                    <a:pt x="610" y="651"/>
                  </a:lnTo>
                  <a:lnTo>
                    <a:pt x="610" y="651"/>
                  </a:lnTo>
                  <a:lnTo>
                    <a:pt x="617" y="652"/>
                  </a:lnTo>
                  <a:lnTo>
                    <a:pt x="623" y="655"/>
                  </a:lnTo>
                  <a:lnTo>
                    <a:pt x="627" y="659"/>
                  </a:lnTo>
                  <a:lnTo>
                    <a:pt x="629" y="664"/>
                  </a:lnTo>
                  <a:lnTo>
                    <a:pt x="629" y="664"/>
                  </a:lnTo>
                  <a:lnTo>
                    <a:pt x="631" y="669"/>
                  </a:lnTo>
                  <a:lnTo>
                    <a:pt x="633" y="673"/>
                  </a:lnTo>
                  <a:lnTo>
                    <a:pt x="636" y="675"/>
                  </a:lnTo>
                  <a:lnTo>
                    <a:pt x="638" y="676"/>
                  </a:lnTo>
                  <a:lnTo>
                    <a:pt x="638" y="676"/>
                  </a:lnTo>
                  <a:lnTo>
                    <a:pt x="641" y="676"/>
                  </a:lnTo>
                  <a:lnTo>
                    <a:pt x="646" y="676"/>
                  </a:lnTo>
                  <a:lnTo>
                    <a:pt x="648" y="676"/>
                  </a:lnTo>
                  <a:lnTo>
                    <a:pt x="650" y="674"/>
                  </a:lnTo>
                  <a:lnTo>
                    <a:pt x="652" y="672"/>
                  </a:lnTo>
                  <a:lnTo>
                    <a:pt x="653" y="669"/>
                  </a:lnTo>
                  <a:lnTo>
                    <a:pt x="653" y="669"/>
                  </a:lnTo>
                  <a:lnTo>
                    <a:pt x="654" y="666"/>
                  </a:lnTo>
                  <a:lnTo>
                    <a:pt x="655" y="664"/>
                  </a:lnTo>
                  <a:lnTo>
                    <a:pt x="657" y="662"/>
                  </a:lnTo>
                  <a:lnTo>
                    <a:pt x="658" y="661"/>
                  </a:lnTo>
                  <a:lnTo>
                    <a:pt x="663" y="661"/>
                  </a:lnTo>
                  <a:lnTo>
                    <a:pt x="668" y="661"/>
                  </a:lnTo>
                  <a:lnTo>
                    <a:pt x="668" y="661"/>
                  </a:lnTo>
                  <a:lnTo>
                    <a:pt x="677" y="661"/>
                  </a:lnTo>
                  <a:lnTo>
                    <a:pt x="690" y="660"/>
                  </a:lnTo>
                  <a:lnTo>
                    <a:pt x="696" y="659"/>
                  </a:lnTo>
                  <a:lnTo>
                    <a:pt x="701" y="656"/>
                  </a:lnTo>
                  <a:lnTo>
                    <a:pt x="705" y="653"/>
                  </a:lnTo>
                  <a:lnTo>
                    <a:pt x="706" y="651"/>
                  </a:lnTo>
                  <a:lnTo>
                    <a:pt x="707" y="649"/>
                  </a:lnTo>
                  <a:lnTo>
                    <a:pt x="707" y="649"/>
                  </a:lnTo>
                  <a:lnTo>
                    <a:pt x="708" y="641"/>
                  </a:lnTo>
                  <a:lnTo>
                    <a:pt x="711" y="635"/>
                  </a:lnTo>
                  <a:lnTo>
                    <a:pt x="715" y="631"/>
                  </a:lnTo>
                  <a:lnTo>
                    <a:pt x="721" y="627"/>
                  </a:lnTo>
                  <a:lnTo>
                    <a:pt x="721" y="627"/>
                  </a:lnTo>
                  <a:lnTo>
                    <a:pt x="724" y="624"/>
                  </a:lnTo>
                  <a:lnTo>
                    <a:pt x="726" y="620"/>
                  </a:lnTo>
                  <a:lnTo>
                    <a:pt x="731" y="607"/>
                  </a:lnTo>
                  <a:lnTo>
                    <a:pt x="733" y="601"/>
                  </a:lnTo>
                  <a:lnTo>
                    <a:pt x="737" y="596"/>
                  </a:lnTo>
                  <a:lnTo>
                    <a:pt x="741" y="592"/>
                  </a:lnTo>
                  <a:lnTo>
                    <a:pt x="743" y="591"/>
                  </a:lnTo>
                  <a:lnTo>
                    <a:pt x="746" y="590"/>
                  </a:lnTo>
                  <a:lnTo>
                    <a:pt x="746" y="590"/>
                  </a:lnTo>
                  <a:lnTo>
                    <a:pt x="756" y="589"/>
                  </a:lnTo>
                  <a:lnTo>
                    <a:pt x="760" y="588"/>
                  </a:lnTo>
                  <a:lnTo>
                    <a:pt x="763" y="587"/>
                  </a:lnTo>
                  <a:lnTo>
                    <a:pt x="766" y="585"/>
                  </a:lnTo>
                  <a:lnTo>
                    <a:pt x="769" y="582"/>
                  </a:lnTo>
                  <a:lnTo>
                    <a:pt x="776" y="572"/>
                  </a:lnTo>
                  <a:lnTo>
                    <a:pt x="776" y="572"/>
                  </a:lnTo>
                  <a:lnTo>
                    <a:pt x="780" y="566"/>
                  </a:lnTo>
                  <a:lnTo>
                    <a:pt x="784" y="562"/>
                  </a:lnTo>
                  <a:lnTo>
                    <a:pt x="791" y="556"/>
                  </a:lnTo>
                  <a:lnTo>
                    <a:pt x="793" y="553"/>
                  </a:lnTo>
                  <a:lnTo>
                    <a:pt x="795" y="550"/>
                  </a:lnTo>
                  <a:lnTo>
                    <a:pt x="797" y="547"/>
                  </a:lnTo>
                  <a:lnTo>
                    <a:pt x="798" y="542"/>
                  </a:lnTo>
                  <a:lnTo>
                    <a:pt x="798" y="542"/>
                  </a:lnTo>
                  <a:lnTo>
                    <a:pt x="800" y="531"/>
                  </a:lnTo>
                  <a:lnTo>
                    <a:pt x="802" y="520"/>
                  </a:lnTo>
                  <a:lnTo>
                    <a:pt x="804" y="516"/>
                  </a:lnTo>
                  <a:lnTo>
                    <a:pt x="806" y="512"/>
                  </a:lnTo>
                  <a:lnTo>
                    <a:pt x="809" y="510"/>
                  </a:lnTo>
                  <a:lnTo>
                    <a:pt x="813" y="509"/>
                  </a:lnTo>
                  <a:lnTo>
                    <a:pt x="813" y="509"/>
                  </a:lnTo>
                  <a:lnTo>
                    <a:pt x="821" y="509"/>
                  </a:lnTo>
                  <a:lnTo>
                    <a:pt x="825" y="509"/>
                  </a:lnTo>
                  <a:lnTo>
                    <a:pt x="829" y="509"/>
                  </a:lnTo>
                  <a:lnTo>
                    <a:pt x="831" y="508"/>
                  </a:lnTo>
                  <a:lnTo>
                    <a:pt x="834" y="505"/>
                  </a:lnTo>
                  <a:lnTo>
                    <a:pt x="836" y="501"/>
                  </a:lnTo>
                  <a:lnTo>
                    <a:pt x="838" y="495"/>
                  </a:lnTo>
                  <a:lnTo>
                    <a:pt x="838" y="495"/>
                  </a:lnTo>
                  <a:lnTo>
                    <a:pt x="840" y="482"/>
                  </a:lnTo>
                  <a:lnTo>
                    <a:pt x="842" y="473"/>
                  </a:lnTo>
                  <a:lnTo>
                    <a:pt x="844" y="469"/>
                  </a:lnTo>
                  <a:lnTo>
                    <a:pt x="846" y="466"/>
                  </a:lnTo>
                  <a:lnTo>
                    <a:pt x="848" y="463"/>
                  </a:lnTo>
                  <a:lnTo>
                    <a:pt x="852" y="460"/>
                  </a:lnTo>
                  <a:lnTo>
                    <a:pt x="852" y="460"/>
                  </a:lnTo>
                  <a:lnTo>
                    <a:pt x="859" y="454"/>
                  </a:lnTo>
                  <a:lnTo>
                    <a:pt x="865" y="449"/>
                  </a:lnTo>
                  <a:lnTo>
                    <a:pt x="870" y="445"/>
                  </a:lnTo>
                  <a:lnTo>
                    <a:pt x="873" y="443"/>
                  </a:lnTo>
                  <a:lnTo>
                    <a:pt x="877" y="443"/>
                  </a:lnTo>
                  <a:lnTo>
                    <a:pt x="877" y="443"/>
                  </a:lnTo>
                  <a:lnTo>
                    <a:pt x="880" y="443"/>
                  </a:lnTo>
                  <a:lnTo>
                    <a:pt x="883" y="442"/>
                  </a:lnTo>
                  <a:lnTo>
                    <a:pt x="888" y="439"/>
                  </a:lnTo>
                  <a:lnTo>
                    <a:pt x="889" y="436"/>
                  </a:lnTo>
                  <a:lnTo>
                    <a:pt x="889" y="434"/>
                  </a:lnTo>
                  <a:lnTo>
                    <a:pt x="888" y="433"/>
                  </a:lnTo>
                  <a:lnTo>
                    <a:pt x="886" y="432"/>
                  </a:lnTo>
                  <a:lnTo>
                    <a:pt x="886" y="432"/>
                  </a:lnTo>
                  <a:lnTo>
                    <a:pt x="881" y="430"/>
                  </a:lnTo>
                  <a:lnTo>
                    <a:pt x="878" y="426"/>
                  </a:lnTo>
                  <a:lnTo>
                    <a:pt x="875" y="421"/>
                  </a:lnTo>
                  <a:lnTo>
                    <a:pt x="874" y="416"/>
                  </a:lnTo>
                  <a:lnTo>
                    <a:pt x="874" y="416"/>
                  </a:lnTo>
                  <a:lnTo>
                    <a:pt x="874" y="413"/>
                  </a:lnTo>
                  <a:lnTo>
                    <a:pt x="875" y="411"/>
                  </a:lnTo>
                  <a:lnTo>
                    <a:pt x="879" y="405"/>
                  </a:lnTo>
                  <a:lnTo>
                    <a:pt x="880" y="399"/>
                  </a:lnTo>
                  <a:lnTo>
                    <a:pt x="880" y="397"/>
                  </a:lnTo>
                  <a:lnTo>
                    <a:pt x="879" y="394"/>
                  </a:lnTo>
                  <a:lnTo>
                    <a:pt x="879" y="394"/>
                  </a:lnTo>
                  <a:lnTo>
                    <a:pt x="877" y="391"/>
                  </a:lnTo>
                  <a:lnTo>
                    <a:pt x="875" y="388"/>
                  </a:lnTo>
                  <a:lnTo>
                    <a:pt x="875" y="384"/>
                  </a:lnTo>
                  <a:lnTo>
                    <a:pt x="877" y="381"/>
                  </a:lnTo>
                  <a:lnTo>
                    <a:pt x="878" y="378"/>
                  </a:lnTo>
                  <a:lnTo>
                    <a:pt x="880" y="375"/>
                  </a:lnTo>
                  <a:lnTo>
                    <a:pt x="884" y="373"/>
                  </a:lnTo>
                  <a:lnTo>
                    <a:pt x="888" y="371"/>
                  </a:lnTo>
                  <a:lnTo>
                    <a:pt x="888" y="371"/>
                  </a:lnTo>
                  <a:lnTo>
                    <a:pt x="899" y="368"/>
                  </a:lnTo>
                  <a:lnTo>
                    <a:pt x="912" y="365"/>
                  </a:lnTo>
                  <a:lnTo>
                    <a:pt x="922" y="361"/>
                  </a:lnTo>
                  <a:lnTo>
                    <a:pt x="926" y="359"/>
                  </a:lnTo>
                  <a:lnTo>
                    <a:pt x="927" y="357"/>
                  </a:lnTo>
                  <a:lnTo>
                    <a:pt x="927" y="357"/>
                  </a:lnTo>
                  <a:lnTo>
                    <a:pt x="928" y="353"/>
                  </a:lnTo>
                  <a:lnTo>
                    <a:pt x="928" y="349"/>
                  </a:lnTo>
                  <a:lnTo>
                    <a:pt x="928" y="348"/>
                  </a:lnTo>
                  <a:lnTo>
                    <a:pt x="926" y="346"/>
                  </a:lnTo>
                  <a:lnTo>
                    <a:pt x="924" y="344"/>
                  </a:lnTo>
                  <a:lnTo>
                    <a:pt x="921" y="343"/>
                  </a:lnTo>
                  <a:lnTo>
                    <a:pt x="916" y="342"/>
                  </a:lnTo>
                  <a:lnTo>
                    <a:pt x="916" y="342"/>
                  </a:lnTo>
                  <a:lnTo>
                    <a:pt x="904" y="341"/>
                  </a:lnTo>
                  <a:lnTo>
                    <a:pt x="893" y="339"/>
                  </a:lnTo>
                  <a:lnTo>
                    <a:pt x="888" y="337"/>
                  </a:lnTo>
                  <a:lnTo>
                    <a:pt x="884" y="335"/>
                  </a:lnTo>
                  <a:lnTo>
                    <a:pt x="881" y="332"/>
                  </a:lnTo>
                  <a:lnTo>
                    <a:pt x="880" y="329"/>
                  </a:lnTo>
                  <a:lnTo>
                    <a:pt x="880" y="329"/>
                  </a:lnTo>
                  <a:lnTo>
                    <a:pt x="879" y="326"/>
                  </a:lnTo>
                  <a:lnTo>
                    <a:pt x="877" y="322"/>
                  </a:lnTo>
                  <a:lnTo>
                    <a:pt x="870" y="317"/>
                  </a:lnTo>
                  <a:lnTo>
                    <a:pt x="864" y="313"/>
                  </a:lnTo>
                  <a:lnTo>
                    <a:pt x="862" y="311"/>
                  </a:lnTo>
                  <a:lnTo>
                    <a:pt x="861" y="308"/>
                  </a:lnTo>
                  <a:lnTo>
                    <a:pt x="861" y="308"/>
                  </a:lnTo>
                  <a:lnTo>
                    <a:pt x="860" y="305"/>
                  </a:lnTo>
                  <a:lnTo>
                    <a:pt x="859" y="302"/>
                  </a:lnTo>
                  <a:lnTo>
                    <a:pt x="854" y="295"/>
                  </a:lnTo>
                  <a:lnTo>
                    <a:pt x="852" y="291"/>
                  </a:lnTo>
                  <a:lnTo>
                    <a:pt x="850" y="287"/>
                  </a:lnTo>
                  <a:lnTo>
                    <a:pt x="849" y="283"/>
                  </a:lnTo>
                  <a:lnTo>
                    <a:pt x="849" y="278"/>
                  </a:lnTo>
                  <a:lnTo>
                    <a:pt x="849" y="278"/>
                  </a:lnTo>
                  <a:lnTo>
                    <a:pt x="849" y="273"/>
                  </a:lnTo>
                  <a:lnTo>
                    <a:pt x="848" y="268"/>
                  </a:lnTo>
                  <a:lnTo>
                    <a:pt x="844" y="257"/>
                  </a:lnTo>
                  <a:lnTo>
                    <a:pt x="842" y="252"/>
                  </a:lnTo>
                  <a:lnTo>
                    <a:pt x="842" y="248"/>
                  </a:lnTo>
                  <a:lnTo>
                    <a:pt x="843" y="244"/>
                  </a:lnTo>
                  <a:lnTo>
                    <a:pt x="846" y="241"/>
                  </a:lnTo>
                  <a:lnTo>
                    <a:pt x="846" y="241"/>
                  </a:lnTo>
                  <a:lnTo>
                    <a:pt x="850" y="238"/>
                  </a:lnTo>
                  <a:lnTo>
                    <a:pt x="852" y="236"/>
                  </a:lnTo>
                  <a:lnTo>
                    <a:pt x="854" y="233"/>
                  </a:lnTo>
                  <a:lnTo>
                    <a:pt x="854" y="231"/>
                  </a:lnTo>
                  <a:lnTo>
                    <a:pt x="853" y="229"/>
                  </a:lnTo>
                  <a:lnTo>
                    <a:pt x="851" y="226"/>
                  </a:lnTo>
                  <a:lnTo>
                    <a:pt x="845" y="222"/>
                  </a:lnTo>
                  <a:lnTo>
                    <a:pt x="845" y="222"/>
                  </a:lnTo>
                  <a:lnTo>
                    <a:pt x="838" y="218"/>
                  </a:lnTo>
                  <a:lnTo>
                    <a:pt x="835" y="215"/>
                  </a:lnTo>
                  <a:lnTo>
                    <a:pt x="833" y="210"/>
                  </a:lnTo>
                  <a:lnTo>
                    <a:pt x="833" y="204"/>
                  </a:lnTo>
                  <a:lnTo>
                    <a:pt x="833" y="204"/>
                  </a:lnTo>
                  <a:lnTo>
                    <a:pt x="833" y="194"/>
                  </a:lnTo>
                  <a:lnTo>
                    <a:pt x="835" y="183"/>
                  </a:lnTo>
                  <a:lnTo>
                    <a:pt x="836" y="176"/>
                  </a:lnTo>
                  <a:lnTo>
                    <a:pt x="838" y="172"/>
                  </a:lnTo>
                  <a:lnTo>
                    <a:pt x="842" y="169"/>
                  </a:lnTo>
                  <a:lnTo>
                    <a:pt x="844" y="168"/>
                  </a:lnTo>
                  <a:lnTo>
                    <a:pt x="846" y="168"/>
                  </a:lnTo>
                  <a:lnTo>
                    <a:pt x="846" y="168"/>
                  </a:lnTo>
                  <a:lnTo>
                    <a:pt x="855" y="169"/>
                  </a:lnTo>
                  <a:lnTo>
                    <a:pt x="864" y="171"/>
                  </a:lnTo>
                  <a:lnTo>
                    <a:pt x="872" y="173"/>
                  </a:lnTo>
                  <a:lnTo>
                    <a:pt x="883" y="174"/>
                  </a:lnTo>
                  <a:lnTo>
                    <a:pt x="883" y="174"/>
                  </a:lnTo>
                  <a:lnTo>
                    <a:pt x="893" y="174"/>
                  </a:lnTo>
                  <a:lnTo>
                    <a:pt x="902" y="176"/>
                  </a:lnTo>
                  <a:lnTo>
                    <a:pt x="909" y="177"/>
                  </a:lnTo>
                  <a:lnTo>
                    <a:pt x="913" y="181"/>
                  </a:lnTo>
                  <a:lnTo>
                    <a:pt x="913" y="181"/>
                  </a:lnTo>
                  <a:lnTo>
                    <a:pt x="918" y="185"/>
                  </a:lnTo>
                  <a:lnTo>
                    <a:pt x="926" y="188"/>
                  </a:lnTo>
                  <a:lnTo>
                    <a:pt x="931" y="189"/>
                  </a:lnTo>
                  <a:lnTo>
                    <a:pt x="936" y="190"/>
                  </a:lnTo>
                  <a:lnTo>
                    <a:pt x="942" y="190"/>
                  </a:lnTo>
                  <a:lnTo>
                    <a:pt x="949" y="189"/>
                  </a:lnTo>
                  <a:lnTo>
                    <a:pt x="949" y="189"/>
                  </a:lnTo>
                  <a:lnTo>
                    <a:pt x="961" y="186"/>
                  </a:lnTo>
                  <a:lnTo>
                    <a:pt x="971" y="182"/>
                  </a:lnTo>
                  <a:lnTo>
                    <a:pt x="980" y="178"/>
                  </a:lnTo>
                  <a:lnTo>
                    <a:pt x="986" y="177"/>
                  </a:lnTo>
                  <a:lnTo>
                    <a:pt x="993" y="176"/>
                  </a:lnTo>
                  <a:lnTo>
                    <a:pt x="993" y="176"/>
                  </a:lnTo>
                  <a:lnTo>
                    <a:pt x="1006" y="175"/>
                  </a:lnTo>
                  <a:lnTo>
                    <a:pt x="1017" y="174"/>
                  </a:lnTo>
                  <a:lnTo>
                    <a:pt x="1020" y="172"/>
                  </a:lnTo>
                  <a:lnTo>
                    <a:pt x="1024" y="170"/>
                  </a:lnTo>
                  <a:lnTo>
                    <a:pt x="1026" y="167"/>
                  </a:lnTo>
                  <a:lnTo>
                    <a:pt x="1028" y="163"/>
                  </a:lnTo>
                  <a:lnTo>
                    <a:pt x="1028" y="163"/>
                  </a:lnTo>
                  <a:lnTo>
                    <a:pt x="1030" y="158"/>
                  </a:lnTo>
                  <a:lnTo>
                    <a:pt x="1033" y="154"/>
                  </a:lnTo>
                  <a:lnTo>
                    <a:pt x="1036" y="150"/>
                  </a:lnTo>
                  <a:lnTo>
                    <a:pt x="1040" y="146"/>
                  </a:lnTo>
                  <a:lnTo>
                    <a:pt x="1044" y="143"/>
                  </a:lnTo>
                  <a:lnTo>
                    <a:pt x="1049" y="140"/>
                  </a:lnTo>
                  <a:lnTo>
                    <a:pt x="1053" y="139"/>
                  </a:lnTo>
                  <a:lnTo>
                    <a:pt x="1058" y="138"/>
                  </a:lnTo>
                  <a:lnTo>
                    <a:pt x="1058" y="138"/>
                  </a:lnTo>
                  <a:lnTo>
                    <a:pt x="1068" y="138"/>
                  </a:lnTo>
                  <a:lnTo>
                    <a:pt x="1078" y="139"/>
                  </a:lnTo>
                  <a:lnTo>
                    <a:pt x="1082" y="140"/>
                  </a:lnTo>
                  <a:lnTo>
                    <a:pt x="1086" y="141"/>
                  </a:lnTo>
                  <a:lnTo>
                    <a:pt x="1090" y="143"/>
                  </a:lnTo>
                  <a:lnTo>
                    <a:pt x="1092" y="146"/>
                  </a:lnTo>
                  <a:lnTo>
                    <a:pt x="1092" y="146"/>
                  </a:lnTo>
                  <a:lnTo>
                    <a:pt x="1097" y="152"/>
                  </a:lnTo>
                  <a:lnTo>
                    <a:pt x="1102" y="156"/>
                  </a:lnTo>
                  <a:lnTo>
                    <a:pt x="1105" y="156"/>
                  </a:lnTo>
                  <a:lnTo>
                    <a:pt x="1107" y="156"/>
                  </a:lnTo>
                  <a:lnTo>
                    <a:pt x="1108" y="155"/>
                  </a:lnTo>
                  <a:lnTo>
                    <a:pt x="1109" y="152"/>
                  </a:lnTo>
                  <a:lnTo>
                    <a:pt x="1109" y="152"/>
                  </a:lnTo>
                  <a:lnTo>
                    <a:pt x="1109" y="146"/>
                  </a:lnTo>
                  <a:lnTo>
                    <a:pt x="1108" y="137"/>
                  </a:lnTo>
                  <a:lnTo>
                    <a:pt x="1105" y="128"/>
                  </a:lnTo>
                  <a:lnTo>
                    <a:pt x="1101" y="118"/>
                  </a:lnTo>
                  <a:lnTo>
                    <a:pt x="1101" y="118"/>
                  </a:lnTo>
                  <a:lnTo>
                    <a:pt x="1096" y="119"/>
                  </a:lnTo>
                  <a:lnTo>
                    <a:pt x="1092" y="120"/>
                  </a:lnTo>
                  <a:lnTo>
                    <a:pt x="1081" y="121"/>
                  </a:lnTo>
                  <a:lnTo>
                    <a:pt x="1069" y="120"/>
                  </a:lnTo>
                  <a:lnTo>
                    <a:pt x="1059" y="119"/>
                  </a:lnTo>
                  <a:lnTo>
                    <a:pt x="1059" y="119"/>
                  </a:lnTo>
                  <a:lnTo>
                    <a:pt x="1058" y="119"/>
                  </a:lnTo>
                  <a:lnTo>
                    <a:pt x="1058" y="119"/>
                  </a:lnTo>
                  <a:lnTo>
                    <a:pt x="1056" y="119"/>
                  </a:lnTo>
                  <a:lnTo>
                    <a:pt x="1056" y="119"/>
                  </a:lnTo>
                  <a:lnTo>
                    <a:pt x="1050" y="118"/>
                  </a:lnTo>
                  <a:lnTo>
                    <a:pt x="1045" y="116"/>
                  </a:lnTo>
                  <a:lnTo>
                    <a:pt x="1041" y="114"/>
                  </a:lnTo>
                  <a:lnTo>
                    <a:pt x="1032" y="112"/>
                  </a:lnTo>
                  <a:lnTo>
                    <a:pt x="1032" y="112"/>
                  </a:lnTo>
                  <a:lnTo>
                    <a:pt x="1024" y="111"/>
                  </a:lnTo>
                  <a:lnTo>
                    <a:pt x="1021" y="110"/>
                  </a:lnTo>
                  <a:lnTo>
                    <a:pt x="1019" y="108"/>
                  </a:lnTo>
                  <a:lnTo>
                    <a:pt x="1017" y="104"/>
                  </a:lnTo>
                  <a:lnTo>
                    <a:pt x="1013" y="98"/>
                  </a:lnTo>
                  <a:lnTo>
                    <a:pt x="1013" y="98"/>
                  </a:lnTo>
                  <a:lnTo>
                    <a:pt x="1010" y="95"/>
                  </a:lnTo>
                  <a:lnTo>
                    <a:pt x="1007" y="92"/>
                  </a:lnTo>
                  <a:lnTo>
                    <a:pt x="1004" y="91"/>
                  </a:lnTo>
                  <a:lnTo>
                    <a:pt x="1001" y="91"/>
                  </a:lnTo>
                  <a:lnTo>
                    <a:pt x="994" y="91"/>
                  </a:lnTo>
                  <a:lnTo>
                    <a:pt x="987" y="91"/>
                  </a:lnTo>
                  <a:lnTo>
                    <a:pt x="987" y="91"/>
                  </a:lnTo>
                  <a:lnTo>
                    <a:pt x="984" y="91"/>
                  </a:lnTo>
                  <a:lnTo>
                    <a:pt x="981" y="90"/>
                  </a:lnTo>
                  <a:lnTo>
                    <a:pt x="977" y="87"/>
                  </a:lnTo>
                  <a:lnTo>
                    <a:pt x="973" y="82"/>
                  </a:lnTo>
                  <a:lnTo>
                    <a:pt x="968" y="77"/>
                  </a:lnTo>
                  <a:lnTo>
                    <a:pt x="968" y="77"/>
                  </a:lnTo>
                  <a:lnTo>
                    <a:pt x="966" y="75"/>
                  </a:lnTo>
                  <a:lnTo>
                    <a:pt x="966" y="72"/>
                  </a:lnTo>
                  <a:lnTo>
                    <a:pt x="966" y="69"/>
                  </a:lnTo>
                  <a:lnTo>
                    <a:pt x="968" y="66"/>
                  </a:lnTo>
                  <a:lnTo>
                    <a:pt x="971" y="59"/>
                  </a:lnTo>
                  <a:lnTo>
                    <a:pt x="972" y="56"/>
                  </a:lnTo>
                  <a:lnTo>
                    <a:pt x="972" y="53"/>
                  </a:lnTo>
                  <a:lnTo>
                    <a:pt x="972" y="53"/>
                  </a:lnTo>
                  <a:lnTo>
                    <a:pt x="971" y="46"/>
                  </a:lnTo>
                  <a:lnTo>
                    <a:pt x="968" y="41"/>
                  </a:lnTo>
                  <a:lnTo>
                    <a:pt x="964" y="37"/>
                  </a:lnTo>
                  <a:lnTo>
                    <a:pt x="959" y="34"/>
                  </a:lnTo>
                  <a:lnTo>
                    <a:pt x="959" y="34"/>
                  </a:lnTo>
                  <a:lnTo>
                    <a:pt x="955" y="32"/>
                  </a:lnTo>
                  <a:lnTo>
                    <a:pt x="953" y="29"/>
                  </a:lnTo>
                  <a:lnTo>
                    <a:pt x="950" y="26"/>
                  </a:lnTo>
                  <a:lnTo>
                    <a:pt x="943" y="23"/>
                  </a:lnTo>
                  <a:lnTo>
                    <a:pt x="943" y="23"/>
                  </a:lnTo>
                  <a:lnTo>
                    <a:pt x="937" y="21"/>
                  </a:lnTo>
                  <a:lnTo>
                    <a:pt x="933" y="19"/>
                  </a:lnTo>
                  <a:lnTo>
                    <a:pt x="930" y="16"/>
                  </a:lnTo>
                  <a:lnTo>
                    <a:pt x="927" y="12"/>
                  </a:lnTo>
                  <a:lnTo>
                    <a:pt x="927" y="12"/>
                  </a:lnTo>
                  <a:lnTo>
                    <a:pt x="924" y="9"/>
                  </a:lnTo>
                  <a:lnTo>
                    <a:pt x="920" y="8"/>
                  </a:lnTo>
                  <a:lnTo>
                    <a:pt x="905" y="8"/>
                  </a:lnTo>
                  <a:lnTo>
                    <a:pt x="905" y="8"/>
                  </a:lnTo>
                  <a:lnTo>
                    <a:pt x="899" y="6"/>
                  </a:lnTo>
                  <a:lnTo>
                    <a:pt x="894" y="5"/>
                  </a:lnTo>
                  <a:lnTo>
                    <a:pt x="890" y="2"/>
                  </a:lnTo>
                  <a:lnTo>
                    <a:pt x="887" y="0"/>
                  </a:lnTo>
                  <a:lnTo>
                    <a:pt x="887" y="0"/>
                  </a:lnTo>
                  <a:lnTo>
                    <a:pt x="877" y="4"/>
                  </a:lnTo>
                  <a:lnTo>
                    <a:pt x="877" y="4"/>
                  </a:lnTo>
                  <a:lnTo>
                    <a:pt x="877" y="4"/>
                  </a:lnTo>
                  <a:lnTo>
                    <a:pt x="877" y="4"/>
                  </a:lnTo>
                  <a:lnTo>
                    <a:pt x="874" y="5"/>
                  </a:lnTo>
                  <a:lnTo>
                    <a:pt x="874" y="5"/>
                  </a:lnTo>
                  <a:lnTo>
                    <a:pt x="874" y="6"/>
                  </a:lnTo>
                  <a:lnTo>
                    <a:pt x="874" y="6"/>
                  </a:lnTo>
                  <a:lnTo>
                    <a:pt x="872" y="8"/>
                  </a:lnTo>
                  <a:lnTo>
                    <a:pt x="872" y="8"/>
                  </a:lnTo>
                  <a:lnTo>
                    <a:pt x="872" y="9"/>
                  </a:lnTo>
                  <a:lnTo>
                    <a:pt x="872" y="9"/>
                  </a:lnTo>
                  <a:lnTo>
                    <a:pt x="870" y="11"/>
                  </a:lnTo>
                  <a:lnTo>
                    <a:pt x="870" y="11"/>
                  </a:lnTo>
                  <a:lnTo>
                    <a:pt x="868" y="13"/>
                  </a:lnTo>
                  <a:lnTo>
                    <a:pt x="864" y="14"/>
                  </a:lnTo>
                  <a:lnTo>
                    <a:pt x="860" y="16"/>
                  </a:lnTo>
                  <a:lnTo>
                    <a:pt x="854" y="16"/>
                  </a:lnTo>
                  <a:lnTo>
                    <a:pt x="841" y="17"/>
                  </a:lnTo>
                  <a:lnTo>
                    <a:pt x="828" y="16"/>
                  </a:lnTo>
                  <a:lnTo>
                    <a:pt x="828" y="16"/>
                  </a:lnTo>
                  <a:lnTo>
                    <a:pt x="815" y="16"/>
                  </a:lnTo>
                  <a:lnTo>
                    <a:pt x="802" y="16"/>
                  </a:lnTo>
                  <a:lnTo>
                    <a:pt x="772" y="17"/>
                  </a:lnTo>
                  <a:lnTo>
                    <a:pt x="772" y="17"/>
                  </a:lnTo>
                  <a:lnTo>
                    <a:pt x="758" y="18"/>
                  </a:lnTo>
                  <a:lnTo>
                    <a:pt x="747" y="19"/>
                  </a:lnTo>
                  <a:lnTo>
                    <a:pt x="743" y="20"/>
                  </a:lnTo>
                  <a:lnTo>
                    <a:pt x="739" y="21"/>
                  </a:lnTo>
                  <a:lnTo>
                    <a:pt x="737" y="22"/>
                  </a:lnTo>
                  <a:lnTo>
                    <a:pt x="735" y="25"/>
                  </a:lnTo>
                  <a:lnTo>
                    <a:pt x="735" y="25"/>
                  </a:lnTo>
                  <a:lnTo>
                    <a:pt x="734" y="27"/>
                  </a:lnTo>
                  <a:lnTo>
                    <a:pt x="731" y="30"/>
                  </a:lnTo>
                  <a:lnTo>
                    <a:pt x="723" y="34"/>
                  </a:lnTo>
                  <a:lnTo>
                    <a:pt x="715" y="39"/>
                  </a:lnTo>
                  <a:lnTo>
                    <a:pt x="707" y="43"/>
                  </a:lnTo>
                  <a:lnTo>
                    <a:pt x="707" y="43"/>
                  </a:lnTo>
                  <a:lnTo>
                    <a:pt x="702" y="48"/>
                  </a:lnTo>
                  <a:lnTo>
                    <a:pt x="699" y="51"/>
                  </a:lnTo>
                  <a:lnTo>
                    <a:pt x="695" y="54"/>
                  </a:lnTo>
                  <a:lnTo>
                    <a:pt x="689" y="55"/>
                  </a:lnTo>
                  <a:lnTo>
                    <a:pt x="689" y="55"/>
                  </a:lnTo>
                  <a:lnTo>
                    <a:pt x="682" y="57"/>
                  </a:lnTo>
                  <a:lnTo>
                    <a:pt x="677" y="60"/>
                  </a:lnTo>
                  <a:lnTo>
                    <a:pt x="673" y="63"/>
                  </a:lnTo>
                  <a:lnTo>
                    <a:pt x="667" y="67"/>
                  </a:lnTo>
                  <a:lnTo>
                    <a:pt x="667" y="67"/>
                  </a:lnTo>
                  <a:lnTo>
                    <a:pt x="664" y="69"/>
                  </a:lnTo>
                  <a:lnTo>
                    <a:pt x="662" y="72"/>
                  </a:lnTo>
                  <a:lnTo>
                    <a:pt x="660" y="74"/>
                  </a:lnTo>
                  <a:lnTo>
                    <a:pt x="660" y="77"/>
                  </a:lnTo>
                  <a:lnTo>
                    <a:pt x="660" y="79"/>
                  </a:lnTo>
                  <a:lnTo>
                    <a:pt x="661" y="81"/>
                  </a:lnTo>
                  <a:lnTo>
                    <a:pt x="663" y="82"/>
                  </a:lnTo>
                  <a:lnTo>
                    <a:pt x="666" y="83"/>
                  </a:lnTo>
                  <a:lnTo>
                    <a:pt x="666" y="83"/>
                  </a:lnTo>
                  <a:lnTo>
                    <a:pt x="669" y="85"/>
                  </a:lnTo>
                  <a:lnTo>
                    <a:pt x="671" y="86"/>
                  </a:lnTo>
                  <a:lnTo>
                    <a:pt x="674" y="92"/>
                  </a:lnTo>
                  <a:lnTo>
                    <a:pt x="676" y="99"/>
                  </a:lnTo>
                  <a:lnTo>
                    <a:pt x="678" y="102"/>
                  </a:lnTo>
                  <a:lnTo>
                    <a:pt x="680" y="104"/>
                  </a:lnTo>
                  <a:lnTo>
                    <a:pt x="680" y="104"/>
                  </a:lnTo>
                  <a:lnTo>
                    <a:pt x="682" y="107"/>
                  </a:lnTo>
                  <a:lnTo>
                    <a:pt x="684" y="110"/>
                  </a:lnTo>
                  <a:lnTo>
                    <a:pt x="684" y="119"/>
                  </a:lnTo>
                  <a:lnTo>
                    <a:pt x="684" y="130"/>
                  </a:lnTo>
                  <a:lnTo>
                    <a:pt x="685" y="142"/>
                  </a:lnTo>
                  <a:lnTo>
                    <a:pt x="685" y="142"/>
                  </a:lnTo>
                  <a:lnTo>
                    <a:pt x="685" y="148"/>
                  </a:lnTo>
                  <a:lnTo>
                    <a:pt x="682" y="154"/>
                  </a:lnTo>
                  <a:lnTo>
                    <a:pt x="679" y="158"/>
                  </a:lnTo>
                  <a:lnTo>
                    <a:pt x="674" y="162"/>
                  </a:lnTo>
                  <a:lnTo>
                    <a:pt x="664" y="168"/>
                  </a:lnTo>
                  <a:lnTo>
                    <a:pt x="655" y="174"/>
                  </a:lnTo>
                  <a:lnTo>
                    <a:pt x="655" y="174"/>
                  </a:lnTo>
                  <a:lnTo>
                    <a:pt x="649" y="178"/>
                  </a:lnTo>
                  <a:lnTo>
                    <a:pt x="647" y="183"/>
                  </a:lnTo>
                  <a:lnTo>
                    <a:pt x="647" y="185"/>
                  </a:lnTo>
                  <a:lnTo>
                    <a:pt x="647" y="187"/>
                  </a:lnTo>
                  <a:lnTo>
                    <a:pt x="650" y="190"/>
                  </a:lnTo>
                  <a:lnTo>
                    <a:pt x="650" y="190"/>
                  </a:lnTo>
                  <a:lnTo>
                    <a:pt x="653" y="193"/>
                  </a:lnTo>
                  <a:lnTo>
                    <a:pt x="656" y="196"/>
                  </a:lnTo>
                  <a:lnTo>
                    <a:pt x="657" y="200"/>
                  </a:lnTo>
                  <a:lnTo>
                    <a:pt x="658" y="207"/>
                  </a:lnTo>
                  <a:lnTo>
                    <a:pt x="658" y="207"/>
                  </a:lnTo>
                  <a:lnTo>
                    <a:pt x="659" y="213"/>
                  </a:lnTo>
                  <a:lnTo>
                    <a:pt x="658" y="216"/>
                  </a:lnTo>
                  <a:lnTo>
                    <a:pt x="657" y="218"/>
                  </a:lnTo>
                  <a:lnTo>
                    <a:pt x="656" y="219"/>
                  </a:lnTo>
                  <a:lnTo>
                    <a:pt x="653" y="221"/>
                  </a:lnTo>
                  <a:lnTo>
                    <a:pt x="647" y="222"/>
                  </a:lnTo>
                  <a:lnTo>
                    <a:pt x="647" y="222"/>
                  </a:lnTo>
                  <a:lnTo>
                    <a:pt x="644" y="223"/>
                  </a:lnTo>
                  <a:lnTo>
                    <a:pt x="641" y="224"/>
                  </a:lnTo>
                  <a:lnTo>
                    <a:pt x="639" y="227"/>
                  </a:lnTo>
                  <a:lnTo>
                    <a:pt x="636" y="229"/>
                  </a:lnTo>
                  <a:lnTo>
                    <a:pt x="634" y="230"/>
                  </a:lnTo>
                  <a:lnTo>
                    <a:pt x="632" y="231"/>
                  </a:lnTo>
                  <a:lnTo>
                    <a:pt x="632" y="231"/>
                  </a:lnTo>
                  <a:lnTo>
                    <a:pt x="617" y="232"/>
                  </a:lnTo>
                  <a:lnTo>
                    <a:pt x="611" y="232"/>
                  </a:lnTo>
                  <a:lnTo>
                    <a:pt x="610" y="231"/>
                  </a:lnTo>
                  <a:lnTo>
                    <a:pt x="609" y="231"/>
                  </a:lnTo>
                  <a:lnTo>
                    <a:pt x="609" y="231"/>
                  </a:lnTo>
                  <a:lnTo>
                    <a:pt x="607" y="228"/>
                  </a:lnTo>
                  <a:lnTo>
                    <a:pt x="604" y="226"/>
                  </a:lnTo>
                  <a:lnTo>
                    <a:pt x="598" y="224"/>
                  </a:lnTo>
                  <a:lnTo>
                    <a:pt x="590" y="223"/>
                  </a:lnTo>
                  <a:lnTo>
                    <a:pt x="590" y="223"/>
                  </a:lnTo>
                  <a:lnTo>
                    <a:pt x="586" y="224"/>
                  </a:lnTo>
                  <a:lnTo>
                    <a:pt x="582" y="224"/>
                  </a:lnTo>
                  <a:lnTo>
                    <a:pt x="580" y="226"/>
                  </a:lnTo>
                  <a:lnTo>
                    <a:pt x="579" y="227"/>
                  </a:lnTo>
                  <a:lnTo>
                    <a:pt x="578" y="229"/>
                  </a:lnTo>
                  <a:lnTo>
                    <a:pt x="578" y="231"/>
                  </a:lnTo>
                  <a:lnTo>
                    <a:pt x="579" y="236"/>
                  </a:lnTo>
                  <a:lnTo>
                    <a:pt x="579" y="236"/>
                  </a:lnTo>
                  <a:lnTo>
                    <a:pt x="581" y="241"/>
                  </a:lnTo>
                  <a:lnTo>
                    <a:pt x="585" y="246"/>
                  </a:lnTo>
                  <a:lnTo>
                    <a:pt x="598" y="260"/>
                  </a:lnTo>
                  <a:lnTo>
                    <a:pt x="598" y="260"/>
                  </a:lnTo>
                  <a:lnTo>
                    <a:pt x="601" y="264"/>
                  </a:lnTo>
                  <a:lnTo>
                    <a:pt x="602" y="269"/>
                  </a:lnTo>
                  <a:lnTo>
                    <a:pt x="602" y="271"/>
                  </a:lnTo>
                  <a:lnTo>
                    <a:pt x="601" y="274"/>
                  </a:lnTo>
                  <a:lnTo>
                    <a:pt x="597" y="278"/>
                  </a:lnTo>
                  <a:lnTo>
                    <a:pt x="594" y="281"/>
                  </a:lnTo>
                  <a:lnTo>
                    <a:pt x="593" y="283"/>
                  </a:lnTo>
                  <a:lnTo>
                    <a:pt x="593" y="283"/>
                  </a:lnTo>
                  <a:lnTo>
                    <a:pt x="590" y="287"/>
                  </a:lnTo>
                  <a:lnTo>
                    <a:pt x="585" y="290"/>
                  </a:lnTo>
                  <a:lnTo>
                    <a:pt x="577" y="291"/>
                  </a:lnTo>
                  <a:lnTo>
                    <a:pt x="565" y="291"/>
                  </a:lnTo>
                  <a:lnTo>
                    <a:pt x="565" y="291"/>
                  </a:lnTo>
                  <a:lnTo>
                    <a:pt x="558" y="292"/>
                  </a:lnTo>
                  <a:lnTo>
                    <a:pt x="553" y="294"/>
                  </a:lnTo>
                  <a:lnTo>
                    <a:pt x="550" y="297"/>
                  </a:lnTo>
                  <a:lnTo>
                    <a:pt x="547" y="301"/>
                  </a:lnTo>
                  <a:lnTo>
                    <a:pt x="545" y="305"/>
                  </a:lnTo>
                  <a:lnTo>
                    <a:pt x="545" y="310"/>
                  </a:lnTo>
                  <a:lnTo>
                    <a:pt x="544" y="320"/>
                  </a:lnTo>
                  <a:lnTo>
                    <a:pt x="544" y="320"/>
                  </a:lnTo>
                  <a:lnTo>
                    <a:pt x="544" y="324"/>
                  </a:lnTo>
                  <a:lnTo>
                    <a:pt x="543" y="328"/>
                  </a:lnTo>
                  <a:lnTo>
                    <a:pt x="539" y="333"/>
                  </a:lnTo>
                  <a:lnTo>
                    <a:pt x="535" y="338"/>
                  </a:lnTo>
                  <a:lnTo>
                    <a:pt x="533" y="340"/>
                  </a:lnTo>
                  <a:lnTo>
                    <a:pt x="531" y="343"/>
                  </a:lnTo>
                  <a:lnTo>
                    <a:pt x="531" y="343"/>
                  </a:lnTo>
                  <a:lnTo>
                    <a:pt x="531" y="346"/>
                  </a:lnTo>
                  <a:lnTo>
                    <a:pt x="531" y="348"/>
                  </a:lnTo>
                  <a:lnTo>
                    <a:pt x="535" y="354"/>
                  </a:lnTo>
                  <a:lnTo>
                    <a:pt x="539" y="359"/>
                  </a:lnTo>
                  <a:lnTo>
                    <a:pt x="540" y="362"/>
                  </a:lnTo>
                  <a:lnTo>
                    <a:pt x="541" y="365"/>
                  </a:lnTo>
                  <a:lnTo>
                    <a:pt x="541" y="365"/>
                  </a:lnTo>
                  <a:lnTo>
                    <a:pt x="540" y="371"/>
                  </a:lnTo>
                  <a:lnTo>
                    <a:pt x="540" y="376"/>
                  </a:lnTo>
                  <a:lnTo>
                    <a:pt x="538" y="380"/>
                  </a:lnTo>
                  <a:lnTo>
                    <a:pt x="534" y="383"/>
                  </a:lnTo>
                  <a:lnTo>
                    <a:pt x="534" y="383"/>
                  </a:lnTo>
                  <a:lnTo>
                    <a:pt x="529" y="386"/>
                  </a:lnTo>
                  <a:lnTo>
                    <a:pt x="526" y="388"/>
                  </a:lnTo>
                  <a:lnTo>
                    <a:pt x="523" y="392"/>
                  </a:lnTo>
                  <a:lnTo>
                    <a:pt x="521" y="397"/>
                  </a:lnTo>
                  <a:lnTo>
                    <a:pt x="521" y="397"/>
                  </a:lnTo>
                  <a:lnTo>
                    <a:pt x="520" y="399"/>
                  </a:lnTo>
                  <a:lnTo>
                    <a:pt x="518" y="400"/>
                  </a:lnTo>
                  <a:lnTo>
                    <a:pt x="515" y="401"/>
                  </a:lnTo>
                  <a:lnTo>
                    <a:pt x="512" y="400"/>
                  </a:lnTo>
                  <a:lnTo>
                    <a:pt x="509" y="399"/>
                  </a:lnTo>
                  <a:lnTo>
                    <a:pt x="506" y="397"/>
                  </a:lnTo>
                  <a:lnTo>
                    <a:pt x="503" y="394"/>
                  </a:lnTo>
                  <a:lnTo>
                    <a:pt x="500" y="391"/>
                  </a:lnTo>
                  <a:lnTo>
                    <a:pt x="500" y="391"/>
                  </a:lnTo>
                  <a:lnTo>
                    <a:pt x="496" y="388"/>
                  </a:lnTo>
                  <a:lnTo>
                    <a:pt x="492" y="386"/>
                  </a:lnTo>
                  <a:lnTo>
                    <a:pt x="487" y="385"/>
                  </a:lnTo>
                  <a:lnTo>
                    <a:pt x="482" y="385"/>
                  </a:lnTo>
                  <a:lnTo>
                    <a:pt x="471" y="387"/>
                  </a:lnTo>
                  <a:lnTo>
                    <a:pt x="464" y="389"/>
                  </a:lnTo>
                  <a:lnTo>
                    <a:pt x="464" y="389"/>
                  </a:lnTo>
                  <a:lnTo>
                    <a:pt x="456" y="395"/>
                  </a:lnTo>
                  <a:lnTo>
                    <a:pt x="451" y="397"/>
                  </a:lnTo>
                  <a:lnTo>
                    <a:pt x="449" y="397"/>
                  </a:lnTo>
                  <a:lnTo>
                    <a:pt x="445" y="397"/>
                  </a:lnTo>
                  <a:lnTo>
                    <a:pt x="445" y="397"/>
                  </a:lnTo>
                  <a:lnTo>
                    <a:pt x="438" y="395"/>
                  </a:lnTo>
                  <a:lnTo>
                    <a:pt x="432" y="395"/>
                  </a:lnTo>
                  <a:lnTo>
                    <a:pt x="429" y="395"/>
                  </a:lnTo>
                  <a:lnTo>
                    <a:pt x="426" y="396"/>
                  </a:lnTo>
                  <a:lnTo>
                    <a:pt x="424" y="398"/>
                  </a:lnTo>
                  <a:lnTo>
                    <a:pt x="423" y="400"/>
                  </a:lnTo>
                  <a:lnTo>
                    <a:pt x="423" y="400"/>
                  </a:lnTo>
                  <a:lnTo>
                    <a:pt x="423" y="402"/>
                  </a:lnTo>
                  <a:lnTo>
                    <a:pt x="425" y="405"/>
                  </a:lnTo>
                  <a:lnTo>
                    <a:pt x="430" y="409"/>
                  </a:lnTo>
                  <a:lnTo>
                    <a:pt x="435" y="413"/>
                  </a:lnTo>
                  <a:lnTo>
                    <a:pt x="437" y="415"/>
                  </a:lnTo>
                  <a:lnTo>
                    <a:pt x="438" y="417"/>
                  </a:lnTo>
                  <a:lnTo>
                    <a:pt x="438" y="417"/>
                  </a:lnTo>
                  <a:lnTo>
                    <a:pt x="437" y="419"/>
                  </a:lnTo>
                  <a:lnTo>
                    <a:pt x="436" y="421"/>
                  </a:lnTo>
                  <a:lnTo>
                    <a:pt x="431" y="424"/>
                  </a:lnTo>
                  <a:lnTo>
                    <a:pt x="423" y="425"/>
                  </a:lnTo>
                  <a:lnTo>
                    <a:pt x="416" y="426"/>
                  </a:lnTo>
                  <a:lnTo>
                    <a:pt x="416" y="426"/>
                  </a:lnTo>
                  <a:lnTo>
                    <a:pt x="411" y="427"/>
                  </a:lnTo>
                  <a:lnTo>
                    <a:pt x="407" y="427"/>
                  </a:lnTo>
                  <a:lnTo>
                    <a:pt x="406" y="427"/>
                  </a:lnTo>
                  <a:lnTo>
                    <a:pt x="404" y="426"/>
                  </a:lnTo>
                  <a:lnTo>
                    <a:pt x="400" y="421"/>
                  </a:lnTo>
                  <a:lnTo>
                    <a:pt x="400" y="421"/>
                  </a:lnTo>
                  <a:lnTo>
                    <a:pt x="397" y="419"/>
                  </a:lnTo>
                  <a:lnTo>
                    <a:pt x="395" y="417"/>
                  </a:lnTo>
                  <a:lnTo>
                    <a:pt x="392" y="417"/>
                  </a:lnTo>
                  <a:lnTo>
                    <a:pt x="390" y="418"/>
                  </a:lnTo>
                  <a:lnTo>
                    <a:pt x="384" y="421"/>
                  </a:lnTo>
                  <a:lnTo>
                    <a:pt x="377" y="426"/>
                  </a:lnTo>
                  <a:lnTo>
                    <a:pt x="377" y="426"/>
                  </a:lnTo>
                  <a:lnTo>
                    <a:pt x="374" y="428"/>
                  </a:lnTo>
                  <a:lnTo>
                    <a:pt x="372" y="430"/>
                  </a:lnTo>
                  <a:lnTo>
                    <a:pt x="370" y="434"/>
                  </a:lnTo>
                  <a:lnTo>
                    <a:pt x="369" y="437"/>
                  </a:lnTo>
                  <a:lnTo>
                    <a:pt x="366" y="441"/>
                  </a:lnTo>
                  <a:lnTo>
                    <a:pt x="362" y="444"/>
                  </a:lnTo>
                  <a:lnTo>
                    <a:pt x="355" y="448"/>
                  </a:lnTo>
                  <a:lnTo>
                    <a:pt x="355" y="448"/>
                  </a:lnTo>
                  <a:lnTo>
                    <a:pt x="352" y="451"/>
                  </a:lnTo>
                  <a:lnTo>
                    <a:pt x="349" y="454"/>
                  </a:lnTo>
                  <a:lnTo>
                    <a:pt x="347" y="457"/>
                  </a:lnTo>
                  <a:lnTo>
                    <a:pt x="345" y="460"/>
                  </a:lnTo>
                  <a:lnTo>
                    <a:pt x="344" y="467"/>
                  </a:lnTo>
                  <a:lnTo>
                    <a:pt x="344" y="475"/>
                  </a:lnTo>
                  <a:lnTo>
                    <a:pt x="345" y="482"/>
                  </a:lnTo>
                  <a:lnTo>
                    <a:pt x="346" y="490"/>
                  </a:lnTo>
                  <a:lnTo>
                    <a:pt x="348" y="506"/>
                  </a:lnTo>
                  <a:lnTo>
                    <a:pt x="348" y="506"/>
                  </a:lnTo>
                  <a:lnTo>
                    <a:pt x="349" y="517"/>
                  </a:lnTo>
                  <a:lnTo>
                    <a:pt x="348" y="522"/>
                  </a:lnTo>
                  <a:lnTo>
                    <a:pt x="347" y="526"/>
                  </a:lnTo>
                  <a:lnTo>
                    <a:pt x="344" y="528"/>
                  </a:lnTo>
                  <a:lnTo>
                    <a:pt x="341" y="530"/>
                  </a:lnTo>
                  <a:lnTo>
                    <a:pt x="332" y="533"/>
                  </a:lnTo>
                  <a:lnTo>
                    <a:pt x="332" y="533"/>
                  </a:lnTo>
                  <a:lnTo>
                    <a:pt x="322" y="535"/>
                  </a:lnTo>
                  <a:lnTo>
                    <a:pt x="314" y="537"/>
                  </a:lnTo>
                  <a:lnTo>
                    <a:pt x="307" y="538"/>
                  </a:lnTo>
                  <a:lnTo>
                    <a:pt x="299" y="539"/>
                  </a:lnTo>
                  <a:lnTo>
                    <a:pt x="299" y="539"/>
                  </a:lnTo>
                  <a:lnTo>
                    <a:pt x="290" y="541"/>
                  </a:lnTo>
                  <a:lnTo>
                    <a:pt x="278" y="542"/>
                  </a:lnTo>
                  <a:lnTo>
                    <a:pt x="253" y="542"/>
                  </a:lnTo>
                  <a:lnTo>
                    <a:pt x="253" y="542"/>
                  </a:lnTo>
                  <a:lnTo>
                    <a:pt x="242" y="542"/>
                  </a:lnTo>
                  <a:lnTo>
                    <a:pt x="232" y="544"/>
                  </a:lnTo>
                  <a:lnTo>
                    <a:pt x="222" y="546"/>
                  </a:lnTo>
                  <a:lnTo>
                    <a:pt x="211" y="551"/>
                  </a:lnTo>
                  <a:lnTo>
                    <a:pt x="211" y="551"/>
                  </a:lnTo>
                  <a:lnTo>
                    <a:pt x="205" y="553"/>
                  </a:lnTo>
                  <a:lnTo>
                    <a:pt x="199" y="554"/>
                  </a:lnTo>
                  <a:lnTo>
                    <a:pt x="193" y="555"/>
                  </a:lnTo>
                  <a:lnTo>
                    <a:pt x="186" y="555"/>
                  </a:lnTo>
                  <a:lnTo>
                    <a:pt x="173" y="554"/>
                  </a:lnTo>
                  <a:lnTo>
                    <a:pt x="157" y="553"/>
                  </a:lnTo>
                  <a:lnTo>
                    <a:pt x="157" y="553"/>
                  </a:lnTo>
                  <a:lnTo>
                    <a:pt x="99" y="553"/>
                  </a:lnTo>
                  <a:lnTo>
                    <a:pt x="99" y="553"/>
                  </a:lnTo>
                  <a:lnTo>
                    <a:pt x="90" y="552"/>
                  </a:lnTo>
                  <a:lnTo>
                    <a:pt x="82" y="551"/>
                  </a:lnTo>
                  <a:lnTo>
                    <a:pt x="74" y="549"/>
                  </a:lnTo>
                  <a:lnTo>
                    <a:pt x="66" y="545"/>
                  </a:lnTo>
                  <a:lnTo>
                    <a:pt x="66" y="545"/>
                  </a:lnTo>
                  <a:lnTo>
                    <a:pt x="59" y="542"/>
                  </a:lnTo>
                  <a:lnTo>
                    <a:pt x="52" y="539"/>
                  </a:lnTo>
                  <a:lnTo>
                    <a:pt x="35" y="536"/>
                  </a:lnTo>
                  <a:lnTo>
                    <a:pt x="35" y="536"/>
                  </a:lnTo>
                  <a:lnTo>
                    <a:pt x="27" y="534"/>
                  </a:lnTo>
                  <a:lnTo>
                    <a:pt x="18" y="530"/>
                  </a:lnTo>
                  <a:lnTo>
                    <a:pt x="0" y="520"/>
                  </a:lnTo>
                  <a:lnTo>
                    <a:pt x="0" y="520"/>
                  </a:lnTo>
                  <a:lnTo>
                    <a:pt x="0" y="520"/>
                  </a:lnTo>
                  <a:lnTo>
                    <a:pt x="0" y="520"/>
                  </a:lnTo>
                  <a:lnTo>
                    <a:pt x="0" y="523"/>
                  </a:lnTo>
                  <a:lnTo>
                    <a:pt x="0" y="523"/>
                  </a:lnTo>
                  <a:lnTo>
                    <a:pt x="0" y="523"/>
                  </a:lnTo>
                  <a:lnTo>
                    <a:pt x="0" y="523"/>
                  </a:lnTo>
                  <a:lnTo>
                    <a:pt x="0" y="526"/>
                  </a:lnTo>
                  <a:lnTo>
                    <a:pt x="0" y="526"/>
                  </a:lnTo>
                  <a:lnTo>
                    <a:pt x="1" y="526"/>
                  </a:lnTo>
                  <a:lnTo>
                    <a:pt x="1" y="526"/>
                  </a:lnTo>
                  <a:lnTo>
                    <a:pt x="1" y="528"/>
                  </a:lnTo>
                  <a:lnTo>
                    <a:pt x="1" y="528"/>
                  </a:lnTo>
                  <a:lnTo>
                    <a:pt x="1" y="528"/>
                  </a:lnTo>
                  <a:lnTo>
                    <a:pt x="1" y="528"/>
                  </a:lnTo>
                  <a:lnTo>
                    <a:pt x="2" y="530"/>
                  </a:lnTo>
                  <a:lnTo>
                    <a:pt x="2" y="530"/>
                  </a:lnTo>
                  <a:lnTo>
                    <a:pt x="3" y="530"/>
                  </a:lnTo>
                  <a:lnTo>
                    <a:pt x="3" y="530"/>
                  </a:lnTo>
                  <a:lnTo>
                    <a:pt x="4" y="532"/>
                  </a:lnTo>
                  <a:lnTo>
                    <a:pt x="4" y="532"/>
                  </a:lnTo>
                  <a:lnTo>
                    <a:pt x="4" y="532"/>
                  </a:lnTo>
                  <a:lnTo>
                    <a:pt x="4" y="532"/>
                  </a:lnTo>
                  <a:lnTo>
                    <a:pt x="6" y="534"/>
                  </a:lnTo>
                  <a:lnTo>
                    <a:pt x="6" y="534"/>
                  </a:lnTo>
                  <a:lnTo>
                    <a:pt x="6" y="534"/>
                  </a:lnTo>
                  <a:lnTo>
                    <a:pt x="6" y="534"/>
                  </a:lnTo>
                  <a:lnTo>
                    <a:pt x="8" y="536"/>
                  </a:lnTo>
                  <a:lnTo>
                    <a:pt x="8" y="536"/>
                  </a:lnTo>
                  <a:lnTo>
                    <a:pt x="17" y="542"/>
                  </a:lnTo>
                  <a:lnTo>
                    <a:pt x="23" y="549"/>
                  </a:lnTo>
                  <a:lnTo>
                    <a:pt x="28" y="555"/>
                  </a:lnTo>
                  <a:lnTo>
                    <a:pt x="31" y="561"/>
                  </a:lnTo>
                  <a:lnTo>
                    <a:pt x="37" y="572"/>
                  </a:lnTo>
                  <a:lnTo>
                    <a:pt x="40" y="581"/>
                  </a:lnTo>
                  <a:lnTo>
                    <a:pt x="40" y="581"/>
                  </a:lnTo>
                  <a:lnTo>
                    <a:pt x="42" y="586"/>
                  </a:lnTo>
                  <a:lnTo>
                    <a:pt x="45" y="592"/>
                  </a:lnTo>
                  <a:lnTo>
                    <a:pt x="49" y="598"/>
                  </a:lnTo>
                  <a:lnTo>
                    <a:pt x="54" y="604"/>
                  </a:lnTo>
                  <a:lnTo>
                    <a:pt x="60" y="610"/>
                  </a:lnTo>
                  <a:lnTo>
                    <a:pt x="66" y="616"/>
                  </a:lnTo>
                  <a:lnTo>
                    <a:pt x="73" y="620"/>
                  </a:lnTo>
                  <a:lnTo>
                    <a:pt x="80" y="623"/>
                  </a:lnTo>
                  <a:lnTo>
                    <a:pt x="80" y="623"/>
                  </a:lnTo>
                  <a:lnTo>
                    <a:pt x="94" y="627"/>
                  </a:lnTo>
                  <a:lnTo>
                    <a:pt x="101" y="629"/>
                  </a:lnTo>
                  <a:lnTo>
                    <a:pt x="109" y="632"/>
                  </a:lnTo>
                  <a:lnTo>
                    <a:pt x="114" y="636"/>
                  </a:lnTo>
                  <a:lnTo>
                    <a:pt x="118" y="641"/>
                  </a:lnTo>
                  <a:lnTo>
                    <a:pt x="121" y="647"/>
                  </a:lnTo>
                  <a:lnTo>
                    <a:pt x="122" y="654"/>
                  </a:lnTo>
                  <a:lnTo>
                    <a:pt x="122" y="654"/>
                  </a:lnTo>
                  <a:lnTo>
                    <a:pt x="122" y="670"/>
                  </a:lnTo>
                  <a:lnTo>
                    <a:pt x="121" y="684"/>
                  </a:lnTo>
                  <a:lnTo>
                    <a:pt x="122" y="690"/>
                  </a:lnTo>
                  <a:lnTo>
                    <a:pt x="123" y="695"/>
                  </a:lnTo>
                  <a:lnTo>
                    <a:pt x="125" y="700"/>
                  </a:lnTo>
                  <a:lnTo>
                    <a:pt x="129" y="703"/>
                  </a:lnTo>
                  <a:lnTo>
                    <a:pt x="129" y="703"/>
                  </a:lnTo>
                  <a:lnTo>
                    <a:pt x="134" y="705"/>
                  </a:lnTo>
                  <a:lnTo>
                    <a:pt x="139" y="706"/>
                  </a:lnTo>
                  <a:lnTo>
                    <a:pt x="148" y="709"/>
                  </a:lnTo>
                  <a:lnTo>
                    <a:pt x="152" y="710"/>
                  </a:lnTo>
                  <a:lnTo>
                    <a:pt x="154" y="712"/>
                  </a:lnTo>
                  <a:lnTo>
                    <a:pt x="155" y="715"/>
                  </a:lnTo>
                  <a:lnTo>
                    <a:pt x="154" y="719"/>
                  </a:lnTo>
                  <a:lnTo>
                    <a:pt x="154" y="719"/>
                  </a:lnTo>
                  <a:lnTo>
                    <a:pt x="152" y="723"/>
                  </a:lnTo>
                  <a:lnTo>
                    <a:pt x="151" y="727"/>
                  </a:lnTo>
                  <a:lnTo>
                    <a:pt x="149" y="736"/>
                  </a:lnTo>
                  <a:lnTo>
                    <a:pt x="148" y="739"/>
                  </a:lnTo>
                  <a:lnTo>
                    <a:pt x="147" y="742"/>
                  </a:lnTo>
                  <a:lnTo>
                    <a:pt x="145" y="745"/>
                  </a:lnTo>
                  <a:lnTo>
                    <a:pt x="142" y="746"/>
                  </a:lnTo>
                  <a:lnTo>
                    <a:pt x="142" y="746"/>
                  </a:lnTo>
                  <a:lnTo>
                    <a:pt x="137" y="747"/>
                  </a:lnTo>
                  <a:lnTo>
                    <a:pt x="130" y="747"/>
                  </a:lnTo>
                  <a:lnTo>
                    <a:pt x="112" y="749"/>
                  </a:lnTo>
                  <a:lnTo>
                    <a:pt x="101" y="751"/>
                  </a:lnTo>
                  <a:lnTo>
                    <a:pt x="92" y="754"/>
                  </a:lnTo>
                  <a:lnTo>
                    <a:pt x="85" y="758"/>
                  </a:lnTo>
                  <a:lnTo>
                    <a:pt x="81" y="761"/>
                  </a:lnTo>
                  <a:lnTo>
                    <a:pt x="79" y="765"/>
                  </a:lnTo>
                  <a:lnTo>
                    <a:pt x="79" y="765"/>
                  </a:lnTo>
                  <a:lnTo>
                    <a:pt x="74" y="771"/>
                  </a:lnTo>
                  <a:lnTo>
                    <a:pt x="69" y="777"/>
                  </a:lnTo>
                  <a:lnTo>
                    <a:pt x="61" y="786"/>
                  </a:lnTo>
                  <a:lnTo>
                    <a:pt x="55" y="793"/>
                  </a:lnTo>
                  <a:lnTo>
                    <a:pt x="53" y="796"/>
                  </a:lnTo>
                  <a:lnTo>
                    <a:pt x="52" y="799"/>
                  </a:lnTo>
                  <a:lnTo>
                    <a:pt x="52" y="799"/>
                  </a:lnTo>
                  <a:lnTo>
                    <a:pt x="49" y="822"/>
                  </a:lnTo>
                  <a:lnTo>
                    <a:pt x="47" y="834"/>
                  </a:lnTo>
                  <a:lnTo>
                    <a:pt x="46" y="843"/>
                  </a:lnTo>
                  <a:lnTo>
                    <a:pt x="46" y="843"/>
                  </a:lnTo>
                  <a:lnTo>
                    <a:pt x="45" y="855"/>
                  </a:lnTo>
                  <a:lnTo>
                    <a:pt x="45" y="855"/>
                  </a:lnTo>
                  <a:lnTo>
                    <a:pt x="58" y="856"/>
                  </a:lnTo>
                  <a:lnTo>
                    <a:pt x="63" y="855"/>
                  </a:lnTo>
                  <a:lnTo>
                    <a:pt x="66" y="854"/>
                  </a:lnTo>
                  <a:lnTo>
                    <a:pt x="69" y="853"/>
                  </a:lnTo>
                  <a:lnTo>
                    <a:pt x="72" y="850"/>
                  </a:lnTo>
                  <a:lnTo>
                    <a:pt x="79" y="843"/>
                  </a:lnTo>
                  <a:lnTo>
                    <a:pt x="79" y="843"/>
                  </a:lnTo>
                  <a:lnTo>
                    <a:pt x="82" y="841"/>
                  </a:lnTo>
                  <a:lnTo>
                    <a:pt x="86" y="840"/>
                  </a:lnTo>
                  <a:lnTo>
                    <a:pt x="90" y="839"/>
                  </a:lnTo>
                  <a:lnTo>
                    <a:pt x="95" y="839"/>
                  </a:lnTo>
                  <a:lnTo>
                    <a:pt x="107" y="840"/>
                  </a:lnTo>
                  <a:lnTo>
                    <a:pt x="119" y="842"/>
                  </a:lnTo>
                  <a:lnTo>
                    <a:pt x="141" y="846"/>
                  </a:lnTo>
                  <a:lnTo>
                    <a:pt x="150" y="846"/>
                  </a:lnTo>
                  <a:lnTo>
                    <a:pt x="153" y="846"/>
                  </a:lnTo>
                  <a:lnTo>
                    <a:pt x="156" y="845"/>
                  </a:lnTo>
                  <a:lnTo>
                    <a:pt x="156" y="845"/>
                  </a:lnTo>
                  <a:lnTo>
                    <a:pt x="165" y="840"/>
                  </a:lnTo>
                  <a:lnTo>
                    <a:pt x="175" y="838"/>
                  </a:lnTo>
                  <a:lnTo>
                    <a:pt x="184" y="836"/>
                  </a:lnTo>
                  <a:lnTo>
                    <a:pt x="197" y="835"/>
                  </a:lnTo>
                  <a:lnTo>
                    <a:pt x="197" y="835"/>
                  </a:lnTo>
                  <a:lnTo>
                    <a:pt x="213" y="834"/>
                  </a:lnTo>
                  <a:lnTo>
                    <a:pt x="235" y="834"/>
                  </a:lnTo>
                  <a:lnTo>
                    <a:pt x="259" y="835"/>
                  </a:lnTo>
                  <a:lnTo>
                    <a:pt x="284" y="838"/>
                  </a:lnTo>
                  <a:lnTo>
                    <a:pt x="284" y="838"/>
                  </a:lnTo>
                  <a:lnTo>
                    <a:pt x="295" y="838"/>
                  </a:lnTo>
                  <a:lnTo>
                    <a:pt x="302" y="838"/>
                  </a:lnTo>
                  <a:lnTo>
                    <a:pt x="308" y="836"/>
                  </a:lnTo>
                  <a:lnTo>
                    <a:pt x="313" y="833"/>
                  </a:lnTo>
                  <a:lnTo>
                    <a:pt x="320" y="828"/>
                  </a:lnTo>
                  <a:lnTo>
                    <a:pt x="324" y="826"/>
                  </a:lnTo>
                  <a:lnTo>
                    <a:pt x="329" y="825"/>
                  </a:lnTo>
                  <a:lnTo>
                    <a:pt x="329" y="825"/>
                  </a:lnTo>
                  <a:lnTo>
                    <a:pt x="340" y="825"/>
                  </a:lnTo>
                  <a:lnTo>
                    <a:pt x="345" y="825"/>
                  </a:lnTo>
                  <a:lnTo>
                    <a:pt x="350" y="826"/>
                  </a:lnTo>
                  <a:lnTo>
                    <a:pt x="355" y="828"/>
                  </a:lnTo>
                  <a:lnTo>
                    <a:pt x="359" y="831"/>
                  </a:lnTo>
                  <a:lnTo>
                    <a:pt x="364" y="835"/>
                  </a:lnTo>
                  <a:lnTo>
                    <a:pt x="367" y="839"/>
                  </a:lnTo>
                  <a:lnTo>
                    <a:pt x="367" y="839"/>
                  </a:lnTo>
                  <a:lnTo>
                    <a:pt x="371" y="849"/>
                  </a:lnTo>
                  <a:lnTo>
                    <a:pt x="374" y="857"/>
                  </a:lnTo>
                  <a:lnTo>
                    <a:pt x="377" y="861"/>
                  </a:lnTo>
                  <a:lnTo>
                    <a:pt x="379" y="864"/>
                  </a:lnTo>
                  <a:lnTo>
                    <a:pt x="383" y="866"/>
                  </a:lnTo>
                  <a:lnTo>
                    <a:pt x="388" y="868"/>
                  </a:lnTo>
                  <a:lnTo>
                    <a:pt x="388" y="868"/>
                  </a:lnTo>
                  <a:lnTo>
                    <a:pt x="394" y="870"/>
                  </a:lnTo>
                  <a:lnTo>
                    <a:pt x="397" y="873"/>
                  </a:lnTo>
                  <a:lnTo>
                    <a:pt x="400" y="877"/>
                  </a:lnTo>
                  <a:lnTo>
                    <a:pt x="402" y="882"/>
                  </a:lnTo>
                  <a:lnTo>
                    <a:pt x="405" y="894"/>
                  </a:lnTo>
                  <a:lnTo>
                    <a:pt x="408" y="909"/>
                  </a:lnTo>
                  <a:lnTo>
                    <a:pt x="408" y="909"/>
                  </a:lnTo>
                  <a:lnTo>
                    <a:pt x="411" y="916"/>
                  </a:lnTo>
                  <a:lnTo>
                    <a:pt x="416" y="921"/>
                  </a:lnTo>
                  <a:lnTo>
                    <a:pt x="421" y="926"/>
                  </a:lnTo>
                  <a:lnTo>
                    <a:pt x="427" y="930"/>
                  </a:lnTo>
                  <a:lnTo>
                    <a:pt x="442" y="936"/>
                  </a:lnTo>
                  <a:lnTo>
                    <a:pt x="458" y="943"/>
                  </a:lnTo>
                  <a:lnTo>
                    <a:pt x="458" y="943"/>
                  </a:lnTo>
                  <a:lnTo>
                    <a:pt x="468" y="949"/>
                  </a:lnTo>
                  <a:lnTo>
                    <a:pt x="468" y="949"/>
                  </a:lnTo>
                  <a:lnTo>
                    <a:pt x="470" y="943"/>
                  </a:lnTo>
                  <a:lnTo>
                    <a:pt x="474" y="939"/>
                  </a:lnTo>
                  <a:lnTo>
                    <a:pt x="477" y="935"/>
                  </a:lnTo>
                  <a:lnTo>
                    <a:pt x="479" y="934"/>
                  </a:lnTo>
                  <a:lnTo>
                    <a:pt x="481" y="934"/>
                  </a:lnTo>
                  <a:lnTo>
                    <a:pt x="481" y="93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0" name="Freeform 126">
              <a:extLst>
                <a:ext uri="{FF2B5EF4-FFF2-40B4-BE49-F238E27FC236}">
                  <a16:creationId xmlns:a16="http://schemas.microsoft.com/office/drawing/2014/main" id="{C130B309-58A3-4343-8756-22948A70E26A}"/>
                </a:ext>
              </a:extLst>
            </p:cNvPr>
            <p:cNvSpPr>
              <a:spLocks/>
            </p:cNvSpPr>
            <p:nvPr/>
          </p:nvSpPr>
          <p:spPr bwMode="auto">
            <a:xfrm>
              <a:off x="7212703" y="3588701"/>
              <a:ext cx="805446" cy="889549"/>
            </a:xfrm>
            <a:custGeom>
              <a:avLst/>
              <a:gdLst>
                <a:gd name="T0" fmla="*/ 1819 w 1872"/>
                <a:gd name="T1" fmla="*/ 517 h 1906"/>
                <a:gd name="T2" fmla="*/ 1769 w 1872"/>
                <a:gd name="T3" fmla="*/ 477 h 1906"/>
                <a:gd name="T4" fmla="*/ 1665 w 1872"/>
                <a:gd name="T5" fmla="*/ 496 h 1906"/>
                <a:gd name="T6" fmla="*/ 1564 w 1872"/>
                <a:gd name="T7" fmla="*/ 586 h 1906"/>
                <a:gd name="T8" fmla="*/ 1528 w 1872"/>
                <a:gd name="T9" fmla="*/ 624 h 1906"/>
                <a:gd name="T10" fmla="*/ 1429 w 1872"/>
                <a:gd name="T11" fmla="*/ 652 h 1906"/>
                <a:gd name="T12" fmla="*/ 1328 w 1872"/>
                <a:gd name="T13" fmla="*/ 640 h 1906"/>
                <a:gd name="T14" fmla="*/ 1299 w 1872"/>
                <a:gd name="T15" fmla="*/ 574 h 1906"/>
                <a:gd name="T16" fmla="*/ 1282 w 1872"/>
                <a:gd name="T17" fmla="*/ 601 h 1906"/>
                <a:gd name="T18" fmla="*/ 1264 w 1872"/>
                <a:gd name="T19" fmla="*/ 683 h 1906"/>
                <a:gd name="T20" fmla="*/ 1126 w 1872"/>
                <a:gd name="T21" fmla="*/ 656 h 1906"/>
                <a:gd name="T22" fmla="*/ 1023 w 1872"/>
                <a:gd name="T23" fmla="*/ 609 h 1906"/>
                <a:gd name="T24" fmla="*/ 904 w 1872"/>
                <a:gd name="T25" fmla="*/ 589 h 1906"/>
                <a:gd name="T26" fmla="*/ 806 w 1872"/>
                <a:gd name="T27" fmla="*/ 537 h 1906"/>
                <a:gd name="T28" fmla="*/ 790 w 1872"/>
                <a:gd name="T29" fmla="*/ 445 h 1906"/>
                <a:gd name="T30" fmla="*/ 753 w 1872"/>
                <a:gd name="T31" fmla="*/ 366 h 1906"/>
                <a:gd name="T32" fmla="*/ 671 w 1872"/>
                <a:gd name="T33" fmla="*/ 282 h 1906"/>
                <a:gd name="T34" fmla="*/ 709 w 1872"/>
                <a:gd name="T35" fmla="*/ 257 h 1906"/>
                <a:gd name="T36" fmla="*/ 688 w 1872"/>
                <a:gd name="T37" fmla="*/ 173 h 1906"/>
                <a:gd name="T38" fmla="*/ 743 w 1872"/>
                <a:gd name="T39" fmla="*/ 124 h 1906"/>
                <a:gd name="T40" fmla="*/ 748 w 1872"/>
                <a:gd name="T41" fmla="*/ 25 h 1906"/>
                <a:gd name="T42" fmla="*/ 633 w 1872"/>
                <a:gd name="T43" fmla="*/ 37 h 1906"/>
                <a:gd name="T44" fmla="*/ 556 w 1872"/>
                <a:gd name="T45" fmla="*/ 89 h 1906"/>
                <a:gd name="T46" fmla="*/ 370 w 1872"/>
                <a:gd name="T47" fmla="*/ 91 h 1906"/>
                <a:gd name="T48" fmla="*/ 391 w 1872"/>
                <a:gd name="T49" fmla="*/ 221 h 1906"/>
                <a:gd name="T50" fmla="*/ 420 w 1872"/>
                <a:gd name="T51" fmla="*/ 290 h 1906"/>
                <a:gd name="T52" fmla="*/ 402 w 1872"/>
                <a:gd name="T53" fmla="*/ 364 h 1906"/>
                <a:gd name="T54" fmla="*/ 316 w 1872"/>
                <a:gd name="T55" fmla="*/ 481 h 1906"/>
                <a:gd name="T56" fmla="*/ 200 w 1872"/>
                <a:gd name="T57" fmla="*/ 580 h 1906"/>
                <a:gd name="T58" fmla="*/ 114 w 1872"/>
                <a:gd name="T59" fmla="*/ 603 h 1906"/>
                <a:gd name="T60" fmla="*/ 123 w 1872"/>
                <a:gd name="T61" fmla="*/ 705 h 1906"/>
                <a:gd name="T62" fmla="*/ 183 w 1872"/>
                <a:gd name="T63" fmla="*/ 797 h 1906"/>
                <a:gd name="T64" fmla="*/ 132 w 1872"/>
                <a:gd name="T65" fmla="*/ 827 h 1906"/>
                <a:gd name="T66" fmla="*/ 31 w 1872"/>
                <a:gd name="T67" fmla="*/ 850 h 1906"/>
                <a:gd name="T68" fmla="*/ 111 w 1872"/>
                <a:gd name="T69" fmla="*/ 924 h 1906"/>
                <a:gd name="T70" fmla="*/ 60 w 1872"/>
                <a:gd name="T71" fmla="*/ 974 h 1906"/>
                <a:gd name="T72" fmla="*/ 263 w 1872"/>
                <a:gd name="T73" fmla="*/ 1019 h 1906"/>
                <a:gd name="T74" fmla="*/ 306 w 1872"/>
                <a:gd name="T75" fmla="*/ 1067 h 1906"/>
                <a:gd name="T76" fmla="*/ 358 w 1872"/>
                <a:gd name="T77" fmla="*/ 1418 h 1906"/>
                <a:gd name="T78" fmla="*/ 551 w 1872"/>
                <a:gd name="T79" fmla="*/ 1864 h 1906"/>
                <a:gd name="T80" fmla="*/ 703 w 1872"/>
                <a:gd name="T81" fmla="*/ 1827 h 1906"/>
                <a:gd name="T82" fmla="*/ 779 w 1872"/>
                <a:gd name="T83" fmla="*/ 1615 h 1906"/>
                <a:gd name="T84" fmla="*/ 783 w 1872"/>
                <a:gd name="T85" fmla="*/ 1409 h 1906"/>
                <a:gd name="T86" fmla="*/ 932 w 1872"/>
                <a:gd name="T87" fmla="*/ 1300 h 1906"/>
                <a:gd name="T88" fmla="*/ 1183 w 1872"/>
                <a:gd name="T89" fmla="*/ 1111 h 1906"/>
                <a:gd name="T90" fmla="*/ 1274 w 1872"/>
                <a:gd name="T91" fmla="*/ 996 h 1906"/>
                <a:gd name="T92" fmla="*/ 1332 w 1872"/>
                <a:gd name="T93" fmla="*/ 925 h 1906"/>
                <a:gd name="T94" fmla="*/ 1285 w 1872"/>
                <a:gd name="T95" fmla="*/ 790 h 1906"/>
                <a:gd name="T96" fmla="*/ 1297 w 1872"/>
                <a:gd name="T97" fmla="*/ 733 h 1906"/>
                <a:gd name="T98" fmla="*/ 1298 w 1872"/>
                <a:gd name="T99" fmla="*/ 672 h 1906"/>
                <a:gd name="T100" fmla="*/ 1317 w 1872"/>
                <a:gd name="T101" fmla="*/ 684 h 1906"/>
                <a:gd name="T102" fmla="*/ 1385 w 1872"/>
                <a:gd name="T103" fmla="*/ 727 h 1906"/>
                <a:gd name="T104" fmla="*/ 1509 w 1872"/>
                <a:gd name="T105" fmla="*/ 773 h 1906"/>
                <a:gd name="T106" fmla="*/ 1529 w 1872"/>
                <a:gd name="T107" fmla="*/ 825 h 1906"/>
                <a:gd name="T108" fmla="*/ 1486 w 1872"/>
                <a:gd name="T109" fmla="*/ 910 h 1906"/>
                <a:gd name="T110" fmla="*/ 1550 w 1872"/>
                <a:gd name="T111" fmla="*/ 876 h 1906"/>
                <a:gd name="T112" fmla="*/ 1569 w 1872"/>
                <a:gd name="T113" fmla="*/ 980 h 1906"/>
                <a:gd name="T114" fmla="*/ 1598 w 1872"/>
                <a:gd name="T115" fmla="*/ 926 h 1906"/>
                <a:gd name="T116" fmla="*/ 1637 w 1872"/>
                <a:gd name="T117" fmla="*/ 850 h 1906"/>
                <a:gd name="T118" fmla="*/ 1685 w 1872"/>
                <a:gd name="T119" fmla="*/ 813 h 1906"/>
                <a:gd name="T120" fmla="*/ 1711 w 1872"/>
                <a:gd name="T121" fmla="*/ 744 h 1906"/>
                <a:gd name="T122" fmla="*/ 1762 w 1872"/>
                <a:gd name="T123" fmla="*/ 657 h 1906"/>
                <a:gd name="T124" fmla="*/ 1844 w 1872"/>
                <a:gd name="T125" fmla="*/ 614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2" h="1906">
                  <a:moveTo>
                    <a:pt x="1872" y="551"/>
                  </a:moveTo>
                  <a:lnTo>
                    <a:pt x="1872" y="551"/>
                  </a:lnTo>
                  <a:lnTo>
                    <a:pt x="1870" y="551"/>
                  </a:lnTo>
                  <a:lnTo>
                    <a:pt x="1870" y="551"/>
                  </a:lnTo>
                  <a:lnTo>
                    <a:pt x="1868" y="551"/>
                  </a:lnTo>
                  <a:lnTo>
                    <a:pt x="1868" y="551"/>
                  </a:lnTo>
                  <a:lnTo>
                    <a:pt x="1863" y="549"/>
                  </a:lnTo>
                  <a:lnTo>
                    <a:pt x="1859" y="550"/>
                  </a:lnTo>
                  <a:lnTo>
                    <a:pt x="1851" y="552"/>
                  </a:lnTo>
                  <a:lnTo>
                    <a:pt x="1851" y="552"/>
                  </a:lnTo>
                  <a:lnTo>
                    <a:pt x="1847" y="552"/>
                  </a:lnTo>
                  <a:lnTo>
                    <a:pt x="1845" y="551"/>
                  </a:lnTo>
                  <a:lnTo>
                    <a:pt x="1840" y="545"/>
                  </a:lnTo>
                  <a:lnTo>
                    <a:pt x="1840" y="545"/>
                  </a:lnTo>
                  <a:lnTo>
                    <a:pt x="1838" y="543"/>
                  </a:lnTo>
                  <a:lnTo>
                    <a:pt x="1835" y="542"/>
                  </a:lnTo>
                  <a:lnTo>
                    <a:pt x="1828" y="543"/>
                  </a:lnTo>
                  <a:lnTo>
                    <a:pt x="1820" y="544"/>
                  </a:lnTo>
                  <a:lnTo>
                    <a:pt x="1815" y="545"/>
                  </a:lnTo>
                  <a:lnTo>
                    <a:pt x="1811" y="545"/>
                  </a:lnTo>
                  <a:lnTo>
                    <a:pt x="1811" y="545"/>
                  </a:lnTo>
                  <a:lnTo>
                    <a:pt x="1807" y="543"/>
                  </a:lnTo>
                  <a:lnTo>
                    <a:pt x="1805" y="542"/>
                  </a:lnTo>
                  <a:lnTo>
                    <a:pt x="1805" y="539"/>
                  </a:lnTo>
                  <a:lnTo>
                    <a:pt x="1806" y="537"/>
                  </a:lnTo>
                  <a:lnTo>
                    <a:pt x="1810" y="531"/>
                  </a:lnTo>
                  <a:lnTo>
                    <a:pt x="1815" y="527"/>
                  </a:lnTo>
                  <a:lnTo>
                    <a:pt x="1815" y="527"/>
                  </a:lnTo>
                  <a:lnTo>
                    <a:pt x="1818" y="524"/>
                  </a:lnTo>
                  <a:lnTo>
                    <a:pt x="1819" y="520"/>
                  </a:lnTo>
                  <a:lnTo>
                    <a:pt x="1819" y="517"/>
                  </a:lnTo>
                  <a:lnTo>
                    <a:pt x="1819" y="513"/>
                  </a:lnTo>
                  <a:lnTo>
                    <a:pt x="1819" y="513"/>
                  </a:lnTo>
                  <a:lnTo>
                    <a:pt x="1818" y="509"/>
                  </a:lnTo>
                  <a:lnTo>
                    <a:pt x="1816" y="506"/>
                  </a:lnTo>
                  <a:lnTo>
                    <a:pt x="1813" y="503"/>
                  </a:lnTo>
                  <a:lnTo>
                    <a:pt x="1808" y="500"/>
                  </a:lnTo>
                  <a:lnTo>
                    <a:pt x="1808" y="500"/>
                  </a:lnTo>
                  <a:lnTo>
                    <a:pt x="1806" y="498"/>
                  </a:lnTo>
                  <a:lnTo>
                    <a:pt x="1805" y="497"/>
                  </a:lnTo>
                  <a:lnTo>
                    <a:pt x="1804" y="492"/>
                  </a:lnTo>
                  <a:lnTo>
                    <a:pt x="1805" y="488"/>
                  </a:lnTo>
                  <a:lnTo>
                    <a:pt x="1806" y="484"/>
                  </a:lnTo>
                  <a:lnTo>
                    <a:pt x="1806" y="484"/>
                  </a:lnTo>
                  <a:lnTo>
                    <a:pt x="1804" y="481"/>
                  </a:lnTo>
                  <a:lnTo>
                    <a:pt x="1802" y="478"/>
                  </a:lnTo>
                  <a:lnTo>
                    <a:pt x="1798" y="476"/>
                  </a:lnTo>
                  <a:lnTo>
                    <a:pt x="1795" y="475"/>
                  </a:lnTo>
                  <a:lnTo>
                    <a:pt x="1795" y="475"/>
                  </a:lnTo>
                  <a:lnTo>
                    <a:pt x="1793" y="474"/>
                  </a:lnTo>
                  <a:lnTo>
                    <a:pt x="1792" y="473"/>
                  </a:lnTo>
                  <a:lnTo>
                    <a:pt x="1790" y="470"/>
                  </a:lnTo>
                  <a:lnTo>
                    <a:pt x="1787" y="467"/>
                  </a:lnTo>
                  <a:lnTo>
                    <a:pt x="1786" y="466"/>
                  </a:lnTo>
                  <a:lnTo>
                    <a:pt x="1784" y="466"/>
                  </a:lnTo>
                  <a:lnTo>
                    <a:pt x="1784" y="466"/>
                  </a:lnTo>
                  <a:lnTo>
                    <a:pt x="1781" y="467"/>
                  </a:lnTo>
                  <a:lnTo>
                    <a:pt x="1779" y="468"/>
                  </a:lnTo>
                  <a:lnTo>
                    <a:pt x="1776" y="472"/>
                  </a:lnTo>
                  <a:lnTo>
                    <a:pt x="1773" y="475"/>
                  </a:lnTo>
                  <a:lnTo>
                    <a:pt x="1771" y="477"/>
                  </a:lnTo>
                  <a:lnTo>
                    <a:pt x="1769" y="477"/>
                  </a:lnTo>
                  <a:lnTo>
                    <a:pt x="1769" y="477"/>
                  </a:lnTo>
                  <a:lnTo>
                    <a:pt x="1766" y="478"/>
                  </a:lnTo>
                  <a:lnTo>
                    <a:pt x="1764" y="479"/>
                  </a:lnTo>
                  <a:lnTo>
                    <a:pt x="1759" y="485"/>
                  </a:lnTo>
                  <a:lnTo>
                    <a:pt x="1751" y="497"/>
                  </a:lnTo>
                  <a:lnTo>
                    <a:pt x="1751" y="497"/>
                  </a:lnTo>
                  <a:lnTo>
                    <a:pt x="1747" y="499"/>
                  </a:lnTo>
                  <a:lnTo>
                    <a:pt x="1744" y="499"/>
                  </a:lnTo>
                  <a:lnTo>
                    <a:pt x="1740" y="498"/>
                  </a:lnTo>
                  <a:lnTo>
                    <a:pt x="1736" y="496"/>
                  </a:lnTo>
                  <a:lnTo>
                    <a:pt x="1736" y="496"/>
                  </a:lnTo>
                  <a:lnTo>
                    <a:pt x="1733" y="494"/>
                  </a:lnTo>
                  <a:lnTo>
                    <a:pt x="1729" y="494"/>
                  </a:lnTo>
                  <a:lnTo>
                    <a:pt x="1725" y="495"/>
                  </a:lnTo>
                  <a:lnTo>
                    <a:pt x="1719" y="495"/>
                  </a:lnTo>
                  <a:lnTo>
                    <a:pt x="1719" y="495"/>
                  </a:lnTo>
                  <a:lnTo>
                    <a:pt x="1716" y="495"/>
                  </a:lnTo>
                  <a:lnTo>
                    <a:pt x="1713" y="493"/>
                  </a:lnTo>
                  <a:lnTo>
                    <a:pt x="1711" y="492"/>
                  </a:lnTo>
                  <a:lnTo>
                    <a:pt x="1709" y="489"/>
                  </a:lnTo>
                  <a:lnTo>
                    <a:pt x="1706" y="484"/>
                  </a:lnTo>
                  <a:lnTo>
                    <a:pt x="1702" y="478"/>
                  </a:lnTo>
                  <a:lnTo>
                    <a:pt x="1702" y="478"/>
                  </a:lnTo>
                  <a:lnTo>
                    <a:pt x="1699" y="476"/>
                  </a:lnTo>
                  <a:lnTo>
                    <a:pt x="1695" y="476"/>
                  </a:lnTo>
                  <a:lnTo>
                    <a:pt x="1692" y="477"/>
                  </a:lnTo>
                  <a:lnTo>
                    <a:pt x="1688" y="479"/>
                  </a:lnTo>
                  <a:lnTo>
                    <a:pt x="1681" y="485"/>
                  </a:lnTo>
                  <a:lnTo>
                    <a:pt x="1673" y="491"/>
                  </a:lnTo>
                  <a:lnTo>
                    <a:pt x="1673" y="491"/>
                  </a:lnTo>
                  <a:lnTo>
                    <a:pt x="1665" y="496"/>
                  </a:lnTo>
                  <a:lnTo>
                    <a:pt x="1660" y="501"/>
                  </a:lnTo>
                  <a:lnTo>
                    <a:pt x="1651" y="515"/>
                  </a:lnTo>
                  <a:lnTo>
                    <a:pt x="1651" y="515"/>
                  </a:lnTo>
                  <a:lnTo>
                    <a:pt x="1648" y="519"/>
                  </a:lnTo>
                  <a:lnTo>
                    <a:pt x="1644" y="521"/>
                  </a:lnTo>
                  <a:lnTo>
                    <a:pt x="1640" y="523"/>
                  </a:lnTo>
                  <a:lnTo>
                    <a:pt x="1636" y="525"/>
                  </a:lnTo>
                  <a:lnTo>
                    <a:pt x="1628" y="526"/>
                  </a:lnTo>
                  <a:lnTo>
                    <a:pt x="1619" y="526"/>
                  </a:lnTo>
                  <a:lnTo>
                    <a:pt x="1619" y="526"/>
                  </a:lnTo>
                  <a:lnTo>
                    <a:pt x="1615" y="526"/>
                  </a:lnTo>
                  <a:lnTo>
                    <a:pt x="1612" y="526"/>
                  </a:lnTo>
                  <a:lnTo>
                    <a:pt x="1609" y="527"/>
                  </a:lnTo>
                  <a:lnTo>
                    <a:pt x="1607" y="529"/>
                  </a:lnTo>
                  <a:lnTo>
                    <a:pt x="1605" y="534"/>
                  </a:lnTo>
                  <a:lnTo>
                    <a:pt x="1603" y="540"/>
                  </a:lnTo>
                  <a:lnTo>
                    <a:pt x="1603" y="540"/>
                  </a:lnTo>
                  <a:lnTo>
                    <a:pt x="1599" y="546"/>
                  </a:lnTo>
                  <a:lnTo>
                    <a:pt x="1595" y="551"/>
                  </a:lnTo>
                  <a:lnTo>
                    <a:pt x="1589" y="555"/>
                  </a:lnTo>
                  <a:lnTo>
                    <a:pt x="1581" y="557"/>
                  </a:lnTo>
                  <a:lnTo>
                    <a:pt x="1581" y="557"/>
                  </a:lnTo>
                  <a:lnTo>
                    <a:pt x="1577" y="558"/>
                  </a:lnTo>
                  <a:lnTo>
                    <a:pt x="1575" y="560"/>
                  </a:lnTo>
                  <a:lnTo>
                    <a:pt x="1573" y="563"/>
                  </a:lnTo>
                  <a:lnTo>
                    <a:pt x="1572" y="566"/>
                  </a:lnTo>
                  <a:lnTo>
                    <a:pt x="1570" y="573"/>
                  </a:lnTo>
                  <a:lnTo>
                    <a:pt x="1569" y="581"/>
                  </a:lnTo>
                  <a:lnTo>
                    <a:pt x="1569" y="581"/>
                  </a:lnTo>
                  <a:lnTo>
                    <a:pt x="1567" y="584"/>
                  </a:lnTo>
                  <a:lnTo>
                    <a:pt x="1564" y="586"/>
                  </a:lnTo>
                  <a:lnTo>
                    <a:pt x="1559" y="587"/>
                  </a:lnTo>
                  <a:lnTo>
                    <a:pt x="1555" y="588"/>
                  </a:lnTo>
                  <a:lnTo>
                    <a:pt x="1545" y="587"/>
                  </a:lnTo>
                  <a:lnTo>
                    <a:pt x="1537" y="586"/>
                  </a:lnTo>
                  <a:lnTo>
                    <a:pt x="1537" y="586"/>
                  </a:lnTo>
                  <a:lnTo>
                    <a:pt x="1531" y="586"/>
                  </a:lnTo>
                  <a:lnTo>
                    <a:pt x="1524" y="588"/>
                  </a:lnTo>
                  <a:lnTo>
                    <a:pt x="1519" y="590"/>
                  </a:lnTo>
                  <a:lnTo>
                    <a:pt x="1514" y="592"/>
                  </a:lnTo>
                  <a:lnTo>
                    <a:pt x="1514" y="592"/>
                  </a:lnTo>
                  <a:lnTo>
                    <a:pt x="1512" y="592"/>
                  </a:lnTo>
                  <a:lnTo>
                    <a:pt x="1512" y="592"/>
                  </a:lnTo>
                  <a:lnTo>
                    <a:pt x="1510" y="593"/>
                  </a:lnTo>
                  <a:lnTo>
                    <a:pt x="1507" y="593"/>
                  </a:lnTo>
                  <a:lnTo>
                    <a:pt x="1505" y="593"/>
                  </a:lnTo>
                  <a:lnTo>
                    <a:pt x="1503" y="593"/>
                  </a:lnTo>
                  <a:lnTo>
                    <a:pt x="1503" y="593"/>
                  </a:lnTo>
                  <a:lnTo>
                    <a:pt x="1501" y="595"/>
                  </a:lnTo>
                  <a:lnTo>
                    <a:pt x="1500" y="598"/>
                  </a:lnTo>
                  <a:lnTo>
                    <a:pt x="1500" y="600"/>
                  </a:lnTo>
                  <a:lnTo>
                    <a:pt x="1501" y="603"/>
                  </a:lnTo>
                  <a:lnTo>
                    <a:pt x="1501" y="603"/>
                  </a:lnTo>
                  <a:lnTo>
                    <a:pt x="1503" y="605"/>
                  </a:lnTo>
                  <a:lnTo>
                    <a:pt x="1507" y="608"/>
                  </a:lnTo>
                  <a:lnTo>
                    <a:pt x="1513" y="611"/>
                  </a:lnTo>
                  <a:lnTo>
                    <a:pt x="1520" y="612"/>
                  </a:lnTo>
                  <a:lnTo>
                    <a:pt x="1520" y="612"/>
                  </a:lnTo>
                  <a:lnTo>
                    <a:pt x="1523" y="613"/>
                  </a:lnTo>
                  <a:lnTo>
                    <a:pt x="1526" y="617"/>
                  </a:lnTo>
                  <a:lnTo>
                    <a:pt x="1527" y="620"/>
                  </a:lnTo>
                  <a:lnTo>
                    <a:pt x="1528" y="624"/>
                  </a:lnTo>
                  <a:lnTo>
                    <a:pt x="1529" y="631"/>
                  </a:lnTo>
                  <a:lnTo>
                    <a:pt x="1529" y="636"/>
                  </a:lnTo>
                  <a:lnTo>
                    <a:pt x="1529" y="636"/>
                  </a:lnTo>
                  <a:lnTo>
                    <a:pt x="1530" y="639"/>
                  </a:lnTo>
                  <a:lnTo>
                    <a:pt x="1533" y="642"/>
                  </a:lnTo>
                  <a:lnTo>
                    <a:pt x="1542" y="650"/>
                  </a:lnTo>
                  <a:lnTo>
                    <a:pt x="1542" y="650"/>
                  </a:lnTo>
                  <a:lnTo>
                    <a:pt x="1543" y="652"/>
                  </a:lnTo>
                  <a:lnTo>
                    <a:pt x="1541" y="653"/>
                  </a:lnTo>
                  <a:lnTo>
                    <a:pt x="1538" y="654"/>
                  </a:lnTo>
                  <a:lnTo>
                    <a:pt x="1534" y="654"/>
                  </a:lnTo>
                  <a:lnTo>
                    <a:pt x="1511" y="653"/>
                  </a:lnTo>
                  <a:lnTo>
                    <a:pt x="1511" y="653"/>
                  </a:lnTo>
                  <a:lnTo>
                    <a:pt x="1480" y="653"/>
                  </a:lnTo>
                  <a:lnTo>
                    <a:pt x="1480" y="653"/>
                  </a:lnTo>
                  <a:lnTo>
                    <a:pt x="1471" y="653"/>
                  </a:lnTo>
                  <a:lnTo>
                    <a:pt x="1462" y="654"/>
                  </a:lnTo>
                  <a:lnTo>
                    <a:pt x="1455" y="656"/>
                  </a:lnTo>
                  <a:lnTo>
                    <a:pt x="1452" y="657"/>
                  </a:lnTo>
                  <a:lnTo>
                    <a:pt x="1450" y="659"/>
                  </a:lnTo>
                  <a:lnTo>
                    <a:pt x="1450" y="659"/>
                  </a:lnTo>
                  <a:lnTo>
                    <a:pt x="1448" y="661"/>
                  </a:lnTo>
                  <a:lnTo>
                    <a:pt x="1446" y="663"/>
                  </a:lnTo>
                  <a:lnTo>
                    <a:pt x="1443" y="663"/>
                  </a:lnTo>
                  <a:lnTo>
                    <a:pt x="1441" y="663"/>
                  </a:lnTo>
                  <a:lnTo>
                    <a:pt x="1435" y="661"/>
                  </a:lnTo>
                  <a:lnTo>
                    <a:pt x="1433" y="659"/>
                  </a:lnTo>
                  <a:lnTo>
                    <a:pt x="1432" y="657"/>
                  </a:lnTo>
                  <a:lnTo>
                    <a:pt x="1432" y="657"/>
                  </a:lnTo>
                  <a:lnTo>
                    <a:pt x="1431" y="654"/>
                  </a:lnTo>
                  <a:lnTo>
                    <a:pt x="1429" y="652"/>
                  </a:lnTo>
                  <a:lnTo>
                    <a:pt x="1425" y="650"/>
                  </a:lnTo>
                  <a:lnTo>
                    <a:pt x="1420" y="650"/>
                  </a:lnTo>
                  <a:lnTo>
                    <a:pt x="1420" y="650"/>
                  </a:lnTo>
                  <a:lnTo>
                    <a:pt x="1415" y="650"/>
                  </a:lnTo>
                  <a:lnTo>
                    <a:pt x="1412" y="651"/>
                  </a:lnTo>
                  <a:lnTo>
                    <a:pt x="1410" y="654"/>
                  </a:lnTo>
                  <a:lnTo>
                    <a:pt x="1408" y="659"/>
                  </a:lnTo>
                  <a:lnTo>
                    <a:pt x="1408" y="659"/>
                  </a:lnTo>
                  <a:lnTo>
                    <a:pt x="1407" y="661"/>
                  </a:lnTo>
                  <a:lnTo>
                    <a:pt x="1404" y="663"/>
                  </a:lnTo>
                  <a:lnTo>
                    <a:pt x="1402" y="664"/>
                  </a:lnTo>
                  <a:lnTo>
                    <a:pt x="1399" y="665"/>
                  </a:lnTo>
                  <a:lnTo>
                    <a:pt x="1387" y="666"/>
                  </a:lnTo>
                  <a:lnTo>
                    <a:pt x="1387" y="666"/>
                  </a:lnTo>
                  <a:lnTo>
                    <a:pt x="1381" y="666"/>
                  </a:lnTo>
                  <a:lnTo>
                    <a:pt x="1375" y="664"/>
                  </a:lnTo>
                  <a:lnTo>
                    <a:pt x="1369" y="663"/>
                  </a:lnTo>
                  <a:lnTo>
                    <a:pt x="1366" y="660"/>
                  </a:lnTo>
                  <a:lnTo>
                    <a:pt x="1366" y="660"/>
                  </a:lnTo>
                  <a:lnTo>
                    <a:pt x="1365" y="659"/>
                  </a:lnTo>
                  <a:lnTo>
                    <a:pt x="1362" y="658"/>
                  </a:lnTo>
                  <a:lnTo>
                    <a:pt x="1356" y="656"/>
                  </a:lnTo>
                  <a:lnTo>
                    <a:pt x="1347" y="655"/>
                  </a:lnTo>
                  <a:lnTo>
                    <a:pt x="1339" y="654"/>
                  </a:lnTo>
                  <a:lnTo>
                    <a:pt x="1339" y="654"/>
                  </a:lnTo>
                  <a:lnTo>
                    <a:pt x="1336" y="653"/>
                  </a:lnTo>
                  <a:lnTo>
                    <a:pt x="1334" y="652"/>
                  </a:lnTo>
                  <a:lnTo>
                    <a:pt x="1332" y="650"/>
                  </a:lnTo>
                  <a:lnTo>
                    <a:pt x="1331" y="647"/>
                  </a:lnTo>
                  <a:lnTo>
                    <a:pt x="1329" y="642"/>
                  </a:lnTo>
                  <a:lnTo>
                    <a:pt x="1328" y="640"/>
                  </a:lnTo>
                  <a:lnTo>
                    <a:pt x="1325" y="638"/>
                  </a:lnTo>
                  <a:lnTo>
                    <a:pt x="1325" y="638"/>
                  </a:lnTo>
                  <a:lnTo>
                    <a:pt x="1323" y="637"/>
                  </a:lnTo>
                  <a:lnTo>
                    <a:pt x="1322" y="636"/>
                  </a:lnTo>
                  <a:lnTo>
                    <a:pt x="1322" y="631"/>
                  </a:lnTo>
                  <a:lnTo>
                    <a:pt x="1323" y="626"/>
                  </a:lnTo>
                  <a:lnTo>
                    <a:pt x="1323" y="619"/>
                  </a:lnTo>
                  <a:lnTo>
                    <a:pt x="1323" y="619"/>
                  </a:lnTo>
                  <a:lnTo>
                    <a:pt x="1324" y="612"/>
                  </a:lnTo>
                  <a:lnTo>
                    <a:pt x="1326" y="606"/>
                  </a:lnTo>
                  <a:lnTo>
                    <a:pt x="1326" y="606"/>
                  </a:lnTo>
                  <a:lnTo>
                    <a:pt x="1325" y="605"/>
                  </a:lnTo>
                  <a:lnTo>
                    <a:pt x="1325" y="605"/>
                  </a:lnTo>
                  <a:lnTo>
                    <a:pt x="1325" y="605"/>
                  </a:lnTo>
                  <a:lnTo>
                    <a:pt x="1325" y="605"/>
                  </a:lnTo>
                  <a:lnTo>
                    <a:pt x="1324" y="604"/>
                  </a:lnTo>
                  <a:lnTo>
                    <a:pt x="1324" y="604"/>
                  </a:lnTo>
                  <a:lnTo>
                    <a:pt x="1323" y="601"/>
                  </a:lnTo>
                  <a:lnTo>
                    <a:pt x="1323" y="598"/>
                  </a:lnTo>
                  <a:lnTo>
                    <a:pt x="1324" y="591"/>
                  </a:lnTo>
                  <a:lnTo>
                    <a:pt x="1325" y="578"/>
                  </a:lnTo>
                  <a:lnTo>
                    <a:pt x="1325" y="578"/>
                  </a:lnTo>
                  <a:lnTo>
                    <a:pt x="1325" y="574"/>
                  </a:lnTo>
                  <a:lnTo>
                    <a:pt x="1323" y="571"/>
                  </a:lnTo>
                  <a:lnTo>
                    <a:pt x="1321" y="568"/>
                  </a:lnTo>
                  <a:lnTo>
                    <a:pt x="1316" y="567"/>
                  </a:lnTo>
                  <a:lnTo>
                    <a:pt x="1316" y="567"/>
                  </a:lnTo>
                  <a:lnTo>
                    <a:pt x="1311" y="567"/>
                  </a:lnTo>
                  <a:lnTo>
                    <a:pt x="1306" y="569"/>
                  </a:lnTo>
                  <a:lnTo>
                    <a:pt x="1302" y="571"/>
                  </a:lnTo>
                  <a:lnTo>
                    <a:pt x="1299" y="574"/>
                  </a:lnTo>
                  <a:lnTo>
                    <a:pt x="1299" y="574"/>
                  </a:lnTo>
                  <a:lnTo>
                    <a:pt x="1297" y="575"/>
                  </a:lnTo>
                  <a:lnTo>
                    <a:pt x="1297" y="575"/>
                  </a:lnTo>
                  <a:lnTo>
                    <a:pt x="1297" y="575"/>
                  </a:lnTo>
                  <a:lnTo>
                    <a:pt x="1297" y="575"/>
                  </a:lnTo>
                  <a:lnTo>
                    <a:pt x="1296" y="575"/>
                  </a:lnTo>
                  <a:lnTo>
                    <a:pt x="1296" y="575"/>
                  </a:lnTo>
                  <a:lnTo>
                    <a:pt x="1296" y="576"/>
                  </a:lnTo>
                  <a:lnTo>
                    <a:pt x="1296" y="576"/>
                  </a:lnTo>
                  <a:lnTo>
                    <a:pt x="1294" y="576"/>
                  </a:lnTo>
                  <a:lnTo>
                    <a:pt x="1294" y="576"/>
                  </a:lnTo>
                  <a:lnTo>
                    <a:pt x="1294" y="576"/>
                  </a:lnTo>
                  <a:lnTo>
                    <a:pt x="1294" y="576"/>
                  </a:lnTo>
                  <a:lnTo>
                    <a:pt x="1293" y="576"/>
                  </a:lnTo>
                  <a:lnTo>
                    <a:pt x="1293" y="576"/>
                  </a:lnTo>
                  <a:lnTo>
                    <a:pt x="1292" y="576"/>
                  </a:lnTo>
                  <a:lnTo>
                    <a:pt x="1292" y="576"/>
                  </a:lnTo>
                  <a:lnTo>
                    <a:pt x="1291" y="576"/>
                  </a:lnTo>
                  <a:lnTo>
                    <a:pt x="1291" y="576"/>
                  </a:lnTo>
                  <a:lnTo>
                    <a:pt x="1290" y="576"/>
                  </a:lnTo>
                  <a:lnTo>
                    <a:pt x="1290" y="576"/>
                  </a:lnTo>
                  <a:lnTo>
                    <a:pt x="1288" y="576"/>
                  </a:lnTo>
                  <a:lnTo>
                    <a:pt x="1288" y="576"/>
                  </a:lnTo>
                  <a:lnTo>
                    <a:pt x="1288" y="576"/>
                  </a:lnTo>
                  <a:lnTo>
                    <a:pt x="1288" y="576"/>
                  </a:lnTo>
                  <a:lnTo>
                    <a:pt x="1283" y="576"/>
                  </a:lnTo>
                  <a:lnTo>
                    <a:pt x="1283" y="576"/>
                  </a:lnTo>
                  <a:lnTo>
                    <a:pt x="1283" y="589"/>
                  </a:lnTo>
                  <a:lnTo>
                    <a:pt x="1283" y="589"/>
                  </a:lnTo>
                  <a:lnTo>
                    <a:pt x="1283" y="598"/>
                  </a:lnTo>
                  <a:lnTo>
                    <a:pt x="1282" y="601"/>
                  </a:lnTo>
                  <a:lnTo>
                    <a:pt x="1281" y="602"/>
                  </a:lnTo>
                  <a:lnTo>
                    <a:pt x="1279" y="603"/>
                  </a:lnTo>
                  <a:lnTo>
                    <a:pt x="1279" y="603"/>
                  </a:lnTo>
                  <a:lnTo>
                    <a:pt x="1276" y="604"/>
                  </a:lnTo>
                  <a:lnTo>
                    <a:pt x="1274" y="606"/>
                  </a:lnTo>
                  <a:lnTo>
                    <a:pt x="1273" y="609"/>
                  </a:lnTo>
                  <a:lnTo>
                    <a:pt x="1273" y="613"/>
                  </a:lnTo>
                  <a:lnTo>
                    <a:pt x="1273" y="613"/>
                  </a:lnTo>
                  <a:lnTo>
                    <a:pt x="1273" y="630"/>
                  </a:lnTo>
                  <a:lnTo>
                    <a:pt x="1274" y="638"/>
                  </a:lnTo>
                  <a:lnTo>
                    <a:pt x="1275" y="642"/>
                  </a:lnTo>
                  <a:lnTo>
                    <a:pt x="1277" y="643"/>
                  </a:lnTo>
                  <a:lnTo>
                    <a:pt x="1277" y="643"/>
                  </a:lnTo>
                  <a:lnTo>
                    <a:pt x="1279" y="645"/>
                  </a:lnTo>
                  <a:lnTo>
                    <a:pt x="1281" y="648"/>
                  </a:lnTo>
                  <a:lnTo>
                    <a:pt x="1282" y="651"/>
                  </a:lnTo>
                  <a:lnTo>
                    <a:pt x="1282" y="655"/>
                  </a:lnTo>
                  <a:lnTo>
                    <a:pt x="1282" y="655"/>
                  </a:lnTo>
                  <a:lnTo>
                    <a:pt x="1283" y="658"/>
                  </a:lnTo>
                  <a:lnTo>
                    <a:pt x="1284" y="660"/>
                  </a:lnTo>
                  <a:lnTo>
                    <a:pt x="1286" y="663"/>
                  </a:lnTo>
                  <a:lnTo>
                    <a:pt x="1288" y="667"/>
                  </a:lnTo>
                  <a:lnTo>
                    <a:pt x="1288" y="667"/>
                  </a:lnTo>
                  <a:lnTo>
                    <a:pt x="1285" y="667"/>
                  </a:lnTo>
                  <a:lnTo>
                    <a:pt x="1283" y="668"/>
                  </a:lnTo>
                  <a:lnTo>
                    <a:pt x="1278" y="671"/>
                  </a:lnTo>
                  <a:lnTo>
                    <a:pt x="1274" y="675"/>
                  </a:lnTo>
                  <a:lnTo>
                    <a:pt x="1271" y="680"/>
                  </a:lnTo>
                  <a:lnTo>
                    <a:pt x="1271" y="680"/>
                  </a:lnTo>
                  <a:lnTo>
                    <a:pt x="1268" y="682"/>
                  </a:lnTo>
                  <a:lnTo>
                    <a:pt x="1264" y="683"/>
                  </a:lnTo>
                  <a:lnTo>
                    <a:pt x="1261" y="683"/>
                  </a:lnTo>
                  <a:lnTo>
                    <a:pt x="1258" y="682"/>
                  </a:lnTo>
                  <a:lnTo>
                    <a:pt x="1251" y="681"/>
                  </a:lnTo>
                  <a:lnTo>
                    <a:pt x="1247" y="680"/>
                  </a:lnTo>
                  <a:lnTo>
                    <a:pt x="1243" y="680"/>
                  </a:lnTo>
                  <a:lnTo>
                    <a:pt x="1243" y="680"/>
                  </a:lnTo>
                  <a:lnTo>
                    <a:pt x="1236" y="681"/>
                  </a:lnTo>
                  <a:lnTo>
                    <a:pt x="1231" y="681"/>
                  </a:lnTo>
                  <a:lnTo>
                    <a:pt x="1226" y="680"/>
                  </a:lnTo>
                  <a:lnTo>
                    <a:pt x="1218" y="676"/>
                  </a:lnTo>
                  <a:lnTo>
                    <a:pt x="1218" y="676"/>
                  </a:lnTo>
                  <a:lnTo>
                    <a:pt x="1214" y="675"/>
                  </a:lnTo>
                  <a:lnTo>
                    <a:pt x="1211" y="674"/>
                  </a:lnTo>
                  <a:lnTo>
                    <a:pt x="1208" y="674"/>
                  </a:lnTo>
                  <a:lnTo>
                    <a:pt x="1206" y="675"/>
                  </a:lnTo>
                  <a:lnTo>
                    <a:pt x="1201" y="677"/>
                  </a:lnTo>
                  <a:lnTo>
                    <a:pt x="1198" y="678"/>
                  </a:lnTo>
                  <a:lnTo>
                    <a:pt x="1194" y="678"/>
                  </a:lnTo>
                  <a:lnTo>
                    <a:pt x="1194" y="678"/>
                  </a:lnTo>
                  <a:lnTo>
                    <a:pt x="1186" y="677"/>
                  </a:lnTo>
                  <a:lnTo>
                    <a:pt x="1175" y="675"/>
                  </a:lnTo>
                  <a:lnTo>
                    <a:pt x="1165" y="672"/>
                  </a:lnTo>
                  <a:lnTo>
                    <a:pt x="1153" y="670"/>
                  </a:lnTo>
                  <a:lnTo>
                    <a:pt x="1153" y="670"/>
                  </a:lnTo>
                  <a:lnTo>
                    <a:pt x="1143" y="669"/>
                  </a:lnTo>
                  <a:lnTo>
                    <a:pt x="1137" y="667"/>
                  </a:lnTo>
                  <a:lnTo>
                    <a:pt x="1133" y="664"/>
                  </a:lnTo>
                  <a:lnTo>
                    <a:pt x="1131" y="660"/>
                  </a:lnTo>
                  <a:lnTo>
                    <a:pt x="1131" y="660"/>
                  </a:lnTo>
                  <a:lnTo>
                    <a:pt x="1128" y="657"/>
                  </a:lnTo>
                  <a:lnTo>
                    <a:pt x="1126" y="656"/>
                  </a:lnTo>
                  <a:lnTo>
                    <a:pt x="1124" y="656"/>
                  </a:lnTo>
                  <a:lnTo>
                    <a:pt x="1118" y="656"/>
                  </a:lnTo>
                  <a:lnTo>
                    <a:pt x="1109" y="658"/>
                  </a:lnTo>
                  <a:lnTo>
                    <a:pt x="1109" y="658"/>
                  </a:lnTo>
                  <a:lnTo>
                    <a:pt x="1103" y="658"/>
                  </a:lnTo>
                  <a:lnTo>
                    <a:pt x="1100" y="658"/>
                  </a:lnTo>
                  <a:lnTo>
                    <a:pt x="1097" y="657"/>
                  </a:lnTo>
                  <a:lnTo>
                    <a:pt x="1094" y="656"/>
                  </a:lnTo>
                  <a:lnTo>
                    <a:pt x="1090" y="653"/>
                  </a:lnTo>
                  <a:lnTo>
                    <a:pt x="1087" y="651"/>
                  </a:lnTo>
                  <a:lnTo>
                    <a:pt x="1084" y="650"/>
                  </a:lnTo>
                  <a:lnTo>
                    <a:pt x="1084" y="650"/>
                  </a:lnTo>
                  <a:lnTo>
                    <a:pt x="1076" y="649"/>
                  </a:lnTo>
                  <a:lnTo>
                    <a:pt x="1070" y="646"/>
                  </a:lnTo>
                  <a:lnTo>
                    <a:pt x="1066" y="642"/>
                  </a:lnTo>
                  <a:lnTo>
                    <a:pt x="1065" y="640"/>
                  </a:lnTo>
                  <a:lnTo>
                    <a:pt x="1064" y="637"/>
                  </a:lnTo>
                  <a:lnTo>
                    <a:pt x="1064" y="637"/>
                  </a:lnTo>
                  <a:lnTo>
                    <a:pt x="1061" y="632"/>
                  </a:lnTo>
                  <a:lnTo>
                    <a:pt x="1058" y="628"/>
                  </a:lnTo>
                  <a:lnTo>
                    <a:pt x="1054" y="624"/>
                  </a:lnTo>
                  <a:lnTo>
                    <a:pt x="1050" y="618"/>
                  </a:lnTo>
                  <a:lnTo>
                    <a:pt x="1050" y="618"/>
                  </a:lnTo>
                  <a:lnTo>
                    <a:pt x="1048" y="614"/>
                  </a:lnTo>
                  <a:lnTo>
                    <a:pt x="1046" y="612"/>
                  </a:lnTo>
                  <a:lnTo>
                    <a:pt x="1044" y="610"/>
                  </a:lnTo>
                  <a:lnTo>
                    <a:pt x="1041" y="610"/>
                  </a:lnTo>
                  <a:lnTo>
                    <a:pt x="1036" y="609"/>
                  </a:lnTo>
                  <a:lnTo>
                    <a:pt x="1029" y="609"/>
                  </a:lnTo>
                  <a:lnTo>
                    <a:pt x="1029" y="609"/>
                  </a:lnTo>
                  <a:lnTo>
                    <a:pt x="1023" y="609"/>
                  </a:lnTo>
                  <a:lnTo>
                    <a:pt x="1020" y="611"/>
                  </a:lnTo>
                  <a:lnTo>
                    <a:pt x="1012" y="618"/>
                  </a:lnTo>
                  <a:lnTo>
                    <a:pt x="1012" y="618"/>
                  </a:lnTo>
                  <a:lnTo>
                    <a:pt x="1010" y="619"/>
                  </a:lnTo>
                  <a:lnTo>
                    <a:pt x="1006" y="619"/>
                  </a:lnTo>
                  <a:lnTo>
                    <a:pt x="1000" y="618"/>
                  </a:lnTo>
                  <a:lnTo>
                    <a:pt x="993" y="615"/>
                  </a:lnTo>
                  <a:lnTo>
                    <a:pt x="987" y="612"/>
                  </a:lnTo>
                  <a:lnTo>
                    <a:pt x="987" y="612"/>
                  </a:lnTo>
                  <a:lnTo>
                    <a:pt x="984" y="611"/>
                  </a:lnTo>
                  <a:lnTo>
                    <a:pt x="981" y="611"/>
                  </a:lnTo>
                  <a:lnTo>
                    <a:pt x="976" y="612"/>
                  </a:lnTo>
                  <a:lnTo>
                    <a:pt x="963" y="618"/>
                  </a:lnTo>
                  <a:lnTo>
                    <a:pt x="963" y="618"/>
                  </a:lnTo>
                  <a:lnTo>
                    <a:pt x="960" y="618"/>
                  </a:lnTo>
                  <a:lnTo>
                    <a:pt x="957" y="618"/>
                  </a:lnTo>
                  <a:lnTo>
                    <a:pt x="955" y="617"/>
                  </a:lnTo>
                  <a:lnTo>
                    <a:pt x="953" y="615"/>
                  </a:lnTo>
                  <a:lnTo>
                    <a:pt x="950" y="611"/>
                  </a:lnTo>
                  <a:lnTo>
                    <a:pt x="947" y="605"/>
                  </a:lnTo>
                  <a:lnTo>
                    <a:pt x="947" y="605"/>
                  </a:lnTo>
                  <a:lnTo>
                    <a:pt x="946" y="602"/>
                  </a:lnTo>
                  <a:lnTo>
                    <a:pt x="944" y="600"/>
                  </a:lnTo>
                  <a:lnTo>
                    <a:pt x="941" y="598"/>
                  </a:lnTo>
                  <a:lnTo>
                    <a:pt x="938" y="597"/>
                  </a:lnTo>
                  <a:lnTo>
                    <a:pt x="932" y="596"/>
                  </a:lnTo>
                  <a:lnTo>
                    <a:pt x="925" y="596"/>
                  </a:lnTo>
                  <a:lnTo>
                    <a:pt x="925" y="596"/>
                  </a:lnTo>
                  <a:lnTo>
                    <a:pt x="917" y="596"/>
                  </a:lnTo>
                  <a:lnTo>
                    <a:pt x="910" y="593"/>
                  </a:lnTo>
                  <a:lnTo>
                    <a:pt x="904" y="589"/>
                  </a:lnTo>
                  <a:lnTo>
                    <a:pt x="900" y="583"/>
                  </a:lnTo>
                  <a:lnTo>
                    <a:pt x="900" y="583"/>
                  </a:lnTo>
                  <a:lnTo>
                    <a:pt x="898" y="580"/>
                  </a:lnTo>
                  <a:lnTo>
                    <a:pt x="896" y="578"/>
                  </a:lnTo>
                  <a:lnTo>
                    <a:pt x="894" y="578"/>
                  </a:lnTo>
                  <a:lnTo>
                    <a:pt x="892" y="578"/>
                  </a:lnTo>
                  <a:lnTo>
                    <a:pt x="889" y="580"/>
                  </a:lnTo>
                  <a:lnTo>
                    <a:pt x="886" y="583"/>
                  </a:lnTo>
                  <a:lnTo>
                    <a:pt x="886" y="583"/>
                  </a:lnTo>
                  <a:lnTo>
                    <a:pt x="882" y="585"/>
                  </a:lnTo>
                  <a:lnTo>
                    <a:pt x="879" y="585"/>
                  </a:lnTo>
                  <a:lnTo>
                    <a:pt x="875" y="584"/>
                  </a:lnTo>
                  <a:lnTo>
                    <a:pt x="870" y="581"/>
                  </a:lnTo>
                  <a:lnTo>
                    <a:pt x="870" y="581"/>
                  </a:lnTo>
                  <a:lnTo>
                    <a:pt x="865" y="576"/>
                  </a:lnTo>
                  <a:lnTo>
                    <a:pt x="859" y="572"/>
                  </a:lnTo>
                  <a:lnTo>
                    <a:pt x="853" y="567"/>
                  </a:lnTo>
                  <a:lnTo>
                    <a:pt x="851" y="564"/>
                  </a:lnTo>
                  <a:lnTo>
                    <a:pt x="848" y="560"/>
                  </a:lnTo>
                  <a:lnTo>
                    <a:pt x="848" y="560"/>
                  </a:lnTo>
                  <a:lnTo>
                    <a:pt x="846" y="556"/>
                  </a:lnTo>
                  <a:lnTo>
                    <a:pt x="844" y="553"/>
                  </a:lnTo>
                  <a:lnTo>
                    <a:pt x="841" y="551"/>
                  </a:lnTo>
                  <a:lnTo>
                    <a:pt x="838" y="550"/>
                  </a:lnTo>
                  <a:lnTo>
                    <a:pt x="831" y="548"/>
                  </a:lnTo>
                  <a:lnTo>
                    <a:pt x="825" y="547"/>
                  </a:lnTo>
                  <a:lnTo>
                    <a:pt x="825" y="547"/>
                  </a:lnTo>
                  <a:lnTo>
                    <a:pt x="819" y="546"/>
                  </a:lnTo>
                  <a:lnTo>
                    <a:pt x="814" y="544"/>
                  </a:lnTo>
                  <a:lnTo>
                    <a:pt x="809" y="541"/>
                  </a:lnTo>
                  <a:lnTo>
                    <a:pt x="806" y="537"/>
                  </a:lnTo>
                  <a:lnTo>
                    <a:pt x="806" y="537"/>
                  </a:lnTo>
                  <a:lnTo>
                    <a:pt x="804" y="535"/>
                  </a:lnTo>
                  <a:lnTo>
                    <a:pt x="802" y="534"/>
                  </a:lnTo>
                  <a:lnTo>
                    <a:pt x="796" y="532"/>
                  </a:lnTo>
                  <a:lnTo>
                    <a:pt x="780" y="529"/>
                  </a:lnTo>
                  <a:lnTo>
                    <a:pt x="780" y="529"/>
                  </a:lnTo>
                  <a:lnTo>
                    <a:pt x="776" y="528"/>
                  </a:lnTo>
                  <a:lnTo>
                    <a:pt x="774" y="526"/>
                  </a:lnTo>
                  <a:lnTo>
                    <a:pt x="772" y="524"/>
                  </a:lnTo>
                  <a:lnTo>
                    <a:pt x="770" y="522"/>
                  </a:lnTo>
                  <a:lnTo>
                    <a:pt x="769" y="515"/>
                  </a:lnTo>
                  <a:lnTo>
                    <a:pt x="767" y="506"/>
                  </a:lnTo>
                  <a:lnTo>
                    <a:pt x="767" y="506"/>
                  </a:lnTo>
                  <a:lnTo>
                    <a:pt x="766" y="501"/>
                  </a:lnTo>
                  <a:lnTo>
                    <a:pt x="766" y="498"/>
                  </a:lnTo>
                  <a:lnTo>
                    <a:pt x="767" y="495"/>
                  </a:lnTo>
                  <a:lnTo>
                    <a:pt x="768" y="493"/>
                  </a:lnTo>
                  <a:lnTo>
                    <a:pt x="772" y="491"/>
                  </a:lnTo>
                  <a:lnTo>
                    <a:pt x="776" y="488"/>
                  </a:lnTo>
                  <a:lnTo>
                    <a:pt x="776" y="488"/>
                  </a:lnTo>
                  <a:lnTo>
                    <a:pt x="779" y="484"/>
                  </a:lnTo>
                  <a:lnTo>
                    <a:pt x="781" y="481"/>
                  </a:lnTo>
                  <a:lnTo>
                    <a:pt x="782" y="477"/>
                  </a:lnTo>
                  <a:lnTo>
                    <a:pt x="781" y="472"/>
                  </a:lnTo>
                  <a:lnTo>
                    <a:pt x="781" y="472"/>
                  </a:lnTo>
                  <a:lnTo>
                    <a:pt x="782" y="466"/>
                  </a:lnTo>
                  <a:lnTo>
                    <a:pt x="783" y="461"/>
                  </a:lnTo>
                  <a:lnTo>
                    <a:pt x="786" y="456"/>
                  </a:lnTo>
                  <a:lnTo>
                    <a:pt x="788" y="450"/>
                  </a:lnTo>
                  <a:lnTo>
                    <a:pt x="788" y="450"/>
                  </a:lnTo>
                  <a:lnTo>
                    <a:pt x="790" y="445"/>
                  </a:lnTo>
                  <a:lnTo>
                    <a:pt x="794" y="440"/>
                  </a:lnTo>
                  <a:lnTo>
                    <a:pt x="806" y="433"/>
                  </a:lnTo>
                  <a:lnTo>
                    <a:pt x="806" y="433"/>
                  </a:lnTo>
                  <a:lnTo>
                    <a:pt x="811" y="429"/>
                  </a:lnTo>
                  <a:lnTo>
                    <a:pt x="814" y="425"/>
                  </a:lnTo>
                  <a:lnTo>
                    <a:pt x="816" y="421"/>
                  </a:lnTo>
                  <a:lnTo>
                    <a:pt x="815" y="417"/>
                  </a:lnTo>
                  <a:lnTo>
                    <a:pt x="815" y="417"/>
                  </a:lnTo>
                  <a:lnTo>
                    <a:pt x="814" y="415"/>
                  </a:lnTo>
                  <a:lnTo>
                    <a:pt x="814" y="415"/>
                  </a:lnTo>
                  <a:lnTo>
                    <a:pt x="814" y="415"/>
                  </a:lnTo>
                  <a:lnTo>
                    <a:pt x="814" y="415"/>
                  </a:lnTo>
                  <a:lnTo>
                    <a:pt x="813" y="413"/>
                  </a:lnTo>
                  <a:lnTo>
                    <a:pt x="813" y="413"/>
                  </a:lnTo>
                  <a:lnTo>
                    <a:pt x="810" y="408"/>
                  </a:lnTo>
                  <a:lnTo>
                    <a:pt x="807" y="406"/>
                  </a:lnTo>
                  <a:lnTo>
                    <a:pt x="803" y="405"/>
                  </a:lnTo>
                  <a:lnTo>
                    <a:pt x="799" y="403"/>
                  </a:lnTo>
                  <a:lnTo>
                    <a:pt x="799" y="403"/>
                  </a:lnTo>
                  <a:lnTo>
                    <a:pt x="794" y="399"/>
                  </a:lnTo>
                  <a:lnTo>
                    <a:pt x="789" y="397"/>
                  </a:lnTo>
                  <a:lnTo>
                    <a:pt x="774" y="392"/>
                  </a:lnTo>
                  <a:lnTo>
                    <a:pt x="774" y="392"/>
                  </a:lnTo>
                  <a:lnTo>
                    <a:pt x="770" y="390"/>
                  </a:lnTo>
                  <a:lnTo>
                    <a:pt x="767" y="388"/>
                  </a:lnTo>
                  <a:lnTo>
                    <a:pt x="764" y="386"/>
                  </a:lnTo>
                  <a:lnTo>
                    <a:pt x="763" y="384"/>
                  </a:lnTo>
                  <a:lnTo>
                    <a:pt x="760" y="378"/>
                  </a:lnTo>
                  <a:lnTo>
                    <a:pt x="755" y="370"/>
                  </a:lnTo>
                  <a:lnTo>
                    <a:pt x="755" y="370"/>
                  </a:lnTo>
                  <a:lnTo>
                    <a:pt x="753" y="366"/>
                  </a:lnTo>
                  <a:lnTo>
                    <a:pt x="749" y="364"/>
                  </a:lnTo>
                  <a:lnTo>
                    <a:pt x="747" y="363"/>
                  </a:lnTo>
                  <a:lnTo>
                    <a:pt x="744" y="363"/>
                  </a:lnTo>
                  <a:lnTo>
                    <a:pt x="739" y="364"/>
                  </a:lnTo>
                  <a:lnTo>
                    <a:pt x="731" y="365"/>
                  </a:lnTo>
                  <a:lnTo>
                    <a:pt x="731" y="365"/>
                  </a:lnTo>
                  <a:lnTo>
                    <a:pt x="727" y="365"/>
                  </a:lnTo>
                  <a:lnTo>
                    <a:pt x="724" y="364"/>
                  </a:lnTo>
                  <a:lnTo>
                    <a:pt x="721" y="362"/>
                  </a:lnTo>
                  <a:lnTo>
                    <a:pt x="719" y="360"/>
                  </a:lnTo>
                  <a:lnTo>
                    <a:pt x="715" y="352"/>
                  </a:lnTo>
                  <a:lnTo>
                    <a:pt x="711" y="343"/>
                  </a:lnTo>
                  <a:lnTo>
                    <a:pt x="711" y="343"/>
                  </a:lnTo>
                  <a:lnTo>
                    <a:pt x="709" y="339"/>
                  </a:lnTo>
                  <a:lnTo>
                    <a:pt x="706" y="337"/>
                  </a:lnTo>
                  <a:lnTo>
                    <a:pt x="703" y="336"/>
                  </a:lnTo>
                  <a:lnTo>
                    <a:pt x="700" y="336"/>
                  </a:lnTo>
                  <a:lnTo>
                    <a:pt x="693" y="337"/>
                  </a:lnTo>
                  <a:lnTo>
                    <a:pt x="689" y="338"/>
                  </a:lnTo>
                  <a:lnTo>
                    <a:pt x="685" y="338"/>
                  </a:lnTo>
                  <a:lnTo>
                    <a:pt x="685" y="338"/>
                  </a:lnTo>
                  <a:lnTo>
                    <a:pt x="683" y="338"/>
                  </a:lnTo>
                  <a:lnTo>
                    <a:pt x="681" y="337"/>
                  </a:lnTo>
                  <a:lnTo>
                    <a:pt x="679" y="332"/>
                  </a:lnTo>
                  <a:lnTo>
                    <a:pt x="677" y="326"/>
                  </a:lnTo>
                  <a:lnTo>
                    <a:pt x="676" y="318"/>
                  </a:lnTo>
                  <a:lnTo>
                    <a:pt x="675" y="302"/>
                  </a:lnTo>
                  <a:lnTo>
                    <a:pt x="675" y="295"/>
                  </a:lnTo>
                  <a:lnTo>
                    <a:pt x="674" y="289"/>
                  </a:lnTo>
                  <a:lnTo>
                    <a:pt x="674" y="289"/>
                  </a:lnTo>
                  <a:lnTo>
                    <a:pt x="671" y="282"/>
                  </a:lnTo>
                  <a:lnTo>
                    <a:pt x="669" y="279"/>
                  </a:lnTo>
                  <a:lnTo>
                    <a:pt x="666" y="276"/>
                  </a:lnTo>
                  <a:lnTo>
                    <a:pt x="661" y="269"/>
                  </a:lnTo>
                  <a:lnTo>
                    <a:pt x="661" y="269"/>
                  </a:lnTo>
                  <a:lnTo>
                    <a:pt x="659" y="266"/>
                  </a:lnTo>
                  <a:lnTo>
                    <a:pt x="658" y="263"/>
                  </a:lnTo>
                  <a:lnTo>
                    <a:pt x="658" y="260"/>
                  </a:lnTo>
                  <a:lnTo>
                    <a:pt x="658" y="257"/>
                  </a:lnTo>
                  <a:lnTo>
                    <a:pt x="659" y="255"/>
                  </a:lnTo>
                  <a:lnTo>
                    <a:pt x="660" y="253"/>
                  </a:lnTo>
                  <a:lnTo>
                    <a:pt x="662" y="252"/>
                  </a:lnTo>
                  <a:lnTo>
                    <a:pt x="664" y="252"/>
                  </a:lnTo>
                  <a:lnTo>
                    <a:pt x="664" y="252"/>
                  </a:lnTo>
                  <a:lnTo>
                    <a:pt x="670" y="251"/>
                  </a:lnTo>
                  <a:lnTo>
                    <a:pt x="674" y="250"/>
                  </a:lnTo>
                  <a:lnTo>
                    <a:pt x="678" y="248"/>
                  </a:lnTo>
                  <a:lnTo>
                    <a:pt x="680" y="248"/>
                  </a:lnTo>
                  <a:lnTo>
                    <a:pt x="681" y="249"/>
                  </a:lnTo>
                  <a:lnTo>
                    <a:pt x="681" y="249"/>
                  </a:lnTo>
                  <a:lnTo>
                    <a:pt x="683" y="252"/>
                  </a:lnTo>
                  <a:lnTo>
                    <a:pt x="685" y="257"/>
                  </a:lnTo>
                  <a:lnTo>
                    <a:pt x="687" y="263"/>
                  </a:lnTo>
                  <a:lnTo>
                    <a:pt x="689" y="268"/>
                  </a:lnTo>
                  <a:lnTo>
                    <a:pt x="689" y="268"/>
                  </a:lnTo>
                  <a:lnTo>
                    <a:pt x="691" y="270"/>
                  </a:lnTo>
                  <a:lnTo>
                    <a:pt x="693" y="270"/>
                  </a:lnTo>
                  <a:lnTo>
                    <a:pt x="696" y="269"/>
                  </a:lnTo>
                  <a:lnTo>
                    <a:pt x="698" y="267"/>
                  </a:lnTo>
                  <a:lnTo>
                    <a:pt x="704" y="263"/>
                  </a:lnTo>
                  <a:lnTo>
                    <a:pt x="709" y="257"/>
                  </a:lnTo>
                  <a:lnTo>
                    <a:pt x="709" y="257"/>
                  </a:lnTo>
                  <a:lnTo>
                    <a:pt x="711" y="255"/>
                  </a:lnTo>
                  <a:lnTo>
                    <a:pt x="713" y="253"/>
                  </a:lnTo>
                  <a:lnTo>
                    <a:pt x="718" y="251"/>
                  </a:lnTo>
                  <a:lnTo>
                    <a:pt x="723" y="249"/>
                  </a:lnTo>
                  <a:lnTo>
                    <a:pt x="728" y="245"/>
                  </a:lnTo>
                  <a:lnTo>
                    <a:pt x="728" y="245"/>
                  </a:lnTo>
                  <a:lnTo>
                    <a:pt x="730" y="243"/>
                  </a:lnTo>
                  <a:lnTo>
                    <a:pt x="731" y="241"/>
                  </a:lnTo>
                  <a:lnTo>
                    <a:pt x="731" y="238"/>
                  </a:lnTo>
                  <a:lnTo>
                    <a:pt x="730" y="236"/>
                  </a:lnTo>
                  <a:lnTo>
                    <a:pt x="727" y="232"/>
                  </a:lnTo>
                  <a:lnTo>
                    <a:pt x="723" y="227"/>
                  </a:lnTo>
                  <a:lnTo>
                    <a:pt x="723" y="227"/>
                  </a:lnTo>
                  <a:lnTo>
                    <a:pt x="720" y="224"/>
                  </a:lnTo>
                  <a:lnTo>
                    <a:pt x="719" y="221"/>
                  </a:lnTo>
                  <a:lnTo>
                    <a:pt x="718" y="215"/>
                  </a:lnTo>
                  <a:lnTo>
                    <a:pt x="718" y="215"/>
                  </a:lnTo>
                  <a:lnTo>
                    <a:pt x="716" y="212"/>
                  </a:lnTo>
                  <a:lnTo>
                    <a:pt x="713" y="208"/>
                  </a:lnTo>
                  <a:lnTo>
                    <a:pt x="708" y="204"/>
                  </a:lnTo>
                  <a:lnTo>
                    <a:pt x="702" y="201"/>
                  </a:lnTo>
                  <a:lnTo>
                    <a:pt x="702" y="201"/>
                  </a:lnTo>
                  <a:lnTo>
                    <a:pt x="698" y="199"/>
                  </a:lnTo>
                  <a:lnTo>
                    <a:pt x="695" y="196"/>
                  </a:lnTo>
                  <a:lnTo>
                    <a:pt x="693" y="193"/>
                  </a:lnTo>
                  <a:lnTo>
                    <a:pt x="691" y="190"/>
                  </a:lnTo>
                  <a:lnTo>
                    <a:pt x="689" y="186"/>
                  </a:lnTo>
                  <a:lnTo>
                    <a:pt x="688" y="181"/>
                  </a:lnTo>
                  <a:lnTo>
                    <a:pt x="688" y="177"/>
                  </a:lnTo>
                  <a:lnTo>
                    <a:pt x="688" y="173"/>
                  </a:lnTo>
                  <a:lnTo>
                    <a:pt x="688" y="173"/>
                  </a:lnTo>
                  <a:lnTo>
                    <a:pt x="690" y="167"/>
                  </a:lnTo>
                  <a:lnTo>
                    <a:pt x="689" y="165"/>
                  </a:lnTo>
                  <a:lnTo>
                    <a:pt x="688" y="163"/>
                  </a:lnTo>
                  <a:lnTo>
                    <a:pt x="685" y="159"/>
                  </a:lnTo>
                  <a:lnTo>
                    <a:pt x="680" y="154"/>
                  </a:lnTo>
                  <a:lnTo>
                    <a:pt x="680" y="154"/>
                  </a:lnTo>
                  <a:lnTo>
                    <a:pt x="677" y="151"/>
                  </a:lnTo>
                  <a:lnTo>
                    <a:pt x="676" y="148"/>
                  </a:lnTo>
                  <a:lnTo>
                    <a:pt x="676" y="145"/>
                  </a:lnTo>
                  <a:lnTo>
                    <a:pt x="677" y="142"/>
                  </a:lnTo>
                  <a:lnTo>
                    <a:pt x="681" y="138"/>
                  </a:lnTo>
                  <a:lnTo>
                    <a:pt x="686" y="134"/>
                  </a:lnTo>
                  <a:lnTo>
                    <a:pt x="686" y="134"/>
                  </a:lnTo>
                  <a:lnTo>
                    <a:pt x="688" y="132"/>
                  </a:lnTo>
                  <a:lnTo>
                    <a:pt x="691" y="132"/>
                  </a:lnTo>
                  <a:lnTo>
                    <a:pt x="694" y="132"/>
                  </a:lnTo>
                  <a:lnTo>
                    <a:pt x="696" y="133"/>
                  </a:lnTo>
                  <a:lnTo>
                    <a:pt x="700" y="137"/>
                  </a:lnTo>
                  <a:lnTo>
                    <a:pt x="704" y="142"/>
                  </a:lnTo>
                  <a:lnTo>
                    <a:pt x="704" y="142"/>
                  </a:lnTo>
                  <a:lnTo>
                    <a:pt x="706" y="144"/>
                  </a:lnTo>
                  <a:lnTo>
                    <a:pt x="708" y="144"/>
                  </a:lnTo>
                  <a:lnTo>
                    <a:pt x="711" y="144"/>
                  </a:lnTo>
                  <a:lnTo>
                    <a:pt x="713" y="144"/>
                  </a:lnTo>
                  <a:lnTo>
                    <a:pt x="720" y="141"/>
                  </a:lnTo>
                  <a:lnTo>
                    <a:pt x="728" y="138"/>
                  </a:lnTo>
                  <a:lnTo>
                    <a:pt x="728" y="138"/>
                  </a:lnTo>
                  <a:lnTo>
                    <a:pt x="733" y="136"/>
                  </a:lnTo>
                  <a:lnTo>
                    <a:pt x="737" y="133"/>
                  </a:lnTo>
                  <a:lnTo>
                    <a:pt x="740" y="129"/>
                  </a:lnTo>
                  <a:lnTo>
                    <a:pt x="743" y="124"/>
                  </a:lnTo>
                  <a:lnTo>
                    <a:pt x="748" y="115"/>
                  </a:lnTo>
                  <a:lnTo>
                    <a:pt x="753" y="107"/>
                  </a:lnTo>
                  <a:lnTo>
                    <a:pt x="753" y="107"/>
                  </a:lnTo>
                  <a:lnTo>
                    <a:pt x="757" y="102"/>
                  </a:lnTo>
                  <a:lnTo>
                    <a:pt x="761" y="97"/>
                  </a:lnTo>
                  <a:lnTo>
                    <a:pt x="765" y="95"/>
                  </a:lnTo>
                  <a:lnTo>
                    <a:pt x="771" y="93"/>
                  </a:lnTo>
                  <a:lnTo>
                    <a:pt x="771" y="93"/>
                  </a:lnTo>
                  <a:lnTo>
                    <a:pt x="773" y="92"/>
                  </a:lnTo>
                  <a:lnTo>
                    <a:pt x="775" y="89"/>
                  </a:lnTo>
                  <a:lnTo>
                    <a:pt x="777" y="86"/>
                  </a:lnTo>
                  <a:lnTo>
                    <a:pt x="778" y="82"/>
                  </a:lnTo>
                  <a:lnTo>
                    <a:pt x="778" y="73"/>
                  </a:lnTo>
                  <a:lnTo>
                    <a:pt x="777" y="65"/>
                  </a:lnTo>
                  <a:lnTo>
                    <a:pt x="777" y="65"/>
                  </a:lnTo>
                  <a:lnTo>
                    <a:pt x="777" y="62"/>
                  </a:lnTo>
                  <a:lnTo>
                    <a:pt x="778" y="60"/>
                  </a:lnTo>
                  <a:lnTo>
                    <a:pt x="780" y="55"/>
                  </a:lnTo>
                  <a:lnTo>
                    <a:pt x="782" y="51"/>
                  </a:lnTo>
                  <a:lnTo>
                    <a:pt x="785" y="45"/>
                  </a:lnTo>
                  <a:lnTo>
                    <a:pt x="785" y="45"/>
                  </a:lnTo>
                  <a:lnTo>
                    <a:pt x="786" y="42"/>
                  </a:lnTo>
                  <a:lnTo>
                    <a:pt x="785" y="40"/>
                  </a:lnTo>
                  <a:lnTo>
                    <a:pt x="783" y="38"/>
                  </a:lnTo>
                  <a:lnTo>
                    <a:pt x="780" y="37"/>
                  </a:lnTo>
                  <a:lnTo>
                    <a:pt x="773" y="34"/>
                  </a:lnTo>
                  <a:lnTo>
                    <a:pt x="764" y="33"/>
                  </a:lnTo>
                  <a:lnTo>
                    <a:pt x="764" y="33"/>
                  </a:lnTo>
                  <a:lnTo>
                    <a:pt x="760" y="31"/>
                  </a:lnTo>
                  <a:lnTo>
                    <a:pt x="756" y="30"/>
                  </a:lnTo>
                  <a:lnTo>
                    <a:pt x="748" y="25"/>
                  </a:lnTo>
                  <a:lnTo>
                    <a:pt x="742" y="19"/>
                  </a:lnTo>
                  <a:lnTo>
                    <a:pt x="736" y="10"/>
                  </a:lnTo>
                  <a:lnTo>
                    <a:pt x="736" y="10"/>
                  </a:lnTo>
                  <a:lnTo>
                    <a:pt x="733" y="6"/>
                  </a:lnTo>
                  <a:lnTo>
                    <a:pt x="729" y="3"/>
                  </a:lnTo>
                  <a:lnTo>
                    <a:pt x="725" y="2"/>
                  </a:lnTo>
                  <a:lnTo>
                    <a:pt x="720" y="0"/>
                  </a:lnTo>
                  <a:lnTo>
                    <a:pt x="711" y="0"/>
                  </a:lnTo>
                  <a:lnTo>
                    <a:pt x="701" y="0"/>
                  </a:lnTo>
                  <a:lnTo>
                    <a:pt x="701" y="0"/>
                  </a:lnTo>
                  <a:lnTo>
                    <a:pt x="693" y="0"/>
                  </a:lnTo>
                  <a:lnTo>
                    <a:pt x="688" y="2"/>
                  </a:lnTo>
                  <a:lnTo>
                    <a:pt x="683" y="4"/>
                  </a:lnTo>
                  <a:lnTo>
                    <a:pt x="676" y="6"/>
                  </a:lnTo>
                  <a:lnTo>
                    <a:pt x="676" y="6"/>
                  </a:lnTo>
                  <a:lnTo>
                    <a:pt x="673" y="8"/>
                  </a:lnTo>
                  <a:lnTo>
                    <a:pt x="670" y="10"/>
                  </a:lnTo>
                  <a:lnTo>
                    <a:pt x="666" y="14"/>
                  </a:lnTo>
                  <a:lnTo>
                    <a:pt x="660" y="18"/>
                  </a:lnTo>
                  <a:lnTo>
                    <a:pt x="658" y="19"/>
                  </a:lnTo>
                  <a:lnTo>
                    <a:pt x="654" y="19"/>
                  </a:lnTo>
                  <a:lnTo>
                    <a:pt x="654" y="19"/>
                  </a:lnTo>
                  <a:lnTo>
                    <a:pt x="650" y="20"/>
                  </a:lnTo>
                  <a:lnTo>
                    <a:pt x="648" y="21"/>
                  </a:lnTo>
                  <a:lnTo>
                    <a:pt x="644" y="24"/>
                  </a:lnTo>
                  <a:lnTo>
                    <a:pt x="640" y="29"/>
                  </a:lnTo>
                  <a:lnTo>
                    <a:pt x="635" y="35"/>
                  </a:lnTo>
                  <a:lnTo>
                    <a:pt x="635" y="35"/>
                  </a:lnTo>
                  <a:lnTo>
                    <a:pt x="634" y="36"/>
                  </a:lnTo>
                  <a:lnTo>
                    <a:pt x="634" y="36"/>
                  </a:lnTo>
                  <a:lnTo>
                    <a:pt x="633" y="37"/>
                  </a:lnTo>
                  <a:lnTo>
                    <a:pt x="633" y="37"/>
                  </a:lnTo>
                  <a:lnTo>
                    <a:pt x="637" y="47"/>
                  </a:lnTo>
                  <a:lnTo>
                    <a:pt x="640" y="56"/>
                  </a:lnTo>
                  <a:lnTo>
                    <a:pt x="641" y="65"/>
                  </a:lnTo>
                  <a:lnTo>
                    <a:pt x="641" y="71"/>
                  </a:lnTo>
                  <a:lnTo>
                    <a:pt x="641" y="71"/>
                  </a:lnTo>
                  <a:lnTo>
                    <a:pt x="640" y="74"/>
                  </a:lnTo>
                  <a:lnTo>
                    <a:pt x="639" y="75"/>
                  </a:lnTo>
                  <a:lnTo>
                    <a:pt x="637" y="75"/>
                  </a:lnTo>
                  <a:lnTo>
                    <a:pt x="634" y="75"/>
                  </a:lnTo>
                  <a:lnTo>
                    <a:pt x="629" y="71"/>
                  </a:lnTo>
                  <a:lnTo>
                    <a:pt x="624" y="65"/>
                  </a:lnTo>
                  <a:lnTo>
                    <a:pt x="624" y="65"/>
                  </a:lnTo>
                  <a:lnTo>
                    <a:pt x="622" y="62"/>
                  </a:lnTo>
                  <a:lnTo>
                    <a:pt x="618" y="60"/>
                  </a:lnTo>
                  <a:lnTo>
                    <a:pt x="614" y="59"/>
                  </a:lnTo>
                  <a:lnTo>
                    <a:pt x="610" y="58"/>
                  </a:lnTo>
                  <a:lnTo>
                    <a:pt x="600" y="57"/>
                  </a:lnTo>
                  <a:lnTo>
                    <a:pt x="590" y="57"/>
                  </a:lnTo>
                  <a:lnTo>
                    <a:pt x="590" y="57"/>
                  </a:lnTo>
                  <a:lnTo>
                    <a:pt x="585" y="58"/>
                  </a:lnTo>
                  <a:lnTo>
                    <a:pt x="581" y="59"/>
                  </a:lnTo>
                  <a:lnTo>
                    <a:pt x="576" y="62"/>
                  </a:lnTo>
                  <a:lnTo>
                    <a:pt x="572" y="65"/>
                  </a:lnTo>
                  <a:lnTo>
                    <a:pt x="568" y="69"/>
                  </a:lnTo>
                  <a:lnTo>
                    <a:pt x="565" y="73"/>
                  </a:lnTo>
                  <a:lnTo>
                    <a:pt x="562" y="77"/>
                  </a:lnTo>
                  <a:lnTo>
                    <a:pt x="560" y="82"/>
                  </a:lnTo>
                  <a:lnTo>
                    <a:pt x="560" y="82"/>
                  </a:lnTo>
                  <a:lnTo>
                    <a:pt x="558" y="86"/>
                  </a:lnTo>
                  <a:lnTo>
                    <a:pt x="556" y="89"/>
                  </a:lnTo>
                  <a:lnTo>
                    <a:pt x="552" y="91"/>
                  </a:lnTo>
                  <a:lnTo>
                    <a:pt x="549" y="93"/>
                  </a:lnTo>
                  <a:lnTo>
                    <a:pt x="538" y="94"/>
                  </a:lnTo>
                  <a:lnTo>
                    <a:pt x="525" y="95"/>
                  </a:lnTo>
                  <a:lnTo>
                    <a:pt x="525" y="95"/>
                  </a:lnTo>
                  <a:lnTo>
                    <a:pt x="518" y="96"/>
                  </a:lnTo>
                  <a:lnTo>
                    <a:pt x="512" y="97"/>
                  </a:lnTo>
                  <a:lnTo>
                    <a:pt x="503" y="101"/>
                  </a:lnTo>
                  <a:lnTo>
                    <a:pt x="493" y="105"/>
                  </a:lnTo>
                  <a:lnTo>
                    <a:pt x="481" y="108"/>
                  </a:lnTo>
                  <a:lnTo>
                    <a:pt x="481" y="108"/>
                  </a:lnTo>
                  <a:lnTo>
                    <a:pt x="474" y="109"/>
                  </a:lnTo>
                  <a:lnTo>
                    <a:pt x="468" y="109"/>
                  </a:lnTo>
                  <a:lnTo>
                    <a:pt x="463" y="108"/>
                  </a:lnTo>
                  <a:lnTo>
                    <a:pt x="458" y="107"/>
                  </a:lnTo>
                  <a:lnTo>
                    <a:pt x="450" y="104"/>
                  </a:lnTo>
                  <a:lnTo>
                    <a:pt x="445" y="100"/>
                  </a:lnTo>
                  <a:lnTo>
                    <a:pt x="445" y="100"/>
                  </a:lnTo>
                  <a:lnTo>
                    <a:pt x="441" y="96"/>
                  </a:lnTo>
                  <a:lnTo>
                    <a:pt x="434" y="95"/>
                  </a:lnTo>
                  <a:lnTo>
                    <a:pt x="425" y="93"/>
                  </a:lnTo>
                  <a:lnTo>
                    <a:pt x="415" y="93"/>
                  </a:lnTo>
                  <a:lnTo>
                    <a:pt x="415" y="93"/>
                  </a:lnTo>
                  <a:lnTo>
                    <a:pt x="404" y="92"/>
                  </a:lnTo>
                  <a:lnTo>
                    <a:pt x="396" y="90"/>
                  </a:lnTo>
                  <a:lnTo>
                    <a:pt x="387" y="88"/>
                  </a:lnTo>
                  <a:lnTo>
                    <a:pt x="378" y="87"/>
                  </a:lnTo>
                  <a:lnTo>
                    <a:pt x="378" y="87"/>
                  </a:lnTo>
                  <a:lnTo>
                    <a:pt x="376" y="87"/>
                  </a:lnTo>
                  <a:lnTo>
                    <a:pt x="374" y="88"/>
                  </a:lnTo>
                  <a:lnTo>
                    <a:pt x="370" y="91"/>
                  </a:lnTo>
                  <a:lnTo>
                    <a:pt x="368" y="95"/>
                  </a:lnTo>
                  <a:lnTo>
                    <a:pt x="367" y="102"/>
                  </a:lnTo>
                  <a:lnTo>
                    <a:pt x="365" y="113"/>
                  </a:lnTo>
                  <a:lnTo>
                    <a:pt x="365" y="123"/>
                  </a:lnTo>
                  <a:lnTo>
                    <a:pt x="365" y="123"/>
                  </a:lnTo>
                  <a:lnTo>
                    <a:pt x="365" y="129"/>
                  </a:lnTo>
                  <a:lnTo>
                    <a:pt x="367" y="134"/>
                  </a:lnTo>
                  <a:lnTo>
                    <a:pt x="370" y="137"/>
                  </a:lnTo>
                  <a:lnTo>
                    <a:pt x="377" y="141"/>
                  </a:lnTo>
                  <a:lnTo>
                    <a:pt x="377" y="141"/>
                  </a:lnTo>
                  <a:lnTo>
                    <a:pt x="383" y="145"/>
                  </a:lnTo>
                  <a:lnTo>
                    <a:pt x="385" y="148"/>
                  </a:lnTo>
                  <a:lnTo>
                    <a:pt x="386" y="150"/>
                  </a:lnTo>
                  <a:lnTo>
                    <a:pt x="386" y="152"/>
                  </a:lnTo>
                  <a:lnTo>
                    <a:pt x="384" y="155"/>
                  </a:lnTo>
                  <a:lnTo>
                    <a:pt x="382" y="157"/>
                  </a:lnTo>
                  <a:lnTo>
                    <a:pt x="378" y="160"/>
                  </a:lnTo>
                  <a:lnTo>
                    <a:pt x="378" y="160"/>
                  </a:lnTo>
                  <a:lnTo>
                    <a:pt x="375" y="163"/>
                  </a:lnTo>
                  <a:lnTo>
                    <a:pt x="374" y="167"/>
                  </a:lnTo>
                  <a:lnTo>
                    <a:pt x="374" y="171"/>
                  </a:lnTo>
                  <a:lnTo>
                    <a:pt x="376" y="176"/>
                  </a:lnTo>
                  <a:lnTo>
                    <a:pt x="380" y="187"/>
                  </a:lnTo>
                  <a:lnTo>
                    <a:pt x="381" y="192"/>
                  </a:lnTo>
                  <a:lnTo>
                    <a:pt x="381" y="197"/>
                  </a:lnTo>
                  <a:lnTo>
                    <a:pt x="381" y="197"/>
                  </a:lnTo>
                  <a:lnTo>
                    <a:pt x="381" y="202"/>
                  </a:lnTo>
                  <a:lnTo>
                    <a:pt x="382" y="206"/>
                  </a:lnTo>
                  <a:lnTo>
                    <a:pt x="384" y="210"/>
                  </a:lnTo>
                  <a:lnTo>
                    <a:pt x="386" y="214"/>
                  </a:lnTo>
                  <a:lnTo>
                    <a:pt x="391" y="221"/>
                  </a:lnTo>
                  <a:lnTo>
                    <a:pt x="392" y="224"/>
                  </a:lnTo>
                  <a:lnTo>
                    <a:pt x="393" y="227"/>
                  </a:lnTo>
                  <a:lnTo>
                    <a:pt x="393" y="227"/>
                  </a:lnTo>
                  <a:lnTo>
                    <a:pt x="394" y="230"/>
                  </a:lnTo>
                  <a:lnTo>
                    <a:pt x="396" y="232"/>
                  </a:lnTo>
                  <a:lnTo>
                    <a:pt x="402" y="236"/>
                  </a:lnTo>
                  <a:lnTo>
                    <a:pt x="409" y="241"/>
                  </a:lnTo>
                  <a:lnTo>
                    <a:pt x="411" y="245"/>
                  </a:lnTo>
                  <a:lnTo>
                    <a:pt x="412" y="248"/>
                  </a:lnTo>
                  <a:lnTo>
                    <a:pt x="412" y="248"/>
                  </a:lnTo>
                  <a:lnTo>
                    <a:pt x="413" y="251"/>
                  </a:lnTo>
                  <a:lnTo>
                    <a:pt x="416" y="254"/>
                  </a:lnTo>
                  <a:lnTo>
                    <a:pt x="420" y="256"/>
                  </a:lnTo>
                  <a:lnTo>
                    <a:pt x="425" y="258"/>
                  </a:lnTo>
                  <a:lnTo>
                    <a:pt x="436" y="260"/>
                  </a:lnTo>
                  <a:lnTo>
                    <a:pt x="448" y="261"/>
                  </a:lnTo>
                  <a:lnTo>
                    <a:pt x="448" y="261"/>
                  </a:lnTo>
                  <a:lnTo>
                    <a:pt x="453" y="262"/>
                  </a:lnTo>
                  <a:lnTo>
                    <a:pt x="456" y="263"/>
                  </a:lnTo>
                  <a:lnTo>
                    <a:pt x="458" y="265"/>
                  </a:lnTo>
                  <a:lnTo>
                    <a:pt x="460" y="267"/>
                  </a:lnTo>
                  <a:lnTo>
                    <a:pt x="460" y="268"/>
                  </a:lnTo>
                  <a:lnTo>
                    <a:pt x="460" y="272"/>
                  </a:lnTo>
                  <a:lnTo>
                    <a:pt x="459" y="276"/>
                  </a:lnTo>
                  <a:lnTo>
                    <a:pt x="459" y="276"/>
                  </a:lnTo>
                  <a:lnTo>
                    <a:pt x="458" y="278"/>
                  </a:lnTo>
                  <a:lnTo>
                    <a:pt x="454" y="280"/>
                  </a:lnTo>
                  <a:lnTo>
                    <a:pt x="444" y="284"/>
                  </a:lnTo>
                  <a:lnTo>
                    <a:pt x="431" y="287"/>
                  </a:lnTo>
                  <a:lnTo>
                    <a:pt x="420" y="290"/>
                  </a:lnTo>
                  <a:lnTo>
                    <a:pt x="420" y="290"/>
                  </a:lnTo>
                  <a:lnTo>
                    <a:pt x="416" y="292"/>
                  </a:lnTo>
                  <a:lnTo>
                    <a:pt x="412" y="294"/>
                  </a:lnTo>
                  <a:lnTo>
                    <a:pt x="410" y="297"/>
                  </a:lnTo>
                  <a:lnTo>
                    <a:pt x="409" y="300"/>
                  </a:lnTo>
                  <a:lnTo>
                    <a:pt x="407" y="303"/>
                  </a:lnTo>
                  <a:lnTo>
                    <a:pt x="407" y="307"/>
                  </a:lnTo>
                  <a:lnTo>
                    <a:pt x="409" y="310"/>
                  </a:lnTo>
                  <a:lnTo>
                    <a:pt x="411" y="313"/>
                  </a:lnTo>
                  <a:lnTo>
                    <a:pt x="411" y="313"/>
                  </a:lnTo>
                  <a:lnTo>
                    <a:pt x="412" y="316"/>
                  </a:lnTo>
                  <a:lnTo>
                    <a:pt x="412" y="318"/>
                  </a:lnTo>
                  <a:lnTo>
                    <a:pt x="411" y="324"/>
                  </a:lnTo>
                  <a:lnTo>
                    <a:pt x="407" y="330"/>
                  </a:lnTo>
                  <a:lnTo>
                    <a:pt x="406" y="332"/>
                  </a:lnTo>
                  <a:lnTo>
                    <a:pt x="406" y="335"/>
                  </a:lnTo>
                  <a:lnTo>
                    <a:pt x="406" y="335"/>
                  </a:lnTo>
                  <a:lnTo>
                    <a:pt x="407" y="340"/>
                  </a:lnTo>
                  <a:lnTo>
                    <a:pt x="410" y="345"/>
                  </a:lnTo>
                  <a:lnTo>
                    <a:pt x="413" y="349"/>
                  </a:lnTo>
                  <a:lnTo>
                    <a:pt x="418" y="351"/>
                  </a:lnTo>
                  <a:lnTo>
                    <a:pt x="418" y="351"/>
                  </a:lnTo>
                  <a:lnTo>
                    <a:pt x="420" y="352"/>
                  </a:lnTo>
                  <a:lnTo>
                    <a:pt x="421" y="353"/>
                  </a:lnTo>
                  <a:lnTo>
                    <a:pt x="421" y="355"/>
                  </a:lnTo>
                  <a:lnTo>
                    <a:pt x="420" y="358"/>
                  </a:lnTo>
                  <a:lnTo>
                    <a:pt x="415" y="361"/>
                  </a:lnTo>
                  <a:lnTo>
                    <a:pt x="412" y="362"/>
                  </a:lnTo>
                  <a:lnTo>
                    <a:pt x="409" y="362"/>
                  </a:lnTo>
                  <a:lnTo>
                    <a:pt x="409" y="362"/>
                  </a:lnTo>
                  <a:lnTo>
                    <a:pt x="405" y="362"/>
                  </a:lnTo>
                  <a:lnTo>
                    <a:pt x="402" y="364"/>
                  </a:lnTo>
                  <a:lnTo>
                    <a:pt x="397" y="368"/>
                  </a:lnTo>
                  <a:lnTo>
                    <a:pt x="391" y="373"/>
                  </a:lnTo>
                  <a:lnTo>
                    <a:pt x="384" y="379"/>
                  </a:lnTo>
                  <a:lnTo>
                    <a:pt x="384" y="379"/>
                  </a:lnTo>
                  <a:lnTo>
                    <a:pt x="380" y="382"/>
                  </a:lnTo>
                  <a:lnTo>
                    <a:pt x="378" y="385"/>
                  </a:lnTo>
                  <a:lnTo>
                    <a:pt x="376" y="388"/>
                  </a:lnTo>
                  <a:lnTo>
                    <a:pt x="374" y="392"/>
                  </a:lnTo>
                  <a:lnTo>
                    <a:pt x="372" y="401"/>
                  </a:lnTo>
                  <a:lnTo>
                    <a:pt x="370" y="414"/>
                  </a:lnTo>
                  <a:lnTo>
                    <a:pt x="370" y="414"/>
                  </a:lnTo>
                  <a:lnTo>
                    <a:pt x="368" y="420"/>
                  </a:lnTo>
                  <a:lnTo>
                    <a:pt x="366" y="424"/>
                  </a:lnTo>
                  <a:lnTo>
                    <a:pt x="363" y="427"/>
                  </a:lnTo>
                  <a:lnTo>
                    <a:pt x="361" y="428"/>
                  </a:lnTo>
                  <a:lnTo>
                    <a:pt x="357" y="428"/>
                  </a:lnTo>
                  <a:lnTo>
                    <a:pt x="353" y="428"/>
                  </a:lnTo>
                  <a:lnTo>
                    <a:pt x="345" y="428"/>
                  </a:lnTo>
                  <a:lnTo>
                    <a:pt x="345" y="428"/>
                  </a:lnTo>
                  <a:lnTo>
                    <a:pt x="341" y="429"/>
                  </a:lnTo>
                  <a:lnTo>
                    <a:pt x="338" y="431"/>
                  </a:lnTo>
                  <a:lnTo>
                    <a:pt x="336" y="435"/>
                  </a:lnTo>
                  <a:lnTo>
                    <a:pt x="334" y="439"/>
                  </a:lnTo>
                  <a:lnTo>
                    <a:pt x="332" y="450"/>
                  </a:lnTo>
                  <a:lnTo>
                    <a:pt x="330" y="461"/>
                  </a:lnTo>
                  <a:lnTo>
                    <a:pt x="330" y="461"/>
                  </a:lnTo>
                  <a:lnTo>
                    <a:pt x="329" y="466"/>
                  </a:lnTo>
                  <a:lnTo>
                    <a:pt x="327" y="469"/>
                  </a:lnTo>
                  <a:lnTo>
                    <a:pt x="325" y="472"/>
                  </a:lnTo>
                  <a:lnTo>
                    <a:pt x="323" y="475"/>
                  </a:lnTo>
                  <a:lnTo>
                    <a:pt x="316" y="481"/>
                  </a:lnTo>
                  <a:lnTo>
                    <a:pt x="312" y="485"/>
                  </a:lnTo>
                  <a:lnTo>
                    <a:pt x="308" y="491"/>
                  </a:lnTo>
                  <a:lnTo>
                    <a:pt x="308" y="491"/>
                  </a:lnTo>
                  <a:lnTo>
                    <a:pt x="301" y="501"/>
                  </a:lnTo>
                  <a:lnTo>
                    <a:pt x="298" y="504"/>
                  </a:lnTo>
                  <a:lnTo>
                    <a:pt x="295" y="506"/>
                  </a:lnTo>
                  <a:lnTo>
                    <a:pt x="292" y="507"/>
                  </a:lnTo>
                  <a:lnTo>
                    <a:pt x="288" y="508"/>
                  </a:lnTo>
                  <a:lnTo>
                    <a:pt x="278" y="509"/>
                  </a:lnTo>
                  <a:lnTo>
                    <a:pt x="278" y="509"/>
                  </a:lnTo>
                  <a:lnTo>
                    <a:pt x="275" y="510"/>
                  </a:lnTo>
                  <a:lnTo>
                    <a:pt x="273" y="511"/>
                  </a:lnTo>
                  <a:lnTo>
                    <a:pt x="269" y="515"/>
                  </a:lnTo>
                  <a:lnTo>
                    <a:pt x="265" y="520"/>
                  </a:lnTo>
                  <a:lnTo>
                    <a:pt x="263" y="526"/>
                  </a:lnTo>
                  <a:lnTo>
                    <a:pt x="258" y="539"/>
                  </a:lnTo>
                  <a:lnTo>
                    <a:pt x="256" y="543"/>
                  </a:lnTo>
                  <a:lnTo>
                    <a:pt x="253" y="546"/>
                  </a:lnTo>
                  <a:lnTo>
                    <a:pt x="253" y="546"/>
                  </a:lnTo>
                  <a:lnTo>
                    <a:pt x="247" y="550"/>
                  </a:lnTo>
                  <a:lnTo>
                    <a:pt x="243" y="554"/>
                  </a:lnTo>
                  <a:lnTo>
                    <a:pt x="240" y="560"/>
                  </a:lnTo>
                  <a:lnTo>
                    <a:pt x="239" y="568"/>
                  </a:lnTo>
                  <a:lnTo>
                    <a:pt x="239" y="568"/>
                  </a:lnTo>
                  <a:lnTo>
                    <a:pt x="238" y="570"/>
                  </a:lnTo>
                  <a:lnTo>
                    <a:pt x="237" y="572"/>
                  </a:lnTo>
                  <a:lnTo>
                    <a:pt x="233" y="575"/>
                  </a:lnTo>
                  <a:lnTo>
                    <a:pt x="228" y="578"/>
                  </a:lnTo>
                  <a:lnTo>
                    <a:pt x="222" y="579"/>
                  </a:lnTo>
                  <a:lnTo>
                    <a:pt x="209" y="580"/>
                  </a:lnTo>
                  <a:lnTo>
                    <a:pt x="200" y="580"/>
                  </a:lnTo>
                  <a:lnTo>
                    <a:pt x="200" y="580"/>
                  </a:lnTo>
                  <a:lnTo>
                    <a:pt x="195" y="580"/>
                  </a:lnTo>
                  <a:lnTo>
                    <a:pt x="190" y="580"/>
                  </a:lnTo>
                  <a:lnTo>
                    <a:pt x="189" y="581"/>
                  </a:lnTo>
                  <a:lnTo>
                    <a:pt x="187" y="583"/>
                  </a:lnTo>
                  <a:lnTo>
                    <a:pt x="186" y="585"/>
                  </a:lnTo>
                  <a:lnTo>
                    <a:pt x="185" y="588"/>
                  </a:lnTo>
                  <a:lnTo>
                    <a:pt x="185" y="588"/>
                  </a:lnTo>
                  <a:lnTo>
                    <a:pt x="184" y="591"/>
                  </a:lnTo>
                  <a:lnTo>
                    <a:pt x="182" y="593"/>
                  </a:lnTo>
                  <a:lnTo>
                    <a:pt x="180" y="595"/>
                  </a:lnTo>
                  <a:lnTo>
                    <a:pt x="178" y="595"/>
                  </a:lnTo>
                  <a:lnTo>
                    <a:pt x="173" y="595"/>
                  </a:lnTo>
                  <a:lnTo>
                    <a:pt x="170" y="595"/>
                  </a:lnTo>
                  <a:lnTo>
                    <a:pt x="170" y="595"/>
                  </a:lnTo>
                  <a:lnTo>
                    <a:pt x="168" y="594"/>
                  </a:lnTo>
                  <a:lnTo>
                    <a:pt x="165" y="592"/>
                  </a:lnTo>
                  <a:lnTo>
                    <a:pt x="163" y="588"/>
                  </a:lnTo>
                  <a:lnTo>
                    <a:pt x="161" y="583"/>
                  </a:lnTo>
                  <a:lnTo>
                    <a:pt x="161" y="583"/>
                  </a:lnTo>
                  <a:lnTo>
                    <a:pt x="159" y="578"/>
                  </a:lnTo>
                  <a:lnTo>
                    <a:pt x="155" y="574"/>
                  </a:lnTo>
                  <a:lnTo>
                    <a:pt x="149" y="571"/>
                  </a:lnTo>
                  <a:lnTo>
                    <a:pt x="142" y="570"/>
                  </a:lnTo>
                  <a:lnTo>
                    <a:pt x="142" y="570"/>
                  </a:lnTo>
                  <a:lnTo>
                    <a:pt x="138" y="571"/>
                  </a:lnTo>
                  <a:lnTo>
                    <a:pt x="135" y="572"/>
                  </a:lnTo>
                  <a:lnTo>
                    <a:pt x="132" y="575"/>
                  </a:lnTo>
                  <a:lnTo>
                    <a:pt x="128" y="579"/>
                  </a:lnTo>
                  <a:lnTo>
                    <a:pt x="122" y="590"/>
                  </a:lnTo>
                  <a:lnTo>
                    <a:pt x="114" y="603"/>
                  </a:lnTo>
                  <a:lnTo>
                    <a:pt x="114" y="603"/>
                  </a:lnTo>
                  <a:lnTo>
                    <a:pt x="107" y="614"/>
                  </a:lnTo>
                  <a:lnTo>
                    <a:pt x="103" y="622"/>
                  </a:lnTo>
                  <a:lnTo>
                    <a:pt x="98" y="626"/>
                  </a:lnTo>
                  <a:lnTo>
                    <a:pt x="90" y="629"/>
                  </a:lnTo>
                  <a:lnTo>
                    <a:pt x="90" y="629"/>
                  </a:lnTo>
                  <a:lnTo>
                    <a:pt x="86" y="631"/>
                  </a:lnTo>
                  <a:lnTo>
                    <a:pt x="83" y="634"/>
                  </a:lnTo>
                  <a:lnTo>
                    <a:pt x="81" y="638"/>
                  </a:lnTo>
                  <a:lnTo>
                    <a:pt x="81" y="642"/>
                  </a:lnTo>
                  <a:lnTo>
                    <a:pt x="81" y="650"/>
                  </a:lnTo>
                  <a:lnTo>
                    <a:pt x="82" y="656"/>
                  </a:lnTo>
                  <a:lnTo>
                    <a:pt x="82" y="656"/>
                  </a:lnTo>
                  <a:lnTo>
                    <a:pt x="83" y="658"/>
                  </a:lnTo>
                  <a:lnTo>
                    <a:pt x="86" y="661"/>
                  </a:lnTo>
                  <a:lnTo>
                    <a:pt x="95" y="665"/>
                  </a:lnTo>
                  <a:lnTo>
                    <a:pt x="105" y="668"/>
                  </a:lnTo>
                  <a:lnTo>
                    <a:pt x="113" y="670"/>
                  </a:lnTo>
                  <a:lnTo>
                    <a:pt x="113" y="670"/>
                  </a:lnTo>
                  <a:lnTo>
                    <a:pt x="118" y="671"/>
                  </a:lnTo>
                  <a:lnTo>
                    <a:pt x="122" y="672"/>
                  </a:lnTo>
                  <a:lnTo>
                    <a:pt x="124" y="675"/>
                  </a:lnTo>
                  <a:lnTo>
                    <a:pt x="128" y="682"/>
                  </a:lnTo>
                  <a:lnTo>
                    <a:pt x="128" y="682"/>
                  </a:lnTo>
                  <a:lnTo>
                    <a:pt x="130" y="686"/>
                  </a:lnTo>
                  <a:lnTo>
                    <a:pt x="131" y="690"/>
                  </a:lnTo>
                  <a:lnTo>
                    <a:pt x="131" y="693"/>
                  </a:lnTo>
                  <a:lnTo>
                    <a:pt x="130" y="696"/>
                  </a:lnTo>
                  <a:lnTo>
                    <a:pt x="129" y="699"/>
                  </a:lnTo>
                  <a:lnTo>
                    <a:pt x="127" y="701"/>
                  </a:lnTo>
                  <a:lnTo>
                    <a:pt x="123" y="705"/>
                  </a:lnTo>
                  <a:lnTo>
                    <a:pt x="123" y="705"/>
                  </a:lnTo>
                  <a:lnTo>
                    <a:pt x="121" y="706"/>
                  </a:lnTo>
                  <a:lnTo>
                    <a:pt x="121" y="708"/>
                  </a:lnTo>
                  <a:lnTo>
                    <a:pt x="121" y="711"/>
                  </a:lnTo>
                  <a:lnTo>
                    <a:pt x="121" y="713"/>
                  </a:lnTo>
                  <a:lnTo>
                    <a:pt x="123" y="719"/>
                  </a:lnTo>
                  <a:lnTo>
                    <a:pt x="126" y="724"/>
                  </a:lnTo>
                  <a:lnTo>
                    <a:pt x="126" y="724"/>
                  </a:lnTo>
                  <a:lnTo>
                    <a:pt x="129" y="728"/>
                  </a:lnTo>
                  <a:lnTo>
                    <a:pt x="134" y="732"/>
                  </a:lnTo>
                  <a:lnTo>
                    <a:pt x="141" y="735"/>
                  </a:lnTo>
                  <a:lnTo>
                    <a:pt x="151" y="737"/>
                  </a:lnTo>
                  <a:lnTo>
                    <a:pt x="151" y="737"/>
                  </a:lnTo>
                  <a:lnTo>
                    <a:pt x="155" y="739"/>
                  </a:lnTo>
                  <a:lnTo>
                    <a:pt x="158" y="741"/>
                  </a:lnTo>
                  <a:lnTo>
                    <a:pt x="159" y="745"/>
                  </a:lnTo>
                  <a:lnTo>
                    <a:pt x="160" y="749"/>
                  </a:lnTo>
                  <a:lnTo>
                    <a:pt x="161" y="753"/>
                  </a:lnTo>
                  <a:lnTo>
                    <a:pt x="163" y="757"/>
                  </a:lnTo>
                  <a:lnTo>
                    <a:pt x="165" y="759"/>
                  </a:lnTo>
                  <a:lnTo>
                    <a:pt x="168" y="761"/>
                  </a:lnTo>
                  <a:lnTo>
                    <a:pt x="168" y="761"/>
                  </a:lnTo>
                  <a:lnTo>
                    <a:pt x="171" y="762"/>
                  </a:lnTo>
                  <a:lnTo>
                    <a:pt x="173" y="765"/>
                  </a:lnTo>
                  <a:lnTo>
                    <a:pt x="174" y="769"/>
                  </a:lnTo>
                  <a:lnTo>
                    <a:pt x="175" y="773"/>
                  </a:lnTo>
                  <a:lnTo>
                    <a:pt x="176" y="782"/>
                  </a:lnTo>
                  <a:lnTo>
                    <a:pt x="177" y="787"/>
                  </a:lnTo>
                  <a:lnTo>
                    <a:pt x="180" y="793"/>
                  </a:lnTo>
                  <a:lnTo>
                    <a:pt x="180" y="793"/>
                  </a:lnTo>
                  <a:lnTo>
                    <a:pt x="183" y="797"/>
                  </a:lnTo>
                  <a:lnTo>
                    <a:pt x="184" y="800"/>
                  </a:lnTo>
                  <a:lnTo>
                    <a:pt x="184" y="802"/>
                  </a:lnTo>
                  <a:lnTo>
                    <a:pt x="183" y="804"/>
                  </a:lnTo>
                  <a:lnTo>
                    <a:pt x="182" y="808"/>
                  </a:lnTo>
                  <a:lnTo>
                    <a:pt x="182" y="811"/>
                  </a:lnTo>
                  <a:lnTo>
                    <a:pt x="183" y="814"/>
                  </a:lnTo>
                  <a:lnTo>
                    <a:pt x="183" y="814"/>
                  </a:lnTo>
                  <a:lnTo>
                    <a:pt x="184" y="817"/>
                  </a:lnTo>
                  <a:lnTo>
                    <a:pt x="184" y="819"/>
                  </a:lnTo>
                  <a:lnTo>
                    <a:pt x="184" y="821"/>
                  </a:lnTo>
                  <a:lnTo>
                    <a:pt x="183" y="822"/>
                  </a:lnTo>
                  <a:lnTo>
                    <a:pt x="179" y="825"/>
                  </a:lnTo>
                  <a:lnTo>
                    <a:pt x="173" y="830"/>
                  </a:lnTo>
                  <a:lnTo>
                    <a:pt x="173" y="830"/>
                  </a:lnTo>
                  <a:lnTo>
                    <a:pt x="168" y="835"/>
                  </a:lnTo>
                  <a:lnTo>
                    <a:pt x="166" y="835"/>
                  </a:lnTo>
                  <a:lnTo>
                    <a:pt x="165" y="836"/>
                  </a:lnTo>
                  <a:lnTo>
                    <a:pt x="164" y="835"/>
                  </a:lnTo>
                  <a:lnTo>
                    <a:pt x="163" y="833"/>
                  </a:lnTo>
                  <a:lnTo>
                    <a:pt x="161" y="829"/>
                  </a:lnTo>
                  <a:lnTo>
                    <a:pt x="161" y="829"/>
                  </a:lnTo>
                  <a:lnTo>
                    <a:pt x="159" y="824"/>
                  </a:lnTo>
                  <a:lnTo>
                    <a:pt x="156" y="821"/>
                  </a:lnTo>
                  <a:lnTo>
                    <a:pt x="151" y="818"/>
                  </a:lnTo>
                  <a:lnTo>
                    <a:pt x="143" y="817"/>
                  </a:lnTo>
                  <a:lnTo>
                    <a:pt x="143" y="817"/>
                  </a:lnTo>
                  <a:lnTo>
                    <a:pt x="140" y="817"/>
                  </a:lnTo>
                  <a:lnTo>
                    <a:pt x="138" y="818"/>
                  </a:lnTo>
                  <a:lnTo>
                    <a:pt x="136" y="820"/>
                  </a:lnTo>
                  <a:lnTo>
                    <a:pt x="135" y="823"/>
                  </a:lnTo>
                  <a:lnTo>
                    <a:pt x="132" y="827"/>
                  </a:lnTo>
                  <a:lnTo>
                    <a:pt x="130" y="828"/>
                  </a:lnTo>
                  <a:lnTo>
                    <a:pt x="127" y="829"/>
                  </a:lnTo>
                  <a:lnTo>
                    <a:pt x="127" y="829"/>
                  </a:lnTo>
                  <a:lnTo>
                    <a:pt x="124" y="829"/>
                  </a:lnTo>
                  <a:lnTo>
                    <a:pt x="121" y="831"/>
                  </a:lnTo>
                  <a:lnTo>
                    <a:pt x="116" y="834"/>
                  </a:lnTo>
                  <a:lnTo>
                    <a:pt x="111" y="837"/>
                  </a:lnTo>
                  <a:lnTo>
                    <a:pt x="108" y="839"/>
                  </a:lnTo>
                  <a:lnTo>
                    <a:pt x="104" y="839"/>
                  </a:lnTo>
                  <a:lnTo>
                    <a:pt x="104" y="839"/>
                  </a:lnTo>
                  <a:lnTo>
                    <a:pt x="97" y="839"/>
                  </a:lnTo>
                  <a:lnTo>
                    <a:pt x="92" y="838"/>
                  </a:lnTo>
                  <a:lnTo>
                    <a:pt x="88" y="836"/>
                  </a:lnTo>
                  <a:lnTo>
                    <a:pt x="85" y="831"/>
                  </a:lnTo>
                  <a:lnTo>
                    <a:pt x="85" y="831"/>
                  </a:lnTo>
                  <a:lnTo>
                    <a:pt x="83" y="829"/>
                  </a:lnTo>
                  <a:lnTo>
                    <a:pt x="79" y="827"/>
                  </a:lnTo>
                  <a:lnTo>
                    <a:pt x="75" y="827"/>
                  </a:lnTo>
                  <a:lnTo>
                    <a:pt x="70" y="827"/>
                  </a:lnTo>
                  <a:lnTo>
                    <a:pt x="58" y="827"/>
                  </a:lnTo>
                  <a:lnTo>
                    <a:pt x="48" y="828"/>
                  </a:lnTo>
                  <a:lnTo>
                    <a:pt x="48" y="828"/>
                  </a:lnTo>
                  <a:lnTo>
                    <a:pt x="44" y="828"/>
                  </a:lnTo>
                  <a:lnTo>
                    <a:pt x="41" y="830"/>
                  </a:lnTo>
                  <a:lnTo>
                    <a:pt x="38" y="832"/>
                  </a:lnTo>
                  <a:lnTo>
                    <a:pt x="36" y="834"/>
                  </a:lnTo>
                  <a:lnTo>
                    <a:pt x="34" y="840"/>
                  </a:lnTo>
                  <a:lnTo>
                    <a:pt x="33" y="846"/>
                  </a:lnTo>
                  <a:lnTo>
                    <a:pt x="33" y="846"/>
                  </a:lnTo>
                  <a:lnTo>
                    <a:pt x="33" y="849"/>
                  </a:lnTo>
                  <a:lnTo>
                    <a:pt x="31" y="850"/>
                  </a:lnTo>
                  <a:lnTo>
                    <a:pt x="29" y="852"/>
                  </a:lnTo>
                  <a:lnTo>
                    <a:pt x="27" y="853"/>
                  </a:lnTo>
                  <a:lnTo>
                    <a:pt x="20" y="853"/>
                  </a:lnTo>
                  <a:lnTo>
                    <a:pt x="13" y="853"/>
                  </a:lnTo>
                  <a:lnTo>
                    <a:pt x="13" y="853"/>
                  </a:lnTo>
                  <a:lnTo>
                    <a:pt x="11" y="853"/>
                  </a:lnTo>
                  <a:lnTo>
                    <a:pt x="9" y="854"/>
                  </a:lnTo>
                  <a:lnTo>
                    <a:pt x="6" y="858"/>
                  </a:lnTo>
                  <a:lnTo>
                    <a:pt x="2" y="862"/>
                  </a:lnTo>
                  <a:lnTo>
                    <a:pt x="0" y="868"/>
                  </a:lnTo>
                  <a:lnTo>
                    <a:pt x="0" y="868"/>
                  </a:lnTo>
                  <a:lnTo>
                    <a:pt x="7" y="875"/>
                  </a:lnTo>
                  <a:lnTo>
                    <a:pt x="11" y="881"/>
                  </a:lnTo>
                  <a:lnTo>
                    <a:pt x="15" y="888"/>
                  </a:lnTo>
                  <a:lnTo>
                    <a:pt x="19" y="896"/>
                  </a:lnTo>
                  <a:lnTo>
                    <a:pt x="19" y="896"/>
                  </a:lnTo>
                  <a:lnTo>
                    <a:pt x="23" y="901"/>
                  </a:lnTo>
                  <a:lnTo>
                    <a:pt x="28" y="905"/>
                  </a:lnTo>
                  <a:lnTo>
                    <a:pt x="35" y="909"/>
                  </a:lnTo>
                  <a:lnTo>
                    <a:pt x="43" y="912"/>
                  </a:lnTo>
                  <a:lnTo>
                    <a:pt x="59" y="918"/>
                  </a:lnTo>
                  <a:lnTo>
                    <a:pt x="68" y="922"/>
                  </a:lnTo>
                  <a:lnTo>
                    <a:pt x="74" y="926"/>
                  </a:lnTo>
                  <a:lnTo>
                    <a:pt x="74" y="926"/>
                  </a:lnTo>
                  <a:lnTo>
                    <a:pt x="77" y="928"/>
                  </a:lnTo>
                  <a:lnTo>
                    <a:pt x="81" y="929"/>
                  </a:lnTo>
                  <a:lnTo>
                    <a:pt x="84" y="930"/>
                  </a:lnTo>
                  <a:lnTo>
                    <a:pt x="88" y="930"/>
                  </a:lnTo>
                  <a:lnTo>
                    <a:pt x="95" y="929"/>
                  </a:lnTo>
                  <a:lnTo>
                    <a:pt x="103" y="926"/>
                  </a:lnTo>
                  <a:lnTo>
                    <a:pt x="111" y="924"/>
                  </a:lnTo>
                  <a:lnTo>
                    <a:pt x="119" y="923"/>
                  </a:lnTo>
                  <a:lnTo>
                    <a:pt x="123" y="923"/>
                  </a:lnTo>
                  <a:lnTo>
                    <a:pt x="127" y="923"/>
                  </a:lnTo>
                  <a:lnTo>
                    <a:pt x="131" y="924"/>
                  </a:lnTo>
                  <a:lnTo>
                    <a:pt x="135" y="926"/>
                  </a:lnTo>
                  <a:lnTo>
                    <a:pt x="135" y="926"/>
                  </a:lnTo>
                  <a:lnTo>
                    <a:pt x="140" y="931"/>
                  </a:lnTo>
                  <a:lnTo>
                    <a:pt x="142" y="934"/>
                  </a:lnTo>
                  <a:lnTo>
                    <a:pt x="142" y="936"/>
                  </a:lnTo>
                  <a:lnTo>
                    <a:pt x="141" y="938"/>
                  </a:lnTo>
                  <a:lnTo>
                    <a:pt x="138" y="940"/>
                  </a:lnTo>
                  <a:lnTo>
                    <a:pt x="134" y="942"/>
                  </a:lnTo>
                  <a:lnTo>
                    <a:pt x="128" y="944"/>
                  </a:lnTo>
                  <a:lnTo>
                    <a:pt x="114" y="946"/>
                  </a:lnTo>
                  <a:lnTo>
                    <a:pt x="114" y="946"/>
                  </a:lnTo>
                  <a:lnTo>
                    <a:pt x="108" y="948"/>
                  </a:lnTo>
                  <a:lnTo>
                    <a:pt x="104" y="949"/>
                  </a:lnTo>
                  <a:lnTo>
                    <a:pt x="97" y="953"/>
                  </a:lnTo>
                  <a:lnTo>
                    <a:pt x="91" y="956"/>
                  </a:lnTo>
                  <a:lnTo>
                    <a:pt x="88" y="956"/>
                  </a:lnTo>
                  <a:lnTo>
                    <a:pt x="83" y="956"/>
                  </a:lnTo>
                  <a:lnTo>
                    <a:pt x="83" y="956"/>
                  </a:lnTo>
                  <a:lnTo>
                    <a:pt x="73" y="955"/>
                  </a:lnTo>
                  <a:lnTo>
                    <a:pt x="63" y="955"/>
                  </a:lnTo>
                  <a:lnTo>
                    <a:pt x="60" y="956"/>
                  </a:lnTo>
                  <a:lnTo>
                    <a:pt x="57" y="957"/>
                  </a:lnTo>
                  <a:lnTo>
                    <a:pt x="55" y="959"/>
                  </a:lnTo>
                  <a:lnTo>
                    <a:pt x="55" y="963"/>
                  </a:lnTo>
                  <a:lnTo>
                    <a:pt x="55" y="963"/>
                  </a:lnTo>
                  <a:lnTo>
                    <a:pt x="56" y="968"/>
                  </a:lnTo>
                  <a:lnTo>
                    <a:pt x="60" y="974"/>
                  </a:lnTo>
                  <a:lnTo>
                    <a:pt x="74" y="989"/>
                  </a:lnTo>
                  <a:lnTo>
                    <a:pt x="88" y="1006"/>
                  </a:lnTo>
                  <a:lnTo>
                    <a:pt x="95" y="1013"/>
                  </a:lnTo>
                  <a:lnTo>
                    <a:pt x="100" y="1020"/>
                  </a:lnTo>
                  <a:lnTo>
                    <a:pt x="100" y="1020"/>
                  </a:lnTo>
                  <a:lnTo>
                    <a:pt x="110" y="1033"/>
                  </a:lnTo>
                  <a:lnTo>
                    <a:pt x="122" y="1044"/>
                  </a:lnTo>
                  <a:lnTo>
                    <a:pt x="136" y="1056"/>
                  </a:lnTo>
                  <a:lnTo>
                    <a:pt x="153" y="1066"/>
                  </a:lnTo>
                  <a:lnTo>
                    <a:pt x="153" y="1066"/>
                  </a:lnTo>
                  <a:lnTo>
                    <a:pt x="167" y="1074"/>
                  </a:lnTo>
                  <a:lnTo>
                    <a:pt x="173" y="1076"/>
                  </a:lnTo>
                  <a:lnTo>
                    <a:pt x="177" y="1077"/>
                  </a:lnTo>
                  <a:lnTo>
                    <a:pt x="182" y="1077"/>
                  </a:lnTo>
                  <a:lnTo>
                    <a:pt x="186" y="1076"/>
                  </a:lnTo>
                  <a:lnTo>
                    <a:pt x="190" y="1072"/>
                  </a:lnTo>
                  <a:lnTo>
                    <a:pt x="194" y="1067"/>
                  </a:lnTo>
                  <a:lnTo>
                    <a:pt x="194" y="1067"/>
                  </a:lnTo>
                  <a:lnTo>
                    <a:pt x="199" y="1062"/>
                  </a:lnTo>
                  <a:lnTo>
                    <a:pt x="205" y="1058"/>
                  </a:lnTo>
                  <a:lnTo>
                    <a:pt x="211" y="1055"/>
                  </a:lnTo>
                  <a:lnTo>
                    <a:pt x="218" y="1053"/>
                  </a:lnTo>
                  <a:lnTo>
                    <a:pt x="231" y="1049"/>
                  </a:lnTo>
                  <a:lnTo>
                    <a:pt x="238" y="1045"/>
                  </a:lnTo>
                  <a:lnTo>
                    <a:pt x="244" y="1042"/>
                  </a:lnTo>
                  <a:lnTo>
                    <a:pt x="244" y="1042"/>
                  </a:lnTo>
                  <a:lnTo>
                    <a:pt x="254" y="1034"/>
                  </a:lnTo>
                  <a:lnTo>
                    <a:pt x="258" y="1031"/>
                  </a:lnTo>
                  <a:lnTo>
                    <a:pt x="261" y="1027"/>
                  </a:lnTo>
                  <a:lnTo>
                    <a:pt x="262" y="1023"/>
                  </a:lnTo>
                  <a:lnTo>
                    <a:pt x="263" y="1019"/>
                  </a:lnTo>
                  <a:lnTo>
                    <a:pt x="263" y="1016"/>
                  </a:lnTo>
                  <a:lnTo>
                    <a:pt x="261" y="1012"/>
                  </a:lnTo>
                  <a:lnTo>
                    <a:pt x="261" y="1012"/>
                  </a:lnTo>
                  <a:lnTo>
                    <a:pt x="260" y="1007"/>
                  </a:lnTo>
                  <a:lnTo>
                    <a:pt x="259" y="1002"/>
                  </a:lnTo>
                  <a:lnTo>
                    <a:pt x="260" y="989"/>
                  </a:lnTo>
                  <a:lnTo>
                    <a:pt x="262" y="975"/>
                  </a:lnTo>
                  <a:lnTo>
                    <a:pt x="263" y="965"/>
                  </a:lnTo>
                  <a:lnTo>
                    <a:pt x="263" y="965"/>
                  </a:lnTo>
                  <a:lnTo>
                    <a:pt x="263" y="961"/>
                  </a:lnTo>
                  <a:lnTo>
                    <a:pt x="265" y="961"/>
                  </a:lnTo>
                  <a:lnTo>
                    <a:pt x="268" y="962"/>
                  </a:lnTo>
                  <a:lnTo>
                    <a:pt x="272" y="964"/>
                  </a:lnTo>
                  <a:lnTo>
                    <a:pt x="275" y="968"/>
                  </a:lnTo>
                  <a:lnTo>
                    <a:pt x="279" y="973"/>
                  </a:lnTo>
                  <a:lnTo>
                    <a:pt x="282" y="978"/>
                  </a:lnTo>
                  <a:lnTo>
                    <a:pt x="284" y="983"/>
                  </a:lnTo>
                  <a:lnTo>
                    <a:pt x="284" y="983"/>
                  </a:lnTo>
                  <a:lnTo>
                    <a:pt x="287" y="992"/>
                  </a:lnTo>
                  <a:lnTo>
                    <a:pt x="288" y="998"/>
                  </a:lnTo>
                  <a:lnTo>
                    <a:pt x="288" y="1004"/>
                  </a:lnTo>
                  <a:lnTo>
                    <a:pt x="287" y="1013"/>
                  </a:lnTo>
                  <a:lnTo>
                    <a:pt x="287" y="1013"/>
                  </a:lnTo>
                  <a:lnTo>
                    <a:pt x="287" y="1020"/>
                  </a:lnTo>
                  <a:lnTo>
                    <a:pt x="288" y="1026"/>
                  </a:lnTo>
                  <a:lnTo>
                    <a:pt x="291" y="1034"/>
                  </a:lnTo>
                  <a:lnTo>
                    <a:pt x="294" y="1041"/>
                  </a:lnTo>
                  <a:lnTo>
                    <a:pt x="301" y="1056"/>
                  </a:lnTo>
                  <a:lnTo>
                    <a:pt x="304" y="1062"/>
                  </a:lnTo>
                  <a:lnTo>
                    <a:pt x="306" y="1067"/>
                  </a:lnTo>
                  <a:lnTo>
                    <a:pt x="306" y="1067"/>
                  </a:lnTo>
                  <a:lnTo>
                    <a:pt x="307" y="1076"/>
                  </a:lnTo>
                  <a:lnTo>
                    <a:pt x="306" y="1080"/>
                  </a:lnTo>
                  <a:lnTo>
                    <a:pt x="305" y="1084"/>
                  </a:lnTo>
                  <a:lnTo>
                    <a:pt x="303" y="1089"/>
                  </a:lnTo>
                  <a:lnTo>
                    <a:pt x="299" y="1095"/>
                  </a:lnTo>
                  <a:lnTo>
                    <a:pt x="288" y="1109"/>
                  </a:lnTo>
                  <a:lnTo>
                    <a:pt x="288" y="1109"/>
                  </a:lnTo>
                  <a:lnTo>
                    <a:pt x="285" y="1113"/>
                  </a:lnTo>
                  <a:lnTo>
                    <a:pt x="283" y="1118"/>
                  </a:lnTo>
                  <a:lnTo>
                    <a:pt x="282" y="1122"/>
                  </a:lnTo>
                  <a:lnTo>
                    <a:pt x="281" y="1126"/>
                  </a:lnTo>
                  <a:lnTo>
                    <a:pt x="280" y="1136"/>
                  </a:lnTo>
                  <a:lnTo>
                    <a:pt x="282" y="1144"/>
                  </a:lnTo>
                  <a:lnTo>
                    <a:pt x="286" y="1161"/>
                  </a:lnTo>
                  <a:lnTo>
                    <a:pt x="289" y="1169"/>
                  </a:lnTo>
                  <a:lnTo>
                    <a:pt x="290" y="1176"/>
                  </a:lnTo>
                  <a:lnTo>
                    <a:pt x="290" y="1176"/>
                  </a:lnTo>
                  <a:lnTo>
                    <a:pt x="292" y="1186"/>
                  </a:lnTo>
                  <a:lnTo>
                    <a:pt x="296" y="1201"/>
                  </a:lnTo>
                  <a:lnTo>
                    <a:pt x="307" y="1241"/>
                  </a:lnTo>
                  <a:lnTo>
                    <a:pt x="320" y="1283"/>
                  </a:lnTo>
                  <a:lnTo>
                    <a:pt x="325" y="1301"/>
                  </a:lnTo>
                  <a:lnTo>
                    <a:pt x="328" y="1317"/>
                  </a:lnTo>
                  <a:lnTo>
                    <a:pt x="328" y="1317"/>
                  </a:lnTo>
                  <a:lnTo>
                    <a:pt x="332" y="1343"/>
                  </a:lnTo>
                  <a:lnTo>
                    <a:pt x="339" y="1369"/>
                  </a:lnTo>
                  <a:lnTo>
                    <a:pt x="343" y="1382"/>
                  </a:lnTo>
                  <a:lnTo>
                    <a:pt x="348" y="1396"/>
                  </a:lnTo>
                  <a:lnTo>
                    <a:pt x="353" y="1407"/>
                  </a:lnTo>
                  <a:lnTo>
                    <a:pt x="358" y="1418"/>
                  </a:lnTo>
                  <a:lnTo>
                    <a:pt x="358" y="1418"/>
                  </a:lnTo>
                  <a:lnTo>
                    <a:pt x="371" y="1440"/>
                  </a:lnTo>
                  <a:lnTo>
                    <a:pt x="383" y="1464"/>
                  </a:lnTo>
                  <a:lnTo>
                    <a:pt x="396" y="1491"/>
                  </a:lnTo>
                  <a:lnTo>
                    <a:pt x="407" y="1517"/>
                  </a:lnTo>
                  <a:lnTo>
                    <a:pt x="407" y="1517"/>
                  </a:lnTo>
                  <a:lnTo>
                    <a:pt x="417" y="1540"/>
                  </a:lnTo>
                  <a:lnTo>
                    <a:pt x="423" y="1558"/>
                  </a:lnTo>
                  <a:lnTo>
                    <a:pt x="427" y="1576"/>
                  </a:lnTo>
                  <a:lnTo>
                    <a:pt x="429" y="1592"/>
                  </a:lnTo>
                  <a:lnTo>
                    <a:pt x="429" y="1592"/>
                  </a:lnTo>
                  <a:lnTo>
                    <a:pt x="431" y="1601"/>
                  </a:lnTo>
                  <a:lnTo>
                    <a:pt x="434" y="1610"/>
                  </a:lnTo>
                  <a:lnTo>
                    <a:pt x="438" y="1618"/>
                  </a:lnTo>
                  <a:lnTo>
                    <a:pt x="443" y="1627"/>
                  </a:lnTo>
                  <a:lnTo>
                    <a:pt x="455" y="1647"/>
                  </a:lnTo>
                  <a:lnTo>
                    <a:pt x="470" y="1669"/>
                  </a:lnTo>
                  <a:lnTo>
                    <a:pt x="470" y="1669"/>
                  </a:lnTo>
                  <a:lnTo>
                    <a:pt x="484" y="1691"/>
                  </a:lnTo>
                  <a:lnTo>
                    <a:pt x="497" y="1712"/>
                  </a:lnTo>
                  <a:lnTo>
                    <a:pt x="508" y="1733"/>
                  </a:lnTo>
                  <a:lnTo>
                    <a:pt x="512" y="1745"/>
                  </a:lnTo>
                  <a:lnTo>
                    <a:pt x="516" y="1756"/>
                  </a:lnTo>
                  <a:lnTo>
                    <a:pt x="516" y="1756"/>
                  </a:lnTo>
                  <a:lnTo>
                    <a:pt x="522" y="1777"/>
                  </a:lnTo>
                  <a:lnTo>
                    <a:pt x="526" y="1794"/>
                  </a:lnTo>
                  <a:lnTo>
                    <a:pt x="531" y="1829"/>
                  </a:lnTo>
                  <a:lnTo>
                    <a:pt x="531" y="1829"/>
                  </a:lnTo>
                  <a:lnTo>
                    <a:pt x="534" y="1838"/>
                  </a:lnTo>
                  <a:lnTo>
                    <a:pt x="538" y="1847"/>
                  </a:lnTo>
                  <a:lnTo>
                    <a:pt x="544" y="1855"/>
                  </a:lnTo>
                  <a:lnTo>
                    <a:pt x="551" y="1864"/>
                  </a:lnTo>
                  <a:lnTo>
                    <a:pt x="563" y="1879"/>
                  </a:lnTo>
                  <a:lnTo>
                    <a:pt x="569" y="1887"/>
                  </a:lnTo>
                  <a:lnTo>
                    <a:pt x="572" y="1893"/>
                  </a:lnTo>
                  <a:lnTo>
                    <a:pt x="572" y="1893"/>
                  </a:lnTo>
                  <a:lnTo>
                    <a:pt x="574" y="1896"/>
                  </a:lnTo>
                  <a:lnTo>
                    <a:pt x="576" y="1899"/>
                  </a:lnTo>
                  <a:lnTo>
                    <a:pt x="583" y="1903"/>
                  </a:lnTo>
                  <a:lnTo>
                    <a:pt x="590" y="1905"/>
                  </a:lnTo>
                  <a:lnTo>
                    <a:pt x="597" y="1906"/>
                  </a:lnTo>
                  <a:lnTo>
                    <a:pt x="605" y="1906"/>
                  </a:lnTo>
                  <a:lnTo>
                    <a:pt x="612" y="1904"/>
                  </a:lnTo>
                  <a:lnTo>
                    <a:pt x="618" y="1901"/>
                  </a:lnTo>
                  <a:lnTo>
                    <a:pt x="622" y="1898"/>
                  </a:lnTo>
                  <a:lnTo>
                    <a:pt x="622" y="1898"/>
                  </a:lnTo>
                  <a:lnTo>
                    <a:pt x="631" y="1888"/>
                  </a:lnTo>
                  <a:lnTo>
                    <a:pt x="641" y="1878"/>
                  </a:lnTo>
                  <a:lnTo>
                    <a:pt x="646" y="1872"/>
                  </a:lnTo>
                  <a:lnTo>
                    <a:pt x="651" y="1866"/>
                  </a:lnTo>
                  <a:lnTo>
                    <a:pt x="654" y="1861"/>
                  </a:lnTo>
                  <a:lnTo>
                    <a:pt x="655" y="1855"/>
                  </a:lnTo>
                  <a:lnTo>
                    <a:pt x="655" y="1855"/>
                  </a:lnTo>
                  <a:lnTo>
                    <a:pt x="656" y="1850"/>
                  </a:lnTo>
                  <a:lnTo>
                    <a:pt x="658" y="1846"/>
                  </a:lnTo>
                  <a:lnTo>
                    <a:pt x="660" y="1843"/>
                  </a:lnTo>
                  <a:lnTo>
                    <a:pt x="664" y="1842"/>
                  </a:lnTo>
                  <a:lnTo>
                    <a:pt x="675" y="1839"/>
                  </a:lnTo>
                  <a:lnTo>
                    <a:pt x="689" y="1836"/>
                  </a:lnTo>
                  <a:lnTo>
                    <a:pt x="689" y="1836"/>
                  </a:lnTo>
                  <a:lnTo>
                    <a:pt x="696" y="1833"/>
                  </a:lnTo>
                  <a:lnTo>
                    <a:pt x="700" y="1830"/>
                  </a:lnTo>
                  <a:lnTo>
                    <a:pt x="703" y="1827"/>
                  </a:lnTo>
                  <a:lnTo>
                    <a:pt x="704" y="1823"/>
                  </a:lnTo>
                  <a:lnTo>
                    <a:pt x="704" y="1818"/>
                  </a:lnTo>
                  <a:lnTo>
                    <a:pt x="704" y="1814"/>
                  </a:lnTo>
                  <a:lnTo>
                    <a:pt x="702" y="1806"/>
                  </a:lnTo>
                  <a:lnTo>
                    <a:pt x="702" y="1806"/>
                  </a:lnTo>
                  <a:lnTo>
                    <a:pt x="702" y="1802"/>
                  </a:lnTo>
                  <a:lnTo>
                    <a:pt x="704" y="1797"/>
                  </a:lnTo>
                  <a:lnTo>
                    <a:pt x="711" y="1784"/>
                  </a:lnTo>
                  <a:lnTo>
                    <a:pt x="721" y="1771"/>
                  </a:lnTo>
                  <a:lnTo>
                    <a:pt x="729" y="1762"/>
                  </a:lnTo>
                  <a:lnTo>
                    <a:pt x="729" y="1762"/>
                  </a:lnTo>
                  <a:lnTo>
                    <a:pt x="733" y="1759"/>
                  </a:lnTo>
                  <a:lnTo>
                    <a:pt x="737" y="1757"/>
                  </a:lnTo>
                  <a:lnTo>
                    <a:pt x="746" y="1754"/>
                  </a:lnTo>
                  <a:lnTo>
                    <a:pt x="754" y="1751"/>
                  </a:lnTo>
                  <a:lnTo>
                    <a:pt x="756" y="1749"/>
                  </a:lnTo>
                  <a:lnTo>
                    <a:pt x="757" y="1746"/>
                  </a:lnTo>
                  <a:lnTo>
                    <a:pt x="757" y="1746"/>
                  </a:lnTo>
                  <a:lnTo>
                    <a:pt x="757" y="1737"/>
                  </a:lnTo>
                  <a:lnTo>
                    <a:pt x="755" y="1723"/>
                  </a:lnTo>
                  <a:lnTo>
                    <a:pt x="749" y="1698"/>
                  </a:lnTo>
                  <a:lnTo>
                    <a:pt x="749" y="1698"/>
                  </a:lnTo>
                  <a:lnTo>
                    <a:pt x="749" y="1693"/>
                  </a:lnTo>
                  <a:lnTo>
                    <a:pt x="749" y="1689"/>
                  </a:lnTo>
                  <a:lnTo>
                    <a:pt x="752" y="1679"/>
                  </a:lnTo>
                  <a:lnTo>
                    <a:pt x="759" y="1658"/>
                  </a:lnTo>
                  <a:lnTo>
                    <a:pt x="759" y="1658"/>
                  </a:lnTo>
                  <a:lnTo>
                    <a:pt x="763" y="1646"/>
                  </a:lnTo>
                  <a:lnTo>
                    <a:pt x="767" y="1635"/>
                  </a:lnTo>
                  <a:lnTo>
                    <a:pt x="773" y="1624"/>
                  </a:lnTo>
                  <a:lnTo>
                    <a:pt x="779" y="1615"/>
                  </a:lnTo>
                  <a:lnTo>
                    <a:pt x="779" y="1615"/>
                  </a:lnTo>
                  <a:lnTo>
                    <a:pt x="782" y="1611"/>
                  </a:lnTo>
                  <a:lnTo>
                    <a:pt x="784" y="1606"/>
                  </a:lnTo>
                  <a:lnTo>
                    <a:pt x="786" y="1597"/>
                  </a:lnTo>
                  <a:lnTo>
                    <a:pt x="787" y="1588"/>
                  </a:lnTo>
                  <a:lnTo>
                    <a:pt x="786" y="1578"/>
                  </a:lnTo>
                  <a:lnTo>
                    <a:pt x="786" y="1578"/>
                  </a:lnTo>
                  <a:lnTo>
                    <a:pt x="785" y="1556"/>
                  </a:lnTo>
                  <a:lnTo>
                    <a:pt x="785" y="1534"/>
                  </a:lnTo>
                  <a:lnTo>
                    <a:pt x="785" y="1534"/>
                  </a:lnTo>
                  <a:lnTo>
                    <a:pt x="784" y="1529"/>
                  </a:lnTo>
                  <a:lnTo>
                    <a:pt x="783" y="1524"/>
                  </a:lnTo>
                  <a:lnTo>
                    <a:pt x="779" y="1518"/>
                  </a:lnTo>
                  <a:lnTo>
                    <a:pt x="778" y="1515"/>
                  </a:lnTo>
                  <a:lnTo>
                    <a:pt x="777" y="1512"/>
                  </a:lnTo>
                  <a:lnTo>
                    <a:pt x="777" y="1509"/>
                  </a:lnTo>
                  <a:lnTo>
                    <a:pt x="777" y="1505"/>
                  </a:lnTo>
                  <a:lnTo>
                    <a:pt x="777" y="1505"/>
                  </a:lnTo>
                  <a:lnTo>
                    <a:pt x="779" y="1501"/>
                  </a:lnTo>
                  <a:lnTo>
                    <a:pt x="779" y="1496"/>
                  </a:lnTo>
                  <a:lnTo>
                    <a:pt x="778" y="1486"/>
                  </a:lnTo>
                  <a:lnTo>
                    <a:pt x="775" y="1475"/>
                  </a:lnTo>
                  <a:lnTo>
                    <a:pt x="772" y="1467"/>
                  </a:lnTo>
                  <a:lnTo>
                    <a:pt x="772" y="1467"/>
                  </a:lnTo>
                  <a:lnTo>
                    <a:pt x="771" y="1463"/>
                  </a:lnTo>
                  <a:lnTo>
                    <a:pt x="770" y="1458"/>
                  </a:lnTo>
                  <a:lnTo>
                    <a:pt x="772" y="1447"/>
                  </a:lnTo>
                  <a:lnTo>
                    <a:pt x="775" y="1434"/>
                  </a:lnTo>
                  <a:lnTo>
                    <a:pt x="779" y="1420"/>
                  </a:lnTo>
                  <a:lnTo>
                    <a:pt x="779" y="1420"/>
                  </a:lnTo>
                  <a:lnTo>
                    <a:pt x="783" y="1409"/>
                  </a:lnTo>
                  <a:lnTo>
                    <a:pt x="784" y="1406"/>
                  </a:lnTo>
                  <a:lnTo>
                    <a:pt x="787" y="1404"/>
                  </a:lnTo>
                  <a:lnTo>
                    <a:pt x="790" y="1404"/>
                  </a:lnTo>
                  <a:lnTo>
                    <a:pt x="794" y="1404"/>
                  </a:lnTo>
                  <a:lnTo>
                    <a:pt x="806" y="1404"/>
                  </a:lnTo>
                  <a:lnTo>
                    <a:pt x="806" y="1404"/>
                  </a:lnTo>
                  <a:lnTo>
                    <a:pt x="814" y="1403"/>
                  </a:lnTo>
                  <a:lnTo>
                    <a:pt x="821" y="1402"/>
                  </a:lnTo>
                  <a:lnTo>
                    <a:pt x="827" y="1399"/>
                  </a:lnTo>
                  <a:lnTo>
                    <a:pt x="832" y="1396"/>
                  </a:lnTo>
                  <a:lnTo>
                    <a:pt x="838" y="1390"/>
                  </a:lnTo>
                  <a:lnTo>
                    <a:pt x="843" y="1385"/>
                  </a:lnTo>
                  <a:lnTo>
                    <a:pt x="852" y="1373"/>
                  </a:lnTo>
                  <a:lnTo>
                    <a:pt x="852" y="1373"/>
                  </a:lnTo>
                  <a:lnTo>
                    <a:pt x="856" y="1367"/>
                  </a:lnTo>
                  <a:lnTo>
                    <a:pt x="861" y="1364"/>
                  </a:lnTo>
                  <a:lnTo>
                    <a:pt x="867" y="1362"/>
                  </a:lnTo>
                  <a:lnTo>
                    <a:pt x="873" y="1361"/>
                  </a:lnTo>
                  <a:lnTo>
                    <a:pt x="886" y="1359"/>
                  </a:lnTo>
                  <a:lnTo>
                    <a:pt x="893" y="1357"/>
                  </a:lnTo>
                  <a:lnTo>
                    <a:pt x="900" y="1354"/>
                  </a:lnTo>
                  <a:lnTo>
                    <a:pt x="900" y="1354"/>
                  </a:lnTo>
                  <a:lnTo>
                    <a:pt x="907" y="1349"/>
                  </a:lnTo>
                  <a:lnTo>
                    <a:pt x="911" y="1343"/>
                  </a:lnTo>
                  <a:lnTo>
                    <a:pt x="915" y="1335"/>
                  </a:lnTo>
                  <a:lnTo>
                    <a:pt x="918" y="1328"/>
                  </a:lnTo>
                  <a:lnTo>
                    <a:pt x="922" y="1314"/>
                  </a:lnTo>
                  <a:lnTo>
                    <a:pt x="926" y="1308"/>
                  </a:lnTo>
                  <a:lnTo>
                    <a:pt x="929" y="1303"/>
                  </a:lnTo>
                  <a:lnTo>
                    <a:pt x="929" y="1303"/>
                  </a:lnTo>
                  <a:lnTo>
                    <a:pt x="932" y="1300"/>
                  </a:lnTo>
                  <a:lnTo>
                    <a:pt x="937" y="1297"/>
                  </a:lnTo>
                  <a:lnTo>
                    <a:pt x="949" y="1292"/>
                  </a:lnTo>
                  <a:lnTo>
                    <a:pt x="960" y="1286"/>
                  </a:lnTo>
                  <a:lnTo>
                    <a:pt x="965" y="1283"/>
                  </a:lnTo>
                  <a:lnTo>
                    <a:pt x="969" y="1279"/>
                  </a:lnTo>
                  <a:lnTo>
                    <a:pt x="969" y="1279"/>
                  </a:lnTo>
                  <a:lnTo>
                    <a:pt x="978" y="1269"/>
                  </a:lnTo>
                  <a:lnTo>
                    <a:pt x="990" y="1257"/>
                  </a:lnTo>
                  <a:lnTo>
                    <a:pt x="1003" y="1246"/>
                  </a:lnTo>
                  <a:lnTo>
                    <a:pt x="1014" y="1238"/>
                  </a:lnTo>
                  <a:lnTo>
                    <a:pt x="1014" y="1238"/>
                  </a:lnTo>
                  <a:lnTo>
                    <a:pt x="1023" y="1232"/>
                  </a:lnTo>
                  <a:lnTo>
                    <a:pt x="1035" y="1223"/>
                  </a:lnTo>
                  <a:lnTo>
                    <a:pt x="1049" y="1210"/>
                  </a:lnTo>
                  <a:lnTo>
                    <a:pt x="1057" y="1203"/>
                  </a:lnTo>
                  <a:lnTo>
                    <a:pt x="1064" y="1194"/>
                  </a:lnTo>
                  <a:lnTo>
                    <a:pt x="1064" y="1194"/>
                  </a:lnTo>
                  <a:lnTo>
                    <a:pt x="1078" y="1177"/>
                  </a:lnTo>
                  <a:lnTo>
                    <a:pt x="1089" y="1163"/>
                  </a:lnTo>
                  <a:lnTo>
                    <a:pt x="1094" y="1157"/>
                  </a:lnTo>
                  <a:lnTo>
                    <a:pt x="1101" y="1152"/>
                  </a:lnTo>
                  <a:lnTo>
                    <a:pt x="1106" y="1148"/>
                  </a:lnTo>
                  <a:lnTo>
                    <a:pt x="1113" y="1146"/>
                  </a:lnTo>
                  <a:lnTo>
                    <a:pt x="1113" y="1146"/>
                  </a:lnTo>
                  <a:lnTo>
                    <a:pt x="1136" y="1139"/>
                  </a:lnTo>
                  <a:lnTo>
                    <a:pt x="1158" y="1130"/>
                  </a:lnTo>
                  <a:lnTo>
                    <a:pt x="1158" y="1130"/>
                  </a:lnTo>
                  <a:lnTo>
                    <a:pt x="1164" y="1127"/>
                  </a:lnTo>
                  <a:lnTo>
                    <a:pt x="1170" y="1123"/>
                  </a:lnTo>
                  <a:lnTo>
                    <a:pt x="1176" y="1117"/>
                  </a:lnTo>
                  <a:lnTo>
                    <a:pt x="1183" y="1111"/>
                  </a:lnTo>
                  <a:lnTo>
                    <a:pt x="1194" y="1098"/>
                  </a:lnTo>
                  <a:lnTo>
                    <a:pt x="1204" y="1087"/>
                  </a:lnTo>
                  <a:lnTo>
                    <a:pt x="1204" y="1087"/>
                  </a:lnTo>
                  <a:lnTo>
                    <a:pt x="1208" y="1083"/>
                  </a:lnTo>
                  <a:lnTo>
                    <a:pt x="1210" y="1078"/>
                  </a:lnTo>
                  <a:lnTo>
                    <a:pt x="1211" y="1073"/>
                  </a:lnTo>
                  <a:lnTo>
                    <a:pt x="1211" y="1068"/>
                  </a:lnTo>
                  <a:lnTo>
                    <a:pt x="1210" y="1058"/>
                  </a:lnTo>
                  <a:lnTo>
                    <a:pt x="1210" y="1053"/>
                  </a:lnTo>
                  <a:lnTo>
                    <a:pt x="1210" y="1046"/>
                  </a:lnTo>
                  <a:lnTo>
                    <a:pt x="1210" y="1046"/>
                  </a:lnTo>
                  <a:lnTo>
                    <a:pt x="1211" y="1036"/>
                  </a:lnTo>
                  <a:lnTo>
                    <a:pt x="1212" y="1030"/>
                  </a:lnTo>
                  <a:lnTo>
                    <a:pt x="1214" y="1026"/>
                  </a:lnTo>
                  <a:lnTo>
                    <a:pt x="1216" y="1022"/>
                  </a:lnTo>
                  <a:lnTo>
                    <a:pt x="1219" y="1019"/>
                  </a:lnTo>
                  <a:lnTo>
                    <a:pt x="1222" y="1017"/>
                  </a:lnTo>
                  <a:lnTo>
                    <a:pt x="1227" y="1016"/>
                  </a:lnTo>
                  <a:lnTo>
                    <a:pt x="1227" y="1016"/>
                  </a:lnTo>
                  <a:lnTo>
                    <a:pt x="1237" y="1016"/>
                  </a:lnTo>
                  <a:lnTo>
                    <a:pt x="1247" y="1014"/>
                  </a:lnTo>
                  <a:lnTo>
                    <a:pt x="1252" y="1012"/>
                  </a:lnTo>
                  <a:lnTo>
                    <a:pt x="1256" y="1010"/>
                  </a:lnTo>
                  <a:lnTo>
                    <a:pt x="1259" y="1008"/>
                  </a:lnTo>
                  <a:lnTo>
                    <a:pt x="1261" y="1005"/>
                  </a:lnTo>
                  <a:lnTo>
                    <a:pt x="1261" y="1005"/>
                  </a:lnTo>
                  <a:lnTo>
                    <a:pt x="1263" y="1002"/>
                  </a:lnTo>
                  <a:lnTo>
                    <a:pt x="1265" y="999"/>
                  </a:lnTo>
                  <a:lnTo>
                    <a:pt x="1269" y="997"/>
                  </a:lnTo>
                  <a:lnTo>
                    <a:pt x="1272" y="996"/>
                  </a:lnTo>
                  <a:lnTo>
                    <a:pt x="1274" y="996"/>
                  </a:lnTo>
                  <a:lnTo>
                    <a:pt x="1277" y="997"/>
                  </a:lnTo>
                  <a:lnTo>
                    <a:pt x="1279" y="1000"/>
                  </a:lnTo>
                  <a:lnTo>
                    <a:pt x="1281" y="1005"/>
                  </a:lnTo>
                  <a:lnTo>
                    <a:pt x="1281" y="1005"/>
                  </a:lnTo>
                  <a:lnTo>
                    <a:pt x="1283" y="1009"/>
                  </a:lnTo>
                  <a:lnTo>
                    <a:pt x="1286" y="1012"/>
                  </a:lnTo>
                  <a:lnTo>
                    <a:pt x="1290" y="1014"/>
                  </a:lnTo>
                  <a:lnTo>
                    <a:pt x="1293" y="1015"/>
                  </a:lnTo>
                  <a:lnTo>
                    <a:pt x="1300" y="1015"/>
                  </a:lnTo>
                  <a:lnTo>
                    <a:pt x="1302" y="1015"/>
                  </a:lnTo>
                  <a:lnTo>
                    <a:pt x="1302" y="1015"/>
                  </a:lnTo>
                  <a:lnTo>
                    <a:pt x="1307" y="1014"/>
                  </a:lnTo>
                  <a:lnTo>
                    <a:pt x="1316" y="1012"/>
                  </a:lnTo>
                  <a:lnTo>
                    <a:pt x="1322" y="1012"/>
                  </a:lnTo>
                  <a:lnTo>
                    <a:pt x="1328" y="1012"/>
                  </a:lnTo>
                  <a:lnTo>
                    <a:pt x="1333" y="1013"/>
                  </a:lnTo>
                  <a:lnTo>
                    <a:pt x="1337" y="1015"/>
                  </a:lnTo>
                  <a:lnTo>
                    <a:pt x="1337" y="1015"/>
                  </a:lnTo>
                  <a:lnTo>
                    <a:pt x="1339" y="1017"/>
                  </a:lnTo>
                  <a:lnTo>
                    <a:pt x="1339" y="1017"/>
                  </a:lnTo>
                  <a:lnTo>
                    <a:pt x="1339" y="993"/>
                  </a:lnTo>
                  <a:lnTo>
                    <a:pt x="1338" y="975"/>
                  </a:lnTo>
                  <a:lnTo>
                    <a:pt x="1338" y="975"/>
                  </a:lnTo>
                  <a:lnTo>
                    <a:pt x="1337" y="971"/>
                  </a:lnTo>
                  <a:lnTo>
                    <a:pt x="1335" y="968"/>
                  </a:lnTo>
                  <a:lnTo>
                    <a:pt x="1333" y="965"/>
                  </a:lnTo>
                  <a:lnTo>
                    <a:pt x="1331" y="961"/>
                  </a:lnTo>
                  <a:lnTo>
                    <a:pt x="1331" y="961"/>
                  </a:lnTo>
                  <a:lnTo>
                    <a:pt x="1330" y="952"/>
                  </a:lnTo>
                  <a:lnTo>
                    <a:pt x="1331" y="942"/>
                  </a:lnTo>
                  <a:lnTo>
                    <a:pt x="1332" y="925"/>
                  </a:lnTo>
                  <a:lnTo>
                    <a:pt x="1332" y="925"/>
                  </a:lnTo>
                  <a:lnTo>
                    <a:pt x="1332" y="919"/>
                  </a:lnTo>
                  <a:lnTo>
                    <a:pt x="1332" y="914"/>
                  </a:lnTo>
                  <a:lnTo>
                    <a:pt x="1330" y="909"/>
                  </a:lnTo>
                  <a:lnTo>
                    <a:pt x="1327" y="906"/>
                  </a:lnTo>
                  <a:lnTo>
                    <a:pt x="1327" y="906"/>
                  </a:lnTo>
                  <a:lnTo>
                    <a:pt x="1323" y="902"/>
                  </a:lnTo>
                  <a:lnTo>
                    <a:pt x="1321" y="899"/>
                  </a:lnTo>
                  <a:lnTo>
                    <a:pt x="1318" y="894"/>
                  </a:lnTo>
                  <a:lnTo>
                    <a:pt x="1316" y="888"/>
                  </a:lnTo>
                  <a:lnTo>
                    <a:pt x="1316" y="888"/>
                  </a:lnTo>
                  <a:lnTo>
                    <a:pt x="1314" y="879"/>
                  </a:lnTo>
                  <a:lnTo>
                    <a:pt x="1313" y="866"/>
                  </a:lnTo>
                  <a:lnTo>
                    <a:pt x="1314" y="855"/>
                  </a:lnTo>
                  <a:lnTo>
                    <a:pt x="1316" y="846"/>
                  </a:lnTo>
                  <a:lnTo>
                    <a:pt x="1316" y="846"/>
                  </a:lnTo>
                  <a:lnTo>
                    <a:pt x="1317" y="842"/>
                  </a:lnTo>
                  <a:lnTo>
                    <a:pt x="1316" y="838"/>
                  </a:lnTo>
                  <a:lnTo>
                    <a:pt x="1315" y="834"/>
                  </a:lnTo>
                  <a:lnTo>
                    <a:pt x="1312" y="831"/>
                  </a:lnTo>
                  <a:lnTo>
                    <a:pt x="1307" y="825"/>
                  </a:lnTo>
                  <a:lnTo>
                    <a:pt x="1302" y="821"/>
                  </a:lnTo>
                  <a:lnTo>
                    <a:pt x="1302" y="821"/>
                  </a:lnTo>
                  <a:lnTo>
                    <a:pt x="1298" y="818"/>
                  </a:lnTo>
                  <a:lnTo>
                    <a:pt x="1295" y="815"/>
                  </a:lnTo>
                  <a:lnTo>
                    <a:pt x="1288" y="807"/>
                  </a:lnTo>
                  <a:lnTo>
                    <a:pt x="1288" y="807"/>
                  </a:lnTo>
                  <a:lnTo>
                    <a:pt x="1285" y="803"/>
                  </a:lnTo>
                  <a:lnTo>
                    <a:pt x="1284" y="798"/>
                  </a:lnTo>
                  <a:lnTo>
                    <a:pt x="1284" y="794"/>
                  </a:lnTo>
                  <a:lnTo>
                    <a:pt x="1285" y="790"/>
                  </a:lnTo>
                  <a:lnTo>
                    <a:pt x="1285" y="790"/>
                  </a:lnTo>
                  <a:lnTo>
                    <a:pt x="1286" y="787"/>
                  </a:lnTo>
                  <a:lnTo>
                    <a:pt x="1287" y="785"/>
                  </a:lnTo>
                  <a:lnTo>
                    <a:pt x="1292" y="783"/>
                  </a:lnTo>
                  <a:lnTo>
                    <a:pt x="1296" y="781"/>
                  </a:lnTo>
                  <a:lnTo>
                    <a:pt x="1297" y="780"/>
                  </a:lnTo>
                  <a:lnTo>
                    <a:pt x="1298" y="779"/>
                  </a:lnTo>
                  <a:lnTo>
                    <a:pt x="1298" y="779"/>
                  </a:lnTo>
                  <a:lnTo>
                    <a:pt x="1298" y="776"/>
                  </a:lnTo>
                  <a:lnTo>
                    <a:pt x="1300" y="773"/>
                  </a:lnTo>
                  <a:lnTo>
                    <a:pt x="1304" y="771"/>
                  </a:lnTo>
                  <a:lnTo>
                    <a:pt x="1307" y="770"/>
                  </a:lnTo>
                  <a:lnTo>
                    <a:pt x="1311" y="770"/>
                  </a:lnTo>
                  <a:lnTo>
                    <a:pt x="1311" y="770"/>
                  </a:lnTo>
                  <a:lnTo>
                    <a:pt x="1317" y="769"/>
                  </a:lnTo>
                  <a:lnTo>
                    <a:pt x="1322" y="769"/>
                  </a:lnTo>
                  <a:lnTo>
                    <a:pt x="1326" y="767"/>
                  </a:lnTo>
                  <a:lnTo>
                    <a:pt x="1329" y="764"/>
                  </a:lnTo>
                  <a:lnTo>
                    <a:pt x="1329" y="764"/>
                  </a:lnTo>
                  <a:lnTo>
                    <a:pt x="1332" y="754"/>
                  </a:lnTo>
                  <a:lnTo>
                    <a:pt x="1333" y="751"/>
                  </a:lnTo>
                  <a:lnTo>
                    <a:pt x="1333" y="749"/>
                  </a:lnTo>
                  <a:lnTo>
                    <a:pt x="1333" y="749"/>
                  </a:lnTo>
                  <a:lnTo>
                    <a:pt x="1329" y="747"/>
                  </a:lnTo>
                  <a:lnTo>
                    <a:pt x="1322" y="746"/>
                  </a:lnTo>
                  <a:lnTo>
                    <a:pt x="1308" y="744"/>
                  </a:lnTo>
                  <a:lnTo>
                    <a:pt x="1308" y="744"/>
                  </a:lnTo>
                  <a:lnTo>
                    <a:pt x="1305" y="743"/>
                  </a:lnTo>
                  <a:lnTo>
                    <a:pt x="1304" y="742"/>
                  </a:lnTo>
                  <a:lnTo>
                    <a:pt x="1300" y="738"/>
                  </a:lnTo>
                  <a:lnTo>
                    <a:pt x="1297" y="733"/>
                  </a:lnTo>
                  <a:lnTo>
                    <a:pt x="1295" y="729"/>
                  </a:lnTo>
                  <a:lnTo>
                    <a:pt x="1295" y="729"/>
                  </a:lnTo>
                  <a:lnTo>
                    <a:pt x="1293" y="725"/>
                  </a:lnTo>
                  <a:lnTo>
                    <a:pt x="1291" y="723"/>
                  </a:lnTo>
                  <a:lnTo>
                    <a:pt x="1286" y="721"/>
                  </a:lnTo>
                  <a:lnTo>
                    <a:pt x="1286" y="721"/>
                  </a:lnTo>
                  <a:lnTo>
                    <a:pt x="1280" y="719"/>
                  </a:lnTo>
                  <a:lnTo>
                    <a:pt x="1278" y="718"/>
                  </a:lnTo>
                  <a:lnTo>
                    <a:pt x="1278" y="716"/>
                  </a:lnTo>
                  <a:lnTo>
                    <a:pt x="1278" y="716"/>
                  </a:lnTo>
                  <a:lnTo>
                    <a:pt x="1278" y="712"/>
                  </a:lnTo>
                  <a:lnTo>
                    <a:pt x="1279" y="708"/>
                  </a:lnTo>
                  <a:lnTo>
                    <a:pt x="1281" y="705"/>
                  </a:lnTo>
                  <a:lnTo>
                    <a:pt x="1285" y="704"/>
                  </a:lnTo>
                  <a:lnTo>
                    <a:pt x="1285" y="704"/>
                  </a:lnTo>
                  <a:lnTo>
                    <a:pt x="1287" y="703"/>
                  </a:lnTo>
                  <a:lnTo>
                    <a:pt x="1288" y="701"/>
                  </a:lnTo>
                  <a:lnTo>
                    <a:pt x="1289" y="698"/>
                  </a:lnTo>
                  <a:lnTo>
                    <a:pt x="1291" y="695"/>
                  </a:lnTo>
                  <a:lnTo>
                    <a:pt x="1292" y="694"/>
                  </a:lnTo>
                  <a:lnTo>
                    <a:pt x="1295" y="693"/>
                  </a:lnTo>
                  <a:lnTo>
                    <a:pt x="1295" y="693"/>
                  </a:lnTo>
                  <a:lnTo>
                    <a:pt x="1298" y="692"/>
                  </a:lnTo>
                  <a:lnTo>
                    <a:pt x="1299" y="691"/>
                  </a:lnTo>
                  <a:lnTo>
                    <a:pt x="1300" y="689"/>
                  </a:lnTo>
                  <a:lnTo>
                    <a:pt x="1301" y="687"/>
                  </a:lnTo>
                  <a:lnTo>
                    <a:pt x="1300" y="683"/>
                  </a:lnTo>
                  <a:lnTo>
                    <a:pt x="1299" y="679"/>
                  </a:lnTo>
                  <a:lnTo>
                    <a:pt x="1299" y="679"/>
                  </a:lnTo>
                  <a:lnTo>
                    <a:pt x="1298" y="676"/>
                  </a:lnTo>
                  <a:lnTo>
                    <a:pt x="1298" y="672"/>
                  </a:lnTo>
                  <a:lnTo>
                    <a:pt x="1298" y="672"/>
                  </a:lnTo>
                  <a:lnTo>
                    <a:pt x="1299" y="672"/>
                  </a:lnTo>
                  <a:lnTo>
                    <a:pt x="1299" y="672"/>
                  </a:lnTo>
                  <a:lnTo>
                    <a:pt x="1308" y="681"/>
                  </a:lnTo>
                  <a:lnTo>
                    <a:pt x="1308" y="681"/>
                  </a:lnTo>
                  <a:lnTo>
                    <a:pt x="1308" y="681"/>
                  </a:lnTo>
                  <a:lnTo>
                    <a:pt x="1308" y="681"/>
                  </a:lnTo>
                  <a:lnTo>
                    <a:pt x="1309" y="682"/>
                  </a:lnTo>
                  <a:lnTo>
                    <a:pt x="1309" y="682"/>
                  </a:lnTo>
                  <a:lnTo>
                    <a:pt x="1309" y="682"/>
                  </a:lnTo>
                  <a:lnTo>
                    <a:pt x="1309" y="682"/>
                  </a:lnTo>
                  <a:lnTo>
                    <a:pt x="1310" y="682"/>
                  </a:lnTo>
                  <a:lnTo>
                    <a:pt x="1310" y="682"/>
                  </a:lnTo>
                  <a:lnTo>
                    <a:pt x="1310" y="683"/>
                  </a:lnTo>
                  <a:lnTo>
                    <a:pt x="1310" y="683"/>
                  </a:lnTo>
                  <a:lnTo>
                    <a:pt x="1311" y="683"/>
                  </a:lnTo>
                  <a:lnTo>
                    <a:pt x="1311" y="683"/>
                  </a:lnTo>
                  <a:lnTo>
                    <a:pt x="1312" y="683"/>
                  </a:lnTo>
                  <a:lnTo>
                    <a:pt x="1312" y="683"/>
                  </a:lnTo>
                  <a:lnTo>
                    <a:pt x="1312" y="684"/>
                  </a:lnTo>
                  <a:lnTo>
                    <a:pt x="1312" y="684"/>
                  </a:lnTo>
                  <a:lnTo>
                    <a:pt x="1313" y="684"/>
                  </a:lnTo>
                  <a:lnTo>
                    <a:pt x="1313" y="684"/>
                  </a:lnTo>
                  <a:lnTo>
                    <a:pt x="1314" y="684"/>
                  </a:lnTo>
                  <a:lnTo>
                    <a:pt x="1314" y="684"/>
                  </a:lnTo>
                  <a:lnTo>
                    <a:pt x="1315" y="684"/>
                  </a:lnTo>
                  <a:lnTo>
                    <a:pt x="1315" y="684"/>
                  </a:lnTo>
                  <a:lnTo>
                    <a:pt x="1316" y="684"/>
                  </a:lnTo>
                  <a:lnTo>
                    <a:pt x="1316" y="684"/>
                  </a:lnTo>
                  <a:lnTo>
                    <a:pt x="1317" y="684"/>
                  </a:lnTo>
                  <a:lnTo>
                    <a:pt x="1317" y="684"/>
                  </a:lnTo>
                  <a:lnTo>
                    <a:pt x="1319" y="684"/>
                  </a:lnTo>
                  <a:lnTo>
                    <a:pt x="1319" y="684"/>
                  </a:lnTo>
                  <a:lnTo>
                    <a:pt x="1326" y="684"/>
                  </a:lnTo>
                  <a:lnTo>
                    <a:pt x="1332" y="685"/>
                  </a:lnTo>
                  <a:lnTo>
                    <a:pt x="1333" y="686"/>
                  </a:lnTo>
                  <a:lnTo>
                    <a:pt x="1335" y="687"/>
                  </a:lnTo>
                  <a:lnTo>
                    <a:pt x="1338" y="692"/>
                  </a:lnTo>
                  <a:lnTo>
                    <a:pt x="1338" y="692"/>
                  </a:lnTo>
                  <a:lnTo>
                    <a:pt x="1341" y="698"/>
                  </a:lnTo>
                  <a:lnTo>
                    <a:pt x="1345" y="704"/>
                  </a:lnTo>
                  <a:lnTo>
                    <a:pt x="1350" y="707"/>
                  </a:lnTo>
                  <a:lnTo>
                    <a:pt x="1358" y="709"/>
                  </a:lnTo>
                  <a:lnTo>
                    <a:pt x="1358" y="709"/>
                  </a:lnTo>
                  <a:lnTo>
                    <a:pt x="1362" y="710"/>
                  </a:lnTo>
                  <a:lnTo>
                    <a:pt x="1365" y="709"/>
                  </a:lnTo>
                  <a:lnTo>
                    <a:pt x="1371" y="706"/>
                  </a:lnTo>
                  <a:lnTo>
                    <a:pt x="1376" y="700"/>
                  </a:lnTo>
                  <a:lnTo>
                    <a:pt x="1379" y="699"/>
                  </a:lnTo>
                  <a:lnTo>
                    <a:pt x="1382" y="698"/>
                  </a:lnTo>
                  <a:lnTo>
                    <a:pt x="1382" y="698"/>
                  </a:lnTo>
                  <a:lnTo>
                    <a:pt x="1387" y="697"/>
                  </a:lnTo>
                  <a:lnTo>
                    <a:pt x="1389" y="698"/>
                  </a:lnTo>
                  <a:lnTo>
                    <a:pt x="1390" y="699"/>
                  </a:lnTo>
                  <a:lnTo>
                    <a:pt x="1391" y="704"/>
                  </a:lnTo>
                  <a:lnTo>
                    <a:pt x="1391" y="709"/>
                  </a:lnTo>
                  <a:lnTo>
                    <a:pt x="1391" y="709"/>
                  </a:lnTo>
                  <a:lnTo>
                    <a:pt x="1391" y="712"/>
                  </a:lnTo>
                  <a:lnTo>
                    <a:pt x="1390" y="715"/>
                  </a:lnTo>
                  <a:lnTo>
                    <a:pt x="1387" y="721"/>
                  </a:lnTo>
                  <a:lnTo>
                    <a:pt x="1386" y="724"/>
                  </a:lnTo>
                  <a:lnTo>
                    <a:pt x="1385" y="727"/>
                  </a:lnTo>
                  <a:lnTo>
                    <a:pt x="1385" y="730"/>
                  </a:lnTo>
                  <a:lnTo>
                    <a:pt x="1387" y="732"/>
                  </a:lnTo>
                  <a:lnTo>
                    <a:pt x="1387" y="732"/>
                  </a:lnTo>
                  <a:lnTo>
                    <a:pt x="1388" y="735"/>
                  </a:lnTo>
                  <a:lnTo>
                    <a:pt x="1389" y="738"/>
                  </a:lnTo>
                  <a:lnTo>
                    <a:pt x="1387" y="744"/>
                  </a:lnTo>
                  <a:lnTo>
                    <a:pt x="1385" y="751"/>
                  </a:lnTo>
                  <a:lnTo>
                    <a:pt x="1385" y="753"/>
                  </a:lnTo>
                  <a:lnTo>
                    <a:pt x="1387" y="755"/>
                  </a:lnTo>
                  <a:lnTo>
                    <a:pt x="1387" y="755"/>
                  </a:lnTo>
                  <a:lnTo>
                    <a:pt x="1392" y="758"/>
                  </a:lnTo>
                  <a:lnTo>
                    <a:pt x="1397" y="759"/>
                  </a:lnTo>
                  <a:lnTo>
                    <a:pt x="1402" y="761"/>
                  </a:lnTo>
                  <a:lnTo>
                    <a:pt x="1406" y="764"/>
                  </a:lnTo>
                  <a:lnTo>
                    <a:pt x="1406" y="764"/>
                  </a:lnTo>
                  <a:lnTo>
                    <a:pt x="1411" y="767"/>
                  </a:lnTo>
                  <a:lnTo>
                    <a:pt x="1418" y="769"/>
                  </a:lnTo>
                  <a:lnTo>
                    <a:pt x="1433" y="771"/>
                  </a:lnTo>
                  <a:lnTo>
                    <a:pt x="1433" y="771"/>
                  </a:lnTo>
                  <a:lnTo>
                    <a:pt x="1444" y="770"/>
                  </a:lnTo>
                  <a:lnTo>
                    <a:pt x="1458" y="769"/>
                  </a:lnTo>
                  <a:lnTo>
                    <a:pt x="1472" y="769"/>
                  </a:lnTo>
                  <a:lnTo>
                    <a:pt x="1484" y="769"/>
                  </a:lnTo>
                  <a:lnTo>
                    <a:pt x="1484" y="769"/>
                  </a:lnTo>
                  <a:lnTo>
                    <a:pt x="1488" y="769"/>
                  </a:lnTo>
                  <a:lnTo>
                    <a:pt x="1491" y="771"/>
                  </a:lnTo>
                  <a:lnTo>
                    <a:pt x="1494" y="773"/>
                  </a:lnTo>
                  <a:lnTo>
                    <a:pt x="1496" y="774"/>
                  </a:lnTo>
                  <a:lnTo>
                    <a:pt x="1499" y="774"/>
                  </a:lnTo>
                  <a:lnTo>
                    <a:pt x="1503" y="774"/>
                  </a:lnTo>
                  <a:lnTo>
                    <a:pt x="1509" y="773"/>
                  </a:lnTo>
                  <a:lnTo>
                    <a:pt x="1509" y="773"/>
                  </a:lnTo>
                  <a:lnTo>
                    <a:pt x="1521" y="770"/>
                  </a:lnTo>
                  <a:lnTo>
                    <a:pt x="1530" y="769"/>
                  </a:lnTo>
                  <a:lnTo>
                    <a:pt x="1536" y="769"/>
                  </a:lnTo>
                  <a:lnTo>
                    <a:pt x="1542" y="770"/>
                  </a:lnTo>
                  <a:lnTo>
                    <a:pt x="1542" y="770"/>
                  </a:lnTo>
                  <a:lnTo>
                    <a:pt x="1545" y="771"/>
                  </a:lnTo>
                  <a:lnTo>
                    <a:pt x="1547" y="772"/>
                  </a:lnTo>
                  <a:lnTo>
                    <a:pt x="1550" y="775"/>
                  </a:lnTo>
                  <a:lnTo>
                    <a:pt x="1551" y="778"/>
                  </a:lnTo>
                  <a:lnTo>
                    <a:pt x="1553" y="781"/>
                  </a:lnTo>
                  <a:lnTo>
                    <a:pt x="1553" y="781"/>
                  </a:lnTo>
                  <a:lnTo>
                    <a:pt x="1555" y="785"/>
                  </a:lnTo>
                  <a:lnTo>
                    <a:pt x="1557" y="790"/>
                  </a:lnTo>
                  <a:lnTo>
                    <a:pt x="1557" y="792"/>
                  </a:lnTo>
                  <a:lnTo>
                    <a:pt x="1556" y="793"/>
                  </a:lnTo>
                  <a:lnTo>
                    <a:pt x="1555" y="795"/>
                  </a:lnTo>
                  <a:lnTo>
                    <a:pt x="1552" y="796"/>
                  </a:lnTo>
                  <a:lnTo>
                    <a:pt x="1552" y="796"/>
                  </a:lnTo>
                  <a:lnTo>
                    <a:pt x="1546" y="798"/>
                  </a:lnTo>
                  <a:lnTo>
                    <a:pt x="1543" y="801"/>
                  </a:lnTo>
                  <a:lnTo>
                    <a:pt x="1541" y="804"/>
                  </a:lnTo>
                  <a:lnTo>
                    <a:pt x="1541" y="808"/>
                  </a:lnTo>
                  <a:lnTo>
                    <a:pt x="1541" y="808"/>
                  </a:lnTo>
                  <a:lnTo>
                    <a:pt x="1541" y="810"/>
                  </a:lnTo>
                  <a:lnTo>
                    <a:pt x="1539" y="812"/>
                  </a:lnTo>
                  <a:lnTo>
                    <a:pt x="1536" y="816"/>
                  </a:lnTo>
                  <a:lnTo>
                    <a:pt x="1532" y="820"/>
                  </a:lnTo>
                  <a:lnTo>
                    <a:pt x="1530" y="822"/>
                  </a:lnTo>
                  <a:lnTo>
                    <a:pt x="1529" y="825"/>
                  </a:lnTo>
                  <a:lnTo>
                    <a:pt x="1529" y="825"/>
                  </a:lnTo>
                  <a:lnTo>
                    <a:pt x="1527" y="830"/>
                  </a:lnTo>
                  <a:lnTo>
                    <a:pt x="1522" y="834"/>
                  </a:lnTo>
                  <a:lnTo>
                    <a:pt x="1517" y="836"/>
                  </a:lnTo>
                  <a:lnTo>
                    <a:pt x="1513" y="837"/>
                  </a:lnTo>
                  <a:lnTo>
                    <a:pt x="1513" y="837"/>
                  </a:lnTo>
                  <a:lnTo>
                    <a:pt x="1504" y="838"/>
                  </a:lnTo>
                  <a:lnTo>
                    <a:pt x="1500" y="839"/>
                  </a:lnTo>
                  <a:lnTo>
                    <a:pt x="1499" y="840"/>
                  </a:lnTo>
                  <a:lnTo>
                    <a:pt x="1499" y="841"/>
                  </a:lnTo>
                  <a:lnTo>
                    <a:pt x="1499" y="841"/>
                  </a:lnTo>
                  <a:lnTo>
                    <a:pt x="1498" y="842"/>
                  </a:lnTo>
                  <a:lnTo>
                    <a:pt x="1496" y="844"/>
                  </a:lnTo>
                  <a:lnTo>
                    <a:pt x="1490" y="846"/>
                  </a:lnTo>
                  <a:lnTo>
                    <a:pt x="1485" y="848"/>
                  </a:lnTo>
                  <a:lnTo>
                    <a:pt x="1483" y="850"/>
                  </a:lnTo>
                  <a:lnTo>
                    <a:pt x="1482" y="852"/>
                  </a:lnTo>
                  <a:lnTo>
                    <a:pt x="1482" y="852"/>
                  </a:lnTo>
                  <a:lnTo>
                    <a:pt x="1482" y="854"/>
                  </a:lnTo>
                  <a:lnTo>
                    <a:pt x="1480" y="855"/>
                  </a:lnTo>
                  <a:lnTo>
                    <a:pt x="1477" y="858"/>
                  </a:lnTo>
                  <a:lnTo>
                    <a:pt x="1474" y="861"/>
                  </a:lnTo>
                  <a:lnTo>
                    <a:pt x="1473" y="863"/>
                  </a:lnTo>
                  <a:lnTo>
                    <a:pt x="1473" y="866"/>
                  </a:lnTo>
                  <a:lnTo>
                    <a:pt x="1473" y="866"/>
                  </a:lnTo>
                  <a:lnTo>
                    <a:pt x="1478" y="882"/>
                  </a:lnTo>
                  <a:lnTo>
                    <a:pt x="1480" y="890"/>
                  </a:lnTo>
                  <a:lnTo>
                    <a:pt x="1481" y="898"/>
                  </a:lnTo>
                  <a:lnTo>
                    <a:pt x="1481" y="898"/>
                  </a:lnTo>
                  <a:lnTo>
                    <a:pt x="1482" y="904"/>
                  </a:lnTo>
                  <a:lnTo>
                    <a:pt x="1483" y="908"/>
                  </a:lnTo>
                  <a:lnTo>
                    <a:pt x="1486" y="910"/>
                  </a:lnTo>
                  <a:lnTo>
                    <a:pt x="1490" y="911"/>
                  </a:lnTo>
                  <a:lnTo>
                    <a:pt x="1490" y="911"/>
                  </a:lnTo>
                  <a:lnTo>
                    <a:pt x="1493" y="911"/>
                  </a:lnTo>
                  <a:lnTo>
                    <a:pt x="1496" y="913"/>
                  </a:lnTo>
                  <a:lnTo>
                    <a:pt x="1502" y="917"/>
                  </a:lnTo>
                  <a:lnTo>
                    <a:pt x="1505" y="919"/>
                  </a:lnTo>
                  <a:lnTo>
                    <a:pt x="1508" y="919"/>
                  </a:lnTo>
                  <a:lnTo>
                    <a:pt x="1511" y="917"/>
                  </a:lnTo>
                  <a:lnTo>
                    <a:pt x="1513" y="914"/>
                  </a:lnTo>
                  <a:lnTo>
                    <a:pt x="1513" y="914"/>
                  </a:lnTo>
                  <a:lnTo>
                    <a:pt x="1515" y="905"/>
                  </a:lnTo>
                  <a:lnTo>
                    <a:pt x="1516" y="896"/>
                  </a:lnTo>
                  <a:lnTo>
                    <a:pt x="1517" y="890"/>
                  </a:lnTo>
                  <a:lnTo>
                    <a:pt x="1518" y="888"/>
                  </a:lnTo>
                  <a:lnTo>
                    <a:pt x="1519" y="887"/>
                  </a:lnTo>
                  <a:lnTo>
                    <a:pt x="1519" y="887"/>
                  </a:lnTo>
                  <a:lnTo>
                    <a:pt x="1521" y="886"/>
                  </a:lnTo>
                  <a:lnTo>
                    <a:pt x="1521" y="884"/>
                  </a:lnTo>
                  <a:lnTo>
                    <a:pt x="1521" y="880"/>
                  </a:lnTo>
                  <a:lnTo>
                    <a:pt x="1521" y="878"/>
                  </a:lnTo>
                  <a:lnTo>
                    <a:pt x="1522" y="876"/>
                  </a:lnTo>
                  <a:lnTo>
                    <a:pt x="1524" y="873"/>
                  </a:lnTo>
                  <a:lnTo>
                    <a:pt x="1528" y="872"/>
                  </a:lnTo>
                  <a:lnTo>
                    <a:pt x="1528" y="872"/>
                  </a:lnTo>
                  <a:lnTo>
                    <a:pt x="1536" y="870"/>
                  </a:lnTo>
                  <a:lnTo>
                    <a:pt x="1543" y="869"/>
                  </a:lnTo>
                  <a:lnTo>
                    <a:pt x="1546" y="869"/>
                  </a:lnTo>
                  <a:lnTo>
                    <a:pt x="1548" y="870"/>
                  </a:lnTo>
                  <a:lnTo>
                    <a:pt x="1549" y="872"/>
                  </a:lnTo>
                  <a:lnTo>
                    <a:pt x="1550" y="876"/>
                  </a:lnTo>
                  <a:lnTo>
                    <a:pt x="1550" y="876"/>
                  </a:lnTo>
                  <a:lnTo>
                    <a:pt x="1548" y="895"/>
                  </a:lnTo>
                  <a:lnTo>
                    <a:pt x="1548" y="904"/>
                  </a:lnTo>
                  <a:lnTo>
                    <a:pt x="1549" y="907"/>
                  </a:lnTo>
                  <a:lnTo>
                    <a:pt x="1550" y="909"/>
                  </a:lnTo>
                  <a:lnTo>
                    <a:pt x="1550" y="909"/>
                  </a:lnTo>
                  <a:lnTo>
                    <a:pt x="1552" y="912"/>
                  </a:lnTo>
                  <a:lnTo>
                    <a:pt x="1554" y="916"/>
                  </a:lnTo>
                  <a:lnTo>
                    <a:pt x="1555" y="920"/>
                  </a:lnTo>
                  <a:lnTo>
                    <a:pt x="1556" y="925"/>
                  </a:lnTo>
                  <a:lnTo>
                    <a:pt x="1556" y="925"/>
                  </a:lnTo>
                  <a:lnTo>
                    <a:pt x="1557" y="927"/>
                  </a:lnTo>
                  <a:lnTo>
                    <a:pt x="1558" y="929"/>
                  </a:lnTo>
                  <a:lnTo>
                    <a:pt x="1562" y="933"/>
                  </a:lnTo>
                  <a:lnTo>
                    <a:pt x="1564" y="935"/>
                  </a:lnTo>
                  <a:lnTo>
                    <a:pt x="1565" y="938"/>
                  </a:lnTo>
                  <a:lnTo>
                    <a:pt x="1566" y="942"/>
                  </a:lnTo>
                  <a:lnTo>
                    <a:pt x="1566" y="947"/>
                  </a:lnTo>
                  <a:lnTo>
                    <a:pt x="1566" y="947"/>
                  </a:lnTo>
                  <a:lnTo>
                    <a:pt x="1565" y="965"/>
                  </a:lnTo>
                  <a:lnTo>
                    <a:pt x="1565" y="972"/>
                  </a:lnTo>
                  <a:lnTo>
                    <a:pt x="1566" y="974"/>
                  </a:lnTo>
                  <a:lnTo>
                    <a:pt x="1567" y="976"/>
                  </a:lnTo>
                  <a:lnTo>
                    <a:pt x="1567" y="976"/>
                  </a:lnTo>
                  <a:lnTo>
                    <a:pt x="1568" y="978"/>
                  </a:lnTo>
                  <a:lnTo>
                    <a:pt x="1568" y="978"/>
                  </a:lnTo>
                  <a:lnTo>
                    <a:pt x="1568" y="978"/>
                  </a:lnTo>
                  <a:lnTo>
                    <a:pt x="1568" y="978"/>
                  </a:lnTo>
                  <a:lnTo>
                    <a:pt x="1569" y="980"/>
                  </a:lnTo>
                  <a:lnTo>
                    <a:pt x="1569" y="980"/>
                  </a:lnTo>
                  <a:lnTo>
                    <a:pt x="1569" y="980"/>
                  </a:lnTo>
                  <a:lnTo>
                    <a:pt x="1569" y="980"/>
                  </a:lnTo>
                  <a:lnTo>
                    <a:pt x="1574" y="980"/>
                  </a:lnTo>
                  <a:lnTo>
                    <a:pt x="1580" y="982"/>
                  </a:lnTo>
                  <a:lnTo>
                    <a:pt x="1580" y="982"/>
                  </a:lnTo>
                  <a:lnTo>
                    <a:pt x="1586" y="984"/>
                  </a:lnTo>
                  <a:lnTo>
                    <a:pt x="1592" y="985"/>
                  </a:lnTo>
                  <a:lnTo>
                    <a:pt x="1594" y="985"/>
                  </a:lnTo>
                  <a:lnTo>
                    <a:pt x="1596" y="984"/>
                  </a:lnTo>
                  <a:lnTo>
                    <a:pt x="1597" y="983"/>
                  </a:lnTo>
                  <a:lnTo>
                    <a:pt x="1598" y="980"/>
                  </a:lnTo>
                  <a:lnTo>
                    <a:pt x="1598" y="980"/>
                  </a:lnTo>
                  <a:lnTo>
                    <a:pt x="1598" y="977"/>
                  </a:lnTo>
                  <a:lnTo>
                    <a:pt x="1600" y="976"/>
                  </a:lnTo>
                  <a:lnTo>
                    <a:pt x="1604" y="973"/>
                  </a:lnTo>
                  <a:lnTo>
                    <a:pt x="1608" y="971"/>
                  </a:lnTo>
                  <a:lnTo>
                    <a:pt x="1609" y="969"/>
                  </a:lnTo>
                  <a:lnTo>
                    <a:pt x="1610" y="967"/>
                  </a:lnTo>
                  <a:lnTo>
                    <a:pt x="1610" y="967"/>
                  </a:lnTo>
                  <a:lnTo>
                    <a:pt x="1609" y="962"/>
                  </a:lnTo>
                  <a:lnTo>
                    <a:pt x="1608" y="957"/>
                  </a:lnTo>
                  <a:lnTo>
                    <a:pt x="1606" y="953"/>
                  </a:lnTo>
                  <a:lnTo>
                    <a:pt x="1605" y="952"/>
                  </a:lnTo>
                  <a:lnTo>
                    <a:pt x="1603" y="952"/>
                  </a:lnTo>
                  <a:lnTo>
                    <a:pt x="1603" y="952"/>
                  </a:lnTo>
                  <a:lnTo>
                    <a:pt x="1600" y="952"/>
                  </a:lnTo>
                  <a:lnTo>
                    <a:pt x="1598" y="951"/>
                  </a:lnTo>
                  <a:lnTo>
                    <a:pt x="1597" y="948"/>
                  </a:lnTo>
                  <a:lnTo>
                    <a:pt x="1597" y="944"/>
                  </a:lnTo>
                  <a:lnTo>
                    <a:pt x="1597" y="944"/>
                  </a:lnTo>
                  <a:lnTo>
                    <a:pt x="1597" y="937"/>
                  </a:lnTo>
                  <a:lnTo>
                    <a:pt x="1597" y="929"/>
                  </a:lnTo>
                  <a:lnTo>
                    <a:pt x="1598" y="926"/>
                  </a:lnTo>
                  <a:lnTo>
                    <a:pt x="1599" y="923"/>
                  </a:lnTo>
                  <a:lnTo>
                    <a:pt x="1601" y="921"/>
                  </a:lnTo>
                  <a:lnTo>
                    <a:pt x="1603" y="919"/>
                  </a:lnTo>
                  <a:lnTo>
                    <a:pt x="1603" y="919"/>
                  </a:lnTo>
                  <a:lnTo>
                    <a:pt x="1608" y="916"/>
                  </a:lnTo>
                  <a:lnTo>
                    <a:pt x="1613" y="913"/>
                  </a:lnTo>
                  <a:lnTo>
                    <a:pt x="1616" y="908"/>
                  </a:lnTo>
                  <a:lnTo>
                    <a:pt x="1617" y="902"/>
                  </a:lnTo>
                  <a:lnTo>
                    <a:pt x="1617" y="902"/>
                  </a:lnTo>
                  <a:lnTo>
                    <a:pt x="1617" y="883"/>
                  </a:lnTo>
                  <a:lnTo>
                    <a:pt x="1618" y="873"/>
                  </a:lnTo>
                  <a:lnTo>
                    <a:pt x="1619" y="870"/>
                  </a:lnTo>
                  <a:lnTo>
                    <a:pt x="1621" y="869"/>
                  </a:lnTo>
                  <a:lnTo>
                    <a:pt x="1621" y="869"/>
                  </a:lnTo>
                  <a:lnTo>
                    <a:pt x="1624" y="866"/>
                  </a:lnTo>
                  <a:lnTo>
                    <a:pt x="1625" y="862"/>
                  </a:lnTo>
                  <a:lnTo>
                    <a:pt x="1623" y="859"/>
                  </a:lnTo>
                  <a:lnTo>
                    <a:pt x="1620" y="856"/>
                  </a:lnTo>
                  <a:lnTo>
                    <a:pt x="1620" y="856"/>
                  </a:lnTo>
                  <a:lnTo>
                    <a:pt x="1617" y="852"/>
                  </a:lnTo>
                  <a:lnTo>
                    <a:pt x="1616" y="850"/>
                  </a:lnTo>
                  <a:lnTo>
                    <a:pt x="1615" y="848"/>
                  </a:lnTo>
                  <a:lnTo>
                    <a:pt x="1616" y="846"/>
                  </a:lnTo>
                  <a:lnTo>
                    <a:pt x="1617" y="845"/>
                  </a:lnTo>
                  <a:lnTo>
                    <a:pt x="1619" y="844"/>
                  </a:lnTo>
                  <a:lnTo>
                    <a:pt x="1623" y="844"/>
                  </a:lnTo>
                  <a:lnTo>
                    <a:pt x="1623" y="844"/>
                  </a:lnTo>
                  <a:lnTo>
                    <a:pt x="1626" y="844"/>
                  </a:lnTo>
                  <a:lnTo>
                    <a:pt x="1629" y="845"/>
                  </a:lnTo>
                  <a:lnTo>
                    <a:pt x="1633" y="847"/>
                  </a:lnTo>
                  <a:lnTo>
                    <a:pt x="1637" y="850"/>
                  </a:lnTo>
                  <a:lnTo>
                    <a:pt x="1640" y="850"/>
                  </a:lnTo>
                  <a:lnTo>
                    <a:pt x="1644" y="851"/>
                  </a:lnTo>
                  <a:lnTo>
                    <a:pt x="1644" y="851"/>
                  </a:lnTo>
                  <a:lnTo>
                    <a:pt x="1648" y="851"/>
                  </a:lnTo>
                  <a:lnTo>
                    <a:pt x="1652" y="851"/>
                  </a:lnTo>
                  <a:lnTo>
                    <a:pt x="1654" y="853"/>
                  </a:lnTo>
                  <a:lnTo>
                    <a:pt x="1656" y="854"/>
                  </a:lnTo>
                  <a:lnTo>
                    <a:pt x="1659" y="858"/>
                  </a:lnTo>
                  <a:lnTo>
                    <a:pt x="1661" y="862"/>
                  </a:lnTo>
                  <a:lnTo>
                    <a:pt x="1661" y="862"/>
                  </a:lnTo>
                  <a:lnTo>
                    <a:pt x="1661" y="863"/>
                  </a:lnTo>
                  <a:lnTo>
                    <a:pt x="1662" y="864"/>
                  </a:lnTo>
                  <a:lnTo>
                    <a:pt x="1664" y="864"/>
                  </a:lnTo>
                  <a:lnTo>
                    <a:pt x="1665" y="863"/>
                  </a:lnTo>
                  <a:lnTo>
                    <a:pt x="1668" y="859"/>
                  </a:lnTo>
                  <a:lnTo>
                    <a:pt x="1669" y="856"/>
                  </a:lnTo>
                  <a:lnTo>
                    <a:pt x="1669" y="853"/>
                  </a:lnTo>
                  <a:lnTo>
                    <a:pt x="1669" y="853"/>
                  </a:lnTo>
                  <a:lnTo>
                    <a:pt x="1668" y="845"/>
                  </a:lnTo>
                  <a:lnTo>
                    <a:pt x="1668" y="837"/>
                  </a:lnTo>
                  <a:lnTo>
                    <a:pt x="1669" y="833"/>
                  </a:lnTo>
                  <a:lnTo>
                    <a:pt x="1670" y="830"/>
                  </a:lnTo>
                  <a:lnTo>
                    <a:pt x="1673" y="828"/>
                  </a:lnTo>
                  <a:lnTo>
                    <a:pt x="1678" y="827"/>
                  </a:lnTo>
                  <a:lnTo>
                    <a:pt x="1678" y="827"/>
                  </a:lnTo>
                  <a:lnTo>
                    <a:pt x="1682" y="826"/>
                  </a:lnTo>
                  <a:lnTo>
                    <a:pt x="1684" y="824"/>
                  </a:lnTo>
                  <a:lnTo>
                    <a:pt x="1684" y="822"/>
                  </a:lnTo>
                  <a:lnTo>
                    <a:pt x="1684" y="819"/>
                  </a:lnTo>
                  <a:lnTo>
                    <a:pt x="1684" y="816"/>
                  </a:lnTo>
                  <a:lnTo>
                    <a:pt x="1685" y="813"/>
                  </a:lnTo>
                  <a:lnTo>
                    <a:pt x="1686" y="811"/>
                  </a:lnTo>
                  <a:lnTo>
                    <a:pt x="1690" y="810"/>
                  </a:lnTo>
                  <a:lnTo>
                    <a:pt x="1690" y="810"/>
                  </a:lnTo>
                  <a:lnTo>
                    <a:pt x="1694" y="809"/>
                  </a:lnTo>
                  <a:lnTo>
                    <a:pt x="1698" y="807"/>
                  </a:lnTo>
                  <a:lnTo>
                    <a:pt x="1699" y="805"/>
                  </a:lnTo>
                  <a:lnTo>
                    <a:pt x="1700" y="802"/>
                  </a:lnTo>
                  <a:lnTo>
                    <a:pt x="1700" y="796"/>
                  </a:lnTo>
                  <a:lnTo>
                    <a:pt x="1700" y="791"/>
                  </a:lnTo>
                  <a:lnTo>
                    <a:pt x="1700" y="791"/>
                  </a:lnTo>
                  <a:lnTo>
                    <a:pt x="1701" y="787"/>
                  </a:lnTo>
                  <a:lnTo>
                    <a:pt x="1702" y="785"/>
                  </a:lnTo>
                  <a:lnTo>
                    <a:pt x="1704" y="781"/>
                  </a:lnTo>
                  <a:lnTo>
                    <a:pt x="1705" y="777"/>
                  </a:lnTo>
                  <a:lnTo>
                    <a:pt x="1705" y="776"/>
                  </a:lnTo>
                  <a:lnTo>
                    <a:pt x="1704" y="774"/>
                  </a:lnTo>
                  <a:lnTo>
                    <a:pt x="1704" y="774"/>
                  </a:lnTo>
                  <a:lnTo>
                    <a:pt x="1695" y="769"/>
                  </a:lnTo>
                  <a:lnTo>
                    <a:pt x="1693" y="767"/>
                  </a:lnTo>
                  <a:lnTo>
                    <a:pt x="1693" y="765"/>
                  </a:lnTo>
                  <a:lnTo>
                    <a:pt x="1693" y="765"/>
                  </a:lnTo>
                  <a:lnTo>
                    <a:pt x="1694" y="762"/>
                  </a:lnTo>
                  <a:lnTo>
                    <a:pt x="1695" y="761"/>
                  </a:lnTo>
                  <a:lnTo>
                    <a:pt x="1698" y="759"/>
                  </a:lnTo>
                  <a:lnTo>
                    <a:pt x="1699" y="754"/>
                  </a:lnTo>
                  <a:lnTo>
                    <a:pt x="1699" y="754"/>
                  </a:lnTo>
                  <a:lnTo>
                    <a:pt x="1699" y="751"/>
                  </a:lnTo>
                  <a:lnTo>
                    <a:pt x="1700" y="749"/>
                  </a:lnTo>
                  <a:lnTo>
                    <a:pt x="1703" y="746"/>
                  </a:lnTo>
                  <a:lnTo>
                    <a:pt x="1707" y="745"/>
                  </a:lnTo>
                  <a:lnTo>
                    <a:pt x="1711" y="744"/>
                  </a:lnTo>
                  <a:lnTo>
                    <a:pt x="1711" y="744"/>
                  </a:lnTo>
                  <a:lnTo>
                    <a:pt x="1715" y="742"/>
                  </a:lnTo>
                  <a:lnTo>
                    <a:pt x="1720" y="738"/>
                  </a:lnTo>
                  <a:lnTo>
                    <a:pt x="1724" y="733"/>
                  </a:lnTo>
                  <a:lnTo>
                    <a:pt x="1726" y="730"/>
                  </a:lnTo>
                  <a:lnTo>
                    <a:pt x="1727" y="727"/>
                  </a:lnTo>
                  <a:lnTo>
                    <a:pt x="1727" y="727"/>
                  </a:lnTo>
                  <a:lnTo>
                    <a:pt x="1727" y="723"/>
                  </a:lnTo>
                  <a:lnTo>
                    <a:pt x="1728" y="721"/>
                  </a:lnTo>
                  <a:lnTo>
                    <a:pt x="1732" y="716"/>
                  </a:lnTo>
                  <a:lnTo>
                    <a:pt x="1733" y="714"/>
                  </a:lnTo>
                  <a:lnTo>
                    <a:pt x="1734" y="712"/>
                  </a:lnTo>
                  <a:lnTo>
                    <a:pt x="1734" y="710"/>
                  </a:lnTo>
                  <a:lnTo>
                    <a:pt x="1732" y="708"/>
                  </a:lnTo>
                  <a:lnTo>
                    <a:pt x="1732" y="708"/>
                  </a:lnTo>
                  <a:lnTo>
                    <a:pt x="1728" y="704"/>
                  </a:lnTo>
                  <a:lnTo>
                    <a:pt x="1726" y="700"/>
                  </a:lnTo>
                  <a:lnTo>
                    <a:pt x="1726" y="697"/>
                  </a:lnTo>
                  <a:lnTo>
                    <a:pt x="1727" y="690"/>
                  </a:lnTo>
                  <a:lnTo>
                    <a:pt x="1727" y="690"/>
                  </a:lnTo>
                  <a:lnTo>
                    <a:pt x="1729" y="681"/>
                  </a:lnTo>
                  <a:lnTo>
                    <a:pt x="1731" y="676"/>
                  </a:lnTo>
                  <a:lnTo>
                    <a:pt x="1733" y="672"/>
                  </a:lnTo>
                  <a:lnTo>
                    <a:pt x="1735" y="669"/>
                  </a:lnTo>
                  <a:lnTo>
                    <a:pt x="1739" y="666"/>
                  </a:lnTo>
                  <a:lnTo>
                    <a:pt x="1743" y="664"/>
                  </a:lnTo>
                  <a:lnTo>
                    <a:pt x="1748" y="663"/>
                  </a:lnTo>
                  <a:lnTo>
                    <a:pt x="1748" y="663"/>
                  </a:lnTo>
                  <a:lnTo>
                    <a:pt x="1753" y="662"/>
                  </a:lnTo>
                  <a:lnTo>
                    <a:pt x="1757" y="660"/>
                  </a:lnTo>
                  <a:lnTo>
                    <a:pt x="1762" y="657"/>
                  </a:lnTo>
                  <a:lnTo>
                    <a:pt x="1766" y="654"/>
                  </a:lnTo>
                  <a:lnTo>
                    <a:pt x="1773" y="646"/>
                  </a:lnTo>
                  <a:lnTo>
                    <a:pt x="1778" y="637"/>
                  </a:lnTo>
                  <a:lnTo>
                    <a:pt x="1778" y="637"/>
                  </a:lnTo>
                  <a:lnTo>
                    <a:pt x="1781" y="632"/>
                  </a:lnTo>
                  <a:lnTo>
                    <a:pt x="1786" y="629"/>
                  </a:lnTo>
                  <a:lnTo>
                    <a:pt x="1790" y="626"/>
                  </a:lnTo>
                  <a:lnTo>
                    <a:pt x="1795" y="624"/>
                  </a:lnTo>
                  <a:lnTo>
                    <a:pt x="1805" y="622"/>
                  </a:lnTo>
                  <a:lnTo>
                    <a:pt x="1813" y="622"/>
                  </a:lnTo>
                  <a:lnTo>
                    <a:pt x="1813" y="622"/>
                  </a:lnTo>
                  <a:lnTo>
                    <a:pt x="1819" y="621"/>
                  </a:lnTo>
                  <a:lnTo>
                    <a:pt x="1826" y="621"/>
                  </a:lnTo>
                  <a:lnTo>
                    <a:pt x="1830" y="621"/>
                  </a:lnTo>
                  <a:lnTo>
                    <a:pt x="1833" y="623"/>
                  </a:lnTo>
                  <a:lnTo>
                    <a:pt x="1836" y="625"/>
                  </a:lnTo>
                  <a:lnTo>
                    <a:pt x="1839" y="628"/>
                  </a:lnTo>
                  <a:lnTo>
                    <a:pt x="1839" y="628"/>
                  </a:lnTo>
                  <a:lnTo>
                    <a:pt x="1841" y="631"/>
                  </a:lnTo>
                  <a:lnTo>
                    <a:pt x="1844" y="633"/>
                  </a:lnTo>
                  <a:lnTo>
                    <a:pt x="1846" y="634"/>
                  </a:lnTo>
                  <a:lnTo>
                    <a:pt x="1849" y="633"/>
                  </a:lnTo>
                  <a:lnTo>
                    <a:pt x="1851" y="632"/>
                  </a:lnTo>
                  <a:lnTo>
                    <a:pt x="1852" y="630"/>
                  </a:lnTo>
                  <a:lnTo>
                    <a:pt x="1853" y="628"/>
                  </a:lnTo>
                  <a:lnTo>
                    <a:pt x="1853" y="625"/>
                  </a:lnTo>
                  <a:lnTo>
                    <a:pt x="1853" y="625"/>
                  </a:lnTo>
                  <a:lnTo>
                    <a:pt x="1852" y="622"/>
                  </a:lnTo>
                  <a:lnTo>
                    <a:pt x="1851" y="620"/>
                  </a:lnTo>
                  <a:lnTo>
                    <a:pt x="1847" y="617"/>
                  </a:lnTo>
                  <a:lnTo>
                    <a:pt x="1844" y="614"/>
                  </a:lnTo>
                  <a:lnTo>
                    <a:pt x="1843" y="611"/>
                  </a:lnTo>
                  <a:lnTo>
                    <a:pt x="1842" y="608"/>
                  </a:lnTo>
                  <a:lnTo>
                    <a:pt x="1842" y="605"/>
                  </a:lnTo>
                  <a:lnTo>
                    <a:pt x="1842" y="605"/>
                  </a:lnTo>
                  <a:lnTo>
                    <a:pt x="1843" y="597"/>
                  </a:lnTo>
                  <a:lnTo>
                    <a:pt x="1846" y="590"/>
                  </a:lnTo>
                  <a:lnTo>
                    <a:pt x="1847" y="587"/>
                  </a:lnTo>
                  <a:lnTo>
                    <a:pt x="1850" y="585"/>
                  </a:lnTo>
                  <a:lnTo>
                    <a:pt x="1853" y="583"/>
                  </a:lnTo>
                  <a:lnTo>
                    <a:pt x="1857" y="582"/>
                  </a:lnTo>
                  <a:lnTo>
                    <a:pt x="1857" y="582"/>
                  </a:lnTo>
                  <a:lnTo>
                    <a:pt x="1864" y="579"/>
                  </a:lnTo>
                  <a:lnTo>
                    <a:pt x="1868" y="576"/>
                  </a:lnTo>
                  <a:lnTo>
                    <a:pt x="1871" y="571"/>
                  </a:lnTo>
                  <a:lnTo>
                    <a:pt x="1872" y="566"/>
                  </a:lnTo>
                  <a:lnTo>
                    <a:pt x="1872" y="566"/>
                  </a:lnTo>
                  <a:lnTo>
                    <a:pt x="1872" y="551"/>
                  </a:lnTo>
                  <a:lnTo>
                    <a:pt x="1872" y="55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1" name="Freeform 127">
              <a:extLst>
                <a:ext uri="{FF2B5EF4-FFF2-40B4-BE49-F238E27FC236}">
                  <a16:creationId xmlns:a16="http://schemas.microsoft.com/office/drawing/2014/main" id="{7EB4DE7E-D6BE-4606-B827-29894AB6D1F2}"/>
                </a:ext>
              </a:extLst>
            </p:cNvPr>
            <p:cNvSpPr>
              <a:spLocks/>
            </p:cNvSpPr>
            <p:nvPr/>
          </p:nvSpPr>
          <p:spPr bwMode="auto">
            <a:xfrm>
              <a:off x="7541422" y="3775581"/>
              <a:ext cx="225458" cy="132685"/>
            </a:xfrm>
            <a:custGeom>
              <a:avLst/>
              <a:gdLst>
                <a:gd name="T0" fmla="*/ 507 w 522"/>
                <a:gd name="T1" fmla="*/ 212 h 282"/>
                <a:gd name="T2" fmla="*/ 513 w 522"/>
                <a:gd name="T3" fmla="*/ 202 h 282"/>
                <a:gd name="T4" fmla="*/ 517 w 522"/>
                <a:gd name="T5" fmla="*/ 175 h 282"/>
                <a:gd name="T6" fmla="*/ 489 w 522"/>
                <a:gd name="T7" fmla="*/ 179 h 282"/>
                <a:gd name="T8" fmla="*/ 461 w 522"/>
                <a:gd name="T9" fmla="*/ 185 h 282"/>
                <a:gd name="T10" fmla="*/ 437 w 522"/>
                <a:gd name="T11" fmla="*/ 170 h 282"/>
                <a:gd name="T12" fmla="*/ 421 w 522"/>
                <a:gd name="T13" fmla="*/ 176 h 282"/>
                <a:gd name="T14" fmla="*/ 400 w 522"/>
                <a:gd name="T15" fmla="*/ 172 h 282"/>
                <a:gd name="T16" fmla="*/ 385 w 522"/>
                <a:gd name="T17" fmla="*/ 161 h 282"/>
                <a:gd name="T18" fmla="*/ 356 w 522"/>
                <a:gd name="T19" fmla="*/ 150 h 282"/>
                <a:gd name="T20" fmla="*/ 331 w 522"/>
                <a:gd name="T21" fmla="*/ 137 h 282"/>
                <a:gd name="T22" fmla="*/ 304 w 522"/>
                <a:gd name="T23" fmla="*/ 126 h 282"/>
                <a:gd name="T24" fmla="*/ 283 w 522"/>
                <a:gd name="T25" fmla="*/ 109 h 282"/>
                <a:gd name="T26" fmla="*/ 250 w 522"/>
                <a:gd name="T27" fmla="*/ 104 h 282"/>
                <a:gd name="T28" fmla="*/ 224 w 522"/>
                <a:gd name="T29" fmla="*/ 86 h 282"/>
                <a:gd name="T30" fmla="*/ 204 w 522"/>
                <a:gd name="T31" fmla="*/ 70 h 282"/>
                <a:gd name="T32" fmla="*/ 169 w 522"/>
                <a:gd name="T33" fmla="*/ 41 h 282"/>
                <a:gd name="T34" fmla="*/ 143 w 522"/>
                <a:gd name="T35" fmla="*/ 33 h 282"/>
                <a:gd name="T36" fmla="*/ 131 w 522"/>
                <a:gd name="T37" fmla="*/ 14 h 282"/>
                <a:gd name="T38" fmla="*/ 109 w 522"/>
                <a:gd name="T39" fmla="*/ 9 h 282"/>
                <a:gd name="T40" fmla="*/ 96 w 522"/>
                <a:gd name="T41" fmla="*/ 0 h 282"/>
                <a:gd name="T42" fmla="*/ 84 w 522"/>
                <a:gd name="T43" fmla="*/ 10 h 282"/>
                <a:gd name="T44" fmla="*/ 77 w 522"/>
                <a:gd name="T45" fmla="*/ 25 h 282"/>
                <a:gd name="T46" fmla="*/ 54 w 522"/>
                <a:gd name="T47" fmla="*/ 17 h 282"/>
                <a:gd name="T48" fmla="*/ 40 w 522"/>
                <a:gd name="T49" fmla="*/ 32 h 282"/>
                <a:gd name="T50" fmla="*/ 20 w 522"/>
                <a:gd name="T51" fmla="*/ 55 h 282"/>
                <a:gd name="T52" fmla="*/ 15 w 522"/>
                <a:gd name="T53" fmla="*/ 80 h 282"/>
                <a:gd name="T54" fmla="*/ 1 w 522"/>
                <a:gd name="T55" fmla="*/ 94 h 282"/>
                <a:gd name="T56" fmla="*/ 4 w 522"/>
                <a:gd name="T57" fmla="*/ 121 h 282"/>
                <a:gd name="T58" fmla="*/ 30 w 522"/>
                <a:gd name="T59" fmla="*/ 131 h 282"/>
                <a:gd name="T60" fmla="*/ 48 w 522"/>
                <a:gd name="T61" fmla="*/ 143 h 282"/>
                <a:gd name="T62" fmla="*/ 75 w 522"/>
                <a:gd name="T63" fmla="*/ 150 h 282"/>
                <a:gd name="T64" fmla="*/ 87 w 522"/>
                <a:gd name="T65" fmla="*/ 166 h 282"/>
                <a:gd name="T66" fmla="*/ 113 w 522"/>
                <a:gd name="T67" fmla="*/ 184 h 282"/>
                <a:gd name="T68" fmla="*/ 128 w 522"/>
                <a:gd name="T69" fmla="*/ 177 h 282"/>
                <a:gd name="T70" fmla="*/ 144 w 522"/>
                <a:gd name="T71" fmla="*/ 192 h 282"/>
                <a:gd name="T72" fmla="*/ 175 w 522"/>
                <a:gd name="T73" fmla="*/ 197 h 282"/>
                <a:gd name="T74" fmla="*/ 187 w 522"/>
                <a:gd name="T75" fmla="*/ 214 h 282"/>
                <a:gd name="T76" fmla="*/ 210 w 522"/>
                <a:gd name="T77" fmla="*/ 211 h 282"/>
                <a:gd name="T78" fmla="*/ 234 w 522"/>
                <a:gd name="T79" fmla="*/ 217 h 282"/>
                <a:gd name="T80" fmla="*/ 257 w 522"/>
                <a:gd name="T81" fmla="*/ 208 h 282"/>
                <a:gd name="T82" fmla="*/ 280 w 522"/>
                <a:gd name="T83" fmla="*/ 211 h 282"/>
                <a:gd name="T84" fmla="*/ 295 w 522"/>
                <a:gd name="T85" fmla="*/ 231 h 282"/>
                <a:gd name="T86" fmla="*/ 310 w 522"/>
                <a:gd name="T87" fmla="*/ 248 h 282"/>
                <a:gd name="T88" fmla="*/ 331 w 522"/>
                <a:gd name="T89" fmla="*/ 256 h 282"/>
                <a:gd name="T90" fmla="*/ 358 w 522"/>
                <a:gd name="T91" fmla="*/ 255 h 282"/>
                <a:gd name="T92" fmla="*/ 371 w 522"/>
                <a:gd name="T93" fmla="*/ 266 h 282"/>
                <a:gd name="T94" fmla="*/ 420 w 522"/>
                <a:gd name="T95" fmla="*/ 276 h 282"/>
                <a:gd name="T96" fmla="*/ 442 w 522"/>
                <a:gd name="T97" fmla="*/ 273 h 282"/>
                <a:gd name="T98" fmla="*/ 465 w 522"/>
                <a:gd name="T99" fmla="*/ 280 h 282"/>
                <a:gd name="T100" fmla="*/ 492 w 522"/>
                <a:gd name="T101" fmla="*/ 281 h 282"/>
                <a:gd name="T102" fmla="*/ 508 w 522"/>
                <a:gd name="T103" fmla="*/ 274 h 282"/>
                <a:gd name="T104" fmla="*/ 520 w 522"/>
                <a:gd name="T105" fmla="*/ 262 h 282"/>
                <a:gd name="T106" fmla="*/ 515 w 522"/>
                <a:gd name="T107" fmla="*/ 24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2" h="282">
                  <a:moveTo>
                    <a:pt x="511" y="242"/>
                  </a:moveTo>
                  <a:lnTo>
                    <a:pt x="511" y="242"/>
                  </a:lnTo>
                  <a:lnTo>
                    <a:pt x="509" y="241"/>
                  </a:lnTo>
                  <a:lnTo>
                    <a:pt x="508" y="237"/>
                  </a:lnTo>
                  <a:lnTo>
                    <a:pt x="507" y="229"/>
                  </a:lnTo>
                  <a:lnTo>
                    <a:pt x="507" y="212"/>
                  </a:lnTo>
                  <a:lnTo>
                    <a:pt x="507" y="212"/>
                  </a:lnTo>
                  <a:lnTo>
                    <a:pt x="507" y="208"/>
                  </a:lnTo>
                  <a:lnTo>
                    <a:pt x="508" y="205"/>
                  </a:lnTo>
                  <a:lnTo>
                    <a:pt x="510" y="203"/>
                  </a:lnTo>
                  <a:lnTo>
                    <a:pt x="513" y="202"/>
                  </a:lnTo>
                  <a:lnTo>
                    <a:pt x="513" y="202"/>
                  </a:lnTo>
                  <a:lnTo>
                    <a:pt x="515" y="201"/>
                  </a:lnTo>
                  <a:lnTo>
                    <a:pt x="516" y="200"/>
                  </a:lnTo>
                  <a:lnTo>
                    <a:pt x="517" y="197"/>
                  </a:lnTo>
                  <a:lnTo>
                    <a:pt x="517" y="188"/>
                  </a:lnTo>
                  <a:lnTo>
                    <a:pt x="517" y="188"/>
                  </a:lnTo>
                  <a:lnTo>
                    <a:pt x="517" y="175"/>
                  </a:lnTo>
                  <a:lnTo>
                    <a:pt x="517" y="175"/>
                  </a:lnTo>
                  <a:lnTo>
                    <a:pt x="500" y="175"/>
                  </a:lnTo>
                  <a:lnTo>
                    <a:pt x="500" y="175"/>
                  </a:lnTo>
                  <a:lnTo>
                    <a:pt x="496" y="175"/>
                  </a:lnTo>
                  <a:lnTo>
                    <a:pt x="493" y="176"/>
                  </a:lnTo>
                  <a:lnTo>
                    <a:pt x="489" y="179"/>
                  </a:lnTo>
                  <a:lnTo>
                    <a:pt x="486" y="183"/>
                  </a:lnTo>
                  <a:lnTo>
                    <a:pt x="484" y="184"/>
                  </a:lnTo>
                  <a:lnTo>
                    <a:pt x="482" y="184"/>
                  </a:lnTo>
                  <a:lnTo>
                    <a:pt x="482" y="184"/>
                  </a:lnTo>
                  <a:lnTo>
                    <a:pt x="470" y="185"/>
                  </a:lnTo>
                  <a:lnTo>
                    <a:pt x="461" y="185"/>
                  </a:lnTo>
                  <a:lnTo>
                    <a:pt x="461" y="185"/>
                  </a:lnTo>
                  <a:lnTo>
                    <a:pt x="456" y="183"/>
                  </a:lnTo>
                  <a:lnTo>
                    <a:pt x="450" y="180"/>
                  </a:lnTo>
                  <a:lnTo>
                    <a:pt x="443" y="175"/>
                  </a:lnTo>
                  <a:lnTo>
                    <a:pt x="437" y="170"/>
                  </a:lnTo>
                  <a:lnTo>
                    <a:pt x="437" y="170"/>
                  </a:lnTo>
                  <a:lnTo>
                    <a:pt x="435" y="168"/>
                  </a:lnTo>
                  <a:lnTo>
                    <a:pt x="432" y="167"/>
                  </a:lnTo>
                  <a:lnTo>
                    <a:pt x="430" y="167"/>
                  </a:lnTo>
                  <a:lnTo>
                    <a:pt x="428" y="168"/>
                  </a:lnTo>
                  <a:lnTo>
                    <a:pt x="424" y="171"/>
                  </a:lnTo>
                  <a:lnTo>
                    <a:pt x="421" y="176"/>
                  </a:lnTo>
                  <a:lnTo>
                    <a:pt x="421" y="176"/>
                  </a:lnTo>
                  <a:lnTo>
                    <a:pt x="419" y="177"/>
                  </a:lnTo>
                  <a:lnTo>
                    <a:pt x="417" y="177"/>
                  </a:lnTo>
                  <a:lnTo>
                    <a:pt x="410" y="176"/>
                  </a:lnTo>
                  <a:lnTo>
                    <a:pt x="403" y="173"/>
                  </a:lnTo>
                  <a:lnTo>
                    <a:pt x="400" y="172"/>
                  </a:lnTo>
                  <a:lnTo>
                    <a:pt x="397" y="171"/>
                  </a:lnTo>
                  <a:lnTo>
                    <a:pt x="397" y="171"/>
                  </a:lnTo>
                  <a:lnTo>
                    <a:pt x="394" y="170"/>
                  </a:lnTo>
                  <a:lnTo>
                    <a:pt x="391" y="169"/>
                  </a:lnTo>
                  <a:lnTo>
                    <a:pt x="388" y="166"/>
                  </a:lnTo>
                  <a:lnTo>
                    <a:pt x="385" y="161"/>
                  </a:lnTo>
                  <a:lnTo>
                    <a:pt x="383" y="158"/>
                  </a:lnTo>
                  <a:lnTo>
                    <a:pt x="383" y="158"/>
                  </a:lnTo>
                  <a:lnTo>
                    <a:pt x="380" y="156"/>
                  </a:lnTo>
                  <a:lnTo>
                    <a:pt x="377" y="154"/>
                  </a:lnTo>
                  <a:lnTo>
                    <a:pt x="367" y="152"/>
                  </a:lnTo>
                  <a:lnTo>
                    <a:pt x="356" y="150"/>
                  </a:lnTo>
                  <a:lnTo>
                    <a:pt x="349" y="149"/>
                  </a:lnTo>
                  <a:lnTo>
                    <a:pt x="349" y="149"/>
                  </a:lnTo>
                  <a:lnTo>
                    <a:pt x="343" y="148"/>
                  </a:lnTo>
                  <a:lnTo>
                    <a:pt x="338" y="146"/>
                  </a:lnTo>
                  <a:lnTo>
                    <a:pt x="334" y="142"/>
                  </a:lnTo>
                  <a:lnTo>
                    <a:pt x="331" y="137"/>
                  </a:lnTo>
                  <a:lnTo>
                    <a:pt x="331" y="137"/>
                  </a:lnTo>
                  <a:lnTo>
                    <a:pt x="328" y="134"/>
                  </a:lnTo>
                  <a:lnTo>
                    <a:pt x="325" y="132"/>
                  </a:lnTo>
                  <a:lnTo>
                    <a:pt x="322" y="130"/>
                  </a:lnTo>
                  <a:lnTo>
                    <a:pt x="319" y="128"/>
                  </a:lnTo>
                  <a:lnTo>
                    <a:pt x="304" y="126"/>
                  </a:lnTo>
                  <a:lnTo>
                    <a:pt x="304" y="126"/>
                  </a:lnTo>
                  <a:lnTo>
                    <a:pt x="300" y="125"/>
                  </a:lnTo>
                  <a:lnTo>
                    <a:pt x="297" y="124"/>
                  </a:lnTo>
                  <a:lnTo>
                    <a:pt x="292" y="120"/>
                  </a:lnTo>
                  <a:lnTo>
                    <a:pt x="283" y="109"/>
                  </a:lnTo>
                  <a:lnTo>
                    <a:pt x="283" y="109"/>
                  </a:lnTo>
                  <a:lnTo>
                    <a:pt x="280" y="106"/>
                  </a:lnTo>
                  <a:lnTo>
                    <a:pt x="277" y="104"/>
                  </a:lnTo>
                  <a:lnTo>
                    <a:pt x="273" y="103"/>
                  </a:lnTo>
                  <a:lnTo>
                    <a:pt x="269" y="103"/>
                  </a:lnTo>
                  <a:lnTo>
                    <a:pt x="250" y="104"/>
                  </a:lnTo>
                  <a:lnTo>
                    <a:pt x="250" y="104"/>
                  </a:lnTo>
                  <a:lnTo>
                    <a:pt x="245" y="103"/>
                  </a:lnTo>
                  <a:lnTo>
                    <a:pt x="240" y="102"/>
                  </a:lnTo>
                  <a:lnTo>
                    <a:pt x="237" y="100"/>
                  </a:lnTo>
                  <a:lnTo>
                    <a:pt x="234" y="97"/>
                  </a:lnTo>
                  <a:lnTo>
                    <a:pt x="229" y="91"/>
                  </a:lnTo>
                  <a:lnTo>
                    <a:pt x="224" y="86"/>
                  </a:lnTo>
                  <a:lnTo>
                    <a:pt x="224" y="86"/>
                  </a:lnTo>
                  <a:lnTo>
                    <a:pt x="219" y="80"/>
                  </a:lnTo>
                  <a:lnTo>
                    <a:pt x="215" y="76"/>
                  </a:lnTo>
                  <a:lnTo>
                    <a:pt x="211" y="73"/>
                  </a:lnTo>
                  <a:lnTo>
                    <a:pt x="204" y="70"/>
                  </a:lnTo>
                  <a:lnTo>
                    <a:pt x="204" y="70"/>
                  </a:lnTo>
                  <a:lnTo>
                    <a:pt x="199" y="68"/>
                  </a:lnTo>
                  <a:lnTo>
                    <a:pt x="194" y="65"/>
                  </a:lnTo>
                  <a:lnTo>
                    <a:pt x="183" y="57"/>
                  </a:lnTo>
                  <a:lnTo>
                    <a:pt x="174" y="48"/>
                  </a:lnTo>
                  <a:lnTo>
                    <a:pt x="169" y="41"/>
                  </a:lnTo>
                  <a:lnTo>
                    <a:pt x="169" y="41"/>
                  </a:lnTo>
                  <a:lnTo>
                    <a:pt x="167" y="39"/>
                  </a:lnTo>
                  <a:lnTo>
                    <a:pt x="165" y="37"/>
                  </a:lnTo>
                  <a:lnTo>
                    <a:pt x="159" y="36"/>
                  </a:lnTo>
                  <a:lnTo>
                    <a:pt x="146" y="34"/>
                  </a:lnTo>
                  <a:lnTo>
                    <a:pt x="146" y="34"/>
                  </a:lnTo>
                  <a:lnTo>
                    <a:pt x="143" y="33"/>
                  </a:lnTo>
                  <a:lnTo>
                    <a:pt x="141" y="31"/>
                  </a:lnTo>
                  <a:lnTo>
                    <a:pt x="137" y="27"/>
                  </a:lnTo>
                  <a:lnTo>
                    <a:pt x="135" y="22"/>
                  </a:lnTo>
                  <a:lnTo>
                    <a:pt x="133" y="17"/>
                  </a:lnTo>
                  <a:lnTo>
                    <a:pt x="133" y="17"/>
                  </a:lnTo>
                  <a:lnTo>
                    <a:pt x="131" y="14"/>
                  </a:lnTo>
                  <a:lnTo>
                    <a:pt x="129" y="13"/>
                  </a:lnTo>
                  <a:lnTo>
                    <a:pt x="124" y="11"/>
                  </a:lnTo>
                  <a:lnTo>
                    <a:pt x="117" y="9"/>
                  </a:lnTo>
                  <a:lnTo>
                    <a:pt x="112" y="9"/>
                  </a:lnTo>
                  <a:lnTo>
                    <a:pt x="112" y="9"/>
                  </a:lnTo>
                  <a:lnTo>
                    <a:pt x="109" y="9"/>
                  </a:lnTo>
                  <a:lnTo>
                    <a:pt x="107" y="8"/>
                  </a:lnTo>
                  <a:lnTo>
                    <a:pt x="104" y="4"/>
                  </a:lnTo>
                  <a:lnTo>
                    <a:pt x="100" y="1"/>
                  </a:lnTo>
                  <a:lnTo>
                    <a:pt x="98" y="0"/>
                  </a:lnTo>
                  <a:lnTo>
                    <a:pt x="96" y="0"/>
                  </a:lnTo>
                  <a:lnTo>
                    <a:pt x="96" y="0"/>
                  </a:lnTo>
                  <a:lnTo>
                    <a:pt x="94" y="1"/>
                  </a:lnTo>
                  <a:lnTo>
                    <a:pt x="92" y="2"/>
                  </a:lnTo>
                  <a:lnTo>
                    <a:pt x="90" y="5"/>
                  </a:lnTo>
                  <a:lnTo>
                    <a:pt x="88" y="8"/>
                  </a:lnTo>
                  <a:lnTo>
                    <a:pt x="86" y="9"/>
                  </a:lnTo>
                  <a:lnTo>
                    <a:pt x="84" y="10"/>
                  </a:lnTo>
                  <a:lnTo>
                    <a:pt x="84" y="10"/>
                  </a:lnTo>
                  <a:lnTo>
                    <a:pt x="82" y="10"/>
                  </a:lnTo>
                  <a:lnTo>
                    <a:pt x="81" y="12"/>
                  </a:lnTo>
                  <a:lnTo>
                    <a:pt x="79" y="18"/>
                  </a:lnTo>
                  <a:lnTo>
                    <a:pt x="78" y="23"/>
                  </a:lnTo>
                  <a:lnTo>
                    <a:pt x="77" y="25"/>
                  </a:lnTo>
                  <a:lnTo>
                    <a:pt x="76" y="26"/>
                  </a:lnTo>
                  <a:lnTo>
                    <a:pt x="76" y="26"/>
                  </a:lnTo>
                  <a:lnTo>
                    <a:pt x="69" y="24"/>
                  </a:lnTo>
                  <a:lnTo>
                    <a:pt x="60" y="19"/>
                  </a:lnTo>
                  <a:lnTo>
                    <a:pt x="60" y="19"/>
                  </a:lnTo>
                  <a:lnTo>
                    <a:pt x="54" y="17"/>
                  </a:lnTo>
                  <a:lnTo>
                    <a:pt x="49" y="16"/>
                  </a:lnTo>
                  <a:lnTo>
                    <a:pt x="49" y="16"/>
                  </a:lnTo>
                  <a:lnTo>
                    <a:pt x="50" y="20"/>
                  </a:lnTo>
                  <a:lnTo>
                    <a:pt x="48" y="24"/>
                  </a:lnTo>
                  <a:lnTo>
                    <a:pt x="45" y="28"/>
                  </a:lnTo>
                  <a:lnTo>
                    <a:pt x="40" y="32"/>
                  </a:lnTo>
                  <a:lnTo>
                    <a:pt x="40" y="32"/>
                  </a:lnTo>
                  <a:lnTo>
                    <a:pt x="28" y="39"/>
                  </a:lnTo>
                  <a:lnTo>
                    <a:pt x="24" y="44"/>
                  </a:lnTo>
                  <a:lnTo>
                    <a:pt x="22" y="49"/>
                  </a:lnTo>
                  <a:lnTo>
                    <a:pt x="22" y="49"/>
                  </a:lnTo>
                  <a:lnTo>
                    <a:pt x="20" y="55"/>
                  </a:lnTo>
                  <a:lnTo>
                    <a:pt x="17" y="60"/>
                  </a:lnTo>
                  <a:lnTo>
                    <a:pt x="16" y="65"/>
                  </a:lnTo>
                  <a:lnTo>
                    <a:pt x="15" y="71"/>
                  </a:lnTo>
                  <a:lnTo>
                    <a:pt x="15" y="71"/>
                  </a:lnTo>
                  <a:lnTo>
                    <a:pt x="16" y="76"/>
                  </a:lnTo>
                  <a:lnTo>
                    <a:pt x="15" y="80"/>
                  </a:lnTo>
                  <a:lnTo>
                    <a:pt x="13" y="83"/>
                  </a:lnTo>
                  <a:lnTo>
                    <a:pt x="10" y="87"/>
                  </a:lnTo>
                  <a:lnTo>
                    <a:pt x="10" y="87"/>
                  </a:lnTo>
                  <a:lnTo>
                    <a:pt x="6" y="90"/>
                  </a:lnTo>
                  <a:lnTo>
                    <a:pt x="2" y="92"/>
                  </a:lnTo>
                  <a:lnTo>
                    <a:pt x="1" y="94"/>
                  </a:lnTo>
                  <a:lnTo>
                    <a:pt x="0" y="97"/>
                  </a:lnTo>
                  <a:lnTo>
                    <a:pt x="0" y="100"/>
                  </a:lnTo>
                  <a:lnTo>
                    <a:pt x="1" y="105"/>
                  </a:lnTo>
                  <a:lnTo>
                    <a:pt x="1" y="105"/>
                  </a:lnTo>
                  <a:lnTo>
                    <a:pt x="3" y="114"/>
                  </a:lnTo>
                  <a:lnTo>
                    <a:pt x="4" y="121"/>
                  </a:lnTo>
                  <a:lnTo>
                    <a:pt x="6" y="123"/>
                  </a:lnTo>
                  <a:lnTo>
                    <a:pt x="8" y="125"/>
                  </a:lnTo>
                  <a:lnTo>
                    <a:pt x="10" y="127"/>
                  </a:lnTo>
                  <a:lnTo>
                    <a:pt x="14" y="128"/>
                  </a:lnTo>
                  <a:lnTo>
                    <a:pt x="14" y="128"/>
                  </a:lnTo>
                  <a:lnTo>
                    <a:pt x="30" y="131"/>
                  </a:lnTo>
                  <a:lnTo>
                    <a:pt x="36" y="133"/>
                  </a:lnTo>
                  <a:lnTo>
                    <a:pt x="38" y="134"/>
                  </a:lnTo>
                  <a:lnTo>
                    <a:pt x="40" y="136"/>
                  </a:lnTo>
                  <a:lnTo>
                    <a:pt x="40" y="136"/>
                  </a:lnTo>
                  <a:lnTo>
                    <a:pt x="43" y="140"/>
                  </a:lnTo>
                  <a:lnTo>
                    <a:pt x="48" y="143"/>
                  </a:lnTo>
                  <a:lnTo>
                    <a:pt x="53" y="145"/>
                  </a:lnTo>
                  <a:lnTo>
                    <a:pt x="59" y="146"/>
                  </a:lnTo>
                  <a:lnTo>
                    <a:pt x="59" y="146"/>
                  </a:lnTo>
                  <a:lnTo>
                    <a:pt x="65" y="147"/>
                  </a:lnTo>
                  <a:lnTo>
                    <a:pt x="72" y="149"/>
                  </a:lnTo>
                  <a:lnTo>
                    <a:pt x="75" y="150"/>
                  </a:lnTo>
                  <a:lnTo>
                    <a:pt x="78" y="152"/>
                  </a:lnTo>
                  <a:lnTo>
                    <a:pt x="80" y="155"/>
                  </a:lnTo>
                  <a:lnTo>
                    <a:pt x="82" y="159"/>
                  </a:lnTo>
                  <a:lnTo>
                    <a:pt x="82" y="159"/>
                  </a:lnTo>
                  <a:lnTo>
                    <a:pt x="85" y="163"/>
                  </a:lnTo>
                  <a:lnTo>
                    <a:pt x="87" y="166"/>
                  </a:lnTo>
                  <a:lnTo>
                    <a:pt x="93" y="171"/>
                  </a:lnTo>
                  <a:lnTo>
                    <a:pt x="99" y="175"/>
                  </a:lnTo>
                  <a:lnTo>
                    <a:pt x="104" y="180"/>
                  </a:lnTo>
                  <a:lnTo>
                    <a:pt x="104" y="180"/>
                  </a:lnTo>
                  <a:lnTo>
                    <a:pt x="109" y="183"/>
                  </a:lnTo>
                  <a:lnTo>
                    <a:pt x="113" y="184"/>
                  </a:lnTo>
                  <a:lnTo>
                    <a:pt x="116" y="184"/>
                  </a:lnTo>
                  <a:lnTo>
                    <a:pt x="120" y="182"/>
                  </a:lnTo>
                  <a:lnTo>
                    <a:pt x="120" y="182"/>
                  </a:lnTo>
                  <a:lnTo>
                    <a:pt x="123" y="179"/>
                  </a:lnTo>
                  <a:lnTo>
                    <a:pt x="126" y="177"/>
                  </a:lnTo>
                  <a:lnTo>
                    <a:pt x="128" y="177"/>
                  </a:lnTo>
                  <a:lnTo>
                    <a:pt x="130" y="177"/>
                  </a:lnTo>
                  <a:lnTo>
                    <a:pt x="132" y="179"/>
                  </a:lnTo>
                  <a:lnTo>
                    <a:pt x="134" y="182"/>
                  </a:lnTo>
                  <a:lnTo>
                    <a:pt x="134" y="182"/>
                  </a:lnTo>
                  <a:lnTo>
                    <a:pt x="138" y="188"/>
                  </a:lnTo>
                  <a:lnTo>
                    <a:pt x="144" y="192"/>
                  </a:lnTo>
                  <a:lnTo>
                    <a:pt x="151" y="195"/>
                  </a:lnTo>
                  <a:lnTo>
                    <a:pt x="159" y="195"/>
                  </a:lnTo>
                  <a:lnTo>
                    <a:pt x="159" y="195"/>
                  </a:lnTo>
                  <a:lnTo>
                    <a:pt x="166" y="195"/>
                  </a:lnTo>
                  <a:lnTo>
                    <a:pt x="172" y="196"/>
                  </a:lnTo>
                  <a:lnTo>
                    <a:pt x="175" y="197"/>
                  </a:lnTo>
                  <a:lnTo>
                    <a:pt x="178" y="199"/>
                  </a:lnTo>
                  <a:lnTo>
                    <a:pt x="180" y="201"/>
                  </a:lnTo>
                  <a:lnTo>
                    <a:pt x="181" y="204"/>
                  </a:lnTo>
                  <a:lnTo>
                    <a:pt x="181" y="204"/>
                  </a:lnTo>
                  <a:lnTo>
                    <a:pt x="184" y="210"/>
                  </a:lnTo>
                  <a:lnTo>
                    <a:pt x="187" y="214"/>
                  </a:lnTo>
                  <a:lnTo>
                    <a:pt x="189" y="216"/>
                  </a:lnTo>
                  <a:lnTo>
                    <a:pt x="191" y="217"/>
                  </a:lnTo>
                  <a:lnTo>
                    <a:pt x="194" y="217"/>
                  </a:lnTo>
                  <a:lnTo>
                    <a:pt x="197" y="217"/>
                  </a:lnTo>
                  <a:lnTo>
                    <a:pt x="197" y="217"/>
                  </a:lnTo>
                  <a:lnTo>
                    <a:pt x="210" y="211"/>
                  </a:lnTo>
                  <a:lnTo>
                    <a:pt x="215" y="210"/>
                  </a:lnTo>
                  <a:lnTo>
                    <a:pt x="218" y="210"/>
                  </a:lnTo>
                  <a:lnTo>
                    <a:pt x="221" y="211"/>
                  </a:lnTo>
                  <a:lnTo>
                    <a:pt x="221" y="211"/>
                  </a:lnTo>
                  <a:lnTo>
                    <a:pt x="227" y="214"/>
                  </a:lnTo>
                  <a:lnTo>
                    <a:pt x="234" y="217"/>
                  </a:lnTo>
                  <a:lnTo>
                    <a:pt x="240" y="218"/>
                  </a:lnTo>
                  <a:lnTo>
                    <a:pt x="244" y="218"/>
                  </a:lnTo>
                  <a:lnTo>
                    <a:pt x="246" y="217"/>
                  </a:lnTo>
                  <a:lnTo>
                    <a:pt x="246" y="217"/>
                  </a:lnTo>
                  <a:lnTo>
                    <a:pt x="254" y="210"/>
                  </a:lnTo>
                  <a:lnTo>
                    <a:pt x="257" y="208"/>
                  </a:lnTo>
                  <a:lnTo>
                    <a:pt x="263" y="208"/>
                  </a:lnTo>
                  <a:lnTo>
                    <a:pt x="263" y="208"/>
                  </a:lnTo>
                  <a:lnTo>
                    <a:pt x="270" y="208"/>
                  </a:lnTo>
                  <a:lnTo>
                    <a:pt x="275" y="209"/>
                  </a:lnTo>
                  <a:lnTo>
                    <a:pt x="278" y="209"/>
                  </a:lnTo>
                  <a:lnTo>
                    <a:pt x="280" y="211"/>
                  </a:lnTo>
                  <a:lnTo>
                    <a:pt x="282" y="213"/>
                  </a:lnTo>
                  <a:lnTo>
                    <a:pt x="284" y="217"/>
                  </a:lnTo>
                  <a:lnTo>
                    <a:pt x="284" y="217"/>
                  </a:lnTo>
                  <a:lnTo>
                    <a:pt x="288" y="223"/>
                  </a:lnTo>
                  <a:lnTo>
                    <a:pt x="292" y="227"/>
                  </a:lnTo>
                  <a:lnTo>
                    <a:pt x="295" y="231"/>
                  </a:lnTo>
                  <a:lnTo>
                    <a:pt x="298" y="236"/>
                  </a:lnTo>
                  <a:lnTo>
                    <a:pt x="298" y="236"/>
                  </a:lnTo>
                  <a:lnTo>
                    <a:pt x="299" y="239"/>
                  </a:lnTo>
                  <a:lnTo>
                    <a:pt x="300" y="241"/>
                  </a:lnTo>
                  <a:lnTo>
                    <a:pt x="304" y="245"/>
                  </a:lnTo>
                  <a:lnTo>
                    <a:pt x="310" y="248"/>
                  </a:lnTo>
                  <a:lnTo>
                    <a:pt x="318" y="249"/>
                  </a:lnTo>
                  <a:lnTo>
                    <a:pt x="318" y="249"/>
                  </a:lnTo>
                  <a:lnTo>
                    <a:pt x="321" y="250"/>
                  </a:lnTo>
                  <a:lnTo>
                    <a:pt x="324" y="252"/>
                  </a:lnTo>
                  <a:lnTo>
                    <a:pt x="328" y="255"/>
                  </a:lnTo>
                  <a:lnTo>
                    <a:pt x="331" y="256"/>
                  </a:lnTo>
                  <a:lnTo>
                    <a:pt x="334" y="257"/>
                  </a:lnTo>
                  <a:lnTo>
                    <a:pt x="337" y="257"/>
                  </a:lnTo>
                  <a:lnTo>
                    <a:pt x="343" y="257"/>
                  </a:lnTo>
                  <a:lnTo>
                    <a:pt x="343" y="257"/>
                  </a:lnTo>
                  <a:lnTo>
                    <a:pt x="352" y="255"/>
                  </a:lnTo>
                  <a:lnTo>
                    <a:pt x="358" y="255"/>
                  </a:lnTo>
                  <a:lnTo>
                    <a:pt x="360" y="255"/>
                  </a:lnTo>
                  <a:lnTo>
                    <a:pt x="362" y="256"/>
                  </a:lnTo>
                  <a:lnTo>
                    <a:pt x="365" y="259"/>
                  </a:lnTo>
                  <a:lnTo>
                    <a:pt x="365" y="259"/>
                  </a:lnTo>
                  <a:lnTo>
                    <a:pt x="367" y="263"/>
                  </a:lnTo>
                  <a:lnTo>
                    <a:pt x="371" y="266"/>
                  </a:lnTo>
                  <a:lnTo>
                    <a:pt x="377" y="268"/>
                  </a:lnTo>
                  <a:lnTo>
                    <a:pt x="387" y="269"/>
                  </a:lnTo>
                  <a:lnTo>
                    <a:pt x="387" y="269"/>
                  </a:lnTo>
                  <a:lnTo>
                    <a:pt x="399" y="271"/>
                  </a:lnTo>
                  <a:lnTo>
                    <a:pt x="409" y="274"/>
                  </a:lnTo>
                  <a:lnTo>
                    <a:pt x="420" y="276"/>
                  </a:lnTo>
                  <a:lnTo>
                    <a:pt x="428" y="277"/>
                  </a:lnTo>
                  <a:lnTo>
                    <a:pt x="428" y="277"/>
                  </a:lnTo>
                  <a:lnTo>
                    <a:pt x="432" y="277"/>
                  </a:lnTo>
                  <a:lnTo>
                    <a:pt x="435" y="276"/>
                  </a:lnTo>
                  <a:lnTo>
                    <a:pt x="440" y="274"/>
                  </a:lnTo>
                  <a:lnTo>
                    <a:pt x="442" y="273"/>
                  </a:lnTo>
                  <a:lnTo>
                    <a:pt x="445" y="273"/>
                  </a:lnTo>
                  <a:lnTo>
                    <a:pt x="448" y="274"/>
                  </a:lnTo>
                  <a:lnTo>
                    <a:pt x="452" y="275"/>
                  </a:lnTo>
                  <a:lnTo>
                    <a:pt x="452" y="275"/>
                  </a:lnTo>
                  <a:lnTo>
                    <a:pt x="460" y="279"/>
                  </a:lnTo>
                  <a:lnTo>
                    <a:pt x="465" y="280"/>
                  </a:lnTo>
                  <a:lnTo>
                    <a:pt x="470" y="280"/>
                  </a:lnTo>
                  <a:lnTo>
                    <a:pt x="477" y="279"/>
                  </a:lnTo>
                  <a:lnTo>
                    <a:pt x="477" y="279"/>
                  </a:lnTo>
                  <a:lnTo>
                    <a:pt x="481" y="279"/>
                  </a:lnTo>
                  <a:lnTo>
                    <a:pt x="485" y="280"/>
                  </a:lnTo>
                  <a:lnTo>
                    <a:pt x="492" y="281"/>
                  </a:lnTo>
                  <a:lnTo>
                    <a:pt x="495" y="282"/>
                  </a:lnTo>
                  <a:lnTo>
                    <a:pt x="498" y="282"/>
                  </a:lnTo>
                  <a:lnTo>
                    <a:pt x="502" y="281"/>
                  </a:lnTo>
                  <a:lnTo>
                    <a:pt x="505" y="279"/>
                  </a:lnTo>
                  <a:lnTo>
                    <a:pt x="505" y="279"/>
                  </a:lnTo>
                  <a:lnTo>
                    <a:pt x="508" y="274"/>
                  </a:lnTo>
                  <a:lnTo>
                    <a:pt x="512" y="270"/>
                  </a:lnTo>
                  <a:lnTo>
                    <a:pt x="517" y="267"/>
                  </a:lnTo>
                  <a:lnTo>
                    <a:pt x="519" y="266"/>
                  </a:lnTo>
                  <a:lnTo>
                    <a:pt x="522" y="266"/>
                  </a:lnTo>
                  <a:lnTo>
                    <a:pt x="522" y="266"/>
                  </a:lnTo>
                  <a:lnTo>
                    <a:pt x="520" y="262"/>
                  </a:lnTo>
                  <a:lnTo>
                    <a:pt x="518" y="259"/>
                  </a:lnTo>
                  <a:lnTo>
                    <a:pt x="517" y="257"/>
                  </a:lnTo>
                  <a:lnTo>
                    <a:pt x="516" y="254"/>
                  </a:lnTo>
                  <a:lnTo>
                    <a:pt x="516" y="254"/>
                  </a:lnTo>
                  <a:lnTo>
                    <a:pt x="516" y="250"/>
                  </a:lnTo>
                  <a:lnTo>
                    <a:pt x="515" y="247"/>
                  </a:lnTo>
                  <a:lnTo>
                    <a:pt x="513" y="244"/>
                  </a:lnTo>
                  <a:lnTo>
                    <a:pt x="511" y="242"/>
                  </a:lnTo>
                  <a:lnTo>
                    <a:pt x="511" y="24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2" name="Freeform 128">
              <a:extLst>
                <a:ext uri="{FF2B5EF4-FFF2-40B4-BE49-F238E27FC236}">
                  <a16:creationId xmlns:a16="http://schemas.microsoft.com/office/drawing/2014/main" id="{004778F5-D833-4554-BC1F-B8C419B72529}"/>
                </a:ext>
              </a:extLst>
            </p:cNvPr>
            <p:cNvSpPr>
              <a:spLocks/>
            </p:cNvSpPr>
            <p:nvPr/>
          </p:nvSpPr>
          <p:spPr bwMode="auto">
            <a:xfrm>
              <a:off x="7782368" y="3842858"/>
              <a:ext cx="94659" cy="56064"/>
            </a:xfrm>
            <a:custGeom>
              <a:avLst/>
              <a:gdLst>
                <a:gd name="T0" fmla="*/ 1 w 221"/>
                <a:gd name="T1" fmla="*/ 81 h 121"/>
                <a:gd name="T2" fmla="*/ 1 w 221"/>
                <a:gd name="T3" fmla="*/ 92 h 121"/>
                <a:gd name="T4" fmla="*/ 6 w 221"/>
                <a:gd name="T5" fmla="*/ 95 h 121"/>
                <a:gd name="T6" fmla="*/ 10 w 221"/>
                <a:gd name="T7" fmla="*/ 105 h 121"/>
                <a:gd name="T8" fmla="*/ 17 w 221"/>
                <a:gd name="T9" fmla="*/ 109 h 121"/>
                <a:gd name="T10" fmla="*/ 34 w 221"/>
                <a:gd name="T11" fmla="*/ 111 h 121"/>
                <a:gd name="T12" fmla="*/ 44 w 221"/>
                <a:gd name="T13" fmla="*/ 115 h 121"/>
                <a:gd name="T14" fmla="*/ 53 w 221"/>
                <a:gd name="T15" fmla="*/ 119 h 121"/>
                <a:gd name="T16" fmla="*/ 65 w 221"/>
                <a:gd name="T17" fmla="*/ 121 h 121"/>
                <a:gd name="T18" fmla="*/ 82 w 221"/>
                <a:gd name="T19" fmla="*/ 118 h 121"/>
                <a:gd name="T20" fmla="*/ 86 w 221"/>
                <a:gd name="T21" fmla="*/ 114 h 121"/>
                <a:gd name="T22" fmla="*/ 93 w 221"/>
                <a:gd name="T23" fmla="*/ 105 h 121"/>
                <a:gd name="T24" fmla="*/ 103 w 221"/>
                <a:gd name="T25" fmla="*/ 105 h 121"/>
                <a:gd name="T26" fmla="*/ 110 w 221"/>
                <a:gd name="T27" fmla="*/ 112 h 121"/>
                <a:gd name="T28" fmla="*/ 113 w 221"/>
                <a:gd name="T29" fmla="*/ 116 h 121"/>
                <a:gd name="T30" fmla="*/ 124 w 221"/>
                <a:gd name="T31" fmla="*/ 118 h 121"/>
                <a:gd name="T32" fmla="*/ 128 w 221"/>
                <a:gd name="T33" fmla="*/ 114 h 121"/>
                <a:gd name="T34" fmla="*/ 140 w 221"/>
                <a:gd name="T35" fmla="*/ 109 h 121"/>
                <a:gd name="T36" fmla="*/ 158 w 221"/>
                <a:gd name="T37" fmla="*/ 108 h 121"/>
                <a:gd name="T38" fmla="*/ 212 w 221"/>
                <a:gd name="T39" fmla="*/ 109 h 121"/>
                <a:gd name="T40" fmla="*/ 221 w 221"/>
                <a:gd name="T41" fmla="*/ 107 h 121"/>
                <a:gd name="T42" fmla="*/ 211 w 221"/>
                <a:gd name="T43" fmla="*/ 97 h 121"/>
                <a:gd name="T44" fmla="*/ 207 w 221"/>
                <a:gd name="T45" fmla="*/ 91 h 121"/>
                <a:gd name="T46" fmla="*/ 205 w 221"/>
                <a:gd name="T47" fmla="*/ 75 h 121"/>
                <a:gd name="T48" fmla="*/ 198 w 221"/>
                <a:gd name="T49" fmla="*/ 67 h 121"/>
                <a:gd name="T50" fmla="*/ 185 w 221"/>
                <a:gd name="T51" fmla="*/ 63 h 121"/>
                <a:gd name="T52" fmla="*/ 179 w 221"/>
                <a:gd name="T53" fmla="*/ 58 h 121"/>
                <a:gd name="T54" fmla="*/ 179 w 221"/>
                <a:gd name="T55" fmla="*/ 50 h 121"/>
                <a:gd name="T56" fmla="*/ 183 w 221"/>
                <a:gd name="T57" fmla="*/ 48 h 121"/>
                <a:gd name="T58" fmla="*/ 190 w 221"/>
                <a:gd name="T59" fmla="*/ 47 h 121"/>
                <a:gd name="T60" fmla="*/ 188 w 221"/>
                <a:gd name="T61" fmla="*/ 44 h 121"/>
                <a:gd name="T62" fmla="*/ 184 w 221"/>
                <a:gd name="T63" fmla="*/ 34 h 121"/>
                <a:gd name="T64" fmla="*/ 178 w 221"/>
                <a:gd name="T65" fmla="*/ 30 h 121"/>
                <a:gd name="T66" fmla="*/ 169 w 221"/>
                <a:gd name="T67" fmla="*/ 22 h 121"/>
                <a:gd name="T68" fmla="*/ 162 w 221"/>
                <a:gd name="T69" fmla="*/ 20 h 121"/>
                <a:gd name="T70" fmla="*/ 143 w 221"/>
                <a:gd name="T71" fmla="*/ 24 h 121"/>
                <a:gd name="T72" fmla="*/ 135 w 221"/>
                <a:gd name="T73" fmla="*/ 24 h 121"/>
                <a:gd name="T74" fmla="*/ 116 w 221"/>
                <a:gd name="T75" fmla="*/ 26 h 121"/>
                <a:gd name="T76" fmla="*/ 106 w 221"/>
                <a:gd name="T77" fmla="*/ 19 h 121"/>
                <a:gd name="T78" fmla="*/ 98 w 221"/>
                <a:gd name="T79" fmla="*/ 10 h 121"/>
                <a:gd name="T80" fmla="*/ 84 w 221"/>
                <a:gd name="T81" fmla="*/ 4 h 121"/>
                <a:gd name="T82" fmla="*/ 79 w 221"/>
                <a:gd name="T83" fmla="*/ 0 h 121"/>
                <a:gd name="T84" fmla="*/ 70 w 221"/>
                <a:gd name="T85" fmla="*/ 4 h 121"/>
                <a:gd name="T86" fmla="*/ 64 w 221"/>
                <a:gd name="T87" fmla="*/ 7 h 121"/>
                <a:gd name="T88" fmla="*/ 50 w 221"/>
                <a:gd name="T89" fmla="*/ 20 h 121"/>
                <a:gd name="T90" fmla="*/ 44 w 221"/>
                <a:gd name="T91" fmla="*/ 24 h 121"/>
                <a:gd name="T92" fmla="*/ 36 w 221"/>
                <a:gd name="T93" fmla="*/ 32 h 121"/>
                <a:gd name="T94" fmla="*/ 29 w 221"/>
                <a:gd name="T95" fmla="*/ 40 h 121"/>
                <a:gd name="T96" fmla="*/ 23 w 221"/>
                <a:gd name="T97" fmla="*/ 46 h 121"/>
                <a:gd name="T98" fmla="*/ 18 w 221"/>
                <a:gd name="T99" fmla="*/ 58 h 121"/>
                <a:gd name="T100" fmla="*/ 13 w 221"/>
                <a:gd name="T101" fmla="*/ 64 h 121"/>
                <a:gd name="T102" fmla="*/ 4 w 221"/>
                <a:gd name="T103" fmla="*/ 61 h 121"/>
                <a:gd name="T104" fmla="*/ 1 w 221"/>
                <a:gd name="T105" fmla="*/ 7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 h="121">
                  <a:moveTo>
                    <a:pt x="1" y="74"/>
                  </a:moveTo>
                  <a:lnTo>
                    <a:pt x="1" y="74"/>
                  </a:lnTo>
                  <a:lnTo>
                    <a:pt x="1" y="81"/>
                  </a:lnTo>
                  <a:lnTo>
                    <a:pt x="0" y="86"/>
                  </a:lnTo>
                  <a:lnTo>
                    <a:pt x="0" y="91"/>
                  </a:lnTo>
                  <a:lnTo>
                    <a:pt x="1" y="92"/>
                  </a:lnTo>
                  <a:lnTo>
                    <a:pt x="3" y="93"/>
                  </a:lnTo>
                  <a:lnTo>
                    <a:pt x="3" y="93"/>
                  </a:lnTo>
                  <a:lnTo>
                    <a:pt x="6" y="95"/>
                  </a:lnTo>
                  <a:lnTo>
                    <a:pt x="7" y="97"/>
                  </a:lnTo>
                  <a:lnTo>
                    <a:pt x="9" y="102"/>
                  </a:lnTo>
                  <a:lnTo>
                    <a:pt x="10" y="105"/>
                  </a:lnTo>
                  <a:lnTo>
                    <a:pt x="12" y="107"/>
                  </a:lnTo>
                  <a:lnTo>
                    <a:pt x="14" y="108"/>
                  </a:lnTo>
                  <a:lnTo>
                    <a:pt x="17" y="109"/>
                  </a:lnTo>
                  <a:lnTo>
                    <a:pt x="17" y="109"/>
                  </a:lnTo>
                  <a:lnTo>
                    <a:pt x="25" y="110"/>
                  </a:lnTo>
                  <a:lnTo>
                    <a:pt x="34" y="111"/>
                  </a:lnTo>
                  <a:lnTo>
                    <a:pt x="40" y="113"/>
                  </a:lnTo>
                  <a:lnTo>
                    <a:pt x="43" y="114"/>
                  </a:lnTo>
                  <a:lnTo>
                    <a:pt x="44" y="115"/>
                  </a:lnTo>
                  <a:lnTo>
                    <a:pt x="44" y="115"/>
                  </a:lnTo>
                  <a:lnTo>
                    <a:pt x="47" y="118"/>
                  </a:lnTo>
                  <a:lnTo>
                    <a:pt x="53" y="119"/>
                  </a:lnTo>
                  <a:lnTo>
                    <a:pt x="59" y="121"/>
                  </a:lnTo>
                  <a:lnTo>
                    <a:pt x="65" y="121"/>
                  </a:lnTo>
                  <a:lnTo>
                    <a:pt x="65" y="121"/>
                  </a:lnTo>
                  <a:lnTo>
                    <a:pt x="77" y="120"/>
                  </a:lnTo>
                  <a:lnTo>
                    <a:pt x="80" y="119"/>
                  </a:lnTo>
                  <a:lnTo>
                    <a:pt x="82" y="118"/>
                  </a:lnTo>
                  <a:lnTo>
                    <a:pt x="85" y="116"/>
                  </a:lnTo>
                  <a:lnTo>
                    <a:pt x="86" y="114"/>
                  </a:lnTo>
                  <a:lnTo>
                    <a:pt x="86" y="114"/>
                  </a:lnTo>
                  <a:lnTo>
                    <a:pt x="88" y="109"/>
                  </a:lnTo>
                  <a:lnTo>
                    <a:pt x="90" y="106"/>
                  </a:lnTo>
                  <a:lnTo>
                    <a:pt x="93" y="105"/>
                  </a:lnTo>
                  <a:lnTo>
                    <a:pt x="98" y="105"/>
                  </a:lnTo>
                  <a:lnTo>
                    <a:pt x="98" y="105"/>
                  </a:lnTo>
                  <a:lnTo>
                    <a:pt x="103" y="105"/>
                  </a:lnTo>
                  <a:lnTo>
                    <a:pt x="107" y="107"/>
                  </a:lnTo>
                  <a:lnTo>
                    <a:pt x="109" y="109"/>
                  </a:lnTo>
                  <a:lnTo>
                    <a:pt x="110" y="112"/>
                  </a:lnTo>
                  <a:lnTo>
                    <a:pt x="110" y="112"/>
                  </a:lnTo>
                  <a:lnTo>
                    <a:pt x="111" y="114"/>
                  </a:lnTo>
                  <a:lnTo>
                    <a:pt x="113" y="116"/>
                  </a:lnTo>
                  <a:lnTo>
                    <a:pt x="119" y="118"/>
                  </a:lnTo>
                  <a:lnTo>
                    <a:pt x="121" y="118"/>
                  </a:lnTo>
                  <a:lnTo>
                    <a:pt x="124" y="118"/>
                  </a:lnTo>
                  <a:lnTo>
                    <a:pt x="126" y="116"/>
                  </a:lnTo>
                  <a:lnTo>
                    <a:pt x="128" y="114"/>
                  </a:lnTo>
                  <a:lnTo>
                    <a:pt x="128" y="114"/>
                  </a:lnTo>
                  <a:lnTo>
                    <a:pt x="130" y="112"/>
                  </a:lnTo>
                  <a:lnTo>
                    <a:pt x="133" y="111"/>
                  </a:lnTo>
                  <a:lnTo>
                    <a:pt x="140" y="109"/>
                  </a:lnTo>
                  <a:lnTo>
                    <a:pt x="149" y="108"/>
                  </a:lnTo>
                  <a:lnTo>
                    <a:pt x="158" y="108"/>
                  </a:lnTo>
                  <a:lnTo>
                    <a:pt x="158" y="108"/>
                  </a:lnTo>
                  <a:lnTo>
                    <a:pt x="189" y="108"/>
                  </a:lnTo>
                  <a:lnTo>
                    <a:pt x="189" y="108"/>
                  </a:lnTo>
                  <a:lnTo>
                    <a:pt x="212" y="109"/>
                  </a:lnTo>
                  <a:lnTo>
                    <a:pt x="216" y="109"/>
                  </a:lnTo>
                  <a:lnTo>
                    <a:pt x="219" y="108"/>
                  </a:lnTo>
                  <a:lnTo>
                    <a:pt x="221" y="107"/>
                  </a:lnTo>
                  <a:lnTo>
                    <a:pt x="220" y="105"/>
                  </a:lnTo>
                  <a:lnTo>
                    <a:pt x="220" y="105"/>
                  </a:lnTo>
                  <a:lnTo>
                    <a:pt x="211" y="97"/>
                  </a:lnTo>
                  <a:lnTo>
                    <a:pt x="208" y="94"/>
                  </a:lnTo>
                  <a:lnTo>
                    <a:pt x="207" y="91"/>
                  </a:lnTo>
                  <a:lnTo>
                    <a:pt x="207" y="91"/>
                  </a:lnTo>
                  <a:lnTo>
                    <a:pt x="207" y="86"/>
                  </a:lnTo>
                  <a:lnTo>
                    <a:pt x="206" y="79"/>
                  </a:lnTo>
                  <a:lnTo>
                    <a:pt x="205" y="75"/>
                  </a:lnTo>
                  <a:lnTo>
                    <a:pt x="204" y="72"/>
                  </a:lnTo>
                  <a:lnTo>
                    <a:pt x="201" y="68"/>
                  </a:lnTo>
                  <a:lnTo>
                    <a:pt x="198" y="67"/>
                  </a:lnTo>
                  <a:lnTo>
                    <a:pt x="198" y="67"/>
                  </a:lnTo>
                  <a:lnTo>
                    <a:pt x="191" y="66"/>
                  </a:lnTo>
                  <a:lnTo>
                    <a:pt x="185" y="63"/>
                  </a:lnTo>
                  <a:lnTo>
                    <a:pt x="181" y="60"/>
                  </a:lnTo>
                  <a:lnTo>
                    <a:pt x="179" y="58"/>
                  </a:lnTo>
                  <a:lnTo>
                    <a:pt x="179" y="58"/>
                  </a:lnTo>
                  <a:lnTo>
                    <a:pt x="178" y="55"/>
                  </a:lnTo>
                  <a:lnTo>
                    <a:pt x="178" y="53"/>
                  </a:lnTo>
                  <a:lnTo>
                    <a:pt x="179" y="50"/>
                  </a:lnTo>
                  <a:lnTo>
                    <a:pt x="181" y="48"/>
                  </a:lnTo>
                  <a:lnTo>
                    <a:pt x="181" y="48"/>
                  </a:lnTo>
                  <a:lnTo>
                    <a:pt x="183" y="48"/>
                  </a:lnTo>
                  <a:lnTo>
                    <a:pt x="185" y="48"/>
                  </a:lnTo>
                  <a:lnTo>
                    <a:pt x="188" y="48"/>
                  </a:lnTo>
                  <a:lnTo>
                    <a:pt x="190" y="47"/>
                  </a:lnTo>
                  <a:lnTo>
                    <a:pt x="190" y="47"/>
                  </a:lnTo>
                  <a:lnTo>
                    <a:pt x="189" y="46"/>
                  </a:lnTo>
                  <a:lnTo>
                    <a:pt x="188" y="44"/>
                  </a:lnTo>
                  <a:lnTo>
                    <a:pt x="187" y="40"/>
                  </a:lnTo>
                  <a:lnTo>
                    <a:pt x="185" y="36"/>
                  </a:lnTo>
                  <a:lnTo>
                    <a:pt x="184" y="34"/>
                  </a:lnTo>
                  <a:lnTo>
                    <a:pt x="182" y="33"/>
                  </a:lnTo>
                  <a:lnTo>
                    <a:pt x="182" y="33"/>
                  </a:lnTo>
                  <a:lnTo>
                    <a:pt x="178" y="30"/>
                  </a:lnTo>
                  <a:lnTo>
                    <a:pt x="175" y="28"/>
                  </a:lnTo>
                  <a:lnTo>
                    <a:pt x="173" y="25"/>
                  </a:lnTo>
                  <a:lnTo>
                    <a:pt x="169" y="22"/>
                  </a:lnTo>
                  <a:lnTo>
                    <a:pt x="169" y="22"/>
                  </a:lnTo>
                  <a:lnTo>
                    <a:pt x="165" y="20"/>
                  </a:lnTo>
                  <a:lnTo>
                    <a:pt x="162" y="20"/>
                  </a:lnTo>
                  <a:lnTo>
                    <a:pt x="154" y="21"/>
                  </a:lnTo>
                  <a:lnTo>
                    <a:pt x="147" y="23"/>
                  </a:lnTo>
                  <a:lnTo>
                    <a:pt x="143" y="24"/>
                  </a:lnTo>
                  <a:lnTo>
                    <a:pt x="141" y="24"/>
                  </a:lnTo>
                  <a:lnTo>
                    <a:pt x="141" y="24"/>
                  </a:lnTo>
                  <a:lnTo>
                    <a:pt x="135" y="24"/>
                  </a:lnTo>
                  <a:lnTo>
                    <a:pt x="129" y="24"/>
                  </a:lnTo>
                  <a:lnTo>
                    <a:pt x="116" y="26"/>
                  </a:lnTo>
                  <a:lnTo>
                    <a:pt x="116" y="26"/>
                  </a:lnTo>
                  <a:lnTo>
                    <a:pt x="113" y="26"/>
                  </a:lnTo>
                  <a:lnTo>
                    <a:pt x="111" y="24"/>
                  </a:lnTo>
                  <a:lnTo>
                    <a:pt x="106" y="19"/>
                  </a:lnTo>
                  <a:lnTo>
                    <a:pt x="102" y="13"/>
                  </a:lnTo>
                  <a:lnTo>
                    <a:pt x="100" y="11"/>
                  </a:lnTo>
                  <a:lnTo>
                    <a:pt x="98" y="10"/>
                  </a:lnTo>
                  <a:lnTo>
                    <a:pt x="98" y="10"/>
                  </a:lnTo>
                  <a:lnTo>
                    <a:pt x="88" y="6"/>
                  </a:lnTo>
                  <a:lnTo>
                    <a:pt x="84" y="4"/>
                  </a:lnTo>
                  <a:lnTo>
                    <a:pt x="81" y="2"/>
                  </a:lnTo>
                  <a:lnTo>
                    <a:pt x="81" y="2"/>
                  </a:lnTo>
                  <a:lnTo>
                    <a:pt x="79" y="0"/>
                  </a:lnTo>
                  <a:lnTo>
                    <a:pt x="77" y="0"/>
                  </a:lnTo>
                  <a:lnTo>
                    <a:pt x="73" y="2"/>
                  </a:lnTo>
                  <a:lnTo>
                    <a:pt x="70" y="4"/>
                  </a:lnTo>
                  <a:lnTo>
                    <a:pt x="66" y="6"/>
                  </a:lnTo>
                  <a:lnTo>
                    <a:pt x="66" y="6"/>
                  </a:lnTo>
                  <a:lnTo>
                    <a:pt x="64" y="7"/>
                  </a:lnTo>
                  <a:lnTo>
                    <a:pt x="62" y="9"/>
                  </a:lnTo>
                  <a:lnTo>
                    <a:pt x="56" y="14"/>
                  </a:lnTo>
                  <a:lnTo>
                    <a:pt x="50" y="20"/>
                  </a:lnTo>
                  <a:lnTo>
                    <a:pt x="47" y="23"/>
                  </a:lnTo>
                  <a:lnTo>
                    <a:pt x="44" y="24"/>
                  </a:lnTo>
                  <a:lnTo>
                    <a:pt x="44" y="24"/>
                  </a:lnTo>
                  <a:lnTo>
                    <a:pt x="41" y="25"/>
                  </a:lnTo>
                  <a:lnTo>
                    <a:pt x="39" y="27"/>
                  </a:lnTo>
                  <a:lnTo>
                    <a:pt x="36" y="32"/>
                  </a:lnTo>
                  <a:lnTo>
                    <a:pt x="33" y="37"/>
                  </a:lnTo>
                  <a:lnTo>
                    <a:pt x="32" y="39"/>
                  </a:lnTo>
                  <a:lnTo>
                    <a:pt x="29" y="40"/>
                  </a:lnTo>
                  <a:lnTo>
                    <a:pt x="29" y="40"/>
                  </a:lnTo>
                  <a:lnTo>
                    <a:pt x="26" y="42"/>
                  </a:lnTo>
                  <a:lnTo>
                    <a:pt x="23" y="46"/>
                  </a:lnTo>
                  <a:lnTo>
                    <a:pt x="20" y="51"/>
                  </a:lnTo>
                  <a:lnTo>
                    <a:pt x="18" y="58"/>
                  </a:lnTo>
                  <a:lnTo>
                    <a:pt x="18" y="58"/>
                  </a:lnTo>
                  <a:lnTo>
                    <a:pt x="16" y="61"/>
                  </a:lnTo>
                  <a:lnTo>
                    <a:pt x="15" y="63"/>
                  </a:lnTo>
                  <a:lnTo>
                    <a:pt x="13" y="64"/>
                  </a:lnTo>
                  <a:lnTo>
                    <a:pt x="11" y="64"/>
                  </a:lnTo>
                  <a:lnTo>
                    <a:pt x="7" y="63"/>
                  </a:lnTo>
                  <a:lnTo>
                    <a:pt x="4" y="61"/>
                  </a:lnTo>
                  <a:lnTo>
                    <a:pt x="4" y="61"/>
                  </a:lnTo>
                  <a:lnTo>
                    <a:pt x="2" y="67"/>
                  </a:lnTo>
                  <a:lnTo>
                    <a:pt x="1" y="74"/>
                  </a:lnTo>
                  <a:lnTo>
                    <a:pt x="1" y="7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3" name="Freeform 129">
              <a:extLst>
                <a:ext uri="{FF2B5EF4-FFF2-40B4-BE49-F238E27FC236}">
                  <a16:creationId xmlns:a16="http://schemas.microsoft.com/office/drawing/2014/main" id="{F9B2B06C-7F18-4B45-8DBC-4273917DEEFA}"/>
                </a:ext>
              </a:extLst>
            </p:cNvPr>
            <p:cNvSpPr>
              <a:spLocks/>
            </p:cNvSpPr>
            <p:nvPr/>
          </p:nvSpPr>
          <p:spPr bwMode="auto">
            <a:xfrm>
              <a:off x="8195764" y="4661394"/>
              <a:ext cx="19827" cy="32294"/>
            </a:xfrm>
            <a:custGeom>
              <a:avLst/>
              <a:gdLst>
                <a:gd name="T0" fmla="*/ 29 w 39"/>
                <a:gd name="T1" fmla="*/ 0 h 23"/>
                <a:gd name="T2" fmla="*/ 29 w 39"/>
                <a:gd name="T3" fmla="*/ 0 h 23"/>
                <a:gd name="T4" fmla="*/ 26 w 39"/>
                <a:gd name="T5" fmla="*/ 0 h 23"/>
                <a:gd name="T6" fmla="*/ 20 w 39"/>
                <a:gd name="T7" fmla="*/ 2 h 23"/>
                <a:gd name="T8" fmla="*/ 14 w 39"/>
                <a:gd name="T9" fmla="*/ 4 h 23"/>
                <a:gd name="T10" fmla="*/ 7 w 39"/>
                <a:gd name="T11" fmla="*/ 6 h 23"/>
                <a:gd name="T12" fmla="*/ 7 w 39"/>
                <a:gd name="T13" fmla="*/ 6 h 23"/>
                <a:gd name="T14" fmla="*/ 4 w 39"/>
                <a:gd name="T15" fmla="*/ 9 h 23"/>
                <a:gd name="T16" fmla="*/ 2 w 39"/>
                <a:gd name="T17" fmla="*/ 12 h 23"/>
                <a:gd name="T18" fmla="*/ 1 w 39"/>
                <a:gd name="T19" fmla="*/ 17 h 23"/>
                <a:gd name="T20" fmla="*/ 0 w 39"/>
                <a:gd name="T21" fmla="*/ 22 h 23"/>
                <a:gd name="T22" fmla="*/ 0 w 39"/>
                <a:gd name="T23" fmla="*/ 22 h 23"/>
                <a:gd name="T24" fmla="*/ 5 w 39"/>
                <a:gd name="T25" fmla="*/ 23 h 23"/>
                <a:gd name="T26" fmla="*/ 10 w 39"/>
                <a:gd name="T27" fmla="*/ 23 h 23"/>
                <a:gd name="T28" fmla="*/ 16 w 39"/>
                <a:gd name="T29" fmla="*/ 22 h 23"/>
                <a:gd name="T30" fmla="*/ 21 w 39"/>
                <a:gd name="T31" fmla="*/ 20 h 23"/>
                <a:gd name="T32" fmla="*/ 28 w 39"/>
                <a:gd name="T33" fmla="*/ 17 h 23"/>
                <a:gd name="T34" fmla="*/ 32 w 39"/>
                <a:gd name="T35" fmla="*/ 13 h 23"/>
                <a:gd name="T36" fmla="*/ 36 w 39"/>
                <a:gd name="T37" fmla="*/ 9 h 23"/>
                <a:gd name="T38" fmla="*/ 39 w 39"/>
                <a:gd name="T39" fmla="*/ 4 h 23"/>
                <a:gd name="T40" fmla="*/ 39 w 39"/>
                <a:gd name="T41" fmla="*/ 4 h 23"/>
                <a:gd name="T42" fmla="*/ 29 w 39"/>
                <a:gd name="T43" fmla="*/ 0 h 23"/>
                <a:gd name="T44" fmla="*/ 29 w 39"/>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23">
                  <a:moveTo>
                    <a:pt x="29" y="0"/>
                  </a:moveTo>
                  <a:lnTo>
                    <a:pt x="29" y="0"/>
                  </a:lnTo>
                  <a:lnTo>
                    <a:pt x="26" y="0"/>
                  </a:lnTo>
                  <a:lnTo>
                    <a:pt x="20" y="2"/>
                  </a:lnTo>
                  <a:lnTo>
                    <a:pt x="14" y="4"/>
                  </a:lnTo>
                  <a:lnTo>
                    <a:pt x="7" y="6"/>
                  </a:lnTo>
                  <a:lnTo>
                    <a:pt x="7" y="6"/>
                  </a:lnTo>
                  <a:lnTo>
                    <a:pt x="4" y="9"/>
                  </a:lnTo>
                  <a:lnTo>
                    <a:pt x="2" y="12"/>
                  </a:lnTo>
                  <a:lnTo>
                    <a:pt x="1" y="17"/>
                  </a:lnTo>
                  <a:lnTo>
                    <a:pt x="0" y="22"/>
                  </a:lnTo>
                  <a:lnTo>
                    <a:pt x="0" y="22"/>
                  </a:lnTo>
                  <a:lnTo>
                    <a:pt x="5" y="23"/>
                  </a:lnTo>
                  <a:lnTo>
                    <a:pt x="10" y="23"/>
                  </a:lnTo>
                  <a:lnTo>
                    <a:pt x="16" y="22"/>
                  </a:lnTo>
                  <a:lnTo>
                    <a:pt x="21" y="20"/>
                  </a:lnTo>
                  <a:lnTo>
                    <a:pt x="28" y="17"/>
                  </a:lnTo>
                  <a:lnTo>
                    <a:pt x="32" y="13"/>
                  </a:lnTo>
                  <a:lnTo>
                    <a:pt x="36" y="9"/>
                  </a:lnTo>
                  <a:lnTo>
                    <a:pt x="39" y="4"/>
                  </a:lnTo>
                  <a:lnTo>
                    <a:pt x="39" y="4"/>
                  </a:lnTo>
                  <a:lnTo>
                    <a:pt x="29" y="0"/>
                  </a:lnTo>
                  <a:lnTo>
                    <a:pt x="29"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4" name="Freeform 130">
              <a:extLst>
                <a:ext uri="{FF2B5EF4-FFF2-40B4-BE49-F238E27FC236}">
                  <a16:creationId xmlns:a16="http://schemas.microsoft.com/office/drawing/2014/main" id="{22501A31-F1FE-42C6-AA76-DA18B1804CF4}"/>
                </a:ext>
              </a:extLst>
            </p:cNvPr>
            <p:cNvSpPr>
              <a:spLocks/>
            </p:cNvSpPr>
            <p:nvPr/>
          </p:nvSpPr>
          <p:spPr bwMode="auto">
            <a:xfrm>
              <a:off x="7532817" y="4422186"/>
              <a:ext cx="68842" cy="125209"/>
            </a:xfrm>
            <a:custGeom>
              <a:avLst/>
              <a:gdLst>
                <a:gd name="T0" fmla="*/ 155 w 159"/>
                <a:gd name="T1" fmla="*/ 130 h 266"/>
                <a:gd name="T2" fmla="*/ 145 w 159"/>
                <a:gd name="T3" fmla="*/ 126 h 266"/>
                <a:gd name="T4" fmla="*/ 128 w 159"/>
                <a:gd name="T5" fmla="*/ 120 h 266"/>
                <a:gd name="T6" fmla="*/ 120 w 159"/>
                <a:gd name="T7" fmla="*/ 112 h 266"/>
                <a:gd name="T8" fmla="*/ 119 w 159"/>
                <a:gd name="T9" fmla="*/ 107 h 266"/>
                <a:gd name="T10" fmla="*/ 111 w 159"/>
                <a:gd name="T11" fmla="*/ 87 h 266"/>
                <a:gd name="T12" fmla="*/ 97 w 159"/>
                <a:gd name="T13" fmla="*/ 61 h 266"/>
                <a:gd name="T14" fmla="*/ 74 w 159"/>
                <a:gd name="T15" fmla="*/ 28 h 266"/>
                <a:gd name="T16" fmla="*/ 69 w 159"/>
                <a:gd name="T17" fmla="*/ 23 h 266"/>
                <a:gd name="T18" fmla="*/ 51 w 159"/>
                <a:gd name="T19" fmla="*/ 8 h 266"/>
                <a:gd name="T20" fmla="*/ 40 w 159"/>
                <a:gd name="T21" fmla="*/ 1 h 266"/>
                <a:gd name="T22" fmla="*/ 28 w 159"/>
                <a:gd name="T23" fmla="*/ 0 h 266"/>
                <a:gd name="T24" fmla="*/ 25 w 159"/>
                <a:gd name="T25" fmla="*/ 1 h 266"/>
                <a:gd name="T26" fmla="*/ 20 w 159"/>
                <a:gd name="T27" fmla="*/ 8 h 266"/>
                <a:gd name="T28" fmla="*/ 20 w 159"/>
                <a:gd name="T29" fmla="*/ 14 h 266"/>
                <a:gd name="T30" fmla="*/ 23 w 159"/>
                <a:gd name="T31" fmla="*/ 17 h 266"/>
                <a:gd name="T32" fmla="*/ 29 w 159"/>
                <a:gd name="T33" fmla="*/ 23 h 266"/>
                <a:gd name="T34" fmla="*/ 29 w 159"/>
                <a:gd name="T35" fmla="*/ 31 h 266"/>
                <a:gd name="T36" fmla="*/ 29 w 159"/>
                <a:gd name="T37" fmla="*/ 41 h 266"/>
                <a:gd name="T38" fmla="*/ 30 w 159"/>
                <a:gd name="T39" fmla="*/ 55 h 266"/>
                <a:gd name="T40" fmla="*/ 29 w 159"/>
                <a:gd name="T41" fmla="*/ 58 h 266"/>
                <a:gd name="T42" fmla="*/ 24 w 159"/>
                <a:gd name="T43" fmla="*/ 61 h 266"/>
                <a:gd name="T44" fmla="*/ 9 w 159"/>
                <a:gd name="T45" fmla="*/ 67 h 266"/>
                <a:gd name="T46" fmla="*/ 5 w 159"/>
                <a:gd name="T47" fmla="*/ 71 h 266"/>
                <a:gd name="T48" fmla="*/ 5 w 159"/>
                <a:gd name="T49" fmla="*/ 75 h 266"/>
                <a:gd name="T50" fmla="*/ 5 w 159"/>
                <a:gd name="T51" fmla="*/ 97 h 266"/>
                <a:gd name="T52" fmla="*/ 3 w 159"/>
                <a:gd name="T53" fmla="*/ 103 h 266"/>
                <a:gd name="T54" fmla="*/ 1 w 159"/>
                <a:gd name="T55" fmla="*/ 109 h 266"/>
                <a:gd name="T56" fmla="*/ 1 w 159"/>
                <a:gd name="T57" fmla="*/ 126 h 266"/>
                <a:gd name="T58" fmla="*/ 1 w 159"/>
                <a:gd name="T59" fmla="*/ 133 h 266"/>
                <a:gd name="T60" fmla="*/ 0 w 159"/>
                <a:gd name="T61" fmla="*/ 153 h 266"/>
                <a:gd name="T62" fmla="*/ 1 w 159"/>
                <a:gd name="T63" fmla="*/ 177 h 266"/>
                <a:gd name="T64" fmla="*/ 2 w 159"/>
                <a:gd name="T65" fmla="*/ 194 h 266"/>
                <a:gd name="T66" fmla="*/ 5 w 159"/>
                <a:gd name="T67" fmla="*/ 201 h 266"/>
                <a:gd name="T68" fmla="*/ 9 w 159"/>
                <a:gd name="T69" fmla="*/ 215 h 266"/>
                <a:gd name="T70" fmla="*/ 12 w 159"/>
                <a:gd name="T71" fmla="*/ 228 h 266"/>
                <a:gd name="T72" fmla="*/ 14 w 159"/>
                <a:gd name="T73" fmla="*/ 235 h 266"/>
                <a:gd name="T74" fmla="*/ 24 w 159"/>
                <a:gd name="T75" fmla="*/ 245 h 266"/>
                <a:gd name="T76" fmla="*/ 29 w 159"/>
                <a:gd name="T77" fmla="*/ 252 h 266"/>
                <a:gd name="T78" fmla="*/ 39 w 159"/>
                <a:gd name="T79" fmla="*/ 260 h 266"/>
                <a:gd name="T80" fmla="*/ 50 w 159"/>
                <a:gd name="T81" fmla="*/ 265 h 266"/>
                <a:gd name="T82" fmla="*/ 56 w 159"/>
                <a:gd name="T83" fmla="*/ 266 h 266"/>
                <a:gd name="T84" fmla="*/ 67 w 159"/>
                <a:gd name="T85" fmla="*/ 264 h 266"/>
                <a:gd name="T86" fmla="*/ 71 w 159"/>
                <a:gd name="T87" fmla="*/ 262 h 266"/>
                <a:gd name="T88" fmla="*/ 83 w 159"/>
                <a:gd name="T89" fmla="*/ 255 h 266"/>
                <a:gd name="T90" fmla="*/ 101 w 159"/>
                <a:gd name="T91" fmla="*/ 249 h 266"/>
                <a:gd name="T92" fmla="*/ 106 w 159"/>
                <a:gd name="T93" fmla="*/ 247 h 266"/>
                <a:gd name="T94" fmla="*/ 125 w 159"/>
                <a:gd name="T95" fmla="*/ 235 h 266"/>
                <a:gd name="T96" fmla="*/ 141 w 159"/>
                <a:gd name="T97" fmla="*/ 221 h 266"/>
                <a:gd name="T98" fmla="*/ 143 w 159"/>
                <a:gd name="T99" fmla="*/ 217 h 266"/>
                <a:gd name="T100" fmla="*/ 144 w 159"/>
                <a:gd name="T101" fmla="*/ 198 h 266"/>
                <a:gd name="T102" fmla="*/ 147 w 159"/>
                <a:gd name="T103" fmla="*/ 178 h 266"/>
                <a:gd name="T104" fmla="*/ 152 w 159"/>
                <a:gd name="T105" fmla="*/ 167 h 266"/>
                <a:gd name="T106" fmla="*/ 159 w 159"/>
                <a:gd name="T107" fmla="*/ 146 h 266"/>
                <a:gd name="T108" fmla="*/ 158 w 159"/>
                <a:gd name="T109" fmla="*/ 134 h 266"/>
                <a:gd name="T110" fmla="*/ 155 w 159"/>
                <a:gd name="T111" fmla="*/ 13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266">
                  <a:moveTo>
                    <a:pt x="155" y="130"/>
                  </a:moveTo>
                  <a:lnTo>
                    <a:pt x="155" y="130"/>
                  </a:lnTo>
                  <a:lnTo>
                    <a:pt x="150" y="127"/>
                  </a:lnTo>
                  <a:lnTo>
                    <a:pt x="145" y="126"/>
                  </a:lnTo>
                  <a:lnTo>
                    <a:pt x="133" y="123"/>
                  </a:lnTo>
                  <a:lnTo>
                    <a:pt x="128" y="120"/>
                  </a:lnTo>
                  <a:lnTo>
                    <a:pt x="124" y="117"/>
                  </a:lnTo>
                  <a:lnTo>
                    <a:pt x="120" y="112"/>
                  </a:lnTo>
                  <a:lnTo>
                    <a:pt x="119" y="107"/>
                  </a:lnTo>
                  <a:lnTo>
                    <a:pt x="119" y="107"/>
                  </a:lnTo>
                  <a:lnTo>
                    <a:pt x="116" y="98"/>
                  </a:lnTo>
                  <a:lnTo>
                    <a:pt x="111" y="87"/>
                  </a:lnTo>
                  <a:lnTo>
                    <a:pt x="105" y="74"/>
                  </a:lnTo>
                  <a:lnTo>
                    <a:pt x="97" y="61"/>
                  </a:lnTo>
                  <a:lnTo>
                    <a:pt x="80" y="37"/>
                  </a:lnTo>
                  <a:lnTo>
                    <a:pt x="74" y="28"/>
                  </a:lnTo>
                  <a:lnTo>
                    <a:pt x="69" y="23"/>
                  </a:lnTo>
                  <a:lnTo>
                    <a:pt x="69" y="23"/>
                  </a:lnTo>
                  <a:lnTo>
                    <a:pt x="60" y="16"/>
                  </a:lnTo>
                  <a:lnTo>
                    <a:pt x="51" y="8"/>
                  </a:lnTo>
                  <a:lnTo>
                    <a:pt x="46" y="4"/>
                  </a:lnTo>
                  <a:lnTo>
                    <a:pt x="40" y="1"/>
                  </a:lnTo>
                  <a:lnTo>
                    <a:pt x="34" y="0"/>
                  </a:lnTo>
                  <a:lnTo>
                    <a:pt x="28" y="0"/>
                  </a:lnTo>
                  <a:lnTo>
                    <a:pt x="28" y="0"/>
                  </a:lnTo>
                  <a:lnTo>
                    <a:pt x="25" y="1"/>
                  </a:lnTo>
                  <a:lnTo>
                    <a:pt x="22" y="5"/>
                  </a:lnTo>
                  <a:lnTo>
                    <a:pt x="20" y="8"/>
                  </a:lnTo>
                  <a:lnTo>
                    <a:pt x="19" y="11"/>
                  </a:lnTo>
                  <a:lnTo>
                    <a:pt x="20" y="14"/>
                  </a:lnTo>
                  <a:lnTo>
                    <a:pt x="23" y="17"/>
                  </a:lnTo>
                  <a:lnTo>
                    <a:pt x="23" y="17"/>
                  </a:lnTo>
                  <a:lnTo>
                    <a:pt x="27" y="21"/>
                  </a:lnTo>
                  <a:lnTo>
                    <a:pt x="29" y="23"/>
                  </a:lnTo>
                  <a:lnTo>
                    <a:pt x="29" y="25"/>
                  </a:lnTo>
                  <a:lnTo>
                    <a:pt x="29" y="31"/>
                  </a:lnTo>
                  <a:lnTo>
                    <a:pt x="29" y="41"/>
                  </a:lnTo>
                  <a:lnTo>
                    <a:pt x="29" y="41"/>
                  </a:lnTo>
                  <a:lnTo>
                    <a:pt x="29" y="50"/>
                  </a:lnTo>
                  <a:lnTo>
                    <a:pt x="30" y="55"/>
                  </a:lnTo>
                  <a:lnTo>
                    <a:pt x="29" y="57"/>
                  </a:lnTo>
                  <a:lnTo>
                    <a:pt x="29" y="58"/>
                  </a:lnTo>
                  <a:lnTo>
                    <a:pt x="24" y="61"/>
                  </a:lnTo>
                  <a:lnTo>
                    <a:pt x="24" y="61"/>
                  </a:lnTo>
                  <a:lnTo>
                    <a:pt x="11" y="65"/>
                  </a:lnTo>
                  <a:lnTo>
                    <a:pt x="9" y="67"/>
                  </a:lnTo>
                  <a:lnTo>
                    <a:pt x="6" y="68"/>
                  </a:lnTo>
                  <a:lnTo>
                    <a:pt x="5" y="71"/>
                  </a:lnTo>
                  <a:lnTo>
                    <a:pt x="5" y="75"/>
                  </a:lnTo>
                  <a:lnTo>
                    <a:pt x="5" y="75"/>
                  </a:lnTo>
                  <a:lnTo>
                    <a:pt x="5" y="90"/>
                  </a:lnTo>
                  <a:lnTo>
                    <a:pt x="5" y="97"/>
                  </a:lnTo>
                  <a:lnTo>
                    <a:pt x="3" y="103"/>
                  </a:lnTo>
                  <a:lnTo>
                    <a:pt x="3" y="103"/>
                  </a:lnTo>
                  <a:lnTo>
                    <a:pt x="2" y="105"/>
                  </a:lnTo>
                  <a:lnTo>
                    <a:pt x="1" y="109"/>
                  </a:lnTo>
                  <a:lnTo>
                    <a:pt x="1" y="117"/>
                  </a:lnTo>
                  <a:lnTo>
                    <a:pt x="1" y="126"/>
                  </a:lnTo>
                  <a:lnTo>
                    <a:pt x="1" y="133"/>
                  </a:lnTo>
                  <a:lnTo>
                    <a:pt x="1" y="133"/>
                  </a:lnTo>
                  <a:lnTo>
                    <a:pt x="0" y="141"/>
                  </a:lnTo>
                  <a:lnTo>
                    <a:pt x="0" y="153"/>
                  </a:lnTo>
                  <a:lnTo>
                    <a:pt x="1" y="177"/>
                  </a:lnTo>
                  <a:lnTo>
                    <a:pt x="1" y="177"/>
                  </a:lnTo>
                  <a:lnTo>
                    <a:pt x="1" y="189"/>
                  </a:lnTo>
                  <a:lnTo>
                    <a:pt x="2" y="194"/>
                  </a:lnTo>
                  <a:lnTo>
                    <a:pt x="5" y="201"/>
                  </a:lnTo>
                  <a:lnTo>
                    <a:pt x="5" y="201"/>
                  </a:lnTo>
                  <a:lnTo>
                    <a:pt x="7" y="207"/>
                  </a:lnTo>
                  <a:lnTo>
                    <a:pt x="9" y="215"/>
                  </a:lnTo>
                  <a:lnTo>
                    <a:pt x="12" y="228"/>
                  </a:lnTo>
                  <a:lnTo>
                    <a:pt x="12" y="228"/>
                  </a:lnTo>
                  <a:lnTo>
                    <a:pt x="13" y="232"/>
                  </a:lnTo>
                  <a:lnTo>
                    <a:pt x="14" y="235"/>
                  </a:lnTo>
                  <a:lnTo>
                    <a:pt x="18" y="240"/>
                  </a:lnTo>
                  <a:lnTo>
                    <a:pt x="24" y="245"/>
                  </a:lnTo>
                  <a:lnTo>
                    <a:pt x="29" y="252"/>
                  </a:lnTo>
                  <a:lnTo>
                    <a:pt x="29" y="252"/>
                  </a:lnTo>
                  <a:lnTo>
                    <a:pt x="34" y="257"/>
                  </a:lnTo>
                  <a:lnTo>
                    <a:pt x="39" y="260"/>
                  </a:lnTo>
                  <a:lnTo>
                    <a:pt x="44" y="263"/>
                  </a:lnTo>
                  <a:lnTo>
                    <a:pt x="50" y="265"/>
                  </a:lnTo>
                  <a:lnTo>
                    <a:pt x="50" y="265"/>
                  </a:lnTo>
                  <a:lnTo>
                    <a:pt x="56" y="266"/>
                  </a:lnTo>
                  <a:lnTo>
                    <a:pt x="62" y="266"/>
                  </a:lnTo>
                  <a:lnTo>
                    <a:pt x="67" y="264"/>
                  </a:lnTo>
                  <a:lnTo>
                    <a:pt x="71" y="262"/>
                  </a:lnTo>
                  <a:lnTo>
                    <a:pt x="71" y="262"/>
                  </a:lnTo>
                  <a:lnTo>
                    <a:pt x="76" y="258"/>
                  </a:lnTo>
                  <a:lnTo>
                    <a:pt x="83" y="255"/>
                  </a:lnTo>
                  <a:lnTo>
                    <a:pt x="92" y="251"/>
                  </a:lnTo>
                  <a:lnTo>
                    <a:pt x="101" y="249"/>
                  </a:lnTo>
                  <a:lnTo>
                    <a:pt x="101" y="249"/>
                  </a:lnTo>
                  <a:lnTo>
                    <a:pt x="106" y="247"/>
                  </a:lnTo>
                  <a:lnTo>
                    <a:pt x="112" y="244"/>
                  </a:lnTo>
                  <a:lnTo>
                    <a:pt x="125" y="235"/>
                  </a:lnTo>
                  <a:lnTo>
                    <a:pt x="137" y="225"/>
                  </a:lnTo>
                  <a:lnTo>
                    <a:pt x="141" y="221"/>
                  </a:lnTo>
                  <a:lnTo>
                    <a:pt x="143" y="217"/>
                  </a:lnTo>
                  <a:lnTo>
                    <a:pt x="143" y="217"/>
                  </a:lnTo>
                  <a:lnTo>
                    <a:pt x="144" y="208"/>
                  </a:lnTo>
                  <a:lnTo>
                    <a:pt x="144" y="198"/>
                  </a:lnTo>
                  <a:lnTo>
                    <a:pt x="145" y="187"/>
                  </a:lnTo>
                  <a:lnTo>
                    <a:pt x="147" y="178"/>
                  </a:lnTo>
                  <a:lnTo>
                    <a:pt x="147" y="178"/>
                  </a:lnTo>
                  <a:lnTo>
                    <a:pt x="152" y="167"/>
                  </a:lnTo>
                  <a:lnTo>
                    <a:pt x="157" y="153"/>
                  </a:lnTo>
                  <a:lnTo>
                    <a:pt x="159" y="146"/>
                  </a:lnTo>
                  <a:lnTo>
                    <a:pt x="159" y="139"/>
                  </a:lnTo>
                  <a:lnTo>
                    <a:pt x="158" y="134"/>
                  </a:lnTo>
                  <a:lnTo>
                    <a:pt x="157" y="132"/>
                  </a:lnTo>
                  <a:lnTo>
                    <a:pt x="155" y="130"/>
                  </a:lnTo>
                  <a:lnTo>
                    <a:pt x="155" y="13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5" name="Freeform 131">
              <a:extLst>
                <a:ext uri="{FF2B5EF4-FFF2-40B4-BE49-F238E27FC236}">
                  <a16:creationId xmlns:a16="http://schemas.microsoft.com/office/drawing/2014/main" id="{B2579371-48F6-4C1B-8273-3CF334641F08}"/>
                </a:ext>
              </a:extLst>
            </p:cNvPr>
            <p:cNvSpPr>
              <a:spLocks/>
            </p:cNvSpPr>
            <p:nvPr/>
          </p:nvSpPr>
          <p:spPr bwMode="auto">
            <a:xfrm>
              <a:off x="6503635" y="4143734"/>
              <a:ext cx="289136" cy="198093"/>
            </a:xfrm>
            <a:custGeom>
              <a:avLst/>
              <a:gdLst>
                <a:gd name="T0" fmla="*/ 498 w 672"/>
                <a:gd name="T1" fmla="*/ 34 h 421"/>
                <a:gd name="T2" fmla="*/ 366 w 672"/>
                <a:gd name="T3" fmla="*/ 82 h 421"/>
                <a:gd name="T4" fmla="*/ 325 w 672"/>
                <a:gd name="T5" fmla="*/ 111 h 421"/>
                <a:gd name="T6" fmla="*/ 295 w 672"/>
                <a:gd name="T7" fmla="*/ 170 h 421"/>
                <a:gd name="T8" fmla="*/ 277 w 672"/>
                <a:gd name="T9" fmla="*/ 191 h 421"/>
                <a:gd name="T10" fmla="*/ 262 w 672"/>
                <a:gd name="T11" fmla="*/ 181 h 421"/>
                <a:gd name="T12" fmla="*/ 236 w 672"/>
                <a:gd name="T13" fmla="*/ 139 h 421"/>
                <a:gd name="T14" fmla="*/ 221 w 672"/>
                <a:gd name="T15" fmla="*/ 129 h 421"/>
                <a:gd name="T16" fmla="*/ 136 w 672"/>
                <a:gd name="T17" fmla="*/ 105 h 421"/>
                <a:gd name="T18" fmla="*/ 116 w 672"/>
                <a:gd name="T19" fmla="*/ 98 h 421"/>
                <a:gd name="T20" fmla="*/ 102 w 672"/>
                <a:gd name="T21" fmla="*/ 100 h 421"/>
                <a:gd name="T22" fmla="*/ 90 w 672"/>
                <a:gd name="T23" fmla="*/ 107 h 421"/>
                <a:gd name="T24" fmla="*/ 71 w 672"/>
                <a:gd name="T25" fmla="*/ 106 h 421"/>
                <a:gd name="T26" fmla="*/ 64 w 672"/>
                <a:gd name="T27" fmla="*/ 97 h 421"/>
                <a:gd name="T28" fmla="*/ 47 w 672"/>
                <a:gd name="T29" fmla="*/ 93 h 421"/>
                <a:gd name="T30" fmla="*/ 39 w 672"/>
                <a:gd name="T31" fmla="*/ 99 h 421"/>
                <a:gd name="T32" fmla="*/ 36 w 672"/>
                <a:gd name="T33" fmla="*/ 111 h 421"/>
                <a:gd name="T34" fmla="*/ 24 w 672"/>
                <a:gd name="T35" fmla="*/ 126 h 421"/>
                <a:gd name="T36" fmla="*/ 24 w 672"/>
                <a:gd name="T37" fmla="*/ 137 h 421"/>
                <a:gd name="T38" fmla="*/ 31 w 672"/>
                <a:gd name="T39" fmla="*/ 152 h 421"/>
                <a:gd name="T40" fmla="*/ 15 w 672"/>
                <a:gd name="T41" fmla="*/ 162 h 421"/>
                <a:gd name="T42" fmla="*/ 6 w 672"/>
                <a:gd name="T43" fmla="*/ 192 h 421"/>
                <a:gd name="T44" fmla="*/ 0 w 672"/>
                <a:gd name="T45" fmla="*/ 248 h 421"/>
                <a:gd name="T46" fmla="*/ 10 w 672"/>
                <a:gd name="T47" fmla="*/ 275 h 421"/>
                <a:gd name="T48" fmla="*/ 29 w 672"/>
                <a:gd name="T49" fmla="*/ 313 h 421"/>
                <a:gd name="T50" fmla="*/ 37 w 672"/>
                <a:gd name="T51" fmla="*/ 352 h 421"/>
                <a:gd name="T52" fmla="*/ 36 w 672"/>
                <a:gd name="T53" fmla="*/ 379 h 421"/>
                <a:gd name="T54" fmla="*/ 50 w 672"/>
                <a:gd name="T55" fmla="*/ 404 h 421"/>
                <a:gd name="T56" fmla="*/ 69 w 672"/>
                <a:gd name="T57" fmla="*/ 418 h 421"/>
                <a:gd name="T58" fmla="*/ 94 w 672"/>
                <a:gd name="T59" fmla="*/ 420 h 421"/>
                <a:gd name="T60" fmla="*/ 110 w 672"/>
                <a:gd name="T61" fmla="*/ 412 h 421"/>
                <a:gd name="T62" fmla="*/ 125 w 672"/>
                <a:gd name="T63" fmla="*/ 406 h 421"/>
                <a:gd name="T64" fmla="*/ 146 w 672"/>
                <a:gd name="T65" fmla="*/ 408 h 421"/>
                <a:gd name="T66" fmla="*/ 169 w 672"/>
                <a:gd name="T67" fmla="*/ 395 h 421"/>
                <a:gd name="T68" fmla="*/ 184 w 672"/>
                <a:gd name="T69" fmla="*/ 372 h 421"/>
                <a:gd name="T70" fmla="*/ 217 w 672"/>
                <a:gd name="T71" fmla="*/ 364 h 421"/>
                <a:gd name="T72" fmla="*/ 274 w 672"/>
                <a:gd name="T73" fmla="*/ 357 h 421"/>
                <a:gd name="T74" fmla="*/ 308 w 672"/>
                <a:gd name="T75" fmla="*/ 342 h 421"/>
                <a:gd name="T76" fmla="*/ 339 w 672"/>
                <a:gd name="T77" fmla="*/ 323 h 421"/>
                <a:gd name="T78" fmla="*/ 360 w 672"/>
                <a:gd name="T79" fmla="*/ 325 h 421"/>
                <a:gd name="T80" fmla="*/ 390 w 672"/>
                <a:gd name="T81" fmla="*/ 319 h 421"/>
                <a:gd name="T82" fmla="*/ 411 w 672"/>
                <a:gd name="T83" fmla="*/ 298 h 421"/>
                <a:gd name="T84" fmla="*/ 437 w 672"/>
                <a:gd name="T85" fmla="*/ 280 h 421"/>
                <a:gd name="T86" fmla="*/ 466 w 672"/>
                <a:gd name="T87" fmla="*/ 270 h 421"/>
                <a:gd name="T88" fmla="*/ 495 w 672"/>
                <a:gd name="T89" fmla="*/ 260 h 421"/>
                <a:gd name="T90" fmla="*/ 533 w 672"/>
                <a:gd name="T91" fmla="*/ 257 h 421"/>
                <a:gd name="T92" fmla="*/ 568 w 672"/>
                <a:gd name="T93" fmla="*/ 241 h 421"/>
                <a:gd name="T94" fmla="*/ 595 w 672"/>
                <a:gd name="T95" fmla="*/ 227 h 421"/>
                <a:gd name="T96" fmla="*/ 606 w 672"/>
                <a:gd name="T97" fmla="*/ 222 h 421"/>
                <a:gd name="T98" fmla="*/ 616 w 672"/>
                <a:gd name="T99" fmla="*/ 200 h 421"/>
                <a:gd name="T100" fmla="*/ 619 w 672"/>
                <a:gd name="T101" fmla="*/ 181 h 421"/>
                <a:gd name="T102" fmla="*/ 631 w 672"/>
                <a:gd name="T103" fmla="*/ 168 h 421"/>
                <a:gd name="T104" fmla="*/ 661 w 672"/>
                <a:gd name="T105" fmla="*/ 156 h 421"/>
                <a:gd name="T106" fmla="*/ 599 w 672"/>
                <a:gd name="T107"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2" h="421">
                  <a:moveTo>
                    <a:pt x="599" y="0"/>
                  </a:moveTo>
                  <a:lnTo>
                    <a:pt x="599" y="0"/>
                  </a:lnTo>
                  <a:lnTo>
                    <a:pt x="568" y="10"/>
                  </a:lnTo>
                  <a:lnTo>
                    <a:pt x="498" y="34"/>
                  </a:lnTo>
                  <a:lnTo>
                    <a:pt x="420" y="60"/>
                  </a:lnTo>
                  <a:lnTo>
                    <a:pt x="388" y="72"/>
                  </a:lnTo>
                  <a:lnTo>
                    <a:pt x="366" y="82"/>
                  </a:lnTo>
                  <a:lnTo>
                    <a:pt x="366" y="82"/>
                  </a:lnTo>
                  <a:lnTo>
                    <a:pt x="352" y="89"/>
                  </a:lnTo>
                  <a:lnTo>
                    <a:pt x="341" y="96"/>
                  </a:lnTo>
                  <a:lnTo>
                    <a:pt x="331" y="103"/>
                  </a:lnTo>
                  <a:lnTo>
                    <a:pt x="325" y="111"/>
                  </a:lnTo>
                  <a:lnTo>
                    <a:pt x="318" y="122"/>
                  </a:lnTo>
                  <a:lnTo>
                    <a:pt x="312" y="134"/>
                  </a:lnTo>
                  <a:lnTo>
                    <a:pt x="295" y="170"/>
                  </a:lnTo>
                  <a:lnTo>
                    <a:pt x="295" y="170"/>
                  </a:lnTo>
                  <a:lnTo>
                    <a:pt x="290" y="179"/>
                  </a:lnTo>
                  <a:lnTo>
                    <a:pt x="285" y="186"/>
                  </a:lnTo>
                  <a:lnTo>
                    <a:pt x="281" y="190"/>
                  </a:lnTo>
                  <a:lnTo>
                    <a:pt x="277" y="191"/>
                  </a:lnTo>
                  <a:lnTo>
                    <a:pt x="273" y="191"/>
                  </a:lnTo>
                  <a:lnTo>
                    <a:pt x="269" y="189"/>
                  </a:lnTo>
                  <a:lnTo>
                    <a:pt x="265" y="186"/>
                  </a:lnTo>
                  <a:lnTo>
                    <a:pt x="262" y="181"/>
                  </a:lnTo>
                  <a:lnTo>
                    <a:pt x="254" y="169"/>
                  </a:lnTo>
                  <a:lnTo>
                    <a:pt x="247" y="156"/>
                  </a:lnTo>
                  <a:lnTo>
                    <a:pt x="239" y="144"/>
                  </a:lnTo>
                  <a:lnTo>
                    <a:pt x="236" y="139"/>
                  </a:lnTo>
                  <a:lnTo>
                    <a:pt x="232" y="135"/>
                  </a:lnTo>
                  <a:lnTo>
                    <a:pt x="232" y="135"/>
                  </a:lnTo>
                  <a:lnTo>
                    <a:pt x="227" y="132"/>
                  </a:lnTo>
                  <a:lnTo>
                    <a:pt x="221" y="129"/>
                  </a:lnTo>
                  <a:lnTo>
                    <a:pt x="206" y="123"/>
                  </a:lnTo>
                  <a:lnTo>
                    <a:pt x="189" y="118"/>
                  </a:lnTo>
                  <a:lnTo>
                    <a:pt x="170" y="113"/>
                  </a:lnTo>
                  <a:lnTo>
                    <a:pt x="136" y="105"/>
                  </a:lnTo>
                  <a:lnTo>
                    <a:pt x="125" y="102"/>
                  </a:lnTo>
                  <a:lnTo>
                    <a:pt x="119" y="100"/>
                  </a:lnTo>
                  <a:lnTo>
                    <a:pt x="119" y="100"/>
                  </a:lnTo>
                  <a:lnTo>
                    <a:pt x="116" y="98"/>
                  </a:lnTo>
                  <a:lnTo>
                    <a:pt x="114" y="97"/>
                  </a:lnTo>
                  <a:lnTo>
                    <a:pt x="111" y="97"/>
                  </a:lnTo>
                  <a:lnTo>
                    <a:pt x="108" y="98"/>
                  </a:lnTo>
                  <a:lnTo>
                    <a:pt x="102" y="100"/>
                  </a:lnTo>
                  <a:lnTo>
                    <a:pt x="98" y="104"/>
                  </a:lnTo>
                  <a:lnTo>
                    <a:pt x="98" y="104"/>
                  </a:lnTo>
                  <a:lnTo>
                    <a:pt x="94" y="106"/>
                  </a:lnTo>
                  <a:lnTo>
                    <a:pt x="90" y="107"/>
                  </a:lnTo>
                  <a:lnTo>
                    <a:pt x="80" y="107"/>
                  </a:lnTo>
                  <a:lnTo>
                    <a:pt x="80" y="107"/>
                  </a:lnTo>
                  <a:lnTo>
                    <a:pt x="74" y="106"/>
                  </a:lnTo>
                  <a:lnTo>
                    <a:pt x="71" y="106"/>
                  </a:lnTo>
                  <a:lnTo>
                    <a:pt x="68" y="104"/>
                  </a:lnTo>
                  <a:lnTo>
                    <a:pt x="66" y="101"/>
                  </a:lnTo>
                  <a:lnTo>
                    <a:pt x="66" y="101"/>
                  </a:lnTo>
                  <a:lnTo>
                    <a:pt x="64" y="97"/>
                  </a:lnTo>
                  <a:lnTo>
                    <a:pt x="61" y="96"/>
                  </a:lnTo>
                  <a:lnTo>
                    <a:pt x="53" y="94"/>
                  </a:lnTo>
                  <a:lnTo>
                    <a:pt x="53" y="94"/>
                  </a:lnTo>
                  <a:lnTo>
                    <a:pt x="47" y="93"/>
                  </a:lnTo>
                  <a:lnTo>
                    <a:pt x="45" y="94"/>
                  </a:lnTo>
                  <a:lnTo>
                    <a:pt x="42" y="95"/>
                  </a:lnTo>
                  <a:lnTo>
                    <a:pt x="40" y="96"/>
                  </a:lnTo>
                  <a:lnTo>
                    <a:pt x="39" y="99"/>
                  </a:lnTo>
                  <a:lnTo>
                    <a:pt x="38" y="102"/>
                  </a:lnTo>
                  <a:lnTo>
                    <a:pt x="37" y="105"/>
                  </a:lnTo>
                  <a:lnTo>
                    <a:pt x="37" y="105"/>
                  </a:lnTo>
                  <a:lnTo>
                    <a:pt x="36" y="111"/>
                  </a:lnTo>
                  <a:lnTo>
                    <a:pt x="33" y="117"/>
                  </a:lnTo>
                  <a:lnTo>
                    <a:pt x="29" y="121"/>
                  </a:lnTo>
                  <a:lnTo>
                    <a:pt x="24" y="126"/>
                  </a:lnTo>
                  <a:lnTo>
                    <a:pt x="24" y="126"/>
                  </a:lnTo>
                  <a:lnTo>
                    <a:pt x="22" y="128"/>
                  </a:lnTo>
                  <a:lnTo>
                    <a:pt x="22" y="131"/>
                  </a:lnTo>
                  <a:lnTo>
                    <a:pt x="23" y="134"/>
                  </a:lnTo>
                  <a:lnTo>
                    <a:pt x="24" y="137"/>
                  </a:lnTo>
                  <a:lnTo>
                    <a:pt x="28" y="144"/>
                  </a:lnTo>
                  <a:lnTo>
                    <a:pt x="30" y="148"/>
                  </a:lnTo>
                  <a:lnTo>
                    <a:pt x="31" y="152"/>
                  </a:lnTo>
                  <a:lnTo>
                    <a:pt x="31" y="152"/>
                  </a:lnTo>
                  <a:lnTo>
                    <a:pt x="30" y="154"/>
                  </a:lnTo>
                  <a:lnTo>
                    <a:pt x="28" y="156"/>
                  </a:lnTo>
                  <a:lnTo>
                    <a:pt x="22" y="159"/>
                  </a:lnTo>
                  <a:lnTo>
                    <a:pt x="15" y="162"/>
                  </a:lnTo>
                  <a:lnTo>
                    <a:pt x="6" y="164"/>
                  </a:lnTo>
                  <a:lnTo>
                    <a:pt x="6" y="164"/>
                  </a:lnTo>
                  <a:lnTo>
                    <a:pt x="7" y="177"/>
                  </a:lnTo>
                  <a:lnTo>
                    <a:pt x="6" y="192"/>
                  </a:lnTo>
                  <a:lnTo>
                    <a:pt x="1" y="227"/>
                  </a:lnTo>
                  <a:lnTo>
                    <a:pt x="1" y="227"/>
                  </a:lnTo>
                  <a:lnTo>
                    <a:pt x="0" y="239"/>
                  </a:lnTo>
                  <a:lnTo>
                    <a:pt x="0" y="248"/>
                  </a:lnTo>
                  <a:lnTo>
                    <a:pt x="2" y="256"/>
                  </a:lnTo>
                  <a:lnTo>
                    <a:pt x="4" y="262"/>
                  </a:lnTo>
                  <a:lnTo>
                    <a:pt x="7" y="268"/>
                  </a:lnTo>
                  <a:lnTo>
                    <a:pt x="10" y="275"/>
                  </a:lnTo>
                  <a:lnTo>
                    <a:pt x="20" y="292"/>
                  </a:lnTo>
                  <a:lnTo>
                    <a:pt x="20" y="292"/>
                  </a:lnTo>
                  <a:lnTo>
                    <a:pt x="25" y="302"/>
                  </a:lnTo>
                  <a:lnTo>
                    <a:pt x="29" y="313"/>
                  </a:lnTo>
                  <a:lnTo>
                    <a:pt x="32" y="323"/>
                  </a:lnTo>
                  <a:lnTo>
                    <a:pt x="34" y="333"/>
                  </a:lnTo>
                  <a:lnTo>
                    <a:pt x="36" y="342"/>
                  </a:lnTo>
                  <a:lnTo>
                    <a:pt x="37" y="352"/>
                  </a:lnTo>
                  <a:lnTo>
                    <a:pt x="37" y="361"/>
                  </a:lnTo>
                  <a:lnTo>
                    <a:pt x="36" y="370"/>
                  </a:lnTo>
                  <a:lnTo>
                    <a:pt x="36" y="370"/>
                  </a:lnTo>
                  <a:lnTo>
                    <a:pt x="36" y="379"/>
                  </a:lnTo>
                  <a:lnTo>
                    <a:pt x="37" y="386"/>
                  </a:lnTo>
                  <a:lnTo>
                    <a:pt x="41" y="393"/>
                  </a:lnTo>
                  <a:lnTo>
                    <a:pt x="45" y="399"/>
                  </a:lnTo>
                  <a:lnTo>
                    <a:pt x="50" y="404"/>
                  </a:lnTo>
                  <a:lnTo>
                    <a:pt x="55" y="408"/>
                  </a:lnTo>
                  <a:lnTo>
                    <a:pt x="64" y="415"/>
                  </a:lnTo>
                  <a:lnTo>
                    <a:pt x="64" y="415"/>
                  </a:lnTo>
                  <a:lnTo>
                    <a:pt x="69" y="418"/>
                  </a:lnTo>
                  <a:lnTo>
                    <a:pt x="75" y="419"/>
                  </a:lnTo>
                  <a:lnTo>
                    <a:pt x="82" y="420"/>
                  </a:lnTo>
                  <a:lnTo>
                    <a:pt x="88" y="421"/>
                  </a:lnTo>
                  <a:lnTo>
                    <a:pt x="94" y="420"/>
                  </a:lnTo>
                  <a:lnTo>
                    <a:pt x="100" y="419"/>
                  </a:lnTo>
                  <a:lnTo>
                    <a:pt x="106" y="416"/>
                  </a:lnTo>
                  <a:lnTo>
                    <a:pt x="110" y="412"/>
                  </a:lnTo>
                  <a:lnTo>
                    <a:pt x="110" y="412"/>
                  </a:lnTo>
                  <a:lnTo>
                    <a:pt x="114" y="409"/>
                  </a:lnTo>
                  <a:lnTo>
                    <a:pt x="117" y="407"/>
                  </a:lnTo>
                  <a:lnTo>
                    <a:pt x="121" y="406"/>
                  </a:lnTo>
                  <a:lnTo>
                    <a:pt x="125" y="406"/>
                  </a:lnTo>
                  <a:lnTo>
                    <a:pt x="134" y="408"/>
                  </a:lnTo>
                  <a:lnTo>
                    <a:pt x="139" y="408"/>
                  </a:lnTo>
                  <a:lnTo>
                    <a:pt x="146" y="408"/>
                  </a:lnTo>
                  <a:lnTo>
                    <a:pt x="146" y="408"/>
                  </a:lnTo>
                  <a:lnTo>
                    <a:pt x="152" y="407"/>
                  </a:lnTo>
                  <a:lnTo>
                    <a:pt x="158" y="404"/>
                  </a:lnTo>
                  <a:lnTo>
                    <a:pt x="164" y="400"/>
                  </a:lnTo>
                  <a:lnTo>
                    <a:pt x="169" y="395"/>
                  </a:lnTo>
                  <a:lnTo>
                    <a:pt x="177" y="385"/>
                  </a:lnTo>
                  <a:lnTo>
                    <a:pt x="183" y="375"/>
                  </a:lnTo>
                  <a:lnTo>
                    <a:pt x="183" y="375"/>
                  </a:lnTo>
                  <a:lnTo>
                    <a:pt x="184" y="372"/>
                  </a:lnTo>
                  <a:lnTo>
                    <a:pt x="187" y="370"/>
                  </a:lnTo>
                  <a:lnTo>
                    <a:pt x="195" y="367"/>
                  </a:lnTo>
                  <a:lnTo>
                    <a:pt x="205" y="365"/>
                  </a:lnTo>
                  <a:lnTo>
                    <a:pt x="217" y="364"/>
                  </a:lnTo>
                  <a:lnTo>
                    <a:pt x="241" y="361"/>
                  </a:lnTo>
                  <a:lnTo>
                    <a:pt x="261" y="360"/>
                  </a:lnTo>
                  <a:lnTo>
                    <a:pt x="261" y="360"/>
                  </a:lnTo>
                  <a:lnTo>
                    <a:pt x="274" y="357"/>
                  </a:lnTo>
                  <a:lnTo>
                    <a:pt x="287" y="354"/>
                  </a:lnTo>
                  <a:lnTo>
                    <a:pt x="298" y="349"/>
                  </a:lnTo>
                  <a:lnTo>
                    <a:pt x="308" y="342"/>
                  </a:lnTo>
                  <a:lnTo>
                    <a:pt x="308" y="342"/>
                  </a:lnTo>
                  <a:lnTo>
                    <a:pt x="318" y="334"/>
                  </a:lnTo>
                  <a:lnTo>
                    <a:pt x="327" y="327"/>
                  </a:lnTo>
                  <a:lnTo>
                    <a:pt x="332" y="325"/>
                  </a:lnTo>
                  <a:lnTo>
                    <a:pt x="339" y="323"/>
                  </a:lnTo>
                  <a:lnTo>
                    <a:pt x="345" y="323"/>
                  </a:lnTo>
                  <a:lnTo>
                    <a:pt x="352" y="324"/>
                  </a:lnTo>
                  <a:lnTo>
                    <a:pt x="352" y="324"/>
                  </a:lnTo>
                  <a:lnTo>
                    <a:pt x="360" y="325"/>
                  </a:lnTo>
                  <a:lnTo>
                    <a:pt x="368" y="326"/>
                  </a:lnTo>
                  <a:lnTo>
                    <a:pt x="375" y="325"/>
                  </a:lnTo>
                  <a:lnTo>
                    <a:pt x="383" y="323"/>
                  </a:lnTo>
                  <a:lnTo>
                    <a:pt x="390" y="319"/>
                  </a:lnTo>
                  <a:lnTo>
                    <a:pt x="397" y="314"/>
                  </a:lnTo>
                  <a:lnTo>
                    <a:pt x="404" y="307"/>
                  </a:lnTo>
                  <a:lnTo>
                    <a:pt x="411" y="298"/>
                  </a:lnTo>
                  <a:lnTo>
                    <a:pt x="411" y="298"/>
                  </a:lnTo>
                  <a:lnTo>
                    <a:pt x="417" y="290"/>
                  </a:lnTo>
                  <a:lnTo>
                    <a:pt x="424" y="284"/>
                  </a:lnTo>
                  <a:lnTo>
                    <a:pt x="430" y="281"/>
                  </a:lnTo>
                  <a:lnTo>
                    <a:pt x="437" y="280"/>
                  </a:lnTo>
                  <a:lnTo>
                    <a:pt x="450" y="277"/>
                  </a:lnTo>
                  <a:lnTo>
                    <a:pt x="458" y="274"/>
                  </a:lnTo>
                  <a:lnTo>
                    <a:pt x="466" y="270"/>
                  </a:lnTo>
                  <a:lnTo>
                    <a:pt x="466" y="270"/>
                  </a:lnTo>
                  <a:lnTo>
                    <a:pt x="475" y="265"/>
                  </a:lnTo>
                  <a:lnTo>
                    <a:pt x="482" y="262"/>
                  </a:lnTo>
                  <a:lnTo>
                    <a:pt x="489" y="261"/>
                  </a:lnTo>
                  <a:lnTo>
                    <a:pt x="495" y="260"/>
                  </a:lnTo>
                  <a:lnTo>
                    <a:pt x="511" y="260"/>
                  </a:lnTo>
                  <a:lnTo>
                    <a:pt x="521" y="259"/>
                  </a:lnTo>
                  <a:lnTo>
                    <a:pt x="533" y="257"/>
                  </a:lnTo>
                  <a:lnTo>
                    <a:pt x="533" y="257"/>
                  </a:lnTo>
                  <a:lnTo>
                    <a:pt x="545" y="254"/>
                  </a:lnTo>
                  <a:lnTo>
                    <a:pt x="555" y="250"/>
                  </a:lnTo>
                  <a:lnTo>
                    <a:pt x="562" y="245"/>
                  </a:lnTo>
                  <a:lnTo>
                    <a:pt x="568" y="241"/>
                  </a:lnTo>
                  <a:lnTo>
                    <a:pt x="573" y="236"/>
                  </a:lnTo>
                  <a:lnTo>
                    <a:pt x="579" y="232"/>
                  </a:lnTo>
                  <a:lnTo>
                    <a:pt x="586" y="229"/>
                  </a:lnTo>
                  <a:lnTo>
                    <a:pt x="595" y="227"/>
                  </a:lnTo>
                  <a:lnTo>
                    <a:pt x="595" y="227"/>
                  </a:lnTo>
                  <a:lnTo>
                    <a:pt x="599" y="226"/>
                  </a:lnTo>
                  <a:lnTo>
                    <a:pt x="603" y="224"/>
                  </a:lnTo>
                  <a:lnTo>
                    <a:pt x="606" y="222"/>
                  </a:lnTo>
                  <a:lnTo>
                    <a:pt x="608" y="220"/>
                  </a:lnTo>
                  <a:lnTo>
                    <a:pt x="612" y="214"/>
                  </a:lnTo>
                  <a:lnTo>
                    <a:pt x="614" y="208"/>
                  </a:lnTo>
                  <a:lnTo>
                    <a:pt x="616" y="200"/>
                  </a:lnTo>
                  <a:lnTo>
                    <a:pt x="617" y="193"/>
                  </a:lnTo>
                  <a:lnTo>
                    <a:pt x="618" y="187"/>
                  </a:lnTo>
                  <a:lnTo>
                    <a:pt x="619" y="181"/>
                  </a:lnTo>
                  <a:lnTo>
                    <a:pt x="619" y="181"/>
                  </a:lnTo>
                  <a:lnTo>
                    <a:pt x="621" y="177"/>
                  </a:lnTo>
                  <a:lnTo>
                    <a:pt x="624" y="174"/>
                  </a:lnTo>
                  <a:lnTo>
                    <a:pt x="627" y="171"/>
                  </a:lnTo>
                  <a:lnTo>
                    <a:pt x="631" y="168"/>
                  </a:lnTo>
                  <a:lnTo>
                    <a:pt x="651" y="160"/>
                  </a:lnTo>
                  <a:lnTo>
                    <a:pt x="651" y="160"/>
                  </a:lnTo>
                  <a:lnTo>
                    <a:pt x="656" y="157"/>
                  </a:lnTo>
                  <a:lnTo>
                    <a:pt x="661" y="156"/>
                  </a:lnTo>
                  <a:lnTo>
                    <a:pt x="672" y="153"/>
                  </a:lnTo>
                  <a:lnTo>
                    <a:pt x="601" y="0"/>
                  </a:lnTo>
                  <a:lnTo>
                    <a:pt x="601" y="0"/>
                  </a:lnTo>
                  <a:lnTo>
                    <a:pt x="599" y="0"/>
                  </a:lnTo>
                  <a:lnTo>
                    <a:pt x="599"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6" name="Freeform 132">
              <a:extLst>
                <a:ext uri="{FF2B5EF4-FFF2-40B4-BE49-F238E27FC236}">
                  <a16:creationId xmlns:a16="http://schemas.microsoft.com/office/drawing/2014/main" id="{B11660A6-31AF-4663-B0C4-9027CED9BFE0}"/>
                </a:ext>
              </a:extLst>
            </p:cNvPr>
            <p:cNvSpPr>
              <a:spLocks/>
            </p:cNvSpPr>
            <p:nvPr/>
          </p:nvSpPr>
          <p:spPr bwMode="auto">
            <a:xfrm>
              <a:off x="6283341" y="3717651"/>
              <a:ext cx="579990" cy="515790"/>
            </a:xfrm>
            <a:custGeom>
              <a:avLst/>
              <a:gdLst>
                <a:gd name="T0" fmla="*/ 826 w 1347"/>
                <a:gd name="T1" fmla="*/ 239 h 1102"/>
                <a:gd name="T2" fmla="*/ 772 w 1347"/>
                <a:gd name="T3" fmla="*/ 216 h 1102"/>
                <a:gd name="T4" fmla="*/ 762 w 1347"/>
                <a:gd name="T5" fmla="*/ 216 h 1102"/>
                <a:gd name="T6" fmla="*/ 754 w 1347"/>
                <a:gd name="T7" fmla="*/ 216 h 1102"/>
                <a:gd name="T8" fmla="*/ 732 w 1347"/>
                <a:gd name="T9" fmla="*/ 216 h 1102"/>
                <a:gd name="T10" fmla="*/ 719 w 1347"/>
                <a:gd name="T11" fmla="*/ 215 h 1102"/>
                <a:gd name="T12" fmla="*/ 699 w 1347"/>
                <a:gd name="T13" fmla="*/ 215 h 1102"/>
                <a:gd name="T14" fmla="*/ 685 w 1347"/>
                <a:gd name="T15" fmla="*/ 214 h 1102"/>
                <a:gd name="T16" fmla="*/ 667 w 1347"/>
                <a:gd name="T17" fmla="*/ 213 h 1102"/>
                <a:gd name="T18" fmla="*/ 611 w 1347"/>
                <a:gd name="T19" fmla="*/ 189 h 1102"/>
                <a:gd name="T20" fmla="*/ 455 w 1347"/>
                <a:gd name="T21" fmla="*/ 64 h 1102"/>
                <a:gd name="T22" fmla="*/ 382 w 1347"/>
                <a:gd name="T23" fmla="*/ 23 h 1102"/>
                <a:gd name="T24" fmla="*/ 288 w 1347"/>
                <a:gd name="T25" fmla="*/ 0 h 1102"/>
                <a:gd name="T26" fmla="*/ 206 w 1347"/>
                <a:gd name="T27" fmla="*/ 22 h 1102"/>
                <a:gd name="T28" fmla="*/ 171 w 1347"/>
                <a:gd name="T29" fmla="*/ 57 h 1102"/>
                <a:gd name="T30" fmla="*/ 195 w 1347"/>
                <a:gd name="T31" fmla="*/ 94 h 1102"/>
                <a:gd name="T32" fmla="*/ 199 w 1347"/>
                <a:gd name="T33" fmla="*/ 121 h 1102"/>
                <a:gd name="T34" fmla="*/ 182 w 1347"/>
                <a:gd name="T35" fmla="*/ 147 h 1102"/>
                <a:gd name="T36" fmla="*/ 120 w 1347"/>
                <a:gd name="T37" fmla="*/ 167 h 1102"/>
                <a:gd name="T38" fmla="*/ 67 w 1347"/>
                <a:gd name="T39" fmla="*/ 208 h 1102"/>
                <a:gd name="T40" fmla="*/ 9 w 1347"/>
                <a:gd name="T41" fmla="*/ 194 h 1102"/>
                <a:gd name="T42" fmla="*/ 6 w 1347"/>
                <a:gd name="T43" fmla="*/ 204 h 1102"/>
                <a:gd name="T44" fmla="*/ 10 w 1347"/>
                <a:gd name="T45" fmla="*/ 244 h 1102"/>
                <a:gd name="T46" fmla="*/ 2 w 1347"/>
                <a:gd name="T47" fmla="*/ 283 h 1102"/>
                <a:gd name="T48" fmla="*/ 56 w 1347"/>
                <a:gd name="T49" fmla="*/ 327 h 1102"/>
                <a:gd name="T50" fmla="*/ 143 w 1347"/>
                <a:gd name="T51" fmla="*/ 460 h 1102"/>
                <a:gd name="T52" fmla="*/ 165 w 1347"/>
                <a:gd name="T53" fmla="*/ 523 h 1102"/>
                <a:gd name="T54" fmla="*/ 207 w 1347"/>
                <a:gd name="T55" fmla="*/ 559 h 1102"/>
                <a:gd name="T56" fmla="*/ 261 w 1347"/>
                <a:gd name="T57" fmla="*/ 623 h 1102"/>
                <a:gd name="T58" fmla="*/ 277 w 1347"/>
                <a:gd name="T59" fmla="*/ 687 h 1102"/>
                <a:gd name="T60" fmla="*/ 283 w 1347"/>
                <a:gd name="T61" fmla="*/ 741 h 1102"/>
                <a:gd name="T62" fmla="*/ 318 w 1347"/>
                <a:gd name="T63" fmla="*/ 811 h 1102"/>
                <a:gd name="T64" fmla="*/ 390 w 1347"/>
                <a:gd name="T65" fmla="*/ 860 h 1102"/>
                <a:gd name="T66" fmla="*/ 438 w 1347"/>
                <a:gd name="T67" fmla="*/ 960 h 1102"/>
                <a:gd name="T68" fmla="*/ 486 w 1347"/>
                <a:gd name="T69" fmla="*/ 1006 h 1102"/>
                <a:gd name="T70" fmla="*/ 515 w 1347"/>
                <a:gd name="T71" fmla="*/ 1065 h 1102"/>
                <a:gd name="T72" fmla="*/ 541 w 1347"/>
                <a:gd name="T73" fmla="*/ 1059 h 1102"/>
                <a:gd name="T74" fmla="*/ 547 w 1347"/>
                <a:gd name="T75" fmla="*/ 1022 h 1102"/>
                <a:gd name="T76" fmla="*/ 564 w 1347"/>
                <a:gd name="T77" fmla="*/ 1005 h 1102"/>
                <a:gd name="T78" fmla="*/ 601 w 1347"/>
                <a:gd name="T79" fmla="*/ 1018 h 1102"/>
                <a:gd name="T80" fmla="*/ 630 w 1347"/>
                <a:gd name="T81" fmla="*/ 1011 h 1102"/>
                <a:gd name="T82" fmla="*/ 747 w 1347"/>
                <a:gd name="T83" fmla="*/ 1050 h 1102"/>
                <a:gd name="T84" fmla="*/ 796 w 1347"/>
                <a:gd name="T85" fmla="*/ 1097 h 1102"/>
                <a:gd name="T86" fmla="*/ 877 w 1347"/>
                <a:gd name="T87" fmla="*/ 993 h 1102"/>
                <a:gd name="T88" fmla="*/ 1112 w 1347"/>
                <a:gd name="T89" fmla="*/ 911 h 1102"/>
                <a:gd name="T90" fmla="*/ 1299 w 1347"/>
                <a:gd name="T91" fmla="*/ 840 h 1102"/>
                <a:gd name="T92" fmla="*/ 1325 w 1347"/>
                <a:gd name="T93" fmla="*/ 782 h 1102"/>
                <a:gd name="T94" fmla="*/ 1346 w 1347"/>
                <a:gd name="T95" fmla="*/ 724 h 1102"/>
                <a:gd name="T96" fmla="*/ 1324 w 1347"/>
                <a:gd name="T97" fmla="*/ 672 h 1102"/>
                <a:gd name="T98" fmla="*/ 1322 w 1347"/>
                <a:gd name="T99" fmla="*/ 664 h 1102"/>
                <a:gd name="T100" fmla="*/ 1224 w 1347"/>
                <a:gd name="T101" fmla="*/ 651 h 1102"/>
                <a:gd name="T102" fmla="*/ 1150 w 1347"/>
                <a:gd name="T103" fmla="*/ 646 h 1102"/>
                <a:gd name="T104" fmla="*/ 1103 w 1347"/>
                <a:gd name="T105" fmla="*/ 574 h 1102"/>
                <a:gd name="T106" fmla="*/ 1074 w 1347"/>
                <a:gd name="T107" fmla="*/ 532 h 1102"/>
                <a:gd name="T108" fmla="*/ 1055 w 1347"/>
                <a:gd name="T109" fmla="*/ 530 h 1102"/>
                <a:gd name="T110" fmla="*/ 1031 w 1347"/>
                <a:gd name="T111" fmla="*/ 506 h 1102"/>
                <a:gd name="T112" fmla="*/ 1016 w 1347"/>
                <a:gd name="T113" fmla="*/ 486 h 1102"/>
                <a:gd name="T114" fmla="*/ 983 w 1347"/>
                <a:gd name="T115" fmla="*/ 420 h 1102"/>
                <a:gd name="T116" fmla="*/ 967 w 1347"/>
                <a:gd name="T117" fmla="*/ 353 h 1102"/>
                <a:gd name="T118" fmla="*/ 911 w 1347"/>
                <a:gd name="T119" fmla="*/ 318 h 1102"/>
                <a:gd name="T120" fmla="*/ 888 w 1347"/>
                <a:gd name="T121" fmla="*/ 250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7" h="1102">
                  <a:moveTo>
                    <a:pt x="862" y="258"/>
                  </a:moveTo>
                  <a:lnTo>
                    <a:pt x="862" y="258"/>
                  </a:lnTo>
                  <a:lnTo>
                    <a:pt x="850" y="258"/>
                  </a:lnTo>
                  <a:lnTo>
                    <a:pt x="844" y="258"/>
                  </a:lnTo>
                  <a:lnTo>
                    <a:pt x="839" y="257"/>
                  </a:lnTo>
                  <a:lnTo>
                    <a:pt x="835" y="254"/>
                  </a:lnTo>
                  <a:lnTo>
                    <a:pt x="831" y="250"/>
                  </a:lnTo>
                  <a:lnTo>
                    <a:pt x="828" y="245"/>
                  </a:lnTo>
                  <a:lnTo>
                    <a:pt x="826" y="239"/>
                  </a:lnTo>
                  <a:lnTo>
                    <a:pt x="826" y="239"/>
                  </a:lnTo>
                  <a:lnTo>
                    <a:pt x="825" y="235"/>
                  </a:lnTo>
                  <a:lnTo>
                    <a:pt x="824" y="232"/>
                  </a:lnTo>
                  <a:lnTo>
                    <a:pt x="821" y="229"/>
                  </a:lnTo>
                  <a:lnTo>
                    <a:pt x="819" y="227"/>
                  </a:lnTo>
                  <a:lnTo>
                    <a:pt x="812" y="223"/>
                  </a:lnTo>
                  <a:lnTo>
                    <a:pt x="804" y="220"/>
                  </a:lnTo>
                  <a:lnTo>
                    <a:pt x="796" y="218"/>
                  </a:lnTo>
                  <a:lnTo>
                    <a:pt x="787" y="217"/>
                  </a:lnTo>
                  <a:lnTo>
                    <a:pt x="772" y="216"/>
                  </a:lnTo>
                  <a:lnTo>
                    <a:pt x="772" y="216"/>
                  </a:lnTo>
                  <a:lnTo>
                    <a:pt x="769" y="216"/>
                  </a:lnTo>
                  <a:lnTo>
                    <a:pt x="769" y="216"/>
                  </a:lnTo>
                  <a:lnTo>
                    <a:pt x="767" y="216"/>
                  </a:lnTo>
                  <a:lnTo>
                    <a:pt x="767" y="216"/>
                  </a:lnTo>
                  <a:lnTo>
                    <a:pt x="766" y="216"/>
                  </a:lnTo>
                  <a:lnTo>
                    <a:pt x="766" y="216"/>
                  </a:lnTo>
                  <a:lnTo>
                    <a:pt x="765" y="216"/>
                  </a:lnTo>
                  <a:lnTo>
                    <a:pt x="765" y="216"/>
                  </a:lnTo>
                  <a:lnTo>
                    <a:pt x="762" y="216"/>
                  </a:lnTo>
                  <a:lnTo>
                    <a:pt x="762" y="216"/>
                  </a:lnTo>
                  <a:lnTo>
                    <a:pt x="761" y="216"/>
                  </a:lnTo>
                  <a:lnTo>
                    <a:pt x="761" y="216"/>
                  </a:lnTo>
                  <a:lnTo>
                    <a:pt x="759" y="216"/>
                  </a:lnTo>
                  <a:lnTo>
                    <a:pt x="759" y="216"/>
                  </a:lnTo>
                  <a:lnTo>
                    <a:pt x="759" y="216"/>
                  </a:lnTo>
                  <a:lnTo>
                    <a:pt x="759" y="216"/>
                  </a:lnTo>
                  <a:lnTo>
                    <a:pt x="755" y="216"/>
                  </a:lnTo>
                  <a:lnTo>
                    <a:pt x="755" y="216"/>
                  </a:lnTo>
                  <a:lnTo>
                    <a:pt x="754" y="216"/>
                  </a:lnTo>
                  <a:lnTo>
                    <a:pt x="754" y="216"/>
                  </a:lnTo>
                  <a:lnTo>
                    <a:pt x="750" y="216"/>
                  </a:lnTo>
                  <a:lnTo>
                    <a:pt x="750" y="216"/>
                  </a:lnTo>
                  <a:lnTo>
                    <a:pt x="749" y="216"/>
                  </a:lnTo>
                  <a:lnTo>
                    <a:pt x="749" y="216"/>
                  </a:lnTo>
                  <a:lnTo>
                    <a:pt x="744" y="216"/>
                  </a:lnTo>
                  <a:lnTo>
                    <a:pt x="744" y="216"/>
                  </a:lnTo>
                  <a:lnTo>
                    <a:pt x="743" y="216"/>
                  </a:lnTo>
                  <a:lnTo>
                    <a:pt x="743" y="216"/>
                  </a:lnTo>
                  <a:lnTo>
                    <a:pt x="732" y="216"/>
                  </a:lnTo>
                  <a:lnTo>
                    <a:pt x="732" y="216"/>
                  </a:lnTo>
                  <a:lnTo>
                    <a:pt x="731" y="216"/>
                  </a:lnTo>
                  <a:lnTo>
                    <a:pt x="731" y="216"/>
                  </a:lnTo>
                  <a:lnTo>
                    <a:pt x="726" y="216"/>
                  </a:lnTo>
                  <a:lnTo>
                    <a:pt x="726" y="216"/>
                  </a:lnTo>
                  <a:lnTo>
                    <a:pt x="725" y="216"/>
                  </a:lnTo>
                  <a:lnTo>
                    <a:pt x="725" y="216"/>
                  </a:lnTo>
                  <a:lnTo>
                    <a:pt x="719" y="215"/>
                  </a:lnTo>
                  <a:lnTo>
                    <a:pt x="719" y="215"/>
                  </a:lnTo>
                  <a:lnTo>
                    <a:pt x="719" y="215"/>
                  </a:lnTo>
                  <a:lnTo>
                    <a:pt x="719" y="215"/>
                  </a:lnTo>
                  <a:lnTo>
                    <a:pt x="713" y="215"/>
                  </a:lnTo>
                  <a:lnTo>
                    <a:pt x="713" y="215"/>
                  </a:lnTo>
                  <a:lnTo>
                    <a:pt x="712" y="215"/>
                  </a:lnTo>
                  <a:lnTo>
                    <a:pt x="712" y="215"/>
                  </a:lnTo>
                  <a:lnTo>
                    <a:pt x="706" y="215"/>
                  </a:lnTo>
                  <a:lnTo>
                    <a:pt x="706" y="215"/>
                  </a:lnTo>
                  <a:lnTo>
                    <a:pt x="705" y="215"/>
                  </a:lnTo>
                  <a:lnTo>
                    <a:pt x="705" y="215"/>
                  </a:lnTo>
                  <a:lnTo>
                    <a:pt x="699" y="215"/>
                  </a:lnTo>
                  <a:lnTo>
                    <a:pt x="699" y="215"/>
                  </a:lnTo>
                  <a:lnTo>
                    <a:pt x="699" y="215"/>
                  </a:lnTo>
                  <a:lnTo>
                    <a:pt x="699" y="215"/>
                  </a:lnTo>
                  <a:lnTo>
                    <a:pt x="693" y="214"/>
                  </a:lnTo>
                  <a:lnTo>
                    <a:pt x="693" y="214"/>
                  </a:lnTo>
                  <a:lnTo>
                    <a:pt x="692" y="214"/>
                  </a:lnTo>
                  <a:lnTo>
                    <a:pt x="692" y="214"/>
                  </a:lnTo>
                  <a:lnTo>
                    <a:pt x="687" y="214"/>
                  </a:lnTo>
                  <a:lnTo>
                    <a:pt x="687" y="214"/>
                  </a:lnTo>
                  <a:lnTo>
                    <a:pt x="685" y="214"/>
                  </a:lnTo>
                  <a:lnTo>
                    <a:pt x="685" y="214"/>
                  </a:lnTo>
                  <a:lnTo>
                    <a:pt x="680" y="214"/>
                  </a:lnTo>
                  <a:lnTo>
                    <a:pt x="680" y="214"/>
                  </a:lnTo>
                  <a:lnTo>
                    <a:pt x="680" y="214"/>
                  </a:lnTo>
                  <a:lnTo>
                    <a:pt x="680" y="214"/>
                  </a:lnTo>
                  <a:lnTo>
                    <a:pt x="673" y="213"/>
                  </a:lnTo>
                  <a:lnTo>
                    <a:pt x="673" y="213"/>
                  </a:lnTo>
                  <a:lnTo>
                    <a:pt x="672" y="213"/>
                  </a:lnTo>
                  <a:lnTo>
                    <a:pt x="672" y="213"/>
                  </a:lnTo>
                  <a:lnTo>
                    <a:pt x="667" y="213"/>
                  </a:lnTo>
                  <a:lnTo>
                    <a:pt x="667" y="213"/>
                  </a:lnTo>
                  <a:lnTo>
                    <a:pt x="667" y="213"/>
                  </a:lnTo>
                  <a:lnTo>
                    <a:pt x="667" y="213"/>
                  </a:lnTo>
                  <a:lnTo>
                    <a:pt x="662" y="212"/>
                  </a:lnTo>
                  <a:lnTo>
                    <a:pt x="662" y="212"/>
                  </a:lnTo>
                  <a:lnTo>
                    <a:pt x="650" y="210"/>
                  </a:lnTo>
                  <a:lnTo>
                    <a:pt x="640" y="207"/>
                  </a:lnTo>
                  <a:lnTo>
                    <a:pt x="631" y="203"/>
                  </a:lnTo>
                  <a:lnTo>
                    <a:pt x="624" y="199"/>
                  </a:lnTo>
                  <a:lnTo>
                    <a:pt x="617" y="194"/>
                  </a:lnTo>
                  <a:lnTo>
                    <a:pt x="611" y="189"/>
                  </a:lnTo>
                  <a:lnTo>
                    <a:pt x="600" y="179"/>
                  </a:lnTo>
                  <a:lnTo>
                    <a:pt x="600" y="179"/>
                  </a:lnTo>
                  <a:lnTo>
                    <a:pt x="558" y="143"/>
                  </a:lnTo>
                  <a:lnTo>
                    <a:pt x="533" y="123"/>
                  </a:lnTo>
                  <a:lnTo>
                    <a:pt x="515" y="110"/>
                  </a:lnTo>
                  <a:lnTo>
                    <a:pt x="515" y="110"/>
                  </a:lnTo>
                  <a:lnTo>
                    <a:pt x="500" y="98"/>
                  </a:lnTo>
                  <a:lnTo>
                    <a:pt x="482" y="84"/>
                  </a:lnTo>
                  <a:lnTo>
                    <a:pt x="464" y="69"/>
                  </a:lnTo>
                  <a:lnTo>
                    <a:pt x="455" y="64"/>
                  </a:lnTo>
                  <a:lnTo>
                    <a:pt x="448" y="61"/>
                  </a:lnTo>
                  <a:lnTo>
                    <a:pt x="448" y="61"/>
                  </a:lnTo>
                  <a:lnTo>
                    <a:pt x="434" y="57"/>
                  </a:lnTo>
                  <a:lnTo>
                    <a:pt x="421" y="51"/>
                  </a:lnTo>
                  <a:lnTo>
                    <a:pt x="412" y="48"/>
                  </a:lnTo>
                  <a:lnTo>
                    <a:pt x="405" y="42"/>
                  </a:lnTo>
                  <a:lnTo>
                    <a:pt x="396" y="36"/>
                  </a:lnTo>
                  <a:lnTo>
                    <a:pt x="387" y="27"/>
                  </a:lnTo>
                  <a:lnTo>
                    <a:pt x="387" y="27"/>
                  </a:lnTo>
                  <a:lnTo>
                    <a:pt x="382" y="23"/>
                  </a:lnTo>
                  <a:lnTo>
                    <a:pt x="376" y="19"/>
                  </a:lnTo>
                  <a:lnTo>
                    <a:pt x="366" y="14"/>
                  </a:lnTo>
                  <a:lnTo>
                    <a:pt x="355" y="10"/>
                  </a:lnTo>
                  <a:lnTo>
                    <a:pt x="344" y="8"/>
                  </a:lnTo>
                  <a:lnTo>
                    <a:pt x="322" y="6"/>
                  </a:lnTo>
                  <a:lnTo>
                    <a:pt x="312" y="5"/>
                  </a:lnTo>
                  <a:lnTo>
                    <a:pt x="303" y="3"/>
                  </a:lnTo>
                  <a:lnTo>
                    <a:pt x="303" y="3"/>
                  </a:lnTo>
                  <a:lnTo>
                    <a:pt x="295" y="1"/>
                  </a:lnTo>
                  <a:lnTo>
                    <a:pt x="288" y="0"/>
                  </a:lnTo>
                  <a:lnTo>
                    <a:pt x="281" y="0"/>
                  </a:lnTo>
                  <a:lnTo>
                    <a:pt x="276" y="1"/>
                  </a:lnTo>
                  <a:lnTo>
                    <a:pt x="272" y="2"/>
                  </a:lnTo>
                  <a:lnTo>
                    <a:pt x="268" y="4"/>
                  </a:lnTo>
                  <a:lnTo>
                    <a:pt x="260" y="9"/>
                  </a:lnTo>
                  <a:lnTo>
                    <a:pt x="260" y="9"/>
                  </a:lnTo>
                  <a:lnTo>
                    <a:pt x="256" y="11"/>
                  </a:lnTo>
                  <a:lnTo>
                    <a:pt x="251" y="14"/>
                  </a:lnTo>
                  <a:lnTo>
                    <a:pt x="237" y="17"/>
                  </a:lnTo>
                  <a:lnTo>
                    <a:pt x="206" y="22"/>
                  </a:lnTo>
                  <a:lnTo>
                    <a:pt x="206" y="22"/>
                  </a:lnTo>
                  <a:lnTo>
                    <a:pt x="199" y="24"/>
                  </a:lnTo>
                  <a:lnTo>
                    <a:pt x="192" y="26"/>
                  </a:lnTo>
                  <a:lnTo>
                    <a:pt x="187" y="30"/>
                  </a:lnTo>
                  <a:lnTo>
                    <a:pt x="182" y="34"/>
                  </a:lnTo>
                  <a:lnTo>
                    <a:pt x="178" y="39"/>
                  </a:lnTo>
                  <a:lnTo>
                    <a:pt x="175" y="44"/>
                  </a:lnTo>
                  <a:lnTo>
                    <a:pt x="173" y="50"/>
                  </a:lnTo>
                  <a:lnTo>
                    <a:pt x="171" y="57"/>
                  </a:lnTo>
                  <a:lnTo>
                    <a:pt x="171" y="57"/>
                  </a:lnTo>
                  <a:lnTo>
                    <a:pt x="170" y="63"/>
                  </a:lnTo>
                  <a:lnTo>
                    <a:pt x="171" y="68"/>
                  </a:lnTo>
                  <a:lnTo>
                    <a:pt x="172" y="72"/>
                  </a:lnTo>
                  <a:lnTo>
                    <a:pt x="174" y="76"/>
                  </a:lnTo>
                  <a:lnTo>
                    <a:pt x="176" y="79"/>
                  </a:lnTo>
                  <a:lnTo>
                    <a:pt x="179" y="82"/>
                  </a:lnTo>
                  <a:lnTo>
                    <a:pt x="186" y="86"/>
                  </a:lnTo>
                  <a:lnTo>
                    <a:pt x="186" y="86"/>
                  </a:lnTo>
                  <a:lnTo>
                    <a:pt x="191" y="90"/>
                  </a:lnTo>
                  <a:lnTo>
                    <a:pt x="195" y="94"/>
                  </a:lnTo>
                  <a:lnTo>
                    <a:pt x="197" y="98"/>
                  </a:lnTo>
                  <a:lnTo>
                    <a:pt x="201" y="103"/>
                  </a:lnTo>
                  <a:lnTo>
                    <a:pt x="201" y="103"/>
                  </a:lnTo>
                  <a:lnTo>
                    <a:pt x="202" y="106"/>
                  </a:lnTo>
                  <a:lnTo>
                    <a:pt x="203" y="109"/>
                  </a:lnTo>
                  <a:lnTo>
                    <a:pt x="204" y="111"/>
                  </a:lnTo>
                  <a:lnTo>
                    <a:pt x="204" y="114"/>
                  </a:lnTo>
                  <a:lnTo>
                    <a:pt x="203" y="117"/>
                  </a:lnTo>
                  <a:lnTo>
                    <a:pt x="201" y="119"/>
                  </a:lnTo>
                  <a:lnTo>
                    <a:pt x="199" y="121"/>
                  </a:lnTo>
                  <a:lnTo>
                    <a:pt x="197" y="122"/>
                  </a:lnTo>
                  <a:lnTo>
                    <a:pt x="197" y="122"/>
                  </a:lnTo>
                  <a:lnTo>
                    <a:pt x="194" y="122"/>
                  </a:lnTo>
                  <a:lnTo>
                    <a:pt x="191" y="124"/>
                  </a:lnTo>
                  <a:lnTo>
                    <a:pt x="189" y="125"/>
                  </a:lnTo>
                  <a:lnTo>
                    <a:pt x="188" y="128"/>
                  </a:lnTo>
                  <a:lnTo>
                    <a:pt x="185" y="134"/>
                  </a:lnTo>
                  <a:lnTo>
                    <a:pt x="183" y="143"/>
                  </a:lnTo>
                  <a:lnTo>
                    <a:pt x="183" y="143"/>
                  </a:lnTo>
                  <a:lnTo>
                    <a:pt x="182" y="147"/>
                  </a:lnTo>
                  <a:lnTo>
                    <a:pt x="179" y="150"/>
                  </a:lnTo>
                  <a:lnTo>
                    <a:pt x="175" y="152"/>
                  </a:lnTo>
                  <a:lnTo>
                    <a:pt x="169" y="153"/>
                  </a:lnTo>
                  <a:lnTo>
                    <a:pt x="155" y="154"/>
                  </a:lnTo>
                  <a:lnTo>
                    <a:pt x="141" y="154"/>
                  </a:lnTo>
                  <a:lnTo>
                    <a:pt x="141" y="154"/>
                  </a:lnTo>
                  <a:lnTo>
                    <a:pt x="138" y="154"/>
                  </a:lnTo>
                  <a:lnTo>
                    <a:pt x="134" y="155"/>
                  </a:lnTo>
                  <a:lnTo>
                    <a:pt x="127" y="160"/>
                  </a:lnTo>
                  <a:lnTo>
                    <a:pt x="120" y="167"/>
                  </a:lnTo>
                  <a:lnTo>
                    <a:pt x="114" y="175"/>
                  </a:lnTo>
                  <a:lnTo>
                    <a:pt x="101" y="191"/>
                  </a:lnTo>
                  <a:lnTo>
                    <a:pt x="95" y="198"/>
                  </a:lnTo>
                  <a:lnTo>
                    <a:pt x="89" y="204"/>
                  </a:lnTo>
                  <a:lnTo>
                    <a:pt x="89" y="204"/>
                  </a:lnTo>
                  <a:lnTo>
                    <a:pt x="84" y="208"/>
                  </a:lnTo>
                  <a:lnTo>
                    <a:pt x="79" y="210"/>
                  </a:lnTo>
                  <a:lnTo>
                    <a:pt x="75" y="210"/>
                  </a:lnTo>
                  <a:lnTo>
                    <a:pt x="71" y="210"/>
                  </a:lnTo>
                  <a:lnTo>
                    <a:pt x="67" y="208"/>
                  </a:lnTo>
                  <a:lnTo>
                    <a:pt x="63" y="206"/>
                  </a:lnTo>
                  <a:lnTo>
                    <a:pt x="53" y="200"/>
                  </a:lnTo>
                  <a:lnTo>
                    <a:pt x="53" y="200"/>
                  </a:lnTo>
                  <a:lnTo>
                    <a:pt x="49" y="198"/>
                  </a:lnTo>
                  <a:lnTo>
                    <a:pt x="43" y="197"/>
                  </a:lnTo>
                  <a:lnTo>
                    <a:pt x="31" y="195"/>
                  </a:lnTo>
                  <a:lnTo>
                    <a:pt x="19" y="194"/>
                  </a:lnTo>
                  <a:lnTo>
                    <a:pt x="9" y="194"/>
                  </a:lnTo>
                  <a:lnTo>
                    <a:pt x="9" y="194"/>
                  </a:lnTo>
                  <a:lnTo>
                    <a:pt x="9" y="194"/>
                  </a:lnTo>
                  <a:lnTo>
                    <a:pt x="9" y="194"/>
                  </a:lnTo>
                  <a:lnTo>
                    <a:pt x="9" y="197"/>
                  </a:lnTo>
                  <a:lnTo>
                    <a:pt x="9" y="197"/>
                  </a:lnTo>
                  <a:lnTo>
                    <a:pt x="8" y="198"/>
                  </a:lnTo>
                  <a:lnTo>
                    <a:pt x="8" y="198"/>
                  </a:lnTo>
                  <a:lnTo>
                    <a:pt x="8" y="200"/>
                  </a:lnTo>
                  <a:lnTo>
                    <a:pt x="8" y="200"/>
                  </a:lnTo>
                  <a:lnTo>
                    <a:pt x="7" y="202"/>
                  </a:lnTo>
                  <a:lnTo>
                    <a:pt x="7" y="202"/>
                  </a:lnTo>
                  <a:lnTo>
                    <a:pt x="6" y="204"/>
                  </a:lnTo>
                  <a:lnTo>
                    <a:pt x="6" y="204"/>
                  </a:lnTo>
                  <a:lnTo>
                    <a:pt x="4" y="209"/>
                  </a:lnTo>
                  <a:lnTo>
                    <a:pt x="4" y="209"/>
                  </a:lnTo>
                  <a:lnTo>
                    <a:pt x="6" y="210"/>
                  </a:lnTo>
                  <a:lnTo>
                    <a:pt x="7" y="211"/>
                  </a:lnTo>
                  <a:lnTo>
                    <a:pt x="7" y="218"/>
                  </a:lnTo>
                  <a:lnTo>
                    <a:pt x="8" y="227"/>
                  </a:lnTo>
                  <a:lnTo>
                    <a:pt x="9" y="238"/>
                  </a:lnTo>
                  <a:lnTo>
                    <a:pt x="9" y="238"/>
                  </a:lnTo>
                  <a:lnTo>
                    <a:pt x="10" y="244"/>
                  </a:lnTo>
                  <a:lnTo>
                    <a:pt x="10" y="249"/>
                  </a:lnTo>
                  <a:lnTo>
                    <a:pt x="9" y="253"/>
                  </a:lnTo>
                  <a:lnTo>
                    <a:pt x="7" y="256"/>
                  </a:lnTo>
                  <a:lnTo>
                    <a:pt x="3" y="262"/>
                  </a:lnTo>
                  <a:lnTo>
                    <a:pt x="1" y="266"/>
                  </a:lnTo>
                  <a:lnTo>
                    <a:pt x="0" y="272"/>
                  </a:lnTo>
                  <a:lnTo>
                    <a:pt x="0" y="272"/>
                  </a:lnTo>
                  <a:lnTo>
                    <a:pt x="0" y="277"/>
                  </a:lnTo>
                  <a:lnTo>
                    <a:pt x="1" y="281"/>
                  </a:lnTo>
                  <a:lnTo>
                    <a:pt x="2" y="283"/>
                  </a:lnTo>
                  <a:lnTo>
                    <a:pt x="3" y="284"/>
                  </a:lnTo>
                  <a:lnTo>
                    <a:pt x="9" y="283"/>
                  </a:lnTo>
                  <a:lnTo>
                    <a:pt x="19" y="282"/>
                  </a:lnTo>
                  <a:lnTo>
                    <a:pt x="19" y="282"/>
                  </a:lnTo>
                  <a:lnTo>
                    <a:pt x="25" y="283"/>
                  </a:lnTo>
                  <a:lnTo>
                    <a:pt x="30" y="286"/>
                  </a:lnTo>
                  <a:lnTo>
                    <a:pt x="34" y="290"/>
                  </a:lnTo>
                  <a:lnTo>
                    <a:pt x="38" y="296"/>
                  </a:lnTo>
                  <a:lnTo>
                    <a:pt x="47" y="311"/>
                  </a:lnTo>
                  <a:lnTo>
                    <a:pt x="56" y="327"/>
                  </a:lnTo>
                  <a:lnTo>
                    <a:pt x="56" y="327"/>
                  </a:lnTo>
                  <a:lnTo>
                    <a:pt x="66" y="343"/>
                  </a:lnTo>
                  <a:lnTo>
                    <a:pt x="76" y="357"/>
                  </a:lnTo>
                  <a:lnTo>
                    <a:pt x="93" y="391"/>
                  </a:lnTo>
                  <a:lnTo>
                    <a:pt x="93" y="391"/>
                  </a:lnTo>
                  <a:lnTo>
                    <a:pt x="98" y="400"/>
                  </a:lnTo>
                  <a:lnTo>
                    <a:pt x="104" y="409"/>
                  </a:lnTo>
                  <a:lnTo>
                    <a:pt x="118" y="428"/>
                  </a:lnTo>
                  <a:lnTo>
                    <a:pt x="131" y="444"/>
                  </a:lnTo>
                  <a:lnTo>
                    <a:pt x="143" y="460"/>
                  </a:lnTo>
                  <a:lnTo>
                    <a:pt x="143" y="460"/>
                  </a:lnTo>
                  <a:lnTo>
                    <a:pt x="152" y="472"/>
                  </a:lnTo>
                  <a:lnTo>
                    <a:pt x="156" y="478"/>
                  </a:lnTo>
                  <a:lnTo>
                    <a:pt x="157" y="481"/>
                  </a:lnTo>
                  <a:lnTo>
                    <a:pt x="157" y="484"/>
                  </a:lnTo>
                  <a:lnTo>
                    <a:pt x="159" y="495"/>
                  </a:lnTo>
                  <a:lnTo>
                    <a:pt x="159" y="495"/>
                  </a:lnTo>
                  <a:lnTo>
                    <a:pt x="159" y="506"/>
                  </a:lnTo>
                  <a:lnTo>
                    <a:pt x="161" y="515"/>
                  </a:lnTo>
                  <a:lnTo>
                    <a:pt x="165" y="523"/>
                  </a:lnTo>
                  <a:lnTo>
                    <a:pt x="172" y="534"/>
                  </a:lnTo>
                  <a:lnTo>
                    <a:pt x="172" y="534"/>
                  </a:lnTo>
                  <a:lnTo>
                    <a:pt x="175" y="541"/>
                  </a:lnTo>
                  <a:lnTo>
                    <a:pt x="178" y="546"/>
                  </a:lnTo>
                  <a:lnTo>
                    <a:pt x="182" y="550"/>
                  </a:lnTo>
                  <a:lnTo>
                    <a:pt x="185" y="553"/>
                  </a:lnTo>
                  <a:lnTo>
                    <a:pt x="189" y="555"/>
                  </a:lnTo>
                  <a:lnTo>
                    <a:pt x="194" y="556"/>
                  </a:lnTo>
                  <a:lnTo>
                    <a:pt x="207" y="559"/>
                  </a:lnTo>
                  <a:lnTo>
                    <a:pt x="207" y="559"/>
                  </a:lnTo>
                  <a:lnTo>
                    <a:pt x="215" y="561"/>
                  </a:lnTo>
                  <a:lnTo>
                    <a:pt x="221" y="564"/>
                  </a:lnTo>
                  <a:lnTo>
                    <a:pt x="227" y="568"/>
                  </a:lnTo>
                  <a:lnTo>
                    <a:pt x="232" y="573"/>
                  </a:lnTo>
                  <a:lnTo>
                    <a:pt x="236" y="578"/>
                  </a:lnTo>
                  <a:lnTo>
                    <a:pt x="239" y="584"/>
                  </a:lnTo>
                  <a:lnTo>
                    <a:pt x="247" y="599"/>
                  </a:lnTo>
                  <a:lnTo>
                    <a:pt x="247" y="599"/>
                  </a:lnTo>
                  <a:lnTo>
                    <a:pt x="254" y="611"/>
                  </a:lnTo>
                  <a:lnTo>
                    <a:pt x="261" y="623"/>
                  </a:lnTo>
                  <a:lnTo>
                    <a:pt x="268" y="633"/>
                  </a:lnTo>
                  <a:lnTo>
                    <a:pt x="274" y="644"/>
                  </a:lnTo>
                  <a:lnTo>
                    <a:pt x="274" y="644"/>
                  </a:lnTo>
                  <a:lnTo>
                    <a:pt x="279" y="656"/>
                  </a:lnTo>
                  <a:lnTo>
                    <a:pt x="281" y="666"/>
                  </a:lnTo>
                  <a:lnTo>
                    <a:pt x="281" y="671"/>
                  </a:lnTo>
                  <a:lnTo>
                    <a:pt x="281" y="676"/>
                  </a:lnTo>
                  <a:lnTo>
                    <a:pt x="279" y="682"/>
                  </a:lnTo>
                  <a:lnTo>
                    <a:pt x="277" y="687"/>
                  </a:lnTo>
                  <a:lnTo>
                    <a:pt x="277" y="687"/>
                  </a:lnTo>
                  <a:lnTo>
                    <a:pt x="275" y="692"/>
                  </a:lnTo>
                  <a:lnTo>
                    <a:pt x="274" y="696"/>
                  </a:lnTo>
                  <a:lnTo>
                    <a:pt x="273" y="699"/>
                  </a:lnTo>
                  <a:lnTo>
                    <a:pt x="274" y="703"/>
                  </a:lnTo>
                  <a:lnTo>
                    <a:pt x="276" y="711"/>
                  </a:lnTo>
                  <a:lnTo>
                    <a:pt x="280" y="721"/>
                  </a:lnTo>
                  <a:lnTo>
                    <a:pt x="280" y="721"/>
                  </a:lnTo>
                  <a:lnTo>
                    <a:pt x="282" y="727"/>
                  </a:lnTo>
                  <a:lnTo>
                    <a:pt x="283" y="732"/>
                  </a:lnTo>
                  <a:lnTo>
                    <a:pt x="283" y="741"/>
                  </a:lnTo>
                  <a:lnTo>
                    <a:pt x="283" y="748"/>
                  </a:lnTo>
                  <a:lnTo>
                    <a:pt x="284" y="756"/>
                  </a:lnTo>
                  <a:lnTo>
                    <a:pt x="284" y="756"/>
                  </a:lnTo>
                  <a:lnTo>
                    <a:pt x="288" y="765"/>
                  </a:lnTo>
                  <a:lnTo>
                    <a:pt x="294" y="778"/>
                  </a:lnTo>
                  <a:lnTo>
                    <a:pt x="309" y="801"/>
                  </a:lnTo>
                  <a:lnTo>
                    <a:pt x="309" y="801"/>
                  </a:lnTo>
                  <a:lnTo>
                    <a:pt x="312" y="805"/>
                  </a:lnTo>
                  <a:lnTo>
                    <a:pt x="315" y="809"/>
                  </a:lnTo>
                  <a:lnTo>
                    <a:pt x="318" y="811"/>
                  </a:lnTo>
                  <a:lnTo>
                    <a:pt x="322" y="813"/>
                  </a:lnTo>
                  <a:lnTo>
                    <a:pt x="332" y="816"/>
                  </a:lnTo>
                  <a:lnTo>
                    <a:pt x="346" y="818"/>
                  </a:lnTo>
                  <a:lnTo>
                    <a:pt x="346" y="818"/>
                  </a:lnTo>
                  <a:lnTo>
                    <a:pt x="353" y="821"/>
                  </a:lnTo>
                  <a:lnTo>
                    <a:pt x="360" y="824"/>
                  </a:lnTo>
                  <a:lnTo>
                    <a:pt x="366" y="829"/>
                  </a:lnTo>
                  <a:lnTo>
                    <a:pt x="372" y="834"/>
                  </a:lnTo>
                  <a:lnTo>
                    <a:pt x="381" y="846"/>
                  </a:lnTo>
                  <a:lnTo>
                    <a:pt x="390" y="860"/>
                  </a:lnTo>
                  <a:lnTo>
                    <a:pt x="390" y="860"/>
                  </a:lnTo>
                  <a:lnTo>
                    <a:pt x="398" y="873"/>
                  </a:lnTo>
                  <a:lnTo>
                    <a:pt x="406" y="888"/>
                  </a:lnTo>
                  <a:lnTo>
                    <a:pt x="413" y="905"/>
                  </a:lnTo>
                  <a:lnTo>
                    <a:pt x="418" y="921"/>
                  </a:lnTo>
                  <a:lnTo>
                    <a:pt x="418" y="921"/>
                  </a:lnTo>
                  <a:lnTo>
                    <a:pt x="421" y="930"/>
                  </a:lnTo>
                  <a:lnTo>
                    <a:pt x="425" y="939"/>
                  </a:lnTo>
                  <a:lnTo>
                    <a:pt x="431" y="950"/>
                  </a:lnTo>
                  <a:lnTo>
                    <a:pt x="438" y="960"/>
                  </a:lnTo>
                  <a:lnTo>
                    <a:pt x="445" y="970"/>
                  </a:lnTo>
                  <a:lnTo>
                    <a:pt x="453" y="978"/>
                  </a:lnTo>
                  <a:lnTo>
                    <a:pt x="461" y="985"/>
                  </a:lnTo>
                  <a:lnTo>
                    <a:pt x="468" y="990"/>
                  </a:lnTo>
                  <a:lnTo>
                    <a:pt x="468" y="990"/>
                  </a:lnTo>
                  <a:lnTo>
                    <a:pt x="474" y="993"/>
                  </a:lnTo>
                  <a:lnTo>
                    <a:pt x="479" y="996"/>
                  </a:lnTo>
                  <a:lnTo>
                    <a:pt x="482" y="1000"/>
                  </a:lnTo>
                  <a:lnTo>
                    <a:pt x="484" y="1003"/>
                  </a:lnTo>
                  <a:lnTo>
                    <a:pt x="486" y="1006"/>
                  </a:lnTo>
                  <a:lnTo>
                    <a:pt x="487" y="1010"/>
                  </a:lnTo>
                  <a:lnTo>
                    <a:pt x="488" y="1020"/>
                  </a:lnTo>
                  <a:lnTo>
                    <a:pt x="488" y="1020"/>
                  </a:lnTo>
                  <a:lnTo>
                    <a:pt x="491" y="1030"/>
                  </a:lnTo>
                  <a:lnTo>
                    <a:pt x="494" y="1038"/>
                  </a:lnTo>
                  <a:lnTo>
                    <a:pt x="500" y="1046"/>
                  </a:lnTo>
                  <a:lnTo>
                    <a:pt x="510" y="1057"/>
                  </a:lnTo>
                  <a:lnTo>
                    <a:pt x="510" y="1057"/>
                  </a:lnTo>
                  <a:lnTo>
                    <a:pt x="513" y="1060"/>
                  </a:lnTo>
                  <a:lnTo>
                    <a:pt x="515" y="1065"/>
                  </a:lnTo>
                  <a:lnTo>
                    <a:pt x="516" y="1070"/>
                  </a:lnTo>
                  <a:lnTo>
                    <a:pt x="517" y="1075"/>
                  </a:lnTo>
                  <a:lnTo>
                    <a:pt x="517" y="1075"/>
                  </a:lnTo>
                  <a:lnTo>
                    <a:pt x="526" y="1073"/>
                  </a:lnTo>
                  <a:lnTo>
                    <a:pt x="533" y="1070"/>
                  </a:lnTo>
                  <a:lnTo>
                    <a:pt x="539" y="1067"/>
                  </a:lnTo>
                  <a:lnTo>
                    <a:pt x="541" y="1065"/>
                  </a:lnTo>
                  <a:lnTo>
                    <a:pt x="542" y="1063"/>
                  </a:lnTo>
                  <a:lnTo>
                    <a:pt x="542" y="1063"/>
                  </a:lnTo>
                  <a:lnTo>
                    <a:pt x="541" y="1059"/>
                  </a:lnTo>
                  <a:lnTo>
                    <a:pt x="539" y="1055"/>
                  </a:lnTo>
                  <a:lnTo>
                    <a:pt x="535" y="1048"/>
                  </a:lnTo>
                  <a:lnTo>
                    <a:pt x="534" y="1045"/>
                  </a:lnTo>
                  <a:lnTo>
                    <a:pt x="533" y="1042"/>
                  </a:lnTo>
                  <a:lnTo>
                    <a:pt x="533" y="1039"/>
                  </a:lnTo>
                  <a:lnTo>
                    <a:pt x="535" y="1037"/>
                  </a:lnTo>
                  <a:lnTo>
                    <a:pt x="535" y="1037"/>
                  </a:lnTo>
                  <a:lnTo>
                    <a:pt x="540" y="1032"/>
                  </a:lnTo>
                  <a:lnTo>
                    <a:pt x="544" y="1028"/>
                  </a:lnTo>
                  <a:lnTo>
                    <a:pt x="547" y="1022"/>
                  </a:lnTo>
                  <a:lnTo>
                    <a:pt x="548" y="1016"/>
                  </a:lnTo>
                  <a:lnTo>
                    <a:pt x="548" y="1016"/>
                  </a:lnTo>
                  <a:lnTo>
                    <a:pt x="549" y="1013"/>
                  </a:lnTo>
                  <a:lnTo>
                    <a:pt x="550" y="1010"/>
                  </a:lnTo>
                  <a:lnTo>
                    <a:pt x="551" y="1007"/>
                  </a:lnTo>
                  <a:lnTo>
                    <a:pt x="553" y="1006"/>
                  </a:lnTo>
                  <a:lnTo>
                    <a:pt x="556" y="1005"/>
                  </a:lnTo>
                  <a:lnTo>
                    <a:pt x="558" y="1004"/>
                  </a:lnTo>
                  <a:lnTo>
                    <a:pt x="564" y="1005"/>
                  </a:lnTo>
                  <a:lnTo>
                    <a:pt x="564" y="1005"/>
                  </a:lnTo>
                  <a:lnTo>
                    <a:pt x="572" y="1007"/>
                  </a:lnTo>
                  <a:lnTo>
                    <a:pt x="575" y="1008"/>
                  </a:lnTo>
                  <a:lnTo>
                    <a:pt x="577" y="1012"/>
                  </a:lnTo>
                  <a:lnTo>
                    <a:pt x="577" y="1012"/>
                  </a:lnTo>
                  <a:lnTo>
                    <a:pt x="579" y="1015"/>
                  </a:lnTo>
                  <a:lnTo>
                    <a:pt x="582" y="1017"/>
                  </a:lnTo>
                  <a:lnTo>
                    <a:pt x="585" y="1017"/>
                  </a:lnTo>
                  <a:lnTo>
                    <a:pt x="591" y="1018"/>
                  </a:lnTo>
                  <a:lnTo>
                    <a:pt x="591" y="1018"/>
                  </a:lnTo>
                  <a:lnTo>
                    <a:pt x="601" y="1018"/>
                  </a:lnTo>
                  <a:lnTo>
                    <a:pt x="605" y="1017"/>
                  </a:lnTo>
                  <a:lnTo>
                    <a:pt x="609" y="1015"/>
                  </a:lnTo>
                  <a:lnTo>
                    <a:pt x="609" y="1015"/>
                  </a:lnTo>
                  <a:lnTo>
                    <a:pt x="613" y="1011"/>
                  </a:lnTo>
                  <a:lnTo>
                    <a:pt x="619" y="1009"/>
                  </a:lnTo>
                  <a:lnTo>
                    <a:pt x="622" y="1008"/>
                  </a:lnTo>
                  <a:lnTo>
                    <a:pt x="625" y="1008"/>
                  </a:lnTo>
                  <a:lnTo>
                    <a:pt x="627" y="1009"/>
                  </a:lnTo>
                  <a:lnTo>
                    <a:pt x="630" y="1011"/>
                  </a:lnTo>
                  <a:lnTo>
                    <a:pt x="630" y="1011"/>
                  </a:lnTo>
                  <a:lnTo>
                    <a:pt x="636" y="1013"/>
                  </a:lnTo>
                  <a:lnTo>
                    <a:pt x="647" y="1016"/>
                  </a:lnTo>
                  <a:lnTo>
                    <a:pt x="681" y="1024"/>
                  </a:lnTo>
                  <a:lnTo>
                    <a:pt x="700" y="1029"/>
                  </a:lnTo>
                  <a:lnTo>
                    <a:pt x="717" y="1034"/>
                  </a:lnTo>
                  <a:lnTo>
                    <a:pt x="732" y="1040"/>
                  </a:lnTo>
                  <a:lnTo>
                    <a:pt x="738" y="1043"/>
                  </a:lnTo>
                  <a:lnTo>
                    <a:pt x="743" y="1046"/>
                  </a:lnTo>
                  <a:lnTo>
                    <a:pt x="743" y="1046"/>
                  </a:lnTo>
                  <a:lnTo>
                    <a:pt x="747" y="1050"/>
                  </a:lnTo>
                  <a:lnTo>
                    <a:pt x="750" y="1055"/>
                  </a:lnTo>
                  <a:lnTo>
                    <a:pt x="758" y="1067"/>
                  </a:lnTo>
                  <a:lnTo>
                    <a:pt x="765" y="1080"/>
                  </a:lnTo>
                  <a:lnTo>
                    <a:pt x="773" y="1092"/>
                  </a:lnTo>
                  <a:lnTo>
                    <a:pt x="776" y="1097"/>
                  </a:lnTo>
                  <a:lnTo>
                    <a:pt x="780" y="1100"/>
                  </a:lnTo>
                  <a:lnTo>
                    <a:pt x="784" y="1102"/>
                  </a:lnTo>
                  <a:lnTo>
                    <a:pt x="788" y="1102"/>
                  </a:lnTo>
                  <a:lnTo>
                    <a:pt x="792" y="1101"/>
                  </a:lnTo>
                  <a:lnTo>
                    <a:pt x="796" y="1097"/>
                  </a:lnTo>
                  <a:lnTo>
                    <a:pt x="801" y="1090"/>
                  </a:lnTo>
                  <a:lnTo>
                    <a:pt x="806" y="1081"/>
                  </a:lnTo>
                  <a:lnTo>
                    <a:pt x="806" y="1081"/>
                  </a:lnTo>
                  <a:lnTo>
                    <a:pt x="823" y="1045"/>
                  </a:lnTo>
                  <a:lnTo>
                    <a:pt x="829" y="1033"/>
                  </a:lnTo>
                  <a:lnTo>
                    <a:pt x="836" y="1022"/>
                  </a:lnTo>
                  <a:lnTo>
                    <a:pt x="842" y="1014"/>
                  </a:lnTo>
                  <a:lnTo>
                    <a:pt x="852" y="1007"/>
                  </a:lnTo>
                  <a:lnTo>
                    <a:pt x="863" y="1000"/>
                  </a:lnTo>
                  <a:lnTo>
                    <a:pt x="877" y="993"/>
                  </a:lnTo>
                  <a:lnTo>
                    <a:pt x="877" y="993"/>
                  </a:lnTo>
                  <a:lnTo>
                    <a:pt x="899" y="983"/>
                  </a:lnTo>
                  <a:lnTo>
                    <a:pt x="931" y="971"/>
                  </a:lnTo>
                  <a:lnTo>
                    <a:pt x="1009" y="945"/>
                  </a:lnTo>
                  <a:lnTo>
                    <a:pt x="1079" y="921"/>
                  </a:lnTo>
                  <a:lnTo>
                    <a:pt x="1110" y="911"/>
                  </a:lnTo>
                  <a:lnTo>
                    <a:pt x="1110" y="911"/>
                  </a:lnTo>
                  <a:lnTo>
                    <a:pt x="1112" y="911"/>
                  </a:lnTo>
                  <a:lnTo>
                    <a:pt x="1112" y="911"/>
                  </a:lnTo>
                  <a:lnTo>
                    <a:pt x="1112" y="911"/>
                  </a:lnTo>
                  <a:lnTo>
                    <a:pt x="1158" y="893"/>
                  </a:lnTo>
                  <a:lnTo>
                    <a:pt x="1194" y="880"/>
                  </a:lnTo>
                  <a:lnTo>
                    <a:pt x="1217" y="873"/>
                  </a:lnTo>
                  <a:lnTo>
                    <a:pt x="1217" y="873"/>
                  </a:lnTo>
                  <a:lnTo>
                    <a:pt x="1236" y="867"/>
                  </a:lnTo>
                  <a:lnTo>
                    <a:pt x="1250" y="863"/>
                  </a:lnTo>
                  <a:lnTo>
                    <a:pt x="1266" y="857"/>
                  </a:lnTo>
                  <a:lnTo>
                    <a:pt x="1281" y="850"/>
                  </a:lnTo>
                  <a:lnTo>
                    <a:pt x="1294" y="843"/>
                  </a:lnTo>
                  <a:lnTo>
                    <a:pt x="1299" y="840"/>
                  </a:lnTo>
                  <a:lnTo>
                    <a:pt x="1304" y="836"/>
                  </a:lnTo>
                  <a:lnTo>
                    <a:pt x="1307" y="833"/>
                  </a:lnTo>
                  <a:lnTo>
                    <a:pt x="1308" y="829"/>
                  </a:lnTo>
                  <a:lnTo>
                    <a:pt x="1308" y="829"/>
                  </a:lnTo>
                  <a:lnTo>
                    <a:pt x="1315" y="803"/>
                  </a:lnTo>
                  <a:lnTo>
                    <a:pt x="1319" y="793"/>
                  </a:lnTo>
                  <a:lnTo>
                    <a:pt x="1321" y="789"/>
                  </a:lnTo>
                  <a:lnTo>
                    <a:pt x="1323" y="786"/>
                  </a:lnTo>
                  <a:lnTo>
                    <a:pt x="1323" y="786"/>
                  </a:lnTo>
                  <a:lnTo>
                    <a:pt x="1325" y="782"/>
                  </a:lnTo>
                  <a:lnTo>
                    <a:pt x="1326" y="777"/>
                  </a:lnTo>
                  <a:lnTo>
                    <a:pt x="1329" y="763"/>
                  </a:lnTo>
                  <a:lnTo>
                    <a:pt x="1332" y="749"/>
                  </a:lnTo>
                  <a:lnTo>
                    <a:pt x="1334" y="744"/>
                  </a:lnTo>
                  <a:lnTo>
                    <a:pt x="1337" y="741"/>
                  </a:lnTo>
                  <a:lnTo>
                    <a:pt x="1337" y="741"/>
                  </a:lnTo>
                  <a:lnTo>
                    <a:pt x="1340" y="738"/>
                  </a:lnTo>
                  <a:lnTo>
                    <a:pt x="1343" y="734"/>
                  </a:lnTo>
                  <a:lnTo>
                    <a:pt x="1345" y="729"/>
                  </a:lnTo>
                  <a:lnTo>
                    <a:pt x="1346" y="724"/>
                  </a:lnTo>
                  <a:lnTo>
                    <a:pt x="1347" y="714"/>
                  </a:lnTo>
                  <a:lnTo>
                    <a:pt x="1346" y="705"/>
                  </a:lnTo>
                  <a:lnTo>
                    <a:pt x="1346" y="705"/>
                  </a:lnTo>
                  <a:lnTo>
                    <a:pt x="1345" y="702"/>
                  </a:lnTo>
                  <a:lnTo>
                    <a:pt x="1342" y="698"/>
                  </a:lnTo>
                  <a:lnTo>
                    <a:pt x="1335" y="689"/>
                  </a:lnTo>
                  <a:lnTo>
                    <a:pt x="1328" y="679"/>
                  </a:lnTo>
                  <a:lnTo>
                    <a:pt x="1325" y="675"/>
                  </a:lnTo>
                  <a:lnTo>
                    <a:pt x="1324" y="672"/>
                  </a:lnTo>
                  <a:lnTo>
                    <a:pt x="1324" y="672"/>
                  </a:lnTo>
                  <a:lnTo>
                    <a:pt x="1323" y="670"/>
                  </a:lnTo>
                  <a:lnTo>
                    <a:pt x="1323" y="670"/>
                  </a:lnTo>
                  <a:lnTo>
                    <a:pt x="1322" y="667"/>
                  </a:lnTo>
                  <a:lnTo>
                    <a:pt x="1322" y="667"/>
                  </a:lnTo>
                  <a:lnTo>
                    <a:pt x="1322" y="667"/>
                  </a:lnTo>
                  <a:lnTo>
                    <a:pt x="1322" y="667"/>
                  </a:lnTo>
                  <a:lnTo>
                    <a:pt x="1322" y="664"/>
                  </a:lnTo>
                  <a:lnTo>
                    <a:pt x="1322" y="664"/>
                  </a:lnTo>
                  <a:lnTo>
                    <a:pt x="1322" y="664"/>
                  </a:lnTo>
                  <a:lnTo>
                    <a:pt x="1322" y="664"/>
                  </a:lnTo>
                  <a:lnTo>
                    <a:pt x="1321" y="661"/>
                  </a:lnTo>
                  <a:lnTo>
                    <a:pt x="1321" y="661"/>
                  </a:lnTo>
                  <a:lnTo>
                    <a:pt x="1321" y="661"/>
                  </a:lnTo>
                  <a:lnTo>
                    <a:pt x="1321" y="661"/>
                  </a:lnTo>
                  <a:lnTo>
                    <a:pt x="1278" y="658"/>
                  </a:lnTo>
                  <a:lnTo>
                    <a:pt x="1243" y="656"/>
                  </a:lnTo>
                  <a:lnTo>
                    <a:pt x="1243" y="656"/>
                  </a:lnTo>
                  <a:lnTo>
                    <a:pt x="1238" y="656"/>
                  </a:lnTo>
                  <a:lnTo>
                    <a:pt x="1233" y="655"/>
                  </a:lnTo>
                  <a:lnTo>
                    <a:pt x="1224" y="651"/>
                  </a:lnTo>
                  <a:lnTo>
                    <a:pt x="1215" y="647"/>
                  </a:lnTo>
                  <a:lnTo>
                    <a:pt x="1206" y="644"/>
                  </a:lnTo>
                  <a:lnTo>
                    <a:pt x="1206" y="644"/>
                  </a:lnTo>
                  <a:lnTo>
                    <a:pt x="1201" y="643"/>
                  </a:lnTo>
                  <a:lnTo>
                    <a:pt x="1196" y="643"/>
                  </a:lnTo>
                  <a:lnTo>
                    <a:pt x="1184" y="643"/>
                  </a:lnTo>
                  <a:lnTo>
                    <a:pt x="1161" y="647"/>
                  </a:lnTo>
                  <a:lnTo>
                    <a:pt x="1161" y="647"/>
                  </a:lnTo>
                  <a:lnTo>
                    <a:pt x="1155" y="647"/>
                  </a:lnTo>
                  <a:lnTo>
                    <a:pt x="1150" y="646"/>
                  </a:lnTo>
                  <a:lnTo>
                    <a:pt x="1146" y="643"/>
                  </a:lnTo>
                  <a:lnTo>
                    <a:pt x="1143" y="640"/>
                  </a:lnTo>
                  <a:lnTo>
                    <a:pt x="1137" y="634"/>
                  </a:lnTo>
                  <a:lnTo>
                    <a:pt x="1133" y="628"/>
                  </a:lnTo>
                  <a:lnTo>
                    <a:pt x="1133" y="628"/>
                  </a:lnTo>
                  <a:lnTo>
                    <a:pt x="1109" y="598"/>
                  </a:lnTo>
                  <a:lnTo>
                    <a:pt x="1109" y="598"/>
                  </a:lnTo>
                  <a:lnTo>
                    <a:pt x="1107" y="592"/>
                  </a:lnTo>
                  <a:lnTo>
                    <a:pt x="1105" y="587"/>
                  </a:lnTo>
                  <a:lnTo>
                    <a:pt x="1103" y="574"/>
                  </a:lnTo>
                  <a:lnTo>
                    <a:pt x="1103" y="574"/>
                  </a:lnTo>
                  <a:lnTo>
                    <a:pt x="1099" y="569"/>
                  </a:lnTo>
                  <a:lnTo>
                    <a:pt x="1095" y="563"/>
                  </a:lnTo>
                  <a:lnTo>
                    <a:pt x="1092" y="557"/>
                  </a:lnTo>
                  <a:lnTo>
                    <a:pt x="1087" y="552"/>
                  </a:lnTo>
                  <a:lnTo>
                    <a:pt x="1087" y="552"/>
                  </a:lnTo>
                  <a:lnTo>
                    <a:pt x="1081" y="545"/>
                  </a:lnTo>
                  <a:lnTo>
                    <a:pt x="1076" y="538"/>
                  </a:lnTo>
                  <a:lnTo>
                    <a:pt x="1075" y="535"/>
                  </a:lnTo>
                  <a:lnTo>
                    <a:pt x="1074" y="532"/>
                  </a:lnTo>
                  <a:lnTo>
                    <a:pt x="1074" y="528"/>
                  </a:lnTo>
                  <a:lnTo>
                    <a:pt x="1075" y="524"/>
                  </a:lnTo>
                  <a:lnTo>
                    <a:pt x="1075" y="524"/>
                  </a:lnTo>
                  <a:lnTo>
                    <a:pt x="1075" y="523"/>
                  </a:lnTo>
                  <a:lnTo>
                    <a:pt x="1075" y="523"/>
                  </a:lnTo>
                  <a:lnTo>
                    <a:pt x="1071" y="524"/>
                  </a:lnTo>
                  <a:lnTo>
                    <a:pt x="1068" y="525"/>
                  </a:lnTo>
                  <a:lnTo>
                    <a:pt x="1060" y="529"/>
                  </a:lnTo>
                  <a:lnTo>
                    <a:pt x="1060" y="529"/>
                  </a:lnTo>
                  <a:lnTo>
                    <a:pt x="1055" y="530"/>
                  </a:lnTo>
                  <a:lnTo>
                    <a:pt x="1051" y="530"/>
                  </a:lnTo>
                  <a:lnTo>
                    <a:pt x="1045" y="528"/>
                  </a:lnTo>
                  <a:lnTo>
                    <a:pt x="1045" y="528"/>
                  </a:lnTo>
                  <a:lnTo>
                    <a:pt x="1042" y="525"/>
                  </a:lnTo>
                  <a:lnTo>
                    <a:pt x="1038" y="521"/>
                  </a:lnTo>
                  <a:lnTo>
                    <a:pt x="1036" y="516"/>
                  </a:lnTo>
                  <a:lnTo>
                    <a:pt x="1035" y="512"/>
                  </a:lnTo>
                  <a:lnTo>
                    <a:pt x="1035" y="512"/>
                  </a:lnTo>
                  <a:lnTo>
                    <a:pt x="1033" y="508"/>
                  </a:lnTo>
                  <a:lnTo>
                    <a:pt x="1031" y="506"/>
                  </a:lnTo>
                  <a:lnTo>
                    <a:pt x="1026" y="503"/>
                  </a:lnTo>
                  <a:lnTo>
                    <a:pt x="1026" y="503"/>
                  </a:lnTo>
                  <a:lnTo>
                    <a:pt x="1025" y="499"/>
                  </a:lnTo>
                  <a:lnTo>
                    <a:pt x="1024" y="495"/>
                  </a:lnTo>
                  <a:lnTo>
                    <a:pt x="1024" y="495"/>
                  </a:lnTo>
                  <a:lnTo>
                    <a:pt x="1022" y="494"/>
                  </a:lnTo>
                  <a:lnTo>
                    <a:pt x="1020" y="493"/>
                  </a:lnTo>
                  <a:lnTo>
                    <a:pt x="1019" y="490"/>
                  </a:lnTo>
                  <a:lnTo>
                    <a:pt x="1016" y="486"/>
                  </a:lnTo>
                  <a:lnTo>
                    <a:pt x="1016" y="486"/>
                  </a:lnTo>
                  <a:lnTo>
                    <a:pt x="1013" y="475"/>
                  </a:lnTo>
                  <a:lnTo>
                    <a:pt x="1008" y="464"/>
                  </a:lnTo>
                  <a:lnTo>
                    <a:pt x="1001" y="453"/>
                  </a:lnTo>
                  <a:lnTo>
                    <a:pt x="996" y="447"/>
                  </a:lnTo>
                  <a:lnTo>
                    <a:pt x="990" y="440"/>
                  </a:lnTo>
                  <a:lnTo>
                    <a:pt x="990" y="440"/>
                  </a:lnTo>
                  <a:lnTo>
                    <a:pt x="988" y="437"/>
                  </a:lnTo>
                  <a:lnTo>
                    <a:pt x="985" y="434"/>
                  </a:lnTo>
                  <a:lnTo>
                    <a:pt x="983" y="427"/>
                  </a:lnTo>
                  <a:lnTo>
                    <a:pt x="983" y="420"/>
                  </a:lnTo>
                  <a:lnTo>
                    <a:pt x="983" y="413"/>
                  </a:lnTo>
                  <a:lnTo>
                    <a:pt x="986" y="398"/>
                  </a:lnTo>
                  <a:lnTo>
                    <a:pt x="987" y="389"/>
                  </a:lnTo>
                  <a:lnTo>
                    <a:pt x="986" y="381"/>
                  </a:lnTo>
                  <a:lnTo>
                    <a:pt x="986" y="381"/>
                  </a:lnTo>
                  <a:lnTo>
                    <a:pt x="984" y="372"/>
                  </a:lnTo>
                  <a:lnTo>
                    <a:pt x="981" y="366"/>
                  </a:lnTo>
                  <a:lnTo>
                    <a:pt x="977" y="361"/>
                  </a:lnTo>
                  <a:lnTo>
                    <a:pt x="972" y="357"/>
                  </a:lnTo>
                  <a:lnTo>
                    <a:pt x="967" y="353"/>
                  </a:lnTo>
                  <a:lnTo>
                    <a:pt x="963" y="351"/>
                  </a:lnTo>
                  <a:lnTo>
                    <a:pt x="953" y="348"/>
                  </a:lnTo>
                  <a:lnTo>
                    <a:pt x="953" y="348"/>
                  </a:lnTo>
                  <a:lnTo>
                    <a:pt x="949" y="346"/>
                  </a:lnTo>
                  <a:lnTo>
                    <a:pt x="945" y="343"/>
                  </a:lnTo>
                  <a:lnTo>
                    <a:pt x="937" y="336"/>
                  </a:lnTo>
                  <a:lnTo>
                    <a:pt x="927" y="329"/>
                  </a:lnTo>
                  <a:lnTo>
                    <a:pt x="916" y="322"/>
                  </a:lnTo>
                  <a:lnTo>
                    <a:pt x="916" y="322"/>
                  </a:lnTo>
                  <a:lnTo>
                    <a:pt x="911" y="318"/>
                  </a:lnTo>
                  <a:lnTo>
                    <a:pt x="907" y="313"/>
                  </a:lnTo>
                  <a:lnTo>
                    <a:pt x="903" y="307"/>
                  </a:lnTo>
                  <a:lnTo>
                    <a:pt x="901" y="300"/>
                  </a:lnTo>
                  <a:lnTo>
                    <a:pt x="897" y="284"/>
                  </a:lnTo>
                  <a:lnTo>
                    <a:pt x="895" y="268"/>
                  </a:lnTo>
                  <a:lnTo>
                    <a:pt x="895" y="268"/>
                  </a:lnTo>
                  <a:lnTo>
                    <a:pt x="894" y="262"/>
                  </a:lnTo>
                  <a:lnTo>
                    <a:pt x="892" y="257"/>
                  </a:lnTo>
                  <a:lnTo>
                    <a:pt x="890" y="254"/>
                  </a:lnTo>
                  <a:lnTo>
                    <a:pt x="888" y="250"/>
                  </a:lnTo>
                  <a:lnTo>
                    <a:pt x="888" y="250"/>
                  </a:lnTo>
                  <a:lnTo>
                    <a:pt x="886" y="253"/>
                  </a:lnTo>
                  <a:lnTo>
                    <a:pt x="883" y="255"/>
                  </a:lnTo>
                  <a:lnTo>
                    <a:pt x="877" y="257"/>
                  </a:lnTo>
                  <a:lnTo>
                    <a:pt x="870" y="258"/>
                  </a:lnTo>
                  <a:lnTo>
                    <a:pt x="862" y="258"/>
                  </a:lnTo>
                  <a:lnTo>
                    <a:pt x="862" y="258"/>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7" name="Freeform 133">
              <a:extLst>
                <a:ext uri="{FF2B5EF4-FFF2-40B4-BE49-F238E27FC236}">
                  <a16:creationId xmlns:a16="http://schemas.microsoft.com/office/drawing/2014/main" id="{66E72705-77B9-4942-BA0B-2251605C7F31}"/>
                </a:ext>
              </a:extLst>
            </p:cNvPr>
            <p:cNvSpPr>
              <a:spLocks/>
            </p:cNvSpPr>
            <p:nvPr/>
          </p:nvSpPr>
          <p:spPr bwMode="auto">
            <a:xfrm>
              <a:off x="8816714" y="3495260"/>
              <a:ext cx="92937" cy="145768"/>
            </a:xfrm>
            <a:custGeom>
              <a:avLst/>
              <a:gdLst>
                <a:gd name="T0" fmla="*/ 125 w 219"/>
                <a:gd name="T1" fmla="*/ 25 h 315"/>
                <a:gd name="T2" fmla="*/ 109 w 219"/>
                <a:gd name="T3" fmla="*/ 27 h 315"/>
                <a:gd name="T4" fmla="*/ 81 w 219"/>
                <a:gd name="T5" fmla="*/ 21 h 315"/>
                <a:gd name="T6" fmla="*/ 62 w 219"/>
                <a:gd name="T7" fmla="*/ 26 h 315"/>
                <a:gd name="T8" fmla="*/ 46 w 219"/>
                <a:gd name="T9" fmla="*/ 40 h 315"/>
                <a:gd name="T10" fmla="*/ 32 w 219"/>
                <a:gd name="T11" fmla="*/ 63 h 315"/>
                <a:gd name="T12" fmla="*/ 30 w 219"/>
                <a:gd name="T13" fmla="*/ 78 h 315"/>
                <a:gd name="T14" fmla="*/ 37 w 219"/>
                <a:gd name="T15" fmla="*/ 111 h 315"/>
                <a:gd name="T16" fmla="*/ 39 w 219"/>
                <a:gd name="T17" fmla="*/ 125 h 315"/>
                <a:gd name="T18" fmla="*/ 32 w 219"/>
                <a:gd name="T19" fmla="*/ 131 h 315"/>
                <a:gd name="T20" fmla="*/ 16 w 219"/>
                <a:gd name="T21" fmla="*/ 130 h 315"/>
                <a:gd name="T22" fmla="*/ 6 w 219"/>
                <a:gd name="T23" fmla="*/ 133 h 315"/>
                <a:gd name="T24" fmla="*/ 6 w 219"/>
                <a:gd name="T25" fmla="*/ 141 h 315"/>
                <a:gd name="T26" fmla="*/ 16 w 219"/>
                <a:gd name="T27" fmla="*/ 150 h 315"/>
                <a:gd name="T28" fmla="*/ 22 w 219"/>
                <a:gd name="T29" fmla="*/ 161 h 315"/>
                <a:gd name="T30" fmla="*/ 25 w 219"/>
                <a:gd name="T31" fmla="*/ 188 h 315"/>
                <a:gd name="T32" fmla="*/ 29 w 219"/>
                <a:gd name="T33" fmla="*/ 207 h 315"/>
                <a:gd name="T34" fmla="*/ 26 w 219"/>
                <a:gd name="T35" fmla="*/ 226 h 315"/>
                <a:gd name="T36" fmla="*/ 15 w 219"/>
                <a:gd name="T37" fmla="*/ 238 h 315"/>
                <a:gd name="T38" fmla="*/ 8 w 219"/>
                <a:gd name="T39" fmla="*/ 248 h 315"/>
                <a:gd name="T40" fmla="*/ 6 w 219"/>
                <a:gd name="T41" fmla="*/ 258 h 315"/>
                <a:gd name="T42" fmla="*/ 14 w 219"/>
                <a:gd name="T43" fmla="*/ 274 h 315"/>
                <a:gd name="T44" fmla="*/ 16 w 219"/>
                <a:gd name="T45" fmla="*/ 288 h 315"/>
                <a:gd name="T46" fmla="*/ 3 w 219"/>
                <a:gd name="T47" fmla="*/ 304 h 315"/>
                <a:gd name="T48" fmla="*/ 0 w 219"/>
                <a:gd name="T49" fmla="*/ 312 h 315"/>
                <a:gd name="T50" fmla="*/ 9 w 219"/>
                <a:gd name="T51" fmla="*/ 314 h 315"/>
                <a:gd name="T52" fmla="*/ 30 w 219"/>
                <a:gd name="T53" fmla="*/ 306 h 315"/>
                <a:gd name="T54" fmla="*/ 39 w 219"/>
                <a:gd name="T55" fmla="*/ 302 h 315"/>
                <a:gd name="T56" fmla="*/ 56 w 219"/>
                <a:gd name="T57" fmla="*/ 306 h 315"/>
                <a:gd name="T58" fmla="*/ 71 w 219"/>
                <a:gd name="T59" fmla="*/ 310 h 315"/>
                <a:gd name="T60" fmla="*/ 77 w 219"/>
                <a:gd name="T61" fmla="*/ 307 h 315"/>
                <a:gd name="T62" fmla="*/ 103 w 219"/>
                <a:gd name="T63" fmla="*/ 285 h 315"/>
                <a:gd name="T64" fmla="*/ 113 w 219"/>
                <a:gd name="T65" fmla="*/ 280 h 315"/>
                <a:gd name="T66" fmla="*/ 133 w 219"/>
                <a:gd name="T67" fmla="*/ 280 h 315"/>
                <a:gd name="T68" fmla="*/ 151 w 219"/>
                <a:gd name="T69" fmla="*/ 279 h 315"/>
                <a:gd name="T70" fmla="*/ 167 w 219"/>
                <a:gd name="T71" fmla="*/ 272 h 315"/>
                <a:gd name="T72" fmla="*/ 177 w 219"/>
                <a:gd name="T73" fmla="*/ 262 h 315"/>
                <a:gd name="T74" fmla="*/ 189 w 219"/>
                <a:gd name="T75" fmla="*/ 254 h 315"/>
                <a:gd name="T76" fmla="*/ 203 w 219"/>
                <a:gd name="T77" fmla="*/ 250 h 315"/>
                <a:gd name="T78" fmla="*/ 213 w 219"/>
                <a:gd name="T79" fmla="*/ 244 h 315"/>
                <a:gd name="T80" fmla="*/ 216 w 219"/>
                <a:gd name="T81" fmla="*/ 232 h 315"/>
                <a:gd name="T82" fmla="*/ 216 w 219"/>
                <a:gd name="T83" fmla="*/ 193 h 315"/>
                <a:gd name="T84" fmla="*/ 219 w 219"/>
                <a:gd name="T85" fmla="*/ 173 h 315"/>
                <a:gd name="T86" fmla="*/ 216 w 219"/>
                <a:gd name="T87" fmla="*/ 138 h 315"/>
                <a:gd name="T88" fmla="*/ 210 w 219"/>
                <a:gd name="T89" fmla="*/ 115 h 315"/>
                <a:gd name="T90" fmla="*/ 199 w 219"/>
                <a:gd name="T91" fmla="*/ 97 h 315"/>
                <a:gd name="T92" fmla="*/ 177 w 219"/>
                <a:gd name="T93" fmla="*/ 68 h 315"/>
                <a:gd name="T94" fmla="*/ 153 w 219"/>
                <a:gd name="T95" fmla="*/ 24 h 315"/>
                <a:gd name="T96" fmla="*/ 146 w 219"/>
                <a:gd name="T97" fmla="*/ 5 h 315"/>
                <a:gd name="T98" fmla="*/ 140 w 219"/>
                <a:gd name="T99" fmla="*/ 4 h 315"/>
                <a:gd name="T100" fmla="*/ 128 w 219"/>
                <a:gd name="T101"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9" h="315">
                  <a:moveTo>
                    <a:pt x="128" y="21"/>
                  </a:moveTo>
                  <a:lnTo>
                    <a:pt x="128" y="21"/>
                  </a:lnTo>
                  <a:lnTo>
                    <a:pt x="125" y="25"/>
                  </a:lnTo>
                  <a:lnTo>
                    <a:pt x="121" y="27"/>
                  </a:lnTo>
                  <a:lnTo>
                    <a:pt x="114" y="28"/>
                  </a:lnTo>
                  <a:lnTo>
                    <a:pt x="109" y="27"/>
                  </a:lnTo>
                  <a:lnTo>
                    <a:pt x="96" y="24"/>
                  </a:lnTo>
                  <a:lnTo>
                    <a:pt x="81" y="21"/>
                  </a:lnTo>
                  <a:lnTo>
                    <a:pt x="81" y="21"/>
                  </a:lnTo>
                  <a:lnTo>
                    <a:pt x="74" y="21"/>
                  </a:lnTo>
                  <a:lnTo>
                    <a:pt x="68" y="23"/>
                  </a:lnTo>
                  <a:lnTo>
                    <a:pt x="62" y="26"/>
                  </a:lnTo>
                  <a:lnTo>
                    <a:pt x="56" y="30"/>
                  </a:lnTo>
                  <a:lnTo>
                    <a:pt x="51" y="35"/>
                  </a:lnTo>
                  <a:lnTo>
                    <a:pt x="46" y="40"/>
                  </a:lnTo>
                  <a:lnTo>
                    <a:pt x="38" y="53"/>
                  </a:lnTo>
                  <a:lnTo>
                    <a:pt x="38" y="53"/>
                  </a:lnTo>
                  <a:lnTo>
                    <a:pt x="32" y="63"/>
                  </a:lnTo>
                  <a:lnTo>
                    <a:pt x="28" y="71"/>
                  </a:lnTo>
                  <a:lnTo>
                    <a:pt x="28" y="71"/>
                  </a:lnTo>
                  <a:lnTo>
                    <a:pt x="30" y="78"/>
                  </a:lnTo>
                  <a:lnTo>
                    <a:pt x="31" y="87"/>
                  </a:lnTo>
                  <a:lnTo>
                    <a:pt x="34" y="98"/>
                  </a:lnTo>
                  <a:lnTo>
                    <a:pt x="37" y="111"/>
                  </a:lnTo>
                  <a:lnTo>
                    <a:pt x="37" y="111"/>
                  </a:lnTo>
                  <a:lnTo>
                    <a:pt x="39" y="119"/>
                  </a:lnTo>
                  <a:lnTo>
                    <a:pt x="39" y="125"/>
                  </a:lnTo>
                  <a:lnTo>
                    <a:pt x="38" y="129"/>
                  </a:lnTo>
                  <a:lnTo>
                    <a:pt x="36" y="131"/>
                  </a:lnTo>
                  <a:lnTo>
                    <a:pt x="32" y="131"/>
                  </a:lnTo>
                  <a:lnTo>
                    <a:pt x="28" y="130"/>
                  </a:lnTo>
                  <a:lnTo>
                    <a:pt x="22" y="130"/>
                  </a:lnTo>
                  <a:lnTo>
                    <a:pt x="16" y="130"/>
                  </a:lnTo>
                  <a:lnTo>
                    <a:pt x="16" y="130"/>
                  </a:lnTo>
                  <a:lnTo>
                    <a:pt x="10" y="132"/>
                  </a:lnTo>
                  <a:lnTo>
                    <a:pt x="6" y="133"/>
                  </a:lnTo>
                  <a:lnTo>
                    <a:pt x="5" y="136"/>
                  </a:lnTo>
                  <a:lnTo>
                    <a:pt x="5" y="138"/>
                  </a:lnTo>
                  <a:lnTo>
                    <a:pt x="6" y="141"/>
                  </a:lnTo>
                  <a:lnTo>
                    <a:pt x="9" y="144"/>
                  </a:lnTo>
                  <a:lnTo>
                    <a:pt x="16" y="150"/>
                  </a:lnTo>
                  <a:lnTo>
                    <a:pt x="16" y="150"/>
                  </a:lnTo>
                  <a:lnTo>
                    <a:pt x="19" y="154"/>
                  </a:lnTo>
                  <a:lnTo>
                    <a:pt x="21" y="157"/>
                  </a:lnTo>
                  <a:lnTo>
                    <a:pt x="22" y="161"/>
                  </a:lnTo>
                  <a:lnTo>
                    <a:pt x="22" y="166"/>
                  </a:lnTo>
                  <a:lnTo>
                    <a:pt x="24" y="179"/>
                  </a:lnTo>
                  <a:lnTo>
                    <a:pt x="25" y="188"/>
                  </a:lnTo>
                  <a:lnTo>
                    <a:pt x="27" y="198"/>
                  </a:lnTo>
                  <a:lnTo>
                    <a:pt x="27" y="198"/>
                  </a:lnTo>
                  <a:lnTo>
                    <a:pt x="29" y="207"/>
                  </a:lnTo>
                  <a:lnTo>
                    <a:pt x="29" y="216"/>
                  </a:lnTo>
                  <a:lnTo>
                    <a:pt x="28" y="221"/>
                  </a:lnTo>
                  <a:lnTo>
                    <a:pt x="26" y="226"/>
                  </a:lnTo>
                  <a:lnTo>
                    <a:pt x="23" y="230"/>
                  </a:lnTo>
                  <a:lnTo>
                    <a:pt x="19" y="234"/>
                  </a:lnTo>
                  <a:lnTo>
                    <a:pt x="15" y="238"/>
                  </a:lnTo>
                  <a:lnTo>
                    <a:pt x="11" y="243"/>
                  </a:lnTo>
                  <a:lnTo>
                    <a:pt x="11" y="243"/>
                  </a:lnTo>
                  <a:lnTo>
                    <a:pt x="8" y="248"/>
                  </a:lnTo>
                  <a:lnTo>
                    <a:pt x="7" y="252"/>
                  </a:lnTo>
                  <a:lnTo>
                    <a:pt x="6" y="255"/>
                  </a:lnTo>
                  <a:lnTo>
                    <a:pt x="6" y="258"/>
                  </a:lnTo>
                  <a:lnTo>
                    <a:pt x="9" y="264"/>
                  </a:lnTo>
                  <a:lnTo>
                    <a:pt x="14" y="274"/>
                  </a:lnTo>
                  <a:lnTo>
                    <a:pt x="14" y="274"/>
                  </a:lnTo>
                  <a:lnTo>
                    <a:pt x="16" y="280"/>
                  </a:lnTo>
                  <a:lnTo>
                    <a:pt x="17" y="284"/>
                  </a:lnTo>
                  <a:lnTo>
                    <a:pt x="16" y="288"/>
                  </a:lnTo>
                  <a:lnTo>
                    <a:pt x="15" y="290"/>
                  </a:lnTo>
                  <a:lnTo>
                    <a:pt x="10" y="296"/>
                  </a:lnTo>
                  <a:lnTo>
                    <a:pt x="3" y="304"/>
                  </a:lnTo>
                  <a:lnTo>
                    <a:pt x="3" y="304"/>
                  </a:lnTo>
                  <a:lnTo>
                    <a:pt x="0" y="308"/>
                  </a:lnTo>
                  <a:lnTo>
                    <a:pt x="0" y="312"/>
                  </a:lnTo>
                  <a:lnTo>
                    <a:pt x="1" y="314"/>
                  </a:lnTo>
                  <a:lnTo>
                    <a:pt x="4" y="315"/>
                  </a:lnTo>
                  <a:lnTo>
                    <a:pt x="9" y="314"/>
                  </a:lnTo>
                  <a:lnTo>
                    <a:pt x="15" y="313"/>
                  </a:lnTo>
                  <a:lnTo>
                    <a:pt x="22" y="310"/>
                  </a:lnTo>
                  <a:lnTo>
                    <a:pt x="30" y="306"/>
                  </a:lnTo>
                  <a:lnTo>
                    <a:pt x="30" y="306"/>
                  </a:lnTo>
                  <a:lnTo>
                    <a:pt x="35" y="304"/>
                  </a:lnTo>
                  <a:lnTo>
                    <a:pt x="39" y="302"/>
                  </a:lnTo>
                  <a:lnTo>
                    <a:pt x="45" y="302"/>
                  </a:lnTo>
                  <a:lnTo>
                    <a:pt x="51" y="303"/>
                  </a:lnTo>
                  <a:lnTo>
                    <a:pt x="56" y="306"/>
                  </a:lnTo>
                  <a:lnTo>
                    <a:pt x="61" y="308"/>
                  </a:lnTo>
                  <a:lnTo>
                    <a:pt x="66" y="310"/>
                  </a:lnTo>
                  <a:lnTo>
                    <a:pt x="71" y="310"/>
                  </a:lnTo>
                  <a:lnTo>
                    <a:pt x="74" y="309"/>
                  </a:lnTo>
                  <a:lnTo>
                    <a:pt x="77" y="307"/>
                  </a:lnTo>
                  <a:lnTo>
                    <a:pt x="77" y="307"/>
                  </a:lnTo>
                  <a:lnTo>
                    <a:pt x="88" y="298"/>
                  </a:lnTo>
                  <a:lnTo>
                    <a:pt x="95" y="291"/>
                  </a:lnTo>
                  <a:lnTo>
                    <a:pt x="103" y="285"/>
                  </a:lnTo>
                  <a:lnTo>
                    <a:pt x="107" y="283"/>
                  </a:lnTo>
                  <a:lnTo>
                    <a:pt x="113" y="280"/>
                  </a:lnTo>
                  <a:lnTo>
                    <a:pt x="113" y="280"/>
                  </a:lnTo>
                  <a:lnTo>
                    <a:pt x="118" y="279"/>
                  </a:lnTo>
                  <a:lnTo>
                    <a:pt x="124" y="279"/>
                  </a:lnTo>
                  <a:lnTo>
                    <a:pt x="133" y="280"/>
                  </a:lnTo>
                  <a:lnTo>
                    <a:pt x="138" y="281"/>
                  </a:lnTo>
                  <a:lnTo>
                    <a:pt x="144" y="281"/>
                  </a:lnTo>
                  <a:lnTo>
                    <a:pt x="151" y="279"/>
                  </a:lnTo>
                  <a:lnTo>
                    <a:pt x="160" y="276"/>
                  </a:lnTo>
                  <a:lnTo>
                    <a:pt x="160" y="276"/>
                  </a:lnTo>
                  <a:lnTo>
                    <a:pt x="167" y="272"/>
                  </a:lnTo>
                  <a:lnTo>
                    <a:pt x="172" y="268"/>
                  </a:lnTo>
                  <a:lnTo>
                    <a:pt x="175" y="265"/>
                  </a:lnTo>
                  <a:lnTo>
                    <a:pt x="177" y="262"/>
                  </a:lnTo>
                  <a:lnTo>
                    <a:pt x="180" y="259"/>
                  </a:lnTo>
                  <a:lnTo>
                    <a:pt x="184" y="256"/>
                  </a:lnTo>
                  <a:lnTo>
                    <a:pt x="189" y="254"/>
                  </a:lnTo>
                  <a:lnTo>
                    <a:pt x="198" y="252"/>
                  </a:lnTo>
                  <a:lnTo>
                    <a:pt x="198" y="252"/>
                  </a:lnTo>
                  <a:lnTo>
                    <a:pt x="203" y="250"/>
                  </a:lnTo>
                  <a:lnTo>
                    <a:pt x="208" y="249"/>
                  </a:lnTo>
                  <a:lnTo>
                    <a:pt x="211" y="247"/>
                  </a:lnTo>
                  <a:lnTo>
                    <a:pt x="213" y="244"/>
                  </a:lnTo>
                  <a:lnTo>
                    <a:pt x="215" y="242"/>
                  </a:lnTo>
                  <a:lnTo>
                    <a:pt x="215" y="238"/>
                  </a:lnTo>
                  <a:lnTo>
                    <a:pt x="216" y="232"/>
                  </a:lnTo>
                  <a:lnTo>
                    <a:pt x="215" y="214"/>
                  </a:lnTo>
                  <a:lnTo>
                    <a:pt x="215" y="204"/>
                  </a:lnTo>
                  <a:lnTo>
                    <a:pt x="216" y="193"/>
                  </a:lnTo>
                  <a:lnTo>
                    <a:pt x="216" y="193"/>
                  </a:lnTo>
                  <a:lnTo>
                    <a:pt x="219" y="183"/>
                  </a:lnTo>
                  <a:lnTo>
                    <a:pt x="219" y="173"/>
                  </a:lnTo>
                  <a:lnTo>
                    <a:pt x="219" y="163"/>
                  </a:lnTo>
                  <a:lnTo>
                    <a:pt x="219" y="154"/>
                  </a:lnTo>
                  <a:lnTo>
                    <a:pt x="216" y="138"/>
                  </a:lnTo>
                  <a:lnTo>
                    <a:pt x="212" y="122"/>
                  </a:lnTo>
                  <a:lnTo>
                    <a:pt x="212" y="122"/>
                  </a:lnTo>
                  <a:lnTo>
                    <a:pt x="210" y="115"/>
                  </a:lnTo>
                  <a:lnTo>
                    <a:pt x="208" y="109"/>
                  </a:lnTo>
                  <a:lnTo>
                    <a:pt x="203" y="103"/>
                  </a:lnTo>
                  <a:lnTo>
                    <a:pt x="199" y="97"/>
                  </a:lnTo>
                  <a:lnTo>
                    <a:pt x="189" y="84"/>
                  </a:lnTo>
                  <a:lnTo>
                    <a:pt x="177" y="68"/>
                  </a:lnTo>
                  <a:lnTo>
                    <a:pt x="177" y="68"/>
                  </a:lnTo>
                  <a:lnTo>
                    <a:pt x="165" y="52"/>
                  </a:lnTo>
                  <a:lnTo>
                    <a:pt x="158" y="37"/>
                  </a:lnTo>
                  <a:lnTo>
                    <a:pt x="153" y="24"/>
                  </a:lnTo>
                  <a:lnTo>
                    <a:pt x="148" y="9"/>
                  </a:lnTo>
                  <a:lnTo>
                    <a:pt x="148" y="9"/>
                  </a:lnTo>
                  <a:lnTo>
                    <a:pt x="146" y="5"/>
                  </a:lnTo>
                  <a:lnTo>
                    <a:pt x="144" y="0"/>
                  </a:lnTo>
                  <a:lnTo>
                    <a:pt x="144" y="0"/>
                  </a:lnTo>
                  <a:lnTo>
                    <a:pt x="140" y="4"/>
                  </a:lnTo>
                  <a:lnTo>
                    <a:pt x="136" y="9"/>
                  </a:lnTo>
                  <a:lnTo>
                    <a:pt x="128" y="21"/>
                  </a:lnTo>
                  <a:lnTo>
                    <a:pt x="128" y="2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8" name="Freeform 134">
              <a:extLst>
                <a:ext uri="{FF2B5EF4-FFF2-40B4-BE49-F238E27FC236}">
                  <a16:creationId xmlns:a16="http://schemas.microsoft.com/office/drawing/2014/main" id="{38BCF5D2-248C-4CDD-A150-4DAD266FEA48}"/>
                </a:ext>
              </a:extLst>
            </p:cNvPr>
            <p:cNvSpPr>
              <a:spLocks/>
            </p:cNvSpPr>
            <p:nvPr/>
          </p:nvSpPr>
          <p:spPr bwMode="auto">
            <a:xfrm>
              <a:off x="8759919" y="3338282"/>
              <a:ext cx="180710" cy="188751"/>
            </a:xfrm>
            <a:custGeom>
              <a:avLst/>
              <a:gdLst>
                <a:gd name="T0" fmla="*/ 402 w 416"/>
                <a:gd name="T1" fmla="*/ 30 h 407"/>
                <a:gd name="T2" fmla="*/ 399 w 416"/>
                <a:gd name="T3" fmla="*/ 30 h 407"/>
                <a:gd name="T4" fmla="*/ 392 w 416"/>
                <a:gd name="T5" fmla="*/ 22 h 407"/>
                <a:gd name="T6" fmla="*/ 384 w 416"/>
                <a:gd name="T7" fmla="*/ 4 h 407"/>
                <a:gd name="T8" fmla="*/ 370 w 416"/>
                <a:gd name="T9" fmla="*/ 1 h 407"/>
                <a:gd name="T10" fmla="*/ 367 w 416"/>
                <a:gd name="T11" fmla="*/ 13 h 407"/>
                <a:gd name="T12" fmla="*/ 356 w 416"/>
                <a:gd name="T13" fmla="*/ 23 h 407"/>
                <a:gd name="T14" fmla="*/ 353 w 416"/>
                <a:gd name="T15" fmla="*/ 39 h 407"/>
                <a:gd name="T16" fmla="*/ 336 w 416"/>
                <a:gd name="T17" fmla="*/ 48 h 407"/>
                <a:gd name="T18" fmla="*/ 319 w 416"/>
                <a:gd name="T19" fmla="*/ 66 h 407"/>
                <a:gd name="T20" fmla="*/ 300 w 416"/>
                <a:gd name="T21" fmla="*/ 75 h 407"/>
                <a:gd name="T22" fmla="*/ 258 w 416"/>
                <a:gd name="T23" fmla="*/ 77 h 407"/>
                <a:gd name="T24" fmla="*/ 249 w 416"/>
                <a:gd name="T25" fmla="*/ 87 h 407"/>
                <a:gd name="T26" fmla="*/ 255 w 416"/>
                <a:gd name="T27" fmla="*/ 100 h 407"/>
                <a:gd name="T28" fmla="*/ 260 w 416"/>
                <a:gd name="T29" fmla="*/ 112 h 407"/>
                <a:gd name="T30" fmla="*/ 258 w 416"/>
                <a:gd name="T31" fmla="*/ 123 h 407"/>
                <a:gd name="T32" fmla="*/ 240 w 416"/>
                <a:gd name="T33" fmla="*/ 126 h 407"/>
                <a:gd name="T34" fmla="*/ 225 w 416"/>
                <a:gd name="T35" fmla="*/ 131 h 407"/>
                <a:gd name="T36" fmla="*/ 211 w 416"/>
                <a:gd name="T37" fmla="*/ 125 h 407"/>
                <a:gd name="T38" fmla="*/ 188 w 416"/>
                <a:gd name="T39" fmla="*/ 110 h 407"/>
                <a:gd name="T40" fmla="*/ 182 w 416"/>
                <a:gd name="T41" fmla="*/ 97 h 407"/>
                <a:gd name="T42" fmla="*/ 166 w 416"/>
                <a:gd name="T43" fmla="*/ 95 h 407"/>
                <a:gd name="T44" fmla="*/ 155 w 416"/>
                <a:gd name="T45" fmla="*/ 111 h 407"/>
                <a:gd name="T46" fmla="*/ 135 w 416"/>
                <a:gd name="T47" fmla="*/ 146 h 407"/>
                <a:gd name="T48" fmla="*/ 107 w 416"/>
                <a:gd name="T49" fmla="*/ 164 h 407"/>
                <a:gd name="T50" fmla="*/ 89 w 416"/>
                <a:gd name="T51" fmla="*/ 179 h 407"/>
                <a:gd name="T52" fmla="*/ 68 w 416"/>
                <a:gd name="T53" fmla="*/ 186 h 407"/>
                <a:gd name="T54" fmla="*/ 39 w 416"/>
                <a:gd name="T55" fmla="*/ 202 h 407"/>
                <a:gd name="T56" fmla="*/ 11 w 416"/>
                <a:gd name="T57" fmla="*/ 222 h 407"/>
                <a:gd name="T58" fmla="*/ 10 w 416"/>
                <a:gd name="T59" fmla="*/ 245 h 407"/>
                <a:gd name="T60" fmla="*/ 70 w 416"/>
                <a:gd name="T61" fmla="*/ 269 h 407"/>
                <a:gd name="T62" fmla="*/ 77 w 416"/>
                <a:gd name="T63" fmla="*/ 281 h 407"/>
                <a:gd name="T64" fmla="*/ 75 w 416"/>
                <a:gd name="T65" fmla="*/ 302 h 407"/>
                <a:gd name="T66" fmla="*/ 70 w 416"/>
                <a:gd name="T67" fmla="*/ 322 h 407"/>
                <a:gd name="T68" fmla="*/ 48 w 416"/>
                <a:gd name="T69" fmla="*/ 349 h 407"/>
                <a:gd name="T70" fmla="*/ 41 w 416"/>
                <a:gd name="T71" fmla="*/ 369 h 407"/>
                <a:gd name="T72" fmla="*/ 58 w 416"/>
                <a:gd name="T73" fmla="*/ 392 h 407"/>
                <a:gd name="T74" fmla="*/ 79 w 416"/>
                <a:gd name="T75" fmla="*/ 405 h 407"/>
                <a:gd name="T76" fmla="*/ 90 w 416"/>
                <a:gd name="T77" fmla="*/ 391 h 407"/>
                <a:gd name="T78" fmla="*/ 113 w 416"/>
                <a:gd name="T79" fmla="*/ 387 h 407"/>
                <a:gd name="T80" fmla="*/ 149 w 416"/>
                <a:gd name="T81" fmla="*/ 398 h 407"/>
                <a:gd name="T82" fmla="*/ 161 w 416"/>
                <a:gd name="T83" fmla="*/ 399 h 407"/>
                <a:gd name="T84" fmla="*/ 185 w 416"/>
                <a:gd name="T85" fmla="*/ 366 h 407"/>
                <a:gd name="T86" fmla="*/ 210 w 416"/>
                <a:gd name="T87" fmla="*/ 357 h 407"/>
                <a:gd name="T88" fmla="*/ 254 w 416"/>
                <a:gd name="T89" fmla="*/ 361 h 407"/>
                <a:gd name="T90" fmla="*/ 273 w 416"/>
                <a:gd name="T91" fmla="*/ 336 h 407"/>
                <a:gd name="T92" fmla="*/ 252 w 416"/>
                <a:gd name="T93" fmla="*/ 317 h 407"/>
                <a:gd name="T94" fmla="*/ 215 w 416"/>
                <a:gd name="T95" fmla="*/ 293 h 407"/>
                <a:gd name="T96" fmla="*/ 213 w 416"/>
                <a:gd name="T97" fmla="*/ 271 h 407"/>
                <a:gd name="T98" fmla="*/ 237 w 416"/>
                <a:gd name="T99" fmla="*/ 245 h 407"/>
                <a:gd name="T100" fmla="*/ 279 w 416"/>
                <a:gd name="T101" fmla="*/ 212 h 407"/>
                <a:gd name="T102" fmla="*/ 343 w 416"/>
                <a:gd name="T103" fmla="*/ 174 h 407"/>
                <a:gd name="T104" fmla="*/ 358 w 416"/>
                <a:gd name="T105" fmla="*/ 150 h 407"/>
                <a:gd name="T106" fmla="*/ 360 w 416"/>
                <a:gd name="T107" fmla="*/ 108 h 407"/>
                <a:gd name="T108" fmla="*/ 374 w 416"/>
                <a:gd name="T109" fmla="*/ 83 h 407"/>
                <a:gd name="T110" fmla="*/ 411 w 416"/>
                <a:gd name="T111" fmla="*/ 54 h 407"/>
                <a:gd name="T112" fmla="*/ 409 w 416"/>
                <a:gd name="T113" fmla="*/ 3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6" h="407">
                  <a:moveTo>
                    <a:pt x="406" y="29"/>
                  </a:moveTo>
                  <a:lnTo>
                    <a:pt x="406" y="29"/>
                  </a:lnTo>
                  <a:lnTo>
                    <a:pt x="406" y="29"/>
                  </a:lnTo>
                  <a:lnTo>
                    <a:pt x="406" y="29"/>
                  </a:lnTo>
                  <a:lnTo>
                    <a:pt x="402" y="30"/>
                  </a:lnTo>
                  <a:lnTo>
                    <a:pt x="402" y="30"/>
                  </a:lnTo>
                  <a:lnTo>
                    <a:pt x="401" y="30"/>
                  </a:lnTo>
                  <a:lnTo>
                    <a:pt x="401" y="30"/>
                  </a:lnTo>
                  <a:lnTo>
                    <a:pt x="399" y="30"/>
                  </a:lnTo>
                  <a:lnTo>
                    <a:pt x="399" y="30"/>
                  </a:lnTo>
                  <a:lnTo>
                    <a:pt x="397" y="29"/>
                  </a:lnTo>
                  <a:lnTo>
                    <a:pt x="397" y="29"/>
                  </a:lnTo>
                  <a:lnTo>
                    <a:pt x="395" y="28"/>
                  </a:lnTo>
                  <a:lnTo>
                    <a:pt x="394" y="26"/>
                  </a:lnTo>
                  <a:lnTo>
                    <a:pt x="392" y="22"/>
                  </a:lnTo>
                  <a:lnTo>
                    <a:pt x="391" y="13"/>
                  </a:lnTo>
                  <a:lnTo>
                    <a:pt x="391" y="13"/>
                  </a:lnTo>
                  <a:lnTo>
                    <a:pt x="390" y="11"/>
                  </a:lnTo>
                  <a:lnTo>
                    <a:pt x="389" y="8"/>
                  </a:lnTo>
                  <a:lnTo>
                    <a:pt x="384" y="4"/>
                  </a:lnTo>
                  <a:lnTo>
                    <a:pt x="380" y="2"/>
                  </a:lnTo>
                  <a:lnTo>
                    <a:pt x="377" y="1"/>
                  </a:lnTo>
                  <a:lnTo>
                    <a:pt x="373" y="0"/>
                  </a:lnTo>
                  <a:lnTo>
                    <a:pt x="370" y="1"/>
                  </a:lnTo>
                  <a:lnTo>
                    <a:pt x="370" y="1"/>
                  </a:lnTo>
                  <a:lnTo>
                    <a:pt x="367" y="2"/>
                  </a:lnTo>
                  <a:lnTo>
                    <a:pt x="366" y="4"/>
                  </a:lnTo>
                  <a:lnTo>
                    <a:pt x="366" y="6"/>
                  </a:lnTo>
                  <a:lnTo>
                    <a:pt x="366" y="9"/>
                  </a:lnTo>
                  <a:lnTo>
                    <a:pt x="367" y="13"/>
                  </a:lnTo>
                  <a:lnTo>
                    <a:pt x="366" y="16"/>
                  </a:lnTo>
                  <a:lnTo>
                    <a:pt x="364" y="17"/>
                  </a:lnTo>
                  <a:lnTo>
                    <a:pt x="364" y="17"/>
                  </a:lnTo>
                  <a:lnTo>
                    <a:pt x="359" y="20"/>
                  </a:lnTo>
                  <a:lnTo>
                    <a:pt x="356" y="23"/>
                  </a:lnTo>
                  <a:lnTo>
                    <a:pt x="355" y="27"/>
                  </a:lnTo>
                  <a:lnTo>
                    <a:pt x="355" y="33"/>
                  </a:lnTo>
                  <a:lnTo>
                    <a:pt x="355" y="33"/>
                  </a:lnTo>
                  <a:lnTo>
                    <a:pt x="355" y="36"/>
                  </a:lnTo>
                  <a:lnTo>
                    <a:pt x="353" y="39"/>
                  </a:lnTo>
                  <a:lnTo>
                    <a:pt x="351" y="41"/>
                  </a:lnTo>
                  <a:lnTo>
                    <a:pt x="349" y="44"/>
                  </a:lnTo>
                  <a:lnTo>
                    <a:pt x="343" y="47"/>
                  </a:lnTo>
                  <a:lnTo>
                    <a:pt x="336" y="48"/>
                  </a:lnTo>
                  <a:lnTo>
                    <a:pt x="336" y="48"/>
                  </a:lnTo>
                  <a:lnTo>
                    <a:pt x="332" y="48"/>
                  </a:lnTo>
                  <a:lnTo>
                    <a:pt x="330" y="49"/>
                  </a:lnTo>
                  <a:lnTo>
                    <a:pt x="326" y="54"/>
                  </a:lnTo>
                  <a:lnTo>
                    <a:pt x="322" y="60"/>
                  </a:lnTo>
                  <a:lnTo>
                    <a:pt x="319" y="66"/>
                  </a:lnTo>
                  <a:lnTo>
                    <a:pt x="319" y="66"/>
                  </a:lnTo>
                  <a:lnTo>
                    <a:pt x="316" y="69"/>
                  </a:lnTo>
                  <a:lnTo>
                    <a:pt x="312" y="72"/>
                  </a:lnTo>
                  <a:lnTo>
                    <a:pt x="306" y="74"/>
                  </a:lnTo>
                  <a:lnTo>
                    <a:pt x="300" y="75"/>
                  </a:lnTo>
                  <a:lnTo>
                    <a:pt x="285" y="77"/>
                  </a:lnTo>
                  <a:lnTo>
                    <a:pt x="270" y="77"/>
                  </a:lnTo>
                  <a:lnTo>
                    <a:pt x="270" y="77"/>
                  </a:lnTo>
                  <a:lnTo>
                    <a:pt x="264" y="77"/>
                  </a:lnTo>
                  <a:lnTo>
                    <a:pt x="258" y="77"/>
                  </a:lnTo>
                  <a:lnTo>
                    <a:pt x="254" y="78"/>
                  </a:lnTo>
                  <a:lnTo>
                    <a:pt x="251" y="80"/>
                  </a:lnTo>
                  <a:lnTo>
                    <a:pt x="249" y="82"/>
                  </a:lnTo>
                  <a:lnTo>
                    <a:pt x="249" y="84"/>
                  </a:lnTo>
                  <a:lnTo>
                    <a:pt x="249" y="87"/>
                  </a:lnTo>
                  <a:lnTo>
                    <a:pt x="251" y="89"/>
                  </a:lnTo>
                  <a:lnTo>
                    <a:pt x="251" y="89"/>
                  </a:lnTo>
                  <a:lnTo>
                    <a:pt x="254" y="92"/>
                  </a:lnTo>
                  <a:lnTo>
                    <a:pt x="255" y="94"/>
                  </a:lnTo>
                  <a:lnTo>
                    <a:pt x="255" y="100"/>
                  </a:lnTo>
                  <a:lnTo>
                    <a:pt x="255" y="105"/>
                  </a:lnTo>
                  <a:lnTo>
                    <a:pt x="256" y="107"/>
                  </a:lnTo>
                  <a:lnTo>
                    <a:pt x="257" y="109"/>
                  </a:lnTo>
                  <a:lnTo>
                    <a:pt x="257" y="109"/>
                  </a:lnTo>
                  <a:lnTo>
                    <a:pt x="260" y="112"/>
                  </a:lnTo>
                  <a:lnTo>
                    <a:pt x="262" y="116"/>
                  </a:lnTo>
                  <a:lnTo>
                    <a:pt x="262" y="118"/>
                  </a:lnTo>
                  <a:lnTo>
                    <a:pt x="261" y="121"/>
                  </a:lnTo>
                  <a:lnTo>
                    <a:pt x="260" y="123"/>
                  </a:lnTo>
                  <a:lnTo>
                    <a:pt x="258" y="123"/>
                  </a:lnTo>
                  <a:lnTo>
                    <a:pt x="258" y="123"/>
                  </a:lnTo>
                  <a:lnTo>
                    <a:pt x="253" y="124"/>
                  </a:lnTo>
                  <a:lnTo>
                    <a:pt x="247" y="124"/>
                  </a:lnTo>
                  <a:lnTo>
                    <a:pt x="242" y="125"/>
                  </a:lnTo>
                  <a:lnTo>
                    <a:pt x="240" y="126"/>
                  </a:lnTo>
                  <a:lnTo>
                    <a:pt x="238" y="127"/>
                  </a:lnTo>
                  <a:lnTo>
                    <a:pt x="238" y="127"/>
                  </a:lnTo>
                  <a:lnTo>
                    <a:pt x="236" y="129"/>
                  </a:lnTo>
                  <a:lnTo>
                    <a:pt x="233" y="130"/>
                  </a:lnTo>
                  <a:lnTo>
                    <a:pt x="225" y="131"/>
                  </a:lnTo>
                  <a:lnTo>
                    <a:pt x="221" y="130"/>
                  </a:lnTo>
                  <a:lnTo>
                    <a:pt x="217" y="129"/>
                  </a:lnTo>
                  <a:lnTo>
                    <a:pt x="214" y="128"/>
                  </a:lnTo>
                  <a:lnTo>
                    <a:pt x="211" y="125"/>
                  </a:lnTo>
                  <a:lnTo>
                    <a:pt x="211" y="125"/>
                  </a:lnTo>
                  <a:lnTo>
                    <a:pt x="206" y="120"/>
                  </a:lnTo>
                  <a:lnTo>
                    <a:pt x="199" y="115"/>
                  </a:lnTo>
                  <a:lnTo>
                    <a:pt x="192" y="112"/>
                  </a:lnTo>
                  <a:lnTo>
                    <a:pt x="188" y="110"/>
                  </a:lnTo>
                  <a:lnTo>
                    <a:pt x="188" y="110"/>
                  </a:lnTo>
                  <a:lnTo>
                    <a:pt x="187" y="110"/>
                  </a:lnTo>
                  <a:lnTo>
                    <a:pt x="186" y="108"/>
                  </a:lnTo>
                  <a:lnTo>
                    <a:pt x="185" y="102"/>
                  </a:lnTo>
                  <a:lnTo>
                    <a:pt x="184" y="99"/>
                  </a:lnTo>
                  <a:lnTo>
                    <a:pt x="182" y="97"/>
                  </a:lnTo>
                  <a:lnTo>
                    <a:pt x="179" y="95"/>
                  </a:lnTo>
                  <a:lnTo>
                    <a:pt x="174" y="94"/>
                  </a:lnTo>
                  <a:lnTo>
                    <a:pt x="174" y="94"/>
                  </a:lnTo>
                  <a:lnTo>
                    <a:pt x="169" y="95"/>
                  </a:lnTo>
                  <a:lnTo>
                    <a:pt x="166" y="95"/>
                  </a:lnTo>
                  <a:lnTo>
                    <a:pt x="163" y="97"/>
                  </a:lnTo>
                  <a:lnTo>
                    <a:pt x="160" y="99"/>
                  </a:lnTo>
                  <a:lnTo>
                    <a:pt x="158" y="101"/>
                  </a:lnTo>
                  <a:lnTo>
                    <a:pt x="157" y="104"/>
                  </a:lnTo>
                  <a:lnTo>
                    <a:pt x="155" y="111"/>
                  </a:lnTo>
                  <a:lnTo>
                    <a:pt x="155" y="111"/>
                  </a:lnTo>
                  <a:lnTo>
                    <a:pt x="153" y="121"/>
                  </a:lnTo>
                  <a:lnTo>
                    <a:pt x="148" y="130"/>
                  </a:lnTo>
                  <a:lnTo>
                    <a:pt x="142" y="139"/>
                  </a:lnTo>
                  <a:lnTo>
                    <a:pt x="135" y="146"/>
                  </a:lnTo>
                  <a:lnTo>
                    <a:pt x="135" y="146"/>
                  </a:lnTo>
                  <a:lnTo>
                    <a:pt x="127" y="152"/>
                  </a:lnTo>
                  <a:lnTo>
                    <a:pt x="120" y="158"/>
                  </a:lnTo>
                  <a:lnTo>
                    <a:pt x="113" y="162"/>
                  </a:lnTo>
                  <a:lnTo>
                    <a:pt x="107" y="164"/>
                  </a:lnTo>
                  <a:lnTo>
                    <a:pt x="107" y="164"/>
                  </a:lnTo>
                  <a:lnTo>
                    <a:pt x="101" y="166"/>
                  </a:lnTo>
                  <a:lnTo>
                    <a:pt x="97" y="170"/>
                  </a:lnTo>
                  <a:lnTo>
                    <a:pt x="94" y="174"/>
                  </a:lnTo>
                  <a:lnTo>
                    <a:pt x="89" y="179"/>
                  </a:lnTo>
                  <a:lnTo>
                    <a:pt x="89" y="179"/>
                  </a:lnTo>
                  <a:lnTo>
                    <a:pt x="87" y="181"/>
                  </a:lnTo>
                  <a:lnTo>
                    <a:pt x="83" y="182"/>
                  </a:lnTo>
                  <a:lnTo>
                    <a:pt x="75" y="184"/>
                  </a:lnTo>
                  <a:lnTo>
                    <a:pt x="68" y="186"/>
                  </a:lnTo>
                  <a:lnTo>
                    <a:pt x="64" y="188"/>
                  </a:lnTo>
                  <a:lnTo>
                    <a:pt x="61" y="190"/>
                  </a:lnTo>
                  <a:lnTo>
                    <a:pt x="61" y="190"/>
                  </a:lnTo>
                  <a:lnTo>
                    <a:pt x="52" y="196"/>
                  </a:lnTo>
                  <a:lnTo>
                    <a:pt x="39" y="202"/>
                  </a:lnTo>
                  <a:lnTo>
                    <a:pt x="26" y="210"/>
                  </a:lnTo>
                  <a:lnTo>
                    <a:pt x="21" y="213"/>
                  </a:lnTo>
                  <a:lnTo>
                    <a:pt x="16" y="216"/>
                  </a:lnTo>
                  <a:lnTo>
                    <a:pt x="16" y="216"/>
                  </a:lnTo>
                  <a:lnTo>
                    <a:pt x="11" y="222"/>
                  </a:lnTo>
                  <a:lnTo>
                    <a:pt x="6" y="228"/>
                  </a:lnTo>
                  <a:lnTo>
                    <a:pt x="3" y="235"/>
                  </a:lnTo>
                  <a:lnTo>
                    <a:pt x="0" y="243"/>
                  </a:lnTo>
                  <a:lnTo>
                    <a:pt x="0" y="243"/>
                  </a:lnTo>
                  <a:lnTo>
                    <a:pt x="10" y="245"/>
                  </a:lnTo>
                  <a:lnTo>
                    <a:pt x="22" y="249"/>
                  </a:lnTo>
                  <a:lnTo>
                    <a:pt x="35" y="254"/>
                  </a:lnTo>
                  <a:lnTo>
                    <a:pt x="49" y="260"/>
                  </a:lnTo>
                  <a:lnTo>
                    <a:pt x="49" y="260"/>
                  </a:lnTo>
                  <a:lnTo>
                    <a:pt x="70" y="269"/>
                  </a:lnTo>
                  <a:lnTo>
                    <a:pt x="78" y="271"/>
                  </a:lnTo>
                  <a:lnTo>
                    <a:pt x="78" y="272"/>
                  </a:lnTo>
                  <a:lnTo>
                    <a:pt x="77" y="274"/>
                  </a:lnTo>
                  <a:lnTo>
                    <a:pt x="77" y="276"/>
                  </a:lnTo>
                  <a:lnTo>
                    <a:pt x="77" y="281"/>
                  </a:lnTo>
                  <a:lnTo>
                    <a:pt x="77" y="281"/>
                  </a:lnTo>
                  <a:lnTo>
                    <a:pt x="78" y="287"/>
                  </a:lnTo>
                  <a:lnTo>
                    <a:pt x="78" y="293"/>
                  </a:lnTo>
                  <a:lnTo>
                    <a:pt x="77" y="297"/>
                  </a:lnTo>
                  <a:lnTo>
                    <a:pt x="75" y="302"/>
                  </a:lnTo>
                  <a:lnTo>
                    <a:pt x="72" y="310"/>
                  </a:lnTo>
                  <a:lnTo>
                    <a:pt x="71" y="314"/>
                  </a:lnTo>
                  <a:lnTo>
                    <a:pt x="71" y="318"/>
                  </a:lnTo>
                  <a:lnTo>
                    <a:pt x="71" y="318"/>
                  </a:lnTo>
                  <a:lnTo>
                    <a:pt x="70" y="322"/>
                  </a:lnTo>
                  <a:lnTo>
                    <a:pt x="70" y="325"/>
                  </a:lnTo>
                  <a:lnTo>
                    <a:pt x="68" y="328"/>
                  </a:lnTo>
                  <a:lnTo>
                    <a:pt x="66" y="332"/>
                  </a:lnTo>
                  <a:lnTo>
                    <a:pt x="59" y="339"/>
                  </a:lnTo>
                  <a:lnTo>
                    <a:pt x="48" y="349"/>
                  </a:lnTo>
                  <a:lnTo>
                    <a:pt x="48" y="349"/>
                  </a:lnTo>
                  <a:lnTo>
                    <a:pt x="42" y="355"/>
                  </a:lnTo>
                  <a:lnTo>
                    <a:pt x="40" y="360"/>
                  </a:lnTo>
                  <a:lnTo>
                    <a:pt x="39" y="365"/>
                  </a:lnTo>
                  <a:lnTo>
                    <a:pt x="41" y="369"/>
                  </a:lnTo>
                  <a:lnTo>
                    <a:pt x="44" y="373"/>
                  </a:lnTo>
                  <a:lnTo>
                    <a:pt x="48" y="379"/>
                  </a:lnTo>
                  <a:lnTo>
                    <a:pt x="53" y="385"/>
                  </a:lnTo>
                  <a:lnTo>
                    <a:pt x="58" y="392"/>
                  </a:lnTo>
                  <a:lnTo>
                    <a:pt x="58" y="392"/>
                  </a:lnTo>
                  <a:lnTo>
                    <a:pt x="62" y="399"/>
                  </a:lnTo>
                  <a:lnTo>
                    <a:pt x="67" y="403"/>
                  </a:lnTo>
                  <a:lnTo>
                    <a:pt x="71" y="406"/>
                  </a:lnTo>
                  <a:lnTo>
                    <a:pt x="75" y="406"/>
                  </a:lnTo>
                  <a:lnTo>
                    <a:pt x="79" y="405"/>
                  </a:lnTo>
                  <a:lnTo>
                    <a:pt x="83" y="402"/>
                  </a:lnTo>
                  <a:lnTo>
                    <a:pt x="86" y="398"/>
                  </a:lnTo>
                  <a:lnTo>
                    <a:pt x="89" y="393"/>
                  </a:lnTo>
                  <a:lnTo>
                    <a:pt x="89" y="393"/>
                  </a:lnTo>
                  <a:lnTo>
                    <a:pt x="90" y="391"/>
                  </a:lnTo>
                  <a:lnTo>
                    <a:pt x="93" y="389"/>
                  </a:lnTo>
                  <a:lnTo>
                    <a:pt x="95" y="388"/>
                  </a:lnTo>
                  <a:lnTo>
                    <a:pt x="98" y="387"/>
                  </a:lnTo>
                  <a:lnTo>
                    <a:pt x="105" y="387"/>
                  </a:lnTo>
                  <a:lnTo>
                    <a:pt x="113" y="387"/>
                  </a:lnTo>
                  <a:lnTo>
                    <a:pt x="121" y="389"/>
                  </a:lnTo>
                  <a:lnTo>
                    <a:pt x="130" y="391"/>
                  </a:lnTo>
                  <a:lnTo>
                    <a:pt x="145" y="396"/>
                  </a:lnTo>
                  <a:lnTo>
                    <a:pt x="145" y="396"/>
                  </a:lnTo>
                  <a:lnTo>
                    <a:pt x="149" y="398"/>
                  </a:lnTo>
                  <a:lnTo>
                    <a:pt x="152" y="401"/>
                  </a:lnTo>
                  <a:lnTo>
                    <a:pt x="155" y="404"/>
                  </a:lnTo>
                  <a:lnTo>
                    <a:pt x="157" y="407"/>
                  </a:lnTo>
                  <a:lnTo>
                    <a:pt x="157" y="407"/>
                  </a:lnTo>
                  <a:lnTo>
                    <a:pt x="161" y="399"/>
                  </a:lnTo>
                  <a:lnTo>
                    <a:pt x="167" y="389"/>
                  </a:lnTo>
                  <a:lnTo>
                    <a:pt x="167" y="389"/>
                  </a:lnTo>
                  <a:lnTo>
                    <a:pt x="175" y="376"/>
                  </a:lnTo>
                  <a:lnTo>
                    <a:pt x="180" y="371"/>
                  </a:lnTo>
                  <a:lnTo>
                    <a:pt x="185" y="366"/>
                  </a:lnTo>
                  <a:lnTo>
                    <a:pt x="191" y="362"/>
                  </a:lnTo>
                  <a:lnTo>
                    <a:pt x="197" y="359"/>
                  </a:lnTo>
                  <a:lnTo>
                    <a:pt x="203" y="357"/>
                  </a:lnTo>
                  <a:lnTo>
                    <a:pt x="210" y="357"/>
                  </a:lnTo>
                  <a:lnTo>
                    <a:pt x="210" y="357"/>
                  </a:lnTo>
                  <a:lnTo>
                    <a:pt x="225" y="360"/>
                  </a:lnTo>
                  <a:lnTo>
                    <a:pt x="238" y="363"/>
                  </a:lnTo>
                  <a:lnTo>
                    <a:pt x="243" y="364"/>
                  </a:lnTo>
                  <a:lnTo>
                    <a:pt x="250" y="363"/>
                  </a:lnTo>
                  <a:lnTo>
                    <a:pt x="254" y="361"/>
                  </a:lnTo>
                  <a:lnTo>
                    <a:pt x="257" y="357"/>
                  </a:lnTo>
                  <a:lnTo>
                    <a:pt x="257" y="357"/>
                  </a:lnTo>
                  <a:lnTo>
                    <a:pt x="265" y="345"/>
                  </a:lnTo>
                  <a:lnTo>
                    <a:pt x="269" y="340"/>
                  </a:lnTo>
                  <a:lnTo>
                    <a:pt x="273" y="336"/>
                  </a:lnTo>
                  <a:lnTo>
                    <a:pt x="273" y="336"/>
                  </a:lnTo>
                  <a:lnTo>
                    <a:pt x="269" y="331"/>
                  </a:lnTo>
                  <a:lnTo>
                    <a:pt x="264" y="326"/>
                  </a:lnTo>
                  <a:lnTo>
                    <a:pt x="258" y="321"/>
                  </a:lnTo>
                  <a:lnTo>
                    <a:pt x="252" y="317"/>
                  </a:lnTo>
                  <a:lnTo>
                    <a:pt x="237" y="309"/>
                  </a:lnTo>
                  <a:lnTo>
                    <a:pt x="222" y="299"/>
                  </a:lnTo>
                  <a:lnTo>
                    <a:pt x="222" y="299"/>
                  </a:lnTo>
                  <a:lnTo>
                    <a:pt x="218" y="296"/>
                  </a:lnTo>
                  <a:lnTo>
                    <a:pt x="215" y="293"/>
                  </a:lnTo>
                  <a:lnTo>
                    <a:pt x="212" y="289"/>
                  </a:lnTo>
                  <a:lnTo>
                    <a:pt x="211" y="285"/>
                  </a:lnTo>
                  <a:lnTo>
                    <a:pt x="211" y="282"/>
                  </a:lnTo>
                  <a:lnTo>
                    <a:pt x="211" y="278"/>
                  </a:lnTo>
                  <a:lnTo>
                    <a:pt x="213" y="271"/>
                  </a:lnTo>
                  <a:lnTo>
                    <a:pt x="218" y="264"/>
                  </a:lnTo>
                  <a:lnTo>
                    <a:pt x="224" y="257"/>
                  </a:lnTo>
                  <a:lnTo>
                    <a:pt x="230" y="251"/>
                  </a:lnTo>
                  <a:lnTo>
                    <a:pt x="237" y="245"/>
                  </a:lnTo>
                  <a:lnTo>
                    <a:pt x="237" y="245"/>
                  </a:lnTo>
                  <a:lnTo>
                    <a:pt x="260" y="230"/>
                  </a:lnTo>
                  <a:lnTo>
                    <a:pt x="267" y="224"/>
                  </a:lnTo>
                  <a:lnTo>
                    <a:pt x="274" y="217"/>
                  </a:lnTo>
                  <a:lnTo>
                    <a:pt x="274" y="217"/>
                  </a:lnTo>
                  <a:lnTo>
                    <a:pt x="279" y="212"/>
                  </a:lnTo>
                  <a:lnTo>
                    <a:pt x="285" y="208"/>
                  </a:lnTo>
                  <a:lnTo>
                    <a:pt x="300" y="198"/>
                  </a:lnTo>
                  <a:lnTo>
                    <a:pt x="330" y="181"/>
                  </a:lnTo>
                  <a:lnTo>
                    <a:pt x="330" y="181"/>
                  </a:lnTo>
                  <a:lnTo>
                    <a:pt x="343" y="174"/>
                  </a:lnTo>
                  <a:lnTo>
                    <a:pt x="347" y="170"/>
                  </a:lnTo>
                  <a:lnTo>
                    <a:pt x="351" y="165"/>
                  </a:lnTo>
                  <a:lnTo>
                    <a:pt x="354" y="161"/>
                  </a:lnTo>
                  <a:lnTo>
                    <a:pt x="357" y="156"/>
                  </a:lnTo>
                  <a:lnTo>
                    <a:pt x="358" y="150"/>
                  </a:lnTo>
                  <a:lnTo>
                    <a:pt x="358" y="144"/>
                  </a:lnTo>
                  <a:lnTo>
                    <a:pt x="358" y="144"/>
                  </a:lnTo>
                  <a:lnTo>
                    <a:pt x="358" y="132"/>
                  </a:lnTo>
                  <a:lnTo>
                    <a:pt x="358" y="121"/>
                  </a:lnTo>
                  <a:lnTo>
                    <a:pt x="360" y="108"/>
                  </a:lnTo>
                  <a:lnTo>
                    <a:pt x="361" y="102"/>
                  </a:lnTo>
                  <a:lnTo>
                    <a:pt x="364" y="96"/>
                  </a:lnTo>
                  <a:lnTo>
                    <a:pt x="364" y="96"/>
                  </a:lnTo>
                  <a:lnTo>
                    <a:pt x="368" y="89"/>
                  </a:lnTo>
                  <a:lnTo>
                    <a:pt x="374" y="83"/>
                  </a:lnTo>
                  <a:lnTo>
                    <a:pt x="381" y="77"/>
                  </a:lnTo>
                  <a:lnTo>
                    <a:pt x="389" y="72"/>
                  </a:lnTo>
                  <a:lnTo>
                    <a:pt x="397" y="66"/>
                  </a:lnTo>
                  <a:lnTo>
                    <a:pt x="404" y="60"/>
                  </a:lnTo>
                  <a:lnTo>
                    <a:pt x="411" y="54"/>
                  </a:lnTo>
                  <a:lnTo>
                    <a:pt x="416" y="47"/>
                  </a:lnTo>
                  <a:lnTo>
                    <a:pt x="416" y="47"/>
                  </a:lnTo>
                  <a:lnTo>
                    <a:pt x="416" y="46"/>
                  </a:lnTo>
                  <a:lnTo>
                    <a:pt x="416" y="46"/>
                  </a:lnTo>
                  <a:lnTo>
                    <a:pt x="409" y="37"/>
                  </a:lnTo>
                  <a:lnTo>
                    <a:pt x="409" y="37"/>
                  </a:lnTo>
                  <a:lnTo>
                    <a:pt x="407" y="34"/>
                  </a:lnTo>
                  <a:lnTo>
                    <a:pt x="406" y="29"/>
                  </a:lnTo>
                  <a:lnTo>
                    <a:pt x="406" y="2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59" name="Freeform 135">
              <a:extLst>
                <a:ext uri="{FF2B5EF4-FFF2-40B4-BE49-F238E27FC236}">
                  <a16:creationId xmlns:a16="http://schemas.microsoft.com/office/drawing/2014/main" id="{B3EAE7C7-BCF5-44C4-AC27-8A411D980A45}"/>
                </a:ext>
              </a:extLst>
            </p:cNvPr>
            <p:cNvSpPr>
              <a:spLocks/>
            </p:cNvSpPr>
            <p:nvPr/>
          </p:nvSpPr>
          <p:spPr bwMode="auto">
            <a:xfrm>
              <a:off x="6717042" y="3910134"/>
              <a:ext cx="10326" cy="16819"/>
            </a:xfrm>
            <a:custGeom>
              <a:avLst/>
              <a:gdLst>
                <a:gd name="T0" fmla="*/ 5 w 26"/>
                <a:gd name="T1" fmla="*/ 10 h 36"/>
                <a:gd name="T2" fmla="*/ 5 w 26"/>
                <a:gd name="T3" fmla="*/ 10 h 36"/>
                <a:gd name="T4" fmla="*/ 2 w 26"/>
                <a:gd name="T5" fmla="*/ 11 h 36"/>
                <a:gd name="T6" fmla="*/ 1 w 26"/>
                <a:gd name="T7" fmla="*/ 14 h 36"/>
                <a:gd name="T8" fmla="*/ 0 w 26"/>
                <a:gd name="T9" fmla="*/ 16 h 36"/>
                <a:gd name="T10" fmla="*/ 0 w 26"/>
                <a:gd name="T11" fmla="*/ 18 h 36"/>
                <a:gd name="T12" fmla="*/ 0 w 26"/>
                <a:gd name="T13" fmla="*/ 18 h 36"/>
                <a:gd name="T14" fmla="*/ 0 w 26"/>
                <a:gd name="T15" fmla="*/ 24 h 36"/>
                <a:gd name="T16" fmla="*/ 1 w 26"/>
                <a:gd name="T17" fmla="*/ 26 h 36"/>
                <a:gd name="T18" fmla="*/ 3 w 26"/>
                <a:gd name="T19" fmla="*/ 27 h 36"/>
                <a:gd name="T20" fmla="*/ 3 w 26"/>
                <a:gd name="T21" fmla="*/ 27 h 36"/>
                <a:gd name="T22" fmla="*/ 5 w 26"/>
                <a:gd name="T23" fmla="*/ 27 h 36"/>
                <a:gd name="T24" fmla="*/ 7 w 26"/>
                <a:gd name="T25" fmla="*/ 28 h 36"/>
                <a:gd name="T26" fmla="*/ 8 w 26"/>
                <a:gd name="T27" fmla="*/ 29 h 36"/>
                <a:gd name="T28" fmla="*/ 9 w 26"/>
                <a:gd name="T29" fmla="*/ 31 h 36"/>
                <a:gd name="T30" fmla="*/ 9 w 26"/>
                <a:gd name="T31" fmla="*/ 31 h 36"/>
                <a:gd name="T32" fmla="*/ 9 w 26"/>
                <a:gd name="T33" fmla="*/ 32 h 36"/>
                <a:gd name="T34" fmla="*/ 10 w 26"/>
                <a:gd name="T35" fmla="*/ 33 h 36"/>
                <a:gd name="T36" fmla="*/ 13 w 26"/>
                <a:gd name="T37" fmla="*/ 35 h 36"/>
                <a:gd name="T38" fmla="*/ 13 w 26"/>
                <a:gd name="T39" fmla="*/ 35 h 36"/>
                <a:gd name="T40" fmla="*/ 18 w 26"/>
                <a:gd name="T41" fmla="*/ 36 h 36"/>
                <a:gd name="T42" fmla="*/ 20 w 26"/>
                <a:gd name="T43" fmla="*/ 36 h 36"/>
                <a:gd name="T44" fmla="*/ 21 w 26"/>
                <a:gd name="T45" fmla="*/ 34 h 36"/>
                <a:gd name="T46" fmla="*/ 21 w 26"/>
                <a:gd name="T47" fmla="*/ 34 h 36"/>
                <a:gd name="T48" fmla="*/ 21 w 26"/>
                <a:gd name="T49" fmla="*/ 29 h 36"/>
                <a:gd name="T50" fmla="*/ 22 w 26"/>
                <a:gd name="T51" fmla="*/ 27 h 36"/>
                <a:gd name="T52" fmla="*/ 23 w 26"/>
                <a:gd name="T53" fmla="*/ 26 h 36"/>
                <a:gd name="T54" fmla="*/ 23 w 26"/>
                <a:gd name="T55" fmla="*/ 26 h 36"/>
                <a:gd name="T56" fmla="*/ 26 w 26"/>
                <a:gd name="T57" fmla="*/ 22 h 36"/>
                <a:gd name="T58" fmla="*/ 26 w 26"/>
                <a:gd name="T59" fmla="*/ 18 h 36"/>
                <a:gd name="T60" fmla="*/ 26 w 26"/>
                <a:gd name="T61" fmla="*/ 18 h 36"/>
                <a:gd name="T62" fmla="*/ 26 w 26"/>
                <a:gd name="T63" fmla="*/ 16 h 36"/>
                <a:gd name="T64" fmla="*/ 26 w 26"/>
                <a:gd name="T65" fmla="*/ 14 h 36"/>
                <a:gd name="T66" fmla="*/ 24 w 26"/>
                <a:gd name="T67" fmla="*/ 11 h 36"/>
                <a:gd name="T68" fmla="*/ 21 w 26"/>
                <a:gd name="T69" fmla="*/ 9 h 36"/>
                <a:gd name="T70" fmla="*/ 21 w 26"/>
                <a:gd name="T71" fmla="*/ 9 h 36"/>
                <a:gd name="T72" fmla="*/ 20 w 26"/>
                <a:gd name="T73" fmla="*/ 8 h 36"/>
                <a:gd name="T74" fmla="*/ 19 w 26"/>
                <a:gd name="T75" fmla="*/ 4 h 36"/>
                <a:gd name="T76" fmla="*/ 19 w 26"/>
                <a:gd name="T77" fmla="*/ 4 h 36"/>
                <a:gd name="T78" fmla="*/ 18 w 26"/>
                <a:gd name="T79" fmla="*/ 2 h 36"/>
                <a:gd name="T80" fmla="*/ 17 w 26"/>
                <a:gd name="T81" fmla="*/ 1 h 36"/>
                <a:gd name="T82" fmla="*/ 15 w 26"/>
                <a:gd name="T83" fmla="*/ 0 h 36"/>
                <a:gd name="T84" fmla="*/ 12 w 26"/>
                <a:gd name="T85" fmla="*/ 0 h 36"/>
                <a:gd name="T86" fmla="*/ 12 w 26"/>
                <a:gd name="T87" fmla="*/ 0 h 36"/>
                <a:gd name="T88" fmla="*/ 10 w 26"/>
                <a:gd name="T89" fmla="*/ 1 h 36"/>
                <a:gd name="T90" fmla="*/ 9 w 26"/>
                <a:gd name="T91" fmla="*/ 3 h 36"/>
                <a:gd name="T92" fmla="*/ 8 w 26"/>
                <a:gd name="T93" fmla="*/ 6 h 36"/>
                <a:gd name="T94" fmla="*/ 8 w 26"/>
                <a:gd name="T95" fmla="*/ 6 h 36"/>
                <a:gd name="T96" fmla="*/ 8 w 26"/>
                <a:gd name="T97" fmla="*/ 9 h 36"/>
                <a:gd name="T98" fmla="*/ 7 w 26"/>
                <a:gd name="T99" fmla="*/ 10 h 36"/>
                <a:gd name="T100" fmla="*/ 5 w 26"/>
                <a:gd name="T101" fmla="*/ 10 h 36"/>
                <a:gd name="T102" fmla="*/ 5 w 26"/>
                <a:gd name="T10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36">
                  <a:moveTo>
                    <a:pt x="5" y="10"/>
                  </a:moveTo>
                  <a:lnTo>
                    <a:pt x="5" y="10"/>
                  </a:lnTo>
                  <a:lnTo>
                    <a:pt x="2" y="11"/>
                  </a:lnTo>
                  <a:lnTo>
                    <a:pt x="1" y="14"/>
                  </a:lnTo>
                  <a:lnTo>
                    <a:pt x="0" y="16"/>
                  </a:lnTo>
                  <a:lnTo>
                    <a:pt x="0" y="18"/>
                  </a:lnTo>
                  <a:lnTo>
                    <a:pt x="0" y="18"/>
                  </a:lnTo>
                  <a:lnTo>
                    <a:pt x="0" y="24"/>
                  </a:lnTo>
                  <a:lnTo>
                    <a:pt x="1" y="26"/>
                  </a:lnTo>
                  <a:lnTo>
                    <a:pt x="3" y="27"/>
                  </a:lnTo>
                  <a:lnTo>
                    <a:pt x="3" y="27"/>
                  </a:lnTo>
                  <a:lnTo>
                    <a:pt x="5" y="27"/>
                  </a:lnTo>
                  <a:lnTo>
                    <a:pt x="7" y="28"/>
                  </a:lnTo>
                  <a:lnTo>
                    <a:pt x="8" y="29"/>
                  </a:lnTo>
                  <a:lnTo>
                    <a:pt x="9" y="31"/>
                  </a:lnTo>
                  <a:lnTo>
                    <a:pt x="9" y="31"/>
                  </a:lnTo>
                  <a:lnTo>
                    <a:pt x="9" y="32"/>
                  </a:lnTo>
                  <a:lnTo>
                    <a:pt x="10" y="33"/>
                  </a:lnTo>
                  <a:lnTo>
                    <a:pt x="13" y="35"/>
                  </a:lnTo>
                  <a:lnTo>
                    <a:pt x="13" y="35"/>
                  </a:lnTo>
                  <a:lnTo>
                    <a:pt x="18" y="36"/>
                  </a:lnTo>
                  <a:lnTo>
                    <a:pt x="20" y="36"/>
                  </a:lnTo>
                  <a:lnTo>
                    <a:pt x="21" y="34"/>
                  </a:lnTo>
                  <a:lnTo>
                    <a:pt x="21" y="34"/>
                  </a:lnTo>
                  <a:lnTo>
                    <a:pt x="21" y="29"/>
                  </a:lnTo>
                  <a:lnTo>
                    <a:pt x="22" y="27"/>
                  </a:lnTo>
                  <a:lnTo>
                    <a:pt x="23" y="26"/>
                  </a:lnTo>
                  <a:lnTo>
                    <a:pt x="23" y="26"/>
                  </a:lnTo>
                  <a:lnTo>
                    <a:pt x="26" y="22"/>
                  </a:lnTo>
                  <a:lnTo>
                    <a:pt x="26" y="18"/>
                  </a:lnTo>
                  <a:lnTo>
                    <a:pt x="26" y="18"/>
                  </a:lnTo>
                  <a:lnTo>
                    <a:pt x="26" y="16"/>
                  </a:lnTo>
                  <a:lnTo>
                    <a:pt x="26" y="14"/>
                  </a:lnTo>
                  <a:lnTo>
                    <a:pt x="24" y="11"/>
                  </a:lnTo>
                  <a:lnTo>
                    <a:pt x="21" y="9"/>
                  </a:lnTo>
                  <a:lnTo>
                    <a:pt x="21" y="9"/>
                  </a:lnTo>
                  <a:lnTo>
                    <a:pt x="20" y="8"/>
                  </a:lnTo>
                  <a:lnTo>
                    <a:pt x="19" y="4"/>
                  </a:lnTo>
                  <a:lnTo>
                    <a:pt x="19" y="4"/>
                  </a:lnTo>
                  <a:lnTo>
                    <a:pt x="18" y="2"/>
                  </a:lnTo>
                  <a:lnTo>
                    <a:pt x="17" y="1"/>
                  </a:lnTo>
                  <a:lnTo>
                    <a:pt x="15" y="0"/>
                  </a:lnTo>
                  <a:lnTo>
                    <a:pt x="12" y="0"/>
                  </a:lnTo>
                  <a:lnTo>
                    <a:pt x="12" y="0"/>
                  </a:lnTo>
                  <a:lnTo>
                    <a:pt x="10" y="1"/>
                  </a:lnTo>
                  <a:lnTo>
                    <a:pt x="9" y="3"/>
                  </a:lnTo>
                  <a:lnTo>
                    <a:pt x="8" y="6"/>
                  </a:lnTo>
                  <a:lnTo>
                    <a:pt x="8" y="6"/>
                  </a:lnTo>
                  <a:lnTo>
                    <a:pt x="8" y="9"/>
                  </a:lnTo>
                  <a:lnTo>
                    <a:pt x="7" y="10"/>
                  </a:lnTo>
                  <a:lnTo>
                    <a:pt x="5" y="10"/>
                  </a:lnTo>
                  <a:lnTo>
                    <a:pt x="5" y="1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0" name="Freeform 136">
              <a:extLst>
                <a:ext uri="{FF2B5EF4-FFF2-40B4-BE49-F238E27FC236}">
                  <a16:creationId xmlns:a16="http://schemas.microsoft.com/office/drawing/2014/main" id="{CA3A46A1-1DFD-4944-8CB1-C897B0BCD027}"/>
                </a:ext>
              </a:extLst>
            </p:cNvPr>
            <p:cNvSpPr>
              <a:spLocks/>
            </p:cNvSpPr>
            <p:nvPr/>
          </p:nvSpPr>
          <p:spPr bwMode="auto">
            <a:xfrm>
              <a:off x="8637726" y="4156816"/>
              <a:ext cx="122194" cy="179405"/>
            </a:xfrm>
            <a:custGeom>
              <a:avLst/>
              <a:gdLst>
                <a:gd name="T0" fmla="*/ 2 w 284"/>
                <a:gd name="T1" fmla="*/ 147 h 387"/>
                <a:gd name="T2" fmla="*/ 1 w 284"/>
                <a:gd name="T3" fmla="*/ 156 h 387"/>
                <a:gd name="T4" fmla="*/ 35 w 284"/>
                <a:gd name="T5" fmla="*/ 247 h 387"/>
                <a:gd name="T6" fmla="*/ 50 w 284"/>
                <a:gd name="T7" fmla="*/ 259 h 387"/>
                <a:gd name="T8" fmla="*/ 53 w 284"/>
                <a:gd name="T9" fmla="*/ 245 h 387"/>
                <a:gd name="T10" fmla="*/ 65 w 284"/>
                <a:gd name="T11" fmla="*/ 237 h 387"/>
                <a:gd name="T12" fmla="*/ 82 w 284"/>
                <a:gd name="T13" fmla="*/ 244 h 387"/>
                <a:gd name="T14" fmla="*/ 86 w 284"/>
                <a:gd name="T15" fmla="*/ 254 h 387"/>
                <a:gd name="T16" fmla="*/ 69 w 284"/>
                <a:gd name="T17" fmla="*/ 270 h 387"/>
                <a:gd name="T18" fmla="*/ 66 w 284"/>
                <a:gd name="T19" fmla="*/ 284 h 387"/>
                <a:gd name="T20" fmla="*/ 86 w 284"/>
                <a:gd name="T21" fmla="*/ 309 h 387"/>
                <a:gd name="T22" fmla="*/ 116 w 284"/>
                <a:gd name="T23" fmla="*/ 305 h 387"/>
                <a:gd name="T24" fmla="*/ 133 w 284"/>
                <a:gd name="T25" fmla="*/ 304 h 387"/>
                <a:gd name="T26" fmla="*/ 180 w 284"/>
                <a:gd name="T27" fmla="*/ 340 h 387"/>
                <a:gd name="T28" fmla="*/ 188 w 284"/>
                <a:gd name="T29" fmla="*/ 337 h 387"/>
                <a:gd name="T30" fmla="*/ 176 w 284"/>
                <a:gd name="T31" fmla="*/ 310 h 387"/>
                <a:gd name="T32" fmla="*/ 183 w 284"/>
                <a:gd name="T33" fmla="*/ 304 h 387"/>
                <a:gd name="T34" fmla="*/ 189 w 284"/>
                <a:gd name="T35" fmla="*/ 309 h 387"/>
                <a:gd name="T36" fmla="*/ 206 w 284"/>
                <a:gd name="T37" fmla="*/ 325 h 387"/>
                <a:gd name="T38" fmla="*/ 251 w 284"/>
                <a:gd name="T39" fmla="*/ 368 h 387"/>
                <a:gd name="T40" fmla="*/ 260 w 284"/>
                <a:gd name="T41" fmla="*/ 384 h 387"/>
                <a:gd name="T42" fmla="*/ 273 w 284"/>
                <a:gd name="T43" fmla="*/ 387 h 387"/>
                <a:gd name="T44" fmla="*/ 280 w 284"/>
                <a:gd name="T45" fmla="*/ 339 h 387"/>
                <a:gd name="T46" fmla="*/ 271 w 284"/>
                <a:gd name="T47" fmla="*/ 333 h 387"/>
                <a:gd name="T48" fmla="*/ 244 w 284"/>
                <a:gd name="T49" fmla="*/ 320 h 387"/>
                <a:gd name="T50" fmla="*/ 250 w 284"/>
                <a:gd name="T51" fmla="*/ 314 h 387"/>
                <a:gd name="T52" fmla="*/ 261 w 284"/>
                <a:gd name="T53" fmla="*/ 306 h 387"/>
                <a:gd name="T54" fmla="*/ 221 w 284"/>
                <a:gd name="T55" fmla="*/ 296 h 387"/>
                <a:gd name="T56" fmla="*/ 215 w 284"/>
                <a:gd name="T57" fmla="*/ 300 h 387"/>
                <a:gd name="T58" fmla="*/ 205 w 284"/>
                <a:gd name="T59" fmla="*/ 284 h 387"/>
                <a:gd name="T60" fmla="*/ 180 w 284"/>
                <a:gd name="T61" fmla="*/ 273 h 387"/>
                <a:gd name="T62" fmla="*/ 165 w 284"/>
                <a:gd name="T63" fmla="*/ 276 h 387"/>
                <a:gd name="T64" fmla="*/ 136 w 284"/>
                <a:gd name="T65" fmla="*/ 288 h 387"/>
                <a:gd name="T66" fmla="*/ 128 w 284"/>
                <a:gd name="T67" fmla="*/ 278 h 387"/>
                <a:gd name="T68" fmla="*/ 135 w 284"/>
                <a:gd name="T69" fmla="*/ 251 h 387"/>
                <a:gd name="T70" fmla="*/ 145 w 284"/>
                <a:gd name="T71" fmla="*/ 247 h 387"/>
                <a:gd name="T72" fmla="*/ 152 w 284"/>
                <a:gd name="T73" fmla="*/ 238 h 387"/>
                <a:gd name="T74" fmla="*/ 141 w 284"/>
                <a:gd name="T75" fmla="*/ 222 h 387"/>
                <a:gd name="T76" fmla="*/ 136 w 284"/>
                <a:gd name="T77" fmla="*/ 223 h 387"/>
                <a:gd name="T78" fmla="*/ 131 w 284"/>
                <a:gd name="T79" fmla="*/ 231 h 387"/>
                <a:gd name="T80" fmla="*/ 114 w 284"/>
                <a:gd name="T81" fmla="*/ 209 h 387"/>
                <a:gd name="T82" fmla="*/ 131 w 284"/>
                <a:gd name="T83" fmla="*/ 162 h 387"/>
                <a:gd name="T84" fmla="*/ 143 w 284"/>
                <a:gd name="T85" fmla="*/ 153 h 387"/>
                <a:gd name="T86" fmla="*/ 165 w 284"/>
                <a:gd name="T87" fmla="*/ 125 h 387"/>
                <a:gd name="T88" fmla="*/ 170 w 284"/>
                <a:gd name="T89" fmla="*/ 85 h 387"/>
                <a:gd name="T90" fmla="*/ 161 w 284"/>
                <a:gd name="T91" fmla="*/ 70 h 387"/>
                <a:gd name="T92" fmla="*/ 155 w 284"/>
                <a:gd name="T93" fmla="*/ 53 h 387"/>
                <a:gd name="T94" fmla="*/ 156 w 284"/>
                <a:gd name="T95" fmla="*/ 36 h 387"/>
                <a:gd name="T96" fmla="*/ 160 w 284"/>
                <a:gd name="T97" fmla="*/ 27 h 387"/>
                <a:gd name="T98" fmla="*/ 159 w 284"/>
                <a:gd name="T99" fmla="*/ 18 h 387"/>
                <a:gd name="T100" fmla="*/ 140 w 284"/>
                <a:gd name="T101" fmla="*/ 24 h 387"/>
                <a:gd name="T102" fmla="*/ 118 w 284"/>
                <a:gd name="T103" fmla="*/ 17 h 387"/>
                <a:gd name="T104" fmla="*/ 93 w 284"/>
                <a:gd name="T105" fmla="*/ 1 h 387"/>
                <a:gd name="T106" fmla="*/ 72 w 284"/>
                <a:gd name="T107" fmla="*/ 2 h 387"/>
                <a:gd name="T108" fmla="*/ 47 w 284"/>
                <a:gd name="T109" fmla="*/ 34 h 387"/>
                <a:gd name="T110" fmla="*/ 49 w 284"/>
                <a:gd name="T111" fmla="*/ 62 h 387"/>
                <a:gd name="T112" fmla="*/ 42 w 284"/>
                <a:gd name="T113" fmla="*/ 156 h 387"/>
                <a:gd name="T114" fmla="*/ 31 w 284"/>
                <a:gd name="T115" fmla="*/ 160 h 387"/>
                <a:gd name="T116" fmla="*/ 9 w 284"/>
                <a:gd name="T117" fmla="*/ 14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87">
                  <a:moveTo>
                    <a:pt x="6" y="144"/>
                  </a:moveTo>
                  <a:lnTo>
                    <a:pt x="6" y="144"/>
                  </a:lnTo>
                  <a:lnTo>
                    <a:pt x="4" y="145"/>
                  </a:lnTo>
                  <a:lnTo>
                    <a:pt x="2" y="146"/>
                  </a:lnTo>
                  <a:lnTo>
                    <a:pt x="2" y="147"/>
                  </a:lnTo>
                  <a:lnTo>
                    <a:pt x="2" y="147"/>
                  </a:lnTo>
                  <a:lnTo>
                    <a:pt x="1" y="149"/>
                  </a:lnTo>
                  <a:lnTo>
                    <a:pt x="0" y="151"/>
                  </a:lnTo>
                  <a:lnTo>
                    <a:pt x="0" y="154"/>
                  </a:lnTo>
                  <a:lnTo>
                    <a:pt x="1" y="156"/>
                  </a:lnTo>
                  <a:lnTo>
                    <a:pt x="10" y="178"/>
                  </a:lnTo>
                  <a:lnTo>
                    <a:pt x="23" y="216"/>
                  </a:lnTo>
                  <a:lnTo>
                    <a:pt x="32" y="243"/>
                  </a:lnTo>
                  <a:lnTo>
                    <a:pt x="32" y="243"/>
                  </a:lnTo>
                  <a:lnTo>
                    <a:pt x="35" y="247"/>
                  </a:lnTo>
                  <a:lnTo>
                    <a:pt x="45" y="258"/>
                  </a:lnTo>
                  <a:lnTo>
                    <a:pt x="45" y="258"/>
                  </a:lnTo>
                  <a:lnTo>
                    <a:pt x="47" y="259"/>
                  </a:lnTo>
                  <a:lnTo>
                    <a:pt x="50" y="259"/>
                  </a:lnTo>
                  <a:lnTo>
                    <a:pt x="50" y="259"/>
                  </a:lnTo>
                  <a:lnTo>
                    <a:pt x="51" y="257"/>
                  </a:lnTo>
                  <a:lnTo>
                    <a:pt x="52" y="255"/>
                  </a:lnTo>
                  <a:lnTo>
                    <a:pt x="52" y="248"/>
                  </a:lnTo>
                  <a:lnTo>
                    <a:pt x="52" y="248"/>
                  </a:lnTo>
                  <a:lnTo>
                    <a:pt x="53" y="245"/>
                  </a:lnTo>
                  <a:lnTo>
                    <a:pt x="54" y="243"/>
                  </a:lnTo>
                  <a:lnTo>
                    <a:pt x="55" y="241"/>
                  </a:lnTo>
                  <a:lnTo>
                    <a:pt x="57" y="240"/>
                  </a:lnTo>
                  <a:lnTo>
                    <a:pt x="65" y="237"/>
                  </a:lnTo>
                  <a:lnTo>
                    <a:pt x="65" y="237"/>
                  </a:lnTo>
                  <a:lnTo>
                    <a:pt x="68" y="237"/>
                  </a:lnTo>
                  <a:lnTo>
                    <a:pt x="72" y="238"/>
                  </a:lnTo>
                  <a:lnTo>
                    <a:pt x="80" y="243"/>
                  </a:lnTo>
                  <a:lnTo>
                    <a:pt x="80" y="243"/>
                  </a:lnTo>
                  <a:lnTo>
                    <a:pt x="82" y="244"/>
                  </a:lnTo>
                  <a:lnTo>
                    <a:pt x="84" y="247"/>
                  </a:lnTo>
                  <a:lnTo>
                    <a:pt x="84" y="247"/>
                  </a:lnTo>
                  <a:lnTo>
                    <a:pt x="86" y="250"/>
                  </a:lnTo>
                  <a:lnTo>
                    <a:pt x="86" y="254"/>
                  </a:lnTo>
                  <a:lnTo>
                    <a:pt x="86" y="254"/>
                  </a:lnTo>
                  <a:lnTo>
                    <a:pt x="84" y="258"/>
                  </a:lnTo>
                  <a:lnTo>
                    <a:pt x="81" y="260"/>
                  </a:lnTo>
                  <a:lnTo>
                    <a:pt x="71" y="268"/>
                  </a:lnTo>
                  <a:lnTo>
                    <a:pt x="71" y="268"/>
                  </a:lnTo>
                  <a:lnTo>
                    <a:pt x="69" y="270"/>
                  </a:lnTo>
                  <a:lnTo>
                    <a:pt x="67" y="273"/>
                  </a:lnTo>
                  <a:lnTo>
                    <a:pt x="66" y="275"/>
                  </a:lnTo>
                  <a:lnTo>
                    <a:pt x="66" y="275"/>
                  </a:lnTo>
                  <a:lnTo>
                    <a:pt x="66" y="279"/>
                  </a:lnTo>
                  <a:lnTo>
                    <a:pt x="66" y="284"/>
                  </a:lnTo>
                  <a:lnTo>
                    <a:pt x="72" y="300"/>
                  </a:lnTo>
                  <a:lnTo>
                    <a:pt x="72" y="300"/>
                  </a:lnTo>
                  <a:lnTo>
                    <a:pt x="74" y="303"/>
                  </a:lnTo>
                  <a:lnTo>
                    <a:pt x="77" y="305"/>
                  </a:lnTo>
                  <a:lnTo>
                    <a:pt x="86" y="309"/>
                  </a:lnTo>
                  <a:lnTo>
                    <a:pt x="102" y="317"/>
                  </a:lnTo>
                  <a:lnTo>
                    <a:pt x="111" y="312"/>
                  </a:lnTo>
                  <a:lnTo>
                    <a:pt x="114" y="308"/>
                  </a:lnTo>
                  <a:lnTo>
                    <a:pt x="114" y="308"/>
                  </a:lnTo>
                  <a:lnTo>
                    <a:pt x="116" y="305"/>
                  </a:lnTo>
                  <a:lnTo>
                    <a:pt x="120" y="303"/>
                  </a:lnTo>
                  <a:lnTo>
                    <a:pt x="126" y="303"/>
                  </a:lnTo>
                  <a:lnTo>
                    <a:pt x="126" y="303"/>
                  </a:lnTo>
                  <a:lnTo>
                    <a:pt x="130" y="303"/>
                  </a:lnTo>
                  <a:lnTo>
                    <a:pt x="133" y="304"/>
                  </a:lnTo>
                  <a:lnTo>
                    <a:pt x="151" y="315"/>
                  </a:lnTo>
                  <a:lnTo>
                    <a:pt x="169" y="325"/>
                  </a:lnTo>
                  <a:lnTo>
                    <a:pt x="180" y="340"/>
                  </a:lnTo>
                  <a:lnTo>
                    <a:pt x="180" y="340"/>
                  </a:lnTo>
                  <a:lnTo>
                    <a:pt x="180" y="340"/>
                  </a:lnTo>
                  <a:lnTo>
                    <a:pt x="182" y="342"/>
                  </a:lnTo>
                  <a:lnTo>
                    <a:pt x="185" y="341"/>
                  </a:lnTo>
                  <a:lnTo>
                    <a:pt x="185" y="341"/>
                  </a:lnTo>
                  <a:lnTo>
                    <a:pt x="187" y="340"/>
                  </a:lnTo>
                  <a:lnTo>
                    <a:pt x="188" y="337"/>
                  </a:lnTo>
                  <a:lnTo>
                    <a:pt x="188" y="337"/>
                  </a:lnTo>
                  <a:lnTo>
                    <a:pt x="180" y="320"/>
                  </a:lnTo>
                  <a:lnTo>
                    <a:pt x="176" y="313"/>
                  </a:lnTo>
                  <a:lnTo>
                    <a:pt x="176" y="313"/>
                  </a:lnTo>
                  <a:lnTo>
                    <a:pt x="176" y="310"/>
                  </a:lnTo>
                  <a:lnTo>
                    <a:pt x="177" y="307"/>
                  </a:lnTo>
                  <a:lnTo>
                    <a:pt x="177" y="307"/>
                  </a:lnTo>
                  <a:lnTo>
                    <a:pt x="178" y="306"/>
                  </a:lnTo>
                  <a:lnTo>
                    <a:pt x="181" y="305"/>
                  </a:lnTo>
                  <a:lnTo>
                    <a:pt x="183" y="304"/>
                  </a:lnTo>
                  <a:lnTo>
                    <a:pt x="183" y="304"/>
                  </a:lnTo>
                  <a:lnTo>
                    <a:pt x="185" y="305"/>
                  </a:lnTo>
                  <a:lnTo>
                    <a:pt x="187" y="305"/>
                  </a:lnTo>
                  <a:lnTo>
                    <a:pt x="188" y="307"/>
                  </a:lnTo>
                  <a:lnTo>
                    <a:pt x="189" y="309"/>
                  </a:lnTo>
                  <a:lnTo>
                    <a:pt x="193" y="317"/>
                  </a:lnTo>
                  <a:lnTo>
                    <a:pt x="193" y="317"/>
                  </a:lnTo>
                  <a:lnTo>
                    <a:pt x="194" y="320"/>
                  </a:lnTo>
                  <a:lnTo>
                    <a:pt x="196" y="321"/>
                  </a:lnTo>
                  <a:lnTo>
                    <a:pt x="206" y="325"/>
                  </a:lnTo>
                  <a:lnTo>
                    <a:pt x="214" y="335"/>
                  </a:lnTo>
                  <a:lnTo>
                    <a:pt x="234" y="354"/>
                  </a:lnTo>
                  <a:lnTo>
                    <a:pt x="249" y="365"/>
                  </a:lnTo>
                  <a:lnTo>
                    <a:pt x="249" y="365"/>
                  </a:lnTo>
                  <a:lnTo>
                    <a:pt x="251" y="368"/>
                  </a:lnTo>
                  <a:lnTo>
                    <a:pt x="252" y="370"/>
                  </a:lnTo>
                  <a:lnTo>
                    <a:pt x="255" y="378"/>
                  </a:lnTo>
                  <a:lnTo>
                    <a:pt x="255" y="378"/>
                  </a:lnTo>
                  <a:lnTo>
                    <a:pt x="257" y="381"/>
                  </a:lnTo>
                  <a:lnTo>
                    <a:pt x="260" y="384"/>
                  </a:lnTo>
                  <a:lnTo>
                    <a:pt x="265" y="387"/>
                  </a:lnTo>
                  <a:lnTo>
                    <a:pt x="265" y="387"/>
                  </a:lnTo>
                  <a:lnTo>
                    <a:pt x="269" y="387"/>
                  </a:lnTo>
                  <a:lnTo>
                    <a:pt x="273" y="387"/>
                  </a:lnTo>
                  <a:lnTo>
                    <a:pt x="273" y="387"/>
                  </a:lnTo>
                  <a:lnTo>
                    <a:pt x="276" y="384"/>
                  </a:lnTo>
                  <a:lnTo>
                    <a:pt x="278" y="380"/>
                  </a:lnTo>
                  <a:lnTo>
                    <a:pt x="279" y="364"/>
                  </a:lnTo>
                  <a:lnTo>
                    <a:pt x="284" y="356"/>
                  </a:lnTo>
                  <a:lnTo>
                    <a:pt x="280" y="339"/>
                  </a:lnTo>
                  <a:lnTo>
                    <a:pt x="280" y="339"/>
                  </a:lnTo>
                  <a:lnTo>
                    <a:pt x="278" y="337"/>
                  </a:lnTo>
                  <a:lnTo>
                    <a:pt x="277" y="335"/>
                  </a:lnTo>
                  <a:lnTo>
                    <a:pt x="274" y="334"/>
                  </a:lnTo>
                  <a:lnTo>
                    <a:pt x="271" y="333"/>
                  </a:lnTo>
                  <a:lnTo>
                    <a:pt x="256" y="333"/>
                  </a:lnTo>
                  <a:lnTo>
                    <a:pt x="250" y="325"/>
                  </a:lnTo>
                  <a:lnTo>
                    <a:pt x="245" y="322"/>
                  </a:lnTo>
                  <a:lnTo>
                    <a:pt x="245" y="322"/>
                  </a:lnTo>
                  <a:lnTo>
                    <a:pt x="244" y="320"/>
                  </a:lnTo>
                  <a:lnTo>
                    <a:pt x="244" y="318"/>
                  </a:lnTo>
                  <a:lnTo>
                    <a:pt x="244" y="318"/>
                  </a:lnTo>
                  <a:lnTo>
                    <a:pt x="245" y="316"/>
                  </a:lnTo>
                  <a:lnTo>
                    <a:pt x="247" y="315"/>
                  </a:lnTo>
                  <a:lnTo>
                    <a:pt x="250" y="314"/>
                  </a:lnTo>
                  <a:lnTo>
                    <a:pt x="259" y="314"/>
                  </a:lnTo>
                  <a:lnTo>
                    <a:pt x="260" y="313"/>
                  </a:lnTo>
                  <a:lnTo>
                    <a:pt x="260" y="313"/>
                  </a:lnTo>
                  <a:lnTo>
                    <a:pt x="261" y="310"/>
                  </a:lnTo>
                  <a:lnTo>
                    <a:pt x="261" y="306"/>
                  </a:lnTo>
                  <a:lnTo>
                    <a:pt x="260" y="302"/>
                  </a:lnTo>
                  <a:lnTo>
                    <a:pt x="258" y="299"/>
                  </a:lnTo>
                  <a:lnTo>
                    <a:pt x="253" y="294"/>
                  </a:lnTo>
                  <a:lnTo>
                    <a:pt x="232" y="291"/>
                  </a:lnTo>
                  <a:lnTo>
                    <a:pt x="221" y="296"/>
                  </a:lnTo>
                  <a:lnTo>
                    <a:pt x="219" y="298"/>
                  </a:lnTo>
                  <a:lnTo>
                    <a:pt x="219" y="298"/>
                  </a:lnTo>
                  <a:lnTo>
                    <a:pt x="217" y="300"/>
                  </a:lnTo>
                  <a:lnTo>
                    <a:pt x="215" y="300"/>
                  </a:lnTo>
                  <a:lnTo>
                    <a:pt x="215" y="300"/>
                  </a:lnTo>
                  <a:lnTo>
                    <a:pt x="212" y="299"/>
                  </a:lnTo>
                  <a:lnTo>
                    <a:pt x="211" y="298"/>
                  </a:lnTo>
                  <a:lnTo>
                    <a:pt x="205" y="287"/>
                  </a:lnTo>
                  <a:lnTo>
                    <a:pt x="205" y="284"/>
                  </a:lnTo>
                  <a:lnTo>
                    <a:pt x="205" y="284"/>
                  </a:lnTo>
                  <a:lnTo>
                    <a:pt x="204" y="281"/>
                  </a:lnTo>
                  <a:lnTo>
                    <a:pt x="203" y="278"/>
                  </a:lnTo>
                  <a:lnTo>
                    <a:pt x="200" y="276"/>
                  </a:lnTo>
                  <a:lnTo>
                    <a:pt x="197" y="275"/>
                  </a:lnTo>
                  <a:lnTo>
                    <a:pt x="180" y="273"/>
                  </a:lnTo>
                  <a:lnTo>
                    <a:pt x="171" y="273"/>
                  </a:lnTo>
                  <a:lnTo>
                    <a:pt x="171" y="273"/>
                  </a:lnTo>
                  <a:lnTo>
                    <a:pt x="169" y="273"/>
                  </a:lnTo>
                  <a:lnTo>
                    <a:pt x="167" y="274"/>
                  </a:lnTo>
                  <a:lnTo>
                    <a:pt x="165" y="276"/>
                  </a:lnTo>
                  <a:lnTo>
                    <a:pt x="164" y="278"/>
                  </a:lnTo>
                  <a:lnTo>
                    <a:pt x="164" y="283"/>
                  </a:lnTo>
                  <a:lnTo>
                    <a:pt x="157" y="291"/>
                  </a:lnTo>
                  <a:lnTo>
                    <a:pt x="143" y="289"/>
                  </a:lnTo>
                  <a:lnTo>
                    <a:pt x="136" y="288"/>
                  </a:lnTo>
                  <a:lnTo>
                    <a:pt x="136" y="288"/>
                  </a:lnTo>
                  <a:lnTo>
                    <a:pt x="133" y="286"/>
                  </a:lnTo>
                  <a:lnTo>
                    <a:pt x="130" y="284"/>
                  </a:lnTo>
                  <a:lnTo>
                    <a:pt x="129" y="281"/>
                  </a:lnTo>
                  <a:lnTo>
                    <a:pt x="128" y="278"/>
                  </a:lnTo>
                  <a:lnTo>
                    <a:pt x="127" y="265"/>
                  </a:lnTo>
                  <a:lnTo>
                    <a:pt x="127" y="265"/>
                  </a:lnTo>
                  <a:lnTo>
                    <a:pt x="128" y="259"/>
                  </a:lnTo>
                  <a:lnTo>
                    <a:pt x="131" y="255"/>
                  </a:lnTo>
                  <a:lnTo>
                    <a:pt x="135" y="251"/>
                  </a:lnTo>
                  <a:lnTo>
                    <a:pt x="135" y="251"/>
                  </a:lnTo>
                  <a:lnTo>
                    <a:pt x="138" y="248"/>
                  </a:lnTo>
                  <a:lnTo>
                    <a:pt x="143" y="247"/>
                  </a:lnTo>
                  <a:lnTo>
                    <a:pt x="145" y="247"/>
                  </a:lnTo>
                  <a:lnTo>
                    <a:pt x="145" y="247"/>
                  </a:lnTo>
                  <a:lnTo>
                    <a:pt x="148" y="246"/>
                  </a:lnTo>
                  <a:lnTo>
                    <a:pt x="150" y="244"/>
                  </a:lnTo>
                  <a:lnTo>
                    <a:pt x="150" y="244"/>
                  </a:lnTo>
                  <a:lnTo>
                    <a:pt x="152" y="241"/>
                  </a:lnTo>
                  <a:lnTo>
                    <a:pt x="152" y="238"/>
                  </a:lnTo>
                  <a:lnTo>
                    <a:pt x="150" y="231"/>
                  </a:lnTo>
                  <a:lnTo>
                    <a:pt x="150" y="231"/>
                  </a:lnTo>
                  <a:lnTo>
                    <a:pt x="149" y="228"/>
                  </a:lnTo>
                  <a:lnTo>
                    <a:pt x="146" y="226"/>
                  </a:lnTo>
                  <a:lnTo>
                    <a:pt x="141" y="222"/>
                  </a:lnTo>
                  <a:lnTo>
                    <a:pt x="141" y="222"/>
                  </a:lnTo>
                  <a:lnTo>
                    <a:pt x="139" y="221"/>
                  </a:lnTo>
                  <a:lnTo>
                    <a:pt x="137" y="222"/>
                  </a:lnTo>
                  <a:lnTo>
                    <a:pt x="137" y="222"/>
                  </a:lnTo>
                  <a:lnTo>
                    <a:pt x="136" y="223"/>
                  </a:lnTo>
                  <a:lnTo>
                    <a:pt x="135" y="224"/>
                  </a:lnTo>
                  <a:lnTo>
                    <a:pt x="133" y="228"/>
                  </a:lnTo>
                  <a:lnTo>
                    <a:pt x="133" y="228"/>
                  </a:lnTo>
                  <a:lnTo>
                    <a:pt x="132" y="230"/>
                  </a:lnTo>
                  <a:lnTo>
                    <a:pt x="131" y="231"/>
                  </a:lnTo>
                  <a:lnTo>
                    <a:pt x="129" y="232"/>
                  </a:lnTo>
                  <a:lnTo>
                    <a:pt x="127" y="232"/>
                  </a:lnTo>
                  <a:lnTo>
                    <a:pt x="125" y="232"/>
                  </a:lnTo>
                  <a:lnTo>
                    <a:pt x="116" y="221"/>
                  </a:lnTo>
                  <a:lnTo>
                    <a:pt x="114" y="209"/>
                  </a:lnTo>
                  <a:lnTo>
                    <a:pt x="117" y="193"/>
                  </a:lnTo>
                  <a:lnTo>
                    <a:pt x="122" y="172"/>
                  </a:lnTo>
                  <a:lnTo>
                    <a:pt x="122" y="172"/>
                  </a:lnTo>
                  <a:lnTo>
                    <a:pt x="127" y="166"/>
                  </a:lnTo>
                  <a:lnTo>
                    <a:pt x="131" y="162"/>
                  </a:lnTo>
                  <a:lnTo>
                    <a:pt x="135" y="159"/>
                  </a:lnTo>
                  <a:lnTo>
                    <a:pt x="135" y="159"/>
                  </a:lnTo>
                  <a:lnTo>
                    <a:pt x="138" y="157"/>
                  </a:lnTo>
                  <a:lnTo>
                    <a:pt x="141" y="155"/>
                  </a:lnTo>
                  <a:lnTo>
                    <a:pt x="143" y="153"/>
                  </a:lnTo>
                  <a:lnTo>
                    <a:pt x="157" y="141"/>
                  </a:lnTo>
                  <a:lnTo>
                    <a:pt x="157" y="141"/>
                  </a:lnTo>
                  <a:lnTo>
                    <a:pt x="160" y="137"/>
                  </a:lnTo>
                  <a:lnTo>
                    <a:pt x="162" y="134"/>
                  </a:lnTo>
                  <a:lnTo>
                    <a:pt x="165" y="125"/>
                  </a:lnTo>
                  <a:lnTo>
                    <a:pt x="170" y="107"/>
                  </a:lnTo>
                  <a:lnTo>
                    <a:pt x="170" y="107"/>
                  </a:lnTo>
                  <a:lnTo>
                    <a:pt x="170" y="102"/>
                  </a:lnTo>
                  <a:lnTo>
                    <a:pt x="170" y="85"/>
                  </a:lnTo>
                  <a:lnTo>
                    <a:pt x="170" y="85"/>
                  </a:lnTo>
                  <a:lnTo>
                    <a:pt x="170" y="81"/>
                  </a:lnTo>
                  <a:lnTo>
                    <a:pt x="169" y="78"/>
                  </a:lnTo>
                  <a:lnTo>
                    <a:pt x="167" y="76"/>
                  </a:lnTo>
                  <a:lnTo>
                    <a:pt x="165" y="73"/>
                  </a:lnTo>
                  <a:lnTo>
                    <a:pt x="161" y="70"/>
                  </a:lnTo>
                  <a:lnTo>
                    <a:pt x="161" y="70"/>
                  </a:lnTo>
                  <a:lnTo>
                    <a:pt x="157" y="66"/>
                  </a:lnTo>
                  <a:lnTo>
                    <a:pt x="155" y="62"/>
                  </a:lnTo>
                  <a:lnTo>
                    <a:pt x="155" y="58"/>
                  </a:lnTo>
                  <a:lnTo>
                    <a:pt x="155" y="53"/>
                  </a:lnTo>
                  <a:lnTo>
                    <a:pt x="157" y="49"/>
                  </a:lnTo>
                  <a:lnTo>
                    <a:pt x="157" y="49"/>
                  </a:lnTo>
                  <a:lnTo>
                    <a:pt x="157" y="44"/>
                  </a:lnTo>
                  <a:lnTo>
                    <a:pt x="157" y="44"/>
                  </a:lnTo>
                  <a:lnTo>
                    <a:pt x="156" y="36"/>
                  </a:lnTo>
                  <a:lnTo>
                    <a:pt x="157" y="31"/>
                  </a:lnTo>
                  <a:lnTo>
                    <a:pt x="158" y="30"/>
                  </a:lnTo>
                  <a:lnTo>
                    <a:pt x="159" y="29"/>
                  </a:lnTo>
                  <a:lnTo>
                    <a:pt x="159" y="29"/>
                  </a:lnTo>
                  <a:lnTo>
                    <a:pt x="160" y="27"/>
                  </a:lnTo>
                  <a:lnTo>
                    <a:pt x="161" y="25"/>
                  </a:lnTo>
                  <a:lnTo>
                    <a:pt x="161" y="25"/>
                  </a:lnTo>
                  <a:lnTo>
                    <a:pt x="161" y="21"/>
                  </a:lnTo>
                  <a:lnTo>
                    <a:pt x="159" y="18"/>
                  </a:lnTo>
                  <a:lnTo>
                    <a:pt x="159" y="18"/>
                  </a:lnTo>
                  <a:lnTo>
                    <a:pt x="156" y="17"/>
                  </a:lnTo>
                  <a:lnTo>
                    <a:pt x="153" y="18"/>
                  </a:lnTo>
                  <a:lnTo>
                    <a:pt x="145" y="22"/>
                  </a:lnTo>
                  <a:lnTo>
                    <a:pt x="145" y="22"/>
                  </a:lnTo>
                  <a:lnTo>
                    <a:pt x="140" y="24"/>
                  </a:lnTo>
                  <a:lnTo>
                    <a:pt x="134" y="24"/>
                  </a:lnTo>
                  <a:lnTo>
                    <a:pt x="127" y="22"/>
                  </a:lnTo>
                  <a:lnTo>
                    <a:pt x="127" y="22"/>
                  </a:lnTo>
                  <a:lnTo>
                    <a:pt x="122" y="20"/>
                  </a:lnTo>
                  <a:lnTo>
                    <a:pt x="118" y="17"/>
                  </a:lnTo>
                  <a:lnTo>
                    <a:pt x="114" y="12"/>
                  </a:lnTo>
                  <a:lnTo>
                    <a:pt x="114" y="12"/>
                  </a:lnTo>
                  <a:lnTo>
                    <a:pt x="111" y="9"/>
                  </a:lnTo>
                  <a:lnTo>
                    <a:pt x="107" y="7"/>
                  </a:lnTo>
                  <a:lnTo>
                    <a:pt x="93" y="1"/>
                  </a:lnTo>
                  <a:lnTo>
                    <a:pt x="93" y="1"/>
                  </a:lnTo>
                  <a:lnTo>
                    <a:pt x="89" y="0"/>
                  </a:lnTo>
                  <a:lnTo>
                    <a:pt x="84" y="0"/>
                  </a:lnTo>
                  <a:lnTo>
                    <a:pt x="72" y="2"/>
                  </a:lnTo>
                  <a:lnTo>
                    <a:pt x="72" y="2"/>
                  </a:lnTo>
                  <a:lnTo>
                    <a:pt x="68" y="4"/>
                  </a:lnTo>
                  <a:lnTo>
                    <a:pt x="65" y="7"/>
                  </a:lnTo>
                  <a:lnTo>
                    <a:pt x="57" y="15"/>
                  </a:lnTo>
                  <a:lnTo>
                    <a:pt x="47" y="34"/>
                  </a:lnTo>
                  <a:lnTo>
                    <a:pt x="47" y="34"/>
                  </a:lnTo>
                  <a:lnTo>
                    <a:pt x="45" y="40"/>
                  </a:lnTo>
                  <a:lnTo>
                    <a:pt x="46" y="46"/>
                  </a:lnTo>
                  <a:lnTo>
                    <a:pt x="48" y="57"/>
                  </a:lnTo>
                  <a:lnTo>
                    <a:pt x="48" y="57"/>
                  </a:lnTo>
                  <a:lnTo>
                    <a:pt x="49" y="62"/>
                  </a:lnTo>
                  <a:lnTo>
                    <a:pt x="44" y="95"/>
                  </a:lnTo>
                  <a:lnTo>
                    <a:pt x="44" y="138"/>
                  </a:lnTo>
                  <a:lnTo>
                    <a:pt x="43" y="152"/>
                  </a:lnTo>
                  <a:lnTo>
                    <a:pt x="43" y="152"/>
                  </a:lnTo>
                  <a:lnTo>
                    <a:pt x="42" y="156"/>
                  </a:lnTo>
                  <a:lnTo>
                    <a:pt x="39" y="159"/>
                  </a:lnTo>
                  <a:lnTo>
                    <a:pt x="39" y="159"/>
                  </a:lnTo>
                  <a:lnTo>
                    <a:pt x="35" y="161"/>
                  </a:lnTo>
                  <a:lnTo>
                    <a:pt x="31" y="160"/>
                  </a:lnTo>
                  <a:lnTo>
                    <a:pt x="31" y="160"/>
                  </a:lnTo>
                  <a:lnTo>
                    <a:pt x="27" y="159"/>
                  </a:lnTo>
                  <a:lnTo>
                    <a:pt x="23" y="156"/>
                  </a:lnTo>
                  <a:lnTo>
                    <a:pt x="11" y="146"/>
                  </a:lnTo>
                  <a:lnTo>
                    <a:pt x="11" y="146"/>
                  </a:lnTo>
                  <a:lnTo>
                    <a:pt x="9" y="144"/>
                  </a:lnTo>
                  <a:lnTo>
                    <a:pt x="6" y="144"/>
                  </a:lnTo>
                  <a:lnTo>
                    <a:pt x="6" y="14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1" name="Freeform 137">
              <a:extLst>
                <a:ext uri="{FF2B5EF4-FFF2-40B4-BE49-F238E27FC236}">
                  <a16:creationId xmlns:a16="http://schemas.microsoft.com/office/drawing/2014/main" id="{9259ADF6-896E-45D6-858E-F5CF314178F3}"/>
                </a:ext>
              </a:extLst>
            </p:cNvPr>
            <p:cNvSpPr>
              <a:spLocks/>
            </p:cNvSpPr>
            <p:nvPr/>
          </p:nvSpPr>
          <p:spPr bwMode="auto">
            <a:xfrm>
              <a:off x="8749590" y="4300716"/>
              <a:ext cx="10326" cy="11212"/>
            </a:xfrm>
            <a:custGeom>
              <a:avLst/>
              <a:gdLst>
                <a:gd name="T0" fmla="*/ 7 w 24"/>
                <a:gd name="T1" fmla="*/ 0 h 24"/>
                <a:gd name="T2" fmla="*/ 7 w 24"/>
                <a:gd name="T3" fmla="*/ 0 h 24"/>
                <a:gd name="T4" fmla="*/ 4 w 24"/>
                <a:gd name="T5" fmla="*/ 2 h 24"/>
                <a:gd name="T6" fmla="*/ 2 w 24"/>
                <a:gd name="T7" fmla="*/ 6 h 24"/>
                <a:gd name="T8" fmla="*/ 0 w 24"/>
                <a:gd name="T9" fmla="*/ 11 h 24"/>
                <a:gd name="T10" fmla="*/ 0 w 24"/>
                <a:gd name="T11" fmla="*/ 14 h 24"/>
                <a:gd name="T12" fmla="*/ 0 w 24"/>
                <a:gd name="T13" fmla="*/ 14 h 24"/>
                <a:gd name="T14" fmla="*/ 0 w 24"/>
                <a:gd name="T15" fmla="*/ 17 h 24"/>
                <a:gd name="T16" fmla="*/ 2 w 24"/>
                <a:gd name="T17" fmla="*/ 20 h 24"/>
                <a:gd name="T18" fmla="*/ 4 w 24"/>
                <a:gd name="T19" fmla="*/ 22 h 24"/>
                <a:gd name="T20" fmla="*/ 7 w 24"/>
                <a:gd name="T21" fmla="*/ 23 h 24"/>
                <a:gd name="T22" fmla="*/ 10 w 24"/>
                <a:gd name="T23" fmla="*/ 24 h 24"/>
                <a:gd name="T24" fmla="*/ 16 w 24"/>
                <a:gd name="T25" fmla="*/ 23 h 24"/>
                <a:gd name="T26" fmla="*/ 16 w 24"/>
                <a:gd name="T27" fmla="*/ 23 h 24"/>
                <a:gd name="T28" fmla="*/ 19 w 24"/>
                <a:gd name="T29" fmla="*/ 22 h 24"/>
                <a:gd name="T30" fmla="*/ 21 w 24"/>
                <a:gd name="T31" fmla="*/ 21 h 24"/>
                <a:gd name="T32" fmla="*/ 23 w 24"/>
                <a:gd name="T33" fmla="*/ 19 h 24"/>
                <a:gd name="T34" fmla="*/ 24 w 24"/>
                <a:gd name="T35" fmla="*/ 17 h 24"/>
                <a:gd name="T36" fmla="*/ 24 w 24"/>
                <a:gd name="T37" fmla="*/ 13 h 24"/>
                <a:gd name="T38" fmla="*/ 24 w 24"/>
                <a:gd name="T39" fmla="*/ 13 h 24"/>
                <a:gd name="T40" fmla="*/ 24 w 24"/>
                <a:gd name="T41" fmla="*/ 10 h 24"/>
                <a:gd name="T42" fmla="*/ 22 w 24"/>
                <a:gd name="T43" fmla="*/ 7 h 24"/>
                <a:gd name="T44" fmla="*/ 15 w 24"/>
                <a:gd name="T45" fmla="*/ 2 h 24"/>
                <a:gd name="T46" fmla="*/ 15 w 24"/>
                <a:gd name="T47" fmla="*/ 2 h 24"/>
                <a:gd name="T48" fmla="*/ 11 w 24"/>
                <a:gd name="T49" fmla="*/ 0 h 24"/>
                <a:gd name="T50" fmla="*/ 7 w 24"/>
                <a:gd name="T51" fmla="*/ 0 h 24"/>
                <a:gd name="T52" fmla="*/ 7 w 24"/>
                <a:gd name="T5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4">
                  <a:moveTo>
                    <a:pt x="7" y="0"/>
                  </a:moveTo>
                  <a:lnTo>
                    <a:pt x="7" y="0"/>
                  </a:lnTo>
                  <a:lnTo>
                    <a:pt x="4" y="2"/>
                  </a:lnTo>
                  <a:lnTo>
                    <a:pt x="2" y="6"/>
                  </a:lnTo>
                  <a:lnTo>
                    <a:pt x="0" y="11"/>
                  </a:lnTo>
                  <a:lnTo>
                    <a:pt x="0" y="14"/>
                  </a:lnTo>
                  <a:lnTo>
                    <a:pt x="0" y="14"/>
                  </a:lnTo>
                  <a:lnTo>
                    <a:pt x="0" y="17"/>
                  </a:lnTo>
                  <a:lnTo>
                    <a:pt x="2" y="20"/>
                  </a:lnTo>
                  <a:lnTo>
                    <a:pt x="4" y="22"/>
                  </a:lnTo>
                  <a:lnTo>
                    <a:pt x="7" y="23"/>
                  </a:lnTo>
                  <a:lnTo>
                    <a:pt x="10" y="24"/>
                  </a:lnTo>
                  <a:lnTo>
                    <a:pt x="16" y="23"/>
                  </a:lnTo>
                  <a:lnTo>
                    <a:pt x="16" y="23"/>
                  </a:lnTo>
                  <a:lnTo>
                    <a:pt x="19" y="22"/>
                  </a:lnTo>
                  <a:lnTo>
                    <a:pt x="21" y="21"/>
                  </a:lnTo>
                  <a:lnTo>
                    <a:pt x="23" y="19"/>
                  </a:lnTo>
                  <a:lnTo>
                    <a:pt x="24" y="17"/>
                  </a:lnTo>
                  <a:lnTo>
                    <a:pt x="24" y="13"/>
                  </a:lnTo>
                  <a:lnTo>
                    <a:pt x="24" y="13"/>
                  </a:lnTo>
                  <a:lnTo>
                    <a:pt x="24" y="10"/>
                  </a:lnTo>
                  <a:lnTo>
                    <a:pt x="22" y="7"/>
                  </a:lnTo>
                  <a:lnTo>
                    <a:pt x="15" y="2"/>
                  </a:lnTo>
                  <a:lnTo>
                    <a:pt x="15" y="2"/>
                  </a:lnTo>
                  <a:lnTo>
                    <a:pt x="11" y="0"/>
                  </a:lnTo>
                  <a:lnTo>
                    <a:pt x="7" y="0"/>
                  </a:lnTo>
                  <a:lnTo>
                    <a:pt x="7"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2" name="Freeform 138">
              <a:extLst>
                <a:ext uri="{FF2B5EF4-FFF2-40B4-BE49-F238E27FC236}">
                  <a16:creationId xmlns:a16="http://schemas.microsoft.com/office/drawing/2014/main" id="{D939C794-2086-4417-B761-1738E32F56B7}"/>
                </a:ext>
              </a:extLst>
            </p:cNvPr>
            <p:cNvSpPr>
              <a:spLocks/>
            </p:cNvSpPr>
            <p:nvPr/>
          </p:nvSpPr>
          <p:spPr bwMode="auto">
            <a:xfrm>
              <a:off x="8654936" y="4310059"/>
              <a:ext cx="32699" cy="37375"/>
            </a:xfrm>
            <a:custGeom>
              <a:avLst/>
              <a:gdLst>
                <a:gd name="T0" fmla="*/ 67 w 76"/>
                <a:gd name="T1" fmla="*/ 73 h 80"/>
                <a:gd name="T2" fmla="*/ 75 w 76"/>
                <a:gd name="T3" fmla="*/ 60 h 80"/>
                <a:gd name="T4" fmla="*/ 76 w 76"/>
                <a:gd name="T5" fmla="*/ 32 h 80"/>
                <a:gd name="T6" fmla="*/ 76 w 76"/>
                <a:gd name="T7" fmla="*/ 32 h 80"/>
                <a:gd name="T8" fmla="*/ 76 w 76"/>
                <a:gd name="T9" fmla="*/ 29 h 80"/>
                <a:gd name="T10" fmla="*/ 74 w 76"/>
                <a:gd name="T11" fmla="*/ 25 h 80"/>
                <a:gd name="T12" fmla="*/ 72 w 76"/>
                <a:gd name="T13" fmla="*/ 23 h 80"/>
                <a:gd name="T14" fmla="*/ 69 w 76"/>
                <a:gd name="T15" fmla="*/ 21 h 80"/>
                <a:gd name="T16" fmla="*/ 56 w 76"/>
                <a:gd name="T17" fmla="*/ 16 h 80"/>
                <a:gd name="T18" fmla="*/ 56 w 76"/>
                <a:gd name="T19" fmla="*/ 16 h 80"/>
                <a:gd name="T20" fmla="*/ 51 w 76"/>
                <a:gd name="T21" fmla="*/ 13 h 80"/>
                <a:gd name="T22" fmla="*/ 39 w 76"/>
                <a:gd name="T23" fmla="*/ 3 h 80"/>
                <a:gd name="T24" fmla="*/ 39 w 76"/>
                <a:gd name="T25" fmla="*/ 3 h 80"/>
                <a:gd name="T26" fmla="*/ 36 w 76"/>
                <a:gd name="T27" fmla="*/ 0 h 80"/>
                <a:gd name="T28" fmla="*/ 32 w 76"/>
                <a:gd name="T29" fmla="*/ 0 h 80"/>
                <a:gd name="T30" fmla="*/ 28 w 76"/>
                <a:gd name="T31" fmla="*/ 0 h 80"/>
                <a:gd name="T32" fmla="*/ 24 w 76"/>
                <a:gd name="T33" fmla="*/ 1 h 80"/>
                <a:gd name="T34" fmla="*/ 18 w 76"/>
                <a:gd name="T35" fmla="*/ 5 h 80"/>
                <a:gd name="T36" fmla="*/ 6 w 76"/>
                <a:gd name="T37" fmla="*/ 0 h 80"/>
                <a:gd name="T38" fmla="*/ 6 w 76"/>
                <a:gd name="T39" fmla="*/ 0 h 80"/>
                <a:gd name="T40" fmla="*/ 4 w 76"/>
                <a:gd name="T41" fmla="*/ 0 h 80"/>
                <a:gd name="T42" fmla="*/ 2 w 76"/>
                <a:gd name="T43" fmla="*/ 1 h 80"/>
                <a:gd name="T44" fmla="*/ 2 w 76"/>
                <a:gd name="T45" fmla="*/ 1 h 80"/>
                <a:gd name="T46" fmla="*/ 1 w 76"/>
                <a:gd name="T47" fmla="*/ 2 h 80"/>
                <a:gd name="T48" fmla="*/ 0 w 76"/>
                <a:gd name="T49" fmla="*/ 4 h 80"/>
                <a:gd name="T50" fmla="*/ 0 w 76"/>
                <a:gd name="T51" fmla="*/ 7 h 80"/>
                <a:gd name="T52" fmla="*/ 0 w 76"/>
                <a:gd name="T53" fmla="*/ 7 h 80"/>
                <a:gd name="T54" fmla="*/ 1 w 76"/>
                <a:gd name="T55" fmla="*/ 11 h 80"/>
                <a:gd name="T56" fmla="*/ 4 w 76"/>
                <a:gd name="T57" fmla="*/ 14 h 80"/>
                <a:gd name="T58" fmla="*/ 17 w 76"/>
                <a:gd name="T59" fmla="*/ 23 h 80"/>
                <a:gd name="T60" fmla="*/ 17 w 76"/>
                <a:gd name="T61" fmla="*/ 23 h 80"/>
                <a:gd name="T62" fmla="*/ 21 w 76"/>
                <a:gd name="T63" fmla="*/ 26 h 80"/>
                <a:gd name="T64" fmla="*/ 23 w 76"/>
                <a:gd name="T65" fmla="*/ 29 h 80"/>
                <a:gd name="T66" fmla="*/ 27 w 76"/>
                <a:gd name="T67" fmla="*/ 40 h 80"/>
                <a:gd name="T68" fmla="*/ 27 w 76"/>
                <a:gd name="T69" fmla="*/ 49 h 80"/>
                <a:gd name="T70" fmla="*/ 27 w 76"/>
                <a:gd name="T71" fmla="*/ 49 h 80"/>
                <a:gd name="T72" fmla="*/ 28 w 76"/>
                <a:gd name="T73" fmla="*/ 53 h 80"/>
                <a:gd name="T74" fmla="*/ 31 w 76"/>
                <a:gd name="T75" fmla="*/ 57 h 80"/>
                <a:gd name="T76" fmla="*/ 34 w 76"/>
                <a:gd name="T77" fmla="*/ 60 h 80"/>
                <a:gd name="T78" fmla="*/ 39 w 76"/>
                <a:gd name="T79" fmla="*/ 62 h 80"/>
                <a:gd name="T80" fmla="*/ 39 w 76"/>
                <a:gd name="T81" fmla="*/ 68 h 80"/>
                <a:gd name="T82" fmla="*/ 39 w 76"/>
                <a:gd name="T83" fmla="*/ 68 h 80"/>
                <a:gd name="T84" fmla="*/ 39 w 76"/>
                <a:gd name="T85" fmla="*/ 72 h 80"/>
                <a:gd name="T86" fmla="*/ 41 w 76"/>
                <a:gd name="T87" fmla="*/ 76 h 80"/>
                <a:gd name="T88" fmla="*/ 44 w 76"/>
                <a:gd name="T89" fmla="*/ 78 h 80"/>
                <a:gd name="T90" fmla="*/ 48 w 76"/>
                <a:gd name="T91" fmla="*/ 79 h 80"/>
                <a:gd name="T92" fmla="*/ 56 w 76"/>
                <a:gd name="T93" fmla="*/ 80 h 80"/>
                <a:gd name="T94" fmla="*/ 56 w 76"/>
                <a:gd name="T95" fmla="*/ 80 h 80"/>
                <a:gd name="T96" fmla="*/ 59 w 76"/>
                <a:gd name="T97" fmla="*/ 80 h 80"/>
                <a:gd name="T98" fmla="*/ 61 w 76"/>
                <a:gd name="T99" fmla="*/ 79 h 80"/>
                <a:gd name="T100" fmla="*/ 65 w 76"/>
                <a:gd name="T101" fmla="*/ 78 h 80"/>
                <a:gd name="T102" fmla="*/ 66 w 76"/>
                <a:gd name="T103" fmla="*/ 75 h 80"/>
                <a:gd name="T104" fmla="*/ 67 w 76"/>
                <a:gd name="T105"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80">
                  <a:moveTo>
                    <a:pt x="67" y="73"/>
                  </a:moveTo>
                  <a:lnTo>
                    <a:pt x="75" y="60"/>
                  </a:lnTo>
                  <a:lnTo>
                    <a:pt x="76" y="32"/>
                  </a:lnTo>
                  <a:lnTo>
                    <a:pt x="76" y="32"/>
                  </a:lnTo>
                  <a:lnTo>
                    <a:pt x="76" y="29"/>
                  </a:lnTo>
                  <a:lnTo>
                    <a:pt x="74" y="25"/>
                  </a:lnTo>
                  <a:lnTo>
                    <a:pt x="72" y="23"/>
                  </a:lnTo>
                  <a:lnTo>
                    <a:pt x="69" y="21"/>
                  </a:lnTo>
                  <a:lnTo>
                    <a:pt x="56" y="16"/>
                  </a:lnTo>
                  <a:lnTo>
                    <a:pt x="56" y="16"/>
                  </a:lnTo>
                  <a:lnTo>
                    <a:pt x="51" y="13"/>
                  </a:lnTo>
                  <a:lnTo>
                    <a:pt x="39" y="3"/>
                  </a:lnTo>
                  <a:lnTo>
                    <a:pt x="39" y="3"/>
                  </a:lnTo>
                  <a:lnTo>
                    <a:pt x="36" y="0"/>
                  </a:lnTo>
                  <a:lnTo>
                    <a:pt x="32" y="0"/>
                  </a:lnTo>
                  <a:lnTo>
                    <a:pt x="28" y="0"/>
                  </a:lnTo>
                  <a:lnTo>
                    <a:pt x="24" y="1"/>
                  </a:lnTo>
                  <a:lnTo>
                    <a:pt x="18" y="5"/>
                  </a:lnTo>
                  <a:lnTo>
                    <a:pt x="6" y="0"/>
                  </a:lnTo>
                  <a:lnTo>
                    <a:pt x="6" y="0"/>
                  </a:lnTo>
                  <a:lnTo>
                    <a:pt x="4" y="0"/>
                  </a:lnTo>
                  <a:lnTo>
                    <a:pt x="2" y="1"/>
                  </a:lnTo>
                  <a:lnTo>
                    <a:pt x="2" y="1"/>
                  </a:lnTo>
                  <a:lnTo>
                    <a:pt x="1" y="2"/>
                  </a:lnTo>
                  <a:lnTo>
                    <a:pt x="0" y="4"/>
                  </a:lnTo>
                  <a:lnTo>
                    <a:pt x="0" y="7"/>
                  </a:lnTo>
                  <a:lnTo>
                    <a:pt x="0" y="7"/>
                  </a:lnTo>
                  <a:lnTo>
                    <a:pt x="1" y="11"/>
                  </a:lnTo>
                  <a:lnTo>
                    <a:pt x="4" y="14"/>
                  </a:lnTo>
                  <a:lnTo>
                    <a:pt x="17" y="23"/>
                  </a:lnTo>
                  <a:lnTo>
                    <a:pt x="17" y="23"/>
                  </a:lnTo>
                  <a:lnTo>
                    <a:pt x="21" y="26"/>
                  </a:lnTo>
                  <a:lnTo>
                    <a:pt x="23" y="29"/>
                  </a:lnTo>
                  <a:lnTo>
                    <a:pt x="27" y="40"/>
                  </a:lnTo>
                  <a:lnTo>
                    <a:pt x="27" y="49"/>
                  </a:lnTo>
                  <a:lnTo>
                    <a:pt x="27" y="49"/>
                  </a:lnTo>
                  <a:lnTo>
                    <a:pt x="28" y="53"/>
                  </a:lnTo>
                  <a:lnTo>
                    <a:pt x="31" y="57"/>
                  </a:lnTo>
                  <a:lnTo>
                    <a:pt x="34" y="60"/>
                  </a:lnTo>
                  <a:lnTo>
                    <a:pt x="39" y="62"/>
                  </a:lnTo>
                  <a:lnTo>
                    <a:pt x="39" y="68"/>
                  </a:lnTo>
                  <a:lnTo>
                    <a:pt x="39" y="68"/>
                  </a:lnTo>
                  <a:lnTo>
                    <a:pt x="39" y="72"/>
                  </a:lnTo>
                  <a:lnTo>
                    <a:pt x="41" y="76"/>
                  </a:lnTo>
                  <a:lnTo>
                    <a:pt x="44" y="78"/>
                  </a:lnTo>
                  <a:lnTo>
                    <a:pt x="48" y="79"/>
                  </a:lnTo>
                  <a:lnTo>
                    <a:pt x="56" y="80"/>
                  </a:lnTo>
                  <a:lnTo>
                    <a:pt x="56" y="80"/>
                  </a:lnTo>
                  <a:lnTo>
                    <a:pt x="59" y="80"/>
                  </a:lnTo>
                  <a:lnTo>
                    <a:pt x="61" y="79"/>
                  </a:lnTo>
                  <a:lnTo>
                    <a:pt x="65" y="78"/>
                  </a:lnTo>
                  <a:lnTo>
                    <a:pt x="66" y="75"/>
                  </a:lnTo>
                  <a:lnTo>
                    <a:pt x="67" y="7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3" name="Freeform 139">
              <a:extLst>
                <a:ext uri="{FF2B5EF4-FFF2-40B4-BE49-F238E27FC236}">
                  <a16:creationId xmlns:a16="http://schemas.microsoft.com/office/drawing/2014/main" id="{F514A3F2-3D1A-45B9-913F-0A0CB328E6F8}"/>
                </a:ext>
              </a:extLst>
            </p:cNvPr>
            <p:cNvSpPr>
              <a:spLocks/>
            </p:cNvSpPr>
            <p:nvPr/>
          </p:nvSpPr>
          <p:spPr bwMode="auto">
            <a:xfrm>
              <a:off x="8696241" y="4311927"/>
              <a:ext cx="6883" cy="9344"/>
            </a:xfrm>
            <a:custGeom>
              <a:avLst/>
              <a:gdLst>
                <a:gd name="T0" fmla="*/ 15 w 16"/>
                <a:gd name="T1" fmla="*/ 0 h 20"/>
                <a:gd name="T2" fmla="*/ 15 w 16"/>
                <a:gd name="T3" fmla="*/ 0 h 20"/>
                <a:gd name="T4" fmla="*/ 11 w 16"/>
                <a:gd name="T5" fmla="*/ 0 h 20"/>
                <a:gd name="T6" fmla="*/ 5 w 16"/>
                <a:gd name="T7" fmla="*/ 1 h 20"/>
                <a:gd name="T8" fmla="*/ 3 w 16"/>
                <a:gd name="T9" fmla="*/ 2 h 20"/>
                <a:gd name="T10" fmla="*/ 1 w 16"/>
                <a:gd name="T11" fmla="*/ 4 h 20"/>
                <a:gd name="T12" fmla="*/ 0 w 16"/>
                <a:gd name="T13" fmla="*/ 8 h 20"/>
                <a:gd name="T14" fmla="*/ 0 w 16"/>
                <a:gd name="T15" fmla="*/ 12 h 20"/>
                <a:gd name="T16" fmla="*/ 0 w 16"/>
                <a:gd name="T17" fmla="*/ 12 h 20"/>
                <a:gd name="T18" fmla="*/ 2 w 16"/>
                <a:gd name="T19" fmla="*/ 17 h 20"/>
                <a:gd name="T20" fmla="*/ 3 w 16"/>
                <a:gd name="T21" fmla="*/ 20 h 20"/>
                <a:gd name="T22" fmla="*/ 6 w 16"/>
                <a:gd name="T23" fmla="*/ 20 h 20"/>
                <a:gd name="T24" fmla="*/ 8 w 16"/>
                <a:gd name="T25" fmla="*/ 20 h 20"/>
                <a:gd name="T26" fmla="*/ 12 w 16"/>
                <a:gd name="T27" fmla="*/ 15 h 20"/>
                <a:gd name="T28" fmla="*/ 15 w 16"/>
                <a:gd name="T29" fmla="*/ 12 h 20"/>
                <a:gd name="T30" fmla="*/ 15 w 16"/>
                <a:gd name="T31" fmla="*/ 12 h 20"/>
                <a:gd name="T32" fmla="*/ 16 w 16"/>
                <a:gd name="T33" fmla="*/ 9 h 20"/>
                <a:gd name="T34" fmla="*/ 15 w 16"/>
                <a:gd name="T35" fmla="*/ 4 h 20"/>
                <a:gd name="T36" fmla="*/ 15 w 16"/>
                <a:gd name="T37" fmla="*/ 4 h 20"/>
                <a:gd name="T38" fmla="*/ 16 w 16"/>
                <a:gd name="T39" fmla="*/ 2 h 20"/>
                <a:gd name="T40" fmla="*/ 16 w 16"/>
                <a:gd name="T41" fmla="*/ 2 h 20"/>
                <a:gd name="T42" fmla="*/ 16 w 16"/>
                <a:gd name="T43" fmla="*/ 1 h 20"/>
                <a:gd name="T44" fmla="*/ 16 w 16"/>
                <a:gd name="T45" fmla="*/ 0 h 20"/>
                <a:gd name="T46" fmla="*/ 15 w 16"/>
                <a:gd name="T47" fmla="*/ 0 h 20"/>
                <a:gd name="T48" fmla="*/ 15 w 16"/>
                <a:gd name="T4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15" y="0"/>
                  </a:moveTo>
                  <a:lnTo>
                    <a:pt x="15" y="0"/>
                  </a:lnTo>
                  <a:lnTo>
                    <a:pt x="11" y="0"/>
                  </a:lnTo>
                  <a:lnTo>
                    <a:pt x="5" y="1"/>
                  </a:lnTo>
                  <a:lnTo>
                    <a:pt x="3" y="2"/>
                  </a:lnTo>
                  <a:lnTo>
                    <a:pt x="1" y="4"/>
                  </a:lnTo>
                  <a:lnTo>
                    <a:pt x="0" y="8"/>
                  </a:lnTo>
                  <a:lnTo>
                    <a:pt x="0" y="12"/>
                  </a:lnTo>
                  <a:lnTo>
                    <a:pt x="0" y="12"/>
                  </a:lnTo>
                  <a:lnTo>
                    <a:pt x="2" y="17"/>
                  </a:lnTo>
                  <a:lnTo>
                    <a:pt x="3" y="20"/>
                  </a:lnTo>
                  <a:lnTo>
                    <a:pt x="6" y="20"/>
                  </a:lnTo>
                  <a:lnTo>
                    <a:pt x="8" y="20"/>
                  </a:lnTo>
                  <a:lnTo>
                    <a:pt x="12" y="15"/>
                  </a:lnTo>
                  <a:lnTo>
                    <a:pt x="15" y="12"/>
                  </a:lnTo>
                  <a:lnTo>
                    <a:pt x="15" y="12"/>
                  </a:lnTo>
                  <a:lnTo>
                    <a:pt x="16" y="9"/>
                  </a:lnTo>
                  <a:lnTo>
                    <a:pt x="15" y="4"/>
                  </a:lnTo>
                  <a:lnTo>
                    <a:pt x="15" y="4"/>
                  </a:lnTo>
                  <a:lnTo>
                    <a:pt x="16" y="2"/>
                  </a:lnTo>
                  <a:lnTo>
                    <a:pt x="16" y="2"/>
                  </a:lnTo>
                  <a:lnTo>
                    <a:pt x="16" y="1"/>
                  </a:lnTo>
                  <a:lnTo>
                    <a:pt x="16" y="0"/>
                  </a:lnTo>
                  <a:lnTo>
                    <a:pt x="15" y="0"/>
                  </a:lnTo>
                  <a:lnTo>
                    <a:pt x="15"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4" name="Freeform 140">
              <a:extLst>
                <a:ext uri="{FF2B5EF4-FFF2-40B4-BE49-F238E27FC236}">
                  <a16:creationId xmlns:a16="http://schemas.microsoft.com/office/drawing/2014/main" id="{649DE08D-80BC-463F-9A93-5BDB432A4577}"/>
                </a:ext>
              </a:extLst>
            </p:cNvPr>
            <p:cNvSpPr>
              <a:spLocks/>
            </p:cNvSpPr>
            <p:nvPr/>
          </p:nvSpPr>
          <p:spPr bwMode="auto">
            <a:xfrm>
              <a:off x="8691076" y="4339960"/>
              <a:ext cx="10326" cy="13083"/>
            </a:xfrm>
            <a:custGeom>
              <a:avLst/>
              <a:gdLst>
                <a:gd name="T0" fmla="*/ 1 w 24"/>
                <a:gd name="T1" fmla="*/ 6 h 28"/>
                <a:gd name="T2" fmla="*/ 0 w 24"/>
                <a:gd name="T3" fmla="*/ 25 h 28"/>
                <a:gd name="T4" fmla="*/ 0 w 24"/>
                <a:gd name="T5" fmla="*/ 25 h 28"/>
                <a:gd name="T6" fmla="*/ 0 w 24"/>
                <a:gd name="T7" fmla="*/ 25 h 28"/>
                <a:gd name="T8" fmla="*/ 1 w 24"/>
                <a:gd name="T9" fmla="*/ 26 h 28"/>
                <a:gd name="T10" fmla="*/ 5 w 24"/>
                <a:gd name="T11" fmla="*/ 27 h 28"/>
                <a:gd name="T12" fmla="*/ 13 w 24"/>
                <a:gd name="T13" fmla="*/ 28 h 28"/>
                <a:gd name="T14" fmla="*/ 13 w 24"/>
                <a:gd name="T15" fmla="*/ 28 h 28"/>
                <a:gd name="T16" fmla="*/ 15 w 24"/>
                <a:gd name="T17" fmla="*/ 27 h 28"/>
                <a:gd name="T18" fmla="*/ 18 w 24"/>
                <a:gd name="T19" fmla="*/ 26 h 28"/>
                <a:gd name="T20" fmla="*/ 20 w 24"/>
                <a:gd name="T21" fmla="*/ 24 h 28"/>
                <a:gd name="T22" fmla="*/ 21 w 24"/>
                <a:gd name="T23" fmla="*/ 21 h 28"/>
                <a:gd name="T24" fmla="*/ 23 w 24"/>
                <a:gd name="T25" fmla="*/ 14 h 28"/>
                <a:gd name="T26" fmla="*/ 24 w 24"/>
                <a:gd name="T27" fmla="*/ 7 h 28"/>
                <a:gd name="T28" fmla="*/ 24 w 24"/>
                <a:gd name="T29" fmla="*/ 7 h 28"/>
                <a:gd name="T30" fmla="*/ 23 w 24"/>
                <a:gd name="T31" fmla="*/ 4 h 28"/>
                <a:gd name="T32" fmla="*/ 22 w 24"/>
                <a:gd name="T33" fmla="*/ 1 h 28"/>
                <a:gd name="T34" fmla="*/ 22 w 24"/>
                <a:gd name="T35" fmla="*/ 1 h 28"/>
                <a:gd name="T36" fmla="*/ 19 w 24"/>
                <a:gd name="T37" fmla="*/ 0 h 28"/>
                <a:gd name="T38" fmla="*/ 16 w 24"/>
                <a:gd name="T39" fmla="*/ 0 h 28"/>
                <a:gd name="T40" fmla="*/ 6 w 24"/>
                <a:gd name="T41" fmla="*/ 1 h 28"/>
                <a:gd name="T42" fmla="*/ 6 w 24"/>
                <a:gd name="T43" fmla="*/ 1 h 28"/>
                <a:gd name="T44" fmla="*/ 4 w 24"/>
                <a:gd name="T45" fmla="*/ 2 h 28"/>
                <a:gd name="T46" fmla="*/ 2 w 24"/>
                <a:gd name="T47" fmla="*/ 3 h 28"/>
                <a:gd name="T48" fmla="*/ 2 w 24"/>
                <a:gd name="T49" fmla="*/ 4 h 28"/>
                <a:gd name="T50" fmla="*/ 1 w 24"/>
                <a:gd name="T51" fmla="*/ 6 h 28"/>
                <a:gd name="T52" fmla="*/ 1 w 24"/>
                <a:gd name="T5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28">
                  <a:moveTo>
                    <a:pt x="1" y="6"/>
                  </a:moveTo>
                  <a:lnTo>
                    <a:pt x="0" y="25"/>
                  </a:lnTo>
                  <a:lnTo>
                    <a:pt x="0" y="25"/>
                  </a:lnTo>
                  <a:lnTo>
                    <a:pt x="0" y="25"/>
                  </a:lnTo>
                  <a:lnTo>
                    <a:pt x="1" y="26"/>
                  </a:lnTo>
                  <a:lnTo>
                    <a:pt x="5" y="27"/>
                  </a:lnTo>
                  <a:lnTo>
                    <a:pt x="13" y="28"/>
                  </a:lnTo>
                  <a:lnTo>
                    <a:pt x="13" y="28"/>
                  </a:lnTo>
                  <a:lnTo>
                    <a:pt x="15" y="27"/>
                  </a:lnTo>
                  <a:lnTo>
                    <a:pt x="18" y="26"/>
                  </a:lnTo>
                  <a:lnTo>
                    <a:pt x="20" y="24"/>
                  </a:lnTo>
                  <a:lnTo>
                    <a:pt x="21" y="21"/>
                  </a:lnTo>
                  <a:lnTo>
                    <a:pt x="23" y="14"/>
                  </a:lnTo>
                  <a:lnTo>
                    <a:pt x="24" y="7"/>
                  </a:lnTo>
                  <a:lnTo>
                    <a:pt x="24" y="7"/>
                  </a:lnTo>
                  <a:lnTo>
                    <a:pt x="23" y="4"/>
                  </a:lnTo>
                  <a:lnTo>
                    <a:pt x="22" y="1"/>
                  </a:lnTo>
                  <a:lnTo>
                    <a:pt x="22" y="1"/>
                  </a:lnTo>
                  <a:lnTo>
                    <a:pt x="19" y="0"/>
                  </a:lnTo>
                  <a:lnTo>
                    <a:pt x="16" y="0"/>
                  </a:lnTo>
                  <a:lnTo>
                    <a:pt x="6" y="1"/>
                  </a:lnTo>
                  <a:lnTo>
                    <a:pt x="6" y="1"/>
                  </a:lnTo>
                  <a:lnTo>
                    <a:pt x="4" y="2"/>
                  </a:lnTo>
                  <a:lnTo>
                    <a:pt x="2" y="3"/>
                  </a:lnTo>
                  <a:lnTo>
                    <a:pt x="2" y="4"/>
                  </a:lnTo>
                  <a:lnTo>
                    <a:pt x="1" y="6"/>
                  </a:lnTo>
                  <a:lnTo>
                    <a:pt x="1" y="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5" name="Freeform 141">
              <a:extLst>
                <a:ext uri="{FF2B5EF4-FFF2-40B4-BE49-F238E27FC236}">
                  <a16:creationId xmlns:a16="http://schemas.microsoft.com/office/drawing/2014/main" id="{480C3260-0A54-4ED6-BF36-B62BB5B78D3F}"/>
                </a:ext>
              </a:extLst>
            </p:cNvPr>
            <p:cNvSpPr>
              <a:spLocks/>
            </p:cNvSpPr>
            <p:nvPr/>
          </p:nvSpPr>
          <p:spPr bwMode="auto">
            <a:xfrm>
              <a:off x="8708288" y="4343696"/>
              <a:ext cx="5165" cy="5607"/>
            </a:xfrm>
            <a:custGeom>
              <a:avLst/>
              <a:gdLst>
                <a:gd name="T0" fmla="*/ 4 w 13"/>
                <a:gd name="T1" fmla="*/ 13 h 14"/>
                <a:gd name="T2" fmla="*/ 4 w 13"/>
                <a:gd name="T3" fmla="*/ 13 h 14"/>
                <a:gd name="T4" fmla="*/ 5 w 13"/>
                <a:gd name="T5" fmla="*/ 14 h 14"/>
                <a:gd name="T6" fmla="*/ 6 w 13"/>
                <a:gd name="T7" fmla="*/ 14 h 14"/>
                <a:gd name="T8" fmla="*/ 6 w 13"/>
                <a:gd name="T9" fmla="*/ 14 h 14"/>
                <a:gd name="T10" fmla="*/ 8 w 13"/>
                <a:gd name="T11" fmla="*/ 14 h 14"/>
                <a:gd name="T12" fmla="*/ 9 w 13"/>
                <a:gd name="T13" fmla="*/ 13 h 14"/>
                <a:gd name="T14" fmla="*/ 12 w 13"/>
                <a:gd name="T15" fmla="*/ 8 h 14"/>
                <a:gd name="T16" fmla="*/ 12 w 13"/>
                <a:gd name="T17" fmla="*/ 8 h 14"/>
                <a:gd name="T18" fmla="*/ 13 w 13"/>
                <a:gd name="T19" fmla="*/ 6 h 14"/>
                <a:gd name="T20" fmla="*/ 13 w 13"/>
                <a:gd name="T21" fmla="*/ 4 h 14"/>
                <a:gd name="T22" fmla="*/ 13 w 13"/>
                <a:gd name="T23" fmla="*/ 4 h 14"/>
                <a:gd name="T24" fmla="*/ 12 w 13"/>
                <a:gd name="T25" fmla="*/ 2 h 14"/>
                <a:gd name="T26" fmla="*/ 10 w 13"/>
                <a:gd name="T27" fmla="*/ 0 h 14"/>
                <a:gd name="T28" fmla="*/ 8 w 13"/>
                <a:gd name="T29" fmla="*/ 0 h 14"/>
                <a:gd name="T30" fmla="*/ 4 w 13"/>
                <a:gd name="T31" fmla="*/ 1 h 14"/>
                <a:gd name="T32" fmla="*/ 4 w 13"/>
                <a:gd name="T33" fmla="*/ 1 h 14"/>
                <a:gd name="T34" fmla="*/ 2 w 13"/>
                <a:gd name="T35" fmla="*/ 3 h 14"/>
                <a:gd name="T36" fmla="*/ 0 w 13"/>
                <a:gd name="T37" fmla="*/ 5 h 14"/>
                <a:gd name="T38" fmla="*/ 0 w 13"/>
                <a:gd name="T39" fmla="*/ 5 h 14"/>
                <a:gd name="T40" fmla="*/ 0 w 13"/>
                <a:gd name="T41" fmla="*/ 8 h 14"/>
                <a:gd name="T42" fmla="*/ 2 w 13"/>
                <a:gd name="T43" fmla="*/ 10 h 14"/>
                <a:gd name="T44" fmla="*/ 4 w 13"/>
                <a:gd name="T4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14">
                  <a:moveTo>
                    <a:pt x="4" y="13"/>
                  </a:moveTo>
                  <a:lnTo>
                    <a:pt x="4" y="13"/>
                  </a:lnTo>
                  <a:lnTo>
                    <a:pt x="5" y="14"/>
                  </a:lnTo>
                  <a:lnTo>
                    <a:pt x="6" y="14"/>
                  </a:lnTo>
                  <a:lnTo>
                    <a:pt x="6" y="14"/>
                  </a:lnTo>
                  <a:lnTo>
                    <a:pt x="8" y="14"/>
                  </a:lnTo>
                  <a:lnTo>
                    <a:pt x="9" y="13"/>
                  </a:lnTo>
                  <a:lnTo>
                    <a:pt x="12" y="8"/>
                  </a:lnTo>
                  <a:lnTo>
                    <a:pt x="12" y="8"/>
                  </a:lnTo>
                  <a:lnTo>
                    <a:pt x="13" y="6"/>
                  </a:lnTo>
                  <a:lnTo>
                    <a:pt x="13" y="4"/>
                  </a:lnTo>
                  <a:lnTo>
                    <a:pt x="13" y="4"/>
                  </a:lnTo>
                  <a:lnTo>
                    <a:pt x="12" y="2"/>
                  </a:lnTo>
                  <a:lnTo>
                    <a:pt x="10" y="0"/>
                  </a:lnTo>
                  <a:lnTo>
                    <a:pt x="8" y="0"/>
                  </a:lnTo>
                  <a:lnTo>
                    <a:pt x="4" y="1"/>
                  </a:lnTo>
                  <a:lnTo>
                    <a:pt x="4" y="1"/>
                  </a:lnTo>
                  <a:lnTo>
                    <a:pt x="2" y="3"/>
                  </a:lnTo>
                  <a:lnTo>
                    <a:pt x="0" y="5"/>
                  </a:lnTo>
                  <a:lnTo>
                    <a:pt x="0" y="5"/>
                  </a:lnTo>
                  <a:lnTo>
                    <a:pt x="0" y="8"/>
                  </a:lnTo>
                  <a:lnTo>
                    <a:pt x="2" y="10"/>
                  </a:lnTo>
                  <a:lnTo>
                    <a:pt x="4" y="1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6" name="Freeform 142">
              <a:extLst>
                <a:ext uri="{FF2B5EF4-FFF2-40B4-BE49-F238E27FC236}">
                  <a16:creationId xmlns:a16="http://schemas.microsoft.com/office/drawing/2014/main" id="{FC2C9A5B-287E-4435-A888-B186BAC9E513}"/>
                </a:ext>
              </a:extLst>
            </p:cNvPr>
            <p:cNvSpPr>
              <a:spLocks/>
            </p:cNvSpPr>
            <p:nvPr/>
          </p:nvSpPr>
          <p:spPr bwMode="auto">
            <a:xfrm>
              <a:off x="8735824" y="4351172"/>
              <a:ext cx="22375" cy="20559"/>
            </a:xfrm>
            <a:custGeom>
              <a:avLst/>
              <a:gdLst>
                <a:gd name="T0" fmla="*/ 35 w 50"/>
                <a:gd name="T1" fmla="*/ 22 h 47"/>
                <a:gd name="T2" fmla="*/ 31 w 50"/>
                <a:gd name="T3" fmla="*/ 12 h 47"/>
                <a:gd name="T4" fmla="*/ 31 w 50"/>
                <a:gd name="T5" fmla="*/ 12 h 47"/>
                <a:gd name="T6" fmla="*/ 30 w 50"/>
                <a:gd name="T7" fmla="*/ 10 h 47"/>
                <a:gd name="T8" fmla="*/ 29 w 50"/>
                <a:gd name="T9" fmla="*/ 9 h 47"/>
                <a:gd name="T10" fmla="*/ 15 w 50"/>
                <a:gd name="T11" fmla="*/ 1 h 47"/>
                <a:gd name="T12" fmla="*/ 15 w 50"/>
                <a:gd name="T13" fmla="*/ 1 h 47"/>
                <a:gd name="T14" fmla="*/ 14 w 50"/>
                <a:gd name="T15" fmla="*/ 0 h 47"/>
                <a:gd name="T16" fmla="*/ 11 w 50"/>
                <a:gd name="T17" fmla="*/ 0 h 47"/>
                <a:gd name="T18" fmla="*/ 10 w 50"/>
                <a:gd name="T19" fmla="*/ 1 h 47"/>
                <a:gd name="T20" fmla="*/ 8 w 50"/>
                <a:gd name="T21" fmla="*/ 2 h 47"/>
                <a:gd name="T22" fmla="*/ 2 w 50"/>
                <a:gd name="T23" fmla="*/ 8 h 47"/>
                <a:gd name="T24" fmla="*/ 2 w 50"/>
                <a:gd name="T25" fmla="*/ 8 h 47"/>
                <a:gd name="T26" fmla="*/ 1 w 50"/>
                <a:gd name="T27" fmla="*/ 9 h 47"/>
                <a:gd name="T28" fmla="*/ 0 w 50"/>
                <a:gd name="T29" fmla="*/ 12 h 47"/>
                <a:gd name="T30" fmla="*/ 1 w 50"/>
                <a:gd name="T31" fmla="*/ 14 h 47"/>
                <a:gd name="T32" fmla="*/ 2 w 50"/>
                <a:gd name="T33" fmla="*/ 16 h 47"/>
                <a:gd name="T34" fmla="*/ 3 w 50"/>
                <a:gd name="T35" fmla="*/ 19 h 47"/>
                <a:gd name="T36" fmla="*/ 19 w 50"/>
                <a:gd name="T37" fmla="*/ 22 h 47"/>
                <a:gd name="T38" fmla="*/ 19 w 50"/>
                <a:gd name="T39" fmla="*/ 22 h 47"/>
                <a:gd name="T40" fmla="*/ 22 w 50"/>
                <a:gd name="T41" fmla="*/ 23 h 47"/>
                <a:gd name="T42" fmla="*/ 23 w 50"/>
                <a:gd name="T43" fmla="*/ 26 h 47"/>
                <a:gd name="T44" fmla="*/ 24 w 50"/>
                <a:gd name="T45" fmla="*/ 30 h 47"/>
                <a:gd name="T46" fmla="*/ 26 w 50"/>
                <a:gd name="T47" fmla="*/ 40 h 47"/>
                <a:gd name="T48" fmla="*/ 26 w 50"/>
                <a:gd name="T49" fmla="*/ 40 h 47"/>
                <a:gd name="T50" fmla="*/ 28 w 50"/>
                <a:gd name="T51" fmla="*/ 43 h 47"/>
                <a:gd name="T52" fmla="*/ 31 w 50"/>
                <a:gd name="T53" fmla="*/ 44 h 47"/>
                <a:gd name="T54" fmla="*/ 43 w 50"/>
                <a:gd name="T55" fmla="*/ 47 h 47"/>
                <a:gd name="T56" fmla="*/ 48 w 50"/>
                <a:gd name="T57" fmla="*/ 42 h 47"/>
                <a:gd name="T58" fmla="*/ 48 w 50"/>
                <a:gd name="T59" fmla="*/ 42 h 47"/>
                <a:gd name="T60" fmla="*/ 50 w 50"/>
                <a:gd name="T61" fmla="*/ 40 h 47"/>
                <a:gd name="T62" fmla="*/ 50 w 50"/>
                <a:gd name="T63" fmla="*/ 37 h 47"/>
                <a:gd name="T64" fmla="*/ 49 w 50"/>
                <a:gd name="T65" fmla="*/ 35 h 47"/>
                <a:gd name="T66" fmla="*/ 48 w 50"/>
                <a:gd name="T67" fmla="*/ 33 h 47"/>
                <a:gd name="T68" fmla="*/ 35 w 50"/>
                <a:gd name="T6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47">
                  <a:moveTo>
                    <a:pt x="35" y="22"/>
                  </a:moveTo>
                  <a:lnTo>
                    <a:pt x="31" y="12"/>
                  </a:lnTo>
                  <a:lnTo>
                    <a:pt x="31" y="12"/>
                  </a:lnTo>
                  <a:lnTo>
                    <a:pt x="30" y="10"/>
                  </a:lnTo>
                  <a:lnTo>
                    <a:pt x="29" y="9"/>
                  </a:lnTo>
                  <a:lnTo>
                    <a:pt x="15" y="1"/>
                  </a:lnTo>
                  <a:lnTo>
                    <a:pt x="15" y="1"/>
                  </a:lnTo>
                  <a:lnTo>
                    <a:pt x="14" y="0"/>
                  </a:lnTo>
                  <a:lnTo>
                    <a:pt x="11" y="0"/>
                  </a:lnTo>
                  <a:lnTo>
                    <a:pt x="10" y="1"/>
                  </a:lnTo>
                  <a:lnTo>
                    <a:pt x="8" y="2"/>
                  </a:lnTo>
                  <a:lnTo>
                    <a:pt x="2" y="8"/>
                  </a:lnTo>
                  <a:lnTo>
                    <a:pt x="2" y="8"/>
                  </a:lnTo>
                  <a:lnTo>
                    <a:pt x="1" y="9"/>
                  </a:lnTo>
                  <a:lnTo>
                    <a:pt x="0" y="12"/>
                  </a:lnTo>
                  <a:lnTo>
                    <a:pt x="1" y="14"/>
                  </a:lnTo>
                  <a:lnTo>
                    <a:pt x="2" y="16"/>
                  </a:lnTo>
                  <a:lnTo>
                    <a:pt x="3" y="19"/>
                  </a:lnTo>
                  <a:lnTo>
                    <a:pt x="19" y="22"/>
                  </a:lnTo>
                  <a:lnTo>
                    <a:pt x="19" y="22"/>
                  </a:lnTo>
                  <a:lnTo>
                    <a:pt x="22" y="23"/>
                  </a:lnTo>
                  <a:lnTo>
                    <a:pt x="23" y="26"/>
                  </a:lnTo>
                  <a:lnTo>
                    <a:pt x="24" y="30"/>
                  </a:lnTo>
                  <a:lnTo>
                    <a:pt x="26" y="40"/>
                  </a:lnTo>
                  <a:lnTo>
                    <a:pt x="26" y="40"/>
                  </a:lnTo>
                  <a:lnTo>
                    <a:pt x="28" y="43"/>
                  </a:lnTo>
                  <a:lnTo>
                    <a:pt x="31" y="44"/>
                  </a:lnTo>
                  <a:lnTo>
                    <a:pt x="43" y="47"/>
                  </a:lnTo>
                  <a:lnTo>
                    <a:pt x="48" y="42"/>
                  </a:lnTo>
                  <a:lnTo>
                    <a:pt x="48" y="42"/>
                  </a:lnTo>
                  <a:lnTo>
                    <a:pt x="50" y="40"/>
                  </a:lnTo>
                  <a:lnTo>
                    <a:pt x="50" y="37"/>
                  </a:lnTo>
                  <a:lnTo>
                    <a:pt x="49" y="35"/>
                  </a:lnTo>
                  <a:lnTo>
                    <a:pt x="48" y="33"/>
                  </a:lnTo>
                  <a:lnTo>
                    <a:pt x="35" y="2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7" name="Freeform 143">
              <a:extLst>
                <a:ext uri="{FF2B5EF4-FFF2-40B4-BE49-F238E27FC236}">
                  <a16:creationId xmlns:a16="http://schemas.microsoft.com/office/drawing/2014/main" id="{E33B3689-1FED-4188-B967-29939214AC87}"/>
                </a:ext>
              </a:extLst>
            </p:cNvPr>
            <p:cNvSpPr>
              <a:spLocks/>
            </p:cNvSpPr>
            <p:nvPr/>
          </p:nvSpPr>
          <p:spPr bwMode="auto">
            <a:xfrm>
              <a:off x="8697959" y="4362385"/>
              <a:ext cx="29258" cy="41113"/>
            </a:xfrm>
            <a:custGeom>
              <a:avLst/>
              <a:gdLst>
                <a:gd name="T0" fmla="*/ 10 w 70"/>
                <a:gd name="T1" fmla="*/ 1 h 89"/>
                <a:gd name="T2" fmla="*/ 3 w 70"/>
                <a:gd name="T3" fmla="*/ 5 h 89"/>
                <a:gd name="T4" fmla="*/ 2 w 70"/>
                <a:gd name="T5" fmla="*/ 9 h 89"/>
                <a:gd name="T6" fmla="*/ 6 w 70"/>
                <a:gd name="T7" fmla="*/ 19 h 89"/>
                <a:gd name="T8" fmla="*/ 8 w 70"/>
                <a:gd name="T9" fmla="*/ 24 h 89"/>
                <a:gd name="T10" fmla="*/ 8 w 70"/>
                <a:gd name="T11" fmla="*/ 46 h 89"/>
                <a:gd name="T12" fmla="*/ 8 w 70"/>
                <a:gd name="T13" fmla="*/ 51 h 89"/>
                <a:gd name="T14" fmla="*/ 2 w 70"/>
                <a:gd name="T15" fmla="*/ 58 h 89"/>
                <a:gd name="T16" fmla="*/ 0 w 70"/>
                <a:gd name="T17" fmla="*/ 62 h 89"/>
                <a:gd name="T18" fmla="*/ 2 w 70"/>
                <a:gd name="T19" fmla="*/ 79 h 89"/>
                <a:gd name="T20" fmla="*/ 3 w 70"/>
                <a:gd name="T21" fmla="*/ 83 h 89"/>
                <a:gd name="T22" fmla="*/ 6 w 70"/>
                <a:gd name="T23" fmla="*/ 86 h 89"/>
                <a:gd name="T24" fmla="*/ 14 w 70"/>
                <a:gd name="T25" fmla="*/ 85 h 89"/>
                <a:gd name="T26" fmla="*/ 26 w 70"/>
                <a:gd name="T27" fmla="*/ 81 h 89"/>
                <a:gd name="T28" fmla="*/ 29 w 70"/>
                <a:gd name="T29" fmla="*/ 81 h 89"/>
                <a:gd name="T30" fmla="*/ 36 w 70"/>
                <a:gd name="T31" fmla="*/ 83 h 89"/>
                <a:gd name="T32" fmla="*/ 38 w 70"/>
                <a:gd name="T33" fmla="*/ 86 h 89"/>
                <a:gd name="T34" fmla="*/ 40 w 70"/>
                <a:gd name="T35" fmla="*/ 88 h 89"/>
                <a:gd name="T36" fmla="*/ 42 w 70"/>
                <a:gd name="T37" fmla="*/ 89 h 89"/>
                <a:gd name="T38" fmla="*/ 47 w 70"/>
                <a:gd name="T39" fmla="*/ 87 h 89"/>
                <a:gd name="T40" fmla="*/ 49 w 70"/>
                <a:gd name="T41" fmla="*/ 83 h 89"/>
                <a:gd name="T42" fmla="*/ 50 w 70"/>
                <a:gd name="T43" fmla="*/ 79 h 89"/>
                <a:gd name="T44" fmla="*/ 48 w 70"/>
                <a:gd name="T45" fmla="*/ 74 h 89"/>
                <a:gd name="T46" fmla="*/ 46 w 70"/>
                <a:gd name="T47" fmla="*/ 71 h 89"/>
                <a:gd name="T48" fmla="*/ 47 w 70"/>
                <a:gd name="T49" fmla="*/ 69 h 89"/>
                <a:gd name="T50" fmla="*/ 49 w 70"/>
                <a:gd name="T51" fmla="*/ 69 h 89"/>
                <a:gd name="T52" fmla="*/ 54 w 70"/>
                <a:gd name="T53" fmla="*/ 65 h 89"/>
                <a:gd name="T54" fmla="*/ 66 w 70"/>
                <a:gd name="T55" fmla="*/ 50 h 89"/>
                <a:gd name="T56" fmla="*/ 70 w 70"/>
                <a:gd name="T57" fmla="*/ 39 h 89"/>
                <a:gd name="T58" fmla="*/ 69 w 70"/>
                <a:gd name="T59" fmla="*/ 31 h 89"/>
                <a:gd name="T60" fmla="*/ 66 w 70"/>
                <a:gd name="T61" fmla="*/ 27 h 89"/>
                <a:gd name="T62" fmla="*/ 54 w 70"/>
                <a:gd name="T63" fmla="*/ 23 h 89"/>
                <a:gd name="T64" fmla="*/ 34 w 70"/>
                <a:gd name="T65" fmla="*/ 20 h 89"/>
                <a:gd name="T66" fmla="*/ 30 w 70"/>
                <a:gd name="T67" fmla="*/ 18 h 89"/>
                <a:gd name="T68" fmla="*/ 25 w 70"/>
                <a:gd name="T69" fmla="*/ 9 h 89"/>
                <a:gd name="T70" fmla="*/ 10 w 70"/>
                <a:gd name="T71"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89">
                  <a:moveTo>
                    <a:pt x="10" y="1"/>
                  </a:moveTo>
                  <a:lnTo>
                    <a:pt x="10" y="1"/>
                  </a:lnTo>
                  <a:lnTo>
                    <a:pt x="6" y="2"/>
                  </a:lnTo>
                  <a:lnTo>
                    <a:pt x="3" y="5"/>
                  </a:lnTo>
                  <a:lnTo>
                    <a:pt x="3" y="5"/>
                  </a:lnTo>
                  <a:lnTo>
                    <a:pt x="2" y="9"/>
                  </a:lnTo>
                  <a:lnTo>
                    <a:pt x="3" y="13"/>
                  </a:lnTo>
                  <a:lnTo>
                    <a:pt x="6" y="19"/>
                  </a:lnTo>
                  <a:lnTo>
                    <a:pt x="6" y="19"/>
                  </a:lnTo>
                  <a:lnTo>
                    <a:pt x="8" y="24"/>
                  </a:lnTo>
                  <a:lnTo>
                    <a:pt x="8" y="28"/>
                  </a:lnTo>
                  <a:lnTo>
                    <a:pt x="8" y="46"/>
                  </a:lnTo>
                  <a:lnTo>
                    <a:pt x="8" y="46"/>
                  </a:lnTo>
                  <a:lnTo>
                    <a:pt x="8" y="51"/>
                  </a:lnTo>
                  <a:lnTo>
                    <a:pt x="5" y="55"/>
                  </a:lnTo>
                  <a:lnTo>
                    <a:pt x="2" y="58"/>
                  </a:lnTo>
                  <a:lnTo>
                    <a:pt x="2" y="58"/>
                  </a:lnTo>
                  <a:lnTo>
                    <a:pt x="0" y="62"/>
                  </a:lnTo>
                  <a:lnTo>
                    <a:pt x="0" y="65"/>
                  </a:lnTo>
                  <a:lnTo>
                    <a:pt x="2" y="79"/>
                  </a:lnTo>
                  <a:lnTo>
                    <a:pt x="2" y="79"/>
                  </a:lnTo>
                  <a:lnTo>
                    <a:pt x="3" y="83"/>
                  </a:lnTo>
                  <a:lnTo>
                    <a:pt x="6" y="86"/>
                  </a:lnTo>
                  <a:lnTo>
                    <a:pt x="6" y="86"/>
                  </a:lnTo>
                  <a:lnTo>
                    <a:pt x="10" y="86"/>
                  </a:lnTo>
                  <a:lnTo>
                    <a:pt x="14" y="85"/>
                  </a:lnTo>
                  <a:lnTo>
                    <a:pt x="17" y="84"/>
                  </a:lnTo>
                  <a:lnTo>
                    <a:pt x="26" y="81"/>
                  </a:lnTo>
                  <a:lnTo>
                    <a:pt x="26" y="81"/>
                  </a:lnTo>
                  <a:lnTo>
                    <a:pt x="29" y="81"/>
                  </a:lnTo>
                  <a:lnTo>
                    <a:pt x="33" y="81"/>
                  </a:lnTo>
                  <a:lnTo>
                    <a:pt x="36" y="83"/>
                  </a:lnTo>
                  <a:lnTo>
                    <a:pt x="38" y="86"/>
                  </a:lnTo>
                  <a:lnTo>
                    <a:pt x="38" y="86"/>
                  </a:lnTo>
                  <a:lnTo>
                    <a:pt x="38" y="86"/>
                  </a:lnTo>
                  <a:lnTo>
                    <a:pt x="40" y="88"/>
                  </a:lnTo>
                  <a:lnTo>
                    <a:pt x="42" y="89"/>
                  </a:lnTo>
                  <a:lnTo>
                    <a:pt x="42" y="89"/>
                  </a:lnTo>
                  <a:lnTo>
                    <a:pt x="45" y="88"/>
                  </a:lnTo>
                  <a:lnTo>
                    <a:pt x="47" y="87"/>
                  </a:lnTo>
                  <a:lnTo>
                    <a:pt x="49" y="83"/>
                  </a:lnTo>
                  <a:lnTo>
                    <a:pt x="49" y="83"/>
                  </a:lnTo>
                  <a:lnTo>
                    <a:pt x="50" y="81"/>
                  </a:lnTo>
                  <a:lnTo>
                    <a:pt x="50" y="79"/>
                  </a:lnTo>
                  <a:lnTo>
                    <a:pt x="50" y="76"/>
                  </a:lnTo>
                  <a:lnTo>
                    <a:pt x="48" y="74"/>
                  </a:lnTo>
                  <a:lnTo>
                    <a:pt x="48" y="74"/>
                  </a:lnTo>
                  <a:lnTo>
                    <a:pt x="46" y="71"/>
                  </a:lnTo>
                  <a:lnTo>
                    <a:pt x="46" y="70"/>
                  </a:lnTo>
                  <a:lnTo>
                    <a:pt x="47" y="69"/>
                  </a:lnTo>
                  <a:lnTo>
                    <a:pt x="47" y="69"/>
                  </a:lnTo>
                  <a:lnTo>
                    <a:pt x="49" y="69"/>
                  </a:lnTo>
                  <a:lnTo>
                    <a:pt x="50" y="68"/>
                  </a:lnTo>
                  <a:lnTo>
                    <a:pt x="54" y="65"/>
                  </a:lnTo>
                  <a:lnTo>
                    <a:pt x="56" y="61"/>
                  </a:lnTo>
                  <a:lnTo>
                    <a:pt x="66" y="50"/>
                  </a:lnTo>
                  <a:lnTo>
                    <a:pt x="70" y="39"/>
                  </a:lnTo>
                  <a:lnTo>
                    <a:pt x="70" y="39"/>
                  </a:lnTo>
                  <a:lnTo>
                    <a:pt x="70" y="35"/>
                  </a:lnTo>
                  <a:lnTo>
                    <a:pt x="69" y="31"/>
                  </a:lnTo>
                  <a:lnTo>
                    <a:pt x="69" y="31"/>
                  </a:lnTo>
                  <a:lnTo>
                    <a:pt x="66" y="27"/>
                  </a:lnTo>
                  <a:lnTo>
                    <a:pt x="63" y="26"/>
                  </a:lnTo>
                  <a:lnTo>
                    <a:pt x="54" y="23"/>
                  </a:lnTo>
                  <a:lnTo>
                    <a:pt x="45" y="22"/>
                  </a:lnTo>
                  <a:lnTo>
                    <a:pt x="34" y="20"/>
                  </a:lnTo>
                  <a:lnTo>
                    <a:pt x="34" y="20"/>
                  </a:lnTo>
                  <a:lnTo>
                    <a:pt x="30" y="18"/>
                  </a:lnTo>
                  <a:lnTo>
                    <a:pt x="27" y="14"/>
                  </a:lnTo>
                  <a:lnTo>
                    <a:pt x="25" y="9"/>
                  </a:lnTo>
                  <a:lnTo>
                    <a:pt x="12" y="0"/>
                  </a:lnTo>
                  <a:lnTo>
                    <a:pt x="10"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8" name="Freeform 144">
              <a:extLst>
                <a:ext uri="{FF2B5EF4-FFF2-40B4-BE49-F238E27FC236}">
                  <a16:creationId xmlns:a16="http://schemas.microsoft.com/office/drawing/2014/main" id="{8FA6D365-75A2-4571-8825-EFE5AF09462E}"/>
                </a:ext>
              </a:extLst>
            </p:cNvPr>
            <p:cNvSpPr>
              <a:spLocks/>
            </p:cNvSpPr>
            <p:nvPr/>
          </p:nvSpPr>
          <p:spPr bwMode="auto">
            <a:xfrm>
              <a:off x="8711728" y="4390418"/>
              <a:ext cx="29258" cy="56064"/>
            </a:xfrm>
            <a:custGeom>
              <a:avLst/>
              <a:gdLst>
                <a:gd name="T0" fmla="*/ 48 w 71"/>
                <a:gd name="T1" fmla="*/ 2 h 121"/>
                <a:gd name="T2" fmla="*/ 41 w 71"/>
                <a:gd name="T3" fmla="*/ 9 h 121"/>
                <a:gd name="T4" fmla="*/ 37 w 71"/>
                <a:gd name="T5" fmla="*/ 23 h 121"/>
                <a:gd name="T6" fmla="*/ 31 w 71"/>
                <a:gd name="T7" fmla="*/ 32 h 121"/>
                <a:gd name="T8" fmla="*/ 31 w 71"/>
                <a:gd name="T9" fmla="*/ 32 h 121"/>
                <a:gd name="T10" fmla="*/ 29 w 71"/>
                <a:gd name="T11" fmla="*/ 35 h 121"/>
                <a:gd name="T12" fmla="*/ 29 w 71"/>
                <a:gd name="T13" fmla="*/ 38 h 121"/>
                <a:gd name="T14" fmla="*/ 29 w 71"/>
                <a:gd name="T15" fmla="*/ 54 h 121"/>
                <a:gd name="T16" fmla="*/ 29 w 71"/>
                <a:gd name="T17" fmla="*/ 54 h 121"/>
                <a:gd name="T18" fmla="*/ 28 w 71"/>
                <a:gd name="T19" fmla="*/ 56 h 121"/>
                <a:gd name="T20" fmla="*/ 27 w 71"/>
                <a:gd name="T21" fmla="*/ 58 h 121"/>
                <a:gd name="T22" fmla="*/ 26 w 71"/>
                <a:gd name="T23" fmla="*/ 60 h 121"/>
                <a:gd name="T24" fmla="*/ 24 w 71"/>
                <a:gd name="T25" fmla="*/ 61 h 121"/>
                <a:gd name="T26" fmla="*/ 8 w 71"/>
                <a:gd name="T27" fmla="*/ 66 h 121"/>
                <a:gd name="T28" fmla="*/ 3 w 71"/>
                <a:gd name="T29" fmla="*/ 69 h 121"/>
                <a:gd name="T30" fmla="*/ 3 w 71"/>
                <a:gd name="T31" fmla="*/ 69 h 121"/>
                <a:gd name="T32" fmla="*/ 1 w 71"/>
                <a:gd name="T33" fmla="*/ 71 h 121"/>
                <a:gd name="T34" fmla="*/ 0 w 71"/>
                <a:gd name="T35" fmla="*/ 73 h 121"/>
                <a:gd name="T36" fmla="*/ 0 w 71"/>
                <a:gd name="T37" fmla="*/ 75 h 121"/>
                <a:gd name="T38" fmla="*/ 0 w 71"/>
                <a:gd name="T39" fmla="*/ 77 h 121"/>
                <a:gd name="T40" fmla="*/ 1 w 71"/>
                <a:gd name="T41" fmla="*/ 83 h 121"/>
                <a:gd name="T42" fmla="*/ 1 w 71"/>
                <a:gd name="T43" fmla="*/ 83 h 121"/>
                <a:gd name="T44" fmla="*/ 3 w 71"/>
                <a:gd name="T45" fmla="*/ 86 h 121"/>
                <a:gd name="T46" fmla="*/ 6 w 71"/>
                <a:gd name="T47" fmla="*/ 88 h 121"/>
                <a:gd name="T48" fmla="*/ 7 w 71"/>
                <a:gd name="T49" fmla="*/ 89 h 121"/>
                <a:gd name="T50" fmla="*/ 18 w 71"/>
                <a:gd name="T51" fmla="*/ 97 h 121"/>
                <a:gd name="T52" fmla="*/ 30 w 71"/>
                <a:gd name="T53" fmla="*/ 111 h 121"/>
                <a:gd name="T54" fmla="*/ 33 w 71"/>
                <a:gd name="T55" fmla="*/ 119 h 121"/>
                <a:gd name="T56" fmla="*/ 33 w 71"/>
                <a:gd name="T57" fmla="*/ 119 h 121"/>
                <a:gd name="T58" fmla="*/ 34 w 71"/>
                <a:gd name="T59" fmla="*/ 120 h 121"/>
                <a:gd name="T60" fmla="*/ 36 w 71"/>
                <a:gd name="T61" fmla="*/ 121 h 121"/>
                <a:gd name="T62" fmla="*/ 37 w 71"/>
                <a:gd name="T63" fmla="*/ 121 h 121"/>
                <a:gd name="T64" fmla="*/ 39 w 71"/>
                <a:gd name="T65" fmla="*/ 121 h 121"/>
                <a:gd name="T66" fmla="*/ 54 w 71"/>
                <a:gd name="T67" fmla="*/ 117 h 121"/>
                <a:gd name="T68" fmla="*/ 57 w 71"/>
                <a:gd name="T69" fmla="*/ 113 h 121"/>
                <a:gd name="T70" fmla="*/ 57 w 71"/>
                <a:gd name="T71" fmla="*/ 113 h 121"/>
                <a:gd name="T72" fmla="*/ 59 w 71"/>
                <a:gd name="T73" fmla="*/ 111 h 121"/>
                <a:gd name="T74" fmla="*/ 59 w 71"/>
                <a:gd name="T75" fmla="*/ 109 h 121"/>
                <a:gd name="T76" fmla="*/ 59 w 71"/>
                <a:gd name="T77" fmla="*/ 107 h 121"/>
                <a:gd name="T78" fmla="*/ 58 w 71"/>
                <a:gd name="T79" fmla="*/ 104 h 121"/>
                <a:gd name="T80" fmla="*/ 51 w 71"/>
                <a:gd name="T81" fmla="*/ 93 h 121"/>
                <a:gd name="T82" fmla="*/ 48 w 71"/>
                <a:gd name="T83" fmla="*/ 75 h 121"/>
                <a:gd name="T84" fmla="*/ 48 w 71"/>
                <a:gd name="T85" fmla="*/ 75 h 121"/>
                <a:gd name="T86" fmla="*/ 48 w 71"/>
                <a:gd name="T87" fmla="*/ 72 h 121"/>
                <a:gd name="T88" fmla="*/ 49 w 71"/>
                <a:gd name="T89" fmla="*/ 69 h 121"/>
                <a:gd name="T90" fmla="*/ 54 w 71"/>
                <a:gd name="T91" fmla="*/ 56 h 121"/>
                <a:gd name="T92" fmla="*/ 61 w 71"/>
                <a:gd name="T93" fmla="*/ 41 h 121"/>
                <a:gd name="T94" fmla="*/ 67 w 71"/>
                <a:gd name="T95" fmla="*/ 31 h 121"/>
                <a:gd name="T96" fmla="*/ 67 w 71"/>
                <a:gd name="T97" fmla="*/ 31 h 121"/>
                <a:gd name="T98" fmla="*/ 69 w 71"/>
                <a:gd name="T99" fmla="*/ 28 h 121"/>
                <a:gd name="T100" fmla="*/ 71 w 71"/>
                <a:gd name="T101" fmla="*/ 11 h 121"/>
                <a:gd name="T102" fmla="*/ 71 w 71"/>
                <a:gd name="T103" fmla="*/ 11 h 121"/>
                <a:gd name="T104" fmla="*/ 71 w 71"/>
                <a:gd name="T105" fmla="*/ 8 h 121"/>
                <a:gd name="T106" fmla="*/ 70 w 71"/>
                <a:gd name="T107" fmla="*/ 5 h 121"/>
                <a:gd name="T108" fmla="*/ 68 w 71"/>
                <a:gd name="T109" fmla="*/ 3 h 121"/>
                <a:gd name="T110" fmla="*/ 65 w 71"/>
                <a:gd name="T111" fmla="*/ 2 h 121"/>
                <a:gd name="T112" fmla="*/ 55 w 71"/>
                <a:gd name="T113" fmla="*/ 0 h 121"/>
                <a:gd name="T114" fmla="*/ 55 w 71"/>
                <a:gd name="T115" fmla="*/ 0 h 121"/>
                <a:gd name="T116" fmla="*/ 51 w 71"/>
                <a:gd name="T117" fmla="*/ 0 h 121"/>
                <a:gd name="T118" fmla="*/ 48 w 71"/>
                <a:gd name="T119" fmla="*/ 2 h 121"/>
                <a:gd name="T120" fmla="*/ 48 w 71"/>
                <a:gd name="T121"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21">
                  <a:moveTo>
                    <a:pt x="48" y="2"/>
                  </a:moveTo>
                  <a:lnTo>
                    <a:pt x="41" y="9"/>
                  </a:lnTo>
                  <a:lnTo>
                    <a:pt x="37" y="23"/>
                  </a:lnTo>
                  <a:lnTo>
                    <a:pt x="31" y="32"/>
                  </a:lnTo>
                  <a:lnTo>
                    <a:pt x="31" y="32"/>
                  </a:lnTo>
                  <a:lnTo>
                    <a:pt x="29" y="35"/>
                  </a:lnTo>
                  <a:lnTo>
                    <a:pt x="29" y="38"/>
                  </a:lnTo>
                  <a:lnTo>
                    <a:pt x="29" y="54"/>
                  </a:lnTo>
                  <a:lnTo>
                    <a:pt x="29" y="54"/>
                  </a:lnTo>
                  <a:lnTo>
                    <a:pt x="28" y="56"/>
                  </a:lnTo>
                  <a:lnTo>
                    <a:pt x="27" y="58"/>
                  </a:lnTo>
                  <a:lnTo>
                    <a:pt x="26" y="60"/>
                  </a:lnTo>
                  <a:lnTo>
                    <a:pt x="24" y="61"/>
                  </a:lnTo>
                  <a:lnTo>
                    <a:pt x="8" y="66"/>
                  </a:lnTo>
                  <a:lnTo>
                    <a:pt x="3" y="69"/>
                  </a:lnTo>
                  <a:lnTo>
                    <a:pt x="3" y="69"/>
                  </a:lnTo>
                  <a:lnTo>
                    <a:pt x="1" y="71"/>
                  </a:lnTo>
                  <a:lnTo>
                    <a:pt x="0" y="73"/>
                  </a:lnTo>
                  <a:lnTo>
                    <a:pt x="0" y="75"/>
                  </a:lnTo>
                  <a:lnTo>
                    <a:pt x="0" y="77"/>
                  </a:lnTo>
                  <a:lnTo>
                    <a:pt x="1" y="83"/>
                  </a:lnTo>
                  <a:lnTo>
                    <a:pt x="1" y="83"/>
                  </a:lnTo>
                  <a:lnTo>
                    <a:pt x="3" y="86"/>
                  </a:lnTo>
                  <a:lnTo>
                    <a:pt x="6" y="88"/>
                  </a:lnTo>
                  <a:lnTo>
                    <a:pt x="7" y="89"/>
                  </a:lnTo>
                  <a:lnTo>
                    <a:pt x="18" y="97"/>
                  </a:lnTo>
                  <a:lnTo>
                    <a:pt x="30" y="111"/>
                  </a:lnTo>
                  <a:lnTo>
                    <a:pt x="33" y="119"/>
                  </a:lnTo>
                  <a:lnTo>
                    <a:pt x="33" y="119"/>
                  </a:lnTo>
                  <a:lnTo>
                    <a:pt x="34" y="120"/>
                  </a:lnTo>
                  <a:lnTo>
                    <a:pt x="36" y="121"/>
                  </a:lnTo>
                  <a:lnTo>
                    <a:pt x="37" y="121"/>
                  </a:lnTo>
                  <a:lnTo>
                    <a:pt x="39" y="121"/>
                  </a:lnTo>
                  <a:lnTo>
                    <a:pt x="54" y="117"/>
                  </a:lnTo>
                  <a:lnTo>
                    <a:pt x="57" y="113"/>
                  </a:lnTo>
                  <a:lnTo>
                    <a:pt x="57" y="113"/>
                  </a:lnTo>
                  <a:lnTo>
                    <a:pt x="59" y="111"/>
                  </a:lnTo>
                  <a:lnTo>
                    <a:pt x="59" y="109"/>
                  </a:lnTo>
                  <a:lnTo>
                    <a:pt x="59" y="107"/>
                  </a:lnTo>
                  <a:lnTo>
                    <a:pt x="58" y="104"/>
                  </a:lnTo>
                  <a:lnTo>
                    <a:pt x="51" y="93"/>
                  </a:lnTo>
                  <a:lnTo>
                    <a:pt x="48" y="75"/>
                  </a:lnTo>
                  <a:lnTo>
                    <a:pt x="48" y="75"/>
                  </a:lnTo>
                  <a:lnTo>
                    <a:pt x="48" y="72"/>
                  </a:lnTo>
                  <a:lnTo>
                    <a:pt x="49" y="69"/>
                  </a:lnTo>
                  <a:lnTo>
                    <a:pt x="54" y="56"/>
                  </a:lnTo>
                  <a:lnTo>
                    <a:pt x="61" y="41"/>
                  </a:lnTo>
                  <a:lnTo>
                    <a:pt x="67" y="31"/>
                  </a:lnTo>
                  <a:lnTo>
                    <a:pt x="67" y="31"/>
                  </a:lnTo>
                  <a:lnTo>
                    <a:pt x="69" y="28"/>
                  </a:lnTo>
                  <a:lnTo>
                    <a:pt x="71" y="11"/>
                  </a:lnTo>
                  <a:lnTo>
                    <a:pt x="71" y="11"/>
                  </a:lnTo>
                  <a:lnTo>
                    <a:pt x="71" y="8"/>
                  </a:lnTo>
                  <a:lnTo>
                    <a:pt x="70" y="5"/>
                  </a:lnTo>
                  <a:lnTo>
                    <a:pt x="68" y="3"/>
                  </a:lnTo>
                  <a:lnTo>
                    <a:pt x="65" y="2"/>
                  </a:lnTo>
                  <a:lnTo>
                    <a:pt x="55" y="0"/>
                  </a:lnTo>
                  <a:lnTo>
                    <a:pt x="55" y="0"/>
                  </a:lnTo>
                  <a:lnTo>
                    <a:pt x="51" y="0"/>
                  </a:lnTo>
                  <a:lnTo>
                    <a:pt x="48" y="2"/>
                  </a:lnTo>
                  <a:lnTo>
                    <a:pt x="48"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69" name="Freeform 145">
              <a:extLst>
                <a:ext uri="{FF2B5EF4-FFF2-40B4-BE49-F238E27FC236}">
                  <a16:creationId xmlns:a16="http://schemas.microsoft.com/office/drawing/2014/main" id="{0E611E19-AA6C-4F51-93BA-65C9427231F5}"/>
                </a:ext>
              </a:extLst>
            </p:cNvPr>
            <p:cNvSpPr>
              <a:spLocks/>
            </p:cNvSpPr>
            <p:nvPr/>
          </p:nvSpPr>
          <p:spPr bwMode="auto">
            <a:xfrm>
              <a:off x="8765081" y="4338090"/>
              <a:ext cx="37863" cy="78489"/>
            </a:xfrm>
            <a:custGeom>
              <a:avLst/>
              <a:gdLst>
                <a:gd name="T0" fmla="*/ 75 w 86"/>
                <a:gd name="T1" fmla="*/ 18 h 170"/>
                <a:gd name="T2" fmla="*/ 70 w 86"/>
                <a:gd name="T3" fmla="*/ 14 h 170"/>
                <a:gd name="T4" fmla="*/ 66 w 86"/>
                <a:gd name="T5" fmla="*/ 8 h 170"/>
                <a:gd name="T6" fmla="*/ 33 w 86"/>
                <a:gd name="T7" fmla="*/ 0 h 170"/>
                <a:gd name="T8" fmla="*/ 21 w 86"/>
                <a:gd name="T9" fmla="*/ 3 h 170"/>
                <a:gd name="T10" fmla="*/ 11 w 86"/>
                <a:gd name="T11" fmla="*/ 1 h 170"/>
                <a:gd name="T12" fmla="*/ 4 w 86"/>
                <a:gd name="T13" fmla="*/ 3 h 170"/>
                <a:gd name="T14" fmla="*/ 1 w 86"/>
                <a:gd name="T15" fmla="*/ 10 h 170"/>
                <a:gd name="T16" fmla="*/ 8 w 86"/>
                <a:gd name="T17" fmla="*/ 29 h 170"/>
                <a:gd name="T18" fmla="*/ 18 w 86"/>
                <a:gd name="T19" fmla="*/ 34 h 170"/>
                <a:gd name="T20" fmla="*/ 25 w 86"/>
                <a:gd name="T21" fmla="*/ 32 h 170"/>
                <a:gd name="T22" fmla="*/ 29 w 86"/>
                <a:gd name="T23" fmla="*/ 28 h 170"/>
                <a:gd name="T24" fmla="*/ 31 w 86"/>
                <a:gd name="T25" fmla="*/ 29 h 170"/>
                <a:gd name="T26" fmla="*/ 37 w 86"/>
                <a:gd name="T27" fmla="*/ 44 h 170"/>
                <a:gd name="T28" fmla="*/ 38 w 86"/>
                <a:gd name="T29" fmla="*/ 65 h 170"/>
                <a:gd name="T30" fmla="*/ 40 w 86"/>
                <a:gd name="T31" fmla="*/ 67 h 170"/>
                <a:gd name="T32" fmla="*/ 34 w 86"/>
                <a:gd name="T33" fmla="*/ 75 h 170"/>
                <a:gd name="T34" fmla="*/ 19 w 86"/>
                <a:gd name="T35" fmla="*/ 73 h 170"/>
                <a:gd name="T36" fmla="*/ 17 w 86"/>
                <a:gd name="T37" fmla="*/ 69 h 170"/>
                <a:gd name="T38" fmla="*/ 5 w 86"/>
                <a:gd name="T39" fmla="*/ 68 h 170"/>
                <a:gd name="T40" fmla="*/ 2 w 86"/>
                <a:gd name="T41" fmla="*/ 71 h 170"/>
                <a:gd name="T42" fmla="*/ 1 w 86"/>
                <a:gd name="T43" fmla="*/ 79 h 170"/>
                <a:gd name="T44" fmla="*/ 5 w 86"/>
                <a:gd name="T45" fmla="*/ 94 h 170"/>
                <a:gd name="T46" fmla="*/ 8 w 86"/>
                <a:gd name="T47" fmla="*/ 105 h 170"/>
                <a:gd name="T48" fmla="*/ 15 w 86"/>
                <a:gd name="T49" fmla="*/ 111 h 170"/>
                <a:gd name="T50" fmla="*/ 19 w 86"/>
                <a:gd name="T51" fmla="*/ 111 h 170"/>
                <a:gd name="T52" fmla="*/ 25 w 86"/>
                <a:gd name="T53" fmla="*/ 112 h 170"/>
                <a:gd name="T54" fmla="*/ 27 w 86"/>
                <a:gd name="T55" fmla="*/ 122 h 170"/>
                <a:gd name="T56" fmla="*/ 29 w 86"/>
                <a:gd name="T57" fmla="*/ 149 h 170"/>
                <a:gd name="T58" fmla="*/ 26 w 86"/>
                <a:gd name="T59" fmla="*/ 158 h 170"/>
                <a:gd name="T60" fmla="*/ 31 w 86"/>
                <a:gd name="T61" fmla="*/ 167 h 170"/>
                <a:gd name="T62" fmla="*/ 38 w 86"/>
                <a:gd name="T63" fmla="*/ 170 h 170"/>
                <a:gd name="T64" fmla="*/ 48 w 86"/>
                <a:gd name="T65" fmla="*/ 168 h 170"/>
                <a:gd name="T66" fmla="*/ 57 w 86"/>
                <a:gd name="T67" fmla="*/ 144 h 170"/>
                <a:gd name="T68" fmla="*/ 49 w 86"/>
                <a:gd name="T69" fmla="*/ 98 h 170"/>
                <a:gd name="T70" fmla="*/ 52 w 86"/>
                <a:gd name="T71" fmla="*/ 87 h 170"/>
                <a:gd name="T72" fmla="*/ 58 w 86"/>
                <a:gd name="T73" fmla="*/ 89 h 170"/>
                <a:gd name="T74" fmla="*/ 60 w 86"/>
                <a:gd name="T75" fmla="*/ 93 h 170"/>
                <a:gd name="T76" fmla="*/ 65 w 86"/>
                <a:gd name="T77" fmla="*/ 102 h 170"/>
                <a:gd name="T78" fmla="*/ 83 w 86"/>
                <a:gd name="T79" fmla="*/ 96 h 170"/>
                <a:gd name="T80" fmla="*/ 86 w 86"/>
                <a:gd name="T81" fmla="*/ 81 h 170"/>
                <a:gd name="T82" fmla="*/ 82 w 86"/>
                <a:gd name="T83" fmla="*/ 73 h 170"/>
                <a:gd name="T84" fmla="*/ 82 w 86"/>
                <a:gd name="T85" fmla="*/ 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170">
                  <a:moveTo>
                    <a:pt x="85" y="31"/>
                  </a:moveTo>
                  <a:lnTo>
                    <a:pt x="80" y="20"/>
                  </a:lnTo>
                  <a:lnTo>
                    <a:pt x="75" y="18"/>
                  </a:lnTo>
                  <a:lnTo>
                    <a:pt x="75" y="18"/>
                  </a:lnTo>
                  <a:lnTo>
                    <a:pt x="72" y="17"/>
                  </a:lnTo>
                  <a:lnTo>
                    <a:pt x="70" y="14"/>
                  </a:lnTo>
                  <a:lnTo>
                    <a:pt x="68" y="10"/>
                  </a:lnTo>
                  <a:lnTo>
                    <a:pt x="68" y="10"/>
                  </a:lnTo>
                  <a:lnTo>
                    <a:pt x="66" y="8"/>
                  </a:lnTo>
                  <a:lnTo>
                    <a:pt x="63" y="7"/>
                  </a:lnTo>
                  <a:lnTo>
                    <a:pt x="46" y="0"/>
                  </a:lnTo>
                  <a:lnTo>
                    <a:pt x="33" y="0"/>
                  </a:lnTo>
                  <a:lnTo>
                    <a:pt x="22" y="4"/>
                  </a:lnTo>
                  <a:lnTo>
                    <a:pt x="22" y="4"/>
                  </a:lnTo>
                  <a:lnTo>
                    <a:pt x="21" y="3"/>
                  </a:lnTo>
                  <a:lnTo>
                    <a:pt x="17" y="1"/>
                  </a:lnTo>
                  <a:lnTo>
                    <a:pt x="14" y="0"/>
                  </a:lnTo>
                  <a:lnTo>
                    <a:pt x="11" y="1"/>
                  </a:lnTo>
                  <a:lnTo>
                    <a:pt x="7" y="1"/>
                  </a:lnTo>
                  <a:lnTo>
                    <a:pt x="4" y="3"/>
                  </a:lnTo>
                  <a:lnTo>
                    <a:pt x="4" y="3"/>
                  </a:lnTo>
                  <a:lnTo>
                    <a:pt x="2" y="5"/>
                  </a:lnTo>
                  <a:lnTo>
                    <a:pt x="1" y="7"/>
                  </a:lnTo>
                  <a:lnTo>
                    <a:pt x="1" y="10"/>
                  </a:lnTo>
                  <a:lnTo>
                    <a:pt x="1" y="12"/>
                  </a:lnTo>
                  <a:lnTo>
                    <a:pt x="8" y="29"/>
                  </a:lnTo>
                  <a:lnTo>
                    <a:pt x="8" y="29"/>
                  </a:lnTo>
                  <a:lnTo>
                    <a:pt x="10" y="31"/>
                  </a:lnTo>
                  <a:lnTo>
                    <a:pt x="13" y="33"/>
                  </a:lnTo>
                  <a:lnTo>
                    <a:pt x="18" y="34"/>
                  </a:lnTo>
                  <a:lnTo>
                    <a:pt x="18" y="34"/>
                  </a:lnTo>
                  <a:lnTo>
                    <a:pt x="22" y="34"/>
                  </a:lnTo>
                  <a:lnTo>
                    <a:pt x="25" y="32"/>
                  </a:lnTo>
                  <a:lnTo>
                    <a:pt x="28" y="29"/>
                  </a:lnTo>
                  <a:lnTo>
                    <a:pt x="28" y="29"/>
                  </a:lnTo>
                  <a:lnTo>
                    <a:pt x="29" y="28"/>
                  </a:lnTo>
                  <a:lnTo>
                    <a:pt x="30" y="28"/>
                  </a:lnTo>
                  <a:lnTo>
                    <a:pt x="30" y="28"/>
                  </a:lnTo>
                  <a:lnTo>
                    <a:pt x="31" y="29"/>
                  </a:lnTo>
                  <a:lnTo>
                    <a:pt x="32" y="30"/>
                  </a:lnTo>
                  <a:lnTo>
                    <a:pt x="34" y="38"/>
                  </a:lnTo>
                  <a:lnTo>
                    <a:pt x="37" y="44"/>
                  </a:lnTo>
                  <a:lnTo>
                    <a:pt x="34" y="63"/>
                  </a:lnTo>
                  <a:lnTo>
                    <a:pt x="38" y="65"/>
                  </a:lnTo>
                  <a:lnTo>
                    <a:pt x="38" y="65"/>
                  </a:lnTo>
                  <a:lnTo>
                    <a:pt x="39" y="65"/>
                  </a:lnTo>
                  <a:lnTo>
                    <a:pt x="40" y="67"/>
                  </a:lnTo>
                  <a:lnTo>
                    <a:pt x="40" y="67"/>
                  </a:lnTo>
                  <a:lnTo>
                    <a:pt x="40" y="68"/>
                  </a:lnTo>
                  <a:lnTo>
                    <a:pt x="39" y="70"/>
                  </a:lnTo>
                  <a:lnTo>
                    <a:pt x="34" y="75"/>
                  </a:lnTo>
                  <a:lnTo>
                    <a:pt x="28" y="87"/>
                  </a:lnTo>
                  <a:lnTo>
                    <a:pt x="21" y="89"/>
                  </a:lnTo>
                  <a:lnTo>
                    <a:pt x="19" y="73"/>
                  </a:lnTo>
                  <a:lnTo>
                    <a:pt x="19" y="73"/>
                  </a:lnTo>
                  <a:lnTo>
                    <a:pt x="19" y="71"/>
                  </a:lnTo>
                  <a:lnTo>
                    <a:pt x="17" y="69"/>
                  </a:lnTo>
                  <a:lnTo>
                    <a:pt x="16" y="68"/>
                  </a:lnTo>
                  <a:lnTo>
                    <a:pt x="14" y="68"/>
                  </a:lnTo>
                  <a:lnTo>
                    <a:pt x="5" y="68"/>
                  </a:lnTo>
                  <a:lnTo>
                    <a:pt x="5" y="68"/>
                  </a:lnTo>
                  <a:lnTo>
                    <a:pt x="4" y="68"/>
                  </a:lnTo>
                  <a:lnTo>
                    <a:pt x="2" y="71"/>
                  </a:lnTo>
                  <a:lnTo>
                    <a:pt x="1" y="73"/>
                  </a:lnTo>
                  <a:lnTo>
                    <a:pt x="0" y="76"/>
                  </a:lnTo>
                  <a:lnTo>
                    <a:pt x="1" y="79"/>
                  </a:lnTo>
                  <a:lnTo>
                    <a:pt x="2" y="84"/>
                  </a:lnTo>
                  <a:lnTo>
                    <a:pt x="2" y="84"/>
                  </a:lnTo>
                  <a:lnTo>
                    <a:pt x="5" y="94"/>
                  </a:lnTo>
                  <a:lnTo>
                    <a:pt x="6" y="102"/>
                  </a:lnTo>
                  <a:lnTo>
                    <a:pt x="6" y="102"/>
                  </a:lnTo>
                  <a:lnTo>
                    <a:pt x="8" y="105"/>
                  </a:lnTo>
                  <a:lnTo>
                    <a:pt x="10" y="108"/>
                  </a:lnTo>
                  <a:lnTo>
                    <a:pt x="15" y="111"/>
                  </a:lnTo>
                  <a:lnTo>
                    <a:pt x="15" y="111"/>
                  </a:lnTo>
                  <a:lnTo>
                    <a:pt x="17" y="111"/>
                  </a:lnTo>
                  <a:lnTo>
                    <a:pt x="19" y="111"/>
                  </a:lnTo>
                  <a:lnTo>
                    <a:pt x="19" y="111"/>
                  </a:lnTo>
                  <a:lnTo>
                    <a:pt x="22" y="110"/>
                  </a:lnTo>
                  <a:lnTo>
                    <a:pt x="23" y="111"/>
                  </a:lnTo>
                  <a:lnTo>
                    <a:pt x="25" y="112"/>
                  </a:lnTo>
                  <a:lnTo>
                    <a:pt x="25" y="112"/>
                  </a:lnTo>
                  <a:lnTo>
                    <a:pt x="26" y="116"/>
                  </a:lnTo>
                  <a:lnTo>
                    <a:pt x="27" y="122"/>
                  </a:lnTo>
                  <a:lnTo>
                    <a:pt x="28" y="129"/>
                  </a:lnTo>
                  <a:lnTo>
                    <a:pt x="29" y="149"/>
                  </a:lnTo>
                  <a:lnTo>
                    <a:pt x="29" y="149"/>
                  </a:lnTo>
                  <a:lnTo>
                    <a:pt x="28" y="150"/>
                  </a:lnTo>
                  <a:lnTo>
                    <a:pt x="26" y="155"/>
                  </a:lnTo>
                  <a:lnTo>
                    <a:pt x="26" y="158"/>
                  </a:lnTo>
                  <a:lnTo>
                    <a:pt x="26" y="161"/>
                  </a:lnTo>
                  <a:lnTo>
                    <a:pt x="28" y="164"/>
                  </a:lnTo>
                  <a:lnTo>
                    <a:pt x="31" y="167"/>
                  </a:lnTo>
                  <a:lnTo>
                    <a:pt x="31" y="167"/>
                  </a:lnTo>
                  <a:lnTo>
                    <a:pt x="34" y="169"/>
                  </a:lnTo>
                  <a:lnTo>
                    <a:pt x="38" y="170"/>
                  </a:lnTo>
                  <a:lnTo>
                    <a:pt x="41" y="170"/>
                  </a:lnTo>
                  <a:lnTo>
                    <a:pt x="44" y="170"/>
                  </a:lnTo>
                  <a:lnTo>
                    <a:pt x="48" y="168"/>
                  </a:lnTo>
                  <a:lnTo>
                    <a:pt x="50" y="167"/>
                  </a:lnTo>
                  <a:lnTo>
                    <a:pt x="57" y="157"/>
                  </a:lnTo>
                  <a:lnTo>
                    <a:pt x="57" y="144"/>
                  </a:lnTo>
                  <a:lnTo>
                    <a:pt x="49" y="127"/>
                  </a:lnTo>
                  <a:lnTo>
                    <a:pt x="50" y="118"/>
                  </a:lnTo>
                  <a:lnTo>
                    <a:pt x="49" y="98"/>
                  </a:lnTo>
                  <a:lnTo>
                    <a:pt x="51" y="87"/>
                  </a:lnTo>
                  <a:lnTo>
                    <a:pt x="51" y="87"/>
                  </a:lnTo>
                  <a:lnTo>
                    <a:pt x="52" y="87"/>
                  </a:lnTo>
                  <a:lnTo>
                    <a:pt x="55" y="87"/>
                  </a:lnTo>
                  <a:lnTo>
                    <a:pt x="57" y="88"/>
                  </a:lnTo>
                  <a:lnTo>
                    <a:pt x="58" y="89"/>
                  </a:lnTo>
                  <a:lnTo>
                    <a:pt x="59" y="91"/>
                  </a:lnTo>
                  <a:lnTo>
                    <a:pt x="60" y="93"/>
                  </a:lnTo>
                  <a:lnTo>
                    <a:pt x="60" y="93"/>
                  </a:lnTo>
                  <a:lnTo>
                    <a:pt x="60" y="96"/>
                  </a:lnTo>
                  <a:lnTo>
                    <a:pt x="61" y="99"/>
                  </a:lnTo>
                  <a:lnTo>
                    <a:pt x="65" y="102"/>
                  </a:lnTo>
                  <a:lnTo>
                    <a:pt x="69" y="103"/>
                  </a:lnTo>
                  <a:lnTo>
                    <a:pt x="70" y="103"/>
                  </a:lnTo>
                  <a:lnTo>
                    <a:pt x="83" y="96"/>
                  </a:lnTo>
                  <a:lnTo>
                    <a:pt x="83" y="96"/>
                  </a:lnTo>
                  <a:lnTo>
                    <a:pt x="85" y="90"/>
                  </a:lnTo>
                  <a:lnTo>
                    <a:pt x="86" y="81"/>
                  </a:lnTo>
                  <a:lnTo>
                    <a:pt x="86" y="81"/>
                  </a:lnTo>
                  <a:lnTo>
                    <a:pt x="84" y="77"/>
                  </a:lnTo>
                  <a:lnTo>
                    <a:pt x="82" y="73"/>
                  </a:lnTo>
                  <a:lnTo>
                    <a:pt x="77" y="68"/>
                  </a:lnTo>
                  <a:lnTo>
                    <a:pt x="75" y="54"/>
                  </a:lnTo>
                  <a:lnTo>
                    <a:pt x="82" y="38"/>
                  </a:lnTo>
                  <a:lnTo>
                    <a:pt x="85" y="3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0" name="Freeform 146">
              <a:extLst>
                <a:ext uri="{FF2B5EF4-FFF2-40B4-BE49-F238E27FC236}">
                  <a16:creationId xmlns:a16="http://schemas.microsoft.com/office/drawing/2014/main" id="{62A15BAF-6F59-4A77-A5A3-EC7BA59450EF}"/>
                </a:ext>
              </a:extLst>
            </p:cNvPr>
            <p:cNvSpPr>
              <a:spLocks/>
            </p:cNvSpPr>
            <p:nvPr/>
          </p:nvSpPr>
          <p:spPr bwMode="auto">
            <a:xfrm>
              <a:off x="8742707" y="4382941"/>
              <a:ext cx="17210" cy="42984"/>
            </a:xfrm>
            <a:custGeom>
              <a:avLst/>
              <a:gdLst>
                <a:gd name="T0" fmla="*/ 39 w 42"/>
                <a:gd name="T1" fmla="*/ 0 h 91"/>
                <a:gd name="T2" fmla="*/ 32 w 42"/>
                <a:gd name="T3" fmla="*/ 1 h 91"/>
                <a:gd name="T4" fmla="*/ 32 w 42"/>
                <a:gd name="T5" fmla="*/ 1 h 91"/>
                <a:gd name="T6" fmla="*/ 31 w 42"/>
                <a:gd name="T7" fmla="*/ 1 h 91"/>
                <a:gd name="T8" fmla="*/ 30 w 42"/>
                <a:gd name="T9" fmla="*/ 3 h 91"/>
                <a:gd name="T10" fmla="*/ 26 w 42"/>
                <a:gd name="T11" fmla="*/ 21 h 91"/>
                <a:gd name="T12" fmla="*/ 26 w 42"/>
                <a:gd name="T13" fmla="*/ 21 h 91"/>
                <a:gd name="T14" fmla="*/ 24 w 42"/>
                <a:gd name="T15" fmla="*/ 27 h 91"/>
                <a:gd name="T16" fmla="*/ 16 w 42"/>
                <a:gd name="T17" fmla="*/ 40 h 91"/>
                <a:gd name="T18" fmla="*/ 4 w 42"/>
                <a:gd name="T19" fmla="*/ 59 h 91"/>
                <a:gd name="T20" fmla="*/ 4 w 42"/>
                <a:gd name="T21" fmla="*/ 59 h 91"/>
                <a:gd name="T22" fmla="*/ 1 w 42"/>
                <a:gd name="T23" fmla="*/ 65 h 91"/>
                <a:gd name="T24" fmla="*/ 0 w 42"/>
                <a:gd name="T25" fmla="*/ 71 h 91"/>
                <a:gd name="T26" fmla="*/ 0 w 42"/>
                <a:gd name="T27" fmla="*/ 88 h 91"/>
                <a:gd name="T28" fmla="*/ 0 w 42"/>
                <a:gd name="T29" fmla="*/ 88 h 91"/>
                <a:gd name="T30" fmla="*/ 0 w 42"/>
                <a:gd name="T31" fmla="*/ 90 h 91"/>
                <a:gd name="T32" fmla="*/ 2 w 42"/>
                <a:gd name="T33" fmla="*/ 91 h 91"/>
                <a:gd name="T34" fmla="*/ 2 w 42"/>
                <a:gd name="T35" fmla="*/ 91 h 91"/>
                <a:gd name="T36" fmla="*/ 4 w 42"/>
                <a:gd name="T37" fmla="*/ 90 h 91"/>
                <a:gd name="T38" fmla="*/ 5 w 42"/>
                <a:gd name="T39" fmla="*/ 89 h 91"/>
                <a:gd name="T40" fmla="*/ 9 w 42"/>
                <a:gd name="T41" fmla="*/ 81 h 91"/>
                <a:gd name="T42" fmla="*/ 17 w 42"/>
                <a:gd name="T43" fmla="*/ 73 h 91"/>
                <a:gd name="T44" fmla="*/ 19 w 42"/>
                <a:gd name="T45" fmla="*/ 65 h 91"/>
                <a:gd name="T46" fmla="*/ 22 w 42"/>
                <a:gd name="T47" fmla="*/ 56 h 91"/>
                <a:gd name="T48" fmla="*/ 22 w 42"/>
                <a:gd name="T49" fmla="*/ 56 h 91"/>
                <a:gd name="T50" fmla="*/ 24 w 42"/>
                <a:gd name="T51" fmla="*/ 54 h 91"/>
                <a:gd name="T52" fmla="*/ 26 w 42"/>
                <a:gd name="T53" fmla="*/ 53 h 91"/>
                <a:gd name="T54" fmla="*/ 31 w 42"/>
                <a:gd name="T55" fmla="*/ 52 h 91"/>
                <a:gd name="T56" fmla="*/ 38 w 42"/>
                <a:gd name="T57" fmla="*/ 43 h 91"/>
                <a:gd name="T58" fmla="*/ 40 w 42"/>
                <a:gd name="T59" fmla="*/ 27 h 91"/>
                <a:gd name="T60" fmla="*/ 41 w 42"/>
                <a:gd name="T61" fmla="*/ 15 h 91"/>
                <a:gd name="T62" fmla="*/ 42 w 42"/>
                <a:gd name="T63" fmla="*/ 3 h 91"/>
                <a:gd name="T64" fmla="*/ 42 w 42"/>
                <a:gd name="T65" fmla="*/ 3 h 91"/>
                <a:gd name="T66" fmla="*/ 41 w 42"/>
                <a:gd name="T67" fmla="*/ 1 h 91"/>
                <a:gd name="T68" fmla="*/ 41 w 42"/>
                <a:gd name="T69" fmla="*/ 1 h 91"/>
                <a:gd name="T70" fmla="*/ 39 w 42"/>
                <a:gd name="T71" fmla="*/ 0 h 91"/>
                <a:gd name="T72" fmla="*/ 39 w 42"/>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91">
                  <a:moveTo>
                    <a:pt x="39" y="0"/>
                  </a:moveTo>
                  <a:lnTo>
                    <a:pt x="32" y="1"/>
                  </a:lnTo>
                  <a:lnTo>
                    <a:pt x="32" y="1"/>
                  </a:lnTo>
                  <a:lnTo>
                    <a:pt x="31" y="1"/>
                  </a:lnTo>
                  <a:lnTo>
                    <a:pt x="30" y="3"/>
                  </a:lnTo>
                  <a:lnTo>
                    <a:pt x="26" y="21"/>
                  </a:lnTo>
                  <a:lnTo>
                    <a:pt x="26" y="21"/>
                  </a:lnTo>
                  <a:lnTo>
                    <a:pt x="24" y="27"/>
                  </a:lnTo>
                  <a:lnTo>
                    <a:pt x="16" y="40"/>
                  </a:lnTo>
                  <a:lnTo>
                    <a:pt x="4" y="59"/>
                  </a:lnTo>
                  <a:lnTo>
                    <a:pt x="4" y="59"/>
                  </a:lnTo>
                  <a:lnTo>
                    <a:pt x="1" y="65"/>
                  </a:lnTo>
                  <a:lnTo>
                    <a:pt x="0" y="71"/>
                  </a:lnTo>
                  <a:lnTo>
                    <a:pt x="0" y="88"/>
                  </a:lnTo>
                  <a:lnTo>
                    <a:pt x="0" y="88"/>
                  </a:lnTo>
                  <a:lnTo>
                    <a:pt x="0" y="90"/>
                  </a:lnTo>
                  <a:lnTo>
                    <a:pt x="2" y="91"/>
                  </a:lnTo>
                  <a:lnTo>
                    <a:pt x="2" y="91"/>
                  </a:lnTo>
                  <a:lnTo>
                    <a:pt x="4" y="90"/>
                  </a:lnTo>
                  <a:lnTo>
                    <a:pt x="5" y="89"/>
                  </a:lnTo>
                  <a:lnTo>
                    <a:pt x="9" y="81"/>
                  </a:lnTo>
                  <a:lnTo>
                    <a:pt x="17" y="73"/>
                  </a:lnTo>
                  <a:lnTo>
                    <a:pt x="19" y="65"/>
                  </a:lnTo>
                  <a:lnTo>
                    <a:pt x="22" y="56"/>
                  </a:lnTo>
                  <a:lnTo>
                    <a:pt x="22" y="56"/>
                  </a:lnTo>
                  <a:lnTo>
                    <a:pt x="24" y="54"/>
                  </a:lnTo>
                  <a:lnTo>
                    <a:pt x="26" y="53"/>
                  </a:lnTo>
                  <a:lnTo>
                    <a:pt x="31" y="52"/>
                  </a:lnTo>
                  <a:lnTo>
                    <a:pt x="38" y="43"/>
                  </a:lnTo>
                  <a:lnTo>
                    <a:pt x="40" y="27"/>
                  </a:lnTo>
                  <a:lnTo>
                    <a:pt x="41" y="15"/>
                  </a:lnTo>
                  <a:lnTo>
                    <a:pt x="42" y="3"/>
                  </a:lnTo>
                  <a:lnTo>
                    <a:pt x="42" y="3"/>
                  </a:lnTo>
                  <a:lnTo>
                    <a:pt x="41" y="1"/>
                  </a:lnTo>
                  <a:lnTo>
                    <a:pt x="41" y="1"/>
                  </a:lnTo>
                  <a:lnTo>
                    <a:pt x="39" y="0"/>
                  </a:lnTo>
                  <a:lnTo>
                    <a:pt x="39"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1" name="Freeform 147">
              <a:extLst>
                <a:ext uri="{FF2B5EF4-FFF2-40B4-BE49-F238E27FC236}">
                  <a16:creationId xmlns:a16="http://schemas.microsoft.com/office/drawing/2014/main" id="{51C4976C-F551-4CE4-B622-D985C08536D1}"/>
                </a:ext>
              </a:extLst>
            </p:cNvPr>
            <p:cNvSpPr>
              <a:spLocks/>
            </p:cNvSpPr>
            <p:nvPr/>
          </p:nvSpPr>
          <p:spPr bwMode="auto">
            <a:xfrm>
              <a:off x="8749591" y="4416581"/>
              <a:ext cx="22375" cy="16819"/>
            </a:xfrm>
            <a:custGeom>
              <a:avLst/>
              <a:gdLst>
                <a:gd name="T0" fmla="*/ 18 w 51"/>
                <a:gd name="T1" fmla="*/ 14 h 36"/>
                <a:gd name="T2" fmla="*/ 14 w 51"/>
                <a:gd name="T3" fmla="*/ 21 h 36"/>
                <a:gd name="T4" fmla="*/ 7 w 51"/>
                <a:gd name="T5" fmla="*/ 22 h 36"/>
                <a:gd name="T6" fmla="*/ 7 w 51"/>
                <a:gd name="T7" fmla="*/ 22 h 36"/>
                <a:gd name="T8" fmla="*/ 3 w 51"/>
                <a:gd name="T9" fmla="*/ 24 h 36"/>
                <a:gd name="T10" fmla="*/ 0 w 51"/>
                <a:gd name="T11" fmla="*/ 26 h 36"/>
                <a:gd name="T12" fmla="*/ 0 w 51"/>
                <a:gd name="T13" fmla="*/ 27 h 36"/>
                <a:gd name="T14" fmla="*/ 0 w 51"/>
                <a:gd name="T15" fmla="*/ 28 h 36"/>
                <a:gd name="T16" fmla="*/ 0 w 51"/>
                <a:gd name="T17" fmla="*/ 28 h 36"/>
                <a:gd name="T18" fmla="*/ 1 w 51"/>
                <a:gd name="T19" fmla="*/ 32 h 36"/>
                <a:gd name="T20" fmla="*/ 8 w 51"/>
                <a:gd name="T21" fmla="*/ 34 h 36"/>
                <a:gd name="T22" fmla="*/ 24 w 51"/>
                <a:gd name="T23" fmla="*/ 36 h 36"/>
                <a:gd name="T24" fmla="*/ 34 w 51"/>
                <a:gd name="T25" fmla="*/ 33 h 36"/>
                <a:gd name="T26" fmla="*/ 51 w 51"/>
                <a:gd name="T27" fmla="*/ 17 h 36"/>
                <a:gd name="T28" fmla="*/ 50 w 51"/>
                <a:gd name="T29" fmla="*/ 5 h 36"/>
                <a:gd name="T30" fmla="*/ 47 w 51"/>
                <a:gd name="T31" fmla="*/ 2 h 36"/>
                <a:gd name="T32" fmla="*/ 47 w 51"/>
                <a:gd name="T33" fmla="*/ 2 h 36"/>
                <a:gd name="T34" fmla="*/ 44 w 51"/>
                <a:gd name="T35" fmla="*/ 0 h 36"/>
                <a:gd name="T36" fmla="*/ 40 w 51"/>
                <a:gd name="T37" fmla="*/ 1 h 36"/>
                <a:gd name="T38" fmla="*/ 27 w 51"/>
                <a:gd name="T39" fmla="*/ 7 h 36"/>
                <a:gd name="T40" fmla="*/ 22 w 51"/>
                <a:gd name="T41" fmla="*/ 10 h 36"/>
                <a:gd name="T42" fmla="*/ 22 w 51"/>
                <a:gd name="T43" fmla="*/ 10 h 36"/>
                <a:gd name="T44" fmla="*/ 19 w 51"/>
                <a:gd name="T45" fmla="*/ 11 h 36"/>
                <a:gd name="T46" fmla="*/ 18 w 51"/>
                <a:gd name="T47" fmla="*/ 14 h 36"/>
                <a:gd name="T48" fmla="*/ 18 w 51"/>
                <a:gd name="T49"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36">
                  <a:moveTo>
                    <a:pt x="18" y="14"/>
                  </a:moveTo>
                  <a:lnTo>
                    <a:pt x="14" y="21"/>
                  </a:lnTo>
                  <a:lnTo>
                    <a:pt x="7" y="22"/>
                  </a:lnTo>
                  <a:lnTo>
                    <a:pt x="7" y="22"/>
                  </a:lnTo>
                  <a:lnTo>
                    <a:pt x="3" y="24"/>
                  </a:lnTo>
                  <a:lnTo>
                    <a:pt x="0" y="26"/>
                  </a:lnTo>
                  <a:lnTo>
                    <a:pt x="0" y="27"/>
                  </a:lnTo>
                  <a:lnTo>
                    <a:pt x="0" y="28"/>
                  </a:lnTo>
                  <a:lnTo>
                    <a:pt x="0" y="28"/>
                  </a:lnTo>
                  <a:lnTo>
                    <a:pt x="1" y="32"/>
                  </a:lnTo>
                  <a:lnTo>
                    <a:pt x="8" y="34"/>
                  </a:lnTo>
                  <a:lnTo>
                    <a:pt x="24" y="36"/>
                  </a:lnTo>
                  <a:lnTo>
                    <a:pt x="34" y="33"/>
                  </a:lnTo>
                  <a:lnTo>
                    <a:pt x="51" y="17"/>
                  </a:lnTo>
                  <a:lnTo>
                    <a:pt x="50" y="5"/>
                  </a:lnTo>
                  <a:lnTo>
                    <a:pt x="47" y="2"/>
                  </a:lnTo>
                  <a:lnTo>
                    <a:pt x="47" y="2"/>
                  </a:lnTo>
                  <a:lnTo>
                    <a:pt x="44" y="0"/>
                  </a:lnTo>
                  <a:lnTo>
                    <a:pt x="40" y="1"/>
                  </a:lnTo>
                  <a:lnTo>
                    <a:pt x="27" y="7"/>
                  </a:lnTo>
                  <a:lnTo>
                    <a:pt x="22" y="10"/>
                  </a:lnTo>
                  <a:lnTo>
                    <a:pt x="22" y="10"/>
                  </a:lnTo>
                  <a:lnTo>
                    <a:pt x="19" y="11"/>
                  </a:lnTo>
                  <a:lnTo>
                    <a:pt x="18" y="14"/>
                  </a:lnTo>
                  <a:lnTo>
                    <a:pt x="18" y="1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2" name="Freeform 148">
              <a:extLst>
                <a:ext uri="{FF2B5EF4-FFF2-40B4-BE49-F238E27FC236}">
                  <a16:creationId xmlns:a16="http://schemas.microsoft.com/office/drawing/2014/main" id="{3AA25B25-F01B-4264-B17D-4F94D0835CFB}"/>
                </a:ext>
              </a:extLst>
            </p:cNvPr>
            <p:cNvSpPr>
              <a:spLocks/>
            </p:cNvSpPr>
            <p:nvPr/>
          </p:nvSpPr>
          <p:spPr bwMode="auto">
            <a:xfrm>
              <a:off x="8620515" y="4381073"/>
              <a:ext cx="10326" cy="11212"/>
            </a:xfrm>
            <a:custGeom>
              <a:avLst/>
              <a:gdLst>
                <a:gd name="T0" fmla="*/ 5 w 22"/>
                <a:gd name="T1" fmla="*/ 22 h 22"/>
                <a:gd name="T2" fmla="*/ 12 w 22"/>
                <a:gd name="T3" fmla="*/ 21 h 22"/>
                <a:gd name="T4" fmla="*/ 12 w 22"/>
                <a:gd name="T5" fmla="*/ 21 h 22"/>
                <a:gd name="T6" fmla="*/ 13 w 22"/>
                <a:gd name="T7" fmla="*/ 20 h 22"/>
                <a:gd name="T8" fmla="*/ 21 w 22"/>
                <a:gd name="T9" fmla="*/ 13 h 22"/>
                <a:gd name="T10" fmla="*/ 21 w 22"/>
                <a:gd name="T11" fmla="*/ 13 h 22"/>
                <a:gd name="T12" fmla="*/ 22 w 22"/>
                <a:gd name="T13" fmla="*/ 11 h 22"/>
                <a:gd name="T14" fmla="*/ 22 w 22"/>
                <a:gd name="T15" fmla="*/ 8 h 22"/>
                <a:gd name="T16" fmla="*/ 18 w 22"/>
                <a:gd name="T17" fmla="*/ 2 h 22"/>
                <a:gd name="T18" fmla="*/ 18 w 22"/>
                <a:gd name="T19" fmla="*/ 2 h 22"/>
                <a:gd name="T20" fmla="*/ 16 w 22"/>
                <a:gd name="T21" fmla="*/ 1 h 22"/>
                <a:gd name="T22" fmla="*/ 14 w 22"/>
                <a:gd name="T23" fmla="*/ 0 h 22"/>
                <a:gd name="T24" fmla="*/ 14 w 22"/>
                <a:gd name="T25" fmla="*/ 0 h 22"/>
                <a:gd name="T26" fmla="*/ 11 w 22"/>
                <a:gd name="T27" fmla="*/ 1 h 22"/>
                <a:gd name="T28" fmla="*/ 10 w 22"/>
                <a:gd name="T29" fmla="*/ 2 h 22"/>
                <a:gd name="T30" fmla="*/ 7 w 22"/>
                <a:gd name="T31" fmla="*/ 8 h 22"/>
                <a:gd name="T32" fmla="*/ 1 w 22"/>
                <a:gd name="T33" fmla="*/ 16 h 22"/>
                <a:gd name="T34" fmla="*/ 1 w 22"/>
                <a:gd name="T35" fmla="*/ 16 h 22"/>
                <a:gd name="T36" fmla="*/ 0 w 22"/>
                <a:gd name="T37" fmla="*/ 18 h 22"/>
                <a:gd name="T38" fmla="*/ 1 w 22"/>
                <a:gd name="T39" fmla="*/ 20 h 22"/>
                <a:gd name="T40" fmla="*/ 1 w 22"/>
                <a:gd name="T41" fmla="*/ 20 h 22"/>
                <a:gd name="T42" fmla="*/ 2 w 22"/>
                <a:gd name="T43" fmla="*/ 22 h 22"/>
                <a:gd name="T44" fmla="*/ 5 w 22"/>
                <a:gd name="T45" fmla="*/ 22 h 22"/>
                <a:gd name="T46" fmla="*/ 5 w 22"/>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2">
                  <a:moveTo>
                    <a:pt x="5" y="22"/>
                  </a:moveTo>
                  <a:lnTo>
                    <a:pt x="12" y="21"/>
                  </a:lnTo>
                  <a:lnTo>
                    <a:pt x="12" y="21"/>
                  </a:lnTo>
                  <a:lnTo>
                    <a:pt x="13" y="20"/>
                  </a:lnTo>
                  <a:lnTo>
                    <a:pt x="21" y="13"/>
                  </a:lnTo>
                  <a:lnTo>
                    <a:pt x="21" y="13"/>
                  </a:lnTo>
                  <a:lnTo>
                    <a:pt x="22" y="11"/>
                  </a:lnTo>
                  <a:lnTo>
                    <a:pt x="22" y="8"/>
                  </a:lnTo>
                  <a:lnTo>
                    <a:pt x="18" y="2"/>
                  </a:lnTo>
                  <a:lnTo>
                    <a:pt x="18" y="2"/>
                  </a:lnTo>
                  <a:lnTo>
                    <a:pt x="16" y="1"/>
                  </a:lnTo>
                  <a:lnTo>
                    <a:pt x="14" y="0"/>
                  </a:lnTo>
                  <a:lnTo>
                    <a:pt x="14" y="0"/>
                  </a:lnTo>
                  <a:lnTo>
                    <a:pt x="11" y="1"/>
                  </a:lnTo>
                  <a:lnTo>
                    <a:pt x="10" y="2"/>
                  </a:lnTo>
                  <a:lnTo>
                    <a:pt x="7" y="8"/>
                  </a:lnTo>
                  <a:lnTo>
                    <a:pt x="1" y="16"/>
                  </a:lnTo>
                  <a:lnTo>
                    <a:pt x="1" y="16"/>
                  </a:lnTo>
                  <a:lnTo>
                    <a:pt x="0" y="18"/>
                  </a:lnTo>
                  <a:lnTo>
                    <a:pt x="1" y="20"/>
                  </a:lnTo>
                  <a:lnTo>
                    <a:pt x="1" y="20"/>
                  </a:lnTo>
                  <a:lnTo>
                    <a:pt x="2" y="22"/>
                  </a:lnTo>
                  <a:lnTo>
                    <a:pt x="5" y="22"/>
                  </a:lnTo>
                  <a:lnTo>
                    <a:pt x="5" y="22"/>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3" name="Freeform 149">
              <a:extLst>
                <a:ext uri="{FF2B5EF4-FFF2-40B4-BE49-F238E27FC236}">
                  <a16:creationId xmlns:a16="http://schemas.microsoft.com/office/drawing/2014/main" id="{9B73803B-BB07-47E8-904A-319897FAC938}"/>
                </a:ext>
              </a:extLst>
            </p:cNvPr>
            <p:cNvSpPr>
              <a:spLocks/>
            </p:cNvSpPr>
            <p:nvPr/>
          </p:nvSpPr>
          <p:spPr bwMode="auto">
            <a:xfrm>
              <a:off x="8606747" y="4396023"/>
              <a:ext cx="32699" cy="24295"/>
            </a:xfrm>
            <a:custGeom>
              <a:avLst/>
              <a:gdLst>
                <a:gd name="T0" fmla="*/ 20 w 76"/>
                <a:gd name="T1" fmla="*/ 29 h 53"/>
                <a:gd name="T2" fmla="*/ 20 w 76"/>
                <a:gd name="T3" fmla="*/ 29 h 53"/>
                <a:gd name="T4" fmla="*/ 17 w 76"/>
                <a:gd name="T5" fmla="*/ 30 h 53"/>
                <a:gd name="T6" fmla="*/ 14 w 76"/>
                <a:gd name="T7" fmla="*/ 31 h 53"/>
                <a:gd name="T8" fmla="*/ 6 w 76"/>
                <a:gd name="T9" fmla="*/ 39 h 53"/>
                <a:gd name="T10" fmla="*/ 1 w 76"/>
                <a:gd name="T11" fmla="*/ 43 h 53"/>
                <a:gd name="T12" fmla="*/ 1 w 76"/>
                <a:gd name="T13" fmla="*/ 43 h 53"/>
                <a:gd name="T14" fmla="*/ 0 w 76"/>
                <a:gd name="T15" fmla="*/ 46 h 53"/>
                <a:gd name="T16" fmla="*/ 1 w 76"/>
                <a:gd name="T17" fmla="*/ 48 h 53"/>
                <a:gd name="T18" fmla="*/ 1 w 76"/>
                <a:gd name="T19" fmla="*/ 48 h 53"/>
                <a:gd name="T20" fmla="*/ 2 w 76"/>
                <a:gd name="T21" fmla="*/ 50 h 53"/>
                <a:gd name="T22" fmla="*/ 6 w 76"/>
                <a:gd name="T23" fmla="*/ 51 h 53"/>
                <a:gd name="T24" fmla="*/ 21 w 76"/>
                <a:gd name="T25" fmla="*/ 50 h 53"/>
                <a:gd name="T26" fmla="*/ 21 w 76"/>
                <a:gd name="T27" fmla="*/ 50 h 53"/>
                <a:gd name="T28" fmla="*/ 26 w 76"/>
                <a:gd name="T29" fmla="*/ 51 h 53"/>
                <a:gd name="T30" fmla="*/ 26 w 76"/>
                <a:gd name="T31" fmla="*/ 51 h 53"/>
                <a:gd name="T32" fmla="*/ 29 w 76"/>
                <a:gd name="T33" fmla="*/ 52 h 53"/>
                <a:gd name="T34" fmla="*/ 32 w 76"/>
                <a:gd name="T35" fmla="*/ 53 h 53"/>
                <a:gd name="T36" fmla="*/ 35 w 76"/>
                <a:gd name="T37" fmla="*/ 52 h 53"/>
                <a:gd name="T38" fmla="*/ 36 w 76"/>
                <a:gd name="T39" fmla="*/ 51 h 53"/>
                <a:gd name="T40" fmla="*/ 36 w 76"/>
                <a:gd name="T41" fmla="*/ 49 h 53"/>
                <a:gd name="T42" fmla="*/ 36 w 76"/>
                <a:gd name="T43" fmla="*/ 49 h 53"/>
                <a:gd name="T44" fmla="*/ 36 w 76"/>
                <a:gd name="T45" fmla="*/ 32 h 53"/>
                <a:gd name="T46" fmla="*/ 36 w 76"/>
                <a:gd name="T47" fmla="*/ 32 h 53"/>
                <a:gd name="T48" fmla="*/ 41 w 76"/>
                <a:gd name="T49" fmla="*/ 27 h 53"/>
                <a:gd name="T50" fmla="*/ 45 w 76"/>
                <a:gd name="T51" fmla="*/ 24 h 53"/>
                <a:gd name="T52" fmla="*/ 49 w 76"/>
                <a:gd name="T53" fmla="*/ 23 h 53"/>
                <a:gd name="T54" fmla="*/ 49 w 76"/>
                <a:gd name="T55" fmla="*/ 23 h 53"/>
                <a:gd name="T56" fmla="*/ 60 w 76"/>
                <a:gd name="T57" fmla="*/ 22 h 53"/>
                <a:gd name="T58" fmla="*/ 70 w 76"/>
                <a:gd name="T59" fmla="*/ 21 h 53"/>
                <a:gd name="T60" fmla="*/ 70 w 76"/>
                <a:gd name="T61" fmla="*/ 21 h 53"/>
                <a:gd name="T62" fmla="*/ 72 w 76"/>
                <a:gd name="T63" fmla="*/ 19 h 53"/>
                <a:gd name="T64" fmla="*/ 74 w 76"/>
                <a:gd name="T65" fmla="*/ 15 h 53"/>
                <a:gd name="T66" fmla="*/ 76 w 76"/>
                <a:gd name="T67" fmla="*/ 11 h 53"/>
                <a:gd name="T68" fmla="*/ 59 w 76"/>
                <a:gd name="T69" fmla="*/ 11 h 53"/>
                <a:gd name="T70" fmla="*/ 55 w 76"/>
                <a:gd name="T71" fmla="*/ 2 h 53"/>
                <a:gd name="T72" fmla="*/ 47 w 76"/>
                <a:gd name="T73" fmla="*/ 0 h 53"/>
                <a:gd name="T74" fmla="*/ 41 w 76"/>
                <a:gd name="T75" fmla="*/ 5 h 53"/>
                <a:gd name="T76" fmla="*/ 35 w 76"/>
                <a:gd name="T77" fmla="*/ 19 h 53"/>
                <a:gd name="T78" fmla="*/ 25 w 76"/>
                <a:gd name="T79" fmla="*/ 28 h 53"/>
                <a:gd name="T80" fmla="*/ 20 w 76"/>
                <a:gd name="T81"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53">
                  <a:moveTo>
                    <a:pt x="20" y="29"/>
                  </a:moveTo>
                  <a:lnTo>
                    <a:pt x="20" y="29"/>
                  </a:lnTo>
                  <a:lnTo>
                    <a:pt x="17" y="30"/>
                  </a:lnTo>
                  <a:lnTo>
                    <a:pt x="14" y="31"/>
                  </a:lnTo>
                  <a:lnTo>
                    <a:pt x="6" y="39"/>
                  </a:lnTo>
                  <a:lnTo>
                    <a:pt x="1" y="43"/>
                  </a:lnTo>
                  <a:lnTo>
                    <a:pt x="1" y="43"/>
                  </a:lnTo>
                  <a:lnTo>
                    <a:pt x="0" y="46"/>
                  </a:lnTo>
                  <a:lnTo>
                    <a:pt x="1" y="48"/>
                  </a:lnTo>
                  <a:lnTo>
                    <a:pt x="1" y="48"/>
                  </a:lnTo>
                  <a:lnTo>
                    <a:pt x="2" y="50"/>
                  </a:lnTo>
                  <a:lnTo>
                    <a:pt x="6" y="51"/>
                  </a:lnTo>
                  <a:lnTo>
                    <a:pt x="21" y="50"/>
                  </a:lnTo>
                  <a:lnTo>
                    <a:pt x="21" y="50"/>
                  </a:lnTo>
                  <a:lnTo>
                    <a:pt x="26" y="51"/>
                  </a:lnTo>
                  <a:lnTo>
                    <a:pt x="26" y="51"/>
                  </a:lnTo>
                  <a:lnTo>
                    <a:pt x="29" y="52"/>
                  </a:lnTo>
                  <a:lnTo>
                    <a:pt x="32" y="53"/>
                  </a:lnTo>
                  <a:lnTo>
                    <a:pt x="35" y="52"/>
                  </a:lnTo>
                  <a:lnTo>
                    <a:pt x="36" y="51"/>
                  </a:lnTo>
                  <a:lnTo>
                    <a:pt x="36" y="49"/>
                  </a:lnTo>
                  <a:lnTo>
                    <a:pt x="36" y="49"/>
                  </a:lnTo>
                  <a:lnTo>
                    <a:pt x="36" y="32"/>
                  </a:lnTo>
                  <a:lnTo>
                    <a:pt x="36" y="32"/>
                  </a:lnTo>
                  <a:lnTo>
                    <a:pt x="41" y="27"/>
                  </a:lnTo>
                  <a:lnTo>
                    <a:pt x="45" y="24"/>
                  </a:lnTo>
                  <a:lnTo>
                    <a:pt x="49" y="23"/>
                  </a:lnTo>
                  <a:lnTo>
                    <a:pt x="49" y="23"/>
                  </a:lnTo>
                  <a:lnTo>
                    <a:pt x="60" y="22"/>
                  </a:lnTo>
                  <a:lnTo>
                    <a:pt x="70" y="21"/>
                  </a:lnTo>
                  <a:lnTo>
                    <a:pt x="70" y="21"/>
                  </a:lnTo>
                  <a:lnTo>
                    <a:pt x="72" y="19"/>
                  </a:lnTo>
                  <a:lnTo>
                    <a:pt x="74" y="15"/>
                  </a:lnTo>
                  <a:lnTo>
                    <a:pt x="76" y="11"/>
                  </a:lnTo>
                  <a:lnTo>
                    <a:pt x="59" y="11"/>
                  </a:lnTo>
                  <a:lnTo>
                    <a:pt x="55" y="2"/>
                  </a:lnTo>
                  <a:lnTo>
                    <a:pt x="47" y="0"/>
                  </a:lnTo>
                  <a:lnTo>
                    <a:pt x="41" y="5"/>
                  </a:lnTo>
                  <a:lnTo>
                    <a:pt x="35" y="19"/>
                  </a:lnTo>
                  <a:lnTo>
                    <a:pt x="25" y="28"/>
                  </a:lnTo>
                  <a:lnTo>
                    <a:pt x="20" y="2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4" name="Freeform 150">
              <a:extLst>
                <a:ext uri="{FF2B5EF4-FFF2-40B4-BE49-F238E27FC236}">
                  <a16:creationId xmlns:a16="http://schemas.microsoft.com/office/drawing/2014/main" id="{5F2A874C-DBE6-4E0E-960C-3B768B37E6B7}"/>
                </a:ext>
              </a:extLst>
            </p:cNvPr>
            <p:cNvSpPr>
              <a:spLocks/>
            </p:cNvSpPr>
            <p:nvPr/>
          </p:nvSpPr>
          <p:spPr bwMode="auto">
            <a:xfrm>
              <a:off x="8589537" y="4424056"/>
              <a:ext cx="13767" cy="18689"/>
            </a:xfrm>
            <a:custGeom>
              <a:avLst/>
              <a:gdLst>
                <a:gd name="T0" fmla="*/ 7 w 33"/>
                <a:gd name="T1" fmla="*/ 40 h 41"/>
                <a:gd name="T2" fmla="*/ 16 w 33"/>
                <a:gd name="T3" fmla="*/ 34 h 41"/>
                <a:gd name="T4" fmla="*/ 27 w 33"/>
                <a:gd name="T5" fmla="*/ 22 h 41"/>
                <a:gd name="T6" fmla="*/ 27 w 33"/>
                <a:gd name="T7" fmla="*/ 22 h 41"/>
                <a:gd name="T8" fmla="*/ 28 w 33"/>
                <a:gd name="T9" fmla="*/ 20 h 41"/>
                <a:gd name="T10" fmla="*/ 33 w 33"/>
                <a:gd name="T11" fmla="*/ 10 h 41"/>
                <a:gd name="T12" fmla="*/ 33 w 33"/>
                <a:gd name="T13" fmla="*/ 10 h 41"/>
                <a:gd name="T14" fmla="*/ 33 w 33"/>
                <a:gd name="T15" fmla="*/ 8 h 41"/>
                <a:gd name="T16" fmla="*/ 33 w 33"/>
                <a:gd name="T17" fmla="*/ 5 h 41"/>
                <a:gd name="T18" fmla="*/ 30 w 33"/>
                <a:gd name="T19" fmla="*/ 1 h 41"/>
                <a:gd name="T20" fmla="*/ 30 w 33"/>
                <a:gd name="T21" fmla="*/ 1 h 41"/>
                <a:gd name="T22" fmla="*/ 29 w 33"/>
                <a:gd name="T23" fmla="*/ 0 h 41"/>
                <a:gd name="T24" fmla="*/ 28 w 33"/>
                <a:gd name="T25" fmla="*/ 0 h 41"/>
                <a:gd name="T26" fmla="*/ 28 w 33"/>
                <a:gd name="T27" fmla="*/ 0 h 41"/>
                <a:gd name="T28" fmla="*/ 26 w 33"/>
                <a:gd name="T29" fmla="*/ 0 h 41"/>
                <a:gd name="T30" fmla="*/ 25 w 33"/>
                <a:gd name="T31" fmla="*/ 0 h 41"/>
                <a:gd name="T32" fmla="*/ 9 w 33"/>
                <a:gd name="T33" fmla="*/ 15 h 41"/>
                <a:gd name="T34" fmla="*/ 0 w 33"/>
                <a:gd name="T35" fmla="*/ 30 h 41"/>
                <a:gd name="T36" fmla="*/ 0 w 33"/>
                <a:gd name="T37" fmla="*/ 36 h 41"/>
                <a:gd name="T38" fmla="*/ 0 w 33"/>
                <a:gd name="T39" fmla="*/ 36 h 41"/>
                <a:gd name="T40" fmla="*/ 0 w 33"/>
                <a:gd name="T41" fmla="*/ 39 h 41"/>
                <a:gd name="T42" fmla="*/ 2 w 33"/>
                <a:gd name="T43" fmla="*/ 41 h 41"/>
                <a:gd name="T44" fmla="*/ 2 w 33"/>
                <a:gd name="T45" fmla="*/ 41 h 41"/>
                <a:gd name="T46" fmla="*/ 4 w 33"/>
                <a:gd name="T47" fmla="*/ 41 h 41"/>
                <a:gd name="T48" fmla="*/ 7 w 33"/>
                <a:gd name="T49" fmla="*/ 40 h 41"/>
                <a:gd name="T50" fmla="*/ 7 w 33"/>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41">
                  <a:moveTo>
                    <a:pt x="7" y="40"/>
                  </a:moveTo>
                  <a:lnTo>
                    <a:pt x="16" y="34"/>
                  </a:lnTo>
                  <a:lnTo>
                    <a:pt x="27" y="22"/>
                  </a:lnTo>
                  <a:lnTo>
                    <a:pt x="27" y="22"/>
                  </a:lnTo>
                  <a:lnTo>
                    <a:pt x="28" y="20"/>
                  </a:lnTo>
                  <a:lnTo>
                    <a:pt x="33" y="10"/>
                  </a:lnTo>
                  <a:lnTo>
                    <a:pt x="33" y="10"/>
                  </a:lnTo>
                  <a:lnTo>
                    <a:pt x="33" y="8"/>
                  </a:lnTo>
                  <a:lnTo>
                    <a:pt x="33" y="5"/>
                  </a:lnTo>
                  <a:lnTo>
                    <a:pt x="30" y="1"/>
                  </a:lnTo>
                  <a:lnTo>
                    <a:pt x="30" y="1"/>
                  </a:lnTo>
                  <a:lnTo>
                    <a:pt x="29" y="0"/>
                  </a:lnTo>
                  <a:lnTo>
                    <a:pt x="28" y="0"/>
                  </a:lnTo>
                  <a:lnTo>
                    <a:pt x="28" y="0"/>
                  </a:lnTo>
                  <a:lnTo>
                    <a:pt x="26" y="0"/>
                  </a:lnTo>
                  <a:lnTo>
                    <a:pt x="25" y="0"/>
                  </a:lnTo>
                  <a:lnTo>
                    <a:pt x="9" y="15"/>
                  </a:lnTo>
                  <a:lnTo>
                    <a:pt x="0" y="30"/>
                  </a:lnTo>
                  <a:lnTo>
                    <a:pt x="0" y="36"/>
                  </a:lnTo>
                  <a:lnTo>
                    <a:pt x="0" y="36"/>
                  </a:lnTo>
                  <a:lnTo>
                    <a:pt x="0" y="39"/>
                  </a:lnTo>
                  <a:lnTo>
                    <a:pt x="2" y="41"/>
                  </a:lnTo>
                  <a:lnTo>
                    <a:pt x="2" y="41"/>
                  </a:lnTo>
                  <a:lnTo>
                    <a:pt x="4" y="41"/>
                  </a:lnTo>
                  <a:lnTo>
                    <a:pt x="7" y="40"/>
                  </a:lnTo>
                  <a:lnTo>
                    <a:pt x="7" y="40"/>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5" name="Freeform 151">
              <a:extLst>
                <a:ext uri="{FF2B5EF4-FFF2-40B4-BE49-F238E27FC236}">
                  <a16:creationId xmlns:a16="http://schemas.microsoft.com/office/drawing/2014/main" id="{3ACC48F2-C5EF-462D-979F-84A577D4B4B9}"/>
                </a:ext>
              </a:extLst>
            </p:cNvPr>
            <p:cNvSpPr>
              <a:spLocks/>
            </p:cNvSpPr>
            <p:nvPr/>
          </p:nvSpPr>
          <p:spPr bwMode="auto">
            <a:xfrm>
              <a:off x="8570605" y="4442745"/>
              <a:ext cx="13767" cy="16819"/>
            </a:xfrm>
            <a:custGeom>
              <a:avLst/>
              <a:gdLst>
                <a:gd name="T0" fmla="*/ 7 w 33"/>
                <a:gd name="T1" fmla="*/ 36 h 36"/>
                <a:gd name="T2" fmla="*/ 24 w 33"/>
                <a:gd name="T3" fmla="*/ 25 h 36"/>
                <a:gd name="T4" fmla="*/ 32 w 33"/>
                <a:gd name="T5" fmla="*/ 12 h 36"/>
                <a:gd name="T6" fmla="*/ 33 w 33"/>
                <a:gd name="T7" fmla="*/ 3 h 36"/>
                <a:gd name="T8" fmla="*/ 33 w 33"/>
                <a:gd name="T9" fmla="*/ 3 h 36"/>
                <a:gd name="T10" fmla="*/ 32 w 33"/>
                <a:gd name="T11" fmla="*/ 1 h 36"/>
                <a:gd name="T12" fmla="*/ 31 w 33"/>
                <a:gd name="T13" fmla="*/ 0 h 36"/>
                <a:gd name="T14" fmla="*/ 31 w 33"/>
                <a:gd name="T15" fmla="*/ 0 h 36"/>
                <a:gd name="T16" fmla="*/ 29 w 33"/>
                <a:gd name="T17" fmla="*/ 0 h 36"/>
                <a:gd name="T18" fmla="*/ 28 w 33"/>
                <a:gd name="T19" fmla="*/ 1 h 36"/>
                <a:gd name="T20" fmla="*/ 21 w 33"/>
                <a:gd name="T21" fmla="*/ 8 h 36"/>
                <a:gd name="T22" fmla="*/ 21 w 33"/>
                <a:gd name="T23" fmla="*/ 8 h 36"/>
                <a:gd name="T24" fmla="*/ 15 w 33"/>
                <a:gd name="T25" fmla="*/ 11 h 36"/>
                <a:gd name="T26" fmla="*/ 10 w 33"/>
                <a:gd name="T27" fmla="*/ 14 h 36"/>
                <a:gd name="T28" fmla="*/ 8 w 33"/>
                <a:gd name="T29" fmla="*/ 15 h 36"/>
                <a:gd name="T30" fmla="*/ 7 w 33"/>
                <a:gd name="T31" fmla="*/ 17 h 36"/>
                <a:gd name="T32" fmla="*/ 7 w 33"/>
                <a:gd name="T33" fmla="*/ 17 h 36"/>
                <a:gd name="T34" fmla="*/ 1 w 33"/>
                <a:gd name="T35" fmla="*/ 29 h 36"/>
                <a:gd name="T36" fmla="*/ 1 w 33"/>
                <a:gd name="T37" fmla="*/ 29 h 36"/>
                <a:gd name="T38" fmla="*/ 0 w 33"/>
                <a:gd name="T39" fmla="*/ 30 h 36"/>
                <a:gd name="T40" fmla="*/ 0 w 33"/>
                <a:gd name="T41" fmla="*/ 32 h 36"/>
                <a:gd name="T42" fmla="*/ 1 w 33"/>
                <a:gd name="T43" fmla="*/ 33 h 36"/>
                <a:gd name="T44" fmla="*/ 3 w 33"/>
                <a:gd name="T45" fmla="*/ 35 h 36"/>
                <a:gd name="T46" fmla="*/ 7 w 33"/>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36">
                  <a:moveTo>
                    <a:pt x="7" y="36"/>
                  </a:moveTo>
                  <a:lnTo>
                    <a:pt x="24" y="25"/>
                  </a:lnTo>
                  <a:lnTo>
                    <a:pt x="32" y="12"/>
                  </a:lnTo>
                  <a:lnTo>
                    <a:pt x="33" y="3"/>
                  </a:lnTo>
                  <a:lnTo>
                    <a:pt x="33" y="3"/>
                  </a:lnTo>
                  <a:lnTo>
                    <a:pt x="32" y="1"/>
                  </a:lnTo>
                  <a:lnTo>
                    <a:pt x="31" y="0"/>
                  </a:lnTo>
                  <a:lnTo>
                    <a:pt x="31" y="0"/>
                  </a:lnTo>
                  <a:lnTo>
                    <a:pt x="29" y="0"/>
                  </a:lnTo>
                  <a:lnTo>
                    <a:pt x="28" y="1"/>
                  </a:lnTo>
                  <a:lnTo>
                    <a:pt x="21" y="8"/>
                  </a:lnTo>
                  <a:lnTo>
                    <a:pt x="21" y="8"/>
                  </a:lnTo>
                  <a:lnTo>
                    <a:pt x="15" y="11"/>
                  </a:lnTo>
                  <a:lnTo>
                    <a:pt x="10" y="14"/>
                  </a:lnTo>
                  <a:lnTo>
                    <a:pt x="8" y="15"/>
                  </a:lnTo>
                  <a:lnTo>
                    <a:pt x="7" y="17"/>
                  </a:lnTo>
                  <a:lnTo>
                    <a:pt x="7" y="17"/>
                  </a:lnTo>
                  <a:lnTo>
                    <a:pt x="1" y="29"/>
                  </a:lnTo>
                  <a:lnTo>
                    <a:pt x="1" y="29"/>
                  </a:lnTo>
                  <a:lnTo>
                    <a:pt x="0" y="30"/>
                  </a:lnTo>
                  <a:lnTo>
                    <a:pt x="0" y="32"/>
                  </a:lnTo>
                  <a:lnTo>
                    <a:pt x="1" y="33"/>
                  </a:lnTo>
                  <a:lnTo>
                    <a:pt x="3" y="35"/>
                  </a:lnTo>
                  <a:lnTo>
                    <a:pt x="7" y="36"/>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6" name="Freeform 152">
              <a:extLst>
                <a:ext uri="{FF2B5EF4-FFF2-40B4-BE49-F238E27FC236}">
                  <a16:creationId xmlns:a16="http://schemas.microsoft.com/office/drawing/2014/main" id="{7940EE8B-90EB-4386-A82A-786C600BCE7C}"/>
                </a:ext>
              </a:extLst>
            </p:cNvPr>
            <p:cNvSpPr>
              <a:spLocks/>
            </p:cNvSpPr>
            <p:nvPr/>
          </p:nvSpPr>
          <p:spPr bwMode="auto">
            <a:xfrm>
              <a:off x="8797781" y="4407236"/>
              <a:ext cx="6883" cy="11212"/>
            </a:xfrm>
            <a:custGeom>
              <a:avLst/>
              <a:gdLst>
                <a:gd name="T0" fmla="*/ 9 w 15"/>
                <a:gd name="T1" fmla="*/ 0 h 24"/>
                <a:gd name="T2" fmla="*/ 9 w 15"/>
                <a:gd name="T3" fmla="*/ 0 h 24"/>
                <a:gd name="T4" fmla="*/ 6 w 15"/>
                <a:gd name="T5" fmla="*/ 0 h 24"/>
                <a:gd name="T6" fmla="*/ 3 w 15"/>
                <a:gd name="T7" fmla="*/ 2 h 24"/>
                <a:gd name="T8" fmla="*/ 1 w 15"/>
                <a:gd name="T9" fmla="*/ 8 h 24"/>
                <a:gd name="T10" fmla="*/ 1 w 15"/>
                <a:gd name="T11" fmla="*/ 8 h 24"/>
                <a:gd name="T12" fmla="*/ 0 w 15"/>
                <a:gd name="T13" fmla="*/ 11 h 24"/>
                <a:gd name="T14" fmla="*/ 1 w 15"/>
                <a:gd name="T15" fmla="*/ 13 h 24"/>
                <a:gd name="T16" fmla="*/ 4 w 15"/>
                <a:gd name="T17" fmla="*/ 20 h 24"/>
                <a:gd name="T18" fmla="*/ 4 w 15"/>
                <a:gd name="T19" fmla="*/ 20 h 24"/>
                <a:gd name="T20" fmla="*/ 6 w 15"/>
                <a:gd name="T21" fmla="*/ 22 h 24"/>
                <a:gd name="T22" fmla="*/ 9 w 15"/>
                <a:gd name="T23" fmla="*/ 24 h 24"/>
                <a:gd name="T24" fmla="*/ 10 w 15"/>
                <a:gd name="T25" fmla="*/ 24 h 24"/>
                <a:gd name="T26" fmla="*/ 10 w 15"/>
                <a:gd name="T27" fmla="*/ 24 h 24"/>
                <a:gd name="T28" fmla="*/ 12 w 15"/>
                <a:gd name="T29" fmla="*/ 24 h 24"/>
                <a:gd name="T30" fmla="*/ 14 w 15"/>
                <a:gd name="T31" fmla="*/ 23 h 24"/>
                <a:gd name="T32" fmla="*/ 14 w 15"/>
                <a:gd name="T33" fmla="*/ 23 h 24"/>
                <a:gd name="T34" fmla="*/ 15 w 15"/>
                <a:gd name="T35" fmla="*/ 22 h 24"/>
                <a:gd name="T36" fmla="*/ 15 w 15"/>
                <a:gd name="T37" fmla="*/ 20 h 24"/>
                <a:gd name="T38" fmla="*/ 13 w 15"/>
                <a:gd name="T39" fmla="*/ 5 h 24"/>
                <a:gd name="T40" fmla="*/ 13 w 15"/>
                <a:gd name="T41" fmla="*/ 5 h 24"/>
                <a:gd name="T42" fmla="*/ 12 w 15"/>
                <a:gd name="T43" fmla="*/ 2 h 24"/>
                <a:gd name="T44" fmla="*/ 9 w 15"/>
                <a:gd name="T45" fmla="*/ 0 h 24"/>
                <a:gd name="T46" fmla="*/ 9 w 15"/>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9" y="0"/>
                  </a:moveTo>
                  <a:lnTo>
                    <a:pt x="9" y="0"/>
                  </a:lnTo>
                  <a:lnTo>
                    <a:pt x="6" y="0"/>
                  </a:lnTo>
                  <a:lnTo>
                    <a:pt x="3" y="2"/>
                  </a:lnTo>
                  <a:lnTo>
                    <a:pt x="1" y="8"/>
                  </a:lnTo>
                  <a:lnTo>
                    <a:pt x="1" y="8"/>
                  </a:lnTo>
                  <a:lnTo>
                    <a:pt x="0" y="11"/>
                  </a:lnTo>
                  <a:lnTo>
                    <a:pt x="1" y="13"/>
                  </a:lnTo>
                  <a:lnTo>
                    <a:pt x="4" y="20"/>
                  </a:lnTo>
                  <a:lnTo>
                    <a:pt x="4" y="20"/>
                  </a:lnTo>
                  <a:lnTo>
                    <a:pt x="6" y="22"/>
                  </a:lnTo>
                  <a:lnTo>
                    <a:pt x="9" y="24"/>
                  </a:lnTo>
                  <a:lnTo>
                    <a:pt x="10" y="24"/>
                  </a:lnTo>
                  <a:lnTo>
                    <a:pt x="10" y="24"/>
                  </a:lnTo>
                  <a:lnTo>
                    <a:pt x="12" y="24"/>
                  </a:lnTo>
                  <a:lnTo>
                    <a:pt x="14" y="23"/>
                  </a:lnTo>
                  <a:lnTo>
                    <a:pt x="14" y="23"/>
                  </a:lnTo>
                  <a:lnTo>
                    <a:pt x="15" y="22"/>
                  </a:lnTo>
                  <a:lnTo>
                    <a:pt x="15" y="20"/>
                  </a:lnTo>
                  <a:lnTo>
                    <a:pt x="13" y="5"/>
                  </a:lnTo>
                  <a:lnTo>
                    <a:pt x="13" y="5"/>
                  </a:lnTo>
                  <a:lnTo>
                    <a:pt x="12" y="2"/>
                  </a:lnTo>
                  <a:lnTo>
                    <a:pt x="9" y="0"/>
                  </a:lnTo>
                  <a:lnTo>
                    <a:pt x="9"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7" name="Freeform 153">
              <a:extLst>
                <a:ext uri="{FF2B5EF4-FFF2-40B4-BE49-F238E27FC236}">
                  <a16:creationId xmlns:a16="http://schemas.microsoft.com/office/drawing/2014/main" id="{879598BD-783A-4ECB-84DF-D664A5AE144C}"/>
                </a:ext>
              </a:extLst>
            </p:cNvPr>
            <p:cNvSpPr>
              <a:spLocks/>
            </p:cNvSpPr>
            <p:nvPr/>
          </p:nvSpPr>
          <p:spPr bwMode="auto">
            <a:xfrm>
              <a:off x="8639447" y="4556741"/>
              <a:ext cx="15489" cy="14950"/>
            </a:xfrm>
            <a:custGeom>
              <a:avLst/>
              <a:gdLst>
                <a:gd name="T0" fmla="*/ 10 w 34"/>
                <a:gd name="T1" fmla="*/ 16 h 33"/>
                <a:gd name="T2" fmla="*/ 10 w 34"/>
                <a:gd name="T3" fmla="*/ 16 h 33"/>
                <a:gd name="T4" fmla="*/ 7 w 34"/>
                <a:gd name="T5" fmla="*/ 18 h 33"/>
                <a:gd name="T6" fmla="*/ 4 w 34"/>
                <a:gd name="T7" fmla="*/ 20 h 33"/>
                <a:gd name="T8" fmla="*/ 2 w 34"/>
                <a:gd name="T9" fmla="*/ 23 h 33"/>
                <a:gd name="T10" fmla="*/ 1 w 34"/>
                <a:gd name="T11" fmla="*/ 25 h 33"/>
                <a:gd name="T12" fmla="*/ 0 w 34"/>
                <a:gd name="T13" fmla="*/ 28 h 33"/>
                <a:gd name="T14" fmla="*/ 1 w 34"/>
                <a:gd name="T15" fmla="*/ 30 h 33"/>
                <a:gd name="T16" fmla="*/ 2 w 34"/>
                <a:gd name="T17" fmla="*/ 32 h 33"/>
                <a:gd name="T18" fmla="*/ 4 w 34"/>
                <a:gd name="T19" fmla="*/ 33 h 33"/>
                <a:gd name="T20" fmla="*/ 4 w 34"/>
                <a:gd name="T21" fmla="*/ 33 h 33"/>
                <a:gd name="T22" fmla="*/ 6 w 34"/>
                <a:gd name="T23" fmla="*/ 33 h 33"/>
                <a:gd name="T24" fmla="*/ 8 w 34"/>
                <a:gd name="T25" fmla="*/ 33 h 33"/>
                <a:gd name="T26" fmla="*/ 11 w 34"/>
                <a:gd name="T27" fmla="*/ 28 h 33"/>
                <a:gd name="T28" fmla="*/ 16 w 34"/>
                <a:gd name="T29" fmla="*/ 23 h 33"/>
                <a:gd name="T30" fmla="*/ 18 w 34"/>
                <a:gd name="T31" fmla="*/ 21 h 33"/>
                <a:gd name="T32" fmla="*/ 22 w 34"/>
                <a:gd name="T33" fmla="*/ 20 h 33"/>
                <a:gd name="T34" fmla="*/ 22 w 34"/>
                <a:gd name="T35" fmla="*/ 20 h 33"/>
                <a:gd name="T36" fmla="*/ 29 w 34"/>
                <a:gd name="T37" fmla="*/ 18 h 33"/>
                <a:gd name="T38" fmla="*/ 31 w 34"/>
                <a:gd name="T39" fmla="*/ 16 h 33"/>
                <a:gd name="T40" fmla="*/ 33 w 34"/>
                <a:gd name="T41" fmla="*/ 15 h 33"/>
                <a:gd name="T42" fmla="*/ 34 w 34"/>
                <a:gd name="T43" fmla="*/ 13 h 33"/>
                <a:gd name="T44" fmla="*/ 34 w 34"/>
                <a:gd name="T45" fmla="*/ 11 h 33"/>
                <a:gd name="T46" fmla="*/ 33 w 34"/>
                <a:gd name="T47" fmla="*/ 9 h 33"/>
                <a:gd name="T48" fmla="*/ 31 w 34"/>
                <a:gd name="T49" fmla="*/ 6 h 33"/>
                <a:gd name="T50" fmla="*/ 31 w 34"/>
                <a:gd name="T51" fmla="*/ 6 h 33"/>
                <a:gd name="T52" fmla="*/ 26 w 34"/>
                <a:gd name="T53" fmla="*/ 2 h 33"/>
                <a:gd name="T54" fmla="*/ 21 w 34"/>
                <a:gd name="T55" fmla="*/ 0 h 33"/>
                <a:gd name="T56" fmla="*/ 19 w 34"/>
                <a:gd name="T57" fmla="*/ 0 h 33"/>
                <a:gd name="T58" fmla="*/ 17 w 34"/>
                <a:gd name="T59" fmla="*/ 0 h 33"/>
                <a:gd name="T60" fmla="*/ 16 w 34"/>
                <a:gd name="T61" fmla="*/ 2 h 33"/>
                <a:gd name="T62" fmla="*/ 17 w 34"/>
                <a:gd name="T63" fmla="*/ 5 h 33"/>
                <a:gd name="T64" fmla="*/ 17 w 34"/>
                <a:gd name="T65" fmla="*/ 5 h 33"/>
                <a:gd name="T66" fmla="*/ 17 w 34"/>
                <a:gd name="T67" fmla="*/ 6 h 33"/>
                <a:gd name="T68" fmla="*/ 18 w 34"/>
                <a:gd name="T69" fmla="*/ 9 h 33"/>
                <a:gd name="T70" fmla="*/ 17 w 34"/>
                <a:gd name="T71" fmla="*/ 11 h 33"/>
                <a:gd name="T72" fmla="*/ 16 w 34"/>
                <a:gd name="T73" fmla="*/ 12 h 33"/>
                <a:gd name="T74" fmla="*/ 13 w 34"/>
                <a:gd name="T75" fmla="*/ 14 h 33"/>
                <a:gd name="T76" fmla="*/ 10 w 34"/>
                <a:gd name="T77" fmla="*/ 16 h 33"/>
                <a:gd name="T78" fmla="*/ 10 w 34"/>
                <a:gd name="T7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33">
                  <a:moveTo>
                    <a:pt x="10" y="16"/>
                  </a:moveTo>
                  <a:lnTo>
                    <a:pt x="10" y="16"/>
                  </a:lnTo>
                  <a:lnTo>
                    <a:pt x="7" y="18"/>
                  </a:lnTo>
                  <a:lnTo>
                    <a:pt x="4" y="20"/>
                  </a:lnTo>
                  <a:lnTo>
                    <a:pt x="2" y="23"/>
                  </a:lnTo>
                  <a:lnTo>
                    <a:pt x="1" y="25"/>
                  </a:lnTo>
                  <a:lnTo>
                    <a:pt x="0" y="28"/>
                  </a:lnTo>
                  <a:lnTo>
                    <a:pt x="1" y="30"/>
                  </a:lnTo>
                  <a:lnTo>
                    <a:pt x="2" y="32"/>
                  </a:lnTo>
                  <a:lnTo>
                    <a:pt x="4" y="33"/>
                  </a:lnTo>
                  <a:lnTo>
                    <a:pt x="4" y="33"/>
                  </a:lnTo>
                  <a:lnTo>
                    <a:pt x="6" y="33"/>
                  </a:lnTo>
                  <a:lnTo>
                    <a:pt x="8" y="33"/>
                  </a:lnTo>
                  <a:lnTo>
                    <a:pt x="11" y="28"/>
                  </a:lnTo>
                  <a:lnTo>
                    <a:pt x="16" y="23"/>
                  </a:lnTo>
                  <a:lnTo>
                    <a:pt x="18" y="21"/>
                  </a:lnTo>
                  <a:lnTo>
                    <a:pt x="22" y="20"/>
                  </a:lnTo>
                  <a:lnTo>
                    <a:pt x="22" y="20"/>
                  </a:lnTo>
                  <a:lnTo>
                    <a:pt x="29" y="18"/>
                  </a:lnTo>
                  <a:lnTo>
                    <a:pt x="31" y="16"/>
                  </a:lnTo>
                  <a:lnTo>
                    <a:pt x="33" y="15"/>
                  </a:lnTo>
                  <a:lnTo>
                    <a:pt x="34" y="13"/>
                  </a:lnTo>
                  <a:lnTo>
                    <a:pt x="34" y="11"/>
                  </a:lnTo>
                  <a:lnTo>
                    <a:pt x="33" y="9"/>
                  </a:lnTo>
                  <a:lnTo>
                    <a:pt x="31" y="6"/>
                  </a:lnTo>
                  <a:lnTo>
                    <a:pt x="31" y="6"/>
                  </a:lnTo>
                  <a:lnTo>
                    <a:pt x="26" y="2"/>
                  </a:lnTo>
                  <a:lnTo>
                    <a:pt x="21" y="0"/>
                  </a:lnTo>
                  <a:lnTo>
                    <a:pt x="19" y="0"/>
                  </a:lnTo>
                  <a:lnTo>
                    <a:pt x="17" y="0"/>
                  </a:lnTo>
                  <a:lnTo>
                    <a:pt x="16" y="2"/>
                  </a:lnTo>
                  <a:lnTo>
                    <a:pt x="17" y="5"/>
                  </a:lnTo>
                  <a:lnTo>
                    <a:pt x="17" y="5"/>
                  </a:lnTo>
                  <a:lnTo>
                    <a:pt x="17" y="6"/>
                  </a:lnTo>
                  <a:lnTo>
                    <a:pt x="18" y="9"/>
                  </a:lnTo>
                  <a:lnTo>
                    <a:pt x="17" y="11"/>
                  </a:lnTo>
                  <a:lnTo>
                    <a:pt x="16" y="12"/>
                  </a:lnTo>
                  <a:lnTo>
                    <a:pt x="13" y="14"/>
                  </a:lnTo>
                  <a:lnTo>
                    <a:pt x="10" y="16"/>
                  </a:lnTo>
                  <a:lnTo>
                    <a:pt x="10" y="1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8" name="Freeform 154">
              <a:extLst>
                <a:ext uri="{FF2B5EF4-FFF2-40B4-BE49-F238E27FC236}">
                  <a16:creationId xmlns:a16="http://schemas.microsoft.com/office/drawing/2014/main" id="{6A85E084-21D6-4DCF-83E6-D0261D9FEFB5}"/>
                </a:ext>
              </a:extLst>
            </p:cNvPr>
            <p:cNvSpPr>
              <a:spLocks/>
            </p:cNvSpPr>
            <p:nvPr/>
          </p:nvSpPr>
          <p:spPr bwMode="auto">
            <a:xfrm>
              <a:off x="8672148" y="4536185"/>
              <a:ext cx="10326" cy="11212"/>
            </a:xfrm>
            <a:custGeom>
              <a:avLst/>
              <a:gdLst>
                <a:gd name="T0" fmla="*/ 5 w 28"/>
                <a:gd name="T1" fmla="*/ 2 h 25"/>
                <a:gd name="T2" fmla="*/ 5 w 28"/>
                <a:gd name="T3" fmla="*/ 2 h 25"/>
                <a:gd name="T4" fmla="*/ 3 w 28"/>
                <a:gd name="T5" fmla="*/ 4 h 25"/>
                <a:gd name="T6" fmla="*/ 1 w 28"/>
                <a:gd name="T7" fmla="*/ 9 h 25"/>
                <a:gd name="T8" fmla="*/ 0 w 28"/>
                <a:gd name="T9" fmla="*/ 11 h 25"/>
                <a:gd name="T10" fmla="*/ 0 w 28"/>
                <a:gd name="T11" fmla="*/ 14 h 25"/>
                <a:gd name="T12" fmla="*/ 1 w 28"/>
                <a:gd name="T13" fmla="*/ 17 h 25"/>
                <a:gd name="T14" fmla="*/ 3 w 28"/>
                <a:gd name="T15" fmla="*/ 19 h 25"/>
                <a:gd name="T16" fmla="*/ 3 w 28"/>
                <a:gd name="T17" fmla="*/ 19 h 25"/>
                <a:gd name="T18" fmla="*/ 8 w 28"/>
                <a:gd name="T19" fmla="*/ 21 h 25"/>
                <a:gd name="T20" fmla="*/ 10 w 28"/>
                <a:gd name="T21" fmla="*/ 21 h 25"/>
                <a:gd name="T22" fmla="*/ 12 w 28"/>
                <a:gd name="T23" fmla="*/ 21 h 25"/>
                <a:gd name="T24" fmla="*/ 16 w 28"/>
                <a:gd name="T25" fmla="*/ 23 h 25"/>
                <a:gd name="T26" fmla="*/ 16 w 28"/>
                <a:gd name="T27" fmla="*/ 23 h 25"/>
                <a:gd name="T28" fmla="*/ 21 w 28"/>
                <a:gd name="T29" fmla="*/ 25 h 25"/>
                <a:gd name="T30" fmla="*/ 23 w 28"/>
                <a:gd name="T31" fmla="*/ 25 h 25"/>
                <a:gd name="T32" fmla="*/ 24 w 28"/>
                <a:gd name="T33" fmla="*/ 25 h 25"/>
                <a:gd name="T34" fmla="*/ 26 w 28"/>
                <a:gd name="T35" fmla="*/ 22 h 25"/>
                <a:gd name="T36" fmla="*/ 28 w 28"/>
                <a:gd name="T37" fmla="*/ 18 h 25"/>
                <a:gd name="T38" fmla="*/ 28 w 28"/>
                <a:gd name="T39" fmla="*/ 18 h 25"/>
                <a:gd name="T40" fmla="*/ 28 w 28"/>
                <a:gd name="T41" fmla="*/ 15 h 25"/>
                <a:gd name="T42" fmla="*/ 26 w 28"/>
                <a:gd name="T43" fmla="*/ 12 h 25"/>
                <a:gd name="T44" fmla="*/ 23 w 28"/>
                <a:gd name="T45" fmla="*/ 8 h 25"/>
                <a:gd name="T46" fmla="*/ 21 w 28"/>
                <a:gd name="T47" fmla="*/ 4 h 25"/>
                <a:gd name="T48" fmla="*/ 17 w 28"/>
                <a:gd name="T49" fmla="*/ 2 h 25"/>
                <a:gd name="T50" fmla="*/ 13 w 28"/>
                <a:gd name="T51" fmla="*/ 0 h 25"/>
                <a:gd name="T52" fmla="*/ 9 w 28"/>
                <a:gd name="T53" fmla="*/ 0 h 25"/>
                <a:gd name="T54" fmla="*/ 5 w 28"/>
                <a:gd name="T55" fmla="*/ 2 h 25"/>
                <a:gd name="T56" fmla="*/ 5 w 28"/>
                <a:gd name="T5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5">
                  <a:moveTo>
                    <a:pt x="5" y="2"/>
                  </a:moveTo>
                  <a:lnTo>
                    <a:pt x="5" y="2"/>
                  </a:lnTo>
                  <a:lnTo>
                    <a:pt x="3" y="4"/>
                  </a:lnTo>
                  <a:lnTo>
                    <a:pt x="1" y="9"/>
                  </a:lnTo>
                  <a:lnTo>
                    <a:pt x="0" y="11"/>
                  </a:lnTo>
                  <a:lnTo>
                    <a:pt x="0" y="14"/>
                  </a:lnTo>
                  <a:lnTo>
                    <a:pt x="1" y="17"/>
                  </a:lnTo>
                  <a:lnTo>
                    <a:pt x="3" y="19"/>
                  </a:lnTo>
                  <a:lnTo>
                    <a:pt x="3" y="19"/>
                  </a:lnTo>
                  <a:lnTo>
                    <a:pt x="8" y="21"/>
                  </a:lnTo>
                  <a:lnTo>
                    <a:pt x="10" y="21"/>
                  </a:lnTo>
                  <a:lnTo>
                    <a:pt x="12" y="21"/>
                  </a:lnTo>
                  <a:lnTo>
                    <a:pt x="16" y="23"/>
                  </a:lnTo>
                  <a:lnTo>
                    <a:pt x="16" y="23"/>
                  </a:lnTo>
                  <a:lnTo>
                    <a:pt x="21" y="25"/>
                  </a:lnTo>
                  <a:lnTo>
                    <a:pt x="23" y="25"/>
                  </a:lnTo>
                  <a:lnTo>
                    <a:pt x="24" y="25"/>
                  </a:lnTo>
                  <a:lnTo>
                    <a:pt x="26" y="22"/>
                  </a:lnTo>
                  <a:lnTo>
                    <a:pt x="28" y="18"/>
                  </a:lnTo>
                  <a:lnTo>
                    <a:pt x="28" y="18"/>
                  </a:lnTo>
                  <a:lnTo>
                    <a:pt x="28" y="15"/>
                  </a:lnTo>
                  <a:lnTo>
                    <a:pt x="26" y="12"/>
                  </a:lnTo>
                  <a:lnTo>
                    <a:pt x="23" y="8"/>
                  </a:lnTo>
                  <a:lnTo>
                    <a:pt x="21" y="4"/>
                  </a:lnTo>
                  <a:lnTo>
                    <a:pt x="17" y="2"/>
                  </a:lnTo>
                  <a:lnTo>
                    <a:pt x="13" y="0"/>
                  </a:lnTo>
                  <a:lnTo>
                    <a:pt x="9" y="0"/>
                  </a:lnTo>
                  <a:lnTo>
                    <a:pt x="5" y="2"/>
                  </a:lnTo>
                  <a:lnTo>
                    <a:pt x="5"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79" name="Freeform 155">
              <a:extLst>
                <a:ext uri="{FF2B5EF4-FFF2-40B4-BE49-F238E27FC236}">
                  <a16:creationId xmlns:a16="http://schemas.microsoft.com/office/drawing/2014/main" id="{9FDB33E1-B90A-47EC-8E26-80F20DDCE991}"/>
                </a:ext>
              </a:extLst>
            </p:cNvPr>
            <p:cNvSpPr>
              <a:spLocks/>
            </p:cNvSpPr>
            <p:nvPr/>
          </p:nvSpPr>
          <p:spPr bwMode="auto">
            <a:xfrm>
              <a:off x="8699683" y="4416581"/>
              <a:ext cx="129079" cy="145768"/>
            </a:xfrm>
            <a:custGeom>
              <a:avLst/>
              <a:gdLst>
                <a:gd name="T0" fmla="*/ 250 w 301"/>
                <a:gd name="T1" fmla="*/ 30 h 312"/>
                <a:gd name="T2" fmla="*/ 231 w 301"/>
                <a:gd name="T3" fmla="*/ 19 h 312"/>
                <a:gd name="T4" fmla="*/ 222 w 301"/>
                <a:gd name="T5" fmla="*/ 33 h 312"/>
                <a:gd name="T6" fmla="*/ 231 w 301"/>
                <a:gd name="T7" fmla="*/ 60 h 312"/>
                <a:gd name="T8" fmla="*/ 211 w 301"/>
                <a:gd name="T9" fmla="*/ 65 h 312"/>
                <a:gd name="T10" fmla="*/ 181 w 301"/>
                <a:gd name="T11" fmla="*/ 75 h 312"/>
                <a:gd name="T12" fmla="*/ 184 w 301"/>
                <a:gd name="T13" fmla="*/ 97 h 312"/>
                <a:gd name="T14" fmla="*/ 154 w 301"/>
                <a:gd name="T15" fmla="*/ 100 h 312"/>
                <a:gd name="T16" fmla="*/ 154 w 301"/>
                <a:gd name="T17" fmla="*/ 119 h 312"/>
                <a:gd name="T18" fmla="*/ 125 w 301"/>
                <a:gd name="T19" fmla="*/ 120 h 312"/>
                <a:gd name="T20" fmla="*/ 120 w 301"/>
                <a:gd name="T21" fmla="*/ 98 h 312"/>
                <a:gd name="T22" fmla="*/ 91 w 301"/>
                <a:gd name="T23" fmla="*/ 91 h 312"/>
                <a:gd name="T24" fmla="*/ 79 w 301"/>
                <a:gd name="T25" fmla="*/ 116 h 312"/>
                <a:gd name="T26" fmla="*/ 47 w 301"/>
                <a:gd name="T27" fmla="*/ 123 h 312"/>
                <a:gd name="T28" fmla="*/ 19 w 301"/>
                <a:gd name="T29" fmla="*/ 141 h 312"/>
                <a:gd name="T30" fmla="*/ 12 w 301"/>
                <a:gd name="T31" fmla="*/ 170 h 312"/>
                <a:gd name="T32" fmla="*/ 1 w 301"/>
                <a:gd name="T33" fmla="*/ 193 h 312"/>
                <a:gd name="T34" fmla="*/ 21 w 301"/>
                <a:gd name="T35" fmla="*/ 202 h 312"/>
                <a:gd name="T36" fmla="*/ 34 w 301"/>
                <a:gd name="T37" fmla="*/ 177 h 312"/>
                <a:gd name="T38" fmla="*/ 43 w 301"/>
                <a:gd name="T39" fmla="*/ 156 h 312"/>
                <a:gd name="T40" fmla="*/ 53 w 301"/>
                <a:gd name="T41" fmla="*/ 163 h 312"/>
                <a:gd name="T42" fmla="*/ 68 w 301"/>
                <a:gd name="T43" fmla="*/ 166 h 312"/>
                <a:gd name="T44" fmla="*/ 93 w 301"/>
                <a:gd name="T45" fmla="*/ 170 h 312"/>
                <a:gd name="T46" fmla="*/ 105 w 301"/>
                <a:gd name="T47" fmla="*/ 163 h 312"/>
                <a:gd name="T48" fmla="*/ 115 w 301"/>
                <a:gd name="T49" fmla="*/ 153 h 312"/>
                <a:gd name="T50" fmla="*/ 139 w 301"/>
                <a:gd name="T51" fmla="*/ 168 h 312"/>
                <a:gd name="T52" fmla="*/ 140 w 301"/>
                <a:gd name="T53" fmla="*/ 194 h 312"/>
                <a:gd name="T54" fmla="*/ 132 w 301"/>
                <a:gd name="T55" fmla="*/ 217 h 312"/>
                <a:gd name="T56" fmla="*/ 138 w 301"/>
                <a:gd name="T57" fmla="*/ 239 h 312"/>
                <a:gd name="T58" fmla="*/ 162 w 301"/>
                <a:gd name="T59" fmla="*/ 262 h 312"/>
                <a:gd name="T60" fmla="*/ 185 w 301"/>
                <a:gd name="T61" fmla="*/ 276 h 312"/>
                <a:gd name="T62" fmla="*/ 209 w 301"/>
                <a:gd name="T63" fmla="*/ 281 h 312"/>
                <a:gd name="T64" fmla="*/ 226 w 301"/>
                <a:gd name="T65" fmla="*/ 311 h 312"/>
                <a:gd name="T66" fmla="*/ 237 w 301"/>
                <a:gd name="T67" fmla="*/ 305 h 312"/>
                <a:gd name="T68" fmla="*/ 234 w 301"/>
                <a:gd name="T69" fmla="*/ 278 h 312"/>
                <a:gd name="T70" fmla="*/ 246 w 301"/>
                <a:gd name="T71" fmla="*/ 265 h 312"/>
                <a:gd name="T72" fmla="*/ 251 w 301"/>
                <a:gd name="T73" fmla="*/ 241 h 312"/>
                <a:gd name="T74" fmla="*/ 223 w 301"/>
                <a:gd name="T75" fmla="*/ 218 h 312"/>
                <a:gd name="T76" fmla="*/ 237 w 301"/>
                <a:gd name="T77" fmla="*/ 208 h 312"/>
                <a:gd name="T78" fmla="*/ 240 w 301"/>
                <a:gd name="T79" fmla="*/ 195 h 312"/>
                <a:gd name="T80" fmla="*/ 252 w 301"/>
                <a:gd name="T81" fmla="*/ 212 h 312"/>
                <a:gd name="T82" fmla="*/ 257 w 301"/>
                <a:gd name="T83" fmla="*/ 193 h 312"/>
                <a:gd name="T84" fmla="*/ 265 w 301"/>
                <a:gd name="T85" fmla="*/ 220 h 312"/>
                <a:gd name="T86" fmla="*/ 273 w 301"/>
                <a:gd name="T87" fmla="*/ 239 h 312"/>
                <a:gd name="T88" fmla="*/ 276 w 301"/>
                <a:gd name="T89" fmla="*/ 251 h 312"/>
                <a:gd name="T90" fmla="*/ 285 w 301"/>
                <a:gd name="T91" fmla="*/ 235 h 312"/>
                <a:gd name="T92" fmla="*/ 288 w 301"/>
                <a:gd name="T93" fmla="*/ 202 h 312"/>
                <a:gd name="T94" fmla="*/ 299 w 301"/>
                <a:gd name="T95" fmla="*/ 178 h 312"/>
                <a:gd name="T96" fmla="*/ 296 w 301"/>
                <a:gd name="T97" fmla="*/ 153 h 312"/>
                <a:gd name="T98" fmla="*/ 291 w 301"/>
                <a:gd name="T99" fmla="*/ 125 h 312"/>
                <a:gd name="T100" fmla="*/ 273 w 301"/>
                <a:gd name="T101" fmla="*/ 95 h 312"/>
                <a:gd name="T102" fmla="*/ 282 w 301"/>
                <a:gd name="T103" fmla="*/ 73 h 312"/>
                <a:gd name="T104" fmla="*/ 263 w 301"/>
                <a:gd name="T105" fmla="*/ 35 h 312"/>
                <a:gd name="T106" fmla="*/ 276 w 301"/>
                <a:gd name="T107" fmla="*/ 15 h 312"/>
                <a:gd name="T108" fmla="*/ 269 w 301"/>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312">
                  <a:moveTo>
                    <a:pt x="260" y="19"/>
                  </a:moveTo>
                  <a:lnTo>
                    <a:pt x="260" y="19"/>
                  </a:lnTo>
                  <a:lnTo>
                    <a:pt x="259" y="22"/>
                  </a:lnTo>
                  <a:lnTo>
                    <a:pt x="257" y="25"/>
                  </a:lnTo>
                  <a:lnTo>
                    <a:pt x="255" y="28"/>
                  </a:lnTo>
                  <a:lnTo>
                    <a:pt x="252" y="29"/>
                  </a:lnTo>
                  <a:lnTo>
                    <a:pt x="250" y="30"/>
                  </a:lnTo>
                  <a:lnTo>
                    <a:pt x="247" y="29"/>
                  </a:lnTo>
                  <a:lnTo>
                    <a:pt x="244" y="28"/>
                  </a:lnTo>
                  <a:lnTo>
                    <a:pt x="241" y="25"/>
                  </a:lnTo>
                  <a:lnTo>
                    <a:pt x="241" y="25"/>
                  </a:lnTo>
                  <a:lnTo>
                    <a:pt x="238" y="22"/>
                  </a:lnTo>
                  <a:lnTo>
                    <a:pt x="235" y="20"/>
                  </a:lnTo>
                  <a:lnTo>
                    <a:pt x="231" y="19"/>
                  </a:lnTo>
                  <a:lnTo>
                    <a:pt x="228" y="19"/>
                  </a:lnTo>
                  <a:lnTo>
                    <a:pt x="225" y="20"/>
                  </a:lnTo>
                  <a:lnTo>
                    <a:pt x="223" y="22"/>
                  </a:lnTo>
                  <a:lnTo>
                    <a:pt x="221" y="25"/>
                  </a:lnTo>
                  <a:lnTo>
                    <a:pt x="221" y="29"/>
                  </a:lnTo>
                  <a:lnTo>
                    <a:pt x="221" y="29"/>
                  </a:lnTo>
                  <a:lnTo>
                    <a:pt x="222" y="33"/>
                  </a:lnTo>
                  <a:lnTo>
                    <a:pt x="223" y="37"/>
                  </a:lnTo>
                  <a:lnTo>
                    <a:pt x="226" y="42"/>
                  </a:lnTo>
                  <a:lnTo>
                    <a:pt x="229" y="47"/>
                  </a:lnTo>
                  <a:lnTo>
                    <a:pt x="230" y="51"/>
                  </a:lnTo>
                  <a:lnTo>
                    <a:pt x="231" y="54"/>
                  </a:lnTo>
                  <a:lnTo>
                    <a:pt x="231" y="54"/>
                  </a:lnTo>
                  <a:lnTo>
                    <a:pt x="231" y="60"/>
                  </a:lnTo>
                  <a:lnTo>
                    <a:pt x="230" y="62"/>
                  </a:lnTo>
                  <a:lnTo>
                    <a:pt x="229" y="63"/>
                  </a:lnTo>
                  <a:lnTo>
                    <a:pt x="227" y="64"/>
                  </a:lnTo>
                  <a:lnTo>
                    <a:pt x="224" y="65"/>
                  </a:lnTo>
                  <a:lnTo>
                    <a:pt x="217" y="65"/>
                  </a:lnTo>
                  <a:lnTo>
                    <a:pt x="217" y="65"/>
                  </a:lnTo>
                  <a:lnTo>
                    <a:pt x="211" y="65"/>
                  </a:lnTo>
                  <a:lnTo>
                    <a:pt x="208" y="65"/>
                  </a:lnTo>
                  <a:lnTo>
                    <a:pt x="201" y="68"/>
                  </a:lnTo>
                  <a:lnTo>
                    <a:pt x="201" y="68"/>
                  </a:lnTo>
                  <a:lnTo>
                    <a:pt x="194" y="70"/>
                  </a:lnTo>
                  <a:lnTo>
                    <a:pt x="187" y="71"/>
                  </a:lnTo>
                  <a:lnTo>
                    <a:pt x="184" y="73"/>
                  </a:lnTo>
                  <a:lnTo>
                    <a:pt x="181" y="75"/>
                  </a:lnTo>
                  <a:lnTo>
                    <a:pt x="180" y="78"/>
                  </a:lnTo>
                  <a:lnTo>
                    <a:pt x="179" y="82"/>
                  </a:lnTo>
                  <a:lnTo>
                    <a:pt x="179" y="82"/>
                  </a:lnTo>
                  <a:lnTo>
                    <a:pt x="180" y="86"/>
                  </a:lnTo>
                  <a:lnTo>
                    <a:pt x="181" y="90"/>
                  </a:lnTo>
                  <a:lnTo>
                    <a:pt x="184" y="95"/>
                  </a:lnTo>
                  <a:lnTo>
                    <a:pt x="184" y="97"/>
                  </a:lnTo>
                  <a:lnTo>
                    <a:pt x="182" y="97"/>
                  </a:lnTo>
                  <a:lnTo>
                    <a:pt x="171" y="97"/>
                  </a:lnTo>
                  <a:lnTo>
                    <a:pt x="171" y="97"/>
                  </a:lnTo>
                  <a:lnTo>
                    <a:pt x="159" y="97"/>
                  </a:lnTo>
                  <a:lnTo>
                    <a:pt x="156" y="97"/>
                  </a:lnTo>
                  <a:lnTo>
                    <a:pt x="155" y="98"/>
                  </a:lnTo>
                  <a:lnTo>
                    <a:pt x="154" y="100"/>
                  </a:lnTo>
                  <a:lnTo>
                    <a:pt x="154" y="102"/>
                  </a:lnTo>
                  <a:lnTo>
                    <a:pt x="154" y="108"/>
                  </a:lnTo>
                  <a:lnTo>
                    <a:pt x="154" y="108"/>
                  </a:lnTo>
                  <a:lnTo>
                    <a:pt x="154" y="111"/>
                  </a:lnTo>
                  <a:lnTo>
                    <a:pt x="154" y="114"/>
                  </a:lnTo>
                  <a:lnTo>
                    <a:pt x="154" y="118"/>
                  </a:lnTo>
                  <a:lnTo>
                    <a:pt x="154" y="119"/>
                  </a:lnTo>
                  <a:lnTo>
                    <a:pt x="152" y="120"/>
                  </a:lnTo>
                  <a:lnTo>
                    <a:pt x="145" y="122"/>
                  </a:lnTo>
                  <a:lnTo>
                    <a:pt x="145" y="122"/>
                  </a:lnTo>
                  <a:lnTo>
                    <a:pt x="135" y="123"/>
                  </a:lnTo>
                  <a:lnTo>
                    <a:pt x="131" y="122"/>
                  </a:lnTo>
                  <a:lnTo>
                    <a:pt x="128" y="122"/>
                  </a:lnTo>
                  <a:lnTo>
                    <a:pt x="125" y="120"/>
                  </a:lnTo>
                  <a:lnTo>
                    <a:pt x="124" y="117"/>
                  </a:lnTo>
                  <a:lnTo>
                    <a:pt x="123" y="114"/>
                  </a:lnTo>
                  <a:lnTo>
                    <a:pt x="123" y="109"/>
                  </a:lnTo>
                  <a:lnTo>
                    <a:pt x="123" y="109"/>
                  </a:lnTo>
                  <a:lnTo>
                    <a:pt x="123" y="104"/>
                  </a:lnTo>
                  <a:lnTo>
                    <a:pt x="122" y="101"/>
                  </a:lnTo>
                  <a:lnTo>
                    <a:pt x="120" y="98"/>
                  </a:lnTo>
                  <a:lnTo>
                    <a:pt x="118" y="96"/>
                  </a:lnTo>
                  <a:lnTo>
                    <a:pt x="113" y="93"/>
                  </a:lnTo>
                  <a:lnTo>
                    <a:pt x="107" y="91"/>
                  </a:lnTo>
                  <a:lnTo>
                    <a:pt x="107" y="91"/>
                  </a:lnTo>
                  <a:lnTo>
                    <a:pt x="101" y="90"/>
                  </a:lnTo>
                  <a:lnTo>
                    <a:pt x="94" y="90"/>
                  </a:lnTo>
                  <a:lnTo>
                    <a:pt x="91" y="91"/>
                  </a:lnTo>
                  <a:lnTo>
                    <a:pt x="87" y="92"/>
                  </a:lnTo>
                  <a:lnTo>
                    <a:pt x="85" y="95"/>
                  </a:lnTo>
                  <a:lnTo>
                    <a:pt x="83" y="98"/>
                  </a:lnTo>
                  <a:lnTo>
                    <a:pt x="83" y="98"/>
                  </a:lnTo>
                  <a:lnTo>
                    <a:pt x="81" y="106"/>
                  </a:lnTo>
                  <a:lnTo>
                    <a:pt x="80" y="113"/>
                  </a:lnTo>
                  <a:lnTo>
                    <a:pt x="79" y="116"/>
                  </a:lnTo>
                  <a:lnTo>
                    <a:pt x="77" y="118"/>
                  </a:lnTo>
                  <a:lnTo>
                    <a:pt x="75" y="119"/>
                  </a:lnTo>
                  <a:lnTo>
                    <a:pt x="71" y="120"/>
                  </a:lnTo>
                  <a:lnTo>
                    <a:pt x="71" y="120"/>
                  </a:lnTo>
                  <a:lnTo>
                    <a:pt x="62" y="120"/>
                  </a:lnTo>
                  <a:lnTo>
                    <a:pt x="53" y="122"/>
                  </a:lnTo>
                  <a:lnTo>
                    <a:pt x="47" y="123"/>
                  </a:lnTo>
                  <a:lnTo>
                    <a:pt x="41" y="126"/>
                  </a:lnTo>
                  <a:lnTo>
                    <a:pt x="36" y="129"/>
                  </a:lnTo>
                  <a:lnTo>
                    <a:pt x="31" y="134"/>
                  </a:lnTo>
                  <a:lnTo>
                    <a:pt x="31" y="134"/>
                  </a:lnTo>
                  <a:lnTo>
                    <a:pt x="28" y="135"/>
                  </a:lnTo>
                  <a:lnTo>
                    <a:pt x="23" y="139"/>
                  </a:lnTo>
                  <a:lnTo>
                    <a:pt x="19" y="141"/>
                  </a:lnTo>
                  <a:lnTo>
                    <a:pt x="17" y="144"/>
                  </a:lnTo>
                  <a:lnTo>
                    <a:pt x="15" y="147"/>
                  </a:lnTo>
                  <a:lnTo>
                    <a:pt x="14" y="151"/>
                  </a:lnTo>
                  <a:lnTo>
                    <a:pt x="14" y="151"/>
                  </a:lnTo>
                  <a:lnTo>
                    <a:pt x="14" y="158"/>
                  </a:lnTo>
                  <a:lnTo>
                    <a:pt x="14" y="165"/>
                  </a:lnTo>
                  <a:lnTo>
                    <a:pt x="12" y="170"/>
                  </a:lnTo>
                  <a:lnTo>
                    <a:pt x="9" y="175"/>
                  </a:lnTo>
                  <a:lnTo>
                    <a:pt x="9" y="175"/>
                  </a:lnTo>
                  <a:lnTo>
                    <a:pt x="4" y="180"/>
                  </a:lnTo>
                  <a:lnTo>
                    <a:pt x="1" y="185"/>
                  </a:lnTo>
                  <a:lnTo>
                    <a:pt x="0" y="187"/>
                  </a:lnTo>
                  <a:lnTo>
                    <a:pt x="0" y="190"/>
                  </a:lnTo>
                  <a:lnTo>
                    <a:pt x="1" y="193"/>
                  </a:lnTo>
                  <a:lnTo>
                    <a:pt x="4" y="197"/>
                  </a:lnTo>
                  <a:lnTo>
                    <a:pt x="4" y="197"/>
                  </a:lnTo>
                  <a:lnTo>
                    <a:pt x="11" y="203"/>
                  </a:lnTo>
                  <a:lnTo>
                    <a:pt x="14" y="204"/>
                  </a:lnTo>
                  <a:lnTo>
                    <a:pt x="16" y="205"/>
                  </a:lnTo>
                  <a:lnTo>
                    <a:pt x="19" y="204"/>
                  </a:lnTo>
                  <a:lnTo>
                    <a:pt x="21" y="202"/>
                  </a:lnTo>
                  <a:lnTo>
                    <a:pt x="22" y="199"/>
                  </a:lnTo>
                  <a:lnTo>
                    <a:pt x="24" y="194"/>
                  </a:lnTo>
                  <a:lnTo>
                    <a:pt x="24" y="194"/>
                  </a:lnTo>
                  <a:lnTo>
                    <a:pt x="26" y="189"/>
                  </a:lnTo>
                  <a:lnTo>
                    <a:pt x="27" y="186"/>
                  </a:lnTo>
                  <a:lnTo>
                    <a:pt x="31" y="182"/>
                  </a:lnTo>
                  <a:lnTo>
                    <a:pt x="34" y="177"/>
                  </a:lnTo>
                  <a:lnTo>
                    <a:pt x="35" y="174"/>
                  </a:lnTo>
                  <a:lnTo>
                    <a:pt x="36" y="170"/>
                  </a:lnTo>
                  <a:lnTo>
                    <a:pt x="36" y="170"/>
                  </a:lnTo>
                  <a:lnTo>
                    <a:pt x="38" y="162"/>
                  </a:lnTo>
                  <a:lnTo>
                    <a:pt x="40" y="159"/>
                  </a:lnTo>
                  <a:lnTo>
                    <a:pt x="41" y="157"/>
                  </a:lnTo>
                  <a:lnTo>
                    <a:pt x="43" y="156"/>
                  </a:lnTo>
                  <a:lnTo>
                    <a:pt x="46" y="155"/>
                  </a:lnTo>
                  <a:lnTo>
                    <a:pt x="52" y="154"/>
                  </a:lnTo>
                  <a:lnTo>
                    <a:pt x="52" y="154"/>
                  </a:lnTo>
                  <a:lnTo>
                    <a:pt x="54" y="155"/>
                  </a:lnTo>
                  <a:lnTo>
                    <a:pt x="55" y="156"/>
                  </a:lnTo>
                  <a:lnTo>
                    <a:pt x="54" y="161"/>
                  </a:lnTo>
                  <a:lnTo>
                    <a:pt x="53" y="163"/>
                  </a:lnTo>
                  <a:lnTo>
                    <a:pt x="54" y="166"/>
                  </a:lnTo>
                  <a:lnTo>
                    <a:pt x="56" y="168"/>
                  </a:lnTo>
                  <a:lnTo>
                    <a:pt x="60" y="169"/>
                  </a:lnTo>
                  <a:lnTo>
                    <a:pt x="60" y="169"/>
                  </a:lnTo>
                  <a:lnTo>
                    <a:pt x="64" y="169"/>
                  </a:lnTo>
                  <a:lnTo>
                    <a:pt x="67" y="168"/>
                  </a:lnTo>
                  <a:lnTo>
                    <a:pt x="68" y="166"/>
                  </a:lnTo>
                  <a:lnTo>
                    <a:pt x="70" y="164"/>
                  </a:lnTo>
                  <a:lnTo>
                    <a:pt x="71" y="162"/>
                  </a:lnTo>
                  <a:lnTo>
                    <a:pt x="73" y="162"/>
                  </a:lnTo>
                  <a:lnTo>
                    <a:pt x="76" y="162"/>
                  </a:lnTo>
                  <a:lnTo>
                    <a:pt x="82" y="165"/>
                  </a:lnTo>
                  <a:lnTo>
                    <a:pt x="82" y="165"/>
                  </a:lnTo>
                  <a:lnTo>
                    <a:pt x="93" y="170"/>
                  </a:lnTo>
                  <a:lnTo>
                    <a:pt x="97" y="172"/>
                  </a:lnTo>
                  <a:lnTo>
                    <a:pt x="100" y="172"/>
                  </a:lnTo>
                  <a:lnTo>
                    <a:pt x="102" y="171"/>
                  </a:lnTo>
                  <a:lnTo>
                    <a:pt x="104" y="169"/>
                  </a:lnTo>
                  <a:lnTo>
                    <a:pt x="105" y="167"/>
                  </a:lnTo>
                  <a:lnTo>
                    <a:pt x="105" y="163"/>
                  </a:lnTo>
                  <a:lnTo>
                    <a:pt x="105" y="163"/>
                  </a:lnTo>
                  <a:lnTo>
                    <a:pt x="104" y="156"/>
                  </a:lnTo>
                  <a:lnTo>
                    <a:pt x="104" y="152"/>
                  </a:lnTo>
                  <a:lnTo>
                    <a:pt x="104" y="151"/>
                  </a:lnTo>
                  <a:lnTo>
                    <a:pt x="105" y="150"/>
                  </a:lnTo>
                  <a:lnTo>
                    <a:pt x="111" y="151"/>
                  </a:lnTo>
                  <a:lnTo>
                    <a:pt x="111" y="151"/>
                  </a:lnTo>
                  <a:lnTo>
                    <a:pt x="115" y="153"/>
                  </a:lnTo>
                  <a:lnTo>
                    <a:pt x="118" y="155"/>
                  </a:lnTo>
                  <a:lnTo>
                    <a:pt x="122" y="160"/>
                  </a:lnTo>
                  <a:lnTo>
                    <a:pt x="126" y="165"/>
                  </a:lnTo>
                  <a:lnTo>
                    <a:pt x="129" y="166"/>
                  </a:lnTo>
                  <a:lnTo>
                    <a:pt x="132" y="167"/>
                  </a:lnTo>
                  <a:lnTo>
                    <a:pt x="132" y="167"/>
                  </a:lnTo>
                  <a:lnTo>
                    <a:pt x="139" y="168"/>
                  </a:lnTo>
                  <a:lnTo>
                    <a:pt x="143" y="171"/>
                  </a:lnTo>
                  <a:lnTo>
                    <a:pt x="145" y="175"/>
                  </a:lnTo>
                  <a:lnTo>
                    <a:pt x="146" y="180"/>
                  </a:lnTo>
                  <a:lnTo>
                    <a:pt x="146" y="180"/>
                  </a:lnTo>
                  <a:lnTo>
                    <a:pt x="146" y="184"/>
                  </a:lnTo>
                  <a:lnTo>
                    <a:pt x="145" y="186"/>
                  </a:lnTo>
                  <a:lnTo>
                    <a:pt x="140" y="194"/>
                  </a:lnTo>
                  <a:lnTo>
                    <a:pt x="140" y="194"/>
                  </a:lnTo>
                  <a:lnTo>
                    <a:pt x="136" y="201"/>
                  </a:lnTo>
                  <a:lnTo>
                    <a:pt x="131" y="207"/>
                  </a:lnTo>
                  <a:lnTo>
                    <a:pt x="130" y="210"/>
                  </a:lnTo>
                  <a:lnTo>
                    <a:pt x="130" y="213"/>
                  </a:lnTo>
                  <a:lnTo>
                    <a:pt x="131" y="215"/>
                  </a:lnTo>
                  <a:lnTo>
                    <a:pt x="132" y="217"/>
                  </a:lnTo>
                  <a:lnTo>
                    <a:pt x="132" y="217"/>
                  </a:lnTo>
                  <a:lnTo>
                    <a:pt x="136" y="221"/>
                  </a:lnTo>
                  <a:lnTo>
                    <a:pt x="137" y="226"/>
                  </a:lnTo>
                  <a:lnTo>
                    <a:pt x="138" y="231"/>
                  </a:lnTo>
                  <a:lnTo>
                    <a:pt x="138" y="235"/>
                  </a:lnTo>
                  <a:lnTo>
                    <a:pt x="138" y="235"/>
                  </a:lnTo>
                  <a:lnTo>
                    <a:pt x="138" y="239"/>
                  </a:lnTo>
                  <a:lnTo>
                    <a:pt x="139" y="243"/>
                  </a:lnTo>
                  <a:lnTo>
                    <a:pt x="142" y="246"/>
                  </a:lnTo>
                  <a:lnTo>
                    <a:pt x="148" y="250"/>
                  </a:lnTo>
                  <a:lnTo>
                    <a:pt x="148" y="250"/>
                  </a:lnTo>
                  <a:lnTo>
                    <a:pt x="152" y="252"/>
                  </a:lnTo>
                  <a:lnTo>
                    <a:pt x="155" y="255"/>
                  </a:lnTo>
                  <a:lnTo>
                    <a:pt x="162" y="262"/>
                  </a:lnTo>
                  <a:lnTo>
                    <a:pt x="168" y="268"/>
                  </a:lnTo>
                  <a:lnTo>
                    <a:pt x="172" y="270"/>
                  </a:lnTo>
                  <a:lnTo>
                    <a:pt x="175" y="271"/>
                  </a:lnTo>
                  <a:lnTo>
                    <a:pt x="175" y="271"/>
                  </a:lnTo>
                  <a:lnTo>
                    <a:pt x="178" y="271"/>
                  </a:lnTo>
                  <a:lnTo>
                    <a:pt x="181" y="272"/>
                  </a:lnTo>
                  <a:lnTo>
                    <a:pt x="185" y="276"/>
                  </a:lnTo>
                  <a:lnTo>
                    <a:pt x="190" y="279"/>
                  </a:lnTo>
                  <a:lnTo>
                    <a:pt x="193" y="280"/>
                  </a:lnTo>
                  <a:lnTo>
                    <a:pt x="196" y="280"/>
                  </a:lnTo>
                  <a:lnTo>
                    <a:pt x="196" y="280"/>
                  </a:lnTo>
                  <a:lnTo>
                    <a:pt x="202" y="280"/>
                  </a:lnTo>
                  <a:lnTo>
                    <a:pt x="207" y="280"/>
                  </a:lnTo>
                  <a:lnTo>
                    <a:pt x="209" y="281"/>
                  </a:lnTo>
                  <a:lnTo>
                    <a:pt x="210" y="283"/>
                  </a:lnTo>
                  <a:lnTo>
                    <a:pt x="214" y="289"/>
                  </a:lnTo>
                  <a:lnTo>
                    <a:pt x="214" y="289"/>
                  </a:lnTo>
                  <a:lnTo>
                    <a:pt x="217" y="298"/>
                  </a:lnTo>
                  <a:lnTo>
                    <a:pt x="222" y="305"/>
                  </a:lnTo>
                  <a:lnTo>
                    <a:pt x="224" y="308"/>
                  </a:lnTo>
                  <a:lnTo>
                    <a:pt x="226" y="311"/>
                  </a:lnTo>
                  <a:lnTo>
                    <a:pt x="229" y="312"/>
                  </a:lnTo>
                  <a:lnTo>
                    <a:pt x="233" y="312"/>
                  </a:lnTo>
                  <a:lnTo>
                    <a:pt x="233" y="312"/>
                  </a:lnTo>
                  <a:lnTo>
                    <a:pt x="238" y="311"/>
                  </a:lnTo>
                  <a:lnTo>
                    <a:pt x="239" y="310"/>
                  </a:lnTo>
                  <a:lnTo>
                    <a:pt x="239" y="308"/>
                  </a:lnTo>
                  <a:lnTo>
                    <a:pt x="237" y="305"/>
                  </a:lnTo>
                  <a:lnTo>
                    <a:pt x="236" y="302"/>
                  </a:lnTo>
                  <a:lnTo>
                    <a:pt x="236" y="298"/>
                  </a:lnTo>
                  <a:lnTo>
                    <a:pt x="236" y="298"/>
                  </a:lnTo>
                  <a:lnTo>
                    <a:pt x="235" y="290"/>
                  </a:lnTo>
                  <a:lnTo>
                    <a:pt x="234" y="283"/>
                  </a:lnTo>
                  <a:lnTo>
                    <a:pt x="234" y="280"/>
                  </a:lnTo>
                  <a:lnTo>
                    <a:pt x="234" y="278"/>
                  </a:lnTo>
                  <a:lnTo>
                    <a:pt x="236" y="276"/>
                  </a:lnTo>
                  <a:lnTo>
                    <a:pt x="239" y="275"/>
                  </a:lnTo>
                  <a:lnTo>
                    <a:pt x="239" y="275"/>
                  </a:lnTo>
                  <a:lnTo>
                    <a:pt x="244" y="273"/>
                  </a:lnTo>
                  <a:lnTo>
                    <a:pt x="245" y="271"/>
                  </a:lnTo>
                  <a:lnTo>
                    <a:pt x="246" y="270"/>
                  </a:lnTo>
                  <a:lnTo>
                    <a:pt x="246" y="265"/>
                  </a:lnTo>
                  <a:lnTo>
                    <a:pt x="246" y="258"/>
                  </a:lnTo>
                  <a:lnTo>
                    <a:pt x="246" y="258"/>
                  </a:lnTo>
                  <a:lnTo>
                    <a:pt x="247" y="254"/>
                  </a:lnTo>
                  <a:lnTo>
                    <a:pt x="248" y="251"/>
                  </a:lnTo>
                  <a:lnTo>
                    <a:pt x="251" y="246"/>
                  </a:lnTo>
                  <a:lnTo>
                    <a:pt x="251" y="243"/>
                  </a:lnTo>
                  <a:lnTo>
                    <a:pt x="251" y="241"/>
                  </a:lnTo>
                  <a:lnTo>
                    <a:pt x="249" y="239"/>
                  </a:lnTo>
                  <a:lnTo>
                    <a:pt x="245" y="236"/>
                  </a:lnTo>
                  <a:lnTo>
                    <a:pt x="245" y="236"/>
                  </a:lnTo>
                  <a:lnTo>
                    <a:pt x="235" y="230"/>
                  </a:lnTo>
                  <a:lnTo>
                    <a:pt x="227" y="225"/>
                  </a:lnTo>
                  <a:lnTo>
                    <a:pt x="224" y="221"/>
                  </a:lnTo>
                  <a:lnTo>
                    <a:pt x="223" y="218"/>
                  </a:lnTo>
                  <a:lnTo>
                    <a:pt x="223" y="216"/>
                  </a:lnTo>
                  <a:lnTo>
                    <a:pt x="225" y="213"/>
                  </a:lnTo>
                  <a:lnTo>
                    <a:pt x="225" y="213"/>
                  </a:lnTo>
                  <a:lnTo>
                    <a:pt x="228" y="211"/>
                  </a:lnTo>
                  <a:lnTo>
                    <a:pt x="231" y="210"/>
                  </a:lnTo>
                  <a:lnTo>
                    <a:pt x="235" y="209"/>
                  </a:lnTo>
                  <a:lnTo>
                    <a:pt x="237" y="208"/>
                  </a:lnTo>
                  <a:lnTo>
                    <a:pt x="238" y="207"/>
                  </a:lnTo>
                  <a:lnTo>
                    <a:pt x="239" y="205"/>
                  </a:lnTo>
                  <a:lnTo>
                    <a:pt x="239" y="202"/>
                  </a:lnTo>
                  <a:lnTo>
                    <a:pt x="239" y="202"/>
                  </a:lnTo>
                  <a:lnTo>
                    <a:pt x="239" y="197"/>
                  </a:lnTo>
                  <a:lnTo>
                    <a:pt x="240" y="195"/>
                  </a:lnTo>
                  <a:lnTo>
                    <a:pt x="240" y="195"/>
                  </a:lnTo>
                  <a:lnTo>
                    <a:pt x="242" y="198"/>
                  </a:lnTo>
                  <a:lnTo>
                    <a:pt x="244" y="204"/>
                  </a:lnTo>
                  <a:lnTo>
                    <a:pt x="244" y="204"/>
                  </a:lnTo>
                  <a:lnTo>
                    <a:pt x="247" y="210"/>
                  </a:lnTo>
                  <a:lnTo>
                    <a:pt x="249" y="212"/>
                  </a:lnTo>
                  <a:lnTo>
                    <a:pt x="251" y="213"/>
                  </a:lnTo>
                  <a:lnTo>
                    <a:pt x="252" y="212"/>
                  </a:lnTo>
                  <a:lnTo>
                    <a:pt x="253" y="210"/>
                  </a:lnTo>
                  <a:lnTo>
                    <a:pt x="254" y="207"/>
                  </a:lnTo>
                  <a:lnTo>
                    <a:pt x="254" y="203"/>
                  </a:lnTo>
                  <a:lnTo>
                    <a:pt x="254" y="203"/>
                  </a:lnTo>
                  <a:lnTo>
                    <a:pt x="255" y="196"/>
                  </a:lnTo>
                  <a:lnTo>
                    <a:pt x="256" y="194"/>
                  </a:lnTo>
                  <a:lnTo>
                    <a:pt x="257" y="193"/>
                  </a:lnTo>
                  <a:lnTo>
                    <a:pt x="259" y="194"/>
                  </a:lnTo>
                  <a:lnTo>
                    <a:pt x="260" y="196"/>
                  </a:lnTo>
                  <a:lnTo>
                    <a:pt x="264" y="205"/>
                  </a:lnTo>
                  <a:lnTo>
                    <a:pt x="264" y="205"/>
                  </a:lnTo>
                  <a:lnTo>
                    <a:pt x="265" y="210"/>
                  </a:lnTo>
                  <a:lnTo>
                    <a:pt x="266" y="214"/>
                  </a:lnTo>
                  <a:lnTo>
                    <a:pt x="265" y="220"/>
                  </a:lnTo>
                  <a:lnTo>
                    <a:pt x="265" y="222"/>
                  </a:lnTo>
                  <a:lnTo>
                    <a:pt x="265" y="226"/>
                  </a:lnTo>
                  <a:lnTo>
                    <a:pt x="266" y="228"/>
                  </a:lnTo>
                  <a:lnTo>
                    <a:pt x="269" y="232"/>
                  </a:lnTo>
                  <a:lnTo>
                    <a:pt x="269" y="232"/>
                  </a:lnTo>
                  <a:lnTo>
                    <a:pt x="272" y="236"/>
                  </a:lnTo>
                  <a:lnTo>
                    <a:pt x="273" y="239"/>
                  </a:lnTo>
                  <a:lnTo>
                    <a:pt x="273" y="242"/>
                  </a:lnTo>
                  <a:lnTo>
                    <a:pt x="272" y="245"/>
                  </a:lnTo>
                  <a:lnTo>
                    <a:pt x="271" y="248"/>
                  </a:lnTo>
                  <a:lnTo>
                    <a:pt x="271" y="249"/>
                  </a:lnTo>
                  <a:lnTo>
                    <a:pt x="272" y="250"/>
                  </a:lnTo>
                  <a:lnTo>
                    <a:pt x="272" y="250"/>
                  </a:lnTo>
                  <a:lnTo>
                    <a:pt x="276" y="251"/>
                  </a:lnTo>
                  <a:lnTo>
                    <a:pt x="278" y="251"/>
                  </a:lnTo>
                  <a:lnTo>
                    <a:pt x="280" y="250"/>
                  </a:lnTo>
                  <a:lnTo>
                    <a:pt x="282" y="248"/>
                  </a:lnTo>
                  <a:lnTo>
                    <a:pt x="283" y="246"/>
                  </a:lnTo>
                  <a:lnTo>
                    <a:pt x="284" y="241"/>
                  </a:lnTo>
                  <a:lnTo>
                    <a:pt x="285" y="235"/>
                  </a:lnTo>
                  <a:lnTo>
                    <a:pt x="285" y="235"/>
                  </a:lnTo>
                  <a:lnTo>
                    <a:pt x="285" y="228"/>
                  </a:lnTo>
                  <a:lnTo>
                    <a:pt x="284" y="222"/>
                  </a:lnTo>
                  <a:lnTo>
                    <a:pt x="282" y="213"/>
                  </a:lnTo>
                  <a:lnTo>
                    <a:pt x="282" y="209"/>
                  </a:lnTo>
                  <a:lnTo>
                    <a:pt x="283" y="206"/>
                  </a:lnTo>
                  <a:lnTo>
                    <a:pt x="284" y="204"/>
                  </a:lnTo>
                  <a:lnTo>
                    <a:pt x="288" y="202"/>
                  </a:lnTo>
                  <a:lnTo>
                    <a:pt x="288" y="202"/>
                  </a:lnTo>
                  <a:lnTo>
                    <a:pt x="292" y="200"/>
                  </a:lnTo>
                  <a:lnTo>
                    <a:pt x="295" y="198"/>
                  </a:lnTo>
                  <a:lnTo>
                    <a:pt x="297" y="196"/>
                  </a:lnTo>
                  <a:lnTo>
                    <a:pt x="298" y="193"/>
                  </a:lnTo>
                  <a:lnTo>
                    <a:pt x="299" y="187"/>
                  </a:lnTo>
                  <a:lnTo>
                    <a:pt x="299" y="178"/>
                  </a:lnTo>
                  <a:lnTo>
                    <a:pt x="299" y="178"/>
                  </a:lnTo>
                  <a:lnTo>
                    <a:pt x="300" y="170"/>
                  </a:lnTo>
                  <a:lnTo>
                    <a:pt x="301" y="164"/>
                  </a:lnTo>
                  <a:lnTo>
                    <a:pt x="301" y="162"/>
                  </a:lnTo>
                  <a:lnTo>
                    <a:pt x="300" y="159"/>
                  </a:lnTo>
                  <a:lnTo>
                    <a:pt x="299" y="156"/>
                  </a:lnTo>
                  <a:lnTo>
                    <a:pt x="296" y="153"/>
                  </a:lnTo>
                  <a:lnTo>
                    <a:pt x="296" y="153"/>
                  </a:lnTo>
                  <a:lnTo>
                    <a:pt x="294" y="149"/>
                  </a:lnTo>
                  <a:lnTo>
                    <a:pt x="293" y="146"/>
                  </a:lnTo>
                  <a:lnTo>
                    <a:pt x="293" y="138"/>
                  </a:lnTo>
                  <a:lnTo>
                    <a:pt x="293" y="133"/>
                  </a:lnTo>
                  <a:lnTo>
                    <a:pt x="293" y="129"/>
                  </a:lnTo>
                  <a:lnTo>
                    <a:pt x="291" y="125"/>
                  </a:lnTo>
                  <a:lnTo>
                    <a:pt x="288" y="120"/>
                  </a:lnTo>
                  <a:lnTo>
                    <a:pt x="288" y="120"/>
                  </a:lnTo>
                  <a:lnTo>
                    <a:pt x="280" y="112"/>
                  </a:lnTo>
                  <a:lnTo>
                    <a:pt x="274" y="105"/>
                  </a:lnTo>
                  <a:lnTo>
                    <a:pt x="273" y="102"/>
                  </a:lnTo>
                  <a:lnTo>
                    <a:pt x="272" y="98"/>
                  </a:lnTo>
                  <a:lnTo>
                    <a:pt x="273" y="95"/>
                  </a:lnTo>
                  <a:lnTo>
                    <a:pt x="275" y="91"/>
                  </a:lnTo>
                  <a:lnTo>
                    <a:pt x="275" y="91"/>
                  </a:lnTo>
                  <a:lnTo>
                    <a:pt x="280" y="84"/>
                  </a:lnTo>
                  <a:lnTo>
                    <a:pt x="282" y="82"/>
                  </a:lnTo>
                  <a:lnTo>
                    <a:pt x="283" y="79"/>
                  </a:lnTo>
                  <a:lnTo>
                    <a:pt x="283" y="76"/>
                  </a:lnTo>
                  <a:lnTo>
                    <a:pt x="282" y="73"/>
                  </a:lnTo>
                  <a:lnTo>
                    <a:pt x="280" y="68"/>
                  </a:lnTo>
                  <a:lnTo>
                    <a:pt x="276" y="63"/>
                  </a:lnTo>
                  <a:lnTo>
                    <a:pt x="276" y="63"/>
                  </a:lnTo>
                  <a:lnTo>
                    <a:pt x="268" y="51"/>
                  </a:lnTo>
                  <a:lnTo>
                    <a:pt x="265" y="45"/>
                  </a:lnTo>
                  <a:lnTo>
                    <a:pt x="263" y="40"/>
                  </a:lnTo>
                  <a:lnTo>
                    <a:pt x="263" y="35"/>
                  </a:lnTo>
                  <a:lnTo>
                    <a:pt x="263" y="31"/>
                  </a:lnTo>
                  <a:lnTo>
                    <a:pt x="265" y="28"/>
                  </a:lnTo>
                  <a:lnTo>
                    <a:pt x="268" y="25"/>
                  </a:lnTo>
                  <a:lnTo>
                    <a:pt x="268" y="25"/>
                  </a:lnTo>
                  <a:lnTo>
                    <a:pt x="271" y="22"/>
                  </a:lnTo>
                  <a:lnTo>
                    <a:pt x="274" y="19"/>
                  </a:lnTo>
                  <a:lnTo>
                    <a:pt x="276" y="15"/>
                  </a:lnTo>
                  <a:lnTo>
                    <a:pt x="277" y="11"/>
                  </a:lnTo>
                  <a:lnTo>
                    <a:pt x="277" y="7"/>
                  </a:lnTo>
                  <a:lnTo>
                    <a:pt x="276" y="4"/>
                  </a:lnTo>
                  <a:lnTo>
                    <a:pt x="275" y="1"/>
                  </a:lnTo>
                  <a:lnTo>
                    <a:pt x="272" y="0"/>
                  </a:lnTo>
                  <a:lnTo>
                    <a:pt x="272" y="0"/>
                  </a:lnTo>
                  <a:lnTo>
                    <a:pt x="269" y="0"/>
                  </a:lnTo>
                  <a:lnTo>
                    <a:pt x="267" y="1"/>
                  </a:lnTo>
                  <a:lnTo>
                    <a:pt x="265" y="2"/>
                  </a:lnTo>
                  <a:lnTo>
                    <a:pt x="264" y="5"/>
                  </a:lnTo>
                  <a:lnTo>
                    <a:pt x="262" y="12"/>
                  </a:lnTo>
                  <a:lnTo>
                    <a:pt x="260" y="19"/>
                  </a:lnTo>
                  <a:lnTo>
                    <a:pt x="260" y="1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0" name="Freeform 156">
              <a:extLst>
                <a:ext uri="{FF2B5EF4-FFF2-40B4-BE49-F238E27FC236}">
                  <a16:creationId xmlns:a16="http://schemas.microsoft.com/office/drawing/2014/main" id="{CC3B6130-C1ED-458D-B39E-B45D32EFD682}"/>
                </a:ext>
              </a:extLst>
            </p:cNvPr>
            <p:cNvSpPr>
              <a:spLocks/>
            </p:cNvSpPr>
            <p:nvPr/>
          </p:nvSpPr>
          <p:spPr bwMode="auto">
            <a:xfrm>
              <a:off x="8696241" y="4517496"/>
              <a:ext cx="12048" cy="11212"/>
            </a:xfrm>
            <a:custGeom>
              <a:avLst/>
              <a:gdLst>
                <a:gd name="T0" fmla="*/ 4 w 29"/>
                <a:gd name="T1" fmla="*/ 20 h 26"/>
                <a:gd name="T2" fmla="*/ 4 w 29"/>
                <a:gd name="T3" fmla="*/ 20 h 26"/>
                <a:gd name="T4" fmla="*/ 10 w 29"/>
                <a:gd name="T5" fmla="*/ 24 h 26"/>
                <a:gd name="T6" fmla="*/ 12 w 29"/>
                <a:gd name="T7" fmla="*/ 26 h 26"/>
                <a:gd name="T8" fmla="*/ 15 w 29"/>
                <a:gd name="T9" fmla="*/ 26 h 26"/>
                <a:gd name="T10" fmla="*/ 17 w 29"/>
                <a:gd name="T11" fmla="*/ 26 h 26"/>
                <a:gd name="T12" fmla="*/ 19 w 29"/>
                <a:gd name="T13" fmla="*/ 25 h 26"/>
                <a:gd name="T14" fmla="*/ 21 w 29"/>
                <a:gd name="T15" fmla="*/ 23 h 26"/>
                <a:gd name="T16" fmla="*/ 23 w 29"/>
                <a:gd name="T17" fmla="*/ 20 h 26"/>
                <a:gd name="T18" fmla="*/ 23 w 29"/>
                <a:gd name="T19" fmla="*/ 20 h 26"/>
                <a:gd name="T20" fmla="*/ 26 w 29"/>
                <a:gd name="T21" fmla="*/ 14 h 26"/>
                <a:gd name="T22" fmla="*/ 28 w 29"/>
                <a:gd name="T23" fmla="*/ 10 h 26"/>
                <a:gd name="T24" fmla="*/ 29 w 29"/>
                <a:gd name="T25" fmla="*/ 8 h 26"/>
                <a:gd name="T26" fmla="*/ 29 w 29"/>
                <a:gd name="T27" fmla="*/ 6 h 26"/>
                <a:gd name="T28" fmla="*/ 28 w 29"/>
                <a:gd name="T29" fmla="*/ 4 h 26"/>
                <a:gd name="T30" fmla="*/ 26 w 29"/>
                <a:gd name="T31" fmla="*/ 3 h 26"/>
                <a:gd name="T32" fmla="*/ 26 w 29"/>
                <a:gd name="T33" fmla="*/ 3 h 26"/>
                <a:gd name="T34" fmla="*/ 20 w 29"/>
                <a:gd name="T35" fmla="*/ 0 h 26"/>
                <a:gd name="T36" fmla="*/ 17 w 29"/>
                <a:gd name="T37" fmla="*/ 0 h 26"/>
                <a:gd name="T38" fmla="*/ 14 w 29"/>
                <a:gd name="T39" fmla="*/ 0 h 26"/>
                <a:gd name="T40" fmla="*/ 11 w 29"/>
                <a:gd name="T41" fmla="*/ 0 h 26"/>
                <a:gd name="T42" fmla="*/ 8 w 29"/>
                <a:gd name="T43" fmla="*/ 2 h 26"/>
                <a:gd name="T44" fmla="*/ 6 w 29"/>
                <a:gd name="T45" fmla="*/ 4 h 26"/>
                <a:gd name="T46" fmla="*/ 4 w 29"/>
                <a:gd name="T47" fmla="*/ 9 h 26"/>
                <a:gd name="T48" fmla="*/ 4 w 29"/>
                <a:gd name="T49" fmla="*/ 9 h 26"/>
                <a:gd name="T50" fmla="*/ 3 w 29"/>
                <a:gd name="T51" fmla="*/ 10 h 26"/>
                <a:gd name="T52" fmla="*/ 1 w 29"/>
                <a:gd name="T53" fmla="*/ 12 h 26"/>
                <a:gd name="T54" fmla="*/ 0 w 29"/>
                <a:gd name="T55" fmla="*/ 13 h 26"/>
                <a:gd name="T56" fmla="*/ 1 w 29"/>
                <a:gd name="T57" fmla="*/ 15 h 26"/>
                <a:gd name="T58" fmla="*/ 2 w 29"/>
                <a:gd name="T59" fmla="*/ 18 h 26"/>
                <a:gd name="T60" fmla="*/ 4 w 29"/>
                <a:gd name="T61" fmla="*/ 20 h 26"/>
                <a:gd name="T62" fmla="*/ 4 w 29"/>
                <a:gd name="T63"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6">
                  <a:moveTo>
                    <a:pt x="4" y="20"/>
                  </a:moveTo>
                  <a:lnTo>
                    <a:pt x="4" y="20"/>
                  </a:lnTo>
                  <a:lnTo>
                    <a:pt x="10" y="24"/>
                  </a:lnTo>
                  <a:lnTo>
                    <a:pt x="12" y="26"/>
                  </a:lnTo>
                  <a:lnTo>
                    <a:pt x="15" y="26"/>
                  </a:lnTo>
                  <a:lnTo>
                    <a:pt x="17" y="26"/>
                  </a:lnTo>
                  <a:lnTo>
                    <a:pt x="19" y="25"/>
                  </a:lnTo>
                  <a:lnTo>
                    <a:pt x="21" y="23"/>
                  </a:lnTo>
                  <a:lnTo>
                    <a:pt x="23" y="20"/>
                  </a:lnTo>
                  <a:lnTo>
                    <a:pt x="23" y="20"/>
                  </a:lnTo>
                  <a:lnTo>
                    <a:pt x="26" y="14"/>
                  </a:lnTo>
                  <a:lnTo>
                    <a:pt x="28" y="10"/>
                  </a:lnTo>
                  <a:lnTo>
                    <a:pt x="29" y="8"/>
                  </a:lnTo>
                  <a:lnTo>
                    <a:pt x="29" y="6"/>
                  </a:lnTo>
                  <a:lnTo>
                    <a:pt x="28" y="4"/>
                  </a:lnTo>
                  <a:lnTo>
                    <a:pt x="26" y="3"/>
                  </a:lnTo>
                  <a:lnTo>
                    <a:pt x="26" y="3"/>
                  </a:lnTo>
                  <a:lnTo>
                    <a:pt x="20" y="0"/>
                  </a:lnTo>
                  <a:lnTo>
                    <a:pt x="17" y="0"/>
                  </a:lnTo>
                  <a:lnTo>
                    <a:pt x="14" y="0"/>
                  </a:lnTo>
                  <a:lnTo>
                    <a:pt x="11" y="0"/>
                  </a:lnTo>
                  <a:lnTo>
                    <a:pt x="8" y="2"/>
                  </a:lnTo>
                  <a:lnTo>
                    <a:pt x="6" y="4"/>
                  </a:lnTo>
                  <a:lnTo>
                    <a:pt x="4" y="9"/>
                  </a:lnTo>
                  <a:lnTo>
                    <a:pt x="4" y="9"/>
                  </a:lnTo>
                  <a:lnTo>
                    <a:pt x="3" y="10"/>
                  </a:lnTo>
                  <a:lnTo>
                    <a:pt x="1" y="12"/>
                  </a:lnTo>
                  <a:lnTo>
                    <a:pt x="0" y="13"/>
                  </a:lnTo>
                  <a:lnTo>
                    <a:pt x="1" y="15"/>
                  </a:lnTo>
                  <a:lnTo>
                    <a:pt x="2" y="18"/>
                  </a:lnTo>
                  <a:lnTo>
                    <a:pt x="4" y="20"/>
                  </a:lnTo>
                  <a:lnTo>
                    <a:pt x="4" y="2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1" name="Freeform 157">
              <a:extLst>
                <a:ext uri="{FF2B5EF4-FFF2-40B4-BE49-F238E27FC236}">
                  <a16:creationId xmlns:a16="http://schemas.microsoft.com/office/drawing/2014/main" id="{35AB980C-0A2A-4EF8-B3BE-DFAA02764BB5}"/>
                </a:ext>
              </a:extLst>
            </p:cNvPr>
            <p:cNvSpPr>
              <a:spLocks/>
            </p:cNvSpPr>
            <p:nvPr/>
          </p:nvSpPr>
          <p:spPr bwMode="auto">
            <a:xfrm>
              <a:off x="7961356" y="4553003"/>
              <a:ext cx="299461" cy="347598"/>
            </a:xfrm>
            <a:custGeom>
              <a:avLst/>
              <a:gdLst>
                <a:gd name="T0" fmla="*/ 692 w 698"/>
                <a:gd name="T1" fmla="*/ 706 h 745"/>
                <a:gd name="T2" fmla="*/ 685 w 698"/>
                <a:gd name="T3" fmla="*/ 604 h 745"/>
                <a:gd name="T4" fmla="*/ 698 w 698"/>
                <a:gd name="T5" fmla="*/ 563 h 745"/>
                <a:gd name="T6" fmla="*/ 659 w 698"/>
                <a:gd name="T7" fmla="*/ 516 h 745"/>
                <a:gd name="T8" fmla="*/ 622 w 698"/>
                <a:gd name="T9" fmla="*/ 522 h 745"/>
                <a:gd name="T10" fmla="*/ 601 w 698"/>
                <a:gd name="T11" fmla="*/ 538 h 745"/>
                <a:gd name="T12" fmla="*/ 621 w 698"/>
                <a:gd name="T13" fmla="*/ 502 h 745"/>
                <a:gd name="T14" fmla="*/ 599 w 698"/>
                <a:gd name="T15" fmla="*/ 491 h 745"/>
                <a:gd name="T16" fmla="*/ 595 w 698"/>
                <a:gd name="T17" fmla="*/ 467 h 745"/>
                <a:gd name="T18" fmla="*/ 580 w 698"/>
                <a:gd name="T19" fmla="*/ 435 h 745"/>
                <a:gd name="T20" fmla="*/ 536 w 698"/>
                <a:gd name="T21" fmla="*/ 421 h 745"/>
                <a:gd name="T22" fmla="*/ 533 w 698"/>
                <a:gd name="T23" fmla="*/ 384 h 745"/>
                <a:gd name="T24" fmla="*/ 545 w 698"/>
                <a:gd name="T25" fmla="*/ 346 h 745"/>
                <a:gd name="T26" fmla="*/ 513 w 698"/>
                <a:gd name="T27" fmla="*/ 332 h 745"/>
                <a:gd name="T28" fmla="*/ 468 w 698"/>
                <a:gd name="T29" fmla="*/ 360 h 745"/>
                <a:gd name="T30" fmla="*/ 483 w 698"/>
                <a:gd name="T31" fmla="*/ 340 h 745"/>
                <a:gd name="T32" fmla="*/ 496 w 698"/>
                <a:gd name="T33" fmla="*/ 316 h 745"/>
                <a:gd name="T34" fmla="*/ 505 w 698"/>
                <a:gd name="T35" fmla="*/ 302 h 745"/>
                <a:gd name="T36" fmla="*/ 480 w 698"/>
                <a:gd name="T37" fmla="*/ 306 h 745"/>
                <a:gd name="T38" fmla="*/ 455 w 698"/>
                <a:gd name="T39" fmla="*/ 303 h 745"/>
                <a:gd name="T40" fmla="*/ 429 w 698"/>
                <a:gd name="T41" fmla="*/ 266 h 745"/>
                <a:gd name="T42" fmla="*/ 418 w 698"/>
                <a:gd name="T43" fmla="*/ 236 h 745"/>
                <a:gd name="T44" fmla="*/ 400 w 698"/>
                <a:gd name="T45" fmla="*/ 235 h 745"/>
                <a:gd name="T46" fmla="*/ 382 w 698"/>
                <a:gd name="T47" fmla="*/ 227 h 745"/>
                <a:gd name="T48" fmla="*/ 362 w 698"/>
                <a:gd name="T49" fmla="*/ 220 h 745"/>
                <a:gd name="T50" fmla="*/ 368 w 698"/>
                <a:gd name="T51" fmla="*/ 244 h 745"/>
                <a:gd name="T52" fmla="*/ 336 w 698"/>
                <a:gd name="T53" fmla="*/ 212 h 745"/>
                <a:gd name="T54" fmla="*/ 313 w 698"/>
                <a:gd name="T55" fmla="*/ 199 h 745"/>
                <a:gd name="T56" fmla="*/ 291 w 698"/>
                <a:gd name="T57" fmla="*/ 165 h 745"/>
                <a:gd name="T58" fmla="*/ 234 w 698"/>
                <a:gd name="T59" fmla="*/ 129 h 745"/>
                <a:gd name="T60" fmla="*/ 198 w 698"/>
                <a:gd name="T61" fmla="*/ 86 h 745"/>
                <a:gd name="T62" fmla="*/ 147 w 698"/>
                <a:gd name="T63" fmla="*/ 28 h 745"/>
                <a:gd name="T64" fmla="*/ 124 w 698"/>
                <a:gd name="T65" fmla="*/ 34 h 745"/>
                <a:gd name="T66" fmla="*/ 77 w 698"/>
                <a:gd name="T67" fmla="*/ 29 h 745"/>
                <a:gd name="T68" fmla="*/ 49 w 698"/>
                <a:gd name="T69" fmla="*/ 13 h 745"/>
                <a:gd name="T70" fmla="*/ 2 w 698"/>
                <a:gd name="T71" fmla="*/ 5 h 745"/>
                <a:gd name="T72" fmla="*/ 12 w 698"/>
                <a:gd name="T73" fmla="*/ 54 h 745"/>
                <a:gd name="T74" fmla="*/ 67 w 698"/>
                <a:gd name="T75" fmla="*/ 110 h 745"/>
                <a:gd name="T76" fmla="*/ 113 w 698"/>
                <a:gd name="T77" fmla="*/ 134 h 745"/>
                <a:gd name="T78" fmla="*/ 140 w 698"/>
                <a:gd name="T79" fmla="*/ 175 h 745"/>
                <a:gd name="T80" fmla="*/ 161 w 698"/>
                <a:gd name="T81" fmla="*/ 204 h 745"/>
                <a:gd name="T82" fmla="*/ 186 w 698"/>
                <a:gd name="T83" fmla="*/ 221 h 745"/>
                <a:gd name="T84" fmla="*/ 228 w 698"/>
                <a:gd name="T85" fmla="*/ 262 h 745"/>
                <a:gd name="T86" fmla="*/ 243 w 698"/>
                <a:gd name="T87" fmla="*/ 292 h 745"/>
                <a:gd name="T88" fmla="*/ 250 w 698"/>
                <a:gd name="T89" fmla="*/ 342 h 745"/>
                <a:gd name="T90" fmla="*/ 286 w 698"/>
                <a:gd name="T91" fmla="*/ 364 h 745"/>
                <a:gd name="T92" fmla="*/ 335 w 698"/>
                <a:gd name="T93" fmla="*/ 436 h 745"/>
                <a:gd name="T94" fmla="*/ 357 w 698"/>
                <a:gd name="T95" fmla="*/ 482 h 745"/>
                <a:gd name="T96" fmla="*/ 370 w 698"/>
                <a:gd name="T97" fmla="*/ 524 h 745"/>
                <a:gd name="T98" fmla="*/ 402 w 698"/>
                <a:gd name="T99" fmla="*/ 553 h 745"/>
                <a:gd name="T100" fmla="*/ 426 w 698"/>
                <a:gd name="T101" fmla="*/ 582 h 745"/>
                <a:gd name="T102" fmla="*/ 453 w 698"/>
                <a:gd name="T103" fmla="*/ 615 h 745"/>
                <a:gd name="T104" fmla="*/ 482 w 698"/>
                <a:gd name="T105" fmla="*/ 643 h 745"/>
                <a:gd name="T106" fmla="*/ 536 w 698"/>
                <a:gd name="T107" fmla="*/ 680 h 745"/>
                <a:gd name="T108" fmla="*/ 602 w 698"/>
                <a:gd name="T109" fmla="*/ 745 h 745"/>
                <a:gd name="T110" fmla="*/ 614 w 698"/>
                <a:gd name="T111" fmla="*/ 730 h 745"/>
                <a:gd name="T112" fmla="*/ 652 w 698"/>
                <a:gd name="T113" fmla="*/ 731 h 745"/>
                <a:gd name="T114" fmla="*/ 678 w 698"/>
                <a:gd name="T115" fmla="*/ 74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8" h="745">
                  <a:moveTo>
                    <a:pt x="682" y="734"/>
                  </a:moveTo>
                  <a:lnTo>
                    <a:pt x="682" y="734"/>
                  </a:lnTo>
                  <a:lnTo>
                    <a:pt x="683" y="730"/>
                  </a:lnTo>
                  <a:lnTo>
                    <a:pt x="685" y="727"/>
                  </a:lnTo>
                  <a:lnTo>
                    <a:pt x="689" y="721"/>
                  </a:lnTo>
                  <a:lnTo>
                    <a:pt x="691" y="718"/>
                  </a:lnTo>
                  <a:lnTo>
                    <a:pt x="692" y="713"/>
                  </a:lnTo>
                  <a:lnTo>
                    <a:pt x="692" y="706"/>
                  </a:lnTo>
                  <a:lnTo>
                    <a:pt x="691" y="699"/>
                  </a:lnTo>
                  <a:lnTo>
                    <a:pt x="691" y="699"/>
                  </a:lnTo>
                  <a:lnTo>
                    <a:pt x="689" y="682"/>
                  </a:lnTo>
                  <a:lnTo>
                    <a:pt x="687" y="666"/>
                  </a:lnTo>
                  <a:lnTo>
                    <a:pt x="686" y="641"/>
                  </a:lnTo>
                  <a:lnTo>
                    <a:pt x="686" y="641"/>
                  </a:lnTo>
                  <a:lnTo>
                    <a:pt x="685" y="617"/>
                  </a:lnTo>
                  <a:lnTo>
                    <a:pt x="685" y="604"/>
                  </a:lnTo>
                  <a:lnTo>
                    <a:pt x="686" y="599"/>
                  </a:lnTo>
                  <a:lnTo>
                    <a:pt x="688" y="594"/>
                  </a:lnTo>
                  <a:lnTo>
                    <a:pt x="688" y="594"/>
                  </a:lnTo>
                  <a:lnTo>
                    <a:pt x="695" y="580"/>
                  </a:lnTo>
                  <a:lnTo>
                    <a:pt x="697" y="574"/>
                  </a:lnTo>
                  <a:lnTo>
                    <a:pt x="698" y="568"/>
                  </a:lnTo>
                  <a:lnTo>
                    <a:pt x="698" y="568"/>
                  </a:lnTo>
                  <a:lnTo>
                    <a:pt x="698" y="563"/>
                  </a:lnTo>
                  <a:lnTo>
                    <a:pt x="697" y="560"/>
                  </a:lnTo>
                  <a:lnTo>
                    <a:pt x="693" y="555"/>
                  </a:lnTo>
                  <a:lnTo>
                    <a:pt x="686" y="548"/>
                  </a:lnTo>
                  <a:lnTo>
                    <a:pt x="686" y="548"/>
                  </a:lnTo>
                  <a:lnTo>
                    <a:pt x="678" y="538"/>
                  </a:lnTo>
                  <a:lnTo>
                    <a:pt x="670" y="527"/>
                  </a:lnTo>
                  <a:lnTo>
                    <a:pt x="662" y="519"/>
                  </a:lnTo>
                  <a:lnTo>
                    <a:pt x="659" y="516"/>
                  </a:lnTo>
                  <a:lnTo>
                    <a:pt x="655" y="515"/>
                  </a:lnTo>
                  <a:lnTo>
                    <a:pt x="655" y="515"/>
                  </a:lnTo>
                  <a:lnTo>
                    <a:pt x="645" y="514"/>
                  </a:lnTo>
                  <a:lnTo>
                    <a:pt x="635" y="514"/>
                  </a:lnTo>
                  <a:lnTo>
                    <a:pt x="631" y="514"/>
                  </a:lnTo>
                  <a:lnTo>
                    <a:pt x="627" y="516"/>
                  </a:lnTo>
                  <a:lnTo>
                    <a:pt x="624" y="518"/>
                  </a:lnTo>
                  <a:lnTo>
                    <a:pt x="622" y="522"/>
                  </a:lnTo>
                  <a:lnTo>
                    <a:pt x="622" y="522"/>
                  </a:lnTo>
                  <a:lnTo>
                    <a:pt x="620" y="526"/>
                  </a:lnTo>
                  <a:lnTo>
                    <a:pt x="617" y="530"/>
                  </a:lnTo>
                  <a:lnTo>
                    <a:pt x="613" y="534"/>
                  </a:lnTo>
                  <a:lnTo>
                    <a:pt x="609" y="537"/>
                  </a:lnTo>
                  <a:lnTo>
                    <a:pt x="605" y="538"/>
                  </a:lnTo>
                  <a:lnTo>
                    <a:pt x="602" y="538"/>
                  </a:lnTo>
                  <a:lnTo>
                    <a:pt x="601" y="538"/>
                  </a:lnTo>
                  <a:lnTo>
                    <a:pt x="601" y="537"/>
                  </a:lnTo>
                  <a:lnTo>
                    <a:pt x="602" y="532"/>
                  </a:lnTo>
                  <a:lnTo>
                    <a:pt x="602" y="532"/>
                  </a:lnTo>
                  <a:lnTo>
                    <a:pt x="610" y="518"/>
                  </a:lnTo>
                  <a:lnTo>
                    <a:pt x="618" y="508"/>
                  </a:lnTo>
                  <a:lnTo>
                    <a:pt x="618" y="508"/>
                  </a:lnTo>
                  <a:lnTo>
                    <a:pt x="620" y="505"/>
                  </a:lnTo>
                  <a:lnTo>
                    <a:pt x="621" y="502"/>
                  </a:lnTo>
                  <a:lnTo>
                    <a:pt x="620" y="500"/>
                  </a:lnTo>
                  <a:lnTo>
                    <a:pt x="619" y="497"/>
                  </a:lnTo>
                  <a:lnTo>
                    <a:pt x="617" y="495"/>
                  </a:lnTo>
                  <a:lnTo>
                    <a:pt x="614" y="493"/>
                  </a:lnTo>
                  <a:lnTo>
                    <a:pt x="609" y="491"/>
                  </a:lnTo>
                  <a:lnTo>
                    <a:pt x="604" y="491"/>
                  </a:lnTo>
                  <a:lnTo>
                    <a:pt x="604" y="491"/>
                  </a:lnTo>
                  <a:lnTo>
                    <a:pt x="599" y="491"/>
                  </a:lnTo>
                  <a:lnTo>
                    <a:pt x="596" y="490"/>
                  </a:lnTo>
                  <a:lnTo>
                    <a:pt x="595" y="489"/>
                  </a:lnTo>
                  <a:lnTo>
                    <a:pt x="594" y="487"/>
                  </a:lnTo>
                  <a:lnTo>
                    <a:pt x="595" y="481"/>
                  </a:lnTo>
                  <a:lnTo>
                    <a:pt x="595" y="477"/>
                  </a:lnTo>
                  <a:lnTo>
                    <a:pt x="595" y="472"/>
                  </a:lnTo>
                  <a:lnTo>
                    <a:pt x="595" y="472"/>
                  </a:lnTo>
                  <a:lnTo>
                    <a:pt x="595" y="467"/>
                  </a:lnTo>
                  <a:lnTo>
                    <a:pt x="595" y="463"/>
                  </a:lnTo>
                  <a:lnTo>
                    <a:pt x="596" y="455"/>
                  </a:lnTo>
                  <a:lnTo>
                    <a:pt x="596" y="452"/>
                  </a:lnTo>
                  <a:lnTo>
                    <a:pt x="595" y="448"/>
                  </a:lnTo>
                  <a:lnTo>
                    <a:pt x="592" y="444"/>
                  </a:lnTo>
                  <a:lnTo>
                    <a:pt x="588" y="441"/>
                  </a:lnTo>
                  <a:lnTo>
                    <a:pt x="588" y="441"/>
                  </a:lnTo>
                  <a:lnTo>
                    <a:pt x="580" y="435"/>
                  </a:lnTo>
                  <a:lnTo>
                    <a:pt x="574" y="432"/>
                  </a:lnTo>
                  <a:lnTo>
                    <a:pt x="568" y="430"/>
                  </a:lnTo>
                  <a:lnTo>
                    <a:pt x="559" y="430"/>
                  </a:lnTo>
                  <a:lnTo>
                    <a:pt x="559" y="430"/>
                  </a:lnTo>
                  <a:lnTo>
                    <a:pt x="550" y="429"/>
                  </a:lnTo>
                  <a:lnTo>
                    <a:pt x="543" y="427"/>
                  </a:lnTo>
                  <a:lnTo>
                    <a:pt x="538" y="423"/>
                  </a:lnTo>
                  <a:lnTo>
                    <a:pt x="536" y="421"/>
                  </a:lnTo>
                  <a:lnTo>
                    <a:pt x="535" y="418"/>
                  </a:lnTo>
                  <a:lnTo>
                    <a:pt x="535" y="418"/>
                  </a:lnTo>
                  <a:lnTo>
                    <a:pt x="533" y="412"/>
                  </a:lnTo>
                  <a:lnTo>
                    <a:pt x="531" y="404"/>
                  </a:lnTo>
                  <a:lnTo>
                    <a:pt x="530" y="400"/>
                  </a:lnTo>
                  <a:lnTo>
                    <a:pt x="530" y="395"/>
                  </a:lnTo>
                  <a:lnTo>
                    <a:pt x="531" y="389"/>
                  </a:lnTo>
                  <a:lnTo>
                    <a:pt x="533" y="384"/>
                  </a:lnTo>
                  <a:lnTo>
                    <a:pt x="533" y="384"/>
                  </a:lnTo>
                  <a:lnTo>
                    <a:pt x="538" y="374"/>
                  </a:lnTo>
                  <a:lnTo>
                    <a:pt x="542" y="367"/>
                  </a:lnTo>
                  <a:lnTo>
                    <a:pt x="545" y="361"/>
                  </a:lnTo>
                  <a:lnTo>
                    <a:pt x="546" y="355"/>
                  </a:lnTo>
                  <a:lnTo>
                    <a:pt x="546" y="355"/>
                  </a:lnTo>
                  <a:lnTo>
                    <a:pt x="545" y="349"/>
                  </a:lnTo>
                  <a:lnTo>
                    <a:pt x="545" y="346"/>
                  </a:lnTo>
                  <a:lnTo>
                    <a:pt x="543" y="344"/>
                  </a:lnTo>
                  <a:lnTo>
                    <a:pt x="541" y="341"/>
                  </a:lnTo>
                  <a:lnTo>
                    <a:pt x="538" y="339"/>
                  </a:lnTo>
                  <a:lnTo>
                    <a:pt x="534" y="337"/>
                  </a:lnTo>
                  <a:lnTo>
                    <a:pt x="529" y="335"/>
                  </a:lnTo>
                  <a:lnTo>
                    <a:pt x="529" y="335"/>
                  </a:lnTo>
                  <a:lnTo>
                    <a:pt x="520" y="332"/>
                  </a:lnTo>
                  <a:lnTo>
                    <a:pt x="513" y="332"/>
                  </a:lnTo>
                  <a:lnTo>
                    <a:pt x="510" y="332"/>
                  </a:lnTo>
                  <a:lnTo>
                    <a:pt x="507" y="334"/>
                  </a:lnTo>
                  <a:lnTo>
                    <a:pt x="500" y="339"/>
                  </a:lnTo>
                  <a:lnTo>
                    <a:pt x="500" y="339"/>
                  </a:lnTo>
                  <a:lnTo>
                    <a:pt x="489" y="347"/>
                  </a:lnTo>
                  <a:lnTo>
                    <a:pt x="478" y="356"/>
                  </a:lnTo>
                  <a:lnTo>
                    <a:pt x="472" y="358"/>
                  </a:lnTo>
                  <a:lnTo>
                    <a:pt x="468" y="360"/>
                  </a:lnTo>
                  <a:lnTo>
                    <a:pt x="467" y="359"/>
                  </a:lnTo>
                  <a:lnTo>
                    <a:pt x="466" y="359"/>
                  </a:lnTo>
                  <a:lnTo>
                    <a:pt x="466" y="355"/>
                  </a:lnTo>
                  <a:lnTo>
                    <a:pt x="466" y="355"/>
                  </a:lnTo>
                  <a:lnTo>
                    <a:pt x="468" y="350"/>
                  </a:lnTo>
                  <a:lnTo>
                    <a:pt x="472" y="346"/>
                  </a:lnTo>
                  <a:lnTo>
                    <a:pt x="478" y="343"/>
                  </a:lnTo>
                  <a:lnTo>
                    <a:pt x="483" y="340"/>
                  </a:lnTo>
                  <a:lnTo>
                    <a:pt x="492" y="336"/>
                  </a:lnTo>
                  <a:lnTo>
                    <a:pt x="495" y="333"/>
                  </a:lnTo>
                  <a:lnTo>
                    <a:pt x="497" y="331"/>
                  </a:lnTo>
                  <a:lnTo>
                    <a:pt x="497" y="331"/>
                  </a:lnTo>
                  <a:lnTo>
                    <a:pt x="497" y="328"/>
                  </a:lnTo>
                  <a:lnTo>
                    <a:pt x="497" y="325"/>
                  </a:lnTo>
                  <a:lnTo>
                    <a:pt x="496" y="319"/>
                  </a:lnTo>
                  <a:lnTo>
                    <a:pt x="496" y="316"/>
                  </a:lnTo>
                  <a:lnTo>
                    <a:pt x="496" y="313"/>
                  </a:lnTo>
                  <a:lnTo>
                    <a:pt x="498" y="311"/>
                  </a:lnTo>
                  <a:lnTo>
                    <a:pt x="501" y="310"/>
                  </a:lnTo>
                  <a:lnTo>
                    <a:pt x="501" y="310"/>
                  </a:lnTo>
                  <a:lnTo>
                    <a:pt x="504" y="309"/>
                  </a:lnTo>
                  <a:lnTo>
                    <a:pt x="505" y="307"/>
                  </a:lnTo>
                  <a:lnTo>
                    <a:pt x="506" y="305"/>
                  </a:lnTo>
                  <a:lnTo>
                    <a:pt x="505" y="302"/>
                  </a:lnTo>
                  <a:lnTo>
                    <a:pt x="502" y="297"/>
                  </a:lnTo>
                  <a:lnTo>
                    <a:pt x="499" y="295"/>
                  </a:lnTo>
                  <a:lnTo>
                    <a:pt x="499" y="295"/>
                  </a:lnTo>
                  <a:lnTo>
                    <a:pt x="496" y="295"/>
                  </a:lnTo>
                  <a:lnTo>
                    <a:pt x="491" y="298"/>
                  </a:lnTo>
                  <a:lnTo>
                    <a:pt x="486" y="301"/>
                  </a:lnTo>
                  <a:lnTo>
                    <a:pt x="480" y="306"/>
                  </a:lnTo>
                  <a:lnTo>
                    <a:pt x="480" y="306"/>
                  </a:lnTo>
                  <a:lnTo>
                    <a:pt x="477" y="308"/>
                  </a:lnTo>
                  <a:lnTo>
                    <a:pt x="473" y="310"/>
                  </a:lnTo>
                  <a:lnTo>
                    <a:pt x="469" y="311"/>
                  </a:lnTo>
                  <a:lnTo>
                    <a:pt x="465" y="311"/>
                  </a:lnTo>
                  <a:lnTo>
                    <a:pt x="462" y="310"/>
                  </a:lnTo>
                  <a:lnTo>
                    <a:pt x="459" y="308"/>
                  </a:lnTo>
                  <a:lnTo>
                    <a:pt x="456" y="306"/>
                  </a:lnTo>
                  <a:lnTo>
                    <a:pt x="455" y="303"/>
                  </a:lnTo>
                  <a:lnTo>
                    <a:pt x="455" y="303"/>
                  </a:lnTo>
                  <a:lnTo>
                    <a:pt x="453" y="296"/>
                  </a:lnTo>
                  <a:lnTo>
                    <a:pt x="450" y="289"/>
                  </a:lnTo>
                  <a:lnTo>
                    <a:pt x="445" y="282"/>
                  </a:lnTo>
                  <a:lnTo>
                    <a:pt x="439" y="275"/>
                  </a:lnTo>
                  <a:lnTo>
                    <a:pt x="439" y="275"/>
                  </a:lnTo>
                  <a:lnTo>
                    <a:pt x="433" y="270"/>
                  </a:lnTo>
                  <a:lnTo>
                    <a:pt x="429" y="266"/>
                  </a:lnTo>
                  <a:lnTo>
                    <a:pt x="426" y="261"/>
                  </a:lnTo>
                  <a:lnTo>
                    <a:pt x="421" y="257"/>
                  </a:lnTo>
                  <a:lnTo>
                    <a:pt x="421" y="257"/>
                  </a:lnTo>
                  <a:lnTo>
                    <a:pt x="419" y="254"/>
                  </a:lnTo>
                  <a:lnTo>
                    <a:pt x="418" y="252"/>
                  </a:lnTo>
                  <a:lnTo>
                    <a:pt x="419" y="245"/>
                  </a:lnTo>
                  <a:lnTo>
                    <a:pt x="419" y="238"/>
                  </a:lnTo>
                  <a:lnTo>
                    <a:pt x="418" y="236"/>
                  </a:lnTo>
                  <a:lnTo>
                    <a:pt x="416" y="233"/>
                  </a:lnTo>
                  <a:lnTo>
                    <a:pt x="416" y="233"/>
                  </a:lnTo>
                  <a:lnTo>
                    <a:pt x="413" y="231"/>
                  </a:lnTo>
                  <a:lnTo>
                    <a:pt x="410" y="231"/>
                  </a:lnTo>
                  <a:lnTo>
                    <a:pt x="407" y="231"/>
                  </a:lnTo>
                  <a:lnTo>
                    <a:pt x="404" y="232"/>
                  </a:lnTo>
                  <a:lnTo>
                    <a:pt x="402" y="233"/>
                  </a:lnTo>
                  <a:lnTo>
                    <a:pt x="400" y="235"/>
                  </a:lnTo>
                  <a:lnTo>
                    <a:pt x="398" y="237"/>
                  </a:lnTo>
                  <a:lnTo>
                    <a:pt x="397" y="240"/>
                  </a:lnTo>
                  <a:lnTo>
                    <a:pt x="397" y="240"/>
                  </a:lnTo>
                  <a:lnTo>
                    <a:pt x="396" y="242"/>
                  </a:lnTo>
                  <a:lnTo>
                    <a:pt x="395" y="242"/>
                  </a:lnTo>
                  <a:lnTo>
                    <a:pt x="394" y="242"/>
                  </a:lnTo>
                  <a:lnTo>
                    <a:pt x="392" y="240"/>
                  </a:lnTo>
                  <a:lnTo>
                    <a:pt x="382" y="227"/>
                  </a:lnTo>
                  <a:lnTo>
                    <a:pt x="382" y="227"/>
                  </a:lnTo>
                  <a:lnTo>
                    <a:pt x="379" y="224"/>
                  </a:lnTo>
                  <a:lnTo>
                    <a:pt x="376" y="221"/>
                  </a:lnTo>
                  <a:lnTo>
                    <a:pt x="369" y="218"/>
                  </a:lnTo>
                  <a:lnTo>
                    <a:pt x="367" y="217"/>
                  </a:lnTo>
                  <a:lnTo>
                    <a:pt x="364" y="217"/>
                  </a:lnTo>
                  <a:lnTo>
                    <a:pt x="363" y="218"/>
                  </a:lnTo>
                  <a:lnTo>
                    <a:pt x="362" y="220"/>
                  </a:lnTo>
                  <a:lnTo>
                    <a:pt x="362" y="220"/>
                  </a:lnTo>
                  <a:lnTo>
                    <a:pt x="362" y="223"/>
                  </a:lnTo>
                  <a:lnTo>
                    <a:pt x="364" y="226"/>
                  </a:lnTo>
                  <a:lnTo>
                    <a:pt x="368" y="234"/>
                  </a:lnTo>
                  <a:lnTo>
                    <a:pt x="370" y="238"/>
                  </a:lnTo>
                  <a:lnTo>
                    <a:pt x="371" y="241"/>
                  </a:lnTo>
                  <a:lnTo>
                    <a:pt x="371" y="243"/>
                  </a:lnTo>
                  <a:lnTo>
                    <a:pt x="368" y="244"/>
                  </a:lnTo>
                  <a:lnTo>
                    <a:pt x="368" y="244"/>
                  </a:lnTo>
                  <a:lnTo>
                    <a:pt x="364" y="245"/>
                  </a:lnTo>
                  <a:lnTo>
                    <a:pt x="363" y="245"/>
                  </a:lnTo>
                  <a:lnTo>
                    <a:pt x="361" y="242"/>
                  </a:lnTo>
                  <a:lnTo>
                    <a:pt x="354" y="234"/>
                  </a:lnTo>
                  <a:lnTo>
                    <a:pt x="354" y="234"/>
                  </a:lnTo>
                  <a:lnTo>
                    <a:pt x="344" y="223"/>
                  </a:lnTo>
                  <a:lnTo>
                    <a:pt x="336" y="212"/>
                  </a:lnTo>
                  <a:lnTo>
                    <a:pt x="330" y="205"/>
                  </a:lnTo>
                  <a:lnTo>
                    <a:pt x="327" y="203"/>
                  </a:lnTo>
                  <a:lnTo>
                    <a:pt x="324" y="202"/>
                  </a:lnTo>
                  <a:lnTo>
                    <a:pt x="324" y="202"/>
                  </a:lnTo>
                  <a:lnTo>
                    <a:pt x="319" y="202"/>
                  </a:lnTo>
                  <a:lnTo>
                    <a:pt x="317" y="202"/>
                  </a:lnTo>
                  <a:lnTo>
                    <a:pt x="315" y="201"/>
                  </a:lnTo>
                  <a:lnTo>
                    <a:pt x="313" y="199"/>
                  </a:lnTo>
                  <a:lnTo>
                    <a:pt x="312" y="196"/>
                  </a:lnTo>
                  <a:lnTo>
                    <a:pt x="309" y="187"/>
                  </a:lnTo>
                  <a:lnTo>
                    <a:pt x="309" y="187"/>
                  </a:lnTo>
                  <a:lnTo>
                    <a:pt x="308" y="182"/>
                  </a:lnTo>
                  <a:lnTo>
                    <a:pt x="305" y="178"/>
                  </a:lnTo>
                  <a:lnTo>
                    <a:pt x="303" y="174"/>
                  </a:lnTo>
                  <a:lnTo>
                    <a:pt x="299" y="171"/>
                  </a:lnTo>
                  <a:lnTo>
                    <a:pt x="291" y="165"/>
                  </a:lnTo>
                  <a:lnTo>
                    <a:pt x="283" y="159"/>
                  </a:lnTo>
                  <a:lnTo>
                    <a:pt x="283" y="159"/>
                  </a:lnTo>
                  <a:lnTo>
                    <a:pt x="273" y="151"/>
                  </a:lnTo>
                  <a:lnTo>
                    <a:pt x="260" y="142"/>
                  </a:lnTo>
                  <a:lnTo>
                    <a:pt x="246" y="134"/>
                  </a:lnTo>
                  <a:lnTo>
                    <a:pt x="240" y="131"/>
                  </a:lnTo>
                  <a:lnTo>
                    <a:pt x="234" y="129"/>
                  </a:lnTo>
                  <a:lnTo>
                    <a:pt x="234" y="129"/>
                  </a:lnTo>
                  <a:lnTo>
                    <a:pt x="225" y="125"/>
                  </a:lnTo>
                  <a:lnTo>
                    <a:pt x="221" y="123"/>
                  </a:lnTo>
                  <a:lnTo>
                    <a:pt x="217" y="120"/>
                  </a:lnTo>
                  <a:lnTo>
                    <a:pt x="213" y="116"/>
                  </a:lnTo>
                  <a:lnTo>
                    <a:pt x="210" y="112"/>
                  </a:lnTo>
                  <a:lnTo>
                    <a:pt x="204" y="99"/>
                  </a:lnTo>
                  <a:lnTo>
                    <a:pt x="204" y="99"/>
                  </a:lnTo>
                  <a:lnTo>
                    <a:pt x="198" y="86"/>
                  </a:lnTo>
                  <a:lnTo>
                    <a:pt x="191" y="75"/>
                  </a:lnTo>
                  <a:lnTo>
                    <a:pt x="178" y="56"/>
                  </a:lnTo>
                  <a:lnTo>
                    <a:pt x="178" y="56"/>
                  </a:lnTo>
                  <a:lnTo>
                    <a:pt x="171" y="47"/>
                  </a:lnTo>
                  <a:lnTo>
                    <a:pt x="162" y="37"/>
                  </a:lnTo>
                  <a:lnTo>
                    <a:pt x="157" y="33"/>
                  </a:lnTo>
                  <a:lnTo>
                    <a:pt x="152" y="30"/>
                  </a:lnTo>
                  <a:lnTo>
                    <a:pt x="147" y="28"/>
                  </a:lnTo>
                  <a:lnTo>
                    <a:pt x="143" y="27"/>
                  </a:lnTo>
                  <a:lnTo>
                    <a:pt x="143" y="27"/>
                  </a:lnTo>
                  <a:lnTo>
                    <a:pt x="140" y="28"/>
                  </a:lnTo>
                  <a:lnTo>
                    <a:pt x="137" y="29"/>
                  </a:lnTo>
                  <a:lnTo>
                    <a:pt x="133" y="33"/>
                  </a:lnTo>
                  <a:lnTo>
                    <a:pt x="131" y="34"/>
                  </a:lnTo>
                  <a:lnTo>
                    <a:pt x="128" y="35"/>
                  </a:lnTo>
                  <a:lnTo>
                    <a:pt x="124" y="34"/>
                  </a:lnTo>
                  <a:lnTo>
                    <a:pt x="120" y="32"/>
                  </a:lnTo>
                  <a:lnTo>
                    <a:pt x="120" y="32"/>
                  </a:lnTo>
                  <a:lnTo>
                    <a:pt x="115" y="29"/>
                  </a:lnTo>
                  <a:lnTo>
                    <a:pt x="108" y="28"/>
                  </a:lnTo>
                  <a:lnTo>
                    <a:pt x="102" y="28"/>
                  </a:lnTo>
                  <a:lnTo>
                    <a:pt x="95" y="28"/>
                  </a:lnTo>
                  <a:lnTo>
                    <a:pt x="82" y="29"/>
                  </a:lnTo>
                  <a:lnTo>
                    <a:pt x="77" y="29"/>
                  </a:lnTo>
                  <a:lnTo>
                    <a:pt x="73" y="29"/>
                  </a:lnTo>
                  <a:lnTo>
                    <a:pt x="73" y="29"/>
                  </a:lnTo>
                  <a:lnTo>
                    <a:pt x="67" y="27"/>
                  </a:lnTo>
                  <a:lnTo>
                    <a:pt x="62" y="25"/>
                  </a:lnTo>
                  <a:lnTo>
                    <a:pt x="58" y="22"/>
                  </a:lnTo>
                  <a:lnTo>
                    <a:pt x="53" y="17"/>
                  </a:lnTo>
                  <a:lnTo>
                    <a:pt x="53" y="17"/>
                  </a:lnTo>
                  <a:lnTo>
                    <a:pt x="49" y="13"/>
                  </a:lnTo>
                  <a:lnTo>
                    <a:pt x="40" y="9"/>
                  </a:lnTo>
                  <a:lnTo>
                    <a:pt x="31" y="4"/>
                  </a:lnTo>
                  <a:lnTo>
                    <a:pt x="21" y="1"/>
                  </a:lnTo>
                  <a:lnTo>
                    <a:pt x="16" y="0"/>
                  </a:lnTo>
                  <a:lnTo>
                    <a:pt x="12" y="0"/>
                  </a:lnTo>
                  <a:lnTo>
                    <a:pt x="8" y="1"/>
                  </a:lnTo>
                  <a:lnTo>
                    <a:pt x="5" y="3"/>
                  </a:lnTo>
                  <a:lnTo>
                    <a:pt x="2" y="5"/>
                  </a:lnTo>
                  <a:lnTo>
                    <a:pt x="1" y="9"/>
                  </a:lnTo>
                  <a:lnTo>
                    <a:pt x="0" y="15"/>
                  </a:lnTo>
                  <a:lnTo>
                    <a:pt x="1" y="23"/>
                  </a:lnTo>
                  <a:lnTo>
                    <a:pt x="1" y="23"/>
                  </a:lnTo>
                  <a:lnTo>
                    <a:pt x="2" y="28"/>
                  </a:lnTo>
                  <a:lnTo>
                    <a:pt x="6" y="40"/>
                  </a:lnTo>
                  <a:lnTo>
                    <a:pt x="9" y="47"/>
                  </a:lnTo>
                  <a:lnTo>
                    <a:pt x="12" y="54"/>
                  </a:lnTo>
                  <a:lnTo>
                    <a:pt x="16" y="60"/>
                  </a:lnTo>
                  <a:lnTo>
                    <a:pt x="21" y="66"/>
                  </a:lnTo>
                  <a:lnTo>
                    <a:pt x="21" y="66"/>
                  </a:lnTo>
                  <a:lnTo>
                    <a:pt x="45" y="86"/>
                  </a:lnTo>
                  <a:lnTo>
                    <a:pt x="54" y="94"/>
                  </a:lnTo>
                  <a:lnTo>
                    <a:pt x="61" y="102"/>
                  </a:lnTo>
                  <a:lnTo>
                    <a:pt x="61" y="102"/>
                  </a:lnTo>
                  <a:lnTo>
                    <a:pt x="67" y="110"/>
                  </a:lnTo>
                  <a:lnTo>
                    <a:pt x="75" y="116"/>
                  </a:lnTo>
                  <a:lnTo>
                    <a:pt x="83" y="121"/>
                  </a:lnTo>
                  <a:lnTo>
                    <a:pt x="90" y="123"/>
                  </a:lnTo>
                  <a:lnTo>
                    <a:pt x="90" y="123"/>
                  </a:lnTo>
                  <a:lnTo>
                    <a:pt x="97" y="124"/>
                  </a:lnTo>
                  <a:lnTo>
                    <a:pt x="104" y="127"/>
                  </a:lnTo>
                  <a:lnTo>
                    <a:pt x="110" y="131"/>
                  </a:lnTo>
                  <a:lnTo>
                    <a:pt x="113" y="134"/>
                  </a:lnTo>
                  <a:lnTo>
                    <a:pt x="115" y="137"/>
                  </a:lnTo>
                  <a:lnTo>
                    <a:pt x="115" y="137"/>
                  </a:lnTo>
                  <a:lnTo>
                    <a:pt x="125" y="158"/>
                  </a:lnTo>
                  <a:lnTo>
                    <a:pt x="128" y="164"/>
                  </a:lnTo>
                  <a:lnTo>
                    <a:pt x="132" y="169"/>
                  </a:lnTo>
                  <a:lnTo>
                    <a:pt x="136" y="173"/>
                  </a:lnTo>
                  <a:lnTo>
                    <a:pt x="140" y="175"/>
                  </a:lnTo>
                  <a:lnTo>
                    <a:pt x="140" y="175"/>
                  </a:lnTo>
                  <a:lnTo>
                    <a:pt x="144" y="176"/>
                  </a:lnTo>
                  <a:lnTo>
                    <a:pt x="148" y="178"/>
                  </a:lnTo>
                  <a:lnTo>
                    <a:pt x="154" y="184"/>
                  </a:lnTo>
                  <a:lnTo>
                    <a:pt x="158" y="191"/>
                  </a:lnTo>
                  <a:lnTo>
                    <a:pt x="160" y="194"/>
                  </a:lnTo>
                  <a:lnTo>
                    <a:pt x="160" y="197"/>
                  </a:lnTo>
                  <a:lnTo>
                    <a:pt x="160" y="197"/>
                  </a:lnTo>
                  <a:lnTo>
                    <a:pt x="161" y="204"/>
                  </a:lnTo>
                  <a:lnTo>
                    <a:pt x="162" y="207"/>
                  </a:lnTo>
                  <a:lnTo>
                    <a:pt x="164" y="211"/>
                  </a:lnTo>
                  <a:lnTo>
                    <a:pt x="167" y="214"/>
                  </a:lnTo>
                  <a:lnTo>
                    <a:pt x="170" y="217"/>
                  </a:lnTo>
                  <a:lnTo>
                    <a:pt x="175" y="219"/>
                  </a:lnTo>
                  <a:lnTo>
                    <a:pt x="180" y="220"/>
                  </a:lnTo>
                  <a:lnTo>
                    <a:pt x="180" y="220"/>
                  </a:lnTo>
                  <a:lnTo>
                    <a:pt x="186" y="221"/>
                  </a:lnTo>
                  <a:lnTo>
                    <a:pt x="191" y="224"/>
                  </a:lnTo>
                  <a:lnTo>
                    <a:pt x="196" y="227"/>
                  </a:lnTo>
                  <a:lnTo>
                    <a:pt x="201" y="231"/>
                  </a:lnTo>
                  <a:lnTo>
                    <a:pt x="210" y="239"/>
                  </a:lnTo>
                  <a:lnTo>
                    <a:pt x="218" y="247"/>
                  </a:lnTo>
                  <a:lnTo>
                    <a:pt x="218" y="247"/>
                  </a:lnTo>
                  <a:lnTo>
                    <a:pt x="224" y="254"/>
                  </a:lnTo>
                  <a:lnTo>
                    <a:pt x="228" y="262"/>
                  </a:lnTo>
                  <a:lnTo>
                    <a:pt x="231" y="269"/>
                  </a:lnTo>
                  <a:lnTo>
                    <a:pt x="232" y="278"/>
                  </a:lnTo>
                  <a:lnTo>
                    <a:pt x="232" y="278"/>
                  </a:lnTo>
                  <a:lnTo>
                    <a:pt x="233" y="281"/>
                  </a:lnTo>
                  <a:lnTo>
                    <a:pt x="234" y="283"/>
                  </a:lnTo>
                  <a:lnTo>
                    <a:pt x="239" y="286"/>
                  </a:lnTo>
                  <a:lnTo>
                    <a:pt x="241" y="288"/>
                  </a:lnTo>
                  <a:lnTo>
                    <a:pt x="243" y="292"/>
                  </a:lnTo>
                  <a:lnTo>
                    <a:pt x="244" y="296"/>
                  </a:lnTo>
                  <a:lnTo>
                    <a:pt x="244" y="303"/>
                  </a:lnTo>
                  <a:lnTo>
                    <a:pt x="244" y="303"/>
                  </a:lnTo>
                  <a:lnTo>
                    <a:pt x="243" y="318"/>
                  </a:lnTo>
                  <a:lnTo>
                    <a:pt x="244" y="330"/>
                  </a:lnTo>
                  <a:lnTo>
                    <a:pt x="246" y="335"/>
                  </a:lnTo>
                  <a:lnTo>
                    <a:pt x="248" y="339"/>
                  </a:lnTo>
                  <a:lnTo>
                    <a:pt x="250" y="342"/>
                  </a:lnTo>
                  <a:lnTo>
                    <a:pt x="253" y="344"/>
                  </a:lnTo>
                  <a:lnTo>
                    <a:pt x="253" y="344"/>
                  </a:lnTo>
                  <a:lnTo>
                    <a:pt x="260" y="346"/>
                  </a:lnTo>
                  <a:lnTo>
                    <a:pt x="268" y="349"/>
                  </a:lnTo>
                  <a:lnTo>
                    <a:pt x="273" y="351"/>
                  </a:lnTo>
                  <a:lnTo>
                    <a:pt x="277" y="353"/>
                  </a:lnTo>
                  <a:lnTo>
                    <a:pt x="282" y="357"/>
                  </a:lnTo>
                  <a:lnTo>
                    <a:pt x="286" y="364"/>
                  </a:lnTo>
                  <a:lnTo>
                    <a:pt x="286" y="364"/>
                  </a:lnTo>
                  <a:lnTo>
                    <a:pt x="304" y="390"/>
                  </a:lnTo>
                  <a:lnTo>
                    <a:pt x="312" y="402"/>
                  </a:lnTo>
                  <a:lnTo>
                    <a:pt x="320" y="412"/>
                  </a:lnTo>
                  <a:lnTo>
                    <a:pt x="320" y="412"/>
                  </a:lnTo>
                  <a:lnTo>
                    <a:pt x="326" y="420"/>
                  </a:lnTo>
                  <a:lnTo>
                    <a:pt x="331" y="428"/>
                  </a:lnTo>
                  <a:lnTo>
                    <a:pt x="335" y="436"/>
                  </a:lnTo>
                  <a:lnTo>
                    <a:pt x="338" y="445"/>
                  </a:lnTo>
                  <a:lnTo>
                    <a:pt x="338" y="445"/>
                  </a:lnTo>
                  <a:lnTo>
                    <a:pt x="343" y="464"/>
                  </a:lnTo>
                  <a:lnTo>
                    <a:pt x="346" y="471"/>
                  </a:lnTo>
                  <a:lnTo>
                    <a:pt x="348" y="474"/>
                  </a:lnTo>
                  <a:lnTo>
                    <a:pt x="351" y="477"/>
                  </a:lnTo>
                  <a:lnTo>
                    <a:pt x="351" y="477"/>
                  </a:lnTo>
                  <a:lnTo>
                    <a:pt x="357" y="482"/>
                  </a:lnTo>
                  <a:lnTo>
                    <a:pt x="360" y="487"/>
                  </a:lnTo>
                  <a:lnTo>
                    <a:pt x="362" y="493"/>
                  </a:lnTo>
                  <a:lnTo>
                    <a:pt x="364" y="500"/>
                  </a:lnTo>
                  <a:lnTo>
                    <a:pt x="364" y="500"/>
                  </a:lnTo>
                  <a:lnTo>
                    <a:pt x="365" y="508"/>
                  </a:lnTo>
                  <a:lnTo>
                    <a:pt x="367" y="516"/>
                  </a:lnTo>
                  <a:lnTo>
                    <a:pt x="368" y="520"/>
                  </a:lnTo>
                  <a:lnTo>
                    <a:pt x="370" y="524"/>
                  </a:lnTo>
                  <a:lnTo>
                    <a:pt x="372" y="527"/>
                  </a:lnTo>
                  <a:lnTo>
                    <a:pt x="375" y="529"/>
                  </a:lnTo>
                  <a:lnTo>
                    <a:pt x="375" y="529"/>
                  </a:lnTo>
                  <a:lnTo>
                    <a:pt x="383" y="534"/>
                  </a:lnTo>
                  <a:lnTo>
                    <a:pt x="392" y="541"/>
                  </a:lnTo>
                  <a:lnTo>
                    <a:pt x="396" y="545"/>
                  </a:lnTo>
                  <a:lnTo>
                    <a:pt x="399" y="549"/>
                  </a:lnTo>
                  <a:lnTo>
                    <a:pt x="402" y="553"/>
                  </a:lnTo>
                  <a:lnTo>
                    <a:pt x="403" y="558"/>
                  </a:lnTo>
                  <a:lnTo>
                    <a:pt x="403" y="558"/>
                  </a:lnTo>
                  <a:lnTo>
                    <a:pt x="404" y="563"/>
                  </a:lnTo>
                  <a:lnTo>
                    <a:pt x="406" y="567"/>
                  </a:lnTo>
                  <a:lnTo>
                    <a:pt x="409" y="570"/>
                  </a:lnTo>
                  <a:lnTo>
                    <a:pt x="412" y="573"/>
                  </a:lnTo>
                  <a:lnTo>
                    <a:pt x="418" y="578"/>
                  </a:lnTo>
                  <a:lnTo>
                    <a:pt x="426" y="582"/>
                  </a:lnTo>
                  <a:lnTo>
                    <a:pt x="426" y="582"/>
                  </a:lnTo>
                  <a:lnTo>
                    <a:pt x="430" y="584"/>
                  </a:lnTo>
                  <a:lnTo>
                    <a:pt x="434" y="587"/>
                  </a:lnTo>
                  <a:lnTo>
                    <a:pt x="442" y="595"/>
                  </a:lnTo>
                  <a:lnTo>
                    <a:pt x="449" y="605"/>
                  </a:lnTo>
                  <a:lnTo>
                    <a:pt x="451" y="610"/>
                  </a:lnTo>
                  <a:lnTo>
                    <a:pt x="453" y="615"/>
                  </a:lnTo>
                  <a:lnTo>
                    <a:pt x="453" y="615"/>
                  </a:lnTo>
                  <a:lnTo>
                    <a:pt x="455" y="624"/>
                  </a:lnTo>
                  <a:lnTo>
                    <a:pt x="456" y="627"/>
                  </a:lnTo>
                  <a:lnTo>
                    <a:pt x="457" y="629"/>
                  </a:lnTo>
                  <a:lnTo>
                    <a:pt x="459" y="631"/>
                  </a:lnTo>
                  <a:lnTo>
                    <a:pt x="462" y="633"/>
                  </a:lnTo>
                  <a:lnTo>
                    <a:pt x="475" y="639"/>
                  </a:lnTo>
                  <a:lnTo>
                    <a:pt x="475" y="639"/>
                  </a:lnTo>
                  <a:lnTo>
                    <a:pt x="482" y="643"/>
                  </a:lnTo>
                  <a:lnTo>
                    <a:pt x="489" y="647"/>
                  </a:lnTo>
                  <a:lnTo>
                    <a:pt x="501" y="657"/>
                  </a:lnTo>
                  <a:lnTo>
                    <a:pt x="512" y="665"/>
                  </a:lnTo>
                  <a:lnTo>
                    <a:pt x="517" y="669"/>
                  </a:lnTo>
                  <a:lnTo>
                    <a:pt x="523" y="672"/>
                  </a:lnTo>
                  <a:lnTo>
                    <a:pt x="523" y="672"/>
                  </a:lnTo>
                  <a:lnTo>
                    <a:pt x="529" y="675"/>
                  </a:lnTo>
                  <a:lnTo>
                    <a:pt x="536" y="680"/>
                  </a:lnTo>
                  <a:lnTo>
                    <a:pt x="550" y="690"/>
                  </a:lnTo>
                  <a:lnTo>
                    <a:pt x="563" y="702"/>
                  </a:lnTo>
                  <a:lnTo>
                    <a:pt x="572" y="712"/>
                  </a:lnTo>
                  <a:lnTo>
                    <a:pt x="572" y="712"/>
                  </a:lnTo>
                  <a:lnTo>
                    <a:pt x="591" y="735"/>
                  </a:lnTo>
                  <a:lnTo>
                    <a:pt x="595" y="740"/>
                  </a:lnTo>
                  <a:lnTo>
                    <a:pt x="599" y="744"/>
                  </a:lnTo>
                  <a:lnTo>
                    <a:pt x="602" y="745"/>
                  </a:lnTo>
                  <a:lnTo>
                    <a:pt x="603" y="745"/>
                  </a:lnTo>
                  <a:lnTo>
                    <a:pt x="604" y="744"/>
                  </a:lnTo>
                  <a:lnTo>
                    <a:pt x="604" y="744"/>
                  </a:lnTo>
                  <a:lnTo>
                    <a:pt x="605" y="738"/>
                  </a:lnTo>
                  <a:lnTo>
                    <a:pt x="607" y="732"/>
                  </a:lnTo>
                  <a:lnTo>
                    <a:pt x="609" y="731"/>
                  </a:lnTo>
                  <a:lnTo>
                    <a:pt x="611" y="730"/>
                  </a:lnTo>
                  <a:lnTo>
                    <a:pt x="614" y="730"/>
                  </a:lnTo>
                  <a:lnTo>
                    <a:pt x="619" y="732"/>
                  </a:lnTo>
                  <a:lnTo>
                    <a:pt x="619" y="732"/>
                  </a:lnTo>
                  <a:lnTo>
                    <a:pt x="627" y="736"/>
                  </a:lnTo>
                  <a:lnTo>
                    <a:pt x="633" y="736"/>
                  </a:lnTo>
                  <a:lnTo>
                    <a:pt x="637" y="735"/>
                  </a:lnTo>
                  <a:lnTo>
                    <a:pt x="644" y="733"/>
                  </a:lnTo>
                  <a:lnTo>
                    <a:pt x="644" y="733"/>
                  </a:lnTo>
                  <a:lnTo>
                    <a:pt x="652" y="731"/>
                  </a:lnTo>
                  <a:lnTo>
                    <a:pt x="657" y="729"/>
                  </a:lnTo>
                  <a:lnTo>
                    <a:pt x="659" y="729"/>
                  </a:lnTo>
                  <a:lnTo>
                    <a:pt x="662" y="730"/>
                  </a:lnTo>
                  <a:lnTo>
                    <a:pt x="665" y="731"/>
                  </a:lnTo>
                  <a:lnTo>
                    <a:pt x="668" y="734"/>
                  </a:lnTo>
                  <a:lnTo>
                    <a:pt x="668" y="734"/>
                  </a:lnTo>
                  <a:lnTo>
                    <a:pt x="674" y="739"/>
                  </a:lnTo>
                  <a:lnTo>
                    <a:pt x="678" y="742"/>
                  </a:lnTo>
                  <a:lnTo>
                    <a:pt x="679" y="741"/>
                  </a:lnTo>
                  <a:lnTo>
                    <a:pt x="680" y="740"/>
                  </a:lnTo>
                  <a:lnTo>
                    <a:pt x="682" y="734"/>
                  </a:lnTo>
                  <a:lnTo>
                    <a:pt x="682" y="73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2" name="Freeform 158">
              <a:extLst>
                <a:ext uri="{FF2B5EF4-FFF2-40B4-BE49-F238E27FC236}">
                  <a16:creationId xmlns:a16="http://schemas.microsoft.com/office/drawing/2014/main" id="{9E519A36-2382-4F4B-8BA7-7CDA57D94ED4}"/>
                </a:ext>
              </a:extLst>
            </p:cNvPr>
            <p:cNvSpPr>
              <a:spLocks/>
            </p:cNvSpPr>
            <p:nvPr/>
          </p:nvSpPr>
          <p:spPr bwMode="auto">
            <a:xfrm>
              <a:off x="8236723" y="4769784"/>
              <a:ext cx="43026" cy="46722"/>
            </a:xfrm>
            <a:custGeom>
              <a:avLst/>
              <a:gdLst>
                <a:gd name="T0" fmla="*/ 11 w 101"/>
                <a:gd name="T1" fmla="*/ 16 h 99"/>
                <a:gd name="T2" fmla="*/ 2 w 101"/>
                <a:gd name="T3" fmla="*/ 21 h 99"/>
                <a:gd name="T4" fmla="*/ 0 w 101"/>
                <a:gd name="T5" fmla="*/ 25 h 99"/>
                <a:gd name="T6" fmla="*/ 3 w 101"/>
                <a:gd name="T7" fmla="*/ 30 h 99"/>
                <a:gd name="T8" fmla="*/ 9 w 101"/>
                <a:gd name="T9" fmla="*/ 31 h 99"/>
                <a:gd name="T10" fmla="*/ 29 w 101"/>
                <a:gd name="T11" fmla="*/ 36 h 99"/>
                <a:gd name="T12" fmla="*/ 37 w 101"/>
                <a:gd name="T13" fmla="*/ 41 h 99"/>
                <a:gd name="T14" fmla="*/ 39 w 101"/>
                <a:gd name="T15" fmla="*/ 43 h 99"/>
                <a:gd name="T16" fmla="*/ 40 w 101"/>
                <a:gd name="T17" fmla="*/ 49 h 99"/>
                <a:gd name="T18" fmla="*/ 43 w 101"/>
                <a:gd name="T19" fmla="*/ 63 h 99"/>
                <a:gd name="T20" fmla="*/ 50 w 101"/>
                <a:gd name="T21" fmla="*/ 74 h 99"/>
                <a:gd name="T22" fmla="*/ 56 w 101"/>
                <a:gd name="T23" fmla="*/ 78 h 99"/>
                <a:gd name="T24" fmla="*/ 70 w 101"/>
                <a:gd name="T25" fmla="*/ 87 h 99"/>
                <a:gd name="T26" fmla="*/ 85 w 101"/>
                <a:gd name="T27" fmla="*/ 98 h 99"/>
                <a:gd name="T28" fmla="*/ 91 w 101"/>
                <a:gd name="T29" fmla="*/ 99 h 99"/>
                <a:gd name="T30" fmla="*/ 94 w 101"/>
                <a:gd name="T31" fmla="*/ 93 h 99"/>
                <a:gd name="T32" fmla="*/ 95 w 101"/>
                <a:gd name="T33" fmla="*/ 87 h 99"/>
                <a:gd name="T34" fmla="*/ 100 w 101"/>
                <a:gd name="T35" fmla="*/ 77 h 99"/>
                <a:gd name="T36" fmla="*/ 99 w 101"/>
                <a:gd name="T37" fmla="*/ 71 h 99"/>
                <a:gd name="T38" fmla="*/ 89 w 101"/>
                <a:gd name="T39" fmla="*/ 63 h 99"/>
                <a:gd name="T40" fmla="*/ 77 w 101"/>
                <a:gd name="T41" fmla="*/ 55 h 99"/>
                <a:gd name="T42" fmla="*/ 66 w 101"/>
                <a:gd name="T43" fmla="*/ 45 h 99"/>
                <a:gd name="T44" fmla="*/ 63 w 101"/>
                <a:gd name="T45" fmla="*/ 39 h 99"/>
                <a:gd name="T46" fmla="*/ 63 w 101"/>
                <a:gd name="T47" fmla="*/ 35 h 99"/>
                <a:gd name="T48" fmla="*/ 63 w 101"/>
                <a:gd name="T49" fmla="*/ 20 h 99"/>
                <a:gd name="T50" fmla="*/ 60 w 101"/>
                <a:gd name="T51" fmla="*/ 13 h 99"/>
                <a:gd name="T52" fmla="*/ 51 w 101"/>
                <a:gd name="T53" fmla="*/ 4 h 99"/>
                <a:gd name="T54" fmla="*/ 50 w 101"/>
                <a:gd name="T55" fmla="*/ 3 h 99"/>
                <a:gd name="T56" fmla="*/ 48 w 101"/>
                <a:gd name="T57" fmla="*/ 0 h 99"/>
                <a:gd name="T58" fmla="*/ 45 w 101"/>
                <a:gd name="T59" fmla="*/ 1 h 99"/>
                <a:gd name="T60" fmla="*/ 44 w 101"/>
                <a:gd name="T61" fmla="*/ 3 h 99"/>
                <a:gd name="T62" fmla="*/ 40 w 101"/>
                <a:gd name="T63" fmla="*/ 8 h 99"/>
                <a:gd name="T64" fmla="*/ 37 w 101"/>
                <a:gd name="T65" fmla="*/ 7 h 99"/>
                <a:gd name="T66" fmla="*/ 34 w 101"/>
                <a:gd name="T67" fmla="*/ 4 h 99"/>
                <a:gd name="T68" fmla="*/ 26 w 101"/>
                <a:gd name="T69" fmla="*/ 2 h 99"/>
                <a:gd name="T70" fmla="*/ 17 w 101"/>
                <a:gd name="T71" fmla="*/ 2 h 99"/>
                <a:gd name="T72" fmla="*/ 15 w 101"/>
                <a:gd name="T73" fmla="*/ 4 h 99"/>
                <a:gd name="T74" fmla="*/ 14 w 101"/>
                <a:gd name="T75" fmla="*/ 13 h 99"/>
                <a:gd name="T76" fmla="*/ 11 w 101"/>
                <a:gd name="T77"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99">
                  <a:moveTo>
                    <a:pt x="11" y="16"/>
                  </a:moveTo>
                  <a:lnTo>
                    <a:pt x="11" y="16"/>
                  </a:lnTo>
                  <a:lnTo>
                    <a:pt x="6" y="19"/>
                  </a:lnTo>
                  <a:lnTo>
                    <a:pt x="2" y="21"/>
                  </a:lnTo>
                  <a:lnTo>
                    <a:pt x="1" y="23"/>
                  </a:lnTo>
                  <a:lnTo>
                    <a:pt x="0" y="25"/>
                  </a:lnTo>
                  <a:lnTo>
                    <a:pt x="1" y="28"/>
                  </a:lnTo>
                  <a:lnTo>
                    <a:pt x="3" y="30"/>
                  </a:lnTo>
                  <a:lnTo>
                    <a:pt x="9" y="31"/>
                  </a:lnTo>
                  <a:lnTo>
                    <a:pt x="9" y="31"/>
                  </a:lnTo>
                  <a:lnTo>
                    <a:pt x="20" y="33"/>
                  </a:lnTo>
                  <a:lnTo>
                    <a:pt x="29" y="36"/>
                  </a:lnTo>
                  <a:lnTo>
                    <a:pt x="35" y="39"/>
                  </a:lnTo>
                  <a:lnTo>
                    <a:pt x="37" y="41"/>
                  </a:lnTo>
                  <a:lnTo>
                    <a:pt x="39" y="43"/>
                  </a:lnTo>
                  <a:lnTo>
                    <a:pt x="39" y="43"/>
                  </a:lnTo>
                  <a:lnTo>
                    <a:pt x="40" y="45"/>
                  </a:lnTo>
                  <a:lnTo>
                    <a:pt x="40" y="49"/>
                  </a:lnTo>
                  <a:lnTo>
                    <a:pt x="42" y="58"/>
                  </a:lnTo>
                  <a:lnTo>
                    <a:pt x="43" y="63"/>
                  </a:lnTo>
                  <a:lnTo>
                    <a:pt x="46" y="69"/>
                  </a:lnTo>
                  <a:lnTo>
                    <a:pt x="50" y="74"/>
                  </a:lnTo>
                  <a:lnTo>
                    <a:pt x="56" y="78"/>
                  </a:lnTo>
                  <a:lnTo>
                    <a:pt x="56" y="78"/>
                  </a:lnTo>
                  <a:lnTo>
                    <a:pt x="63" y="82"/>
                  </a:lnTo>
                  <a:lnTo>
                    <a:pt x="70" y="87"/>
                  </a:lnTo>
                  <a:lnTo>
                    <a:pt x="81" y="96"/>
                  </a:lnTo>
                  <a:lnTo>
                    <a:pt x="85" y="98"/>
                  </a:lnTo>
                  <a:lnTo>
                    <a:pt x="89" y="99"/>
                  </a:lnTo>
                  <a:lnTo>
                    <a:pt x="91" y="99"/>
                  </a:lnTo>
                  <a:lnTo>
                    <a:pt x="93" y="98"/>
                  </a:lnTo>
                  <a:lnTo>
                    <a:pt x="94" y="93"/>
                  </a:lnTo>
                  <a:lnTo>
                    <a:pt x="94" y="93"/>
                  </a:lnTo>
                  <a:lnTo>
                    <a:pt x="95" y="87"/>
                  </a:lnTo>
                  <a:lnTo>
                    <a:pt x="97" y="83"/>
                  </a:lnTo>
                  <a:lnTo>
                    <a:pt x="100" y="77"/>
                  </a:lnTo>
                  <a:lnTo>
                    <a:pt x="101" y="74"/>
                  </a:lnTo>
                  <a:lnTo>
                    <a:pt x="99" y="71"/>
                  </a:lnTo>
                  <a:lnTo>
                    <a:pt x="96" y="67"/>
                  </a:lnTo>
                  <a:lnTo>
                    <a:pt x="89" y="63"/>
                  </a:lnTo>
                  <a:lnTo>
                    <a:pt x="89" y="63"/>
                  </a:lnTo>
                  <a:lnTo>
                    <a:pt x="77" y="55"/>
                  </a:lnTo>
                  <a:lnTo>
                    <a:pt x="69" y="48"/>
                  </a:lnTo>
                  <a:lnTo>
                    <a:pt x="66" y="45"/>
                  </a:lnTo>
                  <a:lnTo>
                    <a:pt x="64" y="42"/>
                  </a:lnTo>
                  <a:lnTo>
                    <a:pt x="63" y="39"/>
                  </a:lnTo>
                  <a:lnTo>
                    <a:pt x="63" y="35"/>
                  </a:lnTo>
                  <a:lnTo>
                    <a:pt x="63" y="35"/>
                  </a:lnTo>
                  <a:lnTo>
                    <a:pt x="63" y="28"/>
                  </a:lnTo>
                  <a:lnTo>
                    <a:pt x="63" y="20"/>
                  </a:lnTo>
                  <a:lnTo>
                    <a:pt x="62" y="16"/>
                  </a:lnTo>
                  <a:lnTo>
                    <a:pt x="60" y="13"/>
                  </a:lnTo>
                  <a:lnTo>
                    <a:pt x="56" y="8"/>
                  </a:lnTo>
                  <a:lnTo>
                    <a:pt x="51" y="4"/>
                  </a:lnTo>
                  <a:lnTo>
                    <a:pt x="51" y="4"/>
                  </a:lnTo>
                  <a:lnTo>
                    <a:pt x="50" y="3"/>
                  </a:lnTo>
                  <a:lnTo>
                    <a:pt x="49" y="1"/>
                  </a:lnTo>
                  <a:lnTo>
                    <a:pt x="48" y="0"/>
                  </a:lnTo>
                  <a:lnTo>
                    <a:pt x="47" y="0"/>
                  </a:lnTo>
                  <a:lnTo>
                    <a:pt x="45" y="1"/>
                  </a:lnTo>
                  <a:lnTo>
                    <a:pt x="44" y="3"/>
                  </a:lnTo>
                  <a:lnTo>
                    <a:pt x="44" y="3"/>
                  </a:lnTo>
                  <a:lnTo>
                    <a:pt x="41" y="7"/>
                  </a:lnTo>
                  <a:lnTo>
                    <a:pt x="40" y="8"/>
                  </a:lnTo>
                  <a:lnTo>
                    <a:pt x="39" y="8"/>
                  </a:lnTo>
                  <a:lnTo>
                    <a:pt x="37" y="7"/>
                  </a:lnTo>
                  <a:lnTo>
                    <a:pt x="34" y="4"/>
                  </a:lnTo>
                  <a:lnTo>
                    <a:pt x="34" y="4"/>
                  </a:lnTo>
                  <a:lnTo>
                    <a:pt x="31" y="2"/>
                  </a:lnTo>
                  <a:lnTo>
                    <a:pt x="26" y="2"/>
                  </a:lnTo>
                  <a:lnTo>
                    <a:pt x="17" y="2"/>
                  </a:lnTo>
                  <a:lnTo>
                    <a:pt x="17" y="2"/>
                  </a:lnTo>
                  <a:lnTo>
                    <a:pt x="15" y="3"/>
                  </a:lnTo>
                  <a:lnTo>
                    <a:pt x="15" y="4"/>
                  </a:lnTo>
                  <a:lnTo>
                    <a:pt x="14" y="8"/>
                  </a:lnTo>
                  <a:lnTo>
                    <a:pt x="14" y="13"/>
                  </a:lnTo>
                  <a:lnTo>
                    <a:pt x="13" y="15"/>
                  </a:lnTo>
                  <a:lnTo>
                    <a:pt x="11" y="16"/>
                  </a:lnTo>
                  <a:lnTo>
                    <a:pt x="11" y="1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3" name="Freeform 159">
              <a:extLst>
                <a:ext uri="{FF2B5EF4-FFF2-40B4-BE49-F238E27FC236}">
                  <a16:creationId xmlns:a16="http://schemas.microsoft.com/office/drawing/2014/main" id="{85DA6F98-A4A8-46C7-A23A-FBC8F7E24632}"/>
                </a:ext>
              </a:extLst>
            </p:cNvPr>
            <p:cNvSpPr>
              <a:spLocks/>
            </p:cNvSpPr>
            <p:nvPr/>
          </p:nvSpPr>
          <p:spPr bwMode="auto">
            <a:xfrm>
              <a:off x="8243606" y="4900598"/>
              <a:ext cx="256435" cy="85964"/>
            </a:xfrm>
            <a:custGeom>
              <a:avLst/>
              <a:gdLst>
                <a:gd name="T0" fmla="*/ 576 w 595"/>
                <a:gd name="T1" fmla="*/ 117 h 186"/>
                <a:gd name="T2" fmla="*/ 563 w 595"/>
                <a:gd name="T3" fmla="*/ 110 h 186"/>
                <a:gd name="T4" fmla="*/ 518 w 595"/>
                <a:gd name="T5" fmla="*/ 118 h 186"/>
                <a:gd name="T6" fmla="*/ 483 w 595"/>
                <a:gd name="T7" fmla="*/ 117 h 186"/>
                <a:gd name="T8" fmla="*/ 471 w 595"/>
                <a:gd name="T9" fmla="*/ 100 h 186"/>
                <a:gd name="T10" fmla="*/ 465 w 595"/>
                <a:gd name="T11" fmla="*/ 77 h 186"/>
                <a:gd name="T12" fmla="*/ 441 w 595"/>
                <a:gd name="T13" fmla="*/ 65 h 186"/>
                <a:gd name="T14" fmla="*/ 401 w 595"/>
                <a:gd name="T15" fmla="*/ 53 h 186"/>
                <a:gd name="T16" fmla="*/ 364 w 595"/>
                <a:gd name="T17" fmla="*/ 49 h 186"/>
                <a:gd name="T18" fmla="*/ 360 w 595"/>
                <a:gd name="T19" fmla="*/ 39 h 186"/>
                <a:gd name="T20" fmla="*/ 343 w 595"/>
                <a:gd name="T21" fmla="*/ 37 h 186"/>
                <a:gd name="T22" fmla="*/ 337 w 595"/>
                <a:gd name="T23" fmla="*/ 55 h 186"/>
                <a:gd name="T24" fmla="*/ 314 w 595"/>
                <a:gd name="T25" fmla="*/ 67 h 186"/>
                <a:gd name="T26" fmla="*/ 248 w 595"/>
                <a:gd name="T27" fmla="*/ 65 h 186"/>
                <a:gd name="T28" fmla="*/ 229 w 595"/>
                <a:gd name="T29" fmla="*/ 57 h 186"/>
                <a:gd name="T30" fmla="*/ 203 w 595"/>
                <a:gd name="T31" fmla="*/ 47 h 186"/>
                <a:gd name="T32" fmla="*/ 185 w 595"/>
                <a:gd name="T33" fmla="*/ 25 h 186"/>
                <a:gd name="T34" fmla="*/ 171 w 595"/>
                <a:gd name="T35" fmla="*/ 26 h 186"/>
                <a:gd name="T36" fmla="*/ 154 w 595"/>
                <a:gd name="T37" fmla="*/ 20 h 186"/>
                <a:gd name="T38" fmla="*/ 136 w 595"/>
                <a:gd name="T39" fmla="*/ 20 h 186"/>
                <a:gd name="T40" fmla="*/ 125 w 595"/>
                <a:gd name="T41" fmla="*/ 6 h 186"/>
                <a:gd name="T42" fmla="*/ 105 w 595"/>
                <a:gd name="T43" fmla="*/ 0 h 186"/>
                <a:gd name="T44" fmla="*/ 100 w 595"/>
                <a:gd name="T45" fmla="*/ 13 h 186"/>
                <a:gd name="T46" fmla="*/ 88 w 595"/>
                <a:gd name="T47" fmla="*/ 18 h 186"/>
                <a:gd name="T48" fmla="*/ 67 w 595"/>
                <a:gd name="T49" fmla="*/ 7 h 186"/>
                <a:gd name="T50" fmla="*/ 38 w 595"/>
                <a:gd name="T51" fmla="*/ 4 h 186"/>
                <a:gd name="T52" fmla="*/ 29 w 595"/>
                <a:gd name="T53" fmla="*/ 18 h 186"/>
                <a:gd name="T54" fmla="*/ 26 w 595"/>
                <a:gd name="T55" fmla="*/ 29 h 186"/>
                <a:gd name="T56" fmla="*/ 3 w 595"/>
                <a:gd name="T57" fmla="*/ 49 h 186"/>
                <a:gd name="T58" fmla="*/ 4 w 595"/>
                <a:gd name="T59" fmla="*/ 60 h 186"/>
                <a:gd name="T60" fmla="*/ 22 w 595"/>
                <a:gd name="T61" fmla="*/ 69 h 186"/>
                <a:gd name="T62" fmla="*/ 33 w 595"/>
                <a:gd name="T63" fmla="*/ 61 h 186"/>
                <a:gd name="T64" fmla="*/ 44 w 595"/>
                <a:gd name="T65" fmla="*/ 67 h 186"/>
                <a:gd name="T66" fmla="*/ 65 w 595"/>
                <a:gd name="T67" fmla="*/ 72 h 186"/>
                <a:gd name="T68" fmla="*/ 63 w 595"/>
                <a:gd name="T69" fmla="*/ 95 h 186"/>
                <a:gd name="T70" fmla="*/ 71 w 595"/>
                <a:gd name="T71" fmla="*/ 101 h 186"/>
                <a:gd name="T72" fmla="*/ 129 w 595"/>
                <a:gd name="T73" fmla="*/ 104 h 186"/>
                <a:gd name="T74" fmla="*/ 164 w 595"/>
                <a:gd name="T75" fmla="*/ 123 h 186"/>
                <a:gd name="T76" fmla="*/ 190 w 595"/>
                <a:gd name="T77" fmla="*/ 125 h 186"/>
                <a:gd name="T78" fmla="*/ 227 w 595"/>
                <a:gd name="T79" fmla="*/ 115 h 186"/>
                <a:gd name="T80" fmla="*/ 274 w 595"/>
                <a:gd name="T81" fmla="*/ 120 h 186"/>
                <a:gd name="T82" fmla="*/ 296 w 595"/>
                <a:gd name="T83" fmla="*/ 133 h 186"/>
                <a:gd name="T84" fmla="*/ 345 w 595"/>
                <a:gd name="T85" fmla="*/ 150 h 186"/>
                <a:gd name="T86" fmla="*/ 397 w 595"/>
                <a:gd name="T87" fmla="*/ 155 h 186"/>
                <a:gd name="T88" fmla="*/ 441 w 595"/>
                <a:gd name="T89" fmla="*/ 163 h 186"/>
                <a:gd name="T90" fmla="*/ 459 w 595"/>
                <a:gd name="T91" fmla="*/ 171 h 186"/>
                <a:gd name="T92" fmla="*/ 477 w 595"/>
                <a:gd name="T93" fmla="*/ 173 h 186"/>
                <a:gd name="T94" fmla="*/ 482 w 595"/>
                <a:gd name="T95" fmla="*/ 163 h 186"/>
                <a:gd name="T96" fmla="*/ 503 w 595"/>
                <a:gd name="T97" fmla="*/ 161 h 186"/>
                <a:gd name="T98" fmla="*/ 533 w 595"/>
                <a:gd name="T99" fmla="*/ 173 h 186"/>
                <a:gd name="T100" fmla="*/ 557 w 595"/>
                <a:gd name="T101" fmla="*/ 180 h 186"/>
                <a:gd name="T102" fmla="*/ 581 w 595"/>
                <a:gd name="T103" fmla="*/ 186 h 186"/>
                <a:gd name="T104" fmla="*/ 581 w 595"/>
                <a:gd name="T105" fmla="*/ 178 h 186"/>
                <a:gd name="T106" fmla="*/ 588 w 595"/>
                <a:gd name="T107" fmla="*/ 168 h 186"/>
                <a:gd name="T108" fmla="*/ 587 w 595"/>
                <a:gd name="T109" fmla="*/ 155 h 186"/>
                <a:gd name="T110" fmla="*/ 582 w 595"/>
                <a:gd name="T111" fmla="*/ 143 h 186"/>
                <a:gd name="T112" fmla="*/ 595 w 595"/>
                <a:gd name="T113" fmla="*/ 127 h 186"/>
                <a:gd name="T114" fmla="*/ 591 w 595"/>
                <a:gd name="T11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5" h="186">
                  <a:moveTo>
                    <a:pt x="583" y="119"/>
                  </a:moveTo>
                  <a:lnTo>
                    <a:pt x="583" y="119"/>
                  </a:lnTo>
                  <a:lnTo>
                    <a:pt x="579" y="119"/>
                  </a:lnTo>
                  <a:lnTo>
                    <a:pt x="577" y="118"/>
                  </a:lnTo>
                  <a:lnTo>
                    <a:pt x="576" y="117"/>
                  </a:lnTo>
                  <a:lnTo>
                    <a:pt x="575" y="115"/>
                  </a:lnTo>
                  <a:lnTo>
                    <a:pt x="574" y="113"/>
                  </a:lnTo>
                  <a:lnTo>
                    <a:pt x="572" y="111"/>
                  </a:lnTo>
                  <a:lnTo>
                    <a:pt x="568" y="110"/>
                  </a:lnTo>
                  <a:lnTo>
                    <a:pt x="563" y="110"/>
                  </a:lnTo>
                  <a:lnTo>
                    <a:pt x="563" y="110"/>
                  </a:lnTo>
                  <a:lnTo>
                    <a:pt x="556" y="111"/>
                  </a:lnTo>
                  <a:lnTo>
                    <a:pt x="547" y="112"/>
                  </a:lnTo>
                  <a:lnTo>
                    <a:pt x="528" y="116"/>
                  </a:lnTo>
                  <a:lnTo>
                    <a:pt x="518" y="118"/>
                  </a:lnTo>
                  <a:lnTo>
                    <a:pt x="509" y="119"/>
                  </a:lnTo>
                  <a:lnTo>
                    <a:pt x="498" y="120"/>
                  </a:lnTo>
                  <a:lnTo>
                    <a:pt x="490" y="119"/>
                  </a:lnTo>
                  <a:lnTo>
                    <a:pt x="490" y="119"/>
                  </a:lnTo>
                  <a:lnTo>
                    <a:pt x="483" y="117"/>
                  </a:lnTo>
                  <a:lnTo>
                    <a:pt x="478" y="114"/>
                  </a:lnTo>
                  <a:lnTo>
                    <a:pt x="475" y="111"/>
                  </a:lnTo>
                  <a:lnTo>
                    <a:pt x="473" y="107"/>
                  </a:lnTo>
                  <a:lnTo>
                    <a:pt x="472" y="103"/>
                  </a:lnTo>
                  <a:lnTo>
                    <a:pt x="471" y="100"/>
                  </a:lnTo>
                  <a:lnTo>
                    <a:pt x="471" y="94"/>
                  </a:lnTo>
                  <a:lnTo>
                    <a:pt x="471" y="94"/>
                  </a:lnTo>
                  <a:lnTo>
                    <a:pt x="470" y="88"/>
                  </a:lnTo>
                  <a:lnTo>
                    <a:pt x="468" y="81"/>
                  </a:lnTo>
                  <a:lnTo>
                    <a:pt x="465" y="77"/>
                  </a:lnTo>
                  <a:lnTo>
                    <a:pt x="462" y="74"/>
                  </a:lnTo>
                  <a:lnTo>
                    <a:pt x="458" y="71"/>
                  </a:lnTo>
                  <a:lnTo>
                    <a:pt x="452" y="68"/>
                  </a:lnTo>
                  <a:lnTo>
                    <a:pt x="452" y="68"/>
                  </a:lnTo>
                  <a:lnTo>
                    <a:pt x="441" y="65"/>
                  </a:lnTo>
                  <a:lnTo>
                    <a:pt x="431" y="63"/>
                  </a:lnTo>
                  <a:lnTo>
                    <a:pt x="421" y="61"/>
                  </a:lnTo>
                  <a:lnTo>
                    <a:pt x="408" y="56"/>
                  </a:lnTo>
                  <a:lnTo>
                    <a:pt x="408" y="56"/>
                  </a:lnTo>
                  <a:lnTo>
                    <a:pt x="401" y="53"/>
                  </a:lnTo>
                  <a:lnTo>
                    <a:pt x="393" y="52"/>
                  </a:lnTo>
                  <a:lnTo>
                    <a:pt x="379" y="51"/>
                  </a:lnTo>
                  <a:lnTo>
                    <a:pt x="373" y="51"/>
                  </a:lnTo>
                  <a:lnTo>
                    <a:pt x="368" y="50"/>
                  </a:lnTo>
                  <a:lnTo>
                    <a:pt x="364" y="49"/>
                  </a:lnTo>
                  <a:lnTo>
                    <a:pt x="363" y="46"/>
                  </a:lnTo>
                  <a:lnTo>
                    <a:pt x="363" y="45"/>
                  </a:lnTo>
                  <a:lnTo>
                    <a:pt x="363" y="45"/>
                  </a:lnTo>
                  <a:lnTo>
                    <a:pt x="362" y="42"/>
                  </a:lnTo>
                  <a:lnTo>
                    <a:pt x="360" y="39"/>
                  </a:lnTo>
                  <a:lnTo>
                    <a:pt x="357" y="36"/>
                  </a:lnTo>
                  <a:lnTo>
                    <a:pt x="353" y="35"/>
                  </a:lnTo>
                  <a:lnTo>
                    <a:pt x="350" y="34"/>
                  </a:lnTo>
                  <a:lnTo>
                    <a:pt x="346" y="35"/>
                  </a:lnTo>
                  <a:lnTo>
                    <a:pt x="343" y="37"/>
                  </a:lnTo>
                  <a:lnTo>
                    <a:pt x="340" y="41"/>
                  </a:lnTo>
                  <a:lnTo>
                    <a:pt x="340" y="41"/>
                  </a:lnTo>
                  <a:lnTo>
                    <a:pt x="338" y="46"/>
                  </a:lnTo>
                  <a:lnTo>
                    <a:pt x="337" y="51"/>
                  </a:lnTo>
                  <a:lnTo>
                    <a:pt x="337" y="55"/>
                  </a:lnTo>
                  <a:lnTo>
                    <a:pt x="335" y="59"/>
                  </a:lnTo>
                  <a:lnTo>
                    <a:pt x="333" y="62"/>
                  </a:lnTo>
                  <a:lnTo>
                    <a:pt x="328" y="65"/>
                  </a:lnTo>
                  <a:lnTo>
                    <a:pt x="323" y="66"/>
                  </a:lnTo>
                  <a:lnTo>
                    <a:pt x="314" y="67"/>
                  </a:lnTo>
                  <a:lnTo>
                    <a:pt x="314" y="67"/>
                  </a:lnTo>
                  <a:lnTo>
                    <a:pt x="274" y="68"/>
                  </a:lnTo>
                  <a:lnTo>
                    <a:pt x="258" y="68"/>
                  </a:lnTo>
                  <a:lnTo>
                    <a:pt x="252" y="67"/>
                  </a:lnTo>
                  <a:lnTo>
                    <a:pt x="248" y="65"/>
                  </a:lnTo>
                  <a:lnTo>
                    <a:pt x="248" y="65"/>
                  </a:lnTo>
                  <a:lnTo>
                    <a:pt x="243" y="62"/>
                  </a:lnTo>
                  <a:lnTo>
                    <a:pt x="240" y="59"/>
                  </a:lnTo>
                  <a:lnTo>
                    <a:pt x="236" y="58"/>
                  </a:lnTo>
                  <a:lnTo>
                    <a:pt x="229" y="57"/>
                  </a:lnTo>
                  <a:lnTo>
                    <a:pt x="229" y="57"/>
                  </a:lnTo>
                  <a:lnTo>
                    <a:pt x="220" y="56"/>
                  </a:lnTo>
                  <a:lnTo>
                    <a:pt x="213" y="55"/>
                  </a:lnTo>
                  <a:lnTo>
                    <a:pt x="207" y="52"/>
                  </a:lnTo>
                  <a:lnTo>
                    <a:pt x="203" y="47"/>
                  </a:lnTo>
                  <a:lnTo>
                    <a:pt x="203" y="47"/>
                  </a:lnTo>
                  <a:lnTo>
                    <a:pt x="197" y="36"/>
                  </a:lnTo>
                  <a:lnTo>
                    <a:pt x="192" y="31"/>
                  </a:lnTo>
                  <a:lnTo>
                    <a:pt x="185" y="25"/>
                  </a:lnTo>
                  <a:lnTo>
                    <a:pt x="185" y="25"/>
                  </a:lnTo>
                  <a:lnTo>
                    <a:pt x="181" y="23"/>
                  </a:lnTo>
                  <a:lnTo>
                    <a:pt x="178" y="23"/>
                  </a:lnTo>
                  <a:lnTo>
                    <a:pt x="176" y="24"/>
                  </a:lnTo>
                  <a:lnTo>
                    <a:pt x="174" y="25"/>
                  </a:lnTo>
                  <a:lnTo>
                    <a:pt x="171" y="26"/>
                  </a:lnTo>
                  <a:lnTo>
                    <a:pt x="168" y="27"/>
                  </a:lnTo>
                  <a:lnTo>
                    <a:pt x="165" y="26"/>
                  </a:lnTo>
                  <a:lnTo>
                    <a:pt x="159" y="23"/>
                  </a:lnTo>
                  <a:lnTo>
                    <a:pt x="159" y="23"/>
                  </a:lnTo>
                  <a:lnTo>
                    <a:pt x="154" y="20"/>
                  </a:lnTo>
                  <a:lnTo>
                    <a:pt x="150" y="19"/>
                  </a:lnTo>
                  <a:lnTo>
                    <a:pt x="146" y="19"/>
                  </a:lnTo>
                  <a:lnTo>
                    <a:pt x="143" y="20"/>
                  </a:lnTo>
                  <a:lnTo>
                    <a:pt x="138" y="21"/>
                  </a:lnTo>
                  <a:lnTo>
                    <a:pt x="136" y="20"/>
                  </a:lnTo>
                  <a:lnTo>
                    <a:pt x="135" y="19"/>
                  </a:lnTo>
                  <a:lnTo>
                    <a:pt x="135" y="19"/>
                  </a:lnTo>
                  <a:lnTo>
                    <a:pt x="133" y="15"/>
                  </a:lnTo>
                  <a:lnTo>
                    <a:pt x="130" y="10"/>
                  </a:lnTo>
                  <a:lnTo>
                    <a:pt x="125" y="6"/>
                  </a:lnTo>
                  <a:lnTo>
                    <a:pt x="119" y="3"/>
                  </a:lnTo>
                  <a:lnTo>
                    <a:pt x="119" y="3"/>
                  </a:lnTo>
                  <a:lnTo>
                    <a:pt x="113" y="1"/>
                  </a:lnTo>
                  <a:lnTo>
                    <a:pt x="107" y="0"/>
                  </a:lnTo>
                  <a:lnTo>
                    <a:pt x="105" y="0"/>
                  </a:lnTo>
                  <a:lnTo>
                    <a:pt x="103" y="1"/>
                  </a:lnTo>
                  <a:lnTo>
                    <a:pt x="102" y="3"/>
                  </a:lnTo>
                  <a:lnTo>
                    <a:pt x="101" y="6"/>
                  </a:lnTo>
                  <a:lnTo>
                    <a:pt x="101" y="6"/>
                  </a:lnTo>
                  <a:lnTo>
                    <a:pt x="100" y="13"/>
                  </a:lnTo>
                  <a:lnTo>
                    <a:pt x="98" y="19"/>
                  </a:lnTo>
                  <a:lnTo>
                    <a:pt x="96" y="21"/>
                  </a:lnTo>
                  <a:lnTo>
                    <a:pt x="94" y="21"/>
                  </a:lnTo>
                  <a:lnTo>
                    <a:pt x="91" y="20"/>
                  </a:lnTo>
                  <a:lnTo>
                    <a:pt x="88" y="18"/>
                  </a:lnTo>
                  <a:lnTo>
                    <a:pt x="88" y="18"/>
                  </a:lnTo>
                  <a:lnTo>
                    <a:pt x="79" y="9"/>
                  </a:lnTo>
                  <a:lnTo>
                    <a:pt x="75" y="7"/>
                  </a:lnTo>
                  <a:lnTo>
                    <a:pt x="67" y="7"/>
                  </a:lnTo>
                  <a:lnTo>
                    <a:pt x="67" y="7"/>
                  </a:lnTo>
                  <a:lnTo>
                    <a:pt x="62" y="7"/>
                  </a:lnTo>
                  <a:lnTo>
                    <a:pt x="56" y="5"/>
                  </a:lnTo>
                  <a:lnTo>
                    <a:pt x="50" y="4"/>
                  </a:lnTo>
                  <a:lnTo>
                    <a:pt x="44" y="4"/>
                  </a:lnTo>
                  <a:lnTo>
                    <a:pt x="38" y="4"/>
                  </a:lnTo>
                  <a:lnTo>
                    <a:pt x="33" y="7"/>
                  </a:lnTo>
                  <a:lnTo>
                    <a:pt x="31" y="8"/>
                  </a:lnTo>
                  <a:lnTo>
                    <a:pt x="30" y="11"/>
                  </a:lnTo>
                  <a:lnTo>
                    <a:pt x="29" y="14"/>
                  </a:lnTo>
                  <a:lnTo>
                    <a:pt x="29" y="18"/>
                  </a:lnTo>
                  <a:lnTo>
                    <a:pt x="29" y="18"/>
                  </a:lnTo>
                  <a:lnTo>
                    <a:pt x="29" y="19"/>
                  </a:lnTo>
                  <a:lnTo>
                    <a:pt x="29" y="23"/>
                  </a:lnTo>
                  <a:lnTo>
                    <a:pt x="28" y="26"/>
                  </a:lnTo>
                  <a:lnTo>
                    <a:pt x="26" y="29"/>
                  </a:lnTo>
                  <a:lnTo>
                    <a:pt x="24" y="32"/>
                  </a:lnTo>
                  <a:lnTo>
                    <a:pt x="20" y="36"/>
                  </a:lnTo>
                  <a:lnTo>
                    <a:pt x="20" y="36"/>
                  </a:lnTo>
                  <a:lnTo>
                    <a:pt x="11" y="43"/>
                  </a:lnTo>
                  <a:lnTo>
                    <a:pt x="3" y="49"/>
                  </a:lnTo>
                  <a:lnTo>
                    <a:pt x="1" y="51"/>
                  </a:lnTo>
                  <a:lnTo>
                    <a:pt x="0" y="54"/>
                  </a:lnTo>
                  <a:lnTo>
                    <a:pt x="1" y="57"/>
                  </a:lnTo>
                  <a:lnTo>
                    <a:pt x="4" y="60"/>
                  </a:lnTo>
                  <a:lnTo>
                    <a:pt x="4" y="60"/>
                  </a:lnTo>
                  <a:lnTo>
                    <a:pt x="11" y="66"/>
                  </a:lnTo>
                  <a:lnTo>
                    <a:pt x="17" y="69"/>
                  </a:lnTo>
                  <a:lnTo>
                    <a:pt x="19" y="69"/>
                  </a:lnTo>
                  <a:lnTo>
                    <a:pt x="21" y="69"/>
                  </a:lnTo>
                  <a:lnTo>
                    <a:pt x="22" y="69"/>
                  </a:lnTo>
                  <a:lnTo>
                    <a:pt x="24" y="67"/>
                  </a:lnTo>
                  <a:lnTo>
                    <a:pt x="24" y="67"/>
                  </a:lnTo>
                  <a:lnTo>
                    <a:pt x="27" y="63"/>
                  </a:lnTo>
                  <a:lnTo>
                    <a:pt x="31" y="61"/>
                  </a:lnTo>
                  <a:lnTo>
                    <a:pt x="33" y="61"/>
                  </a:lnTo>
                  <a:lnTo>
                    <a:pt x="36" y="61"/>
                  </a:lnTo>
                  <a:lnTo>
                    <a:pt x="38" y="63"/>
                  </a:lnTo>
                  <a:lnTo>
                    <a:pt x="41" y="65"/>
                  </a:lnTo>
                  <a:lnTo>
                    <a:pt x="41" y="65"/>
                  </a:lnTo>
                  <a:lnTo>
                    <a:pt x="44" y="67"/>
                  </a:lnTo>
                  <a:lnTo>
                    <a:pt x="48" y="68"/>
                  </a:lnTo>
                  <a:lnTo>
                    <a:pt x="57" y="68"/>
                  </a:lnTo>
                  <a:lnTo>
                    <a:pt x="60" y="68"/>
                  </a:lnTo>
                  <a:lnTo>
                    <a:pt x="63" y="70"/>
                  </a:lnTo>
                  <a:lnTo>
                    <a:pt x="65" y="72"/>
                  </a:lnTo>
                  <a:lnTo>
                    <a:pt x="66" y="77"/>
                  </a:lnTo>
                  <a:lnTo>
                    <a:pt x="66" y="77"/>
                  </a:lnTo>
                  <a:lnTo>
                    <a:pt x="66" y="83"/>
                  </a:lnTo>
                  <a:lnTo>
                    <a:pt x="65" y="88"/>
                  </a:lnTo>
                  <a:lnTo>
                    <a:pt x="63" y="95"/>
                  </a:lnTo>
                  <a:lnTo>
                    <a:pt x="63" y="98"/>
                  </a:lnTo>
                  <a:lnTo>
                    <a:pt x="64" y="100"/>
                  </a:lnTo>
                  <a:lnTo>
                    <a:pt x="67" y="101"/>
                  </a:lnTo>
                  <a:lnTo>
                    <a:pt x="71" y="101"/>
                  </a:lnTo>
                  <a:lnTo>
                    <a:pt x="71" y="101"/>
                  </a:lnTo>
                  <a:lnTo>
                    <a:pt x="86" y="101"/>
                  </a:lnTo>
                  <a:lnTo>
                    <a:pt x="104" y="100"/>
                  </a:lnTo>
                  <a:lnTo>
                    <a:pt x="113" y="101"/>
                  </a:lnTo>
                  <a:lnTo>
                    <a:pt x="121" y="102"/>
                  </a:lnTo>
                  <a:lnTo>
                    <a:pt x="129" y="104"/>
                  </a:lnTo>
                  <a:lnTo>
                    <a:pt x="135" y="107"/>
                  </a:lnTo>
                  <a:lnTo>
                    <a:pt x="135" y="107"/>
                  </a:lnTo>
                  <a:lnTo>
                    <a:pt x="148" y="115"/>
                  </a:lnTo>
                  <a:lnTo>
                    <a:pt x="155" y="119"/>
                  </a:lnTo>
                  <a:lnTo>
                    <a:pt x="164" y="123"/>
                  </a:lnTo>
                  <a:lnTo>
                    <a:pt x="171" y="126"/>
                  </a:lnTo>
                  <a:lnTo>
                    <a:pt x="178" y="127"/>
                  </a:lnTo>
                  <a:lnTo>
                    <a:pt x="185" y="127"/>
                  </a:lnTo>
                  <a:lnTo>
                    <a:pt x="188" y="126"/>
                  </a:lnTo>
                  <a:lnTo>
                    <a:pt x="190" y="125"/>
                  </a:lnTo>
                  <a:lnTo>
                    <a:pt x="190" y="125"/>
                  </a:lnTo>
                  <a:lnTo>
                    <a:pt x="199" y="119"/>
                  </a:lnTo>
                  <a:lnTo>
                    <a:pt x="209" y="116"/>
                  </a:lnTo>
                  <a:lnTo>
                    <a:pt x="218" y="114"/>
                  </a:lnTo>
                  <a:lnTo>
                    <a:pt x="227" y="115"/>
                  </a:lnTo>
                  <a:lnTo>
                    <a:pt x="227" y="115"/>
                  </a:lnTo>
                  <a:lnTo>
                    <a:pt x="240" y="116"/>
                  </a:lnTo>
                  <a:lnTo>
                    <a:pt x="257" y="117"/>
                  </a:lnTo>
                  <a:lnTo>
                    <a:pt x="266" y="118"/>
                  </a:lnTo>
                  <a:lnTo>
                    <a:pt x="274" y="120"/>
                  </a:lnTo>
                  <a:lnTo>
                    <a:pt x="281" y="122"/>
                  </a:lnTo>
                  <a:lnTo>
                    <a:pt x="286" y="126"/>
                  </a:lnTo>
                  <a:lnTo>
                    <a:pt x="286" y="126"/>
                  </a:lnTo>
                  <a:lnTo>
                    <a:pt x="291" y="130"/>
                  </a:lnTo>
                  <a:lnTo>
                    <a:pt x="296" y="133"/>
                  </a:lnTo>
                  <a:lnTo>
                    <a:pt x="308" y="140"/>
                  </a:lnTo>
                  <a:lnTo>
                    <a:pt x="334" y="148"/>
                  </a:lnTo>
                  <a:lnTo>
                    <a:pt x="334" y="148"/>
                  </a:lnTo>
                  <a:lnTo>
                    <a:pt x="339" y="150"/>
                  </a:lnTo>
                  <a:lnTo>
                    <a:pt x="345" y="150"/>
                  </a:lnTo>
                  <a:lnTo>
                    <a:pt x="357" y="151"/>
                  </a:lnTo>
                  <a:lnTo>
                    <a:pt x="369" y="151"/>
                  </a:lnTo>
                  <a:lnTo>
                    <a:pt x="382" y="152"/>
                  </a:lnTo>
                  <a:lnTo>
                    <a:pt x="382" y="152"/>
                  </a:lnTo>
                  <a:lnTo>
                    <a:pt x="397" y="155"/>
                  </a:lnTo>
                  <a:lnTo>
                    <a:pt x="413" y="159"/>
                  </a:lnTo>
                  <a:lnTo>
                    <a:pt x="430" y="162"/>
                  </a:lnTo>
                  <a:lnTo>
                    <a:pt x="436" y="163"/>
                  </a:lnTo>
                  <a:lnTo>
                    <a:pt x="441" y="163"/>
                  </a:lnTo>
                  <a:lnTo>
                    <a:pt x="441" y="163"/>
                  </a:lnTo>
                  <a:lnTo>
                    <a:pt x="445" y="163"/>
                  </a:lnTo>
                  <a:lnTo>
                    <a:pt x="448" y="164"/>
                  </a:lnTo>
                  <a:lnTo>
                    <a:pt x="452" y="167"/>
                  </a:lnTo>
                  <a:lnTo>
                    <a:pt x="456" y="170"/>
                  </a:lnTo>
                  <a:lnTo>
                    <a:pt x="459" y="171"/>
                  </a:lnTo>
                  <a:lnTo>
                    <a:pt x="462" y="171"/>
                  </a:lnTo>
                  <a:lnTo>
                    <a:pt x="462" y="171"/>
                  </a:lnTo>
                  <a:lnTo>
                    <a:pt x="469" y="172"/>
                  </a:lnTo>
                  <a:lnTo>
                    <a:pt x="474" y="173"/>
                  </a:lnTo>
                  <a:lnTo>
                    <a:pt x="477" y="173"/>
                  </a:lnTo>
                  <a:lnTo>
                    <a:pt x="479" y="172"/>
                  </a:lnTo>
                  <a:lnTo>
                    <a:pt x="480" y="170"/>
                  </a:lnTo>
                  <a:lnTo>
                    <a:pt x="480" y="170"/>
                  </a:lnTo>
                  <a:lnTo>
                    <a:pt x="481" y="166"/>
                  </a:lnTo>
                  <a:lnTo>
                    <a:pt x="482" y="163"/>
                  </a:lnTo>
                  <a:lnTo>
                    <a:pt x="484" y="162"/>
                  </a:lnTo>
                  <a:lnTo>
                    <a:pt x="485" y="161"/>
                  </a:lnTo>
                  <a:lnTo>
                    <a:pt x="493" y="160"/>
                  </a:lnTo>
                  <a:lnTo>
                    <a:pt x="493" y="160"/>
                  </a:lnTo>
                  <a:lnTo>
                    <a:pt x="503" y="161"/>
                  </a:lnTo>
                  <a:lnTo>
                    <a:pt x="512" y="163"/>
                  </a:lnTo>
                  <a:lnTo>
                    <a:pt x="519" y="166"/>
                  </a:lnTo>
                  <a:lnTo>
                    <a:pt x="526" y="170"/>
                  </a:lnTo>
                  <a:lnTo>
                    <a:pt x="526" y="170"/>
                  </a:lnTo>
                  <a:lnTo>
                    <a:pt x="533" y="173"/>
                  </a:lnTo>
                  <a:lnTo>
                    <a:pt x="539" y="174"/>
                  </a:lnTo>
                  <a:lnTo>
                    <a:pt x="544" y="175"/>
                  </a:lnTo>
                  <a:lnTo>
                    <a:pt x="551" y="178"/>
                  </a:lnTo>
                  <a:lnTo>
                    <a:pt x="551" y="178"/>
                  </a:lnTo>
                  <a:lnTo>
                    <a:pt x="557" y="180"/>
                  </a:lnTo>
                  <a:lnTo>
                    <a:pt x="563" y="181"/>
                  </a:lnTo>
                  <a:lnTo>
                    <a:pt x="568" y="182"/>
                  </a:lnTo>
                  <a:lnTo>
                    <a:pt x="575" y="184"/>
                  </a:lnTo>
                  <a:lnTo>
                    <a:pt x="575" y="184"/>
                  </a:lnTo>
                  <a:lnTo>
                    <a:pt x="581" y="186"/>
                  </a:lnTo>
                  <a:lnTo>
                    <a:pt x="582" y="186"/>
                  </a:lnTo>
                  <a:lnTo>
                    <a:pt x="583" y="186"/>
                  </a:lnTo>
                  <a:lnTo>
                    <a:pt x="582" y="183"/>
                  </a:lnTo>
                  <a:lnTo>
                    <a:pt x="581" y="178"/>
                  </a:lnTo>
                  <a:lnTo>
                    <a:pt x="581" y="178"/>
                  </a:lnTo>
                  <a:lnTo>
                    <a:pt x="581" y="176"/>
                  </a:lnTo>
                  <a:lnTo>
                    <a:pt x="582" y="174"/>
                  </a:lnTo>
                  <a:lnTo>
                    <a:pt x="585" y="172"/>
                  </a:lnTo>
                  <a:lnTo>
                    <a:pt x="587" y="170"/>
                  </a:lnTo>
                  <a:lnTo>
                    <a:pt x="588" y="168"/>
                  </a:lnTo>
                  <a:lnTo>
                    <a:pt x="589" y="166"/>
                  </a:lnTo>
                  <a:lnTo>
                    <a:pt x="589" y="162"/>
                  </a:lnTo>
                  <a:lnTo>
                    <a:pt x="589" y="162"/>
                  </a:lnTo>
                  <a:lnTo>
                    <a:pt x="588" y="158"/>
                  </a:lnTo>
                  <a:lnTo>
                    <a:pt x="587" y="155"/>
                  </a:lnTo>
                  <a:lnTo>
                    <a:pt x="583" y="151"/>
                  </a:lnTo>
                  <a:lnTo>
                    <a:pt x="581" y="147"/>
                  </a:lnTo>
                  <a:lnTo>
                    <a:pt x="581" y="145"/>
                  </a:lnTo>
                  <a:lnTo>
                    <a:pt x="582" y="143"/>
                  </a:lnTo>
                  <a:lnTo>
                    <a:pt x="582" y="143"/>
                  </a:lnTo>
                  <a:lnTo>
                    <a:pt x="586" y="138"/>
                  </a:lnTo>
                  <a:lnTo>
                    <a:pt x="591" y="134"/>
                  </a:lnTo>
                  <a:lnTo>
                    <a:pt x="594" y="130"/>
                  </a:lnTo>
                  <a:lnTo>
                    <a:pt x="595" y="129"/>
                  </a:lnTo>
                  <a:lnTo>
                    <a:pt x="595" y="127"/>
                  </a:lnTo>
                  <a:lnTo>
                    <a:pt x="595" y="127"/>
                  </a:lnTo>
                  <a:lnTo>
                    <a:pt x="595" y="123"/>
                  </a:lnTo>
                  <a:lnTo>
                    <a:pt x="594" y="120"/>
                  </a:lnTo>
                  <a:lnTo>
                    <a:pt x="593" y="119"/>
                  </a:lnTo>
                  <a:lnTo>
                    <a:pt x="591" y="119"/>
                  </a:lnTo>
                  <a:lnTo>
                    <a:pt x="583" y="119"/>
                  </a:lnTo>
                  <a:lnTo>
                    <a:pt x="583" y="11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4" name="Freeform 160">
              <a:extLst>
                <a:ext uri="{FF2B5EF4-FFF2-40B4-BE49-F238E27FC236}">
                  <a16:creationId xmlns:a16="http://schemas.microsoft.com/office/drawing/2014/main" id="{ED35251E-5AA7-4F41-B00C-AB265C78FF13}"/>
                </a:ext>
              </a:extLst>
            </p:cNvPr>
            <p:cNvSpPr>
              <a:spLocks/>
            </p:cNvSpPr>
            <p:nvPr/>
          </p:nvSpPr>
          <p:spPr bwMode="auto">
            <a:xfrm>
              <a:off x="8336543" y="4592249"/>
              <a:ext cx="282251" cy="254156"/>
            </a:xfrm>
            <a:custGeom>
              <a:avLst/>
              <a:gdLst>
                <a:gd name="T0" fmla="*/ 561 w 656"/>
                <a:gd name="T1" fmla="*/ 321 h 547"/>
                <a:gd name="T2" fmla="*/ 572 w 656"/>
                <a:gd name="T3" fmla="*/ 245 h 547"/>
                <a:gd name="T4" fmla="*/ 596 w 656"/>
                <a:gd name="T5" fmla="*/ 224 h 547"/>
                <a:gd name="T6" fmla="*/ 654 w 656"/>
                <a:gd name="T7" fmla="*/ 221 h 547"/>
                <a:gd name="T8" fmla="*/ 618 w 656"/>
                <a:gd name="T9" fmla="*/ 194 h 547"/>
                <a:gd name="T10" fmla="*/ 584 w 656"/>
                <a:gd name="T11" fmla="*/ 160 h 547"/>
                <a:gd name="T12" fmla="*/ 591 w 656"/>
                <a:gd name="T13" fmla="*/ 124 h 547"/>
                <a:gd name="T14" fmla="*/ 548 w 656"/>
                <a:gd name="T15" fmla="*/ 70 h 547"/>
                <a:gd name="T16" fmla="*/ 560 w 656"/>
                <a:gd name="T17" fmla="*/ 50 h 547"/>
                <a:gd name="T18" fmla="*/ 584 w 656"/>
                <a:gd name="T19" fmla="*/ 54 h 547"/>
                <a:gd name="T20" fmla="*/ 565 w 656"/>
                <a:gd name="T21" fmla="*/ 25 h 547"/>
                <a:gd name="T22" fmla="*/ 517 w 656"/>
                <a:gd name="T23" fmla="*/ 1 h 547"/>
                <a:gd name="T24" fmla="*/ 447 w 656"/>
                <a:gd name="T25" fmla="*/ 7 h 547"/>
                <a:gd name="T26" fmla="*/ 432 w 656"/>
                <a:gd name="T27" fmla="*/ 68 h 547"/>
                <a:gd name="T28" fmla="*/ 409 w 656"/>
                <a:gd name="T29" fmla="*/ 95 h 547"/>
                <a:gd name="T30" fmla="*/ 398 w 656"/>
                <a:gd name="T31" fmla="*/ 130 h 547"/>
                <a:gd name="T32" fmla="*/ 378 w 656"/>
                <a:gd name="T33" fmla="*/ 168 h 547"/>
                <a:gd name="T34" fmla="*/ 335 w 656"/>
                <a:gd name="T35" fmla="*/ 185 h 547"/>
                <a:gd name="T36" fmla="*/ 291 w 656"/>
                <a:gd name="T37" fmla="*/ 197 h 547"/>
                <a:gd name="T38" fmla="*/ 245 w 656"/>
                <a:gd name="T39" fmla="*/ 182 h 547"/>
                <a:gd name="T40" fmla="*/ 204 w 656"/>
                <a:gd name="T41" fmla="*/ 211 h 547"/>
                <a:gd name="T42" fmla="*/ 161 w 656"/>
                <a:gd name="T43" fmla="*/ 215 h 547"/>
                <a:gd name="T44" fmla="*/ 127 w 656"/>
                <a:gd name="T45" fmla="*/ 224 h 547"/>
                <a:gd name="T46" fmla="*/ 95 w 656"/>
                <a:gd name="T47" fmla="*/ 214 h 547"/>
                <a:gd name="T48" fmla="*/ 51 w 656"/>
                <a:gd name="T49" fmla="*/ 170 h 547"/>
                <a:gd name="T50" fmla="*/ 35 w 656"/>
                <a:gd name="T51" fmla="*/ 160 h 547"/>
                <a:gd name="T52" fmla="*/ 22 w 656"/>
                <a:gd name="T53" fmla="*/ 180 h 547"/>
                <a:gd name="T54" fmla="*/ 2 w 656"/>
                <a:gd name="T55" fmla="*/ 218 h 547"/>
                <a:gd name="T56" fmla="*/ 7 w 656"/>
                <a:gd name="T57" fmla="*/ 264 h 547"/>
                <a:gd name="T58" fmla="*/ 21 w 656"/>
                <a:gd name="T59" fmla="*/ 313 h 547"/>
                <a:gd name="T60" fmla="*/ 43 w 656"/>
                <a:gd name="T61" fmla="*/ 351 h 547"/>
                <a:gd name="T62" fmla="*/ 66 w 656"/>
                <a:gd name="T63" fmla="*/ 351 h 547"/>
                <a:gd name="T64" fmla="*/ 79 w 656"/>
                <a:gd name="T65" fmla="*/ 395 h 547"/>
                <a:gd name="T66" fmla="*/ 89 w 656"/>
                <a:gd name="T67" fmla="*/ 433 h 547"/>
                <a:gd name="T68" fmla="*/ 96 w 656"/>
                <a:gd name="T69" fmla="*/ 472 h 547"/>
                <a:gd name="T70" fmla="*/ 146 w 656"/>
                <a:gd name="T71" fmla="*/ 480 h 547"/>
                <a:gd name="T72" fmla="*/ 168 w 656"/>
                <a:gd name="T73" fmla="*/ 467 h 547"/>
                <a:gd name="T74" fmla="*/ 196 w 656"/>
                <a:gd name="T75" fmla="*/ 487 h 547"/>
                <a:gd name="T76" fmla="*/ 206 w 656"/>
                <a:gd name="T77" fmla="*/ 509 h 547"/>
                <a:gd name="T78" fmla="*/ 224 w 656"/>
                <a:gd name="T79" fmla="*/ 491 h 547"/>
                <a:gd name="T80" fmla="*/ 246 w 656"/>
                <a:gd name="T81" fmla="*/ 501 h 547"/>
                <a:gd name="T82" fmla="*/ 264 w 656"/>
                <a:gd name="T83" fmla="*/ 491 h 547"/>
                <a:gd name="T84" fmla="*/ 301 w 656"/>
                <a:gd name="T85" fmla="*/ 486 h 547"/>
                <a:gd name="T86" fmla="*/ 318 w 656"/>
                <a:gd name="T87" fmla="*/ 504 h 547"/>
                <a:gd name="T88" fmla="*/ 340 w 656"/>
                <a:gd name="T89" fmla="*/ 494 h 547"/>
                <a:gd name="T90" fmla="*/ 364 w 656"/>
                <a:gd name="T91" fmla="*/ 513 h 547"/>
                <a:gd name="T92" fmla="*/ 373 w 656"/>
                <a:gd name="T93" fmla="*/ 544 h 547"/>
                <a:gd name="T94" fmla="*/ 399 w 656"/>
                <a:gd name="T95" fmla="*/ 538 h 547"/>
                <a:gd name="T96" fmla="*/ 427 w 656"/>
                <a:gd name="T97" fmla="*/ 531 h 547"/>
                <a:gd name="T98" fmla="*/ 461 w 656"/>
                <a:gd name="T99" fmla="*/ 522 h 547"/>
                <a:gd name="T100" fmla="*/ 475 w 656"/>
                <a:gd name="T101" fmla="*/ 543 h 547"/>
                <a:gd name="T102" fmla="*/ 493 w 656"/>
                <a:gd name="T103" fmla="*/ 507 h 547"/>
                <a:gd name="T104" fmla="*/ 469 w 656"/>
                <a:gd name="T105" fmla="*/ 484 h 547"/>
                <a:gd name="T106" fmla="*/ 491 w 656"/>
                <a:gd name="T107" fmla="*/ 467 h 547"/>
                <a:gd name="T108" fmla="*/ 500 w 656"/>
                <a:gd name="T109" fmla="*/ 439 h 547"/>
                <a:gd name="T110" fmla="*/ 489 w 656"/>
                <a:gd name="T111" fmla="*/ 406 h 547"/>
                <a:gd name="T112" fmla="*/ 508 w 656"/>
                <a:gd name="T113" fmla="*/ 373 h 547"/>
                <a:gd name="T114" fmla="*/ 536 w 656"/>
                <a:gd name="T115" fmla="*/ 34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6" h="547">
                  <a:moveTo>
                    <a:pt x="536" y="348"/>
                  </a:moveTo>
                  <a:lnTo>
                    <a:pt x="536" y="348"/>
                  </a:lnTo>
                  <a:lnTo>
                    <a:pt x="538" y="344"/>
                  </a:lnTo>
                  <a:lnTo>
                    <a:pt x="542" y="341"/>
                  </a:lnTo>
                  <a:lnTo>
                    <a:pt x="551" y="335"/>
                  </a:lnTo>
                  <a:lnTo>
                    <a:pt x="555" y="331"/>
                  </a:lnTo>
                  <a:lnTo>
                    <a:pt x="558" y="328"/>
                  </a:lnTo>
                  <a:lnTo>
                    <a:pt x="560" y="325"/>
                  </a:lnTo>
                  <a:lnTo>
                    <a:pt x="561" y="321"/>
                  </a:lnTo>
                  <a:lnTo>
                    <a:pt x="561" y="321"/>
                  </a:lnTo>
                  <a:lnTo>
                    <a:pt x="560" y="309"/>
                  </a:lnTo>
                  <a:lnTo>
                    <a:pt x="557" y="291"/>
                  </a:lnTo>
                  <a:lnTo>
                    <a:pt x="556" y="282"/>
                  </a:lnTo>
                  <a:lnTo>
                    <a:pt x="556" y="272"/>
                  </a:lnTo>
                  <a:lnTo>
                    <a:pt x="557" y="265"/>
                  </a:lnTo>
                  <a:lnTo>
                    <a:pt x="559" y="262"/>
                  </a:lnTo>
                  <a:lnTo>
                    <a:pt x="560" y="259"/>
                  </a:lnTo>
                  <a:lnTo>
                    <a:pt x="560" y="259"/>
                  </a:lnTo>
                  <a:lnTo>
                    <a:pt x="566" y="251"/>
                  </a:lnTo>
                  <a:lnTo>
                    <a:pt x="572" y="245"/>
                  </a:lnTo>
                  <a:lnTo>
                    <a:pt x="578" y="240"/>
                  </a:lnTo>
                  <a:lnTo>
                    <a:pt x="583" y="234"/>
                  </a:lnTo>
                  <a:lnTo>
                    <a:pt x="583" y="234"/>
                  </a:lnTo>
                  <a:lnTo>
                    <a:pt x="585" y="231"/>
                  </a:lnTo>
                  <a:lnTo>
                    <a:pt x="586" y="227"/>
                  </a:lnTo>
                  <a:lnTo>
                    <a:pt x="587" y="222"/>
                  </a:lnTo>
                  <a:lnTo>
                    <a:pt x="588" y="221"/>
                  </a:lnTo>
                  <a:lnTo>
                    <a:pt x="589" y="221"/>
                  </a:lnTo>
                  <a:lnTo>
                    <a:pt x="592" y="221"/>
                  </a:lnTo>
                  <a:lnTo>
                    <a:pt x="596" y="224"/>
                  </a:lnTo>
                  <a:lnTo>
                    <a:pt x="596" y="224"/>
                  </a:lnTo>
                  <a:lnTo>
                    <a:pt x="605" y="229"/>
                  </a:lnTo>
                  <a:lnTo>
                    <a:pt x="612" y="230"/>
                  </a:lnTo>
                  <a:lnTo>
                    <a:pt x="619" y="230"/>
                  </a:lnTo>
                  <a:lnTo>
                    <a:pt x="628" y="230"/>
                  </a:lnTo>
                  <a:lnTo>
                    <a:pt x="628" y="230"/>
                  </a:lnTo>
                  <a:lnTo>
                    <a:pt x="638" y="230"/>
                  </a:lnTo>
                  <a:lnTo>
                    <a:pt x="645" y="228"/>
                  </a:lnTo>
                  <a:lnTo>
                    <a:pt x="650" y="225"/>
                  </a:lnTo>
                  <a:lnTo>
                    <a:pt x="654" y="221"/>
                  </a:lnTo>
                  <a:lnTo>
                    <a:pt x="654" y="221"/>
                  </a:lnTo>
                  <a:lnTo>
                    <a:pt x="656" y="219"/>
                  </a:lnTo>
                  <a:lnTo>
                    <a:pt x="656" y="216"/>
                  </a:lnTo>
                  <a:lnTo>
                    <a:pt x="656" y="214"/>
                  </a:lnTo>
                  <a:lnTo>
                    <a:pt x="655" y="212"/>
                  </a:lnTo>
                  <a:lnTo>
                    <a:pt x="650" y="208"/>
                  </a:lnTo>
                  <a:lnTo>
                    <a:pt x="641" y="204"/>
                  </a:lnTo>
                  <a:lnTo>
                    <a:pt x="641" y="204"/>
                  </a:lnTo>
                  <a:lnTo>
                    <a:pt x="629" y="200"/>
                  </a:lnTo>
                  <a:lnTo>
                    <a:pt x="618" y="194"/>
                  </a:lnTo>
                  <a:lnTo>
                    <a:pt x="612" y="190"/>
                  </a:lnTo>
                  <a:lnTo>
                    <a:pt x="608" y="187"/>
                  </a:lnTo>
                  <a:lnTo>
                    <a:pt x="603" y="182"/>
                  </a:lnTo>
                  <a:lnTo>
                    <a:pt x="600" y="177"/>
                  </a:lnTo>
                  <a:lnTo>
                    <a:pt x="600" y="177"/>
                  </a:lnTo>
                  <a:lnTo>
                    <a:pt x="597" y="172"/>
                  </a:lnTo>
                  <a:lnTo>
                    <a:pt x="594" y="169"/>
                  </a:lnTo>
                  <a:lnTo>
                    <a:pt x="588" y="164"/>
                  </a:lnTo>
                  <a:lnTo>
                    <a:pt x="586" y="162"/>
                  </a:lnTo>
                  <a:lnTo>
                    <a:pt x="584" y="160"/>
                  </a:lnTo>
                  <a:lnTo>
                    <a:pt x="583" y="157"/>
                  </a:lnTo>
                  <a:lnTo>
                    <a:pt x="584" y="153"/>
                  </a:lnTo>
                  <a:lnTo>
                    <a:pt x="584" y="153"/>
                  </a:lnTo>
                  <a:lnTo>
                    <a:pt x="585" y="149"/>
                  </a:lnTo>
                  <a:lnTo>
                    <a:pt x="587" y="145"/>
                  </a:lnTo>
                  <a:lnTo>
                    <a:pt x="592" y="138"/>
                  </a:lnTo>
                  <a:lnTo>
                    <a:pt x="593" y="135"/>
                  </a:lnTo>
                  <a:lnTo>
                    <a:pt x="594" y="132"/>
                  </a:lnTo>
                  <a:lnTo>
                    <a:pt x="593" y="128"/>
                  </a:lnTo>
                  <a:lnTo>
                    <a:pt x="591" y="124"/>
                  </a:lnTo>
                  <a:lnTo>
                    <a:pt x="591" y="124"/>
                  </a:lnTo>
                  <a:lnTo>
                    <a:pt x="585" y="115"/>
                  </a:lnTo>
                  <a:lnTo>
                    <a:pt x="578" y="107"/>
                  </a:lnTo>
                  <a:lnTo>
                    <a:pt x="572" y="99"/>
                  </a:lnTo>
                  <a:lnTo>
                    <a:pt x="567" y="92"/>
                  </a:lnTo>
                  <a:lnTo>
                    <a:pt x="567" y="92"/>
                  </a:lnTo>
                  <a:lnTo>
                    <a:pt x="562" y="86"/>
                  </a:lnTo>
                  <a:lnTo>
                    <a:pt x="556" y="79"/>
                  </a:lnTo>
                  <a:lnTo>
                    <a:pt x="550" y="73"/>
                  </a:lnTo>
                  <a:lnTo>
                    <a:pt x="548" y="70"/>
                  </a:lnTo>
                  <a:lnTo>
                    <a:pt x="547" y="66"/>
                  </a:lnTo>
                  <a:lnTo>
                    <a:pt x="547" y="66"/>
                  </a:lnTo>
                  <a:lnTo>
                    <a:pt x="545" y="59"/>
                  </a:lnTo>
                  <a:lnTo>
                    <a:pt x="545" y="55"/>
                  </a:lnTo>
                  <a:lnTo>
                    <a:pt x="547" y="53"/>
                  </a:lnTo>
                  <a:lnTo>
                    <a:pt x="548" y="52"/>
                  </a:lnTo>
                  <a:lnTo>
                    <a:pt x="551" y="51"/>
                  </a:lnTo>
                  <a:lnTo>
                    <a:pt x="554" y="51"/>
                  </a:lnTo>
                  <a:lnTo>
                    <a:pt x="554" y="51"/>
                  </a:lnTo>
                  <a:lnTo>
                    <a:pt x="560" y="50"/>
                  </a:lnTo>
                  <a:lnTo>
                    <a:pt x="565" y="49"/>
                  </a:lnTo>
                  <a:lnTo>
                    <a:pt x="569" y="49"/>
                  </a:lnTo>
                  <a:lnTo>
                    <a:pt x="571" y="50"/>
                  </a:lnTo>
                  <a:lnTo>
                    <a:pt x="573" y="52"/>
                  </a:lnTo>
                  <a:lnTo>
                    <a:pt x="573" y="52"/>
                  </a:lnTo>
                  <a:lnTo>
                    <a:pt x="575" y="54"/>
                  </a:lnTo>
                  <a:lnTo>
                    <a:pt x="577" y="55"/>
                  </a:lnTo>
                  <a:lnTo>
                    <a:pt x="580" y="55"/>
                  </a:lnTo>
                  <a:lnTo>
                    <a:pt x="582" y="55"/>
                  </a:lnTo>
                  <a:lnTo>
                    <a:pt x="584" y="54"/>
                  </a:lnTo>
                  <a:lnTo>
                    <a:pt x="585" y="53"/>
                  </a:lnTo>
                  <a:lnTo>
                    <a:pt x="585" y="51"/>
                  </a:lnTo>
                  <a:lnTo>
                    <a:pt x="584" y="49"/>
                  </a:lnTo>
                  <a:lnTo>
                    <a:pt x="584" y="49"/>
                  </a:lnTo>
                  <a:lnTo>
                    <a:pt x="580" y="44"/>
                  </a:lnTo>
                  <a:lnTo>
                    <a:pt x="576" y="40"/>
                  </a:lnTo>
                  <a:lnTo>
                    <a:pt x="567" y="30"/>
                  </a:lnTo>
                  <a:lnTo>
                    <a:pt x="567" y="30"/>
                  </a:lnTo>
                  <a:lnTo>
                    <a:pt x="565" y="27"/>
                  </a:lnTo>
                  <a:lnTo>
                    <a:pt x="565" y="25"/>
                  </a:lnTo>
                  <a:lnTo>
                    <a:pt x="566" y="22"/>
                  </a:lnTo>
                  <a:lnTo>
                    <a:pt x="567" y="18"/>
                  </a:lnTo>
                  <a:lnTo>
                    <a:pt x="567" y="18"/>
                  </a:lnTo>
                  <a:lnTo>
                    <a:pt x="555" y="9"/>
                  </a:lnTo>
                  <a:lnTo>
                    <a:pt x="548" y="5"/>
                  </a:lnTo>
                  <a:lnTo>
                    <a:pt x="540" y="2"/>
                  </a:lnTo>
                  <a:lnTo>
                    <a:pt x="540" y="2"/>
                  </a:lnTo>
                  <a:lnTo>
                    <a:pt x="535" y="0"/>
                  </a:lnTo>
                  <a:lnTo>
                    <a:pt x="529" y="0"/>
                  </a:lnTo>
                  <a:lnTo>
                    <a:pt x="517" y="1"/>
                  </a:lnTo>
                  <a:lnTo>
                    <a:pt x="504" y="2"/>
                  </a:lnTo>
                  <a:lnTo>
                    <a:pt x="498" y="2"/>
                  </a:lnTo>
                  <a:lnTo>
                    <a:pt x="493" y="2"/>
                  </a:lnTo>
                  <a:lnTo>
                    <a:pt x="493" y="2"/>
                  </a:lnTo>
                  <a:lnTo>
                    <a:pt x="471" y="0"/>
                  </a:lnTo>
                  <a:lnTo>
                    <a:pt x="454" y="0"/>
                  </a:lnTo>
                  <a:lnTo>
                    <a:pt x="454" y="0"/>
                  </a:lnTo>
                  <a:lnTo>
                    <a:pt x="451" y="0"/>
                  </a:lnTo>
                  <a:lnTo>
                    <a:pt x="449" y="2"/>
                  </a:lnTo>
                  <a:lnTo>
                    <a:pt x="447" y="7"/>
                  </a:lnTo>
                  <a:lnTo>
                    <a:pt x="445" y="14"/>
                  </a:lnTo>
                  <a:lnTo>
                    <a:pt x="444" y="18"/>
                  </a:lnTo>
                  <a:lnTo>
                    <a:pt x="441" y="24"/>
                  </a:lnTo>
                  <a:lnTo>
                    <a:pt x="441" y="24"/>
                  </a:lnTo>
                  <a:lnTo>
                    <a:pt x="436" y="32"/>
                  </a:lnTo>
                  <a:lnTo>
                    <a:pt x="434" y="40"/>
                  </a:lnTo>
                  <a:lnTo>
                    <a:pt x="433" y="50"/>
                  </a:lnTo>
                  <a:lnTo>
                    <a:pt x="433" y="62"/>
                  </a:lnTo>
                  <a:lnTo>
                    <a:pt x="433" y="62"/>
                  </a:lnTo>
                  <a:lnTo>
                    <a:pt x="432" y="68"/>
                  </a:lnTo>
                  <a:lnTo>
                    <a:pt x="431" y="74"/>
                  </a:lnTo>
                  <a:lnTo>
                    <a:pt x="429" y="78"/>
                  </a:lnTo>
                  <a:lnTo>
                    <a:pt x="427" y="81"/>
                  </a:lnTo>
                  <a:lnTo>
                    <a:pt x="425" y="84"/>
                  </a:lnTo>
                  <a:lnTo>
                    <a:pt x="422" y="86"/>
                  </a:lnTo>
                  <a:lnTo>
                    <a:pt x="415" y="89"/>
                  </a:lnTo>
                  <a:lnTo>
                    <a:pt x="415" y="89"/>
                  </a:lnTo>
                  <a:lnTo>
                    <a:pt x="412" y="91"/>
                  </a:lnTo>
                  <a:lnTo>
                    <a:pt x="410" y="92"/>
                  </a:lnTo>
                  <a:lnTo>
                    <a:pt x="409" y="95"/>
                  </a:lnTo>
                  <a:lnTo>
                    <a:pt x="408" y="97"/>
                  </a:lnTo>
                  <a:lnTo>
                    <a:pt x="407" y="103"/>
                  </a:lnTo>
                  <a:lnTo>
                    <a:pt x="407" y="111"/>
                  </a:lnTo>
                  <a:lnTo>
                    <a:pt x="407" y="111"/>
                  </a:lnTo>
                  <a:lnTo>
                    <a:pt x="407" y="117"/>
                  </a:lnTo>
                  <a:lnTo>
                    <a:pt x="406" y="122"/>
                  </a:lnTo>
                  <a:lnTo>
                    <a:pt x="405" y="124"/>
                  </a:lnTo>
                  <a:lnTo>
                    <a:pt x="404" y="126"/>
                  </a:lnTo>
                  <a:lnTo>
                    <a:pt x="401" y="128"/>
                  </a:lnTo>
                  <a:lnTo>
                    <a:pt x="398" y="130"/>
                  </a:lnTo>
                  <a:lnTo>
                    <a:pt x="398" y="130"/>
                  </a:lnTo>
                  <a:lnTo>
                    <a:pt x="394" y="132"/>
                  </a:lnTo>
                  <a:lnTo>
                    <a:pt x="391" y="136"/>
                  </a:lnTo>
                  <a:lnTo>
                    <a:pt x="390" y="140"/>
                  </a:lnTo>
                  <a:lnTo>
                    <a:pt x="388" y="144"/>
                  </a:lnTo>
                  <a:lnTo>
                    <a:pt x="387" y="153"/>
                  </a:lnTo>
                  <a:lnTo>
                    <a:pt x="386" y="157"/>
                  </a:lnTo>
                  <a:lnTo>
                    <a:pt x="385" y="160"/>
                  </a:lnTo>
                  <a:lnTo>
                    <a:pt x="385" y="160"/>
                  </a:lnTo>
                  <a:lnTo>
                    <a:pt x="378" y="168"/>
                  </a:lnTo>
                  <a:lnTo>
                    <a:pt x="376" y="172"/>
                  </a:lnTo>
                  <a:lnTo>
                    <a:pt x="375" y="178"/>
                  </a:lnTo>
                  <a:lnTo>
                    <a:pt x="375" y="178"/>
                  </a:lnTo>
                  <a:lnTo>
                    <a:pt x="372" y="181"/>
                  </a:lnTo>
                  <a:lnTo>
                    <a:pt x="369" y="183"/>
                  </a:lnTo>
                  <a:lnTo>
                    <a:pt x="365" y="184"/>
                  </a:lnTo>
                  <a:lnTo>
                    <a:pt x="359" y="185"/>
                  </a:lnTo>
                  <a:lnTo>
                    <a:pt x="346" y="186"/>
                  </a:lnTo>
                  <a:lnTo>
                    <a:pt x="335" y="185"/>
                  </a:lnTo>
                  <a:lnTo>
                    <a:pt x="335" y="185"/>
                  </a:lnTo>
                  <a:lnTo>
                    <a:pt x="331" y="185"/>
                  </a:lnTo>
                  <a:lnTo>
                    <a:pt x="327" y="187"/>
                  </a:lnTo>
                  <a:lnTo>
                    <a:pt x="324" y="190"/>
                  </a:lnTo>
                  <a:lnTo>
                    <a:pt x="321" y="194"/>
                  </a:lnTo>
                  <a:lnTo>
                    <a:pt x="315" y="200"/>
                  </a:lnTo>
                  <a:lnTo>
                    <a:pt x="312" y="202"/>
                  </a:lnTo>
                  <a:lnTo>
                    <a:pt x="308" y="202"/>
                  </a:lnTo>
                  <a:lnTo>
                    <a:pt x="308" y="202"/>
                  </a:lnTo>
                  <a:lnTo>
                    <a:pt x="300" y="200"/>
                  </a:lnTo>
                  <a:lnTo>
                    <a:pt x="291" y="197"/>
                  </a:lnTo>
                  <a:lnTo>
                    <a:pt x="283" y="193"/>
                  </a:lnTo>
                  <a:lnTo>
                    <a:pt x="280" y="190"/>
                  </a:lnTo>
                  <a:lnTo>
                    <a:pt x="279" y="188"/>
                  </a:lnTo>
                  <a:lnTo>
                    <a:pt x="279" y="188"/>
                  </a:lnTo>
                  <a:lnTo>
                    <a:pt x="277" y="185"/>
                  </a:lnTo>
                  <a:lnTo>
                    <a:pt x="274" y="184"/>
                  </a:lnTo>
                  <a:lnTo>
                    <a:pt x="265" y="182"/>
                  </a:lnTo>
                  <a:lnTo>
                    <a:pt x="255" y="182"/>
                  </a:lnTo>
                  <a:lnTo>
                    <a:pt x="245" y="182"/>
                  </a:lnTo>
                  <a:lnTo>
                    <a:pt x="245" y="182"/>
                  </a:lnTo>
                  <a:lnTo>
                    <a:pt x="237" y="183"/>
                  </a:lnTo>
                  <a:lnTo>
                    <a:pt x="230" y="184"/>
                  </a:lnTo>
                  <a:lnTo>
                    <a:pt x="226" y="186"/>
                  </a:lnTo>
                  <a:lnTo>
                    <a:pt x="222" y="190"/>
                  </a:lnTo>
                  <a:lnTo>
                    <a:pt x="222" y="190"/>
                  </a:lnTo>
                  <a:lnTo>
                    <a:pt x="218" y="195"/>
                  </a:lnTo>
                  <a:lnTo>
                    <a:pt x="214" y="199"/>
                  </a:lnTo>
                  <a:lnTo>
                    <a:pt x="209" y="204"/>
                  </a:lnTo>
                  <a:lnTo>
                    <a:pt x="204" y="211"/>
                  </a:lnTo>
                  <a:lnTo>
                    <a:pt x="204" y="211"/>
                  </a:lnTo>
                  <a:lnTo>
                    <a:pt x="199" y="214"/>
                  </a:lnTo>
                  <a:lnTo>
                    <a:pt x="195" y="217"/>
                  </a:lnTo>
                  <a:lnTo>
                    <a:pt x="191" y="219"/>
                  </a:lnTo>
                  <a:lnTo>
                    <a:pt x="186" y="220"/>
                  </a:lnTo>
                  <a:lnTo>
                    <a:pt x="181" y="220"/>
                  </a:lnTo>
                  <a:lnTo>
                    <a:pt x="176" y="220"/>
                  </a:lnTo>
                  <a:lnTo>
                    <a:pt x="171" y="218"/>
                  </a:lnTo>
                  <a:lnTo>
                    <a:pt x="168" y="217"/>
                  </a:lnTo>
                  <a:lnTo>
                    <a:pt x="168" y="217"/>
                  </a:lnTo>
                  <a:lnTo>
                    <a:pt x="161" y="215"/>
                  </a:lnTo>
                  <a:lnTo>
                    <a:pt x="156" y="215"/>
                  </a:lnTo>
                  <a:lnTo>
                    <a:pt x="151" y="216"/>
                  </a:lnTo>
                  <a:lnTo>
                    <a:pt x="146" y="216"/>
                  </a:lnTo>
                  <a:lnTo>
                    <a:pt x="146" y="216"/>
                  </a:lnTo>
                  <a:lnTo>
                    <a:pt x="140" y="216"/>
                  </a:lnTo>
                  <a:lnTo>
                    <a:pt x="134" y="218"/>
                  </a:lnTo>
                  <a:lnTo>
                    <a:pt x="129" y="220"/>
                  </a:lnTo>
                  <a:lnTo>
                    <a:pt x="127" y="222"/>
                  </a:lnTo>
                  <a:lnTo>
                    <a:pt x="127" y="224"/>
                  </a:lnTo>
                  <a:lnTo>
                    <a:pt x="127" y="224"/>
                  </a:lnTo>
                  <a:lnTo>
                    <a:pt x="126" y="226"/>
                  </a:lnTo>
                  <a:lnTo>
                    <a:pt x="124" y="228"/>
                  </a:lnTo>
                  <a:lnTo>
                    <a:pt x="120" y="228"/>
                  </a:lnTo>
                  <a:lnTo>
                    <a:pt x="113" y="228"/>
                  </a:lnTo>
                  <a:lnTo>
                    <a:pt x="113" y="228"/>
                  </a:lnTo>
                  <a:lnTo>
                    <a:pt x="107" y="226"/>
                  </a:lnTo>
                  <a:lnTo>
                    <a:pt x="102" y="223"/>
                  </a:lnTo>
                  <a:lnTo>
                    <a:pt x="98" y="219"/>
                  </a:lnTo>
                  <a:lnTo>
                    <a:pt x="95" y="214"/>
                  </a:lnTo>
                  <a:lnTo>
                    <a:pt x="95" y="214"/>
                  </a:lnTo>
                  <a:lnTo>
                    <a:pt x="93" y="211"/>
                  </a:lnTo>
                  <a:lnTo>
                    <a:pt x="90" y="208"/>
                  </a:lnTo>
                  <a:lnTo>
                    <a:pt x="83" y="204"/>
                  </a:lnTo>
                  <a:lnTo>
                    <a:pt x="75" y="200"/>
                  </a:lnTo>
                  <a:lnTo>
                    <a:pt x="72" y="197"/>
                  </a:lnTo>
                  <a:lnTo>
                    <a:pt x="70" y="195"/>
                  </a:lnTo>
                  <a:lnTo>
                    <a:pt x="70" y="195"/>
                  </a:lnTo>
                  <a:lnTo>
                    <a:pt x="61" y="182"/>
                  </a:lnTo>
                  <a:lnTo>
                    <a:pt x="56" y="176"/>
                  </a:lnTo>
                  <a:lnTo>
                    <a:pt x="51" y="170"/>
                  </a:lnTo>
                  <a:lnTo>
                    <a:pt x="51" y="170"/>
                  </a:lnTo>
                  <a:lnTo>
                    <a:pt x="49" y="167"/>
                  </a:lnTo>
                  <a:lnTo>
                    <a:pt x="47" y="165"/>
                  </a:lnTo>
                  <a:lnTo>
                    <a:pt x="46" y="158"/>
                  </a:lnTo>
                  <a:lnTo>
                    <a:pt x="45" y="151"/>
                  </a:lnTo>
                  <a:lnTo>
                    <a:pt x="45" y="144"/>
                  </a:lnTo>
                  <a:lnTo>
                    <a:pt x="45" y="144"/>
                  </a:lnTo>
                  <a:lnTo>
                    <a:pt x="43" y="147"/>
                  </a:lnTo>
                  <a:lnTo>
                    <a:pt x="41" y="151"/>
                  </a:lnTo>
                  <a:lnTo>
                    <a:pt x="35" y="160"/>
                  </a:lnTo>
                  <a:lnTo>
                    <a:pt x="35" y="160"/>
                  </a:lnTo>
                  <a:lnTo>
                    <a:pt x="32" y="163"/>
                  </a:lnTo>
                  <a:lnTo>
                    <a:pt x="29" y="165"/>
                  </a:lnTo>
                  <a:lnTo>
                    <a:pt x="25" y="168"/>
                  </a:lnTo>
                  <a:lnTo>
                    <a:pt x="23" y="169"/>
                  </a:lnTo>
                  <a:lnTo>
                    <a:pt x="22" y="171"/>
                  </a:lnTo>
                  <a:lnTo>
                    <a:pt x="22" y="173"/>
                  </a:lnTo>
                  <a:lnTo>
                    <a:pt x="22" y="176"/>
                  </a:lnTo>
                  <a:lnTo>
                    <a:pt x="22" y="176"/>
                  </a:lnTo>
                  <a:lnTo>
                    <a:pt x="22" y="180"/>
                  </a:lnTo>
                  <a:lnTo>
                    <a:pt x="22" y="188"/>
                  </a:lnTo>
                  <a:lnTo>
                    <a:pt x="21" y="194"/>
                  </a:lnTo>
                  <a:lnTo>
                    <a:pt x="19" y="199"/>
                  </a:lnTo>
                  <a:lnTo>
                    <a:pt x="17" y="203"/>
                  </a:lnTo>
                  <a:lnTo>
                    <a:pt x="13" y="206"/>
                  </a:lnTo>
                  <a:lnTo>
                    <a:pt x="13" y="206"/>
                  </a:lnTo>
                  <a:lnTo>
                    <a:pt x="9" y="208"/>
                  </a:lnTo>
                  <a:lnTo>
                    <a:pt x="6" y="211"/>
                  </a:lnTo>
                  <a:lnTo>
                    <a:pt x="4" y="214"/>
                  </a:lnTo>
                  <a:lnTo>
                    <a:pt x="2" y="218"/>
                  </a:lnTo>
                  <a:lnTo>
                    <a:pt x="1" y="221"/>
                  </a:lnTo>
                  <a:lnTo>
                    <a:pt x="0" y="225"/>
                  </a:lnTo>
                  <a:lnTo>
                    <a:pt x="0" y="230"/>
                  </a:lnTo>
                  <a:lnTo>
                    <a:pt x="1" y="234"/>
                  </a:lnTo>
                  <a:lnTo>
                    <a:pt x="1" y="234"/>
                  </a:lnTo>
                  <a:lnTo>
                    <a:pt x="2" y="243"/>
                  </a:lnTo>
                  <a:lnTo>
                    <a:pt x="3" y="252"/>
                  </a:lnTo>
                  <a:lnTo>
                    <a:pt x="4" y="259"/>
                  </a:lnTo>
                  <a:lnTo>
                    <a:pt x="5" y="262"/>
                  </a:lnTo>
                  <a:lnTo>
                    <a:pt x="7" y="264"/>
                  </a:lnTo>
                  <a:lnTo>
                    <a:pt x="7" y="264"/>
                  </a:lnTo>
                  <a:lnTo>
                    <a:pt x="12" y="266"/>
                  </a:lnTo>
                  <a:lnTo>
                    <a:pt x="15" y="267"/>
                  </a:lnTo>
                  <a:lnTo>
                    <a:pt x="16" y="268"/>
                  </a:lnTo>
                  <a:lnTo>
                    <a:pt x="17" y="270"/>
                  </a:lnTo>
                  <a:lnTo>
                    <a:pt x="18" y="278"/>
                  </a:lnTo>
                  <a:lnTo>
                    <a:pt x="18" y="278"/>
                  </a:lnTo>
                  <a:lnTo>
                    <a:pt x="18" y="290"/>
                  </a:lnTo>
                  <a:lnTo>
                    <a:pt x="19" y="302"/>
                  </a:lnTo>
                  <a:lnTo>
                    <a:pt x="21" y="313"/>
                  </a:lnTo>
                  <a:lnTo>
                    <a:pt x="23" y="316"/>
                  </a:lnTo>
                  <a:lnTo>
                    <a:pt x="25" y="319"/>
                  </a:lnTo>
                  <a:lnTo>
                    <a:pt x="25" y="319"/>
                  </a:lnTo>
                  <a:lnTo>
                    <a:pt x="31" y="323"/>
                  </a:lnTo>
                  <a:lnTo>
                    <a:pt x="35" y="329"/>
                  </a:lnTo>
                  <a:lnTo>
                    <a:pt x="39" y="336"/>
                  </a:lnTo>
                  <a:lnTo>
                    <a:pt x="41" y="343"/>
                  </a:lnTo>
                  <a:lnTo>
                    <a:pt x="41" y="343"/>
                  </a:lnTo>
                  <a:lnTo>
                    <a:pt x="42" y="347"/>
                  </a:lnTo>
                  <a:lnTo>
                    <a:pt x="43" y="351"/>
                  </a:lnTo>
                  <a:lnTo>
                    <a:pt x="48" y="357"/>
                  </a:lnTo>
                  <a:lnTo>
                    <a:pt x="50" y="359"/>
                  </a:lnTo>
                  <a:lnTo>
                    <a:pt x="52" y="360"/>
                  </a:lnTo>
                  <a:lnTo>
                    <a:pt x="54" y="360"/>
                  </a:lnTo>
                  <a:lnTo>
                    <a:pt x="55" y="359"/>
                  </a:lnTo>
                  <a:lnTo>
                    <a:pt x="55" y="359"/>
                  </a:lnTo>
                  <a:lnTo>
                    <a:pt x="56" y="357"/>
                  </a:lnTo>
                  <a:lnTo>
                    <a:pt x="59" y="354"/>
                  </a:lnTo>
                  <a:lnTo>
                    <a:pt x="63" y="352"/>
                  </a:lnTo>
                  <a:lnTo>
                    <a:pt x="66" y="351"/>
                  </a:lnTo>
                  <a:lnTo>
                    <a:pt x="70" y="350"/>
                  </a:lnTo>
                  <a:lnTo>
                    <a:pt x="73" y="351"/>
                  </a:lnTo>
                  <a:lnTo>
                    <a:pt x="75" y="354"/>
                  </a:lnTo>
                  <a:lnTo>
                    <a:pt x="76" y="359"/>
                  </a:lnTo>
                  <a:lnTo>
                    <a:pt x="76" y="359"/>
                  </a:lnTo>
                  <a:lnTo>
                    <a:pt x="76" y="370"/>
                  </a:lnTo>
                  <a:lnTo>
                    <a:pt x="78" y="378"/>
                  </a:lnTo>
                  <a:lnTo>
                    <a:pt x="79" y="385"/>
                  </a:lnTo>
                  <a:lnTo>
                    <a:pt x="79" y="395"/>
                  </a:lnTo>
                  <a:lnTo>
                    <a:pt x="79" y="395"/>
                  </a:lnTo>
                  <a:lnTo>
                    <a:pt x="78" y="404"/>
                  </a:lnTo>
                  <a:lnTo>
                    <a:pt x="77" y="410"/>
                  </a:lnTo>
                  <a:lnTo>
                    <a:pt x="77" y="414"/>
                  </a:lnTo>
                  <a:lnTo>
                    <a:pt x="78" y="419"/>
                  </a:lnTo>
                  <a:lnTo>
                    <a:pt x="78" y="419"/>
                  </a:lnTo>
                  <a:lnTo>
                    <a:pt x="79" y="421"/>
                  </a:lnTo>
                  <a:lnTo>
                    <a:pt x="81" y="423"/>
                  </a:lnTo>
                  <a:lnTo>
                    <a:pt x="86" y="428"/>
                  </a:lnTo>
                  <a:lnTo>
                    <a:pt x="88" y="430"/>
                  </a:lnTo>
                  <a:lnTo>
                    <a:pt x="89" y="433"/>
                  </a:lnTo>
                  <a:lnTo>
                    <a:pt x="90" y="437"/>
                  </a:lnTo>
                  <a:lnTo>
                    <a:pt x="89" y="442"/>
                  </a:lnTo>
                  <a:lnTo>
                    <a:pt x="89" y="442"/>
                  </a:lnTo>
                  <a:lnTo>
                    <a:pt x="87" y="454"/>
                  </a:lnTo>
                  <a:lnTo>
                    <a:pt x="88" y="463"/>
                  </a:lnTo>
                  <a:lnTo>
                    <a:pt x="89" y="467"/>
                  </a:lnTo>
                  <a:lnTo>
                    <a:pt x="90" y="470"/>
                  </a:lnTo>
                  <a:lnTo>
                    <a:pt x="93" y="471"/>
                  </a:lnTo>
                  <a:lnTo>
                    <a:pt x="96" y="472"/>
                  </a:lnTo>
                  <a:lnTo>
                    <a:pt x="96" y="472"/>
                  </a:lnTo>
                  <a:lnTo>
                    <a:pt x="105" y="471"/>
                  </a:lnTo>
                  <a:lnTo>
                    <a:pt x="115" y="470"/>
                  </a:lnTo>
                  <a:lnTo>
                    <a:pt x="125" y="469"/>
                  </a:lnTo>
                  <a:lnTo>
                    <a:pt x="128" y="470"/>
                  </a:lnTo>
                  <a:lnTo>
                    <a:pt x="131" y="472"/>
                  </a:lnTo>
                  <a:lnTo>
                    <a:pt x="131" y="472"/>
                  </a:lnTo>
                  <a:lnTo>
                    <a:pt x="136" y="477"/>
                  </a:lnTo>
                  <a:lnTo>
                    <a:pt x="141" y="480"/>
                  </a:lnTo>
                  <a:lnTo>
                    <a:pt x="144" y="481"/>
                  </a:lnTo>
                  <a:lnTo>
                    <a:pt x="146" y="480"/>
                  </a:lnTo>
                  <a:lnTo>
                    <a:pt x="148" y="479"/>
                  </a:lnTo>
                  <a:lnTo>
                    <a:pt x="150" y="476"/>
                  </a:lnTo>
                  <a:lnTo>
                    <a:pt x="150" y="476"/>
                  </a:lnTo>
                  <a:lnTo>
                    <a:pt x="152" y="473"/>
                  </a:lnTo>
                  <a:lnTo>
                    <a:pt x="153" y="470"/>
                  </a:lnTo>
                  <a:lnTo>
                    <a:pt x="155" y="469"/>
                  </a:lnTo>
                  <a:lnTo>
                    <a:pt x="158" y="468"/>
                  </a:lnTo>
                  <a:lnTo>
                    <a:pt x="162" y="467"/>
                  </a:lnTo>
                  <a:lnTo>
                    <a:pt x="168" y="467"/>
                  </a:lnTo>
                  <a:lnTo>
                    <a:pt x="168" y="467"/>
                  </a:lnTo>
                  <a:lnTo>
                    <a:pt x="175" y="466"/>
                  </a:lnTo>
                  <a:lnTo>
                    <a:pt x="182" y="466"/>
                  </a:lnTo>
                  <a:lnTo>
                    <a:pt x="185" y="466"/>
                  </a:lnTo>
                  <a:lnTo>
                    <a:pt x="188" y="467"/>
                  </a:lnTo>
                  <a:lnTo>
                    <a:pt x="190" y="469"/>
                  </a:lnTo>
                  <a:lnTo>
                    <a:pt x="191" y="472"/>
                  </a:lnTo>
                  <a:lnTo>
                    <a:pt x="191" y="472"/>
                  </a:lnTo>
                  <a:lnTo>
                    <a:pt x="193" y="478"/>
                  </a:lnTo>
                  <a:lnTo>
                    <a:pt x="195" y="483"/>
                  </a:lnTo>
                  <a:lnTo>
                    <a:pt x="196" y="487"/>
                  </a:lnTo>
                  <a:lnTo>
                    <a:pt x="196" y="494"/>
                  </a:lnTo>
                  <a:lnTo>
                    <a:pt x="196" y="494"/>
                  </a:lnTo>
                  <a:lnTo>
                    <a:pt x="196" y="503"/>
                  </a:lnTo>
                  <a:lnTo>
                    <a:pt x="197" y="511"/>
                  </a:lnTo>
                  <a:lnTo>
                    <a:pt x="198" y="513"/>
                  </a:lnTo>
                  <a:lnTo>
                    <a:pt x="200" y="515"/>
                  </a:lnTo>
                  <a:lnTo>
                    <a:pt x="201" y="514"/>
                  </a:lnTo>
                  <a:lnTo>
                    <a:pt x="204" y="512"/>
                  </a:lnTo>
                  <a:lnTo>
                    <a:pt x="204" y="512"/>
                  </a:lnTo>
                  <a:lnTo>
                    <a:pt x="206" y="509"/>
                  </a:lnTo>
                  <a:lnTo>
                    <a:pt x="208" y="507"/>
                  </a:lnTo>
                  <a:lnTo>
                    <a:pt x="212" y="505"/>
                  </a:lnTo>
                  <a:lnTo>
                    <a:pt x="215" y="503"/>
                  </a:lnTo>
                  <a:lnTo>
                    <a:pt x="216" y="502"/>
                  </a:lnTo>
                  <a:lnTo>
                    <a:pt x="217" y="500"/>
                  </a:lnTo>
                  <a:lnTo>
                    <a:pt x="217" y="500"/>
                  </a:lnTo>
                  <a:lnTo>
                    <a:pt x="219" y="495"/>
                  </a:lnTo>
                  <a:lnTo>
                    <a:pt x="220" y="493"/>
                  </a:lnTo>
                  <a:lnTo>
                    <a:pt x="222" y="492"/>
                  </a:lnTo>
                  <a:lnTo>
                    <a:pt x="224" y="491"/>
                  </a:lnTo>
                  <a:lnTo>
                    <a:pt x="226" y="491"/>
                  </a:lnTo>
                  <a:lnTo>
                    <a:pt x="229" y="492"/>
                  </a:lnTo>
                  <a:lnTo>
                    <a:pt x="231" y="495"/>
                  </a:lnTo>
                  <a:lnTo>
                    <a:pt x="231" y="495"/>
                  </a:lnTo>
                  <a:lnTo>
                    <a:pt x="233" y="498"/>
                  </a:lnTo>
                  <a:lnTo>
                    <a:pt x="236" y="501"/>
                  </a:lnTo>
                  <a:lnTo>
                    <a:pt x="239" y="502"/>
                  </a:lnTo>
                  <a:lnTo>
                    <a:pt x="242" y="503"/>
                  </a:lnTo>
                  <a:lnTo>
                    <a:pt x="244" y="502"/>
                  </a:lnTo>
                  <a:lnTo>
                    <a:pt x="246" y="501"/>
                  </a:lnTo>
                  <a:lnTo>
                    <a:pt x="248" y="500"/>
                  </a:lnTo>
                  <a:lnTo>
                    <a:pt x="249" y="498"/>
                  </a:lnTo>
                  <a:lnTo>
                    <a:pt x="249" y="498"/>
                  </a:lnTo>
                  <a:lnTo>
                    <a:pt x="250" y="496"/>
                  </a:lnTo>
                  <a:lnTo>
                    <a:pt x="252" y="496"/>
                  </a:lnTo>
                  <a:lnTo>
                    <a:pt x="257" y="495"/>
                  </a:lnTo>
                  <a:lnTo>
                    <a:pt x="262" y="495"/>
                  </a:lnTo>
                  <a:lnTo>
                    <a:pt x="263" y="493"/>
                  </a:lnTo>
                  <a:lnTo>
                    <a:pt x="264" y="491"/>
                  </a:lnTo>
                  <a:lnTo>
                    <a:pt x="264" y="491"/>
                  </a:lnTo>
                  <a:lnTo>
                    <a:pt x="265" y="486"/>
                  </a:lnTo>
                  <a:lnTo>
                    <a:pt x="266" y="484"/>
                  </a:lnTo>
                  <a:lnTo>
                    <a:pt x="267" y="482"/>
                  </a:lnTo>
                  <a:lnTo>
                    <a:pt x="269" y="481"/>
                  </a:lnTo>
                  <a:lnTo>
                    <a:pt x="272" y="481"/>
                  </a:lnTo>
                  <a:lnTo>
                    <a:pt x="281" y="481"/>
                  </a:lnTo>
                  <a:lnTo>
                    <a:pt x="281" y="481"/>
                  </a:lnTo>
                  <a:lnTo>
                    <a:pt x="292" y="483"/>
                  </a:lnTo>
                  <a:lnTo>
                    <a:pt x="299" y="485"/>
                  </a:lnTo>
                  <a:lnTo>
                    <a:pt x="301" y="486"/>
                  </a:lnTo>
                  <a:lnTo>
                    <a:pt x="303" y="488"/>
                  </a:lnTo>
                  <a:lnTo>
                    <a:pt x="304" y="490"/>
                  </a:lnTo>
                  <a:lnTo>
                    <a:pt x="305" y="493"/>
                  </a:lnTo>
                  <a:lnTo>
                    <a:pt x="305" y="493"/>
                  </a:lnTo>
                  <a:lnTo>
                    <a:pt x="305" y="498"/>
                  </a:lnTo>
                  <a:lnTo>
                    <a:pt x="307" y="502"/>
                  </a:lnTo>
                  <a:lnTo>
                    <a:pt x="308" y="503"/>
                  </a:lnTo>
                  <a:lnTo>
                    <a:pt x="310" y="503"/>
                  </a:lnTo>
                  <a:lnTo>
                    <a:pt x="318" y="504"/>
                  </a:lnTo>
                  <a:lnTo>
                    <a:pt x="318" y="504"/>
                  </a:lnTo>
                  <a:lnTo>
                    <a:pt x="327" y="504"/>
                  </a:lnTo>
                  <a:lnTo>
                    <a:pt x="332" y="504"/>
                  </a:lnTo>
                  <a:lnTo>
                    <a:pt x="333" y="503"/>
                  </a:lnTo>
                  <a:lnTo>
                    <a:pt x="334" y="502"/>
                  </a:lnTo>
                  <a:lnTo>
                    <a:pt x="335" y="498"/>
                  </a:lnTo>
                  <a:lnTo>
                    <a:pt x="335" y="498"/>
                  </a:lnTo>
                  <a:lnTo>
                    <a:pt x="335" y="494"/>
                  </a:lnTo>
                  <a:lnTo>
                    <a:pt x="335" y="493"/>
                  </a:lnTo>
                  <a:lnTo>
                    <a:pt x="336" y="493"/>
                  </a:lnTo>
                  <a:lnTo>
                    <a:pt x="340" y="494"/>
                  </a:lnTo>
                  <a:lnTo>
                    <a:pt x="348" y="494"/>
                  </a:lnTo>
                  <a:lnTo>
                    <a:pt x="348" y="494"/>
                  </a:lnTo>
                  <a:lnTo>
                    <a:pt x="356" y="495"/>
                  </a:lnTo>
                  <a:lnTo>
                    <a:pt x="357" y="496"/>
                  </a:lnTo>
                  <a:lnTo>
                    <a:pt x="359" y="497"/>
                  </a:lnTo>
                  <a:lnTo>
                    <a:pt x="360" y="502"/>
                  </a:lnTo>
                  <a:lnTo>
                    <a:pt x="361" y="508"/>
                  </a:lnTo>
                  <a:lnTo>
                    <a:pt x="361" y="508"/>
                  </a:lnTo>
                  <a:lnTo>
                    <a:pt x="362" y="511"/>
                  </a:lnTo>
                  <a:lnTo>
                    <a:pt x="364" y="513"/>
                  </a:lnTo>
                  <a:lnTo>
                    <a:pt x="366" y="516"/>
                  </a:lnTo>
                  <a:lnTo>
                    <a:pt x="367" y="517"/>
                  </a:lnTo>
                  <a:lnTo>
                    <a:pt x="368" y="519"/>
                  </a:lnTo>
                  <a:lnTo>
                    <a:pt x="368" y="526"/>
                  </a:lnTo>
                  <a:lnTo>
                    <a:pt x="368" y="526"/>
                  </a:lnTo>
                  <a:lnTo>
                    <a:pt x="368" y="535"/>
                  </a:lnTo>
                  <a:lnTo>
                    <a:pt x="369" y="539"/>
                  </a:lnTo>
                  <a:lnTo>
                    <a:pt x="370" y="541"/>
                  </a:lnTo>
                  <a:lnTo>
                    <a:pt x="371" y="543"/>
                  </a:lnTo>
                  <a:lnTo>
                    <a:pt x="373" y="544"/>
                  </a:lnTo>
                  <a:lnTo>
                    <a:pt x="380" y="545"/>
                  </a:lnTo>
                  <a:lnTo>
                    <a:pt x="380" y="545"/>
                  </a:lnTo>
                  <a:lnTo>
                    <a:pt x="387" y="546"/>
                  </a:lnTo>
                  <a:lnTo>
                    <a:pt x="392" y="547"/>
                  </a:lnTo>
                  <a:lnTo>
                    <a:pt x="395" y="547"/>
                  </a:lnTo>
                  <a:lnTo>
                    <a:pt x="396" y="546"/>
                  </a:lnTo>
                  <a:lnTo>
                    <a:pt x="398" y="544"/>
                  </a:lnTo>
                  <a:lnTo>
                    <a:pt x="398" y="541"/>
                  </a:lnTo>
                  <a:lnTo>
                    <a:pt x="398" y="541"/>
                  </a:lnTo>
                  <a:lnTo>
                    <a:pt x="399" y="538"/>
                  </a:lnTo>
                  <a:lnTo>
                    <a:pt x="401" y="536"/>
                  </a:lnTo>
                  <a:lnTo>
                    <a:pt x="405" y="535"/>
                  </a:lnTo>
                  <a:lnTo>
                    <a:pt x="409" y="535"/>
                  </a:lnTo>
                  <a:lnTo>
                    <a:pt x="417" y="536"/>
                  </a:lnTo>
                  <a:lnTo>
                    <a:pt x="419" y="535"/>
                  </a:lnTo>
                  <a:lnTo>
                    <a:pt x="420" y="534"/>
                  </a:lnTo>
                  <a:lnTo>
                    <a:pt x="420" y="534"/>
                  </a:lnTo>
                  <a:lnTo>
                    <a:pt x="421" y="533"/>
                  </a:lnTo>
                  <a:lnTo>
                    <a:pt x="422" y="532"/>
                  </a:lnTo>
                  <a:lnTo>
                    <a:pt x="427" y="531"/>
                  </a:lnTo>
                  <a:lnTo>
                    <a:pt x="433" y="529"/>
                  </a:lnTo>
                  <a:lnTo>
                    <a:pt x="435" y="527"/>
                  </a:lnTo>
                  <a:lnTo>
                    <a:pt x="437" y="524"/>
                  </a:lnTo>
                  <a:lnTo>
                    <a:pt x="437" y="524"/>
                  </a:lnTo>
                  <a:lnTo>
                    <a:pt x="439" y="521"/>
                  </a:lnTo>
                  <a:lnTo>
                    <a:pt x="442" y="520"/>
                  </a:lnTo>
                  <a:lnTo>
                    <a:pt x="445" y="519"/>
                  </a:lnTo>
                  <a:lnTo>
                    <a:pt x="449" y="519"/>
                  </a:lnTo>
                  <a:lnTo>
                    <a:pt x="456" y="520"/>
                  </a:lnTo>
                  <a:lnTo>
                    <a:pt x="461" y="522"/>
                  </a:lnTo>
                  <a:lnTo>
                    <a:pt x="461" y="522"/>
                  </a:lnTo>
                  <a:lnTo>
                    <a:pt x="463" y="524"/>
                  </a:lnTo>
                  <a:lnTo>
                    <a:pt x="464" y="528"/>
                  </a:lnTo>
                  <a:lnTo>
                    <a:pt x="466" y="538"/>
                  </a:lnTo>
                  <a:lnTo>
                    <a:pt x="466" y="538"/>
                  </a:lnTo>
                  <a:lnTo>
                    <a:pt x="467" y="540"/>
                  </a:lnTo>
                  <a:lnTo>
                    <a:pt x="469" y="542"/>
                  </a:lnTo>
                  <a:lnTo>
                    <a:pt x="471" y="543"/>
                  </a:lnTo>
                  <a:lnTo>
                    <a:pt x="473" y="543"/>
                  </a:lnTo>
                  <a:lnTo>
                    <a:pt x="475" y="543"/>
                  </a:lnTo>
                  <a:lnTo>
                    <a:pt x="477" y="542"/>
                  </a:lnTo>
                  <a:lnTo>
                    <a:pt x="478" y="540"/>
                  </a:lnTo>
                  <a:lnTo>
                    <a:pt x="479" y="536"/>
                  </a:lnTo>
                  <a:lnTo>
                    <a:pt x="479" y="536"/>
                  </a:lnTo>
                  <a:lnTo>
                    <a:pt x="480" y="530"/>
                  </a:lnTo>
                  <a:lnTo>
                    <a:pt x="483" y="525"/>
                  </a:lnTo>
                  <a:lnTo>
                    <a:pt x="488" y="517"/>
                  </a:lnTo>
                  <a:lnTo>
                    <a:pt x="488" y="517"/>
                  </a:lnTo>
                  <a:lnTo>
                    <a:pt x="491" y="512"/>
                  </a:lnTo>
                  <a:lnTo>
                    <a:pt x="493" y="507"/>
                  </a:lnTo>
                  <a:lnTo>
                    <a:pt x="493" y="504"/>
                  </a:lnTo>
                  <a:lnTo>
                    <a:pt x="493" y="502"/>
                  </a:lnTo>
                  <a:lnTo>
                    <a:pt x="492" y="500"/>
                  </a:lnTo>
                  <a:lnTo>
                    <a:pt x="490" y="498"/>
                  </a:lnTo>
                  <a:lnTo>
                    <a:pt x="490" y="498"/>
                  </a:lnTo>
                  <a:lnTo>
                    <a:pt x="477" y="492"/>
                  </a:lnTo>
                  <a:lnTo>
                    <a:pt x="471" y="488"/>
                  </a:lnTo>
                  <a:lnTo>
                    <a:pt x="470" y="486"/>
                  </a:lnTo>
                  <a:lnTo>
                    <a:pt x="469" y="484"/>
                  </a:lnTo>
                  <a:lnTo>
                    <a:pt x="469" y="484"/>
                  </a:lnTo>
                  <a:lnTo>
                    <a:pt x="469" y="479"/>
                  </a:lnTo>
                  <a:lnTo>
                    <a:pt x="470" y="475"/>
                  </a:lnTo>
                  <a:lnTo>
                    <a:pt x="471" y="473"/>
                  </a:lnTo>
                  <a:lnTo>
                    <a:pt x="474" y="471"/>
                  </a:lnTo>
                  <a:lnTo>
                    <a:pt x="477" y="470"/>
                  </a:lnTo>
                  <a:lnTo>
                    <a:pt x="482" y="470"/>
                  </a:lnTo>
                  <a:lnTo>
                    <a:pt x="482" y="470"/>
                  </a:lnTo>
                  <a:lnTo>
                    <a:pt x="487" y="470"/>
                  </a:lnTo>
                  <a:lnTo>
                    <a:pt x="490" y="468"/>
                  </a:lnTo>
                  <a:lnTo>
                    <a:pt x="491" y="467"/>
                  </a:lnTo>
                  <a:lnTo>
                    <a:pt x="492" y="465"/>
                  </a:lnTo>
                  <a:lnTo>
                    <a:pt x="491" y="459"/>
                  </a:lnTo>
                  <a:lnTo>
                    <a:pt x="490" y="454"/>
                  </a:lnTo>
                  <a:lnTo>
                    <a:pt x="490" y="454"/>
                  </a:lnTo>
                  <a:lnTo>
                    <a:pt x="490" y="452"/>
                  </a:lnTo>
                  <a:lnTo>
                    <a:pt x="492" y="449"/>
                  </a:lnTo>
                  <a:lnTo>
                    <a:pt x="495" y="446"/>
                  </a:lnTo>
                  <a:lnTo>
                    <a:pt x="497" y="444"/>
                  </a:lnTo>
                  <a:lnTo>
                    <a:pt x="498" y="442"/>
                  </a:lnTo>
                  <a:lnTo>
                    <a:pt x="500" y="439"/>
                  </a:lnTo>
                  <a:lnTo>
                    <a:pt x="500" y="435"/>
                  </a:lnTo>
                  <a:lnTo>
                    <a:pt x="500" y="435"/>
                  </a:lnTo>
                  <a:lnTo>
                    <a:pt x="499" y="431"/>
                  </a:lnTo>
                  <a:lnTo>
                    <a:pt x="498" y="427"/>
                  </a:lnTo>
                  <a:lnTo>
                    <a:pt x="494" y="421"/>
                  </a:lnTo>
                  <a:lnTo>
                    <a:pt x="490" y="415"/>
                  </a:lnTo>
                  <a:lnTo>
                    <a:pt x="489" y="412"/>
                  </a:lnTo>
                  <a:lnTo>
                    <a:pt x="489" y="409"/>
                  </a:lnTo>
                  <a:lnTo>
                    <a:pt x="489" y="409"/>
                  </a:lnTo>
                  <a:lnTo>
                    <a:pt x="489" y="406"/>
                  </a:lnTo>
                  <a:lnTo>
                    <a:pt x="487" y="404"/>
                  </a:lnTo>
                  <a:lnTo>
                    <a:pt x="483" y="399"/>
                  </a:lnTo>
                  <a:lnTo>
                    <a:pt x="481" y="396"/>
                  </a:lnTo>
                  <a:lnTo>
                    <a:pt x="480" y="394"/>
                  </a:lnTo>
                  <a:lnTo>
                    <a:pt x="481" y="391"/>
                  </a:lnTo>
                  <a:lnTo>
                    <a:pt x="484" y="388"/>
                  </a:lnTo>
                  <a:lnTo>
                    <a:pt x="484" y="388"/>
                  </a:lnTo>
                  <a:lnTo>
                    <a:pt x="492" y="382"/>
                  </a:lnTo>
                  <a:lnTo>
                    <a:pt x="501" y="378"/>
                  </a:lnTo>
                  <a:lnTo>
                    <a:pt x="508" y="373"/>
                  </a:lnTo>
                  <a:lnTo>
                    <a:pt x="511" y="370"/>
                  </a:lnTo>
                  <a:lnTo>
                    <a:pt x="514" y="366"/>
                  </a:lnTo>
                  <a:lnTo>
                    <a:pt x="514" y="366"/>
                  </a:lnTo>
                  <a:lnTo>
                    <a:pt x="516" y="362"/>
                  </a:lnTo>
                  <a:lnTo>
                    <a:pt x="519" y="359"/>
                  </a:lnTo>
                  <a:lnTo>
                    <a:pt x="525" y="357"/>
                  </a:lnTo>
                  <a:lnTo>
                    <a:pt x="531" y="354"/>
                  </a:lnTo>
                  <a:lnTo>
                    <a:pt x="534" y="351"/>
                  </a:lnTo>
                  <a:lnTo>
                    <a:pt x="536" y="348"/>
                  </a:lnTo>
                  <a:lnTo>
                    <a:pt x="536" y="34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5" name="Freeform 161">
              <a:extLst>
                <a:ext uri="{FF2B5EF4-FFF2-40B4-BE49-F238E27FC236}">
                  <a16:creationId xmlns:a16="http://schemas.microsoft.com/office/drawing/2014/main" id="{35B7B83D-B2A2-4421-80FE-099C3B221F3A}"/>
                </a:ext>
              </a:extLst>
            </p:cNvPr>
            <p:cNvSpPr>
              <a:spLocks/>
            </p:cNvSpPr>
            <p:nvPr/>
          </p:nvSpPr>
          <p:spPr bwMode="auto">
            <a:xfrm>
              <a:off x="8611910" y="4670738"/>
              <a:ext cx="180710" cy="224257"/>
            </a:xfrm>
            <a:custGeom>
              <a:avLst/>
              <a:gdLst>
                <a:gd name="T0" fmla="*/ 288 w 419"/>
                <a:gd name="T1" fmla="*/ 450 h 482"/>
                <a:gd name="T2" fmla="*/ 282 w 419"/>
                <a:gd name="T3" fmla="*/ 418 h 482"/>
                <a:gd name="T4" fmla="*/ 281 w 419"/>
                <a:gd name="T5" fmla="*/ 398 h 482"/>
                <a:gd name="T6" fmla="*/ 261 w 419"/>
                <a:gd name="T7" fmla="*/ 400 h 482"/>
                <a:gd name="T8" fmla="*/ 277 w 419"/>
                <a:gd name="T9" fmla="*/ 380 h 482"/>
                <a:gd name="T10" fmla="*/ 297 w 419"/>
                <a:gd name="T11" fmla="*/ 374 h 482"/>
                <a:gd name="T12" fmla="*/ 272 w 419"/>
                <a:gd name="T13" fmla="*/ 373 h 482"/>
                <a:gd name="T14" fmla="*/ 232 w 419"/>
                <a:gd name="T15" fmla="*/ 354 h 482"/>
                <a:gd name="T16" fmla="*/ 236 w 419"/>
                <a:gd name="T17" fmla="*/ 318 h 482"/>
                <a:gd name="T18" fmla="*/ 187 w 419"/>
                <a:gd name="T19" fmla="*/ 248 h 482"/>
                <a:gd name="T20" fmla="*/ 237 w 419"/>
                <a:gd name="T21" fmla="*/ 205 h 482"/>
                <a:gd name="T22" fmla="*/ 275 w 419"/>
                <a:gd name="T23" fmla="*/ 183 h 482"/>
                <a:gd name="T24" fmla="*/ 265 w 419"/>
                <a:gd name="T25" fmla="*/ 216 h 482"/>
                <a:gd name="T26" fmla="*/ 284 w 419"/>
                <a:gd name="T27" fmla="*/ 216 h 482"/>
                <a:gd name="T28" fmla="*/ 305 w 419"/>
                <a:gd name="T29" fmla="*/ 218 h 482"/>
                <a:gd name="T30" fmla="*/ 308 w 419"/>
                <a:gd name="T31" fmla="*/ 188 h 482"/>
                <a:gd name="T32" fmla="*/ 303 w 419"/>
                <a:gd name="T33" fmla="*/ 175 h 482"/>
                <a:gd name="T34" fmla="*/ 292 w 419"/>
                <a:gd name="T35" fmla="*/ 146 h 482"/>
                <a:gd name="T36" fmla="*/ 250 w 419"/>
                <a:gd name="T37" fmla="*/ 157 h 482"/>
                <a:gd name="T38" fmla="*/ 199 w 419"/>
                <a:gd name="T39" fmla="*/ 174 h 482"/>
                <a:gd name="T40" fmla="*/ 173 w 419"/>
                <a:gd name="T41" fmla="*/ 165 h 482"/>
                <a:gd name="T42" fmla="*/ 147 w 419"/>
                <a:gd name="T43" fmla="*/ 198 h 482"/>
                <a:gd name="T44" fmla="*/ 116 w 419"/>
                <a:gd name="T45" fmla="*/ 168 h 482"/>
                <a:gd name="T46" fmla="*/ 87 w 419"/>
                <a:gd name="T47" fmla="*/ 117 h 482"/>
                <a:gd name="T48" fmla="*/ 113 w 419"/>
                <a:gd name="T49" fmla="*/ 78 h 482"/>
                <a:gd name="T50" fmla="*/ 140 w 419"/>
                <a:gd name="T51" fmla="*/ 86 h 482"/>
                <a:gd name="T52" fmla="*/ 186 w 419"/>
                <a:gd name="T53" fmla="*/ 76 h 482"/>
                <a:gd name="T54" fmla="*/ 250 w 419"/>
                <a:gd name="T55" fmla="*/ 82 h 482"/>
                <a:gd name="T56" fmla="*/ 315 w 419"/>
                <a:gd name="T57" fmla="*/ 94 h 482"/>
                <a:gd name="T58" fmla="*/ 367 w 419"/>
                <a:gd name="T59" fmla="*/ 89 h 482"/>
                <a:gd name="T60" fmla="*/ 417 w 419"/>
                <a:gd name="T61" fmla="*/ 24 h 482"/>
                <a:gd name="T62" fmla="*/ 394 w 419"/>
                <a:gd name="T63" fmla="*/ 2 h 482"/>
                <a:gd name="T64" fmla="*/ 329 w 419"/>
                <a:gd name="T65" fmla="*/ 53 h 482"/>
                <a:gd name="T66" fmla="*/ 275 w 419"/>
                <a:gd name="T67" fmla="*/ 48 h 482"/>
                <a:gd name="T68" fmla="*/ 237 w 419"/>
                <a:gd name="T69" fmla="*/ 43 h 482"/>
                <a:gd name="T70" fmla="*/ 180 w 419"/>
                <a:gd name="T71" fmla="*/ 34 h 482"/>
                <a:gd name="T72" fmla="*/ 152 w 419"/>
                <a:gd name="T73" fmla="*/ 19 h 482"/>
                <a:gd name="T74" fmla="*/ 120 w 419"/>
                <a:gd name="T75" fmla="*/ 51 h 482"/>
                <a:gd name="T76" fmla="*/ 69 w 419"/>
                <a:gd name="T77" fmla="*/ 94 h 482"/>
                <a:gd name="T78" fmla="*/ 63 w 419"/>
                <a:gd name="T79" fmla="*/ 151 h 482"/>
                <a:gd name="T80" fmla="*/ 37 w 419"/>
                <a:gd name="T81" fmla="*/ 200 h 482"/>
                <a:gd name="T82" fmla="*/ 24 w 419"/>
                <a:gd name="T83" fmla="*/ 268 h 482"/>
                <a:gd name="T84" fmla="*/ 2 w 419"/>
                <a:gd name="T85" fmla="*/ 294 h 482"/>
                <a:gd name="T86" fmla="*/ 5 w 419"/>
                <a:gd name="T87" fmla="*/ 321 h 482"/>
                <a:gd name="T88" fmla="*/ 24 w 419"/>
                <a:gd name="T89" fmla="*/ 335 h 482"/>
                <a:gd name="T90" fmla="*/ 48 w 419"/>
                <a:gd name="T91" fmla="*/ 354 h 482"/>
                <a:gd name="T92" fmla="*/ 59 w 419"/>
                <a:gd name="T93" fmla="*/ 400 h 482"/>
                <a:gd name="T94" fmla="*/ 40 w 419"/>
                <a:gd name="T95" fmla="*/ 457 h 482"/>
                <a:gd name="T96" fmla="*/ 85 w 419"/>
                <a:gd name="T97" fmla="*/ 481 h 482"/>
                <a:gd name="T98" fmla="*/ 112 w 419"/>
                <a:gd name="T99" fmla="*/ 459 h 482"/>
                <a:gd name="T100" fmla="*/ 108 w 419"/>
                <a:gd name="T101" fmla="*/ 426 h 482"/>
                <a:gd name="T102" fmla="*/ 104 w 419"/>
                <a:gd name="T103" fmla="*/ 387 h 482"/>
                <a:gd name="T104" fmla="*/ 111 w 419"/>
                <a:gd name="T105" fmla="*/ 360 h 482"/>
                <a:gd name="T106" fmla="*/ 104 w 419"/>
                <a:gd name="T107" fmla="*/ 315 h 482"/>
                <a:gd name="T108" fmla="*/ 116 w 419"/>
                <a:gd name="T109" fmla="*/ 290 h 482"/>
                <a:gd name="T110" fmla="*/ 149 w 419"/>
                <a:gd name="T111" fmla="*/ 297 h 482"/>
                <a:gd name="T112" fmla="*/ 137 w 419"/>
                <a:gd name="T113" fmla="*/ 337 h 482"/>
                <a:gd name="T114" fmla="*/ 181 w 419"/>
                <a:gd name="T115" fmla="*/ 375 h 482"/>
                <a:gd name="T116" fmla="*/ 195 w 419"/>
                <a:gd name="T117" fmla="*/ 423 h 482"/>
                <a:gd name="T118" fmla="*/ 226 w 419"/>
                <a:gd name="T119" fmla="*/ 399 h 482"/>
                <a:gd name="T120" fmla="*/ 233 w 419"/>
                <a:gd name="T121" fmla="*/ 447 h 482"/>
                <a:gd name="T122" fmla="*/ 265 w 419"/>
                <a:gd name="T123" fmla="*/ 479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 h="482">
                  <a:moveTo>
                    <a:pt x="267" y="470"/>
                  </a:moveTo>
                  <a:lnTo>
                    <a:pt x="267" y="470"/>
                  </a:lnTo>
                  <a:lnTo>
                    <a:pt x="272" y="468"/>
                  </a:lnTo>
                  <a:lnTo>
                    <a:pt x="275" y="466"/>
                  </a:lnTo>
                  <a:lnTo>
                    <a:pt x="276" y="464"/>
                  </a:lnTo>
                  <a:lnTo>
                    <a:pt x="277" y="459"/>
                  </a:lnTo>
                  <a:lnTo>
                    <a:pt x="277" y="459"/>
                  </a:lnTo>
                  <a:lnTo>
                    <a:pt x="278" y="456"/>
                  </a:lnTo>
                  <a:lnTo>
                    <a:pt x="280" y="455"/>
                  </a:lnTo>
                  <a:lnTo>
                    <a:pt x="285" y="452"/>
                  </a:lnTo>
                  <a:lnTo>
                    <a:pt x="288" y="451"/>
                  </a:lnTo>
                  <a:lnTo>
                    <a:pt x="288" y="450"/>
                  </a:lnTo>
                  <a:lnTo>
                    <a:pt x="287" y="449"/>
                  </a:lnTo>
                  <a:lnTo>
                    <a:pt x="287" y="449"/>
                  </a:lnTo>
                  <a:lnTo>
                    <a:pt x="284" y="447"/>
                  </a:lnTo>
                  <a:lnTo>
                    <a:pt x="282" y="444"/>
                  </a:lnTo>
                  <a:lnTo>
                    <a:pt x="281" y="440"/>
                  </a:lnTo>
                  <a:lnTo>
                    <a:pt x="281" y="434"/>
                  </a:lnTo>
                  <a:lnTo>
                    <a:pt x="281" y="434"/>
                  </a:lnTo>
                  <a:lnTo>
                    <a:pt x="280" y="428"/>
                  </a:lnTo>
                  <a:lnTo>
                    <a:pt x="280" y="423"/>
                  </a:lnTo>
                  <a:lnTo>
                    <a:pt x="280" y="421"/>
                  </a:lnTo>
                  <a:lnTo>
                    <a:pt x="280" y="420"/>
                  </a:lnTo>
                  <a:lnTo>
                    <a:pt x="282" y="418"/>
                  </a:lnTo>
                  <a:lnTo>
                    <a:pt x="284" y="417"/>
                  </a:lnTo>
                  <a:lnTo>
                    <a:pt x="284" y="417"/>
                  </a:lnTo>
                  <a:lnTo>
                    <a:pt x="286" y="416"/>
                  </a:lnTo>
                  <a:lnTo>
                    <a:pt x="288" y="414"/>
                  </a:lnTo>
                  <a:lnTo>
                    <a:pt x="288" y="413"/>
                  </a:lnTo>
                  <a:lnTo>
                    <a:pt x="289" y="411"/>
                  </a:lnTo>
                  <a:lnTo>
                    <a:pt x="288" y="408"/>
                  </a:lnTo>
                  <a:lnTo>
                    <a:pt x="287" y="405"/>
                  </a:lnTo>
                  <a:lnTo>
                    <a:pt x="287" y="405"/>
                  </a:lnTo>
                  <a:lnTo>
                    <a:pt x="286" y="402"/>
                  </a:lnTo>
                  <a:lnTo>
                    <a:pt x="283" y="399"/>
                  </a:lnTo>
                  <a:lnTo>
                    <a:pt x="281" y="398"/>
                  </a:lnTo>
                  <a:lnTo>
                    <a:pt x="279" y="398"/>
                  </a:lnTo>
                  <a:lnTo>
                    <a:pt x="277" y="399"/>
                  </a:lnTo>
                  <a:lnTo>
                    <a:pt x="275" y="401"/>
                  </a:lnTo>
                  <a:lnTo>
                    <a:pt x="275" y="401"/>
                  </a:lnTo>
                  <a:lnTo>
                    <a:pt x="273" y="403"/>
                  </a:lnTo>
                  <a:lnTo>
                    <a:pt x="271" y="404"/>
                  </a:lnTo>
                  <a:lnTo>
                    <a:pt x="269" y="405"/>
                  </a:lnTo>
                  <a:lnTo>
                    <a:pt x="267" y="404"/>
                  </a:lnTo>
                  <a:lnTo>
                    <a:pt x="263" y="402"/>
                  </a:lnTo>
                  <a:lnTo>
                    <a:pt x="261" y="401"/>
                  </a:lnTo>
                  <a:lnTo>
                    <a:pt x="261" y="400"/>
                  </a:lnTo>
                  <a:lnTo>
                    <a:pt x="261" y="400"/>
                  </a:lnTo>
                  <a:lnTo>
                    <a:pt x="260" y="392"/>
                  </a:lnTo>
                  <a:lnTo>
                    <a:pt x="261" y="388"/>
                  </a:lnTo>
                  <a:lnTo>
                    <a:pt x="261" y="386"/>
                  </a:lnTo>
                  <a:lnTo>
                    <a:pt x="263" y="385"/>
                  </a:lnTo>
                  <a:lnTo>
                    <a:pt x="263" y="385"/>
                  </a:lnTo>
                  <a:lnTo>
                    <a:pt x="267" y="382"/>
                  </a:lnTo>
                  <a:lnTo>
                    <a:pt x="271" y="379"/>
                  </a:lnTo>
                  <a:lnTo>
                    <a:pt x="273" y="378"/>
                  </a:lnTo>
                  <a:lnTo>
                    <a:pt x="274" y="378"/>
                  </a:lnTo>
                  <a:lnTo>
                    <a:pt x="276" y="378"/>
                  </a:lnTo>
                  <a:lnTo>
                    <a:pt x="277" y="380"/>
                  </a:lnTo>
                  <a:lnTo>
                    <a:pt x="277" y="380"/>
                  </a:lnTo>
                  <a:lnTo>
                    <a:pt x="280" y="385"/>
                  </a:lnTo>
                  <a:lnTo>
                    <a:pt x="285" y="388"/>
                  </a:lnTo>
                  <a:lnTo>
                    <a:pt x="286" y="389"/>
                  </a:lnTo>
                  <a:lnTo>
                    <a:pt x="288" y="389"/>
                  </a:lnTo>
                  <a:lnTo>
                    <a:pt x="289" y="387"/>
                  </a:lnTo>
                  <a:lnTo>
                    <a:pt x="289" y="385"/>
                  </a:lnTo>
                  <a:lnTo>
                    <a:pt x="289" y="385"/>
                  </a:lnTo>
                  <a:lnTo>
                    <a:pt x="289" y="382"/>
                  </a:lnTo>
                  <a:lnTo>
                    <a:pt x="291" y="380"/>
                  </a:lnTo>
                  <a:lnTo>
                    <a:pt x="295" y="377"/>
                  </a:lnTo>
                  <a:lnTo>
                    <a:pt x="296" y="375"/>
                  </a:lnTo>
                  <a:lnTo>
                    <a:pt x="297" y="374"/>
                  </a:lnTo>
                  <a:lnTo>
                    <a:pt x="296" y="372"/>
                  </a:lnTo>
                  <a:lnTo>
                    <a:pt x="293" y="370"/>
                  </a:lnTo>
                  <a:lnTo>
                    <a:pt x="293" y="370"/>
                  </a:lnTo>
                  <a:lnTo>
                    <a:pt x="286" y="366"/>
                  </a:lnTo>
                  <a:lnTo>
                    <a:pt x="280" y="364"/>
                  </a:lnTo>
                  <a:lnTo>
                    <a:pt x="277" y="365"/>
                  </a:lnTo>
                  <a:lnTo>
                    <a:pt x="276" y="366"/>
                  </a:lnTo>
                  <a:lnTo>
                    <a:pt x="276" y="367"/>
                  </a:lnTo>
                  <a:lnTo>
                    <a:pt x="276" y="367"/>
                  </a:lnTo>
                  <a:lnTo>
                    <a:pt x="275" y="371"/>
                  </a:lnTo>
                  <a:lnTo>
                    <a:pt x="274" y="372"/>
                  </a:lnTo>
                  <a:lnTo>
                    <a:pt x="272" y="373"/>
                  </a:lnTo>
                  <a:lnTo>
                    <a:pt x="270" y="373"/>
                  </a:lnTo>
                  <a:lnTo>
                    <a:pt x="267" y="372"/>
                  </a:lnTo>
                  <a:lnTo>
                    <a:pt x="259" y="367"/>
                  </a:lnTo>
                  <a:lnTo>
                    <a:pt x="259" y="367"/>
                  </a:lnTo>
                  <a:lnTo>
                    <a:pt x="254" y="365"/>
                  </a:lnTo>
                  <a:lnTo>
                    <a:pt x="249" y="363"/>
                  </a:lnTo>
                  <a:lnTo>
                    <a:pt x="241" y="361"/>
                  </a:lnTo>
                  <a:lnTo>
                    <a:pt x="238" y="360"/>
                  </a:lnTo>
                  <a:lnTo>
                    <a:pt x="236" y="359"/>
                  </a:lnTo>
                  <a:lnTo>
                    <a:pt x="233" y="357"/>
                  </a:lnTo>
                  <a:lnTo>
                    <a:pt x="232" y="354"/>
                  </a:lnTo>
                  <a:lnTo>
                    <a:pt x="232" y="354"/>
                  </a:lnTo>
                  <a:lnTo>
                    <a:pt x="231" y="351"/>
                  </a:lnTo>
                  <a:lnTo>
                    <a:pt x="229" y="349"/>
                  </a:lnTo>
                  <a:lnTo>
                    <a:pt x="227" y="346"/>
                  </a:lnTo>
                  <a:lnTo>
                    <a:pt x="227" y="344"/>
                  </a:lnTo>
                  <a:lnTo>
                    <a:pt x="227" y="343"/>
                  </a:lnTo>
                  <a:lnTo>
                    <a:pt x="231" y="338"/>
                  </a:lnTo>
                  <a:lnTo>
                    <a:pt x="231" y="338"/>
                  </a:lnTo>
                  <a:lnTo>
                    <a:pt x="236" y="332"/>
                  </a:lnTo>
                  <a:lnTo>
                    <a:pt x="239" y="328"/>
                  </a:lnTo>
                  <a:lnTo>
                    <a:pt x="239" y="326"/>
                  </a:lnTo>
                  <a:lnTo>
                    <a:pt x="239" y="324"/>
                  </a:lnTo>
                  <a:lnTo>
                    <a:pt x="236" y="318"/>
                  </a:lnTo>
                  <a:lnTo>
                    <a:pt x="236" y="318"/>
                  </a:lnTo>
                  <a:lnTo>
                    <a:pt x="233" y="312"/>
                  </a:lnTo>
                  <a:lnTo>
                    <a:pt x="231" y="306"/>
                  </a:lnTo>
                  <a:lnTo>
                    <a:pt x="228" y="301"/>
                  </a:lnTo>
                  <a:lnTo>
                    <a:pt x="222" y="294"/>
                  </a:lnTo>
                  <a:lnTo>
                    <a:pt x="222" y="294"/>
                  </a:lnTo>
                  <a:lnTo>
                    <a:pt x="213" y="286"/>
                  </a:lnTo>
                  <a:lnTo>
                    <a:pt x="204" y="275"/>
                  </a:lnTo>
                  <a:lnTo>
                    <a:pt x="196" y="265"/>
                  </a:lnTo>
                  <a:lnTo>
                    <a:pt x="191" y="256"/>
                  </a:lnTo>
                  <a:lnTo>
                    <a:pt x="191" y="256"/>
                  </a:lnTo>
                  <a:lnTo>
                    <a:pt x="187" y="248"/>
                  </a:lnTo>
                  <a:lnTo>
                    <a:pt x="184" y="240"/>
                  </a:lnTo>
                  <a:lnTo>
                    <a:pt x="183" y="237"/>
                  </a:lnTo>
                  <a:lnTo>
                    <a:pt x="184" y="234"/>
                  </a:lnTo>
                  <a:lnTo>
                    <a:pt x="186" y="232"/>
                  </a:lnTo>
                  <a:lnTo>
                    <a:pt x="190" y="230"/>
                  </a:lnTo>
                  <a:lnTo>
                    <a:pt x="190" y="230"/>
                  </a:lnTo>
                  <a:lnTo>
                    <a:pt x="202" y="226"/>
                  </a:lnTo>
                  <a:lnTo>
                    <a:pt x="216" y="221"/>
                  </a:lnTo>
                  <a:lnTo>
                    <a:pt x="223" y="218"/>
                  </a:lnTo>
                  <a:lnTo>
                    <a:pt x="229" y="214"/>
                  </a:lnTo>
                  <a:lnTo>
                    <a:pt x="234" y="210"/>
                  </a:lnTo>
                  <a:lnTo>
                    <a:pt x="237" y="205"/>
                  </a:lnTo>
                  <a:lnTo>
                    <a:pt x="237" y="205"/>
                  </a:lnTo>
                  <a:lnTo>
                    <a:pt x="242" y="195"/>
                  </a:lnTo>
                  <a:lnTo>
                    <a:pt x="248" y="187"/>
                  </a:lnTo>
                  <a:lnTo>
                    <a:pt x="255" y="182"/>
                  </a:lnTo>
                  <a:lnTo>
                    <a:pt x="261" y="178"/>
                  </a:lnTo>
                  <a:lnTo>
                    <a:pt x="261" y="178"/>
                  </a:lnTo>
                  <a:lnTo>
                    <a:pt x="267" y="177"/>
                  </a:lnTo>
                  <a:lnTo>
                    <a:pt x="271" y="177"/>
                  </a:lnTo>
                  <a:lnTo>
                    <a:pt x="273" y="178"/>
                  </a:lnTo>
                  <a:lnTo>
                    <a:pt x="274" y="179"/>
                  </a:lnTo>
                  <a:lnTo>
                    <a:pt x="275" y="181"/>
                  </a:lnTo>
                  <a:lnTo>
                    <a:pt x="275" y="183"/>
                  </a:lnTo>
                  <a:lnTo>
                    <a:pt x="275" y="183"/>
                  </a:lnTo>
                  <a:lnTo>
                    <a:pt x="275" y="185"/>
                  </a:lnTo>
                  <a:lnTo>
                    <a:pt x="273" y="186"/>
                  </a:lnTo>
                  <a:lnTo>
                    <a:pt x="270" y="188"/>
                  </a:lnTo>
                  <a:lnTo>
                    <a:pt x="268" y="188"/>
                  </a:lnTo>
                  <a:lnTo>
                    <a:pt x="267" y="190"/>
                  </a:lnTo>
                  <a:lnTo>
                    <a:pt x="265" y="192"/>
                  </a:lnTo>
                  <a:lnTo>
                    <a:pt x="265" y="197"/>
                  </a:lnTo>
                  <a:lnTo>
                    <a:pt x="265" y="197"/>
                  </a:lnTo>
                  <a:lnTo>
                    <a:pt x="264" y="212"/>
                  </a:lnTo>
                  <a:lnTo>
                    <a:pt x="264" y="215"/>
                  </a:lnTo>
                  <a:lnTo>
                    <a:pt x="265" y="216"/>
                  </a:lnTo>
                  <a:lnTo>
                    <a:pt x="267" y="217"/>
                  </a:lnTo>
                  <a:lnTo>
                    <a:pt x="269" y="217"/>
                  </a:lnTo>
                  <a:lnTo>
                    <a:pt x="269" y="217"/>
                  </a:lnTo>
                  <a:lnTo>
                    <a:pt x="272" y="216"/>
                  </a:lnTo>
                  <a:lnTo>
                    <a:pt x="274" y="214"/>
                  </a:lnTo>
                  <a:lnTo>
                    <a:pt x="277" y="211"/>
                  </a:lnTo>
                  <a:lnTo>
                    <a:pt x="278" y="210"/>
                  </a:lnTo>
                  <a:lnTo>
                    <a:pt x="279" y="210"/>
                  </a:lnTo>
                  <a:lnTo>
                    <a:pt x="280" y="210"/>
                  </a:lnTo>
                  <a:lnTo>
                    <a:pt x="281" y="212"/>
                  </a:lnTo>
                  <a:lnTo>
                    <a:pt x="281" y="212"/>
                  </a:lnTo>
                  <a:lnTo>
                    <a:pt x="284" y="216"/>
                  </a:lnTo>
                  <a:lnTo>
                    <a:pt x="286" y="219"/>
                  </a:lnTo>
                  <a:lnTo>
                    <a:pt x="288" y="218"/>
                  </a:lnTo>
                  <a:lnTo>
                    <a:pt x="291" y="216"/>
                  </a:lnTo>
                  <a:lnTo>
                    <a:pt x="291" y="216"/>
                  </a:lnTo>
                  <a:lnTo>
                    <a:pt x="294" y="212"/>
                  </a:lnTo>
                  <a:lnTo>
                    <a:pt x="297" y="210"/>
                  </a:lnTo>
                  <a:lnTo>
                    <a:pt x="298" y="210"/>
                  </a:lnTo>
                  <a:lnTo>
                    <a:pt x="300" y="210"/>
                  </a:lnTo>
                  <a:lnTo>
                    <a:pt x="301" y="211"/>
                  </a:lnTo>
                  <a:lnTo>
                    <a:pt x="302" y="213"/>
                  </a:lnTo>
                  <a:lnTo>
                    <a:pt x="302" y="213"/>
                  </a:lnTo>
                  <a:lnTo>
                    <a:pt x="305" y="218"/>
                  </a:lnTo>
                  <a:lnTo>
                    <a:pt x="307" y="219"/>
                  </a:lnTo>
                  <a:lnTo>
                    <a:pt x="309" y="220"/>
                  </a:lnTo>
                  <a:lnTo>
                    <a:pt x="311" y="220"/>
                  </a:lnTo>
                  <a:lnTo>
                    <a:pt x="313" y="219"/>
                  </a:lnTo>
                  <a:lnTo>
                    <a:pt x="314" y="216"/>
                  </a:lnTo>
                  <a:lnTo>
                    <a:pt x="314" y="213"/>
                  </a:lnTo>
                  <a:lnTo>
                    <a:pt x="314" y="213"/>
                  </a:lnTo>
                  <a:lnTo>
                    <a:pt x="314" y="204"/>
                  </a:lnTo>
                  <a:lnTo>
                    <a:pt x="313" y="195"/>
                  </a:lnTo>
                  <a:lnTo>
                    <a:pt x="312" y="192"/>
                  </a:lnTo>
                  <a:lnTo>
                    <a:pt x="310" y="189"/>
                  </a:lnTo>
                  <a:lnTo>
                    <a:pt x="308" y="188"/>
                  </a:lnTo>
                  <a:lnTo>
                    <a:pt x="306" y="187"/>
                  </a:lnTo>
                  <a:lnTo>
                    <a:pt x="306" y="187"/>
                  </a:lnTo>
                  <a:lnTo>
                    <a:pt x="301" y="187"/>
                  </a:lnTo>
                  <a:lnTo>
                    <a:pt x="298" y="186"/>
                  </a:lnTo>
                  <a:lnTo>
                    <a:pt x="296" y="185"/>
                  </a:lnTo>
                  <a:lnTo>
                    <a:pt x="296" y="183"/>
                  </a:lnTo>
                  <a:lnTo>
                    <a:pt x="296" y="179"/>
                  </a:lnTo>
                  <a:lnTo>
                    <a:pt x="296" y="179"/>
                  </a:lnTo>
                  <a:lnTo>
                    <a:pt x="297" y="177"/>
                  </a:lnTo>
                  <a:lnTo>
                    <a:pt x="298" y="176"/>
                  </a:lnTo>
                  <a:lnTo>
                    <a:pt x="301" y="175"/>
                  </a:lnTo>
                  <a:lnTo>
                    <a:pt x="303" y="175"/>
                  </a:lnTo>
                  <a:lnTo>
                    <a:pt x="304" y="173"/>
                  </a:lnTo>
                  <a:lnTo>
                    <a:pt x="305" y="171"/>
                  </a:lnTo>
                  <a:lnTo>
                    <a:pt x="305" y="167"/>
                  </a:lnTo>
                  <a:lnTo>
                    <a:pt x="305" y="167"/>
                  </a:lnTo>
                  <a:lnTo>
                    <a:pt x="305" y="158"/>
                  </a:lnTo>
                  <a:lnTo>
                    <a:pt x="305" y="155"/>
                  </a:lnTo>
                  <a:lnTo>
                    <a:pt x="304" y="152"/>
                  </a:lnTo>
                  <a:lnTo>
                    <a:pt x="302" y="150"/>
                  </a:lnTo>
                  <a:lnTo>
                    <a:pt x="300" y="148"/>
                  </a:lnTo>
                  <a:lnTo>
                    <a:pt x="297" y="147"/>
                  </a:lnTo>
                  <a:lnTo>
                    <a:pt x="292" y="146"/>
                  </a:lnTo>
                  <a:lnTo>
                    <a:pt x="292" y="146"/>
                  </a:lnTo>
                  <a:lnTo>
                    <a:pt x="283" y="145"/>
                  </a:lnTo>
                  <a:lnTo>
                    <a:pt x="275" y="146"/>
                  </a:lnTo>
                  <a:lnTo>
                    <a:pt x="273" y="146"/>
                  </a:lnTo>
                  <a:lnTo>
                    <a:pt x="270" y="147"/>
                  </a:lnTo>
                  <a:lnTo>
                    <a:pt x="268" y="149"/>
                  </a:lnTo>
                  <a:lnTo>
                    <a:pt x="267" y="151"/>
                  </a:lnTo>
                  <a:lnTo>
                    <a:pt x="267" y="151"/>
                  </a:lnTo>
                  <a:lnTo>
                    <a:pt x="266" y="153"/>
                  </a:lnTo>
                  <a:lnTo>
                    <a:pt x="264" y="155"/>
                  </a:lnTo>
                  <a:lnTo>
                    <a:pt x="261" y="156"/>
                  </a:lnTo>
                  <a:lnTo>
                    <a:pt x="258" y="157"/>
                  </a:lnTo>
                  <a:lnTo>
                    <a:pt x="250" y="157"/>
                  </a:lnTo>
                  <a:lnTo>
                    <a:pt x="240" y="157"/>
                  </a:lnTo>
                  <a:lnTo>
                    <a:pt x="240" y="157"/>
                  </a:lnTo>
                  <a:lnTo>
                    <a:pt x="231" y="157"/>
                  </a:lnTo>
                  <a:lnTo>
                    <a:pt x="223" y="159"/>
                  </a:lnTo>
                  <a:lnTo>
                    <a:pt x="218" y="162"/>
                  </a:lnTo>
                  <a:lnTo>
                    <a:pt x="214" y="166"/>
                  </a:lnTo>
                  <a:lnTo>
                    <a:pt x="214" y="166"/>
                  </a:lnTo>
                  <a:lnTo>
                    <a:pt x="210" y="171"/>
                  </a:lnTo>
                  <a:lnTo>
                    <a:pt x="207" y="172"/>
                  </a:lnTo>
                  <a:lnTo>
                    <a:pt x="204" y="174"/>
                  </a:lnTo>
                  <a:lnTo>
                    <a:pt x="201" y="174"/>
                  </a:lnTo>
                  <a:lnTo>
                    <a:pt x="199" y="174"/>
                  </a:lnTo>
                  <a:lnTo>
                    <a:pt x="196" y="172"/>
                  </a:lnTo>
                  <a:lnTo>
                    <a:pt x="194" y="170"/>
                  </a:lnTo>
                  <a:lnTo>
                    <a:pt x="194" y="170"/>
                  </a:lnTo>
                  <a:lnTo>
                    <a:pt x="191" y="165"/>
                  </a:lnTo>
                  <a:lnTo>
                    <a:pt x="188" y="161"/>
                  </a:lnTo>
                  <a:lnTo>
                    <a:pt x="185" y="160"/>
                  </a:lnTo>
                  <a:lnTo>
                    <a:pt x="182" y="161"/>
                  </a:lnTo>
                  <a:lnTo>
                    <a:pt x="182" y="161"/>
                  </a:lnTo>
                  <a:lnTo>
                    <a:pt x="179" y="162"/>
                  </a:lnTo>
                  <a:lnTo>
                    <a:pt x="176" y="162"/>
                  </a:lnTo>
                  <a:lnTo>
                    <a:pt x="174" y="163"/>
                  </a:lnTo>
                  <a:lnTo>
                    <a:pt x="173" y="165"/>
                  </a:lnTo>
                  <a:lnTo>
                    <a:pt x="170" y="172"/>
                  </a:lnTo>
                  <a:lnTo>
                    <a:pt x="170" y="172"/>
                  </a:lnTo>
                  <a:lnTo>
                    <a:pt x="168" y="177"/>
                  </a:lnTo>
                  <a:lnTo>
                    <a:pt x="167" y="180"/>
                  </a:lnTo>
                  <a:lnTo>
                    <a:pt x="162" y="184"/>
                  </a:lnTo>
                  <a:lnTo>
                    <a:pt x="159" y="186"/>
                  </a:lnTo>
                  <a:lnTo>
                    <a:pt x="157" y="188"/>
                  </a:lnTo>
                  <a:lnTo>
                    <a:pt x="156" y="190"/>
                  </a:lnTo>
                  <a:lnTo>
                    <a:pt x="156" y="190"/>
                  </a:lnTo>
                  <a:lnTo>
                    <a:pt x="154" y="194"/>
                  </a:lnTo>
                  <a:lnTo>
                    <a:pt x="151" y="197"/>
                  </a:lnTo>
                  <a:lnTo>
                    <a:pt x="147" y="198"/>
                  </a:lnTo>
                  <a:lnTo>
                    <a:pt x="140" y="198"/>
                  </a:lnTo>
                  <a:lnTo>
                    <a:pt x="140" y="198"/>
                  </a:lnTo>
                  <a:lnTo>
                    <a:pt x="132" y="198"/>
                  </a:lnTo>
                  <a:lnTo>
                    <a:pt x="126" y="197"/>
                  </a:lnTo>
                  <a:lnTo>
                    <a:pt x="124" y="194"/>
                  </a:lnTo>
                  <a:lnTo>
                    <a:pt x="122" y="192"/>
                  </a:lnTo>
                  <a:lnTo>
                    <a:pt x="121" y="190"/>
                  </a:lnTo>
                  <a:lnTo>
                    <a:pt x="120" y="186"/>
                  </a:lnTo>
                  <a:lnTo>
                    <a:pt x="120" y="186"/>
                  </a:lnTo>
                  <a:lnTo>
                    <a:pt x="119" y="178"/>
                  </a:lnTo>
                  <a:lnTo>
                    <a:pt x="117" y="171"/>
                  </a:lnTo>
                  <a:lnTo>
                    <a:pt x="116" y="168"/>
                  </a:lnTo>
                  <a:lnTo>
                    <a:pt x="113" y="165"/>
                  </a:lnTo>
                  <a:lnTo>
                    <a:pt x="110" y="163"/>
                  </a:lnTo>
                  <a:lnTo>
                    <a:pt x="105" y="161"/>
                  </a:lnTo>
                  <a:lnTo>
                    <a:pt x="105" y="161"/>
                  </a:lnTo>
                  <a:lnTo>
                    <a:pt x="96" y="159"/>
                  </a:lnTo>
                  <a:lnTo>
                    <a:pt x="91" y="157"/>
                  </a:lnTo>
                  <a:lnTo>
                    <a:pt x="90" y="156"/>
                  </a:lnTo>
                  <a:lnTo>
                    <a:pt x="89" y="154"/>
                  </a:lnTo>
                  <a:lnTo>
                    <a:pt x="88" y="147"/>
                  </a:lnTo>
                  <a:lnTo>
                    <a:pt x="88" y="147"/>
                  </a:lnTo>
                  <a:lnTo>
                    <a:pt x="87" y="134"/>
                  </a:lnTo>
                  <a:lnTo>
                    <a:pt x="87" y="117"/>
                  </a:lnTo>
                  <a:lnTo>
                    <a:pt x="87" y="108"/>
                  </a:lnTo>
                  <a:lnTo>
                    <a:pt x="89" y="101"/>
                  </a:lnTo>
                  <a:lnTo>
                    <a:pt x="90" y="98"/>
                  </a:lnTo>
                  <a:lnTo>
                    <a:pt x="92" y="96"/>
                  </a:lnTo>
                  <a:lnTo>
                    <a:pt x="94" y="94"/>
                  </a:lnTo>
                  <a:lnTo>
                    <a:pt x="97" y="93"/>
                  </a:lnTo>
                  <a:lnTo>
                    <a:pt x="97" y="93"/>
                  </a:lnTo>
                  <a:lnTo>
                    <a:pt x="102" y="91"/>
                  </a:lnTo>
                  <a:lnTo>
                    <a:pt x="106" y="89"/>
                  </a:lnTo>
                  <a:lnTo>
                    <a:pt x="108" y="86"/>
                  </a:lnTo>
                  <a:lnTo>
                    <a:pt x="110" y="83"/>
                  </a:lnTo>
                  <a:lnTo>
                    <a:pt x="113" y="78"/>
                  </a:lnTo>
                  <a:lnTo>
                    <a:pt x="114" y="77"/>
                  </a:lnTo>
                  <a:lnTo>
                    <a:pt x="116" y="76"/>
                  </a:lnTo>
                  <a:lnTo>
                    <a:pt x="116" y="76"/>
                  </a:lnTo>
                  <a:lnTo>
                    <a:pt x="120" y="76"/>
                  </a:lnTo>
                  <a:lnTo>
                    <a:pt x="124" y="77"/>
                  </a:lnTo>
                  <a:lnTo>
                    <a:pt x="128" y="80"/>
                  </a:lnTo>
                  <a:lnTo>
                    <a:pt x="131" y="84"/>
                  </a:lnTo>
                  <a:lnTo>
                    <a:pt x="131" y="84"/>
                  </a:lnTo>
                  <a:lnTo>
                    <a:pt x="133" y="86"/>
                  </a:lnTo>
                  <a:lnTo>
                    <a:pt x="135" y="87"/>
                  </a:lnTo>
                  <a:lnTo>
                    <a:pt x="137" y="87"/>
                  </a:lnTo>
                  <a:lnTo>
                    <a:pt x="140" y="86"/>
                  </a:lnTo>
                  <a:lnTo>
                    <a:pt x="147" y="84"/>
                  </a:lnTo>
                  <a:lnTo>
                    <a:pt x="151" y="83"/>
                  </a:lnTo>
                  <a:lnTo>
                    <a:pt x="155" y="83"/>
                  </a:lnTo>
                  <a:lnTo>
                    <a:pt x="155" y="83"/>
                  </a:lnTo>
                  <a:lnTo>
                    <a:pt x="162" y="84"/>
                  </a:lnTo>
                  <a:lnTo>
                    <a:pt x="168" y="84"/>
                  </a:lnTo>
                  <a:lnTo>
                    <a:pt x="172" y="84"/>
                  </a:lnTo>
                  <a:lnTo>
                    <a:pt x="174" y="82"/>
                  </a:lnTo>
                  <a:lnTo>
                    <a:pt x="174" y="82"/>
                  </a:lnTo>
                  <a:lnTo>
                    <a:pt x="178" y="79"/>
                  </a:lnTo>
                  <a:lnTo>
                    <a:pt x="183" y="76"/>
                  </a:lnTo>
                  <a:lnTo>
                    <a:pt x="186" y="76"/>
                  </a:lnTo>
                  <a:lnTo>
                    <a:pt x="189" y="76"/>
                  </a:lnTo>
                  <a:lnTo>
                    <a:pt x="192" y="77"/>
                  </a:lnTo>
                  <a:lnTo>
                    <a:pt x="194" y="79"/>
                  </a:lnTo>
                  <a:lnTo>
                    <a:pt x="194" y="79"/>
                  </a:lnTo>
                  <a:lnTo>
                    <a:pt x="199" y="82"/>
                  </a:lnTo>
                  <a:lnTo>
                    <a:pt x="204" y="84"/>
                  </a:lnTo>
                  <a:lnTo>
                    <a:pt x="210" y="84"/>
                  </a:lnTo>
                  <a:lnTo>
                    <a:pt x="217" y="84"/>
                  </a:lnTo>
                  <a:lnTo>
                    <a:pt x="217" y="84"/>
                  </a:lnTo>
                  <a:lnTo>
                    <a:pt x="232" y="82"/>
                  </a:lnTo>
                  <a:lnTo>
                    <a:pt x="240" y="82"/>
                  </a:lnTo>
                  <a:lnTo>
                    <a:pt x="250" y="82"/>
                  </a:lnTo>
                  <a:lnTo>
                    <a:pt x="250" y="82"/>
                  </a:lnTo>
                  <a:lnTo>
                    <a:pt x="261" y="82"/>
                  </a:lnTo>
                  <a:lnTo>
                    <a:pt x="270" y="82"/>
                  </a:lnTo>
                  <a:lnTo>
                    <a:pt x="277" y="83"/>
                  </a:lnTo>
                  <a:lnTo>
                    <a:pt x="281" y="85"/>
                  </a:lnTo>
                  <a:lnTo>
                    <a:pt x="285" y="87"/>
                  </a:lnTo>
                  <a:lnTo>
                    <a:pt x="285" y="87"/>
                  </a:lnTo>
                  <a:lnTo>
                    <a:pt x="292" y="91"/>
                  </a:lnTo>
                  <a:lnTo>
                    <a:pt x="298" y="93"/>
                  </a:lnTo>
                  <a:lnTo>
                    <a:pt x="305" y="94"/>
                  </a:lnTo>
                  <a:lnTo>
                    <a:pt x="315" y="94"/>
                  </a:lnTo>
                  <a:lnTo>
                    <a:pt x="315" y="94"/>
                  </a:lnTo>
                  <a:lnTo>
                    <a:pt x="326" y="95"/>
                  </a:lnTo>
                  <a:lnTo>
                    <a:pt x="337" y="97"/>
                  </a:lnTo>
                  <a:lnTo>
                    <a:pt x="342" y="98"/>
                  </a:lnTo>
                  <a:lnTo>
                    <a:pt x="346" y="97"/>
                  </a:lnTo>
                  <a:lnTo>
                    <a:pt x="349" y="96"/>
                  </a:lnTo>
                  <a:lnTo>
                    <a:pt x="352" y="94"/>
                  </a:lnTo>
                  <a:lnTo>
                    <a:pt x="352" y="94"/>
                  </a:lnTo>
                  <a:lnTo>
                    <a:pt x="355" y="92"/>
                  </a:lnTo>
                  <a:lnTo>
                    <a:pt x="357" y="91"/>
                  </a:lnTo>
                  <a:lnTo>
                    <a:pt x="362" y="91"/>
                  </a:lnTo>
                  <a:lnTo>
                    <a:pt x="364" y="90"/>
                  </a:lnTo>
                  <a:lnTo>
                    <a:pt x="367" y="89"/>
                  </a:lnTo>
                  <a:lnTo>
                    <a:pt x="369" y="86"/>
                  </a:lnTo>
                  <a:lnTo>
                    <a:pt x="372" y="81"/>
                  </a:lnTo>
                  <a:lnTo>
                    <a:pt x="372" y="81"/>
                  </a:lnTo>
                  <a:lnTo>
                    <a:pt x="377" y="71"/>
                  </a:lnTo>
                  <a:lnTo>
                    <a:pt x="382" y="64"/>
                  </a:lnTo>
                  <a:lnTo>
                    <a:pt x="389" y="59"/>
                  </a:lnTo>
                  <a:lnTo>
                    <a:pt x="397" y="53"/>
                  </a:lnTo>
                  <a:lnTo>
                    <a:pt x="397" y="53"/>
                  </a:lnTo>
                  <a:lnTo>
                    <a:pt x="405" y="46"/>
                  </a:lnTo>
                  <a:lnTo>
                    <a:pt x="410" y="39"/>
                  </a:lnTo>
                  <a:lnTo>
                    <a:pt x="414" y="32"/>
                  </a:lnTo>
                  <a:lnTo>
                    <a:pt x="417" y="24"/>
                  </a:lnTo>
                  <a:lnTo>
                    <a:pt x="417" y="24"/>
                  </a:lnTo>
                  <a:lnTo>
                    <a:pt x="419" y="17"/>
                  </a:lnTo>
                  <a:lnTo>
                    <a:pt x="418" y="14"/>
                  </a:lnTo>
                  <a:lnTo>
                    <a:pt x="418" y="13"/>
                  </a:lnTo>
                  <a:lnTo>
                    <a:pt x="415" y="9"/>
                  </a:lnTo>
                  <a:lnTo>
                    <a:pt x="411" y="5"/>
                  </a:lnTo>
                  <a:lnTo>
                    <a:pt x="411" y="5"/>
                  </a:lnTo>
                  <a:lnTo>
                    <a:pt x="409" y="3"/>
                  </a:lnTo>
                  <a:lnTo>
                    <a:pt x="406" y="1"/>
                  </a:lnTo>
                  <a:lnTo>
                    <a:pt x="402" y="0"/>
                  </a:lnTo>
                  <a:lnTo>
                    <a:pt x="398" y="1"/>
                  </a:lnTo>
                  <a:lnTo>
                    <a:pt x="394" y="2"/>
                  </a:lnTo>
                  <a:lnTo>
                    <a:pt x="389" y="5"/>
                  </a:lnTo>
                  <a:lnTo>
                    <a:pt x="384" y="10"/>
                  </a:lnTo>
                  <a:lnTo>
                    <a:pt x="378" y="16"/>
                  </a:lnTo>
                  <a:lnTo>
                    <a:pt x="378" y="16"/>
                  </a:lnTo>
                  <a:lnTo>
                    <a:pt x="368" y="30"/>
                  </a:lnTo>
                  <a:lnTo>
                    <a:pt x="360" y="41"/>
                  </a:lnTo>
                  <a:lnTo>
                    <a:pt x="356" y="45"/>
                  </a:lnTo>
                  <a:lnTo>
                    <a:pt x="352" y="49"/>
                  </a:lnTo>
                  <a:lnTo>
                    <a:pt x="347" y="51"/>
                  </a:lnTo>
                  <a:lnTo>
                    <a:pt x="341" y="52"/>
                  </a:lnTo>
                  <a:lnTo>
                    <a:pt x="341" y="52"/>
                  </a:lnTo>
                  <a:lnTo>
                    <a:pt x="329" y="53"/>
                  </a:lnTo>
                  <a:lnTo>
                    <a:pt x="320" y="53"/>
                  </a:lnTo>
                  <a:lnTo>
                    <a:pt x="313" y="52"/>
                  </a:lnTo>
                  <a:lnTo>
                    <a:pt x="311" y="51"/>
                  </a:lnTo>
                  <a:lnTo>
                    <a:pt x="309" y="49"/>
                  </a:lnTo>
                  <a:lnTo>
                    <a:pt x="309" y="49"/>
                  </a:lnTo>
                  <a:lnTo>
                    <a:pt x="307" y="47"/>
                  </a:lnTo>
                  <a:lnTo>
                    <a:pt x="304" y="46"/>
                  </a:lnTo>
                  <a:lnTo>
                    <a:pt x="296" y="46"/>
                  </a:lnTo>
                  <a:lnTo>
                    <a:pt x="279" y="47"/>
                  </a:lnTo>
                  <a:lnTo>
                    <a:pt x="279" y="47"/>
                  </a:lnTo>
                  <a:lnTo>
                    <a:pt x="276" y="47"/>
                  </a:lnTo>
                  <a:lnTo>
                    <a:pt x="275" y="48"/>
                  </a:lnTo>
                  <a:lnTo>
                    <a:pt x="272" y="51"/>
                  </a:lnTo>
                  <a:lnTo>
                    <a:pt x="271" y="52"/>
                  </a:lnTo>
                  <a:lnTo>
                    <a:pt x="269" y="53"/>
                  </a:lnTo>
                  <a:lnTo>
                    <a:pt x="267" y="54"/>
                  </a:lnTo>
                  <a:lnTo>
                    <a:pt x="264" y="53"/>
                  </a:lnTo>
                  <a:lnTo>
                    <a:pt x="264" y="53"/>
                  </a:lnTo>
                  <a:lnTo>
                    <a:pt x="252" y="48"/>
                  </a:lnTo>
                  <a:lnTo>
                    <a:pt x="246" y="46"/>
                  </a:lnTo>
                  <a:lnTo>
                    <a:pt x="241" y="45"/>
                  </a:lnTo>
                  <a:lnTo>
                    <a:pt x="241" y="45"/>
                  </a:lnTo>
                  <a:lnTo>
                    <a:pt x="239" y="45"/>
                  </a:lnTo>
                  <a:lnTo>
                    <a:pt x="237" y="43"/>
                  </a:lnTo>
                  <a:lnTo>
                    <a:pt x="234" y="40"/>
                  </a:lnTo>
                  <a:lnTo>
                    <a:pt x="232" y="39"/>
                  </a:lnTo>
                  <a:lnTo>
                    <a:pt x="228" y="37"/>
                  </a:lnTo>
                  <a:lnTo>
                    <a:pt x="224" y="37"/>
                  </a:lnTo>
                  <a:lnTo>
                    <a:pt x="218" y="37"/>
                  </a:lnTo>
                  <a:lnTo>
                    <a:pt x="218" y="37"/>
                  </a:lnTo>
                  <a:lnTo>
                    <a:pt x="205" y="39"/>
                  </a:lnTo>
                  <a:lnTo>
                    <a:pt x="193" y="39"/>
                  </a:lnTo>
                  <a:lnTo>
                    <a:pt x="188" y="39"/>
                  </a:lnTo>
                  <a:lnTo>
                    <a:pt x="184" y="38"/>
                  </a:lnTo>
                  <a:lnTo>
                    <a:pt x="181" y="37"/>
                  </a:lnTo>
                  <a:lnTo>
                    <a:pt x="180" y="34"/>
                  </a:lnTo>
                  <a:lnTo>
                    <a:pt x="180" y="34"/>
                  </a:lnTo>
                  <a:lnTo>
                    <a:pt x="179" y="32"/>
                  </a:lnTo>
                  <a:lnTo>
                    <a:pt x="178" y="30"/>
                  </a:lnTo>
                  <a:lnTo>
                    <a:pt x="177" y="29"/>
                  </a:lnTo>
                  <a:lnTo>
                    <a:pt x="175" y="29"/>
                  </a:lnTo>
                  <a:lnTo>
                    <a:pt x="170" y="30"/>
                  </a:lnTo>
                  <a:lnTo>
                    <a:pt x="163" y="30"/>
                  </a:lnTo>
                  <a:lnTo>
                    <a:pt x="163" y="30"/>
                  </a:lnTo>
                  <a:lnTo>
                    <a:pt x="160" y="29"/>
                  </a:lnTo>
                  <a:lnTo>
                    <a:pt x="158" y="27"/>
                  </a:lnTo>
                  <a:lnTo>
                    <a:pt x="154" y="21"/>
                  </a:lnTo>
                  <a:lnTo>
                    <a:pt x="152" y="19"/>
                  </a:lnTo>
                  <a:lnTo>
                    <a:pt x="149" y="17"/>
                  </a:lnTo>
                  <a:lnTo>
                    <a:pt x="146" y="17"/>
                  </a:lnTo>
                  <a:lnTo>
                    <a:pt x="143" y="18"/>
                  </a:lnTo>
                  <a:lnTo>
                    <a:pt x="143" y="18"/>
                  </a:lnTo>
                  <a:lnTo>
                    <a:pt x="140" y="20"/>
                  </a:lnTo>
                  <a:lnTo>
                    <a:pt x="137" y="24"/>
                  </a:lnTo>
                  <a:lnTo>
                    <a:pt x="133" y="31"/>
                  </a:lnTo>
                  <a:lnTo>
                    <a:pt x="129" y="39"/>
                  </a:lnTo>
                  <a:lnTo>
                    <a:pt x="125" y="46"/>
                  </a:lnTo>
                  <a:lnTo>
                    <a:pt x="125" y="46"/>
                  </a:lnTo>
                  <a:lnTo>
                    <a:pt x="123" y="49"/>
                  </a:lnTo>
                  <a:lnTo>
                    <a:pt x="120" y="51"/>
                  </a:lnTo>
                  <a:lnTo>
                    <a:pt x="113" y="54"/>
                  </a:lnTo>
                  <a:lnTo>
                    <a:pt x="105" y="55"/>
                  </a:lnTo>
                  <a:lnTo>
                    <a:pt x="97" y="56"/>
                  </a:lnTo>
                  <a:lnTo>
                    <a:pt x="97" y="56"/>
                  </a:lnTo>
                  <a:lnTo>
                    <a:pt x="93" y="57"/>
                  </a:lnTo>
                  <a:lnTo>
                    <a:pt x="90" y="59"/>
                  </a:lnTo>
                  <a:lnTo>
                    <a:pt x="87" y="62"/>
                  </a:lnTo>
                  <a:lnTo>
                    <a:pt x="85" y="65"/>
                  </a:lnTo>
                  <a:lnTo>
                    <a:pt x="80" y="74"/>
                  </a:lnTo>
                  <a:lnTo>
                    <a:pt x="75" y="84"/>
                  </a:lnTo>
                  <a:lnTo>
                    <a:pt x="75" y="84"/>
                  </a:lnTo>
                  <a:lnTo>
                    <a:pt x="69" y="94"/>
                  </a:lnTo>
                  <a:lnTo>
                    <a:pt x="63" y="104"/>
                  </a:lnTo>
                  <a:lnTo>
                    <a:pt x="59" y="113"/>
                  </a:lnTo>
                  <a:lnTo>
                    <a:pt x="58" y="116"/>
                  </a:lnTo>
                  <a:lnTo>
                    <a:pt x="58" y="119"/>
                  </a:lnTo>
                  <a:lnTo>
                    <a:pt x="58" y="119"/>
                  </a:lnTo>
                  <a:lnTo>
                    <a:pt x="60" y="122"/>
                  </a:lnTo>
                  <a:lnTo>
                    <a:pt x="62" y="124"/>
                  </a:lnTo>
                  <a:lnTo>
                    <a:pt x="63" y="126"/>
                  </a:lnTo>
                  <a:lnTo>
                    <a:pt x="63" y="132"/>
                  </a:lnTo>
                  <a:lnTo>
                    <a:pt x="63" y="132"/>
                  </a:lnTo>
                  <a:lnTo>
                    <a:pt x="63" y="141"/>
                  </a:lnTo>
                  <a:lnTo>
                    <a:pt x="63" y="151"/>
                  </a:lnTo>
                  <a:lnTo>
                    <a:pt x="61" y="156"/>
                  </a:lnTo>
                  <a:lnTo>
                    <a:pt x="60" y="160"/>
                  </a:lnTo>
                  <a:lnTo>
                    <a:pt x="57" y="164"/>
                  </a:lnTo>
                  <a:lnTo>
                    <a:pt x="53" y="168"/>
                  </a:lnTo>
                  <a:lnTo>
                    <a:pt x="53" y="168"/>
                  </a:lnTo>
                  <a:lnTo>
                    <a:pt x="50" y="171"/>
                  </a:lnTo>
                  <a:lnTo>
                    <a:pt x="44" y="179"/>
                  </a:lnTo>
                  <a:lnTo>
                    <a:pt x="40" y="184"/>
                  </a:lnTo>
                  <a:lnTo>
                    <a:pt x="38" y="190"/>
                  </a:lnTo>
                  <a:lnTo>
                    <a:pt x="37" y="195"/>
                  </a:lnTo>
                  <a:lnTo>
                    <a:pt x="37" y="200"/>
                  </a:lnTo>
                  <a:lnTo>
                    <a:pt x="37" y="200"/>
                  </a:lnTo>
                  <a:lnTo>
                    <a:pt x="39" y="208"/>
                  </a:lnTo>
                  <a:lnTo>
                    <a:pt x="40" y="215"/>
                  </a:lnTo>
                  <a:lnTo>
                    <a:pt x="38" y="222"/>
                  </a:lnTo>
                  <a:lnTo>
                    <a:pt x="35" y="229"/>
                  </a:lnTo>
                  <a:lnTo>
                    <a:pt x="35" y="229"/>
                  </a:lnTo>
                  <a:lnTo>
                    <a:pt x="31" y="236"/>
                  </a:lnTo>
                  <a:lnTo>
                    <a:pt x="28" y="242"/>
                  </a:lnTo>
                  <a:lnTo>
                    <a:pt x="27" y="248"/>
                  </a:lnTo>
                  <a:lnTo>
                    <a:pt x="26" y="255"/>
                  </a:lnTo>
                  <a:lnTo>
                    <a:pt x="26" y="255"/>
                  </a:lnTo>
                  <a:lnTo>
                    <a:pt x="26" y="262"/>
                  </a:lnTo>
                  <a:lnTo>
                    <a:pt x="24" y="268"/>
                  </a:lnTo>
                  <a:lnTo>
                    <a:pt x="22" y="271"/>
                  </a:lnTo>
                  <a:lnTo>
                    <a:pt x="20" y="273"/>
                  </a:lnTo>
                  <a:lnTo>
                    <a:pt x="17" y="275"/>
                  </a:lnTo>
                  <a:lnTo>
                    <a:pt x="13" y="277"/>
                  </a:lnTo>
                  <a:lnTo>
                    <a:pt x="13" y="277"/>
                  </a:lnTo>
                  <a:lnTo>
                    <a:pt x="9" y="279"/>
                  </a:lnTo>
                  <a:lnTo>
                    <a:pt x="5" y="281"/>
                  </a:lnTo>
                  <a:lnTo>
                    <a:pt x="3" y="284"/>
                  </a:lnTo>
                  <a:lnTo>
                    <a:pt x="1" y="287"/>
                  </a:lnTo>
                  <a:lnTo>
                    <a:pt x="0" y="289"/>
                  </a:lnTo>
                  <a:lnTo>
                    <a:pt x="0" y="292"/>
                  </a:lnTo>
                  <a:lnTo>
                    <a:pt x="2" y="294"/>
                  </a:lnTo>
                  <a:lnTo>
                    <a:pt x="4" y="296"/>
                  </a:lnTo>
                  <a:lnTo>
                    <a:pt x="4" y="296"/>
                  </a:lnTo>
                  <a:lnTo>
                    <a:pt x="7" y="298"/>
                  </a:lnTo>
                  <a:lnTo>
                    <a:pt x="9" y="300"/>
                  </a:lnTo>
                  <a:lnTo>
                    <a:pt x="10" y="303"/>
                  </a:lnTo>
                  <a:lnTo>
                    <a:pt x="11" y="306"/>
                  </a:lnTo>
                  <a:lnTo>
                    <a:pt x="11" y="309"/>
                  </a:lnTo>
                  <a:lnTo>
                    <a:pt x="10" y="312"/>
                  </a:lnTo>
                  <a:lnTo>
                    <a:pt x="9" y="315"/>
                  </a:lnTo>
                  <a:lnTo>
                    <a:pt x="7" y="318"/>
                  </a:lnTo>
                  <a:lnTo>
                    <a:pt x="7" y="318"/>
                  </a:lnTo>
                  <a:lnTo>
                    <a:pt x="5" y="321"/>
                  </a:lnTo>
                  <a:lnTo>
                    <a:pt x="4" y="324"/>
                  </a:lnTo>
                  <a:lnTo>
                    <a:pt x="4" y="327"/>
                  </a:lnTo>
                  <a:lnTo>
                    <a:pt x="4" y="330"/>
                  </a:lnTo>
                  <a:lnTo>
                    <a:pt x="5" y="333"/>
                  </a:lnTo>
                  <a:lnTo>
                    <a:pt x="7" y="336"/>
                  </a:lnTo>
                  <a:lnTo>
                    <a:pt x="9" y="338"/>
                  </a:lnTo>
                  <a:lnTo>
                    <a:pt x="12" y="339"/>
                  </a:lnTo>
                  <a:lnTo>
                    <a:pt x="12" y="339"/>
                  </a:lnTo>
                  <a:lnTo>
                    <a:pt x="15" y="340"/>
                  </a:lnTo>
                  <a:lnTo>
                    <a:pt x="17" y="339"/>
                  </a:lnTo>
                  <a:lnTo>
                    <a:pt x="22" y="336"/>
                  </a:lnTo>
                  <a:lnTo>
                    <a:pt x="24" y="335"/>
                  </a:lnTo>
                  <a:lnTo>
                    <a:pt x="27" y="334"/>
                  </a:lnTo>
                  <a:lnTo>
                    <a:pt x="30" y="333"/>
                  </a:lnTo>
                  <a:lnTo>
                    <a:pt x="35" y="333"/>
                  </a:lnTo>
                  <a:lnTo>
                    <a:pt x="35" y="333"/>
                  </a:lnTo>
                  <a:lnTo>
                    <a:pt x="44" y="335"/>
                  </a:lnTo>
                  <a:lnTo>
                    <a:pt x="46" y="336"/>
                  </a:lnTo>
                  <a:lnTo>
                    <a:pt x="49" y="337"/>
                  </a:lnTo>
                  <a:lnTo>
                    <a:pt x="50" y="339"/>
                  </a:lnTo>
                  <a:lnTo>
                    <a:pt x="50" y="341"/>
                  </a:lnTo>
                  <a:lnTo>
                    <a:pt x="50" y="347"/>
                  </a:lnTo>
                  <a:lnTo>
                    <a:pt x="50" y="347"/>
                  </a:lnTo>
                  <a:lnTo>
                    <a:pt x="48" y="354"/>
                  </a:lnTo>
                  <a:lnTo>
                    <a:pt x="45" y="361"/>
                  </a:lnTo>
                  <a:lnTo>
                    <a:pt x="45" y="364"/>
                  </a:lnTo>
                  <a:lnTo>
                    <a:pt x="46" y="367"/>
                  </a:lnTo>
                  <a:lnTo>
                    <a:pt x="48" y="371"/>
                  </a:lnTo>
                  <a:lnTo>
                    <a:pt x="52" y="374"/>
                  </a:lnTo>
                  <a:lnTo>
                    <a:pt x="52" y="374"/>
                  </a:lnTo>
                  <a:lnTo>
                    <a:pt x="56" y="377"/>
                  </a:lnTo>
                  <a:lnTo>
                    <a:pt x="59" y="379"/>
                  </a:lnTo>
                  <a:lnTo>
                    <a:pt x="61" y="382"/>
                  </a:lnTo>
                  <a:lnTo>
                    <a:pt x="61" y="385"/>
                  </a:lnTo>
                  <a:lnTo>
                    <a:pt x="60" y="391"/>
                  </a:lnTo>
                  <a:lnTo>
                    <a:pt x="59" y="400"/>
                  </a:lnTo>
                  <a:lnTo>
                    <a:pt x="59" y="400"/>
                  </a:lnTo>
                  <a:lnTo>
                    <a:pt x="58" y="408"/>
                  </a:lnTo>
                  <a:lnTo>
                    <a:pt x="56" y="414"/>
                  </a:lnTo>
                  <a:lnTo>
                    <a:pt x="53" y="418"/>
                  </a:lnTo>
                  <a:lnTo>
                    <a:pt x="47" y="422"/>
                  </a:lnTo>
                  <a:lnTo>
                    <a:pt x="47" y="422"/>
                  </a:lnTo>
                  <a:lnTo>
                    <a:pt x="44" y="425"/>
                  </a:lnTo>
                  <a:lnTo>
                    <a:pt x="42" y="428"/>
                  </a:lnTo>
                  <a:lnTo>
                    <a:pt x="41" y="433"/>
                  </a:lnTo>
                  <a:lnTo>
                    <a:pt x="40" y="438"/>
                  </a:lnTo>
                  <a:lnTo>
                    <a:pt x="40" y="447"/>
                  </a:lnTo>
                  <a:lnTo>
                    <a:pt x="40" y="457"/>
                  </a:lnTo>
                  <a:lnTo>
                    <a:pt x="40" y="457"/>
                  </a:lnTo>
                  <a:lnTo>
                    <a:pt x="40" y="460"/>
                  </a:lnTo>
                  <a:lnTo>
                    <a:pt x="42" y="463"/>
                  </a:lnTo>
                  <a:lnTo>
                    <a:pt x="44" y="466"/>
                  </a:lnTo>
                  <a:lnTo>
                    <a:pt x="46" y="468"/>
                  </a:lnTo>
                  <a:lnTo>
                    <a:pt x="53" y="472"/>
                  </a:lnTo>
                  <a:lnTo>
                    <a:pt x="61" y="476"/>
                  </a:lnTo>
                  <a:lnTo>
                    <a:pt x="61" y="476"/>
                  </a:lnTo>
                  <a:lnTo>
                    <a:pt x="69" y="480"/>
                  </a:lnTo>
                  <a:lnTo>
                    <a:pt x="77" y="482"/>
                  </a:lnTo>
                  <a:lnTo>
                    <a:pt x="82" y="482"/>
                  </a:lnTo>
                  <a:lnTo>
                    <a:pt x="85" y="481"/>
                  </a:lnTo>
                  <a:lnTo>
                    <a:pt x="87" y="480"/>
                  </a:lnTo>
                  <a:lnTo>
                    <a:pt x="89" y="477"/>
                  </a:lnTo>
                  <a:lnTo>
                    <a:pt x="89" y="477"/>
                  </a:lnTo>
                  <a:lnTo>
                    <a:pt x="92" y="471"/>
                  </a:lnTo>
                  <a:lnTo>
                    <a:pt x="97" y="468"/>
                  </a:lnTo>
                  <a:lnTo>
                    <a:pt x="101" y="466"/>
                  </a:lnTo>
                  <a:lnTo>
                    <a:pt x="105" y="465"/>
                  </a:lnTo>
                  <a:lnTo>
                    <a:pt x="105" y="465"/>
                  </a:lnTo>
                  <a:lnTo>
                    <a:pt x="107" y="465"/>
                  </a:lnTo>
                  <a:lnTo>
                    <a:pt x="109" y="464"/>
                  </a:lnTo>
                  <a:lnTo>
                    <a:pt x="111" y="461"/>
                  </a:lnTo>
                  <a:lnTo>
                    <a:pt x="112" y="459"/>
                  </a:lnTo>
                  <a:lnTo>
                    <a:pt x="112" y="457"/>
                  </a:lnTo>
                  <a:lnTo>
                    <a:pt x="111" y="455"/>
                  </a:lnTo>
                  <a:lnTo>
                    <a:pt x="109" y="452"/>
                  </a:lnTo>
                  <a:lnTo>
                    <a:pt x="109" y="452"/>
                  </a:lnTo>
                  <a:lnTo>
                    <a:pt x="105" y="449"/>
                  </a:lnTo>
                  <a:lnTo>
                    <a:pt x="103" y="446"/>
                  </a:lnTo>
                  <a:lnTo>
                    <a:pt x="102" y="442"/>
                  </a:lnTo>
                  <a:lnTo>
                    <a:pt x="102" y="436"/>
                  </a:lnTo>
                  <a:lnTo>
                    <a:pt x="102" y="436"/>
                  </a:lnTo>
                  <a:lnTo>
                    <a:pt x="103" y="433"/>
                  </a:lnTo>
                  <a:lnTo>
                    <a:pt x="104" y="430"/>
                  </a:lnTo>
                  <a:lnTo>
                    <a:pt x="108" y="426"/>
                  </a:lnTo>
                  <a:lnTo>
                    <a:pt x="110" y="423"/>
                  </a:lnTo>
                  <a:lnTo>
                    <a:pt x="112" y="420"/>
                  </a:lnTo>
                  <a:lnTo>
                    <a:pt x="114" y="417"/>
                  </a:lnTo>
                  <a:lnTo>
                    <a:pt x="114" y="412"/>
                  </a:lnTo>
                  <a:lnTo>
                    <a:pt x="114" y="412"/>
                  </a:lnTo>
                  <a:lnTo>
                    <a:pt x="114" y="403"/>
                  </a:lnTo>
                  <a:lnTo>
                    <a:pt x="114" y="397"/>
                  </a:lnTo>
                  <a:lnTo>
                    <a:pt x="113" y="395"/>
                  </a:lnTo>
                  <a:lnTo>
                    <a:pt x="112" y="393"/>
                  </a:lnTo>
                  <a:lnTo>
                    <a:pt x="108" y="390"/>
                  </a:lnTo>
                  <a:lnTo>
                    <a:pt x="108" y="390"/>
                  </a:lnTo>
                  <a:lnTo>
                    <a:pt x="104" y="387"/>
                  </a:lnTo>
                  <a:lnTo>
                    <a:pt x="102" y="385"/>
                  </a:lnTo>
                  <a:lnTo>
                    <a:pt x="101" y="381"/>
                  </a:lnTo>
                  <a:lnTo>
                    <a:pt x="102" y="376"/>
                  </a:lnTo>
                  <a:lnTo>
                    <a:pt x="102" y="376"/>
                  </a:lnTo>
                  <a:lnTo>
                    <a:pt x="102" y="365"/>
                  </a:lnTo>
                  <a:lnTo>
                    <a:pt x="103" y="363"/>
                  </a:lnTo>
                  <a:lnTo>
                    <a:pt x="103" y="362"/>
                  </a:lnTo>
                  <a:lnTo>
                    <a:pt x="105" y="361"/>
                  </a:lnTo>
                  <a:lnTo>
                    <a:pt x="107" y="361"/>
                  </a:lnTo>
                  <a:lnTo>
                    <a:pt x="107" y="361"/>
                  </a:lnTo>
                  <a:lnTo>
                    <a:pt x="109" y="361"/>
                  </a:lnTo>
                  <a:lnTo>
                    <a:pt x="111" y="360"/>
                  </a:lnTo>
                  <a:lnTo>
                    <a:pt x="112" y="358"/>
                  </a:lnTo>
                  <a:lnTo>
                    <a:pt x="113" y="356"/>
                  </a:lnTo>
                  <a:lnTo>
                    <a:pt x="114" y="350"/>
                  </a:lnTo>
                  <a:lnTo>
                    <a:pt x="114" y="341"/>
                  </a:lnTo>
                  <a:lnTo>
                    <a:pt x="114" y="341"/>
                  </a:lnTo>
                  <a:lnTo>
                    <a:pt x="114" y="333"/>
                  </a:lnTo>
                  <a:lnTo>
                    <a:pt x="113" y="328"/>
                  </a:lnTo>
                  <a:lnTo>
                    <a:pt x="112" y="324"/>
                  </a:lnTo>
                  <a:lnTo>
                    <a:pt x="109" y="322"/>
                  </a:lnTo>
                  <a:lnTo>
                    <a:pt x="109" y="322"/>
                  </a:lnTo>
                  <a:lnTo>
                    <a:pt x="106" y="319"/>
                  </a:lnTo>
                  <a:lnTo>
                    <a:pt x="104" y="315"/>
                  </a:lnTo>
                  <a:lnTo>
                    <a:pt x="102" y="311"/>
                  </a:lnTo>
                  <a:lnTo>
                    <a:pt x="102" y="306"/>
                  </a:lnTo>
                  <a:lnTo>
                    <a:pt x="102" y="306"/>
                  </a:lnTo>
                  <a:lnTo>
                    <a:pt x="102" y="301"/>
                  </a:lnTo>
                  <a:lnTo>
                    <a:pt x="102" y="297"/>
                  </a:lnTo>
                  <a:lnTo>
                    <a:pt x="103" y="295"/>
                  </a:lnTo>
                  <a:lnTo>
                    <a:pt x="104" y="294"/>
                  </a:lnTo>
                  <a:lnTo>
                    <a:pt x="106" y="293"/>
                  </a:lnTo>
                  <a:lnTo>
                    <a:pt x="110" y="292"/>
                  </a:lnTo>
                  <a:lnTo>
                    <a:pt x="110" y="292"/>
                  </a:lnTo>
                  <a:lnTo>
                    <a:pt x="113" y="291"/>
                  </a:lnTo>
                  <a:lnTo>
                    <a:pt x="116" y="290"/>
                  </a:lnTo>
                  <a:lnTo>
                    <a:pt x="119" y="286"/>
                  </a:lnTo>
                  <a:lnTo>
                    <a:pt x="121" y="284"/>
                  </a:lnTo>
                  <a:lnTo>
                    <a:pt x="123" y="281"/>
                  </a:lnTo>
                  <a:lnTo>
                    <a:pt x="125" y="281"/>
                  </a:lnTo>
                  <a:lnTo>
                    <a:pt x="129" y="281"/>
                  </a:lnTo>
                  <a:lnTo>
                    <a:pt x="129" y="281"/>
                  </a:lnTo>
                  <a:lnTo>
                    <a:pt x="137" y="284"/>
                  </a:lnTo>
                  <a:lnTo>
                    <a:pt x="144" y="285"/>
                  </a:lnTo>
                  <a:lnTo>
                    <a:pt x="146" y="286"/>
                  </a:lnTo>
                  <a:lnTo>
                    <a:pt x="148" y="289"/>
                  </a:lnTo>
                  <a:lnTo>
                    <a:pt x="149" y="292"/>
                  </a:lnTo>
                  <a:lnTo>
                    <a:pt x="149" y="297"/>
                  </a:lnTo>
                  <a:lnTo>
                    <a:pt x="149" y="297"/>
                  </a:lnTo>
                  <a:lnTo>
                    <a:pt x="149" y="306"/>
                  </a:lnTo>
                  <a:lnTo>
                    <a:pt x="150" y="312"/>
                  </a:lnTo>
                  <a:lnTo>
                    <a:pt x="150" y="314"/>
                  </a:lnTo>
                  <a:lnTo>
                    <a:pt x="149" y="316"/>
                  </a:lnTo>
                  <a:lnTo>
                    <a:pt x="144" y="321"/>
                  </a:lnTo>
                  <a:lnTo>
                    <a:pt x="144" y="321"/>
                  </a:lnTo>
                  <a:lnTo>
                    <a:pt x="141" y="324"/>
                  </a:lnTo>
                  <a:lnTo>
                    <a:pt x="139" y="327"/>
                  </a:lnTo>
                  <a:lnTo>
                    <a:pt x="137" y="330"/>
                  </a:lnTo>
                  <a:lnTo>
                    <a:pt x="136" y="333"/>
                  </a:lnTo>
                  <a:lnTo>
                    <a:pt x="137" y="337"/>
                  </a:lnTo>
                  <a:lnTo>
                    <a:pt x="139" y="341"/>
                  </a:lnTo>
                  <a:lnTo>
                    <a:pt x="142" y="345"/>
                  </a:lnTo>
                  <a:lnTo>
                    <a:pt x="146" y="349"/>
                  </a:lnTo>
                  <a:lnTo>
                    <a:pt x="146" y="349"/>
                  </a:lnTo>
                  <a:lnTo>
                    <a:pt x="155" y="358"/>
                  </a:lnTo>
                  <a:lnTo>
                    <a:pt x="161" y="365"/>
                  </a:lnTo>
                  <a:lnTo>
                    <a:pt x="168" y="371"/>
                  </a:lnTo>
                  <a:lnTo>
                    <a:pt x="171" y="372"/>
                  </a:lnTo>
                  <a:lnTo>
                    <a:pt x="175" y="373"/>
                  </a:lnTo>
                  <a:lnTo>
                    <a:pt x="175" y="373"/>
                  </a:lnTo>
                  <a:lnTo>
                    <a:pt x="179" y="374"/>
                  </a:lnTo>
                  <a:lnTo>
                    <a:pt x="181" y="375"/>
                  </a:lnTo>
                  <a:lnTo>
                    <a:pt x="183" y="377"/>
                  </a:lnTo>
                  <a:lnTo>
                    <a:pt x="184" y="379"/>
                  </a:lnTo>
                  <a:lnTo>
                    <a:pt x="185" y="385"/>
                  </a:lnTo>
                  <a:lnTo>
                    <a:pt x="185" y="392"/>
                  </a:lnTo>
                  <a:lnTo>
                    <a:pt x="185" y="392"/>
                  </a:lnTo>
                  <a:lnTo>
                    <a:pt x="184" y="401"/>
                  </a:lnTo>
                  <a:lnTo>
                    <a:pt x="184" y="412"/>
                  </a:lnTo>
                  <a:lnTo>
                    <a:pt x="185" y="416"/>
                  </a:lnTo>
                  <a:lnTo>
                    <a:pt x="187" y="420"/>
                  </a:lnTo>
                  <a:lnTo>
                    <a:pt x="190" y="422"/>
                  </a:lnTo>
                  <a:lnTo>
                    <a:pt x="195" y="423"/>
                  </a:lnTo>
                  <a:lnTo>
                    <a:pt x="195" y="423"/>
                  </a:lnTo>
                  <a:lnTo>
                    <a:pt x="205" y="423"/>
                  </a:lnTo>
                  <a:lnTo>
                    <a:pt x="212" y="422"/>
                  </a:lnTo>
                  <a:lnTo>
                    <a:pt x="214" y="420"/>
                  </a:lnTo>
                  <a:lnTo>
                    <a:pt x="215" y="418"/>
                  </a:lnTo>
                  <a:lnTo>
                    <a:pt x="216" y="416"/>
                  </a:lnTo>
                  <a:lnTo>
                    <a:pt x="216" y="412"/>
                  </a:lnTo>
                  <a:lnTo>
                    <a:pt x="216" y="412"/>
                  </a:lnTo>
                  <a:lnTo>
                    <a:pt x="216" y="408"/>
                  </a:lnTo>
                  <a:lnTo>
                    <a:pt x="217" y="405"/>
                  </a:lnTo>
                  <a:lnTo>
                    <a:pt x="219" y="403"/>
                  </a:lnTo>
                  <a:lnTo>
                    <a:pt x="221" y="401"/>
                  </a:lnTo>
                  <a:lnTo>
                    <a:pt x="226" y="399"/>
                  </a:lnTo>
                  <a:lnTo>
                    <a:pt x="231" y="398"/>
                  </a:lnTo>
                  <a:lnTo>
                    <a:pt x="231" y="398"/>
                  </a:lnTo>
                  <a:lnTo>
                    <a:pt x="233" y="399"/>
                  </a:lnTo>
                  <a:lnTo>
                    <a:pt x="235" y="401"/>
                  </a:lnTo>
                  <a:lnTo>
                    <a:pt x="237" y="404"/>
                  </a:lnTo>
                  <a:lnTo>
                    <a:pt x="238" y="408"/>
                  </a:lnTo>
                  <a:lnTo>
                    <a:pt x="239" y="417"/>
                  </a:lnTo>
                  <a:lnTo>
                    <a:pt x="239" y="428"/>
                  </a:lnTo>
                  <a:lnTo>
                    <a:pt x="239" y="428"/>
                  </a:lnTo>
                  <a:lnTo>
                    <a:pt x="238" y="434"/>
                  </a:lnTo>
                  <a:lnTo>
                    <a:pt x="236" y="440"/>
                  </a:lnTo>
                  <a:lnTo>
                    <a:pt x="233" y="447"/>
                  </a:lnTo>
                  <a:lnTo>
                    <a:pt x="232" y="453"/>
                  </a:lnTo>
                  <a:lnTo>
                    <a:pt x="231" y="461"/>
                  </a:lnTo>
                  <a:lnTo>
                    <a:pt x="232" y="464"/>
                  </a:lnTo>
                  <a:lnTo>
                    <a:pt x="233" y="467"/>
                  </a:lnTo>
                  <a:lnTo>
                    <a:pt x="235" y="470"/>
                  </a:lnTo>
                  <a:lnTo>
                    <a:pt x="238" y="472"/>
                  </a:lnTo>
                  <a:lnTo>
                    <a:pt x="242" y="474"/>
                  </a:lnTo>
                  <a:lnTo>
                    <a:pt x="247" y="476"/>
                  </a:lnTo>
                  <a:lnTo>
                    <a:pt x="247" y="476"/>
                  </a:lnTo>
                  <a:lnTo>
                    <a:pt x="257" y="478"/>
                  </a:lnTo>
                  <a:lnTo>
                    <a:pt x="262" y="479"/>
                  </a:lnTo>
                  <a:lnTo>
                    <a:pt x="265" y="479"/>
                  </a:lnTo>
                  <a:lnTo>
                    <a:pt x="265" y="478"/>
                  </a:lnTo>
                  <a:lnTo>
                    <a:pt x="265" y="473"/>
                  </a:lnTo>
                  <a:lnTo>
                    <a:pt x="265" y="471"/>
                  </a:lnTo>
                  <a:lnTo>
                    <a:pt x="267" y="470"/>
                  </a:lnTo>
                  <a:lnTo>
                    <a:pt x="267" y="470"/>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6" name="Freeform 162">
              <a:extLst>
                <a:ext uri="{FF2B5EF4-FFF2-40B4-BE49-F238E27FC236}">
                  <a16:creationId xmlns:a16="http://schemas.microsoft.com/office/drawing/2014/main" id="{09F79A04-31DD-47D4-9955-5F89994656D2}"/>
                </a:ext>
              </a:extLst>
            </p:cNvPr>
            <p:cNvSpPr>
              <a:spLocks/>
            </p:cNvSpPr>
            <p:nvPr/>
          </p:nvSpPr>
          <p:spPr bwMode="auto">
            <a:xfrm>
              <a:off x="8536184" y="4969748"/>
              <a:ext cx="18932" cy="22426"/>
            </a:xfrm>
            <a:custGeom>
              <a:avLst/>
              <a:gdLst>
                <a:gd name="T0" fmla="*/ 12 w 45"/>
                <a:gd name="T1" fmla="*/ 9 h 45"/>
                <a:gd name="T2" fmla="*/ 12 w 45"/>
                <a:gd name="T3" fmla="*/ 9 h 45"/>
                <a:gd name="T4" fmla="*/ 9 w 45"/>
                <a:gd name="T5" fmla="*/ 13 h 45"/>
                <a:gd name="T6" fmla="*/ 6 w 45"/>
                <a:gd name="T7" fmla="*/ 17 h 45"/>
                <a:gd name="T8" fmla="*/ 3 w 45"/>
                <a:gd name="T9" fmla="*/ 22 h 45"/>
                <a:gd name="T10" fmla="*/ 3 w 45"/>
                <a:gd name="T11" fmla="*/ 22 h 45"/>
                <a:gd name="T12" fmla="*/ 1 w 45"/>
                <a:gd name="T13" fmla="*/ 28 h 45"/>
                <a:gd name="T14" fmla="*/ 0 w 45"/>
                <a:gd name="T15" fmla="*/ 33 h 45"/>
                <a:gd name="T16" fmla="*/ 1 w 45"/>
                <a:gd name="T17" fmla="*/ 35 h 45"/>
                <a:gd name="T18" fmla="*/ 2 w 45"/>
                <a:gd name="T19" fmla="*/ 37 h 45"/>
                <a:gd name="T20" fmla="*/ 4 w 45"/>
                <a:gd name="T21" fmla="*/ 39 h 45"/>
                <a:gd name="T22" fmla="*/ 7 w 45"/>
                <a:gd name="T23" fmla="*/ 41 h 45"/>
                <a:gd name="T24" fmla="*/ 7 w 45"/>
                <a:gd name="T25" fmla="*/ 41 h 45"/>
                <a:gd name="T26" fmla="*/ 15 w 45"/>
                <a:gd name="T27" fmla="*/ 44 h 45"/>
                <a:gd name="T28" fmla="*/ 23 w 45"/>
                <a:gd name="T29" fmla="*/ 45 h 45"/>
                <a:gd name="T30" fmla="*/ 26 w 45"/>
                <a:gd name="T31" fmla="*/ 44 h 45"/>
                <a:gd name="T32" fmla="*/ 29 w 45"/>
                <a:gd name="T33" fmla="*/ 43 h 45"/>
                <a:gd name="T34" fmla="*/ 31 w 45"/>
                <a:gd name="T35" fmla="*/ 41 h 45"/>
                <a:gd name="T36" fmla="*/ 33 w 45"/>
                <a:gd name="T37" fmla="*/ 38 h 45"/>
                <a:gd name="T38" fmla="*/ 33 w 45"/>
                <a:gd name="T39" fmla="*/ 38 h 45"/>
                <a:gd name="T40" fmla="*/ 37 w 45"/>
                <a:gd name="T41" fmla="*/ 28 h 45"/>
                <a:gd name="T42" fmla="*/ 38 w 45"/>
                <a:gd name="T43" fmla="*/ 25 h 45"/>
                <a:gd name="T44" fmla="*/ 41 w 45"/>
                <a:gd name="T45" fmla="*/ 23 h 45"/>
                <a:gd name="T46" fmla="*/ 41 w 45"/>
                <a:gd name="T47" fmla="*/ 23 h 45"/>
                <a:gd name="T48" fmla="*/ 44 w 45"/>
                <a:gd name="T49" fmla="*/ 21 h 45"/>
                <a:gd name="T50" fmla="*/ 45 w 45"/>
                <a:gd name="T51" fmla="*/ 18 h 45"/>
                <a:gd name="T52" fmla="*/ 45 w 45"/>
                <a:gd name="T53" fmla="*/ 14 h 45"/>
                <a:gd name="T54" fmla="*/ 44 w 45"/>
                <a:gd name="T55" fmla="*/ 10 h 45"/>
                <a:gd name="T56" fmla="*/ 44 w 45"/>
                <a:gd name="T57" fmla="*/ 10 h 45"/>
                <a:gd name="T58" fmla="*/ 42 w 45"/>
                <a:gd name="T59" fmla="*/ 7 h 45"/>
                <a:gd name="T60" fmla="*/ 39 w 45"/>
                <a:gd name="T61" fmla="*/ 5 h 45"/>
                <a:gd name="T62" fmla="*/ 35 w 45"/>
                <a:gd name="T63" fmla="*/ 2 h 45"/>
                <a:gd name="T64" fmla="*/ 31 w 45"/>
                <a:gd name="T65" fmla="*/ 1 h 45"/>
                <a:gd name="T66" fmla="*/ 26 w 45"/>
                <a:gd name="T67" fmla="*/ 0 h 45"/>
                <a:gd name="T68" fmla="*/ 21 w 45"/>
                <a:gd name="T69" fmla="*/ 1 h 45"/>
                <a:gd name="T70" fmla="*/ 16 w 45"/>
                <a:gd name="T71" fmla="*/ 4 h 45"/>
                <a:gd name="T72" fmla="*/ 12 w 45"/>
                <a:gd name="T73" fmla="*/ 9 h 45"/>
                <a:gd name="T74" fmla="*/ 12 w 45"/>
                <a:gd name="T75"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12" y="9"/>
                  </a:moveTo>
                  <a:lnTo>
                    <a:pt x="12" y="9"/>
                  </a:lnTo>
                  <a:lnTo>
                    <a:pt x="9" y="13"/>
                  </a:lnTo>
                  <a:lnTo>
                    <a:pt x="6" y="17"/>
                  </a:lnTo>
                  <a:lnTo>
                    <a:pt x="3" y="22"/>
                  </a:lnTo>
                  <a:lnTo>
                    <a:pt x="3" y="22"/>
                  </a:lnTo>
                  <a:lnTo>
                    <a:pt x="1" y="28"/>
                  </a:lnTo>
                  <a:lnTo>
                    <a:pt x="0" y="33"/>
                  </a:lnTo>
                  <a:lnTo>
                    <a:pt x="1" y="35"/>
                  </a:lnTo>
                  <a:lnTo>
                    <a:pt x="2" y="37"/>
                  </a:lnTo>
                  <a:lnTo>
                    <a:pt x="4" y="39"/>
                  </a:lnTo>
                  <a:lnTo>
                    <a:pt x="7" y="41"/>
                  </a:lnTo>
                  <a:lnTo>
                    <a:pt x="7" y="41"/>
                  </a:lnTo>
                  <a:lnTo>
                    <a:pt x="15" y="44"/>
                  </a:lnTo>
                  <a:lnTo>
                    <a:pt x="23" y="45"/>
                  </a:lnTo>
                  <a:lnTo>
                    <a:pt x="26" y="44"/>
                  </a:lnTo>
                  <a:lnTo>
                    <a:pt x="29" y="43"/>
                  </a:lnTo>
                  <a:lnTo>
                    <a:pt x="31" y="41"/>
                  </a:lnTo>
                  <a:lnTo>
                    <a:pt x="33" y="38"/>
                  </a:lnTo>
                  <a:lnTo>
                    <a:pt x="33" y="38"/>
                  </a:lnTo>
                  <a:lnTo>
                    <a:pt x="37" y="28"/>
                  </a:lnTo>
                  <a:lnTo>
                    <a:pt x="38" y="25"/>
                  </a:lnTo>
                  <a:lnTo>
                    <a:pt x="41" y="23"/>
                  </a:lnTo>
                  <a:lnTo>
                    <a:pt x="41" y="23"/>
                  </a:lnTo>
                  <a:lnTo>
                    <a:pt x="44" y="21"/>
                  </a:lnTo>
                  <a:lnTo>
                    <a:pt x="45" y="18"/>
                  </a:lnTo>
                  <a:lnTo>
                    <a:pt x="45" y="14"/>
                  </a:lnTo>
                  <a:lnTo>
                    <a:pt x="44" y="10"/>
                  </a:lnTo>
                  <a:lnTo>
                    <a:pt x="44" y="10"/>
                  </a:lnTo>
                  <a:lnTo>
                    <a:pt x="42" y="7"/>
                  </a:lnTo>
                  <a:lnTo>
                    <a:pt x="39" y="5"/>
                  </a:lnTo>
                  <a:lnTo>
                    <a:pt x="35" y="2"/>
                  </a:lnTo>
                  <a:lnTo>
                    <a:pt x="31" y="1"/>
                  </a:lnTo>
                  <a:lnTo>
                    <a:pt x="26" y="0"/>
                  </a:lnTo>
                  <a:lnTo>
                    <a:pt x="21" y="1"/>
                  </a:lnTo>
                  <a:lnTo>
                    <a:pt x="16" y="4"/>
                  </a:lnTo>
                  <a:lnTo>
                    <a:pt x="12" y="9"/>
                  </a:lnTo>
                  <a:lnTo>
                    <a:pt x="12" y="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7" name="Freeform 163">
              <a:extLst>
                <a:ext uri="{FF2B5EF4-FFF2-40B4-BE49-F238E27FC236}">
                  <a16:creationId xmlns:a16="http://schemas.microsoft.com/office/drawing/2014/main" id="{FBFF6F82-DD67-457A-A617-DF34A99F1566}"/>
                </a:ext>
              </a:extLst>
            </p:cNvPr>
            <p:cNvSpPr>
              <a:spLocks/>
            </p:cNvSpPr>
            <p:nvPr/>
          </p:nvSpPr>
          <p:spPr bwMode="auto">
            <a:xfrm>
              <a:off x="8558557" y="4977222"/>
              <a:ext cx="29258" cy="20559"/>
            </a:xfrm>
            <a:custGeom>
              <a:avLst/>
              <a:gdLst>
                <a:gd name="T0" fmla="*/ 56 w 69"/>
                <a:gd name="T1" fmla="*/ 9 h 42"/>
                <a:gd name="T2" fmla="*/ 56 w 69"/>
                <a:gd name="T3" fmla="*/ 9 h 42"/>
                <a:gd name="T4" fmla="*/ 52 w 69"/>
                <a:gd name="T5" fmla="*/ 6 h 42"/>
                <a:gd name="T6" fmla="*/ 49 w 69"/>
                <a:gd name="T7" fmla="*/ 3 h 42"/>
                <a:gd name="T8" fmla="*/ 47 w 69"/>
                <a:gd name="T9" fmla="*/ 2 h 42"/>
                <a:gd name="T10" fmla="*/ 43 w 69"/>
                <a:gd name="T11" fmla="*/ 1 h 42"/>
                <a:gd name="T12" fmla="*/ 39 w 69"/>
                <a:gd name="T13" fmla="*/ 0 h 42"/>
                <a:gd name="T14" fmla="*/ 32 w 69"/>
                <a:gd name="T15" fmla="*/ 0 h 42"/>
                <a:gd name="T16" fmla="*/ 32 w 69"/>
                <a:gd name="T17" fmla="*/ 0 h 42"/>
                <a:gd name="T18" fmla="*/ 29 w 69"/>
                <a:gd name="T19" fmla="*/ 0 h 42"/>
                <a:gd name="T20" fmla="*/ 22 w 69"/>
                <a:gd name="T21" fmla="*/ 2 h 42"/>
                <a:gd name="T22" fmla="*/ 17 w 69"/>
                <a:gd name="T23" fmla="*/ 3 h 42"/>
                <a:gd name="T24" fmla="*/ 13 w 69"/>
                <a:gd name="T25" fmla="*/ 5 h 42"/>
                <a:gd name="T26" fmla="*/ 10 w 69"/>
                <a:gd name="T27" fmla="*/ 7 h 42"/>
                <a:gd name="T28" fmla="*/ 8 w 69"/>
                <a:gd name="T29" fmla="*/ 10 h 42"/>
                <a:gd name="T30" fmla="*/ 8 w 69"/>
                <a:gd name="T31" fmla="*/ 10 h 42"/>
                <a:gd name="T32" fmla="*/ 5 w 69"/>
                <a:gd name="T33" fmla="*/ 15 h 42"/>
                <a:gd name="T34" fmla="*/ 2 w 69"/>
                <a:gd name="T35" fmla="*/ 19 h 42"/>
                <a:gd name="T36" fmla="*/ 0 w 69"/>
                <a:gd name="T37" fmla="*/ 23 h 42"/>
                <a:gd name="T38" fmla="*/ 0 w 69"/>
                <a:gd name="T39" fmla="*/ 25 h 42"/>
                <a:gd name="T40" fmla="*/ 0 w 69"/>
                <a:gd name="T41" fmla="*/ 27 h 42"/>
                <a:gd name="T42" fmla="*/ 0 w 69"/>
                <a:gd name="T43" fmla="*/ 27 h 42"/>
                <a:gd name="T44" fmla="*/ 2 w 69"/>
                <a:gd name="T45" fmla="*/ 31 h 42"/>
                <a:gd name="T46" fmla="*/ 5 w 69"/>
                <a:gd name="T47" fmla="*/ 34 h 42"/>
                <a:gd name="T48" fmla="*/ 14 w 69"/>
                <a:gd name="T49" fmla="*/ 37 h 42"/>
                <a:gd name="T50" fmla="*/ 14 w 69"/>
                <a:gd name="T51" fmla="*/ 37 h 42"/>
                <a:gd name="T52" fmla="*/ 19 w 69"/>
                <a:gd name="T53" fmla="*/ 39 h 42"/>
                <a:gd name="T54" fmla="*/ 24 w 69"/>
                <a:gd name="T55" fmla="*/ 41 h 42"/>
                <a:gd name="T56" fmla="*/ 29 w 69"/>
                <a:gd name="T57" fmla="*/ 42 h 42"/>
                <a:gd name="T58" fmla="*/ 37 w 69"/>
                <a:gd name="T59" fmla="*/ 40 h 42"/>
                <a:gd name="T60" fmla="*/ 37 w 69"/>
                <a:gd name="T61" fmla="*/ 40 h 42"/>
                <a:gd name="T62" fmla="*/ 49 w 69"/>
                <a:gd name="T63" fmla="*/ 35 h 42"/>
                <a:gd name="T64" fmla="*/ 54 w 69"/>
                <a:gd name="T65" fmla="*/ 34 h 42"/>
                <a:gd name="T66" fmla="*/ 60 w 69"/>
                <a:gd name="T67" fmla="*/ 34 h 42"/>
                <a:gd name="T68" fmla="*/ 60 w 69"/>
                <a:gd name="T69" fmla="*/ 34 h 42"/>
                <a:gd name="T70" fmla="*/ 66 w 69"/>
                <a:gd name="T71" fmla="*/ 35 h 42"/>
                <a:gd name="T72" fmla="*/ 68 w 69"/>
                <a:gd name="T73" fmla="*/ 35 h 42"/>
                <a:gd name="T74" fmla="*/ 69 w 69"/>
                <a:gd name="T75" fmla="*/ 34 h 42"/>
                <a:gd name="T76" fmla="*/ 69 w 69"/>
                <a:gd name="T77" fmla="*/ 33 h 42"/>
                <a:gd name="T78" fmla="*/ 69 w 69"/>
                <a:gd name="T79" fmla="*/ 30 h 42"/>
                <a:gd name="T80" fmla="*/ 68 w 69"/>
                <a:gd name="T81" fmla="*/ 24 h 42"/>
                <a:gd name="T82" fmla="*/ 68 w 69"/>
                <a:gd name="T83" fmla="*/ 24 h 42"/>
                <a:gd name="T84" fmla="*/ 66 w 69"/>
                <a:gd name="T85" fmla="*/ 17 h 42"/>
                <a:gd name="T86" fmla="*/ 63 w 69"/>
                <a:gd name="T87" fmla="*/ 14 h 42"/>
                <a:gd name="T88" fmla="*/ 60 w 69"/>
                <a:gd name="T89" fmla="*/ 11 h 42"/>
                <a:gd name="T90" fmla="*/ 56 w 69"/>
                <a:gd name="T91" fmla="*/ 9 h 42"/>
                <a:gd name="T92" fmla="*/ 56 w 69"/>
                <a:gd name="T93"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 h="42">
                  <a:moveTo>
                    <a:pt x="56" y="9"/>
                  </a:moveTo>
                  <a:lnTo>
                    <a:pt x="56" y="9"/>
                  </a:lnTo>
                  <a:lnTo>
                    <a:pt x="52" y="6"/>
                  </a:lnTo>
                  <a:lnTo>
                    <a:pt x="49" y="3"/>
                  </a:lnTo>
                  <a:lnTo>
                    <a:pt x="47" y="2"/>
                  </a:lnTo>
                  <a:lnTo>
                    <a:pt x="43" y="1"/>
                  </a:lnTo>
                  <a:lnTo>
                    <a:pt x="39" y="0"/>
                  </a:lnTo>
                  <a:lnTo>
                    <a:pt x="32" y="0"/>
                  </a:lnTo>
                  <a:lnTo>
                    <a:pt x="32" y="0"/>
                  </a:lnTo>
                  <a:lnTo>
                    <a:pt x="29" y="0"/>
                  </a:lnTo>
                  <a:lnTo>
                    <a:pt x="22" y="2"/>
                  </a:lnTo>
                  <a:lnTo>
                    <a:pt x="17" y="3"/>
                  </a:lnTo>
                  <a:lnTo>
                    <a:pt x="13" y="5"/>
                  </a:lnTo>
                  <a:lnTo>
                    <a:pt x="10" y="7"/>
                  </a:lnTo>
                  <a:lnTo>
                    <a:pt x="8" y="10"/>
                  </a:lnTo>
                  <a:lnTo>
                    <a:pt x="8" y="10"/>
                  </a:lnTo>
                  <a:lnTo>
                    <a:pt x="5" y="15"/>
                  </a:lnTo>
                  <a:lnTo>
                    <a:pt x="2" y="19"/>
                  </a:lnTo>
                  <a:lnTo>
                    <a:pt x="0" y="23"/>
                  </a:lnTo>
                  <a:lnTo>
                    <a:pt x="0" y="25"/>
                  </a:lnTo>
                  <a:lnTo>
                    <a:pt x="0" y="27"/>
                  </a:lnTo>
                  <a:lnTo>
                    <a:pt x="0" y="27"/>
                  </a:lnTo>
                  <a:lnTo>
                    <a:pt x="2" y="31"/>
                  </a:lnTo>
                  <a:lnTo>
                    <a:pt x="5" y="34"/>
                  </a:lnTo>
                  <a:lnTo>
                    <a:pt x="14" y="37"/>
                  </a:lnTo>
                  <a:lnTo>
                    <a:pt x="14" y="37"/>
                  </a:lnTo>
                  <a:lnTo>
                    <a:pt x="19" y="39"/>
                  </a:lnTo>
                  <a:lnTo>
                    <a:pt x="24" y="41"/>
                  </a:lnTo>
                  <a:lnTo>
                    <a:pt x="29" y="42"/>
                  </a:lnTo>
                  <a:lnTo>
                    <a:pt x="37" y="40"/>
                  </a:lnTo>
                  <a:lnTo>
                    <a:pt x="37" y="40"/>
                  </a:lnTo>
                  <a:lnTo>
                    <a:pt x="49" y="35"/>
                  </a:lnTo>
                  <a:lnTo>
                    <a:pt x="54" y="34"/>
                  </a:lnTo>
                  <a:lnTo>
                    <a:pt x="60" y="34"/>
                  </a:lnTo>
                  <a:lnTo>
                    <a:pt x="60" y="34"/>
                  </a:lnTo>
                  <a:lnTo>
                    <a:pt x="66" y="35"/>
                  </a:lnTo>
                  <a:lnTo>
                    <a:pt x="68" y="35"/>
                  </a:lnTo>
                  <a:lnTo>
                    <a:pt x="69" y="34"/>
                  </a:lnTo>
                  <a:lnTo>
                    <a:pt x="69" y="33"/>
                  </a:lnTo>
                  <a:lnTo>
                    <a:pt x="69" y="30"/>
                  </a:lnTo>
                  <a:lnTo>
                    <a:pt x="68" y="24"/>
                  </a:lnTo>
                  <a:lnTo>
                    <a:pt x="68" y="24"/>
                  </a:lnTo>
                  <a:lnTo>
                    <a:pt x="66" y="17"/>
                  </a:lnTo>
                  <a:lnTo>
                    <a:pt x="63" y="14"/>
                  </a:lnTo>
                  <a:lnTo>
                    <a:pt x="60" y="11"/>
                  </a:lnTo>
                  <a:lnTo>
                    <a:pt x="56" y="9"/>
                  </a:lnTo>
                  <a:lnTo>
                    <a:pt x="56" y="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8" name="Freeform 164">
              <a:extLst>
                <a:ext uri="{FF2B5EF4-FFF2-40B4-BE49-F238E27FC236}">
                  <a16:creationId xmlns:a16="http://schemas.microsoft.com/office/drawing/2014/main" id="{A54B3117-11FA-4827-86C3-77357E2BFA5D}"/>
                </a:ext>
              </a:extLst>
            </p:cNvPr>
            <p:cNvSpPr>
              <a:spLocks/>
            </p:cNvSpPr>
            <p:nvPr/>
          </p:nvSpPr>
          <p:spPr bwMode="auto">
            <a:xfrm>
              <a:off x="8582653" y="4964138"/>
              <a:ext cx="37863" cy="26163"/>
            </a:xfrm>
            <a:custGeom>
              <a:avLst/>
              <a:gdLst>
                <a:gd name="T0" fmla="*/ 85 w 88"/>
                <a:gd name="T1" fmla="*/ 49 h 56"/>
                <a:gd name="T2" fmla="*/ 85 w 88"/>
                <a:gd name="T3" fmla="*/ 49 h 56"/>
                <a:gd name="T4" fmla="*/ 86 w 88"/>
                <a:gd name="T5" fmla="*/ 45 h 56"/>
                <a:gd name="T6" fmla="*/ 87 w 88"/>
                <a:gd name="T7" fmla="*/ 42 h 56"/>
                <a:gd name="T8" fmla="*/ 88 w 88"/>
                <a:gd name="T9" fmla="*/ 39 h 56"/>
                <a:gd name="T10" fmla="*/ 88 w 88"/>
                <a:gd name="T11" fmla="*/ 34 h 56"/>
                <a:gd name="T12" fmla="*/ 88 w 88"/>
                <a:gd name="T13" fmla="*/ 34 h 56"/>
                <a:gd name="T14" fmla="*/ 87 w 88"/>
                <a:gd name="T15" fmla="*/ 28 h 56"/>
                <a:gd name="T16" fmla="*/ 85 w 88"/>
                <a:gd name="T17" fmla="*/ 25 h 56"/>
                <a:gd name="T18" fmla="*/ 83 w 88"/>
                <a:gd name="T19" fmla="*/ 22 h 56"/>
                <a:gd name="T20" fmla="*/ 81 w 88"/>
                <a:gd name="T21" fmla="*/ 20 h 56"/>
                <a:gd name="T22" fmla="*/ 78 w 88"/>
                <a:gd name="T23" fmla="*/ 18 h 56"/>
                <a:gd name="T24" fmla="*/ 74 w 88"/>
                <a:gd name="T25" fmla="*/ 17 h 56"/>
                <a:gd name="T26" fmla="*/ 69 w 88"/>
                <a:gd name="T27" fmla="*/ 17 h 56"/>
                <a:gd name="T28" fmla="*/ 69 w 88"/>
                <a:gd name="T29" fmla="*/ 17 h 56"/>
                <a:gd name="T30" fmla="*/ 51 w 88"/>
                <a:gd name="T31" fmla="*/ 18 h 56"/>
                <a:gd name="T32" fmla="*/ 44 w 88"/>
                <a:gd name="T33" fmla="*/ 16 h 56"/>
                <a:gd name="T34" fmla="*/ 40 w 88"/>
                <a:gd name="T35" fmla="*/ 15 h 56"/>
                <a:gd name="T36" fmla="*/ 36 w 88"/>
                <a:gd name="T37" fmla="*/ 12 h 56"/>
                <a:gd name="T38" fmla="*/ 36 w 88"/>
                <a:gd name="T39" fmla="*/ 12 h 56"/>
                <a:gd name="T40" fmla="*/ 27 w 88"/>
                <a:gd name="T41" fmla="*/ 6 h 56"/>
                <a:gd name="T42" fmla="*/ 23 w 88"/>
                <a:gd name="T43" fmla="*/ 3 h 56"/>
                <a:gd name="T44" fmla="*/ 19 w 88"/>
                <a:gd name="T45" fmla="*/ 1 h 56"/>
                <a:gd name="T46" fmla="*/ 15 w 88"/>
                <a:gd name="T47" fmla="*/ 0 h 56"/>
                <a:gd name="T48" fmla="*/ 11 w 88"/>
                <a:gd name="T49" fmla="*/ 0 h 56"/>
                <a:gd name="T50" fmla="*/ 7 w 88"/>
                <a:gd name="T51" fmla="*/ 3 h 56"/>
                <a:gd name="T52" fmla="*/ 3 w 88"/>
                <a:gd name="T53" fmla="*/ 7 h 56"/>
                <a:gd name="T54" fmla="*/ 3 w 88"/>
                <a:gd name="T55" fmla="*/ 7 h 56"/>
                <a:gd name="T56" fmla="*/ 2 w 88"/>
                <a:gd name="T57" fmla="*/ 7 h 56"/>
                <a:gd name="T58" fmla="*/ 0 w 88"/>
                <a:gd name="T59" fmla="*/ 9 h 56"/>
                <a:gd name="T60" fmla="*/ 0 w 88"/>
                <a:gd name="T61" fmla="*/ 10 h 56"/>
                <a:gd name="T62" fmla="*/ 0 w 88"/>
                <a:gd name="T63" fmla="*/ 11 h 56"/>
                <a:gd name="T64" fmla="*/ 1 w 88"/>
                <a:gd name="T65" fmla="*/ 13 h 56"/>
                <a:gd name="T66" fmla="*/ 3 w 88"/>
                <a:gd name="T67" fmla="*/ 16 h 56"/>
                <a:gd name="T68" fmla="*/ 3 w 88"/>
                <a:gd name="T69" fmla="*/ 16 h 56"/>
                <a:gd name="T70" fmla="*/ 12 w 88"/>
                <a:gd name="T71" fmla="*/ 25 h 56"/>
                <a:gd name="T72" fmla="*/ 15 w 88"/>
                <a:gd name="T73" fmla="*/ 29 h 56"/>
                <a:gd name="T74" fmla="*/ 18 w 88"/>
                <a:gd name="T75" fmla="*/ 34 h 56"/>
                <a:gd name="T76" fmla="*/ 18 w 88"/>
                <a:gd name="T77" fmla="*/ 34 h 56"/>
                <a:gd name="T78" fmla="*/ 20 w 88"/>
                <a:gd name="T79" fmla="*/ 41 h 56"/>
                <a:gd name="T80" fmla="*/ 22 w 88"/>
                <a:gd name="T81" fmla="*/ 47 h 56"/>
                <a:gd name="T82" fmla="*/ 23 w 88"/>
                <a:gd name="T83" fmla="*/ 49 h 56"/>
                <a:gd name="T84" fmla="*/ 25 w 88"/>
                <a:gd name="T85" fmla="*/ 50 h 56"/>
                <a:gd name="T86" fmla="*/ 27 w 88"/>
                <a:gd name="T87" fmla="*/ 51 h 56"/>
                <a:gd name="T88" fmla="*/ 29 w 88"/>
                <a:gd name="T89" fmla="*/ 50 h 56"/>
                <a:gd name="T90" fmla="*/ 29 w 88"/>
                <a:gd name="T91" fmla="*/ 50 h 56"/>
                <a:gd name="T92" fmla="*/ 35 w 88"/>
                <a:gd name="T93" fmla="*/ 49 h 56"/>
                <a:gd name="T94" fmla="*/ 41 w 88"/>
                <a:gd name="T95" fmla="*/ 49 h 56"/>
                <a:gd name="T96" fmla="*/ 47 w 88"/>
                <a:gd name="T97" fmla="*/ 51 h 56"/>
                <a:gd name="T98" fmla="*/ 51 w 88"/>
                <a:gd name="T99" fmla="*/ 54 h 56"/>
                <a:gd name="T100" fmla="*/ 51 w 88"/>
                <a:gd name="T101" fmla="*/ 54 h 56"/>
                <a:gd name="T102" fmla="*/ 53 w 88"/>
                <a:gd name="T103" fmla="*/ 55 h 56"/>
                <a:gd name="T104" fmla="*/ 55 w 88"/>
                <a:gd name="T105" fmla="*/ 56 h 56"/>
                <a:gd name="T106" fmla="*/ 61 w 88"/>
                <a:gd name="T107" fmla="*/ 56 h 56"/>
                <a:gd name="T108" fmla="*/ 67 w 88"/>
                <a:gd name="T109" fmla="*/ 55 h 56"/>
                <a:gd name="T110" fmla="*/ 73 w 88"/>
                <a:gd name="T111" fmla="*/ 54 h 56"/>
                <a:gd name="T112" fmla="*/ 73 w 88"/>
                <a:gd name="T113" fmla="*/ 54 h 56"/>
                <a:gd name="T114" fmla="*/ 78 w 88"/>
                <a:gd name="T115" fmla="*/ 54 h 56"/>
                <a:gd name="T116" fmla="*/ 82 w 88"/>
                <a:gd name="T117" fmla="*/ 54 h 56"/>
                <a:gd name="T118" fmla="*/ 84 w 88"/>
                <a:gd name="T119" fmla="*/ 53 h 56"/>
                <a:gd name="T120" fmla="*/ 85 w 88"/>
                <a:gd name="T121" fmla="*/ 49 h 56"/>
                <a:gd name="T122" fmla="*/ 85 w 88"/>
                <a:gd name="T12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56">
                  <a:moveTo>
                    <a:pt x="85" y="49"/>
                  </a:moveTo>
                  <a:lnTo>
                    <a:pt x="85" y="49"/>
                  </a:lnTo>
                  <a:lnTo>
                    <a:pt x="86" y="45"/>
                  </a:lnTo>
                  <a:lnTo>
                    <a:pt x="87" y="42"/>
                  </a:lnTo>
                  <a:lnTo>
                    <a:pt x="88" y="39"/>
                  </a:lnTo>
                  <a:lnTo>
                    <a:pt x="88" y="34"/>
                  </a:lnTo>
                  <a:lnTo>
                    <a:pt x="88" y="34"/>
                  </a:lnTo>
                  <a:lnTo>
                    <a:pt x="87" y="28"/>
                  </a:lnTo>
                  <a:lnTo>
                    <a:pt x="85" y="25"/>
                  </a:lnTo>
                  <a:lnTo>
                    <a:pt x="83" y="22"/>
                  </a:lnTo>
                  <a:lnTo>
                    <a:pt x="81" y="20"/>
                  </a:lnTo>
                  <a:lnTo>
                    <a:pt x="78" y="18"/>
                  </a:lnTo>
                  <a:lnTo>
                    <a:pt x="74" y="17"/>
                  </a:lnTo>
                  <a:lnTo>
                    <a:pt x="69" y="17"/>
                  </a:lnTo>
                  <a:lnTo>
                    <a:pt x="69" y="17"/>
                  </a:lnTo>
                  <a:lnTo>
                    <a:pt x="51" y="18"/>
                  </a:lnTo>
                  <a:lnTo>
                    <a:pt x="44" y="16"/>
                  </a:lnTo>
                  <a:lnTo>
                    <a:pt x="40" y="15"/>
                  </a:lnTo>
                  <a:lnTo>
                    <a:pt x="36" y="12"/>
                  </a:lnTo>
                  <a:lnTo>
                    <a:pt x="36" y="12"/>
                  </a:lnTo>
                  <a:lnTo>
                    <a:pt x="27" y="6"/>
                  </a:lnTo>
                  <a:lnTo>
                    <a:pt x="23" y="3"/>
                  </a:lnTo>
                  <a:lnTo>
                    <a:pt x="19" y="1"/>
                  </a:lnTo>
                  <a:lnTo>
                    <a:pt x="15" y="0"/>
                  </a:lnTo>
                  <a:lnTo>
                    <a:pt x="11" y="0"/>
                  </a:lnTo>
                  <a:lnTo>
                    <a:pt x="7" y="3"/>
                  </a:lnTo>
                  <a:lnTo>
                    <a:pt x="3" y="7"/>
                  </a:lnTo>
                  <a:lnTo>
                    <a:pt x="3" y="7"/>
                  </a:lnTo>
                  <a:lnTo>
                    <a:pt x="2" y="7"/>
                  </a:lnTo>
                  <a:lnTo>
                    <a:pt x="0" y="9"/>
                  </a:lnTo>
                  <a:lnTo>
                    <a:pt x="0" y="10"/>
                  </a:lnTo>
                  <a:lnTo>
                    <a:pt x="0" y="11"/>
                  </a:lnTo>
                  <a:lnTo>
                    <a:pt x="1" y="13"/>
                  </a:lnTo>
                  <a:lnTo>
                    <a:pt x="3" y="16"/>
                  </a:lnTo>
                  <a:lnTo>
                    <a:pt x="3" y="16"/>
                  </a:lnTo>
                  <a:lnTo>
                    <a:pt x="12" y="25"/>
                  </a:lnTo>
                  <a:lnTo>
                    <a:pt x="15" y="29"/>
                  </a:lnTo>
                  <a:lnTo>
                    <a:pt x="18" y="34"/>
                  </a:lnTo>
                  <a:lnTo>
                    <a:pt x="18" y="34"/>
                  </a:lnTo>
                  <a:lnTo>
                    <a:pt x="20" y="41"/>
                  </a:lnTo>
                  <a:lnTo>
                    <a:pt x="22" y="47"/>
                  </a:lnTo>
                  <a:lnTo>
                    <a:pt x="23" y="49"/>
                  </a:lnTo>
                  <a:lnTo>
                    <a:pt x="25" y="50"/>
                  </a:lnTo>
                  <a:lnTo>
                    <a:pt x="27" y="51"/>
                  </a:lnTo>
                  <a:lnTo>
                    <a:pt x="29" y="50"/>
                  </a:lnTo>
                  <a:lnTo>
                    <a:pt x="29" y="50"/>
                  </a:lnTo>
                  <a:lnTo>
                    <a:pt x="35" y="49"/>
                  </a:lnTo>
                  <a:lnTo>
                    <a:pt x="41" y="49"/>
                  </a:lnTo>
                  <a:lnTo>
                    <a:pt x="47" y="51"/>
                  </a:lnTo>
                  <a:lnTo>
                    <a:pt x="51" y="54"/>
                  </a:lnTo>
                  <a:lnTo>
                    <a:pt x="51" y="54"/>
                  </a:lnTo>
                  <a:lnTo>
                    <a:pt x="53" y="55"/>
                  </a:lnTo>
                  <a:lnTo>
                    <a:pt x="55" y="56"/>
                  </a:lnTo>
                  <a:lnTo>
                    <a:pt x="61" y="56"/>
                  </a:lnTo>
                  <a:lnTo>
                    <a:pt x="67" y="55"/>
                  </a:lnTo>
                  <a:lnTo>
                    <a:pt x="73" y="54"/>
                  </a:lnTo>
                  <a:lnTo>
                    <a:pt x="73" y="54"/>
                  </a:lnTo>
                  <a:lnTo>
                    <a:pt x="78" y="54"/>
                  </a:lnTo>
                  <a:lnTo>
                    <a:pt x="82" y="54"/>
                  </a:lnTo>
                  <a:lnTo>
                    <a:pt x="84" y="53"/>
                  </a:lnTo>
                  <a:lnTo>
                    <a:pt x="85" y="49"/>
                  </a:lnTo>
                  <a:lnTo>
                    <a:pt x="85" y="4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89" name="Freeform 165">
              <a:extLst>
                <a:ext uri="{FF2B5EF4-FFF2-40B4-BE49-F238E27FC236}">
                  <a16:creationId xmlns:a16="http://schemas.microsoft.com/office/drawing/2014/main" id="{43DCB36B-5FBB-43A7-A4C7-D57AB29B1698}"/>
                </a:ext>
              </a:extLst>
            </p:cNvPr>
            <p:cNvSpPr>
              <a:spLocks/>
            </p:cNvSpPr>
            <p:nvPr/>
          </p:nvSpPr>
          <p:spPr bwMode="auto">
            <a:xfrm>
              <a:off x="8617073" y="5003384"/>
              <a:ext cx="55074" cy="31771"/>
            </a:xfrm>
            <a:custGeom>
              <a:avLst/>
              <a:gdLst>
                <a:gd name="T0" fmla="*/ 120 w 124"/>
                <a:gd name="T1" fmla="*/ 44 h 69"/>
                <a:gd name="T2" fmla="*/ 114 w 124"/>
                <a:gd name="T3" fmla="*/ 40 h 69"/>
                <a:gd name="T4" fmla="*/ 104 w 124"/>
                <a:gd name="T5" fmla="*/ 29 h 69"/>
                <a:gd name="T6" fmla="*/ 96 w 124"/>
                <a:gd name="T7" fmla="*/ 23 h 69"/>
                <a:gd name="T8" fmla="*/ 81 w 124"/>
                <a:gd name="T9" fmla="*/ 16 h 69"/>
                <a:gd name="T10" fmla="*/ 74 w 124"/>
                <a:gd name="T11" fmla="*/ 11 h 69"/>
                <a:gd name="T12" fmla="*/ 71 w 124"/>
                <a:gd name="T13" fmla="*/ 8 h 69"/>
                <a:gd name="T14" fmla="*/ 66 w 124"/>
                <a:gd name="T15" fmla="*/ 3 h 69"/>
                <a:gd name="T16" fmla="*/ 59 w 124"/>
                <a:gd name="T17" fmla="*/ 0 h 69"/>
                <a:gd name="T18" fmla="*/ 42 w 124"/>
                <a:gd name="T19" fmla="*/ 5 h 69"/>
                <a:gd name="T20" fmla="*/ 39 w 124"/>
                <a:gd name="T21" fmla="*/ 4 h 69"/>
                <a:gd name="T22" fmla="*/ 26 w 124"/>
                <a:gd name="T23" fmla="*/ 1 h 69"/>
                <a:gd name="T24" fmla="*/ 17 w 124"/>
                <a:gd name="T25" fmla="*/ 3 h 69"/>
                <a:gd name="T26" fmla="*/ 14 w 124"/>
                <a:gd name="T27" fmla="*/ 5 h 69"/>
                <a:gd name="T28" fmla="*/ 4 w 124"/>
                <a:gd name="T29" fmla="*/ 11 h 69"/>
                <a:gd name="T30" fmla="*/ 0 w 124"/>
                <a:gd name="T31" fmla="*/ 15 h 69"/>
                <a:gd name="T32" fmla="*/ 0 w 124"/>
                <a:gd name="T33" fmla="*/ 17 h 69"/>
                <a:gd name="T34" fmla="*/ 1 w 124"/>
                <a:gd name="T35" fmla="*/ 23 h 69"/>
                <a:gd name="T36" fmla="*/ 8 w 124"/>
                <a:gd name="T37" fmla="*/ 27 h 69"/>
                <a:gd name="T38" fmla="*/ 14 w 124"/>
                <a:gd name="T39" fmla="*/ 33 h 69"/>
                <a:gd name="T40" fmla="*/ 26 w 124"/>
                <a:gd name="T41" fmla="*/ 35 h 69"/>
                <a:gd name="T42" fmla="*/ 34 w 124"/>
                <a:gd name="T43" fmla="*/ 35 h 69"/>
                <a:gd name="T44" fmla="*/ 43 w 124"/>
                <a:gd name="T45" fmla="*/ 38 h 69"/>
                <a:gd name="T46" fmla="*/ 46 w 124"/>
                <a:gd name="T47" fmla="*/ 42 h 69"/>
                <a:gd name="T48" fmla="*/ 51 w 124"/>
                <a:gd name="T49" fmla="*/ 45 h 69"/>
                <a:gd name="T50" fmla="*/ 63 w 124"/>
                <a:gd name="T51" fmla="*/ 46 h 69"/>
                <a:gd name="T52" fmla="*/ 70 w 124"/>
                <a:gd name="T53" fmla="*/ 50 h 69"/>
                <a:gd name="T54" fmla="*/ 82 w 124"/>
                <a:gd name="T55" fmla="*/ 63 h 69"/>
                <a:gd name="T56" fmla="*/ 90 w 124"/>
                <a:gd name="T57" fmla="*/ 69 h 69"/>
                <a:gd name="T58" fmla="*/ 93 w 124"/>
                <a:gd name="T59" fmla="*/ 69 h 69"/>
                <a:gd name="T60" fmla="*/ 102 w 124"/>
                <a:gd name="T61" fmla="*/ 66 h 69"/>
                <a:gd name="T62" fmla="*/ 110 w 124"/>
                <a:gd name="T63" fmla="*/ 60 h 69"/>
                <a:gd name="T64" fmla="*/ 116 w 124"/>
                <a:gd name="T65" fmla="*/ 57 h 69"/>
                <a:gd name="T66" fmla="*/ 123 w 124"/>
                <a:gd name="T67" fmla="*/ 50 h 69"/>
                <a:gd name="T68" fmla="*/ 123 w 124"/>
                <a:gd name="T69" fmla="*/ 46 h 69"/>
                <a:gd name="T70" fmla="*/ 120 w 124"/>
                <a:gd name="T7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9">
                  <a:moveTo>
                    <a:pt x="120" y="44"/>
                  </a:moveTo>
                  <a:lnTo>
                    <a:pt x="120" y="44"/>
                  </a:lnTo>
                  <a:lnTo>
                    <a:pt x="116" y="42"/>
                  </a:lnTo>
                  <a:lnTo>
                    <a:pt x="114" y="40"/>
                  </a:lnTo>
                  <a:lnTo>
                    <a:pt x="109" y="35"/>
                  </a:lnTo>
                  <a:lnTo>
                    <a:pt x="104" y="29"/>
                  </a:lnTo>
                  <a:lnTo>
                    <a:pt x="96" y="23"/>
                  </a:lnTo>
                  <a:lnTo>
                    <a:pt x="96" y="23"/>
                  </a:lnTo>
                  <a:lnTo>
                    <a:pt x="87" y="18"/>
                  </a:lnTo>
                  <a:lnTo>
                    <a:pt x="81" y="16"/>
                  </a:lnTo>
                  <a:lnTo>
                    <a:pt x="76" y="13"/>
                  </a:lnTo>
                  <a:lnTo>
                    <a:pt x="74" y="11"/>
                  </a:lnTo>
                  <a:lnTo>
                    <a:pt x="71" y="8"/>
                  </a:lnTo>
                  <a:lnTo>
                    <a:pt x="71" y="8"/>
                  </a:lnTo>
                  <a:lnTo>
                    <a:pt x="68" y="5"/>
                  </a:lnTo>
                  <a:lnTo>
                    <a:pt x="66" y="3"/>
                  </a:lnTo>
                  <a:lnTo>
                    <a:pt x="62" y="1"/>
                  </a:lnTo>
                  <a:lnTo>
                    <a:pt x="59" y="0"/>
                  </a:lnTo>
                  <a:lnTo>
                    <a:pt x="51" y="1"/>
                  </a:lnTo>
                  <a:lnTo>
                    <a:pt x="42" y="5"/>
                  </a:lnTo>
                  <a:lnTo>
                    <a:pt x="42" y="5"/>
                  </a:lnTo>
                  <a:lnTo>
                    <a:pt x="39" y="4"/>
                  </a:lnTo>
                  <a:lnTo>
                    <a:pt x="31" y="1"/>
                  </a:lnTo>
                  <a:lnTo>
                    <a:pt x="26" y="1"/>
                  </a:lnTo>
                  <a:lnTo>
                    <a:pt x="21" y="1"/>
                  </a:lnTo>
                  <a:lnTo>
                    <a:pt x="17" y="3"/>
                  </a:lnTo>
                  <a:lnTo>
                    <a:pt x="14" y="5"/>
                  </a:lnTo>
                  <a:lnTo>
                    <a:pt x="14" y="5"/>
                  </a:lnTo>
                  <a:lnTo>
                    <a:pt x="9" y="9"/>
                  </a:lnTo>
                  <a:lnTo>
                    <a:pt x="4" y="11"/>
                  </a:lnTo>
                  <a:lnTo>
                    <a:pt x="1" y="13"/>
                  </a:lnTo>
                  <a:lnTo>
                    <a:pt x="0" y="15"/>
                  </a:lnTo>
                  <a:lnTo>
                    <a:pt x="0" y="17"/>
                  </a:lnTo>
                  <a:lnTo>
                    <a:pt x="0" y="17"/>
                  </a:lnTo>
                  <a:lnTo>
                    <a:pt x="0" y="21"/>
                  </a:lnTo>
                  <a:lnTo>
                    <a:pt x="1" y="23"/>
                  </a:lnTo>
                  <a:lnTo>
                    <a:pt x="8" y="27"/>
                  </a:lnTo>
                  <a:lnTo>
                    <a:pt x="8" y="27"/>
                  </a:lnTo>
                  <a:lnTo>
                    <a:pt x="12" y="30"/>
                  </a:lnTo>
                  <a:lnTo>
                    <a:pt x="14" y="33"/>
                  </a:lnTo>
                  <a:lnTo>
                    <a:pt x="18" y="34"/>
                  </a:lnTo>
                  <a:lnTo>
                    <a:pt x="26" y="35"/>
                  </a:lnTo>
                  <a:lnTo>
                    <a:pt x="26" y="35"/>
                  </a:lnTo>
                  <a:lnTo>
                    <a:pt x="34" y="35"/>
                  </a:lnTo>
                  <a:lnTo>
                    <a:pt x="39" y="36"/>
                  </a:lnTo>
                  <a:lnTo>
                    <a:pt x="43" y="38"/>
                  </a:lnTo>
                  <a:lnTo>
                    <a:pt x="46" y="42"/>
                  </a:lnTo>
                  <a:lnTo>
                    <a:pt x="46" y="42"/>
                  </a:lnTo>
                  <a:lnTo>
                    <a:pt x="48" y="44"/>
                  </a:lnTo>
                  <a:lnTo>
                    <a:pt x="51" y="45"/>
                  </a:lnTo>
                  <a:lnTo>
                    <a:pt x="56" y="45"/>
                  </a:lnTo>
                  <a:lnTo>
                    <a:pt x="63" y="46"/>
                  </a:lnTo>
                  <a:lnTo>
                    <a:pt x="67" y="48"/>
                  </a:lnTo>
                  <a:lnTo>
                    <a:pt x="70" y="50"/>
                  </a:lnTo>
                  <a:lnTo>
                    <a:pt x="70" y="50"/>
                  </a:lnTo>
                  <a:lnTo>
                    <a:pt x="82" y="63"/>
                  </a:lnTo>
                  <a:lnTo>
                    <a:pt x="88" y="67"/>
                  </a:lnTo>
                  <a:lnTo>
                    <a:pt x="90" y="69"/>
                  </a:lnTo>
                  <a:lnTo>
                    <a:pt x="93" y="69"/>
                  </a:lnTo>
                  <a:lnTo>
                    <a:pt x="93" y="69"/>
                  </a:lnTo>
                  <a:lnTo>
                    <a:pt x="98" y="68"/>
                  </a:lnTo>
                  <a:lnTo>
                    <a:pt x="102" y="66"/>
                  </a:lnTo>
                  <a:lnTo>
                    <a:pt x="106" y="63"/>
                  </a:lnTo>
                  <a:lnTo>
                    <a:pt x="110" y="60"/>
                  </a:lnTo>
                  <a:lnTo>
                    <a:pt x="110" y="60"/>
                  </a:lnTo>
                  <a:lnTo>
                    <a:pt x="116" y="57"/>
                  </a:lnTo>
                  <a:lnTo>
                    <a:pt x="121" y="53"/>
                  </a:lnTo>
                  <a:lnTo>
                    <a:pt x="123" y="50"/>
                  </a:lnTo>
                  <a:lnTo>
                    <a:pt x="124" y="48"/>
                  </a:lnTo>
                  <a:lnTo>
                    <a:pt x="123" y="46"/>
                  </a:lnTo>
                  <a:lnTo>
                    <a:pt x="120" y="44"/>
                  </a:lnTo>
                  <a:lnTo>
                    <a:pt x="120" y="4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0" name="Freeform 166">
              <a:extLst>
                <a:ext uri="{FF2B5EF4-FFF2-40B4-BE49-F238E27FC236}">
                  <a16:creationId xmlns:a16="http://schemas.microsoft.com/office/drawing/2014/main" id="{12EA7CFD-C82C-4052-B375-0A120723D24F}"/>
                </a:ext>
              </a:extLst>
            </p:cNvPr>
            <p:cNvSpPr>
              <a:spLocks/>
            </p:cNvSpPr>
            <p:nvPr/>
          </p:nvSpPr>
          <p:spPr bwMode="auto">
            <a:xfrm>
              <a:off x="8629120" y="4971616"/>
              <a:ext cx="82610" cy="22426"/>
            </a:xfrm>
            <a:custGeom>
              <a:avLst/>
              <a:gdLst>
                <a:gd name="T0" fmla="*/ 181 w 190"/>
                <a:gd name="T1" fmla="*/ 17 h 48"/>
                <a:gd name="T2" fmla="*/ 177 w 190"/>
                <a:gd name="T3" fmla="*/ 16 h 48"/>
                <a:gd name="T4" fmla="*/ 173 w 190"/>
                <a:gd name="T5" fmla="*/ 10 h 48"/>
                <a:gd name="T6" fmla="*/ 169 w 190"/>
                <a:gd name="T7" fmla="*/ 7 h 48"/>
                <a:gd name="T8" fmla="*/ 165 w 190"/>
                <a:gd name="T9" fmla="*/ 7 h 48"/>
                <a:gd name="T10" fmla="*/ 159 w 190"/>
                <a:gd name="T11" fmla="*/ 10 h 48"/>
                <a:gd name="T12" fmla="*/ 154 w 190"/>
                <a:gd name="T13" fmla="*/ 17 h 48"/>
                <a:gd name="T14" fmla="*/ 149 w 190"/>
                <a:gd name="T15" fmla="*/ 20 h 48"/>
                <a:gd name="T16" fmla="*/ 145 w 190"/>
                <a:gd name="T17" fmla="*/ 20 h 48"/>
                <a:gd name="T18" fmla="*/ 127 w 190"/>
                <a:gd name="T19" fmla="*/ 17 h 48"/>
                <a:gd name="T20" fmla="*/ 115 w 190"/>
                <a:gd name="T21" fmla="*/ 11 h 48"/>
                <a:gd name="T22" fmla="*/ 113 w 190"/>
                <a:gd name="T23" fmla="*/ 9 h 48"/>
                <a:gd name="T24" fmla="*/ 105 w 190"/>
                <a:gd name="T25" fmla="*/ 2 h 48"/>
                <a:gd name="T26" fmla="*/ 90 w 190"/>
                <a:gd name="T27" fmla="*/ 0 h 48"/>
                <a:gd name="T28" fmla="*/ 77 w 190"/>
                <a:gd name="T29" fmla="*/ 0 h 48"/>
                <a:gd name="T30" fmla="*/ 53 w 190"/>
                <a:gd name="T31" fmla="*/ 2 h 48"/>
                <a:gd name="T32" fmla="*/ 41 w 190"/>
                <a:gd name="T33" fmla="*/ 8 h 48"/>
                <a:gd name="T34" fmla="*/ 37 w 190"/>
                <a:gd name="T35" fmla="*/ 13 h 48"/>
                <a:gd name="T36" fmla="*/ 36 w 190"/>
                <a:gd name="T37" fmla="*/ 14 h 48"/>
                <a:gd name="T38" fmla="*/ 29 w 190"/>
                <a:gd name="T39" fmla="*/ 18 h 48"/>
                <a:gd name="T40" fmla="*/ 22 w 190"/>
                <a:gd name="T41" fmla="*/ 18 h 48"/>
                <a:gd name="T42" fmla="*/ 13 w 190"/>
                <a:gd name="T43" fmla="*/ 16 h 48"/>
                <a:gd name="T44" fmla="*/ 1 w 190"/>
                <a:gd name="T45" fmla="*/ 16 h 48"/>
                <a:gd name="T46" fmla="*/ 1 w 190"/>
                <a:gd name="T47" fmla="*/ 19 h 48"/>
                <a:gd name="T48" fmla="*/ 4 w 190"/>
                <a:gd name="T49" fmla="*/ 23 h 48"/>
                <a:gd name="T50" fmla="*/ 18 w 190"/>
                <a:gd name="T51" fmla="*/ 33 h 48"/>
                <a:gd name="T52" fmla="*/ 35 w 190"/>
                <a:gd name="T53" fmla="*/ 36 h 48"/>
                <a:gd name="T54" fmla="*/ 46 w 190"/>
                <a:gd name="T55" fmla="*/ 39 h 48"/>
                <a:gd name="T56" fmla="*/ 59 w 190"/>
                <a:gd name="T57" fmla="*/ 44 h 48"/>
                <a:gd name="T58" fmla="*/ 68 w 190"/>
                <a:gd name="T59" fmla="*/ 46 h 48"/>
                <a:gd name="T60" fmla="*/ 83 w 190"/>
                <a:gd name="T61" fmla="*/ 45 h 48"/>
                <a:gd name="T62" fmla="*/ 104 w 190"/>
                <a:gd name="T63" fmla="*/ 46 h 48"/>
                <a:gd name="T64" fmla="*/ 119 w 190"/>
                <a:gd name="T65" fmla="*/ 48 h 48"/>
                <a:gd name="T66" fmla="*/ 145 w 190"/>
                <a:gd name="T67" fmla="*/ 46 h 48"/>
                <a:gd name="T68" fmla="*/ 157 w 190"/>
                <a:gd name="T69" fmla="*/ 44 h 48"/>
                <a:gd name="T70" fmla="*/ 166 w 190"/>
                <a:gd name="T71" fmla="*/ 42 h 48"/>
                <a:gd name="T72" fmla="*/ 166 w 190"/>
                <a:gd name="T73" fmla="*/ 41 h 48"/>
                <a:gd name="T74" fmla="*/ 171 w 190"/>
                <a:gd name="T75" fmla="*/ 38 h 48"/>
                <a:gd name="T76" fmla="*/ 185 w 190"/>
                <a:gd name="T77" fmla="*/ 35 h 48"/>
                <a:gd name="T78" fmla="*/ 190 w 190"/>
                <a:gd name="T79" fmla="*/ 33 h 48"/>
                <a:gd name="T80" fmla="*/ 190 w 190"/>
                <a:gd name="T81" fmla="*/ 31 h 48"/>
                <a:gd name="T82" fmla="*/ 188 w 190"/>
                <a:gd name="T83" fmla="*/ 21 h 48"/>
                <a:gd name="T84" fmla="*/ 185 w 190"/>
                <a:gd name="T85" fmla="*/ 18 h 48"/>
                <a:gd name="T86" fmla="*/ 181 w 190"/>
                <a:gd name="T8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0" h="48">
                  <a:moveTo>
                    <a:pt x="181" y="17"/>
                  </a:moveTo>
                  <a:lnTo>
                    <a:pt x="181" y="17"/>
                  </a:lnTo>
                  <a:lnTo>
                    <a:pt x="179" y="17"/>
                  </a:lnTo>
                  <a:lnTo>
                    <a:pt x="177" y="16"/>
                  </a:lnTo>
                  <a:lnTo>
                    <a:pt x="175" y="12"/>
                  </a:lnTo>
                  <a:lnTo>
                    <a:pt x="173" y="10"/>
                  </a:lnTo>
                  <a:lnTo>
                    <a:pt x="171" y="8"/>
                  </a:lnTo>
                  <a:lnTo>
                    <a:pt x="169" y="7"/>
                  </a:lnTo>
                  <a:lnTo>
                    <a:pt x="165" y="7"/>
                  </a:lnTo>
                  <a:lnTo>
                    <a:pt x="165" y="7"/>
                  </a:lnTo>
                  <a:lnTo>
                    <a:pt x="161" y="8"/>
                  </a:lnTo>
                  <a:lnTo>
                    <a:pt x="159" y="10"/>
                  </a:lnTo>
                  <a:lnTo>
                    <a:pt x="155" y="14"/>
                  </a:lnTo>
                  <a:lnTo>
                    <a:pt x="154" y="17"/>
                  </a:lnTo>
                  <a:lnTo>
                    <a:pt x="152" y="19"/>
                  </a:lnTo>
                  <a:lnTo>
                    <a:pt x="149" y="20"/>
                  </a:lnTo>
                  <a:lnTo>
                    <a:pt x="145" y="20"/>
                  </a:lnTo>
                  <a:lnTo>
                    <a:pt x="145" y="20"/>
                  </a:lnTo>
                  <a:lnTo>
                    <a:pt x="136" y="19"/>
                  </a:lnTo>
                  <a:lnTo>
                    <a:pt x="127" y="17"/>
                  </a:lnTo>
                  <a:lnTo>
                    <a:pt x="118" y="14"/>
                  </a:lnTo>
                  <a:lnTo>
                    <a:pt x="115" y="11"/>
                  </a:lnTo>
                  <a:lnTo>
                    <a:pt x="113" y="9"/>
                  </a:lnTo>
                  <a:lnTo>
                    <a:pt x="113" y="9"/>
                  </a:lnTo>
                  <a:lnTo>
                    <a:pt x="109" y="5"/>
                  </a:lnTo>
                  <a:lnTo>
                    <a:pt x="105" y="2"/>
                  </a:lnTo>
                  <a:lnTo>
                    <a:pt x="99" y="0"/>
                  </a:lnTo>
                  <a:lnTo>
                    <a:pt x="90" y="0"/>
                  </a:lnTo>
                  <a:lnTo>
                    <a:pt x="90" y="0"/>
                  </a:lnTo>
                  <a:lnTo>
                    <a:pt x="77" y="0"/>
                  </a:lnTo>
                  <a:lnTo>
                    <a:pt x="60" y="1"/>
                  </a:lnTo>
                  <a:lnTo>
                    <a:pt x="53" y="2"/>
                  </a:lnTo>
                  <a:lnTo>
                    <a:pt x="46" y="4"/>
                  </a:lnTo>
                  <a:lnTo>
                    <a:pt x="41" y="8"/>
                  </a:lnTo>
                  <a:lnTo>
                    <a:pt x="39" y="10"/>
                  </a:lnTo>
                  <a:lnTo>
                    <a:pt x="37" y="13"/>
                  </a:lnTo>
                  <a:lnTo>
                    <a:pt x="37" y="13"/>
                  </a:lnTo>
                  <a:lnTo>
                    <a:pt x="36" y="14"/>
                  </a:lnTo>
                  <a:lnTo>
                    <a:pt x="34" y="16"/>
                  </a:lnTo>
                  <a:lnTo>
                    <a:pt x="29" y="18"/>
                  </a:lnTo>
                  <a:lnTo>
                    <a:pt x="26" y="18"/>
                  </a:lnTo>
                  <a:lnTo>
                    <a:pt x="22" y="18"/>
                  </a:lnTo>
                  <a:lnTo>
                    <a:pt x="22" y="18"/>
                  </a:lnTo>
                  <a:lnTo>
                    <a:pt x="13" y="16"/>
                  </a:lnTo>
                  <a:lnTo>
                    <a:pt x="4" y="15"/>
                  </a:lnTo>
                  <a:lnTo>
                    <a:pt x="1" y="16"/>
                  </a:lnTo>
                  <a:lnTo>
                    <a:pt x="0" y="17"/>
                  </a:lnTo>
                  <a:lnTo>
                    <a:pt x="1" y="19"/>
                  </a:lnTo>
                  <a:lnTo>
                    <a:pt x="4" y="23"/>
                  </a:lnTo>
                  <a:lnTo>
                    <a:pt x="4" y="23"/>
                  </a:lnTo>
                  <a:lnTo>
                    <a:pt x="12" y="30"/>
                  </a:lnTo>
                  <a:lnTo>
                    <a:pt x="18" y="33"/>
                  </a:lnTo>
                  <a:lnTo>
                    <a:pt x="24" y="34"/>
                  </a:lnTo>
                  <a:lnTo>
                    <a:pt x="35" y="36"/>
                  </a:lnTo>
                  <a:lnTo>
                    <a:pt x="35" y="36"/>
                  </a:lnTo>
                  <a:lnTo>
                    <a:pt x="46" y="39"/>
                  </a:lnTo>
                  <a:lnTo>
                    <a:pt x="53" y="42"/>
                  </a:lnTo>
                  <a:lnTo>
                    <a:pt x="59" y="44"/>
                  </a:lnTo>
                  <a:lnTo>
                    <a:pt x="68" y="46"/>
                  </a:lnTo>
                  <a:lnTo>
                    <a:pt x="68" y="46"/>
                  </a:lnTo>
                  <a:lnTo>
                    <a:pt x="77" y="46"/>
                  </a:lnTo>
                  <a:lnTo>
                    <a:pt x="83" y="45"/>
                  </a:lnTo>
                  <a:lnTo>
                    <a:pt x="91" y="45"/>
                  </a:lnTo>
                  <a:lnTo>
                    <a:pt x="104" y="46"/>
                  </a:lnTo>
                  <a:lnTo>
                    <a:pt x="104" y="46"/>
                  </a:lnTo>
                  <a:lnTo>
                    <a:pt x="119" y="48"/>
                  </a:lnTo>
                  <a:lnTo>
                    <a:pt x="133" y="48"/>
                  </a:lnTo>
                  <a:lnTo>
                    <a:pt x="145" y="46"/>
                  </a:lnTo>
                  <a:lnTo>
                    <a:pt x="157" y="44"/>
                  </a:lnTo>
                  <a:lnTo>
                    <a:pt x="157" y="44"/>
                  </a:lnTo>
                  <a:lnTo>
                    <a:pt x="165" y="43"/>
                  </a:lnTo>
                  <a:lnTo>
                    <a:pt x="166" y="42"/>
                  </a:lnTo>
                  <a:lnTo>
                    <a:pt x="166" y="41"/>
                  </a:lnTo>
                  <a:lnTo>
                    <a:pt x="166" y="41"/>
                  </a:lnTo>
                  <a:lnTo>
                    <a:pt x="171" y="38"/>
                  </a:lnTo>
                  <a:lnTo>
                    <a:pt x="171" y="38"/>
                  </a:lnTo>
                  <a:lnTo>
                    <a:pt x="179" y="36"/>
                  </a:lnTo>
                  <a:lnTo>
                    <a:pt x="185" y="35"/>
                  </a:lnTo>
                  <a:lnTo>
                    <a:pt x="189" y="34"/>
                  </a:lnTo>
                  <a:lnTo>
                    <a:pt x="190" y="33"/>
                  </a:lnTo>
                  <a:lnTo>
                    <a:pt x="190" y="31"/>
                  </a:lnTo>
                  <a:lnTo>
                    <a:pt x="190" y="31"/>
                  </a:lnTo>
                  <a:lnTo>
                    <a:pt x="189" y="26"/>
                  </a:lnTo>
                  <a:lnTo>
                    <a:pt x="188" y="21"/>
                  </a:lnTo>
                  <a:lnTo>
                    <a:pt x="187" y="19"/>
                  </a:lnTo>
                  <a:lnTo>
                    <a:pt x="185" y="18"/>
                  </a:lnTo>
                  <a:lnTo>
                    <a:pt x="183" y="17"/>
                  </a:lnTo>
                  <a:lnTo>
                    <a:pt x="181" y="17"/>
                  </a:lnTo>
                  <a:lnTo>
                    <a:pt x="181" y="1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1" name="Freeform 167">
              <a:extLst>
                <a:ext uri="{FF2B5EF4-FFF2-40B4-BE49-F238E27FC236}">
                  <a16:creationId xmlns:a16="http://schemas.microsoft.com/office/drawing/2014/main" id="{6DEE66B0-1A26-4F7C-8619-BB2775ADB8FA}"/>
                </a:ext>
              </a:extLst>
            </p:cNvPr>
            <p:cNvSpPr>
              <a:spLocks/>
            </p:cNvSpPr>
            <p:nvPr/>
          </p:nvSpPr>
          <p:spPr bwMode="auto">
            <a:xfrm>
              <a:off x="8715171" y="4964139"/>
              <a:ext cx="49909" cy="20559"/>
            </a:xfrm>
            <a:custGeom>
              <a:avLst/>
              <a:gdLst>
                <a:gd name="T0" fmla="*/ 90 w 114"/>
                <a:gd name="T1" fmla="*/ 25 h 43"/>
                <a:gd name="T2" fmla="*/ 94 w 114"/>
                <a:gd name="T3" fmla="*/ 27 h 43"/>
                <a:gd name="T4" fmla="*/ 104 w 114"/>
                <a:gd name="T5" fmla="*/ 34 h 43"/>
                <a:gd name="T6" fmla="*/ 108 w 114"/>
                <a:gd name="T7" fmla="*/ 36 h 43"/>
                <a:gd name="T8" fmla="*/ 113 w 114"/>
                <a:gd name="T9" fmla="*/ 36 h 43"/>
                <a:gd name="T10" fmla="*/ 114 w 114"/>
                <a:gd name="T11" fmla="*/ 28 h 43"/>
                <a:gd name="T12" fmla="*/ 114 w 114"/>
                <a:gd name="T13" fmla="*/ 25 h 43"/>
                <a:gd name="T14" fmla="*/ 112 w 114"/>
                <a:gd name="T15" fmla="*/ 20 h 43"/>
                <a:gd name="T16" fmla="*/ 105 w 114"/>
                <a:gd name="T17" fmla="*/ 16 h 43"/>
                <a:gd name="T18" fmla="*/ 97 w 114"/>
                <a:gd name="T19" fmla="*/ 16 h 43"/>
                <a:gd name="T20" fmla="*/ 82 w 114"/>
                <a:gd name="T21" fmla="*/ 13 h 43"/>
                <a:gd name="T22" fmla="*/ 70 w 114"/>
                <a:gd name="T23" fmla="*/ 10 h 43"/>
                <a:gd name="T24" fmla="*/ 63 w 114"/>
                <a:gd name="T25" fmla="*/ 11 h 43"/>
                <a:gd name="T26" fmla="*/ 50 w 114"/>
                <a:gd name="T27" fmla="*/ 14 h 43"/>
                <a:gd name="T28" fmla="*/ 45 w 114"/>
                <a:gd name="T29" fmla="*/ 15 h 43"/>
                <a:gd name="T30" fmla="*/ 40 w 114"/>
                <a:gd name="T31" fmla="*/ 11 h 43"/>
                <a:gd name="T32" fmla="*/ 33 w 114"/>
                <a:gd name="T33" fmla="*/ 1 h 43"/>
                <a:gd name="T34" fmla="*/ 27 w 114"/>
                <a:gd name="T35" fmla="*/ 0 h 43"/>
                <a:gd name="T36" fmla="*/ 18 w 114"/>
                <a:gd name="T37" fmla="*/ 5 h 43"/>
                <a:gd name="T38" fmla="*/ 18 w 114"/>
                <a:gd name="T39" fmla="*/ 7 h 43"/>
                <a:gd name="T40" fmla="*/ 15 w 114"/>
                <a:gd name="T41" fmla="*/ 18 h 43"/>
                <a:gd name="T42" fmla="*/ 9 w 114"/>
                <a:gd name="T43" fmla="*/ 24 h 43"/>
                <a:gd name="T44" fmla="*/ 3 w 114"/>
                <a:gd name="T45" fmla="*/ 30 h 43"/>
                <a:gd name="T46" fmla="*/ 0 w 114"/>
                <a:gd name="T47" fmla="*/ 35 h 43"/>
                <a:gd name="T48" fmla="*/ 1 w 114"/>
                <a:gd name="T49" fmla="*/ 39 h 43"/>
                <a:gd name="T50" fmla="*/ 7 w 114"/>
                <a:gd name="T51" fmla="*/ 42 h 43"/>
                <a:gd name="T52" fmla="*/ 17 w 114"/>
                <a:gd name="T53" fmla="*/ 43 h 43"/>
                <a:gd name="T54" fmla="*/ 29 w 114"/>
                <a:gd name="T55" fmla="*/ 41 h 43"/>
                <a:gd name="T56" fmla="*/ 34 w 114"/>
                <a:gd name="T57" fmla="*/ 37 h 43"/>
                <a:gd name="T58" fmla="*/ 35 w 114"/>
                <a:gd name="T59" fmla="*/ 35 h 43"/>
                <a:gd name="T60" fmla="*/ 38 w 114"/>
                <a:gd name="T61" fmla="*/ 30 h 43"/>
                <a:gd name="T62" fmla="*/ 44 w 114"/>
                <a:gd name="T63" fmla="*/ 26 h 43"/>
                <a:gd name="T64" fmla="*/ 50 w 114"/>
                <a:gd name="T65" fmla="*/ 24 h 43"/>
                <a:gd name="T66" fmla="*/ 56 w 114"/>
                <a:gd name="T67" fmla="*/ 27 h 43"/>
                <a:gd name="T68" fmla="*/ 60 w 114"/>
                <a:gd name="T69" fmla="*/ 32 h 43"/>
                <a:gd name="T70" fmla="*/ 65 w 114"/>
                <a:gd name="T71" fmla="*/ 36 h 43"/>
                <a:gd name="T72" fmla="*/ 69 w 114"/>
                <a:gd name="T73" fmla="*/ 35 h 43"/>
                <a:gd name="T74" fmla="*/ 71 w 114"/>
                <a:gd name="T75" fmla="*/ 34 h 43"/>
                <a:gd name="T76" fmla="*/ 85 w 114"/>
                <a:gd name="T77" fmla="*/ 26 h 43"/>
                <a:gd name="T78" fmla="*/ 90 w 114"/>
                <a:gd name="T79"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4" h="43">
                  <a:moveTo>
                    <a:pt x="90" y="25"/>
                  </a:moveTo>
                  <a:lnTo>
                    <a:pt x="90" y="25"/>
                  </a:lnTo>
                  <a:lnTo>
                    <a:pt x="92" y="25"/>
                  </a:lnTo>
                  <a:lnTo>
                    <a:pt x="94" y="27"/>
                  </a:lnTo>
                  <a:lnTo>
                    <a:pt x="100" y="30"/>
                  </a:lnTo>
                  <a:lnTo>
                    <a:pt x="104" y="34"/>
                  </a:lnTo>
                  <a:lnTo>
                    <a:pt x="108" y="36"/>
                  </a:lnTo>
                  <a:lnTo>
                    <a:pt x="108" y="36"/>
                  </a:lnTo>
                  <a:lnTo>
                    <a:pt x="111" y="37"/>
                  </a:lnTo>
                  <a:lnTo>
                    <a:pt x="113" y="36"/>
                  </a:lnTo>
                  <a:lnTo>
                    <a:pt x="113" y="34"/>
                  </a:lnTo>
                  <a:lnTo>
                    <a:pt x="114" y="28"/>
                  </a:lnTo>
                  <a:lnTo>
                    <a:pt x="114" y="28"/>
                  </a:lnTo>
                  <a:lnTo>
                    <a:pt x="114" y="25"/>
                  </a:lnTo>
                  <a:lnTo>
                    <a:pt x="113" y="22"/>
                  </a:lnTo>
                  <a:lnTo>
                    <a:pt x="112" y="20"/>
                  </a:lnTo>
                  <a:lnTo>
                    <a:pt x="110" y="18"/>
                  </a:lnTo>
                  <a:lnTo>
                    <a:pt x="105" y="16"/>
                  </a:lnTo>
                  <a:lnTo>
                    <a:pt x="97" y="16"/>
                  </a:lnTo>
                  <a:lnTo>
                    <a:pt x="97" y="16"/>
                  </a:lnTo>
                  <a:lnTo>
                    <a:pt x="88" y="15"/>
                  </a:lnTo>
                  <a:lnTo>
                    <a:pt x="82" y="13"/>
                  </a:lnTo>
                  <a:lnTo>
                    <a:pt x="77" y="11"/>
                  </a:lnTo>
                  <a:lnTo>
                    <a:pt x="70" y="10"/>
                  </a:lnTo>
                  <a:lnTo>
                    <a:pt x="70" y="10"/>
                  </a:lnTo>
                  <a:lnTo>
                    <a:pt x="63" y="11"/>
                  </a:lnTo>
                  <a:lnTo>
                    <a:pt x="56" y="13"/>
                  </a:lnTo>
                  <a:lnTo>
                    <a:pt x="50" y="14"/>
                  </a:lnTo>
                  <a:lnTo>
                    <a:pt x="45" y="15"/>
                  </a:lnTo>
                  <a:lnTo>
                    <a:pt x="45" y="15"/>
                  </a:lnTo>
                  <a:lnTo>
                    <a:pt x="43" y="14"/>
                  </a:lnTo>
                  <a:lnTo>
                    <a:pt x="40" y="11"/>
                  </a:lnTo>
                  <a:lnTo>
                    <a:pt x="36" y="4"/>
                  </a:lnTo>
                  <a:lnTo>
                    <a:pt x="33" y="1"/>
                  </a:lnTo>
                  <a:lnTo>
                    <a:pt x="29" y="0"/>
                  </a:lnTo>
                  <a:lnTo>
                    <a:pt x="27" y="0"/>
                  </a:lnTo>
                  <a:lnTo>
                    <a:pt x="24" y="1"/>
                  </a:lnTo>
                  <a:lnTo>
                    <a:pt x="18" y="5"/>
                  </a:lnTo>
                  <a:lnTo>
                    <a:pt x="18" y="5"/>
                  </a:lnTo>
                  <a:lnTo>
                    <a:pt x="18" y="7"/>
                  </a:lnTo>
                  <a:lnTo>
                    <a:pt x="17" y="12"/>
                  </a:lnTo>
                  <a:lnTo>
                    <a:pt x="15" y="18"/>
                  </a:lnTo>
                  <a:lnTo>
                    <a:pt x="13" y="21"/>
                  </a:lnTo>
                  <a:lnTo>
                    <a:pt x="9" y="24"/>
                  </a:lnTo>
                  <a:lnTo>
                    <a:pt x="9" y="24"/>
                  </a:lnTo>
                  <a:lnTo>
                    <a:pt x="3" y="30"/>
                  </a:lnTo>
                  <a:lnTo>
                    <a:pt x="1" y="33"/>
                  </a:lnTo>
                  <a:lnTo>
                    <a:pt x="0" y="35"/>
                  </a:lnTo>
                  <a:lnTo>
                    <a:pt x="0" y="38"/>
                  </a:lnTo>
                  <a:lnTo>
                    <a:pt x="1" y="39"/>
                  </a:lnTo>
                  <a:lnTo>
                    <a:pt x="3" y="41"/>
                  </a:lnTo>
                  <a:lnTo>
                    <a:pt x="7" y="42"/>
                  </a:lnTo>
                  <a:lnTo>
                    <a:pt x="7" y="42"/>
                  </a:lnTo>
                  <a:lnTo>
                    <a:pt x="17" y="43"/>
                  </a:lnTo>
                  <a:lnTo>
                    <a:pt x="26" y="42"/>
                  </a:lnTo>
                  <a:lnTo>
                    <a:pt x="29" y="41"/>
                  </a:lnTo>
                  <a:lnTo>
                    <a:pt x="32" y="39"/>
                  </a:lnTo>
                  <a:lnTo>
                    <a:pt x="34" y="37"/>
                  </a:lnTo>
                  <a:lnTo>
                    <a:pt x="35" y="35"/>
                  </a:lnTo>
                  <a:lnTo>
                    <a:pt x="35" y="35"/>
                  </a:lnTo>
                  <a:lnTo>
                    <a:pt x="36" y="32"/>
                  </a:lnTo>
                  <a:lnTo>
                    <a:pt x="38" y="30"/>
                  </a:lnTo>
                  <a:lnTo>
                    <a:pt x="41" y="28"/>
                  </a:lnTo>
                  <a:lnTo>
                    <a:pt x="44" y="26"/>
                  </a:lnTo>
                  <a:lnTo>
                    <a:pt x="47" y="25"/>
                  </a:lnTo>
                  <a:lnTo>
                    <a:pt x="50" y="24"/>
                  </a:lnTo>
                  <a:lnTo>
                    <a:pt x="53" y="25"/>
                  </a:lnTo>
                  <a:lnTo>
                    <a:pt x="56" y="27"/>
                  </a:lnTo>
                  <a:lnTo>
                    <a:pt x="56" y="27"/>
                  </a:lnTo>
                  <a:lnTo>
                    <a:pt x="60" y="32"/>
                  </a:lnTo>
                  <a:lnTo>
                    <a:pt x="63" y="35"/>
                  </a:lnTo>
                  <a:lnTo>
                    <a:pt x="65" y="36"/>
                  </a:lnTo>
                  <a:lnTo>
                    <a:pt x="67" y="36"/>
                  </a:lnTo>
                  <a:lnTo>
                    <a:pt x="69" y="35"/>
                  </a:lnTo>
                  <a:lnTo>
                    <a:pt x="71" y="34"/>
                  </a:lnTo>
                  <a:lnTo>
                    <a:pt x="71" y="34"/>
                  </a:lnTo>
                  <a:lnTo>
                    <a:pt x="81" y="28"/>
                  </a:lnTo>
                  <a:lnTo>
                    <a:pt x="85" y="26"/>
                  </a:lnTo>
                  <a:lnTo>
                    <a:pt x="90" y="25"/>
                  </a:lnTo>
                  <a:lnTo>
                    <a:pt x="90" y="2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2" name="Freeform 168">
              <a:extLst>
                <a:ext uri="{FF2B5EF4-FFF2-40B4-BE49-F238E27FC236}">
                  <a16:creationId xmlns:a16="http://schemas.microsoft.com/office/drawing/2014/main" id="{98A4338D-234F-43C3-BDFB-7A0F3C1F0360}"/>
                </a:ext>
              </a:extLst>
            </p:cNvPr>
            <p:cNvSpPr>
              <a:spLocks/>
            </p:cNvSpPr>
            <p:nvPr/>
          </p:nvSpPr>
          <p:spPr bwMode="auto">
            <a:xfrm>
              <a:off x="8808109" y="4951059"/>
              <a:ext cx="25815" cy="13083"/>
            </a:xfrm>
            <a:custGeom>
              <a:avLst/>
              <a:gdLst>
                <a:gd name="T0" fmla="*/ 14 w 62"/>
                <a:gd name="T1" fmla="*/ 26 h 30"/>
                <a:gd name="T2" fmla="*/ 14 w 62"/>
                <a:gd name="T3" fmla="*/ 26 h 30"/>
                <a:gd name="T4" fmla="*/ 17 w 62"/>
                <a:gd name="T5" fmla="*/ 25 h 30"/>
                <a:gd name="T6" fmla="*/ 21 w 62"/>
                <a:gd name="T7" fmla="*/ 26 h 30"/>
                <a:gd name="T8" fmla="*/ 31 w 62"/>
                <a:gd name="T9" fmla="*/ 29 h 30"/>
                <a:gd name="T10" fmla="*/ 36 w 62"/>
                <a:gd name="T11" fmla="*/ 29 h 30"/>
                <a:gd name="T12" fmla="*/ 40 w 62"/>
                <a:gd name="T13" fmla="*/ 30 h 30"/>
                <a:gd name="T14" fmla="*/ 43 w 62"/>
                <a:gd name="T15" fmla="*/ 29 h 30"/>
                <a:gd name="T16" fmla="*/ 44 w 62"/>
                <a:gd name="T17" fmla="*/ 26 h 30"/>
                <a:gd name="T18" fmla="*/ 44 w 62"/>
                <a:gd name="T19" fmla="*/ 25 h 30"/>
                <a:gd name="T20" fmla="*/ 44 w 62"/>
                <a:gd name="T21" fmla="*/ 25 h 30"/>
                <a:gd name="T22" fmla="*/ 45 w 62"/>
                <a:gd name="T23" fmla="*/ 22 h 30"/>
                <a:gd name="T24" fmla="*/ 47 w 62"/>
                <a:gd name="T25" fmla="*/ 21 h 30"/>
                <a:gd name="T26" fmla="*/ 54 w 62"/>
                <a:gd name="T27" fmla="*/ 20 h 30"/>
                <a:gd name="T28" fmla="*/ 56 w 62"/>
                <a:gd name="T29" fmla="*/ 20 h 30"/>
                <a:gd name="T30" fmla="*/ 59 w 62"/>
                <a:gd name="T31" fmla="*/ 19 h 30"/>
                <a:gd name="T32" fmla="*/ 61 w 62"/>
                <a:gd name="T33" fmla="*/ 17 h 30"/>
                <a:gd name="T34" fmla="*/ 62 w 62"/>
                <a:gd name="T35" fmla="*/ 14 h 30"/>
                <a:gd name="T36" fmla="*/ 62 w 62"/>
                <a:gd name="T37" fmla="*/ 14 h 30"/>
                <a:gd name="T38" fmla="*/ 62 w 62"/>
                <a:gd name="T39" fmla="*/ 11 h 30"/>
                <a:gd name="T40" fmla="*/ 61 w 62"/>
                <a:gd name="T41" fmla="*/ 8 h 30"/>
                <a:gd name="T42" fmla="*/ 60 w 62"/>
                <a:gd name="T43" fmla="*/ 5 h 30"/>
                <a:gd name="T44" fmla="*/ 58 w 62"/>
                <a:gd name="T45" fmla="*/ 4 h 30"/>
                <a:gd name="T46" fmla="*/ 55 w 62"/>
                <a:gd name="T47" fmla="*/ 2 h 30"/>
                <a:gd name="T48" fmla="*/ 51 w 62"/>
                <a:gd name="T49" fmla="*/ 2 h 30"/>
                <a:gd name="T50" fmla="*/ 43 w 62"/>
                <a:gd name="T51" fmla="*/ 2 h 30"/>
                <a:gd name="T52" fmla="*/ 43 w 62"/>
                <a:gd name="T53" fmla="*/ 2 h 30"/>
                <a:gd name="T54" fmla="*/ 39 w 62"/>
                <a:gd name="T55" fmla="*/ 2 h 30"/>
                <a:gd name="T56" fmla="*/ 36 w 62"/>
                <a:gd name="T57" fmla="*/ 2 h 30"/>
                <a:gd name="T58" fmla="*/ 31 w 62"/>
                <a:gd name="T59" fmla="*/ 0 h 30"/>
                <a:gd name="T60" fmla="*/ 27 w 62"/>
                <a:gd name="T61" fmla="*/ 0 h 30"/>
                <a:gd name="T62" fmla="*/ 23 w 62"/>
                <a:gd name="T63" fmla="*/ 0 h 30"/>
                <a:gd name="T64" fmla="*/ 17 w 62"/>
                <a:gd name="T65" fmla="*/ 2 h 30"/>
                <a:gd name="T66" fmla="*/ 10 w 62"/>
                <a:gd name="T67" fmla="*/ 6 h 30"/>
                <a:gd name="T68" fmla="*/ 10 w 62"/>
                <a:gd name="T69" fmla="*/ 6 h 30"/>
                <a:gd name="T70" fmla="*/ 5 w 62"/>
                <a:gd name="T71" fmla="*/ 11 h 30"/>
                <a:gd name="T72" fmla="*/ 2 w 62"/>
                <a:gd name="T73" fmla="*/ 17 h 30"/>
                <a:gd name="T74" fmla="*/ 0 w 62"/>
                <a:gd name="T75" fmla="*/ 20 h 30"/>
                <a:gd name="T76" fmla="*/ 0 w 62"/>
                <a:gd name="T77" fmla="*/ 23 h 30"/>
                <a:gd name="T78" fmla="*/ 0 w 62"/>
                <a:gd name="T79" fmla="*/ 23 h 30"/>
                <a:gd name="T80" fmla="*/ 0 w 62"/>
                <a:gd name="T81" fmla="*/ 26 h 30"/>
                <a:gd name="T82" fmla="*/ 1 w 62"/>
                <a:gd name="T83" fmla="*/ 29 h 30"/>
                <a:gd name="T84" fmla="*/ 3 w 62"/>
                <a:gd name="T85" fmla="*/ 30 h 30"/>
                <a:gd name="T86" fmla="*/ 5 w 62"/>
                <a:gd name="T87" fmla="*/ 30 h 30"/>
                <a:gd name="T88" fmla="*/ 9 w 62"/>
                <a:gd name="T89" fmla="*/ 29 h 30"/>
                <a:gd name="T90" fmla="*/ 14 w 62"/>
                <a:gd name="T91" fmla="*/ 26 h 30"/>
                <a:gd name="T92" fmla="*/ 14 w 62"/>
                <a:gd name="T9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30">
                  <a:moveTo>
                    <a:pt x="14" y="26"/>
                  </a:moveTo>
                  <a:lnTo>
                    <a:pt x="14" y="26"/>
                  </a:lnTo>
                  <a:lnTo>
                    <a:pt x="17" y="25"/>
                  </a:lnTo>
                  <a:lnTo>
                    <a:pt x="21" y="26"/>
                  </a:lnTo>
                  <a:lnTo>
                    <a:pt x="31" y="29"/>
                  </a:lnTo>
                  <a:lnTo>
                    <a:pt x="36" y="29"/>
                  </a:lnTo>
                  <a:lnTo>
                    <a:pt x="40" y="30"/>
                  </a:lnTo>
                  <a:lnTo>
                    <a:pt x="43" y="29"/>
                  </a:lnTo>
                  <a:lnTo>
                    <a:pt x="44" y="26"/>
                  </a:lnTo>
                  <a:lnTo>
                    <a:pt x="44" y="25"/>
                  </a:lnTo>
                  <a:lnTo>
                    <a:pt x="44" y="25"/>
                  </a:lnTo>
                  <a:lnTo>
                    <a:pt x="45" y="22"/>
                  </a:lnTo>
                  <a:lnTo>
                    <a:pt x="47" y="21"/>
                  </a:lnTo>
                  <a:lnTo>
                    <a:pt x="54" y="20"/>
                  </a:lnTo>
                  <a:lnTo>
                    <a:pt x="56" y="20"/>
                  </a:lnTo>
                  <a:lnTo>
                    <a:pt x="59" y="19"/>
                  </a:lnTo>
                  <a:lnTo>
                    <a:pt x="61" y="17"/>
                  </a:lnTo>
                  <a:lnTo>
                    <a:pt x="62" y="14"/>
                  </a:lnTo>
                  <a:lnTo>
                    <a:pt x="62" y="14"/>
                  </a:lnTo>
                  <a:lnTo>
                    <a:pt x="62" y="11"/>
                  </a:lnTo>
                  <a:lnTo>
                    <a:pt x="61" y="8"/>
                  </a:lnTo>
                  <a:lnTo>
                    <a:pt x="60" y="5"/>
                  </a:lnTo>
                  <a:lnTo>
                    <a:pt x="58" y="4"/>
                  </a:lnTo>
                  <a:lnTo>
                    <a:pt x="55" y="2"/>
                  </a:lnTo>
                  <a:lnTo>
                    <a:pt x="51" y="2"/>
                  </a:lnTo>
                  <a:lnTo>
                    <a:pt x="43" y="2"/>
                  </a:lnTo>
                  <a:lnTo>
                    <a:pt x="43" y="2"/>
                  </a:lnTo>
                  <a:lnTo>
                    <a:pt x="39" y="2"/>
                  </a:lnTo>
                  <a:lnTo>
                    <a:pt x="36" y="2"/>
                  </a:lnTo>
                  <a:lnTo>
                    <a:pt x="31" y="0"/>
                  </a:lnTo>
                  <a:lnTo>
                    <a:pt x="27" y="0"/>
                  </a:lnTo>
                  <a:lnTo>
                    <a:pt x="23" y="0"/>
                  </a:lnTo>
                  <a:lnTo>
                    <a:pt x="17" y="2"/>
                  </a:lnTo>
                  <a:lnTo>
                    <a:pt x="10" y="6"/>
                  </a:lnTo>
                  <a:lnTo>
                    <a:pt x="10" y="6"/>
                  </a:lnTo>
                  <a:lnTo>
                    <a:pt x="5" y="11"/>
                  </a:lnTo>
                  <a:lnTo>
                    <a:pt x="2" y="17"/>
                  </a:lnTo>
                  <a:lnTo>
                    <a:pt x="0" y="20"/>
                  </a:lnTo>
                  <a:lnTo>
                    <a:pt x="0" y="23"/>
                  </a:lnTo>
                  <a:lnTo>
                    <a:pt x="0" y="23"/>
                  </a:lnTo>
                  <a:lnTo>
                    <a:pt x="0" y="26"/>
                  </a:lnTo>
                  <a:lnTo>
                    <a:pt x="1" y="29"/>
                  </a:lnTo>
                  <a:lnTo>
                    <a:pt x="3" y="30"/>
                  </a:lnTo>
                  <a:lnTo>
                    <a:pt x="5" y="30"/>
                  </a:lnTo>
                  <a:lnTo>
                    <a:pt x="9" y="29"/>
                  </a:lnTo>
                  <a:lnTo>
                    <a:pt x="14" y="26"/>
                  </a:lnTo>
                  <a:lnTo>
                    <a:pt x="14" y="2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3" name="Freeform 169">
              <a:extLst>
                <a:ext uri="{FF2B5EF4-FFF2-40B4-BE49-F238E27FC236}">
                  <a16:creationId xmlns:a16="http://schemas.microsoft.com/office/drawing/2014/main" id="{144302CC-7E6E-425C-BA5E-D7B6E7AE5AFB}"/>
                </a:ext>
              </a:extLst>
            </p:cNvPr>
            <p:cNvSpPr>
              <a:spLocks/>
            </p:cNvSpPr>
            <p:nvPr/>
          </p:nvSpPr>
          <p:spPr bwMode="auto">
            <a:xfrm>
              <a:off x="8722057" y="5037023"/>
              <a:ext cx="18932" cy="16819"/>
            </a:xfrm>
            <a:custGeom>
              <a:avLst/>
              <a:gdLst>
                <a:gd name="T0" fmla="*/ 24 w 41"/>
                <a:gd name="T1" fmla="*/ 5 h 36"/>
                <a:gd name="T2" fmla="*/ 24 w 41"/>
                <a:gd name="T3" fmla="*/ 5 h 36"/>
                <a:gd name="T4" fmla="*/ 23 w 41"/>
                <a:gd name="T5" fmla="*/ 6 h 36"/>
                <a:gd name="T6" fmla="*/ 20 w 41"/>
                <a:gd name="T7" fmla="*/ 10 h 36"/>
                <a:gd name="T8" fmla="*/ 14 w 41"/>
                <a:gd name="T9" fmla="*/ 15 h 36"/>
                <a:gd name="T10" fmla="*/ 11 w 41"/>
                <a:gd name="T11" fmla="*/ 17 h 36"/>
                <a:gd name="T12" fmla="*/ 6 w 41"/>
                <a:gd name="T13" fmla="*/ 19 h 36"/>
                <a:gd name="T14" fmla="*/ 6 w 41"/>
                <a:gd name="T15" fmla="*/ 19 h 36"/>
                <a:gd name="T16" fmla="*/ 2 w 41"/>
                <a:gd name="T17" fmla="*/ 21 h 36"/>
                <a:gd name="T18" fmla="*/ 0 w 41"/>
                <a:gd name="T19" fmla="*/ 23 h 36"/>
                <a:gd name="T20" fmla="*/ 0 w 41"/>
                <a:gd name="T21" fmla="*/ 26 h 36"/>
                <a:gd name="T22" fmla="*/ 1 w 41"/>
                <a:gd name="T23" fmla="*/ 29 h 36"/>
                <a:gd name="T24" fmla="*/ 3 w 41"/>
                <a:gd name="T25" fmla="*/ 32 h 36"/>
                <a:gd name="T26" fmla="*/ 6 w 41"/>
                <a:gd name="T27" fmla="*/ 34 h 36"/>
                <a:gd name="T28" fmla="*/ 10 w 41"/>
                <a:gd name="T29" fmla="*/ 36 h 36"/>
                <a:gd name="T30" fmla="*/ 13 w 41"/>
                <a:gd name="T31" fmla="*/ 36 h 36"/>
                <a:gd name="T32" fmla="*/ 13 w 41"/>
                <a:gd name="T33" fmla="*/ 36 h 36"/>
                <a:gd name="T34" fmla="*/ 16 w 41"/>
                <a:gd name="T35" fmla="*/ 35 h 36"/>
                <a:gd name="T36" fmla="*/ 18 w 41"/>
                <a:gd name="T37" fmla="*/ 34 h 36"/>
                <a:gd name="T38" fmla="*/ 22 w 41"/>
                <a:gd name="T39" fmla="*/ 31 h 36"/>
                <a:gd name="T40" fmla="*/ 26 w 41"/>
                <a:gd name="T41" fmla="*/ 28 h 36"/>
                <a:gd name="T42" fmla="*/ 28 w 41"/>
                <a:gd name="T43" fmla="*/ 27 h 36"/>
                <a:gd name="T44" fmla="*/ 32 w 41"/>
                <a:gd name="T45" fmla="*/ 27 h 36"/>
                <a:gd name="T46" fmla="*/ 32 w 41"/>
                <a:gd name="T47" fmla="*/ 27 h 36"/>
                <a:gd name="T48" fmla="*/ 36 w 41"/>
                <a:gd name="T49" fmla="*/ 27 h 36"/>
                <a:gd name="T50" fmla="*/ 38 w 41"/>
                <a:gd name="T51" fmla="*/ 27 h 36"/>
                <a:gd name="T52" fmla="*/ 40 w 41"/>
                <a:gd name="T53" fmla="*/ 25 h 36"/>
                <a:gd name="T54" fmla="*/ 41 w 41"/>
                <a:gd name="T55" fmla="*/ 24 h 36"/>
                <a:gd name="T56" fmla="*/ 41 w 41"/>
                <a:gd name="T57" fmla="*/ 19 h 36"/>
                <a:gd name="T58" fmla="*/ 39 w 41"/>
                <a:gd name="T59" fmla="*/ 12 h 36"/>
                <a:gd name="T60" fmla="*/ 39 w 41"/>
                <a:gd name="T61" fmla="*/ 12 h 36"/>
                <a:gd name="T62" fmla="*/ 36 w 41"/>
                <a:gd name="T63" fmla="*/ 6 h 36"/>
                <a:gd name="T64" fmla="*/ 35 w 41"/>
                <a:gd name="T65" fmla="*/ 3 h 36"/>
                <a:gd name="T66" fmla="*/ 33 w 41"/>
                <a:gd name="T67" fmla="*/ 1 h 36"/>
                <a:gd name="T68" fmla="*/ 31 w 41"/>
                <a:gd name="T69" fmla="*/ 0 h 36"/>
                <a:gd name="T70" fmla="*/ 28 w 41"/>
                <a:gd name="T71" fmla="*/ 1 h 36"/>
                <a:gd name="T72" fmla="*/ 26 w 41"/>
                <a:gd name="T73" fmla="*/ 2 h 36"/>
                <a:gd name="T74" fmla="*/ 24 w 41"/>
                <a:gd name="T75" fmla="*/ 5 h 36"/>
                <a:gd name="T76" fmla="*/ 24 w 41"/>
                <a:gd name="T7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36">
                  <a:moveTo>
                    <a:pt x="24" y="5"/>
                  </a:moveTo>
                  <a:lnTo>
                    <a:pt x="24" y="5"/>
                  </a:lnTo>
                  <a:lnTo>
                    <a:pt x="23" y="6"/>
                  </a:lnTo>
                  <a:lnTo>
                    <a:pt x="20" y="10"/>
                  </a:lnTo>
                  <a:lnTo>
                    <a:pt x="14" y="15"/>
                  </a:lnTo>
                  <a:lnTo>
                    <a:pt x="11" y="17"/>
                  </a:lnTo>
                  <a:lnTo>
                    <a:pt x="6" y="19"/>
                  </a:lnTo>
                  <a:lnTo>
                    <a:pt x="6" y="19"/>
                  </a:lnTo>
                  <a:lnTo>
                    <a:pt x="2" y="21"/>
                  </a:lnTo>
                  <a:lnTo>
                    <a:pt x="0" y="23"/>
                  </a:lnTo>
                  <a:lnTo>
                    <a:pt x="0" y="26"/>
                  </a:lnTo>
                  <a:lnTo>
                    <a:pt x="1" y="29"/>
                  </a:lnTo>
                  <a:lnTo>
                    <a:pt x="3" y="32"/>
                  </a:lnTo>
                  <a:lnTo>
                    <a:pt x="6" y="34"/>
                  </a:lnTo>
                  <a:lnTo>
                    <a:pt x="10" y="36"/>
                  </a:lnTo>
                  <a:lnTo>
                    <a:pt x="13" y="36"/>
                  </a:lnTo>
                  <a:lnTo>
                    <a:pt x="13" y="36"/>
                  </a:lnTo>
                  <a:lnTo>
                    <a:pt x="16" y="35"/>
                  </a:lnTo>
                  <a:lnTo>
                    <a:pt x="18" y="34"/>
                  </a:lnTo>
                  <a:lnTo>
                    <a:pt x="22" y="31"/>
                  </a:lnTo>
                  <a:lnTo>
                    <a:pt x="26" y="28"/>
                  </a:lnTo>
                  <a:lnTo>
                    <a:pt x="28" y="27"/>
                  </a:lnTo>
                  <a:lnTo>
                    <a:pt x="32" y="27"/>
                  </a:lnTo>
                  <a:lnTo>
                    <a:pt x="32" y="27"/>
                  </a:lnTo>
                  <a:lnTo>
                    <a:pt x="36" y="27"/>
                  </a:lnTo>
                  <a:lnTo>
                    <a:pt x="38" y="27"/>
                  </a:lnTo>
                  <a:lnTo>
                    <a:pt x="40" y="25"/>
                  </a:lnTo>
                  <a:lnTo>
                    <a:pt x="41" y="24"/>
                  </a:lnTo>
                  <a:lnTo>
                    <a:pt x="41" y="19"/>
                  </a:lnTo>
                  <a:lnTo>
                    <a:pt x="39" y="12"/>
                  </a:lnTo>
                  <a:lnTo>
                    <a:pt x="39" y="12"/>
                  </a:lnTo>
                  <a:lnTo>
                    <a:pt x="36" y="6"/>
                  </a:lnTo>
                  <a:lnTo>
                    <a:pt x="35" y="3"/>
                  </a:lnTo>
                  <a:lnTo>
                    <a:pt x="33" y="1"/>
                  </a:lnTo>
                  <a:lnTo>
                    <a:pt x="31" y="0"/>
                  </a:lnTo>
                  <a:lnTo>
                    <a:pt x="28" y="1"/>
                  </a:lnTo>
                  <a:lnTo>
                    <a:pt x="26" y="2"/>
                  </a:lnTo>
                  <a:lnTo>
                    <a:pt x="24" y="5"/>
                  </a:lnTo>
                  <a:lnTo>
                    <a:pt x="24" y="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4" name="Freeform 170">
              <a:extLst>
                <a:ext uri="{FF2B5EF4-FFF2-40B4-BE49-F238E27FC236}">
                  <a16:creationId xmlns:a16="http://schemas.microsoft.com/office/drawing/2014/main" id="{57862D71-EE44-4079-9037-47C9F34A0B15}"/>
                </a:ext>
              </a:extLst>
            </p:cNvPr>
            <p:cNvSpPr>
              <a:spLocks/>
            </p:cNvSpPr>
            <p:nvPr/>
          </p:nvSpPr>
          <p:spPr bwMode="auto">
            <a:xfrm>
              <a:off x="8694520" y="5031417"/>
              <a:ext cx="10326" cy="14950"/>
            </a:xfrm>
            <a:custGeom>
              <a:avLst/>
              <a:gdLst>
                <a:gd name="T0" fmla="*/ 17 w 25"/>
                <a:gd name="T1" fmla="*/ 4 h 33"/>
                <a:gd name="T2" fmla="*/ 17 w 25"/>
                <a:gd name="T3" fmla="*/ 4 h 33"/>
                <a:gd name="T4" fmla="*/ 15 w 25"/>
                <a:gd name="T5" fmla="*/ 5 h 33"/>
                <a:gd name="T6" fmla="*/ 11 w 25"/>
                <a:gd name="T7" fmla="*/ 7 h 33"/>
                <a:gd name="T8" fmla="*/ 6 w 25"/>
                <a:gd name="T9" fmla="*/ 12 h 33"/>
                <a:gd name="T10" fmla="*/ 3 w 25"/>
                <a:gd name="T11" fmla="*/ 15 h 33"/>
                <a:gd name="T12" fmla="*/ 1 w 25"/>
                <a:gd name="T13" fmla="*/ 18 h 33"/>
                <a:gd name="T14" fmla="*/ 1 w 25"/>
                <a:gd name="T15" fmla="*/ 18 h 33"/>
                <a:gd name="T16" fmla="*/ 0 w 25"/>
                <a:gd name="T17" fmla="*/ 22 h 33"/>
                <a:gd name="T18" fmla="*/ 0 w 25"/>
                <a:gd name="T19" fmla="*/ 25 h 33"/>
                <a:gd name="T20" fmla="*/ 0 w 25"/>
                <a:gd name="T21" fmla="*/ 29 h 33"/>
                <a:gd name="T22" fmla="*/ 2 w 25"/>
                <a:gd name="T23" fmla="*/ 31 h 33"/>
                <a:gd name="T24" fmla="*/ 4 w 25"/>
                <a:gd name="T25" fmla="*/ 33 h 33"/>
                <a:gd name="T26" fmla="*/ 7 w 25"/>
                <a:gd name="T27" fmla="*/ 33 h 33"/>
                <a:gd name="T28" fmla="*/ 10 w 25"/>
                <a:gd name="T29" fmla="*/ 31 h 33"/>
                <a:gd name="T30" fmla="*/ 13 w 25"/>
                <a:gd name="T31" fmla="*/ 28 h 33"/>
                <a:gd name="T32" fmla="*/ 13 w 25"/>
                <a:gd name="T33" fmla="*/ 28 h 33"/>
                <a:gd name="T34" fmla="*/ 19 w 25"/>
                <a:gd name="T35" fmla="*/ 17 h 33"/>
                <a:gd name="T36" fmla="*/ 24 w 25"/>
                <a:gd name="T37" fmla="*/ 6 h 33"/>
                <a:gd name="T38" fmla="*/ 25 w 25"/>
                <a:gd name="T39" fmla="*/ 2 h 33"/>
                <a:gd name="T40" fmla="*/ 24 w 25"/>
                <a:gd name="T41" fmla="*/ 0 h 33"/>
                <a:gd name="T42" fmla="*/ 23 w 25"/>
                <a:gd name="T43" fmla="*/ 0 h 33"/>
                <a:gd name="T44" fmla="*/ 22 w 25"/>
                <a:gd name="T45" fmla="*/ 1 h 33"/>
                <a:gd name="T46" fmla="*/ 17 w 25"/>
                <a:gd name="T47" fmla="*/ 4 h 33"/>
                <a:gd name="T48" fmla="*/ 17 w 25"/>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3">
                  <a:moveTo>
                    <a:pt x="17" y="4"/>
                  </a:moveTo>
                  <a:lnTo>
                    <a:pt x="17" y="4"/>
                  </a:lnTo>
                  <a:lnTo>
                    <a:pt x="15" y="5"/>
                  </a:lnTo>
                  <a:lnTo>
                    <a:pt x="11" y="7"/>
                  </a:lnTo>
                  <a:lnTo>
                    <a:pt x="6" y="12"/>
                  </a:lnTo>
                  <a:lnTo>
                    <a:pt x="3" y="15"/>
                  </a:lnTo>
                  <a:lnTo>
                    <a:pt x="1" y="18"/>
                  </a:lnTo>
                  <a:lnTo>
                    <a:pt x="1" y="18"/>
                  </a:lnTo>
                  <a:lnTo>
                    <a:pt x="0" y="22"/>
                  </a:lnTo>
                  <a:lnTo>
                    <a:pt x="0" y="25"/>
                  </a:lnTo>
                  <a:lnTo>
                    <a:pt x="0" y="29"/>
                  </a:lnTo>
                  <a:lnTo>
                    <a:pt x="2" y="31"/>
                  </a:lnTo>
                  <a:lnTo>
                    <a:pt x="4" y="33"/>
                  </a:lnTo>
                  <a:lnTo>
                    <a:pt x="7" y="33"/>
                  </a:lnTo>
                  <a:lnTo>
                    <a:pt x="10" y="31"/>
                  </a:lnTo>
                  <a:lnTo>
                    <a:pt x="13" y="28"/>
                  </a:lnTo>
                  <a:lnTo>
                    <a:pt x="13" y="28"/>
                  </a:lnTo>
                  <a:lnTo>
                    <a:pt x="19" y="17"/>
                  </a:lnTo>
                  <a:lnTo>
                    <a:pt x="24" y="6"/>
                  </a:lnTo>
                  <a:lnTo>
                    <a:pt x="25" y="2"/>
                  </a:lnTo>
                  <a:lnTo>
                    <a:pt x="24" y="0"/>
                  </a:lnTo>
                  <a:lnTo>
                    <a:pt x="23" y="0"/>
                  </a:lnTo>
                  <a:lnTo>
                    <a:pt x="22" y="1"/>
                  </a:lnTo>
                  <a:lnTo>
                    <a:pt x="17" y="4"/>
                  </a:lnTo>
                  <a:lnTo>
                    <a:pt x="17"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5" name="Freeform 171">
              <a:extLst>
                <a:ext uri="{FF2B5EF4-FFF2-40B4-BE49-F238E27FC236}">
                  <a16:creationId xmlns:a16="http://schemas.microsoft.com/office/drawing/2014/main" id="{5C699268-829A-42B5-B393-796AD8ABD3FA}"/>
                </a:ext>
              </a:extLst>
            </p:cNvPr>
            <p:cNvSpPr>
              <a:spLocks/>
            </p:cNvSpPr>
            <p:nvPr/>
          </p:nvSpPr>
          <p:spPr bwMode="auto">
            <a:xfrm>
              <a:off x="8746151" y="4967878"/>
              <a:ext cx="104984" cy="71013"/>
            </a:xfrm>
            <a:custGeom>
              <a:avLst/>
              <a:gdLst>
                <a:gd name="T0" fmla="*/ 234 w 244"/>
                <a:gd name="T1" fmla="*/ 3 h 149"/>
                <a:gd name="T2" fmla="*/ 212 w 244"/>
                <a:gd name="T3" fmla="*/ 0 h 149"/>
                <a:gd name="T4" fmla="*/ 202 w 244"/>
                <a:gd name="T5" fmla="*/ 1 h 149"/>
                <a:gd name="T6" fmla="*/ 192 w 244"/>
                <a:gd name="T7" fmla="*/ 6 h 149"/>
                <a:gd name="T8" fmla="*/ 189 w 244"/>
                <a:gd name="T9" fmla="*/ 9 h 149"/>
                <a:gd name="T10" fmla="*/ 182 w 244"/>
                <a:gd name="T11" fmla="*/ 13 h 149"/>
                <a:gd name="T12" fmla="*/ 171 w 244"/>
                <a:gd name="T13" fmla="*/ 13 h 149"/>
                <a:gd name="T14" fmla="*/ 158 w 244"/>
                <a:gd name="T15" fmla="*/ 12 h 149"/>
                <a:gd name="T16" fmla="*/ 138 w 244"/>
                <a:gd name="T17" fmla="*/ 11 h 149"/>
                <a:gd name="T18" fmla="*/ 128 w 244"/>
                <a:gd name="T19" fmla="*/ 12 h 149"/>
                <a:gd name="T20" fmla="*/ 118 w 244"/>
                <a:gd name="T21" fmla="*/ 18 h 149"/>
                <a:gd name="T22" fmla="*/ 112 w 244"/>
                <a:gd name="T23" fmla="*/ 23 h 149"/>
                <a:gd name="T24" fmla="*/ 93 w 244"/>
                <a:gd name="T25" fmla="*/ 43 h 149"/>
                <a:gd name="T26" fmla="*/ 76 w 244"/>
                <a:gd name="T27" fmla="*/ 58 h 149"/>
                <a:gd name="T28" fmla="*/ 67 w 244"/>
                <a:gd name="T29" fmla="*/ 63 h 149"/>
                <a:gd name="T30" fmla="*/ 53 w 244"/>
                <a:gd name="T31" fmla="*/ 69 h 149"/>
                <a:gd name="T32" fmla="*/ 43 w 244"/>
                <a:gd name="T33" fmla="*/ 71 h 149"/>
                <a:gd name="T34" fmla="*/ 27 w 244"/>
                <a:gd name="T35" fmla="*/ 76 h 149"/>
                <a:gd name="T36" fmla="*/ 14 w 244"/>
                <a:gd name="T37" fmla="*/ 82 h 149"/>
                <a:gd name="T38" fmla="*/ 5 w 244"/>
                <a:gd name="T39" fmla="*/ 91 h 149"/>
                <a:gd name="T40" fmla="*/ 1 w 244"/>
                <a:gd name="T41" fmla="*/ 101 h 149"/>
                <a:gd name="T42" fmla="*/ 1 w 244"/>
                <a:gd name="T43" fmla="*/ 124 h 149"/>
                <a:gd name="T44" fmla="*/ 1 w 244"/>
                <a:gd name="T45" fmla="*/ 134 h 149"/>
                <a:gd name="T46" fmla="*/ 3 w 244"/>
                <a:gd name="T47" fmla="*/ 143 h 149"/>
                <a:gd name="T48" fmla="*/ 7 w 244"/>
                <a:gd name="T49" fmla="*/ 149 h 149"/>
                <a:gd name="T50" fmla="*/ 16 w 244"/>
                <a:gd name="T51" fmla="*/ 148 h 149"/>
                <a:gd name="T52" fmla="*/ 21 w 244"/>
                <a:gd name="T53" fmla="*/ 146 h 149"/>
                <a:gd name="T54" fmla="*/ 30 w 244"/>
                <a:gd name="T55" fmla="*/ 138 h 149"/>
                <a:gd name="T56" fmla="*/ 34 w 244"/>
                <a:gd name="T57" fmla="*/ 133 h 149"/>
                <a:gd name="T58" fmla="*/ 43 w 244"/>
                <a:gd name="T59" fmla="*/ 130 h 149"/>
                <a:gd name="T60" fmla="*/ 55 w 244"/>
                <a:gd name="T61" fmla="*/ 128 h 149"/>
                <a:gd name="T62" fmla="*/ 72 w 244"/>
                <a:gd name="T63" fmla="*/ 121 h 149"/>
                <a:gd name="T64" fmla="*/ 80 w 244"/>
                <a:gd name="T65" fmla="*/ 114 h 149"/>
                <a:gd name="T66" fmla="*/ 84 w 244"/>
                <a:gd name="T67" fmla="*/ 109 h 149"/>
                <a:gd name="T68" fmla="*/ 102 w 244"/>
                <a:gd name="T69" fmla="*/ 88 h 149"/>
                <a:gd name="T70" fmla="*/ 114 w 244"/>
                <a:gd name="T71" fmla="*/ 79 h 149"/>
                <a:gd name="T72" fmla="*/ 126 w 244"/>
                <a:gd name="T73" fmla="*/ 73 h 149"/>
                <a:gd name="T74" fmla="*/ 131 w 244"/>
                <a:gd name="T75" fmla="*/ 71 h 149"/>
                <a:gd name="T76" fmla="*/ 143 w 244"/>
                <a:gd name="T77" fmla="*/ 65 h 149"/>
                <a:gd name="T78" fmla="*/ 158 w 244"/>
                <a:gd name="T79" fmla="*/ 60 h 149"/>
                <a:gd name="T80" fmla="*/ 165 w 244"/>
                <a:gd name="T81" fmla="*/ 59 h 149"/>
                <a:gd name="T82" fmla="*/ 177 w 244"/>
                <a:gd name="T83" fmla="*/ 56 h 149"/>
                <a:gd name="T84" fmla="*/ 184 w 244"/>
                <a:gd name="T85" fmla="*/ 52 h 149"/>
                <a:gd name="T86" fmla="*/ 195 w 244"/>
                <a:gd name="T87" fmla="*/ 44 h 149"/>
                <a:gd name="T88" fmla="*/ 202 w 244"/>
                <a:gd name="T89" fmla="*/ 42 h 149"/>
                <a:gd name="T90" fmla="*/ 225 w 244"/>
                <a:gd name="T91" fmla="*/ 35 h 149"/>
                <a:gd name="T92" fmla="*/ 236 w 244"/>
                <a:gd name="T93" fmla="*/ 27 h 149"/>
                <a:gd name="T94" fmla="*/ 239 w 244"/>
                <a:gd name="T95" fmla="*/ 24 h 149"/>
                <a:gd name="T96" fmla="*/ 244 w 244"/>
                <a:gd name="T97" fmla="*/ 13 h 149"/>
                <a:gd name="T98" fmla="*/ 244 w 244"/>
                <a:gd name="T99" fmla="*/ 7 h 149"/>
                <a:gd name="T100" fmla="*/ 239 w 244"/>
                <a:gd name="T101" fmla="*/ 4 h 149"/>
                <a:gd name="T102" fmla="*/ 234 w 244"/>
                <a:gd name="T103"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 h="149">
                  <a:moveTo>
                    <a:pt x="234" y="3"/>
                  </a:moveTo>
                  <a:lnTo>
                    <a:pt x="234" y="3"/>
                  </a:lnTo>
                  <a:lnTo>
                    <a:pt x="223" y="2"/>
                  </a:lnTo>
                  <a:lnTo>
                    <a:pt x="212" y="0"/>
                  </a:lnTo>
                  <a:lnTo>
                    <a:pt x="207" y="0"/>
                  </a:lnTo>
                  <a:lnTo>
                    <a:pt x="202" y="1"/>
                  </a:lnTo>
                  <a:lnTo>
                    <a:pt x="196" y="3"/>
                  </a:lnTo>
                  <a:lnTo>
                    <a:pt x="192" y="6"/>
                  </a:lnTo>
                  <a:lnTo>
                    <a:pt x="192" y="6"/>
                  </a:lnTo>
                  <a:lnTo>
                    <a:pt x="189" y="9"/>
                  </a:lnTo>
                  <a:lnTo>
                    <a:pt x="185" y="12"/>
                  </a:lnTo>
                  <a:lnTo>
                    <a:pt x="182" y="13"/>
                  </a:lnTo>
                  <a:lnTo>
                    <a:pt x="179" y="14"/>
                  </a:lnTo>
                  <a:lnTo>
                    <a:pt x="171" y="13"/>
                  </a:lnTo>
                  <a:lnTo>
                    <a:pt x="158" y="12"/>
                  </a:lnTo>
                  <a:lnTo>
                    <a:pt x="158" y="12"/>
                  </a:lnTo>
                  <a:lnTo>
                    <a:pt x="144" y="11"/>
                  </a:lnTo>
                  <a:lnTo>
                    <a:pt x="138" y="11"/>
                  </a:lnTo>
                  <a:lnTo>
                    <a:pt x="133" y="11"/>
                  </a:lnTo>
                  <a:lnTo>
                    <a:pt x="128" y="12"/>
                  </a:lnTo>
                  <a:lnTo>
                    <a:pt x="123" y="14"/>
                  </a:lnTo>
                  <a:lnTo>
                    <a:pt x="118" y="18"/>
                  </a:lnTo>
                  <a:lnTo>
                    <a:pt x="112" y="23"/>
                  </a:lnTo>
                  <a:lnTo>
                    <a:pt x="112" y="23"/>
                  </a:lnTo>
                  <a:lnTo>
                    <a:pt x="101" y="34"/>
                  </a:lnTo>
                  <a:lnTo>
                    <a:pt x="93" y="43"/>
                  </a:lnTo>
                  <a:lnTo>
                    <a:pt x="85" y="51"/>
                  </a:lnTo>
                  <a:lnTo>
                    <a:pt x="76" y="58"/>
                  </a:lnTo>
                  <a:lnTo>
                    <a:pt x="76" y="58"/>
                  </a:lnTo>
                  <a:lnTo>
                    <a:pt x="67" y="63"/>
                  </a:lnTo>
                  <a:lnTo>
                    <a:pt x="60" y="67"/>
                  </a:lnTo>
                  <a:lnTo>
                    <a:pt x="53" y="69"/>
                  </a:lnTo>
                  <a:lnTo>
                    <a:pt x="43" y="71"/>
                  </a:lnTo>
                  <a:lnTo>
                    <a:pt x="43" y="71"/>
                  </a:lnTo>
                  <a:lnTo>
                    <a:pt x="38" y="72"/>
                  </a:lnTo>
                  <a:lnTo>
                    <a:pt x="27" y="76"/>
                  </a:lnTo>
                  <a:lnTo>
                    <a:pt x="20" y="78"/>
                  </a:lnTo>
                  <a:lnTo>
                    <a:pt x="14" y="82"/>
                  </a:lnTo>
                  <a:lnTo>
                    <a:pt x="9" y="86"/>
                  </a:lnTo>
                  <a:lnTo>
                    <a:pt x="5" y="91"/>
                  </a:lnTo>
                  <a:lnTo>
                    <a:pt x="5" y="91"/>
                  </a:lnTo>
                  <a:lnTo>
                    <a:pt x="1" y="101"/>
                  </a:lnTo>
                  <a:lnTo>
                    <a:pt x="0" y="108"/>
                  </a:lnTo>
                  <a:lnTo>
                    <a:pt x="1" y="124"/>
                  </a:lnTo>
                  <a:lnTo>
                    <a:pt x="1" y="124"/>
                  </a:lnTo>
                  <a:lnTo>
                    <a:pt x="1" y="134"/>
                  </a:lnTo>
                  <a:lnTo>
                    <a:pt x="2" y="139"/>
                  </a:lnTo>
                  <a:lnTo>
                    <a:pt x="3" y="143"/>
                  </a:lnTo>
                  <a:lnTo>
                    <a:pt x="4" y="146"/>
                  </a:lnTo>
                  <a:lnTo>
                    <a:pt x="7" y="149"/>
                  </a:lnTo>
                  <a:lnTo>
                    <a:pt x="11" y="149"/>
                  </a:lnTo>
                  <a:lnTo>
                    <a:pt x="16" y="148"/>
                  </a:lnTo>
                  <a:lnTo>
                    <a:pt x="16" y="148"/>
                  </a:lnTo>
                  <a:lnTo>
                    <a:pt x="21" y="146"/>
                  </a:lnTo>
                  <a:lnTo>
                    <a:pt x="24" y="143"/>
                  </a:lnTo>
                  <a:lnTo>
                    <a:pt x="30" y="138"/>
                  </a:lnTo>
                  <a:lnTo>
                    <a:pt x="32" y="135"/>
                  </a:lnTo>
                  <a:lnTo>
                    <a:pt x="34" y="133"/>
                  </a:lnTo>
                  <a:lnTo>
                    <a:pt x="38" y="131"/>
                  </a:lnTo>
                  <a:lnTo>
                    <a:pt x="43" y="130"/>
                  </a:lnTo>
                  <a:lnTo>
                    <a:pt x="43" y="130"/>
                  </a:lnTo>
                  <a:lnTo>
                    <a:pt x="55" y="128"/>
                  </a:lnTo>
                  <a:lnTo>
                    <a:pt x="67" y="124"/>
                  </a:lnTo>
                  <a:lnTo>
                    <a:pt x="72" y="121"/>
                  </a:lnTo>
                  <a:lnTo>
                    <a:pt x="76" y="117"/>
                  </a:lnTo>
                  <a:lnTo>
                    <a:pt x="80" y="114"/>
                  </a:lnTo>
                  <a:lnTo>
                    <a:pt x="84" y="109"/>
                  </a:lnTo>
                  <a:lnTo>
                    <a:pt x="84" y="109"/>
                  </a:lnTo>
                  <a:lnTo>
                    <a:pt x="92" y="99"/>
                  </a:lnTo>
                  <a:lnTo>
                    <a:pt x="102" y="88"/>
                  </a:lnTo>
                  <a:lnTo>
                    <a:pt x="107" y="83"/>
                  </a:lnTo>
                  <a:lnTo>
                    <a:pt x="114" y="79"/>
                  </a:lnTo>
                  <a:lnTo>
                    <a:pt x="120" y="76"/>
                  </a:lnTo>
                  <a:lnTo>
                    <a:pt x="126" y="73"/>
                  </a:lnTo>
                  <a:lnTo>
                    <a:pt x="126" y="73"/>
                  </a:lnTo>
                  <a:lnTo>
                    <a:pt x="131" y="71"/>
                  </a:lnTo>
                  <a:lnTo>
                    <a:pt x="136" y="69"/>
                  </a:lnTo>
                  <a:lnTo>
                    <a:pt x="143" y="65"/>
                  </a:lnTo>
                  <a:lnTo>
                    <a:pt x="152" y="61"/>
                  </a:lnTo>
                  <a:lnTo>
                    <a:pt x="158" y="60"/>
                  </a:lnTo>
                  <a:lnTo>
                    <a:pt x="165" y="59"/>
                  </a:lnTo>
                  <a:lnTo>
                    <a:pt x="165" y="59"/>
                  </a:lnTo>
                  <a:lnTo>
                    <a:pt x="172" y="58"/>
                  </a:lnTo>
                  <a:lnTo>
                    <a:pt x="177" y="56"/>
                  </a:lnTo>
                  <a:lnTo>
                    <a:pt x="181" y="54"/>
                  </a:lnTo>
                  <a:lnTo>
                    <a:pt x="184" y="52"/>
                  </a:lnTo>
                  <a:lnTo>
                    <a:pt x="190" y="46"/>
                  </a:lnTo>
                  <a:lnTo>
                    <a:pt x="195" y="44"/>
                  </a:lnTo>
                  <a:lnTo>
                    <a:pt x="202" y="42"/>
                  </a:lnTo>
                  <a:lnTo>
                    <a:pt x="202" y="42"/>
                  </a:lnTo>
                  <a:lnTo>
                    <a:pt x="215" y="38"/>
                  </a:lnTo>
                  <a:lnTo>
                    <a:pt x="225" y="35"/>
                  </a:lnTo>
                  <a:lnTo>
                    <a:pt x="233" y="30"/>
                  </a:lnTo>
                  <a:lnTo>
                    <a:pt x="236" y="27"/>
                  </a:lnTo>
                  <a:lnTo>
                    <a:pt x="239" y="24"/>
                  </a:lnTo>
                  <a:lnTo>
                    <a:pt x="239" y="24"/>
                  </a:lnTo>
                  <a:lnTo>
                    <a:pt x="243" y="17"/>
                  </a:lnTo>
                  <a:lnTo>
                    <a:pt x="244" y="13"/>
                  </a:lnTo>
                  <a:lnTo>
                    <a:pt x="244" y="10"/>
                  </a:lnTo>
                  <a:lnTo>
                    <a:pt x="244" y="7"/>
                  </a:lnTo>
                  <a:lnTo>
                    <a:pt x="242" y="5"/>
                  </a:lnTo>
                  <a:lnTo>
                    <a:pt x="239" y="4"/>
                  </a:lnTo>
                  <a:lnTo>
                    <a:pt x="234" y="3"/>
                  </a:lnTo>
                  <a:lnTo>
                    <a:pt x="234" y="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6" name="Freeform 172">
              <a:extLst>
                <a:ext uri="{FF2B5EF4-FFF2-40B4-BE49-F238E27FC236}">
                  <a16:creationId xmlns:a16="http://schemas.microsoft.com/office/drawing/2014/main" id="{353F0DDB-86B9-4DF9-9725-D55F7CEE80B3}"/>
                </a:ext>
              </a:extLst>
            </p:cNvPr>
            <p:cNvSpPr>
              <a:spLocks/>
            </p:cNvSpPr>
            <p:nvPr/>
          </p:nvSpPr>
          <p:spPr bwMode="auto">
            <a:xfrm>
              <a:off x="8852854" y="4653917"/>
              <a:ext cx="41304" cy="91572"/>
            </a:xfrm>
            <a:custGeom>
              <a:avLst/>
              <a:gdLst>
                <a:gd name="T0" fmla="*/ 1 w 96"/>
                <a:gd name="T1" fmla="*/ 61 h 195"/>
                <a:gd name="T2" fmla="*/ 1 w 96"/>
                <a:gd name="T3" fmla="*/ 72 h 195"/>
                <a:gd name="T4" fmla="*/ 6 w 96"/>
                <a:gd name="T5" fmla="*/ 81 h 195"/>
                <a:gd name="T6" fmla="*/ 9 w 96"/>
                <a:gd name="T7" fmla="*/ 96 h 195"/>
                <a:gd name="T8" fmla="*/ 8 w 96"/>
                <a:gd name="T9" fmla="*/ 108 h 195"/>
                <a:gd name="T10" fmla="*/ 11 w 96"/>
                <a:gd name="T11" fmla="*/ 117 h 195"/>
                <a:gd name="T12" fmla="*/ 18 w 96"/>
                <a:gd name="T13" fmla="*/ 124 h 195"/>
                <a:gd name="T14" fmla="*/ 18 w 96"/>
                <a:gd name="T15" fmla="*/ 137 h 195"/>
                <a:gd name="T16" fmla="*/ 17 w 96"/>
                <a:gd name="T17" fmla="*/ 156 h 195"/>
                <a:gd name="T18" fmla="*/ 26 w 96"/>
                <a:gd name="T19" fmla="*/ 165 h 195"/>
                <a:gd name="T20" fmla="*/ 34 w 96"/>
                <a:gd name="T21" fmla="*/ 173 h 195"/>
                <a:gd name="T22" fmla="*/ 45 w 96"/>
                <a:gd name="T23" fmla="*/ 191 h 195"/>
                <a:gd name="T24" fmla="*/ 53 w 96"/>
                <a:gd name="T25" fmla="*/ 195 h 195"/>
                <a:gd name="T26" fmla="*/ 57 w 96"/>
                <a:gd name="T27" fmla="*/ 192 h 195"/>
                <a:gd name="T28" fmla="*/ 55 w 96"/>
                <a:gd name="T29" fmla="*/ 183 h 195"/>
                <a:gd name="T30" fmla="*/ 43 w 96"/>
                <a:gd name="T31" fmla="*/ 165 h 195"/>
                <a:gd name="T32" fmla="*/ 37 w 96"/>
                <a:gd name="T33" fmla="*/ 148 h 195"/>
                <a:gd name="T34" fmla="*/ 39 w 96"/>
                <a:gd name="T35" fmla="*/ 129 h 195"/>
                <a:gd name="T36" fmla="*/ 44 w 96"/>
                <a:gd name="T37" fmla="*/ 119 h 195"/>
                <a:gd name="T38" fmla="*/ 56 w 96"/>
                <a:gd name="T39" fmla="*/ 117 h 195"/>
                <a:gd name="T40" fmla="*/ 69 w 96"/>
                <a:gd name="T41" fmla="*/ 120 h 195"/>
                <a:gd name="T42" fmla="*/ 78 w 96"/>
                <a:gd name="T43" fmla="*/ 125 h 195"/>
                <a:gd name="T44" fmla="*/ 89 w 96"/>
                <a:gd name="T45" fmla="*/ 127 h 195"/>
                <a:gd name="T46" fmla="*/ 96 w 96"/>
                <a:gd name="T47" fmla="*/ 122 h 195"/>
                <a:gd name="T48" fmla="*/ 95 w 96"/>
                <a:gd name="T49" fmla="*/ 116 h 195"/>
                <a:gd name="T50" fmla="*/ 82 w 96"/>
                <a:gd name="T51" fmla="*/ 103 h 195"/>
                <a:gd name="T52" fmla="*/ 70 w 96"/>
                <a:gd name="T53" fmla="*/ 103 h 195"/>
                <a:gd name="T54" fmla="*/ 64 w 96"/>
                <a:gd name="T55" fmla="*/ 100 h 195"/>
                <a:gd name="T56" fmla="*/ 64 w 96"/>
                <a:gd name="T57" fmla="*/ 95 h 195"/>
                <a:gd name="T58" fmla="*/ 70 w 96"/>
                <a:gd name="T59" fmla="*/ 86 h 195"/>
                <a:gd name="T60" fmla="*/ 80 w 96"/>
                <a:gd name="T61" fmla="*/ 82 h 195"/>
                <a:gd name="T62" fmla="*/ 88 w 96"/>
                <a:gd name="T63" fmla="*/ 68 h 195"/>
                <a:gd name="T64" fmla="*/ 88 w 96"/>
                <a:gd name="T65" fmla="*/ 52 h 195"/>
                <a:gd name="T66" fmla="*/ 78 w 96"/>
                <a:gd name="T67" fmla="*/ 41 h 195"/>
                <a:gd name="T68" fmla="*/ 71 w 96"/>
                <a:gd name="T69" fmla="*/ 38 h 195"/>
                <a:gd name="T70" fmla="*/ 65 w 96"/>
                <a:gd name="T71" fmla="*/ 40 h 195"/>
                <a:gd name="T72" fmla="*/ 60 w 96"/>
                <a:gd name="T73" fmla="*/ 49 h 195"/>
                <a:gd name="T74" fmla="*/ 52 w 96"/>
                <a:gd name="T75" fmla="*/ 65 h 195"/>
                <a:gd name="T76" fmla="*/ 44 w 96"/>
                <a:gd name="T77" fmla="*/ 68 h 195"/>
                <a:gd name="T78" fmla="*/ 40 w 96"/>
                <a:gd name="T79" fmla="*/ 67 h 195"/>
                <a:gd name="T80" fmla="*/ 39 w 96"/>
                <a:gd name="T81" fmla="*/ 41 h 195"/>
                <a:gd name="T82" fmla="*/ 38 w 96"/>
                <a:gd name="T83" fmla="*/ 13 h 195"/>
                <a:gd name="T84" fmla="*/ 33 w 96"/>
                <a:gd name="T85" fmla="*/ 0 h 195"/>
                <a:gd name="T86" fmla="*/ 27 w 96"/>
                <a:gd name="T87" fmla="*/ 5 h 195"/>
                <a:gd name="T88" fmla="*/ 20 w 96"/>
                <a:gd name="T89" fmla="*/ 17 h 195"/>
                <a:gd name="T90" fmla="*/ 11 w 96"/>
                <a:gd name="T91" fmla="*/ 34 h 195"/>
                <a:gd name="T92" fmla="*/ 10 w 96"/>
                <a:gd name="T93" fmla="*/ 45 h 195"/>
                <a:gd name="T94" fmla="*/ 3 w 96"/>
                <a:gd name="T95" fmla="*/ 5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 h="195">
                  <a:moveTo>
                    <a:pt x="3" y="59"/>
                  </a:moveTo>
                  <a:lnTo>
                    <a:pt x="3" y="59"/>
                  </a:lnTo>
                  <a:lnTo>
                    <a:pt x="1" y="61"/>
                  </a:lnTo>
                  <a:lnTo>
                    <a:pt x="0" y="63"/>
                  </a:lnTo>
                  <a:lnTo>
                    <a:pt x="0" y="67"/>
                  </a:lnTo>
                  <a:lnTo>
                    <a:pt x="1" y="72"/>
                  </a:lnTo>
                  <a:lnTo>
                    <a:pt x="3" y="77"/>
                  </a:lnTo>
                  <a:lnTo>
                    <a:pt x="3" y="77"/>
                  </a:lnTo>
                  <a:lnTo>
                    <a:pt x="6" y="81"/>
                  </a:lnTo>
                  <a:lnTo>
                    <a:pt x="8" y="85"/>
                  </a:lnTo>
                  <a:lnTo>
                    <a:pt x="9" y="90"/>
                  </a:lnTo>
                  <a:lnTo>
                    <a:pt x="9" y="96"/>
                  </a:lnTo>
                  <a:lnTo>
                    <a:pt x="9" y="96"/>
                  </a:lnTo>
                  <a:lnTo>
                    <a:pt x="8" y="103"/>
                  </a:lnTo>
                  <a:lnTo>
                    <a:pt x="8" y="108"/>
                  </a:lnTo>
                  <a:lnTo>
                    <a:pt x="8" y="113"/>
                  </a:lnTo>
                  <a:lnTo>
                    <a:pt x="9" y="115"/>
                  </a:lnTo>
                  <a:lnTo>
                    <a:pt x="11" y="117"/>
                  </a:lnTo>
                  <a:lnTo>
                    <a:pt x="11" y="117"/>
                  </a:lnTo>
                  <a:lnTo>
                    <a:pt x="15" y="121"/>
                  </a:lnTo>
                  <a:lnTo>
                    <a:pt x="18" y="124"/>
                  </a:lnTo>
                  <a:lnTo>
                    <a:pt x="19" y="129"/>
                  </a:lnTo>
                  <a:lnTo>
                    <a:pt x="18" y="137"/>
                  </a:lnTo>
                  <a:lnTo>
                    <a:pt x="18" y="137"/>
                  </a:lnTo>
                  <a:lnTo>
                    <a:pt x="17" y="147"/>
                  </a:lnTo>
                  <a:lnTo>
                    <a:pt x="16" y="153"/>
                  </a:lnTo>
                  <a:lnTo>
                    <a:pt x="17" y="156"/>
                  </a:lnTo>
                  <a:lnTo>
                    <a:pt x="19" y="159"/>
                  </a:lnTo>
                  <a:lnTo>
                    <a:pt x="22" y="162"/>
                  </a:lnTo>
                  <a:lnTo>
                    <a:pt x="26" y="165"/>
                  </a:lnTo>
                  <a:lnTo>
                    <a:pt x="26" y="165"/>
                  </a:lnTo>
                  <a:lnTo>
                    <a:pt x="30" y="169"/>
                  </a:lnTo>
                  <a:lnTo>
                    <a:pt x="34" y="173"/>
                  </a:lnTo>
                  <a:lnTo>
                    <a:pt x="39" y="181"/>
                  </a:lnTo>
                  <a:lnTo>
                    <a:pt x="43" y="188"/>
                  </a:lnTo>
                  <a:lnTo>
                    <a:pt x="45" y="191"/>
                  </a:lnTo>
                  <a:lnTo>
                    <a:pt x="48" y="193"/>
                  </a:lnTo>
                  <a:lnTo>
                    <a:pt x="48" y="193"/>
                  </a:lnTo>
                  <a:lnTo>
                    <a:pt x="53" y="195"/>
                  </a:lnTo>
                  <a:lnTo>
                    <a:pt x="55" y="194"/>
                  </a:lnTo>
                  <a:lnTo>
                    <a:pt x="56" y="194"/>
                  </a:lnTo>
                  <a:lnTo>
                    <a:pt x="57" y="192"/>
                  </a:lnTo>
                  <a:lnTo>
                    <a:pt x="57" y="190"/>
                  </a:lnTo>
                  <a:lnTo>
                    <a:pt x="55" y="183"/>
                  </a:lnTo>
                  <a:lnTo>
                    <a:pt x="55" y="183"/>
                  </a:lnTo>
                  <a:lnTo>
                    <a:pt x="53" y="179"/>
                  </a:lnTo>
                  <a:lnTo>
                    <a:pt x="50" y="174"/>
                  </a:lnTo>
                  <a:lnTo>
                    <a:pt x="43" y="165"/>
                  </a:lnTo>
                  <a:lnTo>
                    <a:pt x="40" y="160"/>
                  </a:lnTo>
                  <a:lnTo>
                    <a:pt x="38" y="154"/>
                  </a:lnTo>
                  <a:lnTo>
                    <a:pt x="37" y="148"/>
                  </a:lnTo>
                  <a:lnTo>
                    <a:pt x="37" y="141"/>
                  </a:lnTo>
                  <a:lnTo>
                    <a:pt x="37" y="141"/>
                  </a:lnTo>
                  <a:lnTo>
                    <a:pt x="39" y="129"/>
                  </a:lnTo>
                  <a:lnTo>
                    <a:pt x="40" y="125"/>
                  </a:lnTo>
                  <a:lnTo>
                    <a:pt x="42" y="122"/>
                  </a:lnTo>
                  <a:lnTo>
                    <a:pt x="44" y="119"/>
                  </a:lnTo>
                  <a:lnTo>
                    <a:pt x="47" y="117"/>
                  </a:lnTo>
                  <a:lnTo>
                    <a:pt x="51" y="117"/>
                  </a:lnTo>
                  <a:lnTo>
                    <a:pt x="56" y="117"/>
                  </a:lnTo>
                  <a:lnTo>
                    <a:pt x="56" y="117"/>
                  </a:lnTo>
                  <a:lnTo>
                    <a:pt x="65" y="118"/>
                  </a:lnTo>
                  <a:lnTo>
                    <a:pt x="69" y="120"/>
                  </a:lnTo>
                  <a:lnTo>
                    <a:pt x="73" y="122"/>
                  </a:lnTo>
                  <a:lnTo>
                    <a:pt x="78" y="125"/>
                  </a:lnTo>
                  <a:lnTo>
                    <a:pt x="78" y="125"/>
                  </a:lnTo>
                  <a:lnTo>
                    <a:pt x="82" y="127"/>
                  </a:lnTo>
                  <a:lnTo>
                    <a:pt x="85" y="128"/>
                  </a:lnTo>
                  <a:lnTo>
                    <a:pt x="89" y="127"/>
                  </a:lnTo>
                  <a:lnTo>
                    <a:pt x="92" y="127"/>
                  </a:lnTo>
                  <a:lnTo>
                    <a:pt x="95" y="125"/>
                  </a:lnTo>
                  <a:lnTo>
                    <a:pt x="96" y="122"/>
                  </a:lnTo>
                  <a:lnTo>
                    <a:pt x="96" y="120"/>
                  </a:lnTo>
                  <a:lnTo>
                    <a:pt x="95" y="116"/>
                  </a:lnTo>
                  <a:lnTo>
                    <a:pt x="95" y="116"/>
                  </a:lnTo>
                  <a:lnTo>
                    <a:pt x="91" y="110"/>
                  </a:lnTo>
                  <a:lnTo>
                    <a:pt x="87" y="105"/>
                  </a:lnTo>
                  <a:lnTo>
                    <a:pt x="82" y="103"/>
                  </a:lnTo>
                  <a:lnTo>
                    <a:pt x="76" y="103"/>
                  </a:lnTo>
                  <a:lnTo>
                    <a:pt x="76" y="103"/>
                  </a:lnTo>
                  <a:lnTo>
                    <a:pt x="70" y="103"/>
                  </a:lnTo>
                  <a:lnTo>
                    <a:pt x="66" y="102"/>
                  </a:lnTo>
                  <a:lnTo>
                    <a:pt x="65" y="101"/>
                  </a:lnTo>
                  <a:lnTo>
                    <a:pt x="64" y="100"/>
                  </a:lnTo>
                  <a:lnTo>
                    <a:pt x="64" y="98"/>
                  </a:lnTo>
                  <a:lnTo>
                    <a:pt x="64" y="95"/>
                  </a:lnTo>
                  <a:lnTo>
                    <a:pt x="64" y="95"/>
                  </a:lnTo>
                  <a:lnTo>
                    <a:pt x="65" y="90"/>
                  </a:lnTo>
                  <a:lnTo>
                    <a:pt x="67" y="88"/>
                  </a:lnTo>
                  <a:lnTo>
                    <a:pt x="70" y="86"/>
                  </a:lnTo>
                  <a:lnTo>
                    <a:pt x="75" y="84"/>
                  </a:lnTo>
                  <a:lnTo>
                    <a:pt x="75" y="84"/>
                  </a:lnTo>
                  <a:lnTo>
                    <a:pt x="80" y="82"/>
                  </a:lnTo>
                  <a:lnTo>
                    <a:pt x="84" y="80"/>
                  </a:lnTo>
                  <a:lnTo>
                    <a:pt x="86" y="76"/>
                  </a:lnTo>
                  <a:lnTo>
                    <a:pt x="88" y="68"/>
                  </a:lnTo>
                  <a:lnTo>
                    <a:pt x="88" y="68"/>
                  </a:lnTo>
                  <a:lnTo>
                    <a:pt x="89" y="59"/>
                  </a:lnTo>
                  <a:lnTo>
                    <a:pt x="88" y="52"/>
                  </a:lnTo>
                  <a:lnTo>
                    <a:pt x="87" y="49"/>
                  </a:lnTo>
                  <a:lnTo>
                    <a:pt x="84" y="46"/>
                  </a:lnTo>
                  <a:lnTo>
                    <a:pt x="78" y="41"/>
                  </a:lnTo>
                  <a:lnTo>
                    <a:pt x="78" y="41"/>
                  </a:lnTo>
                  <a:lnTo>
                    <a:pt x="74" y="39"/>
                  </a:lnTo>
                  <a:lnTo>
                    <a:pt x="71" y="38"/>
                  </a:lnTo>
                  <a:lnTo>
                    <a:pt x="69" y="38"/>
                  </a:lnTo>
                  <a:lnTo>
                    <a:pt x="66" y="39"/>
                  </a:lnTo>
                  <a:lnTo>
                    <a:pt x="65" y="40"/>
                  </a:lnTo>
                  <a:lnTo>
                    <a:pt x="63" y="43"/>
                  </a:lnTo>
                  <a:lnTo>
                    <a:pt x="60" y="49"/>
                  </a:lnTo>
                  <a:lnTo>
                    <a:pt x="60" y="49"/>
                  </a:lnTo>
                  <a:lnTo>
                    <a:pt x="57" y="57"/>
                  </a:lnTo>
                  <a:lnTo>
                    <a:pt x="54" y="63"/>
                  </a:lnTo>
                  <a:lnTo>
                    <a:pt x="52" y="65"/>
                  </a:lnTo>
                  <a:lnTo>
                    <a:pt x="49" y="67"/>
                  </a:lnTo>
                  <a:lnTo>
                    <a:pt x="47" y="68"/>
                  </a:lnTo>
                  <a:lnTo>
                    <a:pt x="44" y="68"/>
                  </a:lnTo>
                  <a:lnTo>
                    <a:pt x="44" y="68"/>
                  </a:lnTo>
                  <a:lnTo>
                    <a:pt x="41" y="67"/>
                  </a:lnTo>
                  <a:lnTo>
                    <a:pt x="40" y="67"/>
                  </a:lnTo>
                  <a:lnTo>
                    <a:pt x="39" y="65"/>
                  </a:lnTo>
                  <a:lnTo>
                    <a:pt x="39" y="63"/>
                  </a:lnTo>
                  <a:lnTo>
                    <a:pt x="39" y="41"/>
                  </a:lnTo>
                  <a:lnTo>
                    <a:pt x="39" y="41"/>
                  </a:lnTo>
                  <a:lnTo>
                    <a:pt x="39" y="22"/>
                  </a:lnTo>
                  <a:lnTo>
                    <a:pt x="38" y="13"/>
                  </a:lnTo>
                  <a:lnTo>
                    <a:pt x="37" y="6"/>
                  </a:lnTo>
                  <a:lnTo>
                    <a:pt x="34" y="1"/>
                  </a:lnTo>
                  <a:lnTo>
                    <a:pt x="33" y="0"/>
                  </a:lnTo>
                  <a:lnTo>
                    <a:pt x="31" y="0"/>
                  </a:lnTo>
                  <a:lnTo>
                    <a:pt x="29" y="2"/>
                  </a:lnTo>
                  <a:lnTo>
                    <a:pt x="27" y="5"/>
                  </a:lnTo>
                  <a:lnTo>
                    <a:pt x="22" y="15"/>
                  </a:lnTo>
                  <a:lnTo>
                    <a:pt x="22" y="15"/>
                  </a:lnTo>
                  <a:lnTo>
                    <a:pt x="20" y="17"/>
                  </a:lnTo>
                  <a:lnTo>
                    <a:pt x="16" y="22"/>
                  </a:lnTo>
                  <a:lnTo>
                    <a:pt x="12" y="30"/>
                  </a:lnTo>
                  <a:lnTo>
                    <a:pt x="11" y="34"/>
                  </a:lnTo>
                  <a:lnTo>
                    <a:pt x="10" y="38"/>
                  </a:lnTo>
                  <a:lnTo>
                    <a:pt x="10" y="38"/>
                  </a:lnTo>
                  <a:lnTo>
                    <a:pt x="10" y="45"/>
                  </a:lnTo>
                  <a:lnTo>
                    <a:pt x="8" y="51"/>
                  </a:lnTo>
                  <a:lnTo>
                    <a:pt x="6" y="55"/>
                  </a:lnTo>
                  <a:lnTo>
                    <a:pt x="3" y="59"/>
                  </a:lnTo>
                  <a:lnTo>
                    <a:pt x="3" y="5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7" name="Freeform 173">
              <a:extLst>
                <a:ext uri="{FF2B5EF4-FFF2-40B4-BE49-F238E27FC236}">
                  <a16:creationId xmlns:a16="http://schemas.microsoft.com/office/drawing/2014/main" id="{13995CCC-C5DD-471D-B3E2-864629498ED3}"/>
                </a:ext>
              </a:extLst>
            </p:cNvPr>
            <p:cNvSpPr>
              <a:spLocks/>
            </p:cNvSpPr>
            <p:nvPr/>
          </p:nvSpPr>
          <p:spPr bwMode="auto">
            <a:xfrm>
              <a:off x="8875229" y="4638967"/>
              <a:ext cx="12048" cy="22426"/>
            </a:xfrm>
            <a:custGeom>
              <a:avLst/>
              <a:gdLst>
                <a:gd name="T0" fmla="*/ 15 w 29"/>
                <a:gd name="T1" fmla="*/ 9 h 50"/>
                <a:gd name="T2" fmla="*/ 15 w 29"/>
                <a:gd name="T3" fmla="*/ 9 h 50"/>
                <a:gd name="T4" fmla="*/ 13 w 29"/>
                <a:gd name="T5" fmla="*/ 11 h 50"/>
                <a:gd name="T6" fmla="*/ 8 w 29"/>
                <a:gd name="T7" fmla="*/ 17 h 50"/>
                <a:gd name="T8" fmla="*/ 5 w 29"/>
                <a:gd name="T9" fmla="*/ 21 h 50"/>
                <a:gd name="T10" fmla="*/ 2 w 29"/>
                <a:gd name="T11" fmla="*/ 25 h 50"/>
                <a:gd name="T12" fmla="*/ 1 w 29"/>
                <a:gd name="T13" fmla="*/ 30 h 50"/>
                <a:gd name="T14" fmla="*/ 0 w 29"/>
                <a:gd name="T15" fmla="*/ 35 h 50"/>
                <a:gd name="T16" fmla="*/ 0 w 29"/>
                <a:gd name="T17" fmla="*/ 35 h 50"/>
                <a:gd name="T18" fmla="*/ 0 w 29"/>
                <a:gd name="T19" fmla="*/ 40 h 50"/>
                <a:gd name="T20" fmla="*/ 1 w 29"/>
                <a:gd name="T21" fmla="*/ 43 h 50"/>
                <a:gd name="T22" fmla="*/ 3 w 29"/>
                <a:gd name="T23" fmla="*/ 47 h 50"/>
                <a:gd name="T24" fmla="*/ 5 w 29"/>
                <a:gd name="T25" fmla="*/ 49 h 50"/>
                <a:gd name="T26" fmla="*/ 7 w 29"/>
                <a:gd name="T27" fmla="*/ 50 h 50"/>
                <a:gd name="T28" fmla="*/ 10 w 29"/>
                <a:gd name="T29" fmla="*/ 50 h 50"/>
                <a:gd name="T30" fmla="*/ 12 w 29"/>
                <a:gd name="T31" fmla="*/ 49 h 50"/>
                <a:gd name="T32" fmla="*/ 15 w 29"/>
                <a:gd name="T33" fmla="*/ 47 h 50"/>
                <a:gd name="T34" fmla="*/ 15 w 29"/>
                <a:gd name="T35" fmla="*/ 47 h 50"/>
                <a:gd name="T36" fmla="*/ 20 w 29"/>
                <a:gd name="T37" fmla="*/ 41 h 50"/>
                <a:gd name="T38" fmla="*/ 24 w 29"/>
                <a:gd name="T39" fmla="*/ 36 h 50"/>
                <a:gd name="T40" fmla="*/ 27 w 29"/>
                <a:gd name="T41" fmla="*/ 30 h 50"/>
                <a:gd name="T42" fmla="*/ 29 w 29"/>
                <a:gd name="T43" fmla="*/ 23 h 50"/>
                <a:gd name="T44" fmla="*/ 29 w 29"/>
                <a:gd name="T45" fmla="*/ 23 h 50"/>
                <a:gd name="T46" fmla="*/ 29 w 29"/>
                <a:gd name="T47" fmla="*/ 13 h 50"/>
                <a:gd name="T48" fmla="*/ 28 w 29"/>
                <a:gd name="T49" fmla="*/ 8 h 50"/>
                <a:gd name="T50" fmla="*/ 26 w 29"/>
                <a:gd name="T51" fmla="*/ 3 h 50"/>
                <a:gd name="T52" fmla="*/ 24 w 29"/>
                <a:gd name="T53" fmla="*/ 1 h 50"/>
                <a:gd name="T54" fmla="*/ 23 w 29"/>
                <a:gd name="T55" fmla="*/ 0 h 50"/>
                <a:gd name="T56" fmla="*/ 22 w 29"/>
                <a:gd name="T57" fmla="*/ 0 h 50"/>
                <a:gd name="T58" fmla="*/ 19 w 29"/>
                <a:gd name="T59" fmla="*/ 2 h 50"/>
                <a:gd name="T60" fmla="*/ 15 w 29"/>
                <a:gd name="T61" fmla="*/ 9 h 50"/>
                <a:gd name="T62" fmla="*/ 15 w 29"/>
                <a:gd name="T63"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50">
                  <a:moveTo>
                    <a:pt x="15" y="9"/>
                  </a:moveTo>
                  <a:lnTo>
                    <a:pt x="15" y="9"/>
                  </a:lnTo>
                  <a:lnTo>
                    <a:pt x="13" y="11"/>
                  </a:lnTo>
                  <a:lnTo>
                    <a:pt x="8" y="17"/>
                  </a:lnTo>
                  <a:lnTo>
                    <a:pt x="5" y="21"/>
                  </a:lnTo>
                  <a:lnTo>
                    <a:pt x="2" y="25"/>
                  </a:lnTo>
                  <a:lnTo>
                    <a:pt x="1" y="30"/>
                  </a:lnTo>
                  <a:lnTo>
                    <a:pt x="0" y="35"/>
                  </a:lnTo>
                  <a:lnTo>
                    <a:pt x="0" y="35"/>
                  </a:lnTo>
                  <a:lnTo>
                    <a:pt x="0" y="40"/>
                  </a:lnTo>
                  <a:lnTo>
                    <a:pt x="1" y="43"/>
                  </a:lnTo>
                  <a:lnTo>
                    <a:pt x="3" y="47"/>
                  </a:lnTo>
                  <a:lnTo>
                    <a:pt x="5" y="49"/>
                  </a:lnTo>
                  <a:lnTo>
                    <a:pt x="7" y="50"/>
                  </a:lnTo>
                  <a:lnTo>
                    <a:pt x="10" y="50"/>
                  </a:lnTo>
                  <a:lnTo>
                    <a:pt x="12" y="49"/>
                  </a:lnTo>
                  <a:lnTo>
                    <a:pt x="15" y="47"/>
                  </a:lnTo>
                  <a:lnTo>
                    <a:pt x="15" y="47"/>
                  </a:lnTo>
                  <a:lnTo>
                    <a:pt x="20" y="41"/>
                  </a:lnTo>
                  <a:lnTo>
                    <a:pt x="24" y="36"/>
                  </a:lnTo>
                  <a:lnTo>
                    <a:pt x="27" y="30"/>
                  </a:lnTo>
                  <a:lnTo>
                    <a:pt x="29" y="23"/>
                  </a:lnTo>
                  <a:lnTo>
                    <a:pt x="29" y="23"/>
                  </a:lnTo>
                  <a:lnTo>
                    <a:pt x="29" y="13"/>
                  </a:lnTo>
                  <a:lnTo>
                    <a:pt x="28" y="8"/>
                  </a:lnTo>
                  <a:lnTo>
                    <a:pt x="26" y="3"/>
                  </a:lnTo>
                  <a:lnTo>
                    <a:pt x="24" y="1"/>
                  </a:lnTo>
                  <a:lnTo>
                    <a:pt x="23" y="0"/>
                  </a:lnTo>
                  <a:lnTo>
                    <a:pt x="22" y="0"/>
                  </a:lnTo>
                  <a:lnTo>
                    <a:pt x="19" y="2"/>
                  </a:lnTo>
                  <a:lnTo>
                    <a:pt x="15" y="9"/>
                  </a:lnTo>
                  <a:lnTo>
                    <a:pt x="15" y="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8" name="Freeform 174">
              <a:extLst>
                <a:ext uri="{FF2B5EF4-FFF2-40B4-BE49-F238E27FC236}">
                  <a16:creationId xmlns:a16="http://schemas.microsoft.com/office/drawing/2014/main" id="{E374A902-88E7-4116-A295-3B198DC5A8E2}"/>
                </a:ext>
              </a:extLst>
            </p:cNvPr>
            <p:cNvSpPr>
              <a:spLocks/>
            </p:cNvSpPr>
            <p:nvPr/>
          </p:nvSpPr>
          <p:spPr bwMode="auto">
            <a:xfrm>
              <a:off x="8765081" y="4769784"/>
              <a:ext cx="55074" cy="29901"/>
            </a:xfrm>
            <a:custGeom>
              <a:avLst/>
              <a:gdLst>
                <a:gd name="T0" fmla="*/ 121 w 127"/>
                <a:gd name="T1" fmla="*/ 24 h 63"/>
                <a:gd name="T2" fmla="*/ 126 w 127"/>
                <a:gd name="T3" fmla="*/ 19 h 63"/>
                <a:gd name="T4" fmla="*/ 126 w 127"/>
                <a:gd name="T5" fmla="*/ 13 h 63"/>
                <a:gd name="T6" fmla="*/ 121 w 127"/>
                <a:gd name="T7" fmla="*/ 8 h 63"/>
                <a:gd name="T8" fmla="*/ 114 w 127"/>
                <a:gd name="T9" fmla="*/ 6 h 63"/>
                <a:gd name="T10" fmla="*/ 105 w 127"/>
                <a:gd name="T11" fmla="*/ 7 h 63"/>
                <a:gd name="T12" fmla="*/ 85 w 127"/>
                <a:gd name="T13" fmla="*/ 12 h 63"/>
                <a:gd name="T14" fmla="*/ 76 w 127"/>
                <a:gd name="T15" fmla="*/ 12 h 63"/>
                <a:gd name="T16" fmla="*/ 72 w 127"/>
                <a:gd name="T17" fmla="*/ 11 h 63"/>
                <a:gd name="T18" fmla="*/ 62 w 127"/>
                <a:gd name="T19" fmla="*/ 4 h 63"/>
                <a:gd name="T20" fmla="*/ 51 w 127"/>
                <a:gd name="T21" fmla="*/ 0 h 63"/>
                <a:gd name="T22" fmla="*/ 31 w 127"/>
                <a:gd name="T23" fmla="*/ 1 h 63"/>
                <a:gd name="T24" fmla="*/ 26 w 127"/>
                <a:gd name="T25" fmla="*/ 1 h 63"/>
                <a:gd name="T26" fmla="*/ 10 w 127"/>
                <a:gd name="T27" fmla="*/ 2 h 63"/>
                <a:gd name="T28" fmla="*/ 2 w 127"/>
                <a:gd name="T29" fmla="*/ 4 h 63"/>
                <a:gd name="T30" fmla="*/ 0 w 127"/>
                <a:gd name="T31" fmla="*/ 7 h 63"/>
                <a:gd name="T32" fmla="*/ 0 w 127"/>
                <a:gd name="T33" fmla="*/ 14 h 63"/>
                <a:gd name="T34" fmla="*/ 2 w 127"/>
                <a:gd name="T35" fmla="*/ 20 h 63"/>
                <a:gd name="T36" fmla="*/ 7 w 127"/>
                <a:gd name="T37" fmla="*/ 25 h 63"/>
                <a:gd name="T38" fmla="*/ 18 w 127"/>
                <a:gd name="T39" fmla="*/ 28 h 63"/>
                <a:gd name="T40" fmla="*/ 24 w 127"/>
                <a:gd name="T41" fmla="*/ 28 h 63"/>
                <a:gd name="T42" fmla="*/ 30 w 127"/>
                <a:gd name="T43" fmla="*/ 26 h 63"/>
                <a:gd name="T44" fmla="*/ 33 w 127"/>
                <a:gd name="T45" fmla="*/ 23 h 63"/>
                <a:gd name="T46" fmla="*/ 38 w 127"/>
                <a:gd name="T47" fmla="*/ 21 h 63"/>
                <a:gd name="T48" fmla="*/ 43 w 127"/>
                <a:gd name="T49" fmla="*/ 21 h 63"/>
                <a:gd name="T50" fmla="*/ 75 w 127"/>
                <a:gd name="T51" fmla="*/ 19 h 63"/>
                <a:gd name="T52" fmla="*/ 89 w 127"/>
                <a:gd name="T53" fmla="*/ 21 h 63"/>
                <a:gd name="T54" fmla="*/ 95 w 127"/>
                <a:gd name="T55" fmla="*/ 24 h 63"/>
                <a:gd name="T56" fmla="*/ 96 w 127"/>
                <a:gd name="T57" fmla="*/ 26 h 63"/>
                <a:gd name="T58" fmla="*/ 103 w 127"/>
                <a:gd name="T59" fmla="*/ 45 h 63"/>
                <a:gd name="T60" fmla="*/ 106 w 127"/>
                <a:gd name="T61" fmla="*/ 47 h 63"/>
                <a:gd name="T62" fmla="*/ 107 w 127"/>
                <a:gd name="T63" fmla="*/ 48 h 63"/>
                <a:gd name="T64" fmla="*/ 109 w 127"/>
                <a:gd name="T65" fmla="*/ 55 h 63"/>
                <a:gd name="T66" fmla="*/ 110 w 127"/>
                <a:gd name="T67" fmla="*/ 62 h 63"/>
                <a:gd name="T68" fmla="*/ 111 w 127"/>
                <a:gd name="T69" fmla="*/ 63 h 63"/>
                <a:gd name="T70" fmla="*/ 116 w 127"/>
                <a:gd name="T71" fmla="*/ 63 h 63"/>
                <a:gd name="T72" fmla="*/ 118 w 127"/>
                <a:gd name="T73" fmla="*/ 61 h 63"/>
                <a:gd name="T74" fmla="*/ 120 w 127"/>
                <a:gd name="T75" fmla="*/ 51 h 63"/>
                <a:gd name="T76" fmla="*/ 120 w 127"/>
                <a:gd name="T77" fmla="*/ 46 h 63"/>
                <a:gd name="T78" fmla="*/ 116 w 127"/>
                <a:gd name="T79" fmla="*/ 35 h 63"/>
                <a:gd name="T80" fmla="*/ 116 w 127"/>
                <a:gd name="T81" fmla="*/ 29 h 63"/>
                <a:gd name="T82" fmla="*/ 121 w 127"/>
                <a:gd name="T83" fmla="*/ 2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63">
                  <a:moveTo>
                    <a:pt x="121" y="24"/>
                  </a:moveTo>
                  <a:lnTo>
                    <a:pt x="121" y="24"/>
                  </a:lnTo>
                  <a:lnTo>
                    <a:pt x="124" y="22"/>
                  </a:lnTo>
                  <a:lnTo>
                    <a:pt x="126" y="19"/>
                  </a:lnTo>
                  <a:lnTo>
                    <a:pt x="127" y="16"/>
                  </a:lnTo>
                  <a:lnTo>
                    <a:pt x="126" y="13"/>
                  </a:lnTo>
                  <a:lnTo>
                    <a:pt x="124" y="10"/>
                  </a:lnTo>
                  <a:lnTo>
                    <a:pt x="121" y="8"/>
                  </a:lnTo>
                  <a:lnTo>
                    <a:pt x="118" y="7"/>
                  </a:lnTo>
                  <a:lnTo>
                    <a:pt x="114" y="6"/>
                  </a:lnTo>
                  <a:lnTo>
                    <a:pt x="114" y="6"/>
                  </a:lnTo>
                  <a:lnTo>
                    <a:pt x="105" y="7"/>
                  </a:lnTo>
                  <a:lnTo>
                    <a:pt x="95" y="10"/>
                  </a:lnTo>
                  <a:lnTo>
                    <a:pt x="85" y="12"/>
                  </a:lnTo>
                  <a:lnTo>
                    <a:pt x="81" y="12"/>
                  </a:lnTo>
                  <a:lnTo>
                    <a:pt x="76" y="12"/>
                  </a:lnTo>
                  <a:lnTo>
                    <a:pt x="76" y="12"/>
                  </a:lnTo>
                  <a:lnTo>
                    <a:pt x="72" y="11"/>
                  </a:lnTo>
                  <a:lnTo>
                    <a:pt x="69" y="9"/>
                  </a:lnTo>
                  <a:lnTo>
                    <a:pt x="62" y="4"/>
                  </a:lnTo>
                  <a:lnTo>
                    <a:pt x="58" y="2"/>
                  </a:lnTo>
                  <a:lnTo>
                    <a:pt x="51" y="0"/>
                  </a:lnTo>
                  <a:lnTo>
                    <a:pt x="43" y="0"/>
                  </a:lnTo>
                  <a:lnTo>
                    <a:pt x="31" y="1"/>
                  </a:lnTo>
                  <a:lnTo>
                    <a:pt x="31" y="1"/>
                  </a:lnTo>
                  <a:lnTo>
                    <a:pt x="26" y="1"/>
                  </a:lnTo>
                  <a:lnTo>
                    <a:pt x="16" y="1"/>
                  </a:lnTo>
                  <a:lnTo>
                    <a:pt x="10" y="2"/>
                  </a:lnTo>
                  <a:lnTo>
                    <a:pt x="5" y="3"/>
                  </a:lnTo>
                  <a:lnTo>
                    <a:pt x="2" y="4"/>
                  </a:lnTo>
                  <a:lnTo>
                    <a:pt x="1" y="6"/>
                  </a:lnTo>
                  <a:lnTo>
                    <a:pt x="0" y="7"/>
                  </a:lnTo>
                  <a:lnTo>
                    <a:pt x="0" y="7"/>
                  </a:lnTo>
                  <a:lnTo>
                    <a:pt x="0" y="14"/>
                  </a:lnTo>
                  <a:lnTo>
                    <a:pt x="0" y="17"/>
                  </a:lnTo>
                  <a:lnTo>
                    <a:pt x="2" y="20"/>
                  </a:lnTo>
                  <a:lnTo>
                    <a:pt x="4" y="23"/>
                  </a:lnTo>
                  <a:lnTo>
                    <a:pt x="7" y="25"/>
                  </a:lnTo>
                  <a:lnTo>
                    <a:pt x="12" y="27"/>
                  </a:lnTo>
                  <a:lnTo>
                    <a:pt x="18" y="28"/>
                  </a:lnTo>
                  <a:lnTo>
                    <a:pt x="18" y="28"/>
                  </a:lnTo>
                  <a:lnTo>
                    <a:pt x="24" y="28"/>
                  </a:lnTo>
                  <a:lnTo>
                    <a:pt x="28" y="27"/>
                  </a:lnTo>
                  <a:lnTo>
                    <a:pt x="30" y="26"/>
                  </a:lnTo>
                  <a:lnTo>
                    <a:pt x="31" y="25"/>
                  </a:lnTo>
                  <a:lnTo>
                    <a:pt x="33" y="23"/>
                  </a:lnTo>
                  <a:lnTo>
                    <a:pt x="35" y="22"/>
                  </a:lnTo>
                  <a:lnTo>
                    <a:pt x="38" y="21"/>
                  </a:lnTo>
                  <a:lnTo>
                    <a:pt x="43" y="21"/>
                  </a:lnTo>
                  <a:lnTo>
                    <a:pt x="43" y="21"/>
                  </a:lnTo>
                  <a:lnTo>
                    <a:pt x="58" y="20"/>
                  </a:lnTo>
                  <a:lnTo>
                    <a:pt x="75" y="19"/>
                  </a:lnTo>
                  <a:lnTo>
                    <a:pt x="83" y="20"/>
                  </a:lnTo>
                  <a:lnTo>
                    <a:pt x="89" y="21"/>
                  </a:lnTo>
                  <a:lnTo>
                    <a:pt x="94" y="23"/>
                  </a:lnTo>
                  <a:lnTo>
                    <a:pt x="95" y="24"/>
                  </a:lnTo>
                  <a:lnTo>
                    <a:pt x="96" y="26"/>
                  </a:lnTo>
                  <a:lnTo>
                    <a:pt x="96" y="26"/>
                  </a:lnTo>
                  <a:lnTo>
                    <a:pt x="100" y="40"/>
                  </a:lnTo>
                  <a:lnTo>
                    <a:pt x="103" y="45"/>
                  </a:lnTo>
                  <a:lnTo>
                    <a:pt x="104" y="46"/>
                  </a:lnTo>
                  <a:lnTo>
                    <a:pt x="106" y="47"/>
                  </a:lnTo>
                  <a:lnTo>
                    <a:pt x="106" y="47"/>
                  </a:lnTo>
                  <a:lnTo>
                    <a:pt x="107" y="48"/>
                  </a:lnTo>
                  <a:lnTo>
                    <a:pt x="108" y="50"/>
                  </a:lnTo>
                  <a:lnTo>
                    <a:pt x="109" y="55"/>
                  </a:lnTo>
                  <a:lnTo>
                    <a:pt x="109" y="60"/>
                  </a:lnTo>
                  <a:lnTo>
                    <a:pt x="110" y="62"/>
                  </a:lnTo>
                  <a:lnTo>
                    <a:pt x="111" y="63"/>
                  </a:lnTo>
                  <a:lnTo>
                    <a:pt x="111" y="63"/>
                  </a:lnTo>
                  <a:lnTo>
                    <a:pt x="115" y="63"/>
                  </a:lnTo>
                  <a:lnTo>
                    <a:pt x="116" y="63"/>
                  </a:lnTo>
                  <a:lnTo>
                    <a:pt x="117" y="62"/>
                  </a:lnTo>
                  <a:lnTo>
                    <a:pt x="118" y="61"/>
                  </a:lnTo>
                  <a:lnTo>
                    <a:pt x="119" y="59"/>
                  </a:lnTo>
                  <a:lnTo>
                    <a:pt x="120" y="51"/>
                  </a:lnTo>
                  <a:lnTo>
                    <a:pt x="120" y="51"/>
                  </a:lnTo>
                  <a:lnTo>
                    <a:pt x="120" y="46"/>
                  </a:lnTo>
                  <a:lnTo>
                    <a:pt x="119" y="42"/>
                  </a:lnTo>
                  <a:lnTo>
                    <a:pt x="116" y="35"/>
                  </a:lnTo>
                  <a:lnTo>
                    <a:pt x="116" y="31"/>
                  </a:lnTo>
                  <a:lnTo>
                    <a:pt x="116" y="29"/>
                  </a:lnTo>
                  <a:lnTo>
                    <a:pt x="118" y="26"/>
                  </a:lnTo>
                  <a:lnTo>
                    <a:pt x="121" y="24"/>
                  </a:lnTo>
                  <a:lnTo>
                    <a:pt x="121" y="2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599" name="Freeform 175">
              <a:extLst>
                <a:ext uri="{FF2B5EF4-FFF2-40B4-BE49-F238E27FC236}">
                  <a16:creationId xmlns:a16="http://schemas.microsoft.com/office/drawing/2014/main" id="{6E2EB938-B379-4DC0-89F7-0C62EDF35519}"/>
                </a:ext>
              </a:extLst>
            </p:cNvPr>
            <p:cNvSpPr>
              <a:spLocks/>
            </p:cNvSpPr>
            <p:nvPr/>
          </p:nvSpPr>
          <p:spPr bwMode="auto">
            <a:xfrm>
              <a:off x="8814990" y="4812768"/>
              <a:ext cx="30980" cy="28033"/>
            </a:xfrm>
            <a:custGeom>
              <a:avLst/>
              <a:gdLst>
                <a:gd name="T0" fmla="*/ 28 w 74"/>
                <a:gd name="T1" fmla="*/ 0 h 58"/>
                <a:gd name="T2" fmla="*/ 28 w 74"/>
                <a:gd name="T3" fmla="*/ 0 h 58"/>
                <a:gd name="T4" fmla="*/ 23 w 74"/>
                <a:gd name="T5" fmla="*/ 0 h 58"/>
                <a:gd name="T6" fmla="*/ 13 w 74"/>
                <a:gd name="T7" fmla="*/ 2 h 58"/>
                <a:gd name="T8" fmla="*/ 7 w 74"/>
                <a:gd name="T9" fmla="*/ 4 h 58"/>
                <a:gd name="T10" fmla="*/ 3 w 74"/>
                <a:gd name="T11" fmla="*/ 6 h 58"/>
                <a:gd name="T12" fmla="*/ 1 w 74"/>
                <a:gd name="T13" fmla="*/ 8 h 58"/>
                <a:gd name="T14" fmla="*/ 0 w 74"/>
                <a:gd name="T15" fmla="*/ 10 h 58"/>
                <a:gd name="T16" fmla="*/ 0 w 74"/>
                <a:gd name="T17" fmla="*/ 12 h 58"/>
                <a:gd name="T18" fmla="*/ 0 w 74"/>
                <a:gd name="T19" fmla="*/ 14 h 58"/>
                <a:gd name="T20" fmla="*/ 0 w 74"/>
                <a:gd name="T21" fmla="*/ 14 h 58"/>
                <a:gd name="T22" fmla="*/ 3 w 74"/>
                <a:gd name="T23" fmla="*/ 21 h 58"/>
                <a:gd name="T24" fmla="*/ 5 w 74"/>
                <a:gd name="T25" fmla="*/ 25 h 58"/>
                <a:gd name="T26" fmla="*/ 14 w 74"/>
                <a:gd name="T27" fmla="*/ 36 h 58"/>
                <a:gd name="T28" fmla="*/ 14 w 74"/>
                <a:gd name="T29" fmla="*/ 36 h 58"/>
                <a:gd name="T30" fmla="*/ 20 w 74"/>
                <a:gd name="T31" fmla="*/ 45 h 58"/>
                <a:gd name="T32" fmla="*/ 26 w 74"/>
                <a:gd name="T33" fmla="*/ 52 h 58"/>
                <a:gd name="T34" fmla="*/ 32 w 74"/>
                <a:gd name="T35" fmla="*/ 56 h 58"/>
                <a:gd name="T36" fmla="*/ 35 w 74"/>
                <a:gd name="T37" fmla="*/ 58 h 58"/>
                <a:gd name="T38" fmla="*/ 39 w 74"/>
                <a:gd name="T39" fmla="*/ 58 h 58"/>
                <a:gd name="T40" fmla="*/ 39 w 74"/>
                <a:gd name="T41" fmla="*/ 58 h 58"/>
                <a:gd name="T42" fmla="*/ 42 w 74"/>
                <a:gd name="T43" fmla="*/ 58 h 58"/>
                <a:gd name="T44" fmla="*/ 44 w 74"/>
                <a:gd name="T45" fmla="*/ 56 h 58"/>
                <a:gd name="T46" fmla="*/ 48 w 74"/>
                <a:gd name="T47" fmla="*/ 53 h 58"/>
                <a:gd name="T48" fmla="*/ 52 w 74"/>
                <a:gd name="T49" fmla="*/ 48 h 58"/>
                <a:gd name="T50" fmla="*/ 55 w 74"/>
                <a:gd name="T51" fmla="*/ 46 h 58"/>
                <a:gd name="T52" fmla="*/ 58 w 74"/>
                <a:gd name="T53" fmla="*/ 45 h 58"/>
                <a:gd name="T54" fmla="*/ 58 w 74"/>
                <a:gd name="T55" fmla="*/ 45 h 58"/>
                <a:gd name="T56" fmla="*/ 65 w 74"/>
                <a:gd name="T57" fmla="*/ 43 h 58"/>
                <a:gd name="T58" fmla="*/ 69 w 74"/>
                <a:gd name="T59" fmla="*/ 41 h 58"/>
                <a:gd name="T60" fmla="*/ 71 w 74"/>
                <a:gd name="T61" fmla="*/ 39 h 58"/>
                <a:gd name="T62" fmla="*/ 72 w 74"/>
                <a:gd name="T63" fmla="*/ 37 h 58"/>
                <a:gd name="T64" fmla="*/ 74 w 74"/>
                <a:gd name="T65" fmla="*/ 30 h 58"/>
                <a:gd name="T66" fmla="*/ 74 w 74"/>
                <a:gd name="T67" fmla="*/ 30 h 58"/>
                <a:gd name="T68" fmla="*/ 74 w 74"/>
                <a:gd name="T69" fmla="*/ 23 h 58"/>
                <a:gd name="T70" fmla="*/ 73 w 74"/>
                <a:gd name="T71" fmla="*/ 21 h 58"/>
                <a:gd name="T72" fmla="*/ 72 w 74"/>
                <a:gd name="T73" fmla="*/ 19 h 58"/>
                <a:gd name="T74" fmla="*/ 67 w 74"/>
                <a:gd name="T75" fmla="*/ 15 h 58"/>
                <a:gd name="T76" fmla="*/ 59 w 74"/>
                <a:gd name="T77" fmla="*/ 9 h 58"/>
                <a:gd name="T78" fmla="*/ 59 w 74"/>
                <a:gd name="T79" fmla="*/ 9 h 58"/>
                <a:gd name="T80" fmla="*/ 55 w 74"/>
                <a:gd name="T81" fmla="*/ 6 h 58"/>
                <a:gd name="T82" fmla="*/ 53 w 74"/>
                <a:gd name="T83" fmla="*/ 4 h 58"/>
                <a:gd name="T84" fmla="*/ 50 w 74"/>
                <a:gd name="T85" fmla="*/ 1 h 58"/>
                <a:gd name="T86" fmla="*/ 47 w 74"/>
                <a:gd name="T87" fmla="*/ 0 h 58"/>
                <a:gd name="T88" fmla="*/ 44 w 74"/>
                <a:gd name="T89" fmla="*/ 0 h 58"/>
                <a:gd name="T90" fmla="*/ 28 w 74"/>
                <a:gd name="T91" fmla="*/ 0 h 58"/>
                <a:gd name="T92" fmla="*/ 28 w 74"/>
                <a:gd name="T9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58">
                  <a:moveTo>
                    <a:pt x="28" y="0"/>
                  </a:moveTo>
                  <a:lnTo>
                    <a:pt x="28" y="0"/>
                  </a:lnTo>
                  <a:lnTo>
                    <a:pt x="23" y="0"/>
                  </a:lnTo>
                  <a:lnTo>
                    <a:pt x="13" y="2"/>
                  </a:lnTo>
                  <a:lnTo>
                    <a:pt x="7" y="4"/>
                  </a:lnTo>
                  <a:lnTo>
                    <a:pt x="3" y="6"/>
                  </a:lnTo>
                  <a:lnTo>
                    <a:pt x="1" y="8"/>
                  </a:lnTo>
                  <a:lnTo>
                    <a:pt x="0" y="10"/>
                  </a:lnTo>
                  <a:lnTo>
                    <a:pt x="0" y="12"/>
                  </a:lnTo>
                  <a:lnTo>
                    <a:pt x="0" y="14"/>
                  </a:lnTo>
                  <a:lnTo>
                    <a:pt x="0" y="14"/>
                  </a:lnTo>
                  <a:lnTo>
                    <a:pt x="3" y="21"/>
                  </a:lnTo>
                  <a:lnTo>
                    <a:pt x="5" y="25"/>
                  </a:lnTo>
                  <a:lnTo>
                    <a:pt x="14" y="36"/>
                  </a:lnTo>
                  <a:lnTo>
                    <a:pt x="14" y="36"/>
                  </a:lnTo>
                  <a:lnTo>
                    <a:pt x="20" y="45"/>
                  </a:lnTo>
                  <a:lnTo>
                    <a:pt x="26" y="52"/>
                  </a:lnTo>
                  <a:lnTo>
                    <a:pt x="32" y="56"/>
                  </a:lnTo>
                  <a:lnTo>
                    <a:pt x="35" y="58"/>
                  </a:lnTo>
                  <a:lnTo>
                    <a:pt x="39" y="58"/>
                  </a:lnTo>
                  <a:lnTo>
                    <a:pt x="39" y="58"/>
                  </a:lnTo>
                  <a:lnTo>
                    <a:pt x="42" y="58"/>
                  </a:lnTo>
                  <a:lnTo>
                    <a:pt x="44" y="56"/>
                  </a:lnTo>
                  <a:lnTo>
                    <a:pt x="48" y="53"/>
                  </a:lnTo>
                  <a:lnTo>
                    <a:pt x="52" y="48"/>
                  </a:lnTo>
                  <a:lnTo>
                    <a:pt x="55" y="46"/>
                  </a:lnTo>
                  <a:lnTo>
                    <a:pt x="58" y="45"/>
                  </a:lnTo>
                  <a:lnTo>
                    <a:pt x="58" y="45"/>
                  </a:lnTo>
                  <a:lnTo>
                    <a:pt x="65" y="43"/>
                  </a:lnTo>
                  <a:lnTo>
                    <a:pt x="69" y="41"/>
                  </a:lnTo>
                  <a:lnTo>
                    <a:pt x="71" y="39"/>
                  </a:lnTo>
                  <a:lnTo>
                    <a:pt x="72" y="37"/>
                  </a:lnTo>
                  <a:lnTo>
                    <a:pt x="74" y="30"/>
                  </a:lnTo>
                  <a:lnTo>
                    <a:pt x="74" y="30"/>
                  </a:lnTo>
                  <a:lnTo>
                    <a:pt x="74" y="23"/>
                  </a:lnTo>
                  <a:lnTo>
                    <a:pt x="73" y="21"/>
                  </a:lnTo>
                  <a:lnTo>
                    <a:pt x="72" y="19"/>
                  </a:lnTo>
                  <a:lnTo>
                    <a:pt x="67" y="15"/>
                  </a:lnTo>
                  <a:lnTo>
                    <a:pt x="59" y="9"/>
                  </a:lnTo>
                  <a:lnTo>
                    <a:pt x="59" y="9"/>
                  </a:lnTo>
                  <a:lnTo>
                    <a:pt x="55" y="6"/>
                  </a:lnTo>
                  <a:lnTo>
                    <a:pt x="53" y="4"/>
                  </a:lnTo>
                  <a:lnTo>
                    <a:pt x="50" y="1"/>
                  </a:lnTo>
                  <a:lnTo>
                    <a:pt x="47" y="0"/>
                  </a:lnTo>
                  <a:lnTo>
                    <a:pt x="44" y="0"/>
                  </a:lnTo>
                  <a:lnTo>
                    <a:pt x="28" y="0"/>
                  </a:lnTo>
                  <a:lnTo>
                    <a:pt x="28"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0" name="Freeform 176">
              <a:extLst>
                <a:ext uri="{FF2B5EF4-FFF2-40B4-BE49-F238E27FC236}">
                  <a16:creationId xmlns:a16="http://schemas.microsoft.com/office/drawing/2014/main" id="{F6C024E0-B534-451C-9A4C-9FC30E9E890F}"/>
                </a:ext>
              </a:extLst>
            </p:cNvPr>
            <p:cNvSpPr>
              <a:spLocks/>
            </p:cNvSpPr>
            <p:nvPr/>
          </p:nvSpPr>
          <p:spPr bwMode="auto">
            <a:xfrm>
              <a:off x="8849412" y="4760440"/>
              <a:ext cx="22375" cy="14950"/>
            </a:xfrm>
            <a:custGeom>
              <a:avLst/>
              <a:gdLst>
                <a:gd name="T0" fmla="*/ 53 w 53"/>
                <a:gd name="T1" fmla="*/ 20 h 31"/>
                <a:gd name="T2" fmla="*/ 53 w 53"/>
                <a:gd name="T3" fmla="*/ 20 h 31"/>
                <a:gd name="T4" fmla="*/ 53 w 53"/>
                <a:gd name="T5" fmla="*/ 17 h 31"/>
                <a:gd name="T6" fmla="*/ 52 w 53"/>
                <a:gd name="T7" fmla="*/ 15 h 31"/>
                <a:gd name="T8" fmla="*/ 51 w 53"/>
                <a:gd name="T9" fmla="*/ 13 h 31"/>
                <a:gd name="T10" fmla="*/ 49 w 53"/>
                <a:gd name="T11" fmla="*/ 12 h 31"/>
                <a:gd name="T12" fmla="*/ 45 w 53"/>
                <a:gd name="T13" fmla="*/ 10 h 31"/>
                <a:gd name="T14" fmla="*/ 40 w 53"/>
                <a:gd name="T15" fmla="*/ 10 h 31"/>
                <a:gd name="T16" fmla="*/ 40 w 53"/>
                <a:gd name="T17" fmla="*/ 10 h 31"/>
                <a:gd name="T18" fmla="*/ 38 w 53"/>
                <a:gd name="T19" fmla="*/ 9 h 31"/>
                <a:gd name="T20" fmla="*/ 37 w 53"/>
                <a:gd name="T21" fmla="*/ 8 h 31"/>
                <a:gd name="T22" fmla="*/ 33 w 53"/>
                <a:gd name="T23" fmla="*/ 4 h 31"/>
                <a:gd name="T24" fmla="*/ 30 w 53"/>
                <a:gd name="T25" fmla="*/ 1 h 31"/>
                <a:gd name="T26" fmla="*/ 27 w 53"/>
                <a:gd name="T27" fmla="*/ 0 h 31"/>
                <a:gd name="T28" fmla="*/ 24 w 53"/>
                <a:gd name="T29" fmla="*/ 0 h 31"/>
                <a:gd name="T30" fmla="*/ 19 w 53"/>
                <a:gd name="T31" fmla="*/ 2 h 31"/>
                <a:gd name="T32" fmla="*/ 19 w 53"/>
                <a:gd name="T33" fmla="*/ 2 h 31"/>
                <a:gd name="T34" fmla="*/ 10 w 53"/>
                <a:gd name="T35" fmla="*/ 6 h 31"/>
                <a:gd name="T36" fmla="*/ 3 w 53"/>
                <a:gd name="T37" fmla="*/ 10 h 31"/>
                <a:gd name="T38" fmla="*/ 1 w 53"/>
                <a:gd name="T39" fmla="*/ 12 h 31"/>
                <a:gd name="T40" fmla="*/ 0 w 53"/>
                <a:gd name="T41" fmla="*/ 14 h 31"/>
                <a:gd name="T42" fmla="*/ 0 w 53"/>
                <a:gd name="T43" fmla="*/ 14 h 31"/>
                <a:gd name="T44" fmla="*/ 0 w 53"/>
                <a:gd name="T45" fmla="*/ 16 h 31"/>
                <a:gd name="T46" fmla="*/ 2 w 53"/>
                <a:gd name="T47" fmla="*/ 17 h 31"/>
                <a:gd name="T48" fmla="*/ 6 w 53"/>
                <a:gd name="T49" fmla="*/ 19 h 31"/>
                <a:gd name="T50" fmla="*/ 12 w 53"/>
                <a:gd name="T51" fmla="*/ 22 h 31"/>
                <a:gd name="T52" fmla="*/ 15 w 53"/>
                <a:gd name="T53" fmla="*/ 23 h 31"/>
                <a:gd name="T54" fmla="*/ 18 w 53"/>
                <a:gd name="T55" fmla="*/ 26 h 31"/>
                <a:gd name="T56" fmla="*/ 18 w 53"/>
                <a:gd name="T57" fmla="*/ 26 h 31"/>
                <a:gd name="T58" fmla="*/ 21 w 53"/>
                <a:gd name="T59" fmla="*/ 29 h 31"/>
                <a:gd name="T60" fmla="*/ 23 w 53"/>
                <a:gd name="T61" fmla="*/ 30 h 31"/>
                <a:gd name="T62" fmla="*/ 25 w 53"/>
                <a:gd name="T63" fmla="*/ 31 h 31"/>
                <a:gd name="T64" fmla="*/ 28 w 53"/>
                <a:gd name="T65" fmla="*/ 31 h 31"/>
                <a:gd name="T66" fmla="*/ 32 w 53"/>
                <a:gd name="T67" fmla="*/ 29 h 31"/>
                <a:gd name="T68" fmla="*/ 36 w 53"/>
                <a:gd name="T69" fmla="*/ 25 h 31"/>
                <a:gd name="T70" fmla="*/ 36 w 53"/>
                <a:gd name="T71" fmla="*/ 25 h 31"/>
                <a:gd name="T72" fmla="*/ 38 w 53"/>
                <a:gd name="T73" fmla="*/ 23 h 31"/>
                <a:gd name="T74" fmla="*/ 41 w 53"/>
                <a:gd name="T75" fmla="*/ 23 h 31"/>
                <a:gd name="T76" fmla="*/ 47 w 53"/>
                <a:gd name="T77" fmla="*/ 24 h 31"/>
                <a:gd name="T78" fmla="*/ 49 w 53"/>
                <a:gd name="T79" fmla="*/ 24 h 31"/>
                <a:gd name="T80" fmla="*/ 51 w 53"/>
                <a:gd name="T81" fmla="*/ 24 h 31"/>
                <a:gd name="T82" fmla="*/ 53 w 53"/>
                <a:gd name="T83" fmla="*/ 23 h 31"/>
                <a:gd name="T84" fmla="*/ 53 w 53"/>
                <a:gd name="T85" fmla="*/ 20 h 31"/>
                <a:gd name="T86" fmla="*/ 53 w 53"/>
                <a:gd name="T8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 h="31">
                  <a:moveTo>
                    <a:pt x="53" y="20"/>
                  </a:moveTo>
                  <a:lnTo>
                    <a:pt x="53" y="20"/>
                  </a:lnTo>
                  <a:lnTo>
                    <a:pt x="53" y="17"/>
                  </a:lnTo>
                  <a:lnTo>
                    <a:pt x="52" y="15"/>
                  </a:lnTo>
                  <a:lnTo>
                    <a:pt x="51" y="13"/>
                  </a:lnTo>
                  <a:lnTo>
                    <a:pt x="49" y="12"/>
                  </a:lnTo>
                  <a:lnTo>
                    <a:pt x="45" y="10"/>
                  </a:lnTo>
                  <a:lnTo>
                    <a:pt x="40" y="10"/>
                  </a:lnTo>
                  <a:lnTo>
                    <a:pt x="40" y="10"/>
                  </a:lnTo>
                  <a:lnTo>
                    <a:pt x="38" y="9"/>
                  </a:lnTo>
                  <a:lnTo>
                    <a:pt x="37" y="8"/>
                  </a:lnTo>
                  <a:lnTo>
                    <a:pt x="33" y="4"/>
                  </a:lnTo>
                  <a:lnTo>
                    <a:pt x="30" y="1"/>
                  </a:lnTo>
                  <a:lnTo>
                    <a:pt x="27" y="0"/>
                  </a:lnTo>
                  <a:lnTo>
                    <a:pt x="24" y="0"/>
                  </a:lnTo>
                  <a:lnTo>
                    <a:pt x="19" y="2"/>
                  </a:lnTo>
                  <a:lnTo>
                    <a:pt x="19" y="2"/>
                  </a:lnTo>
                  <a:lnTo>
                    <a:pt x="10" y="6"/>
                  </a:lnTo>
                  <a:lnTo>
                    <a:pt x="3" y="10"/>
                  </a:lnTo>
                  <a:lnTo>
                    <a:pt x="1" y="12"/>
                  </a:lnTo>
                  <a:lnTo>
                    <a:pt x="0" y="14"/>
                  </a:lnTo>
                  <a:lnTo>
                    <a:pt x="0" y="14"/>
                  </a:lnTo>
                  <a:lnTo>
                    <a:pt x="0" y="16"/>
                  </a:lnTo>
                  <a:lnTo>
                    <a:pt x="2" y="17"/>
                  </a:lnTo>
                  <a:lnTo>
                    <a:pt x="6" y="19"/>
                  </a:lnTo>
                  <a:lnTo>
                    <a:pt x="12" y="22"/>
                  </a:lnTo>
                  <a:lnTo>
                    <a:pt x="15" y="23"/>
                  </a:lnTo>
                  <a:lnTo>
                    <a:pt x="18" y="26"/>
                  </a:lnTo>
                  <a:lnTo>
                    <a:pt x="18" y="26"/>
                  </a:lnTo>
                  <a:lnTo>
                    <a:pt x="21" y="29"/>
                  </a:lnTo>
                  <a:lnTo>
                    <a:pt x="23" y="30"/>
                  </a:lnTo>
                  <a:lnTo>
                    <a:pt x="25" y="31"/>
                  </a:lnTo>
                  <a:lnTo>
                    <a:pt x="28" y="31"/>
                  </a:lnTo>
                  <a:lnTo>
                    <a:pt x="32" y="29"/>
                  </a:lnTo>
                  <a:lnTo>
                    <a:pt x="36" y="25"/>
                  </a:lnTo>
                  <a:lnTo>
                    <a:pt x="36" y="25"/>
                  </a:lnTo>
                  <a:lnTo>
                    <a:pt x="38" y="23"/>
                  </a:lnTo>
                  <a:lnTo>
                    <a:pt x="41" y="23"/>
                  </a:lnTo>
                  <a:lnTo>
                    <a:pt x="47" y="24"/>
                  </a:lnTo>
                  <a:lnTo>
                    <a:pt x="49" y="24"/>
                  </a:lnTo>
                  <a:lnTo>
                    <a:pt x="51" y="24"/>
                  </a:lnTo>
                  <a:lnTo>
                    <a:pt x="53" y="23"/>
                  </a:lnTo>
                  <a:lnTo>
                    <a:pt x="53" y="20"/>
                  </a:lnTo>
                  <a:lnTo>
                    <a:pt x="53" y="2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1" name="Freeform 177">
              <a:extLst>
                <a:ext uri="{FF2B5EF4-FFF2-40B4-BE49-F238E27FC236}">
                  <a16:creationId xmlns:a16="http://schemas.microsoft.com/office/drawing/2014/main" id="{0E315149-3434-4F5C-951F-2B03B6030E4E}"/>
                </a:ext>
              </a:extLst>
            </p:cNvPr>
            <p:cNvSpPr>
              <a:spLocks/>
            </p:cNvSpPr>
            <p:nvPr/>
          </p:nvSpPr>
          <p:spPr bwMode="auto">
            <a:xfrm>
              <a:off x="8842529" y="4728671"/>
              <a:ext cx="20653" cy="16819"/>
            </a:xfrm>
            <a:custGeom>
              <a:avLst/>
              <a:gdLst>
                <a:gd name="T0" fmla="*/ 5 w 45"/>
                <a:gd name="T1" fmla="*/ 15 h 34"/>
                <a:gd name="T2" fmla="*/ 5 w 45"/>
                <a:gd name="T3" fmla="*/ 15 h 34"/>
                <a:gd name="T4" fmla="*/ 14 w 45"/>
                <a:gd name="T5" fmla="*/ 23 h 34"/>
                <a:gd name="T6" fmla="*/ 18 w 45"/>
                <a:gd name="T7" fmla="*/ 27 h 34"/>
                <a:gd name="T8" fmla="*/ 22 w 45"/>
                <a:gd name="T9" fmla="*/ 30 h 34"/>
                <a:gd name="T10" fmla="*/ 29 w 45"/>
                <a:gd name="T11" fmla="*/ 32 h 34"/>
                <a:gd name="T12" fmla="*/ 29 w 45"/>
                <a:gd name="T13" fmla="*/ 32 h 34"/>
                <a:gd name="T14" fmla="*/ 38 w 45"/>
                <a:gd name="T15" fmla="*/ 34 h 34"/>
                <a:gd name="T16" fmla="*/ 41 w 45"/>
                <a:gd name="T17" fmla="*/ 34 h 34"/>
                <a:gd name="T18" fmla="*/ 43 w 45"/>
                <a:gd name="T19" fmla="*/ 33 h 34"/>
                <a:gd name="T20" fmla="*/ 45 w 45"/>
                <a:gd name="T21" fmla="*/ 32 h 34"/>
                <a:gd name="T22" fmla="*/ 45 w 45"/>
                <a:gd name="T23" fmla="*/ 30 h 34"/>
                <a:gd name="T24" fmla="*/ 45 w 45"/>
                <a:gd name="T25" fmla="*/ 28 h 34"/>
                <a:gd name="T26" fmla="*/ 44 w 45"/>
                <a:gd name="T27" fmla="*/ 24 h 34"/>
                <a:gd name="T28" fmla="*/ 44 w 45"/>
                <a:gd name="T29" fmla="*/ 24 h 34"/>
                <a:gd name="T30" fmla="*/ 40 w 45"/>
                <a:gd name="T31" fmla="*/ 16 h 34"/>
                <a:gd name="T32" fmla="*/ 38 w 45"/>
                <a:gd name="T33" fmla="*/ 12 h 34"/>
                <a:gd name="T34" fmla="*/ 34 w 45"/>
                <a:gd name="T35" fmla="*/ 9 h 34"/>
                <a:gd name="T36" fmla="*/ 31 w 45"/>
                <a:gd name="T37" fmla="*/ 6 h 34"/>
                <a:gd name="T38" fmla="*/ 26 w 45"/>
                <a:gd name="T39" fmla="*/ 3 h 34"/>
                <a:gd name="T40" fmla="*/ 21 w 45"/>
                <a:gd name="T41" fmla="*/ 1 h 34"/>
                <a:gd name="T42" fmla="*/ 15 w 45"/>
                <a:gd name="T43" fmla="*/ 0 h 34"/>
                <a:gd name="T44" fmla="*/ 15 w 45"/>
                <a:gd name="T45" fmla="*/ 0 h 34"/>
                <a:gd name="T46" fmla="*/ 11 w 45"/>
                <a:gd name="T47" fmla="*/ 1 h 34"/>
                <a:gd name="T48" fmla="*/ 4 w 45"/>
                <a:gd name="T49" fmla="*/ 3 h 34"/>
                <a:gd name="T50" fmla="*/ 1 w 45"/>
                <a:gd name="T51" fmla="*/ 5 h 34"/>
                <a:gd name="T52" fmla="*/ 0 w 45"/>
                <a:gd name="T53" fmla="*/ 7 h 34"/>
                <a:gd name="T54" fmla="*/ 0 w 45"/>
                <a:gd name="T55" fmla="*/ 9 h 34"/>
                <a:gd name="T56" fmla="*/ 1 w 45"/>
                <a:gd name="T57" fmla="*/ 11 h 34"/>
                <a:gd name="T58" fmla="*/ 5 w 45"/>
                <a:gd name="T59" fmla="*/ 15 h 34"/>
                <a:gd name="T60" fmla="*/ 5 w 45"/>
                <a:gd name="T61"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4">
                  <a:moveTo>
                    <a:pt x="5" y="15"/>
                  </a:moveTo>
                  <a:lnTo>
                    <a:pt x="5" y="15"/>
                  </a:lnTo>
                  <a:lnTo>
                    <a:pt x="14" y="23"/>
                  </a:lnTo>
                  <a:lnTo>
                    <a:pt x="18" y="27"/>
                  </a:lnTo>
                  <a:lnTo>
                    <a:pt x="22" y="30"/>
                  </a:lnTo>
                  <a:lnTo>
                    <a:pt x="29" y="32"/>
                  </a:lnTo>
                  <a:lnTo>
                    <a:pt x="29" y="32"/>
                  </a:lnTo>
                  <a:lnTo>
                    <a:pt x="38" y="34"/>
                  </a:lnTo>
                  <a:lnTo>
                    <a:pt x="41" y="34"/>
                  </a:lnTo>
                  <a:lnTo>
                    <a:pt x="43" y="33"/>
                  </a:lnTo>
                  <a:lnTo>
                    <a:pt x="45" y="32"/>
                  </a:lnTo>
                  <a:lnTo>
                    <a:pt x="45" y="30"/>
                  </a:lnTo>
                  <a:lnTo>
                    <a:pt x="45" y="28"/>
                  </a:lnTo>
                  <a:lnTo>
                    <a:pt x="44" y="24"/>
                  </a:lnTo>
                  <a:lnTo>
                    <a:pt x="44" y="24"/>
                  </a:lnTo>
                  <a:lnTo>
                    <a:pt x="40" y="16"/>
                  </a:lnTo>
                  <a:lnTo>
                    <a:pt x="38" y="12"/>
                  </a:lnTo>
                  <a:lnTo>
                    <a:pt x="34" y="9"/>
                  </a:lnTo>
                  <a:lnTo>
                    <a:pt x="31" y="6"/>
                  </a:lnTo>
                  <a:lnTo>
                    <a:pt x="26" y="3"/>
                  </a:lnTo>
                  <a:lnTo>
                    <a:pt x="21" y="1"/>
                  </a:lnTo>
                  <a:lnTo>
                    <a:pt x="15" y="0"/>
                  </a:lnTo>
                  <a:lnTo>
                    <a:pt x="15" y="0"/>
                  </a:lnTo>
                  <a:lnTo>
                    <a:pt x="11" y="1"/>
                  </a:lnTo>
                  <a:lnTo>
                    <a:pt x="4" y="3"/>
                  </a:lnTo>
                  <a:lnTo>
                    <a:pt x="1" y="5"/>
                  </a:lnTo>
                  <a:lnTo>
                    <a:pt x="0" y="7"/>
                  </a:lnTo>
                  <a:lnTo>
                    <a:pt x="0" y="9"/>
                  </a:lnTo>
                  <a:lnTo>
                    <a:pt x="1" y="11"/>
                  </a:lnTo>
                  <a:lnTo>
                    <a:pt x="5" y="15"/>
                  </a:lnTo>
                  <a:lnTo>
                    <a:pt x="5" y="1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2" name="Freeform 178">
              <a:extLst>
                <a:ext uri="{FF2B5EF4-FFF2-40B4-BE49-F238E27FC236}">
                  <a16:creationId xmlns:a16="http://schemas.microsoft.com/office/drawing/2014/main" id="{2EA143D0-E992-4C3B-B976-EF799AD12D05}"/>
                </a:ext>
              </a:extLst>
            </p:cNvPr>
            <p:cNvSpPr>
              <a:spLocks/>
            </p:cNvSpPr>
            <p:nvPr/>
          </p:nvSpPr>
          <p:spPr bwMode="auto">
            <a:xfrm>
              <a:off x="8864902" y="4803421"/>
              <a:ext cx="84332" cy="35507"/>
            </a:xfrm>
            <a:custGeom>
              <a:avLst/>
              <a:gdLst>
                <a:gd name="T0" fmla="*/ 189 w 197"/>
                <a:gd name="T1" fmla="*/ 42 h 77"/>
                <a:gd name="T2" fmla="*/ 181 w 197"/>
                <a:gd name="T3" fmla="*/ 25 h 77"/>
                <a:gd name="T4" fmla="*/ 166 w 197"/>
                <a:gd name="T5" fmla="*/ 18 h 77"/>
                <a:gd name="T6" fmla="*/ 145 w 197"/>
                <a:gd name="T7" fmla="*/ 19 h 77"/>
                <a:gd name="T8" fmla="*/ 133 w 197"/>
                <a:gd name="T9" fmla="*/ 15 h 77"/>
                <a:gd name="T10" fmla="*/ 118 w 197"/>
                <a:gd name="T11" fmla="*/ 4 h 77"/>
                <a:gd name="T12" fmla="*/ 103 w 197"/>
                <a:gd name="T13" fmla="*/ 0 h 77"/>
                <a:gd name="T14" fmla="*/ 92 w 197"/>
                <a:gd name="T15" fmla="*/ 3 h 77"/>
                <a:gd name="T16" fmla="*/ 65 w 197"/>
                <a:gd name="T17" fmla="*/ 8 h 77"/>
                <a:gd name="T18" fmla="*/ 45 w 197"/>
                <a:gd name="T19" fmla="*/ 8 h 77"/>
                <a:gd name="T20" fmla="*/ 20 w 197"/>
                <a:gd name="T21" fmla="*/ 11 h 77"/>
                <a:gd name="T22" fmla="*/ 10 w 197"/>
                <a:gd name="T23" fmla="*/ 18 h 77"/>
                <a:gd name="T24" fmla="*/ 1 w 197"/>
                <a:gd name="T25" fmla="*/ 30 h 77"/>
                <a:gd name="T26" fmla="*/ 2 w 197"/>
                <a:gd name="T27" fmla="*/ 48 h 77"/>
                <a:gd name="T28" fmla="*/ 8 w 197"/>
                <a:gd name="T29" fmla="*/ 62 h 77"/>
                <a:gd name="T30" fmla="*/ 13 w 197"/>
                <a:gd name="T31" fmla="*/ 65 h 77"/>
                <a:gd name="T32" fmla="*/ 24 w 197"/>
                <a:gd name="T33" fmla="*/ 70 h 77"/>
                <a:gd name="T34" fmla="*/ 27 w 197"/>
                <a:gd name="T35" fmla="*/ 62 h 77"/>
                <a:gd name="T36" fmla="*/ 25 w 197"/>
                <a:gd name="T37" fmla="*/ 56 h 77"/>
                <a:gd name="T38" fmla="*/ 19 w 197"/>
                <a:gd name="T39" fmla="*/ 55 h 77"/>
                <a:gd name="T40" fmla="*/ 16 w 197"/>
                <a:gd name="T41" fmla="*/ 49 h 77"/>
                <a:gd name="T42" fmla="*/ 18 w 197"/>
                <a:gd name="T43" fmla="*/ 37 h 77"/>
                <a:gd name="T44" fmla="*/ 24 w 197"/>
                <a:gd name="T45" fmla="*/ 34 h 77"/>
                <a:gd name="T46" fmla="*/ 27 w 197"/>
                <a:gd name="T47" fmla="*/ 36 h 77"/>
                <a:gd name="T48" fmla="*/ 32 w 197"/>
                <a:gd name="T49" fmla="*/ 46 h 77"/>
                <a:gd name="T50" fmla="*/ 40 w 197"/>
                <a:gd name="T51" fmla="*/ 49 h 77"/>
                <a:gd name="T52" fmla="*/ 54 w 197"/>
                <a:gd name="T53" fmla="*/ 51 h 77"/>
                <a:gd name="T54" fmla="*/ 59 w 197"/>
                <a:gd name="T55" fmla="*/ 45 h 77"/>
                <a:gd name="T56" fmla="*/ 64 w 197"/>
                <a:gd name="T57" fmla="*/ 44 h 77"/>
                <a:gd name="T58" fmla="*/ 77 w 197"/>
                <a:gd name="T59" fmla="*/ 48 h 77"/>
                <a:gd name="T60" fmla="*/ 80 w 197"/>
                <a:gd name="T61" fmla="*/ 51 h 77"/>
                <a:gd name="T62" fmla="*/ 97 w 197"/>
                <a:gd name="T63" fmla="*/ 53 h 77"/>
                <a:gd name="T64" fmla="*/ 105 w 197"/>
                <a:gd name="T65" fmla="*/ 54 h 77"/>
                <a:gd name="T66" fmla="*/ 108 w 197"/>
                <a:gd name="T67" fmla="*/ 49 h 77"/>
                <a:gd name="T68" fmla="*/ 111 w 197"/>
                <a:gd name="T69" fmla="*/ 43 h 77"/>
                <a:gd name="T70" fmla="*/ 124 w 197"/>
                <a:gd name="T71" fmla="*/ 44 h 77"/>
                <a:gd name="T72" fmla="*/ 129 w 197"/>
                <a:gd name="T73" fmla="*/ 46 h 77"/>
                <a:gd name="T74" fmla="*/ 133 w 197"/>
                <a:gd name="T75" fmla="*/ 53 h 77"/>
                <a:gd name="T76" fmla="*/ 139 w 197"/>
                <a:gd name="T77" fmla="*/ 54 h 77"/>
                <a:gd name="T78" fmla="*/ 149 w 197"/>
                <a:gd name="T79" fmla="*/ 58 h 77"/>
                <a:gd name="T80" fmla="*/ 157 w 197"/>
                <a:gd name="T81" fmla="*/ 62 h 77"/>
                <a:gd name="T82" fmla="*/ 166 w 197"/>
                <a:gd name="T83" fmla="*/ 61 h 77"/>
                <a:gd name="T84" fmla="*/ 171 w 197"/>
                <a:gd name="T85" fmla="*/ 67 h 77"/>
                <a:gd name="T86" fmla="*/ 183 w 197"/>
                <a:gd name="T87" fmla="*/ 77 h 77"/>
                <a:gd name="T88" fmla="*/ 192 w 197"/>
                <a:gd name="T89" fmla="*/ 77 h 77"/>
                <a:gd name="T90" fmla="*/ 196 w 197"/>
                <a:gd name="T91" fmla="*/ 73 h 77"/>
                <a:gd name="T92" fmla="*/ 195 w 197"/>
                <a:gd name="T93" fmla="*/ 62 h 77"/>
                <a:gd name="T94" fmla="*/ 197 w 197"/>
                <a:gd name="T95" fmla="*/ 52 h 77"/>
                <a:gd name="T96" fmla="*/ 192 w 197"/>
                <a:gd name="T97" fmla="*/ 4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77">
                  <a:moveTo>
                    <a:pt x="192" y="45"/>
                  </a:moveTo>
                  <a:lnTo>
                    <a:pt x="192" y="45"/>
                  </a:lnTo>
                  <a:lnTo>
                    <a:pt x="189" y="42"/>
                  </a:lnTo>
                  <a:lnTo>
                    <a:pt x="187" y="38"/>
                  </a:lnTo>
                  <a:lnTo>
                    <a:pt x="184" y="29"/>
                  </a:lnTo>
                  <a:lnTo>
                    <a:pt x="181" y="25"/>
                  </a:lnTo>
                  <a:lnTo>
                    <a:pt x="177" y="21"/>
                  </a:lnTo>
                  <a:lnTo>
                    <a:pt x="172" y="19"/>
                  </a:lnTo>
                  <a:lnTo>
                    <a:pt x="166" y="18"/>
                  </a:lnTo>
                  <a:lnTo>
                    <a:pt x="166" y="18"/>
                  </a:lnTo>
                  <a:lnTo>
                    <a:pt x="154" y="19"/>
                  </a:lnTo>
                  <a:lnTo>
                    <a:pt x="145" y="19"/>
                  </a:lnTo>
                  <a:lnTo>
                    <a:pt x="141" y="18"/>
                  </a:lnTo>
                  <a:lnTo>
                    <a:pt x="137" y="17"/>
                  </a:lnTo>
                  <a:lnTo>
                    <a:pt x="133" y="15"/>
                  </a:lnTo>
                  <a:lnTo>
                    <a:pt x="128" y="11"/>
                  </a:lnTo>
                  <a:lnTo>
                    <a:pt x="128" y="11"/>
                  </a:lnTo>
                  <a:lnTo>
                    <a:pt x="118" y="4"/>
                  </a:lnTo>
                  <a:lnTo>
                    <a:pt x="110" y="0"/>
                  </a:lnTo>
                  <a:lnTo>
                    <a:pt x="106" y="0"/>
                  </a:lnTo>
                  <a:lnTo>
                    <a:pt x="103" y="0"/>
                  </a:lnTo>
                  <a:lnTo>
                    <a:pt x="98" y="1"/>
                  </a:lnTo>
                  <a:lnTo>
                    <a:pt x="98" y="1"/>
                  </a:lnTo>
                  <a:lnTo>
                    <a:pt x="92" y="3"/>
                  </a:lnTo>
                  <a:lnTo>
                    <a:pt x="85" y="6"/>
                  </a:lnTo>
                  <a:lnTo>
                    <a:pt x="76" y="7"/>
                  </a:lnTo>
                  <a:lnTo>
                    <a:pt x="65" y="8"/>
                  </a:lnTo>
                  <a:lnTo>
                    <a:pt x="65" y="8"/>
                  </a:lnTo>
                  <a:lnTo>
                    <a:pt x="45" y="8"/>
                  </a:lnTo>
                  <a:lnTo>
                    <a:pt x="45" y="8"/>
                  </a:lnTo>
                  <a:lnTo>
                    <a:pt x="34" y="8"/>
                  </a:lnTo>
                  <a:lnTo>
                    <a:pt x="24" y="10"/>
                  </a:lnTo>
                  <a:lnTo>
                    <a:pt x="20" y="11"/>
                  </a:lnTo>
                  <a:lnTo>
                    <a:pt x="16" y="13"/>
                  </a:lnTo>
                  <a:lnTo>
                    <a:pt x="16" y="13"/>
                  </a:lnTo>
                  <a:lnTo>
                    <a:pt x="10" y="18"/>
                  </a:lnTo>
                  <a:lnTo>
                    <a:pt x="6" y="21"/>
                  </a:lnTo>
                  <a:lnTo>
                    <a:pt x="3" y="25"/>
                  </a:lnTo>
                  <a:lnTo>
                    <a:pt x="1" y="30"/>
                  </a:lnTo>
                  <a:lnTo>
                    <a:pt x="0" y="35"/>
                  </a:lnTo>
                  <a:lnTo>
                    <a:pt x="1" y="41"/>
                  </a:lnTo>
                  <a:lnTo>
                    <a:pt x="2" y="48"/>
                  </a:lnTo>
                  <a:lnTo>
                    <a:pt x="2" y="48"/>
                  </a:lnTo>
                  <a:lnTo>
                    <a:pt x="5" y="58"/>
                  </a:lnTo>
                  <a:lnTo>
                    <a:pt x="8" y="62"/>
                  </a:lnTo>
                  <a:lnTo>
                    <a:pt x="10" y="63"/>
                  </a:lnTo>
                  <a:lnTo>
                    <a:pt x="13" y="65"/>
                  </a:lnTo>
                  <a:lnTo>
                    <a:pt x="13" y="65"/>
                  </a:lnTo>
                  <a:lnTo>
                    <a:pt x="18" y="68"/>
                  </a:lnTo>
                  <a:lnTo>
                    <a:pt x="22" y="70"/>
                  </a:lnTo>
                  <a:lnTo>
                    <a:pt x="24" y="70"/>
                  </a:lnTo>
                  <a:lnTo>
                    <a:pt x="26" y="69"/>
                  </a:lnTo>
                  <a:lnTo>
                    <a:pt x="27" y="66"/>
                  </a:lnTo>
                  <a:lnTo>
                    <a:pt x="27" y="62"/>
                  </a:lnTo>
                  <a:lnTo>
                    <a:pt x="27" y="62"/>
                  </a:lnTo>
                  <a:lnTo>
                    <a:pt x="27" y="58"/>
                  </a:lnTo>
                  <a:lnTo>
                    <a:pt x="25" y="56"/>
                  </a:lnTo>
                  <a:lnTo>
                    <a:pt x="24" y="55"/>
                  </a:lnTo>
                  <a:lnTo>
                    <a:pt x="22" y="55"/>
                  </a:lnTo>
                  <a:lnTo>
                    <a:pt x="19" y="55"/>
                  </a:lnTo>
                  <a:lnTo>
                    <a:pt x="18" y="54"/>
                  </a:lnTo>
                  <a:lnTo>
                    <a:pt x="16" y="52"/>
                  </a:lnTo>
                  <a:lnTo>
                    <a:pt x="16" y="49"/>
                  </a:lnTo>
                  <a:lnTo>
                    <a:pt x="16" y="49"/>
                  </a:lnTo>
                  <a:lnTo>
                    <a:pt x="16" y="41"/>
                  </a:lnTo>
                  <a:lnTo>
                    <a:pt x="18" y="37"/>
                  </a:lnTo>
                  <a:lnTo>
                    <a:pt x="19" y="35"/>
                  </a:lnTo>
                  <a:lnTo>
                    <a:pt x="20" y="34"/>
                  </a:lnTo>
                  <a:lnTo>
                    <a:pt x="24" y="34"/>
                  </a:lnTo>
                  <a:lnTo>
                    <a:pt x="24" y="34"/>
                  </a:lnTo>
                  <a:lnTo>
                    <a:pt x="26" y="35"/>
                  </a:lnTo>
                  <a:lnTo>
                    <a:pt x="27" y="36"/>
                  </a:lnTo>
                  <a:lnTo>
                    <a:pt x="29" y="41"/>
                  </a:lnTo>
                  <a:lnTo>
                    <a:pt x="31" y="45"/>
                  </a:lnTo>
                  <a:lnTo>
                    <a:pt x="32" y="46"/>
                  </a:lnTo>
                  <a:lnTo>
                    <a:pt x="34" y="47"/>
                  </a:lnTo>
                  <a:lnTo>
                    <a:pt x="34" y="47"/>
                  </a:lnTo>
                  <a:lnTo>
                    <a:pt x="40" y="49"/>
                  </a:lnTo>
                  <a:lnTo>
                    <a:pt x="46" y="51"/>
                  </a:lnTo>
                  <a:lnTo>
                    <a:pt x="52" y="52"/>
                  </a:lnTo>
                  <a:lnTo>
                    <a:pt x="54" y="51"/>
                  </a:lnTo>
                  <a:lnTo>
                    <a:pt x="56" y="50"/>
                  </a:lnTo>
                  <a:lnTo>
                    <a:pt x="56" y="50"/>
                  </a:lnTo>
                  <a:lnTo>
                    <a:pt x="59" y="45"/>
                  </a:lnTo>
                  <a:lnTo>
                    <a:pt x="61" y="44"/>
                  </a:lnTo>
                  <a:lnTo>
                    <a:pt x="64" y="44"/>
                  </a:lnTo>
                  <a:lnTo>
                    <a:pt x="64" y="44"/>
                  </a:lnTo>
                  <a:lnTo>
                    <a:pt x="72" y="44"/>
                  </a:lnTo>
                  <a:lnTo>
                    <a:pt x="75" y="45"/>
                  </a:lnTo>
                  <a:lnTo>
                    <a:pt x="77" y="48"/>
                  </a:lnTo>
                  <a:lnTo>
                    <a:pt x="77" y="48"/>
                  </a:lnTo>
                  <a:lnTo>
                    <a:pt x="78" y="50"/>
                  </a:lnTo>
                  <a:lnTo>
                    <a:pt x="80" y="51"/>
                  </a:lnTo>
                  <a:lnTo>
                    <a:pt x="85" y="52"/>
                  </a:lnTo>
                  <a:lnTo>
                    <a:pt x="90" y="53"/>
                  </a:lnTo>
                  <a:lnTo>
                    <a:pt x="97" y="53"/>
                  </a:lnTo>
                  <a:lnTo>
                    <a:pt x="97" y="53"/>
                  </a:lnTo>
                  <a:lnTo>
                    <a:pt x="102" y="54"/>
                  </a:lnTo>
                  <a:lnTo>
                    <a:pt x="105" y="54"/>
                  </a:lnTo>
                  <a:lnTo>
                    <a:pt x="106" y="54"/>
                  </a:lnTo>
                  <a:lnTo>
                    <a:pt x="107" y="53"/>
                  </a:lnTo>
                  <a:lnTo>
                    <a:pt x="108" y="49"/>
                  </a:lnTo>
                  <a:lnTo>
                    <a:pt x="108" y="49"/>
                  </a:lnTo>
                  <a:lnTo>
                    <a:pt x="109" y="45"/>
                  </a:lnTo>
                  <a:lnTo>
                    <a:pt x="111" y="43"/>
                  </a:lnTo>
                  <a:lnTo>
                    <a:pt x="112" y="43"/>
                  </a:lnTo>
                  <a:lnTo>
                    <a:pt x="117" y="43"/>
                  </a:lnTo>
                  <a:lnTo>
                    <a:pt x="124" y="44"/>
                  </a:lnTo>
                  <a:lnTo>
                    <a:pt x="124" y="44"/>
                  </a:lnTo>
                  <a:lnTo>
                    <a:pt x="127" y="45"/>
                  </a:lnTo>
                  <a:lnTo>
                    <a:pt x="129" y="46"/>
                  </a:lnTo>
                  <a:lnTo>
                    <a:pt x="131" y="50"/>
                  </a:lnTo>
                  <a:lnTo>
                    <a:pt x="132" y="51"/>
                  </a:lnTo>
                  <a:lnTo>
                    <a:pt x="133" y="53"/>
                  </a:lnTo>
                  <a:lnTo>
                    <a:pt x="135" y="54"/>
                  </a:lnTo>
                  <a:lnTo>
                    <a:pt x="139" y="54"/>
                  </a:lnTo>
                  <a:lnTo>
                    <a:pt x="139" y="54"/>
                  </a:lnTo>
                  <a:lnTo>
                    <a:pt x="143" y="54"/>
                  </a:lnTo>
                  <a:lnTo>
                    <a:pt x="145" y="55"/>
                  </a:lnTo>
                  <a:lnTo>
                    <a:pt x="149" y="58"/>
                  </a:lnTo>
                  <a:lnTo>
                    <a:pt x="152" y="61"/>
                  </a:lnTo>
                  <a:lnTo>
                    <a:pt x="154" y="62"/>
                  </a:lnTo>
                  <a:lnTo>
                    <a:pt x="157" y="62"/>
                  </a:lnTo>
                  <a:lnTo>
                    <a:pt x="157" y="62"/>
                  </a:lnTo>
                  <a:lnTo>
                    <a:pt x="163" y="62"/>
                  </a:lnTo>
                  <a:lnTo>
                    <a:pt x="166" y="61"/>
                  </a:lnTo>
                  <a:lnTo>
                    <a:pt x="168" y="62"/>
                  </a:lnTo>
                  <a:lnTo>
                    <a:pt x="171" y="67"/>
                  </a:lnTo>
                  <a:lnTo>
                    <a:pt x="171" y="67"/>
                  </a:lnTo>
                  <a:lnTo>
                    <a:pt x="175" y="72"/>
                  </a:lnTo>
                  <a:lnTo>
                    <a:pt x="178" y="75"/>
                  </a:lnTo>
                  <a:lnTo>
                    <a:pt x="183" y="77"/>
                  </a:lnTo>
                  <a:lnTo>
                    <a:pt x="189" y="77"/>
                  </a:lnTo>
                  <a:lnTo>
                    <a:pt x="189" y="77"/>
                  </a:lnTo>
                  <a:lnTo>
                    <a:pt x="192" y="77"/>
                  </a:lnTo>
                  <a:lnTo>
                    <a:pt x="194" y="76"/>
                  </a:lnTo>
                  <a:lnTo>
                    <a:pt x="195" y="75"/>
                  </a:lnTo>
                  <a:lnTo>
                    <a:pt x="196" y="73"/>
                  </a:lnTo>
                  <a:lnTo>
                    <a:pt x="196" y="69"/>
                  </a:lnTo>
                  <a:lnTo>
                    <a:pt x="195" y="62"/>
                  </a:lnTo>
                  <a:lnTo>
                    <a:pt x="195" y="62"/>
                  </a:lnTo>
                  <a:lnTo>
                    <a:pt x="195" y="59"/>
                  </a:lnTo>
                  <a:lnTo>
                    <a:pt x="195" y="56"/>
                  </a:lnTo>
                  <a:lnTo>
                    <a:pt x="197" y="52"/>
                  </a:lnTo>
                  <a:lnTo>
                    <a:pt x="197" y="51"/>
                  </a:lnTo>
                  <a:lnTo>
                    <a:pt x="196" y="49"/>
                  </a:lnTo>
                  <a:lnTo>
                    <a:pt x="192" y="45"/>
                  </a:lnTo>
                  <a:lnTo>
                    <a:pt x="192" y="4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3" name="Freeform 179">
              <a:extLst>
                <a:ext uri="{FF2B5EF4-FFF2-40B4-BE49-F238E27FC236}">
                  <a16:creationId xmlns:a16="http://schemas.microsoft.com/office/drawing/2014/main" id="{C5F877B0-105A-46BD-AC8A-25713F7DEB8D}"/>
                </a:ext>
              </a:extLst>
            </p:cNvPr>
            <p:cNvSpPr>
              <a:spLocks/>
            </p:cNvSpPr>
            <p:nvPr/>
          </p:nvSpPr>
          <p:spPr bwMode="auto">
            <a:xfrm>
              <a:off x="8918255" y="4771653"/>
              <a:ext cx="20653" cy="13083"/>
            </a:xfrm>
            <a:custGeom>
              <a:avLst/>
              <a:gdLst>
                <a:gd name="T0" fmla="*/ 3 w 47"/>
                <a:gd name="T1" fmla="*/ 24 h 27"/>
                <a:gd name="T2" fmla="*/ 3 w 47"/>
                <a:gd name="T3" fmla="*/ 24 h 27"/>
                <a:gd name="T4" fmla="*/ 10 w 47"/>
                <a:gd name="T5" fmla="*/ 27 h 27"/>
                <a:gd name="T6" fmla="*/ 14 w 47"/>
                <a:gd name="T7" fmla="*/ 27 h 27"/>
                <a:gd name="T8" fmla="*/ 19 w 47"/>
                <a:gd name="T9" fmla="*/ 26 h 27"/>
                <a:gd name="T10" fmla="*/ 25 w 47"/>
                <a:gd name="T11" fmla="*/ 25 h 27"/>
                <a:gd name="T12" fmla="*/ 25 w 47"/>
                <a:gd name="T13" fmla="*/ 25 h 27"/>
                <a:gd name="T14" fmla="*/ 37 w 47"/>
                <a:gd name="T15" fmla="*/ 23 h 27"/>
                <a:gd name="T16" fmla="*/ 41 w 47"/>
                <a:gd name="T17" fmla="*/ 22 h 27"/>
                <a:gd name="T18" fmla="*/ 45 w 47"/>
                <a:gd name="T19" fmla="*/ 18 h 27"/>
                <a:gd name="T20" fmla="*/ 45 w 47"/>
                <a:gd name="T21" fmla="*/ 18 h 27"/>
                <a:gd name="T22" fmla="*/ 47 w 47"/>
                <a:gd name="T23" fmla="*/ 16 h 27"/>
                <a:gd name="T24" fmla="*/ 47 w 47"/>
                <a:gd name="T25" fmla="*/ 13 h 27"/>
                <a:gd name="T26" fmla="*/ 46 w 47"/>
                <a:gd name="T27" fmla="*/ 12 h 27"/>
                <a:gd name="T28" fmla="*/ 45 w 47"/>
                <a:gd name="T29" fmla="*/ 10 h 27"/>
                <a:gd name="T30" fmla="*/ 40 w 47"/>
                <a:gd name="T31" fmla="*/ 7 h 27"/>
                <a:gd name="T32" fmla="*/ 33 w 47"/>
                <a:gd name="T33" fmla="*/ 5 h 27"/>
                <a:gd name="T34" fmla="*/ 33 w 47"/>
                <a:gd name="T35" fmla="*/ 5 h 27"/>
                <a:gd name="T36" fmla="*/ 27 w 47"/>
                <a:gd name="T37" fmla="*/ 2 h 27"/>
                <a:gd name="T38" fmla="*/ 24 w 47"/>
                <a:gd name="T39" fmla="*/ 0 h 27"/>
                <a:gd name="T40" fmla="*/ 22 w 47"/>
                <a:gd name="T41" fmla="*/ 0 h 27"/>
                <a:gd name="T42" fmla="*/ 20 w 47"/>
                <a:gd name="T43" fmla="*/ 0 h 27"/>
                <a:gd name="T44" fmla="*/ 15 w 47"/>
                <a:gd name="T45" fmla="*/ 4 h 27"/>
                <a:gd name="T46" fmla="*/ 15 w 47"/>
                <a:gd name="T47" fmla="*/ 4 h 27"/>
                <a:gd name="T48" fmla="*/ 12 w 47"/>
                <a:gd name="T49" fmla="*/ 6 h 27"/>
                <a:gd name="T50" fmla="*/ 5 w 47"/>
                <a:gd name="T51" fmla="*/ 12 h 27"/>
                <a:gd name="T52" fmla="*/ 2 w 47"/>
                <a:gd name="T53" fmla="*/ 15 h 27"/>
                <a:gd name="T54" fmla="*/ 0 w 47"/>
                <a:gd name="T55" fmla="*/ 19 h 27"/>
                <a:gd name="T56" fmla="*/ 0 w 47"/>
                <a:gd name="T57" fmla="*/ 22 h 27"/>
                <a:gd name="T58" fmla="*/ 1 w 47"/>
                <a:gd name="T59" fmla="*/ 23 h 27"/>
                <a:gd name="T60" fmla="*/ 3 w 47"/>
                <a:gd name="T61" fmla="*/ 24 h 27"/>
                <a:gd name="T62" fmla="*/ 3 w 47"/>
                <a:gd name="T6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27">
                  <a:moveTo>
                    <a:pt x="3" y="24"/>
                  </a:moveTo>
                  <a:lnTo>
                    <a:pt x="3" y="24"/>
                  </a:lnTo>
                  <a:lnTo>
                    <a:pt x="10" y="27"/>
                  </a:lnTo>
                  <a:lnTo>
                    <a:pt x="14" y="27"/>
                  </a:lnTo>
                  <a:lnTo>
                    <a:pt x="19" y="26"/>
                  </a:lnTo>
                  <a:lnTo>
                    <a:pt x="25" y="25"/>
                  </a:lnTo>
                  <a:lnTo>
                    <a:pt x="25" y="25"/>
                  </a:lnTo>
                  <a:lnTo>
                    <a:pt x="37" y="23"/>
                  </a:lnTo>
                  <a:lnTo>
                    <a:pt x="41" y="22"/>
                  </a:lnTo>
                  <a:lnTo>
                    <a:pt x="45" y="18"/>
                  </a:lnTo>
                  <a:lnTo>
                    <a:pt x="45" y="18"/>
                  </a:lnTo>
                  <a:lnTo>
                    <a:pt x="47" y="16"/>
                  </a:lnTo>
                  <a:lnTo>
                    <a:pt x="47" y="13"/>
                  </a:lnTo>
                  <a:lnTo>
                    <a:pt x="46" y="12"/>
                  </a:lnTo>
                  <a:lnTo>
                    <a:pt x="45" y="10"/>
                  </a:lnTo>
                  <a:lnTo>
                    <a:pt x="40" y="7"/>
                  </a:lnTo>
                  <a:lnTo>
                    <a:pt x="33" y="5"/>
                  </a:lnTo>
                  <a:lnTo>
                    <a:pt x="33" y="5"/>
                  </a:lnTo>
                  <a:lnTo>
                    <a:pt x="27" y="2"/>
                  </a:lnTo>
                  <a:lnTo>
                    <a:pt x="24" y="0"/>
                  </a:lnTo>
                  <a:lnTo>
                    <a:pt x="22" y="0"/>
                  </a:lnTo>
                  <a:lnTo>
                    <a:pt x="20" y="0"/>
                  </a:lnTo>
                  <a:lnTo>
                    <a:pt x="15" y="4"/>
                  </a:lnTo>
                  <a:lnTo>
                    <a:pt x="15" y="4"/>
                  </a:lnTo>
                  <a:lnTo>
                    <a:pt x="12" y="6"/>
                  </a:lnTo>
                  <a:lnTo>
                    <a:pt x="5" y="12"/>
                  </a:lnTo>
                  <a:lnTo>
                    <a:pt x="2" y="15"/>
                  </a:lnTo>
                  <a:lnTo>
                    <a:pt x="0" y="19"/>
                  </a:lnTo>
                  <a:lnTo>
                    <a:pt x="0" y="22"/>
                  </a:lnTo>
                  <a:lnTo>
                    <a:pt x="1" y="23"/>
                  </a:lnTo>
                  <a:lnTo>
                    <a:pt x="3" y="24"/>
                  </a:lnTo>
                  <a:lnTo>
                    <a:pt x="3" y="2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4" name="Freeform 180">
              <a:extLst>
                <a:ext uri="{FF2B5EF4-FFF2-40B4-BE49-F238E27FC236}">
                  <a16:creationId xmlns:a16="http://schemas.microsoft.com/office/drawing/2014/main" id="{F9A1D526-A222-4C24-BCD0-B90179C84969}"/>
                </a:ext>
              </a:extLst>
            </p:cNvPr>
            <p:cNvSpPr>
              <a:spLocks/>
            </p:cNvSpPr>
            <p:nvPr/>
          </p:nvSpPr>
          <p:spPr bwMode="auto">
            <a:xfrm>
              <a:off x="8932022" y="4721195"/>
              <a:ext cx="29258" cy="14950"/>
            </a:xfrm>
            <a:custGeom>
              <a:avLst/>
              <a:gdLst>
                <a:gd name="T0" fmla="*/ 66 w 66"/>
                <a:gd name="T1" fmla="*/ 15 h 32"/>
                <a:gd name="T2" fmla="*/ 66 w 66"/>
                <a:gd name="T3" fmla="*/ 15 h 32"/>
                <a:gd name="T4" fmla="*/ 66 w 66"/>
                <a:gd name="T5" fmla="*/ 10 h 32"/>
                <a:gd name="T6" fmla="*/ 65 w 66"/>
                <a:gd name="T7" fmla="*/ 7 h 32"/>
                <a:gd name="T8" fmla="*/ 63 w 66"/>
                <a:gd name="T9" fmla="*/ 5 h 32"/>
                <a:gd name="T10" fmla="*/ 61 w 66"/>
                <a:gd name="T11" fmla="*/ 4 h 32"/>
                <a:gd name="T12" fmla="*/ 58 w 66"/>
                <a:gd name="T13" fmla="*/ 4 h 32"/>
                <a:gd name="T14" fmla="*/ 53 w 66"/>
                <a:gd name="T15" fmla="*/ 4 h 32"/>
                <a:gd name="T16" fmla="*/ 53 w 66"/>
                <a:gd name="T17" fmla="*/ 4 h 32"/>
                <a:gd name="T18" fmla="*/ 45 w 66"/>
                <a:gd name="T19" fmla="*/ 5 h 32"/>
                <a:gd name="T20" fmla="*/ 40 w 66"/>
                <a:gd name="T21" fmla="*/ 5 h 32"/>
                <a:gd name="T22" fmla="*/ 33 w 66"/>
                <a:gd name="T23" fmla="*/ 3 h 32"/>
                <a:gd name="T24" fmla="*/ 20 w 66"/>
                <a:gd name="T25" fmla="*/ 2 h 32"/>
                <a:gd name="T26" fmla="*/ 20 w 66"/>
                <a:gd name="T27" fmla="*/ 2 h 32"/>
                <a:gd name="T28" fmla="*/ 17 w 66"/>
                <a:gd name="T29" fmla="*/ 0 h 32"/>
                <a:gd name="T30" fmla="*/ 10 w 66"/>
                <a:gd name="T31" fmla="*/ 0 h 32"/>
                <a:gd name="T32" fmla="*/ 6 w 66"/>
                <a:gd name="T33" fmla="*/ 0 h 32"/>
                <a:gd name="T34" fmla="*/ 3 w 66"/>
                <a:gd name="T35" fmla="*/ 2 h 32"/>
                <a:gd name="T36" fmla="*/ 1 w 66"/>
                <a:gd name="T37" fmla="*/ 5 h 32"/>
                <a:gd name="T38" fmla="*/ 0 w 66"/>
                <a:gd name="T39" fmla="*/ 9 h 32"/>
                <a:gd name="T40" fmla="*/ 0 w 66"/>
                <a:gd name="T41" fmla="*/ 9 h 32"/>
                <a:gd name="T42" fmla="*/ 1 w 66"/>
                <a:gd name="T43" fmla="*/ 16 h 32"/>
                <a:gd name="T44" fmla="*/ 1 w 66"/>
                <a:gd name="T45" fmla="*/ 17 h 32"/>
                <a:gd name="T46" fmla="*/ 2 w 66"/>
                <a:gd name="T47" fmla="*/ 18 h 32"/>
                <a:gd name="T48" fmla="*/ 5 w 66"/>
                <a:gd name="T49" fmla="*/ 18 h 32"/>
                <a:gd name="T50" fmla="*/ 10 w 66"/>
                <a:gd name="T51" fmla="*/ 18 h 32"/>
                <a:gd name="T52" fmla="*/ 10 w 66"/>
                <a:gd name="T53" fmla="*/ 18 h 32"/>
                <a:gd name="T54" fmla="*/ 15 w 66"/>
                <a:gd name="T55" fmla="*/ 19 h 32"/>
                <a:gd name="T56" fmla="*/ 19 w 66"/>
                <a:gd name="T57" fmla="*/ 20 h 32"/>
                <a:gd name="T58" fmla="*/ 23 w 66"/>
                <a:gd name="T59" fmla="*/ 22 h 32"/>
                <a:gd name="T60" fmla="*/ 26 w 66"/>
                <a:gd name="T61" fmla="*/ 25 h 32"/>
                <a:gd name="T62" fmla="*/ 26 w 66"/>
                <a:gd name="T63" fmla="*/ 25 h 32"/>
                <a:gd name="T64" fmla="*/ 29 w 66"/>
                <a:gd name="T65" fmla="*/ 29 h 32"/>
                <a:gd name="T66" fmla="*/ 32 w 66"/>
                <a:gd name="T67" fmla="*/ 32 h 32"/>
                <a:gd name="T68" fmla="*/ 34 w 66"/>
                <a:gd name="T69" fmla="*/ 32 h 32"/>
                <a:gd name="T70" fmla="*/ 35 w 66"/>
                <a:gd name="T71" fmla="*/ 32 h 32"/>
                <a:gd name="T72" fmla="*/ 36 w 66"/>
                <a:gd name="T73" fmla="*/ 31 h 32"/>
                <a:gd name="T74" fmla="*/ 37 w 66"/>
                <a:gd name="T75" fmla="*/ 28 h 32"/>
                <a:gd name="T76" fmla="*/ 37 w 66"/>
                <a:gd name="T77" fmla="*/ 28 h 32"/>
                <a:gd name="T78" fmla="*/ 38 w 66"/>
                <a:gd name="T79" fmla="*/ 25 h 32"/>
                <a:gd name="T80" fmla="*/ 40 w 66"/>
                <a:gd name="T81" fmla="*/ 23 h 32"/>
                <a:gd name="T82" fmla="*/ 42 w 66"/>
                <a:gd name="T83" fmla="*/ 23 h 32"/>
                <a:gd name="T84" fmla="*/ 44 w 66"/>
                <a:gd name="T85" fmla="*/ 22 h 32"/>
                <a:gd name="T86" fmla="*/ 48 w 66"/>
                <a:gd name="T87" fmla="*/ 23 h 32"/>
                <a:gd name="T88" fmla="*/ 54 w 66"/>
                <a:gd name="T89" fmla="*/ 25 h 32"/>
                <a:gd name="T90" fmla="*/ 54 w 66"/>
                <a:gd name="T91" fmla="*/ 25 h 32"/>
                <a:gd name="T92" fmla="*/ 57 w 66"/>
                <a:gd name="T93" fmla="*/ 25 h 32"/>
                <a:gd name="T94" fmla="*/ 59 w 66"/>
                <a:gd name="T95" fmla="*/ 25 h 32"/>
                <a:gd name="T96" fmla="*/ 61 w 66"/>
                <a:gd name="T97" fmla="*/ 24 h 32"/>
                <a:gd name="T98" fmla="*/ 63 w 66"/>
                <a:gd name="T99" fmla="*/ 23 h 32"/>
                <a:gd name="T100" fmla="*/ 65 w 66"/>
                <a:gd name="T101" fmla="*/ 19 h 32"/>
                <a:gd name="T102" fmla="*/ 66 w 66"/>
                <a:gd name="T103" fmla="*/ 15 h 32"/>
                <a:gd name="T104" fmla="*/ 66 w 66"/>
                <a:gd name="T10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32">
                  <a:moveTo>
                    <a:pt x="66" y="15"/>
                  </a:moveTo>
                  <a:lnTo>
                    <a:pt x="66" y="15"/>
                  </a:lnTo>
                  <a:lnTo>
                    <a:pt x="66" y="10"/>
                  </a:lnTo>
                  <a:lnTo>
                    <a:pt x="65" y="7"/>
                  </a:lnTo>
                  <a:lnTo>
                    <a:pt x="63" y="5"/>
                  </a:lnTo>
                  <a:lnTo>
                    <a:pt x="61" y="4"/>
                  </a:lnTo>
                  <a:lnTo>
                    <a:pt x="58" y="4"/>
                  </a:lnTo>
                  <a:lnTo>
                    <a:pt x="53" y="4"/>
                  </a:lnTo>
                  <a:lnTo>
                    <a:pt x="53" y="4"/>
                  </a:lnTo>
                  <a:lnTo>
                    <a:pt x="45" y="5"/>
                  </a:lnTo>
                  <a:lnTo>
                    <a:pt x="40" y="5"/>
                  </a:lnTo>
                  <a:lnTo>
                    <a:pt x="33" y="3"/>
                  </a:lnTo>
                  <a:lnTo>
                    <a:pt x="20" y="2"/>
                  </a:lnTo>
                  <a:lnTo>
                    <a:pt x="20" y="2"/>
                  </a:lnTo>
                  <a:lnTo>
                    <a:pt x="17" y="0"/>
                  </a:lnTo>
                  <a:lnTo>
                    <a:pt x="10" y="0"/>
                  </a:lnTo>
                  <a:lnTo>
                    <a:pt x="6" y="0"/>
                  </a:lnTo>
                  <a:lnTo>
                    <a:pt x="3" y="2"/>
                  </a:lnTo>
                  <a:lnTo>
                    <a:pt x="1" y="5"/>
                  </a:lnTo>
                  <a:lnTo>
                    <a:pt x="0" y="9"/>
                  </a:lnTo>
                  <a:lnTo>
                    <a:pt x="0" y="9"/>
                  </a:lnTo>
                  <a:lnTo>
                    <a:pt x="1" y="16"/>
                  </a:lnTo>
                  <a:lnTo>
                    <a:pt x="1" y="17"/>
                  </a:lnTo>
                  <a:lnTo>
                    <a:pt x="2" y="18"/>
                  </a:lnTo>
                  <a:lnTo>
                    <a:pt x="5" y="18"/>
                  </a:lnTo>
                  <a:lnTo>
                    <a:pt x="10" y="18"/>
                  </a:lnTo>
                  <a:lnTo>
                    <a:pt x="10" y="18"/>
                  </a:lnTo>
                  <a:lnTo>
                    <a:pt x="15" y="19"/>
                  </a:lnTo>
                  <a:lnTo>
                    <a:pt x="19" y="20"/>
                  </a:lnTo>
                  <a:lnTo>
                    <a:pt x="23" y="22"/>
                  </a:lnTo>
                  <a:lnTo>
                    <a:pt x="26" y="25"/>
                  </a:lnTo>
                  <a:lnTo>
                    <a:pt x="26" y="25"/>
                  </a:lnTo>
                  <a:lnTo>
                    <a:pt x="29" y="29"/>
                  </a:lnTo>
                  <a:lnTo>
                    <a:pt x="32" y="32"/>
                  </a:lnTo>
                  <a:lnTo>
                    <a:pt x="34" y="32"/>
                  </a:lnTo>
                  <a:lnTo>
                    <a:pt x="35" y="32"/>
                  </a:lnTo>
                  <a:lnTo>
                    <a:pt x="36" y="31"/>
                  </a:lnTo>
                  <a:lnTo>
                    <a:pt x="37" y="28"/>
                  </a:lnTo>
                  <a:lnTo>
                    <a:pt x="37" y="28"/>
                  </a:lnTo>
                  <a:lnTo>
                    <a:pt x="38" y="25"/>
                  </a:lnTo>
                  <a:lnTo>
                    <a:pt x="40" y="23"/>
                  </a:lnTo>
                  <a:lnTo>
                    <a:pt x="42" y="23"/>
                  </a:lnTo>
                  <a:lnTo>
                    <a:pt x="44" y="22"/>
                  </a:lnTo>
                  <a:lnTo>
                    <a:pt x="48" y="23"/>
                  </a:lnTo>
                  <a:lnTo>
                    <a:pt x="54" y="25"/>
                  </a:lnTo>
                  <a:lnTo>
                    <a:pt x="54" y="25"/>
                  </a:lnTo>
                  <a:lnTo>
                    <a:pt x="57" y="25"/>
                  </a:lnTo>
                  <a:lnTo>
                    <a:pt x="59" y="25"/>
                  </a:lnTo>
                  <a:lnTo>
                    <a:pt x="61" y="24"/>
                  </a:lnTo>
                  <a:lnTo>
                    <a:pt x="63" y="23"/>
                  </a:lnTo>
                  <a:lnTo>
                    <a:pt x="65" y="19"/>
                  </a:lnTo>
                  <a:lnTo>
                    <a:pt x="66" y="15"/>
                  </a:lnTo>
                  <a:lnTo>
                    <a:pt x="66" y="1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5" name="Freeform 181">
              <a:extLst>
                <a:ext uri="{FF2B5EF4-FFF2-40B4-BE49-F238E27FC236}">
                  <a16:creationId xmlns:a16="http://schemas.microsoft.com/office/drawing/2014/main" id="{D7331746-3570-4E22-82C3-5CA209500CF5}"/>
                </a:ext>
              </a:extLst>
            </p:cNvPr>
            <p:cNvSpPr>
              <a:spLocks/>
            </p:cNvSpPr>
            <p:nvPr/>
          </p:nvSpPr>
          <p:spPr bwMode="auto">
            <a:xfrm>
              <a:off x="9062821" y="4764178"/>
              <a:ext cx="53352" cy="18689"/>
            </a:xfrm>
            <a:custGeom>
              <a:avLst/>
              <a:gdLst>
                <a:gd name="T0" fmla="*/ 114 w 121"/>
                <a:gd name="T1" fmla="*/ 19 h 38"/>
                <a:gd name="T2" fmla="*/ 114 w 121"/>
                <a:gd name="T3" fmla="*/ 19 h 38"/>
                <a:gd name="T4" fmla="*/ 109 w 121"/>
                <a:gd name="T5" fmla="*/ 18 h 38"/>
                <a:gd name="T6" fmla="*/ 104 w 121"/>
                <a:gd name="T7" fmla="*/ 18 h 38"/>
                <a:gd name="T8" fmla="*/ 97 w 121"/>
                <a:gd name="T9" fmla="*/ 19 h 38"/>
                <a:gd name="T10" fmla="*/ 91 w 121"/>
                <a:gd name="T11" fmla="*/ 19 h 38"/>
                <a:gd name="T12" fmla="*/ 88 w 121"/>
                <a:gd name="T13" fmla="*/ 18 h 38"/>
                <a:gd name="T14" fmla="*/ 85 w 121"/>
                <a:gd name="T15" fmla="*/ 16 h 38"/>
                <a:gd name="T16" fmla="*/ 85 w 121"/>
                <a:gd name="T17" fmla="*/ 16 h 38"/>
                <a:gd name="T18" fmla="*/ 81 w 121"/>
                <a:gd name="T19" fmla="*/ 12 h 38"/>
                <a:gd name="T20" fmla="*/ 79 w 121"/>
                <a:gd name="T21" fmla="*/ 10 h 38"/>
                <a:gd name="T22" fmla="*/ 75 w 121"/>
                <a:gd name="T23" fmla="*/ 9 h 38"/>
                <a:gd name="T24" fmla="*/ 63 w 121"/>
                <a:gd name="T25" fmla="*/ 9 h 38"/>
                <a:gd name="T26" fmla="*/ 63 w 121"/>
                <a:gd name="T27" fmla="*/ 9 h 38"/>
                <a:gd name="T28" fmla="*/ 59 w 121"/>
                <a:gd name="T29" fmla="*/ 10 h 38"/>
                <a:gd name="T30" fmla="*/ 53 w 121"/>
                <a:gd name="T31" fmla="*/ 10 h 38"/>
                <a:gd name="T32" fmla="*/ 44 w 121"/>
                <a:gd name="T33" fmla="*/ 9 h 38"/>
                <a:gd name="T34" fmla="*/ 40 w 121"/>
                <a:gd name="T35" fmla="*/ 8 h 38"/>
                <a:gd name="T36" fmla="*/ 36 w 121"/>
                <a:gd name="T37" fmla="*/ 6 h 38"/>
                <a:gd name="T38" fmla="*/ 36 w 121"/>
                <a:gd name="T39" fmla="*/ 6 h 38"/>
                <a:gd name="T40" fmla="*/ 29 w 121"/>
                <a:gd name="T41" fmla="*/ 2 h 38"/>
                <a:gd name="T42" fmla="*/ 23 w 121"/>
                <a:gd name="T43" fmla="*/ 0 h 38"/>
                <a:gd name="T44" fmla="*/ 16 w 121"/>
                <a:gd name="T45" fmla="*/ 0 h 38"/>
                <a:gd name="T46" fmla="*/ 9 w 121"/>
                <a:gd name="T47" fmla="*/ 0 h 38"/>
                <a:gd name="T48" fmla="*/ 9 w 121"/>
                <a:gd name="T49" fmla="*/ 0 h 38"/>
                <a:gd name="T50" fmla="*/ 6 w 121"/>
                <a:gd name="T51" fmla="*/ 1 h 38"/>
                <a:gd name="T52" fmla="*/ 3 w 121"/>
                <a:gd name="T53" fmla="*/ 2 h 38"/>
                <a:gd name="T54" fmla="*/ 1 w 121"/>
                <a:gd name="T55" fmla="*/ 4 h 38"/>
                <a:gd name="T56" fmla="*/ 0 w 121"/>
                <a:gd name="T57" fmla="*/ 6 h 38"/>
                <a:gd name="T58" fmla="*/ 0 w 121"/>
                <a:gd name="T59" fmla="*/ 8 h 38"/>
                <a:gd name="T60" fmla="*/ 2 w 121"/>
                <a:gd name="T61" fmla="*/ 9 h 38"/>
                <a:gd name="T62" fmla="*/ 4 w 121"/>
                <a:gd name="T63" fmla="*/ 11 h 38"/>
                <a:gd name="T64" fmla="*/ 8 w 121"/>
                <a:gd name="T65" fmla="*/ 11 h 38"/>
                <a:gd name="T66" fmla="*/ 8 w 121"/>
                <a:gd name="T67" fmla="*/ 11 h 38"/>
                <a:gd name="T68" fmla="*/ 15 w 121"/>
                <a:gd name="T69" fmla="*/ 11 h 38"/>
                <a:gd name="T70" fmla="*/ 19 w 121"/>
                <a:gd name="T71" fmla="*/ 10 h 38"/>
                <a:gd name="T72" fmla="*/ 23 w 121"/>
                <a:gd name="T73" fmla="*/ 11 h 38"/>
                <a:gd name="T74" fmla="*/ 31 w 121"/>
                <a:gd name="T75" fmla="*/ 15 h 38"/>
                <a:gd name="T76" fmla="*/ 31 w 121"/>
                <a:gd name="T77" fmla="*/ 15 h 38"/>
                <a:gd name="T78" fmla="*/ 45 w 121"/>
                <a:gd name="T79" fmla="*/ 23 h 38"/>
                <a:gd name="T80" fmla="*/ 55 w 121"/>
                <a:gd name="T81" fmla="*/ 27 h 38"/>
                <a:gd name="T82" fmla="*/ 55 w 121"/>
                <a:gd name="T83" fmla="*/ 27 h 38"/>
                <a:gd name="T84" fmla="*/ 62 w 121"/>
                <a:gd name="T85" fmla="*/ 30 h 38"/>
                <a:gd name="T86" fmla="*/ 68 w 121"/>
                <a:gd name="T87" fmla="*/ 32 h 38"/>
                <a:gd name="T88" fmla="*/ 74 w 121"/>
                <a:gd name="T89" fmla="*/ 33 h 38"/>
                <a:gd name="T90" fmla="*/ 83 w 121"/>
                <a:gd name="T91" fmla="*/ 34 h 38"/>
                <a:gd name="T92" fmla="*/ 83 w 121"/>
                <a:gd name="T93" fmla="*/ 34 h 38"/>
                <a:gd name="T94" fmla="*/ 93 w 121"/>
                <a:gd name="T95" fmla="*/ 36 h 38"/>
                <a:gd name="T96" fmla="*/ 103 w 121"/>
                <a:gd name="T97" fmla="*/ 38 h 38"/>
                <a:gd name="T98" fmla="*/ 106 w 121"/>
                <a:gd name="T99" fmla="*/ 38 h 38"/>
                <a:gd name="T100" fmla="*/ 110 w 121"/>
                <a:gd name="T101" fmla="*/ 38 h 38"/>
                <a:gd name="T102" fmla="*/ 112 w 121"/>
                <a:gd name="T103" fmla="*/ 37 h 38"/>
                <a:gd name="T104" fmla="*/ 113 w 121"/>
                <a:gd name="T105" fmla="*/ 35 h 38"/>
                <a:gd name="T106" fmla="*/ 113 w 121"/>
                <a:gd name="T107" fmla="*/ 35 h 38"/>
                <a:gd name="T108" fmla="*/ 114 w 121"/>
                <a:gd name="T109" fmla="*/ 32 h 38"/>
                <a:gd name="T110" fmla="*/ 116 w 121"/>
                <a:gd name="T111" fmla="*/ 30 h 38"/>
                <a:gd name="T112" fmla="*/ 120 w 121"/>
                <a:gd name="T113" fmla="*/ 25 h 38"/>
                <a:gd name="T114" fmla="*/ 121 w 121"/>
                <a:gd name="T115" fmla="*/ 23 h 38"/>
                <a:gd name="T116" fmla="*/ 120 w 121"/>
                <a:gd name="T117" fmla="*/ 22 h 38"/>
                <a:gd name="T118" fmla="*/ 118 w 121"/>
                <a:gd name="T119" fmla="*/ 20 h 38"/>
                <a:gd name="T120" fmla="*/ 114 w 121"/>
                <a:gd name="T121" fmla="*/ 19 h 38"/>
                <a:gd name="T122" fmla="*/ 114 w 121"/>
                <a:gd name="T123"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38">
                  <a:moveTo>
                    <a:pt x="114" y="19"/>
                  </a:moveTo>
                  <a:lnTo>
                    <a:pt x="114" y="19"/>
                  </a:lnTo>
                  <a:lnTo>
                    <a:pt x="109" y="18"/>
                  </a:lnTo>
                  <a:lnTo>
                    <a:pt x="104" y="18"/>
                  </a:lnTo>
                  <a:lnTo>
                    <a:pt x="97" y="19"/>
                  </a:lnTo>
                  <a:lnTo>
                    <a:pt x="91" y="19"/>
                  </a:lnTo>
                  <a:lnTo>
                    <a:pt x="88" y="18"/>
                  </a:lnTo>
                  <a:lnTo>
                    <a:pt x="85" y="16"/>
                  </a:lnTo>
                  <a:lnTo>
                    <a:pt x="85" y="16"/>
                  </a:lnTo>
                  <a:lnTo>
                    <a:pt x="81" y="12"/>
                  </a:lnTo>
                  <a:lnTo>
                    <a:pt x="79" y="10"/>
                  </a:lnTo>
                  <a:lnTo>
                    <a:pt x="75" y="9"/>
                  </a:lnTo>
                  <a:lnTo>
                    <a:pt x="63" y="9"/>
                  </a:lnTo>
                  <a:lnTo>
                    <a:pt x="63" y="9"/>
                  </a:lnTo>
                  <a:lnTo>
                    <a:pt x="59" y="10"/>
                  </a:lnTo>
                  <a:lnTo>
                    <a:pt x="53" y="10"/>
                  </a:lnTo>
                  <a:lnTo>
                    <a:pt x="44" y="9"/>
                  </a:lnTo>
                  <a:lnTo>
                    <a:pt x="40" y="8"/>
                  </a:lnTo>
                  <a:lnTo>
                    <a:pt x="36" y="6"/>
                  </a:lnTo>
                  <a:lnTo>
                    <a:pt x="36" y="6"/>
                  </a:lnTo>
                  <a:lnTo>
                    <a:pt x="29" y="2"/>
                  </a:lnTo>
                  <a:lnTo>
                    <a:pt x="23" y="0"/>
                  </a:lnTo>
                  <a:lnTo>
                    <a:pt x="16" y="0"/>
                  </a:lnTo>
                  <a:lnTo>
                    <a:pt x="9" y="0"/>
                  </a:lnTo>
                  <a:lnTo>
                    <a:pt x="9" y="0"/>
                  </a:lnTo>
                  <a:lnTo>
                    <a:pt x="6" y="1"/>
                  </a:lnTo>
                  <a:lnTo>
                    <a:pt x="3" y="2"/>
                  </a:lnTo>
                  <a:lnTo>
                    <a:pt x="1" y="4"/>
                  </a:lnTo>
                  <a:lnTo>
                    <a:pt x="0" y="6"/>
                  </a:lnTo>
                  <a:lnTo>
                    <a:pt x="0" y="8"/>
                  </a:lnTo>
                  <a:lnTo>
                    <a:pt x="2" y="9"/>
                  </a:lnTo>
                  <a:lnTo>
                    <a:pt x="4" y="11"/>
                  </a:lnTo>
                  <a:lnTo>
                    <a:pt x="8" y="11"/>
                  </a:lnTo>
                  <a:lnTo>
                    <a:pt x="8" y="11"/>
                  </a:lnTo>
                  <a:lnTo>
                    <a:pt x="15" y="11"/>
                  </a:lnTo>
                  <a:lnTo>
                    <a:pt x="19" y="10"/>
                  </a:lnTo>
                  <a:lnTo>
                    <a:pt x="23" y="11"/>
                  </a:lnTo>
                  <a:lnTo>
                    <a:pt x="31" y="15"/>
                  </a:lnTo>
                  <a:lnTo>
                    <a:pt x="31" y="15"/>
                  </a:lnTo>
                  <a:lnTo>
                    <a:pt x="45" y="23"/>
                  </a:lnTo>
                  <a:lnTo>
                    <a:pt x="55" y="27"/>
                  </a:lnTo>
                  <a:lnTo>
                    <a:pt x="55" y="27"/>
                  </a:lnTo>
                  <a:lnTo>
                    <a:pt x="62" y="30"/>
                  </a:lnTo>
                  <a:lnTo>
                    <a:pt x="68" y="32"/>
                  </a:lnTo>
                  <a:lnTo>
                    <a:pt x="74" y="33"/>
                  </a:lnTo>
                  <a:lnTo>
                    <a:pt x="83" y="34"/>
                  </a:lnTo>
                  <a:lnTo>
                    <a:pt x="83" y="34"/>
                  </a:lnTo>
                  <a:lnTo>
                    <a:pt x="93" y="36"/>
                  </a:lnTo>
                  <a:lnTo>
                    <a:pt x="103" y="38"/>
                  </a:lnTo>
                  <a:lnTo>
                    <a:pt x="106" y="38"/>
                  </a:lnTo>
                  <a:lnTo>
                    <a:pt x="110" y="38"/>
                  </a:lnTo>
                  <a:lnTo>
                    <a:pt x="112" y="37"/>
                  </a:lnTo>
                  <a:lnTo>
                    <a:pt x="113" y="35"/>
                  </a:lnTo>
                  <a:lnTo>
                    <a:pt x="113" y="35"/>
                  </a:lnTo>
                  <a:lnTo>
                    <a:pt x="114" y="32"/>
                  </a:lnTo>
                  <a:lnTo>
                    <a:pt x="116" y="30"/>
                  </a:lnTo>
                  <a:lnTo>
                    <a:pt x="120" y="25"/>
                  </a:lnTo>
                  <a:lnTo>
                    <a:pt x="121" y="23"/>
                  </a:lnTo>
                  <a:lnTo>
                    <a:pt x="120" y="22"/>
                  </a:lnTo>
                  <a:lnTo>
                    <a:pt x="118" y="20"/>
                  </a:lnTo>
                  <a:lnTo>
                    <a:pt x="114" y="19"/>
                  </a:lnTo>
                  <a:lnTo>
                    <a:pt x="114" y="1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6" name="Freeform 182">
              <a:extLst>
                <a:ext uri="{FF2B5EF4-FFF2-40B4-BE49-F238E27FC236}">
                  <a16:creationId xmlns:a16="http://schemas.microsoft.com/office/drawing/2014/main" id="{10A14481-A5B7-4C2E-8D77-3D42776545EE}"/>
                </a:ext>
              </a:extLst>
            </p:cNvPr>
            <p:cNvSpPr>
              <a:spLocks/>
            </p:cNvSpPr>
            <p:nvPr/>
          </p:nvSpPr>
          <p:spPr bwMode="auto">
            <a:xfrm>
              <a:off x="9074870" y="4741753"/>
              <a:ext cx="22375" cy="18689"/>
            </a:xfrm>
            <a:custGeom>
              <a:avLst/>
              <a:gdLst>
                <a:gd name="T0" fmla="*/ 24 w 56"/>
                <a:gd name="T1" fmla="*/ 25 h 37"/>
                <a:gd name="T2" fmla="*/ 24 w 56"/>
                <a:gd name="T3" fmla="*/ 25 h 37"/>
                <a:gd name="T4" fmla="*/ 28 w 56"/>
                <a:gd name="T5" fmla="*/ 31 h 37"/>
                <a:gd name="T6" fmla="*/ 31 w 56"/>
                <a:gd name="T7" fmla="*/ 34 h 37"/>
                <a:gd name="T8" fmla="*/ 35 w 56"/>
                <a:gd name="T9" fmla="*/ 35 h 37"/>
                <a:gd name="T10" fmla="*/ 41 w 56"/>
                <a:gd name="T11" fmla="*/ 36 h 37"/>
                <a:gd name="T12" fmla="*/ 41 w 56"/>
                <a:gd name="T13" fmla="*/ 36 h 37"/>
                <a:gd name="T14" fmla="*/ 47 w 56"/>
                <a:gd name="T15" fmla="*/ 37 h 37"/>
                <a:gd name="T16" fmla="*/ 52 w 56"/>
                <a:gd name="T17" fmla="*/ 37 h 37"/>
                <a:gd name="T18" fmla="*/ 54 w 56"/>
                <a:gd name="T19" fmla="*/ 35 h 37"/>
                <a:gd name="T20" fmla="*/ 55 w 56"/>
                <a:gd name="T21" fmla="*/ 34 h 37"/>
                <a:gd name="T22" fmla="*/ 56 w 56"/>
                <a:gd name="T23" fmla="*/ 31 h 37"/>
                <a:gd name="T24" fmla="*/ 55 w 56"/>
                <a:gd name="T25" fmla="*/ 28 h 37"/>
                <a:gd name="T26" fmla="*/ 55 w 56"/>
                <a:gd name="T27" fmla="*/ 28 h 37"/>
                <a:gd name="T28" fmla="*/ 53 w 56"/>
                <a:gd name="T29" fmla="*/ 21 h 37"/>
                <a:gd name="T30" fmla="*/ 51 w 56"/>
                <a:gd name="T31" fmla="*/ 17 h 37"/>
                <a:gd name="T32" fmla="*/ 48 w 56"/>
                <a:gd name="T33" fmla="*/ 14 h 37"/>
                <a:gd name="T34" fmla="*/ 43 w 56"/>
                <a:gd name="T35" fmla="*/ 10 h 37"/>
                <a:gd name="T36" fmla="*/ 37 w 56"/>
                <a:gd name="T37" fmla="*/ 7 h 37"/>
                <a:gd name="T38" fmla="*/ 28 w 56"/>
                <a:gd name="T39" fmla="*/ 3 h 37"/>
                <a:gd name="T40" fmla="*/ 17 w 56"/>
                <a:gd name="T41" fmla="*/ 0 h 37"/>
                <a:gd name="T42" fmla="*/ 17 w 56"/>
                <a:gd name="T43" fmla="*/ 0 h 37"/>
                <a:gd name="T44" fmla="*/ 13 w 56"/>
                <a:gd name="T45" fmla="*/ 0 h 37"/>
                <a:gd name="T46" fmla="*/ 5 w 56"/>
                <a:gd name="T47" fmla="*/ 1 h 37"/>
                <a:gd name="T48" fmla="*/ 2 w 56"/>
                <a:gd name="T49" fmla="*/ 2 h 37"/>
                <a:gd name="T50" fmla="*/ 0 w 56"/>
                <a:gd name="T51" fmla="*/ 3 h 37"/>
                <a:gd name="T52" fmla="*/ 0 w 56"/>
                <a:gd name="T53" fmla="*/ 4 h 37"/>
                <a:gd name="T54" fmla="*/ 1 w 56"/>
                <a:gd name="T55" fmla="*/ 6 h 37"/>
                <a:gd name="T56" fmla="*/ 4 w 56"/>
                <a:gd name="T57" fmla="*/ 9 h 37"/>
                <a:gd name="T58" fmla="*/ 4 w 56"/>
                <a:gd name="T59" fmla="*/ 9 h 37"/>
                <a:gd name="T60" fmla="*/ 12 w 56"/>
                <a:gd name="T61" fmla="*/ 14 h 37"/>
                <a:gd name="T62" fmla="*/ 17 w 56"/>
                <a:gd name="T63" fmla="*/ 17 h 37"/>
                <a:gd name="T64" fmla="*/ 21 w 56"/>
                <a:gd name="T65" fmla="*/ 20 h 37"/>
                <a:gd name="T66" fmla="*/ 24 w 56"/>
                <a:gd name="T67" fmla="*/ 25 h 37"/>
                <a:gd name="T68" fmla="*/ 24 w 56"/>
                <a:gd name="T6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37">
                  <a:moveTo>
                    <a:pt x="24" y="25"/>
                  </a:moveTo>
                  <a:lnTo>
                    <a:pt x="24" y="25"/>
                  </a:lnTo>
                  <a:lnTo>
                    <a:pt x="28" y="31"/>
                  </a:lnTo>
                  <a:lnTo>
                    <a:pt x="31" y="34"/>
                  </a:lnTo>
                  <a:lnTo>
                    <a:pt x="35" y="35"/>
                  </a:lnTo>
                  <a:lnTo>
                    <a:pt x="41" y="36"/>
                  </a:lnTo>
                  <a:lnTo>
                    <a:pt x="41" y="36"/>
                  </a:lnTo>
                  <a:lnTo>
                    <a:pt x="47" y="37"/>
                  </a:lnTo>
                  <a:lnTo>
                    <a:pt x="52" y="37"/>
                  </a:lnTo>
                  <a:lnTo>
                    <a:pt x="54" y="35"/>
                  </a:lnTo>
                  <a:lnTo>
                    <a:pt x="55" y="34"/>
                  </a:lnTo>
                  <a:lnTo>
                    <a:pt x="56" y="31"/>
                  </a:lnTo>
                  <a:lnTo>
                    <a:pt x="55" y="28"/>
                  </a:lnTo>
                  <a:lnTo>
                    <a:pt x="55" y="28"/>
                  </a:lnTo>
                  <a:lnTo>
                    <a:pt x="53" y="21"/>
                  </a:lnTo>
                  <a:lnTo>
                    <a:pt x="51" y="17"/>
                  </a:lnTo>
                  <a:lnTo>
                    <a:pt x="48" y="14"/>
                  </a:lnTo>
                  <a:lnTo>
                    <a:pt x="43" y="10"/>
                  </a:lnTo>
                  <a:lnTo>
                    <a:pt x="37" y="7"/>
                  </a:lnTo>
                  <a:lnTo>
                    <a:pt x="28" y="3"/>
                  </a:lnTo>
                  <a:lnTo>
                    <a:pt x="17" y="0"/>
                  </a:lnTo>
                  <a:lnTo>
                    <a:pt x="17" y="0"/>
                  </a:lnTo>
                  <a:lnTo>
                    <a:pt x="13" y="0"/>
                  </a:lnTo>
                  <a:lnTo>
                    <a:pt x="5" y="1"/>
                  </a:lnTo>
                  <a:lnTo>
                    <a:pt x="2" y="2"/>
                  </a:lnTo>
                  <a:lnTo>
                    <a:pt x="0" y="3"/>
                  </a:lnTo>
                  <a:lnTo>
                    <a:pt x="0" y="4"/>
                  </a:lnTo>
                  <a:lnTo>
                    <a:pt x="1" y="6"/>
                  </a:lnTo>
                  <a:lnTo>
                    <a:pt x="4" y="9"/>
                  </a:lnTo>
                  <a:lnTo>
                    <a:pt x="4" y="9"/>
                  </a:lnTo>
                  <a:lnTo>
                    <a:pt x="12" y="14"/>
                  </a:lnTo>
                  <a:lnTo>
                    <a:pt x="17" y="17"/>
                  </a:lnTo>
                  <a:lnTo>
                    <a:pt x="21" y="20"/>
                  </a:lnTo>
                  <a:lnTo>
                    <a:pt x="24" y="25"/>
                  </a:lnTo>
                  <a:lnTo>
                    <a:pt x="24" y="2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7" name="Freeform 183">
              <a:extLst>
                <a:ext uri="{FF2B5EF4-FFF2-40B4-BE49-F238E27FC236}">
                  <a16:creationId xmlns:a16="http://schemas.microsoft.com/office/drawing/2014/main" id="{4E3813BE-0323-44EF-AD34-FB34A6D7FF3D}"/>
                </a:ext>
              </a:extLst>
            </p:cNvPr>
            <p:cNvSpPr>
              <a:spLocks/>
            </p:cNvSpPr>
            <p:nvPr/>
          </p:nvSpPr>
          <p:spPr bwMode="auto">
            <a:xfrm>
              <a:off x="9057660" y="4749228"/>
              <a:ext cx="5165" cy="5607"/>
            </a:xfrm>
            <a:custGeom>
              <a:avLst/>
              <a:gdLst>
                <a:gd name="T0" fmla="*/ 2 w 12"/>
                <a:gd name="T1" fmla="*/ 0 h 12"/>
                <a:gd name="T2" fmla="*/ 2 w 12"/>
                <a:gd name="T3" fmla="*/ 0 h 12"/>
                <a:gd name="T4" fmla="*/ 1 w 12"/>
                <a:gd name="T5" fmla="*/ 0 h 12"/>
                <a:gd name="T6" fmla="*/ 0 w 12"/>
                <a:gd name="T7" fmla="*/ 1 h 12"/>
                <a:gd name="T8" fmla="*/ 0 w 12"/>
                <a:gd name="T9" fmla="*/ 3 h 12"/>
                <a:gd name="T10" fmla="*/ 3 w 12"/>
                <a:gd name="T11" fmla="*/ 8 h 12"/>
                <a:gd name="T12" fmla="*/ 3 w 12"/>
                <a:gd name="T13" fmla="*/ 8 h 12"/>
                <a:gd name="T14" fmla="*/ 5 w 12"/>
                <a:gd name="T15" fmla="*/ 10 h 12"/>
                <a:gd name="T16" fmla="*/ 7 w 12"/>
                <a:gd name="T17" fmla="*/ 11 h 12"/>
                <a:gd name="T18" fmla="*/ 9 w 12"/>
                <a:gd name="T19" fmla="*/ 12 h 12"/>
                <a:gd name="T20" fmla="*/ 10 w 12"/>
                <a:gd name="T21" fmla="*/ 11 h 12"/>
                <a:gd name="T22" fmla="*/ 12 w 12"/>
                <a:gd name="T23" fmla="*/ 8 h 12"/>
                <a:gd name="T24" fmla="*/ 12 w 12"/>
                <a:gd name="T25" fmla="*/ 4 h 12"/>
                <a:gd name="T26" fmla="*/ 12 w 12"/>
                <a:gd name="T27" fmla="*/ 4 h 12"/>
                <a:gd name="T28" fmla="*/ 11 w 12"/>
                <a:gd name="T29" fmla="*/ 1 h 12"/>
                <a:gd name="T30" fmla="*/ 10 w 12"/>
                <a:gd name="T31" fmla="*/ 0 h 12"/>
                <a:gd name="T32" fmla="*/ 2 w 12"/>
                <a:gd name="T33" fmla="*/ 0 h 12"/>
                <a:gd name="T34" fmla="*/ 2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2" y="0"/>
                  </a:moveTo>
                  <a:lnTo>
                    <a:pt x="2" y="0"/>
                  </a:lnTo>
                  <a:lnTo>
                    <a:pt x="1" y="0"/>
                  </a:lnTo>
                  <a:lnTo>
                    <a:pt x="0" y="1"/>
                  </a:lnTo>
                  <a:lnTo>
                    <a:pt x="0" y="3"/>
                  </a:lnTo>
                  <a:lnTo>
                    <a:pt x="3" y="8"/>
                  </a:lnTo>
                  <a:lnTo>
                    <a:pt x="3" y="8"/>
                  </a:lnTo>
                  <a:lnTo>
                    <a:pt x="5" y="10"/>
                  </a:lnTo>
                  <a:lnTo>
                    <a:pt x="7" y="11"/>
                  </a:lnTo>
                  <a:lnTo>
                    <a:pt x="9" y="12"/>
                  </a:lnTo>
                  <a:lnTo>
                    <a:pt x="10" y="11"/>
                  </a:lnTo>
                  <a:lnTo>
                    <a:pt x="12" y="8"/>
                  </a:lnTo>
                  <a:lnTo>
                    <a:pt x="12" y="4"/>
                  </a:lnTo>
                  <a:lnTo>
                    <a:pt x="12" y="4"/>
                  </a:lnTo>
                  <a:lnTo>
                    <a:pt x="11" y="1"/>
                  </a:lnTo>
                  <a:lnTo>
                    <a:pt x="10" y="0"/>
                  </a:lnTo>
                  <a:lnTo>
                    <a:pt x="2" y="0"/>
                  </a:lnTo>
                  <a:lnTo>
                    <a:pt x="2"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8" name="Freeform 184">
              <a:extLst>
                <a:ext uri="{FF2B5EF4-FFF2-40B4-BE49-F238E27FC236}">
                  <a16:creationId xmlns:a16="http://schemas.microsoft.com/office/drawing/2014/main" id="{D0FEECDD-4DB2-493D-81EE-643323EA4D91}"/>
                </a:ext>
              </a:extLst>
            </p:cNvPr>
            <p:cNvSpPr>
              <a:spLocks/>
            </p:cNvSpPr>
            <p:nvPr/>
          </p:nvSpPr>
          <p:spPr bwMode="auto">
            <a:xfrm>
              <a:off x="9038726" y="4881913"/>
              <a:ext cx="18932" cy="50458"/>
            </a:xfrm>
            <a:custGeom>
              <a:avLst/>
              <a:gdLst>
                <a:gd name="T0" fmla="*/ 40 w 45"/>
                <a:gd name="T1" fmla="*/ 21 h 112"/>
                <a:gd name="T2" fmla="*/ 40 w 45"/>
                <a:gd name="T3" fmla="*/ 21 h 112"/>
                <a:gd name="T4" fmla="*/ 37 w 45"/>
                <a:gd name="T5" fmla="*/ 18 h 112"/>
                <a:gd name="T6" fmla="*/ 35 w 45"/>
                <a:gd name="T7" fmla="*/ 14 h 112"/>
                <a:gd name="T8" fmla="*/ 31 w 45"/>
                <a:gd name="T9" fmla="*/ 5 h 112"/>
                <a:gd name="T10" fmla="*/ 29 w 45"/>
                <a:gd name="T11" fmla="*/ 1 h 112"/>
                <a:gd name="T12" fmla="*/ 28 w 45"/>
                <a:gd name="T13" fmla="*/ 1 h 112"/>
                <a:gd name="T14" fmla="*/ 27 w 45"/>
                <a:gd name="T15" fmla="*/ 0 h 112"/>
                <a:gd name="T16" fmla="*/ 25 w 45"/>
                <a:gd name="T17" fmla="*/ 1 h 112"/>
                <a:gd name="T18" fmla="*/ 24 w 45"/>
                <a:gd name="T19" fmla="*/ 4 h 112"/>
                <a:gd name="T20" fmla="*/ 19 w 45"/>
                <a:gd name="T21" fmla="*/ 10 h 112"/>
                <a:gd name="T22" fmla="*/ 19 w 45"/>
                <a:gd name="T23" fmla="*/ 10 h 112"/>
                <a:gd name="T24" fmla="*/ 16 w 45"/>
                <a:gd name="T25" fmla="*/ 11 h 112"/>
                <a:gd name="T26" fmla="*/ 11 w 45"/>
                <a:gd name="T27" fmla="*/ 15 h 112"/>
                <a:gd name="T28" fmla="*/ 8 w 45"/>
                <a:gd name="T29" fmla="*/ 18 h 112"/>
                <a:gd name="T30" fmla="*/ 6 w 45"/>
                <a:gd name="T31" fmla="*/ 21 h 112"/>
                <a:gd name="T32" fmla="*/ 5 w 45"/>
                <a:gd name="T33" fmla="*/ 24 h 112"/>
                <a:gd name="T34" fmla="*/ 6 w 45"/>
                <a:gd name="T35" fmla="*/ 28 h 112"/>
                <a:gd name="T36" fmla="*/ 6 w 45"/>
                <a:gd name="T37" fmla="*/ 28 h 112"/>
                <a:gd name="T38" fmla="*/ 11 w 45"/>
                <a:gd name="T39" fmla="*/ 39 h 112"/>
                <a:gd name="T40" fmla="*/ 12 w 45"/>
                <a:gd name="T41" fmla="*/ 43 h 112"/>
                <a:gd name="T42" fmla="*/ 11 w 45"/>
                <a:gd name="T43" fmla="*/ 45 h 112"/>
                <a:gd name="T44" fmla="*/ 10 w 45"/>
                <a:gd name="T45" fmla="*/ 47 h 112"/>
                <a:gd name="T46" fmla="*/ 10 w 45"/>
                <a:gd name="T47" fmla="*/ 47 h 112"/>
                <a:gd name="T48" fmla="*/ 7 w 45"/>
                <a:gd name="T49" fmla="*/ 50 h 112"/>
                <a:gd name="T50" fmla="*/ 4 w 45"/>
                <a:gd name="T51" fmla="*/ 54 h 112"/>
                <a:gd name="T52" fmla="*/ 2 w 45"/>
                <a:gd name="T53" fmla="*/ 59 h 112"/>
                <a:gd name="T54" fmla="*/ 1 w 45"/>
                <a:gd name="T55" fmla="*/ 67 h 112"/>
                <a:gd name="T56" fmla="*/ 1 w 45"/>
                <a:gd name="T57" fmla="*/ 67 h 112"/>
                <a:gd name="T58" fmla="*/ 0 w 45"/>
                <a:gd name="T59" fmla="*/ 95 h 112"/>
                <a:gd name="T60" fmla="*/ 1 w 45"/>
                <a:gd name="T61" fmla="*/ 107 h 112"/>
                <a:gd name="T62" fmla="*/ 2 w 45"/>
                <a:gd name="T63" fmla="*/ 111 h 112"/>
                <a:gd name="T64" fmla="*/ 3 w 45"/>
                <a:gd name="T65" fmla="*/ 112 h 112"/>
                <a:gd name="T66" fmla="*/ 4 w 45"/>
                <a:gd name="T67" fmla="*/ 112 h 112"/>
                <a:gd name="T68" fmla="*/ 4 w 45"/>
                <a:gd name="T69" fmla="*/ 112 h 112"/>
                <a:gd name="T70" fmla="*/ 8 w 45"/>
                <a:gd name="T71" fmla="*/ 112 h 112"/>
                <a:gd name="T72" fmla="*/ 12 w 45"/>
                <a:gd name="T73" fmla="*/ 111 h 112"/>
                <a:gd name="T74" fmla="*/ 16 w 45"/>
                <a:gd name="T75" fmla="*/ 108 h 112"/>
                <a:gd name="T76" fmla="*/ 20 w 45"/>
                <a:gd name="T77" fmla="*/ 101 h 112"/>
                <a:gd name="T78" fmla="*/ 20 w 45"/>
                <a:gd name="T79" fmla="*/ 101 h 112"/>
                <a:gd name="T80" fmla="*/ 22 w 45"/>
                <a:gd name="T81" fmla="*/ 97 h 112"/>
                <a:gd name="T82" fmla="*/ 24 w 45"/>
                <a:gd name="T83" fmla="*/ 95 h 112"/>
                <a:gd name="T84" fmla="*/ 27 w 45"/>
                <a:gd name="T85" fmla="*/ 93 h 112"/>
                <a:gd name="T86" fmla="*/ 28 w 45"/>
                <a:gd name="T87" fmla="*/ 92 h 112"/>
                <a:gd name="T88" fmla="*/ 29 w 45"/>
                <a:gd name="T89" fmla="*/ 90 h 112"/>
                <a:gd name="T90" fmla="*/ 29 w 45"/>
                <a:gd name="T91" fmla="*/ 81 h 112"/>
                <a:gd name="T92" fmla="*/ 29 w 45"/>
                <a:gd name="T93" fmla="*/ 81 h 112"/>
                <a:gd name="T94" fmla="*/ 29 w 45"/>
                <a:gd name="T95" fmla="*/ 77 h 112"/>
                <a:gd name="T96" fmla="*/ 30 w 45"/>
                <a:gd name="T97" fmla="*/ 75 h 112"/>
                <a:gd name="T98" fmla="*/ 31 w 45"/>
                <a:gd name="T99" fmla="*/ 74 h 112"/>
                <a:gd name="T100" fmla="*/ 33 w 45"/>
                <a:gd name="T101" fmla="*/ 75 h 112"/>
                <a:gd name="T102" fmla="*/ 36 w 45"/>
                <a:gd name="T103" fmla="*/ 75 h 112"/>
                <a:gd name="T104" fmla="*/ 38 w 45"/>
                <a:gd name="T105" fmla="*/ 75 h 112"/>
                <a:gd name="T106" fmla="*/ 40 w 45"/>
                <a:gd name="T107" fmla="*/ 72 h 112"/>
                <a:gd name="T108" fmla="*/ 41 w 45"/>
                <a:gd name="T109" fmla="*/ 67 h 112"/>
                <a:gd name="T110" fmla="*/ 41 w 45"/>
                <a:gd name="T111" fmla="*/ 67 h 112"/>
                <a:gd name="T112" fmla="*/ 43 w 45"/>
                <a:gd name="T113" fmla="*/ 53 h 112"/>
                <a:gd name="T114" fmla="*/ 45 w 45"/>
                <a:gd name="T115" fmla="*/ 39 h 112"/>
                <a:gd name="T116" fmla="*/ 45 w 45"/>
                <a:gd name="T117" fmla="*/ 33 h 112"/>
                <a:gd name="T118" fmla="*/ 44 w 45"/>
                <a:gd name="T119" fmla="*/ 27 h 112"/>
                <a:gd name="T120" fmla="*/ 42 w 45"/>
                <a:gd name="T121" fmla="*/ 23 h 112"/>
                <a:gd name="T122" fmla="*/ 40 w 45"/>
                <a:gd name="T123" fmla="*/ 21 h 112"/>
                <a:gd name="T124" fmla="*/ 40 w 45"/>
                <a:gd name="T125"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112">
                  <a:moveTo>
                    <a:pt x="40" y="21"/>
                  </a:moveTo>
                  <a:lnTo>
                    <a:pt x="40" y="21"/>
                  </a:lnTo>
                  <a:lnTo>
                    <a:pt x="37" y="18"/>
                  </a:lnTo>
                  <a:lnTo>
                    <a:pt x="35" y="14"/>
                  </a:lnTo>
                  <a:lnTo>
                    <a:pt x="31" y="5"/>
                  </a:lnTo>
                  <a:lnTo>
                    <a:pt x="29" y="1"/>
                  </a:lnTo>
                  <a:lnTo>
                    <a:pt x="28" y="1"/>
                  </a:lnTo>
                  <a:lnTo>
                    <a:pt x="27" y="0"/>
                  </a:lnTo>
                  <a:lnTo>
                    <a:pt x="25" y="1"/>
                  </a:lnTo>
                  <a:lnTo>
                    <a:pt x="24" y="4"/>
                  </a:lnTo>
                  <a:lnTo>
                    <a:pt x="19" y="10"/>
                  </a:lnTo>
                  <a:lnTo>
                    <a:pt x="19" y="10"/>
                  </a:lnTo>
                  <a:lnTo>
                    <a:pt x="16" y="11"/>
                  </a:lnTo>
                  <a:lnTo>
                    <a:pt x="11" y="15"/>
                  </a:lnTo>
                  <a:lnTo>
                    <a:pt x="8" y="18"/>
                  </a:lnTo>
                  <a:lnTo>
                    <a:pt x="6" y="21"/>
                  </a:lnTo>
                  <a:lnTo>
                    <a:pt x="5" y="24"/>
                  </a:lnTo>
                  <a:lnTo>
                    <a:pt x="6" y="28"/>
                  </a:lnTo>
                  <a:lnTo>
                    <a:pt x="6" y="28"/>
                  </a:lnTo>
                  <a:lnTo>
                    <a:pt x="11" y="39"/>
                  </a:lnTo>
                  <a:lnTo>
                    <a:pt x="12" y="43"/>
                  </a:lnTo>
                  <a:lnTo>
                    <a:pt x="11" y="45"/>
                  </a:lnTo>
                  <a:lnTo>
                    <a:pt x="10" y="47"/>
                  </a:lnTo>
                  <a:lnTo>
                    <a:pt x="10" y="47"/>
                  </a:lnTo>
                  <a:lnTo>
                    <a:pt x="7" y="50"/>
                  </a:lnTo>
                  <a:lnTo>
                    <a:pt x="4" y="54"/>
                  </a:lnTo>
                  <a:lnTo>
                    <a:pt x="2" y="59"/>
                  </a:lnTo>
                  <a:lnTo>
                    <a:pt x="1" y="67"/>
                  </a:lnTo>
                  <a:lnTo>
                    <a:pt x="1" y="67"/>
                  </a:lnTo>
                  <a:lnTo>
                    <a:pt x="0" y="95"/>
                  </a:lnTo>
                  <a:lnTo>
                    <a:pt x="1" y="107"/>
                  </a:lnTo>
                  <a:lnTo>
                    <a:pt x="2" y="111"/>
                  </a:lnTo>
                  <a:lnTo>
                    <a:pt x="3" y="112"/>
                  </a:lnTo>
                  <a:lnTo>
                    <a:pt x="4" y="112"/>
                  </a:lnTo>
                  <a:lnTo>
                    <a:pt x="4" y="112"/>
                  </a:lnTo>
                  <a:lnTo>
                    <a:pt x="8" y="112"/>
                  </a:lnTo>
                  <a:lnTo>
                    <a:pt x="12" y="111"/>
                  </a:lnTo>
                  <a:lnTo>
                    <a:pt x="16" y="108"/>
                  </a:lnTo>
                  <a:lnTo>
                    <a:pt x="20" y="101"/>
                  </a:lnTo>
                  <a:lnTo>
                    <a:pt x="20" y="101"/>
                  </a:lnTo>
                  <a:lnTo>
                    <a:pt x="22" y="97"/>
                  </a:lnTo>
                  <a:lnTo>
                    <a:pt x="24" y="95"/>
                  </a:lnTo>
                  <a:lnTo>
                    <a:pt x="27" y="93"/>
                  </a:lnTo>
                  <a:lnTo>
                    <a:pt x="28" y="92"/>
                  </a:lnTo>
                  <a:lnTo>
                    <a:pt x="29" y="90"/>
                  </a:lnTo>
                  <a:lnTo>
                    <a:pt x="29" y="81"/>
                  </a:lnTo>
                  <a:lnTo>
                    <a:pt x="29" y="81"/>
                  </a:lnTo>
                  <a:lnTo>
                    <a:pt x="29" y="77"/>
                  </a:lnTo>
                  <a:lnTo>
                    <a:pt x="30" y="75"/>
                  </a:lnTo>
                  <a:lnTo>
                    <a:pt x="31" y="74"/>
                  </a:lnTo>
                  <a:lnTo>
                    <a:pt x="33" y="75"/>
                  </a:lnTo>
                  <a:lnTo>
                    <a:pt x="36" y="75"/>
                  </a:lnTo>
                  <a:lnTo>
                    <a:pt x="38" y="75"/>
                  </a:lnTo>
                  <a:lnTo>
                    <a:pt x="40" y="72"/>
                  </a:lnTo>
                  <a:lnTo>
                    <a:pt x="41" y="67"/>
                  </a:lnTo>
                  <a:lnTo>
                    <a:pt x="41" y="67"/>
                  </a:lnTo>
                  <a:lnTo>
                    <a:pt x="43" y="53"/>
                  </a:lnTo>
                  <a:lnTo>
                    <a:pt x="45" y="39"/>
                  </a:lnTo>
                  <a:lnTo>
                    <a:pt x="45" y="33"/>
                  </a:lnTo>
                  <a:lnTo>
                    <a:pt x="44" y="27"/>
                  </a:lnTo>
                  <a:lnTo>
                    <a:pt x="42" y="23"/>
                  </a:lnTo>
                  <a:lnTo>
                    <a:pt x="40" y="21"/>
                  </a:lnTo>
                  <a:lnTo>
                    <a:pt x="40" y="2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09" name="Freeform 185">
              <a:extLst>
                <a:ext uri="{FF2B5EF4-FFF2-40B4-BE49-F238E27FC236}">
                  <a16:creationId xmlns:a16="http://schemas.microsoft.com/office/drawing/2014/main" id="{8704035B-E624-485E-9D1B-BBC792C7EE6C}"/>
                </a:ext>
              </a:extLst>
            </p:cNvPr>
            <p:cNvSpPr>
              <a:spLocks/>
            </p:cNvSpPr>
            <p:nvPr/>
          </p:nvSpPr>
          <p:spPr bwMode="auto">
            <a:xfrm>
              <a:off x="8950955" y="4934239"/>
              <a:ext cx="32699" cy="28033"/>
            </a:xfrm>
            <a:custGeom>
              <a:avLst/>
              <a:gdLst>
                <a:gd name="T0" fmla="*/ 71 w 74"/>
                <a:gd name="T1" fmla="*/ 1 h 59"/>
                <a:gd name="T2" fmla="*/ 71 w 74"/>
                <a:gd name="T3" fmla="*/ 1 h 59"/>
                <a:gd name="T4" fmla="*/ 64 w 74"/>
                <a:gd name="T5" fmla="*/ 0 h 59"/>
                <a:gd name="T6" fmla="*/ 53 w 74"/>
                <a:gd name="T7" fmla="*/ 0 h 59"/>
                <a:gd name="T8" fmla="*/ 48 w 74"/>
                <a:gd name="T9" fmla="*/ 0 h 59"/>
                <a:gd name="T10" fmla="*/ 44 w 74"/>
                <a:gd name="T11" fmla="*/ 1 h 59"/>
                <a:gd name="T12" fmla="*/ 40 w 74"/>
                <a:gd name="T13" fmla="*/ 3 h 59"/>
                <a:gd name="T14" fmla="*/ 37 w 74"/>
                <a:gd name="T15" fmla="*/ 6 h 59"/>
                <a:gd name="T16" fmla="*/ 37 w 74"/>
                <a:gd name="T17" fmla="*/ 6 h 59"/>
                <a:gd name="T18" fmla="*/ 29 w 74"/>
                <a:gd name="T19" fmla="*/ 14 h 59"/>
                <a:gd name="T20" fmla="*/ 23 w 74"/>
                <a:gd name="T21" fmla="*/ 21 h 59"/>
                <a:gd name="T22" fmla="*/ 18 w 74"/>
                <a:gd name="T23" fmla="*/ 27 h 59"/>
                <a:gd name="T24" fmla="*/ 18 w 74"/>
                <a:gd name="T25" fmla="*/ 27 h 59"/>
                <a:gd name="T26" fmla="*/ 12 w 74"/>
                <a:gd name="T27" fmla="*/ 33 h 59"/>
                <a:gd name="T28" fmla="*/ 4 w 74"/>
                <a:gd name="T29" fmla="*/ 40 h 59"/>
                <a:gd name="T30" fmla="*/ 2 w 74"/>
                <a:gd name="T31" fmla="*/ 44 h 59"/>
                <a:gd name="T32" fmla="*/ 0 w 74"/>
                <a:gd name="T33" fmla="*/ 47 h 59"/>
                <a:gd name="T34" fmla="*/ 1 w 74"/>
                <a:gd name="T35" fmla="*/ 48 h 59"/>
                <a:gd name="T36" fmla="*/ 1 w 74"/>
                <a:gd name="T37" fmla="*/ 50 h 59"/>
                <a:gd name="T38" fmla="*/ 5 w 74"/>
                <a:gd name="T39" fmla="*/ 52 h 59"/>
                <a:gd name="T40" fmla="*/ 5 w 74"/>
                <a:gd name="T41" fmla="*/ 52 h 59"/>
                <a:gd name="T42" fmla="*/ 14 w 74"/>
                <a:gd name="T43" fmla="*/ 56 h 59"/>
                <a:gd name="T44" fmla="*/ 20 w 74"/>
                <a:gd name="T45" fmla="*/ 59 h 59"/>
                <a:gd name="T46" fmla="*/ 23 w 74"/>
                <a:gd name="T47" fmla="*/ 59 h 59"/>
                <a:gd name="T48" fmla="*/ 25 w 74"/>
                <a:gd name="T49" fmla="*/ 59 h 59"/>
                <a:gd name="T50" fmla="*/ 27 w 74"/>
                <a:gd name="T51" fmla="*/ 57 h 59"/>
                <a:gd name="T52" fmla="*/ 29 w 74"/>
                <a:gd name="T53" fmla="*/ 54 h 59"/>
                <a:gd name="T54" fmla="*/ 29 w 74"/>
                <a:gd name="T55" fmla="*/ 54 h 59"/>
                <a:gd name="T56" fmla="*/ 31 w 74"/>
                <a:gd name="T57" fmla="*/ 51 h 59"/>
                <a:gd name="T58" fmla="*/ 34 w 74"/>
                <a:gd name="T59" fmla="*/ 48 h 59"/>
                <a:gd name="T60" fmla="*/ 41 w 74"/>
                <a:gd name="T61" fmla="*/ 43 h 59"/>
                <a:gd name="T62" fmla="*/ 45 w 74"/>
                <a:gd name="T63" fmla="*/ 41 h 59"/>
                <a:gd name="T64" fmla="*/ 47 w 74"/>
                <a:gd name="T65" fmla="*/ 38 h 59"/>
                <a:gd name="T66" fmla="*/ 49 w 74"/>
                <a:gd name="T67" fmla="*/ 35 h 59"/>
                <a:gd name="T68" fmla="*/ 50 w 74"/>
                <a:gd name="T69" fmla="*/ 31 h 59"/>
                <a:gd name="T70" fmla="*/ 50 w 74"/>
                <a:gd name="T71" fmla="*/ 31 h 59"/>
                <a:gd name="T72" fmla="*/ 49 w 74"/>
                <a:gd name="T73" fmla="*/ 23 h 59"/>
                <a:gd name="T74" fmla="*/ 49 w 74"/>
                <a:gd name="T75" fmla="*/ 17 h 59"/>
                <a:gd name="T76" fmla="*/ 49 w 74"/>
                <a:gd name="T77" fmla="*/ 15 h 59"/>
                <a:gd name="T78" fmla="*/ 51 w 74"/>
                <a:gd name="T79" fmla="*/ 13 h 59"/>
                <a:gd name="T80" fmla="*/ 54 w 74"/>
                <a:gd name="T81" fmla="*/ 12 h 59"/>
                <a:gd name="T82" fmla="*/ 58 w 74"/>
                <a:gd name="T83" fmla="*/ 12 h 59"/>
                <a:gd name="T84" fmla="*/ 58 w 74"/>
                <a:gd name="T85" fmla="*/ 12 h 59"/>
                <a:gd name="T86" fmla="*/ 64 w 74"/>
                <a:gd name="T87" fmla="*/ 12 h 59"/>
                <a:gd name="T88" fmla="*/ 68 w 74"/>
                <a:gd name="T89" fmla="*/ 10 h 59"/>
                <a:gd name="T90" fmla="*/ 71 w 74"/>
                <a:gd name="T91" fmla="*/ 9 h 59"/>
                <a:gd name="T92" fmla="*/ 73 w 74"/>
                <a:gd name="T93" fmla="*/ 7 h 59"/>
                <a:gd name="T94" fmla="*/ 74 w 74"/>
                <a:gd name="T95" fmla="*/ 4 h 59"/>
                <a:gd name="T96" fmla="*/ 74 w 74"/>
                <a:gd name="T97" fmla="*/ 3 h 59"/>
                <a:gd name="T98" fmla="*/ 73 w 74"/>
                <a:gd name="T99" fmla="*/ 1 h 59"/>
                <a:gd name="T100" fmla="*/ 71 w 74"/>
                <a:gd name="T101" fmla="*/ 1 h 59"/>
                <a:gd name="T102" fmla="*/ 71 w 74"/>
                <a:gd name="T10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 h="59">
                  <a:moveTo>
                    <a:pt x="71" y="1"/>
                  </a:moveTo>
                  <a:lnTo>
                    <a:pt x="71" y="1"/>
                  </a:lnTo>
                  <a:lnTo>
                    <a:pt x="64" y="0"/>
                  </a:lnTo>
                  <a:lnTo>
                    <a:pt x="53" y="0"/>
                  </a:lnTo>
                  <a:lnTo>
                    <a:pt x="48" y="0"/>
                  </a:lnTo>
                  <a:lnTo>
                    <a:pt x="44" y="1"/>
                  </a:lnTo>
                  <a:lnTo>
                    <a:pt x="40" y="3"/>
                  </a:lnTo>
                  <a:lnTo>
                    <a:pt x="37" y="6"/>
                  </a:lnTo>
                  <a:lnTo>
                    <a:pt x="37" y="6"/>
                  </a:lnTo>
                  <a:lnTo>
                    <a:pt x="29" y="14"/>
                  </a:lnTo>
                  <a:lnTo>
                    <a:pt x="23" y="21"/>
                  </a:lnTo>
                  <a:lnTo>
                    <a:pt x="18" y="27"/>
                  </a:lnTo>
                  <a:lnTo>
                    <a:pt x="18" y="27"/>
                  </a:lnTo>
                  <a:lnTo>
                    <a:pt x="12" y="33"/>
                  </a:lnTo>
                  <a:lnTo>
                    <a:pt x="4" y="40"/>
                  </a:lnTo>
                  <a:lnTo>
                    <a:pt x="2" y="44"/>
                  </a:lnTo>
                  <a:lnTo>
                    <a:pt x="0" y="47"/>
                  </a:lnTo>
                  <a:lnTo>
                    <a:pt x="1" y="48"/>
                  </a:lnTo>
                  <a:lnTo>
                    <a:pt x="1" y="50"/>
                  </a:lnTo>
                  <a:lnTo>
                    <a:pt x="5" y="52"/>
                  </a:lnTo>
                  <a:lnTo>
                    <a:pt x="5" y="52"/>
                  </a:lnTo>
                  <a:lnTo>
                    <a:pt x="14" y="56"/>
                  </a:lnTo>
                  <a:lnTo>
                    <a:pt x="20" y="59"/>
                  </a:lnTo>
                  <a:lnTo>
                    <a:pt x="23" y="59"/>
                  </a:lnTo>
                  <a:lnTo>
                    <a:pt x="25" y="59"/>
                  </a:lnTo>
                  <a:lnTo>
                    <a:pt x="27" y="57"/>
                  </a:lnTo>
                  <a:lnTo>
                    <a:pt x="29" y="54"/>
                  </a:lnTo>
                  <a:lnTo>
                    <a:pt x="29" y="54"/>
                  </a:lnTo>
                  <a:lnTo>
                    <a:pt x="31" y="51"/>
                  </a:lnTo>
                  <a:lnTo>
                    <a:pt x="34" y="48"/>
                  </a:lnTo>
                  <a:lnTo>
                    <a:pt x="41" y="43"/>
                  </a:lnTo>
                  <a:lnTo>
                    <a:pt x="45" y="41"/>
                  </a:lnTo>
                  <a:lnTo>
                    <a:pt x="47" y="38"/>
                  </a:lnTo>
                  <a:lnTo>
                    <a:pt x="49" y="35"/>
                  </a:lnTo>
                  <a:lnTo>
                    <a:pt x="50" y="31"/>
                  </a:lnTo>
                  <a:lnTo>
                    <a:pt x="50" y="31"/>
                  </a:lnTo>
                  <a:lnTo>
                    <a:pt x="49" y="23"/>
                  </a:lnTo>
                  <a:lnTo>
                    <a:pt x="49" y="17"/>
                  </a:lnTo>
                  <a:lnTo>
                    <a:pt x="49" y="15"/>
                  </a:lnTo>
                  <a:lnTo>
                    <a:pt x="51" y="13"/>
                  </a:lnTo>
                  <a:lnTo>
                    <a:pt x="54" y="12"/>
                  </a:lnTo>
                  <a:lnTo>
                    <a:pt x="58" y="12"/>
                  </a:lnTo>
                  <a:lnTo>
                    <a:pt x="58" y="12"/>
                  </a:lnTo>
                  <a:lnTo>
                    <a:pt x="64" y="12"/>
                  </a:lnTo>
                  <a:lnTo>
                    <a:pt x="68" y="10"/>
                  </a:lnTo>
                  <a:lnTo>
                    <a:pt x="71" y="9"/>
                  </a:lnTo>
                  <a:lnTo>
                    <a:pt x="73" y="7"/>
                  </a:lnTo>
                  <a:lnTo>
                    <a:pt x="74" y="4"/>
                  </a:lnTo>
                  <a:lnTo>
                    <a:pt x="74" y="3"/>
                  </a:lnTo>
                  <a:lnTo>
                    <a:pt x="73" y="1"/>
                  </a:lnTo>
                  <a:lnTo>
                    <a:pt x="71" y="1"/>
                  </a:lnTo>
                  <a:lnTo>
                    <a:pt x="71"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0" name="Freeform 186">
              <a:extLst>
                <a:ext uri="{FF2B5EF4-FFF2-40B4-BE49-F238E27FC236}">
                  <a16:creationId xmlns:a16="http://schemas.microsoft.com/office/drawing/2014/main" id="{6BE7A37C-A2A1-4F7E-91A1-4A2F8CA00A2B}"/>
                </a:ext>
              </a:extLst>
            </p:cNvPr>
            <p:cNvSpPr>
              <a:spLocks/>
            </p:cNvSpPr>
            <p:nvPr/>
          </p:nvSpPr>
          <p:spPr bwMode="auto">
            <a:xfrm>
              <a:off x="8933744" y="4732408"/>
              <a:ext cx="297741" cy="267238"/>
            </a:xfrm>
            <a:custGeom>
              <a:avLst/>
              <a:gdLst>
                <a:gd name="T0" fmla="*/ 689 w 693"/>
                <a:gd name="T1" fmla="*/ 425 h 574"/>
                <a:gd name="T2" fmla="*/ 685 w 693"/>
                <a:gd name="T3" fmla="*/ 400 h 574"/>
                <a:gd name="T4" fmla="*/ 689 w 693"/>
                <a:gd name="T5" fmla="*/ 152 h 574"/>
                <a:gd name="T6" fmla="*/ 670 w 693"/>
                <a:gd name="T7" fmla="*/ 141 h 574"/>
                <a:gd name="T8" fmla="*/ 651 w 693"/>
                <a:gd name="T9" fmla="*/ 128 h 574"/>
                <a:gd name="T10" fmla="*/ 551 w 693"/>
                <a:gd name="T11" fmla="*/ 99 h 574"/>
                <a:gd name="T12" fmla="*/ 505 w 693"/>
                <a:gd name="T13" fmla="*/ 74 h 574"/>
                <a:gd name="T14" fmla="*/ 457 w 693"/>
                <a:gd name="T15" fmla="*/ 83 h 574"/>
                <a:gd name="T16" fmla="*/ 431 w 693"/>
                <a:gd name="T17" fmla="*/ 114 h 574"/>
                <a:gd name="T18" fmla="*/ 395 w 693"/>
                <a:gd name="T19" fmla="*/ 125 h 574"/>
                <a:gd name="T20" fmla="*/ 350 w 693"/>
                <a:gd name="T21" fmla="*/ 174 h 574"/>
                <a:gd name="T22" fmla="*/ 327 w 693"/>
                <a:gd name="T23" fmla="*/ 199 h 574"/>
                <a:gd name="T24" fmla="*/ 286 w 693"/>
                <a:gd name="T25" fmla="*/ 175 h 574"/>
                <a:gd name="T26" fmla="*/ 279 w 693"/>
                <a:gd name="T27" fmla="*/ 148 h 574"/>
                <a:gd name="T28" fmla="*/ 253 w 693"/>
                <a:gd name="T29" fmla="*/ 124 h 574"/>
                <a:gd name="T30" fmla="*/ 253 w 693"/>
                <a:gd name="T31" fmla="*/ 78 h 574"/>
                <a:gd name="T32" fmla="*/ 250 w 693"/>
                <a:gd name="T33" fmla="*/ 43 h 574"/>
                <a:gd name="T34" fmla="*/ 207 w 693"/>
                <a:gd name="T35" fmla="*/ 23 h 574"/>
                <a:gd name="T36" fmla="*/ 155 w 693"/>
                <a:gd name="T37" fmla="*/ 2 h 574"/>
                <a:gd name="T38" fmla="*/ 117 w 693"/>
                <a:gd name="T39" fmla="*/ 9 h 574"/>
                <a:gd name="T40" fmla="*/ 69 w 693"/>
                <a:gd name="T41" fmla="*/ 25 h 574"/>
                <a:gd name="T42" fmla="*/ 67 w 693"/>
                <a:gd name="T43" fmla="*/ 47 h 574"/>
                <a:gd name="T44" fmla="*/ 39 w 693"/>
                <a:gd name="T45" fmla="*/ 30 h 574"/>
                <a:gd name="T46" fmla="*/ 2 w 693"/>
                <a:gd name="T47" fmla="*/ 29 h 574"/>
                <a:gd name="T48" fmla="*/ 25 w 693"/>
                <a:gd name="T49" fmla="*/ 39 h 574"/>
                <a:gd name="T50" fmla="*/ 39 w 693"/>
                <a:gd name="T51" fmla="*/ 63 h 574"/>
                <a:gd name="T52" fmla="*/ 48 w 693"/>
                <a:gd name="T53" fmla="*/ 77 h 574"/>
                <a:gd name="T54" fmla="*/ 105 w 693"/>
                <a:gd name="T55" fmla="*/ 93 h 574"/>
                <a:gd name="T56" fmla="*/ 115 w 693"/>
                <a:gd name="T57" fmla="*/ 121 h 574"/>
                <a:gd name="T58" fmla="*/ 162 w 693"/>
                <a:gd name="T59" fmla="*/ 130 h 574"/>
                <a:gd name="T60" fmla="*/ 199 w 693"/>
                <a:gd name="T61" fmla="*/ 119 h 574"/>
                <a:gd name="T62" fmla="*/ 231 w 693"/>
                <a:gd name="T63" fmla="*/ 127 h 574"/>
                <a:gd name="T64" fmla="*/ 203 w 693"/>
                <a:gd name="T65" fmla="*/ 138 h 574"/>
                <a:gd name="T66" fmla="*/ 164 w 693"/>
                <a:gd name="T67" fmla="*/ 155 h 574"/>
                <a:gd name="T68" fmla="*/ 121 w 693"/>
                <a:gd name="T69" fmla="*/ 149 h 574"/>
                <a:gd name="T70" fmla="*/ 117 w 693"/>
                <a:gd name="T71" fmla="*/ 168 h 574"/>
                <a:gd name="T72" fmla="*/ 144 w 693"/>
                <a:gd name="T73" fmla="*/ 181 h 574"/>
                <a:gd name="T74" fmla="*/ 164 w 693"/>
                <a:gd name="T75" fmla="*/ 202 h 574"/>
                <a:gd name="T76" fmla="*/ 167 w 693"/>
                <a:gd name="T77" fmla="*/ 243 h 574"/>
                <a:gd name="T78" fmla="*/ 202 w 693"/>
                <a:gd name="T79" fmla="*/ 238 h 574"/>
                <a:gd name="T80" fmla="*/ 217 w 693"/>
                <a:gd name="T81" fmla="*/ 206 h 574"/>
                <a:gd name="T82" fmla="*/ 248 w 693"/>
                <a:gd name="T83" fmla="*/ 230 h 574"/>
                <a:gd name="T84" fmla="*/ 270 w 693"/>
                <a:gd name="T85" fmla="*/ 242 h 574"/>
                <a:gd name="T86" fmla="*/ 305 w 693"/>
                <a:gd name="T87" fmla="*/ 264 h 574"/>
                <a:gd name="T88" fmla="*/ 347 w 693"/>
                <a:gd name="T89" fmla="*/ 271 h 574"/>
                <a:gd name="T90" fmla="*/ 408 w 693"/>
                <a:gd name="T91" fmla="*/ 295 h 574"/>
                <a:gd name="T92" fmla="*/ 476 w 693"/>
                <a:gd name="T93" fmla="*/ 311 h 574"/>
                <a:gd name="T94" fmla="*/ 514 w 693"/>
                <a:gd name="T95" fmla="*/ 364 h 574"/>
                <a:gd name="T96" fmla="*/ 549 w 693"/>
                <a:gd name="T97" fmla="*/ 412 h 574"/>
                <a:gd name="T98" fmla="*/ 546 w 693"/>
                <a:gd name="T99" fmla="*/ 452 h 574"/>
                <a:gd name="T100" fmla="*/ 497 w 693"/>
                <a:gd name="T101" fmla="*/ 466 h 574"/>
                <a:gd name="T102" fmla="*/ 476 w 693"/>
                <a:gd name="T103" fmla="*/ 513 h 574"/>
                <a:gd name="T104" fmla="*/ 497 w 693"/>
                <a:gd name="T105" fmla="*/ 526 h 574"/>
                <a:gd name="T106" fmla="*/ 553 w 693"/>
                <a:gd name="T107" fmla="*/ 521 h 574"/>
                <a:gd name="T108" fmla="*/ 572 w 693"/>
                <a:gd name="T109" fmla="*/ 504 h 574"/>
                <a:gd name="T110" fmla="*/ 593 w 693"/>
                <a:gd name="T111" fmla="*/ 511 h 574"/>
                <a:gd name="T112" fmla="*/ 630 w 693"/>
                <a:gd name="T113" fmla="*/ 512 h 574"/>
                <a:gd name="T114" fmla="*/ 684 w 693"/>
                <a:gd name="T115" fmla="*/ 56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3" h="574">
                  <a:moveTo>
                    <a:pt x="690" y="469"/>
                  </a:moveTo>
                  <a:lnTo>
                    <a:pt x="690" y="469"/>
                  </a:lnTo>
                  <a:lnTo>
                    <a:pt x="693" y="441"/>
                  </a:lnTo>
                  <a:lnTo>
                    <a:pt x="693" y="435"/>
                  </a:lnTo>
                  <a:lnTo>
                    <a:pt x="693" y="431"/>
                  </a:lnTo>
                  <a:lnTo>
                    <a:pt x="691" y="428"/>
                  </a:lnTo>
                  <a:lnTo>
                    <a:pt x="689" y="425"/>
                  </a:lnTo>
                  <a:lnTo>
                    <a:pt x="689" y="425"/>
                  </a:lnTo>
                  <a:lnTo>
                    <a:pt x="683" y="419"/>
                  </a:lnTo>
                  <a:lnTo>
                    <a:pt x="681" y="416"/>
                  </a:lnTo>
                  <a:lnTo>
                    <a:pt x="679" y="413"/>
                  </a:lnTo>
                  <a:lnTo>
                    <a:pt x="679" y="410"/>
                  </a:lnTo>
                  <a:lnTo>
                    <a:pt x="679" y="405"/>
                  </a:lnTo>
                  <a:lnTo>
                    <a:pt x="681" y="403"/>
                  </a:lnTo>
                  <a:lnTo>
                    <a:pt x="685" y="400"/>
                  </a:lnTo>
                  <a:lnTo>
                    <a:pt x="685" y="400"/>
                  </a:lnTo>
                  <a:lnTo>
                    <a:pt x="689" y="397"/>
                  </a:lnTo>
                  <a:lnTo>
                    <a:pt x="691" y="392"/>
                  </a:lnTo>
                  <a:lnTo>
                    <a:pt x="692" y="387"/>
                  </a:lnTo>
                  <a:lnTo>
                    <a:pt x="692" y="382"/>
                  </a:lnTo>
                  <a:lnTo>
                    <a:pt x="691" y="373"/>
                  </a:lnTo>
                  <a:lnTo>
                    <a:pt x="690" y="369"/>
                  </a:lnTo>
                  <a:lnTo>
                    <a:pt x="689" y="152"/>
                  </a:lnTo>
                  <a:lnTo>
                    <a:pt x="689" y="152"/>
                  </a:lnTo>
                  <a:lnTo>
                    <a:pt x="683" y="153"/>
                  </a:lnTo>
                  <a:lnTo>
                    <a:pt x="678" y="153"/>
                  </a:lnTo>
                  <a:lnTo>
                    <a:pt x="676" y="152"/>
                  </a:lnTo>
                  <a:lnTo>
                    <a:pt x="674" y="151"/>
                  </a:lnTo>
                  <a:lnTo>
                    <a:pt x="672" y="148"/>
                  </a:lnTo>
                  <a:lnTo>
                    <a:pt x="671" y="146"/>
                  </a:lnTo>
                  <a:lnTo>
                    <a:pt x="671" y="146"/>
                  </a:lnTo>
                  <a:lnTo>
                    <a:pt x="670" y="141"/>
                  </a:lnTo>
                  <a:lnTo>
                    <a:pt x="669" y="138"/>
                  </a:lnTo>
                  <a:lnTo>
                    <a:pt x="669" y="135"/>
                  </a:lnTo>
                  <a:lnTo>
                    <a:pt x="668" y="132"/>
                  </a:lnTo>
                  <a:lnTo>
                    <a:pt x="666" y="130"/>
                  </a:lnTo>
                  <a:lnTo>
                    <a:pt x="663" y="129"/>
                  </a:lnTo>
                  <a:lnTo>
                    <a:pt x="658" y="128"/>
                  </a:lnTo>
                  <a:lnTo>
                    <a:pt x="651" y="128"/>
                  </a:lnTo>
                  <a:lnTo>
                    <a:pt x="651" y="128"/>
                  </a:lnTo>
                  <a:lnTo>
                    <a:pt x="634" y="129"/>
                  </a:lnTo>
                  <a:lnTo>
                    <a:pt x="617" y="128"/>
                  </a:lnTo>
                  <a:lnTo>
                    <a:pt x="609" y="127"/>
                  </a:lnTo>
                  <a:lnTo>
                    <a:pt x="600" y="125"/>
                  </a:lnTo>
                  <a:lnTo>
                    <a:pt x="590" y="121"/>
                  </a:lnTo>
                  <a:lnTo>
                    <a:pt x="580" y="116"/>
                  </a:lnTo>
                  <a:lnTo>
                    <a:pt x="580" y="116"/>
                  </a:lnTo>
                  <a:lnTo>
                    <a:pt x="551" y="99"/>
                  </a:lnTo>
                  <a:lnTo>
                    <a:pt x="541" y="94"/>
                  </a:lnTo>
                  <a:lnTo>
                    <a:pt x="530" y="90"/>
                  </a:lnTo>
                  <a:lnTo>
                    <a:pt x="530" y="90"/>
                  </a:lnTo>
                  <a:lnTo>
                    <a:pt x="525" y="87"/>
                  </a:lnTo>
                  <a:lnTo>
                    <a:pt x="520" y="85"/>
                  </a:lnTo>
                  <a:lnTo>
                    <a:pt x="512" y="79"/>
                  </a:lnTo>
                  <a:lnTo>
                    <a:pt x="509" y="76"/>
                  </a:lnTo>
                  <a:lnTo>
                    <a:pt x="505" y="74"/>
                  </a:lnTo>
                  <a:lnTo>
                    <a:pt x="500" y="73"/>
                  </a:lnTo>
                  <a:lnTo>
                    <a:pt x="494" y="73"/>
                  </a:lnTo>
                  <a:lnTo>
                    <a:pt x="494" y="73"/>
                  </a:lnTo>
                  <a:lnTo>
                    <a:pt x="482" y="74"/>
                  </a:lnTo>
                  <a:lnTo>
                    <a:pt x="470" y="76"/>
                  </a:lnTo>
                  <a:lnTo>
                    <a:pt x="465" y="78"/>
                  </a:lnTo>
                  <a:lnTo>
                    <a:pt x="461" y="80"/>
                  </a:lnTo>
                  <a:lnTo>
                    <a:pt x="457" y="83"/>
                  </a:lnTo>
                  <a:lnTo>
                    <a:pt x="454" y="88"/>
                  </a:lnTo>
                  <a:lnTo>
                    <a:pt x="454" y="88"/>
                  </a:lnTo>
                  <a:lnTo>
                    <a:pt x="449" y="98"/>
                  </a:lnTo>
                  <a:lnTo>
                    <a:pt x="446" y="106"/>
                  </a:lnTo>
                  <a:lnTo>
                    <a:pt x="444" y="109"/>
                  </a:lnTo>
                  <a:lnTo>
                    <a:pt x="441" y="112"/>
                  </a:lnTo>
                  <a:lnTo>
                    <a:pt x="437" y="113"/>
                  </a:lnTo>
                  <a:lnTo>
                    <a:pt x="431" y="114"/>
                  </a:lnTo>
                  <a:lnTo>
                    <a:pt x="431" y="114"/>
                  </a:lnTo>
                  <a:lnTo>
                    <a:pt x="419" y="114"/>
                  </a:lnTo>
                  <a:lnTo>
                    <a:pt x="409" y="114"/>
                  </a:lnTo>
                  <a:lnTo>
                    <a:pt x="405" y="115"/>
                  </a:lnTo>
                  <a:lnTo>
                    <a:pt x="401" y="117"/>
                  </a:lnTo>
                  <a:lnTo>
                    <a:pt x="398" y="121"/>
                  </a:lnTo>
                  <a:lnTo>
                    <a:pt x="395" y="125"/>
                  </a:lnTo>
                  <a:lnTo>
                    <a:pt x="395" y="125"/>
                  </a:lnTo>
                  <a:lnTo>
                    <a:pt x="391" y="131"/>
                  </a:lnTo>
                  <a:lnTo>
                    <a:pt x="385" y="136"/>
                  </a:lnTo>
                  <a:lnTo>
                    <a:pt x="372" y="149"/>
                  </a:lnTo>
                  <a:lnTo>
                    <a:pt x="358" y="161"/>
                  </a:lnTo>
                  <a:lnTo>
                    <a:pt x="354" y="166"/>
                  </a:lnTo>
                  <a:lnTo>
                    <a:pt x="351" y="170"/>
                  </a:lnTo>
                  <a:lnTo>
                    <a:pt x="351" y="170"/>
                  </a:lnTo>
                  <a:lnTo>
                    <a:pt x="350" y="174"/>
                  </a:lnTo>
                  <a:lnTo>
                    <a:pt x="349" y="179"/>
                  </a:lnTo>
                  <a:lnTo>
                    <a:pt x="348" y="184"/>
                  </a:lnTo>
                  <a:lnTo>
                    <a:pt x="347" y="189"/>
                  </a:lnTo>
                  <a:lnTo>
                    <a:pt x="344" y="193"/>
                  </a:lnTo>
                  <a:lnTo>
                    <a:pt x="340" y="196"/>
                  </a:lnTo>
                  <a:lnTo>
                    <a:pt x="335" y="198"/>
                  </a:lnTo>
                  <a:lnTo>
                    <a:pt x="327" y="199"/>
                  </a:lnTo>
                  <a:lnTo>
                    <a:pt x="327" y="199"/>
                  </a:lnTo>
                  <a:lnTo>
                    <a:pt x="319" y="198"/>
                  </a:lnTo>
                  <a:lnTo>
                    <a:pt x="313" y="197"/>
                  </a:lnTo>
                  <a:lnTo>
                    <a:pt x="308" y="195"/>
                  </a:lnTo>
                  <a:lnTo>
                    <a:pt x="304" y="193"/>
                  </a:lnTo>
                  <a:lnTo>
                    <a:pt x="297" y="187"/>
                  </a:lnTo>
                  <a:lnTo>
                    <a:pt x="289" y="179"/>
                  </a:lnTo>
                  <a:lnTo>
                    <a:pt x="289" y="179"/>
                  </a:lnTo>
                  <a:lnTo>
                    <a:pt x="286" y="175"/>
                  </a:lnTo>
                  <a:lnTo>
                    <a:pt x="284" y="171"/>
                  </a:lnTo>
                  <a:lnTo>
                    <a:pt x="285" y="167"/>
                  </a:lnTo>
                  <a:lnTo>
                    <a:pt x="285" y="163"/>
                  </a:lnTo>
                  <a:lnTo>
                    <a:pt x="286" y="160"/>
                  </a:lnTo>
                  <a:lnTo>
                    <a:pt x="285" y="156"/>
                  </a:lnTo>
                  <a:lnTo>
                    <a:pt x="283" y="153"/>
                  </a:lnTo>
                  <a:lnTo>
                    <a:pt x="279" y="148"/>
                  </a:lnTo>
                  <a:lnTo>
                    <a:pt x="279" y="148"/>
                  </a:lnTo>
                  <a:lnTo>
                    <a:pt x="273" y="145"/>
                  </a:lnTo>
                  <a:lnTo>
                    <a:pt x="268" y="143"/>
                  </a:lnTo>
                  <a:lnTo>
                    <a:pt x="260" y="141"/>
                  </a:lnTo>
                  <a:lnTo>
                    <a:pt x="257" y="140"/>
                  </a:lnTo>
                  <a:lnTo>
                    <a:pt x="254" y="136"/>
                  </a:lnTo>
                  <a:lnTo>
                    <a:pt x="253" y="132"/>
                  </a:lnTo>
                  <a:lnTo>
                    <a:pt x="253" y="124"/>
                  </a:lnTo>
                  <a:lnTo>
                    <a:pt x="253" y="124"/>
                  </a:lnTo>
                  <a:lnTo>
                    <a:pt x="253" y="116"/>
                  </a:lnTo>
                  <a:lnTo>
                    <a:pt x="252" y="109"/>
                  </a:lnTo>
                  <a:lnTo>
                    <a:pt x="250" y="98"/>
                  </a:lnTo>
                  <a:lnTo>
                    <a:pt x="250" y="93"/>
                  </a:lnTo>
                  <a:lnTo>
                    <a:pt x="250" y="88"/>
                  </a:lnTo>
                  <a:lnTo>
                    <a:pt x="251" y="83"/>
                  </a:lnTo>
                  <a:lnTo>
                    <a:pt x="253" y="78"/>
                  </a:lnTo>
                  <a:lnTo>
                    <a:pt x="253" y="78"/>
                  </a:lnTo>
                  <a:lnTo>
                    <a:pt x="258" y="69"/>
                  </a:lnTo>
                  <a:lnTo>
                    <a:pt x="260" y="62"/>
                  </a:lnTo>
                  <a:lnTo>
                    <a:pt x="260" y="60"/>
                  </a:lnTo>
                  <a:lnTo>
                    <a:pt x="259" y="57"/>
                  </a:lnTo>
                  <a:lnTo>
                    <a:pt x="254" y="51"/>
                  </a:lnTo>
                  <a:lnTo>
                    <a:pt x="254" y="51"/>
                  </a:lnTo>
                  <a:lnTo>
                    <a:pt x="251" y="47"/>
                  </a:lnTo>
                  <a:lnTo>
                    <a:pt x="250" y="43"/>
                  </a:lnTo>
                  <a:lnTo>
                    <a:pt x="249" y="35"/>
                  </a:lnTo>
                  <a:lnTo>
                    <a:pt x="248" y="31"/>
                  </a:lnTo>
                  <a:lnTo>
                    <a:pt x="245" y="28"/>
                  </a:lnTo>
                  <a:lnTo>
                    <a:pt x="240" y="26"/>
                  </a:lnTo>
                  <a:lnTo>
                    <a:pt x="233" y="24"/>
                  </a:lnTo>
                  <a:lnTo>
                    <a:pt x="233" y="24"/>
                  </a:lnTo>
                  <a:lnTo>
                    <a:pt x="218" y="23"/>
                  </a:lnTo>
                  <a:lnTo>
                    <a:pt x="207" y="23"/>
                  </a:lnTo>
                  <a:lnTo>
                    <a:pt x="202" y="23"/>
                  </a:lnTo>
                  <a:lnTo>
                    <a:pt x="197" y="22"/>
                  </a:lnTo>
                  <a:lnTo>
                    <a:pt x="191" y="20"/>
                  </a:lnTo>
                  <a:lnTo>
                    <a:pt x="186" y="17"/>
                  </a:lnTo>
                  <a:lnTo>
                    <a:pt x="186" y="17"/>
                  </a:lnTo>
                  <a:lnTo>
                    <a:pt x="172" y="9"/>
                  </a:lnTo>
                  <a:lnTo>
                    <a:pt x="164" y="5"/>
                  </a:lnTo>
                  <a:lnTo>
                    <a:pt x="155" y="2"/>
                  </a:lnTo>
                  <a:lnTo>
                    <a:pt x="145" y="0"/>
                  </a:lnTo>
                  <a:lnTo>
                    <a:pt x="136" y="0"/>
                  </a:lnTo>
                  <a:lnTo>
                    <a:pt x="132" y="0"/>
                  </a:lnTo>
                  <a:lnTo>
                    <a:pt x="127" y="2"/>
                  </a:lnTo>
                  <a:lnTo>
                    <a:pt x="123" y="4"/>
                  </a:lnTo>
                  <a:lnTo>
                    <a:pt x="119" y="7"/>
                  </a:lnTo>
                  <a:lnTo>
                    <a:pt x="119" y="7"/>
                  </a:lnTo>
                  <a:lnTo>
                    <a:pt x="117" y="9"/>
                  </a:lnTo>
                  <a:lnTo>
                    <a:pt x="110" y="15"/>
                  </a:lnTo>
                  <a:lnTo>
                    <a:pt x="105" y="17"/>
                  </a:lnTo>
                  <a:lnTo>
                    <a:pt x="100" y="20"/>
                  </a:lnTo>
                  <a:lnTo>
                    <a:pt x="94" y="21"/>
                  </a:lnTo>
                  <a:lnTo>
                    <a:pt x="88" y="22"/>
                  </a:lnTo>
                  <a:lnTo>
                    <a:pt x="88" y="22"/>
                  </a:lnTo>
                  <a:lnTo>
                    <a:pt x="77" y="23"/>
                  </a:lnTo>
                  <a:lnTo>
                    <a:pt x="69" y="25"/>
                  </a:lnTo>
                  <a:lnTo>
                    <a:pt x="66" y="26"/>
                  </a:lnTo>
                  <a:lnTo>
                    <a:pt x="65" y="28"/>
                  </a:lnTo>
                  <a:lnTo>
                    <a:pt x="64" y="30"/>
                  </a:lnTo>
                  <a:lnTo>
                    <a:pt x="65" y="33"/>
                  </a:lnTo>
                  <a:lnTo>
                    <a:pt x="65" y="33"/>
                  </a:lnTo>
                  <a:lnTo>
                    <a:pt x="67" y="40"/>
                  </a:lnTo>
                  <a:lnTo>
                    <a:pt x="67" y="44"/>
                  </a:lnTo>
                  <a:lnTo>
                    <a:pt x="67" y="47"/>
                  </a:lnTo>
                  <a:lnTo>
                    <a:pt x="66" y="49"/>
                  </a:lnTo>
                  <a:lnTo>
                    <a:pt x="65" y="50"/>
                  </a:lnTo>
                  <a:lnTo>
                    <a:pt x="62" y="49"/>
                  </a:lnTo>
                  <a:lnTo>
                    <a:pt x="59" y="46"/>
                  </a:lnTo>
                  <a:lnTo>
                    <a:pt x="59" y="46"/>
                  </a:lnTo>
                  <a:lnTo>
                    <a:pt x="52" y="39"/>
                  </a:lnTo>
                  <a:lnTo>
                    <a:pt x="46" y="34"/>
                  </a:lnTo>
                  <a:lnTo>
                    <a:pt x="39" y="30"/>
                  </a:lnTo>
                  <a:lnTo>
                    <a:pt x="32" y="28"/>
                  </a:lnTo>
                  <a:lnTo>
                    <a:pt x="32" y="28"/>
                  </a:lnTo>
                  <a:lnTo>
                    <a:pt x="25" y="26"/>
                  </a:lnTo>
                  <a:lnTo>
                    <a:pt x="18" y="24"/>
                  </a:lnTo>
                  <a:lnTo>
                    <a:pt x="13" y="24"/>
                  </a:lnTo>
                  <a:lnTo>
                    <a:pt x="5" y="27"/>
                  </a:lnTo>
                  <a:lnTo>
                    <a:pt x="5" y="27"/>
                  </a:lnTo>
                  <a:lnTo>
                    <a:pt x="2" y="29"/>
                  </a:lnTo>
                  <a:lnTo>
                    <a:pt x="0" y="31"/>
                  </a:lnTo>
                  <a:lnTo>
                    <a:pt x="0" y="33"/>
                  </a:lnTo>
                  <a:lnTo>
                    <a:pt x="2" y="35"/>
                  </a:lnTo>
                  <a:lnTo>
                    <a:pt x="4" y="37"/>
                  </a:lnTo>
                  <a:lnTo>
                    <a:pt x="8" y="38"/>
                  </a:lnTo>
                  <a:lnTo>
                    <a:pt x="17" y="39"/>
                  </a:lnTo>
                  <a:lnTo>
                    <a:pt x="17" y="39"/>
                  </a:lnTo>
                  <a:lnTo>
                    <a:pt x="25" y="39"/>
                  </a:lnTo>
                  <a:lnTo>
                    <a:pt x="27" y="40"/>
                  </a:lnTo>
                  <a:lnTo>
                    <a:pt x="28" y="41"/>
                  </a:lnTo>
                  <a:lnTo>
                    <a:pt x="29" y="44"/>
                  </a:lnTo>
                  <a:lnTo>
                    <a:pt x="30" y="49"/>
                  </a:lnTo>
                  <a:lnTo>
                    <a:pt x="30" y="49"/>
                  </a:lnTo>
                  <a:lnTo>
                    <a:pt x="32" y="55"/>
                  </a:lnTo>
                  <a:lnTo>
                    <a:pt x="35" y="59"/>
                  </a:lnTo>
                  <a:lnTo>
                    <a:pt x="39" y="63"/>
                  </a:lnTo>
                  <a:lnTo>
                    <a:pt x="44" y="66"/>
                  </a:lnTo>
                  <a:lnTo>
                    <a:pt x="44" y="66"/>
                  </a:lnTo>
                  <a:lnTo>
                    <a:pt x="46" y="67"/>
                  </a:lnTo>
                  <a:lnTo>
                    <a:pt x="47" y="68"/>
                  </a:lnTo>
                  <a:lnTo>
                    <a:pt x="46" y="72"/>
                  </a:lnTo>
                  <a:lnTo>
                    <a:pt x="45" y="74"/>
                  </a:lnTo>
                  <a:lnTo>
                    <a:pt x="46" y="76"/>
                  </a:lnTo>
                  <a:lnTo>
                    <a:pt x="48" y="77"/>
                  </a:lnTo>
                  <a:lnTo>
                    <a:pt x="53" y="78"/>
                  </a:lnTo>
                  <a:lnTo>
                    <a:pt x="53" y="78"/>
                  </a:lnTo>
                  <a:lnTo>
                    <a:pt x="67" y="80"/>
                  </a:lnTo>
                  <a:lnTo>
                    <a:pt x="84" y="83"/>
                  </a:lnTo>
                  <a:lnTo>
                    <a:pt x="92" y="85"/>
                  </a:lnTo>
                  <a:lnTo>
                    <a:pt x="98" y="88"/>
                  </a:lnTo>
                  <a:lnTo>
                    <a:pt x="103" y="91"/>
                  </a:lnTo>
                  <a:lnTo>
                    <a:pt x="105" y="93"/>
                  </a:lnTo>
                  <a:lnTo>
                    <a:pt x="107" y="95"/>
                  </a:lnTo>
                  <a:lnTo>
                    <a:pt x="107" y="95"/>
                  </a:lnTo>
                  <a:lnTo>
                    <a:pt x="108" y="99"/>
                  </a:lnTo>
                  <a:lnTo>
                    <a:pt x="109" y="104"/>
                  </a:lnTo>
                  <a:lnTo>
                    <a:pt x="109" y="112"/>
                  </a:lnTo>
                  <a:lnTo>
                    <a:pt x="110" y="116"/>
                  </a:lnTo>
                  <a:lnTo>
                    <a:pt x="112" y="119"/>
                  </a:lnTo>
                  <a:lnTo>
                    <a:pt x="115" y="121"/>
                  </a:lnTo>
                  <a:lnTo>
                    <a:pt x="120" y="123"/>
                  </a:lnTo>
                  <a:lnTo>
                    <a:pt x="120" y="123"/>
                  </a:lnTo>
                  <a:lnTo>
                    <a:pt x="129" y="125"/>
                  </a:lnTo>
                  <a:lnTo>
                    <a:pt x="136" y="125"/>
                  </a:lnTo>
                  <a:lnTo>
                    <a:pt x="142" y="125"/>
                  </a:lnTo>
                  <a:lnTo>
                    <a:pt x="152" y="127"/>
                  </a:lnTo>
                  <a:lnTo>
                    <a:pt x="152" y="127"/>
                  </a:lnTo>
                  <a:lnTo>
                    <a:pt x="162" y="130"/>
                  </a:lnTo>
                  <a:lnTo>
                    <a:pt x="169" y="131"/>
                  </a:lnTo>
                  <a:lnTo>
                    <a:pt x="174" y="130"/>
                  </a:lnTo>
                  <a:lnTo>
                    <a:pt x="178" y="127"/>
                  </a:lnTo>
                  <a:lnTo>
                    <a:pt x="178" y="127"/>
                  </a:lnTo>
                  <a:lnTo>
                    <a:pt x="181" y="124"/>
                  </a:lnTo>
                  <a:lnTo>
                    <a:pt x="185" y="122"/>
                  </a:lnTo>
                  <a:lnTo>
                    <a:pt x="199" y="119"/>
                  </a:lnTo>
                  <a:lnTo>
                    <a:pt x="199" y="119"/>
                  </a:lnTo>
                  <a:lnTo>
                    <a:pt x="209" y="117"/>
                  </a:lnTo>
                  <a:lnTo>
                    <a:pt x="219" y="117"/>
                  </a:lnTo>
                  <a:lnTo>
                    <a:pt x="223" y="117"/>
                  </a:lnTo>
                  <a:lnTo>
                    <a:pt x="226" y="118"/>
                  </a:lnTo>
                  <a:lnTo>
                    <a:pt x="229" y="120"/>
                  </a:lnTo>
                  <a:lnTo>
                    <a:pt x="230" y="122"/>
                  </a:lnTo>
                  <a:lnTo>
                    <a:pt x="230" y="122"/>
                  </a:lnTo>
                  <a:lnTo>
                    <a:pt x="231" y="127"/>
                  </a:lnTo>
                  <a:lnTo>
                    <a:pt x="231" y="131"/>
                  </a:lnTo>
                  <a:lnTo>
                    <a:pt x="230" y="133"/>
                  </a:lnTo>
                  <a:lnTo>
                    <a:pt x="228" y="135"/>
                  </a:lnTo>
                  <a:lnTo>
                    <a:pt x="225" y="136"/>
                  </a:lnTo>
                  <a:lnTo>
                    <a:pt x="221" y="137"/>
                  </a:lnTo>
                  <a:lnTo>
                    <a:pt x="221" y="137"/>
                  </a:lnTo>
                  <a:lnTo>
                    <a:pt x="212" y="138"/>
                  </a:lnTo>
                  <a:lnTo>
                    <a:pt x="203" y="138"/>
                  </a:lnTo>
                  <a:lnTo>
                    <a:pt x="186" y="138"/>
                  </a:lnTo>
                  <a:lnTo>
                    <a:pt x="186" y="138"/>
                  </a:lnTo>
                  <a:lnTo>
                    <a:pt x="179" y="139"/>
                  </a:lnTo>
                  <a:lnTo>
                    <a:pt x="173" y="141"/>
                  </a:lnTo>
                  <a:lnTo>
                    <a:pt x="169" y="145"/>
                  </a:lnTo>
                  <a:lnTo>
                    <a:pt x="166" y="152"/>
                  </a:lnTo>
                  <a:lnTo>
                    <a:pt x="166" y="152"/>
                  </a:lnTo>
                  <a:lnTo>
                    <a:pt x="164" y="155"/>
                  </a:lnTo>
                  <a:lnTo>
                    <a:pt x="162" y="157"/>
                  </a:lnTo>
                  <a:lnTo>
                    <a:pt x="160" y="158"/>
                  </a:lnTo>
                  <a:lnTo>
                    <a:pt x="157" y="158"/>
                  </a:lnTo>
                  <a:lnTo>
                    <a:pt x="149" y="157"/>
                  </a:lnTo>
                  <a:lnTo>
                    <a:pt x="140" y="155"/>
                  </a:lnTo>
                  <a:lnTo>
                    <a:pt x="140" y="155"/>
                  </a:lnTo>
                  <a:lnTo>
                    <a:pt x="130" y="152"/>
                  </a:lnTo>
                  <a:lnTo>
                    <a:pt x="121" y="149"/>
                  </a:lnTo>
                  <a:lnTo>
                    <a:pt x="117" y="149"/>
                  </a:lnTo>
                  <a:lnTo>
                    <a:pt x="114" y="151"/>
                  </a:lnTo>
                  <a:lnTo>
                    <a:pt x="113" y="154"/>
                  </a:lnTo>
                  <a:lnTo>
                    <a:pt x="113" y="157"/>
                  </a:lnTo>
                  <a:lnTo>
                    <a:pt x="113" y="157"/>
                  </a:lnTo>
                  <a:lnTo>
                    <a:pt x="115" y="164"/>
                  </a:lnTo>
                  <a:lnTo>
                    <a:pt x="116" y="166"/>
                  </a:lnTo>
                  <a:lnTo>
                    <a:pt x="117" y="168"/>
                  </a:lnTo>
                  <a:lnTo>
                    <a:pt x="119" y="169"/>
                  </a:lnTo>
                  <a:lnTo>
                    <a:pt x="123" y="170"/>
                  </a:lnTo>
                  <a:lnTo>
                    <a:pt x="132" y="172"/>
                  </a:lnTo>
                  <a:lnTo>
                    <a:pt x="132" y="172"/>
                  </a:lnTo>
                  <a:lnTo>
                    <a:pt x="137" y="173"/>
                  </a:lnTo>
                  <a:lnTo>
                    <a:pt x="140" y="175"/>
                  </a:lnTo>
                  <a:lnTo>
                    <a:pt x="143" y="178"/>
                  </a:lnTo>
                  <a:lnTo>
                    <a:pt x="144" y="181"/>
                  </a:lnTo>
                  <a:lnTo>
                    <a:pt x="147" y="187"/>
                  </a:lnTo>
                  <a:lnTo>
                    <a:pt x="150" y="190"/>
                  </a:lnTo>
                  <a:lnTo>
                    <a:pt x="154" y="192"/>
                  </a:lnTo>
                  <a:lnTo>
                    <a:pt x="154" y="192"/>
                  </a:lnTo>
                  <a:lnTo>
                    <a:pt x="158" y="194"/>
                  </a:lnTo>
                  <a:lnTo>
                    <a:pt x="161" y="196"/>
                  </a:lnTo>
                  <a:lnTo>
                    <a:pt x="163" y="199"/>
                  </a:lnTo>
                  <a:lnTo>
                    <a:pt x="164" y="202"/>
                  </a:lnTo>
                  <a:lnTo>
                    <a:pt x="165" y="208"/>
                  </a:lnTo>
                  <a:lnTo>
                    <a:pt x="165" y="218"/>
                  </a:lnTo>
                  <a:lnTo>
                    <a:pt x="165" y="218"/>
                  </a:lnTo>
                  <a:lnTo>
                    <a:pt x="164" y="228"/>
                  </a:lnTo>
                  <a:lnTo>
                    <a:pt x="164" y="235"/>
                  </a:lnTo>
                  <a:lnTo>
                    <a:pt x="164" y="239"/>
                  </a:lnTo>
                  <a:lnTo>
                    <a:pt x="165" y="241"/>
                  </a:lnTo>
                  <a:lnTo>
                    <a:pt x="167" y="243"/>
                  </a:lnTo>
                  <a:lnTo>
                    <a:pt x="170" y="245"/>
                  </a:lnTo>
                  <a:lnTo>
                    <a:pt x="170" y="245"/>
                  </a:lnTo>
                  <a:lnTo>
                    <a:pt x="174" y="246"/>
                  </a:lnTo>
                  <a:lnTo>
                    <a:pt x="180" y="247"/>
                  </a:lnTo>
                  <a:lnTo>
                    <a:pt x="185" y="246"/>
                  </a:lnTo>
                  <a:lnTo>
                    <a:pt x="191" y="245"/>
                  </a:lnTo>
                  <a:lnTo>
                    <a:pt x="198" y="242"/>
                  </a:lnTo>
                  <a:lnTo>
                    <a:pt x="202" y="238"/>
                  </a:lnTo>
                  <a:lnTo>
                    <a:pt x="206" y="232"/>
                  </a:lnTo>
                  <a:lnTo>
                    <a:pt x="208" y="225"/>
                  </a:lnTo>
                  <a:lnTo>
                    <a:pt x="208" y="225"/>
                  </a:lnTo>
                  <a:lnTo>
                    <a:pt x="209" y="218"/>
                  </a:lnTo>
                  <a:lnTo>
                    <a:pt x="211" y="213"/>
                  </a:lnTo>
                  <a:lnTo>
                    <a:pt x="213" y="209"/>
                  </a:lnTo>
                  <a:lnTo>
                    <a:pt x="215" y="206"/>
                  </a:lnTo>
                  <a:lnTo>
                    <a:pt x="217" y="206"/>
                  </a:lnTo>
                  <a:lnTo>
                    <a:pt x="220" y="207"/>
                  </a:lnTo>
                  <a:lnTo>
                    <a:pt x="223" y="209"/>
                  </a:lnTo>
                  <a:lnTo>
                    <a:pt x="227" y="214"/>
                  </a:lnTo>
                  <a:lnTo>
                    <a:pt x="227" y="214"/>
                  </a:lnTo>
                  <a:lnTo>
                    <a:pt x="234" y="223"/>
                  </a:lnTo>
                  <a:lnTo>
                    <a:pt x="239" y="228"/>
                  </a:lnTo>
                  <a:lnTo>
                    <a:pt x="244" y="230"/>
                  </a:lnTo>
                  <a:lnTo>
                    <a:pt x="248" y="230"/>
                  </a:lnTo>
                  <a:lnTo>
                    <a:pt x="248" y="230"/>
                  </a:lnTo>
                  <a:lnTo>
                    <a:pt x="250" y="230"/>
                  </a:lnTo>
                  <a:lnTo>
                    <a:pt x="252" y="232"/>
                  </a:lnTo>
                  <a:lnTo>
                    <a:pt x="255" y="235"/>
                  </a:lnTo>
                  <a:lnTo>
                    <a:pt x="257" y="238"/>
                  </a:lnTo>
                  <a:lnTo>
                    <a:pt x="260" y="240"/>
                  </a:lnTo>
                  <a:lnTo>
                    <a:pt x="264" y="241"/>
                  </a:lnTo>
                  <a:lnTo>
                    <a:pt x="270" y="242"/>
                  </a:lnTo>
                  <a:lnTo>
                    <a:pt x="270" y="242"/>
                  </a:lnTo>
                  <a:lnTo>
                    <a:pt x="281" y="243"/>
                  </a:lnTo>
                  <a:lnTo>
                    <a:pt x="285" y="245"/>
                  </a:lnTo>
                  <a:lnTo>
                    <a:pt x="289" y="247"/>
                  </a:lnTo>
                  <a:lnTo>
                    <a:pt x="294" y="252"/>
                  </a:lnTo>
                  <a:lnTo>
                    <a:pt x="301" y="260"/>
                  </a:lnTo>
                  <a:lnTo>
                    <a:pt x="301" y="260"/>
                  </a:lnTo>
                  <a:lnTo>
                    <a:pt x="305" y="264"/>
                  </a:lnTo>
                  <a:lnTo>
                    <a:pt x="308" y="267"/>
                  </a:lnTo>
                  <a:lnTo>
                    <a:pt x="312" y="268"/>
                  </a:lnTo>
                  <a:lnTo>
                    <a:pt x="316" y="269"/>
                  </a:lnTo>
                  <a:lnTo>
                    <a:pt x="324" y="270"/>
                  </a:lnTo>
                  <a:lnTo>
                    <a:pt x="335" y="271"/>
                  </a:lnTo>
                  <a:lnTo>
                    <a:pt x="335" y="271"/>
                  </a:lnTo>
                  <a:lnTo>
                    <a:pt x="341" y="272"/>
                  </a:lnTo>
                  <a:lnTo>
                    <a:pt x="347" y="271"/>
                  </a:lnTo>
                  <a:lnTo>
                    <a:pt x="359" y="271"/>
                  </a:lnTo>
                  <a:lnTo>
                    <a:pt x="366" y="271"/>
                  </a:lnTo>
                  <a:lnTo>
                    <a:pt x="373" y="273"/>
                  </a:lnTo>
                  <a:lnTo>
                    <a:pt x="380" y="276"/>
                  </a:lnTo>
                  <a:lnTo>
                    <a:pt x="389" y="282"/>
                  </a:lnTo>
                  <a:lnTo>
                    <a:pt x="389" y="282"/>
                  </a:lnTo>
                  <a:lnTo>
                    <a:pt x="403" y="292"/>
                  </a:lnTo>
                  <a:lnTo>
                    <a:pt x="408" y="295"/>
                  </a:lnTo>
                  <a:lnTo>
                    <a:pt x="413" y="297"/>
                  </a:lnTo>
                  <a:lnTo>
                    <a:pt x="423" y="300"/>
                  </a:lnTo>
                  <a:lnTo>
                    <a:pt x="438" y="302"/>
                  </a:lnTo>
                  <a:lnTo>
                    <a:pt x="438" y="302"/>
                  </a:lnTo>
                  <a:lnTo>
                    <a:pt x="456" y="304"/>
                  </a:lnTo>
                  <a:lnTo>
                    <a:pt x="463" y="306"/>
                  </a:lnTo>
                  <a:lnTo>
                    <a:pt x="469" y="308"/>
                  </a:lnTo>
                  <a:lnTo>
                    <a:pt x="476" y="311"/>
                  </a:lnTo>
                  <a:lnTo>
                    <a:pt x="483" y="316"/>
                  </a:lnTo>
                  <a:lnTo>
                    <a:pt x="490" y="323"/>
                  </a:lnTo>
                  <a:lnTo>
                    <a:pt x="499" y="332"/>
                  </a:lnTo>
                  <a:lnTo>
                    <a:pt x="499" y="332"/>
                  </a:lnTo>
                  <a:lnTo>
                    <a:pt x="506" y="341"/>
                  </a:lnTo>
                  <a:lnTo>
                    <a:pt x="510" y="350"/>
                  </a:lnTo>
                  <a:lnTo>
                    <a:pt x="512" y="357"/>
                  </a:lnTo>
                  <a:lnTo>
                    <a:pt x="514" y="364"/>
                  </a:lnTo>
                  <a:lnTo>
                    <a:pt x="515" y="370"/>
                  </a:lnTo>
                  <a:lnTo>
                    <a:pt x="519" y="377"/>
                  </a:lnTo>
                  <a:lnTo>
                    <a:pt x="525" y="385"/>
                  </a:lnTo>
                  <a:lnTo>
                    <a:pt x="535" y="393"/>
                  </a:lnTo>
                  <a:lnTo>
                    <a:pt x="535" y="393"/>
                  </a:lnTo>
                  <a:lnTo>
                    <a:pt x="545" y="403"/>
                  </a:lnTo>
                  <a:lnTo>
                    <a:pt x="547" y="407"/>
                  </a:lnTo>
                  <a:lnTo>
                    <a:pt x="549" y="412"/>
                  </a:lnTo>
                  <a:lnTo>
                    <a:pt x="551" y="420"/>
                  </a:lnTo>
                  <a:lnTo>
                    <a:pt x="551" y="429"/>
                  </a:lnTo>
                  <a:lnTo>
                    <a:pt x="551" y="429"/>
                  </a:lnTo>
                  <a:lnTo>
                    <a:pt x="551" y="439"/>
                  </a:lnTo>
                  <a:lnTo>
                    <a:pt x="551" y="443"/>
                  </a:lnTo>
                  <a:lnTo>
                    <a:pt x="551" y="447"/>
                  </a:lnTo>
                  <a:lnTo>
                    <a:pt x="549" y="450"/>
                  </a:lnTo>
                  <a:lnTo>
                    <a:pt x="546" y="452"/>
                  </a:lnTo>
                  <a:lnTo>
                    <a:pt x="542" y="454"/>
                  </a:lnTo>
                  <a:lnTo>
                    <a:pt x="535" y="455"/>
                  </a:lnTo>
                  <a:lnTo>
                    <a:pt x="535" y="455"/>
                  </a:lnTo>
                  <a:lnTo>
                    <a:pt x="521" y="457"/>
                  </a:lnTo>
                  <a:lnTo>
                    <a:pt x="514" y="459"/>
                  </a:lnTo>
                  <a:lnTo>
                    <a:pt x="508" y="461"/>
                  </a:lnTo>
                  <a:lnTo>
                    <a:pt x="502" y="463"/>
                  </a:lnTo>
                  <a:lnTo>
                    <a:pt x="497" y="466"/>
                  </a:lnTo>
                  <a:lnTo>
                    <a:pt x="494" y="470"/>
                  </a:lnTo>
                  <a:lnTo>
                    <a:pt x="492" y="475"/>
                  </a:lnTo>
                  <a:lnTo>
                    <a:pt x="492" y="475"/>
                  </a:lnTo>
                  <a:lnTo>
                    <a:pt x="489" y="485"/>
                  </a:lnTo>
                  <a:lnTo>
                    <a:pt x="485" y="494"/>
                  </a:lnTo>
                  <a:lnTo>
                    <a:pt x="477" y="510"/>
                  </a:lnTo>
                  <a:lnTo>
                    <a:pt x="477" y="510"/>
                  </a:lnTo>
                  <a:lnTo>
                    <a:pt x="476" y="513"/>
                  </a:lnTo>
                  <a:lnTo>
                    <a:pt x="475" y="517"/>
                  </a:lnTo>
                  <a:lnTo>
                    <a:pt x="475" y="520"/>
                  </a:lnTo>
                  <a:lnTo>
                    <a:pt x="477" y="522"/>
                  </a:lnTo>
                  <a:lnTo>
                    <a:pt x="479" y="524"/>
                  </a:lnTo>
                  <a:lnTo>
                    <a:pt x="483" y="526"/>
                  </a:lnTo>
                  <a:lnTo>
                    <a:pt x="489" y="526"/>
                  </a:lnTo>
                  <a:lnTo>
                    <a:pt x="497" y="526"/>
                  </a:lnTo>
                  <a:lnTo>
                    <a:pt x="497" y="526"/>
                  </a:lnTo>
                  <a:lnTo>
                    <a:pt x="506" y="526"/>
                  </a:lnTo>
                  <a:lnTo>
                    <a:pt x="516" y="526"/>
                  </a:lnTo>
                  <a:lnTo>
                    <a:pt x="533" y="527"/>
                  </a:lnTo>
                  <a:lnTo>
                    <a:pt x="541" y="526"/>
                  </a:lnTo>
                  <a:lnTo>
                    <a:pt x="547" y="526"/>
                  </a:lnTo>
                  <a:lnTo>
                    <a:pt x="551" y="524"/>
                  </a:lnTo>
                  <a:lnTo>
                    <a:pt x="552" y="523"/>
                  </a:lnTo>
                  <a:lnTo>
                    <a:pt x="553" y="521"/>
                  </a:lnTo>
                  <a:lnTo>
                    <a:pt x="553" y="521"/>
                  </a:lnTo>
                  <a:lnTo>
                    <a:pt x="554" y="517"/>
                  </a:lnTo>
                  <a:lnTo>
                    <a:pt x="556" y="514"/>
                  </a:lnTo>
                  <a:lnTo>
                    <a:pt x="558" y="511"/>
                  </a:lnTo>
                  <a:lnTo>
                    <a:pt x="561" y="508"/>
                  </a:lnTo>
                  <a:lnTo>
                    <a:pt x="564" y="506"/>
                  </a:lnTo>
                  <a:lnTo>
                    <a:pt x="568" y="505"/>
                  </a:lnTo>
                  <a:lnTo>
                    <a:pt x="572" y="504"/>
                  </a:lnTo>
                  <a:lnTo>
                    <a:pt x="575" y="504"/>
                  </a:lnTo>
                  <a:lnTo>
                    <a:pt x="575" y="504"/>
                  </a:lnTo>
                  <a:lnTo>
                    <a:pt x="581" y="506"/>
                  </a:lnTo>
                  <a:lnTo>
                    <a:pt x="585" y="508"/>
                  </a:lnTo>
                  <a:lnTo>
                    <a:pt x="589" y="510"/>
                  </a:lnTo>
                  <a:lnTo>
                    <a:pt x="591" y="511"/>
                  </a:lnTo>
                  <a:lnTo>
                    <a:pt x="593" y="511"/>
                  </a:lnTo>
                  <a:lnTo>
                    <a:pt x="593" y="511"/>
                  </a:lnTo>
                  <a:lnTo>
                    <a:pt x="600" y="508"/>
                  </a:lnTo>
                  <a:lnTo>
                    <a:pt x="610" y="505"/>
                  </a:lnTo>
                  <a:lnTo>
                    <a:pt x="616" y="504"/>
                  </a:lnTo>
                  <a:lnTo>
                    <a:pt x="621" y="505"/>
                  </a:lnTo>
                  <a:lnTo>
                    <a:pt x="626" y="507"/>
                  </a:lnTo>
                  <a:lnTo>
                    <a:pt x="628" y="509"/>
                  </a:lnTo>
                  <a:lnTo>
                    <a:pt x="630" y="512"/>
                  </a:lnTo>
                  <a:lnTo>
                    <a:pt x="630" y="512"/>
                  </a:lnTo>
                  <a:lnTo>
                    <a:pt x="634" y="518"/>
                  </a:lnTo>
                  <a:lnTo>
                    <a:pt x="639" y="523"/>
                  </a:lnTo>
                  <a:lnTo>
                    <a:pt x="651" y="533"/>
                  </a:lnTo>
                  <a:lnTo>
                    <a:pt x="664" y="543"/>
                  </a:lnTo>
                  <a:lnTo>
                    <a:pt x="670" y="549"/>
                  </a:lnTo>
                  <a:lnTo>
                    <a:pt x="675" y="555"/>
                  </a:lnTo>
                  <a:lnTo>
                    <a:pt x="675" y="555"/>
                  </a:lnTo>
                  <a:lnTo>
                    <a:pt x="684" y="567"/>
                  </a:lnTo>
                  <a:lnTo>
                    <a:pt x="687" y="571"/>
                  </a:lnTo>
                  <a:lnTo>
                    <a:pt x="691" y="574"/>
                  </a:lnTo>
                  <a:lnTo>
                    <a:pt x="691" y="574"/>
                  </a:lnTo>
                  <a:lnTo>
                    <a:pt x="690" y="517"/>
                  </a:lnTo>
                  <a:lnTo>
                    <a:pt x="690" y="488"/>
                  </a:lnTo>
                  <a:lnTo>
                    <a:pt x="690" y="469"/>
                  </a:lnTo>
                  <a:lnTo>
                    <a:pt x="690" y="46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1" name="Freeform 187">
              <a:extLst>
                <a:ext uri="{FF2B5EF4-FFF2-40B4-BE49-F238E27FC236}">
                  <a16:creationId xmlns:a16="http://schemas.microsoft.com/office/drawing/2014/main" id="{DC90CA6D-A492-4DF3-98FC-FC5333C69685}"/>
                </a:ext>
              </a:extLst>
            </p:cNvPr>
            <p:cNvSpPr>
              <a:spLocks/>
            </p:cNvSpPr>
            <p:nvPr/>
          </p:nvSpPr>
          <p:spPr bwMode="auto">
            <a:xfrm>
              <a:off x="8451852" y="4930500"/>
              <a:ext cx="30980" cy="14950"/>
            </a:xfrm>
            <a:custGeom>
              <a:avLst/>
              <a:gdLst>
                <a:gd name="T0" fmla="*/ 47 w 75"/>
                <a:gd name="T1" fmla="*/ 2 h 32"/>
                <a:gd name="T2" fmla="*/ 47 w 75"/>
                <a:gd name="T3" fmla="*/ 2 h 32"/>
                <a:gd name="T4" fmla="*/ 33 w 75"/>
                <a:gd name="T5" fmla="*/ 1 h 32"/>
                <a:gd name="T6" fmla="*/ 12 w 75"/>
                <a:gd name="T7" fmla="*/ 0 h 32"/>
                <a:gd name="T8" fmla="*/ 12 w 75"/>
                <a:gd name="T9" fmla="*/ 0 h 32"/>
                <a:gd name="T10" fmla="*/ 6 w 75"/>
                <a:gd name="T11" fmla="*/ 1 h 32"/>
                <a:gd name="T12" fmla="*/ 3 w 75"/>
                <a:gd name="T13" fmla="*/ 3 h 32"/>
                <a:gd name="T14" fmla="*/ 1 w 75"/>
                <a:gd name="T15" fmla="*/ 6 h 32"/>
                <a:gd name="T16" fmla="*/ 0 w 75"/>
                <a:gd name="T17" fmla="*/ 10 h 32"/>
                <a:gd name="T18" fmla="*/ 0 w 75"/>
                <a:gd name="T19" fmla="*/ 10 h 32"/>
                <a:gd name="T20" fmla="*/ 0 w 75"/>
                <a:gd name="T21" fmla="*/ 14 h 32"/>
                <a:gd name="T22" fmla="*/ 2 w 75"/>
                <a:gd name="T23" fmla="*/ 17 h 32"/>
                <a:gd name="T24" fmla="*/ 3 w 75"/>
                <a:gd name="T25" fmla="*/ 19 h 32"/>
                <a:gd name="T26" fmla="*/ 5 w 75"/>
                <a:gd name="T27" fmla="*/ 20 h 32"/>
                <a:gd name="T28" fmla="*/ 8 w 75"/>
                <a:gd name="T29" fmla="*/ 21 h 32"/>
                <a:gd name="T30" fmla="*/ 11 w 75"/>
                <a:gd name="T31" fmla="*/ 21 h 32"/>
                <a:gd name="T32" fmla="*/ 11 w 75"/>
                <a:gd name="T33" fmla="*/ 21 h 32"/>
                <a:gd name="T34" fmla="*/ 18 w 75"/>
                <a:gd name="T35" fmla="*/ 21 h 32"/>
                <a:gd name="T36" fmla="*/ 25 w 75"/>
                <a:gd name="T37" fmla="*/ 22 h 32"/>
                <a:gd name="T38" fmla="*/ 29 w 75"/>
                <a:gd name="T39" fmla="*/ 24 h 32"/>
                <a:gd name="T40" fmla="*/ 31 w 75"/>
                <a:gd name="T41" fmla="*/ 25 h 32"/>
                <a:gd name="T42" fmla="*/ 31 w 75"/>
                <a:gd name="T43" fmla="*/ 27 h 32"/>
                <a:gd name="T44" fmla="*/ 31 w 75"/>
                <a:gd name="T45" fmla="*/ 27 h 32"/>
                <a:gd name="T46" fmla="*/ 32 w 75"/>
                <a:gd name="T47" fmla="*/ 29 h 32"/>
                <a:gd name="T48" fmla="*/ 33 w 75"/>
                <a:gd name="T49" fmla="*/ 31 h 32"/>
                <a:gd name="T50" fmla="*/ 35 w 75"/>
                <a:gd name="T51" fmla="*/ 31 h 32"/>
                <a:gd name="T52" fmla="*/ 37 w 75"/>
                <a:gd name="T53" fmla="*/ 32 h 32"/>
                <a:gd name="T54" fmla="*/ 39 w 75"/>
                <a:gd name="T55" fmla="*/ 32 h 32"/>
                <a:gd name="T56" fmla="*/ 42 w 75"/>
                <a:gd name="T57" fmla="*/ 31 h 32"/>
                <a:gd name="T58" fmla="*/ 43 w 75"/>
                <a:gd name="T59" fmla="*/ 29 h 32"/>
                <a:gd name="T60" fmla="*/ 44 w 75"/>
                <a:gd name="T61" fmla="*/ 27 h 32"/>
                <a:gd name="T62" fmla="*/ 44 w 75"/>
                <a:gd name="T63" fmla="*/ 27 h 32"/>
                <a:gd name="T64" fmla="*/ 45 w 75"/>
                <a:gd name="T65" fmla="*/ 23 h 32"/>
                <a:gd name="T66" fmla="*/ 48 w 75"/>
                <a:gd name="T67" fmla="*/ 21 h 32"/>
                <a:gd name="T68" fmla="*/ 53 w 75"/>
                <a:gd name="T69" fmla="*/ 19 h 32"/>
                <a:gd name="T70" fmla="*/ 58 w 75"/>
                <a:gd name="T71" fmla="*/ 18 h 32"/>
                <a:gd name="T72" fmla="*/ 58 w 75"/>
                <a:gd name="T73" fmla="*/ 18 h 32"/>
                <a:gd name="T74" fmla="*/ 64 w 75"/>
                <a:gd name="T75" fmla="*/ 16 h 32"/>
                <a:gd name="T76" fmla="*/ 70 w 75"/>
                <a:gd name="T77" fmla="*/ 13 h 32"/>
                <a:gd name="T78" fmla="*/ 73 w 75"/>
                <a:gd name="T79" fmla="*/ 10 h 32"/>
                <a:gd name="T80" fmla="*/ 75 w 75"/>
                <a:gd name="T81" fmla="*/ 9 h 32"/>
                <a:gd name="T82" fmla="*/ 75 w 75"/>
                <a:gd name="T83" fmla="*/ 7 h 32"/>
                <a:gd name="T84" fmla="*/ 75 w 75"/>
                <a:gd name="T85" fmla="*/ 7 h 32"/>
                <a:gd name="T86" fmla="*/ 75 w 75"/>
                <a:gd name="T87" fmla="*/ 6 h 32"/>
                <a:gd name="T88" fmla="*/ 73 w 75"/>
                <a:gd name="T89" fmla="*/ 5 h 32"/>
                <a:gd name="T90" fmla="*/ 69 w 75"/>
                <a:gd name="T91" fmla="*/ 3 h 32"/>
                <a:gd name="T92" fmla="*/ 60 w 75"/>
                <a:gd name="T93" fmla="*/ 2 h 32"/>
                <a:gd name="T94" fmla="*/ 47 w 75"/>
                <a:gd name="T95" fmla="*/ 2 h 32"/>
                <a:gd name="T96" fmla="*/ 47 w 75"/>
                <a:gd name="T9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32">
                  <a:moveTo>
                    <a:pt x="47" y="2"/>
                  </a:moveTo>
                  <a:lnTo>
                    <a:pt x="47" y="2"/>
                  </a:lnTo>
                  <a:lnTo>
                    <a:pt x="33" y="1"/>
                  </a:lnTo>
                  <a:lnTo>
                    <a:pt x="12" y="0"/>
                  </a:lnTo>
                  <a:lnTo>
                    <a:pt x="12" y="0"/>
                  </a:lnTo>
                  <a:lnTo>
                    <a:pt x="6" y="1"/>
                  </a:lnTo>
                  <a:lnTo>
                    <a:pt x="3" y="3"/>
                  </a:lnTo>
                  <a:lnTo>
                    <a:pt x="1" y="6"/>
                  </a:lnTo>
                  <a:lnTo>
                    <a:pt x="0" y="10"/>
                  </a:lnTo>
                  <a:lnTo>
                    <a:pt x="0" y="10"/>
                  </a:lnTo>
                  <a:lnTo>
                    <a:pt x="0" y="14"/>
                  </a:lnTo>
                  <a:lnTo>
                    <a:pt x="2" y="17"/>
                  </a:lnTo>
                  <a:lnTo>
                    <a:pt x="3" y="19"/>
                  </a:lnTo>
                  <a:lnTo>
                    <a:pt x="5" y="20"/>
                  </a:lnTo>
                  <a:lnTo>
                    <a:pt x="8" y="21"/>
                  </a:lnTo>
                  <a:lnTo>
                    <a:pt x="11" y="21"/>
                  </a:lnTo>
                  <a:lnTo>
                    <a:pt x="11" y="21"/>
                  </a:lnTo>
                  <a:lnTo>
                    <a:pt x="18" y="21"/>
                  </a:lnTo>
                  <a:lnTo>
                    <a:pt x="25" y="22"/>
                  </a:lnTo>
                  <a:lnTo>
                    <a:pt x="29" y="24"/>
                  </a:lnTo>
                  <a:lnTo>
                    <a:pt x="31" y="25"/>
                  </a:lnTo>
                  <a:lnTo>
                    <a:pt x="31" y="27"/>
                  </a:lnTo>
                  <a:lnTo>
                    <a:pt x="31" y="27"/>
                  </a:lnTo>
                  <a:lnTo>
                    <a:pt x="32" y="29"/>
                  </a:lnTo>
                  <a:lnTo>
                    <a:pt x="33" y="31"/>
                  </a:lnTo>
                  <a:lnTo>
                    <a:pt x="35" y="31"/>
                  </a:lnTo>
                  <a:lnTo>
                    <a:pt x="37" y="32"/>
                  </a:lnTo>
                  <a:lnTo>
                    <a:pt x="39" y="32"/>
                  </a:lnTo>
                  <a:lnTo>
                    <a:pt x="42" y="31"/>
                  </a:lnTo>
                  <a:lnTo>
                    <a:pt x="43" y="29"/>
                  </a:lnTo>
                  <a:lnTo>
                    <a:pt x="44" y="27"/>
                  </a:lnTo>
                  <a:lnTo>
                    <a:pt x="44" y="27"/>
                  </a:lnTo>
                  <a:lnTo>
                    <a:pt x="45" y="23"/>
                  </a:lnTo>
                  <a:lnTo>
                    <a:pt x="48" y="21"/>
                  </a:lnTo>
                  <a:lnTo>
                    <a:pt x="53" y="19"/>
                  </a:lnTo>
                  <a:lnTo>
                    <a:pt x="58" y="18"/>
                  </a:lnTo>
                  <a:lnTo>
                    <a:pt x="58" y="18"/>
                  </a:lnTo>
                  <a:lnTo>
                    <a:pt x="64" y="16"/>
                  </a:lnTo>
                  <a:lnTo>
                    <a:pt x="70" y="13"/>
                  </a:lnTo>
                  <a:lnTo>
                    <a:pt x="73" y="10"/>
                  </a:lnTo>
                  <a:lnTo>
                    <a:pt x="75" y="9"/>
                  </a:lnTo>
                  <a:lnTo>
                    <a:pt x="75" y="7"/>
                  </a:lnTo>
                  <a:lnTo>
                    <a:pt x="75" y="7"/>
                  </a:lnTo>
                  <a:lnTo>
                    <a:pt x="75" y="6"/>
                  </a:lnTo>
                  <a:lnTo>
                    <a:pt x="73" y="5"/>
                  </a:lnTo>
                  <a:lnTo>
                    <a:pt x="69" y="3"/>
                  </a:lnTo>
                  <a:lnTo>
                    <a:pt x="60" y="2"/>
                  </a:lnTo>
                  <a:lnTo>
                    <a:pt x="47" y="2"/>
                  </a:lnTo>
                  <a:lnTo>
                    <a:pt x="47"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2" name="Freeform 188">
              <a:extLst>
                <a:ext uri="{FF2B5EF4-FFF2-40B4-BE49-F238E27FC236}">
                  <a16:creationId xmlns:a16="http://schemas.microsoft.com/office/drawing/2014/main" id="{14E48750-D3C7-49AC-B369-51DF02087E8F}"/>
                </a:ext>
              </a:extLst>
            </p:cNvPr>
            <p:cNvSpPr>
              <a:spLocks/>
            </p:cNvSpPr>
            <p:nvPr/>
          </p:nvSpPr>
          <p:spPr bwMode="auto">
            <a:xfrm>
              <a:off x="8500042" y="4966007"/>
              <a:ext cx="25815" cy="26163"/>
            </a:xfrm>
            <a:custGeom>
              <a:avLst/>
              <a:gdLst>
                <a:gd name="T0" fmla="*/ 43 w 59"/>
                <a:gd name="T1" fmla="*/ 4 h 55"/>
                <a:gd name="T2" fmla="*/ 43 w 59"/>
                <a:gd name="T3" fmla="*/ 4 h 55"/>
                <a:gd name="T4" fmla="*/ 41 w 59"/>
                <a:gd name="T5" fmla="*/ 2 h 55"/>
                <a:gd name="T6" fmla="*/ 39 w 59"/>
                <a:gd name="T7" fmla="*/ 1 h 55"/>
                <a:gd name="T8" fmla="*/ 34 w 59"/>
                <a:gd name="T9" fmla="*/ 0 h 55"/>
                <a:gd name="T10" fmla="*/ 24 w 59"/>
                <a:gd name="T11" fmla="*/ 2 h 55"/>
                <a:gd name="T12" fmla="*/ 24 w 59"/>
                <a:gd name="T13" fmla="*/ 2 h 55"/>
                <a:gd name="T14" fmla="*/ 22 w 59"/>
                <a:gd name="T15" fmla="*/ 3 h 55"/>
                <a:gd name="T16" fmla="*/ 21 w 59"/>
                <a:gd name="T17" fmla="*/ 4 h 55"/>
                <a:gd name="T18" fmla="*/ 20 w 59"/>
                <a:gd name="T19" fmla="*/ 8 h 55"/>
                <a:gd name="T20" fmla="*/ 19 w 59"/>
                <a:gd name="T21" fmla="*/ 10 h 55"/>
                <a:gd name="T22" fmla="*/ 18 w 59"/>
                <a:gd name="T23" fmla="*/ 11 h 55"/>
                <a:gd name="T24" fmla="*/ 16 w 59"/>
                <a:gd name="T25" fmla="*/ 13 h 55"/>
                <a:gd name="T26" fmla="*/ 13 w 59"/>
                <a:gd name="T27" fmla="*/ 13 h 55"/>
                <a:gd name="T28" fmla="*/ 13 w 59"/>
                <a:gd name="T29" fmla="*/ 13 h 55"/>
                <a:gd name="T30" fmla="*/ 6 w 59"/>
                <a:gd name="T31" fmla="*/ 13 h 55"/>
                <a:gd name="T32" fmla="*/ 4 w 59"/>
                <a:gd name="T33" fmla="*/ 14 h 55"/>
                <a:gd name="T34" fmla="*/ 2 w 59"/>
                <a:gd name="T35" fmla="*/ 15 h 55"/>
                <a:gd name="T36" fmla="*/ 1 w 59"/>
                <a:gd name="T37" fmla="*/ 17 h 55"/>
                <a:gd name="T38" fmla="*/ 0 w 59"/>
                <a:gd name="T39" fmla="*/ 19 h 55"/>
                <a:gd name="T40" fmla="*/ 1 w 59"/>
                <a:gd name="T41" fmla="*/ 23 h 55"/>
                <a:gd name="T42" fmla="*/ 2 w 59"/>
                <a:gd name="T43" fmla="*/ 27 h 55"/>
                <a:gd name="T44" fmla="*/ 2 w 59"/>
                <a:gd name="T45" fmla="*/ 27 h 55"/>
                <a:gd name="T46" fmla="*/ 4 w 59"/>
                <a:gd name="T47" fmla="*/ 31 h 55"/>
                <a:gd name="T48" fmla="*/ 6 w 59"/>
                <a:gd name="T49" fmla="*/ 34 h 55"/>
                <a:gd name="T50" fmla="*/ 9 w 59"/>
                <a:gd name="T51" fmla="*/ 35 h 55"/>
                <a:gd name="T52" fmla="*/ 11 w 59"/>
                <a:gd name="T53" fmla="*/ 36 h 55"/>
                <a:gd name="T54" fmla="*/ 15 w 59"/>
                <a:gd name="T55" fmla="*/ 36 h 55"/>
                <a:gd name="T56" fmla="*/ 17 w 59"/>
                <a:gd name="T57" fmla="*/ 37 h 55"/>
                <a:gd name="T58" fmla="*/ 18 w 59"/>
                <a:gd name="T59" fmla="*/ 39 h 55"/>
                <a:gd name="T60" fmla="*/ 18 w 59"/>
                <a:gd name="T61" fmla="*/ 39 h 55"/>
                <a:gd name="T62" fmla="*/ 21 w 59"/>
                <a:gd name="T63" fmla="*/ 49 h 55"/>
                <a:gd name="T64" fmla="*/ 23 w 59"/>
                <a:gd name="T65" fmla="*/ 53 h 55"/>
                <a:gd name="T66" fmla="*/ 24 w 59"/>
                <a:gd name="T67" fmla="*/ 55 h 55"/>
                <a:gd name="T68" fmla="*/ 26 w 59"/>
                <a:gd name="T69" fmla="*/ 55 h 55"/>
                <a:gd name="T70" fmla="*/ 26 w 59"/>
                <a:gd name="T71" fmla="*/ 55 h 55"/>
                <a:gd name="T72" fmla="*/ 30 w 59"/>
                <a:gd name="T73" fmla="*/ 54 h 55"/>
                <a:gd name="T74" fmla="*/ 32 w 59"/>
                <a:gd name="T75" fmla="*/ 52 h 55"/>
                <a:gd name="T76" fmla="*/ 34 w 59"/>
                <a:gd name="T77" fmla="*/ 49 h 55"/>
                <a:gd name="T78" fmla="*/ 35 w 59"/>
                <a:gd name="T79" fmla="*/ 45 h 55"/>
                <a:gd name="T80" fmla="*/ 35 w 59"/>
                <a:gd name="T81" fmla="*/ 45 h 55"/>
                <a:gd name="T82" fmla="*/ 36 w 59"/>
                <a:gd name="T83" fmla="*/ 41 h 55"/>
                <a:gd name="T84" fmla="*/ 38 w 59"/>
                <a:gd name="T85" fmla="*/ 39 h 55"/>
                <a:gd name="T86" fmla="*/ 41 w 59"/>
                <a:gd name="T87" fmla="*/ 38 h 55"/>
                <a:gd name="T88" fmla="*/ 46 w 59"/>
                <a:gd name="T89" fmla="*/ 37 h 55"/>
                <a:gd name="T90" fmla="*/ 46 w 59"/>
                <a:gd name="T91" fmla="*/ 37 h 55"/>
                <a:gd name="T92" fmla="*/ 51 w 59"/>
                <a:gd name="T93" fmla="*/ 36 h 55"/>
                <a:gd name="T94" fmla="*/ 55 w 59"/>
                <a:gd name="T95" fmla="*/ 34 h 55"/>
                <a:gd name="T96" fmla="*/ 58 w 59"/>
                <a:gd name="T97" fmla="*/ 31 h 55"/>
                <a:gd name="T98" fmla="*/ 59 w 59"/>
                <a:gd name="T99" fmla="*/ 27 h 55"/>
                <a:gd name="T100" fmla="*/ 59 w 59"/>
                <a:gd name="T101" fmla="*/ 27 h 55"/>
                <a:gd name="T102" fmla="*/ 59 w 59"/>
                <a:gd name="T103" fmla="*/ 24 h 55"/>
                <a:gd name="T104" fmla="*/ 57 w 59"/>
                <a:gd name="T105" fmla="*/ 20 h 55"/>
                <a:gd name="T106" fmla="*/ 43 w 59"/>
                <a:gd name="T107" fmla="*/ 4 h 55"/>
                <a:gd name="T108" fmla="*/ 43 w 59"/>
                <a:gd name="T109"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55">
                  <a:moveTo>
                    <a:pt x="43" y="4"/>
                  </a:moveTo>
                  <a:lnTo>
                    <a:pt x="43" y="4"/>
                  </a:lnTo>
                  <a:lnTo>
                    <a:pt x="41" y="2"/>
                  </a:lnTo>
                  <a:lnTo>
                    <a:pt x="39" y="1"/>
                  </a:lnTo>
                  <a:lnTo>
                    <a:pt x="34" y="0"/>
                  </a:lnTo>
                  <a:lnTo>
                    <a:pt x="24" y="2"/>
                  </a:lnTo>
                  <a:lnTo>
                    <a:pt x="24" y="2"/>
                  </a:lnTo>
                  <a:lnTo>
                    <a:pt x="22" y="3"/>
                  </a:lnTo>
                  <a:lnTo>
                    <a:pt x="21" y="4"/>
                  </a:lnTo>
                  <a:lnTo>
                    <a:pt x="20" y="8"/>
                  </a:lnTo>
                  <a:lnTo>
                    <a:pt x="19" y="10"/>
                  </a:lnTo>
                  <a:lnTo>
                    <a:pt x="18" y="11"/>
                  </a:lnTo>
                  <a:lnTo>
                    <a:pt x="16" y="13"/>
                  </a:lnTo>
                  <a:lnTo>
                    <a:pt x="13" y="13"/>
                  </a:lnTo>
                  <a:lnTo>
                    <a:pt x="13" y="13"/>
                  </a:lnTo>
                  <a:lnTo>
                    <a:pt x="6" y="13"/>
                  </a:lnTo>
                  <a:lnTo>
                    <a:pt x="4" y="14"/>
                  </a:lnTo>
                  <a:lnTo>
                    <a:pt x="2" y="15"/>
                  </a:lnTo>
                  <a:lnTo>
                    <a:pt x="1" y="17"/>
                  </a:lnTo>
                  <a:lnTo>
                    <a:pt x="0" y="19"/>
                  </a:lnTo>
                  <a:lnTo>
                    <a:pt x="1" y="23"/>
                  </a:lnTo>
                  <a:lnTo>
                    <a:pt x="2" y="27"/>
                  </a:lnTo>
                  <a:lnTo>
                    <a:pt x="2" y="27"/>
                  </a:lnTo>
                  <a:lnTo>
                    <a:pt x="4" y="31"/>
                  </a:lnTo>
                  <a:lnTo>
                    <a:pt x="6" y="34"/>
                  </a:lnTo>
                  <a:lnTo>
                    <a:pt x="9" y="35"/>
                  </a:lnTo>
                  <a:lnTo>
                    <a:pt x="11" y="36"/>
                  </a:lnTo>
                  <a:lnTo>
                    <a:pt x="15" y="36"/>
                  </a:lnTo>
                  <a:lnTo>
                    <a:pt x="17" y="37"/>
                  </a:lnTo>
                  <a:lnTo>
                    <a:pt x="18" y="39"/>
                  </a:lnTo>
                  <a:lnTo>
                    <a:pt x="18" y="39"/>
                  </a:lnTo>
                  <a:lnTo>
                    <a:pt x="21" y="49"/>
                  </a:lnTo>
                  <a:lnTo>
                    <a:pt x="23" y="53"/>
                  </a:lnTo>
                  <a:lnTo>
                    <a:pt x="24" y="55"/>
                  </a:lnTo>
                  <a:lnTo>
                    <a:pt x="26" y="55"/>
                  </a:lnTo>
                  <a:lnTo>
                    <a:pt x="26" y="55"/>
                  </a:lnTo>
                  <a:lnTo>
                    <a:pt x="30" y="54"/>
                  </a:lnTo>
                  <a:lnTo>
                    <a:pt x="32" y="52"/>
                  </a:lnTo>
                  <a:lnTo>
                    <a:pt x="34" y="49"/>
                  </a:lnTo>
                  <a:lnTo>
                    <a:pt x="35" y="45"/>
                  </a:lnTo>
                  <a:lnTo>
                    <a:pt x="35" y="45"/>
                  </a:lnTo>
                  <a:lnTo>
                    <a:pt x="36" y="41"/>
                  </a:lnTo>
                  <a:lnTo>
                    <a:pt x="38" y="39"/>
                  </a:lnTo>
                  <a:lnTo>
                    <a:pt x="41" y="38"/>
                  </a:lnTo>
                  <a:lnTo>
                    <a:pt x="46" y="37"/>
                  </a:lnTo>
                  <a:lnTo>
                    <a:pt x="46" y="37"/>
                  </a:lnTo>
                  <a:lnTo>
                    <a:pt x="51" y="36"/>
                  </a:lnTo>
                  <a:lnTo>
                    <a:pt x="55" y="34"/>
                  </a:lnTo>
                  <a:lnTo>
                    <a:pt x="58" y="31"/>
                  </a:lnTo>
                  <a:lnTo>
                    <a:pt x="59" y="27"/>
                  </a:lnTo>
                  <a:lnTo>
                    <a:pt x="59" y="27"/>
                  </a:lnTo>
                  <a:lnTo>
                    <a:pt x="59" y="24"/>
                  </a:lnTo>
                  <a:lnTo>
                    <a:pt x="57" y="20"/>
                  </a:lnTo>
                  <a:lnTo>
                    <a:pt x="43" y="4"/>
                  </a:lnTo>
                  <a:lnTo>
                    <a:pt x="43"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3" name="Freeform 189">
              <a:extLst>
                <a:ext uri="{FF2B5EF4-FFF2-40B4-BE49-F238E27FC236}">
                  <a16:creationId xmlns:a16="http://schemas.microsoft.com/office/drawing/2014/main" id="{38072022-2BEB-4009-86A2-73943C1B5BBC}"/>
                </a:ext>
              </a:extLst>
            </p:cNvPr>
            <p:cNvSpPr>
              <a:spLocks/>
            </p:cNvSpPr>
            <p:nvPr/>
          </p:nvSpPr>
          <p:spPr bwMode="auto">
            <a:xfrm>
              <a:off x="8656658" y="4894992"/>
              <a:ext cx="8606" cy="18689"/>
            </a:xfrm>
            <a:custGeom>
              <a:avLst/>
              <a:gdLst>
                <a:gd name="T0" fmla="*/ 6 w 16"/>
                <a:gd name="T1" fmla="*/ 4 h 40"/>
                <a:gd name="T2" fmla="*/ 6 w 16"/>
                <a:gd name="T3" fmla="*/ 4 h 40"/>
                <a:gd name="T4" fmla="*/ 5 w 16"/>
                <a:gd name="T5" fmla="*/ 8 h 40"/>
                <a:gd name="T6" fmla="*/ 2 w 16"/>
                <a:gd name="T7" fmla="*/ 17 h 40"/>
                <a:gd name="T8" fmla="*/ 1 w 16"/>
                <a:gd name="T9" fmla="*/ 22 h 40"/>
                <a:gd name="T10" fmla="*/ 0 w 16"/>
                <a:gd name="T11" fmla="*/ 27 h 40"/>
                <a:gd name="T12" fmla="*/ 0 w 16"/>
                <a:gd name="T13" fmla="*/ 32 h 40"/>
                <a:gd name="T14" fmla="*/ 2 w 16"/>
                <a:gd name="T15" fmla="*/ 36 h 40"/>
                <a:gd name="T16" fmla="*/ 2 w 16"/>
                <a:gd name="T17" fmla="*/ 36 h 40"/>
                <a:gd name="T18" fmla="*/ 4 w 16"/>
                <a:gd name="T19" fmla="*/ 39 h 40"/>
                <a:gd name="T20" fmla="*/ 7 w 16"/>
                <a:gd name="T21" fmla="*/ 40 h 40"/>
                <a:gd name="T22" fmla="*/ 9 w 16"/>
                <a:gd name="T23" fmla="*/ 39 h 40"/>
                <a:gd name="T24" fmla="*/ 11 w 16"/>
                <a:gd name="T25" fmla="*/ 38 h 40"/>
                <a:gd name="T26" fmla="*/ 13 w 16"/>
                <a:gd name="T27" fmla="*/ 36 h 40"/>
                <a:gd name="T28" fmla="*/ 15 w 16"/>
                <a:gd name="T29" fmla="*/ 33 h 40"/>
                <a:gd name="T30" fmla="*/ 16 w 16"/>
                <a:gd name="T31" fmla="*/ 30 h 40"/>
                <a:gd name="T32" fmla="*/ 16 w 16"/>
                <a:gd name="T33" fmla="*/ 26 h 40"/>
                <a:gd name="T34" fmla="*/ 16 w 16"/>
                <a:gd name="T35" fmla="*/ 26 h 40"/>
                <a:gd name="T36" fmla="*/ 15 w 16"/>
                <a:gd name="T37" fmla="*/ 16 h 40"/>
                <a:gd name="T38" fmla="*/ 13 w 16"/>
                <a:gd name="T39" fmla="*/ 6 h 40"/>
                <a:gd name="T40" fmla="*/ 12 w 16"/>
                <a:gd name="T41" fmla="*/ 2 h 40"/>
                <a:gd name="T42" fmla="*/ 10 w 16"/>
                <a:gd name="T43" fmla="*/ 0 h 40"/>
                <a:gd name="T44" fmla="*/ 9 w 16"/>
                <a:gd name="T45" fmla="*/ 0 h 40"/>
                <a:gd name="T46" fmla="*/ 8 w 16"/>
                <a:gd name="T47" fmla="*/ 1 h 40"/>
                <a:gd name="T48" fmla="*/ 6 w 16"/>
                <a:gd name="T49" fmla="*/ 4 h 40"/>
                <a:gd name="T50" fmla="*/ 6 w 16"/>
                <a:gd name="T51"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40">
                  <a:moveTo>
                    <a:pt x="6" y="4"/>
                  </a:moveTo>
                  <a:lnTo>
                    <a:pt x="6" y="4"/>
                  </a:lnTo>
                  <a:lnTo>
                    <a:pt x="5" y="8"/>
                  </a:lnTo>
                  <a:lnTo>
                    <a:pt x="2" y="17"/>
                  </a:lnTo>
                  <a:lnTo>
                    <a:pt x="1" y="22"/>
                  </a:lnTo>
                  <a:lnTo>
                    <a:pt x="0" y="27"/>
                  </a:lnTo>
                  <a:lnTo>
                    <a:pt x="0" y="32"/>
                  </a:lnTo>
                  <a:lnTo>
                    <a:pt x="2" y="36"/>
                  </a:lnTo>
                  <a:lnTo>
                    <a:pt x="2" y="36"/>
                  </a:lnTo>
                  <a:lnTo>
                    <a:pt x="4" y="39"/>
                  </a:lnTo>
                  <a:lnTo>
                    <a:pt x="7" y="40"/>
                  </a:lnTo>
                  <a:lnTo>
                    <a:pt x="9" y="39"/>
                  </a:lnTo>
                  <a:lnTo>
                    <a:pt x="11" y="38"/>
                  </a:lnTo>
                  <a:lnTo>
                    <a:pt x="13" y="36"/>
                  </a:lnTo>
                  <a:lnTo>
                    <a:pt x="15" y="33"/>
                  </a:lnTo>
                  <a:lnTo>
                    <a:pt x="16" y="30"/>
                  </a:lnTo>
                  <a:lnTo>
                    <a:pt x="16" y="26"/>
                  </a:lnTo>
                  <a:lnTo>
                    <a:pt x="16" y="26"/>
                  </a:lnTo>
                  <a:lnTo>
                    <a:pt x="15" y="16"/>
                  </a:lnTo>
                  <a:lnTo>
                    <a:pt x="13" y="6"/>
                  </a:lnTo>
                  <a:lnTo>
                    <a:pt x="12" y="2"/>
                  </a:lnTo>
                  <a:lnTo>
                    <a:pt x="10" y="0"/>
                  </a:lnTo>
                  <a:lnTo>
                    <a:pt x="9" y="0"/>
                  </a:lnTo>
                  <a:lnTo>
                    <a:pt x="8" y="1"/>
                  </a:lnTo>
                  <a:lnTo>
                    <a:pt x="6" y="4"/>
                  </a:lnTo>
                  <a:lnTo>
                    <a:pt x="6"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4" name="Freeform 190">
              <a:extLst>
                <a:ext uri="{FF2B5EF4-FFF2-40B4-BE49-F238E27FC236}">
                  <a16:creationId xmlns:a16="http://schemas.microsoft.com/office/drawing/2014/main" id="{5A2076DE-029D-4E72-9235-1CFE0B4B5113}"/>
                </a:ext>
              </a:extLst>
            </p:cNvPr>
            <p:cNvSpPr>
              <a:spLocks/>
            </p:cNvSpPr>
            <p:nvPr/>
          </p:nvSpPr>
          <p:spPr bwMode="auto">
            <a:xfrm>
              <a:off x="8770246" y="4966009"/>
              <a:ext cx="20653" cy="13083"/>
            </a:xfrm>
            <a:custGeom>
              <a:avLst/>
              <a:gdLst>
                <a:gd name="T0" fmla="*/ 30 w 48"/>
                <a:gd name="T1" fmla="*/ 5 h 28"/>
                <a:gd name="T2" fmla="*/ 30 w 48"/>
                <a:gd name="T3" fmla="*/ 5 h 28"/>
                <a:gd name="T4" fmla="*/ 25 w 48"/>
                <a:gd name="T5" fmla="*/ 3 h 28"/>
                <a:gd name="T6" fmla="*/ 15 w 48"/>
                <a:gd name="T7" fmla="*/ 1 h 28"/>
                <a:gd name="T8" fmla="*/ 9 w 48"/>
                <a:gd name="T9" fmla="*/ 0 h 28"/>
                <a:gd name="T10" fmla="*/ 5 w 48"/>
                <a:gd name="T11" fmla="*/ 1 h 28"/>
                <a:gd name="T12" fmla="*/ 3 w 48"/>
                <a:gd name="T13" fmla="*/ 2 h 28"/>
                <a:gd name="T14" fmla="*/ 1 w 48"/>
                <a:gd name="T15" fmla="*/ 4 h 28"/>
                <a:gd name="T16" fmla="*/ 0 w 48"/>
                <a:gd name="T17" fmla="*/ 5 h 28"/>
                <a:gd name="T18" fmla="*/ 0 w 48"/>
                <a:gd name="T19" fmla="*/ 8 h 28"/>
                <a:gd name="T20" fmla="*/ 0 w 48"/>
                <a:gd name="T21" fmla="*/ 8 h 28"/>
                <a:gd name="T22" fmla="*/ 0 w 48"/>
                <a:gd name="T23" fmla="*/ 13 h 28"/>
                <a:gd name="T24" fmla="*/ 1 w 48"/>
                <a:gd name="T25" fmla="*/ 18 h 28"/>
                <a:gd name="T26" fmla="*/ 3 w 48"/>
                <a:gd name="T27" fmla="*/ 22 h 28"/>
                <a:gd name="T28" fmla="*/ 5 w 48"/>
                <a:gd name="T29" fmla="*/ 25 h 28"/>
                <a:gd name="T30" fmla="*/ 8 w 48"/>
                <a:gd name="T31" fmla="*/ 27 h 28"/>
                <a:gd name="T32" fmla="*/ 11 w 48"/>
                <a:gd name="T33" fmla="*/ 28 h 28"/>
                <a:gd name="T34" fmla="*/ 15 w 48"/>
                <a:gd name="T35" fmla="*/ 28 h 28"/>
                <a:gd name="T36" fmla="*/ 20 w 48"/>
                <a:gd name="T37" fmla="*/ 26 h 28"/>
                <a:gd name="T38" fmla="*/ 20 w 48"/>
                <a:gd name="T39" fmla="*/ 26 h 28"/>
                <a:gd name="T40" fmla="*/ 28 w 48"/>
                <a:gd name="T41" fmla="*/ 22 h 28"/>
                <a:gd name="T42" fmla="*/ 32 w 48"/>
                <a:gd name="T43" fmla="*/ 19 h 28"/>
                <a:gd name="T44" fmla="*/ 35 w 48"/>
                <a:gd name="T45" fmla="*/ 17 h 28"/>
                <a:gd name="T46" fmla="*/ 41 w 48"/>
                <a:gd name="T47" fmla="*/ 16 h 28"/>
                <a:gd name="T48" fmla="*/ 41 w 48"/>
                <a:gd name="T49" fmla="*/ 16 h 28"/>
                <a:gd name="T50" fmla="*/ 44 w 48"/>
                <a:gd name="T51" fmla="*/ 15 h 28"/>
                <a:gd name="T52" fmla="*/ 47 w 48"/>
                <a:gd name="T53" fmla="*/ 13 h 28"/>
                <a:gd name="T54" fmla="*/ 48 w 48"/>
                <a:gd name="T55" fmla="*/ 11 h 28"/>
                <a:gd name="T56" fmla="*/ 48 w 48"/>
                <a:gd name="T57" fmla="*/ 9 h 28"/>
                <a:gd name="T58" fmla="*/ 46 w 48"/>
                <a:gd name="T59" fmla="*/ 7 h 28"/>
                <a:gd name="T60" fmla="*/ 42 w 48"/>
                <a:gd name="T61" fmla="*/ 5 h 28"/>
                <a:gd name="T62" fmla="*/ 37 w 48"/>
                <a:gd name="T63" fmla="*/ 5 h 28"/>
                <a:gd name="T64" fmla="*/ 30 w 48"/>
                <a:gd name="T65" fmla="*/ 5 h 28"/>
                <a:gd name="T66" fmla="*/ 30 w 48"/>
                <a:gd name="T6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28">
                  <a:moveTo>
                    <a:pt x="30" y="5"/>
                  </a:moveTo>
                  <a:lnTo>
                    <a:pt x="30" y="5"/>
                  </a:lnTo>
                  <a:lnTo>
                    <a:pt x="25" y="3"/>
                  </a:lnTo>
                  <a:lnTo>
                    <a:pt x="15" y="1"/>
                  </a:lnTo>
                  <a:lnTo>
                    <a:pt x="9" y="0"/>
                  </a:lnTo>
                  <a:lnTo>
                    <a:pt x="5" y="1"/>
                  </a:lnTo>
                  <a:lnTo>
                    <a:pt x="3" y="2"/>
                  </a:lnTo>
                  <a:lnTo>
                    <a:pt x="1" y="4"/>
                  </a:lnTo>
                  <a:lnTo>
                    <a:pt x="0" y="5"/>
                  </a:lnTo>
                  <a:lnTo>
                    <a:pt x="0" y="8"/>
                  </a:lnTo>
                  <a:lnTo>
                    <a:pt x="0" y="8"/>
                  </a:lnTo>
                  <a:lnTo>
                    <a:pt x="0" y="13"/>
                  </a:lnTo>
                  <a:lnTo>
                    <a:pt x="1" y="18"/>
                  </a:lnTo>
                  <a:lnTo>
                    <a:pt x="3" y="22"/>
                  </a:lnTo>
                  <a:lnTo>
                    <a:pt x="5" y="25"/>
                  </a:lnTo>
                  <a:lnTo>
                    <a:pt x="8" y="27"/>
                  </a:lnTo>
                  <a:lnTo>
                    <a:pt x="11" y="28"/>
                  </a:lnTo>
                  <a:lnTo>
                    <a:pt x="15" y="28"/>
                  </a:lnTo>
                  <a:lnTo>
                    <a:pt x="20" y="26"/>
                  </a:lnTo>
                  <a:lnTo>
                    <a:pt x="20" y="26"/>
                  </a:lnTo>
                  <a:lnTo>
                    <a:pt x="28" y="22"/>
                  </a:lnTo>
                  <a:lnTo>
                    <a:pt x="32" y="19"/>
                  </a:lnTo>
                  <a:lnTo>
                    <a:pt x="35" y="17"/>
                  </a:lnTo>
                  <a:lnTo>
                    <a:pt x="41" y="16"/>
                  </a:lnTo>
                  <a:lnTo>
                    <a:pt x="41" y="16"/>
                  </a:lnTo>
                  <a:lnTo>
                    <a:pt x="44" y="15"/>
                  </a:lnTo>
                  <a:lnTo>
                    <a:pt x="47" y="13"/>
                  </a:lnTo>
                  <a:lnTo>
                    <a:pt x="48" y="11"/>
                  </a:lnTo>
                  <a:lnTo>
                    <a:pt x="48" y="9"/>
                  </a:lnTo>
                  <a:lnTo>
                    <a:pt x="46" y="7"/>
                  </a:lnTo>
                  <a:lnTo>
                    <a:pt x="42" y="5"/>
                  </a:lnTo>
                  <a:lnTo>
                    <a:pt x="37" y="5"/>
                  </a:lnTo>
                  <a:lnTo>
                    <a:pt x="30" y="5"/>
                  </a:lnTo>
                  <a:lnTo>
                    <a:pt x="30" y="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5" name="Freeform 191">
              <a:extLst>
                <a:ext uri="{FF2B5EF4-FFF2-40B4-BE49-F238E27FC236}">
                  <a16:creationId xmlns:a16="http://schemas.microsoft.com/office/drawing/2014/main" id="{9D654612-DA95-43EA-93D3-96F52AC085C7}"/>
                </a:ext>
              </a:extLst>
            </p:cNvPr>
            <p:cNvSpPr>
              <a:spLocks/>
            </p:cNvSpPr>
            <p:nvPr/>
          </p:nvSpPr>
          <p:spPr bwMode="auto">
            <a:xfrm>
              <a:off x="8861459" y="4964139"/>
              <a:ext cx="8606" cy="9344"/>
            </a:xfrm>
            <a:custGeom>
              <a:avLst/>
              <a:gdLst>
                <a:gd name="T0" fmla="*/ 7 w 21"/>
                <a:gd name="T1" fmla="*/ 0 h 17"/>
                <a:gd name="T2" fmla="*/ 7 w 21"/>
                <a:gd name="T3" fmla="*/ 0 h 17"/>
                <a:gd name="T4" fmla="*/ 5 w 21"/>
                <a:gd name="T5" fmla="*/ 2 h 17"/>
                <a:gd name="T6" fmla="*/ 1 w 21"/>
                <a:gd name="T7" fmla="*/ 7 h 17"/>
                <a:gd name="T8" fmla="*/ 0 w 21"/>
                <a:gd name="T9" fmla="*/ 9 h 17"/>
                <a:gd name="T10" fmla="*/ 0 w 21"/>
                <a:gd name="T11" fmla="*/ 12 h 17"/>
                <a:gd name="T12" fmla="*/ 1 w 21"/>
                <a:gd name="T13" fmla="*/ 14 h 17"/>
                <a:gd name="T14" fmla="*/ 4 w 21"/>
                <a:gd name="T15" fmla="*/ 16 h 17"/>
                <a:gd name="T16" fmla="*/ 4 w 21"/>
                <a:gd name="T17" fmla="*/ 16 h 17"/>
                <a:gd name="T18" fmla="*/ 8 w 21"/>
                <a:gd name="T19" fmla="*/ 17 h 17"/>
                <a:gd name="T20" fmla="*/ 13 w 21"/>
                <a:gd name="T21" fmla="*/ 16 h 17"/>
                <a:gd name="T22" fmla="*/ 18 w 21"/>
                <a:gd name="T23" fmla="*/ 15 h 17"/>
                <a:gd name="T24" fmla="*/ 20 w 21"/>
                <a:gd name="T25" fmla="*/ 13 h 17"/>
                <a:gd name="T26" fmla="*/ 21 w 21"/>
                <a:gd name="T27" fmla="*/ 10 h 17"/>
                <a:gd name="T28" fmla="*/ 21 w 21"/>
                <a:gd name="T29" fmla="*/ 8 h 17"/>
                <a:gd name="T30" fmla="*/ 20 w 21"/>
                <a:gd name="T31" fmla="*/ 6 h 17"/>
                <a:gd name="T32" fmla="*/ 16 w 21"/>
                <a:gd name="T33" fmla="*/ 3 h 17"/>
                <a:gd name="T34" fmla="*/ 7 w 21"/>
                <a:gd name="T35" fmla="*/ 0 h 17"/>
                <a:gd name="T36" fmla="*/ 7 w 21"/>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7">
                  <a:moveTo>
                    <a:pt x="7" y="0"/>
                  </a:moveTo>
                  <a:lnTo>
                    <a:pt x="7" y="0"/>
                  </a:lnTo>
                  <a:lnTo>
                    <a:pt x="5" y="2"/>
                  </a:lnTo>
                  <a:lnTo>
                    <a:pt x="1" y="7"/>
                  </a:lnTo>
                  <a:lnTo>
                    <a:pt x="0" y="9"/>
                  </a:lnTo>
                  <a:lnTo>
                    <a:pt x="0" y="12"/>
                  </a:lnTo>
                  <a:lnTo>
                    <a:pt x="1" y="14"/>
                  </a:lnTo>
                  <a:lnTo>
                    <a:pt x="4" y="16"/>
                  </a:lnTo>
                  <a:lnTo>
                    <a:pt x="4" y="16"/>
                  </a:lnTo>
                  <a:lnTo>
                    <a:pt x="8" y="17"/>
                  </a:lnTo>
                  <a:lnTo>
                    <a:pt x="13" y="16"/>
                  </a:lnTo>
                  <a:lnTo>
                    <a:pt x="18" y="15"/>
                  </a:lnTo>
                  <a:lnTo>
                    <a:pt x="20" y="13"/>
                  </a:lnTo>
                  <a:lnTo>
                    <a:pt x="21" y="10"/>
                  </a:lnTo>
                  <a:lnTo>
                    <a:pt x="21" y="8"/>
                  </a:lnTo>
                  <a:lnTo>
                    <a:pt x="20" y="6"/>
                  </a:lnTo>
                  <a:lnTo>
                    <a:pt x="16" y="3"/>
                  </a:lnTo>
                  <a:lnTo>
                    <a:pt x="7" y="0"/>
                  </a:lnTo>
                  <a:lnTo>
                    <a:pt x="7"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6" name="Freeform 192">
              <a:extLst>
                <a:ext uri="{FF2B5EF4-FFF2-40B4-BE49-F238E27FC236}">
                  <a16:creationId xmlns:a16="http://schemas.microsoft.com/office/drawing/2014/main" id="{BB86F230-3704-49FB-9DF4-7232C6101C34}"/>
                </a:ext>
              </a:extLst>
            </p:cNvPr>
            <p:cNvSpPr>
              <a:spLocks/>
            </p:cNvSpPr>
            <p:nvPr/>
          </p:nvSpPr>
          <p:spPr bwMode="auto">
            <a:xfrm>
              <a:off x="8911370" y="4956664"/>
              <a:ext cx="8606" cy="7474"/>
            </a:xfrm>
            <a:custGeom>
              <a:avLst/>
              <a:gdLst>
                <a:gd name="T0" fmla="*/ 13 w 20"/>
                <a:gd name="T1" fmla="*/ 0 h 20"/>
                <a:gd name="T2" fmla="*/ 13 w 20"/>
                <a:gd name="T3" fmla="*/ 0 h 20"/>
                <a:gd name="T4" fmla="*/ 10 w 20"/>
                <a:gd name="T5" fmla="*/ 1 h 20"/>
                <a:gd name="T6" fmla="*/ 4 w 20"/>
                <a:gd name="T7" fmla="*/ 4 h 20"/>
                <a:gd name="T8" fmla="*/ 1 w 20"/>
                <a:gd name="T9" fmla="*/ 5 h 20"/>
                <a:gd name="T10" fmla="*/ 0 w 20"/>
                <a:gd name="T11" fmla="*/ 8 h 20"/>
                <a:gd name="T12" fmla="*/ 0 w 20"/>
                <a:gd name="T13" fmla="*/ 10 h 20"/>
                <a:gd name="T14" fmla="*/ 2 w 20"/>
                <a:gd name="T15" fmla="*/ 13 h 20"/>
                <a:gd name="T16" fmla="*/ 2 w 20"/>
                <a:gd name="T17" fmla="*/ 13 h 20"/>
                <a:gd name="T18" fmla="*/ 9 w 20"/>
                <a:gd name="T19" fmla="*/ 19 h 20"/>
                <a:gd name="T20" fmla="*/ 11 w 20"/>
                <a:gd name="T21" fmla="*/ 20 h 20"/>
                <a:gd name="T22" fmla="*/ 13 w 20"/>
                <a:gd name="T23" fmla="*/ 20 h 20"/>
                <a:gd name="T24" fmla="*/ 15 w 20"/>
                <a:gd name="T25" fmla="*/ 20 h 20"/>
                <a:gd name="T26" fmla="*/ 16 w 20"/>
                <a:gd name="T27" fmla="*/ 19 h 20"/>
                <a:gd name="T28" fmla="*/ 17 w 20"/>
                <a:gd name="T29" fmla="*/ 15 h 20"/>
                <a:gd name="T30" fmla="*/ 18 w 20"/>
                <a:gd name="T31" fmla="*/ 12 h 20"/>
                <a:gd name="T32" fmla="*/ 18 w 20"/>
                <a:gd name="T33" fmla="*/ 12 h 20"/>
                <a:gd name="T34" fmla="*/ 19 w 20"/>
                <a:gd name="T35" fmla="*/ 6 h 20"/>
                <a:gd name="T36" fmla="*/ 20 w 20"/>
                <a:gd name="T37" fmla="*/ 2 h 20"/>
                <a:gd name="T38" fmla="*/ 20 w 20"/>
                <a:gd name="T39" fmla="*/ 1 h 20"/>
                <a:gd name="T40" fmla="*/ 19 w 20"/>
                <a:gd name="T41" fmla="*/ 0 h 20"/>
                <a:gd name="T42" fmla="*/ 13 w 20"/>
                <a:gd name="T43" fmla="*/ 0 h 20"/>
                <a:gd name="T44" fmla="*/ 13 w 20"/>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0">
                  <a:moveTo>
                    <a:pt x="13" y="0"/>
                  </a:moveTo>
                  <a:lnTo>
                    <a:pt x="13" y="0"/>
                  </a:lnTo>
                  <a:lnTo>
                    <a:pt x="10" y="1"/>
                  </a:lnTo>
                  <a:lnTo>
                    <a:pt x="4" y="4"/>
                  </a:lnTo>
                  <a:lnTo>
                    <a:pt x="1" y="5"/>
                  </a:lnTo>
                  <a:lnTo>
                    <a:pt x="0" y="8"/>
                  </a:lnTo>
                  <a:lnTo>
                    <a:pt x="0" y="10"/>
                  </a:lnTo>
                  <a:lnTo>
                    <a:pt x="2" y="13"/>
                  </a:lnTo>
                  <a:lnTo>
                    <a:pt x="2" y="13"/>
                  </a:lnTo>
                  <a:lnTo>
                    <a:pt x="9" y="19"/>
                  </a:lnTo>
                  <a:lnTo>
                    <a:pt x="11" y="20"/>
                  </a:lnTo>
                  <a:lnTo>
                    <a:pt x="13" y="20"/>
                  </a:lnTo>
                  <a:lnTo>
                    <a:pt x="15" y="20"/>
                  </a:lnTo>
                  <a:lnTo>
                    <a:pt x="16" y="19"/>
                  </a:lnTo>
                  <a:lnTo>
                    <a:pt x="17" y="15"/>
                  </a:lnTo>
                  <a:lnTo>
                    <a:pt x="18" y="12"/>
                  </a:lnTo>
                  <a:lnTo>
                    <a:pt x="18" y="12"/>
                  </a:lnTo>
                  <a:lnTo>
                    <a:pt x="19" y="6"/>
                  </a:lnTo>
                  <a:lnTo>
                    <a:pt x="20" y="2"/>
                  </a:lnTo>
                  <a:lnTo>
                    <a:pt x="20" y="1"/>
                  </a:lnTo>
                  <a:lnTo>
                    <a:pt x="19" y="0"/>
                  </a:lnTo>
                  <a:lnTo>
                    <a:pt x="13" y="0"/>
                  </a:lnTo>
                  <a:lnTo>
                    <a:pt x="13"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7" name="Freeform 193">
              <a:extLst>
                <a:ext uri="{FF2B5EF4-FFF2-40B4-BE49-F238E27FC236}">
                  <a16:creationId xmlns:a16="http://schemas.microsoft.com/office/drawing/2014/main" id="{4FD939A7-E5E5-455A-9088-151C16A248D2}"/>
                </a:ext>
              </a:extLst>
            </p:cNvPr>
            <p:cNvSpPr>
              <a:spLocks/>
            </p:cNvSpPr>
            <p:nvPr/>
          </p:nvSpPr>
          <p:spPr bwMode="auto">
            <a:xfrm>
              <a:off x="8944071" y="4967877"/>
              <a:ext cx="13767" cy="7474"/>
            </a:xfrm>
            <a:custGeom>
              <a:avLst/>
              <a:gdLst>
                <a:gd name="T0" fmla="*/ 19 w 30"/>
                <a:gd name="T1" fmla="*/ 0 h 19"/>
                <a:gd name="T2" fmla="*/ 19 w 30"/>
                <a:gd name="T3" fmla="*/ 0 h 19"/>
                <a:gd name="T4" fmla="*/ 16 w 30"/>
                <a:gd name="T5" fmla="*/ 0 h 19"/>
                <a:gd name="T6" fmla="*/ 9 w 30"/>
                <a:gd name="T7" fmla="*/ 1 h 19"/>
                <a:gd name="T8" fmla="*/ 6 w 30"/>
                <a:gd name="T9" fmla="*/ 2 h 19"/>
                <a:gd name="T10" fmla="*/ 3 w 30"/>
                <a:gd name="T11" fmla="*/ 3 h 19"/>
                <a:gd name="T12" fmla="*/ 1 w 30"/>
                <a:gd name="T13" fmla="*/ 5 h 19"/>
                <a:gd name="T14" fmla="*/ 0 w 30"/>
                <a:gd name="T15" fmla="*/ 8 h 19"/>
                <a:gd name="T16" fmla="*/ 0 w 30"/>
                <a:gd name="T17" fmla="*/ 8 h 19"/>
                <a:gd name="T18" fmla="*/ 1 w 30"/>
                <a:gd name="T19" fmla="*/ 11 h 19"/>
                <a:gd name="T20" fmla="*/ 3 w 30"/>
                <a:gd name="T21" fmla="*/ 14 h 19"/>
                <a:gd name="T22" fmla="*/ 5 w 30"/>
                <a:gd name="T23" fmla="*/ 16 h 19"/>
                <a:gd name="T24" fmla="*/ 8 w 30"/>
                <a:gd name="T25" fmla="*/ 18 h 19"/>
                <a:gd name="T26" fmla="*/ 10 w 30"/>
                <a:gd name="T27" fmla="*/ 19 h 19"/>
                <a:gd name="T28" fmla="*/ 12 w 30"/>
                <a:gd name="T29" fmla="*/ 19 h 19"/>
                <a:gd name="T30" fmla="*/ 14 w 30"/>
                <a:gd name="T31" fmla="*/ 17 h 19"/>
                <a:gd name="T32" fmla="*/ 15 w 30"/>
                <a:gd name="T33" fmla="*/ 15 h 19"/>
                <a:gd name="T34" fmla="*/ 15 w 30"/>
                <a:gd name="T35" fmla="*/ 15 h 19"/>
                <a:gd name="T36" fmla="*/ 16 w 30"/>
                <a:gd name="T37" fmla="*/ 14 h 19"/>
                <a:gd name="T38" fmla="*/ 17 w 30"/>
                <a:gd name="T39" fmla="*/ 12 h 19"/>
                <a:gd name="T40" fmla="*/ 20 w 30"/>
                <a:gd name="T41" fmla="*/ 11 h 19"/>
                <a:gd name="T42" fmla="*/ 28 w 30"/>
                <a:gd name="T43" fmla="*/ 8 h 19"/>
                <a:gd name="T44" fmla="*/ 30 w 30"/>
                <a:gd name="T45" fmla="*/ 7 h 19"/>
                <a:gd name="T46" fmla="*/ 30 w 30"/>
                <a:gd name="T47" fmla="*/ 6 h 19"/>
                <a:gd name="T48" fmla="*/ 30 w 30"/>
                <a:gd name="T49" fmla="*/ 5 h 19"/>
                <a:gd name="T50" fmla="*/ 27 w 30"/>
                <a:gd name="T51" fmla="*/ 3 h 19"/>
                <a:gd name="T52" fmla="*/ 19 w 30"/>
                <a:gd name="T53" fmla="*/ 0 h 19"/>
                <a:gd name="T54" fmla="*/ 19 w 3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19">
                  <a:moveTo>
                    <a:pt x="19" y="0"/>
                  </a:moveTo>
                  <a:lnTo>
                    <a:pt x="19" y="0"/>
                  </a:lnTo>
                  <a:lnTo>
                    <a:pt x="16" y="0"/>
                  </a:lnTo>
                  <a:lnTo>
                    <a:pt x="9" y="1"/>
                  </a:lnTo>
                  <a:lnTo>
                    <a:pt x="6" y="2"/>
                  </a:lnTo>
                  <a:lnTo>
                    <a:pt x="3" y="3"/>
                  </a:lnTo>
                  <a:lnTo>
                    <a:pt x="1" y="5"/>
                  </a:lnTo>
                  <a:lnTo>
                    <a:pt x="0" y="8"/>
                  </a:lnTo>
                  <a:lnTo>
                    <a:pt x="0" y="8"/>
                  </a:lnTo>
                  <a:lnTo>
                    <a:pt x="1" y="11"/>
                  </a:lnTo>
                  <a:lnTo>
                    <a:pt x="3" y="14"/>
                  </a:lnTo>
                  <a:lnTo>
                    <a:pt x="5" y="16"/>
                  </a:lnTo>
                  <a:lnTo>
                    <a:pt x="8" y="18"/>
                  </a:lnTo>
                  <a:lnTo>
                    <a:pt x="10" y="19"/>
                  </a:lnTo>
                  <a:lnTo>
                    <a:pt x="12" y="19"/>
                  </a:lnTo>
                  <a:lnTo>
                    <a:pt x="14" y="17"/>
                  </a:lnTo>
                  <a:lnTo>
                    <a:pt x="15" y="15"/>
                  </a:lnTo>
                  <a:lnTo>
                    <a:pt x="15" y="15"/>
                  </a:lnTo>
                  <a:lnTo>
                    <a:pt x="16" y="14"/>
                  </a:lnTo>
                  <a:lnTo>
                    <a:pt x="17" y="12"/>
                  </a:lnTo>
                  <a:lnTo>
                    <a:pt x="20" y="11"/>
                  </a:lnTo>
                  <a:lnTo>
                    <a:pt x="28" y="8"/>
                  </a:lnTo>
                  <a:lnTo>
                    <a:pt x="30" y="7"/>
                  </a:lnTo>
                  <a:lnTo>
                    <a:pt x="30" y="6"/>
                  </a:lnTo>
                  <a:lnTo>
                    <a:pt x="30" y="5"/>
                  </a:lnTo>
                  <a:lnTo>
                    <a:pt x="27" y="3"/>
                  </a:lnTo>
                  <a:lnTo>
                    <a:pt x="19" y="0"/>
                  </a:lnTo>
                  <a:lnTo>
                    <a:pt x="19"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8" name="Freeform 194">
              <a:extLst>
                <a:ext uri="{FF2B5EF4-FFF2-40B4-BE49-F238E27FC236}">
                  <a16:creationId xmlns:a16="http://schemas.microsoft.com/office/drawing/2014/main" id="{E2DC6D53-38FA-4EED-BDA3-93098BBEF7C5}"/>
                </a:ext>
              </a:extLst>
            </p:cNvPr>
            <p:cNvSpPr>
              <a:spLocks/>
            </p:cNvSpPr>
            <p:nvPr/>
          </p:nvSpPr>
          <p:spPr bwMode="auto">
            <a:xfrm>
              <a:off x="8481112" y="4571691"/>
              <a:ext cx="32699" cy="28033"/>
            </a:xfrm>
            <a:custGeom>
              <a:avLst/>
              <a:gdLst>
                <a:gd name="T0" fmla="*/ 10 w 78"/>
                <a:gd name="T1" fmla="*/ 33 h 59"/>
                <a:gd name="T2" fmla="*/ 10 w 78"/>
                <a:gd name="T3" fmla="*/ 33 h 59"/>
                <a:gd name="T4" fmla="*/ 17 w 78"/>
                <a:gd name="T5" fmla="*/ 36 h 59"/>
                <a:gd name="T6" fmla="*/ 21 w 78"/>
                <a:gd name="T7" fmla="*/ 40 h 59"/>
                <a:gd name="T8" fmla="*/ 24 w 78"/>
                <a:gd name="T9" fmla="*/ 43 h 59"/>
                <a:gd name="T10" fmla="*/ 26 w 78"/>
                <a:gd name="T11" fmla="*/ 47 h 59"/>
                <a:gd name="T12" fmla="*/ 26 w 78"/>
                <a:gd name="T13" fmla="*/ 47 h 59"/>
                <a:gd name="T14" fmla="*/ 28 w 78"/>
                <a:gd name="T15" fmla="*/ 51 h 59"/>
                <a:gd name="T16" fmla="*/ 31 w 78"/>
                <a:gd name="T17" fmla="*/ 55 h 59"/>
                <a:gd name="T18" fmla="*/ 35 w 78"/>
                <a:gd name="T19" fmla="*/ 58 h 59"/>
                <a:gd name="T20" fmla="*/ 37 w 78"/>
                <a:gd name="T21" fmla="*/ 59 h 59"/>
                <a:gd name="T22" fmla="*/ 41 w 78"/>
                <a:gd name="T23" fmla="*/ 59 h 59"/>
                <a:gd name="T24" fmla="*/ 41 w 78"/>
                <a:gd name="T25" fmla="*/ 59 h 59"/>
                <a:gd name="T26" fmla="*/ 47 w 78"/>
                <a:gd name="T27" fmla="*/ 59 h 59"/>
                <a:gd name="T28" fmla="*/ 51 w 78"/>
                <a:gd name="T29" fmla="*/ 59 h 59"/>
                <a:gd name="T30" fmla="*/ 52 w 78"/>
                <a:gd name="T31" fmla="*/ 58 h 59"/>
                <a:gd name="T32" fmla="*/ 53 w 78"/>
                <a:gd name="T33" fmla="*/ 56 h 59"/>
                <a:gd name="T34" fmla="*/ 54 w 78"/>
                <a:gd name="T35" fmla="*/ 49 h 59"/>
                <a:gd name="T36" fmla="*/ 54 w 78"/>
                <a:gd name="T37" fmla="*/ 49 h 59"/>
                <a:gd name="T38" fmla="*/ 54 w 78"/>
                <a:gd name="T39" fmla="*/ 42 h 59"/>
                <a:gd name="T40" fmla="*/ 55 w 78"/>
                <a:gd name="T41" fmla="*/ 37 h 59"/>
                <a:gd name="T42" fmla="*/ 56 w 78"/>
                <a:gd name="T43" fmla="*/ 35 h 59"/>
                <a:gd name="T44" fmla="*/ 58 w 78"/>
                <a:gd name="T45" fmla="*/ 34 h 59"/>
                <a:gd name="T46" fmla="*/ 60 w 78"/>
                <a:gd name="T47" fmla="*/ 34 h 59"/>
                <a:gd name="T48" fmla="*/ 63 w 78"/>
                <a:gd name="T49" fmla="*/ 33 h 59"/>
                <a:gd name="T50" fmla="*/ 63 w 78"/>
                <a:gd name="T51" fmla="*/ 33 h 59"/>
                <a:gd name="T52" fmla="*/ 73 w 78"/>
                <a:gd name="T53" fmla="*/ 34 h 59"/>
                <a:gd name="T54" fmla="*/ 74 w 78"/>
                <a:gd name="T55" fmla="*/ 34 h 59"/>
                <a:gd name="T56" fmla="*/ 75 w 78"/>
                <a:gd name="T57" fmla="*/ 33 h 59"/>
                <a:gd name="T58" fmla="*/ 76 w 78"/>
                <a:gd name="T59" fmla="*/ 28 h 59"/>
                <a:gd name="T60" fmla="*/ 76 w 78"/>
                <a:gd name="T61" fmla="*/ 28 h 59"/>
                <a:gd name="T62" fmla="*/ 78 w 78"/>
                <a:gd name="T63" fmla="*/ 15 h 59"/>
                <a:gd name="T64" fmla="*/ 78 w 78"/>
                <a:gd name="T65" fmla="*/ 11 h 59"/>
                <a:gd name="T66" fmla="*/ 78 w 78"/>
                <a:gd name="T67" fmla="*/ 8 h 59"/>
                <a:gd name="T68" fmla="*/ 78 w 78"/>
                <a:gd name="T69" fmla="*/ 8 h 59"/>
                <a:gd name="T70" fmla="*/ 77 w 78"/>
                <a:gd name="T71" fmla="*/ 5 h 59"/>
                <a:gd name="T72" fmla="*/ 76 w 78"/>
                <a:gd name="T73" fmla="*/ 3 h 59"/>
                <a:gd name="T74" fmla="*/ 74 w 78"/>
                <a:gd name="T75" fmla="*/ 1 h 59"/>
                <a:gd name="T76" fmla="*/ 74 w 78"/>
                <a:gd name="T77" fmla="*/ 1 h 59"/>
                <a:gd name="T78" fmla="*/ 64 w 78"/>
                <a:gd name="T79" fmla="*/ 0 h 59"/>
                <a:gd name="T80" fmla="*/ 55 w 78"/>
                <a:gd name="T81" fmla="*/ 1 h 59"/>
                <a:gd name="T82" fmla="*/ 51 w 78"/>
                <a:gd name="T83" fmla="*/ 2 h 59"/>
                <a:gd name="T84" fmla="*/ 47 w 78"/>
                <a:gd name="T85" fmla="*/ 3 h 59"/>
                <a:gd name="T86" fmla="*/ 44 w 78"/>
                <a:gd name="T87" fmla="*/ 5 h 59"/>
                <a:gd name="T88" fmla="*/ 41 w 78"/>
                <a:gd name="T89" fmla="*/ 8 h 59"/>
                <a:gd name="T90" fmla="*/ 41 w 78"/>
                <a:gd name="T91" fmla="*/ 8 h 59"/>
                <a:gd name="T92" fmla="*/ 34 w 78"/>
                <a:gd name="T93" fmla="*/ 15 h 59"/>
                <a:gd name="T94" fmla="*/ 27 w 78"/>
                <a:gd name="T95" fmla="*/ 19 h 59"/>
                <a:gd name="T96" fmla="*/ 21 w 78"/>
                <a:gd name="T97" fmla="*/ 21 h 59"/>
                <a:gd name="T98" fmla="*/ 13 w 78"/>
                <a:gd name="T99" fmla="*/ 21 h 59"/>
                <a:gd name="T100" fmla="*/ 13 w 78"/>
                <a:gd name="T101" fmla="*/ 21 h 59"/>
                <a:gd name="T102" fmla="*/ 9 w 78"/>
                <a:gd name="T103" fmla="*/ 21 h 59"/>
                <a:gd name="T104" fmla="*/ 6 w 78"/>
                <a:gd name="T105" fmla="*/ 23 h 59"/>
                <a:gd name="T106" fmla="*/ 3 w 78"/>
                <a:gd name="T107" fmla="*/ 24 h 59"/>
                <a:gd name="T108" fmla="*/ 0 w 78"/>
                <a:gd name="T109" fmla="*/ 27 h 59"/>
                <a:gd name="T110" fmla="*/ 0 w 78"/>
                <a:gd name="T111" fmla="*/ 27 h 59"/>
                <a:gd name="T112" fmla="*/ 4 w 78"/>
                <a:gd name="T113" fmla="*/ 31 h 59"/>
                <a:gd name="T114" fmla="*/ 10 w 78"/>
                <a:gd name="T115" fmla="*/ 33 h 59"/>
                <a:gd name="T116" fmla="*/ 10 w 78"/>
                <a:gd name="T11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10" y="33"/>
                  </a:moveTo>
                  <a:lnTo>
                    <a:pt x="10" y="33"/>
                  </a:lnTo>
                  <a:lnTo>
                    <a:pt x="17" y="36"/>
                  </a:lnTo>
                  <a:lnTo>
                    <a:pt x="21" y="40"/>
                  </a:lnTo>
                  <a:lnTo>
                    <a:pt x="24" y="43"/>
                  </a:lnTo>
                  <a:lnTo>
                    <a:pt x="26" y="47"/>
                  </a:lnTo>
                  <a:lnTo>
                    <a:pt x="26" y="47"/>
                  </a:lnTo>
                  <a:lnTo>
                    <a:pt x="28" y="51"/>
                  </a:lnTo>
                  <a:lnTo>
                    <a:pt x="31" y="55"/>
                  </a:lnTo>
                  <a:lnTo>
                    <a:pt x="35" y="58"/>
                  </a:lnTo>
                  <a:lnTo>
                    <a:pt x="37" y="59"/>
                  </a:lnTo>
                  <a:lnTo>
                    <a:pt x="41" y="59"/>
                  </a:lnTo>
                  <a:lnTo>
                    <a:pt x="41" y="59"/>
                  </a:lnTo>
                  <a:lnTo>
                    <a:pt x="47" y="59"/>
                  </a:lnTo>
                  <a:lnTo>
                    <a:pt x="51" y="59"/>
                  </a:lnTo>
                  <a:lnTo>
                    <a:pt x="52" y="58"/>
                  </a:lnTo>
                  <a:lnTo>
                    <a:pt x="53" y="56"/>
                  </a:lnTo>
                  <a:lnTo>
                    <a:pt x="54" y="49"/>
                  </a:lnTo>
                  <a:lnTo>
                    <a:pt x="54" y="49"/>
                  </a:lnTo>
                  <a:lnTo>
                    <a:pt x="54" y="42"/>
                  </a:lnTo>
                  <a:lnTo>
                    <a:pt x="55" y="37"/>
                  </a:lnTo>
                  <a:lnTo>
                    <a:pt x="56" y="35"/>
                  </a:lnTo>
                  <a:lnTo>
                    <a:pt x="58" y="34"/>
                  </a:lnTo>
                  <a:lnTo>
                    <a:pt x="60" y="34"/>
                  </a:lnTo>
                  <a:lnTo>
                    <a:pt x="63" y="33"/>
                  </a:lnTo>
                  <a:lnTo>
                    <a:pt x="63" y="33"/>
                  </a:lnTo>
                  <a:lnTo>
                    <a:pt x="73" y="34"/>
                  </a:lnTo>
                  <a:lnTo>
                    <a:pt x="74" y="34"/>
                  </a:lnTo>
                  <a:lnTo>
                    <a:pt x="75" y="33"/>
                  </a:lnTo>
                  <a:lnTo>
                    <a:pt x="76" y="28"/>
                  </a:lnTo>
                  <a:lnTo>
                    <a:pt x="76" y="28"/>
                  </a:lnTo>
                  <a:lnTo>
                    <a:pt x="78" y="15"/>
                  </a:lnTo>
                  <a:lnTo>
                    <a:pt x="78" y="11"/>
                  </a:lnTo>
                  <a:lnTo>
                    <a:pt x="78" y="8"/>
                  </a:lnTo>
                  <a:lnTo>
                    <a:pt x="78" y="8"/>
                  </a:lnTo>
                  <a:lnTo>
                    <a:pt x="77" y="5"/>
                  </a:lnTo>
                  <a:lnTo>
                    <a:pt x="76" y="3"/>
                  </a:lnTo>
                  <a:lnTo>
                    <a:pt x="74" y="1"/>
                  </a:lnTo>
                  <a:lnTo>
                    <a:pt x="74" y="1"/>
                  </a:lnTo>
                  <a:lnTo>
                    <a:pt x="64" y="0"/>
                  </a:lnTo>
                  <a:lnTo>
                    <a:pt x="55" y="1"/>
                  </a:lnTo>
                  <a:lnTo>
                    <a:pt x="51" y="2"/>
                  </a:lnTo>
                  <a:lnTo>
                    <a:pt x="47" y="3"/>
                  </a:lnTo>
                  <a:lnTo>
                    <a:pt x="44" y="5"/>
                  </a:lnTo>
                  <a:lnTo>
                    <a:pt x="41" y="8"/>
                  </a:lnTo>
                  <a:lnTo>
                    <a:pt x="41" y="8"/>
                  </a:lnTo>
                  <a:lnTo>
                    <a:pt x="34" y="15"/>
                  </a:lnTo>
                  <a:lnTo>
                    <a:pt x="27" y="19"/>
                  </a:lnTo>
                  <a:lnTo>
                    <a:pt x="21" y="21"/>
                  </a:lnTo>
                  <a:lnTo>
                    <a:pt x="13" y="21"/>
                  </a:lnTo>
                  <a:lnTo>
                    <a:pt x="13" y="21"/>
                  </a:lnTo>
                  <a:lnTo>
                    <a:pt x="9" y="21"/>
                  </a:lnTo>
                  <a:lnTo>
                    <a:pt x="6" y="23"/>
                  </a:lnTo>
                  <a:lnTo>
                    <a:pt x="3" y="24"/>
                  </a:lnTo>
                  <a:lnTo>
                    <a:pt x="0" y="27"/>
                  </a:lnTo>
                  <a:lnTo>
                    <a:pt x="0" y="27"/>
                  </a:lnTo>
                  <a:lnTo>
                    <a:pt x="4" y="31"/>
                  </a:lnTo>
                  <a:lnTo>
                    <a:pt x="10" y="33"/>
                  </a:lnTo>
                  <a:lnTo>
                    <a:pt x="10" y="3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19" name="Freeform 195">
              <a:extLst>
                <a:ext uri="{FF2B5EF4-FFF2-40B4-BE49-F238E27FC236}">
                  <a16:creationId xmlns:a16="http://schemas.microsoft.com/office/drawing/2014/main" id="{D83C4B1E-3E4B-4A3E-8B57-D3BEF7552952}"/>
                </a:ext>
              </a:extLst>
            </p:cNvPr>
            <p:cNvSpPr>
              <a:spLocks/>
            </p:cNvSpPr>
            <p:nvPr/>
          </p:nvSpPr>
          <p:spPr bwMode="auto">
            <a:xfrm>
              <a:off x="8093876" y="4521235"/>
              <a:ext cx="115310" cy="162587"/>
            </a:xfrm>
            <a:custGeom>
              <a:avLst/>
              <a:gdLst>
                <a:gd name="T0" fmla="*/ 116 w 266"/>
                <a:gd name="T1" fmla="*/ 54 h 351"/>
                <a:gd name="T2" fmla="*/ 104 w 266"/>
                <a:gd name="T3" fmla="*/ 60 h 351"/>
                <a:gd name="T4" fmla="*/ 98 w 266"/>
                <a:gd name="T5" fmla="*/ 59 h 351"/>
                <a:gd name="T6" fmla="*/ 93 w 266"/>
                <a:gd name="T7" fmla="*/ 53 h 351"/>
                <a:gd name="T8" fmla="*/ 90 w 266"/>
                <a:gd name="T9" fmla="*/ 51 h 351"/>
                <a:gd name="T10" fmla="*/ 80 w 266"/>
                <a:gd name="T11" fmla="*/ 58 h 351"/>
                <a:gd name="T12" fmla="*/ 79 w 266"/>
                <a:gd name="T13" fmla="*/ 65 h 351"/>
                <a:gd name="T14" fmla="*/ 74 w 266"/>
                <a:gd name="T15" fmla="*/ 69 h 351"/>
                <a:gd name="T16" fmla="*/ 66 w 266"/>
                <a:gd name="T17" fmla="*/ 68 h 351"/>
                <a:gd name="T18" fmla="*/ 61 w 266"/>
                <a:gd name="T19" fmla="*/ 61 h 351"/>
                <a:gd name="T20" fmla="*/ 61 w 266"/>
                <a:gd name="T21" fmla="*/ 53 h 351"/>
                <a:gd name="T22" fmla="*/ 66 w 266"/>
                <a:gd name="T23" fmla="*/ 42 h 351"/>
                <a:gd name="T24" fmla="*/ 68 w 266"/>
                <a:gd name="T25" fmla="*/ 39 h 351"/>
                <a:gd name="T26" fmla="*/ 55 w 266"/>
                <a:gd name="T27" fmla="*/ 25 h 351"/>
                <a:gd name="T28" fmla="*/ 42 w 266"/>
                <a:gd name="T29" fmla="*/ 17 h 351"/>
                <a:gd name="T30" fmla="*/ 29 w 266"/>
                <a:gd name="T31" fmla="*/ 14 h 351"/>
                <a:gd name="T32" fmla="*/ 18 w 266"/>
                <a:gd name="T33" fmla="*/ 7 h 351"/>
                <a:gd name="T34" fmla="*/ 16 w 266"/>
                <a:gd name="T35" fmla="*/ 1 h 351"/>
                <a:gd name="T36" fmla="*/ 7 w 266"/>
                <a:gd name="T37" fmla="*/ 1 h 351"/>
                <a:gd name="T38" fmla="*/ 5 w 266"/>
                <a:gd name="T39" fmla="*/ 5 h 351"/>
                <a:gd name="T40" fmla="*/ 0 w 266"/>
                <a:gd name="T41" fmla="*/ 10 h 351"/>
                <a:gd name="T42" fmla="*/ 12 w 266"/>
                <a:gd name="T43" fmla="*/ 32 h 351"/>
                <a:gd name="T44" fmla="*/ 20 w 266"/>
                <a:gd name="T45" fmla="*/ 84 h 351"/>
                <a:gd name="T46" fmla="*/ 27 w 266"/>
                <a:gd name="T47" fmla="*/ 137 h 351"/>
                <a:gd name="T48" fmla="*/ 40 w 266"/>
                <a:gd name="T49" fmla="*/ 175 h 351"/>
                <a:gd name="T50" fmla="*/ 63 w 266"/>
                <a:gd name="T51" fmla="*/ 209 h 351"/>
                <a:gd name="T52" fmla="*/ 79 w 266"/>
                <a:gd name="T53" fmla="*/ 244 h 351"/>
                <a:gd name="T54" fmla="*/ 81 w 266"/>
                <a:gd name="T55" fmla="*/ 255 h 351"/>
                <a:gd name="T56" fmla="*/ 86 w 266"/>
                <a:gd name="T57" fmla="*/ 270 h 351"/>
                <a:gd name="T58" fmla="*/ 100 w 266"/>
                <a:gd name="T59" fmla="*/ 280 h 351"/>
                <a:gd name="T60" fmla="*/ 139 w 266"/>
                <a:gd name="T61" fmla="*/ 293 h 351"/>
                <a:gd name="T62" fmla="*/ 161 w 266"/>
                <a:gd name="T63" fmla="*/ 299 h 351"/>
                <a:gd name="T64" fmla="*/ 189 w 266"/>
                <a:gd name="T65" fmla="*/ 315 h 351"/>
                <a:gd name="T66" fmla="*/ 222 w 266"/>
                <a:gd name="T67" fmla="*/ 348 h 351"/>
                <a:gd name="T68" fmla="*/ 227 w 266"/>
                <a:gd name="T69" fmla="*/ 351 h 351"/>
                <a:gd name="T70" fmla="*/ 229 w 266"/>
                <a:gd name="T71" fmla="*/ 341 h 351"/>
                <a:gd name="T72" fmla="*/ 234 w 266"/>
                <a:gd name="T73" fmla="*/ 335 h 351"/>
                <a:gd name="T74" fmla="*/ 253 w 266"/>
                <a:gd name="T75" fmla="*/ 329 h 351"/>
                <a:gd name="T76" fmla="*/ 266 w 266"/>
                <a:gd name="T77" fmla="*/ 333 h 351"/>
                <a:gd name="T78" fmla="*/ 266 w 266"/>
                <a:gd name="T79" fmla="*/ 329 h 351"/>
                <a:gd name="T80" fmla="*/ 264 w 266"/>
                <a:gd name="T81" fmla="*/ 310 h 351"/>
                <a:gd name="T82" fmla="*/ 252 w 266"/>
                <a:gd name="T83" fmla="*/ 285 h 351"/>
                <a:gd name="T84" fmla="*/ 241 w 266"/>
                <a:gd name="T85" fmla="*/ 271 h 351"/>
                <a:gd name="T86" fmla="*/ 224 w 266"/>
                <a:gd name="T87" fmla="*/ 249 h 351"/>
                <a:gd name="T88" fmla="*/ 217 w 266"/>
                <a:gd name="T89" fmla="*/ 223 h 351"/>
                <a:gd name="T90" fmla="*/ 216 w 266"/>
                <a:gd name="T91" fmla="*/ 184 h 351"/>
                <a:gd name="T92" fmla="*/ 219 w 266"/>
                <a:gd name="T93" fmla="*/ 149 h 351"/>
                <a:gd name="T94" fmla="*/ 216 w 266"/>
                <a:gd name="T95" fmla="*/ 114 h 351"/>
                <a:gd name="T96" fmla="*/ 209 w 266"/>
                <a:gd name="T97" fmla="*/ 98 h 351"/>
                <a:gd name="T98" fmla="*/ 192 w 266"/>
                <a:gd name="T99" fmla="*/ 76 h 351"/>
                <a:gd name="T100" fmla="*/ 175 w 266"/>
                <a:gd name="T101" fmla="*/ 58 h 351"/>
                <a:gd name="T102" fmla="*/ 160 w 266"/>
                <a:gd name="T103" fmla="*/ 44 h 351"/>
                <a:gd name="T104" fmla="*/ 142 w 266"/>
                <a:gd name="T105" fmla="*/ 36 h 351"/>
                <a:gd name="T106" fmla="*/ 131 w 266"/>
                <a:gd name="T107" fmla="*/ 28 h 351"/>
                <a:gd name="T108" fmla="*/ 124 w 266"/>
                <a:gd name="T109" fmla="*/ 42 h 351"/>
                <a:gd name="T110" fmla="*/ 119 w 266"/>
                <a:gd name="T111" fmla="*/ 47 h 351"/>
                <a:gd name="T112" fmla="*/ 116 w 266"/>
                <a:gd name="T113" fmla="*/ 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6" h="351">
                  <a:moveTo>
                    <a:pt x="116" y="51"/>
                  </a:moveTo>
                  <a:lnTo>
                    <a:pt x="116" y="51"/>
                  </a:lnTo>
                  <a:lnTo>
                    <a:pt x="116" y="54"/>
                  </a:lnTo>
                  <a:lnTo>
                    <a:pt x="114" y="57"/>
                  </a:lnTo>
                  <a:lnTo>
                    <a:pt x="111" y="59"/>
                  </a:lnTo>
                  <a:lnTo>
                    <a:pt x="104" y="60"/>
                  </a:lnTo>
                  <a:lnTo>
                    <a:pt x="104" y="60"/>
                  </a:lnTo>
                  <a:lnTo>
                    <a:pt x="100" y="60"/>
                  </a:lnTo>
                  <a:lnTo>
                    <a:pt x="98" y="59"/>
                  </a:lnTo>
                  <a:lnTo>
                    <a:pt x="96" y="58"/>
                  </a:lnTo>
                  <a:lnTo>
                    <a:pt x="95" y="56"/>
                  </a:lnTo>
                  <a:lnTo>
                    <a:pt x="93" y="53"/>
                  </a:lnTo>
                  <a:lnTo>
                    <a:pt x="92" y="52"/>
                  </a:lnTo>
                  <a:lnTo>
                    <a:pt x="90" y="51"/>
                  </a:lnTo>
                  <a:lnTo>
                    <a:pt x="90" y="51"/>
                  </a:lnTo>
                  <a:lnTo>
                    <a:pt x="85" y="52"/>
                  </a:lnTo>
                  <a:lnTo>
                    <a:pt x="82" y="55"/>
                  </a:lnTo>
                  <a:lnTo>
                    <a:pt x="80" y="58"/>
                  </a:lnTo>
                  <a:lnTo>
                    <a:pt x="79" y="63"/>
                  </a:lnTo>
                  <a:lnTo>
                    <a:pt x="79" y="63"/>
                  </a:lnTo>
                  <a:lnTo>
                    <a:pt x="79" y="65"/>
                  </a:lnTo>
                  <a:lnTo>
                    <a:pt x="78" y="67"/>
                  </a:lnTo>
                  <a:lnTo>
                    <a:pt x="75" y="68"/>
                  </a:lnTo>
                  <a:lnTo>
                    <a:pt x="74" y="69"/>
                  </a:lnTo>
                  <a:lnTo>
                    <a:pt x="70" y="69"/>
                  </a:lnTo>
                  <a:lnTo>
                    <a:pt x="66" y="68"/>
                  </a:lnTo>
                  <a:lnTo>
                    <a:pt x="66" y="68"/>
                  </a:lnTo>
                  <a:lnTo>
                    <a:pt x="63" y="66"/>
                  </a:lnTo>
                  <a:lnTo>
                    <a:pt x="61" y="64"/>
                  </a:lnTo>
                  <a:lnTo>
                    <a:pt x="61" y="61"/>
                  </a:lnTo>
                  <a:lnTo>
                    <a:pt x="60" y="57"/>
                  </a:lnTo>
                  <a:lnTo>
                    <a:pt x="60" y="57"/>
                  </a:lnTo>
                  <a:lnTo>
                    <a:pt x="61" y="53"/>
                  </a:lnTo>
                  <a:lnTo>
                    <a:pt x="62" y="49"/>
                  </a:lnTo>
                  <a:lnTo>
                    <a:pt x="63" y="45"/>
                  </a:lnTo>
                  <a:lnTo>
                    <a:pt x="66" y="42"/>
                  </a:lnTo>
                  <a:lnTo>
                    <a:pt x="66" y="42"/>
                  </a:lnTo>
                  <a:lnTo>
                    <a:pt x="67" y="40"/>
                  </a:lnTo>
                  <a:lnTo>
                    <a:pt x="68" y="39"/>
                  </a:lnTo>
                  <a:lnTo>
                    <a:pt x="67" y="37"/>
                  </a:lnTo>
                  <a:lnTo>
                    <a:pt x="65" y="35"/>
                  </a:lnTo>
                  <a:lnTo>
                    <a:pt x="55" y="25"/>
                  </a:lnTo>
                  <a:lnTo>
                    <a:pt x="55" y="25"/>
                  </a:lnTo>
                  <a:lnTo>
                    <a:pt x="48" y="21"/>
                  </a:lnTo>
                  <a:lnTo>
                    <a:pt x="42" y="17"/>
                  </a:lnTo>
                  <a:lnTo>
                    <a:pt x="35" y="15"/>
                  </a:lnTo>
                  <a:lnTo>
                    <a:pt x="29" y="14"/>
                  </a:lnTo>
                  <a:lnTo>
                    <a:pt x="29" y="14"/>
                  </a:lnTo>
                  <a:lnTo>
                    <a:pt x="23" y="12"/>
                  </a:lnTo>
                  <a:lnTo>
                    <a:pt x="20" y="10"/>
                  </a:lnTo>
                  <a:lnTo>
                    <a:pt x="18" y="7"/>
                  </a:lnTo>
                  <a:lnTo>
                    <a:pt x="17" y="3"/>
                  </a:lnTo>
                  <a:lnTo>
                    <a:pt x="17" y="3"/>
                  </a:lnTo>
                  <a:lnTo>
                    <a:pt x="16" y="1"/>
                  </a:lnTo>
                  <a:lnTo>
                    <a:pt x="15" y="0"/>
                  </a:lnTo>
                  <a:lnTo>
                    <a:pt x="11" y="0"/>
                  </a:lnTo>
                  <a:lnTo>
                    <a:pt x="7" y="1"/>
                  </a:lnTo>
                  <a:lnTo>
                    <a:pt x="6" y="3"/>
                  </a:lnTo>
                  <a:lnTo>
                    <a:pt x="5" y="5"/>
                  </a:lnTo>
                  <a:lnTo>
                    <a:pt x="5" y="5"/>
                  </a:lnTo>
                  <a:lnTo>
                    <a:pt x="3" y="8"/>
                  </a:lnTo>
                  <a:lnTo>
                    <a:pt x="0" y="10"/>
                  </a:lnTo>
                  <a:lnTo>
                    <a:pt x="0" y="10"/>
                  </a:lnTo>
                  <a:lnTo>
                    <a:pt x="5" y="16"/>
                  </a:lnTo>
                  <a:lnTo>
                    <a:pt x="9" y="24"/>
                  </a:lnTo>
                  <a:lnTo>
                    <a:pt x="12" y="32"/>
                  </a:lnTo>
                  <a:lnTo>
                    <a:pt x="15" y="41"/>
                  </a:lnTo>
                  <a:lnTo>
                    <a:pt x="18" y="61"/>
                  </a:lnTo>
                  <a:lnTo>
                    <a:pt x="20" y="84"/>
                  </a:lnTo>
                  <a:lnTo>
                    <a:pt x="20" y="84"/>
                  </a:lnTo>
                  <a:lnTo>
                    <a:pt x="23" y="111"/>
                  </a:lnTo>
                  <a:lnTo>
                    <a:pt x="27" y="137"/>
                  </a:lnTo>
                  <a:lnTo>
                    <a:pt x="33" y="159"/>
                  </a:lnTo>
                  <a:lnTo>
                    <a:pt x="36" y="168"/>
                  </a:lnTo>
                  <a:lnTo>
                    <a:pt x="40" y="175"/>
                  </a:lnTo>
                  <a:lnTo>
                    <a:pt x="40" y="175"/>
                  </a:lnTo>
                  <a:lnTo>
                    <a:pt x="50" y="189"/>
                  </a:lnTo>
                  <a:lnTo>
                    <a:pt x="63" y="209"/>
                  </a:lnTo>
                  <a:lnTo>
                    <a:pt x="69" y="221"/>
                  </a:lnTo>
                  <a:lnTo>
                    <a:pt x="75" y="233"/>
                  </a:lnTo>
                  <a:lnTo>
                    <a:pt x="79" y="244"/>
                  </a:lnTo>
                  <a:lnTo>
                    <a:pt x="80" y="250"/>
                  </a:lnTo>
                  <a:lnTo>
                    <a:pt x="81" y="255"/>
                  </a:lnTo>
                  <a:lnTo>
                    <a:pt x="81" y="255"/>
                  </a:lnTo>
                  <a:lnTo>
                    <a:pt x="81" y="261"/>
                  </a:lnTo>
                  <a:lnTo>
                    <a:pt x="83" y="266"/>
                  </a:lnTo>
                  <a:lnTo>
                    <a:pt x="86" y="270"/>
                  </a:lnTo>
                  <a:lnTo>
                    <a:pt x="90" y="274"/>
                  </a:lnTo>
                  <a:lnTo>
                    <a:pt x="95" y="277"/>
                  </a:lnTo>
                  <a:lnTo>
                    <a:pt x="100" y="280"/>
                  </a:lnTo>
                  <a:lnTo>
                    <a:pt x="112" y="285"/>
                  </a:lnTo>
                  <a:lnTo>
                    <a:pt x="126" y="290"/>
                  </a:lnTo>
                  <a:lnTo>
                    <a:pt x="139" y="293"/>
                  </a:lnTo>
                  <a:lnTo>
                    <a:pt x="151" y="296"/>
                  </a:lnTo>
                  <a:lnTo>
                    <a:pt x="161" y="299"/>
                  </a:lnTo>
                  <a:lnTo>
                    <a:pt x="161" y="299"/>
                  </a:lnTo>
                  <a:lnTo>
                    <a:pt x="171" y="303"/>
                  </a:lnTo>
                  <a:lnTo>
                    <a:pt x="180" y="309"/>
                  </a:lnTo>
                  <a:lnTo>
                    <a:pt x="189" y="315"/>
                  </a:lnTo>
                  <a:lnTo>
                    <a:pt x="198" y="322"/>
                  </a:lnTo>
                  <a:lnTo>
                    <a:pt x="213" y="336"/>
                  </a:lnTo>
                  <a:lnTo>
                    <a:pt x="222" y="348"/>
                  </a:lnTo>
                  <a:lnTo>
                    <a:pt x="222" y="348"/>
                  </a:lnTo>
                  <a:lnTo>
                    <a:pt x="224" y="350"/>
                  </a:lnTo>
                  <a:lnTo>
                    <a:pt x="227" y="351"/>
                  </a:lnTo>
                  <a:lnTo>
                    <a:pt x="227" y="351"/>
                  </a:lnTo>
                  <a:lnTo>
                    <a:pt x="228" y="346"/>
                  </a:lnTo>
                  <a:lnTo>
                    <a:pt x="229" y="341"/>
                  </a:lnTo>
                  <a:lnTo>
                    <a:pt x="231" y="338"/>
                  </a:lnTo>
                  <a:lnTo>
                    <a:pt x="234" y="335"/>
                  </a:lnTo>
                  <a:lnTo>
                    <a:pt x="234" y="335"/>
                  </a:lnTo>
                  <a:lnTo>
                    <a:pt x="241" y="333"/>
                  </a:lnTo>
                  <a:lnTo>
                    <a:pt x="247" y="331"/>
                  </a:lnTo>
                  <a:lnTo>
                    <a:pt x="253" y="329"/>
                  </a:lnTo>
                  <a:lnTo>
                    <a:pt x="256" y="329"/>
                  </a:lnTo>
                  <a:lnTo>
                    <a:pt x="256" y="329"/>
                  </a:lnTo>
                  <a:lnTo>
                    <a:pt x="266" y="333"/>
                  </a:lnTo>
                  <a:lnTo>
                    <a:pt x="266" y="333"/>
                  </a:lnTo>
                  <a:lnTo>
                    <a:pt x="266" y="329"/>
                  </a:lnTo>
                  <a:lnTo>
                    <a:pt x="266" y="329"/>
                  </a:lnTo>
                  <a:lnTo>
                    <a:pt x="266" y="323"/>
                  </a:lnTo>
                  <a:lnTo>
                    <a:pt x="265" y="316"/>
                  </a:lnTo>
                  <a:lnTo>
                    <a:pt x="264" y="310"/>
                  </a:lnTo>
                  <a:lnTo>
                    <a:pt x="262" y="304"/>
                  </a:lnTo>
                  <a:lnTo>
                    <a:pt x="257" y="294"/>
                  </a:lnTo>
                  <a:lnTo>
                    <a:pt x="252" y="285"/>
                  </a:lnTo>
                  <a:lnTo>
                    <a:pt x="252" y="285"/>
                  </a:lnTo>
                  <a:lnTo>
                    <a:pt x="247" y="278"/>
                  </a:lnTo>
                  <a:lnTo>
                    <a:pt x="241" y="271"/>
                  </a:lnTo>
                  <a:lnTo>
                    <a:pt x="227" y="253"/>
                  </a:lnTo>
                  <a:lnTo>
                    <a:pt x="227" y="253"/>
                  </a:lnTo>
                  <a:lnTo>
                    <a:pt x="224" y="249"/>
                  </a:lnTo>
                  <a:lnTo>
                    <a:pt x="222" y="245"/>
                  </a:lnTo>
                  <a:lnTo>
                    <a:pt x="219" y="235"/>
                  </a:lnTo>
                  <a:lnTo>
                    <a:pt x="217" y="223"/>
                  </a:lnTo>
                  <a:lnTo>
                    <a:pt x="216" y="210"/>
                  </a:lnTo>
                  <a:lnTo>
                    <a:pt x="216" y="197"/>
                  </a:lnTo>
                  <a:lnTo>
                    <a:pt x="216" y="184"/>
                  </a:lnTo>
                  <a:lnTo>
                    <a:pt x="218" y="164"/>
                  </a:lnTo>
                  <a:lnTo>
                    <a:pt x="218" y="164"/>
                  </a:lnTo>
                  <a:lnTo>
                    <a:pt x="219" y="149"/>
                  </a:lnTo>
                  <a:lnTo>
                    <a:pt x="219" y="132"/>
                  </a:lnTo>
                  <a:lnTo>
                    <a:pt x="218" y="123"/>
                  </a:lnTo>
                  <a:lnTo>
                    <a:pt x="216" y="114"/>
                  </a:lnTo>
                  <a:lnTo>
                    <a:pt x="213" y="106"/>
                  </a:lnTo>
                  <a:lnTo>
                    <a:pt x="209" y="98"/>
                  </a:lnTo>
                  <a:lnTo>
                    <a:pt x="209" y="98"/>
                  </a:lnTo>
                  <a:lnTo>
                    <a:pt x="205" y="91"/>
                  </a:lnTo>
                  <a:lnTo>
                    <a:pt x="201" y="86"/>
                  </a:lnTo>
                  <a:lnTo>
                    <a:pt x="192" y="76"/>
                  </a:lnTo>
                  <a:lnTo>
                    <a:pt x="183" y="68"/>
                  </a:lnTo>
                  <a:lnTo>
                    <a:pt x="179" y="63"/>
                  </a:lnTo>
                  <a:lnTo>
                    <a:pt x="175" y="58"/>
                  </a:lnTo>
                  <a:lnTo>
                    <a:pt x="175" y="58"/>
                  </a:lnTo>
                  <a:lnTo>
                    <a:pt x="168" y="50"/>
                  </a:lnTo>
                  <a:lnTo>
                    <a:pt x="160" y="44"/>
                  </a:lnTo>
                  <a:lnTo>
                    <a:pt x="152" y="39"/>
                  </a:lnTo>
                  <a:lnTo>
                    <a:pt x="142" y="36"/>
                  </a:lnTo>
                  <a:lnTo>
                    <a:pt x="142" y="36"/>
                  </a:lnTo>
                  <a:lnTo>
                    <a:pt x="136" y="32"/>
                  </a:lnTo>
                  <a:lnTo>
                    <a:pt x="131" y="28"/>
                  </a:lnTo>
                  <a:lnTo>
                    <a:pt x="131" y="28"/>
                  </a:lnTo>
                  <a:lnTo>
                    <a:pt x="128" y="31"/>
                  </a:lnTo>
                  <a:lnTo>
                    <a:pt x="127" y="34"/>
                  </a:lnTo>
                  <a:lnTo>
                    <a:pt x="124" y="42"/>
                  </a:lnTo>
                  <a:lnTo>
                    <a:pt x="124" y="42"/>
                  </a:lnTo>
                  <a:lnTo>
                    <a:pt x="122" y="45"/>
                  </a:lnTo>
                  <a:lnTo>
                    <a:pt x="119" y="47"/>
                  </a:lnTo>
                  <a:lnTo>
                    <a:pt x="117" y="48"/>
                  </a:lnTo>
                  <a:lnTo>
                    <a:pt x="116" y="49"/>
                  </a:lnTo>
                  <a:lnTo>
                    <a:pt x="116" y="51"/>
                  </a:lnTo>
                  <a:lnTo>
                    <a:pt x="116" y="5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0" name="Freeform 196">
              <a:extLst>
                <a:ext uri="{FF2B5EF4-FFF2-40B4-BE49-F238E27FC236}">
                  <a16:creationId xmlns:a16="http://schemas.microsoft.com/office/drawing/2014/main" id="{2C85EA03-EC36-4FBD-AE96-7F353101377C}"/>
                </a:ext>
              </a:extLst>
            </p:cNvPr>
            <p:cNvSpPr>
              <a:spLocks/>
            </p:cNvSpPr>
            <p:nvPr/>
          </p:nvSpPr>
          <p:spPr bwMode="auto">
            <a:xfrm>
              <a:off x="8355474" y="4511887"/>
              <a:ext cx="271923" cy="185012"/>
            </a:xfrm>
            <a:custGeom>
              <a:avLst/>
              <a:gdLst>
                <a:gd name="T0" fmla="*/ 27 w 631"/>
                <a:gd name="T1" fmla="*/ 367 h 398"/>
                <a:gd name="T2" fmla="*/ 53 w 631"/>
                <a:gd name="T3" fmla="*/ 389 h 398"/>
                <a:gd name="T4" fmla="*/ 81 w 631"/>
                <a:gd name="T5" fmla="*/ 396 h 398"/>
                <a:gd name="T6" fmla="*/ 101 w 631"/>
                <a:gd name="T7" fmla="*/ 386 h 398"/>
                <a:gd name="T8" fmla="*/ 126 w 631"/>
                <a:gd name="T9" fmla="*/ 388 h 398"/>
                <a:gd name="T10" fmla="*/ 159 w 631"/>
                <a:gd name="T11" fmla="*/ 381 h 398"/>
                <a:gd name="T12" fmla="*/ 181 w 631"/>
                <a:gd name="T13" fmla="*/ 356 h 398"/>
                <a:gd name="T14" fmla="*/ 229 w 631"/>
                <a:gd name="T15" fmla="*/ 354 h 398"/>
                <a:gd name="T16" fmla="*/ 255 w 631"/>
                <a:gd name="T17" fmla="*/ 370 h 398"/>
                <a:gd name="T18" fmla="*/ 282 w 631"/>
                <a:gd name="T19" fmla="*/ 357 h 398"/>
                <a:gd name="T20" fmla="*/ 324 w 631"/>
                <a:gd name="T21" fmla="*/ 353 h 398"/>
                <a:gd name="T22" fmla="*/ 340 w 631"/>
                <a:gd name="T23" fmla="*/ 330 h 398"/>
                <a:gd name="T24" fmla="*/ 353 w 631"/>
                <a:gd name="T25" fmla="*/ 300 h 398"/>
                <a:gd name="T26" fmla="*/ 362 w 631"/>
                <a:gd name="T27" fmla="*/ 281 h 398"/>
                <a:gd name="T28" fmla="*/ 370 w 631"/>
                <a:gd name="T29" fmla="*/ 259 h 398"/>
                <a:gd name="T30" fmla="*/ 387 w 631"/>
                <a:gd name="T31" fmla="*/ 238 h 398"/>
                <a:gd name="T32" fmla="*/ 396 w 631"/>
                <a:gd name="T33" fmla="*/ 194 h 398"/>
                <a:gd name="T34" fmla="*/ 409 w 631"/>
                <a:gd name="T35" fmla="*/ 170 h 398"/>
                <a:gd name="T36" fmla="*/ 484 w 631"/>
                <a:gd name="T37" fmla="*/ 170 h 398"/>
                <a:gd name="T38" fmla="*/ 522 w 631"/>
                <a:gd name="T39" fmla="*/ 188 h 398"/>
                <a:gd name="T40" fmla="*/ 548 w 631"/>
                <a:gd name="T41" fmla="*/ 182 h 398"/>
                <a:gd name="T42" fmla="*/ 558 w 631"/>
                <a:gd name="T43" fmla="*/ 169 h 398"/>
                <a:gd name="T44" fmla="*/ 577 w 631"/>
                <a:gd name="T45" fmla="*/ 161 h 398"/>
                <a:gd name="T46" fmla="*/ 569 w 631"/>
                <a:gd name="T47" fmla="*/ 149 h 398"/>
                <a:gd name="T48" fmla="*/ 561 w 631"/>
                <a:gd name="T49" fmla="*/ 135 h 398"/>
                <a:gd name="T50" fmla="*/ 606 w 631"/>
                <a:gd name="T51" fmla="*/ 132 h 398"/>
                <a:gd name="T52" fmla="*/ 621 w 631"/>
                <a:gd name="T53" fmla="*/ 122 h 398"/>
                <a:gd name="T54" fmla="*/ 630 w 631"/>
                <a:gd name="T55" fmla="*/ 106 h 398"/>
                <a:gd name="T56" fmla="*/ 583 w 631"/>
                <a:gd name="T57" fmla="*/ 86 h 398"/>
                <a:gd name="T58" fmla="*/ 560 w 631"/>
                <a:gd name="T59" fmla="*/ 74 h 398"/>
                <a:gd name="T60" fmla="*/ 531 w 631"/>
                <a:gd name="T61" fmla="*/ 60 h 398"/>
                <a:gd name="T62" fmla="*/ 521 w 631"/>
                <a:gd name="T63" fmla="*/ 28 h 398"/>
                <a:gd name="T64" fmla="*/ 487 w 631"/>
                <a:gd name="T65" fmla="*/ 5 h 398"/>
                <a:gd name="T66" fmla="*/ 460 w 631"/>
                <a:gd name="T67" fmla="*/ 10 h 398"/>
                <a:gd name="T68" fmla="*/ 426 w 631"/>
                <a:gd name="T69" fmla="*/ 47 h 398"/>
                <a:gd name="T70" fmla="*/ 411 w 631"/>
                <a:gd name="T71" fmla="*/ 77 h 398"/>
                <a:gd name="T72" fmla="*/ 390 w 631"/>
                <a:gd name="T73" fmla="*/ 103 h 398"/>
                <a:gd name="T74" fmla="*/ 378 w 631"/>
                <a:gd name="T75" fmla="*/ 130 h 398"/>
                <a:gd name="T76" fmla="*/ 368 w 631"/>
                <a:gd name="T77" fmla="*/ 137 h 398"/>
                <a:gd name="T78" fmla="*/ 363 w 631"/>
                <a:gd name="T79" fmla="*/ 163 h 398"/>
                <a:gd name="T80" fmla="*/ 344 w 631"/>
                <a:gd name="T81" fmla="*/ 171 h 398"/>
                <a:gd name="T82" fmla="*/ 331 w 631"/>
                <a:gd name="T83" fmla="*/ 188 h 398"/>
                <a:gd name="T84" fmla="*/ 316 w 631"/>
                <a:gd name="T85" fmla="*/ 176 h 398"/>
                <a:gd name="T86" fmla="*/ 290 w 631"/>
                <a:gd name="T87" fmla="*/ 156 h 398"/>
                <a:gd name="T88" fmla="*/ 268 w 631"/>
                <a:gd name="T89" fmla="*/ 189 h 398"/>
                <a:gd name="T90" fmla="*/ 231 w 631"/>
                <a:gd name="T91" fmla="*/ 238 h 398"/>
                <a:gd name="T92" fmla="*/ 181 w 631"/>
                <a:gd name="T93" fmla="*/ 254 h 398"/>
                <a:gd name="T94" fmla="*/ 129 w 631"/>
                <a:gd name="T95" fmla="*/ 267 h 398"/>
                <a:gd name="T96" fmla="*/ 113 w 631"/>
                <a:gd name="T97" fmla="*/ 300 h 398"/>
                <a:gd name="T98" fmla="*/ 101 w 631"/>
                <a:gd name="T99" fmla="*/ 339 h 398"/>
                <a:gd name="T100" fmla="*/ 84 w 631"/>
                <a:gd name="T101" fmla="*/ 354 h 398"/>
                <a:gd name="T102" fmla="*/ 60 w 631"/>
                <a:gd name="T103" fmla="*/ 336 h 398"/>
                <a:gd name="T104" fmla="*/ 21 w 631"/>
                <a:gd name="T105" fmla="*/ 332 h 398"/>
                <a:gd name="T106" fmla="*/ 6 w 631"/>
                <a:gd name="T107" fmla="*/ 313 h 398"/>
                <a:gd name="T108" fmla="*/ 4 w 631"/>
                <a:gd name="T109" fmla="*/ 33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1" h="398">
                  <a:moveTo>
                    <a:pt x="6" y="340"/>
                  </a:moveTo>
                  <a:lnTo>
                    <a:pt x="6" y="340"/>
                  </a:lnTo>
                  <a:lnTo>
                    <a:pt x="11" y="346"/>
                  </a:lnTo>
                  <a:lnTo>
                    <a:pt x="16" y="352"/>
                  </a:lnTo>
                  <a:lnTo>
                    <a:pt x="25" y="365"/>
                  </a:lnTo>
                  <a:lnTo>
                    <a:pt x="25" y="365"/>
                  </a:lnTo>
                  <a:lnTo>
                    <a:pt x="27" y="367"/>
                  </a:lnTo>
                  <a:lnTo>
                    <a:pt x="30" y="370"/>
                  </a:lnTo>
                  <a:lnTo>
                    <a:pt x="38" y="374"/>
                  </a:lnTo>
                  <a:lnTo>
                    <a:pt x="45" y="378"/>
                  </a:lnTo>
                  <a:lnTo>
                    <a:pt x="48" y="381"/>
                  </a:lnTo>
                  <a:lnTo>
                    <a:pt x="50" y="384"/>
                  </a:lnTo>
                  <a:lnTo>
                    <a:pt x="50" y="384"/>
                  </a:lnTo>
                  <a:lnTo>
                    <a:pt x="53" y="389"/>
                  </a:lnTo>
                  <a:lnTo>
                    <a:pt x="57" y="393"/>
                  </a:lnTo>
                  <a:lnTo>
                    <a:pt x="62" y="396"/>
                  </a:lnTo>
                  <a:lnTo>
                    <a:pt x="68" y="398"/>
                  </a:lnTo>
                  <a:lnTo>
                    <a:pt x="68" y="398"/>
                  </a:lnTo>
                  <a:lnTo>
                    <a:pt x="75" y="398"/>
                  </a:lnTo>
                  <a:lnTo>
                    <a:pt x="79" y="398"/>
                  </a:lnTo>
                  <a:lnTo>
                    <a:pt x="81" y="396"/>
                  </a:lnTo>
                  <a:lnTo>
                    <a:pt x="82" y="394"/>
                  </a:lnTo>
                  <a:lnTo>
                    <a:pt x="82" y="394"/>
                  </a:lnTo>
                  <a:lnTo>
                    <a:pt x="82" y="392"/>
                  </a:lnTo>
                  <a:lnTo>
                    <a:pt x="84" y="390"/>
                  </a:lnTo>
                  <a:lnTo>
                    <a:pt x="89" y="388"/>
                  </a:lnTo>
                  <a:lnTo>
                    <a:pt x="95" y="386"/>
                  </a:lnTo>
                  <a:lnTo>
                    <a:pt x="101" y="386"/>
                  </a:lnTo>
                  <a:lnTo>
                    <a:pt x="101" y="386"/>
                  </a:lnTo>
                  <a:lnTo>
                    <a:pt x="106" y="386"/>
                  </a:lnTo>
                  <a:lnTo>
                    <a:pt x="111" y="385"/>
                  </a:lnTo>
                  <a:lnTo>
                    <a:pt x="116" y="385"/>
                  </a:lnTo>
                  <a:lnTo>
                    <a:pt x="123" y="387"/>
                  </a:lnTo>
                  <a:lnTo>
                    <a:pt x="123" y="387"/>
                  </a:lnTo>
                  <a:lnTo>
                    <a:pt x="126" y="388"/>
                  </a:lnTo>
                  <a:lnTo>
                    <a:pt x="131" y="390"/>
                  </a:lnTo>
                  <a:lnTo>
                    <a:pt x="136" y="390"/>
                  </a:lnTo>
                  <a:lnTo>
                    <a:pt x="141" y="390"/>
                  </a:lnTo>
                  <a:lnTo>
                    <a:pt x="146" y="389"/>
                  </a:lnTo>
                  <a:lnTo>
                    <a:pt x="150" y="387"/>
                  </a:lnTo>
                  <a:lnTo>
                    <a:pt x="154" y="384"/>
                  </a:lnTo>
                  <a:lnTo>
                    <a:pt x="159" y="381"/>
                  </a:lnTo>
                  <a:lnTo>
                    <a:pt x="159" y="381"/>
                  </a:lnTo>
                  <a:lnTo>
                    <a:pt x="164" y="374"/>
                  </a:lnTo>
                  <a:lnTo>
                    <a:pt x="169" y="369"/>
                  </a:lnTo>
                  <a:lnTo>
                    <a:pt x="173" y="365"/>
                  </a:lnTo>
                  <a:lnTo>
                    <a:pt x="177" y="360"/>
                  </a:lnTo>
                  <a:lnTo>
                    <a:pt x="177" y="360"/>
                  </a:lnTo>
                  <a:lnTo>
                    <a:pt x="181" y="356"/>
                  </a:lnTo>
                  <a:lnTo>
                    <a:pt x="185" y="354"/>
                  </a:lnTo>
                  <a:lnTo>
                    <a:pt x="192" y="353"/>
                  </a:lnTo>
                  <a:lnTo>
                    <a:pt x="200" y="352"/>
                  </a:lnTo>
                  <a:lnTo>
                    <a:pt x="200" y="352"/>
                  </a:lnTo>
                  <a:lnTo>
                    <a:pt x="210" y="352"/>
                  </a:lnTo>
                  <a:lnTo>
                    <a:pt x="220" y="352"/>
                  </a:lnTo>
                  <a:lnTo>
                    <a:pt x="229" y="354"/>
                  </a:lnTo>
                  <a:lnTo>
                    <a:pt x="232" y="355"/>
                  </a:lnTo>
                  <a:lnTo>
                    <a:pt x="234" y="358"/>
                  </a:lnTo>
                  <a:lnTo>
                    <a:pt x="234" y="358"/>
                  </a:lnTo>
                  <a:lnTo>
                    <a:pt x="235" y="360"/>
                  </a:lnTo>
                  <a:lnTo>
                    <a:pt x="238" y="363"/>
                  </a:lnTo>
                  <a:lnTo>
                    <a:pt x="246" y="367"/>
                  </a:lnTo>
                  <a:lnTo>
                    <a:pt x="255" y="370"/>
                  </a:lnTo>
                  <a:lnTo>
                    <a:pt x="263" y="372"/>
                  </a:lnTo>
                  <a:lnTo>
                    <a:pt x="263" y="372"/>
                  </a:lnTo>
                  <a:lnTo>
                    <a:pt x="267" y="372"/>
                  </a:lnTo>
                  <a:lnTo>
                    <a:pt x="270" y="370"/>
                  </a:lnTo>
                  <a:lnTo>
                    <a:pt x="276" y="364"/>
                  </a:lnTo>
                  <a:lnTo>
                    <a:pt x="279" y="360"/>
                  </a:lnTo>
                  <a:lnTo>
                    <a:pt x="282" y="357"/>
                  </a:lnTo>
                  <a:lnTo>
                    <a:pt x="286" y="355"/>
                  </a:lnTo>
                  <a:lnTo>
                    <a:pt x="290" y="355"/>
                  </a:lnTo>
                  <a:lnTo>
                    <a:pt x="290" y="355"/>
                  </a:lnTo>
                  <a:lnTo>
                    <a:pt x="301" y="356"/>
                  </a:lnTo>
                  <a:lnTo>
                    <a:pt x="314" y="355"/>
                  </a:lnTo>
                  <a:lnTo>
                    <a:pt x="320" y="354"/>
                  </a:lnTo>
                  <a:lnTo>
                    <a:pt x="324" y="353"/>
                  </a:lnTo>
                  <a:lnTo>
                    <a:pt x="327" y="351"/>
                  </a:lnTo>
                  <a:lnTo>
                    <a:pt x="330" y="348"/>
                  </a:lnTo>
                  <a:lnTo>
                    <a:pt x="330" y="348"/>
                  </a:lnTo>
                  <a:lnTo>
                    <a:pt x="331" y="342"/>
                  </a:lnTo>
                  <a:lnTo>
                    <a:pt x="333" y="338"/>
                  </a:lnTo>
                  <a:lnTo>
                    <a:pt x="340" y="330"/>
                  </a:lnTo>
                  <a:lnTo>
                    <a:pt x="340" y="330"/>
                  </a:lnTo>
                  <a:lnTo>
                    <a:pt x="341" y="327"/>
                  </a:lnTo>
                  <a:lnTo>
                    <a:pt x="342" y="323"/>
                  </a:lnTo>
                  <a:lnTo>
                    <a:pt x="343" y="314"/>
                  </a:lnTo>
                  <a:lnTo>
                    <a:pt x="345" y="310"/>
                  </a:lnTo>
                  <a:lnTo>
                    <a:pt x="346" y="306"/>
                  </a:lnTo>
                  <a:lnTo>
                    <a:pt x="349" y="302"/>
                  </a:lnTo>
                  <a:lnTo>
                    <a:pt x="353" y="300"/>
                  </a:lnTo>
                  <a:lnTo>
                    <a:pt x="353" y="300"/>
                  </a:lnTo>
                  <a:lnTo>
                    <a:pt x="356" y="298"/>
                  </a:lnTo>
                  <a:lnTo>
                    <a:pt x="359" y="296"/>
                  </a:lnTo>
                  <a:lnTo>
                    <a:pt x="360" y="294"/>
                  </a:lnTo>
                  <a:lnTo>
                    <a:pt x="361" y="292"/>
                  </a:lnTo>
                  <a:lnTo>
                    <a:pt x="362" y="287"/>
                  </a:lnTo>
                  <a:lnTo>
                    <a:pt x="362" y="281"/>
                  </a:lnTo>
                  <a:lnTo>
                    <a:pt x="362" y="281"/>
                  </a:lnTo>
                  <a:lnTo>
                    <a:pt x="362" y="273"/>
                  </a:lnTo>
                  <a:lnTo>
                    <a:pt x="363" y="267"/>
                  </a:lnTo>
                  <a:lnTo>
                    <a:pt x="364" y="265"/>
                  </a:lnTo>
                  <a:lnTo>
                    <a:pt x="365" y="262"/>
                  </a:lnTo>
                  <a:lnTo>
                    <a:pt x="367" y="261"/>
                  </a:lnTo>
                  <a:lnTo>
                    <a:pt x="370" y="259"/>
                  </a:lnTo>
                  <a:lnTo>
                    <a:pt x="370" y="259"/>
                  </a:lnTo>
                  <a:lnTo>
                    <a:pt x="377" y="256"/>
                  </a:lnTo>
                  <a:lnTo>
                    <a:pt x="380" y="254"/>
                  </a:lnTo>
                  <a:lnTo>
                    <a:pt x="382" y="251"/>
                  </a:lnTo>
                  <a:lnTo>
                    <a:pt x="384" y="248"/>
                  </a:lnTo>
                  <a:lnTo>
                    <a:pt x="386" y="244"/>
                  </a:lnTo>
                  <a:lnTo>
                    <a:pt x="387" y="238"/>
                  </a:lnTo>
                  <a:lnTo>
                    <a:pt x="388" y="232"/>
                  </a:lnTo>
                  <a:lnTo>
                    <a:pt x="388" y="232"/>
                  </a:lnTo>
                  <a:lnTo>
                    <a:pt x="388" y="220"/>
                  </a:lnTo>
                  <a:lnTo>
                    <a:pt x="389" y="210"/>
                  </a:lnTo>
                  <a:lnTo>
                    <a:pt x="391" y="202"/>
                  </a:lnTo>
                  <a:lnTo>
                    <a:pt x="396" y="194"/>
                  </a:lnTo>
                  <a:lnTo>
                    <a:pt x="396" y="194"/>
                  </a:lnTo>
                  <a:lnTo>
                    <a:pt x="399" y="188"/>
                  </a:lnTo>
                  <a:lnTo>
                    <a:pt x="400" y="184"/>
                  </a:lnTo>
                  <a:lnTo>
                    <a:pt x="402" y="177"/>
                  </a:lnTo>
                  <a:lnTo>
                    <a:pt x="404" y="172"/>
                  </a:lnTo>
                  <a:lnTo>
                    <a:pt x="406" y="170"/>
                  </a:lnTo>
                  <a:lnTo>
                    <a:pt x="409" y="170"/>
                  </a:lnTo>
                  <a:lnTo>
                    <a:pt x="409" y="170"/>
                  </a:lnTo>
                  <a:lnTo>
                    <a:pt x="426" y="170"/>
                  </a:lnTo>
                  <a:lnTo>
                    <a:pt x="448" y="172"/>
                  </a:lnTo>
                  <a:lnTo>
                    <a:pt x="448" y="172"/>
                  </a:lnTo>
                  <a:lnTo>
                    <a:pt x="453" y="172"/>
                  </a:lnTo>
                  <a:lnTo>
                    <a:pt x="459" y="172"/>
                  </a:lnTo>
                  <a:lnTo>
                    <a:pt x="472" y="171"/>
                  </a:lnTo>
                  <a:lnTo>
                    <a:pt x="484" y="170"/>
                  </a:lnTo>
                  <a:lnTo>
                    <a:pt x="490" y="170"/>
                  </a:lnTo>
                  <a:lnTo>
                    <a:pt x="495" y="172"/>
                  </a:lnTo>
                  <a:lnTo>
                    <a:pt x="495" y="172"/>
                  </a:lnTo>
                  <a:lnTo>
                    <a:pt x="503" y="175"/>
                  </a:lnTo>
                  <a:lnTo>
                    <a:pt x="510" y="179"/>
                  </a:lnTo>
                  <a:lnTo>
                    <a:pt x="522" y="188"/>
                  </a:lnTo>
                  <a:lnTo>
                    <a:pt x="522" y="188"/>
                  </a:lnTo>
                  <a:lnTo>
                    <a:pt x="524" y="187"/>
                  </a:lnTo>
                  <a:lnTo>
                    <a:pt x="527" y="185"/>
                  </a:lnTo>
                  <a:lnTo>
                    <a:pt x="530" y="184"/>
                  </a:lnTo>
                  <a:lnTo>
                    <a:pt x="534" y="184"/>
                  </a:lnTo>
                  <a:lnTo>
                    <a:pt x="534" y="184"/>
                  </a:lnTo>
                  <a:lnTo>
                    <a:pt x="542" y="183"/>
                  </a:lnTo>
                  <a:lnTo>
                    <a:pt x="548" y="182"/>
                  </a:lnTo>
                  <a:lnTo>
                    <a:pt x="551" y="179"/>
                  </a:lnTo>
                  <a:lnTo>
                    <a:pt x="552" y="177"/>
                  </a:lnTo>
                  <a:lnTo>
                    <a:pt x="552" y="175"/>
                  </a:lnTo>
                  <a:lnTo>
                    <a:pt x="552" y="175"/>
                  </a:lnTo>
                  <a:lnTo>
                    <a:pt x="552" y="172"/>
                  </a:lnTo>
                  <a:lnTo>
                    <a:pt x="554" y="170"/>
                  </a:lnTo>
                  <a:lnTo>
                    <a:pt x="558" y="169"/>
                  </a:lnTo>
                  <a:lnTo>
                    <a:pt x="564" y="169"/>
                  </a:lnTo>
                  <a:lnTo>
                    <a:pt x="564" y="169"/>
                  </a:lnTo>
                  <a:lnTo>
                    <a:pt x="571" y="168"/>
                  </a:lnTo>
                  <a:lnTo>
                    <a:pt x="573" y="167"/>
                  </a:lnTo>
                  <a:lnTo>
                    <a:pt x="575" y="165"/>
                  </a:lnTo>
                  <a:lnTo>
                    <a:pt x="576" y="163"/>
                  </a:lnTo>
                  <a:lnTo>
                    <a:pt x="577" y="161"/>
                  </a:lnTo>
                  <a:lnTo>
                    <a:pt x="577" y="158"/>
                  </a:lnTo>
                  <a:lnTo>
                    <a:pt x="577" y="154"/>
                  </a:lnTo>
                  <a:lnTo>
                    <a:pt x="577" y="154"/>
                  </a:lnTo>
                  <a:lnTo>
                    <a:pt x="576" y="151"/>
                  </a:lnTo>
                  <a:lnTo>
                    <a:pt x="574" y="150"/>
                  </a:lnTo>
                  <a:lnTo>
                    <a:pt x="571" y="149"/>
                  </a:lnTo>
                  <a:lnTo>
                    <a:pt x="569" y="149"/>
                  </a:lnTo>
                  <a:lnTo>
                    <a:pt x="566" y="148"/>
                  </a:lnTo>
                  <a:lnTo>
                    <a:pt x="564" y="148"/>
                  </a:lnTo>
                  <a:lnTo>
                    <a:pt x="562" y="146"/>
                  </a:lnTo>
                  <a:lnTo>
                    <a:pt x="561" y="142"/>
                  </a:lnTo>
                  <a:lnTo>
                    <a:pt x="561" y="142"/>
                  </a:lnTo>
                  <a:lnTo>
                    <a:pt x="561" y="138"/>
                  </a:lnTo>
                  <a:lnTo>
                    <a:pt x="561" y="135"/>
                  </a:lnTo>
                  <a:lnTo>
                    <a:pt x="562" y="134"/>
                  </a:lnTo>
                  <a:lnTo>
                    <a:pt x="564" y="133"/>
                  </a:lnTo>
                  <a:lnTo>
                    <a:pt x="569" y="132"/>
                  </a:lnTo>
                  <a:lnTo>
                    <a:pt x="576" y="132"/>
                  </a:lnTo>
                  <a:lnTo>
                    <a:pt x="576" y="132"/>
                  </a:lnTo>
                  <a:lnTo>
                    <a:pt x="597" y="133"/>
                  </a:lnTo>
                  <a:lnTo>
                    <a:pt x="606" y="132"/>
                  </a:lnTo>
                  <a:lnTo>
                    <a:pt x="608" y="131"/>
                  </a:lnTo>
                  <a:lnTo>
                    <a:pt x="609" y="130"/>
                  </a:lnTo>
                  <a:lnTo>
                    <a:pt x="609" y="130"/>
                  </a:lnTo>
                  <a:lnTo>
                    <a:pt x="610" y="127"/>
                  </a:lnTo>
                  <a:lnTo>
                    <a:pt x="612" y="125"/>
                  </a:lnTo>
                  <a:lnTo>
                    <a:pt x="616" y="124"/>
                  </a:lnTo>
                  <a:lnTo>
                    <a:pt x="621" y="122"/>
                  </a:lnTo>
                  <a:lnTo>
                    <a:pt x="621" y="122"/>
                  </a:lnTo>
                  <a:lnTo>
                    <a:pt x="624" y="121"/>
                  </a:lnTo>
                  <a:lnTo>
                    <a:pt x="627" y="118"/>
                  </a:lnTo>
                  <a:lnTo>
                    <a:pt x="629" y="116"/>
                  </a:lnTo>
                  <a:lnTo>
                    <a:pt x="631" y="112"/>
                  </a:lnTo>
                  <a:lnTo>
                    <a:pt x="631" y="109"/>
                  </a:lnTo>
                  <a:lnTo>
                    <a:pt x="630" y="106"/>
                  </a:lnTo>
                  <a:lnTo>
                    <a:pt x="628" y="102"/>
                  </a:lnTo>
                  <a:lnTo>
                    <a:pt x="623" y="100"/>
                  </a:lnTo>
                  <a:lnTo>
                    <a:pt x="623" y="100"/>
                  </a:lnTo>
                  <a:lnTo>
                    <a:pt x="611" y="97"/>
                  </a:lnTo>
                  <a:lnTo>
                    <a:pt x="598" y="93"/>
                  </a:lnTo>
                  <a:lnTo>
                    <a:pt x="588" y="89"/>
                  </a:lnTo>
                  <a:lnTo>
                    <a:pt x="583" y="86"/>
                  </a:lnTo>
                  <a:lnTo>
                    <a:pt x="580" y="83"/>
                  </a:lnTo>
                  <a:lnTo>
                    <a:pt x="580" y="83"/>
                  </a:lnTo>
                  <a:lnTo>
                    <a:pt x="575" y="78"/>
                  </a:lnTo>
                  <a:lnTo>
                    <a:pt x="570" y="75"/>
                  </a:lnTo>
                  <a:lnTo>
                    <a:pt x="565" y="74"/>
                  </a:lnTo>
                  <a:lnTo>
                    <a:pt x="560" y="74"/>
                  </a:lnTo>
                  <a:lnTo>
                    <a:pt x="560" y="74"/>
                  </a:lnTo>
                  <a:lnTo>
                    <a:pt x="553" y="74"/>
                  </a:lnTo>
                  <a:lnTo>
                    <a:pt x="543" y="72"/>
                  </a:lnTo>
                  <a:lnTo>
                    <a:pt x="539" y="70"/>
                  </a:lnTo>
                  <a:lnTo>
                    <a:pt x="535" y="67"/>
                  </a:lnTo>
                  <a:lnTo>
                    <a:pt x="532" y="64"/>
                  </a:lnTo>
                  <a:lnTo>
                    <a:pt x="531" y="60"/>
                  </a:lnTo>
                  <a:lnTo>
                    <a:pt x="531" y="60"/>
                  </a:lnTo>
                  <a:lnTo>
                    <a:pt x="531" y="51"/>
                  </a:lnTo>
                  <a:lnTo>
                    <a:pt x="530" y="43"/>
                  </a:lnTo>
                  <a:lnTo>
                    <a:pt x="529" y="39"/>
                  </a:lnTo>
                  <a:lnTo>
                    <a:pt x="527" y="35"/>
                  </a:lnTo>
                  <a:lnTo>
                    <a:pt x="525" y="31"/>
                  </a:lnTo>
                  <a:lnTo>
                    <a:pt x="521" y="28"/>
                  </a:lnTo>
                  <a:lnTo>
                    <a:pt x="521" y="28"/>
                  </a:lnTo>
                  <a:lnTo>
                    <a:pt x="512" y="22"/>
                  </a:lnTo>
                  <a:lnTo>
                    <a:pt x="503" y="16"/>
                  </a:lnTo>
                  <a:lnTo>
                    <a:pt x="494" y="11"/>
                  </a:lnTo>
                  <a:lnTo>
                    <a:pt x="491" y="9"/>
                  </a:lnTo>
                  <a:lnTo>
                    <a:pt x="489" y="7"/>
                  </a:lnTo>
                  <a:lnTo>
                    <a:pt x="489" y="7"/>
                  </a:lnTo>
                  <a:lnTo>
                    <a:pt x="487" y="5"/>
                  </a:lnTo>
                  <a:lnTo>
                    <a:pt x="485" y="2"/>
                  </a:lnTo>
                  <a:lnTo>
                    <a:pt x="481" y="1"/>
                  </a:lnTo>
                  <a:lnTo>
                    <a:pt x="477" y="0"/>
                  </a:lnTo>
                  <a:lnTo>
                    <a:pt x="473" y="0"/>
                  </a:lnTo>
                  <a:lnTo>
                    <a:pt x="468" y="1"/>
                  </a:lnTo>
                  <a:lnTo>
                    <a:pt x="464" y="4"/>
                  </a:lnTo>
                  <a:lnTo>
                    <a:pt x="460" y="10"/>
                  </a:lnTo>
                  <a:lnTo>
                    <a:pt x="460" y="10"/>
                  </a:lnTo>
                  <a:lnTo>
                    <a:pt x="456" y="16"/>
                  </a:lnTo>
                  <a:lnTo>
                    <a:pt x="451" y="23"/>
                  </a:lnTo>
                  <a:lnTo>
                    <a:pt x="440" y="32"/>
                  </a:lnTo>
                  <a:lnTo>
                    <a:pt x="435" y="36"/>
                  </a:lnTo>
                  <a:lnTo>
                    <a:pt x="430" y="41"/>
                  </a:lnTo>
                  <a:lnTo>
                    <a:pt x="426" y="47"/>
                  </a:lnTo>
                  <a:lnTo>
                    <a:pt x="424" y="54"/>
                  </a:lnTo>
                  <a:lnTo>
                    <a:pt x="424" y="54"/>
                  </a:lnTo>
                  <a:lnTo>
                    <a:pt x="422" y="65"/>
                  </a:lnTo>
                  <a:lnTo>
                    <a:pt x="421" y="71"/>
                  </a:lnTo>
                  <a:lnTo>
                    <a:pt x="420" y="72"/>
                  </a:lnTo>
                  <a:lnTo>
                    <a:pt x="418" y="74"/>
                  </a:lnTo>
                  <a:lnTo>
                    <a:pt x="411" y="77"/>
                  </a:lnTo>
                  <a:lnTo>
                    <a:pt x="411" y="77"/>
                  </a:lnTo>
                  <a:lnTo>
                    <a:pt x="403" y="82"/>
                  </a:lnTo>
                  <a:lnTo>
                    <a:pt x="397" y="88"/>
                  </a:lnTo>
                  <a:lnTo>
                    <a:pt x="393" y="95"/>
                  </a:lnTo>
                  <a:lnTo>
                    <a:pt x="391" y="99"/>
                  </a:lnTo>
                  <a:lnTo>
                    <a:pt x="390" y="103"/>
                  </a:lnTo>
                  <a:lnTo>
                    <a:pt x="390" y="103"/>
                  </a:lnTo>
                  <a:lnTo>
                    <a:pt x="390" y="109"/>
                  </a:lnTo>
                  <a:lnTo>
                    <a:pt x="390" y="113"/>
                  </a:lnTo>
                  <a:lnTo>
                    <a:pt x="390" y="122"/>
                  </a:lnTo>
                  <a:lnTo>
                    <a:pt x="389" y="125"/>
                  </a:lnTo>
                  <a:lnTo>
                    <a:pt x="387" y="128"/>
                  </a:lnTo>
                  <a:lnTo>
                    <a:pt x="384" y="129"/>
                  </a:lnTo>
                  <a:lnTo>
                    <a:pt x="378" y="130"/>
                  </a:lnTo>
                  <a:lnTo>
                    <a:pt x="378" y="130"/>
                  </a:lnTo>
                  <a:lnTo>
                    <a:pt x="364" y="130"/>
                  </a:lnTo>
                  <a:lnTo>
                    <a:pt x="364" y="130"/>
                  </a:lnTo>
                  <a:lnTo>
                    <a:pt x="366" y="132"/>
                  </a:lnTo>
                  <a:lnTo>
                    <a:pt x="367" y="134"/>
                  </a:lnTo>
                  <a:lnTo>
                    <a:pt x="368" y="137"/>
                  </a:lnTo>
                  <a:lnTo>
                    <a:pt x="368" y="137"/>
                  </a:lnTo>
                  <a:lnTo>
                    <a:pt x="368" y="140"/>
                  </a:lnTo>
                  <a:lnTo>
                    <a:pt x="368" y="144"/>
                  </a:lnTo>
                  <a:lnTo>
                    <a:pt x="366" y="157"/>
                  </a:lnTo>
                  <a:lnTo>
                    <a:pt x="366" y="157"/>
                  </a:lnTo>
                  <a:lnTo>
                    <a:pt x="365" y="162"/>
                  </a:lnTo>
                  <a:lnTo>
                    <a:pt x="364" y="163"/>
                  </a:lnTo>
                  <a:lnTo>
                    <a:pt x="363" y="163"/>
                  </a:lnTo>
                  <a:lnTo>
                    <a:pt x="353" y="162"/>
                  </a:lnTo>
                  <a:lnTo>
                    <a:pt x="353" y="162"/>
                  </a:lnTo>
                  <a:lnTo>
                    <a:pt x="350" y="163"/>
                  </a:lnTo>
                  <a:lnTo>
                    <a:pt x="348" y="163"/>
                  </a:lnTo>
                  <a:lnTo>
                    <a:pt x="346" y="164"/>
                  </a:lnTo>
                  <a:lnTo>
                    <a:pt x="345" y="166"/>
                  </a:lnTo>
                  <a:lnTo>
                    <a:pt x="344" y="171"/>
                  </a:lnTo>
                  <a:lnTo>
                    <a:pt x="344" y="178"/>
                  </a:lnTo>
                  <a:lnTo>
                    <a:pt x="344" y="178"/>
                  </a:lnTo>
                  <a:lnTo>
                    <a:pt x="343" y="185"/>
                  </a:lnTo>
                  <a:lnTo>
                    <a:pt x="342" y="187"/>
                  </a:lnTo>
                  <a:lnTo>
                    <a:pt x="341" y="188"/>
                  </a:lnTo>
                  <a:lnTo>
                    <a:pt x="337" y="188"/>
                  </a:lnTo>
                  <a:lnTo>
                    <a:pt x="331" y="188"/>
                  </a:lnTo>
                  <a:lnTo>
                    <a:pt x="331" y="188"/>
                  </a:lnTo>
                  <a:lnTo>
                    <a:pt x="327" y="188"/>
                  </a:lnTo>
                  <a:lnTo>
                    <a:pt x="325" y="187"/>
                  </a:lnTo>
                  <a:lnTo>
                    <a:pt x="321" y="184"/>
                  </a:lnTo>
                  <a:lnTo>
                    <a:pt x="318" y="180"/>
                  </a:lnTo>
                  <a:lnTo>
                    <a:pt x="316" y="176"/>
                  </a:lnTo>
                  <a:lnTo>
                    <a:pt x="316" y="176"/>
                  </a:lnTo>
                  <a:lnTo>
                    <a:pt x="314" y="172"/>
                  </a:lnTo>
                  <a:lnTo>
                    <a:pt x="311" y="169"/>
                  </a:lnTo>
                  <a:lnTo>
                    <a:pt x="307" y="165"/>
                  </a:lnTo>
                  <a:lnTo>
                    <a:pt x="300" y="162"/>
                  </a:lnTo>
                  <a:lnTo>
                    <a:pt x="300" y="162"/>
                  </a:lnTo>
                  <a:lnTo>
                    <a:pt x="294" y="160"/>
                  </a:lnTo>
                  <a:lnTo>
                    <a:pt x="290" y="156"/>
                  </a:lnTo>
                  <a:lnTo>
                    <a:pt x="290" y="156"/>
                  </a:lnTo>
                  <a:lnTo>
                    <a:pt x="287" y="162"/>
                  </a:lnTo>
                  <a:lnTo>
                    <a:pt x="284" y="169"/>
                  </a:lnTo>
                  <a:lnTo>
                    <a:pt x="284" y="169"/>
                  </a:lnTo>
                  <a:lnTo>
                    <a:pt x="282" y="174"/>
                  </a:lnTo>
                  <a:lnTo>
                    <a:pt x="278" y="178"/>
                  </a:lnTo>
                  <a:lnTo>
                    <a:pt x="268" y="189"/>
                  </a:lnTo>
                  <a:lnTo>
                    <a:pt x="257" y="201"/>
                  </a:lnTo>
                  <a:lnTo>
                    <a:pt x="252" y="207"/>
                  </a:lnTo>
                  <a:lnTo>
                    <a:pt x="248" y="213"/>
                  </a:lnTo>
                  <a:lnTo>
                    <a:pt x="248" y="213"/>
                  </a:lnTo>
                  <a:lnTo>
                    <a:pt x="240" y="226"/>
                  </a:lnTo>
                  <a:lnTo>
                    <a:pt x="236" y="232"/>
                  </a:lnTo>
                  <a:lnTo>
                    <a:pt x="231" y="238"/>
                  </a:lnTo>
                  <a:lnTo>
                    <a:pt x="225" y="243"/>
                  </a:lnTo>
                  <a:lnTo>
                    <a:pt x="217" y="247"/>
                  </a:lnTo>
                  <a:lnTo>
                    <a:pt x="209" y="250"/>
                  </a:lnTo>
                  <a:lnTo>
                    <a:pt x="199" y="252"/>
                  </a:lnTo>
                  <a:lnTo>
                    <a:pt x="199" y="252"/>
                  </a:lnTo>
                  <a:lnTo>
                    <a:pt x="189" y="253"/>
                  </a:lnTo>
                  <a:lnTo>
                    <a:pt x="181" y="254"/>
                  </a:lnTo>
                  <a:lnTo>
                    <a:pt x="168" y="258"/>
                  </a:lnTo>
                  <a:lnTo>
                    <a:pt x="158" y="261"/>
                  </a:lnTo>
                  <a:lnTo>
                    <a:pt x="153" y="262"/>
                  </a:lnTo>
                  <a:lnTo>
                    <a:pt x="149" y="262"/>
                  </a:lnTo>
                  <a:lnTo>
                    <a:pt x="149" y="262"/>
                  </a:lnTo>
                  <a:lnTo>
                    <a:pt x="139" y="263"/>
                  </a:lnTo>
                  <a:lnTo>
                    <a:pt x="129" y="267"/>
                  </a:lnTo>
                  <a:lnTo>
                    <a:pt x="124" y="270"/>
                  </a:lnTo>
                  <a:lnTo>
                    <a:pt x="120" y="273"/>
                  </a:lnTo>
                  <a:lnTo>
                    <a:pt x="118" y="277"/>
                  </a:lnTo>
                  <a:lnTo>
                    <a:pt x="117" y="281"/>
                  </a:lnTo>
                  <a:lnTo>
                    <a:pt x="117" y="281"/>
                  </a:lnTo>
                  <a:lnTo>
                    <a:pt x="116" y="290"/>
                  </a:lnTo>
                  <a:lnTo>
                    <a:pt x="113" y="300"/>
                  </a:lnTo>
                  <a:lnTo>
                    <a:pt x="109" y="309"/>
                  </a:lnTo>
                  <a:lnTo>
                    <a:pt x="105" y="315"/>
                  </a:lnTo>
                  <a:lnTo>
                    <a:pt x="105" y="315"/>
                  </a:lnTo>
                  <a:lnTo>
                    <a:pt x="103" y="317"/>
                  </a:lnTo>
                  <a:lnTo>
                    <a:pt x="102" y="320"/>
                  </a:lnTo>
                  <a:lnTo>
                    <a:pt x="101" y="327"/>
                  </a:lnTo>
                  <a:lnTo>
                    <a:pt x="101" y="339"/>
                  </a:lnTo>
                  <a:lnTo>
                    <a:pt x="101" y="339"/>
                  </a:lnTo>
                  <a:lnTo>
                    <a:pt x="100" y="344"/>
                  </a:lnTo>
                  <a:lnTo>
                    <a:pt x="97" y="349"/>
                  </a:lnTo>
                  <a:lnTo>
                    <a:pt x="94" y="351"/>
                  </a:lnTo>
                  <a:lnTo>
                    <a:pt x="91" y="353"/>
                  </a:lnTo>
                  <a:lnTo>
                    <a:pt x="88" y="354"/>
                  </a:lnTo>
                  <a:lnTo>
                    <a:pt x="84" y="354"/>
                  </a:lnTo>
                  <a:lnTo>
                    <a:pt x="84" y="354"/>
                  </a:lnTo>
                  <a:lnTo>
                    <a:pt x="80" y="353"/>
                  </a:lnTo>
                  <a:lnTo>
                    <a:pt x="77" y="351"/>
                  </a:lnTo>
                  <a:lnTo>
                    <a:pt x="72" y="344"/>
                  </a:lnTo>
                  <a:lnTo>
                    <a:pt x="68" y="341"/>
                  </a:lnTo>
                  <a:lnTo>
                    <a:pt x="64" y="338"/>
                  </a:lnTo>
                  <a:lnTo>
                    <a:pt x="60" y="336"/>
                  </a:lnTo>
                  <a:lnTo>
                    <a:pt x="55" y="336"/>
                  </a:lnTo>
                  <a:lnTo>
                    <a:pt x="55" y="336"/>
                  </a:lnTo>
                  <a:lnTo>
                    <a:pt x="44" y="337"/>
                  </a:lnTo>
                  <a:lnTo>
                    <a:pt x="34" y="337"/>
                  </a:lnTo>
                  <a:lnTo>
                    <a:pt x="25" y="335"/>
                  </a:lnTo>
                  <a:lnTo>
                    <a:pt x="23" y="334"/>
                  </a:lnTo>
                  <a:lnTo>
                    <a:pt x="21" y="332"/>
                  </a:lnTo>
                  <a:lnTo>
                    <a:pt x="21" y="332"/>
                  </a:lnTo>
                  <a:lnTo>
                    <a:pt x="19" y="327"/>
                  </a:lnTo>
                  <a:lnTo>
                    <a:pt x="15" y="321"/>
                  </a:lnTo>
                  <a:lnTo>
                    <a:pt x="11" y="316"/>
                  </a:lnTo>
                  <a:lnTo>
                    <a:pt x="9" y="314"/>
                  </a:lnTo>
                  <a:lnTo>
                    <a:pt x="6" y="313"/>
                  </a:lnTo>
                  <a:lnTo>
                    <a:pt x="6" y="313"/>
                  </a:lnTo>
                  <a:lnTo>
                    <a:pt x="3" y="313"/>
                  </a:lnTo>
                  <a:lnTo>
                    <a:pt x="0" y="314"/>
                  </a:lnTo>
                  <a:lnTo>
                    <a:pt x="0" y="314"/>
                  </a:lnTo>
                  <a:lnTo>
                    <a:pt x="0" y="321"/>
                  </a:lnTo>
                  <a:lnTo>
                    <a:pt x="1" y="328"/>
                  </a:lnTo>
                  <a:lnTo>
                    <a:pt x="2" y="335"/>
                  </a:lnTo>
                  <a:lnTo>
                    <a:pt x="4" y="337"/>
                  </a:lnTo>
                  <a:lnTo>
                    <a:pt x="6" y="340"/>
                  </a:lnTo>
                  <a:lnTo>
                    <a:pt x="6" y="34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1" name="Freeform 197">
              <a:extLst>
                <a:ext uri="{FF2B5EF4-FFF2-40B4-BE49-F238E27FC236}">
                  <a16:creationId xmlns:a16="http://schemas.microsoft.com/office/drawing/2014/main" id="{1E17A7B8-11B9-4BBB-96D6-34B0EB446885}"/>
                </a:ext>
              </a:extLst>
            </p:cNvPr>
            <p:cNvSpPr>
              <a:spLocks/>
            </p:cNvSpPr>
            <p:nvPr/>
          </p:nvSpPr>
          <p:spPr bwMode="auto">
            <a:xfrm>
              <a:off x="8648053" y="3941904"/>
              <a:ext cx="49909" cy="110261"/>
            </a:xfrm>
            <a:custGeom>
              <a:avLst/>
              <a:gdLst>
                <a:gd name="T0" fmla="*/ 5 w 117"/>
                <a:gd name="T1" fmla="*/ 179 h 236"/>
                <a:gd name="T2" fmla="*/ 17 w 117"/>
                <a:gd name="T3" fmla="*/ 194 h 236"/>
                <a:gd name="T4" fmla="*/ 21 w 117"/>
                <a:gd name="T5" fmla="*/ 196 h 236"/>
                <a:gd name="T6" fmla="*/ 29 w 117"/>
                <a:gd name="T7" fmla="*/ 200 h 236"/>
                <a:gd name="T8" fmla="*/ 32 w 117"/>
                <a:gd name="T9" fmla="*/ 204 h 236"/>
                <a:gd name="T10" fmla="*/ 36 w 117"/>
                <a:gd name="T11" fmla="*/ 211 h 236"/>
                <a:gd name="T12" fmla="*/ 38 w 117"/>
                <a:gd name="T13" fmla="*/ 219 h 236"/>
                <a:gd name="T14" fmla="*/ 42 w 117"/>
                <a:gd name="T15" fmla="*/ 234 h 236"/>
                <a:gd name="T16" fmla="*/ 45 w 117"/>
                <a:gd name="T17" fmla="*/ 236 h 236"/>
                <a:gd name="T18" fmla="*/ 45 w 117"/>
                <a:gd name="T19" fmla="*/ 236 h 236"/>
                <a:gd name="T20" fmla="*/ 47 w 117"/>
                <a:gd name="T21" fmla="*/ 235 h 236"/>
                <a:gd name="T22" fmla="*/ 53 w 117"/>
                <a:gd name="T23" fmla="*/ 225 h 236"/>
                <a:gd name="T24" fmla="*/ 58 w 117"/>
                <a:gd name="T25" fmla="*/ 211 h 236"/>
                <a:gd name="T26" fmla="*/ 64 w 117"/>
                <a:gd name="T27" fmla="*/ 196 h 236"/>
                <a:gd name="T28" fmla="*/ 68 w 117"/>
                <a:gd name="T29" fmla="*/ 186 h 236"/>
                <a:gd name="T30" fmla="*/ 90 w 117"/>
                <a:gd name="T31" fmla="*/ 144 h 236"/>
                <a:gd name="T32" fmla="*/ 100 w 117"/>
                <a:gd name="T33" fmla="*/ 100 h 236"/>
                <a:gd name="T34" fmla="*/ 107 w 117"/>
                <a:gd name="T35" fmla="*/ 82 h 236"/>
                <a:gd name="T36" fmla="*/ 114 w 117"/>
                <a:gd name="T37" fmla="*/ 60 h 236"/>
                <a:gd name="T38" fmla="*/ 117 w 117"/>
                <a:gd name="T39" fmla="*/ 38 h 236"/>
                <a:gd name="T40" fmla="*/ 117 w 117"/>
                <a:gd name="T41" fmla="*/ 27 h 236"/>
                <a:gd name="T42" fmla="*/ 117 w 117"/>
                <a:gd name="T43" fmla="*/ 17 h 236"/>
                <a:gd name="T44" fmla="*/ 115 w 117"/>
                <a:gd name="T45" fmla="*/ 11 h 236"/>
                <a:gd name="T46" fmla="*/ 109 w 117"/>
                <a:gd name="T47" fmla="*/ 7 h 236"/>
                <a:gd name="T48" fmla="*/ 95 w 117"/>
                <a:gd name="T49" fmla="*/ 2 h 236"/>
                <a:gd name="T50" fmla="*/ 91 w 117"/>
                <a:gd name="T51" fmla="*/ 0 h 236"/>
                <a:gd name="T52" fmla="*/ 83 w 117"/>
                <a:gd name="T53" fmla="*/ 1 h 236"/>
                <a:gd name="T54" fmla="*/ 77 w 117"/>
                <a:gd name="T55" fmla="*/ 3 h 236"/>
                <a:gd name="T56" fmla="*/ 65 w 117"/>
                <a:gd name="T57" fmla="*/ 13 h 236"/>
                <a:gd name="T58" fmla="*/ 53 w 117"/>
                <a:gd name="T59" fmla="*/ 27 h 236"/>
                <a:gd name="T60" fmla="*/ 40 w 117"/>
                <a:gd name="T61" fmla="*/ 41 h 236"/>
                <a:gd name="T62" fmla="*/ 33 w 117"/>
                <a:gd name="T63" fmla="*/ 48 h 236"/>
                <a:gd name="T64" fmla="*/ 32 w 117"/>
                <a:gd name="T65" fmla="*/ 50 h 236"/>
                <a:gd name="T66" fmla="*/ 30 w 117"/>
                <a:gd name="T67" fmla="*/ 60 h 236"/>
                <a:gd name="T68" fmla="*/ 29 w 117"/>
                <a:gd name="T69" fmla="*/ 73 h 236"/>
                <a:gd name="T70" fmla="*/ 28 w 117"/>
                <a:gd name="T71" fmla="*/ 79 h 236"/>
                <a:gd name="T72" fmla="*/ 24 w 117"/>
                <a:gd name="T73" fmla="*/ 82 h 236"/>
                <a:gd name="T74" fmla="*/ 14 w 117"/>
                <a:gd name="T75" fmla="*/ 88 h 236"/>
                <a:gd name="T76" fmla="*/ 9 w 117"/>
                <a:gd name="T77" fmla="*/ 93 h 236"/>
                <a:gd name="T78" fmla="*/ 5 w 117"/>
                <a:gd name="T79" fmla="*/ 99 h 236"/>
                <a:gd name="T80" fmla="*/ 2 w 117"/>
                <a:gd name="T81" fmla="*/ 107 h 236"/>
                <a:gd name="T82" fmla="*/ 2 w 117"/>
                <a:gd name="T83" fmla="*/ 114 h 236"/>
                <a:gd name="T84" fmla="*/ 0 w 117"/>
                <a:gd name="T85" fmla="*/ 152 h 236"/>
                <a:gd name="T86" fmla="*/ 0 w 117"/>
                <a:gd name="T87" fmla="*/ 159 h 236"/>
                <a:gd name="T88" fmla="*/ 2 w 117"/>
                <a:gd name="T89" fmla="*/ 173 h 236"/>
                <a:gd name="T90" fmla="*/ 5 w 117"/>
                <a:gd name="T91" fmla="*/ 17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236">
                  <a:moveTo>
                    <a:pt x="5" y="179"/>
                  </a:moveTo>
                  <a:lnTo>
                    <a:pt x="5" y="179"/>
                  </a:lnTo>
                  <a:lnTo>
                    <a:pt x="11" y="187"/>
                  </a:lnTo>
                  <a:lnTo>
                    <a:pt x="17" y="194"/>
                  </a:lnTo>
                  <a:lnTo>
                    <a:pt x="17" y="194"/>
                  </a:lnTo>
                  <a:lnTo>
                    <a:pt x="21" y="196"/>
                  </a:lnTo>
                  <a:lnTo>
                    <a:pt x="25" y="198"/>
                  </a:lnTo>
                  <a:lnTo>
                    <a:pt x="29" y="200"/>
                  </a:lnTo>
                  <a:lnTo>
                    <a:pt x="32" y="204"/>
                  </a:lnTo>
                  <a:lnTo>
                    <a:pt x="32" y="204"/>
                  </a:lnTo>
                  <a:lnTo>
                    <a:pt x="34" y="207"/>
                  </a:lnTo>
                  <a:lnTo>
                    <a:pt x="36" y="211"/>
                  </a:lnTo>
                  <a:lnTo>
                    <a:pt x="38" y="219"/>
                  </a:lnTo>
                  <a:lnTo>
                    <a:pt x="38" y="219"/>
                  </a:lnTo>
                  <a:lnTo>
                    <a:pt x="40" y="229"/>
                  </a:lnTo>
                  <a:lnTo>
                    <a:pt x="42" y="234"/>
                  </a:lnTo>
                  <a:lnTo>
                    <a:pt x="43" y="236"/>
                  </a:lnTo>
                  <a:lnTo>
                    <a:pt x="45" y="236"/>
                  </a:lnTo>
                  <a:lnTo>
                    <a:pt x="45" y="236"/>
                  </a:lnTo>
                  <a:lnTo>
                    <a:pt x="45" y="236"/>
                  </a:lnTo>
                  <a:lnTo>
                    <a:pt x="45" y="236"/>
                  </a:lnTo>
                  <a:lnTo>
                    <a:pt x="47" y="235"/>
                  </a:lnTo>
                  <a:lnTo>
                    <a:pt x="49" y="232"/>
                  </a:lnTo>
                  <a:lnTo>
                    <a:pt x="53" y="225"/>
                  </a:lnTo>
                  <a:lnTo>
                    <a:pt x="58" y="211"/>
                  </a:lnTo>
                  <a:lnTo>
                    <a:pt x="58" y="211"/>
                  </a:lnTo>
                  <a:lnTo>
                    <a:pt x="64" y="196"/>
                  </a:lnTo>
                  <a:lnTo>
                    <a:pt x="64" y="196"/>
                  </a:lnTo>
                  <a:lnTo>
                    <a:pt x="66" y="189"/>
                  </a:lnTo>
                  <a:lnTo>
                    <a:pt x="68" y="186"/>
                  </a:lnTo>
                  <a:lnTo>
                    <a:pt x="70" y="183"/>
                  </a:lnTo>
                  <a:lnTo>
                    <a:pt x="90" y="144"/>
                  </a:lnTo>
                  <a:lnTo>
                    <a:pt x="100" y="100"/>
                  </a:lnTo>
                  <a:lnTo>
                    <a:pt x="100" y="100"/>
                  </a:lnTo>
                  <a:lnTo>
                    <a:pt x="107" y="82"/>
                  </a:lnTo>
                  <a:lnTo>
                    <a:pt x="107" y="82"/>
                  </a:lnTo>
                  <a:lnTo>
                    <a:pt x="110" y="71"/>
                  </a:lnTo>
                  <a:lnTo>
                    <a:pt x="114" y="60"/>
                  </a:lnTo>
                  <a:lnTo>
                    <a:pt x="116" y="49"/>
                  </a:lnTo>
                  <a:lnTo>
                    <a:pt x="117" y="38"/>
                  </a:lnTo>
                  <a:lnTo>
                    <a:pt x="117" y="38"/>
                  </a:lnTo>
                  <a:lnTo>
                    <a:pt x="117" y="27"/>
                  </a:lnTo>
                  <a:lnTo>
                    <a:pt x="117" y="17"/>
                  </a:lnTo>
                  <a:lnTo>
                    <a:pt x="117" y="17"/>
                  </a:lnTo>
                  <a:lnTo>
                    <a:pt x="116" y="14"/>
                  </a:lnTo>
                  <a:lnTo>
                    <a:pt x="115" y="11"/>
                  </a:lnTo>
                  <a:lnTo>
                    <a:pt x="112" y="9"/>
                  </a:lnTo>
                  <a:lnTo>
                    <a:pt x="109" y="7"/>
                  </a:lnTo>
                  <a:lnTo>
                    <a:pt x="102" y="4"/>
                  </a:lnTo>
                  <a:lnTo>
                    <a:pt x="95" y="2"/>
                  </a:lnTo>
                  <a:lnTo>
                    <a:pt x="95" y="2"/>
                  </a:lnTo>
                  <a:lnTo>
                    <a:pt x="91" y="0"/>
                  </a:lnTo>
                  <a:lnTo>
                    <a:pt x="87" y="0"/>
                  </a:lnTo>
                  <a:lnTo>
                    <a:pt x="83" y="1"/>
                  </a:lnTo>
                  <a:lnTo>
                    <a:pt x="77" y="3"/>
                  </a:lnTo>
                  <a:lnTo>
                    <a:pt x="77" y="3"/>
                  </a:lnTo>
                  <a:lnTo>
                    <a:pt x="70" y="7"/>
                  </a:lnTo>
                  <a:lnTo>
                    <a:pt x="65" y="13"/>
                  </a:lnTo>
                  <a:lnTo>
                    <a:pt x="53" y="27"/>
                  </a:lnTo>
                  <a:lnTo>
                    <a:pt x="53" y="27"/>
                  </a:lnTo>
                  <a:lnTo>
                    <a:pt x="40" y="41"/>
                  </a:lnTo>
                  <a:lnTo>
                    <a:pt x="40" y="41"/>
                  </a:lnTo>
                  <a:lnTo>
                    <a:pt x="37" y="44"/>
                  </a:lnTo>
                  <a:lnTo>
                    <a:pt x="33" y="48"/>
                  </a:lnTo>
                  <a:lnTo>
                    <a:pt x="33" y="48"/>
                  </a:lnTo>
                  <a:lnTo>
                    <a:pt x="32" y="50"/>
                  </a:lnTo>
                  <a:lnTo>
                    <a:pt x="31" y="53"/>
                  </a:lnTo>
                  <a:lnTo>
                    <a:pt x="30" y="60"/>
                  </a:lnTo>
                  <a:lnTo>
                    <a:pt x="29" y="73"/>
                  </a:lnTo>
                  <a:lnTo>
                    <a:pt x="29" y="73"/>
                  </a:lnTo>
                  <a:lnTo>
                    <a:pt x="29" y="77"/>
                  </a:lnTo>
                  <a:lnTo>
                    <a:pt x="28" y="79"/>
                  </a:lnTo>
                  <a:lnTo>
                    <a:pt x="26" y="81"/>
                  </a:lnTo>
                  <a:lnTo>
                    <a:pt x="24" y="82"/>
                  </a:lnTo>
                  <a:lnTo>
                    <a:pt x="19" y="84"/>
                  </a:lnTo>
                  <a:lnTo>
                    <a:pt x="14" y="88"/>
                  </a:lnTo>
                  <a:lnTo>
                    <a:pt x="14" y="88"/>
                  </a:lnTo>
                  <a:lnTo>
                    <a:pt x="9" y="93"/>
                  </a:lnTo>
                  <a:lnTo>
                    <a:pt x="5" y="99"/>
                  </a:lnTo>
                  <a:lnTo>
                    <a:pt x="5" y="99"/>
                  </a:lnTo>
                  <a:lnTo>
                    <a:pt x="3" y="103"/>
                  </a:lnTo>
                  <a:lnTo>
                    <a:pt x="2" y="107"/>
                  </a:lnTo>
                  <a:lnTo>
                    <a:pt x="2" y="114"/>
                  </a:lnTo>
                  <a:lnTo>
                    <a:pt x="2" y="114"/>
                  </a:lnTo>
                  <a:lnTo>
                    <a:pt x="2" y="134"/>
                  </a:lnTo>
                  <a:lnTo>
                    <a:pt x="0" y="152"/>
                  </a:lnTo>
                  <a:lnTo>
                    <a:pt x="0" y="152"/>
                  </a:lnTo>
                  <a:lnTo>
                    <a:pt x="0" y="159"/>
                  </a:lnTo>
                  <a:lnTo>
                    <a:pt x="0" y="166"/>
                  </a:lnTo>
                  <a:lnTo>
                    <a:pt x="2" y="173"/>
                  </a:lnTo>
                  <a:lnTo>
                    <a:pt x="5" y="179"/>
                  </a:lnTo>
                  <a:lnTo>
                    <a:pt x="5" y="17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2" name="Freeform 198">
              <a:extLst>
                <a:ext uri="{FF2B5EF4-FFF2-40B4-BE49-F238E27FC236}">
                  <a16:creationId xmlns:a16="http://schemas.microsoft.com/office/drawing/2014/main" id="{0AA8BFD1-A577-41BA-B32F-CC798909EF5A}"/>
                </a:ext>
              </a:extLst>
            </p:cNvPr>
            <p:cNvSpPr>
              <a:spLocks/>
            </p:cNvSpPr>
            <p:nvPr/>
          </p:nvSpPr>
          <p:spPr bwMode="auto">
            <a:xfrm>
              <a:off x="8331380" y="4106361"/>
              <a:ext cx="67122" cy="57934"/>
            </a:xfrm>
            <a:custGeom>
              <a:avLst/>
              <a:gdLst>
                <a:gd name="T0" fmla="*/ 129 w 157"/>
                <a:gd name="T1" fmla="*/ 62 h 125"/>
                <a:gd name="T2" fmla="*/ 138 w 157"/>
                <a:gd name="T3" fmla="*/ 56 h 125"/>
                <a:gd name="T4" fmla="*/ 143 w 157"/>
                <a:gd name="T5" fmla="*/ 48 h 125"/>
                <a:gd name="T6" fmla="*/ 144 w 157"/>
                <a:gd name="T7" fmla="*/ 44 h 125"/>
                <a:gd name="T8" fmla="*/ 151 w 157"/>
                <a:gd name="T9" fmla="*/ 29 h 125"/>
                <a:gd name="T10" fmla="*/ 157 w 157"/>
                <a:gd name="T11" fmla="*/ 13 h 125"/>
                <a:gd name="T12" fmla="*/ 156 w 157"/>
                <a:gd name="T13" fmla="*/ 11 h 125"/>
                <a:gd name="T14" fmla="*/ 155 w 157"/>
                <a:gd name="T15" fmla="*/ 8 h 125"/>
                <a:gd name="T16" fmla="*/ 148 w 157"/>
                <a:gd name="T17" fmla="*/ 4 h 125"/>
                <a:gd name="T18" fmla="*/ 139 w 157"/>
                <a:gd name="T19" fmla="*/ 3 h 125"/>
                <a:gd name="T20" fmla="*/ 119 w 157"/>
                <a:gd name="T21" fmla="*/ 3 h 125"/>
                <a:gd name="T22" fmla="*/ 107 w 157"/>
                <a:gd name="T23" fmla="*/ 3 h 125"/>
                <a:gd name="T24" fmla="*/ 96 w 157"/>
                <a:gd name="T25" fmla="*/ 3 h 125"/>
                <a:gd name="T26" fmla="*/ 90 w 157"/>
                <a:gd name="T27" fmla="*/ 3 h 125"/>
                <a:gd name="T28" fmla="*/ 77 w 157"/>
                <a:gd name="T29" fmla="*/ 0 h 125"/>
                <a:gd name="T30" fmla="*/ 72 w 157"/>
                <a:gd name="T31" fmla="*/ 0 h 125"/>
                <a:gd name="T32" fmla="*/ 67 w 157"/>
                <a:gd name="T33" fmla="*/ 2 h 125"/>
                <a:gd name="T34" fmla="*/ 55 w 157"/>
                <a:gd name="T35" fmla="*/ 9 h 125"/>
                <a:gd name="T36" fmla="*/ 38 w 157"/>
                <a:gd name="T37" fmla="*/ 19 h 125"/>
                <a:gd name="T38" fmla="*/ 34 w 157"/>
                <a:gd name="T39" fmla="*/ 21 h 125"/>
                <a:gd name="T40" fmla="*/ 29 w 157"/>
                <a:gd name="T41" fmla="*/ 30 h 125"/>
                <a:gd name="T42" fmla="*/ 27 w 157"/>
                <a:gd name="T43" fmla="*/ 34 h 125"/>
                <a:gd name="T44" fmla="*/ 19 w 157"/>
                <a:gd name="T45" fmla="*/ 42 h 125"/>
                <a:gd name="T46" fmla="*/ 13 w 157"/>
                <a:gd name="T47" fmla="*/ 47 h 125"/>
                <a:gd name="T48" fmla="*/ 3 w 157"/>
                <a:gd name="T49" fmla="*/ 60 h 125"/>
                <a:gd name="T50" fmla="*/ 0 w 157"/>
                <a:gd name="T51" fmla="*/ 67 h 125"/>
                <a:gd name="T52" fmla="*/ 0 w 157"/>
                <a:gd name="T53" fmla="*/ 72 h 125"/>
                <a:gd name="T54" fmla="*/ 2 w 157"/>
                <a:gd name="T55" fmla="*/ 78 h 125"/>
                <a:gd name="T56" fmla="*/ 6 w 157"/>
                <a:gd name="T57" fmla="*/ 97 h 125"/>
                <a:gd name="T58" fmla="*/ 9 w 157"/>
                <a:gd name="T59" fmla="*/ 104 h 125"/>
                <a:gd name="T60" fmla="*/ 12 w 157"/>
                <a:gd name="T61" fmla="*/ 112 h 125"/>
                <a:gd name="T62" fmla="*/ 18 w 157"/>
                <a:gd name="T63" fmla="*/ 120 h 125"/>
                <a:gd name="T64" fmla="*/ 26 w 157"/>
                <a:gd name="T65" fmla="*/ 123 h 125"/>
                <a:gd name="T66" fmla="*/ 48 w 157"/>
                <a:gd name="T67" fmla="*/ 125 h 125"/>
                <a:gd name="T68" fmla="*/ 66 w 157"/>
                <a:gd name="T69" fmla="*/ 123 h 125"/>
                <a:gd name="T70" fmla="*/ 85 w 157"/>
                <a:gd name="T71" fmla="*/ 122 h 125"/>
                <a:gd name="T72" fmla="*/ 98 w 157"/>
                <a:gd name="T73" fmla="*/ 118 h 125"/>
                <a:gd name="T74" fmla="*/ 110 w 157"/>
                <a:gd name="T75" fmla="*/ 109 h 125"/>
                <a:gd name="T76" fmla="*/ 131 w 157"/>
                <a:gd name="T77" fmla="*/ 88 h 125"/>
                <a:gd name="T78" fmla="*/ 129 w 157"/>
                <a:gd name="T79" fmla="*/ 85 h 125"/>
                <a:gd name="T80" fmla="*/ 123 w 157"/>
                <a:gd name="T81" fmla="*/ 76 h 125"/>
                <a:gd name="T82" fmla="*/ 122 w 157"/>
                <a:gd name="T83" fmla="*/ 72 h 125"/>
                <a:gd name="T84" fmla="*/ 125 w 157"/>
                <a:gd name="T85" fmla="*/ 65 h 125"/>
                <a:gd name="T86" fmla="*/ 129 w 157"/>
                <a:gd name="T8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 h="125">
                  <a:moveTo>
                    <a:pt x="129" y="62"/>
                  </a:moveTo>
                  <a:lnTo>
                    <a:pt x="129" y="62"/>
                  </a:lnTo>
                  <a:lnTo>
                    <a:pt x="138" y="56"/>
                  </a:lnTo>
                  <a:lnTo>
                    <a:pt x="138" y="56"/>
                  </a:lnTo>
                  <a:lnTo>
                    <a:pt x="142" y="53"/>
                  </a:lnTo>
                  <a:lnTo>
                    <a:pt x="143" y="48"/>
                  </a:lnTo>
                  <a:lnTo>
                    <a:pt x="143" y="48"/>
                  </a:lnTo>
                  <a:lnTo>
                    <a:pt x="144" y="44"/>
                  </a:lnTo>
                  <a:lnTo>
                    <a:pt x="146" y="40"/>
                  </a:lnTo>
                  <a:lnTo>
                    <a:pt x="151" y="29"/>
                  </a:lnTo>
                  <a:lnTo>
                    <a:pt x="156" y="18"/>
                  </a:lnTo>
                  <a:lnTo>
                    <a:pt x="157" y="13"/>
                  </a:lnTo>
                  <a:lnTo>
                    <a:pt x="156" y="11"/>
                  </a:lnTo>
                  <a:lnTo>
                    <a:pt x="156" y="11"/>
                  </a:lnTo>
                  <a:lnTo>
                    <a:pt x="155" y="8"/>
                  </a:lnTo>
                  <a:lnTo>
                    <a:pt x="155" y="8"/>
                  </a:lnTo>
                  <a:lnTo>
                    <a:pt x="152" y="6"/>
                  </a:lnTo>
                  <a:lnTo>
                    <a:pt x="148" y="4"/>
                  </a:lnTo>
                  <a:lnTo>
                    <a:pt x="144" y="3"/>
                  </a:lnTo>
                  <a:lnTo>
                    <a:pt x="139" y="3"/>
                  </a:lnTo>
                  <a:lnTo>
                    <a:pt x="128" y="3"/>
                  </a:lnTo>
                  <a:lnTo>
                    <a:pt x="119" y="3"/>
                  </a:lnTo>
                  <a:lnTo>
                    <a:pt x="119" y="3"/>
                  </a:lnTo>
                  <a:lnTo>
                    <a:pt x="107" y="3"/>
                  </a:lnTo>
                  <a:lnTo>
                    <a:pt x="102" y="3"/>
                  </a:lnTo>
                  <a:lnTo>
                    <a:pt x="96" y="3"/>
                  </a:lnTo>
                  <a:lnTo>
                    <a:pt x="96" y="3"/>
                  </a:lnTo>
                  <a:lnTo>
                    <a:pt x="90" y="3"/>
                  </a:lnTo>
                  <a:lnTo>
                    <a:pt x="84" y="2"/>
                  </a:lnTo>
                  <a:lnTo>
                    <a:pt x="77" y="0"/>
                  </a:lnTo>
                  <a:lnTo>
                    <a:pt x="74" y="0"/>
                  </a:lnTo>
                  <a:lnTo>
                    <a:pt x="72" y="0"/>
                  </a:lnTo>
                  <a:lnTo>
                    <a:pt x="72" y="0"/>
                  </a:lnTo>
                  <a:lnTo>
                    <a:pt x="67" y="2"/>
                  </a:lnTo>
                  <a:lnTo>
                    <a:pt x="63" y="4"/>
                  </a:lnTo>
                  <a:lnTo>
                    <a:pt x="55" y="9"/>
                  </a:lnTo>
                  <a:lnTo>
                    <a:pt x="48" y="15"/>
                  </a:lnTo>
                  <a:lnTo>
                    <a:pt x="38" y="19"/>
                  </a:lnTo>
                  <a:lnTo>
                    <a:pt x="38" y="19"/>
                  </a:lnTo>
                  <a:lnTo>
                    <a:pt x="34" y="21"/>
                  </a:lnTo>
                  <a:lnTo>
                    <a:pt x="32" y="23"/>
                  </a:lnTo>
                  <a:lnTo>
                    <a:pt x="29" y="30"/>
                  </a:lnTo>
                  <a:lnTo>
                    <a:pt x="29" y="30"/>
                  </a:lnTo>
                  <a:lnTo>
                    <a:pt x="27" y="34"/>
                  </a:lnTo>
                  <a:lnTo>
                    <a:pt x="25" y="37"/>
                  </a:lnTo>
                  <a:lnTo>
                    <a:pt x="19" y="42"/>
                  </a:lnTo>
                  <a:lnTo>
                    <a:pt x="19" y="42"/>
                  </a:lnTo>
                  <a:lnTo>
                    <a:pt x="13" y="47"/>
                  </a:lnTo>
                  <a:lnTo>
                    <a:pt x="8" y="54"/>
                  </a:lnTo>
                  <a:lnTo>
                    <a:pt x="3" y="60"/>
                  </a:lnTo>
                  <a:lnTo>
                    <a:pt x="0" y="67"/>
                  </a:lnTo>
                  <a:lnTo>
                    <a:pt x="0" y="67"/>
                  </a:lnTo>
                  <a:lnTo>
                    <a:pt x="0" y="70"/>
                  </a:lnTo>
                  <a:lnTo>
                    <a:pt x="0" y="72"/>
                  </a:lnTo>
                  <a:lnTo>
                    <a:pt x="2" y="78"/>
                  </a:lnTo>
                  <a:lnTo>
                    <a:pt x="2" y="78"/>
                  </a:lnTo>
                  <a:lnTo>
                    <a:pt x="4" y="87"/>
                  </a:lnTo>
                  <a:lnTo>
                    <a:pt x="6" y="97"/>
                  </a:lnTo>
                  <a:lnTo>
                    <a:pt x="6" y="97"/>
                  </a:lnTo>
                  <a:lnTo>
                    <a:pt x="9" y="104"/>
                  </a:lnTo>
                  <a:lnTo>
                    <a:pt x="12" y="112"/>
                  </a:lnTo>
                  <a:lnTo>
                    <a:pt x="12" y="112"/>
                  </a:lnTo>
                  <a:lnTo>
                    <a:pt x="14" y="117"/>
                  </a:lnTo>
                  <a:lnTo>
                    <a:pt x="18" y="120"/>
                  </a:lnTo>
                  <a:lnTo>
                    <a:pt x="22" y="122"/>
                  </a:lnTo>
                  <a:lnTo>
                    <a:pt x="26" y="123"/>
                  </a:lnTo>
                  <a:lnTo>
                    <a:pt x="37" y="124"/>
                  </a:lnTo>
                  <a:lnTo>
                    <a:pt x="48" y="125"/>
                  </a:lnTo>
                  <a:lnTo>
                    <a:pt x="66" y="123"/>
                  </a:lnTo>
                  <a:lnTo>
                    <a:pt x="66" y="123"/>
                  </a:lnTo>
                  <a:lnTo>
                    <a:pt x="85" y="122"/>
                  </a:lnTo>
                  <a:lnTo>
                    <a:pt x="85" y="122"/>
                  </a:lnTo>
                  <a:lnTo>
                    <a:pt x="92" y="120"/>
                  </a:lnTo>
                  <a:lnTo>
                    <a:pt x="98" y="118"/>
                  </a:lnTo>
                  <a:lnTo>
                    <a:pt x="104" y="114"/>
                  </a:lnTo>
                  <a:lnTo>
                    <a:pt x="110" y="109"/>
                  </a:lnTo>
                  <a:lnTo>
                    <a:pt x="121" y="98"/>
                  </a:lnTo>
                  <a:lnTo>
                    <a:pt x="131" y="88"/>
                  </a:lnTo>
                  <a:lnTo>
                    <a:pt x="131" y="88"/>
                  </a:lnTo>
                  <a:lnTo>
                    <a:pt x="129" y="85"/>
                  </a:lnTo>
                  <a:lnTo>
                    <a:pt x="127" y="82"/>
                  </a:lnTo>
                  <a:lnTo>
                    <a:pt x="123" y="76"/>
                  </a:lnTo>
                  <a:lnTo>
                    <a:pt x="123" y="76"/>
                  </a:lnTo>
                  <a:lnTo>
                    <a:pt x="122" y="72"/>
                  </a:lnTo>
                  <a:lnTo>
                    <a:pt x="123" y="68"/>
                  </a:lnTo>
                  <a:lnTo>
                    <a:pt x="125" y="65"/>
                  </a:lnTo>
                  <a:lnTo>
                    <a:pt x="129" y="62"/>
                  </a:lnTo>
                  <a:lnTo>
                    <a:pt x="129" y="6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3" name="Freeform 199">
              <a:extLst>
                <a:ext uri="{FF2B5EF4-FFF2-40B4-BE49-F238E27FC236}">
                  <a16:creationId xmlns:a16="http://schemas.microsoft.com/office/drawing/2014/main" id="{67A87A06-9C78-4A7B-A79F-CA83D8251AB4}"/>
                </a:ext>
              </a:extLst>
            </p:cNvPr>
            <p:cNvSpPr>
              <a:spLocks/>
            </p:cNvSpPr>
            <p:nvPr/>
          </p:nvSpPr>
          <p:spPr bwMode="auto">
            <a:xfrm>
              <a:off x="8458737" y="4016942"/>
              <a:ext cx="49909" cy="53821"/>
            </a:xfrm>
            <a:custGeom>
              <a:avLst/>
              <a:gdLst>
                <a:gd name="T0" fmla="*/ 15 w 54"/>
                <a:gd name="T1" fmla="*/ 2 h 29"/>
                <a:gd name="T2" fmla="*/ 15 w 54"/>
                <a:gd name="T3" fmla="*/ 2 h 29"/>
                <a:gd name="T4" fmla="*/ 6 w 54"/>
                <a:gd name="T5" fmla="*/ 8 h 29"/>
                <a:gd name="T6" fmla="*/ 3 w 54"/>
                <a:gd name="T7" fmla="*/ 12 h 29"/>
                <a:gd name="T8" fmla="*/ 2 w 54"/>
                <a:gd name="T9" fmla="*/ 14 h 29"/>
                <a:gd name="T10" fmla="*/ 2 w 54"/>
                <a:gd name="T11" fmla="*/ 14 h 29"/>
                <a:gd name="T12" fmla="*/ 1 w 54"/>
                <a:gd name="T13" fmla="*/ 17 h 29"/>
                <a:gd name="T14" fmla="*/ 0 w 54"/>
                <a:gd name="T15" fmla="*/ 19 h 29"/>
                <a:gd name="T16" fmla="*/ 0 w 54"/>
                <a:gd name="T17" fmla="*/ 19 h 29"/>
                <a:gd name="T18" fmla="*/ 11 w 54"/>
                <a:gd name="T19" fmla="*/ 25 h 29"/>
                <a:gd name="T20" fmla="*/ 11 w 54"/>
                <a:gd name="T21" fmla="*/ 25 h 29"/>
                <a:gd name="T22" fmla="*/ 17 w 54"/>
                <a:gd name="T23" fmla="*/ 27 h 29"/>
                <a:gd name="T24" fmla="*/ 22 w 54"/>
                <a:gd name="T25" fmla="*/ 28 h 29"/>
                <a:gd name="T26" fmla="*/ 26 w 54"/>
                <a:gd name="T27" fmla="*/ 29 h 29"/>
                <a:gd name="T28" fmla="*/ 30 w 54"/>
                <a:gd name="T29" fmla="*/ 28 h 29"/>
                <a:gd name="T30" fmla="*/ 38 w 54"/>
                <a:gd name="T31" fmla="*/ 25 h 29"/>
                <a:gd name="T32" fmla="*/ 49 w 54"/>
                <a:gd name="T33" fmla="*/ 21 h 29"/>
                <a:gd name="T34" fmla="*/ 49 w 54"/>
                <a:gd name="T35" fmla="*/ 21 h 29"/>
                <a:gd name="T36" fmla="*/ 53 w 54"/>
                <a:gd name="T37" fmla="*/ 18 h 29"/>
                <a:gd name="T38" fmla="*/ 54 w 54"/>
                <a:gd name="T39" fmla="*/ 16 h 29"/>
                <a:gd name="T40" fmla="*/ 54 w 54"/>
                <a:gd name="T41" fmla="*/ 15 h 29"/>
                <a:gd name="T42" fmla="*/ 51 w 54"/>
                <a:gd name="T43" fmla="*/ 13 h 29"/>
                <a:gd name="T44" fmla="*/ 42 w 54"/>
                <a:gd name="T45" fmla="*/ 11 h 29"/>
                <a:gd name="T46" fmla="*/ 31 w 54"/>
                <a:gd name="T47" fmla="*/ 8 h 29"/>
                <a:gd name="T48" fmla="*/ 31 w 54"/>
                <a:gd name="T49" fmla="*/ 8 h 29"/>
                <a:gd name="T50" fmla="*/ 26 w 54"/>
                <a:gd name="T51" fmla="*/ 7 h 29"/>
                <a:gd name="T52" fmla="*/ 23 w 54"/>
                <a:gd name="T53" fmla="*/ 4 h 29"/>
                <a:gd name="T54" fmla="*/ 22 w 54"/>
                <a:gd name="T55" fmla="*/ 2 h 29"/>
                <a:gd name="T56" fmla="*/ 23 w 54"/>
                <a:gd name="T57" fmla="*/ 0 h 29"/>
                <a:gd name="T58" fmla="*/ 23 w 54"/>
                <a:gd name="T59" fmla="*/ 0 h 29"/>
                <a:gd name="T60" fmla="*/ 19 w 54"/>
                <a:gd name="T61" fmla="*/ 0 h 29"/>
                <a:gd name="T62" fmla="*/ 17 w 54"/>
                <a:gd name="T63" fmla="*/ 0 h 29"/>
                <a:gd name="T64" fmla="*/ 15 w 54"/>
                <a:gd name="T65" fmla="*/ 2 h 29"/>
                <a:gd name="T66" fmla="*/ 15 w 54"/>
                <a:gd name="T6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29">
                  <a:moveTo>
                    <a:pt x="15" y="2"/>
                  </a:moveTo>
                  <a:lnTo>
                    <a:pt x="15" y="2"/>
                  </a:lnTo>
                  <a:lnTo>
                    <a:pt x="6" y="8"/>
                  </a:lnTo>
                  <a:lnTo>
                    <a:pt x="3" y="12"/>
                  </a:lnTo>
                  <a:lnTo>
                    <a:pt x="2" y="14"/>
                  </a:lnTo>
                  <a:lnTo>
                    <a:pt x="2" y="14"/>
                  </a:lnTo>
                  <a:lnTo>
                    <a:pt x="1" y="17"/>
                  </a:lnTo>
                  <a:lnTo>
                    <a:pt x="0" y="19"/>
                  </a:lnTo>
                  <a:lnTo>
                    <a:pt x="0" y="19"/>
                  </a:lnTo>
                  <a:lnTo>
                    <a:pt x="11" y="25"/>
                  </a:lnTo>
                  <a:lnTo>
                    <a:pt x="11" y="25"/>
                  </a:lnTo>
                  <a:lnTo>
                    <a:pt x="17" y="27"/>
                  </a:lnTo>
                  <a:lnTo>
                    <a:pt x="22" y="28"/>
                  </a:lnTo>
                  <a:lnTo>
                    <a:pt x="26" y="29"/>
                  </a:lnTo>
                  <a:lnTo>
                    <a:pt x="30" y="28"/>
                  </a:lnTo>
                  <a:lnTo>
                    <a:pt x="38" y="25"/>
                  </a:lnTo>
                  <a:lnTo>
                    <a:pt x="49" y="21"/>
                  </a:lnTo>
                  <a:lnTo>
                    <a:pt x="49" y="21"/>
                  </a:lnTo>
                  <a:lnTo>
                    <a:pt x="53" y="18"/>
                  </a:lnTo>
                  <a:lnTo>
                    <a:pt x="54" y="16"/>
                  </a:lnTo>
                  <a:lnTo>
                    <a:pt x="54" y="15"/>
                  </a:lnTo>
                  <a:lnTo>
                    <a:pt x="51" y="13"/>
                  </a:lnTo>
                  <a:lnTo>
                    <a:pt x="42" y="11"/>
                  </a:lnTo>
                  <a:lnTo>
                    <a:pt x="31" y="8"/>
                  </a:lnTo>
                  <a:lnTo>
                    <a:pt x="31" y="8"/>
                  </a:lnTo>
                  <a:lnTo>
                    <a:pt x="26" y="7"/>
                  </a:lnTo>
                  <a:lnTo>
                    <a:pt x="23" y="4"/>
                  </a:lnTo>
                  <a:lnTo>
                    <a:pt x="22" y="2"/>
                  </a:lnTo>
                  <a:lnTo>
                    <a:pt x="23" y="0"/>
                  </a:lnTo>
                  <a:lnTo>
                    <a:pt x="23" y="0"/>
                  </a:lnTo>
                  <a:lnTo>
                    <a:pt x="19" y="0"/>
                  </a:lnTo>
                  <a:lnTo>
                    <a:pt x="17" y="0"/>
                  </a:lnTo>
                  <a:lnTo>
                    <a:pt x="15" y="2"/>
                  </a:lnTo>
                  <a:lnTo>
                    <a:pt x="15" y="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4" name="Freeform 200">
              <a:extLst>
                <a:ext uri="{FF2B5EF4-FFF2-40B4-BE49-F238E27FC236}">
                  <a16:creationId xmlns:a16="http://schemas.microsoft.com/office/drawing/2014/main" id="{CDF219BE-59CF-475E-8D29-8A4ACAEE0460}"/>
                </a:ext>
              </a:extLst>
            </p:cNvPr>
            <p:cNvSpPr>
              <a:spLocks/>
            </p:cNvSpPr>
            <p:nvPr/>
          </p:nvSpPr>
          <p:spPr bwMode="auto">
            <a:xfrm>
              <a:off x="7367596" y="2929015"/>
              <a:ext cx="1686622" cy="1169870"/>
            </a:xfrm>
            <a:custGeom>
              <a:avLst/>
              <a:gdLst>
                <a:gd name="T0" fmla="*/ 3469 w 3918"/>
                <a:gd name="T1" fmla="*/ 1003 h 2504"/>
                <a:gd name="T2" fmla="*/ 3600 w 3918"/>
                <a:gd name="T3" fmla="*/ 890 h 2504"/>
                <a:gd name="T4" fmla="*/ 3692 w 3918"/>
                <a:gd name="T5" fmla="*/ 861 h 2504"/>
                <a:gd name="T6" fmla="*/ 3807 w 3918"/>
                <a:gd name="T7" fmla="*/ 710 h 2504"/>
                <a:gd name="T8" fmla="*/ 3912 w 3918"/>
                <a:gd name="T9" fmla="*/ 486 h 2504"/>
                <a:gd name="T10" fmla="*/ 3713 w 3918"/>
                <a:gd name="T11" fmla="*/ 496 h 2504"/>
                <a:gd name="T12" fmla="*/ 3576 w 3918"/>
                <a:gd name="T13" fmla="*/ 356 h 2504"/>
                <a:gd name="T14" fmla="*/ 3410 w 3918"/>
                <a:gd name="T15" fmla="*/ 206 h 2504"/>
                <a:gd name="T16" fmla="*/ 3227 w 3918"/>
                <a:gd name="T17" fmla="*/ 14 h 2504"/>
                <a:gd name="T18" fmla="*/ 2992 w 3918"/>
                <a:gd name="T19" fmla="*/ 84 h 2504"/>
                <a:gd name="T20" fmla="*/ 2919 w 3918"/>
                <a:gd name="T21" fmla="*/ 300 h 2504"/>
                <a:gd name="T22" fmla="*/ 2758 w 3918"/>
                <a:gd name="T23" fmla="*/ 327 h 2504"/>
                <a:gd name="T24" fmla="*/ 2679 w 3918"/>
                <a:gd name="T25" fmla="*/ 479 h 2504"/>
                <a:gd name="T26" fmla="*/ 2961 w 3918"/>
                <a:gd name="T27" fmla="*/ 558 h 2504"/>
                <a:gd name="T28" fmla="*/ 2701 w 3918"/>
                <a:gd name="T29" fmla="*/ 676 h 2504"/>
                <a:gd name="T30" fmla="*/ 2413 w 3918"/>
                <a:gd name="T31" fmla="*/ 756 h 2504"/>
                <a:gd name="T32" fmla="*/ 2168 w 3918"/>
                <a:gd name="T33" fmla="*/ 920 h 2504"/>
                <a:gd name="T34" fmla="*/ 1843 w 3918"/>
                <a:gd name="T35" fmla="*/ 947 h 2504"/>
                <a:gd name="T36" fmla="*/ 1445 w 3918"/>
                <a:gd name="T37" fmla="*/ 889 h 2504"/>
                <a:gd name="T38" fmla="*/ 1225 w 3918"/>
                <a:gd name="T39" fmla="*/ 716 h 2504"/>
                <a:gd name="T40" fmla="*/ 1108 w 3918"/>
                <a:gd name="T41" fmla="*/ 583 h 2504"/>
                <a:gd name="T42" fmla="*/ 906 w 3918"/>
                <a:gd name="T43" fmla="*/ 419 h 2504"/>
                <a:gd name="T44" fmla="*/ 832 w 3918"/>
                <a:gd name="T45" fmla="*/ 417 h 2504"/>
                <a:gd name="T46" fmla="*/ 648 w 3918"/>
                <a:gd name="T47" fmla="*/ 562 h 2504"/>
                <a:gd name="T48" fmla="*/ 515 w 3918"/>
                <a:gd name="T49" fmla="*/ 703 h 2504"/>
                <a:gd name="T50" fmla="*/ 433 w 3918"/>
                <a:gd name="T51" fmla="*/ 814 h 2504"/>
                <a:gd name="T52" fmla="*/ 410 w 3918"/>
                <a:gd name="T53" fmla="*/ 935 h 2504"/>
                <a:gd name="T54" fmla="*/ 177 w 3918"/>
                <a:gd name="T55" fmla="*/ 1068 h 2504"/>
                <a:gd name="T56" fmla="*/ 11 w 3918"/>
                <a:gd name="T57" fmla="*/ 1109 h 2504"/>
                <a:gd name="T58" fmla="*/ 8 w 3918"/>
                <a:gd name="T59" fmla="*/ 1210 h 2504"/>
                <a:gd name="T60" fmla="*/ 58 w 3918"/>
                <a:gd name="T61" fmla="*/ 1328 h 2504"/>
                <a:gd name="T62" fmla="*/ 215 w 3918"/>
                <a:gd name="T63" fmla="*/ 1445 h 2504"/>
                <a:gd name="T64" fmla="*/ 420 w 3918"/>
                <a:gd name="T65" fmla="*/ 1461 h 2504"/>
                <a:gd name="T66" fmla="*/ 331 w 3918"/>
                <a:gd name="T67" fmla="*/ 1603 h 2504"/>
                <a:gd name="T68" fmla="*/ 309 w 3918"/>
                <a:gd name="T69" fmla="*/ 1692 h 2504"/>
                <a:gd name="T70" fmla="*/ 453 w 3918"/>
                <a:gd name="T71" fmla="*/ 1827 h 2504"/>
                <a:gd name="T72" fmla="*/ 628 w 3918"/>
                <a:gd name="T73" fmla="*/ 1897 h 2504"/>
                <a:gd name="T74" fmla="*/ 847 w 3918"/>
                <a:gd name="T75" fmla="*/ 1986 h 2504"/>
                <a:gd name="T76" fmla="*/ 961 w 3918"/>
                <a:gd name="T77" fmla="*/ 2011 h 2504"/>
                <a:gd name="T78" fmla="*/ 1101 w 3918"/>
                <a:gd name="T79" fmla="*/ 1979 h 2504"/>
                <a:gd name="T80" fmla="*/ 1278 w 3918"/>
                <a:gd name="T81" fmla="*/ 1933 h 2504"/>
                <a:gd name="T82" fmla="*/ 1444 w 3918"/>
                <a:gd name="T83" fmla="*/ 1894 h 2504"/>
                <a:gd name="T84" fmla="*/ 1547 w 3918"/>
                <a:gd name="T85" fmla="*/ 1961 h 2504"/>
                <a:gd name="T86" fmla="*/ 1542 w 3918"/>
                <a:gd name="T87" fmla="*/ 2180 h 2504"/>
                <a:gd name="T88" fmla="*/ 1608 w 3918"/>
                <a:gd name="T89" fmla="*/ 2294 h 2504"/>
                <a:gd name="T90" fmla="*/ 1698 w 3918"/>
                <a:gd name="T91" fmla="*/ 2431 h 2504"/>
                <a:gd name="T92" fmla="*/ 1799 w 3918"/>
                <a:gd name="T93" fmla="*/ 2412 h 2504"/>
                <a:gd name="T94" fmla="*/ 1862 w 3918"/>
                <a:gd name="T95" fmla="*/ 2351 h 2504"/>
                <a:gd name="T96" fmla="*/ 2000 w 3918"/>
                <a:gd name="T97" fmla="*/ 2310 h 2504"/>
                <a:gd name="T98" fmla="*/ 2179 w 3918"/>
                <a:gd name="T99" fmla="*/ 2418 h 2504"/>
                <a:gd name="T100" fmla="*/ 2301 w 3918"/>
                <a:gd name="T101" fmla="*/ 2461 h 2504"/>
                <a:gd name="T102" fmla="*/ 2498 w 3918"/>
                <a:gd name="T103" fmla="*/ 2414 h 2504"/>
                <a:gd name="T104" fmla="*/ 2718 w 3918"/>
                <a:gd name="T105" fmla="*/ 2332 h 2504"/>
                <a:gd name="T106" fmla="*/ 2904 w 3918"/>
                <a:gd name="T107" fmla="*/ 2187 h 2504"/>
                <a:gd name="T108" fmla="*/ 2999 w 3918"/>
                <a:gd name="T109" fmla="*/ 2022 h 2504"/>
                <a:gd name="T110" fmla="*/ 3088 w 3918"/>
                <a:gd name="T111" fmla="*/ 1856 h 2504"/>
                <a:gd name="T112" fmla="*/ 3086 w 3918"/>
                <a:gd name="T113" fmla="*/ 1763 h 2504"/>
                <a:gd name="T114" fmla="*/ 3004 w 3918"/>
                <a:gd name="T115" fmla="*/ 1578 h 2504"/>
                <a:gd name="T116" fmla="*/ 3027 w 3918"/>
                <a:gd name="T117" fmla="*/ 1362 h 2504"/>
                <a:gd name="T118" fmla="*/ 3003 w 3918"/>
                <a:gd name="T119" fmla="*/ 1269 h 2504"/>
                <a:gd name="T120" fmla="*/ 2811 w 3918"/>
                <a:gd name="T121" fmla="*/ 1220 h 2504"/>
                <a:gd name="T122" fmla="*/ 3067 w 3918"/>
                <a:gd name="T123" fmla="*/ 1044 h 2504"/>
                <a:gd name="T124" fmla="*/ 3033 w 3918"/>
                <a:gd name="T125" fmla="*/ 1196 h 2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8" h="2504">
                  <a:moveTo>
                    <a:pt x="3252" y="1089"/>
                  </a:moveTo>
                  <a:lnTo>
                    <a:pt x="3252" y="1089"/>
                  </a:lnTo>
                  <a:lnTo>
                    <a:pt x="3257" y="1086"/>
                  </a:lnTo>
                  <a:lnTo>
                    <a:pt x="3262" y="1083"/>
                  </a:lnTo>
                  <a:lnTo>
                    <a:pt x="3275" y="1075"/>
                  </a:lnTo>
                  <a:lnTo>
                    <a:pt x="3288" y="1069"/>
                  </a:lnTo>
                  <a:lnTo>
                    <a:pt x="3297" y="1063"/>
                  </a:lnTo>
                  <a:lnTo>
                    <a:pt x="3297" y="1063"/>
                  </a:lnTo>
                  <a:lnTo>
                    <a:pt x="3300" y="1061"/>
                  </a:lnTo>
                  <a:lnTo>
                    <a:pt x="3304" y="1059"/>
                  </a:lnTo>
                  <a:lnTo>
                    <a:pt x="3311" y="1057"/>
                  </a:lnTo>
                  <a:lnTo>
                    <a:pt x="3319" y="1055"/>
                  </a:lnTo>
                  <a:lnTo>
                    <a:pt x="3323" y="1054"/>
                  </a:lnTo>
                  <a:lnTo>
                    <a:pt x="3325" y="1052"/>
                  </a:lnTo>
                  <a:lnTo>
                    <a:pt x="3325" y="1052"/>
                  </a:lnTo>
                  <a:lnTo>
                    <a:pt x="3330" y="1047"/>
                  </a:lnTo>
                  <a:lnTo>
                    <a:pt x="3333" y="1043"/>
                  </a:lnTo>
                  <a:lnTo>
                    <a:pt x="3337" y="1039"/>
                  </a:lnTo>
                  <a:lnTo>
                    <a:pt x="3343" y="1037"/>
                  </a:lnTo>
                  <a:lnTo>
                    <a:pt x="3343" y="1037"/>
                  </a:lnTo>
                  <a:lnTo>
                    <a:pt x="3349" y="1035"/>
                  </a:lnTo>
                  <a:lnTo>
                    <a:pt x="3356" y="1031"/>
                  </a:lnTo>
                  <a:lnTo>
                    <a:pt x="3363" y="1025"/>
                  </a:lnTo>
                  <a:lnTo>
                    <a:pt x="3371" y="1019"/>
                  </a:lnTo>
                  <a:lnTo>
                    <a:pt x="3371" y="1019"/>
                  </a:lnTo>
                  <a:lnTo>
                    <a:pt x="3378" y="1012"/>
                  </a:lnTo>
                  <a:lnTo>
                    <a:pt x="3384" y="1003"/>
                  </a:lnTo>
                  <a:lnTo>
                    <a:pt x="3389" y="994"/>
                  </a:lnTo>
                  <a:lnTo>
                    <a:pt x="3391" y="984"/>
                  </a:lnTo>
                  <a:lnTo>
                    <a:pt x="3391" y="984"/>
                  </a:lnTo>
                  <a:lnTo>
                    <a:pt x="3393" y="977"/>
                  </a:lnTo>
                  <a:lnTo>
                    <a:pt x="3394" y="974"/>
                  </a:lnTo>
                  <a:lnTo>
                    <a:pt x="3396" y="972"/>
                  </a:lnTo>
                  <a:lnTo>
                    <a:pt x="3399" y="970"/>
                  </a:lnTo>
                  <a:lnTo>
                    <a:pt x="3402" y="968"/>
                  </a:lnTo>
                  <a:lnTo>
                    <a:pt x="3405" y="968"/>
                  </a:lnTo>
                  <a:lnTo>
                    <a:pt x="3410" y="967"/>
                  </a:lnTo>
                  <a:lnTo>
                    <a:pt x="3410" y="967"/>
                  </a:lnTo>
                  <a:lnTo>
                    <a:pt x="3415" y="968"/>
                  </a:lnTo>
                  <a:lnTo>
                    <a:pt x="3418" y="970"/>
                  </a:lnTo>
                  <a:lnTo>
                    <a:pt x="3420" y="972"/>
                  </a:lnTo>
                  <a:lnTo>
                    <a:pt x="3421" y="975"/>
                  </a:lnTo>
                  <a:lnTo>
                    <a:pt x="3422" y="981"/>
                  </a:lnTo>
                  <a:lnTo>
                    <a:pt x="3423" y="983"/>
                  </a:lnTo>
                  <a:lnTo>
                    <a:pt x="3424" y="983"/>
                  </a:lnTo>
                  <a:lnTo>
                    <a:pt x="3424" y="983"/>
                  </a:lnTo>
                  <a:lnTo>
                    <a:pt x="3428" y="985"/>
                  </a:lnTo>
                  <a:lnTo>
                    <a:pt x="3435" y="988"/>
                  </a:lnTo>
                  <a:lnTo>
                    <a:pt x="3442" y="993"/>
                  </a:lnTo>
                  <a:lnTo>
                    <a:pt x="3447" y="998"/>
                  </a:lnTo>
                  <a:lnTo>
                    <a:pt x="3447" y="998"/>
                  </a:lnTo>
                  <a:lnTo>
                    <a:pt x="3450" y="1001"/>
                  </a:lnTo>
                  <a:lnTo>
                    <a:pt x="3453" y="1002"/>
                  </a:lnTo>
                  <a:lnTo>
                    <a:pt x="3457" y="1003"/>
                  </a:lnTo>
                  <a:lnTo>
                    <a:pt x="3461" y="1004"/>
                  </a:lnTo>
                  <a:lnTo>
                    <a:pt x="3469" y="1003"/>
                  </a:lnTo>
                  <a:lnTo>
                    <a:pt x="3472" y="1002"/>
                  </a:lnTo>
                  <a:lnTo>
                    <a:pt x="3474" y="1000"/>
                  </a:lnTo>
                  <a:lnTo>
                    <a:pt x="3474" y="1000"/>
                  </a:lnTo>
                  <a:lnTo>
                    <a:pt x="3476" y="999"/>
                  </a:lnTo>
                  <a:lnTo>
                    <a:pt x="3478" y="998"/>
                  </a:lnTo>
                  <a:lnTo>
                    <a:pt x="3483" y="997"/>
                  </a:lnTo>
                  <a:lnTo>
                    <a:pt x="3489" y="997"/>
                  </a:lnTo>
                  <a:lnTo>
                    <a:pt x="3494" y="996"/>
                  </a:lnTo>
                  <a:lnTo>
                    <a:pt x="3494" y="996"/>
                  </a:lnTo>
                  <a:lnTo>
                    <a:pt x="3496" y="996"/>
                  </a:lnTo>
                  <a:lnTo>
                    <a:pt x="3497" y="994"/>
                  </a:lnTo>
                  <a:lnTo>
                    <a:pt x="3498" y="991"/>
                  </a:lnTo>
                  <a:lnTo>
                    <a:pt x="3498" y="989"/>
                  </a:lnTo>
                  <a:lnTo>
                    <a:pt x="3496" y="985"/>
                  </a:lnTo>
                  <a:lnTo>
                    <a:pt x="3493" y="982"/>
                  </a:lnTo>
                  <a:lnTo>
                    <a:pt x="3493" y="982"/>
                  </a:lnTo>
                  <a:lnTo>
                    <a:pt x="3492" y="980"/>
                  </a:lnTo>
                  <a:lnTo>
                    <a:pt x="3491" y="978"/>
                  </a:lnTo>
                  <a:lnTo>
                    <a:pt x="3491" y="973"/>
                  </a:lnTo>
                  <a:lnTo>
                    <a:pt x="3491" y="967"/>
                  </a:lnTo>
                  <a:lnTo>
                    <a:pt x="3490" y="965"/>
                  </a:lnTo>
                  <a:lnTo>
                    <a:pt x="3487" y="962"/>
                  </a:lnTo>
                  <a:lnTo>
                    <a:pt x="3487" y="962"/>
                  </a:lnTo>
                  <a:lnTo>
                    <a:pt x="3485" y="960"/>
                  </a:lnTo>
                  <a:lnTo>
                    <a:pt x="3485" y="957"/>
                  </a:lnTo>
                  <a:lnTo>
                    <a:pt x="3485" y="955"/>
                  </a:lnTo>
                  <a:lnTo>
                    <a:pt x="3487" y="953"/>
                  </a:lnTo>
                  <a:lnTo>
                    <a:pt x="3490" y="951"/>
                  </a:lnTo>
                  <a:lnTo>
                    <a:pt x="3494" y="950"/>
                  </a:lnTo>
                  <a:lnTo>
                    <a:pt x="3500" y="950"/>
                  </a:lnTo>
                  <a:lnTo>
                    <a:pt x="3506" y="950"/>
                  </a:lnTo>
                  <a:lnTo>
                    <a:pt x="3506" y="950"/>
                  </a:lnTo>
                  <a:lnTo>
                    <a:pt x="3521" y="950"/>
                  </a:lnTo>
                  <a:lnTo>
                    <a:pt x="3536" y="948"/>
                  </a:lnTo>
                  <a:lnTo>
                    <a:pt x="3542" y="947"/>
                  </a:lnTo>
                  <a:lnTo>
                    <a:pt x="3548" y="945"/>
                  </a:lnTo>
                  <a:lnTo>
                    <a:pt x="3552" y="942"/>
                  </a:lnTo>
                  <a:lnTo>
                    <a:pt x="3555" y="939"/>
                  </a:lnTo>
                  <a:lnTo>
                    <a:pt x="3555" y="939"/>
                  </a:lnTo>
                  <a:lnTo>
                    <a:pt x="3558" y="933"/>
                  </a:lnTo>
                  <a:lnTo>
                    <a:pt x="3562" y="927"/>
                  </a:lnTo>
                  <a:lnTo>
                    <a:pt x="3566" y="922"/>
                  </a:lnTo>
                  <a:lnTo>
                    <a:pt x="3568" y="921"/>
                  </a:lnTo>
                  <a:lnTo>
                    <a:pt x="3572" y="921"/>
                  </a:lnTo>
                  <a:lnTo>
                    <a:pt x="3572" y="921"/>
                  </a:lnTo>
                  <a:lnTo>
                    <a:pt x="3579" y="920"/>
                  </a:lnTo>
                  <a:lnTo>
                    <a:pt x="3585" y="917"/>
                  </a:lnTo>
                  <a:lnTo>
                    <a:pt x="3587" y="914"/>
                  </a:lnTo>
                  <a:lnTo>
                    <a:pt x="3589" y="912"/>
                  </a:lnTo>
                  <a:lnTo>
                    <a:pt x="3591" y="909"/>
                  </a:lnTo>
                  <a:lnTo>
                    <a:pt x="3591" y="906"/>
                  </a:lnTo>
                  <a:lnTo>
                    <a:pt x="3591" y="906"/>
                  </a:lnTo>
                  <a:lnTo>
                    <a:pt x="3591" y="900"/>
                  </a:lnTo>
                  <a:lnTo>
                    <a:pt x="3592" y="896"/>
                  </a:lnTo>
                  <a:lnTo>
                    <a:pt x="3595" y="893"/>
                  </a:lnTo>
                  <a:lnTo>
                    <a:pt x="3600" y="890"/>
                  </a:lnTo>
                  <a:lnTo>
                    <a:pt x="3600" y="890"/>
                  </a:lnTo>
                  <a:lnTo>
                    <a:pt x="3602" y="889"/>
                  </a:lnTo>
                  <a:lnTo>
                    <a:pt x="3603" y="886"/>
                  </a:lnTo>
                  <a:lnTo>
                    <a:pt x="3602" y="882"/>
                  </a:lnTo>
                  <a:lnTo>
                    <a:pt x="3602" y="879"/>
                  </a:lnTo>
                  <a:lnTo>
                    <a:pt x="3602" y="877"/>
                  </a:lnTo>
                  <a:lnTo>
                    <a:pt x="3603" y="875"/>
                  </a:lnTo>
                  <a:lnTo>
                    <a:pt x="3606" y="874"/>
                  </a:lnTo>
                  <a:lnTo>
                    <a:pt x="3606" y="874"/>
                  </a:lnTo>
                  <a:lnTo>
                    <a:pt x="3609" y="873"/>
                  </a:lnTo>
                  <a:lnTo>
                    <a:pt x="3613" y="874"/>
                  </a:lnTo>
                  <a:lnTo>
                    <a:pt x="3616" y="875"/>
                  </a:lnTo>
                  <a:lnTo>
                    <a:pt x="3620" y="877"/>
                  </a:lnTo>
                  <a:lnTo>
                    <a:pt x="3625" y="881"/>
                  </a:lnTo>
                  <a:lnTo>
                    <a:pt x="3626" y="884"/>
                  </a:lnTo>
                  <a:lnTo>
                    <a:pt x="3627" y="886"/>
                  </a:lnTo>
                  <a:lnTo>
                    <a:pt x="3627" y="886"/>
                  </a:lnTo>
                  <a:lnTo>
                    <a:pt x="3628" y="895"/>
                  </a:lnTo>
                  <a:lnTo>
                    <a:pt x="3630" y="899"/>
                  </a:lnTo>
                  <a:lnTo>
                    <a:pt x="3631" y="901"/>
                  </a:lnTo>
                  <a:lnTo>
                    <a:pt x="3633" y="902"/>
                  </a:lnTo>
                  <a:lnTo>
                    <a:pt x="3633" y="902"/>
                  </a:lnTo>
                  <a:lnTo>
                    <a:pt x="3635" y="903"/>
                  </a:lnTo>
                  <a:lnTo>
                    <a:pt x="3635" y="903"/>
                  </a:lnTo>
                  <a:lnTo>
                    <a:pt x="3637" y="903"/>
                  </a:lnTo>
                  <a:lnTo>
                    <a:pt x="3637" y="903"/>
                  </a:lnTo>
                  <a:lnTo>
                    <a:pt x="3638" y="903"/>
                  </a:lnTo>
                  <a:lnTo>
                    <a:pt x="3638" y="903"/>
                  </a:lnTo>
                  <a:lnTo>
                    <a:pt x="3642" y="902"/>
                  </a:lnTo>
                  <a:lnTo>
                    <a:pt x="3642" y="902"/>
                  </a:lnTo>
                  <a:lnTo>
                    <a:pt x="3642" y="902"/>
                  </a:lnTo>
                  <a:lnTo>
                    <a:pt x="3642" y="902"/>
                  </a:lnTo>
                  <a:lnTo>
                    <a:pt x="3646" y="898"/>
                  </a:lnTo>
                  <a:lnTo>
                    <a:pt x="3646" y="898"/>
                  </a:lnTo>
                  <a:lnTo>
                    <a:pt x="3646" y="898"/>
                  </a:lnTo>
                  <a:lnTo>
                    <a:pt x="3646" y="898"/>
                  </a:lnTo>
                  <a:lnTo>
                    <a:pt x="3648" y="896"/>
                  </a:lnTo>
                  <a:lnTo>
                    <a:pt x="3648" y="896"/>
                  </a:lnTo>
                  <a:lnTo>
                    <a:pt x="3648" y="895"/>
                  </a:lnTo>
                  <a:lnTo>
                    <a:pt x="3648" y="895"/>
                  </a:lnTo>
                  <a:lnTo>
                    <a:pt x="3649" y="892"/>
                  </a:lnTo>
                  <a:lnTo>
                    <a:pt x="3649" y="892"/>
                  </a:lnTo>
                  <a:lnTo>
                    <a:pt x="3650" y="888"/>
                  </a:lnTo>
                  <a:lnTo>
                    <a:pt x="3651" y="887"/>
                  </a:lnTo>
                  <a:lnTo>
                    <a:pt x="3652" y="887"/>
                  </a:lnTo>
                  <a:lnTo>
                    <a:pt x="3657" y="887"/>
                  </a:lnTo>
                  <a:lnTo>
                    <a:pt x="3663" y="887"/>
                  </a:lnTo>
                  <a:lnTo>
                    <a:pt x="3663" y="887"/>
                  </a:lnTo>
                  <a:lnTo>
                    <a:pt x="3670" y="886"/>
                  </a:lnTo>
                  <a:lnTo>
                    <a:pt x="3675" y="883"/>
                  </a:lnTo>
                  <a:lnTo>
                    <a:pt x="3679" y="879"/>
                  </a:lnTo>
                  <a:lnTo>
                    <a:pt x="3683" y="872"/>
                  </a:lnTo>
                  <a:lnTo>
                    <a:pt x="3683" y="872"/>
                  </a:lnTo>
                  <a:lnTo>
                    <a:pt x="3686" y="867"/>
                  </a:lnTo>
                  <a:lnTo>
                    <a:pt x="3690" y="864"/>
                  </a:lnTo>
                  <a:lnTo>
                    <a:pt x="3692" y="861"/>
                  </a:lnTo>
                  <a:lnTo>
                    <a:pt x="3693" y="856"/>
                  </a:lnTo>
                  <a:lnTo>
                    <a:pt x="3693" y="856"/>
                  </a:lnTo>
                  <a:lnTo>
                    <a:pt x="3695" y="842"/>
                  </a:lnTo>
                  <a:lnTo>
                    <a:pt x="3695" y="835"/>
                  </a:lnTo>
                  <a:lnTo>
                    <a:pt x="3693" y="828"/>
                  </a:lnTo>
                  <a:lnTo>
                    <a:pt x="3693" y="828"/>
                  </a:lnTo>
                  <a:lnTo>
                    <a:pt x="3692" y="825"/>
                  </a:lnTo>
                  <a:lnTo>
                    <a:pt x="3692" y="820"/>
                  </a:lnTo>
                  <a:lnTo>
                    <a:pt x="3692" y="809"/>
                  </a:lnTo>
                  <a:lnTo>
                    <a:pt x="3693" y="789"/>
                  </a:lnTo>
                  <a:lnTo>
                    <a:pt x="3693" y="789"/>
                  </a:lnTo>
                  <a:lnTo>
                    <a:pt x="3693" y="781"/>
                  </a:lnTo>
                  <a:lnTo>
                    <a:pt x="3693" y="774"/>
                  </a:lnTo>
                  <a:lnTo>
                    <a:pt x="3691" y="768"/>
                  </a:lnTo>
                  <a:lnTo>
                    <a:pt x="3687" y="764"/>
                  </a:lnTo>
                  <a:lnTo>
                    <a:pt x="3687" y="764"/>
                  </a:lnTo>
                  <a:lnTo>
                    <a:pt x="3686" y="762"/>
                  </a:lnTo>
                  <a:lnTo>
                    <a:pt x="3685" y="760"/>
                  </a:lnTo>
                  <a:lnTo>
                    <a:pt x="3685" y="756"/>
                  </a:lnTo>
                  <a:lnTo>
                    <a:pt x="3684" y="752"/>
                  </a:lnTo>
                  <a:lnTo>
                    <a:pt x="3684" y="750"/>
                  </a:lnTo>
                  <a:lnTo>
                    <a:pt x="3682" y="749"/>
                  </a:lnTo>
                  <a:lnTo>
                    <a:pt x="3682" y="749"/>
                  </a:lnTo>
                  <a:lnTo>
                    <a:pt x="3678" y="745"/>
                  </a:lnTo>
                  <a:lnTo>
                    <a:pt x="3675" y="740"/>
                  </a:lnTo>
                  <a:lnTo>
                    <a:pt x="3673" y="734"/>
                  </a:lnTo>
                  <a:lnTo>
                    <a:pt x="3673" y="727"/>
                  </a:lnTo>
                  <a:lnTo>
                    <a:pt x="3673" y="727"/>
                  </a:lnTo>
                  <a:lnTo>
                    <a:pt x="3674" y="724"/>
                  </a:lnTo>
                  <a:lnTo>
                    <a:pt x="3677" y="722"/>
                  </a:lnTo>
                  <a:lnTo>
                    <a:pt x="3680" y="721"/>
                  </a:lnTo>
                  <a:lnTo>
                    <a:pt x="3684" y="720"/>
                  </a:lnTo>
                  <a:lnTo>
                    <a:pt x="3702" y="717"/>
                  </a:lnTo>
                  <a:lnTo>
                    <a:pt x="3702" y="717"/>
                  </a:lnTo>
                  <a:lnTo>
                    <a:pt x="3706" y="716"/>
                  </a:lnTo>
                  <a:lnTo>
                    <a:pt x="3709" y="714"/>
                  </a:lnTo>
                  <a:lnTo>
                    <a:pt x="3715" y="710"/>
                  </a:lnTo>
                  <a:lnTo>
                    <a:pt x="3719" y="704"/>
                  </a:lnTo>
                  <a:lnTo>
                    <a:pt x="3723" y="698"/>
                  </a:lnTo>
                  <a:lnTo>
                    <a:pt x="3723" y="698"/>
                  </a:lnTo>
                  <a:lnTo>
                    <a:pt x="3726" y="695"/>
                  </a:lnTo>
                  <a:lnTo>
                    <a:pt x="3729" y="693"/>
                  </a:lnTo>
                  <a:lnTo>
                    <a:pt x="3732" y="692"/>
                  </a:lnTo>
                  <a:lnTo>
                    <a:pt x="3735" y="692"/>
                  </a:lnTo>
                  <a:lnTo>
                    <a:pt x="3743" y="695"/>
                  </a:lnTo>
                  <a:lnTo>
                    <a:pt x="3750" y="698"/>
                  </a:lnTo>
                  <a:lnTo>
                    <a:pt x="3750" y="698"/>
                  </a:lnTo>
                  <a:lnTo>
                    <a:pt x="3759" y="703"/>
                  </a:lnTo>
                  <a:lnTo>
                    <a:pt x="3769" y="707"/>
                  </a:lnTo>
                  <a:lnTo>
                    <a:pt x="3780" y="710"/>
                  </a:lnTo>
                  <a:lnTo>
                    <a:pt x="3792" y="713"/>
                  </a:lnTo>
                  <a:lnTo>
                    <a:pt x="3792" y="713"/>
                  </a:lnTo>
                  <a:lnTo>
                    <a:pt x="3797" y="714"/>
                  </a:lnTo>
                  <a:lnTo>
                    <a:pt x="3801" y="713"/>
                  </a:lnTo>
                  <a:lnTo>
                    <a:pt x="3805" y="712"/>
                  </a:lnTo>
                  <a:lnTo>
                    <a:pt x="3807" y="710"/>
                  </a:lnTo>
                  <a:lnTo>
                    <a:pt x="3809" y="708"/>
                  </a:lnTo>
                  <a:lnTo>
                    <a:pt x="3811" y="704"/>
                  </a:lnTo>
                  <a:lnTo>
                    <a:pt x="3812" y="695"/>
                  </a:lnTo>
                  <a:lnTo>
                    <a:pt x="3812" y="695"/>
                  </a:lnTo>
                  <a:lnTo>
                    <a:pt x="3813" y="686"/>
                  </a:lnTo>
                  <a:lnTo>
                    <a:pt x="3815" y="681"/>
                  </a:lnTo>
                  <a:lnTo>
                    <a:pt x="3817" y="679"/>
                  </a:lnTo>
                  <a:lnTo>
                    <a:pt x="3819" y="678"/>
                  </a:lnTo>
                  <a:lnTo>
                    <a:pt x="3825" y="675"/>
                  </a:lnTo>
                  <a:lnTo>
                    <a:pt x="3825" y="675"/>
                  </a:lnTo>
                  <a:lnTo>
                    <a:pt x="3829" y="673"/>
                  </a:lnTo>
                  <a:lnTo>
                    <a:pt x="3832" y="671"/>
                  </a:lnTo>
                  <a:lnTo>
                    <a:pt x="3834" y="667"/>
                  </a:lnTo>
                  <a:lnTo>
                    <a:pt x="3836" y="663"/>
                  </a:lnTo>
                  <a:lnTo>
                    <a:pt x="3839" y="654"/>
                  </a:lnTo>
                  <a:lnTo>
                    <a:pt x="3842" y="643"/>
                  </a:lnTo>
                  <a:lnTo>
                    <a:pt x="3842" y="643"/>
                  </a:lnTo>
                  <a:lnTo>
                    <a:pt x="3845" y="635"/>
                  </a:lnTo>
                  <a:lnTo>
                    <a:pt x="3849" y="630"/>
                  </a:lnTo>
                  <a:lnTo>
                    <a:pt x="3853" y="626"/>
                  </a:lnTo>
                  <a:lnTo>
                    <a:pt x="3859" y="621"/>
                  </a:lnTo>
                  <a:lnTo>
                    <a:pt x="3859" y="621"/>
                  </a:lnTo>
                  <a:lnTo>
                    <a:pt x="3861" y="618"/>
                  </a:lnTo>
                  <a:lnTo>
                    <a:pt x="3863" y="614"/>
                  </a:lnTo>
                  <a:lnTo>
                    <a:pt x="3864" y="610"/>
                  </a:lnTo>
                  <a:lnTo>
                    <a:pt x="3865" y="605"/>
                  </a:lnTo>
                  <a:lnTo>
                    <a:pt x="3866" y="594"/>
                  </a:lnTo>
                  <a:lnTo>
                    <a:pt x="3865" y="584"/>
                  </a:lnTo>
                  <a:lnTo>
                    <a:pt x="3865" y="584"/>
                  </a:lnTo>
                  <a:lnTo>
                    <a:pt x="3866" y="579"/>
                  </a:lnTo>
                  <a:lnTo>
                    <a:pt x="3867" y="575"/>
                  </a:lnTo>
                  <a:lnTo>
                    <a:pt x="3872" y="566"/>
                  </a:lnTo>
                  <a:lnTo>
                    <a:pt x="3878" y="555"/>
                  </a:lnTo>
                  <a:lnTo>
                    <a:pt x="3879" y="550"/>
                  </a:lnTo>
                  <a:lnTo>
                    <a:pt x="3880" y="545"/>
                  </a:lnTo>
                  <a:lnTo>
                    <a:pt x="3880" y="545"/>
                  </a:lnTo>
                  <a:lnTo>
                    <a:pt x="3880" y="540"/>
                  </a:lnTo>
                  <a:lnTo>
                    <a:pt x="3881" y="535"/>
                  </a:lnTo>
                  <a:lnTo>
                    <a:pt x="3883" y="531"/>
                  </a:lnTo>
                  <a:lnTo>
                    <a:pt x="3884" y="528"/>
                  </a:lnTo>
                  <a:lnTo>
                    <a:pt x="3887" y="525"/>
                  </a:lnTo>
                  <a:lnTo>
                    <a:pt x="3889" y="523"/>
                  </a:lnTo>
                  <a:lnTo>
                    <a:pt x="3892" y="521"/>
                  </a:lnTo>
                  <a:lnTo>
                    <a:pt x="3895" y="520"/>
                  </a:lnTo>
                  <a:lnTo>
                    <a:pt x="3895" y="520"/>
                  </a:lnTo>
                  <a:lnTo>
                    <a:pt x="3900" y="519"/>
                  </a:lnTo>
                  <a:lnTo>
                    <a:pt x="3905" y="517"/>
                  </a:lnTo>
                  <a:lnTo>
                    <a:pt x="3910" y="513"/>
                  </a:lnTo>
                  <a:lnTo>
                    <a:pt x="3913" y="507"/>
                  </a:lnTo>
                  <a:lnTo>
                    <a:pt x="3913" y="507"/>
                  </a:lnTo>
                  <a:lnTo>
                    <a:pt x="3916" y="503"/>
                  </a:lnTo>
                  <a:lnTo>
                    <a:pt x="3916" y="499"/>
                  </a:lnTo>
                  <a:lnTo>
                    <a:pt x="3917" y="496"/>
                  </a:lnTo>
                  <a:lnTo>
                    <a:pt x="3916" y="493"/>
                  </a:lnTo>
                  <a:lnTo>
                    <a:pt x="3915" y="489"/>
                  </a:lnTo>
                  <a:lnTo>
                    <a:pt x="3912" y="486"/>
                  </a:lnTo>
                  <a:lnTo>
                    <a:pt x="3906" y="481"/>
                  </a:lnTo>
                  <a:lnTo>
                    <a:pt x="3906" y="481"/>
                  </a:lnTo>
                  <a:lnTo>
                    <a:pt x="3903" y="479"/>
                  </a:lnTo>
                  <a:lnTo>
                    <a:pt x="3902" y="476"/>
                  </a:lnTo>
                  <a:lnTo>
                    <a:pt x="3902" y="473"/>
                  </a:lnTo>
                  <a:lnTo>
                    <a:pt x="3903" y="470"/>
                  </a:lnTo>
                  <a:lnTo>
                    <a:pt x="3907" y="466"/>
                  </a:lnTo>
                  <a:lnTo>
                    <a:pt x="3913" y="463"/>
                  </a:lnTo>
                  <a:lnTo>
                    <a:pt x="3913" y="463"/>
                  </a:lnTo>
                  <a:lnTo>
                    <a:pt x="3916" y="462"/>
                  </a:lnTo>
                  <a:lnTo>
                    <a:pt x="3917" y="460"/>
                  </a:lnTo>
                  <a:lnTo>
                    <a:pt x="3918" y="458"/>
                  </a:lnTo>
                  <a:lnTo>
                    <a:pt x="3918" y="456"/>
                  </a:lnTo>
                  <a:lnTo>
                    <a:pt x="3915" y="446"/>
                  </a:lnTo>
                  <a:lnTo>
                    <a:pt x="3915" y="446"/>
                  </a:lnTo>
                  <a:lnTo>
                    <a:pt x="3913" y="444"/>
                  </a:lnTo>
                  <a:lnTo>
                    <a:pt x="3910" y="442"/>
                  </a:lnTo>
                  <a:lnTo>
                    <a:pt x="3906" y="441"/>
                  </a:lnTo>
                  <a:lnTo>
                    <a:pt x="3902" y="440"/>
                  </a:lnTo>
                  <a:lnTo>
                    <a:pt x="3891" y="439"/>
                  </a:lnTo>
                  <a:lnTo>
                    <a:pt x="3881" y="439"/>
                  </a:lnTo>
                  <a:lnTo>
                    <a:pt x="3881" y="439"/>
                  </a:lnTo>
                  <a:lnTo>
                    <a:pt x="3878" y="440"/>
                  </a:lnTo>
                  <a:lnTo>
                    <a:pt x="3875" y="441"/>
                  </a:lnTo>
                  <a:lnTo>
                    <a:pt x="3871" y="445"/>
                  </a:lnTo>
                  <a:lnTo>
                    <a:pt x="3867" y="449"/>
                  </a:lnTo>
                  <a:lnTo>
                    <a:pt x="3863" y="451"/>
                  </a:lnTo>
                  <a:lnTo>
                    <a:pt x="3859" y="453"/>
                  </a:lnTo>
                  <a:lnTo>
                    <a:pt x="3859" y="453"/>
                  </a:lnTo>
                  <a:lnTo>
                    <a:pt x="3850" y="455"/>
                  </a:lnTo>
                  <a:lnTo>
                    <a:pt x="3845" y="457"/>
                  </a:lnTo>
                  <a:lnTo>
                    <a:pt x="3836" y="463"/>
                  </a:lnTo>
                  <a:lnTo>
                    <a:pt x="3836" y="463"/>
                  </a:lnTo>
                  <a:lnTo>
                    <a:pt x="3832" y="464"/>
                  </a:lnTo>
                  <a:lnTo>
                    <a:pt x="3829" y="466"/>
                  </a:lnTo>
                  <a:lnTo>
                    <a:pt x="3819" y="467"/>
                  </a:lnTo>
                  <a:lnTo>
                    <a:pt x="3799" y="468"/>
                  </a:lnTo>
                  <a:lnTo>
                    <a:pt x="3799" y="468"/>
                  </a:lnTo>
                  <a:lnTo>
                    <a:pt x="3794" y="469"/>
                  </a:lnTo>
                  <a:lnTo>
                    <a:pt x="3790" y="471"/>
                  </a:lnTo>
                  <a:lnTo>
                    <a:pt x="3786" y="475"/>
                  </a:lnTo>
                  <a:lnTo>
                    <a:pt x="3782" y="479"/>
                  </a:lnTo>
                  <a:lnTo>
                    <a:pt x="3775" y="487"/>
                  </a:lnTo>
                  <a:lnTo>
                    <a:pt x="3768" y="496"/>
                  </a:lnTo>
                  <a:lnTo>
                    <a:pt x="3768" y="496"/>
                  </a:lnTo>
                  <a:lnTo>
                    <a:pt x="3764" y="499"/>
                  </a:lnTo>
                  <a:lnTo>
                    <a:pt x="3760" y="501"/>
                  </a:lnTo>
                  <a:lnTo>
                    <a:pt x="3756" y="503"/>
                  </a:lnTo>
                  <a:lnTo>
                    <a:pt x="3752" y="503"/>
                  </a:lnTo>
                  <a:lnTo>
                    <a:pt x="3741" y="503"/>
                  </a:lnTo>
                  <a:lnTo>
                    <a:pt x="3731" y="502"/>
                  </a:lnTo>
                  <a:lnTo>
                    <a:pt x="3731" y="502"/>
                  </a:lnTo>
                  <a:lnTo>
                    <a:pt x="3726" y="502"/>
                  </a:lnTo>
                  <a:lnTo>
                    <a:pt x="3721" y="500"/>
                  </a:lnTo>
                  <a:lnTo>
                    <a:pt x="3715" y="498"/>
                  </a:lnTo>
                  <a:lnTo>
                    <a:pt x="3713" y="496"/>
                  </a:lnTo>
                  <a:lnTo>
                    <a:pt x="3710" y="496"/>
                  </a:lnTo>
                  <a:lnTo>
                    <a:pt x="3707" y="496"/>
                  </a:lnTo>
                  <a:lnTo>
                    <a:pt x="3704" y="498"/>
                  </a:lnTo>
                  <a:lnTo>
                    <a:pt x="3704" y="498"/>
                  </a:lnTo>
                  <a:lnTo>
                    <a:pt x="3697" y="500"/>
                  </a:lnTo>
                  <a:lnTo>
                    <a:pt x="3690" y="501"/>
                  </a:lnTo>
                  <a:lnTo>
                    <a:pt x="3684" y="500"/>
                  </a:lnTo>
                  <a:lnTo>
                    <a:pt x="3681" y="498"/>
                  </a:lnTo>
                  <a:lnTo>
                    <a:pt x="3681" y="498"/>
                  </a:lnTo>
                  <a:lnTo>
                    <a:pt x="3679" y="496"/>
                  </a:lnTo>
                  <a:lnTo>
                    <a:pt x="3677" y="492"/>
                  </a:lnTo>
                  <a:lnTo>
                    <a:pt x="3672" y="487"/>
                  </a:lnTo>
                  <a:lnTo>
                    <a:pt x="3669" y="484"/>
                  </a:lnTo>
                  <a:lnTo>
                    <a:pt x="3665" y="482"/>
                  </a:lnTo>
                  <a:lnTo>
                    <a:pt x="3665" y="482"/>
                  </a:lnTo>
                  <a:lnTo>
                    <a:pt x="3661" y="479"/>
                  </a:lnTo>
                  <a:lnTo>
                    <a:pt x="3659" y="476"/>
                  </a:lnTo>
                  <a:lnTo>
                    <a:pt x="3658" y="472"/>
                  </a:lnTo>
                  <a:lnTo>
                    <a:pt x="3659" y="469"/>
                  </a:lnTo>
                  <a:lnTo>
                    <a:pt x="3661" y="463"/>
                  </a:lnTo>
                  <a:lnTo>
                    <a:pt x="3662" y="460"/>
                  </a:lnTo>
                  <a:lnTo>
                    <a:pt x="3663" y="457"/>
                  </a:lnTo>
                  <a:lnTo>
                    <a:pt x="3663" y="457"/>
                  </a:lnTo>
                  <a:lnTo>
                    <a:pt x="3663" y="450"/>
                  </a:lnTo>
                  <a:lnTo>
                    <a:pt x="3663" y="442"/>
                  </a:lnTo>
                  <a:lnTo>
                    <a:pt x="3663" y="438"/>
                  </a:lnTo>
                  <a:lnTo>
                    <a:pt x="3662" y="435"/>
                  </a:lnTo>
                  <a:lnTo>
                    <a:pt x="3661" y="432"/>
                  </a:lnTo>
                  <a:lnTo>
                    <a:pt x="3658" y="429"/>
                  </a:lnTo>
                  <a:lnTo>
                    <a:pt x="3658" y="429"/>
                  </a:lnTo>
                  <a:lnTo>
                    <a:pt x="3654" y="427"/>
                  </a:lnTo>
                  <a:lnTo>
                    <a:pt x="3653" y="425"/>
                  </a:lnTo>
                  <a:lnTo>
                    <a:pt x="3651" y="421"/>
                  </a:lnTo>
                  <a:lnTo>
                    <a:pt x="3651" y="415"/>
                  </a:lnTo>
                  <a:lnTo>
                    <a:pt x="3651" y="409"/>
                  </a:lnTo>
                  <a:lnTo>
                    <a:pt x="3651" y="409"/>
                  </a:lnTo>
                  <a:lnTo>
                    <a:pt x="3650" y="406"/>
                  </a:lnTo>
                  <a:lnTo>
                    <a:pt x="3648" y="404"/>
                  </a:lnTo>
                  <a:lnTo>
                    <a:pt x="3645" y="403"/>
                  </a:lnTo>
                  <a:lnTo>
                    <a:pt x="3641" y="402"/>
                  </a:lnTo>
                  <a:lnTo>
                    <a:pt x="3630" y="401"/>
                  </a:lnTo>
                  <a:lnTo>
                    <a:pt x="3625" y="400"/>
                  </a:lnTo>
                  <a:lnTo>
                    <a:pt x="3620" y="399"/>
                  </a:lnTo>
                  <a:lnTo>
                    <a:pt x="3620" y="399"/>
                  </a:lnTo>
                  <a:lnTo>
                    <a:pt x="3615" y="396"/>
                  </a:lnTo>
                  <a:lnTo>
                    <a:pt x="3611" y="393"/>
                  </a:lnTo>
                  <a:lnTo>
                    <a:pt x="3608" y="389"/>
                  </a:lnTo>
                  <a:lnTo>
                    <a:pt x="3605" y="384"/>
                  </a:lnTo>
                  <a:lnTo>
                    <a:pt x="3599" y="375"/>
                  </a:lnTo>
                  <a:lnTo>
                    <a:pt x="3596" y="371"/>
                  </a:lnTo>
                  <a:lnTo>
                    <a:pt x="3592" y="367"/>
                  </a:lnTo>
                  <a:lnTo>
                    <a:pt x="3592" y="367"/>
                  </a:lnTo>
                  <a:lnTo>
                    <a:pt x="3585" y="361"/>
                  </a:lnTo>
                  <a:lnTo>
                    <a:pt x="3582" y="358"/>
                  </a:lnTo>
                  <a:lnTo>
                    <a:pt x="3579" y="357"/>
                  </a:lnTo>
                  <a:lnTo>
                    <a:pt x="3576" y="356"/>
                  </a:lnTo>
                  <a:lnTo>
                    <a:pt x="3572" y="356"/>
                  </a:lnTo>
                  <a:lnTo>
                    <a:pt x="3566" y="357"/>
                  </a:lnTo>
                  <a:lnTo>
                    <a:pt x="3561" y="360"/>
                  </a:lnTo>
                  <a:lnTo>
                    <a:pt x="3561" y="360"/>
                  </a:lnTo>
                  <a:lnTo>
                    <a:pt x="3556" y="362"/>
                  </a:lnTo>
                  <a:lnTo>
                    <a:pt x="3551" y="361"/>
                  </a:lnTo>
                  <a:lnTo>
                    <a:pt x="3546" y="360"/>
                  </a:lnTo>
                  <a:lnTo>
                    <a:pt x="3542" y="357"/>
                  </a:lnTo>
                  <a:lnTo>
                    <a:pt x="3534" y="350"/>
                  </a:lnTo>
                  <a:lnTo>
                    <a:pt x="3527" y="344"/>
                  </a:lnTo>
                  <a:lnTo>
                    <a:pt x="3527" y="344"/>
                  </a:lnTo>
                  <a:lnTo>
                    <a:pt x="3522" y="340"/>
                  </a:lnTo>
                  <a:lnTo>
                    <a:pt x="3519" y="340"/>
                  </a:lnTo>
                  <a:lnTo>
                    <a:pt x="3517" y="340"/>
                  </a:lnTo>
                  <a:lnTo>
                    <a:pt x="3514" y="341"/>
                  </a:lnTo>
                  <a:lnTo>
                    <a:pt x="3512" y="342"/>
                  </a:lnTo>
                  <a:lnTo>
                    <a:pt x="3507" y="348"/>
                  </a:lnTo>
                  <a:lnTo>
                    <a:pt x="3507" y="348"/>
                  </a:lnTo>
                  <a:lnTo>
                    <a:pt x="3504" y="350"/>
                  </a:lnTo>
                  <a:lnTo>
                    <a:pt x="3502" y="352"/>
                  </a:lnTo>
                  <a:lnTo>
                    <a:pt x="3499" y="352"/>
                  </a:lnTo>
                  <a:lnTo>
                    <a:pt x="3497" y="351"/>
                  </a:lnTo>
                  <a:lnTo>
                    <a:pt x="3491" y="348"/>
                  </a:lnTo>
                  <a:lnTo>
                    <a:pt x="3485" y="346"/>
                  </a:lnTo>
                  <a:lnTo>
                    <a:pt x="3485" y="346"/>
                  </a:lnTo>
                  <a:lnTo>
                    <a:pt x="3481" y="345"/>
                  </a:lnTo>
                  <a:lnTo>
                    <a:pt x="3478" y="344"/>
                  </a:lnTo>
                  <a:lnTo>
                    <a:pt x="3471" y="340"/>
                  </a:lnTo>
                  <a:lnTo>
                    <a:pt x="3458" y="328"/>
                  </a:lnTo>
                  <a:lnTo>
                    <a:pt x="3458" y="328"/>
                  </a:lnTo>
                  <a:lnTo>
                    <a:pt x="3456" y="325"/>
                  </a:lnTo>
                  <a:lnTo>
                    <a:pt x="3454" y="322"/>
                  </a:lnTo>
                  <a:lnTo>
                    <a:pt x="3452" y="318"/>
                  </a:lnTo>
                  <a:lnTo>
                    <a:pt x="3452" y="314"/>
                  </a:lnTo>
                  <a:lnTo>
                    <a:pt x="3452" y="305"/>
                  </a:lnTo>
                  <a:lnTo>
                    <a:pt x="3454" y="293"/>
                  </a:lnTo>
                  <a:lnTo>
                    <a:pt x="3454" y="293"/>
                  </a:lnTo>
                  <a:lnTo>
                    <a:pt x="3454" y="289"/>
                  </a:lnTo>
                  <a:lnTo>
                    <a:pt x="3454" y="285"/>
                  </a:lnTo>
                  <a:lnTo>
                    <a:pt x="3453" y="283"/>
                  </a:lnTo>
                  <a:lnTo>
                    <a:pt x="3451" y="281"/>
                  </a:lnTo>
                  <a:lnTo>
                    <a:pt x="3446" y="277"/>
                  </a:lnTo>
                  <a:lnTo>
                    <a:pt x="3444" y="274"/>
                  </a:lnTo>
                  <a:lnTo>
                    <a:pt x="3442" y="270"/>
                  </a:lnTo>
                  <a:lnTo>
                    <a:pt x="3442" y="270"/>
                  </a:lnTo>
                  <a:lnTo>
                    <a:pt x="3439" y="256"/>
                  </a:lnTo>
                  <a:lnTo>
                    <a:pt x="3438" y="250"/>
                  </a:lnTo>
                  <a:lnTo>
                    <a:pt x="3434" y="243"/>
                  </a:lnTo>
                  <a:lnTo>
                    <a:pt x="3434" y="243"/>
                  </a:lnTo>
                  <a:lnTo>
                    <a:pt x="3430" y="237"/>
                  </a:lnTo>
                  <a:lnTo>
                    <a:pt x="3426" y="232"/>
                  </a:lnTo>
                  <a:lnTo>
                    <a:pt x="3417" y="222"/>
                  </a:lnTo>
                  <a:lnTo>
                    <a:pt x="3417" y="222"/>
                  </a:lnTo>
                  <a:lnTo>
                    <a:pt x="3413" y="217"/>
                  </a:lnTo>
                  <a:lnTo>
                    <a:pt x="3411" y="211"/>
                  </a:lnTo>
                  <a:lnTo>
                    <a:pt x="3410" y="206"/>
                  </a:lnTo>
                  <a:lnTo>
                    <a:pt x="3410" y="198"/>
                  </a:lnTo>
                  <a:lnTo>
                    <a:pt x="3410" y="198"/>
                  </a:lnTo>
                  <a:lnTo>
                    <a:pt x="3408" y="189"/>
                  </a:lnTo>
                  <a:lnTo>
                    <a:pt x="3406" y="182"/>
                  </a:lnTo>
                  <a:lnTo>
                    <a:pt x="3403" y="176"/>
                  </a:lnTo>
                  <a:lnTo>
                    <a:pt x="3401" y="171"/>
                  </a:lnTo>
                  <a:lnTo>
                    <a:pt x="3401" y="171"/>
                  </a:lnTo>
                  <a:lnTo>
                    <a:pt x="3399" y="166"/>
                  </a:lnTo>
                  <a:lnTo>
                    <a:pt x="3396" y="162"/>
                  </a:lnTo>
                  <a:lnTo>
                    <a:pt x="3393" y="157"/>
                  </a:lnTo>
                  <a:lnTo>
                    <a:pt x="3387" y="150"/>
                  </a:lnTo>
                  <a:lnTo>
                    <a:pt x="3387" y="150"/>
                  </a:lnTo>
                  <a:lnTo>
                    <a:pt x="3383" y="145"/>
                  </a:lnTo>
                  <a:lnTo>
                    <a:pt x="3381" y="140"/>
                  </a:lnTo>
                  <a:lnTo>
                    <a:pt x="3379" y="135"/>
                  </a:lnTo>
                  <a:lnTo>
                    <a:pt x="3378" y="129"/>
                  </a:lnTo>
                  <a:lnTo>
                    <a:pt x="3377" y="118"/>
                  </a:lnTo>
                  <a:lnTo>
                    <a:pt x="3377" y="107"/>
                  </a:lnTo>
                  <a:lnTo>
                    <a:pt x="3377" y="107"/>
                  </a:lnTo>
                  <a:lnTo>
                    <a:pt x="3376" y="102"/>
                  </a:lnTo>
                  <a:lnTo>
                    <a:pt x="3373" y="98"/>
                  </a:lnTo>
                  <a:lnTo>
                    <a:pt x="3371" y="95"/>
                  </a:lnTo>
                  <a:lnTo>
                    <a:pt x="3368" y="93"/>
                  </a:lnTo>
                  <a:lnTo>
                    <a:pt x="3361" y="88"/>
                  </a:lnTo>
                  <a:lnTo>
                    <a:pt x="3359" y="85"/>
                  </a:lnTo>
                  <a:lnTo>
                    <a:pt x="3357" y="82"/>
                  </a:lnTo>
                  <a:lnTo>
                    <a:pt x="3357" y="82"/>
                  </a:lnTo>
                  <a:lnTo>
                    <a:pt x="3355" y="75"/>
                  </a:lnTo>
                  <a:lnTo>
                    <a:pt x="3352" y="69"/>
                  </a:lnTo>
                  <a:lnTo>
                    <a:pt x="3347" y="65"/>
                  </a:lnTo>
                  <a:lnTo>
                    <a:pt x="3344" y="63"/>
                  </a:lnTo>
                  <a:lnTo>
                    <a:pt x="3340" y="61"/>
                  </a:lnTo>
                  <a:lnTo>
                    <a:pt x="3340" y="61"/>
                  </a:lnTo>
                  <a:lnTo>
                    <a:pt x="3336" y="60"/>
                  </a:lnTo>
                  <a:lnTo>
                    <a:pt x="3333" y="58"/>
                  </a:lnTo>
                  <a:lnTo>
                    <a:pt x="3328" y="53"/>
                  </a:lnTo>
                  <a:lnTo>
                    <a:pt x="3323" y="47"/>
                  </a:lnTo>
                  <a:lnTo>
                    <a:pt x="3319" y="38"/>
                  </a:lnTo>
                  <a:lnTo>
                    <a:pt x="3319" y="38"/>
                  </a:lnTo>
                  <a:lnTo>
                    <a:pt x="3315" y="35"/>
                  </a:lnTo>
                  <a:lnTo>
                    <a:pt x="3310" y="33"/>
                  </a:lnTo>
                  <a:lnTo>
                    <a:pt x="3304" y="32"/>
                  </a:lnTo>
                  <a:lnTo>
                    <a:pt x="3297" y="31"/>
                  </a:lnTo>
                  <a:lnTo>
                    <a:pt x="3283" y="32"/>
                  </a:lnTo>
                  <a:lnTo>
                    <a:pt x="3270" y="32"/>
                  </a:lnTo>
                  <a:lnTo>
                    <a:pt x="3270" y="32"/>
                  </a:lnTo>
                  <a:lnTo>
                    <a:pt x="3262" y="32"/>
                  </a:lnTo>
                  <a:lnTo>
                    <a:pt x="3256" y="31"/>
                  </a:lnTo>
                  <a:lnTo>
                    <a:pt x="3252" y="29"/>
                  </a:lnTo>
                  <a:lnTo>
                    <a:pt x="3248" y="26"/>
                  </a:lnTo>
                  <a:lnTo>
                    <a:pt x="3248" y="26"/>
                  </a:lnTo>
                  <a:lnTo>
                    <a:pt x="3245" y="22"/>
                  </a:lnTo>
                  <a:lnTo>
                    <a:pt x="3240" y="19"/>
                  </a:lnTo>
                  <a:lnTo>
                    <a:pt x="3235" y="16"/>
                  </a:lnTo>
                  <a:lnTo>
                    <a:pt x="3227" y="14"/>
                  </a:lnTo>
                  <a:lnTo>
                    <a:pt x="3227" y="14"/>
                  </a:lnTo>
                  <a:lnTo>
                    <a:pt x="3218" y="11"/>
                  </a:lnTo>
                  <a:lnTo>
                    <a:pt x="3209" y="7"/>
                  </a:lnTo>
                  <a:lnTo>
                    <a:pt x="3201" y="3"/>
                  </a:lnTo>
                  <a:lnTo>
                    <a:pt x="3194" y="0"/>
                  </a:lnTo>
                  <a:lnTo>
                    <a:pt x="3194" y="0"/>
                  </a:lnTo>
                  <a:lnTo>
                    <a:pt x="3191" y="0"/>
                  </a:lnTo>
                  <a:lnTo>
                    <a:pt x="3187" y="0"/>
                  </a:lnTo>
                  <a:lnTo>
                    <a:pt x="3180" y="1"/>
                  </a:lnTo>
                  <a:lnTo>
                    <a:pt x="3163" y="7"/>
                  </a:lnTo>
                  <a:lnTo>
                    <a:pt x="3163" y="7"/>
                  </a:lnTo>
                  <a:lnTo>
                    <a:pt x="3158" y="8"/>
                  </a:lnTo>
                  <a:lnTo>
                    <a:pt x="3154" y="8"/>
                  </a:lnTo>
                  <a:lnTo>
                    <a:pt x="3146" y="8"/>
                  </a:lnTo>
                  <a:lnTo>
                    <a:pt x="3136" y="6"/>
                  </a:lnTo>
                  <a:lnTo>
                    <a:pt x="3123" y="6"/>
                  </a:lnTo>
                  <a:lnTo>
                    <a:pt x="3123" y="6"/>
                  </a:lnTo>
                  <a:lnTo>
                    <a:pt x="3112" y="7"/>
                  </a:lnTo>
                  <a:lnTo>
                    <a:pt x="3107" y="9"/>
                  </a:lnTo>
                  <a:lnTo>
                    <a:pt x="3102" y="11"/>
                  </a:lnTo>
                  <a:lnTo>
                    <a:pt x="3099" y="13"/>
                  </a:lnTo>
                  <a:lnTo>
                    <a:pt x="3095" y="14"/>
                  </a:lnTo>
                  <a:lnTo>
                    <a:pt x="3095" y="14"/>
                  </a:lnTo>
                  <a:lnTo>
                    <a:pt x="3086" y="15"/>
                  </a:lnTo>
                  <a:lnTo>
                    <a:pt x="3077" y="15"/>
                  </a:lnTo>
                  <a:lnTo>
                    <a:pt x="3059" y="16"/>
                  </a:lnTo>
                  <a:lnTo>
                    <a:pt x="3059" y="16"/>
                  </a:lnTo>
                  <a:lnTo>
                    <a:pt x="3053" y="16"/>
                  </a:lnTo>
                  <a:lnTo>
                    <a:pt x="3050" y="17"/>
                  </a:lnTo>
                  <a:lnTo>
                    <a:pt x="3044" y="20"/>
                  </a:lnTo>
                  <a:lnTo>
                    <a:pt x="3039" y="23"/>
                  </a:lnTo>
                  <a:lnTo>
                    <a:pt x="3036" y="24"/>
                  </a:lnTo>
                  <a:lnTo>
                    <a:pt x="3033" y="24"/>
                  </a:lnTo>
                  <a:lnTo>
                    <a:pt x="3033" y="24"/>
                  </a:lnTo>
                  <a:lnTo>
                    <a:pt x="3027" y="25"/>
                  </a:lnTo>
                  <a:lnTo>
                    <a:pt x="3023" y="27"/>
                  </a:lnTo>
                  <a:lnTo>
                    <a:pt x="3017" y="30"/>
                  </a:lnTo>
                  <a:lnTo>
                    <a:pt x="3008" y="35"/>
                  </a:lnTo>
                  <a:lnTo>
                    <a:pt x="3008" y="35"/>
                  </a:lnTo>
                  <a:lnTo>
                    <a:pt x="3003" y="38"/>
                  </a:lnTo>
                  <a:lnTo>
                    <a:pt x="2998" y="42"/>
                  </a:lnTo>
                  <a:lnTo>
                    <a:pt x="2992" y="52"/>
                  </a:lnTo>
                  <a:lnTo>
                    <a:pt x="2986" y="59"/>
                  </a:lnTo>
                  <a:lnTo>
                    <a:pt x="2982" y="62"/>
                  </a:lnTo>
                  <a:lnTo>
                    <a:pt x="2978" y="64"/>
                  </a:lnTo>
                  <a:lnTo>
                    <a:pt x="2978" y="64"/>
                  </a:lnTo>
                  <a:lnTo>
                    <a:pt x="2971" y="66"/>
                  </a:lnTo>
                  <a:lnTo>
                    <a:pt x="2967" y="69"/>
                  </a:lnTo>
                  <a:lnTo>
                    <a:pt x="2966" y="73"/>
                  </a:lnTo>
                  <a:lnTo>
                    <a:pt x="2966" y="77"/>
                  </a:lnTo>
                  <a:lnTo>
                    <a:pt x="2966" y="77"/>
                  </a:lnTo>
                  <a:lnTo>
                    <a:pt x="2967" y="80"/>
                  </a:lnTo>
                  <a:lnTo>
                    <a:pt x="2970" y="82"/>
                  </a:lnTo>
                  <a:lnTo>
                    <a:pt x="2972" y="83"/>
                  </a:lnTo>
                  <a:lnTo>
                    <a:pt x="2975" y="84"/>
                  </a:lnTo>
                  <a:lnTo>
                    <a:pt x="2983" y="84"/>
                  </a:lnTo>
                  <a:lnTo>
                    <a:pt x="2992" y="84"/>
                  </a:lnTo>
                  <a:lnTo>
                    <a:pt x="2992" y="84"/>
                  </a:lnTo>
                  <a:lnTo>
                    <a:pt x="2996" y="84"/>
                  </a:lnTo>
                  <a:lnTo>
                    <a:pt x="2999" y="86"/>
                  </a:lnTo>
                  <a:lnTo>
                    <a:pt x="3001" y="88"/>
                  </a:lnTo>
                  <a:lnTo>
                    <a:pt x="3003" y="90"/>
                  </a:lnTo>
                  <a:lnTo>
                    <a:pt x="3004" y="96"/>
                  </a:lnTo>
                  <a:lnTo>
                    <a:pt x="3005" y="101"/>
                  </a:lnTo>
                  <a:lnTo>
                    <a:pt x="3005" y="101"/>
                  </a:lnTo>
                  <a:lnTo>
                    <a:pt x="3005" y="106"/>
                  </a:lnTo>
                  <a:lnTo>
                    <a:pt x="3007" y="110"/>
                  </a:lnTo>
                  <a:lnTo>
                    <a:pt x="3009" y="113"/>
                  </a:lnTo>
                  <a:lnTo>
                    <a:pt x="3012" y="117"/>
                  </a:lnTo>
                  <a:lnTo>
                    <a:pt x="3012" y="117"/>
                  </a:lnTo>
                  <a:lnTo>
                    <a:pt x="3015" y="120"/>
                  </a:lnTo>
                  <a:lnTo>
                    <a:pt x="3016" y="123"/>
                  </a:lnTo>
                  <a:lnTo>
                    <a:pt x="3015" y="127"/>
                  </a:lnTo>
                  <a:lnTo>
                    <a:pt x="3013" y="133"/>
                  </a:lnTo>
                  <a:lnTo>
                    <a:pt x="3013" y="133"/>
                  </a:lnTo>
                  <a:lnTo>
                    <a:pt x="3011" y="136"/>
                  </a:lnTo>
                  <a:lnTo>
                    <a:pt x="3008" y="139"/>
                  </a:lnTo>
                  <a:lnTo>
                    <a:pt x="3000" y="144"/>
                  </a:lnTo>
                  <a:lnTo>
                    <a:pt x="2981" y="155"/>
                  </a:lnTo>
                  <a:lnTo>
                    <a:pt x="2981" y="155"/>
                  </a:lnTo>
                  <a:lnTo>
                    <a:pt x="2976" y="158"/>
                  </a:lnTo>
                  <a:lnTo>
                    <a:pt x="2972" y="162"/>
                  </a:lnTo>
                  <a:lnTo>
                    <a:pt x="2968" y="166"/>
                  </a:lnTo>
                  <a:lnTo>
                    <a:pt x="2965" y="171"/>
                  </a:lnTo>
                  <a:lnTo>
                    <a:pt x="2960" y="182"/>
                  </a:lnTo>
                  <a:lnTo>
                    <a:pt x="2957" y="194"/>
                  </a:lnTo>
                  <a:lnTo>
                    <a:pt x="2957" y="194"/>
                  </a:lnTo>
                  <a:lnTo>
                    <a:pt x="2953" y="204"/>
                  </a:lnTo>
                  <a:lnTo>
                    <a:pt x="2949" y="211"/>
                  </a:lnTo>
                  <a:lnTo>
                    <a:pt x="2945" y="219"/>
                  </a:lnTo>
                  <a:lnTo>
                    <a:pt x="2940" y="227"/>
                  </a:lnTo>
                  <a:lnTo>
                    <a:pt x="2940" y="227"/>
                  </a:lnTo>
                  <a:lnTo>
                    <a:pt x="2936" y="236"/>
                  </a:lnTo>
                  <a:lnTo>
                    <a:pt x="2932" y="242"/>
                  </a:lnTo>
                  <a:lnTo>
                    <a:pt x="2927" y="248"/>
                  </a:lnTo>
                  <a:lnTo>
                    <a:pt x="2920" y="254"/>
                  </a:lnTo>
                  <a:lnTo>
                    <a:pt x="2920" y="254"/>
                  </a:lnTo>
                  <a:lnTo>
                    <a:pt x="2917" y="257"/>
                  </a:lnTo>
                  <a:lnTo>
                    <a:pt x="2914" y="260"/>
                  </a:lnTo>
                  <a:lnTo>
                    <a:pt x="2912" y="263"/>
                  </a:lnTo>
                  <a:lnTo>
                    <a:pt x="2911" y="266"/>
                  </a:lnTo>
                  <a:lnTo>
                    <a:pt x="2911" y="269"/>
                  </a:lnTo>
                  <a:lnTo>
                    <a:pt x="2911" y="272"/>
                  </a:lnTo>
                  <a:lnTo>
                    <a:pt x="2912" y="274"/>
                  </a:lnTo>
                  <a:lnTo>
                    <a:pt x="2914" y="276"/>
                  </a:lnTo>
                  <a:lnTo>
                    <a:pt x="2914" y="276"/>
                  </a:lnTo>
                  <a:lnTo>
                    <a:pt x="2918" y="280"/>
                  </a:lnTo>
                  <a:lnTo>
                    <a:pt x="2922" y="284"/>
                  </a:lnTo>
                  <a:lnTo>
                    <a:pt x="2923" y="288"/>
                  </a:lnTo>
                  <a:lnTo>
                    <a:pt x="2922" y="294"/>
                  </a:lnTo>
                  <a:lnTo>
                    <a:pt x="2922" y="294"/>
                  </a:lnTo>
                  <a:lnTo>
                    <a:pt x="2921" y="297"/>
                  </a:lnTo>
                  <a:lnTo>
                    <a:pt x="2919" y="300"/>
                  </a:lnTo>
                  <a:lnTo>
                    <a:pt x="2916" y="303"/>
                  </a:lnTo>
                  <a:lnTo>
                    <a:pt x="2913" y="305"/>
                  </a:lnTo>
                  <a:lnTo>
                    <a:pt x="2905" y="307"/>
                  </a:lnTo>
                  <a:lnTo>
                    <a:pt x="2896" y="308"/>
                  </a:lnTo>
                  <a:lnTo>
                    <a:pt x="2896" y="308"/>
                  </a:lnTo>
                  <a:lnTo>
                    <a:pt x="2892" y="309"/>
                  </a:lnTo>
                  <a:lnTo>
                    <a:pt x="2888" y="310"/>
                  </a:lnTo>
                  <a:lnTo>
                    <a:pt x="2882" y="313"/>
                  </a:lnTo>
                  <a:lnTo>
                    <a:pt x="2876" y="316"/>
                  </a:lnTo>
                  <a:lnTo>
                    <a:pt x="2867" y="320"/>
                  </a:lnTo>
                  <a:lnTo>
                    <a:pt x="2867" y="320"/>
                  </a:lnTo>
                  <a:lnTo>
                    <a:pt x="2863" y="322"/>
                  </a:lnTo>
                  <a:lnTo>
                    <a:pt x="2859" y="324"/>
                  </a:lnTo>
                  <a:lnTo>
                    <a:pt x="2852" y="330"/>
                  </a:lnTo>
                  <a:lnTo>
                    <a:pt x="2846" y="338"/>
                  </a:lnTo>
                  <a:lnTo>
                    <a:pt x="2842" y="341"/>
                  </a:lnTo>
                  <a:lnTo>
                    <a:pt x="2837" y="345"/>
                  </a:lnTo>
                  <a:lnTo>
                    <a:pt x="2837" y="345"/>
                  </a:lnTo>
                  <a:lnTo>
                    <a:pt x="2832" y="348"/>
                  </a:lnTo>
                  <a:lnTo>
                    <a:pt x="2828" y="349"/>
                  </a:lnTo>
                  <a:lnTo>
                    <a:pt x="2824" y="349"/>
                  </a:lnTo>
                  <a:lnTo>
                    <a:pt x="2821" y="349"/>
                  </a:lnTo>
                  <a:lnTo>
                    <a:pt x="2815" y="346"/>
                  </a:lnTo>
                  <a:lnTo>
                    <a:pt x="2808" y="342"/>
                  </a:lnTo>
                  <a:lnTo>
                    <a:pt x="2808" y="342"/>
                  </a:lnTo>
                  <a:lnTo>
                    <a:pt x="2794" y="338"/>
                  </a:lnTo>
                  <a:lnTo>
                    <a:pt x="2786" y="336"/>
                  </a:lnTo>
                  <a:lnTo>
                    <a:pt x="2774" y="334"/>
                  </a:lnTo>
                  <a:lnTo>
                    <a:pt x="2774" y="334"/>
                  </a:lnTo>
                  <a:lnTo>
                    <a:pt x="2771" y="333"/>
                  </a:lnTo>
                  <a:lnTo>
                    <a:pt x="2771" y="333"/>
                  </a:lnTo>
                  <a:lnTo>
                    <a:pt x="2770" y="333"/>
                  </a:lnTo>
                  <a:lnTo>
                    <a:pt x="2770" y="333"/>
                  </a:lnTo>
                  <a:lnTo>
                    <a:pt x="2768" y="332"/>
                  </a:lnTo>
                  <a:lnTo>
                    <a:pt x="2768" y="332"/>
                  </a:lnTo>
                  <a:lnTo>
                    <a:pt x="2768" y="332"/>
                  </a:lnTo>
                  <a:lnTo>
                    <a:pt x="2768" y="332"/>
                  </a:lnTo>
                  <a:lnTo>
                    <a:pt x="2766" y="332"/>
                  </a:lnTo>
                  <a:lnTo>
                    <a:pt x="2766" y="332"/>
                  </a:lnTo>
                  <a:lnTo>
                    <a:pt x="2765" y="331"/>
                  </a:lnTo>
                  <a:lnTo>
                    <a:pt x="2765" y="331"/>
                  </a:lnTo>
                  <a:lnTo>
                    <a:pt x="2763" y="331"/>
                  </a:lnTo>
                  <a:lnTo>
                    <a:pt x="2763" y="331"/>
                  </a:lnTo>
                  <a:lnTo>
                    <a:pt x="2763" y="330"/>
                  </a:lnTo>
                  <a:lnTo>
                    <a:pt x="2763" y="330"/>
                  </a:lnTo>
                  <a:lnTo>
                    <a:pt x="2762" y="330"/>
                  </a:lnTo>
                  <a:lnTo>
                    <a:pt x="2762" y="330"/>
                  </a:lnTo>
                  <a:lnTo>
                    <a:pt x="2761" y="329"/>
                  </a:lnTo>
                  <a:lnTo>
                    <a:pt x="2761" y="329"/>
                  </a:lnTo>
                  <a:lnTo>
                    <a:pt x="2760" y="328"/>
                  </a:lnTo>
                  <a:lnTo>
                    <a:pt x="2760" y="328"/>
                  </a:lnTo>
                  <a:lnTo>
                    <a:pt x="2760" y="328"/>
                  </a:lnTo>
                  <a:lnTo>
                    <a:pt x="2760" y="328"/>
                  </a:lnTo>
                  <a:lnTo>
                    <a:pt x="2758" y="327"/>
                  </a:lnTo>
                  <a:lnTo>
                    <a:pt x="2758" y="327"/>
                  </a:lnTo>
                  <a:lnTo>
                    <a:pt x="2758" y="327"/>
                  </a:lnTo>
                  <a:lnTo>
                    <a:pt x="2758" y="327"/>
                  </a:lnTo>
                  <a:lnTo>
                    <a:pt x="2757" y="326"/>
                  </a:lnTo>
                  <a:lnTo>
                    <a:pt x="2757" y="326"/>
                  </a:lnTo>
                  <a:lnTo>
                    <a:pt x="2757" y="325"/>
                  </a:lnTo>
                  <a:lnTo>
                    <a:pt x="2757" y="325"/>
                  </a:lnTo>
                  <a:lnTo>
                    <a:pt x="2756" y="324"/>
                  </a:lnTo>
                  <a:lnTo>
                    <a:pt x="2756" y="324"/>
                  </a:lnTo>
                  <a:lnTo>
                    <a:pt x="2756" y="324"/>
                  </a:lnTo>
                  <a:lnTo>
                    <a:pt x="2756" y="324"/>
                  </a:lnTo>
                  <a:lnTo>
                    <a:pt x="2755" y="323"/>
                  </a:lnTo>
                  <a:lnTo>
                    <a:pt x="2755" y="323"/>
                  </a:lnTo>
                  <a:lnTo>
                    <a:pt x="2755" y="323"/>
                  </a:lnTo>
                  <a:lnTo>
                    <a:pt x="2755" y="323"/>
                  </a:lnTo>
                  <a:lnTo>
                    <a:pt x="2754" y="321"/>
                  </a:lnTo>
                  <a:lnTo>
                    <a:pt x="2754" y="321"/>
                  </a:lnTo>
                  <a:lnTo>
                    <a:pt x="2754" y="321"/>
                  </a:lnTo>
                  <a:lnTo>
                    <a:pt x="2754" y="321"/>
                  </a:lnTo>
                  <a:lnTo>
                    <a:pt x="2753" y="319"/>
                  </a:lnTo>
                  <a:lnTo>
                    <a:pt x="2753" y="319"/>
                  </a:lnTo>
                  <a:lnTo>
                    <a:pt x="2753" y="319"/>
                  </a:lnTo>
                  <a:lnTo>
                    <a:pt x="2753" y="319"/>
                  </a:lnTo>
                  <a:lnTo>
                    <a:pt x="2745" y="333"/>
                  </a:lnTo>
                  <a:lnTo>
                    <a:pt x="2739" y="348"/>
                  </a:lnTo>
                  <a:lnTo>
                    <a:pt x="2732" y="361"/>
                  </a:lnTo>
                  <a:lnTo>
                    <a:pt x="2729" y="366"/>
                  </a:lnTo>
                  <a:lnTo>
                    <a:pt x="2725" y="370"/>
                  </a:lnTo>
                  <a:lnTo>
                    <a:pt x="2725" y="370"/>
                  </a:lnTo>
                  <a:lnTo>
                    <a:pt x="2721" y="374"/>
                  </a:lnTo>
                  <a:lnTo>
                    <a:pt x="2719" y="378"/>
                  </a:lnTo>
                  <a:lnTo>
                    <a:pt x="2718" y="383"/>
                  </a:lnTo>
                  <a:lnTo>
                    <a:pt x="2717" y="389"/>
                  </a:lnTo>
                  <a:lnTo>
                    <a:pt x="2715" y="394"/>
                  </a:lnTo>
                  <a:lnTo>
                    <a:pt x="2714" y="399"/>
                  </a:lnTo>
                  <a:lnTo>
                    <a:pt x="2712" y="404"/>
                  </a:lnTo>
                  <a:lnTo>
                    <a:pt x="2707" y="408"/>
                  </a:lnTo>
                  <a:lnTo>
                    <a:pt x="2707" y="408"/>
                  </a:lnTo>
                  <a:lnTo>
                    <a:pt x="2703" y="412"/>
                  </a:lnTo>
                  <a:lnTo>
                    <a:pt x="2701" y="415"/>
                  </a:lnTo>
                  <a:lnTo>
                    <a:pt x="2699" y="418"/>
                  </a:lnTo>
                  <a:lnTo>
                    <a:pt x="2699" y="421"/>
                  </a:lnTo>
                  <a:lnTo>
                    <a:pt x="2699" y="429"/>
                  </a:lnTo>
                  <a:lnTo>
                    <a:pt x="2699" y="440"/>
                  </a:lnTo>
                  <a:lnTo>
                    <a:pt x="2699" y="440"/>
                  </a:lnTo>
                  <a:lnTo>
                    <a:pt x="2698" y="450"/>
                  </a:lnTo>
                  <a:lnTo>
                    <a:pt x="2697" y="453"/>
                  </a:lnTo>
                  <a:lnTo>
                    <a:pt x="2696" y="455"/>
                  </a:lnTo>
                  <a:lnTo>
                    <a:pt x="2693" y="456"/>
                  </a:lnTo>
                  <a:lnTo>
                    <a:pt x="2690" y="457"/>
                  </a:lnTo>
                  <a:lnTo>
                    <a:pt x="2681" y="459"/>
                  </a:lnTo>
                  <a:lnTo>
                    <a:pt x="2681" y="459"/>
                  </a:lnTo>
                  <a:lnTo>
                    <a:pt x="2677" y="461"/>
                  </a:lnTo>
                  <a:lnTo>
                    <a:pt x="2675" y="462"/>
                  </a:lnTo>
                  <a:lnTo>
                    <a:pt x="2674" y="464"/>
                  </a:lnTo>
                  <a:lnTo>
                    <a:pt x="2674" y="468"/>
                  </a:lnTo>
                  <a:lnTo>
                    <a:pt x="2676" y="472"/>
                  </a:lnTo>
                  <a:lnTo>
                    <a:pt x="2679" y="479"/>
                  </a:lnTo>
                  <a:lnTo>
                    <a:pt x="2683" y="484"/>
                  </a:lnTo>
                  <a:lnTo>
                    <a:pt x="2694" y="495"/>
                  </a:lnTo>
                  <a:lnTo>
                    <a:pt x="2694" y="495"/>
                  </a:lnTo>
                  <a:lnTo>
                    <a:pt x="2699" y="499"/>
                  </a:lnTo>
                  <a:lnTo>
                    <a:pt x="2704" y="501"/>
                  </a:lnTo>
                  <a:lnTo>
                    <a:pt x="2707" y="500"/>
                  </a:lnTo>
                  <a:lnTo>
                    <a:pt x="2710" y="499"/>
                  </a:lnTo>
                  <a:lnTo>
                    <a:pt x="2713" y="496"/>
                  </a:lnTo>
                  <a:lnTo>
                    <a:pt x="2715" y="493"/>
                  </a:lnTo>
                  <a:lnTo>
                    <a:pt x="2718" y="487"/>
                  </a:lnTo>
                  <a:lnTo>
                    <a:pt x="2718" y="487"/>
                  </a:lnTo>
                  <a:lnTo>
                    <a:pt x="2721" y="485"/>
                  </a:lnTo>
                  <a:lnTo>
                    <a:pt x="2725" y="485"/>
                  </a:lnTo>
                  <a:lnTo>
                    <a:pt x="2739" y="485"/>
                  </a:lnTo>
                  <a:lnTo>
                    <a:pt x="2754" y="486"/>
                  </a:lnTo>
                  <a:lnTo>
                    <a:pt x="2761" y="486"/>
                  </a:lnTo>
                  <a:lnTo>
                    <a:pt x="2767" y="485"/>
                  </a:lnTo>
                  <a:lnTo>
                    <a:pt x="2767" y="485"/>
                  </a:lnTo>
                  <a:lnTo>
                    <a:pt x="2772" y="484"/>
                  </a:lnTo>
                  <a:lnTo>
                    <a:pt x="2775" y="485"/>
                  </a:lnTo>
                  <a:lnTo>
                    <a:pt x="2779" y="487"/>
                  </a:lnTo>
                  <a:lnTo>
                    <a:pt x="2781" y="490"/>
                  </a:lnTo>
                  <a:lnTo>
                    <a:pt x="2787" y="496"/>
                  </a:lnTo>
                  <a:lnTo>
                    <a:pt x="2790" y="498"/>
                  </a:lnTo>
                  <a:lnTo>
                    <a:pt x="2794" y="499"/>
                  </a:lnTo>
                  <a:lnTo>
                    <a:pt x="2794" y="499"/>
                  </a:lnTo>
                  <a:lnTo>
                    <a:pt x="2799" y="499"/>
                  </a:lnTo>
                  <a:lnTo>
                    <a:pt x="2803" y="497"/>
                  </a:lnTo>
                  <a:lnTo>
                    <a:pt x="2807" y="495"/>
                  </a:lnTo>
                  <a:lnTo>
                    <a:pt x="2810" y="491"/>
                  </a:lnTo>
                  <a:lnTo>
                    <a:pt x="2816" y="484"/>
                  </a:lnTo>
                  <a:lnTo>
                    <a:pt x="2822" y="477"/>
                  </a:lnTo>
                  <a:lnTo>
                    <a:pt x="2822" y="477"/>
                  </a:lnTo>
                  <a:lnTo>
                    <a:pt x="2826" y="473"/>
                  </a:lnTo>
                  <a:lnTo>
                    <a:pt x="2830" y="472"/>
                  </a:lnTo>
                  <a:lnTo>
                    <a:pt x="2836" y="471"/>
                  </a:lnTo>
                  <a:lnTo>
                    <a:pt x="2842" y="471"/>
                  </a:lnTo>
                  <a:lnTo>
                    <a:pt x="2853" y="472"/>
                  </a:lnTo>
                  <a:lnTo>
                    <a:pt x="2861" y="475"/>
                  </a:lnTo>
                  <a:lnTo>
                    <a:pt x="2861" y="475"/>
                  </a:lnTo>
                  <a:lnTo>
                    <a:pt x="2869" y="478"/>
                  </a:lnTo>
                  <a:lnTo>
                    <a:pt x="2880" y="483"/>
                  </a:lnTo>
                  <a:lnTo>
                    <a:pt x="2886" y="486"/>
                  </a:lnTo>
                  <a:lnTo>
                    <a:pt x="2891" y="490"/>
                  </a:lnTo>
                  <a:lnTo>
                    <a:pt x="2896" y="494"/>
                  </a:lnTo>
                  <a:lnTo>
                    <a:pt x="2899" y="498"/>
                  </a:lnTo>
                  <a:lnTo>
                    <a:pt x="2899" y="498"/>
                  </a:lnTo>
                  <a:lnTo>
                    <a:pt x="2903" y="503"/>
                  </a:lnTo>
                  <a:lnTo>
                    <a:pt x="2908" y="509"/>
                  </a:lnTo>
                  <a:lnTo>
                    <a:pt x="2922" y="521"/>
                  </a:lnTo>
                  <a:lnTo>
                    <a:pt x="2937" y="533"/>
                  </a:lnTo>
                  <a:lnTo>
                    <a:pt x="2950" y="543"/>
                  </a:lnTo>
                  <a:lnTo>
                    <a:pt x="2950" y="543"/>
                  </a:lnTo>
                  <a:lnTo>
                    <a:pt x="2955" y="547"/>
                  </a:lnTo>
                  <a:lnTo>
                    <a:pt x="2959" y="552"/>
                  </a:lnTo>
                  <a:lnTo>
                    <a:pt x="2961" y="558"/>
                  </a:lnTo>
                  <a:lnTo>
                    <a:pt x="2963" y="564"/>
                  </a:lnTo>
                  <a:lnTo>
                    <a:pt x="2963" y="569"/>
                  </a:lnTo>
                  <a:lnTo>
                    <a:pt x="2963" y="573"/>
                  </a:lnTo>
                  <a:lnTo>
                    <a:pt x="2962" y="577"/>
                  </a:lnTo>
                  <a:lnTo>
                    <a:pt x="2960" y="580"/>
                  </a:lnTo>
                  <a:lnTo>
                    <a:pt x="2960" y="580"/>
                  </a:lnTo>
                  <a:lnTo>
                    <a:pt x="2958" y="582"/>
                  </a:lnTo>
                  <a:lnTo>
                    <a:pt x="2955" y="583"/>
                  </a:lnTo>
                  <a:lnTo>
                    <a:pt x="2948" y="584"/>
                  </a:lnTo>
                  <a:lnTo>
                    <a:pt x="2938" y="585"/>
                  </a:lnTo>
                  <a:lnTo>
                    <a:pt x="2933" y="586"/>
                  </a:lnTo>
                  <a:lnTo>
                    <a:pt x="2927" y="588"/>
                  </a:lnTo>
                  <a:lnTo>
                    <a:pt x="2927" y="588"/>
                  </a:lnTo>
                  <a:lnTo>
                    <a:pt x="2922" y="589"/>
                  </a:lnTo>
                  <a:lnTo>
                    <a:pt x="2918" y="590"/>
                  </a:lnTo>
                  <a:lnTo>
                    <a:pt x="2914" y="588"/>
                  </a:lnTo>
                  <a:lnTo>
                    <a:pt x="2912" y="587"/>
                  </a:lnTo>
                  <a:lnTo>
                    <a:pt x="2907" y="581"/>
                  </a:lnTo>
                  <a:lnTo>
                    <a:pt x="2905" y="578"/>
                  </a:lnTo>
                  <a:lnTo>
                    <a:pt x="2902" y="576"/>
                  </a:lnTo>
                  <a:lnTo>
                    <a:pt x="2902" y="576"/>
                  </a:lnTo>
                  <a:lnTo>
                    <a:pt x="2898" y="574"/>
                  </a:lnTo>
                  <a:lnTo>
                    <a:pt x="2894" y="573"/>
                  </a:lnTo>
                  <a:lnTo>
                    <a:pt x="2885" y="573"/>
                  </a:lnTo>
                  <a:lnTo>
                    <a:pt x="2873" y="573"/>
                  </a:lnTo>
                  <a:lnTo>
                    <a:pt x="2862" y="574"/>
                  </a:lnTo>
                  <a:lnTo>
                    <a:pt x="2862" y="574"/>
                  </a:lnTo>
                  <a:lnTo>
                    <a:pt x="2857" y="575"/>
                  </a:lnTo>
                  <a:lnTo>
                    <a:pt x="2852" y="577"/>
                  </a:lnTo>
                  <a:lnTo>
                    <a:pt x="2843" y="582"/>
                  </a:lnTo>
                  <a:lnTo>
                    <a:pt x="2838" y="585"/>
                  </a:lnTo>
                  <a:lnTo>
                    <a:pt x="2833" y="588"/>
                  </a:lnTo>
                  <a:lnTo>
                    <a:pt x="2827" y="590"/>
                  </a:lnTo>
                  <a:lnTo>
                    <a:pt x="2820" y="590"/>
                  </a:lnTo>
                  <a:lnTo>
                    <a:pt x="2820" y="590"/>
                  </a:lnTo>
                  <a:lnTo>
                    <a:pt x="2813" y="590"/>
                  </a:lnTo>
                  <a:lnTo>
                    <a:pt x="2807" y="592"/>
                  </a:lnTo>
                  <a:lnTo>
                    <a:pt x="2801" y="594"/>
                  </a:lnTo>
                  <a:lnTo>
                    <a:pt x="2795" y="597"/>
                  </a:lnTo>
                  <a:lnTo>
                    <a:pt x="2782" y="602"/>
                  </a:lnTo>
                  <a:lnTo>
                    <a:pt x="2774" y="604"/>
                  </a:lnTo>
                  <a:lnTo>
                    <a:pt x="2765" y="606"/>
                  </a:lnTo>
                  <a:lnTo>
                    <a:pt x="2765" y="606"/>
                  </a:lnTo>
                  <a:lnTo>
                    <a:pt x="2756" y="608"/>
                  </a:lnTo>
                  <a:lnTo>
                    <a:pt x="2749" y="611"/>
                  </a:lnTo>
                  <a:lnTo>
                    <a:pt x="2743" y="615"/>
                  </a:lnTo>
                  <a:lnTo>
                    <a:pt x="2738" y="620"/>
                  </a:lnTo>
                  <a:lnTo>
                    <a:pt x="2735" y="626"/>
                  </a:lnTo>
                  <a:lnTo>
                    <a:pt x="2732" y="633"/>
                  </a:lnTo>
                  <a:lnTo>
                    <a:pt x="2726" y="648"/>
                  </a:lnTo>
                  <a:lnTo>
                    <a:pt x="2726" y="648"/>
                  </a:lnTo>
                  <a:lnTo>
                    <a:pt x="2723" y="655"/>
                  </a:lnTo>
                  <a:lnTo>
                    <a:pt x="2720" y="660"/>
                  </a:lnTo>
                  <a:lnTo>
                    <a:pt x="2716" y="665"/>
                  </a:lnTo>
                  <a:lnTo>
                    <a:pt x="2712" y="669"/>
                  </a:lnTo>
                  <a:lnTo>
                    <a:pt x="2701" y="676"/>
                  </a:lnTo>
                  <a:lnTo>
                    <a:pt x="2688" y="684"/>
                  </a:lnTo>
                  <a:lnTo>
                    <a:pt x="2688" y="684"/>
                  </a:lnTo>
                  <a:lnTo>
                    <a:pt x="2684" y="686"/>
                  </a:lnTo>
                  <a:lnTo>
                    <a:pt x="2680" y="688"/>
                  </a:lnTo>
                  <a:lnTo>
                    <a:pt x="2672" y="689"/>
                  </a:lnTo>
                  <a:lnTo>
                    <a:pt x="2663" y="689"/>
                  </a:lnTo>
                  <a:lnTo>
                    <a:pt x="2654" y="688"/>
                  </a:lnTo>
                  <a:lnTo>
                    <a:pt x="2637" y="685"/>
                  </a:lnTo>
                  <a:lnTo>
                    <a:pt x="2630" y="684"/>
                  </a:lnTo>
                  <a:lnTo>
                    <a:pt x="2622" y="683"/>
                  </a:lnTo>
                  <a:lnTo>
                    <a:pt x="2622" y="683"/>
                  </a:lnTo>
                  <a:lnTo>
                    <a:pt x="2619" y="683"/>
                  </a:lnTo>
                  <a:lnTo>
                    <a:pt x="2616" y="684"/>
                  </a:lnTo>
                  <a:lnTo>
                    <a:pt x="2611" y="688"/>
                  </a:lnTo>
                  <a:lnTo>
                    <a:pt x="2607" y="693"/>
                  </a:lnTo>
                  <a:lnTo>
                    <a:pt x="2603" y="699"/>
                  </a:lnTo>
                  <a:lnTo>
                    <a:pt x="2595" y="711"/>
                  </a:lnTo>
                  <a:lnTo>
                    <a:pt x="2591" y="716"/>
                  </a:lnTo>
                  <a:lnTo>
                    <a:pt x="2587" y="718"/>
                  </a:lnTo>
                  <a:lnTo>
                    <a:pt x="2587" y="718"/>
                  </a:lnTo>
                  <a:lnTo>
                    <a:pt x="2579" y="721"/>
                  </a:lnTo>
                  <a:lnTo>
                    <a:pt x="2571" y="726"/>
                  </a:lnTo>
                  <a:lnTo>
                    <a:pt x="2562" y="731"/>
                  </a:lnTo>
                  <a:lnTo>
                    <a:pt x="2551" y="736"/>
                  </a:lnTo>
                  <a:lnTo>
                    <a:pt x="2551" y="736"/>
                  </a:lnTo>
                  <a:lnTo>
                    <a:pt x="2545" y="737"/>
                  </a:lnTo>
                  <a:lnTo>
                    <a:pt x="2538" y="738"/>
                  </a:lnTo>
                  <a:lnTo>
                    <a:pt x="2533" y="737"/>
                  </a:lnTo>
                  <a:lnTo>
                    <a:pt x="2528" y="736"/>
                  </a:lnTo>
                  <a:lnTo>
                    <a:pt x="2517" y="732"/>
                  </a:lnTo>
                  <a:lnTo>
                    <a:pt x="2506" y="730"/>
                  </a:lnTo>
                  <a:lnTo>
                    <a:pt x="2506" y="730"/>
                  </a:lnTo>
                  <a:lnTo>
                    <a:pt x="2497" y="728"/>
                  </a:lnTo>
                  <a:lnTo>
                    <a:pt x="2491" y="724"/>
                  </a:lnTo>
                  <a:lnTo>
                    <a:pt x="2485" y="719"/>
                  </a:lnTo>
                  <a:lnTo>
                    <a:pt x="2476" y="711"/>
                  </a:lnTo>
                  <a:lnTo>
                    <a:pt x="2476" y="711"/>
                  </a:lnTo>
                  <a:lnTo>
                    <a:pt x="2471" y="708"/>
                  </a:lnTo>
                  <a:lnTo>
                    <a:pt x="2466" y="706"/>
                  </a:lnTo>
                  <a:lnTo>
                    <a:pt x="2463" y="706"/>
                  </a:lnTo>
                  <a:lnTo>
                    <a:pt x="2459" y="707"/>
                  </a:lnTo>
                  <a:lnTo>
                    <a:pt x="2450" y="711"/>
                  </a:lnTo>
                  <a:lnTo>
                    <a:pt x="2445" y="713"/>
                  </a:lnTo>
                  <a:lnTo>
                    <a:pt x="2440" y="714"/>
                  </a:lnTo>
                  <a:lnTo>
                    <a:pt x="2440" y="714"/>
                  </a:lnTo>
                  <a:lnTo>
                    <a:pt x="2437" y="715"/>
                  </a:lnTo>
                  <a:lnTo>
                    <a:pt x="2435" y="716"/>
                  </a:lnTo>
                  <a:lnTo>
                    <a:pt x="2431" y="720"/>
                  </a:lnTo>
                  <a:lnTo>
                    <a:pt x="2429" y="724"/>
                  </a:lnTo>
                  <a:lnTo>
                    <a:pt x="2427" y="730"/>
                  </a:lnTo>
                  <a:lnTo>
                    <a:pt x="2424" y="741"/>
                  </a:lnTo>
                  <a:lnTo>
                    <a:pt x="2423" y="745"/>
                  </a:lnTo>
                  <a:lnTo>
                    <a:pt x="2420" y="748"/>
                  </a:lnTo>
                  <a:lnTo>
                    <a:pt x="2420" y="748"/>
                  </a:lnTo>
                  <a:lnTo>
                    <a:pt x="2415" y="752"/>
                  </a:lnTo>
                  <a:lnTo>
                    <a:pt x="2413" y="756"/>
                  </a:lnTo>
                  <a:lnTo>
                    <a:pt x="2410" y="765"/>
                  </a:lnTo>
                  <a:lnTo>
                    <a:pt x="2410" y="765"/>
                  </a:lnTo>
                  <a:lnTo>
                    <a:pt x="2410" y="768"/>
                  </a:lnTo>
                  <a:lnTo>
                    <a:pt x="2411" y="771"/>
                  </a:lnTo>
                  <a:lnTo>
                    <a:pt x="2413" y="775"/>
                  </a:lnTo>
                  <a:lnTo>
                    <a:pt x="2416" y="779"/>
                  </a:lnTo>
                  <a:lnTo>
                    <a:pt x="2420" y="784"/>
                  </a:lnTo>
                  <a:lnTo>
                    <a:pt x="2425" y="788"/>
                  </a:lnTo>
                  <a:lnTo>
                    <a:pt x="2431" y="792"/>
                  </a:lnTo>
                  <a:lnTo>
                    <a:pt x="2437" y="796"/>
                  </a:lnTo>
                  <a:lnTo>
                    <a:pt x="2437" y="796"/>
                  </a:lnTo>
                  <a:lnTo>
                    <a:pt x="2442" y="799"/>
                  </a:lnTo>
                  <a:lnTo>
                    <a:pt x="2446" y="803"/>
                  </a:lnTo>
                  <a:lnTo>
                    <a:pt x="2448" y="807"/>
                  </a:lnTo>
                  <a:lnTo>
                    <a:pt x="2448" y="811"/>
                  </a:lnTo>
                  <a:lnTo>
                    <a:pt x="2448" y="814"/>
                  </a:lnTo>
                  <a:lnTo>
                    <a:pt x="2446" y="817"/>
                  </a:lnTo>
                  <a:lnTo>
                    <a:pt x="2444" y="821"/>
                  </a:lnTo>
                  <a:lnTo>
                    <a:pt x="2441" y="823"/>
                  </a:lnTo>
                  <a:lnTo>
                    <a:pt x="2441" y="823"/>
                  </a:lnTo>
                  <a:lnTo>
                    <a:pt x="2436" y="827"/>
                  </a:lnTo>
                  <a:lnTo>
                    <a:pt x="2429" y="833"/>
                  </a:lnTo>
                  <a:lnTo>
                    <a:pt x="2425" y="836"/>
                  </a:lnTo>
                  <a:lnTo>
                    <a:pt x="2419" y="839"/>
                  </a:lnTo>
                  <a:lnTo>
                    <a:pt x="2412" y="842"/>
                  </a:lnTo>
                  <a:lnTo>
                    <a:pt x="2402" y="845"/>
                  </a:lnTo>
                  <a:lnTo>
                    <a:pt x="2402" y="845"/>
                  </a:lnTo>
                  <a:lnTo>
                    <a:pt x="2393" y="848"/>
                  </a:lnTo>
                  <a:lnTo>
                    <a:pt x="2385" y="852"/>
                  </a:lnTo>
                  <a:lnTo>
                    <a:pt x="2380" y="857"/>
                  </a:lnTo>
                  <a:lnTo>
                    <a:pt x="2376" y="862"/>
                  </a:lnTo>
                  <a:lnTo>
                    <a:pt x="2370" y="873"/>
                  </a:lnTo>
                  <a:lnTo>
                    <a:pt x="2365" y="878"/>
                  </a:lnTo>
                  <a:lnTo>
                    <a:pt x="2360" y="883"/>
                  </a:lnTo>
                  <a:lnTo>
                    <a:pt x="2360" y="883"/>
                  </a:lnTo>
                  <a:lnTo>
                    <a:pt x="2350" y="891"/>
                  </a:lnTo>
                  <a:lnTo>
                    <a:pt x="2340" y="897"/>
                  </a:lnTo>
                  <a:lnTo>
                    <a:pt x="2335" y="899"/>
                  </a:lnTo>
                  <a:lnTo>
                    <a:pt x="2330" y="901"/>
                  </a:lnTo>
                  <a:lnTo>
                    <a:pt x="2325" y="902"/>
                  </a:lnTo>
                  <a:lnTo>
                    <a:pt x="2319" y="902"/>
                  </a:lnTo>
                  <a:lnTo>
                    <a:pt x="2319" y="902"/>
                  </a:lnTo>
                  <a:lnTo>
                    <a:pt x="2313" y="903"/>
                  </a:lnTo>
                  <a:lnTo>
                    <a:pt x="2307" y="904"/>
                  </a:lnTo>
                  <a:lnTo>
                    <a:pt x="2295" y="910"/>
                  </a:lnTo>
                  <a:lnTo>
                    <a:pt x="2283" y="915"/>
                  </a:lnTo>
                  <a:lnTo>
                    <a:pt x="2272" y="919"/>
                  </a:lnTo>
                  <a:lnTo>
                    <a:pt x="2272" y="919"/>
                  </a:lnTo>
                  <a:lnTo>
                    <a:pt x="2262" y="921"/>
                  </a:lnTo>
                  <a:lnTo>
                    <a:pt x="2251" y="922"/>
                  </a:lnTo>
                  <a:lnTo>
                    <a:pt x="2237" y="922"/>
                  </a:lnTo>
                  <a:lnTo>
                    <a:pt x="2219" y="920"/>
                  </a:lnTo>
                  <a:lnTo>
                    <a:pt x="2219" y="920"/>
                  </a:lnTo>
                  <a:lnTo>
                    <a:pt x="2201" y="919"/>
                  </a:lnTo>
                  <a:lnTo>
                    <a:pt x="2188" y="919"/>
                  </a:lnTo>
                  <a:lnTo>
                    <a:pt x="2168" y="920"/>
                  </a:lnTo>
                  <a:lnTo>
                    <a:pt x="2168" y="920"/>
                  </a:lnTo>
                  <a:lnTo>
                    <a:pt x="2155" y="921"/>
                  </a:lnTo>
                  <a:lnTo>
                    <a:pt x="2140" y="924"/>
                  </a:lnTo>
                  <a:lnTo>
                    <a:pt x="2111" y="931"/>
                  </a:lnTo>
                  <a:lnTo>
                    <a:pt x="2111" y="931"/>
                  </a:lnTo>
                  <a:lnTo>
                    <a:pt x="2104" y="933"/>
                  </a:lnTo>
                  <a:lnTo>
                    <a:pt x="2098" y="935"/>
                  </a:lnTo>
                  <a:lnTo>
                    <a:pt x="2086" y="941"/>
                  </a:lnTo>
                  <a:lnTo>
                    <a:pt x="2073" y="947"/>
                  </a:lnTo>
                  <a:lnTo>
                    <a:pt x="2067" y="949"/>
                  </a:lnTo>
                  <a:lnTo>
                    <a:pt x="2060" y="950"/>
                  </a:lnTo>
                  <a:lnTo>
                    <a:pt x="2060" y="950"/>
                  </a:lnTo>
                  <a:lnTo>
                    <a:pt x="2054" y="951"/>
                  </a:lnTo>
                  <a:lnTo>
                    <a:pt x="2050" y="953"/>
                  </a:lnTo>
                  <a:lnTo>
                    <a:pt x="2047" y="955"/>
                  </a:lnTo>
                  <a:lnTo>
                    <a:pt x="2045" y="958"/>
                  </a:lnTo>
                  <a:lnTo>
                    <a:pt x="2040" y="963"/>
                  </a:lnTo>
                  <a:lnTo>
                    <a:pt x="2037" y="964"/>
                  </a:lnTo>
                  <a:lnTo>
                    <a:pt x="2033" y="965"/>
                  </a:lnTo>
                  <a:lnTo>
                    <a:pt x="2033" y="965"/>
                  </a:lnTo>
                  <a:lnTo>
                    <a:pt x="2029" y="965"/>
                  </a:lnTo>
                  <a:lnTo>
                    <a:pt x="2025" y="966"/>
                  </a:lnTo>
                  <a:lnTo>
                    <a:pt x="2022" y="967"/>
                  </a:lnTo>
                  <a:lnTo>
                    <a:pt x="2019" y="969"/>
                  </a:lnTo>
                  <a:lnTo>
                    <a:pt x="2015" y="974"/>
                  </a:lnTo>
                  <a:lnTo>
                    <a:pt x="2008" y="982"/>
                  </a:lnTo>
                  <a:lnTo>
                    <a:pt x="2008" y="982"/>
                  </a:lnTo>
                  <a:lnTo>
                    <a:pt x="2004" y="986"/>
                  </a:lnTo>
                  <a:lnTo>
                    <a:pt x="1999" y="987"/>
                  </a:lnTo>
                  <a:lnTo>
                    <a:pt x="1994" y="988"/>
                  </a:lnTo>
                  <a:lnTo>
                    <a:pt x="1989" y="987"/>
                  </a:lnTo>
                  <a:lnTo>
                    <a:pt x="1983" y="984"/>
                  </a:lnTo>
                  <a:lnTo>
                    <a:pt x="1978" y="981"/>
                  </a:lnTo>
                  <a:lnTo>
                    <a:pt x="1973" y="977"/>
                  </a:lnTo>
                  <a:lnTo>
                    <a:pt x="1968" y="972"/>
                  </a:lnTo>
                  <a:lnTo>
                    <a:pt x="1968" y="972"/>
                  </a:lnTo>
                  <a:lnTo>
                    <a:pt x="1963" y="968"/>
                  </a:lnTo>
                  <a:lnTo>
                    <a:pt x="1958" y="966"/>
                  </a:lnTo>
                  <a:lnTo>
                    <a:pt x="1952" y="965"/>
                  </a:lnTo>
                  <a:lnTo>
                    <a:pt x="1947" y="965"/>
                  </a:lnTo>
                  <a:lnTo>
                    <a:pt x="1935" y="968"/>
                  </a:lnTo>
                  <a:lnTo>
                    <a:pt x="1924" y="970"/>
                  </a:lnTo>
                  <a:lnTo>
                    <a:pt x="1924" y="970"/>
                  </a:lnTo>
                  <a:lnTo>
                    <a:pt x="1915" y="971"/>
                  </a:lnTo>
                  <a:lnTo>
                    <a:pt x="1908" y="970"/>
                  </a:lnTo>
                  <a:lnTo>
                    <a:pt x="1902" y="968"/>
                  </a:lnTo>
                  <a:lnTo>
                    <a:pt x="1895" y="964"/>
                  </a:lnTo>
                  <a:lnTo>
                    <a:pt x="1895" y="964"/>
                  </a:lnTo>
                  <a:lnTo>
                    <a:pt x="1884" y="956"/>
                  </a:lnTo>
                  <a:lnTo>
                    <a:pt x="1878" y="954"/>
                  </a:lnTo>
                  <a:lnTo>
                    <a:pt x="1868" y="953"/>
                  </a:lnTo>
                  <a:lnTo>
                    <a:pt x="1868" y="953"/>
                  </a:lnTo>
                  <a:lnTo>
                    <a:pt x="1862" y="953"/>
                  </a:lnTo>
                  <a:lnTo>
                    <a:pt x="1858" y="952"/>
                  </a:lnTo>
                  <a:lnTo>
                    <a:pt x="1849" y="950"/>
                  </a:lnTo>
                  <a:lnTo>
                    <a:pt x="1843" y="947"/>
                  </a:lnTo>
                  <a:lnTo>
                    <a:pt x="1839" y="946"/>
                  </a:lnTo>
                  <a:lnTo>
                    <a:pt x="1834" y="946"/>
                  </a:lnTo>
                  <a:lnTo>
                    <a:pt x="1834" y="946"/>
                  </a:lnTo>
                  <a:lnTo>
                    <a:pt x="1829" y="946"/>
                  </a:lnTo>
                  <a:lnTo>
                    <a:pt x="1826" y="945"/>
                  </a:lnTo>
                  <a:lnTo>
                    <a:pt x="1822" y="943"/>
                  </a:lnTo>
                  <a:lnTo>
                    <a:pt x="1819" y="941"/>
                  </a:lnTo>
                  <a:lnTo>
                    <a:pt x="1811" y="934"/>
                  </a:lnTo>
                  <a:lnTo>
                    <a:pt x="1796" y="922"/>
                  </a:lnTo>
                  <a:lnTo>
                    <a:pt x="1796" y="922"/>
                  </a:lnTo>
                  <a:lnTo>
                    <a:pt x="1791" y="919"/>
                  </a:lnTo>
                  <a:lnTo>
                    <a:pt x="1786" y="916"/>
                  </a:lnTo>
                  <a:lnTo>
                    <a:pt x="1777" y="913"/>
                  </a:lnTo>
                  <a:lnTo>
                    <a:pt x="1767" y="911"/>
                  </a:lnTo>
                  <a:lnTo>
                    <a:pt x="1756" y="911"/>
                  </a:lnTo>
                  <a:lnTo>
                    <a:pt x="1739" y="911"/>
                  </a:lnTo>
                  <a:lnTo>
                    <a:pt x="1732" y="911"/>
                  </a:lnTo>
                  <a:lnTo>
                    <a:pt x="1726" y="909"/>
                  </a:lnTo>
                  <a:lnTo>
                    <a:pt x="1726" y="909"/>
                  </a:lnTo>
                  <a:lnTo>
                    <a:pt x="1716" y="906"/>
                  </a:lnTo>
                  <a:lnTo>
                    <a:pt x="1707" y="903"/>
                  </a:lnTo>
                  <a:lnTo>
                    <a:pt x="1689" y="901"/>
                  </a:lnTo>
                  <a:lnTo>
                    <a:pt x="1689" y="901"/>
                  </a:lnTo>
                  <a:lnTo>
                    <a:pt x="1680" y="901"/>
                  </a:lnTo>
                  <a:lnTo>
                    <a:pt x="1671" y="902"/>
                  </a:lnTo>
                  <a:lnTo>
                    <a:pt x="1661" y="904"/>
                  </a:lnTo>
                  <a:lnTo>
                    <a:pt x="1649" y="910"/>
                  </a:lnTo>
                  <a:lnTo>
                    <a:pt x="1649" y="910"/>
                  </a:lnTo>
                  <a:lnTo>
                    <a:pt x="1642" y="912"/>
                  </a:lnTo>
                  <a:lnTo>
                    <a:pt x="1634" y="913"/>
                  </a:lnTo>
                  <a:lnTo>
                    <a:pt x="1626" y="913"/>
                  </a:lnTo>
                  <a:lnTo>
                    <a:pt x="1617" y="912"/>
                  </a:lnTo>
                  <a:lnTo>
                    <a:pt x="1601" y="909"/>
                  </a:lnTo>
                  <a:lnTo>
                    <a:pt x="1595" y="907"/>
                  </a:lnTo>
                  <a:lnTo>
                    <a:pt x="1588" y="907"/>
                  </a:lnTo>
                  <a:lnTo>
                    <a:pt x="1588" y="907"/>
                  </a:lnTo>
                  <a:lnTo>
                    <a:pt x="1577" y="907"/>
                  </a:lnTo>
                  <a:lnTo>
                    <a:pt x="1563" y="908"/>
                  </a:lnTo>
                  <a:lnTo>
                    <a:pt x="1555" y="907"/>
                  </a:lnTo>
                  <a:lnTo>
                    <a:pt x="1547" y="906"/>
                  </a:lnTo>
                  <a:lnTo>
                    <a:pt x="1540" y="902"/>
                  </a:lnTo>
                  <a:lnTo>
                    <a:pt x="1532" y="899"/>
                  </a:lnTo>
                  <a:lnTo>
                    <a:pt x="1532" y="899"/>
                  </a:lnTo>
                  <a:lnTo>
                    <a:pt x="1524" y="896"/>
                  </a:lnTo>
                  <a:lnTo>
                    <a:pt x="1516" y="894"/>
                  </a:lnTo>
                  <a:lnTo>
                    <a:pt x="1508" y="893"/>
                  </a:lnTo>
                  <a:lnTo>
                    <a:pt x="1498" y="893"/>
                  </a:lnTo>
                  <a:lnTo>
                    <a:pt x="1483" y="894"/>
                  </a:lnTo>
                  <a:lnTo>
                    <a:pt x="1470" y="895"/>
                  </a:lnTo>
                  <a:lnTo>
                    <a:pt x="1470" y="895"/>
                  </a:lnTo>
                  <a:lnTo>
                    <a:pt x="1461" y="896"/>
                  </a:lnTo>
                  <a:lnTo>
                    <a:pt x="1457" y="896"/>
                  </a:lnTo>
                  <a:lnTo>
                    <a:pt x="1454" y="896"/>
                  </a:lnTo>
                  <a:lnTo>
                    <a:pt x="1451" y="895"/>
                  </a:lnTo>
                  <a:lnTo>
                    <a:pt x="1448" y="893"/>
                  </a:lnTo>
                  <a:lnTo>
                    <a:pt x="1445" y="889"/>
                  </a:lnTo>
                  <a:lnTo>
                    <a:pt x="1442" y="884"/>
                  </a:lnTo>
                  <a:lnTo>
                    <a:pt x="1442" y="884"/>
                  </a:lnTo>
                  <a:lnTo>
                    <a:pt x="1437" y="875"/>
                  </a:lnTo>
                  <a:lnTo>
                    <a:pt x="1435" y="873"/>
                  </a:lnTo>
                  <a:lnTo>
                    <a:pt x="1433" y="871"/>
                  </a:lnTo>
                  <a:lnTo>
                    <a:pt x="1428" y="869"/>
                  </a:lnTo>
                  <a:lnTo>
                    <a:pt x="1420" y="864"/>
                  </a:lnTo>
                  <a:lnTo>
                    <a:pt x="1420" y="864"/>
                  </a:lnTo>
                  <a:lnTo>
                    <a:pt x="1413" y="857"/>
                  </a:lnTo>
                  <a:lnTo>
                    <a:pt x="1409" y="851"/>
                  </a:lnTo>
                  <a:lnTo>
                    <a:pt x="1407" y="844"/>
                  </a:lnTo>
                  <a:lnTo>
                    <a:pt x="1406" y="836"/>
                  </a:lnTo>
                  <a:lnTo>
                    <a:pt x="1406" y="836"/>
                  </a:lnTo>
                  <a:lnTo>
                    <a:pt x="1405" y="828"/>
                  </a:lnTo>
                  <a:lnTo>
                    <a:pt x="1404" y="822"/>
                  </a:lnTo>
                  <a:lnTo>
                    <a:pt x="1402" y="817"/>
                  </a:lnTo>
                  <a:lnTo>
                    <a:pt x="1400" y="814"/>
                  </a:lnTo>
                  <a:lnTo>
                    <a:pt x="1398" y="812"/>
                  </a:lnTo>
                  <a:lnTo>
                    <a:pt x="1394" y="809"/>
                  </a:lnTo>
                  <a:lnTo>
                    <a:pt x="1394" y="809"/>
                  </a:lnTo>
                  <a:lnTo>
                    <a:pt x="1391" y="807"/>
                  </a:lnTo>
                  <a:lnTo>
                    <a:pt x="1389" y="804"/>
                  </a:lnTo>
                  <a:lnTo>
                    <a:pt x="1388" y="802"/>
                  </a:lnTo>
                  <a:lnTo>
                    <a:pt x="1387" y="800"/>
                  </a:lnTo>
                  <a:lnTo>
                    <a:pt x="1387" y="795"/>
                  </a:lnTo>
                  <a:lnTo>
                    <a:pt x="1386" y="792"/>
                  </a:lnTo>
                  <a:lnTo>
                    <a:pt x="1385" y="789"/>
                  </a:lnTo>
                  <a:lnTo>
                    <a:pt x="1385" y="789"/>
                  </a:lnTo>
                  <a:lnTo>
                    <a:pt x="1383" y="786"/>
                  </a:lnTo>
                  <a:lnTo>
                    <a:pt x="1380" y="783"/>
                  </a:lnTo>
                  <a:lnTo>
                    <a:pt x="1377" y="781"/>
                  </a:lnTo>
                  <a:lnTo>
                    <a:pt x="1373" y="780"/>
                  </a:lnTo>
                  <a:lnTo>
                    <a:pt x="1364" y="777"/>
                  </a:lnTo>
                  <a:lnTo>
                    <a:pt x="1354" y="776"/>
                  </a:lnTo>
                  <a:lnTo>
                    <a:pt x="1354" y="776"/>
                  </a:lnTo>
                  <a:lnTo>
                    <a:pt x="1348" y="775"/>
                  </a:lnTo>
                  <a:lnTo>
                    <a:pt x="1343" y="773"/>
                  </a:lnTo>
                  <a:lnTo>
                    <a:pt x="1333" y="767"/>
                  </a:lnTo>
                  <a:lnTo>
                    <a:pt x="1325" y="761"/>
                  </a:lnTo>
                  <a:lnTo>
                    <a:pt x="1319" y="755"/>
                  </a:lnTo>
                  <a:lnTo>
                    <a:pt x="1319" y="755"/>
                  </a:lnTo>
                  <a:lnTo>
                    <a:pt x="1314" y="751"/>
                  </a:lnTo>
                  <a:lnTo>
                    <a:pt x="1309" y="749"/>
                  </a:lnTo>
                  <a:lnTo>
                    <a:pt x="1295" y="745"/>
                  </a:lnTo>
                  <a:lnTo>
                    <a:pt x="1295" y="745"/>
                  </a:lnTo>
                  <a:lnTo>
                    <a:pt x="1288" y="743"/>
                  </a:lnTo>
                  <a:lnTo>
                    <a:pt x="1283" y="739"/>
                  </a:lnTo>
                  <a:lnTo>
                    <a:pt x="1278" y="734"/>
                  </a:lnTo>
                  <a:lnTo>
                    <a:pt x="1272" y="725"/>
                  </a:lnTo>
                  <a:lnTo>
                    <a:pt x="1272" y="725"/>
                  </a:lnTo>
                  <a:lnTo>
                    <a:pt x="1268" y="721"/>
                  </a:lnTo>
                  <a:lnTo>
                    <a:pt x="1263" y="718"/>
                  </a:lnTo>
                  <a:lnTo>
                    <a:pt x="1257" y="717"/>
                  </a:lnTo>
                  <a:lnTo>
                    <a:pt x="1250" y="716"/>
                  </a:lnTo>
                  <a:lnTo>
                    <a:pt x="1236" y="716"/>
                  </a:lnTo>
                  <a:lnTo>
                    <a:pt x="1225" y="716"/>
                  </a:lnTo>
                  <a:lnTo>
                    <a:pt x="1225" y="716"/>
                  </a:lnTo>
                  <a:lnTo>
                    <a:pt x="1217" y="716"/>
                  </a:lnTo>
                  <a:lnTo>
                    <a:pt x="1210" y="716"/>
                  </a:lnTo>
                  <a:lnTo>
                    <a:pt x="1193" y="717"/>
                  </a:lnTo>
                  <a:lnTo>
                    <a:pt x="1193" y="717"/>
                  </a:lnTo>
                  <a:lnTo>
                    <a:pt x="1185" y="716"/>
                  </a:lnTo>
                  <a:lnTo>
                    <a:pt x="1178" y="715"/>
                  </a:lnTo>
                  <a:lnTo>
                    <a:pt x="1162" y="710"/>
                  </a:lnTo>
                  <a:lnTo>
                    <a:pt x="1162" y="710"/>
                  </a:lnTo>
                  <a:lnTo>
                    <a:pt x="1157" y="709"/>
                  </a:lnTo>
                  <a:lnTo>
                    <a:pt x="1151" y="708"/>
                  </a:lnTo>
                  <a:lnTo>
                    <a:pt x="1137" y="708"/>
                  </a:lnTo>
                  <a:lnTo>
                    <a:pt x="1122" y="709"/>
                  </a:lnTo>
                  <a:lnTo>
                    <a:pt x="1108" y="708"/>
                  </a:lnTo>
                  <a:lnTo>
                    <a:pt x="1108" y="708"/>
                  </a:lnTo>
                  <a:lnTo>
                    <a:pt x="1102" y="707"/>
                  </a:lnTo>
                  <a:lnTo>
                    <a:pt x="1099" y="705"/>
                  </a:lnTo>
                  <a:lnTo>
                    <a:pt x="1096" y="703"/>
                  </a:lnTo>
                  <a:lnTo>
                    <a:pt x="1094" y="701"/>
                  </a:lnTo>
                  <a:lnTo>
                    <a:pt x="1090" y="695"/>
                  </a:lnTo>
                  <a:lnTo>
                    <a:pt x="1087" y="692"/>
                  </a:lnTo>
                  <a:lnTo>
                    <a:pt x="1082" y="689"/>
                  </a:lnTo>
                  <a:lnTo>
                    <a:pt x="1082" y="689"/>
                  </a:lnTo>
                  <a:lnTo>
                    <a:pt x="1076" y="686"/>
                  </a:lnTo>
                  <a:lnTo>
                    <a:pt x="1073" y="684"/>
                  </a:lnTo>
                  <a:lnTo>
                    <a:pt x="1072" y="681"/>
                  </a:lnTo>
                  <a:lnTo>
                    <a:pt x="1072" y="679"/>
                  </a:lnTo>
                  <a:lnTo>
                    <a:pt x="1073" y="674"/>
                  </a:lnTo>
                  <a:lnTo>
                    <a:pt x="1075" y="668"/>
                  </a:lnTo>
                  <a:lnTo>
                    <a:pt x="1075" y="668"/>
                  </a:lnTo>
                  <a:lnTo>
                    <a:pt x="1078" y="661"/>
                  </a:lnTo>
                  <a:lnTo>
                    <a:pt x="1082" y="654"/>
                  </a:lnTo>
                  <a:lnTo>
                    <a:pt x="1088" y="646"/>
                  </a:lnTo>
                  <a:lnTo>
                    <a:pt x="1096" y="639"/>
                  </a:lnTo>
                  <a:lnTo>
                    <a:pt x="1096" y="639"/>
                  </a:lnTo>
                  <a:lnTo>
                    <a:pt x="1100" y="636"/>
                  </a:lnTo>
                  <a:lnTo>
                    <a:pt x="1102" y="633"/>
                  </a:lnTo>
                  <a:lnTo>
                    <a:pt x="1103" y="631"/>
                  </a:lnTo>
                  <a:lnTo>
                    <a:pt x="1102" y="630"/>
                  </a:lnTo>
                  <a:lnTo>
                    <a:pt x="1098" y="626"/>
                  </a:lnTo>
                  <a:lnTo>
                    <a:pt x="1093" y="623"/>
                  </a:lnTo>
                  <a:lnTo>
                    <a:pt x="1093" y="623"/>
                  </a:lnTo>
                  <a:lnTo>
                    <a:pt x="1091" y="621"/>
                  </a:lnTo>
                  <a:lnTo>
                    <a:pt x="1089" y="618"/>
                  </a:lnTo>
                  <a:lnTo>
                    <a:pt x="1089" y="614"/>
                  </a:lnTo>
                  <a:lnTo>
                    <a:pt x="1090" y="610"/>
                  </a:lnTo>
                  <a:lnTo>
                    <a:pt x="1091" y="607"/>
                  </a:lnTo>
                  <a:lnTo>
                    <a:pt x="1094" y="603"/>
                  </a:lnTo>
                  <a:lnTo>
                    <a:pt x="1097" y="600"/>
                  </a:lnTo>
                  <a:lnTo>
                    <a:pt x="1102" y="597"/>
                  </a:lnTo>
                  <a:lnTo>
                    <a:pt x="1102" y="597"/>
                  </a:lnTo>
                  <a:lnTo>
                    <a:pt x="1106" y="595"/>
                  </a:lnTo>
                  <a:lnTo>
                    <a:pt x="1109" y="592"/>
                  </a:lnTo>
                  <a:lnTo>
                    <a:pt x="1110" y="589"/>
                  </a:lnTo>
                  <a:lnTo>
                    <a:pt x="1110" y="586"/>
                  </a:lnTo>
                  <a:lnTo>
                    <a:pt x="1108" y="583"/>
                  </a:lnTo>
                  <a:lnTo>
                    <a:pt x="1106" y="580"/>
                  </a:lnTo>
                  <a:lnTo>
                    <a:pt x="1102" y="577"/>
                  </a:lnTo>
                  <a:lnTo>
                    <a:pt x="1098" y="575"/>
                  </a:lnTo>
                  <a:lnTo>
                    <a:pt x="1098" y="575"/>
                  </a:lnTo>
                  <a:lnTo>
                    <a:pt x="1094" y="573"/>
                  </a:lnTo>
                  <a:lnTo>
                    <a:pt x="1091" y="570"/>
                  </a:lnTo>
                  <a:lnTo>
                    <a:pt x="1087" y="564"/>
                  </a:lnTo>
                  <a:lnTo>
                    <a:pt x="1083" y="556"/>
                  </a:lnTo>
                  <a:lnTo>
                    <a:pt x="1080" y="553"/>
                  </a:lnTo>
                  <a:lnTo>
                    <a:pt x="1075" y="549"/>
                  </a:lnTo>
                  <a:lnTo>
                    <a:pt x="1075" y="549"/>
                  </a:lnTo>
                  <a:lnTo>
                    <a:pt x="1071" y="545"/>
                  </a:lnTo>
                  <a:lnTo>
                    <a:pt x="1067" y="542"/>
                  </a:lnTo>
                  <a:lnTo>
                    <a:pt x="1064" y="538"/>
                  </a:lnTo>
                  <a:lnTo>
                    <a:pt x="1063" y="534"/>
                  </a:lnTo>
                  <a:lnTo>
                    <a:pt x="1060" y="527"/>
                  </a:lnTo>
                  <a:lnTo>
                    <a:pt x="1059" y="519"/>
                  </a:lnTo>
                  <a:lnTo>
                    <a:pt x="1059" y="519"/>
                  </a:lnTo>
                  <a:lnTo>
                    <a:pt x="1057" y="512"/>
                  </a:lnTo>
                  <a:lnTo>
                    <a:pt x="1055" y="507"/>
                  </a:lnTo>
                  <a:lnTo>
                    <a:pt x="1049" y="499"/>
                  </a:lnTo>
                  <a:lnTo>
                    <a:pt x="1049" y="499"/>
                  </a:lnTo>
                  <a:lnTo>
                    <a:pt x="1046" y="495"/>
                  </a:lnTo>
                  <a:lnTo>
                    <a:pt x="1041" y="490"/>
                  </a:lnTo>
                  <a:lnTo>
                    <a:pt x="1035" y="486"/>
                  </a:lnTo>
                  <a:lnTo>
                    <a:pt x="1029" y="483"/>
                  </a:lnTo>
                  <a:lnTo>
                    <a:pt x="1029" y="483"/>
                  </a:lnTo>
                  <a:lnTo>
                    <a:pt x="1019" y="481"/>
                  </a:lnTo>
                  <a:lnTo>
                    <a:pt x="1014" y="479"/>
                  </a:lnTo>
                  <a:lnTo>
                    <a:pt x="1011" y="475"/>
                  </a:lnTo>
                  <a:lnTo>
                    <a:pt x="1011" y="475"/>
                  </a:lnTo>
                  <a:lnTo>
                    <a:pt x="1009" y="472"/>
                  </a:lnTo>
                  <a:lnTo>
                    <a:pt x="1006" y="471"/>
                  </a:lnTo>
                  <a:lnTo>
                    <a:pt x="1002" y="471"/>
                  </a:lnTo>
                  <a:lnTo>
                    <a:pt x="997" y="471"/>
                  </a:lnTo>
                  <a:lnTo>
                    <a:pt x="985" y="473"/>
                  </a:lnTo>
                  <a:lnTo>
                    <a:pt x="975" y="473"/>
                  </a:lnTo>
                  <a:lnTo>
                    <a:pt x="975" y="473"/>
                  </a:lnTo>
                  <a:lnTo>
                    <a:pt x="970" y="472"/>
                  </a:lnTo>
                  <a:lnTo>
                    <a:pt x="965" y="470"/>
                  </a:lnTo>
                  <a:lnTo>
                    <a:pt x="960" y="467"/>
                  </a:lnTo>
                  <a:lnTo>
                    <a:pt x="955" y="463"/>
                  </a:lnTo>
                  <a:lnTo>
                    <a:pt x="947" y="455"/>
                  </a:lnTo>
                  <a:lnTo>
                    <a:pt x="944" y="452"/>
                  </a:lnTo>
                  <a:lnTo>
                    <a:pt x="943" y="449"/>
                  </a:lnTo>
                  <a:lnTo>
                    <a:pt x="943" y="449"/>
                  </a:lnTo>
                  <a:lnTo>
                    <a:pt x="941" y="445"/>
                  </a:lnTo>
                  <a:lnTo>
                    <a:pt x="938" y="442"/>
                  </a:lnTo>
                  <a:lnTo>
                    <a:pt x="933" y="439"/>
                  </a:lnTo>
                  <a:lnTo>
                    <a:pt x="924" y="436"/>
                  </a:lnTo>
                  <a:lnTo>
                    <a:pt x="924" y="436"/>
                  </a:lnTo>
                  <a:lnTo>
                    <a:pt x="916" y="432"/>
                  </a:lnTo>
                  <a:lnTo>
                    <a:pt x="911" y="428"/>
                  </a:lnTo>
                  <a:lnTo>
                    <a:pt x="908" y="424"/>
                  </a:lnTo>
                  <a:lnTo>
                    <a:pt x="906" y="419"/>
                  </a:lnTo>
                  <a:lnTo>
                    <a:pt x="906" y="419"/>
                  </a:lnTo>
                  <a:lnTo>
                    <a:pt x="903" y="415"/>
                  </a:lnTo>
                  <a:lnTo>
                    <a:pt x="901" y="412"/>
                  </a:lnTo>
                  <a:lnTo>
                    <a:pt x="898" y="407"/>
                  </a:lnTo>
                  <a:lnTo>
                    <a:pt x="895" y="401"/>
                  </a:lnTo>
                  <a:lnTo>
                    <a:pt x="895" y="401"/>
                  </a:lnTo>
                  <a:lnTo>
                    <a:pt x="894" y="397"/>
                  </a:lnTo>
                  <a:lnTo>
                    <a:pt x="894" y="393"/>
                  </a:lnTo>
                  <a:lnTo>
                    <a:pt x="894" y="384"/>
                  </a:lnTo>
                  <a:lnTo>
                    <a:pt x="894" y="384"/>
                  </a:lnTo>
                  <a:lnTo>
                    <a:pt x="892" y="384"/>
                  </a:lnTo>
                  <a:lnTo>
                    <a:pt x="892" y="384"/>
                  </a:lnTo>
                  <a:lnTo>
                    <a:pt x="892" y="384"/>
                  </a:lnTo>
                  <a:lnTo>
                    <a:pt x="892" y="384"/>
                  </a:lnTo>
                  <a:lnTo>
                    <a:pt x="891" y="385"/>
                  </a:lnTo>
                  <a:lnTo>
                    <a:pt x="891" y="385"/>
                  </a:lnTo>
                  <a:lnTo>
                    <a:pt x="890" y="385"/>
                  </a:lnTo>
                  <a:lnTo>
                    <a:pt x="890" y="385"/>
                  </a:lnTo>
                  <a:lnTo>
                    <a:pt x="883" y="384"/>
                  </a:lnTo>
                  <a:lnTo>
                    <a:pt x="883" y="384"/>
                  </a:lnTo>
                  <a:lnTo>
                    <a:pt x="882" y="384"/>
                  </a:lnTo>
                  <a:lnTo>
                    <a:pt x="882" y="384"/>
                  </a:lnTo>
                  <a:lnTo>
                    <a:pt x="881" y="384"/>
                  </a:lnTo>
                  <a:lnTo>
                    <a:pt x="881" y="384"/>
                  </a:lnTo>
                  <a:lnTo>
                    <a:pt x="879" y="384"/>
                  </a:lnTo>
                  <a:lnTo>
                    <a:pt x="879" y="384"/>
                  </a:lnTo>
                  <a:lnTo>
                    <a:pt x="873" y="384"/>
                  </a:lnTo>
                  <a:lnTo>
                    <a:pt x="868" y="384"/>
                  </a:lnTo>
                  <a:lnTo>
                    <a:pt x="863" y="383"/>
                  </a:lnTo>
                  <a:lnTo>
                    <a:pt x="861" y="381"/>
                  </a:lnTo>
                  <a:lnTo>
                    <a:pt x="859" y="379"/>
                  </a:lnTo>
                  <a:lnTo>
                    <a:pt x="859" y="379"/>
                  </a:lnTo>
                  <a:lnTo>
                    <a:pt x="855" y="375"/>
                  </a:lnTo>
                  <a:lnTo>
                    <a:pt x="849" y="373"/>
                  </a:lnTo>
                  <a:lnTo>
                    <a:pt x="849" y="373"/>
                  </a:lnTo>
                  <a:lnTo>
                    <a:pt x="849" y="373"/>
                  </a:lnTo>
                  <a:lnTo>
                    <a:pt x="849" y="373"/>
                  </a:lnTo>
                  <a:lnTo>
                    <a:pt x="848" y="376"/>
                  </a:lnTo>
                  <a:lnTo>
                    <a:pt x="848" y="376"/>
                  </a:lnTo>
                  <a:lnTo>
                    <a:pt x="848" y="376"/>
                  </a:lnTo>
                  <a:lnTo>
                    <a:pt x="848" y="376"/>
                  </a:lnTo>
                  <a:lnTo>
                    <a:pt x="846" y="378"/>
                  </a:lnTo>
                  <a:lnTo>
                    <a:pt x="846" y="378"/>
                  </a:lnTo>
                  <a:lnTo>
                    <a:pt x="845" y="378"/>
                  </a:lnTo>
                  <a:lnTo>
                    <a:pt x="845" y="378"/>
                  </a:lnTo>
                  <a:lnTo>
                    <a:pt x="843" y="381"/>
                  </a:lnTo>
                  <a:lnTo>
                    <a:pt x="843" y="381"/>
                  </a:lnTo>
                  <a:lnTo>
                    <a:pt x="843" y="381"/>
                  </a:lnTo>
                  <a:lnTo>
                    <a:pt x="843" y="381"/>
                  </a:lnTo>
                  <a:lnTo>
                    <a:pt x="840" y="383"/>
                  </a:lnTo>
                  <a:lnTo>
                    <a:pt x="840" y="383"/>
                  </a:lnTo>
                  <a:lnTo>
                    <a:pt x="836" y="385"/>
                  </a:lnTo>
                  <a:lnTo>
                    <a:pt x="834" y="389"/>
                  </a:lnTo>
                  <a:lnTo>
                    <a:pt x="833" y="391"/>
                  </a:lnTo>
                  <a:lnTo>
                    <a:pt x="832" y="394"/>
                  </a:lnTo>
                  <a:lnTo>
                    <a:pt x="832" y="403"/>
                  </a:lnTo>
                  <a:lnTo>
                    <a:pt x="832" y="417"/>
                  </a:lnTo>
                  <a:lnTo>
                    <a:pt x="832" y="417"/>
                  </a:lnTo>
                  <a:lnTo>
                    <a:pt x="831" y="421"/>
                  </a:lnTo>
                  <a:lnTo>
                    <a:pt x="830" y="424"/>
                  </a:lnTo>
                  <a:lnTo>
                    <a:pt x="828" y="427"/>
                  </a:lnTo>
                  <a:lnTo>
                    <a:pt x="826" y="430"/>
                  </a:lnTo>
                  <a:lnTo>
                    <a:pt x="821" y="434"/>
                  </a:lnTo>
                  <a:lnTo>
                    <a:pt x="813" y="436"/>
                  </a:lnTo>
                  <a:lnTo>
                    <a:pt x="806" y="438"/>
                  </a:lnTo>
                  <a:lnTo>
                    <a:pt x="797" y="439"/>
                  </a:lnTo>
                  <a:lnTo>
                    <a:pt x="781" y="439"/>
                  </a:lnTo>
                  <a:lnTo>
                    <a:pt x="781" y="439"/>
                  </a:lnTo>
                  <a:lnTo>
                    <a:pt x="778" y="440"/>
                  </a:lnTo>
                  <a:lnTo>
                    <a:pt x="774" y="441"/>
                  </a:lnTo>
                  <a:lnTo>
                    <a:pt x="768" y="444"/>
                  </a:lnTo>
                  <a:lnTo>
                    <a:pt x="763" y="449"/>
                  </a:lnTo>
                  <a:lnTo>
                    <a:pt x="759" y="454"/>
                  </a:lnTo>
                  <a:lnTo>
                    <a:pt x="756" y="460"/>
                  </a:lnTo>
                  <a:lnTo>
                    <a:pt x="754" y="467"/>
                  </a:lnTo>
                  <a:lnTo>
                    <a:pt x="752" y="478"/>
                  </a:lnTo>
                  <a:lnTo>
                    <a:pt x="752" y="478"/>
                  </a:lnTo>
                  <a:lnTo>
                    <a:pt x="752" y="485"/>
                  </a:lnTo>
                  <a:lnTo>
                    <a:pt x="753" y="493"/>
                  </a:lnTo>
                  <a:lnTo>
                    <a:pt x="755" y="501"/>
                  </a:lnTo>
                  <a:lnTo>
                    <a:pt x="758" y="508"/>
                  </a:lnTo>
                  <a:lnTo>
                    <a:pt x="758" y="508"/>
                  </a:lnTo>
                  <a:lnTo>
                    <a:pt x="761" y="513"/>
                  </a:lnTo>
                  <a:lnTo>
                    <a:pt x="761" y="519"/>
                  </a:lnTo>
                  <a:lnTo>
                    <a:pt x="761" y="525"/>
                  </a:lnTo>
                  <a:lnTo>
                    <a:pt x="761" y="532"/>
                  </a:lnTo>
                  <a:lnTo>
                    <a:pt x="761" y="532"/>
                  </a:lnTo>
                  <a:lnTo>
                    <a:pt x="762" y="536"/>
                  </a:lnTo>
                  <a:lnTo>
                    <a:pt x="761" y="540"/>
                  </a:lnTo>
                  <a:lnTo>
                    <a:pt x="760" y="543"/>
                  </a:lnTo>
                  <a:lnTo>
                    <a:pt x="759" y="545"/>
                  </a:lnTo>
                  <a:lnTo>
                    <a:pt x="754" y="548"/>
                  </a:lnTo>
                  <a:lnTo>
                    <a:pt x="749" y="549"/>
                  </a:lnTo>
                  <a:lnTo>
                    <a:pt x="749" y="549"/>
                  </a:lnTo>
                  <a:lnTo>
                    <a:pt x="743" y="550"/>
                  </a:lnTo>
                  <a:lnTo>
                    <a:pt x="738" y="553"/>
                  </a:lnTo>
                  <a:lnTo>
                    <a:pt x="732" y="556"/>
                  </a:lnTo>
                  <a:lnTo>
                    <a:pt x="727" y="562"/>
                  </a:lnTo>
                  <a:lnTo>
                    <a:pt x="727" y="562"/>
                  </a:lnTo>
                  <a:lnTo>
                    <a:pt x="721" y="567"/>
                  </a:lnTo>
                  <a:lnTo>
                    <a:pt x="718" y="568"/>
                  </a:lnTo>
                  <a:lnTo>
                    <a:pt x="715" y="569"/>
                  </a:lnTo>
                  <a:lnTo>
                    <a:pt x="712" y="569"/>
                  </a:lnTo>
                  <a:lnTo>
                    <a:pt x="708" y="568"/>
                  </a:lnTo>
                  <a:lnTo>
                    <a:pt x="701" y="565"/>
                  </a:lnTo>
                  <a:lnTo>
                    <a:pt x="701" y="565"/>
                  </a:lnTo>
                  <a:lnTo>
                    <a:pt x="697" y="563"/>
                  </a:lnTo>
                  <a:lnTo>
                    <a:pt x="693" y="560"/>
                  </a:lnTo>
                  <a:lnTo>
                    <a:pt x="683" y="559"/>
                  </a:lnTo>
                  <a:lnTo>
                    <a:pt x="670" y="560"/>
                  </a:lnTo>
                  <a:lnTo>
                    <a:pt x="655" y="562"/>
                  </a:lnTo>
                  <a:lnTo>
                    <a:pt x="655" y="562"/>
                  </a:lnTo>
                  <a:lnTo>
                    <a:pt x="648" y="562"/>
                  </a:lnTo>
                  <a:lnTo>
                    <a:pt x="642" y="562"/>
                  </a:lnTo>
                  <a:lnTo>
                    <a:pt x="639" y="559"/>
                  </a:lnTo>
                  <a:lnTo>
                    <a:pt x="636" y="557"/>
                  </a:lnTo>
                  <a:lnTo>
                    <a:pt x="630" y="551"/>
                  </a:lnTo>
                  <a:lnTo>
                    <a:pt x="625" y="548"/>
                  </a:lnTo>
                  <a:lnTo>
                    <a:pt x="617" y="544"/>
                  </a:lnTo>
                  <a:lnTo>
                    <a:pt x="617" y="544"/>
                  </a:lnTo>
                  <a:lnTo>
                    <a:pt x="609" y="541"/>
                  </a:lnTo>
                  <a:lnTo>
                    <a:pt x="604" y="540"/>
                  </a:lnTo>
                  <a:lnTo>
                    <a:pt x="599" y="541"/>
                  </a:lnTo>
                  <a:lnTo>
                    <a:pt x="596" y="543"/>
                  </a:lnTo>
                  <a:lnTo>
                    <a:pt x="594" y="547"/>
                  </a:lnTo>
                  <a:lnTo>
                    <a:pt x="593" y="551"/>
                  </a:lnTo>
                  <a:lnTo>
                    <a:pt x="590" y="558"/>
                  </a:lnTo>
                  <a:lnTo>
                    <a:pt x="590" y="558"/>
                  </a:lnTo>
                  <a:lnTo>
                    <a:pt x="584" y="574"/>
                  </a:lnTo>
                  <a:lnTo>
                    <a:pt x="578" y="594"/>
                  </a:lnTo>
                  <a:lnTo>
                    <a:pt x="578" y="594"/>
                  </a:lnTo>
                  <a:lnTo>
                    <a:pt x="576" y="603"/>
                  </a:lnTo>
                  <a:lnTo>
                    <a:pt x="575" y="609"/>
                  </a:lnTo>
                  <a:lnTo>
                    <a:pt x="574" y="611"/>
                  </a:lnTo>
                  <a:lnTo>
                    <a:pt x="573" y="613"/>
                  </a:lnTo>
                  <a:lnTo>
                    <a:pt x="567" y="618"/>
                  </a:lnTo>
                  <a:lnTo>
                    <a:pt x="567" y="618"/>
                  </a:lnTo>
                  <a:lnTo>
                    <a:pt x="562" y="622"/>
                  </a:lnTo>
                  <a:lnTo>
                    <a:pt x="558" y="628"/>
                  </a:lnTo>
                  <a:lnTo>
                    <a:pt x="555" y="636"/>
                  </a:lnTo>
                  <a:lnTo>
                    <a:pt x="552" y="644"/>
                  </a:lnTo>
                  <a:lnTo>
                    <a:pt x="548" y="660"/>
                  </a:lnTo>
                  <a:lnTo>
                    <a:pt x="546" y="670"/>
                  </a:lnTo>
                  <a:lnTo>
                    <a:pt x="546" y="670"/>
                  </a:lnTo>
                  <a:lnTo>
                    <a:pt x="546" y="676"/>
                  </a:lnTo>
                  <a:lnTo>
                    <a:pt x="547" y="678"/>
                  </a:lnTo>
                  <a:lnTo>
                    <a:pt x="548" y="680"/>
                  </a:lnTo>
                  <a:lnTo>
                    <a:pt x="550" y="682"/>
                  </a:lnTo>
                  <a:lnTo>
                    <a:pt x="552" y="683"/>
                  </a:lnTo>
                  <a:lnTo>
                    <a:pt x="555" y="684"/>
                  </a:lnTo>
                  <a:lnTo>
                    <a:pt x="559" y="684"/>
                  </a:lnTo>
                  <a:lnTo>
                    <a:pt x="559" y="684"/>
                  </a:lnTo>
                  <a:lnTo>
                    <a:pt x="563" y="685"/>
                  </a:lnTo>
                  <a:lnTo>
                    <a:pt x="566" y="686"/>
                  </a:lnTo>
                  <a:lnTo>
                    <a:pt x="568" y="687"/>
                  </a:lnTo>
                  <a:lnTo>
                    <a:pt x="569" y="689"/>
                  </a:lnTo>
                  <a:lnTo>
                    <a:pt x="569" y="694"/>
                  </a:lnTo>
                  <a:lnTo>
                    <a:pt x="567" y="700"/>
                  </a:lnTo>
                  <a:lnTo>
                    <a:pt x="567" y="700"/>
                  </a:lnTo>
                  <a:lnTo>
                    <a:pt x="565" y="703"/>
                  </a:lnTo>
                  <a:lnTo>
                    <a:pt x="562" y="705"/>
                  </a:lnTo>
                  <a:lnTo>
                    <a:pt x="558" y="707"/>
                  </a:lnTo>
                  <a:lnTo>
                    <a:pt x="554" y="708"/>
                  </a:lnTo>
                  <a:lnTo>
                    <a:pt x="543" y="708"/>
                  </a:lnTo>
                  <a:lnTo>
                    <a:pt x="530" y="708"/>
                  </a:lnTo>
                  <a:lnTo>
                    <a:pt x="530" y="708"/>
                  </a:lnTo>
                  <a:lnTo>
                    <a:pt x="523" y="707"/>
                  </a:lnTo>
                  <a:lnTo>
                    <a:pt x="519" y="705"/>
                  </a:lnTo>
                  <a:lnTo>
                    <a:pt x="515" y="703"/>
                  </a:lnTo>
                  <a:lnTo>
                    <a:pt x="513" y="701"/>
                  </a:lnTo>
                  <a:lnTo>
                    <a:pt x="508" y="696"/>
                  </a:lnTo>
                  <a:lnTo>
                    <a:pt x="504" y="694"/>
                  </a:lnTo>
                  <a:lnTo>
                    <a:pt x="500" y="693"/>
                  </a:lnTo>
                  <a:lnTo>
                    <a:pt x="500" y="693"/>
                  </a:lnTo>
                  <a:lnTo>
                    <a:pt x="495" y="692"/>
                  </a:lnTo>
                  <a:lnTo>
                    <a:pt x="491" y="692"/>
                  </a:lnTo>
                  <a:lnTo>
                    <a:pt x="486" y="693"/>
                  </a:lnTo>
                  <a:lnTo>
                    <a:pt x="481" y="695"/>
                  </a:lnTo>
                  <a:lnTo>
                    <a:pt x="477" y="696"/>
                  </a:lnTo>
                  <a:lnTo>
                    <a:pt x="472" y="699"/>
                  </a:lnTo>
                  <a:lnTo>
                    <a:pt x="468" y="702"/>
                  </a:lnTo>
                  <a:lnTo>
                    <a:pt x="466" y="705"/>
                  </a:lnTo>
                  <a:lnTo>
                    <a:pt x="466" y="705"/>
                  </a:lnTo>
                  <a:lnTo>
                    <a:pt x="465" y="707"/>
                  </a:lnTo>
                  <a:lnTo>
                    <a:pt x="463" y="708"/>
                  </a:lnTo>
                  <a:lnTo>
                    <a:pt x="457" y="709"/>
                  </a:lnTo>
                  <a:lnTo>
                    <a:pt x="451" y="709"/>
                  </a:lnTo>
                  <a:lnTo>
                    <a:pt x="444" y="709"/>
                  </a:lnTo>
                  <a:lnTo>
                    <a:pt x="430" y="709"/>
                  </a:lnTo>
                  <a:lnTo>
                    <a:pt x="426" y="709"/>
                  </a:lnTo>
                  <a:lnTo>
                    <a:pt x="425" y="710"/>
                  </a:lnTo>
                  <a:lnTo>
                    <a:pt x="424" y="711"/>
                  </a:lnTo>
                  <a:lnTo>
                    <a:pt x="424" y="711"/>
                  </a:lnTo>
                  <a:lnTo>
                    <a:pt x="423" y="713"/>
                  </a:lnTo>
                  <a:lnTo>
                    <a:pt x="419" y="713"/>
                  </a:lnTo>
                  <a:lnTo>
                    <a:pt x="410" y="714"/>
                  </a:lnTo>
                  <a:lnTo>
                    <a:pt x="405" y="714"/>
                  </a:lnTo>
                  <a:lnTo>
                    <a:pt x="401" y="715"/>
                  </a:lnTo>
                  <a:lnTo>
                    <a:pt x="398" y="717"/>
                  </a:lnTo>
                  <a:lnTo>
                    <a:pt x="397" y="719"/>
                  </a:lnTo>
                  <a:lnTo>
                    <a:pt x="396" y="720"/>
                  </a:lnTo>
                  <a:lnTo>
                    <a:pt x="396" y="720"/>
                  </a:lnTo>
                  <a:lnTo>
                    <a:pt x="396" y="724"/>
                  </a:lnTo>
                  <a:lnTo>
                    <a:pt x="396" y="727"/>
                  </a:lnTo>
                  <a:lnTo>
                    <a:pt x="396" y="730"/>
                  </a:lnTo>
                  <a:lnTo>
                    <a:pt x="398" y="732"/>
                  </a:lnTo>
                  <a:lnTo>
                    <a:pt x="400" y="735"/>
                  </a:lnTo>
                  <a:lnTo>
                    <a:pt x="403" y="736"/>
                  </a:lnTo>
                  <a:lnTo>
                    <a:pt x="407" y="737"/>
                  </a:lnTo>
                  <a:lnTo>
                    <a:pt x="412" y="737"/>
                  </a:lnTo>
                  <a:lnTo>
                    <a:pt x="412" y="737"/>
                  </a:lnTo>
                  <a:lnTo>
                    <a:pt x="414" y="738"/>
                  </a:lnTo>
                  <a:lnTo>
                    <a:pt x="416" y="739"/>
                  </a:lnTo>
                  <a:lnTo>
                    <a:pt x="419" y="742"/>
                  </a:lnTo>
                  <a:lnTo>
                    <a:pt x="421" y="747"/>
                  </a:lnTo>
                  <a:lnTo>
                    <a:pt x="422" y="753"/>
                  </a:lnTo>
                  <a:lnTo>
                    <a:pt x="422" y="768"/>
                  </a:lnTo>
                  <a:lnTo>
                    <a:pt x="421" y="783"/>
                  </a:lnTo>
                  <a:lnTo>
                    <a:pt x="421" y="783"/>
                  </a:lnTo>
                  <a:lnTo>
                    <a:pt x="422" y="794"/>
                  </a:lnTo>
                  <a:lnTo>
                    <a:pt x="423" y="802"/>
                  </a:lnTo>
                  <a:lnTo>
                    <a:pt x="424" y="805"/>
                  </a:lnTo>
                  <a:lnTo>
                    <a:pt x="426" y="808"/>
                  </a:lnTo>
                  <a:lnTo>
                    <a:pt x="433" y="814"/>
                  </a:lnTo>
                  <a:lnTo>
                    <a:pt x="433" y="814"/>
                  </a:lnTo>
                  <a:lnTo>
                    <a:pt x="436" y="817"/>
                  </a:lnTo>
                  <a:lnTo>
                    <a:pt x="439" y="822"/>
                  </a:lnTo>
                  <a:lnTo>
                    <a:pt x="441" y="826"/>
                  </a:lnTo>
                  <a:lnTo>
                    <a:pt x="442" y="831"/>
                  </a:lnTo>
                  <a:lnTo>
                    <a:pt x="443" y="841"/>
                  </a:lnTo>
                  <a:lnTo>
                    <a:pt x="444" y="847"/>
                  </a:lnTo>
                  <a:lnTo>
                    <a:pt x="445" y="854"/>
                  </a:lnTo>
                  <a:lnTo>
                    <a:pt x="445" y="854"/>
                  </a:lnTo>
                  <a:lnTo>
                    <a:pt x="447" y="860"/>
                  </a:lnTo>
                  <a:lnTo>
                    <a:pt x="447" y="864"/>
                  </a:lnTo>
                  <a:lnTo>
                    <a:pt x="446" y="867"/>
                  </a:lnTo>
                  <a:lnTo>
                    <a:pt x="445" y="870"/>
                  </a:lnTo>
                  <a:lnTo>
                    <a:pt x="441" y="874"/>
                  </a:lnTo>
                  <a:lnTo>
                    <a:pt x="439" y="876"/>
                  </a:lnTo>
                  <a:lnTo>
                    <a:pt x="437" y="880"/>
                  </a:lnTo>
                  <a:lnTo>
                    <a:pt x="437" y="880"/>
                  </a:lnTo>
                  <a:lnTo>
                    <a:pt x="435" y="883"/>
                  </a:lnTo>
                  <a:lnTo>
                    <a:pt x="432" y="885"/>
                  </a:lnTo>
                  <a:lnTo>
                    <a:pt x="424" y="889"/>
                  </a:lnTo>
                  <a:lnTo>
                    <a:pt x="416" y="893"/>
                  </a:lnTo>
                  <a:lnTo>
                    <a:pt x="413" y="896"/>
                  </a:lnTo>
                  <a:lnTo>
                    <a:pt x="410" y="899"/>
                  </a:lnTo>
                  <a:lnTo>
                    <a:pt x="410" y="899"/>
                  </a:lnTo>
                  <a:lnTo>
                    <a:pt x="409" y="901"/>
                  </a:lnTo>
                  <a:lnTo>
                    <a:pt x="409" y="901"/>
                  </a:lnTo>
                  <a:lnTo>
                    <a:pt x="409" y="902"/>
                  </a:lnTo>
                  <a:lnTo>
                    <a:pt x="409" y="902"/>
                  </a:lnTo>
                  <a:lnTo>
                    <a:pt x="408" y="904"/>
                  </a:lnTo>
                  <a:lnTo>
                    <a:pt x="408" y="904"/>
                  </a:lnTo>
                  <a:lnTo>
                    <a:pt x="408" y="906"/>
                  </a:lnTo>
                  <a:lnTo>
                    <a:pt x="408" y="906"/>
                  </a:lnTo>
                  <a:lnTo>
                    <a:pt x="408" y="908"/>
                  </a:lnTo>
                  <a:lnTo>
                    <a:pt x="408" y="908"/>
                  </a:lnTo>
                  <a:lnTo>
                    <a:pt x="408" y="909"/>
                  </a:lnTo>
                  <a:lnTo>
                    <a:pt x="408" y="909"/>
                  </a:lnTo>
                  <a:lnTo>
                    <a:pt x="408" y="911"/>
                  </a:lnTo>
                  <a:lnTo>
                    <a:pt x="408" y="911"/>
                  </a:lnTo>
                  <a:lnTo>
                    <a:pt x="408" y="912"/>
                  </a:lnTo>
                  <a:lnTo>
                    <a:pt x="408" y="912"/>
                  </a:lnTo>
                  <a:lnTo>
                    <a:pt x="408" y="915"/>
                  </a:lnTo>
                  <a:lnTo>
                    <a:pt x="408" y="915"/>
                  </a:lnTo>
                  <a:lnTo>
                    <a:pt x="408" y="916"/>
                  </a:lnTo>
                  <a:lnTo>
                    <a:pt x="408" y="916"/>
                  </a:lnTo>
                  <a:lnTo>
                    <a:pt x="408" y="918"/>
                  </a:lnTo>
                  <a:lnTo>
                    <a:pt x="408" y="918"/>
                  </a:lnTo>
                  <a:lnTo>
                    <a:pt x="408" y="919"/>
                  </a:lnTo>
                  <a:lnTo>
                    <a:pt x="408" y="919"/>
                  </a:lnTo>
                  <a:lnTo>
                    <a:pt x="408" y="923"/>
                  </a:lnTo>
                  <a:lnTo>
                    <a:pt x="408" y="923"/>
                  </a:lnTo>
                  <a:lnTo>
                    <a:pt x="408" y="923"/>
                  </a:lnTo>
                  <a:lnTo>
                    <a:pt x="408" y="923"/>
                  </a:lnTo>
                  <a:lnTo>
                    <a:pt x="409" y="927"/>
                  </a:lnTo>
                  <a:lnTo>
                    <a:pt x="409" y="927"/>
                  </a:lnTo>
                  <a:lnTo>
                    <a:pt x="410" y="934"/>
                  </a:lnTo>
                  <a:lnTo>
                    <a:pt x="410" y="934"/>
                  </a:lnTo>
                  <a:lnTo>
                    <a:pt x="410" y="935"/>
                  </a:lnTo>
                  <a:lnTo>
                    <a:pt x="410" y="935"/>
                  </a:lnTo>
                  <a:lnTo>
                    <a:pt x="410" y="937"/>
                  </a:lnTo>
                  <a:lnTo>
                    <a:pt x="410" y="937"/>
                  </a:lnTo>
                  <a:lnTo>
                    <a:pt x="410" y="938"/>
                  </a:lnTo>
                  <a:lnTo>
                    <a:pt x="410" y="938"/>
                  </a:lnTo>
                  <a:lnTo>
                    <a:pt x="410" y="940"/>
                  </a:lnTo>
                  <a:lnTo>
                    <a:pt x="410" y="940"/>
                  </a:lnTo>
                  <a:lnTo>
                    <a:pt x="410" y="941"/>
                  </a:lnTo>
                  <a:lnTo>
                    <a:pt x="410" y="941"/>
                  </a:lnTo>
                  <a:lnTo>
                    <a:pt x="410" y="943"/>
                  </a:lnTo>
                  <a:lnTo>
                    <a:pt x="410" y="943"/>
                  </a:lnTo>
                  <a:lnTo>
                    <a:pt x="410" y="944"/>
                  </a:lnTo>
                  <a:lnTo>
                    <a:pt x="410" y="944"/>
                  </a:lnTo>
                  <a:lnTo>
                    <a:pt x="410" y="946"/>
                  </a:lnTo>
                  <a:lnTo>
                    <a:pt x="410" y="946"/>
                  </a:lnTo>
                  <a:lnTo>
                    <a:pt x="410" y="947"/>
                  </a:lnTo>
                  <a:lnTo>
                    <a:pt x="410" y="947"/>
                  </a:lnTo>
                  <a:lnTo>
                    <a:pt x="410" y="949"/>
                  </a:lnTo>
                  <a:lnTo>
                    <a:pt x="410" y="949"/>
                  </a:lnTo>
                  <a:lnTo>
                    <a:pt x="409" y="952"/>
                  </a:lnTo>
                  <a:lnTo>
                    <a:pt x="408" y="954"/>
                  </a:lnTo>
                  <a:lnTo>
                    <a:pt x="406" y="956"/>
                  </a:lnTo>
                  <a:lnTo>
                    <a:pt x="404" y="957"/>
                  </a:lnTo>
                  <a:lnTo>
                    <a:pt x="397" y="958"/>
                  </a:lnTo>
                  <a:lnTo>
                    <a:pt x="386" y="959"/>
                  </a:lnTo>
                  <a:lnTo>
                    <a:pt x="386" y="959"/>
                  </a:lnTo>
                  <a:lnTo>
                    <a:pt x="375" y="961"/>
                  </a:lnTo>
                  <a:lnTo>
                    <a:pt x="365" y="965"/>
                  </a:lnTo>
                  <a:lnTo>
                    <a:pt x="342" y="976"/>
                  </a:lnTo>
                  <a:lnTo>
                    <a:pt x="342" y="976"/>
                  </a:lnTo>
                  <a:lnTo>
                    <a:pt x="326" y="983"/>
                  </a:lnTo>
                  <a:lnTo>
                    <a:pt x="309" y="994"/>
                  </a:lnTo>
                  <a:lnTo>
                    <a:pt x="301" y="1000"/>
                  </a:lnTo>
                  <a:lnTo>
                    <a:pt x="295" y="1005"/>
                  </a:lnTo>
                  <a:lnTo>
                    <a:pt x="291" y="1011"/>
                  </a:lnTo>
                  <a:lnTo>
                    <a:pt x="289" y="1016"/>
                  </a:lnTo>
                  <a:lnTo>
                    <a:pt x="289" y="1016"/>
                  </a:lnTo>
                  <a:lnTo>
                    <a:pt x="288" y="1019"/>
                  </a:lnTo>
                  <a:lnTo>
                    <a:pt x="286" y="1021"/>
                  </a:lnTo>
                  <a:lnTo>
                    <a:pt x="283" y="1023"/>
                  </a:lnTo>
                  <a:lnTo>
                    <a:pt x="279" y="1024"/>
                  </a:lnTo>
                  <a:lnTo>
                    <a:pt x="269" y="1026"/>
                  </a:lnTo>
                  <a:lnTo>
                    <a:pt x="258" y="1027"/>
                  </a:lnTo>
                  <a:lnTo>
                    <a:pt x="235" y="1027"/>
                  </a:lnTo>
                  <a:lnTo>
                    <a:pt x="216" y="1026"/>
                  </a:lnTo>
                  <a:lnTo>
                    <a:pt x="216" y="1026"/>
                  </a:lnTo>
                  <a:lnTo>
                    <a:pt x="205" y="1027"/>
                  </a:lnTo>
                  <a:lnTo>
                    <a:pt x="200" y="1029"/>
                  </a:lnTo>
                  <a:lnTo>
                    <a:pt x="195" y="1031"/>
                  </a:lnTo>
                  <a:lnTo>
                    <a:pt x="191" y="1034"/>
                  </a:lnTo>
                  <a:lnTo>
                    <a:pt x="187" y="1039"/>
                  </a:lnTo>
                  <a:lnTo>
                    <a:pt x="184" y="1046"/>
                  </a:lnTo>
                  <a:lnTo>
                    <a:pt x="182" y="1054"/>
                  </a:lnTo>
                  <a:lnTo>
                    <a:pt x="182" y="1054"/>
                  </a:lnTo>
                  <a:lnTo>
                    <a:pt x="180" y="1063"/>
                  </a:lnTo>
                  <a:lnTo>
                    <a:pt x="177" y="1068"/>
                  </a:lnTo>
                  <a:lnTo>
                    <a:pt x="174" y="1072"/>
                  </a:lnTo>
                  <a:lnTo>
                    <a:pt x="170" y="1075"/>
                  </a:lnTo>
                  <a:lnTo>
                    <a:pt x="165" y="1076"/>
                  </a:lnTo>
                  <a:lnTo>
                    <a:pt x="160" y="1076"/>
                  </a:lnTo>
                  <a:lnTo>
                    <a:pt x="152" y="1076"/>
                  </a:lnTo>
                  <a:lnTo>
                    <a:pt x="152" y="1076"/>
                  </a:lnTo>
                  <a:lnTo>
                    <a:pt x="148" y="1076"/>
                  </a:lnTo>
                  <a:lnTo>
                    <a:pt x="145" y="1077"/>
                  </a:lnTo>
                  <a:lnTo>
                    <a:pt x="140" y="1080"/>
                  </a:lnTo>
                  <a:lnTo>
                    <a:pt x="135" y="1083"/>
                  </a:lnTo>
                  <a:lnTo>
                    <a:pt x="131" y="1084"/>
                  </a:lnTo>
                  <a:lnTo>
                    <a:pt x="127" y="1085"/>
                  </a:lnTo>
                  <a:lnTo>
                    <a:pt x="127" y="1085"/>
                  </a:lnTo>
                  <a:lnTo>
                    <a:pt x="121" y="1084"/>
                  </a:lnTo>
                  <a:lnTo>
                    <a:pt x="119" y="1083"/>
                  </a:lnTo>
                  <a:lnTo>
                    <a:pt x="118" y="1082"/>
                  </a:lnTo>
                  <a:lnTo>
                    <a:pt x="117" y="1077"/>
                  </a:lnTo>
                  <a:lnTo>
                    <a:pt x="117" y="1072"/>
                  </a:lnTo>
                  <a:lnTo>
                    <a:pt x="117" y="1072"/>
                  </a:lnTo>
                  <a:lnTo>
                    <a:pt x="116" y="1069"/>
                  </a:lnTo>
                  <a:lnTo>
                    <a:pt x="114" y="1066"/>
                  </a:lnTo>
                  <a:lnTo>
                    <a:pt x="111" y="1065"/>
                  </a:lnTo>
                  <a:lnTo>
                    <a:pt x="108" y="1064"/>
                  </a:lnTo>
                  <a:lnTo>
                    <a:pt x="104" y="1064"/>
                  </a:lnTo>
                  <a:lnTo>
                    <a:pt x="101" y="1065"/>
                  </a:lnTo>
                  <a:lnTo>
                    <a:pt x="98" y="1067"/>
                  </a:lnTo>
                  <a:lnTo>
                    <a:pt x="96" y="1069"/>
                  </a:lnTo>
                  <a:lnTo>
                    <a:pt x="96" y="1069"/>
                  </a:lnTo>
                  <a:lnTo>
                    <a:pt x="92" y="1073"/>
                  </a:lnTo>
                  <a:lnTo>
                    <a:pt x="88" y="1075"/>
                  </a:lnTo>
                  <a:lnTo>
                    <a:pt x="82" y="1076"/>
                  </a:lnTo>
                  <a:lnTo>
                    <a:pt x="76" y="1076"/>
                  </a:lnTo>
                  <a:lnTo>
                    <a:pt x="76" y="1076"/>
                  </a:lnTo>
                  <a:lnTo>
                    <a:pt x="70" y="1076"/>
                  </a:lnTo>
                  <a:lnTo>
                    <a:pt x="64" y="1079"/>
                  </a:lnTo>
                  <a:lnTo>
                    <a:pt x="60" y="1083"/>
                  </a:lnTo>
                  <a:lnTo>
                    <a:pt x="55" y="1089"/>
                  </a:lnTo>
                  <a:lnTo>
                    <a:pt x="55" y="1089"/>
                  </a:lnTo>
                  <a:lnTo>
                    <a:pt x="53" y="1092"/>
                  </a:lnTo>
                  <a:lnTo>
                    <a:pt x="50" y="1095"/>
                  </a:lnTo>
                  <a:lnTo>
                    <a:pt x="45" y="1098"/>
                  </a:lnTo>
                  <a:lnTo>
                    <a:pt x="41" y="1100"/>
                  </a:lnTo>
                  <a:lnTo>
                    <a:pt x="31" y="1103"/>
                  </a:lnTo>
                  <a:lnTo>
                    <a:pt x="17" y="1106"/>
                  </a:lnTo>
                  <a:lnTo>
                    <a:pt x="17" y="1106"/>
                  </a:lnTo>
                  <a:lnTo>
                    <a:pt x="15" y="1107"/>
                  </a:lnTo>
                  <a:lnTo>
                    <a:pt x="15" y="1107"/>
                  </a:lnTo>
                  <a:lnTo>
                    <a:pt x="14" y="1107"/>
                  </a:lnTo>
                  <a:lnTo>
                    <a:pt x="14" y="1107"/>
                  </a:lnTo>
                  <a:lnTo>
                    <a:pt x="13" y="1107"/>
                  </a:lnTo>
                  <a:lnTo>
                    <a:pt x="13" y="1107"/>
                  </a:lnTo>
                  <a:lnTo>
                    <a:pt x="12" y="1108"/>
                  </a:lnTo>
                  <a:lnTo>
                    <a:pt x="12" y="1108"/>
                  </a:lnTo>
                  <a:lnTo>
                    <a:pt x="11" y="1109"/>
                  </a:lnTo>
                  <a:lnTo>
                    <a:pt x="11" y="1109"/>
                  </a:lnTo>
                  <a:lnTo>
                    <a:pt x="11" y="1109"/>
                  </a:lnTo>
                  <a:lnTo>
                    <a:pt x="11" y="1109"/>
                  </a:lnTo>
                  <a:lnTo>
                    <a:pt x="9" y="1111"/>
                  </a:lnTo>
                  <a:lnTo>
                    <a:pt x="9" y="1111"/>
                  </a:lnTo>
                  <a:lnTo>
                    <a:pt x="9" y="1111"/>
                  </a:lnTo>
                  <a:lnTo>
                    <a:pt x="9" y="1111"/>
                  </a:lnTo>
                  <a:lnTo>
                    <a:pt x="8" y="1113"/>
                  </a:lnTo>
                  <a:lnTo>
                    <a:pt x="8" y="1113"/>
                  </a:lnTo>
                  <a:lnTo>
                    <a:pt x="7" y="1113"/>
                  </a:lnTo>
                  <a:lnTo>
                    <a:pt x="7" y="1113"/>
                  </a:lnTo>
                  <a:lnTo>
                    <a:pt x="6" y="1115"/>
                  </a:lnTo>
                  <a:lnTo>
                    <a:pt x="6" y="1115"/>
                  </a:lnTo>
                  <a:lnTo>
                    <a:pt x="6" y="1116"/>
                  </a:lnTo>
                  <a:lnTo>
                    <a:pt x="6" y="1116"/>
                  </a:lnTo>
                  <a:lnTo>
                    <a:pt x="4" y="1121"/>
                  </a:lnTo>
                  <a:lnTo>
                    <a:pt x="4" y="1121"/>
                  </a:lnTo>
                  <a:lnTo>
                    <a:pt x="4" y="1121"/>
                  </a:lnTo>
                  <a:lnTo>
                    <a:pt x="4" y="1121"/>
                  </a:lnTo>
                  <a:lnTo>
                    <a:pt x="3" y="1123"/>
                  </a:lnTo>
                  <a:lnTo>
                    <a:pt x="3" y="1123"/>
                  </a:lnTo>
                  <a:lnTo>
                    <a:pt x="3" y="1124"/>
                  </a:lnTo>
                  <a:lnTo>
                    <a:pt x="3" y="1124"/>
                  </a:lnTo>
                  <a:lnTo>
                    <a:pt x="3" y="1127"/>
                  </a:lnTo>
                  <a:lnTo>
                    <a:pt x="3" y="1127"/>
                  </a:lnTo>
                  <a:lnTo>
                    <a:pt x="2" y="1127"/>
                  </a:lnTo>
                  <a:lnTo>
                    <a:pt x="2" y="1127"/>
                  </a:lnTo>
                  <a:lnTo>
                    <a:pt x="2" y="1130"/>
                  </a:lnTo>
                  <a:lnTo>
                    <a:pt x="2" y="1130"/>
                  </a:lnTo>
                  <a:lnTo>
                    <a:pt x="2" y="1131"/>
                  </a:lnTo>
                  <a:lnTo>
                    <a:pt x="2" y="1131"/>
                  </a:lnTo>
                  <a:lnTo>
                    <a:pt x="1" y="1134"/>
                  </a:lnTo>
                  <a:lnTo>
                    <a:pt x="1" y="1134"/>
                  </a:lnTo>
                  <a:lnTo>
                    <a:pt x="1" y="1134"/>
                  </a:lnTo>
                  <a:lnTo>
                    <a:pt x="1" y="1134"/>
                  </a:lnTo>
                  <a:lnTo>
                    <a:pt x="1" y="1137"/>
                  </a:lnTo>
                  <a:lnTo>
                    <a:pt x="1" y="1137"/>
                  </a:lnTo>
                  <a:lnTo>
                    <a:pt x="1" y="1138"/>
                  </a:lnTo>
                  <a:lnTo>
                    <a:pt x="1" y="1138"/>
                  </a:lnTo>
                  <a:lnTo>
                    <a:pt x="0" y="1145"/>
                  </a:lnTo>
                  <a:lnTo>
                    <a:pt x="0" y="1145"/>
                  </a:lnTo>
                  <a:lnTo>
                    <a:pt x="0" y="1145"/>
                  </a:lnTo>
                  <a:lnTo>
                    <a:pt x="0" y="1145"/>
                  </a:lnTo>
                  <a:lnTo>
                    <a:pt x="0" y="1148"/>
                  </a:lnTo>
                  <a:lnTo>
                    <a:pt x="0" y="1148"/>
                  </a:lnTo>
                  <a:lnTo>
                    <a:pt x="0" y="1148"/>
                  </a:lnTo>
                  <a:lnTo>
                    <a:pt x="0" y="1148"/>
                  </a:lnTo>
                  <a:lnTo>
                    <a:pt x="0" y="1171"/>
                  </a:lnTo>
                  <a:lnTo>
                    <a:pt x="0" y="1171"/>
                  </a:lnTo>
                  <a:lnTo>
                    <a:pt x="0" y="1172"/>
                  </a:lnTo>
                  <a:lnTo>
                    <a:pt x="0" y="1172"/>
                  </a:lnTo>
                  <a:lnTo>
                    <a:pt x="0" y="1173"/>
                  </a:lnTo>
                  <a:lnTo>
                    <a:pt x="0" y="1173"/>
                  </a:lnTo>
                  <a:lnTo>
                    <a:pt x="0" y="1175"/>
                  </a:lnTo>
                  <a:lnTo>
                    <a:pt x="0" y="1175"/>
                  </a:lnTo>
                  <a:lnTo>
                    <a:pt x="1" y="1185"/>
                  </a:lnTo>
                  <a:lnTo>
                    <a:pt x="3" y="1194"/>
                  </a:lnTo>
                  <a:lnTo>
                    <a:pt x="8" y="1210"/>
                  </a:lnTo>
                  <a:lnTo>
                    <a:pt x="8" y="1210"/>
                  </a:lnTo>
                  <a:lnTo>
                    <a:pt x="9" y="1213"/>
                  </a:lnTo>
                  <a:lnTo>
                    <a:pt x="11" y="1215"/>
                  </a:lnTo>
                  <a:lnTo>
                    <a:pt x="14" y="1216"/>
                  </a:lnTo>
                  <a:lnTo>
                    <a:pt x="16" y="1216"/>
                  </a:lnTo>
                  <a:lnTo>
                    <a:pt x="22" y="1214"/>
                  </a:lnTo>
                  <a:lnTo>
                    <a:pt x="27" y="1210"/>
                  </a:lnTo>
                  <a:lnTo>
                    <a:pt x="27" y="1210"/>
                  </a:lnTo>
                  <a:lnTo>
                    <a:pt x="29" y="1209"/>
                  </a:lnTo>
                  <a:lnTo>
                    <a:pt x="33" y="1209"/>
                  </a:lnTo>
                  <a:lnTo>
                    <a:pt x="41" y="1210"/>
                  </a:lnTo>
                  <a:lnTo>
                    <a:pt x="56" y="1216"/>
                  </a:lnTo>
                  <a:lnTo>
                    <a:pt x="56" y="1216"/>
                  </a:lnTo>
                  <a:lnTo>
                    <a:pt x="58" y="1217"/>
                  </a:lnTo>
                  <a:lnTo>
                    <a:pt x="60" y="1220"/>
                  </a:lnTo>
                  <a:lnTo>
                    <a:pt x="64" y="1229"/>
                  </a:lnTo>
                  <a:lnTo>
                    <a:pt x="66" y="1238"/>
                  </a:lnTo>
                  <a:lnTo>
                    <a:pt x="67" y="1247"/>
                  </a:lnTo>
                  <a:lnTo>
                    <a:pt x="67" y="1247"/>
                  </a:lnTo>
                  <a:lnTo>
                    <a:pt x="67" y="1255"/>
                  </a:lnTo>
                  <a:lnTo>
                    <a:pt x="68" y="1263"/>
                  </a:lnTo>
                  <a:lnTo>
                    <a:pt x="70" y="1270"/>
                  </a:lnTo>
                  <a:lnTo>
                    <a:pt x="73" y="1278"/>
                  </a:lnTo>
                  <a:lnTo>
                    <a:pt x="73" y="1278"/>
                  </a:lnTo>
                  <a:lnTo>
                    <a:pt x="74" y="1282"/>
                  </a:lnTo>
                  <a:lnTo>
                    <a:pt x="74" y="1282"/>
                  </a:lnTo>
                  <a:lnTo>
                    <a:pt x="75" y="1284"/>
                  </a:lnTo>
                  <a:lnTo>
                    <a:pt x="75" y="1284"/>
                  </a:lnTo>
                  <a:lnTo>
                    <a:pt x="76" y="1285"/>
                  </a:lnTo>
                  <a:lnTo>
                    <a:pt x="76" y="1285"/>
                  </a:lnTo>
                  <a:lnTo>
                    <a:pt x="76" y="1288"/>
                  </a:lnTo>
                  <a:lnTo>
                    <a:pt x="76" y="1288"/>
                  </a:lnTo>
                  <a:lnTo>
                    <a:pt x="76" y="1289"/>
                  </a:lnTo>
                  <a:lnTo>
                    <a:pt x="76" y="1289"/>
                  </a:lnTo>
                  <a:lnTo>
                    <a:pt x="77" y="1293"/>
                  </a:lnTo>
                  <a:lnTo>
                    <a:pt x="77" y="1293"/>
                  </a:lnTo>
                  <a:lnTo>
                    <a:pt x="77" y="1293"/>
                  </a:lnTo>
                  <a:lnTo>
                    <a:pt x="77" y="1293"/>
                  </a:lnTo>
                  <a:lnTo>
                    <a:pt x="76" y="1297"/>
                  </a:lnTo>
                  <a:lnTo>
                    <a:pt x="76" y="1297"/>
                  </a:lnTo>
                  <a:lnTo>
                    <a:pt x="76" y="1297"/>
                  </a:lnTo>
                  <a:lnTo>
                    <a:pt x="76" y="1297"/>
                  </a:lnTo>
                  <a:lnTo>
                    <a:pt x="76" y="1301"/>
                  </a:lnTo>
                  <a:lnTo>
                    <a:pt x="76" y="1301"/>
                  </a:lnTo>
                  <a:lnTo>
                    <a:pt x="76" y="1301"/>
                  </a:lnTo>
                  <a:lnTo>
                    <a:pt x="76" y="1301"/>
                  </a:lnTo>
                  <a:lnTo>
                    <a:pt x="73" y="1309"/>
                  </a:lnTo>
                  <a:lnTo>
                    <a:pt x="73" y="1309"/>
                  </a:lnTo>
                  <a:lnTo>
                    <a:pt x="73" y="1310"/>
                  </a:lnTo>
                  <a:lnTo>
                    <a:pt x="73" y="1310"/>
                  </a:lnTo>
                  <a:lnTo>
                    <a:pt x="72" y="1311"/>
                  </a:lnTo>
                  <a:lnTo>
                    <a:pt x="72" y="1311"/>
                  </a:lnTo>
                  <a:lnTo>
                    <a:pt x="68" y="1318"/>
                  </a:lnTo>
                  <a:lnTo>
                    <a:pt x="65" y="1323"/>
                  </a:lnTo>
                  <a:lnTo>
                    <a:pt x="62" y="1325"/>
                  </a:lnTo>
                  <a:lnTo>
                    <a:pt x="58" y="1328"/>
                  </a:lnTo>
                  <a:lnTo>
                    <a:pt x="58" y="1328"/>
                  </a:lnTo>
                  <a:lnTo>
                    <a:pt x="57" y="1329"/>
                  </a:lnTo>
                  <a:lnTo>
                    <a:pt x="57" y="1329"/>
                  </a:lnTo>
                  <a:lnTo>
                    <a:pt x="60" y="1331"/>
                  </a:lnTo>
                  <a:lnTo>
                    <a:pt x="64" y="1334"/>
                  </a:lnTo>
                  <a:lnTo>
                    <a:pt x="69" y="1335"/>
                  </a:lnTo>
                  <a:lnTo>
                    <a:pt x="75" y="1337"/>
                  </a:lnTo>
                  <a:lnTo>
                    <a:pt x="75" y="1337"/>
                  </a:lnTo>
                  <a:lnTo>
                    <a:pt x="90" y="1337"/>
                  </a:lnTo>
                  <a:lnTo>
                    <a:pt x="94" y="1338"/>
                  </a:lnTo>
                  <a:lnTo>
                    <a:pt x="97" y="1341"/>
                  </a:lnTo>
                  <a:lnTo>
                    <a:pt x="97" y="1341"/>
                  </a:lnTo>
                  <a:lnTo>
                    <a:pt x="100" y="1345"/>
                  </a:lnTo>
                  <a:lnTo>
                    <a:pt x="103" y="1348"/>
                  </a:lnTo>
                  <a:lnTo>
                    <a:pt x="107" y="1350"/>
                  </a:lnTo>
                  <a:lnTo>
                    <a:pt x="113" y="1352"/>
                  </a:lnTo>
                  <a:lnTo>
                    <a:pt x="113" y="1352"/>
                  </a:lnTo>
                  <a:lnTo>
                    <a:pt x="120" y="1355"/>
                  </a:lnTo>
                  <a:lnTo>
                    <a:pt x="123" y="1358"/>
                  </a:lnTo>
                  <a:lnTo>
                    <a:pt x="125" y="1361"/>
                  </a:lnTo>
                  <a:lnTo>
                    <a:pt x="129" y="1363"/>
                  </a:lnTo>
                  <a:lnTo>
                    <a:pt x="129" y="1363"/>
                  </a:lnTo>
                  <a:lnTo>
                    <a:pt x="134" y="1366"/>
                  </a:lnTo>
                  <a:lnTo>
                    <a:pt x="138" y="1370"/>
                  </a:lnTo>
                  <a:lnTo>
                    <a:pt x="141" y="1375"/>
                  </a:lnTo>
                  <a:lnTo>
                    <a:pt x="142" y="1382"/>
                  </a:lnTo>
                  <a:lnTo>
                    <a:pt x="142" y="1382"/>
                  </a:lnTo>
                  <a:lnTo>
                    <a:pt x="142" y="1385"/>
                  </a:lnTo>
                  <a:lnTo>
                    <a:pt x="141" y="1388"/>
                  </a:lnTo>
                  <a:lnTo>
                    <a:pt x="138" y="1395"/>
                  </a:lnTo>
                  <a:lnTo>
                    <a:pt x="136" y="1398"/>
                  </a:lnTo>
                  <a:lnTo>
                    <a:pt x="136" y="1401"/>
                  </a:lnTo>
                  <a:lnTo>
                    <a:pt x="136" y="1404"/>
                  </a:lnTo>
                  <a:lnTo>
                    <a:pt x="138" y="1406"/>
                  </a:lnTo>
                  <a:lnTo>
                    <a:pt x="138" y="1406"/>
                  </a:lnTo>
                  <a:lnTo>
                    <a:pt x="143" y="1411"/>
                  </a:lnTo>
                  <a:lnTo>
                    <a:pt x="147" y="1416"/>
                  </a:lnTo>
                  <a:lnTo>
                    <a:pt x="151" y="1419"/>
                  </a:lnTo>
                  <a:lnTo>
                    <a:pt x="154" y="1420"/>
                  </a:lnTo>
                  <a:lnTo>
                    <a:pt x="157" y="1420"/>
                  </a:lnTo>
                  <a:lnTo>
                    <a:pt x="157" y="1420"/>
                  </a:lnTo>
                  <a:lnTo>
                    <a:pt x="164" y="1420"/>
                  </a:lnTo>
                  <a:lnTo>
                    <a:pt x="171" y="1420"/>
                  </a:lnTo>
                  <a:lnTo>
                    <a:pt x="174" y="1420"/>
                  </a:lnTo>
                  <a:lnTo>
                    <a:pt x="177" y="1421"/>
                  </a:lnTo>
                  <a:lnTo>
                    <a:pt x="180" y="1424"/>
                  </a:lnTo>
                  <a:lnTo>
                    <a:pt x="183" y="1427"/>
                  </a:lnTo>
                  <a:lnTo>
                    <a:pt x="183" y="1427"/>
                  </a:lnTo>
                  <a:lnTo>
                    <a:pt x="187" y="1433"/>
                  </a:lnTo>
                  <a:lnTo>
                    <a:pt x="189" y="1437"/>
                  </a:lnTo>
                  <a:lnTo>
                    <a:pt x="191" y="1439"/>
                  </a:lnTo>
                  <a:lnTo>
                    <a:pt x="194" y="1440"/>
                  </a:lnTo>
                  <a:lnTo>
                    <a:pt x="202" y="1441"/>
                  </a:lnTo>
                  <a:lnTo>
                    <a:pt x="202" y="1441"/>
                  </a:lnTo>
                  <a:lnTo>
                    <a:pt x="211" y="1443"/>
                  </a:lnTo>
                  <a:lnTo>
                    <a:pt x="215" y="1445"/>
                  </a:lnTo>
                  <a:lnTo>
                    <a:pt x="220" y="1447"/>
                  </a:lnTo>
                  <a:lnTo>
                    <a:pt x="226" y="1448"/>
                  </a:lnTo>
                  <a:lnTo>
                    <a:pt x="226" y="1448"/>
                  </a:lnTo>
                  <a:lnTo>
                    <a:pt x="228" y="1448"/>
                  </a:lnTo>
                  <a:lnTo>
                    <a:pt x="228" y="1448"/>
                  </a:lnTo>
                  <a:lnTo>
                    <a:pt x="229" y="1448"/>
                  </a:lnTo>
                  <a:lnTo>
                    <a:pt x="229" y="1448"/>
                  </a:lnTo>
                  <a:lnTo>
                    <a:pt x="239" y="1449"/>
                  </a:lnTo>
                  <a:lnTo>
                    <a:pt x="251" y="1450"/>
                  </a:lnTo>
                  <a:lnTo>
                    <a:pt x="262" y="1449"/>
                  </a:lnTo>
                  <a:lnTo>
                    <a:pt x="266" y="1448"/>
                  </a:lnTo>
                  <a:lnTo>
                    <a:pt x="271" y="1447"/>
                  </a:lnTo>
                  <a:lnTo>
                    <a:pt x="271" y="1447"/>
                  </a:lnTo>
                  <a:lnTo>
                    <a:pt x="272" y="1446"/>
                  </a:lnTo>
                  <a:lnTo>
                    <a:pt x="272" y="1446"/>
                  </a:lnTo>
                  <a:lnTo>
                    <a:pt x="273" y="1445"/>
                  </a:lnTo>
                  <a:lnTo>
                    <a:pt x="273" y="1445"/>
                  </a:lnTo>
                  <a:lnTo>
                    <a:pt x="278" y="1439"/>
                  </a:lnTo>
                  <a:lnTo>
                    <a:pt x="282" y="1434"/>
                  </a:lnTo>
                  <a:lnTo>
                    <a:pt x="286" y="1431"/>
                  </a:lnTo>
                  <a:lnTo>
                    <a:pt x="288" y="1430"/>
                  </a:lnTo>
                  <a:lnTo>
                    <a:pt x="292" y="1429"/>
                  </a:lnTo>
                  <a:lnTo>
                    <a:pt x="292" y="1429"/>
                  </a:lnTo>
                  <a:lnTo>
                    <a:pt x="296" y="1429"/>
                  </a:lnTo>
                  <a:lnTo>
                    <a:pt x="298" y="1428"/>
                  </a:lnTo>
                  <a:lnTo>
                    <a:pt x="304" y="1424"/>
                  </a:lnTo>
                  <a:lnTo>
                    <a:pt x="308" y="1420"/>
                  </a:lnTo>
                  <a:lnTo>
                    <a:pt x="311" y="1418"/>
                  </a:lnTo>
                  <a:lnTo>
                    <a:pt x="314" y="1416"/>
                  </a:lnTo>
                  <a:lnTo>
                    <a:pt x="314" y="1416"/>
                  </a:lnTo>
                  <a:lnTo>
                    <a:pt x="321" y="1414"/>
                  </a:lnTo>
                  <a:lnTo>
                    <a:pt x="326" y="1412"/>
                  </a:lnTo>
                  <a:lnTo>
                    <a:pt x="331" y="1410"/>
                  </a:lnTo>
                  <a:lnTo>
                    <a:pt x="339" y="1410"/>
                  </a:lnTo>
                  <a:lnTo>
                    <a:pt x="339" y="1410"/>
                  </a:lnTo>
                  <a:lnTo>
                    <a:pt x="349" y="1410"/>
                  </a:lnTo>
                  <a:lnTo>
                    <a:pt x="358" y="1410"/>
                  </a:lnTo>
                  <a:lnTo>
                    <a:pt x="363" y="1412"/>
                  </a:lnTo>
                  <a:lnTo>
                    <a:pt x="367" y="1413"/>
                  </a:lnTo>
                  <a:lnTo>
                    <a:pt x="371" y="1416"/>
                  </a:lnTo>
                  <a:lnTo>
                    <a:pt x="374" y="1420"/>
                  </a:lnTo>
                  <a:lnTo>
                    <a:pt x="374" y="1420"/>
                  </a:lnTo>
                  <a:lnTo>
                    <a:pt x="380" y="1429"/>
                  </a:lnTo>
                  <a:lnTo>
                    <a:pt x="386" y="1435"/>
                  </a:lnTo>
                  <a:lnTo>
                    <a:pt x="394" y="1440"/>
                  </a:lnTo>
                  <a:lnTo>
                    <a:pt x="398" y="1441"/>
                  </a:lnTo>
                  <a:lnTo>
                    <a:pt x="402" y="1443"/>
                  </a:lnTo>
                  <a:lnTo>
                    <a:pt x="402" y="1443"/>
                  </a:lnTo>
                  <a:lnTo>
                    <a:pt x="411" y="1444"/>
                  </a:lnTo>
                  <a:lnTo>
                    <a:pt x="418" y="1447"/>
                  </a:lnTo>
                  <a:lnTo>
                    <a:pt x="421" y="1448"/>
                  </a:lnTo>
                  <a:lnTo>
                    <a:pt x="423" y="1450"/>
                  </a:lnTo>
                  <a:lnTo>
                    <a:pt x="424" y="1452"/>
                  </a:lnTo>
                  <a:lnTo>
                    <a:pt x="423" y="1455"/>
                  </a:lnTo>
                  <a:lnTo>
                    <a:pt x="423" y="1455"/>
                  </a:lnTo>
                  <a:lnTo>
                    <a:pt x="420" y="1461"/>
                  </a:lnTo>
                  <a:lnTo>
                    <a:pt x="418" y="1465"/>
                  </a:lnTo>
                  <a:lnTo>
                    <a:pt x="416" y="1470"/>
                  </a:lnTo>
                  <a:lnTo>
                    <a:pt x="415" y="1472"/>
                  </a:lnTo>
                  <a:lnTo>
                    <a:pt x="415" y="1475"/>
                  </a:lnTo>
                  <a:lnTo>
                    <a:pt x="415" y="1475"/>
                  </a:lnTo>
                  <a:lnTo>
                    <a:pt x="416" y="1483"/>
                  </a:lnTo>
                  <a:lnTo>
                    <a:pt x="416" y="1492"/>
                  </a:lnTo>
                  <a:lnTo>
                    <a:pt x="415" y="1496"/>
                  </a:lnTo>
                  <a:lnTo>
                    <a:pt x="413" y="1499"/>
                  </a:lnTo>
                  <a:lnTo>
                    <a:pt x="411" y="1502"/>
                  </a:lnTo>
                  <a:lnTo>
                    <a:pt x="409" y="1503"/>
                  </a:lnTo>
                  <a:lnTo>
                    <a:pt x="409" y="1503"/>
                  </a:lnTo>
                  <a:lnTo>
                    <a:pt x="403" y="1505"/>
                  </a:lnTo>
                  <a:lnTo>
                    <a:pt x="399" y="1507"/>
                  </a:lnTo>
                  <a:lnTo>
                    <a:pt x="395" y="1512"/>
                  </a:lnTo>
                  <a:lnTo>
                    <a:pt x="391" y="1517"/>
                  </a:lnTo>
                  <a:lnTo>
                    <a:pt x="391" y="1517"/>
                  </a:lnTo>
                  <a:lnTo>
                    <a:pt x="386" y="1525"/>
                  </a:lnTo>
                  <a:lnTo>
                    <a:pt x="381" y="1534"/>
                  </a:lnTo>
                  <a:lnTo>
                    <a:pt x="378" y="1539"/>
                  </a:lnTo>
                  <a:lnTo>
                    <a:pt x="375" y="1543"/>
                  </a:lnTo>
                  <a:lnTo>
                    <a:pt x="371" y="1546"/>
                  </a:lnTo>
                  <a:lnTo>
                    <a:pt x="366" y="1548"/>
                  </a:lnTo>
                  <a:lnTo>
                    <a:pt x="366" y="1548"/>
                  </a:lnTo>
                  <a:lnTo>
                    <a:pt x="358" y="1551"/>
                  </a:lnTo>
                  <a:lnTo>
                    <a:pt x="351" y="1554"/>
                  </a:lnTo>
                  <a:lnTo>
                    <a:pt x="349" y="1554"/>
                  </a:lnTo>
                  <a:lnTo>
                    <a:pt x="346" y="1554"/>
                  </a:lnTo>
                  <a:lnTo>
                    <a:pt x="344" y="1554"/>
                  </a:lnTo>
                  <a:lnTo>
                    <a:pt x="342" y="1552"/>
                  </a:lnTo>
                  <a:lnTo>
                    <a:pt x="342" y="1552"/>
                  </a:lnTo>
                  <a:lnTo>
                    <a:pt x="338" y="1547"/>
                  </a:lnTo>
                  <a:lnTo>
                    <a:pt x="334" y="1543"/>
                  </a:lnTo>
                  <a:lnTo>
                    <a:pt x="332" y="1542"/>
                  </a:lnTo>
                  <a:lnTo>
                    <a:pt x="329" y="1542"/>
                  </a:lnTo>
                  <a:lnTo>
                    <a:pt x="326" y="1542"/>
                  </a:lnTo>
                  <a:lnTo>
                    <a:pt x="324" y="1544"/>
                  </a:lnTo>
                  <a:lnTo>
                    <a:pt x="324" y="1544"/>
                  </a:lnTo>
                  <a:lnTo>
                    <a:pt x="319" y="1548"/>
                  </a:lnTo>
                  <a:lnTo>
                    <a:pt x="315" y="1552"/>
                  </a:lnTo>
                  <a:lnTo>
                    <a:pt x="314" y="1555"/>
                  </a:lnTo>
                  <a:lnTo>
                    <a:pt x="314" y="1558"/>
                  </a:lnTo>
                  <a:lnTo>
                    <a:pt x="315" y="1561"/>
                  </a:lnTo>
                  <a:lnTo>
                    <a:pt x="318" y="1564"/>
                  </a:lnTo>
                  <a:lnTo>
                    <a:pt x="318" y="1564"/>
                  </a:lnTo>
                  <a:lnTo>
                    <a:pt x="323" y="1569"/>
                  </a:lnTo>
                  <a:lnTo>
                    <a:pt x="326" y="1573"/>
                  </a:lnTo>
                  <a:lnTo>
                    <a:pt x="327" y="1575"/>
                  </a:lnTo>
                  <a:lnTo>
                    <a:pt x="328" y="1577"/>
                  </a:lnTo>
                  <a:lnTo>
                    <a:pt x="326" y="1583"/>
                  </a:lnTo>
                  <a:lnTo>
                    <a:pt x="326" y="1583"/>
                  </a:lnTo>
                  <a:lnTo>
                    <a:pt x="326" y="1587"/>
                  </a:lnTo>
                  <a:lnTo>
                    <a:pt x="326" y="1591"/>
                  </a:lnTo>
                  <a:lnTo>
                    <a:pt x="327" y="1596"/>
                  </a:lnTo>
                  <a:lnTo>
                    <a:pt x="329" y="1600"/>
                  </a:lnTo>
                  <a:lnTo>
                    <a:pt x="331" y="1603"/>
                  </a:lnTo>
                  <a:lnTo>
                    <a:pt x="333" y="1606"/>
                  </a:lnTo>
                  <a:lnTo>
                    <a:pt x="336" y="1609"/>
                  </a:lnTo>
                  <a:lnTo>
                    <a:pt x="340" y="1611"/>
                  </a:lnTo>
                  <a:lnTo>
                    <a:pt x="340" y="1611"/>
                  </a:lnTo>
                  <a:lnTo>
                    <a:pt x="346" y="1614"/>
                  </a:lnTo>
                  <a:lnTo>
                    <a:pt x="351" y="1618"/>
                  </a:lnTo>
                  <a:lnTo>
                    <a:pt x="354" y="1622"/>
                  </a:lnTo>
                  <a:lnTo>
                    <a:pt x="356" y="1625"/>
                  </a:lnTo>
                  <a:lnTo>
                    <a:pt x="356" y="1625"/>
                  </a:lnTo>
                  <a:lnTo>
                    <a:pt x="357" y="1631"/>
                  </a:lnTo>
                  <a:lnTo>
                    <a:pt x="358" y="1634"/>
                  </a:lnTo>
                  <a:lnTo>
                    <a:pt x="361" y="1637"/>
                  </a:lnTo>
                  <a:lnTo>
                    <a:pt x="361" y="1637"/>
                  </a:lnTo>
                  <a:lnTo>
                    <a:pt x="365" y="1642"/>
                  </a:lnTo>
                  <a:lnTo>
                    <a:pt x="368" y="1646"/>
                  </a:lnTo>
                  <a:lnTo>
                    <a:pt x="369" y="1648"/>
                  </a:lnTo>
                  <a:lnTo>
                    <a:pt x="369" y="1651"/>
                  </a:lnTo>
                  <a:lnTo>
                    <a:pt x="368" y="1653"/>
                  </a:lnTo>
                  <a:lnTo>
                    <a:pt x="366" y="1655"/>
                  </a:lnTo>
                  <a:lnTo>
                    <a:pt x="366" y="1655"/>
                  </a:lnTo>
                  <a:lnTo>
                    <a:pt x="361" y="1659"/>
                  </a:lnTo>
                  <a:lnTo>
                    <a:pt x="356" y="1661"/>
                  </a:lnTo>
                  <a:lnTo>
                    <a:pt x="351" y="1663"/>
                  </a:lnTo>
                  <a:lnTo>
                    <a:pt x="349" y="1665"/>
                  </a:lnTo>
                  <a:lnTo>
                    <a:pt x="347" y="1667"/>
                  </a:lnTo>
                  <a:lnTo>
                    <a:pt x="347" y="1667"/>
                  </a:lnTo>
                  <a:lnTo>
                    <a:pt x="342" y="1673"/>
                  </a:lnTo>
                  <a:lnTo>
                    <a:pt x="336" y="1677"/>
                  </a:lnTo>
                  <a:lnTo>
                    <a:pt x="334" y="1679"/>
                  </a:lnTo>
                  <a:lnTo>
                    <a:pt x="331" y="1680"/>
                  </a:lnTo>
                  <a:lnTo>
                    <a:pt x="329" y="1680"/>
                  </a:lnTo>
                  <a:lnTo>
                    <a:pt x="327" y="1678"/>
                  </a:lnTo>
                  <a:lnTo>
                    <a:pt x="327" y="1678"/>
                  </a:lnTo>
                  <a:lnTo>
                    <a:pt x="325" y="1673"/>
                  </a:lnTo>
                  <a:lnTo>
                    <a:pt x="323" y="1667"/>
                  </a:lnTo>
                  <a:lnTo>
                    <a:pt x="321" y="1662"/>
                  </a:lnTo>
                  <a:lnTo>
                    <a:pt x="319" y="1659"/>
                  </a:lnTo>
                  <a:lnTo>
                    <a:pt x="319" y="1659"/>
                  </a:lnTo>
                  <a:lnTo>
                    <a:pt x="318" y="1658"/>
                  </a:lnTo>
                  <a:lnTo>
                    <a:pt x="316" y="1658"/>
                  </a:lnTo>
                  <a:lnTo>
                    <a:pt x="312" y="1660"/>
                  </a:lnTo>
                  <a:lnTo>
                    <a:pt x="308" y="1661"/>
                  </a:lnTo>
                  <a:lnTo>
                    <a:pt x="302" y="1662"/>
                  </a:lnTo>
                  <a:lnTo>
                    <a:pt x="302" y="1662"/>
                  </a:lnTo>
                  <a:lnTo>
                    <a:pt x="300" y="1662"/>
                  </a:lnTo>
                  <a:lnTo>
                    <a:pt x="298" y="1663"/>
                  </a:lnTo>
                  <a:lnTo>
                    <a:pt x="297" y="1665"/>
                  </a:lnTo>
                  <a:lnTo>
                    <a:pt x="296" y="1667"/>
                  </a:lnTo>
                  <a:lnTo>
                    <a:pt x="296" y="1670"/>
                  </a:lnTo>
                  <a:lnTo>
                    <a:pt x="296" y="1673"/>
                  </a:lnTo>
                  <a:lnTo>
                    <a:pt x="297" y="1676"/>
                  </a:lnTo>
                  <a:lnTo>
                    <a:pt x="299" y="1679"/>
                  </a:lnTo>
                  <a:lnTo>
                    <a:pt x="299" y="1679"/>
                  </a:lnTo>
                  <a:lnTo>
                    <a:pt x="304" y="1686"/>
                  </a:lnTo>
                  <a:lnTo>
                    <a:pt x="307" y="1689"/>
                  </a:lnTo>
                  <a:lnTo>
                    <a:pt x="309" y="1692"/>
                  </a:lnTo>
                  <a:lnTo>
                    <a:pt x="312" y="1699"/>
                  </a:lnTo>
                  <a:lnTo>
                    <a:pt x="312" y="1699"/>
                  </a:lnTo>
                  <a:lnTo>
                    <a:pt x="313" y="1705"/>
                  </a:lnTo>
                  <a:lnTo>
                    <a:pt x="313" y="1712"/>
                  </a:lnTo>
                  <a:lnTo>
                    <a:pt x="314" y="1728"/>
                  </a:lnTo>
                  <a:lnTo>
                    <a:pt x="315" y="1736"/>
                  </a:lnTo>
                  <a:lnTo>
                    <a:pt x="317" y="1742"/>
                  </a:lnTo>
                  <a:lnTo>
                    <a:pt x="319" y="1747"/>
                  </a:lnTo>
                  <a:lnTo>
                    <a:pt x="321" y="1748"/>
                  </a:lnTo>
                  <a:lnTo>
                    <a:pt x="323" y="1748"/>
                  </a:lnTo>
                  <a:lnTo>
                    <a:pt x="323" y="1748"/>
                  </a:lnTo>
                  <a:lnTo>
                    <a:pt x="327" y="1748"/>
                  </a:lnTo>
                  <a:lnTo>
                    <a:pt x="331" y="1747"/>
                  </a:lnTo>
                  <a:lnTo>
                    <a:pt x="338" y="1746"/>
                  </a:lnTo>
                  <a:lnTo>
                    <a:pt x="341" y="1746"/>
                  </a:lnTo>
                  <a:lnTo>
                    <a:pt x="344" y="1747"/>
                  </a:lnTo>
                  <a:lnTo>
                    <a:pt x="347" y="1749"/>
                  </a:lnTo>
                  <a:lnTo>
                    <a:pt x="349" y="1753"/>
                  </a:lnTo>
                  <a:lnTo>
                    <a:pt x="349" y="1753"/>
                  </a:lnTo>
                  <a:lnTo>
                    <a:pt x="353" y="1762"/>
                  </a:lnTo>
                  <a:lnTo>
                    <a:pt x="357" y="1770"/>
                  </a:lnTo>
                  <a:lnTo>
                    <a:pt x="359" y="1772"/>
                  </a:lnTo>
                  <a:lnTo>
                    <a:pt x="362" y="1774"/>
                  </a:lnTo>
                  <a:lnTo>
                    <a:pt x="365" y="1775"/>
                  </a:lnTo>
                  <a:lnTo>
                    <a:pt x="369" y="1775"/>
                  </a:lnTo>
                  <a:lnTo>
                    <a:pt x="369" y="1775"/>
                  </a:lnTo>
                  <a:lnTo>
                    <a:pt x="377" y="1774"/>
                  </a:lnTo>
                  <a:lnTo>
                    <a:pt x="382" y="1773"/>
                  </a:lnTo>
                  <a:lnTo>
                    <a:pt x="385" y="1773"/>
                  </a:lnTo>
                  <a:lnTo>
                    <a:pt x="387" y="1774"/>
                  </a:lnTo>
                  <a:lnTo>
                    <a:pt x="391" y="1776"/>
                  </a:lnTo>
                  <a:lnTo>
                    <a:pt x="393" y="1780"/>
                  </a:lnTo>
                  <a:lnTo>
                    <a:pt x="393" y="1780"/>
                  </a:lnTo>
                  <a:lnTo>
                    <a:pt x="398" y="1788"/>
                  </a:lnTo>
                  <a:lnTo>
                    <a:pt x="401" y="1794"/>
                  </a:lnTo>
                  <a:lnTo>
                    <a:pt x="402" y="1796"/>
                  </a:lnTo>
                  <a:lnTo>
                    <a:pt x="405" y="1798"/>
                  </a:lnTo>
                  <a:lnTo>
                    <a:pt x="408" y="1800"/>
                  </a:lnTo>
                  <a:lnTo>
                    <a:pt x="412" y="1802"/>
                  </a:lnTo>
                  <a:lnTo>
                    <a:pt x="412" y="1802"/>
                  </a:lnTo>
                  <a:lnTo>
                    <a:pt x="427" y="1807"/>
                  </a:lnTo>
                  <a:lnTo>
                    <a:pt x="432" y="1809"/>
                  </a:lnTo>
                  <a:lnTo>
                    <a:pt x="437" y="1813"/>
                  </a:lnTo>
                  <a:lnTo>
                    <a:pt x="437" y="1813"/>
                  </a:lnTo>
                  <a:lnTo>
                    <a:pt x="441" y="1815"/>
                  </a:lnTo>
                  <a:lnTo>
                    <a:pt x="445" y="1816"/>
                  </a:lnTo>
                  <a:lnTo>
                    <a:pt x="448" y="1818"/>
                  </a:lnTo>
                  <a:lnTo>
                    <a:pt x="451" y="1823"/>
                  </a:lnTo>
                  <a:lnTo>
                    <a:pt x="451" y="1823"/>
                  </a:lnTo>
                  <a:lnTo>
                    <a:pt x="452" y="1825"/>
                  </a:lnTo>
                  <a:lnTo>
                    <a:pt x="452" y="1825"/>
                  </a:lnTo>
                  <a:lnTo>
                    <a:pt x="452" y="1825"/>
                  </a:lnTo>
                  <a:lnTo>
                    <a:pt x="452" y="1825"/>
                  </a:lnTo>
                  <a:lnTo>
                    <a:pt x="453" y="1827"/>
                  </a:lnTo>
                  <a:lnTo>
                    <a:pt x="453" y="1827"/>
                  </a:lnTo>
                  <a:lnTo>
                    <a:pt x="453" y="1827"/>
                  </a:lnTo>
                  <a:lnTo>
                    <a:pt x="453" y="1827"/>
                  </a:lnTo>
                  <a:lnTo>
                    <a:pt x="458" y="1828"/>
                  </a:lnTo>
                  <a:lnTo>
                    <a:pt x="464" y="1830"/>
                  </a:lnTo>
                  <a:lnTo>
                    <a:pt x="464" y="1830"/>
                  </a:lnTo>
                  <a:lnTo>
                    <a:pt x="473" y="1835"/>
                  </a:lnTo>
                  <a:lnTo>
                    <a:pt x="480" y="1837"/>
                  </a:lnTo>
                  <a:lnTo>
                    <a:pt x="480" y="1837"/>
                  </a:lnTo>
                  <a:lnTo>
                    <a:pt x="481" y="1836"/>
                  </a:lnTo>
                  <a:lnTo>
                    <a:pt x="482" y="1834"/>
                  </a:lnTo>
                  <a:lnTo>
                    <a:pt x="483" y="1829"/>
                  </a:lnTo>
                  <a:lnTo>
                    <a:pt x="485" y="1823"/>
                  </a:lnTo>
                  <a:lnTo>
                    <a:pt x="486" y="1821"/>
                  </a:lnTo>
                  <a:lnTo>
                    <a:pt x="488" y="1821"/>
                  </a:lnTo>
                  <a:lnTo>
                    <a:pt x="488" y="1821"/>
                  </a:lnTo>
                  <a:lnTo>
                    <a:pt x="490" y="1820"/>
                  </a:lnTo>
                  <a:lnTo>
                    <a:pt x="492" y="1819"/>
                  </a:lnTo>
                  <a:lnTo>
                    <a:pt x="494" y="1816"/>
                  </a:lnTo>
                  <a:lnTo>
                    <a:pt x="496" y="1813"/>
                  </a:lnTo>
                  <a:lnTo>
                    <a:pt x="498" y="1812"/>
                  </a:lnTo>
                  <a:lnTo>
                    <a:pt x="500" y="1811"/>
                  </a:lnTo>
                  <a:lnTo>
                    <a:pt x="500" y="1811"/>
                  </a:lnTo>
                  <a:lnTo>
                    <a:pt x="502" y="1811"/>
                  </a:lnTo>
                  <a:lnTo>
                    <a:pt x="504" y="1812"/>
                  </a:lnTo>
                  <a:lnTo>
                    <a:pt x="508" y="1815"/>
                  </a:lnTo>
                  <a:lnTo>
                    <a:pt x="511" y="1819"/>
                  </a:lnTo>
                  <a:lnTo>
                    <a:pt x="513" y="1820"/>
                  </a:lnTo>
                  <a:lnTo>
                    <a:pt x="516" y="1820"/>
                  </a:lnTo>
                  <a:lnTo>
                    <a:pt x="516" y="1820"/>
                  </a:lnTo>
                  <a:lnTo>
                    <a:pt x="521" y="1820"/>
                  </a:lnTo>
                  <a:lnTo>
                    <a:pt x="528" y="1822"/>
                  </a:lnTo>
                  <a:lnTo>
                    <a:pt x="533" y="1824"/>
                  </a:lnTo>
                  <a:lnTo>
                    <a:pt x="535" y="1825"/>
                  </a:lnTo>
                  <a:lnTo>
                    <a:pt x="537" y="1828"/>
                  </a:lnTo>
                  <a:lnTo>
                    <a:pt x="537" y="1828"/>
                  </a:lnTo>
                  <a:lnTo>
                    <a:pt x="539" y="1833"/>
                  </a:lnTo>
                  <a:lnTo>
                    <a:pt x="541" y="1838"/>
                  </a:lnTo>
                  <a:lnTo>
                    <a:pt x="545" y="1842"/>
                  </a:lnTo>
                  <a:lnTo>
                    <a:pt x="547" y="1844"/>
                  </a:lnTo>
                  <a:lnTo>
                    <a:pt x="550" y="1845"/>
                  </a:lnTo>
                  <a:lnTo>
                    <a:pt x="550" y="1845"/>
                  </a:lnTo>
                  <a:lnTo>
                    <a:pt x="563" y="1847"/>
                  </a:lnTo>
                  <a:lnTo>
                    <a:pt x="569" y="1848"/>
                  </a:lnTo>
                  <a:lnTo>
                    <a:pt x="571" y="1850"/>
                  </a:lnTo>
                  <a:lnTo>
                    <a:pt x="573" y="1852"/>
                  </a:lnTo>
                  <a:lnTo>
                    <a:pt x="573" y="1852"/>
                  </a:lnTo>
                  <a:lnTo>
                    <a:pt x="578" y="1859"/>
                  </a:lnTo>
                  <a:lnTo>
                    <a:pt x="587" y="1868"/>
                  </a:lnTo>
                  <a:lnTo>
                    <a:pt x="598" y="1876"/>
                  </a:lnTo>
                  <a:lnTo>
                    <a:pt x="603" y="1879"/>
                  </a:lnTo>
                  <a:lnTo>
                    <a:pt x="608" y="1881"/>
                  </a:lnTo>
                  <a:lnTo>
                    <a:pt x="608" y="1881"/>
                  </a:lnTo>
                  <a:lnTo>
                    <a:pt x="615" y="1884"/>
                  </a:lnTo>
                  <a:lnTo>
                    <a:pt x="619" y="1887"/>
                  </a:lnTo>
                  <a:lnTo>
                    <a:pt x="623" y="1891"/>
                  </a:lnTo>
                  <a:lnTo>
                    <a:pt x="628" y="1897"/>
                  </a:lnTo>
                  <a:lnTo>
                    <a:pt x="628" y="1897"/>
                  </a:lnTo>
                  <a:lnTo>
                    <a:pt x="633" y="1902"/>
                  </a:lnTo>
                  <a:lnTo>
                    <a:pt x="638" y="1908"/>
                  </a:lnTo>
                  <a:lnTo>
                    <a:pt x="641" y="1911"/>
                  </a:lnTo>
                  <a:lnTo>
                    <a:pt x="644" y="1913"/>
                  </a:lnTo>
                  <a:lnTo>
                    <a:pt x="649" y="1914"/>
                  </a:lnTo>
                  <a:lnTo>
                    <a:pt x="654" y="1915"/>
                  </a:lnTo>
                  <a:lnTo>
                    <a:pt x="654" y="1915"/>
                  </a:lnTo>
                  <a:lnTo>
                    <a:pt x="673" y="1914"/>
                  </a:lnTo>
                  <a:lnTo>
                    <a:pt x="677" y="1914"/>
                  </a:lnTo>
                  <a:lnTo>
                    <a:pt x="681" y="1915"/>
                  </a:lnTo>
                  <a:lnTo>
                    <a:pt x="684" y="1917"/>
                  </a:lnTo>
                  <a:lnTo>
                    <a:pt x="687" y="1920"/>
                  </a:lnTo>
                  <a:lnTo>
                    <a:pt x="687" y="1920"/>
                  </a:lnTo>
                  <a:lnTo>
                    <a:pt x="696" y="1931"/>
                  </a:lnTo>
                  <a:lnTo>
                    <a:pt x="701" y="1935"/>
                  </a:lnTo>
                  <a:lnTo>
                    <a:pt x="704" y="1936"/>
                  </a:lnTo>
                  <a:lnTo>
                    <a:pt x="708" y="1937"/>
                  </a:lnTo>
                  <a:lnTo>
                    <a:pt x="708" y="1937"/>
                  </a:lnTo>
                  <a:lnTo>
                    <a:pt x="723" y="1939"/>
                  </a:lnTo>
                  <a:lnTo>
                    <a:pt x="726" y="1941"/>
                  </a:lnTo>
                  <a:lnTo>
                    <a:pt x="729" y="1943"/>
                  </a:lnTo>
                  <a:lnTo>
                    <a:pt x="732" y="1945"/>
                  </a:lnTo>
                  <a:lnTo>
                    <a:pt x="735" y="1948"/>
                  </a:lnTo>
                  <a:lnTo>
                    <a:pt x="735" y="1948"/>
                  </a:lnTo>
                  <a:lnTo>
                    <a:pt x="738" y="1953"/>
                  </a:lnTo>
                  <a:lnTo>
                    <a:pt x="742" y="1957"/>
                  </a:lnTo>
                  <a:lnTo>
                    <a:pt x="747" y="1959"/>
                  </a:lnTo>
                  <a:lnTo>
                    <a:pt x="753" y="1960"/>
                  </a:lnTo>
                  <a:lnTo>
                    <a:pt x="753" y="1960"/>
                  </a:lnTo>
                  <a:lnTo>
                    <a:pt x="760" y="1961"/>
                  </a:lnTo>
                  <a:lnTo>
                    <a:pt x="771" y="1963"/>
                  </a:lnTo>
                  <a:lnTo>
                    <a:pt x="781" y="1965"/>
                  </a:lnTo>
                  <a:lnTo>
                    <a:pt x="784" y="1967"/>
                  </a:lnTo>
                  <a:lnTo>
                    <a:pt x="787" y="1969"/>
                  </a:lnTo>
                  <a:lnTo>
                    <a:pt x="787" y="1969"/>
                  </a:lnTo>
                  <a:lnTo>
                    <a:pt x="789" y="1972"/>
                  </a:lnTo>
                  <a:lnTo>
                    <a:pt x="792" y="1977"/>
                  </a:lnTo>
                  <a:lnTo>
                    <a:pt x="795" y="1980"/>
                  </a:lnTo>
                  <a:lnTo>
                    <a:pt x="798" y="1981"/>
                  </a:lnTo>
                  <a:lnTo>
                    <a:pt x="801" y="1982"/>
                  </a:lnTo>
                  <a:lnTo>
                    <a:pt x="801" y="1982"/>
                  </a:lnTo>
                  <a:lnTo>
                    <a:pt x="804" y="1983"/>
                  </a:lnTo>
                  <a:lnTo>
                    <a:pt x="807" y="1984"/>
                  </a:lnTo>
                  <a:lnTo>
                    <a:pt x="814" y="1987"/>
                  </a:lnTo>
                  <a:lnTo>
                    <a:pt x="821" y="1988"/>
                  </a:lnTo>
                  <a:lnTo>
                    <a:pt x="823" y="1988"/>
                  </a:lnTo>
                  <a:lnTo>
                    <a:pt x="825" y="1987"/>
                  </a:lnTo>
                  <a:lnTo>
                    <a:pt x="825" y="1987"/>
                  </a:lnTo>
                  <a:lnTo>
                    <a:pt x="828" y="1982"/>
                  </a:lnTo>
                  <a:lnTo>
                    <a:pt x="832" y="1979"/>
                  </a:lnTo>
                  <a:lnTo>
                    <a:pt x="834" y="1978"/>
                  </a:lnTo>
                  <a:lnTo>
                    <a:pt x="836" y="1978"/>
                  </a:lnTo>
                  <a:lnTo>
                    <a:pt x="839" y="1979"/>
                  </a:lnTo>
                  <a:lnTo>
                    <a:pt x="841" y="1981"/>
                  </a:lnTo>
                  <a:lnTo>
                    <a:pt x="841" y="1981"/>
                  </a:lnTo>
                  <a:lnTo>
                    <a:pt x="847" y="1986"/>
                  </a:lnTo>
                  <a:lnTo>
                    <a:pt x="854" y="1991"/>
                  </a:lnTo>
                  <a:lnTo>
                    <a:pt x="860" y="1994"/>
                  </a:lnTo>
                  <a:lnTo>
                    <a:pt x="865" y="1996"/>
                  </a:lnTo>
                  <a:lnTo>
                    <a:pt x="865" y="1996"/>
                  </a:lnTo>
                  <a:lnTo>
                    <a:pt x="874" y="1996"/>
                  </a:lnTo>
                  <a:lnTo>
                    <a:pt x="886" y="1995"/>
                  </a:lnTo>
                  <a:lnTo>
                    <a:pt x="886" y="1995"/>
                  </a:lnTo>
                  <a:lnTo>
                    <a:pt x="888" y="1995"/>
                  </a:lnTo>
                  <a:lnTo>
                    <a:pt x="890" y="1994"/>
                  </a:lnTo>
                  <a:lnTo>
                    <a:pt x="893" y="1990"/>
                  </a:lnTo>
                  <a:lnTo>
                    <a:pt x="897" y="1987"/>
                  </a:lnTo>
                  <a:lnTo>
                    <a:pt x="900" y="1986"/>
                  </a:lnTo>
                  <a:lnTo>
                    <a:pt x="904" y="1986"/>
                  </a:lnTo>
                  <a:lnTo>
                    <a:pt x="904" y="1986"/>
                  </a:lnTo>
                  <a:lnTo>
                    <a:pt x="921" y="1986"/>
                  </a:lnTo>
                  <a:lnTo>
                    <a:pt x="921" y="1986"/>
                  </a:lnTo>
                  <a:lnTo>
                    <a:pt x="921" y="1986"/>
                  </a:lnTo>
                  <a:lnTo>
                    <a:pt x="926" y="1986"/>
                  </a:lnTo>
                  <a:lnTo>
                    <a:pt x="926" y="1986"/>
                  </a:lnTo>
                  <a:lnTo>
                    <a:pt x="926" y="1986"/>
                  </a:lnTo>
                  <a:lnTo>
                    <a:pt x="926" y="1986"/>
                  </a:lnTo>
                  <a:lnTo>
                    <a:pt x="928" y="1986"/>
                  </a:lnTo>
                  <a:lnTo>
                    <a:pt x="928" y="1986"/>
                  </a:lnTo>
                  <a:lnTo>
                    <a:pt x="929" y="1986"/>
                  </a:lnTo>
                  <a:lnTo>
                    <a:pt x="929" y="1986"/>
                  </a:lnTo>
                  <a:lnTo>
                    <a:pt x="930" y="1986"/>
                  </a:lnTo>
                  <a:lnTo>
                    <a:pt x="930" y="1986"/>
                  </a:lnTo>
                  <a:lnTo>
                    <a:pt x="931" y="1986"/>
                  </a:lnTo>
                  <a:lnTo>
                    <a:pt x="931" y="1986"/>
                  </a:lnTo>
                  <a:lnTo>
                    <a:pt x="932" y="1986"/>
                  </a:lnTo>
                  <a:lnTo>
                    <a:pt x="932" y="1986"/>
                  </a:lnTo>
                  <a:lnTo>
                    <a:pt x="932" y="1986"/>
                  </a:lnTo>
                  <a:lnTo>
                    <a:pt x="932" y="1986"/>
                  </a:lnTo>
                  <a:lnTo>
                    <a:pt x="934" y="1986"/>
                  </a:lnTo>
                  <a:lnTo>
                    <a:pt x="934" y="1986"/>
                  </a:lnTo>
                  <a:lnTo>
                    <a:pt x="934" y="1985"/>
                  </a:lnTo>
                  <a:lnTo>
                    <a:pt x="934" y="1985"/>
                  </a:lnTo>
                  <a:lnTo>
                    <a:pt x="935" y="1985"/>
                  </a:lnTo>
                  <a:lnTo>
                    <a:pt x="935" y="1985"/>
                  </a:lnTo>
                  <a:lnTo>
                    <a:pt x="935" y="1985"/>
                  </a:lnTo>
                  <a:lnTo>
                    <a:pt x="935" y="1985"/>
                  </a:lnTo>
                  <a:lnTo>
                    <a:pt x="937" y="1984"/>
                  </a:lnTo>
                  <a:lnTo>
                    <a:pt x="937" y="1984"/>
                  </a:lnTo>
                  <a:lnTo>
                    <a:pt x="940" y="1981"/>
                  </a:lnTo>
                  <a:lnTo>
                    <a:pt x="944" y="1979"/>
                  </a:lnTo>
                  <a:lnTo>
                    <a:pt x="949" y="1977"/>
                  </a:lnTo>
                  <a:lnTo>
                    <a:pt x="954" y="1977"/>
                  </a:lnTo>
                  <a:lnTo>
                    <a:pt x="954" y="1977"/>
                  </a:lnTo>
                  <a:lnTo>
                    <a:pt x="959" y="1978"/>
                  </a:lnTo>
                  <a:lnTo>
                    <a:pt x="961" y="1981"/>
                  </a:lnTo>
                  <a:lnTo>
                    <a:pt x="963" y="1984"/>
                  </a:lnTo>
                  <a:lnTo>
                    <a:pt x="963" y="1988"/>
                  </a:lnTo>
                  <a:lnTo>
                    <a:pt x="963" y="1988"/>
                  </a:lnTo>
                  <a:lnTo>
                    <a:pt x="962" y="2001"/>
                  </a:lnTo>
                  <a:lnTo>
                    <a:pt x="961" y="2008"/>
                  </a:lnTo>
                  <a:lnTo>
                    <a:pt x="961" y="2011"/>
                  </a:lnTo>
                  <a:lnTo>
                    <a:pt x="962" y="2014"/>
                  </a:lnTo>
                  <a:lnTo>
                    <a:pt x="962" y="2014"/>
                  </a:lnTo>
                  <a:lnTo>
                    <a:pt x="963" y="2015"/>
                  </a:lnTo>
                  <a:lnTo>
                    <a:pt x="963" y="2015"/>
                  </a:lnTo>
                  <a:lnTo>
                    <a:pt x="963" y="2015"/>
                  </a:lnTo>
                  <a:lnTo>
                    <a:pt x="963" y="2015"/>
                  </a:lnTo>
                  <a:lnTo>
                    <a:pt x="964" y="2016"/>
                  </a:lnTo>
                  <a:lnTo>
                    <a:pt x="964" y="2016"/>
                  </a:lnTo>
                  <a:lnTo>
                    <a:pt x="964" y="2016"/>
                  </a:lnTo>
                  <a:lnTo>
                    <a:pt x="967" y="2018"/>
                  </a:lnTo>
                  <a:lnTo>
                    <a:pt x="971" y="2019"/>
                  </a:lnTo>
                  <a:lnTo>
                    <a:pt x="973" y="2019"/>
                  </a:lnTo>
                  <a:lnTo>
                    <a:pt x="975" y="2018"/>
                  </a:lnTo>
                  <a:lnTo>
                    <a:pt x="976" y="2016"/>
                  </a:lnTo>
                  <a:lnTo>
                    <a:pt x="978" y="2013"/>
                  </a:lnTo>
                  <a:lnTo>
                    <a:pt x="978" y="2013"/>
                  </a:lnTo>
                  <a:lnTo>
                    <a:pt x="980" y="2006"/>
                  </a:lnTo>
                  <a:lnTo>
                    <a:pt x="983" y="2001"/>
                  </a:lnTo>
                  <a:lnTo>
                    <a:pt x="986" y="1997"/>
                  </a:lnTo>
                  <a:lnTo>
                    <a:pt x="989" y="1995"/>
                  </a:lnTo>
                  <a:lnTo>
                    <a:pt x="989" y="1995"/>
                  </a:lnTo>
                  <a:lnTo>
                    <a:pt x="992" y="1994"/>
                  </a:lnTo>
                  <a:lnTo>
                    <a:pt x="993" y="1992"/>
                  </a:lnTo>
                  <a:lnTo>
                    <a:pt x="996" y="1987"/>
                  </a:lnTo>
                  <a:lnTo>
                    <a:pt x="999" y="1982"/>
                  </a:lnTo>
                  <a:lnTo>
                    <a:pt x="1001" y="1980"/>
                  </a:lnTo>
                  <a:lnTo>
                    <a:pt x="1004" y="1979"/>
                  </a:lnTo>
                  <a:lnTo>
                    <a:pt x="1004" y="1979"/>
                  </a:lnTo>
                  <a:lnTo>
                    <a:pt x="1007" y="1978"/>
                  </a:lnTo>
                  <a:lnTo>
                    <a:pt x="1010" y="1975"/>
                  </a:lnTo>
                  <a:lnTo>
                    <a:pt x="1016" y="1969"/>
                  </a:lnTo>
                  <a:lnTo>
                    <a:pt x="1022" y="1964"/>
                  </a:lnTo>
                  <a:lnTo>
                    <a:pt x="1024" y="1962"/>
                  </a:lnTo>
                  <a:lnTo>
                    <a:pt x="1026" y="1961"/>
                  </a:lnTo>
                  <a:lnTo>
                    <a:pt x="1026" y="1961"/>
                  </a:lnTo>
                  <a:lnTo>
                    <a:pt x="1030" y="1959"/>
                  </a:lnTo>
                  <a:lnTo>
                    <a:pt x="1033" y="1957"/>
                  </a:lnTo>
                  <a:lnTo>
                    <a:pt x="1037" y="1955"/>
                  </a:lnTo>
                  <a:lnTo>
                    <a:pt x="1039" y="1955"/>
                  </a:lnTo>
                  <a:lnTo>
                    <a:pt x="1041" y="1957"/>
                  </a:lnTo>
                  <a:lnTo>
                    <a:pt x="1041" y="1957"/>
                  </a:lnTo>
                  <a:lnTo>
                    <a:pt x="1044" y="1959"/>
                  </a:lnTo>
                  <a:lnTo>
                    <a:pt x="1048" y="1961"/>
                  </a:lnTo>
                  <a:lnTo>
                    <a:pt x="1058" y="1965"/>
                  </a:lnTo>
                  <a:lnTo>
                    <a:pt x="1058" y="1965"/>
                  </a:lnTo>
                  <a:lnTo>
                    <a:pt x="1060" y="1966"/>
                  </a:lnTo>
                  <a:lnTo>
                    <a:pt x="1062" y="1968"/>
                  </a:lnTo>
                  <a:lnTo>
                    <a:pt x="1066" y="1974"/>
                  </a:lnTo>
                  <a:lnTo>
                    <a:pt x="1071" y="1979"/>
                  </a:lnTo>
                  <a:lnTo>
                    <a:pt x="1073" y="1981"/>
                  </a:lnTo>
                  <a:lnTo>
                    <a:pt x="1076" y="1981"/>
                  </a:lnTo>
                  <a:lnTo>
                    <a:pt x="1076" y="1981"/>
                  </a:lnTo>
                  <a:lnTo>
                    <a:pt x="1089" y="1979"/>
                  </a:lnTo>
                  <a:lnTo>
                    <a:pt x="1095" y="1979"/>
                  </a:lnTo>
                  <a:lnTo>
                    <a:pt x="1101" y="1979"/>
                  </a:lnTo>
                  <a:lnTo>
                    <a:pt x="1101" y="1979"/>
                  </a:lnTo>
                  <a:lnTo>
                    <a:pt x="1103" y="1979"/>
                  </a:lnTo>
                  <a:lnTo>
                    <a:pt x="1107" y="1978"/>
                  </a:lnTo>
                  <a:lnTo>
                    <a:pt x="1114" y="1976"/>
                  </a:lnTo>
                  <a:lnTo>
                    <a:pt x="1122" y="1975"/>
                  </a:lnTo>
                  <a:lnTo>
                    <a:pt x="1125" y="1975"/>
                  </a:lnTo>
                  <a:lnTo>
                    <a:pt x="1129" y="1977"/>
                  </a:lnTo>
                  <a:lnTo>
                    <a:pt x="1129" y="1977"/>
                  </a:lnTo>
                  <a:lnTo>
                    <a:pt x="1133" y="1980"/>
                  </a:lnTo>
                  <a:lnTo>
                    <a:pt x="1135" y="1983"/>
                  </a:lnTo>
                  <a:lnTo>
                    <a:pt x="1138" y="1985"/>
                  </a:lnTo>
                  <a:lnTo>
                    <a:pt x="1142" y="1988"/>
                  </a:lnTo>
                  <a:lnTo>
                    <a:pt x="1142" y="1988"/>
                  </a:lnTo>
                  <a:lnTo>
                    <a:pt x="1144" y="1989"/>
                  </a:lnTo>
                  <a:lnTo>
                    <a:pt x="1145" y="1991"/>
                  </a:lnTo>
                  <a:lnTo>
                    <a:pt x="1147" y="1995"/>
                  </a:lnTo>
                  <a:lnTo>
                    <a:pt x="1148" y="1999"/>
                  </a:lnTo>
                  <a:lnTo>
                    <a:pt x="1149" y="2001"/>
                  </a:lnTo>
                  <a:lnTo>
                    <a:pt x="1150" y="2002"/>
                  </a:lnTo>
                  <a:lnTo>
                    <a:pt x="1150" y="2002"/>
                  </a:lnTo>
                  <a:lnTo>
                    <a:pt x="1150" y="2002"/>
                  </a:lnTo>
                  <a:lnTo>
                    <a:pt x="1152" y="2002"/>
                  </a:lnTo>
                  <a:lnTo>
                    <a:pt x="1152" y="2002"/>
                  </a:lnTo>
                  <a:lnTo>
                    <a:pt x="1157" y="2000"/>
                  </a:lnTo>
                  <a:lnTo>
                    <a:pt x="1162" y="1998"/>
                  </a:lnTo>
                  <a:lnTo>
                    <a:pt x="1169" y="1996"/>
                  </a:lnTo>
                  <a:lnTo>
                    <a:pt x="1175" y="1996"/>
                  </a:lnTo>
                  <a:lnTo>
                    <a:pt x="1175" y="1996"/>
                  </a:lnTo>
                  <a:lnTo>
                    <a:pt x="1183" y="1997"/>
                  </a:lnTo>
                  <a:lnTo>
                    <a:pt x="1193" y="1998"/>
                  </a:lnTo>
                  <a:lnTo>
                    <a:pt x="1197" y="1997"/>
                  </a:lnTo>
                  <a:lnTo>
                    <a:pt x="1202" y="1996"/>
                  </a:lnTo>
                  <a:lnTo>
                    <a:pt x="1205" y="1994"/>
                  </a:lnTo>
                  <a:lnTo>
                    <a:pt x="1207" y="1991"/>
                  </a:lnTo>
                  <a:lnTo>
                    <a:pt x="1207" y="1991"/>
                  </a:lnTo>
                  <a:lnTo>
                    <a:pt x="1208" y="1983"/>
                  </a:lnTo>
                  <a:lnTo>
                    <a:pt x="1210" y="1976"/>
                  </a:lnTo>
                  <a:lnTo>
                    <a:pt x="1211" y="1973"/>
                  </a:lnTo>
                  <a:lnTo>
                    <a:pt x="1213" y="1970"/>
                  </a:lnTo>
                  <a:lnTo>
                    <a:pt x="1215" y="1968"/>
                  </a:lnTo>
                  <a:lnTo>
                    <a:pt x="1219" y="1967"/>
                  </a:lnTo>
                  <a:lnTo>
                    <a:pt x="1219" y="1967"/>
                  </a:lnTo>
                  <a:lnTo>
                    <a:pt x="1227" y="1965"/>
                  </a:lnTo>
                  <a:lnTo>
                    <a:pt x="1233" y="1961"/>
                  </a:lnTo>
                  <a:lnTo>
                    <a:pt x="1237" y="1956"/>
                  </a:lnTo>
                  <a:lnTo>
                    <a:pt x="1241" y="1950"/>
                  </a:lnTo>
                  <a:lnTo>
                    <a:pt x="1241" y="1950"/>
                  </a:lnTo>
                  <a:lnTo>
                    <a:pt x="1243" y="1944"/>
                  </a:lnTo>
                  <a:lnTo>
                    <a:pt x="1245" y="1939"/>
                  </a:lnTo>
                  <a:lnTo>
                    <a:pt x="1247" y="1937"/>
                  </a:lnTo>
                  <a:lnTo>
                    <a:pt x="1250" y="1936"/>
                  </a:lnTo>
                  <a:lnTo>
                    <a:pt x="1253" y="1936"/>
                  </a:lnTo>
                  <a:lnTo>
                    <a:pt x="1257" y="1936"/>
                  </a:lnTo>
                  <a:lnTo>
                    <a:pt x="1257" y="1936"/>
                  </a:lnTo>
                  <a:lnTo>
                    <a:pt x="1266" y="1936"/>
                  </a:lnTo>
                  <a:lnTo>
                    <a:pt x="1274" y="1935"/>
                  </a:lnTo>
                  <a:lnTo>
                    <a:pt x="1278" y="1933"/>
                  </a:lnTo>
                  <a:lnTo>
                    <a:pt x="1282" y="1931"/>
                  </a:lnTo>
                  <a:lnTo>
                    <a:pt x="1286" y="1929"/>
                  </a:lnTo>
                  <a:lnTo>
                    <a:pt x="1289" y="1925"/>
                  </a:lnTo>
                  <a:lnTo>
                    <a:pt x="1289" y="1925"/>
                  </a:lnTo>
                  <a:lnTo>
                    <a:pt x="1298" y="1911"/>
                  </a:lnTo>
                  <a:lnTo>
                    <a:pt x="1303" y="1906"/>
                  </a:lnTo>
                  <a:lnTo>
                    <a:pt x="1311" y="1901"/>
                  </a:lnTo>
                  <a:lnTo>
                    <a:pt x="1311" y="1901"/>
                  </a:lnTo>
                  <a:lnTo>
                    <a:pt x="1319" y="1895"/>
                  </a:lnTo>
                  <a:lnTo>
                    <a:pt x="1326" y="1889"/>
                  </a:lnTo>
                  <a:lnTo>
                    <a:pt x="1330" y="1887"/>
                  </a:lnTo>
                  <a:lnTo>
                    <a:pt x="1333" y="1886"/>
                  </a:lnTo>
                  <a:lnTo>
                    <a:pt x="1337" y="1886"/>
                  </a:lnTo>
                  <a:lnTo>
                    <a:pt x="1340" y="1888"/>
                  </a:lnTo>
                  <a:lnTo>
                    <a:pt x="1340" y="1888"/>
                  </a:lnTo>
                  <a:lnTo>
                    <a:pt x="1344" y="1894"/>
                  </a:lnTo>
                  <a:lnTo>
                    <a:pt x="1347" y="1899"/>
                  </a:lnTo>
                  <a:lnTo>
                    <a:pt x="1349" y="1902"/>
                  </a:lnTo>
                  <a:lnTo>
                    <a:pt x="1351" y="1903"/>
                  </a:lnTo>
                  <a:lnTo>
                    <a:pt x="1354" y="1905"/>
                  </a:lnTo>
                  <a:lnTo>
                    <a:pt x="1357" y="1905"/>
                  </a:lnTo>
                  <a:lnTo>
                    <a:pt x="1357" y="1905"/>
                  </a:lnTo>
                  <a:lnTo>
                    <a:pt x="1363" y="1905"/>
                  </a:lnTo>
                  <a:lnTo>
                    <a:pt x="1367" y="1904"/>
                  </a:lnTo>
                  <a:lnTo>
                    <a:pt x="1371" y="1904"/>
                  </a:lnTo>
                  <a:lnTo>
                    <a:pt x="1374" y="1906"/>
                  </a:lnTo>
                  <a:lnTo>
                    <a:pt x="1374" y="1906"/>
                  </a:lnTo>
                  <a:lnTo>
                    <a:pt x="1378" y="1908"/>
                  </a:lnTo>
                  <a:lnTo>
                    <a:pt x="1382" y="1909"/>
                  </a:lnTo>
                  <a:lnTo>
                    <a:pt x="1385" y="1909"/>
                  </a:lnTo>
                  <a:lnTo>
                    <a:pt x="1389" y="1907"/>
                  </a:lnTo>
                  <a:lnTo>
                    <a:pt x="1389" y="1907"/>
                  </a:lnTo>
                  <a:lnTo>
                    <a:pt x="1397" y="1895"/>
                  </a:lnTo>
                  <a:lnTo>
                    <a:pt x="1402" y="1889"/>
                  </a:lnTo>
                  <a:lnTo>
                    <a:pt x="1404" y="1888"/>
                  </a:lnTo>
                  <a:lnTo>
                    <a:pt x="1407" y="1887"/>
                  </a:lnTo>
                  <a:lnTo>
                    <a:pt x="1407" y="1887"/>
                  </a:lnTo>
                  <a:lnTo>
                    <a:pt x="1409" y="1887"/>
                  </a:lnTo>
                  <a:lnTo>
                    <a:pt x="1411" y="1885"/>
                  </a:lnTo>
                  <a:lnTo>
                    <a:pt x="1414" y="1882"/>
                  </a:lnTo>
                  <a:lnTo>
                    <a:pt x="1417" y="1878"/>
                  </a:lnTo>
                  <a:lnTo>
                    <a:pt x="1419" y="1877"/>
                  </a:lnTo>
                  <a:lnTo>
                    <a:pt x="1422" y="1876"/>
                  </a:lnTo>
                  <a:lnTo>
                    <a:pt x="1422" y="1876"/>
                  </a:lnTo>
                  <a:lnTo>
                    <a:pt x="1424" y="1876"/>
                  </a:lnTo>
                  <a:lnTo>
                    <a:pt x="1425" y="1877"/>
                  </a:lnTo>
                  <a:lnTo>
                    <a:pt x="1428" y="1880"/>
                  </a:lnTo>
                  <a:lnTo>
                    <a:pt x="1430" y="1883"/>
                  </a:lnTo>
                  <a:lnTo>
                    <a:pt x="1431" y="1884"/>
                  </a:lnTo>
                  <a:lnTo>
                    <a:pt x="1433" y="1885"/>
                  </a:lnTo>
                  <a:lnTo>
                    <a:pt x="1433" y="1885"/>
                  </a:lnTo>
                  <a:lnTo>
                    <a:pt x="1436" y="1886"/>
                  </a:lnTo>
                  <a:lnTo>
                    <a:pt x="1440" y="1888"/>
                  </a:lnTo>
                  <a:lnTo>
                    <a:pt x="1442" y="1891"/>
                  </a:lnTo>
                  <a:lnTo>
                    <a:pt x="1444" y="1894"/>
                  </a:lnTo>
                  <a:lnTo>
                    <a:pt x="1444" y="1894"/>
                  </a:lnTo>
                  <a:lnTo>
                    <a:pt x="1443" y="1898"/>
                  </a:lnTo>
                  <a:lnTo>
                    <a:pt x="1442" y="1902"/>
                  </a:lnTo>
                  <a:lnTo>
                    <a:pt x="1443" y="1907"/>
                  </a:lnTo>
                  <a:lnTo>
                    <a:pt x="1444" y="1908"/>
                  </a:lnTo>
                  <a:lnTo>
                    <a:pt x="1446" y="1910"/>
                  </a:lnTo>
                  <a:lnTo>
                    <a:pt x="1446" y="1910"/>
                  </a:lnTo>
                  <a:lnTo>
                    <a:pt x="1451" y="1913"/>
                  </a:lnTo>
                  <a:lnTo>
                    <a:pt x="1454" y="1916"/>
                  </a:lnTo>
                  <a:lnTo>
                    <a:pt x="1456" y="1919"/>
                  </a:lnTo>
                  <a:lnTo>
                    <a:pt x="1457" y="1923"/>
                  </a:lnTo>
                  <a:lnTo>
                    <a:pt x="1457" y="1923"/>
                  </a:lnTo>
                  <a:lnTo>
                    <a:pt x="1457" y="1927"/>
                  </a:lnTo>
                  <a:lnTo>
                    <a:pt x="1457" y="1930"/>
                  </a:lnTo>
                  <a:lnTo>
                    <a:pt x="1456" y="1934"/>
                  </a:lnTo>
                  <a:lnTo>
                    <a:pt x="1453" y="1937"/>
                  </a:lnTo>
                  <a:lnTo>
                    <a:pt x="1453" y="1937"/>
                  </a:lnTo>
                  <a:lnTo>
                    <a:pt x="1448" y="1941"/>
                  </a:lnTo>
                  <a:lnTo>
                    <a:pt x="1444" y="1947"/>
                  </a:lnTo>
                  <a:lnTo>
                    <a:pt x="1443" y="1949"/>
                  </a:lnTo>
                  <a:lnTo>
                    <a:pt x="1443" y="1952"/>
                  </a:lnTo>
                  <a:lnTo>
                    <a:pt x="1445" y="1953"/>
                  </a:lnTo>
                  <a:lnTo>
                    <a:pt x="1449" y="1955"/>
                  </a:lnTo>
                  <a:lnTo>
                    <a:pt x="1449" y="1955"/>
                  </a:lnTo>
                  <a:lnTo>
                    <a:pt x="1453" y="1955"/>
                  </a:lnTo>
                  <a:lnTo>
                    <a:pt x="1458" y="1954"/>
                  </a:lnTo>
                  <a:lnTo>
                    <a:pt x="1466" y="1953"/>
                  </a:lnTo>
                  <a:lnTo>
                    <a:pt x="1473" y="1952"/>
                  </a:lnTo>
                  <a:lnTo>
                    <a:pt x="1476" y="1953"/>
                  </a:lnTo>
                  <a:lnTo>
                    <a:pt x="1478" y="1955"/>
                  </a:lnTo>
                  <a:lnTo>
                    <a:pt x="1478" y="1955"/>
                  </a:lnTo>
                  <a:lnTo>
                    <a:pt x="1483" y="1961"/>
                  </a:lnTo>
                  <a:lnTo>
                    <a:pt x="1485" y="1962"/>
                  </a:lnTo>
                  <a:lnTo>
                    <a:pt x="1489" y="1962"/>
                  </a:lnTo>
                  <a:lnTo>
                    <a:pt x="1489" y="1962"/>
                  </a:lnTo>
                  <a:lnTo>
                    <a:pt x="1497" y="1960"/>
                  </a:lnTo>
                  <a:lnTo>
                    <a:pt x="1501" y="1959"/>
                  </a:lnTo>
                  <a:lnTo>
                    <a:pt x="1506" y="1961"/>
                  </a:lnTo>
                  <a:lnTo>
                    <a:pt x="1506" y="1961"/>
                  </a:lnTo>
                  <a:lnTo>
                    <a:pt x="1508" y="1961"/>
                  </a:lnTo>
                  <a:lnTo>
                    <a:pt x="1508" y="1961"/>
                  </a:lnTo>
                  <a:lnTo>
                    <a:pt x="1510" y="1961"/>
                  </a:lnTo>
                  <a:lnTo>
                    <a:pt x="1510" y="1961"/>
                  </a:lnTo>
                  <a:lnTo>
                    <a:pt x="1513" y="1960"/>
                  </a:lnTo>
                  <a:lnTo>
                    <a:pt x="1515" y="1957"/>
                  </a:lnTo>
                  <a:lnTo>
                    <a:pt x="1520" y="1951"/>
                  </a:lnTo>
                  <a:lnTo>
                    <a:pt x="1520" y="1951"/>
                  </a:lnTo>
                  <a:lnTo>
                    <a:pt x="1524" y="1947"/>
                  </a:lnTo>
                  <a:lnTo>
                    <a:pt x="1527" y="1946"/>
                  </a:lnTo>
                  <a:lnTo>
                    <a:pt x="1529" y="1945"/>
                  </a:lnTo>
                  <a:lnTo>
                    <a:pt x="1532" y="1945"/>
                  </a:lnTo>
                  <a:lnTo>
                    <a:pt x="1535" y="1946"/>
                  </a:lnTo>
                  <a:lnTo>
                    <a:pt x="1538" y="1948"/>
                  </a:lnTo>
                  <a:lnTo>
                    <a:pt x="1540" y="1952"/>
                  </a:lnTo>
                  <a:lnTo>
                    <a:pt x="1540" y="1952"/>
                  </a:lnTo>
                  <a:lnTo>
                    <a:pt x="1543" y="1958"/>
                  </a:lnTo>
                  <a:lnTo>
                    <a:pt x="1547" y="1961"/>
                  </a:lnTo>
                  <a:lnTo>
                    <a:pt x="1555" y="1967"/>
                  </a:lnTo>
                  <a:lnTo>
                    <a:pt x="1555" y="1967"/>
                  </a:lnTo>
                  <a:lnTo>
                    <a:pt x="1557" y="1968"/>
                  </a:lnTo>
                  <a:lnTo>
                    <a:pt x="1559" y="1971"/>
                  </a:lnTo>
                  <a:lnTo>
                    <a:pt x="1562" y="1977"/>
                  </a:lnTo>
                  <a:lnTo>
                    <a:pt x="1563" y="1983"/>
                  </a:lnTo>
                  <a:lnTo>
                    <a:pt x="1563" y="1990"/>
                  </a:lnTo>
                  <a:lnTo>
                    <a:pt x="1563" y="1990"/>
                  </a:lnTo>
                  <a:lnTo>
                    <a:pt x="1564" y="1996"/>
                  </a:lnTo>
                  <a:lnTo>
                    <a:pt x="1566" y="2002"/>
                  </a:lnTo>
                  <a:lnTo>
                    <a:pt x="1567" y="2005"/>
                  </a:lnTo>
                  <a:lnTo>
                    <a:pt x="1569" y="2007"/>
                  </a:lnTo>
                  <a:lnTo>
                    <a:pt x="1572" y="2009"/>
                  </a:lnTo>
                  <a:lnTo>
                    <a:pt x="1575" y="2010"/>
                  </a:lnTo>
                  <a:lnTo>
                    <a:pt x="1575" y="2010"/>
                  </a:lnTo>
                  <a:lnTo>
                    <a:pt x="1582" y="2011"/>
                  </a:lnTo>
                  <a:lnTo>
                    <a:pt x="1590" y="2013"/>
                  </a:lnTo>
                  <a:lnTo>
                    <a:pt x="1594" y="2014"/>
                  </a:lnTo>
                  <a:lnTo>
                    <a:pt x="1597" y="2016"/>
                  </a:lnTo>
                  <a:lnTo>
                    <a:pt x="1599" y="2019"/>
                  </a:lnTo>
                  <a:lnTo>
                    <a:pt x="1600" y="2022"/>
                  </a:lnTo>
                  <a:lnTo>
                    <a:pt x="1600" y="2022"/>
                  </a:lnTo>
                  <a:lnTo>
                    <a:pt x="1600" y="2029"/>
                  </a:lnTo>
                  <a:lnTo>
                    <a:pt x="1599" y="2037"/>
                  </a:lnTo>
                  <a:lnTo>
                    <a:pt x="1598" y="2044"/>
                  </a:lnTo>
                  <a:lnTo>
                    <a:pt x="1600" y="2050"/>
                  </a:lnTo>
                  <a:lnTo>
                    <a:pt x="1600" y="2050"/>
                  </a:lnTo>
                  <a:lnTo>
                    <a:pt x="1602" y="2055"/>
                  </a:lnTo>
                  <a:lnTo>
                    <a:pt x="1603" y="2061"/>
                  </a:lnTo>
                  <a:lnTo>
                    <a:pt x="1604" y="2066"/>
                  </a:lnTo>
                  <a:lnTo>
                    <a:pt x="1603" y="2072"/>
                  </a:lnTo>
                  <a:lnTo>
                    <a:pt x="1603" y="2072"/>
                  </a:lnTo>
                  <a:lnTo>
                    <a:pt x="1601" y="2076"/>
                  </a:lnTo>
                  <a:lnTo>
                    <a:pt x="1599" y="2079"/>
                  </a:lnTo>
                  <a:lnTo>
                    <a:pt x="1598" y="2084"/>
                  </a:lnTo>
                  <a:lnTo>
                    <a:pt x="1597" y="2090"/>
                  </a:lnTo>
                  <a:lnTo>
                    <a:pt x="1597" y="2090"/>
                  </a:lnTo>
                  <a:lnTo>
                    <a:pt x="1598" y="2109"/>
                  </a:lnTo>
                  <a:lnTo>
                    <a:pt x="1597" y="2120"/>
                  </a:lnTo>
                  <a:lnTo>
                    <a:pt x="1597" y="2123"/>
                  </a:lnTo>
                  <a:lnTo>
                    <a:pt x="1595" y="2126"/>
                  </a:lnTo>
                  <a:lnTo>
                    <a:pt x="1595" y="2126"/>
                  </a:lnTo>
                  <a:lnTo>
                    <a:pt x="1591" y="2131"/>
                  </a:lnTo>
                  <a:lnTo>
                    <a:pt x="1588" y="2137"/>
                  </a:lnTo>
                  <a:lnTo>
                    <a:pt x="1584" y="2142"/>
                  </a:lnTo>
                  <a:lnTo>
                    <a:pt x="1581" y="2144"/>
                  </a:lnTo>
                  <a:lnTo>
                    <a:pt x="1578" y="2147"/>
                  </a:lnTo>
                  <a:lnTo>
                    <a:pt x="1578" y="2147"/>
                  </a:lnTo>
                  <a:lnTo>
                    <a:pt x="1572" y="2150"/>
                  </a:lnTo>
                  <a:lnTo>
                    <a:pt x="1567" y="2153"/>
                  </a:lnTo>
                  <a:lnTo>
                    <a:pt x="1563" y="2157"/>
                  </a:lnTo>
                  <a:lnTo>
                    <a:pt x="1559" y="2164"/>
                  </a:lnTo>
                  <a:lnTo>
                    <a:pt x="1559" y="2164"/>
                  </a:lnTo>
                  <a:lnTo>
                    <a:pt x="1553" y="2170"/>
                  </a:lnTo>
                  <a:lnTo>
                    <a:pt x="1547" y="2175"/>
                  </a:lnTo>
                  <a:lnTo>
                    <a:pt x="1542" y="2180"/>
                  </a:lnTo>
                  <a:lnTo>
                    <a:pt x="1538" y="2186"/>
                  </a:lnTo>
                  <a:lnTo>
                    <a:pt x="1538" y="2186"/>
                  </a:lnTo>
                  <a:lnTo>
                    <a:pt x="1536" y="2192"/>
                  </a:lnTo>
                  <a:lnTo>
                    <a:pt x="1534" y="2199"/>
                  </a:lnTo>
                  <a:lnTo>
                    <a:pt x="1532" y="2204"/>
                  </a:lnTo>
                  <a:lnTo>
                    <a:pt x="1529" y="2208"/>
                  </a:lnTo>
                  <a:lnTo>
                    <a:pt x="1529" y="2208"/>
                  </a:lnTo>
                  <a:lnTo>
                    <a:pt x="1525" y="2211"/>
                  </a:lnTo>
                  <a:lnTo>
                    <a:pt x="1524" y="2213"/>
                  </a:lnTo>
                  <a:lnTo>
                    <a:pt x="1525" y="2217"/>
                  </a:lnTo>
                  <a:lnTo>
                    <a:pt x="1528" y="2221"/>
                  </a:lnTo>
                  <a:lnTo>
                    <a:pt x="1528" y="2221"/>
                  </a:lnTo>
                  <a:lnTo>
                    <a:pt x="1531" y="2228"/>
                  </a:lnTo>
                  <a:lnTo>
                    <a:pt x="1533" y="2237"/>
                  </a:lnTo>
                  <a:lnTo>
                    <a:pt x="1533" y="2237"/>
                  </a:lnTo>
                  <a:lnTo>
                    <a:pt x="1533" y="2245"/>
                  </a:lnTo>
                  <a:lnTo>
                    <a:pt x="1532" y="2253"/>
                  </a:lnTo>
                  <a:lnTo>
                    <a:pt x="1531" y="2260"/>
                  </a:lnTo>
                  <a:lnTo>
                    <a:pt x="1531" y="2263"/>
                  </a:lnTo>
                  <a:lnTo>
                    <a:pt x="1532" y="2264"/>
                  </a:lnTo>
                  <a:lnTo>
                    <a:pt x="1532" y="2264"/>
                  </a:lnTo>
                  <a:lnTo>
                    <a:pt x="1535" y="2265"/>
                  </a:lnTo>
                  <a:lnTo>
                    <a:pt x="1539" y="2264"/>
                  </a:lnTo>
                  <a:lnTo>
                    <a:pt x="1543" y="2263"/>
                  </a:lnTo>
                  <a:lnTo>
                    <a:pt x="1546" y="2260"/>
                  </a:lnTo>
                  <a:lnTo>
                    <a:pt x="1546" y="2260"/>
                  </a:lnTo>
                  <a:lnTo>
                    <a:pt x="1549" y="2257"/>
                  </a:lnTo>
                  <a:lnTo>
                    <a:pt x="1553" y="2254"/>
                  </a:lnTo>
                  <a:lnTo>
                    <a:pt x="1558" y="2253"/>
                  </a:lnTo>
                  <a:lnTo>
                    <a:pt x="1562" y="2253"/>
                  </a:lnTo>
                  <a:lnTo>
                    <a:pt x="1562" y="2253"/>
                  </a:lnTo>
                  <a:lnTo>
                    <a:pt x="1566" y="2251"/>
                  </a:lnTo>
                  <a:lnTo>
                    <a:pt x="1570" y="2249"/>
                  </a:lnTo>
                  <a:lnTo>
                    <a:pt x="1574" y="2248"/>
                  </a:lnTo>
                  <a:lnTo>
                    <a:pt x="1576" y="2248"/>
                  </a:lnTo>
                  <a:lnTo>
                    <a:pt x="1578" y="2249"/>
                  </a:lnTo>
                  <a:lnTo>
                    <a:pt x="1578" y="2249"/>
                  </a:lnTo>
                  <a:lnTo>
                    <a:pt x="1583" y="2250"/>
                  </a:lnTo>
                  <a:lnTo>
                    <a:pt x="1590" y="2251"/>
                  </a:lnTo>
                  <a:lnTo>
                    <a:pt x="1598" y="2249"/>
                  </a:lnTo>
                  <a:lnTo>
                    <a:pt x="1602" y="2248"/>
                  </a:lnTo>
                  <a:lnTo>
                    <a:pt x="1605" y="2246"/>
                  </a:lnTo>
                  <a:lnTo>
                    <a:pt x="1605" y="2246"/>
                  </a:lnTo>
                  <a:lnTo>
                    <a:pt x="1607" y="2245"/>
                  </a:lnTo>
                  <a:lnTo>
                    <a:pt x="1608" y="2246"/>
                  </a:lnTo>
                  <a:lnTo>
                    <a:pt x="1608" y="2248"/>
                  </a:lnTo>
                  <a:lnTo>
                    <a:pt x="1608" y="2251"/>
                  </a:lnTo>
                  <a:lnTo>
                    <a:pt x="1606" y="2259"/>
                  </a:lnTo>
                  <a:lnTo>
                    <a:pt x="1604" y="2267"/>
                  </a:lnTo>
                  <a:lnTo>
                    <a:pt x="1604" y="2267"/>
                  </a:lnTo>
                  <a:lnTo>
                    <a:pt x="1603" y="2273"/>
                  </a:lnTo>
                  <a:lnTo>
                    <a:pt x="1603" y="2277"/>
                  </a:lnTo>
                  <a:lnTo>
                    <a:pt x="1604" y="2282"/>
                  </a:lnTo>
                  <a:lnTo>
                    <a:pt x="1606" y="2289"/>
                  </a:lnTo>
                  <a:lnTo>
                    <a:pt x="1606" y="2289"/>
                  </a:lnTo>
                  <a:lnTo>
                    <a:pt x="1608" y="2294"/>
                  </a:lnTo>
                  <a:lnTo>
                    <a:pt x="1610" y="2297"/>
                  </a:lnTo>
                  <a:lnTo>
                    <a:pt x="1612" y="2301"/>
                  </a:lnTo>
                  <a:lnTo>
                    <a:pt x="1613" y="2307"/>
                  </a:lnTo>
                  <a:lnTo>
                    <a:pt x="1613" y="2307"/>
                  </a:lnTo>
                  <a:lnTo>
                    <a:pt x="1614" y="2314"/>
                  </a:lnTo>
                  <a:lnTo>
                    <a:pt x="1616" y="2318"/>
                  </a:lnTo>
                  <a:lnTo>
                    <a:pt x="1618" y="2320"/>
                  </a:lnTo>
                  <a:lnTo>
                    <a:pt x="1620" y="2321"/>
                  </a:lnTo>
                  <a:lnTo>
                    <a:pt x="1626" y="2322"/>
                  </a:lnTo>
                  <a:lnTo>
                    <a:pt x="1626" y="2322"/>
                  </a:lnTo>
                  <a:lnTo>
                    <a:pt x="1634" y="2322"/>
                  </a:lnTo>
                  <a:lnTo>
                    <a:pt x="1643" y="2322"/>
                  </a:lnTo>
                  <a:lnTo>
                    <a:pt x="1646" y="2323"/>
                  </a:lnTo>
                  <a:lnTo>
                    <a:pt x="1649" y="2324"/>
                  </a:lnTo>
                  <a:lnTo>
                    <a:pt x="1651" y="2327"/>
                  </a:lnTo>
                  <a:lnTo>
                    <a:pt x="1651" y="2331"/>
                  </a:lnTo>
                  <a:lnTo>
                    <a:pt x="1651" y="2331"/>
                  </a:lnTo>
                  <a:lnTo>
                    <a:pt x="1649" y="2335"/>
                  </a:lnTo>
                  <a:lnTo>
                    <a:pt x="1647" y="2338"/>
                  </a:lnTo>
                  <a:lnTo>
                    <a:pt x="1643" y="2343"/>
                  </a:lnTo>
                  <a:lnTo>
                    <a:pt x="1640" y="2346"/>
                  </a:lnTo>
                  <a:lnTo>
                    <a:pt x="1639" y="2348"/>
                  </a:lnTo>
                  <a:lnTo>
                    <a:pt x="1640" y="2351"/>
                  </a:lnTo>
                  <a:lnTo>
                    <a:pt x="1640" y="2351"/>
                  </a:lnTo>
                  <a:lnTo>
                    <a:pt x="1640" y="2357"/>
                  </a:lnTo>
                  <a:lnTo>
                    <a:pt x="1639" y="2361"/>
                  </a:lnTo>
                  <a:lnTo>
                    <a:pt x="1637" y="2365"/>
                  </a:lnTo>
                  <a:lnTo>
                    <a:pt x="1635" y="2367"/>
                  </a:lnTo>
                  <a:lnTo>
                    <a:pt x="1635" y="2367"/>
                  </a:lnTo>
                  <a:lnTo>
                    <a:pt x="1631" y="2371"/>
                  </a:lnTo>
                  <a:lnTo>
                    <a:pt x="1628" y="2374"/>
                  </a:lnTo>
                  <a:lnTo>
                    <a:pt x="1627" y="2376"/>
                  </a:lnTo>
                  <a:lnTo>
                    <a:pt x="1627" y="2378"/>
                  </a:lnTo>
                  <a:lnTo>
                    <a:pt x="1627" y="2380"/>
                  </a:lnTo>
                  <a:lnTo>
                    <a:pt x="1629" y="2382"/>
                  </a:lnTo>
                  <a:lnTo>
                    <a:pt x="1629" y="2382"/>
                  </a:lnTo>
                  <a:lnTo>
                    <a:pt x="1632" y="2384"/>
                  </a:lnTo>
                  <a:lnTo>
                    <a:pt x="1635" y="2387"/>
                  </a:lnTo>
                  <a:lnTo>
                    <a:pt x="1637" y="2388"/>
                  </a:lnTo>
                  <a:lnTo>
                    <a:pt x="1642" y="2389"/>
                  </a:lnTo>
                  <a:lnTo>
                    <a:pt x="1642" y="2389"/>
                  </a:lnTo>
                  <a:lnTo>
                    <a:pt x="1650" y="2389"/>
                  </a:lnTo>
                  <a:lnTo>
                    <a:pt x="1660" y="2389"/>
                  </a:lnTo>
                  <a:lnTo>
                    <a:pt x="1665" y="2389"/>
                  </a:lnTo>
                  <a:lnTo>
                    <a:pt x="1669" y="2390"/>
                  </a:lnTo>
                  <a:lnTo>
                    <a:pt x="1672" y="2392"/>
                  </a:lnTo>
                  <a:lnTo>
                    <a:pt x="1674" y="2395"/>
                  </a:lnTo>
                  <a:lnTo>
                    <a:pt x="1674" y="2395"/>
                  </a:lnTo>
                  <a:lnTo>
                    <a:pt x="1685" y="2414"/>
                  </a:lnTo>
                  <a:lnTo>
                    <a:pt x="1685" y="2414"/>
                  </a:lnTo>
                  <a:lnTo>
                    <a:pt x="1687" y="2420"/>
                  </a:lnTo>
                  <a:lnTo>
                    <a:pt x="1689" y="2425"/>
                  </a:lnTo>
                  <a:lnTo>
                    <a:pt x="1690" y="2428"/>
                  </a:lnTo>
                  <a:lnTo>
                    <a:pt x="1691" y="2429"/>
                  </a:lnTo>
                  <a:lnTo>
                    <a:pt x="1694" y="2430"/>
                  </a:lnTo>
                  <a:lnTo>
                    <a:pt x="1698" y="2431"/>
                  </a:lnTo>
                  <a:lnTo>
                    <a:pt x="1698" y="2431"/>
                  </a:lnTo>
                  <a:lnTo>
                    <a:pt x="1715" y="2431"/>
                  </a:lnTo>
                  <a:lnTo>
                    <a:pt x="1722" y="2430"/>
                  </a:lnTo>
                  <a:lnTo>
                    <a:pt x="1724" y="2429"/>
                  </a:lnTo>
                  <a:lnTo>
                    <a:pt x="1726" y="2427"/>
                  </a:lnTo>
                  <a:lnTo>
                    <a:pt x="1726" y="2427"/>
                  </a:lnTo>
                  <a:lnTo>
                    <a:pt x="1728" y="2424"/>
                  </a:lnTo>
                  <a:lnTo>
                    <a:pt x="1731" y="2422"/>
                  </a:lnTo>
                  <a:lnTo>
                    <a:pt x="1734" y="2421"/>
                  </a:lnTo>
                  <a:lnTo>
                    <a:pt x="1738" y="2418"/>
                  </a:lnTo>
                  <a:lnTo>
                    <a:pt x="1738" y="2418"/>
                  </a:lnTo>
                  <a:lnTo>
                    <a:pt x="1744" y="2412"/>
                  </a:lnTo>
                  <a:lnTo>
                    <a:pt x="1747" y="2409"/>
                  </a:lnTo>
                  <a:lnTo>
                    <a:pt x="1751" y="2408"/>
                  </a:lnTo>
                  <a:lnTo>
                    <a:pt x="1751" y="2408"/>
                  </a:lnTo>
                  <a:lnTo>
                    <a:pt x="1751" y="2408"/>
                  </a:lnTo>
                  <a:lnTo>
                    <a:pt x="1751" y="2408"/>
                  </a:lnTo>
                  <a:lnTo>
                    <a:pt x="1751" y="2408"/>
                  </a:lnTo>
                  <a:lnTo>
                    <a:pt x="1753" y="2408"/>
                  </a:lnTo>
                  <a:lnTo>
                    <a:pt x="1755" y="2410"/>
                  </a:lnTo>
                  <a:lnTo>
                    <a:pt x="1757" y="2414"/>
                  </a:lnTo>
                  <a:lnTo>
                    <a:pt x="1757" y="2414"/>
                  </a:lnTo>
                  <a:lnTo>
                    <a:pt x="1757" y="2414"/>
                  </a:lnTo>
                  <a:lnTo>
                    <a:pt x="1757" y="2414"/>
                  </a:lnTo>
                  <a:lnTo>
                    <a:pt x="1757" y="2416"/>
                  </a:lnTo>
                  <a:lnTo>
                    <a:pt x="1757" y="2416"/>
                  </a:lnTo>
                  <a:lnTo>
                    <a:pt x="1757" y="2417"/>
                  </a:lnTo>
                  <a:lnTo>
                    <a:pt x="1757" y="2417"/>
                  </a:lnTo>
                  <a:lnTo>
                    <a:pt x="1757" y="2418"/>
                  </a:lnTo>
                  <a:lnTo>
                    <a:pt x="1757" y="2418"/>
                  </a:lnTo>
                  <a:lnTo>
                    <a:pt x="1758" y="2420"/>
                  </a:lnTo>
                  <a:lnTo>
                    <a:pt x="1758" y="2420"/>
                  </a:lnTo>
                  <a:lnTo>
                    <a:pt x="1758" y="2426"/>
                  </a:lnTo>
                  <a:lnTo>
                    <a:pt x="1760" y="2433"/>
                  </a:lnTo>
                  <a:lnTo>
                    <a:pt x="1760" y="2433"/>
                  </a:lnTo>
                  <a:lnTo>
                    <a:pt x="1761" y="2437"/>
                  </a:lnTo>
                  <a:lnTo>
                    <a:pt x="1762" y="2442"/>
                  </a:lnTo>
                  <a:lnTo>
                    <a:pt x="1763" y="2444"/>
                  </a:lnTo>
                  <a:lnTo>
                    <a:pt x="1764" y="2446"/>
                  </a:lnTo>
                  <a:lnTo>
                    <a:pt x="1767" y="2447"/>
                  </a:lnTo>
                  <a:lnTo>
                    <a:pt x="1770" y="2447"/>
                  </a:lnTo>
                  <a:lnTo>
                    <a:pt x="1770" y="2447"/>
                  </a:lnTo>
                  <a:lnTo>
                    <a:pt x="1778" y="2447"/>
                  </a:lnTo>
                  <a:lnTo>
                    <a:pt x="1786" y="2448"/>
                  </a:lnTo>
                  <a:lnTo>
                    <a:pt x="1789" y="2448"/>
                  </a:lnTo>
                  <a:lnTo>
                    <a:pt x="1792" y="2448"/>
                  </a:lnTo>
                  <a:lnTo>
                    <a:pt x="1794" y="2447"/>
                  </a:lnTo>
                  <a:lnTo>
                    <a:pt x="1795" y="2445"/>
                  </a:lnTo>
                  <a:lnTo>
                    <a:pt x="1795" y="2445"/>
                  </a:lnTo>
                  <a:lnTo>
                    <a:pt x="1795" y="2434"/>
                  </a:lnTo>
                  <a:lnTo>
                    <a:pt x="1796" y="2430"/>
                  </a:lnTo>
                  <a:lnTo>
                    <a:pt x="1797" y="2427"/>
                  </a:lnTo>
                  <a:lnTo>
                    <a:pt x="1797" y="2427"/>
                  </a:lnTo>
                  <a:lnTo>
                    <a:pt x="1799" y="2422"/>
                  </a:lnTo>
                  <a:lnTo>
                    <a:pt x="1800" y="2417"/>
                  </a:lnTo>
                  <a:lnTo>
                    <a:pt x="1799" y="2412"/>
                  </a:lnTo>
                  <a:lnTo>
                    <a:pt x="1798" y="2409"/>
                  </a:lnTo>
                  <a:lnTo>
                    <a:pt x="1797" y="2408"/>
                  </a:lnTo>
                  <a:lnTo>
                    <a:pt x="1797" y="2408"/>
                  </a:lnTo>
                  <a:lnTo>
                    <a:pt x="1791" y="2404"/>
                  </a:lnTo>
                  <a:lnTo>
                    <a:pt x="1789" y="2402"/>
                  </a:lnTo>
                  <a:lnTo>
                    <a:pt x="1789" y="2399"/>
                  </a:lnTo>
                  <a:lnTo>
                    <a:pt x="1789" y="2399"/>
                  </a:lnTo>
                  <a:lnTo>
                    <a:pt x="1788" y="2397"/>
                  </a:lnTo>
                  <a:lnTo>
                    <a:pt x="1787" y="2395"/>
                  </a:lnTo>
                  <a:lnTo>
                    <a:pt x="1783" y="2393"/>
                  </a:lnTo>
                  <a:lnTo>
                    <a:pt x="1780" y="2391"/>
                  </a:lnTo>
                  <a:lnTo>
                    <a:pt x="1779" y="2389"/>
                  </a:lnTo>
                  <a:lnTo>
                    <a:pt x="1779" y="2388"/>
                  </a:lnTo>
                  <a:lnTo>
                    <a:pt x="1779" y="2388"/>
                  </a:lnTo>
                  <a:lnTo>
                    <a:pt x="1780" y="2379"/>
                  </a:lnTo>
                  <a:lnTo>
                    <a:pt x="1781" y="2375"/>
                  </a:lnTo>
                  <a:lnTo>
                    <a:pt x="1784" y="2374"/>
                  </a:lnTo>
                  <a:lnTo>
                    <a:pt x="1784" y="2374"/>
                  </a:lnTo>
                  <a:lnTo>
                    <a:pt x="1785" y="2373"/>
                  </a:lnTo>
                  <a:lnTo>
                    <a:pt x="1785" y="2371"/>
                  </a:lnTo>
                  <a:lnTo>
                    <a:pt x="1786" y="2365"/>
                  </a:lnTo>
                  <a:lnTo>
                    <a:pt x="1787" y="2362"/>
                  </a:lnTo>
                  <a:lnTo>
                    <a:pt x="1788" y="2360"/>
                  </a:lnTo>
                  <a:lnTo>
                    <a:pt x="1790" y="2359"/>
                  </a:lnTo>
                  <a:lnTo>
                    <a:pt x="1793" y="2358"/>
                  </a:lnTo>
                  <a:lnTo>
                    <a:pt x="1793" y="2358"/>
                  </a:lnTo>
                  <a:lnTo>
                    <a:pt x="1801" y="2358"/>
                  </a:lnTo>
                  <a:lnTo>
                    <a:pt x="1810" y="2361"/>
                  </a:lnTo>
                  <a:lnTo>
                    <a:pt x="1810" y="2361"/>
                  </a:lnTo>
                  <a:lnTo>
                    <a:pt x="1814" y="2361"/>
                  </a:lnTo>
                  <a:lnTo>
                    <a:pt x="1814" y="2361"/>
                  </a:lnTo>
                  <a:lnTo>
                    <a:pt x="1814" y="2362"/>
                  </a:lnTo>
                  <a:lnTo>
                    <a:pt x="1814" y="2362"/>
                  </a:lnTo>
                  <a:lnTo>
                    <a:pt x="1817" y="2362"/>
                  </a:lnTo>
                  <a:lnTo>
                    <a:pt x="1817" y="2362"/>
                  </a:lnTo>
                  <a:lnTo>
                    <a:pt x="1817" y="2362"/>
                  </a:lnTo>
                  <a:lnTo>
                    <a:pt x="1817" y="2362"/>
                  </a:lnTo>
                  <a:lnTo>
                    <a:pt x="1820" y="2362"/>
                  </a:lnTo>
                  <a:lnTo>
                    <a:pt x="1822" y="2361"/>
                  </a:lnTo>
                  <a:lnTo>
                    <a:pt x="1822" y="2361"/>
                  </a:lnTo>
                  <a:lnTo>
                    <a:pt x="1824" y="2360"/>
                  </a:lnTo>
                  <a:lnTo>
                    <a:pt x="1824" y="2360"/>
                  </a:lnTo>
                  <a:lnTo>
                    <a:pt x="1825" y="2359"/>
                  </a:lnTo>
                  <a:lnTo>
                    <a:pt x="1825" y="2359"/>
                  </a:lnTo>
                  <a:lnTo>
                    <a:pt x="1826" y="2359"/>
                  </a:lnTo>
                  <a:lnTo>
                    <a:pt x="1826" y="2359"/>
                  </a:lnTo>
                  <a:lnTo>
                    <a:pt x="1827" y="2357"/>
                  </a:lnTo>
                  <a:lnTo>
                    <a:pt x="1827" y="2357"/>
                  </a:lnTo>
                  <a:lnTo>
                    <a:pt x="1831" y="2352"/>
                  </a:lnTo>
                  <a:lnTo>
                    <a:pt x="1837" y="2347"/>
                  </a:lnTo>
                  <a:lnTo>
                    <a:pt x="1842" y="2344"/>
                  </a:lnTo>
                  <a:lnTo>
                    <a:pt x="1845" y="2343"/>
                  </a:lnTo>
                  <a:lnTo>
                    <a:pt x="1847" y="2344"/>
                  </a:lnTo>
                  <a:lnTo>
                    <a:pt x="1847" y="2344"/>
                  </a:lnTo>
                  <a:lnTo>
                    <a:pt x="1857" y="2348"/>
                  </a:lnTo>
                  <a:lnTo>
                    <a:pt x="1862" y="2351"/>
                  </a:lnTo>
                  <a:lnTo>
                    <a:pt x="1863" y="2352"/>
                  </a:lnTo>
                  <a:lnTo>
                    <a:pt x="1864" y="2355"/>
                  </a:lnTo>
                  <a:lnTo>
                    <a:pt x="1864" y="2355"/>
                  </a:lnTo>
                  <a:lnTo>
                    <a:pt x="1866" y="2358"/>
                  </a:lnTo>
                  <a:lnTo>
                    <a:pt x="1868" y="2360"/>
                  </a:lnTo>
                  <a:lnTo>
                    <a:pt x="1872" y="2361"/>
                  </a:lnTo>
                  <a:lnTo>
                    <a:pt x="1876" y="2362"/>
                  </a:lnTo>
                  <a:lnTo>
                    <a:pt x="1876" y="2362"/>
                  </a:lnTo>
                  <a:lnTo>
                    <a:pt x="1879" y="2361"/>
                  </a:lnTo>
                  <a:lnTo>
                    <a:pt x="1882" y="2358"/>
                  </a:lnTo>
                  <a:lnTo>
                    <a:pt x="1886" y="2353"/>
                  </a:lnTo>
                  <a:lnTo>
                    <a:pt x="1886" y="2353"/>
                  </a:lnTo>
                  <a:lnTo>
                    <a:pt x="1891" y="2346"/>
                  </a:lnTo>
                  <a:lnTo>
                    <a:pt x="1894" y="2343"/>
                  </a:lnTo>
                  <a:lnTo>
                    <a:pt x="1896" y="2343"/>
                  </a:lnTo>
                  <a:lnTo>
                    <a:pt x="1898" y="2344"/>
                  </a:lnTo>
                  <a:lnTo>
                    <a:pt x="1898" y="2344"/>
                  </a:lnTo>
                  <a:lnTo>
                    <a:pt x="1901" y="2346"/>
                  </a:lnTo>
                  <a:lnTo>
                    <a:pt x="1905" y="2347"/>
                  </a:lnTo>
                  <a:lnTo>
                    <a:pt x="1909" y="2348"/>
                  </a:lnTo>
                  <a:lnTo>
                    <a:pt x="1911" y="2347"/>
                  </a:lnTo>
                  <a:lnTo>
                    <a:pt x="1912" y="2346"/>
                  </a:lnTo>
                  <a:lnTo>
                    <a:pt x="1912" y="2346"/>
                  </a:lnTo>
                  <a:lnTo>
                    <a:pt x="1914" y="2343"/>
                  </a:lnTo>
                  <a:lnTo>
                    <a:pt x="1917" y="2342"/>
                  </a:lnTo>
                  <a:lnTo>
                    <a:pt x="1920" y="2343"/>
                  </a:lnTo>
                  <a:lnTo>
                    <a:pt x="1922" y="2345"/>
                  </a:lnTo>
                  <a:lnTo>
                    <a:pt x="1922" y="2345"/>
                  </a:lnTo>
                  <a:lnTo>
                    <a:pt x="1924" y="2347"/>
                  </a:lnTo>
                  <a:lnTo>
                    <a:pt x="1925" y="2350"/>
                  </a:lnTo>
                  <a:lnTo>
                    <a:pt x="1928" y="2351"/>
                  </a:lnTo>
                  <a:lnTo>
                    <a:pt x="1932" y="2352"/>
                  </a:lnTo>
                  <a:lnTo>
                    <a:pt x="1932" y="2352"/>
                  </a:lnTo>
                  <a:lnTo>
                    <a:pt x="1933" y="2351"/>
                  </a:lnTo>
                  <a:lnTo>
                    <a:pt x="1935" y="2350"/>
                  </a:lnTo>
                  <a:lnTo>
                    <a:pt x="1939" y="2347"/>
                  </a:lnTo>
                  <a:lnTo>
                    <a:pt x="1942" y="2343"/>
                  </a:lnTo>
                  <a:lnTo>
                    <a:pt x="1944" y="2342"/>
                  </a:lnTo>
                  <a:lnTo>
                    <a:pt x="1947" y="2341"/>
                  </a:lnTo>
                  <a:lnTo>
                    <a:pt x="1947" y="2341"/>
                  </a:lnTo>
                  <a:lnTo>
                    <a:pt x="1952" y="2340"/>
                  </a:lnTo>
                  <a:lnTo>
                    <a:pt x="1956" y="2338"/>
                  </a:lnTo>
                  <a:lnTo>
                    <a:pt x="1960" y="2337"/>
                  </a:lnTo>
                  <a:lnTo>
                    <a:pt x="1966" y="2337"/>
                  </a:lnTo>
                  <a:lnTo>
                    <a:pt x="1966" y="2337"/>
                  </a:lnTo>
                  <a:lnTo>
                    <a:pt x="1973" y="2338"/>
                  </a:lnTo>
                  <a:lnTo>
                    <a:pt x="1980" y="2340"/>
                  </a:lnTo>
                  <a:lnTo>
                    <a:pt x="1984" y="2340"/>
                  </a:lnTo>
                  <a:lnTo>
                    <a:pt x="1987" y="2338"/>
                  </a:lnTo>
                  <a:lnTo>
                    <a:pt x="1990" y="2336"/>
                  </a:lnTo>
                  <a:lnTo>
                    <a:pt x="1993" y="2331"/>
                  </a:lnTo>
                  <a:lnTo>
                    <a:pt x="1993" y="2331"/>
                  </a:lnTo>
                  <a:lnTo>
                    <a:pt x="1996" y="2321"/>
                  </a:lnTo>
                  <a:lnTo>
                    <a:pt x="1997" y="2315"/>
                  </a:lnTo>
                  <a:lnTo>
                    <a:pt x="1998" y="2311"/>
                  </a:lnTo>
                  <a:lnTo>
                    <a:pt x="2000" y="2310"/>
                  </a:lnTo>
                  <a:lnTo>
                    <a:pt x="2002" y="2309"/>
                  </a:lnTo>
                  <a:lnTo>
                    <a:pt x="2002" y="2309"/>
                  </a:lnTo>
                  <a:lnTo>
                    <a:pt x="2005" y="2308"/>
                  </a:lnTo>
                  <a:lnTo>
                    <a:pt x="2007" y="2307"/>
                  </a:lnTo>
                  <a:lnTo>
                    <a:pt x="2010" y="2304"/>
                  </a:lnTo>
                  <a:lnTo>
                    <a:pt x="2014" y="2300"/>
                  </a:lnTo>
                  <a:lnTo>
                    <a:pt x="2016" y="2299"/>
                  </a:lnTo>
                  <a:lnTo>
                    <a:pt x="2018" y="2299"/>
                  </a:lnTo>
                  <a:lnTo>
                    <a:pt x="2018" y="2299"/>
                  </a:lnTo>
                  <a:lnTo>
                    <a:pt x="2024" y="2300"/>
                  </a:lnTo>
                  <a:lnTo>
                    <a:pt x="2028" y="2302"/>
                  </a:lnTo>
                  <a:lnTo>
                    <a:pt x="2032" y="2306"/>
                  </a:lnTo>
                  <a:lnTo>
                    <a:pt x="2035" y="2311"/>
                  </a:lnTo>
                  <a:lnTo>
                    <a:pt x="2035" y="2311"/>
                  </a:lnTo>
                  <a:lnTo>
                    <a:pt x="2038" y="2315"/>
                  </a:lnTo>
                  <a:lnTo>
                    <a:pt x="2041" y="2319"/>
                  </a:lnTo>
                  <a:lnTo>
                    <a:pt x="2046" y="2322"/>
                  </a:lnTo>
                  <a:lnTo>
                    <a:pt x="2051" y="2324"/>
                  </a:lnTo>
                  <a:lnTo>
                    <a:pt x="2051" y="2324"/>
                  </a:lnTo>
                  <a:lnTo>
                    <a:pt x="2061" y="2327"/>
                  </a:lnTo>
                  <a:lnTo>
                    <a:pt x="2067" y="2329"/>
                  </a:lnTo>
                  <a:lnTo>
                    <a:pt x="2074" y="2330"/>
                  </a:lnTo>
                  <a:lnTo>
                    <a:pt x="2074" y="2330"/>
                  </a:lnTo>
                  <a:lnTo>
                    <a:pt x="2083" y="2329"/>
                  </a:lnTo>
                  <a:lnTo>
                    <a:pt x="2093" y="2329"/>
                  </a:lnTo>
                  <a:lnTo>
                    <a:pt x="2102" y="2329"/>
                  </a:lnTo>
                  <a:lnTo>
                    <a:pt x="2106" y="2330"/>
                  </a:lnTo>
                  <a:lnTo>
                    <a:pt x="2110" y="2332"/>
                  </a:lnTo>
                  <a:lnTo>
                    <a:pt x="2110" y="2332"/>
                  </a:lnTo>
                  <a:lnTo>
                    <a:pt x="2113" y="2337"/>
                  </a:lnTo>
                  <a:lnTo>
                    <a:pt x="2116" y="2343"/>
                  </a:lnTo>
                  <a:lnTo>
                    <a:pt x="2116" y="2348"/>
                  </a:lnTo>
                  <a:lnTo>
                    <a:pt x="2115" y="2351"/>
                  </a:lnTo>
                  <a:lnTo>
                    <a:pt x="2114" y="2352"/>
                  </a:lnTo>
                  <a:lnTo>
                    <a:pt x="2114" y="2352"/>
                  </a:lnTo>
                  <a:lnTo>
                    <a:pt x="2111" y="2354"/>
                  </a:lnTo>
                  <a:lnTo>
                    <a:pt x="2107" y="2356"/>
                  </a:lnTo>
                  <a:lnTo>
                    <a:pt x="2105" y="2359"/>
                  </a:lnTo>
                  <a:lnTo>
                    <a:pt x="2105" y="2363"/>
                  </a:lnTo>
                  <a:lnTo>
                    <a:pt x="2105" y="2363"/>
                  </a:lnTo>
                  <a:lnTo>
                    <a:pt x="2105" y="2376"/>
                  </a:lnTo>
                  <a:lnTo>
                    <a:pt x="2107" y="2383"/>
                  </a:lnTo>
                  <a:lnTo>
                    <a:pt x="2108" y="2385"/>
                  </a:lnTo>
                  <a:lnTo>
                    <a:pt x="2111" y="2387"/>
                  </a:lnTo>
                  <a:lnTo>
                    <a:pt x="2111" y="2387"/>
                  </a:lnTo>
                  <a:lnTo>
                    <a:pt x="2122" y="2399"/>
                  </a:lnTo>
                  <a:lnTo>
                    <a:pt x="2134" y="2411"/>
                  </a:lnTo>
                  <a:lnTo>
                    <a:pt x="2134" y="2411"/>
                  </a:lnTo>
                  <a:lnTo>
                    <a:pt x="2137" y="2414"/>
                  </a:lnTo>
                  <a:lnTo>
                    <a:pt x="2143" y="2417"/>
                  </a:lnTo>
                  <a:lnTo>
                    <a:pt x="2151" y="2420"/>
                  </a:lnTo>
                  <a:lnTo>
                    <a:pt x="2159" y="2421"/>
                  </a:lnTo>
                  <a:lnTo>
                    <a:pt x="2159" y="2421"/>
                  </a:lnTo>
                  <a:lnTo>
                    <a:pt x="2167" y="2420"/>
                  </a:lnTo>
                  <a:lnTo>
                    <a:pt x="2173" y="2419"/>
                  </a:lnTo>
                  <a:lnTo>
                    <a:pt x="2179" y="2418"/>
                  </a:lnTo>
                  <a:lnTo>
                    <a:pt x="2182" y="2418"/>
                  </a:lnTo>
                  <a:lnTo>
                    <a:pt x="2185" y="2420"/>
                  </a:lnTo>
                  <a:lnTo>
                    <a:pt x="2185" y="2420"/>
                  </a:lnTo>
                  <a:lnTo>
                    <a:pt x="2188" y="2421"/>
                  </a:lnTo>
                  <a:lnTo>
                    <a:pt x="2191" y="2422"/>
                  </a:lnTo>
                  <a:lnTo>
                    <a:pt x="2199" y="2424"/>
                  </a:lnTo>
                  <a:lnTo>
                    <a:pt x="2199" y="2424"/>
                  </a:lnTo>
                  <a:lnTo>
                    <a:pt x="2207" y="2419"/>
                  </a:lnTo>
                  <a:lnTo>
                    <a:pt x="2207" y="2419"/>
                  </a:lnTo>
                  <a:lnTo>
                    <a:pt x="2214" y="2414"/>
                  </a:lnTo>
                  <a:lnTo>
                    <a:pt x="2215" y="2414"/>
                  </a:lnTo>
                  <a:lnTo>
                    <a:pt x="2216" y="2415"/>
                  </a:lnTo>
                  <a:lnTo>
                    <a:pt x="2216" y="2416"/>
                  </a:lnTo>
                  <a:lnTo>
                    <a:pt x="2218" y="2418"/>
                  </a:lnTo>
                  <a:lnTo>
                    <a:pt x="2221" y="2419"/>
                  </a:lnTo>
                  <a:lnTo>
                    <a:pt x="2227" y="2420"/>
                  </a:lnTo>
                  <a:lnTo>
                    <a:pt x="2227" y="2420"/>
                  </a:lnTo>
                  <a:lnTo>
                    <a:pt x="2237" y="2420"/>
                  </a:lnTo>
                  <a:lnTo>
                    <a:pt x="2239" y="2420"/>
                  </a:lnTo>
                  <a:lnTo>
                    <a:pt x="2240" y="2419"/>
                  </a:lnTo>
                  <a:lnTo>
                    <a:pt x="2242" y="2417"/>
                  </a:lnTo>
                  <a:lnTo>
                    <a:pt x="2243" y="2416"/>
                  </a:lnTo>
                  <a:lnTo>
                    <a:pt x="2247" y="2416"/>
                  </a:lnTo>
                  <a:lnTo>
                    <a:pt x="2247" y="2416"/>
                  </a:lnTo>
                  <a:lnTo>
                    <a:pt x="2251" y="2417"/>
                  </a:lnTo>
                  <a:lnTo>
                    <a:pt x="2254" y="2418"/>
                  </a:lnTo>
                  <a:lnTo>
                    <a:pt x="2259" y="2422"/>
                  </a:lnTo>
                  <a:lnTo>
                    <a:pt x="2264" y="2426"/>
                  </a:lnTo>
                  <a:lnTo>
                    <a:pt x="2270" y="2430"/>
                  </a:lnTo>
                  <a:lnTo>
                    <a:pt x="2270" y="2430"/>
                  </a:lnTo>
                  <a:lnTo>
                    <a:pt x="2273" y="2431"/>
                  </a:lnTo>
                  <a:lnTo>
                    <a:pt x="2276" y="2431"/>
                  </a:lnTo>
                  <a:lnTo>
                    <a:pt x="2278" y="2431"/>
                  </a:lnTo>
                  <a:lnTo>
                    <a:pt x="2282" y="2429"/>
                  </a:lnTo>
                  <a:lnTo>
                    <a:pt x="2286" y="2424"/>
                  </a:lnTo>
                  <a:lnTo>
                    <a:pt x="2291" y="2419"/>
                  </a:lnTo>
                  <a:lnTo>
                    <a:pt x="2291" y="2419"/>
                  </a:lnTo>
                  <a:lnTo>
                    <a:pt x="2293" y="2417"/>
                  </a:lnTo>
                  <a:lnTo>
                    <a:pt x="2296" y="2416"/>
                  </a:lnTo>
                  <a:lnTo>
                    <a:pt x="2299" y="2417"/>
                  </a:lnTo>
                  <a:lnTo>
                    <a:pt x="2302" y="2418"/>
                  </a:lnTo>
                  <a:lnTo>
                    <a:pt x="2309" y="2421"/>
                  </a:lnTo>
                  <a:lnTo>
                    <a:pt x="2315" y="2423"/>
                  </a:lnTo>
                  <a:lnTo>
                    <a:pt x="2315" y="2423"/>
                  </a:lnTo>
                  <a:lnTo>
                    <a:pt x="2318" y="2424"/>
                  </a:lnTo>
                  <a:lnTo>
                    <a:pt x="2319" y="2426"/>
                  </a:lnTo>
                  <a:lnTo>
                    <a:pt x="2319" y="2428"/>
                  </a:lnTo>
                  <a:lnTo>
                    <a:pt x="2319" y="2431"/>
                  </a:lnTo>
                  <a:lnTo>
                    <a:pt x="2315" y="2437"/>
                  </a:lnTo>
                  <a:lnTo>
                    <a:pt x="2308" y="2443"/>
                  </a:lnTo>
                  <a:lnTo>
                    <a:pt x="2308" y="2443"/>
                  </a:lnTo>
                  <a:lnTo>
                    <a:pt x="2305" y="2447"/>
                  </a:lnTo>
                  <a:lnTo>
                    <a:pt x="2303" y="2450"/>
                  </a:lnTo>
                  <a:lnTo>
                    <a:pt x="2301" y="2454"/>
                  </a:lnTo>
                  <a:lnTo>
                    <a:pt x="2301" y="2458"/>
                  </a:lnTo>
                  <a:lnTo>
                    <a:pt x="2301" y="2461"/>
                  </a:lnTo>
                  <a:lnTo>
                    <a:pt x="2302" y="2463"/>
                  </a:lnTo>
                  <a:lnTo>
                    <a:pt x="2303" y="2465"/>
                  </a:lnTo>
                  <a:lnTo>
                    <a:pt x="2305" y="2466"/>
                  </a:lnTo>
                  <a:lnTo>
                    <a:pt x="2305" y="2466"/>
                  </a:lnTo>
                  <a:lnTo>
                    <a:pt x="2307" y="2467"/>
                  </a:lnTo>
                  <a:lnTo>
                    <a:pt x="2310" y="2470"/>
                  </a:lnTo>
                  <a:lnTo>
                    <a:pt x="2314" y="2478"/>
                  </a:lnTo>
                  <a:lnTo>
                    <a:pt x="2320" y="2488"/>
                  </a:lnTo>
                  <a:lnTo>
                    <a:pt x="2324" y="2493"/>
                  </a:lnTo>
                  <a:lnTo>
                    <a:pt x="2328" y="2497"/>
                  </a:lnTo>
                  <a:lnTo>
                    <a:pt x="2328" y="2497"/>
                  </a:lnTo>
                  <a:lnTo>
                    <a:pt x="2332" y="2501"/>
                  </a:lnTo>
                  <a:lnTo>
                    <a:pt x="2336" y="2503"/>
                  </a:lnTo>
                  <a:lnTo>
                    <a:pt x="2339" y="2504"/>
                  </a:lnTo>
                  <a:lnTo>
                    <a:pt x="2342" y="2504"/>
                  </a:lnTo>
                  <a:lnTo>
                    <a:pt x="2345" y="2503"/>
                  </a:lnTo>
                  <a:lnTo>
                    <a:pt x="2347" y="2501"/>
                  </a:lnTo>
                  <a:lnTo>
                    <a:pt x="2352" y="2493"/>
                  </a:lnTo>
                  <a:lnTo>
                    <a:pt x="2352" y="2493"/>
                  </a:lnTo>
                  <a:lnTo>
                    <a:pt x="2354" y="2489"/>
                  </a:lnTo>
                  <a:lnTo>
                    <a:pt x="2354" y="2485"/>
                  </a:lnTo>
                  <a:lnTo>
                    <a:pt x="2354" y="2482"/>
                  </a:lnTo>
                  <a:lnTo>
                    <a:pt x="2352" y="2479"/>
                  </a:lnTo>
                  <a:lnTo>
                    <a:pt x="2347" y="2475"/>
                  </a:lnTo>
                  <a:lnTo>
                    <a:pt x="2344" y="2473"/>
                  </a:lnTo>
                  <a:lnTo>
                    <a:pt x="2342" y="2470"/>
                  </a:lnTo>
                  <a:lnTo>
                    <a:pt x="2342" y="2470"/>
                  </a:lnTo>
                  <a:lnTo>
                    <a:pt x="2341" y="2465"/>
                  </a:lnTo>
                  <a:lnTo>
                    <a:pt x="2341" y="2461"/>
                  </a:lnTo>
                  <a:lnTo>
                    <a:pt x="2347" y="2448"/>
                  </a:lnTo>
                  <a:lnTo>
                    <a:pt x="2347" y="2448"/>
                  </a:lnTo>
                  <a:lnTo>
                    <a:pt x="2349" y="2444"/>
                  </a:lnTo>
                  <a:lnTo>
                    <a:pt x="2352" y="2441"/>
                  </a:lnTo>
                  <a:lnTo>
                    <a:pt x="2355" y="2439"/>
                  </a:lnTo>
                  <a:lnTo>
                    <a:pt x="2359" y="2437"/>
                  </a:lnTo>
                  <a:lnTo>
                    <a:pt x="2368" y="2435"/>
                  </a:lnTo>
                  <a:lnTo>
                    <a:pt x="2376" y="2432"/>
                  </a:lnTo>
                  <a:lnTo>
                    <a:pt x="2376" y="2432"/>
                  </a:lnTo>
                  <a:lnTo>
                    <a:pt x="2386" y="2429"/>
                  </a:lnTo>
                  <a:lnTo>
                    <a:pt x="2397" y="2427"/>
                  </a:lnTo>
                  <a:lnTo>
                    <a:pt x="2410" y="2425"/>
                  </a:lnTo>
                  <a:lnTo>
                    <a:pt x="2424" y="2425"/>
                  </a:lnTo>
                  <a:lnTo>
                    <a:pt x="2424" y="2425"/>
                  </a:lnTo>
                  <a:lnTo>
                    <a:pt x="2435" y="2424"/>
                  </a:lnTo>
                  <a:lnTo>
                    <a:pt x="2443" y="2422"/>
                  </a:lnTo>
                  <a:lnTo>
                    <a:pt x="2450" y="2418"/>
                  </a:lnTo>
                  <a:lnTo>
                    <a:pt x="2458" y="2412"/>
                  </a:lnTo>
                  <a:lnTo>
                    <a:pt x="2458" y="2412"/>
                  </a:lnTo>
                  <a:lnTo>
                    <a:pt x="2461" y="2409"/>
                  </a:lnTo>
                  <a:lnTo>
                    <a:pt x="2465" y="2407"/>
                  </a:lnTo>
                  <a:lnTo>
                    <a:pt x="2469" y="2406"/>
                  </a:lnTo>
                  <a:lnTo>
                    <a:pt x="2474" y="2407"/>
                  </a:lnTo>
                  <a:lnTo>
                    <a:pt x="2484" y="2409"/>
                  </a:lnTo>
                  <a:lnTo>
                    <a:pt x="2495" y="2413"/>
                  </a:lnTo>
                  <a:lnTo>
                    <a:pt x="2495" y="2413"/>
                  </a:lnTo>
                  <a:lnTo>
                    <a:pt x="2498" y="2414"/>
                  </a:lnTo>
                  <a:lnTo>
                    <a:pt x="2500" y="2414"/>
                  </a:lnTo>
                  <a:lnTo>
                    <a:pt x="2503" y="2413"/>
                  </a:lnTo>
                  <a:lnTo>
                    <a:pt x="2506" y="2412"/>
                  </a:lnTo>
                  <a:lnTo>
                    <a:pt x="2510" y="2408"/>
                  </a:lnTo>
                  <a:lnTo>
                    <a:pt x="2514" y="2402"/>
                  </a:lnTo>
                  <a:lnTo>
                    <a:pt x="2522" y="2389"/>
                  </a:lnTo>
                  <a:lnTo>
                    <a:pt x="2526" y="2383"/>
                  </a:lnTo>
                  <a:lnTo>
                    <a:pt x="2529" y="2379"/>
                  </a:lnTo>
                  <a:lnTo>
                    <a:pt x="2529" y="2379"/>
                  </a:lnTo>
                  <a:lnTo>
                    <a:pt x="2532" y="2377"/>
                  </a:lnTo>
                  <a:lnTo>
                    <a:pt x="2535" y="2375"/>
                  </a:lnTo>
                  <a:lnTo>
                    <a:pt x="2540" y="2375"/>
                  </a:lnTo>
                  <a:lnTo>
                    <a:pt x="2543" y="2375"/>
                  </a:lnTo>
                  <a:lnTo>
                    <a:pt x="2551" y="2377"/>
                  </a:lnTo>
                  <a:lnTo>
                    <a:pt x="2559" y="2380"/>
                  </a:lnTo>
                  <a:lnTo>
                    <a:pt x="2559" y="2380"/>
                  </a:lnTo>
                  <a:lnTo>
                    <a:pt x="2560" y="2378"/>
                  </a:lnTo>
                  <a:lnTo>
                    <a:pt x="2561" y="2375"/>
                  </a:lnTo>
                  <a:lnTo>
                    <a:pt x="2561" y="2375"/>
                  </a:lnTo>
                  <a:lnTo>
                    <a:pt x="2562" y="2373"/>
                  </a:lnTo>
                  <a:lnTo>
                    <a:pt x="2565" y="2369"/>
                  </a:lnTo>
                  <a:lnTo>
                    <a:pt x="2574" y="2363"/>
                  </a:lnTo>
                  <a:lnTo>
                    <a:pt x="2574" y="2363"/>
                  </a:lnTo>
                  <a:lnTo>
                    <a:pt x="2576" y="2361"/>
                  </a:lnTo>
                  <a:lnTo>
                    <a:pt x="2578" y="2361"/>
                  </a:lnTo>
                  <a:lnTo>
                    <a:pt x="2582" y="2361"/>
                  </a:lnTo>
                  <a:lnTo>
                    <a:pt x="2582" y="2361"/>
                  </a:lnTo>
                  <a:lnTo>
                    <a:pt x="2584" y="2360"/>
                  </a:lnTo>
                  <a:lnTo>
                    <a:pt x="2588" y="2359"/>
                  </a:lnTo>
                  <a:lnTo>
                    <a:pt x="2598" y="2358"/>
                  </a:lnTo>
                  <a:lnTo>
                    <a:pt x="2598" y="2358"/>
                  </a:lnTo>
                  <a:lnTo>
                    <a:pt x="2609" y="2357"/>
                  </a:lnTo>
                  <a:lnTo>
                    <a:pt x="2613" y="2356"/>
                  </a:lnTo>
                  <a:lnTo>
                    <a:pt x="2616" y="2355"/>
                  </a:lnTo>
                  <a:lnTo>
                    <a:pt x="2623" y="2355"/>
                  </a:lnTo>
                  <a:lnTo>
                    <a:pt x="2623" y="2355"/>
                  </a:lnTo>
                  <a:lnTo>
                    <a:pt x="2634" y="2354"/>
                  </a:lnTo>
                  <a:lnTo>
                    <a:pt x="2640" y="2352"/>
                  </a:lnTo>
                  <a:lnTo>
                    <a:pt x="2645" y="2349"/>
                  </a:lnTo>
                  <a:lnTo>
                    <a:pt x="2649" y="2343"/>
                  </a:lnTo>
                  <a:lnTo>
                    <a:pt x="2649" y="2343"/>
                  </a:lnTo>
                  <a:lnTo>
                    <a:pt x="2651" y="2341"/>
                  </a:lnTo>
                  <a:lnTo>
                    <a:pt x="2654" y="2340"/>
                  </a:lnTo>
                  <a:lnTo>
                    <a:pt x="2657" y="2340"/>
                  </a:lnTo>
                  <a:lnTo>
                    <a:pt x="2661" y="2340"/>
                  </a:lnTo>
                  <a:lnTo>
                    <a:pt x="2669" y="2343"/>
                  </a:lnTo>
                  <a:lnTo>
                    <a:pt x="2676" y="2345"/>
                  </a:lnTo>
                  <a:lnTo>
                    <a:pt x="2676" y="2345"/>
                  </a:lnTo>
                  <a:lnTo>
                    <a:pt x="2681" y="2345"/>
                  </a:lnTo>
                  <a:lnTo>
                    <a:pt x="2686" y="2343"/>
                  </a:lnTo>
                  <a:lnTo>
                    <a:pt x="2698" y="2335"/>
                  </a:lnTo>
                  <a:lnTo>
                    <a:pt x="2698" y="2335"/>
                  </a:lnTo>
                  <a:lnTo>
                    <a:pt x="2702" y="2333"/>
                  </a:lnTo>
                  <a:lnTo>
                    <a:pt x="2707" y="2332"/>
                  </a:lnTo>
                  <a:lnTo>
                    <a:pt x="2713" y="2332"/>
                  </a:lnTo>
                  <a:lnTo>
                    <a:pt x="2718" y="2332"/>
                  </a:lnTo>
                  <a:lnTo>
                    <a:pt x="2729" y="2333"/>
                  </a:lnTo>
                  <a:lnTo>
                    <a:pt x="2734" y="2334"/>
                  </a:lnTo>
                  <a:lnTo>
                    <a:pt x="2739" y="2333"/>
                  </a:lnTo>
                  <a:lnTo>
                    <a:pt x="2739" y="2333"/>
                  </a:lnTo>
                  <a:lnTo>
                    <a:pt x="2743" y="2332"/>
                  </a:lnTo>
                  <a:lnTo>
                    <a:pt x="2745" y="2329"/>
                  </a:lnTo>
                  <a:lnTo>
                    <a:pt x="2747" y="2325"/>
                  </a:lnTo>
                  <a:lnTo>
                    <a:pt x="2748" y="2320"/>
                  </a:lnTo>
                  <a:lnTo>
                    <a:pt x="2750" y="2311"/>
                  </a:lnTo>
                  <a:lnTo>
                    <a:pt x="2752" y="2307"/>
                  </a:lnTo>
                  <a:lnTo>
                    <a:pt x="2754" y="2305"/>
                  </a:lnTo>
                  <a:lnTo>
                    <a:pt x="2754" y="2305"/>
                  </a:lnTo>
                  <a:lnTo>
                    <a:pt x="2760" y="2301"/>
                  </a:lnTo>
                  <a:lnTo>
                    <a:pt x="2764" y="2296"/>
                  </a:lnTo>
                  <a:lnTo>
                    <a:pt x="2769" y="2291"/>
                  </a:lnTo>
                  <a:lnTo>
                    <a:pt x="2772" y="2289"/>
                  </a:lnTo>
                  <a:lnTo>
                    <a:pt x="2776" y="2288"/>
                  </a:lnTo>
                  <a:lnTo>
                    <a:pt x="2776" y="2288"/>
                  </a:lnTo>
                  <a:lnTo>
                    <a:pt x="2784" y="2285"/>
                  </a:lnTo>
                  <a:lnTo>
                    <a:pt x="2790" y="2281"/>
                  </a:lnTo>
                  <a:lnTo>
                    <a:pt x="2799" y="2276"/>
                  </a:lnTo>
                  <a:lnTo>
                    <a:pt x="2808" y="2269"/>
                  </a:lnTo>
                  <a:lnTo>
                    <a:pt x="2808" y="2269"/>
                  </a:lnTo>
                  <a:lnTo>
                    <a:pt x="2823" y="2258"/>
                  </a:lnTo>
                  <a:lnTo>
                    <a:pt x="2828" y="2254"/>
                  </a:lnTo>
                  <a:lnTo>
                    <a:pt x="2836" y="2249"/>
                  </a:lnTo>
                  <a:lnTo>
                    <a:pt x="2836" y="2249"/>
                  </a:lnTo>
                  <a:lnTo>
                    <a:pt x="2840" y="2247"/>
                  </a:lnTo>
                  <a:lnTo>
                    <a:pt x="2842" y="2244"/>
                  </a:lnTo>
                  <a:lnTo>
                    <a:pt x="2843" y="2242"/>
                  </a:lnTo>
                  <a:lnTo>
                    <a:pt x="2843" y="2240"/>
                  </a:lnTo>
                  <a:lnTo>
                    <a:pt x="2841" y="2234"/>
                  </a:lnTo>
                  <a:lnTo>
                    <a:pt x="2840" y="2230"/>
                  </a:lnTo>
                  <a:lnTo>
                    <a:pt x="2840" y="2225"/>
                  </a:lnTo>
                  <a:lnTo>
                    <a:pt x="2840" y="2225"/>
                  </a:lnTo>
                  <a:lnTo>
                    <a:pt x="2840" y="2221"/>
                  </a:lnTo>
                  <a:lnTo>
                    <a:pt x="2841" y="2218"/>
                  </a:lnTo>
                  <a:lnTo>
                    <a:pt x="2843" y="2217"/>
                  </a:lnTo>
                  <a:lnTo>
                    <a:pt x="2845" y="2216"/>
                  </a:lnTo>
                  <a:lnTo>
                    <a:pt x="2852" y="2218"/>
                  </a:lnTo>
                  <a:lnTo>
                    <a:pt x="2863" y="2221"/>
                  </a:lnTo>
                  <a:lnTo>
                    <a:pt x="2863" y="2221"/>
                  </a:lnTo>
                  <a:lnTo>
                    <a:pt x="2869" y="2221"/>
                  </a:lnTo>
                  <a:lnTo>
                    <a:pt x="2873" y="2221"/>
                  </a:lnTo>
                  <a:lnTo>
                    <a:pt x="2876" y="2221"/>
                  </a:lnTo>
                  <a:lnTo>
                    <a:pt x="2878" y="2219"/>
                  </a:lnTo>
                  <a:lnTo>
                    <a:pt x="2880" y="2217"/>
                  </a:lnTo>
                  <a:lnTo>
                    <a:pt x="2881" y="2213"/>
                  </a:lnTo>
                  <a:lnTo>
                    <a:pt x="2882" y="2203"/>
                  </a:lnTo>
                  <a:lnTo>
                    <a:pt x="2882" y="2203"/>
                  </a:lnTo>
                  <a:lnTo>
                    <a:pt x="2884" y="2199"/>
                  </a:lnTo>
                  <a:lnTo>
                    <a:pt x="2887" y="2194"/>
                  </a:lnTo>
                  <a:lnTo>
                    <a:pt x="2890" y="2192"/>
                  </a:lnTo>
                  <a:lnTo>
                    <a:pt x="2895" y="2191"/>
                  </a:lnTo>
                  <a:lnTo>
                    <a:pt x="2899" y="2189"/>
                  </a:lnTo>
                  <a:lnTo>
                    <a:pt x="2904" y="2187"/>
                  </a:lnTo>
                  <a:lnTo>
                    <a:pt x="2908" y="2183"/>
                  </a:lnTo>
                  <a:lnTo>
                    <a:pt x="2911" y="2178"/>
                  </a:lnTo>
                  <a:lnTo>
                    <a:pt x="2911" y="2178"/>
                  </a:lnTo>
                  <a:lnTo>
                    <a:pt x="2915" y="2168"/>
                  </a:lnTo>
                  <a:lnTo>
                    <a:pt x="2917" y="2162"/>
                  </a:lnTo>
                  <a:lnTo>
                    <a:pt x="2919" y="2161"/>
                  </a:lnTo>
                  <a:lnTo>
                    <a:pt x="2921" y="2159"/>
                  </a:lnTo>
                  <a:lnTo>
                    <a:pt x="2930" y="2157"/>
                  </a:lnTo>
                  <a:lnTo>
                    <a:pt x="2930" y="2157"/>
                  </a:lnTo>
                  <a:lnTo>
                    <a:pt x="2935" y="2155"/>
                  </a:lnTo>
                  <a:lnTo>
                    <a:pt x="2939" y="2152"/>
                  </a:lnTo>
                  <a:lnTo>
                    <a:pt x="2942" y="2149"/>
                  </a:lnTo>
                  <a:lnTo>
                    <a:pt x="2944" y="2145"/>
                  </a:lnTo>
                  <a:lnTo>
                    <a:pt x="2945" y="2141"/>
                  </a:lnTo>
                  <a:lnTo>
                    <a:pt x="2945" y="2137"/>
                  </a:lnTo>
                  <a:lnTo>
                    <a:pt x="2944" y="2129"/>
                  </a:lnTo>
                  <a:lnTo>
                    <a:pt x="2944" y="2129"/>
                  </a:lnTo>
                  <a:lnTo>
                    <a:pt x="2942" y="2122"/>
                  </a:lnTo>
                  <a:lnTo>
                    <a:pt x="2940" y="2116"/>
                  </a:lnTo>
                  <a:lnTo>
                    <a:pt x="2940" y="2109"/>
                  </a:lnTo>
                  <a:lnTo>
                    <a:pt x="2941" y="2107"/>
                  </a:lnTo>
                  <a:lnTo>
                    <a:pt x="2943" y="2105"/>
                  </a:lnTo>
                  <a:lnTo>
                    <a:pt x="2943" y="2105"/>
                  </a:lnTo>
                  <a:lnTo>
                    <a:pt x="2947" y="2101"/>
                  </a:lnTo>
                  <a:lnTo>
                    <a:pt x="2949" y="2099"/>
                  </a:lnTo>
                  <a:lnTo>
                    <a:pt x="2950" y="2096"/>
                  </a:lnTo>
                  <a:lnTo>
                    <a:pt x="2951" y="2093"/>
                  </a:lnTo>
                  <a:lnTo>
                    <a:pt x="2950" y="2089"/>
                  </a:lnTo>
                  <a:lnTo>
                    <a:pt x="2949" y="2085"/>
                  </a:lnTo>
                  <a:lnTo>
                    <a:pt x="2946" y="2081"/>
                  </a:lnTo>
                  <a:lnTo>
                    <a:pt x="2946" y="2081"/>
                  </a:lnTo>
                  <a:lnTo>
                    <a:pt x="2943" y="2077"/>
                  </a:lnTo>
                  <a:lnTo>
                    <a:pt x="2943" y="2074"/>
                  </a:lnTo>
                  <a:lnTo>
                    <a:pt x="2945" y="2071"/>
                  </a:lnTo>
                  <a:lnTo>
                    <a:pt x="2948" y="2069"/>
                  </a:lnTo>
                  <a:lnTo>
                    <a:pt x="2953" y="2067"/>
                  </a:lnTo>
                  <a:lnTo>
                    <a:pt x="2958" y="2066"/>
                  </a:lnTo>
                  <a:lnTo>
                    <a:pt x="2967" y="2065"/>
                  </a:lnTo>
                  <a:lnTo>
                    <a:pt x="2967" y="2065"/>
                  </a:lnTo>
                  <a:lnTo>
                    <a:pt x="2972" y="2064"/>
                  </a:lnTo>
                  <a:lnTo>
                    <a:pt x="2975" y="2062"/>
                  </a:lnTo>
                  <a:lnTo>
                    <a:pt x="2978" y="2059"/>
                  </a:lnTo>
                  <a:lnTo>
                    <a:pt x="2979" y="2056"/>
                  </a:lnTo>
                  <a:lnTo>
                    <a:pt x="2982" y="2050"/>
                  </a:lnTo>
                  <a:lnTo>
                    <a:pt x="2984" y="2047"/>
                  </a:lnTo>
                  <a:lnTo>
                    <a:pt x="2985" y="2047"/>
                  </a:lnTo>
                  <a:lnTo>
                    <a:pt x="2985" y="2047"/>
                  </a:lnTo>
                  <a:lnTo>
                    <a:pt x="2989" y="2046"/>
                  </a:lnTo>
                  <a:lnTo>
                    <a:pt x="2991" y="2045"/>
                  </a:lnTo>
                  <a:lnTo>
                    <a:pt x="2993" y="2043"/>
                  </a:lnTo>
                  <a:lnTo>
                    <a:pt x="2995" y="2041"/>
                  </a:lnTo>
                  <a:lnTo>
                    <a:pt x="2997" y="2038"/>
                  </a:lnTo>
                  <a:lnTo>
                    <a:pt x="2998" y="2033"/>
                  </a:lnTo>
                  <a:lnTo>
                    <a:pt x="2998" y="2028"/>
                  </a:lnTo>
                  <a:lnTo>
                    <a:pt x="2998" y="2028"/>
                  </a:lnTo>
                  <a:lnTo>
                    <a:pt x="2999" y="2022"/>
                  </a:lnTo>
                  <a:lnTo>
                    <a:pt x="3001" y="2018"/>
                  </a:lnTo>
                  <a:lnTo>
                    <a:pt x="3003" y="2015"/>
                  </a:lnTo>
                  <a:lnTo>
                    <a:pt x="3006" y="2013"/>
                  </a:lnTo>
                  <a:lnTo>
                    <a:pt x="3012" y="2009"/>
                  </a:lnTo>
                  <a:lnTo>
                    <a:pt x="3013" y="2006"/>
                  </a:lnTo>
                  <a:lnTo>
                    <a:pt x="3014" y="2003"/>
                  </a:lnTo>
                  <a:lnTo>
                    <a:pt x="3014" y="2003"/>
                  </a:lnTo>
                  <a:lnTo>
                    <a:pt x="3015" y="1994"/>
                  </a:lnTo>
                  <a:lnTo>
                    <a:pt x="3017" y="1985"/>
                  </a:lnTo>
                  <a:lnTo>
                    <a:pt x="3018" y="1982"/>
                  </a:lnTo>
                  <a:lnTo>
                    <a:pt x="3021" y="1979"/>
                  </a:lnTo>
                  <a:lnTo>
                    <a:pt x="3024" y="1977"/>
                  </a:lnTo>
                  <a:lnTo>
                    <a:pt x="3027" y="1975"/>
                  </a:lnTo>
                  <a:lnTo>
                    <a:pt x="3027" y="1975"/>
                  </a:lnTo>
                  <a:lnTo>
                    <a:pt x="3030" y="1975"/>
                  </a:lnTo>
                  <a:lnTo>
                    <a:pt x="3034" y="1973"/>
                  </a:lnTo>
                  <a:lnTo>
                    <a:pt x="3040" y="1968"/>
                  </a:lnTo>
                  <a:lnTo>
                    <a:pt x="3049" y="1962"/>
                  </a:lnTo>
                  <a:lnTo>
                    <a:pt x="3062" y="1954"/>
                  </a:lnTo>
                  <a:lnTo>
                    <a:pt x="3062" y="1954"/>
                  </a:lnTo>
                  <a:lnTo>
                    <a:pt x="3068" y="1950"/>
                  </a:lnTo>
                  <a:lnTo>
                    <a:pt x="3071" y="1946"/>
                  </a:lnTo>
                  <a:lnTo>
                    <a:pt x="3071" y="1943"/>
                  </a:lnTo>
                  <a:lnTo>
                    <a:pt x="3070" y="1939"/>
                  </a:lnTo>
                  <a:lnTo>
                    <a:pt x="3068" y="1933"/>
                  </a:lnTo>
                  <a:lnTo>
                    <a:pt x="3069" y="1931"/>
                  </a:lnTo>
                  <a:lnTo>
                    <a:pt x="3071" y="1929"/>
                  </a:lnTo>
                  <a:lnTo>
                    <a:pt x="3071" y="1929"/>
                  </a:lnTo>
                  <a:lnTo>
                    <a:pt x="3074" y="1926"/>
                  </a:lnTo>
                  <a:lnTo>
                    <a:pt x="3076" y="1924"/>
                  </a:lnTo>
                  <a:lnTo>
                    <a:pt x="3076" y="1921"/>
                  </a:lnTo>
                  <a:lnTo>
                    <a:pt x="3076" y="1918"/>
                  </a:lnTo>
                  <a:lnTo>
                    <a:pt x="3073" y="1911"/>
                  </a:lnTo>
                  <a:lnTo>
                    <a:pt x="3069" y="1901"/>
                  </a:lnTo>
                  <a:lnTo>
                    <a:pt x="3069" y="1901"/>
                  </a:lnTo>
                  <a:lnTo>
                    <a:pt x="3069" y="1897"/>
                  </a:lnTo>
                  <a:lnTo>
                    <a:pt x="3069" y="1894"/>
                  </a:lnTo>
                  <a:lnTo>
                    <a:pt x="3070" y="1892"/>
                  </a:lnTo>
                  <a:lnTo>
                    <a:pt x="3073" y="1891"/>
                  </a:lnTo>
                  <a:lnTo>
                    <a:pt x="3080" y="1891"/>
                  </a:lnTo>
                  <a:lnTo>
                    <a:pt x="3091" y="1891"/>
                  </a:lnTo>
                  <a:lnTo>
                    <a:pt x="3091" y="1891"/>
                  </a:lnTo>
                  <a:lnTo>
                    <a:pt x="3096" y="1891"/>
                  </a:lnTo>
                  <a:lnTo>
                    <a:pt x="3099" y="1889"/>
                  </a:lnTo>
                  <a:lnTo>
                    <a:pt x="3100" y="1887"/>
                  </a:lnTo>
                  <a:lnTo>
                    <a:pt x="3099" y="1884"/>
                  </a:lnTo>
                  <a:lnTo>
                    <a:pt x="3097" y="1880"/>
                  </a:lnTo>
                  <a:lnTo>
                    <a:pt x="3094" y="1877"/>
                  </a:lnTo>
                  <a:lnTo>
                    <a:pt x="3089" y="1873"/>
                  </a:lnTo>
                  <a:lnTo>
                    <a:pt x="3084" y="1870"/>
                  </a:lnTo>
                  <a:lnTo>
                    <a:pt x="3084" y="1870"/>
                  </a:lnTo>
                  <a:lnTo>
                    <a:pt x="3080" y="1867"/>
                  </a:lnTo>
                  <a:lnTo>
                    <a:pt x="3078" y="1865"/>
                  </a:lnTo>
                  <a:lnTo>
                    <a:pt x="3079" y="1863"/>
                  </a:lnTo>
                  <a:lnTo>
                    <a:pt x="3081" y="1861"/>
                  </a:lnTo>
                  <a:lnTo>
                    <a:pt x="3088" y="1856"/>
                  </a:lnTo>
                  <a:lnTo>
                    <a:pt x="3092" y="1852"/>
                  </a:lnTo>
                  <a:lnTo>
                    <a:pt x="3094" y="1849"/>
                  </a:lnTo>
                  <a:lnTo>
                    <a:pt x="3094" y="1849"/>
                  </a:lnTo>
                  <a:lnTo>
                    <a:pt x="3095" y="1845"/>
                  </a:lnTo>
                  <a:lnTo>
                    <a:pt x="3093" y="1842"/>
                  </a:lnTo>
                  <a:lnTo>
                    <a:pt x="3091" y="1840"/>
                  </a:lnTo>
                  <a:lnTo>
                    <a:pt x="3088" y="1839"/>
                  </a:lnTo>
                  <a:lnTo>
                    <a:pt x="3079" y="1837"/>
                  </a:lnTo>
                  <a:lnTo>
                    <a:pt x="3069" y="1836"/>
                  </a:lnTo>
                  <a:lnTo>
                    <a:pt x="3069" y="1836"/>
                  </a:lnTo>
                  <a:lnTo>
                    <a:pt x="3066" y="1834"/>
                  </a:lnTo>
                  <a:lnTo>
                    <a:pt x="3063" y="1833"/>
                  </a:lnTo>
                  <a:lnTo>
                    <a:pt x="3059" y="1828"/>
                  </a:lnTo>
                  <a:lnTo>
                    <a:pt x="3054" y="1823"/>
                  </a:lnTo>
                  <a:lnTo>
                    <a:pt x="3051" y="1820"/>
                  </a:lnTo>
                  <a:lnTo>
                    <a:pt x="3047" y="1819"/>
                  </a:lnTo>
                  <a:lnTo>
                    <a:pt x="3047" y="1819"/>
                  </a:lnTo>
                  <a:lnTo>
                    <a:pt x="3043" y="1818"/>
                  </a:lnTo>
                  <a:lnTo>
                    <a:pt x="3039" y="1819"/>
                  </a:lnTo>
                  <a:lnTo>
                    <a:pt x="3035" y="1821"/>
                  </a:lnTo>
                  <a:lnTo>
                    <a:pt x="3031" y="1824"/>
                  </a:lnTo>
                  <a:lnTo>
                    <a:pt x="3026" y="1827"/>
                  </a:lnTo>
                  <a:lnTo>
                    <a:pt x="3021" y="1829"/>
                  </a:lnTo>
                  <a:lnTo>
                    <a:pt x="3015" y="1831"/>
                  </a:lnTo>
                  <a:lnTo>
                    <a:pt x="3007" y="1831"/>
                  </a:lnTo>
                  <a:lnTo>
                    <a:pt x="3007" y="1831"/>
                  </a:lnTo>
                  <a:lnTo>
                    <a:pt x="2999" y="1830"/>
                  </a:lnTo>
                  <a:lnTo>
                    <a:pt x="2994" y="1828"/>
                  </a:lnTo>
                  <a:lnTo>
                    <a:pt x="2992" y="1825"/>
                  </a:lnTo>
                  <a:lnTo>
                    <a:pt x="2991" y="1824"/>
                  </a:lnTo>
                  <a:lnTo>
                    <a:pt x="2991" y="1822"/>
                  </a:lnTo>
                  <a:lnTo>
                    <a:pt x="2993" y="1819"/>
                  </a:lnTo>
                  <a:lnTo>
                    <a:pt x="2998" y="1817"/>
                  </a:lnTo>
                  <a:lnTo>
                    <a:pt x="3005" y="1815"/>
                  </a:lnTo>
                  <a:lnTo>
                    <a:pt x="3014" y="1814"/>
                  </a:lnTo>
                  <a:lnTo>
                    <a:pt x="3014" y="1814"/>
                  </a:lnTo>
                  <a:lnTo>
                    <a:pt x="3023" y="1814"/>
                  </a:lnTo>
                  <a:lnTo>
                    <a:pt x="3030" y="1813"/>
                  </a:lnTo>
                  <a:lnTo>
                    <a:pt x="3034" y="1811"/>
                  </a:lnTo>
                  <a:lnTo>
                    <a:pt x="3037" y="1808"/>
                  </a:lnTo>
                  <a:lnTo>
                    <a:pt x="3039" y="1805"/>
                  </a:lnTo>
                  <a:lnTo>
                    <a:pt x="3040" y="1801"/>
                  </a:lnTo>
                  <a:lnTo>
                    <a:pt x="3041" y="1797"/>
                  </a:lnTo>
                  <a:lnTo>
                    <a:pt x="3043" y="1793"/>
                  </a:lnTo>
                  <a:lnTo>
                    <a:pt x="3043" y="1793"/>
                  </a:lnTo>
                  <a:lnTo>
                    <a:pt x="3045" y="1789"/>
                  </a:lnTo>
                  <a:lnTo>
                    <a:pt x="3047" y="1786"/>
                  </a:lnTo>
                  <a:lnTo>
                    <a:pt x="3050" y="1785"/>
                  </a:lnTo>
                  <a:lnTo>
                    <a:pt x="3053" y="1783"/>
                  </a:lnTo>
                  <a:lnTo>
                    <a:pt x="3063" y="1781"/>
                  </a:lnTo>
                  <a:lnTo>
                    <a:pt x="3074" y="1777"/>
                  </a:lnTo>
                  <a:lnTo>
                    <a:pt x="3074" y="1777"/>
                  </a:lnTo>
                  <a:lnTo>
                    <a:pt x="3079" y="1774"/>
                  </a:lnTo>
                  <a:lnTo>
                    <a:pt x="3083" y="1771"/>
                  </a:lnTo>
                  <a:lnTo>
                    <a:pt x="3085" y="1768"/>
                  </a:lnTo>
                  <a:lnTo>
                    <a:pt x="3086" y="1763"/>
                  </a:lnTo>
                  <a:lnTo>
                    <a:pt x="3085" y="1760"/>
                  </a:lnTo>
                  <a:lnTo>
                    <a:pt x="3084" y="1756"/>
                  </a:lnTo>
                  <a:lnTo>
                    <a:pt x="3082" y="1753"/>
                  </a:lnTo>
                  <a:lnTo>
                    <a:pt x="3080" y="1750"/>
                  </a:lnTo>
                  <a:lnTo>
                    <a:pt x="3080" y="1750"/>
                  </a:lnTo>
                  <a:lnTo>
                    <a:pt x="3073" y="1744"/>
                  </a:lnTo>
                  <a:lnTo>
                    <a:pt x="3065" y="1738"/>
                  </a:lnTo>
                  <a:lnTo>
                    <a:pt x="3056" y="1732"/>
                  </a:lnTo>
                  <a:lnTo>
                    <a:pt x="3044" y="1726"/>
                  </a:lnTo>
                  <a:lnTo>
                    <a:pt x="3044" y="1726"/>
                  </a:lnTo>
                  <a:lnTo>
                    <a:pt x="3040" y="1723"/>
                  </a:lnTo>
                  <a:lnTo>
                    <a:pt x="3038" y="1719"/>
                  </a:lnTo>
                  <a:lnTo>
                    <a:pt x="3038" y="1716"/>
                  </a:lnTo>
                  <a:lnTo>
                    <a:pt x="3040" y="1713"/>
                  </a:lnTo>
                  <a:lnTo>
                    <a:pt x="3044" y="1710"/>
                  </a:lnTo>
                  <a:lnTo>
                    <a:pt x="3048" y="1709"/>
                  </a:lnTo>
                  <a:lnTo>
                    <a:pt x="3054" y="1709"/>
                  </a:lnTo>
                  <a:lnTo>
                    <a:pt x="3061" y="1712"/>
                  </a:lnTo>
                  <a:lnTo>
                    <a:pt x="3061" y="1712"/>
                  </a:lnTo>
                  <a:lnTo>
                    <a:pt x="3071" y="1718"/>
                  </a:lnTo>
                  <a:lnTo>
                    <a:pt x="3078" y="1721"/>
                  </a:lnTo>
                  <a:lnTo>
                    <a:pt x="3081" y="1722"/>
                  </a:lnTo>
                  <a:lnTo>
                    <a:pt x="3084" y="1721"/>
                  </a:lnTo>
                  <a:lnTo>
                    <a:pt x="3087" y="1718"/>
                  </a:lnTo>
                  <a:lnTo>
                    <a:pt x="3090" y="1713"/>
                  </a:lnTo>
                  <a:lnTo>
                    <a:pt x="3090" y="1713"/>
                  </a:lnTo>
                  <a:lnTo>
                    <a:pt x="3091" y="1707"/>
                  </a:lnTo>
                  <a:lnTo>
                    <a:pt x="3091" y="1703"/>
                  </a:lnTo>
                  <a:lnTo>
                    <a:pt x="3088" y="1699"/>
                  </a:lnTo>
                  <a:lnTo>
                    <a:pt x="3085" y="1695"/>
                  </a:lnTo>
                  <a:lnTo>
                    <a:pt x="3075" y="1688"/>
                  </a:lnTo>
                  <a:lnTo>
                    <a:pt x="3070" y="1684"/>
                  </a:lnTo>
                  <a:lnTo>
                    <a:pt x="3067" y="1679"/>
                  </a:lnTo>
                  <a:lnTo>
                    <a:pt x="3067" y="1679"/>
                  </a:lnTo>
                  <a:lnTo>
                    <a:pt x="3060" y="1671"/>
                  </a:lnTo>
                  <a:lnTo>
                    <a:pt x="3052" y="1665"/>
                  </a:lnTo>
                  <a:lnTo>
                    <a:pt x="3044" y="1660"/>
                  </a:lnTo>
                  <a:lnTo>
                    <a:pt x="3036" y="1657"/>
                  </a:lnTo>
                  <a:lnTo>
                    <a:pt x="3036" y="1657"/>
                  </a:lnTo>
                  <a:lnTo>
                    <a:pt x="3031" y="1656"/>
                  </a:lnTo>
                  <a:lnTo>
                    <a:pt x="3029" y="1652"/>
                  </a:lnTo>
                  <a:lnTo>
                    <a:pt x="3027" y="1648"/>
                  </a:lnTo>
                  <a:lnTo>
                    <a:pt x="3026" y="1642"/>
                  </a:lnTo>
                  <a:lnTo>
                    <a:pt x="3025" y="1629"/>
                  </a:lnTo>
                  <a:lnTo>
                    <a:pt x="3024" y="1616"/>
                  </a:lnTo>
                  <a:lnTo>
                    <a:pt x="3024" y="1616"/>
                  </a:lnTo>
                  <a:lnTo>
                    <a:pt x="3022" y="1610"/>
                  </a:lnTo>
                  <a:lnTo>
                    <a:pt x="3020" y="1605"/>
                  </a:lnTo>
                  <a:lnTo>
                    <a:pt x="3017" y="1601"/>
                  </a:lnTo>
                  <a:lnTo>
                    <a:pt x="3014" y="1598"/>
                  </a:lnTo>
                  <a:lnTo>
                    <a:pt x="3008" y="1591"/>
                  </a:lnTo>
                  <a:lnTo>
                    <a:pt x="3006" y="1588"/>
                  </a:lnTo>
                  <a:lnTo>
                    <a:pt x="3005" y="1585"/>
                  </a:lnTo>
                  <a:lnTo>
                    <a:pt x="3005" y="1585"/>
                  </a:lnTo>
                  <a:lnTo>
                    <a:pt x="3005" y="1581"/>
                  </a:lnTo>
                  <a:lnTo>
                    <a:pt x="3004" y="1578"/>
                  </a:lnTo>
                  <a:lnTo>
                    <a:pt x="3000" y="1569"/>
                  </a:lnTo>
                  <a:lnTo>
                    <a:pt x="2995" y="1556"/>
                  </a:lnTo>
                  <a:lnTo>
                    <a:pt x="2992" y="1549"/>
                  </a:lnTo>
                  <a:lnTo>
                    <a:pt x="2990" y="1540"/>
                  </a:lnTo>
                  <a:lnTo>
                    <a:pt x="2990" y="1540"/>
                  </a:lnTo>
                  <a:lnTo>
                    <a:pt x="2987" y="1533"/>
                  </a:lnTo>
                  <a:lnTo>
                    <a:pt x="2984" y="1527"/>
                  </a:lnTo>
                  <a:lnTo>
                    <a:pt x="2980" y="1523"/>
                  </a:lnTo>
                  <a:lnTo>
                    <a:pt x="2975" y="1521"/>
                  </a:lnTo>
                  <a:lnTo>
                    <a:pt x="2970" y="1519"/>
                  </a:lnTo>
                  <a:lnTo>
                    <a:pt x="2962" y="1518"/>
                  </a:lnTo>
                  <a:lnTo>
                    <a:pt x="2949" y="1515"/>
                  </a:lnTo>
                  <a:lnTo>
                    <a:pt x="2949" y="1515"/>
                  </a:lnTo>
                  <a:lnTo>
                    <a:pt x="2942" y="1512"/>
                  </a:lnTo>
                  <a:lnTo>
                    <a:pt x="2936" y="1510"/>
                  </a:lnTo>
                  <a:lnTo>
                    <a:pt x="2931" y="1506"/>
                  </a:lnTo>
                  <a:lnTo>
                    <a:pt x="2928" y="1502"/>
                  </a:lnTo>
                  <a:lnTo>
                    <a:pt x="2925" y="1499"/>
                  </a:lnTo>
                  <a:lnTo>
                    <a:pt x="2923" y="1495"/>
                  </a:lnTo>
                  <a:lnTo>
                    <a:pt x="2920" y="1485"/>
                  </a:lnTo>
                  <a:lnTo>
                    <a:pt x="2920" y="1485"/>
                  </a:lnTo>
                  <a:lnTo>
                    <a:pt x="2919" y="1480"/>
                  </a:lnTo>
                  <a:lnTo>
                    <a:pt x="2920" y="1477"/>
                  </a:lnTo>
                  <a:lnTo>
                    <a:pt x="2922" y="1474"/>
                  </a:lnTo>
                  <a:lnTo>
                    <a:pt x="2925" y="1471"/>
                  </a:lnTo>
                  <a:lnTo>
                    <a:pt x="2931" y="1464"/>
                  </a:lnTo>
                  <a:lnTo>
                    <a:pt x="2934" y="1459"/>
                  </a:lnTo>
                  <a:lnTo>
                    <a:pt x="2937" y="1452"/>
                  </a:lnTo>
                  <a:lnTo>
                    <a:pt x="2937" y="1452"/>
                  </a:lnTo>
                  <a:lnTo>
                    <a:pt x="2940" y="1445"/>
                  </a:lnTo>
                  <a:lnTo>
                    <a:pt x="2944" y="1440"/>
                  </a:lnTo>
                  <a:lnTo>
                    <a:pt x="2949" y="1437"/>
                  </a:lnTo>
                  <a:lnTo>
                    <a:pt x="2954" y="1434"/>
                  </a:lnTo>
                  <a:lnTo>
                    <a:pt x="2959" y="1431"/>
                  </a:lnTo>
                  <a:lnTo>
                    <a:pt x="2964" y="1427"/>
                  </a:lnTo>
                  <a:lnTo>
                    <a:pt x="2970" y="1420"/>
                  </a:lnTo>
                  <a:lnTo>
                    <a:pt x="2974" y="1412"/>
                  </a:lnTo>
                  <a:lnTo>
                    <a:pt x="2974" y="1412"/>
                  </a:lnTo>
                  <a:lnTo>
                    <a:pt x="2977" y="1405"/>
                  </a:lnTo>
                  <a:lnTo>
                    <a:pt x="2981" y="1400"/>
                  </a:lnTo>
                  <a:lnTo>
                    <a:pt x="2984" y="1396"/>
                  </a:lnTo>
                  <a:lnTo>
                    <a:pt x="2987" y="1395"/>
                  </a:lnTo>
                  <a:lnTo>
                    <a:pt x="2990" y="1395"/>
                  </a:lnTo>
                  <a:lnTo>
                    <a:pt x="2994" y="1395"/>
                  </a:lnTo>
                  <a:lnTo>
                    <a:pt x="2999" y="1395"/>
                  </a:lnTo>
                  <a:lnTo>
                    <a:pt x="3004" y="1395"/>
                  </a:lnTo>
                  <a:lnTo>
                    <a:pt x="3004" y="1395"/>
                  </a:lnTo>
                  <a:lnTo>
                    <a:pt x="3009" y="1394"/>
                  </a:lnTo>
                  <a:lnTo>
                    <a:pt x="3013" y="1393"/>
                  </a:lnTo>
                  <a:lnTo>
                    <a:pt x="3016" y="1391"/>
                  </a:lnTo>
                  <a:lnTo>
                    <a:pt x="3018" y="1388"/>
                  </a:lnTo>
                  <a:lnTo>
                    <a:pt x="3020" y="1380"/>
                  </a:lnTo>
                  <a:lnTo>
                    <a:pt x="3023" y="1371"/>
                  </a:lnTo>
                  <a:lnTo>
                    <a:pt x="3023" y="1371"/>
                  </a:lnTo>
                  <a:lnTo>
                    <a:pt x="3025" y="1366"/>
                  </a:lnTo>
                  <a:lnTo>
                    <a:pt x="3027" y="1362"/>
                  </a:lnTo>
                  <a:lnTo>
                    <a:pt x="3030" y="1359"/>
                  </a:lnTo>
                  <a:lnTo>
                    <a:pt x="3034" y="1357"/>
                  </a:lnTo>
                  <a:lnTo>
                    <a:pt x="3038" y="1355"/>
                  </a:lnTo>
                  <a:lnTo>
                    <a:pt x="3043" y="1354"/>
                  </a:lnTo>
                  <a:lnTo>
                    <a:pt x="3054" y="1352"/>
                  </a:lnTo>
                  <a:lnTo>
                    <a:pt x="3054" y="1352"/>
                  </a:lnTo>
                  <a:lnTo>
                    <a:pt x="3066" y="1351"/>
                  </a:lnTo>
                  <a:lnTo>
                    <a:pt x="3073" y="1349"/>
                  </a:lnTo>
                  <a:lnTo>
                    <a:pt x="3079" y="1346"/>
                  </a:lnTo>
                  <a:lnTo>
                    <a:pt x="3085" y="1342"/>
                  </a:lnTo>
                  <a:lnTo>
                    <a:pt x="3085" y="1342"/>
                  </a:lnTo>
                  <a:lnTo>
                    <a:pt x="3092" y="1338"/>
                  </a:lnTo>
                  <a:lnTo>
                    <a:pt x="3094" y="1335"/>
                  </a:lnTo>
                  <a:lnTo>
                    <a:pt x="3097" y="1335"/>
                  </a:lnTo>
                  <a:lnTo>
                    <a:pt x="3100" y="1335"/>
                  </a:lnTo>
                  <a:lnTo>
                    <a:pt x="3103" y="1337"/>
                  </a:lnTo>
                  <a:lnTo>
                    <a:pt x="3112" y="1343"/>
                  </a:lnTo>
                  <a:lnTo>
                    <a:pt x="3112" y="1343"/>
                  </a:lnTo>
                  <a:lnTo>
                    <a:pt x="3118" y="1346"/>
                  </a:lnTo>
                  <a:lnTo>
                    <a:pt x="3120" y="1346"/>
                  </a:lnTo>
                  <a:lnTo>
                    <a:pt x="3122" y="1346"/>
                  </a:lnTo>
                  <a:lnTo>
                    <a:pt x="3125" y="1344"/>
                  </a:lnTo>
                  <a:lnTo>
                    <a:pt x="3127" y="1340"/>
                  </a:lnTo>
                  <a:lnTo>
                    <a:pt x="3130" y="1329"/>
                  </a:lnTo>
                  <a:lnTo>
                    <a:pt x="3133" y="1320"/>
                  </a:lnTo>
                  <a:lnTo>
                    <a:pt x="3133" y="1320"/>
                  </a:lnTo>
                  <a:lnTo>
                    <a:pt x="3134" y="1313"/>
                  </a:lnTo>
                  <a:lnTo>
                    <a:pt x="3134" y="1310"/>
                  </a:lnTo>
                  <a:lnTo>
                    <a:pt x="3134" y="1308"/>
                  </a:lnTo>
                  <a:lnTo>
                    <a:pt x="3130" y="1303"/>
                  </a:lnTo>
                  <a:lnTo>
                    <a:pt x="3124" y="1298"/>
                  </a:lnTo>
                  <a:lnTo>
                    <a:pt x="3124" y="1298"/>
                  </a:lnTo>
                  <a:lnTo>
                    <a:pt x="3120" y="1296"/>
                  </a:lnTo>
                  <a:lnTo>
                    <a:pt x="3115" y="1294"/>
                  </a:lnTo>
                  <a:lnTo>
                    <a:pt x="3110" y="1293"/>
                  </a:lnTo>
                  <a:lnTo>
                    <a:pt x="3104" y="1293"/>
                  </a:lnTo>
                  <a:lnTo>
                    <a:pt x="3094" y="1294"/>
                  </a:lnTo>
                  <a:lnTo>
                    <a:pt x="3084" y="1297"/>
                  </a:lnTo>
                  <a:lnTo>
                    <a:pt x="3084" y="1297"/>
                  </a:lnTo>
                  <a:lnTo>
                    <a:pt x="3079" y="1298"/>
                  </a:lnTo>
                  <a:lnTo>
                    <a:pt x="3074" y="1298"/>
                  </a:lnTo>
                  <a:lnTo>
                    <a:pt x="3069" y="1297"/>
                  </a:lnTo>
                  <a:lnTo>
                    <a:pt x="3063" y="1295"/>
                  </a:lnTo>
                  <a:lnTo>
                    <a:pt x="3058" y="1293"/>
                  </a:lnTo>
                  <a:lnTo>
                    <a:pt x="3052" y="1290"/>
                  </a:lnTo>
                  <a:lnTo>
                    <a:pt x="3048" y="1286"/>
                  </a:lnTo>
                  <a:lnTo>
                    <a:pt x="3044" y="1282"/>
                  </a:lnTo>
                  <a:lnTo>
                    <a:pt x="3044" y="1282"/>
                  </a:lnTo>
                  <a:lnTo>
                    <a:pt x="3040" y="1278"/>
                  </a:lnTo>
                  <a:lnTo>
                    <a:pt x="3035" y="1275"/>
                  </a:lnTo>
                  <a:lnTo>
                    <a:pt x="3030" y="1272"/>
                  </a:lnTo>
                  <a:lnTo>
                    <a:pt x="3024" y="1270"/>
                  </a:lnTo>
                  <a:lnTo>
                    <a:pt x="3018" y="1269"/>
                  </a:lnTo>
                  <a:lnTo>
                    <a:pt x="3012" y="1268"/>
                  </a:lnTo>
                  <a:lnTo>
                    <a:pt x="3007" y="1268"/>
                  </a:lnTo>
                  <a:lnTo>
                    <a:pt x="3003" y="1269"/>
                  </a:lnTo>
                  <a:lnTo>
                    <a:pt x="3003" y="1269"/>
                  </a:lnTo>
                  <a:lnTo>
                    <a:pt x="2993" y="1275"/>
                  </a:lnTo>
                  <a:lnTo>
                    <a:pt x="2982" y="1284"/>
                  </a:lnTo>
                  <a:lnTo>
                    <a:pt x="2970" y="1296"/>
                  </a:lnTo>
                  <a:lnTo>
                    <a:pt x="2959" y="1308"/>
                  </a:lnTo>
                  <a:lnTo>
                    <a:pt x="2959" y="1308"/>
                  </a:lnTo>
                  <a:lnTo>
                    <a:pt x="2956" y="1311"/>
                  </a:lnTo>
                  <a:lnTo>
                    <a:pt x="2953" y="1313"/>
                  </a:lnTo>
                  <a:lnTo>
                    <a:pt x="2947" y="1316"/>
                  </a:lnTo>
                  <a:lnTo>
                    <a:pt x="2939" y="1318"/>
                  </a:lnTo>
                  <a:lnTo>
                    <a:pt x="2932" y="1318"/>
                  </a:lnTo>
                  <a:lnTo>
                    <a:pt x="2924" y="1317"/>
                  </a:lnTo>
                  <a:lnTo>
                    <a:pt x="2917" y="1316"/>
                  </a:lnTo>
                  <a:lnTo>
                    <a:pt x="2911" y="1314"/>
                  </a:lnTo>
                  <a:lnTo>
                    <a:pt x="2907" y="1311"/>
                  </a:lnTo>
                  <a:lnTo>
                    <a:pt x="2907" y="1311"/>
                  </a:lnTo>
                  <a:lnTo>
                    <a:pt x="2904" y="1308"/>
                  </a:lnTo>
                  <a:lnTo>
                    <a:pt x="2903" y="1305"/>
                  </a:lnTo>
                  <a:lnTo>
                    <a:pt x="2903" y="1301"/>
                  </a:lnTo>
                  <a:lnTo>
                    <a:pt x="2903" y="1297"/>
                  </a:lnTo>
                  <a:lnTo>
                    <a:pt x="2905" y="1288"/>
                  </a:lnTo>
                  <a:lnTo>
                    <a:pt x="2908" y="1279"/>
                  </a:lnTo>
                  <a:lnTo>
                    <a:pt x="2908" y="1279"/>
                  </a:lnTo>
                  <a:lnTo>
                    <a:pt x="2909" y="1275"/>
                  </a:lnTo>
                  <a:lnTo>
                    <a:pt x="2910" y="1272"/>
                  </a:lnTo>
                  <a:lnTo>
                    <a:pt x="2909" y="1269"/>
                  </a:lnTo>
                  <a:lnTo>
                    <a:pt x="2908" y="1266"/>
                  </a:lnTo>
                  <a:lnTo>
                    <a:pt x="2904" y="1261"/>
                  </a:lnTo>
                  <a:lnTo>
                    <a:pt x="2900" y="1255"/>
                  </a:lnTo>
                  <a:lnTo>
                    <a:pt x="2900" y="1255"/>
                  </a:lnTo>
                  <a:lnTo>
                    <a:pt x="2897" y="1252"/>
                  </a:lnTo>
                  <a:lnTo>
                    <a:pt x="2894" y="1249"/>
                  </a:lnTo>
                  <a:lnTo>
                    <a:pt x="2891" y="1247"/>
                  </a:lnTo>
                  <a:lnTo>
                    <a:pt x="2888" y="1247"/>
                  </a:lnTo>
                  <a:lnTo>
                    <a:pt x="2885" y="1247"/>
                  </a:lnTo>
                  <a:lnTo>
                    <a:pt x="2881" y="1248"/>
                  </a:lnTo>
                  <a:lnTo>
                    <a:pt x="2879" y="1251"/>
                  </a:lnTo>
                  <a:lnTo>
                    <a:pt x="2877" y="1255"/>
                  </a:lnTo>
                  <a:lnTo>
                    <a:pt x="2877" y="1255"/>
                  </a:lnTo>
                  <a:lnTo>
                    <a:pt x="2877" y="1257"/>
                  </a:lnTo>
                  <a:lnTo>
                    <a:pt x="2876" y="1258"/>
                  </a:lnTo>
                  <a:lnTo>
                    <a:pt x="2874" y="1258"/>
                  </a:lnTo>
                  <a:lnTo>
                    <a:pt x="2873" y="1258"/>
                  </a:lnTo>
                  <a:lnTo>
                    <a:pt x="2869" y="1256"/>
                  </a:lnTo>
                  <a:lnTo>
                    <a:pt x="2864" y="1253"/>
                  </a:lnTo>
                  <a:lnTo>
                    <a:pt x="2859" y="1249"/>
                  </a:lnTo>
                  <a:lnTo>
                    <a:pt x="2854" y="1246"/>
                  </a:lnTo>
                  <a:lnTo>
                    <a:pt x="2848" y="1244"/>
                  </a:lnTo>
                  <a:lnTo>
                    <a:pt x="2843" y="1244"/>
                  </a:lnTo>
                  <a:lnTo>
                    <a:pt x="2843" y="1244"/>
                  </a:lnTo>
                  <a:lnTo>
                    <a:pt x="2838" y="1244"/>
                  </a:lnTo>
                  <a:lnTo>
                    <a:pt x="2834" y="1244"/>
                  </a:lnTo>
                  <a:lnTo>
                    <a:pt x="2830" y="1242"/>
                  </a:lnTo>
                  <a:lnTo>
                    <a:pt x="2827" y="1239"/>
                  </a:lnTo>
                  <a:lnTo>
                    <a:pt x="2820" y="1230"/>
                  </a:lnTo>
                  <a:lnTo>
                    <a:pt x="2811" y="1220"/>
                  </a:lnTo>
                  <a:lnTo>
                    <a:pt x="2811" y="1220"/>
                  </a:lnTo>
                  <a:lnTo>
                    <a:pt x="2809" y="1217"/>
                  </a:lnTo>
                  <a:lnTo>
                    <a:pt x="2808" y="1214"/>
                  </a:lnTo>
                  <a:lnTo>
                    <a:pt x="2807" y="1208"/>
                  </a:lnTo>
                  <a:lnTo>
                    <a:pt x="2808" y="1202"/>
                  </a:lnTo>
                  <a:lnTo>
                    <a:pt x="2810" y="1197"/>
                  </a:lnTo>
                  <a:lnTo>
                    <a:pt x="2816" y="1186"/>
                  </a:lnTo>
                  <a:lnTo>
                    <a:pt x="2819" y="1181"/>
                  </a:lnTo>
                  <a:lnTo>
                    <a:pt x="2820" y="1175"/>
                  </a:lnTo>
                  <a:lnTo>
                    <a:pt x="2820" y="1175"/>
                  </a:lnTo>
                  <a:lnTo>
                    <a:pt x="2821" y="1173"/>
                  </a:lnTo>
                  <a:lnTo>
                    <a:pt x="2823" y="1171"/>
                  </a:lnTo>
                  <a:lnTo>
                    <a:pt x="2825" y="1170"/>
                  </a:lnTo>
                  <a:lnTo>
                    <a:pt x="2829" y="1169"/>
                  </a:lnTo>
                  <a:lnTo>
                    <a:pt x="2838" y="1168"/>
                  </a:lnTo>
                  <a:lnTo>
                    <a:pt x="2849" y="1168"/>
                  </a:lnTo>
                  <a:lnTo>
                    <a:pt x="2873" y="1169"/>
                  </a:lnTo>
                  <a:lnTo>
                    <a:pt x="2886" y="1169"/>
                  </a:lnTo>
                  <a:lnTo>
                    <a:pt x="2897" y="1168"/>
                  </a:lnTo>
                  <a:lnTo>
                    <a:pt x="2897" y="1168"/>
                  </a:lnTo>
                  <a:lnTo>
                    <a:pt x="2905" y="1166"/>
                  </a:lnTo>
                  <a:lnTo>
                    <a:pt x="2911" y="1162"/>
                  </a:lnTo>
                  <a:lnTo>
                    <a:pt x="2916" y="1158"/>
                  </a:lnTo>
                  <a:lnTo>
                    <a:pt x="2918" y="1153"/>
                  </a:lnTo>
                  <a:lnTo>
                    <a:pt x="2921" y="1148"/>
                  </a:lnTo>
                  <a:lnTo>
                    <a:pt x="2922" y="1142"/>
                  </a:lnTo>
                  <a:lnTo>
                    <a:pt x="2924" y="1135"/>
                  </a:lnTo>
                  <a:lnTo>
                    <a:pt x="2927" y="1128"/>
                  </a:lnTo>
                  <a:lnTo>
                    <a:pt x="2927" y="1128"/>
                  </a:lnTo>
                  <a:lnTo>
                    <a:pt x="2931" y="1122"/>
                  </a:lnTo>
                  <a:lnTo>
                    <a:pt x="2936" y="1117"/>
                  </a:lnTo>
                  <a:lnTo>
                    <a:pt x="2942" y="1113"/>
                  </a:lnTo>
                  <a:lnTo>
                    <a:pt x="2948" y="1110"/>
                  </a:lnTo>
                  <a:lnTo>
                    <a:pt x="2962" y="1105"/>
                  </a:lnTo>
                  <a:lnTo>
                    <a:pt x="2977" y="1100"/>
                  </a:lnTo>
                  <a:lnTo>
                    <a:pt x="2977" y="1100"/>
                  </a:lnTo>
                  <a:lnTo>
                    <a:pt x="2982" y="1097"/>
                  </a:lnTo>
                  <a:lnTo>
                    <a:pt x="2987" y="1094"/>
                  </a:lnTo>
                  <a:lnTo>
                    <a:pt x="2990" y="1091"/>
                  </a:lnTo>
                  <a:lnTo>
                    <a:pt x="2993" y="1087"/>
                  </a:lnTo>
                  <a:lnTo>
                    <a:pt x="2999" y="1080"/>
                  </a:lnTo>
                  <a:lnTo>
                    <a:pt x="3003" y="1075"/>
                  </a:lnTo>
                  <a:lnTo>
                    <a:pt x="3007" y="1071"/>
                  </a:lnTo>
                  <a:lnTo>
                    <a:pt x="3007" y="1071"/>
                  </a:lnTo>
                  <a:lnTo>
                    <a:pt x="3025" y="1057"/>
                  </a:lnTo>
                  <a:lnTo>
                    <a:pt x="3033" y="1049"/>
                  </a:lnTo>
                  <a:lnTo>
                    <a:pt x="3041" y="1040"/>
                  </a:lnTo>
                  <a:lnTo>
                    <a:pt x="3041" y="1040"/>
                  </a:lnTo>
                  <a:lnTo>
                    <a:pt x="3043" y="1038"/>
                  </a:lnTo>
                  <a:lnTo>
                    <a:pt x="3046" y="1037"/>
                  </a:lnTo>
                  <a:lnTo>
                    <a:pt x="3048" y="1036"/>
                  </a:lnTo>
                  <a:lnTo>
                    <a:pt x="3050" y="1036"/>
                  </a:lnTo>
                  <a:lnTo>
                    <a:pt x="3056" y="1038"/>
                  </a:lnTo>
                  <a:lnTo>
                    <a:pt x="3060" y="1040"/>
                  </a:lnTo>
                  <a:lnTo>
                    <a:pt x="3064" y="1043"/>
                  </a:lnTo>
                  <a:lnTo>
                    <a:pt x="3067" y="1044"/>
                  </a:lnTo>
                  <a:lnTo>
                    <a:pt x="3069" y="1044"/>
                  </a:lnTo>
                  <a:lnTo>
                    <a:pt x="3070" y="1043"/>
                  </a:lnTo>
                  <a:lnTo>
                    <a:pt x="3071" y="1041"/>
                  </a:lnTo>
                  <a:lnTo>
                    <a:pt x="3071" y="1041"/>
                  </a:lnTo>
                  <a:lnTo>
                    <a:pt x="3072" y="1038"/>
                  </a:lnTo>
                  <a:lnTo>
                    <a:pt x="3074" y="1036"/>
                  </a:lnTo>
                  <a:lnTo>
                    <a:pt x="3076" y="1036"/>
                  </a:lnTo>
                  <a:lnTo>
                    <a:pt x="3079" y="1036"/>
                  </a:lnTo>
                  <a:lnTo>
                    <a:pt x="3084" y="1039"/>
                  </a:lnTo>
                  <a:lnTo>
                    <a:pt x="3090" y="1043"/>
                  </a:lnTo>
                  <a:lnTo>
                    <a:pt x="3090" y="1043"/>
                  </a:lnTo>
                  <a:lnTo>
                    <a:pt x="3095" y="1047"/>
                  </a:lnTo>
                  <a:lnTo>
                    <a:pt x="3101" y="1052"/>
                  </a:lnTo>
                  <a:lnTo>
                    <a:pt x="3103" y="1056"/>
                  </a:lnTo>
                  <a:lnTo>
                    <a:pt x="3104" y="1060"/>
                  </a:lnTo>
                  <a:lnTo>
                    <a:pt x="3105" y="1064"/>
                  </a:lnTo>
                  <a:lnTo>
                    <a:pt x="3105" y="1070"/>
                  </a:lnTo>
                  <a:lnTo>
                    <a:pt x="3105" y="1070"/>
                  </a:lnTo>
                  <a:lnTo>
                    <a:pt x="3104" y="1076"/>
                  </a:lnTo>
                  <a:lnTo>
                    <a:pt x="3102" y="1083"/>
                  </a:lnTo>
                  <a:lnTo>
                    <a:pt x="3099" y="1089"/>
                  </a:lnTo>
                  <a:lnTo>
                    <a:pt x="3095" y="1094"/>
                  </a:lnTo>
                  <a:lnTo>
                    <a:pt x="3090" y="1100"/>
                  </a:lnTo>
                  <a:lnTo>
                    <a:pt x="3083" y="1105"/>
                  </a:lnTo>
                  <a:lnTo>
                    <a:pt x="3076" y="1110"/>
                  </a:lnTo>
                  <a:lnTo>
                    <a:pt x="3068" y="1115"/>
                  </a:lnTo>
                  <a:lnTo>
                    <a:pt x="3068" y="1115"/>
                  </a:lnTo>
                  <a:lnTo>
                    <a:pt x="3061" y="1120"/>
                  </a:lnTo>
                  <a:lnTo>
                    <a:pt x="3057" y="1125"/>
                  </a:lnTo>
                  <a:lnTo>
                    <a:pt x="3054" y="1130"/>
                  </a:lnTo>
                  <a:lnTo>
                    <a:pt x="3054" y="1134"/>
                  </a:lnTo>
                  <a:lnTo>
                    <a:pt x="3057" y="1137"/>
                  </a:lnTo>
                  <a:lnTo>
                    <a:pt x="3059" y="1140"/>
                  </a:lnTo>
                  <a:lnTo>
                    <a:pt x="3062" y="1142"/>
                  </a:lnTo>
                  <a:lnTo>
                    <a:pt x="3065" y="1143"/>
                  </a:lnTo>
                  <a:lnTo>
                    <a:pt x="3065" y="1143"/>
                  </a:lnTo>
                  <a:lnTo>
                    <a:pt x="3068" y="1143"/>
                  </a:lnTo>
                  <a:lnTo>
                    <a:pt x="3070" y="1144"/>
                  </a:lnTo>
                  <a:lnTo>
                    <a:pt x="3072" y="1146"/>
                  </a:lnTo>
                  <a:lnTo>
                    <a:pt x="3073" y="1149"/>
                  </a:lnTo>
                  <a:lnTo>
                    <a:pt x="3073" y="1152"/>
                  </a:lnTo>
                  <a:lnTo>
                    <a:pt x="3072" y="1156"/>
                  </a:lnTo>
                  <a:lnTo>
                    <a:pt x="3071" y="1160"/>
                  </a:lnTo>
                  <a:lnTo>
                    <a:pt x="3068" y="1167"/>
                  </a:lnTo>
                  <a:lnTo>
                    <a:pt x="3068" y="1167"/>
                  </a:lnTo>
                  <a:lnTo>
                    <a:pt x="3064" y="1171"/>
                  </a:lnTo>
                  <a:lnTo>
                    <a:pt x="3060" y="1174"/>
                  </a:lnTo>
                  <a:lnTo>
                    <a:pt x="3056" y="1176"/>
                  </a:lnTo>
                  <a:lnTo>
                    <a:pt x="3050" y="1178"/>
                  </a:lnTo>
                  <a:lnTo>
                    <a:pt x="3045" y="1179"/>
                  </a:lnTo>
                  <a:lnTo>
                    <a:pt x="3041" y="1181"/>
                  </a:lnTo>
                  <a:lnTo>
                    <a:pt x="3037" y="1184"/>
                  </a:lnTo>
                  <a:lnTo>
                    <a:pt x="3034" y="1188"/>
                  </a:lnTo>
                  <a:lnTo>
                    <a:pt x="3034" y="1188"/>
                  </a:lnTo>
                  <a:lnTo>
                    <a:pt x="3032" y="1193"/>
                  </a:lnTo>
                  <a:lnTo>
                    <a:pt x="3033" y="1196"/>
                  </a:lnTo>
                  <a:lnTo>
                    <a:pt x="3034" y="1199"/>
                  </a:lnTo>
                  <a:lnTo>
                    <a:pt x="3038" y="1200"/>
                  </a:lnTo>
                  <a:lnTo>
                    <a:pt x="3042" y="1200"/>
                  </a:lnTo>
                  <a:lnTo>
                    <a:pt x="3047" y="1199"/>
                  </a:lnTo>
                  <a:lnTo>
                    <a:pt x="3053" y="1196"/>
                  </a:lnTo>
                  <a:lnTo>
                    <a:pt x="3059" y="1192"/>
                  </a:lnTo>
                  <a:lnTo>
                    <a:pt x="3059" y="1192"/>
                  </a:lnTo>
                  <a:lnTo>
                    <a:pt x="3065" y="1188"/>
                  </a:lnTo>
                  <a:lnTo>
                    <a:pt x="3072" y="1184"/>
                  </a:lnTo>
                  <a:lnTo>
                    <a:pt x="3083" y="1178"/>
                  </a:lnTo>
                  <a:lnTo>
                    <a:pt x="3094" y="1172"/>
                  </a:lnTo>
                  <a:lnTo>
                    <a:pt x="3098" y="1170"/>
                  </a:lnTo>
                  <a:lnTo>
                    <a:pt x="3101" y="1167"/>
                  </a:lnTo>
                  <a:lnTo>
                    <a:pt x="3101" y="1167"/>
                  </a:lnTo>
                  <a:lnTo>
                    <a:pt x="3105" y="1162"/>
                  </a:lnTo>
                  <a:lnTo>
                    <a:pt x="3110" y="1159"/>
                  </a:lnTo>
                  <a:lnTo>
                    <a:pt x="3123" y="1153"/>
                  </a:lnTo>
                  <a:lnTo>
                    <a:pt x="3138" y="1145"/>
                  </a:lnTo>
                  <a:lnTo>
                    <a:pt x="3146" y="1141"/>
                  </a:lnTo>
                  <a:lnTo>
                    <a:pt x="3154" y="1135"/>
                  </a:lnTo>
                  <a:lnTo>
                    <a:pt x="3154" y="1135"/>
                  </a:lnTo>
                  <a:lnTo>
                    <a:pt x="3161" y="1131"/>
                  </a:lnTo>
                  <a:lnTo>
                    <a:pt x="3168" y="1126"/>
                  </a:lnTo>
                  <a:lnTo>
                    <a:pt x="3181" y="1120"/>
                  </a:lnTo>
                  <a:lnTo>
                    <a:pt x="3194" y="1116"/>
                  </a:lnTo>
                  <a:lnTo>
                    <a:pt x="3205" y="1114"/>
                  </a:lnTo>
                  <a:lnTo>
                    <a:pt x="3205" y="1114"/>
                  </a:lnTo>
                  <a:lnTo>
                    <a:pt x="3218" y="1114"/>
                  </a:lnTo>
                  <a:lnTo>
                    <a:pt x="3227" y="1114"/>
                  </a:lnTo>
                  <a:lnTo>
                    <a:pt x="3236" y="1116"/>
                  </a:lnTo>
                  <a:lnTo>
                    <a:pt x="3236" y="1116"/>
                  </a:lnTo>
                  <a:lnTo>
                    <a:pt x="3239" y="1108"/>
                  </a:lnTo>
                  <a:lnTo>
                    <a:pt x="3242" y="1101"/>
                  </a:lnTo>
                  <a:lnTo>
                    <a:pt x="3247" y="1095"/>
                  </a:lnTo>
                  <a:lnTo>
                    <a:pt x="3252" y="1089"/>
                  </a:lnTo>
                  <a:lnTo>
                    <a:pt x="3252" y="108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5" name="Freeform 201">
              <a:extLst>
                <a:ext uri="{FF2B5EF4-FFF2-40B4-BE49-F238E27FC236}">
                  <a16:creationId xmlns:a16="http://schemas.microsoft.com/office/drawing/2014/main" id="{EF806C8D-3FA7-4D2E-A802-57F10AFE9F20}"/>
                </a:ext>
              </a:extLst>
            </p:cNvPr>
            <p:cNvSpPr>
              <a:spLocks/>
            </p:cNvSpPr>
            <p:nvPr/>
          </p:nvSpPr>
          <p:spPr bwMode="auto">
            <a:xfrm>
              <a:off x="7873583" y="3837252"/>
              <a:ext cx="247829" cy="581198"/>
            </a:xfrm>
            <a:custGeom>
              <a:avLst/>
              <a:gdLst>
                <a:gd name="T0" fmla="*/ 465 w 575"/>
                <a:gd name="T1" fmla="*/ 1159 h 1242"/>
                <a:gd name="T2" fmla="*/ 473 w 575"/>
                <a:gd name="T3" fmla="*/ 1103 h 1242"/>
                <a:gd name="T4" fmla="*/ 455 w 575"/>
                <a:gd name="T5" fmla="*/ 1037 h 1242"/>
                <a:gd name="T6" fmla="*/ 398 w 575"/>
                <a:gd name="T7" fmla="*/ 931 h 1242"/>
                <a:gd name="T8" fmla="*/ 410 w 575"/>
                <a:gd name="T9" fmla="*/ 895 h 1242"/>
                <a:gd name="T10" fmla="*/ 430 w 575"/>
                <a:gd name="T11" fmla="*/ 843 h 1242"/>
                <a:gd name="T12" fmla="*/ 399 w 575"/>
                <a:gd name="T13" fmla="*/ 778 h 1242"/>
                <a:gd name="T14" fmla="*/ 350 w 575"/>
                <a:gd name="T15" fmla="*/ 697 h 1242"/>
                <a:gd name="T16" fmla="*/ 364 w 575"/>
                <a:gd name="T17" fmla="*/ 666 h 1242"/>
                <a:gd name="T18" fmla="*/ 421 w 575"/>
                <a:gd name="T19" fmla="*/ 605 h 1242"/>
                <a:gd name="T20" fmla="*/ 474 w 575"/>
                <a:gd name="T21" fmla="*/ 566 h 1242"/>
                <a:gd name="T22" fmla="*/ 507 w 575"/>
                <a:gd name="T23" fmla="*/ 560 h 1242"/>
                <a:gd name="T24" fmla="*/ 515 w 575"/>
                <a:gd name="T25" fmla="*/ 556 h 1242"/>
                <a:gd name="T26" fmla="*/ 519 w 575"/>
                <a:gd name="T27" fmla="*/ 547 h 1242"/>
                <a:gd name="T28" fmla="*/ 562 w 575"/>
                <a:gd name="T29" fmla="*/ 492 h 1242"/>
                <a:gd name="T30" fmla="*/ 552 w 575"/>
                <a:gd name="T31" fmla="*/ 479 h 1242"/>
                <a:gd name="T32" fmla="*/ 498 w 575"/>
                <a:gd name="T33" fmla="*/ 450 h 1242"/>
                <a:gd name="T34" fmla="*/ 451 w 575"/>
                <a:gd name="T35" fmla="*/ 433 h 1242"/>
                <a:gd name="T36" fmla="*/ 473 w 575"/>
                <a:gd name="T37" fmla="*/ 390 h 1242"/>
                <a:gd name="T38" fmla="*/ 437 w 575"/>
                <a:gd name="T39" fmla="*/ 362 h 1242"/>
                <a:gd name="T40" fmla="*/ 431 w 575"/>
                <a:gd name="T41" fmla="*/ 300 h 1242"/>
                <a:gd name="T42" fmla="*/ 382 w 575"/>
                <a:gd name="T43" fmla="*/ 308 h 1242"/>
                <a:gd name="T44" fmla="*/ 357 w 575"/>
                <a:gd name="T45" fmla="*/ 292 h 1242"/>
                <a:gd name="T46" fmla="*/ 371 w 575"/>
                <a:gd name="T47" fmla="*/ 230 h 1242"/>
                <a:gd name="T48" fmla="*/ 421 w 575"/>
                <a:gd name="T49" fmla="*/ 178 h 1242"/>
                <a:gd name="T50" fmla="*/ 422 w 575"/>
                <a:gd name="T51" fmla="*/ 99 h 1242"/>
                <a:gd name="T52" fmla="*/ 390 w 575"/>
                <a:gd name="T53" fmla="*/ 57 h 1242"/>
                <a:gd name="T54" fmla="*/ 359 w 575"/>
                <a:gd name="T55" fmla="*/ 1 h 1242"/>
                <a:gd name="T56" fmla="*/ 326 w 575"/>
                <a:gd name="T57" fmla="*/ 44 h 1242"/>
                <a:gd name="T58" fmla="*/ 314 w 575"/>
                <a:gd name="T59" fmla="*/ 87 h 1242"/>
                <a:gd name="T60" fmla="*/ 288 w 575"/>
                <a:gd name="T61" fmla="*/ 86 h 1242"/>
                <a:gd name="T62" fmla="*/ 215 w 575"/>
                <a:gd name="T63" fmla="*/ 127 h 1242"/>
                <a:gd name="T64" fmla="*/ 194 w 575"/>
                <a:gd name="T65" fmla="*/ 173 h 1242"/>
                <a:gd name="T66" fmla="*/ 169 w 575"/>
                <a:gd name="T67" fmla="*/ 210 h 1242"/>
                <a:gd name="T68" fmla="*/ 167 w 575"/>
                <a:gd name="T69" fmla="*/ 241 h 1242"/>
                <a:gd name="T70" fmla="*/ 147 w 575"/>
                <a:gd name="T71" fmla="*/ 278 h 1242"/>
                <a:gd name="T72" fmla="*/ 131 w 575"/>
                <a:gd name="T73" fmla="*/ 321 h 1242"/>
                <a:gd name="T74" fmla="*/ 102 w 575"/>
                <a:gd name="T75" fmla="*/ 315 h 1242"/>
                <a:gd name="T76" fmla="*/ 85 w 575"/>
                <a:gd name="T77" fmla="*/ 324 h 1242"/>
                <a:gd name="T78" fmla="*/ 63 w 575"/>
                <a:gd name="T79" fmla="*/ 386 h 1242"/>
                <a:gd name="T80" fmla="*/ 71 w 575"/>
                <a:gd name="T81" fmla="*/ 427 h 1242"/>
                <a:gd name="T82" fmla="*/ 42 w 575"/>
                <a:gd name="T83" fmla="*/ 447 h 1242"/>
                <a:gd name="T84" fmla="*/ 30 w 575"/>
                <a:gd name="T85" fmla="*/ 460 h 1242"/>
                <a:gd name="T86" fmla="*/ 30 w 575"/>
                <a:gd name="T87" fmla="*/ 478 h 1242"/>
                <a:gd name="T88" fmla="*/ 11 w 575"/>
                <a:gd name="T89" fmla="*/ 499 h 1242"/>
                <a:gd name="T90" fmla="*/ 70 w 575"/>
                <a:gd name="T91" fmla="*/ 593 h 1242"/>
                <a:gd name="T92" fmla="*/ 104 w 575"/>
                <a:gd name="T93" fmla="*/ 616 h 1242"/>
                <a:gd name="T94" fmla="*/ 94 w 575"/>
                <a:gd name="T95" fmla="*/ 655 h 1242"/>
                <a:gd name="T96" fmla="*/ 127 w 575"/>
                <a:gd name="T97" fmla="*/ 665 h 1242"/>
                <a:gd name="T98" fmla="*/ 148 w 575"/>
                <a:gd name="T99" fmla="*/ 785 h 1242"/>
                <a:gd name="T100" fmla="*/ 150 w 575"/>
                <a:gd name="T101" fmla="*/ 862 h 1242"/>
                <a:gd name="T102" fmla="*/ 186 w 575"/>
                <a:gd name="T103" fmla="*/ 871 h 1242"/>
                <a:gd name="T104" fmla="*/ 233 w 575"/>
                <a:gd name="T105" fmla="*/ 852 h 1242"/>
                <a:gd name="T106" fmla="*/ 295 w 575"/>
                <a:gd name="T107" fmla="*/ 808 h 1242"/>
                <a:gd name="T108" fmla="*/ 329 w 575"/>
                <a:gd name="T109" fmla="*/ 789 h 1242"/>
                <a:gd name="T110" fmla="*/ 351 w 575"/>
                <a:gd name="T111" fmla="*/ 848 h 1242"/>
                <a:gd name="T112" fmla="*/ 378 w 575"/>
                <a:gd name="T113" fmla="*/ 977 h 1242"/>
                <a:gd name="T114" fmla="*/ 409 w 575"/>
                <a:gd name="T115" fmla="*/ 1050 h 1242"/>
                <a:gd name="T116" fmla="*/ 402 w 575"/>
                <a:gd name="T117" fmla="*/ 1110 h 1242"/>
                <a:gd name="T118" fmla="*/ 388 w 575"/>
                <a:gd name="T119" fmla="*/ 1137 h 1242"/>
                <a:gd name="T120" fmla="*/ 421 w 575"/>
                <a:gd name="T121" fmla="*/ 1171 h 1242"/>
                <a:gd name="T122" fmla="*/ 423 w 575"/>
                <a:gd name="T123" fmla="*/ 123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 h="1242">
                  <a:moveTo>
                    <a:pt x="424" y="1226"/>
                  </a:moveTo>
                  <a:lnTo>
                    <a:pt x="424" y="1226"/>
                  </a:lnTo>
                  <a:lnTo>
                    <a:pt x="424" y="1214"/>
                  </a:lnTo>
                  <a:lnTo>
                    <a:pt x="426" y="1204"/>
                  </a:lnTo>
                  <a:lnTo>
                    <a:pt x="428" y="1198"/>
                  </a:lnTo>
                  <a:lnTo>
                    <a:pt x="430" y="1194"/>
                  </a:lnTo>
                  <a:lnTo>
                    <a:pt x="433" y="1190"/>
                  </a:lnTo>
                  <a:lnTo>
                    <a:pt x="437" y="1187"/>
                  </a:lnTo>
                  <a:lnTo>
                    <a:pt x="437" y="1187"/>
                  </a:lnTo>
                  <a:lnTo>
                    <a:pt x="445" y="1181"/>
                  </a:lnTo>
                  <a:lnTo>
                    <a:pt x="453" y="1175"/>
                  </a:lnTo>
                  <a:lnTo>
                    <a:pt x="459" y="1168"/>
                  </a:lnTo>
                  <a:lnTo>
                    <a:pt x="462" y="1164"/>
                  </a:lnTo>
                  <a:lnTo>
                    <a:pt x="465" y="1159"/>
                  </a:lnTo>
                  <a:lnTo>
                    <a:pt x="465" y="1159"/>
                  </a:lnTo>
                  <a:lnTo>
                    <a:pt x="467" y="1154"/>
                  </a:lnTo>
                  <a:lnTo>
                    <a:pt x="469" y="1151"/>
                  </a:lnTo>
                  <a:lnTo>
                    <a:pt x="474" y="1148"/>
                  </a:lnTo>
                  <a:lnTo>
                    <a:pt x="476" y="1147"/>
                  </a:lnTo>
                  <a:lnTo>
                    <a:pt x="478" y="1145"/>
                  </a:lnTo>
                  <a:lnTo>
                    <a:pt x="478" y="1142"/>
                  </a:lnTo>
                  <a:lnTo>
                    <a:pt x="479" y="1137"/>
                  </a:lnTo>
                  <a:lnTo>
                    <a:pt x="479" y="1137"/>
                  </a:lnTo>
                  <a:lnTo>
                    <a:pt x="478" y="1126"/>
                  </a:lnTo>
                  <a:lnTo>
                    <a:pt x="479" y="1118"/>
                  </a:lnTo>
                  <a:lnTo>
                    <a:pt x="478" y="1111"/>
                  </a:lnTo>
                  <a:lnTo>
                    <a:pt x="477" y="1108"/>
                  </a:lnTo>
                  <a:lnTo>
                    <a:pt x="475" y="1106"/>
                  </a:lnTo>
                  <a:lnTo>
                    <a:pt x="475" y="1106"/>
                  </a:lnTo>
                  <a:lnTo>
                    <a:pt x="473" y="1103"/>
                  </a:lnTo>
                  <a:lnTo>
                    <a:pt x="472" y="1099"/>
                  </a:lnTo>
                  <a:lnTo>
                    <a:pt x="471" y="1089"/>
                  </a:lnTo>
                  <a:lnTo>
                    <a:pt x="471" y="1084"/>
                  </a:lnTo>
                  <a:lnTo>
                    <a:pt x="470" y="1079"/>
                  </a:lnTo>
                  <a:lnTo>
                    <a:pt x="468" y="1075"/>
                  </a:lnTo>
                  <a:lnTo>
                    <a:pt x="465" y="1072"/>
                  </a:lnTo>
                  <a:lnTo>
                    <a:pt x="465" y="1072"/>
                  </a:lnTo>
                  <a:lnTo>
                    <a:pt x="458" y="1069"/>
                  </a:lnTo>
                  <a:lnTo>
                    <a:pt x="456" y="1067"/>
                  </a:lnTo>
                  <a:lnTo>
                    <a:pt x="454" y="1065"/>
                  </a:lnTo>
                  <a:lnTo>
                    <a:pt x="453" y="1063"/>
                  </a:lnTo>
                  <a:lnTo>
                    <a:pt x="453" y="1060"/>
                  </a:lnTo>
                  <a:lnTo>
                    <a:pt x="454" y="1051"/>
                  </a:lnTo>
                  <a:lnTo>
                    <a:pt x="454" y="1051"/>
                  </a:lnTo>
                  <a:lnTo>
                    <a:pt x="455" y="1037"/>
                  </a:lnTo>
                  <a:lnTo>
                    <a:pt x="456" y="1021"/>
                  </a:lnTo>
                  <a:lnTo>
                    <a:pt x="456" y="1007"/>
                  </a:lnTo>
                  <a:lnTo>
                    <a:pt x="454" y="1002"/>
                  </a:lnTo>
                  <a:lnTo>
                    <a:pt x="453" y="998"/>
                  </a:lnTo>
                  <a:lnTo>
                    <a:pt x="453" y="998"/>
                  </a:lnTo>
                  <a:lnTo>
                    <a:pt x="447" y="991"/>
                  </a:lnTo>
                  <a:lnTo>
                    <a:pt x="440" y="984"/>
                  </a:lnTo>
                  <a:lnTo>
                    <a:pt x="427" y="973"/>
                  </a:lnTo>
                  <a:lnTo>
                    <a:pt x="427" y="973"/>
                  </a:lnTo>
                  <a:lnTo>
                    <a:pt x="421" y="967"/>
                  </a:lnTo>
                  <a:lnTo>
                    <a:pt x="413" y="959"/>
                  </a:lnTo>
                  <a:lnTo>
                    <a:pt x="406" y="950"/>
                  </a:lnTo>
                  <a:lnTo>
                    <a:pt x="402" y="942"/>
                  </a:lnTo>
                  <a:lnTo>
                    <a:pt x="402" y="942"/>
                  </a:lnTo>
                  <a:lnTo>
                    <a:pt x="398" y="931"/>
                  </a:lnTo>
                  <a:lnTo>
                    <a:pt x="395" y="926"/>
                  </a:lnTo>
                  <a:lnTo>
                    <a:pt x="392" y="923"/>
                  </a:lnTo>
                  <a:lnTo>
                    <a:pt x="392" y="923"/>
                  </a:lnTo>
                  <a:lnTo>
                    <a:pt x="390" y="921"/>
                  </a:lnTo>
                  <a:lnTo>
                    <a:pt x="389" y="918"/>
                  </a:lnTo>
                  <a:lnTo>
                    <a:pt x="388" y="915"/>
                  </a:lnTo>
                  <a:lnTo>
                    <a:pt x="388" y="912"/>
                  </a:lnTo>
                  <a:lnTo>
                    <a:pt x="388" y="908"/>
                  </a:lnTo>
                  <a:lnTo>
                    <a:pt x="389" y="905"/>
                  </a:lnTo>
                  <a:lnTo>
                    <a:pt x="392" y="903"/>
                  </a:lnTo>
                  <a:lnTo>
                    <a:pt x="396" y="902"/>
                  </a:lnTo>
                  <a:lnTo>
                    <a:pt x="396" y="902"/>
                  </a:lnTo>
                  <a:lnTo>
                    <a:pt x="404" y="899"/>
                  </a:lnTo>
                  <a:lnTo>
                    <a:pt x="407" y="897"/>
                  </a:lnTo>
                  <a:lnTo>
                    <a:pt x="410" y="895"/>
                  </a:lnTo>
                  <a:lnTo>
                    <a:pt x="412" y="892"/>
                  </a:lnTo>
                  <a:lnTo>
                    <a:pt x="413" y="888"/>
                  </a:lnTo>
                  <a:lnTo>
                    <a:pt x="414" y="884"/>
                  </a:lnTo>
                  <a:lnTo>
                    <a:pt x="415" y="879"/>
                  </a:lnTo>
                  <a:lnTo>
                    <a:pt x="415" y="879"/>
                  </a:lnTo>
                  <a:lnTo>
                    <a:pt x="413" y="868"/>
                  </a:lnTo>
                  <a:lnTo>
                    <a:pt x="412" y="860"/>
                  </a:lnTo>
                  <a:lnTo>
                    <a:pt x="411" y="855"/>
                  </a:lnTo>
                  <a:lnTo>
                    <a:pt x="412" y="852"/>
                  </a:lnTo>
                  <a:lnTo>
                    <a:pt x="413" y="850"/>
                  </a:lnTo>
                  <a:lnTo>
                    <a:pt x="416" y="848"/>
                  </a:lnTo>
                  <a:lnTo>
                    <a:pt x="416" y="848"/>
                  </a:lnTo>
                  <a:lnTo>
                    <a:pt x="423" y="846"/>
                  </a:lnTo>
                  <a:lnTo>
                    <a:pt x="428" y="844"/>
                  </a:lnTo>
                  <a:lnTo>
                    <a:pt x="430" y="843"/>
                  </a:lnTo>
                  <a:lnTo>
                    <a:pt x="432" y="841"/>
                  </a:lnTo>
                  <a:lnTo>
                    <a:pt x="433" y="839"/>
                  </a:lnTo>
                  <a:lnTo>
                    <a:pt x="433" y="836"/>
                  </a:lnTo>
                  <a:lnTo>
                    <a:pt x="433" y="836"/>
                  </a:lnTo>
                  <a:lnTo>
                    <a:pt x="432" y="830"/>
                  </a:lnTo>
                  <a:lnTo>
                    <a:pt x="430" y="826"/>
                  </a:lnTo>
                  <a:lnTo>
                    <a:pt x="423" y="820"/>
                  </a:lnTo>
                  <a:lnTo>
                    <a:pt x="423" y="820"/>
                  </a:lnTo>
                  <a:lnTo>
                    <a:pt x="416" y="814"/>
                  </a:lnTo>
                  <a:lnTo>
                    <a:pt x="411" y="806"/>
                  </a:lnTo>
                  <a:lnTo>
                    <a:pt x="407" y="797"/>
                  </a:lnTo>
                  <a:lnTo>
                    <a:pt x="404" y="790"/>
                  </a:lnTo>
                  <a:lnTo>
                    <a:pt x="404" y="790"/>
                  </a:lnTo>
                  <a:lnTo>
                    <a:pt x="402" y="784"/>
                  </a:lnTo>
                  <a:lnTo>
                    <a:pt x="399" y="778"/>
                  </a:lnTo>
                  <a:lnTo>
                    <a:pt x="394" y="771"/>
                  </a:lnTo>
                  <a:lnTo>
                    <a:pt x="386" y="763"/>
                  </a:lnTo>
                  <a:lnTo>
                    <a:pt x="386" y="763"/>
                  </a:lnTo>
                  <a:lnTo>
                    <a:pt x="376" y="755"/>
                  </a:lnTo>
                  <a:lnTo>
                    <a:pt x="366" y="746"/>
                  </a:lnTo>
                  <a:lnTo>
                    <a:pt x="363" y="742"/>
                  </a:lnTo>
                  <a:lnTo>
                    <a:pt x="360" y="737"/>
                  </a:lnTo>
                  <a:lnTo>
                    <a:pt x="358" y="733"/>
                  </a:lnTo>
                  <a:lnTo>
                    <a:pt x="357" y="728"/>
                  </a:lnTo>
                  <a:lnTo>
                    <a:pt x="357" y="728"/>
                  </a:lnTo>
                  <a:lnTo>
                    <a:pt x="357" y="719"/>
                  </a:lnTo>
                  <a:lnTo>
                    <a:pt x="356" y="710"/>
                  </a:lnTo>
                  <a:lnTo>
                    <a:pt x="354" y="702"/>
                  </a:lnTo>
                  <a:lnTo>
                    <a:pt x="352" y="699"/>
                  </a:lnTo>
                  <a:lnTo>
                    <a:pt x="350" y="697"/>
                  </a:lnTo>
                  <a:lnTo>
                    <a:pt x="350" y="697"/>
                  </a:lnTo>
                  <a:lnTo>
                    <a:pt x="345" y="693"/>
                  </a:lnTo>
                  <a:lnTo>
                    <a:pt x="342" y="688"/>
                  </a:lnTo>
                  <a:lnTo>
                    <a:pt x="341" y="686"/>
                  </a:lnTo>
                  <a:lnTo>
                    <a:pt x="341" y="683"/>
                  </a:lnTo>
                  <a:lnTo>
                    <a:pt x="343" y="682"/>
                  </a:lnTo>
                  <a:lnTo>
                    <a:pt x="346" y="681"/>
                  </a:lnTo>
                  <a:lnTo>
                    <a:pt x="346" y="681"/>
                  </a:lnTo>
                  <a:lnTo>
                    <a:pt x="353" y="680"/>
                  </a:lnTo>
                  <a:lnTo>
                    <a:pt x="359" y="679"/>
                  </a:lnTo>
                  <a:lnTo>
                    <a:pt x="361" y="677"/>
                  </a:lnTo>
                  <a:lnTo>
                    <a:pt x="362" y="675"/>
                  </a:lnTo>
                  <a:lnTo>
                    <a:pt x="363" y="671"/>
                  </a:lnTo>
                  <a:lnTo>
                    <a:pt x="364" y="666"/>
                  </a:lnTo>
                  <a:lnTo>
                    <a:pt x="364" y="666"/>
                  </a:lnTo>
                  <a:lnTo>
                    <a:pt x="364" y="650"/>
                  </a:lnTo>
                  <a:lnTo>
                    <a:pt x="365" y="632"/>
                  </a:lnTo>
                  <a:lnTo>
                    <a:pt x="367" y="623"/>
                  </a:lnTo>
                  <a:lnTo>
                    <a:pt x="369" y="615"/>
                  </a:lnTo>
                  <a:lnTo>
                    <a:pt x="372" y="609"/>
                  </a:lnTo>
                  <a:lnTo>
                    <a:pt x="374" y="607"/>
                  </a:lnTo>
                  <a:lnTo>
                    <a:pt x="377" y="606"/>
                  </a:lnTo>
                  <a:lnTo>
                    <a:pt x="377" y="606"/>
                  </a:lnTo>
                  <a:lnTo>
                    <a:pt x="385" y="602"/>
                  </a:lnTo>
                  <a:lnTo>
                    <a:pt x="391" y="600"/>
                  </a:lnTo>
                  <a:lnTo>
                    <a:pt x="398" y="600"/>
                  </a:lnTo>
                  <a:lnTo>
                    <a:pt x="407" y="603"/>
                  </a:lnTo>
                  <a:lnTo>
                    <a:pt x="407" y="603"/>
                  </a:lnTo>
                  <a:lnTo>
                    <a:pt x="416" y="604"/>
                  </a:lnTo>
                  <a:lnTo>
                    <a:pt x="421" y="605"/>
                  </a:lnTo>
                  <a:lnTo>
                    <a:pt x="425" y="604"/>
                  </a:lnTo>
                  <a:lnTo>
                    <a:pt x="429" y="603"/>
                  </a:lnTo>
                  <a:lnTo>
                    <a:pt x="432" y="601"/>
                  </a:lnTo>
                  <a:lnTo>
                    <a:pt x="435" y="597"/>
                  </a:lnTo>
                  <a:lnTo>
                    <a:pt x="438" y="594"/>
                  </a:lnTo>
                  <a:lnTo>
                    <a:pt x="438" y="594"/>
                  </a:lnTo>
                  <a:lnTo>
                    <a:pt x="444" y="587"/>
                  </a:lnTo>
                  <a:lnTo>
                    <a:pt x="450" y="582"/>
                  </a:lnTo>
                  <a:lnTo>
                    <a:pt x="455" y="579"/>
                  </a:lnTo>
                  <a:lnTo>
                    <a:pt x="462" y="578"/>
                  </a:lnTo>
                  <a:lnTo>
                    <a:pt x="462" y="578"/>
                  </a:lnTo>
                  <a:lnTo>
                    <a:pt x="464" y="577"/>
                  </a:lnTo>
                  <a:lnTo>
                    <a:pt x="467" y="575"/>
                  </a:lnTo>
                  <a:lnTo>
                    <a:pt x="471" y="569"/>
                  </a:lnTo>
                  <a:lnTo>
                    <a:pt x="474" y="566"/>
                  </a:lnTo>
                  <a:lnTo>
                    <a:pt x="477" y="564"/>
                  </a:lnTo>
                  <a:lnTo>
                    <a:pt x="481" y="562"/>
                  </a:lnTo>
                  <a:lnTo>
                    <a:pt x="487" y="561"/>
                  </a:lnTo>
                  <a:lnTo>
                    <a:pt x="487" y="561"/>
                  </a:lnTo>
                  <a:lnTo>
                    <a:pt x="490" y="561"/>
                  </a:lnTo>
                  <a:lnTo>
                    <a:pt x="490" y="561"/>
                  </a:lnTo>
                  <a:lnTo>
                    <a:pt x="492" y="561"/>
                  </a:lnTo>
                  <a:lnTo>
                    <a:pt x="492" y="561"/>
                  </a:lnTo>
                  <a:lnTo>
                    <a:pt x="493" y="561"/>
                  </a:lnTo>
                  <a:lnTo>
                    <a:pt x="493" y="561"/>
                  </a:lnTo>
                  <a:lnTo>
                    <a:pt x="500" y="561"/>
                  </a:lnTo>
                  <a:lnTo>
                    <a:pt x="507" y="560"/>
                  </a:lnTo>
                  <a:lnTo>
                    <a:pt x="507" y="560"/>
                  </a:lnTo>
                  <a:lnTo>
                    <a:pt x="507" y="560"/>
                  </a:lnTo>
                  <a:lnTo>
                    <a:pt x="507" y="560"/>
                  </a:lnTo>
                  <a:lnTo>
                    <a:pt x="509" y="559"/>
                  </a:lnTo>
                  <a:lnTo>
                    <a:pt x="509" y="559"/>
                  </a:lnTo>
                  <a:lnTo>
                    <a:pt x="509" y="559"/>
                  </a:lnTo>
                  <a:lnTo>
                    <a:pt x="509" y="559"/>
                  </a:lnTo>
                  <a:lnTo>
                    <a:pt x="512" y="558"/>
                  </a:lnTo>
                  <a:lnTo>
                    <a:pt x="512" y="558"/>
                  </a:lnTo>
                  <a:lnTo>
                    <a:pt x="513" y="558"/>
                  </a:lnTo>
                  <a:lnTo>
                    <a:pt x="513" y="558"/>
                  </a:lnTo>
                  <a:lnTo>
                    <a:pt x="513" y="557"/>
                  </a:lnTo>
                  <a:lnTo>
                    <a:pt x="513" y="557"/>
                  </a:lnTo>
                  <a:lnTo>
                    <a:pt x="514" y="557"/>
                  </a:lnTo>
                  <a:lnTo>
                    <a:pt x="514" y="557"/>
                  </a:lnTo>
                  <a:lnTo>
                    <a:pt x="514" y="556"/>
                  </a:lnTo>
                  <a:lnTo>
                    <a:pt x="514" y="556"/>
                  </a:lnTo>
                  <a:lnTo>
                    <a:pt x="515" y="556"/>
                  </a:lnTo>
                  <a:lnTo>
                    <a:pt x="515" y="556"/>
                  </a:lnTo>
                  <a:lnTo>
                    <a:pt x="516" y="554"/>
                  </a:lnTo>
                  <a:lnTo>
                    <a:pt x="516" y="554"/>
                  </a:lnTo>
                  <a:lnTo>
                    <a:pt x="516" y="554"/>
                  </a:lnTo>
                  <a:lnTo>
                    <a:pt x="516" y="554"/>
                  </a:lnTo>
                  <a:lnTo>
                    <a:pt x="517" y="552"/>
                  </a:lnTo>
                  <a:lnTo>
                    <a:pt x="517" y="552"/>
                  </a:lnTo>
                  <a:lnTo>
                    <a:pt x="517" y="552"/>
                  </a:lnTo>
                  <a:lnTo>
                    <a:pt x="517" y="552"/>
                  </a:lnTo>
                  <a:lnTo>
                    <a:pt x="518" y="550"/>
                  </a:lnTo>
                  <a:lnTo>
                    <a:pt x="518" y="550"/>
                  </a:lnTo>
                  <a:lnTo>
                    <a:pt x="518" y="550"/>
                  </a:lnTo>
                  <a:lnTo>
                    <a:pt x="518" y="550"/>
                  </a:lnTo>
                  <a:lnTo>
                    <a:pt x="519" y="547"/>
                  </a:lnTo>
                  <a:lnTo>
                    <a:pt x="519" y="547"/>
                  </a:lnTo>
                  <a:lnTo>
                    <a:pt x="520" y="538"/>
                  </a:lnTo>
                  <a:lnTo>
                    <a:pt x="522" y="534"/>
                  </a:lnTo>
                  <a:lnTo>
                    <a:pt x="525" y="531"/>
                  </a:lnTo>
                  <a:lnTo>
                    <a:pt x="531" y="529"/>
                  </a:lnTo>
                  <a:lnTo>
                    <a:pt x="531" y="529"/>
                  </a:lnTo>
                  <a:lnTo>
                    <a:pt x="537" y="525"/>
                  </a:lnTo>
                  <a:lnTo>
                    <a:pt x="543" y="522"/>
                  </a:lnTo>
                  <a:lnTo>
                    <a:pt x="547" y="517"/>
                  </a:lnTo>
                  <a:lnTo>
                    <a:pt x="549" y="515"/>
                  </a:lnTo>
                  <a:lnTo>
                    <a:pt x="551" y="510"/>
                  </a:lnTo>
                  <a:lnTo>
                    <a:pt x="551" y="510"/>
                  </a:lnTo>
                  <a:lnTo>
                    <a:pt x="553" y="504"/>
                  </a:lnTo>
                  <a:lnTo>
                    <a:pt x="555" y="499"/>
                  </a:lnTo>
                  <a:lnTo>
                    <a:pt x="557" y="495"/>
                  </a:lnTo>
                  <a:lnTo>
                    <a:pt x="562" y="492"/>
                  </a:lnTo>
                  <a:lnTo>
                    <a:pt x="562" y="492"/>
                  </a:lnTo>
                  <a:lnTo>
                    <a:pt x="566" y="487"/>
                  </a:lnTo>
                  <a:lnTo>
                    <a:pt x="569" y="480"/>
                  </a:lnTo>
                  <a:lnTo>
                    <a:pt x="573" y="472"/>
                  </a:lnTo>
                  <a:lnTo>
                    <a:pt x="575" y="463"/>
                  </a:lnTo>
                  <a:lnTo>
                    <a:pt x="575" y="463"/>
                  </a:lnTo>
                  <a:lnTo>
                    <a:pt x="575" y="463"/>
                  </a:lnTo>
                  <a:lnTo>
                    <a:pt x="575" y="463"/>
                  </a:lnTo>
                  <a:lnTo>
                    <a:pt x="571" y="464"/>
                  </a:lnTo>
                  <a:lnTo>
                    <a:pt x="568" y="467"/>
                  </a:lnTo>
                  <a:lnTo>
                    <a:pt x="562" y="473"/>
                  </a:lnTo>
                  <a:lnTo>
                    <a:pt x="562" y="473"/>
                  </a:lnTo>
                  <a:lnTo>
                    <a:pt x="558" y="476"/>
                  </a:lnTo>
                  <a:lnTo>
                    <a:pt x="555" y="477"/>
                  </a:lnTo>
                  <a:lnTo>
                    <a:pt x="552" y="479"/>
                  </a:lnTo>
                  <a:lnTo>
                    <a:pt x="550" y="482"/>
                  </a:lnTo>
                  <a:lnTo>
                    <a:pt x="550" y="482"/>
                  </a:lnTo>
                  <a:lnTo>
                    <a:pt x="548" y="484"/>
                  </a:lnTo>
                  <a:lnTo>
                    <a:pt x="546" y="485"/>
                  </a:lnTo>
                  <a:lnTo>
                    <a:pt x="539" y="486"/>
                  </a:lnTo>
                  <a:lnTo>
                    <a:pt x="522" y="486"/>
                  </a:lnTo>
                  <a:lnTo>
                    <a:pt x="522" y="486"/>
                  </a:lnTo>
                  <a:lnTo>
                    <a:pt x="518" y="485"/>
                  </a:lnTo>
                  <a:lnTo>
                    <a:pt x="515" y="484"/>
                  </a:lnTo>
                  <a:lnTo>
                    <a:pt x="514" y="483"/>
                  </a:lnTo>
                  <a:lnTo>
                    <a:pt x="513" y="480"/>
                  </a:lnTo>
                  <a:lnTo>
                    <a:pt x="511" y="475"/>
                  </a:lnTo>
                  <a:lnTo>
                    <a:pt x="509" y="469"/>
                  </a:lnTo>
                  <a:lnTo>
                    <a:pt x="509" y="469"/>
                  </a:lnTo>
                  <a:lnTo>
                    <a:pt x="498" y="450"/>
                  </a:lnTo>
                  <a:lnTo>
                    <a:pt x="498" y="450"/>
                  </a:lnTo>
                  <a:lnTo>
                    <a:pt x="496" y="447"/>
                  </a:lnTo>
                  <a:lnTo>
                    <a:pt x="493" y="445"/>
                  </a:lnTo>
                  <a:lnTo>
                    <a:pt x="489" y="444"/>
                  </a:lnTo>
                  <a:lnTo>
                    <a:pt x="484" y="444"/>
                  </a:lnTo>
                  <a:lnTo>
                    <a:pt x="474" y="444"/>
                  </a:lnTo>
                  <a:lnTo>
                    <a:pt x="466" y="444"/>
                  </a:lnTo>
                  <a:lnTo>
                    <a:pt x="466" y="444"/>
                  </a:lnTo>
                  <a:lnTo>
                    <a:pt x="461" y="443"/>
                  </a:lnTo>
                  <a:lnTo>
                    <a:pt x="459" y="442"/>
                  </a:lnTo>
                  <a:lnTo>
                    <a:pt x="456" y="439"/>
                  </a:lnTo>
                  <a:lnTo>
                    <a:pt x="453" y="437"/>
                  </a:lnTo>
                  <a:lnTo>
                    <a:pt x="453" y="437"/>
                  </a:lnTo>
                  <a:lnTo>
                    <a:pt x="451" y="435"/>
                  </a:lnTo>
                  <a:lnTo>
                    <a:pt x="451" y="433"/>
                  </a:lnTo>
                  <a:lnTo>
                    <a:pt x="451" y="431"/>
                  </a:lnTo>
                  <a:lnTo>
                    <a:pt x="452" y="429"/>
                  </a:lnTo>
                  <a:lnTo>
                    <a:pt x="455" y="426"/>
                  </a:lnTo>
                  <a:lnTo>
                    <a:pt x="459" y="422"/>
                  </a:lnTo>
                  <a:lnTo>
                    <a:pt x="459" y="422"/>
                  </a:lnTo>
                  <a:lnTo>
                    <a:pt x="461" y="420"/>
                  </a:lnTo>
                  <a:lnTo>
                    <a:pt x="463" y="416"/>
                  </a:lnTo>
                  <a:lnTo>
                    <a:pt x="464" y="412"/>
                  </a:lnTo>
                  <a:lnTo>
                    <a:pt x="464" y="406"/>
                  </a:lnTo>
                  <a:lnTo>
                    <a:pt x="464" y="406"/>
                  </a:lnTo>
                  <a:lnTo>
                    <a:pt x="463" y="403"/>
                  </a:lnTo>
                  <a:lnTo>
                    <a:pt x="464" y="401"/>
                  </a:lnTo>
                  <a:lnTo>
                    <a:pt x="467" y="398"/>
                  </a:lnTo>
                  <a:lnTo>
                    <a:pt x="471" y="393"/>
                  </a:lnTo>
                  <a:lnTo>
                    <a:pt x="473" y="390"/>
                  </a:lnTo>
                  <a:lnTo>
                    <a:pt x="475" y="386"/>
                  </a:lnTo>
                  <a:lnTo>
                    <a:pt x="475" y="386"/>
                  </a:lnTo>
                  <a:lnTo>
                    <a:pt x="475" y="382"/>
                  </a:lnTo>
                  <a:lnTo>
                    <a:pt x="473" y="379"/>
                  </a:lnTo>
                  <a:lnTo>
                    <a:pt x="470" y="378"/>
                  </a:lnTo>
                  <a:lnTo>
                    <a:pt x="467" y="377"/>
                  </a:lnTo>
                  <a:lnTo>
                    <a:pt x="458" y="377"/>
                  </a:lnTo>
                  <a:lnTo>
                    <a:pt x="450" y="377"/>
                  </a:lnTo>
                  <a:lnTo>
                    <a:pt x="450" y="377"/>
                  </a:lnTo>
                  <a:lnTo>
                    <a:pt x="444" y="376"/>
                  </a:lnTo>
                  <a:lnTo>
                    <a:pt x="442" y="375"/>
                  </a:lnTo>
                  <a:lnTo>
                    <a:pt x="440" y="373"/>
                  </a:lnTo>
                  <a:lnTo>
                    <a:pt x="438" y="369"/>
                  </a:lnTo>
                  <a:lnTo>
                    <a:pt x="437" y="362"/>
                  </a:lnTo>
                  <a:lnTo>
                    <a:pt x="437" y="362"/>
                  </a:lnTo>
                  <a:lnTo>
                    <a:pt x="436" y="356"/>
                  </a:lnTo>
                  <a:lnTo>
                    <a:pt x="434" y="352"/>
                  </a:lnTo>
                  <a:lnTo>
                    <a:pt x="432" y="349"/>
                  </a:lnTo>
                  <a:lnTo>
                    <a:pt x="430" y="344"/>
                  </a:lnTo>
                  <a:lnTo>
                    <a:pt x="430" y="344"/>
                  </a:lnTo>
                  <a:lnTo>
                    <a:pt x="428" y="337"/>
                  </a:lnTo>
                  <a:lnTo>
                    <a:pt x="427" y="332"/>
                  </a:lnTo>
                  <a:lnTo>
                    <a:pt x="427" y="328"/>
                  </a:lnTo>
                  <a:lnTo>
                    <a:pt x="428" y="322"/>
                  </a:lnTo>
                  <a:lnTo>
                    <a:pt x="428" y="322"/>
                  </a:lnTo>
                  <a:lnTo>
                    <a:pt x="430" y="314"/>
                  </a:lnTo>
                  <a:lnTo>
                    <a:pt x="432" y="306"/>
                  </a:lnTo>
                  <a:lnTo>
                    <a:pt x="432" y="303"/>
                  </a:lnTo>
                  <a:lnTo>
                    <a:pt x="432" y="301"/>
                  </a:lnTo>
                  <a:lnTo>
                    <a:pt x="431" y="300"/>
                  </a:lnTo>
                  <a:lnTo>
                    <a:pt x="429" y="301"/>
                  </a:lnTo>
                  <a:lnTo>
                    <a:pt x="429" y="301"/>
                  </a:lnTo>
                  <a:lnTo>
                    <a:pt x="426" y="303"/>
                  </a:lnTo>
                  <a:lnTo>
                    <a:pt x="422" y="304"/>
                  </a:lnTo>
                  <a:lnTo>
                    <a:pt x="414" y="306"/>
                  </a:lnTo>
                  <a:lnTo>
                    <a:pt x="407" y="305"/>
                  </a:lnTo>
                  <a:lnTo>
                    <a:pt x="402" y="304"/>
                  </a:lnTo>
                  <a:lnTo>
                    <a:pt x="402" y="304"/>
                  </a:lnTo>
                  <a:lnTo>
                    <a:pt x="400" y="303"/>
                  </a:lnTo>
                  <a:lnTo>
                    <a:pt x="398" y="303"/>
                  </a:lnTo>
                  <a:lnTo>
                    <a:pt x="394" y="304"/>
                  </a:lnTo>
                  <a:lnTo>
                    <a:pt x="390" y="306"/>
                  </a:lnTo>
                  <a:lnTo>
                    <a:pt x="386" y="308"/>
                  </a:lnTo>
                  <a:lnTo>
                    <a:pt x="386" y="308"/>
                  </a:lnTo>
                  <a:lnTo>
                    <a:pt x="382" y="308"/>
                  </a:lnTo>
                  <a:lnTo>
                    <a:pt x="377" y="309"/>
                  </a:lnTo>
                  <a:lnTo>
                    <a:pt x="373" y="312"/>
                  </a:lnTo>
                  <a:lnTo>
                    <a:pt x="370" y="315"/>
                  </a:lnTo>
                  <a:lnTo>
                    <a:pt x="370" y="315"/>
                  </a:lnTo>
                  <a:lnTo>
                    <a:pt x="367" y="318"/>
                  </a:lnTo>
                  <a:lnTo>
                    <a:pt x="363" y="319"/>
                  </a:lnTo>
                  <a:lnTo>
                    <a:pt x="359" y="320"/>
                  </a:lnTo>
                  <a:lnTo>
                    <a:pt x="356" y="319"/>
                  </a:lnTo>
                  <a:lnTo>
                    <a:pt x="356" y="319"/>
                  </a:lnTo>
                  <a:lnTo>
                    <a:pt x="355" y="318"/>
                  </a:lnTo>
                  <a:lnTo>
                    <a:pt x="355" y="315"/>
                  </a:lnTo>
                  <a:lnTo>
                    <a:pt x="356" y="308"/>
                  </a:lnTo>
                  <a:lnTo>
                    <a:pt x="357" y="300"/>
                  </a:lnTo>
                  <a:lnTo>
                    <a:pt x="357" y="292"/>
                  </a:lnTo>
                  <a:lnTo>
                    <a:pt x="357" y="292"/>
                  </a:lnTo>
                  <a:lnTo>
                    <a:pt x="355" y="283"/>
                  </a:lnTo>
                  <a:lnTo>
                    <a:pt x="352" y="276"/>
                  </a:lnTo>
                  <a:lnTo>
                    <a:pt x="352" y="276"/>
                  </a:lnTo>
                  <a:lnTo>
                    <a:pt x="349" y="272"/>
                  </a:lnTo>
                  <a:lnTo>
                    <a:pt x="348" y="268"/>
                  </a:lnTo>
                  <a:lnTo>
                    <a:pt x="349" y="266"/>
                  </a:lnTo>
                  <a:lnTo>
                    <a:pt x="353" y="263"/>
                  </a:lnTo>
                  <a:lnTo>
                    <a:pt x="353" y="263"/>
                  </a:lnTo>
                  <a:lnTo>
                    <a:pt x="356" y="259"/>
                  </a:lnTo>
                  <a:lnTo>
                    <a:pt x="358" y="254"/>
                  </a:lnTo>
                  <a:lnTo>
                    <a:pt x="360" y="247"/>
                  </a:lnTo>
                  <a:lnTo>
                    <a:pt x="362" y="241"/>
                  </a:lnTo>
                  <a:lnTo>
                    <a:pt x="362" y="241"/>
                  </a:lnTo>
                  <a:lnTo>
                    <a:pt x="366" y="235"/>
                  </a:lnTo>
                  <a:lnTo>
                    <a:pt x="371" y="230"/>
                  </a:lnTo>
                  <a:lnTo>
                    <a:pt x="377" y="225"/>
                  </a:lnTo>
                  <a:lnTo>
                    <a:pt x="383" y="219"/>
                  </a:lnTo>
                  <a:lnTo>
                    <a:pt x="383" y="219"/>
                  </a:lnTo>
                  <a:lnTo>
                    <a:pt x="387" y="212"/>
                  </a:lnTo>
                  <a:lnTo>
                    <a:pt x="391" y="208"/>
                  </a:lnTo>
                  <a:lnTo>
                    <a:pt x="396" y="205"/>
                  </a:lnTo>
                  <a:lnTo>
                    <a:pt x="402" y="202"/>
                  </a:lnTo>
                  <a:lnTo>
                    <a:pt x="402" y="202"/>
                  </a:lnTo>
                  <a:lnTo>
                    <a:pt x="405" y="199"/>
                  </a:lnTo>
                  <a:lnTo>
                    <a:pt x="408" y="197"/>
                  </a:lnTo>
                  <a:lnTo>
                    <a:pt x="412" y="192"/>
                  </a:lnTo>
                  <a:lnTo>
                    <a:pt x="415" y="186"/>
                  </a:lnTo>
                  <a:lnTo>
                    <a:pt x="419" y="181"/>
                  </a:lnTo>
                  <a:lnTo>
                    <a:pt x="419" y="181"/>
                  </a:lnTo>
                  <a:lnTo>
                    <a:pt x="421" y="178"/>
                  </a:lnTo>
                  <a:lnTo>
                    <a:pt x="421" y="175"/>
                  </a:lnTo>
                  <a:lnTo>
                    <a:pt x="422" y="164"/>
                  </a:lnTo>
                  <a:lnTo>
                    <a:pt x="421" y="145"/>
                  </a:lnTo>
                  <a:lnTo>
                    <a:pt x="421" y="145"/>
                  </a:lnTo>
                  <a:lnTo>
                    <a:pt x="422" y="139"/>
                  </a:lnTo>
                  <a:lnTo>
                    <a:pt x="423" y="134"/>
                  </a:lnTo>
                  <a:lnTo>
                    <a:pt x="425" y="131"/>
                  </a:lnTo>
                  <a:lnTo>
                    <a:pt x="427" y="127"/>
                  </a:lnTo>
                  <a:lnTo>
                    <a:pt x="427" y="127"/>
                  </a:lnTo>
                  <a:lnTo>
                    <a:pt x="428" y="121"/>
                  </a:lnTo>
                  <a:lnTo>
                    <a:pt x="427" y="116"/>
                  </a:lnTo>
                  <a:lnTo>
                    <a:pt x="426" y="110"/>
                  </a:lnTo>
                  <a:lnTo>
                    <a:pt x="424" y="105"/>
                  </a:lnTo>
                  <a:lnTo>
                    <a:pt x="424" y="105"/>
                  </a:lnTo>
                  <a:lnTo>
                    <a:pt x="422" y="99"/>
                  </a:lnTo>
                  <a:lnTo>
                    <a:pt x="423" y="92"/>
                  </a:lnTo>
                  <a:lnTo>
                    <a:pt x="424" y="84"/>
                  </a:lnTo>
                  <a:lnTo>
                    <a:pt x="424" y="77"/>
                  </a:lnTo>
                  <a:lnTo>
                    <a:pt x="424" y="77"/>
                  </a:lnTo>
                  <a:lnTo>
                    <a:pt x="423" y="74"/>
                  </a:lnTo>
                  <a:lnTo>
                    <a:pt x="421" y="71"/>
                  </a:lnTo>
                  <a:lnTo>
                    <a:pt x="418" y="69"/>
                  </a:lnTo>
                  <a:lnTo>
                    <a:pt x="414" y="68"/>
                  </a:lnTo>
                  <a:lnTo>
                    <a:pt x="406" y="66"/>
                  </a:lnTo>
                  <a:lnTo>
                    <a:pt x="399" y="65"/>
                  </a:lnTo>
                  <a:lnTo>
                    <a:pt x="399" y="65"/>
                  </a:lnTo>
                  <a:lnTo>
                    <a:pt x="396" y="64"/>
                  </a:lnTo>
                  <a:lnTo>
                    <a:pt x="393" y="62"/>
                  </a:lnTo>
                  <a:lnTo>
                    <a:pt x="391" y="60"/>
                  </a:lnTo>
                  <a:lnTo>
                    <a:pt x="390" y="57"/>
                  </a:lnTo>
                  <a:lnTo>
                    <a:pt x="388" y="51"/>
                  </a:lnTo>
                  <a:lnTo>
                    <a:pt x="387" y="45"/>
                  </a:lnTo>
                  <a:lnTo>
                    <a:pt x="387" y="45"/>
                  </a:lnTo>
                  <a:lnTo>
                    <a:pt x="387" y="38"/>
                  </a:lnTo>
                  <a:lnTo>
                    <a:pt x="386" y="32"/>
                  </a:lnTo>
                  <a:lnTo>
                    <a:pt x="383" y="26"/>
                  </a:lnTo>
                  <a:lnTo>
                    <a:pt x="381" y="23"/>
                  </a:lnTo>
                  <a:lnTo>
                    <a:pt x="379" y="22"/>
                  </a:lnTo>
                  <a:lnTo>
                    <a:pt x="379" y="22"/>
                  </a:lnTo>
                  <a:lnTo>
                    <a:pt x="371" y="16"/>
                  </a:lnTo>
                  <a:lnTo>
                    <a:pt x="367" y="13"/>
                  </a:lnTo>
                  <a:lnTo>
                    <a:pt x="364" y="7"/>
                  </a:lnTo>
                  <a:lnTo>
                    <a:pt x="364" y="7"/>
                  </a:lnTo>
                  <a:lnTo>
                    <a:pt x="362" y="3"/>
                  </a:lnTo>
                  <a:lnTo>
                    <a:pt x="359" y="1"/>
                  </a:lnTo>
                  <a:lnTo>
                    <a:pt x="356" y="0"/>
                  </a:lnTo>
                  <a:lnTo>
                    <a:pt x="353" y="0"/>
                  </a:lnTo>
                  <a:lnTo>
                    <a:pt x="351" y="1"/>
                  </a:lnTo>
                  <a:lnTo>
                    <a:pt x="348" y="2"/>
                  </a:lnTo>
                  <a:lnTo>
                    <a:pt x="344" y="6"/>
                  </a:lnTo>
                  <a:lnTo>
                    <a:pt x="344" y="6"/>
                  </a:lnTo>
                  <a:lnTo>
                    <a:pt x="339" y="12"/>
                  </a:lnTo>
                  <a:lnTo>
                    <a:pt x="337" y="15"/>
                  </a:lnTo>
                  <a:lnTo>
                    <a:pt x="334" y="16"/>
                  </a:lnTo>
                  <a:lnTo>
                    <a:pt x="334" y="16"/>
                  </a:lnTo>
                  <a:lnTo>
                    <a:pt x="334" y="31"/>
                  </a:lnTo>
                  <a:lnTo>
                    <a:pt x="334" y="31"/>
                  </a:lnTo>
                  <a:lnTo>
                    <a:pt x="333" y="36"/>
                  </a:lnTo>
                  <a:lnTo>
                    <a:pt x="330" y="41"/>
                  </a:lnTo>
                  <a:lnTo>
                    <a:pt x="326" y="44"/>
                  </a:lnTo>
                  <a:lnTo>
                    <a:pt x="319" y="47"/>
                  </a:lnTo>
                  <a:lnTo>
                    <a:pt x="319" y="47"/>
                  </a:lnTo>
                  <a:lnTo>
                    <a:pt x="315" y="48"/>
                  </a:lnTo>
                  <a:lnTo>
                    <a:pt x="312" y="50"/>
                  </a:lnTo>
                  <a:lnTo>
                    <a:pt x="309" y="52"/>
                  </a:lnTo>
                  <a:lnTo>
                    <a:pt x="308" y="55"/>
                  </a:lnTo>
                  <a:lnTo>
                    <a:pt x="305" y="62"/>
                  </a:lnTo>
                  <a:lnTo>
                    <a:pt x="304" y="70"/>
                  </a:lnTo>
                  <a:lnTo>
                    <a:pt x="304" y="70"/>
                  </a:lnTo>
                  <a:lnTo>
                    <a:pt x="304" y="73"/>
                  </a:lnTo>
                  <a:lnTo>
                    <a:pt x="305" y="76"/>
                  </a:lnTo>
                  <a:lnTo>
                    <a:pt x="306" y="79"/>
                  </a:lnTo>
                  <a:lnTo>
                    <a:pt x="309" y="82"/>
                  </a:lnTo>
                  <a:lnTo>
                    <a:pt x="313" y="85"/>
                  </a:lnTo>
                  <a:lnTo>
                    <a:pt x="314" y="87"/>
                  </a:lnTo>
                  <a:lnTo>
                    <a:pt x="315" y="90"/>
                  </a:lnTo>
                  <a:lnTo>
                    <a:pt x="315" y="90"/>
                  </a:lnTo>
                  <a:lnTo>
                    <a:pt x="315" y="93"/>
                  </a:lnTo>
                  <a:lnTo>
                    <a:pt x="314" y="95"/>
                  </a:lnTo>
                  <a:lnTo>
                    <a:pt x="313" y="97"/>
                  </a:lnTo>
                  <a:lnTo>
                    <a:pt x="311" y="98"/>
                  </a:lnTo>
                  <a:lnTo>
                    <a:pt x="308" y="99"/>
                  </a:lnTo>
                  <a:lnTo>
                    <a:pt x="306" y="98"/>
                  </a:lnTo>
                  <a:lnTo>
                    <a:pt x="303" y="96"/>
                  </a:lnTo>
                  <a:lnTo>
                    <a:pt x="301" y="93"/>
                  </a:lnTo>
                  <a:lnTo>
                    <a:pt x="301" y="93"/>
                  </a:lnTo>
                  <a:lnTo>
                    <a:pt x="298" y="90"/>
                  </a:lnTo>
                  <a:lnTo>
                    <a:pt x="295" y="88"/>
                  </a:lnTo>
                  <a:lnTo>
                    <a:pt x="292" y="86"/>
                  </a:lnTo>
                  <a:lnTo>
                    <a:pt x="288" y="86"/>
                  </a:lnTo>
                  <a:lnTo>
                    <a:pt x="281" y="86"/>
                  </a:lnTo>
                  <a:lnTo>
                    <a:pt x="275" y="87"/>
                  </a:lnTo>
                  <a:lnTo>
                    <a:pt x="275" y="87"/>
                  </a:lnTo>
                  <a:lnTo>
                    <a:pt x="267" y="87"/>
                  </a:lnTo>
                  <a:lnTo>
                    <a:pt x="257" y="89"/>
                  </a:lnTo>
                  <a:lnTo>
                    <a:pt x="252" y="91"/>
                  </a:lnTo>
                  <a:lnTo>
                    <a:pt x="248" y="94"/>
                  </a:lnTo>
                  <a:lnTo>
                    <a:pt x="243" y="97"/>
                  </a:lnTo>
                  <a:lnTo>
                    <a:pt x="240" y="102"/>
                  </a:lnTo>
                  <a:lnTo>
                    <a:pt x="240" y="102"/>
                  </a:lnTo>
                  <a:lnTo>
                    <a:pt x="235" y="111"/>
                  </a:lnTo>
                  <a:lnTo>
                    <a:pt x="228" y="119"/>
                  </a:lnTo>
                  <a:lnTo>
                    <a:pt x="224" y="122"/>
                  </a:lnTo>
                  <a:lnTo>
                    <a:pt x="219" y="125"/>
                  </a:lnTo>
                  <a:lnTo>
                    <a:pt x="215" y="127"/>
                  </a:lnTo>
                  <a:lnTo>
                    <a:pt x="210" y="128"/>
                  </a:lnTo>
                  <a:lnTo>
                    <a:pt x="210" y="128"/>
                  </a:lnTo>
                  <a:lnTo>
                    <a:pt x="205" y="129"/>
                  </a:lnTo>
                  <a:lnTo>
                    <a:pt x="201" y="131"/>
                  </a:lnTo>
                  <a:lnTo>
                    <a:pt x="197" y="134"/>
                  </a:lnTo>
                  <a:lnTo>
                    <a:pt x="195" y="137"/>
                  </a:lnTo>
                  <a:lnTo>
                    <a:pt x="193" y="141"/>
                  </a:lnTo>
                  <a:lnTo>
                    <a:pt x="191" y="146"/>
                  </a:lnTo>
                  <a:lnTo>
                    <a:pt x="189" y="155"/>
                  </a:lnTo>
                  <a:lnTo>
                    <a:pt x="189" y="155"/>
                  </a:lnTo>
                  <a:lnTo>
                    <a:pt x="188" y="162"/>
                  </a:lnTo>
                  <a:lnTo>
                    <a:pt x="188" y="165"/>
                  </a:lnTo>
                  <a:lnTo>
                    <a:pt x="190" y="169"/>
                  </a:lnTo>
                  <a:lnTo>
                    <a:pt x="194" y="173"/>
                  </a:lnTo>
                  <a:lnTo>
                    <a:pt x="194" y="173"/>
                  </a:lnTo>
                  <a:lnTo>
                    <a:pt x="196" y="175"/>
                  </a:lnTo>
                  <a:lnTo>
                    <a:pt x="196" y="177"/>
                  </a:lnTo>
                  <a:lnTo>
                    <a:pt x="195" y="179"/>
                  </a:lnTo>
                  <a:lnTo>
                    <a:pt x="194" y="181"/>
                  </a:lnTo>
                  <a:lnTo>
                    <a:pt x="190" y="186"/>
                  </a:lnTo>
                  <a:lnTo>
                    <a:pt x="189" y="188"/>
                  </a:lnTo>
                  <a:lnTo>
                    <a:pt x="189" y="192"/>
                  </a:lnTo>
                  <a:lnTo>
                    <a:pt x="189" y="192"/>
                  </a:lnTo>
                  <a:lnTo>
                    <a:pt x="188" y="195"/>
                  </a:lnTo>
                  <a:lnTo>
                    <a:pt x="186" y="198"/>
                  </a:lnTo>
                  <a:lnTo>
                    <a:pt x="182" y="203"/>
                  </a:lnTo>
                  <a:lnTo>
                    <a:pt x="177" y="207"/>
                  </a:lnTo>
                  <a:lnTo>
                    <a:pt x="173" y="209"/>
                  </a:lnTo>
                  <a:lnTo>
                    <a:pt x="173" y="209"/>
                  </a:lnTo>
                  <a:lnTo>
                    <a:pt x="169" y="210"/>
                  </a:lnTo>
                  <a:lnTo>
                    <a:pt x="165" y="211"/>
                  </a:lnTo>
                  <a:lnTo>
                    <a:pt x="162" y="214"/>
                  </a:lnTo>
                  <a:lnTo>
                    <a:pt x="161" y="216"/>
                  </a:lnTo>
                  <a:lnTo>
                    <a:pt x="161" y="219"/>
                  </a:lnTo>
                  <a:lnTo>
                    <a:pt x="161" y="219"/>
                  </a:lnTo>
                  <a:lnTo>
                    <a:pt x="160" y="224"/>
                  </a:lnTo>
                  <a:lnTo>
                    <a:pt x="157" y="226"/>
                  </a:lnTo>
                  <a:lnTo>
                    <a:pt x="156" y="227"/>
                  </a:lnTo>
                  <a:lnTo>
                    <a:pt x="155" y="230"/>
                  </a:lnTo>
                  <a:lnTo>
                    <a:pt x="155" y="230"/>
                  </a:lnTo>
                  <a:lnTo>
                    <a:pt x="155" y="232"/>
                  </a:lnTo>
                  <a:lnTo>
                    <a:pt x="157" y="234"/>
                  </a:lnTo>
                  <a:lnTo>
                    <a:pt x="166" y="239"/>
                  </a:lnTo>
                  <a:lnTo>
                    <a:pt x="166" y="239"/>
                  </a:lnTo>
                  <a:lnTo>
                    <a:pt x="167" y="241"/>
                  </a:lnTo>
                  <a:lnTo>
                    <a:pt x="167" y="242"/>
                  </a:lnTo>
                  <a:lnTo>
                    <a:pt x="166" y="246"/>
                  </a:lnTo>
                  <a:lnTo>
                    <a:pt x="164" y="250"/>
                  </a:lnTo>
                  <a:lnTo>
                    <a:pt x="163" y="252"/>
                  </a:lnTo>
                  <a:lnTo>
                    <a:pt x="162" y="256"/>
                  </a:lnTo>
                  <a:lnTo>
                    <a:pt x="162" y="256"/>
                  </a:lnTo>
                  <a:lnTo>
                    <a:pt x="162" y="261"/>
                  </a:lnTo>
                  <a:lnTo>
                    <a:pt x="162" y="267"/>
                  </a:lnTo>
                  <a:lnTo>
                    <a:pt x="161" y="270"/>
                  </a:lnTo>
                  <a:lnTo>
                    <a:pt x="160" y="272"/>
                  </a:lnTo>
                  <a:lnTo>
                    <a:pt x="156" y="274"/>
                  </a:lnTo>
                  <a:lnTo>
                    <a:pt x="152" y="275"/>
                  </a:lnTo>
                  <a:lnTo>
                    <a:pt x="152" y="275"/>
                  </a:lnTo>
                  <a:lnTo>
                    <a:pt x="148" y="276"/>
                  </a:lnTo>
                  <a:lnTo>
                    <a:pt x="147" y="278"/>
                  </a:lnTo>
                  <a:lnTo>
                    <a:pt x="146" y="281"/>
                  </a:lnTo>
                  <a:lnTo>
                    <a:pt x="146" y="284"/>
                  </a:lnTo>
                  <a:lnTo>
                    <a:pt x="146" y="287"/>
                  </a:lnTo>
                  <a:lnTo>
                    <a:pt x="146" y="289"/>
                  </a:lnTo>
                  <a:lnTo>
                    <a:pt x="144" y="291"/>
                  </a:lnTo>
                  <a:lnTo>
                    <a:pt x="140" y="292"/>
                  </a:lnTo>
                  <a:lnTo>
                    <a:pt x="140" y="292"/>
                  </a:lnTo>
                  <a:lnTo>
                    <a:pt x="135" y="293"/>
                  </a:lnTo>
                  <a:lnTo>
                    <a:pt x="132" y="295"/>
                  </a:lnTo>
                  <a:lnTo>
                    <a:pt x="131" y="298"/>
                  </a:lnTo>
                  <a:lnTo>
                    <a:pt x="130" y="302"/>
                  </a:lnTo>
                  <a:lnTo>
                    <a:pt x="130" y="310"/>
                  </a:lnTo>
                  <a:lnTo>
                    <a:pt x="131" y="318"/>
                  </a:lnTo>
                  <a:lnTo>
                    <a:pt x="131" y="318"/>
                  </a:lnTo>
                  <a:lnTo>
                    <a:pt x="131" y="321"/>
                  </a:lnTo>
                  <a:lnTo>
                    <a:pt x="130" y="324"/>
                  </a:lnTo>
                  <a:lnTo>
                    <a:pt x="127" y="328"/>
                  </a:lnTo>
                  <a:lnTo>
                    <a:pt x="126" y="329"/>
                  </a:lnTo>
                  <a:lnTo>
                    <a:pt x="124" y="329"/>
                  </a:lnTo>
                  <a:lnTo>
                    <a:pt x="123" y="328"/>
                  </a:lnTo>
                  <a:lnTo>
                    <a:pt x="123" y="327"/>
                  </a:lnTo>
                  <a:lnTo>
                    <a:pt x="123" y="327"/>
                  </a:lnTo>
                  <a:lnTo>
                    <a:pt x="121" y="323"/>
                  </a:lnTo>
                  <a:lnTo>
                    <a:pt x="118" y="319"/>
                  </a:lnTo>
                  <a:lnTo>
                    <a:pt x="116" y="318"/>
                  </a:lnTo>
                  <a:lnTo>
                    <a:pt x="114" y="316"/>
                  </a:lnTo>
                  <a:lnTo>
                    <a:pt x="110" y="316"/>
                  </a:lnTo>
                  <a:lnTo>
                    <a:pt x="106" y="316"/>
                  </a:lnTo>
                  <a:lnTo>
                    <a:pt x="106" y="316"/>
                  </a:lnTo>
                  <a:lnTo>
                    <a:pt x="102" y="315"/>
                  </a:lnTo>
                  <a:lnTo>
                    <a:pt x="99" y="315"/>
                  </a:lnTo>
                  <a:lnTo>
                    <a:pt x="95" y="312"/>
                  </a:lnTo>
                  <a:lnTo>
                    <a:pt x="91" y="310"/>
                  </a:lnTo>
                  <a:lnTo>
                    <a:pt x="88" y="309"/>
                  </a:lnTo>
                  <a:lnTo>
                    <a:pt x="85" y="309"/>
                  </a:lnTo>
                  <a:lnTo>
                    <a:pt x="85" y="309"/>
                  </a:lnTo>
                  <a:lnTo>
                    <a:pt x="81" y="309"/>
                  </a:lnTo>
                  <a:lnTo>
                    <a:pt x="79" y="310"/>
                  </a:lnTo>
                  <a:lnTo>
                    <a:pt x="78" y="311"/>
                  </a:lnTo>
                  <a:lnTo>
                    <a:pt x="77" y="313"/>
                  </a:lnTo>
                  <a:lnTo>
                    <a:pt x="78" y="315"/>
                  </a:lnTo>
                  <a:lnTo>
                    <a:pt x="79" y="317"/>
                  </a:lnTo>
                  <a:lnTo>
                    <a:pt x="82" y="321"/>
                  </a:lnTo>
                  <a:lnTo>
                    <a:pt x="82" y="321"/>
                  </a:lnTo>
                  <a:lnTo>
                    <a:pt x="85" y="324"/>
                  </a:lnTo>
                  <a:lnTo>
                    <a:pt x="87" y="327"/>
                  </a:lnTo>
                  <a:lnTo>
                    <a:pt x="86" y="331"/>
                  </a:lnTo>
                  <a:lnTo>
                    <a:pt x="83" y="334"/>
                  </a:lnTo>
                  <a:lnTo>
                    <a:pt x="83" y="334"/>
                  </a:lnTo>
                  <a:lnTo>
                    <a:pt x="81" y="335"/>
                  </a:lnTo>
                  <a:lnTo>
                    <a:pt x="80" y="338"/>
                  </a:lnTo>
                  <a:lnTo>
                    <a:pt x="79" y="348"/>
                  </a:lnTo>
                  <a:lnTo>
                    <a:pt x="79" y="367"/>
                  </a:lnTo>
                  <a:lnTo>
                    <a:pt x="79" y="367"/>
                  </a:lnTo>
                  <a:lnTo>
                    <a:pt x="78" y="373"/>
                  </a:lnTo>
                  <a:lnTo>
                    <a:pt x="75" y="378"/>
                  </a:lnTo>
                  <a:lnTo>
                    <a:pt x="70" y="381"/>
                  </a:lnTo>
                  <a:lnTo>
                    <a:pt x="65" y="384"/>
                  </a:lnTo>
                  <a:lnTo>
                    <a:pt x="65" y="384"/>
                  </a:lnTo>
                  <a:lnTo>
                    <a:pt x="63" y="386"/>
                  </a:lnTo>
                  <a:lnTo>
                    <a:pt x="61" y="388"/>
                  </a:lnTo>
                  <a:lnTo>
                    <a:pt x="60" y="391"/>
                  </a:lnTo>
                  <a:lnTo>
                    <a:pt x="59" y="394"/>
                  </a:lnTo>
                  <a:lnTo>
                    <a:pt x="59" y="402"/>
                  </a:lnTo>
                  <a:lnTo>
                    <a:pt x="59" y="409"/>
                  </a:lnTo>
                  <a:lnTo>
                    <a:pt x="59" y="409"/>
                  </a:lnTo>
                  <a:lnTo>
                    <a:pt x="59" y="413"/>
                  </a:lnTo>
                  <a:lnTo>
                    <a:pt x="60" y="416"/>
                  </a:lnTo>
                  <a:lnTo>
                    <a:pt x="62" y="417"/>
                  </a:lnTo>
                  <a:lnTo>
                    <a:pt x="65" y="417"/>
                  </a:lnTo>
                  <a:lnTo>
                    <a:pt x="65" y="417"/>
                  </a:lnTo>
                  <a:lnTo>
                    <a:pt x="67" y="417"/>
                  </a:lnTo>
                  <a:lnTo>
                    <a:pt x="68" y="418"/>
                  </a:lnTo>
                  <a:lnTo>
                    <a:pt x="70" y="422"/>
                  </a:lnTo>
                  <a:lnTo>
                    <a:pt x="71" y="427"/>
                  </a:lnTo>
                  <a:lnTo>
                    <a:pt x="72" y="432"/>
                  </a:lnTo>
                  <a:lnTo>
                    <a:pt x="72" y="432"/>
                  </a:lnTo>
                  <a:lnTo>
                    <a:pt x="71" y="434"/>
                  </a:lnTo>
                  <a:lnTo>
                    <a:pt x="70" y="436"/>
                  </a:lnTo>
                  <a:lnTo>
                    <a:pt x="66" y="438"/>
                  </a:lnTo>
                  <a:lnTo>
                    <a:pt x="62" y="441"/>
                  </a:lnTo>
                  <a:lnTo>
                    <a:pt x="60" y="442"/>
                  </a:lnTo>
                  <a:lnTo>
                    <a:pt x="60" y="445"/>
                  </a:lnTo>
                  <a:lnTo>
                    <a:pt x="60" y="445"/>
                  </a:lnTo>
                  <a:lnTo>
                    <a:pt x="59" y="448"/>
                  </a:lnTo>
                  <a:lnTo>
                    <a:pt x="58" y="449"/>
                  </a:lnTo>
                  <a:lnTo>
                    <a:pt x="56" y="450"/>
                  </a:lnTo>
                  <a:lnTo>
                    <a:pt x="54" y="450"/>
                  </a:lnTo>
                  <a:lnTo>
                    <a:pt x="48" y="449"/>
                  </a:lnTo>
                  <a:lnTo>
                    <a:pt x="42" y="447"/>
                  </a:lnTo>
                  <a:lnTo>
                    <a:pt x="42" y="447"/>
                  </a:lnTo>
                  <a:lnTo>
                    <a:pt x="36" y="445"/>
                  </a:lnTo>
                  <a:lnTo>
                    <a:pt x="31" y="445"/>
                  </a:lnTo>
                  <a:lnTo>
                    <a:pt x="31" y="445"/>
                  </a:lnTo>
                  <a:lnTo>
                    <a:pt x="31" y="445"/>
                  </a:lnTo>
                  <a:lnTo>
                    <a:pt x="31" y="447"/>
                  </a:lnTo>
                  <a:lnTo>
                    <a:pt x="31" y="447"/>
                  </a:lnTo>
                  <a:lnTo>
                    <a:pt x="31" y="447"/>
                  </a:lnTo>
                  <a:lnTo>
                    <a:pt x="31" y="447"/>
                  </a:lnTo>
                  <a:lnTo>
                    <a:pt x="30" y="457"/>
                  </a:lnTo>
                  <a:lnTo>
                    <a:pt x="30" y="457"/>
                  </a:lnTo>
                  <a:lnTo>
                    <a:pt x="30" y="458"/>
                  </a:lnTo>
                  <a:lnTo>
                    <a:pt x="30" y="458"/>
                  </a:lnTo>
                  <a:lnTo>
                    <a:pt x="30" y="460"/>
                  </a:lnTo>
                  <a:lnTo>
                    <a:pt x="30" y="460"/>
                  </a:lnTo>
                  <a:lnTo>
                    <a:pt x="29" y="462"/>
                  </a:lnTo>
                  <a:lnTo>
                    <a:pt x="29" y="462"/>
                  </a:lnTo>
                  <a:lnTo>
                    <a:pt x="29" y="462"/>
                  </a:lnTo>
                  <a:lnTo>
                    <a:pt x="29" y="462"/>
                  </a:lnTo>
                  <a:lnTo>
                    <a:pt x="29" y="464"/>
                  </a:lnTo>
                  <a:lnTo>
                    <a:pt x="29" y="464"/>
                  </a:lnTo>
                  <a:lnTo>
                    <a:pt x="29" y="464"/>
                  </a:lnTo>
                  <a:lnTo>
                    <a:pt x="29" y="464"/>
                  </a:lnTo>
                  <a:lnTo>
                    <a:pt x="30" y="466"/>
                  </a:lnTo>
                  <a:lnTo>
                    <a:pt x="30" y="466"/>
                  </a:lnTo>
                  <a:lnTo>
                    <a:pt x="30" y="468"/>
                  </a:lnTo>
                  <a:lnTo>
                    <a:pt x="30" y="469"/>
                  </a:lnTo>
                  <a:lnTo>
                    <a:pt x="29" y="473"/>
                  </a:lnTo>
                  <a:lnTo>
                    <a:pt x="29" y="476"/>
                  </a:lnTo>
                  <a:lnTo>
                    <a:pt x="30" y="478"/>
                  </a:lnTo>
                  <a:lnTo>
                    <a:pt x="32" y="481"/>
                  </a:lnTo>
                  <a:lnTo>
                    <a:pt x="32" y="481"/>
                  </a:lnTo>
                  <a:lnTo>
                    <a:pt x="36" y="486"/>
                  </a:lnTo>
                  <a:lnTo>
                    <a:pt x="38" y="491"/>
                  </a:lnTo>
                  <a:lnTo>
                    <a:pt x="38" y="494"/>
                  </a:lnTo>
                  <a:lnTo>
                    <a:pt x="38" y="495"/>
                  </a:lnTo>
                  <a:lnTo>
                    <a:pt x="36" y="496"/>
                  </a:lnTo>
                  <a:lnTo>
                    <a:pt x="34" y="497"/>
                  </a:lnTo>
                  <a:lnTo>
                    <a:pt x="34" y="497"/>
                  </a:lnTo>
                  <a:lnTo>
                    <a:pt x="21" y="494"/>
                  </a:lnTo>
                  <a:lnTo>
                    <a:pt x="15" y="494"/>
                  </a:lnTo>
                  <a:lnTo>
                    <a:pt x="13" y="494"/>
                  </a:lnTo>
                  <a:lnTo>
                    <a:pt x="12" y="495"/>
                  </a:lnTo>
                  <a:lnTo>
                    <a:pt x="12" y="495"/>
                  </a:lnTo>
                  <a:lnTo>
                    <a:pt x="11" y="499"/>
                  </a:lnTo>
                  <a:lnTo>
                    <a:pt x="10" y="506"/>
                  </a:lnTo>
                  <a:lnTo>
                    <a:pt x="9" y="509"/>
                  </a:lnTo>
                  <a:lnTo>
                    <a:pt x="7" y="513"/>
                  </a:lnTo>
                  <a:lnTo>
                    <a:pt x="4" y="516"/>
                  </a:lnTo>
                  <a:lnTo>
                    <a:pt x="0" y="518"/>
                  </a:lnTo>
                  <a:lnTo>
                    <a:pt x="0" y="518"/>
                  </a:lnTo>
                  <a:lnTo>
                    <a:pt x="5" y="526"/>
                  </a:lnTo>
                  <a:lnTo>
                    <a:pt x="11" y="534"/>
                  </a:lnTo>
                  <a:lnTo>
                    <a:pt x="26" y="552"/>
                  </a:lnTo>
                  <a:lnTo>
                    <a:pt x="42" y="568"/>
                  </a:lnTo>
                  <a:lnTo>
                    <a:pt x="55" y="581"/>
                  </a:lnTo>
                  <a:lnTo>
                    <a:pt x="55" y="581"/>
                  </a:lnTo>
                  <a:lnTo>
                    <a:pt x="65" y="590"/>
                  </a:lnTo>
                  <a:lnTo>
                    <a:pt x="69" y="593"/>
                  </a:lnTo>
                  <a:lnTo>
                    <a:pt x="70" y="593"/>
                  </a:lnTo>
                  <a:lnTo>
                    <a:pt x="71" y="591"/>
                  </a:lnTo>
                  <a:lnTo>
                    <a:pt x="71" y="585"/>
                  </a:lnTo>
                  <a:lnTo>
                    <a:pt x="71" y="585"/>
                  </a:lnTo>
                  <a:lnTo>
                    <a:pt x="72" y="583"/>
                  </a:lnTo>
                  <a:lnTo>
                    <a:pt x="75" y="583"/>
                  </a:lnTo>
                  <a:lnTo>
                    <a:pt x="78" y="584"/>
                  </a:lnTo>
                  <a:lnTo>
                    <a:pt x="81" y="587"/>
                  </a:lnTo>
                  <a:lnTo>
                    <a:pt x="89" y="595"/>
                  </a:lnTo>
                  <a:lnTo>
                    <a:pt x="93" y="600"/>
                  </a:lnTo>
                  <a:lnTo>
                    <a:pt x="98" y="604"/>
                  </a:lnTo>
                  <a:lnTo>
                    <a:pt x="98" y="604"/>
                  </a:lnTo>
                  <a:lnTo>
                    <a:pt x="102" y="607"/>
                  </a:lnTo>
                  <a:lnTo>
                    <a:pt x="104" y="610"/>
                  </a:lnTo>
                  <a:lnTo>
                    <a:pt x="105" y="613"/>
                  </a:lnTo>
                  <a:lnTo>
                    <a:pt x="104" y="616"/>
                  </a:lnTo>
                  <a:lnTo>
                    <a:pt x="102" y="618"/>
                  </a:lnTo>
                  <a:lnTo>
                    <a:pt x="100" y="621"/>
                  </a:lnTo>
                  <a:lnTo>
                    <a:pt x="94" y="627"/>
                  </a:lnTo>
                  <a:lnTo>
                    <a:pt x="94" y="627"/>
                  </a:lnTo>
                  <a:lnTo>
                    <a:pt x="90" y="631"/>
                  </a:lnTo>
                  <a:lnTo>
                    <a:pt x="89" y="632"/>
                  </a:lnTo>
                  <a:lnTo>
                    <a:pt x="89" y="634"/>
                  </a:lnTo>
                  <a:lnTo>
                    <a:pt x="93" y="637"/>
                  </a:lnTo>
                  <a:lnTo>
                    <a:pt x="98" y="642"/>
                  </a:lnTo>
                  <a:lnTo>
                    <a:pt x="98" y="642"/>
                  </a:lnTo>
                  <a:lnTo>
                    <a:pt x="100" y="645"/>
                  </a:lnTo>
                  <a:lnTo>
                    <a:pt x="100" y="648"/>
                  </a:lnTo>
                  <a:lnTo>
                    <a:pt x="98" y="650"/>
                  </a:lnTo>
                  <a:lnTo>
                    <a:pt x="96" y="652"/>
                  </a:lnTo>
                  <a:lnTo>
                    <a:pt x="94" y="655"/>
                  </a:lnTo>
                  <a:lnTo>
                    <a:pt x="92" y="657"/>
                  </a:lnTo>
                  <a:lnTo>
                    <a:pt x="91" y="660"/>
                  </a:lnTo>
                  <a:lnTo>
                    <a:pt x="92" y="664"/>
                  </a:lnTo>
                  <a:lnTo>
                    <a:pt x="92" y="664"/>
                  </a:lnTo>
                  <a:lnTo>
                    <a:pt x="95" y="666"/>
                  </a:lnTo>
                  <a:lnTo>
                    <a:pt x="98" y="666"/>
                  </a:lnTo>
                  <a:lnTo>
                    <a:pt x="101" y="665"/>
                  </a:lnTo>
                  <a:lnTo>
                    <a:pt x="104" y="662"/>
                  </a:lnTo>
                  <a:lnTo>
                    <a:pt x="112" y="657"/>
                  </a:lnTo>
                  <a:lnTo>
                    <a:pt x="116" y="655"/>
                  </a:lnTo>
                  <a:lnTo>
                    <a:pt x="120" y="655"/>
                  </a:lnTo>
                  <a:lnTo>
                    <a:pt x="120" y="655"/>
                  </a:lnTo>
                  <a:lnTo>
                    <a:pt x="123" y="657"/>
                  </a:lnTo>
                  <a:lnTo>
                    <a:pt x="125" y="660"/>
                  </a:lnTo>
                  <a:lnTo>
                    <a:pt x="127" y="665"/>
                  </a:lnTo>
                  <a:lnTo>
                    <a:pt x="129" y="670"/>
                  </a:lnTo>
                  <a:lnTo>
                    <a:pt x="134" y="699"/>
                  </a:lnTo>
                  <a:lnTo>
                    <a:pt x="134" y="699"/>
                  </a:lnTo>
                  <a:lnTo>
                    <a:pt x="136" y="706"/>
                  </a:lnTo>
                  <a:lnTo>
                    <a:pt x="138" y="711"/>
                  </a:lnTo>
                  <a:lnTo>
                    <a:pt x="143" y="717"/>
                  </a:lnTo>
                  <a:lnTo>
                    <a:pt x="147" y="723"/>
                  </a:lnTo>
                  <a:lnTo>
                    <a:pt x="148" y="725"/>
                  </a:lnTo>
                  <a:lnTo>
                    <a:pt x="148" y="729"/>
                  </a:lnTo>
                  <a:lnTo>
                    <a:pt x="148" y="729"/>
                  </a:lnTo>
                  <a:lnTo>
                    <a:pt x="148" y="748"/>
                  </a:lnTo>
                  <a:lnTo>
                    <a:pt x="150" y="773"/>
                  </a:lnTo>
                  <a:lnTo>
                    <a:pt x="150" y="773"/>
                  </a:lnTo>
                  <a:lnTo>
                    <a:pt x="150" y="780"/>
                  </a:lnTo>
                  <a:lnTo>
                    <a:pt x="148" y="785"/>
                  </a:lnTo>
                  <a:lnTo>
                    <a:pt x="146" y="790"/>
                  </a:lnTo>
                  <a:lnTo>
                    <a:pt x="144" y="794"/>
                  </a:lnTo>
                  <a:lnTo>
                    <a:pt x="139" y="801"/>
                  </a:lnTo>
                  <a:lnTo>
                    <a:pt x="137" y="804"/>
                  </a:lnTo>
                  <a:lnTo>
                    <a:pt x="137" y="808"/>
                  </a:lnTo>
                  <a:lnTo>
                    <a:pt x="137" y="808"/>
                  </a:lnTo>
                  <a:lnTo>
                    <a:pt x="135" y="827"/>
                  </a:lnTo>
                  <a:lnTo>
                    <a:pt x="134" y="848"/>
                  </a:lnTo>
                  <a:lnTo>
                    <a:pt x="134" y="848"/>
                  </a:lnTo>
                  <a:lnTo>
                    <a:pt x="135" y="852"/>
                  </a:lnTo>
                  <a:lnTo>
                    <a:pt x="137" y="855"/>
                  </a:lnTo>
                  <a:lnTo>
                    <a:pt x="139" y="859"/>
                  </a:lnTo>
                  <a:lnTo>
                    <a:pt x="143" y="861"/>
                  </a:lnTo>
                  <a:lnTo>
                    <a:pt x="146" y="862"/>
                  </a:lnTo>
                  <a:lnTo>
                    <a:pt x="150" y="862"/>
                  </a:lnTo>
                  <a:lnTo>
                    <a:pt x="152" y="861"/>
                  </a:lnTo>
                  <a:lnTo>
                    <a:pt x="154" y="859"/>
                  </a:lnTo>
                  <a:lnTo>
                    <a:pt x="154" y="859"/>
                  </a:lnTo>
                  <a:lnTo>
                    <a:pt x="156" y="854"/>
                  </a:lnTo>
                  <a:lnTo>
                    <a:pt x="158" y="853"/>
                  </a:lnTo>
                  <a:lnTo>
                    <a:pt x="160" y="854"/>
                  </a:lnTo>
                  <a:lnTo>
                    <a:pt x="164" y="857"/>
                  </a:lnTo>
                  <a:lnTo>
                    <a:pt x="169" y="863"/>
                  </a:lnTo>
                  <a:lnTo>
                    <a:pt x="169" y="863"/>
                  </a:lnTo>
                  <a:lnTo>
                    <a:pt x="174" y="870"/>
                  </a:lnTo>
                  <a:lnTo>
                    <a:pt x="177" y="872"/>
                  </a:lnTo>
                  <a:lnTo>
                    <a:pt x="179" y="874"/>
                  </a:lnTo>
                  <a:lnTo>
                    <a:pt x="181" y="874"/>
                  </a:lnTo>
                  <a:lnTo>
                    <a:pt x="184" y="874"/>
                  </a:lnTo>
                  <a:lnTo>
                    <a:pt x="186" y="871"/>
                  </a:lnTo>
                  <a:lnTo>
                    <a:pt x="188" y="867"/>
                  </a:lnTo>
                  <a:lnTo>
                    <a:pt x="188" y="867"/>
                  </a:lnTo>
                  <a:lnTo>
                    <a:pt x="190" y="864"/>
                  </a:lnTo>
                  <a:lnTo>
                    <a:pt x="192" y="862"/>
                  </a:lnTo>
                  <a:lnTo>
                    <a:pt x="194" y="862"/>
                  </a:lnTo>
                  <a:lnTo>
                    <a:pt x="196" y="863"/>
                  </a:lnTo>
                  <a:lnTo>
                    <a:pt x="202" y="867"/>
                  </a:lnTo>
                  <a:lnTo>
                    <a:pt x="205" y="868"/>
                  </a:lnTo>
                  <a:lnTo>
                    <a:pt x="209" y="869"/>
                  </a:lnTo>
                  <a:lnTo>
                    <a:pt x="209" y="869"/>
                  </a:lnTo>
                  <a:lnTo>
                    <a:pt x="214" y="868"/>
                  </a:lnTo>
                  <a:lnTo>
                    <a:pt x="218" y="867"/>
                  </a:lnTo>
                  <a:lnTo>
                    <a:pt x="221" y="865"/>
                  </a:lnTo>
                  <a:lnTo>
                    <a:pt x="225" y="862"/>
                  </a:lnTo>
                  <a:lnTo>
                    <a:pt x="233" y="852"/>
                  </a:lnTo>
                  <a:lnTo>
                    <a:pt x="241" y="841"/>
                  </a:lnTo>
                  <a:lnTo>
                    <a:pt x="241" y="841"/>
                  </a:lnTo>
                  <a:lnTo>
                    <a:pt x="246" y="835"/>
                  </a:lnTo>
                  <a:lnTo>
                    <a:pt x="251" y="831"/>
                  </a:lnTo>
                  <a:lnTo>
                    <a:pt x="256" y="828"/>
                  </a:lnTo>
                  <a:lnTo>
                    <a:pt x="261" y="825"/>
                  </a:lnTo>
                  <a:lnTo>
                    <a:pt x="271" y="823"/>
                  </a:lnTo>
                  <a:lnTo>
                    <a:pt x="281" y="822"/>
                  </a:lnTo>
                  <a:lnTo>
                    <a:pt x="281" y="822"/>
                  </a:lnTo>
                  <a:lnTo>
                    <a:pt x="284" y="821"/>
                  </a:lnTo>
                  <a:lnTo>
                    <a:pt x="287" y="819"/>
                  </a:lnTo>
                  <a:lnTo>
                    <a:pt x="290" y="817"/>
                  </a:lnTo>
                  <a:lnTo>
                    <a:pt x="291" y="814"/>
                  </a:lnTo>
                  <a:lnTo>
                    <a:pt x="294" y="810"/>
                  </a:lnTo>
                  <a:lnTo>
                    <a:pt x="295" y="808"/>
                  </a:lnTo>
                  <a:lnTo>
                    <a:pt x="296" y="808"/>
                  </a:lnTo>
                  <a:lnTo>
                    <a:pt x="296" y="808"/>
                  </a:lnTo>
                  <a:lnTo>
                    <a:pt x="298" y="807"/>
                  </a:lnTo>
                  <a:lnTo>
                    <a:pt x="300" y="805"/>
                  </a:lnTo>
                  <a:lnTo>
                    <a:pt x="303" y="797"/>
                  </a:lnTo>
                  <a:lnTo>
                    <a:pt x="309" y="776"/>
                  </a:lnTo>
                  <a:lnTo>
                    <a:pt x="309" y="776"/>
                  </a:lnTo>
                  <a:lnTo>
                    <a:pt x="311" y="773"/>
                  </a:lnTo>
                  <a:lnTo>
                    <a:pt x="313" y="772"/>
                  </a:lnTo>
                  <a:lnTo>
                    <a:pt x="314" y="772"/>
                  </a:lnTo>
                  <a:lnTo>
                    <a:pt x="318" y="773"/>
                  </a:lnTo>
                  <a:lnTo>
                    <a:pt x="321" y="776"/>
                  </a:lnTo>
                  <a:lnTo>
                    <a:pt x="324" y="780"/>
                  </a:lnTo>
                  <a:lnTo>
                    <a:pt x="327" y="785"/>
                  </a:lnTo>
                  <a:lnTo>
                    <a:pt x="329" y="789"/>
                  </a:lnTo>
                  <a:lnTo>
                    <a:pt x="329" y="793"/>
                  </a:lnTo>
                  <a:lnTo>
                    <a:pt x="329" y="793"/>
                  </a:lnTo>
                  <a:lnTo>
                    <a:pt x="330" y="800"/>
                  </a:lnTo>
                  <a:lnTo>
                    <a:pt x="332" y="804"/>
                  </a:lnTo>
                  <a:lnTo>
                    <a:pt x="338" y="816"/>
                  </a:lnTo>
                  <a:lnTo>
                    <a:pt x="338" y="816"/>
                  </a:lnTo>
                  <a:lnTo>
                    <a:pt x="339" y="820"/>
                  </a:lnTo>
                  <a:lnTo>
                    <a:pt x="341" y="823"/>
                  </a:lnTo>
                  <a:lnTo>
                    <a:pt x="346" y="827"/>
                  </a:lnTo>
                  <a:lnTo>
                    <a:pt x="347" y="829"/>
                  </a:lnTo>
                  <a:lnTo>
                    <a:pt x="349" y="832"/>
                  </a:lnTo>
                  <a:lnTo>
                    <a:pt x="350" y="836"/>
                  </a:lnTo>
                  <a:lnTo>
                    <a:pt x="350" y="842"/>
                  </a:lnTo>
                  <a:lnTo>
                    <a:pt x="350" y="842"/>
                  </a:lnTo>
                  <a:lnTo>
                    <a:pt x="351" y="848"/>
                  </a:lnTo>
                  <a:lnTo>
                    <a:pt x="352" y="853"/>
                  </a:lnTo>
                  <a:lnTo>
                    <a:pt x="355" y="864"/>
                  </a:lnTo>
                  <a:lnTo>
                    <a:pt x="358" y="875"/>
                  </a:lnTo>
                  <a:lnTo>
                    <a:pt x="359" y="881"/>
                  </a:lnTo>
                  <a:lnTo>
                    <a:pt x="359" y="888"/>
                  </a:lnTo>
                  <a:lnTo>
                    <a:pt x="359" y="888"/>
                  </a:lnTo>
                  <a:lnTo>
                    <a:pt x="359" y="900"/>
                  </a:lnTo>
                  <a:lnTo>
                    <a:pt x="360" y="910"/>
                  </a:lnTo>
                  <a:lnTo>
                    <a:pt x="361" y="919"/>
                  </a:lnTo>
                  <a:lnTo>
                    <a:pt x="365" y="929"/>
                  </a:lnTo>
                  <a:lnTo>
                    <a:pt x="365" y="929"/>
                  </a:lnTo>
                  <a:lnTo>
                    <a:pt x="369" y="939"/>
                  </a:lnTo>
                  <a:lnTo>
                    <a:pt x="373" y="949"/>
                  </a:lnTo>
                  <a:lnTo>
                    <a:pt x="376" y="961"/>
                  </a:lnTo>
                  <a:lnTo>
                    <a:pt x="378" y="977"/>
                  </a:lnTo>
                  <a:lnTo>
                    <a:pt x="378" y="977"/>
                  </a:lnTo>
                  <a:lnTo>
                    <a:pt x="379" y="986"/>
                  </a:lnTo>
                  <a:lnTo>
                    <a:pt x="380" y="992"/>
                  </a:lnTo>
                  <a:lnTo>
                    <a:pt x="383" y="997"/>
                  </a:lnTo>
                  <a:lnTo>
                    <a:pt x="385" y="1001"/>
                  </a:lnTo>
                  <a:lnTo>
                    <a:pt x="392" y="1008"/>
                  </a:lnTo>
                  <a:lnTo>
                    <a:pt x="401" y="1015"/>
                  </a:lnTo>
                  <a:lnTo>
                    <a:pt x="401" y="1015"/>
                  </a:lnTo>
                  <a:lnTo>
                    <a:pt x="404" y="1019"/>
                  </a:lnTo>
                  <a:lnTo>
                    <a:pt x="406" y="1022"/>
                  </a:lnTo>
                  <a:lnTo>
                    <a:pt x="408" y="1025"/>
                  </a:lnTo>
                  <a:lnTo>
                    <a:pt x="408" y="1030"/>
                  </a:lnTo>
                  <a:lnTo>
                    <a:pt x="408" y="1038"/>
                  </a:lnTo>
                  <a:lnTo>
                    <a:pt x="409" y="1050"/>
                  </a:lnTo>
                  <a:lnTo>
                    <a:pt x="409" y="1050"/>
                  </a:lnTo>
                  <a:lnTo>
                    <a:pt x="412" y="1063"/>
                  </a:lnTo>
                  <a:lnTo>
                    <a:pt x="415" y="1073"/>
                  </a:lnTo>
                  <a:lnTo>
                    <a:pt x="419" y="1082"/>
                  </a:lnTo>
                  <a:lnTo>
                    <a:pt x="420" y="1086"/>
                  </a:lnTo>
                  <a:lnTo>
                    <a:pt x="420" y="1090"/>
                  </a:lnTo>
                  <a:lnTo>
                    <a:pt x="420" y="1090"/>
                  </a:lnTo>
                  <a:lnTo>
                    <a:pt x="420" y="1097"/>
                  </a:lnTo>
                  <a:lnTo>
                    <a:pt x="419" y="1099"/>
                  </a:lnTo>
                  <a:lnTo>
                    <a:pt x="418" y="1100"/>
                  </a:lnTo>
                  <a:lnTo>
                    <a:pt x="413" y="1102"/>
                  </a:lnTo>
                  <a:lnTo>
                    <a:pt x="406" y="1105"/>
                  </a:lnTo>
                  <a:lnTo>
                    <a:pt x="406" y="1105"/>
                  </a:lnTo>
                  <a:lnTo>
                    <a:pt x="404" y="1106"/>
                  </a:lnTo>
                  <a:lnTo>
                    <a:pt x="402" y="1108"/>
                  </a:lnTo>
                  <a:lnTo>
                    <a:pt x="402" y="1110"/>
                  </a:lnTo>
                  <a:lnTo>
                    <a:pt x="403" y="1112"/>
                  </a:lnTo>
                  <a:lnTo>
                    <a:pt x="406" y="1118"/>
                  </a:lnTo>
                  <a:lnTo>
                    <a:pt x="407" y="1121"/>
                  </a:lnTo>
                  <a:lnTo>
                    <a:pt x="408" y="1124"/>
                  </a:lnTo>
                  <a:lnTo>
                    <a:pt x="408" y="1124"/>
                  </a:lnTo>
                  <a:lnTo>
                    <a:pt x="407" y="1127"/>
                  </a:lnTo>
                  <a:lnTo>
                    <a:pt x="406" y="1128"/>
                  </a:lnTo>
                  <a:lnTo>
                    <a:pt x="404" y="1129"/>
                  </a:lnTo>
                  <a:lnTo>
                    <a:pt x="402" y="1130"/>
                  </a:lnTo>
                  <a:lnTo>
                    <a:pt x="391" y="1128"/>
                  </a:lnTo>
                  <a:lnTo>
                    <a:pt x="391" y="1128"/>
                  </a:lnTo>
                  <a:lnTo>
                    <a:pt x="388" y="1129"/>
                  </a:lnTo>
                  <a:lnTo>
                    <a:pt x="387" y="1131"/>
                  </a:lnTo>
                  <a:lnTo>
                    <a:pt x="387" y="1134"/>
                  </a:lnTo>
                  <a:lnTo>
                    <a:pt x="388" y="1137"/>
                  </a:lnTo>
                  <a:lnTo>
                    <a:pt x="389" y="1140"/>
                  </a:lnTo>
                  <a:lnTo>
                    <a:pt x="391" y="1143"/>
                  </a:lnTo>
                  <a:lnTo>
                    <a:pt x="393" y="1145"/>
                  </a:lnTo>
                  <a:lnTo>
                    <a:pt x="396" y="1146"/>
                  </a:lnTo>
                  <a:lnTo>
                    <a:pt x="396" y="1146"/>
                  </a:lnTo>
                  <a:lnTo>
                    <a:pt x="404" y="1145"/>
                  </a:lnTo>
                  <a:lnTo>
                    <a:pt x="408" y="1146"/>
                  </a:lnTo>
                  <a:lnTo>
                    <a:pt x="416" y="1149"/>
                  </a:lnTo>
                  <a:lnTo>
                    <a:pt x="416" y="1149"/>
                  </a:lnTo>
                  <a:lnTo>
                    <a:pt x="422" y="1151"/>
                  </a:lnTo>
                  <a:lnTo>
                    <a:pt x="424" y="1154"/>
                  </a:lnTo>
                  <a:lnTo>
                    <a:pt x="425" y="1158"/>
                  </a:lnTo>
                  <a:lnTo>
                    <a:pt x="425" y="1162"/>
                  </a:lnTo>
                  <a:lnTo>
                    <a:pt x="423" y="1167"/>
                  </a:lnTo>
                  <a:lnTo>
                    <a:pt x="421" y="1171"/>
                  </a:lnTo>
                  <a:lnTo>
                    <a:pt x="416" y="1175"/>
                  </a:lnTo>
                  <a:lnTo>
                    <a:pt x="412" y="1179"/>
                  </a:lnTo>
                  <a:lnTo>
                    <a:pt x="412" y="1179"/>
                  </a:lnTo>
                  <a:lnTo>
                    <a:pt x="409" y="1183"/>
                  </a:lnTo>
                  <a:lnTo>
                    <a:pt x="407" y="1188"/>
                  </a:lnTo>
                  <a:lnTo>
                    <a:pt x="406" y="1194"/>
                  </a:lnTo>
                  <a:lnTo>
                    <a:pt x="407" y="1203"/>
                  </a:lnTo>
                  <a:lnTo>
                    <a:pt x="409" y="1220"/>
                  </a:lnTo>
                  <a:lnTo>
                    <a:pt x="411" y="1238"/>
                  </a:lnTo>
                  <a:lnTo>
                    <a:pt x="411" y="1238"/>
                  </a:lnTo>
                  <a:lnTo>
                    <a:pt x="411" y="1242"/>
                  </a:lnTo>
                  <a:lnTo>
                    <a:pt x="411" y="1242"/>
                  </a:lnTo>
                  <a:lnTo>
                    <a:pt x="415" y="1240"/>
                  </a:lnTo>
                  <a:lnTo>
                    <a:pt x="420" y="1237"/>
                  </a:lnTo>
                  <a:lnTo>
                    <a:pt x="423" y="1232"/>
                  </a:lnTo>
                  <a:lnTo>
                    <a:pt x="424" y="1229"/>
                  </a:lnTo>
                  <a:lnTo>
                    <a:pt x="424" y="1226"/>
                  </a:lnTo>
                  <a:lnTo>
                    <a:pt x="424" y="122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6" name="Freeform 202">
              <a:extLst>
                <a:ext uri="{FF2B5EF4-FFF2-40B4-BE49-F238E27FC236}">
                  <a16:creationId xmlns:a16="http://schemas.microsoft.com/office/drawing/2014/main" id="{A37AD0F8-B97E-4B12-B44E-CC4FA27E59B2}"/>
                </a:ext>
              </a:extLst>
            </p:cNvPr>
            <p:cNvSpPr>
              <a:spLocks/>
            </p:cNvSpPr>
            <p:nvPr/>
          </p:nvSpPr>
          <p:spPr bwMode="auto">
            <a:xfrm>
              <a:off x="8093876" y="4031608"/>
              <a:ext cx="211688" cy="270977"/>
            </a:xfrm>
            <a:custGeom>
              <a:avLst/>
              <a:gdLst>
                <a:gd name="T0" fmla="*/ 25 w 490"/>
                <a:gd name="T1" fmla="*/ 112 h 580"/>
                <a:gd name="T2" fmla="*/ 6 w 490"/>
                <a:gd name="T3" fmla="*/ 137 h 580"/>
                <a:gd name="T4" fmla="*/ 2 w 490"/>
                <a:gd name="T5" fmla="*/ 143 h 580"/>
                <a:gd name="T6" fmla="*/ 4 w 490"/>
                <a:gd name="T7" fmla="*/ 149 h 580"/>
                <a:gd name="T8" fmla="*/ 29 w 490"/>
                <a:gd name="T9" fmla="*/ 164 h 580"/>
                <a:gd name="T10" fmla="*/ 22 w 490"/>
                <a:gd name="T11" fmla="*/ 187 h 580"/>
                <a:gd name="T12" fmla="*/ 35 w 490"/>
                <a:gd name="T13" fmla="*/ 208 h 580"/>
                <a:gd name="T14" fmla="*/ 58 w 490"/>
                <a:gd name="T15" fmla="*/ 196 h 580"/>
                <a:gd name="T16" fmla="*/ 74 w 490"/>
                <a:gd name="T17" fmla="*/ 217 h 580"/>
                <a:gd name="T18" fmla="*/ 66 w 490"/>
                <a:gd name="T19" fmla="*/ 264 h 580"/>
                <a:gd name="T20" fmla="*/ 71 w 490"/>
                <a:gd name="T21" fmla="*/ 298 h 580"/>
                <a:gd name="T22" fmla="*/ 48 w 490"/>
                <a:gd name="T23" fmla="*/ 327 h 580"/>
                <a:gd name="T24" fmla="*/ 61 w 490"/>
                <a:gd name="T25" fmla="*/ 343 h 580"/>
                <a:gd name="T26" fmla="*/ 97 w 490"/>
                <a:gd name="T27" fmla="*/ 318 h 580"/>
                <a:gd name="T28" fmla="*/ 126 w 490"/>
                <a:gd name="T29" fmla="*/ 292 h 580"/>
                <a:gd name="T30" fmla="*/ 157 w 490"/>
                <a:gd name="T31" fmla="*/ 307 h 580"/>
                <a:gd name="T32" fmla="*/ 187 w 490"/>
                <a:gd name="T33" fmla="*/ 305 h 580"/>
                <a:gd name="T34" fmla="*/ 223 w 490"/>
                <a:gd name="T35" fmla="*/ 280 h 580"/>
                <a:gd name="T36" fmla="*/ 271 w 490"/>
                <a:gd name="T37" fmla="*/ 318 h 580"/>
                <a:gd name="T38" fmla="*/ 303 w 490"/>
                <a:gd name="T39" fmla="*/ 363 h 580"/>
                <a:gd name="T40" fmla="*/ 303 w 490"/>
                <a:gd name="T41" fmla="*/ 414 h 580"/>
                <a:gd name="T42" fmla="*/ 353 w 490"/>
                <a:gd name="T43" fmla="*/ 451 h 580"/>
                <a:gd name="T44" fmla="*/ 350 w 490"/>
                <a:gd name="T45" fmla="*/ 487 h 580"/>
                <a:gd name="T46" fmla="*/ 351 w 490"/>
                <a:gd name="T47" fmla="*/ 514 h 580"/>
                <a:gd name="T48" fmla="*/ 336 w 490"/>
                <a:gd name="T49" fmla="*/ 550 h 580"/>
                <a:gd name="T50" fmla="*/ 332 w 490"/>
                <a:gd name="T51" fmla="*/ 552 h 580"/>
                <a:gd name="T52" fmla="*/ 365 w 490"/>
                <a:gd name="T53" fmla="*/ 568 h 580"/>
                <a:gd name="T54" fmla="*/ 391 w 490"/>
                <a:gd name="T55" fmla="*/ 571 h 580"/>
                <a:gd name="T56" fmla="*/ 402 w 490"/>
                <a:gd name="T57" fmla="*/ 533 h 580"/>
                <a:gd name="T58" fmla="*/ 444 w 490"/>
                <a:gd name="T59" fmla="*/ 551 h 580"/>
                <a:gd name="T60" fmla="*/ 471 w 490"/>
                <a:gd name="T61" fmla="*/ 529 h 580"/>
                <a:gd name="T62" fmla="*/ 478 w 490"/>
                <a:gd name="T63" fmla="*/ 515 h 580"/>
                <a:gd name="T64" fmla="*/ 477 w 490"/>
                <a:gd name="T65" fmla="*/ 505 h 580"/>
                <a:gd name="T66" fmla="*/ 483 w 490"/>
                <a:gd name="T67" fmla="*/ 482 h 580"/>
                <a:gd name="T68" fmla="*/ 457 w 490"/>
                <a:gd name="T69" fmla="*/ 452 h 580"/>
                <a:gd name="T70" fmla="*/ 465 w 490"/>
                <a:gd name="T71" fmla="*/ 430 h 580"/>
                <a:gd name="T72" fmla="*/ 436 w 490"/>
                <a:gd name="T73" fmla="*/ 406 h 580"/>
                <a:gd name="T74" fmla="*/ 413 w 490"/>
                <a:gd name="T75" fmla="*/ 372 h 580"/>
                <a:gd name="T76" fmla="*/ 355 w 490"/>
                <a:gd name="T77" fmla="*/ 309 h 580"/>
                <a:gd name="T78" fmla="*/ 328 w 490"/>
                <a:gd name="T79" fmla="*/ 282 h 580"/>
                <a:gd name="T80" fmla="*/ 308 w 490"/>
                <a:gd name="T81" fmla="*/ 256 h 580"/>
                <a:gd name="T82" fmla="*/ 246 w 490"/>
                <a:gd name="T83" fmla="*/ 219 h 580"/>
                <a:gd name="T84" fmla="*/ 287 w 490"/>
                <a:gd name="T85" fmla="*/ 198 h 580"/>
                <a:gd name="T86" fmla="*/ 307 w 490"/>
                <a:gd name="T87" fmla="*/ 175 h 580"/>
                <a:gd name="T88" fmla="*/ 304 w 490"/>
                <a:gd name="T89" fmla="*/ 156 h 580"/>
                <a:gd name="T90" fmla="*/ 285 w 490"/>
                <a:gd name="T91" fmla="*/ 133 h 580"/>
                <a:gd name="T92" fmla="*/ 252 w 490"/>
                <a:gd name="T93" fmla="*/ 111 h 580"/>
                <a:gd name="T94" fmla="*/ 207 w 490"/>
                <a:gd name="T95" fmla="*/ 120 h 580"/>
                <a:gd name="T96" fmla="*/ 178 w 490"/>
                <a:gd name="T97" fmla="*/ 87 h 580"/>
                <a:gd name="T98" fmla="*/ 188 w 490"/>
                <a:gd name="T99" fmla="*/ 63 h 580"/>
                <a:gd name="T100" fmla="*/ 160 w 490"/>
                <a:gd name="T101" fmla="*/ 38 h 580"/>
                <a:gd name="T102" fmla="*/ 132 w 490"/>
                <a:gd name="T103" fmla="*/ 4 h 580"/>
                <a:gd name="T104" fmla="*/ 113 w 490"/>
                <a:gd name="T105" fmla="*/ 0 h 580"/>
                <a:gd name="T106" fmla="*/ 93 w 490"/>
                <a:gd name="T107" fmla="*/ 17 h 580"/>
                <a:gd name="T108" fmla="*/ 101 w 490"/>
                <a:gd name="T109" fmla="*/ 44 h 580"/>
                <a:gd name="T110" fmla="*/ 107 w 490"/>
                <a:gd name="T111" fmla="*/ 76 h 580"/>
                <a:gd name="T112" fmla="*/ 76 w 490"/>
                <a:gd name="T113" fmla="*/ 88 h 580"/>
                <a:gd name="T114" fmla="*/ 69 w 490"/>
                <a:gd name="T115" fmla="*/ 59 h 580"/>
                <a:gd name="T116" fmla="*/ 63 w 490"/>
                <a:gd name="T117" fmla="*/ 5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0" h="580">
                  <a:moveTo>
                    <a:pt x="50" y="79"/>
                  </a:moveTo>
                  <a:lnTo>
                    <a:pt x="50" y="79"/>
                  </a:lnTo>
                  <a:lnTo>
                    <a:pt x="45" y="82"/>
                  </a:lnTo>
                  <a:lnTo>
                    <a:pt x="43" y="86"/>
                  </a:lnTo>
                  <a:lnTo>
                    <a:pt x="41" y="91"/>
                  </a:lnTo>
                  <a:lnTo>
                    <a:pt x="39" y="97"/>
                  </a:lnTo>
                  <a:lnTo>
                    <a:pt x="39" y="97"/>
                  </a:lnTo>
                  <a:lnTo>
                    <a:pt x="37" y="102"/>
                  </a:lnTo>
                  <a:lnTo>
                    <a:pt x="35" y="104"/>
                  </a:lnTo>
                  <a:lnTo>
                    <a:pt x="31" y="109"/>
                  </a:lnTo>
                  <a:lnTo>
                    <a:pt x="25" y="112"/>
                  </a:lnTo>
                  <a:lnTo>
                    <a:pt x="19" y="116"/>
                  </a:lnTo>
                  <a:lnTo>
                    <a:pt x="19" y="116"/>
                  </a:lnTo>
                  <a:lnTo>
                    <a:pt x="13" y="118"/>
                  </a:lnTo>
                  <a:lnTo>
                    <a:pt x="10" y="121"/>
                  </a:lnTo>
                  <a:lnTo>
                    <a:pt x="8" y="125"/>
                  </a:lnTo>
                  <a:lnTo>
                    <a:pt x="7" y="134"/>
                  </a:lnTo>
                  <a:lnTo>
                    <a:pt x="7" y="134"/>
                  </a:lnTo>
                  <a:lnTo>
                    <a:pt x="6" y="137"/>
                  </a:lnTo>
                  <a:lnTo>
                    <a:pt x="6" y="137"/>
                  </a:lnTo>
                  <a:lnTo>
                    <a:pt x="6" y="137"/>
                  </a:lnTo>
                  <a:lnTo>
                    <a:pt x="6" y="137"/>
                  </a:lnTo>
                  <a:lnTo>
                    <a:pt x="5" y="139"/>
                  </a:lnTo>
                  <a:lnTo>
                    <a:pt x="5" y="139"/>
                  </a:lnTo>
                  <a:lnTo>
                    <a:pt x="5" y="139"/>
                  </a:lnTo>
                  <a:lnTo>
                    <a:pt x="5" y="139"/>
                  </a:lnTo>
                  <a:lnTo>
                    <a:pt x="4" y="141"/>
                  </a:lnTo>
                  <a:lnTo>
                    <a:pt x="4" y="141"/>
                  </a:lnTo>
                  <a:lnTo>
                    <a:pt x="4" y="141"/>
                  </a:lnTo>
                  <a:lnTo>
                    <a:pt x="4" y="141"/>
                  </a:lnTo>
                  <a:lnTo>
                    <a:pt x="3" y="143"/>
                  </a:lnTo>
                  <a:lnTo>
                    <a:pt x="3" y="143"/>
                  </a:lnTo>
                  <a:lnTo>
                    <a:pt x="2" y="143"/>
                  </a:lnTo>
                  <a:lnTo>
                    <a:pt x="2" y="143"/>
                  </a:lnTo>
                  <a:lnTo>
                    <a:pt x="2" y="144"/>
                  </a:lnTo>
                  <a:lnTo>
                    <a:pt x="2" y="144"/>
                  </a:lnTo>
                  <a:lnTo>
                    <a:pt x="1" y="144"/>
                  </a:lnTo>
                  <a:lnTo>
                    <a:pt x="1" y="144"/>
                  </a:lnTo>
                  <a:lnTo>
                    <a:pt x="1" y="145"/>
                  </a:lnTo>
                  <a:lnTo>
                    <a:pt x="1" y="145"/>
                  </a:lnTo>
                  <a:lnTo>
                    <a:pt x="0" y="145"/>
                  </a:lnTo>
                  <a:lnTo>
                    <a:pt x="0" y="145"/>
                  </a:lnTo>
                  <a:lnTo>
                    <a:pt x="1" y="148"/>
                  </a:lnTo>
                  <a:lnTo>
                    <a:pt x="4" y="149"/>
                  </a:lnTo>
                  <a:lnTo>
                    <a:pt x="7" y="151"/>
                  </a:lnTo>
                  <a:lnTo>
                    <a:pt x="10" y="151"/>
                  </a:lnTo>
                  <a:lnTo>
                    <a:pt x="10" y="151"/>
                  </a:lnTo>
                  <a:lnTo>
                    <a:pt x="15" y="151"/>
                  </a:lnTo>
                  <a:lnTo>
                    <a:pt x="19" y="152"/>
                  </a:lnTo>
                  <a:lnTo>
                    <a:pt x="21" y="153"/>
                  </a:lnTo>
                  <a:lnTo>
                    <a:pt x="23" y="155"/>
                  </a:lnTo>
                  <a:lnTo>
                    <a:pt x="26" y="159"/>
                  </a:lnTo>
                  <a:lnTo>
                    <a:pt x="27" y="162"/>
                  </a:lnTo>
                  <a:lnTo>
                    <a:pt x="27" y="162"/>
                  </a:lnTo>
                  <a:lnTo>
                    <a:pt x="29" y="164"/>
                  </a:lnTo>
                  <a:lnTo>
                    <a:pt x="32" y="165"/>
                  </a:lnTo>
                  <a:lnTo>
                    <a:pt x="33" y="166"/>
                  </a:lnTo>
                  <a:lnTo>
                    <a:pt x="33" y="167"/>
                  </a:lnTo>
                  <a:lnTo>
                    <a:pt x="33" y="169"/>
                  </a:lnTo>
                  <a:lnTo>
                    <a:pt x="30" y="172"/>
                  </a:lnTo>
                  <a:lnTo>
                    <a:pt x="30" y="172"/>
                  </a:lnTo>
                  <a:lnTo>
                    <a:pt x="23" y="180"/>
                  </a:lnTo>
                  <a:lnTo>
                    <a:pt x="22" y="182"/>
                  </a:lnTo>
                  <a:lnTo>
                    <a:pt x="22" y="186"/>
                  </a:lnTo>
                  <a:lnTo>
                    <a:pt x="22" y="186"/>
                  </a:lnTo>
                  <a:lnTo>
                    <a:pt x="22" y="187"/>
                  </a:lnTo>
                  <a:lnTo>
                    <a:pt x="21" y="188"/>
                  </a:lnTo>
                  <a:lnTo>
                    <a:pt x="18" y="191"/>
                  </a:lnTo>
                  <a:lnTo>
                    <a:pt x="18" y="192"/>
                  </a:lnTo>
                  <a:lnTo>
                    <a:pt x="18" y="193"/>
                  </a:lnTo>
                  <a:lnTo>
                    <a:pt x="19" y="195"/>
                  </a:lnTo>
                  <a:lnTo>
                    <a:pt x="21" y="197"/>
                  </a:lnTo>
                  <a:lnTo>
                    <a:pt x="21" y="197"/>
                  </a:lnTo>
                  <a:lnTo>
                    <a:pt x="26" y="202"/>
                  </a:lnTo>
                  <a:lnTo>
                    <a:pt x="29" y="205"/>
                  </a:lnTo>
                  <a:lnTo>
                    <a:pt x="33" y="208"/>
                  </a:lnTo>
                  <a:lnTo>
                    <a:pt x="35" y="208"/>
                  </a:lnTo>
                  <a:lnTo>
                    <a:pt x="38" y="208"/>
                  </a:lnTo>
                  <a:lnTo>
                    <a:pt x="38" y="208"/>
                  </a:lnTo>
                  <a:lnTo>
                    <a:pt x="43" y="208"/>
                  </a:lnTo>
                  <a:lnTo>
                    <a:pt x="47" y="207"/>
                  </a:lnTo>
                  <a:lnTo>
                    <a:pt x="48" y="206"/>
                  </a:lnTo>
                  <a:lnTo>
                    <a:pt x="49" y="203"/>
                  </a:lnTo>
                  <a:lnTo>
                    <a:pt x="49" y="203"/>
                  </a:lnTo>
                  <a:lnTo>
                    <a:pt x="50" y="200"/>
                  </a:lnTo>
                  <a:lnTo>
                    <a:pt x="52" y="198"/>
                  </a:lnTo>
                  <a:lnTo>
                    <a:pt x="55" y="197"/>
                  </a:lnTo>
                  <a:lnTo>
                    <a:pt x="58" y="196"/>
                  </a:lnTo>
                  <a:lnTo>
                    <a:pt x="58" y="196"/>
                  </a:lnTo>
                  <a:lnTo>
                    <a:pt x="62" y="197"/>
                  </a:lnTo>
                  <a:lnTo>
                    <a:pt x="65" y="198"/>
                  </a:lnTo>
                  <a:lnTo>
                    <a:pt x="67" y="200"/>
                  </a:lnTo>
                  <a:lnTo>
                    <a:pt x="68" y="204"/>
                  </a:lnTo>
                  <a:lnTo>
                    <a:pt x="68" y="204"/>
                  </a:lnTo>
                  <a:lnTo>
                    <a:pt x="68" y="208"/>
                  </a:lnTo>
                  <a:lnTo>
                    <a:pt x="70" y="212"/>
                  </a:lnTo>
                  <a:lnTo>
                    <a:pt x="72" y="215"/>
                  </a:lnTo>
                  <a:lnTo>
                    <a:pt x="74" y="217"/>
                  </a:lnTo>
                  <a:lnTo>
                    <a:pt x="74" y="217"/>
                  </a:lnTo>
                  <a:lnTo>
                    <a:pt x="75" y="219"/>
                  </a:lnTo>
                  <a:lnTo>
                    <a:pt x="76" y="223"/>
                  </a:lnTo>
                  <a:lnTo>
                    <a:pt x="76" y="234"/>
                  </a:lnTo>
                  <a:lnTo>
                    <a:pt x="76" y="234"/>
                  </a:lnTo>
                  <a:lnTo>
                    <a:pt x="76" y="248"/>
                  </a:lnTo>
                  <a:lnTo>
                    <a:pt x="76" y="255"/>
                  </a:lnTo>
                  <a:lnTo>
                    <a:pt x="75" y="257"/>
                  </a:lnTo>
                  <a:lnTo>
                    <a:pt x="73" y="259"/>
                  </a:lnTo>
                  <a:lnTo>
                    <a:pt x="73" y="259"/>
                  </a:lnTo>
                  <a:lnTo>
                    <a:pt x="69" y="261"/>
                  </a:lnTo>
                  <a:lnTo>
                    <a:pt x="66" y="264"/>
                  </a:lnTo>
                  <a:lnTo>
                    <a:pt x="64" y="267"/>
                  </a:lnTo>
                  <a:lnTo>
                    <a:pt x="64" y="270"/>
                  </a:lnTo>
                  <a:lnTo>
                    <a:pt x="64" y="270"/>
                  </a:lnTo>
                  <a:lnTo>
                    <a:pt x="64" y="281"/>
                  </a:lnTo>
                  <a:lnTo>
                    <a:pt x="65" y="286"/>
                  </a:lnTo>
                  <a:lnTo>
                    <a:pt x="66" y="287"/>
                  </a:lnTo>
                  <a:lnTo>
                    <a:pt x="68" y="289"/>
                  </a:lnTo>
                  <a:lnTo>
                    <a:pt x="68" y="289"/>
                  </a:lnTo>
                  <a:lnTo>
                    <a:pt x="70" y="291"/>
                  </a:lnTo>
                  <a:lnTo>
                    <a:pt x="71" y="295"/>
                  </a:lnTo>
                  <a:lnTo>
                    <a:pt x="71" y="298"/>
                  </a:lnTo>
                  <a:lnTo>
                    <a:pt x="69" y="302"/>
                  </a:lnTo>
                  <a:lnTo>
                    <a:pt x="69" y="302"/>
                  </a:lnTo>
                  <a:lnTo>
                    <a:pt x="66" y="305"/>
                  </a:lnTo>
                  <a:lnTo>
                    <a:pt x="62" y="308"/>
                  </a:lnTo>
                  <a:lnTo>
                    <a:pt x="60" y="311"/>
                  </a:lnTo>
                  <a:lnTo>
                    <a:pt x="58" y="314"/>
                  </a:lnTo>
                  <a:lnTo>
                    <a:pt x="58" y="314"/>
                  </a:lnTo>
                  <a:lnTo>
                    <a:pt x="57" y="317"/>
                  </a:lnTo>
                  <a:lnTo>
                    <a:pt x="55" y="320"/>
                  </a:lnTo>
                  <a:lnTo>
                    <a:pt x="48" y="327"/>
                  </a:lnTo>
                  <a:lnTo>
                    <a:pt x="48" y="327"/>
                  </a:lnTo>
                  <a:lnTo>
                    <a:pt x="47" y="329"/>
                  </a:lnTo>
                  <a:lnTo>
                    <a:pt x="48" y="332"/>
                  </a:lnTo>
                  <a:lnTo>
                    <a:pt x="50" y="334"/>
                  </a:lnTo>
                  <a:lnTo>
                    <a:pt x="54" y="337"/>
                  </a:lnTo>
                  <a:lnTo>
                    <a:pt x="54" y="337"/>
                  </a:lnTo>
                  <a:lnTo>
                    <a:pt x="55" y="338"/>
                  </a:lnTo>
                  <a:lnTo>
                    <a:pt x="56" y="339"/>
                  </a:lnTo>
                  <a:lnTo>
                    <a:pt x="56" y="341"/>
                  </a:lnTo>
                  <a:lnTo>
                    <a:pt x="56" y="342"/>
                  </a:lnTo>
                  <a:lnTo>
                    <a:pt x="57" y="343"/>
                  </a:lnTo>
                  <a:lnTo>
                    <a:pt x="61" y="343"/>
                  </a:lnTo>
                  <a:lnTo>
                    <a:pt x="61" y="343"/>
                  </a:lnTo>
                  <a:lnTo>
                    <a:pt x="67" y="343"/>
                  </a:lnTo>
                  <a:lnTo>
                    <a:pt x="72" y="343"/>
                  </a:lnTo>
                  <a:lnTo>
                    <a:pt x="76" y="341"/>
                  </a:lnTo>
                  <a:lnTo>
                    <a:pt x="79" y="337"/>
                  </a:lnTo>
                  <a:lnTo>
                    <a:pt x="79" y="337"/>
                  </a:lnTo>
                  <a:lnTo>
                    <a:pt x="82" y="332"/>
                  </a:lnTo>
                  <a:lnTo>
                    <a:pt x="86" y="327"/>
                  </a:lnTo>
                  <a:lnTo>
                    <a:pt x="91" y="322"/>
                  </a:lnTo>
                  <a:lnTo>
                    <a:pt x="97" y="318"/>
                  </a:lnTo>
                  <a:lnTo>
                    <a:pt x="97" y="318"/>
                  </a:lnTo>
                  <a:lnTo>
                    <a:pt x="100" y="316"/>
                  </a:lnTo>
                  <a:lnTo>
                    <a:pt x="102" y="314"/>
                  </a:lnTo>
                  <a:lnTo>
                    <a:pt x="103" y="310"/>
                  </a:lnTo>
                  <a:lnTo>
                    <a:pt x="104" y="308"/>
                  </a:lnTo>
                  <a:lnTo>
                    <a:pt x="105" y="306"/>
                  </a:lnTo>
                  <a:lnTo>
                    <a:pt x="107" y="304"/>
                  </a:lnTo>
                  <a:lnTo>
                    <a:pt x="111" y="303"/>
                  </a:lnTo>
                  <a:lnTo>
                    <a:pt x="111" y="303"/>
                  </a:lnTo>
                  <a:lnTo>
                    <a:pt x="115" y="301"/>
                  </a:lnTo>
                  <a:lnTo>
                    <a:pt x="119" y="298"/>
                  </a:lnTo>
                  <a:lnTo>
                    <a:pt x="126" y="292"/>
                  </a:lnTo>
                  <a:lnTo>
                    <a:pt x="129" y="291"/>
                  </a:lnTo>
                  <a:lnTo>
                    <a:pt x="132" y="290"/>
                  </a:lnTo>
                  <a:lnTo>
                    <a:pt x="136" y="292"/>
                  </a:lnTo>
                  <a:lnTo>
                    <a:pt x="139" y="295"/>
                  </a:lnTo>
                  <a:lnTo>
                    <a:pt x="139" y="295"/>
                  </a:lnTo>
                  <a:lnTo>
                    <a:pt x="146" y="302"/>
                  </a:lnTo>
                  <a:lnTo>
                    <a:pt x="149" y="305"/>
                  </a:lnTo>
                  <a:lnTo>
                    <a:pt x="152" y="305"/>
                  </a:lnTo>
                  <a:lnTo>
                    <a:pt x="155" y="306"/>
                  </a:lnTo>
                  <a:lnTo>
                    <a:pt x="155" y="306"/>
                  </a:lnTo>
                  <a:lnTo>
                    <a:pt x="157" y="307"/>
                  </a:lnTo>
                  <a:lnTo>
                    <a:pt x="159" y="309"/>
                  </a:lnTo>
                  <a:lnTo>
                    <a:pt x="165" y="314"/>
                  </a:lnTo>
                  <a:lnTo>
                    <a:pt x="167" y="316"/>
                  </a:lnTo>
                  <a:lnTo>
                    <a:pt x="169" y="317"/>
                  </a:lnTo>
                  <a:lnTo>
                    <a:pt x="171" y="317"/>
                  </a:lnTo>
                  <a:lnTo>
                    <a:pt x="174" y="315"/>
                  </a:lnTo>
                  <a:lnTo>
                    <a:pt x="174" y="315"/>
                  </a:lnTo>
                  <a:lnTo>
                    <a:pt x="177" y="311"/>
                  </a:lnTo>
                  <a:lnTo>
                    <a:pt x="178" y="309"/>
                  </a:lnTo>
                  <a:lnTo>
                    <a:pt x="180" y="307"/>
                  </a:lnTo>
                  <a:lnTo>
                    <a:pt x="187" y="305"/>
                  </a:lnTo>
                  <a:lnTo>
                    <a:pt x="187" y="305"/>
                  </a:lnTo>
                  <a:lnTo>
                    <a:pt x="191" y="304"/>
                  </a:lnTo>
                  <a:lnTo>
                    <a:pt x="194" y="301"/>
                  </a:lnTo>
                  <a:lnTo>
                    <a:pt x="196" y="298"/>
                  </a:lnTo>
                  <a:lnTo>
                    <a:pt x="197" y="294"/>
                  </a:lnTo>
                  <a:lnTo>
                    <a:pt x="200" y="286"/>
                  </a:lnTo>
                  <a:lnTo>
                    <a:pt x="202" y="284"/>
                  </a:lnTo>
                  <a:lnTo>
                    <a:pt x="204" y="282"/>
                  </a:lnTo>
                  <a:lnTo>
                    <a:pt x="204" y="282"/>
                  </a:lnTo>
                  <a:lnTo>
                    <a:pt x="212" y="280"/>
                  </a:lnTo>
                  <a:lnTo>
                    <a:pt x="223" y="280"/>
                  </a:lnTo>
                  <a:lnTo>
                    <a:pt x="233" y="281"/>
                  </a:lnTo>
                  <a:lnTo>
                    <a:pt x="237" y="282"/>
                  </a:lnTo>
                  <a:lnTo>
                    <a:pt x="240" y="284"/>
                  </a:lnTo>
                  <a:lnTo>
                    <a:pt x="240" y="284"/>
                  </a:lnTo>
                  <a:lnTo>
                    <a:pt x="245" y="288"/>
                  </a:lnTo>
                  <a:lnTo>
                    <a:pt x="251" y="292"/>
                  </a:lnTo>
                  <a:lnTo>
                    <a:pt x="256" y="296"/>
                  </a:lnTo>
                  <a:lnTo>
                    <a:pt x="261" y="302"/>
                  </a:lnTo>
                  <a:lnTo>
                    <a:pt x="261" y="302"/>
                  </a:lnTo>
                  <a:lnTo>
                    <a:pt x="265" y="310"/>
                  </a:lnTo>
                  <a:lnTo>
                    <a:pt x="271" y="318"/>
                  </a:lnTo>
                  <a:lnTo>
                    <a:pt x="278" y="325"/>
                  </a:lnTo>
                  <a:lnTo>
                    <a:pt x="285" y="331"/>
                  </a:lnTo>
                  <a:lnTo>
                    <a:pt x="285" y="331"/>
                  </a:lnTo>
                  <a:lnTo>
                    <a:pt x="292" y="335"/>
                  </a:lnTo>
                  <a:lnTo>
                    <a:pt x="297" y="340"/>
                  </a:lnTo>
                  <a:lnTo>
                    <a:pt x="302" y="346"/>
                  </a:lnTo>
                  <a:lnTo>
                    <a:pt x="304" y="351"/>
                  </a:lnTo>
                  <a:lnTo>
                    <a:pt x="304" y="351"/>
                  </a:lnTo>
                  <a:lnTo>
                    <a:pt x="304" y="354"/>
                  </a:lnTo>
                  <a:lnTo>
                    <a:pt x="304" y="356"/>
                  </a:lnTo>
                  <a:lnTo>
                    <a:pt x="303" y="363"/>
                  </a:lnTo>
                  <a:lnTo>
                    <a:pt x="301" y="368"/>
                  </a:lnTo>
                  <a:lnTo>
                    <a:pt x="300" y="374"/>
                  </a:lnTo>
                  <a:lnTo>
                    <a:pt x="300" y="374"/>
                  </a:lnTo>
                  <a:lnTo>
                    <a:pt x="301" y="384"/>
                  </a:lnTo>
                  <a:lnTo>
                    <a:pt x="301" y="394"/>
                  </a:lnTo>
                  <a:lnTo>
                    <a:pt x="301" y="394"/>
                  </a:lnTo>
                  <a:lnTo>
                    <a:pt x="300" y="400"/>
                  </a:lnTo>
                  <a:lnTo>
                    <a:pt x="299" y="405"/>
                  </a:lnTo>
                  <a:lnTo>
                    <a:pt x="299" y="408"/>
                  </a:lnTo>
                  <a:lnTo>
                    <a:pt x="300" y="411"/>
                  </a:lnTo>
                  <a:lnTo>
                    <a:pt x="303" y="414"/>
                  </a:lnTo>
                  <a:lnTo>
                    <a:pt x="307" y="416"/>
                  </a:lnTo>
                  <a:lnTo>
                    <a:pt x="307" y="416"/>
                  </a:lnTo>
                  <a:lnTo>
                    <a:pt x="315" y="422"/>
                  </a:lnTo>
                  <a:lnTo>
                    <a:pt x="320" y="427"/>
                  </a:lnTo>
                  <a:lnTo>
                    <a:pt x="325" y="431"/>
                  </a:lnTo>
                  <a:lnTo>
                    <a:pt x="329" y="434"/>
                  </a:lnTo>
                  <a:lnTo>
                    <a:pt x="329" y="434"/>
                  </a:lnTo>
                  <a:lnTo>
                    <a:pt x="343" y="440"/>
                  </a:lnTo>
                  <a:lnTo>
                    <a:pt x="349" y="446"/>
                  </a:lnTo>
                  <a:lnTo>
                    <a:pt x="352" y="448"/>
                  </a:lnTo>
                  <a:lnTo>
                    <a:pt x="353" y="451"/>
                  </a:lnTo>
                  <a:lnTo>
                    <a:pt x="353" y="451"/>
                  </a:lnTo>
                  <a:lnTo>
                    <a:pt x="356" y="458"/>
                  </a:lnTo>
                  <a:lnTo>
                    <a:pt x="359" y="465"/>
                  </a:lnTo>
                  <a:lnTo>
                    <a:pt x="361" y="470"/>
                  </a:lnTo>
                  <a:lnTo>
                    <a:pt x="361" y="473"/>
                  </a:lnTo>
                  <a:lnTo>
                    <a:pt x="360" y="475"/>
                  </a:lnTo>
                  <a:lnTo>
                    <a:pt x="360" y="475"/>
                  </a:lnTo>
                  <a:lnTo>
                    <a:pt x="353" y="481"/>
                  </a:lnTo>
                  <a:lnTo>
                    <a:pt x="351" y="484"/>
                  </a:lnTo>
                  <a:lnTo>
                    <a:pt x="350" y="487"/>
                  </a:lnTo>
                  <a:lnTo>
                    <a:pt x="350" y="487"/>
                  </a:lnTo>
                  <a:lnTo>
                    <a:pt x="349" y="489"/>
                  </a:lnTo>
                  <a:lnTo>
                    <a:pt x="347" y="490"/>
                  </a:lnTo>
                  <a:lnTo>
                    <a:pt x="344" y="493"/>
                  </a:lnTo>
                  <a:lnTo>
                    <a:pt x="342" y="494"/>
                  </a:lnTo>
                  <a:lnTo>
                    <a:pt x="341" y="496"/>
                  </a:lnTo>
                  <a:lnTo>
                    <a:pt x="342" y="498"/>
                  </a:lnTo>
                  <a:lnTo>
                    <a:pt x="344" y="500"/>
                  </a:lnTo>
                  <a:lnTo>
                    <a:pt x="344" y="500"/>
                  </a:lnTo>
                  <a:lnTo>
                    <a:pt x="348" y="505"/>
                  </a:lnTo>
                  <a:lnTo>
                    <a:pt x="350" y="510"/>
                  </a:lnTo>
                  <a:lnTo>
                    <a:pt x="351" y="514"/>
                  </a:lnTo>
                  <a:lnTo>
                    <a:pt x="351" y="518"/>
                  </a:lnTo>
                  <a:lnTo>
                    <a:pt x="351" y="518"/>
                  </a:lnTo>
                  <a:lnTo>
                    <a:pt x="351" y="528"/>
                  </a:lnTo>
                  <a:lnTo>
                    <a:pt x="351" y="533"/>
                  </a:lnTo>
                  <a:lnTo>
                    <a:pt x="350" y="535"/>
                  </a:lnTo>
                  <a:lnTo>
                    <a:pt x="349" y="536"/>
                  </a:lnTo>
                  <a:lnTo>
                    <a:pt x="349" y="536"/>
                  </a:lnTo>
                  <a:lnTo>
                    <a:pt x="342" y="542"/>
                  </a:lnTo>
                  <a:lnTo>
                    <a:pt x="338" y="546"/>
                  </a:lnTo>
                  <a:lnTo>
                    <a:pt x="336" y="550"/>
                  </a:lnTo>
                  <a:lnTo>
                    <a:pt x="336" y="550"/>
                  </a:lnTo>
                  <a:lnTo>
                    <a:pt x="334" y="550"/>
                  </a:lnTo>
                  <a:lnTo>
                    <a:pt x="334" y="550"/>
                  </a:lnTo>
                  <a:lnTo>
                    <a:pt x="334" y="551"/>
                  </a:lnTo>
                  <a:lnTo>
                    <a:pt x="334" y="551"/>
                  </a:lnTo>
                  <a:lnTo>
                    <a:pt x="334" y="551"/>
                  </a:lnTo>
                  <a:lnTo>
                    <a:pt x="334" y="551"/>
                  </a:lnTo>
                  <a:lnTo>
                    <a:pt x="333" y="552"/>
                  </a:lnTo>
                  <a:lnTo>
                    <a:pt x="333" y="552"/>
                  </a:lnTo>
                  <a:lnTo>
                    <a:pt x="333" y="552"/>
                  </a:lnTo>
                  <a:lnTo>
                    <a:pt x="333" y="552"/>
                  </a:lnTo>
                  <a:lnTo>
                    <a:pt x="332" y="552"/>
                  </a:lnTo>
                  <a:lnTo>
                    <a:pt x="332" y="552"/>
                  </a:lnTo>
                  <a:lnTo>
                    <a:pt x="337" y="557"/>
                  </a:lnTo>
                  <a:lnTo>
                    <a:pt x="341" y="561"/>
                  </a:lnTo>
                  <a:lnTo>
                    <a:pt x="345" y="563"/>
                  </a:lnTo>
                  <a:lnTo>
                    <a:pt x="349" y="563"/>
                  </a:lnTo>
                  <a:lnTo>
                    <a:pt x="349" y="563"/>
                  </a:lnTo>
                  <a:lnTo>
                    <a:pt x="353" y="562"/>
                  </a:lnTo>
                  <a:lnTo>
                    <a:pt x="357" y="562"/>
                  </a:lnTo>
                  <a:lnTo>
                    <a:pt x="359" y="563"/>
                  </a:lnTo>
                  <a:lnTo>
                    <a:pt x="362" y="565"/>
                  </a:lnTo>
                  <a:lnTo>
                    <a:pt x="365" y="568"/>
                  </a:lnTo>
                  <a:lnTo>
                    <a:pt x="370" y="572"/>
                  </a:lnTo>
                  <a:lnTo>
                    <a:pt x="370" y="572"/>
                  </a:lnTo>
                  <a:lnTo>
                    <a:pt x="374" y="577"/>
                  </a:lnTo>
                  <a:lnTo>
                    <a:pt x="378" y="579"/>
                  </a:lnTo>
                  <a:lnTo>
                    <a:pt x="381" y="580"/>
                  </a:lnTo>
                  <a:lnTo>
                    <a:pt x="383" y="580"/>
                  </a:lnTo>
                  <a:lnTo>
                    <a:pt x="385" y="578"/>
                  </a:lnTo>
                  <a:lnTo>
                    <a:pt x="387" y="577"/>
                  </a:lnTo>
                  <a:lnTo>
                    <a:pt x="390" y="573"/>
                  </a:lnTo>
                  <a:lnTo>
                    <a:pt x="390" y="573"/>
                  </a:lnTo>
                  <a:lnTo>
                    <a:pt x="391" y="571"/>
                  </a:lnTo>
                  <a:lnTo>
                    <a:pt x="391" y="570"/>
                  </a:lnTo>
                  <a:lnTo>
                    <a:pt x="391" y="566"/>
                  </a:lnTo>
                  <a:lnTo>
                    <a:pt x="387" y="556"/>
                  </a:lnTo>
                  <a:lnTo>
                    <a:pt x="387" y="556"/>
                  </a:lnTo>
                  <a:lnTo>
                    <a:pt x="387" y="553"/>
                  </a:lnTo>
                  <a:lnTo>
                    <a:pt x="388" y="550"/>
                  </a:lnTo>
                  <a:lnTo>
                    <a:pt x="392" y="544"/>
                  </a:lnTo>
                  <a:lnTo>
                    <a:pt x="397" y="539"/>
                  </a:lnTo>
                  <a:lnTo>
                    <a:pt x="401" y="535"/>
                  </a:lnTo>
                  <a:lnTo>
                    <a:pt x="401" y="535"/>
                  </a:lnTo>
                  <a:lnTo>
                    <a:pt x="402" y="533"/>
                  </a:lnTo>
                  <a:lnTo>
                    <a:pt x="404" y="532"/>
                  </a:lnTo>
                  <a:lnTo>
                    <a:pt x="408" y="532"/>
                  </a:lnTo>
                  <a:lnTo>
                    <a:pt x="413" y="533"/>
                  </a:lnTo>
                  <a:lnTo>
                    <a:pt x="418" y="537"/>
                  </a:lnTo>
                  <a:lnTo>
                    <a:pt x="418" y="537"/>
                  </a:lnTo>
                  <a:lnTo>
                    <a:pt x="428" y="544"/>
                  </a:lnTo>
                  <a:lnTo>
                    <a:pt x="437" y="550"/>
                  </a:lnTo>
                  <a:lnTo>
                    <a:pt x="437" y="550"/>
                  </a:lnTo>
                  <a:lnTo>
                    <a:pt x="439" y="551"/>
                  </a:lnTo>
                  <a:lnTo>
                    <a:pt x="442" y="551"/>
                  </a:lnTo>
                  <a:lnTo>
                    <a:pt x="444" y="551"/>
                  </a:lnTo>
                  <a:lnTo>
                    <a:pt x="447" y="549"/>
                  </a:lnTo>
                  <a:lnTo>
                    <a:pt x="451" y="546"/>
                  </a:lnTo>
                  <a:lnTo>
                    <a:pt x="453" y="541"/>
                  </a:lnTo>
                  <a:lnTo>
                    <a:pt x="453" y="541"/>
                  </a:lnTo>
                  <a:lnTo>
                    <a:pt x="455" y="537"/>
                  </a:lnTo>
                  <a:lnTo>
                    <a:pt x="458" y="534"/>
                  </a:lnTo>
                  <a:lnTo>
                    <a:pt x="463" y="532"/>
                  </a:lnTo>
                  <a:lnTo>
                    <a:pt x="469" y="529"/>
                  </a:lnTo>
                  <a:lnTo>
                    <a:pt x="469" y="529"/>
                  </a:lnTo>
                  <a:lnTo>
                    <a:pt x="471" y="529"/>
                  </a:lnTo>
                  <a:lnTo>
                    <a:pt x="471" y="529"/>
                  </a:lnTo>
                  <a:lnTo>
                    <a:pt x="475" y="527"/>
                  </a:lnTo>
                  <a:lnTo>
                    <a:pt x="477" y="524"/>
                  </a:lnTo>
                  <a:lnTo>
                    <a:pt x="478" y="520"/>
                  </a:lnTo>
                  <a:lnTo>
                    <a:pt x="478" y="516"/>
                  </a:lnTo>
                  <a:lnTo>
                    <a:pt x="478" y="516"/>
                  </a:lnTo>
                  <a:lnTo>
                    <a:pt x="478" y="516"/>
                  </a:lnTo>
                  <a:lnTo>
                    <a:pt x="478" y="516"/>
                  </a:lnTo>
                  <a:lnTo>
                    <a:pt x="478" y="515"/>
                  </a:lnTo>
                  <a:lnTo>
                    <a:pt x="478" y="515"/>
                  </a:lnTo>
                  <a:lnTo>
                    <a:pt x="478" y="515"/>
                  </a:lnTo>
                  <a:lnTo>
                    <a:pt x="478" y="515"/>
                  </a:lnTo>
                  <a:lnTo>
                    <a:pt x="478" y="514"/>
                  </a:lnTo>
                  <a:lnTo>
                    <a:pt x="478" y="514"/>
                  </a:lnTo>
                  <a:lnTo>
                    <a:pt x="478" y="514"/>
                  </a:lnTo>
                  <a:lnTo>
                    <a:pt x="478" y="514"/>
                  </a:lnTo>
                  <a:lnTo>
                    <a:pt x="478" y="513"/>
                  </a:lnTo>
                  <a:lnTo>
                    <a:pt x="478" y="513"/>
                  </a:lnTo>
                  <a:lnTo>
                    <a:pt x="477" y="513"/>
                  </a:lnTo>
                  <a:lnTo>
                    <a:pt x="477" y="513"/>
                  </a:lnTo>
                  <a:lnTo>
                    <a:pt x="476" y="510"/>
                  </a:lnTo>
                  <a:lnTo>
                    <a:pt x="476" y="507"/>
                  </a:lnTo>
                  <a:lnTo>
                    <a:pt x="477" y="505"/>
                  </a:lnTo>
                  <a:lnTo>
                    <a:pt x="479" y="503"/>
                  </a:lnTo>
                  <a:lnTo>
                    <a:pt x="481" y="502"/>
                  </a:lnTo>
                  <a:lnTo>
                    <a:pt x="484" y="501"/>
                  </a:lnTo>
                  <a:lnTo>
                    <a:pt x="484" y="501"/>
                  </a:lnTo>
                  <a:lnTo>
                    <a:pt x="487" y="499"/>
                  </a:lnTo>
                  <a:lnTo>
                    <a:pt x="489" y="497"/>
                  </a:lnTo>
                  <a:lnTo>
                    <a:pt x="490" y="495"/>
                  </a:lnTo>
                  <a:lnTo>
                    <a:pt x="489" y="493"/>
                  </a:lnTo>
                  <a:lnTo>
                    <a:pt x="487" y="487"/>
                  </a:lnTo>
                  <a:lnTo>
                    <a:pt x="483" y="482"/>
                  </a:lnTo>
                  <a:lnTo>
                    <a:pt x="483" y="482"/>
                  </a:lnTo>
                  <a:lnTo>
                    <a:pt x="478" y="477"/>
                  </a:lnTo>
                  <a:lnTo>
                    <a:pt x="473" y="473"/>
                  </a:lnTo>
                  <a:lnTo>
                    <a:pt x="468" y="470"/>
                  </a:lnTo>
                  <a:lnTo>
                    <a:pt x="462" y="467"/>
                  </a:lnTo>
                  <a:lnTo>
                    <a:pt x="462" y="467"/>
                  </a:lnTo>
                  <a:lnTo>
                    <a:pt x="459" y="466"/>
                  </a:lnTo>
                  <a:lnTo>
                    <a:pt x="458" y="464"/>
                  </a:lnTo>
                  <a:lnTo>
                    <a:pt x="457" y="462"/>
                  </a:lnTo>
                  <a:lnTo>
                    <a:pt x="456" y="460"/>
                  </a:lnTo>
                  <a:lnTo>
                    <a:pt x="457" y="452"/>
                  </a:lnTo>
                  <a:lnTo>
                    <a:pt x="457" y="452"/>
                  </a:lnTo>
                  <a:lnTo>
                    <a:pt x="458" y="450"/>
                  </a:lnTo>
                  <a:lnTo>
                    <a:pt x="459" y="449"/>
                  </a:lnTo>
                  <a:lnTo>
                    <a:pt x="463" y="447"/>
                  </a:lnTo>
                  <a:lnTo>
                    <a:pt x="469" y="446"/>
                  </a:lnTo>
                  <a:lnTo>
                    <a:pt x="473" y="445"/>
                  </a:lnTo>
                  <a:lnTo>
                    <a:pt x="473" y="445"/>
                  </a:lnTo>
                  <a:lnTo>
                    <a:pt x="475" y="442"/>
                  </a:lnTo>
                  <a:lnTo>
                    <a:pt x="475" y="441"/>
                  </a:lnTo>
                  <a:lnTo>
                    <a:pt x="473" y="436"/>
                  </a:lnTo>
                  <a:lnTo>
                    <a:pt x="469" y="432"/>
                  </a:lnTo>
                  <a:lnTo>
                    <a:pt x="465" y="430"/>
                  </a:lnTo>
                  <a:lnTo>
                    <a:pt x="465" y="430"/>
                  </a:lnTo>
                  <a:lnTo>
                    <a:pt x="463" y="428"/>
                  </a:lnTo>
                  <a:lnTo>
                    <a:pt x="461" y="425"/>
                  </a:lnTo>
                  <a:lnTo>
                    <a:pt x="457" y="422"/>
                  </a:lnTo>
                  <a:lnTo>
                    <a:pt x="451" y="418"/>
                  </a:lnTo>
                  <a:lnTo>
                    <a:pt x="451" y="418"/>
                  </a:lnTo>
                  <a:lnTo>
                    <a:pt x="448" y="417"/>
                  </a:lnTo>
                  <a:lnTo>
                    <a:pt x="446" y="415"/>
                  </a:lnTo>
                  <a:lnTo>
                    <a:pt x="443" y="411"/>
                  </a:lnTo>
                  <a:lnTo>
                    <a:pt x="439" y="407"/>
                  </a:lnTo>
                  <a:lnTo>
                    <a:pt x="436" y="406"/>
                  </a:lnTo>
                  <a:lnTo>
                    <a:pt x="433" y="404"/>
                  </a:lnTo>
                  <a:lnTo>
                    <a:pt x="433" y="404"/>
                  </a:lnTo>
                  <a:lnTo>
                    <a:pt x="429" y="403"/>
                  </a:lnTo>
                  <a:lnTo>
                    <a:pt x="426" y="402"/>
                  </a:lnTo>
                  <a:lnTo>
                    <a:pt x="424" y="400"/>
                  </a:lnTo>
                  <a:lnTo>
                    <a:pt x="422" y="398"/>
                  </a:lnTo>
                  <a:lnTo>
                    <a:pt x="419" y="392"/>
                  </a:lnTo>
                  <a:lnTo>
                    <a:pt x="417" y="385"/>
                  </a:lnTo>
                  <a:lnTo>
                    <a:pt x="417" y="385"/>
                  </a:lnTo>
                  <a:lnTo>
                    <a:pt x="415" y="378"/>
                  </a:lnTo>
                  <a:lnTo>
                    <a:pt x="413" y="372"/>
                  </a:lnTo>
                  <a:lnTo>
                    <a:pt x="409" y="366"/>
                  </a:lnTo>
                  <a:lnTo>
                    <a:pt x="405" y="362"/>
                  </a:lnTo>
                  <a:lnTo>
                    <a:pt x="405" y="362"/>
                  </a:lnTo>
                  <a:lnTo>
                    <a:pt x="388" y="346"/>
                  </a:lnTo>
                  <a:lnTo>
                    <a:pt x="378" y="338"/>
                  </a:lnTo>
                  <a:lnTo>
                    <a:pt x="370" y="331"/>
                  </a:lnTo>
                  <a:lnTo>
                    <a:pt x="370" y="331"/>
                  </a:lnTo>
                  <a:lnTo>
                    <a:pt x="363" y="327"/>
                  </a:lnTo>
                  <a:lnTo>
                    <a:pt x="359" y="322"/>
                  </a:lnTo>
                  <a:lnTo>
                    <a:pt x="356" y="316"/>
                  </a:lnTo>
                  <a:lnTo>
                    <a:pt x="355" y="309"/>
                  </a:lnTo>
                  <a:lnTo>
                    <a:pt x="355" y="309"/>
                  </a:lnTo>
                  <a:lnTo>
                    <a:pt x="355" y="305"/>
                  </a:lnTo>
                  <a:lnTo>
                    <a:pt x="354" y="303"/>
                  </a:lnTo>
                  <a:lnTo>
                    <a:pt x="352" y="301"/>
                  </a:lnTo>
                  <a:lnTo>
                    <a:pt x="350" y="299"/>
                  </a:lnTo>
                  <a:lnTo>
                    <a:pt x="344" y="295"/>
                  </a:lnTo>
                  <a:lnTo>
                    <a:pt x="336" y="291"/>
                  </a:lnTo>
                  <a:lnTo>
                    <a:pt x="336" y="291"/>
                  </a:lnTo>
                  <a:lnTo>
                    <a:pt x="332" y="289"/>
                  </a:lnTo>
                  <a:lnTo>
                    <a:pt x="329" y="285"/>
                  </a:lnTo>
                  <a:lnTo>
                    <a:pt x="328" y="282"/>
                  </a:lnTo>
                  <a:lnTo>
                    <a:pt x="327" y="278"/>
                  </a:lnTo>
                  <a:lnTo>
                    <a:pt x="327" y="270"/>
                  </a:lnTo>
                  <a:lnTo>
                    <a:pt x="328" y="264"/>
                  </a:lnTo>
                  <a:lnTo>
                    <a:pt x="328" y="264"/>
                  </a:lnTo>
                  <a:lnTo>
                    <a:pt x="327" y="261"/>
                  </a:lnTo>
                  <a:lnTo>
                    <a:pt x="326" y="260"/>
                  </a:lnTo>
                  <a:lnTo>
                    <a:pt x="324" y="258"/>
                  </a:lnTo>
                  <a:lnTo>
                    <a:pt x="321" y="258"/>
                  </a:lnTo>
                  <a:lnTo>
                    <a:pt x="315" y="257"/>
                  </a:lnTo>
                  <a:lnTo>
                    <a:pt x="308" y="256"/>
                  </a:lnTo>
                  <a:lnTo>
                    <a:pt x="308" y="256"/>
                  </a:lnTo>
                  <a:lnTo>
                    <a:pt x="302" y="255"/>
                  </a:lnTo>
                  <a:lnTo>
                    <a:pt x="296" y="252"/>
                  </a:lnTo>
                  <a:lnTo>
                    <a:pt x="290" y="247"/>
                  </a:lnTo>
                  <a:lnTo>
                    <a:pt x="283" y="242"/>
                  </a:lnTo>
                  <a:lnTo>
                    <a:pt x="283" y="242"/>
                  </a:lnTo>
                  <a:lnTo>
                    <a:pt x="276" y="237"/>
                  </a:lnTo>
                  <a:lnTo>
                    <a:pt x="270" y="232"/>
                  </a:lnTo>
                  <a:lnTo>
                    <a:pt x="263" y="227"/>
                  </a:lnTo>
                  <a:lnTo>
                    <a:pt x="252" y="222"/>
                  </a:lnTo>
                  <a:lnTo>
                    <a:pt x="252" y="222"/>
                  </a:lnTo>
                  <a:lnTo>
                    <a:pt x="246" y="219"/>
                  </a:lnTo>
                  <a:lnTo>
                    <a:pt x="243" y="216"/>
                  </a:lnTo>
                  <a:lnTo>
                    <a:pt x="243" y="213"/>
                  </a:lnTo>
                  <a:lnTo>
                    <a:pt x="245" y="210"/>
                  </a:lnTo>
                  <a:lnTo>
                    <a:pt x="251" y="205"/>
                  </a:lnTo>
                  <a:lnTo>
                    <a:pt x="254" y="202"/>
                  </a:lnTo>
                  <a:lnTo>
                    <a:pt x="255" y="200"/>
                  </a:lnTo>
                  <a:lnTo>
                    <a:pt x="255" y="200"/>
                  </a:lnTo>
                  <a:lnTo>
                    <a:pt x="256" y="198"/>
                  </a:lnTo>
                  <a:lnTo>
                    <a:pt x="259" y="197"/>
                  </a:lnTo>
                  <a:lnTo>
                    <a:pt x="269" y="197"/>
                  </a:lnTo>
                  <a:lnTo>
                    <a:pt x="287" y="198"/>
                  </a:lnTo>
                  <a:lnTo>
                    <a:pt x="287" y="198"/>
                  </a:lnTo>
                  <a:lnTo>
                    <a:pt x="290" y="198"/>
                  </a:lnTo>
                  <a:lnTo>
                    <a:pt x="292" y="197"/>
                  </a:lnTo>
                  <a:lnTo>
                    <a:pt x="297" y="193"/>
                  </a:lnTo>
                  <a:lnTo>
                    <a:pt x="300" y="188"/>
                  </a:lnTo>
                  <a:lnTo>
                    <a:pt x="301" y="184"/>
                  </a:lnTo>
                  <a:lnTo>
                    <a:pt x="301" y="181"/>
                  </a:lnTo>
                  <a:lnTo>
                    <a:pt x="301" y="181"/>
                  </a:lnTo>
                  <a:lnTo>
                    <a:pt x="302" y="179"/>
                  </a:lnTo>
                  <a:lnTo>
                    <a:pt x="303" y="177"/>
                  </a:lnTo>
                  <a:lnTo>
                    <a:pt x="307" y="175"/>
                  </a:lnTo>
                  <a:lnTo>
                    <a:pt x="311" y="172"/>
                  </a:lnTo>
                  <a:lnTo>
                    <a:pt x="313" y="171"/>
                  </a:lnTo>
                  <a:lnTo>
                    <a:pt x="314" y="169"/>
                  </a:lnTo>
                  <a:lnTo>
                    <a:pt x="314" y="169"/>
                  </a:lnTo>
                  <a:lnTo>
                    <a:pt x="315" y="165"/>
                  </a:lnTo>
                  <a:lnTo>
                    <a:pt x="314" y="160"/>
                  </a:lnTo>
                  <a:lnTo>
                    <a:pt x="312" y="159"/>
                  </a:lnTo>
                  <a:lnTo>
                    <a:pt x="310" y="157"/>
                  </a:lnTo>
                  <a:lnTo>
                    <a:pt x="307" y="156"/>
                  </a:lnTo>
                  <a:lnTo>
                    <a:pt x="304" y="156"/>
                  </a:lnTo>
                  <a:lnTo>
                    <a:pt x="304" y="156"/>
                  </a:lnTo>
                  <a:lnTo>
                    <a:pt x="301" y="156"/>
                  </a:lnTo>
                  <a:lnTo>
                    <a:pt x="298" y="155"/>
                  </a:lnTo>
                  <a:lnTo>
                    <a:pt x="294" y="152"/>
                  </a:lnTo>
                  <a:lnTo>
                    <a:pt x="291" y="149"/>
                  </a:lnTo>
                  <a:lnTo>
                    <a:pt x="287" y="145"/>
                  </a:lnTo>
                  <a:lnTo>
                    <a:pt x="287" y="145"/>
                  </a:lnTo>
                  <a:lnTo>
                    <a:pt x="283" y="143"/>
                  </a:lnTo>
                  <a:lnTo>
                    <a:pt x="282" y="141"/>
                  </a:lnTo>
                  <a:lnTo>
                    <a:pt x="282" y="140"/>
                  </a:lnTo>
                  <a:lnTo>
                    <a:pt x="285" y="133"/>
                  </a:lnTo>
                  <a:lnTo>
                    <a:pt x="285" y="133"/>
                  </a:lnTo>
                  <a:lnTo>
                    <a:pt x="285" y="130"/>
                  </a:lnTo>
                  <a:lnTo>
                    <a:pt x="284" y="128"/>
                  </a:lnTo>
                  <a:lnTo>
                    <a:pt x="282" y="123"/>
                  </a:lnTo>
                  <a:lnTo>
                    <a:pt x="275" y="114"/>
                  </a:lnTo>
                  <a:lnTo>
                    <a:pt x="275" y="114"/>
                  </a:lnTo>
                  <a:lnTo>
                    <a:pt x="273" y="112"/>
                  </a:lnTo>
                  <a:lnTo>
                    <a:pt x="271" y="111"/>
                  </a:lnTo>
                  <a:lnTo>
                    <a:pt x="265" y="109"/>
                  </a:lnTo>
                  <a:lnTo>
                    <a:pt x="258" y="109"/>
                  </a:lnTo>
                  <a:lnTo>
                    <a:pt x="252" y="111"/>
                  </a:lnTo>
                  <a:lnTo>
                    <a:pt x="252" y="111"/>
                  </a:lnTo>
                  <a:lnTo>
                    <a:pt x="246" y="113"/>
                  </a:lnTo>
                  <a:lnTo>
                    <a:pt x="241" y="115"/>
                  </a:lnTo>
                  <a:lnTo>
                    <a:pt x="238" y="117"/>
                  </a:lnTo>
                  <a:lnTo>
                    <a:pt x="236" y="121"/>
                  </a:lnTo>
                  <a:lnTo>
                    <a:pt x="236" y="121"/>
                  </a:lnTo>
                  <a:lnTo>
                    <a:pt x="235" y="123"/>
                  </a:lnTo>
                  <a:lnTo>
                    <a:pt x="232" y="124"/>
                  </a:lnTo>
                  <a:lnTo>
                    <a:pt x="229" y="124"/>
                  </a:lnTo>
                  <a:lnTo>
                    <a:pt x="225" y="124"/>
                  </a:lnTo>
                  <a:lnTo>
                    <a:pt x="216" y="122"/>
                  </a:lnTo>
                  <a:lnTo>
                    <a:pt x="207" y="120"/>
                  </a:lnTo>
                  <a:lnTo>
                    <a:pt x="207" y="120"/>
                  </a:lnTo>
                  <a:lnTo>
                    <a:pt x="203" y="119"/>
                  </a:lnTo>
                  <a:lnTo>
                    <a:pt x="201" y="117"/>
                  </a:lnTo>
                  <a:lnTo>
                    <a:pt x="199" y="115"/>
                  </a:lnTo>
                  <a:lnTo>
                    <a:pt x="197" y="112"/>
                  </a:lnTo>
                  <a:lnTo>
                    <a:pt x="194" y="105"/>
                  </a:lnTo>
                  <a:lnTo>
                    <a:pt x="192" y="102"/>
                  </a:lnTo>
                  <a:lnTo>
                    <a:pt x="189" y="98"/>
                  </a:lnTo>
                  <a:lnTo>
                    <a:pt x="189" y="98"/>
                  </a:lnTo>
                  <a:lnTo>
                    <a:pt x="183" y="92"/>
                  </a:lnTo>
                  <a:lnTo>
                    <a:pt x="178" y="87"/>
                  </a:lnTo>
                  <a:lnTo>
                    <a:pt x="177" y="85"/>
                  </a:lnTo>
                  <a:lnTo>
                    <a:pt x="176" y="84"/>
                  </a:lnTo>
                  <a:lnTo>
                    <a:pt x="177" y="82"/>
                  </a:lnTo>
                  <a:lnTo>
                    <a:pt x="178" y="82"/>
                  </a:lnTo>
                  <a:lnTo>
                    <a:pt x="178" y="82"/>
                  </a:lnTo>
                  <a:lnTo>
                    <a:pt x="180" y="81"/>
                  </a:lnTo>
                  <a:lnTo>
                    <a:pt x="182" y="79"/>
                  </a:lnTo>
                  <a:lnTo>
                    <a:pt x="186" y="74"/>
                  </a:lnTo>
                  <a:lnTo>
                    <a:pt x="188" y="68"/>
                  </a:lnTo>
                  <a:lnTo>
                    <a:pt x="188" y="63"/>
                  </a:lnTo>
                  <a:lnTo>
                    <a:pt x="188" y="63"/>
                  </a:lnTo>
                  <a:lnTo>
                    <a:pt x="187" y="60"/>
                  </a:lnTo>
                  <a:lnTo>
                    <a:pt x="185" y="57"/>
                  </a:lnTo>
                  <a:lnTo>
                    <a:pt x="180" y="54"/>
                  </a:lnTo>
                  <a:lnTo>
                    <a:pt x="174" y="53"/>
                  </a:lnTo>
                  <a:lnTo>
                    <a:pt x="174" y="53"/>
                  </a:lnTo>
                  <a:lnTo>
                    <a:pt x="169" y="53"/>
                  </a:lnTo>
                  <a:lnTo>
                    <a:pt x="167" y="52"/>
                  </a:lnTo>
                  <a:lnTo>
                    <a:pt x="166" y="49"/>
                  </a:lnTo>
                  <a:lnTo>
                    <a:pt x="164" y="44"/>
                  </a:lnTo>
                  <a:lnTo>
                    <a:pt x="164" y="44"/>
                  </a:lnTo>
                  <a:lnTo>
                    <a:pt x="160" y="38"/>
                  </a:lnTo>
                  <a:lnTo>
                    <a:pt x="155" y="32"/>
                  </a:lnTo>
                  <a:lnTo>
                    <a:pt x="149" y="28"/>
                  </a:lnTo>
                  <a:lnTo>
                    <a:pt x="142" y="25"/>
                  </a:lnTo>
                  <a:lnTo>
                    <a:pt x="142" y="25"/>
                  </a:lnTo>
                  <a:lnTo>
                    <a:pt x="140" y="24"/>
                  </a:lnTo>
                  <a:lnTo>
                    <a:pt x="138" y="22"/>
                  </a:lnTo>
                  <a:lnTo>
                    <a:pt x="136" y="17"/>
                  </a:lnTo>
                  <a:lnTo>
                    <a:pt x="135" y="9"/>
                  </a:lnTo>
                  <a:lnTo>
                    <a:pt x="134" y="3"/>
                  </a:lnTo>
                  <a:lnTo>
                    <a:pt x="134" y="3"/>
                  </a:lnTo>
                  <a:lnTo>
                    <a:pt x="132" y="4"/>
                  </a:lnTo>
                  <a:lnTo>
                    <a:pt x="129" y="4"/>
                  </a:lnTo>
                  <a:lnTo>
                    <a:pt x="129" y="4"/>
                  </a:lnTo>
                  <a:lnTo>
                    <a:pt x="129" y="4"/>
                  </a:lnTo>
                  <a:lnTo>
                    <a:pt x="129" y="4"/>
                  </a:lnTo>
                  <a:lnTo>
                    <a:pt x="126" y="4"/>
                  </a:lnTo>
                  <a:lnTo>
                    <a:pt x="126" y="4"/>
                  </a:lnTo>
                  <a:lnTo>
                    <a:pt x="126" y="3"/>
                  </a:lnTo>
                  <a:lnTo>
                    <a:pt x="126" y="3"/>
                  </a:lnTo>
                  <a:lnTo>
                    <a:pt x="122" y="3"/>
                  </a:lnTo>
                  <a:lnTo>
                    <a:pt x="122" y="3"/>
                  </a:lnTo>
                  <a:lnTo>
                    <a:pt x="113" y="0"/>
                  </a:lnTo>
                  <a:lnTo>
                    <a:pt x="105" y="0"/>
                  </a:lnTo>
                  <a:lnTo>
                    <a:pt x="105" y="0"/>
                  </a:lnTo>
                  <a:lnTo>
                    <a:pt x="102" y="1"/>
                  </a:lnTo>
                  <a:lnTo>
                    <a:pt x="100" y="2"/>
                  </a:lnTo>
                  <a:lnTo>
                    <a:pt x="99" y="4"/>
                  </a:lnTo>
                  <a:lnTo>
                    <a:pt x="98" y="7"/>
                  </a:lnTo>
                  <a:lnTo>
                    <a:pt x="97" y="13"/>
                  </a:lnTo>
                  <a:lnTo>
                    <a:pt x="97" y="15"/>
                  </a:lnTo>
                  <a:lnTo>
                    <a:pt x="96" y="16"/>
                  </a:lnTo>
                  <a:lnTo>
                    <a:pt x="96" y="16"/>
                  </a:lnTo>
                  <a:lnTo>
                    <a:pt x="93" y="17"/>
                  </a:lnTo>
                  <a:lnTo>
                    <a:pt x="92" y="21"/>
                  </a:lnTo>
                  <a:lnTo>
                    <a:pt x="91" y="30"/>
                  </a:lnTo>
                  <a:lnTo>
                    <a:pt x="91" y="30"/>
                  </a:lnTo>
                  <a:lnTo>
                    <a:pt x="91" y="31"/>
                  </a:lnTo>
                  <a:lnTo>
                    <a:pt x="92" y="33"/>
                  </a:lnTo>
                  <a:lnTo>
                    <a:pt x="95" y="35"/>
                  </a:lnTo>
                  <a:lnTo>
                    <a:pt x="99" y="37"/>
                  </a:lnTo>
                  <a:lnTo>
                    <a:pt x="100" y="39"/>
                  </a:lnTo>
                  <a:lnTo>
                    <a:pt x="101" y="41"/>
                  </a:lnTo>
                  <a:lnTo>
                    <a:pt x="101" y="41"/>
                  </a:lnTo>
                  <a:lnTo>
                    <a:pt x="101" y="44"/>
                  </a:lnTo>
                  <a:lnTo>
                    <a:pt x="103" y="46"/>
                  </a:lnTo>
                  <a:lnTo>
                    <a:pt x="109" y="50"/>
                  </a:lnTo>
                  <a:lnTo>
                    <a:pt x="109" y="50"/>
                  </a:lnTo>
                  <a:lnTo>
                    <a:pt x="110" y="51"/>
                  </a:lnTo>
                  <a:lnTo>
                    <a:pt x="111" y="54"/>
                  </a:lnTo>
                  <a:lnTo>
                    <a:pt x="112" y="59"/>
                  </a:lnTo>
                  <a:lnTo>
                    <a:pt x="111" y="64"/>
                  </a:lnTo>
                  <a:lnTo>
                    <a:pt x="109" y="69"/>
                  </a:lnTo>
                  <a:lnTo>
                    <a:pt x="109" y="69"/>
                  </a:lnTo>
                  <a:lnTo>
                    <a:pt x="108" y="72"/>
                  </a:lnTo>
                  <a:lnTo>
                    <a:pt x="107" y="76"/>
                  </a:lnTo>
                  <a:lnTo>
                    <a:pt x="107" y="87"/>
                  </a:lnTo>
                  <a:lnTo>
                    <a:pt x="107" y="87"/>
                  </a:lnTo>
                  <a:lnTo>
                    <a:pt x="106" y="89"/>
                  </a:lnTo>
                  <a:lnTo>
                    <a:pt x="104" y="90"/>
                  </a:lnTo>
                  <a:lnTo>
                    <a:pt x="101" y="90"/>
                  </a:lnTo>
                  <a:lnTo>
                    <a:pt x="98" y="90"/>
                  </a:lnTo>
                  <a:lnTo>
                    <a:pt x="90" y="89"/>
                  </a:lnTo>
                  <a:lnTo>
                    <a:pt x="82" y="89"/>
                  </a:lnTo>
                  <a:lnTo>
                    <a:pt x="82" y="89"/>
                  </a:lnTo>
                  <a:lnTo>
                    <a:pt x="79" y="89"/>
                  </a:lnTo>
                  <a:lnTo>
                    <a:pt x="76" y="88"/>
                  </a:lnTo>
                  <a:lnTo>
                    <a:pt x="75" y="86"/>
                  </a:lnTo>
                  <a:lnTo>
                    <a:pt x="74" y="84"/>
                  </a:lnTo>
                  <a:lnTo>
                    <a:pt x="73" y="79"/>
                  </a:lnTo>
                  <a:lnTo>
                    <a:pt x="72" y="75"/>
                  </a:lnTo>
                  <a:lnTo>
                    <a:pt x="72" y="75"/>
                  </a:lnTo>
                  <a:lnTo>
                    <a:pt x="70" y="68"/>
                  </a:lnTo>
                  <a:lnTo>
                    <a:pt x="70" y="62"/>
                  </a:lnTo>
                  <a:lnTo>
                    <a:pt x="70" y="62"/>
                  </a:lnTo>
                  <a:lnTo>
                    <a:pt x="69" y="60"/>
                  </a:lnTo>
                  <a:lnTo>
                    <a:pt x="69" y="60"/>
                  </a:lnTo>
                  <a:lnTo>
                    <a:pt x="69" y="59"/>
                  </a:lnTo>
                  <a:lnTo>
                    <a:pt x="69" y="59"/>
                  </a:lnTo>
                  <a:lnTo>
                    <a:pt x="69" y="58"/>
                  </a:lnTo>
                  <a:lnTo>
                    <a:pt x="69" y="58"/>
                  </a:lnTo>
                  <a:lnTo>
                    <a:pt x="69" y="56"/>
                  </a:lnTo>
                  <a:lnTo>
                    <a:pt x="69" y="56"/>
                  </a:lnTo>
                  <a:lnTo>
                    <a:pt x="69" y="56"/>
                  </a:lnTo>
                  <a:lnTo>
                    <a:pt x="69" y="56"/>
                  </a:lnTo>
                  <a:lnTo>
                    <a:pt x="67" y="52"/>
                  </a:lnTo>
                  <a:lnTo>
                    <a:pt x="65" y="50"/>
                  </a:lnTo>
                  <a:lnTo>
                    <a:pt x="63" y="50"/>
                  </a:lnTo>
                  <a:lnTo>
                    <a:pt x="63" y="50"/>
                  </a:lnTo>
                  <a:lnTo>
                    <a:pt x="63" y="50"/>
                  </a:lnTo>
                  <a:lnTo>
                    <a:pt x="61" y="59"/>
                  </a:lnTo>
                  <a:lnTo>
                    <a:pt x="57" y="67"/>
                  </a:lnTo>
                  <a:lnTo>
                    <a:pt x="54" y="74"/>
                  </a:lnTo>
                  <a:lnTo>
                    <a:pt x="50" y="79"/>
                  </a:lnTo>
                  <a:lnTo>
                    <a:pt x="50" y="7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7" name="Freeform 203">
              <a:extLst>
                <a:ext uri="{FF2B5EF4-FFF2-40B4-BE49-F238E27FC236}">
                  <a16:creationId xmlns:a16="http://schemas.microsoft.com/office/drawing/2014/main" id="{EC9624F7-DDBB-4481-A939-964AE744F574}"/>
                </a:ext>
              </a:extLst>
            </p:cNvPr>
            <p:cNvSpPr>
              <a:spLocks/>
            </p:cNvSpPr>
            <p:nvPr/>
          </p:nvSpPr>
          <p:spPr bwMode="auto">
            <a:xfrm>
              <a:off x="8155834" y="4278288"/>
              <a:ext cx="148009" cy="138291"/>
            </a:xfrm>
            <a:custGeom>
              <a:avLst/>
              <a:gdLst>
                <a:gd name="T0" fmla="*/ 174 w 345"/>
                <a:gd name="T1" fmla="*/ 268 h 295"/>
                <a:gd name="T2" fmla="*/ 175 w 345"/>
                <a:gd name="T3" fmla="*/ 250 h 295"/>
                <a:gd name="T4" fmla="*/ 195 w 345"/>
                <a:gd name="T5" fmla="*/ 241 h 295"/>
                <a:gd name="T6" fmla="*/ 230 w 345"/>
                <a:gd name="T7" fmla="*/ 244 h 295"/>
                <a:gd name="T8" fmla="*/ 245 w 345"/>
                <a:gd name="T9" fmla="*/ 255 h 295"/>
                <a:gd name="T10" fmla="*/ 256 w 345"/>
                <a:gd name="T11" fmla="*/ 240 h 295"/>
                <a:gd name="T12" fmla="*/ 241 w 345"/>
                <a:gd name="T13" fmla="*/ 232 h 295"/>
                <a:gd name="T14" fmla="*/ 233 w 345"/>
                <a:gd name="T15" fmla="*/ 221 h 295"/>
                <a:gd name="T16" fmla="*/ 224 w 345"/>
                <a:gd name="T17" fmla="*/ 207 h 295"/>
                <a:gd name="T18" fmla="*/ 236 w 345"/>
                <a:gd name="T19" fmla="*/ 191 h 295"/>
                <a:gd name="T20" fmla="*/ 246 w 345"/>
                <a:gd name="T21" fmla="*/ 185 h 295"/>
                <a:gd name="T22" fmla="*/ 266 w 345"/>
                <a:gd name="T23" fmla="*/ 192 h 295"/>
                <a:gd name="T24" fmla="*/ 274 w 345"/>
                <a:gd name="T25" fmla="*/ 175 h 295"/>
                <a:gd name="T26" fmla="*/ 294 w 345"/>
                <a:gd name="T27" fmla="*/ 166 h 295"/>
                <a:gd name="T28" fmla="*/ 309 w 345"/>
                <a:gd name="T29" fmla="*/ 157 h 295"/>
                <a:gd name="T30" fmla="*/ 340 w 345"/>
                <a:gd name="T31" fmla="*/ 121 h 295"/>
                <a:gd name="T32" fmla="*/ 342 w 345"/>
                <a:gd name="T33" fmla="*/ 68 h 295"/>
                <a:gd name="T34" fmla="*/ 336 w 345"/>
                <a:gd name="T35" fmla="*/ 53 h 295"/>
                <a:gd name="T36" fmla="*/ 325 w 345"/>
                <a:gd name="T37" fmla="*/ 39 h 295"/>
                <a:gd name="T38" fmla="*/ 328 w 345"/>
                <a:gd name="T39" fmla="*/ 10 h 295"/>
                <a:gd name="T40" fmla="*/ 321 w 345"/>
                <a:gd name="T41" fmla="*/ 3 h 295"/>
                <a:gd name="T42" fmla="*/ 305 w 345"/>
                <a:gd name="T43" fmla="*/ 20 h 295"/>
                <a:gd name="T44" fmla="*/ 286 w 345"/>
                <a:gd name="T45" fmla="*/ 15 h 295"/>
                <a:gd name="T46" fmla="*/ 260 w 345"/>
                <a:gd name="T47" fmla="*/ 4 h 295"/>
                <a:gd name="T48" fmla="*/ 245 w 345"/>
                <a:gd name="T49" fmla="*/ 24 h 295"/>
                <a:gd name="T50" fmla="*/ 248 w 345"/>
                <a:gd name="T51" fmla="*/ 44 h 295"/>
                <a:gd name="T52" fmla="*/ 236 w 345"/>
                <a:gd name="T53" fmla="*/ 50 h 295"/>
                <a:gd name="T54" fmla="*/ 217 w 345"/>
                <a:gd name="T55" fmla="*/ 34 h 295"/>
                <a:gd name="T56" fmla="*/ 199 w 345"/>
                <a:gd name="T57" fmla="*/ 32 h 295"/>
                <a:gd name="T58" fmla="*/ 183 w 345"/>
                <a:gd name="T59" fmla="*/ 24 h 295"/>
                <a:gd name="T60" fmla="*/ 180 w 345"/>
                <a:gd name="T61" fmla="*/ 24 h 295"/>
                <a:gd name="T62" fmla="*/ 175 w 345"/>
                <a:gd name="T63" fmla="*/ 22 h 295"/>
                <a:gd name="T64" fmla="*/ 173 w 345"/>
                <a:gd name="T65" fmla="*/ 20 h 295"/>
                <a:gd name="T66" fmla="*/ 156 w 345"/>
                <a:gd name="T67" fmla="*/ 10 h 295"/>
                <a:gd name="T68" fmla="*/ 143 w 345"/>
                <a:gd name="T69" fmla="*/ 18 h 295"/>
                <a:gd name="T70" fmla="*/ 113 w 345"/>
                <a:gd name="T71" fmla="*/ 17 h 295"/>
                <a:gd name="T72" fmla="*/ 90 w 345"/>
                <a:gd name="T73" fmla="*/ 12 h 295"/>
                <a:gd name="T74" fmla="*/ 78 w 345"/>
                <a:gd name="T75" fmla="*/ 17 h 295"/>
                <a:gd name="T76" fmla="*/ 50 w 345"/>
                <a:gd name="T77" fmla="*/ 21 h 295"/>
                <a:gd name="T78" fmla="*/ 17 w 345"/>
                <a:gd name="T79" fmla="*/ 66 h 295"/>
                <a:gd name="T80" fmla="*/ 0 w 345"/>
                <a:gd name="T81" fmla="*/ 83 h 295"/>
                <a:gd name="T82" fmla="*/ 9 w 345"/>
                <a:gd name="T83" fmla="*/ 104 h 295"/>
                <a:gd name="T84" fmla="*/ 17 w 345"/>
                <a:gd name="T85" fmla="*/ 130 h 295"/>
                <a:gd name="T86" fmla="*/ 35 w 345"/>
                <a:gd name="T87" fmla="*/ 177 h 295"/>
                <a:gd name="T88" fmla="*/ 55 w 345"/>
                <a:gd name="T89" fmla="*/ 213 h 295"/>
                <a:gd name="T90" fmla="*/ 46 w 345"/>
                <a:gd name="T91" fmla="*/ 237 h 295"/>
                <a:gd name="T92" fmla="*/ 58 w 345"/>
                <a:gd name="T93" fmla="*/ 245 h 295"/>
                <a:gd name="T94" fmla="*/ 75 w 345"/>
                <a:gd name="T95" fmla="*/ 229 h 295"/>
                <a:gd name="T96" fmla="*/ 90 w 345"/>
                <a:gd name="T97" fmla="*/ 233 h 295"/>
                <a:gd name="T98" fmla="*/ 82 w 345"/>
                <a:gd name="T99" fmla="*/ 258 h 295"/>
                <a:gd name="T100" fmla="*/ 97 w 345"/>
                <a:gd name="T101" fmla="*/ 265 h 295"/>
                <a:gd name="T102" fmla="*/ 108 w 345"/>
                <a:gd name="T103" fmla="*/ 272 h 295"/>
                <a:gd name="T104" fmla="*/ 112 w 345"/>
                <a:gd name="T105" fmla="*/ 295 h 295"/>
                <a:gd name="T106" fmla="*/ 123 w 345"/>
                <a:gd name="T107" fmla="*/ 270 h 295"/>
                <a:gd name="T108" fmla="*/ 135 w 345"/>
                <a:gd name="T109" fmla="*/ 27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295">
                  <a:moveTo>
                    <a:pt x="151" y="270"/>
                  </a:moveTo>
                  <a:lnTo>
                    <a:pt x="151" y="270"/>
                  </a:lnTo>
                  <a:lnTo>
                    <a:pt x="164" y="271"/>
                  </a:lnTo>
                  <a:lnTo>
                    <a:pt x="169" y="270"/>
                  </a:lnTo>
                  <a:lnTo>
                    <a:pt x="172" y="269"/>
                  </a:lnTo>
                  <a:lnTo>
                    <a:pt x="174" y="268"/>
                  </a:lnTo>
                  <a:lnTo>
                    <a:pt x="176" y="266"/>
                  </a:lnTo>
                  <a:lnTo>
                    <a:pt x="176" y="263"/>
                  </a:lnTo>
                  <a:lnTo>
                    <a:pt x="177" y="260"/>
                  </a:lnTo>
                  <a:lnTo>
                    <a:pt x="177" y="260"/>
                  </a:lnTo>
                  <a:lnTo>
                    <a:pt x="176" y="253"/>
                  </a:lnTo>
                  <a:lnTo>
                    <a:pt x="175" y="250"/>
                  </a:lnTo>
                  <a:lnTo>
                    <a:pt x="176" y="247"/>
                  </a:lnTo>
                  <a:lnTo>
                    <a:pt x="177" y="244"/>
                  </a:lnTo>
                  <a:lnTo>
                    <a:pt x="181" y="242"/>
                  </a:lnTo>
                  <a:lnTo>
                    <a:pt x="186" y="241"/>
                  </a:lnTo>
                  <a:lnTo>
                    <a:pt x="195" y="241"/>
                  </a:lnTo>
                  <a:lnTo>
                    <a:pt x="195" y="241"/>
                  </a:lnTo>
                  <a:lnTo>
                    <a:pt x="210" y="240"/>
                  </a:lnTo>
                  <a:lnTo>
                    <a:pt x="220" y="239"/>
                  </a:lnTo>
                  <a:lnTo>
                    <a:pt x="223" y="239"/>
                  </a:lnTo>
                  <a:lnTo>
                    <a:pt x="226" y="240"/>
                  </a:lnTo>
                  <a:lnTo>
                    <a:pt x="228" y="242"/>
                  </a:lnTo>
                  <a:lnTo>
                    <a:pt x="230" y="244"/>
                  </a:lnTo>
                  <a:lnTo>
                    <a:pt x="230" y="244"/>
                  </a:lnTo>
                  <a:lnTo>
                    <a:pt x="234" y="250"/>
                  </a:lnTo>
                  <a:lnTo>
                    <a:pt x="238" y="254"/>
                  </a:lnTo>
                  <a:lnTo>
                    <a:pt x="240" y="255"/>
                  </a:lnTo>
                  <a:lnTo>
                    <a:pt x="242" y="256"/>
                  </a:lnTo>
                  <a:lnTo>
                    <a:pt x="245" y="255"/>
                  </a:lnTo>
                  <a:lnTo>
                    <a:pt x="247" y="253"/>
                  </a:lnTo>
                  <a:lnTo>
                    <a:pt x="247" y="253"/>
                  </a:lnTo>
                  <a:lnTo>
                    <a:pt x="252" y="249"/>
                  </a:lnTo>
                  <a:lnTo>
                    <a:pt x="255" y="244"/>
                  </a:lnTo>
                  <a:lnTo>
                    <a:pt x="256" y="242"/>
                  </a:lnTo>
                  <a:lnTo>
                    <a:pt x="256" y="240"/>
                  </a:lnTo>
                  <a:lnTo>
                    <a:pt x="255" y="238"/>
                  </a:lnTo>
                  <a:lnTo>
                    <a:pt x="253" y="236"/>
                  </a:lnTo>
                  <a:lnTo>
                    <a:pt x="253" y="236"/>
                  </a:lnTo>
                  <a:lnTo>
                    <a:pt x="250" y="234"/>
                  </a:lnTo>
                  <a:lnTo>
                    <a:pt x="247" y="233"/>
                  </a:lnTo>
                  <a:lnTo>
                    <a:pt x="241" y="232"/>
                  </a:lnTo>
                  <a:lnTo>
                    <a:pt x="238" y="231"/>
                  </a:lnTo>
                  <a:lnTo>
                    <a:pt x="236" y="230"/>
                  </a:lnTo>
                  <a:lnTo>
                    <a:pt x="234" y="227"/>
                  </a:lnTo>
                  <a:lnTo>
                    <a:pt x="234" y="224"/>
                  </a:lnTo>
                  <a:lnTo>
                    <a:pt x="234" y="224"/>
                  </a:lnTo>
                  <a:lnTo>
                    <a:pt x="233" y="221"/>
                  </a:lnTo>
                  <a:lnTo>
                    <a:pt x="232" y="218"/>
                  </a:lnTo>
                  <a:lnTo>
                    <a:pt x="228" y="215"/>
                  </a:lnTo>
                  <a:lnTo>
                    <a:pt x="225" y="212"/>
                  </a:lnTo>
                  <a:lnTo>
                    <a:pt x="225" y="210"/>
                  </a:lnTo>
                  <a:lnTo>
                    <a:pt x="224" y="207"/>
                  </a:lnTo>
                  <a:lnTo>
                    <a:pt x="224" y="207"/>
                  </a:lnTo>
                  <a:lnTo>
                    <a:pt x="225" y="201"/>
                  </a:lnTo>
                  <a:lnTo>
                    <a:pt x="226" y="197"/>
                  </a:lnTo>
                  <a:lnTo>
                    <a:pt x="229" y="195"/>
                  </a:lnTo>
                  <a:lnTo>
                    <a:pt x="234" y="193"/>
                  </a:lnTo>
                  <a:lnTo>
                    <a:pt x="234" y="193"/>
                  </a:lnTo>
                  <a:lnTo>
                    <a:pt x="236" y="191"/>
                  </a:lnTo>
                  <a:lnTo>
                    <a:pt x="238" y="189"/>
                  </a:lnTo>
                  <a:lnTo>
                    <a:pt x="241" y="186"/>
                  </a:lnTo>
                  <a:lnTo>
                    <a:pt x="244" y="183"/>
                  </a:lnTo>
                  <a:lnTo>
                    <a:pt x="245" y="184"/>
                  </a:lnTo>
                  <a:lnTo>
                    <a:pt x="246" y="185"/>
                  </a:lnTo>
                  <a:lnTo>
                    <a:pt x="246" y="185"/>
                  </a:lnTo>
                  <a:lnTo>
                    <a:pt x="252" y="191"/>
                  </a:lnTo>
                  <a:lnTo>
                    <a:pt x="256" y="194"/>
                  </a:lnTo>
                  <a:lnTo>
                    <a:pt x="262" y="195"/>
                  </a:lnTo>
                  <a:lnTo>
                    <a:pt x="262" y="195"/>
                  </a:lnTo>
                  <a:lnTo>
                    <a:pt x="265" y="194"/>
                  </a:lnTo>
                  <a:lnTo>
                    <a:pt x="266" y="192"/>
                  </a:lnTo>
                  <a:lnTo>
                    <a:pt x="267" y="189"/>
                  </a:lnTo>
                  <a:lnTo>
                    <a:pt x="268" y="185"/>
                  </a:lnTo>
                  <a:lnTo>
                    <a:pt x="270" y="178"/>
                  </a:lnTo>
                  <a:lnTo>
                    <a:pt x="271" y="176"/>
                  </a:lnTo>
                  <a:lnTo>
                    <a:pt x="274" y="175"/>
                  </a:lnTo>
                  <a:lnTo>
                    <a:pt x="274" y="175"/>
                  </a:lnTo>
                  <a:lnTo>
                    <a:pt x="276" y="175"/>
                  </a:lnTo>
                  <a:lnTo>
                    <a:pt x="280" y="174"/>
                  </a:lnTo>
                  <a:lnTo>
                    <a:pt x="284" y="170"/>
                  </a:lnTo>
                  <a:lnTo>
                    <a:pt x="288" y="167"/>
                  </a:lnTo>
                  <a:lnTo>
                    <a:pt x="291" y="166"/>
                  </a:lnTo>
                  <a:lnTo>
                    <a:pt x="294" y="166"/>
                  </a:lnTo>
                  <a:lnTo>
                    <a:pt x="294" y="166"/>
                  </a:lnTo>
                  <a:lnTo>
                    <a:pt x="300" y="165"/>
                  </a:lnTo>
                  <a:lnTo>
                    <a:pt x="303" y="164"/>
                  </a:lnTo>
                  <a:lnTo>
                    <a:pt x="306" y="162"/>
                  </a:lnTo>
                  <a:lnTo>
                    <a:pt x="309" y="157"/>
                  </a:lnTo>
                  <a:lnTo>
                    <a:pt x="309" y="157"/>
                  </a:lnTo>
                  <a:lnTo>
                    <a:pt x="313" y="151"/>
                  </a:lnTo>
                  <a:lnTo>
                    <a:pt x="318" y="145"/>
                  </a:lnTo>
                  <a:lnTo>
                    <a:pt x="330" y="133"/>
                  </a:lnTo>
                  <a:lnTo>
                    <a:pt x="330" y="133"/>
                  </a:lnTo>
                  <a:lnTo>
                    <a:pt x="336" y="127"/>
                  </a:lnTo>
                  <a:lnTo>
                    <a:pt x="340" y="121"/>
                  </a:lnTo>
                  <a:lnTo>
                    <a:pt x="343" y="114"/>
                  </a:lnTo>
                  <a:lnTo>
                    <a:pt x="345" y="106"/>
                  </a:lnTo>
                  <a:lnTo>
                    <a:pt x="345" y="106"/>
                  </a:lnTo>
                  <a:lnTo>
                    <a:pt x="345" y="94"/>
                  </a:lnTo>
                  <a:lnTo>
                    <a:pt x="344" y="79"/>
                  </a:lnTo>
                  <a:lnTo>
                    <a:pt x="342" y="68"/>
                  </a:lnTo>
                  <a:lnTo>
                    <a:pt x="341" y="65"/>
                  </a:lnTo>
                  <a:lnTo>
                    <a:pt x="339" y="63"/>
                  </a:lnTo>
                  <a:lnTo>
                    <a:pt x="339" y="63"/>
                  </a:lnTo>
                  <a:lnTo>
                    <a:pt x="338" y="62"/>
                  </a:lnTo>
                  <a:lnTo>
                    <a:pt x="337" y="60"/>
                  </a:lnTo>
                  <a:lnTo>
                    <a:pt x="336" y="53"/>
                  </a:lnTo>
                  <a:lnTo>
                    <a:pt x="334" y="46"/>
                  </a:lnTo>
                  <a:lnTo>
                    <a:pt x="332" y="44"/>
                  </a:lnTo>
                  <a:lnTo>
                    <a:pt x="329" y="42"/>
                  </a:lnTo>
                  <a:lnTo>
                    <a:pt x="329" y="42"/>
                  </a:lnTo>
                  <a:lnTo>
                    <a:pt x="327" y="41"/>
                  </a:lnTo>
                  <a:lnTo>
                    <a:pt x="325" y="39"/>
                  </a:lnTo>
                  <a:lnTo>
                    <a:pt x="324" y="37"/>
                  </a:lnTo>
                  <a:lnTo>
                    <a:pt x="323" y="35"/>
                  </a:lnTo>
                  <a:lnTo>
                    <a:pt x="324" y="29"/>
                  </a:lnTo>
                  <a:lnTo>
                    <a:pt x="325" y="21"/>
                  </a:lnTo>
                  <a:lnTo>
                    <a:pt x="325" y="21"/>
                  </a:lnTo>
                  <a:lnTo>
                    <a:pt x="328" y="10"/>
                  </a:lnTo>
                  <a:lnTo>
                    <a:pt x="329" y="6"/>
                  </a:lnTo>
                  <a:lnTo>
                    <a:pt x="329" y="0"/>
                  </a:lnTo>
                  <a:lnTo>
                    <a:pt x="329" y="0"/>
                  </a:lnTo>
                  <a:lnTo>
                    <a:pt x="327" y="0"/>
                  </a:lnTo>
                  <a:lnTo>
                    <a:pt x="327" y="0"/>
                  </a:lnTo>
                  <a:lnTo>
                    <a:pt x="321" y="3"/>
                  </a:lnTo>
                  <a:lnTo>
                    <a:pt x="316" y="5"/>
                  </a:lnTo>
                  <a:lnTo>
                    <a:pt x="313" y="8"/>
                  </a:lnTo>
                  <a:lnTo>
                    <a:pt x="311" y="12"/>
                  </a:lnTo>
                  <a:lnTo>
                    <a:pt x="311" y="12"/>
                  </a:lnTo>
                  <a:lnTo>
                    <a:pt x="309" y="17"/>
                  </a:lnTo>
                  <a:lnTo>
                    <a:pt x="305" y="20"/>
                  </a:lnTo>
                  <a:lnTo>
                    <a:pt x="302" y="22"/>
                  </a:lnTo>
                  <a:lnTo>
                    <a:pt x="300" y="22"/>
                  </a:lnTo>
                  <a:lnTo>
                    <a:pt x="297" y="22"/>
                  </a:lnTo>
                  <a:lnTo>
                    <a:pt x="295" y="21"/>
                  </a:lnTo>
                  <a:lnTo>
                    <a:pt x="295" y="21"/>
                  </a:lnTo>
                  <a:lnTo>
                    <a:pt x="286" y="15"/>
                  </a:lnTo>
                  <a:lnTo>
                    <a:pt x="276" y="8"/>
                  </a:lnTo>
                  <a:lnTo>
                    <a:pt x="276" y="8"/>
                  </a:lnTo>
                  <a:lnTo>
                    <a:pt x="271" y="4"/>
                  </a:lnTo>
                  <a:lnTo>
                    <a:pt x="266" y="3"/>
                  </a:lnTo>
                  <a:lnTo>
                    <a:pt x="262" y="3"/>
                  </a:lnTo>
                  <a:lnTo>
                    <a:pt x="260" y="4"/>
                  </a:lnTo>
                  <a:lnTo>
                    <a:pt x="259" y="6"/>
                  </a:lnTo>
                  <a:lnTo>
                    <a:pt x="259" y="6"/>
                  </a:lnTo>
                  <a:lnTo>
                    <a:pt x="255" y="10"/>
                  </a:lnTo>
                  <a:lnTo>
                    <a:pt x="250" y="15"/>
                  </a:lnTo>
                  <a:lnTo>
                    <a:pt x="246" y="21"/>
                  </a:lnTo>
                  <a:lnTo>
                    <a:pt x="245" y="24"/>
                  </a:lnTo>
                  <a:lnTo>
                    <a:pt x="245" y="27"/>
                  </a:lnTo>
                  <a:lnTo>
                    <a:pt x="245" y="27"/>
                  </a:lnTo>
                  <a:lnTo>
                    <a:pt x="249" y="37"/>
                  </a:lnTo>
                  <a:lnTo>
                    <a:pt x="249" y="41"/>
                  </a:lnTo>
                  <a:lnTo>
                    <a:pt x="249" y="42"/>
                  </a:lnTo>
                  <a:lnTo>
                    <a:pt x="248" y="44"/>
                  </a:lnTo>
                  <a:lnTo>
                    <a:pt x="248" y="44"/>
                  </a:lnTo>
                  <a:lnTo>
                    <a:pt x="245" y="48"/>
                  </a:lnTo>
                  <a:lnTo>
                    <a:pt x="243" y="49"/>
                  </a:lnTo>
                  <a:lnTo>
                    <a:pt x="241" y="51"/>
                  </a:lnTo>
                  <a:lnTo>
                    <a:pt x="239" y="51"/>
                  </a:lnTo>
                  <a:lnTo>
                    <a:pt x="236" y="50"/>
                  </a:lnTo>
                  <a:lnTo>
                    <a:pt x="232" y="48"/>
                  </a:lnTo>
                  <a:lnTo>
                    <a:pt x="228" y="43"/>
                  </a:lnTo>
                  <a:lnTo>
                    <a:pt x="228" y="43"/>
                  </a:lnTo>
                  <a:lnTo>
                    <a:pt x="223" y="39"/>
                  </a:lnTo>
                  <a:lnTo>
                    <a:pt x="220" y="36"/>
                  </a:lnTo>
                  <a:lnTo>
                    <a:pt x="217" y="34"/>
                  </a:lnTo>
                  <a:lnTo>
                    <a:pt x="215" y="33"/>
                  </a:lnTo>
                  <a:lnTo>
                    <a:pt x="211" y="33"/>
                  </a:lnTo>
                  <a:lnTo>
                    <a:pt x="207" y="34"/>
                  </a:lnTo>
                  <a:lnTo>
                    <a:pt x="207" y="34"/>
                  </a:lnTo>
                  <a:lnTo>
                    <a:pt x="203" y="34"/>
                  </a:lnTo>
                  <a:lnTo>
                    <a:pt x="199" y="32"/>
                  </a:lnTo>
                  <a:lnTo>
                    <a:pt x="195" y="28"/>
                  </a:lnTo>
                  <a:lnTo>
                    <a:pt x="190" y="23"/>
                  </a:lnTo>
                  <a:lnTo>
                    <a:pt x="190" y="23"/>
                  </a:lnTo>
                  <a:lnTo>
                    <a:pt x="187" y="24"/>
                  </a:lnTo>
                  <a:lnTo>
                    <a:pt x="183" y="24"/>
                  </a:lnTo>
                  <a:lnTo>
                    <a:pt x="183" y="24"/>
                  </a:lnTo>
                  <a:lnTo>
                    <a:pt x="183" y="24"/>
                  </a:lnTo>
                  <a:lnTo>
                    <a:pt x="183" y="24"/>
                  </a:lnTo>
                  <a:lnTo>
                    <a:pt x="181" y="24"/>
                  </a:lnTo>
                  <a:lnTo>
                    <a:pt x="181" y="24"/>
                  </a:lnTo>
                  <a:lnTo>
                    <a:pt x="180" y="24"/>
                  </a:lnTo>
                  <a:lnTo>
                    <a:pt x="180" y="24"/>
                  </a:lnTo>
                  <a:lnTo>
                    <a:pt x="178" y="23"/>
                  </a:lnTo>
                  <a:lnTo>
                    <a:pt x="178" y="23"/>
                  </a:lnTo>
                  <a:lnTo>
                    <a:pt x="178" y="23"/>
                  </a:lnTo>
                  <a:lnTo>
                    <a:pt x="178" y="23"/>
                  </a:lnTo>
                  <a:lnTo>
                    <a:pt x="175" y="22"/>
                  </a:lnTo>
                  <a:lnTo>
                    <a:pt x="175" y="22"/>
                  </a:lnTo>
                  <a:lnTo>
                    <a:pt x="175" y="22"/>
                  </a:lnTo>
                  <a:lnTo>
                    <a:pt x="175" y="22"/>
                  </a:lnTo>
                  <a:lnTo>
                    <a:pt x="173" y="21"/>
                  </a:lnTo>
                  <a:lnTo>
                    <a:pt x="173" y="21"/>
                  </a:lnTo>
                  <a:lnTo>
                    <a:pt x="173" y="20"/>
                  </a:lnTo>
                  <a:lnTo>
                    <a:pt x="173" y="20"/>
                  </a:lnTo>
                  <a:lnTo>
                    <a:pt x="171" y="19"/>
                  </a:lnTo>
                  <a:lnTo>
                    <a:pt x="171" y="19"/>
                  </a:lnTo>
                  <a:lnTo>
                    <a:pt x="165" y="14"/>
                  </a:lnTo>
                  <a:lnTo>
                    <a:pt x="160" y="11"/>
                  </a:lnTo>
                  <a:lnTo>
                    <a:pt x="158" y="10"/>
                  </a:lnTo>
                  <a:lnTo>
                    <a:pt x="156" y="10"/>
                  </a:lnTo>
                  <a:lnTo>
                    <a:pt x="154" y="10"/>
                  </a:lnTo>
                  <a:lnTo>
                    <a:pt x="153" y="12"/>
                  </a:lnTo>
                  <a:lnTo>
                    <a:pt x="153" y="12"/>
                  </a:lnTo>
                  <a:lnTo>
                    <a:pt x="151" y="14"/>
                  </a:lnTo>
                  <a:lnTo>
                    <a:pt x="149" y="16"/>
                  </a:lnTo>
                  <a:lnTo>
                    <a:pt x="143" y="18"/>
                  </a:lnTo>
                  <a:lnTo>
                    <a:pt x="137" y="19"/>
                  </a:lnTo>
                  <a:lnTo>
                    <a:pt x="133" y="19"/>
                  </a:lnTo>
                  <a:lnTo>
                    <a:pt x="133" y="19"/>
                  </a:lnTo>
                  <a:lnTo>
                    <a:pt x="129" y="17"/>
                  </a:lnTo>
                  <a:lnTo>
                    <a:pt x="121" y="17"/>
                  </a:lnTo>
                  <a:lnTo>
                    <a:pt x="113" y="17"/>
                  </a:lnTo>
                  <a:lnTo>
                    <a:pt x="104" y="18"/>
                  </a:lnTo>
                  <a:lnTo>
                    <a:pt x="104" y="18"/>
                  </a:lnTo>
                  <a:lnTo>
                    <a:pt x="101" y="18"/>
                  </a:lnTo>
                  <a:lnTo>
                    <a:pt x="98" y="17"/>
                  </a:lnTo>
                  <a:lnTo>
                    <a:pt x="93" y="14"/>
                  </a:lnTo>
                  <a:lnTo>
                    <a:pt x="90" y="12"/>
                  </a:lnTo>
                  <a:lnTo>
                    <a:pt x="88" y="11"/>
                  </a:lnTo>
                  <a:lnTo>
                    <a:pt x="86" y="11"/>
                  </a:lnTo>
                  <a:lnTo>
                    <a:pt x="84" y="13"/>
                  </a:lnTo>
                  <a:lnTo>
                    <a:pt x="84" y="13"/>
                  </a:lnTo>
                  <a:lnTo>
                    <a:pt x="81" y="15"/>
                  </a:lnTo>
                  <a:lnTo>
                    <a:pt x="78" y="17"/>
                  </a:lnTo>
                  <a:lnTo>
                    <a:pt x="72" y="18"/>
                  </a:lnTo>
                  <a:lnTo>
                    <a:pt x="65" y="19"/>
                  </a:lnTo>
                  <a:lnTo>
                    <a:pt x="59" y="19"/>
                  </a:lnTo>
                  <a:lnTo>
                    <a:pt x="59" y="19"/>
                  </a:lnTo>
                  <a:lnTo>
                    <a:pt x="54" y="19"/>
                  </a:lnTo>
                  <a:lnTo>
                    <a:pt x="50" y="21"/>
                  </a:lnTo>
                  <a:lnTo>
                    <a:pt x="45" y="25"/>
                  </a:lnTo>
                  <a:lnTo>
                    <a:pt x="42" y="31"/>
                  </a:lnTo>
                  <a:lnTo>
                    <a:pt x="42" y="31"/>
                  </a:lnTo>
                  <a:lnTo>
                    <a:pt x="37" y="41"/>
                  </a:lnTo>
                  <a:lnTo>
                    <a:pt x="28" y="54"/>
                  </a:lnTo>
                  <a:lnTo>
                    <a:pt x="17" y="66"/>
                  </a:lnTo>
                  <a:lnTo>
                    <a:pt x="13" y="71"/>
                  </a:lnTo>
                  <a:lnTo>
                    <a:pt x="9" y="73"/>
                  </a:lnTo>
                  <a:lnTo>
                    <a:pt x="9" y="73"/>
                  </a:lnTo>
                  <a:lnTo>
                    <a:pt x="4" y="77"/>
                  </a:lnTo>
                  <a:lnTo>
                    <a:pt x="2" y="80"/>
                  </a:lnTo>
                  <a:lnTo>
                    <a:pt x="0" y="83"/>
                  </a:lnTo>
                  <a:lnTo>
                    <a:pt x="0" y="86"/>
                  </a:lnTo>
                  <a:lnTo>
                    <a:pt x="0" y="91"/>
                  </a:lnTo>
                  <a:lnTo>
                    <a:pt x="2" y="95"/>
                  </a:lnTo>
                  <a:lnTo>
                    <a:pt x="5" y="100"/>
                  </a:lnTo>
                  <a:lnTo>
                    <a:pt x="5" y="100"/>
                  </a:lnTo>
                  <a:lnTo>
                    <a:pt x="9" y="104"/>
                  </a:lnTo>
                  <a:lnTo>
                    <a:pt x="11" y="108"/>
                  </a:lnTo>
                  <a:lnTo>
                    <a:pt x="13" y="116"/>
                  </a:lnTo>
                  <a:lnTo>
                    <a:pt x="14" y="122"/>
                  </a:lnTo>
                  <a:lnTo>
                    <a:pt x="15" y="126"/>
                  </a:lnTo>
                  <a:lnTo>
                    <a:pt x="17" y="130"/>
                  </a:lnTo>
                  <a:lnTo>
                    <a:pt x="17" y="130"/>
                  </a:lnTo>
                  <a:lnTo>
                    <a:pt x="26" y="144"/>
                  </a:lnTo>
                  <a:lnTo>
                    <a:pt x="29" y="150"/>
                  </a:lnTo>
                  <a:lnTo>
                    <a:pt x="32" y="156"/>
                  </a:lnTo>
                  <a:lnTo>
                    <a:pt x="32" y="156"/>
                  </a:lnTo>
                  <a:lnTo>
                    <a:pt x="34" y="168"/>
                  </a:lnTo>
                  <a:lnTo>
                    <a:pt x="35" y="177"/>
                  </a:lnTo>
                  <a:lnTo>
                    <a:pt x="35" y="185"/>
                  </a:lnTo>
                  <a:lnTo>
                    <a:pt x="35" y="185"/>
                  </a:lnTo>
                  <a:lnTo>
                    <a:pt x="46" y="198"/>
                  </a:lnTo>
                  <a:lnTo>
                    <a:pt x="53" y="208"/>
                  </a:lnTo>
                  <a:lnTo>
                    <a:pt x="53" y="208"/>
                  </a:lnTo>
                  <a:lnTo>
                    <a:pt x="55" y="213"/>
                  </a:lnTo>
                  <a:lnTo>
                    <a:pt x="56" y="217"/>
                  </a:lnTo>
                  <a:lnTo>
                    <a:pt x="55" y="221"/>
                  </a:lnTo>
                  <a:lnTo>
                    <a:pt x="53" y="224"/>
                  </a:lnTo>
                  <a:lnTo>
                    <a:pt x="48" y="230"/>
                  </a:lnTo>
                  <a:lnTo>
                    <a:pt x="47" y="233"/>
                  </a:lnTo>
                  <a:lnTo>
                    <a:pt x="46" y="237"/>
                  </a:lnTo>
                  <a:lnTo>
                    <a:pt x="46" y="237"/>
                  </a:lnTo>
                  <a:lnTo>
                    <a:pt x="47" y="240"/>
                  </a:lnTo>
                  <a:lnTo>
                    <a:pt x="48" y="243"/>
                  </a:lnTo>
                  <a:lnTo>
                    <a:pt x="51" y="244"/>
                  </a:lnTo>
                  <a:lnTo>
                    <a:pt x="54" y="245"/>
                  </a:lnTo>
                  <a:lnTo>
                    <a:pt x="58" y="245"/>
                  </a:lnTo>
                  <a:lnTo>
                    <a:pt x="61" y="245"/>
                  </a:lnTo>
                  <a:lnTo>
                    <a:pt x="64" y="243"/>
                  </a:lnTo>
                  <a:lnTo>
                    <a:pt x="66" y="241"/>
                  </a:lnTo>
                  <a:lnTo>
                    <a:pt x="66" y="241"/>
                  </a:lnTo>
                  <a:lnTo>
                    <a:pt x="70" y="235"/>
                  </a:lnTo>
                  <a:lnTo>
                    <a:pt x="75" y="229"/>
                  </a:lnTo>
                  <a:lnTo>
                    <a:pt x="78" y="227"/>
                  </a:lnTo>
                  <a:lnTo>
                    <a:pt x="81" y="227"/>
                  </a:lnTo>
                  <a:lnTo>
                    <a:pt x="84" y="227"/>
                  </a:lnTo>
                  <a:lnTo>
                    <a:pt x="87" y="229"/>
                  </a:lnTo>
                  <a:lnTo>
                    <a:pt x="87" y="229"/>
                  </a:lnTo>
                  <a:lnTo>
                    <a:pt x="90" y="233"/>
                  </a:lnTo>
                  <a:lnTo>
                    <a:pt x="91" y="236"/>
                  </a:lnTo>
                  <a:lnTo>
                    <a:pt x="91" y="239"/>
                  </a:lnTo>
                  <a:lnTo>
                    <a:pt x="89" y="242"/>
                  </a:lnTo>
                  <a:lnTo>
                    <a:pt x="86" y="249"/>
                  </a:lnTo>
                  <a:lnTo>
                    <a:pt x="82" y="258"/>
                  </a:lnTo>
                  <a:lnTo>
                    <a:pt x="82" y="258"/>
                  </a:lnTo>
                  <a:lnTo>
                    <a:pt x="81" y="263"/>
                  </a:lnTo>
                  <a:lnTo>
                    <a:pt x="82" y="266"/>
                  </a:lnTo>
                  <a:lnTo>
                    <a:pt x="84" y="267"/>
                  </a:lnTo>
                  <a:lnTo>
                    <a:pt x="87" y="267"/>
                  </a:lnTo>
                  <a:lnTo>
                    <a:pt x="94" y="265"/>
                  </a:lnTo>
                  <a:lnTo>
                    <a:pt x="97" y="265"/>
                  </a:lnTo>
                  <a:lnTo>
                    <a:pt x="100" y="265"/>
                  </a:lnTo>
                  <a:lnTo>
                    <a:pt x="100" y="265"/>
                  </a:lnTo>
                  <a:lnTo>
                    <a:pt x="103" y="266"/>
                  </a:lnTo>
                  <a:lnTo>
                    <a:pt x="105" y="267"/>
                  </a:lnTo>
                  <a:lnTo>
                    <a:pt x="106" y="269"/>
                  </a:lnTo>
                  <a:lnTo>
                    <a:pt x="108" y="272"/>
                  </a:lnTo>
                  <a:lnTo>
                    <a:pt x="110" y="279"/>
                  </a:lnTo>
                  <a:lnTo>
                    <a:pt x="110" y="289"/>
                  </a:lnTo>
                  <a:lnTo>
                    <a:pt x="110" y="289"/>
                  </a:lnTo>
                  <a:lnTo>
                    <a:pt x="110" y="293"/>
                  </a:lnTo>
                  <a:lnTo>
                    <a:pt x="111" y="294"/>
                  </a:lnTo>
                  <a:lnTo>
                    <a:pt x="112" y="295"/>
                  </a:lnTo>
                  <a:lnTo>
                    <a:pt x="114" y="293"/>
                  </a:lnTo>
                  <a:lnTo>
                    <a:pt x="116" y="290"/>
                  </a:lnTo>
                  <a:lnTo>
                    <a:pt x="120" y="281"/>
                  </a:lnTo>
                  <a:lnTo>
                    <a:pt x="123" y="272"/>
                  </a:lnTo>
                  <a:lnTo>
                    <a:pt x="123" y="272"/>
                  </a:lnTo>
                  <a:lnTo>
                    <a:pt x="123" y="270"/>
                  </a:lnTo>
                  <a:lnTo>
                    <a:pt x="124" y="269"/>
                  </a:lnTo>
                  <a:lnTo>
                    <a:pt x="125" y="269"/>
                  </a:lnTo>
                  <a:lnTo>
                    <a:pt x="127" y="269"/>
                  </a:lnTo>
                  <a:lnTo>
                    <a:pt x="130" y="271"/>
                  </a:lnTo>
                  <a:lnTo>
                    <a:pt x="135" y="275"/>
                  </a:lnTo>
                  <a:lnTo>
                    <a:pt x="135" y="275"/>
                  </a:lnTo>
                  <a:lnTo>
                    <a:pt x="137" y="273"/>
                  </a:lnTo>
                  <a:lnTo>
                    <a:pt x="141" y="271"/>
                  </a:lnTo>
                  <a:lnTo>
                    <a:pt x="145" y="270"/>
                  </a:lnTo>
                  <a:lnTo>
                    <a:pt x="151" y="270"/>
                  </a:lnTo>
                  <a:lnTo>
                    <a:pt x="151" y="270"/>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8" name="Freeform 204">
              <a:extLst>
                <a:ext uri="{FF2B5EF4-FFF2-40B4-BE49-F238E27FC236}">
                  <a16:creationId xmlns:a16="http://schemas.microsoft.com/office/drawing/2014/main" id="{18389824-FE4D-464E-900D-C32F1882F54B}"/>
                </a:ext>
              </a:extLst>
            </p:cNvPr>
            <p:cNvSpPr>
              <a:spLocks/>
            </p:cNvSpPr>
            <p:nvPr/>
          </p:nvSpPr>
          <p:spPr bwMode="auto">
            <a:xfrm>
              <a:off x="8152391" y="4003576"/>
              <a:ext cx="201361" cy="459724"/>
            </a:xfrm>
            <a:custGeom>
              <a:avLst/>
              <a:gdLst>
                <a:gd name="T0" fmla="*/ 285 w 470"/>
                <a:gd name="T1" fmla="*/ 84 h 983"/>
                <a:gd name="T2" fmla="*/ 291 w 470"/>
                <a:gd name="T3" fmla="*/ 38 h 983"/>
                <a:gd name="T4" fmla="*/ 229 w 470"/>
                <a:gd name="T5" fmla="*/ 25 h 983"/>
                <a:gd name="T6" fmla="*/ 192 w 470"/>
                <a:gd name="T7" fmla="*/ 1 h 983"/>
                <a:gd name="T8" fmla="*/ 168 w 470"/>
                <a:gd name="T9" fmla="*/ 37 h 983"/>
                <a:gd name="T10" fmla="*/ 122 w 470"/>
                <a:gd name="T11" fmla="*/ 43 h 983"/>
                <a:gd name="T12" fmla="*/ 98 w 470"/>
                <a:gd name="T13" fmla="*/ 44 h 983"/>
                <a:gd name="T14" fmla="*/ 72 w 470"/>
                <a:gd name="T15" fmla="*/ 44 h 983"/>
                <a:gd name="T16" fmla="*/ 42 w 470"/>
                <a:gd name="T17" fmla="*/ 56 h 983"/>
                <a:gd name="T18" fmla="*/ 4 w 470"/>
                <a:gd name="T19" fmla="*/ 60 h 983"/>
                <a:gd name="T20" fmla="*/ 8 w 470"/>
                <a:gd name="T21" fmla="*/ 84 h 983"/>
                <a:gd name="T22" fmla="*/ 46 w 470"/>
                <a:gd name="T23" fmla="*/ 113 h 983"/>
                <a:gd name="T24" fmla="*/ 42 w 470"/>
                <a:gd name="T25" fmla="*/ 143 h 983"/>
                <a:gd name="T26" fmla="*/ 73 w 470"/>
                <a:gd name="T27" fmla="*/ 179 h 983"/>
                <a:gd name="T28" fmla="*/ 118 w 470"/>
                <a:gd name="T29" fmla="*/ 170 h 983"/>
                <a:gd name="T30" fmla="*/ 151 w 470"/>
                <a:gd name="T31" fmla="*/ 192 h 983"/>
                <a:gd name="T32" fmla="*/ 173 w 470"/>
                <a:gd name="T33" fmla="*/ 215 h 983"/>
                <a:gd name="T34" fmla="*/ 167 w 470"/>
                <a:gd name="T35" fmla="*/ 240 h 983"/>
                <a:gd name="T36" fmla="*/ 121 w 470"/>
                <a:gd name="T37" fmla="*/ 259 h 983"/>
                <a:gd name="T38" fmla="*/ 142 w 470"/>
                <a:gd name="T39" fmla="*/ 296 h 983"/>
                <a:gd name="T40" fmla="*/ 193 w 470"/>
                <a:gd name="T41" fmla="*/ 320 h 983"/>
                <a:gd name="T42" fmla="*/ 218 w 470"/>
                <a:gd name="T43" fmla="*/ 360 h 983"/>
                <a:gd name="T44" fmla="*/ 271 w 470"/>
                <a:gd name="T45" fmla="*/ 421 h 983"/>
                <a:gd name="T46" fmla="*/ 299 w 470"/>
                <a:gd name="T47" fmla="*/ 463 h 983"/>
                <a:gd name="T48" fmla="*/ 331 w 470"/>
                <a:gd name="T49" fmla="*/ 489 h 983"/>
                <a:gd name="T50" fmla="*/ 323 w 470"/>
                <a:gd name="T51" fmla="*/ 511 h 983"/>
                <a:gd name="T52" fmla="*/ 349 w 470"/>
                <a:gd name="T53" fmla="*/ 541 h 983"/>
                <a:gd name="T54" fmla="*/ 342 w 470"/>
                <a:gd name="T55" fmla="*/ 569 h 983"/>
                <a:gd name="T56" fmla="*/ 344 w 470"/>
                <a:gd name="T57" fmla="*/ 574 h 983"/>
                <a:gd name="T58" fmla="*/ 333 w 470"/>
                <a:gd name="T59" fmla="*/ 609 h 983"/>
                <a:gd name="T60" fmla="*/ 345 w 470"/>
                <a:gd name="T61" fmla="*/ 648 h 983"/>
                <a:gd name="T62" fmla="*/ 344 w 470"/>
                <a:gd name="T63" fmla="*/ 715 h 983"/>
                <a:gd name="T64" fmla="*/ 299 w 470"/>
                <a:gd name="T65" fmla="*/ 754 h 983"/>
                <a:gd name="T66" fmla="*/ 273 w 470"/>
                <a:gd name="T67" fmla="*/ 782 h 983"/>
                <a:gd name="T68" fmla="*/ 242 w 470"/>
                <a:gd name="T69" fmla="*/ 781 h 983"/>
                <a:gd name="T70" fmla="*/ 242 w 470"/>
                <a:gd name="T71" fmla="*/ 812 h 983"/>
                <a:gd name="T72" fmla="*/ 264 w 470"/>
                <a:gd name="T73" fmla="*/ 830 h 983"/>
                <a:gd name="T74" fmla="*/ 236 w 470"/>
                <a:gd name="T75" fmla="*/ 830 h 983"/>
                <a:gd name="T76" fmla="*/ 184 w 470"/>
                <a:gd name="T77" fmla="*/ 841 h 983"/>
                <a:gd name="T78" fmla="*/ 149 w 470"/>
                <a:gd name="T79" fmla="*/ 859 h 983"/>
                <a:gd name="T80" fmla="*/ 182 w 470"/>
                <a:gd name="T81" fmla="*/ 883 h 983"/>
                <a:gd name="T82" fmla="*/ 180 w 470"/>
                <a:gd name="T83" fmla="*/ 928 h 983"/>
                <a:gd name="T84" fmla="*/ 194 w 470"/>
                <a:gd name="T85" fmla="*/ 975 h 983"/>
                <a:gd name="T86" fmla="*/ 240 w 470"/>
                <a:gd name="T87" fmla="*/ 943 h 983"/>
                <a:gd name="T88" fmla="*/ 279 w 470"/>
                <a:gd name="T89" fmla="*/ 920 h 983"/>
                <a:gd name="T90" fmla="*/ 295 w 470"/>
                <a:gd name="T91" fmla="*/ 883 h 983"/>
                <a:gd name="T92" fmla="*/ 300 w 470"/>
                <a:gd name="T93" fmla="*/ 850 h 983"/>
                <a:gd name="T94" fmla="*/ 375 w 470"/>
                <a:gd name="T95" fmla="*/ 844 h 983"/>
                <a:gd name="T96" fmla="*/ 442 w 470"/>
                <a:gd name="T97" fmla="*/ 795 h 983"/>
                <a:gd name="T98" fmla="*/ 457 w 470"/>
                <a:gd name="T99" fmla="*/ 722 h 983"/>
                <a:gd name="T100" fmla="*/ 463 w 470"/>
                <a:gd name="T101" fmla="*/ 687 h 983"/>
                <a:gd name="T102" fmla="*/ 440 w 470"/>
                <a:gd name="T103" fmla="*/ 560 h 983"/>
                <a:gd name="T104" fmla="*/ 396 w 470"/>
                <a:gd name="T105" fmla="*/ 495 h 983"/>
                <a:gd name="T106" fmla="*/ 323 w 470"/>
                <a:gd name="T107" fmla="*/ 434 h 983"/>
                <a:gd name="T108" fmla="*/ 270 w 470"/>
                <a:gd name="T109" fmla="*/ 380 h 983"/>
                <a:gd name="T110" fmla="*/ 251 w 470"/>
                <a:gd name="T111" fmla="*/ 339 h 983"/>
                <a:gd name="T112" fmla="*/ 231 w 470"/>
                <a:gd name="T113" fmla="*/ 287 h 983"/>
                <a:gd name="T114" fmla="*/ 245 w 470"/>
                <a:gd name="T115" fmla="*/ 235 h 983"/>
                <a:gd name="T116" fmla="*/ 292 w 470"/>
                <a:gd name="T117" fmla="*/ 186 h 983"/>
                <a:gd name="T118" fmla="*/ 340 w 470"/>
                <a:gd name="T119" fmla="*/ 162 h 983"/>
                <a:gd name="T120" fmla="*/ 377 w 470"/>
                <a:gd name="T121" fmla="*/ 125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0" h="983">
                  <a:moveTo>
                    <a:pt x="337" y="122"/>
                  </a:moveTo>
                  <a:lnTo>
                    <a:pt x="337" y="122"/>
                  </a:lnTo>
                  <a:lnTo>
                    <a:pt x="329" y="121"/>
                  </a:lnTo>
                  <a:lnTo>
                    <a:pt x="321" y="118"/>
                  </a:lnTo>
                  <a:lnTo>
                    <a:pt x="315" y="115"/>
                  </a:lnTo>
                  <a:lnTo>
                    <a:pt x="312" y="112"/>
                  </a:lnTo>
                  <a:lnTo>
                    <a:pt x="312" y="112"/>
                  </a:lnTo>
                  <a:lnTo>
                    <a:pt x="300" y="100"/>
                  </a:lnTo>
                  <a:lnTo>
                    <a:pt x="289" y="88"/>
                  </a:lnTo>
                  <a:lnTo>
                    <a:pt x="289" y="88"/>
                  </a:lnTo>
                  <a:lnTo>
                    <a:pt x="286" y="86"/>
                  </a:lnTo>
                  <a:lnTo>
                    <a:pt x="285" y="84"/>
                  </a:lnTo>
                  <a:lnTo>
                    <a:pt x="283" y="77"/>
                  </a:lnTo>
                  <a:lnTo>
                    <a:pt x="283" y="64"/>
                  </a:lnTo>
                  <a:lnTo>
                    <a:pt x="283" y="64"/>
                  </a:lnTo>
                  <a:lnTo>
                    <a:pt x="283" y="60"/>
                  </a:lnTo>
                  <a:lnTo>
                    <a:pt x="285" y="57"/>
                  </a:lnTo>
                  <a:lnTo>
                    <a:pt x="289" y="55"/>
                  </a:lnTo>
                  <a:lnTo>
                    <a:pt x="292" y="53"/>
                  </a:lnTo>
                  <a:lnTo>
                    <a:pt x="292" y="53"/>
                  </a:lnTo>
                  <a:lnTo>
                    <a:pt x="293" y="52"/>
                  </a:lnTo>
                  <a:lnTo>
                    <a:pt x="294" y="49"/>
                  </a:lnTo>
                  <a:lnTo>
                    <a:pt x="294" y="44"/>
                  </a:lnTo>
                  <a:lnTo>
                    <a:pt x="291" y="38"/>
                  </a:lnTo>
                  <a:lnTo>
                    <a:pt x="288" y="33"/>
                  </a:lnTo>
                  <a:lnTo>
                    <a:pt x="288" y="33"/>
                  </a:lnTo>
                  <a:lnTo>
                    <a:pt x="284" y="31"/>
                  </a:lnTo>
                  <a:lnTo>
                    <a:pt x="280" y="30"/>
                  </a:lnTo>
                  <a:lnTo>
                    <a:pt x="271" y="30"/>
                  </a:lnTo>
                  <a:lnTo>
                    <a:pt x="261" y="30"/>
                  </a:lnTo>
                  <a:lnTo>
                    <a:pt x="252" y="31"/>
                  </a:lnTo>
                  <a:lnTo>
                    <a:pt x="252" y="31"/>
                  </a:lnTo>
                  <a:lnTo>
                    <a:pt x="245" y="30"/>
                  </a:lnTo>
                  <a:lnTo>
                    <a:pt x="239" y="28"/>
                  </a:lnTo>
                  <a:lnTo>
                    <a:pt x="229" y="25"/>
                  </a:lnTo>
                  <a:lnTo>
                    <a:pt x="229" y="25"/>
                  </a:lnTo>
                  <a:lnTo>
                    <a:pt x="224" y="23"/>
                  </a:lnTo>
                  <a:lnTo>
                    <a:pt x="219" y="20"/>
                  </a:lnTo>
                  <a:lnTo>
                    <a:pt x="216" y="16"/>
                  </a:lnTo>
                  <a:lnTo>
                    <a:pt x="213" y="12"/>
                  </a:lnTo>
                  <a:lnTo>
                    <a:pt x="213" y="12"/>
                  </a:lnTo>
                  <a:lnTo>
                    <a:pt x="210" y="7"/>
                  </a:lnTo>
                  <a:lnTo>
                    <a:pt x="206" y="3"/>
                  </a:lnTo>
                  <a:lnTo>
                    <a:pt x="202" y="1"/>
                  </a:lnTo>
                  <a:lnTo>
                    <a:pt x="196" y="0"/>
                  </a:lnTo>
                  <a:lnTo>
                    <a:pt x="196" y="0"/>
                  </a:lnTo>
                  <a:lnTo>
                    <a:pt x="194" y="0"/>
                  </a:lnTo>
                  <a:lnTo>
                    <a:pt x="192" y="1"/>
                  </a:lnTo>
                  <a:lnTo>
                    <a:pt x="188" y="5"/>
                  </a:lnTo>
                  <a:lnTo>
                    <a:pt x="185" y="8"/>
                  </a:lnTo>
                  <a:lnTo>
                    <a:pt x="183" y="9"/>
                  </a:lnTo>
                  <a:lnTo>
                    <a:pt x="180" y="10"/>
                  </a:lnTo>
                  <a:lnTo>
                    <a:pt x="180" y="10"/>
                  </a:lnTo>
                  <a:lnTo>
                    <a:pt x="178" y="11"/>
                  </a:lnTo>
                  <a:lnTo>
                    <a:pt x="176" y="12"/>
                  </a:lnTo>
                  <a:lnTo>
                    <a:pt x="175" y="16"/>
                  </a:lnTo>
                  <a:lnTo>
                    <a:pt x="174" y="22"/>
                  </a:lnTo>
                  <a:lnTo>
                    <a:pt x="171" y="32"/>
                  </a:lnTo>
                  <a:lnTo>
                    <a:pt x="171" y="32"/>
                  </a:lnTo>
                  <a:lnTo>
                    <a:pt x="168" y="37"/>
                  </a:lnTo>
                  <a:lnTo>
                    <a:pt x="165" y="39"/>
                  </a:lnTo>
                  <a:lnTo>
                    <a:pt x="162" y="41"/>
                  </a:lnTo>
                  <a:lnTo>
                    <a:pt x="158" y="41"/>
                  </a:lnTo>
                  <a:lnTo>
                    <a:pt x="151" y="39"/>
                  </a:lnTo>
                  <a:lnTo>
                    <a:pt x="144" y="38"/>
                  </a:lnTo>
                  <a:lnTo>
                    <a:pt x="144" y="38"/>
                  </a:lnTo>
                  <a:lnTo>
                    <a:pt x="138" y="38"/>
                  </a:lnTo>
                  <a:lnTo>
                    <a:pt x="134" y="39"/>
                  </a:lnTo>
                  <a:lnTo>
                    <a:pt x="130" y="41"/>
                  </a:lnTo>
                  <a:lnTo>
                    <a:pt x="125" y="42"/>
                  </a:lnTo>
                  <a:lnTo>
                    <a:pt x="125" y="42"/>
                  </a:lnTo>
                  <a:lnTo>
                    <a:pt x="122" y="43"/>
                  </a:lnTo>
                  <a:lnTo>
                    <a:pt x="120" y="44"/>
                  </a:lnTo>
                  <a:lnTo>
                    <a:pt x="117" y="48"/>
                  </a:lnTo>
                  <a:lnTo>
                    <a:pt x="113" y="51"/>
                  </a:lnTo>
                  <a:lnTo>
                    <a:pt x="111" y="52"/>
                  </a:lnTo>
                  <a:lnTo>
                    <a:pt x="110" y="53"/>
                  </a:lnTo>
                  <a:lnTo>
                    <a:pt x="110" y="53"/>
                  </a:lnTo>
                  <a:lnTo>
                    <a:pt x="106" y="52"/>
                  </a:lnTo>
                  <a:lnTo>
                    <a:pt x="103" y="51"/>
                  </a:lnTo>
                  <a:lnTo>
                    <a:pt x="102" y="48"/>
                  </a:lnTo>
                  <a:lnTo>
                    <a:pt x="100" y="46"/>
                  </a:lnTo>
                  <a:lnTo>
                    <a:pt x="100" y="46"/>
                  </a:lnTo>
                  <a:lnTo>
                    <a:pt x="98" y="44"/>
                  </a:lnTo>
                  <a:lnTo>
                    <a:pt x="95" y="43"/>
                  </a:lnTo>
                  <a:lnTo>
                    <a:pt x="92" y="44"/>
                  </a:lnTo>
                  <a:lnTo>
                    <a:pt x="90" y="47"/>
                  </a:lnTo>
                  <a:lnTo>
                    <a:pt x="90" y="47"/>
                  </a:lnTo>
                  <a:lnTo>
                    <a:pt x="89" y="48"/>
                  </a:lnTo>
                  <a:lnTo>
                    <a:pt x="87" y="49"/>
                  </a:lnTo>
                  <a:lnTo>
                    <a:pt x="83" y="48"/>
                  </a:lnTo>
                  <a:lnTo>
                    <a:pt x="79" y="47"/>
                  </a:lnTo>
                  <a:lnTo>
                    <a:pt x="76" y="45"/>
                  </a:lnTo>
                  <a:lnTo>
                    <a:pt x="76" y="45"/>
                  </a:lnTo>
                  <a:lnTo>
                    <a:pt x="74" y="44"/>
                  </a:lnTo>
                  <a:lnTo>
                    <a:pt x="72" y="44"/>
                  </a:lnTo>
                  <a:lnTo>
                    <a:pt x="69" y="47"/>
                  </a:lnTo>
                  <a:lnTo>
                    <a:pt x="64" y="54"/>
                  </a:lnTo>
                  <a:lnTo>
                    <a:pt x="64" y="54"/>
                  </a:lnTo>
                  <a:lnTo>
                    <a:pt x="60" y="59"/>
                  </a:lnTo>
                  <a:lnTo>
                    <a:pt x="57" y="62"/>
                  </a:lnTo>
                  <a:lnTo>
                    <a:pt x="54" y="63"/>
                  </a:lnTo>
                  <a:lnTo>
                    <a:pt x="54" y="63"/>
                  </a:lnTo>
                  <a:lnTo>
                    <a:pt x="50" y="62"/>
                  </a:lnTo>
                  <a:lnTo>
                    <a:pt x="46" y="61"/>
                  </a:lnTo>
                  <a:lnTo>
                    <a:pt x="44" y="59"/>
                  </a:lnTo>
                  <a:lnTo>
                    <a:pt x="42" y="56"/>
                  </a:lnTo>
                  <a:lnTo>
                    <a:pt x="42" y="56"/>
                  </a:lnTo>
                  <a:lnTo>
                    <a:pt x="41" y="53"/>
                  </a:lnTo>
                  <a:lnTo>
                    <a:pt x="40" y="52"/>
                  </a:lnTo>
                  <a:lnTo>
                    <a:pt x="35" y="49"/>
                  </a:lnTo>
                  <a:lnTo>
                    <a:pt x="25" y="45"/>
                  </a:lnTo>
                  <a:lnTo>
                    <a:pt x="25" y="45"/>
                  </a:lnTo>
                  <a:lnTo>
                    <a:pt x="23" y="44"/>
                  </a:lnTo>
                  <a:lnTo>
                    <a:pt x="20" y="45"/>
                  </a:lnTo>
                  <a:lnTo>
                    <a:pt x="15" y="48"/>
                  </a:lnTo>
                  <a:lnTo>
                    <a:pt x="9" y="53"/>
                  </a:lnTo>
                  <a:lnTo>
                    <a:pt x="5" y="58"/>
                  </a:lnTo>
                  <a:lnTo>
                    <a:pt x="5" y="58"/>
                  </a:lnTo>
                  <a:lnTo>
                    <a:pt x="4" y="60"/>
                  </a:lnTo>
                  <a:lnTo>
                    <a:pt x="4" y="60"/>
                  </a:lnTo>
                  <a:lnTo>
                    <a:pt x="3" y="60"/>
                  </a:lnTo>
                  <a:lnTo>
                    <a:pt x="3" y="60"/>
                  </a:lnTo>
                  <a:lnTo>
                    <a:pt x="2" y="61"/>
                  </a:lnTo>
                  <a:lnTo>
                    <a:pt x="2" y="61"/>
                  </a:lnTo>
                  <a:lnTo>
                    <a:pt x="0" y="62"/>
                  </a:lnTo>
                  <a:lnTo>
                    <a:pt x="0" y="62"/>
                  </a:lnTo>
                  <a:lnTo>
                    <a:pt x="1" y="68"/>
                  </a:lnTo>
                  <a:lnTo>
                    <a:pt x="2" y="76"/>
                  </a:lnTo>
                  <a:lnTo>
                    <a:pt x="4" y="81"/>
                  </a:lnTo>
                  <a:lnTo>
                    <a:pt x="6" y="83"/>
                  </a:lnTo>
                  <a:lnTo>
                    <a:pt x="8" y="84"/>
                  </a:lnTo>
                  <a:lnTo>
                    <a:pt x="8" y="84"/>
                  </a:lnTo>
                  <a:lnTo>
                    <a:pt x="15" y="87"/>
                  </a:lnTo>
                  <a:lnTo>
                    <a:pt x="21" y="91"/>
                  </a:lnTo>
                  <a:lnTo>
                    <a:pt x="26" y="97"/>
                  </a:lnTo>
                  <a:lnTo>
                    <a:pt x="30" y="103"/>
                  </a:lnTo>
                  <a:lnTo>
                    <a:pt x="30" y="103"/>
                  </a:lnTo>
                  <a:lnTo>
                    <a:pt x="32" y="108"/>
                  </a:lnTo>
                  <a:lnTo>
                    <a:pt x="33" y="111"/>
                  </a:lnTo>
                  <a:lnTo>
                    <a:pt x="35" y="112"/>
                  </a:lnTo>
                  <a:lnTo>
                    <a:pt x="40" y="112"/>
                  </a:lnTo>
                  <a:lnTo>
                    <a:pt x="40" y="112"/>
                  </a:lnTo>
                  <a:lnTo>
                    <a:pt x="46" y="113"/>
                  </a:lnTo>
                  <a:lnTo>
                    <a:pt x="51" y="116"/>
                  </a:lnTo>
                  <a:lnTo>
                    <a:pt x="53" y="119"/>
                  </a:lnTo>
                  <a:lnTo>
                    <a:pt x="54" y="122"/>
                  </a:lnTo>
                  <a:lnTo>
                    <a:pt x="54" y="122"/>
                  </a:lnTo>
                  <a:lnTo>
                    <a:pt x="54" y="127"/>
                  </a:lnTo>
                  <a:lnTo>
                    <a:pt x="52" y="133"/>
                  </a:lnTo>
                  <a:lnTo>
                    <a:pt x="48" y="138"/>
                  </a:lnTo>
                  <a:lnTo>
                    <a:pt x="46" y="140"/>
                  </a:lnTo>
                  <a:lnTo>
                    <a:pt x="44" y="141"/>
                  </a:lnTo>
                  <a:lnTo>
                    <a:pt x="44" y="141"/>
                  </a:lnTo>
                  <a:lnTo>
                    <a:pt x="43" y="141"/>
                  </a:lnTo>
                  <a:lnTo>
                    <a:pt x="42" y="143"/>
                  </a:lnTo>
                  <a:lnTo>
                    <a:pt x="43" y="144"/>
                  </a:lnTo>
                  <a:lnTo>
                    <a:pt x="44" y="146"/>
                  </a:lnTo>
                  <a:lnTo>
                    <a:pt x="49" y="151"/>
                  </a:lnTo>
                  <a:lnTo>
                    <a:pt x="55" y="157"/>
                  </a:lnTo>
                  <a:lnTo>
                    <a:pt x="55" y="157"/>
                  </a:lnTo>
                  <a:lnTo>
                    <a:pt x="58" y="161"/>
                  </a:lnTo>
                  <a:lnTo>
                    <a:pt x="60" y="164"/>
                  </a:lnTo>
                  <a:lnTo>
                    <a:pt x="63" y="171"/>
                  </a:lnTo>
                  <a:lnTo>
                    <a:pt x="65" y="174"/>
                  </a:lnTo>
                  <a:lnTo>
                    <a:pt x="67" y="176"/>
                  </a:lnTo>
                  <a:lnTo>
                    <a:pt x="69" y="178"/>
                  </a:lnTo>
                  <a:lnTo>
                    <a:pt x="73" y="179"/>
                  </a:lnTo>
                  <a:lnTo>
                    <a:pt x="73" y="179"/>
                  </a:lnTo>
                  <a:lnTo>
                    <a:pt x="82" y="181"/>
                  </a:lnTo>
                  <a:lnTo>
                    <a:pt x="91" y="183"/>
                  </a:lnTo>
                  <a:lnTo>
                    <a:pt x="95" y="183"/>
                  </a:lnTo>
                  <a:lnTo>
                    <a:pt x="98" y="183"/>
                  </a:lnTo>
                  <a:lnTo>
                    <a:pt x="101" y="182"/>
                  </a:lnTo>
                  <a:lnTo>
                    <a:pt x="102" y="180"/>
                  </a:lnTo>
                  <a:lnTo>
                    <a:pt x="102" y="180"/>
                  </a:lnTo>
                  <a:lnTo>
                    <a:pt x="104" y="176"/>
                  </a:lnTo>
                  <a:lnTo>
                    <a:pt x="107" y="174"/>
                  </a:lnTo>
                  <a:lnTo>
                    <a:pt x="112" y="172"/>
                  </a:lnTo>
                  <a:lnTo>
                    <a:pt x="118" y="170"/>
                  </a:lnTo>
                  <a:lnTo>
                    <a:pt x="118" y="170"/>
                  </a:lnTo>
                  <a:lnTo>
                    <a:pt x="124" y="168"/>
                  </a:lnTo>
                  <a:lnTo>
                    <a:pt x="131" y="168"/>
                  </a:lnTo>
                  <a:lnTo>
                    <a:pt x="137" y="170"/>
                  </a:lnTo>
                  <a:lnTo>
                    <a:pt x="139" y="171"/>
                  </a:lnTo>
                  <a:lnTo>
                    <a:pt x="141" y="173"/>
                  </a:lnTo>
                  <a:lnTo>
                    <a:pt x="141" y="173"/>
                  </a:lnTo>
                  <a:lnTo>
                    <a:pt x="148" y="182"/>
                  </a:lnTo>
                  <a:lnTo>
                    <a:pt x="150" y="187"/>
                  </a:lnTo>
                  <a:lnTo>
                    <a:pt x="151" y="189"/>
                  </a:lnTo>
                  <a:lnTo>
                    <a:pt x="151" y="192"/>
                  </a:lnTo>
                  <a:lnTo>
                    <a:pt x="151" y="192"/>
                  </a:lnTo>
                  <a:lnTo>
                    <a:pt x="148" y="199"/>
                  </a:lnTo>
                  <a:lnTo>
                    <a:pt x="148" y="200"/>
                  </a:lnTo>
                  <a:lnTo>
                    <a:pt x="149" y="202"/>
                  </a:lnTo>
                  <a:lnTo>
                    <a:pt x="153" y="204"/>
                  </a:lnTo>
                  <a:lnTo>
                    <a:pt x="153" y="204"/>
                  </a:lnTo>
                  <a:lnTo>
                    <a:pt x="157" y="208"/>
                  </a:lnTo>
                  <a:lnTo>
                    <a:pt x="160" y="211"/>
                  </a:lnTo>
                  <a:lnTo>
                    <a:pt x="164" y="214"/>
                  </a:lnTo>
                  <a:lnTo>
                    <a:pt x="167" y="215"/>
                  </a:lnTo>
                  <a:lnTo>
                    <a:pt x="170" y="215"/>
                  </a:lnTo>
                  <a:lnTo>
                    <a:pt x="170" y="215"/>
                  </a:lnTo>
                  <a:lnTo>
                    <a:pt x="173" y="215"/>
                  </a:lnTo>
                  <a:lnTo>
                    <a:pt x="176" y="216"/>
                  </a:lnTo>
                  <a:lnTo>
                    <a:pt x="178" y="218"/>
                  </a:lnTo>
                  <a:lnTo>
                    <a:pt x="180" y="219"/>
                  </a:lnTo>
                  <a:lnTo>
                    <a:pt x="181" y="224"/>
                  </a:lnTo>
                  <a:lnTo>
                    <a:pt x="180" y="228"/>
                  </a:lnTo>
                  <a:lnTo>
                    <a:pt x="180" y="228"/>
                  </a:lnTo>
                  <a:lnTo>
                    <a:pt x="179" y="230"/>
                  </a:lnTo>
                  <a:lnTo>
                    <a:pt x="177" y="231"/>
                  </a:lnTo>
                  <a:lnTo>
                    <a:pt x="173" y="234"/>
                  </a:lnTo>
                  <a:lnTo>
                    <a:pt x="169" y="236"/>
                  </a:lnTo>
                  <a:lnTo>
                    <a:pt x="168" y="238"/>
                  </a:lnTo>
                  <a:lnTo>
                    <a:pt x="167" y="240"/>
                  </a:lnTo>
                  <a:lnTo>
                    <a:pt x="167" y="240"/>
                  </a:lnTo>
                  <a:lnTo>
                    <a:pt x="167" y="243"/>
                  </a:lnTo>
                  <a:lnTo>
                    <a:pt x="166" y="247"/>
                  </a:lnTo>
                  <a:lnTo>
                    <a:pt x="163" y="252"/>
                  </a:lnTo>
                  <a:lnTo>
                    <a:pt x="158" y="256"/>
                  </a:lnTo>
                  <a:lnTo>
                    <a:pt x="156" y="257"/>
                  </a:lnTo>
                  <a:lnTo>
                    <a:pt x="153" y="257"/>
                  </a:lnTo>
                  <a:lnTo>
                    <a:pt x="153" y="257"/>
                  </a:lnTo>
                  <a:lnTo>
                    <a:pt x="135" y="256"/>
                  </a:lnTo>
                  <a:lnTo>
                    <a:pt x="125" y="256"/>
                  </a:lnTo>
                  <a:lnTo>
                    <a:pt x="122" y="257"/>
                  </a:lnTo>
                  <a:lnTo>
                    <a:pt x="121" y="259"/>
                  </a:lnTo>
                  <a:lnTo>
                    <a:pt x="121" y="259"/>
                  </a:lnTo>
                  <a:lnTo>
                    <a:pt x="120" y="261"/>
                  </a:lnTo>
                  <a:lnTo>
                    <a:pt x="117" y="264"/>
                  </a:lnTo>
                  <a:lnTo>
                    <a:pt x="111" y="269"/>
                  </a:lnTo>
                  <a:lnTo>
                    <a:pt x="109" y="272"/>
                  </a:lnTo>
                  <a:lnTo>
                    <a:pt x="109" y="275"/>
                  </a:lnTo>
                  <a:lnTo>
                    <a:pt x="112" y="278"/>
                  </a:lnTo>
                  <a:lnTo>
                    <a:pt x="118" y="281"/>
                  </a:lnTo>
                  <a:lnTo>
                    <a:pt x="118" y="281"/>
                  </a:lnTo>
                  <a:lnTo>
                    <a:pt x="129" y="286"/>
                  </a:lnTo>
                  <a:lnTo>
                    <a:pt x="136" y="291"/>
                  </a:lnTo>
                  <a:lnTo>
                    <a:pt x="142" y="296"/>
                  </a:lnTo>
                  <a:lnTo>
                    <a:pt x="149" y="301"/>
                  </a:lnTo>
                  <a:lnTo>
                    <a:pt x="149" y="301"/>
                  </a:lnTo>
                  <a:lnTo>
                    <a:pt x="156" y="306"/>
                  </a:lnTo>
                  <a:lnTo>
                    <a:pt x="162" y="311"/>
                  </a:lnTo>
                  <a:lnTo>
                    <a:pt x="168" y="314"/>
                  </a:lnTo>
                  <a:lnTo>
                    <a:pt x="174" y="315"/>
                  </a:lnTo>
                  <a:lnTo>
                    <a:pt x="174" y="315"/>
                  </a:lnTo>
                  <a:lnTo>
                    <a:pt x="181" y="316"/>
                  </a:lnTo>
                  <a:lnTo>
                    <a:pt x="187" y="317"/>
                  </a:lnTo>
                  <a:lnTo>
                    <a:pt x="190" y="317"/>
                  </a:lnTo>
                  <a:lnTo>
                    <a:pt x="192" y="319"/>
                  </a:lnTo>
                  <a:lnTo>
                    <a:pt x="193" y="320"/>
                  </a:lnTo>
                  <a:lnTo>
                    <a:pt x="194" y="323"/>
                  </a:lnTo>
                  <a:lnTo>
                    <a:pt x="194" y="323"/>
                  </a:lnTo>
                  <a:lnTo>
                    <a:pt x="193" y="329"/>
                  </a:lnTo>
                  <a:lnTo>
                    <a:pt x="193" y="337"/>
                  </a:lnTo>
                  <a:lnTo>
                    <a:pt x="194" y="341"/>
                  </a:lnTo>
                  <a:lnTo>
                    <a:pt x="195" y="344"/>
                  </a:lnTo>
                  <a:lnTo>
                    <a:pt x="198" y="348"/>
                  </a:lnTo>
                  <a:lnTo>
                    <a:pt x="202" y="350"/>
                  </a:lnTo>
                  <a:lnTo>
                    <a:pt x="202" y="350"/>
                  </a:lnTo>
                  <a:lnTo>
                    <a:pt x="210" y="354"/>
                  </a:lnTo>
                  <a:lnTo>
                    <a:pt x="216" y="358"/>
                  </a:lnTo>
                  <a:lnTo>
                    <a:pt x="218" y="360"/>
                  </a:lnTo>
                  <a:lnTo>
                    <a:pt x="220" y="362"/>
                  </a:lnTo>
                  <a:lnTo>
                    <a:pt x="221" y="364"/>
                  </a:lnTo>
                  <a:lnTo>
                    <a:pt x="221" y="368"/>
                  </a:lnTo>
                  <a:lnTo>
                    <a:pt x="221" y="368"/>
                  </a:lnTo>
                  <a:lnTo>
                    <a:pt x="222" y="375"/>
                  </a:lnTo>
                  <a:lnTo>
                    <a:pt x="225" y="381"/>
                  </a:lnTo>
                  <a:lnTo>
                    <a:pt x="229" y="386"/>
                  </a:lnTo>
                  <a:lnTo>
                    <a:pt x="236" y="390"/>
                  </a:lnTo>
                  <a:lnTo>
                    <a:pt x="236" y="390"/>
                  </a:lnTo>
                  <a:lnTo>
                    <a:pt x="244" y="397"/>
                  </a:lnTo>
                  <a:lnTo>
                    <a:pt x="254" y="405"/>
                  </a:lnTo>
                  <a:lnTo>
                    <a:pt x="271" y="421"/>
                  </a:lnTo>
                  <a:lnTo>
                    <a:pt x="271" y="421"/>
                  </a:lnTo>
                  <a:lnTo>
                    <a:pt x="275" y="425"/>
                  </a:lnTo>
                  <a:lnTo>
                    <a:pt x="279" y="431"/>
                  </a:lnTo>
                  <a:lnTo>
                    <a:pt x="281" y="437"/>
                  </a:lnTo>
                  <a:lnTo>
                    <a:pt x="283" y="444"/>
                  </a:lnTo>
                  <a:lnTo>
                    <a:pt x="283" y="444"/>
                  </a:lnTo>
                  <a:lnTo>
                    <a:pt x="285" y="451"/>
                  </a:lnTo>
                  <a:lnTo>
                    <a:pt x="288" y="457"/>
                  </a:lnTo>
                  <a:lnTo>
                    <a:pt x="290" y="459"/>
                  </a:lnTo>
                  <a:lnTo>
                    <a:pt x="292" y="461"/>
                  </a:lnTo>
                  <a:lnTo>
                    <a:pt x="295" y="462"/>
                  </a:lnTo>
                  <a:lnTo>
                    <a:pt x="299" y="463"/>
                  </a:lnTo>
                  <a:lnTo>
                    <a:pt x="299" y="463"/>
                  </a:lnTo>
                  <a:lnTo>
                    <a:pt x="302" y="465"/>
                  </a:lnTo>
                  <a:lnTo>
                    <a:pt x="305" y="466"/>
                  </a:lnTo>
                  <a:lnTo>
                    <a:pt x="309" y="470"/>
                  </a:lnTo>
                  <a:lnTo>
                    <a:pt x="312" y="474"/>
                  </a:lnTo>
                  <a:lnTo>
                    <a:pt x="314" y="476"/>
                  </a:lnTo>
                  <a:lnTo>
                    <a:pt x="317" y="477"/>
                  </a:lnTo>
                  <a:lnTo>
                    <a:pt x="317" y="477"/>
                  </a:lnTo>
                  <a:lnTo>
                    <a:pt x="323" y="481"/>
                  </a:lnTo>
                  <a:lnTo>
                    <a:pt x="327" y="484"/>
                  </a:lnTo>
                  <a:lnTo>
                    <a:pt x="329" y="487"/>
                  </a:lnTo>
                  <a:lnTo>
                    <a:pt x="331" y="489"/>
                  </a:lnTo>
                  <a:lnTo>
                    <a:pt x="331" y="489"/>
                  </a:lnTo>
                  <a:lnTo>
                    <a:pt x="335" y="491"/>
                  </a:lnTo>
                  <a:lnTo>
                    <a:pt x="339" y="495"/>
                  </a:lnTo>
                  <a:lnTo>
                    <a:pt x="341" y="500"/>
                  </a:lnTo>
                  <a:lnTo>
                    <a:pt x="341" y="501"/>
                  </a:lnTo>
                  <a:lnTo>
                    <a:pt x="339" y="504"/>
                  </a:lnTo>
                  <a:lnTo>
                    <a:pt x="339" y="504"/>
                  </a:lnTo>
                  <a:lnTo>
                    <a:pt x="335" y="505"/>
                  </a:lnTo>
                  <a:lnTo>
                    <a:pt x="329" y="506"/>
                  </a:lnTo>
                  <a:lnTo>
                    <a:pt x="325" y="508"/>
                  </a:lnTo>
                  <a:lnTo>
                    <a:pt x="324" y="509"/>
                  </a:lnTo>
                  <a:lnTo>
                    <a:pt x="323" y="511"/>
                  </a:lnTo>
                  <a:lnTo>
                    <a:pt x="323" y="511"/>
                  </a:lnTo>
                  <a:lnTo>
                    <a:pt x="322" y="519"/>
                  </a:lnTo>
                  <a:lnTo>
                    <a:pt x="323" y="521"/>
                  </a:lnTo>
                  <a:lnTo>
                    <a:pt x="324" y="523"/>
                  </a:lnTo>
                  <a:lnTo>
                    <a:pt x="325" y="525"/>
                  </a:lnTo>
                  <a:lnTo>
                    <a:pt x="328" y="526"/>
                  </a:lnTo>
                  <a:lnTo>
                    <a:pt x="328" y="526"/>
                  </a:lnTo>
                  <a:lnTo>
                    <a:pt x="334" y="529"/>
                  </a:lnTo>
                  <a:lnTo>
                    <a:pt x="339" y="532"/>
                  </a:lnTo>
                  <a:lnTo>
                    <a:pt x="344" y="536"/>
                  </a:lnTo>
                  <a:lnTo>
                    <a:pt x="349" y="541"/>
                  </a:lnTo>
                  <a:lnTo>
                    <a:pt x="349" y="541"/>
                  </a:lnTo>
                  <a:lnTo>
                    <a:pt x="353" y="546"/>
                  </a:lnTo>
                  <a:lnTo>
                    <a:pt x="355" y="552"/>
                  </a:lnTo>
                  <a:lnTo>
                    <a:pt x="356" y="554"/>
                  </a:lnTo>
                  <a:lnTo>
                    <a:pt x="355" y="556"/>
                  </a:lnTo>
                  <a:lnTo>
                    <a:pt x="353" y="558"/>
                  </a:lnTo>
                  <a:lnTo>
                    <a:pt x="350" y="560"/>
                  </a:lnTo>
                  <a:lnTo>
                    <a:pt x="350" y="560"/>
                  </a:lnTo>
                  <a:lnTo>
                    <a:pt x="347" y="561"/>
                  </a:lnTo>
                  <a:lnTo>
                    <a:pt x="345" y="562"/>
                  </a:lnTo>
                  <a:lnTo>
                    <a:pt x="343" y="564"/>
                  </a:lnTo>
                  <a:lnTo>
                    <a:pt x="342" y="566"/>
                  </a:lnTo>
                  <a:lnTo>
                    <a:pt x="342" y="569"/>
                  </a:lnTo>
                  <a:lnTo>
                    <a:pt x="343" y="572"/>
                  </a:lnTo>
                  <a:lnTo>
                    <a:pt x="343" y="572"/>
                  </a:lnTo>
                  <a:lnTo>
                    <a:pt x="344" y="572"/>
                  </a:lnTo>
                  <a:lnTo>
                    <a:pt x="344" y="572"/>
                  </a:lnTo>
                  <a:lnTo>
                    <a:pt x="344" y="573"/>
                  </a:lnTo>
                  <a:lnTo>
                    <a:pt x="344" y="573"/>
                  </a:lnTo>
                  <a:lnTo>
                    <a:pt x="344" y="573"/>
                  </a:lnTo>
                  <a:lnTo>
                    <a:pt x="344" y="573"/>
                  </a:lnTo>
                  <a:lnTo>
                    <a:pt x="344" y="574"/>
                  </a:lnTo>
                  <a:lnTo>
                    <a:pt x="344" y="574"/>
                  </a:lnTo>
                  <a:lnTo>
                    <a:pt x="344" y="574"/>
                  </a:lnTo>
                  <a:lnTo>
                    <a:pt x="344" y="574"/>
                  </a:lnTo>
                  <a:lnTo>
                    <a:pt x="344" y="575"/>
                  </a:lnTo>
                  <a:lnTo>
                    <a:pt x="344" y="575"/>
                  </a:lnTo>
                  <a:lnTo>
                    <a:pt x="344" y="575"/>
                  </a:lnTo>
                  <a:lnTo>
                    <a:pt x="344" y="575"/>
                  </a:lnTo>
                  <a:lnTo>
                    <a:pt x="344" y="579"/>
                  </a:lnTo>
                  <a:lnTo>
                    <a:pt x="343" y="583"/>
                  </a:lnTo>
                  <a:lnTo>
                    <a:pt x="341" y="586"/>
                  </a:lnTo>
                  <a:lnTo>
                    <a:pt x="337" y="588"/>
                  </a:lnTo>
                  <a:lnTo>
                    <a:pt x="337" y="588"/>
                  </a:lnTo>
                  <a:lnTo>
                    <a:pt x="337" y="594"/>
                  </a:lnTo>
                  <a:lnTo>
                    <a:pt x="336" y="598"/>
                  </a:lnTo>
                  <a:lnTo>
                    <a:pt x="333" y="609"/>
                  </a:lnTo>
                  <a:lnTo>
                    <a:pt x="333" y="609"/>
                  </a:lnTo>
                  <a:lnTo>
                    <a:pt x="332" y="617"/>
                  </a:lnTo>
                  <a:lnTo>
                    <a:pt x="331" y="623"/>
                  </a:lnTo>
                  <a:lnTo>
                    <a:pt x="332" y="625"/>
                  </a:lnTo>
                  <a:lnTo>
                    <a:pt x="333" y="627"/>
                  </a:lnTo>
                  <a:lnTo>
                    <a:pt x="335" y="629"/>
                  </a:lnTo>
                  <a:lnTo>
                    <a:pt x="337" y="630"/>
                  </a:lnTo>
                  <a:lnTo>
                    <a:pt x="337" y="630"/>
                  </a:lnTo>
                  <a:lnTo>
                    <a:pt x="340" y="632"/>
                  </a:lnTo>
                  <a:lnTo>
                    <a:pt x="342" y="634"/>
                  </a:lnTo>
                  <a:lnTo>
                    <a:pt x="344" y="641"/>
                  </a:lnTo>
                  <a:lnTo>
                    <a:pt x="345" y="648"/>
                  </a:lnTo>
                  <a:lnTo>
                    <a:pt x="346" y="650"/>
                  </a:lnTo>
                  <a:lnTo>
                    <a:pt x="347" y="651"/>
                  </a:lnTo>
                  <a:lnTo>
                    <a:pt x="347" y="651"/>
                  </a:lnTo>
                  <a:lnTo>
                    <a:pt x="349" y="653"/>
                  </a:lnTo>
                  <a:lnTo>
                    <a:pt x="350" y="656"/>
                  </a:lnTo>
                  <a:lnTo>
                    <a:pt x="352" y="667"/>
                  </a:lnTo>
                  <a:lnTo>
                    <a:pt x="353" y="682"/>
                  </a:lnTo>
                  <a:lnTo>
                    <a:pt x="353" y="694"/>
                  </a:lnTo>
                  <a:lnTo>
                    <a:pt x="353" y="694"/>
                  </a:lnTo>
                  <a:lnTo>
                    <a:pt x="351" y="702"/>
                  </a:lnTo>
                  <a:lnTo>
                    <a:pt x="348" y="709"/>
                  </a:lnTo>
                  <a:lnTo>
                    <a:pt x="344" y="715"/>
                  </a:lnTo>
                  <a:lnTo>
                    <a:pt x="338" y="721"/>
                  </a:lnTo>
                  <a:lnTo>
                    <a:pt x="338" y="721"/>
                  </a:lnTo>
                  <a:lnTo>
                    <a:pt x="326" y="733"/>
                  </a:lnTo>
                  <a:lnTo>
                    <a:pt x="321" y="739"/>
                  </a:lnTo>
                  <a:lnTo>
                    <a:pt x="317" y="745"/>
                  </a:lnTo>
                  <a:lnTo>
                    <a:pt x="317" y="745"/>
                  </a:lnTo>
                  <a:lnTo>
                    <a:pt x="314" y="750"/>
                  </a:lnTo>
                  <a:lnTo>
                    <a:pt x="311" y="752"/>
                  </a:lnTo>
                  <a:lnTo>
                    <a:pt x="308" y="753"/>
                  </a:lnTo>
                  <a:lnTo>
                    <a:pt x="302" y="754"/>
                  </a:lnTo>
                  <a:lnTo>
                    <a:pt x="302" y="754"/>
                  </a:lnTo>
                  <a:lnTo>
                    <a:pt x="299" y="754"/>
                  </a:lnTo>
                  <a:lnTo>
                    <a:pt x="296" y="755"/>
                  </a:lnTo>
                  <a:lnTo>
                    <a:pt x="292" y="758"/>
                  </a:lnTo>
                  <a:lnTo>
                    <a:pt x="288" y="762"/>
                  </a:lnTo>
                  <a:lnTo>
                    <a:pt x="284" y="763"/>
                  </a:lnTo>
                  <a:lnTo>
                    <a:pt x="282" y="763"/>
                  </a:lnTo>
                  <a:lnTo>
                    <a:pt x="282" y="763"/>
                  </a:lnTo>
                  <a:lnTo>
                    <a:pt x="279" y="764"/>
                  </a:lnTo>
                  <a:lnTo>
                    <a:pt x="278" y="766"/>
                  </a:lnTo>
                  <a:lnTo>
                    <a:pt x="276" y="773"/>
                  </a:lnTo>
                  <a:lnTo>
                    <a:pt x="275" y="777"/>
                  </a:lnTo>
                  <a:lnTo>
                    <a:pt x="274" y="780"/>
                  </a:lnTo>
                  <a:lnTo>
                    <a:pt x="273" y="782"/>
                  </a:lnTo>
                  <a:lnTo>
                    <a:pt x="270" y="783"/>
                  </a:lnTo>
                  <a:lnTo>
                    <a:pt x="270" y="783"/>
                  </a:lnTo>
                  <a:lnTo>
                    <a:pt x="264" y="782"/>
                  </a:lnTo>
                  <a:lnTo>
                    <a:pt x="260" y="779"/>
                  </a:lnTo>
                  <a:lnTo>
                    <a:pt x="254" y="773"/>
                  </a:lnTo>
                  <a:lnTo>
                    <a:pt x="254" y="773"/>
                  </a:lnTo>
                  <a:lnTo>
                    <a:pt x="253" y="772"/>
                  </a:lnTo>
                  <a:lnTo>
                    <a:pt x="252" y="771"/>
                  </a:lnTo>
                  <a:lnTo>
                    <a:pt x="249" y="774"/>
                  </a:lnTo>
                  <a:lnTo>
                    <a:pt x="246" y="777"/>
                  </a:lnTo>
                  <a:lnTo>
                    <a:pt x="244" y="779"/>
                  </a:lnTo>
                  <a:lnTo>
                    <a:pt x="242" y="781"/>
                  </a:lnTo>
                  <a:lnTo>
                    <a:pt x="242" y="781"/>
                  </a:lnTo>
                  <a:lnTo>
                    <a:pt x="237" y="783"/>
                  </a:lnTo>
                  <a:lnTo>
                    <a:pt x="234" y="785"/>
                  </a:lnTo>
                  <a:lnTo>
                    <a:pt x="233" y="789"/>
                  </a:lnTo>
                  <a:lnTo>
                    <a:pt x="232" y="795"/>
                  </a:lnTo>
                  <a:lnTo>
                    <a:pt x="232" y="795"/>
                  </a:lnTo>
                  <a:lnTo>
                    <a:pt x="233" y="798"/>
                  </a:lnTo>
                  <a:lnTo>
                    <a:pt x="233" y="800"/>
                  </a:lnTo>
                  <a:lnTo>
                    <a:pt x="236" y="803"/>
                  </a:lnTo>
                  <a:lnTo>
                    <a:pt x="240" y="806"/>
                  </a:lnTo>
                  <a:lnTo>
                    <a:pt x="241" y="809"/>
                  </a:lnTo>
                  <a:lnTo>
                    <a:pt x="242" y="812"/>
                  </a:lnTo>
                  <a:lnTo>
                    <a:pt x="242" y="812"/>
                  </a:lnTo>
                  <a:lnTo>
                    <a:pt x="242" y="815"/>
                  </a:lnTo>
                  <a:lnTo>
                    <a:pt x="244" y="818"/>
                  </a:lnTo>
                  <a:lnTo>
                    <a:pt x="246" y="819"/>
                  </a:lnTo>
                  <a:lnTo>
                    <a:pt x="249" y="820"/>
                  </a:lnTo>
                  <a:lnTo>
                    <a:pt x="255" y="821"/>
                  </a:lnTo>
                  <a:lnTo>
                    <a:pt x="258" y="822"/>
                  </a:lnTo>
                  <a:lnTo>
                    <a:pt x="261" y="824"/>
                  </a:lnTo>
                  <a:lnTo>
                    <a:pt x="261" y="824"/>
                  </a:lnTo>
                  <a:lnTo>
                    <a:pt x="263" y="826"/>
                  </a:lnTo>
                  <a:lnTo>
                    <a:pt x="264" y="828"/>
                  </a:lnTo>
                  <a:lnTo>
                    <a:pt x="264" y="830"/>
                  </a:lnTo>
                  <a:lnTo>
                    <a:pt x="263" y="832"/>
                  </a:lnTo>
                  <a:lnTo>
                    <a:pt x="260" y="837"/>
                  </a:lnTo>
                  <a:lnTo>
                    <a:pt x="255" y="841"/>
                  </a:lnTo>
                  <a:lnTo>
                    <a:pt x="255" y="841"/>
                  </a:lnTo>
                  <a:lnTo>
                    <a:pt x="253" y="843"/>
                  </a:lnTo>
                  <a:lnTo>
                    <a:pt x="250" y="844"/>
                  </a:lnTo>
                  <a:lnTo>
                    <a:pt x="248" y="843"/>
                  </a:lnTo>
                  <a:lnTo>
                    <a:pt x="246" y="842"/>
                  </a:lnTo>
                  <a:lnTo>
                    <a:pt x="242" y="838"/>
                  </a:lnTo>
                  <a:lnTo>
                    <a:pt x="238" y="832"/>
                  </a:lnTo>
                  <a:lnTo>
                    <a:pt x="238" y="832"/>
                  </a:lnTo>
                  <a:lnTo>
                    <a:pt x="236" y="830"/>
                  </a:lnTo>
                  <a:lnTo>
                    <a:pt x="234" y="828"/>
                  </a:lnTo>
                  <a:lnTo>
                    <a:pt x="231" y="827"/>
                  </a:lnTo>
                  <a:lnTo>
                    <a:pt x="228" y="827"/>
                  </a:lnTo>
                  <a:lnTo>
                    <a:pt x="218" y="828"/>
                  </a:lnTo>
                  <a:lnTo>
                    <a:pt x="203" y="829"/>
                  </a:lnTo>
                  <a:lnTo>
                    <a:pt x="203" y="829"/>
                  </a:lnTo>
                  <a:lnTo>
                    <a:pt x="194" y="829"/>
                  </a:lnTo>
                  <a:lnTo>
                    <a:pt x="189" y="830"/>
                  </a:lnTo>
                  <a:lnTo>
                    <a:pt x="185" y="832"/>
                  </a:lnTo>
                  <a:lnTo>
                    <a:pt x="184" y="835"/>
                  </a:lnTo>
                  <a:lnTo>
                    <a:pt x="183" y="838"/>
                  </a:lnTo>
                  <a:lnTo>
                    <a:pt x="184" y="841"/>
                  </a:lnTo>
                  <a:lnTo>
                    <a:pt x="185" y="848"/>
                  </a:lnTo>
                  <a:lnTo>
                    <a:pt x="185" y="848"/>
                  </a:lnTo>
                  <a:lnTo>
                    <a:pt x="184" y="851"/>
                  </a:lnTo>
                  <a:lnTo>
                    <a:pt x="184" y="854"/>
                  </a:lnTo>
                  <a:lnTo>
                    <a:pt x="182" y="856"/>
                  </a:lnTo>
                  <a:lnTo>
                    <a:pt x="180" y="857"/>
                  </a:lnTo>
                  <a:lnTo>
                    <a:pt x="177" y="858"/>
                  </a:lnTo>
                  <a:lnTo>
                    <a:pt x="172" y="859"/>
                  </a:lnTo>
                  <a:lnTo>
                    <a:pt x="159" y="858"/>
                  </a:lnTo>
                  <a:lnTo>
                    <a:pt x="159" y="858"/>
                  </a:lnTo>
                  <a:lnTo>
                    <a:pt x="153" y="858"/>
                  </a:lnTo>
                  <a:lnTo>
                    <a:pt x="149" y="859"/>
                  </a:lnTo>
                  <a:lnTo>
                    <a:pt x="145" y="861"/>
                  </a:lnTo>
                  <a:lnTo>
                    <a:pt x="143" y="863"/>
                  </a:lnTo>
                  <a:lnTo>
                    <a:pt x="143" y="863"/>
                  </a:lnTo>
                  <a:lnTo>
                    <a:pt x="149" y="866"/>
                  </a:lnTo>
                  <a:lnTo>
                    <a:pt x="152" y="868"/>
                  </a:lnTo>
                  <a:lnTo>
                    <a:pt x="155" y="869"/>
                  </a:lnTo>
                  <a:lnTo>
                    <a:pt x="155" y="869"/>
                  </a:lnTo>
                  <a:lnTo>
                    <a:pt x="163" y="870"/>
                  </a:lnTo>
                  <a:lnTo>
                    <a:pt x="171" y="873"/>
                  </a:lnTo>
                  <a:lnTo>
                    <a:pt x="177" y="877"/>
                  </a:lnTo>
                  <a:lnTo>
                    <a:pt x="182" y="883"/>
                  </a:lnTo>
                  <a:lnTo>
                    <a:pt x="182" y="883"/>
                  </a:lnTo>
                  <a:lnTo>
                    <a:pt x="187" y="888"/>
                  </a:lnTo>
                  <a:lnTo>
                    <a:pt x="190" y="892"/>
                  </a:lnTo>
                  <a:lnTo>
                    <a:pt x="191" y="893"/>
                  </a:lnTo>
                  <a:lnTo>
                    <a:pt x="191" y="894"/>
                  </a:lnTo>
                  <a:lnTo>
                    <a:pt x="189" y="896"/>
                  </a:lnTo>
                  <a:lnTo>
                    <a:pt x="187" y="897"/>
                  </a:lnTo>
                  <a:lnTo>
                    <a:pt x="187" y="897"/>
                  </a:lnTo>
                  <a:lnTo>
                    <a:pt x="185" y="899"/>
                  </a:lnTo>
                  <a:lnTo>
                    <a:pt x="184" y="901"/>
                  </a:lnTo>
                  <a:lnTo>
                    <a:pt x="182" y="908"/>
                  </a:lnTo>
                  <a:lnTo>
                    <a:pt x="181" y="917"/>
                  </a:lnTo>
                  <a:lnTo>
                    <a:pt x="180" y="928"/>
                  </a:lnTo>
                  <a:lnTo>
                    <a:pt x="178" y="953"/>
                  </a:lnTo>
                  <a:lnTo>
                    <a:pt x="177" y="964"/>
                  </a:lnTo>
                  <a:lnTo>
                    <a:pt x="175" y="973"/>
                  </a:lnTo>
                  <a:lnTo>
                    <a:pt x="175" y="973"/>
                  </a:lnTo>
                  <a:lnTo>
                    <a:pt x="174" y="979"/>
                  </a:lnTo>
                  <a:lnTo>
                    <a:pt x="175" y="981"/>
                  </a:lnTo>
                  <a:lnTo>
                    <a:pt x="176" y="983"/>
                  </a:lnTo>
                  <a:lnTo>
                    <a:pt x="178" y="983"/>
                  </a:lnTo>
                  <a:lnTo>
                    <a:pt x="179" y="983"/>
                  </a:lnTo>
                  <a:lnTo>
                    <a:pt x="184" y="982"/>
                  </a:lnTo>
                  <a:lnTo>
                    <a:pt x="189" y="979"/>
                  </a:lnTo>
                  <a:lnTo>
                    <a:pt x="194" y="975"/>
                  </a:lnTo>
                  <a:lnTo>
                    <a:pt x="199" y="971"/>
                  </a:lnTo>
                  <a:lnTo>
                    <a:pt x="203" y="966"/>
                  </a:lnTo>
                  <a:lnTo>
                    <a:pt x="203" y="966"/>
                  </a:lnTo>
                  <a:lnTo>
                    <a:pt x="206" y="961"/>
                  </a:lnTo>
                  <a:lnTo>
                    <a:pt x="210" y="957"/>
                  </a:lnTo>
                  <a:lnTo>
                    <a:pt x="217" y="951"/>
                  </a:lnTo>
                  <a:lnTo>
                    <a:pt x="224" y="948"/>
                  </a:lnTo>
                  <a:lnTo>
                    <a:pt x="231" y="947"/>
                  </a:lnTo>
                  <a:lnTo>
                    <a:pt x="231" y="947"/>
                  </a:lnTo>
                  <a:lnTo>
                    <a:pt x="234" y="947"/>
                  </a:lnTo>
                  <a:lnTo>
                    <a:pt x="237" y="945"/>
                  </a:lnTo>
                  <a:lnTo>
                    <a:pt x="240" y="943"/>
                  </a:lnTo>
                  <a:lnTo>
                    <a:pt x="243" y="940"/>
                  </a:lnTo>
                  <a:lnTo>
                    <a:pt x="249" y="931"/>
                  </a:lnTo>
                  <a:lnTo>
                    <a:pt x="255" y="920"/>
                  </a:lnTo>
                  <a:lnTo>
                    <a:pt x="255" y="920"/>
                  </a:lnTo>
                  <a:lnTo>
                    <a:pt x="258" y="916"/>
                  </a:lnTo>
                  <a:lnTo>
                    <a:pt x="260" y="914"/>
                  </a:lnTo>
                  <a:lnTo>
                    <a:pt x="263" y="913"/>
                  </a:lnTo>
                  <a:lnTo>
                    <a:pt x="265" y="914"/>
                  </a:lnTo>
                  <a:lnTo>
                    <a:pt x="271" y="918"/>
                  </a:lnTo>
                  <a:lnTo>
                    <a:pt x="275" y="920"/>
                  </a:lnTo>
                  <a:lnTo>
                    <a:pt x="279" y="920"/>
                  </a:lnTo>
                  <a:lnTo>
                    <a:pt x="279" y="920"/>
                  </a:lnTo>
                  <a:lnTo>
                    <a:pt x="282" y="920"/>
                  </a:lnTo>
                  <a:lnTo>
                    <a:pt x="283" y="919"/>
                  </a:lnTo>
                  <a:lnTo>
                    <a:pt x="284" y="917"/>
                  </a:lnTo>
                  <a:lnTo>
                    <a:pt x="285" y="915"/>
                  </a:lnTo>
                  <a:lnTo>
                    <a:pt x="285" y="911"/>
                  </a:lnTo>
                  <a:lnTo>
                    <a:pt x="285" y="905"/>
                  </a:lnTo>
                  <a:lnTo>
                    <a:pt x="284" y="894"/>
                  </a:lnTo>
                  <a:lnTo>
                    <a:pt x="284" y="889"/>
                  </a:lnTo>
                  <a:lnTo>
                    <a:pt x="284" y="888"/>
                  </a:lnTo>
                  <a:lnTo>
                    <a:pt x="285" y="887"/>
                  </a:lnTo>
                  <a:lnTo>
                    <a:pt x="285" y="887"/>
                  </a:lnTo>
                  <a:lnTo>
                    <a:pt x="295" y="883"/>
                  </a:lnTo>
                  <a:lnTo>
                    <a:pt x="297" y="880"/>
                  </a:lnTo>
                  <a:lnTo>
                    <a:pt x="297" y="879"/>
                  </a:lnTo>
                  <a:lnTo>
                    <a:pt x="296" y="877"/>
                  </a:lnTo>
                  <a:lnTo>
                    <a:pt x="296" y="877"/>
                  </a:lnTo>
                  <a:lnTo>
                    <a:pt x="295" y="875"/>
                  </a:lnTo>
                  <a:lnTo>
                    <a:pt x="294" y="873"/>
                  </a:lnTo>
                  <a:lnTo>
                    <a:pt x="293" y="866"/>
                  </a:lnTo>
                  <a:lnTo>
                    <a:pt x="293" y="853"/>
                  </a:lnTo>
                  <a:lnTo>
                    <a:pt x="293" y="853"/>
                  </a:lnTo>
                  <a:lnTo>
                    <a:pt x="294" y="851"/>
                  </a:lnTo>
                  <a:lnTo>
                    <a:pt x="296" y="850"/>
                  </a:lnTo>
                  <a:lnTo>
                    <a:pt x="300" y="850"/>
                  </a:lnTo>
                  <a:lnTo>
                    <a:pt x="304" y="851"/>
                  </a:lnTo>
                  <a:lnTo>
                    <a:pt x="325" y="859"/>
                  </a:lnTo>
                  <a:lnTo>
                    <a:pt x="325" y="859"/>
                  </a:lnTo>
                  <a:lnTo>
                    <a:pt x="330" y="860"/>
                  </a:lnTo>
                  <a:lnTo>
                    <a:pt x="336" y="860"/>
                  </a:lnTo>
                  <a:lnTo>
                    <a:pt x="341" y="859"/>
                  </a:lnTo>
                  <a:lnTo>
                    <a:pt x="347" y="858"/>
                  </a:lnTo>
                  <a:lnTo>
                    <a:pt x="357" y="854"/>
                  </a:lnTo>
                  <a:lnTo>
                    <a:pt x="366" y="850"/>
                  </a:lnTo>
                  <a:lnTo>
                    <a:pt x="366" y="850"/>
                  </a:lnTo>
                  <a:lnTo>
                    <a:pt x="371" y="848"/>
                  </a:lnTo>
                  <a:lnTo>
                    <a:pt x="375" y="844"/>
                  </a:lnTo>
                  <a:lnTo>
                    <a:pt x="383" y="837"/>
                  </a:lnTo>
                  <a:lnTo>
                    <a:pt x="393" y="829"/>
                  </a:lnTo>
                  <a:lnTo>
                    <a:pt x="399" y="826"/>
                  </a:lnTo>
                  <a:lnTo>
                    <a:pt x="406" y="822"/>
                  </a:lnTo>
                  <a:lnTo>
                    <a:pt x="406" y="822"/>
                  </a:lnTo>
                  <a:lnTo>
                    <a:pt x="413" y="818"/>
                  </a:lnTo>
                  <a:lnTo>
                    <a:pt x="419" y="814"/>
                  </a:lnTo>
                  <a:lnTo>
                    <a:pt x="427" y="807"/>
                  </a:lnTo>
                  <a:lnTo>
                    <a:pt x="434" y="800"/>
                  </a:lnTo>
                  <a:lnTo>
                    <a:pt x="438" y="797"/>
                  </a:lnTo>
                  <a:lnTo>
                    <a:pt x="442" y="795"/>
                  </a:lnTo>
                  <a:lnTo>
                    <a:pt x="442" y="795"/>
                  </a:lnTo>
                  <a:lnTo>
                    <a:pt x="444" y="793"/>
                  </a:lnTo>
                  <a:lnTo>
                    <a:pt x="446" y="791"/>
                  </a:lnTo>
                  <a:lnTo>
                    <a:pt x="449" y="786"/>
                  </a:lnTo>
                  <a:lnTo>
                    <a:pt x="450" y="780"/>
                  </a:lnTo>
                  <a:lnTo>
                    <a:pt x="451" y="773"/>
                  </a:lnTo>
                  <a:lnTo>
                    <a:pt x="451" y="758"/>
                  </a:lnTo>
                  <a:lnTo>
                    <a:pt x="451" y="745"/>
                  </a:lnTo>
                  <a:lnTo>
                    <a:pt x="451" y="745"/>
                  </a:lnTo>
                  <a:lnTo>
                    <a:pt x="451" y="735"/>
                  </a:lnTo>
                  <a:lnTo>
                    <a:pt x="453" y="728"/>
                  </a:lnTo>
                  <a:lnTo>
                    <a:pt x="455" y="723"/>
                  </a:lnTo>
                  <a:lnTo>
                    <a:pt x="457" y="722"/>
                  </a:lnTo>
                  <a:lnTo>
                    <a:pt x="460" y="722"/>
                  </a:lnTo>
                  <a:lnTo>
                    <a:pt x="460" y="722"/>
                  </a:lnTo>
                  <a:lnTo>
                    <a:pt x="462" y="721"/>
                  </a:lnTo>
                  <a:lnTo>
                    <a:pt x="464" y="720"/>
                  </a:lnTo>
                  <a:lnTo>
                    <a:pt x="467" y="716"/>
                  </a:lnTo>
                  <a:lnTo>
                    <a:pt x="469" y="710"/>
                  </a:lnTo>
                  <a:lnTo>
                    <a:pt x="470" y="702"/>
                  </a:lnTo>
                  <a:lnTo>
                    <a:pt x="470" y="702"/>
                  </a:lnTo>
                  <a:lnTo>
                    <a:pt x="470" y="698"/>
                  </a:lnTo>
                  <a:lnTo>
                    <a:pt x="469" y="695"/>
                  </a:lnTo>
                  <a:lnTo>
                    <a:pt x="466" y="690"/>
                  </a:lnTo>
                  <a:lnTo>
                    <a:pt x="463" y="687"/>
                  </a:lnTo>
                  <a:lnTo>
                    <a:pt x="462" y="685"/>
                  </a:lnTo>
                  <a:lnTo>
                    <a:pt x="462" y="683"/>
                  </a:lnTo>
                  <a:lnTo>
                    <a:pt x="462" y="683"/>
                  </a:lnTo>
                  <a:lnTo>
                    <a:pt x="463" y="654"/>
                  </a:lnTo>
                  <a:lnTo>
                    <a:pt x="464" y="613"/>
                  </a:lnTo>
                  <a:lnTo>
                    <a:pt x="464" y="613"/>
                  </a:lnTo>
                  <a:lnTo>
                    <a:pt x="464" y="605"/>
                  </a:lnTo>
                  <a:lnTo>
                    <a:pt x="461" y="597"/>
                  </a:lnTo>
                  <a:lnTo>
                    <a:pt x="456" y="590"/>
                  </a:lnTo>
                  <a:lnTo>
                    <a:pt x="452" y="581"/>
                  </a:lnTo>
                  <a:lnTo>
                    <a:pt x="444" y="567"/>
                  </a:lnTo>
                  <a:lnTo>
                    <a:pt x="440" y="560"/>
                  </a:lnTo>
                  <a:lnTo>
                    <a:pt x="438" y="554"/>
                  </a:lnTo>
                  <a:lnTo>
                    <a:pt x="438" y="554"/>
                  </a:lnTo>
                  <a:lnTo>
                    <a:pt x="434" y="543"/>
                  </a:lnTo>
                  <a:lnTo>
                    <a:pt x="430" y="536"/>
                  </a:lnTo>
                  <a:lnTo>
                    <a:pt x="424" y="529"/>
                  </a:lnTo>
                  <a:lnTo>
                    <a:pt x="415" y="522"/>
                  </a:lnTo>
                  <a:lnTo>
                    <a:pt x="415" y="522"/>
                  </a:lnTo>
                  <a:lnTo>
                    <a:pt x="406" y="515"/>
                  </a:lnTo>
                  <a:lnTo>
                    <a:pt x="401" y="510"/>
                  </a:lnTo>
                  <a:lnTo>
                    <a:pt x="398" y="504"/>
                  </a:lnTo>
                  <a:lnTo>
                    <a:pt x="396" y="495"/>
                  </a:lnTo>
                  <a:lnTo>
                    <a:pt x="396" y="495"/>
                  </a:lnTo>
                  <a:lnTo>
                    <a:pt x="395" y="491"/>
                  </a:lnTo>
                  <a:lnTo>
                    <a:pt x="393" y="487"/>
                  </a:lnTo>
                  <a:lnTo>
                    <a:pt x="390" y="483"/>
                  </a:lnTo>
                  <a:lnTo>
                    <a:pt x="386" y="480"/>
                  </a:lnTo>
                  <a:lnTo>
                    <a:pt x="376" y="473"/>
                  </a:lnTo>
                  <a:lnTo>
                    <a:pt x="364" y="465"/>
                  </a:lnTo>
                  <a:lnTo>
                    <a:pt x="364" y="465"/>
                  </a:lnTo>
                  <a:lnTo>
                    <a:pt x="351" y="457"/>
                  </a:lnTo>
                  <a:lnTo>
                    <a:pt x="339" y="450"/>
                  </a:lnTo>
                  <a:lnTo>
                    <a:pt x="333" y="445"/>
                  </a:lnTo>
                  <a:lnTo>
                    <a:pt x="328" y="440"/>
                  </a:lnTo>
                  <a:lnTo>
                    <a:pt x="323" y="434"/>
                  </a:lnTo>
                  <a:lnTo>
                    <a:pt x="319" y="426"/>
                  </a:lnTo>
                  <a:lnTo>
                    <a:pt x="319" y="426"/>
                  </a:lnTo>
                  <a:lnTo>
                    <a:pt x="315" y="419"/>
                  </a:lnTo>
                  <a:lnTo>
                    <a:pt x="311" y="413"/>
                  </a:lnTo>
                  <a:lnTo>
                    <a:pt x="307" y="408"/>
                  </a:lnTo>
                  <a:lnTo>
                    <a:pt x="303" y="404"/>
                  </a:lnTo>
                  <a:lnTo>
                    <a:pt x="292" y="398"/>
                  </a:lnTo>
                  <a:lnTo>
                    <a:pt x="279" y="391"/>
                  </a:lnTo>
                  <a:lnTo>
                    <a:pt x="279" y="391"/>
                  </a:lnTo>
                  <a:lnTo>
                    <a:pt x="274" y="387"/>
                  </a:lnTo>
                  <a:lnTo>
                    <a:pt x="271" y="383"/>
                  </a:lnTo>
                  <a:lnTo>
                    <a:pt x="270" y="380"/>
                  </a:lnTo>
                  <a:lnTo>
                    <a:pt x="269" y="377"/>
                  </a:lnTo>
                  <a:lnTo>
                    <a:pt x="271" y="370"/>
                  </a:lnTo>
                  <a:lnTo>
                    <a:pt x="272" y="366"/>
                  </a:lnTo>
                  <a:lnTo>
                    <a:pt x="272" y="362"/>
                  </a:lnTo>
                  <a:lnTo>
                    <a:pt x="272" y="362"/>
                  </a:lnTo>
                  <a:lnTo>
                    <a:pt x="272" y="358"/>
                  </a:lnTo>
                  <a:lnTo>
                    <a:pt x="270" y="355"/>
                  </a:lnTo>
                  <a:lnTo>
                    <a:pt x="268" y="352"/>
                  </a:lnTo>
                  <a:lnTo>
                    <a:pt x="265" y="349"/>
                  </a:lnTo>
                  <a:lnTo>
                    <a:pt x="258" y="344"/>
                  </a:lnTo>
                  <a:lnTo>
                    <a:pt x="251" y="339"/>
                  </a:lnTo>
                  <a:lnTo>
                    <a:pt x="251" y="339"/>
                  </a:lnTo>
                  <a:lnTo>
                    <a:pt x="247" y="337"/>
                  </a:lnTo>
                  <a:lnTo>
                    <a:pt x="244" y="334"/>
                  </a:lnTo>
                  <a:lnTo>
                    <a:pt x="238" y="325"/>
                  </a:lnTo>
                  <a:lnTo>
                    <a:pt x="234" y="318"/>
                  </a:lnTo>
                  <a:lnTo>
                    <a:pt x="229" y="313"/>
                  </a:lnTo>
                  <a:lnTo>
                    <a:pt x="229" y="313"/>
                  </a:lnTo>
                  <a:lnTo>
                    <a:pt x="228" y="310"/>
                  </a:lnTo>
                  <a:lnTo>
                    <a:pt x="227" y="307"/>
                  </a:lnTo>
                  <a:lnTo>
                    <a:pt x="227" y="303"/>
                  </a:lnTo>
                  <a:lnTo>
                    <a:pt x="227" y="298"/>
                  </a:lnTo>
                  <a:lnTo>
                    <a:pt x="229" y="290"/>
                  </a:lnTo>
                  <a:lnTo>
                    <a:pt x="231" y="287"/>
                  </a:lnTo>
                  <a:lnTo>
                    <a:pt x="232" y="285"/>
                  </a:lnTo>
                  <a:lnTo>
                    <a:pt x="232" y="285"/>
                  </a:lnTo>
                  <a:lnTo>
                    <a:pt x="234" y="284"/>
                  </a:lnTo>
                  <a:lnTo>
                    <a:pt x="235" y="281"/>
                  </a:lnTo>
                  <a:lnTo>
                    <a:pt x="236" y="273"/>
                  </a:lnTo>
                  <a:lnTo>
                    <a:pt x="236" y="254"/>
                  </a:lnTo>
                  <a:lnTo>
                    <a:pt x="236" y="254"/>
                  </a:lnTo>
                  <a:lnTo>
                    <a:pt x="237" y="250"/>
                  </a:lnTo>
                  <a:lnTo>
                    <a:pt x="238" y="246"/>
                  </a:lnTo>
                  <a:lnTo>
                    <a:pt x="240" y="241"/>
                  </a:lnTo>
                  <a:lnTo>
                    <a:pt x="242" y="238"/>
                  </a:lnTo>
                  <a:lnTo>
                    <a:pt x="245" y="235"/>
                  </a:lnTo>
                  <a:lnTo>
                    <a:pt x="249" y="233"/>
                  </a:lnTo>
                  <a:lnTo>
                    <a:pt x="258" y="229"/>
                  </a:lnTo>
                  <a:lnTo>
                    <a:pt x="258" y="229"/>
                  </a:lnTo>
                  <a:lnTo>
                    <a:pt x="262" y="227"/>
                  </a:lnTo>
                  <a:lnTo>
                    <a:pt x="266" y="224"/>
                  </a:lnTo>
                  <a:lnTo>
                    <a:pt x="272" y="219"/>
                  </a:lnTo>
                  <a:lnTo>
                    <a:pt x="284" y="203"/>
                  </a:lnTo>
                  <a:lnTo>
                    <a:pt x="284" y="203"/>
                  </a:lnTo>
                  <a:lnTo>
                    <a:pt x="288" y="198"/>
                  </a:lnTo>
                  <a:lnTo>
                    <a:pt x="290" y="194"/>
                  </a:lnTo>
                  <a:lnTo>
                    <a:pt x="291" y="190"/>
                  </a:lnTo>
                  <a:lnTo>
                    <a:pt x="292" y="186"/>
                  </a:lnTo>
                  <a:lnTo>
                    <a:pt x="292" y="178"/>
                  </a:lnTo>
                  <a:lnTo>
                    <a:pt x="292" y="168"/>
                  </a:lnTo>
                  <a:lnTo>
                    <a:pt x="292" y="168"/>
                  </a:lnTo>
                  <a:lnTo>
                    <a:pt x="292" y="166"/>
                  </a:lnTo>
                  <a:lnTo>
                    <a:pt x="293" y="164"/>
                  </a:lnTo>
                  <a:lnTo>
                    <a:pt x="297" y="161"/>
                  </a:lnTo>
                  <a:lnTo>
                    <a:pt x="302" y="160"/>
                  </a:lnTo>
                  <a:lnTo>
                    <a:pt x="308" y="160"/>
                  </a:lnTo>
                  <a:lnTo>
                    <a:pt x="321" y="161"/>
                  </a:lnTo>
                  <a:lnTo>
                    <a:pt x="335" y="163"/>
                  </a:lnTo>
                  <a:lnTo>
                    <a:pt x="335" y="163"/>
                  </a:lnTo>
                  <a:lnTo>
                    <a:pt x="340" y="162"/>
                  </a:lnTo>
                  <a:lnTo>
                    <a:pt x="344" y="159"/>
                  </a:lnTo>
                  <a:lnTo>
                    <a:pt x="346" y="155"/>
                  </a:lnTo>
                  <a:lnTo>
                    <a:pt x="347" y="150"/>
                  </a:lnTo>
                  <a:lnTo>
                    <a:pt x="349" y="146"/>
                  </a:lnTo>
                  <a:lnTo>
                    <a:pt x="350" y="142"/>
                  </a:lnTo>
                  <a:lnTo>
                    <a:pt x="353" y="139"/>
                  </a:lnTo>
                  <a:lnTo>
                    <a:pt x="356" y="137"/>
                  </a:lnTo>
                  <a:lnTo>
                    <a:pt x="356" y="137"/>
                  </a:lnTo>
                  <a:lnTo>
                    <a:pt x="363" y="135"/>
                  </a:lnTo>
                  <a:lnTo>
                    <a:pt x="367" y="133"/>
                  </a:lnTo>
                  <a:lnTo>
                    <a:pt x="377" y="125"/>
                  </a:lnTo>
                  <a:lnTo>
                    <a:pt x="377" y="125"/>
                  </a:lnTo>
                  <a:lnTo>
                    <a:pt x="369" y="123"/>
                  </a:lnTo>
                  <a:lnTo>
                    <a:pt x="366" y="122"/>
                  </a:lnTo>
                  <a:lnTo>
                    <a:pt x="363" y="121"/>
                  </a:lnTo>
                  <a:lnTo>
                    <a:pt x="363" y="121"/>
                  </a:lnTo>
                  <a:lnTo>
                    <a:pt x="360" y="119"/>
                  </a:lnTo>
                  <a:lnTo>
                    <a:pt x="357" y="119"/>
                  </a:lnTo>
                  <a:lnTo>
                    <a:pt x="351" y="120"/>
                  </a:lnTo>
                  <a:lnTo>
                    <a:pt x="345" y="121"/>
                  </a:lnTo>
                  <a:lnTo>
                    <a:pt x="337" y="122"/>
                  </a:lnTo>
                  <a:lnTo>
                    <a:pt x="337" y="122"/>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29" name="Freeform 206">
              <a:extLst>
                <a:ext uri="{FF2B5EF4-FFF2-40B4-BE49-F238E27FC236}">
                  <a16:creationId xmlns:a16="http://schemas.microsoft.com/office/drawing/2014/main" id="{E89A95D9-D021-4251-ABE0-46B85DF38C58}"/>
                </a:ext>
              </a:extLst>
            </p:cNvPr>
            <p:cNvSpPr>
              <a:spLocks/>
            </p:cNvSpPr>
            <p:nvPr/>
          </p:nvSpPr>
          <p:spPr bwMode="auto">
            <a:xfrm>
              <a:off x="8021592" y="4098884"/>
              <a:ext cx="228898" cy="454119"/>
            </a:xfrm>
            <a:custGeom>
              <a:avLst/>
              <a:gdLst>
                <a:gd name="T0" fmla="*/ 313 w 532"/>
                <a:gd name="T1" fmla="*/ 467 h 972"/>
                <a:gd name="T2" fmla="*/ 367 w 532"/>
                <a:gd name="T3" fmla="*/ 403 h 972"/>
                <a:gd name="T4" fmla="*/ 411 w 532"/>
                <a:gd name="T5" fmla="*/ 401 h 972"/>
                <a:gd name="T6" fmla="*/ 466 w 532"/>
                <a:gd name="T7" fmla="*/ 396 h 972"/>
                <a:gd name="T8" fmla="*/ 488 w 532"/>
                <a:gd name="T9" fmla="*/ 406 h 972"/>
                <a:gd name="T10" fmla="*/ 496 w 532"/>
                <a:gd name="T11" fmla="*/ 408 h 972"/>
                <a:gd name="T12" fmla="*/ 505 w 532"/>
                <a:gd name="T13" fmla="*/ 406 h 972"/>
                <a:gd name="T14" fmla="*/ 522 w 532"/>
                <a:gd name="T15" fmla="*/ 373 h 972"/>
                <a:gd name="T16" fmla="*/ 521 w 532"/>
                <a:gd name="T17" fmla="*/ 342 h 972"/>
                <a:gd name="T18" fmla="*/ 514 w 532"/>
                <a:gd name="T19" fmla="*/ 295 h 972"/>
                <a:gd name="T20" fmla="*/ 472 w 532"/>
                <a:gd name="T21" fmla="*/ 249 h 972"/>
                <a:gd name="T22" fmla="*/ 463 w 532"/>
                <a:gd name="T23" fmla="*/ 190 h 972"/>
                <a:gd name="T24" fmla="*/ 408 w 532"/>
                <a:gd name="T25" fmla="*/ 137 h 972"/>
                <a:gd name="T26" fmla="*/ 358 w 532"/>
                <a:gd name="T27" fmla="*/ 160 h 972"/>
                <a:gd name="T28" fmla="*/ 326 w 532"/>
                <a:gd name="T29" fmla="*/ 161 h 972"/>
                <a:gd name="T30" fmla="*/ 282 w 532"/>
                <a:gd name="T31" fmla="*/ 158 h 972"/>
                <a:gd name="T32" fmla="*/ 250 w 532"/>
                <a:gd name="T33" fmla="*/ 192 h 972"/>
                <a:gd name="T34" fmla="*/ 221 w 532"/>
                <a:gd name="T35" fmla="*/ 189 h 972"/>
                <a:gd name="T36" fmla="*/ 240 w 532"/>
                <a:gd name="T37" fmla="*/ 157 h 972"/>
                <a:gd name="T38" fmla="*/ 240 w 532"/>
                <a:gd name="T39" fmla="*/ 116 h 972"/>
                <a:gd name="T40" fmla="*/ 241 w 532"/>
                <a:gd name="T41" fmla="*/ 67 h 972"/>
                <a:gd name="T42" fmla="*/ 220 w 532"/>
                <a:gd name="T43" fmla="*/ 58 h 972"/>
                <a:gd name="T44" fmla="*/ 189 w 532"/>
                <a:gd name="T45" fmla="*/ 48 h 972"/>
                <a:gd name="T46" fmla="*/ 204 w 532"/>
                <a:gd name="T47" fmla="*/ 21 h 972"/>
                <a:gd name="T48" fmla="*/ 175 w 532"/>
                <a:gd name="T49" fmla="*/ 4 h 972"/>
                <a:gd name="T50" fmla="*/ 152 w 532"/>
                <a:gd name="T51" fmla="*/ 3 h 972"/>
                <a:gd name="T52" fmla="*/ 123 w 532"/>
                <a:gd name="T53" fmla="*/ 19 h 972"/>
                <a:gd name="T54" fmla="*/ 75 w 532"/>
                <a:gd name="T55" fmla="*/ 46 h 972"/>
                <a:gd name="T56" fmla="*/ 23 w 532"/>
                <a:gd name="T57" fmla="*/ 92 h 972"/>
                <a:gd name="T58" fmla="*/ 1 w 532"/>
                <a:gd name="T59" fmla="*/ 130 h 972"/>
                <a:gd name="T60" fmla="*/ 25 w 532"/>
                <a:gd name="T61" fmla="*/ 188 h 972"/>
                <a:gd name="T62" fmla="*/ 82 w 532"/>
                <a:gd name="T63" fmla="*/ 262 h 972"/>
                <a:gd name="T64" fmla="*/ 71 w 532"/>
                <a:gd name="T65" fmla="*/ 294 h 972"/>
                <a:gd name="T66" fmla="*/ 55 w 532"/>
                <a:gd name="T67" fmla="*/ 344 h 972"/>
                <a:gd name="T68" fmla="*/ 61 w 532"/>
                <a:gd name="T69" fmla="*/ 384 h 972"/>
                <a:gd name="T70" fmla="*/ 114 w 532"/>
                <a:gd name="T71" fmla="*/ 479 h 972"/>
                <a:gd name="T72" fmla="*/ 130 w 532"/>
                <a:gd name="T73" fmla="*/ 531 h 972"/>
                <a:gd name="T74" fmla="*/ 135 w 532"/>
                <a:gd name="T75" fmla="*/ 589 h 972"/>
                <a:gd name="T76" fmla="*/ 89 w 532"/>
                <a:gd name="T77" fmla="*/ 636 h 972"/>
                <a:gd name="T78" fmla="*/ 68 w 532"/>
                <a:gd name="T79" fmla="*/ 706 h 972"/>
                <a:gd name="T80" fmla="*/ 50 w 532"/>
                <a:gd name="T81" fmla="*/ 776 h 972"/>
                <a:gd name="T82" fmla="*/ 70 w 532"/>
                <a:gd name="T83" fmla="*/ 803 h 972"/>
                <a:gd name="T84" fmla="*/ 97 w 532"/>
                <a:gd name="T85" fmla="*/ 809 h 972"/>
                <a:gd name="T86" fmla="*/ 148 w 532"/>
                <a:gd name="T87" fmla="*/ 876 h 972"/>
                <a:gd name="T88" fmla="*/ 182 w 532"/>
                <a:gd name="T89" fmla="*/ 903 h 972"/>
                <a:gd name="T90" fmla="*/ 226 w 532"/>
                <a:gd name="T91" fmla="*/ 928 h 972"/>
                <a:gd name="T92" fmla="*/ 232 w 532"/>
                <a:gd name="T93" fmla="*/ 964 h 972"/>
                <a:gd name="T94" fmla="*/ 253 w 532"/>
                <a:gd name="T95" fmla="*/ 958 h 972"/>
                <a:gd name="T96" fmla="*/ 285 w 532"/>
                <a:gd name="T97" fmla="*/ 960 h 972"/>
                <a:gd name="T98" fmla="*/ 302 w 532"/>
                <a:gd name="T99" fmla="*/ 931 h 972"/>
                <a:gd name="T100" fmla="*/ 235 w 532"/>
                <a:gd name="T101" fmla="*/ 889 h 972"/>
                <a:gd name="T102" fmla="*/ 183 w 532"/>
                <a:gd name="T103" fmla="*/ 848 h 972"/>
                <a:gd name="T104" fmla="*/ 181 w 532"/>
                <a:gd name="T105" fmla="*/ 788 h 972"/>
                <a:gd name="T106" fmla="*/ 157 w 532"/>
                <a:gd name="T107" fmla="*/ 736 h 972"/>
                <a:gd name="T108" fmla="*/ 118 w 532"/>
                <a:gd name="T109" fmla="*/ 718 h 972"/>
                <a:gd name="T110" fmla="*/ 139 w 532"/>
                <a:gd name="T111" fmla="*/ 612 h 972"/>
                <a:gd name="T112" fmla="*/ 168 w 532"/>
                <a:gd name="T113" fmla="*/ 544 h 972"/>
                <a:gd name="T114" fmla="*/ 163 w 532"/>
                <a:gd name="T115" fmla="*/ 506 h 972"/>
                <a:gd name="T116" fmla="*/ 173 w 532"/>
                <a:gd name="T117" fmla="*/ 462 h 972"/>
                <a:gd name="T118" fmla="*/ 229 w 532"/>
                <a:gd name="T119" fmla="*/ 458 h 972"/>
                <a:gd name="T120" fmla="*/ 233 w 532"/>
                <a:gd name="T121" fmla="*/ 514 h 972"/>
                <a:gd name="T122" fmla="*/ 348 w 532"/>
                <a:gd name="T123" fmla="*/ 569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 h="972">
                  <a:moveTo>
                    <a:pt x="330" y="514"/>
                  </a:moveTo>
                  <a:lnTo>
                    <a:pt x="330" y="514"/>
                  </a:lnTo>
                  <a:lnTo>
                    <a:pt x="328" y="510"/>
                  </a:lnTo>
                  <a:lnTo>
                    <a:pt x="327" y="506"/>
                  </a:lnTo>
                  <a:lnTo>
                    <a:pt x="326" y="500"/>
                  </a:lnTo>
                  <a:lnTo>
                    <a:pt x="324" y="492"/>
                  </a:lnTo>
                  <a:lnTo>
                    <a:pt x="322" y="488"/>
                  </a:lnTo>
                  <a:lnTo>
                    <a:pt x="318" y="484"/>
                  </a:lnTo>
                  <a:lnTo>
                    <a:pt x="318" y="484"/>
                  </a:lnTo>
                  <a:lnTo>
                    <a:pt x="315" y="479"/>
                  </a:lnTo>
                  <a:lnTo>
                    <a:pt x="313" y="475"/>
                  </a:lnTo>
                  <a:lnTo>
                    <a:pt x="313" y="470"/>
                  </a:lnTo>
                  <a:lnTo>
                    <a:pt x="313" y="467"/>
                  </a:lnTo>
                  <a:lnTo>
                    <a:pt x="315" y="464"/>
                  </a:lnTo>
                  <a:lnTo>
                    <a:pt x="317" y="461"/>
                  </a:lnTo>
                  <a:lnTo>
                    <a:pt x="322" y="457"/>
                  </a:lnTo>
                  <a:lnTo>
                    <a:pt x="322" y="457"/>
                  </a:lnTo>
                  <a:lnTo>
                    <a:pt x="326" y="455"/>
                  </a:lnTo>
                  <a:lnTo>
                    <a:pt x="330" y="450"/>
                  </a:lnTo>
                  <a:lnTo>
                    <a:pt x="341" y="438"/>
                  </a:lnTo>
                  <a:lnTo>
                    <a:pt x="350" y="425"/>
                  </a:lnTo>
                  <a:lnTo>
                    <a:pt x="355" y="415"/>
                  </a:lnTo>
                  <a:lnTo>
                    <a:pt x="355" y="415"/>
                  </a:lnTo>
                  <a:lnTo>
                    <a:pt x="358" y="409"/>
                  </a:lnTo>
                  <a:lnTo>
                    <a:pt x="363" y="405"/>
                  </a:lnTo>
                  <a:lnTo>
                    <a:pt x="367" y="403"/>
                  </a:lnTo>
                  <a:lnTo>
                    <a:pt x="372" y="403"/>
                  </a:lnTo>
                  <a:lnTo>
                    <a:pt x="372" y="403"/>
                  </a:lnTo>
                  <a:lnTo>
                    <a:pt x="378" y="403"/>
                  </a:lnTo>
                  <a:lnTo>
                    <a:pt x="385" y="402"/>
                  </a:lnTo>
                  <a:lnTo>
                    <a:pt x="391" y="401"/>
                  </a:lnTo>
                  <a:lnTo>
                    <a:pt x="394" y="399"/>
                  </a:lnTo>
                  <a:lnTo>
                    <a:pt x="397" y="397"/>
                  </a:lnTo>
                  <a:lnTo>
                    <a:pt x="397" y="397"/>
                  </a:lnTo>
                  <a:lnTo>
                    <a:pt x="399" y="395"/>
                  </a:lnTo>
                  <a:lnTo>
                    <a:pt x="401" y="395"/>
                  </a:lnTo>
                  <a:lnTo>
                    <a:pt x="403" y="396"/>
                  </a:lnTo>
                  <a:lnTo>
                    <a:pt x="406" y="398"/>
                  </a:lnTo>
                  <a:lnTo>
                    <a:pt x="411" y="401"/>
                  </a:lnTo>
                  <a:lnTo>
                    <a:pt x="414" y="402"/>
                  </a:lnTo>
                  <a:lnTo>
                    <a:pt x="417" y="402"/>
                  </a:lnTo>
                  <a:lnTo>
                    <a:pt x="417" y="402"/>
                  </a:lnTo>
                  <a:lnTo>
                    <a:pt x="426" y="401"/>
                  </a:lnTo>
                  <a:lnTo>
                    <a:pt x="434" y="401"/>
                  </a:lnTo>
                  <a:lnTo>
                    <a:pt x="442" y="401"/>
                  </a:lnTo>
                  <a:lnTo>
                    <a:pt x="446" y="403"/>
                  </a:lnTo>
                  <a:lnTo>
                    <a:pt x="446" y="403"/>
                  </a:lnTo>
                  <a:lnTo>
                    <a:pt x="450" y="403"/>
                  </a:lnTo>
                  <a:lnTo>
                    <a:pt x="456" y="402"/>
                  </a:lnTo>
                  <a:lnTo>
                    <a:pt x="462" y="400"/>
                  </a:lnTo>
                  <a:lnTo>
                    <a:pt x="464" y="398"/>
                  </a:lnTo>
                  <a:lnTo>
                    <a:pt x="466" y="396"/>
                  </a:lnTo>
                  <a:lnTo>
                    <a:pt x="466" y="396"/>
                  </a:lnTo>
                  <a:lnTo>
                    <a:pt x="467" y="394"/>
                  </a:lnTo>
                  <a:lnTo>
                    <a:pt x="469" y="394"/>
                  </a:lnTo>
                  <a:lnTo>
                    <a:pt x="471" y="394"/>
                  </a:lnTo>
                  <a:lnTo>
                    <a:pt x="473" y="395"/>
                  </a:lnTo>
                  <a:lnTo>
                    <a:pt x="478" y="398"/>
                  </a:lnTo>
                  <a:lnTo>
                    <a:pt x="484" y="403"/>
                  </a:lnTo>
                  <a:lnTo>
                    <a:pt x="484" y="403"/>
                  </a:lnTo>
                  <a:lnTo>
                    <a:pt x="486" y="404"/>
                  </a:lnTo>
                  <a:lnTo>
                    <a:pt x="486" y="404"/>
                  </a:lnTo>
                  <a:lnTo>
                    <a:pt x="486" y="405"/>
                  </a:lnTo>
                  <a:lnTo>
                    <a:pt x="486" y="405"/>
                  </a:lnTo>
                  <a:lnTo>
                    <a:pt x="488" y="406"/>
                  </a:lnTo>
                  <a:lnTo>
                    <a:pt x="488" y="406"/>
                  </a:lnTo>
                  <a:lnTo>
                    <a:pt x="488" y="406"/>
                  </a:lnTo>
                  <a:lnTo>
                    <a:pt x="488" y="406"/>
                  </a:lnTo>
                  <a:lnTo>
                    <a:pt x="491" y="407"/>
                  </a:lnTo>
                  <a:lnTo>
                    <a:pt x="491" y="407"/>
                  </a:lnTo>
                  <a:lnTo>
                    <a:pt x="491" y="407"/>
                  </a:lnTo>
                  <a:lnTo>
                    <a:pt x="491" y="407"/>
                  </a:lnTo>
                  <a:lnTo>
                    <a:pt x="493" y="408"/>
                  </a:lnTo>
                  <a:lnTo>
                    <a:pt x="493" y="408"/>
                  </a:lnTo>
                  <a:lnTo>
                    <a:pt x="494" y="408"/>
                  </a:lnTo>
                  <a:lnTo>
                    <a:pt x="494" y="408"/>
                  </a:lnTo>
                  <a:lnTo>
                    <a:pt x="496" y="408"/>
                  </a:lnTo>
                  <a:lnTo>
                    <a:pt x="496" y="408"/>
                  </a:lnTo>
                  <a:lnTo>
                    <a:pt x="496" y="408"/>
                  </a:lnTo>
                  <a:lnTo>
                    <a:pt x="496" y="408"/>
                  </a:lnTo>
                  <a:lnTo>
                    <a:pt x="500" y="408"/>
                  </a:lnTo>
                  <a:lnTo>
                    <a:pt x="503" y="407"/>
                  </a:lnTo>
                  <a:lnTo>
                    <a:pt x="503" y="407"/>
                  </a:lnTo>
                  <a:lnTo>
                    <a:pt x="504" y="407"/>
                  </a:lnTo>
                  <a:lnTo>
                    <a:pt x="504" y="407"/>
                  </a:lnTo>
                  <a:lnTo>
                    <a:pt x="504" y="407"/>
                  </a:lnTo>
                  <a:lnTo>
                    <a:pt x="504" y="407"/>
                  </a:lnTo>
                  <a:lnTo>
                    <a:pt x="505" y="406"/>
                  </a:lnTo>
                  <a:lnTo>
                    <a:pt x="505" y="406"/>
                  </a:lnTo>
                  <a:lnTo>
                    <a:pt x="505" y="406"/>
                  </a:lnTo>
                  <a:lnTo>
                    <a:pt x="505" y="406"/>
                  </a:lnTo>
                  <a:lnTo>
                    <a:pt x="505" y="405"/>
                  </a:lnTo>
                  <a:lnTo>
                    <a:pt x="505" y="405"/>
                  </a:lnTo>
                  <a:lnTo>
                    <a:pt x="507" y="405"/>
                  </a:lnTo>
                  <a:lnTo>
                    <a:pt x="507" y="405"/>
                  </a:lnTo>
                  <a:lnTo>
                    <a:pt x="509" y="401"/>
                  </a:lnTo>
                  <a:lnTo>
                    <a:pt x="513" y="397"/>
                  </a:lnTo>
                  <a:lnTo>
                    <a:pt x="520" y="391"/>
                  </a:lnTo>
                  <a:lnTo>
                    <a:pt x="520" y="391"/>
                  </a:lnTo>
                  <a:lnTo>
                    <a:pt x="521" y="390"/>
                  </a:lnTo>
                  <a:lnTo>
                    <a:pt x="522" y="388"/>
                  </a:lnTo>
                  <a:lnTo>
                    <a:pt x="522" y="383"/>
                  </a:lnTo>
                  <a:lnTo>
                    <a:pt x="522" y="373"/>
                  </a:lnTo>
                  <a:lnTo>
                    <a:pt x="522" y="373"/>
                  </a:lnTo>
                  <a:lnTo>
                    <a:pt x="522" y="369"/>
                  </a:lnTo>
                  <a:lnTo>
                    <a:pt x="521" y="365"/>
                  </a:lnTo>
                  <a:lnTo>
                    <a:pt x="519" y="360"/>
                  </a:lnTo>
                  <a:lnTo>
                    <a:pt x="515" y="355"/>
                  </a:lnTo>
                  <a:lnTo>
                    <a:pt x="515" y="355"/>
                  </a:lnTo>
                  <a:lnTo>
                    <a:pt x="513" y="353"/>
                  </a:lnTo>
                  <a:lnTo>
                    <a:pt x="512" y="351"/>
                  </a:lnTo>
                  <a:lnTo>
                    <a:pt x="513" y="349"/>
                  </a:lnTo>
                  <a:lnTo>
                    <a:pt x="515" y="348"/>
                  </a:lnTo>
                  <a:lnTo>
                    <a:pt x="518" y="345"/>
                  </a:lnTo>
                  <a:lnTo>
                    <a:pt x="520" y="344"/>
                  </a:lnTo>
                  <a:lnTo>
                    <a:pt x="521" y="342"/>
                  </a:lnTo>
                  <a:lnTo>
                    <a:pt x="521" y="342"/>
                  </a:lnTo>
                  <a:lnTo>
                    <a:pt x="522" y="339"/>
                  </a:lnTo>
                  <a:lnTo>
                    <a:pt x="524" y="336"/>
                  </a:lnTo>
                  <a:lnTo>
                    <a:pt x="531" y="330"/>
                  </a:lnTo>
                  <a:lnTo>
                    <a:pt x="531" y="330"/>
                  </a:lnTo>
                  <a:lnTo>
                    <a:pt x="532" y="328"/>
                  </a:lnTo>
                  <a:lnTo>
                    <a:pt x="532" y="325"/>
                  </a:lnTo>
                  <a:lnTo>
                    <a:pt x="530" y="320"/>
                  </a:lnTo>
                  <a:lnTo>
                    <a:pt x="527" y="313"/>
                  </a:lnTo>
                  <a:lnTo>
                    <a:pt x="524" y="306"/>
                  </a:lnTo>
                  <a:lnTo>
                    <a:pt x="524" y="306"/>
                  </a:lnTo>
                  <a:lnTo>
                    <a:pt x="523" y="303"/>
                  </a:lnTo>
                  <a:lnTo>
                    <a:pt x="520" y="301"/>
                  </a:lnTo>
                  <a:lnTo>
                    <a:pt x="514" y="295"/>
                  </a:lnTo>
                  <a:lnTo>
                    <a:pt x="500" y="289"/>
                  </a:lnTo>
                  <a:lnTo>
                    <a:pt x="500" y="289"/>
                  </a:lnTo>
                  <a:lnTo>
                    <a:pt x="496" y="286"/>
                  </a:lnTo>
                  <a:lnTo>
                    <a:pt x="491" y="282"/>
                  </a:lnTo>
                  <a:lnTo>
                    <a:pt x="486" y="277"/>
                  </a:lnTo>
                  <a:lnTo>
                    <a:pt x="478" y="271"/>
                  </a:lnTo>
                  <a:lnTo>
                    <a:pt x="478" y="271"/>
                  </a:lnTo>
                  <a:lnTo>
                    <a:pt x="474" y="269"/>
                  </a:lnTo>
                  <a:lnTo>
                    <a:pt x="471" y="266"/>
                  </a:lnTo>
                  <a:lnTo>
                    <a:pt x="470" y="263"/>
                  </a:lnTo>
                  <a:lnTo>
                    <a:pt x="470" y="260"/>
                  </a:lnTo>
                  <a:lnTo>
                    <a:pt x="471" y="255"/>
                  </a:lnTo>
                  <a:lnTo>
                    <a:pt x="472" y="249"/>
                  </a:lnTo>
                  <a:lnTo>
                    <a:pt x="472" y="249"/>
                  </a:lnTo>
                  <a:lnTo>
                    <a:pt x="472" y="239"/>
                  </a:lnTo>
                  <a:lnTo>
                    <a:pt x="471" y="229"/>
                  </a:lnTo>
                  <a:lnTo>
                    <a:pt x="471" y="229"/>
                  </a:lnTo>
                  <a:lnTo>
                    <a:pt x="472" y="223"/>
                  </a:lnTo>
                  <a:lnTo>
                    <a:pt x="474" y="218"/>
                  </a:lnTo>
                  <a:lnTo>
                    <a:pt x="475" y="211"/>
                  </a:lnTo>
                  <a:lnTo>
                    <a:pt x="475" y="209"/>
                  </a:lnTo>
                  <a:lnTo>
                    <a:pt x="475" y="206"/>
                  </a:lnTo>
                  <a:lnTo>
                    <a:pt x="475" y="206"/>
                  </a:lnTo>
                  <a:lnTo>
                    <a:pt x="473" y="201"/>
                  </a:lnTo>
                  <a:lnTo>
                    <a:pt x="468" y="195"/>
                  </a:lnTo>
                  <a:lnTo>
                    <a:pt x="463" y="190"/>
                  </a:lnTo>
                  <a:lnTo>
                    <a:pt x="456" y="186"/>
                  </a:lnTo>
                  <a:lnTo>
                    <a:pt x="456" y="186"/>
                  </a:lnTo>
                  <a:lnTo>
                    <a:pt x="449" y="180"/>
                  </a:lnTo>
                  <a:lnTo>
                    <a:pt x="442" y="173"/>
                  </a:lnTo>
                  <a:lnTo>
                    <a:pt x="436" y="165"/>
                  </a:lnTo>
                  <a:lnTo>
                    <a:pt x="432" y="157"/>
                  </a:lnTo>
                  <a:lnTo>
                    <a:pt x="432" y="157"/>
                  </a:lnTo>
                  <a:lnTo>
                    <a:pt x="427" y="151"/>
                  </a:lnTo>
                  <a:lnTo>
                    <a:pt x="422" y="147"/>
                  </a:lnTo>
                  <a:lnTo>
                    <a:pt x="416" y="143"/>
                  </a:lnTo>
                  <a:lnTo>
                    <a:pt x="411" y="139"/>
                  </a:lnTo>
                  <a:lnTo>
                    <a:pt x="411" y="139"/>
                  </a:lnTo>
                  <a:lnTo>
                    <a:pt x="408" y="137"/>
                  </a:lnTo>
                  <a:lnTo>
                    <a:pt x="404" y="136"/>
                  </a:lnTo>
                  <a:lnTo>
                    <a:pt x="394" y="135"/>
                  </a:lnTo>
                  <a:lnTo>
                    <a:pt x="383" y="135"/>
                  </a:lnTo>
                  <a:lnTo>
                    <a:pt x="375" y="137"/>
                  </a:lnTo>
                  <a:lnTo>
                    <a:pt x="375" y="137"/>
                  </a:lnTo>
                  <a:lnTo>
                    <a:pt x="373" y="139"/>
                  </a:lnTo>
                  <a:lnTo>
                    <a:pt x="371" y="141"/>
                  </a:lnTo>
                  <a:lnTo>
                    <a:pt x="368" y="149"/>
                  </a:lnTo>
                  <a:lnTo>
                    <a:pt x="367" y="153"/>
                  </a:lnTo>
                  <a:lnTo>
                    <a:pt x="365" y="156"/>
                  </a:lnTo>
                  <a:lnTo>
                    <a:pt x="362" y="159"/>
                  </a:lnTo>
                  <a:lnTo>
                    <a:pt x="358" y="160"/>
                  </a:lnTo>
                  <a:lnTo>
                    <a:pt x="358" y="160"/>
                  </a:lnTo>
                  <a:lnTo>
                    <a:pt x="351" y="162"/>
                  </a:lnTo>
                  <a:lnTo>
                    <a:pt x="349" y="164"/>
                  </a:lnTo>
                  <a:lnTo>
                    <a:pt x="348" y="166"/>
                  </a:lnTo>
                  <a:lnTo>
                    <a:pt x="345" y="170"/>
                  </a:lnTo>
                  <a:lnTo>
                    <a:pt x="345" y="170"/>
                  </a:lnTo>
                  <a:lnTo>
                    <a:pt x="342" y="172"/>
                  </a:lnTo>
                  <a:lnTo>
                    <a:pt x="340" y="172"/>
                  </a:lnTo>
                  <a:lnTo>
                    <a:pt x="338" y="171"/>
                  </a:lnTo>
                  <a:lnTo>
                    <a:pt x="336" y="169"/>
                  </a:lnTo>
                  <a:lnTo>
                    <a:pt x="330" y="164"/>
                  </a:lnTo>
                  <a:lnTo>
                    <a:pt x="328" y="162"/>
                  </a:lnTo>
                  <a:lnTo>
                    <a:pt x="326" y="161"/>
                  </a:lnTo>
                  <a:lnTo>
                    <a:pt x="326" y="161"/>
                  </a:lnTo>
                  <a:lnTo>
                    <a:pt x="323" y="160"/>
                  </a:lnTo>
                  <a:lnTo>
                    <a:pt x="320" y="160"/>
                  </a:lnTo>
                  <a:lnTo>
                    <a:pt x="317" y="157"/>
                  </a:lnTo>
                  <a:lnTo>
                    <a:pt x="310" y="150"/>
                  </a:lnTo>
                  <a:lnTo>
                    <a:pt x="310" y="150"/>
                  </a:lnTo>
                  <a:lnTo>
                    <a:pt x="307" y="147"/>
                  </a:lnTo>
                  <a:lnTo>
                    <a:pt x="303" y="145"/>
                  </a:lnTo>
                  <a:lnTo>
                    <a:pt x="300" y="146"/>
                  </a:lnTo>
                  <a:lnTo>
                    <a:pt x="297" y="147"/>
                  </a:lnTo>
                  <a:lnTo>
                    <a:pt x="290" y="153"/>
                  </a:lnTo>
                  <a:lnTo>
                    <a:pt x="286" y="156"/>
                  </a:lnTo>
                  <a:lnTo>
                    <a:pt x="282" y="158"/>
                  </a:lnTo>
                  <a:lnTo>
                    <a:pt x="282" y="158"/>
                  </a:lnTo>
                  <a:lnTo>
                    <a:pt x="278" y="159"/>
                  </a:lnTo>
                  <a:lnTo>
                    <a:pt x="276" y="161"/>
                  </a:lnTo>
                  <a:lnTo>
                    <a:pt x="275" y="163"/>
                  </a:lnTo>
                  <a:lnTo>
                    <a:pt x="274" y="165"/>
                  </a:lnTo>
                  <a:lnTo>
                    <a:pt x="273" y="169"/>
                  </a:lnTo>
                  <a:lnTo>
                    <a:pt x="271" y="171"/>
                  </a:lnTo>
                  <a:lnTo>
                    <a:pt x="268" y="173"/>
                  </a:lnTo>
                  <a:lnTo>
                    <a:pt x="268" y="173"/>
                  </a:lnTo>
                  <a:lnTo>
                    <a:pt x="262" y="177"/>
                  </a:lnTo>
                  <a:lnTo>
                    <a:pt x="257" y="182"/>
                  </a:lnTo>
                  <a:lnTo>
                    <a:pt x="253" y="187"/>
                  </a:lnTo>
                  <a:lnTo>
                    <a:pt x="250" y="192"/>
                  </a:lnTo>
                  <a:lnTo>
                    <a:pt x="250" y="192"/>
                  </a:lnTo>
                  <a:lnTo>
                    <a:pt x="247" y="196"/>
                  </a:lnTo>
                  <a:lnTo>
                    <a:pt x="243" y="198"/>
                  </a:lnTo>
                  <a:lnTo>
                    <a:pt x="238" y="198"/>
                  </a:lnTo>
                  <a:lnTo>
                    <a:pt x="232" y="198"/>
                  </a:lnTo>
                  <a:lnTo>
                    <a:pt x="232" y="198"/>
                  </a:lnTo>
                  <a:lnTo>
                    <a:pt x="228" y="198"/>
                  </a:lnTo>
                  <a:lnTo>
                    <a:pt x="227" y="197"/>
                  </a:lnTo>
                  <a:lnTo>
                    <a:pt x="227" y="196"/>
                  </a:lnTo>
                  <a:lnTo>
                    <a:pt x="227" y="194"/>
                  </a:lnTo>
                  <a:lnTo>
                    <a:pt x="226" y="193"/>
                  </a:lnTo>
                  <a:lnTo>
                    <a:pt x="225" y="192"/>
                  </a:lnTo>
                  <a:lnTo>
                    <a:pt x="225" y="192"/>
                  </a:lnTo>
                  <a:lnTo>
                    <a:pt x="221" y="189"/>
                  </a:lnTo>
                  <a:lnTo>
                    <a:pt x="219" y="187"/>
                  </a:lnTo>
                  <a:lnTo>
                    <a:pt x="218" y="184"/>
                  </a:lnTo>
                  <a:lnTo>
                    <a:pt x="219" y="182"/>
                  </a:lnTo>
                  <a:lnTo>
                    <a:pt x="219" y="182"/>
                  </a:lnTo>
                  <a:lnTo>
                    <a:pt x="226" y="175"/>
                  </a:lnTo>
                  <a:lnTo>
                    <a:pt x="228" y="172"/>
                  </a:lnTo>
                  <a:lnTo>
                    <a:pt x="229" y="169"/>
                  </a:lnTo>
                  <a:lnTo>
                    <a:pt x="229" y="169"/>
                  </a:lnTo>
                  <a:lnTo>
                    <a:pt x="231" y="166"/>
                  </a:lnTo>
                  <a:lnTo>
                    <a:pt x="233" y="163"/>
                  </a:lnTo>
                  <a:lnTo>
                    <a:pt x="237" y="160"/>
                  </a:lnTo>
                  <a:lnTo>
                    <a:pt x="240" y="157"/>
                  </a:lnTo>
                  <a:lnTo>
                    <a:pt x="240" y="157"/>
                  </a:lnTo>
                  <a:lnTo>
                    <a:pt x="242" y="153"/>
                  </a:lnTo>
                  <a:lnTo>
                    <a:pt x="242" y="150"/>
                  </a:lnTo>
                  <a:lnTo>
                    <a:pt x="241" y="146"/>
                  </a:lnTo>
                  <a:lnTo>
                    <a:pt x="239" y="144"/>
                  </a:lnTo>
                  <a:lnTo>
                    <a:pt x="239" y="144"/>
                  </a:lnTo>
                  <a:lnTo>
                    <a:pt x="237" y="142"/>
                  </a:lnTo>
                  <a:lnTo>
                    <a:pt x="236" y="141"/>
                  </a:lnTo>
                  <a:lnTo>
                    <a:pt x="235" y="136"/>
                  </a:lnTo>
                  <a:lnTo>
                    <a:pt x="235" y="125"/>
                  </a:lnTo>
                  <a:lnTo>
                    <a:pt x="235" y="125"/>
                  </a:lnTo>
                  <a:lnTo>
                    <a:pt x="235" y="122"/>
                  </a:lnTo>
                  <a:lnTo>
                    <a:pt x="237" y="119"/>
                  </a:lnTo>
                  <a:lnTo>
                    <a:pt x="240" y="116"/>
                  </a:lnTo>
                  <a:lnTo>
                    <a:pt x="244" y="114"/>
                  </a:lnTo>
                  <a:lnTo>
                    <a:pt x="244" y="114"/>
                  </a:lnTo>
                  <a:lnTo>
                    <a:pt x="246" y="112"/>
                  </a:lnTo>
                  <a:lnTo>
                    <a:pt x="247" y="110"/>
                  </a:lnTo>
                  <a:lnTo>
                    <a:pt x="247" y="103"/>
                  </a:lnTo>
                  <a:lnTo>
                    <a:pt x="247" y="89"/>
                  </a:lnTo>
                  <a:lnTo>
                    <a:pt x="247" y="89"/>
                  </a:lnTo>
                  <a:lnTo>
                    <a:pt x="247" y="78"/>
                  </a:lnTo>
                  <a:lnTo>
                    <a:pt x="246" y="74"/>
                  </a:lnTo>
                  <a:lnTo>
                    <a:pt x="245" y="72"/>
                  </a:lnTo>
                  <a:lnTo>
                    <a:pt x="245" y="72"/>
                  </a:lnTo>
                  <a:lnTo>
                    <a:pt x="243" y="70"/>
                  </a:lnTo>
                  <a:lnTo>
                    <a:pt x="241" y="67"/>
                  </a:lnTo>
                  <a:lnTo>
                    <a:pt x="239" y="63"/>
                  </a:lnTo>
                  <a:lnTo>
                    <a:pt x="239" y="59"/>
                  </a:lnTo>
                  <a:lnTo>
                    <a:pt x="239" y="59"/>
                  </a:lnTo>
                  <a:lnTo>
                    <a:pt x="238" y="55"/>
                  </a:lnTo>
                  <a:lnTo>
                    <a:pt x="236" y="53"/>
                  </a:lnTo>
                  <a:lnTo>
                    <a:pt x="233" y="52"/>
                  </a:lnTo>
                  <a:lnTo>
                    <a:pt x="229" y="51"/>
                  </a:lnTo>
                  <a:lnTo>
                    <a:pt x="229" y="51"/>
                  </a:lnTo>
                  <a:lnTo>
                    <a:pt x="226" y="52"/>
                  </a:lnTo>
                  <a:lnTo>
                    <a:pt x="223" y="53"/>
                  </a:lnTo>
                  <a:lnTo>
                    <a:pt x="221" y="55"/>
                  </a:lnTo>
                  <a:lnTo>
                    <a:pt x="220" y="58"/>
                  </a:lnTo>
                  <a:lnTo>
                    <a:pt x="220" y="58"/>
                  </a:lnTo>
                  <a:lnTo>
                    <a:pt x="219" y="61"/>
                  </a:lnTo>
                  <a:lnTo>
                    <a:pt x="218" y="62"/>
                  </a:lnTo>
                  <a:lnTo>
                    <a:pt x="214" y="63"/>
                  </a:lnTo>
                  <a:lnTo>
                    <a:pt x="209" y="63"/>
                  </a:lnTo>
                  <a:lnTo>
                    <a:pt x="209" y="63"/>
                  </a:lnTo>
                  <a:lnTo>
                    <a:pt x="206" y="63"/>
                  </a:lnTo>
                  <a:lnTo>
                    <a:pt x="204" y="63"/>
                  </a:lnTo>
                  <a:lnTo>
                    <a:pt x="200" y="60"/>
                  </a:lnTo>
                  <a:lnTo>
                    <a:pt x="197" y="57"/>
                  </a:lnTo>
                  <a:lnTo>
                    <a:pt x="192" y="52"/>
                  </a:lnTo>
                  <a:lnTo>
                    <a:pt x="192" y="52"/>
                  </a:lnTo>
                  <a:lnTo>
                    <a:pt x="190" y="50"/>
                  </a:lnTo>
                  <a:lnTo>
                    <a:pt x="189" y="48"/>
                  </a:lnTo>
                  <a:lnTo>
                    <a:pt x="189" y="47"/>
                  </a:lnTo>
                  <a:lnTo>
                    <a:pt x="189" y="46"/>
                  </a:lnTo>
                  <a:lnTo>
                    <a:pt x="192" y="43"/>
                  </a:lnTo>
                  <a:lnTo>
                    <a:pt x="193" y="42"/>
                  </a:lnTo>
                  <a:lnTo>
                    <a:pt x="193" y="41"/>
                  </a:lnTo>
                  <a:lnTo>
                    <a:pt x="193" y="41"/>
                  </a:lnTo>
                  <a:lnTo>
                    <a:pt x="193" y="37"/>
                  </a:lnTo>
                  <a:lnTo>
                    <a:pt x="194" y="35"/>
                  </a:lnTo>
                  <a:lnTo>
                    <a:pt x="201" y="27"/>
                  </a:lnTo>
                  <a:lnTo>
                    <a:pt x="201" y="27"/>
                  </a:lnTo>
                  <a:lnTo>
                    <a:pt x="204" y="24"/>
                  </a:lnTo>
                  <a:lnTo>
                    <a:pt x="204" y="22"/>
                  </a:lnTo>
                  <a:lnTo>
                    <a:pt x="204" y="21"/>
                  </a:lnTo>
                  <a:lnTo>
                    <a:pt x="203" y="20"/>
                  </a:lnTo>
                  <a:lnTo>
                    <a:pt x="200" y="19"/>
                  </a:lnTo>
                  <a:lnTo>
                    <a:pt x="198" y="17"/>
                  </a:lnTo>
                  <a:lnTo>
                    <a:pt x="198" y="17"/>
                  </a:lnTo>
                  <a:lnTo>
                    <a:pt x="197" y="14"/>
                  </a:lnTo>
                  <a:lnTo>
                    <a:pt x="194" y="10"/>
                  </a:lnTo>
                  <a:lnTo>
                    <a:pt x="192" y="8"/>
                  </a:lnTo>
                  <a:lnTo>
                    <a:pt x="190" y="7"/>
                  </a:lnTo>
                  <a:lnTo>
                    <a:pt x="186" y="6"/>
                  </a:lnTo>
                  <a:lnTo>
                    <a:pt x="181" y="6"/>
                  </a:lnTo>
                  <a:lnTo>
                    <a:pt x="181" y="6"/>
                  </a:lnTo>
                  <a:lnTo>
                    <a:pt x="178" y="6"/>
                  </a:lnTo>
                  <a:lnTo>
                    <a:pt x="175" y="4"/>
                  </a:lnTo>
                  <a:lnTo>
                    <a:pt x="172" y="3"/>
                  </a:lnTo>
                  <a:lnTo>
                    <a:pt x="171" y="0"/>
                  </a:lnTo>
                  <a:lnTo>
                    <a:pt x="171" y="0"/>
                  </a:lnTo>
                  <a:lnTo>
                    <a:pt x="168" y="1"/>
                  </a:lnTo>
                  <a:lnTo>
                    <a:pt x="168" y="1"/>
                  </a:lnTo>
                  <a:lnTo>
                    <a:pt x="168" y="1"/>
                  </a:lnTo>
                  <a:lnTo>
                    <a:pt x="168" y="1"/>
                  </a:lnTo>
                  <a:lnTo>
                    <a:pt x="166" y="2"/>
                  </a:lnTo>
                  <a:lnTo>
                    <a:pt x="166" y="2"/>
                  </a:lnTo>
                  <a:lnTo>
                    <a:pt x="166" y="2"/>
                  </a:lnTo>
                  <a:lnTo>
                    <a:pt x="166" y="2"/>
                  </a:lnTo>
                  <a:lnTo>
                    <a:pt x="159" y="3"/>
                  </a:lnTo>
                  <a:lnTo>
                    <a:pt x="152" y="3"/>
                  </a:lnTo>
                  <a:lnTo>
                    <a:pt x="152" y="3"/>
                  </a:lnTo>
                  <a:lnTo>
                    <a:pt x="151" y="3"/>
                  </a:lnTo>
                  <a:lnTo>
                    <a:pt x="151" y="3"/>
                  </a:lnTo>
                  <a:lnTo>
                    <a:pt x="149" y="3"/>
                  </a:lnTo>
                  <a:lnTo>
                    <a:pt x="149" y="3"/>
                  </a:lnTo>
                  <a:lnTo>
                    <a:pt x="146" y="3"/>
                  </a:lnTo>
                  <a:lnTo>
                    <a:pt x="146" y="3"/>
                  </a:lnTo>
                  <a:lnTo>
                    <a:pt x="140" y="4"/>
                  </a:lnTo>
                  <a:lnTo>
                    <a:pt x="136" y="6"/>
                  </a:lnTo>
                  <a:lnTo>
                    <a:pt x="133" y="8"/>
                  </a:lnTo>
                  <a:lnTo>
                    <a:pt x="130" y="11"/>
                  </a:lnTo>
                  <a:lnTo>
                    <a:pt x="126" y="17"/>
                  </a:lnTo>
                  <a:lnTo>
                    <a:pt x="123" y="19"/>
                  </a:lnTo>
                  <a:lnTo>
                    <a:pt x="121" y="20"/>
                  </a:lnTo>
                  <a:lnTo>
                    <a:pt x="121" y="20"/>
                  </a:lnTo>
                  <a:lnTo>
                    <a:pt x="114" y="21"/>
                  </a:lnTo>
                  <a:lnTo>
                    <a:pt x="109" y="24"/>
                  </a:lnTo>
                  <a:lnTo>
                    <a:pt x="103" y="29"/>
                  </a:lnTo>
                  <a:lnTo>
                    <a:pt x="97" y="36"/>
                  </a:lnTo>
                  <a:lnTo>
                    <a:pt x="97" y="36"/>
                  </a:lnTo>
                  <a:lnTo>
                    <a:pt x="94" y="39"/>
                  </a:lnTo>
                  <a:lnTo>
                    <a:pt x="91" y="43"/>
                  </a:lnTo>
                  <a:lnTo>
                    <a:pt x="88" y="45"/>
                  </a:lnTo>
                  <a:lnTo>
                    <a:pt x="84" y="46"/>
                  </a:lnTo>
                  <a:lnTo>
                    <a:pt x="80" y="47"/>
                  </a:lnTo>
                  <a:lnTo>
                    <a:pt x="75" y="46"/>
                  </a:lnTo>
                  <a:lnTo>
                    <a:pt x="66" y="45"/>
                  </a:lnTo>
                  <a:lnTo>
                    <a:pt x="66" y="45"/>
                  </a:lnTo>
                  <a:lnTo>
                    <a:pt x="57" y="42"/>
                  </a:lnTo>
                  <a:lnTo>
                    <a:pt x="50" y="42"/>
                  </a:lnTo>
                  <a:lnTo>
                    <a:pt x="44" y="44"/>
                  </a:lnTo>
                  <a:lnTo>
                    <a:pt x="36" y="48"/>
                  </a:lnTo>
                  <a:lnTo>
                    <a:pt x="36" y="48"/>
                  </a:lnTo>
                  <a:lnTo>
                    <a:pt x="33" y="49"/>
                  </a:lnTo>
                  <a:lnTo>
                    <a:pt x="31" y="51"/>
                  </a:lnTo>
                  <a:lnTo>
                    <a:pt x="28" y="57"/>
                  </a:lnTo>
                  <a:lnTo>
                    <a:pt x="26" y="65"/>
                  </a:lnTo>
                  <a:lnTo>
                    <a:pt x="24" y="74"/>
                  </a:lnTo>
                  <a:lnTo>
                    <a:pt x="23" y="92"/>
                  </a:lnTo>
                  <a:lnTo>
                    <a:pt x="23" y="108"/>
                  </a:lnTo>
                  <a:lnTo>
                    <a:pt x="23" y="108"/>
                  </a:lnTo>
                  <a:lnTo>
                    <a:pt x="22" y="113"/>
                  </a:lnTo>
                  <a:lnTo>
                    <a:pt x="21" y="117"/>
                  </a:lnTo>
                  <a:lnTo>
                    <a:pt x="20" y="119"/>
                  </a:lnTo>
                  <a:lnTo>
                    <a:pt x="18" y="121"/>
                  </a:lnTo>
                  <a:lnTo>
                    <a:pt x="12" y="122"/>
                  </a:lnTo>
                  <a:lnTo>
                    <a:pt x="5" y="123"/>
                  </a:lnTo>
                  <a:lnTo>
                    <a:pt x="5" y="123"/>
                  </a:lnTo>
                  <a:lnTo>
                    <a:pt x="2" y="124"/>
                  </a:lnTo>
                  <a:lnTo>
                    <a:pt x="0" y="125"/>
                  </a:lnTo>
                  <a:lnTo>
                    <a:pt x="0" y="128"/>
                  </a:lnTo>
                  <a:lnTo>
                    <a:pt x="1" y="130"/>
                  </a:lnTo>
                  <a:lnTo>
                    <a:pt x="4" y="135"/>
                  </a:lnTo>
                  <a:lnTo>
                    <a:pt x="9" y="139"/>
                  </a:lnTo>
                  <a:lnTo>
                    <a:pt x="9" y="139"/>
                  </a:lnTo>
                  <a:lnTo>
                    <a:pt x="11" y="141"/>
                  </a:lnTo>
                  <a:lnTo>
                    <a:pt x="13" y="144"/>
                  </a:lnTo>
                  <a:lnTo>
                    <a:pt x="15" y="152"/>
                  </a:lnTo>
                  <a:lnTo>
                    <a:pt x="16" y="161"/>
                  </a:lnTo>
                  <a:lnTo>
                    <a:pt x="16" y="170"/>
                  </a:lnTo>
                  <a:lnTo>
                    <a:pt x="16" y="170"/>
                  </a:lnTo>
                  <a:lnTo>
                    <a:pt x="17" y="175"/>
                  </a:lnTo>
                  <a:lnTo>
                    <a:pt x="19" y="179"/>
                  </a:lnTo>
                  <a:lnTo>
                    <a:pt x="22" y="184"/>
                  </a:lnTo>
                  <a:lnTo>
                    <a:pt x="25" y="188"/>
                  </a:lnTo>
                  <a:lnTo>
                    <a:pt x="35" y="197"/>
                  </a:lnTo>
                  <a:lnTo>
                    <a:pt x="45" y="205"/>
                  </a:lnTo>
                  <a:lnTo>
                    <a:pt x="45" y="205"/>
                  </a:lnTo>
                  <a:lnTo>
                    <a:pt x="53" y="213"/>
                  </a:lnTo>
                  <a:lnTo>
                    <a:pt x="58" y="220"/>
                  </a:lnTo>
                  <a:lnTo>
                    <a:pt x="61" y="226"/>
                  </a:lnTo>
                  <a:lnTo>
                    <a:pt x="63" y="232"/>
                  </a:lnTo>
                  <a:lnTo>
                    <a:pt x="63" y="232"/>
                  </a:lnTo>
                  <a:lnTo>
                    <a:pt x="66" y="239"/>
                  </a:lnTo>
                  <a:lnTo>
                    <a:pt x="70" y="248"/>
                  </a:lnTo>
                  <a:lnTo>
                    <a:pt x="75" y="256"/>
                  </a:lnTo>
                  <a:lnTo>
                    <a:pt x="82" y="262"/>
                  </a:lnTo>
                  <a:lnTo>
                    <a:pt x="82" y="262"/>
                  </a:lnTo>
                  <a:lnTo>
                    <a:pt x="89" y="268"/>
                  </a:lnTo>
                  <a:lnTo>
                    <a:pt x="91" y="272"/>
                  </a:lnTo>
                  <a:lnTo>
                    <a:pt x="92" y="278"/>
                  </a:lnTo>
                  <a:lnTo>
                    <a:pt x="92" y="278"/>
                  </a:lnTo>
                  <a:lnTo>
                    <a:pt x="92" y="281"/>
                  </a:lnTo>
                  <a:lnTo>
                    <a:pt x="91" y="283"/>
                  </a:lnTo>
                  <a:lnTo>
                    <a:pt x="89" y="285"/>
                  </a:lnTo>
                  <a:lnTo>
                    <a:pt x="87" y="286"/>
                  </a:lnTo>
                  <a:lnTo>
                    <a:pt x="82" y="288"/>
                  </a:lnTo>
                  <a:lnTo>
                    <a:pt x="75" y="290"/>
                  </a:lnTo>
                  <a:lnTo>
                    <a:pt x="75" y="290"/>
                  </a:lnTo>
                  <a:lnTo>
                    <a:pt x="72" y="292"/>
                  </a:lnTo>
                  <a:lnTo>
                    <a:pt x="71" y="294"/>
                  </a:lnTo>
                  <a:lnTo>
                    <a:pt x="70" y="297"/>
                  </a:lnTo>
                  <a:lnTo>
                    <a:pt x="71" y="302"/>
                  </a:lnTo>
                  <a:lnTo>
                    <a:pt x="72" y="310"/>
                  </a:lnTo>
                  <a:lnTo>
                    <a:pt x="74" y="321"/>
                  </a:lnTo>
                  <a:lnTo>
                    <a:pt x="74" y="321"/>
                  </a:lnTo>
                  <a:lnTo>
                    <a:pt x="73" y="326"/>
                  </a:lnTo>
                  <a:lnTo>
                    <a:pt x="72" y="330"/>
                  </a:lnTo>
                  <a:lnTo>
                    <a:pt x="71" y="334"/>
                  </a:lnTo>
                  <a:lnTo>
                    <a:pt x="69" y="337"/>
                  </a:lnTo>
                  <a:lnTo>
                    <a:pt x="66" y="339"/>
                  </a:lnTo>
                  <a:lnTo>
                    <a:pt x="63" y="341"/>
                  </a:lnTo>
                  <a:lnTo>
                    <a:pt x="55" y="344"/>
                  </a:lnTo>
                  <a:lnTo>
                    <a:pt x="55" y="344"/>
                  </a:lnTo>
                  <a:lnTo>
                    <a:pt x="51" y="345"/>
                  </a:lnTo>
                  <a:lnTo>
                    <a:pt x="48" y="347"/>
                  </a:lnTo>
                  <a:lnTo>
                    <a:pt x="47" y="350"/>
                  </a:lnTo>
                  <a:lnTo>
                    <a:pt x="47" y="354"/>
                  </a:lnTo>
                  <a:lnTo>
                    <a:pt x="47" y="357"/>
                  </a:lnTo>
                  <a:lnTo>
                    <a:pt x="48" y="360"/>
                  </a:lnTo>
                  <a:lnTo>
                    <a:pt x="49" y="363"/>
                  </a:lnTo>
                  <a:lnTo>
                    <a:pt x="51" y="365"/>
                  </a:lnTo>
                  <a:lnTo>
                    <a:pt x="51" y="365"/>
                  </a:lnTo>
                  <a:lnTo>
                    <a:pt x="54" y="368"/>
                  </a:lnTo>
                  <a:lnTo>
                    <a:pt x="57" y="373"/>
                  </a:lnTo>
                  <a:lnTo>
                    <a:pt x="61" y="384"/>
                  </a:lnTo>
                  <a:lnTo>
                    <a:pt x="61" y="384"/>
                  </a:lnTo>
                  <a:lnTo>
                    <a:pt x="65" y="392"/>
                  </a:lnTo>
                  <a:lnTo>
                    <a:pt x="72" y="401"/>
                  </a:lnTo>
                  <a:lnTo>
                    <a:pt x="80" y="409"/>
                  </a:lnTo>
                  <a:lnTo>
                    <a:pt x="86" y="415"/>
                  </a:lnTo>
                  <a:lnTo>
                    <a:pt x="86" y="415"/>
                  </a:lnTo>
                  <a:lnTo>
                    <a:pt x="99" y="426"/>
                  </a:lnTo>
                  <a:lnTo>
                    <a:pt x="106" y="433"/>
                  </a:lnTo>
                  <a:lnTo>
                    <a:pt x="112" y="440"/>
                  </a:lnTo>
                  <a:lnTo>
                    <a:pt x="112" y="440"/>
                  </a:lnTo>
                  <a:lnTo>
                    <a:pt x="113" y="444"/>
                  </a:lnTo>
                  <a:lnTo>
                    <a:pt x="115" y="449"/>
                  </a:lnTo>
                  <a:lnTo>
                    <a:pt x="115" y="463"/>
                  </a:lnTo>
                  <a:lnTo>
                    <a:pt x="114" y="479"/>
                  </a:lnTo>
                  <a:lnTo>
                    <a:pt x="113" y="493"/>
                  </a:lnTo>
                  <a:lnTo>
                    <a:pt x="113" y="493"/>
                  </a:lnTo>
                  <a:lnTo>
                    <a:pt x="112" y="502"/>
                  </a:lnTo>
                  <a:lnTo>
                    <a:pt x="112" y="505"/>
                  </a:lnTo>
                  <a:lnTo>
                    <a:pt x="113" y="507"/>
                  </a:lnTo>
                  <a:lnTo>
                    <a:pt x="115" y="509"/>
                  </a:lnTo>
                  <a:lnTo>
                    <a:pt x="117" y="511"/>
                  </a:lnTo>
                  <a:lnTo>
                    <a:pt x="124" y="514"/>
                  </a:lnTo>
                  <a:lnTo>
                    <a:pt x="124" y="514"/>
                  </a:lnTo>
                  <a:lnTo>
                    <a:pt x="127" y="517"/>
                  </a:lnTo>
                  <a:lnTo>
                    <a:pt x="129" y="521"/>
                  </a:lnTo>
                  <a:lnTo>
                    <a:pt x="130" y="526"/>
                  </a:lnTo>
                  <a:lnTo>
                    <a:pt x="130" y="531"/>
                  </a:lnTo>
                  <a:lnTo>
                    <a:pt x="131" y="541"/>
                  </a:lnTo>
                  <a:lnTo>
                    <a:pt x="132" y="545"/>
                  </a:lnTo>
                  <a:lnTo>
                    <a:pt x="134" y="548"/>
                  </a:lnTo>
                  <a:lnTo>
                    <a:pt x="134" y="548"/>
                  </a:lnTo>
                  <a:lnTo>
                    <a:pt x="136" y="550"/>
                  </a:lnTo>
                  <a:lnTo>
                    <a:pt x="137" y="553"/>
                  </a:lnTo>
                  <a:lnTo>
                    <a:pt x="138" y="560"/>
                  </a:lnTo>
                  <a:lnTo>
                    <a:pt x="137" y="568"/>
                  </a:lnTo>
                  <a:lnTo>
                    <a:pt x="138" y="579"/>
                  </a:lnTo>
                  <a:lnTo>
                    <a:pt x="138" y="579"/>
                  </a:lnTo>
                  <a:lnTo>
                    <a:pt x="137" y="584"/>
                  </a:lnTo>
                  <a:lnTo>
                    <a:pt x="137" y="587"/>
                  </a:lnTo>
                  <a:lnTo>
                    <a:pt x="135" y="589"/>
                  </a:lnTo>
                  <a:lnTo>
                    <a:pt x="133" y="590"/>
                  </a:lnTo>
                  <a:lnTo>
                    <a:pt x="128" y="593"/>
                  </a:lnTo>
                  <a:lnTo>
                    <a:pt x="126" y="596"/>
                  </a:lnTo>
                  <a:lnTo>
                    <a:pt x="124" y="601"/>
                  </a:lnTo>
                  <a:lnTo>
                    <a:pt x="124" y="601"/>
                  </a:lnTo>
                  <a:lnTo>
                    <a:pt x="121" y="606"/>
                  </a:lnTo>
                  <a:lnTo>
                    <a:pt x="118" y="610"/>
                  </a:lnTo>
                  <a:lnTo>
                    <a:pt x="112" y="617"/>
                  </a:lnTo>
                  <a:lnTo>
                    <a:pt x="104" y="623"/>
                  </a:lnTo>
                  <a:lnTo>
                    <a:pt x="96" y="629"/>
                  </a:lnTo>
                  <a:lnTo>
                    <a:pt x="96" y="629"/>
                  </a:lnTo>
                  <a:lnTo>
                    <a:pt x="92" y="632"/>
                  </a:lnTo>
                  <a:lnTo>
                    <a:pt x="89" y="636"/>
                  </a:lnTo>
                  <a:lnTo>
                    <a:pt x="87" y="640"/>
                  </a:lnTo>
                  <a:lnTo>
                    <a:pt x="85" y="646"/>
                  </a:lnTo>
                  <a:lnTo>
                    <a:pt x="83" y="656"/>
                  </a:lnTo>
                  <a:lnTo>
                    <a:pt x="83" y="668"/>
                  </a:lnTo>
                  <a:lnTo>
                    <a:pt x="83" y="668"/>
                  </a:lnTo>
                  <a:lnTo>
                    <a:pt x="83" y="671"/>
                  </a:lnTo>
                  <a:lnTo>
                    <a:pt x="82" y="674"/>
                  </a:lnTo>
                  <a:lnTo>
                    <a:pt x="79" y="679"/>
                  </a:lnTo>
                  <a:lnTo>
                    <a:pt x="74" y="682"/>
                  </a:lnTo>
                  <a:lnTo>
                    <a:pt x="70" y="684"/>
                  </a:lnTo>
                  <a:lnTo>
                    <a:pt x="70" y="684"/>
                  </a:lnTo>
                  <a:lnTo>
                    <a:pt x="70" y="697"/>
                  </a:lnTo>
                  <a:lnTo>
                    <a:pt x="68" y="706"/>
                  </a:lnTo>
                  <a:lnTo>
                    <a:pt x="67" y="713"/>
                  </a:lnTo>
                  <a:lnTo>
                    <a:pt x="65" y="723"/>
                  </a:lnTo>
                  <a:lnTo>
                    <a:pt x="65" y="723"/>
                  </a:lnTo>
                  <a:lnTo>
                    <a:pt x="65" y="734"/>
                  </a:lnTo>
                  <a:lnTo>
                    <a:pt x="64" y="741"/>
                  </a:lnTo>
                  <a:lnTo>
                    <a:pt x="62" y="746"/>
                  </a:lnTo>
                  <a:lnTo>
                    <a:pt x="57" y="753"/>
                  </a:lnTo>
                  <a:lnTo>
                    <a:pt x="57" y="753"/>
                  </a:lnTo>
                  <a:lnTo>
                    <a:pt x="52" y="760"/>
                  </a:lnTo>
                  <a:lnTo>
                    <a:pt x="50" y="764"/>
                  </a:lnTo>
                  <a:lnTo>
                    <a:pt x="49" y="769"/>
                  </a:lnTo>
                  <a:lnTo>
                    <a:pt x="50" y="776"/>
                  </a:lnTo>
                  <a:lnTo>
                    <a:pt x="50" y="776"/>
                  </a:lnTo>
                  <a:lnTo>
                    <a:pt x="50" y="788"/>
                  </a:lnTo>
                  <a:lnTo>
                    <a:pt x="51" y="804"/>
                  </a:lnTo>
                  <a:lnTo>
                    <a:pt x="53" y="819"/>
                  </a:lnTo>
                  <a:lnTo>
                    <a:pt x="55" y="824"/>
                  </a:lnTo>
                  <a:lnTo>
                    <a:pt x="57" y="827"/>
                  </a:lnTo>
                  <a:lnTo>
                    <a:pt x="57" y="827"/>
                  </a:lnTo>
                  <a:lnTo>
                    <a:pt x="59" y="828"/>
                  </a:lnTo>
                  <a:lnTo>
                    <a:pt x="61" y="827"/>
                  </a:lnTo>
                  <a:lnTo>
                    <a:pt x="63" y="825"/>
                  </a:lnTo>
                  <a:lnTo>
                    <a:pt x="64" y="822"/>
                  </a:lnTo>
                  <a:lnTo>
                    <a:pt x="67" y="812"/>
                  </a:lnTo>
                  <a:lnTo>
                    <a:pt x="70" y="803"/>
                  </a:lnTo>
                  <a:lnTo>
                    <a:pt x="70" y="803"/>
                  </a:lnTo>
                  <a:lnTo>
                    <a:pt x="70" y="800"/>
                  </a:lnTo>
                  <a:lnTo>
                    <a:pt x="70" y="798"/>
                  </a:lnTo>
                  <a:lnTo>
                    <a:pt x="70" y="798"/>
                  </a:lnTo>
                  <a:lnTo>
                    <a:pt x="70" y="798"/>
                  </a:lnTo>
                  <a:lnTo>
                    <a:pt x="70" y="798"/>
                  </a:lnTo>
                  <a:lnTo>
                    <a:pt x="70" y="798"/>
                  </a:lnTo>
                  <a:lnTo>
                    <a:pt x="74" y="796"/>
                  </a:lnTo>
                  <a:lnTo>
                    <a:pt x="74" y="796"/>
                  </a:lnTo>
                  <a:lnTo>
                    <a:pt x="78" y="795"/>
                  </a:lnTo>
                  <a:lnTo>
                    <a:pt x="82" y="795"/>
                  </a:lnTo>
                  <a:lnTo>
                    <a:pt x="86" y="797"/>
                  </a:lnTo>
                  <a:lnTo>
                    <a:pt x="90" y="801"/>
                  </a:lnTo>
                  <a:lnTo>
                    <a:pt x="97" y="809"/>
                  </a:lnTo>
                  <a:lnTo>
                    <a:pt x="104" y="820"/>
                  </a:lnTo>
                  <a:lnTo>
                    <a:pt x="104" y="820"/>
                  </a:lnTo>
                  <a:lnTo>
                    <a:pt x="109" y="829"/>
                  </a:lnTo>
                  <a:lnTo>
                    <a:pt x="115" y="837"/>
                  </a:lnTo>
                  <a:lnTo>
                    <a:pt x="122" y="844"/>
                  </a:lnTo>
                  <a:lnTo>
                    <a:pt x="126" y="846"/>
                  </a:lnTo>
                  <a:lnTo>
                    <a:pt x="131" y="849"/>
                  </a:lnTo>
                  <a:lnTo>
                    <a:pt x="131" y="849"/>
                  </a:lnTo>
                  <a:lnTo>
                    <a:pt x="133" y="850"/>
                  </a:lnTo>
                  <a:lnTo>
                    <a:pt x="136" y="852"/>
                  </a:lnTo>
                  <a:lnTo>
                    <a:pt x="140" y="859"/>
                  </a:lnTo>
                  <a:lnTo>
                    <a:pt x="144" y="867"/>
                  </a:lnTo>
                  <a:lnTo>
                    <a:pt x="148" y="876"/>
                  </a:lnTo>
                  <a:lnTo>
                    <a:pt x="153" y="886"/>
                  </a:lnTo>
                  <a:lnTo>
                    <a:pt x="157" y="895"/>
                  </a:lnTo>
                  <a:lnTo>
                    <a:pt x="163" y="905"/>
                  </a:lnTo>
                  <a:lnTo>
                    <a:pt x="169" y="911"/>
                  </a:lnTo>
                  <a:lnTo>
                    <a:pt x="169" y="911"/>
                  </a:lnTo>
                  <a:lnTo>
                    <a:pt x="171" y="913"/>
                  </a:lnTo>
                  <a:lnTo>
                    <a:pt x="171" y="913"/>
                  </a:lnTo>
                  <a:lnTo>
                    <a:pt x="174" y="911"/>
                  </a:lnTo>
                  <a:lnTo>
                    <a:pt x="176" y="908"/>
                  </a:lnTo>
                  <a:lnTo>
                    <a:pt x="176" y="908"/>
                  </a:lnTo>
                  <a:lnTo>
                    <a:pt x="177" y="906"/>
                  </a:lnTo>
                  <a:lnTo>
                    <a:pt x="178" y="904"/>
                  </a:lnTo>
                  <a:lnTo>
                    <a:pt x="182" y="903"/>
                  </a:lnTo>
                  <a:lnTo>
                    <a:pt x="186" y="903"/>
                  </a:lnTo>
                  <a:lnTo>
                    <a:pt x="187" y="904"/>
                  </a:lnTo>
                  <a:lnTo>
                    <a:pt x="188" y="906"/>
                  </a:lnTo>
                  <a:lnTo>
                    <a:pt x="188" y="906"/>
                  </a:lnTo>
                  <a:lnTo>
                    <a:pt x="189" y="910"/>
                  </a:lnTo>
                  <a:lnTo>
                    <a:pt x="191" y="913"/>
                  </a:lnTo>
                  <a:lnTo>
                    <a:pt x="194" y="915"/>
                  </a:lnTo>
                  <a:lnTo>
                    <a:pt x="200" y="917"/>
                  </a:lnTo>
                  <a:lnTo>
                    <a:pt x="200" y="917"/>
                  </a:lnTo>
                  <a:lnTo>
                    <a:pt x="206" y="918"/>
                  </a:lnTo>
                  <a:lnTo>
                    <a:pt x="213" y="920"/>
                  </a:lnTo>
                  <a:lnTo>
                    <a:pt x="219" y="924"/>
                  </a:lnTo>
                  <a:lnTo>
                    <a:pt x="226" y="928"/>
                  </a:lnTo>
                  <a:lnTo>
                    <a:pt x="226" y="928"/>
                  </a:lnTo>
                  <a:lnTo>
                    <a:pt x="236" y="938"/>
                  </a:lnTo>
                  <a:lnTo>
                    <a:pt x="238" y="940"/>
                  </a:lnTo>
                  <a:lnTo>
                    <a:pt x="239" y="942"/>
                  </a:lnTo>
                  <a:lnTo>
                    <a:pt x="238" y="943"/>
                  </a:lnTo>
                  <a:lnTo>
                    <a:pt x="237" y="945"/>
                  </a:lnTo>
                  <a:lnTo>
                    <a:pt x="237" y="945"/>
                  </a:lnTo>
                  <a:lnTo>
                    <a:pt x="234" y="948"/>
                  </a:lnTo>
                  <a:lnTo>
                    <a:pt x="233" y="952"/>
                  </a:lnTo>
                  <a:lnTo>
                    <a:pt x="232" y="956"/>
                  </a:lnTo>
                  <a:lnTo>
                    <a:pt x="231" y="960"/>
                  </a:lnTo>
                  <a:lnTo>
                    <a:pt x="231" y="960"/>
                  </a:lnTo>
                  <a:lnTo>
                    <a:pt x="232" y="964"/>
                  </a:lnTo>
                  <a:lnTo>
                    <a:pt x="232" y="967"/>
                  </a:lnTo>
                  <a:lnTo>
                    <a:pt x="234" y="969"/>
                  </a:lnTo>
                  <a:lnTo>
                    <a:pt x="237" y="971"/>
                  </a:lnTo>
                  <a:lnTo>
                    <a:pt x="237" y="971"/>
                  </a:lnTo>
                  <a:lnTo>
                    <a:pt x="241" y="972"/>
                  </a:lnTo>
                  <a:lnTo>
                    <a:pt x="245" y="972"/>
                  </a:lnTo>
                  <a:lnTo>
                    <a:pt x="246" y="971"/>
                  </a:lnTo>
                  <a:lnTo>
                    <a:pt x="249" y="970"/>
                  </a:lnTo>
                  <a:lnTo>
                    <a:pt x="250" y="968"/>
                  </a:lnTo>
                  <a:lnTo>
                    <a:pt x="250" y="966"/>
                  </a:lnTo>
                  <a:lnTo>
                    <a:pt x="250" y="966"/>
                  </a:lnTo>
                  <a:lnTo>
                    <a:pt x="251" y="961"/>
                  </a:lnTo>
                  <a:lnTo>
                    <a:pt x="253" y="958"/>
                  </a:lnTo>
                  <a:lnTo>
                    <a:pt x="256" y="955"/>
                  </a:lnTo>
                  <a:lnTo>
                    <a:pt x="261" y="954"/>
                  </a:lnTo>
                  <a:lnTo>
                    <a:pt x="261" y="954"/>
                  </a:lnTo>
                  <a:lnTo>
                    <a:pt x="263" y="955"/>
                  </a:lnTo>
                  <a:lnTo>
                    <a:pt x="264" y="956"/>
                  </a:lnTo>
                  <a:lnTo>
                    <a:pt x="266" y="959"/>
                  </a:lnTo>
                  <a:lnTo>
                    <a:pt x="267" y="961"/>
                  </a:lnTo>
                  <a:lnTo>
                    <a:pt x="269" y="962"/>
                  </a:lnTo>
                  <a:lnTo>
                    <a:pt x="271" y="963"/>
                  </a:lnTo>
                  <a:lnTo>
                    <a:pt x="275" y="963"/>
                  </a:lnTo>
                  <a:lnTo>
                    <a:pt x="275" y="963"/>
                  </a:lnTo>
                  <a:lnTo>
                    <a:pt x="282" y="962"/>
                  </a:lnTo>
                  <a:lnTo>
                    <a:pt x="285" y="960"/>
                  </a:lnTo>
                  <a:lnTo>
                    <a:pt x="287" y="957"/>
                  </a:lnTo>
                  <a:lnTo>
                    <a:pt x="287" y="954"/>
                  </a:lnTo>
                  <a:lnTo>
                    <a:pt x="287" y="954"/>
                  </a:lnTo>
                  <a:lnTo>
                    <a:pt x="287" y="952"/>
                  </a:lnTo>
                  <a:lnTo>
                    <a:pt x="288" y="951"/>
                  </a:lnTo>
                  <a:lnTo>
                    <a:pt x="290" y="950"/>
                  </a:lnTo>
                  <a:lnTo>
                    <a:pt x="293" y="948"/>
                  </a:lnTo>
                  <a:lnTo>
                    <a:pt x="295" y="945"/>
                  </a:lnTo>
                  <a:lnTo>
                    <a:pt x="295" y="945"/>
                  </a:lnTo>
                  <a:lnTo>
                    <a:pt x="298" y="937"/>
                  </a:lnTo>
                  <a:lnTo>
                    <a:pt x="299" y="934"/>
                  </a:lnTo>
                  <a:lnTo>
                    <a:pt x="302" y="931"/>
                  </a:lnTo>
                  <a:lnTo>
                    <a:pt x="302" y="931"/>
                  </a:lnTo>
                  <a:lnTo>
                    <a:pt x="295" y="925"/>
                  </a:lnTo>
                  <a:lnTo>
                    <a:pt x="288" y="917"/>
                  </a:lnTo>
                  <a:lnTo>
                    <a:pt x="282" y="907"/>
                  </a:lnTo>
                  <a:lnTo>
                    <a:pt x="276" y="896"/>
                  </a:lnTo>
                  <a:lnTo>
                    <a:pt x="276" y="896"/>
                  </a:lnTo>
                  <a:lnTo>
                    <a:pt x="274" y="893"/>
                  </a:lnTo>
                  <a:lnTo>
                    <a:pt x="272" y="890"/>
                  </a:lnTo>
                  <a:lnTo>
                    <a:pt x="269" y="888"/>
                  </a:lnTo>
                  <a:lnTo>
                    <a:pt x="267" y="887"/>
                  </a:lnTo>
                  <a:lnTo>
                    <a:pt x="261" y="885"/>
                  </a:lnTo>
                  <a:lnTo>
                    <a:pt x="255" y="885"/>
                  </a:lnTo>
                  <a:lnTo>
                    <a:pt x="241" y="888"/>
                  </a:lnTo>
                  <a:lnTo>
                    <a:pt x="235" y="889"/>
                  </a:lnTo>
                  <a:lnTo>
                    <a:pt x="229" y="889"/>
                  </a:lnTo>
                  <a:lnTo>
                    <a:pt x="229" y="889"/>
                  </a:lnTo>
                  <a:lnTo>
                    <a:pt x="224" y="887"/>
                  </a:lnTo>
                  <a:lnTo>
                    <a:pt x="218" y="884"/>
                  </a:lnTo>
                  <a:lnTo>
                    <a:pt x="212" y="880"/>
                  </a:lnTo>
                  <a:lnTo>
                    <a:pt x="207" y="876"/>
                  </a:lnTo>
                  <a:lnTo>
                    <a:pt x="196" y="866"/>
                  </a:lnTo>
                  <a:lnTo>
                    <a:pt x="188" y="859"/>
                  </a:lnTo>
                  <a:lnTo>
                    <a:pt x="188" y="859"/>
                  </a:lnTo>
                  <a:lnTo>
                    <a:pt x="185" y="856"/>
                  </a:lnTo>
                  <a:lnTo>
                    <a:pt x="183" y="853"/>
                  </a:lnTo>
                  <a:lnTo>
                    <a:pt x="183" y="850"/>
                  </a:lnTo>
                  <a:lnTo>
                    <a:pt x="183" y="848"/>
                  </a:lnTo>
                  <a:lnTo>
                    <a:pt x="186" y="843"/>
                  </a:lnTo>
                  <a:lnTo>
                    <a:pt x="189" y="839"/>
                  </a:lnTo>
                  <a:lnTo>
                    <a:pt x="189" y="839"/>
                  </a:lnTo>
                  <a:lnTo>
                    <a:pt x="190" y="836"/>
                  </a:lnTo>
                  <a:lnTo>
                    <a:pt x="190" y="833"/>
                  </a:lnTo>
                  <a:lnTo>
                    <a:pt x="189" y="824"/>
                  </a:lnTo>
                  <a:lnTo>
                    <a:pt x="186" y="812"/>
                  </a:lnTo>
                  <a:lnTo>
                    <a:pt x="185" y="806"/>
                  </a:lnTo>
                  <a:lnTo>
                    <a:pt x="185" y="800"/>
                  </a:lnTo>
                  <a:lnTo>
                    <a:pt x="185" y="800"/>
                  </a:lnTo>
                  <a:lnTo>
                    <a:pt x="184" y="795"/>
                  </a:lnTo>
                  <a:lnTo>
                    <a:pt x="183" y="791"/>
                  </a:lnTo>
                  <a:lnTo>
                    <a:pt x="181" y="788"/>
                  </a:lnTo>
                  <a:lnTo>
                    <a:pt x="179" y="786"/>
                  </a:lnTo>
                  <a:lnTo>
                    <a:pt x="175" y="784"/>
                  </a:lnTo>
                  <a:lnTo>
                    <a:pt x="173" y="783"/>
                  </a:lnTo>
                  <a:lnTo>
                    <a:pt x="173" y="783"/>
                  </a:lnTo>
                  <a:lnTo>
                    <a:pt x="171" y="775"/>
                  </a:lnTo>
                  <a:lnTo>
                    <a:pt x="168" y="760"/>
                  </a:lnTo>
                  <a:lnTo>
                    <a:pt x="168" y="760"/>
                  </a:lnTo>
                  <a:lnTo>
                    <a:pt x="166" y="754"/>
                  </a:lnTo>
                  <a:lnTo>
                    <a:pt x="164" y="749"/>
                  </a:lnTo>
                  <a:lnTo>
                    <a:pt x="160" y="744"/>
                  </a:lnTo>
                  <a:lnTo>
                    <a:pt x="158" y="739"/>
                  </a:lnTo>
                  <a:lnTo>
                    <a:pt x="158" y="739"/>
                  </a:lnTo>
                  <a:lnTo>
                    <a:pt x="157" y="736"/>
                  </a:lnTo>
                  <a:lnTo>
                    <a:pt x="154" y="734"/>
                  </a:lnTo>
                  <a:lnTo>
                    <a:pt x="151" y="733"/>
                  </a:lnTo>
                  <a:lnTo>
                    <a:pt x="147" y="732"/>
                  </a:lnTo>
                  <a:lnTo>
                    <a:pt x="139" y="732"/>
                  </a:lnTo>
                  <a:lnTo>
                    <a:pt x="129" y="733"/>
                  </a:lnTo>
                  <a:lnTo>
                    <a:pt x="129" y="733"/>
                  </a:lnTo>
                  <a:lnTo>
                    <a:pt x="125" y="733"/>
                  </a:lnTo>
                  <a:lnTo>
                    <a:pt x="123" y="733"/>
                  </a:lnTo>
                  <a:lnTo>
                    <a:pt x="121" y="732"/>
                  </a:lnTo>
                  <a:lnTo>
                    <a:pt x="120" y="730"/>
                  </a:lnTo>
                  <a:lnTo>
                    <a:pt x="120" y="724"/>
                  </a:lnTo>
                  <a:lnTo>
                    <a:pt x="118" y="718"/>
                  </a:lnTo>
                  <a:lnTo>
                    <a:pt x="118" y="718"/>
                  </a:lnTo>
                  <a:lnTo>
                    <a:pt x="113" y="705"/>
                  </a:lnTo>
                  <a:lnTo>
                    <a:pt x="111" y="699"/>
                  </a:lnTo>
                  <a:lnTo>
                    <a:pt x="111" y="692"/>
                  </a:lnTo>
                  <a:lnTo>
                    <a:pt x="111" y="692"/>
                  </a:lnTo>
                  <a:lnTo>
                    <a:pt x="111" y="683"/>
                  </a:lnTo>
                  <a:lnTo>
                    <a:pt x="113" y="676"/>
                  </a:lnTo>
                  <a:lnTo>
                    <a:pt x="115" y="668"/>
                  </a:lnTo>
                  <a:lnTo>
                    <a:pt x="118" y="660"/>
                  </a:lnTo>
                  <a:lnTo>
                    <a:pt x="118" y="660"/>
                  </a:lnTo>
                  <a:lnTo>
                    <a:pt x="130" y="636"/>
                  </a:lnTo>
                  <a:lnTo>
                    <a:pt x="136" y="623"/>
                  </a:lnTo>
                  <a:lnTo>
                    <a:pt x="138" y="617"/>
                  </a:lnTo>
                  <a:lnTo>
                    <a:pt x="139" y="612"/>
                  </a:lnTo>
                  <a:lnTo>
                    <a:pt x="139" y="612"/>
                  </a:lnTo>
                  <a:lnTo>
                    <a:pt x="142" y="603"/>
                  </a:lnTo>
                  <a:lnTo>
                    <a:pt x="145" y="594"/>
                  </a:lnTo>
                  <a:lnTo>
                    <a:pt x="149" y="584"/>
                  </a:lnTo>
                  <a:lnTo>
                    <a:pt x="150" y="579"/>
                  </a:lnTo>
                  <a:lnTo>
                    <a:pt x="151" y="573"/>
                  </a:lnTo>
                  <a:lnTo>
                    <a:pt x="151" y="573"/>
                  </a:lnTo>
                  <a:lnTo>
                    <a:pt x="152" y="568"/>
                  </a:lnTo>
                  <a:lnTo>
                    <a:pt x="153" y="564"/>
                  </a:lnTo>
                  <a:lnTo>
                    <a:pt x="155" y="560"/>
                  </a:lnTo>
                  <a:lnTo>
                    <a:pt x="157" y="556"/>
                  </a:lnTo>
                  <a:lnTo>
                    <a:pt x="163" y="551"/>
                  </a:lnTo>
                  <a:lnTo>
                    <a:pt x="168" y="544"/>
                  </a:lnTo>
                  <a:lnTo>
                    <a:pt x="168" y="544"/>
                  </a:lnTo>
                  <a:lnTo>
                    <a:pt x="169" y="539"/>
                  </a:lnTo>
                  <a:lnTo>
                    <a:pt x="170" y="535"/>
                  </a:lnTo>
                  <a:lnTo>
                    <a:pt x="171" y="531"/>
                  </a:lnTo>
                  <a:lnTo>
                    <a:pt x="171" y="527"/>
                  </a:lnTo>
                  <a:lnTo>
                    <a:pt x="168" y="520"/>
                  </a:lnTo>
                  <a:lnTo>
                    <a:pt x="167" y="517"/>
                  </a:lnTo>
                  <a:lnTo>
                    <a:pt x="165" y="515"/>
                  </a:lnTo>
                  <a:lnTo>
                    <a:pt x="165" y="515"/>
                  </a:lnTo>
                  <a:lnTo>
                    <a:pt x="163" y="513"/>
                  </a:lnTo>
                  <a:lnTo>
                    <a:pt x="161" y="511"/>
                  </a:lnTo>
                  <a:lnTo>
                    <a:pt x="161" y="509"/>
                  </a:lnTo>
                  <a:lnTo>
                    <a:pt x="163" y="506"/>
                  </a:lnTo>
                  <a:lnTo>
                    <a:pt x="165" y="502"/>
                  </a:lnTo>
                  <a:lnTo>
                    <a:pt x="169" y="498"/>
                  </a:lnTo>
                  <a:lnTo>
                    <a:pt x="169" y="498"/>
                  </a:lnTo>
                  <a:lnTo>
                    <a:pt x="173" y="494"/>
                  </a:lnTo>
                  <a:lnTo>
                    <a:pt x="174" y="492"/>
                  </a:lnTo>
                  <a:lnTo>
                    <a:pt x="174" y="490"/>
                  </a:lnTo>
                  <a:lnTo>
                    <a:pt x="173" y="484"/>
                  </a:lnTo>
                  <a:lnTo>
                    <a:pt x="169" y="476"/>
                  </a:lnTo>
                  <a:lnTo>
                    <a:pt x="169" y="476"/>
                  </a:lnTo>
                  <a:lnTo>
                    <a:pt x="168" y="472"/>
                  </a:lnTo>
                  <a:lnTo>
                    <a:pt x="168" y="468"/>
                  </a:lnTo>
                  <a:lnTo>
                    <a:pt x="170" y="465"/>
                  </a:lnTo>
                  <a:lnTo>
                    <a:pt x="173" y="462"/>
                  </a:lnTo>
                  <a:lnTo>
                    <a:pt x="179" y="458"/>
                  </a:lnTo>
                  <a:lnTo>
                    <a:pt x="182" y="456"/>
                  </a:lnTo>
                  <a:lnTo>
                    <a:pt x="183" y="454"/>
                  </a:lnTo>
                  <a:lnTo>
                    <a:pt x="183" y="454"/>
                  </a:lnTo>
                  <a:lnTo>
                    <a:pt x="185" y="452"/>
                  </a:lnTo>
                  <a:lnTo>
                    <a:pt x="189" y="451"/>
                  </a:lnTo>
                  <a:lnTo>
                    <a:pt x="194" y="450"/>
                  </a:lnTo>
                  <a:lnTo>
                    <a:pt x="200" y="450"/>
                  </a:lnTo>
                  <a:lnTo>
                    <a:pt x="213" y="452"/>
                  </a:lnTo>
                  <a:lnTo>
                    <a:pt x="225" y="455"/>
                  </a:lnTo>
                  <a:lnTo>
                    <a:pt x="225" y="455"/>
                  </a:lnTo>
                  <a:lnTo>
                    <a:pt x="227" y="456"/>
                  </a:lnTo>
                  <a:lnTo>
                    <a:pt x="229" y="458"/>
                  </a:lnTo>
                  <a:lnTo>
                    <a:pt x="230" y="460"/>
                  </a:lnTo>
                  <a:lnTo>
                    <a:pt x="231" y="462"/>
                  </a:lnTo>
                  <a:lnTo>
                    <a:pt x="231" y="467"/>
                  </a:lnTo>
                  <a:lnTo>
                    <a:pt x="230" y="474"/>
                  </a:lnTo>
                  <a:lnTo>
                    <a:pt x="226" y="488"/>
                  </a:lnTo>
                  <a:lnTo>
                    <a:pt x="224" y="495"/>
                  </a:lnTo>
                  <a:lnTo>
                    <a:pt x="224" y="502"/>
                  </a:lnTo>
                  <a:lnTo>
                    <a:pt x="224" y="502"/>
                  </a:lnTo>
                  <a:lnTo>
                    <a:pt x="224" y="505"/>
                  </a:lnTo>
                  <a:lnTo>
                    <a:pt x="225" y="508"/>
                  </a:lnTo>
                  <a:lnTo>
                    <a:pt x="226" y="510"/>
                  </a:lnTo>
                  <a:lnTo>
                    <a:pt x="228" y="512"/>
                  </a:lnTo>
                  <a:lnTo>
                    <a:pt x="233" y="514"/>
                  </a:lnTo>
                  <a:lnTo>
                    <a:pt x="239" y="515"/>
                  </a:lnTo>
                  <a:lnTo>
                    <a:pt x="245" y="516"/>
                  </a:lnTo>
                  <a:lnTo>
                    <a:pt x="254" y="516"/>
                  </a:lnTo>
                  <a:lnTo>
                    <a:pt x="268" y="515"/>
                  </a:lnTo>
                  <a:lnTo>
                    <a:pt x="268" y="515"/>
                  </a:lnTo>
                  <a:lnTo>
                    <a:pt x="279" y="515"/>
                  </a:lnTo>
                  <a:lnTo>
                    <a:pt x="287" y="517"/>
                  </a:lnTo>
                  <a:lnTo>
                    <a:pt x="296" y="521"/>
                  </a:lnTo>
                  <a:lnTo>
                    <a:pt x="306" y="528"/>
                  </a:lnTo>
                  <a:lnTo>
                    <a:pt x="306" y="528"/>
                  </a:lnTo>
                  <a:lnTo>
                    <a:pt x="315" y="535"/>
                  </a:lnTo>
                  <a:lnTo>
                    <a:pt x="325" y="545"/>
                  </a:lnTo>
                  <a:lnTo>
                    <a:pt x="348" y="569"/>
                  </a:lnTo>
                  <a:lnTo>
                    <a:pt x="348" y="569"/>
                  </a:lnTo>
                  <a:lnTo>
                    <a:pt x="348" y="561"/>
                  </a:lnTo>
                  <a:lnTo>
                    <a:pt x="347" y="552"/>
                  </a:lnTo>
                  <a:lnTo>
                    <a:pt x="345" y="540"/>
                  </a:lnTo>
                  <a:lnTo>
                    <a:pt x="345" y="540"/>
                  </a:lnTo>
                  <a:lnTo>
                    <a:pt x="342" y="534"/>
                  </a:lnTo>
                  <a:lnTo>
                    <a:pt x="339" y="528"/>
                  </a:lnTo>
                  <a:lnTo>
                    <a:pt x="330" y="514"/>
                  </a:lnTo>
                  <a:lnTo>
                    <a:pt x="330" y="51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0" name="Freeform 207">
              <a:extLst>
                <a:ext uri="{FF2B5EF4-FFF2-40B4-BE49-F238E27FC236}">
                  <a16:creationId xmlns:a16="http://schemas.microsoft.com/office/drawing/2014/main" id="{2214C795-C1A4-402F-8DEB-41C4F9456640}"/>
                </a:ext>
              </a:extLst>
            </p:cNvPr>
            <p:cNvSpPr>
              <a:spLocks/>
            </p:cNvSpPr>
            <p:nvPr/>
          </p:nvSpPr>
          <p:spPr bwMode="auto">
            <a:xfrm>
              <a:off x="9243532" y="2895377"/>
              <a:ext cx="87772" cy="330779"/>
            </a:xfrm>
            <a:custGeom>
              <a:avLst/>
              <a:gdLst>
                <a:gd name="T0" fmla="*/ 35 w 202"/>
                <a:gd name="T1" fmla="*/ 256 h 708"/>
                <a:gd name="T2" fmla="*/ 34 w 202"/>
                <a:gd name="T3" fmla="*/ 304 h 708"/>
                <a:gd name="T4" fmla="*/ 22 w 202"/>
                <a:gd name="T5" fmla="*/ 332 h 708"/>
                <a:gd name="T6" fmla="*/ 31 w 202"/>
                <a:gd name="T7" fmla="*/ 344 h 708"/>
                <a:gd name="T8" fmla="*/ 38 w 202"/>
                <a:gd name="T9" fmla="*/ 399 h 708"/>
                <a:gd name="T10" fmla="*/ 26 w 202"/>
                <a:gd name="T11" fmla="*/ 437 h 708"/>
                <a:gd name="T12" fmla="*/ 25 w 202"/>
                <a:gd name="T13" fmla="*/ 466 h 708"/>
                <a:gd name="T14" fmla="*/ 16 w 202"/>
                <a:gd name="T15" fmla="*/ 489 h 708"/>
                <a:gd name="T16" fmla="*/ 33 w 202"/>
                <a:gd name="T17" fmla="*/ 517 h 708"/>
                <a:gd name="T18" fmla="*/ 35 w 202"/>
                <a:gd name="T19" fmla="*/ 544 h 708"/>
                <a:gd name="T20" fmla="*/ 22 w 202"/>
                <a:gd name="T21" fmla="*/ 576 h 708"/>
                <a:gd name="T22" fmla="*/ 25 w 202"/>
                <a:gd name="T23" fmla="*/ 603 h 708"/>
                <a:gd name="T24" fmla="*/ 20 w 202"/>
                <a:gd name="T25" fmla="*/ 640 h 708"/>
                <a:gd name="T26" fmla="*/ 14 w 202"/>
                <a:gd name="T27" fmla="*/ 679 h 708"/>
                <a:gd name="T28" fmla="*/ 31 w 202"/>
                <a:gd name="T29" fmla="*/ 708 h 708"/>
                <a:gd name="T30" fmla="*/ 39 w 202"/>
                <a:gd name="T31" fmla="*/ 685 h 708"/>
                <a:gd name="T32" fmla="*/ 54 w 202"/>
                <a:gd name="T33" fmla="*/ 667 h 708"/>
                <a:gd name="T34" fmla="*/ 69 w 202"/>
                <a:gd name="T35" fmla="*/ 654 h 708"/>
                <a:gd name="T36" fmla="*/ 104 w 202"/>
                <a:gd name="T37" fmla="*/ 665 h 708"/>
                <a:gd name="T38" fmla="*/ 118 w 202"/>
                <a:gd name="T39" fmla="*/ 689 h 708"/>
                <a:gd name="T40" fmla="*/ 123 w 202"/>
                <a:gd name="T41" fmla="*/ 700 h 708"/>
                <a:gd name="T42" fmla="*/ 132 w 202"/>
                <a:gd name="T43" fmla="*/ 677 h 708"/>
                <a:gd name="T44" fmla="*/ 127 w 202"/>
                <a:gd name="T45" fmla="*/ 645 h 708"/>
                <a:gd name="T46" fmla="*/ 98 w 202"/>
                <a:gd name="T47" fmla="*/ 631 h 708"/>
                <a:gd name="T48" fmla="*/ 93 w 202"/>
                <a:gd name="T49" fmla="*/ 607 h 708"/>
                <a:gd name="T50" fmla="*/ 65 w 202"/>
                <a:gd name="T51" fmla="*/ 571 h 708"/>
                <a:gd name="T52" fmla="*/ 64 w 202"/>
                <a:gd name="T53" fmla="*/ 531 h 708"/>
                <a:gd name="T54" fmla="*/ 94 w 202"/>
                <a:gd name="T55" fmla="*/ 451 h 708"/>
                <a:gd name="T56" fmla="*/ 126 w 202"/>
                <a:gd name="T57" fmla="*/ 431 h 708"/>
                <a:gd name="T58" fmla="*/ 150 w 202"/>
                <a:gd name="T59" fmla="*/ 440 h 708"/>
                <a:gd name="T60" fmla="*/ 183 w 202"/>
                <a:gd name="T61" fmla="*/ 475 h 708"/>
                <a:gd name="T62" fmla="*/ 200 w 202"/>
                <a:gd name="T63" fmla="*/ 481 h 708"/>
                <a:gd name="T64" fmla="*/ 193 w 202"/>
                <a:gd name="T65" fmla="*/ 463 h 708"/>
                <a:gd name="T66" fmla="*/ 169 w 202"/>
                <a:gd name="T67" fmla="*/ 427 h 708"/>
                <a:gd name="T68" fmla="*/ 154 w 202"/>
                <a:gd name="T69" fmla="*/ 388 h 708"/>
                <a:gd name="T70" fmla="*/ 138 w 202"/>
                <a:gd name="T71" fmla="*/ 344 h 708"/>
                <a:gd name="T72" fmla="*/ 128 w 202"/>
                <a:gd name="T73" fmla="*/ 310 h 708"/>
                <a:gd name="T74" fmla="*/ 129 w 202"/>
                <a:gd name="T75" fmla="*/ 277 h 708"/>
                <a:gd name="T76" fmla="*/ 111 w 202"/>
                <a:gd name="T77" fmla="*/ 253 h 708"/>
                <a:gd name="T78" fmla="*/ 120 w 202"/>
                <a:gd name="T79" fmla="*/ 244 h 708"/>
                <a:gd name="T80" fmla="*/ 96 w 202"/>
                <a:gd name="T81" fmla="*/ 204 h 708"/>
                <a:gd name="T82" fmla="*/ 104 w 202"/>
                <a:gd name="T83" fmla="*/ 173 h 708"/>
                <a:gd name="T84" fmla="*/ 115 w 202"/>
                <a:gd name="T85" fmla="*/ 153 h 708"/>
                <a:gd name="T86" fmla="*/ 105 w 202"/>
                <a:gd name="T87" fmla="*/ 100 h 708"/>
                <a:gd name="T88" fmla="*/ 94 w 202"/>
                <a:gd name="T89" fmla="*/ 74 h 708"/>
                <a:gd name="T90" fmla="*/ 87 w 202"/>
                <a:gd name="T91" fmla="*/ 50 h 708"/>
                <a:gd name="T92" fmla="*/ 69 w 202"/>
                <a:gd name="T93" fmla="*/ 3 h 708"/>
                <a:gd name="T94" fmla="*/ 51 w 202"/>
                <a:gd name="T95" fmla="*/ 9 h 708"/>
                <a:gd name="T96" fmla="*/ 56 w 202"/>
                <a:gd name="T97" fmla="*/ 23 h 708"/>
                <a:gd name="T98" fmla="*/ 67 w 202"/>
                <a:gd name="T99" fmla="*/ 44 h 708"/>
                <a:gd name="T100" fmla="*/ 57 w 202"/>
                <a:gd name="T101" fmla="*/ 61 h 708"/>
                <a:gd name="T102" fmla="*/ 51 w 202"/>
                <a:gd name="T103" fmla="*/ 78 h 708"/>
                <a:gd name="T104" fmla="*/ 27 w 202"/>
                <a:gd name="T105" fmla="*/ 71 h 708"/>
                <a:gd name="T106" fmla="*/ 12 w 202"/>
                <a:gd name="T107" fmla="*/ 85 h 708"/>
                <a:gd name="T108" fmla="*/ 14 w 202"/>
                <a:gd name="T109" fmla="*/ 108 h 708"/>
                <a:gd name="T110" fmla="*/ 19 w 202"/>
                <a:gd name="T111" fmla="*/ 146 h 708"/>
                <a:gd name="T112" fmla="*/ 2 w 202"/>
                <a:gd name="T113" fmla="*/ 179 h 708"/>
                <a:gd name="T114" fmla="*/ 0 w 202"/>
                <a:gd name="T115" fmla="*/ 21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708">
                  <a:moveTo>
                    <a:pt x="8" y="224"/>
                  </a:moveTo>
                  <a:lnTo>
                    <a:pt x="8" y="224"/>
                  </a:lnTo>
                  <a:lnTo>
                    <a:pt x="18" y="233"/>
                  </a:lnTo>
                  <a:lnTo>
                    <a:pt x="27" y="241"/>
                  </a:lnTo>
                  <a:lnTo>
                    <a:pt x="31" y="246"/>
                  </a:lnTo>
                  <a:lnTo>
                    <a:pt x="33" y="250"/>
                  </a:lnTo>
                  <a:lnTo>
                    <a:pt x="35" y="256"/>
                  </a:lnTo>
                  <a:lnTo>
                    <a:pt x="36" y="261"/>
                  </a:lnTo>
                  <a:lnTo>
                    <a:pt x="36" y="261"/>
                  </a:lnTo>
                  <a:lnTo>
                    <a:pt x="37" y="284"/>
                  </a:lnTo>
                  <a:lnTo>
                    <a:pt x="36" y="295"/>
                  </a:lnTo>
                  <a:lnTo>
                    <a:pt x="35" y="300"/>
                  </a:lnTo>
                  <a:lnTo>
                    <a:pt x="34" y="304"/>
                  </a:lnTo>
                  <a:lnTo>
                    <a:pt x="34" y="304"/>
                  </a:lnTo>
                  <a:lnTo>
                    <a:pt x="30" y="311"/>
                  </a:lnTo>
                  <a:lnTo>
                    <a:pt x="27" y="316"/>
                  </a:lnTo>
                  <a:lnTo>
                    <a:pt x="25" y="320"/>
                  </a:lnTo>
                  <a:lnTo>
                    <a:pt x="24" y="325"/>
                  </a:lnTo>
                  <a:lnTo>
                    <a:pt x="24" y="325"/>
                  </a:lnTo>
                  <a:lnTo>
                    <a:pt x="23" y="329"/>
                  </a:lnTo>
                  <a:lnTo>
                    <a:pt x="22" y="332"/>
                  </a:lnTo>
                  <a:lnTo>
                    <a:pt x="22" y="334"/>
                  </a:lnTo>
                  <a:lnTo>
                    <a:pt x="22" y="336"/>
                  </a:lnTo>
                  <a:lnTo>
                    <a:pt x="24" y="338"/>
                  </a:lnTo>
                  <a:lnTo>
                    <a:pt x="26" y="340"/>
                  </a:lnTo>
                  <a:lnTo>
                    <a:pt x="26" y="340"/>
                  </a:lnTo>
                  <a:lnTo>
                    <a:pt x="29" y="342"/>
                  </a:lnTo>
                  <a:lnTo>
                    <a:pt x="31" y="344"/>
                  </a:lnTo>
                  <a:lnTo>
                    <a:pt x="33" y="347"/>
                  </a:lnTo>
                  <a:lnTo>
                    <a:pt x="34" y="350"/>
                  </a:lnTo>
                  <a:lnTo>
                    <a:pt x="35" y="359"/>
                  </a:lnTo>
                  <a:lnTo>
                    <a:pt x="36" y="369"/>
                  </a:lnTo>
                  <a:lnTo>
                    <a:pt x="36" y="369"/>
                  </a:lnTo>
                  <a:lnTo>
                    <a:pt x="36" y="384"/>
                  </a:lnTo>
                  <a:lnTo>
                    <a:pt x="38" y="399"/>
                  </a:lnTo>
                  <a:lnTo>
                    <a:pt x="37" y="413"/>
                  </a:lnTo>
                  <a:lnTo>
                    <a:pt x="36" y="419"/>
                  </a:lnTo>
                  <a:lnTo>
                    <a:pt x="35" y="423"/>
                  </a:lnTo>
                  <a:lnTo>
                    <a:pt x="35" y="423"/>
                  </a:lnTo>
                  <a:lnTo>
                    <a:pt x="31" y="428"/>
                  </a:lnTo>
                  <a:lnTo>
                    <a:pt x="28" y="433"/>
                  </a:lnTo>
                  <a:lnTo>
                    <a:pt x="26" y="437"/>
                  </a:lnTo>
                  <a:lnTo>
                    <a:pt x="26" y="443"/>
                  </a:lnTo>
                  <a:lnTo>
                    <a:pt x="26" y="443"/>
                  </a:lnTo>
                  <a:lnTo>
                    <a:pt x="27" y="450"/>
                  </a:lnTo>
                  <a:lnTo>
                    <a:pt x="28" y="457"/>
                  </a:lnTo>
                  <a:lnTo>
                    <a:pt x="28" y="461"/>
                  </a:lnTo>
                  <a:lnTo>
                    <a:pt x="27" y="464"/>
                  </a:lnTo>
                  <a:lnTo>
                    <a:pt x="25" y="466"/>
                  </a:lnTo>
                  <a:lnTo>
                    <a:pt x="23" y="469"/>
                  </a:lnTo>
                  <a:lnTo>
                    <a:pt x="23" y="469"/>
                  </a:lnTo>
                  <a:lnTo>
                    <a:pt x="18" y="474"/>
                  </a:lnTo>
                  <a:lnTo>
                    <a:pt x="16" y="478"/>
                  </a:lnTo>
                  <a:lnTo>
                    <a:pt x="16" y="483"/>
                  </a:lnTo>
                  <a:lnTo>
                    <a:pt x="16" y="489"/>
                  </a:lnTo>
                  <a:lnTo>
                    <a:pt x="16" y="489"/>
                  </a:lnTo>
                  <a:lnTo>
                    <a:pt x="17" y="495"/>
                  </a:lnTo>
                  <a:lnTo>
                    <a:pt x="19" y="501"/>
                  </a:lnTo>
                  <a:lnTo>
                    <a:pt x="21" y="505"/>
                  </a:lnTo>
                  <a:lnTo>
                    <a:pt x="25" y="510"/>
                  </a:lnTo>
                  <a:lnTo>
                    <a:pt x="25" y="510"/>
                  </a:lnTo>
                  <a:lnTo>
                    <a:pt x="29" y="513"/>
                  </a:lnTo>
                  <a:lnTo>
                    <a:pt x="33" y="517"/>
                  </a:lnTo>
                  <a:lnTo>
                    <a:pt x="35" y="520"/>
                  </a:lnTo>
                  <a:lnTo>
                    <a:pt x="36" y="524"/>
                  </a:lnTo>
                  <a:lnTo>
                    <a:pt x="37" y="528"/>
                  </a:lnTo>
                  <a:lnTo>
                    <a:pt x="37" y="534"/>
                  </a:lnTo>
                  <a:lnTo>
                    <a:pt x="37" y="534"/>
                  </a:lnTo>
                  <a:lnTo>
                    <a:pt x="36" y="540"/>
                  </a:lnTo>
                  <a:lnTo>
                    <a:pt x="35" y="544"/>
                  </a:lnTo>
                  <a:lnTo>
                    <a:pt x="32" y="552"/>
                  </a:lnTo>
                  <a:lnTo>
                    <a:pt x="29" y="558"/>
                  </a:lnTo>
                  <a:lnTo>
                    <a:pt x="27" y="566"/>
                  </a:lnTo>
                  <a:lnTo>
                    <a:pt x="27" y="566"/>
                  </a:lnTo>
                  <a:lnTo>
                    <a:pt x="26" y="570"/>
                  </a:lnTo>
                  <a:lnTo>
                    <a:pt x="25" y="573"/>
                  </a:lnTo>
                  <a:lnTo>
                    <a:pt x="22" y="576"/>
                  </a:lnTo>
                  <a:lnTo>
                    <a:pt x="19" y="578"/>
                  </a:lnTo>
                  <a:lnTo>
                    <a:pt x="19" y="580"/>
                  </a:lnTo>
                  <a:lnTo>
                    <a:pt x="19" y="583"/>
                  </a:lnTo>
                  <a:lnTo>
                    <a:pt x="19" y="583"/>
                  </a:lnTo>
                  <a:lnTo>
                    <a:pt x="20" y="590"/>
                  </a:lnTo>
                  <a:lnTo>
                    <a:pt x="23" y="596"/>
                  </a:lnTo>
                  <a:lnTo>
                    <a:pt x="25" y="603"/>
                  </a:lnTo>
                  <a:lnTo>
                    <a:pt x="26" y="607"/>
                  </a:lnTo>
                  <a:lnTo>
                    <a:pt x="26" y="612"/>
                  </a:lnTo>
                  <a:lnTo>
                    <a:pt x="26" y="612"/>
                  </a:lnTo>
                  <a:lnTo>
                    <a:pt x="26" y="622"/>
                  </a:lnTo>
                  <a:lnTo>
                    <a:pt x="24" y="628"/>
                  </a:lnTo>
                  <a:lnTo>
                    <a:pt x="22" y="635"/>
                  </a:lnTo>
                  <a:lnTo>
                    <a:pt x="20" y="640"/>
                  </a:lnTo>
                  <a:lnTo>
                    <a:pt x="20" y="640"/>
                  </a:lnTo>
                  <a:lnTo>
                    <a:pt x="17" y="645"/>
                  </a:lnTo>
                  <a:lnTo>
                    <a:pt x="15" y="649"/>
                  </a:lnTo>
                  <a:lnTo>
                    <a:pt x="14" y="655"/>
                  </a:lnTo>
                  <a:lnTo>
                    <a:pt x="14" y="666"/>
                  </a:lnTo>
                  <a:lnTo>
                    <a:pt x="14" y="666"/>
                  </a:lnTo>
                  <a:lnTo>
                    <a:pt x="14" y="679"/>
                  </a:lnTo>
                  <a:lnTo>
                    <a:pt x="13" y="691"/>
                  </a:lnTo>
                  <a:lnTo>
                    <a:pt x="14" y="696"/>
                  </a:lnTo>
                  <a:lnTo>
                    <a:pt x="15" y="701"/>
                  </a:lnTo>
                  <a:lnTo>
                    <a:pt x="18" y="704"/>
                  </a:lnTo>
                  <a:lnTo>
                    <a:pt x="23" y="706"/>
                  </a:lnTo>
                  <a:lnTo>
                    <a:pt x="23" y="706"/>
                  </a:lnTo>
                  <a:lnTo>
                    <a:pt x="31" y="708"/>
                  </a:lnTo>
                  <a:lnTo>
                    <a:pt x="32" y="708"/>
                  </a:lnTo>
                  <a:lnTo>
                    <a:pt x="33" y="707"/>
                  </a:lnTo>
                  <a:lnTo>
                    <a:pt x="34" y="702"/>
                  </a:lnTo>
                  <a:lnTo>
                    <a:pt x="35" y="693"/>
                  </a:lnTo>
                  <a:lnTo>
                    <a:pt x="35" y="693"/>
                  </a:lnTo>
                  <a:lnTo>
                    <a:pt x="36" y="689"/>
                  </a:lnTo>
                  <a:lnTo>
                    <a:pt x="39" y="685"/>
                  </a:lnTo>
                  <a:lnTo>
                    <a:pt x="41" y="682"/>
                  </a:lnTo>
                  <a:lnTo>
                    <a:pt x="44" y="680"/>
                  </a:lnTo>
                  <a:lnTo>
                    <a:pt x="47" y="678"/>
                  </a:lnTo>
                  <a:lnTo>
                    <a:pt x="50" y="675"/>
                  </a:lnTo>
                  <a:lnTo>
                    <a:pt x="52" y="671"/>
                  </a:lnTo>
                  <a:lnTo>
                    <a:pt x="54" y="667"/>
                  </a:lnTo>
                  <a:lnTo>
                    <a:pt x="54" y="667"/>
                  </a:lnTo>
                  <a:lnTo>
                    <a:pt x="56" y="658"/>
                  </a:lnTo>
                  <a:lnTo>
                    <a:pt x="57" y="656"/>
                  </a:lnTo>
                  <a:lnTo>
                    <a:pt x="59" y="655"/>
                  </a:lnTo>
                  <a:lnTo>
                    <a:pt x="61" y="654"/>
                  </a:lnTo>
                  <a:lnTo>
                    <a:pt x="63" y="654"/>
                  </a:lnTo>
                  <a:lnTo>
                    <a:pt x="69" y="654"/>
                  </a:lnTo>
                  <a:lnTo>
                    <a:pt x="69" y="654"/>
                  </a:lnTo>
                  <a:lnTo>
                    <a:pt x="79" y="654"/>
                  </a:lnTo>
                  <a:lnTo>
                    <a:pt x="91" y="654"/>
                  </a:lnTo>
                  <a:lnTo>
                    <a:pt x="96" y="655"/>
                  </a:lnTo>
                  <a:lnTo>
                    <a:pt x="100" y="657"/>
                  </a:lnTo>
                  <a:lnTo>
                    <a:pt x="103" y="660"/>
                  </a:lnTo>
                  <a:lnTo>
                    <a:pt x="104" y="662"/>
                  </a:lnTo>
                  <a:lnTo>
                    <a:pt x="104" y="665"/>
                  </a:lnTo>
                  <a:lnTo>
                    <a:pt x="104" y="665"/>
                  </a:lnTo>
                  <a:lnTo>
                    <a:pt x="105" y="673"/>
                  </a:lnTo>
                  <a:lnTo>
                    <a:pt x="108" y="679"/>
                  </a:lnTo>
                  <a:lnTo>
                    <a:pt x="111" y="684"/>
                  </a:lnTo>
                  <a:lnTo>
                    <a:pt x="116" y="687"/>
                  </a:lnTo>
                  <a:lnTo>
                    <a:pt x="116" y="687"/>
                  </a:lnTo>
                  <a:lnTo>
                    <a:pt x="118" y="689"/>
                  </a:lnTo>
                  <a:lnTo>
                    <a:pt x="118" y="691"/>
                  </a:lnTo>
                  <a:lnTo>
                    <a:pt x="117" y="695"/>
                  </a:lnTo>
                  <a:lnTo>
                    <a:pt x="116" y="698"/>
                  </a:lnTo>
                  <a:lnTo>
                    <a:pt x="117" y="699"/>
                  </a:lnTo>
                  <a:lnTo>
                    <a:pt x="119" y="700"/>
                  </a:lnTo>
                  <a:lnTo>
                    <a:pt x="119" y="700"/>
                  </a:lnTo>
                  <a:lnTo>
                    <a:pt x="123" y="700"/>
                  </a:lnTo>
                  <a:lnTo>
                    <a:pt x="125" y="699"/>
                  </a:lnTo>
                  <a:lnTo>
                    <a:pt x="125" y="698"/>
                  </a:lnTo>
                  <a:lnTo>
                    <a:pt x="125" y="693"/>
                  </a:lnTo>
                  <a:lnTo>
                    <a:pt x="125" y="693"/>
                  </a:lnTo>
                  <a:lnTo>
                    <a:pt x="128" y="688"/>
                  </a:lnTo>
                  <a:lnTo>
                    <a:pt x="131" y="681"/>
                  </a:lnTo>
                  <a:lnTo>
                    <a:pt x="132" y="677"/>
                  </a:lnTo>
                  <a:lnTo>
                    <a:pt x="133" y="672"/>
                  </a:lnTo>
                  <a:lnTo>
                    <a:pt x="134" y="666"/>
                  </a:lnTo>
                  <a:lnTo>
                    <a:pt x="133" y="659"/>
                  </a:lnTo>
                  <a:lnTo>
                    <a:pt x="133" y="659"/>
                  </a:lnTo>
                  <a:lnTo>
                    <a:pt x="132" y="653"/>
                  </a:lnTo>
                  <a:lnTo>
                    <a:pt x="130" y="648"/>
                  </a:lnTo>
                  <a:lnTo>
                    <a:pt x="127" y="645"/>
                  </a:lnTo>
                  <a:lnTo>
                    <a:pt x="125" y="643"/>
                  </a:lnTo>
                  <a:lnTo>
                    <a:pt x="122" y="641"/>
                  </a:lnTo>
                  <a:lnTo>
                    <a:pt x="119" y="641"/>
                  </a:lnTo>
                  <a:lnTo>
                    <a:pt x="112" y="639"/>
                  </a:lnTo>
                  <a:lnTo>
                    <a:pt x="112" y="639"/>
                  </a:lnTo>
                  <a:lnTo>
                    <a:pt x="105" y="636"/>
                  </a:lnTo>
                  <a:lnTo>
                    <a:pt x="98" y="631"/>
                  </a:lnTo>
                  <a:lnTo>
                    <a:pt x="96" y="628"/>
                  </a:lnTo>
                  <a:lnTo>
                    <a:pt x="94" y="626"/>
                  </a:lnTo>
                  <a:lnTo>
                    <a:pt x="93" y="623"/>
                  </a:lnTo>
                  <a:lnTo>
                    <a:pt x="93" y="620"/>
                  </a:lnTo>
                  <a:lnTo>
                    <a:pt x="93" y="620"/>
                  </a:lnTo>
                  <a:lnTo>
                    <a:pt x="94" y="613"/>
                  </a:lnTo>
                  <a:lnTo>
                    <a:pt x="93" y="607"/>
                  </a:lnTo>
                  <a:lnTo>
                    <a:pt x="92" y="604"/>
                  </a:lnTo>
                  <a:lnTo>
                    <a:pt x="89" y="600"/>
                  </a:lnTo>
                  <a:lnTo>
                    <a:pt x="83" y="593"/>
                  </a:lnTo>
                  <a:lnTo>
                    <a:pt x="83" y="593"/>
                  </a:lnTo>
                  <a:lnTo>
                    <a:pt x="74" y="583"/>
                  </a:lnTo>
                  <a:lnTo>
                    <a:pt x="69" y="577"/>
                  </a:lnTo>
                  <a:lnTo>
                    <a:pt x="65" y="571"/>
                  </a:lnTo>
                  <a:lnTo>
                    <a:pt x="63" y="565"/>
                  </a:lnTo>
                  <a:lnTo>
                    <a:pt x="61" y="558"/>
                  </a:lnTo>
                  <a:lnTo>
                    <a:pt x="60" y="551"/>
                  </a:lnTo>
                  <a:lnTo>
                    <a:pt x="60" y="544"/>
                  </a:lnTo>
                  <a:lnTo>
                    <a:pt x="60" y="544"/>
                  </a:lnTo>
                  <a:lnTo>
                    <a:pt x="62" y="537"/>
                  </a:lnTo>
                  <a:lnTo>
                    <a:pt x="64" y="531"/>
                  </a:lnTo>
                  <a:lnTo>
                    <a:pt x="70" y="518"/>
                  </a:lnTo>
                  <a:lnTo>
                    <a:pt x="78" y="504"/>
                  </a:lnTo>
                  <a:lnTo>
                    <a:pt x="81" y="495"/>
                  </a:lnTo>
                  <a:lnTo>
                    <a:pt x="84" y="486"/>
                  </a:lnTo>
                  <a:lnTo>
                    <a:pt x="84" y="486"/>
                  </a:lnTo>
                  <a:lnTo>
                    <a:pt x="89" y="467"/>
                  </a:lnTo>
                  <a:lnTo>
                    <a:pt x="94" y="451"/>
                  </a:lnTo>
                  <a:lnTo>
                    <a:pt x="97" y="444"/>
                  </a:lnTo>
                  <a:lnTo>
                    <a:pt x="100" y="440"/>
                  </a:lnTo>
                  <a:lnTo>
                    <a:pt x="105" y="436"/>
                  </a:lnTo>
                  <a:lnTo>
                    <a:pt x="109" y="435"/>
                  </a:lnTo>
                  <a:lnTo>
                    <a:pt x="109" y="435"/>
                  </a:lnTo>
                  <a:lnTo>
                    <a:pt x="119" y="433"/>
                  </a:lnTo>
                  <a:lnTo>
                    <a:pt x="126" y="431"/>
                  </a:lnTo>
                  <a:lnTo>
                    <a:pt x="129" y="431"/>
                  </a:lnTo>
                  <a:lnTo>
                    <a:pt x="133" y="431"/>
                  </a:lnTo>
                  <a:lnTo>
                    <a:pt x="137" y="433"/>
                  </a:lnTo>
                  <a:lnTo>
                    <a:pt x="142" y="436"/>
                  </a:lnTo>
                  <a:lnTo>
                    <a:pt x="142" y="436"/>
                  </a:lnTo>
                  <a:lnTo>
                    <a:pt x="146" y="439"/>
                  </a:lnTo>
                  <a:lnTo>
                    <a:pt x="150" y="440"/>
                  </a:lnTo>
                  <a:lnTo>
                    <a:pt x="156" y="442"/>
                  </a:lnTo>
                  <a:lnTo>
                    <a:pt x="160" y="443"/>
                  </a:lnTo>
                  <a:lnTo>
                    <a:pt x="162" y="445"/>
                  </a:lnTo>
                  <a:lnTo>
                    <a:pt x="166" y="448"/>
                  </a:lnTo>
                  <a:lnTo>
                    <a:pt x="169" y="453"/>
                  </a:lnTo>
                  <a:lnTo>
                    <a:pt x="169" y="453"/>
                  </a:lnTo>
                  <a:lnTo>
                    <a:pt x="183" y="475"/>
                  </a:lnTo>
                  <a:lnTo>
                    <a:pt x="186" y="479"/>
                  </a:lnTo>
                  <a:lnTo>
                    <a:pt x="189" y="482"/>
                  </a:lnTo>
                  <a:lnTo>
                    <a:pt x="192" y="484"/>
                  </a:lnTo>
                  <a:lnTo>
                    <a:pt x="195" y="484"/>
                  </a:lnTo>
                  <a:lnTo>
                    <a:pt x="195" y="484"/>
                  </a:lnTo>
                  <a:lnTo>
                    <a:pt x="198" y="483"/>
                  </a:lnTo>
                  <a:lnTo>
                    <a:pt x="200" y="481"/>
                  </a:lnTo>
                  <a:lnTo>
                    <a:pt x="201" y="479"/>
                  </a:lnTo>
                  <a:lnTo>
                    <a:pt x="202" y="477"/>
                  </a:lnTo>
                  <a:lnTo>
                    <a:pt x="201" y="474"/>
                  </a:lnTo>
                  <a:lnTo>
                    <a:pt x="200" y="471"/>
                  </a:lnTo>
                  <a:lnTo>
                    <a:pt x="197" y="467"/>
                  </a:lnTo>
                  <a:lnTo>
                    <a:pt x="193" y="463"/>
                  </a:lnTo>
                  <a:lnTo>
                    <a:pt x="193" y="463"/>
                  </a:lnTo>
                  <a:lnTo>
                    <a:pt x="184" y="454"/>
                  </a:lnTo>
                  <a:lnTo>
                    <a:pt x="176" y="446"/>
                  </a:lnTo>
                  <a:lnTo>
                    <a:pt x="173" y="442"/>
                  </a:lnTo>
                  <a:lnTo>
                    <a:pt x="171" y="437"/>
                  </a:lnTo>
                  <a:lnTo>
                    <a:pt x="170" y="432"/>
                  </a:lnTo>
                  <a:lnTo>
                    <a:pt x="169" y="427"/>
                  </a:lnTo>
                  <a:lnTo>
                    <a:pt x="169" y="427"/>
                  </a:lnTo>
                  <a:lnTo>
                    <a:pt x="169" y="422"/>
                  </a:lnTo>
                  <a:lnTo>
                    <a:pt x="168" y="418"/>
                  </a:lnTo>
                  <a:lnTo>
                    <a:pt x="164" y="409"/>
                  </a:lnTo>
                  <a:lnTo>
                    <a:pt x="159" y="399"/>
                  </a:lnTo>
                  <a:lnTo>
                    <a:pt x="156" y="394"/>
                  </a:lnTo>
                  <a:lnTo>
                    <a:pt x="154" y="388"/>
                  </a:lnTo>
                  <a:lnTo>
                    <a:pt x="154" y="388"/>
                  </a:lnTo>
                  <a:lnTo>
                    <a:pt x="153" y="382"/>
                  </a:lnTo>
                  <a:lnTo>
                    <a:pt x="151" y="377"/>
                  </a:lnTo>
                  <a:lnTo>
                    <a:pt x="145" y="368"/>
                  </a:lnTo>
                  <a:lnTo>
                    <a:pt x="143" y="363"/>
                  </a:lnTo>
                  <a:lnTo>
                    <a:pt x="140" y="358"/>
                  </a:lnTo>
                  <a:lnTo>
                    <a:pt x="139" y="352"/>
                  </a:lnTo>
                  <a:lnTo>
                    <a:pt x="138" y="344"/>
                  </a:lnTo>
                  <a:lnTo>
                    <a:pt x="138" y="344"/>
                  </a:lnTo>
                  <a:lnTo>
                    <a:pt x="138" y="336"/>
                  </a:lnTo>
                  <a:lnTo>
                    <a:pt x="137" y="330"/>
                  </a:lnTo>
                  <a:lnTo>
                    <a:pt x="135" y="325"/>
                  </a:lnTo>
                  <a:lnTo>
                    <a:pt x="133" y="322"/>
                  </a:lnTo>
                  <a:lnTo>
                    <a:pt x="130" y="315"/>
                  </a:lnTo>
                  <a:lnTo>
                    <a:pt x="128" y="310"/>
                  </a:lnTo>
                  <a:lnTo>
                    <a:pt x="128" y="304"/>
                  </a:lnTo>
                  <a:lnTo>
                    <a:pt x="128" y="304"/>
                  </a:lnTo>
                  <a:lnTo>
                    <a:pt x="128" y="298"/>
                  </a:lnTo>
                  <a:lnTo>
                    <a:pt x="128" y="293"/>
                  </a:lnTo>
                  <a:lnTo>
                    <a:pt x="130" y="284"/>
                  </a:lnTo>
                  <a:lnTo>
                    <a:pt x="130" y="280"/>
                  </a:lnTo>
                  <a:lnTo>
                    <a:pt x="129" y="277"/>
                  </a:lnTo>
                  <a:lnTo>
                    <a:pt x="127" y="273"/>
                  </a:lnTo>
                  <a:lnTo>
                    <a:pt x="123" y="269"/>
                  </a:lnTo>
                  <a:lnTo>
                    <a:pt x="123" y="269"/>
                  </a:lnTo>
                  <a:lnTo>
                    <a:pt x="116" y="262"/>
                  </a:lnTo>
                  <a:lnTo>
                    <a:pt x="112" y="257"/>
                  </a:lnTo>
                  <a:lnTo>
                    <a:pt x="111" y="255"/>
                  </a:lnTo>
                  <a:lnTo>
                    <a:pt x="111" y="253"/>
                  </a:lnTo>
                  <a:lnTo>
                    <a:pt x="111" y="251"/>
                  </a:lnTo>
                  <a:lnTo>
                    <a:pt x="113" y="250"/>
                  </a:lnTo>
                  <a:lnTo>
                    <a:pt x="113" y="250"/>
                  </a:lnTo>
                  <a:lnTo>
                    <a:pt x="116" y="247"/>
                  </a:lnTo>
                  <a:lnTo>
                    <a:pt x="119" y="246"/>
                  </a:lnTo>
                  <a:lnTo>
                    <a:pt x="120" y="245"/>
                  </a:lnTo>
                  <a:lnTo>
                    <a:pt x="120" y="244"/>
                  </a:lnTo>
                  <a:lnTo>
                    <a:pt x="117" y="239"/>
                  </a:lnTo>
                  <a:lnTo>
                    <a:pt x="117" y="239"/>
                  </a:lnTo>
                  <a:lnTo>
                    <a:pt x="104" y="224"/>
                  </a:lnTo>
                  <a:lnTo>
                    <a:pt x="101" y="219"/>
                  </a:lnTo>
                  <a:lnTo>
                    <a:pt x="98" y="214"/>
                  </a:lnTo>
                  <a:lnTo>
                    <a:pt x="96" y="209"/>
                  </a:lnTo>
                  <a:lnTo>
                    <a:pt x="96" y="204"/>
                  </a:lnTo>
                  <a:lnTo>
                    <a:pt x="96" y="204"/>
                  </a:lnTo>
                  <a:lnTo>
                    <a:pt x="96" y="198"/>
                  </a:lnTo>
                  <a:lnTo>
                    <a:pt x="96" y="194"/>
                  </a:lnTo>
                  <a:lnTo>
                    <a:pt x="99" y="188"/>
                  </a:lnTo>
                  <a:lnTo>
                    <a:pt x="102" y="182"/>
                  </a:lnTo>
                  <a:lnTo>
                    <a:pt x="103" y="178"/>
                  </a:lnTo>
                  <a:lnTo>
                    <a:pt x="104" y="173"/>
                  </a:lnTo>
                  <a:lnTo>
                    <a:pt x="104" y="173"/>
                  </a:lnTo>
                  <a:lnTo>
                    <a:pt x="105" y="168"/>
                  </a:lnTo>
                  <a:lnTo>
                    <a:pt x="107" y="165"/>
                  </a:lnTo>
                  <a:lnTo>
                    <a:pt x="110" y="162"/>
                  </a:lnTo>
                  <a:lnTo>
                    <a:pt x="112" y="160"/>
                  </a:lnTo>
                  <a:lnTo>
                    <a:pt x="114" y="157"/>
                  </a:lnTo>
                  <a:lnTo>
                    <a:pt x="115" y="153"/>
                  </a:lnTo>
                  <a:lnTo>
                    <a:pt x="116" y="145"/>
                  </a:lnTo>
                  <a:lnTo>
                    <a:pt x="116" y="145"/>
                  </a:lnTo>
                  <a:lnTo>
                    <a:pt x="116" y="130"/>
                  </a:lnTo>
                  <a:lnTo>
                    <a:pt x="114" y="119"/>
                  </a:lnTo>
                  <a:lnTo>
                    <a:pt x="110" y="109"/>
                  </a:lnTo>
                  <a:lnTo>
                    <a:pt x="105" y="100"/>
                  </a:lnTo>
                  <a:lnTo>
                    <a:pt x="105" y="100"/>
                  </a:lnTo>
                  <a:lnTo>
                    <a:pt x="103" y="95"/>
                  </a:lnTo>
                  <a:lnTo>
                    <a:pt x="101" y="90"/>
                  </a:lnTo>
                  <a:lnTo>
                    <a:pt x="99" y="82"/>
                  </a:lnTo>
                  <a:lnTo>
                    <a:pt x="98" y="76"/>
                  </a:lnTo>
                  <a:lnTo>
                    <a:pt x="96" y="75"/>
                  </a:lnTo>
                  <a:lnTo>
                    <a:pt x="94" y="74"/>
                  </a:lnTo>
                  <a:lnTo>
                    <a:pt x="94" y="74"/>
                  </a:lnTo>
                  <a:lnTo>
                    <a:pt x="92" y="74"/>
                  </a:lnTo>
                  <a:lnTo>
                    <a:pt x="91" y="72"/>
                  </a:lnTo>
                  <a:lnTo>
                    <a:pt x="89" y="70"/>
                  </a:lnTo>
                  <a:lnTo>
                    <a:pt x="88" y="67"/>
                  </a:lnTo>
                  <a:lnTo>
                    <a:pt x="87" y="59"/>
                  </a:lnTo>
                  <a:lnTo>
                    <a:pt x="87" y="50"/>
                  </a:lnTo>
                  <a:lnTo>
                    <a:pt x="87" y="50"/>
                  </a:lnTo>
                  <a:lnTo>
                    <a:pt x="87" y="27"/>
                  </a:lnTo>
                  <a:lnTo>
                    <a:pt x="86" y="17"/>
                  </a:lnTo>
                  <a:lnTo>
                    <a:pt x="85" y="13"/>
                  </a:lnTo>
                  <a:lnTo>
                    <a:pt x="83" y="10"/>
                  </a:lnTo>
                  <a:lnTo>
                    <a:pt x="83" y="10"/>
                  </a:lnTo>
                  <a:lnTo>
                    <a:pt x="75" y="5"/>
                  </a:lnTo>
                  <a:lnTo>
                    <a:pt x="69" y="3"/>
                  </a:lnTo>
                  <a:lnTo>
                    <a:pt x="64" y="1"/>
                  </a:lnTo>
                  <a:lnTo>
                    <a:pt x="59" y="0"/>
                  </a:lnTo>
                  <a:lnTo>
                    <a:pt x="55" y="1"/>
                  </a:lnTo>
                  <a:lnTo>
                    <a:pt x="53" y="2"/>
                  </a:lnTo>
                  <a:lnTo>
                    <a:pt x="52" y="4"/>
                  </a:lnTo>
                  <a:lnTo>
                    <a:pt x="51" y="6"/>
                  </a:lnTo>
                  <a:lnTo>
                    <a:pt x="51" y="9"/>
                  </a:lnTo>
                  <a:lnTo>
                    <a:pt x="51" y="9"/>
                  </a:lnTo>
                  <a:lnTo>
                    <a:pt x="50" y="11"/>
                  </a:lnTo>
                  <a:lnTo>
                    <a:pt x="50" y="15"/>
                  </a:lnTo>
                  <a:lnTo>
                    <a:pt x="51" y="17"/>
                  </a:lnTo>
                  <a:lnTo>
                    <a:pt x="52" y="20"/>
                  </a:lnTo>
                  <a:lnTo>
                    <a:pt x="53" y="22"/>
                  </a:lnTo>
                  <a:lnTo>
                    <a:pt x="56" y="23"/>
                  </a:lnTo>
                  <a:lnTo>
                    <a:pt x="56" y="23"/>
                  </a:lnTo>
                  <a:lnTo>
                    <a:pt x="61" y="25"/>
                  </a:lnTo>
                  <a:lnTo>
                    <a:pt x="65" y="27"/>
                  </a:lnTo>
                  <a:lnTo>
                    <a:pt x="66" y="32"/>
                  </a:lnTo>
                  <a:lnTo>
                    <a:pt x="67" y="38"/>
                  </a:lnTo>
                  <a:lnTo>
                    <a:pt x="67" y="38"/>
                  </a:lnTo>
                  <a:lnTo>
                    <a:pt x="67" y="44"/>
                  </a:lnTo>
                  <a:lnTo>
                    <a:pt x="66" y="48"/>
                  </a:lnTo>
                  <a:lnTo>
                    <a:pt x="65" y="49"/>
                  </a:lnTo>
                  <a:lnTo>
                    <a:pt x="61" y="51"/>
                  </a:lnTo>
                  <a:lnTo>
                    <a:pt x="61" y="51"/>
                  </a:lnTo>
                  <a:lnTo>
                    <a:pt x="58" y="53"/>
                  </a:lnTo>
                  <a:lnTo>
                    <a:pt x="57" y="56"/>
                  </a:lnTo>
                  <a:lnTo>
                    <a:pt x="57" y="61"/>
                  </a:lnTo>
                  <a:lnTo>
                    <a:pt x="58" y="67"/>
                  </a:lnTo>
                  <a:lnTo>
                    <a:pt x="58" y="67"/>
                  </a:lnTo>
                  <a:lnTo>
                    <a:pt x="59" y="73"/>
                  </a:lnTo>
                  <a:lnTo>
                    <a:pt x="58" y="77"/>
                  </a:lnTo>
                  <a:lnTo>
                    <a:pt x="57" y="78"/>
                  </a:lnTo>
                  <a:lnTo>
                    <a:pt x="56" y="78"/>
                  </a:lnTo>
                  <a:lnTo>
                    <a:pt x="51" y="78"/>
                  </a:lnTo>
                  <a:lnTo>
                    <a:pt x="51" y="78"/>
                  </a:lnTo>
                  <a:lnTo>
                    <a:pt x="44" y="75"/>
                  </a:lnTo>
                  <a:lnTo>
                    <a:pt x="37" y="71"/>
                  </a:lnTo>
                  <a:lnTo>
                    <a:pt x="34" y="70"/>
                  </a:lnTo>
                  <a:lnTo>
                    <a:pt x="31" y="69"/>
                  </a:lnTo>
                  <a:lnTo>
                    <a:pt x="29" y="69"/>
                  </a:lnTo>
                  <a:lnTo>
                    <a:pt x="27" y="71"/>
                  </a:lnTo>
                  <a:lnTo>
                    <a:pt x="27" y="71"/>
                  </a:lnTo>
                  <a:lnTo>
                    <a:pt x="26" y="73"/>
                  </a:lnTo>
                  <a:lnTo>
                    <a:pt x="23" y="75"/>
                  </a:lnTo>
                  <a:lnTo>
                    <a:pt x="18" y="78"/>
                  </a:lnTo>
                  <a:lnTo>
                    <a:pt x="15" y="80"/>
                  </a:lnTo>
                  <a:lnTo>
                    <a:pt x="13" y="82"/>
                  </a:lnTo>
                  <a:lnTo>
                    <a:pt x="12" y="85"/>
                  </a:lnTo>
                  <a:lnTo>
                    <a:pt x="11" y="89"/>
                  </a:lnTo>
                  <a:lnTo>
                    <a:pt x="11" y="89"/>
                  </a:lnTo>
                  <a:lnTo>
                    <a:pt x="11" y="97"/>
                  </a:lnTo>
                  <a:lnTo>
                    <a:pt x="10" y="101"/>
                  </a:lnTo>
                  <a:lnTo>
                    <a:pt x="11" y="104"/>
                  </a:lnTo>
                  <a:lnTo>
                    <a:pt x="14" y="108"/>
                  </a:lnTo>
                  <a:lnTo>
                    <a:pt x="14" y="108"/>
                  </a:lnTo>
                  <a:lnTo>
                    <a:pt x="16" y="110"/>
                  </a:lnTo>
                  <a:lnTo>
                    <a:pt x="18" y="112"/>
                  </a:lnTo>
                  <a:lnTo>
                    <a:pt x="19" y="118"/>
                  </a:lnTo>
                  <a:lnTo>
                    <a:pt x="19" y="130"/>
                  </a:lnTo>
                  <a:lnTo>
                    <a:pt x="19" y="130"/>
                  </a:lnTo>
                  <a:lnTo>
                    <a:pt x="20" y="143"/>
                  </a:lnTo>
                  <a:lnTo>
                    <a:pt x="19" y="146"/>
                  </a:lnTo>
                  <a:lnTo>
                    <a:pt x="19" y="150"/>
                  </a:lnTo>
                  <a:lnTo>
                    <a:pt x="17" y="154"/>
                  </a:lnTo>
                  <a:lnTo>
                    <a:pt x="14" y="158"/>
                  </a:lnTo>
                  <a:lnTo>
                    <a:pt x="14" y="158"/>
                  </a:lnTo>
                  <a:lnTo>
                    <a:pt x="9" y="166"/>
                  </a:lnTo>
                  <a:lnTo>
                    <a:pt x="4" y="172"/>
                  </a:lnTo>
                  <a:lnTo>
                    <a:pt x="2" y="179"/>
                  </a:lnTo>
                  <a:lnTo>
                    <a:pt x="1" y="183"/>
                  </a:lnTo>
                  <a:lnTo>
                    <a:pt x="1" y="188"/>
                  </a:lnTo>
                  <a:lnTo>
                    <a:pt x="1" y="188"/>
                  </a:lnTo>
                  <a:lnTo>
                    <a:pt x="1" y="192"/>
                  </a:lnTo>
                  <a:lnTo>
                    <a:pt x="1" y="197"/>
                  </a:lnTo>
                  <a:lnTo>
                    <a:pt x="0" y="207"/>
                  </a:lnTo>
                  <a:lnTo>
                    <a:pt x="0" y="211"/>
                  </a:lnTo>
                  <a:lnTo>
                    <a:pt x="1" y="215"/>
                  </a:lnTo>
                  <a:lnTo>
                    <a:pt x="4" y="220"/>
                  </a:lnTo>
                  <a:lnTo>
                    <a:pt x="8" y="224"/>
                  </a:lnTo>
                  <a:lnTo>
                    <a:pt x="8" y="224"/>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1" name="Freeform 208">
              <a:extLst>
                <a:ext uri="{FF2B5EF4-FFF2-40B4-BE49-F238E27FC236}">
                  <a16:creationId xmlns:a16="http://schemas.microsoft.com/office/drawing/2014/main" id="{7D717B58-5CBE-4196-81E1-6B6F4B87A9DA}"/>
                </a:ext>
              </a:extLst>
            </p:cNvPr>
            <p:cNvSpPr>
              <a:spLocks/>
            </p:cNvSpPr>
            <p:nvPr/>
          </p:nvSpPr>
          <p:spPr bwMode="auto">
            <a:xfrm>
              <a:off x="6081979" y="1703079"/>
              <a:ext cx="4505686" cy="1700611"/>
            </a:xfrm>
            <a:custGeom>
              <a:avLst/>
              <a:gdLst>
                <a:gd name="T0" fmla="*/ 10052 w 10474"/>
                <a:gd name="T1" fmla="*/ 1200 h 3640"/>
                <a:gd name="T2" fmla="*/ 9235 w 10474"/>
                <a:gd name="T3" fmla="*/ 1091 h 3640"/>
                <a:gd name="T4" fmla="*/ 8514 w 10474"/>
                <a:gd name="T5" fmla="*/ 992 h 3640"/>
                <a:gd name="T6" fmla="*/ 7638 w 10474"/>
                <a:gd name="T7" fmla="*/ 732 h 3640"/>
                <a:gd name="T8" fmla="*/ 7239 w 10474"/>
                <a:gd name="T9" fmla="*/ 717 h 3640"/>
                <a:gd name="T10" fmla="*/ 6738 w 10474"/>
                <a:gd name="T11" fmla="*/ 797 h 3640"/>
                <a:gd name="T12" fmla="*/ 6180 w 10474"/>
                <a:gd name="T13" fmla="*/ 534 h 3640"/>
                <a:gd name="T14" fmla="*/ 5495 w 10474"/>
                <a:gd name="T15" fmla="*/ 510 h 3640"/>
                <a:gd name="T16" fmla="*/ 5139 w 10474"/>
                <a:gd name="T17" fmla="*/ 539 h 3640"/>
                <a:gd name="T18" fmla="*/ 5476 w 10474"/>
                <a:gd name="T19" fmla="*/ 204 h 3640"/>
                <a:gd name="T20" fmla="*/ 5033 w 10474"/>
                <a:gd name="T21" fmla="*/ 33 h 3640"/>
                <a:gd name="T22" fmla="*/ 4530 w 10474"/>
                <a:gd name="T23" fmla="*/ 226 h 3640"/>
                <a:gd name="T24" fmla="*/ 3939 w 10474"/>
                <a:gd name="T25" fmla="*/ 320 h 3640"/>
                <a:gd name="T26" fmla="*/ 3649 w 10474"/>
                <a:gd name="T27" fmla="*/ 535 h 3640"/>
                <a:gd name="T28" fmla="*/ 3207 w 10474"/>
                <a:gd name="T29" fmla="*/ 706 h 3640"/>
                <a:gd name="T30" fmla="*/ 3083 w 10474"/>
                <a:gd name="T31" fmla="*/ 822 h 3640"/>
                <a:gd name="T32" fmla="*/ 2984 w 10474"/>
                <a:gd name="T33" fmla="*/ 1034 h 3640"/>
                <a:gd name="T34" fmla="*/ 3145 w 10474"/>
                <a:gd name="T35" fmla="*/ 1095 h 3640"/>
                <a:gd name="T36" fmla="*/ 2710 w 10474"/>
                <a:gd name="T37" fmla="*/ 1340 h 3640"/>
                <a:gd name="T38" fmla="*/ 2893 w 10474"/>
                <a:gd name="T39" fmla="*/ 768 h 3640"/>
                <a:gd name="T40" fmla="*/ 2635 w 10474"/>
                <a:gd name="T41" fmla="*/ 1085 h 3640"/>
                <a:gd name="T42" fmla="*/ 2095 w 10474"/>
                <a:gd name="T43" fmla="*/ 1143 h 3640"/>
                <a:gd name="T44" fmla="*/ 1699 w 10474"/>
                <a:gd name="T45" fmla="*/ 1129 h 3640"/>
                <a:gd name="T46" fmla="*/ 1142 w 10474"/>
                <a:gd name="T47" fmla="*/ 1249 h 3640"/>
                <a:gd name="T48" fmla="*/ 1064 w 10474"/>
                <a:gd name="T49" fmla="*/ 1404 h 3640"/>
                <a:gd name="T50" fmla="*/ 632 w 10474"/>
                <a:gd name="T51" fmla="*/ 1502 h 3640"/>
                <a:gd name="T52" fmla="*/ 391 w 10474"/>
                <a:gd name="T53" fmla="*/ 1362 h 3640"/>
                <a:gd name="T54" fmla="*/ 741 w 10474"/>
                <a:gd name="T55" fmla="*/ 1163 h 3640"/>
                <a:gd name="T56" fmla="*/ 293 w 10474"/>
                <a:gd name="T57" fmla="*/ 989 h 3640"/>
                <a:gd name="T58" fmla="*/ 108 w 10474"/>
                <a:gd name="T59" fmla="*/ 1312 h 3640"/>
                <a:gd name="T60" fmla="*/ 69 w 10474"/>
                <a:gd name="T61" fmla="*/ 1936 h 3640"/>
                <a:gd name="T62" fmla="*/ 37 w 10474"/>
                <a:gd name="T63" fmla="*/ 2349 h 3640"/>
                <a:gd name="T64" fmla="*/ 268 w 10474"/>
                <a:gd name="T65" fmla="*/ 2706 h 3640"/>
                <a:gd name="T66" fmla="*/ 628 w 10474"/>
                <a:gd name="T67" fmla="*/ 2895 h 3640"/>
                <a:gd name="T68" fmla="*/ 740 w 10474"/>
                <a:gd name="T69" fmla="*/ 3183 h 3640"/>
                <a:gd name="T70" fmla="*/ 1054 w 10474"/>
                <a:gd name="T71" fmla="*/ 3529 h 3640"/>
                <a:gd name="T72" fmla="*/ 1268 w 10474"/>
                <a:gd name="T73" fmla="*/ 3346 h 3640"/>
                <a:gd name="T74" fmla="*/ 1238 w 10474"/>
                <a:gd name="T75" fmla="*/ 3040 h 3640"/>
                <a:gd name="T76" fmla="*/ 1630 w 10474"/>
                <a:gd name="T77" fmla="*/ 2808 h 3640"/>
                <a:gd name="T78" fmla="*/ 2207 w 10474"/>
                <a:gd name="T79" fmla="*/ 2837 h 3640"/>
                <a:gd name="T80" fmla="*/ 2347 w 10474"/>
                <a:gd name="T81" fmla="*/ 2563 h 3640"/>
                <a:gd name="T82" fmla="*/ 2946 w 10474"/>
                <a:gd name="T83" fmla="*/ 2594 h 3640"/>
                <a:gd name="T84" fmla="*/ 3415 w 10474"/>
                <a:gd name="T85" fmla="*/ 2852 h 3640"/>
                <a:gd name="T86" fmla="*/ 3847 w 10474"/>
                <a:gd name="T87" fmla="*/ 3001 h 3640"/>
                <a:gd name="T88" fmla="*/ 4306 w 10474"/>
                <a:gd name="T89" fmla="*/ 2910 h 3640"/>
                <a:gd name="T90" fmla="*/ 4655 w 10474"/>
                <a:gd name="T91" fmla="*/ 2779 h 3640"/>
                <a:gd name="T92" fmla="*/ 5303 w 10474"/>
                <a:gd name="T93" fmla="*/ 3001 h 3640"/>
                <a:gd name="T94" fmla="*/ 5800 w 10474"/>
                <a:gd name="T95" fmla="*/ 2968 h 3640"/>
                <a:gd name="T96" fmla="*/ 6240 w 10474"/>
                <a:gd name="T97" fmla="*/ 2652 h 3640"/>
                <a:gd name="T98" fmla="*/ 6651 w 10474"/>
                <a:gd name="T99" fmla="*/ 3095 h 3640"/>
                <a:gd name="T100" fmla="*/ 6727 w 10474"/>
                <a:gd name="T101" fmla="*/ 3318 h 3640"/>
                <a:gd name="T102" fmla="*/ 7258 w 10474"/>
                <a:gd name="T103" fmla="*/ 3053 h 3640"/>
                <a:gd name="T104" fmla="*/ 7089 w 10474"/>
                <a:gd name="T105" fmla="*/ 2581 h 3640"/>
                <a:gd name="T106" fmla="*/ 7297 w 10474"/>
                <a:gd name="T107" fmla="*/ 2192 h 3640"/>
                <a:gd name="T108" fmla="*/ 7983 w 10474"/>
                <a:gd name="T109" fmla="*/ 2108 h 3640"/>
                <a:gd name="T110" fmla="*/ 8411 w 10474"/>
                <a:gd name="T111" fmla="*/ 1859 h 3640"/>
                <a:gd name="T112" fmla="*/ 8760 w 10474"/>
                <a:gd name="T113" fmla="*/ 1773 h 3640"/>
                <a:gd name="T114" fmla="*/ 8339 w 10474"/>
                <a:gd name="T115" fmla="*/ 2236 h 3640"/>
                <a:gd name="T116" fmla="*/ 8541 w 10474"/>
                <a:gd name="T117" fmla="*/ 2575 h 3640"/>
                <a:gd name="T118" fmla="*/ 8677 w 10474"/>
                <a:gd name="T119" fmla="*/ 2167 h 3640"/>
                <a:gd name="T120" fmla="*/ 9346 w 10474"/>
                <a:gd name="T121" fmla="*/ 1909 h 3640"/>
                <a:gd name="T122" fmla="*/ 9733 w 10474"/>
                <a:gd name="T123" fmla="*/ 1627 h 3640"/>
                <a:gd name="T124" fmla="*/ 9900 w 10474"/>
                <a:gd name="T125" fmla="*/ 1416 h 3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4" h="3640">
                  <a:moveTo>
                    <a:pt x="10379" y="1473"/>
                  </a:moveTo>
                  <a:lnTo>
                    <a:pt x="10379" y="1473"/>
                  </a:lnTo>
                  <a:lnTo>
                    <a:pt x="10387" y="1472"/>
                  </a:lnTo>
                  <a:lnTo>
                    <a:pt x="10388" y="1471"/>
                  </a:lnTo>
                  <a:lnTo>
                    <a:pt x="10389" y="1470"/>
                  </a:lnTo>
                  <a:lnTo>
                    <a:pt x="10389" y="1468"/>
                  </a:lnTo>
                  <a:lnTo>
                    <a:pt x="10388" y="1467"/>
                  </a:lnTo>
                  <a:lnTo>
                    <a:pt x="10385" y="1462"/>
                  </a:lnTo>
                  <a:lnTo>
                    <a:pt x="10381" y="1459"/>
                  </a:lnTo>
                  <a:lnTo>
                    <a:pt x="10378" y="1456"/>
                  </a:lnTo>
                  <a:lnTo>
                    <a:pt x="10378" y="1454"/>
                  </a:lnTo>
                  <a:lnTo>
                    <a:pt x="10378" y="1453"/>
                  </a:lnTo>
                  <a:lnTo>
                    <a:pt x="10380" y="1453"/>
                  </a:lnTo>
                  <a:lnTo>
                    <a:pt x="10383" y="1453"/>
                  </a:lnTo>
                  <a:lnTo>
                    <a:pt x="10383" y="1453"/>
                  </a:lnTo>
                  <a:lnTo>
                    <a:pt x="10398" y="1452"/>
                  </a:lnTo>
                  <a:lnTo>
                    <a:pt x="10412" y="1451"/>
                  </a:lnTo>
                  <a:lnTo>
                    <a:pt x="10418" y="1450"/>
                  </a:lnTo>
                  <a:lnTo>
                    <a:pt x="10423" y="1448"/>
                  </a:lnTo>
                  <a:lnTo>
                    <a:pt x="10426" y="1445"/>
                  </a:lnTo>
                  <a:lnTo>
                    <a:pt x="10428" y="1442"/>
                  </a:lnTo>
                  <a:lnTo>
                    <a:pt x="10428" y="1442"/>
                  </a:lnTo>
                  <a:lnTo>
                    <a:pt x="10429" y="1438"/>
                  </a:lnTo>
                  <a:lnTo>
                    <a:pt x="10433" y="1435"/>
                  </a:lnTo>
                  <a:lnTo>
                    <a:pt x="10436" y="1432"/>
                  </a:lnTo>
                  <a:lnTo>
                    <a:pt x="10440" y="1429"/>
                  </a:lnTo>
                  <a:lnTo>
                    <a:pt x="10451" y="1423"/>
                  </a:lnTo>
                  <a:lnTo>
                    <a:pt x="10466" y="1416"/>
                  </a:lnTo>
                  <a:lnTo>
                    <a:pt x="10466" y="1416"/>
                  </a:lnTo>
                  <a:lnTo>
                    <a:pt x="10471" y="1412"/>
                  </a:lnTo>
                  <a:lnTo>
                    <a:pt x="10473" y="1410"/>
                  </a:lnTo>
                  <a:lnTo>
                    <a:pt x="10474" y="1408"/>
                  </a:lnTo>
                  <a:lnTo>
                    <a:pt x="10474" y="1407"/>
                  </a:lnTo>
                  <a:lnTo>
                    <a:pt x="10473" y="1405"/>
                  </a:lnTo>
                  <a:lnTo>
                    <a:pt x="10469" y="1402"/>
                  </a:lnTo>
                  <a:lnTo>
                    <a:pt x="10464" y="1398"/>
                  </a:lnTo>
                  <a:lnTo>
                    <a:pt x="10458" y="1396"/>
                  </a:lnTo>
                  <a:lnTo>
                    <a:pt x="10444" y="1390"/>
                  </a:lnTo>
                  <a:lnTo>
                    <a:pt x="10444" y="1390"/>
                  </a:lnTo>
                  <a:lnTo>
                    <a:pt x="10438" y="1387"/>
                  </a:lnTo>
                  <a:lnTo>
                    <a:pt x="10433" y="1384"/>
                  </a:lnTo>
                  <a:lnTo>
                    <a:pt x="10424" y="1374"/>
                  </a:lnTo>
                  <a:lnTo>
                    <a:pt x="10420" y="1370"/>
                  </a:lnTo>
                  <a:lnTo>
                    <a:pt x="10415" y="1366"/>
                  </a:lnTo>
                  <a:lnTo>
                    <a:pt x="10409" y="1362"/>
                  </a:lnTo>
                  <a:lnTo>
                    <a:pt x="10402" y="1359"/>
                  </a:lnTo>
                  <a:lnTo>
                    <a:pt x="10402" y="1359"/>
                  </a:lnTo>
                  <a:lnTo>
                    <a:pt x="10395" y="1356"/>
                  </a:lnTo>
                  <a:lnTo>
                    <a:pt x="10388" y="1353"/>
                  </a:lnTo>
                  <a:lnTo>
                    <a:pt x="10382" y="1349"/>
                  </a:lnTo>
                  <a:lnTo>
                    <a:pt x="10377" y="1344"/>
                  </a:lnTo>
                  <a:lnTo>
                    <a:pt x="10367" y="1333"/>
                  </a:lnTo>
                  <a:lnTo>
                    <a:pt x="10357" y="1320"/>
                  </a:lnTo>
                  <a:lnTo>
                    <a:pt x="10357" y="1320"/>
                  </a:lnTo>
                  <a:lnTo>
                    <a:pt x="10354" y="1317"/>
                  </a:lnTo>
                  <a:lnTo>
                    <a:pt x="10350" y="1315"/>
                  </a:lnTo>
                  <a:lnTo>
                    <a:pt x="10341" y="1311"/>
                  </a:lnTo>
                  <a:lnTo>
                    <a:pt x="10331" y="1308"/>
                  </a:lnTo>
                  <a:lnTo>
                    <a:pt x="10321" y="1307"/>
                  </a:lnTo>
                  <a:lnTo>
                    <a:pt x="10311" y="1307"/>
                  </a:lnTo>
                  <a:lnTo>
                    <a:pt x="10301" y="1309"/>
                  </a:lnTo>
                  <a:lnTo>
                    <a:pt x="10292" y="1312"/>
                  </a:lnTo>
                  <a:lnTo>
                    <a:pt x="10285" y="1316"/>
                  </a:lnTo>
                  <a:lnTo>
                    <a:pt x="10285" y="1316"/>
                  </a:lnTo>
                  <a:lnTo>
                    <a:pt x="10282" y="1318"/>
                  </a:lnTo>
                  <a:lnTo>
                    <a:pt x="10279" y="1320"/>
                  </a:lnTo>
                  <a:lnTo>
                    <a:pt x="10272" y="1321"/>
                  </a:lnTo>
                  <a:lnTo>
                    <a:pt x="10266" y="1320"/>
                  </a:lnTo>
                  <a:lnTo>
                    <a:pt x="10260" y="1318"/>
                  </a:lnTo>
                  <a:lnTo>
                    <a:pt x="10254" y="1314"/>
                  </a:lnTo>
                  <a:lnTo>
                    <a:pt x="10250" y="1310"/>
                  </a:lnTo>
                  <a:lnTo>
                    <a:pt x="10247" y="1305"/>
                  </a:lnTo>
                  <a:lnTo>
                    <a:pt x="10245" y="1301"/>
                  </a:lnTo>
                  <a:lnTo>
                    <a:pt x="10245" y="1301"/>
                  </a:lnTo>
                  <a:lnTo>
                    <a:pt x="10244" y="1298"/>
                  </a:lnTo>
                  <a:lnTo>
                    <a:pt x="10240" y="1296"/>
                  </a:lnTo>
                  <a:lnTo>
                    <a:pt x="10235" y="1295"/>
                  </a:lnTo>
                  <a:lnTo>
                    <a:pt x="10229" y="1295"/>
                  </a:lnTo>
                  <a:lnTo>
                    <a:pt x="10213" y="1297"/>
                  </a:lnTo>
                  <a:lnTo>
                    <a:pt x="10194" y="1299"/>
                  </a:lnTo>
                  <a:lnTo>
                    <a:pt x="10194" y="1299"/>
                  </a:lnTo>
                  <a:lnTo>
                    <a:pt x="10189" y="1300"/>
                  </a:lnTo>
                  <a:lnTo>
                    <a:pt x="10185" y="1301"/>
                  </a:lnTo>
                  <a:lnTo>
                    <a:pt x="10183" y="1302"/>
                  </a:lnTo>
                  <a:lnTo>
                    <a:pt x="10181" y="1304"/>
                  </a:lnTo>
                  <a:lnTo>
                    <a:pt x="10180" y="1306"/>
                  </a:lnTo>
                  <a:lnTo>
                    <a:pt x="10180" y="1308"/>
                  </a:lnTo>
                  <a:lnTo>
                    <a:pt x="10182" y="1313"/>
                  </a:lnTo>
                  <a:lnTo>
                    <a:pt x="10185" y="1319"/>
                  </a:lnTo>
                  <a:lnTo>
                    <a:pt x="10190" y="1325"/>
                  </a:lnTo>
                  <a:lnTo>
                    <a:pt x="10200" y="1336"/>
                  </a:lnTo>
                  <a:lnTo>
                    <a:pt x="10200" y="1336"/>
                  </a:lnTo>
                  <a:lnTo>
                    <a:pt x="10204" y="1340"/>
                  </a:lnTo>
                  <a:lnTo>
                    <a:pt x="10206" y="1344"/>
                  </a:lnTo>
                  <a:lnTo>
                    <a:pt x="10206" y="1348"/>
                  </a:lnTo>
                  <a:lnTo>
                    <a:pt x="10206" y="1352"/>
                  </a:lnTo>
                  <a:lnTo>
                    <a:pt x="10203" y="1359"/>
                  </a:lnTo>
                  <a:lnTo>
                    <a:pt x="10200" y="1366"/>
                  </a:lnTo>
                  <a:lnTo>
                    <a:pt x="10200" y="1366"/>
                  </a:lnTo>
                  <a:lnTo>
                    <a:pt x="10199" y="1369"/>
                  </a:lnTo>
                  <a:lnTo>
                    <a:pt x="10196" y="1371"/>
                  </a:lnTo>
                  <a:lnTo>
                    <a:pt x="10192" y="1373"/>
                  </a:lnTo>
                  <a:lnTo>
                    <a:pt x="10187" y="1373"/>
                  </a:lnTo>
                  <a:lnTo>
                    <a:pt x="10181" y="1373"/>
                  </a:lnTo>
                  <a:lnTo>
                    <a:pt x="10175" y="1371"/>
                  </a:lnTo>
                  <a:lnTo>
                    <a:pt x="10168" y="1368"/>
                  </a:lnTo>
                  <a:lnTo>
                    <a:pt x="10163" y="1363"/>
                  </a:lnTo>
                  <a:lnTo>
                    <a:pt x="10163" y="1363"/>
                  </a:lnTo>
                  <a:lnTo>
                    <a:pt x="10158" y="1358"/>
                  </a:lnTo>
                  <a:lnTo>
                    <a:pt x="10156" y="1352"/>
                  </a:lnTo>
                  <a:lnTo>
                    <a:pt x="10155" y="1346"/>
                  </a:lnTo>
                  <a:lnTo>
                    <a:pt x="10155" y="1340"/>
                  </a:lnTo>
                  <a:lnTo>
                    <a:pt x="10155" y="1328"/>
                  </a:lnTo>
                  <a:lnTo>
                    <a:pt x="10154" y="1322"/>
                  </a:lnTo>
                  <a:lnTo>
                    <a:pt x="10152" y="1316"/>
                  </a:lnTo>
                  <a:lnTo>
                    <a:pt x="10152" y="1316"/>
                  </a:lnTo>
                  <a:lnTo>
                    <a:pt x="10149" y="1311"/>
                  </a:lnTo>
                  <a:lnTo>
                    <a:pt x="10148" y="1308"/>
                  </a:lnTo>
                  <a:lnTo>
                    <a:pt x="10149" y="1306"/>
                  </a:lnTo>
                  <a:lnTo>
                    <a:pt x="10150" y="1304"/>
                  </a:lnTo>
                  <a:lnTo>
                    <a:pt x="10154" y="1299"/>
                  </a:lnTo>
                  <a:lnTo>
                    <a:pt x="10157" y="1294"/>
                  </a:lnTo>
                  <a:lnTo>
                    <a:pt x="10161" y="1287"/>
                  </a:lnTo>
                  <a:lnTo>
                    <a:pt x="10161" y="1287"/>
                  </a:lnTo>
                  <a:lnTo>
                    <a:pt x="10162" y="1284"/>
                  </a:lnTo>
                  <a:lnTo>
                    <a:pt x="10162" y="1281"/>
                  </a:lnTo>
                  <a:lnTo>
                    <a:pt x="10162" y="1279"/>
                  </a:lnTo>
                  <a:lnTo>
                    <a:pt x="10160" y="1276"/>
                  </a:lnTo>
                  <a:lnTo>
                    <a:pt x="10157" y="1273"/>
                  </a:lnTo>
                  <a:lnTo>
                    <a:pt x="10151" y="1271"/>
                  </a:lnTo>
                  <a:lnTo>
                    <a:pt x="10146" y="1268"/>
                  </a:lnTo>
                  <a:lnTo>
                    <a:pt x="10140" y="1265"/>
                  </a:lnTo>
                  <a:lnTo>
                    <a:pt x="10135" y="1262"/>
                  </a:lnTo>
                  <a:lnTo>
                    <a:pt x="10134" y="1260"/>
                  </a:lnTo>
                  <a:lnTo>
                    <a:pt x="10133" y="1257"/>
                  </a:lnTo>
                  <a:lnTo>
                    <a:pt x="10133" y="1257"/>
                  </a:lnTo>
                  <a:lnTo>
                    <a:pt x="10131" y="1254"/>
                  </a:lnTo>
                  <a:lnTo>
                    <a:pt x="10129" y="1251"/>
                  </a:lnTo>
                  <a:lnTo>
                    <a:pt x="10121" y="1244"/>
                  </a:lnTo>
                  <a:lnTo>
                    <a:pt x="10111" y="1236"/>
                  </a:lnTo>
                  <a:lnTo>
                    <a:pt x="10099" y="1228"/>
                  </a:lnTo>
                  <a:lnTo>
                    <a:pt x="10073" y="1212"/>
                  </a:lnTo>
                  <a:lnTo>
                    <a:pt x="10052" y="1200"/>
                  </a:lnTo>
                  <a:lnTo>
                    <a:pt x="10052" y="1200"/>
                  </a:lnTo>
                  <a:lnTo>
                    <a:pt x="10045" y="1196"/>
                  </a:lnTo>
                  <a:lnTo>
                    <a:pt x="10039" y="1193"/>
                  </a:lnTo>
                  <a:lnTo>
                    <a:pt x="10028" y="1185"/>
                  </a:lnTo>
                  <a:lnTo>
                    <a:pt x="10019" y="1181"/>
                  </a:lnTo>
                  <a:lnTo>
                    <a:pt x="10008" y="1176"/>
                  </a:lnTo>
                  <a:lnTo>
                    <a:pt x="9992" y="1170"/>
                  </a:lnTo>
                  <a:lnTo>
                    <a:pt x="9971" y="1164"/>
                  </a:lnTo>
                  <a:lnTo>
                    <a:pt x="9971" y="1164"/>
                  </a:lnTo>
                  <a:lnTo>
                    <a:pt x="9952" y="1158"/>
                  </a:lnTo>
                  <a:lnTo>
                    <a:pt x="9938" y="1154"/>
                  </a:lnTo>
                  <a:lnTo>
                    <a:pt x="9929" y="1152"/>
                  </a:lnTo>
                  <a:lnTo>
                    <a:pt x="9924" y="1150"/>
                  </a:lnTo>
                  <a:lnTo>
                    <a:pt x="9920" y="1147"/>
                  </a:lnTo>
                  <a:lnTo>
                    <a:pt x="9916" y="1142"/>
                  </a:lnTo>
                  <a:lnTo>
                    <a:pt x="9904" y="1123"/>
                  </a:lnTo>
                  <a:lnTo>
                    <a:pt x="9904" y="1123"/>
                  </a:lnTo>
                  <a:lnTo>
                    <a:pt x="9899" y="1116"/>
                  </a:lnTo>
                  <a:lnTo>
                    <a:pt x="9895" y="1111"/>
                  </a:lnTo>
                  <a:lnTo>
                    <a:pt x="9891" y="1107"/>
                  </a:lnTo>
                  <a:lnTo>
                    <a:pt x="9887" y="1105"/>
                  </a:lnTo>
                  <a:lnTo>
                    <a:pt x="9883" y="1103"/>
                  </a:lnTo>
                  <a:lnTo>
                    <a:pt x="9879" y="1102"/>
                  </a:lnTo>
                  <a:lnTo>
                    <a:pt x="9872" y="1102"/>
                  </a:lnTo>
                  <a:lnTo>
                    <a:pt x="9861" y="1104"/>
                  </a:lnTo>
                  <a:lnTo>
                    <a:pt x="9857" y="1103"/>
                  </a:lnTo>
                  <a:lnTo>
                    <a:pt x="9855" y="1102"/>
                  </a:lnTo>
                  <a:lnTo>
                    <a:pt x="9854" y="1100"/>
                  </a:lnTo>
                  <a:lnTo>
                    <a:pt x="9854" y="1100"/>
                  </a:lnTo>
                  <a:lnTo>
                    <a:pt x="9853" y="1098"/>
                  </a:lnTo>
                  <a:lnTo>
                    <a:pt x="9852" y="1096"/>
                  </a:lnTo>
                  <a:lnTo>
                    <a:pt x="9847" y="1094"/>
                  </a:lnTo>
                  <a:lnTo>
                    <a:pt x="9840" y="1093"/>
                  </a:lnTo>
                  <a:lnTo>
                    <a:pt x="9832" y="1092"/>
                  </a:lnTo>
                  <a:lnTo>
                    <a:pt x="9823" y="1090"/>
                  </a:lnTo>
                  <a:lnTo>
                    <a:pt x="9815" y="1088"/>
                  </a:lnTo>
                  <a:lnTo>
                    <a:pt x="9807" y="1083"/>
                  </a:lnTo>
                  <a:lnTo>
                    <a:pt x="9803" y="1080"/>
                  </a:lnTo>
                  <a:lnTo>
                    <a:pt x="9800" y="1077"/>
                  </a:lnTo>
                  <a:lnTo>
                    <a:pt x="9800" y="1077"/>
                  </a:lnTo>
                  <a:lnTo>
                    <a:pt x="9796" y="1073"/>
                  </a:lnTo>
                  <a:lnTo>
                    <a:pt x="9793" y="1070"/>
                  </a:lnTo>
                  <a:lnTo>
                    <a:pt x="9785" y="1066"/>
                  </a:lnTo>
                  <a:lnTo>
                    <a:pt x="9778" y="1063"/>
                  </a:lnTo>
                  <a:lnTo>
                    <a:pt x="9770" y="1061"/>
                  </a:lnTo>
                  <a:lnTo>
                    <a:pt x="9763" y="1059"/>
                  </a:lnTo>
                  <a:lnTo>
                    <a:pt x="9755" y="1056"/>
                  </a:lnTo>
                  <a:lnTo>
                    <a:pt x="9749" y="1053"/>
                  </a:lnTo>
                  <a:lnTo>
                    <a:pt x="9746" y="1050"/>
                  </a:lnTo>
                  <a:lnTo>
                    <a:pt x="9744" y="1047"/>
                  </a:lnTo>
                  <a:lnTo>
                    <a:pt x="9744" y="1047"/>
                  </a:lnTo>
                  <a:lnTo>
                    <a:pt x="9740" y="1043"/>
                  </a:lnTo>
                  <a:lnTo>
                    <a:pt x="9736" y="1040"/>
                  </a:lnTo>
                  <a:lnTo>
                    <a:pt x="9732" y="1038"/>
                  </a:lnTo>
                  <a:lnTo>
                    <a:pt x="9726" y="1036"/>
                  </a:lnTo>
                  <a:lnTo>
                    <a:pt x="9714" y="1031"/>
                  </a:lnTo>
                  <a:lnTo>
                    <a:pt x="9699" y="1029"/>
                  </a:lnTo>
                  <a:lnTo>
                    <a:pt x="9667" y="1025"/>
                  </a:lnTo>
                  <a:lnTo>
                    <a:pt x="9650" y="1023"/>
                  </a:lnTo>
                  <a:lnTo>
                    <a:pt x="9634" y="1020"/>
                  </a:lnTo>
                  <a:lnTo>
                    <a:pt x="9634" y="1020"/>
                  </a:lnTo>
                  <a:lnTo>
                    <a:pt x="9611" y="1014"/>
                  </a:lnTo>
                  <a:lnTo>
                    <a:pt x="9603" y="1012"/>
                  </a:lnTo>
                  <a:lnTo>
                    <a:pt x="9598" y="1010"/>
                  </a:lnTo>
                  <a:lnTo>
                    <a:pt x="9593" y="1006"/>
                  </a:lnTo>
                  <a:lnTo>
                    <a:pt x="9589" y="1002"/>
                  </a:lnTo>
                  <a:lnTo>
                    <a:pt x="9580" y="990"/>
                  </a:lnTo>
                  <a:lnTo>
                    <a:pt x="9580" y="990"/>
                  </a:lnTo>
                  <a:lnTo>
                    <a:pt x="9577" y="986"/>
                  </a:lnTo>
                  <a:lnTo>
                    <a:pt x="9570" y="983"/>
                  </a:lnTo>
                  <a:lnTo>
                    <a:pt x="9563" y="981"/>
                  </a:lnTo>
                  <a:lnTo>
                    <a:pt x="9555" y="980"/>
                  </a:lnTo>
                  <a:lnTo>
                    <a:pt x="9535" y="979"/>
                  </a:lnTo>
                  <a:lnTo>
                    <a:pt x="9513" y="980"/>
                  </a:lnTo>
                  <a:lnTo>
                    <a:pt x="9468" y="983"/>
                  </a:lnTo>
                  <a:lnTo>
                    <a:pt x="9451" y="984"/>
                  </a:lnTo>
                  <a:lnTo>
                    <a:pt x="9439" y="983"/>
                  </a:lnTo>
                  <a:lnTo>
                    <a:pt x="9439" y="983"/>
                  </a:lnTo>
                  <a:lnTo>
                    <a:pt x="9423" y="981"/>
                  </a:lnTo>
                  <a:lnTo>
                    <a:pt x="9416" y="981"/>
                  </a:lnTo>
                  <a:lnTo>
                    <a:pt x="9410" y="982"/>
                  </a:lnTo>
                  <a:lnTo>
                    <a:pt x="9405" y="983"/>
                  </a:lnTo>
                  <a:lnTo>
                    <a:pt x="9400" y="984"/>
                  </a:lnTo>
                  <a:lnTo>
                    <a:pt x="9395" y="987"/>
                  </a:lnTo>
                  <a:lnTo>
                    <a:pt x="9390" y="990"/>
                  </a:lnTo>
                  <a:lnTo>
                    <a:pt x="9390" y="990"/>
                  </a:lnTo>
                  <a:lnTo>
                    <a:pt x="9388" y="991"/>
                  </a:lnTo>
                  <a:lnTo>
                    <a:pt x="9386" y="991"/>
                  </a:lnTo>
                  <a:lnTo>
                    <a:pt x="9379" y="990"/>
                  </a:lnTo>
                  <a:lnTo>
                    <a:pt x="9371" y="987"/>
                  </a:lnTo>
                  <a:lnTo>
                    <a:pt x="9361" y="984"/>
                  </a:lnTo>
                  <a:lnTo>
                    <a:pt x="9350" y="979"/>
                  </a:lnTo>
                  <a:lnTo>
                    <a:pt x="9337" y="975"/>
                  </a:lnTo>
                  <a:lnTo>
                    <a:pt x="9324" y="973"/>
                  </a:lnTo>
                  <a:lnTo>
                    <a:pt x="9316" y="972"/>
                  </a:lnTo>
                  <a:lnTo>
                    <a:pt x="9308" y="972"/>
                  </a:lnTo>
                  <a:lnTo>
                    <a:pt x="9308" y="972"/>
                  </a:lnTo>
                  <a:lnTo>
                    <a:pt x="9284" y="973"/>
                  </a:lnTo>
                  <a:lnTo>
                    <a:pt x="9275" y="973"/>
                  </a:lnTo>
                  <a:lnTo>
                    <a:pt x="9269" y="972"/>
                  </a:lnTo>
                  <a:lnTo>
                    <a:pt x="9263" y="970"/>
                  </a:lnTo>
                  <a:lnTo>
                    <a:pt x="9257" y="967"/>
                  </a:lnTo>
                  <a:lnTo>
                    <a:pt x="9241" y="957"/>
                  </a:lnTo>
                  <a:lnTo>
                    <a:pt x="9241" y="957"/>
                  </a:lnTo>
                  <a:lnTo>
                    <a:pt x="9232" y="953"/>
                  </a:lnTo>
                  <a:lnTo>
                    <a:pt x="9224" y="951"/>
                  </a:lnTo>
                  <a:lnTo>
                    <a:pt x="9219" y="951"/>
                  </a:lnTo>
                  <a:lnTo>
                    <a:pt x="9215" y="954"/>
                  </a:lnTo>
                  <a:lnTo>
                    <a:pt x="9213" y="958"/>
                  </a:lnTo>
                  <a:lnTo>
                    <a:pt x="9211" y="962"/>
                  </a:lnTo>
                  <a:lnTo>
                    <a:pt x="9210" y="967"/>
                  </a:lnTo>
                  <a:lnTo>
                    <a:pt x="9210" y="972"/>
                  </a:lnTo>
                  <a:lnTo>
                    <a:pt x="9210" y="972"/>
                  </a:lnTo>
                  <a:lnTo>
                    <a:pt x="9210" y="981"/>
                  </a:lnTo>
                  <a:lnTo>
                    <a:pt x="9208" y="988"/>
                  </a:lnTo>
                  <a:lnTo>
                    <a:pt x="9207" y="991"/>
                  </a:lnTo>
                  <a:lnTo>
                    <a:pt x="9205" y="994"/>
                  </a:lnTo>
                  <a:lnTo>
                    <a:pt x="9201" y="997"/>
                  </a:lnTo>
                  <a:lnTo>
                    <a:pt x="9197" y="1000"/>
                  </a:lnTo>
                  <a:lnTo>
                    <a:pt x="9197" y="1000"/>
                  </a:lnTo>
                  <a:lnTo>
                    <a:pt x="9193" y="1004"/>
                  </a:lnTo>
                  <a:lnTo>
                    <a:pt x="9191" y="1007"/>
                  </a:lnTo>
                  <a:lnTo>
                    <a:pt x="9191" y="1010"/>
                  </a:lnTo>
                  <a:lnTo>
                    <a:pt x="9193" y="1014"/>
                  </a:lnTo>
                  <a:lnTo>
                    <a:pt x="9195" y="1016"/>
                  </a:lnTo>
                  <a:lnTo>
                    <a:pt x="9199" y="1019"/>
                  </a:lnTo>
                  <a:lnTo>
                    <a:pt x="9203" y="1021"/>
                  </a:lnTo>
                  <a:lnTo>
                    <a:pt x="9208" y="1022"/>
                  </a:lnTo>
                  <a:lnTo>
                    <a:pt x="9208" y="1022"/>
                  </a:lnTo>
                  <a:lnTo>
                    <a:pt x="9212" y="1024"/>
                  </a:lnTo>
                  <a:lnTo>
                    <a:pt x="9217" y="1027"/>
                  </a:lnTo>
                  <a:lnTo>
                    <a:pt x="9221" y="1031"/>
                  </a:lnTo>
                  <a:lnTo>
                    <a:pt x="9225" y="1038"/>
                  </a:lnTo>
                  <a:lnTo>
                    <a:pt x="9233" y="1051"/>
                  </a:lnTo>
                  <a:lnTo>
                    <a:pt x="9241" y="1066"/>
                  </a:lnTo>
                  <a:lnTo>
                    <a:pt x="9241" y="1066"/>
                  </a:lnTo>
                  <a:lnTo>
                    <a:pt x="9244" y="1073"/>
                  </a:lnTo>
                  <a:lnTo>
                    <a:pt x="9247" y="1078"/>
                  </a:lnTo>
                  <a:lnTo>
                    <a:pt x="9247" y="1083"/>
                  </a:lnTo>
                  <a:lnTo>
                    <a:pt x="9247" y="1086"/>
                  </a:lnTo>
                  <a:lnTo>
                    <a:pt x="9245" y="1089"/>
                  </a:lnTo>
                  <a:lnTo>
                    <a:pt x="9241" y="1090"/>
                  </a:lnTo>
                  <a:lnTo>
                    <a:pt x="9235" y="1091"/>
                  </a:lnTo>
                  <a:lnTo>
                    <a:pt x="9228" y="1092"/>
                  </a:lnTo>
                  <a:lnTo>
                    <a:pt x="9228" y="1092"/>
                  </a:lnTo>
                  <a:lnTo>
                    <a:pt x="9220" y="1093"/>
                  </a:lnTo>
                  <a:lnTo>
                    <a:pt x="9214" y="1095"/>
                  </a:lnTo>
                  <a:lnTo>
                    <a:pt x="9210" y="1099"/>
                  </a:lnTo>
                  <a:lnTo>
                    <a:pt x="9205" y="1103"/>
                  </a:lnTo>
                  <a:lnTo>
                    <a:pt x="9201" y="1107"/>
                  </a:lnTo>
                  <a:lnTo>
                    <a:pt x="9195" y="1111"/>
                  </a:lnTo>
                  <a:lnTo>
                    <a:pt x="9188" y="1113"/>
                  </a:lnTo>
                  <a:lnTo>
                    <a:pt x="9180" y="1113"/>
                  </a:lnTo>
                  <a:lnTo>
                    <a:pt x="9180" y="1113"/>
                  </a:lnTo>
                  <a:lnTo>
                    <a:pt x="9171" y="1112"/>
                  </a:lnTo>
                  <a:lnTo>
                    <a:pt x="9162" y="1110"/>
                  </a:lnTo>
                  <a:lnTo>
                    <a:pt x="9155" y="1107"/>
                  </a:lnTo>
                  <a:lnTo>
                    <a:pt x="9149" y="1103"/>
                  </a:lnTo>
                  <a:lnTo>
                    <a:pt x="9143" y="1099"/>
                  </a:lnTo>
                  <a:lnTo>
                    <a:pt x="9137" y="1094"/>
                  </a:lnTo>
                  <a:lnTo>
                    <a:pt x="9133" y="1089"/>
                  </a:lnTo>
                  <a:lnTo>
                    <a:pt x="9129" y="1083"/>
                  </a:lnTo>
                  <a:lnTo>
                    <a:pt x="9129" y="1083"/>
                  </a:lnTo>
                  <a:lnTo>
                    <a:pt x="9125" y="1078"/>
                  </a:lnTo>
                  <a:lnTo>
                    <a:pt x="9120" y="1073"/>
                  </a:lnTo>
                  <a:lnTo>
                    <a:pt x="9114" y="1070"/>
                  </a:lnTo>
                  <a:lnTo>
                    <a:pt x="9107" y="1067"/>
                  </a:lnTo>
                  <a:lnTo>
                    <a:pt x="9099" y="1064"/>
                  </a:lnTo>
                  <a:lnTo>
                    <a:pt x="9091" y="1063"/>
                  </a:lnTo>
                  <a:lnTo>
                    <a:pt x="9083" y="1062"/>
                  </a:lnTo>
                  <a:lnTo>
                    <a:pt x="9076" y="1062"/>
                  </a:lnTo>
                  <a:lnTo>
                    <a:pt x="9076" y="1062"/>
                  </a:lnTo>
                  <a:lnTo>
                    <a:pt x="9069" y="1061"/>
                  </a:lnTo>
                  <a:lnTo>
                    <a:pt x="9065" y="1058"/>
                  </a:lnTo>
                  <a:lnTo>
                    <a:pt x="9061" y="1055"/>
                  </a:lnTo>
                  <a:lnTo>
                    <a:pt x="9059" y="1050"/>
                  </a:lnTo>
                  <a:lnTo>
                    <a:pt x="9056" y="1038"/>
                  </a:lnTo>
                  <a:lnTo>
                    <a:pt x="9051" y="1024"/>
                  </a:lnTo>
                  <a:lnTo>
                    <a:pt x="9051" y="1024"/>
                  </a:lnTo>
                  <a:lnTo>
                    <a:pt x="9050" y="1021"/>
                  </a:lnTo>
                  <a:lnTo>
                    <a:pt x="9050" y="1018"/>
                  </a:lnTo>
                  <a:lnTo>
                    <a:pt x="9051" y="1016"/>
                  </a:lnTo>
                  <a:lnTo>
                    <a:pt x="9052" y="1014"/>
                  </a:lnTo>
                  <a:lnTo>
                    <a:pt x="9058" y="1011"/>
                  </a:lnTo>
                  <a:lnTo>
                    <a:pt x="9064" y="1010"/>
                  </a:lnTo>
                  <a:lnTo>
                    <a:pt x="9072" y="1009"/>
                  </a:lnTo>
                  <a:lnTo>
                    <a:pt x="9080" y="1011"/>
                  </a:lnTo>
                  <a:lnTo>
                    <a:pt x="9089" y="1013"/>
                  </a:lnTo>
                  <a:lnTo>
                    <a:pt x="9097" y="1018"/>
                  </a:lnTo>
                  <a:lnTo>
                    <a:pt x="9097" y="1018"/>
                  </a:lnTo>
                  <a:lnTo>
                    <a:pt x="9105" y="1022"/>
                  </a:lnTo>
                  <a:lnTo>
                    <a:pt x="9111" y="1024"/>
                  </a:lnTo>
                  <a:lnTo>
                    <a:pt x="9116" y="1024"/>
                  </a:lnTo>
                  <a:lnTo>
                    <a:pt x="9120" y="1023"/>
                  </a:lnTo>
                  <a:lnTo>
                    <a:pt x="9123" y="1021"/>
                  </a:lnTo>
                  <a:lnTo>
                    <a:pt x="9126" y="1017"/>
                  </a:lnTo>
                  <a:lnTo>
                    <a:pt x="9128" y="1011"/>
                  </a:lnTo>
                  <a:lnTo>
                    <a:pt x="9129" y="1005"/>
                  </a:lnTo>
                  <a:lnTo>
                    <a:pt x="9129" y="1005"/>
                  </a:lnTo>
                  <a:lnTo>
                    <a:pt x="9130" y="1001"/>
                  </a:lnTo>
                  <a:lnTo>
                    <a:pt x="9130" y="998"/>
                  </a:lnTo>
                  <a:lnTo>
                    <a:pt x="9129" y="995"/>
                  </a:lnTo>
                  <a:lnTo>
                    <a:pt x="9127" y="992"/>
                  </a:lnTo>
                  <a:lnTo>
                    <a:pt x="9122" y="988"/>
                  </a:lnTo>
                  <a:lnTo>
                    <a:pt x="9115" y="984"/>
                  </a:lnTo>
                  <a:lnTo>
                    <a:pt x="9107" y="980"/>
                  </a:lnTo>
                  <a:lnTo>
                    <a:pt x="9097" y="978"/>
                  </a:lnTo>
                  <a:lnTo>
                    <a:pt x="9076" y="972"/>
                  </a:lnTo>
                  <a:lnTo>
                    <a:pt x="9076" y="972"/>
                  </a:lnTo>
                  <a:lnTo>
                    <a:pt x="9065" y="971"/>
                  </a:lnTo>
                  <a:lnTo>
                    <a:pt x="9057" y="972"/>
                  </a:lnTo>
                  <a:lnTo>
                    <a:pt x="9049" y="975"/>
                  </a:lnTo>
                  <a:lnTo>
                    <a:pt x="9042" y="978"/>
                  </a:lnTo>
                  <a:lnTo>
                    <a:pt x="9037" y="983"/>
                  </a:lnTo>
                  <a:lnTo>
                    <a:pt x="9032" y="989"/>
                  </a:lnTo>
                  <a:lnTo>
                    <a:pt x="9023" y="1000"/>
                  </a:lnTo>
                  <a:lnTo>
                    <a:pt x="9023" y="1000"/>
                  </a:lnTo>
                  <a:lnTo>
                    <a:pt x="9019" y="1006"/>
                  </a:lnTo>
                  <a:lnTo>
                    <a:pt x="9016" y="1011"/>
                  </a:lnTo>
                  <a:lnTo>
                    <a:pt x="9014" y="1016"/>
                  </a:lnTo>
                  <a:lnTo>
                    <a:pt x="9011" y="1020"/>
                  </a:lnTo>
                  <a:lnTo>
                    <a:pt x="9007" y="1024"/>
                  </a:lnTo>
                  <a:lnTo>
                    <a:pt x="9001" y="1026"/>
                  </a:lnTo>
                  <a:lnTo>
                    <a:pt x="8993" y="1028"/>
                  </a:lnTo>
                  <a:lnTo>
                    <a:pt x="8982" y="1028"/>
                  </a:lnTo>
                  <a:lnTo>
                    <a:pt x="8982" y="1028"/>
                  </a:lnTo>
                  <a:lnTo>
                    <a:pt x="8958" y="1028"/>
                  </a:lnTo>
                  <a:lnTo>
                    <a:pt x="8940" y="1028"/>
                  </a:lnTo>
                  <a:lnTo>
                    <a:pt x="8926" y="1026"/>
                  </a:lnTo>
                  <a:lnTo>
                    <a:pt x="8921" y="1024"/>
                  </a:lnTo>
                  <a:lnTo>
                    <a:pt x="8917" y="1022"/>
                  </a:lnTo>
                  <a:lnTo>
                    <a:pt x="8917" y="1022"/>
                  </a:lnTo>
                  <a:lnTo>
                    <a:pt x="8912" y="1020"/>
                  </a:lnTo>
                  <a:lnTo>
                    <a:pt x="8907" y="1019"/>
                  </a:lnTo>
                  <a:lnTo>
                    <a:pt x="8900" y="1018"/>
                  </a:lnTo>
                  <a:lnTo>
                    <a:pt x="8893" y="1018"/>
                  </a:lnTo>
                  <a:lnTo>
                    <a:pt x="8875" y="1019"/>
                  </a:lnTo>
                  <a:lnTo>
                    <a:pt x="8856" y="1022"/>
                  </a:lnTo>
                  <a:lnTo>
                    <a:pt x="8856" y="1022"/>
                  </a:lnTo>
                  <a:lnTo>
                    <a:pt x="8846" y="1023"/>
                  </a:lnTo>
                  <a:lnTo>
                    <a:pt x="8838" y="1024"/>
                  </a:lnTo>
                  <a:lnTo>
                    <a:pt x="8831" y="1023"/>
                  </a:lnTo>
                  <a:lnTo>
                    <a:pt x="8825" y="1022"/>
                  </a:lnTo>
                  <a:lnTo>
                    <a:pt x="8820" y="1020"/>
                  </a:lnTo>
                  <a:lnTo>
                    <a:pt x="8815" y="1018"/>
                  </a:lnTo>
                  <a:lnTo>
                    <a:pt x="8806" y="1011"/>
                  </a:lnTo>
                  <a:lnTo>
                    <a:pt x="8806" y="1011"/>
                  </a:lnTo>
                  <a:lnTo>
                    <a:pt x="8800" y="1008"/>
                  </a:lnTo>
                  <a:lnTo>
                    <a:pt x="8793" y="1005"/>
                  </a:lnTo>
                  <a:lnTo>
                    <a:pt x="8785" y="1004"/>
                  </a:lnTo>
                  <a:lnTo>
                    <a:pt x="8776" y="1003"/>
                  </a:lnTo>
                  <a:lnTo>
                    <a:pt x="8759" y="1003"/>
                  </a:lnTo>
                  <a:lnTo>
                    <a:pt x="8743" y="1005"/>
                  </a:lnTo>
                  <a:lnTo>
                    <a:pt x="8743" y="1005"/>
                  </a:lnTo>
                  <a:lnTo>
                    <a:pt x="8726" y="1006"/>
                  </a:lnTo>
                  <a:lnTo>
                    <a:pt x="8707" y="1007"/>
                  </a:lnTo>
                  <a:lnTo>
                    <a:pt x="8673" y="1007"/>
                  </a:lnTo>
                  <a:lnTo>
                    <a:pt x="8673" y="1007"/>
                  </a:lnTo>
                  <a:lnTo>
                    <a:pt x="8659" y="1008"/>
                  </a:lnTo>
                  <a:lnTo>
                    <a:pt x="8652" y="1009"/>
                  </a:lnTo>
                  <a:lnTo>
                    <a:pt x="8646" y="1011"/>
                  </a:lnTo>
                  <a:lnTo>
                    <a:pt x="8639" y="1014"/>
                  </a:lnTo>
                  <a:lnTo>
                    <a:pt x="8634" y="1017"/>
                  </a:lnTo>
                  <a:lnTo>
                    <a:pt x="8630" y="1020"/>
                  </a:lnTo>
                  <a:lnTo>
                    <a:pt x="8628" y="1024"/>
                  </a:lnTo>
                  <a:lnTo>
                    <a:pt x="8628" y="1024"/>
                  </a:lnTo>
                  <a:lnTo>
                    <a:pt x="8624" y="1028"/>
                  </a:lnTo>
                  <a:lnTo>
                    <a:pt x="8621" y="1030"/>
                  </a:lnTo>
                  <a:lnTo>
                    <a:pt x="8616" y="1031"/>
                  </a:lnTo>
                  <a:lnTo>
                    <a:pt x="8611" y="1031"/>
                  </a:lnTo>
                  <a:lnTo>
                    <a:pt x="8606" y="1030"/>
                  </a:lnTo>
                  <a:lnTo>
                    <a:pt x="8602" y="1027"/>
                  </a:lnTo>
                  <a:lnTo>
                    <a:pt x="8598" y="1024"/>
                  </a:lnTo>
                  <a:lnTo>
                    <a:pt x="8595" y="1020"/>
                  </a:lnTo>
                  <a:lnTo>
                    <a:pt x="8595" y="1020"/>
                  </a:lnTo>
                  <a:lnTo>
                    <a:pt x="8593" y="1018"/>
                  </a:lnTo>
                  <a:lnTo>
                    <a:pt x="8591" y="1016"/>
                  </a:lnTo>
                  <a:lnTo>
                    <a:pt x="8584" y="1012"/>
                  </a:lnTo>
                  <a:lnTo>
                    <a:pt x="8575" y="1009"/>
                  </a:lnTo>
                  <a:lnTo>
                    <a:pt x="8564" y="1007"/>
                  </a:lnTo>
                  <a:lnTo>
                    <a:pt x="8542" y="1003"/>
                  </a:lnTo>
                  <a:lnTo>
                    <a:pt x="8530" y="1000"/>
                  </a:lnTo>
                  <a:lnTo>
                    <a:pt x="8520" y="996"/>
                  </a:lnTo>
                  <a:lnTo>
                    <a:pt x="8520" y="996"/>
                  </a:lnTo>
                  <a:lnTo>
                    <a:pt x="8517" y="994"/>
                  </a:lnTo>
                  <a:lnTo>
                    <a:pt x="8514" y="992"/>
                  </a:lnTo>
                  <a:lnTo>
                    <a:pt x="8512" y="989"/>
                  </a:lnTo>
                  <a:lnTo>
                    <a:pt x="8511" y="987"/>
                  </a:lnTo>
                  <a:lnTo>
                    <a:pt x="8511" y="984"/>
                  </a:lnTo>
                  <a:lnTo>
                    <a:pt x="8511" y="981"/>
                  </a:lnTo>
                  <a:lnTo>
                    <a:pt x="8514" y="975"/>
                  </a:lnTo>
                  <a:lnTo>
                    <a:pt x="8518" y="969"/>
                  </a:lnTo>
                  <a:lnTo>
                    <a:pt x="8523" y="962"/>
                  </a:lnTo>
                  <a:lnTo>
                    <a:pt x="8529" y="955"/>
                  </a:lnTo>
                  <a:lnTo>
                    <a:pt x="8533" y="949"/>
                  </a:lnTo>
                  <a:lnTo>
                    <a:pt x="8533" y="949"/>
                  </a:lnTo>
                  <a:lnTo>
                    <a:pt x="8535" y="944"/>
                  </a:lnTo>
                  <a:lnTo>
                    <a:pt x="8534" y="940"/>
                  </a:lnTo>
                  <a:lnTo>
                    <a:pt x="8533" y="935"/>
                  </a:lnTo>
                  <a:lnTo>
                    <a:pt x="8530" y="929"/>
                  </a:lnTo>
                  <a:lnTo>
                    <a:pt x="8527" y="923"/>
                  </a:lnTo>
                  <a:lnTo>
                    <a:pt x="8522" y="916"/>
                  </a:lnTo>
                  <a:lnTo>
                    <a:pt x="8509" y="902"/>
                  </a:lnTo>
                  <a:lnTo>
                    <a:pt x="8494" y="889"/>
                  </a:lnTo>
                  <a:lnTo>
                    <a:pt x="8477" y="876"/>
                  </a:lnTo>
                  <a:lnTo>
                    <a:pt x="8458" y="864"/>
                  </a:lnTo>
                  <a:lnTo>
                    <a:pt x="8447" y="858"/>
                  </a:lnTo>
                  <a:lnTo>
                    <a:pt x="8438" y="854"/>
                  </a:lnTo>
                  <a:lnTo>
                    <a:pt x="8438" y="854"/>
                  </a:lnTo>
                  <a:lnTo>
                    <a:pt x="8428" y="851"/>
                  </a:lnTo>
                  <a:lnTo>
                    <a:pt x="8417" y="848"/>
                  </a:lnTo>
                  <a:lnTo>
                    <a:pt x="8394" y="845"/>
                  </a:lnTo>
                  <a:lnTo>
                    <a:pt x="8370" y="842"/>
                  </a:lnTo>
                  <a:lnTo>
                    <a:pt x="8345" y="842"/>
                  </a:lnTo>
                  <a:lnTo>
                    <a:pt x="8322" y="842"/>
                  </a:lnTo>
                  <a:lnTo>
                    <a:pt x="8301" y="843"/>
                  </a:lnTo>
                  <a:lnTo>
                    <a:pt x="8266" y="844"/>
                  </a:lnTo>
                  <a:lnTo>
                    <a:pt x="8266" y="844"/>
                  </a:lnTo>
                  <a:lnTo>
                    <a:pt x="8252" y="844"/>
                  </a:lnTo>
                  <a:lnTo>
                    <a:pt x="8238" y="845"/>
                  </a:lnTo>
                  <a:lnTo>
                    <a:pt x="8208" y="850"/>
                  </a:lnTo>
                  <a:lnTo>
                    <a:pt x="8177" y="856"/>
                  </a:lnTo>
                  <a:lnTo>
                    <a:pt x="8149" y="864"/>
                  </a:lnTo>
                  <a:lnTo>
                    <a:pt x="8149" y="864"/>
                  </a:lnTo>
                  <a:lnTo>
                    <a:pt x="8102" y="876"/>
                  </a:lnTo>
                  <a:lnTo>
                    <a:pt x="8082" y="880"/>
                  </a:lnTo>
                  <a:lnTo>
                    <a:pt x="8072" y="881"/>
                  </a:lnTo>
                  <a:lnTo>
                    <a:pt x="8062" y="881"/>
                  </a:lnTo>
                  <a:lnTo>
                    <a:pt x="8062" y="881"/>
                  </a:lnTo>
                  <a:lnTo>
                    <a:pt x="8051" y="881"/>
                  </a:lnTo>
                  <a:lnTo>
                    <a:pt x="8042" y="880"/>
                  </a:lnTo>
                  <a:lnTo>
                    <a:pt x="8033" y="878"/>
                  </a:lnTo>
                  <a:lnTo>
                    <a:pt x="8025" y="875"/>
                  </a:lnTo>
                  <a:lnTo>
                    <a:pt x="8019" y="871"/>
                  </a:lnTo>
                  <a:lnTo>
                    <a:pt x="8015" y="867"/>
                  </a:lnTo>
                  <a:lnTo>
                    <a:pt x="8014" y="864"/>
                  </a:lnTo>
                  <a:lnTo>
                    <a:pt x="8014" y="861"/>
                  </a:lnTo>
                  <a:lnTo>
                    <a:pt x="8014" y="858"/>
                  </a:lnTo>
                  <a:lnTo>
                    <a:pt x="8016" y="854"/>
                  </a:lnTo>
                  <a:lnTo>
                    <a:pt x="8016" y="854"/>
                  </a:lnTo>
                  <a:lnTo>
                    <a:pt x="8017" y="849"/>
                  </a:lnTo>
                  <a:lnTo>
                    <a:pt x="8017" y="846"/>
                  </a:lnTo>
                  <a:lnTo>
                    <a:pt x="8017" y="844"/>
                  </a:lnTo>
                  <a:lnTo>
                    <a:pt x="8014" y="841"/>
                  </a:lnTo>
                  <a:lnTo>
                    <a:pt x="8009" y="838"/>
                  </a:lnTo>
                  <a:lnTo>
                    <a:pt x="7998" y="831"/>
                  </a:lnTo>
                  <a:lnTo>
                    <a:pt x="7991" y="826"/>
                  </a:lnTo>
                  <a:lnTo>
                    <a:pt x="7986" y="820"/>
                  </a:lnTo>
                  <a:lnTo>
                    <a:pt x="7986" y="820"/>
                  </a:lnTo>
                  <a:lnTo>
                    <a:pt x="7980" y="814"/>
                  </a:lnTo>
                  <a:lnTo>
                    <a:pt x="7974" y="810"/>
                  </a:lnTo>
                  <a:lnTo>
                    <a:pt x="7968" y="809"/>
                  </a:lnTo>
                  <a:lnTo>
                    <a:pt x="7962" y="808"/>
                  </a:lnTo>
                  <a:lnTo>
                    <a:pt x="7956" y="810"/>
                  </a:lnTo>
                  <a:lnTo>
                    <a:pt x="7951" y="812"/>
                  </a:lnTo>
                  <a:lnTo>
                    <a:pt x="7946" y="815"/>
                  </a:lnTo>
                  <a:lnTo>
                    <a:pt x="7943" y="818"/>
                  </a:lnTo>
                  <a:lnTo>
                    <a:pt x="7943" y="818"/>
                  </a:lnTo>
                  <a:lnTo>
                    <a:pt x="7935" y="824"/>
                  </a:lnTo>
                  <a:lnTo>
                    <a:pt x="7932" y="825"/>
                  </a:lnTo>
                  <a:lnTo>
                    <a:pt x="7928" y="826"/>
                  </a:lnTo>
                  <a:lnTo>
                    <a:pt x="7924" y="826"/>
                  </a:lnTo>
                  <a:lnTo>
                    <a:pt x="7919" y="824"/>
                  </a:lnTo>
                  <a:lnTo>
                    <a:pt x="7915" y="821"/>
                  </a:lnTo>
                  <a:lnTo>
                    <a:pt x="7909" y="816"/>
                  </a:lnTo>
                  <a:lnTo>
                    <a:pt x="7909" y="816"/>
                  </a:lnTo>
                  <a:lnTo>
                    <a:pt x="7905" y="810"/>
                  </a:lnTo>
                  <a:lnTo>
                    <a:pt x="7902" y="805"/>
                  </a:lnTo>
                  <a:lnTo>
                    <a:pt x="7899" y="797"/>
                  </a:lnTo>
                  <a:lnTo>
                    <a:pt x="7897" y="794"/>
                  </a:lnTo>
                  <a:lnTo>
                    <a:pt x="7894" y="792"/>
                  </a:lnTo>
                  <a:lnTo>
                    <a:pt x="7888" y="791"/>
                  </a:lnTo>
                  <a:lnTo>
                    <a:pt x="7879" y="790"/>
                  </a:lnTo>
                  <a:lnTo>
                    <a:pt x="7879" y="790"/>
                  </a:lnTo>
                  <a:lnTo>
                    <a:pt x="7871" y="789"/>
                  </a:lnTo>
                  <a:lnTo>
                    <a:pt x="7865" y="788"/>
                  </a:lnTo>
                  <a:lnTo>
                    <a:pt x="7862" y="786"/>
                  </a:lnTo>
                  <a:lnTo>
                    <a:pt x="7860" y="785"/>
                  </a:lnTo>
                  <a:lnTo>
                    <a:pt x="7858" y="782"/>
                  </a:lnTo>
                  <a:lnTo>
                    <a:pt x="7856" y="782"/>
                  </a:lnTo>
                  <a:lnTo>
                    <a:pt x="7850" y="781"/>
                  </a:lnTo>
                  <a:lnTo>
                    <a:pt x="7850" y="781"/>
                  </a:lnTo>
                  <a:lnTo>
                    <a:pt x="7845" y="781"/>
                  </a:lnTo>
                  <a:lnTo>
                    <a:pt x="7840" y="779"/>
                  </a:lnTo>
                  <a:lnTo>
                    <a:pt x="7835" y="777"/>
                  </a:lnTo>
                  <a:lnTo>
                    <a:pt x="7832" y="773"/>
                  </a:lnTo>
                  <a:lnTo>
                    <a:pt x="7829" y="770"/>
                  </a:lnTo>
                  <a:lnTo>
                    <a:pt x="7828" y="768"/>
                  </a:lnTo>
                  <a:lnTo>
                    <a:pt x="7829" y="765"/>
                  </a:lnTo>
                  <a:lnTo>
                    <a:pt x="7831" y="763"/>
                  </a:lnTo>
                  <a:lnTo>
                    <a:pt x="7831" y="763"/>
                  </a:lnTo>
                  <a:lnTo>
                    <a:pt x="7834" y="762"/>
                  </a:lnTo>
                  <a:lnTo>
                    <a:pt x="7838" y="761"/>
                  </a:lnTo>
                  <a:lnTo>
                    <a:pt x="7848" y="761"/>
                  </a:lnTo>
                  <a:lnTo>
                    <a:pt x="7862" y="761"/>
                  </a:lnTo>
                  <a:lnTo>
                    <a:pt x="7879" y="759"/>
                  </a:lnTo>
                  <a:lnTo>
                    <a:pt x="7879" y="759"/>
                  </a:lnTo>
                  <a:lnTo>
                    <a:pt x="7883" y="758"/>
                  </a:lnTo>
                  <a:lnTo>
                    <a:pt x="7886" y="756"/>
                  </a:lnTo>
                  <a:lnTo>
                    <a:pt x="7887" y="753"/>
                  </a:lnTo>
                  <a:lnTo>
                    <a:pt x="7887" y="750"/>
                  </a:lnTo>
                  <a:lnTo>
                    <a:pt x="7886" y="747"/>
                  </a:lnTo>
                  <a:lnTo>
                    <a:pt x="7884" y="744"/>
                  </a:lnTo>
                  <a:lnTo>
                    <a:pt x="7877" y="736"/>
                  </a:lnTo>
                  <a:lnTo>
                    <a:pt x="7868" y="728"/>
                  </a:lnTo>
                  <a:lnTo>
                    <a:pt x="7858" y="720"/>
                  </a:lnTo>
                  <a:lnTo>
                    <a:pt x="7847" y="714"/>
                  </a:lnTo>
                  <a:lnTo>
                    <a:pt x="7837" y="709"/>
                  </a:lnTo>
                  <a:lnTo>
                    <a:pt x="7837" y="709"/>
                  </a:lnTo>
                  <a:lnTo>
                    <a:pt x="7826" y="706"/>
                  </a:lnTo>
                  <a:lnTo>
                    <a:pt x="7811" y="704"/>
                  </a:lnTo>
                  <a:lnTo>
                    <a:pt x="7793" y="701"/>
                  </a:lnTo>
                  <a:lnTo>
                    <a:pt x="7773" y="700"/>
                  </a:lnTo>
                  <a:lnTo>
                    <a:pt x="7733" y="697"/>
                  </a:lnTo>
                  <a:lnTo>
                    <a:pt x="7703" y="696"/>
                  </a:lnTo>
                  <a:lnTo>
                    <a:pt x="7703" y="696"/>
                  </a:lnTo>
                  <a:lnTo>
                    <a:pt x="7642" y="696"/>
                  </a:lnTo>
                  <a:lnTo>
                    <a:pt x="7642" y="696"/>
                  </a:lnTo>
                  <a:lnTo>
                    <a:pt x="7636" y="697"/>
                  </a:lnTo>
                  <a:lnTo>
                    <a:pt x="7631" y="700"/>
                  </a:lnTo>
                  <a:lnTo>
                    <a:pt x="7629" y="704"/>
                  </a:lnTo>
                  <a:lnTo>
                    <a:pt x="7628" y="708"/>
                  </a:lnTo>
                  <a:lnTo>
                    <a:pt x="7629" y="713"/>
                  </a:lnTo>
                  <a:lnTo>
                    <a:pt x="7630" y="718"/>
                  </a:lnTo>
                  <a:lnTo>
                    <a:pt x="7632" y="723"/>
                  </a:lnTo>
                  <a:lnTo>
                    <a:pt x="7635" y="727"/>
                  </a:lnTo>
                  <a:lnTo>
                    <a:pt x="7635" y="727"/>
                  </a:lnTo>
                  <a:lnTo>
                    <a:pt x="7637" y="729"/>
                  </a:lnTo>
                  <a:lnTo>
                    <a:pt x="7638" y="732"/>
                  </a:lnTo>
                  <a:lnTo>
                    <a:pt x="7636" y="734"/>
                  </a:lnTo>
                  <a:lnTo>
                    <a:pt x="7634" y="736"/>
                  </a:lnTo>
                  <a:lnTo>
                    <a:pt x="7632" y="739"/>
                  </a:lnTo>
                  <a:lnTo>
                    <a:pt x="7629" y="743"/>
                  </a:lnTo>
                  <a:lnTo>
                    <a:pt x="7627" y="748"/>
                  </a:lnTo>
                  <a:lnTo>
                    <a:pt x="7627" y="754"/>
                  </a:lnTo>
                  <a:lnTo>
                    <a:pt x="7627" y="754"/>
                  </a:lnTo>
                  <a:lnTo>
                    <a:pt x="7626" y="760"/>
                  </a:lnTo>
                  <a:lnTo>
                    <a:pt x="7624" y="763"/>
                  </a:lnTo>
                  <a:lnTo>
                    <a:pt x="7621" y="765"/>
                  </a:lnTo>
                  <a:lnTo>
                    <a:pt x="7617" y="765"/>
                  </a:lnTo>
                  <a:lnTo>
                    <a:pt x="7610" y="765"/>
                  </a:lnTo>
                  <a:lnTo>
                    <a:pt x="7606" y="767"/>
                  </a:lnTo>
                  <a:lnTo>
                    <a:pt x="7603" y="770"/>
                  </a:lnTo>
                  <a:lnTo>
                    <a:pt x="7603" y="770"/>
                  </a:lnTo>
                  <a:lnTo>
                    <a:pt x="7600" y="773"/>
                  </a:lnTo>
                  <a:lnTo>
                    <a:pt x="7596" y="777"/>
                  </a:lnTo>
                  <a:lnTo>
                    <a:pt x="7591" y="779"/>
                  </a:lnTo>
                  <a:lnTo>
                    <a:pt x="7586" y="781"/>
                  </a:lnTo>
                  <a:lnTo>
                    <a:pt x="7581" y="781"/>
                  </a:lnTo>
                  <a:lnTo>
                    <a:pt x="7575" y="780"/>
                  </a:lnTo>
                  <a:lnTo>
                    <a:pt x="7569" y="778"/>
                  </a:lnTo>
                  <a:lnTo>
                    <a:pt x="7563" y="775"/>
                  </a:lnTo>
                  <a:lnTo>
                    <a:pt x="7563" y="775"/>
                  </a:lnTo>
                  <a:lnTo>
                    <a:pt x="7559" y="770"/>
                  </a:lnTo>
                  <a:lnTo>
                    <a:pt x="7558" y="766"/>
                  </a:lnTo>
                  <a:lnTo>
                    <a:pt x="7559" y="762"/>
                  </a:lnTo>
                  <a:lnTo>
                    <a:pt x="7562" y="759"/>
                  </a:lnTo>
                  <a:lnTo>
                    <a:pt x="7566" y="755"/>
                  </a:lnTo>
                  <a:lnTo>
                    <a:pt x="7572" y="752"/>
                  </a:lnTo>
                  <a:lnTo>
                    <a:pt x="7579" y="750"/>
                  </a:lnTo>
                  <a:lnTo>
                    <a:pt x="7587" y="748"/>
                  </a:lnTo>
                  <a:lnTo>
                    <a:pt x="7587" y="748"/>
                  </a:lnTo>
                  <a:lnTo>
                    <a:pt x="7595" y="746"/>
                  </a:lnTo>
                  <a:lnTo>
                    <a:pt x="7601" y="743"/>
                  </a:lnTo>
                  <a:lnTo>
                    <a:pt x="7605" y="740"/>
                  </a:lnTo>
                  <a:lnTo>
                    <a:pt x="7608" y="736"/>
                  </a:lnTo>
                  <a:lnTo>
                    <a:pt x="7610" y="732"/>
                  </a:lnTo>
                  <a:lnTo>
                    <a:pt x="7611" y="727"/>
                  </a:lnTo>
                  <a:lnTo>
                    <a:pt x="7612" y="720"/>
                  </a:lnTo>
                  <a:lnTo>
                    <a:pt x="7612" y="720"/>
                  </a:lnTo>
                  <a:lnTo>
                    <a:pt x="7612" y="713"/>
                  </a:lnTo>
                  <a:lnTo>
                    <a:pt x="7612" y="710"/>
                  </a:lnTo>
                  <a:lnTo>
                    <a:pt x="7611" y="707"/>
                  </a:lnTo>
                  <a:lnTo>
                    <a:pt x="7609" y="704"/>
                  </a:lnTo>
                  <a:lnTo>
                    <a:pt x="7606" y="702"/>
                  </a:lnTo>
                  <a:lnTo>
                    <a:pt x="7601" y="700"/>
                  </a:lnTo>
                  <a:lnTo>
                    <a:pt x="7595" y="699"/>
                  </a:lnTo>
                  <a:lnTo>
                    <a:pt x="7595" y="699"/>
                  </a:lnTo>
                  <a:lnTo>
                    <a:pt x="7587" y="698"/>
                  </a:lnTo>
                  <a:lnTo>
                    <a:pt x="7581" y="699"/>
                  </a:lnTo>
                  <a:lnTo>
                    <a:pt x="7577" y="700"/>
                  </a:lnTo>
                  <a:lnTo>
                    <a:pt x="7574" y="702"/>
                  </a:lnTo>
                  <a:lnTo>
                    <a:pt x="7567" y="706"/>
                  </a:lnTo>
                  <a:lnTo>
                    <a:pt x="7562" y="707"/>
                  </a:lnTo>
                  <a:lnTo>
                    <a:pt x="7555" y="707"/>
                  </a:lnTo>
                  <a:lnTo>
                    <a:pt x="7555" y="707"/>
                  </a:lnTo>
                  <a:lnTo>
                    <a:pt x="7548" y="707"/>
                  </a:lnTo>
                  <a:lnTo>
                    <a:pt x="7545" y="705"/>
                  </a:lnTo>
                  <a:lnTo>
                    <a:pt x="7545" y="704"/>
                  </a:lnTo>
                  <a:lnTo>
                    <a:pt x="7545" y="702"/>
                  </a:lnTo>
                  <a:lnTo>
                    <a:pt x="7546" y="699"/>
                  </a:lnTo>
                  <a:lnTo>
                    <a:pt x="7550" y="695"/>
                  </a:lnTo>
                  <a:lnTo>
                    <a:pt x="7555" y="691"/>
                  </a:lnTo>
                  <a:lnTo>
                    <a:pt x="7566" y="680"/>
                  </a:lnTo>
                  <a:lnTo>
                    <a:pt x="7566" y="680"/>
                  </a:lnTo>
                  <a:lnTo>
                    <a:pt x="7570" y="676"/>
                  </a:lnTo>
                  <a:lnTo>
                    <a:pt x="7572" y="672"/>
                  </a:lnTo>
                  <a:lnTo>
                    <a:pt x="7572" y="669"/>
                  </a:lnTo>
                  <a:lnTo>
                    <a:pt x="7571" y="667"/>
                  </a:lnTo>
                  <a:lnTo>
                    <a:pt x="7567" y="665"/>
                  </a:lnTo>
                  <a:lnTo>
                    <a:pt x="7562" y="664"/>
                  </a:lnTo>
                  <a:lnTo>
                    <a:pt x="7548" y="663"/>
                  </a:lnTo>
                  <a:lnTo>
                    <a:pt x="7548" y="663"/>
                  </a:lnTo>
                  <a:lnTo>
                    <a:pt x="7539" y="663"/>
                  </a:lnTo>
                  <a:lnTo>
                    <a:pt x="7526" y="661"/>
                  </a:lnTo>
                  <a:lnTo>
                    <a:pt x="7493" y="657"/>
                  </a:lnTo>
                  <a:lnTo>
                    <a:pt x="7455" y="652"/>
                  </a:lnTo>
                  <a:lnTo>
                    <a:pt x="7434" y="651"/>
                  </a:lnTo>
                  <a:lnTo>
                    <a:pt x="7411" y="650"/>
                  </a:lnTo>
                  <a:lnTo>
                    <a:pt x="7411" y="650"/>
                  </a:lnTo>
                  <a:lnTo>
                    <a:pt x="7394" y="650"/>
                  </a:lnTo>
                  <a:lnTo>
                    <a:pt x="7384" y="648"/>
                  </a:lnTo>
                  <a:lnTo>
                    <a:pt x="7380" y="647"/>
                  </a:lnTo>
                  <a:lnTo>
                    <a:pt x="7379" y="645"/>
                  </a:lnTo>
                  <a:lnTo>
                    <a:pt x="7379" y="644"/>
                  </a:lnTo>
                  <a:lnTo>
                    <a:pt x="7377" y="643"/>
                  </a:lnTo>
                  <a:lnTo>
                    <a:pt x="7359" y="646"/>
                  </a:lnTo>
                  <a:lnTo>
                    <a:pt x="7359" y="646"/>
                  </a:lnTo>
                  <a:lnTo>
                    <a:pt x="7345" y="648"/>
                  </a:lnTo>
                  <a:lnTo>
                    <a:pt x="7334" y="647"/>
                  </a:lnTo>
                  <a:lnTo>
                    <a:pt x="7326" y="645"/>
                  </a:lnTo>
                  <a:lnTo>
                    <a:pt x="7320" y="642"/>
                  </a:lnTo>
                  <a:lnTo>
                    <a:pt x="7309" y="634"/>
                  </a:lnTo>
                  <a:lnTo>
                    <a:pt x="7302" y="630"/>
                  </a:lnTo>
                  <a:lnTo>
                    <a:pt x="7294" y="627"/>
                  </a:lnTo>
                  <a:lnTo>
                    <a:pt x="7294" y="627"/>
                  </a:lnTo>
                  <a:lnTo>
                    <a:pt x="7287" y="626"/>
                  </a:lnTo>
                  <a:lnTo>
                    <a:pt x="7284" y="626"/>
                  </a:lnTo>
                  <a:lnTo>
                    <a:pt x="7283" y="627"/>
                  </a:lnTo>
                  <a:lnTo>
                    <a:pt x="7283" y="629"/>
                  </a:lnTo>
                  <a:lnTo>
                    <a:pt x="7283" y="631"/>
                  </a:lnTo>
                  <a:lnTo>
                    <a:pt x="7285" y="636"/>
                  </a:lnTo>
                  <a:lnTo>
                    <a:pt x="7292" y="648"/>
                  </a:lnTo>
                  <a:lnTo>
                    <a:pt x="7295" y="655"/>
                  </a:lnTo>
                  <a:lnTo>
                    <a:pt x="7296" y="661"/>
                  </a:lnTo>
                  <a:lnTo>
                    <a:pt x="7296" y="661"/>
                  </a:lnTo>
                  <a:lnTo>
                    <a:pt x="7295" y="666"/>
                  </a:lnTo>
                  <a:lnTo>
                    <a:pt x="7294" y="670"/>
                  </a:lnTo>
                  <a:lnTo>
                    <a:pt x="7291" y="672"/>
                  </a:lnTo>
                  <a:lnTo>
                    <a:pt x="7287" y="674"/>
                  </a:lnTo>
                  <a:lnTo>
                    <a:pt x="7282" y="675"/>
                  </a:lnTo>
                  <a:lnTo>
                    <a:pt x="7276" y="676"/>
                  </a:lnTo>
                  <a:lnTo>
                    <a:pt x="7262" y="676"/>
                  </a:lnTo>
                  <a:lnTo>
                    <a:pt x="7262" y="676"/>
                  </a:lnTo>
                  <a:lnTo>
                    <a:pt x="7233" y="675"/>
                  </a:lnTo>
                  <a:lnTo>
                    <a:pt x="7219" y="675"/>
                  </a:lnTo>
                  <a:lnTo>
                    <a:pt x="7203" y="676"/>
                  </a:lnTo>
                  <a:lnTo>
                    <a:pt x="7203" y="676"/>
                  </a:lnTo>
                  <a:lnTo>
                    <a:pt x="7198" y="677"/>
                  </a:lnTo>
                  <a:lnTo>
                    <a:pt x="7194" y="678"/>
                  </a:lnTo>
                  <a:lnTo>
                    <a:pt x="7191" y="680"/>
                  </a:lnTo>
                  <a:lnTo>
                    <a:pt x="7188" y="682"/>
                  </a:lnTo>
                  <a:lnTo>
                    <a:pt x="7184" y="686"/>
                  </a:lnTo>
                  <a:lnTo>
                    <a:pt x="7182" y="693"/>
                  </a:lnTo>
                  <a:lnTo>
                    <a:pt x="7181" y="699"/>
                  </a:lnTo>
                  <a:lnTo>
                    <a:pt x="7181" y="706"/>
                  </a:lnTo>
                  <a:lnTo>
                    <a:pt x="7182" y="711"/>
                  </a:lnTo>
                  <a:lnTo>
                    <a:pt x="7183" y="716"/>
                  </a:lnTo>
                  <a:lnTo>
                    <a:pt x="7183" y="716"/>
                  </a:lnTo>
                  <a:lnTo>
                    <a:pt x="7186" y="719"/>
                  </a:lnTo>
                  <a:lnTo>
                    <a:pt x="7189" y="720"/>
                  </a:lnTo>
                  <a:lnTo>
                    <a:pt x="7194" y="720"/>
                  </a:lnTo>
                  <a:lnTo>
                    <a:pt x="7200" y="719"/>
                  </a:lnTo>
                  <a:lnTo>
                    <a:pt x="7214" y="715"/>
                  </a:lnTo>
                  <a:lnTo>
                    <a:pt x="7228" y="711"/>
                  </a:lnTo>
                  <a:lnTo>
                    <a:pt x="7228" y="711"/>
                  </a:lnTo>
                  <a:lnTo>
                    <a:pt x="7232" y="711"/>
                  </a:lnTo>
                  <a:lnTo>
                    <a:pt x="7234" y="711"/>
                  </a:lnTo>
                  <a:lnTo>
                    <a:pt x="7236" y="712"/>
                  </a:lnTo>
                  <a:lnTo>
                    <a:pt x="7238" y="713"/>
                  </a:lnTo>
                  <a:lnTo>
                    <a:pt x="7238" y="715"/>
                  </a:lnTo>
                  <a:lnTo>
                    <a:pt x="7239" y="717"/>
                  </a:lnTo>
                  <a:lnTo>
                    <a:pt x="7238" y="721"/>
                  </a:lnTo>
                  <a:lnTo>
                    <a:pt x="7236" y="726"/>
                  </a:lnTo>
                  <a:lnTo>
                    <a:pt x="7233" y="731"/>
                  </a:lnTo>
                  <a:lnTo>
                    <a:pt x="7229" y="735"/>
                  </a:lnTo>
                  <a:lnTo>
                    <a:pt x="7224" y="737"/>
                  </a:lnTo>
                  <a:lnTo>
                    <a:pt x="7224" y="737"/>
                  </a:lnTo>
                  <a:lnTo>
                    <a:pt x="7220" y="740"/>
                  </a:lnTo>
                  <a:lnTo>
                    <a:pt x="7218" y="743"/>
                  </a:lnTo>
                  <a:lnTo>
                    <a:pt x="7217" y="748"/>
                  </a:lnTo>
                  <a:lnTo>
                    <a:pt x="7218" y="754"/>
                  </a:lnTo>
                  <a:lnTo>
                    <a:pt x="7220" y="761"/>
                  </a:lnTo>
                  <a:lnTo>
                    <a:pt x="7224" y="768"/>
                  </a:lnTo>
                  <a:lnTo>
                    <a:pt x="7229" y="776"/>
                  </a:lnTo>
                  <a:lnTo>
                    <a:pt x="7235" y="783"/>
                  </a:lnTo>
                  <a:lnTo>
                    <a:pt x="7235" y="783"/>
                  </a:lnTo>
                  <a:lnTo>
                    <a:pt x="7240" y="790"/>
                  </a:lnTo>
                  <a:lnTo>
                    <a:pt x="7242" y="795"/>
                  </a:lnTo>
                  <a:lnTo>
                    <a:pt x="7242" y="799"/>
                  </a:lnTo>
                  <a:lnTo>
                    <a:pt x="7240" y="803"/>
                  </a:lnTo>
                  <a:lnTo>
                    <a:pt x="7236" y="805"/>
                  </a:lnTo>
                  <a:lnTo>
                    <a:pt x="7231" y="806"/>
                  </a:lnTo>
                  <a:lnTo>
                    <a:pt x="7225" y="807"/>
                  </a:lnTo>
                  <a:lnTo>
                    <a:pt x="7218" y="807"/>
                  </a:lnTo>
                  <a:lnTo>
                    <a:pt x="7218" y="807"/>
                  </a:lnTo>
                  <a:lnTo>
                    <a:pt x="7204" y="807"/>
                  </a:lnTo>
                  <a:lnTo>
                    <a:pt x="7194" y="806"/>
                  </a:lnTo>
                  <a:lnTo>
                    <a:pt x="7189" y="804"/>
                  </a:lnTo>
                  <a:lnTo>
                    <a:pt x="7186" y="803"/>
                  </a:lnTo>
                  <a:lnTo>
                    <a:pt x="7183" y="800"/>
                  </a:lnTo>
                  <a:lnTo>
                    <a:pt x="7181" y="796"/>
                  </a:lnTo>
                  <a:lnTo>
                    <a:pt x="7181" y="796"/>
                  </a:lnTo>
                  <a:lnTo>
                    <a:pt x="7179" y="793"/>
                  </a:lnTo>
                  <a:lnTo>
                    <a:pt x="7177" y="791"/>
                  </a:lnTo>
                  <a:lnTo>
                    <a:pt x="7173" y="789"/>
                  </a:lnTo>
                  <a:lnTo>
                    <a:pt x="7170" y="788"/>
                  </a:lnTo>
                  <a:lnTo>
                    <a:pt x="7159" y="787"/>
                  </a:lnTo>
                  <a:lnTo>
                    <a:pt x="7154" y="785"/>
                  </a:lnTo>
                  <a:lnTo>
                    <a:pt x="7148" y="783"/>
                  </a:lnTo>
                  <a:lnTo>
                    <a:pt x="7148" y="783"/>
                  </a:lnTo>
                  <a:lnTo>
                    <a:pt x="7141" y="782"/>
                  </a:lnTo>
                  <a:lnTo>
                    <a:pt x="7135" y="782"/>
                  </a:lnTo>
                  <a:lnTo>
                    <a:pt x="7129" y="784"/>
                  </a:lnTo>
                  <a:lnTo>
                    <a:pt x="7123" y="786"/>
                  </a:lnTo>
                  <a:lnTo>
                    <a:pt x="7117" y="788"/>
                  </a:lnTo>
                  <a:lnTo>
                    <a:pt x="7110" y="790"/>
                  </a:lnTo>
                  <a:lnTo>
                    <a:pt x="7102" y="791"/>
                  </a:lnTo>
                  <a:lnTo>
                    <a:pt x="7094" y="790"/>
                  </a:lnTo>
                  <a:lnTo>
                    <a:pt x="7094" y="790"/>
                  </a:lnTo>
                  <a:lnTo>
                    <a:pt x="7086" y="789"/>
                  </a:lnTo>
                  <a:lnTo>
                    <a:pt x="7080" y="789"/>
                  </a:lnTo>
                  <a:lnTo>
                    <a:pt x="7075" y="789"/>
                  </a:lnTo>
                  <a:lnTo>
                    <a:pt x="7072" y="791"/>
                  </a:lnTo>
                  <a:lnTo>
                    <a:pt x="7071" y="793"/>
                  </a:lnTo>
                  <a:lnTo>
                    <a:pt x="7071" y="796"/>
                  </a:lnTo>
                  <a:lnTo>
                    <a:pt x="7072" y="799"/>
                  </a:lnTo>
                  <a:lnTo>
                    <a:pt x="7074" y="803"/>
                  </a:lnTo>
                  <a:lnTo>
                    <a:pt x="7074" y="803"/>
                  </a:lnTo>
                  <a:lnTo>
                    <a:pt x="7076" y="806"/>
                  </a:lnTo>
                  <a:lnTo>
                    <a:pt x="7081" y="808"/>
                  </a:lnTo>
                  <a:lnTo>
                    <a:pt x="7085" y="810"/>
                  </a:lnTo>
                  <a:lnTo>
                    <a:pt x="7090" y="811"/>
                  </a:lnTo>
                  <a:lnTo>
                    <a:pt x="7102" y="813"/>
                  </a:lnTo>
                  <a:lnTo>
                    <a:pt x="7108" y="815"/>
                  </a:lnTo>
                  <a:lnTo>
                    <a:pt x="7116" y="818"/>
                  </a:lnTo>
                  <a:lnTo>
                    <a:pt x="7116" y="818"/>
                  </a:lnTo>
                  <a:lnTo>
                    <a:pt x="7121" y="821"/>
                  </a:lnTo>
                  <a:lnTo>
                    <a:pt x="7122" y="823"/>
                  </a:lnTo>
                  <a:lnTo>
                    <a:pt x="7123" y="824"/>
                  </a:lnTo>
                  <a:lnTo>
                    <a:pt x="7123" y="826"/>
                  </a:lnTo>
                  <a:lnTo>
                    <a:pt x="7122" y="828"/>
                  </a:lnTo>
                  <a:lnTo>
                    <a:pt x="7119" y="830"/>
                  </a:lnTo>
                  <a:lnTo>
                    <a:pt x="7114" y="832"/>
                  </a:lnTo>
                  <a:lnTo>
                    <a:pt x="7108" y="834"/>
                  </a:lnTo>
                  <a:lnTo>
                    <a:pt x="7101" y="834"/>
                  </a:lnTo>
                  <a:lnTo>
                    <a:pt x="7094" y="833"/>
                  </a:lnTo>
                  <a:lnTo>
                    <a:pt x="7094" y="833"/>
                  </a:lnTo>
                  <a:lnTo>
                    <a:pt x="7081" y="830"/>
                  </a:lnTo>
                  <a:lnTo>
                    <a:pt x="7075" y="829"/>
                  </a:lnTo>
                  <a:lnTo>
                    <a:pt x="7070" y="828"/>
                  </a:lnTo>
                  <a:lnTo>
                    <a:pt x="7066" y="826"/>
                  </a:lnTo>
                  <a:lnTo>
                    <a:pt x="7062" y="822"/>
                  </a:lnTo>
                  <a:lnTo>
                    <a:pt x="7058" y="818"/>
                  </a:lnTo>
                  <a:lnTo>
                    <a:pt x="7054" y="811"/>
                  </a:lnTo>
                  <a:lnTo>
                    <a:pt x="7054" y="811"/>
                  </a:lnTo>
                  <a:lnTo>
                    <a:pt x="7052" y="808"/>
                  </a:lnTo>
                  <a:lnTo>
                    <a:pt x="7050" y="806"/>
                  </a:lnTo>
                  <a:lnTo>
                    <a:pt x="7044" y="802"/>
                  </a:lnTo>
                  <a:lnTo>
                    <a:pt x="7038" y="800"/>
                  </a:lnTo>
                  <a:lnTo>
                    <a:pt x="7031" y="800"/>
                  </a:lnTo>
                  <a:lnTo>
                    <a:pt x="7024" y="799"/>
                  </a:lnTo>
                  <a:lnTo>
                    <a:pt x="7017" y="797"/>
                  </a:lnTo>
                  <a:lnTo>
                    <a:pt x="7009" y="794"/>
                  </a:lnTo>
                  <a:lnTo>
                    <a:pt x="7006" y="791"/>
                  </a:lnTo>
                  <a:lnTo>
                    <a:pt x="7003" y="788"/>
                  </a:lnTo>
                  <a:lnTo>
                    <a:pt x="7003" y="788"/>
                  </a:lnTo>
                  <a:lnTo>
                    <a:pt x="6999" y="785"/>
                  </a:lnTo>
                  <a:lnTo>
                    <a:pt x="6996" y="782"/>
                  </a:lnTo>
                  <a:lnTo>
                    <a:pt x="6993" y="781"/>
                  </a:lnTo>
                  <a:lnTo>
                    <a:pt x="6988" y="781"/>
                  </a:lnTo>
                  <a:lnTo>
                    <a:pt x="6981" y="781"/>
                  </a:lnTo>
                  <a:lnTo>
                    <a:pt x="6974" y="784"/>
                  </a:lnTo>
                  <a:lnTo>
                    <a:pt x="6958" y="790"/>
                  </a:lnTo>
                  <a:lnTo>
                    <a:pt x="6949" y="793"/>
                  </a:lnTo>
                  <a:lnTo>
                    <a:pt x="6939" y="794"/>
                  </a:lnTo>
                  <a:lnTo>
                    <a:pt x="6939" y="794"/>
                  </a:lnTo>
                  <a:lnTo>
                    <a:pt x="6931" y="795"/>
                  </a:lnTo>
                  <a:lnTo>
                    <a:pt x="6925" y="796"/>
                  </a:lnTo>
                  <a:lnTo>
                    <a:pt x="6920" y="798"/>
                  </a:lnTo>
                  <a:lnTo>
                    <a:pt x="6917" y="801"/>
                  </a:lnTo>
                  <a:lnTo>
                    <a:pt x="6909" y="809"/>
                  </a:lnTo>
                  <a:lnTo>
                    <a:pt x="6904" y="813"/>
                  </a:lnTo>
                  <a:lnTo>
                    <a:pt x="6898" y="818"/>
                  </a:lnTo>
                  <a:lnTo>
                    <a:pt x="6898" y="818"/>
                  </a:lnTo>
                  <a:lnTo>
                    <a:pt x="6890" y="822"/>
                  </a:lnTo>
                  <a:lnTo>
                    <a:pt x="6882" y="823"/>
                  </a:lnTo>
                  <a:lnTo>
                    <a:pt x="6873" y="823"/>
                  </a:lnTo>
                  <a:lnTo>
                    <a:pt x="6864" y="822"/>
                  </a:lnTo>
                  <a:lnTo>
                    <a:pt x="6854" y="820"/>
                  </a:lnTo>
                  <a:lnTo>
                    <a:pt x="6845" y="816"/>
                  </a:lnTo>
                  <a:lnTo>
                    <a:pt x="6827" y="807"/>
                  </a:lnTo>
                  <a:lnTo>
                    <a:pt x="6827" y="807"/>
                  </a:lnTo>
                  <a:lnTo>
                    <a:pt x="6811" y="800"/>
                  </a:lnTo>
                  <a:lnTo>
                    <a:pt x="6807" y="797"/>
                  </a:lnTo>
                  <a:lnTo>
                    <a:pt x="6803" y="794"/>
                  </a:lnTo>
                  <a:lnTo>
                    <a:pt x="6800" y="791"/>
                  </a:lnTo>
                  <a:lnTo>
                    <a:pt x="6798" y="786"/>
                  </a:lnTo>
                  <a:lnTo>
                    <a:pt x="6796" y="780"/>
                  </a:lnTo>
                  <a:lnTo>
                    <a:pt x="6793" y="770"/>
                  </a:lnTo>
                  <a:lnTo>
                    <a:pt x="6793" y="770"/>
                  </a:lnTo>
                  <a:lnTo>
                    <a:pt x="6790" y="761"/>
                  </a:lnTo>
                  <a:lnTo>
                    <a:pt x="6787" y="755"/>
                  </a:lnTo>
                  <a:lnTo>
                    <a:pt x="6785" y="754"/>
                  </a:lnTo>
                  <a:lnTo>
                    <a:pt x="6782" y="753"/>
                  </a:lnTo>
                  <a:lnTo>
                    <a:pt x="6777" y="752"/>
                  </a:lnTo>
                  <a:lnTo>
                    <a:pt x="6772" y="753"/>
                  </a:lnTo>
                  <a:lnTo>
                    <a:pt x="6767" y="756"/>
                  </a:lnTo>
                  <a:lnTo>
                    <a:pt x="6757" y="761"/>
                  </a:lnTo>
                  <a:lnTo>
                    <a:pt x="6757" y="761"/>
                  </a:lnTo>
                  <a:lnTo>
                    <a:pt x="6752" y="764"/>
                  </a:lnTo>
                  <a:lnTo>
                    <a:pt x="6749" y="769"/>
                  </a:lnTo>
                  <a:lnTo>
                    <a:pt x="6746" y="775"/>
                  </a:lnTo>
                  <a:lnTo>
                    <a:pt x="6743" y="782"/>
                  </a:lnTo>
                  <a:lnTo>
                    <a:pt x="6738" y="797"/>
                  </a:lnTo>
                  <a:lnTo>
                    <a:pt x="6735" y="805"/>
                  </a:lnTo>
                  <a:lnTo>
                    <a:pt x="6730" y="814"/>
                  </a:lnTo>
                  <a:lnTo>
                    <a:pt x="6730" y="814"/>
                  </a:lnTo>
                  <a:lnTo>
                    <a:pt x="6717" y="841"/>
                  </a:lnTo>
                  <a:lnTo>
                    <a:pt x="6706" y="870"/>
                  </a:lnTo>
                  <a:lnTo>
                    <a:pt x="6706" y="870"/>
                  </a:lnTo>
                  <a:lnTo>
                    <a:pt x="6702" y="878"/>
                  </a:lnTo>
                  <a:lnTo>
                    <a:pt x="6697" y="884"/>
                  </a:lnTo>
                  <a:lnTo>
                    <a:pt x="6691" y="888"/>
                  </a:lnTo>
                  <a:lnTo>
                    <a:pt x="6684" y="890"/>
                  </a:lnTo>
                  <a:lnTo>
                    <a:pt x="6677" y="890"/>
                  </a:lnTo>
                  <a:lnTo>
                    <a:pt x="6671" y="887"/>
                  </a:lnTo>
                  <a:lnTo>
                    <a:pt x="6664" y="883"/>
                  </a:lnTo>
                  <a:lnTo>
                    <a:pt x="6659" y="877"/>
                  </a:lnTo>
                  <a:lnTo>
                    <a:pt x="6659" y="877"/>
                  </a:lnTo>
                  <a:lnTo>
                    <a:pt x="6654" y="871"/>
                  </a:lnTo>
                  <a:lnTo>
                    <a:pt x="6649" y="867"/>
                  </a:lnTo>
                  <a:lnTo>
                    <a:pt x="6642" y="866"/>
                  </a:lnTo>
                  <a:lnTo>
                    <a:pt x="6635" y="865"/>
                  </a:lnTo>
                  <a:lnTo>
                    <a:pt x="6629" y="864"/>
                  </a:lnTo>
                  <a:lnTo>
                    <a:pt x="6622" y="862"/>
                  </a:lnTo>
                  <a:lnTo>
                    <a:pt x="6614" y="859"/>
                  </a:lnTo>
                  <a:lnTo>
                    <a:pt x="6606" y="854"/>
                  </a:lnTo>
                  <a:lnTo>
                    <a:pt x="6606" y="854"/>
                  </a:lnTo>
                  <a:lnTo>
                    <a:pt x="6597" y="847"/>
                  </a:lnTo>
                  <a:lnTo>
                    <a:pt x="6585" y="836"/>
                  </a:lnTo>
                  <a:lnTo>
                    <a:pt x="6559" y="810"/>
                  </a:lnTo>
                  <a:lnTo>
                    <a:pt x="6535" y="783"/>
                  </a:lnTo>
                  <a:lnTo>
                    <a:pt x="6527" y="771"/>
                  </a:lnTo>
                  <a:lnTo>
                    <a:pt x="6522" y="763"/>
                  </a:lnTo>
                  <a:lnTo>
                    <a:pt x="6522" y="763"/>
                  </a:lnTo>
                  <a:lnTo>
                    <a:pt x="6520" y="760"/>
                  </a:lnTo>
                  <a:lnTo>
                    <a:pt x="6517" y="757"/>
                  </a:lnTo>
                  <a:lnTo>
                    <a:pt x="6511" y="752"/>
                  </a:lnTo>
                  <a:lnTo>
                    <a:pt x="6497" y="743"/>
                  </a:lnTo>
                  <a:lnTo>
                    <a:pt x="6490" y="738"/>
                  </a:lnTo>
                  <a:lnTo>
                    <a:pt x="6484" y="733"/>
                  </a:lnTo>
                  <a:lnTo>
                    <a:pt x="6482" y="729"/>
                  </a:lnTo>
                  <a:lnTo>
                    <a:pt x="6480" y="726"/>
                  </a:lnTo>
                  <a:lnTo>
                    <a:pt x="6479" y="722"/>
                  </a:lnTo>
                  <a:lnTo>
                    <a:pt x="6479" y="718"/>
                  </a:lnTo>
                  <a:lnTo>
                    <a:pt x="6479" y="718"/>
                  </a:lnTo>
                  <a:lnTo>
                    <a:pt x="6479" y="714"/>
                  </a:lnTo>
                  <a:lnTo>
                    <a:pt x="6481" y="712"/>
                  </a:lnTo>
                  <a:lnTo>
                    <a:pt x="6483" y="711"/>
                  </a:lnTo>
                  <a:lnTo>
                    <a:pt x="6487" y="711"/>
                  </a:lnTo>
                  <a:lnTo>
                    <a:pt x="6495" y="713"/>
                  </a:lnTo>
                  <a:lnTo>
                    <a:pt x="6506" y="717"/>
                  </a:lnTo>
                  <a:lnTo>
                    <a:pt x="6517" y="721"/>
                  </a:lnTo>
                  <a:lnTo>
                    <a:pt x="6528" y="725"/>
                  </a:lnTo>
                  <a:lnTo>
                    <a:pt x="6534" y="727"/>
                  </a:lnTo>
                  <a:lnTo>
                    <a:pt x="6539" y="728"/>
                  </a:lnTo>
                  <a:lnTo>
                    <a:pt x="6543" y="728"/>
                  </a:lnTo>
                  <a:lnTo>
                    <a:pt x="6547" y="727"/>
                  </a:lnTo>
                  <a:lnTo>
                    <a:pt x="6547" y="727"/>
                  </a:lnTo>
                  <a:lnTo>
                    <a:pt x="6551" y="725"/>
                  </a:lnTo>
                  <a:lnTo>
                    <a:pt x="6554" y="722"/>
                  </a:lnTo>
                  <a:lnTo>
                    <a:pt x="6558" y="716"/>
                  </a:lnTo>
                  <a:lnTo>
                    <a:pt x="6561" y="710"/>
                  </a:lnTo>
                  <a:lnTo>
                    <a:pt x="6561" y="703"/>
                  </a:lnTo>
                  <a:lnTo>
                    <a:pt x="6559" y="696"/>
                  </a:lnTo>
                  <a:lnTo>
                    <a:pt x="6558" y="693"/>
                  </a:lnTo>
                  <a:lnTo>
                    <a:pt x="6556" y="690"/>
                  </a:lnTo>
                  <a:lnTo>
                    <a:pt x="6553" y="688"/>
                  </a:lnTo>
                  <a:lnTo>
                    <a:pt x="6549" y="685"/>
                  </a:lnTo>
                  <a:lnTo>
                    <a:pt x="6545" y="683"/>
                  </a:lnTo>
                  <a:lnTo>
                    <a:pt x="6541" y="683"/>
                  </a:lnTo>
                  <a:lnTo>
                    <a:pt x="6541" y="683"/>
                  </a:lnTo>
                  <a:lnTo>
                    <a:pt x="6532" y="681"/>
                  </a:lnTo>
                  <a:lnTo>
                    <a:pt x="6525" y="680"/>
                  </a:lnTo>
                  <a:lnTo>
                    <a:pt x="6521" y="677"/>
                  </a:lnTo>
                  <a:lnTo>
                    <a:pt x="6517" y="674"/>
                  </a:lnTo>
                  <a:lnTo>
                    <a:pt x="6516" y="672"/>
                  </a:lnTo>
                  <a:lnTo>
                    <a:pt x="6516" y="669"/>
                  </a:lnTo>
                  <a:lnTo>
                    <a:pt x="6517" y="666"/>
                  </a:lnTo>
                  <a:lnTo>
                    <a:pt x="6519" y="663"/>
                  </a:lnTo>
                  <a:lnTo>
                    <a:pt x="6519" y="663"/>
                  </a:lnTo>
                  <a:lnTo>
                    <a:pt x="6529" y="658"/>
                  </a:lnTo>
                  <a:lnTo>
                    <a:pt x="6534" y="655"/>
                  </a:lnTo>
                  <a:lnTo>
                    <a:pt x="6539" y="652"/>
                  </a:lnTo>
                  <a:lnTo>
                    <a:pt x="6541" y="649"/>
                  </a:lnTo>
                  <a:lnTo>
                    <a:pt x="6542" y="647"/>
                  </a:lnTo>
                  <a:lnTo>
                    <a:pt x="6541" y="645"/>
                  </a:lnTo>
                  <a:lnTo>
                    <a:pt x="6540" y="643"/>
                  </a:lnTo>
                  <a:lnTo>
                    <a:pt x="6538" y="641"/>
                  </a:lnTo>
                  <a:lnTo>
                    <a:pt x="6530" y="637"/>
                  </a:lnTo>
                  <a:lnTo>
                    <a:pt x="6530" y="637"/>
                  </a:lnTo>
                  <a:lnTo>
                    <a:pt x="6526" y="635"/>
                  </a:lnTo>
                  <a:lnTo>
                    <a:pt x="6522" y="633"/>
                  </a:lnTo>
                  <a:lnTo>
                    <a:pt x="6520" y="631"/>
                  </a:lnTo>
                  <a:lnTo>
                    <a:pt x="6519" y="629"/>
                  </a:lnTo>
                  <a:lnTo>
                    <a:pt x="6519" y="627"/>
                  </a:lnTo>
                  <a:lnTo>
                    <a:pt x="6519" y="624"/>
                  </a:lnTo>
                  <a:lnTo>
                    <a:pt x="6521" y="620"/>
                  </a:lnTo>
                  <a:lnTo>
                    <a:pt x="6528" y="610"/>
                  </a:lnTo>
                  <a:lnTo>
                    <a:pt x="6530" y="604"/>
                  </a:lnTo>
                  <a:lnTo>
                    <a:pt x="6531" y="600"/>
                  </a:lnTo>
                  <a:lnTo>
                    <a:pt x="6530" y="598"/>
                  </a:lnTo>
                  <a:lnTo>
                    <a:pt x="6530" y="598"/>
                  </a:lnTo>
                  <a:lnTo>
                    <a:pt x="6528" y="593"/>
                  </a:lnTo>
                  <a:lnTo>
                    <a:pt x="6524" y="590"/>
                  </a:lnTo>
                  <a:lnTo>
                    <a:pt x="6518" y="587"/>
                  </a:lnTo>
                  <a:lnTo>
                    <a:pt x="6512" y="585"/>
                  </a:lnTo>
                  <a:lnTo>
                    <a:pt x="6504" y="582"/>
                  </a:lnTo>
                  <a:lnTo>
                    <a:pt x="6496" y="577"/>
                  </a:lnTo>
                  <a:lnTo>
                    <a:pt x="6487" y="572"/>
                  </a:lnTo>
                  <a:lnTo>
                    <a:pt x="6479" y="563"/>
                  </a:lnTo>
                  <a:lnTo>
                    <a:pt x="6479" y="563"/>
                  </a:lnTo>
                  <a:lnTo>
                    <a:pt x="6473" y="559"/>
                  </a:lnTo>
                  <a:lnTo>
                    <a:pt x="6467" y="555"/>
                  </a:lnTo>
                  <a:lnTo>
                    <a:pt x="6462" y="552"/>
                  </a:lnTo>
                  <a:lnTo>
                    <a:pt x="6455" y="550"/>
                  </a:lnTo>
                  <a:lnTo>
                    <a:pt x="6449" y="549"/>
                  </a:lnTo>
                  <a:lnTo>
                    <a:pt x="6442" y="548"/>
                  </a:lnTo>
                  <a:lnTo>
                    <a:pt x="6427" y="548"/>
                  </a:lnTo>
                  <a:lnTo>
                    <a:pt x="6412" y="549"/>
                  </a:lnTo>
                  <a:lnTo>
                    <a:pt x="6397" y="552"/>
                  </a:lnTo>
                  <a:lnTo>
                    <a:pt x="6382" y="556"/>
                  </a:lnTo>
                  <a:lnTo>
                    <a:pt x="6369" y="561"/>
                  </a:lnTo>
                  <a:lnTo>
                    <a:pt x="6369" y="561"/>
                  </a:lnTo>
                  <a:lnTo>
                    <a:pt x="6363" y="563"/>
                  </a:lnTo>
                  <a:lnTo>
                    <a:pt x="6357" y="565"/>
                  </a:lnTo>
                  <a:lnTo>
                    <a:pt x="6350" y="566"/>
                  </a:lnTo>
                  <a:lnTo>
                    <a:pt x="6344" y="566"/>
                  </a:lnTo>
                  <a:lnTo>
                    <a:pt x="6331" y="565"/>
                  </a:lnTo>
                  <a:lnTo>
                    <a:pt x="6317" y="561"/>
                  </a:lnTo>
                  <a:lnTo>
                    <a:pt x="6303" y="556"/>
                  </a:lnTo>
                  <a:lnTo>
                    <a:pt x="6288" y="549"/>
                  </a:lnTo>
                  <a:lnTo>
                    <a:pt x="6274" y="541"/>
                  </a:lnTo>
                  <a:lnTo>
                    <a:pt x="6258" y="531"/>
                  </a:lnTo>
                  <a:lnTo>
                    <a:pt x="6258" y="531"/>
                  </a:lnTo>
                  <a:lnTo>
                    <a:pt x="6245" y="523"/>
                  </a:lnTo>
                  <a:lnTo>
                    <a:pt x="6234" y="518"/>
                  </a:lnTo>
                  <a:lnTo>
                    <a:pt x="6230" y="517"/>
                  </a:lnTo>
                  <a:lnTo>
                    <a:pt x="6226" y="517"/>
                  </a:lnTo>
                  <a:lnTo>
                    <a:pt x="6217" y="518"/>
                  </a:lnTo>
                  <a:lnTo>
                    <a:pt x="6211" y="521"/>
                  </a:lnTo>
                  <a:lnTo>
                    <a:pt x="6205" y="524"/>
                  </a:lnTo>
                  <a:lnTo>
                    <a:pt x="6197" y="528"/>
                  </a:lnTo>
                  <a:lnTo>
                    <a:pt x="6189" y="531"/>
                  </a:lnTo>
                  <a:lnTo>
                    <a:pt x="6189" y="531"/>
                  </a:lnTo>
                  <a:lnTo>
                    <a:pt x="6184" y="532"/>
                  </a:lnTo>
                  <a:lnTo>
                    <a:pt x="6180" y="534"/>
                  </a:lnTo>
                  <a:lnTo>
                    <a:pt x="6177" y="537"/>
                  </a:lnTo>
                  <a:lnTo>
                    <a:pt x="6175" y="539"/>
                  </a:lnTo>
                  <a:lnTo>
                    <a:pt x="6173" y="542"/>
                  </a:lnTo>
                  <a:lnTo>
                    <a:pt x="6171" y="545"/>
                  </a:lnTo>
                  <a:lnTo>
                    <a:pt x="6170" y="552"/>
                  </a:lnTo>
                  <a:lnTo>
                    <a:pt x="6171" y="559"/>
                  </a:lnTo>
                  <a:lnTo>
                    <a:pt x="6174" y="566"/>
                  </a:lnTo>
                  <a:lnTo>
                    <a:pt x="6179" y="574"/>
                  </a:lnTo>
                  <a:lnTo>
                    <a:pt x="6184" y="580"/>
                  </a:lnTo>
                  <a:lnTo>
                    <a:pt x="6184" y="580"/>
                  </a:lnTo>
                  <a:lnTo>
                    <a:pt x="6189" y="586"/>
                  </a:lnTo>
                  <a:lnTo>
                    <a:pt x="6190" y="588"/>
                  </a:lnTo>
                  <a:lnTo>
                    <a:pt x="6190" y="590"/>
                  </a:lnTo>
                  <a:lnTo>
                    <a:pt x="6190" y="592"/>
                  </a:lnTo>
                  <a:lnTo>
                    <a:pt x="6189" y="594"/>
                  </a:lnTo>
                  <a:lnTo>
                    <a:pt x="6186" y="597"/>
                  </a:lnTo>
                  <a:lnTo>
                    <a:pt x="6176" y="605"/>
                  </a:lnTo>
                  <a:lnTo>
                    <a:pt x="6170" y="610"/>
                  </a:lnTo>
                  <a:lnTo>
                    <a:pt x="6165" y="616"/>
                  </a:lnTo>
                  <a:lnTo>
                    <a:pt x="6165" y="616"/>
                  </a:lnTo>
                  <a:lnTo>
                    <a:pt x="6161" y="622"/>
                  </a:lnTo>
                  <a:lnTo>
                    <a:pt x="6157" y="625"/>
                  </a:lnTo>
                  <a:lnTo>
                    <a:pt x="6154" y="627"/>
                  </a:lnTo>
                  <a:lnTo>
                    <a:pt x="6150" y="627"/>
                  </a:lnTo>
                  <a:lnTo>
                    <a:pt x="6140" y="625"/>
                  </a:lnTo>
                  <a:lnTo>
                    <a:pt x="6131" y="623"/>
                  </a:lnTo>
                  <a:lnTo>
                    <a:pt x="6121" y="622"/>
                  </a:lnTo>
                  <a:lnTo>
                    <a:pt x="6121" y="622"/>
                  </a:lnTo>
                  <a:lnTo>
                    <a:pt x="6111" y="622"/>
                  </a:lnTo>
                  <a:lnTo>
                    <a:pt x="6102" y="623"/>
                  </a:lnTo>
                  <a:lnTo>
                    <a:pt x="6085" y="626"/>
                  </a:lnTo>
                  <a:lnTo>
                    <a:pt x="6075" y="628"/>
                  </a:lnTo>
                  <a:lnTo>
                    <a:pt x="6064" y="629"/>
                  </a:lnTo>
                  <a:lnTo>
                    <a:pt x="6050" y="630"/>
                  </a:lnTo>
                  <a:lnTo>
                    <a:pt x="6032" y="631"/>
                  </a:lnTo>
                  <a:lnTo>
                    <a:pt x="6032" y="631"/>
                  </a:lnTo>
                  <a:lnTo>
                    <a:pt x="6015" y="630"/>
                  </a:lnTo>
                  <a:lnTo>
                    <a:pt x="6001" y="628"/>
                  </a:lnTo>
                  <a:lnTo>
                    <a:pt x="5990" y="626"/>
                  </a:lnTo>
                  <a:lnTo>
                    <a:pt x="5983" y="622"/>
                  </a:lnTo>
                  <a:lnTo>
                    <a:pt x="5977" y="619"/>
                  </a:lnTo>
                  <a:lnTo>
                    <a:pt x="5973" y="615"/>
                  </a:lnTo>
                  <a:lnTo>
                    <a:pt x="5967" y="607"/>
                  </a:lnTo>
                  <a:lnTo>
                    <a:pt x="5967" y="607"/>
                  </a:lnTo>
                  <a:lnTo>
                    <a:pt x="5964" y="605"/>
                  </a:lnTo>
                  <a:lnTo>
                    <a:pt x="5959" y="603"/>
                  </a:lnTo>
                  <a:lnTo>
                    <a:pt x="5954" y="602"/>
                  </a:lnTo>
                  <a:lnTo>
                    <a:pt x="5948" y="602"/>
                  </a:lnTo>
                  <a:lnTo>
                    <a:pt x="5941" y="603"/>
                  </a:lnTo>
                  <a:lnTo>
                    <a:pt x="5934" y="604"/>
                  </a:lnTo>
                  <a:lnTo>
                    <a:pt x="5926" y="607"/>
                  </a:lnTo>
                  <a:lnTo>
                    <a:pt x="5919" y="609"/>
                  </a:lnTo>
                  <a:lnTo>
                    <a:pt x="5919" y="609"/>
                  </a:lnTo>
                  <a:lnTo>
                    <a:pt x="5912" y="612"/>
                  </a:lnTo>
                  <a:lnTo>
                    <a:pt x="5905" y="613"/>
                  </a:lnTo>
                  <a:lnTo>
                    <a:pt x="5898" y="613"/>
                  </a:lnTo>
                  <a:lnTo>
                    <a:pt x="5891" y="612"/>
                  </a:lnTo>
                  <a:lnTo>
                    <a:pt x="5884" y="609"/>
                  </a:lnTo>
                  <a:lnTo>
                    <a:pt x="5874" y="604"/>
                  </a:lnTo>
                  <a:lnTo>
                    <a:pt x="5866" y="597"/>
                  </a:lnTo>
                  <a:lnTo>
                    <a:pt x="5856" y="589"/>
                  </a:lnTo>
                  <a:lnTo>
                    <a:pt x="5856" y="589"/>
                  </a:lnTo>
                  <a:lnTo>
                    <a:pt x="5851" y="585"/>
                  </a:lnTo>
                  <a:lnTo>
                    <a:pt x="5848" y="581"/>
                  </a:lnTo>
                  <a:lnTo>
                    <a:pt x="5847" y="578"/>
                  </a:lnTo>
                  <a:lnTo>
                    <a:pt x="5847" y="575"/>
                  </a:lnTo>
                  <a:lnTo>
                    <a:pt x="5847" y="572"/>
                  </a:lnTo>
                  <a:lnTo>
                    <a:pt x="5849" y="570"/>
                  </a:lnTo>
                  <a:lnTo>
                    <a:pt x="5854" y="566"/>
                  </a:lnTo>
                  <a:lnTo>
                    <a:pt x="5865" y="559"/>
                  </a:lnTo>
                  <a:lnTo>
                    <a:pt x="5870" y="556"/>
                  </a:lnTo>
                  <a:lnTo>
                    <a:pt x="5871" y="554"/>
                  </a:lnTo>
                  <a:lnTo>
                    <a:pt x="5871" y="553"/>
                  </a:lnTo>
                  <a:lnTo>
                    <a:pt x="5871" y="553"/>
                  </a:lnTo>
                  <a:lnTo>
                    <a:pt x="5870" y="551"/>
                  </a:lnTo>
                  <a:lnTo>
                    <a:pt x="5868" y="549"/>
                  </a:lnTo>
                  <a:lnTo>
                    <a:pt x="5860" y="547"/>
                  </a:lnTo>
                  <a:lnTo>
                    <a:pt x="5850" y="546"/>
                  </a:lnTo>
                  <a:lnTo>
                    <a:pt x="5837" y="545"/>
                  </a:lnTo>
                  <a:lnTo>
                    <a:pt x="5805" y="545"/>
                  </a:lnTo>
                  <a:lnTo>
                    <a:pt x="5771" y="544"/>
                  </a:lnTo>
                  <a:lnTo>
                    <a:pt x="5771" y="544"/>
                  </a:lnTo>
                  <a:lnTo>
                    <a:pt x="5756" y="543"/>
                  </a:lnTo>
                  <a:lnTo>
                    <a:pt x="5745" y="541"/>
                  </a:lnTo>
                  <a:lnTo>
                    <a:pt x="5729" y="537"/>
                  </a:lnTo>
                  <a:lnTo>
                    <a:pt x="5715" y="534"/>
                  </a:lnTo>
                  <a:lnTo>
                    <a:pt x="5707" y="532"/>
                  </a:lnTo>
                  <a:lnTo>
                    <a:pt x="5697" y="531"/>
                  </a:lnTo>
                  <a:lnTo>
                    <a:pt x="5697" y="531"/>
                  </a:lnTo>
                  <a:lnTo>
                    <a:pt x="5677" y="529"/>
                  </a:lnTo>
                  <a:lnTo>
                    <a:pt x="5667" y="528"/>
                  </a:lnTo>
                  <a:lnTo>
                    <a:pt x="5659" y="528"/>
                  </a:lnTo>
                  <a:lnTo>
                    <a:pt x="5650" y="529"/>
                  </a:lnTo>
                  <a:lnTo>
                    <a:pt x="5643" y="531"/>
                  </a:lnTo>
                  <a:lnTo>
                    <a:pt x="5636" y="534"/>
                  </a:lnTo>
                  <a:lnTo>
                    <a:pt x="5630" y="540"/>
                  </a:lnTo>
                  <a:lnTo>
                    <a:pt x="5630" y="540"/>
                  </a:lnTo>
                  <a:lnTo>
                    <a:pt x="5627" y="543"/>
                  </a:lnTo>
                  <a:lnTo>
                    <a:pt x="5624" y="545"/>
                  </a:lnTo>
                  <a:lnTo>
                    <a:pt x="5615" y="548"/>
                  </a:lnTo>
                  <a:lnTo>
                    <a:pt x="5606" y="549"/>
                  </a:lnTo>
                  <a:lnTo>
                    <a:pt x="5597" y="549"/>
                  </a:lnTo>
                  <a:lnTo>
                    <a:pt x="5576" y="547"/>
                  </a:lnTo>
                  <a:lnTo>
                    <a:pt x="5566" y="547"/>
                  </a:lnTo>
                  <a:lnTo>
                    <a:pt x="5556" y="546"/>
                  </a:lnTo>
                  <a:lnTo>
                    <a:pt x="5556" y="546"/>
                  </a:lnTo>
                  <a:lnTo>
                    <a:pt x="5548" y="547"/>
                  </a:lnTo>
                  <a:lnTo>
                    <a:pt x="5543" y="548"/>
                  </a:lnTo>
                  <a:lnTo>
                    <a:pt x="5540" y="550"/>
                  </a:lnTo>
                  <a:lnTo>
                    <a:pt x="5540" y="554"/>
                  </a:lnTo>
                  <a:lnTo>
                    <a:pt x="5541" y="558"/>
                  </a:lnTo>
                  <a:lnTo>
                    <a:pt x="5544" y="562"/>
                  </a:lnTo>
                  <a:lnTo>
                    <a:pt x="5554" y="574"/>
                  </a:lnTo>
                  <a:lnTo>
                    <a:pt x="5554" y="574"/>
                  </a:lnTo>
                  <a:lnTo>
                    <a:pt x="5558" y="580"/>
                  </a:lnTo>
                  <a:lnTo>
                    <a:pt x="5558" y="582"/>
                  </a:lnTo>
                  <a:lnTo>
                    <a:pt x="5559" y="584"/>
                  </a:lnTo>
                  <a:lnTo>
                    <a:pt x="5558" y="585"/>
                  </a:lnTo>
                  <a:lnTo>
                    <a:pt x="5557" y="586"/>
                  </a:lnTo>
                  <a:lnTo>
                    <a:pt x="5553" y="587"/>
                  </a:lnTo>
                  <a:lnTo>
                    <a:pt x="5547" y="586"/>
                  </a:lnTo>
                  <a:lnTo>
                    <a:pt x="5541" y="584"/>
                  </a:lnTo>
                  <a:lnTo>
                    <a:pt x="5533" y="580"/>
                  </a:lnTo>
                  <a:lnTo>
                    <a:pt x="5525" y="574"/>
                  </a:lnTo>
                  <a:lnTo>
                    <a:pt x="5525" y="574"/>
                  </a:lnTo>
                  <a:lnTo>
                    <a:pt x="5519" y="568"/>
                  </a:lnTo>
                  <a:lnTo>
                    <a:pt x="5517" y="563"/>
                  </a:lnTo>
                  <a:lnTo>
                    <a:pt x="5516" y="558"/>
                  </a:lnTo>
                  <a:lnTo>
                    <a:pt x="5517" y="553"/>
                  </a:lnTo>
                  <a:lnTo>
                    <a:pt x="5518" y="546"/>
                  </a:lnTo>
                  <a:lnTo>
                    <a:pt x="5519" y="539"/>
                  </a:lnTo>
                  <a:lnTo>
                    <a:pt x="5518" y="530"/>
                  </a:lnTo>
                  <a:lnTo>
                    <a:pt x="5516" y="518"/>
                  </a:lnTo>
                  <a:lnTo>
                    <a:pt x="5516" y="518"/>
                  </a:lnTo>
                  <a:lnTo>
                    <a:pt x="5515" y="511"/>
                  </a:lnTo>
                  <a:lnTo>
                    <a:pt x="5513" y="507"/>
                  </a:lnTo>
                  <a:lnTo>
                    <a:pt x="5511" y="504"/>
                  </a:lnTo>
                  <a:lnTo>
                    <a:pt x="5509" y="502"/>
                  </a:lnTo>
                  <a:lnTo>
                    <a:pt x="5506" y="502"/>
                  </a:lnTo>
                  <a:lnTo>
                    <a:pt x="5504" y="502"/>
                  </a:lnTo>
                  <a:lnTo>
                    <a:pt x="5502" y="503"/>
                  </a:lnTo>
                  <a:lnTo>
                    <a:pt x="5499" y="505"/>
                  </a:lnTo>
                  <a:lnTo>
                    <a:pt x="5495" y="510"/>
                  </a:lnTo>
                  <a:lnTo>
                    <a:pt x="5491" y="517"/>
                  </a:lnTo>
                  <a:lnTo>
                    <a:pt x="5484" y="529"/>
                  </a:lnTo>
                  <a:lnTo>
                    <a:pt x="5484" y="529"/>
                  </a:lnTo>
                  <a:lnTo>
                    <a:pt x="5483" y="531"/>
                  </a:lnTo>
                  <a:lnTo>
                    <a:pt x="5481" y="533"/>
                  </a:lnTo>
                  <a:lnTo>
                    <a:pt x="5476" y="534"/>
                  </a:lnTo>
                  <a:lnTo>
                    <a:pt x="5471" y="534"/>
                  </a:lnTo>
                  <a:lnTo>
                    <a:pt x="5463" y="533"/>
                  </a:lnTo>
                  <a:lnTo>
                    <a:pt x="5444" y="528"/>
                  </a:lnTo>
                  <a:lnTo>
                    <a:pt x="5433" y="525"/>
                  </a:lnTo>
                  <a:lnTo>
                    <a:pt x="5421" y="522"/>
                  </a:lnTo>
                  <a:lnTo>
                    <a:pt x="5421" y="522"/>
                  </a:lnTo>
                  <a:lnTo>
                    <a:pt x="5404" y="519"/>
                  </a:lnTo>
                  <a:lnTo>
                    <a:pt x="5400" y="517"/>
                  </a:lnTo>
                  <a:lnTo>
                    <a:pt x="5399" y="514"/>
                  </a:lnTo>
                  <a:lnTo>
                    <a:pt x="5400" y="510"/>
                  </a:lnTo>
                  <a:lnTo>
                    <a:pt x="5401" y="506"/>
                  </a:lnTo>
                  <a:lnTo>
                    <a:pt x="5399" y="502"/>
                  </a:lnTo>
                  <a:lnTo>
                    <a:pt x="5399" y="502"/>
                  </a:lnTo>
                  <a:lnTo>
                    <a:pt x="5397" y="498"/>
                  </a:lnTo>
                  <a:lnTo>
                    <a:pt x="5396" y="497"/>
                  </a:lnTo>
                  <a:lnTo>
                    <a:pt x="5394" y="496"/>
                  </a:lnTo>
                  <a:lnTo>
                    <a:pt x="5392" y="497"/>
                  </a:lnTo>
                  <a:lnTo>
                    <a:pt x="5389" y="498"/>
                  </a:lnTo>
                  <a:lnTo>
                    <a:pt x="5383" y="499"/>
                  </a:lnTo>
                  <a:lnTo>
                    <a:pt x="5374" y="500"/>
                  </a:lnTo>
                  <a:lnTo>
                    <a:pt x="5363" y="500"/>
                  </a:lnTo>
                  <a:lnTo>
                    <a:pt x="5363" y="500"/>
                  </a:lnTo>
                  <a:lnTo>
                    <a:pt x="5336" y="498"/>
                  </a:lnTo>
                  <a:lnTo>
                    <a:pt x="5314" y="493"/>
                  </a:lnTo>
                  <a:lnTo>
                    <a:pt x="5314" y="493"/>
                  </a:lnTo>
                  <a:lnTo>
                    <a:pt x="5309" y="493"/>
                  </a:lnTo>
                  <a:lnTo>
                    <a:pt x="5304" y="493"/>
                  </a:lnTo>
                  <a:lnTo>
                    <a:pt x="5299" y="493"/>
                  </a:lnTo>
                  <a:lnTo>
                    <a:pt x="5295" y="494"/>
                  </a:lnTo>
                  <a:lnTo>
                    <a:pt x="5292" y="496"/>
                  </a:lnTo>
                  <a:lnTo>
                    <a:pt x="5289" y="498"/>
                  </a:lnTo>
                  <a:lnTo>
                    <a:pt x="5285" y="504"/>
                  </a:lnTo>
                  <a:lnTo>
                    <a:pt x="5283" y="511"/>
                  </a:lnTo>
                  <a:lnTo>
                    <a:pt x="5282" y="519"/>
                  </a:lnTo>
                  <a:lnTo>
                    <a:pt x="5282" y="526"/>
                  </a:lnTo>
                  <a:lnTo>
                    <a:pt x="5282" y="533"/>
                  </a:lnTo>
                  <a:lnTo>
                    <a:pt x="5282" y="533"/>
                  </a:lnTo>
                  <a:lnTo>
                    <a:pt x="5283" y="536"/>
                  </a:lnTo>
                  <a:lnTo>
                    <a:pt x="5284" y="538"/>
                  </a:lnTo>
                  <a:lnTo>
                    <a:pt x="5286" y="539"/>
                  </a:lnTo>
                  <a:lnTo>
                    <a:pt x="5288" y="540"/>
                  </a:lnTo>
                  <a:lnTo>
                    <a:pt x="5293" y="540"/>
                  </a:lnTo>
                  <a:lnTo>
                    <a:pt x="5300" y="539"/>
                  </a:lnTo>
                  <a:lnTo>
                    <a:pt x="5315" y="534"/>
                  </a:lnTo>
                  <a:lnTo>
                    <a:pt x="5322" y="532"/>
                  </a:lnTo>
                  <a:lnTo>
                    <a:pt x="5329" y="531"/>
                  </a:lnTo>
                  <a:lnTo>
                    <a:pt x="5329" y="531"/>
                  </a:lnTo>
                  <a:lnTo>
                    <a:pt x="5334" y="532"/>
                  </a:lnTo>
                  <a:lnTo>
                    <a:pt x="5335" y="532"/>
                  </a:lnTo>
                  <a:lnTo>
                    <a:pt x="5335" y="533"/>
                  </a:lnTo>
                  <a:lnTo>
                    <a:pt x="5334" y="536"/>
                  </a:lnTo>
                  <a:lnTo>
                    <a:pt x="5331" y="539"/>
                  </a:lnTo>
                  <a:lnTo>
                    <a:pt x="5320" y="546"/>
                  </a:lnTo>
                  <a:lnTo>
                    <a:pt x="5308" y="553"/>
                  </a:lnTo>
                  <a:lnTo>
                    <a:pt x="5308" y="553"/>
                  </a:lnTo>
                  <a:lnTo>
                    <a:pt x="5298" y="557"/>
                  </a:lnTo>
                  <a:lnTo>
                    <a:pt x="5294" y="558"/>
                  </a:lnTo>
                  <a:lnTo>
                    <a:pt x="5290" y="558"/>
                  </a:lnTo>
                  <a:lnTo>
                    <a:pt x="5282" y="557"/>
                  </a:lnTo>
                  <a:lnTo>
                    <a:pt x="5270" y="555"/>
                  </a:lnTo>
                  <a:lnTo>
                    <a:pt x="5270" y="555"/>
                  </a:lnTo>
                  <a:lnTo>
                    <a:pt x="5267" y="554"/>
                  </a:lnTo>
                  <a:lnTo>
                    <a:pt x="5264" y="554"/>
                  </a:lnTo>
                  <a:lnTo>
                    <a:pt x="5258" y="557"/>
                  </a:lnTo>
                  <a:lnTo>
                    <a:pt x="5253" y="560"/>
                  </a:lnTo>
                  <a:lnTo>
                    <a:pt x="5248" y="565"/>
                  </a:lnTo>
                  <a:lnTo>
                    <a:pt x="5238" y="574"/>
                  </a:lnTo>
                  <a:lnTo>
                    <a:pt x="5233" y="577"/>
                  </a:lnTo>
                  <a:lnTo>
                    <a:pt x="5230" y="578"/>
                  </a:lnTo>
                  <a:lnTo>
                    <a:pt x="5227" y="578"/>
                  </a:lnTo>
                  <a:lnTo>
                    <a:pt x="5227" y="578"/>
                  </a:lnTo>
                  <a:lnTo>
                    <a:pt x="5214" y="579"/>
                  </a:lnTo>
                  <a:lnTo>
                    <a:pt x="5199" y="580"/>
                  </a:lnTo>
                  <a:lnTo>
                    <a:pt x="5190" y="582"/>
                  </a:lnTo>
                  <a:lnTo>
                    <a:pt x="5181" y="585"/>
                  </a:lnTo>
                  <a:lnTo>
                    <a:pt x="5172" y="588"/>
                  </a:lnTo>
                  <a:lnTo>
                    <a:pt x="5164" y="593"/>
                  </a:lnTo>
                  <a:lnTo>
                    <a:pt x="5164" y="593"/>
                  </a:lnTo>
                  <a:lnTo>
                    <a:pt x="5156" y="598"/>
                  </a:lnTo>
                  <a:lnTo>
                    <a:pt x="5147" y="603"/>
                  </a:lnTo>
                  <a:lnTo>
                    <a:pt x="5139" y="605"/>
                  </a:lnTo>
                  <a:lnTo>
                    <a:pt x="5130" y="605"/>
                  </a:lnTo>
                  <a:lnTo>
                    <a:pt x="5121" y="605"/>
                  </a:lnTo>
                  <a:lnTo>
                    <a:pt x="5112" y="604"/>
                  </a:lnTo>
                  <a:lnTo>
                    <a:pt x="5103" y="602"/>
                  </a:lnTo>
                  <a:lnTo>
                    <a:pt x="5092" y="598"/>
                  </a:lnTo>
                  <a:lnTo>
                    <a:pt x="5092" y="598"/>
                  </a:lnTo>
                  <a:lnTo>
                    <a:pt x="5087" y="596"/>
                  </a:lnTo>
                  <a:lnTo>
                    <a:pt x="5083" y="596"/>
                  </a:lnTo>
                  <a:lnTo>
                    <a:pt x="5079" y="596"/>
                  </a:lnTo>
                  <a:lnTo>
                    <a:pt x="5075" y="597"/>
                  </a:lnTo>
                  <a:lnTo>
                    <a:pt x="5069" y="600"/>
                  </a:lnTo>
                  <a:lnTo>
                    <a:pt x="5063" y="605"/>
                  </a:lnTo>
                  <a:lnTo>
                    <a:pt x="5059" y="611"/>
                  </a:lnTo>
                  <a:lnTo>
                    <a:pt x="5055" y="618"/>
                  </a:lnTo>
                  <a:lnTo>
                    <a:pt x="5049" y="633"/>
                  </a:lnTo>
                  <a:lnTo>
                    <a:pt x="5049" y="633"/>
                  </a:lnTo>
                  <a:lnTo>
                    <a:pt x="5046" y="639"/>
                  </a:lnTo>
                  <a:lnTo>
                    <a:pt x="5043" y="644"/>
                  </a:lnTo>
                  <a:lnTo>
                    <a:pt x="5038" y="648"/>
                  </a:lnTo>
                  <a:lnTo>
                    <a:pt x="5032" y="650"/>
                  </a:lnTo>
                  <a:lnTo>
                    <a:pt x="5026" y="651"/>
                  </a:lnTo>
                  <a:lnTo>
                    <a:pt x="5018" y="651"/>
                  </a:lnTo>
                  <a:lnTo>
                    <a:pt x="4999" y="650"/>
                  </a:lnTo>
                  <a:lnTo>
                    <a:pt x="4999" y="650"/>
                  </a:lnTo>
                  <a:lnTo>
                    <a:pt x="4994" y="650"/>
                  </a:lnTo>
                  <a:lnTo>
                    <a:pt x="4992" y="649"/>
                  </a:lnTo>
                  <a:lnTo>
                    <a:pt x="4991" y="648"/>
                  </a:lnTo>
                  <a:lnTo>
                    <a:pt x="4991" y="646"/>
                  </a:lnTo>
                  <a:lnTo>
                    <a:pt x="4995" y="643"/>
                  </a:lnTo>
                  <a:lnTo>
                    <a:pt x="5002" y="638"/>
                  </a:lnTo>
                  <a:lnTo>
                    <a:pt x="5010" y="633"/>
                  </a:lnTo>
                  <a:lnTo>
                    <a:pt x="5020" y="627"/>
                  </a:lnTo>
                  <a:lnTo>
                    <a:pt x="5027" y="621"/>
                  </a:lnTo>
                  <a:lnTo>
                    <a:pt x="5030" y="617"/>
                  </a:lnTo>
                  <a:lnTo>
                    <a:pt x="5032" y="614"/>
                  </a:lnTo>
                  <a:lnTo>
                    <a:pt x="5032" y="614"/>
                  </a:lnTo>
                  <a:lnTo>
                    <a:pt x="5034" y="607"/>
                  </a:lnTo>
                  <a:lnTo>
                    <a:pt x="5037" y="600"/>
                  </a:lnTo>
                  <a:lnTo>
                    <a:pt x="5040" y="596"/>
                  </a:lnTo>
                  <a:lnTo>
                    <a:pt x="5044" y="592"/>
                  </a:lnTo>
                  <a:lnTo>
                    <a:pt x="5048" y="589"/>
                  </a:lnTo>
                  <a:lnTo>
                    <a:pt x="5053" y="586"/>
                  </a:lnTo>
                  <a:lnTo>
                    <a:pt x="5064" y="583"/>
                  </a:lnTo>
                  <a:lnTo>
                    <a:pt x="5064" y="583"/>
                  </a:lnTo>
                  <a:lnTo>
                    <a:pt x="5077" y="580"/>
                  </a:lnTo>
                  <a:lnTo>
                    <a:pt x="5083" y="578"/>
                  </a:lnTo>
                  <a:lnTo>
                    <a:pt x="5089" y="576"/>
                  </a:lnTo>
                  <a:lnTo>
                    <a:pt x="5095" y="573"/>
                  </a:lnTo>
                  <a:lnTo>
                    <a:pt x="5102" y="568"/>
                  </a:lnTo>
                  <a:lnTo>
                    <a:pt x="5108" y="562"/>
                  </a:lnTo>
                  <a:lnTo>
                    <a:pt x="5115" y="555"/>
                  </a:lnTo>
                  <a:lnTo>
                    <a:pt x="5115" y="555"/>
                  </a:lnTo>
                  <a:lnTo>
                    <a:pt x="5118" y="551"/>
                  </a:lnTo>
                  <a:lnTo>
                    <a:pt x="5122" y="547"/>
                  </a:lnTo>
                  <a:lnTo>
                    <a:pt x="5130" y="542"/>
                  </a:lnTo>
                  <a:lnTo>
                    <a:pt x="5139" y="539"/>
                  </a:lnTo>
                  <a:lnTo>
                    <a:pt x="5148" y="536"/>
                  </a:lnTo>
                  <a:lnTo>
                    <a:pt x="5168" y="534"/>
                  </a:lnTo>
                  <a:lnTo>
                    <a:pt x="5177" y="533"/>
                  </a:lnTo>
                  <a:lnTo>
                    <a:pt x="5185" y="531"/>
                  </a:lnTo>
                  <a:lnTo>
                    <a:pt x="5185" y="531"/>
                  </a:lnTo>
                  <a:lnTo>
                    <a:pt x="5200" y="527"/>
                  </a:lnTo>
                  <a:lnTo>
                    <a:pt x="5210" y="524"/>
                  </a:lnTo>
                  <a:lnTo>
                    <a:pt x="5214" y="521"/>
                  </a:lnTo>
                  <a:lnTo>
                    <a:pt x="5219" y="517"/>
                  </a:lnTo>
                  <a:lnTo>
                    <a:pt x="5229" y="504"/>
                  </a:lnTo>
                  <a:lnTo>
                    <a:pt x="5229" y="504"/>
                  </a:lnTo>
                  <a:lnTo>
                    <a:pt x="5236" y="497"/>
                  </a:lnTo>
                  <a:lnTo>
                    <a:pt x="5241" y="493"/>
                  </a:lnTo>
                  <a:lnTo>
                    <a:pt x="5247" y="490"/>
                  </a:lnTo>
                  <a:lnTo>
                    <a:pt x="5252" y="488"/>
                  </a:lnTo>
                  <a:lnTo>
                    <a:pt x="5264" y="486"/>
                  </a:lnTo>
                  <a:lnTo>
                    <a:pt x="5270" y="485"/>
                  </a:lnTo>
                  <a:lnTo>
                    <a:pt x="5278" y="483"/>
                  </a:lnTo>
                  <a:lnTo>
                    <a:pt x="5278" y="483"/>
                  </a:lnTo>
                  <a:lnTo>
                    <a:pt x="5284" y="481"/>
                  </a:lnTo>
                  <a:lnTo>
                    <a:pt x="5287" y="479"/>
                  </a:lnTo>
                  <a:lnTo>
                    <a:pt x="5289" y="477"/>
                  </a:lnTo>
                  <a:lnTo>
                    <a:pt x="5290" y="474"/>
                  </a:lnTo>
                  <a:lnTo>
                    <a:pt x="5291" y="466"/>
                  </a:lnTo>
                  <a:lnTo>
                    <a:pt x="5293" y="460"/>
                  </a:lnTo>
                  <a:lnTo>
                    <a:pt x="5295" y="453"/>
                  </a:lnTo>
                  <a:lnTo>
                    <a:pt x="5295" y="453"/>
                  </a:lnTo>
                  <a:lnTo>
                    <a:pt x="5298" y="445"/>
                  </a:lnTo>
                  <a:lnTo>
                    <a:pt x="5303" y="441"/>
                  </a:lnTo>
                  <a:lnTo>
                    <a:pt x="5307" y="438"/>
                  </a:lnTo>
                  <a:lnTo>
                    <a:pt x="5312" y="437"/>
                  </a:lnTo>
                  <a:lnTo>
                    <a:pt x="5324" y="437"/>
                  </a:lnTo>
                  <a:lnTo>
                    <a:pt x="5331" y="436"/>
                  </a:lnTo>
                  <a:lnTo>
                    <a:pt x="5338" y="433"/>
                  </a:lnTo>
                  <a:lnTo>
                    <a:pt x="5338" y="433"/>
                  </a:lnTo>
                  <a:lnTo>
                    <a:pt x="5365" y="421"/>
                  </a:lnTo>
                  <a:lnTo>
                    <a:pt x="5378" y="416"/>
                  </a:lnTo>
                  <a:lnTo>
                    <a:pt x="5393" y="411"/>
                  </a:lnTo>
                  <a:lnTo>
                    <a:pt x="5393" y="411"/>
                  </a:lnTo>
                  <a:lnTo>
                    <a:pt x="5407" y="407"/>
                  </a:lnTo>
                  <a:lnTo>
                    <a:pt x="5419" y="405"/>
                  </a:lnTo>
                  <a:lnTo>
                    <a:pt x="5425" y="403"/>
                  </a:lnTo>
                  <a:lnTo>
                    <a:pt x="5429" y="400"/>
                  </a:lnTo>
                  <a:lnTo>
                    <a:pt x="5434" y="395"/>
                  </a:lnTo>
                  <a:lnTo>
                    <a:pt x="5438" y="389"/>
                  </a:lnTo>
                  <a:lnTo>
                    <a:pt x="5438" y="389"/>
                  </a:lnTo>
                  <a:lnTo>
                    <a:pt x="5442" y="383"/>
                  </a:lnTo>
                  <a:lnTo>
                    <a:pt x="5447" y="379"/>
                  </a:lnTo>
                  <a:lnTo>
                    <a:pt x="5451" y="377"/>
                  </a:lnTo>
                  <a:lnTo>
                    <a:pt x="5455" y="376"/>
                  </a:lnTo>
                  <a:lnTo>
                    <a:pt x="5466" y="375"/>
                  </a:lnTo>
                  <a:lnTo>
                    <a:pt x="5472" y="374"/>
                  </a:lnTo>
                  <a:lnTo>
                    <a:pt x="5480" y="372"/>
                  </a:lnTo>
                  <a:lnTo>
                    <a:pt x="5480" y="372"/>
                  </a:lnTo>
                  <a:lnTo>
                    <a:pt x="5488" y="369"/>
                  </a:lnTo>
                  <a:lnTo>
                    <a:pt x="5495" y="365"/>
                  </a:lnTo>
                  <a:lnTo>
                    <a:pt x="5502" y="360"/>
                  </a:lnTo>
                  <a:lnTo>
                    <a:pt x="5509" y="354"/>
                  </a:lnTo>
                  <a:lnTo>
                    <a:pt x="5516" y="347"/>
                  </a:lnTo>
                  <a:lnTo>
                    <a:pt x="5522" y="338"/>
                  </a:lnTo>
                  <a:lnTo>
                    <a:pt x="5534" y="322"/>
                  </a:lnTo>
                  <a:lnTo>
                    <a:pt x="5534" y="322"/>
                  </a:lnTo>
                  <a:lnTo>
                    <a:pt x="5539" y="314"/>
                  </a:lnTo>
                  <a:lnTo>
                    <a:pt x="5540" y="309"/>
                  </a:lnTo>
                  <a:lnTo>
                    <a:pt x="5540" y="305"/>
                  </a:lnTo>
                  <a:lnTo>
                    <a:pt x="5538" y="302"/>
                  </a:lnTo>
                  <a:lnTo>
                    <a:pt x="5535" y="301"/>
                  </a:lnTo>
                  <a:lnTo>
                    <a:pt x="5532" y="299"/>
                  </a:lnTo>
                  <a:lnTo>
                    <a:pt x="5529" y="298"/>
                  </a:lnTo>
                  <a:lnTo>
                    <a:pt x="5527" y="296"/>
                  </a:lnTo>
                  <a:lnTo>
                    <a:pt x="5527" y="296"/>
                  </a:lnTo>
                  <a:lnTo>
                    <a:pt x="5526" y="294"/>
                  </a:lnTo>
                  <a:lnTo>
                    <a:pt x="5523" y="293"/>
                  </a:lnTo>
                  <a:lnTo>
                    <a:pt x="5520" y="292"/>
                  </a:lnTo>
                  <a:lnTo>
                    <a:pt x="5516" y="293"/>
                  </a:lnTo>
                  <a:lnTo>
                    <a:pt x="5508" y="294"/>
                  </a:lnTo>
                  <a:lnTo>
                    <a:pt x="5499" y="296"/>
                  </a:lnTo>
                  <a:lnTo>
                    <a:pt x="5499" y="296"/>
                  </a:lnTo>
                  <a:lnTo>
                    <a:pt x="5496" y="296"/>
                  </a:lnTo>
                  <a:lnTo>
                    <a:pt x="5494" y="294"/>
                  </a:lnTo>
                  <a:lnTo>
                    <a:pt x="5492" y="291"/>
                  </a:lnTo>
                  <a:lnTo>
                    <a:pt x="5491" y="288"/>
                  </a:lnTo>
                  <a:lnTo>
                    <a:pt x="5488" y="279"/>
                  </a:lnTo>
                  <a:lnTo>
                    <a:pt x="5486" y="274"/>
                  </a:lnTo>
                  <a:lnTo>
                    <a:pt x="5482" y="270"/>
                  </a:lnTo>
                  <a:lnTo>
                    <a:pt x="5482" y="270"/>
                  </a:lnTo>
                  <a:lnTo>
                    <a:pt x="5474" y="264"/>
                  </a:lnTo>
                  <a:lnTo>
                    <a:pt x="5472" y="261"/>
                  </a:lnTo>
                  <a:lnTo>
                    <a:pt x="5472" y="260"/>
                  </a:lnTo>
                  <a:lnTo>
                    <a:pt x="5473" y="259"/>
                  </a:lnTo>
                  <a:lnTo>
                    <a:pt x="5476" y="259"/>
                  </a:lnTo>
                  <a:lnTo>
                    <a:pt x="5486" y="261"/>
                  </a:lnTo>
                  <a:lnTo>
                    <a:pt x="5486" y="261"/>
                  </a:lnTo>
                  <a:lnTo>
                    <a:pt x="5497" y="264"/>
                  </a:lnTo>
                  <a:lnTo>
                    <a:pt x="5502" y="267"/>
                  </a:lnTo>
                  <a:lnTo>
                    <a:pt x="5508" y="271"/>
                  </a:lnTo>
                  <a:lnTo>
                    <a:pt x="5518" y="279"/>
                  </a:lnTo>
                  <a:lnTo>
                    <a:pt x="5518" y="279"/>
                  </a:lnTo>
                  <a:lnTo>
                    <a:pt x="5525" y="282"/>
                  </a:lnTo>
                  <a:lnTo>
                    <a:pt x="5532" y="285"/>
                  </a:lnTo>
                  <a:lnTo>
                    <a:pt x="5538" y="285"/>
                  </a:lnTo>
                  <a:lnTo>
                    <a:pt x="5543" y="284"/>
                  </a:lnTo>
                  <a:lnTo>
                    <a:pt x="5547" y="282"/>
                  </a:lnTo>
                  <a:lnTo>
                    <a:pt x="5550" y="280"/>
                  </a:lnTo>
                  <a:lnTo>
                    <a:pt x="5553" y="276"/>
                  </a:lnTo>
                  <a:lnTo>
                    <a:pt x="5556" y="272"/>
                  </a:lnTo>
                  <a:lnTo>
                    <a:pt x="5556" y="272"/>
                  </a:lnTo>
                  <a:lnTo>
                    <a:pt x="5560" y="264"/>
                  </a:lnTo>
                  <a:lnTo>
                    <a:pt x="5561" y="261"/>
                  </a:lnTo>
                  <a:lnTo>
                    <a:pt x="5561" y="257"/>
                  </a:lnTo>
                  <a:lnTo>
                    <a:pt x="5560" y="254"/>
                  </a:lnTo>
                  <a:lnTo>
                    <a:pt x="5558" y="252"/>
                  </a:lnTo>
                  <a:lnTo>
                    <a:pt x="5554" y="250"/>
                  </a:lnTo>
                  <a:lnTo>
                    <a:pt x="5550" y="250"/>
                  </a:lnTo>
                  <a:lnTo>
                    <a:pt x="5550" y="250"/>
                  </a:lnTo>
                  <a:lnTo>
                    <a:pt x="5544" y="249"/>
                  </a:lnTo>
                  <a:lnTo>
                    <a:pt x="5540" y="249"/>
                  </a:lnTo>
                  <a:lnTo>
                    <a:pt x="5537" y="248"/>
                  </a:lnTo>
                  <a:lnTo>
                    <a:pt x="5535" y="246"/>
                  </a:lnTo>
                  <a:lnTo>
                    <a:pt x="5534" y="243"/>
                  </a:lnTo>
                  <a:lnTo>
                    <a:pt x="5533" y="240"/>
                  </a:lnTo>
                  <a:lnTo>
                    <a:pt x="5532" y="230"/>
                  </a:lnTo>
                  <a:lnTo>
                    <a:pt x="5532" y="230"/>
                  </a:lnTo>
                  <a:lnTo>
                    <a:pt x="5533" y="214"/>
                  </a:lnTo>
                  <a:lnTo>
                    <a:pt x="5532" y="212"/>
                  </a:lnTo>
                  <a:lnTo>
                    <a:pt x="5530" y="210"/>
                  </a:lnTo>
                  <a:lnTo>
                    <a:pt x="5529" y="209"/>
                  </a:lnTo>
                  <a:lnTo>
                    <a:pt x="5527" y="209"/>
                  </a:lnTo>
                  <a:lnTo>
                    <a:pt x="5527" y="209"/>
                  </a:lnTo>
                  <a:lnTo>
                    <a:pt x="5524" y="210"/>
                  </a:lnTo>
                  <a:lnTo>
                    <a:pt x="5521" y="212"/>
                  </a:lnTo>
                  <a:lnTo>
                    <a:pt x="5513" y="217"/>
                  </a:lnTo>
                  <a:lnTo>
                    <a:pt x="5503" y="223"/>
                  </a:lnTo>
                  <a:lnTo>
                    <a:pt x="5499" y="225"/>
                  </a:lnTo>
                  <a:lnTo>
                    <a:pt x="5495" y="226"/>
                  </a:lnTo>
                  <a:lnTo>
                    <a:pt x="5495" y="226"/>
                  </a:lnTo>
                  <a:lnTo>
                    <a:pt x="5491" y="226"/>
                  </a:lnTo>
                  <a:lnTo>
                    <a:pt x="5487" y="224"/>
                  </a:lnTo>
                  <a:lnTo>
                    <a:pt x="5484" y="222"/>
                  </a:lnTo>
                  <a:lnTo>
                    <a:pt x="5481" y="219"/>
                  </a:lnTo>
                  <a:lnTo>
                    <a:pt x="5479" y="214"/>
                  </a:lnTo>
                  <a:lnTo>
                    <a:pt x="5477" y="210"/>
                  </a:lnTo>
                  <a:lnTo>
                    <a:pt x="5476" y="204"/>
                  </a:lnTo>
                  <a:lnTo>
                    <a:pt x="5475" y="198"/>
                  </a:lnTo>
                  <a:lnTo>
                    <a:pt x="5475" y="198"/>
                  </a:lnTo>
                  <a:lnTo>
                    <a:pt x="5475" y="192"/>
                  </a:lnTo>
                  <a:lnTo>
                    <a:pt x="5473" y="188"/>
                  </a:lnTo>
                  <a:lnTo>
                    <a:pt x="5471" y="185"/>
                  </a:lnTo>
                  <a:lnTo>
                    <a:pt x="5469" y="183"/>
                  </a:lnTo>
                  <a:lnTo>
                    <a:pt x="5465" y="181"/>
                  </a:lnTo>
                  <a:lnTo>
                    <a:pt x="5463" y="181"/>
                  </a:lnTo>
                  <a:lnTo>
                    <a:pt x="5463" y="181"/>
                  </a:lnTo>
                  <a:lnTo>
                    <a:pt x="5459" y="182"/>
                  </a:lnTo>
                  <a:lnTo>
                    <a:pt x="5450" y="183"/>
                  </a:lnTo>
                  <a:lnTo>
                    <a:pt x="5446" y="183"/>
                  </a:lnTo>
                  <a:lnTo>
                    <a:pt x="5442" y="183"/>
                  </a:lnTo>
                  <a:lnTo>
                    <a:pt x="5440" y="181"/>
                  </a:lnTo>
                  <a:lnTo>
                    <a:pt x="5440" y="180"/>
                  </a:lnTo>
                  <a:lnTo>
                    <a:pt x="5440" y="179"/>
                  </a:lnTo>
                  <a:lnTo>
                    <a:pt x="5440" y="179"/>
                  </a:lnTo>
                  <a:lnTo>
                    <a:pt x="5441" y="175"/>
                  </a:lnTo>
                  <a:lnTo>
                    <a:pt x="5441" y="172"/>
                  </a:lnTo>
                  <a:lnTo>
                    <a:pt x="5441" y="167"/>
                  </a:lnTo>
                  <a:lnTo>
                    <a:pt x="5440" y="164"/>
                  </a:lnTo>
                  <a:lnTo>
                    <a:pt x="5438" y="161"/>
                  </a:lnTo>
                  <a:lnTo>
                    <a:pt x="5436" y="158"/>
                  </a:lnTo>
                  <a:lnTo>
                    <a:pt x="5434" y="157"/>
                  </a:lnTo>
                  <a:lnTo>
                    <a:pt x="5431" y="156"/>
                  </a:lnTo>
                  <a:lnTo>
                    <a:pt x="5431" y="156"/>
                  </a:lnTo>
                  <a:lnTo>
                    <a:pt x="5426" y="157"/>
                  </a:lnTo>
                  <a:lnTo>
                    <a:pt x="5419" y="156"/>
                  </a:lnTo>
                  <a:lnTo>
                    <a:pt x="5414" y="155"/>
                  </a:lnTo>
                  <a:lnTo>
                    <a:pt x="5408" y="153"/>
                  </a:lnTo>
                  <a:lnTo>
                    <a:pt x="5401" y="149"/>
                  </a:lnTo>
                  <a:lnTo>
                    <a:pt x="5393" y="143"/>
                  </a:lnTo>
                  <a:lnTo>
                    <a:pt x="5393" y="143"/>
                  </a:lnTo>
                  <a:lnTo>
                    <a:pt x="5384" y="138"/>
                  </a:lnTo>
                  <a:lnTo>
                    <a:pt x="5375" y="134"/>
                  </a:lnTo>
                  <a:lnTo>
                    <a:pt x="5367" y="131"/>
                  </a:lnTo>
                  <a:lnTo>
                    <a:pt x="5358" y="129"/>
                  </a:lnTo>
                  <a:lnTo>
                    <a:pt x="5350" y="129"/>
                  </a:lnTo>
                  <a:lnTo>
                    <a:pt x="5342" y="130"/>
                  </a:lnTo>
                  <a:lnTo>
                    <a:pt x="5335" y="132"/>
                  </a:lnTo>
                  <a:lnTo>
                    <a:pt x="5327" y="135"/>
                  </a:lnTo>
                  <a:lnTo>
                    <a:pt x="5327" y="135"/>
                  </a:lnTo>
                  <a:lnTo>
                    <a:pt x="5315" y="140"/>
                  </a:lnTo>
                  <a:lnTo>
                    <a:pt x="5310" y="142"/>
                  </a:lnTo>
                  <a:lnTo>
                    <a:pt x="5304" y="143"/>
                  </a:lnTo>
                  <a:lnTo>
                    <a:pt x="5299" y="143"/>
                  </a:lnTo>
                  <a:lnTo>
                    <a:pt x="5292" y="142"/>
                  </a:lnTo>
                  <a:lnTo>
                    <a:pt x="5284" y="140"/>
                  </a:lnTo>
                  <a:lnTo>
                    <a:pt x="5272" y="137"/>
                  </a:lnTo>
                  <a:lnTo>
                    <a:pt x="5272" y="137"/>
                  </a:lnTo>
                  <a:lnTo>
                    <a:pt x="5262" y="134"/>
                  </a:lnTo>
                  <a:lnTo>
                    <a:pt x="5252" y="133"/>
                  </a:lnTo>
                  <a:lnTo>
                    <a:pt x="5244" y="133"/>
                  </a:lnTo>
                  <a:lnTo>
                    <a:pt x="5236" y="134"/>
                  </a:lnTo>
                  <a:lnTo>
                    <a:pt x="5221" y="137"/>
                  </a:lnTo>
                  <a:lnTo>
                    <a:pt x="5214" y="138"/>
                  </a:lnTo>
                  <a:lnTo>
                    <a:pt x="5206" y="137"/>
                  </a:lnTo>
                  <a:lnTo>
                    <a:pt x="5206" y="137"/>
                  </a:lnTo>
                  <a:lnTo>
                    <a:pt x="5198" y="136"/>
                  </a:lnTo>
                  <a:lnTo>
                    <a:pt x="5192" y="136"/>
                  </a:lnTo>
                  <a:lnTo>
                    <a:pt x="5185" y="137"/>
                  </a:lnTo>
                  <a:lnTo>
                    <a:pt x="5180" y="139"/>
                  </a:lnTo>
                  <a:lnTo>
                    <a:pt x="5176" y="142"/>
                  </a:lnTo>
                  <a:lnTo>
                    <a:pt x="5172" y="147"/>
                  </a:lnTo>
                  <a:lnTo>
                    <a:pt x="5169" y="153"/>
                  </a:lnTo>
                  <a:lnTo>
                    <a:pt x="5166" y="161"/>
                  </a:lnTo>
                  <a:lnTo>
                    <a:pt x="5166" y="161"/>
                  </a:lnTo>
                  <a:lnTo>
                    <a:pt x="5165" y="164"/>
                  </a:lnTo>
                  <a:lnTo>
                    <a:pt x="5163" y="167"/>
                  </a:lnTo>
                  <a:lnTo>
                    <a:pt x="5160" y="169"/>
                  </a:lnTo>
                  <a:lnTo>
                    <a:pt x="5157" y="171"/>
                  </a:lnTo>
                  <a:lnTo>
                    <a:pt x="5150" y="172"/>
                  </a:lnTo>
                  <a:lnTo>
                    <a:pt x="5141" y="172"/>
                  </a:lnTo>
                  <a:lnTo>
                    <a:pt x="5122" y="167"/>
                  </a:lnTo>
                  <a:lnTo>
                    <a:pt x="5112" y="166"/>
                  </a:lnTo>
                  <a:lnTo>
                    <a:pt x="5102" y="165"/>
                  </a:lnTo>
                  <a:lnTo>
                    <a:pt x="5102" y="165"/>
                  </a:lnTo>
                  <a:lnTo>
                    <a:pt x="5087" y="164"/>
                  </a:lnTo>
                  <a:lnTo>
                    <a:pt x="5085" y="163"/>
                  </a:lnTo>
                  <a:lnTo>
                    <a:pt x="5084" y="161"/>
                  </a:lnTo>
                  <a:lnTo>
                    <a:pt x="5085" y="159"/>
                  </a:lnTo>
                  <a:lnTo>
                    <a:pt x="5087" y="155"/>
                  </a:lnTo>
                  <a:lnTo>
                    <a:pt x="5089" y="150"/>
                  </a:lnTo>
                  <a:lnTo>
                    <a:pt x="5092" y="143"/>
                  </a:lnTo>
                  <a:lnTo>
                    <a:pt x="5092" y="143"/>
                  </a:lnTo>
                  <a:lnTo>
                    <a:pt x="5095" y="137"/>
                  </a:lnTo>
                  <a:lnTo>
                    <a:pt x="5099" y="133"/>
                  </a:lnTo>
                  <a:lnTo>
                    <a:pt x="5105" y="130"/>
                  </a:lnTo>
                  <a:lnTo>
                    <a:pt x="5110" y="128"/>
                  </a:lnTo>
                  <a:lnTo>
                    <a:pt x="5116" y="126"/>
                  </a:lnTo>
                  <a:lnTo>
                    <a:pt x="5121" y="123"/>
                  </a:lnTo>
                  <a:lnTo>
                    <a:pt x="5126" y="119"/>
                  </a:lnTo>
                  <a:lnTo>
                    <a:pt x="5130" y="113"/>
                  </a:lnTo>
                  <a:lnTo>
                    <a:pt x="5130" y="113"/>
                  </a:lnTo>
                  <a:lnTo>
                    <a:pt x="5131" y="110"/>
                  </a:lnTo>
                  <a:lnTo>
                    <a:pt x="5131" y="107"/>
                  </a:lnTo>
                  <a:lnTo>
                    <a:pt x="5130" y="105"/>
                  </a:lnTo>
                  <a:lnTo>
                    <a:pt x="5128" y="103"/>
                  </a:lnTo>
                  <a:lnTo>
                    <a:pt x="5125" y="101"/>
                  </a:lnTo>
                  <a:lnTo>
                    <a:pt x="5122" y="100"/>
                  </a:lnTo>
                  <a:lnTo>
                    <a:pt x="5113" y="99"/>
                  </a:lnTo>
                  <a:lnTo>
                    <a:pt x="5088" y="97"/>
                  </a:lnTo>
                  <a:lnTo>
                    <a:pt x="5074" y="96"/>
                  </a:lnTo>
                  <a:lnTo>
                    <a:pt x="5060" y="94"/>
                  </a:lnTo>
                  <a:lnTo>
                    <a:pt x="5060" y="94"/>
                  </a:lnTo>
                  <a:lnTo>
                    <a:pt x="5047" y="92"/>
                  </a:lnTo>
                  <a:lnTo>
                    <a:pt x="5038" y="92"/>
                  </a:lnTo>
                  <a:lnTo>
                    <a:pt x="5030" y="92"/>
                  </a:lnTo>
                  <a:lnTo>
                    <a:pt x="5023" y="94"/>
                  </a:lnTo>
                  <a:lnTo>
                    <a:pt x="5005" y="97"/>
                  </a:lnTo>
                  <a:lnTo>
                    <a:pt x="4992" y="98"/>
                  </a:lnTo>
                  <a:lnTo>
                    <a:pt x="4975" y="98"/>
                  </a:lnTo>
                  <a:lnTo>
                    <a:pt x="4975" y="98"/>
                  </a:lnTo>
                  <a:lnTo>
                    <a:pt x="4958" y="98"/>
                  </a:lnTo>
                  <a:lnTo>
                    <a:pt x="4949" y="96"/>
                  </a:lnTo>
                  <a:lnTo>
                    <a:pt x="4946" y="95"/>
                  </a:lnTo>
                  <a:lnTo>
                    <a:pt x="4944" y="94"/>
                  </a:lnTo>
                  <a:lnTo>
                    <a:pt x="4944" y="93"/>
                  </a:lnTo>
                  <a:lnTo>
                    <a:pt x="4945" y="92"/>
                  </a:lnTo>
                  <a:lnTo>
                    <a:pt x="4948" y="89"/>
                  </a:lnTo>
                  <a:lnTo>
                    <a:pt x="4955" y="85"/>
                  </a:lnTo>
                  <a:lnTo>
                    <a:pt x="4971" y="78"/>
                  </a:lnTo>
                  <a:lnTo>
                    <a:pt x="4971" y="78"/>
                  </a:lnTo>
                  <a:lnTo>
                    <a:pt x="4978" y="75"/>
                  </a:lnTo>
                  <a:lnTo>
                    <a:pt x="4984" y="74"/>
                  </a:lnTo>
                  <a:lnTo>
                    <a:pt x="4994" y="73"/>
                  </a:lnTo>
                  <a:lnTo>
                    <a:pt x="4998" y="73"/>
                  </a:lnTo>
                  <a:lnTo>
                    <a:pt x="5001" y="72"/>
                  </a:lnTo>
                  <a:lnTo>
                    <a:pt x="5003" y="70"/>
                  </a:lnTo>
                  <a:lnTo>
                    <a:pt x="5005" y="67"/>
                  </a:lnTo>
                  <a:lnTo>
                    <a:pt x="5005" y="67"/>
                  </a:lnTo>
                  <a:lnTo>
                    <a:pt x="5008" y="63"/>
                  </a:lnTo>
                  <a:lnTo>
                    <a:pt x="5012" y="60"/>
                  </a:lnTo>
                  <a:lnTo>
                    <a:pt x="5025" y="56"/>
                  </a:lnTo>
                  <a:lnTo>
                    <a:pt x="5036" y="51"/>
                  </a:lnTo>
                  <a:lnTo>
                    <a:pt x="5039" y="49"/>
                  </a:lnTo>
                  <a:lnTo>
                    <a:pt x="5040" y="47"/>
                  </a:lnTo>
                  <a:lnTo>
                    <a:pt x="5040" y="46"/>
                  </a:lnTo>
                  <a:lnTo>
                    <a:pt x="5040" y="46"/>
                  </a:lnTo>
                  <a:lnTo>
                    <a:pt x="5040" y="42"/>
                  </a:lnTo>
                  <a:lnTo>
                    <a:pt x="5039" y="39"/>
                  </a:lnTo>
                  <a:lnTo>
                    <a:pt x="5036" y="36"/>
                  </a:lnTo>
                  <a:lnTo>
                    <a:pt x="5033" y="33"/>
                  </a:lnTo>
                  <a:lnTo>
                    <a:pt x="5029" y="30"/>
                  </a:lnTo>
                  <a:lnTo>
                    <a:pt x="5023" y="28"/>
                  </a:lnTo>
                  <a:lnTo>
                    <a:pt x="5016" y="27"/>
                  </a:lnTo>
                  <a:lnTo>
                    <a:pt x="5007" y="26"/>
                  </a:lnTo>
                  <a:lnTo>
                    <a:pt x="5007" y="26"/>
                  </a:lnTo>
                  <a:lnTo>
                    <a:pt x="4993" y="26"/>
                  </a:lnTo>
                  <a:lnTo>
                    <a:pt x="4987" y="25"/>
                  </a:lnTo>
                  <a:lnTo>
                    <a:pt x="4982" y="24"/>
                  </a:lnTo>
                  <a:lnTo>
                    <a:pt x="4972" y="19"/>
                  </a:lnTo>
                  <a:lnTo>
                    <a:pt x="4960" y="11"/>
                  </a:lnTo>
                  <a:lnTo>
                    <a:pt x="4960" y="11"/>
                  </a:lnTo>
                  <a:lnTo>
                    <a:pt x="4953" y="7"/>
                  </a:lnTo>
                  <a:lnTo>
                    <a:pt x="4946" y="4"/>
                  </a:lnTo>
                  <a:lnTo>
                    <a:pt x="4939" y="1"/>
                  </a:lnTo>
                  <a:lnTo>
                    <a:pt x="4932" y="0"/>
                  </a:lnTo>
                  <a:lnTo>
                    <a:pt x="4925" y="0"/>
                  </a:lnTo>
                  <a:lnTo>
                    <a:pt x="4918" y="1"/>
                  </a:lnTo>
                  <a:lnTo>
                    <a:pt x="4912" y="3"/>
                  </a:lnTo>
                  <a:lnTo>
                    <a:pt x="4905" y="7"/>
                  </a:lnTo>
                  <a:lnTo>
                    <a:pt x="4905" y="7"/>
                  </a:lnTo>
                  <a:lnTo>
                    <a:pt x="4899" y="10"/>
                  </a:lnTo>
                  <a:lnTo>
                    <a:pt x="4894" y="12"/>
                  </a:lnTo>
                  <a:lnTo>
                    <a:pt x="4889" y="13"/>
                  </a:lnTo>
                  <a:lnTo>
                    <a:pt x="4884" y="14"/>
                  </a:lnTo>
                  <a:lnTo>
                    <a:pt x="4872" y="12"/>
                  </a:lnTo>
                  <a:lnTo>
                    <a:pt x="4856" y="9"/>
                  </a:lnTo>
                  <a:lnTo>
                    <a:pt x="4856" y="9"/>
                  </a:lnTo>
                  <a:lnTo>
                    <a:pt x="4851" y="9"/>
                  </a:lnTo>
                  <a:lnTo>
                    <a:pt x="4847" y="9"/>
                  </a:lnTo>
                  <a:lnTo>
                    <a:pt x="4844" y="9"/>
                  </a:lnTo>
                  <a:lnTo>
                    <a:pt x="4839" y="11"/>
                  </a:lnTo>
                  <a:lnTo>
                    <a:pt x="4834" y="14"/>
                  </a:lnTo>
                  <a:lnTo>
                    <a:pt x="4830" y="19"/>
                  </a:lnTo>
                  <a:lnTo>
                    <a:pt x="4821" y="29"/>
                  </a:lnTo>
                  <a:lnTo>
                    <a:pt x="4816" y="34"/>
                  </a:lnTo>
                  <a:lnTo>
                    <a:pt x="4810" y="37"/>
                  </a:lnTo>
                  <a:lnTo>
                    <a:pt x="4810" y="37"/>
                  </a:lnTo>
                  <a:lnTo>
                    <a:pt x="4803" y="40"/>
                  </a:lnTo>
                  <a:lnTo>
                    <a:pt x="4798" y="44"/>
                  </a:lnTo>
                  <a:lnTo>
                    <a:pt x="4794" y="48"/>
                  </a:lnTo>
                  <a:lnTo>
                    <a:pt x="4790" y="52"/>
                  </a:lnTo>
                  <a:lnTo>
                    <a:pt x="4782" y="61"/>
                  </a:lnTo>
                  <a:lnTo>
                    <a:pt x="4777" y="66"/>
                  </a:lnTo>
                  <a:lnTo>
                    <a:pt x="4771" y="69"/>
                  </a:lnTo>
                  <a:lnTo>
                    <a:pt x="4771" y="69"/>
                  </a:lnTo>
                  <a:lnTo>
                    <a:pt x="4764" y="72"/>
                  </a:lnTo>
                  <a:lnTo>
                    <a:pt x="4759" y="76"/>
                  </a:lnTo>
                  <a:lnTo>
                    <a:pt x="4749" y="83"/>
                  </a:lnTo>
                  <a:lnTo>
                    <a:pt x="4741" y="91"/>
                  </a:lnTo>
                  <a:lnTo>
                    <a:pt x="4731" y="100"/>
                  </a:lnTo>
                  <a:lnTo>
                    <a:pt x="4731" y="100"/>
                  </a:lnTo>
                  <a:lnTo>
                    <a:pt x="4726" y="105"/>
                  </a:lnTo>
                  <a:lnTo>
                    <a:pt x="4723" y="109"/>
                  </a:lnTo>
                  <a:lnTo>
                    <a:pt x="4721" y="113"/>
                  </a:lnTo>
                  <a:lnTo>
                    <a:pt x="4720" y="117"/>
                  </a:lnTo>
                  <a:lnTo>
                    <a:pt x="4720" y="120"/>
                  </a:lnTo>
                  <a:lnTo>
                    <a:pt x="4721" y="122"/>
                  </a:lnTo>
                  <a:lnTo>
                    <a:pt x="4722" y="123"/>
                  </a:lnTo>
                  <a:lnTo>
                    <a:pt x="4725" y="124"/>
                  </a:lnTo>
                  <a:lnTo>
                    <a:pt x="4725" y="124"/>
                  </a:lnTo>
                  <a:lnTo>
                    <a:pt x="4727" y="124"/>
                  </a:lnTo>
                  <a:lnTo>
                    <a:pt x="4728" y="126"/>
                  </a:lnTo>
                  <a:lnTo>
                    <a:pt x="4730" y="132"/>
                  </a:lnTo>
                  <a:lnTo>
                    <a:pt x="4732" y="141"/>
                  </a:lnTo>
                  <a:lnTo>
                    <a:pt x="4735" y="154"/>
                  </a:lnTo>
                  <a:lnTo>
                    <a:pt x="4735" y="154"/>
                  </a:lnTo>
                  <a:lnTo>
                    <a:pt x="4738" y="160"/>
                  </a:lnTo>
                  <a:lnTo>
                    <a:pt x="4741" y="164"/>
                  </a:lnTo>
                  <a:lnTo>
                    <a:pt x="4745" y="166"/>
                  </a:lnTo>
                  <a:lnTo>
                    <a:pt x="4750" y="168"/>
                  </a:lnTo>
                  <a:lnTo>
                    <a:pt x="4765" y="171"/>
                  </a:lnTo>
                  <a:lnTo>
                    <a:pt x="4774" y="172"/>
                  </a:lnTo>
                  <a:lnTo>
                    <a:pt x="4786" y="174"/>
                  </a:lnTo>
                  <a:lnTo>
                    <a:pt x="4786" y="174"/>
                  </a:lnTo>
                  <a:lnTo>
                    <a:pt x="4796" y="178"/>
                  </a:lnTo>
                  <a:lnTo>
                    <a:pt x="4798" y="179"/>
                  </a:lnTo>
                  <a:lnTo>
                    <a:pt x="4800" y="180"/>
                  </a:lnTo>
                  <a:lnTo>
                    <a:pt x="4800" y="182"/>
                  </a:lnTo>
                  <a:lnTo>
                    <a:pt x="4800" y="183"/>
                  </a:lnTo>
                  <a:lnTo>
                    <a:pt x="4796" y="184"/>
                  </a:lnTo>
                  <a:lnTo>
                    <a:pt x="4790" y="185"/>
                  </a:lnTo>
                  <a:lnTo>
                    <a:pt x="4783" y="186"/>
                  </a:lnTo>
                  <a:lnTo>
                    <a:pt x="4775" y="185"/>
                  </a:lnTo>
                  <a:lnTo>
                    <a:pt x="4769" y="183"/>
                  </a:lnTo>
                  <a:lnTo>
                    <a:pt x="4769" y="183"/>
                  </a:lnTo>
                  <a:lnTo>
                    <a:pt x="4756" y="179"/>
                  </a:lnTo>
                  <a:lnTo>
                    <a:pt x="4743" y="176"/>
                  </a:lnTo>
                  <a:lnTo>
                    <a:pt x="4727" y="174"/>
                  </a:lnTo>
                  <a:lnTo>
                    <a:pt x="4705" y="172"/>
                  </a:lnTo>
                  <a:lnTo>
                    <a:pt x="4705" y="172"/>
                  </a:lnTo>
                  <a:lnTo>
                    <a:pt x="4694" y="172"/>
                  </a:lnTo>
                  <a:lnTo>
                    <a:pt x="4684" y="172"/>
                  </a:lnTo>
                  <a:lnTo>
                    <a:pt x="4666" y="174"/>
                  </a:lnTo>
                  <a:lnTo>
                    <a:pt x="4659" y="174"/>
                  </a:lnTo>
                  <a:lnTo>
                    <a:pt x="4651" y="174"/>
                  </a:lnTo>
                  <a:lnTo>
                    <a:pt x="4643" y="173"/>
                  </a:lnTo>
                  <a:lnTo>
                    <a:pt x="4633" y="169"/>
                  </a:lnTo>
                  <a:lnTo>
                    <a:pt x="4633" y="169"/>
                  </a:lnTo>
                  <a:lnTo>
                    <a:pt x="4616" y="164"/>
                  </a:lnTo>
                  <a:lnTo>
                    <a:pt x="4610" y="162"/>
                  </a:lnTo>
                  <a:lnTo>
                    <a:pt x="4604" y="162"/>
                  </a:lnTo>
                  <a:lnTo>
                    <a:pt x="4601" y="162"/>
                  </a:lnTo>
                  <a:lnTo>
                    <a:pt x="4600" y="163"/>
                  </a:lnTo>
                  <a:lnTo>
                    <a:pt x="4599" y="164"/>
                  </a:lnTo>
                  <a:lnTo>
                    <a:pt x="4599" y="168"/>
                  </a:lnTo>
                  <a:lnTo>
                    <a:pt x="4601" y="174"/>
                  </a:lnTo>
                  <a:lnTo>
                    <a:pt x="4601" y="174"/>
                  </a:lnTo>
                  <a:lnTo>
                    <a:pt x="4606" y="185"/>
                  </a:lnTo>
                  <a:lnTo>
                    <a:pt x="4608" y="189"/>
                  </a:lnTo>
                  <a:lnTo>
                    <a:pt x="4610" y="192"/>
                  </a:lnTo>
                  <a:lnTo>
                    <a:pt x="4613" y="195"/>
                  </a:lnTo>
                  <a:lnTo>
                    <a:pt x="4617" y="198"/>
                  </a:lnTo>
                  <a:lnTo>
                    <a:pt x="4623" y="200"/>
                  </a:lnTo>
                  <a:lnTo>
                    <a:pt x="4631" y="202"/>
                  </a:lnTo>
                  <a:lnTo>
                    <a:pt x="4631" y="202"/>
                  </a:lnTo>
                  <a:lnTo>
                    <a:pt x="4640" y="205"/>
                  </a:lnTo>
                  <a:lnTo>
                    <a:pt x="4645" y="208"/>
                  </a:lnTo>
                  <a:lnTo>
                    <a:pt x="4649" y="211"/>
                  </a:lnTo>
                  <a:lnTo>
                    <a:pt x="4650" y="215"/>
                  </a:lnTo>
                  <a:lnTo>
                    <a:pt x="4650" y="218"/>
                  </a:lnTo>
                  <a:lnTo>
                    <a:pt x="4648" y="221"/>
                  </a:lnTo>
                  <a:lnTo>
                    <a:pt x="4646" y="223"/>
                  </a:lnTo>
                  <a:lnTo>
                    <a:pt x="4642" y="224"/>
                  </a:lnTo>
                  <a:lnTo>
                    <a:pt x="4642" y="224"/>
                  </a:lnTo>
                  <a:lnTo>
                    <a:pt x="4633" y="225"/>
                  </a:lnTo>
                  <a:lnTo>
                    <a:pt x="4622" y="223"/>
                  </a:lnTo>
                  <a:lnTo>
                    <a:pt x="4609" y="220"/>
                  </a:lnTo>
                  <a:lnTo>
                    <a:pt x="4593" y="213"/>
                  </a:lnTo>
                  <a:lnTo>
                    <a:pt x="4593" y="213"/>
                  </a:lnTo>
                  <a:lnTo>
                    <a:pt x="4583" y="210"/>
                  </a:lnTo>
                  <a:lnTo>
                    <a:pt x="4575" y="208"/>
                  </a:lnTo>
                  <a:lnTo>
                    <a:pt x="4567" y="207"/>
                  </a:lnTo>
                  <a:lnTo>
                    <a:pt x="4561" y="208"/>
                  </a:lnTo>
                  <a:lnTo>
                    <a:pt x="4555" y="209"/>
                  </a:lnTo>
                  <a:lnTo>
                    <a:pt x="4551" y="212"/>
                  </a:lnTo>
                  <a:lnTo>
                    <a:pt x="4548" y="214"/>
                  </a:lnTo>
                  <a:lnTo>
                    <a:pt x="4546" y="217"/>
                  </a:lnTo>
                  <a:lnTo>
                    <a:pt x="4546" y="217"/>
                  </a:lnTo>
                  <a:lnTo>
                    <a:pt x="4545" y="220"/>
                  </a:lnTo>
                  <a:lnTo>
                    <a:pt x="4544" y="221"/>
                  </a:lnTo>
                  <a:lnTo>
                    <a:pt x="4538" y="223"/>
                  </a:lnTo>
                  <a:lnTo>
                    <a:pt x="4534" y="224"/>
                  </a:lnTo>
                  <a:lnTo>
                    <a:pt x="4530" y="226"/>
                  </a:lnTo>
                  <a:lnTo>
                    <a:pt x="4524" y="229"/>
                  </a:lnTo>
                  <a:lnTo>
                    <a:pt x="4518" y="235"/>
                  </a:lnTo>
                  <a:lnTo>
                    <a:pt x="4518" y="235"/>
                  </a:lnTo>
                  <a:lnTo>
                    <a:pt x="4512" y="240"/>
                  </a:lnTo>
                  <a:lnTo>
                    <a:pt x="4506" y="242"/>
                  </a:lnTo>
                  <a:lnTo>
                    <a:pt x="4500" y="243"/>
                  </a:lnTo>
                  <a:lnTo>
                    <a:pt x="4494" y="242"/>
                  </a:lnTo>
                  <a:lnTo>
                    <a:pt x="4484" y="240"/>
                  </a:lnTo>
                  <a:lnTo>
                    <a:pt x="4480" y="240"/>
                  </a:lnTo>
                  <a:lnTo>
                    <a:pt x="4477" y="241"/>
                  </a:lnTo>
                  <a:lnTo>
                    <a:pt x="4477" y="241"/>
                  </a:lnTo>
                  <a:lnTo>
                    <a:pt x="4473" y="243"/>
                  </a:lnTo>
                  <a:lnTo>
                    <a:pt x="4469" y="244"/>
                  </a:lnTo>
                  <a:lnTo>
                    <a:pt x="4459" y="246"/>
                  </a:lnTo>
                  <a:lnTo>
                    <a:pt x="4452" y="246"/>
                  </a:lnTo>
                  <a:lnTo>
                    <a:pt x="4449" y="245"/>
                  </a:lnTo>
                  <a:lnTo>
                    <a:pt x="4449" y="245"/>
                  </a:lnTo>
                  <a:lnTo>
                    <a:pt x="4426" y="248"/>
                  </a:lnTo>
                  <a:lnTo>
                    <a:pt x="4404" y="250"/>
                  </a:lnTo>
                  <a:lnTo>
                    <a:pt x="4394" y="250"/>
                  </a:lnTo>
                  <a:lnTo>
                    <a:pt x="4385" y="250"/>
                  </a:lnTo>
                  <a:lnTo>
                    <a:pt x="4385" y="250"/>
                  </a:lnTo>
                  <a:lnTo>
                    <a:pt x="4380" y="248"/>
                  </a:lnTo>
                  <a:lnTo>
                    <a:pt x="4379" y="248"/>
                  </a:lnTo>
                  <a:lnTo>
                    <a:pt x="4380" y="247"/>
                  </a:lnTo>
                  <a:lnTo>
                    <a:pt x="4383" y="244"/>
                  </a:lnTo>
                  <a:lnTo>
                    <a:pt x="4389" y="241"/>
                  </a:lnTo>
                  <a:lnTo>
                    <a:pt x="4396" y="237"/>
                  </a:lnTo>
                  <a:lnTo>
                    <a:pt x="4403" y="233"/>
                  </a:lnTo>
                  <a:lnTo>
                    <a:pt x="4408" y="229"/>
                  </a:lnTo>
                  <a:lnTo>
                    <a:pt x="4410" y="226"/>
                  </a:lnTo>
                  <a:lnTo>
                    <a:pt x="4411" y="224"/>
                  </a:lnTo>
                  <a:lnTo>
                    <a:pt x="4411" y="224"/>
                  </a:lnTo>
                  <a:lnTo>
                    <a:pt x="4414" y="220"/>
                  </a:lnTo>
                  <a:lnTo>
                    <a:pt x="4417" y="217"/>
                  </a:lnTo>
                  <a:lnTo>
                    <a:pt x="4421" y="215"/>
                  </a:lnTo>
                  <a:lnTo>
                    <a:pt x="4425" y="214"/>
                  </a:lnTo>
                  <a:lnTo>
                    <a:pt x="4429" y="213"/>
                  </a:lnTo>
                  <a:lnTo>
                    <a:pt x="4433" y="211"/>
                  </a:lnTo>
                  <a:lnTo>
                    <a:pt x="4436" y="209"/>
                  </a:lnTo>
                  <a:lnTo>
                    <a:pt x="4438" y="205"/>
                  </a:lnTo>
                  <a:lnTo>
                    <a:pt x="4438" y="205"/>
                  </a:lnTo>
                  <a:lnTo>
                    <a:pt x="4438" y="202"/>
                  </a:lnTo>
                  <a:lnTo>
                    <a:pt x="4437" y="201"/>
                  </a:lnTo>
                  <a:lnTo>
                    <a:pt x="4436" y="199"/>
                  </a:lnTo>
                  <a:lnTo>
                    <a:pt x="4434" y="198"/>
                  </a:lnTo>
                  <a:lnTo>
                    <a:pt x="4429" y="197"/>
                  </a:lnTo>
                  <a:lnTo>
                    <a:pt x="4422" y="196"/>
                  </a:lnTo>
                  <a:lnTo>
                    <a:pt x="4406" y="197"/>
                  </a:lnTo>
                  <a:lnTo>
                    <a:pt x="4394" y="198"/>
                  </a:lnTo>
                  <a:lnTo>
                    <a:pt x="4394" y="198"/>
                  </a:lnTo>
                  <a:lnTo>
                    <a:pt x="4384" y="199"/>
                  </a:lnTo>
                  <a:lnTo>
                    <a:pt x="4376" y="201"/>
                  </a:lnTo>
                  <a:lnTo>
                    <a:pt x="4373" y="203"/>
                  </a:lnTo>
                  <a:lnTo>
                    <a:pt x="4370" y="204"/>
                  </a:lnTo>
                  <a:lnTo>
                    <a:pt x="4369" y="207"/>
                  </a:lnTo>
                  <a:lnTo>
                    <a:pt x="4368" y="209"/>
                  </a:lnTo>
                  <a:lnTo>
                    <a:pt x="4368" y="209"/>
                  </a:lnTo>
                  <a:lnTo>
                    <a:pt x="4368" y="211"/>
                  </a:lnTo>
                  <a:lnTo>
                    <a:pt x="4367" y="213"/>
                  </a:lnTo>
                  <a:lnTo>
                    <a:pt x="4365" y="215"/>
                  </a:lnTo>
                  <a:lnTo>
                    <a:pt x="4362" y="216"/>
                  </a:lnTo>
                  <a:lnTo>
                    <a:pt x="4359" y="215"/>
                  </a:lnTo>
                  <a:lnTo>
                    <a:pt x="4355" y="213"/>
                  </a:lnTo>
                  <a:lnTo>
                    <a:pt x="4351" y="210"/>
                  </a:lnTo>
                  <a:lnTo>
                    <a:pt x="4347" y="205"/>
                  </a:lnTo>
                  <a:lnTo>
                    <a:pt x="4347" y="205"/>
                  </a:lnTo>
                  <a:lnTo>
                    <a:pt x="4342" y="199"/>
                  </a:lnTo>
                  <a:lnTo>
                    <a:pt x="4337" y="197"/>
                  </a:lnTo>
                  <a:lnTo>
                    <a:pt x="4333" y="196"/>
                  </a:lnTo>
                  <a:lnTo>
                    <a:pt x="4330" y="197"/>
                  </a:lnTo>
                  <a:lnTo>
                    <a:pt x="4326" y="200"/>
                  </a:lnTo>
                  <a:lnTo>
                    <a:pt x="4324" y="204"/>
                  </a:lnTo>
                  <a:lnTo>
                    <a:pt x="4322" y="209"/>
                  </a:lnTo>
                  <a:lnTo>
                    <a:pt x="4322" y="215"/>
                  </a:lnTo>
                  <a:lnTo>
                    <a:pt x="4322" y="215"/>
                  </a:lnTo>
                  <a:lnTo>
                    <a:pt x="4321" y="221"/>
                  </a:lnTo>
                  <a:lnTo>
                    <a:pt x="4320" y="224"/>
                  </a:lnTo>
                  <a:lnTo>
                    <a:pt x="4318" y="226"/>
                  </a:lnTo>
                  <a:lnTo>
                    <a:pt x="4315" y="227"/>
                  </a:lnTo>
                  <a:lnTo>
                    <a:pt x="4307" y="227"/>
                  </a:lnTo>
                  <a:lnTo>
                    <a:pt x="4296" y="226"/>
                  </a:lnTo>
                  <a:lnTo>
                    <a:pt x="4296" y="226"/>
                  </a:lnTo>
                  <a:lnTo>
                    <a:pt x="4237" y="226"/>
                  </a:lnTo>
                  <a:lnTo>
                    <a:pt x="4237" y="226"/>
                  </a:lnTo>
                  <a:lnTo>
                    <a:pt x="4226" y="226"/>
                  </a:lnTo>
                  <a:lnTo>
                    <a:pt x="4216" y="227"/>
                  </a:lnTo>
                  <a:lnTo>
                    <a:pt x="4208" y="229"/>
                  </a:lnTo>
                  <a:lnTo>
                    <a:pt x="4201" y="232"/>
                  </a:lnTo>
                  <a:lnTo>
                    <a:pt x="4201" y="232"/>
                  </a:lnTo>
                  <a:lnTo>
                    <a:pt x="4198" y="235"/>
                  </a:lnTo>
                  <a:lnTo>
                    <a:pt x="4197" y="237"/>
                  </a:lnTo>
                  <a:lnTo>
                    <a:pt x="4199" y="239"/>
                  </a:lnTo>
                  <a:lnTo>
                    <a:pt x="4202" y="240"/>
                  </a:lnTo>
                  <a:lnTo>
                    <a:pt x="4211" y="242"/>
                  </a:lnTo>
                  <a:lnTo>
                    <a:pt x="4222" y="243"/>
                  </a:lnTo>
                  <a:lnTo>
                    <a:pt x="4222" y="243"/>
                  </a:lnTo>
                  <a:lnTo>
                    <a:pt x="4232" y="244"/>
                  </a:lnTo>
                  <a:lnTo>
                    <a:pt x="4236" y="245"/>
                  </a:lnTo>
                  <a:lnTo>
                    <a:pt x="4239" y="246"/>
                  </a:lnTo>
                  <a:lnTo>
                    <a:pt x="4242" y="248"/>
                  </a:lnTo>
                  <a:lnTo>
                    <a:pt x="4242" y="251"/>
                  </a:lnTo>
                  <a:lnTo>
                    <a:pt x="4240" y="255"/>
                  </a:lnTo>
                  <a:lnTo>
                    <a:pt x="4237" y="261"/>
                  </a:lnTo>
                  <a:lnTo>
                    <a:pt x="4237" y="261"/>
                  </a:lnTo>
                  <a:lnTo>
                    <a:pt x="4233" y="266"/>
                  </a:lnTo>
                  <a:lnTo>
                    <a:pt x="4229" y="269"/>
                  </a:lnTo>
                  <a:lnTo>
                    <a:pt x="4224" y="271"/>
                  </a:lnTo>
                  <a:lnTo>
                    <a:pt x="4219" y="271"/>
                  </a:lnTo>
                  <a:lnTo>
                    <a:pt x="4207" y="270"/>
                  </a:lnTo>
                  <a:lnTo>
                    <a:pt x="4194" y="268"/>
                  </a:lnTo>
                  <a:lnTo>
                    <a:pt x="4194" y="268"/>
                  </a:lnTo>
                  <a:lnTo>
                    <a:pt x="4179" y="267"/>
                  </a:lnTo>
                  <a:lnTo>
                    <a:pt x="4170" y="268"/>
                  </a:lnTo>
                  <a:lnTo>
                    <a:pt x="4162" y="269"/>
                  </a:lnTo>
                  <a:lnTo>
                    <a:pt x="4152" y="270"/>
                  </a:lnTo>
                  <a:lnTo>
                    <a:pt x="4144" y="273"/>
                  </a:lnTo>
                  <a:lnTo>
                    <a:pt x="4136" y="276"/>
                  </a:lnTo>
                  <a:lnTo>
                    <a:pt x="4129" y="281"/>
                  </a:lnTo>
                  <a:lnTo>
                    <a:pt x="4129" y="281"/>
                  </a:lnTo>
                  <a:lnTo>
                    <a:pt x="4121" y="285"/>
                  </a:lnTo>
                  <a:lnTo>
                    <a:pt x="4114" y="287"/>
                  </a:lnTo>
                  <a:lnTo>
                    <a:pt x="4106" y="287"/>
                  </a:lnTo>
                  <a:lnTo>
                    <a:pt x="4099" y="287"/>
                  </a:lnTo>
                  <a:lnTo>
                    <a:pt x="4086" y="284"/>
                  </a:lnTo>
                  <a:lnTo>
                    <a:pt x="4077" y="283"/>
                  </a:lnTo>
                  <a:lnTo>
                    <a:pt x="4077" y="283"/>
                  </a:lnTo>
                  <a:lnTo>
                    <a:pt x="4066" y="285"/>
                  </a:lnTo>
                  <a:lnTo>
                    <a:pt x="4050" y="289"/>
                  </a:lnTo>
                  <a:lnTo>
                    <a:pt x="4034" y="296"/>
                  </a:lnTo>
                  <a:lnTo>
                    <a:pt x="4020" y="302"/>
                  </a:lnTo>
                  <a:lnTo>
                    <a:pt x="4020" y="302"/>
                  </a:lnTo>
                  <a:lnTo>
                    <a:pt x="4014" y="305"/>
                  </a:lnTo>
                  <a:lnTo>
                    <a:pt x="4009" y="307"/>
                  </a:lnTo>
                  <a:lnTo>
                    <a:pt x="3997" y="309"/>
                  </a:lnTo>
                  <a:lnTo>
                    <a:pt x="3986" y="309"/>
                  </a:lnTo>
                  <a:lnTo>
                    <a:pt x="3974" y="309"/>
                  </a:lnTo>
                  <a:lnTo>
                    <a:pt x="3974" y="309"/>
                  </a:lnTo>
                  <a:lnTo>
                    <a:pt x="3968" y="309"/>
                  </a:lnTo>
                  <a:lnTo>
                    <a:pt x="3961" y="310"/>
                  </a:lnTo>
                  <a:lnTo>
                    <a:pt x="3954" y="313"/>
                  </a:lnTo>
                  <a:lnTo>
                    <a:pt x="3946" y="316"/>
                  </a:lnTo>
                  <a:lnTo>
                    <a:pt x="3939" y="320"/>
                  </a:lnTo>
                  <a:lnTo>
                    <a:pt x="3932" y="325"/>
                  </a:lnTo>
                  <a:lnTo>
                    <a:pt x="3926" y="331"/>
                  </a:lnTo>
                  <a:lnTo>
                    <a:pt x="3921" y="339"/>
                  </a:lnTo>
                  <a:lnTo>
                    <a:pt x="3921" y="339"/>
                  </a:lnTo>
                  <a:lnTo>
                    <a:pt x="3918" y="344"/>
                  </a:lnTo>
                  <a:lnTo>
                    <a:pt x="3916" y="346"/>
                  </a:lnTo>
                  <a:lnTo>
                    <a:pt x="3912" y="349"/>
                  </a:lnTo>
                  <a:lnTo>
                    <a:pt x="3909" y="351"/>
                  </a:lnTo>
                  <a:lnTo>
                    <a:pt x="3900" y="353"/>
                  </a:lnTo>
                  <a:lnTo>
                    <a:pt x="3890" y="353"/>
                  </a:lnTo>
                  <a:lnTo>
                    <a:pt x="3880" y="352"/>
                  </a:lnTo>
                  <a:lnTo>
                    <a:pt x="3869" y="350"/>
                  </a:lnTo>
                  <a:lnTo>
                    <a:pt x="3850" y="346"/>
                  </a:lnTo>
                  <a:lnTo>
                    <a:pt x="3850" y="346"/>
                  </a:lnTo>
                  <a:lnTo>
                    <a:pt x="3845" y="345"/>
                  </a:lnTo>
                  <a:lnTo>
                    <a:pt x="3842" y="345"/>
                  </a:lnTo>
                  <a:lnTo>
                    <a:pt x="3839" y="345"/>
                  </a:lnTo>
                  <a:lnTo>
                    <a:pt x="3837" y="347"/>
                  </a:lnTo>
                  <a:lnTo>
                    <a:pt x="3834" y="350"/>
                  </a:lnTo>
                  <a:lnTo>
                    <a:pt x="3833" y="354"/>
                  </a:lnTo>
                  <a:lnTo>
                    <a:pt x="3831" y="363"/>
                  </a:lnTo>
                  <a:lnTo>
                    <a:pt x="3830" y="366"/>
                  </a:lnTo>
                  <a:lnTo>
                    <a:pt x="3828" y="367"/>
                  </a:lnTo>
                  <a:lnTo>
                    <a:pt x="3827" y="367"/>
                  </a:lnTo>
                  <a:lnTo>
                    <a:pt x="3827" y="367"/>
                  </a:lnTo>
                  <a:lnTo>
                    <a:pt x="3823" y="368"/>
                  </a:lnTo>
                  <a:lnTo>
                    <a:pt x="3818" y="369"/>
                  </a:lnTo>
                  <a:lnTo>
                    <a:pt x="3814" y="371"/>
                  </a:lnTo>
                  <a:lnTo>
                    <a:pt x="3810" y="374"/>
                  </a:lnTo>
                  <a:lnTo>
                    <a:pt x="3807" y="377"/>
                  </a:lnTo>
                  <a:lnTo>
                    <a:pt x="3806" y="380"/>
                  </a:lnTo>
                  <a:lnTo>
                    <a:pt x="3806" y="382"/>
                  </a:lnTo>
                  <a:lnTo>
                    <a:pt x="3809" y="384"/>
                  </a:lnTo>
                  <a:lnTo>
                    <a:pt x="3809" y="384"/>
                  </a:lnTo>
                  <a:lnTo>
                    <a:pt x="3813" y="386"/>
                  </a:lnTo>
                  <a:lnTo>
                    <a:pt x="3816" y="389"/>
                  </a:lnTo>
                  <a:lnTo>
                    <a:pt x="3822" y="395"/>
                  </a:lnTo>
                  <a:lnTo>
                    <a:pt x="3823" y="398"/>
                  </a:lnTo>
                  <a:lnTo>
                    <a:pt x="3824" y="401"/>
                  </a:lnTo>
                  <a:lnTo>
                    <a:pt x="3824" y="404"/>
                  </a:lnTo>
                  <a:lnTo>
                    <a:pt x="3824" y="407"/>
                  </a:lnTo>
                  <a:lnTo>
                    <a:pt x="3824" y="407"/>
                  </a:lnTo>
                  <a:lnTo>
                    <a:pt x="3822" y="409"/>
                  </a:lnTo>
                  <a:lnTo>
                    <a:pt x="3820" y="410"/>
                  </a:lnTo>
                  <a:lnTo>
                    <a:pt x="3816" y="410"/>
                  </a:lnTo>
                  <a:lnTo>
                    <a:pt x="3812" y="408"/>
                  </a:lnTo>
                  <a:lnTo>
                    <a:pt x="3802" y="404"/>
                  </a:lnTo>
                  <a:lnTo>
                    <a:pt x="3793" y="399"/>
                  </a:lnTo>
                  <a:lnTo>
                    <a:pt x="3793" y="399"/>
                  </a:lnTo>
                  <a:lnTo>
                    <a:pt x="3788" y="397"/>
                  </a:lnTo>
                  <a:lnTo>
                    <a:pt x="3783" y="397"/>
                  </a:lnTo>
                  <a:lnTo>
                    <a:pt x="3778" y="398"/>
                  </a:lnTo>
                  <a:lnTo>
                    <a:pt x="3773" y="400"/>
                  </a:lnTo>
                  <a:lnTo>
                    <a:pt x="3769" y="403"/>
                  </a:lnTo>
                  <a:lnTo>
                    <a:pt x="3766" y="406"/>
                  </a:lnTo>
                  <a:lnTo>
                    <a:pt x="3763" y="410"/>
                  </a:lnTo>
                  <a:lnTo>
                    <a:pt x="3763" y="413"/>
                  </a:lnTo>
                  <a:lnTo>
                    <a:pt x="3763" y="413"/>
                  </a:lnTo>
                  <a:lnTo>
                    <a:pt x="3763" y="414"/>
                  </a:lnTo>
                  <a:lnTo>
                    <a:pt x="3764" y="416"/>
                  </a:lnTo>
                  <a:lnTo>
                    <a:pt x="3767" y="418"/>
                  </a:lnTo>
                  <a:lnTo>
                    <a:pt x="3772" y="419"/>
                  </a:lnTo>
                  <a:lnTo>
                    <a:pt x="3778" y="421"/>
                  </a:lnTo>
                  <a:lnTo>
                    <a:pt x="3793" y="424"/>
                  </a:lnTo>
                  <a:lnTo>
                    <a:pt x="3800" y="426"/>
                  </a:lnTo>
                  <a:lnTo>
                    <a:pt x="3807" y="430"/>
                  </a:lnTo>
                  <a:lnTo>
                    <a:pt x="3807" y="430"/>
                  </a:lnTo>
                  <a:lnTo>
                    <a:pt x="3814" y="433"/>
                  </a:lnTo>
                  <a:lnTo>
                    <a:pt x="3820" y="437"/>
                  </a:lnTo>
                  <a:lnTo>
                    <a:pt x="3824" y="441"/>
                  </a:lnTo>
                  <a:lnTo>
                    <a:pt x="3828" y="445"/>
                  </a:lnTo>
                  <a:lnTo>
                    <a:pt x="3831" y="449"/>
                  </a:lnTo>
                  <a:lnTo>
                    <a:pt x="3833" y="453"/>
                  </a:lnTo>
                  <a:lnTo>
                    <a:pt x="3833" y="456"/>
                  </a:lnTo>
                  <a:lnTo>
                    <a:pt x="3832" y="458"/>
                  </a:lnTo>
                  <a:lnTo>
                    <a:pt x="3832" y="458"/>
                  </a:lnTo>
                  <a:lnTo>
                    <a:pt x="3830" y="460"/>
                  </a:lnTo>
                  <a:lnTo>
                    <a:pt x="3827" y="459"/>
                  </a:lnTo>
                  <a:lnTo>
                    <a:pt x="3817" y="454"/>
                  </a:lnTo>
                  <a:lnTo>
                    <a:pt x="3803" y="446"/>
                  </a:lnTo>
                  <a:lnTo>
                    <a:pt x="3795" y="443"/>
                  </a:lnTo>
                  <a:lnTo>
                    <a:pt x="3787" y="440"/>
                  </a:lnTo>
                  <a:lnTo>
                    <a:pt x="3787" y="440"/>
                  </a:lnTo>
                  <a:lnTo>
                    <a:pt x="3783" y="439"/>
                  </a:lnTo>
                  <a:lnTo>
                    <a:pt x="3780" y="439"/>
                  </a:lnTo>
                  <a:lnTo>
                    <a:pt x="3777" y="439"/>
                  </a:lnTo>
                  <a:lnTo>
                    <a:pt x="3775" y="440"/>
                  </a:lnTo>
                  <a:lnTo>
                    <a:pt x="3773" y="442"/>
                  </a:lnTo>
                  <a:lnTo>
                    <a:pt x="3772" y="443"/>
                  </a:lnTo>
                  <a:lnTo>
                    <a:pt x="3771" y="448"/>
                  </a:lnTo>
                  <a:lnTo>
                    <a:pt x="3771" y="453"/>
                  </a:lnTo>
                  <a:lnTo>
                    <a:pt x="3772" y="457"/>
                  </a:lnTo>
                  <a:lnTo>
                    <a:pt x="3774" y="460"/>
                  </a:lnTo>
                  <a:lnTo>
                    <a:pt x="3776" y="461"/>
                  </a:lnTo>
                  <a:lnTo>
                    <a:pt x="3776" y="461"/>
                  </a:lnTo>
                  <a:lnTo>
                    <a:pt x="3782" y="462"/>
                  </a:lnTo>
                  <a:lnTo>
                    <a:pt x="3792" y="465"/>
                  </a:lnTo>
                  <a:lnTo>
                    <a:pt x="3804" y="469"/>
                  </a:lnTo>
                  <a:lnTo>
                    <a:pt x="3809" y="472"/>
                  </a:lnTo>
                  <a:lnTo>
                    <a:pt x="3815" y="476"/>
                  </a:lnTo>
                  <a:lnTo>
                    <a:pt x="3815" y="476"/>
                  </a:lnTo>
                  <a:lnTo>
                    <a:pt x="3820" y="479"/>
                  </a:lnTo>
                  <a:lnTo>
                    <a:pt x="3824" y="482"/>
                  </a:lnTo>
                  <a:lnTo>
                    <a:pt x="3833" y="487"/>
                  </a:lnTo>
                  <a:lnTo>
                    <a:pt x="3837" y="489"/>
                  </a:lnTo>
                  <a:lnTo>
                    <a:pt x="3840" y="492"/>
                  </a:lnTo>
                  <a:lnTo>
                    <a:pt x="3843" y="496"/>
                  </a:lnTo>
                  <a:lnTo>
                    <a:pt x="3844" y="500"/>
                  </a:lnTo>
                  <a:lnTo>
                    <a:pt x="3844" y="500"/>
                  </a:lnTo>
                  <a:lnTo>
                    <a:pt x="3844" y="502"/>
                  </a:lnTo>
                  <a:lnTo>
                    <a:pt x="3843" y="504"/>
                  </a:lnTo>
                  <a:lnTo>
                    <a:pt x="3842" y="506"/>
                  </a:lnTo>
                  <a:lnTo>
                    <a:pt x="3840" y="507"/>
                  </a:lnTo>
                  <a:lnTo>
                    <a:pt x="3834" y="509"/>
                  </a:lnTo>
                  <a:lnTo>
                    <a:pt x="3827" y="510"/>
                  </a:lnTo>
                  <a:lnTo>
                    <a:pt x="3809" y="510"/>
                  </a:lnTo>
                  <a:lnTo>
                    <a:pt x="3788" y="510"/>
                  </a:lnTo>
                  <a:lnTo>
                    <a:pt x="3788" y="510"/>
                  </a:lnTo>
                  <a:lnTo>
                    <a:pt x="3779" y="510"/>
                  </a:lnTo>
                  <a:lnTo>
                    <a:pt x="3771" y="511"/>
                  </a:lnTo>
                  <a:lnTo>
                    <a:pt x="3764" y="513"/>
                  </a:lnTo>
                  <a:lnTo>
                    <a:pt x="3759" y="516"/>
                  </a:lnTo>
                  <a:lnTo>
                    <a:pt x="3754" y="519"/>
                  </a:lnTo>
                  <a:lnTo>
                    <a:pt x="3750" y="522"/>
                  </a:lnTo>
                  <a:lnTo>
                    <a:pt x="3747" y="526"/>
                  </a:lnTo>
                  <a:lnTo>
                    <a:pt x="3744" y="530"/>
                  </a:lnTo>
                  <a:lnTo>
                    <a:pt x="3744" y="530"/>
                  </a:lnTo>
                  <a:lnTo>
                    <a:pt x="3741" y="533"/>
                  </a:lnTo>
                  <a:lnTo>
                    <a:pt x="3736" y="535"/>
                  </a:lnTo>
                  <a:lnTo>
                    <a:pt x="3730" y="536"/>
                  </a:lnTo>
                  <a:lnTo>
                    <a:pt x="3723" y="536"/>
                  </a:lnTo>
                  <a:lnTo>
                    <a:pt x="3716" y="535"/>
                  </a:lnTo>
                  <a:lnTo>
                    <a:pt x="3709" y="533"/>
                  </a:lnTo>
                  <a:lnTo>
                    <a:pt x="3696" y="528"/>
                  </a:lnTo>
                  <a:lnTo>
                    <a:pt x="3696" y="528"/>
                  </a:lnTo>
                  <a:lnTo>
                    <a:pt x="3690" y="526"/>
                  </a:lnTo>
                  <a:lnTo>
                    <a:pt x="3684" y="525"/>
                  </a:lnTo>
                  <a:lnTo>
                    <a:pt x="3678" y="526"/>
                  </a:lnTo>
                  <a:lnTo>
                    <a:pt x="3672" y="527"/>
                  </a:lnTo>
                  <a:lnTo>
                    <a:pt x="3661" y="530"/>
                  </a:lnTo>
                  <a:lnTo>
                    <a:pt x="3654" y="534"/>
                  </a:lnTo>
                  <a:lnTo>
                    <a:pt x="3654" y="534"/>
                  </a:lnTo>
                  <a:lnTo>
                    <a:pt x="3649" y="535"/>
                  </a:lnTo>
                  <a:lnTo>
                    <a:pt x="3641" y="535"/>
                  </a:lnTo>
                  <a:lnTo>
                    <a:pt x="3615" y="534"/>
                  </a:lnTo>
                  <a:lnTo>
                    <a:pt x="3584" y="533"/>
                  </a:lnTo>
                  <a:lnTo>
                    <a:pt x="3568" y="533"/>
                  </a:lnTo>
                  <a:lnTo>
                    <a:pt x="3552" y="534"/>
                  </a:lnTo>
                  <a:lnTo>
                    <a:pt x="3552" y="534"/>
                  </a:lnTo>
                  <a:lnTo>
                    <a:pt x="3539" y="535"/>
                  </a:lnTo>
                  <a:lnTo>
                    <a:pt x="3529" y="537"/>
                  </a:lnTo>
                  <a:lnTo>
                    <a:pt x="3513" y="540"/>
                  </a:lnTo>
                  <a:lnTo>
                    <a:pt x="3498" y="543"/>
                  </a:lnTo>
                  <a:lnTo>
                    <a:pt x="3489" y="544"/>
                  </a:lnTo>
                  <a:lnTo>
                    <a:pt x="3477" y="544"/>
                  </a:lnTo>
                  <a:lnTo>
                    <a:pt x="3477" y="544"/>
                  </a:lnTo>
                  <a:lnTo>
                    <a:pt x="3465" y="544"/>
                  </a:lnTo>
                  <a:lnTo>
                    <a:pt x="3455" y="545"/>
                  </a:lnTo>
                  <a:lnTo>
                    <a:pt x="3448" y="547"/>
                  </a:lnTo>
                  <a:lnTo>
                    <a:pt x="3442" y="549"/>
                  </a:lnTo>
                  <a:lnTo>
                    <a:pt x="3433" y="554"/>
                  </a:lnTo>
                  <a:lnTo>
                    <a:pt x="3425" y="558"/>
                  </a:lnTo>
                  <a:lnTo>
                    <a:pt x="3425" y="558"/>
                  </a:lnTo>
                  <a:lnTo>
                    <a:pt x="3421" y="561"/>
                  </a:lnTo>
                  <a:lnTo>
                    <a:pt x="3417" y="566"/>
                  </a:lnTo>
                  <a:lnTo>
                    <a:pt x="3415" y="571"/>
                  </a:lnTo>
                  <a:lnTo>
                    <a:pt x="3413" y="577"/>
                  </a:lnTo>
                  <a:lnTo>
                    <a:pt x="3410" y="588"/>
                  </a:lnTo>
                  <a:lnTo>
                    <a:pt x="3409" y="597"/>
                  </a:lnTo>
                  <a:lnTo>
                    <a:pt x="3409" y="597"/>
                  </a:lnTo>
                  <a:lnTo>
                    <a:pt x="3410" y="600"/>
                  </a:lnTo>
                  <a:lnTo>
                    <a:pt x="3412" y="605"/>
                  </a:lnTo>
                  <a:lnTo>
                    <a:pt x="3419" y="612"/>
                  </a:lnTo>
                  <a:lnTo>
                    <a:pt x="3429" y="620"/>
                  </a:lnTo>
                  <a:lnTo>
                    <a:pt x="3438" y="628"/>
                  </a:lnTo>
                  <a:lnTo>
                    <a:pt x="3438" y="628"/>
                  </a:lnTo>
                  <a:lnTo>
                    <a:pt x="3441" y="632"/>
                  </a:lnTo>
                  <a:lnTo>
                    <a:pt x="3442" y="635"/>
                  </a:lnTo>
                  <a:lnTo>
                    <a:pt x="3442" y="638"/>
                  </a:lnTo>
                  <a:lnTo>
                    <a:pt x="3441" y="641"/>
                  </a:lnTo>
                  <a:lnTo>
                    <a:pt x="3439" y="644"/>
                  </a:lnTo>
                  <a:lnTo>
                    <a:pt x="3437" y="647"/>
                  </a:lnTo>
                  <a:lnTo>
                    <a:pt x="3430" y="652"/>
                  </a:lnTo>
                  <a:lnTo>
                    <a:pt x="3430" y="652"/>
                  </a:lnTo>
                  <a:lnTo>
                    <a:pt x="3429" y="654"/>
                  </a:lnTo>
                  <a:lnTo>
                    <a:pt x="3428" y="656"/>
                  </a:lnTo>
                  <a:lnTo>
                    <a:pt x="3428" y="660"/>
                  </a:lnTo>
                  <a:lnTo>
                    <a:pt x="3429" y="665"/>
                  </a:lnTo>
                  <a:lnTo>
                    <a:pt x="3431" y="671"/>
                  </a:lnTo>
                  <a:lnTo>
                    <a:pt x="3438" y="682"/>
                  </a:lnTo>
                  <a:lnTo>
                    <a:pt x="3443" y="694"/>
                  </a:lnTo>
                  <a:lnTo>
                    <a:pt x="3443" y="694"/>
                  </a:lnTo>
                  <a:lnTo>
                    <a:pt x="3445" y="696"/>
                  </a:lnTo>
                  <a:lnTo>
                    <a:pt x="3447" y="697"/>
                  </a:lnTo>
                  <a:lnTo>
                    <a:pt x="3453" y="701"/>
                  </a:lnTo>
                  <a:lnTo>
                    <a:pt x="3461" y="703"/>
                  </a:lnTo>
                  <a:lnTo>
                    <a:pt x="3471" y="705"/>
                  </a:lnTo>
                  <a:lnTo>
                    <a:pt x="3493" y="707"/>
                  </a:lnTo>
                  <a:lnTo>
                    <a:pt x="3516" y="708"/>
                  </a:lnTo>
                  <a:lnTo>
                    <a:pt x="3516" y="708"/>
                  </a:lnTo>
                  <a:lnTo>
                    <a:pt x="3521" y="708"/>
                  </a:lnTo>
                  <a:lnTo>
                    <a:pt x="3525" y="709"/>
                  </a:lnTo>
                  <a:lnTo>
                    <a:pt x="3528" y="710"/>
                  </a:lnTo>
                  <a:lnTo>
                    <a:pt x="3530" y="712"/>
                  </a:lnTo>
                  <a:lnTo>
                    <a:pt x="3531" y="714"/>
                  </a:lnTo>
                  <a:lnTo>
                    <a:pt x="3532" y="716"/>
                  </a:lnTo>
                  <a:lnTo>
                    <a:pt x="3532" y="721"/>
                  </a:lnTo>
                  <a:lnTo>
                    <a:pt x="3532" y="727"/>
                  </a:lnTo>
                  <a:lnTo>
                    <a:pt x="3532" y="733"/>
                  </a:lnTo>
                  <a:lnTo>
                    <a:pt x="3533" y="736"/>
                  </a:lnTo>
                  <a:lnTo>
                    <a:pt x="3535" y="739"/>
                  </a:lnTo>
                  <a:lnTo>
                    <a:pt x="3537" y="742"/>
                  </a:lnTo>
                  <a:lnTo>
                    <a:pt x="3540" y="745"/>
                  </a:lnTo>
                  <a:lnTo>
                    <a:pt x="3540" y="745"/>
                  </a:lnTo>
                  <a:lnTo>
                    <a:pt x="3547" y="750"/>
                  </a:lnTo>
                  <a:lnTo>
                    <a:pt x="3551" y="755"/>
                  </a:lnTo>
                  <a:lnTo>
                    <a:pt x="3552" y="760"/>
                  </a:lnTo>
                  <a:lnTo>
                    <a:pt x="3554" y="764"/>
                  </a:lnTo>
                  <a:lnTo>
                    <a:pt x="3551" y="768"/>
                  </a:lnTo>
                  <a:lnTo>
                    <a:pt x="3548" y="771"/>
                  </a:lnTo>
                  <a:lnTo>
                    <a:pt x="3544" y="773"/>
                  </a:lnTo>
                  <a:lnTo>
                    <a:pt x="3539" y="776"/>
                  </a:lnTo>
                  <a:lnTo>
                    <a:pt x="3539" y="776"/>
                  </a:lnTo>
                  <a:lnTo>
                    <a:pt x="3530" y="779"/>
                  </a:lnTo>
                  <a:lnTo>
                    <a:pt x="3520" y="779"/>
                  </a:lnTo>
                  <a:lnTo>
                    <a:pt x="3507" y="778"/>
                  </a:lnTo>
                  <a:lnTo>
                    <a:pt x="3486" y="775"/>
                  </a:lnTo>
                  <a:lnTo>
                    <a:pt x="3486" y="775"/>
                  </a:lnTo>
                  <a:lnTo>
                    <a:pt x="3474" y="771"/>
                  </a:lnTo>
                  <a:lnTo>
                    <a:pt x="3464" y="769"/>
                  </a:lnTo>
                  <a:lnTo>
                    <a:pt x="3457" y="765"/>
                  </a:lnTo>
                  <a:lnTo>
                    <a:pt x="3453" y="761"/>
                  </a:lnTo>
                  <a:lnTo>
                    <a:pt x="3449" y="757"/>
                  </a:lnTo>
                  <a:lnTo>
                    <a:pt x="3447" y="752"/>
                  </a:lnTo>
                  <a:lnTo>
                    <a:pt x="3442" y="742"/>
                  </a:lnTo>
                  <a:lnTo>
                    <a:pt x="3442" y="742"/>
                  </a:lnTo>
                  <a:lnTo>
                    <a:pt x="3439" y="737"/>
                  </a:lnTo>
                  <a:lnTo>
                    <a:pt x="3435" y="733"/>
                  </a:lnTo>
                  <a:lnTo>
                    <a:pt x="3429" y="729"/>
                  </a:lnTo>
                  <a:lnTo>
                    <a:pt x="3424" y="726"/>
                  </a:lnTo>
                  <a:lnTo>
                    <a:pt x="3410" y="722"/>
                  </a:lnTo>
                  <a:lnTo>
                    <a:pt x="3395" y="718"/>
                  </a:lnTo>
                  <a:lnTo>
                    <a:pt x="3395" y="718"/>
                  </a:lnTo>
                  <a:lnTo>
                    <a:pt x="3382" y="715"/>
                  </a:lnTo>
                  <a:lnTo>
                    <a:pt x="3372" y="713"/>
                  </a:lnTo>
                  <a:lnTo>
                    <a:pt x="3365" y="708"/>
                  </a:lnTo>
                  <a:lnTo>
                    <a:pt x="3356" y="701"/>
                  </a:lnTo>
                  <a:lnTo>
                    <a:pt x="3356" y="701"/>
                  </a:lnTo>
                  <a:lnTo>
                    <a:pt x="3351" y="697"/>
                  </a:lnTo>
                  <a:lnTo>
                    <a:pt x="3345" y="694"/>
                  </a:lnTo>
                  <a:lnTo>
                    <a:pt x="3339" y="693"/>
                  </a:lnTo>
                  <a:lnTo>
                    <a:pt x="3332" y="692"/>
                  </a:lnTo>
                  <a:lnTo>
                    <a:pt x="3318" y="693"/>
                  </a:lnTo>
                  <a:lnTo>
                    <a:pt x="3303" y="694"/>
                  </a:lnTo>
                  <a:lnTo>
                    <a:pt x="3303" y="694"/>
                  </a:lnTo>
                  <a:lnTo>
                    <a:pt x="3297" y="693"/>
                  </a:lnTo>
                  <a:lnTo>
                    <a:pt x="3289" y="691"/>
                  </a:lnTo>
                  <a:lnTo>
                    <a:pt x="3284" y="688"/>
                  </a:lnTo>
                  <a:lnTo>
                    <a:pt x="3278" y="684"/>
                  </a:lnTo>
                  <a:lnTo>
                    <a:pt x="3268" y="676"/>
                  </a:lnTo>
                  <a:lnTo>
                    <a:pt x="3259" y="668"/>
                  </a:lnTo>
                  <a:lnTo>
                    <a:pt x="3259" y="668"/>
                  </a:lnTo>
                  <a:lnTo>
                    <a:pt x="3254" y="666"/>
                  </a:lnTo>
                  <a:lnTo>
                    <a:pt x="3249" y="664"/>
                  </a:lnTo>
                  <a:lnTo>
                    <a:pt x="3243" y="664"/>
                  </a:lnTo>
                  <a:lnTo>
                    <a:pt x="3237" y="664"/>
                  </a:lnTo>
                  <a:lnTo>
                    <a:pt x="3231" y="666"/>
                  </a:lnTo>
                  <a:lnTo>
                    <a:pt x="3226" y="668"/>
                  </a:lnTo>
                  <a:lnTo>
                    <a:pt x="3222" y="671"/>
                  </a:lnTo>
                  <a:lnTo>
                    <a:pt x="3219" y="675"/>
                  </a:lnTo>
                  <a:lnTo>
                    <a:pt x="3219" y="675"/>
                  </a:lnTo>
                  <a:lnTo>
                    <a:pt x="3217" y="679"/>
                  </a:lnTo>
                  <a:lnTo>
                    <a:pt x="3214" y="682"/>
                  </a:lnTo>
                  <a:lnTo>
                    <a:pt x="3211" y="684"/>
                  </a:lnTo>
                  <a:lnTo>
                    <a:pt x="3206" y="686"/>
                  </a:lnTo>
                  <a:lnTo>
                    <a:pt x="3196" y="691"/>
                  </a:lnTo>
                  <a:lnTo>
                    <a:pt x="3187" y="695"/>
                  </a:lnTo>
                  <a:lnTo>
                    <a:pt x="3187" y="695"/>
                  </a:lnTo>
                  <a:lnTo>
                    <a:pt x="3183" y="698"/>
                  </a:lnTo>
                  <a:lnTo>
                    <a:pt x="3182" y="700"/>
                  </a:lnTo>
                  <a:lnTo>
                    <a:pt x="3182" y="702"/>
                  </a:lnTo>
                  <a:lnTo>
                    <a:pt x="3185" y="704"/>
                  </a:lnTo>
                  <a:lnTo>
                    <a:pt x="3189" y="705"/>
                  </a:lnTo>
                  <a:lnTo>
                    <a:pt x="3194" y="706"/>
                  </a:lnTo>
                  <a:lnTo>
                    <a:pt x="3200" y="707"/>
                  </a:lnTo>
                  <a:lnTo>
                    <a:pt x="3207" y="706"/>
                  </a:lnTo>
                  <a:lnTo>
                    <a:pt x="3207" y="706"/>
                  </a:lnTo>
                  <a:lnTo>
                    <a:pt x="3213" y="707"/>
                  </a:lnTo>
                  <a:lnTo>
                    <a:pt x="3217" y="708"/>
                  </a:lnTo>
                  <a:lnTo>
                    <a:pt x="3219" y="710"/>
                  </a:lnTo>
                  <a:lnTo>
                    <a:pt x="3219" y="712"/>
                  </a:lnTo>
                  <a:lnTo>
                    <a:pt x="3219" y="715"/>
                  </a:lnTo>
                  <a:lnTo>
                    <a:pt x="3218" y="719"/>
                  </a:lnTo>
                  <a:lnTo>
                    <a:pt x="3215" y="727"/>
                  </a:lnTo>
                  <a:lnTo>
                    <a:pt x="3215" y="727"/>
                  </a:lnTo>
                  <a:lnTo>
                    <a:pt x="3215" y="730"/>
                  </a:lnTo>
                  <a:lnTo>
                    <a:pt x="3217" y="732"/>
                  </a:lnTo>
                  <a:lnTo>
                    <a:pt x="3220" y="733"/>
                  </a:lnTo>
                  <a:lnTo>
                    <a:pt x="3225" y="733"/>
                  </a:lnTo>
                  <a:lnTo>
                    <a:pt x="3235" y="732"/>
                  </a:lnTo>
                  <a:lnTo>
                    <a:pt x="3245" y="728"/>
                  </a:lnTo>
                  <a:lnTo>
                    <a:pt x="3245" y="728"/>
                  </a:lnTo>
                  <a:lnTo>
                    <a:pt x="3249" y="727"/>
                  </a:lnTo>
                  <a:lnTo>
                    <a:pt x="3254" y="727"/>
                  </a:lnTo>
                  <a:lnTo>
                    <a:pt x="3258" y="729"/>
                  </a:lnTo>
                  <a:lnTo>
                    <a:pt x="3262" y="732"/>
                  </a:lnTo>
                  <a:lnTo>
                    <a:pt x="3265" y="735"/>
                  </a:lnTo>
                  <a:lnTo>
                    <a:pt x="3268" y="740"/>
                  </a:lnTo>
                  <a:lnTo>
                    <a:pt x="3271" y="745"/>
                  </a:lnTo>
                  <a:lnTo>
                    <a:pt x="3272" y="749"/>
                  </a:lnTo>
                  <a:lnTo>
                    <a:pt x="3272" y="749"/>
                  </a:lnTo>
                  <a:lnTo>
                    <a:pt x="3272" y="752"/>
                  </a:lnTo>
                  <a:lnTo>
                    <a:pt x="3272" y="754"/>
                  </a:lnTo>
                  <a:lnTo>
                    <a:pt x="3270" y="757"/>
                  </a:lnTo>
                  <a:lnTo>
                    <a:pt x="3265" y="759"/>
                  </a:lnTo>
                  <a:lnTo>
                    <a:pt x="3260" y="760"/>
                  </a:lnTo>
                  <a:lnTo>
                    <a:pt x="3247" y="761"/>
                  </a:lnTo>
                  <a:lnTo>
                    <a:pt x="3235" y="761"/>
                  </a:lnTo>
                  <a:lnTo>
                    <a:pt x="3235" y="761"/>
                  </a:lnTo>
                  <a:lnTo>
                    <a:pt x="3229" y="761"/>
                  </a:lnTo>
                  <a:lnTo>
                    <a:pt x="3224" y="760"/>
                  </a:lnTo>
                  <a:lnTo>
                    <a:pt x="3213" y="756"/>
                  </a:lnTo>
                  <a:lnTo>
                    <a:pt x="3207" y="753"/>
                  </a:lnTo>
                  <a:lnTo>
                    <a:pt x="3203" y="750"/>
                  </a:lnTo>
                  <a:lnTo>
                    <a:pt x="3199" y="746"/>
                  </a:lnTo>
                  <a:lnTo>
                    <a:pt x="3195" y="742"/>
                  </a:lnTo>
                  <a:lnTo>
                    <a:pt x="3195" y="742"/>
                  </a:lnTo>
                  <a:lnTo>
                    <a:pt x="3192" y="739"/>
                  </a:lnTo>
                  <a:lnTo>
                    <a:pt x="3187" y="736"/>
                  </a:lnTo>
                  <a:lnTo>
                    <a:pt x="3183" y="736"/>
                  </a:lnTo>
                  <a:lnTo>
                    <a:pt x="3178" y="736"/>
                  </a:lnTo>
                  <a:lnTo>
                    <a:pt x="3174" y="737"/>
                  </a:lnTo>
                  <a:lnTo>
                    <a:pt x="3171" y="739"/>
                  </a:lnTo>
                  <a:lnTo>
                    <a:pt x="3169" y="742"/>
                  </a:lnTo>
                  <a:lnTo>
                    <a:pt x="3168" y="745"/>
                  </a:lnTo>
                  <a:lnTo>
                    <a:pt x="3168" y="745"/>
                  </a:lnTo>
                  <a:lnTo>
                    <a:pt x="3168" y="747"/>
                  </a:lnTo>
                  <a:lnTo>
                    <a:pt x="3167" y="748"/>
                  </a:lnTo>
                  <a:lnTo>
                    <a:pt x="3163" y="749"/>
                  </a:lnTo>
                  <a:lnTo>
                    <a:pt x="3158" y="748"/>
                  </a:lnTo>
                  <a:lnTo>
                    <a:pt x="3151" y="748"/>
                  </a:lnTo>
                  <a:lnTo>
                    <a:pt x="3144" y="747"/>
                  </a:lnTo>
                  <a:lnTo>
                    <a:pt x="3138" y="747"/>
                  </a:lnTo>
                  <a:lnTo>
                    <a:pt x="3132" y="749"/>
                  </a:lnTo>
                  <a:lnTo>
                    <a:pt x="3130" y="750"/>
                  </a:lnTo>
                  <a:lnTo>
                    <a:pt x="3128" y="752"/>
                  </a:lnTo>
                  <a:lnTo>
                    <a:pt x="3128" y="752"/>
                  </a:lnTo>
                  <a:lnTo>
                    <a:pt x="3126" y="757"/>
                  </a:lnTo>
                  <a:lnTo>
                    <a:pt x="3126" y="761"/>
                  </a:lnTo>
                  <a:lnTo>
                    <a:pt x="3127" y="765"/>
                  </a:lnTo>
                  <a:lnTo>
                    <a:pt x="3129" y="768"/>
                  </a:lnTo>
                  <a:lnTo>
                    <a:pt x="3135" y="776"/>
                  </a:lnTo>
                  <a:lnTo>
                    <a:pt x="3138" y="780"/>
                  </a:lnTo>
                  <a:lnTo>
                    <a:pt x="3139" y="785"/>
                  </a:lnTo>
                  <a:lnTo>
                    <a:pt x="3139" y="785"/>
                  </a:lnTo>
                  <a:lnTo>
                    <a:pt x="3141" y="789"/>
                  </a:lnTo>
                  <a:lnTo>
                    <a:pt x="3144" y="794"/>
                  </a:lnTo>
                  <a:lnTo>
                    <a:pt x="3148" y="797"/>
                  </a:lnTo>
                  <a:lnTo>
                    <a:pt x="3153" y="800"/>
                  </a:lnTo>
                  <a:lnTo>
                    <a:pt x="3159" y="803"/>
                  </a:lnTo>
                  <a:lnTo>
                    <a:pt x="3164" y="804"/>
                  </a:lnTo>
                  <a:lnTo>
                    <a:pt x="3169" y="805"/>
                  </a:lnTo>
                  <a:lnTo>
                    <a:pt x="3174" y="805"/>
                  </a:lnTo>
                  <a:lnTo>
                    <a:pt x="3174" y="805"/>
                  </a:lnTo>
                  <a:lnTo>
                    <a:pt x="3179" y="805"/>
                  </a:lnTo>
                  <a:lnTo>
                    <a:pt x="3184" y="806"/>
                  </a:lnTo>
                  <a:lnTo>
                    <a:pt x="3196" y="811"/>
                  </a:lnTo>
                  <a:lnTo>
                    <a:pt x="3207" y="816"/>
                  </a:lnTo>
                  <a:lnTo>
                    <a:pt x="3215" y="821"/>
                  </a:lnTo>
                  <a:lnTo>
                    <a:pt x="3215" y="821"/>
                  </a:lnTo>
                  <a:lnTo>
                    <a:pt x="3220" y="824"/>
                  </a:lnTo>
                  <a:lnTo>
                    <a:pt x="3228" y="827"/>
                  </a:lnTo>
                  <a:lnTo>
                    <a:pt x="3231" y="828"/>
                  </a:lnTo>
                  <a:lnTo>
                    <a:pt x="3234" y="828"/>
                  </a:lnTo>
                  <a:lnTo>
                    <a:pt x="3237" y="827"/>
                  </a:lnTo>
                  <a:lnTo>
                    <a:pt x="3239" y="825"/>
                  </a:lnTo>
                  <a:lnTo>
                    <a:pt x="3239" y="825"/>
                  </a:lnTo>
                  <a:lnTo>
                    <a:pt x="3241" y="823"/>
                  </a:lnTo>
                  <a:lnTo>
                    <a:pt x="3243" y="822"/>
                  </a:lnTo>
                  <a:lnTo>
                    <a:pt x="3246" y="822"/>
                  </a:lnTo>
                  <a:lnTo>
                    <a:pt x="3249" y="823"/>
                  </a:lnTo>
                  <a:lnTo>
                    <a:pt x="3256" y="826"/>
                  </a:lnTo>
                  <a:lnTo>
                    <a:pt x="3265" y="828"/>
                  </a:lnTo>
                  <a:lnTo>
                    <a:pt x="3265" y="828"/>
                  </a:lnTo>
                  <a:lnTo>
                    <a:pt x="3269" y="829"/>
                  </a:lnTo>
                  <a:lnTo>
                    <a:pt x="3271" y="831"/>
                  </a:lnTo>
                  <a:lnTo>
                    <a:pt x="3272" y="835"/>
                  </a:lnTo>
                  <a:lnTo>
                    <a:pt x="3272" y="838"/>
                  </a:lnTo>
                  <a:lnTo>
                    <a:pt x="3272" y="846"/>
                  </a:lnTo>
                  <a:lnTo>
                    <a:pt x="3273" y="849"/>
                  </a:lnTo>
                  <a:lnTo>
                    <a:pt x="3275" y="851"/>
                  </a:lnTo>
                  <a:lnTo>
                    <a:pt x="3275" y="851"/>
                  </a:lnTo>
                  <a:lnTo>
                    <a:pt x="3278" y="853"/>
                  </a:lnTo>
                  <a:lnTo>
                    <a:pt x="3280" y="856"/>
                  </a:lnTo>
                  <a:lnTo>
                    <a:pt x="3281" y="861"/>
                  </a:lnTo>
                  <a:lnTo>
                    <a:pt x="3282" y="866"/>
                  </a:lnTo>
                  <a:lnTo>
                    <a:pt x="3283" y="870"/>
                  </a:lnTo>
                  <a:lnTo>
                    <a:pt x="3282" y="873"/>
                  </a:lnTo>
                  <a:lnTo>
                    <a:pt x="3281" y="875"/>
                  </a:lnTo>
                  <a:lnTo>
                    <a:pt x="3278" y="876"/>
                  </a:lnTo>
                  <a:lnTo>
                    <a:pt x="3278" y="876"/>
                  </a:lnTo>
                  <a:lnTo>
                    <a:pt x="3271" y="875"/>
                  </a:lnTo>
                  <a:lnTo>
                    <a:pt x="3263" y="872"/>
                  </a:lnTo>
                  <a:lnTo>
                    <a:pt x="3259" y="870"/>
                  </a:lnTo>
                  <a:lnTo>
                    <a:pt x="3255" y="866"/>
                  </a:lnTo>
                  <a:lnTo>
                    <a:pt x="3251" y="862"/>
                  </a:lnTo>
                  <a:lnTo>
                    <a:pt x="3248" y="857"/>
                  </a:lnTo>
                  <a:lnTo>
                    <a:pt x="3248" y="857"/>
                  </a:lnTo>
                  <a:lnTo>
                    <a:pt x="3244" y="852"/>
                  </a:lnTo>
                  <a:lnTo>
                    <a:pt x="3240" y="848"/>
                  </a:lnTo>
                  <a:lnTo>
                    <a:pt x="3235" y="846"/>
                  </a:lnTo>
                  <a:lnTo>
                    <a:pt x="3229" y="844"/>
                  </a:lnTo>
                  <a:lnTo>
                    <a:pt x="3217" y="842"/>
                  </a:lnTo>
                  <a:lnTo>
                    <a:pt x="3202" y="839"/>
                  </a:lnTo>
                  <a:lnTo>
                    <a:pt x="3202" y="839"/>
                  </a:lnTo>
                  <a:lnTo>
                    <a:pt x="3186" y="837"/>
                  </a:lnTo>
                  <a:lnTo>
                    <a:pt x="3168" y="836"/>
                  </a:lnTo>
                  <a:lnTo>
                    <a:pt x="3148" y="836"/>
                  </a:lnTo>
                  <a:lnTo>
                    <a:pt x="3131" y="836"/>
                  </a:lnTo>
                  <a:lnTo>
                    <a:pt x="3131" y="836"/>
                  </a:lnTo>
                  <a:lnTo>
                    <a:pt x="3122" y="836"/>
                  </a:lnTo>
                  <a:lnTo>
                    <a:pt x="3116" y="835"/>
                  </a:lnTo>
                  <a:lnTo>
                    <a:pt x="3110" y="833"/>
                  </a:lnTo>
                  <a:lnTo>
                    <a:pt x="3106" y="831"/>
                  </a:lnTo>
                  <a:lnTo>
                    <a:pt x="3096" y="826"/>
                  </a:lnTo>
                  <a:lnTo>
                    <a:pt x="3092" y="825"/>
                  </a:lnTo>
                  <a:lnTo>
                    <a:pt x="3087" y="824"/>
                  </a:lnTo>
                  <a:lnTo>
                    <a:pt x="3087" y="824"/>
                  </a:lnTo>
                  <a:lnTo>
                    <a:pt x="3083" y="822"/>
                  </a:lnTo>
                  <a:lnTo>
                    <a:pt x="3081" y="821"/>
                  </a:lnTo>
                  <a:lnTo>
                    <a:pt x="3081" y="819"/>
                  </a:lnTo>
                  <a:lnTo>
                    <a:pt x="3080" y="816"/>
                  </a:lnTo>
                  <a:lnTo>
                    <a:pt x="3082" y="811"/>
                  </a:lnTo>
                  <a:lnTo>
                    <a:pt x="3084" y="806"/>
                  </a:lnTo>
                  <a:lnTo>
                    <a:pt x="3087" y="800"/>
                  </a:lnTo>
                  <a:lnTo>
                    <a:pt x="3094" y="791"/>
                  </a:lnTo>
                  <a:lnTo>
                    <a:pt x="3094" y="791"/>
                  </a:lnTo>
                  <a:lnTo>
                    <a:pt x="3096" y="787"/>
                  </a:lnTo>
                  <a:lnTo>
                    <a:pt x="3096" y="784"/>
                  </a:lnTo>
                  <a:lnTo>
                    <a:pt x="3095" y="782"/>
                  </a:lnTo>
                  <a:lnTo>
                    <a:pt x="3092" y="781"/>
                  </a:lnTo>
                  <a:lnTo>
                    <a:pt x="3086" y="777"/>
                  </a:lnTo>
                  <a:lnTo>
                    <a:pt x="3083" y="773"/>
                  </a:lnTo>
                  <a:lnTo>
                    <a:pt x="3081" y="770"/>
                  </a:lnTo>
                  <a:lnTo>
                    <a:pt x="3081" y="770"/>
                  </a:lnTo>
                  <a:lnTo>
                    <a:pt x="3078" y="761"/>
                  </a:lnTo>
                  <a:lnTo>
                    <a:pt x="3078" y="752"/>
                  </a:lnTo>
                  <a:lnTo>
                    <a:pt x="3078" y="749"/>
                  </a:lnTo>
                  <a:lnTo>
                    <a:pt x="3079" y="746"/>
                  </a:lnTo>
                  <a:lnTo>
                    <a:pt x="3081" y="744"/>
                  </a:lnTo>
                  <a:lnTo>
                    <a:pt x="3084" y="744"/>
                  </a:lnTo>
                  <a:lnTo>
                    <a:pt x="3084" y="744"/>
                  </a:lnTo>
                  <a:lnTo>
                    <a:pt x="3087" y="743"/>
                  </a:lnTo>
                  <a:lnTo>
                    <a:pt x="3090" y="741"/>
                  </a:lnTo>
                  <a:lnTo>
                    <a:pt x="3093" y="737"/>
                  </a:lnTo>
                  <a:lnTo>
                    <a:pt x="3095" y="733"/>
                  </a:lnTo>
                  <a:lnTo>
                    <a:pt x="3105" y="712"/>
                  </a:lnTo>
                  <a:lnTo>
                    <a:pt x="3105" y="712"/>
                  </a:lnTo>
                  <a:lnTo>
                    <a:pt x="3107" y="707"/>
                  </a:lnTo>
                  <a:lnTo>
                    <a:pt x="3107" y="702"/>
                  </a:lnTo>
                  <a:lnTo>
                    <a:pt x="3107" y="696"/>
                  </a:lnTo>
                  <a:lnTo>
                    <a:pt x="3105" y="691"/>
                  </a:lnTo>
                  <a:lnTo>
                    <a:pt x="3102" y="679"/>
                  </a:lnTo>
                  <a:lnTo>
                    <a:pt x="3100" y="675"/>
                  </a:lnTo>
                  <a:lnTo>
                    <a:pt x="3100" y="671"/>
                  </a:lnTo>
                  <a:lnTo>
                    <a:pt x="3100" y="671"/>
                  </a:lnTo>
                  <a:lnTo>
                    <a:pt x="3099" y="663"/>
                  </a:lnTo>
                  <a:lnTo>
                    <a:pt x="3096" y="655"/>
                  </a:lnTo>
                  <a:lnTo>
                    <a:pt x="3092" y="647"/>
                  </a:lnTo>
                  <a:lnTo>
                    <a:pt x="3090" y="645"/>
                  </a:lnTo>
                  <a:lnTo>
                    <a:pt x="3088" y="644"/>
                  </a:lnTo>
                  <a:lnTo>
                    <a:pt x="3088" y="644"/>
                  </a:lnTo>
                  <a:lnTo>
                    <a:pt x="3084" y="642"/>
                  </a:lnTo>
                  <a:lnTo>
                    <a:pt x="3080" y="638"/>
                  </a:lnTo>
                  <a:lnTo>
                    <a:pt x="3078" y="637"/>
                  </a:lnTo>
                  <a:lnTo>
                    <a:pt x="3075" y="636"/>
                  </a:lnTo>
                  <a:lnTo>
                    <a:pt x="3071" y="635"/>
                  </a:lnTo>
                  <a:lnTo>
                    <a:pt x="3065" y="635"/>
                  </a:lnTo>
                  <a:lnTo>
                    <a:pt x="3065" y="635"/>
                  </a:lnTo>
                  <a:lnTo>
                    <a:pt x="3060" y="637"/>
                  </a:lnTo>
                  <a:lnTo>
                    <a:pt x="3057" y="640"/>
                  </a:lnTo>
                  <a:lnTo>
                    <a:pt x="3056" y="644"/>
                  </a:lnTo>
                  <a:lnTo>
                    <a:pt x="3056" y="648"/>
                  </a:lnTo>
                  <a:lnTo>
                    <a:pt x="3057" y="653"/>
                  </a:lnTo>
                  <a:lnTo>
                    <a:pt x="3058" y="657"/>
                  </a:lnTo>
                  <a:lnTo>
                    <a:pt x="3060" y="661"/>
                  </a:lnTo>
                  <a:lnTo>
                    <a:pt x="3062" y="662"/>
                  </a:lnTo>
                  <a:lnTo>
                    <a:pt x="3062" y="662"/>
                  </a:lnTo>
                  <a:lnTo>
                    <a:pt x="3064" y="665"/>
                  </a:lnTo>
                  <a:lnTo>
                    <a:pt x="3065" y="669"/>
                  </a:lnTo>
                  <a:lnTo>
                    <a:pt x="3067" y="681"/>
                  </a:lnTo>
                  <a:lnTo>
                    <a:pt x="3067" y="708"/>
                  </a:lnTo>
                  <a:lnTo>
                    <a:pt x="3067" y="708"/>
                  </a:lnTo>
                  <a:lnTo>
                    <a:pt x="3066" y="713"/>
                  </a:lnTo>
                  <a:lnTo>
                    <a:pt x="3065" y="718"/>
                  </a:lnTo>
                  <a:lnTo>
                    <a:pt x="3064" y="722"/>
                  </a:lnTo>
                  <a:lnTo>
                    <a:pt x="3061" y="727"/>
                  </a:lnTo>
                  <a:lnTo>
                    <a:pt x="3058" y="730"/>
                  </a:lnTo>
                  <a:lnTo>
                    <a:pt x="3054" y="733"/>
                  </a:lnTo>
                  <a:lnTo>
                    <a:pt x="3049" y="735"/>
                  </a:lnTo>
                  <a:lnTo>
                    <a:pt x="3044" y="737"/>
                  </a:lnTo>
                  <a:lnTo>
                    <a:pt x="3044" y="737"/>
                  </a:lnTo>
                  <a:lnTo>
                    <a:pt x="3037" y="738"/>
                  </a:lnTo>
                  <a:lnTo>
                    <a:pt x="3031" y="739"/>
                  </a:lnTo>
                  <a:lnTo>
                    <a:pt x="3018" y="744"/>
                  </a:lnTo>
                  <a:lnTo>
                    <a:pt x="3006" y="749"/>
                  </a:lnTo>
                  <a:lnTo>
                    <a:pt x="3000" y="751"/>
                  </a:lnTo>
                  <a:lnTo>
                    <a:pt x="2994" y="752"/>
                  </a:lnTo>
                  <a:lnTo>
                    <a:pt x="2994" y="752"/>
                  </a:lnTo>
                  <a:lnTo>
                    <a:pt x="2988" y="753"/>
                  </a:lnTo>
                  <a:lnTo>
                    <a:pt x="2984" y="754"/>
                  </a:lnTo>
                  <a:lnTo>
                    <a:pt x="2979" y="756"/>
                  </a:lnTo>
                  <a:lnTo>
                    <a:pt x="2976" y="758"/>
                  </a:lnTo>
                  <a:lnTo>
                    <a:pt x="2973" y="761"/>
                  </a:lnTo>
                  <a:lnTo>
                    <a:pt x="2971" y="764"/>
                  </a:lnTo>
                  <a:lnTo>
                    <a:pt x="2970" y="767"/>
                  </a:lnTo>
                  <a:lnTo>
                    <a:pt x="2970" y="771"/>
                  </a:lnTo>
                  <a:lnTo>
                    <a:pt x="2970" y="771"/>
                  </a:lnTo>
                  <a:lnTo>
                    <a:pt x="2968" y="780"/>
                  </a:lnTo>
                  <a:lnTo>
                    <a:pt x="2965" y="788"/>
                  </a:lnTo>
                  <a:lnTo>
                    <a:pt x="2958" y="796"/>
                  </a:lnTo>
                  <a:lnTo>
                    <a:pt x="2947" y="806"/>
                  </a:lnTo>
                  <a:lnTo>
                    <a:pt x="2947" y="806"/>
                  </a:lnTo>
                  <a:lnTo>
                    <a:pt x="2943" y="811"/>
                  </a:lnTo>
                  <a:lnTo>
                    <a:pt x="2941" y="816"/>
                  </a:lnTo>
                  <a:lnTo>
                    <a:pt x="2941" y="820"/>
                  </a:lnTo>
                  <a:lnTo>
                    <a:pt x="2944" y="823"/>
                  </a:lnTo>
                  <a:lnTo>
                    <a:pt x="2947" y="827"/>
                  </a:lnTo>
                  <a:lnTo>
                    <a:pt x="2953" y="830"/>
                  </a:lnTo>
                  <a:lnTo>
                    <a:pt x="2964" y="835"/>
                  </a:lnTo>
                  <a:lnTo>
                    <a:pt x="2964" y="835"/>
                  </a:lnTo>
                  <a:lnTo>
                    <a:pt x="2969" y="838"/>
                  </a:lnTo>
                  <a:lnTo>
                    <a:pt x="2973" y="842"/>
                  </a:lnTo>
                  <a:lnTo>
                    <a:pt x="2977" y="847"/>
                  </a:lnTo>
                  <a:lnTo>
                    <a:pt x="2980" y="852"/>
                  </a:lnTo>
                  <a:lnTo>
                    <a:pt x="2985" y="864"/>
                  </a:lnTo>
                  <a:lnTo>
                    <a:pt x="2988" y="876"/>
                  </a:lnTo>
                  <a:lnTo>
                    <a:pt x="2988" y="876"/>
                  </a:lnTo>
                  <a:lnTo>
                    <a:pt x="2991" y="881"/>
                  </a:lnTo>
                  <a:lnTo>
                    <a:pt x="2994" y="885"/>
                  </a:lnTo>
                  <a:lnTo>
                    <a:pt x="2998" y="889"/>
                  </a:lnTo>
                  <a:lnTo>
                    <a:pt x="3003" y="891"/>
                  </a:lnTo>
                  <a:lnTo>
                    <a:pt x="3007" y="894"/>
                  </a:lnTo>
                  <a:lnTo>
                    <a:pt x="3012" y="898"/>
                  </a:lnTo>
                  <a:lnTo>
                    <a:pt x="3016" y="902"/>
                  </a:lnTo>
                  <a:lnTo>
                    <a:pt x="3018" y="908"/>
                  </a:lnTo>
                  <a:lnTo>
                    <a:pt x="3018" y="908"/>
                  </a:lnTo>
                  <a:lnTo>
                    <a:pt x="3019" y="914"/>
                  </a:lnTo>
                  <a:lnTo>
                    <a:pt x="3018" y="920"/>
                  </a:lnTo>
                  <a:lnTo>
                    <a:pt x="3016" y="926"/>
                  </a:lnTo>
                  <a:lnTo>
                    <a:pt x="3011" y="932"/>
                  </a:lnTo>
                  <a:lnTo>
                    <a:pt x="3006" y="937"/>
                  </a:lnTo>
                  <a:lnTo>
                    <a:pt x="3000" y="942"/>
                  </a:lnTo>
                  <a:lnTo>
                    <a:pt x="2988" y="950"/>
                  </a:lnTo>
                  <a:lnTo>
                    <a:pt x="2988" y="950"/>
                  </a:lnTo>
                  <a:lnTo>
                    <a:pt x="2984" y="954"/>
                  </a:lnTo>
                  <a:lnTo>
                    <a:pt x="2981" y="958"/>
                  </a:lnTo>
                  <a:lnTo>
                    <a:pt x="2979" y="962"/>
                  </a:lnTo>
                  <a:lnTo>
                    <a:pt x="2979" y="966"/>
                  </a:lnTo>
                  <a:lnTo>
                    <a:pt x="2978" y="977"/>
                  </a:lnTo>
                  <a:lnTo>
                    <a:pt x="2976" y="983"/>
                  </a:lnTo>
                  <a:lnTo>
                    <a:pt x="2972" y="989"/>
                  </a:lnTo>
                  <a:lnTo>
                    <a:pt x="2972" y="989"/>
                  </a:lnTo>
                  <a:lnTo>
                    <a:pt x="2969" y="996"/>
                  </a:lnTo>
                  <a:lnTo>
                    <a:pt x="2968" y="1002"/>
                  </a:lnTo>
                  <a:lnTo>
                    <a:pt x="2969" y="1009"/>
                  </a:lnTo>
                  <a:lnTo>
                    <a:pt x="2971" y="1015"/>
                  </a:lnTo>
                  <a:lnTo>
                    <a:pt x="2974" y="1021"/>
                  </a:lnTo>
                  <a:lnTo>
                    <a:pt x="2978" y="1026"/>
                  </a:lnTo>
                  <a:lnTo>
                    <a:pt x="2981" y="1031"/>
                  </a:lnTo>
                  <a:lnTo>
                    <a:pt x="2984" y="1034"/>
                  </a:lnTo>
                  <a:lnTo>
                    <a:pt x="2984" y="1034"/>
                  </a:lnTo>
                  <a:lnTo>
                    <a:pt x="2989" y="1039"/>
                  </a:lnTo>
                  <a:lnTo>
                    <a:pt x="2991" y="1041"/>
                  </a:lnTo>
                  <a:lnTo>
                    <a:pt x="2992" y="1044"/>
                  </a:lnTo>
                  <a:lnTo>
                    <a:pt x="2992" y="1047"/>
                  </a:lnTo>
                  <a:lnTo>
                    <a:pt x="2992" y="1050"/>
                  </a:lnTo>
                  <a:lnTo>
                    <a:pt x="2990" y="1053"/>
                  </a:lnTo>
                  <a:lnTo>
                    <a:pt x="2987" y="1057"/>
                  </a:lnTo>
                  <a:lnTo>
                    <a:pt x="2987" y="1057"/>
                  </a:lnTo>
                  <a:lnTo>
                    <a:pt x="2984" y="1061"/>
                  </a:lnTo>
                  <a:lnTo>
                    <a:pt x="2982" y="1065"/>
                  </a:lnTo>
                  <a:lnTo>
                    <a:pt x="2982" y="1068"/>
                  </a:lnTo>
                  <a:lnTo>
                    <a:pt x="2983" y="1070"/>
                  </a:lnTo>
                  <a:lnTo>
                    <a:pt x="2985" y="1075"/>
                  </a:lnTo>
                  <a:lnTo>
                    <a:pt x="2988" y="1079"/>
                  </a:lnTo>
                  <a:lnTo>
                    <a:pt x="2988" y="1079"/>
                  </a:lnTo>
                  <a:lnTo>
                    <a:pt x="2990" y="1081"/>
                  </a:lnTo>
                  <a:lnTo>
                    <a:pt x="2994" y="1081"/>
                  </a:lnTo>
                  <a:lnTo>
                    <a:pt x="3005" y="1082"/>
                  </a:lnTo>
                  <a:lnTo>
                    <a:pt x="3019" y="1081"/>
                  </a:lnTo>
                  <a:lnTo>
                    <a:pt x="3031" y="1082"/>
                  </a:lnTo>
                  <a:lnTo>
                    <a:pt x="3031" y="1082"/>
                  </a:lnTo>
                  <a:lnTo>
                    <a:pt x="3037" y="1082"/>
                  </a:lnTo>
                  <a:lnTo>
                    <a:pt x="3045" y="1081"/>
                  </a:lnTo>
                  <a:lnTo>
                    <a:pt x="3059" y="1079"/>
                  </a:lnTo>
                  <a:lnTo>
                    <a:pt x="3075" y="1074"/>
                  </a:lnTo>
                  <a:lnTo>
                    <a:pt x="3090" y="1067"/>
                  </a:lnTo>
                  <a:lnTo>
                    <a:pt x="3090" y="1067"/>
                  </a:lnTo>
                  <a:lnTo>
                    <a:pt x="3095" y="1065"/>
                  </a:lnTo>
                  <a:lnTo>
                    <a:pt x="3097" y="1065"/>
                  </a:lnTo>
                  <a:lnTo>
                    <a:pt x="3098" y="1066"/>
                  </a:lnTo>
                  <a:lnTo>
                    <a:pt x="3100" y="1068"/>
                  </a:lnTo>
                  <a:lnTo>
                    <a:pt x="3102" y="1071"/>
                  </a:lnTo>
                  <a:lnTo>
                    <a:pt x="3107" y="1074"/>
                  </a:lnTo>
                  <a:lnTo>
                    <a:pt x="3117" y="1076"/>
                  </a:lnTo>
                  <a:lnTo>
                    <a:pt x="3132" y="1077"/>
                  </a:lnTo>
                  <a:lnTo>
                    <a:pt x="3132" y="1077"/>
                  </a:lnTo>
                  <a:lnTo>
                    <a:pt x="3148" y="1078"/>
                  </a:lnTo>
                  <a:lnTo>
                    <a:pt x="3161" y="1080"/>
                  </a:lnTo>
                  <a:lnTo>
                    <a:pt x="3171" y="1082"/>
                  </a:lnTo>
                  <a:lnTo>
                    <a:pt x="3178" y="1084"/>
                  </a:lnTo>
                  <a:lnTo>
                    <a:pt x="3190" y="1089"/>
                  </a:lnTo>
                  <a:lnTo>
                    <a:pt x="3201" y="1093"/>
                  </a:lnTo>
                  <a:lnTo>
                    <a:pt x="3201" y="1093"/>
                  </a:lnTo>
                  <a:lnTo>
                    <a:pt x="3214" y="1097"/>
                  </a:lnTo>
                  <a:lnTo>
                    <a:pt x="3226" y="1102"/>
                  </a:lnTo>
                  <a:lnTo>
                    <a:pt x="3231" y="1105"/>
                  </a:lnTo>
                  <a:lnTo>
                    <a:pt x="3235" y="1108"/>
                  </a:lnTo>
                  <a:lnTo>
                    <a:pt x="3238" y="1113"/>
                  </a:lnTo>
                  <a:lnTo>
                    <a:pt x="3239" y="1119"/>
                  </a:lnTo>
                  <a:lnTo>
                    <a:pt x="3239" y="1119"/>
                  </a:lnTo>
                  <a:lnTo>
                    <a:pt x="3240" y="1124"/>
                  </a:lnTo>
                  <a:lnTo>
                    <a:pt x="3243" y="1130"/>
                  </a:lnTo>
                  <a:lnTo>
                    <a:pt x="3250" y="1143"/>
                  </a:lnTo>
                  <a:lnTo>
                    <a:pt x="3257" y="1153"/>
                  </a:lnTo>
                  <a:lnTo>
                    <a:pt x="3262" y="1160"/>
                  </a:lnTo>
                  <a:lnTo>
                    <a:pt x="3262" y="1160"/>
                  </a:lnTo>
                  <a:lnTo>
                    <a:pt x="3263" y="1163"/>
                  </a:lnTo>
                  <a:lnTo>
                    <a:pt x="3263" y="1166"/>
                  </a:lnTo>
                  <a:lnTo>
                    <a:pt x="3263" y="1169"/>
                  </a:lnTo>
                  <a:lnTo>
                    <a:pt x="3261" y="1173"/>
                  </a:lnTo>
                  <a:lnTo>
                    <a:pt x="3258" y="1176"/>
                  </a:lnTo>
                  <a:lnTo>
                    <a:pt x="3254" y="1179"/>
                  </a:lnTo>
                  <a:lnTo>
                    <a:pt x="3248" y="1181"/>
                  </a:lnTo>
                  <a:lnTo>
                    <a:pt x="3242" y="1182"/>
                  </a:lnTo>
                  <a:lnTo>
                    <a:pt x="3242" y="1182"/>
                  </a:lnTo>
                  <a:lnTo>
                    <a:pt x="3236" y="1182"/>
                  </a:lnTo>
                  <a:lnTo>
                    <a:pt x="3232" y="1185"/>
                  </a:lnTo>
                  <a:lnTo>
                    <a:pt x="3230" y="1189"/>
                  </a:lnTo>
                  <a:lnTo>
                    <a:pt x="3229" y="1194"/>
                  </a:lnTo>
                  <a:lnTo>
                    <a:pt x="3228" y="1200"/>
                  </a:lnTo>
                  <a:lnTo>
                    <a:pt x="3229" y="1207"/>
                  </a:lnTo>
                  <a:lnTo>
                    <a:pt x="3229" y="1221"/>
                  </a:lnTo>
                  <a:lnTo>
                    <a:pt x="3229" y="1221"/>
                  </a:lnTo>
                  <a:lnTo>
                    <a:pt x="3229" y="1225"/>
                  </a:lnTo>
                  <a:lnTo>
                    <a:pt x="3230" y="1227"/>
                  </a:lnTo>
                  <a:lnTo>
                    <a:pt x="3233" y="1232"/>
                  </a:lnTo>
                  <a:lnTo>
                    <a:pt x="3238" y="1235"/>
                  </a:lnTo>
                  <a:lnTo>
                    <a:pt x="3243" y="1238"/>
                  </a:lnTo>
                  <a:lnTo>
                    <a:pt x="3250" y="1239"/>
                  </a:lnTo>
                  <a:lnTo>
                    <a:pt x="3256" y="1240"/>
                  </a:lnTo>
                  <a:lnTo>
                    <a:pt x="3269" y="1240"/>
                  </a:lnTo>
                  <a:lnTo>
                    <a:pt x="3269" y="1240"/>
                  </a:lnTo>
                  <a:lnTo>
                    <a:pt x="3275" y="1241"/>
                  </a:lnTo>
                  <a:lnTo>
                    <a:pt x="3279" y="1243"/>
                  </a:lnTo>
                  <a:lnTo>
                    <a:pt x="3283" y="1246"/>
                  </a:lnTo>
                  <a:lnTo>
                    <a:pt x="3285" y="1249"/>
                  </a:lnTo>
                  <a:lnTo>
                    <a:pt x="3285" y="1252"/>
                  </a:lnTo>
                  <a:lnTo>
                    <a:pt x="3284" y="1255"/>
                  </a:lnTo>
                  <a:lnTo>
                    <a:pt x="3281" y="1257"/>
                  </a:lnTo>
                  <a:lnTo>
                    <a:pt x="3276" y="1257"/>
                  </a:lnTo>
                  <a:lnTo>
                    <a:pt x="3276" y="1257"/>
                  </a:lnTo>
                  <a:lnTo>
                    <a:pt x="3265" y="1257"/>
                  </a:lnTo>
                  <a:lnTo>
                    <a:pt x="3253" y="1256"/>
                  </a:lnTo>
                  <a:lnTo>
                    <a:pt x="3248" y="1255"/>
                  </a:lnTo>
                  <a:lnTo>
                    <a:pt x="3243" y="1253"/>
                  </a:lnTo>
                  <a:lnTo>
                    <a:pt x="3239" y="1250"/>
                  </a:lnTo>
                  <a:lnTo>
                    <a:pt x="3236" y="1246"/>
                  </a:lnTo>
                  <a:lnTo>
                    <a:pt x="3236" y="1246"/>
                  </a:lnTo>
                  <a:lnTo>
                    <a:pt x="3233" y="1242"/>
                  </a:lnTo>
                  <a:lnTo>
                    <a:pt x="3230" y="1239"/>
                  </a:lnTo>
                  <a:lnTo>
                    <a:pt x="3226" y="1238"/>
                  </a:lnTo>
                  <a:lnTo>
                    <a:pt x="3223" y="1237"/>
                  </a:lnTo>
                  <a:lnTo>
                    <a:pt x="3215" y="1234"/>
                  </a:lnTo>
                  <a:lnTo>
                    <a:pt x="3211" y="1232"/>
                  </a:lnTo>
                  <a:lnTo>
                    <a:pt x="3207" y="1228"/>
                  </a:lnTo>
                  <a:lnTo>
                    <a:pt x="3207" y="1228"/>
                  </a:lnTo>
                  <a:lnTo>
                    <a:pt x="3204" y="1224"/>
                  </a:lnTo>
                  <a:lnTo>
                    <a:pt x="3203" y="1219"/>
                  </a:lnTo>
                  <a:lnTo>
                    <a:pt x="3203" y="1215"/>
                  </a:lnTo>
                  <a:lnTo>
                    <a:pt x="3204" y="1210"/>
                  </a:lnTo>
                  <a:lnTo>
                    <a:pt x="3208" y="1200"/>
                  </a:lnTo>
                  <a:lnTo>
                    <a:pt x="3213" y="1192"/>
                  </a:lnTo>
                  <a:lnTo>
                    <a:pt x="3213" y="1192"/>
                  </a:lnTo>
                  <a:lnTo>
                    <a:pt x="3215" y="1188"/>
                  </a:lnTo>
                  <a:lnTo>
                    <a:pt x="3215" y="1185"/>
                  </a:lnTo>
                  <a:lnTo>
                    <a:pt x="3214" y="1182"/>
                  </a:lnTo>
                  <a:lnTo>
                    <a:pt x="3213" y="1179"/>
                  </a:lnTo>
                  <a:lnTo>
                    <a:pt x="3209" y="1173"/>
                  </a:lnTo>
                  <a:lnTo>
                    <a:pt x="3209" y="1169"/>
                  </a:lnTo>
                  <a:lnTo>
                    <a:pt x="3211" y="1166"/>
                  </a:lnTo>
                  <a:lnTo>
                    <a:pt x="3211" y="1166"/>
                  </a:lnTo>
                  <a:lnTo>
                    <a:pt x="3213" y="1159"/>
                  </a:lnTo>
                  <a:lnTo>
                    <a:pt x="3213" y="1155"/>
                  </a:lnTo>
                  <a:lnTo>
                    <a:pt x="3212" y="1152"/>
                  </a:lnTo>
                  <a:lnTo>
                    <a:pt x="3209" y="1149"/>
                  </a:lnTo>
                  <a:lnTo>
                    <a:pt x="3207" y="1146"/>
                  </a:lnTo>
                  <a:lnTo>
                    <a:pt x="3204" y="1144"/>
                  </a:lnTo>
                  <a:lnTo>
                    <a:pt x="3200" y="1141"/>
                  </a:lnTo>
                  <a:lnTo>
                    <a:pt x="3200" y="1141"/>
                  </a:lnTo>
                  <a:lnTo>
                    <a:pt x="3190" y="1137"/>
                  </a:lnTo>
                  <a:lnTo>
                    <a:pt x="3183" y="1131"/>
                  </a:lnTo>
                  <a:lnTo>
                    <a:pt x="3180" y="1128"/>
                  </a:lnTo>
                  <a:lnTo>
                    <a:pt x="3177" y="1124"/>
                  </a:lnTo>
                  <a:lnTo>
                    <a:pt x="3175" y="1120"/>
                  </a:lnTo>
                  <a:lnTo>
                    <a:pt x="3174" y="1115"/>
                  </a:lnTo>
                  <a:lnTo>
                    <a:pt x="3174" y="1115"/>
                  </a:lnTo>
                  <a:lnTo>
                    <a:pt x="3171" y="1106"/>
                  </a:lnTo>
                  <a:lnTo>
                    <a:pt x="3169" y="1103"/>
                  </a:lnTo>
                  <a:lnTo>
                    <a:pt x="3166" y="1100"/>
                  </a:lnTo>
                  <a:lnTo>
                    <a:pt x="3163" y="1098"/>
                  </a:lnTo>
                  <a:lnTo>
                    <a:pt x="3158" y="1096"/>
                  </a:lnTo>
                  <a:lnTo>
                    <a:pt x="3152" y="1095"/>
                  </a:lnTo>
                  <a:lnTo>
                    <a:pt x="3145" y="1095"/>
                  </a:lnTo>
                  <a:lnTo>
                    <a:pt x="3145" y="1095"/>
                  </a:lnTo>
                  <a:lnTo>
                    <a:pt x="3130" y="1094"/>
                  </a:lnTo>
                  <a:lnTo>
                    <a:pt x="3116" y="1095"/>
                  </a:lnTo>
                  <a:lnTo>
                    <a:pt x="3110" y="1096"/>
                  </a:lnTo>
                  <a:lnTo>
                    <a:pt x="3104" y="1098"/>
                  </a:lnTo>
                  <a:lnTo>
                    <a:pt x="3098" y="1100"/>
                  </a:lnTo>
                  <a:lnTo>
                    <a:pt x="3092" y="1105"/>
                  </a:lnTo>
                  <a:lnTo>
                    <a:pt x="3092" y="1105"/>
                  </a:lnTo>
                  <a:lnTo>
                    <a:pt x="3087" y="1109"/>
                  </a:lnTo>
                  <a:lnTo>
                    <a:pt x="3083" y="1111"/>
                  </a:lnTo>
                  <a:lnTo>
                    <a:pt x="3079" y="1112"/>
                  </a:lnTo>
                  <a:lnTo>
                    <a:pt x="3075" y="1112"/>
                  </a:lnTo>
                  <a:lnTo>
                    <a:pt x="3066" y="1110"/>
                  </a:lnTo>
                  <a:lnTo>
                    <a:pt x="3059" y="1109"/>
                  </a:lnTo>
                  <a:lnTo>
                    <a:pt x="3051" y="1109"/>
                  </a:lnTo>
                  <a:lnTo>
                    <a:pt x="3051" y="1109"/>
                  </a:lnTo>
                  <a:lnTo>
                    <a:pt x="3042" y="1110"/>
                  </a:lnTo>
                  <a:lnTo>
                    <a:pt x="3035" y="1112"/>
                  </a:lnTo>
                  <a:lnTo>
                    <a:pt x="3031" y="1116"/>
                  </a:lnTo>
                  <a:lnTo>
                    <a:pt x="3028" y="1122"/>
                  </a:lnTo>
                  <a:lnTo>
                    <a:pt x="3026" y="1127"/>
                  </a:lnTo>
                  <a:lnTo>
                    <a:pt x="3025" y="1134"/>
                  </a:lnTo>
                  <a:lnTo>
                    <a:pt x="3024" y="1147"/>
                  </a:lnTo>
                  <a:lnTo>
                    <a:pt x="3024" y="1147"/>
                  </a:lnTo>
                  <a:lnTo>
                    <a:pt x="3024" y="1154"/>
                  </a:lnTo>
                  <a:lnTo>
                    <a:pt x="3025" y="1159"/>
                  </a:lnTo>
                  <a:lnTo>
                    <a:pt x="3026" y="1163"/>
                  </a:lnTo>
                  <a:lnTo>
                    <a:pt x="3028" y="1167"/>
                  </a:lnTo>
                  <a:lnTo>
                    <a:pt x="3034" y="1174"/>
                  </a:lnTo>
                  <a:lnTo>
                    <a:pt x="3042" y="1182"/>
                  </a:lnTo>
                  <a:lnTo>
                    <a:pt x="3042" y="1182"/>
                  </a:lnTo>
                  <a:lnTo>
                    <a:pt x="3049" y="1190"/>
                  </a:lnTo>
                  <a:lnTo>
                    <a:pt x="3051" y="1194"/>
                  </a:lnTo>
                  <a:lnTo>
                    <a:pt x="3053" y="1198"/>
                  </a:lnTo>
                  <a:lnTo>
                    <a:pt x="3054" y="1203"/>
                  </a:lnTo>
                  <a:lnTo>
                    <a:pt x="3054" y="1209"/>
                  </a:lnTo>
                  <a:lnTo>
                    <a:pt x="3054" y="1215"/>
                  </a:lnTo>
                  <a:lnTo>
                    <a:pt x="3052" y="1221"/>
                  </a:lnTo>
                  <a:lnTo>
                    <a:pt x="3052" y="1221"/>
                  </a:lnTo>
                  <a:lnTo>
                    <a:pt x="3050" y="1228"/>
                  </a:lnTo>
                  <a:lnTo>
                    <a:pt x="3048" y="1233"/>
                  </a:lnTo>
                  <a:lnTo>
                    <a:pt x="3045" y="1237"/>
                  </a:lnTo>
                  <a:lnTo>
                    <a:pt x="3041" y="1241"/>
                  </a:lnTo>
                  <a:lnTo>
                    <a:pt x="3031" y="1248"/>
                  </a:lnTo>
                  <a:lnTo>
                    <a:pt x="3018" y="1254"/>
                  </a:lnTo>
                  <a:lnTo>
                    <a:pt x="3018" y="1254"/>
                  </a:lnTo>
                  <a:lnTo>
                    <a:pt x="3012" y="1258"/>
                  </a:lnTo>
                  <a:lnTo>
                    <a:pt x="3008" y="1263"/>
                  </a:lnTo>
                  <a:lnTo>
                    <a:pt x="3006" y="1268"/>
                  </a:lnTo>
                  <a:lnTo>
                    <a:pt x="3004" y="1274"/>
                  </a:lnTo>
                  <a:lnTo>
                    <a:pt x="3002" y="1287"/>
                  </a:lnTo>
                  <a:lnTo>
                    <a:pt x="3000" y="1296"/>
                  </a:lnTo>
                  <a:lnTo>
                    <a:pt x="2998" y="1304"/>
                  </a:lnTo>
                  <a:lnTo>
                    <a:pt x="2998" y="1304"/>
                  </a:lnTo>
                  <a:lnTo>
                    <a:pt x="2995" y="1312"/>
                  </a:lnTo>
                  <a:lnTo>
                    <a:pt x="2992" y="1317"/>
                  </a:lnTo>
                  <a:lnTo>
                    <a:pt x="2987" y="1321"/>
                  </a:lnTo>
                  <a:lnTo>
                    <a:pt x="2983" y="1324"/>
                  </a:lnTo>
                  <a:lnTo>
                    <a:pt x="2977" y="1326"/>
                  </a:lnTo>
                  <a:lnTo>
                    <a:pt x="2971" y="1327"/>
                  </a:lnTo>
                  <a:lnTo>
                    <a:pt x="2958" y="1328"/>
                  </a:lnTo>
                  <a:lnTo>
                    <a:pt x="2958" y="1328"/>
                  </a:lnTo>
                  <a:lnTo>
                    <a:pt x="2951" y="1330"/>
                  </a:lnTo>
                  <a:lnTo>
                    <a:pt x="2947" y="1332"/>
                  </a:lnTo>
                  <a:lnTo>
                    <a:pt x="2943" y="1335"/>
                  </a:lnTo>
                  <a:lnTo>
                    <a:pt x="2940" y="1338"/>
                  </a:lnTo>
                  <a:lnTo>
                    <a:pt x="2937" y="1341"/>
                  </a:lnTo>
                  <a:lnTo>
                    <a:pt x="2933" y="1344"/>
                  </a:lnTo>
                  <a:lnTo>
                    <a:pt x="2928" y="1346"/>
                  </a:lnTo>
                  <a:lnTo>
                    <a:pt x="2921" y="1347"/>
                  </a:lnTo>
                  <a:lnTo>
                    <a:pt x="2921" y="1347"/>
                  </a:lnTo>
                  <a:lnTo>
                    <a:pt x="2915" y="1348"/>
                  </a:lnTo>
                  <a:lnTo>
                    <a:pt x="2910" y="1349"/>
                  </a:lnTo>
                  <a:lnTo>
                    <a:pt x="2907" y="1352"/>
                  </a:lnTo>
                  <a:lnTo>
                    <a:pt x="2905" y="1356"/>
                  </a:lnTo>
                  <a:lnTo>
                    <a:pt x="2904" y="1366"/>
                  </a:lnTo>
                  <a:lnTo>
                    <a:pt x="2903" y="1372"/>
                  </a:lnTo>
                  <a:lnTo>
                    <a:pt x="2901" y="1380"/>
                  </a:lnTo>
                  <a:lnTo>
                    <a:pt x="2901" y="1380"/>
                  </a:lnTo>
                  <a:lnTo>
                    <a:pt x="2899" y="1386"/>
                  </a:lnTo>
                  <a:lnTo>
                    <a:pt x="2896" y="1390"/>
                  </a:lnTo>
                  <a:lnTo>
                    <a:pt x="2892" y="1393"/>
                  </a:lnTo>
                  <a:lnTo>
                    <a:pt x="2888" y="1395"/>
                  </a:lnTo>
                  <a:lnTo>
                    <a:pt x="2884" y="1397"/>
                  </a:lnTo>
                  <a:lnTo>
                    <a:pt x="2879" y="1397"/>
                  </a:lnTo>
                  <a:lnTo>
                    <a:pt x="2871" y="1398"/>
                  </a:lnTo>
                  <a:lnTo>
                    <a:pt x="2871" y="1398"/>
                  </a:lnTo>
                  <a:lnTo>
                    <a:pt x="2863" y="1399"/>
                  </a:lnTo>
                  <a:lnTo>
                    <a:pt x="2859" y="1398"/>
                  </a:lnTo>
                  <a:lnTo>
                    <a:pt x="2855" y="1397"/>
                  </a:lnTo>
                  <a:lnTo>
                    <a:pt x="2852" y="1396"/>
                  </a:lnTo>
                  <a:lnTo>
                    <a:pt x="2848" y="1393"/>
                  </a:lnTo>
                  <a:lnTo>
                    <a:pt x="2845" y="1389"/>
                  </a:lnTo>
                  <a:lnTo>
                    <a:pt x="2841" y="1384"/>
                  </a:lnTo>
                  <a:lnTo>
                    <a:pt x="2841" y="1384"/>
                  </a:lnTo>
                  <a:lnTo>
                    <a:pt x="2840" y="1381"/>
                  </a:lnTo>
                  <a:lnTo>
                    <a:pt x="2838" y="1379"/>
                  </a:lnTo>
                  <a:lnTo>
                    <a:pt x="2835" y="1378"/>
                  </a:lnTo>
                  <a:lnTo>
                    <a:pt x="2832" y="1376"/>
                  </a:lnTo>
                  <a:lnTo>
                    <a:pt x="2826" y="1378"/>
                  </a:lnTo>
                  <a:lnTo>
                    <a:pt x="2818" y="1379"/>
                  </a:lnTo>
                  <a:lnTo>
                    <a:pt x="2802" y="1384"/>
                  </a:lnTo>
                  <a:lnTo>
                    <a:pt x="2793" y="1386"/>
                  </a:lnTo>
                  <a:lnTo>
                    <a:pt x="2784" y="1388"/>
                  </a:lnTo>
                  <a:lnTo>
                    <a:pt x="2784" y="1388"/>
                  </a:lnTo>
                  <a:lnTo>
                    <a:pt x="2769" y="1390"/>
                  </a:lnTo>
                  <a:lnTo>
                    <a:pt x="2761" y="1392"/>
                  </a:lnTo>
                  <a:lnTo>
                    <a:pt x="2758" y="1391"/>
                  </a:lnTo>
                  <a:lnTo>
                    <a:pt x="2755" y="1389"/>
                  </a:lnTo>
                  <a:lnTo>
                    <a:pt x="2751" y="1386"/>
                  </a:lnTo>
                  <a:lnTo>
                    <a:pt x="2747" y="1381"/>
                  </a:lnTo>
                  <a:lnTo>
                    <a:pt x="2747" y="1381"/>
                  </a:lnTo>
                  <a:lnTo>
                    <a:pt x="2743" y="1375"/>
                  </a:lnTo>
                  <a:lnTo>
                    <a:pt x="2739" y="1373"/>
                  </a:lnTo>
                  <a:lnTo>
                    <a:pt x="2735" y="1372"/>
                  </a:lnTo>
                  <a:lnTo>
                    <a:pt x="2731" y="1372"/>
                  </a:lnTo>
                  <a:lnTo>
                    <a:pt x="2728" y="1372"/>
                  </a:lnTo>
                  <a:lnTo>
                    <a:pt x="2725" y="1372"/>
                  </a:lnTo>
                  <a:lnTo>
                    <a:pt x="2722" y="1370"/>
                  </a:lnTo>
                  <a:lnTo>
                    <a:pt x="2720" y="1367"/>
                  </a:lnTo>
                  <a:lnTo>
                    <a:pt x="2720" y="1367"/>
                  </a:lnTo>
                  <a:lnTo>
                    <a:pt x="2718" y="1363"/>
                  </a:lnTo>
                  <a:lnTo>
                    <a:pt x="2716" y="1361"/>
                  </a:lnTo>
                  <a:lnTo>
                    <a:pt x="2714" y="1360"/>
                  </a:lnTo>
                  <a:lnTo>
                    <a:pt x="2711" y="1359"/>
                  </a:lnTo>
                  <a:lnTo>
                    <a:pt x="2704" y="1359"/>
                  </a:lnTo>
                  <a:lnTo>
                    <a:pt x="2696" y="1358"/>
                  </a:lnTo>
                  <a:lnTo>
                    <a:pt x="2696" y="1358"/>
                  </a:lnTo>
                  <a:lnTo>
                    <a:pt x="2687" y="1357"/>
                  </a:lnTo>
                  <a:lnTo>
                    <a:pt x="2685" y="1355"/>
                  </a:lnTo>
                  <a:lnTo>
                    <a:pt x="2683" y="1353"/>
                  </a:lnTo>
                  <a:lnTo>
                    <a:pt x="2682" y="1351"/>
                  </a:lnTo>
                  <a:lnTo>
                    <a:pt x="2681" y="1348"/>
                  </a:lnTo>
                  <a:lnTo>
                    <a:pt x="2680" y="1340"/>
                  </a:lnTo>
                  <a:lnTo>
                    <a:pt x="2680" y="1340"/>
                  </a:lnTo>
                  <a:lnTo>
                    <a:pt x="2681" y="1338"/>
                  </a:lnTo>
                  <a:lnTo>
                    <a:pt x="2681" y="1336"/>
                  </a:lnTo>
                  <a:lnTo>
                    <a:pt x="2684" y="1334"/>
                  </a:lnTo>
                  <a:lnTo>
                    <a:pt x="2688" y="1334"/>
                  </a:lnTo>
                  <a:lnTo>
                    <a:pt x="2693" y="1335"/>
                  </a:lnTo>
                  <a:lnTo>
                    <a:pt x="2704" y="1338"/>
                  </a:lnTo>
                  <a:lnTo>
                    <a:pt x="2710" y="1340"/>
                  </a:lnTo>
                  <a:lnTo>
                    <a:pt x="2710" y="1340"/>
                  </a:lnTo>
                  <a:lnTo>
                    <a:pt x="2715" y="1340"/>
                  </a:lnTo>
                  <a:lnTo>
                    <a:pt x="2724" y="1341"/>
                  </a:lnTo>
                  <a:lnTo>
                    <a:pt x="2735" y="1344"/>
                  </a:lnTo>
                  <a:lnTo>
                    <a:pt x="2747" y="1348"/>
                  </a:lnTo>
                  <a:lnTo>
                    <a:pt x="2747" y="1348"/>
                  </a:lnTo>
                  <a:lnTo>
                    <a:pt x="2772" y="1357"/>
                  </a:lnTo>
                  <a:lnTo>
                    <a:pt x="2791" y="1364"/>
                  </a:lnTo>
                  <a:lnTo>
                    <a:pt x="2791" y="1364"/>
                  </a:lnTo>
                  <a:lnTo>
                    <a:pt x="2795" y="1365"/>
                  </a:lnTo>
                  <a:lnTo>
                    <a:pt x="2799" y="1364"/>
                  </a:lnTo>
                  <a:lnTo>
                    <a:pt x="2803" y="1362"/>
                  </a:lnTo>
                  <a:lnTo>
                    <a:pt x="2807" y="1359"/>
                  </a:lnTo>
                  <a:lnTo>
                    <a:pt x="2815" y="1354"/>
                  </a:lnTo>
                  <a:lnTo>
                    <a:pt x="2820" y="1352"/>
                  </a:lnTo>
                  <a:lnTo>
                    <a:pt x="2824" y="1351"/>
                  </a:lnTo>
                  <a:lnTo>
                    <a:pt x="2824" y="1351"/>
                  </a:lnTo>
                  <a:lnTo>
                    <a:pt x="2829" y="1351"/>
                  </a:lnTo>
                  <a:lnTo>
                    <a:pt x="2832" y="1350"/>
                  </a:lnTo>
                  <a:lnTo>
                    <a:pt x="2835" y="1349"/>
                  </a:lnTo>
                  <a:lnTo>
                    <a:pt x="2838" y="1347"/>
                  </a:lnTo>
                  <a:lnTo>
                    <a:pt x="2839" y="1345"/>
                  </a:lnTo>
                  <a:lnTo>
                    <a:pt x="2840" y="1343"/>
                  </a:lnTo>
                  <a:lnTo>
                    <a:pt x="2840" y="1337"/>
                  </a:lnTo>
                  <a:lnTo>
                    <a:pt x="2840" y="1337"/>
                  </a:lnTo>
                  <a:lnTo>
                    <a:pt x="2840" y="1334"/>
                  </a:lnTo>
                  <a:lnTo>
                    <a:pt x="2840" y="1331"/>
                  </a:lnTo>
                  <a:lnTo>
                    <a:pt x="2841" y="1327"/>
                  </a:lnTo>
                  <a:lnTo>
                    <a:pt x="2843" y="1324"/>
                  </a:lnTo>
                  <a:lnTo>
                    <a:pt x="2845" y="1321"/>
                  </a:lnTo>
                  <a:lnTo>
                    <a:pt x="2849" y="1318"/>
                  </a:lnTo>
                  <a:lnTo>
                    <a:pt x="2853" y="1315"/>
                  </a:lnTo>
                  <a:lnTo>
                    <a:pt x="2859" y="1313"/>
                  </a:lnTo>
                  <a:lnTo>
                    <a:pt x="2859" y="1313"/>
                  </a:lnTo>
                  <a:lnTo>
                    <a:pt x="2864" y="1310"/>
                  </a:lnTo>
                  <a:lnTo>
                    <a:pt x="2868" y="1308"/>
                  </a:lnTo>
                  <a:lnTo>
                    <a:pt x="2871" y="1305"/>
                  </a:lnTo>
                  <a:lnTo>
                    <a:pt x="2872" y="1302"/>
                  </a:lnTo>
                  <a:lnTo>
                    <a:pt x="2874" y="1295"/>
                  </a:lnTo>
                  <a:lnTo>
                    <a:pt x="2875" y="1284"/>
                  </a:lnTo>
                  <a:lnTo>
                    <a:pt x="2875" y="1284"/>
                  </a:lnTo>
                  <a:lnTo>
                    <a:pt x="2877" y="1279"/>
                  </a:lnTo>
                  <a:lnTo>
                    <a:pt x="2881" y="1276"/>
                  </a:lnTo>
                  <a:lnTo>
                    <a:pt x="2885" y="1274"/>
                  </a:lnTo>
                  <a:lnTo>
                    <a:pt x="2890" y="1272"/>
                  </a:lnTo>
                  <a:lnTo>
                    <a:pt x="2894" y="1271"/>
                  </a:lnTo>
                  <a:lnTo>
                    <a:pt x="2898" y="1269"/>
                  </a:lnTo>
                  <a:lnTo>
                    <a:pt x="2901" y="1266"/>
                  </a:lnTo>
                  <a:lnTo>
                    <a:pt x="2903" y="1261"/>
                  </a:lnTo>
                  <a:lnTo>
                    <a:pt x="2903" y="1261"/>
                  </a:lnTo>
                  <a:lnTo>
                    <a:pt x="2904" y="1257"/>
                  </a:lnTo>
                  <a:lnTo>
                    <a:pt x="2906" y="1253"/>
                  </a:lnTo>
                  <a:lnTo>
                    <a:pt x="2908" y="1250"/>
                  </a:lnTo>
                  <a:lnTo>
                    <a:pt x="2912" y="1247"/>
                  </a:lnTo>
                  <a:lnTo>
                    <a:pt x="2920" y="1244"/>
                  </a:lnTo>
                  <a:lnTo>
                    <a:pt x="2931" y="1240"/>
                  </a:lnTo>
                  <a:lnTo>
                    <a:pt x="2931" y="1240"/>
                  </a:lnTo>
                  <a:lnTo>
                    <a:pt x="2934" y="1239"/>
                  </a:lnTo>
                  <a:lnTo>
                    <a:pt x="2937" y="1236"/>
                  </a:lnTo>
                  <a:lnTo>
                    <a:pt x="2941" y="1231"/>
                  </a:lnTo>
                  <a:lnTo>
                    <a:pt x="2944" y="1223"/>
                  </a:lnTo>
                  <a:lnTo>
                    <a:pt x="2946" y="1215"/>
                  </a:lnTo>
                  <a:lnTo>
                    <a:pt x="2949" y="1196"/>
                  </a:lnTo>
                  <a:lnTo>
                    <a:pt x="2950" y="1180"/>
                  </a:lnTo>
                  <a:lnTo>
                    <a:pt x="2950" y="1180"/>
                  </a:lnTo>
                  <a:lnTo>
                    <a:pt x="2951" y="1171"/>
                  </a:lnTo>
                  <a:lnTo>
                    <a:pt x="2954" y="1168"/>
                  </a:lnTo>
                  <a:lnTo>
                    <a:pt x="2955" y="1165"/>
                  </a:lnTo>
                  <a:lnTo>
                    <a:pt x="2960" y="1162"/>
                  </a:lnTo>
                  <a:lnTo>
                    <a:pt x="2968" y="1157"/>
                  </a:lnTo>
                  <a:lnTo>
                    <a:pt x="2968" y="1157"/>
                  </a:lnTo>
                  <a:lnTo>
                    <a:pt x="2972" y="1154"/>
                  </a:lnTo>
                  <a:lnTo>
                    <a:pt x="2972" y="1152"/>
                  </a:lnTo>
                  <a:lnTo>
                    <a:pt x="2972" y="1150"/>
                  </a:lnTo>
                  <a:lnTo>
                    <a:pt x="2971" y="1146"/>
                  </a:lnTo>
                  <a:lnTo>
                    <a:pt x="2968" y="1142"/>
                  </a:lnTo>
                  <a:lnTo>
                    <a:pt x="2963" y="1139"/>
                  </a:lnTo>
                  <a:lnTo>
                    <a:pt x="2958" y="1135"/>
                  </a:lnTo>
                  <a:lnTo>
                    <a:pt x="2946" y="1129"/>
                  </a:lnTo>
                  <a:lnTo>
                    <a:pt x="2946" y="1129"/>
                  </a:lnTo>
                  <a:lnTo>
                    <a:pt x="2936" y="1123"/>
                  </a:lnTo>
                  <a:lnTo>
                    <a:pt x="2928" y="1117"/>
                  </a:lnTo>
                  <a:lnTo>
                    <a:pt x="2922" y="1112"/>
                  </a:lnTo>
                  <a:lnTo>
                    <a:pt x="2917" y="1106"/>
                  </a:lnTo>
                  <a:lnTo>
                    <a:pt x="2917" y="1106"/>
                  </a:lnTo>
                  <a:lnTo>
                    <a:pt x="2913" y="1100"/>
                  </a:lnTo>
                  <a:lnTo>
                    <a:pt x="2908" y="1094"/>
                  </a:lnTo>
                  <a:lnTo>
                    <a:pt x="2905" y="1086"/>
                  </a:lnTo>
                  <a:lnTo>
                    <a:pt x="2904" y="1081"/>
                  </a:lnTo>
                  <a:lnTo>
                    <a:pt x="2904" y="1076"/>
                  </a:lnTo>
                  <a:lnTo>
                    <a:pt x="2904" y="1076"/>
                  </a:lnTo>
                  <a:lnTo>
                    <a:pt x="2905" y="1064"/>
                  </a:lnTo>
                  <a:lnTo>
                    <a:pt x="2908" y="1054"/>
                  </a:lnTo>
                  <a:lnTo>
                    <a:pt x="2911" y="1044"/>
                  </a:lnTo>
                  <a:lnTo>
                    <a:pt x="2913" y="1036"/>
                  </a:lnTo>
                  <a:lnTo>
                    <a:pt x="2913" y="1036"/>
                  </a:lnTo>
                  <a:lnTo>
                    <a:pt x="2913" y="1026"/>
                  </a:lnTo>
                  <a:lnTo>
                    <a:pt x="2913" y="1014"/>
                  </a:lnTo>
                  <a:lnTo>
                    <a:pt x="2912" y="1003"/>
                  </a:lnTo>
                  <a:lnTo>
                    <a:pt x="2911" y="998"/>
                  </a:lnTo>
                  <a:lnTo>
                    <a:pt x="2910" y="995"/>
                  </a:lnTo>
                  <a:lnTo>
                    <a:pt x="2910" y="995"/>
                  </a:lnTo>
                  <a:lnTo>
                    <a:pt x="2908" y="991"/>
                  </a:lnTo>
                  <a:lnTo>
                    <a:pt x="2907" y="986"/>
                  </a:lnTo>
                  <a:lnTo>
                    <a:pt x="2906" y="976"/>
                  </a:lnTo>
                  <a:lnTo>
                    <a:pt x="2904" y="956"/>
                  </a:lnTo>
                  <a:lnTo>
                    <a:pt x="2904" y="956"/>
                  </a:lnTo>
                  <a:lnTo>
                    <a:pt x="2904" y="952"/>
                  </a:lnTo>
                  <a:lnTo>
                    <a:pt x="2905" y="948"/>
                  </a:lnTo>
                  <a:lnTo>
                    <a:pt x="2907" y="937"/>
                  </a:lnTo>
                  <a:lnTo>
                    <a:pt x="2916" y="913"/>
                  </a:lnTo>
                  <a:lnTo>
                    <a:pt x="2916" y="913"/>
                  </a:lnTo>
                  <a:lnTo>
                    <a:pt x="2919" y="900"/>
                  </a:lnTo>
                  <a:lnTo>
                    <a:pt x="2921" y="888"/>
                  </a:lnTo>
                  <a:lnTo>
                    <a:pt x="2921" y="877"/>
                  </a:lnTo>
                  <a:lnTo>
                    <a:pt x="2918" y="866"/>
                  </a:lnTo>
                  <a:lnTo>
                    <a:pt x="2918" y="866"/>
                  </a:lnTo>
                  <a:lnTo>
                    <a:pt x="2914" y="855"/>
                  </a:lnTo>
                  <a:lnTo>
                    <a:pt x="2908" y="845"/>
                  </a:lnTo>
                  <a:lnTo>
                    <a:pt x="2904" y="841"/>
                  </a:lnTo>
                  <a:lnTo>
                    <a:pt x="2901" y="838"/>
                  </a:lnTo>
                  <a:lnTo>
                    <a:pt x="2897" y="836"/>
                  </a:lnTo>
                  <a:lnTo>
                    <a:pt x="2894" y="835"/>
                  </a:lnTo>
                  <a:lnTo>
                    <a:pt x="2894" y="835"/>
                  </a:lnTo>
                  <a:lnTo>
                    <a:pt x="2891" y="834"/>
                  </a:lnTo>
                  <a:lnTo>
                    <a:pt x="2889" y="833"/>
                  </a:lnTo>
                  <a:lnTo>
                    <a:pt x="2884" y="829"/>
                  </a:lnTo>
                  <a:lnTo>
                    <a:pt x="2879" y="824"/>
                  </a:lnTo>
                  <a:lnTo>
                    <a:pt x="2873" y="819"/>
                  </a:lnTo>
                  <a:lnTo>
                    <a:pt x="2873" y="819"/>
                  </a:lnTo>
                  <a:lnTo>
                    <a:pt x="2869" y="817"/>
                  </a:lnTo>
                  <a:lnTo>
                    <a:pt x="2867" y="813"/>
                  </a:lnTo>
                  <a:lnTo>
                    <a:pt x="2865" y="810"/>
                  </a:lnTo>
                  <a:lnTo>
                    <a:pt x="2865" y="806"/>
                  </a:lnTo>
                  <a:lnTo>
                    <a:pt x="2867" y="802"/>
                  </a:lnTo>
                  <a:lnTo>
                    <a:pt x="2869" y="798"/>
                  </a:lnTo>
                  <a:lnTo>
                    <a:pt x="2873" y="795"/>
                  </a:lnTo>
                  <a:lnTo>
                    <a:pt x="2877" y="792"/>
                  </a:lnTo>
                  <a:lnTo>
                    <a:pt x="2877" y="792"/>
                  </a:lnTo>
                  <a:lnTo>
                    <a:pt x="2884" y="788"/>
                  </a:lnTo>
                  <a:lnTo>
                    <a:pt x="2887" y="785"/>
                  </a:lnTo>
                  <a:lnTo>
                    <a:pt x="2889" y="783"/>
                  </a:lnTo>
                  <a:lnTo>
                    <a:pt x="2891" y="777"/>
                  </a:lnTo>
                  <a:lnTo>
                    <a:pt x="2893" y="768"/>
                  </a:lnTo>
                  <a:lnTo>
                    <a:pt x="2893" y="768"/>
                  </a:lnTo>
                  <a:lnTo>
                    <a:pt x="2895" y="760"/>
                  </a:lnTo>
                  <a:lnTo>
                    <a:pt x="2899" y="752"/>
                  </a:lnTo>
                  <a:lnTo>
                    <a:pt x="2905" y="743"/>
                  </a:lnTo>
                  <a:lnTo>
                    <a:pt x="2913" y="732"/>
                  </a:lnTo>
                  <a:lnTo>
                    <a:pt x="2913" y="732"/>
                  </a:lnTo>
                  <a:lnTo>
                    <a:pt x="2917" y="725"/>
                  </a:lnTo>
                  <a:lnTo>
                    <a:pt x="2920" y="717"/>
                  </a:lnTo>
                  <a:lnTo>
                    <a:pt x="2921" y="708"/>
                  </a:lnTo>
                  <a:lnTo>
                    <a:pt x="2922" y="699"/>
                  </a:lnTo>
                  <a:lnTo>
                    <a:pt x="2922" y="679"/>
                  </a:lnTo>
                  <a:lnTo>
                    <a:pt x="2921" y="665"/>
                  </a:lnTo>
                  <a:lnTo>
                    <a:pt x="2921" y="665"/>
                  </a:lnTo>
                  <a:lnTo>
                    <a:pt x="2920" y="660"/>
                  </a:lnTo>
                  <a:lnTo>
                    <a:pt x="2917" y="657"/>
                  </a:lnTo>
                  <a:lnTo>
                    <a:pt x="2912" y="653"/>
                  </a:lnTo>
                  <a:lnTo>
                    <a:pt x="2906" y="651"/>
                  </a:lnTo>
                  <a:lnTo>
                    <a:pt x="2892" y="646"/>
                  </a:lnTo>
                  <a:lnTo>
                    <a:pt x="2875" y="642"/>
                  </a:lnTo>
                  <a:lnTo>
                    <a:pt x="2875" y="642"/>
                  </a:lnTo>
                  <a:lnTo>
                    <a:pt x="2855" y="638"/>
                  </a:lnTo>
                  <a:lnTo>
                    <a:pt x="2832" y="635"/>
                  </a:lnTo>
                  <a:lnTo>
                    <a:pt x="2808" y="632"/>
                  </a:lnTo>
                  <a:lnTo>
                    <a:pt x="2784" y="631"/>
                  </a:lnTo>
                  <a:lnTo>
                    <a:pt x="2784" y="631"/>
                  </a:lnTo>
                  <a:lnTo>
                    <a:pt x="2765" y="632"/>
                  </a:lnTo>
                  <a:lnTo>
                    <a:pt x="2752" y="632"/>
                  </a:lnTo>
                  <a:lnTo>
                    <a:pt x="2746" y="632"/>
                  </a:lnTo>
                  <a:lnTo>
                    <a:pt x="2740" y="631"/>
                  </a:lnTo>
                  <a:lnTo>
                    <a:pt x="2734" y="629"/>
                  </a:lnTo>
                  <a:lnTo>
                    <a:pt x="2726" y="625"/>
                  </a:lnTo>
                  <a:lnTo>
                    <a:pt x="2726" y="625"/>
                  </a:lnTo>
                  <a:lnTo>
                    <a:pt x="2718" y="622"/>
                  </a:lnTo>
                  <a:lnTo>
                    <a:pt x="2712" y="622"/>
                  </a:lnTo>
                  <a:lnTo>
                    <a:pt x="2706" y="623"/>
                  </a:lnTo>
                  <a:lnTo>
                    <a:pt x="2702" y="626"/>
                  </a:lnTo>
                  <a:lnTo>
                    <a:pt x="2698" y="631"/>
                  </a:lnTo>
                  <a:lnTo>
                    <a:pt x="2693" y="636"/>
                  </a:lnTo>
                  <a:lnTo>
                    <a:pt x="2683" y="648"/>
                  </a:lnTo>
                  <a:lnTo>
                    <a:pt x="2683" y="648"/>
                  </a:lnTo>
                  <a:lnTo>
                    <a:pt x="2678" y="655"/>
                  </a:lnTo>
                  <a:lnTo>
                    <a:pt x="2674" y="662"/>
                  </a:lnTo>
                  <a:lnTo>
                    <a:pt x="2671" y="670"/>
                  </a:lnTo>
                  <a:lnTo>
                    <a:pt x="2669" y="679"/>
                  </a:lnTo>
                  <a:lnTo>
                    <a:pt x="2666" y="701"/>
                  </a:lnTo>
                  <a:lnTo>
                    <a:pt x="2663" y="725"/>
                  </a:lnTo>
                  <a:lnTo>
                    <a:pt x="2663" y="725"/>
                  </a:lnTo>
                  <a:lnTo>
                    <a:pt x="2661" y="736"/>
                  </a:lnTo>
                  <a:lnTo>
                    <a:pt x="2658" y="745"/>
                  </a:lnTo>
                  <a:lnTo>
                    <a:pt x="2653" y="752"/>
                  </a:lnTo>
                  <a:lnTo>
                    <a:pt x="2648" y="757"/>
                  </a:lnTo>
                  <a:lnTo>
                    <a:pt x="2636" y="767"/>
                  </a:lnTo>
                  <a:lnTo>
                    <a:pt x="2630" y="773"/>
                  </a:lnTo>
                  <a:lnTo>
                    <a:pt x="2624" y="782"/>
                  </a:lnTo>
                  <a:lnTo>
                    <a:pt x="2624" y="782"/>
                  </a:lnTo>
                  <a:lnTo>
                    <a:pt x="2618" y="790"/>
                  </a:lnTo>
                  <a:lnTo>
                    <a:pt x="2610" y="798"/>
                  </a:lnTo>
                  <a:lnTo>
                    <a:pt x="2599" y="804"/>
                  </a:lnTo>
                  <a:lnTo>
                    <a:pt x="2588" y="810"/>
                  </a:lnTo>
                  <a:lnTo>
                    <a:pt x="2566" y="820"/>
                  </a:lnTo>
                  <a:lnTo>
                    <a:pt x="2548" y="828"/>
                  </a:lnTo>
                  <a:lnTo>
                    <a:pt x="2548" y="828"/>
                  </a:lnTo>
                  <a:lnTo>
                    <a:pt x="2540" y="832"/>
                  </a:lnTo>
                  <a:lnTo>
                    <a:pt x="2535" y="837"/>
                  </a:lnTo>
                  <a:lnTo>
                    <a:pt x="2530" y="844"/>
                  </a:lnTo>
                  <a:lnTo>
                    <a:pt x="2527" y="850"/>
                  </a:lnTo>
                  <a:lnTo>
                    <a:pt x="2526" y="857"/>
                  </a:lnTo>
                  <a:lnTo>
                    <a:pt x="2525" y="865"/>
                  </a:lnTo>
                  <a:lnTo>
                    <a:pt x="2524" y="871"/>
                  </a:lnTo>
                  <a:lnTo>
                    <a:pt x="2525" y="876"/>
                  </a:lnTo>
                  <a:lnTo>
                    <a:pt x="2525" y="876"/>
                  </a:lnTo>
                  <a:lnTo>
                    <a:pt x="2526" y="883"/>
                  </a:lnTo>
                  <a:lnTo>
                    <a:pt x="2527" y="885"/>
                  </a:lnTo>
                  <a:lnTo>
                    <a:pt x="2529" y="887"/>
                  </a:lnTo>
                  <a:lnTo>
                    <a:pt x="2533" y="887"/>
                  </a:lnTo>
                  <a:lnTo>
                    <a:pt x="2537" y="886"/>
                  </a:lnTo>
                  <a:lnTo>
                    <a:pt x="2550" y="882"/>
                  </a:lnTo>
                  <a:lnTo>
                    <a:pt x="2550" y="882"/>
                  </a:lnTo>
                  <a:lnTo>
                    <a:pt x="2560" y="879"/>
                  </a:lnTo>
                  <a:lnTo>
                    <a:pt x="2561" y="879"/>
                  </a:lnTo>
                  <a:lnTo>
                    <a:pt x="2561" y="879"/>
                  </a:lnTo>
                  <a:lnTo>
                    <a:pt x="2560" y="881"/>
                  </a:lnTo>
                  <a:lnTo>
                    <a:pt x="2559" y="885"/>
                  </a:lnTo>
                  <a:lnTo>
                    <a:pt x="2558" y="890"/>
                  </a:lnTo>
                  <a:lnTo>
                    <a:pt x="2559" y="896"/>
                  </a:lnTo>
                  <a:lnTo>
                    <a:pt x="2562" y="903"/>
                  </a:lnTo>
                  <a:lnTo>
                    <a:pt x="2562" y="903"/>
                  </a:lnTo>
                  <a:lnTo>
                    <a:pt x="2565" y="911"/>
                  </a:lnTo>
                  <a:lnTo>
                    <a:pt x="2566" y="916"/>
                  </a:lnTo>
                  <a:lnTo>
                    <a:pt x="2566" y="921"/>
                  </a:lnTo>
                  <a:lnTo>
                    <a:pt x="2565" y="925"/>
                  </a:lnTo>
                  <a:lnTo>
                    <a:pt x="2559" y="932"/>
                  </a:lnTo>
                  <a:lnTo>
                    <a:pt x="2556" y="936"/>
                  </a:lnTo>
                  <a:lnTo>
                    <a:pt x="2553" y="941"/>
                  </a:lnTo>
                  <a:lnTo>
                    <a:pt x="2553" y="941"/>
                  </a:lnTo>
                  <a:lnTo>
                    <a:pt x="2551" y="945"/>
                  </a:lnTo>
                  <a:lnTo>
                    <a:pt x="2551" y="950"/>
                  </a:lnTo>
                  <a:lnTo>
                    <a:pt x="2551" y="952"/>
                  </a:lnTo>
                  <a:lnTo>
                    <a:pt x="2553" y="955"/>
                  </a:lnTo>
                  <a:lnTo>
                    <a:pt x="2558" y="960"/>
                  </a:lnTo>
                  <a:lnTo>
                    <a:pt x="2562" y="964"/>
                  </a:lnTo>
                  <a:lnTo>
                    <a:pt x="2566" y="969"/>
                  </a:lnTo>
                  <a:lnTo>
                    <a:pt x="2566" y="969"/>
                  </a:lnTo>
                  <a:lnTo>
                    <a:pt x="2569" y="974"/>
                  </a:lnTo>
                  <a:lnTo>
                    <a:pt x="2570" y="977"/>
                  </a:lnTo>
                  <a:lnTo>
                    <a:pt x="2568" y="978"/>
                  </a:lnTo>
                  <a:lnTo>
                    <a:pt x="2565" y="978"/>
                  </a:lnTo>
                  <a:lnTo>
                    <a:pt x="2554" y="977"/>
                  </a:lnTo>
                  <a:lnTo>
                    <a:pt x="2540" y="976"/>
                  </a:lnTo>
                  <a:lnTo>
                    <a:pt x="2540" y="976"/>
                  </a:lnTo>
                  <a:lnTo>
                    <a:pt x="2537" y="977"/>
                  </a:lnTo>
                  <a:lnTo>
                    <a:pt x="2534" y="978"/>
                  </a:lnTo>
                  <a:lnTo>
                    <a:pt x="2532" y="980"/>
                  </a:lnTo>
                  <a:lnTo>
                    <a:pt x="2530" y="983"/>
                  </a:lnTo>
                  <a:lnTo>
                    <a:pt x="2528" y="990"/>
                  </a:lnTo>
                  <a:lnTo>
                    <a:pt x="2528" y="998"/>
                  </a:lnTo>
                  <a:lnTo>
                    <a:pt x="2529" y="1007"/>
                  </a:lnTo>
                  <a:lnTo>
                    <a:pt x="2531" y="1016"/>
                  </a:lnTo>
                  <a:lnTo>
                    <a:pt x="2533" y="1024"/>
                  </a:lnTo>
                  <a:lnTo>
                    <a:pt x="2536" y="1029"/>
                  </a:lnTo>
                  <a:lnTo>
                    <a:pt x="2536" y="1029"/>
                  </a:lnTo>
                  <a:lnTo>
                    <a:pt x="2539" y="1033"/>
                  </a:lnTo>
                  <a:lnTo>
                    <a:pt x="2540" y="1033"/>
                  </a:lnTo>
                  <a:lnTo>
                    <a:pt x="2542" y="1033"/>
                  </a:lnTo>
                  <a:lnTo>
                    <a:pt x="2544" y="1030"/>
                  </a:lnTo>
                  <a:lnTo>
                    <a:pt x="2547" y="1027"/>
                  </a:lnTo>
                  <a:lnTo>
                    <a:pt x="2553" y="1020"/>
                  </a:lnTo>
                  <a:lnTo>
                    <a:pt x="2555" y="1017"/>
                  </a:lnTo>
                  <a:lnTo>
                    <a:pt x="2558" y="1016"/>
                  </a:lnTo>
                  <a:lnTo>
                    <a:pt x="2558" y="1016"/>
                  </a:lnTo>
                  <a:lnTo>
                    <a:pt x="2566" y="1018"/>
                  </a:lnTo>
                  <a:lnTo>
                    <a:pt x="2578" y="1023"/>
                  </a:lnTo>
                  <a:lnTo>
                    <a:pt x="2592" y="1028"/>
                  </a:lnTo>
                  <a:lnTo>
                    <a:pt x="2603" y="1031"/>
                  </a:lnTo>
                  <a:lnTo>
                    <a:pt x="2603" y="1031"/>
                  </a:lnTo>
                  <a:lnTo>
                    <a:pt x="2607" y="1033"/>
                  </a:lnTo>
                  <a:lnTo>
                    <a:pt x="2612" y="1037"/>
                  </a:lnTo>
                  <a:lnTo>
                    <a:pt x="2615" y="1042"/>
                  </a:lnTo>
                  <a:lnTo>
                    <a:pt x="2618" y="1048"/>
                  </a:lnTo>
                  <a:lnTo>
                    <a:pt x="2624" y="1061"/>
                  </a:lnTo>
                  <a:lnTo>
                    <a:pt x="2629" y="1075"/>
                  </a:lnTo>
                  <a:lnTo>
                    <a:pt x="2629" y="1075"/>
                  </a:lnTo>
                  <a:lnTo>
                    <a:pt x="2635" y="1085"/>
                  </a:lnTo>
                  <a:lnTo>
                    <a:pt x="2638" y="1090"/>
                  </a:lnTo>
                  <a:lnTo>
                    <a:pt x="2642" y="1094"/>
                  </a:lnTo>
                  <a:lnTo>
                    <a:pt x="2646" y="1097"/>
                  </a:lnTo>
                  <a:lnTo>
                    <a:pt x="2650" y="1099"/>
                  </a:lnTo>
                  <a:lnTo>
                    <a:pt x="2655" y="1101"/>
                  </a:lnTo>
                  <a:lnTo>
                    <a:pt x="2660" y="1102"/>
                  </a:lnTo>
                  <a:lnTo>
                    <a:pt x="2660" y="1102"/>
                  </a:lnTo>
                  <a:lnTo>
                    <a:pt x="2663" y="1102"/>
                  </a:lnTo>
                  <a:lnTo>
                    <a:pt x="2665" y="1103"/>
                  </a:lnTo>
                  <a:lnTo>
                    <a:pt x="2669" y="1107"/>
                  </a:lnTo>
                  <a:lnTo>
                    <a:pt x="2671" y="1112"/>
                  </a:lnTo>
                  <a:lnTo>
                    <a:pt x="2673" y="1119"/>
                  </a:lnTo>
                  <a:lnTo>
                    <a:pt x="2673" y="1125"/>
                  </a:lnTo>
                  <a:lnTo>
                    <a:pt x="2672" y="1131"/>
                  </a:lnTo>
                  <a:lnTo>
                    <a:pt x="2670" y="1136"/>
                  </a:lnTo>
                  <a:lnTo>
                    <a:pt x="2666" y="1140"/>
                  </a:lnTo>
                  <a:lnTo>
                    <a:pt x="2666" y="1140"/>
                  </a:lnTo>
                  <a:lnTo>
                    <a:pt x="2662" y="1143"/>
                  </a:lnTo>
                  <a:lnTo>
                    <a:pt x="2660" y="1145"/>
                  </a:lnTo>
                  <a:lnTo>
                    <a:pt x="2658" y="1148"/>
                  </a:lnTo>
                  <a:lnTo>
                    <a:pt x="2657" y="1151"/>
                  </a:lnTo>
                  <a:lnTo>
                    <a:pt x="2655" y="1158"/>
                  </a:lnTo>
                  <a:lnTo>
                    <a:pt x="2653" y="1166"/>
                  </a:lnTo>
                  <a:lnTo>
                    <a:pt x="2653" y="1166"/>
                  </a:lnTo>
                  <a:lnTo>
                    <a:pt x="2652" y="1168"/>
                  </a:lnTo>
                  <a:lnTo>
                    <a:pt x="2651" y="1169"/>
                  </a:lnTo>
                  <a:lnTo>
                    <a:pt x="2647" y="1170"/>
                  </a:lnTo>
                  <a:lnTo>
                    <a:pt x="2642" y="1170"/>
                  </a:lnTo>
                  <a:lnTo>
                    <a:pt x="2637" y="1169"/>
                  </a:lnTo>
                  <a:lnTo>
                    <a:pt x="2632" y="1166"/>
                  </a:lnTo>
                  <a:lnTo>
                    <a:pt x="2626" y="1162"/>
                  </a:lnTo>
                  <a:lnTo>
                    <a:pt x="2621" y="1158"/>
                  </a:lnTo>
                  <a:lnTo>
                    <a:pt x="2616" y="1153"/>
                  </a:lnTo>
                  <a:lnTo>
                    <a:pt x="2616" y="1153"/>
                  </a:lnTo>
                  <a:lnTo>
                    <a:pt x="2611" y="1148"/>
                  </a:lnTo>
                  <a:lnTo>
                    <a:pt x="2604" y="1144"/>
                  </a:lnTo>
                  <a:lnTo>
                    <a:pt x="2591" y="1137"/>
                  </a:lnTo>
                  <a:lnTo>
                    <a:pt x="2578" y="1129"/>
                  </a:lnTo>
                  <a:lnTo>
                    <a:pt x="2572" y="1126"/>
                  </a:lnTo>
                  <a:lnTo>
                    <a:pt x="2568" y="1121"/>
                  </a:lnTo>
                  <a:lnTo>
                    <a:pt x="2568" y="1121"/>
                  </a:lnTo>
                  <a:lnTo>
                    <a:pt x="2560" y="1113"/>
                  </a:lnTo>
                  <a:lnTo>
                    <a:pt x="2554" y="1107"/>
                  </a:lnTo>
                  <a:lnTo>
                    <a:pt x="2547" y="1103"/>
                  </a:lnTo>
                  <a:lnTo>
                    <a:pt x="2543" y="1102"/>
                  </a:lnTo>
                  <a:lnTo>
                    <a:pt x="2539" y="1102"/>
                  </a:lnTo>
                  <a:lnTo>
                    <a:pt x="2539" y="1102"/>
                  </a:lnTo>
                  <a:lnTo>
                    <a:pt x="2534" y="1101"/>
                  </a:lnTo>
                  <a:lnTo>
                    <a:pt x="2529" y="1100"/>
                  </a:lnTo>
                  <a:lnTo>
                    <a:pt x="2517" y="1096"/>
                  </a:lnTo>
                  <a:lnTo>
                    <a:pt x="2505" y="1090"/>
                  </a:lnTo>
                  <a:lnTo>
                    <a:pt x="2493" y="1082"/>
                  </a:lnTo>
                  <a:lnTo>
                    <a:pt x="2493" y="1082"/>
                  </a:lnTo>
                  <a:lnTo>
                    <a:pt x="2487" y="1078"/>
                  </a:lnTo>
                  <a:lnTo>
                    <a:pt x="2479" y="1074"/>
                  </a:lnTo>
                  <a:lnTo>
                    <a:pt x="2471" y="1071"/>
                  </a:lnTo>
                  <a:lnTo>
                    <a:pt x="2463" y="1069"/>
                  </a:lnTo>
                  <a:lnTo>
                    <a:pt x="2446" y="1066"/>
                  </a:lnTo>
                  <a:lnTo>
                    <a:pt x="2431" y="1064"/>
                  </a:lnTo>
                  <a:lnTo>
                    <a:pt x="2431" y="1064"/>
                  </a:lnTo>
                  <a:lnTo>
                    <a:pt x="2425" y="1064"/>
                  </a:lnTo>
                  <a:lnTo>
                    <a:pt x="2421" y="1063"/>
                  </a:lnTo>
                  <a:lnTo>
                    <a:pt x="2417" y="1062"/>
                  </a:lnTo>
                  <a:lnTo>
                    <a:pt x="2414" y="1060"/>
                  </a:lnTo>
                  <a:lnTo>
                    <a:pt x="2408" y="1054"/>
                  </a:lnTo>
                  <a:lnTo>
                    <a:pt x="2402" y="1046"/>
                  </a:lnTo>
                  <a:lnTo>
                    <a:pt x="2402" y="1046"/>
                  </a:lnTo>
                  <a:lnTo>
                    <a:pt x="2398" y="1041"/>
                  </a:lnTo>
                  <a:lnTo>
                    <a:pt x="2391" y="1038"/>
                  </a:lnTo>
                  <a:lnTo>
                    <a:pt x="2382" y="1035"/>
                  </a:lnTo>
                  <a:lnTo>
                    <a:pt x="2373" y="1031"/>
                  </a:lnTo>
                  <a:lnTo>
                    <a:pt x="2352" y="1027"/>
                  </a:lnTo>
                  <a:lnTo>
                    <a:pt x="2332" y="1023"/>
                  </a:lnTo>
                  <a:lnTo>
                    <a:pt x="2332" y="1023"/>
                  </a:lnTo>
                  <a:lnTo>
                    <a:pt x="2308" y="1018"/>
                  </a:lnTo>
                  <a:lnTo>
                    <a:pt x="2273" y="1010"/>
                  </a:lnTo>
                  <a:lnTo>
                    <a:pt x="2253" y="1006"/>
                  </a:lnTo>
                  <a:lnTo>
                    <a:pt x="2236" y="1003"/>
                  </a:lnTo>
                  <a:lnTo>
                    <a:pt x="2221" y="1002"/>
                  </a:lnTo>
                  <a:lnTo>
                    <a:pt x="2215" y="1003"/>
                  </a:lnTo>
                  <a:lnTo>
                    <a:pt x="2210" y="1003"/>
                  </a:lnTo>
                  <a:lnTo>
                    <a:pt x="2210" y="1003"/>
                  </a:lnTo>
                  <a:lnTo>
                    <a:pt x="2202" y="1005"/>
                  </a:lnTo>
                  <a:lnTo>
                    <a:pt x="2196" y="1004"/>
                  </a:lnTo>
                  <a:lnTo>
                    <a:pt x="2193" y="1003"/>
                  </a:lnTo>
                  <a:lnTo>
                    <a:pt x="2190" y="1001"/>
                  </a:lnTo>
                  <a:lnTo>
                    <a:pt x="2187" y="999"/>
                  </a:lnTo>
                  <a:lnTo>
                    <a:pt x="2184" y="997"/>
                  </a:lnTo>
                  <a:lnTo>
                    <a:pt x="2180" y="995"/>
                  </a:lnTo>
                  <a:lnTo>
                    <a:pt x="2173" y="995"/>
                  </a:lnTo>
                  <a:lnTo>
                    <a:pt x="2173" y="995"/>
                  </a:lnTo>
                  <a:lnTo>
                    <a:pt x="2166" y="995"/>
                  </a:lnTo>
                  <a:lnTo>
                    <a:pt x="2160" y="996"/>
                  </a:lnTo>
                  <a:lnTo>
                    <a:pt x="2155" y="997"/>
                  </a:lnTo>
                  <a:lnTo>
                    <a:pt x="2151" y="999"/>
                  </a:lnTo>
                  <a:lnTo>
                    <a:pt x="2143" y="1005"/>
                  </a:lnTo>
                  <a:lnTo>
                    <a:pt x="2134" y="1013"/>
                  </a:lnTo>
                  <a:lnTo>
                    <a:pt x="2134" y="1013"/>
                  </a:lnTo>
                  <a:lnTo>
                    <a:pt x="2130" y="1017"/>
                  </a:lnTo>
                  <a:lnTo>
                    <a:pt x="2126" y="1020"/>
                  </a:lnTo>
                  <a:lnTo>
                    <a:pt x="2121" y="1023"/>
                  </a:lnTo>
                  <a:lnTo>
                    <a:pt x="2119" y="1024"/>
                  </a:lnTo>
                  <a:lnTo>
                    <a:pt x="2118" y="1025"/>
                  </a:lnTo>
                  <a:lnTo>
                    <a:pt x="2117" y="1033"/>
                  </a:lnTo>
                  <a:lnTo>
                    <a:pt x="2117" y="1033"/>
                  </a:lnTo>
                  <a:lnTo>
                    <a:pt x="2117" y="1037"/>
                  </a:lnTo>
                  <a:lnTo>
                    <a:pt x="2118" y="1041"/>
                  </a:lnTo>
                  <a:lnTo>
                    <a:pt x="2121" y="1045"/>
                  </a:lnTo>
                  <a:lnTo>
                    <a:pt x="2123" y="1048"/>
                  </a:lnTo>
                  <a:lnTo>
                    <a:pt x="2129" y="1055"/>
                  </a:lnTo>
                  <a:lnTo>
                    <a:pt x="2132" y="1059"/>
                  </a:lnTo>
                  <a:lnTo>
                    <a:pt x="2134" y="1063"/>
                  </a:lnTo>
                  <a:lnTo>
                    <a:pt x="2134" y="1063"/>
                  </a:lnTo>
                  <a:lnTo>
                    <a:pt x="2136" y="1071"/>
                  </a:lnTo>
                  <a:lnTo>
                    <a:pt x="2137" y="1077"/>
                  </a:lnTo>
                  <a:lnTo>
                    <a:pt x="2138" y="1079"/>
                  </a:lnTo>
                  <a:lnTo>
                    <a:pt x="2139" y="1080"/>
                  </a:lnTo>
                  <a:lnTo>
                    <a:pt x="2141" y="1081"/>
                  </a:lnTo>
                  <a:lnTo>
                    <a:pt x="2144" y="1082"/>
                  </a:lnTo>
                  <a:lnTo>
                    <a:pt x="2144" y="1082"/>
                  </a:lnTo>
                  <a:lnTo>
                    <a:pt x="2147" y="1083"/>
                  </a:lnTo>
                  <a:lnTo>
                    <a:pt x="2150" y="1086"/>
                  </a:lnTo>
                  <a:lnTo>
                    <a:pt x="2151" y="1089"/>
                  </a:lnTo>
                  <a:lnTo>
                    <a:pt x="2152" y="1094"/>
                  </a:lnTo>
                  <a:lnTo>
                    <a:pt x="2151" y="1099"/>
                  </a:lnTo>
                  <a:lnTo>
                    <a:pt x="2150" y="1104"/>
                  </a:lnTo>
                  <a:lnTo>
                    <a:pt x="2148" y="1109"/>
                  </a:lnTo>
                  <a:lnTo>
                    <a:pt x="2145" y="1113"/>
                  </a:lnTo>
                  <a:lnTo>
                    <a:pt x="2145" y="1113"/>
                  </a:lnTo>
                  <a:lnTo>
                    <a:pt x="2142" y="1117"/>
                  </a:lnTo>
                  <a:lnTo>
                    <a:pt x="2138" y="1121"/>
                  </a:lnTo>
                  <a:lnTo>
                    <a:pt x="2133" y="1123"/>
                  </a:lnTo>
                  <a:lnTo>
                    <a:pt x="2128" y="1125"/>
                  </a:lnTo>
                  <a:lnTo>
                    <a:pt x="2116" y="1127"/>
                  </a:lnTo>
                  <a:lnTo>
                    <a:pt x="2102" y="1129"/>
                  </a:lnTo>
                  <a:lnTo>
                    <a:pt x="2102" y="1129"/>
                  </a:lnTo>
                  <a:lnTo>
                    <a:pt x="2096" y="1129"/>
                  </a:lnTo>
                  <a:lnTo>
                    <a:pt x="2091" y="1131"/>
                  </a:lnTo>
                  <a:lnTo>
                    <a:pt x="2088" y="1133"/>
                  </a:lnTo>
                  <a:lnTo>
                    <a:pt x="2087" y="1136"/>
                  </a:lnTo>
                  <a:lnTo>
                    <a:pt x="2088" y="1138"/>
                  </a:lnTo>
                  <a:lnTo>
                    <a:pt x="2090" y="1141"/>
                  </a:lnTo>
                  <a:lnTo>
                    <a:pt x="2095" y="1143"/>
                  </a:lnTo>
                  <a:lnTo>
                    <a:pt x="2100" y="1146"/>
                  </a:lnTo>
                  <a:lnTo>
                    <a:pt x="2100" y="1146"/>
                  </a:lnTo>
                  <a:lnTo>
                    <a:pt x="2104" y="1148"/>
                  </a:lnTo>
                  <a:lnTo>
                    <a:pt x="2106" y="1151"/>
                  </a:lnTo>
                  <a:lnTo>
                    <a:pt x="2106" y="1154"/>
                  </a:lnTo>
                  <a:lnTo>
                    <a:pt x="2104" y="1157"/>
                  </a:lnTo>
                  <a:lnTo>
                    <a:pt x="2102" y="1159"/>
                  </a:lnTo>
                  <a:lnTo>
                    <a:pt x="2098" y="1161"/>
                  </a:lnTo>
                  <a:lnTo>
                    <a:pt x="2094" y="1162"/>
                  </a:lnTo>
                  <a:lnTo>
                    <a:pt x="2089" y="1163"/>
                  </a:lnTo>
                  <a:lnTo>
                    <a:pt x="2089" y="1163"/>
                  </a:lnTo>
                  <a:lnTo>
                    <a:pt x="2071" y="1164"/>
                  </a:lnTo>
                  <a:lnTo>
                    <a:pt x="2066" y="1164"/>
                  </a:lnTo>
                  <a:lnTo>
                    <a:pt x="2061" y="1163"/>
                  </a:lnTo>
                  <a:lnTo>
                    <a:pt x="2056" y="1161"/>
                  </a:lnTo>
                  <a:lnTo>
                    <a:pt x="2050" y="1159"/>
                  </a:lnTo>
                  <a:lnTo>
                    <a:pt x="2050" y="1159"/>
                  </a:lnTo>
                  <a:lnTo>
                    <a:pt x="2045" y="1155"/>
                  </a:lnTo>
                  <a:lnTo>
                    <a:pt x="2041" y="1151"/>
                  </a:lnTo>
                  <a:lnTo>
                    <a:pt x="2039" y="1146"/>
                  </a:lnTo>
                  <a:lnTo>
                    <a:pt x="2039" y="1142"/>
                  </a:lnTo>
                  <a:lnTo>
                    <a:pt x="2039" y="1138"/>
                  </a:lnTo>
                  <a:lnTo>
                    <a:pt x="2040" y="1134"/>
                  </a:lnTo>
                  <a:lnTo>
                    <a:pt x="2043" y="1131"/>
                  </a:lnTo>
                  <a:lnTo>
                    <a:pt x="2046" y="1129"/>
                  </a:lnTo>
                  <a:lnTo>
                    <a:pt x="2046" y="1129"/>
                  </a:lnTo>
                  <a:lnTo>
                    <a:pt x="2052" y="1124"/>
                  </a:lnTo>
                  <a:lnTo>
                    <a:pt x="2054" y="1122"/>
                  </a:lnTo>
                  <a:lnTo>
                    <a:pt x="2056" y="1119"/>
                  </a:lnTo>
                  <a:lnTo>
                    <a:pt x="2057" y="1115"/>
                  </a:lnTo>
                  <a:lnTo>
                    <a:pt x="2056" y="1112"/>
                  </a:lnTo>
                  <a:lnTo>
                    <a:pt x="2055" y="1110"/>
                  </a:lnTo>
                  <a:lnTo>
                    <a:pt x="2053" y="1107"/>
                  </a:lnTo>
                  <a:lnTo>
                    <a:pt x="2053" y="1107"/>
                  </a:lnTo>
                  <a:lnTo>
                    <a:pt x="2039" y="1097"/>
                  </a:lnTo>
                  <a:lnTo>
                    <a:pt x="2035" y="1095"/>
                  </a:lnTo>
                  <a:lnTo>
                    <a:pt x="2032" y="1093"/>
                  </a:lnTo>
                  <a:lnTo>
                    <a:pt x="2028" y="1093"/>
                  </a:lnTo>
                  <a:lnTo>
                    <a:pt x="2024" y="1093"/>
                  </a:lnTo>
                  <a:lnTo>
                    <a:pt x="2024" y="1093"/>
                  </a:lnTo>
                  <a:lnTo>
                    <a:pt x="2016" y="1095"/>
                  </a:lnTo>
                  <a:lnTo>
                    <a:pt x="2007" y="1097"/>
                  </a:lnTo>
                  <a:lnTo>
                    <a:pt x="2002" y="1099"/>
                  </a:lnTo>
                  <a:lnTo>
                    <a:pt x="1998" y="1101"/>
                  </a:lnTo>
                  <a:lnTo>
                    <a:pt x="1995" y="1105"/>
                  </a:lnTo>
                  <a:lnTo>
                    <a:pt x="1993" y="1109"/>
                  </a:lnTo>
                  <a:lnTo>
                    <a:pt x="1993" y="1109"/>
                  </a:lnTo>
                  <a:lnTo>
                    <a:pt x="1991" y="1113"/>
                  </a:lnTo>
                  <a:lnTo>
                    <a:pt x="1989" y="1116"/>
                  </a:lnTo>
                  <a:lnTo>
                    <a:pt x="1986" y="1119"/>
                  </a:lnTo>
                  <a:lnTo>
                    <a:pt x="1982" y="1121"/>
                  </a:lnTo>
                  <a:lnTo>
                    <a:pt x="1974" y="1121"/>
                  </a:lnTo>
                  <a:lnTo>
                    <a:pt x="1963" y="1121"/>
                  </a:lnTo>
                  <a:lnTo>
                    <a:pt x="1963" y="1121"/>
                  </a:lnTo>
                  <a:lnTo>
                    <a:pt x="1953" y="1122"/>
                  </a:lnTo>
                  <a:lnTo>
                    <a:pt x="1946" y="1124"/>
                  </a:lnTo>
                  <a:lnTo>
                    <a:pt x="1939" y="1129"/>
                  </a:lnTo>
                  <a:lnTo>
                    <a:pt x="1931" y="1136"/>
                  </a:lnTo>
                  <a:lnTo>
                    <a:pt x="1931" y="1136"/>
                  </a:lnTo>
                  <a:lnTo>
                    <a:pt x="1927" y="1139"/>
                  </a:lnTo>
                  <a:lnTo>
                    <a:pt x="1923" y="1142"/>
                  </a:lnTo>
                  <a:lnTo>
                    <a:pt x="1918" y="1144"/>
                  </a:lnTo>
                  <a:lnTo>
                    <a:pt x="1914" y="1144"/>
                  </a:lnTo>
                  <a:lnTo>
                    <a:pt x="1909" y="1144"/>
                  </a:lnTo>
                  <a:lnTo>
                    <a:pt x="1905" y="1142"/>
                  </a:lnTo>
                  <a:lnTo>
                    <a:pt x="1899" y="1139"/>
                  </a:lnTo>
                  <a:lnTo>
                    <a:pt x="1893" y="1136"/>
                  </a:lnTo>
                  <a:lnTo>
                    <a:pt x="1893" y="1136"/>
                  </a:lnTo>
                  <a:lnTo>
                    <a:pt x="1887" y="1132"/>
                  </a:lnTo>
                  <a:lnTo>
                    <a:pt x="1882" y="1131"/>
                  </a:lnTo>
                  <a:lnTo>
                    <a:pt x="1878" y="1130"/>
                  </a:lnTo>
                  <a:lnTo>
                    <a:pt x="1873" y="1131"/>
                  </a:lnTo>
                  <a:lnTo>
                    <a:pt x="1861" y="1132"/>
                  </a:lnTo>
                  <a:lnTo>
                    <a:pt x="1852" y="1133"/>
                  </a:lnTo>
                  <a:lnTo>
                    <a:pt x="1841" y="1133"/>
                  </a:lnTo>
                  <a:lnTo>
                    <a:pt x="1841" y="1133"/>
                  </a:lnTo>
                  <a:lnTo>
                    <a:pt x="1830" y="1133"/>
                  </a:lnTo>
                  <a:lnTo>
                    <a:pt x="1824" y="1134"/>
                  </a:lnTo>
                  <a:lnTo>
                    <a:pt x="1820" y="1135"/>
                  </a:lnTo>
                  <a:lnTo>
                    <a:pt x="1818" y="1138"/>
                  </a:lnTo>
                  <a:lnTo>
                    <a:pt x="1816" y="1140"/>
                  </a:lnTo>
                  <a:lnTo>
                    <a:pt x="1813" y="1142"/>
                  </a:lnTo>
                  <a:lnTo>
                    <a:pt x="1810" y="1143"/>
                  </a:lnTo>
                  <a:lnTo>
                    <a:pt x="1803" y="1144"/>
                  </a:lnTo>
                  <a:lnTo>
                    <a:pt x="1803" y="1144"/>
                  </a:lnTo>
                  <a:lnTo>
                    <a:pt x="1796" y="1145"/>
                  </a:lnTo>
                  <a:lnTo>
                    <a:pt x="1790" y="1147"/>
                  </a:lnTo>
                  <a:lnTo>
                    <a:pt x="1786" y="1149"/>
                  </a:lnTo>
                  <a:lnTo>
                    <a:pt x="1782" y="1152"/>
                  </a:lnTo>
                  <a:lnTo>
                    <a:pt x="1780" y="1156"/>
                  </a:lnTo>
                  <a:lnTo>
                    <a:pt x="1778" y="1160"/>
                  </a:lnTo>
                  <a:lnTo>
                    <a:pt x="1775" y="1172"/>
                  </a:lnTo>
                  <a:lnTo>
                    <a:pt x="1775" y="1172"/>
                  </a:lnTo>
                  <a:lnTo>
                    <a:pt x="1773" y="1177"/>
                  </a:lnTo>
                  <a:lnTo>
                    <a:pt x="1771" y="1181"/>
                  </a:lnTo>
                  <a:lnTo>
                    <a:pt x="1769" y="1183"/>
                  </a:lnTo>
                  <a:lnTo>
                    <a:pt x="1766" y="1184"/>
                  </a:lnTo>
                  <a:lnTo>
                    <a:pt x="1762" y="1184"/>
                  </a:lnTo>
                  <a:lnTo>
                    <a:pt x="1758" y="1182"/>
                  </a:lnTo>
                  <a:lnTo>
                    <a:pt x="1745" y="1174"/>
                  </a:lnTo>
                  <a:lnTo>
                    <a:pt x="1745" y="1174"/>
                  </a:lnTo>
                  <a:lnTo>
                    <a:pt x="1739" y="1171"/>
                  </a:lnTo>
                  <a:lnTo>
                    <a:pt x="1735" y="1170"/>
                  </a:lnTo>
                  <a:lnTo>
                    <a:pt x="1733" y="1171"/>
                  </a:lnTo>
                  <a:lnTo>
                    <a:pt x="1732" y="1173"/>
                  </a:lnTo>
                  <a:lnTo>
                    <a:pt x="1731" y="1176"/>
                  </a:lnTo>
                  <a:lnTo>
                    <a:pt x="1730" y="1177"/>
                  </a:lnTo>
                  <a:lnTo>
                    <a:pt x="1727" y="1178"/>
                  </a:lnTo>
                  <a:lnTo>
                    <a:pt x="1723" y="1177"/>
                  </a:lnTo>
                  <a:lnTo>
                    <a:pt x="1723" y="1177"/>
                  </a:lnTo>
                  <a:lnTo>
                    <a:pt x="1719" y="1176"/>
                  </a:lnTo>
                  <a:lnTo>
                    <a:pt x="1714" y="1177"/>
                  </a:lnTo>
                  <a:lnTo>
                    <a:pt x="1710" y="1178"/>
                  </a:lnTo>
                  <a:lnTo>
                    <a:pt x="1705" y="1181"/>
                  </a:lnTo>
                  <a:lnTo>
                    <a:pt x="1699" y="1183"/>
                  </a:lnTo>
                  <a:lnTo>
                    <a:pt x="1693" y="1185"/>
                  </a:lnTo>
                  <a:lnTo>
                    <a:pt x="1686" y="1186"/>
                  </a:lnTo>
                  <a:lnTo>
                    <a:pt x="1678" y="1186"/>
                  </a:lnTo>
                  <a:lnTo>
                    <a:pt x="1678" y="1186"/>
                  </a:lnTo>
                  <a:lnTo>
                    <a:pt x="1670" y="1184"/>
                  </a:lnTo>
                  <a:lnTo>
                    <a:pt x="1668" y="1183"/>
                  </a:lnTo>
                  <a:lnTo>
                    <a:pt x="1667" y="1182"/>
                  </a:lnTo>
                  <a:lnTo>
                    <a:pt x="1667" y="1181"/>
                  </a:lnTo>
                  <a:lnTo>
                    <a:pt x="1667" y="1179"/>
                  </a:lnTo>
                  <a:lnTo>
                    <a:pt x="1669" y="1176"/>
                  </a:lnTo>
                  <a:lnTo>
                    <a:pt x="1673" y="1173"/>
                  </a:lnTo>
                  <a:lnTo>
                    <a:pt x="1678" y="1170"/>
                  </a:lnTo>
                  <a:lnTo>
                    <a:pt x="1684" y="1168"/>
                  </a:lnTo>
                  <a:lnTo>
                    <a:pt x="1690" y="1167"/>
                  </a:lnTo>
                  <a:lnTo>
                    <a:pt x="1690" y="1167"/>
                  </a:lnTo>
                  <a:lnTo>
                    <a:pt x="1696" y="1166"/>
                  </a:lnTo>
                  <a:lnTo>
                    <a:pt x="1699" y="1164"/>
                  </a:lnTo>
                  <a:lnTo>
                    <a:pt x="1702" y="1161"/>
                  </a:lnTo>
                  <a:lnTo>
                    <a:pt x="1703" y="1158"/>
                  </a:lnTo>
                  <a:lnTo>
                    <a:pt x="1704" y="1154"/>
                  </a:lnTo>
                  <a:lnTo>
                    <a:pt x="1703" y="1150"/>
                  </a:lnTo>
                  <a:lnTo>
                    <a:pt x="1701" y="1146"/>
                  </a:lnTo>
                  <a:lnTo>
                    <a:pt x="1699" y="1143"/>
                  </a:lnTo>
                  <a:lnTo>
                    <a:pt x="1699" y="1143"/>
                  </a:lnTo>
                  <a:lnTo>
                    <a:pt x="1697" y="1140"/>
                  </a:lnTo>
                  <a:lnTo>
                    <a:pt x="1697" y="1136"/>
                  </a:lnTo>
                  <a:lnTo>
                    <a:pt x="1698" y="1132"/>
                  </a:lnTo>
                  <a:lnTo>
                    <a:pt x="1699" y="1129"/>
                  </a:lnTo>
                  <a:lnTo>
                    <a:pt x="1703" y="1121"/>
                  </a:lnTo>
                  <a:lnTo>
                    <a:pt x="1705" y="1117"/>
                  </a:lnTo>
                  <a:lnTo>
                    <a:pt x="1706" y="1113"/>
                  </a:lnTo>
                  <a:lnTo>
                    <a:pt x="1706" y="1113"/>
                  </a:lnTo>
                  <a:lnTo>
                    <a:pt x="1708" y="1106"/>
                  </a:lnTo>
                  <a:lnTo>
                    <a:pt x="1709" y="1102"/>
                  </a:lnTo>
                  <a:lnTo>
                    <a:pt x="1709" y="1099"/>
                  </a:lnTo>
                  <a:lnTo>
                    <a:pt x="1708" y="1096"/>
                  </a:lnTo>
                  <a:lnTo>
                    <a:pt x="1705" y="1094"/>
                  </a:lnTo>
                  <a:lnTo>
                    <a:pt x="1700" y="1094"/>
                  </a:lnTo>
                  <a:lnTo>
                    <a:pt x="1692" y="1095"/>
                  </a:lnTo>
                  <a:lnTo>
                    <a:pt x="1692" y="1095"/>
                  </a:lnTo>
                  <a:lnTo>
                    <a:pt x="1683" y="1096"/>
                  </a:lnTo>
                  <a:lnTo>
                    <a:pt x="1675" y="1099"/>
                  </a:lnTo>
                  <a:lnTo>
                    <a:pt x="1661" y="1104"/>
                  </a:lnTo>
                  <a:lnTo>
                    <a:pt x="1650" y="1110"/>
                  </a:lnTo>
                  <a:lnTo>
                    <a:pt x="1636" y="1116"/>
                  </a:lnTo>
                  <a:lnTo>
                    <a:pt x="1636" y="1116"/>
                  </a:lnTo>
                  <a:lnTo>
                    <a:pt x="1630" y="1120"/>
                  </a:lnTo>
                  <a:lnTo>
                    <a:pt x="1626" y="1123"/>
                  </a:lnTo>
                  <a:lnTo>
                    <a:pt x="1623" y="1126"/>
                  </a:lnTo>
                  <a:lnTo>
                    <a:pt x="1622" y="1129"/>
                  </a:lnTo>
                  <a:lnTo>
                    <a:pt x="1621" y="1133"/>
                  </a:lnTo>
                  <a:lnTo>
                    <a:pt x="1621" y="1137"/>
                  </a:lnTo>
                  <a:lnTo>
                    <a:pt x="1622" y="1147"/>
                  </a:lnTo>
                  <a:lnTo>
                    <a:pt x="1622" y="1147"/>
                  </a:lnTo>
                  <a:lnTo>
                    <a:pt x="1622" y="1152"/>
                  </a:lnTo>
                  <a:lnTo>
                    <a:pt x="1621" y="1155"/>
                  </a:lnTo>
                  <a:lnTo>
                    <a:pt x="1620" y="1158"/>
                  </a:lnTo>
                  <a:lnTo>
                    <a:pt x="1618" y="1160"/>
                  </a:lnTo>
                  <a:lnTo>
                    <a:pt x="1616" y="1161"/>
                  </a:lnTo>
                  <a:lnTo>
                    <a:pt x="1614" y="1161"/>
                  </a:lnTo>
                  <a:lnTo>
                    <a:pt x="1608" y="1162"/>
                  </a:lnTo>
                  <a:lnTo>
                    <a:pt x="1608" y="1162"/>
                  </a:lnTo>
                  <a:lnTo>
                    <a:pt x="1603" y="1161"/>
                  </a:lnTo>
                  <a:lnTo>
                    <a:pt x="1602" y="1160"/>
                  </a:lnTo>
                  <a:lnTo>
                    <a:pt x="1601" y="1158"/>
                  </a:lnTo>
                  <a:lnTo>
                    <a:pt x="1599" y="1144"/>
                  </a:lnTo>
                  <a:lnTo>
                    <a:pt x="1599" y="1144"/>
                  </a:lnTo>
                  <a:lnTo>
                    <a:pt x="1598" y="1142"/>
                  </a:lnTo>
                  <a:lnTo>
                    <a:pt x="1597" y="1141"/>
                  </a:lnTo>
                  <a:lnTo>
                    <a:pt x="1596" y="1140"/>
                  </a:lnTo>
                  <a:lnTo>
                    <a:pt x="1595" y="1139"/>
                  </a:lnTo>
                  <a:lnTo>
                    <a:pt x="1591" y="1140"/>
                  </a:lnTo>
                  <a:lnTo>
                    <a:pt x="1586" y="1142"/>
                  </a:lnTo>
                  <a:lnTo>
                    <a:pt x="1575" y="1147"/>
                  </a:lnTo>
                  <a:lnTo>
                    <a:pt x="1569" y="1148"/>
                  </a:lnTo>
                  <a:lnTo>
                    <a:pt x="1564" y="1147"/>
                  </a:lnTo>
                  <a:lnTo>
                    <a:pt x="1564" y="1147"/>
                  </a:lnTo>
                  <a:lnTo>
                    <a:pt x="1558" y="1146"/>
                  </a:lnTo>
                  <a:lnTo>
                    <a:pt x="1552" y="1147"/>
                  </a:lnTo>
                  <a:lnTo>
                    <a:pt x="1545" y="1148"/>
                  </a:lnTo>
                  <a:lnTo>
                    <a:pt x="1538" y="1150"/>
                  </a:lnTo>
                  <a:lnTo>
                    <a:pt x="1523" y="1156"/>
                  </a:lnTo>
                  <a:lnTo>
                    <a:pt x="1508" y="1163"/>
                  </a:lnTo>
                  <a:lnTo>
                    <a:pt x="1508" y="1163"/>
                  </a:lnTo>
                  <a:lnTo>
                    <a:pt x="1501" y="1166"/>
                  </a:lnTo>
                  <a:lnTo>
                    <a:pt x="1496" y="1170"/>
                  </a:lnTo>
                  <a:lnTo>
                    <a:pt x="1486" y="1179"/>
                  </a:lnTo>
                  <a:lnTo>
                    <a:pt x="1481" y="1183"/>
                  </a:lnTo>
                  <a:lnTo>
                    <a:pt x="1474" y="1187"/>
                  </a:lnTo>
                  <a:lnTo>
                    <a:pt x="1466" y="1191"/>
                  </a:lnTo>
                  <a:lnTo>
                    <a:pt x="1454" y="1194"/>
                  </a:lnTo>
                  <a:lnTo>
                    <a:pt x="1454" y="1194"/>
                  </a:lnTo>
                  <a:lnTo>
                    <a:pt x="1442" y="1198"/>
                  </a:lnTo>
                  <a:lnTo>
                    <a:pt x="1434" y="1201"/>
                  </a:lnTo>
                  <a:lnTo>
                    <a:pt x="1428" y="1205"/>
                  </a:lnTo>
                  <a:lnTo>
                    <a:pt x="1423" y="1209"/>
                  </a:lnTo>
                  <a:lnTo>
                    <a:pt x="1416" y="1215"/>
                  </a:lnTo>
                  <a:lnTo>
                    <a:pt x="1412" y="1218"/>
                  </a:lnTo>
                  <a:lnTo>
                    <a:pt x="1406" y="1220"/>
                  </a:lnTo>
                  <a:lnTo>
                    <a:pt x="1406" y="1220"/>
                  </a:lnTo>
                  <a:lnTo>
                    <a:pt x="1395" y="1223"/>
                  </a:lnTo>
                  <a:lnTo>
                    <a:pt x="1387" y="1224"/>
                  </a:lnTo>
                  <a:lnTo>
                    <a:pt x="1385" y="1225"/>
                  </a:lnTo>
                  <a:lnTo>
                    <a:pt x="1383" y="1226"/>
                  </a:lnTo>
                  <a:lnTo>
                    <a:pt x="1382" y="1228"/>
                  </a:lnTo>
                  <a:lnTo>
                    <a:pt x="1381" y="1231"/>
                  </a:lnTo>
                  <a:lnTo>
                    <a:pt x="1381" y="1231"/>
                  </a:lnTo>
                  <a:lnTo>
                    <a:pt x="1380" y="1234"/>
                  </a:lnTo>
                  <a:lnTo>
                    <a:pt x="1378" y="1236"/>
                  </a:lnTo>
                  <a:lnTo>
                    <a:pt x="1375" y="1237"/>
                  </a:lnTo>
                  <a:lnTo>
                    <a:pt x="1371" y="1238"/>
                  </a:lnTo>
                  <a:lnTo>
                    <a:pt x="1361" y="1237"/>
                  </a:lnTo>
                  <a:lnTo>
                    <a:pt x="1347" y="1236"/>
                  </a:lnTo>
                  <a:lnTo>
                    <a:pt x="1347" y="1236"/>
                  </a:lnTo>
                  <a:lnTo>
                    <a:pt x="1339" y="1236"/>
                  </a:lnTo>
                  <a:lnTo>
                    <a:pt x="1333" y="1238"/>
                  </a:lnTo>
                  <a:lnTo>
                    <a:pt x="1329" y="1241"/>
                  </a:lnTo>
                  <a:lnTo>
                    <a:pt x="1325" y="1244"/>
                  </a:lnTo>
                  <a:lnTo>
                    <a:pt x="1323" y="1249"/>
                  </a:lnTo>
                  <a:lnTo>
                    <a:pt x="1322" y="1254"/>
                  </a:lnTo>
                  <a:lnTo>
                    <a:pt x="1322" y="1258"/>
                  </a:lnTo>
                  <a:lnTo>
                    <a:pt x="1322" y="1263"/>
                  </a:lnTo>
                  <a:lnTo>
                    <a:pt x="1322" y="1263"/>
                  </a:lnTo>
                  <a:lnTo>
                    <a:pt x="1323" y="1267"/>
                  </a:lnTo>
                  <a:lnTo>
                    <a:pt x="1322" y="1272"/>
                  </a:lnTo>
                  <a:lnTo>
                    <a:pt x="1316" y="1282"/>
                  </a:lnTo>
                  <a:lnTo>
                    <a:pt x="1310" y="1295"/>
                  </a:lnTo>
                  <a:lnTo>
                    <a:pt x="1308" y="1302"/>
                  </a:lnTo>
                  <a:lnTo>
                    <a:pt x="1306" y="1308"/>
                  </a:lnTo>
                  <a:lnTo>
                    <a:pt x="1306" y="1308"/>
                  </a:lnTo>
                  <a:lnTo>
                    <a:pt x="1305" y="1311"/>
                  </a:lnTo>
                  <a:lnTo>
                    <a:pt x="1303" y="1314"/>
                  </a:lnTo>
                  <a:lnTo>
                    <a:pt x="1299" y="1318"/>
                  </a:lnTo>
                  <a:lnTo>
                    <a:pt x="1295" y="1320"/>
                  </a:lnTo>
                  <a:lnTo>
                    <a:pt x="1289" y="1322"/>
                  </a:lnTo>
                  <a:lnTo>
                    <a:pt x="1278" y="1324"/>
                  </a:lnTo>
                  <a:lnTo>
                    <a:pt x="1273" y="1325"/>
                  </a:lnTo>
                  <a:lnTo>
                    <a:pt x="1268" y="1328"/>
                  </a:lnTo>
                  <a:lnTo>
                    <a:pt x="1268" y="1328"/>
                  </a:lnTo>
                  <a:lnTo>
                    <a:pt x="1264" y="1331"/>
                  </a:lnTo>
                  <a:lnTo>
                    <a:pt x="1259" y="1333"/>
                  </a:lnTo>
                  <a:lnTo>
                    <a:pt x="1253" y="1335"/>
                  </a:lnTo>
                  <a:lnTo>
                    <a:pt x="1246" y="1335"/>
                  </a:lnTo>
                  <a:lnTo>
                    <a:pt x="1231" y="1335"/>
                  </a:lnTo>
                  <a:lnTo>
                    <a:pt x="1217" y="1334"/>
                  </a:lnTo>
                  <a:lnTo>
                    <a:pt x="1217" y="1334"/>
                  </a:lnTo>
                  <a:lnTo>
                    <a:pt x="1211" y="1333"/>
                  </a:lnTo>
                  <a:lnTo>
                    <a:pt x="1205" y="1332"/>
                  </a:lnTo>
                  <a:lnTo>
                    <a:pt x="1200" y="1329"/>
                  </a:lnTo>
                  <a:lnTo>
                    <a:pt x="1195" y="1325"/>
                  </a:lnTo>
                  <a:lnTo>
                    <a:pt x="1191" y="1320"/>
                  </a:lnTo>
                  <a:lnTo>
                    <a:pt x="1187" y="1315"/>
                  </a:lnTo>
                  <a:lnTo>
                    <a:pt x="1180" y="1304"/>
                  </a:lnTo>
                  <a:lnTo>
                    <a:pt x="1180" y="1304"/>
                  </a:lnTo>
                  <a:lnTo>
                    <a:pt x="1176" y="1299"/>
                  </a:lnTo>
                  <a:lnTo>
                    <a:pt x="1173" y="1294"/>
                  </a:lnTo>
                  <a:lnTo>
                    <a:pt x="1169" y="1290"/>
                  </a:lnTo>
                  <a:lnTo>
                    <a:pt x="1164" y="1287"/>
                  </a:lnTo>
                  <a:lnTo>
                    <a:pt x="1156" y="1283"/>
                  </a:lnTo>
                  <a:lnTo>
                    <a:pt x="1147" y="1280"/>
                  </a:lnTo>
                  <a:lnTo>
                    <a:pt x="1147" y="1280"/>
                  </a:lnTo>
                  <a:lnTo>
                    <a:pt x="1142" y="1278"/>
                  </a:lnTo>
                  <a:lnTo>
                    <a:pt x="1139" y="1276"/>
                  </a:lnTo>
                  <a:lnTo>
                    <a:pt x="1137" y="1273"/>
                  </a:lnTo>
                  <a:lnTo>
                    <a:pt x="1136" y="1271"/>
                  </a:lnTo>
                  <a:lnTo>
                    <a:pt x="1135" y="1264"/>
                  </a:lnTo>
                  <a:lnTo>
                    <a:pt x="1136" y="1256"/>
                  </a:lnTo>
                  <a:lnTo>
                    <a:pt x="1136" y="1256"/>
                  </a:lnTo>
                  <a:lnTo>
                    <a:pt x="1137" y="1252"/>
                  </a:lnTo>
                  <a:lnTo>
                    <a:pt x="1139" y="1250"/>
                  </a:lnTo>
                  <a:lnTo>
                    <a:pt x="1142" y="1249"/>
                  </a:lnTo>
                  <a:lnTo>
                    <a:pt x="1145" y="1248"/>
                  </a:lnTo>
                  <a:lnTo>
                    <a:pt x="1149" y="1247"/>
                  </a:lnTo>
                  <a:lnTo>
                    <a:pt x="1152" y="1246"/>
                  </a:lnTo>
                  <a:lnTo>
                    <a:pt x="1153" y="1243"/>
                  </a:lnTo>
                  <a:lnTo>
                    <a:pt x="1154" y="1240"/>
                  </a:lnTo>
                  <a:lnTo>
                    <a:pt x="1154" y="1240"/>
                  </a:lnTo>
                  <a:lnTo>
                    <a:pt x="1155" y="1236"/>
                  </a:lnTo>
                  <a:lnTo>
                    <a:pt x="1156" y="1234"/>
                  </a:lnTo>
                  <a:lnTo>
                    <a:pt x="1159" y="1233"/>
                  </a:lnTo>
                  <a:lnTo>
                    <a:pt x="1162" y="1233"/>
                  </a:lnTo>
                  <a:lnTo>
                    <a:pt x="1170" y="1232"/>
                  </a:lnTo>
                  <a:lnTo>
                    <a:pt x="1176" y="1231"/>
                  </a:lnTo>
                  <a:lnTo>
                    <a:pt x="1181" y="1228"/>
                  </a:lnTo>
                  <a:lnTo>
                    <a:pt x="1181" y="1228"/>
                  </a:lnTo>
                  <a:lnTo>
                    <a:pt x="1187" y="1226"/>
                  </a:lnTo>
                  <a:lnTo>
                    <a:pt x="1194" y="1224"/>
                  </a:lnTo>
                  <a:lnTo>
                    <a:pt x="1207" y="1222"/>
                  </a:lnTo>
                  <a:lnTo>
                    <a:pt x="1220" y="1221"/>
                  </a:lnTo>
                  <a:lnTo>
                    <a:pt x="1235" y="1221"/>
                  </a:lnTo>
                  <a:lnTo>
                    <a:pt x="1235" y="1221"/>
                  </a:lnTo>
                  <a:lnTo>
                    <a:pt x="1238" y="1221"/>
                  </a:lnTo>
                  <a:lnTo>
                    <a:pt x="1241" y="1220"/>
                  </a:lnTo>
                  <a:lnTo>
                    <a:pt x="1242" y="1219"/>
                  </a:lnTo>
                  <a:lnTo>
                    <a:pt x="1243" y="1217"/>
                  </a:lnTo>
                  <a:lnTo>
                    <a:pt x="1244" y="1213"/>
                  </a:lnTo>
                  <a:lnTo>
                    <a:pt x="1242" y="1208"/>
                  </a:lnTo>
                  <a:lnTo>
                    <a:pt x="1239" y="1200"/>
                  </a:lnTo>
                  <a:lnTo>
                    <a:pt x="1236" y="1194"/>
                  </a:lnTo>
                  <a:lnTo>
                    <a:pt x="1227" y="1183"/>
                  </a:lnTo>
                  <a:lnTo>
                    <a:pt x="1227" y="1183"/>
                  </a:lnTo>
                  <a:lnTo>
                    <a:pt x="1224" y="1179"/>
                  </a:lnTo>
                  <a:lnTo>
                    <a:pt x="1220" y="1176"/>
                  </a:lnTo>
                  <a:lnTo>
                    <a:pt x="1214" y="1173"/>
                  </a:lnTo>
                  <a:lnTo>
                    <a:pt x="1211" y="1172"/>
                  </a:lnTo>
                  <a:lnTo>
                    <a:pt x="1208" y="1170"/>
                  </a:lnTo>
                  <a:lnTo>
                    <a:pt x="1206" y="1168"/>
                  </a:lnTo>
                  <a:lnTo>
                    <a:pt x="1204" y="1164"/>
                  </a:lnTo>
                  <a:lnTo>
                    <a:pt x="1204" y="1164"/>
                  </a:lnTo>
                  <a:lnTo>
                    <a:pt x="1203" y="1160"/>
                  </a:lnTo>
                  <a:lnTo>
                    <a:pt x="1200" y="1157"/>
                  </a:lnTo>
                  <a:lnTo>
                    <a:pt x="1198" y="1154"/>
                  </a:lnTo>
                  <a:lnTo>
                    <a:pt x="1195" y="1151"/>
                  </a:lnTo>
                  <a:lnTo>
                    <a:pt x="1188" y="1148"/>
                  </a:lnTo>
                  <a:lnTo>
                    <a:pt x="1183" y="1147"/>
                  </a:lnTo>
                  <a:lnTo>
                    <a:pt x="1183" y="1147"/>
                  </a:lnTo>
                  <a:lnTo>
                    <a:pt x="1178" y="1146"/>
                  </a:lnTo>
                  <a:lnTo>
                    <a:pt x="1171" y="1143"/>
                  </a:lnTo>
                  <a:lnTo>
                    <a:pt x="1165" y="1139"/>
                  </a:lnTo>
                  <a:lnTo>
                    <a:pt x="1160" y="1134"/>
                  </a:lnTo>
                  <a:lnTo>
                    <a:pt x="1160" y="1134"/>
                  </a:lnTo>
                  <a:lnTo>
                    <a:pt x="1158" y="1133"/>
                  </a:lnTo>
                  <a:lnTo>
                    <a:pt x="1157" y="1132"/>
                  </a:lnTo>
                  <a:lnTo>
                    <a:pt x="1151" y="1132"/>
                  </a:lnTo>
                  <a:lnTo>
                    <a:pt x="1144" y="1133"/>
                  </a:lnTo>
                  <a:lnTo>
                    <a:pt x="1136" y="1135"/>
                  </a:lnTo>
                  <a:lnTo>
                    <a:pt x="1119" y="1139"/>
                  </a:lnTo>
                  <a:lnTo>
                    <a:pt x="1111" y="1140"/>
                  </a:lnTo>
                  <a:lnTo>
                    <a:pt x="1103" y="1141"/>
                  </a:lnTo>
                  <a:lnTo>
                    <a:pt x="1103" y="1141"/>
                  </a:lnTo>
                  <a:lnTo>
                    <a:pt x="1089" y="1142"/>
                  </a:lnTo>
                  <a:lnTo>
                    <a:pt x="1083" y="1141"/>
                  </a:lnTo>
                  <a:lnTo>
                    <a:pt x="1077" y="1140"/>
                  </a:lnTo>
                  <a:lnTo>
                    <a:pt x="1071" y="1138"/>
                  </a:lnTo>
                  <a:lnTo>
                    <a:pt x="1066" y="1136"/>
                  </a:lnTo>
                  <a:lnTo>
                    <a:pt x="1053" y="1129"/>
                  </a:lnTo>
                  <a:lnTo>
                    <a:pt x="1053" y="1129"/>
                  </a:lnTo>
                  <a:lnTo>
                    <a:pt x="1048" y="1126"/>
                  </a:lnTo>
                  <a:lnTo>
                    <a:pt x="1043" y="1125"/>
                  </a:lnTo>
                  <a:lnTo>
                    <a:pt x="1039" y="1126"/>
                  </a:lnTo>
                  <a:lnTo>
                    <a:pt x="1035" y="1128"/>
                  </a:lnTo>
                  <a:lnTo>
                    <a:pt x="1033" y="1131"/>
                  </a:lnTo>
                  <a:lnTo>
                    <a:pt x="1032" y="1135"/>
                  </a:lnTo>
                  <a:lnTo>
                    <a:pt x="1031" y="1138"/>
                  </a:lnTo>
                  <a:lnTo>
                    <a:pt x="1032" y="1140"/>
                  </a:lnTo>
                  <a:lnTo>
                    <a:pt x="1032" y="1140"/>
                  </a:lnTo>
                  <a:lnTo>
                    <a:pt x="1035" y="1143"/>
                  </a:lnTo>
                  <a:lnTo>
                    <a:pt x="1040" y="1146"/>
                  </a:lnTo>
                  <a:lnTo>
                    <a:pt x="1064" y="1156"/>
                  </a:lnTo>
                  <a:lnTo>
                    <a:pt x="1064" y="1156"/>
                  </a:lnTo>
                  <a:lnTo>
                    <a:pt x="1072" y="1159"/>
                  </a:lnTo>
                  <a:lnTo>
                    <a:pt x="1077" y="1163"/>
                  </a:lnTo>
                  <a:lnTo>
                    <a:pt x="1081" y="1168"/>
                  </a:lnTo>
                  <a:lnTo>
                    <a:pt x="1083" y="1173"/>
                  </a:lnTo>
                  <a:lnTo>
                    <a:pt x="1084" y="1179"/>
                  </a:lnTo>
                  <a:lnTo>
                    <a:pt x="1085" y="1185"/>
                  </a:lnTo>
                  <a:lnTo>
                    <a:pt x="1086" y="1199"/>
                  </a:lnTo>
                  <a:lnTo>
                    <a:pt x="1086" y="1199"/>
                  </a:lnTo>
                  <a:lnTo>
                    <a:pt x="1086" y="1207"/>
                  </a:lnTo>
                  <a:lnTo>
                    <a:pt x="1085" y="1213"/>
                  </a:lnTo>
                  <a:lnTo>
                    <a:pt x="1084" y="1218"/>
                  </a:lnTo>
                  <a:lnTo>
                    <a:pt x="1082" y="1223"/>
                  </a:lnTo>
                  <a:lnTo>
                    <a:pt x="1077" y="1233"/>
                  </a:lnTo>
                  <a:lnTo>
                    <a:pt x="1071" y="1246"/>
                  </a:lnTo>
                  <a:lnTo>
                    <a:pt x="1071" y="1246"/>
                  </a:lnTo>
                  <a:lnTo>
                    <a:pt x="1065" y="1258"/>
                  </a:lnTo>
                  <a:lnTo>
                    <a:pt x="1059" y="1266"/>
                  </a:lnTo>
                  <a:lnTo>
                    <a:pt x="1056" y="1273"/>
                  </a:lnTo>
                  <a:lnTo>
                    <a:pt x="1055" y="1277"/>
                  </a:lnTo>
                  <a:lnTo>
                    <a:pt x="1055" y="1281"/>
                  </a:lnTo>
                  <a:lnTo>
                    <a:pt x="1055" y="1281"/>
                  </a:lnTo>
                  <a:lnTo>
                    <a:pt x="1056" y="1286"/>
                  </a:lnTo>
                  <a:lnTo>
                    <a:pt x="1059" y="1290"/>
                  </a:lnTo>
                  <a:lnTo>
                    <a:pt x="1064" y="1294"/>
                  </a:lnTo>
                  <a:lnTo>
                    <a:pt x="1070" y="1297"/>
                  </a:lnTo>
                  <a:lnTo>
                    <a:pt x="1082" y="1300"/>
                  </a:lnTo>
                  <a:lnTo>
                    <a:pt x="1094" y="1303"/>
                  </a:lnTo>
                  <a:lnTo>
                    <a:pt x="1094" y="1303"/>
                  </a:lnTo>
                  <a:lnTo>
                    <a:pt x="1099" y="1304"/>
                  </a:lnTo>
                  <a:lnTo>
                    <a:pt x="1101" y="1306"/>
                  </a:lnTo>
                  <a:lnTo>
                    <a:pt x="1102" y="1310"/>
                  </a:lnTo>
                  <a:lnTo>
                    <a:pt x="1102" y="1314"/>
                  </a:lnTo>
                  <a:lnTo>
                    <a:pt x="1101" y="1327"/>
                  </a:lnTo>
                  <a:lnTo>
                    <a:pt x="1100" y="1335"/>
                  </a:lnTo>
                  <a:lnTo>
                    <a:pt x="1100" y="1344"/>
                  </a:lnTo>
                  <a:lnTo>
                    <a:pt x="1100" y="1344"/>
                  </a:lnTo>
                  <a:lnTo>
                    <a:pt x="1100" y="1359"/>
                  </a:lnTo>
                  <a:lnTo>
                    <a:pt x="1100" y="1363"/>
                  </a:lnTo>
                  <a:lnTo>
                    <a:pt x="1098" y="1365"/>
                  </a:lnTo>
                  <a:lnTo>
                    <a:pt x="1096" y="1367"/>
                  </a:lnTo>
                  <a:lnTo>
                    <a:pt x="1094" y="1369"/>
                  </a:lnTo>
                  <a:lnTo>
                    <a:pt x="1086" y="1373"/>
                  </a:lnTo>
                  <a:lnTo>
                    <a:pt x="1086" y="1373"/>
                  </a:lnTo>
                  <a:lnTo>
                    <a:pt x="1082" y="1376"/>
                  </a:lnTo>
                  <a:lnTo>
                    <a:pt x="1080" y="1381"/>
                  </a:lnTo>
                  <a:lnTo>
                    <a:pt x="1079" y="1385"/>
                  </a:lnTo>
                  <a:lnTo>
                    <a:pt x="1079" y="1389"/>
                  </a:lnTo>
                  <a:lnTo>
                    <a:pt x="1081" y="1397"/>
                  </a:lnTo>
                  <a:lnTo>
                    <a:pt x="1083" y="1405"/>
                  </a:lnTo>
                  <a:lnTo>
                    <a:pt x="1083" y="1405"/>
                  </a:lnTo>
                  <a:lnTo>
                    <a:pt x="1083" y="1413"/>
                  </a:lnTo>
                  <a:lnTo>
                    <a:pt x="1082" y="1421"/>
                  </a:lnTo>
                  <a:lnTo>
                    <a:pt x="1081" y="1424"/>
                  </a:lnTo>
                  <a:lnTo>
                    <a:pt x="1079" y="1427"/>
                  </a:lnTo>
                  <a:lnTo>
                    <a:pt x="1077" y="1428"/>
                  </a:lnTo>
                  <a:lnTo>
                    <a:pt x="1074" y="1428"/>
                  </a:lnTo>
                  <a:lnTo>
                    <a:pt x="1074" y="1428"/>
                  </a:lnTo>
                  <a:lnTo>
                    <a:pt x="1071" y="1427"/>
                  </a:lnTo>
                  <a:lnTo>
                    <a:pt x="1069" y="1425"/>
                  </a:lnTo>
                  <a:lnTo>
                    <a:pt x="1068" y="1423"/>
                  </a:lnTo>
                  <a:lnTo>
                    <a:pt x="1067" y="1419"/>
                  </a:lnTo>
                  <a:lnTo>
                    <a:pt x="1066" y="1412"/>
                  </a:lnTo>
                  <a:lnTo>
                    <a:pt x="1064" y="1404"/>
                  </a:lnTo>
                  <a:lnTo>
                    <a:pt x="1064" y="1404"/>
                  </a:lnTo>
                  <a:lnTo>
                    <a:pt x="1062" y="1401"/>
                  </a:lnTo>
                  <a:lnTo>
                    <a:pt x="1059" y="1400"/>
                  </a:lnTo>
                  <a:lnTo>
                    <a:pt x="1055" y="1400"/>
                  </a:lnTo>
                  <a:lnTo>
                    <a:pt x="1051" y="1402"/>
                  </a:lnTo>
                  <a:lnTo>
                    <a:pt x="1046" y="1405"/>
                  </a:lnTo>
                  <a:lnTo>
                    <a:pt x="1042" y="1408"/>
                  </a:lnTo>
                  <a:lnTo>
                    <a:pt x="1038" y="1412"/>
                  </a:lnTo>
                  <a:lnTo>
                    <a:pt x="1035" y="1415"/>
                  </a:lnTo>
                  <a:lnTo>
                    <a:pt x="1035" y="1415"/>
                  </a:lnTo>
                  <a:lnTo>
                    <a:pt x="1032" y="1418"/>
                  </a:lnTo>
                  <a:lnTo>
                    <a:pt x="1029" y="1419"/>
                  </a:lnTo>
                  <a:lnTo>
                    <a:pt x="1027" y="1418"/>
                  </a:lnTo>
                  <a:lnTo>
                    <a:pt x="1025" y="1416"/>
                  </a:lnTo>
                  <a:lnTo>
                    <a:pt x="1025" y="1413"/>
                  </a:lnTo>
                  <a:lnTo>
                    <a:pt x="1026" y="1409"/>
                  </a:lnTo>
                  <a:lnTo>
                    <a:pt x="1028" y="1405"/>
                  </a:lnTo>
                  <a:lnTo>
                    <a:pt x="1033" y="1401"/>
                  </a:lnTo>
                  <a:lnTo>
                    <a:pt x="1033" y="1401"/>
                  </a:lnTo>
                  <a:lnTo>
                    <a:pt x="1038" y="1397"/>
                  </a:lnTo>
                  <a:lnTo>
                    <a:pt x="1042" y="1394"/>
                  </a:lnTo>
                  <a:lnTo>
                    <a:pt x="1044" y="1391"/>
                  </a:lnTo>
                  <a:lnTo>
                    <a:pt x="1044" y="1388"/>
                  </a:lnTo>
                  <a:lnTo>
                    <a:pt x="1044" y="1385"/>
                  </a:lnTo>
                  <a:lnTo>
                    <a:pt x="1042" y="1383"/>
                  </a:lnTo>
                  <a:lnTo>
                    <a:pt x="1039" y="1381"/>
                  </a:lnTo>
                  <a:lnTo>
                    <a:pt x="1036" y="1380"/>
                  </a:lnTo>
                  <a:lnTo>
                    <a:pt x="1036" y="1380"/>
                  </a:lnTo>
                  <a:lnTo>
                    <a:pt x="1020" y="1373"/>
                  </a:lnTo>
                  <a:lnTo>
                    <a:pt x="1011" y="1371"/>
                  </a:lnTo>
                  <a:lnTo>
                    <a:pt x="1000" y="1370"/>
                  </a:lnTo>
                  <a:lnTo>
                    <a:pt x="1000" y="1370"/>
                  </a:lnTo>
                  <a:lnTo>
                    <a:pt x="990" y="1370"/>
                  </a:lnTo>
                  <a:lnTo>
                    <a:pt x="983" y="1370"/>
                  </a:lnTo>
                  <a:lnTo>
                    <a:pt x="980" y="1369"/>
                  </a:lnTo>
                  <a:lnTo>
                    <a:pt x="977" y="1368"/>
                  </a:lnTo>
                  <a:lnTo>
                    <a:pt x="969" y="1363"/>
                  </a:lnTo>
                  <a:lnTo>
                    <a:pt x="969" y="1363"/>
                  </a:lnTo>
                  <a:lnTo>
                    <a:pt x="965" y="1360"/>
                  </a:lnTo>
                  <a:lnTo>
                    <a:pt x="961" y="1360"/>
                  </a:lnTo>
                  <a:lnTo>
                    <a:pt x="956" y="1361"/>
                  </a:lnTo>
                  <a:lnTo>
                    <a:pt x="951" y="1364"/>
                  </a:lnTo>
                  <a:lnTo>
                    <a:pt x="946" y="1368"/>
                  </a:lnTo>
                  <a:lnTo>
                    <a:pt x="940" y="1373"/>
                  </a:lnTo>
                  <a:lnTo>
                    <a:pt x="930" y="1387"/>
                  </a:lnTo>
                  <a:lnTo>
                    <a:pt x="930" y="1387"/>
                  </a:lnTo>
                  <a:lnTo>
                    <a:pt x="925" y="1393"/>
                  </a:lnTo>
                  <a:lnTo>
                    <a:pt x="920" y="1398"/>
                  </a:lnTo>
                  <a:lnTo>
                    <a:pt x="913" y="1403"/>
                  </a:lnTo>
                  <a:lnTo>
                    <a:pt x="906" y="1406"/>
                  </a:lnTo>
                  <a:lnTo>
                    <a:pt x="899" y="1410"/>
                  </a:lnTo>
                  <a:lnTo>
                    <a:pt x="890" y="1412"/>
                  </a:lnTo>
                  <a:lnTo>
                    <a:pt x="880" y="1414"/>
                  </a:lnTo>
                  <a:lnTo>
                    <a:pt x="871" y="1415"/>
                  </a:lnTo>
                  <a:lnTo>
                    <a:pt x="871" y="1415"/>
                  </a:lnTo>
                  <a:lnTo>
                    <a:pt x="866" y="1416"/>
                  </a:lnTo>
                  <a:lnTo>
                    <a:pt x="862" y="1418"/>
                  </a:lnTo>
                  <a:lnTo>
                    <a:pt x="858" y="1420"/>
                  </a:lnTo>
                  <a:lnTo>
                    <a:pt x="854" y="1422"/>
                  </a:lnTo>
                  <a:lnTo>
                    <a:pt x="849" y="1428"/>
                  </a:lnTo>
                  <a:lnTo>
                    <a:pt x="843" y="1434"/>
                  </a:lnTo>
                  <a:lnTo>
                    <a:pt x="838" y="1441"/>
                  </a:lnTo>
                  <a:lnTo>
                    <a:pt x="832" y="1447"/>
                  </a:lnTo>
                  <a:lnTo>
                    <a:pt x="825" y="1452"/>
                  </a:lnTo>
                  <a:lnTo>
                    <a:pt x="821" y="1454"/>
                  </a:lnTo>
                  <a:lnTo>
                    <a:pt x="816" y="1455"/>
                  </a:lnTo>
                  <a:lnTo>
                    <a:pt x="816" y="1455"/>
                  </a:lnTo>
                  <a:lnTo>
                    <a:pt x="807" y="1458"/>
                  </a:lnTo>
                  <a:lnTo>
                    <a:pt x="800" y="1461"/>
                  </a:lnTo>
                  <a:lnTo>
                    <a:pt x="797" y="1465"/>
                  </a:lnTo>
                  <a:lnTo>
                    <a:pt x="795" y="1468"/>
                  </a:lnTo>
                  <a:lnTo>
                    <a:pt x="794" y="1472"/>
                  </a:lnTo>
                  <a:lnTo>
                    <a:pt x="793" y="1476"/>
                  </a:lnTo>
                  <a:lnTo>
                    <a:pt x="792" y="1484"/>
                  </a:lnTo>
                  <a:lnTo>
                    <a:pt x="792" y="1484"/>
                  </a:lnTo>
                  <a:lnTo>
                    <a:pt x="792" y="1488"/>
                  </a:lnTo>
                  <a:lnTo>
                    <a:pt x="794" y="1492"/>
                  </a:lnTo>
                  <a:lnTo>
                    <a:pt x="798" y="1497"/>
                  </a:lnTo>
                  <a:lnTo>
                    <a:pt x="803" y="1502"/>
                  </a:lnTo>
                  <a:lnTo>
                    <a:pt x="809" y="1507"/>
                  </a:lnTo>
                  <a:lnTo>
                    <a:pt x="815" y="1511"/>
                  </a:lnTo>
                  <a:lnTo>
                    <a:pt x="828" y="1518"/>
                  </a:lnTo>
                  <a:lnTo>
                    <a:pt x="828" y="1518"/>
                  </a:lnTo>
                  <a:lnTo>
                    <a:pt x="833" y="1521"/>
                  </a:lnTo>
                  <a:lnTo>
                    <a:pt x="836" y="1525"/>
                  </a:lnTo>
                  <a:lnTo>
                    <a:pt x="839" y="1530"/>
                  </a:lnTo>
                  <a:lnTo>
                    <a:pt x="841" y="1536"/>
                  </a:lnTo>
                  <a:lnTo>
                    <a:pt x="842" y="1542"/>
                  </a:lnTo>
                  <a:lnTo>
                    <a:pt x="842" y="1550"/>
                  </a:lnTo>
                  <a:lnTo>
                    <a:pt x="842" y="1564"/>
                  </a:lnTo>
                  <a:lnTo>
                    <a:pt x="842" y="1564"/>
                  </a:lnTo>
                  <a:lnTo>
                    <a:pt x="841" y="1569"/>
                  </a:lnTo>
                  <a:lnTo>
                    <a:pt x="839" y="1573"/>
                  </a:lnTo>
                  <a:lnTo>
                    <a:pt x="835" y="1574"/>
                  </a:lnTo>
                  <a:lnTo>
                    <a:pt x="831" y="1574"/>
                  </a:lnTo>
                  <a:lnTo>
                    <a:pt x="827" y="1572"/>
                  </a:lnTo>
                  <a:lnTo>
                    <a:pt x="822" y="1570"/>
                  </a:lnTo>
                  <a:lnTo>
                    <a:pt x="813" y="1564"/>
                  </a:lnTo>
                  <a:lnTo>
                    <a:pt x="813" y="1564"/>
                  </a:lnTo>
                  <a:lnTo>
                    <a:pt x="809" y="1561"/>
                  </a:lnTo>
                  <a:lnTo>
                    <a:pt x="806" y="1560"/>
                  </a:lnTo>
                  <a:lnTo>
                    <a:pt x="801" y="1560"/>
                  </a:lnTo>
                  <a:lnTo>
                    <a:pt x="797" y="1560"/>
                  </a:lnTo>
                  <a:lnTo>
                    <a:pt x="790" y="1564"/>
                  </a:lnTo>
                  <a:lnTo>
                    <a:pt x="782" y="1568"/>
                  </a:lnTo>
                  <a:lnTo>
                    <a:pt x="782" y="1568"/>
                  </a:lnTo>
                  <a:lnTo>
                    <a:pt x="778" y="1569"/>
                  </a:lnTo>
                  <a:lnTo>
                    <a:pt x="775" y="1569"/>
                  </a:lnTo>
                  <a:lnTo>
                    <a:pt x="771" y="1568"/>
                  </a:lnTo>
                  <a:lnTo>
                    <a:pt x="767" y="1566"/>
                  </a:lnTo>
                  <a:lnTo>
                    <a:pt x="760" y="1560"/>
                  </a:lnTo>
                  <a:lnTo>
                    <a:pt x="753" y="1552"/>
                  </a:lnTo>
                  <a:lnTo>
                    <a:pt x="753" y="1552"/>
                  </a:lnTo>
                  <a:lnTo>
                    <a:pt x="750" y="1547"/>
                  </a:lnTo>
                  <a:lnTo>
                    <a:pt x="744" y="1545"/>
                  </a:lnTo>
                  <a:lnTo>
                    <a:pt x="738" y="1544"/>
                  </a:lnTo>
                  <a:lnTo>
                    <a:pt x="732" y="1543"/>
                  </a:lnTo>
                  <a:lnTo>
                    <a:pt x="726" y="1543"/>
                  </a:lnTo>
                  <a:lnTo>
                    <a:pt x="720" y="1544"/>
                  </a:lnTo>
                  <a:lnTo>
                    <a:pt x="714" y="1545"/>
                  </a:lnTo>
                  <a:lnTo>
                    <a:pt x="711" y="1547"/>
                  </a:lnTo>
                  <a:lnTo>
                    <a:pt x="711" y="1547"/>
                  </a:lnTo>
                  <a:lnTo>
                    <a:pt x="705" y="1550"/>
                  </a:lnTo>
                  <a:lnTo>
                    <a:pt x="703" y="1550"/>
                  </a:lnTo>
                  <a:lnTo>
                    <a:pt x="700" y="1550"/>
                  </a:lnTo>
                  <a:lnTo>
                    <a:pt x="698" y="1547"/>
                  </a:lnTo>
                  <a:lnTo>
                    <a:pt x="695" y="1546"/>
                  </a:lnTo>
                  <a:lnTo>
                    <a:pt x="694" y="1543"/>
                  </a:lnTo>
                  <a:lnTo>
                    <a:pt x="692" y="1540"/>
                  </a:lnTo>
                  <a:lnTo>
                    <a:pt x="692" y="1540"/>
                  </a:lnTo>
                  <a:lnTo>
                    <a:pt x="690" y="1536"/>
                  </a:lnTo>
                  <a:lnTo>
                    <a:pt x="687" y="1534"/>
                  </a:lnTo>
                  <a:lnTo>
                    <a:pt x="678" y="1529"/>
                  </a:lnTo>
                  <a:lnTo>
                    <a:pt x="673" y="1527"/>
                  </a:lnTo>
                  <a:lnTo>
                    <a:pt x="668" y="1523"/>
                  </a:lnTo>
                  <a:lnTo>
                    <a:pt x="664" y="1519"/>
                  </a:lnTo>
                  <a:lnTo>
                    <a:pt x="659" y="1512"/>
                  </a:lnTo>
                  <a:lnTo>
                    <a:pt x="659" y="1512"/>
                  </a:lnTo>
                  <a:lnTo>
                    <a:pt x="656" y="1507"/>
                  </a:lnTo>
                  <a:lnTo>
                    <a:pt x="653" y="1503"/>
                  </a:lnTo>
                  <a:lnTo>
                    <a:pt x="649" y="1501"/>
                  </a:lnTo>
                  <a:lnTo>
                    <a:pt x="646" y="1500"/>
                  </a:lnTo>
                  <a:lnTo>
                    <a:pt x="637" y="1501"/>
                  </a:lnTo>
                  <a:lnTo>
                    <a:pt x="632" y="1502"/>
                  </a:lnTo>
                  <a:lnTo>
                    <a:pt x="624" y="1502"/>
                  </a:lnTo>
                  <a:lnTo>
                    <a:pt x="624" y="1502"/>
                  </a:lnTo>
                  <a:lnTo>
                    <a:pt x="618" y="1503"/>
                  </a:lnTo>
                  <a:lnTo>
                    <a:pt x="613" y="1505"/>
                  </a:lnTo>
                  <a:lnTo>
                    <a:pt x="610" y="1508"/>
                  </a:lnTo>
                  <a:lnTo>
                    <a:pt x="608" y="1512"/>
                  </a:lnTo>
                  <a:lnTo>
                    <a:pt x="606" y="1517"/>
                  </a:lnTo>
                  <a:lnTo>
                    <a:pt x="604" y="1521"/>
                  </a:lnTo>
                  <a:lnTo>
                    <a:pt x="600" y="1526"/>
                  </a:lnTo>
                  <a:lnTo>
                    <a:pt x="594" y="1530"/>
                  </a:lnTo>
                  <a:lnTo>
                    <a:pt x="594" y="1530"/>
                  </a:lnTo>
                  <a:lnTo>
                    <a:pt x="588" y="1534"/>
                  </a:lnTo>
                  <a:lnTo>
                    <a:pt x="585" y="1538"/>
                  </a:lnTo>
                  <a:lnTo>
                    <a:pt x="584" y="1542"/>
                  </a:lnTo>
                  <a:lnTo>
                    <a:pt x="585" y="1546"/>
                  </a:lnTo>
                  <a:lnTo>
                    <a:pt x="586" y="1551"/>
                  </a:lnTo>
                  <a:lnTo>
                    <a:pt x="589" y="1554"/>
                  </a:lnTo>
                  <a:lnTo>
                    <a:pt x="593" y="1556"/>
                  </a:lnTo>
                  <a:lnTo>
                    <a:pt x="597" y="1558"/>
                  </a:lnTo>
                  <a:lnTo>
                    <a:pt x="597" y="1558"/>
                  </a:lnTo>
                  <a:lnTo>
                    <a:pt x="600" y="1559"/>
                  </a:lnTo>
                  <a:lnTo>
                    <a:pt x="604" y="1562"/>
                  </a:lnTo>
                  <a:lnTo>
                    <a:pt x="612" y="1568"/>
                  </a:lnTo>
                  <a:lnTo>
                    <a:pt x="631" y="1586"/>
                  </a:lnTo>
                  <a:lnTo>
                    <a:pt x="631" y="1586"/>
                  </a:lnTo>
                  <a:lnTo>
                    <a:pt x="635" y="1591"/>
                  </a:lnTo>
                  <a:lnTo>
                    <a:pt x="639" y="1594"/>
                  </a:lnTo>
                  <a:lnTo>
                    <a:pt x="642" y="1595"/>
                  </a:lnTo>
                  <a:lnTo>
                    <a:pt x="646" y="1595"/>
                  </a:lnTo>
                  <a:lnTo>
                    <a:pt x="653" y="1593"/>
                  </a:lnTo>
                  <a:lnTo>
                    <a:pt x="664" y="1589"/>
                  </a:lnTo>
                  <a:lnTo>
                    <a:pt x="664" y="1589"/>
                  </a:lnTo>
                  <a:lnTo>
                    <a:pt x="670" y="1589"/>
                  </a:lnTo>
                  <a:lnTo>
                    <a:pt x="675" y="1590"/>
                  </a:lnTo>
                  <a:lnTo>
                    <a:pt x="679" y="1592"/>
                  </a:lnTo>
                  <a:lnTo>
                    <a:pt x="682" y="1596"/>
                  </a:lnTo>
                  <a:lnTo>
                    <a:pt x="684" y="1600"/>
                  </a:lnTo>
                  <a:lnTo>
                    <a:pt x="685" y="1606"/>
                  </a:lnTo>
                  <a:lnTo>
                    <a:pt x="687" y="1618"/>
                  </a:lnTo>
                  <a:lnTo>
                    <a:pt x="687" y="1618"/>
                  </a:lnTo>
                  <a:lnTo>
                    <a:pt x="686" y="1624"/>
                  </a:lnTo>
                  <a:lnTo>
                    <a:pt x="684" y="1628"/>
                  </a:lnTo>
                  <a:lnTo>
                    <a:pt x="681" y="1632"/>
                  </a:lnTo>
                  <a:lnTo>
                    <a:pt x="678" y="1636"/>
                  </a:lnTo>
                  <a:lnTo>
                    <a:pt x="669" y="1640"/>
                  </a:lnTo>
                  <a:lnTo>
                    <a:pt x="665" y="1642"/>
                  </a:lnTo>
                  <a:lnTo>
                    <a:pt x="662" y="1645"/>
                  </a:lnTo>
                  <a:lnTo>
                    <a:pt x="662" y="1645"/>
                  </a:lnTo>
                  <a:lnTo>
                    <a:pt x="659" y="1647"/>
                  </a:lnTo>
                  <a:lnTo>
                    <a:pt x="656" y="1649"/>
                  </a:lnTo>
                  <a:lnTo>
                    <a:pt x="652" y="1649"/>
                  </a:lnTo>
                  <a:lnTo>
                    <a:pt x="648" y="1649"/>
                  </a:lnTo>
                  <a:lnTo>
                    <a:pt x="644" y="1649"/>
                  </a:lnTo>
                  <a:lnTo>
                    <a:pt x="641" y="1647"/>
                  </a:lnTo>
                  <a:lnTo>
                    <a:pt x="637" y="1645"/>
                  </a:lnTo>
                  <a:lnTo>
                    <a:pt x="635" y="1642"/>
                  </a:lnTo>
                  <a:lnTo>
                    <a:pt x="635" y="1642"/>
                  </a:lnTo>
                  <a:lnTo>
                    <a:pt x="633" y="1639"/>
                  </a:lnTo>
                  <a:lnTo>
                    <a:pt x="629" y="1637"/>
                  </a:lnTo>
                  <a:lnTo>
                    <a:pt x="626" y="1636"/>
                  </a:lnTo>
                  <a:lnTo>
                    <a:pt x="623" y="1636"/>
                  </a:lnTo>
                  <a:lnTo>
                    <a:pt x="615" y="1636"/>
                  </a:lnTo>
                  <a:lnTo>
                    <a:pt x="605" y="1636"/>
                  </a:lnTo>
                  <a:lnTo>
                    <a:pt x="605" y="1636"/>
                  </a:lnTo>
                  <a:lnTo>
                    <a:pt x="595" y="1634"/>
                  </a:lnTo>
                  <a:lnTo>
                    <a:pt x="585" y="1632"/>
                  </a:lnTo>
                  <a:lnTo>
                    <a:pt x="582" y="1630"/>
                  </a:lnTo>
                  <a:lnTo>
                    <a:pt x="578" y="1627"/>
                  </a:lnTo>
                  <a:lnTo>
                    <a:pt x="576" y="1624"/>
                  </a:lnTo>
                  <a:lnTo>
                    <a:pt x="575" y="1621"/>
                  </a:lnTo>
                  <a:lnTo>
                    <a:pt x="575" y="1621"/>
                  </a:lnTo>
                  <a:lnTo>
                    <a:pt x="574" y="1618"/>
                  </a:lnTo>
                  <a:lnTo>
                    <a:pt x="573" y="1615"/>
                  </a:lnTo>
                  <a:lnTo>
                    <a:pt x="568" y="1610"/>
                  </a:lnTo>
                  <a:lnTo>
                    <a:pt x="561" y="1606"/>
                  </a:lnTo>
                  <a:lnTo>
                    <a:pt x="554" y="1601"/>
                  </a:lnTo>
                  <a:lnTo>
                    <a:pt x="554" y="1601"/>
                  </a:lnTo>
                  <a:lnTo>
                    <a:pt x="549" y="1598"/>
                  </a:lnTo>
                  <a:lnTo>
                    <a:pt x="543" y="1596"/>
                  </a:lnTo>
                  <a:lnTo>
                    <a:pt x="538" y="1595"/>
                  </a:lnTo>
                  <a:lnTo>
                    <a:pt x="532" y="1595"/>
                  </a:lnTo>
                  <a:lnTo>
                    <a:pt x="519" y="1595"/>
                  </a:lnTo>
                  <a:lnTo>
                    <a:pt x="505" y="1595"/>
                  </a:lnTo>
                  <a:lnTo>
                    <a:pt x="505" y="1595"/>
                  </a:lnTo>
                  <a:lnTo>
                    <a:pt x="500" y="1595"/>
                  </a:lnTo>
                  <a:lnTo>
                    <a:pt x="495" y="1593"/>
                  </a:lnTo>
                  <a:lnTo>
                    <a:pt x="491" y="1591"/>
                  </a:lnTo>
                  <a:lnTo>
                    <a:pt x="488" y="1588"/>
                  </a:lnTo>
                  <a:lnTo>
                    <a:pt x="487" y="1584"/>
                  </a:lnTo>
                  <a:lnTo>
                    <a:pt x="485" y="1581"/>
                  </a:lnTo>
                  <a:lnTo>
                    <a:pt x="485" y="1577"/>
                  </a:lnTo>
                  <a:lnTo>
                    <a:pt x="485" y="1574"/>
                  </a:lnTo>
                  <a:lnTo>
                    <a:pt x="485" y="1574"/>
                  </a:lnTo>
                  <a:lnTo>
                    <a:pt x="486" y="1566"/>
                  </a:lnTo>
                  <a:lnTo>
                    <a:pt x="486" y="1556"/>
                  </a:lnTo>
                  <a:lnTo>
                    <a:pt x="484" y="1544"/>
                  </a:lnTo>
                  <a:lnTo>
                    <a:pt x="480" y="1531"/>
                  </a:lnTo>
                  <a:lnTo>
                    <a:pt x="480" y="1531"/>
                  </a:lnTo>
                  <a:lnTo>
                    <a:pt x="476" y="1520"/>
                  </a:lnTo>
                  <a:lnTo>
                    <a:pt x="474" y="1512"/>
                  </a:lnTo>
                  <a:lnTo>
                    <a:pt x="473" y="1509"/>
                  </a:lnTo>
                  <a:lnTo>
                    <a:pt x="471" y="1506"/>
                  </a:lnTo>
                  <a:lnTo>
                    <a:pt x="468" y="1503"/>
                  </a:lnTo>
                  <a:lnTo>
                    <a:pt x="464" y="1499"/>
                  </a:lnTo>
                  <a:lnTo>
                    <a:pt x="464" y="1499"/>
                  </a:lnTo>
                  <a:lnTo>
                    <a:pt x="460" y="1496"/>
                  </a:lnTo>
                  <a:lnTo>
                    <a:pt x="459" y="1493"/>
                  </a:lnTo>
                  <a:lnTo>
                    <a:pt x="460" y="1489"/>
                  </a:lnTo>
                  <a:lnTo>
                    <a:pt x="462" y="1485"/>
                  </a:lnTo>
                  <a:lnTo>
                    <a:pt x="470" y="1475"/>
                  </a:lnTo>
                  <a:lnTo>
                    <a:pt x="475" y="1469"/>
                  </a:lnTo>
                  <a:lnTo>
                    <a:pt x="480" y="1461"/>
                  </a:lnTo>
                  <a:lnTo>
                    <a:pt x="480" y="1461"/>
                  </a:lnTo>
                  <a:lnTo>
                    <a:pt x="483" y="1454"/>
                  </a:lnTo>
                  <a:lnTo>
                    <a:pt x="484" y="1449"/>
                  </a:lnTo>
                  <a:lnTo>
                    <a:pt x="483" y="1444"/>
                  </a:lnTo>
                  <a:lnTo>
                    <a:pt x="481" y="1440"/>
                  </a:lnTo>
                  <a:lnTo>
                    <a:pt x="476" y="1433"/>
                  </a:lnTo>
                  <a:lnTo>
                    <a:pt x="474" y="1429"/>
                  </a:lnTo>
                  <a:lnTo>
                    <a:pt x="472" y="1424"/>
                  </a:lnTo>
                  <a:lnTo>
                    <a:pt x="472" y="1424"/>
                  </a:lnTo>
                  <a:lnTo>
                    <a:pt x="471" y="1419"/>
                  </a:lnTo>
                  <a:lnTo>
                    <a:pt x="468" y="1414"/>
                  </a:lnTo>
                  <a:lnTo>
                    <a:pt x="463" y="1409"/>
                  </a:lnTo>
                  <a:lnTo>
                    <a:pt x="457" y="1405"/>
                  </a:lnTo>
                  <a:lnTo>
                    <a:pt x="445" y="1398"/>
                  </a:lnTo>
                  <a:lnTo>
                    <a:pt x="436" y="1394"/>
                  </a:lnTo>
                  <a:lnTo>
                    <a:pt x="436" y="1394"/>
                  </a:lnTo>
                  <a:lnTo>
                    <a:pt x="428" y="1391"/>
                  </a:lnTo>
                  <a:lnTo>
                    <a:pt x="419" y="1388"/>
                  </a:lnTo>
                  <a:lnTo>
                    <a:pt x="409" y="1386"/>
                  </a:lnTo>
                  <a:lnTo>
                    <a:pt x="398" y="1385"/>
                  </a:lnTo>
                  <a:lnTo>
                    <a:pt x="398" y="1385"/>
                  </a:lnTo>
                  <a:lnTo>
                    <a:pt x="394" y="1385"/>
                  </a:lnTo>
                  <a:lnTo>
                    <a:pt x="392" y="1384"/>
                  </a:lnTo>
                  <a:lnTo>
                    <a:pt x="391" y="1382"/>
                  </a:lnTo>
                  <a:lnTo>
                    <a:pt x="391" y="1380"/>
                  </a:lnTo>
                  <a:lnTo>
                    <a:pt x="393" y="1374"/>
                  </a:lnTo>
                  <a:lnTo>
                    <a:pt x="394" y="1371"/>
                  </a:lnTo>
                  <a:lnTo>
                    <a:pt x="394" y="1367"/>
                  </a:lnTo>
                  <a:lnTo>
                    <a:pt x="394" y="1367"/>
                  </a:lnTo>
                  <a:lnTo>
                    <a:pt x="393" y="1364"/>
                  </a:lnTo>
                  <a:lnTo>
                    <a:pt x="391" y="1362"/>
                  </a:lnTo>
                  <a:lnTo>
                    <a:pt x="389" y="1360"/>
                  </a:lnTo>
                  <a:lnTo>
                    <a:pt x="386" y="1360"/>
                  </a:lnTo>
                  <a:lnTo>
                    <a:pt x="383" y="1360"/>
                  </a:lnTo>
                  <a:lnTo>
                    <a:pt x="381" y="1361"/>
                  </a:lnTo>
                  <a:lnTo>
                    <a:pt x="378" y="1363"/>
                  </a:lnTo>
                  <a:lnTo>
                    <a:pt x="375" y="1366"/>
                  </a:lnTo>
                  <a:lnTo>
                    <a:pt x="375" y="1366"/>
                  </a:lnTo>
                  <a:lnTo>
                    <a:pt x="372" y="1367"/>
                  </a:lnTo>
                  <a:lnTo>
                    <a:pt x="369" y="1368"/>
                  </a:lnTo>
                  <a:lnTo>
                    <a:pt x="366" y="1367"/>
                  </a:lnTo>
                  <a:lnTo>
                    <a:pt x="363" y="1365"/>
                  </a:lnTo>
                  <a:lnTo>
                    <a:pt x="361" y="1363"/>
                  </a:lnTo>
                  <a:lnTo>
                    <a:pt x="360" y="1360"/>
                  </a:lnTo>
                  <a:lnTo>
                    <a:pt x="359" y="1357"/>
                  </a:lnTo>
                  <a:lnTo>
                    <a:pt x="360" y="1354"/>
                  </a:lnTo>
                  <a:lnTo>
                    <a:pt x="360" y="1354"/>
                  </a:lnTo>
                  <a:lnTo>
                    <a:pt x="362" y="1349"/>
                  </a:lnTo>
                  <a:lnTo>
                    <a:pt x="363" y="1347"/>
                  </a:lnTo>
                  <a:lnTo>
                    <a:pt x="362" y="1345"/>
                  </a:lnTo>
                  <a:lnTo>
                    <a:pt x="361" y="1344"/>
                  </a:lnTo>
                  <a:lnTo>
                    <a:pt x="358" y="1342"/>
                  </a:lnTo>
                  <a:lnTo>
                    <a:pt x="350" y="1340"/>
                  </a:lnTo>
                  <a:lnTo>
                    <a:pt x="350" y="1340"/>
                  </a:lnTo>
                  <a:lnTo>
                    <a:pt x="346" y="1339"/>
                  </a:lnTo>
                  <a:lnTo>
                    <a:pt x="342" y="1337"/>
                  </a:lnTo>
                  <a:lnTo>
                    <a:pt x="340" y="1335"/>
                  </a:lnTo>
                  <a:lnTo>
                    <a:pt x="338" y="1332"/>
                  </a:lnTo>
                  <a:lnTo>
                    <a:pt x="333" y="1325"/>
                  </a:lnTo>
                  <a:lnTo>
                    <a:pt x="330" y="1320"/>
                  </a:lnTo>
                  <a:lnTo>
                    <a:pt x="324" y="1314"/>
                  </a:lnTo>
                  <a:lnTo>
                    <a:pt x="324" y="1314"/>
                  </a:lnTo>
                  <a:lnTo>
                    <a:pt x="319" y="1308"/>
                  </a:lnTo>
                  <a:lnTo>
                    <a:pt x="317" y="1304"/>
                  </a:lnTo>
                  <a:lnTo>
                    <a:pt x="316" y="1300"/>
                  </a:lnTo>
                  <a:lnTo>
                    <a:pt x="318" y="1298"/>
                  </a:lnTo>
                  <a:lnTo>
                    <a:pt x="321" y="1296"/>
                  </a:lnTo>
                  <a:lnTo>
                    <a:pt x="325" y="1295"/>
                  </a:lnTo>
                  <a:lnTo>
                    <a:pt x="337" y="1295"/>
                  </a:lnTo>
                  <a:lnTo>
                    <a:pt x="337" y="1295"/>
                  </a:lnTo>
                  <a:lnTo>
                    <a:pt x="343" y="1297"/>
                  </a:lnTo>
                  <a:lnTo>
                    <a:pt x="349" y="1299"/>
                  </a:lnTo>
                  <a:lnTo>
                    <a:pt x="354" y="1302"/>
                  </a:lnTo>
                  <a:lnTo>
                    <a:pt x="359" y="1306"/>
                  </a:lnTo>
                  <a:lnTo>
                    <a:pt x="364" y="1310"/>
                  </a:lnTo>
                  <a:lnTo>
                    <a:pt x="368" y="1316"/>
                  </a:lnTo>
                  <a:lnTo>
                    <a:pt x="377" y="1327"/>
                  </a:lnTo>
                  <a:lnTo>
                    <a:pt x="377" y="1327"/>
                  </a:lnTo>
                  <a:lnTo>
                    <a:pt x="381" y="1332"/>
                  </a:lnTo>
                  <a:lnTo>
                    <a:pt x="386" y="1335"/>
                  </a:lnTo>
                  <a:lnTo>
                    <a:pt x="391" y="1338"/>
                  </a:lnTo>
                  <a:lnTo>
                    <a:pt x="396" y="1339"/>
                  </a:lnTo>
                  <a:lnTo>
                    <a:pt x="407" y="1341"/>
                  </a:lnTo>
                  <a:lnTo>
                    <a:pt x="412" y="1342"/>
                  </a:lnTo>
                  <a:lnTo>
                    <a:pt x="417" y="1344"/>
                  </a:lnTo>
                  <a:lnTo>
                    <a:pt x="417" y="1344"/>
                  </a:lnTo>
                  <a:lnTo>
                    <a:pt x="429" y="1348"/>
                  </a:lnTo>
                  <a:lnTo>
                    <a:pt x="443" y="1352"/>
                  </a:lnTo>
                  <a:lnTo>
                    <a:pt x="472" y="1357"/>
                  </a:lnTo>
                  <a:lnTo>
                    <a:pt x="472" y="1357"/>
                  </a:lnTo>
                  <a:lnTo>
                    <a:pt x="485" y="1360"/>
                  </a:lnTo>
                  <a:lnTo>
                    <a:pt x="500" y="1365"/>
                  </a:lnTo>
                  <a:lnTo>
                    <a:pt x="516" y="1371"/>
                  </a:lnTo>
                  <a:lnTo>
                    <a:pt x="531" y="1378"/>
                  </a:lnTo>
                  <a:lnTo>
                    <a:pt x="531" y="1378"/>
                  </a:lnTo>
                  <a:lnTo>
                    <a:pt x="540" y="1381"/>
                  </a:lnTo>
                  <a:lnTo>
                    <a:pt x="550" y="1384"/>
                  </a:lnTo>
                  <a:lnTo>
                    <a:pt x="572" y="1388"/>
                  </a:lnTo>
                  <a:lnTo>
                    <a:pt x="595" y="1391"/>
                  </a:lnTo>
                  <a:lnTo>
                    <a:pt x="617" y="1392"/>
                  </a:lnTo>
                  <a:lnTo>
                    <a:pt x="617" y="1392"/>
                  </a:lnTo>
                  <a:lnTo>
                    <a:pt x="626" y="1393"/>
                  </a:lnTo>
                  <a:lnTo>
                    <a:pt x="635" y="1395"/>
                  </a:lnTo>
                  <a:lnTo>
                    <a:pt x="643" y="1398"/>
                  </a:lnTo>
                  <a:lnTo>
                    <a:pt x="652" y="1402"/>
                  </a:lnTo>
                  <a:lnTo>
                    <a:pt x="671" y="1410"/>
                  </a:lnTo>
                  <a:lnTo>
                    <a:pt x="683" y="1414"/>
                  </a:lnTo>
                  <a:lnTo>
                    <a:pt x="697" y="1417"/>
                  </a:lnTo>
                  <a:lnTo>
                    <a:pt x="697" y="1417"/>
                  </a:lnTo>
                  <a:lnTo>
                    <a:pt x="704" y="1418"/>
                  </a:lnTo>
                  <a:lnTo>
                    <a:pt x="712" y="1418"/>
                  </a:lnTo>
                  <a:lnTo>
                    <a:pt x="730" y="1417"/>
                  </a:lnTo>
                  <a:lnTo>
                    <a:pt x="747" y="1414"/>
                  </a:lnTo>
                  <a:lnTo>
                    <a:pt x="763" y="1410"/>
                  </a:lnTo>
                  <a:lnTo>
                    <a:pt x="779" y="1404"/>
                  </a:lnTo>
                  <a:lnTo>
                    <a:pt x="793" y="1398"/>
                  </a:lnTo>
                  <a:lnTo>
                    <a:pt x="807" y="1392"/>
                  </a:lnTo>
                  <a:lnTo>
                    <a:pt x="816" y="1387"/>
                  </a:lnTo>
                  <a:lnTo>
                    <a:pt x="816" y="1387"/>
                  </a:lnTo>
                  <a:lnTo>
                    <a:pt x="851" y="1362"/>
                  </a:lnTo>
                  <a:lnTo>
                    <a:pt x="886" y="1337"/>
                  </a:lnTo>
                  <a:lnTo>
                    <a:pt x="886" y="1337"/>
                  </a:lnTo>
                  <a:lnTo>
                    <a:pt x="891" y="1334"/>
                  </a:lnTo>
                  <a:lnTo>
                    <a:pt x="894" y="1330"/>
                  </a:lnTo>
                  <a:lnTo>
                    <a:pt x="897" y="1326"/>
                  </a:lnTo>
                  <a:lnTo>
                    <a:pt x="899" y="1321"/>
                  </a:lnTo>
                  <a:lnTo>
                    <a:pt x="902" y="1312"/>
                  </a:lnTo>
                  <a:lnTo>
                    <a:pt x="903" y="1302"/>
                  </a:lnTo>
                  <a:lnTo>
                    <a:pt x="903" y="1292"/>
                  </a:lnTo>
                  <a:lnTo>
                    <a:pt x="902" y="1283"/>
                  </a:lnTo>
                  <a:lnTo>
                    <a:pt x="899" y="1277"/>
                  </a:lnTo>
                  <a:lnTo>
                    <a:pt x="898" y="1274"/>
                  </a:lnTo>
                  <a:lnTo>
                    <a:pt x="896" y="1273"/>
                  </a:lnTo>
                  <a:lnTo>
                    <a:pt x="896" y="1273"/>
                  </a:lnTo>
                  <a:lnTo>
                    <a:pt x="892" y="1271"/>
                  </a:lnTo>
                  <a:lnTo>
                    <a:pt x="889" y="1268"/>
                  </a:lnTo>
                  <a:lnTo>
                    <a:pt x="885" y="1264"/>
                  </a:lnTo>
                  <a:lnTo>
                    <a:pt x="883" y="1261"/>
                  </a:lnTo>
                  <a:lnTo>
                    <a:pt x="880" y="1252"/>
                  </a:lnTo>
                  <a:lnTo>
                    <a:pt x="878" y="1240"/>
                  </a:lnTo>
                  <a:lnTo>
                    <a:pt x="878" y="1240"/>
                  </a:lnTo>
                  <a:lnTo>
                    <a:pt x="877" y="1234"/>
                  </a:lnTo>
                  <a:lnTo>
                    <a:pt x="875" y="1231"/>
                  </a:lnTo>
                  <a:lnTo>
                    <a:pt x="873" y="1228"/>
                  </a:lnTo>
                  <a:lnTo>
                    <a:pt x="870" y="1227"/>
                  </a:lnTo>
                  <a:lnTo>
                    <a:pt x="867" y="1227"/>
                  </a:lnTo>
                  <a:lnTo>
                    <a:pt x="862" y="1227"/>
                  </a:lnTo>
                  <a:lnTo>
                    <a:pt x="852" y="1227"/>
                  </a:lnTo>
                  <a:lnTo>
                    <a:pt x="852" y="1227"/>
                  </a:lnTo>
                  <a:lnTo>
                    <a:pt x="847" y="1227"/>
                  </a:lnTo>
                  <a:lnTo>
                    <a:pt x="843" y="1226"/>
                  </a:lnTo>
                  <a:lnTo>
                    <a:pt x="839" y="1225"/>
                  </a:lnTo>
                  <a:lnTo>
                    <a:pt x="837" y="1223"/>
                  </a:lnTo>
                  <a:lnTo>
                    <a:pt x="833" y="1217"/>
                  </a:lnTo>
                  <a:lnTo>
                    <a:pt x="829" y="1210"/>
                  </a:lnTo>
                  <a:lnTo>
                    <a:pt x="829" y="1210"/>
                  </a:lnTo>
                  <a:lnTo>
                    <a:pt x="824" y="1201"/>
                  </a:lnTo>
                  <a:lnTo>
                    <a:pt x="818" y="1194"/>
                  </a:lnTo>
                  <a:lnTo>
                    <a:pt x="814" y="1191"/>
                  </a:lnTo>
                  <a:lnTo>
                    <a:pt x="810" y="1189"/>
                  </a:lnTo>
                  <a:lnTo>
                    <a:pt x="805" y="1188"/>
                  </a:lnTo>
                  <a:lnTo>
                    <a:pt x="799" y="1187"/>
                  </a:lnTo>
                  <a:lnTo>
                    <a:pt x="799" y="1187"/>
                  </a:lnTo>
                  <a:lnTo>
                    <a:pt x="794" y="1187"/>
                  </a:lnTo>
                  <a:lnTo>
                    <a:pt x="790" y="1186"/>
                  </a:lnTo>
                  <a:lnTo>
                    <a:pt x="781" y="1182"/>
                  </a:lnTo>
                  <a:lnTo>
                    <a:pt x="771" y="1176"/>
                  </a:lnTo>
                  <a:lnTo>
                    <a:pt x="765" y="1174"/>
                  </a:lnTo>
                  <a:lnTo>
                    <a:pt x="758" y="1172"/>
                  </a:lnTo>
                  <a:lnTo>
                    <a:pt x="758" y="1172"/>
                  </a:lnTo>
                  <a:lnTo>
                    <a:pt x="752" y="1169"/>
                  </a:lnTo>
                  <a:lnTo>
                    <a:pt x="747" y="1168"/>
                  </a:lnTo>
                  <a:lnTo>
                    <a:pt x="743" y="1164"/>
                  </a:lnTo>
                  <a:lnTo>
                    <a:pt x="741" y="1163"/>
                  </a:lnTo>
                  <a:lnTo>
                    <a:pt x="739" y="1162"/>
                  </a:lnTo>
                  <a:lnTo>
                    <a:pt x="729" y="1162"/>
                  </a:lnTo>
                  <a:lnTo>
                    <a:pt x="729" y="1162"/>
                  </a:lnTo>
                  <a:lnTo>
                    <a:pt x="722" y="1161"/>
                  </a:lnTo>
                  <a:lnTo>
                    <a:pt x="715" y="1161"/>
                  </a:lnTo>
                  <a:lnTo>
                    <a:pt x="710" y="1159"/>
                  </a:lnTo>
                  <a:lnTo>
                    <a:pt x="704" y="1157"/>
                  </a:lnTo>
                  <a:lnTo>
                    <a:pt x="698" y="1153"/>
                  </a:lnTo>
                  <a:lnTo>
                    <a:pt x="691" y="1149"/>
                  </a:lnTo>
                  <a:lnTo>
                    <a:pt x="675" y="1136"/>
                  </a:lnTo>
                  <a:lnTo>
                    <a:pt x="675" y="1136"/>
                  </a:lnTo>
                  <a:lnTo>
                    <a:pt x="666" y="1128"/>
                  </a:lnTo>
                  <a:lnTo>
                    <a:pt x="657" y="1122"/>
                  </a:lnTo>
                  <a:lnTo>
                    <a:pt x="648" y="1116"/>
                  </a:lnTo>
                  <a:lnTo>
                    <a:pt x="639" y="1111"/>
                  </a:lnTo>
                  <a:lnTo>
                    <a:pt x="619" y="1102"/>
                  </a:lnTo>
                  <a:lnTo>
                    <a:pt x="597" y="1090"/>
                  </a:lnTo>
                  <a:lnTo>
                    <a:pt x="597" y="1090"/>
                  </a:lnTo>
                  <a:lnTo>
                    <a:pt x="586" y="1085"/>
                  </a:lnTo>
                  <a:lnTo>
                    <a:pt x="578" y="1081"/>
                  </a:lnTo>
                  <a:lnTo>
                    <a:pt x="571" y="1079"/>
                  </a:lnTo>
                  <a:lnTo>
                    <a:pt x="565" y="1078"/>
                  </a:lnTo>
                  <a:lnTo>
                    <a:pt x="559" y="1077"/>
                  </a:lnTo>
                  <a:lnTo>
                    <a:pt x="554" y="1076"/>
                  </a:lnTo>
                  <a:lnTo>
                    <a:pt x="549" y="1073"/>
                  </a:lnTo>
                  <a:lnTo>
                    <a:pt x="541" y="1069"/>
                  </a:lnTo>
                  <a:lnTo>
                    <a:pt x="541" y="1069"/>
                  </a:lnTo>
                  <a:lnTo>
                    <a:pt x="534" y="1064"/>
                  </a:lnTo>
                  <a:lnTo>
                    <a:pt x="528" y="1061"/>
                  </a:lnTo>
                  <a:lnTo>
                    <a:pt x="522" y="1059"/>
                  </a:lnTo>
                  <a:lnTo>
                    <a:pt x="517" y="1058"/>
                  </a:lnTo>
                  <a:lnTo>
                    <a:pt x="512" y="1058"/>
                  </a:lnTo>
                  <a:lnTo>
                    <a:pt x="507" y="1060"/>
                  </a:lnTo>
                  <a:lnTo>
                    <a:pt x="502" y="1062"/>
                  </a:lnTo>
                  <a:lnTo>
                    <a:pt x="497" y="1064"/>
                  </a:lnTo>
                  <a:lnTo>
                    <a:pt x="497" y="1064"/>
                  </a:lnTo>
                  <a:lnTo>
                    <a:pt x="492" y="1067"/>
                  </a:lnTo>
                  <a:lnTo>
                    <a:pt x="487" y="1068"/>
                  </a:lnTo>
                  <a:lnTo>
                    <a:pt x="482" y="1067"/>
                  </a:lnTo>
                  <a:lnTo>
                    <a:pt x="477" y="1065"/>
                  </a:lnTo>
                  <a:lnTo>
                    <a:pt x="472" y="1063"/>
                  </a:lnTo>
                  <a:lnTo>
                    <a:pt x="468" y="1060"/>
                  </a:lnTo>
                  <a:lnTo>
                    <a:pt x="465" y="1056"/>
                  </a:lnTo>
                  <a:lnTo>
                    <a:pt x="462" y="1053"/>
                  </a:lnTo>
                  <a:lnTo>
                    <a:pt x="462" y="1053"/>
                  </a:lnTo>
                  <a:lnTo>
                    <a:pt x="459" y="1050"/>
                  </a:lnTo>
                  <a:lnTo>
                    <a:pt x="453" y="1049"/>
                  </a:lnTo>
                  <a:lnTo>
                    <a:pt x="447" y="1048"/>
                  </a:lnTo>
                  <a:lnTo>
                    <a:pt x="440" y="1048"/>
                  </a:lnTo>
                  <a:lnTo>
                    <a:pt x="426" y="1048"/>
                  </a:lnTo>
                  <a:lnTo>
                    <a:pt x="416" y="1049"/>
                  </a:lnTo>
                  <a:lnTo>
                    <a:pt x="416" y="1049"/>
                  </a:lnTo>
                  <a:lnTo>
                    <a:pt x="409" y="1049"/>
                  </a:lnTo>
                  <a:lnTo>
                    <a:pt x="407" y="1050"/>
                  </a:lnTo>
                  <a:lnTo>
                    <a:pt x="404" y="1052"/>
                  </a:lnTo>
                  <a:lnTo>
                    <a:pt x="403" y="1055"/>
                  </a:lnTo>
                  <a:lnTo>
                    <a:pt x="401" y="1059"/>
                  </a:lnTo>
                  <a:lnTo>
                    <a:pt x="400" y="1073"/>
                  </a:lnTo>
                  <a:lnTo>
                    <a:pt x="400" y="1073"/>
                  </a:lnTo>
                  <a:lnTo>
                    <a:pt x="398" y="1081"/>
                  </a:lnTo>
                  <a:lnTo>
                    <a:pt x="396" y="1087"/>
                  </a:lnTo>
                  <a:lnTo>
                    <a:pt x="392" y="1091"/>
                  </a:lnTo>
                  <a:lnTo>
                    <a:pt x="387" y="1093"/>
                  </a:lnTo>
                  <a:lnTo>
                    <a:pt x="382" y="1094"/>
                  </a:lnTo>
                  <a:lnTo>
                    <a:pt x="377" y="1093"/>
                  </a:lnTo>
                  <a:lnTo>
                    <a:pt x="370" y="1092"/>
                  </a:lnTo>
                  <a:lnTo>
                    <a:pt x="366" y="1090"/>
                  </a:lnTo>
                  <a:lnTo>
                    <a:pt x="366" y="1090"/>
                  </a:lnTo>
                  <a:lnTo>
                    <a:pt x="364" y="1089"/>
                  </a:lnTo>
                  <a:lnTo>
                    <a:pt x="363" y="1088"/>
                  </a:lnTo>
                  <a:lnTo>
                    <a:pt x="363" y="1086"/>
                  </a:lnTo>
                  <a:lnTo>
                    <a:pt x="364" y="1085"/>
                  </a:lnTo>
                  <a:lnTo>
                    <a:pt x="367" y="1081"/>
                  </a:lnTo>
                  <a:lnTo>
                    <a:pt x="371" y="1077"/>
                  </a:lnTo>
                  <a:lnTo>
                    <a:pt x="383" y="1067"/>
                  </a:lnTo>
                  <a:lnTo>
                    <a:pt x="387" y="1061"/>
                  </a:lnTo>
                  <a:lnTo>
                    <a:pt x="390" y="1054"/>
                  </a:lnTo>
                  <a:lnTo>
                    <a:pt x="390" y="1054"/>
                  </a:lnTo>
                  <a:lnTo>
                    <a:pt x="390" y="1049"/>
                  </a:lnTo>
                  <a:lnTo>
                    <a:pt x="390" y="1044"/>
                  </a:lnTo>
                  <a:lnTo>
                    <a:pt x="388" y="1041"/>
                  </a:lnTo>
                  <a:lnTo>
                    <a:pt x="385" y="1039"/>
                  </a:lnTo>
                  <a:lnTo>
                    <a:pt x="382" y="1038"/>
                  </a:lnTo>
                  <a:lnTo>
                    <a:pt x="378" y="1039"/>
                  </a:lnTo>
                  <a:lnTo>
                    <a:pt x="375" y="1040"/>
                  </a:lnTo>
                  <a:lnTo>
                    <a:pt x="372" y="1043"/>
                  </a:lnTo>
                  <a:lnTo>
                    <a:pt x="372" y="1043"/>
                  </a:lnTo>
                  <a:lnTo>
                    <a:pt x="369" y="1046"/>
                  </a:lnTo>
                  <a:lnTo>
                    <a:pt x="366" y="1048"/>
                  </a:lnTo>
                  <a:lnTo>
                    <a:pt x="362" y="1050"/>
                  </a:lnTo>
                  <a:lnTo>
                    <a:pt x="358" y="1051"/>
                  </a:lnTo>
                  <a:lnTo>
                    <a:pt x="351" y="1051"/>
                  </a:lnTo>
                  <a:lnTo>
                    <a:pt x="349" y="1050"/>
                  </a:lnTo>
                  <a:lnTo>
                    <a:pt x="349" y="1049"/>
                  </a:lnTo>
                  <a:lnTo>
                    <a:pt x="349" y="1049"/>
                  </a:lnTo>
                  <a:lnTo>
                    <a:pt x="347" y="1045"/>
                  </a:lnTo>
                  <a:lnTo>
                    <a:pt x="343" y="1039"/>
                  </a:lnTo>
                  <a:lnTo>
                    <a:pt x="339" y="1036"/>
                  </a:lnTo>
                  <a:lnTo>
                    <a:pt x="335" y="1034"/>
                  </a:lnTo>
                  <a:lnTo>
                    <a:pt x="329" y="1030"/>
                  </a:lnTo>
                  <a:lnTo>
                    <a:pt x="323" y="1028"/>
                  </a:lnTo>
                  <a:lnTo>
                    <a:pt x="323" y="1028"/>
                  </a:lnTo>
                  <a:lnTo>
                    <a:pt x="317" y="1025"/>
                  </a:lnTo>
                  <a:lnTo>
                    <a:pt x="313" y="1022"/>
                  </a:lnTo>
                  <a:lnTo>
                    <a:pt x="312" y="1019"/>
                  </a:lnTo>
                  <a:lnTo>
                    <a:pt x="312" y="1017"/>
                  </a:lnTo>
                  <a:lnTo>
                    <a:pt x="313" y="1014"/>
                  </a:lnTo>
                  <a:lnTo>
                    <a:pt x="316" y="1013"/>
                  </a:lnTo>
                  <a:lnTo>
                    <a:pt x="320" y="1012"/>
                  </a:lnTo>
                  <a:lnTo>
                    <a:pt x="324" y="1013"/>
                  </a:lnTo>
                  <a:lnTo>
                    <a:pt x="324" y="1013"/>
                  </a:lnTo>
                  <a:lnTo>
                    <a:pt x="335" y="1016"/>
                  </a:lnTo>
                  <a:lnTo>
                    <a:pt x="346" y="1016"/>
                  </a:lnTo>
                  <a:lnTo>
                    <a:pt x="351" y="1016"/>
                  </a:lnTo>
                  <a:lnTo>
                    <a:pt x="354" y="1015"/>
                  </a:lnTo>
                  <a:lnTo>
                    <a:pt x="357" y="1013"/>
                  </a:lnTo>
                  <a:lnTo>
                    <a:pt x="359" y="1010"/>
                  </a:lnTo>
                  <a:lnTo>
                    <a:pt x="359" y="1010"/>
                  </a:lnTo>
                  <a:lnTo>
                    <a:pt x="359" y="1008"/>
                  </a:lnTo>
                  <a:lnTo>
                    <a:pt x="358" y="1005"/>
                  </a:lnTo>
                  <a:lnTo>
                    <a:pt x="357" y="1002"/>
                  </a:lnTo>
                  <a:lnTo>
                    <a:pt x="355" y="1000"/>
                  </a:lnTo>
                  <a:lnTo>
                    <a:pt x="352" y="998"/>
                  </a:lnTo>
                  <a:lnTo>
                    <a:pt x="348" y="996"/>
                  </a:lnTo>
                  <a:lnTo>
                    <a:pt x="343" y="995"/>
                  </a:lnTo>
                  <a:lnTo>
                    <a:pt x="337" y="995"/>
                  </a:lnTo>
                  <a:lnTo>
                    <a:pt x="337" y="995"/>
                  </a:lnTo>
                  <a:lnTo>
                    <a:pt x="332" y="994"/>
                  </a:lnTo>
                  <a:lnTo>
                    <a:pt x="328" y="993"/>
                  </a:lnTo>
                  <a:lnTo>
                    <a:pt x="325" y="992"/>
                  </a:lnTo>
                  <a:lnTo>
                    <a:pt x="322" y="990"/>
                  </a:lnTo>
                  <a:lnTo>
                    <a:pt x="318" y="984"/>
                  </a:lnTo>
                  <a:lnTo>
                    <a:pt x="314" y="982"/>
                  </a:lnTo>
                  <a:lnTo>
                    <a:pt x="310" y="979"/>
                  </a:lnTo>
                  <a:lnTo>
                    <a:pt x="310" y="979"/>
                  </a:lnTo>
                  <a:lnTo>
                    <a:pt x="305" y="977"/>
                  </a:lnTo>
                  <a:lnTo>
                    <a:pt x="300" y="976"/>
                  </a:lnTo>
                  <a:lnTo>
                    <a:pt x="295" y="976"/>
                  </a:lnTo>
                  <a:lnTo>
                    <a:pt x="292" y="977"/>
                  </a:lnTo>
                  <a:lnTo>
                    <a:pt x="289" y="979"/>
                  </a:lnTo>
                  <a:lnTo>
                    <a:pt x="289" y="982"/>
                  </a:lnTo>
                  <a:lnTo>
                    <a:pt x="290" y="985"/>
                  </a:lnTo>
                  <a:lnTo>
                    <a:pt x="293" y="989"/>
                  </a:lnTo>
                  <a:lnTo>
                    <a:pt x="293" y="989"/>
                  </a:lnTo>
                  <a:lnTo>
                    <a:pt x="295" y="992"/>
                  </a:lnTo>
                  <a:lnTo>
                    <a:pt x="295" y="994"/>
                  </a:lnTo>
                  <a:lnTo>
                    <a:pt x="295" y="995"/>
                  </a:lnTo>
                  <a:lnTo>
                    <a:pt x="292" y="996"/>
                  </a:lnTo>
                  <a:lnTo>
                    <a:pt x="288" y="997"/>
                  </a:lnTo>
                  <a:lnTo>
                    <a:pt x="281" y="998"/>
                  </a:lnTo>
                  <a:lnTo>
                    <a:pt x="276" y="1000"/>
                  </a:lnTo>
                  <a:lnTo>
                    <a:pt x="270" y="1004"/>
                  </a:lnTo>
                  <a:lnTo>
                    <a:pt x="268" y="1006"/>
                  </a:lnTo>
                  <a:lnTo>
                    <a:pt x="266" y="1009"/>
                  </a:lnTo>
                  <a:lnTo>
                    <a:pt x="266" y="1009"/>
                  </a:lnTo>
                  <a:lnTo>
                    <a:pt x="262" y="1014"/>
                  </a:lnTo>
                  <a:lnTo>
                    <a:pt x="257" y="1018"/>
                  </a:lnTo>
                  <a:lnTo>
                    <a:pt x="252" y="1019"/>
                  </a:lnTo>
                  <a:lnTo>
                    <a:pt x="247" y="1019"/>
                  </a:lnTo>
                  <a:lnTo>
                    <a:pt x="243" y="1018"/>
                  </a:lnTo>
                  <a:lnTo>
                    <a:pt x="239" y="1016"/>
                  </a:lnTo>
                  <a:lnTo>
                    <a:pt x="237" y="1013"/>
                  </a:lnTo>
                  <a:lnTo>
                    <a:pt x="236" y="1009"/>
                  </a:lnTo>
                  <a:lnTo>
                    <a:pt x="236" y="1009"/>
                  </a:lnTo>
                  <a:lnTo>
                    <a:pt x="235" y="1005"/>
                  </a:lnTo>
                  <a:lnTo>
                    <a:pt x="233" y="1001"/>
                  </a:lnTo>
                  <a:lnTo>
                    <a:pt x="230" y="999"/>
                  </a:lnTo>
                  <a:lnTo>
                    <a:pt x="226" y="997"/>
                  </a:lnTo>
                  <a:lnTo>
                    <a:pt x="226" y="997"/>
                  </a:lnTo>
                  <a:lnTo>
                    <a:pt x="225" y="1003"/>
                  </a:lnTo>
                  <a:lnTo>
                    <a:pt x="224" y="1009"/>
                  </a:lnTo>
                  <a:lnTo>
                    <a:pt x="226" y="1020"/>
                  </a:lnTo>
                  <a:lnTo>
                    <a:pt x="226" y="1020"/>
                  </a:lnTo>
                  <a:lnTo>
                    <a:pt x="226" y="1023"/>
                  </a:lnTo>
                  <a:lnTo>
                    <a:pt x="226" y="1025"/>
                  </a:lnTo>
                  <a:lnTo>
                    <a:pt x="224" y="1027"/>
                  </a:lnTo>
                  <a:lnTo>
                    <a:pt x="222" y="1028"/>
                  </a:lnTo>
                  <a:lnTo>
                    <a:pt x="217" y="1029"/>
                  </a:lnTo>
                  <a:lnTo>
                    <a:pt x="210" y="1029"/>
                  </a:lnTo>
                  <a:lnTo>
                    <a:pt x="210" y="1029"/>
                  </a:lnTo>
                  <a:lnTo>
                    <a:pt x="204" y="1028"/>
                  </a:lnTo>
                  <a:lnTo>
                    <a:pt x="200" y="1026"/>
                  </a:lnTo>
                  <a:lnTo>
                    <a:pt x="196" y="1023"/>
                  </a:lnTo>
                  <a:lnTo>
                    <a:pt x="190" y="1020"/>
                  </a:lnTo>
                  <a:lnTo>
                    <a:pt x="190" y="1020"/>
                  </a:lnTo>
                  <a:lnTo>
                    <a:pt x="186" y="1019"/>
                  </a:lnTo>
                  <a:lnTo>
                    <a:pt x="182" y="1019"/>
                  </a:lnTo>
                  <a:lnTo>
                    <a:pt x="179" y="1021"/>
                  </a:lnTo>
                  <a:lnTo>
                    <a:pt x="176" y="1024"/>
                  </a:lnTo>
                  <a:lnTo>
                    <a:pt x="171" y="1031"/>
                  </a:lnTo>
                  <a:lnTo>
                    <a:pt x="168" y="1041"/>
                  </a:lnTo>
                  <a:lnTo>
                    <a:pt x="168" y="1041"/>
                  </a:lnTo>
                  <a:lnTo>
                    <a:pt x="166" y="1044"/>
                  </a:lnTo>
                  <a:lnTo>
                    <a:pt x="163" y="1047"/>
                  </a:lnTo>
                  <a:lnTo>
                    <a:pt x="161" y="1049"/>
                  </a:lnTo>
                  <a:lnTo>
                    <a:pt x="158" y="1050"/>
                  </a:lnTo>
                  <a:lnTo>
                    <a:pt x="151" y="1051"/>
                  </a:lnTo>
                  <a:lnTo>
                    <a:pt x="144" y="1051"/>
                  </a:lnTo>
                  <a:lnTo>
                    <a:pt x="144" y="1051"/>
                  </a:lnTo>
                  <a:lnTo>
                    <a:pt x="140" y="1052"/>
                  </a:lnTo>
                  <a:lnTo>
                    <a:pt x="137" y="1053"/>
                  </a:lnTo>
                  <a:lnTo>
                    <a:pt x="134" y="1056"/>
                  </a:lnTo>
                  <a:lnTo>
                    <a:pt x="132" y="1059"/>
                  </a:lnTo>
                  <a:lnTo>
                    <a:pt x="127" y="1067"/>
                  </a:lnTo>
                  <a:lnTo>
                    <a:pt x="123" y="1077"/>
                  </a:lnTo>
                  <a:lnTo>
                    <a:pt x="123" y="1077"/>
                  </a:lnTo>
                  <a:lnTo>
                    <a:pt x="120" y="1080"/>
                  </a:lnTo>
                  <a:lnTo>
                    <a:pt x="118" y="1083"/>
                  </a:lnTo>
                  <a:lnTo>
                    <a:pt x="114" y="1085"/>
                  </a:lnTo>
                  <a:lnTo>
                    <a:pt x="111" y="1086"/>
                  </a:lnTo>
                  <a:lnTo>
                    <a:pt x="108" y="1087"/>
                  </a:lnTo>
                  <a:lnTo>
                    <a:pt x="104" y="1087"/>
                  </a:lnTo>
                  <a:lnTo>
                    <a:pt x="102" y="1087"/>
                  </a:lnTo>
                  <a:lnTo>
                    <a:pt x="99" y="1086"/>
                  </a:lnTo>
                  <a:lnTo>
                    <a:pt x="99" y="1086"/>
                  </a:lnTo>
                  <a:lnTo>
                    <a:pt x="94" y="1091"/>
                  </a:lnTo>
                  <a:lnTo>
                    <a:pt x="91" y="1093"/>
                  </a:lnTo>
                  <a:lnTo>
                    <a:pt x="88" y="1094"/>
                  </a:lnTo>
                  <a:lnTo>
                    <a:pt x="88" y="1094"/>
                  </a:lnTo>
                  <a:lnTo>
                    <a:pt x="75" y="1095"/>
                  </a:lnTo>
                  <a:lnTo>
                    <a:pt x="70" y="1096"/>
                  </a:lnTo>
                  <a:lnTo>
                    <a:pt x="68" y="1097"/>
                  </a:lnTo>
                  <a:lnTo>
                    <a:pt x="68" y="1098"/>
                  </a:lnTo>
                  <a:lnTo>
                    <a:pt x="68" y="1098"/>
                  </a:lnTo>
                  <a:lnTo>
                    <a:pt x="67" y="1101"/>
                  </a:lnTo>
                  <a:lnTo>
                    <a:pt x="68" y="1103"/>
                  </a:lnTo>
                  <a:lnTo>
                    <a:pt x="69" y="1105"/>
                  </a:lnTo>
                  <a:lnTo>
                    <a:pt x="73" y="1106"/>
                  </a:lnTo>
                  <a:lnTo>
                    <a:pt x="73" y="1106"/>
                  </a:lnTo>
                  <a:lnTo>
                    <a:pt x="78" y="1107"/>
                  </a:lnTo>
                  <a:lnTo>
                    <a:pt x="82" y="1109"/>
                  </a:lnTo>
                  <a:lnTo>
                    <a:pt x="85" y="1112"/>
                  </a:lnTo>
                  <a:lnTo>
                    <a:pt x="85" y="1115"/>
                  </a:lnTo>
                  <a:lnTo>
                    <a:pt x="85" y="1115"/>
                  </a:lnTo>
                  <a:lnTo>
                    <a:pt x="84" y="1120"/>
                  </a:lnTo>
                  <a:lnTo>
                    <a:pt x="81" y="1124"/>
                  </a:lnTo>
                  <a:lnTo>
                    <a:pt x="78" y="1127"/>
                  </a:lnTo>
                  <a:lnTo>
                    <a:pt x="75" y="1130"/>
                  </a:lnTo>
                  <a:lnTo>
                    <a:pt x="75" y="1130"/>
                  </a:lnTo>
                  <a:lnTo>
                    <a:pt x="72" y="1133"/>
                  </a:lnTo>
                  <a:lnTo>
                    <a:pt x="70" y="1138"/>
                  </a:lnTo>
                  <a:lnTo>
                    <a:pt x="70" y="1142"/>
                  </a:lnTo>
                  <a:lnTo>
                    <a:pt x="70" y="1148"/>
                  </a:lnTo>
                  <a:lnTo>
                    <a:pt x="70" y="1148"/>
                  </a:lnTo>
                  <a:lnTo>
                    <a:pt x="69" y="1153"/>
                  </a:lnTo>
                  <a:lnTo>
                    <a:pt x="70" y="1159"/>
                  </a:lnTo>
                  <a:lnTo>
                    <a:pt x="70" y="1161"/>
                  </a:lnTo>
                  <a:lnTo>
                    <a:pt x="72" y="1163"/>
                  </a:lnTo>
                  <a:lnTo>
                    <a:pt x="74" y="1166"/>
                  </a:lnTo>
                  <a:lnTo>
                    <a:pt x="77" y="1168"/>
                  </a:lnTo>
                  <a:lnTo>
                    <a:pt x="77" y="1168"/>
                  </a:lnTo>
                  <a:lnTo>
                    <a:pt x="80" y="1171"/>
                  </a:lnTo>
                  <a:lnTo>
                    <a:pt x="83" y="1174"/>
                  </a:lnTo>
                  <a:lnTo>
                    <a:pt x="89" y="1180"/>
                  </a:lnTo>
                  <a:lnTo>
                    <a:pt x="91" y="1183"/>
                  </a:lnTo>
                  <a:lnTo>
                    <a:pt x="94" y="1185"/>
                  </a:lnTo>
                  <a:lnTo>
                    <a:pt x="98" y="1187"/>
                  </a:lnTo>
                  <a:lnTo>
                    <a:pt x="102" y="1187"/>
                  </a:lnTo>
                  <a:lnTo>
                    <a:pt x="102" y="1187"/>
                  </a:lnTo>
                  <a:lnTo>
                    <a:pt x="110" y="1188"/>
                  </a:lnTo>
                  <a:lnTo>
                    <a:pt x="114" y="1189"/>
                  </a:lnTo>
                  <a:lnTo>
                    <a:pt x="118" y="1190"/>
                  </a:lnTo>
                  <a:lnTo>
                    <a:pt x="124" y="1195"/>
                  </a:lnTo>
                  <a:lnTo>
                    <a:pt x="132" y="1205"/>
                  </a:lnTo>
                  <a:lnTo>
                    <a:pt x="132" y="1205"/>
                  </a:lnTo>
                  <a:lnTo>
                    <a:pt x="141" y="1216"/>
                  </a:lnTo>
                  <a:lnTo>
                    <a:pt x="148" y="1222"/>
                  </a:lnTo>
                  <a:lnTo>
                    <a:pt x="155" y="1227"/>
                  </a:lnTo>
                  <a:lnTo>
                    <a:pt x="160" y="1230"/>
                  </a:lnTo>
                  <a:lnTo>
                    <a:pt x="160" y="1230"/>
                  </a:lnTo>
                  <a:lnTo>
                    <a:pt x="162" y="1232"/>
                  </a:lnTo>
                  <a:lnTo>
                    <a:pt x="163" y="1235"/>
                  </a:lnTo>
                  <a:lnTo>
                    <a:pt x="165" y="1237"/>
                  </a:lnTo>
                  <a:lnTo>
                    <a:pt x="165" y="1241"/>
                  </a:lnTo>
                  <a:lnTo>
                    <a:pt x="165" y="1244"/>
                  </a:lnTo>
                  <a:lnTo>
                    <a:pt x="163" y="1248"/>
                  </a:lnTo>
                  <a:lnTo>
                    <a:pt x="161" y="1252"/>
                  </a:lnTo>
                  <a:lnTo>
                    <a:pt x="158" y="1255"/>
                  </a:lnTo>
                  <a:lnTo>
                    <a:pt x="158" y="1255"/>
                  </a:lnTo>
                  <a:lnTo>
                    <a:pt x="150" y="1264"/>
                  </a:lnTo>
                  <a:lnTo>
                    <a:pt x="141" y="1274"/>
                  </a:lnTo>
                  <a:lnTo>
                    <a:pt x="127" y="1292"/>
                  </a:lnTo>
                  <a:lnTo>
                    <a:pt x="127" y="1292"/>
                  </a:lnTo>
                  <a:lnTo>
                    <a:pt x="121" y="1299"/>
                  </a:lnTo>
                  <a:lnTo>
                    <a:pt x="113" y="1305"/>
                  </a:lnTo>
                  <a:lnTo>
                    <a:pt x="108" y="1312"/>
                  </a:lnTo>
                  <a:lnTo>
                    <a:pt x="106" y="1315"/>
                  </a:lnTo>
                  <a:lnTo>
                    <a:pt x="106" y="1318"/>
                  </a:lnTo>
                  <a:lnTo>
                    <a:pt x="106" y="1318"/>
                  </a:lnTo>
                  <a:lnTo>
                    <a:pt x="107" y="1321"/>
                  </a:lnTo>
                  <a:lnTo>
                    <a:pt x="106" y="1325"/>
                  </a:lnTo>
                  <a:lnTo>
                    <a:pt x="106" y="1331"/>
                  </a:lnTo>
                  <a:lnTo>
                    <a:pt x="106" y="1334"/>
                  </a:lnTo>
                  <a:lnTo>
                    <a:pt x="107" y="1337"/>
                  </a:lnTo>
                  <a:lnTo>
                    <a:pt x="109" y="1340"/>
                  </a:lnTo>
                  <a:lnTo>
                    <a:pt x="113" y="1342"/>
                  </a:lnTo>
                  <a:lnTo>
                    <a:pt x="113" y="1342"/>
                  </a:lnTo>
                  <a:lnTo>
                    <a:pt x="121" y="1346"/>
                  </a:lnTo>
                  <a:lnTo>
                    <a:pt x="125" y="1350"/>
                  </a:lnTo>
                  <a:lnTo>
                    <a:pt x="132" y="1359"/>
                  </a:lnTo>
                  <a:lnTo>
                    <a:pt x="132" y="1359"/>
                  </a:lnTo>
                  <a:lnTo>
                    <a:pt x="134" y="1363"/>
                  </a:lnTo>
                  <a:lnTo>
                    <a:pt x="137" y="1367"/>
                  </a:lnTo>
                  <a:lnTo>
                    <a:pt x="142" y="1380"/>
                  </a:lnTo>
                  <a:lnTo>
                    <a:pt x="147" y="1392"/>
                  </a:lnTo>
                  <a:lnTo>
                    <a:pt x="149" y="1397"/>
                  </a:lnTo>
                  <a:lnTo>
                    <a:pt x="151" y="1401"/>
                  </a:lnTo>
                  <a:lnTo>
                    <a:pt x="151" y="1401"/>
                  </a:lnTo>
                  <a:lnTo>
                    <a:pt x="159" y="1412"/>
                  </a:lnTo>
                  <a:lnTo>
                    <a:pt x="163" y="1417"/>
                  </a:lnTo>
                  <a:lnTo>
                    <a:pt x="165" y="1422"/>
                  </a:lnTo>
                  <a:lnTo>
                    <a:pt x="165" y="1422"/>
                  </a:lnTo>
                  <a:lnTo>
                    <a:pt x="168" y="1429"/>
                  </a:lnTo>
                  <a:lnTo>
                    <a:pt x="171" y="1439"/>
                  </a:lnTo>
                  <a:lnTo>
                    <a:pt x="172" y="1444"/>
                  </a:lnTo>
                  <a:lnTo>
                    <a:pt x="172" y="1449"/>
                  </a:lnTo>
                  <a:lnTo>
                    <a:pt x="171" y="1452"/>
                  </a:lnTo>
                  <a:lnTo>
                    <a:pt x="170" y="1454"/>
                  </a:lnTo>
                  <a:lnTo>
                    <a:pt x="168" y="1454"/>
                  </a:lnTo>
                  <a:lnTo>
                    <a:pt x="168" y="1454"/>
                  </a:lnTo>
                  <a:lnTo>
                    <a:pt x="161" y="1457"/>
                  </a:lnTo>
                  <a:lnTo>
                    <a:pt x="155" y="1460"/>
                  </a:lnTo>
                  <a:lnTo>
                    <a:pt x="151" y="1465"/>
                  </a:lnTo>
                  <a:lnTo>
                    <a:pt x="150" y="1467"/>
                  </a:lnTo>
                  <a:lnTo>
                    <a:pt x="150" y="1469"/>
                  </a:lnTo>
                  <a:lnTo>
                    <a:pt x="150" y="1469"/>
                  </a:lnTo>
                  <a:lnTo>
                    <a:pt x="149" y="1474"/>
                  </a:lnTo>
                  <a:lnTo>
                    <a:pt x="146" y="1479"/>
                  </a:lnTo>
                  <a:lnTo>
                    <a:pt x="144" y="1484"/>
                  </a:lnTo>
                  <a:lnTo>
                    <a:pt x="144" y="1487"/>
                  </a:lnTo>
                  <a:lnTo>
                    <a:pt x="144" y="1489"/>
                  </a:lnTo>
                  <a:lnTo>
                    <a:pt x="144" y="1489"/>
                  </a:lnTo>
                  <a:lnTo>
                    <a:pt x="147" y="1494"/>
                  </a:lnTo>
                  <a:lnTo>
                    <a:pt x="151" y="1500"/>
                  </a:lnTo>
                  <a:lnTo>
                    <a:pt x="153" y="1505"/>
                  </a:lnTo>
                  <a:lnTo>
                    <a:pt x="153" y="1508"/>
                  </a:lnTo>
                  <a:lnTo>
                    <a:pt x="152" y="1510"/>
                  </a:lnTo>
                  <a:lnTo>
                    <a:pt x="152" y="1510"/>
                  </a:lnTo>
                  <a:lnTo>
                    <a:pt x="148" y="1514"/>
                  </a:lnTo>
                  <a:lnTo>
                    <a:pt x="146" y="1518"/>
                  </a:lnTo>
                  <a:lnTo>
                    <a:pt x="144" y="1523"/>
                  </a:lnTo>
                  <a:lnTo>
                    <a:pt x="143" y="1528"/>
                  </a:lnTo>
                  <a:lnTo>
                    <a:pt x="143" y="1528"/>
                  </a:lnTo>
                  <a:lnTo>
                    <a:pt x="144" y="1535"/>
                  </a:lnTo>
                  <a:lnTo>
                    <a:pt x="145" y="1541"/>
                  </a:lnTo>
                  <a:lnTo>
                    <a:pt x="148" y="1546"/>
                  </a:lnTo>
                  <a:lnTo>
                    <a:pt x="150" y="1548"/>
                  </a:lnTo>
                  <a:lnTo>
                    <a:pt x="152" y="1548"/>
                  </a:lnTo>
                  <a:lnTo>
                    <a:pt x="152" y="1548"/>
                  </a:lnTo>
                  <a:lnTo>
                    <a:pt x="158" y="1550"/>
                  </a:lnTo>
                  <a:lnTo>
                    <a:pt x="163" y="1550"/>
                  </a:lnTo>
                  <a:lnTo>
                    <a:pt x="169" y="1552"/>
                  </a:lnTo>
                  <a:lnTo>
                    <a:pt x="175" y="1556"/>
                  </a:lnTo>
                  <a:lnTo>
                    <a:pt x="175" y="1556"/>
                  </a:lnTo>
                  <a:lnTo>
                    <a:pt x="177" y="1559"/>
                  </a:lnTo>
                  <a:lnTo>
                    <a:pt x="178" y="1561"/>
                  </a:lnTo>
                  <a:lnTo>
                    <a:pt x="179" y="1563"/>
                  </a:lnTo>
                  <a:lnTo>
                    <a:pt x="178" y="1565"/>
                  </a:lnTo>
                  <a:lnTo>
                    <a:pt x="177" y="1567"/>
                  </a:lnTo>
                  <a:lnTo>
                    <a:pt x="175" y="1568"/>
                  </a:lnTo>
                  <a:lnTo>
                    <a:pt x="170" y="1570"/>
                  </a:lnTo>
                  <a:lnTo>
                    <a:pt x="170" y="1570"/>
                  </a:lnTo>
                  <a:lnTo>
                    <a:pt x="168" y="1572"/>
                  </a:lnTo>
                  <a:lnTo>
                    <a:pt x="166" y="1573"/>
                  </a:lnTo>
                  <a:lnTo>
                    <a:pt x="165" y="1576"/>
                  </a:lnTo>
                  <a:lnTo>
                    <a:pt x="165" y="1579"/>
                  </a:lnTo>
                  <a:lnTo>
                    <a:pt x="166" y="1581"/>
                  </a:lnTo>
                  <a:lnTo>
                    <a:pt x="167" y="1584"/>
                  </a:lnTo>
                  <a:lnTo>
                    <a:pt x="169" y="1587"/>
                  </a:lnTo>
                  <a:lnTo>
                    <a:pt x="171" y="1589"/>
                  </a:lnTo>
                  <a:lnTo>
                    <a:pt x="171" y="1589"/>
                  </a:lnTo>
                  <a:lnTo>
                    <a:pt x="175" y="1592"/>
                  </a:lnTo>
                  <a:lnTo>
                    <a:pt x="178" y="1596"/>
                  </a:lnTo>
                  <a:lnTo>
                    <a:pt x="181" y="1599"/>
                  </a:lnTo>
                  <a:lnTo>
                    <a:pt x="186" y="1601"/>
                  </a:lnTo>
                  <a:lnTo>
                    <a:pt x="186" y="1601"/>
                  </a:lnTo>
                  <a:lnTo>
                    <a:pt x="193" y="1603"/>
                  </a:lnTo>
                  <a:lnTo>
                    <a:pt x="198" y="1605"/>
                  </a:lnTo>
                  <a:lnTo>
                    <a:pt x="203" y="1609"/>
                  </a:lnTo>
                  <a:lnTo>
                    <a:pt x="205" y="1611"/>
                  </a:lnTo>
                  <a:lnTo>
                    <a:pt x="205" y="1614"/>
                  </a:lnTo>
                  <a:lnTo>
                    <a:pt x="205" y="1614"/>
                  </a:lnTo>
                  <a:lnTo>
                    <a:pt x="205" y="1619"/>
                  </a:lnTo>
                  <a:lnTo>
                    <a:pt x="204" y="1625"/>
                  </a:lnTo>
                  <a:lnTo>
                    <a:pt x="203" y="1627"/>
                  </a:lnTo>
                  <a:lnTo>
                    <a:pt x="200" y="1630"/>
                  </a:lnTo>
                  <a:lnTo>
                    <a:pt x="198" y="1632"/>
                  </a:lnTo>
                  <a:lnTo>
                    <a:pt x="194" y="1633"/>
                  </a:lnTo>
                  <a:lnTo>
                    <a:pt x="194" y="1633"/>
                  </a:lnTo>
                  <a:lnTo>
                    <a:pt x="190" y="1636"/>
                  </a:lnTo>
                  <a:lnTo>
                    <a:pt x="184" y="1639"/>
                  </a:lnTo>
                  <a:lnTo>
                    <a:pt x="178" y="1643"/>
                  </a:lnTo>
                  <a:lnTo>
                    <a:pt x="173" y="1648"/>
                  </a:lnTo>
                  <a:lnTo>
                    <a:pt x="170" y="1653"/>
                  </a:lnTo>
                  <a:lnTo>
                    <a:pt x="169" y="1655"/>
                  </a:lnTo>
                  <a:lnTo>
                    <a:pt x="169" y="1658"/>
                  </a:lnTo>
                  <a:lnTo>
                    <a:pt x="169" y="1660"/>
                  </a:lnTo>
                  <a:lnTo>
                    <a:pt x="171" y="1663"/>
                  </a:lnTo>
                  <a:lnTo>
                    <a:pt x="174" y="1665"/>
                  </a:lnTo>
                  <a:lnTo>
                    <a:pt x="178" y="1668"/>
                  </a:lnTo>
                  <a:lnTo>
                    <a:pt x="178" y="1668"/>
                  </a:lnTo>
                  <a:lnTo>
                    <a:pt x="187" y="1673"/>
                  </a:lnTo>
                  <a:lnTo>
                    <a:pt x="196" y="1678"/>
                  </a:lnTo>
                  <a:lnTo>
                    <a:pt x="214" y="1690"/>
                  </a:lnTo>
                  <a:lnTo>
                    <a:pt x="238" y="1708"/>
                  </a:lnTo>
                  <a:lnTo>
                    <a:pt x="238" y="1708"/>
                  </a:lnTo>
                  <a:lnTo>
                    <a:pt x="244" y="1712"/>
                  </a:lnTo>
                  <a:lnTo>
                    <a:pt x="248" y="1716"/>
                  </a:lnTo>
                  <a:lnTo>
                    <a:pt x="254" y="1725"/>
                  </a:lnTo>
                  <a:lnTo>
                    <a:pt x="254" y="1725"/>
                  </a:lnTo>
                  <a:lnTo>
                    <a:pt x="259" y="1730"/>
                  </a:lnTo>
                  <a:lnTo>
                    <a:pt x="262" y="1734"/>
                  </a:lnTo>
                  <a:lnTo>
                    <a:pt x="264" y="1738"/>
                  </a:lnTo>
                  <a:lnTo>
                    <a:pt x="265" y="1743"/>
                  </a:lnTo>
                  <a:lnTo>
                    <a:pt x="265" y="1749"/>
                  </a:lnTo>
                  <a:lnTo>
                    <a:pt x="262" y="1755"/>
                  </a:lnTo>
                  <a:lnTo>
                    <a:pt x="256" y="1763"/>
                  </a:lnTo>
                  <a:lnTo>
                    <a:pt x="256" y="1763"/>
                  </a:lnTo>
                  <a:lnTo>
                    <a:pt x="204" y="1820"/>
                  </a:lnTo>
                  <a:lnTo>
                    <a:pt x="173" y="1851"/>
                  </a:lnTo>
                  <a:lnTo>
                    <a:pt x="154" y="1871"/>
                  </a:lnTo>
                  <a:lnTo>
                    <a:pt x="154" y="1871"/>
                  </a:lnTo>
                  <a:lnTo>
                    <a:pt x="137" y="1886"/>
                  </a:lnTo>
                  <a:lnTo>
                    <a:pt x="114" y="1905"/>
                  </a:lnTo>
                  <a:lnTo>
                    <a:pt x="93" y="1922"/>
                  </a:lnTo>
                  <a:lnTo>
                    <a:pt x="84" y="1927"/>
                  </a:lnTo>
                  <a:lnTo>
                    <a:pt x="78" y="1931"/>
                  </a:lnTo>
                  <a:lnTo>
                    <a:pt x="78" y="1931"/>
                  </a:lnTo>
                  <a:lnTo>
                    <a:pt x="69" y="1936"/>
                  </a:lnTo>
                  <a:lnTo>
                    <a:pt x="60" y="1943"/>
                  </a:lnTo>
                  <a:lnTo>
                    <a:pt x="48" y="1954"/>
                  </a:lnTo>
                  <a:lnTo>
                    <a:pt x="48" y="1954"/>
                  </a:lnTo>
                  <a:lnTo>
                    <a:pt x="40" y="1961"/>
                  </a:lnTo>
                  <a:lnTo>
                    <a:pt x="35" y="1967"/>
                  </a:lnTo>
                  <a:lnTo>
                    <a:pt x="28" y="1973"/>
                  </a:lnTo>
                  <a:lnTo>
                    <a:pt x="28" y="1973"/>
                  </a:lnTo>
                  <a:lnTo>
                    <a:pt x="45" y="1974"/>
                  </a:lnTo>
                  <a:lnTo>
                    <a:pt x="52" y="1975"/>
                  </a:lnTo>
                  <a:lnTo>
                    <a:pt x="60" y="1977"/>
                  </a:lnTo>
                  <a:lnTo>
                    <a:pt x="67" y="1979"/>
                  </a:lnTo>
                  <a:lnTo>
                    <a:pt x="73" y="1983"/>
                  </a:lnTo>
                  <a:lnTo>
                    <a:pt x="79" y="1987"/>
                  </a:lnTo>
                  <a:lnTo>
                    <a:pt x="85" y="1991"/>
                  </a:lnTo>
                  <a:lnTo>
                    <a:pt x="85" y="1991"/>
                  </a:lnTo>
                  <a:lnTo>
                    <a:pt x="93" y="2000"/>
                  </a:lnTo>
                  <a:lnTo>
                    <a:pt x="96" y="2002"/>
                  </a:lnTo>
                  <a:lnTo>
                    <a:pt x="100" y="2003"/>
                  </a:lnTo>
                  <a:lnTo>
                    <a:pt x="111" y="2003"/>
                  </a:lnTo>
                  <a:lnTo>
                    <a:pt x="121" y="2003"/>
                  </a:lnTo>
                  <a:lnTo>
                    <a:pt x="133" y="2004"/>
                  </a:lnTo>
                  <a:lnTo>
                    <a:pt x="133" y="2004"/>
                  </a:lnTo>
                  <a:lnTo>
                    <a:pt x="146" y="2006"/>
                  </a:lnTo>
                  <a:lnTo>
                    <a:pt x="155" y="2009"/>
                  </a:lnTo>
                  <a:lnTo>
                    <a:pt x="162" y="2012"/>
                  </a:lnTo>
                  <a:lnTo>
                    <a:pt x="167" y="2016"/>
                  </a:lnTo>
                  <a:lnTo>
                    <a:pt x="169" y="2019"/>
                  </a:lnTo>
                  <a:lnTo>
                    <a:pt x="171" y="2023"/>
                  </a:lnTo>
                  <a:lnTo>
                    <a:pt x="171" y="2027"/>
                  </a:lnTo>
                  <a:lnTo>
                    <a:pt x="170" y="2030"/>
                  </a:lnTo>
                  <a:lnTo>
                    <a:pt x="170" y="2030"/>
                  </a:lnTo>
                  <a:lnTo>
                    <a:pt x="169" y="2032"/>
                  </a:lnTo>
                  <a:lnTo>
                    <a:pt x="166" y="2033"/>
                  </a:lnTo>
                  <a:lnTo>
                    <a:pt x="161" y="2033"/>
                  </a:lnTo>
                  <a:lnTo>
                    <a:pt x="156" y="2032"/>
                  </a:lnTo>
                  <a:lnTo>
                    <a:pt x="142" y="2028"/>
                  </a:lnTo>
                  <a:lnTo>
                    <a:pt x="127" y="2024"/>
                  </a:lnTo>
                  <a:lnTo>
                    <a:pt x="127" y="2024"/>
                  </a:lnTo>
                  <a:lnTo>
                    <a:pt x="121" y="2023"/>
                  </a:lnTo>
                  <a:lnTo>
                    <a:pt x="116" y="2023"/>
                  </a:lnTo>
                  <a:lnTo>
                    <a:pt x="111" y="2024"/>
                  </a:lnTo>
                  <a:lnTo>
                    <a:pt x="109" y="2025"/>
                  </a:lnTo>
                  <a:lnTo>
                    <a:pt x="107" y="2027"/>
                  </a:lnTo>
                  <a:lnTo>
                    <a:pt x="105" y="2030"/>
                  </a:lnTo>
                  <a:lnTo>
                    <a:pt x="102" y="2037"/>
                  </a:lnTo>
                  <a:lnTo>
                    <a:pt x="102" y="2037"/>
                  </a:lnTo>
                  <a:lnTo>
                    <a:pt x="100" y="2041"/>
                  </a:lnTo>
                  <a:lnTo>
                    <a:pt x="97" y="2044"/>
                  </a:lnTo>
                  <a:lnTo>
                    <a:pt x="93" y="2046"/>
                  </a:lnTo>
                  <a:lnTo>
                    <a:pt x="89" y="2047"/>
                  </a:lnTo>
                  <a:lnTo>
                    <a:pt x="84" y="2047"/>
                  </a:lnTo>
                  <a:lnTo>
                    <a:pt x="78" y="2047"/>
                  </a:lnTo>
                  <a:lnTo>
                    <a:pt x="65" y="2046"/>
                  </a:lnTo>
                  <a:lnTo>
                    <a:pt x="65" y="2046"/>
                  </a:lnTo>
                  <a:lnTo>
                    <a:pt x="59" y="2046"/>
                  </a:lnTo>
                  <a:lnTo>
                    <a:pt x="55" y="2046"/>
                  </a:lnTo>
                  <a:lnTo>
                    <a:pt x="51" y="2048"/>
                  </a:lnTo>
                  <a:lnTo>
                    <a:pt x="49" y="2050"/>
                  </a:lnTo>
                  <a:lnTo>
                    <a:pt x="46" y="2053"/>
                  </a:lnTo>
                  <a:lnTo>
                    <a:pt x="44" y="2056"/>
                  </a:lnTo>
                  <a:lnTo>
                    <a:pt x="41" y="2064"/>
                  </a:lnTo>
                  <a:lnTo>
                    <a:pt x="41" y="2064"/>
                  </a:lnTo>
                  <a:lnTo>
                    <a:pt x="44" y="2067"/>
                  </a:lnTo>
                  <a:lnTo>
                    <a:pt x="45" y="2069"/>
                  </a:lnTo>
                  <a:lnTo>
                    <a:pt x="47" y="2074"/>
                  </a:lnTo>
                  <a:lnTo>
                    <a:pt x="47" y="2079"/>
                  </a:lnTo>
                  <a:lnTo>
                    <a:pt x="48" y="2082"/>
                  </a:lnTo>
                  <a:lnTo>
                    <a:pt x="49" y="2084"/>
                  </a:lnTo>
                  <a:lnTo>
                    <a:pt x="49" y="2084"/>
                  </a:lnTo>
                  <a:lnTo>
                    <a:pt x="51" y="2087"/>
                  </a:lnTo>
                  <a:lnTo>
                    <a:pt x="51" y="2091"/>
                  </a:lnTo>
                  <a:lnTo>
                    <a:pt x="50" y="2093"/>
                  </a:lnTo>
                  <a:lnTo>
                    <a:pt x="48" y="2095"/>
                  </a:lnTo>
                  <a:lnTo>
                    <a:pt x="46" y="2096"/>
                  </a:lnTo>
                  <a:lnTo>
                    <a:pt x="43" y="2098"/>
                  </a:lnTo>
                  <a:lnTo>
                    <a:pt x="43" y="2098"/>
                  </a:lnTo>
                  <a:lnTo>
                    <a:pt x="40" y="2099"/>
                  </a:lnTo>
                  <a:lnTo>
                    <a:pt x="38" y="2101"/>
                  </a:lnTo>
                  <a:lnTo>
                    <a:pt x="34" y="2107"/>
                  </a:lnTo>
                  <a:lnTo>
                    <a:pt x="28" y="2115"/>
                  </a:lnTo>
                  <a:lnTo>
                    <a:pt x="25" y="2118"/>
                  </a:lnTo>
                  <a:lnTo>
                    <a:pt x="21" y="2122"/>
                  </a:lnTo>
                  <a:lnTo>
                    <a:pt x="21" y="2122"/>
                  </a:lnTo>
                  <a:lnTo>
                    <a:pt x="16" y="2125"/>
                  </a:lnTo>
                  <a:lnTo>
                    <a:pt x="13" y="2128"/>
                  </a:lnTo>
                  <a:lnTo>
                    <a:pt x="9" y="2132"/>
                  </a:lnTo>
                  <a:lnTo>
                    <a:pt x="7" y="2137"/>
                  </a:lnTo>
                  <a:lnTo>
                    <a:pt x="5" y="2141"/>
                  </a:lnTo>
                  <a:lnTo>
                    <a:pt x="4" y="2146"/>
                  </a:lnTo>
                  <a:lnTo>
                    <a:pt x="4" y="2151"/>
                  </a:lnTo>
                  <a:lnTo>
                    <a:pt x="5" y="2157"/>
                  </a:lnTo>
                  <a:lnTo>
                    <a:pt x="5" y="2157"/>
                  </a:lnTo>
                  <a:lnTo>
                    <a:pt x="6" y="2165"/>
                  </a:lnTo>
                  <a:lnTo>
                    <a:pt x="6" y="2173"/>
                  </a:lnTo>
                  <a:lnTo>
                    <a:pt x="3" y="2187"/>
                  </a:lnTo>
                  <a:lnTo>
                    <a:pt x="3" y="2187"/>
                  </a:lnTo>
                  <a:lnTo>
                    <a:pt x="3" y="2191"/>
                  </a:lnTo>
                  <a:lnTo>
                    <a:pt x="5" y="2196"/>
                  </a:lnTo>
                  <a:lnTo>
                    <a:pt x="11" y="2207"/>
                  </a:lnTo>
                  <a:lnTo>
                    <a:pt x="19" y="2217"/>
                  </a:lnTo>
                  <a:lnTo>
                    <a:pt x="25" y="2227"/>
                  </a:lnTo>
                  <a:lnTo>
                    <a:pt x="25" y="2227"/>
                  </a:lnTo>
                  <a:lnTo>
                    <a:pt x="26" y="2231"/>
                  </a:lnTo>
                  <a:lnTo>
                    <a:pt x="26" y="2233"/>
                  </a:lnTo>
                  <a:lnTo>
                    <a:pt x="24" y="2234"/>
                  </a:lnTo>
                  <a:lnTo>
                    <a:pt x="22" y="2235"/>
                  </a:lnTo>
                  <a:lnTo>
                    <a:pt x="15" y="2235"/>
                  </a:lnTo>
                  <a:lnTo>
                    <a:pt x="11" y="2236"/>
                  </a:lnTo>
                  <a:lnTo>
                    <a:pt x="7" y="2237"/>
                  </a:lnTo>
                  <a:lnTo>
                    <a:pt x="7" y="2237"/>
                  </a:lnTo>
                  <a:lnTo>
                    <a:pt x="3" y="2240"/>
                  </a:lnTo>
                  <a:lnTo>
                    <a:pt x="1" y="2242"/>
                  </a:lnTo>
                  <a:lnTo>
                    <a:pt x="0" y="2244"/>
                  </a:lnTo>
                  <a:lnTo>
                    <a:pt x="0" y="2246"/>
                  </a:lnTo>
                  <a:lnTo>
                    <a:pt x="0" y="2251"/>
                  </a:lnTo>
                  <a:lnTo>
                    <a:pt x="1" y="2258"/>
                  </a:lnTo>
                  <a:lnTo>
                    <a:pt x="1" y="2258"/>
                  </a:lnTo>
                  <a:lnTo>
                    <a:pt x="1" y="2262"/>
                  </a:lnTo>
                  <a:lnTo>
                    <a:pt x="3" y="2265"/>
                  </a:lnTo>
                  <a:lnTo>
                    <a:pt x="5" y="2267"/>
                  </a:lnTo>
                  <a:lnTo>
                    <a:pt x="8" y="2270"/>
                  </a:lnTo>
                  <a:lnTo>
                    <a:pt x="15" y="2274"/>
                  </a:lnTo>
                  <a:lnTo>
                    <a:pt x="23" y="2279"/>
                  </a:lnTo>
                  <a:lnTo>
                    <a:pt x="23" y="2279"/>
                  </a:lnTo>
                  <a:lnTo>
                    <a:pt x="25" y="2282"/>
                  </a:lnTo>
                  <a:lnTo>
                    <a:pt x="27" y="2284"/>
                  </a:lnTo>
                  <a:lnTo>
                    <a:pt x="27" y="2286"/>
                  </a:lnTo>
                  <a:lnTo>
                    <a:pt x="27" y="2288"/>
                  </a:lnTo>
                  <a:lnTo>
                    <a:pt x="24" y="2293"/>
                  </a:lnTo>
                  <a:lnTo>
                    <a:pt x="21" y="2298"/>
                  </a:lnTo>
                  <a:lnTo>
                    <a:pt x="21" y="2298"/>
                  </a:lnTo>
                  <a:lnTo>
                    <a:pt x="18" y="2304"/>
                  </a:lnTo>
                  <a:lnTo>
                    <a:pt x="18" y="2311"/>
                  </a:lnTo>
                  <a:lnTo>
                    <a:pt x="19" y="2317"/>
                  </a:lnTo>
                  <a:lnTo>
                    <a:pt x="22" y="2322"/>
                  </a:lnTo>
                  <a:lnTo>
                    <a:pt x="22" y="2322"/>
                  </a:lnTo>
                  <a:lnTo>
                    <a:pt x="24" y="2324"/>
                  </a:lnTo>
                  <a:lnTo>
                    <a:pt x="25" y="2327"/>
                  </a:lnTo>
                  <a:lnTo>
                    <a:pt x="27" y="2333"/>
                  </a:lnTo>
                  <a:lnTo>
                    <a:pt x="31" y="2340"/>
                  </a:lnTo>
                  <a:lnTo>
                    <a:pt x="33" y="2344"/>
                  </a:lnTo>
                  <a:lnTo>
                    <a:pt x="37" y="2349"/>
                  </a:lnTo>
                  <a:lnTo>
                    <a:pt x="37" y="2349"/>
                  </a:lnTo>
                  <a:lnTo>
                    <a:pt x="41" y="2354"/>
                  </a:lnTo>
                  <a:lnTo>
                    <a:pt x="43" y="2358"/>
                  </a:lnTo>
                  <a:lnTo>
                    <a:pt x="44" y="2362"/>
                  </a:lnTo>
                  <a:lnTo>
                    <a:pt x="45" y="2367"/>
                  </a:lnTo>
                  <a:lnTo>
                    <a:pt x="46" y="2376"/>
                  </a:lnTo>
                  <a:lnTo>
                    <a:pt x="47" y="2386"/>
                  </a:lnTo>
                  <a:lnTo>
                    <a:pt x="47" y="2386"/>
                  </a:lnTo>
                  <a:lnTo>
                    <a:pt x="48" y="2390"/>
                  </a:lnTo>
                  <a:lnTo>
                    <a:pt x="51" y="2393"/>
                  </a:lnTo>
                  <a:lnTo>
                    <a:pt x="55" y="2395"/>
                  </a:lnTo>
                  <a:lnTo>
                    <a:pt x="60" y="2397"/>
                  </a:lnTo>
                  <a:lnTo>
                    <a:pt x="72" y="2398"/>
                  </a:lnTo>
                  <a:lnTo>
                    <a:pt x="82" y="2399"/>
                  </a:lnTo>
                  <a:lnTo>
                    <a:pt x="82" y="2399"/>
                  </a:lnTo>
                  <a:lnTo>
                    <a:pt x="95" y="2401"/>
                  </a:lnTo>
                  <a:lnTo>
                    <a:pt x="101" y="2401"/>
                  </a:lnTo>
                  <a:lnTo>
                    <a:pt x="110" y="2402"/>
                  </a:lnTo>
                  <a:lnTo>
                    <a:pt x="110" y="2402"/>
                  </a:lnTo>
                  <a:lnTo>
                    <a:pt x="114" y="2402"/>
                  </a:lnTo>
                  <a:lnTo>
                    <a:pt x="118" y="2403"/>
                  </a:lnTo>
                  <a:lnTo>
                    <a:pt x="120" y="2405"/>
                  </a:lnTo>
                  <a:lnTo>
                    <a:pt x="121" y="2407"/>
                  </a:lnTo>
                  <a:lnTo>
                    <a:pt x="123" y="2414"/>
                  </a:lnTo>
                  <a:lnTo>
                    <a:pt x="124" y="2422"/>
                  </a:lnTo>
                  <a:lnTo>
                    <a:pt x="124" y="2422"/>
                  </a:lnTo>
                  <a:lnTo>
                    <a:pt x="125" y="2426"/>
                  </a:lnTo>
                  <a:lnTo>
                    <a:pt x="127" y="2428"/>
                  </a:lnTo>
                  <a:lnTo>
                    <a:pt x="129" y="2430"/>
                  </a:lnTo>
                  <a:lnTo>
                    <a:pt x="132" y="2431"/>
                  </a:lnTo>
                  <a:lnTo>
                    <a:pt x="135" y="2431"/>
                  </a:lnTo>
                  <a:lnTo>
                    <a:pt x="139" y="2431"/>
                  </a:lnTo>
                  <a:lnTo>
                    <a:pt x="147" y="2428"/>
                  </a:lnTo>
                  <a:lnTo>
                    <a:pt x="147" y="2428"/>
                  </a:lnTo>
                  <a:lnTo>
                    <a:pt x="154" y="2423"/>
                  </a:lnTo>
                  <a:lnTo>
                    <a:pt x="158" y="2419"/>
                  </a:lnTo>
                  <a:lnTo>
                    <a:pt x="160" y="2418"/>
                  </a:lnTo>
                  <a:lnTo>
                    <a:pt x="163" y="2417"/>
                  </a:lnTo>
                  <a:lnTo>
                    <a:pt x="166" y="2416"/>
                  </a:lnTo>
                  <a:lnTo>
                    <a:pt x="171" y="2416"/>
                  </a:lnTo>
                  <a:lnTo>
                    <a:pt x="171" y="2416"/>
                  </a:lnTo>
                  <a:lnTo>
                    <a:pt x="176" y="2417"/>
                  </a:lnTo>
                  <a:lnTo>
                    <a:pt x="181" y="2418"/>
                  </a:lnTo>
                  <a:lnTo>
                    <a:pt x="191" y="2424"/>
                  </a:lnTo>
                  <a:lnTo>
                    <a:pt x="217" y="2438"/>
                  </a:lnTo>
                  <a:lnTo>
                    <a:pt x="217" y="2438"/>
                  </a:lnTo>
                  <a:lnTo>
                    <a:pt x="220" y="2440"/>
                  </a:lnTo>
                  <a:lnTo>
                    <a:pt x="222" y="2442"/>
                  </a:lnTo>
                  <a:lnTo>
                    <a:pt x="224" y="2444"/>
                  </a:lnTo>
                  <a:lnTo>
                    <a:pt x="225" y="2447"/>
                  </a:lnTo>
                  <a:lnTo>
                    <a:pt x="225" y="2452"/>
                  </a:lnTo>
                  <a:lnTo>
                    <a:pt x="224" y="2457"/>
                  </a:lnTo>
                  <a:lnTo>
                    <a:pt x="221" y="2467"/>
                  </a:lnTo>
                  <a:lnTo>
                    <a:pt x="221" y="2471"/>
                  </a:lnTo>
                  <a:lnTo>
                    <a:pt x="221" y="2472"/>
                  </a:lnTo>
                  <a:lnTo>
                    <a:pt x="223" y="2474"/>
                  </a:lnTo>
                  <a:lnTo>
                    <a:pt x="223" y="2474"/>
                  </a:lnTo>
                  <a:lnTo>
                    <a:pt x="227" y="2480"/>
                  </a:lnTo>
                  <a:lnTo>
                    <a:pt x="228" y="2483"/>
                  </a:lnTo>
                  <a:lnTo>
                    <a:pt x="229" y="2486"/>
                  </a:lnTo>
                  <a:lnTo>
                    <a:pt x="229" y="2489"/>
                  </a:lnTo>
                  <a:lnTo>
                    <a:pt x="228" y="2493"/>
                  </a:lnTo>
                  <a:lnTo>
                    <a:pt x="225" y="2503"/>
                  </a:lnTo>
                  <a:lnTo>
                    <a:pt x="225" y="2503"/>
                  </a:lnTo>
                  <a:lnTo>
                    <a:pt x="223" y="2507"/>
                  </a:lnTo>
                  <a:lnTo>
                    <a:pt x="222" y="2511"/>
                  </a:lnTo>
                  <a:lnTo>
                    <a:pt x="223" y="2514"/>
                  </a:lnTo>
                  <a:lnTo>
                    <a:pt x="224" y="2517"/>
                  </a:lnTo>
                  <a:lnTo>
                    <a:pt x="229" y="2523"/>
                  </a:lnTo>
                  <a:lnTo>
                    <a:pt x="235" y="2531"/>
                  </a:lnTo>
                  <a:lnTo>
                    <a:pt x="235" y="2531"/>
                  </a:lnTo>
                  <a:lnTo>
                    <a:pt x="242" y="2542"/>
                  </a:lnTo>
                  <a:lnTo>
                    <a:pt x="252" y="2557"/>
                  </a:lnTo>
                  <a:lnTo>
                    <a:pt x="257" y="2563"/>
                  </a:lnTo>
                  <a:lnTo>
                    <a:pt x="262" y="2569"/>
                  </a:lnTo>
                  <a:lnTo>
                    <a:pt x="267" y="2573"/>
                  </a:lnTo>
                  <a:lnTo>
                    <a:pt x="272" y="2575"/>
                  </a:lnTo>
                  <a:lnTo>
                    <a:pt x="272" y="2575"/>
                  </a:lnTo>
                  <a:lnTo>
                    <a:pt x="275" y="2576"/>
                  </a:lnTo>
                  <a:lnTo>
                    <a:pt x="278" y="2578"/>
                  </a:lnTo>
                  <a:lnTo>
                    <a:pt x="280" y="2580"/>
                  </a:lnTo>
                  <a:lnTo>
                    <a:pt x="282" y="2582"/>
                  </a:lnTo>
                  <a:lnTo>
                    <a:pt x="284" y="2590"/>
                  </a:lnTo>
                  <a:lnTo>
                    <a:pt x="286" y="2598"/>
                  </a:lnTo>
                  <a:lnTo>
                    <a:pt x="286" y="2598"/>
                  </a:lnTo>
                  <a:lnTo>
                    <a:pt x="288" y="2601"/>
                  </a:lnTo>
                  <a:lnTo>
                    <a:pt x="290" y="2603"/>
                  </a:lnTo>
                  <a:lnTo>
                    <a:pt x="292" y="2604"/>
                  </a:lnTo>
                  <a:lnTo>
                    <a:pt x="296" y="2604"/>
                  </a:lnTo>
                  <a:lnTo>
                    <a:pt x="303" y="2603"/>
                  </a:lnTo>
                  <a:lnTo>
                    <a:pt x="311" y="2603"/>
                  </a:lnTo>
                  <a:lnTo>
                    <a:pt x="311" y="2603"/>
                  </a:lnTo>
                  <a:lnTo>
                    <a:pt x="314" y="2603"/>
                  </a:lnTo>
                  <a:lnTo>
                    <a:pt x="317" y="2605"/>
                  </a:lnTo>
                  <a:lnTo>
                    <a:pt x="320" y="2607"/>
                  </a:lnTo>
                  <a:lnTo>
                    <a:pt x="322" y="2611"/>
                  </a:lnTo>
                  <a:lnTo>
                    <a:pt x="327" y="2618"/>
                  </a:lnTo>
                  <a:lnTo>
                    <a:pt x="330" y="2622"/>
                  </a:lnTo>
                  <a:lnTo>
                    <a:pt x="334" y="2626"/>
                  </a:lnTo>
                  <a:lnTo>
                    <a:pt x="334" y="2626"/>
                  </a:lnTo>
                  <a:lnTo>
                    <a:pt x="337" y="2629"/>
                  </a:lnTo>
                  <a:lnTo>
                    <a:pt x="339" y="2632"/>
                  </a:lnTo>
                  <a:lnTo>
                    <a:pt x="340" y="2634"/>
                  </a:lnTo>
                  <a:lnTo>
                    <a:pt x="340" y="2636"/>
                  </a:lnTo>
                  <a:lnTo>
                    <a:pt x="339" y="2639"/>
                  </a:lnTo>
                  <a:lnTo>
                    <a:pt x="337" y="2643"/>
                  </a:lnTo>
                  <a:lnTo>
                    <a:pt x="337" y="2643"/>
                  </a:lnTo>
                  <a:lnTo>
                    <a:pt x="334" y="2647"/>
                  </a:lnTo>
                  <a:lnTo>
                    <a:pt x="329" y="2651"/>
                  </a:lnTo>
                  <a:lnTo>
                    <a:pt x="323" y="2655"/>
                  </a:lnTo>
                  <a:lnTo>
                    <a:pt x="319" y="2656"/>
                  </a:lnTo>
                  <a:lnTo>
                    <a:pt x="316" y="2657"/>
                  </a:lnTo>
                  <a:lnTo>
                    <a:pt x="316" y="2657"/>
                  </a:lnTo>
                  <a:lnTo>
                    <a:pt x="312" y="2657"/>
                  </a:lnTo>
                  <a:lnTo>
                    <a:pt x="309" y="2658"/>
                  </a:lnTo>
                  <a:lnTo>
                    <a:pt x="304" y="2662"/>
                  </a:lnTo>
                  <a:lnTo>
                    <a:pt x="301" y="2666"/>
                  </a:lnTo>
                  <a:lnTo>
                    <a:pt x="299" y="2667"/>
                  </a:lnTo>
                  <a:lnTo>
                    <a:pt x="296" y="2668"/>
                  </a:lnTo>
                  <a:lnTo>
                    <a:pt x="296" y="2668"/>
                  </a:lnTo>
                  <a:lnTo>
                    <a:pt x="293" y="2668"/>
                  </a:lnTo>
                  <a:lnTo>
                    <a:pt x="291" y="2667"/>
                  </a:lnTo>
                  <a:lnTo>
                    <a:pt x="285" y="2664"/>
                  </a:lnTo>
                  <a:lnTo>
                    <a:pt x="278" y="2660"/>
                  </a:lnTo>
                  <a:lnTo>
                    <a:pt x="270" y="2656"/>
                  </a:lnTo>
                  <a:lnTo>
                    <a:pt x="270" y="2656"/>
                  </a:lnTo>
                  <a:lnTo>
                    <a:pt x="265" y="2654"/>
                  </a:lnTo>
                  <a:lnTo>
                    <a:pt x="261" y="2654"/>
                  </a:lnTo>
                  <a:lnTo>
                    <a:pt x="259" y="2654"/>
                  </a:lnTo>
                  <a:lnTo>
                    <a:pt x="257" y="2656"/>
                  </a:lnTo>
                  <a:lnTo>
                    <a:pt x="255" y="2662"/>
                  </a:lnTo>
                  <a:lnTo>
                    <a:pt x="252" y="2669"/>
                  </a:lnTo>
                  <a:lnTo>
                    <a:pt x="252" y="2669"/>
                  </a:lnTo>
                  <a:lnTo>
                    <a:pt x="250" y="2675"/>
                  </a:lnTo>
                  <a:lnTo>
                    <a:pt x="250" y="2677"/>
                  </a:lnTo>
                  <a:lnTo>
                    <a:pt x="251" y="2679"/>
                  </a:lnTo>
                  <a:lnTo>
                    <a:pt x="253" y="2682"/>
                  </a:lnTo>
                  <a:lnTo>
                    <a:pt x="258" y="2684"/>
                  </a:lnTo>
                  <a:lnTo>
                    <a:pt x="258" y="2684"/>
                  </a:lnTo>
                  <a:lnTo>
                    <a:pt x="260" y="2686"/>
                  </a:lnTo>
                  <a:lnTo>
                    <a:pt x="262" y="2688"/>
                  </a:lnTo>
                  <a:lnTo>
                    <a:pt x="264" y="2693"/>
                  </a:lnTo>
                  <a:lnTo>
                    <a:pt x="265" y="2699"/>
                  </a:lnTo>
                  <a:lnTo>
                    <a:pt x="268" y="2706"/>
                  </a:lnTo>
                  <a:lnTo>
                    <a:pt x="268" y="2706"/>
                  </a:lnTo>
                  <a:lnTo>
                    <a:pt x="269" y="2709"/>
                  </a:lnTo>
                  <a:lnTo>
                    <a:pt x="269" y="2711"/>
                  </a:lnTo>
                  <a:lnTo>
                    <a:pt x="269" y="2713"/>
                  </a:lnTo>
                  <a:lnTo>
                    <a:pt x="267" y="2714"/>
                  </a:lnTo>
                  <a:lnTo>
                    <a:pt x="266" y="2716"/>
                  </a:lnTo>
                  <a:lnTo>
                    <a:pt x="265" y="2718"/>
                  </a:lnTo>
                  <a:lnTo>
                    <a:pt x="265" y="2720"/>
                  </a:lnTo>
                  <a:lnTo>
                    <a:pt x="266" y="2724"/>
                  </a:lnTo>
                  <a:lnTo>
                    <a:pt x="266" y="2724"/>
                  </a:lnTo>
                  <a:lnTo>
                    <a:pt x="269" y="2731"/>
                  </a:lnTo>
                  <a:lnTo>
                    <a:pt x="273" y="2738"/>
                  </a:lnTo>
                  <a:lnTo>
                    <a:pt x="278" y="2744"/>
                  </a:lnTo>
                  <a:lnTo>
                    <a:pt x="284" y="2750"/>
                  </a:lnTo>
                  <a:lnTo>
                    <a:pt x="284" y="2750"/>
                  </a:lnTo>
                  <a:lnTo>
                    <a:pt x="288" y="2753"/>
                  </a:lnTo>
                  <a:lnTo>
                    <a:pt x="292" y="2754"/>
                  </a:lnTo>
                  <a:lnTo>
                    <a:pt x="296" y="2754"/>
                  </a:lnTo>
                  <a:lnTo>
                    <a:pt x="300" y="2753"/>
                  </a:lnTo>
                  <a:lnTo>
                    <a:pt x="304" y="2752"/>
                  </a:lnTo>
                  <a:lnTo>
                    <a:pt x="307" y="2750"/>
                  </a:lnTo>
                  <a:lnTo>
                    <a:pt x="310" y="2747"/>
                  </a:lnTo>
                  <a:lnTo>
                    <a:pt x="312" y="2744"/>
                  </a:lnTo>
                  <a:lnTo>
                    <a:pt x="312" y="2744"/>
                  </a:lnTo>
                  <a:lnTo>
                    <a:pt x="315" y="2739"/>
                  </a:lnTo>
                  <a:lnTo>
                    <a:pt x="319" y="2736"/>
                  </a:lnTo>
                  <a:lnTo>
                    <a:pt x="328" y="2732"/>
                  </a:lnTo>
                  <a:lnTo>
                    <a:pt x="328" y="2732"/>
                  </a:lnTo>
                  <a:lnTo>
                    <a:pt x="330" y="2731"/>
                  </a:lnTo>
                  <a:lnTo>
                    <a:pt x="332" y="2731"/>
                  </a:lnTo>
                  <a:lnTo>
                    <a:pt x="337" y="2734"/>
                  </a:lnTo>
                  <a:lnTo>
                    <a:pt x="343" y="2737"/>
                  </a:lnTo>
                  <a:lnTo>
                    <a:pt x="347" y="2739"/>
                  </a:lnTo>
                  <a:lnTo>
                    <a:pt x="352" y="2740"/>
                  </a:lnTo>
                  <a:lnTo>
                    <a:pt x="352" y="2740"/>
                  </a:lnTo>
                  <a:lnTo>
                    <a:pt x="356" y="2740"/>
                  </a:lnTo>
                  <a:lnTo>
                    <a:pt x="360" y="2739"/>
                  </a:lnTo>
                  <a:lnTo>
                    <a:pt x="363" y="2737"/>
                  </a:lnTo>
                  <a:lnTo>
                    <a:pt x="366" y="2735"/>
                  </a:lnTo>
                  <a:lnTo>
                    <a:pt x="371" y="2729"/>
                  </a:lnTo>
                  <a:lnTo>
                    <a:pt x="377" y="2723"/>
                  </a:lnTo>
                  <a:lnTo>
                    <a:pt x="377" y="2723"/>
                  </a:lnTo>
                  <a:lnTo>
                    <a:pt x="380" y="2721"/>
                  </a:lnTo>
                  <a:lnTo>
                    <a:pt x="383" y="2721"/>
                  </a:lnTo>
                  <a:lnTo>
                    <a:pt x="386" y="2722"/>
                  </a:lnTo>
                  <a:lnTo>
                    <a:pt x="390" y="2724"/>
                  </a:lnTo>
                  <a:lnTo>
                    <a:pt x="396" y="2728"/>
                  </a:lnTo>
                  <a:lnTo>
                    <a:pt x="398" y="2728"/>
                  </a:lnTo>
                  <a:lnTo>
                    <a:pt x="400" y="2727"/>
                  </a:lnTo>
                  <a:lnTo>
                    <a:pt x="400" y="2727"/>
                  </a:lnTo>
                  <a:lnTo>
                    <a:pt x="402" y="2725"/>
                  </a:lnTo>
                  <a:lnTo>
                    <a:pt x="403" y="2725"/>
                  </a:lnTo>
                  <a:lnTo>
                    <a:pt x="405" y="2725"/>
                  </a:lnTo>
                  <a:lnTo>
                    <a:pt x="406" y="2726"/>
                  </a:lnTo>
                  <a:lnTo>
                    <a:pt x="411" y="2729"/>
                  </a:lnTo>
                  <a:lnTo>
                    <a:pt x="413" y="2731"/>
                  </a:lnTo>
                  <a:lnTo>
                    <a:pt x="417" y="2732"/>
                  </a:lnTo>
                  <a:lnTo>
                    <a:pt x="417" y="2732"/>
                  </a:lnTo>
                  <a:lnTo>
                    <a:pt x="421" y="2734"/>
                  </a:lnTo>
                  <a:lnTo>
                    <a:pt x="424" y="2737"/>
                  </a:lnTo>
                  <a:lnTo>
                    <a:pt x="426" y="2741"/>
                  </a:lnTo>
                  <a:lnTo>
                    <a:pt x="429" y="2746"/>
                  </a:lnTo>
                  <a:lnTo>
                    <a:pt x="434" y="2758"/>
                  </a:lnTo>
                  <a:lnTo>
                    <a:pt x="437" y="2762"/>
                  </a:lnTo>
                  <a:lnTo>
                    <a:pt x="441" y="2767"/>
                  </a:lnTo>
                  <a:lnTo>
                    <a:pt x="441" y="2767"/>
                  </a:lnTo>
                  <a:lnTo>
                    <a:pt x="444" y="2770"/>
                  </a:lnTo>
                  <a:lnTo>
                    <a:pt x="445" y="2772"/>
                  </a:lnTo>
                  <a:lnTo>
                    <a:pt x="446" y="2774"/>
                  </a:lnTo>
                  <a:lnTo>
                    <a:pt x="445" y="2776"/>
                  </a:lnTo>
                  <a:lnTo>
                    <a:pt x="444" y="2777"/>
                  </a:lnTo>
                  <a:lnTo>
                    <a:pt x="442" y="2778"/>
                  </a:lnTo>
                  <a:lnTo>
                    <a:pt x="437" y="2779"/>
                  </a:lnTo>
                  <a:lnTo>
                    <a:pt x="437" y="2779"/>
                  </a:lnTo>
                  <a:lnTo>
                    <a:pt x="433" y="2781"/>
                  </a:lnTo>
                  <a:lnTo>
                    <a:pt x="431" y="2784"/>
                  </a:lnTo>
                  <a:lnTo>
                    <a:pt x="430" y="2787"/>
                  </a:lnTo>
                  <a:lnTo>
                    <a:pt x="432" y="2791"/>
                  </a:lnTo>
                  <a:lnTo>
                    <a:pt x="432" y="2791"/>
                  </a:lnTo>
                  <a:lnTo>
                    <a:pt x="434" y="2794"/>
                  </a:lnTo>
                  <a:lnTo>
                    <a:pt x="436" y="2800"/>
                  </a:lnTo>
                  <a:lnTo>
                    <a:pt x="437" y="2808"/>
                  </a:lnTo>
                  <a:lnTo>
                    <a:pt x="438" y="2817"/>
                  </a:lnTo>
                  <a:lnTo>
                    <a:pt x="438" y="2817"/>
                  </a:lnTo>
                  <a:lnTo>
                    <a:pt x="439" y="2820"/>
                  </a:lnTo>
                  <a:lnTo>
                    <a:pt x="441" y="2823"/>
                  </a:lnTo>
                  <a:lnTo>
                    <a:pt x="443" y="2824"/>
                  </a:lnTo>
                  <a:lnTo>
                    <a:pt x="446" y="2825"/>
                  </a:lnTo>
                  <a:lnTo>
                    <a:pt x="454" y="2826"/>
                  </a:lnTo>
                  <a:lnTo>
                    <a:pt x="459" y="2828"/>
                  </a:lnTo>
                  <a:lnTo>
                    <a:pt x="463" y="2830"/>
                  </a:lnTo>
                  <a:lnTo>
                    <a:pt x="463" y="2830"/>
                  </a:lnTo>
                  <a:lnTo>
                    <a:pt x="467" y="2831"/>
                  </a:lnTo>
                  <a:lnTo>
                    <a:pt x="471" y="2832"/>
                  </a:lnTo>
                  <a:lnTo>
                    <a:pt x="475" y="2831"/>
                  </a:lnTo>
                  <a:lnTo>
                    <a:pt x="478" y="2830"/>
                  </a:lnTo>
                  <a:lnTo>
                    <a:pt x="484" y="2827"/>
                  </a:lnTo>
                  <a:lnTo>
                    <a:pt x="488" y="2826"/>
                  </a:lnTo>
                  <a:lnTo>
                    <a:pt x="491" y="2827"/>
                  </a:lnTo>
                  <a:lnTo>
                    <a:pt x="491" y="2827"/>
                  </a:lnTo>
                  <a:lnTo>
                    <a:pt x="494" y="2828"/>
                  </a:lnTo>
                  <a:lnTo>
                    <a:pt x="497" y="2830"/>
                  </a:lnTo>
                  <a:lnTo>
                    <a:pt x="500" y="2834"/>
                  </a:lnTo>
                  <a:lnTo>
                    <a:pt x="503" y="2838"/>
                  </a:lnTo>
                  <a:lnTo>
                    <a:pt x="507" y="2849"/>
                  </a:lnTo>
                  <a:lnTo>
                    <a:pt x="512" y="2859"/>
                  </a:lnTo>
                  <a:lnTo>
                    <a:pt x="512" y="2859"/>
                  </a:lnTo>
                  <a:lnTo>
                    <a:pt x="514" y="2863"/>
                  </a:lnTo>
                  <a:lnTo>
                    <a:pt x="516" y="2869"/>
                  </a:lnTo>
                  <a:lnTo>
                    <a:pt x="518" y="2881"/>
                  </a:lnTo>
                  <a:lnTo>
                    <a:pt x="521" y="2891"/>
                  </a:lnTo>
                  <a:lnTo>
                    <a:pt x="522" y="2895"/>
                  </a:lnTo>
                  <a:lnTo>
                    <a:pt x="524" y="2898"/>
                  </a:lnTo>
                  <a:lnTo>
                    <a:pt x="524" y="2898"/>
                  </a:lnTo>
                  <a:lnTo>
                    <a:pt x="528" y="2900"/>
                  </a:lnTo>
                  <a:lnTo>
                    <a:pt x="533" y="2901"/>
                  </a:lnTo>
                  <a:lnTo>
                    <a:pt x="538" y="2900"/>
                  </a:lnTo>
                  <a:lnTo>
                    <a:pt x="540" y="2899"/>
                  </a:lnTo>
                  <a:lnTo>
                    <a:pt x="542" y="2898"/>
                  </a:lnTo>
                  <a:lnTo>
                    <a:pt x="542" y="2898"/>
                  </a:lnTo>
                  <a:lnTo>
                    <a:pt x="543" y="2896"/>
                  </a:lnTo>
                  <a:lnTo>
                    <a:pt x="545" y="2895"/>
                  </a:lnTo>
                  <a:lnTo>
                    <a:pt x="549" y="2895"/>
                  </a:lnTo>
                  <a:lnTo>
                    <a:pt x="560" y="2897"/>
                  </a:lnTo>
                  <a:lnTo>
                    <a:pt x="560" y="2897"/>
                  </a:lnTo>
                  <a:lnTo>
                    <a:pt x="563" y="2898"/>
                  </a:lnTo>
                  <a:lnTo>
                    <a:pt x="566" y="2899"/>
                  </a:lnTo>
                  <a:lnTo>
                    <a:pt x="572" y="2904"/>
                  </a:lnTo>
                  <a:lnTo>
                    <a:pt x="578" y="2909"/>
                  </a:lnTo>
                  <a:lnTo>
                    <a:pt x="581" y="2911"/>
                  </a:lnTo>
                  <a:lnTo>
                    <a:pt x="584" y="2912"/>
                  </a:lnTo>
                  <a:lnTo>
                    <a:pt x="584" y="2912"/>
                  </a:lnTo>
                  <a:lnTo>
                    <a:pt x="591" y="2913"/>
                  </a:lnTo>
                  <a:lnTo>
                    <a:pt x="597" y="2911"/>
                  </a:lnTo>
                  <a:lnTo>
                    <a:pt x="602" y="2908"/>
                  </a:lnTo>
                  <a:lnTo>
                    <a:pt x="604" y="2906"/>
                  </a:lnTo>
                  <a:lnTo>
                    <a:pt x="605" y="2903"/>
                  </a:lnTo>
                  <a:lnTo>
                    <a:pt x="605" y="2903"/>
                  </a:lnTo>
                  <a:lnTo>
                    <a:pt x="607" y="2901"/>
                  </a:lnTo>
                  <a:lnTo>
                    <a:pt x="609" y="2899"/>
                  </a:lnTo>
                  <a:lnTo>
                    <a:pt x="617" y="2898"/>
                  </a:lnTo>
                  <a:lnTo>
                    <a:pt x="625" y="2896"/>
                  </a:lnTo>
                  <a:lnTo>
                    <a:pt x="628" y="2895"/>
                  </a:lnTo>
                  <a:lnTo>
                    <a:pt x="632" y="2894"/>
                  </a:lnTo>
                  <a:lnTo>
                    <a:pt x="632" y="2894"/>
                  </a:lnTo>
                  <a:lnTo>
                    <a:pt x="633" y="2893"/>
                  </a:lnTo>
                  <a:lnTo>
                    <a:pt x="635" y="2893"/>
                  </a:lnTo>
                  <a:lnTo>
                    <a:pt x="638" y="2894"/>
                  </a:lnTo>
                  <a:lnTo>
                    <a:pt x="643" y="2898"/>
                  </a:lnTo>
                  <a:lnTo>
                    <a:pt x="648" y="2903"/>
                  </a:lnTo>
                  <a:lnTo>
                    <a:pt x="658" y="2915"/>
                  </a:lnTo>
                  <a:lnTo>
                    <a:pt x="669" y="2927"/>
                  </a:lnTo>
                  <a:lnTo>
                    <a:pt x="669" y="2927"/>
                  </a:lnTo>
                  <a:lnTo>
                    <a:pt x="674" y="2932"/>
                  </a:lnTo>
                  <a:lnTo>
                    <a:pt x="678" y="2934"/>
                  </a:lnTo>
                  <a:lnTo>
                    <a:pt x="682" y="2935"/>
                  </a:lnTo>
                  <a:lnTo>
                    <a:pt x="685" y="2934"/>
                  </a:lnTo>
                  <a:lnTo>
                    <a:pt x="691" y="2932"/>
                  </a:lnTo>
                  <a:lnTo>
                    <a:pt x="694" y="2930"/>
                  </a:lnTo>
                  <a:lnTo>
                    <a:pt x="697" y="2930"/>
                  </a:lnTo>
                  <a:lnTo>
                    <a:pt x="697" y="2930"/>
                  </a:lnTo>
                  <a:lnTo>
                    <a:pt x="701" y="2929"/>
                  </a:lnTo>
                  <a:lnTo>
                    <a:pt x="705" y="2930"/>
                  </a:lnTo>
                  <a:lnTo>
                    <a:pt x="713" y="2933"/>
                  </a:lnTo>
                  <a:lnTo>
                    <a:pt x="722" y="2938"/>
                  </a:lnTo>
                  <a:lnTo>
                    <a:pt x="726" y="2941"/>
                  </a:lnTo>
                  <a:lnTo>
                    <a:pt x="729" y="2945"/>
                  </a:lnTo>
                  <a:lnTo>
                    <a:pt x="729" y="2945"/>
                  </a:lnTo>
                  <a:lnTo>
                    <a:pt x="732" y="2948"/>
                  </a:lnTo>
                  <a:lnTo>
                    <a:pt x="735" y="2950"/>
                  </a:lnTo>
                  <a:lnTo>
                    <a:pt x="739" y="2950"/>
                  </a:lnTo>
                  <a:lnTo>
                    <a:pt x="742" y="2949"/>
                  </a:lnTo>
                  <a:lnTo>
                    <a:pt x="749" y="2946"/>
                  </a:lnTo>
                  <a:lnTo>
                    <a:pt x="756" y="2942"/>
                  </a:lnTo>
                  <a:lnTo>
                    <a:pt x="756" y="2942"/>
                  </a:lnTo>
                  <a:lnTo>
                    <a:pt x="758" y="2941"/>
                  </a:lnTo>
                  <a:lnTo>
                    <a:pt x="762" y="2942"/>
                  </a:lnTo>
                  <a:lnTo>
                    <a:pt x="765" y="2943"/>
                  </a:lnTo>
                  <a:lnTo>
                    <a:pt x="769" y="2946"/>
                  </a:lnTo>
                  <a:lnTo>
                    <a:pt x="777" y="2953"/>
                  </a:lnTo>
                  <a:lnTo>
                    <a:pt x="785" y="2962"/>
                  </a:lnTo>
                  <a:lnTo>
                    <a:pt x="785" y="2962"/>
                  </a:lnTo>
                  <a:lnTo>
                    <a:pt x="789" y="2965"/>
                  </a:lnTo>
                  <a:lnTo>
                    <a:pt x="792" y="2967"/>
                  </a:lnTo>
                  <a:lnTo>
                    <a:pt x="796" y="2968"/>
                  </a:lnTo>
                  <a:lnTo>
                    <a:pt x="798" y="2968"/>
                  </a:lnTo>
                  <a:lnTo>
                    <a:pt x="805" y="2967"/>
                  </a:lnTo>
                  <a:lnTo>
                    <a:pt x="811" y="2966"/>
                  </a:lnTo>
                  <a:lnTo>
                    <a:pt x="811" y="2966"/>
                  </a:lnTo>
                  <a:lnTo>
                    <a:pt x="813" y="2965"/>
                  </a:lnTo>
                  <a:lnTo>
                    <a:pt x="816" y="2966"/>
                  </a:lnTo>
                  <a:lnTo>
                    <a:pt x="818" y="2967"/>
                  </a:lnTo>
                  <a:lnTo>
                    <a:pt x="820" y="2969"/>
                  </a:lnTo>
                  <a:lnTo>
                    <a:pt x="822" y="2974"/>
                  </a:lnTo>
                  <a:lnTo>
                    <a:pt x="822" y="2980"/>
                  </a:lnTo>
                  <a:lnTo>
                    <a:pt x="822" y="2980"/>
                  </a:lnTo>
                  <a:lnTo>
                    <a:pt x="822" y="2985"/>
                  </a:lnTo>
                  <a:lnTo>
                    <a:pt x="820" y="2990"/>
                  </a:lnTo>
                  <a:lnTo>
                    <a:pt x="817" y="2995"/>
                  </a:lnTo>
                  <a:lnTo>
                    <a:pt x="811" y="3002"/>
                  </a:lnTo>
                  <a:lnTo>
                    <a:pt x="811" y="3002"/>
                  </a:lnTo>
                  <a:lnTo>
                    <a:pt x="807" y="3006"/>
                  </a:lnTo>
                  <a:lnTo>
                    <a:pt x="806" y="3009"/>
                  </a:lnTo>
                  <a:lnTo>
                    <a:pt x="805" y="3012"/>
                  </a:lnTo>
                  <a:lnTo>
                    <a:pt x="806" y="3015"/>
                  </a:lnTo>
                  <a:lnTo>
                    <a:pt x="809" y="3020"/>
                  </a:lnTo>
                  <a:lnTo>
                    <a:pt x="813" y="3025"/>
                  </a:lnTo>
                  <a:lnTo>
                    <a:pt x="813" y="3025"/>
                  </a:lnTo>
                  <a:lnTo>
                    <a:pt x="813" y="3027"/>
                  </a:lnTo>
                  <a:lnTo>
                    <a:pt x="813" y="3028"/>
                  </a:lnTo>
                  <a:lnTo>
                    <a:pt x="812" y="3030"/>
                  </a:lnTo>
                  <a:lnTo>
                    <a:pt x="811" y="3031"/>
                  </a:lnTo>
                  <a:lnTo>
                    <a:pt x="805" y="3032"/>
                  </a:lnTo>
                  <a:lnTo>
                    <a:pt x="798" y="3034"/>
                  </a:lnTo>
                  <a:lnTo>
                    <a:pt x="798" y="3034"/>
                  </a:lnTo>
                  <a:lnTo>
                    <a:pt x="795" y="3035"/>
                  </a:lnTo>
                  <a:lnTo>
                    <a:pt x="793" y="3036"/>
                  </a:lnTo>
                  <a:lnTo>
                    <a:pt x="792" y="3039"/>
                  </a:lnTo>
                  <a:lnTo>
                    <a:pt x="792" y="3041"/>
                  </a:lnTo>
                  <a:lnTo>
                    <a:pt x="793" y="3047"/>
                  </a:lnTo>
                  <a:lnTo>
                    <a:pt x="796" y="3052"/>
                  </a:lnTo>
                  <a:lnTo>
                    <a:pt x="796" y="3052"/>
                  </a:lnTo>
                  <a:lnTo>
                    <a:pt x="799" y="3056"/>
                  </a:lnTo>
                  <a:lnTo>
                    <a:pt x="801" y="3059"/>
                  </a:lnTo>
                  <a:lnTo>
                    <a:pt x="807" y="3069"/>
                  </a:lnTo>
                  <a:lnTo>
                    <a:pt x="807" y="3069"/>
                  </a:lnTo>
                  <a:lnTo>
                    <a:pt x="813" y="3077"/>
                  </a:lnTo>
                  <a:lnTo>
                    <a:pt x="813" y="3080"/>
                  </a:lnTo>
                  <a:lnTo>
                    <a:pt x="813" y="3085"/>
                  </a:lnTo>
                  <a:lnTo>
                    <a:pt x="813" y="3085"/>
                  </a:lnTo>
                  <a:lnTo>
                    <a:pt x="810" y="3090"/>
                  </a:lnTo>
                  <a:lnTo>
                    <a:pt x="807" y="3093"/>
                  </a:lnTo>
                  <a:lnTo>
                    <a:pt x="804" y="3097"/>
                  </a:lnTo>
                  <a:lnTo>
                    <a:pt x="801" y="3105"/>
                  </a:lnTo>
                  <a:lnTo>
                    <a:pt x="801" y="3105"/>
                  </a:lnTo>
                  <a:lnTo>
                    <a:pt x="800" y="3106"/>
                  </a:lnTo>
                  <a:lnTo>
                    <a:pt x="799" y="3108"/>
                  </a:lnTo>
                  <a:lnTo>
                    <a:pt x="795" y="3110"/>
                  </a:lnTo>
                  <a:lnTo>
                    <a:pt x="788" y="3111"/>
                  </a:lnTo>
                  <a:lnTo>
                    <a:pt x="781" y="3111"/>
                  </a:lnTo>
                  <a:lnTo>
                    <a:pt x="765" y="3110"/>
                  </a:lnTo>
                  <a:lnTo>
                    <a:pt x="750" y="3109"/>
                  </a:lnTo>
                  <a:lnTo>
                    <a:pt x="750" y="3109"/>
                  </a:lnTo>
                  <a:lnTo>
                    <a:pt x="743" y="3110"/>
                  </a:lnTo>
                  <a:lnTo>
                    <a:pt x="738" y="3111"/>
                  </a:lnTo>
                  <a:lnTo>
                    <a:pt x="735" y="3113"/>
                  </a:lnTo>
                  <a:lnTo>
                    <a:pt x="731" y="3116"/>
                  </a:lnTo>
                  <a:lnTo>
                    <a:pt x="726" y="3122"/>
                  </a:lnTo>
                  <a:lnTo>
                    <a:pt x="723" y="3125"/>
                  </a:lnTo>
                  <a:lnTo>
                    <a:pt x="719" y="3127"/>
                  </a:lnTo>
                  <a:lnTo>
                    <a:pt x="719" y="3127"/>
                  </a:lnTo>
                  <a:lnTo>
                    <a:pt x="714" y="3128"/>
                  </a:lnTo>
                  <a:lnTo>
                    <a:pt x="711" y="3130"/>
                  </a:lnTo>
                  <a:lnTo>
                    <a:pt x="707" y="3134"/>
                  </a:lnTo>
                  <a:lnTo>
                    <a:pt x="702" y="3139"/>
                  </a:lnTo>
                  <a:lnTo>
                    <a:pt x="697" y="3144"/>
                  </a:lnTo>
                  <a:lnTo>
                    <a:pt x="697" y="3144"/>
                  </a:lnTo>
                  <a:lnTo>
                    <a:pt x="695" y="3145"/>
                  </a:lnTo>
                  <a:lnTo>
                    <a:pt x="693" y="3148"/>
                  </a:lnTo>
                  <a:lnTo>
                    <a:pt x="692" y="3155"/>
                  </a:lnTo>
                  <a:lnTo>
                    <a:pt x="692" y="3162"/>
                  </a:lnTo>
                  <a:lnTo>
                    <a:pt x="692" y="3169"/>
                  </a:lnTo>
                  <a:lnTo>
                    <a:pt x="692" y="3169"/>
                  </a:lnTo>
                  <a:lnTo>
                    <a:pt x="702" y="3165"/>
                  </a:lnTo>
                  <a:lnTo>
                    <a:pt x="714" y="3163"/>
                  </a:lnTo>
                  <a:lnTo>
                    <a:pt x="714" y="3163"/>
                  </a:lnTo>
                  <a:lnTo>
                    <a:pt x="721" y="3161"/>
                  </a:lnTo>
                  <a:lnTo>
                    <a:pt x="726" y="3159"/>
                  </a:lnTo>
                  <a:lnTo>
                    <a:pt x="736" y="3156"/>
                  </a:lnTo>
                  <a:lnTo>
                    <a:pt x="741" y="3155"/>
                  </a:lnTo>
                  <a:lnTo>
                    <a:pt x="746" y="3155"/>
                  </a:lnTo>
                  <a:lnTo>
                    <a:pt x="751" y="3156"/>
                  </a:lnTo>
                  <a:lnTo>
                    <a:pt x="758" y="3158"/>
                  </a:lnTo>
                  <a:lnTo>
                    <a:pt x="758" y="3158"/>
                  </a:lnTo>
                  <a:lnTo>
                    <a:pt x="763" y="3161"/>
                  </a:lnTo>
                  <a:lnTo>
                    <a:pt x="765" y="3164"/>
                  </a:lnTo>
                  <a:lnTo>
                    <a:pt x="765" y="3166"/>
                  </a:lnTo>
                  <a:lnTo>
                    <a:pt x="763" y="3168"/>
                  </a:lnTo>
                  <a:lnTo>
                    <a:pt x="759" y="3169"/>
                  </a:lnTo>
                  <a:lnTo>
                    <a:pt x="756" y="3170"/>
                  </a:lnTo>
                  <a:lnTo>
                    <a:pt x="749" y="3171"/>
                  </a:lnTo>
                  <a:lnTo>
                    <a:pt x="749" y="3171"/>
                  </a:lnTo>
                  <a:lnTo>
                    <a:pt x="747" y="3172"/>
                  </a:lnTo>
                  <a:lnTo>
                    <a:pt x="746" y="3173"/>
                  </a:lnTo>
                  <a:lnTo>
                    <a:pt x="743" y="3178"/>
                  </a:lnTo>
                  <a:lnTo>
                    <a:pt x="740" y="3183"/>
                  </a:lnTo>
                  <a:lnTo>
                    <a:pt x="738" y="3184"/>
                  </a:lnTo>
                  <a:lnTo>
                    <a:pt x="735" y="3185"/>
                  </a:lnTo>
                  <a:lnTo>
                    <a:pt x="735" y="3185"/>
                  </a:lnTo>
                  <a:lnTo>
                    <a:pt x="727" y="3188"/>
                  </a:lnTo>
                  <a:lnTo>
                    <a:pt x="719" y="3190"/>
                  </a:lnTo>
                  <a:lnTo>
                    <a:pt x="714" y="3192"/>
                  </a:lnTo>
                  <a:lnTo>
                    <a:pt x="711" y="3195"/>
                  </a:lnTo>
                  <a:lnTo>
                    <a:pt x="708" y="3198"/>
                  </a:lnTo>
                  <a:lnTo>
                    <a:pt x="707" y="3202"/>
                  </a:lnTo>
                  <a:lnTo>
                    <a:pt x="707" y="3202"/>
                  </a:lnTo>
                  <a:lnTo>
                    <a:pt x="706" y="3204"/>
                  </a:lnTo>
                  <a:lnTo>
                    <a:pt x="705" y="3206"/>
                  </a:lnTo>
                  <a:lnTo>
                    <a:pt x="701" y="3208"/>
                  </a:lnTo>
                  <a:lnTo>
                    <a:pt x="697" y="3209"/>
                  </a:lnTo>
                  <a:lnTo>
                    <a:pt x="692" y="3209"/>
                  </a:lnTo>
                  <a:lnTo>
                    <a:pt x="686" y="3209"/>
                  </a:lnTo>
                  <a:lnTo>
                    <a:pt x="681" y="3209"/>
                  </a:lnTo>
                  <a:lnTo>
                    <a:pt x="677" y="3211"/>
                  </a:lnTo>
                  <a:lnTo>
                    <a:pt x="675" y="3213"/>
                  </a:lnTo>
                  <a:lnTo>
                    <a:pt x="674" y="3215"/>
                  </a:lnTo>
                  <a:lnTo>
                    <a:pt x="674" y="3215"/>
                  </a:lnTo>
                  <a:lnTo>
                    <a:pt x="672" y="3219"/>
                  </a:lnTo>
                  <a:lnTo>
                    <a:pt x="672" y="3223"/>
                  </a:lnTo>
                  <a:lnTo>
                    <a:pt x="674" y="3226"/>
                  </a:lnTo>
                  <a:lnTo>
                    <a:pt x="678" y="3228"/>
                  </a:lnTo>
                  <a:lnTo>
                    <a:pt x="689" y="3233"/>
                  </a:lnTo>
                  <a:lnTo>
                    <a:pt x="704" y="3239"/>
                  </a:lnTo>
                  <a:lnTo>
                    <a:pt x="704" y="3239"/>
                  </a:lnTo>
                  <a:lnTo>
                    <a:pt x="710" y="3243"/>
                  </a:lnTo>
                  <a:lnTo>
                    <a:pt x="713" y="3246"/>
                  </a:lnTo>
                  <a:lnTo>
                    <a:pt x="713" y="3247"/>
                  </a:lnTo>
                  <a:lnTo>
                    <a:pt x="712" y="3248"/>
                  </a:lnTo>
                  <a:lnTo>
                    <a:pt x="710" y="3249"/>
                  </a:lnTo>
                  <a:lnTo>
                    <a:pt x="706" y="3250"/>
                  </a:lnTo>
                  <a:lnTo>
                    <a:pt x="700" y="3251"/>
                  </a:lnTo>
                  <a:lnTo>
                    <a:pt x="688" y="3251"/>
                  </a:lnTo>
                  <a:lnTo>
                    <a:pt x="688" y="3251"/>
                  </a:lnTo>
                  <a:lnTo>
                    <a:pt x="683" y="3252"/>
                  </a:lnTo>
                  <a:lnTo>
                    <a:pt x="680" y="3253"/>
                  </a:lnTo>
                  <a:lnTo>
                    <a:pt x="678" y="3256"/>
                  </a:lnTo>
                  <a:lnTo>
                    <a:pt x="677" y="3259"/>
                  </a:lnTo>
                  <a:lnTo>
                    <a:pt x="674" y="3267"/>
                  </a:lnTo>
                  <a:lnTo>
                    <a:pt x="671" y="3270"/>
                  </a:lnTo>
                  <a:lnTo>
                    <a:pt x="666" y="3275"/>
                  </a:lnTo>
                  <a:lnTo>
                    <a:pt x="666" y="3275"/>
                  </a:lnTo>
                  <a:lnTo>
                    <a:pt x="659" y="3280"/>
                  </a:lnTo>
                  <a:lnTo>
                    <a:pt x="657" y="3282"/>
                  </a:lnTo>
                  <a:lnTo>
                    <a:pt x="656" y="3285"/>
                  </a:lnTo>
                  <a:lnTo>
                    <a:pt x="656" y="3291"/>
                  </a:lnTo>
                  <a:lnTo>
                    <a:pt x="656" y="3301"/>
                  </a:lnTo>
                  <a:lnTo>
                    <a:pt x="656" y="3301"/>
                  </a:lnTo>
                  <a:lnTo>
                    <a:pt x="656" y="3304"/>
                  </a:lnTo>
                  <a:lnTo>
                    <a:pt x="655" y="3306"/>
                  </a:lnTo>
                  <a:lnTo>
                    <a:pt x="654" y="3308"/>
                  </a:lnTo>
                  <a:lnTo>
                    <a:pt x="652" y="3309"/>
                  </a:lnTo>
                  <a:lnTo>
                    <a:pt x="647" y="3311"/>
                  </a:lnTo>
                  <a:lnTo>
                    <a:pt x="641" y="3311"/>
                  </a:lnTo>
                  <a:lnTo>
                    <a:pt x="626" y="3309"/>
                  </a:lnTo>
                  <a:lnTo>
                    <a:pt x="614" y="3308"/>
                  </a:lnTo>
                  <a:lnTo>
                    <a:pt x="614" y="3308"/>
                  </a:lnTo>
                  <a:lnTo>
                    <a:pt x="609" y="3309"/>
                  </a:lnTo>
                  <a:lnTo>
                    <a:pt x="605" y="3311"/>
                  </a:lnTo>
                  <a:lnTo>
                    <a:pt x="602" y="3314"/>
                  </a:lnTo>
                  <a:lnTo>
                    <a:pt x="599" y="3318"/>
                  </a:lnTo>
                  <a:lnTo>
                    <a:pt x="597" y="3322"/>
                  </a:lnTo>
                  <a:lnTo>
                    <a:pt x="596" y="3326"/>
                  </a:lnTo>
                  <a:lnTo>
                    <a:pt x="595" y="3334"/>
                  </a:lnTo>
                  <a:lnTo>
                    <a:pt x="595" y="3334"/>
                  </a:lnTo>
                  <a:lnTo>
                    <a:pt x="596" y="3336"/>
                  </a:lnTo>
                  <a:lnTo>
                    <a:pt x="599" y="3338"/>
                  </a:lnTo>
                  <a:lnTo>
                    <a:pt x="603" y="3339"/>
                  </a:lnTo>
                  <a:lnTo>
                    <a:pt x="608" y="3339"/>
                  </a:lnTo>
                  <a:lnTo>
                    <a:pt x="619" y="3341"/>
                  </a:lnTo>
                  <a:lnTo>
                    <a:pt x="624" y="3343"/>
                  </a:lnTo>
                  <a:lnTo>
                    <a:pt x="631" y="3345"/>
                  </a:lnTo>
                  <a:lnTo>
                    <a:pt x="631" y="3345"/>
                  </a:lnTo>
                  <a:lnTo>
                    <a:pt x="635" y="3349"/>
                  </a:lnTo>
                  <a:lnTo>
                    <a:pt x="640" y="3353"/>
                  </a:lnTo>
                  <a:lnTo>
                    <a:pt x="649" y="3363"/>
                  </a:lnTo>
                  <a:lnTo>
                    <a:pt x="654" y="3367"/>
                  </a:lnTo>
                  <a:lnTo>
                    <a:pt x="659" y="3370"/>
                  </a:lnTo>
                  <a:lnTo>
                    <a:pt x="665" y="3372"/>
                  </a:lnTo>
                  <a:lnTo>
                    <a:pt x="671" y="3372"/>
                  </a:lnTo>
                  <a:lnTo>
                    <a:pt x="671" y="3372"/>
                  </a:lnTo>
                  <a:lnTo>
                    <a:pt x="677" y="3372"/>
                  </a:lnTo>
                  <a:lnTo>
                    <a:pt x="682" y="3375"/>
                  </a:lnTo>
                  <a:lnTo>
                    <a:pt x="687" y="3378"/>
                  </a:lnTo>
                  <a:lnTo>
                    <a:pt x="692" y="3382"/>
                  </a:lnTo>
                  <a:lnTo>
                    <a:pt x="698" y="3387"/>
                  </a:lnTo>
                  <a:lnTo>
                    <a:pt x="706" y="3392"/>
                  </a:lnTo>
                  <a:lnTo>
                    <a:pt x="717" y="3397"/>
                  </a:lnTo>
                  <a:lnTo>
                    <a:pt x="729" y="3401"/>
                  </a:lnTo>
                  <a:lnTo>
                    <a:pt x="729" y="3401"/>
                  </a:lnTo>
                  <a:lnTo>
                    <a:pt x="735" y="3402"/>
                  </a:lnTo>
                  <a:lnTo>
                    <a:pt x="741" y="3405"/>
                  </a:lnTo>
                  <a:lnTo>
                    <a:pt x="751" y="3410"/>
                  </a:lnTo>
                  <a:lnTo>
                    <a:pt x="760" y="3418"/>
                  </a:lnTo>
                  <a:lnTo>
                    <a:pt x="768" y="3426"/>
                  </a:lnTo>
                  <a:lnTo>
                    <a:pt x="784" y="3444"/>
                  </a:lnTo>
                  <a:lnTo>
                    <a:pt x="793" y="3453"/>
                  </a:lnTo>
                  <a:lnTo>
                    <a:pt x="803" y="3461"/>
                  </a:lnTo>
                  <a:lnTo>
                    <a:pt x="803" y="3461"/>
                  </a:lnTo>
                  <a:lnTo>
                    <a:pt x="816" y="3458"/>
                  </a:lnTo>
                  <a:lnTo>
                    <a:pt x="816" y="3458"/>
                  </a:lnTo>
                  <a:lnTo>
                    <a:pt x="821" y="3457"/>
                  </a:lnTo>
                  <a:lnTo>
                    <a:pt x="828" y="3456"/>
                  </a:lnTo>
                  <a:lnTo>
                    <a:pt x="834" y="3457"/>
                  </a:lnTo>
                  <a:lnTo>
                    <a:pt x="840" y="3458"/>
                  </a:lnTo>
                  <a:lnTo>
                    <a:pt x="840" y="3458"/>
                  </a:lnTo>
                  <a:lnTo>
                    <a:pt x="845" y="3459"/>
                  </a:lnTo>
                  <a:lnTo>
                    <a:pt x="851" y="3459"/>
                  </a:lnTo>
                  <a:lnTo>
                    <a:pt x="859" y="3459"/>
                  </a:lnTo>
                  <a:lnTo>
                    <a:pt x="866" y="3461"/>
                  </a:lnTo>
                  <a:lnTo>
                    <a:pt x="866" y="3461"/>
                  </a:lnTo>
                  <a:lnTo>
                    <a:pt x="874" y="3465"/>
                  </a:lnTo>
                  <a:lnTo>
                    <a:pt x="884" y="3471"/>
                  </a:lnTo>
                  <a:lnTo>
                    <a:pt x="895" y="3477"/>
                  </a:lnTo>
                  <a:lnTo>
                    <a:pt x="906" y="3483"/>
                  </a:lnTo>
                  <a:lnTo>
                    <a:pt x="906" y="3483"/>
                  </a:lnTo>
                  <a:lnTo>
                    <a:pt x="915" y="3486"/>
                  </a:lnTo>
                  <a:lnTo>
                    <a:pt x="923" y="3487"/>
                  </a:lnTo>
                  <a:lnTo>
                    <a:pt x="932" y="3488"/>
                  </a:lnTo>
                  <a:lnTo>
                    <a:pt x="943" y="3487"/>
                  </a:lnTo>
                  <a:lnTo>
                    <a:pt x="943" y="3487"/>
                  </a:lnTo>
                  <a:lnTo>
                    <a:pt x="958" y="3486"/>
                  </a:lnTo>
                  <a:lnTo>
                    <a:pt x="977" y="3485"/>
                  </a:lnTo>
                  <a:lnTo>
                    <a:pt x="985" y="3485"/>
                  </a:lnTo>
                  <a:lnTo>
                    <a:pt x="993" y="3486"/>
                  </a:lnTo>
                  <a:lnTo>
                    <a:pt x="999" y="3488"/>
                  </a:lnTo>
                  <a:lnTo>
                    <a:pt x="1003" y="3490"/>
                  </a:lnTo>
                  <a:lnTo>
                    <a:pt x="1003" y="3490"/>
                  </a:lnTo>
                  <a:lnTo>
                    <a:pt x="1008" y="3496"/>
                  </a:lnTo>
                  <a:lnTo>
                    <a:pt x="1013" y="3501"/>
                  </a:lnTo>
                  <a:lnTo>
                    <a:pt x="1020" y="3505"/>
                  </a:lnTo>
                  <a:lnTo>
                    <a:pt x="1028" y="3508"/>
                  </a:lnTo>
                  <a:lnTo>
                    <a:pt x="1028" y="3508"/>
                  </a:lnTo>
                  <a:lnTo>
                    <a:pt x="1035" y="3509"/>
                  </a:lnTo>
                  <a:lnTo>
                    <a:pt x="1041" y="3511"/>
                  </a:lnTo>
                  <a:lnTo>
                    <a:pt x="1045" y="3514"/>
                  </a:lnTo>
                  <a:lnTo>
                    <a:pt x="1048" y="3518"/>
                  </a:lnTo>
                  <a:lnTo>
                    <a:pt x="1048" y="3518"/>
                  </a:lnTo>
                  <a:lnTo>
                    <a:pt x="1050" y="3523"/>
                  </a:lnTo>
                  <a:lnTo>
                    <a:pt x="1054" y="3529"/>
                  </a:lnTo>
                  <a:lnTo>
                    <a:pt x="1059" y="3534"/>
                  </a:lnTo>
                  <a:lnTo>
                    <a:pt x="1063" y="3536"/>
                  </a:lnTo>
                  <a:lnTo>
                    <a:pt x="1066" y="3536"/>
                  </a:lnTo>
                  <a:lnTo>
                    <a:pt x="1066" y="3536"/>
                  </a:lnTo>
                  <a:lnTo>
                    <a:pt x="1071" y="3535"/>
                  </a:lnTo>
                  <a:lnTo>
                    <a:pt x="1077" y="3533"/>
                  </a:lnTo>
                  <a:lnTo>
                    <a:pt x="1082" y="3530"/>
                  </a:lnTo>
                  <a:lnTo>
                    <a:pt x="1086" y="3526"/>
                  </a:lnTo>
                  <a:lnTo>
                    <a:pt x="1086" y="3526"/>
                  </a:lnTo>
                  <a:lnTo>
                    <a:pt x="1089" y="3523"/>
                  </a:lnTo>
                  <a:lnTo>
                    <a:pt x="1094" y="3521"/>
                  </a:lnTo>
                  <a:lnTo>
                    <a:pt x="1101" y="3519"/>
                  </a:lnTo>
                  <a:lnTo>
                    <a:pt x="1110" y="3519"/>
                  </a:lnTo>
                  <a:lnTo>
                    <a:pt x="1110" y="3519"/>
                  </a:lnTo>
                  <a:lnTo>
                    <a:pt x="1120" y="3518"/>
                  </a:lnTo>
                  <a:lnTo>
                    <a:pt x="1130" y="3518"/>
                  </a:lnTo>
                  <a:lnTo>
                    <a:pt x="1134" y="3518"/>
                  </a:lnTo>
                  <a:lnTo>
                    <a:pt x="1138" y="3518"/>
                  </a:lnTo>
                  <a:lnTo>
                    <a:pt x="1141" y="3520"/>
                  </a:lnTo>
                  <a:lnTo>
                    <a:pt x="1143" y="3522"/>
                  </a:lnTo>
                  <a:lnTo>
                    <a:pt x="1143" y="3522"/>
                  </a:lnTo>
                  <a:lnTo>
                    <a:pt x="1145" y="3527"/>
                  </a:lnTo>
                  <a:lnTo>
                    <a:pt x="1148" y="3532"/>
                  </a:lnTo>
                  <a:lnTo>
                    <a:pt x="1152" y="3534"/>
                  </a:lnTo>
                  <a:lnTo>
                    <a:pt x="1158" y="3535"/>
                  </a:lnTo>
                  <a:lnTo>
                    <a:pt x="1158" y="3535"/>
                  </a:lnTo>
                  <a:lnTo>
                    <a:pt x="1166" y="3536"/>
                  </a:lnTo>
                  <a:lnTo>
                    <a:pt x="1171" y="3537"/>
                  </a:lnTo>
                  <a:lnTo>
                    <a:pt x="1174" y="3539"/>
                  </a:lnTo>
                  <a:lnTo>
                    <a:pt x="1178" y="3541"/>
                  </a:lnTo>
                  <a:lnTo>
                    <a:pt x="1181" y="3544"/>
                  </a:lnTo>
                  <a:lnTo>
                    <a:pt x="1182" y="3547"/>
                  </a:lnTo>
                  <a:lnTo>
                    <a:pt x="1183" y="3552"/>
                  </a:lnTo>
                  <a:lnTo>
                    <a:pt x="1183" y="3552"/>
                  </a:lnTo>
                  <a:lnTo>
                    <a:pt x="1182" y="3555"/>
                  </a:lnTo>
                  <a:lnTo>
                    <a:pt x="1181" y="3558"/>
                  </a:lnTo>
                  <a:lnTo>
                    <a:pt x="1177" y="3562"/>
                  </a:lnTo>
                  <a:lnTo>
                    <a:pt x="1176" y="3564"/>
                  </a:lnTo>
                  <a:lnTo>
                    <a:pt x="1177" y="3566"/>
                  </a:lnTo>
                  <a:lnTo>
                    <a:pt x="1179" y="3569"/>
                  </a:lnTo>
                  <a:lnTo>
                    <a:pt x="1185" y="3572"/>
                  </a:lnTo>
                  <a:lnTo>
                    <a:pt x="1185" y="3572"/>
                  </a:lnTo>
                  <a:lnTo>
                    <a:pt x="1188" y="3573"/>
                  </a:lnTo>
                  <a:lnTo>
                    <a:pt x="1188" y="3573"/>
                  </a:lnTo>
                  <a:lnTo>
                    <a:pt x="1188" y="3573"/>
                  </a:lnTo>
                  <a:lnTo>
                    <a:pt x="1188" y="3573"/>
                  </a:lnTo>
                  <a:lnTo>
                    <a:pt x="1191" y="3574"/>
                  </a:lnTo>
                  <a:lnTo>
                    <a:pt x="1191" y="3574"/>
                  </a:lnTo>
                  <a:lnTo>
                    <a:pt x="1191" y="3574"/>
                  </a:lnTo>
                  <a:lnTo>
                    <a:pt x="1191" y="3574"/>
                  </a:lnTo>
                  <a:lnTo>
                    <a:pt x="1194" y="3575"/>
                  </a:lnTo>
                  <a:lnTo>
                    <a:pt x="1194" y="3575"/>
                  </a:lnTo>
                  <a:lnTo>
                    <a:pt x="1194" y="3575"/>
                  </a:lnTo>
                  <a:lnTo>
                    <a:pt x="1194" y="3575"/>
                  </a:lnTo>
                  <a:lnTo>
                    <a:pt x="1203" y="3576"/>
                  </a:lnTo>
                  <a:lnTo>
                    <a:pt x="1211" y="3576"/>
                  </a:lnTo>
                  <a:lnTo>
                    <a:pt x="1218" y="3577"/>
                  </a:lnTo>
                  <a:lnTo>
                    <a:pt x="1222" y="3578"/>
                  </a:lnTo>
                  <a:lnTo>
                    <a:pt x="1225" y="3580"/>
                  </a:lnTo>
                  <a:lnTo>
                    <a:pt x="1225" y="3580"/>
                  </a:lnTo>
                  <a:lnTo>
                    <a:pt x="1225" y="3580"/>
                  </a:lnTo>
                  <a:lnTo>
                    <a:pt x="1225" y="3580"/>
                  </a:lnTo>
                  <a:lnTo>
                    <a:pt x="1225" y="3581"/>
                  </a:lnTo>
                  <a:lnTo>
                    <a:pt x="1225" y="3581"/>
                  </a:lnTo>
                  <a:lnTo>
                    <a:pt x="1234" y="3586"/>
                  </a:lnTo>
                  <a:lnTo>
                    <a:pt x="1241" y="3590"/>
                  </a:lnTo>
                  <a:lnTo>
                    <a:pt x="1249" y="3595"/>
                  </a:lnTo>
                  <a:lnTo>
                    <a:pt x="1253" y="3598"/>
                  </a:lnTo>
                  <a:lnTo>
                    <a:pt x="1257" y="3603"/>
                  </a:lnTo>
                  <a:lnTo>
                    <a:pt x="1257" y="3603"/>
                  </a:lnTo>
                  <a:lnTo>
                    <a:pt x="1265" y="3614"/>
                  </a:lnTo>
                  <a:lnTo>
                    <a:pt x="1274" y="3625"/>
                  </a:lnTo>
                  <a:lnTo>
                    <a:pt x="1284" y="3633"/>
                  </a:lnTo>
                  <a:lnTo>
                    <a:pt x="1288" y="3636"/>
                  </a:lnTo>
                  <a:lnTo>
                    <a:pt x="1292" y="3638"/>
                  </a:lnTo>
                  <a:lnTo>
                    <a:pt x="1292" y="3638"/>
                  </a:lnTo>
                  <a:lnTo>
                    <a:pt x="1299" y="3639"/>
                  </a:lnTo>
                  <a:lnTo>
                    <a:pt x="1307" y="3640"/>
                  </a:lnTo>
                  <a:lnTo>
                    <a:pt x="1310" y="3640"/>
                  </a:lnTo>
                  <a:lnTo>
                    <a:pt x="1314" y="3639"/>
                  </a:lnTo>
                  <a:lnTo>
                    <a:pt x="1317" y="3637"/>
                  </a:lnTo>
                  <a:lnTo>
                    <a:pt x="1320" y="3635"/>
                  </a:lnTo>
                  <a:lnTo>
                    <a:pt x="1320" y="3635"/>
                  </a:lnTo>
                  <a:lnTo>
                    <a:pt x="1324" y="3630"/>
                  </a:lnTo>
                  <a:lnTo>
                    <a:pt x="1327" y="3625"/>
                  </a:lnTo>
                  <a:lnTo>
                    <a:pt x="1332" y="3622"/>
                  </a:lnTo>
                  <a:lnTo>
                    <a:pt x="1340" y="3621"/>
                  </a:lnTo>
                  <a:lnTo>
                    <a:pt x="1340" y="3621"/>
                  </a:lnTo>
                  <a:lnTo>
                    <a:pt x="1343" y="3620"/>
                  </a:lnTo>
                  <a:lnTo>
                    <a:pt x="1346" y="3619"/>
                  </a:lnTo>
                  <a:lnTo>
                    <a:pt x="1348" y="3616"/>
                  </a:lnTo>
                  <a:lnTo>
                    <a:pt x="1350" y="3614"/>
                  </a:lnTo>
                  <a:lnTo>
                    <a:pt x="1357" y="3604"/>
                  </a:lnTo>
                  <a:lnTo>
                    <a:pt x="1357" y="3604"/>
                  </a:lnTo>
                  <a:lnTo>
                    <a:pt x="1362" y="3595"/>
                  </a:lnTo>
                  <a:lnTo>
                    <a:pt x="1366" y="3585"/>
                  </a:lnTo>
                  <a:lnTo>
                    <a:pt x="1366" y="3585"/>
                  </a:lnTo>
                  <a:lnTo>
                    <a:pt x="1366" y="3585"/>
                  </a:lnTo>
                  <a:lnTo>
                    <a:pt x="1364" y="3583"/>
                  </a:lnTo>
                  <a:lnTo>
                    <a:pt x="1364" y="3583"/>
                  </a:lnTo>
                  <a:lnTo>
                    <a:pt x="1359" y="3580"/>
                  </a:lnTo>
                  <a:lnTo>
                    <a:pt x="1354" y="3576"/>
                  </a:lnTo>
                  <a:lnTo>
                    <a:pt x="1349" y="3570"/>
                  </a:lnTo>
                  <a:lnTo>
                    <a:pt x="1345" y="3562"/>
                  </a:lnTo>
                  <a:lnTo>
                    <a:pt x="1345" y="3562"/>
                  </a:lnTo>
                  <a:lnTo>
                    <a:pt x="1343" y="3557"/>
                  </a:lnTo>
                  <a:lnTo>
                    <a:pt x="1339" y="3551"/>
                  </a:lnTo>
                  <a:lnTo>
                    <a:pt x="1330" y="3540"/>
                  </a:lnTo>
                  <a:lnTo>
                    <a:pt x="1319" y="3528"/>
                  </a:lnTo>
                  <a:lnTo>
                    <a:pt x="1307" y="3517"/>
                  </a:lnTo>
                  <a:lnTo>
                    <a:pt x="1307" y="3517"/>
                  </a:lnTo>
                  <a:lnTo>
                    <a:pt x="1303" y="3511"/>
                  </a:lnTo>
                  <a:lnTo>
                    <a:pt x="1300" y="3504"/>
                  </a:lnTo>
                  <a:lnTo>
                    <a:pt x="1299" y="3496"/>
                  </a:lnTo>
                  <a:lnTo>
                    <a:pt x="1298" y="3487"/>
                  </a:lnTo>
                  <a:lnTo>
                    <a:pt x="1298" y="3470"/>
                  </a:lnTo>
                  <a:lnTo>
                    <a:pt x="1299" y="3456"/>
                  </a:lnTo>
                  <a:lnTo>
                    <a:pt x="1299" y="3456"/>
                  </a:lnTo>
                  <a:lnTo>
                    <a:pt x="1299" y="3447"/>
                  </a:lnTo>
                  <a:lnTo>
                    <a:pt x="1298" y="3440"/>
                  </a:lnTo>
                  <a:lnTo>
                    <a:pt x="1297" y="3435"/>
                  </a:lnTo>
                  <a:lnTo>
                    <a:pt x="1294" y="3430"/>
                  </a:lnTo>
                  <a:lnTo>
                    <a:pt x="1294" y="3430"/>
                  </a:lnTo>
                  <a:lnTo>
                    <a:pt x="1278" y="3407"/>
                  </a:lnTo>
                  <a:lnTo>
                    <a:pt x="1278" y="3407"/>
                  </a:lnTo>
                  <a:lnTo>
                    <a:pt x="1272" y="3401"/>
                  </a:lnTo>
                  <a:lnTo>
                    <a:pt x="1266" y="3396"/>
                  </a:lnTo>
                  <a:lnTo>
                    <a:pt x="1251" y="3388"/>
                  </a:lnTo>
                  <a:lnTo>
                    <a:pt x="1251" y="3388"/>
                  </a:lnTo>
                  <a:lnTo>
                    <a:pt x="1248" y="3385"/>
                  </a:lnTo>
                  <a:lnTo>
                    <a:pt x="1245" y="3382"/>
                  </a:lnTo>
                  <a:lnTo>
                    <a:pt x="1245" y="3378"/>
                  </a:lnTo>
                  <a:lnTo>
                    <a:pt x="1245" y="3375"/>
                  </a:lnTo>
                  <a:lnTo>
                    <a:pt x="1247" y="3371"/>
                  </a:lnTo>
                  <a:lnTo>
                    <a:pt x="1249" y="3367"/>
                  </a:lnTo>
                  <a:lnTo>
                    <a:pt x="1253" y="3364"/>
                  </a:lnTo>
                  <a:lnTo>
                    <a:pt x="1258" y="3361"/>
                  </a:lnTo>
                  <a:lnTo>
                    <a:pt x="1258" y="3361"/>
                  </a:lnTo>
                  <a:lnTo>
                    <a:pt x="1262" y="3358"/>
                  </a:lnTo>
                  <a:lnTo>
                    <a:pt x="1265" y="3355"/>
                  </a:lnTo>
                  <a:lnTo>
                    <a:pt x="1266" y="3353"/>
                  </a:lnTo>
                  <a:lnTo>
                    <a:pt x="1267" y="3351"/>
                  </a:lnTo>
                  <a:lnTo>
                    <a:pt x="1268" y="3346"/>
                  </a:lnTo>
                  <a:lnTo>
                    <a:pt x="1270" y="3343"/>
                  </a:lnTo>
                  <a:lnTo>
                    <a:pt x="1274" y="3340"/>
                  </a:lnTo>
                  <a:lnTo>
                    <a:pt x="1274" y="3340"/>
                  </a:lnTo>
                  <a:lnTo>
                    <a:pt x="1278" y="3337"/>
                  </a:lnTo>
                  <a:lnTo>
                    <a:pt x="1281" y="3334"/>
                  </a:lnTo>
                  <a:lnTo>
                    <a:pt x="1284" y="3328"/>
                  </a:lnTo>
                  <a:lnTo>
                    <a:pt x="1287" y="3322"/>
                  </a:lnTo>
                  <a:lnTo>
                    <a:pt x="1291" y="3315"/>
                  </a:lnTo>
                  <a:lnTo>
                    <a:pt x="1291" y="3315"/>
                  </a:lnTo>
                  <a:lnTo>
                    <a:pt x="1295" y="3309"/>
                  </a:lnTo>
                  <a:lnTo>
                    <a:pt x="1297" y="3305"/>
                  </a:lnTo>
                  <a:lnTo>
                    <a:pt x="1298" y="3300"/>
                  </a:lnTo>
                  <a:lnTo>
                    <a:pt x="1298" y="3294"/>
                  </a:lnTo>
                  <a:lnTo>
                    <a:pt x="1298" y="3294"/>
                  </a:lnTo>
                  <a:lnTo>
                    <a:pt x="1299" y="3291"/>
                  </a:lnTo>
                  <a:lnTo>
                    <a:pt x="1302" y="3289"/>
                  </a:lnTo>
                  <a:lnTo>
                    <a:pt x="1306" y="3287"/>
                  </a:lnTo>
                  <a:lnTo>
                    <a:pt x="1311" y="3286"/>
                  </a:lnTo>
                  <a:lnTo>
                    <a:pt x="1320" y="3286"/>
                  </a:lnTo>
                  <a:lnTo>
                    <a:pt x="1324" y="3286"/>
                  </a:lnTo>
                  <a:lnTo>
                    <a:pt x="1324" y="3286"/>
                  </a:lnTo>
                  <a:lnTo>
                    <a:pt x="1328" y="3286"/>
                  </a:lnTo>
                  <a:lnTo>
                    <a:pt x="1331" y="3287"/>
                  </a:lnTo>
                  <a:lnTo>
                    <a:pt x="1336" y="3288"/>
                  </a:lnTo>
                  <a:lnTo>
                    <a:pt x="1338" y="3289"/>
                  </a:lnTo>
                  <a:lnTo>
                    <a:pt x="1340" y="3288"/>
                  </a:lnTo>
                  <a:lnTo>
                    <a:pt x="1342" y="3287"/>
                  </a:lnTo>
                  <a:lnTo>
                    <a:pt x="1344" y="3284"/>
                  </a:lnTo>
                  <a:lnTo>
                    <a:pt x="1344" y="3284"/>
                  </a:lnTo>
                  <a:lnTo>
                    <a:pt x="1348" y="3279"/>
                  </a:lnTo>
                  <a:lnTo>
                    <a:pt x="1351" y="3276"/>
                  </a:lnTo>
                  <a:lnTo>
                    <a:pt x="1360" y="3272"/>
                  </a:lnTo>
                  <a:lnTo>
                    <a:pt x="1360" y="3272"/>
                  </a:lnTo>
                  <a:lnTo>
                    <a:pt x="1365" y="3271"/>
                  </a:lnTo>
                  <a:lnTo>
                    <a:pt x="1367" y="3271"/>
                  </a:lnTo>
                  <a:lnTo>
                    <a:pt x="1369" y="3272"/>
                  </a:lnTo>
                  <a:lnTo>
                    <a:pt x="1375" y="3279"/>
                  </a:lnTo>
                  <a:lnTo>
                    <a:pt x="1375" y="3279"/>
                  </a:lnTo>
                  <a:lnTo>
                    <a:pt x="1377" y="3280"/>
                  </a:lnTo>
                  <a:lnTo>
                    <a:pt x="1379" y="3279"/>
                  </a:lnTo>
                  <a:lnTo>
                    <a:pt x="1381" y="3276"/>
                  </a:lnTo>
                  <a:lnTo>
                    <a:pt x="1383" y="3272"/>
                  </a:lnTo>
                  <a:lnTo>
                    <a:pt x="1386" y="3264"/>
                  </a:lnTo>
                  <a:lnTo>
                    <a:pt x="1387" y="3258"/>
                  </a:lnTo>
                  <a:lnTo>
                    <a:pt x="1387" y="3258"/>
                  </a:lnTo>
                  <a:lnTo>
                    <a:pt x="1388" y="3254"/>
                  </a:lnTo>
                  <a:lnTo>
                    <a:pt x="1391" y="3251"/>
                  </a:lnTo>
                  <a:lnTo>
                    <a:pt x="1395" y="3249"/>
                  </a:lnTo>
                  <a:lnTo>
                    <a:pt x="1401" y="3248"/>
                  </a:lnTo>
                  <a:lnTo>
                    <a:pt x="1401" y="3248"/>
                  </a:lnTo>
                  <a:lnTo>
                    <a:pt x="1403" y="3248"/>
                  </a:lnTo>
                  <a:lnTo>
                    <a:pt x="1403" y="3248"/>
                  </a:lnTo>
                  <a:lnTo>
                    <a:pt x="1405" y="3248"/>
                  </a:lnTo>
                  <a:lnTo>
                    <a:pt x="1405" y="3248"/>
                  </a:lnTo>
                  <a:lnTo>
                    <a:pt x="1406" y="3247"/>
                  </a:lnTo>
                  <a:lnTo>
                    <a:pt x="1406" y="3247"/>
                  </a:lnTo>
                  <a:lnTo>
                    <a:pt x="1406" y="3247"/>
                  </a:lnTo>
                  <a:lnTo>
                    <a:pt x="1406" y="3247"/>
                  </a:lnTo>
                  <a:lnTo>
                    <a:pt x="1408" y="3247"/>
                  </a:lnTo>
                  <a:lnTo>
                    <a:pt x="1408" y="3247"/>
                  </a:lnTo>
                  <a:lnTo>
                    <a:pt x="1408" y="3247"/>
                  </a:lnTo>
                  <a:lnTo>
                    <a:pt x="1408" y="3247"/>
                  </a:lnTo>
                  <a:lnTo>
                    <a:pt x="1409" y="3246"/>
                  </a:lnTo>
                  <a:lnTo>
                    <a:pt x="1409" y="3246"/>
                  </a:lnTo>
                  <a:lnTo>
                    <a:pt x="1409" y="3246"/>
                  </a:lnTo>
                  <a:lnTo>
                    <a:pt x="1409" y="3246"/>
                  </a:lnTo>
                  <a:lnTo>
                    <a:pt x="1410" y="3245"/>
                  </a:lnTo>
                  <a:lnTo>
                    <a:pt x="1410" y="3245"/>
                  </a:lnTo>
                  <a:lnTo>
                    <a:pt x="1410" y="3245"/>
                  </a:lnTo>
                  <a:lnTo>
                    <a:pt x="1410" y="3245"/>
                  </a:lnTo>
                  <a:lnTo>
                    <a:pt x="1411" y="3244"/>
                  </a:lnTo>
                  <a:lnTo>
                    <a:pt x="1411" y="3244"/>
                  </a:lnTo>
                  <a:lnTo>
                    <a:pt x="1411" y="3244"/>
                  </a:lnTo>
                  <a:lnTo>
                    <a:pt x="1411" y="3244"/>
                  </a:lnTo>
                  <a:lnTo>
                    <a:pt x="1412" y="3243"/>
                  </a:lnTo>
                  <a:lnTo>
                    <a:pt x="1412" y="3243"/>
                  </a:lnTo>
                  <a:lnTo>
                    <a:pt x="1412" y="3243"/>
                  </a:lnTo>
                  <a:lnTo>
                    <a:pt x="1412" y="3243"/>
                  </a:lnTo>
                  <a:lnTo>
                    <a:pt x="1412" y="3242"/>
                  </a:lnTo>
                  <a:lnTo>
                    <a:pt x="1412" y="3242"/>
                  </a:lnTo>
                  <a:lnTo>
                    <a:pt x="1412" y="3242"/>
                  </a:lnTo>
                  <a:lnTo>
                    <a:pt x="1407" y="3238"/>
                  </a:lnTo>
                  <a:lnTo>
                    <a:pt x="1402" y="3234"/>
                  </a:lnTo>
                  <a:lnTo>
                    <a:pt x="1392" y="3229"/>
                  </a:lnTo>
                  <a:lnTo>
                    <a:pt x="1373" y="3221"/>
                  </a:lnTo>
                  <a:lnTo>
                    <a:pt x="1373" y="3221"/>
                  </a:lnTo>
                  <a:lnTo>
                    <a:pt x="1370" y="3219"/>
                  </a:lnTo>
                  <a:lnTo>
                    <a:pt x="1368" y="3217"/>
                  </a:lnTo>
                  <a:lnTo>
                    <a:pt x="1367" y="3216"/>
                  </a:lnTo>
                  <a:lnTo>
                    <a:pt x="1367" y="3214"/>
                  </a:lnTo>
                  <a:lnTo>
                    <a:pt x="1369" y="3210"/>
                  </a:lnTo>
                  <a:lnTo>
                    <a:pt x="1372" y="3207"/>
                  </a:lnTo>
                  <a:lnTo>
                    <a:pt x="1381" y="3200"/>
                  </a:lnTo>
                  <a:lnTo>
                    <a:pt x="1384" y="3197"/>
                  </a:lnTo>
                  <a:lnTo>
                    <a:pt x="1386" y="3194"/>
                  </a:lnTo>
                  <a:lnTo>
                    <a:pt x="1386" y="3194"/>
                  </a:lnTo>
                  <a:lnTo>
                    <a:pt x="1386" y="3191"/>
                  </a:lnTo>
                  <a:lnTo>
                    <a:pt x="1385" y="3188"/>
                  </a:lnTo>
                  <a:lnTo>
                    <a:pt x="1380" y="3179"/>
                  </a:lnTo>
                  <a:lnTo>
                    <a:pt x="1375" y="3172"/>
                  </a:lnTo>
                  <a:lnTo>
                    <a:pt x="1369" y="3166"/>
                  </a:lnTo>
                  <a:lnTo>
                    <a:pt x="1369" y="3166"/>
                  </a:lnTo>
                  <a:lnTo>
                    <a:pt x="1366" y="3164"/>
                  </a:lnTo>
                  <a:lnTo>
                    <a:pt x="1363" y="3160"/>
                  </a:lnTo>
                  <a:lnTo>
                    <a:pt x="1357" y="3151"/>
                  </a:lnTo>
                  <a:lnTo>
                    <a:pt x="1345" y="3131"/>
                  </a:lnTo>
                  <a:lnTo>
                    <a:pt x="1345" y="3131"/>
                  </a:lnTo>
                  <a:lnTo>
                    <a:pt x="1341" y="3127"/>
                  </a:lnTo>
                  <a:lnTo>
                    <a:pt x="1337" y="3124"/>
                  </a:lnTo>
                  <a:lnTo>
                    <a:pt x="1332" y="3122"/>
                  </a:lnTo>
                  <a:lnTo>
                    <a:pt x="1326" y="3120"/>
                  </a:lnTo>
                  <a:lnTo>
                    <a:pt x="1315" y="3118"/>
                  </a:lnTo>
                  <a:lnTo>
                    <a:pt x="1306" y="3116"/>
                  </a:lnTo>
                  <a:lnTo>
                    <a:pt x="1306" y="3116"/>
                  </a:lnTo>
                  <a:lnTo>
                    <a:pt x="1302" y="3116"/>
                  </a:lnTo>
                  <a:lnTo>
                    <a:pt x="1299" y="3116"/>
                  </a:lnTo>
                  <a:lnTo>
                    <a:pt x="1294" y="3118"/>
                  </a:lnTo>
                  <a:lnTo>
                    <a:pt x="1287" y="3120"/>
                  </a:lnTo>
                  <a:lnTo>
                    <a:pt x="1284" y="3121"/>
                  </a:lnTo>
                  <a:lnTo>
                    <a:pt x="1280" y="3121"/>
                  </a:lnTo>
                  <a:lnTo>
                    <a:pt x="1280" y="3121"/>
                  </a:lnTo>
                  <a:lnTo>
                    <a:pt x="1277" y="3120"/>
                  </a:lnTo>
                  <a:lnTo>
                    <a:pt x="1274" y="3117"/>
                  </a:lnTo>
                  <a:lnTo>
                    <a:pt x="1271" y="3113"/>
                  </a:lnTo>
                  <a:lnTo>
                    <a:pt x="1270" y="3108"/>
                  </a:lnTo>
                  <a:lnTo>
                    <a:pt x="1267" y="3095"/>
                  </a:lnTo>
                  <a:lnTo>
                    <a:pt x="1266" y="3083"/>
                  </a:lnTo>
                  <a:lnTo>
                    <a:pt x="1266" y="3083"/>
                  </a:lnTo>
                  <a:lnTo>
                    <a:pt x="1265" y="3078"/>
                  </a:lnTo>
                  <a:lnTo>
                    <a:pt x="1263" y="3075"/>
                  </a:lnTo>
                  <a:lnTo>
                    <a:pt x="1259" y="3072"/>
                  </a:lnTo>
                  <a:lnTo>
                    <a:pt x="1255" y="3071"/>
                  </a:lnTo>
                  <a:lnTo>
                    <a:pt x="1244" y="3068"/>
                  </a:lnTo>
                  <a:lnTo>
                    <a:pt x="1239" y="3065"/>
                  </a:lnTo>
                  <a:lnTo>
                    <a:pt x="1234" y="3062"/>
                  </a:lnTo>
                  <a:lnTo>
                    <a:pt x="1234" y="3062"/>
                  </a:lnTo>
                  <a:lnTo>
                    <a:pt x="1230" y="3058"/>
                  </a:lnTo>
                  <a:lnTo>
                    <a:pt x="1229" y="3055"/>
                  </a:lnTo>
                  <a:lnTo>
                    <a:pt x="1229" y="3053"/>
                  </a:lnTo>
                  <a:lnTo>
                    <a:pt x="1230" y="3051"/>
                  </a:lnTo>
                  <a:lnTo>
                    <a:pt x="1235" y="3046"/>
                  </a:lnTo>
                  <a:lnTo>
                    <a:pt x="1236" y="3043"/>
                  </a:lnTo>
                  <a:lnTo>
                    <a:pt x="1238" y="3040"/>
                  </a:lnTo>
                  <a:lnTo>
                    <a:pt x="1238" y="3040"/>
                  </a:lnTo>
                  <a:lnTo>
                    <a:pt x="1239" y="3037"/>
                  </a:lnTo>
                  <a:lnTo>
                    <a:pt x="1241" y="3033"/>
                  </a:lnTo>
                  <a:lnTo>
                    <a:pt x="1246" y="3026"/>
                  </a:lnTo>
                  <a:lnTo>
                    <a:pt x="1253" y="3020"/>
                  </a:lnTo>
                  <a:lnTo>
                    <a:pt x="1261" y="3012"/>
                  </a:lnTo>
                  <a:lnTo>
                    <a:pt x="1261" y="3012"/>
                  </a:lnTo>
                  <a:lnTo>
                    <a:pt x="1264" y="3008"/>
                  </a:lnTo>
                  <a:lnTo>
                    <a:pt x="1265" y="3005"/>
                  </a:lnTo>
                  <a:lnTo>
                    <a:pt x="1265" y="3001"/>
                  </a:lnTo>
                  <a:lnTo>
                    <a:pt x="1264" y="2998"/>
                  </a:lnTo>
                  <a:lnTo>
                    <a:pt x="1259" y="2991"/>
                  </a:lnTo>
                  <a:lnTo>
                    <a:pt x="1254" y="2985"/>
                  </a:lnTo>
                  <a:lnTo>
                    <a:pt x="1254" y="2985"/>
                  </a:lnTo>
                  <a:lnTo>
                    <a:pt x="1252" y="2982"/>
                  </a:lnTo>
                  <a:lnTo>
                    <a:pt x="1251" y="2979"/>
                  </a:lnTo>
                  <a:lnTo>
                    <a:pt x="1250" y="2975"/>
                  </a:lnTo>
                  <a:lnTo>
                    <a:pt x="1251" y="2971"/>
                  </a:lnTo>
                  <a:lnTo>
                    <a:pt x="1252" y="2963"/>
                  </a:lnTo>
                  <a:lnTo>
                    <a:pt x="1255" y="2956"/>
                  </a:lnTo>
                  <a:lnTo>
                    <a:pt x="1255" y="2956"/>
                  </a:lnTo>
                  <a:lnTo>
                    <a:pt x="1258" y="2950"/>
                  </a:lnTo>
                  <a:lnTo>
                    <a:pt x="1263" y="2944"/>
                  </a:lnTo>
                  <a:lnTo>
                    <a:pt x="1269" y="2937"/>
                  </a:lnTo>
                  <a:lnTo>
                    <a:pt x="1277" y="2932"/>
                  </a:lnTo>
                  <a:lnTo>
                    <a:pt x="1277" y="2932"/>
                  </a:lnTo>
                  <a:lnTo>
                    <a:pt x="1281" y="2929"/>
                  </a:lnTo>
                  <a:lnTo>
                    <a:pt x="1283" y="2925"/>
                  </a:lnTo>
                  <a:lnTo>
                    <a:pt x="1285" y="2921"/>
                  </a:lnTo>
                  <a:lnTo>
                    <a:pt x="1285" y="2917"/>
                  </a:lnTo>
                  <a:lnTo>
                    <a:pt x="1286" y="2909"/>
                  </a:lnTo>
                  <a:lnTo>
                    <a:pt x="1288" y="2905"/>
                  </a:lnTo>
                  <a:lnTo>
                    <a:pt x="1290" y="2901"/>
                  </a:lnTo>
                  <a:lnTo>
                    <a:pt x="1290" y="2901"/>
                  </a:lnTo>
                  <a:lnTo>
                    <a:pt x="1294" y="2898"/>
                  </a:lnTo>
                  <a:lnTo>
                    <a:pt x="1297" y="2897"/>
                  </a:lnTo>
                  <a:lnTo>
                    <a:pt x="1300" y="2896"/>
                  </a:lnTo>
                  <a:lnTo>
                    <a:pt x="1302" y="2897"/>
                  </a:lnTo>
                  <a:lnTo>
                    <a:pt x="1305" y="2898"/>
                  </a:lnTo>
                  <a:lnTo>
                    <a:pt x="1308" y="2900"/>
                  </a:lnTo>
                  <a:lnTo>
                    <a:pt x="1312" y="2905"/>
                  </a:lnTo>
                  <a:lnTo>
                    <a:pt x="1312" y="2905"/>
                  </a:lnTo>
                  <a:lnTo>
                    <a:pt x="1319" y="2910"/>
                  </a:lnTo>
                  <a:lnTo>
                    <a:pt x="1325" y="2916"/>
                  </a:lnTo>
                  <a:lnTo>
                    <a:pt x="1333" y="2924"/>
                  </a:lnTo>
                  <a:lnTo>
                    <a:pt x="1338" y="2930"/>
                  </a:lnTo>
                  <a:lnTo>
                    <a:pt x="1342" y="2937"/>
                  </a:lnTo>
                  <a:lnTo>
                    <a:pt x="1342" y="2937"/>
                  </a:lnTo>
                  <a:lnTo>
                    <a:pt x="1347" y="2943"/>
                  </a:lnTo>
                  <a:lnTo>
                    <a:pt x="1351" y="2946"/>
                  </a:lnTo>
                  <a:lnTo>
                    <a:pt x="1356" y="2947"/>
                  </a:lnTo>
                  <a:lnTo>
                    <a:pt x="1360" y="2947"/>
                  </a:lnTo>
                  <a:lnTo>
                    <a:pt x="1365" y="2945"/>
                  </a:lnTo>
                  <a:lnTo>
                    <a:pt x="1369" y="2943"/>
                  </a:lnTo>
                  <a:lnTo>
                    <a:pt x="1377" y="2936"/>
                  </a:lnTo>
                  <a:lnTo>
                    <a:pt x="1377" y="2936"/>
                  </a:lnTo>
                  <a:lnTo>
                    <a:pt x="1381" y="2933"/>
                  </a:lnTo>
                  <a:lnTo>
                    <a:pt x="1383" y="2931"/>
                  </a:lnTo>
                  <a:lnTo>
                    <a:pt x="1384" y="2927"/>
                  </a:lnTo>
                  <a:lnTo>
                    <a:pt x="1383" y="2925"/>
                  </a:lnTo>
                  <a:lnTo>
                    <a:pt x="1382" y="2923"/>
                  </a:lnTo>
                  <a:lnTo>
                    <a:pt x="1380" y="2921"/>
                  </a:lnTo>
                  <a:lnTo>
                    <a:pt x="1373" y="2917"/>
                  </a:lnTo>
                  <a:lnTo>
                    <a:pt x="1373" y="2917"/>
                  </a:lnTo>
                  <a:lnTo>
                    <a:pt x="1370" y="2914"/>
                  </a:lnTo>
                  <a:lnTo>
                    <a:pt x="1369" y="2911"/>
                  </a:lnTo>
                  <a:lnTo>
                    <a:pt x="1368" y="2907"/>
                  </a:lnTo>
                  <a:lnTo>
                    <a:pt x="1368" y="2903"/>
                  </a:lnTo>
                  <a:lnTo>
                    <a:pt x="1370" y="2894"/>
                  </a:lnTo>
                  <a:lnTo>
                    <a:pt x="1371" y="2885"/>
                  </a:lnTo>
                  <a:lnTo>
                    <a:pt x="1371" y="2885"/>
                  </a:lnTo>
                  <a:lnTo>
                    <a:pt x="1371" y="2881"/>
                  </a:lnTo>
                  <a:lnTo>
                    <a:pt x="1372" y="2878"/>
                  </a:lnTo>
                  <a:lnTo>
                    <a:pt x="1373" y="2876"/>
                  </a:lnTo>
                  <a:lnTo>
                    <a:pt x="1375" y="2875"/>
                  </a:lnTo>
                  <a:lnTo>
                    <a:pt x="1382" y="2874"/>
                  </a:lnTo>
                  <a:lnTo>
                    <a:pt x="1394" y="2873"/>
                  </a:lnTo>
                  <a:lnTo>
                    <a:pt x="1394" y="2873"/>
                  </a:lnTo>
                  <a:lnTo>
                    <a:pt x="1401" y="2871"/>
                  </a:lnTo>
                  <a:lnTo>
                    <a:pt x="1408" y="2868"/>
                  </a:lnTo>
                  <a:lnTo>
                    <a:pt x="1413" y="2864"/>
                  </a:lnTo>
                  <a:lnTo>
                    <a:pt x="1417" y="2860"/>
                  </a:lnTo>
                  <a:lnTo>
                    <a:pt x="1420" y="2855"/>
                  </a:lnTo>
                  <a:lnTo>
                    <a:pt x="1423" y="2851"/>
                  </a:lnTo>
                  <a:lnTo>
                    <a:pt x="1426" y="2841"/>
                  </a:lnTo>
                  <a:lnTo>
                    <a:pt x="1426" y="2841"/>
                  </a:lnTo>
                  <a:lnTo>
                    <a:pt x="1428" y="2838"/>
                  </a:lnTo>
                  <a:lnTo>
                    <a:pt x="1431" y="2835"/>
                  </a:lnTo>
                  <a:lnTo>
                    <a:pt x="1434" y="2833"/>
                  </a:lnTo>
                  <a:lnTo>
                    <a:pt x="1438" y="2831"/>
                  </a:lnTo>
                  <a:lnTo>
                    <a:pt x="1448" y="2829"/>
                  </a:lnTo>
                  <a:lnTo>
                    <a:pt x="1459" y="2828"/>
                  </a:lnTo>
                  <a:lnTo>
                    <a:pt x="1459" y="2828"/>
                  </a:lnTo>
                  <a:lnTo>
                    <a:pt x="1465" y="2827"/>
                  </a:lnTo>
                  <a:lnTo>
                    <a:pt x="1470" y="2825"/>
                  </a:lnTo>
                  <a:lnTo>
                    <a:pt x="1475" y="2823"/>
                  </a:lnTo>
                  <a:lnTo>
                    <a:pt x="1480" y="2820"/>
                  </a:lnTo>
                  <a:lnTo>
                    <a:pt x="1484" y="2816"/>
                  </a:lnTo>
                  <a:lnTo>
                    <a:pt x="1487" y="2812"/>
                  </a:lnTo>
                  <a:lnTo>
                    <a:pt x="1494" y="2804"/>
                  </a:lnTo>
                  <a:lnTo>
                    <a:pt x="1494" y="2804"/>
                  </a:lnTo>
                  <a:lnTo>
                    <a:pt x="1498" y="2796"/>
                  </a:lnTo>
                  <a:lnTo>
                    <a:pt x="1503" y="2790"/>
                  </a:lnTo>
                  <a:lnTo>
                    <a:pt x="1506" y="2787"/>
                  </a:lnTo>
                  <a:lnTo>
                    <a:pt x="1509" y="2786"/>
                  </a:lnTo>
                  <a:lnTo>
                    <a:pt x="1514" y="2785"/>
                  </a:lnTo>
                  <a:lnTo>
                    <a:pt x="1519" y="2785"/>
                  </a:lnTo>
                  <a:lnTo>
                    <a:pt x="1519" y="2785"/>
                  </a:lnTo>
                  <a:lnTo>
                    <a:pt x="1523" y="2786"/>
                  </a:lnTo>
                  <a:lnTo>
                    <a:pt x="1527" y="2787"/>
                  </a:lnTo>
                  <a:lnTo>
                    <a:pt x="1530" y="2790"/>
                  </a:lnTo>
                  <a:lnTo>
                    <a:pt x="1532" y="2792"/>
                  </a:lnTo>
                  <a:lnTo>
                    <a:pt x="1537" y="2799"/>
                  </a:lnTo>
                  <a:lnTo>
                    <a:pt x="1541" y="2802"/>
                  </a:lnTo>
                  <a:lnTo>
                    <a:pt x="1546" y="2805"/>
                  </a:lnTo>
                  <a:lnTo>
                    <a:pt x="1546" y="2805"/>
                  </a:lnTo>
                  <a:lnTo>
                    <a:pt x="1551" y="2807"/>
                  </a:lnTo>
                  <a:lnTo>
                    <a:pt x="1556" y="2808"/>
                  </a:lnTo>
                  <a:lnTo>
                    <a:pt x="1561" y="2807"/>
                  </a:lnTo>
                  <a:lnTo>
                    <a:pt x="1564" y="2805"/>
                  </a:lnTo>
                  <a:lnTo>
                    <a:pt x="1568" y="2803"/>
                  </a:lnTo>
                  <a:lnTo>
                    <a:pt x="1570" y="2800"/>
                  </a:lnTo>
                  <a:lnTo>
                    <a:pt x="1571" y="2796"/>
                  </a:lnTo>
                  <a:lnTo>
                    <a:pt x="1572" y="2792"/>
                  </a:lnTo>
                  <a:lnTo>
                    <a:pt x="1572" y="2792"/>
                  </a:lnTo>
                  <a:lnTo>
                    <a:pt x="1573" y="2789"/>
                  </a:lnTo>
                  <a:lnTo>
                    <a:pt x="1574" y="2787"/>
                  </a:lnTo>
                  <a:lnTo>
                    <a:pt x="1578" y="2786"/>
                  </a:lnTo>
                  <a:lnTo>
                    <a:pt x="1581" y="2785"/>
                  </a:lnTo>
                  <a:lnTo>
                    <a:pt x="1588" y="2785"/>
                  </a:lnTo>
                  <a:lnTo>
                    <a:pt x="1596" y="2786"/>
                  </a:lnTo>
                  <a:lnTo>
                    <a:pt x="1596" y="2786"/>
                  </a:lnTo>
                  <a:lnTo>
                    <a:pt x="1603" y="2787"/>
                  </a:lnTo>
                  <a:lnTo>
                    <a:pt x="1606" y="2788"/>
                  </a:lnTo>
                  <a:lnTo>
                    <a:pt x="1609" y="2789"/>
                  </a:lnTo>
                  <a:lnTo>
                    <a:pt x="1611" y="2792"/>
                  </a:lnTo>
                  <a:lnTo>
                    <a:pt x="1613" y="2794"/>
                  </a:lnTo>
                  <a:lnTo>
                    <a:pt x="1616" y="2802"/>
                  </a:lnTo>
                  <a:lnTo>
                    <a:pt x="1616" y="2802"/>
                  </a:lnTo>
                  <a:lnTo>
                    <a:pt x="1617" y="2804"/>
                  </a:lnTo>
                  <a:lnTo>
                    <a:pt x="1619" y="2805"/>
                  </a:lnTo>
                  <a:lnTo>
                    <a:pt x="1623" y="2807"/>
                  </a:lnTo>
                  <a:lnTo>
                    <a:pt x="1630" y="2808"/>
                  </a:lnTo>
                  <a:lnTo>
                    <a:pt x="1637" y="2808"/>
                  </a:lnTo>
                  <a:lnTo>
                    <a:pt x="1654" y="2807"/>
                  </a:lnTo>
                  <a:lnTo>
                    <a:pt x="1670" y="2806"/>
                  </a:lnTo>
                  <a:lnTo>
                    <a:pt x="1670" y="2806"/>
                  </a:lnTo>
                  <a:lnTo>
                    <a:pt x="1676" y="2806"/>
                  </a:lnTo>
                  <a:lnTo>
                    <a:pt x="1680" y="2809"/>
                  </a:lnTo>
                  <a:lnTo>
                    <a:pt x="1684" y="2812"/>
                  </a:lnTo>
                  <a:lnTo>
                    <a:pt x="1687" y="2817"/>
                  </a:lnTo>
                  <a:lnTo>
                    <a:pt x="1692" y="2825"/>
                  </a:lnTo>
                  <a:lnTo>
                    <a:pt x="1695" y="2828"/>
                  </a:lnTo>
                  <a:lnTo>
                    <a:pt x="1699" y="2830"/>
                  </a:lnTo>
                  <a:lnTo>
                    <a:pt x="1699" y="2830"/>
                  </a:lnTo>
                  <a:lnTo>
                    <a:pt x="1703" y="2832"/>
                  </a:lnTo>
                  <a:lnTo>
                    <a:pt x="1707" y="2834"/>
                  </a:lnTo>
                  <a:lnTo>
                    <a:pt x="1714" y="2841"/>
                  </a:lnTo>
                  <a:lnTo>
                    <a:pt x="1723" y="2850"/>
                  </a:lnTo>
                  <a:lnTo>
                    <a:pt x="1729" y="2854"/>
                  </a:lnTo>
                  <a:lnTo>
                    <a:pt x="1736" y="2859"/>
                  </a:lnTo>
                  <a:lnTo>
                    <a:pt x="1736" y="2859"/>
                  </a:lnTo>
                  <a:lnTo>
                    <a:pt x="1739" y="2861"/>
                  </a:lnTo>
                  <a:lnTo>
                    <a:pt x="1742" y="2863"/>
                  </a:lnTo>
                  <a:lnTo>
                    <a:pt x="1745" y="2868"/>
                  </a:lnTo>
                  <a:lnTo>
                    <a:pt x="1746" y="2873"/>
                  </a:lnTo>
                  <a:lnTo>
                    <a:pt x="1746" y="2878"/>
                  </a:lnTo>
                  <a:lnTo>
                    <a:pt x="1745" y="2882"/>
                  </a:lnTo>
                  <a:lnTo>
                    <a:pt x="1745" y="2885"/>
                  </a:lnTo>
                  <a:lnTo>
                    <a:pt x="1746" y="2887"/>
                  </a:lnTo>
                  <a:lnTo>
                    <a:pt x="1750" y="2889"/>
                  </a:lnTo>
                  <a:lnTo>
                    <a:pt x="1750" y="2889"/>
                  </a:lnTo>
                  <a:lnTo>
                    <a:pt x="1754" y="2888"/>
                  </a:lnTo>
                  <a:lnTo>
                    <a:pt x="1757" y="2886"/>
                  </a:lnTo>
                  <a:lnTo>
                    <a:pt x="1758" y="2882"/>
                  </a:lnTo>
                  <a:lnTo>
                    <a:pt x="1759" y="2877"/>
                  </a:lnTo>
                  <a:lnTo>
                    <a:pt x="1759" y="2866"/>
                  </a:lnTo>
                  <a:lnTo>
                    <a:pt x="1759" y="2858"/>
                  </a:lnTo>
                  <a:lnTo>
                    <a:pt x="1759" y="2858"/>
                  </a:lnTo>
                  <a:lnTo>
                    <a:pt x="1759" y="2855"/>
                  </a:lnTo>
                  <a:lnTo>
                    <a:pt x="1761" y="2854"/>
                  </a:lnTo>
                  <a:lnTo>
                    <a:pt x="1763" y="2853"/>
                  </a:lnTo>
                  <a:lnTo>
                    <a:pt x="1766" y="2854"/>
                  </a:lnTo>
                  <a:lnTo>
                    <a:pt x="1770" y="2855"/>
                  </a:lnTo>
                  <a:lnTo>
                    <a:pt x="1775" y="2858"/>
                  </a:lnTo>
                  <a:lnTo>
                    <a:pt x="1788" y="2867"/>
                  </a:lnTo>
                  <a:lnTo>
                    <a:pt x="1788" y="2867"/>
                  </a:lnTo>
                  <a:lnTo>
                    <a:pt x="1800" y="2876"/>
                  </a:lnTo>
                  <a:lnTo>
                    <a:pt x="1810" y="2881"/>
                  </a:lnTo>
                  <a:lnTo>
                    <a:pt x="1818" y="2884"/>
                  </a:lnTo>
                  <a:lnTo>
                    <a:pt x="1826" y="2884"/>
                  </a:lnTo>
                  <a:lnTo>
                    <a:pt x="1826" y="2884"/>
                  </a:lnTo>
                  <a:lnTo>
                    <a:pt x="1830" y="2883"/>
                  </a:lnTo>
                  <a:lnTo>
                    <a:pt x="1833" y="2881"/>
                  </a:lnTo>
                  <a:lnTo>
                    <a:pt x="1838" y="2879"/>
                  </a:lnTo>
                  <a:lnTo>
                    <a:pt x="1841" y="2876"/>
                  </a:lnTo>
                  <a:lnTo>
                    <a:pt x="1847" y="2869"/>
                  </a:lnTo>
                  <a:lnTo>
                    <a:pt x="1853" y="2862"/>
                  </a:lnTo>
                  <a:lnTo>
                    <a:pt x="1853" y="2862"/>
                  </a:lnTo>
                  <a:lnTo>
                    <a:pt x="1858" y="2855"/>
                  </a:lnTo>
                  <a:lnTo>
                    <a:pt x="1862" y="2851"/>
                  </a:lnTo>
                  <a:lnTo>
                    <a:pt x="1864" y="2850"/>
                  </a:lnTo>
                  <a:lnTo>
                    <a:pt x="1867" y="2849"/>
                  </a:lnTo>
                  <a:lnTo>
                    <a:pt x="1869" y="2848"/>
                  </a:lnTo>
                  <a:lnTo>
                    <a:pt x="1873" y="2849"/>
                  </a:lnTo>
                  <a:lnTo>
                    <a:pt x="1873" y="2849"/>
                  </a:lnTo>
                  <a:lnTo>
                    <a:pt x="1876" y="2849"/>
                  </a:lnTo>
                  <a:lnTo>
                    <a:pt x="1880" y="2849"/>
                  </a:lnTo>
                  <a:lnTo>
                    <a:pt x="1887" y="2847"/>
                  </a:lnTo>
                  <a:lnTo>
                    <a:pt x="1893" y="2844"/>
                  </a:lnTo>
                  <a:lnTo>
                    <a:pt x="1900" y="2841"/>
                  </a:lnTo>
                  <a:lnTo>
                    <a:pt x="1900" y="2841"/>
                  </a:lnTo>
                  <a:lnTo>
                    <a:pt x="1904" y="2841"/>
                  </a:lnTo>
                  <a:lnTo>
                    <a:pt x="1908" y="2844"/>
                  </a:lnTo>
                  <a:lnTo>
                    <a:pt x="1917" y="2849"/>
                  </a:lnTo>
                  <a:lnTo>
                    <a:pt x="1935" y="2860"/>
                  </a:lnTo>
                  <a:lnTo>
                    <a:pt x="1935" y="2860"/>
                  </a:lnTo>
                  <a:lnTo>
                    <a:pt x="1938" y="2861"/>
                  </a:lnTo>
                  <a:lnTo>
                    <a:pt x="1942" y="2860"/>
                  </a:lnTo>
                  <a:lnTo>
                    <a:pt x="1945" y="2858"/>
                  </a:lnTo>
                  <a:lnTo>
                    <a:pt x="1948" y="2855"/>
                  </a:lnTo>
                  <a:lnTo>
                    <a:pt x="1952" y="2849"/>
                  </a:lnTo>
                  <a:lnTo>
                    <a:pt x="1955" y="2843"/>
                  </a:lnTo>
                  <a:lnTo>
                    <a:pt x="1955" y="2843"/>
                  </a:lnTo>
                  <a:lnTo>
                    <a:pt x="1956" y="2840"/>
                  </a:lnTo>
                  <a:lnTo>
                    <a:pt x="1959" y="2839"/>
                  </a:lnTo>
                  <a:lnTo>
                    <a:pt x="1970" y="2838"/>
                  </a:lnTo>
                  <a:lnTo>
                    <a:pt x="1990" y="2839"/>
                  </a:lnTo>
                  <a:lnTo>
                    <a:pt x="1990" y="2839"/>
                  </a:lnTo>
                  <a:lnTo>
                    <a:pt x="1994" y="2840"/>
                  </a:lnTo>
                  <a:lnTo>
                    <a:pt x="1997" y="2843"/>
                  </a:lnTo>
                  <a:lnTo>
                    <a:pt x="2001" y="2846"/>
                  </a:lnTo>
                  <a:lnTo>
                    <a:pt x="2004" y="2850"/>
                  </a:lnTo>
                  <a:lnTo>
                    <a:pt x="2016" y="2866"/>
                  </a:lnTo>
                  <a:lnTo>
                    <a:pt x="2016" y="2866"/>
                  </a:lnTo>
                  <a:lnTo>
                    <a:pt x="2021" y="2871"/>
                  </a:lnTo>
                  <a:lnTo>
                    <a:pt x="2027" y="2874"/>
                  </a:lnTo>
                  <a:lnTo>
                    <a:pt x="2034" y="2876"/>
                  </a:lnTo>
                  <a:lnTo>
                    <a:pt x="2042" y="2876"/>
                  </a:lnTo>
                  <a:lnTo>
                    <a:pt x="2042" y="2876"/>
                  </a:lnTo>
                  <a:lnTo>
                    <a:pt x="2050" y="2877"/>
                  </a:lnTo>
                  <a:lnTo>
                    <a:pt x="2056" y="2879"/>
                  </a:lnTo>
                  <a:lnTo>
                    <a:pt x="2061" y="2884"/>
                  </a:lnTo>
                  <a:lnTo>
                    <a:pt x="2067" y="2892"/>
                  </a:lnTo>
                  <a:lnTo>
                    <a:pt x="2067" y="2892"/>
                  </a:lnTo>
                  <a:lnTo>
                    <a:pt x="2069" y="2894"/>
                  </a:lnTo>
                  <a:lnTo>
                    <a:pt x="2071" y="2895"/>
                  </a:lnTo>
                  <a:lnTo>
                    <a:pt x="2073" y="2896"/>
                  </a:lnTo>
                  <a:lnTo>
                    <a:pt x="2075" y="2896"/>
                  </a:lnTo>
                  <a:lnTo>
                    <a:pt x="2078" y="2894"/>
                  </a:lnTo>
                  <a:lnTo>
                    <a:pt x="2082" y="2891"/>
                  </a:lnTo>
                  <a:lnTo>
                    <a:pt x="2086" y="2886"/>
                  </a:lnTo>
                  <a:lnTo>
                    <a:pt x="2090" y="2881"/>
                  </a:lnTo>
                  <a:lnTo>
                    <a:pt x="2098" y="2870"/>
                  </a:lnTo>
                  <a:lnTo>
                    <a:pt x="2098" y="2870"/>
                  </a:lnTo>
                  <a:lnTo>
                    <a:pt x="2101" y="2866"/>
                  </a:lnTo>
                  <a:lnTo>
                    <a:pt x="2104" y="2863"/>
                  </a:lnTo>
                  <a:lnTo>
                    <a:pt x="2107" y="2863"/>
                  </a:lnTo>
                  <a:lnTo>
                    <a:pt x="2110" y="2863"/>
                  </a:lnTo>
                  <a:lnTo>
                    <a:pt x="2112" y="2865"/>
                  </a:lnTo>
                  <a:lnTo>
                    <a:pt x="2115" y="2867"/>
                  </a:lnTo>
                  <a:lnTo>
                    <a:pt x="2119" y="2872"/>
                  </a:lnTo>
                  <a:lnTo>
                    <a:pt x="2119" y="2872"/>
                  </a:lnTo>
                  <a:lnTo>
                    <a:pt x="2121" y="2875"/>
                  </a:lnTo>
                  <a:lnTo>
                    <a:pt x="2125" y="2876"/>
                  </a:lnTo>
                  <a:lnTo>
                    <a:pt x="2135" y="2878"/>
                  </a:lnTo>
                  <a:lnTo>
                    <a:pt x="2146" y="2879"/>
                  </a:lnTo>
                  <a:lnTo>
                    <a:pt x="2155" y="2879"/>
                  </a:lnTo>
                  <a:lnTo>
                    <a:pt x="2155" y="2879"/>
                  </a:lnTo>
                  <a:lnTo>
                    <a:pt x="2158" y="2879"/>
                  </a:lnTo>
                  <a:lnTo>
                    <a:pt x="2161" y="2878"/>
                  </a:lnTo>
                  <a:lnTo>
                    <a:pt x="2167" y="2874"/>
                  </a:lnTo>
                  <a:lnTo>
                    <a:pt x="2172" y="2871"/>
                  </a:lnTo>
                  <a:lnTo>
                    <a:pt x="2174" y="2870"/>
                  </a:lnTo>
                  <a:lnTo>
                    <a:pt x="2177" y="2870"/>
                  </a:lnTo>
                  <a:lnTo>
                    <a:pt x="2177" y="2870"/>
                  </a:lnTo>
                  <a:lnTo>
                    <a:pt x="2181" y="2869"/>
                  </a:lnTo>
                  <a:lnTo>
                    <a:pt x="2183" y="2867"/>
                  </a:lnTo>
                  <a:lnTo>
                    <a:pt x="2188" y="2861"/>
                  </a:lnTo>
                  <a:lnTo>
                    <a:pt x="2193" y="2853"/>
                  </a:lnTo>
                  <a:lnTo>
                    <a:pt x="2196" y="2850"/>
                  </a:lnTo>
                  <a:lnTo>
                    <a:pt x="2199" y="2847"/>
                  </a:lnTo>
                  <a:lnTo>
                    <a:pt x="2199" y="2847"/>
                  </a:lnTo>
                  <a:lnTo>
                    <a:pt x="2203" y="2844"/>
                  </a:lnTo>
                  <a:lnTo>
                    <a:pt x="2205" y="2840"/>
                  </a:lnTo>
                  <a:lnTo>
                    <a:pt x="2207" y="2837"/>
                  </a:lnTo>
                  <a:lnTo>
                    <a:pt x="2208" y="2834"/>
                  </a:lnTo>
                  <a:lnTo>
                    <a:pt x="2208" y="2832"/>
                  </a:lnTo>
                  <a:lnTo>
                    <a:pt x="2208" y="2830"/>
                  </a:lnTo>
                  <a:lnTo>
                    <a:pt x="2205" y="2826"/>
                  </a:lnTo>
                  <a:lnTo>
                    <a:pt x="2205" y="2826"/>
                  </a:lnTo>
                  <a:lnTo>
                    <a:pt x="2195" y="2817"/>
                  </a:lnTo>
                  <a:lnTo>
                    <a:pt x="2187" y="2812"/>
                  </a:lnTo>
                  <a:lnTo>
                    <a:pt x="2183" y="2810"/>
                  </a:lnTo>
                  <a:lnTo>
                    <a:pt x="2179" y="2809"/>
                  </a:lnTo>
                  <a:lnTo>
                    <a:pt x="2179" y="2809"/>
                  </a:lnTo>
                  <a:lnTo>
                    <a:pt x="2171" y="2807"/>
                  </a:lnTo>
                  <a:lnTo>
                    <a:pt x="2167" y="2804"/>
                  </a:lnTo>
                  <a:lnTo>
                    <a:pt x="2162" y="2798"/>
                  </a:lnTo>
                  <a:lnTo>
                    <a:pt x="2162" y="2798"/>
                  </a:lnTo>
                  <a:lnTo>
                    <a:pt x="2158" y="2796"/>
                  </a:lnTo>
                  <a:lnTo>
                    <a:pt x="2152" y="2795"/>
                  </a:lnTo>
                  <a:lnTo>
                    <a:pt x="2139" y="2795"/>
                  </a:lnTo>
                  <a:lnTo>
                    <a:pt x="2139" y="2795"/>
                  </a:lnTo>
                  <a:lnTo>
                    <a:pt x="2135" y="2794"/>
                  </a:lnTo>
                  <a:lnTo>
                    <a:pt x="2133" y="2792"/>
                  </a:lnTo>
                  <a:lnTo>
                    <a:pt x="2128" y="2786"/>
                  </a:lnTo>
                  <a:lnTo>
                    <a:pt x="2123" y="2779"/>
                  </a:lnTo>
                  <a:lnTo>
                    <a:pt x="2119" y="2776"/>
                  </a:lnTo>
                  <a:lnTo>
                    <a:pt x="2115" y="2774"/>
                  </a:lnTo>
                  <a:lnTo>
                    <a:pt x="2115" y="2774"/>
                  </a:lnTo>
                  <a:lnTo>
                    <a:pt x="2111" y="2772"/>
                  </a:lnTo>
                  <a:lnTo>
                    <a:pt x="2109" y="2770"/>
                  </a:lnTo>
                  <a:lnTo>
                    <a:pt x="2107" y="2767"/>
                  </a:lnTo>
                  <a:lnTo>
                    <a:pt x="2107" y="2765"/>
                  </a:lnTo>
                  <a:lnTo>
                    <a:pt x="2107" y="2763"/>
                  </a:lnTo>
                  <a:lnTo>
                    <a:pt x="2108" y="2761"/>
                  </a:lnTo>
                  <a:lnTo>
                    <a:pt x="2109" y="2760"/>
                  </a:lnTo>
                  <a:lnTo>
                    <a:pt x="2110" y="2759"/>
                  </a:lnTo>
                  <a:lnTo>
                    <a:pt x="2110" y="2759"/>
                  </a:lnTo>
                  <a:lnTo>
                    <a:pt x="2119" y="2757"/>
                  </a:lnTo>
                  <a:lnTo>
                    <a:pt x="2131" y="2752"/>
                  </a:lnTo>
                  <a:lnTo>
                    <a:pt x="2131" y="2752"/>
                  </a:lnTo>
                  <a:lnTo>
                    <a:pt x="2142" y="2747"/>
                  </a:lnTo>
                  <a:lnTo>
                    <a:pt x="2156" y="2739"/>
                  </a:lnTo>
                  <a:lnTo>
                    <a:pt x="2156" y="2739"/>
                  </a:lnTo>
                  <a:lnTo>
                    <a:pt x="2160" y="2736"/>
                  </a:lnTo>
                  <a:lnTo>
                    <a:pt x="2162" y="2733"/>
                  </a:lnTo>
                  <a:lnTo>
                    <a:pt x="2163" y="2729"/>
                  </a:lnTo>
                  <a:lnTo>
                    <a:pt x="2163" y="2725"/>
                  </a:lnTo>
                  <a:lnTo>
                    <a:pt x="2162" y="2721"/>
                  </a:lnTo>
                  <a:lnTo>
                    <a:pt x="2160" y="2717"/>
                  </a:lnTo>
                  <a:lnTo>
                    <a:pt x="2157" y="2714"/>
                  </a:lnTo>
                  <a:lnTo>
                    <a:pt x="2153" y="2711"/>
                  </a:lnTo>
                  <a:lnTo>
                    <a:pt x="2153" y="2711"/>
                  </a:lnTo>
                  <a:lnTo>
                    <a:pt x="2150" y="2709"/>
                  </a:lnTo>
                  <a:lnTo>
                    <a:pt x="2148" y="2706"/>
                  </a:lnTo>
                  <a:lnTo>
                    <a:pt x="2147" y="2704"/>
                  </a:lnTo>
                  <a:lnTo>
                    <a:pt x="2146" y="2701"/>
                  </a:lnTo>
                  <a:lnTo>
                    <a:pt x="2146" y="2699"/>
                  </a:lnTo>
                  <a:lnTo>
                    <a:pt x="2148" y="2697"/>
                  </a:lnTo>
                  <a:lnTo>
                    <a:pt x="2149" y="2695"/>
                  </a:lnTo>
                  <a:lnTo>
                    <a:pt x="2152" y="2694"/>
                  </a:lnTo>
                  <a:lnTo>
                    <a:pt x="2152" y="2694"/>
                  </a:lnTo>
                  <a:lnTo>
                    <a:pt x="2154" y="2692"/>
                  </a:lnTo>
                  <a:lnTo>
                    <a:pt x="2156" y="2691"/>
                  </a:lnTo>
                  <a:lnTo>
                    <a:pt x="2158" y="2686"/>
                  </a:lnTo>
                  <a:lnTo>
                    <a:pt x="2160" y="2681"/>
                  </a:lnTo>
                  <a:lnTo>
                    <a:pt x="2163" y="2676"/>
                  </a:lnTo>
                  <a:lnTo>
                    <a:pt x="2163" y="2676"/>
                  </a:lnTo>
                  <a:lnTo>
                    <a:pt x="2166" y="2675"/>
                  </a:lnTo>
                  <a:lnTo>
                    <a:pt x="2171" y="2674"/>
                  </a:lnTo>
                  <a:lnTo>
                    <a:pt x="2185" y="2676"/>
                  </a:lnTo>
                  <a:lnTo>
                    <a:pt x="2214" y="2682"/>
                  </a:lnTo>
                  <a:lnTo>
                    <a:pt x="2214" y="2682"/>
                  </a:lnTo>
                  <a:lnTo>
                    <a:pt x="2218" y="2682"/>
                  </a:lnTo>
                  <a:lnTo>
                    <a:pt x="2222" y="2681"/>
                  </a:lnTo>
                  <a:lnTo>
                    <a:pt x="2225" y="2679"/>
                  </a:lnTo>
                  <a:lnTo>
                    <a:pt x="2227" y="2676"/>
                  </a:lnTo>
                  <a:lnTo>
                    <a:pt x="2228" y="2673"/>
                  </a:lnTo>
                  <a:lnTo>
                    <a:pt x="2229" y="2669"/>
                  </a:lnTo>
                  <a:lnTo>
                    <a:pt x="2228" y="2664"/>
                  </a:lnTo>
                  <a:lnTo>
                    <a:pt x="2228" y="2664"/>
                  </a:lnTo>
                  <a:lnTo>
                    <a:pt x="2227" y="2662"/>
                  </a:lnTo>
                  <a:lnTo>
                    <a:pt x="2225" y="2661"/>
                  </a:lnTo>
                  <a:lnTo>
                    <a:pt x="2218" y="2660"/>
                  </a:lnTo>
                  <a:lnTo>
                    <a:pt x="2199" y="2658"/>
                  </a:lnTo>
                  <a:lnTo>
                    <a:pt x="2199" y="2658"/>
                  </a:lnTo>
                  <a:lnTo>
                    <a:pt x="2194" y="2657"/>
                  </a:lnTo>
                  <a:lnTo>
                    <a:pt x="2191" y="2656"/>
                  </a:lnTo>
                  <a:lnTo>
                    <a:pt x="2189" y="2655"/>
                  </a:lnTo>
                  <a:lnTo>
                    <a:pt x="2188" y="2653"/>
                  </a:lnTo>
                  <a:lnTo>
                    <a:pt x="2187" y="2648"/>
                  </a:lnTo>
                  <a:lnTo>
                    <a:pt x="2187" y="2642"/>
                  </a:lnTo>
                  <a:lnTo>
                    <a:pt x="2187" y="2642"/>
                  </a:lnTo>
                  <a:lnTo>
                    <a:pt x="2187" y="2639"/>
                  </a:lnTo>
                  <a:lnTo>
                    <a:pt x="2186" y="2637"/>
                  </a:lnTo>
                  <a:lnTo>
                    <a:pt x="2184" y="2635"/>
                  </a:lnTo>
                  <a:lnTo>
                    <a:pt x="2182" y="2634"/>
                  </a:lnTo>
                  <a:lnTo>
                    <a:pt x="2171" y="2631"/>
                  </a:lnTo>
                  <a:lnTo>
                    <a:pt x="2171" y="2631"/>
                  </a:lnTo>
                  <a:lnTo>
                    <a:pt x="2167" y="2629"/>
                  </a:lnTo>
                  <a:lnTo>
                    <a:pt x="2165" y="2626"/>
                  </a:lnTo>
                  <a:lnTo>
                    <a:pt x="2164" y="2623"/>
                  </a:lnTo>
                  <a:lnTo>
                    <a:pt x="2165" y="2620"/>
                  </a:lnTo>
                  <a:lnTo>
                    <a:pt x="2165" y="2620"/>
                  </a:lnTo>
                  <a:lnTo>
                    <a:pt x="2166" y="2615"/>
                  </a:lnTo>
                  <a:lnTo>
                    <a:pt x="2166" y="2610"/>
                  </a:lnTo>
                  <a:lnTo>
                    <a:pt x="2165" y="2603"/>
                  </a:lnTo>
                  <a:lnTo>
                    <a:pt x="2162" y="2596"/>
                  </a:lnTo>
                  <a:lnTo>
                    <a:pt x="2162" y="2596"/>
                  </a:lnTo>
                  <a:lnTo>
                    <a:pt x="2162" y="2593"/>
                  </a:lnTo>
                  <a:lnTo>
                    <a:pt x="2163" y="2591"/>
                  </a:lnTo>
                  <a:lnTo>
                    <a:pt x="2165" y="2589"/>
                  </a:lnTo>
                  <a:lnTo>
                    <a:pt x="2167" y="2588"/>
                  </a:lnTo>
                  <a:lnTo>
                    <a:pt x="2174" y="2587"/>
                  </a:lnTo>
                  <a:lnTo>
                    <a:pt x="2180" y="2586"/>
                  </a:lnTo>
                  <a:lnTo>
                    <a:pt x="2180" y="2586"/>
                  </a:lnTo>
                  <a:lnTo>
                    <a:pt x="2184" y="2584"/>
                  </a:lnTo>
                  <a:lnTo>
                    <a:pt x="2190" y="2582"/>
                  </a:lnTo>
                  <a:lnTo>
                    <a:pt x="2196" y="2584"/>
                  </a:lnTo>
                  <a:lnTo>
                    <a:pt x="2202" y="2587"/>
                  </a:lnTo>
                  <a:lnTo>
                    <a:pt x="2202" y="2587"/>
                  </a:lnTo>
                  <a:lnTo>
                    <a:pt x="2208" y="2590"/>
                  </a:lnTo>
                  <a:lnTo>
                    <a:pt x="2212" y="2591"/>
                  </a:lnTo>
                  <a:lnTo>
                    <a:pt x="2215" y="2591"/>
                  </a:lnTo>
                  <a:lnTo>
                    <a:pt x="2219" y="2590"/>
                  </a:lnTo>
                  <a:lnTo>
                    <a:pt x="2223" y="2589"/>
                  </a:lnTo>
                  <a:lnTo>
                    <a:pt x="2227" y="2587"/>
                  </a:lnTo>
                  <a:lnTo>
                    <a:pt x="2230" y="2584"/>
                  </a:lnTo>
                  <a:lnTo>
                    <a:pt x="2230" y="2584"/>
                  </a:lnTo>
                  <a:lnTo>
                    <a:pt x="2234" y="2581"/>
                  </a:lnTo>
                  <a:lnTo>
                    <a:pt x="2237" y="2580"/>
                  </a:lnTo>
                  <a:lnTo>
                    <a:pt x="2242" y="2580"/>
                  </a:lnTo>
                  <a:lnTo>
                    <a:pt x="2246" y="2581"/>
                  </a:lnTo>
                  <a:lnTo>
                    <a:pt x="2257" y="2585"/>
                  </a:lnTo>
                  <a:lnTo>
                    <a:pt x="2263" y="2585"/>
                  </a:lnTo>
                  <a:lnTo>
                    <a:pt x="2270" y="2585"/>
                  </a:lnTo>
                  <a:lnTo>
                    <a:pt x="2270" y="2585"/>
                  </a:lnTo>
                  <a:lnTo>
                    <a:pt x="2282" y="2582"/>
                  </a:lnTo>
                  <a:lnTo>
                    <a:pt x="2291" y="2580"/>
                  </a:lnTo>
                  <a:lnTo>
                    <a:pt x="2300" y="2577"/>
                  </a:lnTo>
                  <a:lnTo>
                    <a:pt x="2309" y="2572"/>
                  </a:lnTo>
                  <a:lnTo>
                    <a:pt x="2309" y="2572"/>
                  </a:lnTo>
                  <a:lnTo>
                    <a:pt x="2314" y="2569"/>
                  </a:lnTo>
                  <a:lnTo>
                    <a:pt x="2320" y="2568"/>
                  </a:lnTo>
                  <a:lnTo>
                    <a:pt x="2332" y="2566"/>
                  </a:lnTo>
                  <a:lnTo>
                    <a:pt x="2342" y="2565"/>
                  </a:lnTo>
                  <a:lnTo>
                    <a:pt x="2347" y="2563"/>
                  </a:lnTo>
                  <a:lnTo>
                    <a:pt x="2351" y="2561"/>
                  </a:lnTo>
                  <a:lnTo>
                    <a:pt x="2351" y="2561"/>
                  </a:lnTo>
                  <a:lnTo>
                    <a:pt x="2354" y="2558"/>
                  </a:lnTo>
                  <a:lnTo>
                    <a:pt x="2358" y="2557"/>
                  </a:lnTo>
                  <a:lnTo>
                    <a:pt x="2363" y="2556"/>
                  </a:lnTo>
                  <a:lnTo>
                    <a:pt x="2369" y="2555"/>
                  </a:lnTo>
                  <a:lnTo>
                    <a:pt x="2382" y="2555"/>
                  </a:lnTo>
                  <a:lnTo>
                    <a:pt x="2396" y="2555"/>
                  </a:lnTo>
                  <a:lnTo>
                    <a:pt x="2396" y="2555"/>
                  </a:lnTo>
                  <a:lnTo>
                    <a:pt x="2410" y="2555"/>
                  </a:lnTo>
                  <a:lnTo>
                    <a:pt x="2422" y="2553"/>
                  </a:lnTo>
                  <a:lnTo>
                    <a:pt x="2428" y="2552"/>
                  </a:lnTo>
                  <a:lnTo>
                    <a:pt x="2432" y="2550"/>
                  </a:lnTo>
                  <a:lnTo>
                    <a:pt x="2438" y="2547"/>
                  </a:lnTo>
                  <a:lnTo>
                    <a:pt x="2441" y="2543"/>
                  </a:lnTo>
                  <a:lnTo>
                    <a:pt x="2441" y="2543"/>
                  </a:lnTo>
                  <a:lnTo>
                    <a:pt x="2444" y="2539"/>
                  </a:lnTo>
                  <a:lnTo>
                    <a:pt x="2448" y="2536"/>
                  </a:lnTo>
                  <a:lnTo>
                    <a:pt x="2453" y="2534"/>
                  </a:lnTo>
                  <a:lnTo>
                    <a:pt x="2458" y="2533"/>
                  </a:lnTo>
                  <a:lnTo>
                    <a:pt x="2468" y="2530"/>
                  </a:lnTo>
                  <a:lnTo>
                    <a:pt x="2480" y="2529"/>
                  </a:lnTo>
                  <a:lnTo>
                    <a:pt x="2480" y="2529"/>
                  </a:lnTo>
                  <a:lnTo>
                    <a:pt x="2501" y="2525"/>
                  </a:lnTo>
                  <a:lnTo>
                    <a:pt x="2533" y="2519"/>
                  </a:lnTo>
                  <a:lnTo>
                    <a:pt x="2565" y="2512"/>
                  </a:lnTo>
                  <a:lnTo>
                    <a:pt x="2588" y="2508"/>
                  </a:lnTo>
                  <a:lnTo>
                    <a:pt x="2588" y="2508"/>
                  </a:lnTo>
                  <a:lnTo>
                    <a:pt x="2602" y="2507"/>
                  </a:lnTo>
                  <a:lnTo>
                    <a:pt x="2610" y="2506"/>
                  </a:lnTo>
                  <a:lnTo>
                    <a:pt x="2615" y="2505"/>
                  </a:lnTo>
                  <a:lnTo>
                    <a:pt x="2620" y="2503"/>
                  </a:lnTo>
                  <a:lnTo>
                    <a:pt x="2624" y="2499"/>
                  </a:lnTo>
                  <a:lnTo>
                    <a:pt x="2628" y="2494"/>
                  </a:lnTo>
                  <a:lnTo>
                    <a:pt x="2631" y="2487"/>
                  </a:lnTo>
                  <a:lnTo>
                    <a:pt x="2631" y="2487"/>
                  </a:lnTo>
                  <a:lnTo>
                    <a:pt x="2634" y="2481"/>
                  </a:lnTo>
                  <a:lnTo>
                    <a:pt x="2638" y="2477"/>
                  </a:lnTo>
                  <a:lnTo>
                    <a:pt x="2643" y="2475"/>
                  </a:lnTo>
                  <a:lnTo>
                    <a:pt x="2648" y="2475"/>
                  </a:lnTo>
                  <a:lnTo>
                    <a:pt x="2658" y="2474"/>
                  </a:lnTo>
                  <a:lnTo>
                    <a:pt x="2663" y="2474"/>
                  </a:lnTo>
                  <a:lnTo>
                    <a:pt x="2668" y="2472"/>
                  </a:lnTo>
                  <a:lnTo>
                    <a:pt x="2668" y="2472"/>
                  </a:lnTo>
                  <a:lnTo>
                    <a:pt x="2676" y="2466"/>
                  </a:lnTo>
                  <a:lnTo>
                    <a:pt x="2681" y="2464"/>
                  </a:lnTo>
                  <a:lnTo>
                    <a:pt x="2686" y="2462"/>
                  </a:lnTo>
                  <a:lnTo>
                    <a:pt x="2691" y="2462"/>
                  </a:lnTo>
                  <a:lnTo>
                    <a:pt x="2698" y="2462"/>
                  </a:lnTo>
                  <a:lnTo>
                    <a:pt x="2705" y="2462"/>
                  </a:lnTo>
                  <a:lnTo>
                    <a:pt x="2713" y="2465"/>
                  </a:lnTo>
                  <a:lnTo>
                    <a:pt x="2713" y="2465"/>
                  </a:lnTo>
                  <a:lnTo>
                    <a:pt x="2725" y="2469"/>
                  </a:lnTo>
                  <a:lnTo>
                    <a:pt x="2733" y="2474"/>
                  </a:lnTo>
                  <a:lnTo>
                    <a:pt x="2740" y="2479"/>
                  </a:lnTo>
                  <a:lnTo>
                    <a:pt x="2749" y="2484"/>
                  </a:lnTo>
                  <a:lnTo>
                    <a:pt x="2749" y="2484"/>
                  </a:lnTo>
                  <a:lnTo>
                    <a:pt x="2753" y="2485"/>
                  </a:lnTo>
                  <a:lnTo>
                    <a:pt x="2757" y="2486"/>
                  </a:lnTo>
                  <a:lnTo>
                    <a:pt x="2761" y="2485"/>
                  </a:lnTo>
                  <a:lnTo>
                    <a:pt x="2763" y="2484"/>
                  </a:lnTo>
                  <a:lnTo>
                    <a:pt x="2765" y="2482"/>
                  </a:lnTo>
                  <a:lnTo>
                    <a:pt x="2766" y="2480"/>
                  </a:lnTo>
                  <a:lnTo>
                    <a:pt x="2768" y="2475"/>
                  </a:lnTo>
                  <a:lnTo>
                    <a:pt x="2768" y="2475"/>
                  </a:lnTo>
                  <a:lnTo>
                    <a:pt x="2769" y="2472"/>
                  </a:lnTo>
                  <a:lnTo>
                    <a:pt x="2771" y="2471"/>
                  </a:lnTo>
                  <a:lnTo>
                    <a:pt x="2773" y="2470"/>
                  </a:lnTo>
                  <a:lnTo>
                    <a:pt x="2775" y="2470"/>
                  </a:lnTo>
                  <a:lnTo>
                    <a:pt x="2782" y="2471"/>
                  </a:lnTo>
                  <a:lnTo>
                    <a:pt x="2788" y="2473"/>
                  </a:lnTo>
                  <a:lnTo>
                    <a:pt x="2788" y="2473"/>
                  </a:lnTo>
                  <a:lnTo>
                    <a:pt x="2793" y="2476"/>
                  </a:lnTo>
                  <a:lnTo>
                    <a:pt x="2797" y="2481"/>
                  </a:lnTo>
                  <a:lnTo>
                    <a:pt x="2800" y="2488"/>
                  </a:lnTo>
                  <a:lnTo>
                    <a:pt x="2802" y="2498"/>
                  </a:lnTo>
                  <a:lnTo>
                    <a:pt x="2802" y="2498"/>
                  </a:lnTo>
                  <a:lnTo>
                    <a:pt x="2804" y="2507"/>
                  </a:lnTo>
                  <a:lnTo>
                    <a:pt x="2806" y="2514"/>
                  </a:lnTo>
                  <a:lnTo>
                    <a:pt x="2808" y="2520"/>
                  </a:lnTo>
                  <a:lnTo>
                    <a:pt x="2812" y="2526"/>
                  </a:lnTo>
                  <a:lnTo>
                    <a:pt x="2812" y="2526"/>
                  </a:lnTo>
                  <a:lnTo>
                    <a:pt x="2815" y="2531"/>
                  </a:lnTo>
                  <a:lnTo>
                    <a:pt x="2817" y="2534"/>
                  </a:lnTo>
                  <a:lnTo>
                    <a:pt x="2818" y="2536"/>
                  </a:lnTo>
                  <a:lnTo>
                    <a:pt x="2819" y="2541"/>
                  </a:lnTo>
                  <a:lnTo>
                    <a:pt x="2819" y="2541"/>
                  </a:lnTo>
                  <a:lnTo>
                    <a:pt x="2818" y="2547"/>
                  </a:lnTo>
                  <a:lnTo>
                    <a:pt x="2816" y="2553"/>
                  </a:lnTo>
                  <a:lnTo>
                    <a:pt x="2812" y="2557"/>
                  </a:lnTo>
                  <a:lnTo>
                    <a:pt x="2808" y="2561"/>
                  </a:lnTo>
                  <a:lnTo>
                    <a:pt x="2808" y="2561"/>
                  </a:lnTo>
                  <a:lnTo>
                    <a:pt x="2807" y="2561"/>
                  </a:lnTo>
                  <a:lnTo>
                    <a:pt x="2806" y="2562"/>
                  </a:lnTo>
                  <a:lnTo>
                    <a:pt x="2808" y="2564"/>
                  </a:lnTo>
                  <a:lnTo>
                    <a:pt x="2817" y="2567"/>
                  </a:lnTo>
                  <a:lnTo>
                    <a:pt x="2829" y="2572"/>
                  </a:lnTo>
                  <a:lnTo>
                    <a:pt x="2835" y="2574"/>
                  </a:lnTo>
                  <a:lnTo>
                    <a:pt x="2840" y="2577"/>
                  </a:lnTo>
                  <a:lnTo>
                    <a:pt x="2840" y="2577"/>
                  </a:lnTo>
                  <a:lnTo>
                    <a:pt x="2844" y="2578"/>
                  </a:lnTo>
                  <a:lnTo>
                    <a:pt x="2847" y="2578"/>
                  </a:lnTo>
                  <a:lnTo>
                    <a:pt x="2849" y="2576"/>
                  </a:lnTo>
                  <a:lnTo>
                    <a:pt x="2851" y="2574"/>
                  </a:lnTo>
                  <a:lnTo>
                    <a:pt x="2854" y="2568"/>
                  </a:lnTo>
                  <a:lnTo>
                    <a:pt x="2856" y="2566"/>
                  </a:lnTo>
                  <a:lnTo>
                    <a:pt x="2858" y="2566"/>
                  </a:lnTo>
                  <a:lnTo>
                    <a:pt x="2858" y="2566"/>
                  </a:lnTo>
                  <a:lnTo>
                    <a:pt x="2862" y="2565"/>
                  </a:lnTo>
                  <a:lnTo>
                    <a:pt x="2868" y="2564"/>
                  </a:lnTo>
                  <a:lnTo>
                    <a:pt x="2873" y="2561"/>
                  </a:lnTo>
                  <a:lnTo>
                    <a:pt x="2880" y="2556"/>
                  </a:lnTo>
                  <a:lnTo>
                    <a:pt x="2880" y="2556"/>
                  </a:lnTo>
                  <a:lnTo>
                    <a:pt x="2882" y="2554"/>
                  </a:lnTo>
                  <a:lnTo>
                    <a:pt x="2885" y="2553"/>
                  </a:lnTo>
                  <a:lnTo>
                    <a:pt x="2886" y="2555"/>
                  </a:lnTo>
                  <a:lnTo>
                    <a:pt x="2887" y="2557"/>
                  </a:lnTo>
                  <a:lnTo>
                    <a:pt x="2889" y="2563"/>
                  </a:lnTo>
                  <a:lnTo>
                    <a:pt x="2890" y="2565"/>
                  </a:lnTo>
                  <a:lnTo>
                    <a:pt x="2892" y="2567"/>
                  </a:lnTo>
                  <a:lnTo>
                    <a:pt x="2892" y="2567"/>
                  </a:lnTo>
                  <a:lnTo>
                    <a:pt x="2895" y="2570"/>
                  </a:lnTo>
                  <a:lnTo>
                    <a:pt x="2899" y="2574"/>
                  </a:lnTo>
                  <a:lnTo>
                    <a:pt x="2902" y="2580"/>
                  </a:lnTo>
                  <a:lnTo>
                    <a:pt x="2905" y="2588"/>
                  </a:lnTo>
                  <a:lnTo>
                    <a:pt x="2905" y="2588"/>
                  </a:lnTo>
                  <a:lnTo>
                    <a:pt x="2906" y="2591"/>
                  </a:lnTo>
                  <a:lnTo>
                    <a:pt x="2908" y="2592"/>
                  </a:lnTo>
                  <a:lnTo>
                    <a:pt x="2910" y="2592"/>
                  </a:lnTo>
                  <a:lnTo>
                    <a:pt x="2912" y="2590"/>
                  </a:lnTo>
                  <a:lnTo>
                    <a:pt x="2916" y="2585"/>
                  </a:lnTo>
                  <a:lnTo>
                    <a:pt x="2920" y="2577"/>
                  </a:lnTo>
                  <a:lnTo>
                    <a:pt x="2920" y="2577"/>
                  </a:lnTo>
                  <a:lnTo>
                    <a:pt x="2922" y="2575"/>
                  </a:lnTo>
                  <a:lnTo>
                    <a:pt x="2923" y="2574"/>
                  </a:lnTo>
                  <a:lnTo>
                    <a:pt x="2925" y="2575"/>
                  </a:lnTo>
                  <a:lnTo>
                    <a:pt x="2927" y="2577"/>
                  </a:lnTo>
                  <a:lnTo>
                    <a:pt x="2932" y="2582"/>
                  </a:lnTo>
                  <a:lnTo>
                    <a:pt x="2937" y="2589"/>
                  </a:lnTo>
                  <a:lnTo>
                    <a:pt x="2937" y="2589"/>
                  </a:lnTo>
                  <a:lnTo>
                    <a:pt x="2940" y="2591"/>
                  </a:lnTo>
                  <a:lnTo>
                    <a:pt x="2943" y="2593"/>
                  </a:lnTo>
                  <a:lnTo>
                    <a:pt x="2946" y="2594"/>
                  </a:lnTo>
                  <a:lnTo>
                    <a:pt x="2950" y="2594"/>
                  </a:lnTo>
                  <a:lnTo>
                    <a:pt x="2954" y="2593"/>
                  </a:lnTo>
                  <a:lnTo>
                    <a:pt x="2957" y="2592"/>
                  </a:lnTo>
                  <a:lnTo>
                    <a:pt x="2960" y="2590"/>
                  </a:lnTo>
                  <a:lnTo>
                    <a:pt x="2963" y="2588"/>
                  </a:lnTo>
                  <a:lnTo>
                    <a:pt x="2963" y="2588"/>
                  </a:lnTo>
                  <a:lnTo>
                    <a:pt x="2967" y="2581"/>
                  </a:lnTo>
                  <a:lnTo>
                    <a:pt x="2969" y="2580"/>
                  </a:lnTo>
                  <a:lnTo>
                    <a:pt x="2972" y="2579"/>
                  </a:lnTo>
                  <a:lnTo>
                    <a:pt x="2974" y="2579"/>
                  </a:lnTo>
                  <a:lnTo>
                    <a:pt x="2976" y="2579"/>
                  </a:lnTo>
                  <a:lnTo>
                    <a:pt x="2978" y="2580"/>
                  </a:lnTo>
                  <a:lnTo>
                    <a:pt x="2981" y="2584"/>
                  </a:lnTo>
                  <a:lnTo>
                    <a:pt x="2981" y="2584"/>
                  </a:lnTo>
                  <a:lnTo>
                    <a:pt x="2982" y="2586"/>
                  </a:lnTo>
                  <a:lnTo>
                    <a:pt x="2982" y="2588"/>
                  </a:lnTo>
                  <a:lnTo>
                    <a:pt x="2982" y="2590"/>
                  </a:lnTo>
                  <a:lnTo>
                    <a:pt x="2980" y="2592"/>
                  </a:lnTo>
                  <a:lnTo>
                    <a:pt x="2976" y="2596"/>
                  </a:lnTo>
                  <a:lnTo>
                    <a:pt x="2973" y="2601"/>
                  </a:lnTo>
                  <a:lnTo>
                    <a:pt x="2973" y="2601"/>
                  </a:lnTo>
                  <a:lnTo>
                    <a:pt x="2970" y="2605"/>
                  </a:lnTo>
                  <a:lnTo>
                    <a:pt x="2968" y="2608"/>
                  </a:lnTo>
                  <a:lnTo>
                    <a:pt x="2964" y="2611"/>
                  </a:lnTo>
                  <a:lnTo>
                    <a:pt x="2957" y="2614"/>
                  </a:lnTo>
                  <a:lnTo>
                    <a:pt x="2957" y="2614"/>
                  </a:lnTo>
                  <a:lnTo>
                    <a:pt x="2954" y="2615"/>
                  </a:lnTo>
                  <a:lnTo>
                    <a:pt x="2951" y="2618"/>
                  </a:lnTo>
                  <a:lnTo>
                    <a:pt x="2950" y="2620"/>
                  </a:lnTo>
                  <a:lnTo>
                    <a:pt x="2951" y="2624"/>
                  </a:lnTo>
                  <a:lnTo>
                    <a:pt x="2954" y="2627"/>
                  </a:lnTo>
                  <a:lnTo>
                    <a:pt x="2956" y="2631"/>
                  </a:lnTo>
                  <a:lnTo>
                    <a:pt x="2963" y="2638"/>
                  </a:lnTo>
                  <a:lnTo>
                    <a:pt x="2963" y="2638"/>
                  </a:lnTo>
                  <a:lnTo>
                    <a:pt x="2965" y="2639"/>
                  </a:lnTo>
                  <a:lnTo>
                    <a:pt x="2967" y="2639"/>
                  </a:lnTo>
                  <a:lnTo>
                    <a:pt x="2970" y="2639"/>
                  </a:lnTo>
                  <a:lnTo>
                    <a:pt x="2974" y="2637"/>
                  </a:lnTo>
                  <a:lnTo>
                    <a:pt x="2977" y="2633"/>
                  </a:lnTo>
                  <a:lnTo>
                    <a:pt x="2982" y="2626"/>
                  </a:lnTo>
                  <a:lnTo>
                    <a:pt x="2984" y="2623"/>
                  </a:lnTo>
                  <a:lnTo>
                    <a:pt x="2986" y="2622"/>
                  </a:lnTo>
                  <a:lnTo>
                    <a:pt x="2986" y="2622"/>
                  </a:lnTo>
                  <a:lnTo>
                    <a:pt x="2990" y="2620"/>
                  </a:lnTo>
                  <a:lnTo>
                    <a:pt x="2996" y="2620"/>
                  </a:lnTo>
                  <a:lnTo>
                    <a:pt x="3002" y="2620"/>
                  </a:lnTo>
                  <a:lnTo>
                    <a:pt x="3007" y="2621"/>
                  </a:lnTo>
                  <a:lnTo>
                    <a:pt x="3007" y="2621"/>
                  </a:lnTo>
                  <a:lnTo>
                    <a:pt x="3017" y="2626"/>
                  </a:lnTo>
                  <a:lnTo>
                    <a:pt x="3023" y="2629"/>
                  </a:lnTo>
                  <a:lnTo>
                    <a:pt x="3029" y="2633"/>
                  </a:lnTo>
                  <a:lnTo>
                    <a:pt x="3029" y="2633"/>
                  </a:lnTo>
                  <a:lnTo>
                    <a:pt x="3032" y="2635"/>
                  </a:lnTo>
                  <a:lnTo>
                    <a:pt x="3034" y="2634"/>
                  </a:lnTo>
                  <a:lnTo>
                    <a:pt x="3035" y="2632"/>
                  </a:lnTo>
                  <a:lnTo>
                    <a:pt x="3036" y="2629"/>
                  </a:lnTo>
                  <a:lnTo>
                    <a:pt x="3036" y="2616"/>
                  </a:lnTo>
                  <a:lnTo>
                    <a:pt x="3036" y="2616"/>
                  </a:lnTo>
                  <a:lnTo>
                    <a:pt x="3039" y="2612"/>
                  </a:lnTo>
                  <a:lnTo>
                    <a:pt x="3042" y="2609"/>
                  </a:lnTo>
                  <a:lnTo>
                    <a:pt x="3046" y="2606"/>
                  </a:lnTo>
                  <a:lnTo>
                    <a:pt x="3049" y="2603"/>
                  </a:lnTo>
                  <a:lnTo>
                    <a:pt x="3049" y="2603"/>
                  </a:lnTo>
                  <a:lnTo>
                    <a:pt x="3050" y="2601"/>
                  </a:lnTo>
                  <a:lnTo>
                    <a:pt x="3052" y="2600"/>
                  </a:lnTo>
                  <a:lnTo>
                    <a:pt x="3057" y="2600"/>
                  </a:lnTo>
                  <a:lnTo>
                    <a:pt x="3064" y="2600"/>
                  </a:lnTo>
                  <a:lnTo>
                    <a:pt x="3074" y="2600"/>
                  </a:lnTo>
                  <a:lnTo>
                    <a:pt x="3074" y="2600"/>
                  </a:lnTo>
                  <a:lnTo>
                    <a:pt x="3078" y="2599"/>
                  </a:lnTo>
                  <a:lnTo>
                    <a:pt x="3081" y="2598"/>
                  </a:lnTo>
                  <a:lnTo>
                    <a:pt x="3084" y="2596"/>
                  </a:lnTo>
                  <a:lnTo>
                    <a:pt x="3086" y="2593"/>
                  </a:lnTo>
                  <a:lnTo>
                    <a:pt x="3088" y="2588"/>
                  </a:lnTo>
                  <a:lnTo>
                    <a:pt x="3089" y="2581"/>
                  </a:lnTo>
                  <a:lnTo>
                    <a:pt x="3089" y="2581"/>
                  </a:lnTo>
                  <a:lnTo>
                    <a:pt x="3089" y="2579"/>
                  </a:lnTo>
                  <a:lnTo>
                    <a:pt x="3091" y="2577"/>
                  </a:lnTo>
                  <a:lnTo>
                    <a:pt x="3092" y="2576"/>
                  </a:lnTo>
                  <a:lnTo>
                    <a:pt x="3095" y="2575"/>
                  </a:lnTo>
                  <a:lnTo>
                    <a:pt x="3101" y="2575"/>
                  </a:lnTo>
                  <a:lnTo>
                    <a:pt x="3110" y="2575"/>
                  </a:lnTo>
                  <a:lnTo>
                    <a:pt x="3110" y="2575"/>
                  </a:lnTo>
                  <a:lnTo>
                    <a:pt x="3117" y="2575"/>
                  </a:lnTo>
                  <a:lnTo>
                    <a:pt x="3121" y="2574"/>
                  </a:lnTo>
                  <a:lnTo>
                    <a:pt x="3126" y="2571"/>
                  </a:lnTo>
                  <a:lnTo>
                    <a:pt x="3129" y="2567"/>
                  </a:lnTo>
                  <a:lnTo>
                    <a:pt x="3129" y="2567"/>
                  </a:lnTo>
                  <a:lnTo>
                    <a:pt x="3134" y="2563"/>
                  </a:lnTo>
                  <a:lnTo>
                    <a:pt x="3142" y="2559"/>
                  </a:lnTo>
                  <a:lnTo>
                    <a:pt x="3151" y="2555"/>
                  </a:lnTo>
                  <a:lnTo>
                    <a:pt x="3162" y="2553"/>
                  </a:lnTo>
                  <a:lnTo>
                    <a:pt x="3162" y="2553"/>
                  </a:lnTo>
                  <a:lnTo>
                    <a:pt x="3172" y="2551"/>
                  </a:lnTo>
                  <a:lnTo>
                    <a:pt x="3180" y="2550"/>
                  </a:lnTo>
                  <a:lnTo>
                    <a:pt x="3183" y="2550"/>
                  </a:lnTo>
                  <a:lnTo>
                    <a:pt x="3186" y="2551"/>
                  </a:lnTo>
                  <a:lnTo>
                    <a:pt x="3187" y="2553"/>
                  </a:lnTo>
                  <a:lnTo>
                    <a:pt x="3188" y="2556"/>
                  </a:lnTo>
                  <a:lnTo>
                    <a:pt x="3188" y="2556"/>
                  </a:lnTo>
                  <a:lnTo>
                    <a:pt x="3187" y="2560"/>
                  </a:lnTo>
                  <a:lnTo>
                    <a:pt x="3185" y="2563"/>
                  </a:lnTo>
                  <a:lnTo>
                    <a:pt x="3182" y="2566"/>
                  </a:lnTo>
                  <a:lnTo>
                    <a:pt x="3179" y="2568"/>
                  </a:lnTo>
                  <a:lnTo>
                    <a:pt x="3171" y="2574"/>
                  </a:lnTo>
                  <a:lnTo>
                    <a:pt x="3168" y="2578"/>
                  </a:lnTo>
                  <a:lnTo>
                    <a:pt x="3164" y="2582"/>
                  </a:lnTo>
                  <a:lnTo>
                    <a:pt x="3164" y="2582"/>
                  </a:lnTo>
                  <a:lnTo>
                    <a:pt x="3163" y="2585"/>
                  </a:lnTo>
                  <a:lnTo>
                    <a:pt x="3163" y="2587"/>
                  </a:lnTo>
                  <a:lnTo>
                    <a:pt x="3163" y="2590"/>
                  </a:lnTo>
                  <a:lnTo>
                    <a:pt x="3165" y="2592"/>
                  </a:lnTo>
                  <a:lnTo>
                    <a:pt x="3169" y="2596"/>
                  </a:lnTo>
                  <a:lnTo>
                    <a:pt x="3175" y="2601"/>
                  </a:lnTo>
                  <a:lnTo>
                    <a:pt x="3192" y="2611"/>
                  </a:lnTo>
                  <a:lnTo>
                    <a:pt x="3213" y="2622"/>
                  </a:lnTo>
                  <a:lnTo>
                    <a:pt x="3213" y="2622"/>
                  </a:lnTo>
                  <a:lnTo>
                    <a:pt x="3223" y="2630"/>
                  </a:lnTo>
                  <a:lnTo>
                    <a:pt x="3233" y="2639"/>
                  </a:lnTo>
                  <a:lnTo>
                    <a:pt x="3243" y="2651"/>
                  </a:lnTo>
                  <a:lnTo>
                    <a:pt x="3253" y="2663"/>
                  </a:lnTo>
                  <a:lnTo>
                    <a:pt x="3273" y="2688"/>
                  </a:lnTo>
                  <a:lnTo>
                    <a:pt x="3282" y="2699"/>
                  </a:lnTo>
                  <a:lnTo>
                    <a:pt x="3291" y="2709"/>
                  </a:lnTo>
                  <a:lnTo>
                    <a:pt x="3291" y="2709"/>
                  </a:lnTo>
                  <a:lnTo>
                    <a:pt x="3297" y="2715"/>
                  </a:lnTo>
                  <a:lnTo>
                    <a:pt x="3302" y="2722"/>
                  </a:lnTo>
                  <a:lnTo>
                    <a:pt x="3314" y="2740"/>
                  </a:lnTo>
                  <a:lnTo>
                    <a:pt x="3327" y="2762"/>
                  </a:lnTo>
                  <a:lnTo>
                    <a:pt x="3340" y="2785"/>
                  </a:lnTo>
                  <a:lnTo>
                    <a:pt x="3364" y="2830"/>
                  </a:lnTo>
                  <a:lnTo>
                    <a:pt x="3374" y="2849"/>
                  </a:lnTo>
                  <a:lnTo>
                    <a:pt x="3383" y="2861"/>
                  </a:lnTo>
                  <a:lnTo>
                    <a:pt x="3383" y="2861"/>
                  </a:lnTo>
                  <a:lnTo>
                    <a:pt x="3386" y="2865"/>
                  </a:lnTo>
                  <a:lnTo>
                    <a:pt x="3389" y="2868"/>
                  </a:lnTo>
                  <a:lnTo>
                    <a:pt x="3392" y="2869"/>
                  </a:lnTo>
                  <a:lnTo>
                    <a:pt x="3396" y="2870"/>
                  </a:lnTo>
                  <a:lnTo>
                    <a:pt x="3399" y="2869"/>
                  </a:lnTo>
                  <a:lnTo>
                    <a:pt x="3402" y="2868"/>
                  </a:lnTo>
                  <a:lnTo>
                    <a:pt x="3407" y="2864"/>
                  </a:lnTo>
                  <a:lnTo>
                    <a:pt x="3412" y="2858"/>
                  </a:lnTo>
                  <a:lnTo>
                    <a:pt x="3415" y="2852"/>
                  </a:lnTo>
                  <a:lnTo>
                    <a:pt x="3418" y="2846"/>
                  </a:lnTo>
                  <a:lnTo>
                    <a:pt x="3419" y="2840"/>
                  </a:lnTo>
                  <a:lnTo>
                    <a:pt x="3419" y="2840"/>
                  </a:lnTo>
                  <a:lnTo>
                    <a:pt x="3419" y="2837"/>
                  </a:lnTo>
                  <a:lnTo>
                    <a:pt x="3421" y="2833"/>
                  </a:lnTo>
                  <a:lnTo>
                    <a:pt x="3423" y="2829"/>
                  </a:lnTo>
                  <a:lnTo>
                    <a:pt x="3426" y="2826"/>
                  </a:lnTo>
                  <a:lnTo>
                    <a:pt x="3429" y="2824"/>
                  </a:lnTo>
                  <a:lnTo>
                    <a:pt x="3433" y="2822"/>
                  </a:lnTo>
                  <a:lnTo>
                    <a:pt x="3436" y="2821"/>
                  </a:lnTo>
                  <a:lnTo>
                    <a:pt x="3439" y="2821"/>
                  </a:lnTo>
                  <a:lnTo>
                    <a:pt x="3439" y="2821"/>
                  </a:lnTo>
                  <a:lnTo>
                    <a:pt x="3446" y="2823"/>
                  </a:lnTo>
                  <a:lnTo>
                    <a:pt x="3449" y="2825"/>
                  </a:lnTo>
                  <a:lnTo>
                    <a:pt x="3453" y="2828"/>
                  </a:lnTo>
                  <a:lnTo>
                    <a:pt x="3456" y="2831"/>
                  </a:lnTo>
                  <a:lnTo>
                    <a:pt x="3458" y="2835"/>
                  </a:lnTo>
                  <a:lnTo>
                    <a:pt x="3459" y="2840"/>
                  </a:lnTo>
                  <a:lnTo>
                    <a:pt x="3460" y="2847"/>
                  </a:lnTo>
                  <a:lnTo>
                    <a:pt x="3460" y="2847"/>
                  </a:lnTo>
                  <a:lnTo>
                    <a:pt x="3461" y="2853"/>
                  </a:lnTo>
                  <a:lnTo>
                    <a:pt x="3462" y="2855"/>
                  </a:lnTo>
                  <a:lnTo>
                    <a:pt x="3464" y="2856"/>
                  </a:lnTo>
                  <a:lnTo>
                    <a:pt x="3468" y="2856"/>
                  </a:lnTo>
                  <a:lnTo>
                    <a:pt x="3474" y="2854"/>
                  </a:lnTo>
                  <a:lnTo>
                    <a:pt x="3477" y="2855"/>
                  </a:lnTo>
                  <a:lnTo>
                    <a:pt x="3479" y="2857"/>
                  </a:lnTo>
                  <a:lnTo>
                    <a:pt x="3479" y="2857"/>
                  </a:lnTo>
                  <a:lnTo>
                    <a:pt x="3483" y="2862"/>
                  </a:lnTo>
                  <a:lnTo>
                    <a:pt x="3486" y="2865"/>
                  </a:lnTo>
                  <a:lnTo>
                    <a:pt x="3490" y="2866"/>
                  </a:lnTo>
                  <a:lnTo>
                    <a:pt x="3494" y="2866"/>
                  </a:lnTo>
                  <a:lnTo>
                    <a:pt x="3494" y="2866"/>
                  </a:lnTo>
                  <a:lnTo>
                    <a:pt x="3499" y="2866"/>
                  </a:lnTo>
                  <a:lnTo>
                    <a:pt x="3505" y="2866"/>
                  </a:lnTo>
                  <a:lnTo>
                    <a:pt x="3512" y="2868"/>
                  </a:lnTo>
                  <a:lnTo>
                    <a:pt x="3516" y="2870"/>
                  </a:lnTo>
                  <a:lnTo>
                    <a:pt x="3520" y="2872"/>
                  </a:lnTo>
                  <a:lnTo>
                    <a:pt x="3520" y="2872"/>
                  </a:lnTo>
                  <a:lnTo>
                    <a:pt x="3526" y="2876"/>
                  </a:lnTo>
                  <a:lnTo>
                    <a:pt x="3532" y="2878"/>
                  </a:lnTo>
                  <a:lnTo>
                    <a:pt x="3535" y="2878"/>
                  </a:lnTo>
                  <a:lnTo>
                    <a:pt x="3537" y="2878"/>
                  </a:lnTo>
                  <a:lnTo>
                    <a:pt x="3540" y="2876"/>
                  </a:lnTo>
                  <a:lnTo>
                    <a:pt x="3542" y="2873"/>
                  </a:lnTo>
                  <a:lnTo>
                    <a:pt x="3542" y="2873"/>
                  </a:lnTo>
                  <a:lnTo>
                    <a:pt x="3544" y="2871"/>
                  </a:lnTo>
                  <a:lnTo>
                    <a:pt x="3547" y="2869"/>
                  </a:lnTo>
                  <a:lnTo>
                    <a:pt x="3556" y="2867"/>
                  </a:lnTo>
                  <a:lnTo>
                    <a:pt x="3565" y="2864"/>
                  </a:lnTo>
                  <a:lnTo>
                    <a:pt x="3570" y="2862"/>
                  </a:lnTo>
                  <a:lnTo>
                    <a:pt x="3575" y="2859"/>
                  </a:lnTo>
                  <a:lnTo>
                    <a:pt x="3575" y="2859"/>
                  </a:lnTo>
                  <a:lnTo>
                    <a:pt x="3580" y="2856"/>
                  </a:lnTo>
                  <a:lnTo>
                    <a:pt x="3586" y="2854"/>
                  </a:lnTo>
                  <a:lnTo>
                    <a:pt x="3591" y="2853"/>
                  </a:lnTo>
                  <a:lnTo>
                    <a:pt x="3597" y="2852"/>
                  </a:lnTo>
                  <a:lnTo>
                    <a:pt x="3608" y="2852"/>
                  </a:lnTo>
                  <a:lnTo>
                    <a:pt x="3620" y="2854"/>
                  </a:lnTo>
                  <a:lnTo>
                    <a:pt x="3620" y="2854"/>
                  </a:lnTo>
                  <a:lnTo>
                    <a:pt x="3626" y="2856"/>
                  </a:lnTo>
                  <a:lnTo>
                    <a:pt x="3631" y="2860"/>
                  </a:lnTo>
                  <a:lnTo>
                    <a:pt x="3636" y="2866"/>
                  </a:lnTo>
                  <a:lnTo>
                    <a:pt x="3642" y="2872"/>
                  </a:lnTo>
                  <a:lnTo>
                    <a:pt x="3646" y="2879"/>
                  </a:lnTo>
                  <a:lnTo>
                    <a:pt x="3650" y="2886"/>
                  </a:lnTo>
                  <a:lnTo>
                    <a:pt x="3656" y="2900"/>
                  </a:lnTo>
                  <a:lnTo>
                    <a:pt x="3656" y="2900"/>
                  </a:lnTo>
                  <a:lnTo>
                    <a:pt x="3659" y="2906"/>
                  </a:lnTo>
                  <a:lnTo>
                    <a:pt x="3663" y="2910"/>
                  </a:lnTo>
                  <a:lnTo>
                    <a:pt x="3667" y="2913"/>
                  </a:lnTo>
                  <a:lnTo>
                    <a:pt x="3671" y="2915"/>
                  </a:lnTo>
                  <a:lnTo>
                    <a:pt x="3677" y="2917"/>
                  </a:lnTo>
                  <a:lnTo>
                    <a:pt x="3683" y="2917"/>
                  </a:lnTo>
                  <a:lnTo>
                    <a:pt x="3697" y="2919"/>
                  </a:lnTo>
                  <a:lnTo>
                    <a:pt x="3697" y="2919"/>
                  </a:lnTo>
                  <a:lnTo>
                    <a:pt x="3703" y="2920"/>
                  </a:lnTo>
                  <a:lnTo>
                    <a:pt x="3708" y="2922"/>
                  </a:lnTo>
                  <a:lnTo>
                    <a:pt x="3710" y="2925"/>
                  </a:lnTo>
                  <a:lnTo>
                    <a:pt x="3711" y="2930"/>
                  </a:lnTo>
                  <a:lnTo>
                    <a:pt x="3713" y="2940"/>
                  </a:lnTo>
                  <a:lnTo>
                    <a:pt x="3714" y="2945"/>
                  </a:lnTo>
                  <a:lnTo>
                    <a:pt x="3716" y="2950"/>
                  </a:lnTo>
                  <a:lnTo>
                    <a:pt x="3716" y="2950"/>
                  </a:lnTo>
                  <a:lnTo>
                    <a:pt x="3719" y="2955"/>
                  </a:lnTo>
                  <a:lnTo>
                    <a:pt x="3722" y="2959"/>
                  </a:lnTo>
                  <a:lnTo>
                    <a:pt x="3726" y="2962"/>
                  </a:lnTo>
                  <a:lnTo>
                    <a:pt x="3730" y="2964"/>
                  </a:lnTo>
                  <a:lnTo>
                    <a:pt x="3739" y="2968"/>
                  </a:lnTo>
                  <a:lnTo>
                    <a:pt x="3750" y="2972"/>
                  </a:lnTo>
                  <a:lnTo>
                    <a:pt x="3750" y="2972"/>
                  </a:lnTo>
                  <a:lnTo>
                    <a:pt x="3756" y="2974"/>
                  </a:lnTo>
                  <a:lnTo>
                    <a:pt x="3763" y="2975"/>
                  </a:lnTo>
                  <a:lnTo>
                    <a:pt x="3771" y="2975"/>
                  </a:lnTo>
                  <a:lnTo>
                    <a:pt x="3778" y="2973"/>
                  </a:lnTo>
                  <a:lnTo>
                    <a:pt x="3785" y="2971"/>
                  </a:lnTo>
                  <a:lnTo>
                    <a:pt x="3792" y="2968"/>
                  </a:lnTo>
                  <a:lnTo>
                    <a:pt x="3798" y="2964"/>
                  </a:lnTo>
                  <a:lnTo>
                    <a:pt x="3802" y="2960"/>
                  </a:lnTo>
                  <a:lnTo>
                    <a:pt x="3802" y="2960"/>
                  </a:lnTo>
                  <a:lnTo>
                    <a:pt x="3806" y="2956"/>
                  </a:lnTo>
                  <a:lnTo>
                    <a:pt x="3809" y="2954"/>
                  </a:lnTo>
                  <a:lnTo>
                    <a:pt x="3814" y="2955"/>
                  </a:lnTo>
                  <a:lnTo>
                    <a:pt x="3817" y="2956"/>
                  </a:lnTo>
                  <a:lnTo>
                    <a:pt x="3819" y="2959"/>
                  </a:lnTo>
                  <a:lnTo>
                    <a:pt x="3821" y="2962"/>
                  </a:lnTo>
                  <a:lnTo>
                    <a:pt x="3823" y="2965"/>
                  </a:lnTo>
                  <a:lnTo>
                    <a:pt x="3823" y="2969"/>
                  </a:lnTo>
                  <a:lnTo>
                    <a:pt x="3823" y="2969"/>
                  </a:lnTo>
                  <a:lnTo>
                    <a:pt x="3824" y="2975"/>
                  </a:lnTo>
                  <a:lnTo>
                    <a:pt x="3826" y="2979"/>
                  </a:lnTo>
                  <a:lnTo>
                    <a:pt x="3831" y="2983"/>
                  </a:lnTo>
                  <a:lnTo>
                    <a:pt x="3837" y="2986"/>
                  </a:lnTo>
                  <a:lnTo>
                    <a:pt x="3837" y="2986"/>
                  </a:lnTo>
                  <a:lnTo>
                    <a:pt x="3839" y="2987"/>
                  </a:lnTo>
                  <a:lnTo>
                    <a:pt x="3839" y="2987"/>
                  </a:lnTo>
                  <a:lnTo>
                    <a:pt x="3839" y="2988"/>
                  </a:lnTo>
                  <a:lnTo>
                    <a:pt x="3839" y="2988"/>
                  </a:lnTo>
                  <a:lnTo>
                    <a:pt x="3840" y="2989"/>
                  </a:lnTo>
                  <a:lnTo>
                    <a:pt x="3840" y="2989"/>
                  </a:lnTo>
                  <a:lnTo>
                    <a:pt x="3841" y="2989"/>
                  </a:lnTo>
                  <a:lnTo>
                    <a:pt x="3841" y="2989"/>
                  </a:lnTo>
                  <a:lnTo>
                    <a:pt x="3841" y="2990"/>
                  </a:lnTo>
                  <a:lnTo>
                    <a:pt x="3841" y="2990"/>
                  </a:lnTo>
                  <a:lnTo>
                    <a:pt x="3842" y="2991"/>
                  </a:lnTo>
                  <a:lnTo>
                    <a:pt x="3842" y="2991"/>
                  </a:lnTo>
                  <a:lnTo>
                    <a:pt x="3842" y="2992"/>
                  </a:lnTo>
                  <a:lnTo>
                    <a:pt x="3842" y="2992"/>
                  </a:lnTo>
                  <a:lnTo>
                    <a:pt x="3842" y="2992"/>
                  </a:lnTo>
                  <a:lnTo>
                    <a:pt x="3842" y="2992"/>
                  </a:lnTo>
                  <a:lnTo>
                    <a:pt x="3842" y="2993"/>
                  </a:lnTo>
                  <a:lnTo>
                    <a:pt x="3842" y="2993"/>
                  </a:lnTo>
                  <a:lnTo>
                    <a:pt x="3842" y="2994"/>
                  </a:lnTo>
                  <a:lnTo>
                    <a:pt x="3842" y="2994"/>
                  </a:lnTo>
                  <a:lnTo>
                    <a:pt x="3842" y="2995"/>
                  </a:lnTo>
                  <a:lnTo>
                    <a:pt x="3842" y="2995"/>
                  </a:lnTo>
                  <a:lnTo>
                    <a:pt x="3842" y="2995"/>
                  </a:lnTo>
                  <a:lnTo>
                    <a:pt x="3842" y="2995"/>
                  </a:lnTo>
                  <a:lnTo>
                    <a:pt x="3841" y="2999"/>
                  </a:lnTo>
                  <a:lnTo>
                    <a:pt x="3841" y="2999"/>
                  </a:lnTo>
                  <a:lnTo>
                    <a:pt x="3841" y="2999"/>
                  </a:lnTo>
                  <a:lnTo>
                    <a:pt x="3841" y="2999"/>
                  </a:lnTo>
                  <a:lnTo>
                    <a:pt x="3847" y="3001"/>
                  </a:lnTo>
                  <a:lnTo>
                    <a:pt x="3851" y="3005"/>
                  </a:lnTo>
                  <a:lnTo>
                    <a:pt x="3851" y="3005"/>
                  </a:lnTo>
                  <a:lnTo>
                    <a:pt x="3853" y="3007"/>
                  </a:lnTo>
                  <a:lnTo>
                    <a:pt x="3855" y="3009"/>
                  </a:lnTo>
                  <a:lnTo>
                    <a:pt x="3860" y="3010"/>
                  </a:lnTo>
                  <a:lnTo>
                    <a:pt x="3865" y="3010"/>
                  </a:lnTo>
                  <a:lnTo>
                    <a:pt x="3871" y="3010"/>
                  </a:lnTo>
                  <a:lnTo>
                    <a:pt x="3871" y="3010"/>
                  </a:lnTo>
                  <a:lnTo>
                    <a:pt x="3873" y="3010"/>
                  </a:lnTo>
                  <a:lnTo>
                    <a:pt x="3873" y="3010"/>
                  </a:lnTo>
                  <a:lnTo>
                    <a:pt x="3874" y="3010"/>
                  </a:lnTo>
                  <a:lnTo>
                    <a:pt x="3874" y="3010"/>
                  </a:lnTo>
                  <a:lnTo>
                    <a:pt x="3875" y="3010"/>
                  </a:lnTo>
                  <a:lnTo>
                    <a:pt x="3875" y="3010"/>
                  </a:lnTo>
                  <a:lnTo>
                    <a:pt x="3882" y="3011"/>
                  </a:lnTo>
                  <a:lnTo>
                    <a:pt x="3882" y="3011"/>
                  </a:lnTo>
                  <a:lnTo>
                    <a:pt x="3883" y="3011"/>
                  </a:lnTo>
                  <a:lnTo>
                    <a:pt x="3883" y="3011"/>
                  </a:lnTo>
                  <a:lnTo>
                    <a:pt x="3884" y="3010"/>
                  </a:lnTo>
                  <a:lnTo>
                    <a:pt x="3884" y="3010"/>
                  </a:lnTo>
                  <a:lnTo>
                    <a:pt x="3884" y="3010"/>
                  </a:lnTo>
                  <a:lnTo>
                    <a:pt x="3884" y="3010"/>
                  </a:lnTo>
                  <a:lnTo>
                    <a:pt x="3886" y="3010"/>
                  </a:lnTo>
                  <a:lnTo>
                    <a:pt x="3886" y="3010"/>
                  </a:lnTo>
                  <a:lnTo>
                    <a:pt x="3888" y="3009"/>
                  </a:lnTo>
                  <a:lnTo>
                    <a:pt x="3888" y="3009"/>
                  </a:lnTo>
                  <a:lnTo>
                    <a:pt x="3888" y="3009"/>
                  </a:lnTo>
                  <a:lnTo>
                    <a:pt x="3888" y="3009"/>
                  </a:lnTo>
                  <a:lnTo>
                    <a:pt x="3891" y="3007"/>
                  </a:lnTo>
                  <a:lnTo>
                    <a:pt x="3891" y="3007"/>
                  </a:lnTo>
                  <a:lnTo>
                    <a:pt x="3891" y="3007"/>
                  </a:lnTo>
                  <a:lnTo>
                    <a:pt x="3891" y="3007"/>
                  </a:lnTo>
                  <a:lnTo>
                    <a:pt x="3893" y="3005"/>
                  </a:lnTo>
                  <a:lnTo>
                    <a:pt x="3893" y="3005"/>
                  </a:lnTo>
                  <a:lnTo>
                    <a:pt x="3893" y="3004"/>
                  </a:lnTo>
                  <a:lnTo>
                    <a:pt x="3893" y="3004"/>
                  </a:lnTo>
                  <a:lnTo>
                    <a:pt x="3896" y="3002"/>
                  </a:lnTo>
                  <a:lnTo>
                    <a:pt x="3896" y="3002"/>
                  </a:lnTo>
                  <a:lnTo>
                    <a:pt x="3904" y="2992"/>
                  </a:lnTo>
                  <a:lnTo>
                    <a:pt x="3911" y="2984"/>
                  </a:lnTo>
                  <a:lnTo>
                    <a:pt x="3915" y="2980"/>
                  </a:lnTo>
                  <a:lnTo>
                    <a:pt x="3919" y="2977"/>
                  </a:lnTo>
                  <a:lnTo>
                    <a:pt x="3924" y="2976"/>
                  </a:lnTo>
                  <a:lnTo>
                    <a:pt x="3928" y="2975"/>
                  </a:lnTo>
                  <a:lnTo>
                    <a:pt x="3928" y="2975"/>
                  </a:lnTo>
                  <a:lnTo>
                    <a:pt x="3936" y="2976"/>
                  </a:lnTo>
                  <a:lnTo>
                    <a:pt x="3944" y="2978"/>
                  </a:lnTo>
                  <a:lnTo>
                    <a:pt x="3948" y="2978"/>
                  </a:lnTo>
                  <a:lnTo>
                    <a:pt x="3952" y="2978"/>
                  </a:lnTo>
                  <a:lnTo>
                    <a:pt x="3956" y="2977"/>
                  </a:lnTo>
                  <a:lnTo>
                    <a:pt x="3961" y="2974"/>
                  </a:lnTo>
                  <a:lnTo>
                    <a:pt x="3961" y="2974"/>
                  </a:lnTo>
                  <a:lnTo>
                    <a:pt x="3969" y="2969"/>
                  </a:lnTo>
                  <a:lnTo>
                    <a:pt x="3975" y="2966"/>
                  </a:lnTo>
                  <a:lnTo>
                    <a:pt x="3981" y="2965"/>
                  </a:lnTo>
                  <a:lnTo>
                    <a:pt x="3989" y="2966"/>
                  </a:lnTo>
                  <a:lnTo>
                    <a:pt x="3989" y="2966"/>
                  </a:lnTo>
                  <a:lnTo>
                    <a:pt x="3992" y="2967"/>
                  </a:lnTo>
                  <a:lnTo>
                    <a:pt x="3995" y="2966"/>
                  </a:lnTo>
                  <a:lnTo>
                    <a:pt x="3998" y="2965"/>
                  </a:lnTo>
                  <a:lnTo>
                    <a:pt x="4000" y="2963"/>
                  </a:lnTo>
                  <a:lnTo>
                    <a:pt x="4003" y="2958"/>
                  </a:lnTo>
                  <a:lnTo>
                    <a:pt x="4006" y="2952"/>
                  </a:lnTo>
                  <a:lnTo>
                    <a:pt x="4006" y="2952"/>
                  </a:lnTo>
                  <a:lnTo>
                    <a:pt x="4007" y="2945"/>
                  </a:lnTo>
                  <a:lnTo>
                    <a:pt x="4007" y="2939"/>
                  </a:lnTo>
                  <a:lnTo>
                    <a:pt x="4008" y="2936"/>
                  </a:lnTo>
                  <a:lnTo>
                    <a:pt x="4010" y="2934"/>
                  </a:lnTo>
                  <a:lnTo>
                    <a:pt x="4013" y="2933"/>
                  </a:lnTo>
                  <a:lnTo>
                    <a:pt x="4017" y="2932"/>
                  </a:lnTo>
                  <a:lnTo>
                    <a:pt x="4017" y="2932"/>
                  </a:lnTo>
                  <a:lnTo>
                    <a:pt x="4022" y="2932"/>
                  </a:lnTo>
                  <a:lnTo>
                    <a:pt x="4026" y="2930"/>
                  </a:lnTo>
                  <a:lnTo>
                    <a:pt x="4033" y="2923"/>
                  </a:lnTo>
                  <a:lnTo>
                    <a:pt x="4037" y="2920"/>
                  </a:lnTo>
                  <a:lnTo>
                    <a:pt x="4041" y="2918"/>
                  </a:lnTo>
                  <a:lnTo>
                    <a:pt x="4046" y="2916"/>
                  </a:lnTo>
                  <a:lnTo>
                    <a:pt x="4052" y="2915"/>
                  </a:lnTo>
                  <a:lnTo>
                    <a:pt x="4052" y="2915"/>
                  </a:lnTo>
                  <a:lnTo>
                    <a:pt x="4065" y="2913"/>
                  </a:lnTo>
                  <a:lnTo>
                    <a:pt x="4077" y="2910"/>
                  </a:lnTo>
                  <a:lnTo>
                    <a:pt x="4086" y="2906"/>
                  </a:lnTo>
                  <a:lnTo>
                    <a:pt x="4093" y="2900"/>
                  </a:lnTo>
                  <a:lnTo>
                    <a:pt x="4093" y="2900"/>
                  </a:lnTo>
                  <a:lnTo>
                    <a:pt x="4100" y="2895"/>
                  </a:lnTo>
                  <a:lnTo>
                    <a:pt x="4108" y="2891"/>
                  </a:lnTo>
                  <a:lnTo>
                    <a:pt x="4116" y="2890"/>
                  </a:lnTo>
                  <a:lnTo>
                    <a:pt x="4126" y="2889"/>
                  </a:lnTo>
                  <a:lnTo>
                    <a:pt x="4126" y="2889"/>
                  </a:lnTo>
                  <a:lnTo>
                    <a:pt x="4130" y="2889"/>
                  </a:lnTo>
                  <a:lnTo>
                    <a:pt x="4133" y="2887"/>
                  </a:lnTo>
                  <a:lnTo>
                    <a:pt x="4134" y="2885"/>
                  </a:lnTo>
                  <a:lnTo>
                    <a:pt x="4135" y="2882"/>
                  </a:lnTo>
                  <a:lnTo>
                    <a:pt x="4136" y="2879"/>
                  </a:lnTo>
                  <a:lnTo>
                    <a:pt x="4138" y="2876"/>
                  </a:lnTo>
                  <a:lnTo>
                    <a:pt x="4141" y="2874"/>
                  </a:lnTo>
                  <a:lnTo>
                    <a:pt x="4147" y="2874"/>
                  </a:lnTo>
                  <a:lnTo>
                    <a:pt x="4147" y="2874"/>
                  </a:lnTo>
                  <a:lnTo>
                    <a:pt x="4152" y="2874"/>
                  </a:lnTo>
                  <a:lnTo>
                    <a:pt x="4158" y="2873"/>
                  </a:lnTo>
                  <a:lnTo>
                    <a:pt x="4161" y="2871"/>
                  </a:lnTo>
                  <a:lnTo>
                    <a:pt x="4163" y="2869"/>
                  </a:lnTo>
                  <a:lnTo>
                    <a:pt x="4168" y="2866"/>
                  </a:lnTo>
                  <a:lnTo>
                    <a:pt x="4172" y="2865"/>
                  </a:lnTo>
                  <a:lnTo>
                    <a:pt x="4176" y="2864"/>
                  </a:lnTo>
                  <a:lnTo>
                    <a:pt x="4176" y="2864"/>
                  </a:lnTo>
                  <a:lnTo>
                    <a:pt x="4184" y="2864"/>
                  </a:lnTo>
                  <a:lnTo>
                    <a:pt x="4190" y="2864"/>
                  </a:lnTo>
                  <a:lnTo>
                    <a:pt x="4192" y="2865"/>
                  </a:lnTo>
                  <a:lnTo>
                    <a:pt x="4194" y="2866"/>
                  </a:lnTo>
                  <a:lnTo>
                    <a:pt x="4195" y="2867"/>
                  </a:lnTo>
                  <a:lnTo>
                    <a:pt x="4196" y="2869"/>
                  </a:lnTo>
                  <a:lnTo>
                    <a:pt x="4196" y="2869"/>
                  </a:lnTo>
                  <a:lnTo>
                    <a:pt x="4196" y="2872"/>
                  </a:lnTo>
                  <a:lnTo>
                    <a:pt x="4197" y="2874"/>
                  </a:lnTo>
                  <a:lnTo>
                    <a:pt x="4201" y="2876"/>
                  </a:lnTo>
                  <a:lnTo>
                    <a:pt x="4206" y="2878"/>
                  </a:lnTo>
                  <a:lnTo>
                    <a:pt x="4211" y="2877"/>
                  </a:lnTo>
                  <a:lnTo>
                    <a:pt x="4211" y="2877"/>
                  </a:lnTo>
                  <a:lnTo>
                    <a:pt x="4215" y="2875"/>
                  </a:lnTo>
                  <a:lnTo>
                    <a:pt x="4219" y="2874"/>
                  </a:lnTo>
                  <a:lnTo>
                    <a:pt x="4221" y="2875"/>
                  </a:lnTo>
                  <a:lnTo>
                    <a:pt x="4224" y="2878"/>
                  </a:lnTo>
                  <a:lnTo>
                    <a:pt x="4224" y="2878"/>
                  </a:lnTo>
                  <a:lnTo>
                    <a:pt x="4225" y="2880"/>
                  </a:lnTo>
                  <a:lnTo>
                    <a:pt x="4227" y="2882"/>
                  </a:lnTo>
                  <a:lnTo>
                    <a:pt x="4229" y="2883"/>
                  </a:lnTo>
                  <a:lnTo>
                    <a:pt x="4232" y="2883"/>
                  </a:lnTo>
                  <a:lnTo>
                    <a:pt x="4240" y="2884"/>
                  </a:lnTo>
                  <a:lnTo>
                    <a:pt x="4253" y="2884"/>
                  </a:lnTo>
                  <a:lnTo>
                    <a:pt x="4253" y="2884"/>
                  </a:lnTo>
                  <a:lnTo>
                    <a:pt x="4271" y="2883"/>
                  </a:lnTo>
                  <a:lnTo>
                    <a:pt x="4289" y="2883"/>
                  </a:lnTo>
                  <a:lnTo>
                    <a:pt x="4297" y="2884"/>
                  </a:lnTo>
                  <a:lnTo>
                    <a:pt x="4303" y="2885"/>
                  </a:lnTo>
                  <a:lnTo>
                    <a:pt x="4305" y="2886"/>
                  </a:lnTo>
                  <a:lnTo>
                    <a:pt x="4306" y="2887"/>
                  </a:lnTo>
                  <a:lnTo>
                    <a:pt x="4307" y="2889"/>
                  </a:lnTo>
                  <a:lnTo>
                    <a:pt x="4307" y="2891"/>
                  </a:lnTo>
                  <a:lnTo>
                    <a:pt x="4307" y="2891"/>
                  </a:lnTo>
                  <a:lnTo>
                    <a:pt x="4305" y="2900"/>
                  </a:lnTo>
                  <a:lnTo>
                    <a:pt x="4305" y="2905"/>
                  </a:lnTo>
                  <a:lnTo>
                    <a:pt x="4306" y="2910"/>
                  </a:lnTo>
                  <a:lnTo>
                    <a:pt x="4308" y="2914"/>
                  </a:lnTo>
                  <a:lnTo>
                    <a:pt x="4310" y="2918"/>
                  </a:lnTo>
                  <a:lnTo>
                    <a:pt x="4313" y="2921"/>
                  </a:lnTo>
                  <a:lnTo>
                    <a:pt x="4317" y="2923"/>
                  </a:lnTo>
                  <a:lnTo>
                    <a:pt x="4317" y="2923"/>
                  </a:lnTo>
                  <a:lnTo>
                    <a:pt x="4321" y="2924"/>
                  </a:lnTo>
                  <a:lnTo>
                    <a:pt x="4325" y="2925"/>
                  </a:lnTo>
                  <a:lnTo>
                    <a:pt x="4334" y="2924"/>
                  </a:lnTo>
                  <a:lnTo>
                    <a:pt x="4337" y="2924"/>
                  </a:lnTo>
                  <a:lnTo>
                    <a:pt x="4341" y="2925"/>
                  </a:lnTo>
                  <a:lnTo>
                    <a:pt x="4344" y="2927"/>
                  </a:lnTo>
                  <a:lnTo>
                    <a:pt x="4346" y="2930"/>
                  </a:lnTo>
                  <a:lnTo>
                    <a:pt x="4346" y="2930"/>
                  </a:lnTo>
                  <a:lnTo>
                    <a:pt x="4349" y="2933"/>
                  </a:lnTo>
                  <a:lnTo>
                    <a:pt x="4351" y="2935"/>
                  </a:lnTo>
                  <a:lnTo>
                    <a:pt x="4357" y="2936"/>
                  </a:lnTo>
                  <a:lnTo>
                    <a:pt x="4362" y="2937"/>
                  </a:lnTo>
                  <a:lnTo>
                    <a:pt x="4365" y="2938"/>
                  </a:lnTo>
                  <a:lnTo>
                    <a:pt x="4368" y="2939"/>
                  </a:lnTo>
                  <a:lnTo>
                    <a:pt x="4368" y="2939"/>
                  </a:lnTo>
                  <a:lnTo>
                    <a:pt x="4374" y="2942"/>
                  </a:lnTo>
                  <a:lnTo>
                    <a:pt x="4380" y="2945"/>
                  </a:lnTo>
                  <a:lnTo>
                    <a:pt x="4383" y="2945"/>
                  </a:lnTo>
                  <a:lnTo>
                    <a:pt x="4386" y="2945"/>
                  </a:lnTo>
                  <a:lnTo>
                    <a:pt x="4388" y="2944"/>
                  </a:lnTo>
                  <a:lnTo>
                    <a:pt x="4391" y="2942"/>
                  </a:lnTo>
                  <a:lnTo>
                    <a:pt x="4391" y="2942"/>
                  </a:lnTo>
                  <a:lnTo>
                    <a:pt x="4396" y="2937"/>
                  </a:lnTo>
                  <a:lnTo>
                    <a:pt x="4403" y="2934"/>
                  </a:lnTo>
                  <a:lnTo>
                    <a:pt x="4410" y="2933"/>
                  </a:lnTo>
                  <a:lnTo>
                    <a:pt x="4419" y="2934"/>
                  </a:lnTo>
                  <a:lnTo>
                    <a:pt x="4419" y="2934"/>
                  </a:lnTo>
                  <a:lnTo>
                    <a:pt x="4423" y="2936"/>
                  </a:lnTo>
                  <a:lnTo>
                    <a:pt x="4425" y="2937"/>
                  </a:lnTo>
                  <a:lnTo>
                    <a:pt x="4428" y="2941"/>
                  </a:lnTo>
                  <a:lnTo>
                    <a:pt x="4430" y="2943"/>
                  </a:lnTo>
                  <a:lnTo>
                    <a:pt x="4432" y="2944"/>
                  </a:lnTo>
                  <a:lnTo>
                    <a:pt x="4435" y="2945"/>
                  </a:lnTo>
                  <a:lnTo>
                    <a:pt x="4439" y="2945"/>
                  </a:lnTo>
                  <a:lnTo>
                    <a:pt x="4439" y="2945"/>
                  </a:lnTo>
                  <a:lnTo>
                    <a:pt x="4451" y="2944"/>
                  </a:lnTo>
                  <a:lnTo>
                    <a:pt x="4462" y="2943"/>
                  </a:lnTo>
                  <a:lnTo>
                    <a:pt x="4467" y="2943"/>
                  </a:lnTo>
                  <a:lnTo>
                    <a:pt x="4471" y="2943"/>
                  </a:lnTo>
                  <a:lnTo>
                    <a:pt x="4474" y="2944"/>
                  </a:lnTo>
                  <a:lnTo>
                    <a:pt x="4477" y="2947"/>
                  </a:lnTo>
                  <a:lnTo>
                    <a:pt x="4477" y="2947"/>
                  </a:lnTo>
                  <a:lnTo>
                    <a:pt x="4478" y="2950"/>
                  </a:lnTo>
                  <a:lnTo>
                    <a:pt x="4480" y="2951"/>
                  </a:lnTo>
                  <a:lnTo>
                    <a:pt x="4483" y="2953"/>
                  </a:lnTo>
                  <a:lnTo>
                    <a:pt x="4487" y="2954"/>
                  </a:lnTo>
                  <a:lnTo>
                    <a:pt x="4489" y="2955"/>
                  </a:lnTo>
                  <a:lnTo>
                    <a:pt x="4491" y="2956"/>
                  </a:lnTo>
                  <a:lnTo>
                    <a:pt x="4491" y="2956"/>
                  </a:lnTo>
                  <a:lnTo>
                    <a:pt x="4494" y="2959"/>
                  </a:lnTo>
                  <a:lnTo>
                    <a:pt x="4495" y="2960"/>
                  </a:lnTo>
                  <a:lnTo>
                    <a:pt x="4495" y="2959"/>
                  </a:lnTo>
                  <a:lnTo>
                    <a:pt x="4497" y="2957"/>
                  </a:lnTo>
                  <a:lnTo>
                    <a:pt x="4500" y="2954"/>
                  </a:lnTo>
                  <a:lnTo>
                    <a:pt x="4500" y="2954"/>
                  </a:lnTo>
                  <a:lnTo>
                    <a:pt x="4501" y="2953"/>
                  </a:lnTo>
                  <a:lnTo>
                    <a:pt x="4503" y="2952"/>
                  </a:lnTo>
                  <a:lnTo>
                    <a:pt x="4507" y="2951"/>
                  </a:lnTo>
                  <a:lnTo>
                    <a:pt x="4511" y="2951"/>
                  </a:lnTo>
                  <a:lnTo>
                    <a:pt x="4513" y="2949"/>
                  </a:lnTo>
                  <a:lnTo>
                    <a:pt x="4514" y="2948"/>
                  </a:lnTo>
                  <a:lnTo>
                    <a:pt x="4514" y="2948"/>
                  </a:lnTo>
                  <a:lnTo>
                    <a:pt x="4517" y="2944"/>
                  </a:lnTo>
                  <a:lnTo>
                    <a:pt x="4519" y="2940"/>
                  </a:lnTo>
                  <a:lnTo>
                    <a:pt x="4523" y="2938"/>
                  </a:lnTo>
                  <a:lnTo>
                    <a:pt x="4530" y="2936"/>
                  </a:lnTo>
                  <a:lnTo>
                    <a:pt x="4530" y="2936"/>
                  </a:lnTo>
                  <a:lnTo>
                    <a:pt x="4538" y="2934"/>
                  </a:lnTo>
                  <a:lnTo>
                    <a:pt x="4544" y="2933"/>
                  </a:lnTo>
                  <a:lnTo>
                    <a:pt x="4548" y="2930"/>
                  </a:lnTo>
                  <a:lnTo>
                    <a:pt x="4552" y="2923"/>
                  </a:lnTo>
                  <a:lnTo>
                    <a:pt x="4552" y="2923"/>
                  </a:lnTo>
                  <a:lnTo>
                    <a:pt x="4554" y="2917"/>
                  </a:lnTo>
                  <a:lnTo>
                    <a:pt x="4555" y="2913"/>
                  </a:lnTo>
                  <a:lnTo>
                    <a:pt x="4557" y="2910"/>
                  </a:lnTo>
                  <a:lnTo>
                    <a:pt x="4562" y="2907"/>
                  </a:lnTo>
                  <a:lnTo>
                    <a:pt x="4562" y="2907"/>
                  </a:lnTo>
                  <a:lnTo>
                    <a:pt x="4566" y="2903"/>
                  </a:lnTo>
                  <a:lnTo>
                    <a:pt x="4567" y="2901"/>
                  </a:lnTo>
                  <a:lnTo>
                    <a:pt x="4567" y="2899"/>
                  </a:lnTo>
                  <a:lnTo>
                    <a:pt x="4567" y="2897"/>
                  </a:lnTo>
                  <a:lnTo>
                    <a:pt x="4565" y="2894"/>
                  </a:lnTo>
                  <a:lnTo>
                    <a:pt x="4559" y="2889"/>
                  </a:lnTo>
                  <a:lnTo>
                    <a:pt x="4559" y="2889"/>
                  </a:lnTo>
                  <a:lnTo>
                    <a:pt x="4552" y="2885"/>
                  </a:lnTo>
                  <a:lnTo>
                    <a:pt x="4548" y="2881"/>
                  </a:lnTo>
                  <a:lnTo>
                    <a:pt x="4545" y="2877"/>
                  </a:lnTo>
                  <a:lnTo>
                    <a:pt x="4543" y="2871"/>
                  </a:lnTo>
                  <a:lnTo>
                    <a:pt x="4543" y="2871"/>
                  </a:lnTo>
                  <a:lnTo>
                    <a:pt x="4542" y="2868"/>
                  </a:lnTo>
                  <a:lnTo>
                    <a:pt x="4540" y="2865"/>
                  </a:lnTo>
                  <a:lnTo>
                    <a:pt x="4537" y="2861"/>
                  </a:lnTo>
                  <a:lnTo>
                    <a:pt x="4533" y="2857"/>
                  </a:lnTo>
                  <a:lnTo>
                    <a:pt x="4532" y="2854"/>
                  </a:lnTo>
                  <a:lnTo>
                    <a:pt x="4532" y="2851"/>
                  </a:lnTo>
                  <a:lnTo>
                    <a:pt x="4532" y="2851"/>
                  </a:lnTo>
                  <a:lnTo>
                    <a:pt x="4531" y="2845"/>
                  </a:lnTo>
                  <a:lnTo>
                    <a:pt x="4531" y="2839"/>
                  </a:lnTo>
                  <a:lnTo>
                    <a:pt x="4533" y="2834"/>
                  </a:lnTo>
                  <a:lnTo>
                    <a:pt x="4536" y="2829"/>
                  </a:lnTo>
                  <a:lnTo>
                    <a:pt x="4536" y="2829"/>
                  </a:lnTo>
                  <a:lnTo>
                    <a:pt x="4537" y="2826"/>
                  </a:lnTo>
                  <a:lnTo>
                    <a:pt x="4538" y="2823"/>
                  </a:lnTo>
                  <a:lnTo>
                    <a:pt x="4540" y="2817"/>
                  </a:lnTo>
                  <a:lnTo>
                    <a:pt x="4541" y="2814"/>
                  </a:lnTo>
                  <a:lnTo>
                    <a:pt x="4542" y="2812"/>
                  </a:lnTo>
                  <a:lnTo>
                    <a:pt x="4544" y="2810"/>
                  </a:lnTo>
                  <a:lnTo>
                    <a:pt x="4547" y="2808"/>
                  </a:lnTo>
                  <a:lnTo>
                    <a:pt x="4547" y="2808"/>
                  </a:lnTo>
                  <a:lnTo>
                    <a:pt x="4550" y="2807"/>
                  </a:lnTo>
                  <a:lnTo>
                    <a:pt x="4553" y="2804"/>
                  </a:lnTo>
                  <a:lnTo>
                    <a:pt x="4559" y="2796"/>
                  </a:lnTo>
                  <a:lnTo>
                    <a:pt x="4562" y="2791"/>
                  </a:lnTo>
                  <a:lnTo>
                    <a:pt x="4565" y="2787"/>
                  </a:lnTo>
                  <a:lnTo>
                    <a:pt x="4569" y="2784"/>
                  </a:lnTo>
                  <a:lnTo>
                    <a:pt x="4574" y="2781"/>
                  </a:lnTo>
                  <a:lnTo>
                    <a:pt x="4574" y="2781"/>
                  </a:lnTo>
                  <a:lnTo>
                    <a:pt x="4583" y="2778"/>
                  </a:lnTo>
                  <a:lnTo>
                    <a:pt x="4590" y="2775"/>
                  </a:lnTo>
                  <a:lnTo>
                    <a:pt x="4594" y="2772"/>
                  </a:lnTo>
                  <a:lnTo>
                    <a:pt x="4596" y="2766"/>
                  </a:lnTo>
                  <a:lnTo>
                    <a:pt x="4596" y="2766"/>
                  </a:lnTo>
                  <a:lnTo>
                    <a:pt x="4597" y="2760"/>
                  </a:lnTo>
                  <a:lnTo>
                    <a:pt x="4599" y="2753"/>
                  </a:lnTo>
                  <a:lnTo>
                    <a:pt x="4600" y="2752"/>
                  </a:lnTo>
                  <a:lnTo>
                    <a:pt x="4602" y="2752"/>
                  </a:lnTo>
                  <a:lnTo>
                    <a:pt x="4605" y="2753"/>
                  </a:lnTo>
                  <a:lnTo>
                    <a:pt x="4609" y="2758"/>
                  </a:lnTo>
                  <a:lnTo>
                    <a:pt x="4609" y="2758"/>
                  </a:lnTo>
                  <a:lnTo>
                    <a:pt x="4617" y="2764"/>
                  </a:lnTo>
                  <a:lnTo>
                    <a:pt x="4624" y="2767"/>
                  </a:lnTo>
                  <a:lnTo>
                    <a:pt x="4630" y="2769"/>
                  </a:lnTo>
                  <a:lnTo>
                    <a:pt x="4637" y="2770"/>
                  </a:lnTo>
                  <a:lnTo>
                    <a:pt x="4637" y="2770"/>
                  </a:lnTo>
                  <a:lnTo>
                    <a:pt x="4643" y="2771"/>
                  </a:lnTo>
                  <a:lnTo>
                    <a:pt x="4648" y="2772"/>
                  </a:lnTo>
                  <a:lnTo>
                    <a:pt x="4652" y="2775"/>
                  </a:lnTo>
                  <a:lnTo>
                    <a:pt x="4655" y="2779"/>
                  </a:lnTo>
                  <a:lnTo>
                    <a:pt x="4655" y="2779"/>
                  </a:lnTo>
                  <a:lnTo>
                    <a:pt x="4659" y="2783"/>
                  </a:lnTo>
                  <a:lnTo>
                    <a:pt x="4664" y="2785"/>
                  </a:lnTo>
                  <a:lnTo>
                    <a:pt x="4672" y="2786"/>
                  </a:lnTo>
                  <a:lnTo>
                    <a:pt x="4682" y="2786"/>
                  </a:lnTo>
                  <a:lnTo>
                    <a:pt x="4682" y="2786"/>
                  </a:lnTo>
                  <a:lnTo>
                    <a:pt x="4700" y="2784"/>
                  </a:lnTo>
                  <a:lnTo>
                    <a:pt x="4707" y="2785"/>
                  </a:lnTo>
                  <a:lnTo>
                    <a:pt x="4710" y="2786"/>
                  </a:lnTo>
                  <a:lnTo>
                    <a:pt x="4713" y="2788"/>
                  </a:lnTo>
                  <a:lnTo>
                    <a:pt x="4713" y="2788"/>
                  </a:lnTo>
                  <a:lnTo>
                    <a:pt x="4719" y="2793"/>
                  </a:lnTo>
                  <a:lnTo>
                    <a:pt x="4725" y="2797"/>
                  </a:lnTo>
                  <a:lnTo>
                    <a:pt x="4732" y="2800"/>
                  </a:lnTo>
                  <a:lnTo>
                    <a:pt x="4738" y="2801"/>
                  </a:lnTo>
                  <a:lnTo>
                    <a:pt x="4738" y="2801"/>
                  </a:lnTo>
                  <a:lnTo>
                    <a:pt x="4742" y="2802"/>
                  </a:lnTo>
                  <a:lnTo>
                    <a:pt x="4745" y="2803"/>
                  </a:lnTo>
                  <a:lnTo>
                    <a:pt x="4751" y="2806"/>
                  </a:lnTo>
                  <a:lnTo>
                    <a:pt x="4759" y="2810"/>
                  </a:lnTo>
                  <a:lnTo>
                    <a:pt x="4763" y="2811"/>
                  </a:lnTo>
                  <a:lnTo>
                    <a:pt x="4769" y="2811"/>
                  </a:lnTo>
                  <a:lnTo>
                    <a:pt x="4769" y="2811"/>
                  </a:lnTo>
                  <a:lnTo>
                    <a:pt x="4780" y="2811"/>
                  </a:lnTo>
                  <a:lnTo>
                    <a:pt x="4789" y="2811"/>
                  </a:lnTo>
                  <a:lnTo>
                    <a:pt x="4793" y="2812"/>
                  </a:lnTo>
                  <a:lnTo>
                    <a:pt x="4796" y="2813"/>
                  </a:lnTo>
                  <a:lnTo>
                    <a:pt x="4799" y="2816"/>
                  </a:lnTo>
                  <a:lnTo>
                    <a:pt x="4801" y="2819"/>
                  </a:lnTo>
                  <a:lnTo>
                    <a:pt x="4801" y="2819"/>
                  </a:lnTo>
                  <a:lnTo>
                    <a:pt x="4804" y="2832"/>
                  </a:lnTo>
                  <a:lnTo>
                    <a:pt x="4806" y="2838"/>
                  </a:lnTo>
                  <a:lnTo>
                    <a:pt x="4809" y="2843"/>
                  </a:lnTo>
                  <a:lnTo>
                    <a:pt x="4809" y="2843"/>
                  </a:lnTo>
                  <a:lnTo>
                    <a:pt x="4813" y="2848"/>
                  </a:lnTo>
                  <a:lnTo>
                    <a:pt x="4815" y="2854"/>
                  </a:lnTo>
                  <a:lnTo>
                    <a:pt x="4817" y="2868"/>
                  </a:lnTo>
                  <a:lnTo>
                    <a:pt x="4817" y="2868"/>
                  </a:lnTo>
                  <a:lnTo>
                    <a:pt x="4817" y="2875"/>
                  </a:lnTo>
                  <a:lnTo>
                    <a:pt x="4818" y="2880"/>
                  </a:lnTo>
                  <a:lnTo>
                    <a:pt x="4819" y="2882"/>
                  </a:lnTo>
                  <a:lnTo>
                    <a:pt x="4820" y="2884"/>
                  </a:lnTo>
                  <a:lnTo>
                    <a:pt x="4825" y="2888"/>
                  </a:lnTo>
                  <a:lnTo>
                    <a:pt x="4825" y="2888"/>
                  </a:lnTo>
                  <a:lnTo>
                    <a:pt x="4831" y="2892"/>
                  </a:lnTo>
                  <a:lnTo>
                    <a:pt x="4837" y="2897"/>
                  </a:lnTo>
                  <a:lnTo>
                    <a:pt x="4845" y="2901"/>
                  </a:lnTo>
                  <a:lnTo>
                    <a:pt x="4857" y="2905"/>
                  </a:lnTo>
                  <a:lnTo>
                    <a:pt x="4857" y="2905"/>
                  </a:lnTo>
                  <a:lnTo>
                    <a:pt x="4879" y="2910"/>
                  </a:lnTo>
                  <a:lnTo>
                    <a:pt x="4887" y="2912"/>
                  </a:lnTo>
                  <a:lnTo>
                    <a:pt x="4894" y="2917"/>
                  </a:lnTo>
                  <a:lnTo>
                    <a:pt x="4894" y="2917"/>
                  </a:lnTo>
                  <a:lnTo>
                    <a:pt x="4898" y="2919"/>
                  </a:lnTo>
                  <a:lnTo>
                    <a:pt x="4903" y="2921"/>
                  </a:lnTo>
                  <a:lnTo>
                    <a:pt x="4911" y="2923"/>
                  </a:lnTo>
                  <a:lnTo>
                    <a:pt x="4920" y="2922"/>
                  </a:lnTo>
                  <a:lnTo>
                    <a:pt x="4928" y="2921"/>
                  </a:lnTo>
                  <a:lnTo>
                    <a:pt x="4928" y="2921"/>
                  </a:lnTo>
                  <a:lnTo>
                    <a:pt x="4936" y="2919"/>
                  </a:lnTo>
                  <a:lnTo>
                    <a:pt x="4940" y="2916"/>
                  </a:lnTo>
                  <a:lnTo>
                    <a:pt x="4946" y="2911"/>
                  </a:lnTo>
                  <a:lnTo>
                    <a:pt x="4954" y="2906"/>
                  </a:lnTo>
                  <a:lnTo>
                    <a:pt x="4954" y="2906"/>
                  </a:lnTo>
                  <a:lnTo>
                    <a:pt x="4962" y="2902"/>
                  </a:lnTo>
                  <a:lnTo>
                    <a:pt x="4967" y="2900"/>
                  </a:lnTo>
                  <a:lnTo>
                    <a:pt x="4972" y="2899"/>
                  </a:lnTo>
                  <a:lnTo>
                    <a:pt x="4979" y="2899"/>
                  </a:lnTo>
                  <a:lnTo>
                    <a:pt x="4979" y="2899"/>
                  </a:lnTo>
                  <a:lnTo>
                    <a:pt x="4982" y="2898"/>
                  </a:lnTo>
                  <a:lnTo>
                    <a:pt x="4985" y="2897"/>
                  </a:lnTo>
                  <a:lnTo>
                    <a:pt x="4989" y="2894"/>
                  </a:lnTo>
                  <a:lnTo>
                    <a:pt x="4994" y="2892"/>
                  </a:lnTo>
                  <a:lnTo>
                    <a:pt x="4998" y="2891"/>
                  </a:lnTo>
                  <a:lnTo>
                    <a:pt x="5003" y="2891"/>
                  </a:lnTo>
                  <a:lnTo>
                    <a:pt x="5003" y="2891"/>
                  </a:lnTo>
                  <a:lnTo>
                    <a:pt x="5021" y="2891"/>
                  </a:lnTo>
                  <a:lnTo>
                    <a:pt x="5027" y="2892"/>
                  </a:lnTo>
                  <a:lnTo>
                    <a:pt x="5034" y="2895"/>
                  </a:lnTo>
                  <a:lnTo>
                    <a:pt x="5034" y="2895"/>
                  </a:lnTo>
                  <a:lnTo>
                    <a:pt x="5040" y="2899"/>
                  </a:lnTo>
                  <a:lnTo>
                    <a:pt x="5046" y="2900"/>
                  </a:lnTo>
                  <a:lnTo>
                    <a:pt x="5051" y="2900"/>
                  </a:lnTo>
                  <a:lnTo>
                    <a:pt x="5056" y="2901"/>
                  </a:lnTo>
                  <a:lnTo>
                    <a:pt x="5056" y="2901"/>
                  </a:lnTo>
                  <a:lnTo>
                    <a:pt x="5059" y="2902"/>
                  </a:lnTo>
                  <a:lnTo>
                    <a:pt x="5060" y="2904"/>
                  </a:lnTo>
                  <a:lnTo>
                    <a:pt x="5063" y="2906"/>
                  </a:lnTo>
                  <a:lnTo>
                    <a:pt x="5066" y="2909"/>
                  </a:lnTo>
                  <a:lnTo>
                    <a:pt x="5069" y="2909"/>
                  </a:lnTo>
                  <a:lnTo>
                    <a:pt x="5073" y="2909"/>
                  </a:lnTo>
                  <a:lnTo>
                    <a:pt x="5073" y="2909"/>
                  </a:lnTo>
                  <a:lnTo>
                    <a:pt x="5077" y="2909"/>
                  </a:lnTo>
                  <a:lnTo>
                    <a:pt x="5081" y="2907"/>
                  </a:lnTo>
                  <a:lnTo>
                    <a:pt x="5089" y="2903"/>
                  </a:lnTo>
                  <a:lnTo>
                    <a:pt x="5093" y="2902"/>
                  </a:lnTo>
                  <a:lnTo>
                    <a:pt x="5097" y="2902"/>
                  </a:lnTo>
                  <a:lnTo>
                    <a:pt x="5102" y="2903"/>
                  </a:lnTo>
                  <a:lnTo>
                    <a:pt x="5107" y="2906"/>
                  </a:lnTo>
                  <a:lnTo>
                    <a:pt x="5107" y="2906"/>
                  </a:lnTo>
                  <a:lnTo>
                    <a:pt x="5111" y="2910"/>
                  </a:lnTo>
                  <a:lnTo>
                    <a:pt x="5114" y="2915"/>
                  </a:lnTo>
                  <a:lnTo>
                    <a:pt x="5121" y="2924"/>
                  </a:lnTo>
                  <a:lnTo>
                    <a:pt x="5124" y="2929"/>
                  </a:lnTo>
                  <a:lnTo>
                    <a:pt x="5128" y="2932"/>
                  </a:lnTo>
                  <a:lnTo>
                    <a:pt x="5133" y="2934"/>
                  </a:lnTo>
                  <a:lnTo>
                    <a:pt x="5138" y="2935"/>
                  </a:lnTo>
                  <a:lnTo>
                    <a:pt x="5138" y="2935"/>
                  </a:lnTo>
                  <a:lnTo>
                    <a:pt x="5151" y="2935"/>
                  </a:lnTo>
                  <a:lnTo>
                    <a:pt x="5165" y="2935"/>
                  </a:lnTo>
                  <a:lnTo>
                    <a:pt x="5170" y="2936"/>
                  </a:lnTo>
                  <a:lnTo>
                    <a:pt x="5175" y="2938"/>
                  </a:lnTo>
                  <a:lnTo>
                    <a:pt x="5178" y="2941"/>
                  </a:lnTo>
                  <a:lnTo>
                    <a:pt x="5179" y="2944"/>
                  </a:lnTo>
                  <a:lnTo>
                    <a:pt x="5180" y="2946"/>
                  </a:lnTo>
                  <a:lnTo>
                    <a:pt x="5180" y="2946"/>
                  </a:lnTo>
                  <a:lnTo>
                    <a:pt x="5182" y="2957"/>
                  </a:lnTo>
                  <a:lnTo>
                    <a:pt x="5183" y="2961"/>
                  </a:lnTo>
                  <a:lnTo>
                    <a:pt x="5185" y="2964"/>
                  </a:lnTo>
                  <a:lnTo>
                    <a:pt x="5188" y="2967"/>
                  </a:lnTo>
                  <a:lnTo>
                    <a:pt x="5191" y="2970"/>
                  </a:lnTo>
                  <a:lnTo>
                    <a:pt x="5198" y="2974"/>
                  </a:lnTo>
                  <a:lnTo>
                    <a:pt x="5198" y="2974"/>
                  </a:lnTo>
                  <a:lnTo>
                    <a:pt x="5202" y="2976"/>
                  </a:lnTo>
                  <a:lnTo>
                    <a:pt x="5205" y="2978"/>
                  </a:lnTo>
                  <a:lnTo>
                    <a:pt x="5210" y="2984"/>
                  </a:lnTo>
                  <a:lnTo>
                    <a:pt x="5213" y="2986"/>
                  </a:lnTo>
                  <a:lnTo>
                    <a:pt x="5216" y="2988"/>
                  </a:lnTo>
                  <a:lnTo>
                    <a:pt x="5220" y="2989"/>
                  </a:lnTo>
                  <a:lnTo>
                    <a:pt x="5225" y="2989"/>
                  </a:lnTo>
                  <a:lnTo>
                    <a:pt x="5225" y="2989"/>
                  </a:lnTo>
                  <a:lnTo>
                    <a:pt x="5235" y="2987"/>
                  </a:lnTo>
                  <a:lnTo>
                    <a:pt x="5245" y="2985"/>
                  </a:lnTo>
                  <a:lnTo>
                    <a:pt x="5249" y="2984"/>
                  </a:lnTo>
                  <a:lnTo>
                    <a:pt x="5254" y="2984"/>
                  </a:lnTo>
                  <a:lnTo>
                    <a:pt x="5260" y="2985"/>
                  </a:lnTo>
                  <a:lnTo>
                    <a:pt x="5266" y="2988"/>
                  </a:lnTo>
                  <a:lnTo>
                    <a:pt x="5266" y="2988"/>
                  </a:lnTo>
                  <a:lnTo>
                    <a:pt x="5278" y="2993"/>
                  </a:lnTo>
                  <a:lnTo>
                    <a:pt x="5285" y="2998"/>
                  </a:lnTo>
                  <a:lnTo>
                    <a:pt x="5292" y="3000"/>
                  </a:lnTo>
                  <a:lnTo>
                    <a:pt x="5303" y="3001"/>
                  </a:lnTo>
                  <a:lnTo>
                    <a:pt x="5303" y="3001"/>
                  </a:lnTo>
                  <a:lnTo>
                    <a:pt x="5335" y="3002"/>
                  </a:lnTo>
                  <a:lnTo>
                    <a:pt x="5367" y="3002"/>
                  </a:lnTo>
                  <a:lnTo>
                    <a:pt x="5367" y="3002"/>
                  </a:lnTo>
                  <a:lnTo>
                    <a:pt x="5372" y="3001"/>
                  </a:lnTo>
                  <a:lnTo>
                    <a:pt x="5376" y="2999"/>
                  </a:lnTo>
                  <a:lnTo>
                    <a:pt x="5379" y="2996"/>
                  </a:lnTo>
                  <a:lnTo>
                    <a:pt x="5382" y="2993"/>
                  </a:lnTo>
                  <a:lnTo>
                    <a:pt x="5385" y="2990"/>
                  </a:lnTo>
                  <a:lnTo>
                    <a:pt x="5389" y="2988"/>
                  </a:lnTo>
                  <a:lnTo>
                    <a:pt x="5394" y="2986"/>
                  </a:lnTo>
                  <a:lnTo>
                    <a:pt x="5401" y="2985"/>
                  </a:lnTo>
                  <a:lnTo>
                    <a:pt x="5401" y="2985"/>
                  </a:lnTo>
                  <a:lnTo>
                    <a:pt x="5416" y="2984"/>
                  </a:lnTo>
                  <a:lnTo>
                    <a:pt x="5428" y="2983"/>
                  </a:lnTo>
                  <a:lnTo>
                    <a:pt x="5450" y="2980"/>
                  </a:lnTo>
                  <a:lnTo>
                    <a:pt x="5450" y="2980"/>
                  </a:lnTo>
                  <a:lnTo>
                    <a:pt x="5458" y="2978"/>
                  </a:lnTo>
                  <a:lnTo>
                    <a:pt x="5464" y="2975"/>
                  </a:lnTo>
                  <a:lnTo>
                    <a:pt x="5471" y="2973"/>
                  </a:lnTo>
                  <a:lnTo>
                    <a:pt x="5479" y="2972"/>
                  </a:lnTo>
                  <a:lnTo>
                    <a:pt x="5479" y="2972"/>
                  </a:lnTo>
                  <a:lnTo>
                    <a:pt x="5490" y="2972"/>
                  </a:lnTo>
                  <a:lnTo>
                    <a:pt x="5501" y="2972"/>
                  </a:lnTo>
                  <a:lnTo>
                    <a:pt x="5505" y="2971"/>
                  </a:lnTo>
                  <a:lnTo>
                    <a:pt x="5509" y="2969"/>
                  </a:lnTo>
                  <a:lnTo>
                    <a:pt x="5511" y="2966"/>
                  </a:lnTo>
                  <a:lnTo>
                    <a:pt x="5513" y="2963"/>
                  </a:lnTo>
                  <a:lnTo>
                    <a:pt x="5513" y="2963"/>
                  </a:lnTo>
                  <a:lnTo>
                    <a:pt x="5514" y="2956"/>
                  </a:lnTo>
                  <a:lnTo>
                    <a:pt x="5515" y="2951"/>
                  </a:lnTo>
                  <a:lnTo>
                    <a:pt x="5516" y="2948"/>
                  </a:lnTo>
                  <a:lnTo>
                    <a:pt x="5518" y="2946"/>
                  </a:lnTo>
                  <a:lnTo>
                    <a:pt x="5521" y="2944"/>
                  </a:lnTo>
                  <a:lnTo>
                    <a:pt x="5525" y="2942"/>
                  </a:lnTo>
                  <a:lnTo>
                    <a:pt x="5525" y="2942"/>
                  </a:lnTo>
                  <a:lnTo>
                    <a:pt x="5533" y="2938"/>
                  </a:lnTo>
                  <a:lnTo>
                    <a:pt x="5538" y="2934"/>
                  </a:lnTo>
                  <a:lnTo>
                    <a:pt x="5543" y="2930"/>
                  </a:lnTo>
                  <a:lnTo>
                    <a:pt x="5547" y="2929"/>
                  </a:lnTo>
                  <a:lnTo>
                    <a:pt x="5551" y="2927"/>
                  </a:lnTo>
                  <a:lnTo>
                    <a:pt x="5551" y="2927"/>
                  </a:lnTo>
                  <a:lnTo>
                    <a:pt x="5558" y="2925"/>
                  </a:lnTo>
                  <a:lnTo>
                    <a:pt x="5561" y="2923"/>
                  </a:lnTo>
                  <a:lnTo>
                    <a:pt x="5564" y="2921"/>
                  </a:lnTo>
                  <a:lnTo>
                    <a:pt x="5569" y="2917"/>
                  </a:lnTo>
                  <a:lnTo>
                    <a:pt x="5569" y="2917"/>
                  </a:lnTo>
                  <a:lnTo>
                    <a:pt x="5575" y="2913"/>
                  </a:lnTo>
                  <a:lnTo>
                    <a:pt x="5578" y="2910"/>
                  </a:lnTo>
                  <a:lnTo>
                    <a:pt x="5583" y="2909"/>
                  </a:lnTo>
                  <a:lnTo>
                    <a:pt x="5591" y="2909"/>
                  </a:lnTo>
                  <a:lnTo>
                    <a:pt x="5591" y="2909"/>
                  </a:lnTo>
                  <a:lnTo>
                    <a:pt x="5601" y="2908"/>
                  </a:lnTo>
                  <a:lnTo>
                    <a:pt x="5609" y="2909"/>
                  </a:lnTo>
                  <a:lnTo>
                    <a:pt x="5619" y="2911"/>
                  </a:lnTo>
                  <a:lnTo>
                    <a:pt x="5630" y="2915"/>
                  </a:lnTo>
                  <a:lnTo>
                    <a:pt x="5630" y="2915"/>
                  </a:lnTo>
                  <a:lnTo>
                    <a:pt x="5636" y="2918"/>
                  </a:lnTo>
                  <a:lnTo>
                    <a:pt x="5639" y="2920"/>
                  </a:lnTo>
                  <a:lnTo>
                    <a:pt x="5642" y="2923"/>
                  </a:lnTo>
                  <a:lnTo>
                    <a:pt x="5643" y="2925"/>
                  </a:lnTo>
                  <a:lnTo>
                    <a:pt x="5645" y="2932"/>
                  </a:lnTo>
                  <a:lnTo>
                    <a:pt x="5648" y="2934"/>
                  </a:lnTo>
                  <a:lnTo>
                    <a:pt x="5651" y="2937"/>
                  </a:lnTo>
                  <a:lnTo>
                    <a:pt x="5651" y="2937"/>
                  </a:lnTo>
                  <a:lnTo>
                    <a:pt x="5656" y="2939"/>
                  </a:lnTo>
                  <a:lnTo>
                    <a:pt x="5661" y="2941"/>
                  </a:lnTo>
                  <a:lnTo>
                    <a:pt x="5673" y="2944"/>
                  </a:lnTo>
                  <a:lnTo>
                    <a:pt x="5678" y="2944"/>
                  </a:lnTo>
                  <a:lnTo>
                    <a:pt x="5683" y="2943"/>
                  </a:lnTo>
                  <a:lnTo>
                    <a:pt x="5686" y="2942"/>
                  </a:lnTo>
                  <a:lnTo>
                    <a:pt x="5689" y="2940"/>
                  </a:lnTo>
                  <a:lnTo>
                    <a:pt x="5689" y="2940"/>
                  </a:lnTo>
                  <a:lnTo>
                    <a:pt x="5693" y="2936"/>
                  </a:lnTo>
                  <a:lnTo>
                    <a:pt x="5697" y="2932"/>
                  </a:lnTo>
                  <a:lnTo>
                    <a:pt x="5700" y="2931"/>
                  </a:lnTo>
                  <a:lnTo>
                    <a:pt x="5704" y="2930"/>
                  </a:lnTo>
                  <a:lnTo>
                    <a:pt x="5707" y="2930"/>
                  </a:lnTo>
                  <a:lnTo>
                    <a:pt x="5711" y="2930"/>
                  </a:lnTo>
                  <a:lnTo>
                    <a:pt x="5711" y="2930"/>
                  </a:lnTo>
                  <a:lnTo>
                    <a:pt x="5728" y="2932"/>
                  </a:lnTo>
                  <a:lnTo>
                    <a:pt x="5735" y="2934"/>
                  </a:lnTo>
                  <a:lnTo>
                    <a:pt x="5738" y="2936"/>
                  </a:lnTo>
                  <a:lnTo>
                    <a:pt x="5741" y="2939"/>
                  </a:lnTo>
                  <a:lnTo>
                    <a:pt x="5741" y="2939"/>
                  </a:lnTo>
                  <a:lnTo>
                    <a:pt x="5743" y="2942"/>
                  </a:lnTo>
                  <a:lnTo>
                    <a:pt x="5743" y="2942"/>
                  </a:lnTo>
                  <a:lnTo>
                    <a:pt x="5743" y="2942"/>
                  </a:lnTo>
                  <a:lnTo>
                    <a:pt x="5743" y="2942"/>
                  </a:lnTo>
                  <a:lnTo>
                    <a:pt x="5745" y="2945"/>
                  </a:lnTo>
                  <a:lnTo>
                    <a:pt x="5745" y="2945"/>
                  </a:lnTo>
                  <a:lnTo>
                    <a:pt x="5745" y="2945"/>
                  </a:lnTo>
                  <a:lnTo>
                    <a:pt x="5745" y="2945"/>
                  </a:lnTo>
                  <a:lnTo>
                    <a:pt x="5745" y="2945"/>
                  </a:lnTo>
                  <a:lnTo>
                    <a:pt x="5745" y="2945"/>
                  </a:lnTo>
                  <a:lnTo>
                    <a:pt x="5746" y="2947"/>
                  </a:lnTo>
                  <a:lnTo>
                    <a:pt x="5746" y="2947"/>
                  </a:lnTo>
                  <a:lnTo>
                    <a:pt x="5746" y="2947"/>
                  </a:lnTo>
                  <a:lnTo>
                    <a:pt x="5746" y="2947"/>
                  </a:lnTo>
                  <a:lnTo>
                    <a:pt x="5747" y="2949"/>
                  </a:lnTo>
                  <a:lnTo>
                    <a:pt x="5747" y="2949"/>
                  </a:lnTo>
                  <a:lnTo>
                    <a:pt x="5747" y="2949"/>
                  </a:lnTo>
                  <a:lnTo>
                    <a:pt x="5747" y="2949"/>
                  </a:lnTo>
                  <a:lnTo>
                    <a:pt x="5748" y="2950"/>
                  </a:lnTo>
                  <a:lnTo>
                    <a:pt x="5748" y="2950"/>
                  </a:lnTo>
                  <a:lnTo>
                    <a:pt x="5748" y="2950"/>
                  </a:lnTo>
                  <a:lnTo>
                    <a:pt x="5748" y="2950"/>
                  </a:lnTo>
                  <a:lnTo>
                    <a:pt x="5749" y="2951"/>
                  </a:lnTo>
                  <a:lnTo>
                    <a:pt x="5749" y="2951"/>
                  </a:lnTo>
                  <a:lnTo>
                    <a:pt x="5749" y="2952"/>
                  </a:lnTo>
                  <a:lnTo>
                    <a:pt x="5749" y="2952"/>
                  </a:lnTo>
                  <a:lnTo>
                    <a:pt x="5750" y="2953"/>
                  </a:lnTo>
                  <a:lnTo>
                    <a:pt x="5750" y="2953"/>
                  </a:lnTo>
                  <a:lnTo>
                    <a:pt x="5750" y="2953"/>
                  </a:lnTo>
                  <a:lnTo>
                    <a:pt x="5750" y="2953"/>
                  </a:lnTo>
                  <a:lnTo>
                    <a:pt x="5752" y="2954"/>
                  </a:lnTo>
                  <a:lnTo>
                    <a:pt x="5752" y="2954"/>
                  </a:lnTo>
                  <a:lnTo>
                    <a:pt x="5752" y="2954"/>
                  </a:lnTo>
                  <a:lnTo>
                    <a:pt x="5752" y="2954"/>
                  </a:lnTo>
                  <a:lnTo>
                    <a:pt x="5753" y="2955"/>
                  </a:lnTo>
                  <a:lnTo>
                    <a:pt x="5753" y="2955"/>
                  </a:lnTo>
                  <a:lnTo>
                    <a:pt x="5754" y="2956"/>
                  </a:lnTo>
                  <a:lnTo>
                    <a:pt x="5754" y="2956"/>
                  </a:lnTo>
                  <a:lnTo>
                    <a:pt x="5755" y="2956"/>
                  </a:lnTo>
                  <a:lnTo>
                    <a:pt x="5755" y="2956"/>
                  </a:lnTo>
                  <a:lnTo>
                    <a:pt x="5755" y="2957"/>
                  </a:lnTo>
                  <a:lnTo>
                    <a:pt x="5755" y="2957"/>
                  </a:lnTo>
                  <a:lnTo>
                    <a:pt x="5757" y="2957"/>
                  </a:lnTo>
                  <a:lnTo>
                    <a:pt x="5757" y="2957"/>
                  </a:lnTo>
                  <a:lnTo>
                    <a:pt x="5758" y="2958"/>
                  </a:lnTo>
                  <a:lnTo>
                    <a:pt x="5758" y="2958"/>
                  </a:lnTo>
                  <a:lnTo>
                    <a:pt x="5760" y="2958"/>
                  </a:lnTo>
                  <a:lnTo>
                    <a:pt x="5760" y="2958"/>
                  </a:lnTo>
                  <a:lnTo>
                    <a:pt x="5760" y="2958"/>
                  </a:lnTo>
                  <a:lnTo>
                    <a:pt x="5760" y="2958"/>
                  </a:lnTo>
                  <a:lnTo>
                    <a:pt x="5762" y="2959"/>
                  </a:lnTo>
                  <a:lnTo>
                    <a:pt x="5762" y="2959"/>
                  </a:lnTo>
                  <a:lnTo>
                    <a:pt x="5763" y="2959"/>
                  </a:lnTo>
                  <a:lnTo>
                    <a:pt x="5763" y="2959"/>
                  </a:lnTo>
                  <a:lnTo>
                    <a:pt x="5766" y="2960"/>
                  </a:lnTo>
                  <a:lnTo>
                    <a:pt x="5766" y="2960"/>
                  </a:lnTo>
                  <a:lnTo>
                    <a:pt x="5778" y="2962"/>
                  </a:lnTo>
                  <a:lnTo>
                    <a:pt x="5786" y="2964"/>
                  </a:lnTo>
                  <a:lnTo>
                    <a:pt x="5800" y="2968"/>
                  </a:lnTo>
                  <a:lnTo>
                    <a:pt x="5800" y="2968"/>
                  </a:lnTo>
                  <a:lnTo>
                    <a:pt x="5807" y="2972"/>
                  </a:lnTo>
                  <a:lnTo>
                    <a:pt x="5813" y="2975"/>
                  </a:lnTo>
                  <a:lnTo>
                    <a:pt x="5816" y="2975"/>
                  </a:lnTo>
                  <a:lnTo>
                    <a:pt x="5820" y="2975"/>
                  </a:lnTo>
                  <a:lnTo>
                    <a:pt x="5824" y="2974"/>
                  </a:lnTo>
                  <a:lnTo>
                    <a:pt x="5829" y="2971"/>
                  </a:lnTo>
                  <a:lnTo>
                    <a:pt x="5829" y="2971"/>
                  </a:lnTo>
                  <a:lnTo>
                    <a:pt x="5834" y="2967"/>
                  </a:lnTo>
                  <a:lnTo>
                    <a:pt x="5838" y="2964"/>
                  </a:lnTo>
                  <a:lnTo>
                    <a:pt x="5844" y="2956"/>
                  </a:lnTo>
                  <a:lnTo>
                    <a:pt x="5851" y="2950"/>
                  </a:lnTo>
                  <a:lnTo>
                    <a:pt x="5855" y="2948"/>
                  </a:lnTo>
                  <a:lnTo>
                    <a:pt x="5859" y="2946"/>
                  </a:lnTo>
                  <a:lnTo>
                    <a:pt x="5859" y="2946"/>
                  </a:lnTo>
                  <a:lnTo>
                    <a:pt x="5868" y="2942"/>
                  </a:lnTo>
                  <a:lnTo>
                    <a:pt x="5874" y="2939"/>
                  </a:lnTo>
                  <a:lnTo>
                    <a:pt x="5880" y="2936"/>
                  </a:lnTo>
                  <a:lnTo>
                    <a:pt x="5884" y="2935"/>
                  </a:lnTo>
                  <a:lnTo>
                    <a:pt x="5888" y="2934"/>
                  </a:lnTo>
                  <a:lnTo>
                    <a:pt x="5888" y="2934"/>
                  </a:lnTo>
                  <a:lnTo>
                    <a:pt x="5897" y="2933"/>
                  </a:lnTo>
                  <a:lnTo>
                    <a:pt x="5905" y="2931"/>
                  </a:lnTo>
                  <a:lnTo>
                    <a:pt x="5908" y="2929"/>
                  </a:lnTo>
                  <a:lnTo>
                    <a:pt x="5911" y="2926"/>
                  </a:lnTo>
                  <a:lnTo>
                    <a:pt x="5913" y="2923"/>
                  </a:lnTo>
                  <a:lnTo>
                    <a:pt x="5914" y="2920"/>
                  </a:lnTo>
                  <a:lnTo>
                    <a:pt x="5914" y="2920"/>
                  </a:lnTo>
                  <a:lnTo>
                    <a:pt x="5915" y="2914"/>
                  </a:lnTo>
                  <a:lnTo>
                    <a:pt x="5914" y="2910"/>
                  </a:lnTo>
                  <a:lnTo>
                    <a:pt x="5910" y="2906"/>
                  </a:lnTo>
                  <a:lnTo>
                    <a:pt x="5906" y="2902"/>
                  </a:lnTo>
                  <a:lnTo>
                    <a:pt x="5906" y="2902"/>
                  </a:lnTo>
                  <a:lnTo>
                    <a:pt x="5904" y="2900"/>
                  </a:lnTo>
                  <a:lnTo>
                    <a:pt x="5903" y="2898"/>
                  </a:lnTo>
                  <a:lnTo>
                    <a:pt x="5903" y="2895"/>
                  </a:lnTo>
                  <a:lnTo>
                    <a:pt x="5903" y="2892"/>
                  </a:lnTo>
                  <a:lnTo>
                    <a:pt x="5904" y="2889"/>
                  </a:lnTo>
                  <a:lnTo>
                    <a:pt x="5906" y="2886"/>
                  </a:lnTo>
                  <a:lnTo>
                    <a:pt x="5909" y="2883"/>
                  </a:lnTo>
                  <a:lnTo>
                    <a:pt x="5912" y="2880"/>
                  </a:lnTo>
                  <a:lnTo>
                    <a:pt x="5912" y="2880"/>
                  </a:lnTo>
                  <a:lnTo>
                    <a:pt x="5919" y="2874"/>
                  </a:lnTo>
                  <a:lnTo>
                    <a:pt x="5924" y="2868"/>
                  </a:lnTo>
                  <a:lnTo>
                    <a:pt x="5928" y="2862"/>
                  </a:lnTo>
                  <a:lnTo>
                    <a:pt x="5932" y="2853"/>
                  </a:lnTo>
                  <a:lnTo>
                    <a:pt x="5932" y="2853"/>
                  </a:lnTo>
                  <a:lnTo>
                    <a:pt x="5937" y="2845"/>
                  </a:lnTo>
                  <a:lnTo>
                    <a:pt x="5941" y="2837"/>
                  </a:lnTo>
                  <a:lnTo>
                    <a:pt x="5945" y="2830"/>
                  </a:lnTo>
                  <a:lnTo>
                    <a:pt x="5949" y="2820"/>
                  </a:lnTo>
                  <a:lnTo>
                    <a:pt x="5949" y="2820"/>
                  </a:lnTo>
                  <a:lnTo>
                    <a:pt x="5952" y="2808"/>
                  </a:lnTo>
                  <a:lnTo>
                    <a:pt x="5957" y="2797"/>
                  </a:lnTo>
                  <a:lnTo>
                    <a:pt x="5960" y="2792"/>
                  </a:lnTo>
                  <a:lnTo>
                    <a:pt x="5964" y="2788"/>
                  </a:lnTo>
                  <a:lnTo>
                    <a:pt x="5968" y="2784"/>
                  </a:lnTo>
                  <a:lnTo>
                    <a:pt x="5973" y="2781"/>
                  </a:lnTo>
                  <a:lnTo>
                    <a:pt x="5973" y="2781"/>
                  </a:lnTo>
                  <a:lnTo>
                    <a:pt x="5992" y="2770"/>
                  </a:lnTo>
                  <a:lnTo>
                    <a:pt x="6000" y="2765"/>
                  </a:lnTo>
                  <a:lnTo>
                    <a:pt x="6003" y="2762"/>
                  </a:lnTo>
                  <a:lnTo>
                    <a:pt x="6005" y="2759"/>
                  </a:lnTo>
                  <a:lnTo>
                    <a:pt x="6005" y="2759"/>
                  </a:lnTo>
                  <a:lnTo>
                    <a:pt x="6007" y="2753"/>
                  </a:lnTo>
                  <a:lnTo>
                    <a:pt x="6008" y="2749"/>
                  </a:lnTo>
                  <a:lnTo>
                    <a:pt x="6007" y="2746"/>
                  </a:lnTo>
                  <a:lnTo>
                    <a:pt x="6004" y="2743"/>
                  </a:lnTo>
                  <a:lnTo>
                    <a:pt x="6004" y="2743"/>
                  </a:lnTo>
                  <a:lnTo>
                    <a:pt x="6001" y="2739"/>
                  </a:lnTo>
                  <a:lnTo>
                    <a:pt x="5999" y="2736"/>
                  </a:lnTo>
                  <a:lnTo>
                    <a:pt x="5997" y="2732"/>
                  </a:lnTo>
                  <a:lnTo>
                    <a:pt x="5997" y="2727"/>
                  </a:lnTo>
                  <a:lnTo>
                    <a:pt x="5997" y="2727"/>
                  </a:lnTo>
                  <a:lnTo>
                    <a:pt x="5996" y="2722"/>
                  </a:lnTo>
                  <a:lnTo>
                    <a:pt x="5995" y="2716"/>
                  </a:lnTo>
                  <a:lnTo>
                    <a:pt x="5993" y="2714"/>
                  </a:lnTo>
                  <a:lnTo>
                    <a:pt x="5991" y="2712"/>
                  </a:lnTo>
                  <a:lnTo>
                    <a:pt x="5988" y="2710"/>
                  </a:lnTo>
                  <a:lnTo>
                    <a:pt x="5984" y="2710"/>
                  </a:lnTo>
                  <a:lnTo>
                    <a:pt x="5984" y="2710"/>
                  </a:lnTo>
                  <a:lnTo>
                    <a:pt x="5975" y="2710"/>
                  </a:lnTo>
                  <a:lnTo>
                    <a:pt x="5967" y="2710"/>
                  </a:lnTo>
                  <a:lnTo>
                    <a:pt x="5964" y="2709"/>
                  </a:lnTo>
                  <a:lnTo>
                    <a:pt x="5962" y="2708"/>
                  </a:lnTo>
                  <a:lnTo>
                    <a:pt x="5959" y="2706"/>
                  </a:lnTo>
                  <a:lnTo>
                    <a:pt x="5958" y="2703"/>
                  </a:lnTo>
                  <a:lnTo>
                    <a:pt x="5958" y="2703"/>
                  </a:lnTo>
                  <a:lnTo>
                    <a:pt x="5958" y="2699"/>
                  </a:lnTo>
                  <a:lnTo>
                    <a:pt x="5959" y="2695"/>
                  </a:lnTo>
                  <a:lnTo>
                    <a:pt x="5963" y="2692"/>
                  </a:lnTo>
                  <a:lnTo>
                    <a:pt x="5970" y="2690"/>
                  </a:lnTo>
                  <a:lnTo>
                    <a:pt x="5970" y="2690"/>
                  </a:lnTo>
                  <a:lnTo>
                    <a:pt x="5974" y="2688"/>
                  </a:lnTo>
                  <a:lnTo>
                    <a:pt x="5978" y="2685"/>
                  </a:lnTo>
                  <a:lnTo>
                    <a:pt x="5984" y="2678"/>
                  </a:lnTo>
                  <a:lnTo>
                    <a:pt x="5990" y="2668"/>
                  </a:lnTo>
                  <a:lnTo>
                    <a:pt x="5995" y="2664"/>
                  </a:lnTo>
                  <a:lnTo>
                    <a:pt x="6000" y="2661"/>
                  </a:lnTo>
                  <a:lnTo>
                    <a:pt x="6000" y="2661"/>
                  </a:lnTo>
                  <a:lnTo>
                    <a:pt x="6009" y="2656"/>
                  </a:lnTo>
                  <a:lnTo>
                    <a:pt x="6015" y="2653"/>
                  </a:lnTo>
                  <a:lnTo>
                    <a:pt x="6019" y="2651"/>
                  </a:lnTo>
                  <a:lnTo>
                    <a:pt x="6025" y="2650"/>
                  </a:lnTo>
                  <a:lnTo>
                    <a:pt x="6025" y="2650"/>
                  </a:lnTo>
                  <a:lnTo>
                    <a:pt x="6028" y="2650"/>
                  </a:lnTo>
                  <a:lnTo>
                    <a:pt x="6031" y="2649"/>
                  </a:lnTo>
                  <a:lnTo>
                    <a:pt x="6036" y="2646"/>
                  </a:lnTo>
                  <a:lnTo>
                    <a:pt x="6042" y="2643"/>
                  </a:lnTo>
                  <a:lnTo>
                    <a:pt x="6045" y="2642"/>
                  </a:lnTo>
                  <a:lnTo>
                    <a:pt x="6051" y="2642"/>
                  </a:lnTo>
                  <a:lnTo>
                    <a:pt x="6051" y="2642"/>
                  </a:lnTo>
                  <a:lnTo>
                    <a:pt x="6069" y="2641"/>
                  </a:lnTo>
                  <a:lnTo>
                    <a:pt x="6078" y="2641"/>
                  </a:lnTo>
                  <a:lnTo>
                    <a:pt x="6087" y="2640"/>
                  </a:lnTo>
                  <a:lnTo>
                    <a:pt x="6087" y="2640"/>
                  </a:lnTo>
                  <a:lnTo>
                    <a:pt x="6091" y="2639"/>
                  </a:lnTo>
                  <a:lnTo>
                    <a:pt x="6094" y="2637"/>
                  </a:lnTo>
                  <a:lnTo>
                    <a:pt x="6099" y="2635"/>
                  </a:lnTo>
                  <a:lnTo>
                    <a:pt x="6104" y="2633"/>
                  </a:lnTo>
                  <a:lnTo>
                    <a:pt x="6115" y="2632"/>
                  </a:lnTo>
                  <a:lnTo>
                    <a:pt x="6115" y="2632"/>
                  </a:lnTo>
                  <a:lnTo>
                    <a:pt x="6128" y="2632"/>
                  </a:lnTo>
                  <a:lnTo>
                    <a:pt x="6138" y="2634"/>
                  </a:lnTo>
                  <a:lnTo>
                    <a:pt x="6146" y="2634"/>
                  </a:lnTo>
                  <a:lnTo>
                    <a:pt x="6150" y="2634"/>
                  </a:lnTo>
                  <a:lnTo>
                    <a:pt x="6155" y="2633"/>
                  </a:lnTo>
                  <a:lnTo>
                    <a:pt x="6155" y="2633"/>
                  </a:lnTo>
                  <a:lnTo>
                    <a:pt x="6172" y="2627"/>
                  </a:lnTo>
                  <a:lnTo>
                    <a:pt x="6179" y="2626"/>
                  </a:lnTo>
                  <a:lnTo>
                    <a:pt x="6183" y="2626"/>
                  </a:lnTo>
                  <a:lnTo>
                    <a:pt x="6186" y="2626"/>
                  </a:lnTo>
                  <a:lnTo>
                    <a:pt x="6186" y="2626"/>
                  </a:lnTo>
                  <a:lnTo>
                    <a:pt x="6193" y="2629"/>
                  </a:lnTo>
                  <a:lnTo>
                    <a:pt x="6201" y="2633"/>
                  </a:lnTo>
                  <a:lnTo>
                    <a:pt x="6210" y="2637"/>
                  </a:lnTo>
                  <a:lnTo>
                    <a:pt x="6219" y="2640"/>
                  </a:lnTo>
                  <a:lnTo>
                    <a:pt x="6219" y="2640"/>
                  </a:lnTo>
                  <a:lnTo>
                    <a:pt x="6227" y="2642"/>
                  </a:lnTo>
                  <a:lnTo>
                    <a:pt x="6232" y="2645"/>
                  </a:lnTo>
                  <a:lnTo>
                    <a:pt x="6237" y="2648"/>
                  </a:lnTo>
                  <a:lnTo>
                    <a:pt x="6240" y="2652"/>
                  </a:lnTo>
                  <a:lnTo>
                    <a:pt x="6240" y="2652"/>
                  </a:lnTo>
                  <a:lnTo>
                    <a:pt x="6244" y="2655"/>
                  </a:lnTo>
                  <a:lnTo>
                    <a:pt x="6248" y="2657"/>
                  </a:lnTo>
                  <a:lnTo>
                    <a:pt x="6254" y="2658"/>
                  </a:lnTo>
                  <a:lnTo>
                    <a:pt x="6262" y="2658"/>
                  </a:lnTo>
                  <a:lnTo>
                    <a:pt x="6262" y="2658"/>
                  </a:lnTo>
                  <a:lnTo>
                    <a:pt x="6275" y="2658"/>
                  </a:lnTo>
                  <a:lnTo>
                    <a:pt x="6289" y="2657"/>
                  </a:lnTo>
                  <a:lnTo>
                    <a:pt x="6296" y="2658"/>
                  </a:lnTo>
                  <a:lnTo>
                    <a:pt x="6302" y="2659"/>
                  </a:lnTo>
                  <a:lnTo>
                    <a:pt x="6307" y="2661"/>
                  </a:lnTo>
                  <a:lnTo>
                    <a:pt x="6311" y="2664"/>
                  </a:lnTo>
                  <a:lnTo>
                    <a:pt x="6311" y="2664"/>
                  </a:lnTo>
                  <a:lnTo>
                    <a:pt x="6315" y="2673"/>
                  </a:lnTo>
                  <a:lnTo>
                    <a:pt x="6320" y="2679"/>
                  </a:lnTo>
                  <a:lnTo>
                    <a:pt x="6325" y="2684"/>
                  </a:lnTo>
                  <a:lnTo>
                    <a:pt x="6328" y="2686"/>
                  </a:lnTo>
                  <a:lnTo>
                    <a:pt x="6332" y="2687"/>
                  </a:lnTo>
                  <a:lnTo>
                    <a:pt x="6332" y="2687"/>
                  </a:lnTo>
                  <a:lnTo>
                    <a:pt x="6336" y="2689"/>
                  </a:lnTo>
                  <a:lnTo>
                    <a:pt x="6339" y="2691"/>
                  </a:lnTo>
                  <a:lnTo>
                    <a:pt x="6344" y="2695"/>
                  </a:lnTo>
                  <a:lnTo>
                    <a:pt x="6347" y="2701"/>
                  </a:lnTo>
                  <a:lnTo>
                    <a:pt x="6349" y="2708"/>
                  </a:lnTo>
                  <a:lnTo>
                    <a:pt x="6349" y="2708"/>
                  </a:lnTo>
                  <a:lnTo>
                    <a:pt x="6351" y="2711"/>
                  </a:lnTo>
                  <a:lnTo>
                    <a:pt x="6353" y="2714"/>
                  </a:lnTo>
                  <a:lnTo>
                    <a:pt x="6360" y="2719"/>
                  </a:lnTo>
                  <a:lnTo>
                    <a:pt x="6363" y="2721"/>
                  </a:lnTo>
                  <a:lnTo>
                    <a:pt x="6365" y="2724"/>
                  </a:lnTo>
                  <a:lnTo>
                    <a:pt x="6368" y="2728"/>
                  </a:lnTo>
                  <a:lnTo>
                    <a:pt x="6369" y="2733"/>
                  </a:lnTo>
                  <a:lnTo>
                    <a:pt x="6369" y="2733"/>
                  </a:lnTo>
                  <a:lnTo>
                    <a:pt x="6369" y="2744"/>
                  </a:lnTo>
                  <a:lnTo>
                    <a:pt x="6370" y="2755"/>
                  </a:lnTo>
                  <a:lnTo>
                    <a:pt x="6371" y="2761"/>
                  </a:lnTo>
                  <a:lnTo>
                    <a:pt x="6373" y="2766"/>
                  </a:lnTo>
                  <a:lnTo>
                    <a:pt x="6375" y="2771"/>
                  </a:lnTo>
                  <a:lnTo>
                    <a:pt x="6379" y="2776"/>
                  </a:lnTo>
                  <a:lnTo>
                    <a:pt x="6379" y="2776"/>
                  </a:lnTo>
                  <a:lnTo>
                    <a:pt x="6385" y="2783"/>
                  </a:lnTo>
                  <a:lnTo>
                    <a:pt x="6388" y="2788"/>
                  </a:lnTo>
                  <a:lnTo>
                    <a:pt x="6391" y="2792"/>
                  </a:lnTo>
                  <a:lnTo>
                    <a:pt x="6393" y="2797"/>
                  </a:lnTo>
                  <a:lnTo>
                    <a:pt x="6393" y="2797"/>
                  </a:lnTo>
                  <a:lnTo>
                    <a:pt x="6395" y="2802"/>
                  </a:lnTo>
                  <a:lnTo>
                    <a:pt x="6398" y="2808"/>
                  </a:lnTo>
                  <a:lnTo>
                    <a:pt x="6400" y="2815"/>
                  </a:lnTo>
                  <a:lnTo>
                    <a:pt x="6402" y="2824"/>
                  </a:lnTo>
                  <a:lnTo>
                    <a:pt x="6402" y="2824"/>
                  </a:lnTo>
                  <a:lnTo>
                    <a:pt x="6402" y="2832"/>
                  </a:lnTo>
                  <a:lnTo>
                    <a:pt x="6403" y="2837"/>
                  </a:lnTo>
                  <a:lnTo>
                    <a:pt x="6405" y="2843"/>
                  </a:lnTo>
                  <a:lnTo>
                    <a:pt x="6409" y="2848"/>
                  </a:lnTo>
                  <a:lnTo>
                    <a:pt x="6409" y="2848"/>
                  </a:lnTo>
                  <a:lnTo>
                    <a:pt x="6418" y="2858"/>
                  </a:lnTo>
                  <a:lnTo>
                    <a:pt x="6422" y="2863"/>
                  </a:lnTo>
                  <a:lnTo>
                    <a:pt x="6426" y="2869"/>
                  </a:lnTo>
                  <a:lnTo>
                    <a:pt x="6426" y="2869"/>
                  </a:lnTo>
                  <a:lnTo>
                    <a:pt x="6430" y="2876"/>
                  </a:lnTo>
                  <a:lnTo>
                    <a:pt x="6431" y="2882"/>
                  </a:lnTo>
                  <a:lnTo>
                    <a:pt x="6434" y="2896"/>
                  </a:lnTo>
                  <a:lnTo>
                    <a:pt x="6434" y="2896"/>
                  </a:lnTo>
                  <a:lnTo>
                    <a:pt x="6436" y="2900"/>
                  </a:lnTo>
                  <a:lnTo>
                    <a:pt x="6438" y="2903"/>
                  </a:lnTo>
                  <a:lnTo>
                    <a:pt x="6443" y="2907"/>
                  </a:lnTo>
                  <a:lnTo>
                    <a:pt x="6445" y="2909"/>
                  </a:lnTo>
                  <a:lnTo>
                    <a:pt x="6446" y="2911"/>
                  </a:lnTo>
                  <a:lnTo>
                    <a:pt x="6446" y="2915"/>
                  </a:lnTo>
                  <a:lnTo>
                    <a:pt x="6446" y="2919"/>
                  </a:lnTo>
                  <a:lnTo>
                    <a:pt x="6446" y="2919"/>
                  </a:lnTo>
                  <a:lnTo>
                    <a:pt x="6444" y="2931"/>
                  </a:lnTo>
                  <a:lnTo>
                    <a:pt x="6444" y="2940"/>
                  </a:lnTo>
                  <a:lnTo>
                    <a:pt x="6444" y="2944"/>
                  </a:lnTo>
                  <a:lnTo>
                    <a:pt x="6446" y="2948"/>
                  </a:lnTo>
                  <a:lnTo>
                    <a:pt x="6448" y="2951"/>
                  </a:lnTo>
                  <a:lnTo>
                    <a:pt x="6450" y="2954"/>
                  </a:lnTo>
                  <a:lnTo>
                    <a:pt x="6450" y="2954"/>
                  </a:lnTo>
                  <a:lnTo>
                    <a:pt x="6463" y="2966"/>
                  </a:lnTo>
                  <a:lnTo>
                    <a:pt x="6470" y="2970"/>
                  </a:lnTo>
                  <a:lnTo>
                    <a:pt x="6473" y="2971"/>
                  </a:lnTo>
                  <a:lnTo>
                    <a:pt x="6477" y="2972"/>
                  </a:lnTo>
                  <a:lnTo>
                    <a:pt x="6477" y="2972"/>
                  </a:lnTo>
                  <a:lnTo>
                    <a:pt x="6483" y="2974"/>
                  </a:lnTo>
                  <a:lnTo>
                    <a:pt x="6489" y="2977"/>
                  </a:lnTo>
                  <a:lnTo>
                    <a:pt x="6491" y="2978"/>
                  </a:lnTo>
                  <a:lnTo>
                    <a:pt x="6494" y="2978"/>
                  </a:lnTo>
                  <a:lnTo>
                    <a:pt x="6496" y="2976"/>
                  </a:lnTo>
                  <a:lnTo>
                    <a:pt x="6499" y="2974"/>
                  </a:lnTo>
                  <a:lnTo>
                    <a:pt x="6499" y="2974"/>
                  </a:lnTo>
                  <a:lnTo>
                    <a:pt x="6504" y="2968"/>
                  </a:lnTo>
                  <a:lnTo>
                    <a:pt x="6506" y="2967"/>
                  </a:lnTo>
                  <a:lnTo>
                    <a:pt x="6509" y="2966"/>
                  </a:lnTo>
                  <a:lnTo>
                    <a:pt x="6511" y="2966"/>
                  </a:lnTo>
                  <a:lnTo>
                    <a:pt x="6514" y="2966"/>
                  </a:lnTo>
                  <a:lnTo>
                    <a:pt x="6519" y="2970"/>
                  </a:lnTo>
                  <a:lnTo>
                    <a:pt x="6519" y="2970"/>
                  </a:lnTo>
                  <a:lnTo>
                    <a:pt x="6526" y="2976"/>
                  </a:lnTo>
                  <a:lnTo>
                    <a:pt x="6534" y="2983"/>
                  </a:lnTo>
                  <a:lnTo>
                    <a:pt x="6538" y="2986"/>
                  </a:lnTo>
                  <a:lnTo>
                    <a:pt x="6543" y="2987"/>
                  </a:lnTo>
                  <a:lnTo>
                    <a:pt x="6548" y="2988"/>
                  </a:lnTo>
                  <a:lnTo>
                    <a:pt x="6553" y="2986"/>
                  </a:lnTo>
                  <a:lnTo>
                    <a:pt x="6553" y="2986"/>
                  </a:lnTo>
                  <a:lnTo>
                    <a:pt x="6558" y="2983"/>
                  </a:lnTo>
                  <a:lnTo>
                    <a:pt x="6564" y="2982"/>
                  </a:lnTo>
                  <a:lnTo>
                    <a:pt x="6568" y="2982"/>
                  </a:lnTo>
                  <a:lnTo>
                    <a:pt x="6571" y="2983"/>
                  </a:lnTo>
                  <a:lnTo>
                    <a:pt x="6574" y="2984"/>
                  </a:lnTo>
                  <a:lnTo>
                    <a:pt x="6577" y="2987"/>
                  </a:lnTo>
                  <a:lnTo>
                    <a:pt x="6584" y="2993"/>
                  </a:lnTo>
                  <a:lnTo>
                    <a:pt x="6584" y="2993"/>
                  </a:lnTo>
                  <a:lnTo>
                    <a:pt x="6588" y="2997"/>
                  </a:lnTo>
                  <a:lnTo>
                    <a:pt x="6591" y="3001"/>
                  </a:lnTo>
                  <a:lnTo>
                    <a:pt x="6597" y="3010"/>
                  </a:lnTo>
                  <a:lnTo>
                    <a:pt x="6600" y="3015"/>
                  </a:lnTo>
                  <a:lnTo>
                    <a:pt x="6603" y="3019"/>
                  </a:lnTo>
                  <a:lnTo>
                    <a:pt x="6607" y="3022"/>
                  </a:lnTo>
                  <a:lnTo>
                    <a:pt x="6612" y="3025"/>
                  </a:lnTo>
                  <a:lnTo>
                    <a:pt x="6612" y="3025"/>
                  </a:lnTo>
                  <a:lnTo>
                    <a:pt x="6617" y="3026"/>
                  </a:lnTo>
                  <a:lnTo>
                    <a:pt x="6622" y="3027"/>
                  </a:lnTo>
                  <a:lnTo>
                    <a:pt x="6633" y="3028"/>
                  </a:lnTo>
                  <a:lnTo>
                    <a:pt x="6637" y="3029"/>
                  </a:lnTo>
                  <a:lnTo>
                    <a:pt x="6640" y="3030"/>
                  </a:lnTo>
                  <a:lnTo>
                    <a:pt x="6642" y="3032"/>
                  </a:lnTo>
                  <a:lnTo>
                    <a:pt x="6643" y="3035"/>
                  </a:lnTo>
                  <a:lnTo>
                    <a:pt x="6643" y="3035"/>
                  </a:lnTo>
                  <a:lnTo>
                    <a:pt x="6643" y="3041"/>
                  </a:lnTo>
                  <a:lnTo>
                    <a:pt x="6643" y="3047"/>
                  </a:lnTo>
                  <a:lnTo>
                    <a:pt x="6645" y="3051"/>
                  </a:lnTo>
                  <a:lnTo>
                    <a:pt x="6646" y="3053"/>
                  </a:lnTo>
                  <a:lnTo>
                    <a:pt x="6650" y="3055"/>
                  </a:lnTo>
                  <a:lnTo>
                    <a:pt x="6650" y="3055"/>
                  </a:lnTo>
                  <a:lnTo>
                    <a:pt x="6653" y="3058"/>
                  </a:lnTo>
                  <a:lnTo>
                    <a:pt x="6654" y="3061"/>
                  </a:lnTo>
                  <a:lnTo>
                    <a:pt x="6655" y="3064"/>
                  </a:lnTo>
                  <a:lnTo>
                    <a:pt x="6655" y="3068"/>
                  </a:lnTo>
                  <a:lnTo>
                    <a:pt x="6655" y="3076"/>
                  </a:lnTo>
                  <a:lnTo>
                    <a:pt x="6655" y="3083"/>
                  </a:lnTo>
                  <a:lnTo>
                    <a:pt x="6655" y="3083"/>
                  </a:lnTo>
                  <a:lnTo>
                    <a:pt x="6654" y="3086"/>
                  </a:lnTo>
                  <a:lnTo>
                    <a:pt x="6653" y="3089"/>
                  </a:lnTo>
                  <a:lnTo>
                    <a:pt x="6651" y="3095"/>
                  </a:lnTo>
                  <a:lnTo>
                    <a:pt x="6650" y="3098"/>
                  </a:lnTo>
                  <a:lnTo>
                    <a:pt x="6651" y="3102"/>
                  </a:lnTo>
                  <a:lnTo>
                    <a:pt x="6653" y="3105"/>
                  </a:lnTo>
                  <a:lnTo>
                    <a:pt x="6657" y="3108"/>
                  </a:lnTo>
                  <a:lnTo>
                    <a:pt x="6657" y="3108"/>
                  </a:lnTo>
                  <a:lnTo>
                    <a:pt x="6661" y="3110"/>
                  </a:lnTo>
                  <a:lnTo>
                    <a:pt x="6664" y="3113"/>
                  </a:lnTo>
                  <a:lnTo>
                    <a:pt x="6669" y="3118"/>
                  </a:lnTo>
                  <a:lnTo>
                    <a:pt x="6671" y="3122"/>
                  </a:lnTo>
                  <a:lnTo>
                    <a:pt x="6673" y="3124"/>
                  </a:lnTo>
                  <a:lnTo>
                    <a:pt x="6673" y="3124"/>
                  </a:lnTo>
                  <a:lnTo>
                    <a:pt x="6676" y="3126"/>
                  </a:lnTo>
                  <a:lnTo>
                    <a:pt x="6682" y="3127"/>
                  </a:lnTo>
                  <a:lnTo>
                    <a:pt x="6689" y="3126"/>
                  </a:lnTo>
                  <a:lnTo>
                    <a:pt x="6696" y="3124"/>
                  </a:lnTo>
                  <a:lnTo>
                    <a:pt x="6696" y="3124"/>
                  </a:lnTo>
                  <a:lnTo>
                    <a:pt x="6699" y="3122"/>
                  </a:lnTo>
                  <a:lnTo>
                    <a:pt x="6702" y="3122"/>
                  </a:lnTo>
                  <a:lnTo>
                    <a:pt x="6705" y="3122"/>
                  </a:lnTo>
                  <a:lnTo>
                    <a:pt x="6707" y="3124"/>
                  </a:lnTo>
                  <a:lnTo>
                    <a:pt x="6713" y="3126"/>
                  </a:lnTo>
                  <a:lnTo>
                    <a:pt x="6718" y="3128"/>
                  </a:lnTo>
                  <a:lnTo>
                    <a:pt x="6723" y="3128"/>
                  </a:lnTo>
                  <a:lnTo>
                    <a:pt x="6723" y="3128"/>
                  </a:lnTo>
                  <a:lnTo>
                    <a:pt x="6733" y="3129"/>
                  </a:lnTo>
                  <a:lnTo>
                    <a:pt x="6744" y="3129"/>
                  </a:lnTo>
                  <a:lnTo>
                    <a:pt x="6748" y="3129"/>
                  </a:lnTo>
                  <a:lnTo>
                    <a:pt x="6752" y="3127"/>
                  </a:lnTo>
                  <a:lnTo>
                    <a:pt x="6756" y="3125"/>
                  </a:lnTo>
                  <a:lnTo>
                    <a:pt x="6760" y="3122"/>
                  </a:lnTo>
                  <a:lnTo>
                    <a:pt x="6760" y="3122"/>
                  </a:lnTo>
                  <a:lnTo>
                    <a:pt x="6767" y="3113"/>
                  </a:lnTo>
                  <a:lnTo>
                    <a:pt x="6774" y="3105"/>
                  </a:lnTo>
                  <a:lnTo>
                    <a:pt x="6778" y="3101"/>
                  </a:lnTo>
                  <a:lnTo>
                    <a:pt x="6782" y="3097"/>
                  </a:lnTo>
                  <a:lnTo>
                    <a:pt x="6786" y="3095"/>
                  </a:lnTo>
                  <a:lnTo>
                    <a:pt x="6791" y="3094"/>
                  </a:lnTo>
                  <a:lnTo>
                    <a:pt x="6791" y="3094"/>
                  </a:lnTo>
                  <a:lnTo>
                    <a:pt x="6811" y="3093"/>
                  </a:lnTo>
                  <a:lnTo>
                    <a:pt x="6821" y="3092"/>
                  </a:lnTo>
                  <a:lnTo>
                    <a:pt x="6824" y="3090"/>
                  </a:lnTo>
                  <a:lnTo>
                    <a:pt x="6828" y="3089"/>
                  </a:lnTo>
                  <a:lnTo>
                    <a:pt x="6828" y="3089"/>
                  </a:lnTo>
                  <a:lnTo>
                    <a:pt x="6837" y="3083"/>
                  </a:lnTo>
                  <a:lnTo>
                    <a:pt x="6842" y="3081"/>
                  </a:lnTo>
                  <a:lnTo>
                    <a:pt x="6851" y="3079"/>
                  </a:lnTo>
                  <a:lnTo>
                    <a:pt x="6851" y="3079"/>
                  </a:lnTo>
                  <a:lnTo>
                    <a:pt x="6855" y="3077"/>
                  </a:lnTo>
                  <a:lnTo>
                    <a:pt x="6859" y="3075"/>
                  </a:lnTo>
                  <a:lnTo>
                    <a:pt x="6863" y="3071"/>
                  </a:lnTo>
                  <a:lnTo>
                    <a:pt x="6867" y="3067"/>
                  </a:lnTo>
                  <a:lnTo>
                    <a:pt x="6870" y="3066"/>
                  </a:lnTo>
                  <a:lnTo>
                    <a:pt x="6873" y="3065"/>
                  </a:lnTo>
                  <a:lnTo>
                    <a:pt x="6873" y="3065"/>
                  </a:lnTo>
                  <a:lnTo>
                    <a:pt x="6883" y="3065"/>
                  </a:lnTo>
                  <a:lnTo>
                    <a:pt x="6894" y="3066"/>
                  </a:lnTo>
                  <a:lnTo>
                    <a:pt x="6898" y="3067"/>
                  </a:lnTo>
                  <a:lnTo>
                    <a:pt x="6902" y="3068"/>
                  </a:lnTo>
                  <a:lnTo>
                    <a:pt x="6905" y="3070"/>
                  </a:lnTo>
                  <a:lnTo>
                    <a:pt x="6907" y="3072"/>
                  </a:lnTo>
                  <a:lnTo>
                    <a:pt x="6907" y="3072"/>
                  </a:lnTo>
                  <a:lnTo>
                    <a:pt x="6910" y="3082"/>
                  </a:lnTo>
                  <a:lnTo>
                    <a:pt x="6910" y="3084"/>
                  </a:lnTo>
                  <a:lnTo>
                    <a:pt x="6909" y="3086"/>
                  </a:lnTo>
                  <a:lnTo>
                    <a:pt x="6908" y="3088"/>
                  </a:lnTo>
                  <a:lnTo>
                    <a:pt x="6905" y="3089"/>
                  </a:lnTo>
                  <a:lnTo>
                    <a:pt x="6905" y="3089"/>
                  </a:lnTo>
                  <a:lnTo>
                    <a:pt x="6899" y="3092"/>
                  </a:lnTo>
                  <a:lnTo>
                    <a:pt x="6895" y="3096"/>
                  </a:lnTo>
                  <a:lnTo>
                    <a:pt x="6894" y="3099"/>
                  </a:lnTo>
                  <a:lnTo>
                    <a:pt x="6894" y="3102"/>
                  </a:lnTo>
                  <a:lnTo>
                    <a:pt x="6895" y="3105"/>
                  </a:lnTo>
                  <a:lnTo>
                    <a:pt x="6898" y="3107"/>
                  </a:lnTo>
                  <a:lnTo>
                    <a:pt x="6898" y="3107"/>
                  </a:lnTo>
                  <a:lnTo>
                    <a:pt x="6904" y="3112"/>
                  </a:lnTo>
                  <a:lnTo>
                    <a:pt x="6907" y="3115"/>
                  </a:lnTo>
                  <a:lnTo>
                    <a:pt x="6908" y="3119"/>
                  </a:lnTo>
                  <a:lnTo>
                    <a:pt x="6909" y="3122"/>
                  </a:lnTo>
                  <a:lnTo>
                    <a:pt x="6908" y="3125"/>
                  </a:lnTo>
                  <a:lnTo>
                    <a:pt x="6908" y="3129"/>
                  </a:lnTo>
                  <a:lnTo>
                    <a:pt x="6905" y="3133"/>
                  </a:lnTo>
                  <a:lnTo>
                    <a:pt x="6905" y="3133"/>
                  </a:lnTo>
                  <a:lnTo>
                    <a:pt x="6902" y="3139"/>
                  </a:lnTo>
                  <a:lnTo>
                    <a:pt x="6897" y="3143"/>
                  </a:lnTo>
                  <a:lnTo>
                    <a:pt x="6892" y="3145"/>
                  </a:lnTo>
                  <a:lnTo>
                    <a:pt x="6887" y="3146"/>
                  </a:lnTo>
                  <a:lnTo>
                    <a:pt x="6887" y="3146"/>
                  </a:lnTo>
                  <a:lnTo>
                    <a:pt x="6884" y="3147"/>
                  </a:lnTo>
                  <a:lnTo>
                    <a:pt x="6881" y="3149"/>
                  </a:lnTo>
                  <a:lnTo>
                    <a:pt x="6879" y="3151"/>
                  </a:lnTo>
                  <a:lnTo>
                    <a:pt x="6876" y="3154"/>
                  </a:lnTo>
                  <a:lnTo>
                    <a:pt x="6875" y="3157"/>
                  </a:lnTo>
                  <a:lnTo>
                    <a:pt x="6873" y="3161"/>
                  </a:lnTo>
                  <a:lnTo>
                    <a:pt x="6872" y="3166"/>
                  </a:lnTo>
                  <a:lnTo>
                    <a:pt x="6872" y="3171"/>
                  </a:lnTo>
                  <a:lnTo>
                    <a:pt x="6872" y="3171"/>
                  </a:lnTo>
                  <a:lnTo>
                    <a:pt x="6871" y="3176"/>
                  </a:lnTo>
                  <a:lnTo>
                    <a:pt x="6870" y="3181"/>
                  </a:lnTo>
                  <a:lnTo>
                    <a:pt x="6864" y="3192"/>
                  </a:lnTo>
                  <a:lnTo>
                    <a:pt x="6859" y="3201"/>
                  </a:lnTo>
                  <a:lnTo>
                    <a:pt x="6858" y="3205"/>
                  </a:lnTo>
                  <a:lnTo>
                    <a:pt x="6857" y="3210"/>
                  </a:lnTo>
                  <a:lnTo>
                    <a:pt x="6857" y="3210"/>
                  </a:lnTo>
                  <a:lnTo>
                    <a:pt x="6858" y="3220"/>
                  </a:lnTo>
                  <a:lnTo>
                    <a:pt x="6857" y="3231"/>
                  </a:lnTo>
                  <a:lnTo>
                    <a:pt x="6856" y="3236"/>
                  </a:lnTo>
                  <a:lnTo>
                    <a:pt x="6855" y="3240"/>
                  </a:lnTo>
                  <a:lnTo>
                    <a:pt x="6853" y="3244"/>
                  </a:lnTo>
                  <a:lnTo>
                    <a:pt x="6851" y="3247"/>
                  </a:lnTo>
                  <a:lnTo>
                    <a:pt x="6851" y="3247"/>
                  </a:lnTo>
                  <a:lnTo>
                    <a:pt x="6845" y="3252"/>
                  </a:lnTo>
                  <a:lnTo>
                    <a:pt x="6841" y="3256"/>
                  </a:lnTo>
                  <a:lnTo>
                    <a:pt x="6837" y="3261"/>
                  </a:lnTo>
                  <a:lnTo>
                    <a:pt x="6834" y="3269"/>
                  </a:lnTo>
                  <a:lnTo>
                    <a:pt x="6834" y="3269"/>
                  </a:lnTo>
                  <a:lnTo>
                    <a:pt x="6831" y="3280"/>
                  </a:lnTo>
                  <a:lnTo>
                    <a:pt x="6828" y="3289"/>
                  </a:lnTo>
                  <a:lnTo>
                    <a:pt x="6826" y="3293"/>
                  </a:lnTo>
                  <a:lnTo>
                    <a:pt x="6824" y="3297"/>
                  </a:lnTo>
                  <a:lnTo>
                    <a:pt x="6821" y="3299"/>
                  </a:lnTo>
                  <a:lnTo>
                    <a:pt x="6817" y="3301"/>
                  </a:lnTo>
                  <a:lnTo>
                    <a:pt x="6817" y="3301"/>
                  </a:lnTo>
                  <a:lnTo>
                    <a:pt x="6811" y="3304"/>
                  </a:lnTo>
                  <a:lnTo>
                    <a:pt x="6809" y="3305"/>
                  </a:lnTo>
                  <a:lnTo>
                    <a:pt x="6807" y="3307"/>
                  </a:lnTo>
                  <a:lnTo>
                    <a:pt x="6805" y="3312"/>
                  </a:lnTo>
                  <a:lnTo>
                    <a:pt x="6804" y="3321"/>
                  </a:lnTo>
                  <a:lnTo>
                    <a:pt x="6804" y="3321"/>
                  </a:lnTo>
                  <a:lnTo>
                    <a:pt x="6803" y="3330"/>
                  </a:lnTo>
                  <a:lnTo>
                    <a:pt x="6801" y="3334"/>
                  </a:lnTo>
                  <a:lnTo>
                    <a:pt x="6799" y="3336"/>
                  </a:lnTo>
                  <a:lnTo>
                    <a:pt x="6797" y="3338"/>
                  </a:lnTo>
                  <a:lnTo>
                    <a:pt x="6793" y="3339"/>
                  </a:lnTo>
                  <a:lnTo>
                    <a:pt x="6789" y="3340"/>
                  </a:lnTo>
                  <a:lnTo>
                    <a:pt x="6784" y="3339"/>
                  </a:lnTo>
                  <a:lnTo>
                    <a:pt x="6784" y="3339"/>
                  </a:lnTo>
                  <a:lnTo>
                    <a:pt x="6772" y="3336"/>
                  </a:lnTo>
                  <a:lnTo>
                    <a:pt x="6761" y="3333"/>
                  </a:lnTo>
                  <a:lnTo>
                    <a:pt x="6751" y="3329"/>
                  </a:lnTo>
                  <a:lnTo>
                    <a:pt x="6742" y="3324"/>
                  </a:lnTo>
                  <a:lnTo>
                    <a:pt x="6742" y="3324"/>
                  </a:lnTo>
                  <a:lnTo>
                    <a:pt x="6735" y="3321"/>
                  </a:lnTo>
                  <a:lnTo>
                    <a:pt x="6727" y="3318"/>
                  </a:lnTo>
                  <a:lnTo>
                    <a:pt x="6724" y="3318"/>
                  </a:lnTo>
                  <a:lnTo>
                    <a:pt x="6721" y="3319"/>
                  </a:lnTo>
                  <a:lnTo>
                    <a:pt x="6718" y="3321"/>
                  </a:lnTo>
                  <a:lnTo>
                    <a:pt x="6715" y="3324"/>
                  </a:lnTo>
                  <a:lnTo>
                    <a:pt x="6715" y="3324"/>
                  </a:lnTo>
                  <a:lnTo>
                    <a:pt x="6711" y="3330"/>
                  </a:lnTo>
                  <a:lnTo>
                    <a:pt x="6707" y="3336"/>
                  </a:lnTo>
                  <a:lnTo>
                    <a:pt x="6701" y="3340"/>
                  </a:lnTo>
                  <a:lnTo>
                    <a:pt x="6698" y="3342"/>
                  </a:lnTo>
                  <a:lnTo>
                    <a:pt x="6694" y="3343"/>
                  </a:lnTo>
                  <a:lnTo>
                    <a:pt x="6694" y="3343"/>
                  </a:lnTo>
                  <a:lnTo>
                    <a:pt x="6676" y="3346"/>
                  </a:lnTo>
                  <a:lnTo>
                    <a:pt x="6672" y="3347"/>
                  </a:lnTo>
                  <a:lnTo>
                    <a:pt x="6669" y="3348"/>
                  </a:lnTo>
                  <a:lnTo>
                    <a:pt x="6666" y="3350"/>
                  </a:lnTo>
                  <a:lnTo>
                    <a:pt x="6665" y="3353"/>
                  </a:lnTo>
                  <a:lnTo>
                    <a:pt x="6665" y="3353"/>
                  </a:lnTo>
                  <a:lnTo>
                    <a:pt x="6665" y="3360"/>
                  </a:lnTo>
                  <a:lnTo>
                    <a:pt x="6667" y="3366"/>
                  </a:lnTo>
                  <a:lnTo>
                    <a:pt x="6670" y="3371"/>
                  </a:lnTo>
                  <a:lnTo>
                    <a:pt x="6674" y="3375"/>
                  </a:lnTo>
                  <a:lnTo>
                    <a:pt x="6674" y="3375"/>
                  </a:lnTo>
                  <a:lnTo>
                    <a:pt x="6676" y="3376"/>
                  </a:lnTo>
                  <a:lnTo>
                    <a:pt x="6676" y="3378"/>
                  </a:lnTo>
                  <a:lnTo>
                    <a:pt x="6677" y="3382"/>
                  </a:lnTo>
                  <a:lnTo>
                    <a:pt x="6677" y="3386"/>
                  </a:lnTo>
                  <a:lnTo>
                    <a:pt x="6678" y="3388"/>
                  </a:lnTo>
                  <a:lnTo>
                    <a:pt x="6679" y="3390"/>
                  </a:lnTo>
                  <a:lnTo>
                    <a:pt x="6679" y="3390"/>
                  </a:lnTo>
                  <a:lnTo>
                    <a:pt x="6683" y="3394"/>
                  </a:lnTo>
                  <a:lnTo>
                    <a:pt x="6685" y="3400"/>
                  </a:lnTo>
                  <a:lnTo>
                    <a:pt x="6685" y="3407"/>
                  </a:lnTo>
                  <a:lnTo>
                    <a:pt x="6685" y="3415"/>
                  </a:lnTo>
                  <a:lnTo>
                    <a:pt x="6685" y="3415"/>
                  </a:lnTo>
                  <a:lnTo>
                    <a:pt x="6684" y="3435"/>
                  </a:lnTo>
                  <a:lnTo>
                    <a:pt x="6684" y="3446"/>
                  </a:lnTo>
                  <a:lnTo>
                    <a:pt x="6684" y="3451"/>
                  </a:lnTo>
                  <a:lnTo>
                    <a:pt x="6685" y="3454"/>
                  </a:lnTo>
                  <a:lnTo>
                    <a:pt x="6685" y="3454"/>
                  </a:lnTo>
                  <a:lnTo>
                    <a:pt x="6687" y="3461"/>
                  </a:lnTo>
                  <a:lnTo>
                    <a:pt x="6687" y="3468"/>
                  </a:lnTo>
                  <a:lnTo>
                    <a:pt x="6685" y="3482"/>
                  </a:lnTo>
                  <a:lnTo>
                    <a:pt x="6685" y="3482"/>
                  </a:lnTo>
                  <a:lnTo>
                    <a:pt x="6684" y="3487"/>
                  </a:lnTo>
                  <a:lnTo>
                    <a:pt x="6682" y="3490"/>
                  </a:lnTo>
                  <a:lnTo>
                    <a:pt x="6678" y="3493"/>
                  </a:lnTo>
                  <a:lnTo>
                    <a:pt x="6675" y="3498"/>
                  </a:lnTo>
                  <a:lnTo>
                    <a:pt x="6675" y="3498"/>
                  </a:lnTo>
                  <a:lnTo>
                    <a:pt x="6671" y="3505"/>
                  </a:lnTo>
                  <a:lnTo>
                    <a:pt x="6667" y="3509"/>
                  </a:lnTo>
                  <a:lnTo>
                    <a:pt x="6662" y="3512"/>
                  </a:lnTo>
                  <a:lnTo>
                    <a:pt x="6655" y="3513"/>
                  </a:lnTo>
                  <a:lnTo>
                    <a:pt x="6655" y="3513"/>
                  </a:lnTo>
                  <a:lnTo>
                    <a:pt x="6649" y="3513"/>
                  </a:lnTo>
                  <a:lnTo>
                    <a:pt x="6644" y="3513"/>
                  </a:lnTo>
                  <a:lnTo>
                    <a:pt x="6643" y="3513"/>
                  </a:lnTo>
                  <a:lnTo>
                    <a:pt x="6642" y="3514"/>
                  </a:lnTo>
                  <a:lnTo>
                    <a:pt x="6641" y="3518"/>
                  </a:lnTo>
                  <a:lnTo>
                    <a:pt x="6641" y="3518"/>
                  </a:lnTo>
                  <a:lnTo>
                    <a:pt x="6640" y="3521"/>
                  </a:lnTo>
                  <a:lnTo>
                    <a:pt x="6640" y="3521"/>
                  </a:lnTo>
                  <a:lnTo>
                    <a:pt x="6640" y="3522"/>
                  </a:lnTo>
                  <a:lnTo>
                    <a:pt x="6640" y="3522"/>
                  </a:lnTo>
                  <a:lnTo>
                    <a:pt x="6638" y="3524"/>
                  </a:lnTo>
                  <a:lnTo>
                    <a:pt x="6638" y="3524"/>
                  </a:lnTo>
                  <a:lnTo>
                    <a:pt x="6638" y="3524"/>
                  </a:lnTo>
                  <a:lnTo>
                    <a:pt x="6638" y="3524"/>
                  </a:lnTo>
                  <a:lnTo>
                    <a:pt x="6634" y="3528"/>
                  </a:lnTo>
                  <a:lnTo>
                    <a:pt x="6634" y="3528"/>
                  </a:lnTo>
                  <a:lnTo>
                    <a:pt x="6634" y="3528"/>
                  </a:lnTo>
                  <a:lnTo>
                    <a:pt x="6635" y="3533"/>
                  </a:lnTo>
                  <a:lnTo>
                    <a:pt x="6637" y="3536"/>
                  </a:lnTo>
                  <a:lnTo>
                    <a:pt x="6637" y="3536"/>
                  </a:lnTo>
                  <a:lnTo>
                    <a:pt x="6644" y="3545"/>
                  </a:lnTo>
                  <a:lnTo>
                    <a:pt x="6644" y="3545"/>
                  </a:lnTo>
                  <a:lnTo>
                    <a:pt x="6651" y="3538"/>
                  </a:lnTo>
                  <a:lnTo>
                    <a:pt x="6658" y="3530"/>
                  </a:lnTo>
                  <a:lnTo>
                    <a:pt x="6666" y="3524"/>
                  </a:lnTo>
                  <a:lnTo>
                    <a:pt x="6675" y="3519"/>
                  </a:lnTo>
                  <a:lnTo>
                    <a:pt x="6685" y="3514"/>
                  </a:lnTo>
                  <a:lnTo>
                    <a:pt x="6696" y="3509"/>
                  </a:lnTo>
                  <a:lnTo>
                    <a:pt x="6706" y="3506"/>
                  </a:lnTo>
                  <a:lnTo>
                    <a:pt x="6715" y="3503"/>
                  </a:lnTo>
                  <a:lnTo>
                    <a:pt x="6715" y="3503"/>
                  </a:lnTo>
                  <a:lnTo>
                    <a:pt x="6724" y="3502"/>
                  </a:lnTo>
                  <a:lnTo>
                    <a:pt x="6732" y="3502"/>
                  </a:lnTo>
                  <a:lnTo>
                    <a:pt x="6740" y="3504"/>
                  </a:lnTo>
                  <a:lnTo>
                    <a:pt x="6748" y="3506"/>
                  </a:lnTo>
                  <a:lnTo>
                    <a:pt x="6765" y="3512"/>
                  </a:lnTo>
                  <a:lnTo>
                    <a:pt x="6774" y="3515"/>
                  </a:lnTo>
                  <a:lnTo>
                    <a:pt x="6785" y="3518"/>
                  </a:lnTo>
                  <a:lnTo>
                    <a:pt x="6785" y="3518"/>
                  </a:lnTo>
                  <a:lnTo>
                    <a:pt x="6796" y="3519"/>
                  </a:lnTo>
                  <a:lnTo>
                    <a:pt x="6805" y="3520"/>
                  </a:lnTo>
                  <a:lnTo>
                    <a:pt x="6815" y="3519"/>
                  </a:lnTo>
                  <a:lnTo>
                    <a:pt x="6824" y="3518"/>
                  </a:lnTo>
                  <a:lnTo>
                    <a:pt x="6833" y="3516"/>
                  </a:lnTo>
                  <a:lnTo>
                    <a:pt x="6841" y="3513"/>
                  </a:lnTo>
                  <a:lnTo>
                    <a:pt x="6859" y="3506"/>
                  </a:lnTo>
                  <a:lnTo>
                    <a:pt x="6859" y="3506"/>
                  </a:lnTo>
                  <a:lnTo>
                    <a:pt x="6869" y="3502"/>
                  </a:lnTo>
                  <a:lnTo>
                    <a:pt x="6879" y="3495"/>
                  </a:lnTo>
                  <a:lnTo>
                    <a:pt x="6890" y="3488"/>
                  </a:lnTo>
                  <a:lnTo>
                    <a:pt x="6901" y="3479"/>
                  </a:lnTo>
                  <a:lnTo>
                    <a:pt x="6913" y="3470"/>
                  </a:lnTo>
                  <a:lnTo>
                    <a:pt x="6923" y="3461"/>
                  </a:lnTo>
                  <a:lnTo>
                    <a:pt x="6931" y="3452"/>
                  </a:lnTo>
                  <a:lnTo>
                    <a:pt x="6939" y="3442"/>
                  </a:lnTo>
                  <a:lnTo>
                    <a:pt x="6939" y="3442"/>
                  </a:lnTo>
                  <a:lnTo>
                    <a:pt x="6956" y="3422"/>
                  </a:lnTo>
                  <a:lnTo>
                    <a:pt x="6979" y="3397"/>
                  </a:lnTo>
                  <a:lnTo>
                    <a:pt x="7007" y="3369"/>
                  </a:lnTo>
                  <a:lnTo>
                    <a:pt x="7033" y="3339"/>
                  </a:lnTo>
                  <a:lnTo>
                    <a:pt x="7033" y="3339"/>
                  </a:lnTo>
                  <a:lnTo>
                    <a:pt x="7052" y="3318"/>
                  </a:lnTo>
                  <a:lnTo>
                    <a:pt x="7065" y="3304"/>
                  </a:lnTo>
                  <a:lnTo>
                    <a:pt x="7079" y="3293"/>
                  </a:lnTo>
                  <a:lnTo>
                    <a:pt x="7098" y="3278"/>
                  </a:lnTo>
                  <a:lnTo>
                    <a:pt x="7098" y="3278"/>
                  </a:lnTo>
                  <a:lnTo>
                    <a:pt x="7110" y="3266"/>
                  </a:lnTo>
                  <a:lnTo>
                    <a:pt x="7119" y="3255"/>
                  </a:lnTo>
                  <a:lnTo>
                    <a:pt x="7127" y="3243"/>
                  </a:lnTo>
                  <a:lnTo>
                    <a:pt x="7134" y="3231"/>
                  </a:lnTo>
                  <a:lnTo>
                    <a:pt x="7140" y="3218"/>
                  </a:lnTo>
                  <a:lnTo>
                    <a:pt x="7145" y="3206"/>
                  </a:lnTo>
                  <a:lnTo>
                    <a:pt x="7153" y="3183"/>
                  </a:lnTo>
                  <a:lnTo>
                    <a:pt x="7153" y="3183"/>
                  </a:lnTo>
                  <a:lnTo>
                    <a:pt x="7157" y="3173"/>
                  </a:lnTo>
                  <a:lnTo>
                    <a:pt x="7162" y="3166"/>
                  </a:lnTo>
                  <a:lnTo>
                    <a:pt x="7169" y="3160"/>
                  </a:lnTo>
                  <a:lnTo>
                    <a:pt x="7175" y="3154"/>
                  </a:lnTo>
                  <a:lnTo>
                    <a:pt x="7182" y="3147"/>
                  </a:lnTo>
                  <a:lnTo>
                    <a:pt x="7190" y="3140"/>
                  </a:lnTo>
                  <a:lnTo>
                    <a:pt x="7197" y="3131"/>
                  </a:lnTo>
                  <a:lnTo>
                    <a:pt x="7205" y="3120"/>
                  </a:lnTo>
                  <a:lnTo>
                    <a:pt x="7205" y="3120"/>
                  </a:lnTo>
                  <a:lnTo>
                    <a:pt x="7219" y="3097"/>
                  </a:lnTo>
                  <a:lnTo>
                    <a:pt x="7230" y="3083"/>
                  </a:lnTo>
                  <a:lnTo>
                    <a:pt x="7239" y="3073"/>
                  </a:lnTo>
                  <a:lnTo>
                    <a:pt x="7248" y="3064"/>
                  </a:lnTo>
                  <a:lnTo>
                    <a:pt x="7248" y="3064"/>
                  </a:lnTo>
                  <a:lnTo>
                    <a:pt x="7254" y="3059"/>
                  </a:lnTo>
                  <a:lnTo>
                    <a:pt x="7258" y="3053"/>
                  </a:lnTo>
                  <a:lnTo>
                    <a:pt x="7262" y="3047"/>
                  </a:lnTo>
                  <a:lnTo>
                    <a:pt x="7264" y="3039"/>
                  </a:lnTo>
                  <a:lnTo>
                    <a:pt x="7268" y="3024"/>
                  </a:lnTo>
                  <a:lnTo>
                    <a:pt x="7269" y="3007"/>
                  </a:lnTo>
                  <a:lnTo>
                    <a:pt x="7269" y="3007"/>
                  </a:lnTo>
                  <a:lnTo>
                    <a:pt x="7271" y="2995"/>
                  </a:lnTo>
                  <a:lnTo>
                    <a:pt x="7273" y="2988"/>
                  </a:lnTo>
                  <a:lnTo>
                    <a:pt x="7276" y="2980"/>
                  </a:lnTo>
                  <a:lnTo>
                    <a:pt x="7282" y="2968"/>
                  </a:lnTo>
                  <a:lnTo>
                    <a:pt x="7282" y="2968"/>
                  </a:lnTo>
                  <a:lnTo>
                    <a:pt x="7285" y="2960"/>
                  </a:lnTo>
                  <a:lnTo>
                    <a:pt x="7287" y="2951"/>
                  </a:lnTo>
                  <a:lnTo>
                    <a:pt x="7287" y="2942"/>
                  </a:lnTo>
                  <a:lnTo>
                    <a:pt x="7287" y="2932"/>
                  </a:lnTo>
                  <a:lnTo>
                    <a:pt x="7286" y="2921"/>
                  </a:lnTo>
                  <a:lnTo>
                    <a:pt x="7284" y="2911"/>
                  </a:lnTo>
                  <a:lnTo>
                    <a:pt x="7279" y="2894"/>
                  </a:lnTo>
                  <a:lnTo>
                    <a:pt x="7279" y="2894"/>
                  </a:lnTo>
                  <a:lnTo>
                    <a:pt x="7278" y="2887"/>
                  </a:lnTo>
                  <a:lnTo>
                    <a:pt x="7277" y="2882"/>
                  </a:lnTo>
                  <a:lnTo>
                    <a:pt x="7277" y="2877"/>
                  </a:lnTo>
                  <a:lnTo>
                    <a:pt x="7278" y="2872"/>
                  </a:lnTo>
                  <a:lnTo>
                    <a:pt x="7282" y="2863"/>
                  </a:lnTo>
                  <a:lnTo>
                    <a:pt x="7288" y="2853"/>
                  </a:lnTo>
                  <a:lnTo>
                    <a:pt x="7288" y="2853"/>
                  </a:lnTo>
                  <a:lnTo>
                    <a:pt x="7294" y="2839"/>
                  </a:lnTo>
                  <a:lnTo>
                    <a:pt x="7299" y="2825"/>
                  </a:lnTo>
                  <a:lnTo>
                    <a:pt x="7303" y="2811"/>
                  </a:lnTo>
                  <a:lnTo>
                    <a:pt x="7308" y="2796"/>
                  </a:lnTo>
                  <a:lnTo>
                    <a:pt x="7308" y="2796"/>
                  </a:lnTo>
                  <a:lnTo>
                    <a:pt x="7311" y="2789"/>
                  </a:lnTo>
                  <a:lnTo>
                    <a:pt x="7314" y="2784"/>
                  </a:lnTo>
                  <a:lnTo>
                    <a:pt x="7321" y="2777"/>
                  </a:lnTo>
                  <a:lnTo>
                    <a:pt x="7327" y="2771"/>
                  </a:lnTo>
                  <a:lnTo>
                    <a:pt x="7330" y="2767"/>
                  </a:lnTo>
                  <a:lnTo>
                    <a:pt x="7333" y="2762"/>
                  </a:lnTo>
                  <a:lnTo>
                    <a:pt x="7333" y="2762"/>
                  </a:lnTo>
                  <a:lnTo>
                    <a:pt x="7334" y="2757"/>
                  </a:lnTo>
                  <a:lnTo>
                    <a:pt x="7335" y="2752"/>
                  </a:lnTo>
                  <a:lnTo>
                    <a:pt x="7334" y="2748"/>
                  </a:lnTo>
                  <a:lnTo>
                    <a:pt x="7333" y="2744"/>
                  </a:lnTo>
                  <a:lnTo>
                    <a:pt x="7330" y="2738"/>
                  </a:lnTo>
                  <a:lnTo>
                    <a:pt x="7325" y="2733"/>
                  </a:lnTo>
                  <a:lnTo>
                    <a:pt x="7325" y="2733"/>
                  </a:lnTo>
                  <a:lnTo>
                    <a:pt x="7323" y="2730"/>
                  </a:lnTo>
                  <a:lnTo>
                    <a:pt x="7322" y="2727"/>
                  </a:lnTo>
                  <a:lnTo>
                    <a:pt x="7321" y="2724"/>
                  </a:lnTo>
                  <a:lnTo>
                    <a:pt x="7322" y="2721"/>
                  </a:lnTo>
                  <a:lnTo>
                    <a:pt x="7324" y="2716"/>
                  </a:lnTo>
                  <a:lnTo>
                    <a:pt x="7327" y="2712"/>
                  </a:lnTo>
                  <a:lnTo>
                    <a:pt x="7327" y="2712"/>
                  </a:lnTo>
                  <a:lnTo>
                    <a:pt x="7328" y="2707"/>
                  </a:lnTo>
                  <a:lnTo>
                    <a:pt x="7328" y="2703"/>
                  </a:lnTo>
                  <a:lnTo>
                    <a:pt x="7328" y="2699"/>
                  </a:lnTo>
                  <a:lnTo>
                    <a:pt x="7326" y="2695"/>
                  </a:lnTo>
                  <a:lnTo>
                    <a:pt x="7324" y="2690"/>
                  </a:lnTo>
                  <a:lnTo>
                    <a:pt x="7321" y="2685"/>
                  </a:lnTo>
                  <a:lnTo>
                    <a:pt x="7317" y="2680"/>
                  </a:lnTo>
                  <a:lnTo>
                    <a:pt x="7317" y="2680"/>
                  </a:lnTo>
                  <a:lnTo>
                    <a:pt x="7313" y="2675"/>
                  </a:lnTo>
                  <a:lnTo>
                    <a:pt x="7312" y="2672"/>
                  </a:lnTo>
                  <a:lnTo>
                    <a:pt x="7314" y="2669"/>
                  </a:lnTo>
                  <a:lnTo>
                    <a:pt x="7316" y="2668"/>
                  </a:lnTo>
                  <a:lnTo>
                    <a:pt x="7325" y="2666"/>
                  </a:lnTo>
                  <a:lnTo>
                    <a:pt x="7330" y="2664"/>
                  </a:lnTo>
                  <a:lnTo>
                    <a:pt x="7334" y="2662"/>
                  </a:lnTo>
                  <a:lnTo>
                    <a:pt x="7334" y="2662"/>
                  </a:lnTo>
                  <a:lnTo>
                    <a:pt x="7338" y="2659"/>
                  </a:lnTo>
                  <a:lnTo>
                    <a:pt x="7339" y="2656"/>
                  </a:lnTo>
                  <a:lnTo>
                    <a:pt x="7338" y="2653"/>
                  </a:lnTo>
                  <a:lnTo>
                    <a:pt x="7335" y="2650"/>
                  </a:lnTo>
                  <a:lnTo>
                    <a:pt x="7332" y="2647"/>
                  </a:lnTo>
                  <a:lnTo>
                    <a:pt x="7328" y="2644"/>
                  </a:lnTo>
                  <a:lnTo>
                    <a:pt x="7317" y="2638"/>
                  </a:lnTo>
                  <a:lnTo>
                    <a:pt x="7317" y="2638"/>
                  </a:lnTo>
                  <a:lnTo>
                    <a:pt x="7303" y="2629"/>
                  </a:lnTo>
                  <a:lnTo>
                    <a:pt x="7287" y="2620"/>
                  </a:lnTo>
                  <a:lnTo>
                    <a:pt x="7287" y="2620"/>
                  </a:lnTo>
                  <a:lnTo>
                    <a:pt x="7281" y="2617"/>
                  </a:lnTo>
                  <a:lnTo>
                    <a:pt x="7277" y="2613"/>
                  </a:lnTo>
                  <a:lnTo>
                    <a:pt x="7273" y="2607"/>
                  </a:lnTo>
                  <a:lnTo>
                    <a:pt x="7270" y="2602"/>
                  </a:lnTo>
                  <a:lnTo>
                    <a:pt x="7264" y="2589"/>
                  </a:lnTo>
                  <a:lnTo>
                    <a:pt x="7259" y="2576"/>
                  </a:lnTo>
                  <a:lnTo>
                    <a:pt x="7259" y="2576"/>
                  </a:lnTo>
                  <a:lnTo>
                    <a:pt x="7256" y="2571"/>
                  </a:lnTo>
                  <a:lnTo>
                    <a:pt x="7252" y="2567"/>
                  </a:lnTo>
                  <a:lnTo>
                    <a:pt x="7248" y="2564"/>
                  </a:lnTo>
                  <a:lnTo>
                    <a:pt x="7244" y="2563"/>
                  </a:lnTo>
                  <a:lnTo>
                    <a:pt x="7241" y="2562"/>
                  </a:lnTo>
                  <a:lnTo>
                    <a:pt x="7237" y="2562"/>
                  </a:lnTo>
                  <a:lnTo>
                    <a:pt x="7230" y="2564"/>
                  </a:lnTo>
                  <a:lnTo>
                    <a:pt x="7230" y="2564"/>
                  </a:lnTo>
                  <a:lnTo>
                    <a:pt x="7227" y="2565"/>
                  </a:lnTo>
                  <a:lnTo>
                    <a:pt x="7222" y="2566"/>
                  </a:lnTo>
                  <a:lnTo>
                    <a:pt x="7211" y="2566"/>
                  </a:lnTo>
                  <a:lnTo>
                    <a:pt x="7199" y="2564"/>
                  </a:lnTo>
                  <a:lnTo>
                    <a:pt x="7187" y="2560"/>
                  </a:lnTo>
                  <a:lnTo>
                    <a:pt x="7187" y="2560"/>
                  </a:lnTo>
                  <a:lnTo>
                    <a:pt x="7178" y="2556"/>
                  </a:lnTo>
                  <a:lnTo>
                    <a:pt x="7174" y="2555"/>
                  </a:lnTo>
                  <a:lnTo>
                    <a:pt x="7172" y="2555"/>
                  </a:lnTo>
                  <a:lnTo>
                    <a:pt x="7169" y="2555"/>
                  </a:lnTo>
                  <a:lnTo>
                    <a:pt x="7168" y="2557"/>
                  </a:lnTo>
                  <a:lnTo>
                    <a:pt x="7166" y="2560"/>
                  </a:lnTo>
                  <a:lnTo>
                    <a:pt x="7165" y="2564"/>
                  </a:lnTo>
                  <a:lnTo>
                    <a:pt x="7165" y="2564"/>
                  </a:lnTo>
                  <a:lnTo>
                    <a:pt x="7162" y="2573"/>
                  </a:lnTo>
                  <a:lnTo>
                    <a:pt x="7160" y="2581"/>
                  </a:lnTo>
                  <a:lnTo>
                    <a:pt x="7157" y="2586"/>
                  </a:lnTo>
                  <a:lnTo>
                    <a:pt x="7155" y="2589"/>
                  </a:lnTo>
                  <a:lnTo>
                    <a:pt x="7152" y="2590"/>
                  </a:lnTo>
                  <a:lnTo>
                    <a:pt x="7148" y="2591"/>
                  </a:lnTo>
                  <a:lnTo>
                    <a:pt x="7148" y="2591"/>
                  </a:lnTo>
                  <a:lnTo>
                    <a:pt x="7144" y="2592"/>
                  </a:lnTo>
                  <a:lnTo>
                    <a:pt x="7139" y="2593"/>
                  </a:lnTo>
                  <a:lnTo>
                    <a:pt x="7135" y="2595"/>
                  </a:lnTo>
                  <a:lnTo>
                    <a:pt x="7131" y="2598"/>
                  </a:lnTo>
                  <a:lnTo>
                    <a:pt x="7128" y="2601"/>
                  </a:lnTo>
                  <a:lnTo>
                    <a:pt x="7124" y="2605"/>
                  </a:lnTo>
                  <a:lnTo>
                    <a:pt x="7118" y="2615"/>
                  </a:lnTo>
                  <a:lnTo>
                    <a:pt x="7118" y="2615"/>
                  </a:lnTo>
                  <a:lnTo>
                    <a:pt x="7115" y="2620"/>
                  </a:lnTo>
                  <a:lnTo>
                    <a:pt x="7112" y="2623"/>
                  </a:lnTo>
                  <a:lnTo>
                    <a:pt x="7107" y="2625"/>
                  </a:lnTo>
                  <a:lnTo>
                    <a:pt x="7103" y="2625"/>
                  </a:lnTo>
                  <a:lnTo>
                    <a:pt x="7098" y="2625"/>
                  </a:lnTo>
                  <a:lnTo>
                    <a:pt x="7093" y="2623"/>
                  </a:lnTo>
                  <a:lnTo>
                    <a:pt x="7085" y="2618"/>
                  </a:lnTo>
                  <a:lnTo>
                    <a:pt x="7085" y="2618"/>
                  </a:lnTo>
                  <a:lnTo>
                    <a:pt x="7082" y="2616"/>
                  </a:lnTo>
                  <a:lnTo>
                    <a:pt x="7082" y="2613"/>
                  </a:lnTo>
                  <a:lnTo>
                    <a:pt x="7083" y="2610"/>
                  </a:lnTo>
                  <a:lnTo>
                    <a:pt x="7086" y="2607"/>
                  </a:lnTo>
                  <a:lnTo>
                    <a:pt x="7094" y="2601"/>
                  </a:lnTo>
                  <a:lnTo>
                    <a:pt x="7103" y="2594"/>
                  </a:lnTo>
                  <a:lnTo>
                    <a:pt x="7103" y="2594"/>
                  </a:lnTo>
                  <a:lnTo>
                    <a:pt x="7105" y="2591"/>
                  </a:lnTo>
                  <a:lnTo>
                    <a:pt x="7105" y="2589"/>
                  </a:lnTo>
                  <a:lnTo>
                    <a:pt x="7103" y="2587"/>
                  </a:lnTo>
                  <a:lnTo>
                    <a:pt x="7100" y="2586"/>
                  </a:lnTo>
                  <a:lnTo>
                    <a:pt x="7092" y="2584"/>
                  </a:lnTo>
                  <a:lnTo>
                    <a:pt x="7089" y="2581"/>
                  </a:lnTo>
                  <a:lnTo>
                    <a:pt x="7086" y="2579"/>
                  </a:lnTo>
                  <a:lnTo>
                    <a:pt x="7086" y="2579"/>
                  </a:lnTo>
                  <a:lnTo>
                    <a:pt x="7085" y="2575"/>
                  </a:lnTo>
                  <a:lnTo>
                    <a:pt x="7086" y="2572"/>
                  </a:lnTo>
                  <a:lnTo>
                    <a:pt x="7089" y="2568"/>
                  </a:lnTo>
                  <a:lnTo>
                    <a:pt x="7093" y="2565"/>
                  </a:lnTo>
                  <a:lnTo>
                    <a:pt x="7101" y="2557"/>
                  </a:lnTo>
                  <a:lnTo>
                    <a:pt x="7105" y="2552"/>
                  </a:lnTo>
                  <a:lnTo>
                    <a:pt x="7108" y="2547"/>
                  </a:lnTo>
                  <a:lnTo>
                    <a:pt x="7108" y="2547"/>
                  </a:lnTo>
                  <a:lnTo>
                    <a:pt x="7109" y="2543"/>
                  </a:lnTo>
                  <a:lnTo>
                    <a:pt x="7109" y="2541"/>
                  </a:lnTo>
                  <a:lnTo>
                    <a:pt x="7108" y="2540"/>
                  </a:lnTo>
                  <a:lnTo>
                    <a:pt x="7106" y="2539"/>
                  </a:lnTo>
                  <a:lnTo>
                    <a:pt x="7102" y="2539"/>
                  </a:lnTo>
                  <a:lnTo>
                    <a:pt x="7098" y="2540"/>
                  </a:lnTo>
                  <a:lnTo>
                    <a:pt x="7094" y="2542"/>
                  </a:lnTo>
                  <a:lnTo>
                    <a:pt x="7091" y="2544"/>
                  </a:lnTo>
                  <a:lnTo>
                    <a:pt x="7089" y="2546"/>
                  </a:lnTo>
                  <a:lnTo>
                    <a:pt x="7089" y="2546"/>
                  </a:lnTo>
                  <a:lnTo>
                    <a:pt x="7086" y="2549"/>
                  </a:lnTo>
                  <a:lnTo>
                    <a:pt x="7080" y="2553"/>
                  </a:lnTo>
                  <a:lnTo>
                    <a:pt x="7065" y="2561"/>
                  </a:lnTo>
                  <a:lnTo>
                    <a:pt x="7065" y="2561"/>
                  </a:lnTo>
                  <a:lnTo>
                    <a:pt x="7062" y="2564"/>
                  </a:lnTo>
                  <a:lnTo>
                    <a:pt x="7060" y="2567"/>
                  </a:lnTo>
                  <a:lnTo>
                    <a:pt x="7060" y="2570"/>
                  </a:lnTo>
                  <a:lnTo>
                    <a:pt x="7061" y="2574"/>
                  </a:lnTo>
                  <a:lnTo>
                    <a:pt x="7063" y="2581"/>
                  </a:lnTo>
                  <a:lnTo>
                    <a:pt x="7063" y="2586"/>
                  </a:lnTo>
                  <a:lnTo>
                    <a:pt x="7064" y="2590"/>
                  </a:lnTo>
                  <a:lnTo>
                    <a:pt x="7064" y="2590"/>
                  </a:lnTo>
                  <a:lnTo>
                    <a:pt x="7063" y="2594"/>
                  </a:lnTo>
                  <a:lnTo>
                    <a:pt x="7062" y="2597"/>
                  </a:lnTo>
                  <a:lnTo>
                    <a:pt x="7060" y="2600"/>
                  </a:lnTo>
                  <a:lnTo>
                    <a:pt x="7058" y="2603"/>
                  </a:lnTo>
                  <a:lnTo>
                    <a:pt x="7055" y="2604"/>
                  </a:lnTo>
                  <a:lnTo>
                    <a:pt x="7052" y="2606"/>
                  </a:lnTo>
                  <a:lnTo>
                    <a:pt x="7048" y="2607"/>
                  </a:lnTo>
                  <a:lnTo>
                    <a:pt x="7044" y="2607"/>
                  </a:lnTo>
                  <a:lnTo>
                    <a:pt x="7044" y="2607"/>
                  </a:lnTo>
                  <a:lnTo>
                    <a:pt x="7041" y="2606"/>
                  </a:lnTo>
                  <a:lnTo>
                    <a:pt x="7039" y="2605"/>
                  </a:lnTo>
                  <a:lnTo>
                    <a:pt x="7037" y="2602"/>
                  </a:lnTo>
                  <a:lnTo>
                    <a:pt x="7035" y="2596"/>
                  </a:lnTo>
                  <a:lnTo>
                    <a:pt x="7034" y="2589"/>
                  </a:lnTo>
                  <a:lnTo>
                    <a:pt x="7035" y="2573"/>
                  </a:lnTo>
                  <a:lnTo>
                    <a:pt x="7035" y="2561"/>
                  </a:lnTo>
                  <a:lnTo>
                    <a:pt x="7035" y="2561"/>
                  </a:lnTo>
                  <a:lnTo>
                    <a:pt x="7036" y="2556"/>
                  </a:lnTo>
                  <a:lnTo>
                    <a:pt x="7037" y="2551"/>
                  </a:lnTo>
                  <a:lnTo>
                    <a:pt x="7042" y="2543"/>
                  </a:lnTo>
                  <a:lnTo>
                    <a:pt x="7046" y="2535"/>
                  </a:lnTo>
                  <a:lnTo>
                    <a:pt x="7046" y="2531"/>
                  </a:lnTo>
                  <a:lnTo>
                    <a:pt x="7046" y="2528"/>
                  </a:lnTo>
                  <a:lnTo>
                    <a:pt x="7046" y="2528"/>
                  </a:lnTo>
                  <a:lnTo>
                    <a:pt x="7043" y="2525"/>
                  </a:lnTo>
                  <a:lnTo>
                    <a:pt x="7039" y="2523"/>
                  </a:lnTo>
                  <a:lnTo>
                    <a:pt x="7034" y="2522"/>
                  </a:lnTo>
                  <a:lnTo>
                    <a:pt x="7028" y="2522"/>
                  </a:lnTo>
                  <a:lnTo>
                    <a:pt x="7021" y="2523"/>
                  </a:lnTo>
                  <a:lnTo>
                    <a:pt x="7015" y="2524"/>
                  </a:lnTo>
                  <a:lnTo>
                    <a:pt x="7010" y="2526"/>
                  </a:lnTo>
                  <a:lnTo>
                    <a:pt x="7006" y="2528"/>
                  </a:lnTo>
                  <a:lnTo>
                    <a:pt x="7006" y="2528"/>
                  </a:lnTo>
                  <a:lnTo>
                    <a:pt x="7002" y="2530"/>
                  </a:lnTo>
                  <a:lnTo>
                    <a:pt x="6998" y="2531"/>
                  </a:lnTo>
                  <a:lnTo>
                    <a:pt x="6994" y="2531"/>
                  </a:lnTo>
                  <a:lnTo>
                    <a:pt x="6989" y="2531"/>
                  </a:lnTo>
                  <a:lnTo>
                    <a:pt x="6985" y="2531"/>
                  </a:lnTo>
                  <a:lnTo>
                    <a:pt x="6981" y="2529"/>
                  </a:lnTo>
                  <a:lnTo>
                    <a:pt x="6972" y="2525"/>
                  </a:lnTo>
                  <a:lnTo>
                    <a:pt x="6972" y="2525"/>
                  </a:lnTo>
                  <a:lnTo>
                    <a:pt x="6967" y="2522"/>
                  </a:lnTo>
                  <a:lnTo>
                    <a:pt x="6962" y="2521"/>
                  </a:lnTo>
                  <a:lnTo>
                    <a:pt x="6953" y="2519"/>
                  </a:lnTo>
                  <a:lnTo>
                    <a:pt x="6949" y="2517"/>
                  </a:lnTo>
                  <a:lnTo>
                    <a:pt x="6946" y="2516"/>
                  </a:lnTo>
                  <a:lnTo>
                    <a:pt x="6943" y="2514"/>
                  </a:lnTo>
                  <a:lnTo>
                    <a:pt x="6942" y="2511"/>
                  </a:lnTo>
                  <a:lnTo>
                    <a:pt x="6942" y="2511"/>
                  </a:lnTo>
                  <a:lnTo>
                    <a:pt x="6941" y="2506"/>
                  </a:lnTo>
                  <a:lnTo>
                    <a:pt x="6943" y="2502"/>
                  </a:lnTo>
                  <a:lnTo>
                    <a:pt x="6945" y="2496"/>
                  </a:lnTo>
                  <a:lnTo>
                    <a:pt x="6950" y="2492"/>
                  </a:lnTo>
                  <a:lnTo>
                    <a:pt x="6955" y="2487"/>
                  </a:lnTo>
                  <a:lnTo>
                    <a:pt x="6961" y="2483"/>
                  </a:lnTo>
                  <a:lnTo>
                    <a:pt x="6968" y="2480"/>
                  </a:lnTo>
                  <a:lnTo>
                    <a:pt x="6974" y="2477"/>
                  </a:lnTo>
                  <a:lnTo>
                    <a:pt x="6974" y="2477"/>
                  </a:lnTo>
                  <a:lnTo>
                    <a:pt x="6986" y="2473"/>
                  </a:lnTo>
                  <a:lnTo>
                    <a:pt x="6996" y="2468"/>
                  </a:lnTo>
                  <a:lnTo>
                    <a:pt x="7000" y="2465"/>
                  </a:lnTo>
                  <a:lnTo>
                    <a:pt x="7004" y="2461"/>
                  </a:lnTo>
                  <a:lnTo>
                    <a:pt x="7011" y="2451"/>
                  </a:lnTo>
                  <a:lnTo>
                    <a:pt x="7011" y="2451"/>
                  </a:lnTo>
                  <a:lnTo>
                    <a:pt x="7014" y="2446"/>
                  </a:lnTo>
                  <a:lnTo>
                    <a:pt x="7017" y="2443"/>
                  </a:lnTo>
                  <a:lnTo>
                    <a:pt x="7021" y="2440"/>
                  </a:lnTo>
                  <a:lnTo>
                    <a:pt x="7024" y="2438"/>
                  </a:lnTo>
                  <a:lnTo>
                    <a:pt x="7035" y="2434"/>
                  </a:lnTo>
                  <a:lnTo>
                    <a:pt x="7051" y="2427"/>
                  </a:lnTo>
                  <a:lnTo>
                    <a:pt x="7051" y="2427"/>
                  </a:lnTo>
                  <a:lnTo>
                    <a:pt x="7060" y="2422"/>
                  </a:lnTo>
                  <a:lnTo>
                    <a:pt x="7070" y="2415"/>
                  </a:lnTo>
                  <a:lnTo>
                    <a:pt x="7079" y="2407"/>
                  </a:lnTo>
                  <a:lnTo>
                    <a:pt x="7088" y="2398"/>
                  </a:lnTo>
                  <a:lnTo>
                    <a:pt x="7105" y="2382"/>
                  </a:lnTo>
                  <a:lnTo>
                    <a:pt x="7114" y="2376"/>
                  </a:lnTo>
                  <a:lnTo>
                    <a:pt x="7123" y="2370"/>
                  </a:lnTo>
                  <a:lnTo>
                    <a:pt x="7123" y="2370"/>
                  </a:lnTo>
                  <a:lnTo>
                    <a:pt x="7130" y="2366"/>
                  </a:lnTo>
                  <a:lnTo>
                    <a:pt x="7134" y="2362"/>
                  </a:lnTo>
                  <a:lnTo>
                    <a:pt x="7135" y="2358"/>
                  </a:lnTo>
                  <a:lnTo>
                    <a:pt x="7135" y="2355"/>
                  </a:lnTo>
                  <a:lnTo>
                    <a:pt x="7134" y="2348"/>
                  </a:lnTo>
                  <a:lnTo>
                    <a:pt x="7135" y="2344"/>
                  </a:lnTo>
                  <a:lnTo>
                    <a:pt x="7137" y="2341"/>
                  </a:lnTo>
                  <a:lnTo>
                    <a:pt x="7137" y="2341"/>
                  </a:lnTo>
                  <a:lnTo>
                    <a:pt x="7155" y="2321"/>
                  </a:lnTo>
                  <a:lnTo>
                    <a:pt x="7167" y="2310"/>
                  </a:lnTo>
                  <a:lnTo>
                    <a:pt x="7180" y="2300"/>
                  </a:lnTo>
                  <a:lnTo>
                    <a:pt x="7180" y="2300"/>
                  </a:lnTo>
                  <a:lnTo>
                    <a:pt x="7192" y="2291"/>
                  </a:lnTo>
                  <a:lnTo>
                    <a:pt x="7203" y="2286"/>
                  </a:lnTo>
                  <a:lnTo>
                    <a:pt x="7214" y="2280"/>
                  </a:lnTo>
                  <a:lnTo>
                    <a:pt x="7219" y="2276"/>
                  </a:lnTo>
                  <a:lnTo>
                    <a:pt x="7225" y="2271"/>
                  </a:lnTo>
                  <a:lnTo>
                    <a:pt x="7225" y="2271"/>
                  </a:lnTo>
                  <a:lnTo>
                    <a:pt x="7244" y="2252"/>
                  </a:lnTo>
                  <a:lnTo>
                    <a:pt x="7249" y="2248"/>
                  </a:lnTo>
                  <a:lnTo>
                    <a:pt x="7255" y="2245"/>
                  </a:lnTo>
                  <a:lnTo>
                    <a:pt x="7261" y="2242"/>
                  </a:lnTo>
                  <a:lnTo>
                    <a:pt x="7267" y="2238"/>
                  </a:lnTo>
                  <a:lnTo>
                    <a:pt x="7267" y="2238"/>
                  </a:lnTo>
                  <a:lnTo>
                    <a:pt x="7274" y="2236"/>
                  </a:lnTo>
                  <a:lnTo>
                    <a:pt x="7278" y="2234"/>
                  </a:lnTo>
                  <a:lnTo>
                    <a:pt x="7281" y="2230"/>
                  </a:lnTo>
                  <a:lnTo>
                    <a:pt x="7283" y="2226"/>
                  </a:lnTo>
                  <a:lnTo>
                    <a:pt x="7287" y="2216"/>
                  </a:lnTo>
                  <a:lnTo>
                    <a:pt x="7293" y="2200"/>
                  </a:lnTo>
                  <a:lnTo>
                    <a:pt x="7293" y="2200"/>
                  </a:lnTo>
                  <a:lnTo>
                    <a:pt x="7297" y="2192"/>
                  </a:lnTo>
                  <a:lnTo>
                    <a:pt x="7301" y="2186"/>
                  </a:lnTo>
                  <a:lnTo>
                    <a:pt x="7305" y="2182"/>
                  </a:lnTo>
                  <a:lnTo>
                    <a:pt x="7310" y="2179"/>
                  </a:lnTo>
                  <a:lnTo>
                    <a:pt x="7315" y="2177"/>
                  </a:lnTo>
                  <a:lnTo>
                    <a:pt x="7321" y="2175"/>
                  </a:lnTo>
                  <a:lnTo>
                    <a:pt x="7335" y="2171"/>
                  </a:lnTo>
                  <a:lnTo>
                    <a:pt x="7335" y="2171"/>
                  </a:lnTo>
                  <a:lnTo>
                    <a:pt x="7344" y="2168"/>
                  </a:lnTo>
                  <a:lnTo>
                    <a:pt x="7349" y="2163"/>
                  </a:lnTo>
                  <a:lnTo>
                    <a:pt x="7352" y="2158"/>
                  </a:lnTo>
                  <a:lnTo>
                    <a:pt x="7355" y="2151"/>
                  </a:lnTo>
                  <a:lnTo>
                    <a:pt x="7361" y="2137"/>
                  </a:lnTo>
                  <a:lnTo>
                    <a:pt x="7365" y="2130"/>
                  </a:lnTo>
                  <a:lnTo>
                    <a:pt x="7370" y="2123"/>
                  </a:lnTo>
                  <a:lnTo>
                    <a:pt x="7370" y="2123"/>
                  </a:lnTo>
                  <a:lnTo>
                    <a:pt x="7377" y="2117"/>
                  </a:lnTo>
                  <a:lnTo>
                    <a:pt x="7383" y="2113"/>
                  </a:lnTo>
                  <a:lnTo>
                    <a:pt x="7390" y="2110"/>
                  </a:lnTo>
                  <a:lnTo>
                    <a:pt x="7397" y="2108"/>
                  </a:lnTo>
                  <a:lnTo>
                    <a:pt x="7412" y="2105"/>
                  </a:lnTo>
                  <a:lnTo>
                    <a:pt x="7420" y="2103"/>
                  </a:lnTo>
                  <a:lnTo>
                    <a:pt x="7431" y="2101"/>
                  </a:lnTo>
                  <a:lnTo>
                    <a:pt x="7431" y="2101"/>
                  </a:lnTo>
                  <a:lnTo>
                    <a:pt x="7446" y="2096"/>
                  </a:lnTo>
                  <a:lnTo>
                    <a:pt x="7458" y="2094"/>
                  </a:lnTo>
                  <a:lnTo>
                    <a:pt x="7470" y="2094"/>
                  </a:lnTo>
                  <a:lnTo>
                    <a:pt x="7487" y="2092"/>
                  </a:lnTo>
                  <a:lnTo>
                    <a:pt x="7487" y="2092"/>
                  </a:lnTo>
                  <a:lnTo>
                    <a:pt x="7505" y="2090"/>
                  </a:lnTo>
                  <a:lnTo>
                    <a:pt x="7521" y="2089"/>
                  </a:lnTo>
                  <a:lnTo>
                    <a:pt x="7551" y="2089"/>
                  </a:lnTo>
                  <a:lnTo>
                    <a:pt x="7551" y="2089"/>
                  </a:lnTo>
                  <a:lnTo>
                    <a:pt x="7581" y="2089"/>
                  </a:lnTo>
                  <a:lnTo>
                    <a:pt x="7608" y="2088"/>
                  </a:lnTo>
                  <a:lnTo>
                    <a:pt x="7608" y="2088"/>
                  </a:lnTo>
                  <a:lnTo>
                    <a:pt x="7613" y="2088"/>
                  </a:lnTo>
                  <a:lnTo>
                    <a:pt x="7617" y="2090"/>
                  </a:lnTo>
                  <a:lnTo>
                    <a:pt x="7620" y="2093"/>
                  </a:lnTo>
                  <a:lnTo>
                    <a:pt x="7623" y="2097"/>
                  </a:lnTo>
                  <a:lnTo>
                    <a:pt x="7628" y="2105"/>
                  </a:lnTo>
                  <a:lnTo>
                    <a:pt x="7631" y="2108"/>
                  </a:lnTo>
                  <a:lnTo>
                    <a:pt x="7636" y="2110"/>
                  </a:lnTo>
                  <a:lnTo>
                    <a:pt x="7636" y="2110"/>
                  </a:lnTo>
                  <a:lnTo>
                    <a:pt x="7641" y="2111"/>
                  </a:lnTo>
                  <a:lnTo>
                    <a:pt x="7644" y="2110"/>
                  </a:lnTo>
                  <a:lnTo>
                    <a:pt x="7647" y="2108"/>
                  </a:lnTo>
                  <a:lnTo>
                    <a:pt x="7649" y="2105"/>
                  </a:lnTo>
                  <a:lnTo>
                    <a:pt x="7653" y="2097"/>
                  </a:lnTo>
                  <a:lnTo>
                    <a:pt x="7655" y="2092"/>
                  </a:lnTo>
                  <a:lnTo>
                    <a:pt x="7658" y="2088"/>
                  </a:lnTo>
                  <a:lnTo>
                    <a:pt x="7658" y="2088"/>
                  </a:lnTo>
                  <a:lnTo>
                    <a:pt x="7662" y="2085"/>
                  </a:lnTo>
                  <a:lnTo>
                    <a:pt x="7667" y="2084"/>
                  </a:lnTo>
                  <a:lnTo>
                    <a:pt x="7671" y="2084"/>
                  </a:lnTo>
                  <a:lnTo>
                    <a:pt x="7676" y="2086"/>
                  </a:lnTo>
                  <a:lnTo>
                    <a:pt x="7687" y="2090"/>
                  </a:lnTo>
                  <a:lnTo>
                    <a:pt x="7691" y="2091"/>
                  </a:lnTo>
                  <a:lnTo>
                    <a:pt x="7695" y="2091"/>
                  </a:lnTo>
                  <a:lnTo>
                    <a:pt x="7695" y="2091"/>
                  </a:lnTo>
                  <a:lnTo>
                    <a:pt x="7702" y="2090"/>
                  </a:lnTo>
                  <a:lnTo>
                    <a:pt x="7709" y="2091"/>
                  </a:lnTo>
                  <a:lnTo>
                    <a:pt x="7717" y="2094"/>
                  </a:lnTo>
                  <a:lnTo>
                    <a:pt x="7725" y="2099"/>
                  </a:lnTo>
                  <a:lnTo>
                    <a:pt x="7725" y="2099"/>
                  </a:lnTo>
                  <a:lnTo>
                    <a:pt x="7730" y="2101"/>
                  </a:lnTo>
                  <a:lnTo>
                    <a:pt x="7735" y="2102"/>
                  </a:lnTo>
                  <a:lnTo>
                    <a:pt x="7739" y="2101"/>
                  </a:lnTo>
                  <a:lnTo>
                    <a:pt x="7744" y="2098"/>
                  </a:lnTo>
                  <a:lnTo>
                    <a:pt x="7748" y="2095"/>
                  </a:lnTo>
                  <a:lnTo>
                    <a:pt x="7752" y="2092"/>
                  </a:lnTo>
                  <a:lnTo>
                    <a:pt x="7759" y="2085"/>
                  </a:lnTo>
                  <a:lnTo>
                    <a:pt x="7759" y="2085"/>
                  </a:lnTo>
                  <a:lnTo>
                    <a:pt x="7762" y="2083"/>
                  </a:lnTo>
                  <a:lnTo>
                    <a:pt x="7764" y="2081"/>
                  </a:lnTo>
                  <a:lnTo>
                    <a:pt x="7767" y="2081"/>
                  </a:lnTo>
                  <a:lnTo>
                    <a:pt x="7770" y="2082"/>
                  </a:lnTo>
                  <a:lnTo>
                    <a:pt x="7775" y="2086"/>
                  </a:lnTo>
                  <a:lnTo>
                    <a:pt x="7781" y="2093"/>
                  </a:lnTo>
                  <a:lnTo>
                    <a:pt x="7781" y="2093"/>
                  </a:lnTo>
                  <a:lnTo>
                    <a:pt x="7784" y="2096"/>
                  </a:lnTo>
                  <a:lnTo>
                    <a:pt x="7787" y="2098"/>
                  </a:lnTo>
                  <a:lnTo>
                    <a:pt x="7790" y="2099"/>
                  </a:lnTo>
                  <a:lnTo>
                    <a:pt x="7793" y="2099"/>
                  </a:lnTo>
                  <a:lnTo>
                    <a:pt x="7800" y="2099"/>
                  </a:lnTo>
                  <a:lnTo>
                    <a:pt x="7807" y="2098"/>
                  </a:lnTo>
                  <a:lnTo>
                    <a:pt x="7807" y="2098"/>
                  </a:lnTo>
                  <a:lnTo>
                    <a:pt x="7809" y="2097"/>
                  </a:lnTo>
                  <a:lnTo>
                    <a:pt x="7812" y="2096"/>
                  </a:lnTo>
                  <a:lnTo>
                    <a:pt x="7813" y="2094"/>
                  </a:lnTo>
                  <a:lnTo>
                    <a:pt x="7814" y="2092"/>
                  </a:lnTo>
                  <a:lnTo>
                    <a:pt x="7814" y="2087"/>
                  </a:lnTo>
                  <a:lnTo>
                    <a:pt x="7814" y="2080"/>
                  </a:lnTo>
                  <a:lnTo>
                    <a:pt x="7814" y="2080"/>
                  </a:lnTo>
                  <a:lnTo>
                    <a:pt x="7814" y="2077"/>
                  </a:lnTo>
                  <a:lnTo>
                    <a:pt x="7816" y="2075"/>
                  </a:lnTo>
                  <a:lnTo>
                    <a:pt x="7818" y="2074"/>
                  </a:lnTo>
                  <a:lnTo>
                    <a:pt x="7821" y="2073"/>
                  </a:lnTo>
                  <a:lnTo>
                    <a:pt x="7826" y="2072"/>
                  </a:lnTo>
                  <a:lnTo>
                    <a:pt x="7828" y="2071"/>
                  </a:lnTo>
                  <a:lnTo>
                    <a:pt x="7830" y="2068"/>
                  </a:lnTo>
                  <a:lnTo>
                    <a:pt x="7830" y="2068"/>
                  </a:lnTo>
                  <a:lnTo>
                    <a:pt x="7832" y="2064"/>
                  </a:lnTo>
                  <a:lnTo>
                    <a:pt x="7835" y="2062"/>
                  </a:lnTo>
                  <a:lnTo>
                    <a:pt x="7839" y="2059"/>
                  </a:lnTo>
                  <a:lnTo>
                    <a:pt x="7844" y="2057"/>
                  </a:lnTo>
                  <a:lnTo>
                    <a:pt x="7849" y="2055"/>
                  </a:lnTo>
                  <a:lnTo>
                    <a:pt x="7856" y="2054"/>
                  </a:lnTo>
                  <a:lnTo>
                    <a:pt x="7862" y="2053"/>
                  </a:lnTo>
                  <a:lnTo>
                    <a:pt x="7868" y="2053"/>
                  </a:lnTo>
                  <a:lnTo>
                    <a:pt x="7868" y="2053"/>
                  </a:lnTo>
                  <a:lnTo>
                    <a:pt x="7874" y="2054"/>
                  </a:lnTo>
                  <a:lnTo>
                    <a:pt x="7880" y="2055"/>
                  </a:lnTo>
                  <a:lnTo>
                    <a:pt x="7893" y="2059"/>
                  </a:lnTo>
                  <a:lnTo>
                    <a:pt x="7906" y="2065"/>
                  </a:lnTo>
                  <a:lnTo>
                    <a:pt x="7919" y="2073"/>
                  </a:lnTo>
                  <a:lnTo>
                    <a:pt x="7919" y="2073"/>
                  </a:lnTo>
                  <a:lnTo>
                    <a:pt x="7929" y="2079"/>
                  </a:lnTo>
                  <a:lnTo>
                    <a:pt x="7935" y="2082"/>
                  </a:lnTo>
                  <a:lnTo>
                    <a:pt x="7939" y="2083"/>
                  </a:lnTo>
                  <a:lnTo>
                    <a:pt x="7941" y="2083"/>
                  </a:lnTo>
                  <a:lnTo>
                    <a:pt x="7948" y="2082"/>
                  </a:lnTo>
                  <a:lnTo>
                    <a:pt x="7948" y="2082"/>
                  </a:lnTo>
                  <a:lnTo>
                    <a:pt x="7956" y="2078"/>
                  </a:lnTo>
                  <a:lnTo>
                    <a:pt x="7963" y="2075"/>
                  </a:lnTo>
                  <a:lnTo>
                    <a:pt x="7967" y="2074"/>
                  </a:lnTo>
                  <a:lnTo>
                    <a:pt x="7972" y="2074"/>
                  </a:lnTo>
                  <a:lnTo>
                    <a:pt x="7977" y="2075"/>
                  </a:lnTo>
                  <a:lnTo>
                    <a:pt x="7983" y="2078"/>
                  </a:lnTo>
                  <a:lnTo>
                    <a:pt x="7983" y="2078"/>
                  </a:lnTo>
                  <a:lnTo>
                    <a:pt x="7989" y="2081"/>
                  </a:lnTo>
                  <a:lnTo>
                    <a:pt x="7993" y="2084"/>
                  </a:lnTo>
                  <a:lnTo>
                    <a:pt x="7998" y="2088"/>
                  </a:lnTo>
                  <a:lnTo>
                    <a:pt x="8002" y="2094"/>
                  </a:lnTo>
                  <a:lnTo>
                    <a:pt x="8006" y="2097"/>
                  </a:lnTo>
                  <a:lnTo>
                    <a:pt x="8011" y="2101"/>
                  </a:lnTo>
                  <a:lnTo>
                    <a:pt x="8011" y="2101"/>
                  </a:lnTo>
                  <a:lnTo>
                    <a:pt x="8016" y="2105"/>
                  </a:lnTo>
                  <a:lnTo>
                    <a:pt x="8017" y="2107"/>
                  </a:lnTo>
                  <a:lnTo>
                    <a:pt x="8017" y="2108"/>
                  </a:lnTo>
                  <a:lnTo>
                    <a:pt x="8015" y="2109"/>
                  </a:lnTo>
                  <a:lnTo>
                    <a:pt x="8010" y="2109"/>
                  </a:lnTo>
                  <a:lnTo>
                    <a:pt x="7997" y="2109"/>
                  </a:lnTo>
                  <a:lnTo>
                    <a:pt x="7983" y="2108"/>
                  </a:lnTo>
                  <a:lnTo>
                    <a:pt x="7983" y="2108"/>
                  </a:lnTo>
                  <a:lnTo>
                    <a:pt x="7977" y="2108"/>
                  </a:lnTo>
                  <a:lnTo>
                    <a:pt x="7972" y="2111"/>
                  </a:lnTo>
                  <a:lnTo>
                    <a:pt x="7968" y="2114"/>
                  </a:lnTo>
                  <a:lnTo>
                    <a:pt x="7966" y="2118"/>
                  </a:lnTo>
                  <a:lnTo>
                    <a:pt x="7965" y="2123"/>
                  </a:lnTo>
                  <a:lnTo>
                    <a:pt x="7966" y="2128"/>
                  </a:lnTo>
                  <a:lnTo>
                    <a:pt x="7968" y="2133"/>
                  </a:lnTo>
                  <a:lnTo>
                    <a:pt x="7972" y="2137"/>
                  </a:lnTo>
                  <a:lnTo>
                    <a:pt x="7972" y="2137"/>
                  </a:lnTo>
                  <a:lnTo>
                    <a:pt x="7976" y="2141"/>
                  </a:lnTo>
                  <a:lnTo>
                    <a:pt x="7980" y="2143"/>
                  </a:lnTo>
                  <a:lnTo>
                    <a:pt x="7984" y="2144"/>
                  </a:lnTo>
                  <a:lnTo>
                    <a:pt x="7988" y="2144"/>
                  </a:lnTo>
                  <a:lnTo>
                    <a:pt x="7991" y="2143"/>
                  </a:lnTo>
                  <a:lnTo>
                    <a:pt x="7995" y="2142"/>
                  </a:lnTo>
                  <a:lnTo>
                    <a:pt x="8003" y="2137"/>
                  </a:lnTo>
                  <a:lnTo>
                    <a:pt x="8003" y="2137"/>
                  </a:lnTo>
                  <a:lnTo>
                    <a:pt x="8010" y="2133"/>
                  </a:lnTo>
                  <a:lnTo>
                    <a:pt x="8016" y="2131"/>
                  </a:lnTo>
                  <a:lnTo>
                    <a:pt x="8022" y="2130"/>
                  </a:lnTo>
                  <a:lnTo>
                    <a:pt x="8027" y="2127"/>
                  </a:lnTo>
                  <a:lnTo>
                    <a:pt x="8027" y="2127"/>
                  </a:lnTo>
                  <a:lnTo>
                    <a:pt x="8030" y="2126"/>
                  </a:lnTo>
                  <a:lnTo>
                    <a:pt x="8034" y="2125"/>
                  </a:lnTo>
                  <a:lnTo>
                    <a:pt x="8037" y="2126"/>
                  </a:lnTo>
                  <a:lnTo>
                    <a:pt x="8042" y="2127"/>
                  </a:lnTo>
                  <a:lnTo>
                    <a:pt x="8050" y="2131"/>
                  </a:lnTo>
                  <a:lnTo>
                    <a:pt x="8059" y="2135"/>
                  </a:lnTo>
                  <a:lnTo>
                    <a:pt x="8059" y="2135"/>
                  </a:lnTo>
                  <a:lnTo>
                    <a:pt x="8063" y="2137"/>
                  </a:lnTo>
                  <a:lnTo>
                    <a:pt x="8066" y="2137"/>
                  </a:lnTo>
                  <a:lnTo>
                    <a:pt x="8068" y="2137"/>
                  </a:lnTo>
                  <a:lnTo>
                    <a:pt x="8071" y="2137"/>
                  </a:lnTo>
                  <a:lnTo>
                    <a:pt x="8075" y="2134"/>
                  </a:lnTo>
                  <a:lnTo>
                    <a:pt x="8080" y="2130"/>
                  </a:lnTo>
                  <a:lnTo>
                    <a:pt x="8080" y="2130"/>
                  </a:lnTo>
                  <a:lnTo>
                    <a:pt x="8093" y="2120"/>
                  </a:lnTo>
                  <a:lnTo>
                    <a:pt x="8100" y="2113"/>
                  </a:lnTo>
                  <a:lnTo>
                    <a:pt x="8103" y="2109"/>
                  </a:lnTo>
                  <a:lnTo>
                    <a:pt x="8105" y="2105"/>
                  </a:lnTo>
                  <a:lnTo>
                    <a:pt x="8105" y="2105"/>
                  </a:lnTo>
                  <a:lnTo>
                    <a:pt x="8107" y="2103"/>
                  </a:lnTo>
                  <a:lnTo>
                    <a:pt x="8108" y="2102"/>
                  </a:lnTo>
                  <a:lnTo>
                    <a:pt x="8111" y="2101"/>
                  </a:lnTo>
                  <a:lnTo>
                    <a:pt x="8114" y="2101"/>
                  </a:lnTo>
                  <a:lnTo>
                    <a:pt x="8119" y="2102"/>
                  </a:lnTo>
                  <a:lnTo>
                    <a:pt x="8125" y="2104"/>
                  </a:lnTo>
                  <a:lnTo>
                    <a:pt x="8138" y="2111"/>
                  </a:lnTo>
                  <a:lnTo>
                    <a:pt x="8147" y="2117"/>
                  </a:lnTo>
                  <a:lnTo>
                    <a:pt x="8147" y="2117"/>
                  </a:lnTo>
                  <a:lnTo>
                    <a:pt x="8150" y="2119"/>
                  </a:lnTo>
                  <a:lnTo>
                    <a:pt x="8152" y="2120"/>
                  </a:lnTo>
                  <a:lnTo>
                    <a:pt x="8155" y="2120"/>
                  </a:lnTo>
                  <a:lnTo>
                    <a:pt x="8157" y="2119"/>
                  </a:lnTo>
                  <a:lnTo>
                    <a:pt x="8161" y="2115"/>
                  </a:lnTo>
                  <a:lnTo>
                    <a:pt x="8163" y="2111"/>
                  </a:lnTo>
                  <a:lnTo>
                    <a:pt x="8163" y="2111"/>
                  </a:lnTo>
                  <a:lnTo>
                    <a:pt x="8165" y="2109"/>
                  </a:lnTo>
                  <a:lnTo>
                    <a:pt x="8167" y="2107"/>
                  </a:lnTo>
                  <a:lnTo>
                    <a:pt x="8171" y="2107"/>
                  </a:lnTo>
                  <a:lnTo>
                    <a:pt x="8175" y="2106"/>
                  </a:lnTo>
                  <a:lnTo>
                    <a:pt x="8185" y="2107"/>
                  </a:lnTo>
                  <a:lnTo>
                    <a:pt x="8195" y="2109"/>
                  </a:lnTo>
                  <a:lnTo>
                    <a:pt x="8195" y="2109"/>
                  </a:lnTo>
                  <a:lnTo>
                    <a:pt x="8201" y="2110"/>
                  </a:lnTo>
                  <a:lnTo>
                    <a:pt x="8205" y="2110"/>
                  </a:lnTo>
                  <a:lnTo>
                    <a:pt x="8208" y="2109"/>
                  </a:lnTo>
                  <a:lnTo>
                    <a:pt x="8211" y="2108"/>
                  </a:lnTo>
                  <a:lnTo>
                    <a:pt x="8216" y="2105"/>
                  </a:lnTo>
                  <a:lnTo>
                    <a:pt x="8223" y="2102"/>
                  </a:lnTo>
                  <a:lnTo>
                    <a:pt x="8223" y="2102"/>
                  </a:lnTo>
                  <a:lnTo>
                    <a:pt x="8226" y="2101"/>
                  </a:lnTo>
                  <a:lnTo>
                    <a:pt x="8228" y="2099"/>
                  </a:lnTo>
                  <a:lnTo>
                    <a:pt x="8228" y="2097"/>
                  </a:lnTo>
                  <a:lnTo>
                    <a:pt x="8228" y="2094"/>
                  </a:lnTo>
                  <a:lnTo>
                    <a:pt x="8224" y="2089"/>
                  </a:lnTo>
                  <a:lnTo>
                    <a:pt x="8220" y="2084"/>
                  </a:lnTo>
                  <a:lnTo>
                    <a:pt x="8220" y="2084"/>
                  </a:lnTo>
                  <a:lnTo>
                    <a:pt x="8218" y="2082"/>
                  </a:lnTo>
                  <a:lnTo>
                    <a:pt x="8215" y="2081"/>
                  </a:lnTo>
                  <a:lnTo>
                    <a:pt x="8209" y="2080"/>
                  </a:lnTo>
                  <a:lnTo>
                    <a:pt x="8202" y="2079"/>
                  </a:lnTo>
                  <a:lnTo>
                    <a:pt x="8197" y="2077"/>
                  </a:lnTo>
                  <a:lnTo>
                    <a:pt x="8191" y="2075"/>
                  </a:lnTo>
                  <a:lnTo>
                    <a:pt x="8191" y="2075"/>
                  </a:lnTo>
                  <a:lnTo>
                    <a:pt x="8186" y="2073"/>
                  </a:lnTo>
                  <a:lnTo>
                    <a:pt x="8183" y="2073"/>
                  </a:lnTo>
                  <a:lnTo>
                    <a:pt x="8180" y="2074"/>
                  </a:lnTo>
                  <a:lnTo>
                    <a:pt x="8178" y="2077"/>
                  </a:lnTo>
                  <a:lnTo>
                    <a:pt x="8175" y="2082"/>
                  </a:lnTo>
                  <a:lnTo>
                    <a:pt x="8173" y="2083"/>
                  </a:lnTo>
                  <a:lnTo>
                    <a:pt x="8171" y="2084"/>
                  </a:lnTo>
                  <a:lnTo>
                    <a:pt x="8171" y="2084"/>
                  </a:lnTo>
                  <a:lnTo>
                    <a:pt x="8169" y="2083"/>
                  </a:lnTo>
                  <a:lnTo>
                    <a:pt x="8167" y="2082"/>
                  </a:lnTo>
                  <a:lnTo>
                    <a:pt x="8165" y="2079"/>
                  </a:lnTo>
                  <a:lnTo>
                    <a:pt x="8164" y="2076"/>
                  </a:lnTo>
                  <a:lnTo>
                    <a:pt x="8163" y="2067"/>
                  </a:lnTo>
                  <a:lnTo>
                    <a:pt x="8162" y="2057"/>
                  </a:lnTo>
                  <a:lnTo>
                    <a:pt x="8162" y="2057"/>
                  </a:lnTo>
                  <a:lnTo>
                    <a:pt x="8162" y="2050"/>
                  </a:lnTo>
                  <a:lnTo>
                    <a:pt x="8163" y="2044"/>
                  </a:lnTo>
                  <a:lnTo>
                    <a:pt x="8164" y="2043"/>
                  </a:lnTo>
                  <a:lnTo>
                    <a:pt x="8165" y="2041"/>
                  </a:lnTo>
                  <a:lnTo>
                    <a:pt x="8167" y="2040"/>
                  </a:lnTo>
                  <a:lnTo>
                    <a:pt x="8169" y="2040"/>
                  </a:lnTo>
                  <a:lnTo>
                    <a:pt x="8169" y="2040"/>
                  </a:lnTo>
                  <a:lnTo>
                    <a:pt x="8171" y="2039"/>
                  </a:lnTo>
                  <a:lnTo>
                    <a:pt x="8174" y="2038"/>
                  </a:lnTo>
                  <a:lnTo>
                    <a:pt x="8178" y="2032"/>
                  </a:lnTo>
                  <a:lnTo>
                    <a:pt x="8182" y="2024"/>
                  </a:lnTo>
                  <a:lnTo>
                    <a:pt x="8186" y="2017"/>
                  </a:lnTo>
                  <a:lnTo>
                    <a:pt x="8186" y="2017"/>
                  </a:lnTo>
                  <a:lnTo>
                    <a:pt x="8188" y="2014"/>
                  </a:lnTo>
                  <a:lnTo>
                    <a:pt x="8191" y="2011"/>
                  </a:lnTo>
                  <a:lnTo>
                    <a:pt x="8200" y="2004"/>
                  </a:lnTo>
                  <a:lnTo>
                    <a:pt x="8211" y="1996"/>
                  </a:lnTo>
                  <a:lnTo>
                    <a:pt x="8224" y="1989"/>
                  </a:lnTo>
                  <a:lnTo>
                    <a:pt x="8224" y="1989"/>
                  </a:lnTo>
                  <a:lnTo>
                    <a:pt x="8230" y="1984"/>
                  </a:lnTo>
                  <a:lnTo>
                    <a:pt x="8236" y="1978"/>
                  </a:lnTo>
                  <a:lnTo>
                    <a:pt x="8247" y="1967"/>
                  </a:lnTo>
                  <a:lnTo>
                    <a:pt x="8259" y="1955"/>
                  </a:lnTo>
                  <a:lnTo>
                    <a:pt x="8266" y="1949"/>
                  </a:lnTo>
                  <a:lnTo>
                    <a:pt x="8274" y="1942"/>
                  </a:lnTo>
                  <a:lnTo>
                    <a:pt x="8274" y="1942"/>
                  </a:lnTo>
                  <a:lnTo>
                    <a:pt x="8283" y="1935"/>
                  </a:lnTo>
                  <a:lnTo>
                    <a:pt x="8292" y="1927"/>
                  </a:lnTo>
                  <a:lnTo>
                    <a:pt x="8310" y="1908"/>
                  </a:lnTo>
                  <a:lnTo>
                    <a:pt x="8328" y="1888"/>
                  </a:lnTo>
                  <a:lnTo>
                    <a:pt x="8344" y="1872"/>
                  </a:lnTo>
                  <a:lnTo>
                    <a:pt x="8344" y="1872"/>
                  </a:lnTo>
                  <a:lnTo>
                    <a:pt x="8352" y="1866"/>
                  </a:lnTo>
                  <a:lnTo>
                    <a:pt x="8360" y="1861"/>
                  </a:lnTo>
                  <a:lnTo>
                    <a:pt x="8367" y="1858"/>
                  </a:lnTo>
                  <a:lnTo>
                    <a:pt x="8376" y="1856"/>
                  </a:lnTo>
                  <a:lnTo>
                    <a:pt x="8383" y="1855"/>
                  </a:lnTo>
                  <a:lnTo>
                    <a:pt x="8390" y="1855"/>
                  </a:lnTo>
                  <a:lnTo>
                    <a:pt x="8396" y="1855"/>
                  </a:lnTo>
                  <a:lnTo>
                    <a:pt x="8402" y="1857"/>
                  </a:lnTo>
                  <a:lnTo>
                    <a:pt x="8402" y="1857"/>
                  </a:lnTo>
                  <a:lnTo>
                    <a:pt x="8411" y="1859"/>
                  </a:lnTo>
                  <a:lnTo>
                    <a:pt x="8418" y="1860"/>
                  </a:lnTo>
                  <a:lnTo>
                    <a:pt x="8421" y="1859"/>
                  </a:lnTo>
                  <a:lnTo>
                    <a:pt x="8424" y="1857"/>
                  </a:lnTo>
                  <a:lnTo>
                    <a:pt x="8430" y="1852"/>
                  </a:lnTo>
                  <a:lnTo>
                    <a:pt x="8430" y="1852"/>
                  </a:lnTo>
                  <a:lnTo>
                    <a:pt x="8432" y="1850"/>
                  </a:lnTo>
                  <a:lnTo>
                    <a:pt x="8434" y="1849"/>
                  </a:lnTo>
                  <a:lnTo>
                    <a:pt x="8439" y="1848"/>
                  </a:lnTo>
                  <a:lnTo>
                    <a:pt x="8445" y="1848"/>
                  </a:lnTo>
                  <a:lnTo>
                    <a:pt x="8451" y="1849"/>
                  </a:lnTo>
                  <a:lnTo>
                    <a:pt x="8462" y="1850"/>
                  </a:lnTo>
                  <a:lnTo>
                    <a:pt x="8466" y="1850"/>
                  </a:lnTo>
                  <a:lnTo>
                    <a:pt x="8467" y="1849"/>
                  </a:lnTo>
                  <a:lnTo>
                    <a:pt x="8468" y="1848"/>
                  </a:lnTo>
                  <a:lnTo>
                    <a:pt x="8468" y="1848"/>
                  </a:lnTo>
                  <a:lnTo>
                    <a:pt x="8469" y="1846"/>
                  </a:lnTo>
                  <a:lnTo>
                    <a:pt x="8471" y="1844"/>
                  </a:lnTo>
                  <a:lnTo>
                    <a:pt x="8475" y="1842"/>
                  </a:lnTo>
                  <a:lnTo>
                    <a:pt x="8480" y="1842"/>
                  </a:lnTo>
                  <a:lnTo>
                    <a:pt x="8485" y="1842"/>
                  </a:lnTo>
                  <a:lnTo>
                    <a:pt x="8485" y="1842"/>
                  </a:lnTo>
                  <a:lnTo>
                    <a:pt x="8488" y="1843"/>
                  </a:lnTo>
                  <a:lnTo>
                    <a:pt x="8491" y="1845"/>
                  </a:lnTo>
                  <a:lnTo>
                    <a:pt x="8495" y="1849"/>
                  </a:lnTo>
                  <a:lnTo>
                    <a:pt x="8503" y="1863"/>
                  </a:lnTo>
                  <a:lnTo>
                    <a:pt x="8503" y="1863"/>
                  </a:lnTo>
                  <a:lnTo>
                    <a:pt x="8506" y="1865"/>
                  </a:lnTo>
                  <a:lnTo>
                    <a:pt x="8510" y="1867"/>
                  </a:lnTo>
                  <a:lnTo>
                    <a:pt x="8514" y="1866"/>
                  </a:lnTo>
                  <a:lnTo>
                    <a:pt x="8518" y="1865"/>
                  </a:lnTo>
                  <a:lnTo>
                    <a:pt x="8522" y="1862"/>
                  </a:lnTo>
                  <a:lnTo>
                    <a:pt x="8526" y="1859"/>
                  </a:lnTo>
                  <a:lnTo>
                    <a:pt x="8529" y="1856"/>
                  </a:lnTo>
                  <a:lnTo>
                    <a:pt x="8532" y="1852"/>
                  </a:lnTo>
                  <a:lnTo>
                    <a:pt x="8532" y="1852"/>
                  </a:lnTo>
                  <a:lnTo>
                    <a:pt x="8534" y="1848"/>
                  </a:lnTo>
                  <a:lnTo>
                    <a:pt x="8536" y="1846"/>
                  </a:lnTo>
                  <a:lnTo>
                    <a:pt x="8539" y="1844"/>
                  </a:lnTo>
                  <a:lnTo>
                    <a:pt x="8543" y="1843"/>
                  </a:lnTo>
                  <a:lnTo>
                    <a:pt x="8546" y="1843"/>
                  </a:lnTo>
                  <a:lnTo>
                    <a:pt x="8549" y="1844"/>
                  </a:lnTo>
                  <a:lnTo>
                    <a:pt x="8552" y="1846"/>
                  </a:lnTo>
                  <a:lnTo>
                    <a:pt x="8555" y="1849"/>
                  </a:lnTo>
                  <a:lnTo>
                    <a:pt x="8555" y="1849"/>
                  </a:lnTo>
                  <a:lnTo>
                    <a:pt x="8557" y="1852"/>
                  </a:lnTo>
                  <a:lnTo>
                    <a:pt x="8558" y="1854"/>
                  </a:lnTo>
                  <a:lnTo>
                    <a:pt x="8557" y="1856"/>
                  </a:lnTo>
                  <a:lnTo>
                    <a:pt x="8556" y="1858"/>
                  </a:lnTo>
                  <a:lnTo>
                    <a:pt x="8552" y="1862"/>
                  </a:lnTo>
                  <a:lnTo>
                    <a:pt x="8550" y="1864"/>
                  </a:lnTo>
                  <a:lnTo>
                    <a:pt x="8549" y="1868"/>
                  </a:lnTo>
                  <a:lnTo>
                    <a:pt x="8549" y="1868"/>
                  </a:lnTo>
                  <a:lnTo>
                    <a:pt x="8546" y="1874"/>
                  </a:lnTo>
                  <a:lnTo>
                    <a:pt x="8543" y="1878"/>
                  </a:lnTo>
                  <a:lnTo>
                    <a:pt x="8529" y="1888"/>
                  </a:lnTo>
                  <a:lnTo>
                    <a:pt x="8529" y="1888"/>
                  </a:lnTo>
                  <a:lnTo>
                    <a:pt x="8522" y="1895"/>
                  </a:lnTo>
                  <a:lnTo>
                    <a:pt x="8519" y="1898"/>
                  </a:lnTo>
                  <a:lnTo>
                    <a:pt x="8519" y="1899"/>
                  </a:lnTo>
                  <a:lnTo>
                    <a:pt x="8519" y="1901"/>
                  </a:lnTo>
                  <a:lnTo>
                    <a:pt x="8521" y="1907"/>
                  </a:lnTo>
                  <a:lnTo>
                    <a:pt x="8521" y="1907"/>
                  </a:lnTo>
                  <a:lnTo>
                    <a:pt x="8523" y="1911"/>
                  </a:lnTo>
                  <a:lnTo>
                    <a:pt x="8524" y="1913"/>
                  </a:lnTo>
                  <a:lnTo>
                    <a:pt x="8527" y="1916"/>
                  </a:lnTo>
                  <a:lnTo>
                    <a:pt x="8528" y="1917"/>
                  </a:lnTo>
                  <a:lnTo>
                    <a:pt x="8529" y="1918"/>
                  </a:lnTo>
                  <a:lnTo>
                    <a:pt x="8530" y="1921"/>
                  </a:lnTo>
                  <a:lnTo>
                    <a:pt x="8530" y="1925"/>
                  </a:lnTo>
                  <a:lnTo>
                    <a:pt x="8530" y="1925"/>
                  </a:lnTo>
                  <a:lnTo>
                    <a:pt x="8531" y="1933"/>
                  </a:lnTo>
                  <a:lnTo>
                    <a:pt x="8531" y="1935"/>
                  </a:lnTo>
                  <a:lnTo>
                    <a:pt x="8533" y="1936"/>
                  </a:lnTo>
                  <a:lnTo>
                    <a:pt x="8534" y="1936"/>
                  </a:lnTo>
                  <a:lnTo>
                    <a:pt x="8536" y="1936"/>
                  </a:lnTo>
                  <a:lnTo>
                    <a:pt x="8542" y="1933"/>
                  </a:lnTo>
                  <a:lnTo>
                    <a:pt x="8542" y="1933"/>
                  </a:lnTo>
                  <a:lnTo>
                    <a:pt x="8545" y="1932"/>
                  </a:lnTo>
                  <a:lnTo>
                    <a:pt x="8547" y="1931"/>
                  </a:lnTo>
                  <a:lnTo>
                    <a:pt x="8549" y="1932"/>
                  </a:lnTo>
                  <a:lnTo>
                    <a:pt x="8550" y="1933"/>
                  </a:lnTo>
                  <a:lnTo>
                    <a:pt x="8553" y="1937"/>
                  </a:lnTo>
                  <a:lnTo>
                    <a:pt x="8554" y="1943"/>
                  </a:lnTo>
                  <a:lnTo>
                    <a:pt x="8554" y="1943"/>
                  </a:lnTo>
                  <a:lnTo>
                    <a:pt x="8553" y="1946"/>
                  </a:lnTo>
                  <a:lnTo>
                    <a:pt x="8552" y="1948"/>
                  </a:lnTo>
                  <a:lnTo>
                    <a:pt x="8549" y="1952"/>
                  </a:lnTo>
                  <a:lnTo>
                    <a:pt x="8544" y="1956"/>
                  </a:lnTo>
                  <a:lnTo>
                    <a:pt x="8542" y="1960"/>
                  </a:lnTo>
                  <a:lnTo>
                    <a:pt x="8541" y="1965"/>
                  </a:lnTo>
                  <a:lnTo>
                    <a:pt x="8541" y="1965"/>
                  </a:lnTo>
                  <a:lnTo>
                    <a:pt x="8539" y="1968"/>
                  </a:lnTo>
                  <a:lnTo>
                    <a:pt x="8541" y="1970"/>
                  </a:lnTo>
                  <a:lnTo>
                    <a:pt x="8542" y="1971"/>
                  </a:lnTo>
                  <a:lnTo>
                    <a:pt x="8543" y="1972"/>
                  </a:lnTo>
                  <a:lnTo>
                    <a:pt x="8547" y="1973"/>
                  </a:lnTo>
                  <a:lnTo>
                    <a:pt x="8552" y="1971"/>
                  </a:lnTo>
                  <a:lnTo>
                    <a:pt x="8564" y="1966"/>
                  </a:lnTo>
                  <a:lnTo>
                    <a:pt x="8575" y="1960"/>
                  </a:lnTo>
                  <a:lnTo>
                    <a:pt x="8575" y="1960"/>
                  </a:lnTo>
                  <a:lnTo>
                    <a:pt x="8586" y="1952"/>
                  </a:lnTo>
                  <a:lnTo>
                    <a:pt x="8599" y="1943"/>
                  </a:lnTo>
                  <a:lnTo>
                    <a:pt x="8613" y="1931"/>
                  </a:lnTo>
                  <a:lnTo>
                    <a:pt x="8628" y="1916"/>
                  </a:lnTo>
                  <a:lnTo>
                    <a:pt x="8628" y="1916"/>
                  </a:lnTo>
                  <a:lnTo>
                    <a:pt x="8635" y="1908"/>
                  </a:lnTo>
                  <a:lnTo>
                    <a:pt x="8642" y="1902"/>
                  </a:lnTo>
                  <a:lnTo>
                    <a:pt x="8650" y="1896"/>
                  </a:lnTo>
                  <a:lnTo>
                    <a:pt x="8658" y="1890"/>
                  </a:lnTo>
                  <a:lnTo>
                    <a:pt x="8674" y="1881"/>
                  </a:lnTo>
                  <a:lnTo>
                    <a:pt x="8689" y="1872"/>
                  </a:lnTo>
                  <a:lnTo>
                    <a:pt x="8689" y="1872"/>
                  </a:lnTo>
                  <a:lnTo>
                    <a:pt x="8696" y="1868"/>
                  </a:lnTo>
                  <a:lnTo>
                    <a:pt x="8701" y="1867"/>
                  </a:lnTo>
                  <a:lnTo>
                    <a:pt x="8705" y="1867"/>
                  </a:lnTo>
                  <a:lnTo>
                    <a:pt x="8708" y="1868"/>
                  </a:lnTo>
                  <a:lnTo>
                    <a:pt x="8715" y="1872"/>
                  </a:lnTo>
                  <a:lnTo>
                    <a:pt x="8719" y="1873"/>
                  </a:lnTo>
                  <a:lnTo>
                    <a:pt x="8723" y="1875"/>
                  </a:lnTo>
                  <a:lnTo>
                    <a:pt x="8723" y="1875"/>
                  </a:lnTo>
                  <a:lnTo>
                    <a:pt x="8727" y="1875"/>
                  </a:lnTo>
                  <a:lnTo>
                    <a:pt x="8730" y="1874"/>
                  </a:lnTo>
                  <a:lnTo>
                    <a:pt x="8732" y="1871"/>
                  </a:lnTo>
                  <a:lnTo>
                    <a:pt x="8734" y="1868"/>
                  </a:lnTo>
                  <a:lnTo>
                    <a:pt x="8734" y="1864"/>
                  </a:lnTo>
                  <a:lnTo>
                    <a:pt x="8734" y="1860"/>
                  </a:lnTo>
                  <a:lnTo>
                    <a:pt x="8733" y="1852"/>
                  </a:lnTo>
                  <a:lnTo>
                    <a:pt x="8733" y="1852"/>
                  </a:lnTo>
                  <a:lnTo>
                    <a:pt x="8731" y="1845"/>
                  </a:lnTo>
                  <a:lnTo>
                    <a:pt x="8731" y="1841"/>
                  </a:lnTo>
                  <a:lnTo>
                    <a:pt x="8732" y="1837"/>
                  </a:lnTo>
                  <a:lnTo>
                    <a:pt x="8733" y="1830"/>
                  </a:lnTo>
                  <a:lnTo>
                    <a:pt x="8733" y="1830"/>
                  </a:lnTo>
                  <a:lnTo>
                    <a:pt x="8733" y="1818"/>
                  </a:lnTo>
                  <a:lnTo>
                    <a:pt x="8734" y="1813"/>
                  </a:lnTo>
                  <a:lnTo>
                    <a:pt x="8736" y="1810"/>
                  </a:lnTo>
                  <a:lnTo>
                    <a:pt x="8736" y="1810"/>
                  </a:lnTo>
                  <a:lnTo>
                    <a:pt x="8744" y="1796"/>
                  </a:lnTo>
                  <a:lnTo>
                    <a:pt x="8750" y="1787"/>
                  </a:lnTo>
                  <a:lnTo>
                    <a:pt x="8754" y="1778"/>
                  </a:lnTo>
                  <a:lnTo>
                    <a:pt x="8754" y="1778"/>
                  </a:lnTo>
                  <a:lnTo>
                    <a:pt x="8757" y="1774"/>
                  </a:lnTo>
                  <a:lnTo>
                    <a:pt x="8760" y="1773"/>
                  </a:lnTo>
                  <a:lnTo>
                    <a:pt x="8765" y="1772"/>
                  </a:lnTo>
                  <a:lnTo>
                    <a:pt x="8770" y="1772"/>
                  </a:lnTo>
                  <a:lnTo>
                    <a:pt x="8778" y="1772"/>
                  </a:lnTo>
                  <a:lnTo>
                    <a:pt x="8782" y="1771"/>
                  </a:lnTo>
                  <a:lnTo>
                    <a:pt x="8784" y="1769"/>
                  </a:lnTo>
                  <a:lnTo>
                    <a:pt x="8784" y="1769"/>
                  </a:lnTo>
                  <a:lnTo>
                    <a:pt x="8786" y="1767"/>
                  </a:lnTo>
                  <a:lnTo>
                    <a:pt x="8789" y="1765"/>
                  </a:lnTo>
                  <a:lnTo>
                    <a:pt x="8793" y="1765"/>
                  </a:lnTo>
                  <a:lnTo>
                    <a:pt x="8799" y="1765"/>
                  </a:lnTo>
                  <a:lnTo>
                    <a:pt x="8809" y="1766"/>
                  </a:lnTo>
                  <a:lnTo>
                    <a:pt x="8820" y="1766"/>
                  </a:lnTo>
                  <a:lnTo>
                    <a:pt x="8820" y="1766"/>
                  </a:lnTo>
                  <a:lnTo>
                    <a:pt x="8826" y="1766"/>
                  </a:lnTo>
                  <a:lnTo>
                    <a:pt x="8831" y="1767"/>
                  </a:lnTo>
                  <a:lnTo>
                    <a:pt x="8835" y="1768"/>
                  </a:lnTo>
                  <a:lnTo>
                    <a:pt x="8838" y="1770"/>
                  </a:lnTo>
                  <a:lnTo>
                    <a:pt x="8841" y="1773"/>
                  </a:lnTo>
                  <a:lnTo>
                    <a:pt x="8843" y="1776"/>
                  </a:lnTo>
                  <a:lnTo>
                    <a:pt x="8844" y="1779"/>
                  </a:lnTo>
                  <a:lnTo>
                    <a:pt x="8845" y="1783"/>
                  </a:lnTo>
                  <a:lnTo>
                    <a:pt x="8845" y="1783"/>
                  </a:lnTo>
                  <a:lnTo>
                    <a:pt x="8845" y="1784"/>
                  </a:lnTo>
                  <a:lnTo>
                    <a:pt x="8844" y="1786"/>
                  </a:lnTo>
                  <a:lnTo>
                    <a:pt x="8841" y="1787"/>
                  </a:lnTo>
                  <a:lnTo>
                    <a:pt x="8837" y="1787"/>
                  </a:lnTo>
                  <a:lnTo>
                    <a:pt x="8832" y="1787"/>
                  </a:lnTo>
                  <a:lnTo>
                    <a:pt x="8821" y="1786"/>
                  </a:lnTo>
                  <a:lnTo>
                    <a:pt x="8816" y="1786"/>
                  </a:lnTo>
                  <a:lnTo>
                    <a:pt x="8812" y="1787"/>
                  </a:lnTo>
                  <a:lnTo>
                    <a:pt x="8812" y="1787"/>
                  </a:lnTo>
                  <a:lnTo>
                    <a:pt x="8809" y="1789"/>
                  </a:lnTo>
                  <a:lnTo>
                    <a:pt x="8806" y="1792"/>
                  </a:lnTo>
                  <a:lnTo>
                    <a:pt x="8804" y="1796"/>
                  </a:lnTo>
                  <a:lnTo>
                    <a:pt x="8802" y="1800"/>
                  </a:lnTo>
                  <a:lnTo>
                    <a:pt x="8800" y="1812"/>
                  </a:lnTo>
                  <a:lnTo>
                    <a:pt x="8797" y="1822"/>
                  </a:lnTo>
                  <a:lnTo>
                    <a:pt x="8797" y="1822"/>
                  </a:lnTo>
                  <a:lnTo>
                    <a:pt x="8797" y="1832"/>
                  </a:lnTo>
                  <a:lnTo>
                    <a:pt x="8797" y="1842"/>
                  </a:lnTo>
                  <a:lnTo>
                    <a:pt x="8796" y="1846"/>
                  </a:lnTo>
                  <a:lnTo>
                    <a:pt x="8794" y="1850"/>
                  </a:lnTo>
                  <a:lnTo>
                    <a:pt x="8792" y="1855"/>
                  </a:lnTo>
                  <a:lnTo>
                    <a:pt x="8788" y="1860"/>
                  </a:lnTo>
                  <a:lnTo>
                    <a:pt x="8788" y="1860"/>
                  </a:lnTo>
                  <a:lnTo>
                    <a:pt x="8781" y="1867"/>
                  </a:lnTo>
                  <a:lnTo>
                    <a:pt x="8778" y="1871"/>
                  </a:lnTo>
                  <a:lnTo>
                    <a:pt x="8777" y="1874"/>
                  </a:lnTo>
                  <a:lnTo>
                    <a:pt x="8776" y="1878"/>
                  </a:lnTo>
                  <a:lnTo>
                    <a:pt x="8776" y="1878"/>
                  </a:lnTo>
                  <a:lnTo>
                    <a:pt x="8776" y="1881"/>
                  </a:lnTo>
                  <a:lnTo>
                    <a:pt x="8778" y="1883"/>
                  </a:lnTo>
                  <a:lnTo>
                    <a:pt x="8782" y="1886"/>
                  </a:lnTo>
                  <a:lnTo>
                    <a:pt x="8787" y="1890"/>
                  </a:lnTo>
                  <a:lnTo>
                    <a:pt x="8789" y="1892"/>
                  </a:lnTo>
                  <a:lnTo>
                    <a:pt x="8790" y="1896"/>
                  </a:lnTo>
                  <a:lnTo>
                    <a:pt x="8790" y="1896"/>
                  </a:lnTo>
                  <a:lnTo>
                    <a:pt x="8791" y="1901"/>
                  </a:lnTo>
                  <a:lnTo>
                    <a:pt x="8791" y="1902"/>
                  </a:lnTo>
                  <a:lnTo>
                    <a:pt x="8790" y="1903"/>
                  </a:lnTo>
                  <a:lnTo>
                    <a:pt x="8785" y="1906"/>
                  </a:lnTo>
                  <a:lnTo>
                    <a:pt x="8778" y="1909"/>
                  </a:lnTo>
                  <a:lnTo>
                    <a:pt x="8778" y="1909"/>
                  </a:lnTo>
                  <a:lnTo>
                    <a:pt x="8774" y="1912"/>
                  </a:lnTo>
                  <a:lnTo>
                    <a:pt x="8770" y="1915"/>
                  </a:lnTo>
                  <a:lnTo>
                    <a:pt x="8768" y="1918"/>
                  </a:lnTo>
                  <a:lnTo>
                    <a:pt x="8767" y="1922"/>
                  </a:lnTo>
                  <a:lnTo>
                    <a:pt x="8765" y="1930"/>
                  </a:lnTo>
                  <a:lnTo>
                    <a:pt x="8765" y="1940"/>
                  </a:lnTo>
                  <a:lnTo>
                    <a:pt x="8765" y="1940"/>
                  </a:lnTo>
                  <a:lnTo>
                    <a:pt x="8764" y="1944"/>
                  </a:lnTo>
                  <a:lnTo>
                    <a:pt x="8762" y="1947"/>
                  </a:lnTo>
                  <a:lnTo>
                    <a:pt x="8758" y="1949"/>
                  </a:lnTo>
                  <a:lnTo>
                    <a:pt x="8753" y="1950"/>
                  </a:lnTo>
                  <a:lnTo>
                    <a:pt x="8742" y="1951"/>
                  </a:lnTo>
                  <a:lnTo>
                    <a:pt x="8728" y="1953"/>
                  </a:lnTo>
                  <a:lnTo>
                    <a:pt x="8728" y="1953"/>
                  </a:lnTo>
                  <a:lnTo>
                    <a:pt x="8722" y="1955"/>
                  </a:lnTo>
                  <a:lnTo>
                    <a:pt x="8716" y="1958"/>
                  </a:lnTo>
                  <a:lnTo>
                    <a:pt x="8705" y="1964"/>
                  </a:lnTo>
                  <a:lnTo>
                    <a:pt x="8695" y="1971"/>
                  </a:lnTo>
                  <a:lnTo>
                    <a:pt x="8691" y="1974"/>
                  </a:lnTo>
                  <a:lnTo>
                    <a:pt x="8686" y="1976"/>
                  </a:lnTo>
                  <a:lnTo>
                    <a:pt x="8686" y="1976"/>
                  </a:lnTo>
                  <a:lnTo>
                    <a:pt x="8676" y="1979"/>
                  </a:lnTo>
                  <a:lnTo>
                    <a:pt x="8667" y="1983"/>
                  </a:lnTo>
                  <a:lnTo>
                    <a:pt x="8663" y="1985"/>
                  </a:lnTo>
                  <a:lnTo>
                    <a:pt x="8660" y="1988"/>
                  </a:lnTo>
                  <a:lnTo>
                    <a:pt x="8657" y="1992"/>
                  </a:lnTo>
                  <a:lnTo>
                    <a:pt x="8656" y="1997"/>
                  </a:lnTo>
                  <a:lnTo>
                    <a:pt x="8656" y="1997"/>
                  </a:lnTo>
                  <a:lnTo>
                    <a:pt x="8653" y="2006"/>
                  </a:lnTo>
                  <a:lnTo>
                    <a:pt x="8650" y="2012"/>
                  </a:lnTo>
                  <a:lnTo>
                    <a:pt x="8644" y="2017"/>
                  </a:lnTo>
                  <a:lnTo>
                    <a:pt x="8635" y="2024"/>
                  </a:lnTo>
                  <a:lnTo>
                    <a:pt x="8635" y="2024"/>
                  </a:lnTo>
                  <a:lnTo>
                    <a:pt x="8623" y="2033"/>
                  </a:lnTo>
                  <a:lnTo>
                    <a:pt x="8614" y="2042"/>
                  </a:lnTo>
                  <a:lnTo>
                    <a:pt x="8605" y="2050"/>
                  </a:lnTo>
                  <a:lnTo>
                    <a:pt x="8600" y="2054"/>
                  </a:lnTo>
                  <a:lnTo>
                    <a:pt x="8595" y="2057"/>
                  </a:lnTo>
                  <a:lnTo>
                    <a:pt x="8595" y="2057"/>
                  </a:lnTo>
                  <a:lnTo>
                    <a:pt x="8585" y="2065"/>
                  </a:lnTo>
                  <a:lnTo>
                    <a:pt x="8573" y="2075"/>
                  </a:lnTo>
                  <a:lnTo>
                    <a:pt x="8561" y="2085"/>
                  </a:lnTo>
                  <a:lnTo>
                    <a:pt x="8549" y="2093"/>
                  </a:lnTo>
                  <a:lnTo>
                    <a:pt x="8549" y="2093"/>
                  </a:lnTo>
                  <a:lnTo>
                    <a:pt x="8538" y="2100"/>
                  </a:lnTo>
                  <a:lnTo>
                    <a:pt x="8535" y="2103"/>
                  </a:lnTo>
                  <a:lnTo>
                    <a:pt x="8532" y="2107"/>
                  </a:lnTo>
                  <a:lnTo>
                    <a:pt x="8527" y="2115"/>
                  </a:lnTo>
                  <a:lnTo>
                    <a:pt x="8520" y="2129"/>
                  </a:lnTo>
                  <a:lnTo>
                    <a:pt x="8520" y="2129"/>
                  </a:lnTo>
                  <a:lnTo>
                    <a:pt x="8515" y="2136"/>
                  </a:lnTo>
                  <a:lnTo>
                    <a:pt x="8511" y="2141"/>
                  </a:lnTo>
                  <a:lnTo>
                    <a:pt x="8502" y="2150"/>
                  </a:lnTo>
                  <a:lnTo>
                    <a:pt x="8492" y="2159"/>
                  </a:lnTo>
                  <a:lnTo>
                    <a:pt x="8480" y="2169"/>
                  </a:lnTo>
                  <a:lnTo>
                    <a:pt x="8480" y="2169"/>
                  </a:lnTo>
                  <a:lnTo>
                    <a:pt x="8460" y="2186"/>
                  </a:lnTo>
                  <a:lnTo>
                    <a:pt x="8437" y="2203"/>
                  </a:lnTo>
                  <a:lnTo>
                    <a:pt x="8437" y="2203"/>
                  </a:lnTo>
                  <a:lnTo>
                    <a:pt x="8423" y="2212"/>
                  </a:lnTo>
                  <a:lnTo>
                    <a:pt x="8418" y="2215"/>
                  </a:lnTo>
                  <a:lnTo>
                    <a:pt x="8414" y="2217"/>
                  </a:lnTo>
                  <a:lnTo>
                    <a:pt x="8410" y="2218"/>
                  </a:lnTo>
                  <a:lnTo>
                    <a:pt x="8406" y="2218"/>
                  </a:lnTo>
                  <a:lnTo>
                    <a:pt x="8398" y="2217"/>
                  </a:lnTo>
                  <a:lnTo>
                    <a:pt x="8398" y="2217"/>
                  </a:lnTo>
                  <a:lnTo>
                    <a:pt x="8391" y="2217"/>
                  </a:lnTo>
                  <a:lnTo>
                    <a:pt x="8389" y="2218"/>
                  </a:lnTo>
                  <a:lnTo>
                    <a:pt x="8387" y="2219"/>
                  </a:lnTo>
                  <a:lnTo>
                    <a:pt x="8382" y="2223"/>
                  </a:lnTo>
                  <a:lnTo>
                    <a:pt x="8377" y="2230"/>
                  </a:lnTo>
                  <a:lnTo>
                    <a:pt x="8377" y="2230"/>
                  </a:lnTo>
                  <a:lnTo>
                    <a:pt x="8372" y="2235"/>
                  </a:lnTo>
                  <a:lnTo>
                    <a:pt x="8369" y="2237"/>
                  </a:lnTo>
                  <a:lnTo>
                    <a:pt x="8366" y="2238"/>
                  </a:lnTo>
                  <a:lnTo>
                    <a:pt x="8360" y="2237"/>
                  </a:lnTo>
                  <a:lnTo>
                    <a:pt x="8351" y="2236"/>
                  </a:lnTo>
                  <a:lnTo>
                    <a:pt x="8351" y="2236"/>
                  </a:lnTo>
                  <a:lnTo>
                    <a:pt x="8343" y="2236"/>
                  </a:lnTo>
                  <a:lnTo>
                    <a:pt x="8339" y="2236"/>
                  </a:lnTo>
                  <a:lnTo>
                    <a:pt x="8336" y="2238"/>
                  </a:lnTo>
                  <a:lnTo>
                    <a:pt x="8331" y="2241"/>
                  </a:lnTo>
                  <a:lnTo>
                    <a:pt x="8331" y="2241"/>
                  </a:lnTo>
                  <a:lnTo>
                    <a:pt x="8328" y="2243"/>
                  </a:lnTo>
                  <a:lnTo>
                    <a:pt x="8327" y="2245"/>
                  </a:lnTo>
                  <a:lnTo>
                    <a:pt x="8327" y="2247"/>
                  </a:lnTo>
                  <a:lnTo>
                    <a:pt x="8328" y="2250"/>
                  </a:lnTo>
                  <a:lnTo>
                    <a:pt x="8331" y="2258"/>
                  </a:lnTo>
                  <a:lnTo>
                    <a:pt x="8336" y="2269"/>
                  </a:lnTo>
                  <a:lnTo>
                    <a:pt x="8336" y="2269"/>
                  </a:lnTo>
                  <a:lnTo>
                    <a:pt x="8337" y="2276"/>
                  </a:lnTo>
                  <a:lnTo>
                    <a:pt x="8336" y="2281"/>
                  </a:lnTo>
                  <a:lnTo>
                    <a:pt x="8334" y="2287"/>
                  </a:lnTo>
                  <a:lnTo>
                    <a:pt x="8331" y="2292"/>
                  </a:lnTo>
                  <a:lnTo>
                    <a:pt x="8327" y="2296"/>
                  </a:lnTo>
                  <a:lnTo>
                    <a:pt x="8322" y="2300"/>
                  </a:lnTo>
                  <a:lnTo>
                    <a:pt x="8315" y="2306"/>
                  </a:lnTo>
                  <a:lnTo>
                    <a:pt x="8315" y="2306"/>
                  </a:lnTo>
                  <a:lnTo>
                    <a:pt x="8308" y="2312"/>
                  </a:lnTo>
                  <a:lnTo>
                    <a:pt x="8298" y="2320"/>
                  </a:lnTo>
                  <a:lnTo>
                    <a:pt x="8288" y="2333"/>
                  </a:lnTo>
                  <a:lnTo>
                    <a:pt x="8283" y="2340"/>
                  </a:lnTo>
                  <a:lnTo>
                    <a:pt x="8278" y="2348"/>
                  </a:lnTo>
                  <a:lnTo>
                    <a:pt x="8278" y="2348"/>
                  </a:lnTo>
                  <a:lnTo>
                    <a:pt x="8270" y="2365"/>
                  </a:lnTo>
                  <a:lnTo>
                    <a:pt x="8263" y="2383"/>
                  </a:lnTo>
                  <a:lnTo>
                    <a:pt x="8258" y="2398"/>
                  </a:lnTo>
                  <a:lnTo>
                    <a:pt x="8256" y="2409"/>
                  </a:lnTo>
                  <a:lnTo>
                    <a:pt x="8256" y="2409"/>
                  </a:lnTo>
                  <a:lnTo>
                    <a:pt x="8255" y="2421"/>
                  </a:lnTo>
                  <a:lnTo>
                    <a:pt x="8253" y="2439"/>
                  </a:lnTo>
                  <a:lnTo>
                    <a:pt x="8251" y="2460"/>
                  </a:lnTo>
                  <a:lnTo>
                    <a:pt x="8249" y="2479"/>
                  </a:lnTo>
                  <a:lnTo>
                    <a:pt x="8249" y="2479"/>
                  </a:lnTo>
                  <a:lnTo>
                    <a:pt x="8250" y="2491"/>
                  </a:lnTo>
                  <a:lnTo>
                    <a:pt x="8252" y="2509"/>
                  </a:lnTo>
                  <a:lnTo>
                    <a:pt x="8261" y="2549"/>
                  </a:lnTo>
                  <a:lnTo>
                    <a:pt x="8270" y="2588"/>
                  </a:lnTo>
                  <a:lnTo>
                    <a:pt x="8274" y="2601"/>
                  </a:lnTo>
                  <a:lnTo>
                    <a:pt x="8276" y="2608"/>
                  </a:lnTo>
                  <a:lnTo>
                    <a:pt x="8276" y="2608"/>
                  </a:lnTo>
                  <a:lnTo>
                    <a:pt x="8277" y="2612"/>
                  </a:lnTo>
                  <a:lnTo>
                    <a:pt x="8278" y="2618"/>
                  </a:lnTo>
                  <a:lnTo>
                    <a:pt x="8277" y="2632"/>
                  </a:lnTo>
                  <a:lnTo>
                    <a:pt x="8277" y="2649"/>
                  </a:lnTo>
                  <a:lnTo>
                    <a:pt x="8277" y="2659"/>
                  </a:lnTo>
                  <a:lnTo>
                    <a:pt x="8279" y="2668"/>
                  </a:lnTo>
                  <a:lnTo>
                    <a:pt x="8279" y="2668"/>
                  </a:lnTo>
                  <a:lnTo>
                    <a:pt x="8281" y="2678"/>
                  </a:lnTo>
                  <a:lnTo>
                    <a:pt x="8284" y="2685"/>
                  </a:lnTo>
                  <a:lnTo>
                    <a:pt x="8288" y="2695"/>
                  </a:lnTo>
                  <a:lnTo>
                    <a:pt x="8293" y="2702"/>
                  </a:lnTo>
                  <a:lnTo>
                    <a:pt x="8298" y="2710"/>
                  </a:lnTo>
                  <a:lnTo>
                    <a:pt x="8298" y="2710"/>
                  </a:lnTo>
                  <a:lnTo>
                    <a:pt x="8300" y="2715"/>
                  </a:lnTo>
                  <a:lnTo>
                    <a:pt x="8301" y="2723"/>
                  </a:lnTo>
                  <a:lnTo>
                    <a:pt x="8302" y="2741"/>
                  </a:lnTo>
                  <a:lnTo>
                    <a:pt x="8302" y="2760"/>
                  </a:lnTo>
                  <a:lnTo>
                    <a:pt x="8303" y="2767"/>
                  </a:lnTo>
                  <a:lnTo>
                    <a:pt x="8305" y="2772"/>
                  </a:lnTo>
                  <a:lnTo>
                    <a:pt x="8305" y="2772"/>
                  </a:lnTo>
                  <a:lnTo>
                    <a:pt x="8307" y="2777"/>
                  </a:lnTo>
                  <a:lnTo>
                    <a:pt x="8308" y="2782"/>
                  </a:lnTo>
                  <a:lnTo>
                    <a:pt x="8309" y="2794"/>
                  </a:lnTo>
                  <a:lnTo>
                    <a:pt x="8310" y="2807"/>
                  </a:lnTo>
                  <a:lnTo>
                    <a:pt x="8310" y="2813"/>
                  </a:lnTo>
                  <a:lnTo>
                    <a:pt x="8312" y="2819"/>
                  </a:lnTo>
                  <a:lnTo>
                    <a:pt x="8312" y="2819"/>
                  </a:lnTo>
                  <a:lnTo>
                    <a:pt x="8315" y="2826"/>
                  </a:lnTo>
                  <a:lnTo>
                    <a:pt x="8318" y="2830"/>
                  </a:lnTo>
                  <a:lnTo>
                    <a:pt x="8320" y="2834"/>
                  </a:lnTo>
                  <a:lnTo>
                    <a:pt x="8320" y="2841"/>
                  </a:lnTo>
                  <a:lnTo>
                    <a:pt x="8320" y="2841"/>
                  </a:lnTo>
                  <a:lnTo>
                    <a:pt x="8320" y="2844"/>
                  </a:lnTo>
                  <a:lnTo>
                    <a:pt x="8322" y="2845"/>
                  </a:lnTo>
                  <a:lnTo>
                    <a:pt x="8323" y="2846"/>
                  </a:lnTo>
                  <a:lnTo>
                    <a:pt x="8325" y="2845"/>
                  </a:lnTo>
                  <a:lnTo>
                    <a:pt x="8331" y="2843"/>
                  </a:lnTo>
                  <a:lnTo>
                    <a:pt x="8338" y="2839"/>
                  </a:lnTo>
                  <a:lnTo>
                    <a:pt x="8351" y="2829"/>
                  </a:lnTo>
                  <a:lnTo>
                    <a:pt x="8359" y="2822"/>
                  </a:lnTo>
                  <a:lnTo>
                    <a:pt x="8359" y="2822"/>
                  </a:lnTo>
                  <a:lnTo>
                    <a:pt x="8365" y="2816"/>
                  </a:lnTo>
                  <a:lnTo>
                    <a:pt x="8374" y="2810"/>
                  </a:lnTo>
                  <a:lnTo>
                    <a:pt x="8398" y="2790"/>
                  </a:lnTo>
                  <a:lnTo>
                    <a:pt x="8398" y="2790"/>
                  </a:lnTo>
                  <a:lnTo>
                    <a:pt x="8420" y="2770"/>
                  </a:lnTo>
                  <a:lnTo>
                    <a:pt x="8427" y="2763"/>
                  </a:lnTo>
                  <a:lnTo>
                    <a:pt x="8433" y="2752"/>
                  </a:lnTo>
                  <a:lnTo>
                    <a:pt x="8433" y="2752"/>
                  </a:lnTo>
                  <a:lnTo>
                    <a:pt x="8436" y="2746"/>
                  </a:lnTo>
                  <a:lnTo>
                    <a:pt x="8439" y="2740"/>
                  </a:lnTo>
                  <a:lnTo>
                    <a:pt x="8442" y="2728"/>
                  </a:lnTo>
                  <a:lnTo>
                    <a:pt x="8444" y="2715"/>
                  </a:lnTo>
                  <a:lnTo>
                    <a:pt x="8445" y="2702"/>
                  </a:lnTo>
                  <a:lnTo>
                    <a:pt x="8445" y="2702"/>
                  </a:lnTo>
                  <a:lnTo>
                    <a:pt x="8446" y="2696"/>
                  </a:lnTo>
                  <a:lnTo>
                    <a:pt x="8448" y="2691"/>
                  </a:lnTo>
                  <a:lnTo>
                    <a:pt x="8450" y="2688"/>
                  </a:lnTo>
                  <a:lnTo>
                    <a:pt x="8453" y="2685"/>
                  </a:lnTo>
                  <a:lnTo>
                    <a:pt x="8459" y="2681"/>
                  </a:lnTo>
                  <a:lnTo>
                    <a:pt x="8465" y="2676"/>
                  </a:lnTo>
                  <a:lnTo>
                    <a:pt x="8465" y="2676"/>
                  </a:lnTo>
                  <a:lnTo>
                    <a:pt x="8468" y="2673"/>
                  </a:lnTo>
                  <a:lnTo>
                    <a:pt x="8472" y="2671"/>
                  </a:lnTo>
                  <a:lnTo>
                    <a:pt x="8480" y="2666"/>
                  </a:lnTo>
                  <a:lnTo>
                    <a:pt x="8489" y="2664"/>
                  </a:lnTo>
                  <a:lnTo>
                    <a:pt x="8492" y="2662"/>
                  </a:lnTo>
                  <a:lnTo>
                    <a:pt x="8495" y="2660"/>
                  </a:lnTo>
                  <a:lnTo>
                    <a:pt x="8495" y="2660"/>
                  </a:lnTo>
                  <a:lnTo>
                    <a:pt x="8501" y="2657"/>
                  </a:lnTo>
                  <a:lnTo>
                    <a:pt x="8509" y="2655"/>
                  </a:lnTo>
                  <a:lnTo>
                    <a:pt x="8513" y="2655"/>
                  </a:lnTo>
                  <a:lnTo>
                    <a:pt x="8517" y="2656"/>
                  </a:lnTo>
                  <a:lnTo>
                    <a:pt x="8521" y="2657"/>
                  </a:lnTo>
                  <a:lnTo>
                    <a:pt x="8525" y="2659"/>
                  </a:lnTo>
                  <a:lnTo>
                    <a:pt x="8525" y="2659"/>
                  </a:lnTo>
                  <a:lnTo>
                    <a:pt x="8531" y="2663"/>
                  </a:lnTo>
                  <a:lnTo>
                    <a:pt x="8535" y="2664"/>
                  </a:lnTo>
                  <a:lnTo>
                    <a:pt x="8538" y="2663"/>
                  </a:lnTo>
                  <a:lnTo>
                    <a:pt x="8542" y="2660"/>
                  </a:lnTo>
                  <a:lnTo>
                    <a:pt x="8542" y="2660"/>
                  </a:lnTo>
                  <a:lnTo>
                    <a:pt x="8543" y="2658"/>
                  </a:lnTo>
                  <a:lnTo>
                    <a:pt x="8543" y="2656"/>
                  </a:lnTo>
                  <a:lnTo>
                    <a:pt x="8541" y="2652"/>
                  </a:lnTo>
                  <a:lnTo>
                    <a:pt x="8535" y="2645"/>
                  </a:lnTo>
                  <a:lnTo>
                    <a:pt x="8535" y="2645"/>
                  </a:lnTo>
                  <a:lnTo>
                    <a:pt x="8534" y="2641"/>
                  </a:lnTo>
                  <a:lnTo>
                    <a:pt x="8534" y="2636"/>
                  </a:lnTo>
                  <a:lnTo>
                    <a:pt x="8533" y="2629"/>
                  </a:lnTo>
                  <a:lnTo>
                    <a:pt x="8532" y="2626"/>
                  </a:lnTo>
                  <a:lnTo>
                    <a:pt x="8531" y="2622"/>
                  </a:lnTo>
                  <a:lnTo>
                    <a:pt x="8531" y="2622"/>
                  </a:lnTo>
                  <a:lnTo>
                    <a:pt x="8528" y="2616"/>
                  </a:lnTo>
                  <a:lnTo>
                    <a:pt x="8527" y="2610"/>
                  </a:lnTo>
                  <a:lnTo>
                    <a:pt x="8527" y="2605"/>
                  </a:lnTo>
                  <a:lnTo>
                    <a:pt x="8528" y="2599"/>
                  </a:lnTo>
                  <a:lnTo>
                    <a:pt x="8528" y="2599"/>
                  </a:lnTo>
                  <a:lnTo>
                    <a:pt x="8529" y="2592"/>
                  </a:lnTo>
                  <a:lnTo>
                    <a:pt x="8531" y="2586"/>
                  </a:lnTo>
                  <a:lnTo>
                    <a:pt x="8535" y="2579"/>
                  </a:lnTo>
                  <a:lnTo>
                    <a:pt x="8537" y="2577"/>
                  </a:lnTo>
                  <a:lnTo>
                    <a:pt x="8541" y="2575"/>
                  </a:lnTo>
                  <a:lnTo>
                    <a:pt x="8541" y="2575"/>
                  </a:lnTo>
                  <a:lnTo>
                    <a:pt x="8544" y="2573"/>
                  </a:lnTo>
                  <a:lnTo>
                    <a:pt x="8547" y="2571"/>
                  </a:lnTo>
                  <a:lnTo>
                    <a:pt x="8554" y="2564"/>
                  </a:lnTo>
                  <a:lnTo>
                    <a:pt x="8567" y="2548"/>
                  </a:lnTo>
                  <a:lnTo>
                    <a:pt x="8567" y="2548"/>
                  </a:lnTo>
                  <a:lnTo>
                    <a:pt x="8571" y="2545"/>
                  </a:lnTo>
                  <a:lnTo>
                    <a:pt x="8576" y="2542"/>
                  </a:lnTo>
                  <a:lnTo>
                    <a:pt x="8584" y="2540"/>
                  </a:lnTo>
                  <a:lnTo>
                    <a:pt x="8592" y="2538"/>
                  </a:lnTo>
                  <a:lnTo>
                    <a:pt x="8600" y="2537"/>
                  </a:lnTo>
                  <a:lnTo>
                    <a:pt x="8608" y="2537"/>
                  </a:lnTo>
                  <a:lnTo>
                    <a:pt x="8616" y="2537"/>
                  </a:lnTo>
                  <a:lnTo>
                    <a:pt x="8623" y="2539"/>
                  </a:lnTo>
                  <a:lnTo>
                    <a:pt x="8623" y="2539"/>
                  </a:lnTo>
                  <a:lnTo>
                    <a:pt x="8630" y="2540"/>
                  </a:lnTo>
                  <a:lnTo>
                    <a:pt x="8636" y="2540"/>
                  </a:lnTo>
                  <a:lnTo>
                    <a:pt x="8641" y="2538"/>
                  </a:lnTo>
                  <a:lnTo>
                    <a:pt x="8646" y="2536"/>
                  </a:lnTo>
                  <a:lnTo>
                    <a:pt x="8651" y="2533"/>
                  </a:lnTo>
                  <a:lnTo>
                    <a:pt x="8655" y="2529"/>
                  </a:lnTo>
                  <a:lnTo>
                    <a:pt x="8665" y="2520"/>
                  </a:lnTo>
                  <a:lnTo>
                    <a:pt x="8665" y="2520"/>
                  </a:lnTo>
                  <a:lnTo>
                    <a:pt x="8668" y="2515"/>
                  </a:lnTo>
                  <a:lnTo>
                    <a:pt x="8670" y="2510"/>
                  </a:lnTo>
                  <a:lnTo>
                    <a:pt x="8670" y="2506"/>
                  </a:lnTo>
                  <a:lnTo>
                    <a:pt x="8669" y="2502"/>
                  </a:lnTo>
                  <a:lnTo>
                    <a:pt x="8667" y="2498"/>
                  </a:lnTo>
                  <a:lnTo>
                    <a:pt x="8664" y="2493"/>
                  </a:lnTo>
                  <a:lnTo>
                    <a:pt x="8657" y="2486"/>
                  </a:lnTo>
                  <a:lnTo>
                    <a:pt x="8657" y="2486"/>
                  </a:lnTo>
                  <a:lnTo>
                    <a:pt x="8654" y="2483"/>
                  </a:lnTo>
                  <a:lnTo>
                    <a:pt x="8652" y="2480"/>
                  </a:lnTo>
                  <a:lnTo>
                    <a:pt x="8650" y="2477"/>
                  </a:lnTo>
                  <a:lnTo>
                    <a:pt x="8649" y="2473"/>
                  </a:lnTo>
                  <a:lnTo>
                    <a:pt x="8646" y="2454"/>
                  </a:lnTo>
                  <a:lnTo>
                    <a:pt x="8646" y="2454"/>
                  </a:lnTo>
                  <a:lnTo>
                    <a:pt x="8646" y="2449"/>
                  </a:lnTo>
                  <a:lnTo>
                    <a:pt x="8646" y="2444"/>
                  </a:lnTo>
                  <a:lnTo>
                    <a:pt x="8646" y="2439"/>
                  </a:lnTo>
                  <a:lnTo>
                    <a:pt x="8647" y="2435"/>
                  </a:lnTo>
                  <a:lnTo>
                    <a:pt x="8651" y="2425"/>
                  </a:lnTo>
                  <a:lnTo>
                    <a:pt x="8657" y="2415"/>
                  </a:lnTo>
                  <a:lnTo>
                    <a:pt x="8657" y="2415"/>
                  </a:lnTo>
                  <a:lnTo>
                    <a:pt x="8661" y="2408"/>
                  </a:lnTo>
                  <a:lnTo>
                    <a:pt x="8665" y="2404"/>
                  </a:lnTo>
                  <a:lnTo>
                    <a:pt x="8674" y="2396"/>
                  </a:lnTo>
                  <a:lnTo>
                    <a:pt x="8682" y="2389"/>
                  </a:lnTo>
                  <a:lnTo>
                    <a:pt x="8685" y="2384"/>
                  </a:lnTo>
                  <a:lnTo>
                    <a:pt x="8688" y="2379"/>
                  </a:lnTo>
                  <a:lnTo>
                    <a:pt x="8688" y="2379"/>
                  </a:lnTo>
                  <a:lnTo>
                    <a:pt x="8690" y="2375"/>
                  </a:lnTo>
                  <a:lnTo>
                    <a:pt x="8693" y="2373"/>
                  </a:lnTo>
                  <a:lnTo>
                    <a:pt x="8695" y="2372"/>
                  </a:lnTo>
                  <a:lnTo>
                    <a:pt x="8699" y="2374"/>
                  </a:lnTo>
                  <a:lnTo>
                    <a:pt x="8702" y="2376"/>
                  </a:lnTo>
                  <a:lnTo>
                    <a:pt x="8706" y="2380"/>
                  </a:lnTo>
                  <a:lnTo>
                    <a:pt x="8714" y="2389"/>
                  </a:lnTo>
                  <a:lnTo>
                    <a:pt x="8714" y="2389"/>
                  </a:lnTo>
                  <a:lnTo>
                    <a:pt x="8717" y="2394"/>
                  </a:lnTo>
                  <a:lnTo>
                    <a:pt x="8721" y="2396"/>
                  </a:lnTo>
                  <a:lnTo>
                    <a:pt x="8724" y="2397"/>
                  </a:lnTo>
                  <a:lnTo>
                    <a:pt x="8726" y="2397"/>
                  </a:lnTo>
                  <a:lnTo>
                    <a:pt x="8729" y="2396"/>
                  </a:lnTo>
                  <a:lnTo>
                    <a:pt x="8732" y="2394"/>
                  </a:lnTo>
                  <a:lnTo>
                    <a:pt x="8739" y="2390"/>
                  </a:lnTo>
                  <a:lnTo>
                    <a:pt x="8739" y="2390"/>
                  </a:lnTo>
                  <a:lnTo>
                    <a:pt x="8743" y="2387"/>
                  </a:lnTo>
                  <a:lnTo>
                    <a:pt x="8745" y="2384"/>
                  </a:lnTo>
                  <a:lnTo>
                    <a:pt x="8747" y="2381"/>
                  </a:lnTo>
                  <a:lnTo>
                    <a:pt x="8749" y="2377"/>
                  </a:lnTo>
                  <a:lnTo>
                    <a:pt x="8750" y="2368"/>
                  </a:lnTo>
                  <a:lnTo>
                    <a:pt x="8750" y="2358"/>
                  </a:lnTo>
                  <a:lnTo>
                    <a:pt x="8750" y="2358"/>
                  </a:lnTo>
                  <a:lnTo>
                    <a:pt x="8749" y="2354"/>
                  </a:lnTo>
                  <a:lnTo>
                    <a:pt x="8747" y="2350"/>
                  </a:lnTo>
                  <a:lnTo>
                    <a:pt x="8745" y="2347"/>
                  </a:lnTo>
                  <a:lnTo>
                    <a:pt x="8742" y="2344"/>
                  </a:lnTo>
                  <a:lnTo>
                    <a:pt x="8734" y="2338"/>
                  </a:lnTo>
                  <a:lnTo>
                    <a:pt x="8726" y="2333"/>
                  </a:lnTo>
                  <a:lnTo>
                    <a:pt x="8726" y="2333"/>
                  </a:lnTo>
                  <a:lnTo>
                    <a:pt x="8719" y="2329"/>
                  </a:lnTo>
                  <a:lnTo>
                    <a:pt x="8716" y="2327"/>
                  </a:lnTo>
                  <a:lnTo>
                    <a:pt x="8715" y="2323"/>
                  </a:lnTo>
                  <a:lnTo>
                    <a:pt x="8714" y="2318"/>
                  </a:lnTo>
                  <a:lnTo>
                    <a:pt x="8714" y="2318"/>
                  </a:lnTo>
                  <a:lnTo>
                    <a:pt x="8713" y="2311"/>
                  </a:lnTo>
                  <a:lnTo>
                    <a:pt x="8714" y="2304"/>
                  </a:lnTo>
                  <a:lnTo>
                    <a:pt x="8716" y="2287"/>
                  </a:lnTo>
                  <a:lnTo>
                    <a:pt x="8716" y="2287"/>
                  </a:lnTo>
                  <a:lnTo>
                    <a:pt x="8717" y="2279"/>
                  </a:lnTo>
                  <a:lnTo>
                    <a:pt x="8719" y="2274"/>
                  </a:lnTo>
                  <a:lnTo>
                    <a:pt x="8722" y="2270"/>
                  </a:lnTo>
                  <a:lnTo>
                    <a:pt x="8726" y="2266"/>
                  </a:lnTo>
                  <a:lnTo>
                    <a:pt x="8726" y="2266"/>
                  </a:lnTo>
                  <a:lnTo>
                    <a:pt x="8731" y="2262"/>
                  </a:lnTo>
                  <a:lnTo>
                    <a:pt x="8737" y="2257"/>
                  </a:lnTo>
                  <a:lnTo>
                    <a:pt x="8741" y="2251"/>
                  </a:lnTo>
                  <a:lnTo>
                    <a:pt x="8744" y="2244"/>
                  </a:lnTo>
                  <a:lnTo>
                    <a:pt x="8744" y="2244"/>
                  </a:lnTo>
                  <a:lnTo>
                    <a:pt x="8744" y="2241"/>
                  </a:lnTo>
                  <a:lnTo>
                    <a:pt x="8743" y="2238"/>
                  </a:lnTo>
                  <a:lnTo>
                    <a:pt x="8741" y="2236"/>
                  </a:lnTo>
                  <a:lnTo>
                    <a:pt x="8739" y="2235"/>
                  </a:lnTo>
                  <a:lnTo>
                    <a:pt x="8733" y="2234"/>
                  </a:lnTo>
                  <a:lnTo>
                    <a:pt x="8727" y="2233"/>
                  </a:lnTo>
                  <a:lnTo>
                    <a:pt x="8727" y="2233"/>
                  </a:lnTo>
                  <a:lnTo>
                    <a:pt x="8724" y="2233"/>
                  </a:lnTo>
                  <a:lnTo>
                    <a:pt x="8722" y="2230"/>
                  </a:lnTo>
                  <a:lnTo>
                    <a:pt x="8720" y="2227"/>
                  </a:lnTo>
                  <a:lnTo>
                    <a:pt x="8719" y="2223"/>
                  </a:lnTo>
                  <a:lnTo>
                    <a:pt x="8719" y="2223"/>
                  </a:lnTo>
                  <a:lnTo>
                    <a:pt x="8718" y="2221"/>
                  </a:lnTo>
                  <a:lnTo>
                    <a:pt x="8716" y="2220"/>
                  </a:lnTo>
                  <a:lnTo>
                    <a:pt x="8713" y="2221"/>
                  </a:lnTo>
                  <a:lnTo>
                    <a:pt x="8708" y="2221"/>
                  </a:lnTo>
                  <a:lnTo>
                    <a:pt x="8702" y="2225"/>
                  </a:lnTo>
                  <a:lnTo>
                    <a:pt x="8700" y="2227"/>
                  </a:lnTo>
                  <a:lnTo>
                    <a:pt x="8698" y="2230"/>
                  </a:lnTo>
                  <a:lnTo>
                    <a:pt x="8698" y="2230"/>
                  </a:lnTo>
                  <a:lnTo>
                    <a:pt x="8698" y="2231"/>
                  </a:lnTo>
                  <a:lnTo>
                    <a:pt x="8697" y="2232"/>
                  </a:lnTo>
                  <a:lnTo>
                    <a:pt x="8695" y="2230"/>
                  </a:lnTo>
                  <a:lnTo>
                    <a:pt x="8693" y="2229"/>
                  </a:lnTo>
                  <a:lnTo>
                    <a:pt x="8691" y="2229"/>
                  </a:lnTo>
                  <a:lnTo>
                    <a:pt x="8688" y="2230"/>
                  </a:lnTo>
                  <a:lnTo>
                    <a:pt x="8684" y="2233"/>
                  </a:lnTo>
                  <a:lnTo>
                    <a:pt x="8684" y="2233"/>
                  </a:lnTo>
                  <a:lnTo>
                    <a:pt x="8675" y="2241"/>
                  </a:lnTo>
                  <a:lnTo>
                    <a:pt x="8672" y="2243"/>
                  </a:lnTo>
                  <a:lnTo>
                    <a:pt x="8668" y="2243"/>
                  </a:lnTo>
                  <a:lnTo>
                    <a:pt x="8665" y="2240"/>
                  </a:lnTo>
                  <a:lnTo>
                    <a:pt x="8663" y="2234"/>
                  </a:lnTo>
                  <a:lnTo>
                    <a:pt x="8660" y="2226"/>
                  </a:lnTo>
                  <a:lnTo>
                    <a:pt x="8658" y="2214"/>
                  </a:lnTo>
                  <a:lnTo>
                    <a:pt x="8658" y="2214"/>
                  </a:lnTo>
                  <a:lnTo>
                    <a:pt x="8657" y="2207"/>
                  </a:lnTo>
                  <a:lnTo>
                    <a:pt x="8658" y="2201"/>
                  </a:lnTo>
                  <a:lnTo>
                    <a:pt x="8659" y="2195"/>
                  </a:lnTo>
                  <a:lnTo>
                    <a:pt x="8662" y="2189"/>
                  </a:lnTo>
                  <a:lnTo>
                    <a:pt x="8665" y="2183"/>
                  </a:lnTo>
                  <a:lnTo>
                    <a:pt x="8668" y="2177"/>
                  </a:lnTo>
                  <a:lnTo>
                    <a:pt x="8677" y="2167"/>
                  </a:lnTo>
                  <a:lnTo>
                    <a:pt x="8688" y="2158"/>
                  </a:lnTo>
                  <a:lnTo>
                    <a:pt x="8699" y="2148"/>
                  </a:lnTo>
                  <a:lnTo>
                    <a:pt x="8719" y="2134"/>
                  </a:lnTo>
                  <a:lnTo>
                    <a:pt x="8719" y="2134"/>
                  </a:lnTo>
                  <a:lnTo>
                    <a:pt x="8726" y="2127"/>
                  </a:lnTo>
                  <a:lnTo>
                    <a:pt x="8732" y="2121"/>
                  </a:lnTo>
                  <a:lnTo>
                    <a:pt x="8737" y="2116"/>
                  </a:lnTo>
                  <a:lnTo>
                    <a:pt x="8740" y="2110"/>
                  </a:lnTo>
                  <a:lnTo>
                    <a:pt x="8742" y="2105"/>
                  </a:lnTo>
                  <a:lnTo>
                    <a:pt x="8744" y="2100"/>
                  </a:lnTo>
                  <a:lnTo>
                    <a:pt x="8745" y="2091"/>
                  </a:lnTo>
                  <a:lnTo>
                    <a:pt x="8745" y="2091"/>
                  </a:lnTo>
                  <a:lnTo>
                    <a:pt x="8745" y="2085"/>
                  </a:lnTo>
                  <a:lnTo>
                    <a:pt x="8747" y="2079"/>
                  </a:lnTo>
                  <a:lnTo>
                    <a:pt x="8752" y="2065"/>
                  </a:lnTo>
                  <a:lnTo>
                    <a:pt x="8758" y="2050"/>
                  </a:lnTo>
                  <a:lnTo>
                    <a:pt x="8766" y="2034"/>
                  </a:lnTo>
                  <a:lnTo>
                    <a:pt x="8766" y="2034"/>
                  </a:lnTo>
                  <a:lnTo>
                    <a:pt x="8769" y="2030"/>
                  </a:lnTo>
                  <a:lnTo>
                    <a:pt x="8771" y="2027"/>
                  </a:lnTo>
                  <a:lnTo>
                    <a:pt x="8774" y="2026"/>
                  </a:lnTo>
                  <a:lnTo>
                    <a:pt x="8777" y="2025"/>
                  </a:lnTo>
                  <a:lnTo>
                    <a:pt x="8783" y="2024"/>
                  </a:lnTo>
                  <a:lnTo>
                    <a:pt x="8789" y="2025"/>
                  </a:lnTo>
                  <a:lnTo>
                    <a:pt x="8802" y="2028"/>
                  </a:lnTo>
                  <a:lnTo>
                    <a:pt x="8807" y="2028"/>
                  </a:lnTo>
                  <a:lnTo>
                    <a:pt x="8809" y="2028"/>
                  </a:lnTo>
                  <a:lnTo>
                    <a:pt x="8810" y="2027"/>
                  </a:lnTo>
                  <a:lnTo>
                    <a:pt x="8810" y="2027"/>
                  </a:lnTo>
                  <a:lnTo>
                    <a:pt x="8813" y="2025"/>
                  </a:lnTo>
                  <a:lnTo>
                    <a:pt x="8816" y="2025"/>
                  </a:lnTo>
                  <a:lnTo>
                    <a:pt x="8820" y="2025"/>
                  </a:lnTo>
                  <a:lnTo>
                    <a:pt x="8824" y="2026"/>
                  </a:lnTo>
                  <a:lnTo>
                    <a:pt x="8827" y="2028"/>
                  </a:lnTo>
                  <a:lnTo>
                    <a:pt x="8831" y="2031"/>
                  </a:lnTo>
                  <a:lnTo>
                    <a:pt x="8838" y="2038"/>
                  </a:lnTo>
                  <a:lnTo>
                    <a:pt x="8838" y="2038"/>
                  </a:lnTo>
                  <a:lnTo>
                    <a:pt x="8842" y="2041"/>
                  </a:lnTo>
                  <a:lnTo>
                    <a:pt x="8846" y="2042"/>
                  </a:lnTo>
                  <a:lnTo>
                    <a:pt x="8851" y="2041"/>
                  </a:lnTo>
                  <a:lnTo>
                    <a:pt x="8855" y="2038"/>
                  </a:lnTo>
                  <a:lnTo>
                    <a:pt x="8860" y="2035"/>
                  </a:lnTo>
                  <a:lnTo>
                    <a:pt x="8864" y="2030"/>
                  </a:lnTo>
                  <a:lnTo>
                    <a:pt x="8868" y="2026"/>
                  </a:lnTo>
                  <a:lnTo>
                    <a:pt x="8871" y="2021"/>
                  </a:lnTo>
                  <a:lnTo>
                    <a:pt x="8871" y="2021"/>
                  </a:lnTo>
                  <a:lnTo>
                    <a:pt x="8874" y="2017"/>
                  </a:lnTo>
                  <a:lnTo>
                    <a:pt x="8878" y="2013"/>
                  </a:lnTo>
                  <a:lnTo>
                    <a:pt x="8883" y="2011"/>
                  </a:lnTo>
                  <a:lnTo>
                    <a:pt x="8890" y="2008"/>
                  </a:lnTo>
                  <a:lnTo>
                    <a:pt x="8902" y="2004"/>
                  </a:lnTo>
                  <a:lnTo>
                    <a:pt x="8906" y="2002"/>
                  </a:lnTo>
                  <a:lnTo>
                    <a:pt x="8910" y="1999"/>
                  </a:lnTo>
                  <a:lnTo>
                    <a:pt x="8910" y="1999"/>
                  </a:lnTo>
                  <a:lnTo>
                    <a:pt x="8917" y="1992"/>
                  </a:lnTo>
                  <a:lnTo>
                    <a:pt x="8925" y="1986"/>
                  </a:lnTo>
                  <a:lnTo>
                    <a:pt x="8928" y="1984"/>
                  </a:lnTo>
                  <a:lnTo>
                    <a:pt x="8931" y="1984"/>
                  </a:lnTo>
                  <a:lnTo>
                    <a:pt x="8934" y="1985"/>
                  </a:lnTo>
                  <a:lnTo>
                    <a:pt x="8936" y="1989"/>
                  </a:lnTo>
                  <a:lnTo>
                    <a:pt x="8936" y="1989"/>
                  </a:lnTo>
                  <a:lnTo>
                    <a:pt x="8937" y="1993"/>
                  </a:lnTo>
                  <a:lnTo>
                    <a:pt x="8937" y="1998"/>
                  </a:lnTo>
                  <a:lnTo>
                    <a:pt x="8934" y="2008"/>
                  </a:lnTo>
                  <a:lnTo>
                    <a:pt x="8931" y="2019"/>
                  </a:lnTo>
                  <a:lnTo>
                    <a:pt x="8930" y="2026"/>
                  </a:lnTo>
                  <a:lnTo>
                    <a:pt x="8930" y="2034"/>
                  </a:lnTo>
                  <a:lnTo>
                    <a:pt x="8930" y="2034"/>
                  </a:lnTo>
                  <a:lnTo>
                    <a:pt x="8930" y="2037"/>
                  </a:lnTo>
                  <a:lnTo>
                    <a:pt x="8931" y="2040"/>
                  </a:lnTo>
                  <a:lnTo>
                    <a:pt x="8933" y="2042"/>
                  </a:lnTo>
                  <a:lnTo>
                    <a:pt x="8935" y="2043"/>
                  </a:lnTo>
                  <a:lnTo>
                    <a:pt x="8937" y="2044"/>
                  </a:lnTo>
                  <a:lnTo>
                    <a:pt x="8941" y="2043"/>
                  </a:lnTo>
                  <a:lnTo>
                    <a:pt x="8947" y="2041"/>
                  </a:lnTo>
                  <a:lnTo>
                    <a:pt x="8955" y="2037"/>
                  </a:lnTo>
                  <a:lnTo>
                    <a:pt x="8962" y="2031"/>
                  </a:lnTo>
                  <a:lnTo>
                    <a:pt x="8969" y="2024"/>
                  </a:lnTo>
                  <a:lnTo>
                    <a:pt x="8976" y="2016"/>
                  </a:lnTo>
                  <a:lnTo>
                    <a:pt x="8976" y="2016"/>
                  </a:lnTo>
                  <a:lnTo>
                    <a:pt x="8981" y="2009"/>
                  </a:lnTo>
                  <a:lnTo>
                    <a:pt x="8985" y="2004"/>
                  </a:lnTo>
                  <a:lnTo>
                    <a:pt x="8990" y="2000"/>
                  </a:lnTo>
                  <a:lnTo>
                    <a:pt x="8994" y="1997"/>
                  </a:lnTo>
                  <a:lnTo>
                    <a:pt x="8999" y="1995"/>
                  </a:lnTo>
                  <a:lnTo>
                    <a:pt x="9004" y="1994"/>
                  </a:lnTo>
                  <a:lnTo>
                    <a:pt x="9014" y="1991"/>
                  </a:lnTo>
                  <a:lnTo>
                    <a:pt x="9014" y="1991"/>
                  </a:lnTo>
                  <a:lnTo>
                    <a:pt x="9020" y="1989"/>
                  </a:lnTo>
                  <a:lnTo>
                    <a:pt x="9026" y="1986"/>
                  </a:lnTo>
                  <a:lnTo>
                    <a:pt x="9037" y="1978"/>
                  </a:lnTo>
                  <a:lnTo>
                    <a:pt x="9043" y="1975"/>
                  </a:lnTo>
                  <a:lnTo>
                    <a:pt x="9050" y="1973"/>
                  </a:lnTo>
                  <a:lnTo>
                    <a:pt x="9059" y="1971"/>
                  </a:lnTo>
                  <a:lnTo>
                    <a:pt x="9067" y="1970"/>
                  </a:lnTo>
                  <a:lnTo>
                    <a:pt x="9067" y="1970"/>
                  </a:lnTo>
                  <a:lnTo>
                    <a:pt x="9086" y="1971"/>
                  </a:lnTo>
                  <a:lnTo>
                    <a:pt x="9104" y="1972"/>
                  </a:lnTo>
                  <a:lnTo>
                    <a:pt x="9129" y="1975"/>
                  </a:lnTo>
                  <a:lnTo>
                    <a:pt x="9129" y="1975"/>
                  </a:lnTo>
                  <a:lnTo>
                    <a:pt x="9133" y="1975"/>
                  </a:lnTo>
                  <a:lnTo>
                    <a:pt x="9137" y="1978"/>
                  </a:lnTo>
                  <a:lnTo>
                    <a:pt x="9147" y="1986"/>
                  </a:lnTo>
                  <a:lnTo>
                    <a:pt x="9155" y="1993"/>
                  </a:lnTo>
                  <a:lnTo>
                    <a:pt x="9159" y="1996"/>
                  </a:lnTo>
                  <a:lnTo>
                    <a:pt x="9163" y="1997"/>
                  </a:lnTo>
                  <a:lnTo>
                    <a:pt x="9163" y="1997"/>
                  </a:lnTo>
                  <a:lnTo>
                    <a:pt x="9166" y="1999"/>
                  </a:lnTo>
                  <a:lnTo>
                    <a:pt x="9169" y="2002"/>
                  </a:lnTo>
                  <a:lnTo>
                    <a:pt x="9176" y="2011"/>
                  </a:lnTo>
                  <a:lnTo>
                    <a:pt x="9191" y="2036"/>
                  </a:lnTo>
                  <a:lnTo>
                    <a:pt x="9191" y="2036"/>
                  </a:lnTo>
                  <a:lnTo>
                    <a:pt x="9193" y="2038"/>
                  </a:lnTo>
                  <a:lnTo>
                    <a:pt x="9195" y="2039"/>
                  </a:lnTo>
                  <a:lnTo>
                    <a:pt x="9197" y="2039"/>
                  </a:lnTo>
                  <a:lnTo>
                    <a:pt x="9199" y="2037"/>
                  </a:lnTo>
                  <a:lnTo>
                    <a:pt x="9203" y="2032"/>
                  </a:lnTo>
                  <a:lnTo>
                    <a:pt x="9207" y="2023"/>
                  </a:lnTo>
                  <a:lnTo>
                    <a:pt x="9215" y="2002"/>
                  </a:lnTo>
                  <a:lnTo>
                    <a:pt x="9219" y="1992"/>
                  </a:lnTo>
                  <a:lnTo>
                    <a:pt x="9223" y="1984"/>
                  </a:lnTo>
                  <a:lnTo>
                    <a:pt x="9223" y="1984"/>
                  </a:lnTo>
                  <a:lnTo>
                    <a:pt x="9225" y="1981"/>
                  </a:lnTo>
                  <a:lnTo>
                    <a:pt x="9229" y="1978"/>
                  </a:lnTo>
                  <a:lnTo>
                    <a:pt x="9235" y="1974"/>
                  </a:lnTo>
                  <a:lnTo>
                    <a:pt x="9242" y="1972"/>
                  </a:lnTo>
                  <a:lnTo>
                    <a:pt x="9250" y="1971"/>
                  </a:lnTo>
                  <a:lnTo>
                    <a:pt x="9266" y="1968"/>
                  </a:lnTo>
                  <a:lnTo>
                    <a:pt x="9274" y="1966"/>
                  </a:lnTo>
                  <a:lnTo>
                    <a:pt x="9282" y="1962"/>
                  </a:lnTo>
                  <a:lnTo>
                    <a:pt x="9282" y="1962"/>
                  </a:lnTo>
                  <a:lnTo>
                    <a:pt x="9295" y="1954"/>
                  </a:lnTo>
                  <a:lnTo>
                    <a:pt x="9306" y="1948"/>
                  </a:lnTo>
                  <a:lnTo>
                    <a:pt x="9310" y="1945"/>
                  </a:lnTo>
                  <a:lnTo>
                    <a:pt x="9315" y="1942"/>
                  </a:lnTo>
                  <a:lnTo>
                    <a:pt x="9317" y="1938"/>
                  </a:lnTo>
                  <a:lnTo>
                    <a:pt x="9319" y="1934"/>
                  </a:lnTo>
                  <a:lnTo>
                    <a:pt x="9319" y="1934"/>
                  </a:lnTo>
                  <a:lnTo>
                    <a:pt x="9322" y="1929"/>
                  </a:lnTo>
                  <a:lnTo>
                    <a:pt x="9325" y="1925"/>
                  </a:lnTo>
                  <a:lnTo>
                    <a:pt x="9330" y="1921"/>
                  </a:lnTo>
                  <a:lnTo>
                    <a:pt x="9335" y="1917"/>
                  </a:lnTo>
                  <a:lnTo>
                    <a:pt x="9346" y="1909"/>
                  </a:lnTo>
                  <a:lnTo>
                    <a:pt x="9352" y="1905"/>
                  </a:lnTo>
                  <a:lnTo>
                    <a:pt x="9358" y="1899"/>
                  </a:lnTo>
                  <a:lnTo>
                    <a:pt x="9358" y="1899"/>
                  </a:lnTo>
                  <a:lnTo>
                    <a:pt x="9363" y="1895"/>
                  </a:lnTo>
                  <a:lnTo>
                    <a:pt x="9368" y="1892"/>
                  </a:lnTo>
                  <a:lnTo>
                    <a:pt x="9372" y="1891"/>
                  </a:lnTo>
                  <a:lnTo>
                    <a:pt x="9376" y="1891"/>
                  </a:lnTo>
                  <a:lnTo>
                    <a:pt x="9380" y="1890"/>
                  </a:lnTo>
                  <a:lnTo>
                    <a:pt x="9384" y="1888"/>
                  </a:lnTo>
                  <a:lnTo>
                    <a:pt x="9388" y="1884"/>
                  </a:lnTo>
                  <a:lnTo>
                    <a:pt x="9393" y="1877"/>
                  </a:lnTo>
                  <a:lnTo>
                    <a:pt x="9393" y="1877"/>
                  </a:lnTo>
                  <a:lnTo>
                    <a:pt x="9395" y="1873"/>
                  </a:lnTo>
                  <a:lnTo>
                    <a:pt x="9398" y="1870"/>
                  </a:lnTo>
                  <a:lnTo>
                    <a:pt x="9401" y="1868"/>
                  </a:lnTo>
                  <a:lnTo>
                    <a:pt x="9404" y="1867"/>
                  </a:lnTo>
                  <a:lnTo>
                    <a:pt x="9409" y="1866"/>
                  </a:lnTo>
                  <a:lnTo>
                    <a:pt x="9414" y="1866"/>
                  </a:lnTo>
                  <a:lnTo>
                    <a:pt x="9419" y="1867"/>
                  </a:lnTo>
                  <a:lnTo>
                    <a:pt x="9424" y="1867"/>
                  </a:lnTo>
                  <a:lnTo>
                    <a:pt x="9428" y="1866"/>
                  </a:lnTo>
                  <a:lnTo>
                    <a:pt x="9430" y="1864"/>
                  </a:lnTo>
                  <a:lnTo>
                    <a:pt x="9432" y="1862"/>
                  </a:lnTo>
                  <a:lnTo>
                    <a:pt x="9432" y="1862"/>
                  </a:lnTo>
                  <a:lnTo>
                    <a:pt x="9437" y="1857"/>
                  </a:lnTo>
                  <a:lnTo>
                    <a:pt x="9442" y="1855"/>
                  </a:lnTo>
                  <a:lnTo>
                    <a:pt x="9448" y="1854"/>
                  </a:lnTo>
                  <a:lnTo>
                    <a:pt x="9454" y="1853"/>
                  </a:lnTo>
                  <a:lnTo>
                    <a:pt x="9459" y="1853"/>
                  </a:lnTo>
                  <a:lnTo>
                    <a:pt x="9465" y="1852"/>
                  </a:lnTo>
                  <a:lnTo>
                    <a:pt x="9469" y="1849"/>
                  </a:lnTo>
                  <a:lnTo>
                    <a:pt x="9471" y="1847"/>
                  </a:lnTo>
                  <a:lnTo>
                    <a:pt x="9473" y="1845"/>
                  </a:lnTo>
                  <a:lnTo>
                    <a:pt x="9473" y="1845"/>
                  </a:lnTo>
                  <a:lnTo>
                    <a:pt x="9477" y="1840"/>
                  </a:lnTo>
                  <a:lnTo>
                    <a:pt x="9480" y="1838"/>
                  </a:lnTo>
                  <a:lnTo>
                    <a:pt x="9484" y="1837"/>
                  </a:lnTo>
                  <a:lnTo>
                    <a:pt x="9489" y="1837"/>
                  </a:lnTo>
                  <a:lnTo>
                    <a:pt x="9496" y="1837"/>
                  </a:lnTo>
                  <a:lnTo>
                    <a:pt x="9499" y="1836"/>
                  </a:lnTo>
                  <a:lnTo>
                    <a:pt x="9500" y="1834"/>
                  </a:lnTo>
                  <a:lnTo>
                    <a:pt x="9500" y="1834"/>
                  </a:lnTo>
                  <a:lnTo>
                    <a:pt x="9502" y="1831"/>
                  </a:lnTo>
                  <a:lnTo>
                    <a:pt x="9506" y="1827"/>
                  </a:lnTo>
                  <a:lnTo>
                    <a:pt x="9512" y="1824"/>
                  </a:lnTo>
                  <a:lnTo>
                    <a:pt x="9519" y="1820"/>
                  </a:lnTo>
                  <a:lnTo>
                    <a:pt x="9552" y="1805"/>
                  </a:lnTo>
                  <a:lnTo>
                    <a:pt x="9552" y="1805"/>
                  </a:lnTo>
                  <a:lnTo>
                    <a:pt x="9559" y="1802"/>
                  </a:lnTo>
                  <a:lnTo>
                    <a:pt x="9565" y="1801"/>
                  </a:lnTo>
                  <a:lnTo>
                    <a:pt x="9578" y="1799"/>
                  </a:lnTo>
                  <a:lnTo>
                    <a:pt x="9583" y="1798"/>
                  </a:lnTo>
                  <a:lnTo>
                    <a:pt x="9587" y="1796"/>
                  </a:lnTo>
                  <a:lnTo>
                    <a:pt x="9591" y="1794"/>
                  </a:lnTo>
                  <a:lnTo>
                    <a:pt x="9593" y="1790"/>
                  </a:lnTo>
                  <a:lnTo>
                    <a:pt x="9593" y="1790"/>
                  </a:lnTo>
                  <a:lnTo>
                    <a:pt x="9596" y="1786"/>
                  </a:lnTo>
                  <a:lnTo>
                    <a:pt x="9599" y="1782"/>
                  </a:lnTo>
                  <a:lnTo>
                    <a:pt x="9602" y="1780"/>
                  </a:lnTo>
                  <a:lnTo>
                    <a:pt x="9606" y="1778"/>
                  </a:lnTo>
                  <a:lnTo>
                    <a:pt x="9615" y="1776"/>
                  </a:lnTo>
                  <a:lnTo>
                    <a:pt x="9626" y="1775"/>
                  </a:lnTo>
                  <a:lnTo>
                    <a:pt x="9626" y="1775"/>
                  </a:lnTo>
                  <a:lnTo>
                    <a:pt x="9628" y="1774"/>
                  </a:lnTo>
                  <a:lnTo>
                    <a:pt x="9630" y="1773"/>
                  </a:lnTo>
                  <a:lnTo>
                    <a:pt x="9633" y="1770"/>
                  </a:lnTo>
                  <a:lnTo>
                    <a:pt x="9634" y="1765"/>
                  </a:lnTo>
                  <a:lnTo>
                    <a:pt x="9634" y="1760"/>
                  </a:lnTo>
                  <a:lnTo>
                    <a:pt x="9633" y="1751"/>
                  </a:lnTo>
                  <a:lnTo>
                    <a:pt x="9632" y="1747"/>
                  </a:lnTo>
                  <a:lnTo>
                    <a:pt x="9632" y="1747"/>
                  </a:lnTo>
                  <a:lnTo>
                    <a:pt x="9634" y="1747"/>
                  </a:lnTo>
                  <a:lnTo>
                    <a:pt x="9640" y="1749"/>
                  </a:lnTo>
                  <a:lnTo>
                    <a:pt x="9643" y="1751"/>
                  </a:lnTo>
                  <a:lnTo>
                    <a:pt x="9647" y="1753"/>
                  </a:lnTo>
                  <a:lnTo>
                    <a:pt x="9650" y="1757"/>
                  </a:lnTo>
                  <a:lnTo>
                    <a:pt x="9654" y="1762"/>
                  </a:lnTo>
                  <a:lnTo>
                    <a:pt x="9654" y="1762"/>
                  </a:lnTo>
                  <a:lnTo>
                    <a:pt x="9658" y="1767"/>
                  </a:lnTo>
                  <a:lnTo>
                    <a:pt x="9661" y="1771"/>
                  </a:lnTo>
                  <a:lnTo>
                    <a:pt x="9664" y="1774"/>
                  </a:lnTo>
                  <a:lnTo>
                    <a:pt x="9668" y="1776"/>
                  </a:lnTo>
                  <a:lnTo>
                    <a:pt x="9672" y="1778"/>
                  </a:lnTo>
                  <a:lnTo>
                    <a:pt x="9676" y="1779"/>
                  </a:lnTo>
                  <a:lnTo>
                    <a:pt x="9685" y="1779"/>
                  </a:lnTo>
                  <a:lnTo>
                    <a:pt x="9685" y="1779"/>
                  </a:lnTo>
                  <a:lnTo>
                    <a:pt x="9695" y="1780"/>
                  </a:lnTo>
                  <a:lnTo>
                    <a:pt x="9706" y="1781"/>
                  </a:lnTo>
                  <a:lnTo>
                    <a:pt x="9717" y="1785"/>
                  </a:lnTo>
                  <a:lnTo>
                    <a:pt x="9730" y="1790"/>
                  </a:lnTo>
                  <a:lnTo>
                    <a:pt x="9730" y="1790"/>
                  </a:lnTo>
                  <a:lnTo>
                    <a:pt x="9736" y="1792"/>
                  </a:lnTo>
                  <a:lnTo>
                    <a:pt x="9744" y="1794"/>
                  </a:lnTo>
                  <a:lnTo>
                    <a:pt x="9751" y="1794"/>
                  </a:lnTo>
                  <a:lnTo>
                    <a:pt x="9757" y="1793"/>
                  </a:lnTo>
                  <a:lnTo>
                    <a:pt x="9763" y="1792"/>
                  </a:lnTo>
                  <a:lnTo>
                    <a:pt x="9768" y="1789"/>
                  </a:lnTo>
                  <a:lnTo>
                    <a:pt x="9771" y="1787"/>
                  </a:lnTo>
                  <a:lnTo>
                    <a:pt x="9774" y="1783"/>
                  </a:lnTo>
                  <a:lnTo>
                    <a:pt x="9774" y="1783"/>
                  </a:lnTo>
                  <a:lnTo>
                    <a:pt x="9776" y="1780"/>
                  </a:lnTo>
                  <a:lnTo>
                    <a:pt x="9779" y="1778"/>
                  </a:lnTo>
                  <a:lnTo>
                    <a:pt x="9788" y="1773"/>
                  </a:lnTo>
                  <a:lnTo>
                    <a:pt x="9792" y="1770"/>
                  </a:lnTo>
                  <a:lnTo>
                    <a:pt x="9795" y="1766"/>
                  </a:lnTo>
                  <a:lnTo>
                    <a:pt x="9798" y="1761"/>
                  </a:lnTo>
                  <a:lnTo>
                    <a:pt x="9800" y="1755"/>
                  </a:lnTo>
                  <a:lnTo>
                    <a:pt x="9800" y="1755"/>
                  </a:lnTo>
                  <a:lnTo>
                    <a:pt x="9799" y="1750"/>
                  </a:lnTo>
                  <a:lnTo>
                    <a:pt x="9798" y="1746"/>
                  </a:lnTo>
                  <a:lnTo>
                    <a:pt x="9794" y="1743"/>
                  </a:lnTo>
                  <a:lnTo>
                    <a:pt x="9791" y="1741"/>
                  </a:lnTo>
                  <a:lnTo>
                    <a:pt x="9787" y="1739"/>
                  </a:lnTo>
                  <a:lnTo>
                    <a:pt x="9784" y="1737"/>
                  </a:lnTo>
                  <a:lnTo>
                    <a:pt x="9781" y="1734"/>
                  </a:lnTo>
                  <a:lnTo>
                    <a:pt x="9780" y="1730"/>
                  </a:lnTo>
                  <a:lnTo>
                    <a:pt x="9780" y="1730"/>
                  </a:lnTo>
                  <a:lnTo>
                    <a:pt x="9780" y="1725"/>
                  </a:lnTo>
                  <a:lnTo>
                    <a:pt x="9779" y="1720"/>
                  </a:lnTo>
                  <a:lnTo>
                    <a:pt x="9776" y="1713"/>
                  </a:lnTo>
                  <a:lnTo>
                    <a:pt x="9774" y="1711"/>
                  </a:lnTo>
                  <a:lnTo>
                    <a:pt x="9772" y="1709"/>
                  </a:lnTo>
                  <a:lnTo>
                    <a:pt x="9770" y="1708"/>
                  </a:lnTo>
                  <a:lnTo>
                    <a:pt x="9767" y="1707"/>
                  </a:lnTo>
                  <a:lnTo>
                    <a:pt x="9767" y="1707"/>
                  </a:lnTo>
                  <a:lnTo>
                    <a:pt x="9765" y="1707"/>
                  </a:lnTo>
                  <a:lnTo>
                    <a:pt x="9762" y="1706"/>
                  </a:lnTo>
                  <a:lnTo>
                    <a:pt x="9759" y="1703"/>
                  </a:lnTo>
                  <a:lnTo>
                    <a:pt x="9756" y="1700"/>
                  </a:lnTo>
                  <a:lnTo>
                    <a:pt x="9753" y="1697"/>
                  </a:lnTo>
                  <a:lnTo>
                    <a:pt x="9750" y="1692"/>
                  </a:lnTo>
                  <a:lnTo>
                    <a:pt x="9748" y="1686"/>
                  </a:lnTo>
                  <a:lnTo>
                    <a:pt x="9746" y="1679"/>
                  </a:lnTo>
                  <a:lnTo>
                    <a:pt x="9746" y="1679"/>
                  </a:lnTo>
                  <a:lnTo>
                    <a:pt x="9745" y="1672"/>
                  </a:lnTo>
                  <a:lnTo>
                    <a:pt x="9744" y="1666"/>
                  </a:lnTo>
                  <a:lnTo>
                    <a:pt x="9745" y="1655"/>
                  </a:lnTo>
                  <a:lnTo>
                    <a:pt x="9744" y="1647"/>
                  </a:lnTo>
                  <a:lnTo>
                    <a:pt x="9742" y="1643"/>
                  </a:lnTo>
                  <a:lnTo>
                    <a:pt x="9741" y="1641"/>
                  </a:lnTo>
                  <a:lnTo>
                    <a:pt x="9741" y="1641"/>
                  </a:lnTo>
                  <a:lnTo>
                    <a:pt x="9736" y="1634"/>
                  </a:lnTo>
                  <a:lnTo>
                    <a:pt x="9733" y="1627"/>
                  </a:lnTo>
                  <a:lnTo>
                    <a:pt x="9726" y="1607"/>
                  </a:lnTo>
                  <a:lnTo>
                    <a:pt x="9726" y="1607"/>
                  </a:lnTo>
                  <a:lnTo>
                    <a:pt x="9723" y="1603"/>
                  </a:lnTo>
                  <a:lnTo>
                    <a:pt x="9720" y="1599"/>
                  </a:lnTo>
                  <a:lnTo>
                    <a:pt x="9716" y="1598"/>
                  </a:lnTo>
                  <a:lnTo>
                    <a:pt x="9712" y="1597"/>
                  </a:lnTo>
                  <a:lnTo>
                    <a:pt x="9708" y="1598"/>
                  </a:lnTo>
                  <a:lnTo>
                    <a:pt x="9705" y="1599"/>
                  </a:lnTo>
                  <a:lnTo>
                    <a:pt x="9698" y="1603"/>
                  </a:lnTo>
                  <a:lnTo>
                    <a:pt x="9698" y="1603"/>
                  </a:lnTo>
                  <a:lnTo>
                    <a:pt x="9694" y="1605"/>
                  </a:lnTo>
                  <a:lnTo>
                    <a:pt x="9691" y="1605"/>
                  </a:lnTo>
                  <a:lnTo>
                    <a:pt x="9687" y="1605"/>
                  </a:lnTo>
                  <a:lnTo>
                    <a:pt x="9684" y="1604"/>
                  </a:lnTo>
                  <a:lnTo>
                    <a:pt x="9676" y="1600"/>
                  </a:lnTo>
                  <a:lnTo>
                    <a:pt x="9670" y="1597"/>
                  </a:lnTo>
                  <a:lnTo>
                    <a:pt x="9670" y="1597"/>
                  </a:lnTo>
                  <a:lnTo>
                    <a:pt x="9664" y="1592"/>
                  </a:lnTo>
                  <a:lnTo>
                    <a:pt x="9659" y="1587"/>
                  </a:lnTo>
                  <a:lnTo>
                    <a:pt x="9655" y="1580"/>
                  </a:lnTo>
                  <a:lnTo>
                    <a:pt x="9651" y="1571"/>
                  </a:lnTo>
                  <a:lnTo>
                    <a:pt x="9651" y="1571"/>
                  </a:lnTo>
                  <a:lnTo>
                    <a:pt x="9648" y="1562"/>
                  </a:lnTo>
                  <a:lnTo>
                    <a:pt x="9643" y="1556"/>
                  </a:lnTo>
                  <a:lnTo>
                    <a:pt x="9639" y="1551"/>
                  </a:lnTo>
                  <a:lnTo>
                    <a:pt x="9639" y="1551"/>
                  </a:lnTo>
                  <a:lnTo>
                    <a:pt x="9635" y="1554"/>
                  </a:lnTo>
                  <a:lnTo>
                    <a:pt x="9627" y="1560"/>
                  </a:lnTo>
                  <a:lnTo>
                    <a:pt x="9617" y="1566"/>
                  </a:lnTo>
                  <a:lnTo>
                    <a:pt x="9611" y="1568"/>
                  </a:lnTo>
                  <a:lnTo>
                    <a:pt x="9606" y="1569"/>
                  </a:lnTo>
                  <a:lnTo>
                    <a:pt x="9606" y="1569"/>
                  </a:lnTo>
                  <a:lnTo>
                    <a:pt x="9597" y="1568"/>
                  </a:lnTo>
                  <a:lnTo>
                    <a:pt x="9594" y="1568"/>
                  </a:lnTo>
                  <a:lnTo>
                    <a:pt x="9591" y="1566"/>
                  </a:lnTo>
                  <a:lnTo>
                    <a:pt x="9588" y="1564"/>
                  </a:lnTo>
                  <a:lnTo>
                    <a:pt x="9586" y="1561"/>
                  </a:lnTo>
                  <a:lnTo>
                    <a:pt x="9585" y="1557"/>
                  </a:lnTo>
                  <a:lnTo>
                    <a:pt x="9585" y="1551"/>
                  </a:lnTo>
                  <a:lnTo>
                    <a:pt x="9585" y="1551"/>
                  </a:lnTo>
                  <a:lnTo>
                    <a:pt x="9585" y="1545"/>
                  </a:lnTo>
                  <a:lnTo>
                    <a:pt x="9587" y="1540"/>
                  </a:lnTo>
                  <a:lnTo>
                    <a:pt x="9590" y="1537"/>
                  </a:lnTo>
                  <a:lnTo>
                    <a:pt x="9594" y="1535"/>
                  </a:lnTo>
                  <a:lnTo>
                    <a:pt x="9598" y="1535"/>
                  </a:lnTo>
                  <a:lnTo>
                    <a:pt x="9602" y="1535"/>
                  </a:lnTo>
                  <a:lnTo>
                    <a:pt x="9606" y="1537"/>
                  </a:lnTo>
                  <a:lnTo>
                    <a:pt x="9611" y="1540"/>
                  </a:lnTo>
                  <a:lnTo>
                    <a:pt x="9611" y="1540"/>
                  </a:lnTo>
                  <a:lnTo>
                    <a:pt x="9615" y="1542"/>
                  </a:lnTo>
                  <a:lnTo>
                    <a:pt x="9619" y="1543"/>
                  </a:lnTo>
                  <a:lnTo>
                    <a:pt x="9624" y="1542"/>
                  </a:lnTo>
                  <a:lnTo>
                    <a:pt x="9628" y="1541"/>
                  </a:lnTo>
                  <a:lnTo>
                    <a:pt x="9632" y="1539"/>
                  </a:lnTo>
                  <a:lnTo>
                    <a:pt x="9636" y="1536"/>
                  </a:lnTo>
                  <a:lnTo>
                    <a:pt x="9641" y="1531"/>
                  </a:lnTo>
                  <a:lnTo>
                    <a:pt x="9641" y="1531"/>
                  </a:lnTo>
                  <a:lnTo>
                    <a:pt x="9643" y="1529"/>
                  </a:lnTo>
                  <a:lnTo>
                    <a:pt x="9645" y="1528"/>
                  </a:lnTo>
                  <a:lnTo>
                    <a:pt x="9648" y="1528"/>
                  </a:lnTo>
                  <a:lnTo>
                    <a:pt x="9652" y="1529"/>
                  </a:lnTo>
                  <a:lnTo>
                    <a:pt x="9655" y="1530"/>
                  </a:lnTo>
                  <a:lnTo>
                    <a:pt x="9660" y="1532"/>
                  </a:lnTo>
                  <a:lnTo>
                    <a:pt x="9663" y="1534"/>
                  </a:lnTo>
                  <a:lnTo>
                    <a:pt x="9665" y="1537"/>
                  </a:lnTo>
                  <a:lnTo>
                    <a:pt x="9665" y="1537"/>
                  </a:lnTo>
                  <a:lnTo>
                    <a:pt x="9668" y="1541"/>
                  </a:lnTo>
                  <a:lnTo>
                    <a:pt x="9672" y="1545"/>
                  </a:lnTo>
                  <a:lnTo>
                    <a:pt x="9678" y="1550"/>
                  </a:lnTo>
                  <a:lnTo>
                    <a:pt x="9684" y="1554"/>
                  </a:lnTo>
                  <a:lnTo>
                    <a:pt x="9691" y="1557"/>
                  </a:lnTo>
                  <a:lnTo>
                    <a:pt x="9699" y="1560"/>
                  </a:lnTo>
                  <a:lnTo>
                    <a:pt x="9708" y="1561"/>
                  </a:lnTo>
                  <a:lnTo>
                    <a:pt x="9717" y="1562"/>
                  </a:lnTo>
                  <a:lnTo>
                    <a:pt x="9717" y="1562"/>
                  </a:lnTo>
                  <a:lnTo>
                    <a:pt x="9735" y="1562"/>
                  </a:lnTo>
                  <a:lnTo>
                    <a:pt x="9744" y="1561"/>
                  </a:lnTo>
                  <a:lnTo>
                    <a:pt x="9752" y="1559"/>
                  </a:lnTo>
                  <a:lnTo>
                    <a:pt x="9759" y="1558"/>
                  </a:lnTo>
                  <a:lnTo>
                    <a:pt x="9765" y="1555"/>
                  </a:lnTo>
                  <a:lnTo>
                    <a:pt x="9771" y="1551"/>
                  </a:lnTo>
                  <a:lnTo>
                    <a:pt x="9776" y="1546"/>
                  </a:lnTo>
                  <a:lnTo>
                    <a:pt x="9776" y="1546"/>
                  </a:lnTo>
                  <a:lnTo>
                    <a:pt x="9781" y="1542"/>
                  </a:lnTo>
                  <a:lnTo>
                    <a:pt x="9786" y="1538"/>
                  </a:lnTo>
                  <a:lnTo>
                    <a:pt x="9799" y="1531"/>
                  </a:lnTo>
                  <a:lnTo>
                    <a:pt x="9831" y="1518"/>
                  </a:lnTo>
                  <a:lnTo>
                    <a:pt x="9831" y="1518"/>
                  </a:lnTo>
                  <a:lnTo>
                    <a:pt x="9838" y="1514"/>
                  </a:lnTo>
                  <a:lnTo>
                    <a:pt x="9843" y="1511"/>
                  </a:lnTo>
                  <a:lnTo>
                    <a:pt x="9846" y="1507"/>
                  </a:lnTo>
                  <a:lnTo>
                    <a:pt x="9847" y="1504"/>
                  </a:lnTo>
                  <a:lnTo>
                    <a:pt x="9847" y="1501"/>
                  </a:lnTo>
                  <a:lnTo>
                    <a:pt x="9847" y="1498"/>
                  </a:lnTo>
                  <a:lnTo>
                    <a:pt x="9846" y="1490"/>
                  </a:lnTo>
                  <a:lnTo>
                    <a:pt x="9846" y="1490"/>
                  </a:lnTo>
                  <a:lnTo>
                    <a:pt x="9846" y="1487"/>
                  </a:lnTo>
                  <a:lnTo>
                    <a:pt x="9847" y="1483"/>
                  </a:lnTo>
                  <a:lnTo>
                    <a:pt x="9850" y="1478"/>
                  </a:lnTo>
                  <a:lnTo>
                    <a:pt x="9854" y="1471"/>
                  </a:lnTo>
                  <a:lnTo>
                    <a:pt x="9855" y="1466"/>
                  </a:lnTo>
                  <a:lnTo>
                    <a:pt x="9857" y="1459"/>
                  </a:lnTo>
                  <a:lnTo>
                    <a:pt x="9857" y="1459"/>
                  </a:lnTo>
                  <a:lnTo>
                    <a:pt x="9856" y="1453"/>
                  </a:lnTo>
                  <a:lnTo>
                    <a:pt x="9855" y="1448"/>
                  </a:lnTo>
                  <a:lnTo>
                    <a:pt x="9852" y="1444"/>
                  </a:lnTo>
                  <a:lnTo>
                    <a:pt x="9848" y="1440"/>
                  </a:lnTo>
                  <a:lnTo>
                    <a:pt x="9840" y="1431"/>
                  </a:lnTo>
                  <a:lnTo>
                    <a:pt x="9836" y="1426"/>
                  </a:lnTo>
                  <a:lnTo>
                    <a:pt x="9833" y="1420"/>
                  </a:lnTo>
                  <a:lnTo>
                    <a:pt x="9833" y="1420"/>
                  </a:lnTo>
                  <a:lnTo>
                    <a:pt x="9832" y="1417"/>
                  </a:lnTo>
                  <a:lnTo>
                    <a:pt x="9832" y="1415"/>
                  </a:lnTo>
                  <a:lnTo>
                    <a:pt x="9833" y="1413"/>
                  </a:lnTo>
                  <a:lnTo>
                    <a:pt x="9834" y="1412"/>
                  </a:lnTo>
                  <a:lnTo>
                    <a:pt x="9837" y="1410"/>
                  </a:lnTo>
                  <a:lnTo>
                    <a:pt x="9842" y="1409"/>
                  </a:lnTo>
                  <a:lnTo>
                    <a:pt x="9847" y="1407"/>
                  </a:lnTo>
                  <a:lnTo>
                    <a:pt x="9853" y="1405"/>
                  </a:lnTo>
                  <a:lnTo>
                    <a:pt x="9858" y="1402"/>
                  </a:lnTo>
                  <a:lnTo>
                    <a:pt x="9859" y="1400"/>
                  </a:lnTo>
                  <a:lnTo>
                    <a:pt x="9861" y="1397"/>
                  </a:lnTo>
                  <a:lnTo>
                    <a:pt x="9861" y="1397"/>
                  </a:lnTo>
                  <a:lnTo>
                    <a:pt x="9863" y="1392"/>
                  </a:lnTo>
                  <a:lnTo>
                    <a:pt x="9865" y="1389"/>
                  </a:lnTo>
                  <a:lnTo>
                    <a:pt x="9868" y="1388"/>
                  </a:lnTo>
                  <a:lnTo>
                    <a:pt x="9871" y="1388"/>
                  </a:lnTo>
                  <a:lnTo>
                    <a:pt x="9877" y="1389"/>
                  </a:lnTo>
                  <a:lnTo>
                    <a:pt x="9881" y="1389"/>
                  </a:lnTo>
                  <a:lnTo>
                    <a:pt x="9887" y="1388"/>
                  </a:lnTo>
                  <a:lnTo>
                    <a:pt x="9887" y="1388"/>
                  </a:lnTo>
                  <a:lnTo>
                    <a:pt x="9893" y="1387"/>
                  </a:lnTo>
                  <a:lnTo>
                    <a:pt x="9899" y="1388"/>
                  </a:lnTo>
                  <a:lnTo>
                    <a:pt x="9905" y="1391"/>
                  </a:lnTo>
                  <a:lnTo>
                    <a:pt x="9909" y="1394"/>
                  </a:lnTo>
                  <a:lnTo>
                    <a:pt x="9911" y="1396"/>
                  </a:lnTo>
                  <a:lnTo>
                    <a:pt x="9912" y="1399"/>
                  </a:lnTo>
                  <a:lnTo>
                    <a:pt x="9912" y="1401"/>
                  </a:lnTo>
                  <a:lnTo>
                    <a:pt x="9911" y="1404"/>
                  </a:lnTo>
                  <a:lnTo>
                    <a:pt x="9910" y="1407"/>
                  </a:lnTo>
                  <a:lnTo>
                    <a:pt x="9908" y="1410"/>
                  </a:lnTo>
                  <a:lnTo>
                    <a:pt x="9904" y="1413"/>
                  </a:lnTo>
                  <a:lnTo>
                    <a:pt x="9900" y="1416"/>
                  </a:lnTo>
                  <a:lnTo>
                    <a:pt x="9900" y="1416"/>
                  </a:lnTo>
                  <a:lnTo>
                    <a:pt x="9895" y="1419"/>
                  </a:lnTo>
                  <a:lnTo>
                    <a:pt x="9892" y="1422"/>
                  </a:lnTo>
                  <a:lnTo>
                    <a:pt x="9890" y="1426"/>
                  </a:lnTo>
                  <a:lnTo>
                    <a:pt x="9889" y="1429"/>
                  </a:lnTo>
                  <a:lnTo>
                    <a:pt x="9890" y="1432"/>
                  </a:lnTo>
                  <a:lnTo>
                    <a:pt x="9891" y="1435"/>
                  </a:lnTo>
                  <a:lnTo>
                    <a:pt x="9894" y="1440"/>
                  </a:lnTo>
                  <a:lnTo>
                    <a:pt x="9904" y="1451"/>
                  </a:lnTo>
                  <a:lnTo>
                    <a:pt x="9907" y="1456"/>
                  </a:lnTo>
                  <a:lnTo>
                    <a:pt x="9908" y="1459"/>
                  </a:lnTo>
                  <a:lnTo>
                    <a:pt x="9908" y="1461"/>
                  </a:lnTo>
                  <a:lnTo>
                    <a:pt x="9908" y="1461"/>
                  </a:lnTo>
                  <a:lnTo>
                    <a:pt x="9908" y="1466"/>
                  </a:lnTo>
                  <a:lnTo>
                    <a:pt x="9910" y="1470"/>
                  </a:lnTo>
                  <a:lnTo>
                    <a:pt x="9914" y="1472"/>
                  </a:lnTo>
                  <a:lnTo>
                    <a:pt x="9920" y="1474"/>
                  </a:lnTo>
                  <a:lnTo>
                    <a:pt x="9926" y="1474"/>
                  </a:lnTo>
                  <a:lnTo>
                    <a:pt x="9932" y="1475"/>
                  </a:lnTo>
                  <a:lnTo>
                    <a:pt x="9948" y="1475"/>
                  </a:lnTo>
                  <a:lnTo>
                    <a:pt x="9948" y="1475"/>
                  </a:lnTo>
                  <a:lnTo>
                    <a:pt x="9964" y="1475"/>
                  </a:lnTo>
                  <a:lnTo>
                    <a:pt x="9980" y="1474"/>
                  </a:lnTo>
                  <a:lnTo>
                    <a:pt x="9995" y="1472"/>
                  </a:lnTo>
                  <a:lnTo>
                    <a:pt x="10011" y="1469"/>
                  </a:lnTo>
                  <a:lnTo>
                    <a:pt x="10011" y="1469"/>
                  </a:lnTo>
                  <a:lnTo>
                    <a:pt x="10019" y="1467"/>
                  </a:lnTo>
                  <a:lnTo>
                    <a:pt x="10026" y="1466"/>
                  </a:lnTo>
                  <a:lnTo>
                    <a:pt x="10034" y="1467"/>
                  </a:lnTo>
                  <a:lnTo>
                    <a:pt x="10042" y="1468"/>
                  </a:lnTo>
                  <a:lnTo>
                    <a:pt x="10057" y="1470"/>
                  </a:lnTo>
                  <a:lnTo>
                    <a:pt x="10071" y="1473"/>
                  </a:lnTo>
                  <a:lnTo>
                    <a:pt x="10071" y="1473"/>
                  </a:lnTo>
                  <a:lnTo>
                    <a:pt x="10074" y="1474"/>
                  </a:lnTo>
                  <a:lnTo>
                    <a:pt x="10077" y="1476"/>
                  </a:lnTo>
                  <a:lnTo>
                    <a:pt x="10080" y="1478"/>
                  </a:lnTo>
                  <a:lnTo>
                    <a:pt x="10082" y="1481"/>
                  </a:lnTo>
                  <a:lnTo>
                    <a:pt x="10088" y="1489"/>
                  </a:lnTo>
                  <a:lnTo>
                    <a:pt x="10092" y="1498"/>
                  </a:lnTo>
                  <a:lnTo>
                    <a:pt x="10098" y="1518"/>
                  </a:lnTo>
                  <a:lnTo>
                    <a:pt x="10101" y="1526"/>
                  </a:lnTo>
                  <a:lnTo>
                    <a:pt x="10105" y="1533"/>
                  </a:lnTo>
                  <a:lnTo>
                    <a:pt x="10105" y="1533"/>
                  </a:lnTo>
                  <a:lnTo>
                    <a:pt x="10108" y="1539"/>
                  </a:lnTo>
                  <a:lnTo>
                    <a:pt x="10113" y="1544"/>
                  </a:lnTo>
                  <a:lnTo>
                    <a:pt x="10120" y="1548"/>
                  </a:lnTo>
                  <a:lnTo>
                    <a:pt x="10127" y="1553"/>
                  </a:lnTo>
                  <a:lnTo>
                    <a:pt x="10135" y="1556"/>
                  </a:lnTo>
                  <a:lnTo>
                    <a:pt x="10145" y="1558"/>
                  </a:lnTo>
                  <a:lnTo>
                    <a:pt x="10155" y="1559"/>
                  </a:lnTo>
                  <a:lnTo>
                    <a:pt x="10167" y="1558"/>
                  </a:lnTo>
                  <a:lnTo>
                    <a:pt x="10167" y="1558"/>
                  </a:lnTo>
                  <a:lnTo>
                    <a:pt x="10178" y="1557"/>
                  </a:lnTo>
                  <a:lnTo>
                    <a:pt x="10186" y="1557"/>
                  </a:lnTo>
                  <a:lnTo>
                    <a:pt x="10191" y="1558"/>
                  </a:lnTo>
                  <a:lnTo>
                    <a:pt x="10194" y="1560"/>
                  </a:lnTo>
                  <a:lnTo>
                    <a:pt x="10196" y="1563"/>
                  </a:lnTo>
                  <a:lnTo>
                    <a:pt x="10198" y="1567"/>
                  </a:lnTo>
                  <a:lnTo>
                    <a:pt x="10202" y="1579"/>
                  </a:lnTo>
                  <a:lnTo>
                    <a:pt x="10202" y="1579"/>
                  </a:lnTo>
                  <a:lnTo>
                    <a:pt x="10206" y="1585"/>
                  </a:lnTo>
                  <a:lnTo>
                    <a:pt x="10209" y="1588"/>
                  </a:lnTo>
                  <a:lnTo>
                    <a:pt x="10212" y="1589"/>
                  </a:lnTo>
                  <a:lnTo>
                    <a:pt x="10216" y="1589"/>
                  </a:lnTo>
                  <a:lnTo>
                    <a:pt x="10224" y="1586"/>
                  </a:lnTo>
                  <a:lnTo>
                    <a:pt x="10230" y="1584"/>
                  </a:lnTo>
                  <a:lnTo>
                    <a:pt x="10237" y="1584"/>
                  </a:lnTo>
                  <a:lnTo>
                    <a:pt x="10237" y="1584"/>
                  </a:lnTo>
                  <a:lnTo>
                    <a:pt x="10244" y="1584"/>
                  </a:lnTo>
                  <a:lnTo>
                    <a:pt x="10249" y="1586"/>
                  </a:lnTo>
                  <a:lnTo>
                    <a:pt x="10260" y="1591"/>
                  </a:lnTo>
                  <a:lnTo>
                    <a:pt x="10269" y="1595"/>
                  </a:lnTo>
                  <a:lnTo>
                    <a:pt x="10273" y="1595"/>
                  </a:lnTo>
                  <a:lnTo>
                    <a:pt x="10276" y="1594"/>
                  </a:lnTo>
                  <a:lnTo>
                    <a:pt x="10276" y="1594"/>
                  </a:lnTo>
                  <a:lnTo>
                    <a:pt x="10287" y="1591"/>
                  </a:lnTo>
                  <a:lnTo>
                    <a:pt x="10299" y="1588"/>
                  </a:lnTo>
                  <a:lnTo>
                    <a:pt x="10304" y="1587"/>
                  </a:lnTo>
                  <a:lnTo>
                    <a:pt x="10309" y="1585"/>
                  </a:lnTo>
                  <a:lnTo>
                    <a:pt x="10312" y="1582"/>
                  </a:lnTo>
                  <a:lnTo>
                    <a:pt x="10313" y="1579"/>
                  </a:lnTo>
                  <a:lnTo>
                    <a:pt x="10313" y="1579"/>
                  </a:lnTo>
                  <a:lnTo>
                    <a:pt x="10313" y="1576"/>
                  </a:lnTo>
                  <a:lnTo>
                    <a:pt x="10312" y="1574"/>
                  </a:lnTo>
                  <a:lnTo>
                    <a:pt x="10310" y="1573"/>
                  </a:lnTo>
                  <a:lnTo>
                    <a:pt x="10307" y="1572"/>
                  </a:lnTo>
                  <a:lnTo>
                    <a:pt x="10299" y="1570"/>
                  </a:lnTo>
                  <a:lnTo>
                    <a:pt x="10287" y="1569"/>
                  </a:lnTo>
                  <a:lnTo>
                    <a:pt x="10287" y="1569"/>
                  </a:lnTo>
                  <a:lnTo>
                    <a:pt x="10284" y="1568"/>
                  </a:lnTo>
                  <a:lnTo>
                    <a:pt x="10281" y="1567"/>
                  </a:lnTo>
                  <a:lnTo>
                    <a:pt x="10279" y="1565"/>
                  </a:lnTo>
                  <a:lnTo>
                    <a:pt x="10277" y="1563"/>
                  </a:lnTo>
                  <a:lnTo>
                    <a:pt x="10276" y="1558"/>
                  </a:lnTo>
                  <a:lnTo>
                    <a:pt x="10276" y="1553"/>
                  </a:lnTo>
                  <a:lnTo>
                    <a:pt x="10279" y="1546"/>
                  </a:lnTo>
                  <a:lnTo>
                    <a:pt x="10283" y="1542"/>
                  </a:lnTo>
                  <a:lnTo>
                    <a:pt x="10288" y="1539"/>
                  </a:lnTo>
                  <a:lnTo>
                    <a:pt x="10292" y="1538"/>
                  </a:lnTo>
                  <a:lnTo>
                    <a:pt x="10296" y="1537"/>
                  </a:lnTo>
                  <a:lnTo>
                    <a:pt x="10296" y="1537"/>
                  </a:lnTo>
                  <a:lnTo>
                    <a:pt x="10302" y="1537"/>
                  </a:lnTo>
                  <a:lnTo>
                    <a:pt x="10306" y="1535"/>
                  </a:lnTo>
                  <a:lnTo>
                    <a:pt x="10308" y="1533"/>
                  </a:lnTo>
                  <a:lnTo>
                    <a:pt x="10310" y="1530"/>
                  </a:lnTo>
                  <a:lnTo>
                    <a:pt x="10311" y="1527"/>
                  </a:lnTo>
                  <a:lnTo>
                    <a:pt x="10313" y="1523"/>
                  </a:lnTo>
                  <a:lnTo>
                    <a:pt x="10317" y="1519"/>
                  </a:lnTo>
                  <a:lnTo>
                    <a:pt x="10324" y="1516"/>
                  </a:lnTo>
                  <a:lnTo>
                    <a:pt x="10324" y="1516"/>
                  </a:lnTo>
                  <a:lnTo>
                    <a:pt x="10330" y="1512"/>
                  </a:lnTo>
                  <a:lnTo>
                    <a:pt x="10332" y="1510"/>
                  </a:lnTo>
                  <a:lnTo>
                    <a:pt x="10334" y="1508"/>
                  </a:lnTo>
                  <a:lnTo>
                    <a:pt x="10334" y="1506"/>
                  </a:lnTo>
                  <a:lnTo>
                    <a:pt x="10335" y="1504"/>
                  </a:lnTo>
                  <a:lnTo>
                    <a:pt x="10333" y="1499"/>
                  </a:lnTo>
                  <a:lnTo>
                    <a:pt x="10331" y="1493"/>
                  </a:lnTo>
                  <a:lnTo>
                    <a:pt x="10327" y="1488"/>
                  </a:lnTo>
                  <a:lnTo>
                    <a:pt x="10317" y="1475"/>
                  </a:lnTo>
                  <a:lnTo>
                    <a:pt x="10317" y="1475"/>
                  </a:lnTo>
                  <a:lnTo>
                    <a:pt x="10316" y="1472"/>
                  </a:lnTo>
                  <a:lnTo>
                    <a:pt x="10315" y="1470"/>
                  </a:lnTo>
                  <a:lnTo>
                    <a:pt x="10316" y="1469"/>
                  </a:lnTo>
                  <a:lnTo>
                    <a:pt x="10317" y="1468"/>
                  </a:lnTo>
                  <a:lnTo>
                    <a:pt x="10323" y="1467"/>
                  </a:lnTo>
                  <a:lnTo>
                    <a:pt x="10331" y="1468"/>
                  </a:lnTo>
                  <a:lnTo>
                    <a:pt x="10355" y="1471"/>
                  </a:lnTo>
                  <a:lnTo>
                    <a:pt x="10367" y="1472"/>
                  </a:lnTo>
                  <a:lnTo>
                    <a:pt x="10379" y="1473"/>
                  </a:lnTo>
                  <a:lnTo>
                    <a:pt x="10379" y="147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2" name="Freeform 209">
              <a:extLst>
                <a:ext uri="{FF2B5EF4-FFF2-40B4-BE49-F238E27FC236}">
                  <a16:creationId xmlns:a16="http://schemas.microsoft.com/office/drawing/2014/main" id="{2DA25DB0-5D74-4524-BDBF-55082A0DE820}"/>
                </a:ext>
              </a:extLst>
            </p:cNvPr>
            <p:cNvSpPr>
              <a:spLocks/>
            </p:cNvSpPr>
            <p:nvPr/>
          </p:nvSpPr>
          <p:spPr bwMode="auto">
            <a:xfrm>
              <a:off x="6947663" y="2134771"/>
              <a:ext cx="49909" cy="41113"/>
            </a:xfrm>
            <a:custGeom>
              <a:avLst/>
              <a:gdLst>
                <a:gd name="T0" fmla="*/ 9 w 115"/>
                <a:gd name="T1" fmla="*/ 56 h 90"/>
                <a:gd name="T2" fmla="*/ 14 w 115"/>
                <a:gd name="T3" fmla="*/ 61 h 90"/>
                <a:gd name="T4" fmla="*/ 19 w 115"/>
                <a:gd name="T5" fmla="*/ 68 h 90"/>
                <a:gd name="T6" fmla="*/ 25 w 115"/>
                <a:gd name="T7" fmla="*/ 71 h 90"/>
                <a:gd name="T8" fmla="*/ 30 w 115"/>
                <a:gd name="T9" fmla="*/ 71 h 90"/>
                <a:gd name="T10" fmla="*/ 48 w 115"/>
                <a:gd name="T11" fmla="*/ 71 h 90"/>
                <a:gd name="T12" fmla="*/ 53 w 115"/>
                <a:gd name="T13" fmla="*/ 73 h 90"/>
                <a:gd name="T14" fmla="*/ 57 w 115"/>
                <a:gd name="T15" fmla="*/ 78 h 90"/>
                <a:gd name="T16" fmla="*/ 59 w 115"/>
                <a:gd name="T17" fmla="*/ 81 h 90"/>
                <a:gd name="T18" fmla="*/ 63 w 115"/>
                <a:gd name="T19" fmla="*/ 86 h 90"/>
                <a:gd name="T20" fmla="*/ 73 w 115"/>
                <a:gd name="T21" fmla="*/ 90 h 90"/>
                <a:gd name="T22" fmla="*/ 81 w 115"/>
                <a:gd name="T23" fmla="*/ 90 h 90"/>
                <a:gd name="T24" fmla="*/ 99 w 115"/>
                <a:gd name="T25" fmla="*/ 89 h 90"/>
                <a:gd name="T26" fmla="*/ 110 w 115"/>
                <a:gd name="T27" fmla="*/ 85 h 90"/>
                <a:gd name="T28" fmla="*/ 111 w 115"/>
                <a:gd name="T29" fmla="*/ 83 h 90"/>
                <a:gd name="T30" fmla="*/ 115 w 115"/>
                <a:gd name="T31" fmla="*/ 70 h 90"/>
                <a:gd name="T32" fmla="*/ 114 w 115"/>
                <a:gd name="T33" fmla="*/ 62 h 90"/>
                <a:gd name="T34" fmla="*/ 107 w 115"/>
                <a:gd name="T35" fmla="*/ 56 h 90"/>
                <a:gd name="T36" fmla="*/ 93 w 115"/>
                <a:gd name="T37" fmla="*/ 49 h 90"/>
                <a:gd name="T38" fmla="*/ 58 w 115"/>
                <a:gd name="T39" fmla="*/ 29 h 90"/>
                <a:gd name="T40" fmla="*/ 48 w 115"/>
                <a:gd name="T41" fmla="*/ 19 h 90"/>
                <a:gd name="T42" fmla="*/ 45 w 115"/>
                <a:gd name="T43" fmla="*/ 15 h 90"/>
                <a:gd name="T44" fmla="*/ 33 w 115"/>
                <a:gd name="T45" fmla="*/ 4 h 90"/>
                <a:gd name="T46" fmla="*/ 25 w 115"/>
                <a:gd name="T47" fmla="*/ 0 h 90"/>
                <a:gd name="T48" fmla="*/ 21 w 115"/>
                <a:gd name="T49" fmla="*/ 0 h 90"/>
                <a:gd name="T50" fmla="*/ 6 w 115"/>
                <a:gd name="T51" fmla="*/ 7 h 90"/>
                <a:gd name="T52" fmla="*/ 1 w 115"/>
                <a:gd name="T53" fmla="*/ 11 h 90"/>
                <a:gd name="T54" fmla="*/ 0 w 115"/>
                <a:gd name="T55" fmla="*/ 15 h 90"/>
                <a:gd name="T56" fmla="*/ 2 w 115"/>
                <a:gd name="T57" fmla="*/ 18 h 90"/>
                <a:gd name="T58" fmla="*/ 5 w 115"/>
                <a:gd name="T59" fmla="*/ 24 h 90"/>
                <a:gd name="T60" fmla="*/ 4 w 115"/>
                <a:gd name="T61" fmla="*/ 30 h 90"/>
                <a:gd name="T62" fmla="*/ 2 w 115"/>
                <a:gd name="T63" fmla="*/ 45 h 90"/>
                <a:gd name="T64" fmla="*/ 4 w 115"/>
                <a:gd name="T65" fmla="*/ 51 h 90"/>
                <a:gd name="T66" fmla="*/ 9 w 115"/>
                <a:gd name="T67"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90">
                  <a:moveTo>
                    <a:pt x="9" y="56"/>
                  </a:moveTo>
                  <a:lnTo>
                    <a:pt x="9" y="56"/>
                  </a:lnTo>
                  <a:lnTo>
                    <a:pt x="12" y="58"/>
                  </a:lnTo>
                  <a:lnTo>
                    <a:pt x="14" y="61"/>
                  </a:lnTo>
                  <a:lnTo>
                    <a:pt x="18" y="66"/>
                  </a:lnTo>
                  <a:lnTo>
                    <a:pt x="19" y="68"/>
                  </a:lnTo>
                  <a:lnTo>
                    <a:pt x="22" y="70"/>
                  </a:lnTo>
                  <a:lnTo>
                    <a:pt x="25" y="71"/>
                  </a:lnTo>
                  <a:lnTo>
                    <a:pt x="30" y="71"/>
                  </a:lnTo>
                  <a:lnTo>
                    <a:pt x="30" y="71"/>
                  </a:lnTo>
                  <a:lnTo>
                    <a:pt x="40" y="71"/>
                  </a:lnTo>
                  <a:lnTo>
                    <a:pt x="48" y="71"/>
                  </a:lnTo>
                  <a:lnTo>
                    <a:pt x="51" y="71"/>
                  </a:lnTo>
                  <a:lnTo>
                    <a:pt x="53" y="73"/>
                  </a:lnTo>
                  <a:lnTo>
                    <a:pt x="55" y="75"/>
                  </a:lnTo>
                  <a:lnTo>
                    <a:pt x="57" y="78"/>
                  </a:lnTo>
                  <a:lnTo>
                    <a:pt x="57" y="78"/>
                  </a:lnTo>
                  <a:lnTo>
                    <a:pt x="59" y="81"/>
                  </a:lnTo>
                  <a:lnTo>
                    <a:pt x="61" y="84"/>
                  </a:lnTo>
                  <a:lnTo>
                    <a:pt x="63" y="86"/>
                  </a:lnTo>
                  <a:lnTo>
                    <a:pt x="66" y="88"/>
                  </a:lnTo>
                  <a:lnTo>
                    <a:pt x="73" y="90"/>
                  </a:lnTo>
                  <a:lnTo>
                    <a:pt x="81" y="90"/>
                  </a:lnTo>
                  <a:lnTo>
                    <a:pt x="81" y="90"/>
                  </a:lnTo>
                  <a:lnTo>
                    <a:pt x="90" y="90"/>
                  </a:lnTo>
                  <a:lnTo>
                    <a:pt x="99" y="89"/>
                  </a:lnTo>
                  <a:lnTo>
                    <a:pt x="107" y="87"/>
                  </a:lnTo>
                  <a:lnTo>
                    <a:pt x="110" y="85"/>
                  </a:lnTo>
                  <a:lnTo>
                    <a:pt x="111" y="83"/>
                  </a:lnTo>
                  <a:lnTo>
                    <a:pt x="111" y="83"/>
                  </a:lnTo>
                  <a:lnTo>
                    <a:pt x="113" y="77"/>
                  </a:lnTo>
                  <a:lnTo>
                    <a:pt x="115" y="70"/>
                  </a:lnTo>
                  <a:lnTo>
                    <a:pt x="115" y="66"/>
                  </a:lnTo>
                  <a:lnTo>
                    <a:pt x="114" y="62"/>
                  </a:lnTo>
                  <a:lnTo>
                    <a:pt x="112" y="59"/>
                  </a:lnTo>
                  <a:lnTo>
                    <a:pt x="107" y="56"/>
                  </a:lnTo>
                  <a:lnTo>
                    <a:pt x="107" y="56"/>
                  </a:lnTo>
                  <a:lnTo>
                    <a:pt x="93" y="49"/>
                  </a:lnTo>
                  <a:lnTo>
                    <a:pt x="74" y="40"/>
                  </a:lnTo>
                  <a:lnTo>
                    <a:pt x="58" y="29"/>
                  </a:lnTo>
                  <a:lnTo>
                    <a:pt x="52" y="24"/>
                  </a:lnTo>
                  <a:lnTo>
                    <a:pt x="48" y="19"/>
                  </a:lnTo>
                  <a:lnTo>
                    <a:pt x="48" y="19"/>
                  </a:lnTo>
                  <a:lnTo>
                    <a:pt x="45" y="15"/>
                  </a:lnTo>
                  <a:lnTo>
                    <a:pt x="38" y="8"/>
                  </a:lnTo>
                  <a:lnTo>
                    <a:pt x="33" y="4"/>
                  </a:lnTo>
                  <a:lnTo>
                    <a:pt x="29" y="1"/>
                  </a:lnTo>
                  <a:lnTo>
                    <a:pt x="25" y="0"/>
                  </a:lnTo>
                  <a:lnTo>
                    <a:pt x="21" y="0"/>
                  </a:lnTo>
                  <a:lnTo>
                    <a:pt x="21" y="0"/>
                  </a:lnTo>
                  <a:lnTo>
                    <a:pt x="14" y="3"/>
                  </a:lnTo>
                  <a:lnTo>
                    <a:pt x="6" y="7"/>
                  </a:lnTo>
                  <a:lnTo>
                    <a:pt x="3" y="9"/>
                  </a:lnTo>
                  <a:lnTo>
                    <a:pt x="1" y="11"/>
                  </a:lnTo>
                  <a:lnTo>
                    <a:pt x="0" y="13"/>
                  </a:lnTo>
                  <a:lnTo>
                    <a:pt x="0" y="15"/>
                  </a:lnTo>
                  <a:lnTo>
                    <a:pt x="0" y="15"/>
                  </a:lnTo>
                  <a:lnTo>
                    <a:pt x="2" y="18"/>
                  </a:lnTo>
                  <a:lnTo>
                    <a:pt x="4" y="21"/>
                  </a:lnTo>
                  <a:lnTo>
                    <a:pt x="5" y="24"/>
                  </a:lnTo>
                  <a:lnTo>
                    <a:pt x="4" y="30"/>
                  </a:lnTo>
                  <a:lnTo>
                    <a:pt x="4" y="30"/>
                  </a:lnTo>
                  <a:lnTo>
                    <a:pt x="3" y="37"/>
                  </a:lnTo>
                  <a:lnTo>
                    <a:pt x="2" y="45"/>
                  </a:lnTo>
                  <a:lnTo>
                    <a:pt x="2" y="48"/>
                  </a:lnTo>
                  <a:lnTo>
                    <a:pt x="4" y="51"/>
                  </a:lnTo>
                  <a:lnTo>
                    <a:pt x="6" y="54"/>
                  </a:lnTo>
                  <a:lnTo>
                    <a:pt x="9" y="56"/>
                  </a:lnTo>
                  <a:lnTo>
                    <a:pt x="9" y="5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3" name="Freeform 210">
              <a:extLst>
                <a:ext uri="{FF2B5EF4-FFF2-40B4-BE49-F238E27FC236}">
                  <a16:creationId xmlns:a16="http://schemas.microsoft.com/office/drawing/2014/main" id="{B100E05A-9DBE-432C-9064-FE7917A51507}"/>
                </a:ext>
              </a:extLst>
            </p:cNvPr>
            <p:cNvSpPr>
              <a:spLocks/>
            </p:cNvSpPr>
            <p:nvPr/>
          </p:nvSpPr>
          <p:spPr bwMode="auto">
            <a:xfrm>
              <a:off x="6746300" y="1749801"/>
              <a:ext cx="483613" cy="379367"/>
            </a:xfrm>
            <a:custGeom>
              <a:avLst/>
              <a:gdLst>
                <a:gd name="T0" fmla="*/ 2 w 1124"/>
                <a:gd name="T1" fmla="*/ 669 h 812"/>
                <a:gd name="T2" fmla="*/ 38 w 1124"/>
                <a:gd name="T3" fmla="*/ 706 h 812"/>
                <a:gd name="T4" fmla="*/ 85 w 1124"/>
                <a:gd name="T5" fmla="*/ 700 h 812"/>
                <a:gd name="T6" fmla="*/ 122 w 1124"/>
                <a:gd name="T7" fmla="*/ 704 h 812"/>
                <a:gd name="T8" fmla="*/ 145 w 1124"/>
                <a:gd name="T9" fmla="*/ 734 h 812"/>
                <a:gd name="T10" fmla="*/ 154 w 1124"/>
                <a:gd name="T11" fmla="*/ 754 h 812"/>
                <a:gd name="T12" fmla="*/ 122 w 1124"/>
                <a:gd name="T13" fmla="*/ 776 h 812"/>
                <a:gd name="T14" fmla="*/ 161 w 1124"/>
                <a:gd name="T15" fmla="*/ 789 h 812"/>
                <a:gd name="T16" fmla="*/ 246 w 1124"/>
                <a:gd name="T17" fmla="*/ 811 h 812"/>
                <a:gd name="T18" fmla="*/ 270 w 1124"/>
                <a:gd name="T19" fmla="*/ 800 h 812"/>
                <a:gd name="T20" fmla="*/ 317 w 1124"/>
                <a:gd name="T21" fmla="*/ 796 h 812"/>
                <a:gd name="T22" fmla="*/ 402 w 1124"/>
                <a:gd name="T23" fmla="*/ 797 h 812"/>
                <a:gd name="T24" fmla="*/ 283 w 1124"/>
                <a:gd name="T25" fmla="*/ 698 h 812"/>
                <a:gd name="T26" fmla="*/ 272 w 1124"/>
                <a:gd name="T27" fmla="*/ 615 h 812"/>
                <a:gd name="T28" fmla="*/ 248 w 1124"/>
                <a:gd name="T29" fmla="*/ 584 h 812"/>
                <a:gd name="T30" fmla="*/ 279 w 1124"/>
                <a:gd name="T31" fmla="*/ 557 h 812"/>
                <a:gd name="T32" fmla="*/ 258 w 1124"/>
                <a:gd name="T33" fmla="*/ 539 h 812"/>
                <a:gd name="T34" fmla="*/ 295 w 1124"/>
                <a:gd name="T35" fmla="*/ 522 h 812"/>
                <a:gd name="T36" fmla="*/ 331 w 1124"/>
                <a:gd name="T37" fmla="*/ 497 h 812"/>
                <a:gd name="T38" fmla="*/ 374 w 1124"/>
                <a:gd name="T39" fmla="*/ 462 h 812"/>
                <a:gd name="T40" fmla="*/ 404 w 1124"/>
                <a:gd name="T41" fmla="*/ 429 h 812"/>
                <a:gd name="T42" fmla="*/ 422 w 1124"/>
                <a:gd name="T43" fmla="*/ 391 h 812"/>
                <a:gd name="T44" fmla="*/ 469 w 1124"/>
                <a:gd name="T45" fmla="*/ 349 h 812"/>
                <a:gd name="T46" fmla="*/ 503 w 1124"/>
                <a:gd name="T47" fmla="*/ 314 h 812"/>
                <a:gd name="T48" fmla="*/ 542 w 1124"/>
                <a:gd name="T49" fmla="*/ 321 h 812"/>
                <a:gd name="T50" fmla="*/ 584 w 1124"/>
                <a:gd name="T51" fmla="*/ 284 h 812"/>
                <a:gd name="T52" fmla="*/ 657 w 1124"/>
                <a:gd name="T53" fmla="*/ 235 h 812"/>
                <a:gd name="T54" fmla="*/ 713 w 1124"/>
                <a:gd name="T55" fmla="*/ 205 h 812"/>
                <a:gd name="T56" fmla="*/ 782 w 1124"/>
                <a:gd name="T57" fmla="*/ 175 h 812"/>
                <a:gd name="T58" fmla="*/ 829 w 1124"/>
                <a:gd name="T59" fmla="*/ 176 h 812"/>
                <a:gd name="T60" fmla="*/ 938 w 1124"/>
                <a:gd name="T61" fmla="*/ 144 h 812"/>
                <a:gd name="T62" fmla="*/ 1044 w 1124"/>
                <a:gd name="T63" fmla="*/ 109 h 812"/>
                <a:gd name="T64" fmla="*/ 1124 w 1124"/>
                <a:gd name="T65" fmla="*/ 44 h 812"/>
                <a:gd name="T66" fmla="*/ 1069 w 1124"/>
                <a:gd name="T67" fmla="*/ 3 h 812"/>
                <a:gd name="T68" fmla="*/ 986 w 1124"/>
                <a:gd name="T69" fmla="*/ 16 h 812"/>
                <a:gd name="T70" fmla="*/ 931 w 1124"/>
                <a:gd name="T71" fmla="*/ 46 h 812"/>
                <a:gd name="T72" fmla="*/ 896 w 1124"/>
                <a:gd name="T73" fmla="*/ 69 h 812"/>
                <a:gd name="T74" fmla="*/ 785 w 1124"/>
                <a:gd name="T75" fmla="*/ 97 h 812"/>
                <a:gd name="T76" fmla="*/ 709 w 1124"/>
                <a:gd name="T77" fmla="*/ 110 h 812"/>
                <a:gd name="T78" fmla="*/ 615 w 1124"/>
                <a:gd name="T79" fmla="*/ 111 h 812"/>
                <a:gd name="T80" fmla="*/ 570 w 1124"/>
                <a:gd name="T81" fmla="*/ 122 h 812"/>
                <a:gd name="T82" fmla="*/ 524 w 1124"/>
                <a:gd name="T83" fmla="*/ 153 h 812"/>
                <a:gd name="T84" fmla="*/ 486 w 1124"/>
                <a:gd name="T85" fmla="*/ 147 h 812"/>
                <a:gd name="T86" fmla="*/ 453 w 1124"/>
                <a:gd name="T87" fmla="*/ 177 h 812"/>
                <a:gd name="T88" fmla="*/ 405 w 1124"/>
                <a:gd name="T89" fmla="*/ 207 h 812"/>
                <a:gd name="T90" fmla="*/ 350 w 1124"/>
                <a:gd name="T91" fmla="*/ 242 h 812"/>
                <a:gd name="T92" fmla="*/ 295 w 1124"/>
                <a:gd name="T93" fmla="*/ 246 h 812"/>
                <a:gd name="T94" fmla="*/ 320 w 1124"/>
                <a:gd name="T95" fmla="*/ 281 h 812"/>
                <a:gd name="T96" fmla="*/ 276 w 1124"/>
                <a:gd name="T97" fmla="*/ 310 h 812"/>
                <a:gd name="T98" fmla="*/ 258 w 1124"/>
                <a:gd name="T99" fmla="*/ 344 h 812"/>
                <a:gd name="T100" fmla="*/ 258 w 1124"/>
                <a:gd name="T101" fmla="*/ 373 h 812"/>
                <a:gd name="T102" fmla="*/ 205 w 1124"/>
                <a:gd name="T103" fmla="*/ 401 h 812"/>
                <a:gd name="T104" fmla="*/ 153 w 1124"/>
                <a:gd name="T105" fmla="*/ 423 h 812"/>
                <a:gd name="T106" fmla="*/ 196 w 1124"/>
                <a:gd name="T107" fmla="*/ 445 h 812"/>
                <a:gd name="T108" fmla="*/ 214 w 1124"/>
                <a:gd name="T109" fmla="*/ 447 h 812"/>
                <a:gd name="T110" fmla="*/ 194 w 1124"/>
                <a:gd name="T111" fmla="*/ 479 h 812"/>
                <a:gd name="T112" fmla="*/ 115 w 1124"/>
                <a:gd name="T113" fmla="*/ 504 h 812"/>
                <a:gd name="T114" fmla="*/ 103 w 1124"/>
                <a:gd name="T115" fmla="*/ 528 h 812"/>
                <a:gd name="T116" fmla="*/ 100 w 1124"/>
                <a:gd name="T117" fmla="*/ 563 h 812"/>
                <a:gd name="T118" fmla="*/ 86 w 1124"/>
                <a:gd name="T119" fmla="*/ 598 h 812"/>
                <a:gd name="T120" fmla="*/ 59 w 1124"/>
                <a:gd name="T121" fmla="*/ 62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4" h="812">
                  <a:moveTo>
                    <a:pt x="15" y="635"/>
                  </a:moveTo>
                  <a:lnTo>
                    <a:pt x="15" y="635"/>
                  </a:lnTo>
                  <a:lnTo>
                    <a:pt x="13" y="639"/>
                  </a:lnTo>
                  <a:lnTo>
                    <a:pt x="13" y="643"/>
                  </a:lnTo>
                  <a:lnTo>
                    <a:pt x="11" y="646"/>
                  </a:lnTo>
                  <a:lnTo>
                    <a:pt x="10" y="648"/>
                  </a:lnTo>
                  <a:lnTo>
                    <a:pt x="7" y="650"/>
                  </a:lnTo>
                  <a:lnTo>
                    <a:pt x="7" y="650"/>
                  </a:lnTo>
                  <a:lnTo>
                    <a:pt x="2" y="653"/>
                  </a:lnTo>
                  <a:lnTo>
                    <a:pt x="0" y="657"/>
                  </a:lnTo>
                  <a:lnTo>
                    <a:pt x="0" y="660"/>
                  </a:lnTo>
                  <a:lnTo>
                    <a:pt x="0" y="665"/>
                  </a:lnTo>
                  <a:lnTo>
                    <a:pt x="0" y="665"/>
                  </a:lnTo>
                  <a:lnTo>
                    <a:pt x="0" y="667"/>
                  </a:lnTo>
                  <a:lnTo>
                    <a:pt x="2" y="669"/>
                  </a:lnTo>
                  <a:lnTo>
                    <a:pt x="5" y="672"/>
                  </a:lnTo>
                  <a:lnTo>
                    <a:pt x="8" y="676"/>
                  </a:lnTo>
                  <a:lnTo>
                    <a:pt x="10" y="679"/>
                  </a:lnTo>
                  <a:lnTo>
                    <a:pt x="10" y="682"/>
                  </a:lnTo>
                  <a:lnTo>
                    <a:pt x="10" y="682"/>
                  </a:lnTo>
                  <a:lnTo>
                    <a:pt x="10" y="686"/>
                  </a:lnTo>
                  <a:lnTo>
                    <a:pt x="11" y="690"/>
                  </a:lnTo>
                  <a:lnTo>
                    <a:pt x="13" y="693"/>
                  </a:lnTo>
                  <a:lnTo>
                    <a:pt x="15" y="697"/>
                  </a:lnTo>
                  <a:lnTo>
                    <a:pt x="18" y="699"/>
                  </a:lnTo>
                  <a:lnTo>
                    <a:pt x="21" y="702"/>
                  </a:lnTo>
                  <a:lnTo>
                    <a:pt x="25" y="704"/>
                  </a:lnTo>
                  <a:lnTo>
                    <a:pt x="29" y="705"/>
                  </a:lnTo>
                  <a:lnTo>
                    <a:pt x="29" y="705"/>
                  </a:lnTo>
                  <a:lnTo>
                    <a:pt x="38" y="706"/>
                  </a:lnTo>
                  <a:lnTo>
                    <a:pt x="43" y="707"/>
                  </a:lnTo>
                  <a:lnTo>
                    <a:pt x="46" y="705"/>
                  </a:lnTo>
                  <a:lnTo>
                    <a:pt x="49" y="702"/>
                  </a:lnTo>
                  <a:lnTo>
                    <a:pt x="49" y="702"/>
                  </a:lnTo>
                  <a:lnTo>
                    <a:pt x="50" y="700"/>
                  </a:lnTo>
                  <a:lnTo>
                    <a:pt x="52" y="699"/>
                  </a:lnTo>
                  <a:lnTo>
                    <a:pt x="56" y="697"/>
                  </a:lnTo>
                  <a:lnTo>
                    <a:pt x="61" y="696"/>
                  </a:lnTo>
                  <a:lnTo>
                    <a:pt x="66" y="696"/>
                  </a:lnTo>
                  <a:lnTo>
                    <a:pt x="66" y="696"/>
                  </a:lnTo>
                  <a:lnTo>
                    <a:pt x="77" y="696"/>
                  </a:lnTo>
                  <a:lnTo>
                    <a:pt x="82" y="697"/>
                  </a:lnTo>
                  <a:lnTo>
                    <a:pt x="84" y="698"/>
                  </a:lnTo>
                  <a:lnTo>
                    <a:pt x="85" y="700"/>
                  </a:lnTo>
                  <a:lnTo>
                    <a:pt x="85" y="700"/>
                  </a:lnTo>
                  <a:lnTo>
                    <a:pt x="87" y="705"/>
                  </a:lnTo>
                  <a:lnTo>
                    <a:pt x="89" y="710"/>
                  </a:lnTo>
                  <a:lnTo>
                    <a:pt x="90" y="713"/>
                  </a:lnTo>
                  <a:lnTo>
                    <a:pt x="92" y="714"/>
                  </a:lnTo>
                  <a:lnTo>
                    <a:pt x="94" y="716"/>
                  </a:lnTo>
                  <a:lnTo>
                    <a:pt x="97" y="716"/>
                  </a:lnTo>
                  <a:lnTo>
                    <a:pt x="97" y="716"/>
                  </a:lnTo>
                  <a:lnTo>
                    <a:pt x="100" y="715"/>
                  </a:lnTo>
                  <a:lnTo>
                    <a:pt x="102" y="714"/>
                  </a:lnTo>
                  <a:lnTo>
                    <a:pt x="105" y="710"/>
                  </a:lnTo>
                  <a:lnTo>
                    <a:pt x="108" y="706"/>
                  </a:lnTo>
                  <a:lnTo>
                    <a:pt x="111" y="705"/>
                  </a:lnTo>
                  <a:lnTo>
                    <a:pt x="114" y="704"/>
                  </a:lnTo>
                  <a:lnTo>
                    <a:pt x="114" y="704"/>
                  </a:lnTo>
                  <a:lnTo>
                    <a:pt x="122" y="704"/>
                  </a:lnTo>
                  <a:lnTo>
                    <a:pt x="127" y="706"/>
                  </a:lnTo>
                  <a:lnTo>
                    <a:pt x="130" y="708"/>
                  </a:lnTo>
                  <a:lnTo>
                    <a:pt x="131" y="710"/>
                  </a:lnTo>
                  <a:lnTo>
                    <a:pt x="131" y="712"/>
                  </a:lnTo>
                  <a:lnTo>
                    <a:pt x="131" y="712"/>
                  </a:lnTo>
                  <a:lnTo>
                    <a:pt x="132" y="716"/>
                  </a:lnTo>
                  <a:lnTo>
                    <a:pt x="134" y="720"/>
                  </a:lnTo>
                  <a:lnTo>
                    <a:pt x="138" y="722"/>
                  </a:lnTo>
                  <a:lnTo>
                    <a:pt x="143" y="723"/>
                  </a:lnTo>
                  <a:lnTo>
                    <a:pt x="143" y="723"/>
                  </a:lnTo>
                  <a:lnTo>
                    <a:pt x="145" y="724"/>
                  </a:lnTo>
                  <a:lnTo>
                    <a:pt x="145" y="725"/>
                  </a:lnTo>
                  <a:lnTo>
                    <a:pt x="144" y="729"/>
                  </a:lnTo>
                  <a:lnTo>
                    <a:pt x="144" y="732"/>
                  </a:lnTo>
                  <a:lnTo>
                    <a:pt x="145" y="734"/>
                  </a:lnTo>
                  <a:lnTo>
                    <a:pt x="148" y="736"/>
                  </a:lnTo>
                  <a:lnTo>
                    <a:pt x="153" y="737"/>
                  </a:lnTo>
                  <a:lnTo>
                    <a:pt x="153" y="737"/>
                  </a:lnTo>
                  <a:lnTo>
                    <a:pt x="164" y="739"/>
                  </a:lnTo>
                  <a:lnTo>
                    <a:pt x="170" y="740"/>
                  </a:lnTo>
                  <a:lnTo>
                    <a:pt x="172" y="741"/>
                  </a:lnTo>
                  <a:lnTo>
                    <a:pt x="172" y="743"/>
                  </a:lnTo>
                  <a:lnTo>
                    <a:pt x="172" y="746"/>
                  </a:lnTo>
                  <a:lnTo>
                    <a:pt x="172" y="746"/>
                  </a:lnTo>
                  <a:lnTo>
                    <a:pt x="171" y="748"/>
                  </a:lnTo>
                  <a:lnTo>
                    <a:pt x="168" y="749"/>
                  </a:lnTo>
                  <a:lnTo>
                    <a:pt x="162" y="750"/>
                  </a:lnTo>
                  <a:lnTo>
                    <a:pt x="157" y="751"/>
                  </a:lnTo>
                  <a:lnTo>
                    <a:pt x="155" y="752"/>
                  </a:lnTo>
                  <a:lnTo>
                    <a:pt x="154" y="754"/>
                  </a:lnTo>
                  <a:lnTo>
                    <a:pt x="154" y="754"/>
                  </a:lnTo>
                  <a:lnTo>
                    <a:pt x="154" y="756"/>
                  </a:lnTo>
                  <a:lnTo>
                    <a:pt x="153" y="757"/>
                  </a:lnTo>
                  <a:lnTo>
                    <a:pt x="150" y="758"/>
                  </a:lnTo>
                  <a:lnTo>
                    <a:pt x="148" y="759"/>
                  </a:lnTo>
                  <a:lnTo>
                    <a:pt x="146" y="762"/>
                  </a:lnTo>
                  <a:lnTo>
                    <a:pt x="145" y="764"/>
                  </a:lnTo>
                  <a:lnTo>
                    <a:pt x="145" y="767"/>
                  </a:lnTo>
                  <a:lnTo>
                    <a:pt x="145" y="767"/>
                  </a:lnTo>
                  <a:lnTo>
                    <a:pt x="145" y="770"/>
                  </a:lnTo>
                  <a:lnTo>
                    <a:pt x="143" y="772"/>
                  </a:lnTo>
                  <a:lnTo>
                    <a:pt x="141" y="774"/>
                  </a:lnTo>
                  <a:lnTo>
                    <a:pt x="138" y="775"/>
                  </a:lnTo>
                  <a:lnTo>
                    <a:pt x="131" y="776"/>
                  </a:lnTo>
                  <a:lnTo>
                    <a:pt x="122" y="776"/>
                  </a:lnTo>
                  <a:lnTo>
                    <a:pt x="122" y="776"/>
                  </a:lnTo>
                  <a:lnTo>
                    <a:pt x="118" y="777"/>
                  </a:lnTo>
                  <a:lnTo>
                    <a:pt x="114" y="778"/>
                  </a:lnTo>
                  <a:lnTo>
                    <a:pt x="112" y="780"/>
                  </a:lnTo>
                  <a:lnTo>
                    <a:pt x="111" y="782"/>
                  </a:lnTo>
                  <a:lnTo>
                    <a:pt x="112" y="784"/>
                  </a:lnTo>
                  <a:lnTo>
                    <a:pt x="115" y="785"/>
                  </a:lnTo>
                  <a:lnTo>
                    <a:pt x="120" y="786"/>
                  </a:lnTo>
                  <a:lnTo>
                    <a:pt x="126" y="786"/>
                  </a:lnTo>
                  <a:lnTo>
                    <a:pt x="126" y="786"/>
                  </a:lnTo>
                  <a:lnTo>
                    <a:pt x="148" y="785"/>
                  </a:lnTo>
                  <a:lnTo>
                    <a:pt x="154" y="785"/>
                  </a:lnTo>
                  <a:lnTo>
                    <a:pt x="158" y="787"/>
                  </a:lnTo>
                  <a:lnTo>
                    <a:pt x="158" y="787"/>
                  </a:lnTo>
                  <a:lnTo>
                    <a:pt x="161" y="789"/>
                  </a:lnTo>
                  <a:lnTo>
                    <a:pt x="167" y="790"/>
                  </a:lnTo>
                  <a:lnTo>
                    <a:pt x="181" y="791"/>
                  </a:lnTo>
                  <a:lnTo>
                    <a:pt x="181" y="791"/>
                  </a:lnTo>
                  <a:lnTo>
                    <a:pt x="191" y="792"/>
                  </a:lnTo>
                  <a:lnTo>
                    <a:pt x="204" y="795"/>
                  </a:lnTo>
                  <a:lnTo>
                    <a:pt x="215" y="799"/>
                  </a:lnTo>
                  <a:lnTo>
                    <a:pt x="220" y="801"/>
                  </a:lnTo>
                  <a:lnTo>
                    <a:pt x="222" y="804"/>
                  </a:lnTo>
                  <a:lnTo>
                    <a:pt x="222" y="804"/>
                  </a:lnTo>
                  <a:lnTo>
                    <a:pt x="224" y="806"/>
                  </a:lnTo>
                  <a:lnTo>
                    <a:pt x="228" y="809"/>
                  </a:lnTo>
                  <a:lnTo>
                    <a:pt x="232" y="810"/>
                  </a:lnTo>
                  <a:lnTo>
                    <a:pt x="237" y="811"/>
                  </a:lnTo>
                  <a:lnTo>
                    <a:pt x="242" y="812"/>
                  </a:lnTo>
                  <a:lnTo>
                    <a:pt x="246" y="811"/>
                  </a:lnTo>
                  <a:lnTo>
                    <a:pt x="249" y="810"/>
                  </a:lnTo>
                  <a:lnTo>
                    <a:pt x="251" y="808"/>
                  </a:lnTo>
                  <a:lnTo>
                    <a:pt x="251" y="808"/>
                  </a:lnTo>
                  <a:lnTo>
                    <a:pt x="253" y="803"/>
                  </a:lnTo>
                  <a:lnTo>
                    <a:pt x="254" y="800"/>
                  </a:lnTo>
                  <a:lnTo>
                    <a:pt x="256" y="799"/>
                  </a:lnTo>
                  <a:lnTo>
                    <a:pt x="259" y="798"/>
                  </a:lnTo>
                  <a:lnTo>
                    <a:pt x="259" y="798"/>
                  </a:lnTo>
                  <a:lnTo>
                    <a:pt x="262" y="797"/>
                  </a:lnTo>
                  <a:lnTo>
                    <a:pt x="265" y="796"/>
                  </a:lnTo>
                  <a:lnTo>
                    <a:pt x="267" y="796"/>
                  </a:lnTo>
                  <a:lnTo>
                    <a:pt x="268" y="796"/>
                  </a:lnTo>
                  <a:lnTo>
                    <a:pt x="269" y="798"/>
                  </a:lnTo>
                  <a:lnTo>
                    <a:pt x="270" y="800"/>
                  </a:lnTo>
                  <a:lnTo>
                    <a:pt x="270" y="800"/>
                  </a:lnTo>
                  <a:lnTo>
                    <a:pt x="272" y="804"/>
                  </a:lnTo>
                  <a:lnTo>
                    <a:pt x="273" y="805"/>
                  </a:lnTo>
                  <a:lnTo>
                    <a:pt x="275" y="806"/>
                  </a:lnTo>
                  <a:lnTo>
                    <a:pt x="280" y="806"/>
                  </a:lnTo>
                  <a:lnTo>
                    <a:pt x="290" y="806"/>
                  </a:lnTo>
                  <a:lnTo>
                    <a:pt x="290" y="806"/>
                  </a:lnTo>
                  <a:lnTo>
                    <a:pt x="300" y="807"/>
                  </a:lnTo>
                  <a:lnTo>
                    <a:pt x="308" y="808"/>
                  </a:lnTo>
                  <a:lnTo>
                    <a:pt x="310" y="808"/>
                  </a:lnTo>
                  <a:lnTo>
                    <a:pt x="312" y="807"/>
                  </a:lnTo>
                  <a:lnTo>
                    <a:pt x="314" y="806"/>
                  </a:lnTo>
                  <a:lnTo>
                    <a:pt x="314" y="804"/>
                  </a:lnTo>
                  <a:lnTo>
                    <a:pt x="314" y="804"/>
                  </a:lnTo>
                  <a:lnTo>
                    <a:pt x="315" y="799"/>
                  </a:lnTo>
                  <a:lnTo>
                    <a:pt x="317" y="796"/>
                  </a:lnTo>
                  <a:lnTo>
                    <a:pt x="320" y="795"/>
                  </a:lnTo>
                  <a:lnTo>
                    <a:pt x="324" y="796"/>
                  </a:lnTo>
                  <a:lnTo>
                    <a:pt x="324" y="796"/>
                  </a:lnTo>
                  <a:lnTo>
                    <a:pt x="327" y="799"/>
                  </a:lnTo>
                  <a:lnTo>
                    <a:pt x="330" y="803"/>
                  </a:lnTo>
                  <a:lnTo>
                    <a:pt x="334" y="806"/>
                  </a:lnTo>
                  <a:lnTo>
                    <a:pt x="337" y="807"/>
                  </a:lnTo>
                  <a:lnTo>
                    <a:pt x="341" y="807"/>
                  </a:lnTo>
                  <a:lnTo>
                    <a:pt x="341" y="807"/>
                  </a:lnTo>
                  <a:lnTo>
                    <a:pt x="370" y="805"/>
                  </a:lnTo>
                  <a:lnTo>
                    <a:pt x="394" y="803"/>
                  </a:lnTo>
                  <a:lnTo>
                    <a:pt x="394" y="803"/>
                  </a:lnTo>
                  <a:lnTo>
                    <a:pt x="398" y="801"/>
                  </a:lnTo>
                  <a:lnTo>
                    <a:pt x="401" y="799"/>
                  </a:lnTo>
                  <a:lnTo>
                    <a:pt x="402" y="797"/>
                  </a:lnTo>
                  <a:lnTo>
                    <a:pt x="401" y="794"/>
                  </a:lnTo>
                  <a:lnTo>
                    <a:pt x="399" y="791"/>
                  </a:lnTo>
                  <a:lnTo>
                    <a:pt x="393" y="787"/>
                  </a:lnTo>
                  <a:lnTo>
                    <a:pt x="384" y="784"/>
                  </a:lnTo>
                  <a:lnTo>
                    <a:pt x="384" y="784"/>
                  </a:lnTo>
                  <a:lnTo>
                    <a:pt x="372" y="780"/>
                  </a:lnTo>
                  <a:lnTo>
                    <a:pt x="360" y="774"/>
                  </a:lnTo>
                  <a:lnTo>
                    <a:pt x="349" y="768"/>
                  </a:lnTo>
                  <a:lnTo>
                    <a:pt x="339" y="761"/>
                  </a:lnTo>
                  <a:lnTo>
                    <a:pt x="329" y="752"/>
                  </a:lnTo>
                  <a:lnTo>
                    <a:pt x="321" y="745"/>
                  </a:lnTo>
                  <a:lnTo>
                    <a:pt x="314" y="738"/>
                  </a:lnTo>
                  <a:lnTo>
                    <a:pt x="309" y="732"/>
                  </a:lnTo>
                  <a:lnTo>
                    <a:pt x="309" y="732"/>
                  </a:lnTo>
                  <a:lnTo>
                    <a:pt x="283" y="698"/>
                  </a:lnTo>
                  <a:lnTo>
                    <a:pt x="277" y="688"/>
                  </a:lnTo>
                  <a:lnTo>
                    <a:pt x="271" y="679"/>
                  </a:lnTo>
                  <a:lnTo>
                    <a:pt x="267" y="670"/>
                  </a:lnTo>
                  <a:lnTo>
                    <a:pt x="266" y="664"/>
                  </a:lnTo>
                  <a:lnTo>
                    <a:pt x="266" y="664"/>
                  </a:lnTo>
                  <a:lnTo>
                    <a:pt x="266" y="659"/>
                  </a:lnTo>
                  <a:lnTo>
                    <a:pt x="265" y="653"/>
                  </a:lnTo>
                  <a:lnTo>
                    <a:pt x="262" y="643"/>
                  </a:lnTo>
                  <a:lnTo>
                    <a:pt x="261" y="634"/>
                  </a:lnTo>
                  <a:lnTo>
                    <a:pt x="261" y="631"/>
                  </a:lnTo>
                  <a:lnTo>
                    <a:pt x="262" y="629"/>
                  </a:lnTo>
                  <a:lnTo>
                    <a:pt x="262" y="629"/>
                  </a:lnTo>
                  <a:lnTo>
                    <a:pt x="266" y="625"/>
                  </a:lnTo>
                  <a:lnTo>
                    <a:pt x="270" y="620"/>
                  </a:lnTo>
                  <a:lnTo>
                    <a:pt x="272" y="615"/>
                  </a:lnTo>
                  <a:lnTo>
                    <a:pt x="272" y="612"/>
                  </a:lnTo>
                  <a:lnTo>
                    <a:pt x="271" y="610"/>
                  </a:lnTo>
                  <a:lnTo>
                    <a:pt x="271" y="610"/>
                  </a:lnTo>
                  <a:lnTo>
                    <a:pt x="268" y="605"/>
                  </a:lnTo>
                  <a:lnTo>
                    <a:pt x="263" y="599"/>
                  </a:lnTo>
                  <a:lnTo>
                    <a:pt x="261" y="596"/>
                  </a:lnTo>
                  <a:lnTo>
                    <a:pt x="257" y="594"/>
                  </a:lnTo>
                  <a:lnTo>
                    <a:pt x="254" y="593"/>
                  </a:lnTo>
                  <a:lnTo>
                    <a:pt x="249" y="592"/>
                  </a:lnTo>
                  <a:lnTo>
                    <a:pt x="249" y="592"/>
                  </a:lnTo>
                  <a:lnTo>
                    <a:pt x="245" y="592"/>
                  </a:lnTo>
                  <a:lnTo>
                    <a:pt x="243" y="591"/>
                  </a:lnTo>
                  <a:lnTo>
                    <a:pt x="243" y="589"/>
                  </a:lnTo>
                  <a:lnTo>
                    <a:pt x="243" y="588"/>
                  </a:lnTo>
                  <a:lnTo>
                    <a:pt x="248" y="584"/>
                  </a:lnTo>
                  <a:lnTo>
                    <a:pt x="255" y="582"/>
                  </a:lnTo>
                  <a:lnTo>
                    <a:pt x="255" y="582"/>
                  </a:lnTo>
                  <a:lnTo>
                    <a:pt x="261" y="581"/>
                  </a:lnTo>
                  <a:lnTo>
                    <a:pt x="266" y="580"/>
                  </a:lnTo>
                  <a:lnTo>
                    <a:pt x="267" y="578"/>
                  </a:lnTo>
                  <a:lnTo>
                    <a:pt x="267" y="576"/>
                  </a:lnTo>
                  <a:lnTo>
                    <a:pt x="267" y="571"/>
                  </a:lnTo>
                  <a:lnTo>
                    <a:pt x="267" y="571"/>
                  </a:lnTo>
                  <a:lnTo>
                    <a:pt x="267" y="568"/>
                  </a:lnTo>
                  <a:lnTo>
                    <a:pt x="269" y="567"/>
                  </a:lnTo>
                  <a:lnTo>
                    <a:pt x="275" y="565"/>
                  </a:lnTo>
                  <a:lnTo>
                    <a:pt x="277" y="564"/>
                  </a:lnTo>
                  <a:lnTo>
                    <a:pt x="279" y="563"/>
                  </a:lnTo>
                  <a:lnTo>
                    <a:pt x="280" y="560"/>
                  </a:lnTo>
                  <a:lnTo>
                    <a:pt x="279" y="557"/>
                  </a:lnTo>
                  <a:lnTo>
                    <a:pt x="279" y="557"/>
                  </a:lnTo>
                  <a:lnTo>
                    <a:pt x="278" y="555"/>
                  </a:lnTo>
                  <a:lnTo>
                    <a:pt x="276" y="554"/>
                  </a:lnTo>
                  <a:lnTo>
                    <a:pt x="272" y="552"/>
                  </a:lnTo>
                  <a:lnTo>
                    <a:pt x="266" y="551"/>
                  </a:lnTo>
                  <a:lnTo>
                    <a:pt x="261" y="551"/>
                  </a:lnTo>
                  <a:lnTo>
                    <a:pt x="256" y="550"/>
                  </a:lnTo>
                  <a:lnTo>
                    <a:pt x="252" y="549"/>
                  </a:lnTo>
                  <a:lnTo>
                    <a:pt x="250" y="547"/>
                  </a:lnTo>
                  <a:lnTo>
                    <a:pt x="250" y="546"/>
                  </a:lnTo>
                  <a:lnTo>
                    <a:pt x="250" y="544"/>
                  </a:lnTo>
                  <a:lnTo>
                    <a:pt x="250" y="544"/>
                  </a:lnTo>
                  <a:lnTo>
                    <a:pt x="252" y="541"/>
                  </a:lnTo>
                  <a:lnTo>
                    <a:pt x="255" y="539"/>
                  </a:lnTo>
                  <a:lnTo>
                    <a:pt x="258" y="539"/>
                  </a:lnTo>
                  <a:lnTo>
                    <a:pt x="263" y="539"/>
                  </a:lnTo>
                  <a:lnTo>
                    <a:pt x="272" y="541"/>
                  </a:lnTo>
                  <a:lnTo>
                    <a:pt x="282" y="542"/>
                  </a:lnTo>
                  <a:lnTo>
                    <a:pt x="282" y="542"/>
                  </a:lnTo>
                  <a:lnTo>
                    <a:pt x="292" y="542"/>
                  </a:lnTo>
                  <a:lnTo>
                    <a:pt x="301" y="542"/>
                  </a:lnTo>
                  <a:lnTo>
                    <a:pt x="304" y="541"/>
                  </a:lnTo>
                  <a:lnTo>
                    <a:pt x="307" y="540"/>
                  </a:lnTo>
                  <a:lnTo>
                    <a:pt x="308" y="539"/>
                  </a:lnTo>
                  <a:lnTo>
                    <a:pt x="309" y="536"/>
                  </a:lnTo>
                  <a:lnTo>
                    <a:pt x="309" y="536"/>
                  </a:lnTo>
                  <a:lnTo>
                    <a:pt x="308" y="533"/>
                  </a:lnTo>
                  <a:lnTo>
                    <a:pt x="306" y="530"/>
                  </a:lnTo>
                  <a:lnTo>
                    <a:pt x="299" y="525"/>
                  </a:lnTo>
                  <a:lnTo>
                    <a:pt x="295" y="522"/>
                  </a:lnTo>
                  <a:lnTo>
                    <a:pt x="293" y="520"/>
                  </a:lnTo>
                  <a:lnTo>
                    <a:pt x="292" y="517"/>
                  </a:lnTo>
                  <a:lnTo>
                    <a:pt x="294" y="515"/>
                  </a:lnTo>
                  <a:lnTo>
                    <a:pt x="294" y="515"/>
                  </a:lnTo>
                  <a:lnTo>
                    <a:pt x="298" y="513"/>
                  </a:lnTo>
                  <a:lnTo>
                    <a:pt x="303" y="513"/>
                  </a:lnTo>
                  <a:lnTo>
                    <a:pt x="314" y="514"/>
                  </a:lnTo>
                  <a:lnTo>
                    <a:pt x="319" y="514"/>
                  </a:lnTo>
                  <a:lnTo>
                    <a:pt x="323" y="513"/>
                  </a:lnTo>
                  <a:lnTo>
                    <a:pt x="327" y="512"/>
                  </a:lnTo>
                  <a:lnTo>
                    <a:pt x="328" y="510"/>
                  </a:lnTo>
                  <a:lnTo>
                    <a:pt x="328" y="508"/>
                  </a:lnTo>
                  <a:lnTo>
                    <a:pt x="328" y="508"/>
                  </a:lnTo>
                  <a:lnTo>
                    <a:pt x="329" y="503"/>
                  </a:lnTo>
                  <a:lnTo>
                    <a:pt x="331" y="497"/>
                  </a:lnTo>
                  <a:lnTo>
                    <a:pt x="334" y="493"/>
                  </a:lnTo>
                  <a:lnTo>
                    <a:pt x="338" y="488"/>
                  </a:lnTo>
                  <a:lnTo>
                    <a:pt x="342" y="484"/>
                  </a:lnTo>
                  <a:lnTo>
                    <a:pt x="346" y="481"/>
                  </a:lnTo>
                  <a:lnTo>
                    <a:pt x="351" y="479"/>
                  </a:lnTo>
                  <a:lnTo>
                    <a:pt x="356" y="478"/>
                  </a:lnTo>
                  <a:lnTo>
                    <a:pt x="356" y="478"/>
                  </a:lnTo>
                  <a:lnTo>
                    <a:pt x="365" y="477"/>
                  </a:lnTo>
                  <a:lnTo>
                    <a:pt x="371" y="475"/>
                  </a:lnTo>
                  <a:lnTo>
                    <a:pt x="377" y="471"/>
                  </a:lnTo>
                  <a:lnTo>
                    <a:pt x="378" y="469"/>
                  </a:lnTo>
                  <a:lnTo>
                    <a:pt x="378" y="467"/>
                  </a:lnTo>
                  <a:lnTo>
                    <a:pt x="378" y="467"/>
                  </a:lnTo>
                  <a:lnTo>
                    <a:pt x="377" y="465"/>
                  </a:lnTo>
                  <a:lnTo>
                    <a:pt x="374" y="462"/>
                  </a:lnTo>
                  <a:lnTo>
                    <a:pt x="369" y="456"/>
                  </a:lnTo>
                  <a:lnTo>
                    <a:pt x="367" y="453"/>
                  </a:lnTo>
                  <a:lnTo>
                    <a:pt x="367" y="451"/>
                  </a:lnTo>
                  <a:lnTo>
                    <a:pt x="369" y="449"/>
                  </a:lnTo>
                  <a:lnTo>
                    <a:pt x="374" y="448"/>
                  </a:lnTo>
                  <a:lnTo>
                    <a:pt x="374" y="448"/>
                  </a:lnTo>
                  <a:lnTo>
                    <a:pt x="387" y="447"/>
                  </a:lnTo>
                  <a:lnTo>
                    <a:pt x="397" y="446"/>
                  </a:lnTo>
                  <a:lnTo>
                    <a:pt x="400" y="444"/>
                  </a:lnTo>
                  <a:lnTo>
                    <a:pt x="402" y="442"/>
                  </a:lnTo>
                  <a:lnTo>
                    <a:pt x="403" y="439"/>
                  </a:lnTo>
                  <a:lnTo>
                    <a:pt x="403" y="435"/>
                  </a:lnTo>
                  <a:lnTo>
                    <a:pt x="403" y="435"/>
                  </a:lnTo>
                  <a:lnTo>
                    <a:pt x="403" y="431"/>
                  </a:lnTo>
                  <a:lnTo>
                    <a:pt x="404" y="429"/>
                  </a:lnTo>
                  <a:lnTo>
                    <a:pt x="407" y="427"/>
                  </a:lnTo>
                  <a:lnTo>
                    <a:pt x="410" y="427"/>
                  </a:lnTo>
                  <a:lnTo>
                    <a:pt x="413" y="426"/>
                  </a:lnTo>
                  <a:lnTo>
                    <a:pt x="416" y="425"/>
                  </a:lnTo>
                  <a:lnTo>
                    <a:pt x="418" y="423"/>
                  </a:lnTo>
                  <a:lnTo>
                    <a:pt x="419" y="419"/>
                  </a:lnTo>
                  <a:lnTo>
                    <a:pt x="419" y="419"/>
                  </a:lnTo>
                  <a:lnTo>
                    <a:pt x="419" y="413"/>
                  </a:lnTo>
                  <a:lnTo>
                    <a:pt x="418" y="409"/>
                  </a:lnTo>
                  <a:lnTo>
                    <a:pt x="416" y="401"/>
                  </a:lnTo>
                  <a:lnTo>
                    <a:pt x="415" y="397"/>
                  </a:lnTo>
                  <a:lnTo>
                    <a:pt x="416" y="394"/>
                  </a:lnTo>
                  <a:lnTo>
                    <a:pt x="418" y="392"/>
                  </a:lnTo>
                  <a:lnTo>
                    <a:pt x="422" y="391"/>
                  </a:lnTo>
                  <a:lnTo>
                    <a:pt x="422" y="391"/>
                  </a:lnTo>
                  <a:lnTo>
                    <a:pt x="433" y="389"/>
                  </a:lnTo>
                  <a:lnTo>
                    <a:pt x="445" y="387"/>
                  </a:lnTo>
                  <a:lnTo>
                    <a:pt x="451" y="385"/>
                  </a:lnTo>
                  <a:lnTo>
                    <a:pt x="455" y="382"/>
                  </a:lnTo>
                  <a:lnTo>
                    <a:pt x="459" y="378"/>
                  </a:lnTo>
                  <a:lnTo>
                    <a:pt x="462" y="374"/>
                  </a:lnTo>
                  <a:lnTo>
                    <a:pt x="462" y="374"/>
                  </a:lnTo>
                  <a:lnTo>
                    <a:pt x="464" y="370"/>
                  </a:lnTo>
                  <a:lnTo>
                    <a:pt x="466" y="366"/>
                  </a:lnTo>
                  <a:lnTo>
                    <a:pt x="470" y="360"/>
                  </a:lnTo>
                  <a:lnTo>
                    <a:pt x="472" y="358"/>
                  </a:lnTo>
                  <a:lnTo>
                    <a:pt x="472" y="355"/>
                  </a:lnTo>
                  <a:lnTo>
                    <a:pt x="471" y="352"/>
                  </a:lnTo>
                  <a:lnTo>
                    <a:pt x="469" y="349"/>
                  </a:lnTo>
                  <a:lnTo>
                    <a:pt x="469" y="349"/>
                  </a:lnTo>
                  <a:lnTo>
                    <a:pt x="467" y="345"/>
                  </a:lnTo>
                  <a:lnTo>
                    <a:pt x="466" y="342"/>
                  </a:lnTo>
                  <a:lnTo>
                    <a:pt x="467" y="339"/>
                  </a:lnTo>
                  <a:lnTo>
                    <a:pt x="470" y="336"/>
                  </a:lnTo>
                  <a:lnTo>
                    <a:pt x="474" y="335"/>
                  </a:lnTo>
                  <a:lnTo>
                    <a:pt x="479" y="334"/>
                  </a:lnTo>
                  <a:lnTo>
                    <a:pt x="485" y="334"/>
                  </a:lnTo>
                  <a:lnTo>
                    <a:pt x="492" y="335"/>
                  </a:lnTo>
                  <a:lnTo>
                    <a:pt x="492" y="335"/>
                  </a:lnTo>
                  <a:lnTo>
                    <a:pt x="498" y="336"/>
                  </a:lnTo>
                  <a:lnTo>
                    <a:pt x="502" y="335"/>
                  </a:lnTo>
                  <a:lnTo>
                    <a:pt x="504" y="332"/>
                  </a:lnTo>
                  <a:lnTo>
                    <a:pt x="505" y="327"/>
                  </a:lnTo>
                  <a:lnTo>
                    <a:pt x="504" y="318"/>
                  </a:lnTo>
                  <a:lnTo>
                    <a:pt x="503" y="314"/>
                  </a:lnTo>
                  <a:lnTo>
                    <a:pt x="503" y="310"/>
                  </a:lnTo>
                  <a:lnTo>
                    <a:pt x="503" y="310"/>
                  </a:lnTo>
                  <a:lnTo>
                    <a:pt x="504" y="307"/>
                  </a:lnTo>
                  <a:lnTo>
                    <a:pt x="506" y="306"/>
                  </a:lnTo>
                  <a:lnTo>
                    <a:pt x="509" y="305"/>
                  </a:lnTo>
                  <a:lnTo>
                    <a:pt x="512" y="306"/>
                  </a:lnTo>
                  <a:lnTo>
                    <a:pt x="518" y="309"/>
                  </a:lnTo>
                  <a:lnTo>
                    <a:pt x="524" y="314"/>
                  </a:lnTo>
                  <a:lnTo>
                    <a:pt x="524" y="314"/>
                  </a:lnTo>
                  <a:lnTo>
                    <a:pt x="529" y="319"/>
                  </a:lnTo>
                  <a:lnTo>
                    <a:pt x="531" y="321"/>
                  </a:lnTo>
                  <a:lnTo>
                    <a:pt x="534" y="323"/>
                  </a:lnTo>
                  <a:lnTo>
                    <a:pt x="537" y="323"/>
                  </a:lnTo>
                  <a:lnTo>
                    <a:pt x="539" y="323"/>
                  </a:lnTo>
                  <a:lnTo>
                    <a:pt x="542" y="321"/>
                  </a:lnTo>
                  <a:lnTo>
                    <a:pt x="544" y="317"/>
                  </a:lnTo>
                  <a:lnTo>
                    <a:pt x="544" y="317"/>
                  </a:lnTo>
                  <a:lnTo>
                    <a:pt x="546" y="313"/>
                  </a:lnTo>
                  <a:lnTo>
                    <a:pt x="550" y="310"/>
                  </a:lnTo>
                  <a:lnTo>
                    <a:pt x="552" y="309"/>
                  </a:lnTo>
                  <a:lnTo>
                    <a:pt x="555" y="307"/>
                  </a:lnTo>
                  <a:lnTo>
                    <a:pt x="562" y="306"/>
                  </a:lnTo>
                  <a:lnTo>
                    <a:pt x="571" y="303"/>
                  </a:lnTo>
                  <a:lnTo>
                    <a:pt x="571" y="303"/>
                  </a:lnTo>
                  <a:lnTo>
                    <a:pt x="575" y="301"/>
                  </a:lnTo>
                  <a:lnTo>
                    <a:pt x="578" y="299"/>
                  </a:lnTo>
                  <a:lnTo>
                    <a:pt x="580" y="297"/>
                  </a:lnTo>
                  <a:lnTo>
                    <a:pt x="581" y="294"/>
                  </a:lnTo>
                  <a:lnTo>
                    <a:pt x="583" y="288"/>
                  </a:lnTo>
                  <a:lnTo>
                    <a:pt x="584" y="284"/>
                  </a:lnTo>
                  <a:lnTo>
                    <a:pt x="586" y="279"/>
                  </a:lnTo>
                  <a:lnTo>
                    <a:pt x="586" y="279"/>
                  </a:lnTo>
                  <a:lnTo>
                    <a:pt x="590" y="271"/>
                  </a:lnTo>
                  <a:lnTo>
                    <a:pt x="594" y="266"/>
                  </a:lnTo>
                  <a:lnTo>
                    <a:pt x="600" y="261"/>
                  </a:lnTo>
                  <a:lnTo>
                    <a:pt x="612" y="252"/>
                  </a:lnTo>
                  <a:lnTo>
                    <a:pt x="612" y="252"/>
                  </a:lnTo>
                  <a:lnTo>
                    <a:pt x="625" y="241"/>
                  </a:lnTo>
                  <a:lnTo>
                    <a:pt x="635" y="235"/>
                  </a:lnTo>
                  <a:lnTo>
                    <a:pt x="639" y="233"/>
                  </a:lnTo>
                  <a:lnTo>
                    <a:pt x="642" y="232"/>
                  </a:lnTo>
                  <a:lnTo>
                    <a:pt x="646" y="232"/>
                  </a:lnTo>
                  <a:lnTo>
                    <a:pt x="650" y="233"/>
                  </a:lnTo>
                  <a:lnTo>
                    <a:pt x="650" y="233"/>
                  </a:lnTo>
                  <a:lnTo>
                    <a:pt x="657" y="235"/>
                  </a:lnTo>
                  <a:lnTo>
                    <a:pt x="660" y="235"/>
                  </a:lnTo>
                  <a:lnTo>
                    <a:pt x="663" y="234"/>
                  </a:lnTo>
                  <a:lnTo>
                    <a:pt x="664" y="232"/>
                  </a:lnTo>
                  <a:lnTo>
                    <a:pt x="666" y="230"/>
                  </a:lnTo>
                  <a:lnTo>
                    <a:pt x="669" y="224"/>
                  </a:lnTo>
                  <a:lnTo>
                    <a:pt x="669" y="224"/>
                  </a:lnTo>
                  <a:lnTo>
                    <a:pt x="672" y="218"/>
                  </a:lnTo>
                  <a:lnTo>
                    <a:pt x="674" y="216"/>
                  </a:lnTo>
                  <a:lnTo>
                    <a:pt x="676" y="214"/>
                  </a:lnTo>
                  <a:lnTo>
                    <a:pt x="683" y="212"/>
                  </a:lnTo>
                  <a:lnTo>
                    <a:pt x="692" y="211"/>
                  </a:lnTo>
                  <a:lnTo>
                    <a:pt x="692" y="211"/>
                  </a:lnTo>
                  <a:lnTo>
                    <a:pt x="697" y="210"/>
                  </a:lnTo>
                  <a:lnTo>
                    <a:pt x="703" y="209"/>
                  </a:lnTo>
                  <a:lnTo>
                    <a:pt x="713" y="205"/>
                  </a:lnTo>
                  <a:lnTo>
                    <a:pt x="725" y="201"/>
                  </a:lnTo>
                  <a:lnTo>
                    <a:pt x="736" y="198"/>
                  </a:lnTo>
                  <a:lnTo>
                    <a:pt x="736" y="198"/>
                  </a:lnTo>
                  <a:lnTo>
                    <a:pt x="742" y="197"/>
                  </a:lnTo>
                  <a:lnTo>
                    <a:pt x="747" y="197"/>
                  </a:lnTo>
                  <a:lnTo>
                    <a:pt x="757" y="197"/>
                  </a:lnTo>
                  <a:lnTo>
                    <a:pt x="761" y="196"/>
                  </a:lnTo>
                  <a:lnTo>
                    <a:pt x="765" y="195"/>
                  </a:lnTo>
                  <a:lnTo>
                    <a:pt x="768" y="193"/>
                  </a:lnTo>
                  <a:lnTo>
                    <a:pt x="770" y="189"/>
                  </a:lnTo>
                  <a:lnTo>
                    <a:pt x="770" y="189"/>
                  </a:lnTo>
                  <a:lnTo>
                    <a:pt x="774" y="181"/>
                  </a:lnTo>
                  <a:lnTo>
                    <a:pt x="777" y="178"/>
                  </a:lnTo>
                  <a:lnTo>
                    <a:pt x="780" y="176"/>
                  </a:lnTo>
                  <a:lnTo>
                    <a:pt x="782" y="175"/>
                  </a:lnTo>
                  <a:lnTo>
                    <a:pt x="785" y="175"/>
                  </a:lnTo>
                  <a:lnTo>
                    <a:pt x="788" y="176"/>
                  </a:lnTo>
                  <a:lnTo>
                    <a:pt x="790" y="178"/>
                  </a:lnTo>
                  <a:lnTo>
                    <a:pt x="790" y="178"/>
                  </a:lnTo>
                  <a:lnTo>
                    <a:pt x="794" y="183"/>
                  </a:lnTo>
                  <a:lnTo>
                    <a:pt x="799" y="187"/>
                  </a:lnTo>
                  <a:lnTo>
                    <a:pt x="801" y="188"/>
                  </a:lnTo>
                  <a:lnTo>
                    <a:pt x="803" y="188"/>
                  </a:lnTo>
                  <a:lnTo>
                    <a:pt x="806" y="186"/>
                  </a:lnTo>
                  <a:lnTo>
                    <a:pt x="808" y="184"/>
                  </a:lnTo>
                  <a:lnTo>
                    <a:pt x="808" y="184"/>
                  </a:lnTo>
                  <a:lnTo>
                    <a:pt x="811" y="180"/>
                  </a:lnTo>
                  <a:lnTo>
                    <a:pt x="814" y="179"/>
                  </a:lnTo>
                  <a:lnTo>
                    <a:pt x="819" y="178"/>
                  </a:lnTo>
                  <a:lnTo>
                    <a:pt x="829" y="176"/>
                  </a:lnTo>
                  <a:lnTo>
                    <a:pt x="829" y="176"/>
                  </a:lnTo>
                  <a:lnTo>
                    <a:pt x="835" y="174"/>
                  </a:lnTo>
                  <a:lnTo>
                    <a:pt x="839" y="172"/>
                  </a:lnTo>
                  <a:lnTo>
                    <a:pt x="848" y="166"/>
                  </a:lnTo>
                  <a:lnTo>
                    <a:pt x="853" y="164"/>
                  </a:lnTo>
                  <a:lnTo>
                    <a:pt x="860" y="162"/>
                  </a:lnTo>
                  <a:lnTo>
                    <a:pt x="869" y="160"/>
                  </a:lnTo>
                  <a:lnTo>
                    <a:pt x="880" y="159"/>
                  </a:lnTo>
                  <a:lnTo>
                    <a:pt x="880" y="159"/>
                  </a:lnTo>
                  <a:lnTo>
                    <a:pt x="893" y="158"/>
                  </a:lnTo>
                  <a:lnTo>
                    <a:pt x="902" y="155"/>
                  </a:lnTo>
                  <a:lnTo>
                    <a:pt x="911" y="153"/>
                  </a:lnTo>
                  <a:lnTo>
                    <a:pt x="918" y="151"/>
                  </a:lnTo>
                  <a:lnTo>
                    <a:pt x="931" y="146"/>
                  </a:lnTo>
                  <a:lnTo>
                    <a:pt x="938" y="144"/>
                  </a:lnTo>
                  <a:lnTo>
                    <a:pt x="945" y="142"/>
                  </a:lnTo>
                  <a:lnTo>
                    <a:pt x="945" y="142"/>
                  </a:lnTo>
                  <a:lnTo>
                    <a:pt x="960" y="139"/>
                  </a:lnTo>
                  <a:lnTo>
                    <a:pt x="974" y="135"/>
                  </a:lnTo>
                  <a:lnTo>
                    <a:pt x="988" y="130"/>
                  </a:lnTo>
                  <a:lnTo>
                    <a:pt x="1001" y="127"/>
                  </a:lnTo>
                  <a:lnTo>
                    <a:pt x="1001" y="127"/>
                  </a:lnTo>
                  <a:lnTo>
                    <a:pt x="1007" y="125"/>
                  </a:lnTo>
                  <a:lnTo>
                    <a:pt x="1013" y="123"/>
                  </a:lnTo>
                  <a:lnTo>
                    <a:pt x="1022" y="117"/>
                  </a:lnTo>
                  <a:lnTo>
                    <a:pt x="1027" y="114"/>
                  </a:lnTo>
                  <a:lnTo>
                    <a:pt x="1032" y="112"/>
                  </a:lnTo>
                  <a:lnTo>
                    <a:pt x="1037" y="110"/>
                  </a:lnTo>
                  <a:lnTo>
                    <a:pt x="1044" y="109"/>
                  </a:lnTo>
                  <a:lnTo>
                    <a:pt x="1044" y="109"/>
                  </a:lnTo>
                  <a:lnTo>
                    <a:pt x="1051" y="108"/>
                  </a:lnTo>
                  <a:lnTo>
                    <a:pt x="1060" y="107"/>
                  </a:lnTo>
                  <a:lnTo>
                    <a:pt x="1069" y="104"/>
                  </a:lnTo>
                  <a:lnTo>
                    <a:pt x="1077" y="101"/>
                  </a:lnTo>
                  <a:lnTo>
                    <a:pt x="1085" y="98"/>
                  </a:lnTo>
                  <a:lnTo>
                    <a:pt x="1092" y="94"/>
                  </a:lnTo>
                  <a:lnTo>
                    <a:pt x="1097" y="89"/>
                  </a:lnTo>
                  <a:lnTo>
                    <a:pt x="1102" y="85"/>
                  </a:lnTo>
                  <a:lnTo>
                    <a:pt x="1102" y="85"/>
                  </a:lnTo>
                  <a:lnTo>
                    <a:pt x="1110" y="75"/>
                  </a:lnTo>
                  <a:lnTo>
                    <a:pt x="1117" y="63"/>
                  </a:lnTo>
                  <a:lnTo>
                    <a:pt x="1122" y="53"/>
                  </a:lnTo>
                  <a:lnTo>
                    <a:pt x="1123" y="48"/>
                  </a:lnTo>
                  <a:lnTo>
                    <a:pt x="1124" y="44"/>
                  </a:lnTo>
                  <a:lnTo>
                    <a:pt x="1124" y="44"/>
                  </a:lnTo>
                  <a:lnTo>
                    <a:pt x="1123" y="36"/>
                  </a:lnTo>
                  <a:lnTo>
                    <a:pt x="1121" y="28"/>
                  </a:lnTo>
                  <a:lnTo>
                    <a:pt x="1119" y="24"/>
                  </a:lnTo>
                  <a:lnTo>
                    <a:pt x="1116" y="21"/>
                  </a:lnTo>
                  <a:lnTo>
                    <a:pt x="1113" y="18"/>
                  </a:lnTo>
                  <a:lnTo>
                    <a:pt x="1109" y="16"/>
                  </a:lnTo>
                  <a:lnTo>
                    <a:pt x="1109" y="16"/>
                  </a:lnTo>
                  <a:lnTo>
                    <a:pt x="1105" y="14"/>
                  </a:lnTo>
                  <a:lnTo>
                    <a:pt x="1100" y="13"/>
                  </a:lnTo>
                  <a:lnTo>
                    <a:pt x="1089" y="11"/>
                  </a:lnTo>
                  <a:lnTo>
                    <a:pt x="1079" y="9"/>
                  </a:lnTo>
                  <a:lnTo>
                    <a:pt x="1075" y="7"/>
                  </a:lnTo>
                  <a:lnTo>
                    <a:pt x="1072" y="5"/>
                  </a:lnTo>
                  <a:lnTo>
                    <a:pt x="1072" y="5"/>
                  </a:lnTo>
                  <a:lnTo>
                    <a:pt x="1069" y="3"/>
                  </a:lnTo>
                  <a:lnTo>
                    <a:pt x="1064" y="1"/>
                  </a:lnTo>
                  <a:lnTo>
                    <a:pt x="1053" y="0"/>
                  </a:lnTo>
                  <a:lnTo>
                    <a:pt x="1041" y="0"/>
                  </a:lnTo>
                  <a:lnTo>
                    <a:pt x="1030" y="0"/>
                  </a:lnTo>
                  <a:lnTo>
                    <a:pt x="1030" y="0"/>
                  </a:lnTo>
                  <a:lnTo>
                    <a:pt x="1026" y="0"/>
                  </a:lnTo>
                  <a:lnTo>
                    <a:pt x="1023" y="1"/>
                  </a:lnTo>
                  <a:lnTo>
                    <a:pt x="1017" y="4"/>
                  </a:lnTo>
                  <a:lnTo>
                    <a:pt x="1011" y="8"/>
                  </a:lnTo>
                  <a:lnTo>
                    <a:pt x="1006" y="9"/>
                  </a:lnTo>
                  <a:lnTo>
                    <a:pt x="1000" y="10"/>
                  </a:lnTo>
                  <a:lnTo>
                    <a:pt x="1000" y="10"/>
                  </a:lnTo>
                  <a:lnTo>
                    <a:pt x="994" y="11"/>
                  </a:lnTo>
                  <a:lnTo>
                    <a:pt x="989" y="13"/>
                  </a:lnTo>
                  <a:lnTo>
                    <a:pt x="986" y="16"/>
                  </a:lnTo>
                  <a:lnTo>
                    <a:pt x="982" y="19"/>
                  </a:lnTo>
                  <a:lnTo>
                    <a:pt x="979" y="22"/>
                  </a:lnTo>
                  <a:lnTo>
                    <a:pt x="974" y="24"/>
                  </a:lnTo>
                  <a:lnTo>
                    <a:pt x="970" y="26"/>
                  </a:lnTo>
                  <a:lnTo>
                    <a:pt x="963" y="27"/>
                  </a:lnTo>
                  <a:lnTo>
                    <a:pt x="963" y="27"/>
                  </a:lnTo>
                  <a:lnTo>
                    <a:pt x="950" y="28"/>
                  </a:lnTo>
                  <a:lnTo>
                    <a:pt x="945" y="30"/>
                  </a:lnTo>
                  <a:lnTo>
                    <a:pt x="940" y="31"/>
                  </a:lnTo>
                  <a:lnTo>
                    <a:pt x="937" y="33"/>
                  </a:lnTo>
                  <a:lnTo>
                    <a:pt x="934" y="36"/>
                  </a:lnTo>
                  <a:lnTo>
                    <a:pt x="932" y="39"/>
                  </a:lnTo>
                  <a:lnTo>
                    <a:pt x="931" y="42"/>
                  </a:lnTo>
                  <a:lnTo>
                    <a:pt x="931" y="42"/>
                  </a:lnTo>
                  <a:lnTo>
                    <a:pt x="931" y="46"/>
                  </a:lnTo>
                  <a:lnTo>
                    <a:pt x="931" y="50"/>
                  </a:lnTo>
                  <a:lnTo>
                    <a:pt x="932" y="56"/>
                  </a:lnTo>
                  <a:lnTo>
                    <a:pt x="932" y="59"/>
                  </a:lnTo>
                  <a:lnTo>
                    <a:pt x="931" y="61"/>
                  </a:lnTo>
                  <a:lnTo>
                    <a:pt x="929" y="63"/>
                  </a:lnTo>
                  <a:lnTo>
                    <a:pt x="924" y="63"/>
                  </a:lnTo>
                  <a:lnTo>
                    <a:pt x="924" y="63"/>
                  </a:lnTo>
                  <a:lnTo>
                    <a:pt x="914" y="62"/>
                  </a:lnTo>
                  <a:lnTo>
                    <a:pt x="908" y="61"/>
                  </a:lnTo>
                  <a:lnTo>
                    <a:pt x="905" y="61"/>
                  </a:lnTo>
                  <a:lnTo>
                    <a:pt x="903" y="62"/>
                  </a:lnTo>
                  <a:lnTo>
                    <a:pt x="902" y="63"/>
                  </a:lnTo>
                  <a:lnTo>
                    <a:pt x="900" y="65"/>
                  </a:lnTo>
                  <a:lnTo>
                    <a:pt x="900" y="65"/>
                  </a:lnTo>
                  <a:lnTo>
                    <a:pt x="896" y="69"/>
                  </a:lnTo>
                  <a:lnTo>
                    <a:pt x="892" y="73"/>
                  </a:lnTo>
                  <a:lnTo>
                    <a:pt x="885" y="74"/>
                  </a:lnTo>
                  <a:lnTo>
                    <a:pt x="877" y="74"/>
                  </a:lnTo>
                  <a:lnTo>
                    <a:pt x="877" y="74"/>
                  </a:lnTo>
                  <a:lnTo>
                    <a:pt x="867" y="75"/>
                  </a:lnTo>
                  <a:lnTo>
                    <a:pt x="856" y="78"/>
                  </a:lnTo>
                  <a:lnTo>
                    <a:pt x="845" y="82"/>
                  </a:lnTo>
                  <a:lnTo>
                    <a:pt x="836" y="86"/>
                  </a:lnTo>
                  <a:lnTo>
                    <a:pt x="836" y="86"/>
                  </a:lnTo>
                  <a:lnTo>
                    <a:pt x="828" y="90"/>
                  </a:lnTo>
                  <a:lnTo>
                    <a:pt x="817" y="94"/>
                  </a:lnTo>
                  <a:lnTo>
                    <a:pt x="806" y="96"/>
                  </a:lnTo>
                  <a:lnTo>
                    <a:pt x="794" y="97"/>
                  </a:lnTo>
                  <a:lnTo>
                    <a:pt x="794" y="97"/>
                  </a:lnTo>
                  <a:lnTo>
                    <a:pt x="785" y="97"/>
                  </a:lnTo>
                  <a:lnTo>
                    <a:pt x="778" y="97"/>
                  </a:lnTo>
                  <a:lnTo>
                    <a:pt x="775" y="97"/>
                  </a:lnTo>
                  <a:lnTo>
                    <a:pt x="771" y="99"/>
                  </a:lnTo>
                  <a:lnTo>
                    <a:pt x="768" y="101"/>
                  </a:lnTo>
                  <a:lnTo>
                    <a:pt x="764" y="104"/>
                  </a:lnTo>
                  <a:lnTo>
                    <a:pt x="764" y="104"/>
                  </a:lnTo>
                  <a:lnTo>
                    <a:pt x="760" y="107"/>
                  </a:lnTo>
                  <a:lnTo>
                    <a:pt x="756" y="109"/>
                  </a:lnTo>
                  <a:lnTo>
                    <a:pt x="752" y="111"/>
                  </a:lnTo>
                  <a:lnTo>
                    <a:pt x="747" y="111"/>
                  </a:lnTo>
                  <a:lnTo>
                    <a:pt x="738" y="111"/>
                  </a:lnTo>
                  <a:lnTo>
                    <a:pt x="727" y="111"/>
                  </a:lnTo>
                  <a:lnTo>
                    <a:pt x="727" y="111"/>
                  </a:lnTo>
                  <a:lnTo>
                    <a:pt x="716" y="111"/>
                  </a:lnTo>
                  <a:lnTo>
                    <a:pt x="709" y="110"/>
                  </a:lnTo>
                  <a:lnTo>
                    <a:pt x="702" y="108"/>
                  </a:lnTo>
                  <a:lnTo>
                    <a:pt x="694" y="105"/>
                  </a:lnTo>
                  <a:lnTo>
                    <a:pt x="694" y="105"/>
                  </a:lnTo>
                  <a:lnTo>
                    <a:pt x="684" y="101"/>
                  </a:lnTo>
                  <a:lnTo>
                    <a:pt x="672" y="98"/>
                  </a:lnTo>
                  <a:lnTo>
                    <a:pt x="660" y="97"/>
                  </a:lnTo>
                  <a:lnTo>
                    <a:pt x="652" y="96"/>
                  </a:lnTo>
                  <a:lnTo>
                    <a:pt x="652" y="96"/>
                  </a:lnTo>
                  <a:lnTo>
                    <a:pt x="643" y="97"/>
                  </a:lnTo>
                  <a:lnTo>
                    <a:pt x="630" y="100"/>
                  </a:lnTo>
                  <a:lnTo>
                    <a:pt x="625" y="102"/>
                  </a:lnTo>
                  <a:lnTo>
                    <a:pt x="620" y="104"/>
                  </a:lnTo>
                  <a:lnTo>
                    <a:pt x="617" y="107"/>
                  </a:lnTo>
                  <a:lnTo>
                    <a:pt x="615" y="111"/>
                  </a:lnTo>
                  <a:lnTo>
                    <a:pt x="615" y="111"/>
                  </a:lnTo>
                  <a:lnTo>
                    <a:pt x="614" y="115"/>
                  </a:lnTo>
                  <a:lnTo>
                    <a:pt x="613" y="119"/>
                  </a:lnTo>
                  <a:lnTo>
                    <a:pt x="610" y="123"/>
                  </a:lnTo>
                  <a:lnTo>
                    <a:pt x="608" y="126"/>
                  </a:lnTo>
                  <a:lnTo>
                    <a:pt x="604" y="128"/>
                  </a:lnTo>
                  <a:lnTo>
                    <a:pt x="601" y="129"/>
                  </a:lnTo>
                  <a:lnTo>
                    <a:pt x="597" y="128"/>
                  </a:lnTo>
                  <a:lnTo>
                    <a:pt x="594" y="126"/>
                  </a:lnTo>
                  <a:lnTo>
                    <a:pt x="594" y="126"/>
                  </a:lnTo>
                  <a:lnTo>
                    <a:pt x="590" y="123"/>
                  </a:lnTo>
                  <a:lnTo>
                    <a:pt x="586" y="121"/>
                  </a:lnTo>
                  <a:lnTo>
                    <a:pt x="582" y="119"/>
                  </a:lnTo>
                  <a:lnTo>
                    <a:pt x="578" y="119"/>
                  </a:lnTo>
                  <a:lnTo>
                    <a:pt x="574" y="120"/>
                  </a:lnTo>
                  <a:lnTo>
                    <a:pt x="570" y="122"/>
                  </a:lnTo>
                  <a:lnTo>
                    <a:pt x="568" y="125"/>
                  </a:lnTo>
                  <a:lnTo>
                    <a:pt x="566" y="130"/>
                  </a:lnTo>
                  <a:lnTo>
                    <a:pt x="566" y="130"/>
                  </a:lnTo>
                  <a:lnTo>
                    <a:pt x="565" y="135"/>
                  </a:lnTo>
                  <a:lnTo>
                    <a:pt x="564" y="138"/>
                  </a:lnTo>
                  <a:lnTo>
                    <a:pt x="562" y="140"/>
                  </a:lnTo>
                  <a:lnTo>
                    <a:pt x="560" y="141"/>
                  </a:lnTo>
                  <a:lnTo>
                    <a:pt x="554" y="141"/>
                  </a:lnTo>
                  <a:lnTo>
                    <a:pt x="544" y="142"/>
                  </a:lnTo>
                  <a:lnTo>
                    <a:pt x="544" y="142"/>
                  </a:lnTo>
                  <a:lnTo>
                    <a:pt x="539" y="143"/>
                  </a:lnTo>
                  <a:lnTo>
                    <a:pt x="535" y="144"/>
                  </a:lnTo>
                  <a:lnTo>
                    <a:pt x="530" y="147"/>
                  </a:lnTo>
                  <a:lnTo>
                    <a:pt x="527" y="150"/>
                  </a:lnTo>
                  <a:lnTo>
                    <a:pt x="524" y="153"/>
                  </a:lnTo>
                  <a:lnTo>
                    <a:pt x="524" y="153"/>
                  </a:lnTo>
                  <a:lnTo>
                    <a:pt x="520" y="155"/>
                  </a:lnTo>
                  <a:lnTo>
                    <a:pt x="516" y="155"/>
                  </a:lnTo>
                  <a:lnTo>
                    <a:pt x="513" y="155"/>
                  </a:lnTo>
                  <a:lnTo>
                    <a:pt x="511" y="153"/>
                  </a:lnTo>
                  <a:lnTo>
                    <a:pt x="509" y="151"/>
                  </a:lnTo>
                  <a:lnTo>
                    <a:pt x="506" y="148"/>
                  </a:lnTo>
                  <a:lnTo>
                    <a:pt x="506" y="148"/>
                  </a:lnTo>
                  <a:lnTo>
                    <a:pt x="503" y="145"/>
                  </a:lnTo>
                  <a:lnTo>
                    <a:pt x="500" y="143"/>
                  </a:lnTo>
                  <a:lnTo>
                    <a:pt x="497" y="142"/>
                  </a:lnTo>
                  <a:lnTo>
                    <a:pt x="494" y="142"/>
                  </a:lnTo>
                  <a:lnTo>
                    <a:pt x="491" y="143"/>
                  </a:lnTo>
                  <a:lnTo>
                    <a:pt x="488" y="145"/>
                  </a:lnTo>
                  <a:lnTo>
                    <a:pt x="486" y="147"/>
                  </a:lnTo>
                  <a:lnTo>
                    <a:pt x="485" y="150"/>
                  </a:lnTo>
                  <a:lnTo>
                    <a:pt x="485" y="150"/>
                  </a:lnTo>
                  <a:lnTo>
                    <a:pt x="484" y="152"/>
                  </a:lnTo>
                  <a:lnTo>
                    <a:pt x="482" y="154"/>
                  </a:lnTo>
                  <a:lnTo>
                    <a:pt x="478" y="155"/>
                  </a:lnTo>
                  <a:lnTo>
                    <a:pt x="473" y="158"/>
                  </a:lnTo>
                  <a:lnTo>
                    <a:pt x="471" y="160"/>
                  </a:lnTo>
                  <a:lnTo>
                    <a:pt x="470" y="163"/>
                  </a:lnTo>
                  <a:lnTo>
                    <a:pt x="470" y="163"/>
                  </a:lnTo>
                  <a:lnTo>
                    <a:pt x="468" y="169"/>
                  </a:lnTo>
                  <a:lnTo>
                    <a:pt x="465" y="174"/>
                  </a:lnTo>
                  <a:lnTo>
                    <a:pt x="464" y="175"/>
                  </a:lnTo>
                  <a:lnTo>
                    <a:pt x="460" y="176"/>
                  </a:lnTo>
                  <a:lnTo>
                    <a:pt x="453" y="177"/>
                  </a:lnTo>
                  <a:lnTo>
                    <a:pt x="453" y="177"/>
                  </a:lnTo>
                  <a:lnTo>
                    <a:pt x="444" y="177"/>
                  </a:lnTo>
                  <a:lnTo>
                    <a:pt x="436" y="179"/>
                  </a:lnTo>
                  <a:lnTo>
                    <a:pt x="433" y="180"/>
                  </a:lnTo>
                  <a:lnTo>
                    <a:pt x="430" y="182"/>
                  </a:lnTo>
                  <a:lnTo>
                    <a:pt x="428" y="184"/>
                  </a:lnTo>
                  <a:lnTo>
                    <a:pt x="427" y="186"/>
                  </a:lnTo>
                  <a:lnTo>
                    <a:pt x="427" y="186"/>
                  </a:lnTo>
                  <a:lnTo>
                    <a:pt x="425" y="188"/>
                  </a:lnTo>
                  <a:lnTo>
                    <a:pt x="423" y="190"/>
                  </a:lnTo>
                  <a:lnTo>
                    <a:pt x="415" y="194"/>
                  </a:lnTo>
                  <a:lnTo>
                    <a:pt x="411" y="196"/>
                  </a:lnTo>
                  <a:lnTo>
                    <a:pt x="408" y="199"/>
                  </a:lnTo>
                  <a:lnTo>
                    <a:pt x="406" y="202"/>
                  </a:lnTo>
                  <a:lnTo>
                    <a:pt x="405" y="207"/>
                  </a:lnTo>
                  <a:lnTo>
                    <a:pt x="405" y="207"/>
                  </a:lnTo>
                  <a:lnTo>
                    <a:pt x="404" y="214"/>
                  </a:lnTo>
                  <a:lnTo>
                    <a:pt x="403" y="216"/>
                  </a:lnTo>
                  <a:lnTo>
                    <a:pt x="401" y="217"/>
                  </a:lnTo>
                  <a:lnTo>
                    <a:pt x="395" y="217"/>
                  </a:lnTo>
                  <a:lnTo>
                    <a:pt x="385" y="217"/>
                  </a:lnTo>
                  <a:lnTo>
                    <a:pt x="385" y="217"/>
                  </a:lnTo>
                  <a:lnTo>
                    <a:pt x="372" y="218"/>
                  </a:lnTo>
                  <a:lnTo>
                    <a:pt x="362" y="220"/>
                  </a:lnTo>
                  <a:lnTo>
                    <a:pt x="358" y="222"/>
                  </a:lnTo>
                  <a:lnTo>
                    <a:pt x="355" y="223"/>
                  </a:lnTo>
                  <a:lnTo>
                    <a:pt x="352" y="226"/>
                  </a:lnTo>
                  <a:lnTo>
                    <a:pt x="351" y="229"/>
                  </a:lnTo>
                  <a:lnTo>
                    <a:pt x="351" y="229"/>
                  </a:lnTo>
                  <a:lnTo>
                    <a:pt x="350" y="236"/>
                  </a:lnTo>
                  <a:lnTo>
                    <a:pt x="350" y="242"/>
                  </a:lnTo>
                  <a:lnTo>
                    <a:pt x="348" y="246"/>
                  </a:lnTo>
                  <a:lnTo>
                    <a:pt x="347" y="248"/>
                  </a:lnTo>
                  <a:lnTo>
                    <a:pt x="343" y="250"/>
                  </a:lnTo>
                  <a:lnTo>
                    <a:pt x="339" y="250"/>
                  </a:lnTo>
                  <a:lnTo>
                    <a:pt x="339" y="250"/>
                  </a:lnTo>
                  <a:lnTo>
                    <a:pt x="334" y="249"/>
                  </a:lnTo>
                  <a:lnTo>
                    <a:pt x="329" y="248"/>
                  </a:lnTo>
                  <a:lnTo>
                    <a:pt x="321" y="242"/>
                  </a:lnTo>
                  <a:lnTo>
                    <a:pt x="316" y="240"/>
                  </a:lnTo>
                  <a:lnTo>
                    <a:pt x="312" y="238"/>
                  </a:lnTo>
                  <a:lnTo>
                    <a:pt x="308" y="238"/>
                  </a:lnTo>
                  <a:lnTo>
                    <a:pt x="303" y="239"/>
                  </a:lnTo>
                  <a:lnTo>
                    <a:pt x="303" y="239"/>
                  </a:lnTo>
                  <a:lnTo>
                    <a:pt x="298" y="242"/>
                  </a:lnTo>
                  <a:lnTo>
                    <a:pt x="295" y="246"/>
                  </a:lnTo>
                  <a:lnTo>
                    <a:pt x="292" y="251"/>
                  </a:lnTo>
                  <a:lnTo>
                    <a:pt x="291" y="255"/>
                  </a:lnTo>
                  <a:lnTo>
                    <a:pt x="291" y="259"/>
                  </a:lnTo>
                  <a:lnTo>
                    <a:pt x="292" y="262"/>
                  </a:lnTo>
                  <a:lnTo>
                    <a:pt x="296" y="265"/>
                  </a:lnTo>
                  <a:lnTo>
                    <a:pt x="301" y="266"/>
                  </a:lnTo>
                  <a:lnTo>
                    <a:pt x="301" y="266"/>
                  </a:lnTo>
                  <a:lnTo>
                    <a:pt x="312" y="268"/>
                  </a:lnTo>
                  <a:lnTo>
                    <a:pt x="316" y="269"/>
                  </a:lnTo>
                  <a:lnTo>
                    <a:pt x="319" y="271"/>
                  </a:lnTo>
                  <a:lnTo>
                    <a:pt x="321" y="273"/>
                  </a:lnTo>
                  <a:lnTo>
                    <a:pt x="322" y="275"/>
                  </a:lnTo>
                  <a:lnTo>
                    <a:pt x="321" y="278"/>
                  </a:lnTo>
                  <a:lnTo>
                    <a:pt x="320" y="281"/>
                  </a:lnTo>
                  <a:lnTo>
                    <a:pt x="320" y="281"/>
                  </a:lnTo>
                  <a:lnTo>
                    <a:pt x="318" y="283"/>
                  </a:lnTo>
                  <a:lnTo>
                    <a:pt x="314" y="285"/>
                  </a:lnTo>
                  <a:lnTo>
                    <a:pt x="306" y="286"/>
                  </a:lnTo>
                  <a:lnTo>
                    <a:pt x="299" y="286"/>
                  </a:lnTo>
                  <a:lnTo>
                    <a:pt x="296" y="288"/>
                  </a:lnTo>
                  <a:lnTo>
                    <a:pt x="295" y="290"/>
                  </a:lnTo>
                  <a:lnTo>
                    <a:pt x="295" y="290"/>
                  </a:lnTo>
                  <a:lnTo>
                    <a:pt x="295" y="296"/>
                  </a:lnTo>
                  <a:lnTo>
                    <a:pt x="294" y="301"/>
                  </a:lnTo>
                  <a:lnTo>
                    <a:pt x="293" y="304"/>
                  </a:lnTo>
                  <a:lnTo>
                    <a:pt x="291" y="305"/>
                  </a:lnTo>
                  <a:lnTo>
                    <a:pt x="288" y="307"/>
                  </a:lnTo>
                  <a:lnTo>
                    <a:pt x="284" y="308"/>
                  </a:lnTo>
                  <a:lnTo>
                    <a:pt x="284" y="308"/>
                  </a:lnTo>
                  <a:lnTo>
                    <a:pt x="276" y="310"/>
                  </a:lnTo>
                  <a:lnTo>
                    <a:pt x="270" y="314"/>
                  </a:lnTo>
                  <a:lnTo>
                    <a:pt x="267" y="316"/>
                  </a:lnTo>
                  <a:lnTo>
                    <a:pt x="266" y="318"/>
                  </a:lnTo>
                  <a:lnTo>
                    <a:pt x="266" y="320"/>
                  </a:lnTo>
                  <a:lnTo>
                    <a:pt x="267" y="323"/>
                  </a:lnTo>
                  <a:lnTo>
                    <a:pt x="267" y="323"/>
                  </a:lnTo>
                  <a:lnTo>
                    <a:pt x="268" y="326"/>
                  </a:lnTo>
                  <a:lnTo>
                    <a:pt x="269" y="330"/>
                  </a:lnTo>
                  <a:lnTo>
                    <a:pt x="268" y="332"/>
                  </a:lnTo>
                  <a:lnTo>
                    <a:pt x="268" y="335"/>
                  </a:lnTo>
                  <a:lnTo>
                    <a:pt x="264" y="340"/>
                  </a:lnTo>
                  <a:lnTo>
                    <a:pt x="262" y="342"/>
                  </a:lnTo>
                  <a:lnTo>
                    <a:pt x="259" y="343"/>
                  </a:lnTo>
                  <a:lnTo>
                    <a:pt x="259" y="343"/>
                  </a:lnTo>
                  <a:lnTo>
                    <a:pt x="258" y="344"/>
                  </a:lnTo>
                  <a:lnTo>
                    <a:pt x="257" y="344"/>
                  </a:lnTo>
                  <a:lnTo>
                    <a:pt x="258" y="347"/>
                  </a:lnTo>
                  <a:lnTo>
                    <a:pt x="263" y="352"/>
                  </a:lnTo>
                  <a:lnTo>
                    <a:pt x="266" y="354"/>
                  </a:lnTo>
                  <a:lnTo>
                    <a:pt x="267" y="357"/>
                  </a:lnTo>
                  <a:lnTo>
                    <a:pt x="267" y="358"/>
                  </a:lnTo>
                  <a:lnTo>
                    <a:pt x="267" y="359"/>
                  </a:lnTo>
                  <a:lnTo>
                    <a:pt x="264" y="361"/>
                  </a:lnTo>
                  <a:lnTo>
                    <a:pt x="264" y="361"/>
                  </a:lnTo>
                  <a:lnTo>
                    <a:pt x="261" y="363"/>
                  </a:lnTo>
                  <a:lnTo>
                    <a:pt x="259" y="365"/>
                  </a:lnTo>
                  <a:lnTo>
                    <a:pt x="259" y="367"/>
                  </a:lnTo>
                  <a:lnTo>
                    <a:pt x="259" y="369"/>
                  </a:lnTo>
                  <a:lnTo>
                    <a:pt x="259" y="371"/>
                  </a:lnTo>
                  <a:lnTo>
                    <a:pt x="258" y="373"/>
                  </a:lnTo>
                  <a:lnTo>
                    <a:pt x="254" y="374"/>
                  </a:lnTo>
                  <a:lnTo>
                    <a:pt x="248" y="375"/>
                  </a:lnTo>
                  <a:lnTo>
                    <a:pt x="248" y="375"/>
                  </a:lnTo>
                  <a:lnTo>
                    <a:pt x="236" y="375"/>
                  </a:lnTo>
                  <a:lnTo>
                    <a:pt x="230" y="375"/>
                  </a:lnTo>
                  <a:lnTo>
                    <a:pt x="228" y="375"/>
                  </a:lnTo>
                  <a:lnTo>
                    <a:pt x="227" y="375"/>
                  </a:lnTo>
                  <a:lnTo>
                    <a:pt x="224" y="379"/>
                  </a:lnTo>
                  <a:lnTo>
                    <a:pt x="224" y="379"/>
                  </a:lnTo>
                  <a:lnTo>
                    <a:pt x="221" y="385"/>
                  </a:lnTo>
                  <a:lnTo>
                    <a:pt x="219" y="392"/>
                  </a:lnTo>
                  <a:lnTo>
                    <a:pt x="217" y="395"/>
                  </a:lnTo>
                  <a:lnTo>
                    <a:pt x="214" y="397"/>
                  </a:lnTo>
                  <a:lnTo>
                    <a:pt x="210" y="400"/>
                  </a:lnTo>
                  <a:lnTo>
                    <a:pt x="205" y="401"/>
                  </a:lnTo>
                  <a:lnTo>
                    <a:pt x="205" y="401"/>
                  </a:lnTo>
                  <a:lnTo>
                    <a:pt x="193" y="403"/>
                  </a:lnTo>
                  <a:lnTo>
                    <a:pt x="185" y="406"/>
                  </a:lnTo>
                  <a:lnTo>
                    <a:pt x="180" y="409"/>
                  </a:lnTo>
                  <a:lnTo>
                    <a:pt x="178" y="412"/>
                  </a:lnTo>
                  <a:lnTo>
                    <a:pt x="177" y="414"/>
                  </a:lnTo>
                  <a:lnTo>
                    <a:pt x="177" y="414"/>
                  </a:lnTo>
                  <a:lnTo>
                    <a:pt x="175" y="417"/>
                  </a:lnTo>
                  <a:lnTo>
                    <a:pt x="173" y="418"/>
                  </a:lnTo>
                  <a:lnTo>
                    <a:pt x="165" y="418"/>
                  </a:lnTo>
                  <a:lnTo>
                    <a:pt x="161" y="418"/>
                  </a:lnTo>
                  <a:lnTo>
                    <a:pt x="157" y="419"/>
                  </a:lnTo>
                  <a:lnTo>
                    <a:pt x="154" y="420"/>
                  </a:lnTo>
                  <a:lnTo>
                    <a:pt x="153" y="423"/>
                  </a:lnTo>
                  <a:lnTo>
                    <a:pt x="153" y="423"/>
                  </a:lnTo>
                  <a:lnTo>
                    <a:pt x="152" y="426"/>
                  </a:lnTo>
                  <a:lnTo>
                    <a:pt x="151" y="428"/>
                  </a:lnTo>
                  <a:lnTo>
                    <a:pt x="150" y="430"/>
                  </a:lnTo>
                  <a:lnTo>
                    <a:pt x="150" y="431"/>
                  </a:lnTo>
                  <a:lnTo>
                    <a:pt x="151" y="432"/>
                  </a:lnTo>
                  <a:lnTo>
                    <a:pt x="153" y="434"/>
                  </a:lnTo>
                  <a:lnTo>
                    <a:pt x="164" y="439"/>
                  </a:lnTo>
                  <a:lnTo>
                    <a:pt x="164" y="439"/>
                  </a:lnTo>
                  <a:lnTo>
                    <a:pt x="177" y="445"/>
                  </a:lnTo>
                  <a:lnTo>
                    <a:pt x="186" y="448"/>
                  </a:lnTo>
                  <a:lnTo>
                    <a:pt x="189" y="449"/>
                  </a:lnTo>
                  <a:lnTo>
                    <a:pt x="191" y="449"/>
                  </a:lnTo>
                  <a:lnTo>
                    <a:pt x="194" y="447"/>
                  </a:lnTo>
                  <a:lnTo>
                    <a:pt x="196" y="445"/>
                  </a:lnTo>
                  <a:lnTo>
                    <a:pt x="196" y="445"/>
                  </a:lnTo>
                  <a:lnTo>
                    <a:pt x="201" y="440"/>
                  </a:lnTo>
                  <a:lnTo>
                    <a:pt x="206" y="436"/>
                  </a:lnTo>
                  <a:lnTo>
                    <a:pt x="212" y="434"/>
                  </a:lnTo>
                  <a:lnTo>
                    <a:pt x="221" y="433"/>
                  </a:lnTo>
                  <a:lnTo>
                    <a:pt x="221" y="433"/>
                  </a:lnTo>
                  <a:lnTo>
                    <a:pt x="230" y="433"/>
                  </a:lnTo>
                  <a:lnTo>
                    <a:pt x="235" y="434"/>
                  </a:lnTo>
                  <a:lnTo>
                    <a:pt x="237" y="434"/>
                  </a:lnTo>
                  <a:lnTo>
                    <a:pt x="237" y="436"/>
                  </a:lnTo>
                  <a:lnTo>
                    <a:pt x="236" y="440"/>
                  </a:lnTo>
                  <a:lnTo>
                    <a:pt x="236" y="440"/>
                  </a:lnTo>
                  <a:lnTo>
                    <a:pt x="234" y="443"/>
                  </a:lnTo>
                  <a:lnTo>
                    <a:pt x="231" y="444"/>
                  </a:lnTo>
                  <a:lnTo>
                    <a:pt x="223" y="446"/>
                  </a:lnTo>
                  <a:lnTo>
                    <a:pt x="214" y="447"/>
                  </a:lnTo>
                  <a:lnTo>
                    <a:pt x="210" y="448"/>
                  </a:lnTo>
                  <a:lnTo>
                    <a:pt x="207" y="449"/>
                  </a:lnTo>
                  <a:lnTo>
                    <a:pt x="207" y="449"/>
                  </a:lnTo>
                  <a:lnTo>
                    <a:pt x="198" y="454"/>
                  </a:lnTo>
                  <a:lnTo>
                    <a:pt x="195" y="457"/>
                  </a:lnTo>
                  <a:lnTo>
                    <a:pt x="194" y="461"/>
                  </a:lnTo>
                  <a:lnTo>
                    <a:pt x="194" y="461"/>
                  </a:lnTo>
                  <a:lnTo>
                    <a:pt x="195" y="463"/>
                  </a:lnTo>
                  <a:lnTo>
                    <a:pt x="196" y="466"/>
                  </a:lnTo>
                  <a:lnTo>
                    <a:pt x="199" y="470"/>
                  </a:lnTo>
                  <a:lnTo>
                    <a:pt x="200" y="473"/>
                  </a:lnTo>
                  <a:lnTo>
                    <a:pt x="199" y="475"/>
                  </a:lnTo>
                  <a:lnTo>
                    <a:pt x="198" y="477"/>
                  </a:lnTo>
                  <a:lnTo>
                    <a:pt x="194" y="479"/>
                  </a:lnTo>
                  <a:lnTo>
                    <a:pt x="194" y="479"/>
                  </a:lnTo>
                  <a:lnTo>
                    <a:pt x="184" y="482"/>
                  </a:lnTo>
                  <a:lnTo>
                    <a:pt x="175" y="484"/>
                  </a:lnTo>
                  <a:lnTo>
                    <a:pt x="155" y="486"/>
                  </a:lnTo>
                  <a:lnTo>
                    <a:pt x="155" y="486"/>
                  </a:lnTo>
                  <a:lnTo>
                    <a:pt x="151" y="487"/>
                  </a:lnTo>
                  <a:lnTo>
                    <a:pt x="147" y="488"/>
                  </a:lnTo>
                  <a:lnTo>
                    <a:pt x="143" y="490"/>
                  </a:lnTo>
                  <a:lnTo>
                    <a:pt x="140" y="492"/>
                  </a:lnTo>
                  <a:lnTo>
                    <a:pt x="137" y="493"/>
                  </a:lnTo>
                  <a:lnTo>
                    <a:pt x="133" y="493"/>
                  </a:lnTo>
                  <a:lnTo>
                    <a:pt x="133" y="493"/>
                  </a:lnTo>
                  <a:lnTo>
                    <a:pt x="125" y="494"/>
                  </a:lnTo>
                  <a:lnTo>
                    <a:pt x="120" y="496"/>
                  </a:lnTo>
                  <a:lnTo>
                    <a:pt x="116" y="499"/>
                  </a:lnTo>
                  <a:lnTo>
                    <a:pt x="115" y="504"/>
                  </a:lnTo>
                  <a:lnTo>
                    <a:pt x="115" y="504"/>
                  </a:lnTo>
                  <a:lnTo>
                    <a:pt x="115" y="506"/>
                  </a:lnTo>
                  <a:lnTo>
                    <a:pt x="116" y="508"/>
                  </a:lnTo>
                  <a:lnTo>
                    <a:pt x="121" y="512"/>
                  </a:lnTo>
                  <a:lnTo>
                    <a:pt x="124" y="515"/>
                  </a:lnTo>
                  <a:lnTo>
                    <a:pt x="125" y="518"/>
                  </a:lnTo>
                  <a:lnTo>
                    <a:pt x="126" y="520"/>
                  </a:lnTo>
                  <a:lnTo>
                    <a:pt x="126" y="520"/>
                  </a:lnTo>
                  <a:lnTo>
                    <a:pt x="126" y="524"/>
                  </a:lnTo>
                  <a:lnTo>
                    <a:pt x="125" y="526"/>
                  </a:lnTo>
                  <a:lnTo>
                    <a:pt x="124" y="527"/>
                  </a:lnTo>
                  <a:lnTo>
                    <a:pt x="119" y="528"/>
                  </a:lnTo>
                  <a:lnTo>
                    <a:pt x="111" y="528"/>
                  </a:lnTo>
                  <a:lnTo>
                    <a:pt x="111" y="528"/>
                  </a:lnTo>
                  <a:lnTo>
                    <a:pt x="103" y="528"/>
                  </a:lnTo>
                  <a:lnTo>
                    <a:pt x="95" y="529"/>
                  </a:lnTo>
                  <a:lnTo>
                    <a:pt x="88" y="531"/>
                  </a:lnTo>
                  <a:lnTo>
                    <a:pt x="85" y="532"/>
                  </a:lnTo>
                  <a:lnTo>
                    <a:pt x="82" y="535"/>
                  </a:lnTo>
                  <a:lnTo>
                    <a:pt x="82" y="535"/>
                  </a:lnTo>
                  <a:lnTo>
                    <a:pt x="76" y="542"/>
                  </a:lnTo>
                  <a:lnTo>
                    <a:pt x="73" y="547"/>
                  </a:lnTo>
                  <a:lnTo>
                    <a:pt x="72" y="551"/>
                  </a:lnTo>
                  <a:lnTo>
                    <a:pt x="71" y="555"/>
                  </a:lnTo>
                  <a:lnTo>
                    <a:pt x="72" y="558"/>
                  </a:lnTo>
                  <a:lnTo>
                    <a:pt x="75" y="561"/>
                  </a:lnTo>
                  <a:lnTo>
                    <a:pt x="80" y="562"/>
                  </a:lnTo>
                  <a:lnTo>
                    <a:pt x="80" y="562"/>
                  </a:lnTo>
                  <a:lnTo>
                    <a:pt x="92" y="563"/>
                  </a:lnTo>
                  <a:lnTo>
                    <a:pt x="100" y="563"/>
                  </a:lnTo>
                  <a:lnTo>
                    <a:pt x="106" y="564"/>
                  </a:lnTo>
                  <a:lnTo>
                    <a:pt x="107" y="565"/>
                  </a:lnTo>
                  <a:lnTo>
                    <a:pt x="107" y="567"/>
                  </a:lnTo>
                  <a:lnTo>
                    <a:pt x="107" y="567"/>
                  </a:lnTo>
                  <a:lnTo>
                    <a:pt x="106" y="569"/>
                  </a:lnTo>
                  <a:lnTo>
                    <a:pt x="104" y="571"/>
                  </a:lnTo>
                  <a:lnTo>
                    <a:pt x="98" y="574"/>
                  </a:lnTo>
                  <a:lnTo>
                    <a:pt x="95" y="577"/>
                  </a:lnTo>
                  <a:lnTo>
                    <a:pt x="92" y="579"/>
                  </a:lnTo>
                  <a:lnTo>
                    <a:pt x="90" y="583"/>
                  </a:lnTo>
                  <a:lnTo>
                    <a:pt x="89" y="588"/>
                  </a:lnTo>
                  <a:lnTo>
                    <a:pt x="89" y="588"/>
                  </a:lnTo>
                  <a:lnTo>
                    <a:pt x="89" y="590"/>
                  </a:lnTo>
                  <a:lnTo>
                    <a:pt x="87" y="596"/>
                  </a:lnTo>
                  <a:lnTo>
                    <a:pt x="86" y="598"/>
                  </a:lnTo>
                  <a:lnTo>
                    <a:pt x="84" y="601"/>
                  </a:lnTo>
                  <a:lnTo>
                    <a:pt x="82" y="602"/>
                  </a:lnTo>
                  <a:lnTo>
                    <a:pt x="79" y="603"/>
                  </a:lnTo>
                  <a:lnTo>
                    <a:pt x="79" y="603"/>
                  </a:lnTo>
                  <a:lnTo>
                    <a:pt x="74" y="604"/>
                  </a:lnTo>
                  <a:lnTo>
                    <a:pt x="71" y="606"/>
                  </a:lnTo>
                  <a:lnTo>
                    <a:pt x="69" y="610"/>
                  </a:lnTo>
                  <a:lnTo>
                    <a:pt x="69" y="615"/>
                  </a:lnTo>
                  <a:lnTo>
                    <a:pt x="69" y="615"/>
                  </a:lnTo>
                  <a:lnTo>
                    <a:pt x="69" y="618"/>
                  </a:lnTo>
                  <a:lnTo>
                    <a:pt x="68" y="620"/>
                  </a:lnTo>
                  <a:lnTo>
                    <a:pt x="67" y="622"/>
                  </a:lnTo>
                  <a:lnTo>
                    <a:pt x="65" y="624"/>
                  </a:lnTo>
                  <a:lnTo>
                    <a:pt x="62" y="625"/>
                  </a:lnTo>
                  <a:lnTo>
                    <a:pt x="59" y="627"/>
                  </a:lnTo>
                  <a:lnTo>
                    <a:pt x="54" y="627"/>
                  </a:lnTo>
                  <a:lnTo>
                    <a:pt x="49" y="627"/>
                  </a:lnTo>
                  <a:lnTo>
                    <a:pt x="49" y="627"/>
                  </a:lnTo>
                  <a:lnTo>
                    <a:pt x="38" y="627"/>
                  </a:lnTo>
                  <a:lnTo>
                    <a:pt x="27" y="628"/>
                  </a:lnTo>
                  <a:lnTo>
                    <a:pt x="20" y="631"/>
                  </a:lnTo>
                  <a:lnTo>
                    <a:pt x="17" y="633"/>
                  </a:lnTo>
                  <a:lnTo>
                    <a:pt x="15" y="635"/>
                  </a:lnTo>
                  <a:lnTo>
                    <a:pt x="15" y="635"/>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4" name="Freeform 211">
              <a:extLst>
                <a:ext uri="{FF2B5EF4-FFF2-40B4-BE49-F238E27FC236}">
                  <a16:creationId xmlns:a16="http://schemas.microsoft.com/office/drawing/2014/main" id="{B41BD51B-218E-457E-9E1E-031B1F981DA2}"/>
                </a:ext>
              </a:extLst>
            </p:cNvPr>
            <p:cNvSpPr>
              <a:spLocks/>
            </p:cNvSpPr>
            <p:nvPr/>
          </p:nvSpPr>
          <p:spPr bwMode="auto">
            <a:xfrm>
              <a:off x="5870289" y="2854261"/>
              <a:ext cx="82610" cy="42984"/>
            </a:xfrm>
            <a:custGeom>
              <a:avLst/>
              <a:gdLst>
                <a:gd name="T0" fmla="*/ 16 w 192"/>
                <a:gd name="T1" fmla="*/ 73 h 93"/>
                <a:gd name="T2" fmla="*/ 20 w 192"/>
                <a:gd name="T3" fmla="*/ 80 h 93"/>
                <a:gd name="T4" fmla="*/ 25 w 192"/>
                <a:gd name="T5" fmla="*/ 85 h 93"/>
                <a:gd name="T6" fmla="*/ 39 w 192"/>
                <a:gd name="T7" fmla="*/ 88 h 93"/>
                <a:gd name="T8" fmla="*/ 43 w 192"/>
                <a:gd name="T9" fmla="*/ 88 h 93"/>
                <a:gd name="T10" fmla="*/ 55 w 192"/>
                <a:gd name="T11" fmla="*/ 85 h 93"/>
                <a:gd name="T12" fmla="*/ 64 w 192"/>
                <a:gd name="T13" fmla="*/ 84 h 93"/>
                <a:gd name="T14" fmla="*/ 74 w 192"/>
                <a:gd name="T15" fmla="*/ 87 h 93"/>
                <a:gd name="T16" fmla="*/ 82 w 192"/>
                <a:gd name="T17" fmla="*/ 91 h 93"/>
                <a:gd name="T18" fmla="*/ 96 w 192"/>
                <a:gd name="T19" fmla="*/ 93 h 93"/>
                <a:gd name="T20" fmla="*/ 102 w 192"/>
                <a:gd name="T21" fmla="*/ 93 h 93"/>
                <a:gd name="T22" fmla="*/ 129 w 192"/>
                <a:gd name="T23" fmla="*/ 87 h 93"/>
                <a:gd name="T24" fmla="*/ 141 w 192"/>
                <a:gd name="T25" fmla="*/ 86 h 93"/>
                <a:gd name="T26" fmla="*/ 176 w 192"/>
                <a:gd name="T27" fmla="*/ 85 h 93"/>
                <a:gd name="T28" fmla="*/ 188 w 192"/>
                <a:gd name="T29" fmla="*/ 82 h 93"/>
                <a:gd name="T30" fmla="*/ 188 w 192"/>
                <a:gd name="T31" fmla="*/ 82 h 93"/>
                <a:gd name="T32" fmla="*/ 185 w 192"/>
                <a:gd name="T33" fmla="*/ 80 h 93"/>
                <a:gd name="T34" fmla="*/ 184 w 192"/>
                <a:gd name="T35" fmla="*/ 74 h 93"/>
                <a:gd name="T36" fmla="*/ 187 w 192"/>
                <a:gd name="T37" fmla="*/ 63 h 93"/>
                <a:gd name="T38" fmla="*/ 190 w 192"/>
                <a:gd name="T39" fmla="*/ 55 h 93"/>
                <a:gd name="T40" fmla="*/ 192 w 192"/>
                <a:gd name="T41" fmla="*/ 47 h 93"/>
                <a:gd name="T42" fmla="*/ 190 w 192"/>
                <a:gd name="T43" fmla="*/ 42 h 93"/>
                <a:gd name="T44" fmla="*/ 184 w 192"/>
                <a:gd name="T45" fmla="*/ 31 h 93"/>
                <a:gd name="T46" fmla="*/ 181 w 192"/>
                <a:gd name="T47" fmla="*/ 29 h 93"/>
                <a:gd name="T48" fmla="*/ 169 w 192"/>
                <a:gd name="T49" fmla="*/ 25 h 93"/>
                <a:gd name="T50" fmla="*/ 154 w 192"/>
                <a:gd name="T51" fmla="*/ 23 h 93"/>
                <a:gd name="T52" fmla="*/ 144 w 192"/>
                <a:gd name="T53" fmla="*/ 22 h 93"/>
                <a:gd name="T54" fmla="*/ 132 w 192"/>
                <a:gd name="T55" fmla="*/ 23 h 93"/>
                <a:gd name="T56" fmla="*/ 128 w 192"/>
                <a:gd name="T57" fmla="*/ 23 h 93"/>
                <a:gd name="T58" fmla="*/ 119 w 192"/>
                <a:gd name="T59" fmla="*/ 19 h 93"/>
                <a:gd name="T60" fmla="*/ 110 w 192"/>
                <a:gd name="T61" fmla="*/ 10 h 93"/>
                <a:gd name="T62" fmla="*/ 109 w 192"/>
                <a:gd name="T63" fmla="*/ 8 h 93"/>
                <a:gd name="T64" fmla="*/ 103 w 192"/>
                <a:gd name="T65" fmla="*/ 5 h 93"/>
                <a:gd name="T66" fmla="*/ 95 w 192"/>
                <a:gd name="T67" fmla="*/ 7 h 93"/>
                <a:gd name="T68" fmla="*/ 93 w 192"/>
                <a:gd name="T69" fmla="*/ 8 h 93"/>
                <a:gd name="T70" fmla="*/ 81 w 192"/>
                <a:gd name="T71" fmla="*/ 2 h 93"/>
                <a:gd name="T72" fmla="*/ 79 w 192"/>
                <a:gd name="T73" fmla="*/ 1 h 93"/>
                <a:gd name="T74" fmla="*/ 67 w 192"/>
                <a:gd name="T75" fmla="*/ 1 h 93"/>
                <a:gd name="T76" fmla="*/ 67 w 192"/>
                <a:gd name="T77" fmla="*/ 4 h 93"/>
                <a:gd name="T78" fmla="*/ 69 w 192"/>
                <a:gd name="T79" fmla="*/ 8 h 93"/>
                <a:gd name="T80" fmla="*/ 75 w 192"/>
                <a:gd name="T81" fmla="*/ 11 h 93"/>
                <a:gd name="T82" fmla="*/ 85 w 192"/>
                <a:gd name="T83" fmla="*/ 14 h 93"/>
                <a:gd name="T84" fmla="*/ 90 w 192"/>
                <a:gd name="T85" fmla="*/ 16 h 93"/>
                <a:gd name="T86" fmla="*/ 91 w 192"/>
                <a:gd name="T87" fmla="*/ 21 h 93"/>
                <a:gd name="T88" fmla="*/ 87 w 192"/>
                <a:gd name="T89" fmla="*/ 28 h 93"/>
                <a:gd name="T90" fmla="*/ 85 w 192"/>
                <a:gd name="T91" fmla="*/ 30 h 93"/>
                <a:gd name="T92" fmla="*/ 78 w 192"/>
                <a:gd name="T93" fmla="*/ 35 h 93"/>
                <a:gd name="T94" fmla="*/ 65 w 192"/>
                <a:gd name="T95" fmla="*/ 34 h 93"/>
                <a:gd name="T96" fmla="*/ 39 w 192"/>
                <a:gd name="T97" fmla="*/ 26 h 93"/>
                <a:gd name="T98" fmla="*/ 28 w 192"/>
                <a:gd name="T99" fmla="*/ 24 h 93"/>
                <a:gd name="T100" fmla="*/ 15 w 192"/>
                <a:gd name="T101" fmla="*/ 27 h 93"/>
                <a:gd name="T102" fmla="*/ 8 w 192"/>
                <a:gd name="T103" fmla="*/ 36 h 93"/>
                <a:gd name="T104" fmla="*/ 4 w 192"/>
                <a:gd name="T105" fmla="*/ 47 h 93"/>
                <a:gd name="T106" fmla="*/ 0 w 192"/>
                <a:gd name="T107" fmla="*/ 59 h 93"/>
                <a:gd name="T108" fmla="*/ 9 w 192"/>
                <a:gd name="T109" fmla="*/ 64 h 93"/>
                <a:gd name="T110" fmla="*/ 16 w 192"/>
                <a:gd name="T111"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2" h="93">
                  <a:moveTo>
                    <a:pt x="16" y="73"/>
                  </a:moveTo>
                  <a:lnTo>
                    <a:pt x="16" y="73"/>
                  </a:lnTo>
                  <a:lnTo>
                    <a:pt x="17" y="77"/>
                  </a:lnTo>
                  <a:lnTo>
                    <a:pt x="20" y="80"/>
                  </a:lnTo>
                  <a:lnTo>
                    <a:pt x="22" y="83"/>
                  </a:lnTo>
                  <a:lnTo>
                    <a:pt x="25" y="85"/>
                  </a:lnTo>
                  <a:lnTo>
                    <a:pt x="31" y="87"/>
                  </a:lnTo>
                  <a:lnTo>
                    <a:pt x="39" y="88"/>
                  </a:lnTo>
                  <a:lnTo>
                    <a:pt x="39" y="88"/>
                  </a:lnTo>
                  <a:lnTo>
                    <a:pt x="43" y="88"/>
                  </a:lnTo>
                  <a:lnTo>
                    <a:pt x="47" y="87"/>
                  </a:lnTo>
                  <a:lnTo>
                    <a:pt x="55" y="85"/>
                  </a:lnTo>
                  <a:lnTo>
                    <a:pt x="60" y="85"/>
                  </a:lnTo>
                  <a:lnTo>
                    <a:pt x="64" y="84"/>
                  </a:lnTo>
                  <a:lnTo>
                    <a:pt x="69" y="85"/>
                  </a:lnTo>
                  <a:lnTo>
                    <a:pt x="74" y="87"/>
                  </a:lnTo>
                  <a:lnTo>
                    <a:pt x="74" y="87"/>
                  </a:lnTo>
                  <a:lnTo>
                    <a:pt x="82" y="91"/>
                  </a:lnTo>
                  <a:lnTo>
                    <a:pt x="90" y="93"/>
                  </a:lnTo>
                  <a:lnTo>
                    <a:pt x="96" y="93"/>
                  </a:lnTo>
                  <a:lnTo>
                    <a:pt x="102" y="93"/>
                  </a:lnTo>
                  <a:lnTo>
                    <a:pt x="102" y="93"/>
                  </a:lnTo>
                  <a:lnTo>
                    <a:pt x="118" y="89"/>
                  </a:lnTo>
                  <a:lnTo>
                    <a:pt x="129" y="87"/>
                  </a:lnTo>
                  <a:lnTo>
                    <a:pt x="141" y="86"/>
                  </a:lnTo>
                  <a:lnTo>
                    <a:pt x="141" y="86"/>
                  </a:lnTo>
                  <a:lnTo>
                    <a:pt x="163" y="86"/>
                  </a:lnTo>
                  <a:lnTo>
                    <a:pt x="176" y="85"/>
                  </a:lnTo>
                  <a:lnTo>
                    <a:pt x="183" y="84"/>
                  </a:lnTo>
                  <a:lnTo>
                    <a:pt x="188" y="82"/>
                  </a:lnTo>
                  <a:lnTo>
                    <a:pt x="188" y="82"/>
                  </a:lnTo>
                  <a:lnTo>
                    <a:pt x="188" y="82"/>
                  </a:lnTo>
                  <a:lnTo>
                    <a:pt x="188" y="82"/>
                  </a:lnTo>
                  <a:lnTo>
                    <a:pt x="185" y="80"/>
                  </a:lnTo>
                  <a:lnTo>
                    <a:pt x="184" y="78"/>
                  </a:lnTo>
                  <a:lnTo>
                    <a:pt x="184" y="74"/>
                  </a:lnTo>
                  <a:lnTo>
                    <a:pt x="185" y="71"/>
                  </a:lnTo>
                  <a:lnTo>
                    <a:pt x="187" y="63"/>
                  </a:lnTo>
                  <a:lnTo>
                    <a:pt x="190" y="55"/>
                  </a:lnTo>
                  <a:lnTo>
                    <a:pt x="190" y="55"/>
                  </a:lnTo>
                  <a:lnTo>
                    <a:pt x="191" y="51"/>
                  </a:lnTo>
                  <a:lnTo>
                    <a:pt x="192" y="47"/>
                  </a:lnTo>
                  <a:lnTo>
                    <a:pt x="191" y="45"/>
                  </a:lnTo>
                  <a:lnTo>
                    <a:pt x="190" y="42"/>
                  </a:lnTo>
                  <a:lnTo>
                    <a:pt x="187" y="37"/>
                  </a:lnTo>
                  <a:lnTo>
                    <a:pt x="184" y="31"/>
                  </a:lnTo>
                  <a:lnTo>
                    <a:pt x="184" y="31"/>
                  </a:lnTo>
                  <a:lnTo>
                    <a:pt x="181" y="29"/>
                  </a:lnTo>
                  <a:lnTo>
                    <a:pt x="178" y="27"/>
                  </a:lnTo>
                  <a:lnTo>
                    <a:pt x="169" y="25"/>
                  </a:lnTo>
                  <a:lnTo>
                    <a:pt x="161" y="23"/>
                  </a:lnTo>
                  <a:lnTo>
                    <a:pt x="154" y="23"/>
                  </a:lnTo>
                  <a:lnTo>
                    <a:pt x="154" y="23"/>
                  </a:lnTo>
                  <a:lnTo>
                    <a:pt x="144" y="22"/>
                  </a:lnTo>
                  <a:lnTo>
                    <a:pt x="138" y="22"/>
                  </a:lnTo>
                  <a:lnTo>
                    <a:pt x="132" y="23"/>
                  </a:lnTo>
                  <a:lnTo>
                    <a:pt x="132" y="23"/>
                  </a:lnTo>
                  <a:lnTo>
                    <a:pt x="128" y="23"/>
                  </a:lnTo>
                  <a:lnTo>
                    <a:pt x="125" y="22"/>
                  </a:lnTo>
                  <a:lnTo>
                    <a:pt x="119" y="19"/>
                  </a:lnTo>
                  <a:lnTo>
                    <a:pt x="113" y="14"/>
                  </a:lnTo>
                  <a:lnTo>
                    <a:pt x="110" y="10"/>
                  </a:lnTo>
                  <a:lnTo>
                    <a:pt x="110" y="10"/>
                  </a:lnTo>
                  <a:lnTo>
                    <a:pt x="109" y="8"/>
                  </a:lnTo>
                  <a:lnTo>
                    <a:pt x="107" y="7"/>
                  </a:lnTo>
                  <a:lnTo>
                    <a:pt x="103" y="5"/>
                  </a:lnTo>
                  <a:lnTo>
                    <a:pt x="98" y="6"/>
                  </a:lnTo>
                  <a:lnTo>
                    <a:pt x="95" y="7"/>
                  </a:lnTo>
                  <a:lnTo>
                    <a:pt x="95" y="7"/>
                  </a:lnTo>
                  <a:lnTo>
                    <a:pt x="93" y="8"/>
                  </a:lnTo>
                  <a:lnTo>
                    <a:pt x="90" y="7"/>
                  </a:lnTo>
                  <a:lnTo>
                    <a:pt x="81" y="2"/>
                  </a:lnTo>
                  <a:lnTo>
                    <a:pt x="81" y="2"/>
                  </a:lnTo>
                  <a:lnTo>
                    <a:pt x="79" y="1"/>
                  </a:lnTo>
                  <a:lnTo>
                    <a:pt x="75" y="0"/>
                  </a:lnTo>
                  <a:lnTo>
                    <a:pt x="67" y="1"/>
                  </a:lnTo>
                  <a:lnTo>
                    <a:pt x="67" y="1"/>
                  </a:lnTo>
                  <a:lnTo>
                    <a:pt x="67" y="4"/>
                  </a:lnTo>
                  <a:lnTo>
                    <a:pt x="68" y="6"/>
                  </a:lnTo>
                  <a:lnTo>
                    <a:pt x="69" y="8"/>
                  </a:lnTo>
                  <a:lnTo>
                    <a:pt x="70" y="9"/>
                  </a:lnTo>
                  <a:lnTo>
                    <a:pt x="75" y="11"/>
                  </a:lnTo>
                  <a:lnTo>
                    <a:pt x="80" y="12"/>
                  </a:lnTo>
                  <a:lnTo>
                    <a:pt x="85" y="14"/>
                  </a:lnTo>
                  <a:lnTo>
                    <a:pt x="87" y="15"/>
                  </a:lnTo>
                  <a:lnTo>
                    <a:pt x="90" y="16"/>
                  </a:lnTo>
                  <a:lnTo>
                    <a:pt x="91" y="18"/>
                  </a:lnTo>
                  <a:lnTo>
                    <a:pt x="91" y="21"/>
                  </a:lnTo>
                  <a:lnTo>
                    <a:pt x="90" y="24"/>
                  </a:lnTo>
                  <a:lnTo>
                    <a:pt x="87" y="28"/>
                  </a:lnTo>
                  <a:lnTo>
                    <a:pt x="87" y="28"/>
                  </a:lnTo>
                  <a:lnTo>
                    <a:pt x="85" y="30"/>
                  </a:lnTo>
                  <a:lnTo>
                    <a:pt x="83" y="33"/>
                  </a:lnTo>
                  <a:lnTo>
                    <a:pt x="78" y="35"/>
                  </a:lnTo>
                  <a:lnTo>
                    <a:pt x="72" y="35"/>
                  </a:lnTo>
                  <a:lnTo>
                    <a:pt x="65" y="34"/>
                  </a:lnTo>
                  <a:lnTo>
                    <a:pt x="48" y="28"/>
                  </a:lnTo>
                  <a:lnTo>
                    <a:pt x="39" y="26"/>
                  </a:lnTo>
                  <a:lnTo>
                    <a:pt x="28" y="24"/>
                  </a:lnTo>
                  <a:lnTo>
                    <a:pt x="28" y="24"/>
                  </a:lnTo>
                  <a:lnTo>
                    <a:pt x="20" y="25"/>
                  </a:lnTo>
                  <a:lnTo>
                    <a:pt x="15" y="27"/>
                  </a:lnTo>
                  <a:lnTo>
                    <a:pt x="11" y="30"/>
                  </a:lnTo>
                  <a:lnTo>
                    <a:pt x="8" y="36"/>
                  </a:lnTo>
                  <a:lnTo>
                    <a:pt x="6" y="41"/>
                  </a:lnTo>
                  <a:lnTo>
                    <a:pt x="4" y="47"/>
                  </a:lnTo>
                  <a:lnTo>
                    <a:pt x="0" y="59"/>
                  </a:lnTo>
                  <a:lnTo>
                    <a:pt x="0" y="59"/>
                  </a:lnTo>
                  <a:lnTo>
                    <a:pt x="5" y="61"/>
                  </a:lnTo>
                  <a:lnTo>
                    <a:pt x="9" y="64"/>
                  </a:lnTo>
                  <a:lnTo>
                    <a:pt x="13" y="68"/>
                  </a:lnTo>
                  <a:lnTo>
                    <a:pt x="16" y="73"/>
                  </a:lnTo>
                  <a:lnTo>
                    <a:pt x="16" y="7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5" name="Freeform 212">
              <a:extLst>
                <a:ext uri="{FF2B5EF4-FFF2-40B4-BE49-F238E27FC236}">
                  <a16:creationId xmlns:a16="http://schemas.microsoft.com/office/drawing/2014/main" id="{50D8D03F-4CCA-47CE-90B9-94EC7C2D072C}"/>
                </a:ext>
              </a:extLst>
            </p:cNvPr>
            <p:cNvSpPr>
              <a:spLocks/>
            </p:cNvSpPr>
            <p:nvPr/>
          </p:nvSpPr>
          <p:spPr bwMode="auto">
            <a:xfrm>
              <a:off x="6773837" y="2086184"/>
              <a:ext cx="24094" cy="16819"/>
            </a:xfrm>
            <a:custGeom>
              <a:avLst/>
              <a:gdLst>
                <a:gd name="T0" fmla="*/ 55 w 56"/>
                <a:gd name="T1" fmla="*/ 17 h 38"/>
                <a:gd name="T2" fmla="*/ 55 w 56"/>
                <a:gd name="T3" fmla="*/ 17 h 38"/>
                <a:gd name="T4" fmla="*/ 53 w 56"/>
                <a:gd name="T5" fmla="*/ 16 h 38"/>
                <a:gd name="T6" fmla="*/ 52 w 56"/>
                <a:gd name="T7" fmla="*/ 15 h 38"/>
                <a:gd name="T8" fmla="*/ 47 w 56"/>
                <a:gd name="T9" fmla="*/ 15 h 38"/>
                <a:gd name="T10" fmla="*/ 42 w 56"/>
                <a:gd name="T11" fmla="*/ 15 h 38"/>
                <a:gd name="T12" fmla="*/ 37 w 56"/>
                <a:gd name="T13" fmla="*/ 12 h 38"/>
                <a:gd name="T14" fmla="*/ 37 w 56"/>
                <a:gd name="T15" fmla="*/ 12 h 38"/>
                <a:gd name="T16" fmla="*/ 27 w 56"/>
                <a:gd name="T17" fmla="*/ 6 h 38"/>
                <a:gd name="T18" fmla="*/ 17 w 56"/>
                <a:gd name="T19" fmla="*/ 1 h 38"/>
                <a:gd name="T20" fmla="*/ 13 w 56"/>
                <a:gd name="T21" fmla="*/ 0 h 38"/>
                <a:gd name="T22" fmla="*/ 9 w 56"/>
                <a:gd name="T23" fmla="*/ 0 h 38"/>
                <a:gd name="T24" fmla="*/ 9 w 56"/>
                <a:gd name="T25" fmla="*/ 0 h 38"/>
                <a:gd name="T26" fmla="*/ 5 w 56"/>
                <a:gd name="T27" fmla="*/ 0 h 38"/>
                <a:gd name="T28" fmla="*/ 3 w 56"/>
                <a:gd name="T29" fmla="*/ 2 h 38"/>
                <a:gd name="T30" fmla="*/ 1 w 56"/>
                <a:gd name="T31" fmla="*/ 4 h 38"/>
                <a:gd name="T32" fmla="*/ 0 w 56"/>
                <a:gd name="T33" fmla="*/ 7 h 38"/>
                <a:gd name="T34" fmla="*/ 1 w 56"/>
                <a:gd name="T35" fmla="*/ 10 h 38"/>
                <a:gd name="T36" fmla="*/ 2 w 56"/>
                <a:gd name="T37" fmla="*/ 13 h 38"/>
                <a:gd name="T38" fmla="*/ 4 w 56"/>
                <a:gd name="T39" fmla="*/ 16 h 38"/>
                <a:gd name="T40" fmla="*/ 7 w 56"/>
                <a:gd name="T41" fmla="*/ 20 h 38"/>
                <a:gd name="T42" fmla="*/ 7 w 56"/>
                <a:gd name="T43" fmla="*/ 20 h 38"/>
                <a:gd name="T44" fmla="*/ 18 w 56"/>
                <a:gd name="T45" fmla="*/ 26 h 38"/>
                <a:gd name="T46" fmla="*/ 30 w 56"/>
                <a:gd name="T47" fmla="*/ 33 h 38"/>
                <a:gd name="T48" fmla="*/ 36 w 56"/>
                <a:gd name="T49" fmla="*/ 36 h 38"/>
                <a:gd name="T50" fmla="*/ 41 w 56"/>
                <a:gd name="T51" fmla="*/ 38 h 38"/>
                <a:gd name="T52" fmla="*/ 45 w 56"/>
                <a:gd name="T53" fmla="*/ 38 h 38"/>
                <a:gd name="T54" fmla="*/ 46 w 56"/>
                <a:gd name="T55" fmla="*/ 37 h 38"/>
                <a:gd name="T56" fmla="*/ 47 w 56"/>
                <a:gd name="T57" fmla="*/ 37 h 38"/>
                <a:gd name="T58" fmla="*/ 47 w 56"/>
                <a:gd name="T59" fmla="*/ 37 h 38"/>
                <a:gd name="T60" fmla="*/ 50 w 56"/>
                <a:gd name="T61" fmla="*/ 32 h 38"/>
                <a:gd name="T62" fmla="*/ 54 w 56"/>
                <a:gd name="T63" fmla="*/ 26 h 38"/>
                <a:gd name="T64" fmla="*/ 56 w 56"/>
                <a:gd name="T65" fmla="*/ 21 h 38"/>
                <a:gd name="T66" fmla="*/ 56 w 56"/>
                <a:gd name="T67" fmla="*/ 19 h 38"/>
                <a:gd name="T68" fmla="*/ 55 w 56"/>
                <a:gd name="T69" fmla="*/ 17 h 38"/>
                <a:gd name="T70" fmla="*/ 55 w 56"/>
                <a:gd name="T71"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38">
                  <a:moveTo>
                    <a:pt x="55" y="17"/>
                  </a:moveTo>
                  <a:lnTo>
                    <a:pt x="55" y="17"/>
                  </a:lnTo>
                  <a:lnTo>
                    <a:pt x="53" y="16"/>
                  </a:lnTo>
                  <a:lnTo>
                    <a:pt x="52" y="15"/>
                  </a:lnTo>
                  <a:lnTo>
                    <a:pt x="47" y="15"/>
                  </a:lnTo>
                  <a:lnTo>
                    <a:pt x="42" y="15"/>
                  </a:lnTo>
                  <a:lnTo>
                    <a:pt x="37" y="12"/>
                  </a:lnTo>
                  <a:lnTo>
                    <a:pt x="37" y="12"/>
                  </a:lnTo>
                  <a:lnTo>
                    <a:pt x="27" y="6"/>
                  </a:lnTo>
                  <a:lnTo>
                    <a:pt x="17" y="1"/>
                  </a:lnTo>
                  <a:lnTo>
                    <a:pt x="13" y="0"/>
                  </a:lnTo>
                  <a:lnTo>
                    <a:pt x="9" y="0"/>
                  </a:lnTo>
                  <a:lnTo>
                    <a:pt x="9" y="0"/>
                  </a:lnTo>
                  <a:lnTo>
                    <a:pt x="5" y="0"/>
                  </a:lnTo>
                  <a:lnTo>
                    <a:pt x="3" y="2"/>
                  </a:lnTo>
                  <a:lnTo>
                    <a:pt x="1" y="4"/>
                  </a:lnTo>
                  <a:lnTo>
                    <a:pt x="0" y="7"/>
                  </a:lnTo>
                  <a:lnTo>
                    <a:pt x="1" y="10"/>
                  </a:lnTo>
                  <a:lnTo>
                    <a:pt x="2" y="13"/>
                  </a:lnTo>
                  <a:lnTo>
                    <a:pt x="4" y="16"/>
                  </a:lnTo>
                  <a:lnTo>
                    <a:pt x="7" y="20"/>
                  </a:lnTo>
                  <a:lnTo>
                    <a:pt x="7" y="20"/>
                  </a:lnTo>
                  <a:lnTo>
                    <a:pt x="18" y="26"/>
                  </a:lnTo>
                  <a:lnTo>
                    <a:pt x="30" y="33"/>
                  </a:lnTo>
                  <a:lnTo>
                    <a:pt x="36" y="36"/>
                  </a:lnTo>
                  <a:lnTo>
                    <a:pt x="41" y="38"/>
                  </a:lnTo>
                  <a:lnTo>
                    <a:pt x="45" y="38"/>
                  </a:lnTo>
                  <a:lnTo>
                    <a:pt x="46" y="37"/>
                  </a:lnTo>
                  <a:lnTo>
                    <a:pt x="47" y="37"/>
                  </a:lnTo>
                  <a:lnTo>
                    <a:pt x="47" y="37"/>
                  </a:lnTo>
                  <a:lnTo>
                    <a:pt x="50" y="32"/>
                  </a:lnTo>
                  <a:lnTo>
                    <a:pt x="54" y="26"/>
                  </a:lnTo>
                  <a:lnTo>
                    <a:pt x="56" y="21"/>
                  </a:lnTo>
                  <a:lnTo>
                    <a:pt x="56" y="19"/>
                  </a:lnTo>
                  <a:lnTo>
                    <a:pt x="55" y="17"/>
                  </a:lnTo>
                  <a:lnTo>
                    <a:pt x="55" y="1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6" name="Freeform 213">
              <a:extLst>
                <a:ext uri="{FF2B5EF4-FFF2-40B4-BE49-F238E27FC236}">
                  <a16:creationId xmlns:a16="http://schemas.microsoft.com/office/drawing/2014/main" id="{68291864-D602-47F9-B738-88C31569A404}"/>
                </a:ext>
              </a:extLst>
            </p:cNvPr>
            <p:cNvSpPr>
              <a:spLocks/>
            </p:cNvSpPr>
            <p:nvPr/>
          </p:nvSpPr>
          <p:spPr bwMode="auto">
            <a:xfrm>
              <a:off x="2087440" y="3693354"/>
              <a:ext cx="845032" cy="583066"/>
            </a:xfrm>
            <a:custGeom>
              <a:avLst/>
              <a:gdLst>
                <a:gd name="T0" fmla="*/ 1156 w 1966"/>
                <a:gd name="T1" fmla="*/ 428 h 1246"/>
                <a:gd name="T2" fmla="*/ 1103 w 1966"/>
                <a:gd name="T3" fmla="*/ 331 h 1246"/>
                <a:gd name="T4" fmla="*/ 1025 w 1966"/>
                <a:gd name="T5" fmla="*/ 219 h 1246"/>
                <a:gd name="T6" fmla="*/ 903 w 1966"/>
                <a:gd name="T7" fmla="*/ 263 h 1246"/>
                <a:gd name="T8" fmla="*/ 798 w 1966"/>
                <a:gd name="T9" fmla="*/ 175 h 1246"/>
                <a:gd name="T10" fmla="*/ 702 w 1966"/>
                <a:gd name="T11" fmla="*/ 77 h 1246"/>
                <a:gd name="T12" fmla="*/ 574 w 1966"/>
                <a:gd name="T13" fmla="*/ 96 h 1246"/>
                <a:gd name="T14" fmla="*/ 180 w 1966"/>
                <a:gd name="T15" fmla="*/ 24 h 1246"/>
                <a:gd name="T16" fmla="*/ 5 w 1966"/>
                <a:gd name="T17" fmla="*/ 23 h 1246"/>
                <a:gd name="T18" fmla="*/ 75 w 1966"/>
                <a:gd name="T19" fmla="*/ 144 h 1246"/>
                <a:gd name="T20" fmla="*/ 153 w 1966"/>
                <a:gd name="T21" fmla="*/ 253 h 1246"/>
                <a:gd name="T22" fmla="*/ 188 w 1966"/>
                <a:gd name="T23" fmla="*/ 340 h 1246"/>
                <a:gd name="T24" fmla="*/ 180 w 1966"/>
                <a:gd name="T25" fmla="*/ 386 h 1246"/>
                <a:gd name="T26" fmla="*/ 294 w 1966"/>
                <a:gd name="T27" fmla="*/ 453 h 1246"/>
                <a:gd name="T28" fmla="*/ 317 w 1966"/>
                <a:gd name="T29" fmla="*/ 542 h 1246"/>
                <a:gd name="T30" fmla="*/ 418 w 1966"/>
                <a:gd name="T31" fmla="*/ 620 h 1246"/>
                <a:gd name="T32" fmla="*/ 484 w 1966"/>
                <a:gd name="T33" fmla="*/ 684 h 1246"/>
                <a:gd name="T34" fmla="*/ 478 w 1966"/>
                <a:gd name="T35" fmla="*/ 599 h 1246"/>
                <a:gd name="T36" fmla="*/ 420 w 1966"/>
                <a:gd name="T37" fmla="*/ 553 h 1246"/>
                <a:gd name="T38" fmla="*/ 387 w 1966"/>
                <a:gd name="T39" fmla="*/ 483 h 1246"/>
                <a:gd name="T40" fmla="*/ 356 w 1966"/>
                <a:gd name="T41" fmla="*/ 415 h 1246"/>
                <a:gd name="T42" fmla="*/ 247 w 1966"/>
                <a:gd name="T43" fmla="*/ 269 h 1246"/>
                <a:gd name="T44" fmla="*/ 256 w 1966"/>
                <a:gd name="T45" fmla="*/ 234 h 1246"/>
                <a:gd name="T46" fmla="*/ 169 w 1966"/>
                <a:gd name="T47" fmla="*/ 189 h 1246"/>
                <a:gd name="T48" fmla="*/ 157 w 1966"/>
                <a:gd name="T49" fmla="*/ 75 h 1246"/>
                <a:gd name="T50" fmla="*/ 226 w 1966"/>
                <a:gd name="T51" fmla="*/ 95 h 1246"/>
                <a:gd name="T52" fmla="*/ 277 w 1966"/>
                <a:gd name="T53" fmla="*/ 162 h 1246"/>
                <a:gd name="T54" fmla="*/ 303 w 1966"/>
                <a:gd name="T55" fmla="*/ 248 h 1246"/>
                <a:gd name="T56" fmla="*/ 337 w 1966"/>
                <a:gd name="T57" fmla="*/ 270 h 1246"/>
                <a:gd name="T58" fmla="*/ 411 w 1966"/>
                <a:gd name="T59" fmla="*/ 344 h 1246"/>
                <a:gd name="T60" fmla="*/ 468 w 1966"/>
                <a:gd name="T61" fmla="*/ 406 h 1246"/>
                <a:gd name="T62" fmla="*/ 500 w 1966"/>
                <a:gd name="T63" fmla="*/ 466 h 1246"/>
                <a:gd name="T64" fmla="*/ 569 w 1966"/>
                <a:gd name="T65" fmla="*/ 513 h 1246"/>
                <a:gd name="T66" fmla="*/ 679 w 1966"/>
                <a:gd name="T67" fmla="*/ 637 h 1246"/>
                <a:gd name="T68" fmla="*/ 772 w 1966"/>
                <a:gd name="T69" fmla="*/ 797 h 1246"/>
                <a:gd name="T70" fmla="*/ 745 w 1966"/>
                <a:gd name="T71" fmla="*/ 854 h 1246"/>
                <a:gd name="T72" fmla="*/ 838 w 1966"/>
                <a:gd name="T73" fmla="*/ 943 h 1246"/>
                <a:gd name="T74" fmla="*/ 1001 w 1966"/>
                <a:gd name="T75" fmla="*/ 1021 h 1246"/>
                <a:gd name="T76" fmla="*/ 1171 w 1966"/>
                <a:gd name="T77" fmla="*/ 1105 h 1246"/>
                <a:gd name="T78" fmla="*/ 1335 w 1966"/>
                <a:gd name="T79" fmla="*/ 1167 h 1246"/>
                <a:gd name="T80" fmla="*/ 1487 w 1966"/>
                <a:gd name="T81" fmla="*/ 1133 h 1246"/>
                <a:gd name="T82" fmla="*/ 1606 w 1966"/>
                <a:gd name="T83" fmla="*/ 1246 h 1246"/>
                <a:gd name="T84" fmla="*/ 1688 w 1966"/>
                <a:gd name="T85" fmla="*/ 1142 h 1246"/>
                <a:gd name="T86" fmla="*/ 1668 w 1966"/>
                <a:gd name="T87" fmla="*/ 1069 h 1246"/>
                <a:gd name="T88" fmla="*/ 1699 w 1966"/>
                <a:gd name="T89" fmla="*/ 1027 h 1246"/>
                <a:gd name="T90" fmla="*/ 1834 w 1966"/>
                <a:gd name="T91" fmla="*/ 1019 h 1246"/>
                <a:gd name="T92" fmla="*/ 1883 w 1966"/>
                <a:gd name="T93" fmla="*/ 999 h 1246"/>
                <a:gd name="T94" fmla="*/ 1918 w 1966"/>
                <a:gd name="T95" fmla="*/ 928 h 1246"/>
                <a:gd name="T96" fmla="*/ 1946 w 1966"/>
                <a:gd name="T97" fmla="*/ 847 h 1246"/>
                <a:gd name="T98" fmla="*/ 1954 w 1966"/>
                <a:gd name="T99" fmla="*/ 832 h 1246"/>
                <a:gd name="T100" fmla="*/ 1953 w 1966"/>
                <a:gd name="T101" fmla="*/ 769 h 1246"/>
                <a:gd name="T102" fmla="*/ 1869 w 1966"/>
                <a:gd name="T103" fmla="*/ 765 h 1246"/>
                <a:gd name="T104" fmla="*/ 1735 w 1966"/>
                <a:gd name="T105" fmla="*/ 803 h 1246"/>
                <a:gd name="T106" fmla="*/ 1695 w 1966"/>
                <a:gd name="T107" fmla="*/ 927 h 1246"/>
                <a:gd name="T108" fmla="*/ 1669 w 1966"/>
                <a:gd name="T109" fmla="*/ 970 h 1246"/>
                <a:gd name="T110" fmla="*/ 1595 w 1966"/>
                <a:gd name="T111" fmla="*/ 963 h 1246"/>
                <a:gd name="T112" fmla="*/ 1474 w 1966"/>
                <a:gd name="T113" fmla="*/ 998 h 1246"/>
                <a:gd name="T114" fmla="*/ 1413 w 1966"/>
                <a:gd name="T115" fmla="*/ 959 h 1246"/>
                <a:gd name="T116" fmla="*/ 1345 w 1966"/>
                <a:gd name="T117" fmla="*/ 882 h 1246"/>
                <a:gd name="T118" fmla="*/ 1283 w 1966"/>
                <a:gd name="T119" fmla="*/ 800 h 1246"/>
                <a:gd name="T120" fmla="*/ 1257 w 1966"/>
                <a:gd name="T121" fmla="*/ 725 h 1246"/>
                <a:gd name="T122" fmla="*/ 1266 w 1966"/>
                <a:gd name="T123" fmla="*/ 565 h 1246"/>
                <a:gd name="T124" fmla="*/ 1263 w 1966"/>
                <a:gd name="T125" fmla="*/ 478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6" h="1246">
                  <a:moveTo>
                    <a:pt x="1248" y="473"/>
                  </a:moveTo>
                  <a:lnTo>
                    <a:pt x="1248" y="473"/>
                  </a:lnTo>
                  <a:lnTo>
                    <a:pt x="1226" y="468"/>
                  </a:lnTo>
                  <a:lnTo>
                    <a:pt x="1216" y="464"/>
                  </a:lnTo>
                  <a:lnTo>
                    <a:pt x="1212" y="462"/>
                  </a:lnTo>
                  <a:lnTo>
                    <a:pt x="1208" y="459"/>
                  </a:lnTo>
                  <a:lnTo>
                    <a:pt x="1208" y="459"/>
                  </a:lnTo>
                  <a:lnTo>
                    <a:pt x="1201" y="454"/>
                  </a:lnTo>
                  <a:lnTo>
                    <a:pt x="1192" y="450"/>
                  </a:lnTo>
                  <a:lnTo>
                    <a:pt x="1183" y="447"/>
                  </a:lnTo>
                  <a:lnTo>
                    <a:pt x="1173" y="446"/>
                  </a:lnTo>
                  <a:lnTo>
                    <a:pt x="1173" y="446"/>
                  </a:lnTo>
                  <a:lnTo>
                    <a:pt x="1168" y="445"/>
                  </a:lnTo>
                  <a:lnTo>
                    <a:pt x="1164" y="444"/>
                  </a:lnTo>
                  <a:lnTo>
                    <a:pt x="1161" y="443"/>
                  </a:lnTo>
                  <a:lnTo>
                    <a:pt x="1159" y="440"/>
                  </a:lnTo>
                  <a:lnTo>
                    <a:pt x="1158" y="438"/>
                  </a:lnTo>
                  <a:lnTo>
                    <a:pt x="1157" y="435"/>
                  </a:lnTo>
                  <a:lnTo>
                    <a:pt x="1156" y="428"/>
                  </a:lnTo>
                  <a:lnTo>
                    <a:pt x="1156" y="428"/>
                  </a:lnTo>
                  <a:lnTo>
                    <a:pt x="1155" y="421"/>
                  </a:lnTo>
                  <a:lnTo>
                    <a:pt x="1153" y="415"/>
                  </a:lnTo>
                  <a:lnTo>
                    <a:pt x="1150" y="411"/>
                  </a:lnTo>
                  <a:lnTo>
                    <a:pt x="1146" y="407"/>
                  </a:lnTo>
                  <a:lnTo>
                    <a:pt x="1146" y="407"/>
                  </a:lnTo>
                  <a:lnTo>
                    <a:pt x="1143" y="405"/>
                  </a:lnTo>
                  <a:lnTo>
                    <a:pt x="1142" y="403"/>
                  </a:lnTo>
                  <a:lnTo>
                    <a:pt x="1141" y="397"/>
                  </a:lnTo>
                  <a:lnTo>
                    <a:pt x="1140" y="388"/>
                  </a:lnTo>
                  <a:lnTo>
                    <a:pt x="1140" y="380"/>
                  </a:lnTo>
                  <a:lnTo>
                    <a:pt x="1140" y="380"/>
                  </a:lnTo>
                  <a:lnTo>
                    <a:pt x="1140" y="372"/>
                  </a:lnTo>
                  <a:lnTo>
                    <a:pt x="1139" y="366"/>
                  </a:lnTo>
                  <a:lnTo>
                    <a:pt x="1137" y="362"/>
                  </a:lnTo>
                  <a:lnTo>
                    <a:pt x="1135" y="360"/>
                  </a:lnTo>
                  <a:lnTo>
                    <a:pt x="1133" y="359"/>
                  </a:lnTo>
                  <a:lnTo>
                    <a:pt x="1133" y="359"/>
                  </a:lnTo>
                  <a:lnTo>
                    <a:pt x="1127" y="355"/>
                  </a:lnTo>
                  <a:lnTo>
                    <a:pt x="1120" y="349"/>
                  </a:lnTo>
                  <a:lnTo>
                    <a:pt x="1103" y="331"/>
                  </a:lnTo>
                  <a:lnTo>
                    <a:pt x="1103" y="331"/>
                  </a:lnTo>
                  <a:lnTo>
                    <a:pt x="1099" y="326"/>
                  </a:lnTo>
                  <a:lnTo>
                    <a:pt x="1094" y="320"/>
                  </a:lnTo>
                  <a:lnTo>
                    <a:pt x="1087" y="307"/>
                  </a:lnTo>
                  <a:lnTo>
                    <a:pt x="1074" y="281"/>
                  </a:lnTo>
                  <a:lnTo>
                    <a:pt x="1074" y="281"/>
                  </a:lnTo>
                  <a:lnTo>
                    <a:pt x="1069" y="270"/>
                  </a:lnTo>
                  <a:lnTo>
                    <a:pt x="1064" y="257"/>
                  </a:lnTo>
                  <a:lnTo>
                    <a:pt x="1061" y="252"/>
                  </a:lnTo>
                  <a:lnTo>
                    <a:pt x="1057" y="247"/>
                  </a:lnTo>
                  <a:lnTo>
                    <a:pt x="1053" y="244"/>
                  </a:lnTo>
                  <a:lnTo>
                    <a:pt x="1049" y="243"/>
                  </a:lnTo>
                  <a:lnTo>
                    <a:pt x="1049" y="243"/>
                  </a:lnTo>
                  <a:lnTo>
                    <a:pt x="1045" y="243"/>
                  </a:lnTo>
                  <a:lnTo>
                    <a:pt x="1041" y="241"/>
                  </a:lnTo>
                  <a:lnTo>
                    <a:pt x="1039" y="239"/>
                  </a:lnTo>
                  <a:lnTo>
                    <a:pt x="1036" y="236"/>
                  </a:lnTo>
                  <a:lnTo>
                    <a:pt x="1032" y="229"/>
                  </a:lnTo>
                  <a:lnTo>
                    <a:pt x="1025" y="219"/>
                  </a:lnTo>
                  <a:lnTo>
                    <a:pt x="1025" y="219"/>
                  </a:lnTo>
                  <a:lnTo>
                    <a:pt x="1020" y="213"/>
                  </a:lnTo>
                  <a:lnTo>
                    <a:pt x="1014" y="210"/>
                  </a:lnTo>
                  <a:lnTo>
                    <a:pt x="1007" y="208"/>
                  </a:lnTo>
                  <a:lnTo>
                    <a:pt x="999" y="206"/>
                  </a:lnTo>
                  <a:lnTo>
                    <a:pt x="982" y="205"/>
                  </a:lnTo>
                  <a:lnTo>
                    <a:pt x="963" y="203"/>
                  </a:lnTo>
                  <a:lnTo>
                    <a:pt x="963" y="203"/>
                  </a:lnTo>
                  <a:lnTo>
                    <a:pt x="955" y="202"/>
                  </a:lnTo>
                  <a:lnTo>
                    <a:pt x="949" y="203"/>
                  </a:lnTo>
                  <a:lnTo>
                    <a:pt x="944" y="205"/>
                  </a:lnTo>
                  <a:lnTo>
                    <a:pt x="939" y="209"/>
                  </a:lnTo>
                  <a:lnTo>
                    <a:pt x="936" y="214"/>
                  </a:lnTo>
                  <a:lnTo>
                    <a:pt x="932" y="223"/>
                  </a:lnTo>
                  <a:lnTo>
                    <a:pt x="922" y="245"/>
                  </a:lnTo>
                  <a:lnTo>
                    <a:pt x="922" y="245"/>
                  </a:lnTo>
                  <a:lnTo>
                    <a:pt x="919" y="251"/>
                  </a:lnTo>
                  <a:lnTo>
                    <a:pt x="915" y="256"/>
                  </a:lnTo>
                  <a:lnTo>
                    <a:pt x="912" y="259"/>
                  </a:lnTo>
                  <a:lnTo>
                    <a:pt x="908" y="261"/>
                  </a:lnTo>
                  <a:lnTo>
                    <a:pt x="903" y="263"/>
                  </a:lnTo>
                  <a:lnTo>
                    <a:pt x="899" y="263"/>
                  </a:lnTo>
                  <a:lnTo>
                    <a:pt x="895" y="263"/>
                  </a:lnTo>
                  <a:lnTo>
                    <a:pt x="890" y="262"/>
                  </a:lnTo>
                  <a:lnTo>
                    <a:pt x="881" y="259"/>
                  </a:lnTo>
                  <a:lnTo>
                    <a:pt x="872" y="254"/>
                  </a:lnTo>
                  <a:lnTo>
                    <a:pt x="859" y="246"/>
                  </a:lnTo>
                  <a:lnTo>
                    <a:pt x="859" y="246"/>
                  </a:lnTo>
                  <a:lnTo>
                    <a:pt x="838" y="233"/>
                  </a:lnTo>
                  <a:lnTo>
                    <a:pt x="828" y="227"/>
                  </a:lnTo>
                  <a:lnTo>
                    <a:pt x="820" y="223"/>
                  </a:lnTo>
                  <a:lnTo>
                    <a:pt x="820" y="223"/>
                  </a:lnTo>
                  <a:lnTo>
                    <a:pt x="816" y="221"/>
                  </a:lnTo>
                  <a:lnTo>
                    <a:pt x="813" y="218"/>
                  </a:lnTo>
                  <a:lnTo>
                    <a:pt x="810" y="212"/>
                  </a:lnTo>
                  <a:lnTo>
                    <a:pt x="807" y="207"/>
                  </a:lnTo>
                  <a:lnTo>
                    <a:pt x="803" y="195"/>
                  </a:lnTo>
                  <a:lnTo>
                    <a:pt x="800" y="184"/>
                  </a:lnTo>
                  <a:lnTo>
                    <a:pt x="800" y="184"/>
                  </a:lnTo>
                  <a:lnTo>
                    <a:pt x="799" y="179"/>
                  </a:lnTo>
                  <a:lnTo>
                    <a:pt x="798" y="175"/>
                  </a:lnTo>
                  <a:lnTo>
                    <a:pt x="794" y="169"/>
                  </a:lnTo>
                  <a:lnTo>
                    <a:pt x="791" y="162"/>
                  </a:lnTo>
                  <a:lnTo>
                    <a:pt x="790" y="159"/>
                  </a:lnTo>
                  <a:lnTo>
                    <a:pt x="789" y="156"/>
                  </a:lnTo>
                  <a:lnTo>
                    <a:pt x="789" y="156"/>
                  </a:lnTo>
                  <a:lnTo>
                    <a:pt x="788" y="150"/>
                  </a:lnTo>
                  <a:lnTo>
                    <a:pt x="785" y="145"/>
                  </a:lnTo>
                  <a:lnTo>
                    <a:pt x="780" y="141"/>
                  </a:lnTo>
                  <a:lnTo>
                    <a:pt x="773" y="139"/>
                  </a:lnTo>
                  <a:lnTo>
                    <a:pt x="773" y="139"/>
                  </a:lnTo>
                  <a:lnTo>
                    <a:pt x="765" y="137"/>
                  </a:lnTo>
                  <a:lnTo>
                    <a:pt x="759" y="133"/>
                  </a:lnTo>
                  <a:lnTo>
                    <a:pt x="753" y="128"/>
                  </a:lnTo>
                  <a:lnTo>
                    <a:pt x="748" y="123"/>
                  </a:lnTo>
                  <a:lnTo>
                    <a:pt x="748" y="123"/>
                  </a:lnTo>
                  <a:lnTo>
                    <a:pt x="740" y="116"/>
                  </a:lnTo>
                  <a:lnTo>
                    <a:pt x="727" y="105"/>
                  </a:lnTo>
                  <a:lnTo>
                    <a:pt x="713" y="91"/>
                  </a:lnTo>
                  <a:lnTo>
                    <a:pt x="707" y="84"/>
                  </a:lnTo>
                  <a:lnTo>
                    <a:pt x="702" y="77"/>
                  </a:lnTo>
                  <a:lnTo>
                    <a:pt x="702" y="77"/>
                  </a:lnTo>
                  <a:lnTo>
                    <a:pt x="699" y="74"/>
                  </a:lnTo>
                  <a:lnTo>
                    <a:pt x="695" y="71"/>
                  </a:lnTo>
                  <a:lnTo>
                    <a:pt x="690" y="69"/>
                  </a:lnTo>
                  <a:lnTo>
                    <a:pt x="685" y="67"/>
                  </a:lnTo>
                  <a:lnTo>
                    <a:pt x="672" y="65"/>
                  </a:lnTo>
                  <a:lnTo>
                    <a:pt x="656" y="65"/>
                  </a:lnTo>
                  <a:lnTo>
                    <a:pt x="641" y="65"/>
                  </a:lnTo>
                  <a:lnTo>
                    <a:pt x="624" y="65"/>
                  </a:lnTo>
                  <a:lnTo>
                    <a:pt x="598" y="67"/>
                  </a:lnTo>
                  <a:lnTo>
                    <a:pt x="598" y="67"/>
                  </a:lnTo>
                  <a:lnTo>
                    <a:pt x="589" y="68"/>
                  </a:lnTo>
                  <a:lnTo>
                    <a:pt x="583" y="70"/>
                  </a:lnTo>
                  <a:lnTo>
                    <a:pt x="579" y="72"/>
                  </a:lnTo>
                  <a:lnTo>
                    <a:pt x="576" y="75"/>
                  </a:lnTo>
                  <a:lnTo>
                    <a:pt x="575" y="79"/>
                  </a:lnTo>
                  <a:lnTo>
                    <a:pt x="575" y="83"/>
                  </a:lnTo>
                  <a:lnTo>
                    <a:pt x="575" y="92"/>
                  </a:lnTo>
                  <a:lnTo>
                    <a:pt x="575" y="92"/>
                  </a:lnTo>
                  <a:lnTo>
                    <a:pt x="574" y="96"/>
                  </a:lnTo>
                  <a:lnTo>
                    <a:pt x="573" y="99"/>
                  </a:lnTo>
                  <a:lnTo>
                    <a:pt x="571" y="101"/>
                  </a:lnTo>
                  <a:lnTo>
                    <a:pt x="570" y="102"/>
                  </a:lnTo>
                  <a:lnTo>
                    <a:pt x="566" y="103"/>
                  </a:lnTo>
                  <a:lnTo>
                    <a:pt x="565" y="103"/>
                  </a:lnTo>
                  <a:lnTo>
                    <a:pt x="565" y="103"/>
                  </a:lnTo>
                  <a:lnTo>
                    <a:pt x="391" y="102"/>
                  </a:lnTo>
                  <a:lnTo>
                    <a:pt x="391" y="102"/>
                  </a:lnTo>
                  <a:lnTo>
                    <a:pt x="381" y="99"/>
                  </a:lnTo>
                  <a:lnTo>
                    <a:pt x="368" y="94"/>
                  </a:lnTo>
                  <a:lnTo>
                    <a:pt x="339" y="81"/>
                  </a:lnTo>
                  <a:lnTo>
                    <a:pt x="308" y="67"/>
                  </a:lnTo>
                  <a:lnTo>
                    <a:pt x="281" y="57"/>
                  </a:lnTo>
                  <a:lnTo>
                    <a:pt x="281" y="57"/>
                  </a:lnTo>
                  <a:lnTo>
                    <a:pt x="258" y="50"/>
                  </a:lnTo>
                  <a:lnTo>
                    <a:pt x="234" y="41"/>
                  </a:lnTo>
                  <a:lnTo>
                    <a:pt x="211" y="35"/>
                  </a:lnTo>
                  <a:lnTo>
                    <a:pt x="192" y="29"/>
                  </a:lnTo>
                  <a:lnTo>
                    <a:pt x="192" y="29"/>
                  </a:lnTo>
                  <a:lnTo>
                    <a:pt x="180" y="24"/>
                  </a:lnTo>
                  <a:lnTo>
                    <a:pt x="172" y="20"/>
                  </a:lnTo>
                  <a:lnTo>
                    <a:pt x="163" y="14"/>
                  </a:lnTo>
                  <a:lnTo>
                    <a:pt x="152" y="5"/>
                  </a:lnTo>
                  <a:lnTo>
                    <a:pt x="152" y="5"/>
                  </a:lnTo>
                  <a:lnTo>
                    <a:pt x="148" y="3"/>
                  </a:lnTo>
                  <a:lnTo>
                    <a:pt x="143" y="1"/>
                  </a:lnTo>
                  <a:lnTo>
                    <a:pt x="138" y="0"/>
                  </a:lnTo>
                  <a:lnTo>
                    <a:pt x="132" y="0"/>
                  </a:lnTo>
                  <a:lnTo>
                    <a:pt x="117" y="0"/>
                  </a:lnTo>
                  <a:lnTo>
                    <a:pt x="101" y="2"/>
                  </a:lnTo>
                  <a:lnTo>
                    <a:pt x="70" y="8"/>
                  </a:lnTo>
                  <a:lnTo>
                    <a:pt x="57" y="10"/>
                  </a:lnTo>
                  <a:lnTo>
                    <a:pt x="46" y="11"/>
                  </a:lnTo>
                  <a:lnTo>
                    <a:pt x="46" y="11"/>
                  </a:lnTo>
                  <a:lnTo>
                    <a:pt x="35" y="11"/>
                  </a:lnTo>
                  <a:lnTo>
                    <a:pt x="22" y="13"/>
                  </a:lnTo>
                  <a:lnTo>
                    <a:pt x="0" y="16"/>
                  </a:lnTo>
                  <a:lnTo>
                    <a:pt x="0" y="16"/>
                  </a:lnTo>
                  <a:lnTo>
                    <a:pt x="2" y="20"/>
                  </a:lnTo>
                  <a:lnTo>
                    <a:pt x="5" y="23"/>
                  </a:lnTo>
                  <a:lnTo>
                    <a:pt x="5" y="23"/>
                  </a:lnTo>
                  <a:lnTo>
                    <a:pt x="13" y="31"/>
                  </a:lnTo>
                  <a:lnTo>
                    <a:pt x="19" y="36"/>
                  </a:lnTo>
                  <a:lnTo>
                    <a:pt x="24" y="43"/>
                  </a:lnTo>
                  <a:lnTo>
                    <a:pt x="27" y="53"/>
                  </a:lnTo>
                  <a:lnTo>
                    <a:pt x="27" y="53"/>
                  </a:lnTo>
                  <a:lnTo>
                    <a:pt x="31" y="64"/>
                  </a:lnTo>
                  <a:lnTo>
                    <a:pt x="33" y="75"/>
                  </a:lnTo>
                  <a:lnTo>
                    <a:pt x="37" y="85"/>
                  </a:lnTo>
                  <a:lnTo>
                    <a:pt x="40" y="90"/>
                  </a:lnTo>
                  <a:lnTo>
                    <a:pt x="44" y="94"/>
                  </a:lnTo>
                  <a:lnTo>
                    <a:pt x="44" y="94"/>
                  </a:lnTo>
                  <a:lnTo>
                    <a:pt x="47" y="99"/>
                  </a:lnTo>
                  <a:lnTo>
                    <a:pt x="49" y="103"/>
                  </a:lnTo>
                  <a:lnTo>
                    <a:pt x="52" y="111"/>
                  </a:lnTo>
                  <a:lnTo>
                    <a:pt x="56" y="119"/>
                  </a:lnTo>
                  <a:lnTo>
                    <a:pt x="58" y="123"/>
                  </a:lnTo>
                  <a:lnTo>
                    <a:pt x="61" y="127"/>
                  </a:lnTo>
                  <a:lnTo>
                    <a:pt x="61" y="127"/>
                  </a:lnTo>
                  <a:lnTo>
                    <a:pt x="75" y="144"/>
                  </a:lnTo>
                  <a:lnTo>
                    <a:pt x="81" y="151"/>
                  </a:lnTo>
                  <a:lnTo>
                    <a:pt x="85" y="161"/>
                  </a:lnTo>
                  <a:lnTo>
                    <a:pt x="85" y="161"/>
                  </a:lnTo>
                  <a:lnTo>
                    <a:pt x="87" y="174"/>
                  </a:lnTo>
                  <a:lnTo>
                    <a:pt x="89" y="189"/>
                  </a:lnTo>
                  <a:lnTo>
                    <a:pt x="91" y="196"/>
                  </a:lnTo>
                  <a:lnTo>
                    <a:pt x="93" y="203"/>
                  </a:lnTo>
                  <a:lnTo>
                    <a:pt x="96" y="208"/>
                  </a:lnTo>
                  <a:lnTo>
                    <a:pt x="100" y="212"/>
                  </a:lnTo>
                  <a:lnTo>
                    <a:pt x="100" y="212"/>
                  </a:lnTo>
                  <a:lnTo>
                    <a:pt x="108" y="219"/>
                  </a:lnTo>
                  <a:lnTo>
                    <a:pt x="113" y="224"/>
                  </a:lnTo>
                  <a:lnTo>
                    <a:pt x="121" y="229"/>
                  </a:lnTo>
                  <a:lnTo>
                    <a:pt x="125" y="231"/>
                  </a:lnTo>
                  <a:lnTo>
                    <a:pt x="130" y="233"/>
                  </a:lnTo>
                  <a:lnTo>
                    <a:pt x="130" y="233"/>
                  </a:lnTo>
                  <a:lnTo>
                    <a:pt x="140" y="237"/>
                  </a:lnTo>
                  <a:lnTo>
                    <a:pt x="146" y="241"/>
                  </a:lnTo>
                  <a:lnTo>
                    <a:pt x="150" y="246"/>
                  </a:lnTo>
                  <a:lnTo>
                    <a:pt x="153" y="253"/>
                  </a:lnTo>
                  <a:lnTo>
                    <a:pt x="153" y="253"/>
                  </a:lnTo>
                  <a:lnTo>
                    <a:pt x="154" y="256"/>
                  </a:lnTo>
                  <a:lnTo>
                    <a:pt x="156" y="259"/>
                  </a:lnTo>
                  <a:lnTo>
                    <a:pt x="161" y="263"/>
                  </a:lnTo>
                  <a:lnTo>
                    <a:pt x="167" y="267"/>
                  </a:lnTo>
                  <a:lnTo>
                    <a:pt x="174" y="273"/>
                  </a:lnTo>
                  <a:lnTo>
                    <a:pt x="174" y="273"/>
                  </a:lnTo>
                  <a:lnTo>
                    <a:pt x="182" y="279"/>
                  </a:lnTo>
                  <a:lnTo>
                    <a:pt x="191" y="286"/>
                  </a:lnTo>
                  <a:lnTo>
                    <a:pt x="194" y="290"/>
                  </a:lnTo>
                  <a:lnTo>
                    <a:pt x="197" y="294"/>
                  </a:lnTo>
                  <a:lnTo>
                    <a:pt x="199" y="299"/>
                  </a:lnTo>
                  <a:lnTo>
                    <a:pt x="199" y="305"/>
                  </a:lnTo>
                  <a:lnTo>
                    <a:pt x="199" y="305"/>
                  </a:lnTo>
                  <a:lnTo>
                    <a:pt x="199" y="317"/>
                  </a:lnTo>
                  <a:lnTo>
                    <a:pt x="198" y="329"/>
                  </a:lnTo>
                  <a:lnTo>
                    <a:pt x="196" y="333"/>
                  </a:lnTo>
                  <a:lnTo>
                    <a:pt x="194" y="337"/>
                  </a:lnTo>
                  <a:lnTo>
                    <a:pt x="191" y="339"/>
                  </a:lnTo>
                  <a:lnTo>
                    <a:pt x="188" y="340"/>
                  </a:lnTo>
                  <a:lnTo>
                    <a:pt x="188" y="340"/>
                  </a:lnTo>
                  <a:lnTo>
                    <a:pt x="166" y="340"/>
                  </a:lnTo>
                  <a:lnTo>
                    <a:pt x="156" y="340"/>
                  </a:lnTo>
                  <a:lnTo>
                    <a:pt x="149" y="340"/>
                  </a:lnTo>
                  <a:lnTo>
                    <a:pt x="149" y="340"/>
                  </a:lnTo>
                  <a:lnTo>
                    <a:pt x="145" y="342"/>
                  </a:lnTo>
                  <a:lnTo>
                    <a:pt x="140" y="345"/>
                  </a:lnTo>
                  <a:lnTo>
                    <a:pt x="138" y="347"/>
                  </a:lnTo>
                  <a:lnTo>
                    <a:pt x="138" y="350"/>
                  </a:lnTo>
                  <a:lnTo>
                    <a:pt x="140" y="352"/>
                  </a:lnTo>
                  <a:lnTo>
                    <a:pt x="143" y="354"/>
                  </a:lnTo>
                  <a:lnTo>
                    <a:pt x="143" y="354"/>
                  </a:lnTo>
                  <a:lnTo>
                    <a:pt x="147" y="356"/>
                  </a:lnTo>
                  <a:lnTo>
                    <a:pt x="151" y="360"/>
                  </a:lnTo>
                  <a:lnTo>
                    <a:pt x="159" y="370"/>
                  </a:lnTo>
                  <a:lnTo>
                    <a:pt x="164" y="375"/>
                  </a:lnTo>
                  <a:lnTo>
                    <a:pt x="169" y="380"/>
                  </a:lnTo>
                  <a:lnTo>
                    <a:pt x="174" y="384"/>
                  </a:lnTo>
                  <a:lnTo>
                    <a:pt x="180" y="386"/>
                  </a:lnTo>
                  <a:lnTo>
                    <a:pt x="180" y="386"/>
                  </a:lnTo>
                  <a:lnTo>
                    <a:pt x="186" y="388"/>
                  </a:lnTo>
                  <a:lnTo>
                    <a:pt x="192" y="392"/>
                  </a:lnTo>
                  <a:lnTo>
                    <a:pt x="204" y="400"/>
                  </a:lnTo>
                  <a:lnTo>
                    <a:pt x="215" y="408"/>
                  </a:lnTo>
                  <a:lnTo>
                    <a:pt x="225" y="415"/>
                  </a:lnTo>
                  <a:lnTo>
                    <a:pt x="225" y="415"/>
                  </a:lnTo>
                  <a:lnTo>
                    <a:pt x="229" y="417"/>
                  </a:lnTo>
                  <a:lnTo>
                    <a:pt x="234" y="418"/>
                  </a:lnTo>
                  <a:lnTo>
                    <a:pt x="242" y="416"/>
                  </a:lnTo>
                  <a:lnTo>
                    <a:pt x="247" y="415"/>
                  </a:lnTo>
                  <a:lnTo>
                    <a:pt x="251" y="416"/>
                  </a:lnTo>
                  <a:lnTo>
                    <a:pt x="256" y="417"/>
                  </a:lnTo>
                  <a:lnTo>
                    <a:pt x="261" y="421"/>
                  </a:lnTo>
                  <a:lnTo>
                    <a:pt x="261" y="421"/>
                  </a:lnTo>
                  <a:lnTo>
                    <a:pt x="271" y="432"/>
                  </a:lnTo>
                  <a:lnTo>
                    <a:pt x="279" y="441"/>
                  </a:lnTo>
                  <a:lnTo>
                    <a:pt x="287" y="448"/>
                  </a:lnTo>
                  <a:lnTo>
                    <a:pt x="290" y="451"/>
                  </a:lnTo>
                  <a:lnTo>
                    <a:pt x="294" y="453"/>
                  </a:lnTo>
                  <a:lnTo>
                    <a:pt x="294" y="453"/>
                  </a:lnTo>
                  <a:lnTo>
                    <a:pt x="311" y="458"/>
                  </a:lnTo>
                  <a:lnTo>
                    <a:pt x="317" y="462"/>
                  </a:lnTo>
                  <a:lnTo>
                    <a:pt x="319" y="464"/>
                  </a:lnTo>
                  <a:lnTo>
                    <a:pt x="321" y="467"/>
                  </a:lnTo>
                  <a:lnTo>
                    <a:pt x="321" y="467"/>
                  </a:lnTo>
                  <a:lnTo>
                    <a:pt x="324" y="472"/>
                  </a:lnTo>
                  <a:lnTo>
                    <a:pt x="327" y="478"/>
                  </a:lnTo>
                  <a:lnTo>
                    <a:pt x="329" y="483"/>
                  </a:lnTo>
                  <a:lnTo>
                    <a:pt x="330" y="486"/>
                  </a:lnTo>
                  <a:lnTo>
                    <a:pt x="329" y="490"/>
                  </a:lnTo>
                  <a:lnTo>
                    <a:pt x="329" y="490"/>
                  </a:lnTo>
                  <a:lnTo>
                    <a:pt x="329" y="498"/>
                  </a:lnTo>
                  <a:lnTo>
                    <a:pt x="329" y="508"/>
                  </a:lnTo>
                  <a:lnTo>
                    <a:pt x="328" y="518"/>
                  </a:lnTo>
                  <a:lnTo>
                    <a:pt x="327" y="522"/>
                  </a:lnTo>
                  <a:lnTo>
                    <a:pt x="326" y="525"/>
                  </a:lnTo>
                  <a:lnTo>
                    <a:pt x="326" y="525"/>
                  </a:lnTo>
                  <a:lnTo>
                    <a:pt x="322" y="531"/>
                  </a:lnTo>
                  <a:lnTo>
                    <a:pt x="318" y="538"/>
                  </a:lnTo>
                  <a:lnTo>
                    <a:pt x="317" y="542"/>
                  </a:lnTo>
                  <a:lnTo>
                    <a:pt x="316" y="546"/>
                  </a:lnTo>
                  <a:lnTo>
                    <a:pt x="318" y="549"/>
                  </a:lnTo>
                  <a:lnTo>
                    <a:pt x="320" y="552"/>
                  </a:lnTo>
                  <a:lnTo>
                    <a:pt x="320" y="552"/>
                  </a:lnTo>
                  <a:lnTo>
                    <a:pt x="334" y="565"/>
                  </a:lnTo>
                  <a:lnTo>
                    <a:pt x="342" y="570"/>
                  </a:lnTo>
                  <a:lnTo>
                    <a:pt x="347" y="572"/>
                  </a:lnTo>
                  <a:lnTo>
                    <a:pt x="351" y="573"/>
                  </a:lnTo>
                  <a:lnTo>
                    <a:pt x="351" y="573"/>
                  </a:lnTo>
                  <a:lnTo>
                    <a:pt x="356" y="575"/>
                  </a:lnTo>
                  <a:lnTo>
                    <a:pt x="361" y="577"/>
                  </a:lnTo>
                  <a:lnTo>
                    <a:pt x="369" y="582"/>
                  </a:lnTo>
                  <a:lnTo>
                    <a:pt x="378" y="589"/>
                  </a:lnTo>
                  <a:lnTo>
                    <a:pt x="384" y="595"/>
                  </a:lnTo>
                  <a:lnTo>
                    <a:pt x="384" y="595"/>
                  </a:lnTo>
                  <a:lnTo>
                    <a:pt x="391" y="601"/>
                  </a:lnTo>
                  <a:lnTo>
                    <a:pt x="400" y="606"/>
                  </a:lnTo>
                  <a:lnTo>
                    <a:pt x="410" y="613"/>
                  </a:lnTo>
                  <a:lnTo>
                    <a:pt x="418" y="620"/>
                  </a:lnTo>
                  <a:lnTo>
                    <a:pt x="418" y="620"/>
                  </a:lnTo>
                  <a:lnTo>
                    <a:pt x="422" y="623"/>
                  </a:lnTo>
                  <a:lnTo>
                    <a:pt x="426" y="626"/>
                  </a:lnTo>
                  <a:lnTo>
                    <a:pt x="436" y="632"/>
                  </a:lnTo>
                  <a:lnTo>
                    <a:pt x="441" y="636"/>
                  </a:lnTo>
                  <a:lnTo>
                    <a:pt x="446" y="641"/>
                  </a:lnTo>
                  <a:lnTo>
                    <a:pt x="450" y="647"/>
                  </a:lnTo>
                  <a:lnTo>
                    <a:pt x="455" y="654"/>
                  </a:lnTo>
                  <a:lnTo>
                    <a:pt x="455" y="654"/>
                  </a:lnTo>
                  <a:lnTo>
                    <a:pt x="459" y="662"/>
                  </a:lnTo>
                  <a:lnTo>
                    <a:pt x="461" y="668"/>
                  </a:lnTo>
                  <a:lnTo>
                    <a:pt x="463" y="678"/>
                  </a:lnTo>
                  <a:lnTo>
                    <a:pt x="464" y="681"/>
                  </a:lnTo>
                  <a:lnTo>
                    <a:pt x="465" y="684"/>
                  </a:lnTo>
                  <a:lnTo>
                    <a:pt x="468" y="686"/>
                  </a:lnTo>
                  <a:lnTo>
                    <a:pt x="472" y="687"/>
                  </a:lnTo>
                  <a:lnTo>
                    <a:pt x="472" y="687"/>
                  </a:lnTo>
                  <a:lnTo>
                    <a:pt x="477" y="688"/>
                  </a:lnTo>
                  <a:lnTo>
                    <a:pt x="480" y="687"/>
                  </a:lnTo>
                  <a:lnTo>
                    <a:pt x="482" y="686"/>
                  </a:lnTo>
                  <a:lnTo>
                    <a:pt x="484" y="684"/>
                  </a:lnTo>
                  <a:lnTo>
                    <a:pt x="486" y="680"/>
                  </a:lnTo>
                  <a:lnTo>
                    <a:pt x="489" y="674"/>
                  </a:lnTo>
                  <a:lnTo>
                    <a:pt x="489" y="674"/>
                  </a:lnTo>
                  <a:lnTo>
                    <a:pt x="499" y="662"/>
                  </a:lnTo>
                  <a:lnTo>
                    <a:pt x="502" y="655"/>
                  </a:lnTo>
                  <a:lnTo>
                    <a:pt x="504" y="651"/>
                  </a:lnTo>
                  <a:lnTo>
                    <a:pt x="504" y="647"/>
                  </a:lnTo>
                  <a:lnTo>
                    <a:pt x="504" y="647"/>
                  </a:lnTo>
                  <a:lnTo>
                    <a:pt x="504" y="643"/>
                  </a:lnTo>
                  <a:lnTo>
                    <a:pt x="502" y="640"/>
                  </a:lnTo>
                  <a:lnTo>
                    <a:pt x="499" y="633"/>
                  </a:lnTo>
                  <a:lnTo>
                    <a:pt x="494" y="627"/>
                  </a:lnTo>
                  <a:lnTo>
                    <a:pt x="489" y="623"/>
                  </a:lnTo>
                  <a:lnTo>
                    <a:pt x="489" y="623"/>
                  </a:lnTo>
                  <a:lnTo>
                    <a:pt x="488" y="621"/>
                  </a:lnTo>
                  <a:lnTo>
                    <a:pt x="486" y="618"/>
                  </a:lnTo>
                  <a:lnTo>
                    <a:pt x="484" y="610"/>
                  </a:lnTo>
                  <a:lnTo>
                    <a:pt x="483" y="607"/>
                  </a:lnTo>
                  <a:lnTo>
                    <a:pt x="481" y="603"/>
                  </a:lnTo>
                  <a:lnTo>
                    <a:pt x="478" y="599"/>
                  </a:lnTo>
                  <a:lnTo>
                    <a:pt x="474" y="597"/>
                  </a:lnTo>
                  <a:lnTo>
                    <a:pt x="474" y="597"/>
                  </a:lnTo>
                  <a:lnTo>
                    <a:pt x="457" y="589"/>
                  </a:lnTo>
                  <a:lnTo>
                    <a:pt x="452" y="587"/>
                  </a:lnTo>
                  <a:lnTo>
                    <a:pt x="449" y="587"/>
                  </a:lnTo>
                  <a:lnTo>
                    <a:pt x="448" y="587"/>
                  </a:lnTo>
                  <a:lnTo>
                    <a:pt x="448" y="587"/>
                  </a:lnTo>
                  <a:lnTo>
                    <a:pt x="443" y="590"/>
                  </a:lnTo>
                  <a:lnTo>
                    <a:pt x="438" y="591"/>
                  </a:lnTo>
                  <a:lnTo>
                    <a:pt x="435" y="591"/>
                  </a:lnTo>
                  <a:lnTo>
                    <a:pt x="432" y="590"/>
                  </a:lnTo>
                  <a:lnTo>
                    <a:pt x="429" y="589"/>
                  </a:lnTo>
                  <a:lnTo>
                    <a:pt x="427" y="586"/>
                  </a:lnTo>
                  <a:lnTo>
                    <a:pt x="427" y="586"/>
                  </a:lnTo>
                  <a:lnTo>
                    <a:pt x="423" y="580"/>
                  </a:lnTo>
                  <a:lnTo>
                    <a:pt x="419" y="572"/>
                  </a:lnTo>
                  <a:lnTo>
                    <a:pt x="418" y="567"/>
                  </a:lnTo>
                  <a:lnTo>
                    <a:pt x="418" y="563"/>
                  </a:lnTo>
                  <a:lnTo>
                    <a:pt x="418" y="557"/>
                  </a:lnTo>
                  <a:lnTo>
                    <a:pt x="420" y="553"/>
                  </a:lnTo>
                  <a:lnTo>
                    <a:pt x="420" y="553"/>
                  </a:lnTo>
                  <a:lnTo>
                    <a:pt x="424" y="545"/>
                  </a:lnTo>
                  <a:lnTo>
                    <a:pt x="429" y="537"/>
                  </a:lnTo>
                  <a:lnTo>
                    <a:pt x="430" y="534"/>
                  </a:lnTo>
                  <a:lnTo>
                    <a:pt x="431" y="532"/>
                  </a:lnTo>
                  <a:lnTo>
                    <a:pt x="429" y="529"/>
                  </a:lnTo>
                  <a:lnTo>
                    <a:pt x="426" y="527"/>
                  </a:lnTo>
                  <a:lnTo>
                    <a:pt x="426" y="527"/>
                  </a:lnTo>
                  <a:lnTo>
                    <a:pt x="419" y="525"/>
                  </a:lnTo>
                  <a:lnTo>
                    <a:pt x="415" y="523"/>
                  </a:lnTo>
                  <a:lnTo>
                    <a:pt x="412" y="519"/>
                  </a:lnTo>
                  <a:lnTo>
                    <a:pt x="408" y="512"/>
                  </a:lnTo>
                  <a:lnTo>
                    <a:pt x="408" y="512"/>
                  </a:lnTo>
                  <a:lnTo>
                    <a:pt x="406" y="507"/>
                  </a:lnTo>
                  <a:lnTo>
                    <a:pt x="402" y="503"/>
                  </a:lnTo>
                  <a:lnTo>
                    <a:pt x="393" y="496"/>
                  </a:lnTo>
                  <a:lnTo>
                    <a:pt x="389" y="492"/>
                  </a:lnTo>
                  <a:lnTo>
                    <a:pt x="387" y="489"/>
                  </a:lnTo>
                  <a:lnTo>
                    <a:pt x="386" y="485"/>
                  </a:lnTo>
                  <a:lnTo>
                    <a:pt x="387" y="483"/>
                  </a:lnTo>
                  <a:lnTo>
                    <a:pt x="388" y="482"/>
                  </a:lnTo>
                  <a:lnTo>
                    <a:pt x="388" y="482"/>
                  </a:lnTo>
                  <a:lnTo>
                    <a:pt x="391" y="478"/>
                  </a:lnTo>
                  <a:lnTo>
                    <a:pt x="393" y="473"/>
                  </a:lnTo>
                  <a:lnTo>
                    <a:pt x="394" y="470"/>
                  </a:lnTo>
                  <a:lnTo>
                    <a:pt x="394" y="467"/>
                  </a:lnTo>
                  <a:lnTo>
                    <a:pt x="394" y="464"/>
                  </a:lnTo>
                  <a:lnTo>
                    <a:pt x="393" y="462"/>
                  </a:lnTo>
                  <a:lnTo>
                    <a:pt x="391" y="461"/>
                  </a:lnTo>
                  <a:lnTo>
                    <a:pt x="388" y="460"/>
                  </a:lnTo>
                  <a:lnTo>
                    <a:pt x="388" y="460"/>
                  </a:lnTo>
                  <a:lnTo>
                    <a:pt x="384" y="459"/>
                  </a:lnTo>
                  <a:lnTo>
                    <a:pt x="380" y="457"/>
                  </a:lnTo>
                  <a:lnTo>
                    <a:pt x="378" y="453"/>
                  </a:lnTo>
                  <a:lnTo>
                    <a:pt x="376" y="444"/>
                  </a:lnTo>
                  <a:lnTo>
                    <a:pt x="376" y="444"/>
                  </a:lnTo>
                  <a:lnTo>
                    <a:pt x="374" y="436"/>
                  </a:lnTo>
                  <a:lnTo>
                    <a:pt x="370" y="429"/>
                  </a:lnTo>
                  <a:lnTo>
                    <a:pt x="364" y="423"/>
                  </a:lnTo>
                  <a:lnTo>
                    <a:pt x="356" y="415"/>
                  </a:lnTo>
                  <a:lnTo>
                    <a:pt x="356" y="415"/>
                  </a:lnTo>
                  <a:lnTo>
                    <a:pt x="346" y="402"/>
                  </a:lnTo>
                  <a:lnTo>
                    <a:pt x="335" y="386"/>
                  </a:lnTo>
                  <a:lnTo>
                    <a:pt x="324" y="372"/>
                  </a:lnTo>
                  <a:lnTo>
                    <a:pt x="319" y="366"/>
                  </a:lnTo>
                  <a:lnTo>
                    <a:pt x="315" y="363"/>
                  </a:lnTo>
                  <a:lnTo>
                    <a:pt x="315" y="363"/>
                  </a:lnTo>
                  <a:lnTo>
                    <a:pt x="308" y="358"/>
                  </a:lnTo>
                  <a:lnTo>
                    <a:pt x="303" y="354"/>
                  </a:lnTo>
                  <a:lnTo>
                    <a:pt x="300" y="347"/>
                  </a:lnTo>
                  <a:lnTo>
                    <a:pt x="298" y="338"/>
                  </a:lnTo>
                  <a:lnTo>
                    <a:pt x="298" y="338"/>
                  </a:lnTo>
                  <a:lnTo>
                    <a:pt x="296" y="328"/>
                  </a:lnTo>
                  <a:lnTo>
                    <a:pt x="295" y="322"/>
                  </a:lnTo>
                  <a:lnTo>
                    <a:pt x="292" y="316"/>
                  </a:lnTo>
                  <a:lnTo>
                    <a:pt x="283" y="308"/>
                  </a:lnTo>
                  <a:lnTo>
                    <a:pt x="283" y="308"/>
                  </a:lnTo>
                  <a:lnTo>
                    <a:pt x="264" y="287"/>
                  </a:lnTo>
                  <a:lnTo>
                    <a:pt x="255" y="279"/>
                  </a:lnTo>
                  <a:lnTo>
                    <a:pt x="247" y="269"/>
                  </a:lnTo>
                  <a:lnTo>
                    <a:pt x="247" y="269"/>
                  </a:lnTo>
                  <a:lnTo>
                    <a:pt x="244" y="265"/>
                  </a:lnTo>
                  <a:lnTo>
                    <a:pt x="242" y="260"/>
                  </a:lnTo>
                  <a:lnTo>
                    <a:pt x="240" y="257"/>
                  </a:lnTo>
                  <a:lnTo>
                    <a:pt x="240" y="254"/>
                  </a:lnTo>
                  <a:lnTo>
                    <a:pt x="241" y="252"/>
                  </a:lnTo>
                  <a:lnTo>
                    <a:pt x="242" y="251"/>
                  </a:lnTo>
                  <a:lnTo>
                    <a:pt x="245" y="252"/>
                  </a:lnTo>
                  <a:lnTo>
                    <a:pt x="249" y="254"/>
                  </a:lnTo>
                  <a:lnTo>
                    <a:pt x="249" y="254"/>
                  </a:lnTo>
                  <a:lnTo>
                    <a:pt x="253" y="256"/>
                  </a:lnTo>
                  <a:lnTo>
                    <a:pt x="257" y="257"/>
                  </a:lnTo>
                  <a:lnTo>
                    <a:pt x="260" y="256"/>
                  </a:lnTo>
                  <a:lnTo>
                    <a:pt x="263" y="255"/>
                  </a:lnTo>
                  <a:lnTo>
                    <a:pt x="264" y="253"/>
                  </a:lnTo>
                  <a:lnTo>
                    <a:pt x="265" y="250"/>
                  </a:lnTo>
                  <a:lnTo>
                    <a:pt x="264" y="246"/>
                  </a:lnTo>
                  <a:lnTo>
                    <a:pt x="262" y="242"/>
                  </a:lnTo>
                  <a:lnTo>
                    <a:pt x="262" y="242"/>
                  </a:lnTo>
                  <a:lnTo>
                    <a:pt x="256" y="234"/>
                  </a:lnTo>
                  <a:lnTo>
                    <a:pt x="250" y="227"/>
                  </a:lnTo>
                  <a:lnTo>
                    <a:pt x="247" y="225"/>
                  </a:lnTo>
                  <a:lnTo>
                    <a:pt x="244" y="223"/>
                  </a:lnTo>
                  <a:lnTo>
                    <a:pt x="241" y="223"/>
                  </a:lnTo>
                  <a:lnTo>
                    <a:pt x="239" y="224"/>
                  </a:lnTo>
                  <a:lnTo>
                    <a:pt x="239" y="224"/>
                  </a:lnTo>
                  <a:lnTo>
                    <a:pt x="234" y="228"/>
                  </a:lnTo>
                  <a:lnTo>
                    <a:pt x="230" y="231"/>
                  </a:lnTo>
                  <a:lnTo>
                    <a:pt x="227" y="232"/>
                  </a:lnTo>
                  <a:lnTo>
                    <a:pt x="225" y="231"/>
                  </a:lnTo>
                  <a:lnTo>
                    <a:pt x="221" y="230"/>
                  </a:lnTo>
                  <a:lnTo>
                    <a:pt x="218" y="227"/>
                  </a:lnTo>
                  <a:lnTo>
                    <a:pt x="218" y="227"/>
                  </a:lnTo>
                  <a:lnTo>
                    <a:pt x="213" y="223"/>
                  </a:lnTo>
                  <a:lnTo>
                    <a:pt x="206" y="219"/>
                  </a:lnTo>
                  <a:lnTo>
                    <a:pt x="189" y="209"/>
                  </a:lnTo>
                  <a:lnTo>
                    <a:pt x="182" y="204"/>
                  </a:lnTo>
                  <a:lnTo>
                    <a:pt x="175" y="198"/>
                  </a:lnTo>
                  <a:lnTo>
                    <a:pt x="171" y="192"/>
                  </a:lnTo>
                  <a:lnTo>
                    <a:pt x="169" y="189"/>
                  </a:lnTo>
                  <a:lnTo>
                    <a:pt x="168" y="185"/>
                  </a:lnTo>
                  <a:lnTo>
                    <a:pt x="168" y="185"/>
                  </a:lnTo>
                  <a:lnTo>
                    <a:pt x="168" y="178"/>
                  </a:lnTo>
                  <a:lnTo>
                    <a:pt x="168" y="171"/>
                  </a:lnTo>
                  <a:lnTo>
                    <a:pt x="169" y="157"/>
                  </a:lnTo>
                  <a:lnTo>
                    <a:pt x="169" y="150"/>
                  </a:lnTo>
                  <a:lnTo>
                    <a:pt x="169" y="143"/>
                  </a:lnTo>
                  <a:lnTo>
                    <a:pt x="167" y="137"/>
                  </a:lnTo>
                  <a:lnTo>
                    <a:pt x="165" y="130"/>
                  </a:lnTo>
                  <a:lnTo>
                    <a:pt x="165" y="130"/>
                  </a:lnTo>
                  <a:lnTo>
                    <a:pt x="158" y="121"/>
                  </a:lnTo>
                  <a:lnTo>
                    <a:pt x="154" y="114"/>
                  </a:lnTo>
                  <a:lnTo>
                    <a:pt x="152" y="111"/>
                  </a:lnTo>
                  <a:lnTo>
                    <a:pt x="151" y="108"/>
                  </a:lnTo>
                  <a:lnTo>
                    <a:pt x="151" y="97"/>
                  </a:lnTo>
                  <a:lnTo>
                    <a:pt x="151" y="97"/>
                  </a:lnTo>
                  <a:lnTo>
                    <a:pt x="152" y="91"/>
                  </a:lnTo>
                  <a:lnTo>
                    <a:pt x="153" y="85"/>
                  </a:lnTo>
                  <a:lnTo>
                    <a:pt x="155" y="79"/>
                  </a:lnTo>
                  <a:lnTo>
                    <a:pt x="157" y="75"/>
                  </a:lnTo>
                  <a:lnTo>
                    <a:pt x="159" y="71"/>
                  </a:lnTo>
                  <a:lnTo>
                    <a:pt x="162" y="69"/>
                  </a:lnTo>
                  <a:lnTo>
                    <a:pt x="164" y="69"/>
                  </a:lnTo>
                  <a:lnTo>
                    <a:pt x="167" y="70"/>
                  </a:lnTo>
                  <a:lnTo>
                    <a:pt x="167" y="70"/>
                  </a:lnTo>
                  <a:lnTo>
                    <a:pt x="174" y="77"/>
                  </a:lnTo>
                  <a:lnTo>
                    <a:pt x="177" y="79"/>
                  </a:lnTo>
                  <a:lnTo>
                    <a:pt x="180" y="80"/>
                  </a:lnTo>
                  <a:lnTo>
                    <a:pt x="183" y="81"/>
                  </a:lnTo>
                  <a:lnTo>
                    <a:pt x="187" y="81"/>
                  </a:lnTo>
                  <a:lnTo>
                    <a:pt x="187" y="81"/>
                  </a:lnTo>
                  <a:lnTo>
                    <a:pt x="196" y="80"/>
                  </a:lnTo>
                  <a:lnTo>
                    <a:pt x="205" y="79"/>
                  </a:lnTo>
                  <a:lnTo>
                    <a:pt x="212" y="79"/>
                  </a:lnTo>
                  <a:lnTo>
                    <a:pt x="214" y="79"/>
                  </a:lnTo>
                  <a:lnTo>
                    <a:pt x="216" y="80"/>
                  </a:lnTo>
                  <a:lnTo>
                    <a:pt x="216" y="80"/>
                  </a:lnTo>
                  <a:lnTo>
                    <a:pt x="219" y="85"/>
                  </a:lnTo>
                  <a:lnTo>
                    <a:pt x="223" y="92"/>
                  </a:lnTo>
                  <a:lnTo>
                    <a:pt x="226" y="95"/>
                  </a:lnTo>
                  <a:lnTo>
                    <a:pt x="229" y="98"/>
                  </a:lnTo>
                  <a:lnTo>
                    <a:pt x="233" y="100"/>
                  </a:lnTo>
                  <a:lnTo>
                    <a:pt x="238" y="101"/>
                  </a:lnTo>
                  <a:lnTo>
                    <a:pt x="238" y="101"/>
                  </a:lnTo>
                  <a:lnTo>
                    <a:pt x="247" y="101"/>
                  </a:lnTo>
                  <a:lnTo>
                    <a:pt x="251" y="102"/>
                  </a:lnTo>
                  <a:lnTo>
                    <a:pt x="255" y="103"/>
                  </a:lnTo>
                  <a:lnTo>
                    <a:pt x="258" y="105"/>
                  </a:lnTo>
                  <a:lnTo>
                    <a:pt x="260" y="108"/>
                  </a:lnTo>
                  <a:lnTo>
                    <a:pt x="261" y="113"/>
                  </a:lnTo>
                  <a:lnTo>
                    <a:pt x="262" y="119"/>
                  </a:lnTo>
                  <a:lnTo>
                    <a:pt x="262" y="119"/>
                  </a:lnTo>
                  <a:lnTo>
                    <a:pt x="261" y="132"/>
                  </a:lnTo>
                  <a:lnTo>
                    <a:pt x="261" y="141"/>
                  </a:lnTo>
                  <a:lnTo>
                    <a:pt x="262" y="145"/>
                  </a:lnTo>
                  <a:lnTo>
                    <a:pt x="264" y="148"/>
                  </a:lnTo>
                  <a:lnTo>
                    <a:pt x="266" y="152"/>
                  </a:lnTo>
                  <a:lnTo>
                    <a:pt x="270" y="156"/>
                  </a:lnTo>
                  <a:lnTo>
                    <a:pt x="270" y="156"/>
                  </a:lnTo>
                  <a:lnTo>
                    <a:pt x="277" y="162"/>
                  </a:lnTo>
                  <a:lnTo>
                    <a:pt x="280" y="169"/>
                  </a:lnTo>
                  <a:lnTo>
                    <a:pt x="283" y="176"/>
                  </a:lnTo>
                  <a:lnTo>
                    <a:pt x="285" y="186"/>
                  </a:lnTo>
                  <a:lnTo>
                    <a:pt x="285" y="186"/>
                  </a:lnTo>
                  <a:lnTo>
                    <a:pt x="289" y="196"/>
                  </a:lnTo>
                  <a:lnTo>
                    <a:pt x="291" y="205"/>
                  </a:lnTo>
                  <a:lnTo>
                    <a:pt x="293" y="209"/>
                  </a:lnTo>
                  <a:lnTo>
                    <a:pt x="295" y="213"/>
                  </a:lnTo>
                  <a:lnTo>
                    <a:pt x="298" y="216"/>
                  </a:lnTo>
                  <a:lnTo>
                    <a:pt x="301" y="221"/>
                  </a:lnTo>
                  <a:lnTo>
                    <a:pt x="301" y="221"/>
                  </a:lnTo>
                  <a:lnTo>
                    <a:pt x="305" y="224"/>
                  </a:lnTo>
                  <a:lnTo>
                    <a:pt x="308" y="227"/>
                  </a:lnTo>
                  <a:lnTo>
                    <a:pt x="310" y="230"/>
                  </a:lnTo>
                  <a:lnTo>
                    <a:pt x="311" y="233"/>
                  </a:lnTo>
                  <a:lnTo>
                    <a:pt x="311" y="235"/>
                  </a:lnTo>
                  <a:lnTo>
                    <a:pt x="310" y="238"/>
                  </a:lnTo>
                  <a:lnTo>
                    <a:pt x="307" y="243"/>
                  </a:lnTo>
                  <a:lnTo>
                    <a:pt x="307" y="243"/>
                  </a:lnTo>
                  <a:lnTo>
                    <a:pt x="303" y="248"/>
                  </a:lnTo>
                  <a:lnTo>
                    <a:pt x="299" y="255"/>
                  </a:lnTo>
                  <a:lnTo>
                    <a:pt x="298" y="259"/>
                  </a:lnTo>
                  <a:lnTo>
                    <a:pt x="298" y="263"/>
                  </a:lnTo>
                  <a:lnTo>
                    <a:pt x="298" y="266"/>
                  </a:lnTo>
                  <a:lnTo>
                    <a:pt x="300" y="269"/>
                  </a:lnTo>
                  <a:lnTo>
                    <a:pt x="300" y="269"/>
                  </a:lnTo>
                  <a:lnTo>
                    <a:pt x="306" y="275"/>
                  </a:lnTo>
                  <a:lnTo>
                    <a:pt x="312" y="278"/>
                  </a:lnTo>
                  <a:lnTo>
                    <a:pt x="314" y="279"/>
                  </a:lnTo>
                  <a:lnTo>
                    <a:pt x="316" y="279"/>
                  </a:lnTo>
                  <a:lnTo>
                    <a:pt x="318" y="278"/>
                  </a:lnTo>
                  <a:lnTo>
                    <a:pt x="319" y="275"/>
                  </a:lnTo>
                  <a:lnTo>
                    <a:pt x="319" y="275"/>
                  </a:lnTo>
                  <a:lnTo>
                    <a:pt x="320" y="272"/>
                  </a:lnTo>
                  <a:lnTo>
                    <a:pt x="322" y="270"/>
                  </a:lnTo>
                  <a:lnTo>
                    <a:pt x="325" y="267"/>
                  </a:lnTo>
                  <a:lnTo>
                    <a:pt x="328" y="265"/>
                  </a:lnTo>
                  <a:lnTo>
                    <a:pt x="331" y="265"/>
                  </a:lnTo>
                  <a:lnTo>
                    <a:pt x="334" y="266"/>
                  </a:lnTo>
                  <a:lnTo>
                    <a:pt x="337" y="270"/>
                  </a:lnTo>
                  <a:lnTo>
                    <a:pt x="341" y="275"/>
                  </a:lnTo>
                  <a:lnTo>
                    <a:pt x="341" y="275"/>
                  </a:lnTo>
                  <a:lnTo>
                    <a:pt x="347" y="289"/>
                  </a:lnTo>
                  <a:lnTo>
                    <a:pt x="354" y="300"/>
                  </a:lnTo>
                  <a:lnTo>
                    <a:pt x="358" y="306"/>
                  </a:lnTo>
                  <a:lnTo>
                    <a:pt x="362" y="310"/>
                  </a:lnTo>
                  <a:lnTo>
                    <a:pt x="366" y="313"/>
                  </a:lnTo>
                  <a:lnTo>
                    <a:pt x="370" y="315"/>
                  </a:lnTo>
                  <a:lnTo>
                    <a:pt x="370" y="315"/>
                  </a:lnTo>
                  <a:lnTo>
                    <a:pt x="375" y="318"/>
                  </a:lnTo>
                  <a:lnTo>
                    <a:pt x="378" y="322"/>
                  </a:lnTo>
                  <a:lnTo>
                    <a:pt x="383" y="333"/>
                  </a:lnTo>
                  <a:lnTo>
                    <a:pt x="386" y="338"/>
                  </a:lnTo>
                  <a:lnTo>
                    <a:pt x="389" y="342"/>
                  </a:lnTo>
                  <a:lnTo>
                    <a:pt x="392" y="343"/>
                  </a:lnTo>
                  <a:lnTo>
                    <a:pt x="394" y="344"/>
                  </a:lnTo>
                  <a:lnTo>
                    <a:pt x="397" y="345"/>
                  </a:lnTo>
                  <a:lnTo>
                    <a:pt x="400" y="345"/>
                  </a:lnTo>
                  <a:lnTo>
                    <a:pt x="400" y="345"/>
                  </a:lnTo>
                  <a:lnTo>
                    <a:pt x="411" y="344"/>
                  </a:lnTo>
                  <a:lnTo>
                    <a:pt x="415" y="344"/>
                  </a:lnTo>
                  <a:lnTo>
                    <a:pt x="418" y="345"/>
                  </a:lnTo>
                  <a:lnTo>
                    <a:pt x="420" y="347"/>
                  </a:lnTo>
                  <a:lnTo>
                    <a:pt x="421" y="350"/>
                  </a:lnTo>
                  <a:lnTo>
                    <a:pt x="423" y="359"/>
                  </a:lnTo>
                  <a:lnTo>
                    <a:pt x="423" y="359"/>
                  </a:lnTo>
                  <a:lnTo>
                    <a:pt x="425" y="369"/>
                  </a:lnTo>
                  <a:lnTo>
                    <a:pt x="427" y="373"/>
                  </a:lnTo>
                  <a:lnTo>
                    <a:pt x="429" y="377"/>
                  </a:lnTo>
                  <a:lnTo>
                    <a:pt x="431" y="380"/>
                  </a:lnTo>
                  <a:lnTo>
                    <a:pt x="434" y="383"/>
                  </a:lnTo>
                  <a:lnTo>
                    <a:pt x="438" y="385"/>
                  </a:lnTo>
                  <a:lnTo>
                    <a:pt x="443" y="387"/>
                  </a:lnTo>
                  <a:lnTo>
                    <a:pt x="443" y="387"/>
                  </a:lnTo>
                  <a:lnTo>
                    <a:pt x="452" y="389"/>
                  </a:lnTo>
                  <a:lnTo>
                    <a:pt x="460" y="394"/>
                  </a:lnTo>
                  <a:lnTo>
                    <a:pt x="463" y="396"/>
                  </a:lnTo>
                  <a:lnTo>
                    <a:pt x="465" y="398"/>
                  </a:lnTo>
                  <a:lnTo>
                    <a:pt x="467" y="402"/>
                  </a:lnTo>
                  <a:lnTo>
                    <a:pt x="468" y="406"/>
                  </a:lnTo>
                  <a:lnTo>
                    <a:pt x="468" y="406"/>
                  </a:lnTo>
                  <a:lnTo>
                    <a:pt x="470" y="413"/>
                  </a:lnTo>
                  <a:lnTo>
                    <a:pt x="472" y="416"/>
                  </a:lnTo>
                  <a:lnTo>
                    <a:pt x="473" y="418"/>
                  </a:lnTo>
                  <a:lnTo>
                    <a:pt x="476" y="420"/>
                  </a:lnTo>
                  <a:lnTo>
                    <a:pt x="479" y="421"/>
                  </a:lnTo>
                  <a:lnTo>
                    <a:pt x="488" y="422"/>
                  </a:lnTo>
                  <a:lnTo>
                    <a:pt x="488" y="422"/>
                  </a:lnTo>
                  <a:lnTo>
                    <a:pt x="493" y="423"/>
                  </a:lnTo>
                  <a:lnTo>
                    <a:pt x="498" y="425"/>
                  </a:lnTo>
                  <a:lnTo>
                    <a:pt x="502" y="426"/>
                  </a:lnTo>
                  <a:lnTo>
                    <a:pt x="505" y="429"/>
                  </a:lnTo>
                  <a:lnTo>
                    <a:pt x="508" y="432"/>
                  </a:lnTo>
                  <a:lnTo>
                    <a:pt x="509" y="436"/>
                  </a:lnTo>
                  <a:lnTo>
                    <a:pt x="510" y="440"/>
                  </a:lnTo>
                  <a:lnTo>
                    <a:pt x="509" y="444"/>
                  </a:lnTo>
                  <a:lnTo>
                    <a:pt x="509" y="444"/>
                  </a:lnTo>
                  <a:lnTo>
                    <a:pt x="505" y="458"/>
                  </a:lnTo>
                  <a:lnTo>
                    <a:pt x="503" y="462"/>
                  </a:lnTo>
                  <a:lnTo>
                    <a:pt x="500" y="466"/>
                  </a:lnTo>
                  <a:lnTo>
                    <a:pt x="500" y="466"/>
                  </a:lnTo>
                  <a:lnTo>
                    <a:pt x="496" y="470"/>
                  </a:lnTo>
                  <a:lnTo>
                    <a:pt x="495" y="472"/>
                  </a:lnTo>
                  <a:lnTo>
                    <a:pt x="495" y="475"/>
                  </a:lnTo>
                  <a:lnTo>
                    <a:pt x="495" y="478"/>
                  </a:lnTo>
                  <a:lnTo>
                    <a:pt x="497" y="481"/>
                  </a:lnTo>
                  <a:lnTo>
                    <a:pt x="501" y="484"/>
                  </a:lnTo>
                  <a:lnTo>
                    <a:pt x="506" y="487"/>
                  </a:lnTo>
                  <a:lnTo>
                    <a:pt x="506" y="487"/>
                  </a:lnTo>
                  <a:lnTo>
                    <a:pt x="512" y="490"/>
                  </a:lnTo>
                  <a:lnTo>
                    <a:pt x="517" y="494"/>
                  </a:lnTo>
                  <a:lnTo>
                    <a:pt x="527" y="502"/>
                  </a:lnTo>
                  <a:lnTo>
                    <a:pt x="535" y="508"/>
                  </a:lnTo>
                  <a:lnTo>
                    <a:pt x="539" y="509"/>
                  </a:lnTo>
                  <a:lnTo>
                    <a:pt x="543" y="510"/>
                  </a:lnTo>
                  <a:lnTo>
                    <a:pt x="543" y="510"/>
                  </a:lnTo>
                  <a:lnTo>
                    <a:pt x="552" y="510"/>
                  </a:lnTo>
                  <a:lnTo>
                    <a:pt x="558" y="510"/>
                  </a:lnTo>
                  <a:lnTo>
                    <a:pt x="563" y="511"/>
                  </a:lnTo>
                  <a:lnTo>
                    <a:pt x="569" y="513"/>
                  </a:lnTo>
                  <a:lnTo>
                    <a:pt x="573" y="516"/>
                  </a:lnTo>
                  <a:lnTo>
                    <a:pt x="577" y="520"/>
                  </a:lnTo>
                  <a:lnTo>
                    <a:pt x="580" y="526"/>
                  </a:lnTo>
                  <a:lnTo>
                    <a:pt x="580" y="526"/>
                  </a:lnTo>
                  <a:lnTo>
                    <a:pt x="581" y="532"/>
                  </a:lnTo>
                  <a:lnTo>
                    <a:pt x="581" y="537"/>
                  </a:lnTo>
                  <a:lnTo>
                    <a:pt x="580" y="546"/>
                  </a:lnTo>
                  <a:lnTo>
                    <a:pt x="580" y="550"/>
                  </a:lnTo>
                  <a:lnTo>
                    <a:pt x="583" y="554"/>
                  </a:lnTo>
                  <a:lnTo>
                    <a:pt x="588" y="558"/>
                  </a:lnTo>
                  <a:lnTo>
                    <a:pt x="597" y="564"/>
                  </a:lnTo>
                  <a:lnTo>
                    <a:pt x="597" y="564"/>
                  </a:lnTo>
                  <a:lnTo>
                    <a:pt x="609" y="570"/>
                  </a:lnTo>
                  <a:lnTo>
                    <a:pt x="620" y="578"/>
                  </a:lnTo>
                  <a:lnTo>
                    <a:pt x="633" y="587"/>
                  </a:lnTo>
                  <a:lnTo>
                    <a:pt x="644" y="597"/>
                  </a:lnTo>
                  <a:lnTo>
                    <a:pt x="655" y="608"/>
                  </a:lnTo>
                  <a:lnTo>
                    <a:pt x="664" y="618"/>
                  </a:lnTo>
                  <a:lnTo>
                    <a:pt x="672" y="628"/>
                  </a:lnTo>
                  <a:lnTo>
                    <a:pt x="679" y="637"/>
                  </a:lnTo>
                  <a:lnTo>
                    <a:pt x="679" y="637"/>
                  </a:lnTo>
                  <a:lnTo>
                    <a:pt x="689" y="654"/>
                  </a:lnTo>
                  <a:lnTo>
                    <a:pt x="699" y="668"/>
                  </a:lnTo>
                  <a:lnTo>
                    <a:pt x="704" y="674"/>
                  </a:lnTo>
                  <a:lnTo>
                    <a:pt x="709" y="679"/>
                  </a:lnTo>
                  <a:lnTo>
                    <a:pt x="715" y="684"/>
                  </a:lnTo>
                  <a:lnTo>
                    <a:pt x="723" y="687"/>
                  </a:lnTo>
                  <a:lnTo>
                    <a:pt x="723" y="687"/>
                  </a:lnTo>
                  <a:lnTo>
                    <a:pt x="731" y="691"/>
                  </a:lnTo>
                  <a:lnTo>
                    <a:pt x="739" y="698"/>
                  </a:lnTo>
                  <a:lnTo>
                    <a:pt x="746" y="705"/>
                  </a:lnTo>
                  <a:lnTo>
                    <a:pt x="753" y="714"/>
                  </a:lnTo>
                  <a:lnTo>
                    <a:pt x="759" y="723"/>
                  </a:lnTo>
                  <a:lnTo>
                    <a:pt x="764" y="733"/>
                  </a:lnTo>
                  <a:lnTo>
                    <a:pt x="768" y="743"/>
                  </a:lnTo>
                  <a:lnTo>
                    <a:pt x="769" y="752"/>
                  </a:lnTo>
                  <a:lnTo>
                    <a:pt x="769" y="752"/>
                  </a:lnTo>
                  <a:lnTo>
                    <a:pt x="770" y="769"/>
                  </a:lnTo>
                  <a:lnTo>
                    <a:pt x="771" y="784"/>
                  </a:lnTo>
                  <a:lnTo>
                    <a:pt x="772" y="797"/>
                  </a:lnTo>
                  <a:lnTo>
                    <a:pt x="771" y="802"/>
                  </a:lnTo>
                  <a:lnTo>
                    <a:pt x="770" y="805"/>
                  </a:lnTo>
                  <a:lnTo>
                    <a:pt x="770" y="805"/>
                  </a:lnTo>
                  <a:lnTo>
                    <a:pt x="765" y="811"/>
                  </a:lnTo>
                  <a:lnTo>
                    <a:pt x="759" y="815"/>
                  </a:lnTo>
                  <a:lnTo>
                    <a:pt x="757" y="817"/>
                  </a:lnTo>
                  <a:lnTo>
                    <a:pt x="756" y="819"/>
                  </a:lnTo>
                  <a:lnTo>
                    <a:pt x="755" y="822"/>
                  </a:lnTo>
                  <a:lnTo>
                    <a:pt x="756" y="824"/>
                  </a:lnTo>
                  <a:lnTo>
                    <a:pt x="756" y="824"/>
                  </a:lnTo>
                  <a:lnTo>
                    <a:pt x="758" y="829"/>
                  </a:lnTo>
                  <a:lnTo>
                    <a:pt x="760" y="833"/>
                  </a:lnTo>
                  <a:lnTo>
                    <a:pt x="760" y="835"/>
                  </a:lnTo>
                  <a:lnTo>
                    <a:pt x="760" y="837"/>
                  </a:lnTo>
                  <a:lnTo>
                    <a:pt x="758" y="839"/>
                  </a:lnTo>
                  <a:lnTo>
                    <a:pt x="755" y="841"/>
                  </a:lnTo>
                  <a:lnTo>
                    <a:pt x="755" y="841"/>
                  </a:lnTo>
                  <a:lnTo>
                    <a:pt x="749" y="846"/>
                  </a:lnTo>
                  <a:lnTo>
                    <a:pt x="746" y="851"/>
                  </a:lnTo>
                  <a:lnTo>
                    <a:pt x="745" y="854"/>
                  </a:lnTo>
                  <a:lnTo>
                    <a:pt x="744" y="857"/>
                  </a:lnTo>
                  <a:lnTo>
                    <a:pt x="745" y="860"/>
                  </a:lnTo>
                  <a:lnTo>
                    <a:pt x="747" y="862"/>
                  </a:lnTo>
                  <a:lnTo>
                    <a:pt x="747" y="862"/>
                  </a:lnTo>
                  <a:lnTo>
                    <a:pt x="749" y="867"/>
                  </a:lnTo>
                  <a:lnTo>
                    <a:pt x="751" y="871"/>
                  </a:lnTo>
                  <a:lnTo>
                    <a:pt x="754" y="877"/>
                  </a:lnTo>
                  <a:lnTo>
                    <a:pt x="761" y="887"/>
                  </a:lnTo>
                  <a:lnTo>
                    <a:pt x="761" y="887"/>
                  </a:lnTo>
                  <a:lnTo>
                    <a:pt x="765" y="893"/>
                  </a:lnTo>
                  <a:lnTo>
                    <a:pt x="769" y="900"/>
                  </a:lnTo>
                  <a:lnTo>
                    <a:pt x="778" y="914"/>
                  </a:lnTo>
                  <a:lnTo>
                    <a:pt x="782" y="920"/>
                  </a:lnTo>
                  <a:lnTo>
                    <a:pt x="787" y="925"/>
                  </a:lnTo>
                  <a:lnTo>
                    <a:pt x="793" y="929"/>
                  </a:lnTo>
                  <a:lnTo>
                    <a:pt x="799" y="932"/>
                  </a:lnTo>
                  <a:lnTo>
                    <a:pt x="799" y="932"/>
                  </a:lnTo>
                  <a:lnTo>
                    <a:pt x="815" y="935"/>
                  </a:lnTo>
                  <a:lnTo>
                    <a:pt x="830" y="940"/>
                  </a:lnTo>
                  <a:lnTo>
                    <a:pt x="838" y="943"/>
                  </a:lnTo>
                  <a:lnTo>
                    <a:pt x="845" y="946"/>
                  </a:lnTo>
                  <a:lnTo>
                    <a:pt x="851" y="950"/>
                  </a:lnTo>
                  <a:lnTo>
                    <a:pt x="857" y="955"/>
                  </a:lnTo>
                  <a:lnTo>
                    <a:pt x="857" y="955"/>
                  </a:lnTo>
                  <a:lnTo>
                    <a:pt x="870" y="968"/>
                  </a:lnTo>
                  <a:lnTo>
                    <a:pt x="886" y="982"/>
                  </a:lnTo>
                  <a:lnTo>
                    <a:pt x="903" y="996"/>
                  </a:lnTo>
                  <a:lnTo>
                    <a:pt x="910" y="1001"/>
                  </a:lnTo>
                  <a:lnTo>
                    <a:pt x="917" y="1004"/>
                  </a:lnTo>
                  <a:lnTo>
                    <a:pt x="917" y="1004"/>
                  </a:lnTo>
                  <a:lnTo>
                    <a:pt x="928" y="1009"/>
                  </a:lnTo>
                  <a:lnTo>
                    <a:pt x="937" y="1012"/>
                  </a:lnTo>
                  <a:lnTo>
                    <a:pt x="948" y="1013"/>
                  </a:lnTo>
                  <a:lnTo>
                    <a:pt x="962" y="1014"/>
                  </a:lnTo>
                  <a:lnTo>
                    <a:pt x="962" y="1014"/>
                  </a:lnTo>
                  <a:lnTo>
                    <a:pt x="978" y="1014"/>
                  </a:lnTo>
                  <a:lnTo>
                    <a:pt x="988" y="1014"/>
                  </a:lnTo>
                  <a:lnTo>
                    <a:pt x="993" y="1015"/>
                  </a:lnTo>
                  <a:lnTo>
                    <a:pt x="997" y="1018"/>
                  </a:lnTo>
                  <a:lnTo>
                    <a:pt x="1001" y="1021"/>
                  </a:lnTo>
                  <a:lnTo>
                    <a:pt x="1006" y="1026"/>
                  </a:lnTo>
                  <a:lnTo>
                    <a:pt x="1006" y="1026"/>
                  </a:lnTo>
                  <a:lnTo>
                    <a:pt x="1016" y="1037"/>
                  </a:lnTo>
                  <a:lnTo>
                    <a:pt x="1029" y="1049"/>
                  </a:lnTo>
                  <a:lnTo>
                    <a:pt x="1035" y="1054"/>
                  </a:lnTo>
                  <a:lnTo>
                    <a:pt x="1042" y="1059"/>
                  </a:lnTo>
                  <a:lnTo>
                    <a:pt x="1049" y="1062"/>
                  </a:lnTo>
                  <a:lnTo>
                    <a:pt x="1055" y="1065"/>
                  </a:lnTo>
                  <a:lnTo>
                    <a:pt x="1055" y="1065"/>
                  </a:lnTo>
                  <a:lnTo>
                    <a:pt x="1069" y="1069"/>
                  </a:lnTo>
                  <a:lnTo>
                    <a:pt x="1082" y="1074"/>
                  </a:lnTo>
                  <a:lnTo>
                    <a:pt x="1107" y="1084"/>
                  </a:lnTo>
                  <a:lnTo>
                    <a:pt x="1107" y="1084"/>
                  </a:lnTo>
                  <a:lnTo>
                    <a:pt x="1118" y="1088"/>
                  </a:lnTo>
                  <a:lnTo>
                    <a:pt x="1129" y="1094"/>
                  </a:lnTo>
                  <a:lnTo>
                    <a:pt x="1141" y="1099"/>
                  </a:lnTo>
                  <a:lnTo>
                    <a:pt x="1149" y="1101"/>
                  </a:lnTo>
                  <a:lnTo>
                    <a:pt x="1156" y="1102"/>
                  </a:lnTo>
                  <a:lnTo>
                    <a:pt x="1156" y="1102"/>
                  </a:lnTo>
                  <a:lnTo>
                    <a:pt x="1171" y="1105"/>
                  </a:lnTo>
                  <a:lnTo>
                    <a:pt x="1183" y="1109"/>
                  </a:lnTo>
                  <a:lnTo>
                    <a:pt x="1194" y="1113"/>
                  </a:lnTo>
                  <a:lnTo>
                    <a:pt x="1205" y="1120"/>
                  </a:lnTo>
                  <a:lnTo>
                    <a:pt x="1205" y="1120"/>
                  </a:lnTo>
                  <a:lnTo>
                    <a:pt x="1216" y="1128"/>
                  </a:lnTo>
                  <a:lnTo>
                    <a:pt x="1230" y="1137"/>
                  </a:lnTo>
                  <a:lnTo>
                    <a:pt x="1239" y="1141"/>
                  </a:lnTo>
                  <a:lnTo>
                    <a:pt x="1247" y="1145"/>
                  </a:lnTo>
                  <a:lnTo>
                    <a:pt x="1255" y="1147"/>
                  </a:lnTo>
                  <a:lnTo>
                    <a:pt x="1263" y="1149"/>
                  </a:lnTo>
                  <a:lnTo>
                    <a:pt x="1263" y="1149"/>
                  </a:lnTo>
                  <a:lnTo>
                    <a:pt x="1277" y="1149"/>
                  </a:lnTo>
                  <a:lnTo>
                    <a:pt x="1287" y="1150"/>
                  </a:lnTo>
                  <a:lnTo>
                    <a:pt x="1294" y="1153"/>
                  </a:lnTo>
                  <a:lnTo>
                    <a:pt x="1302" y="1158"/>
                  </a:lnTo>
                  <a:lnTo>
                    <a:pt x="1302" y="1158"/>
                  </a:lnTo>
                  <a:lnTo>
                    <a:pt x="1307" y="1161"/>
                  </a:lnTo>
                  <a:lnTo>
                    <a:pt x="1315" y="1164"/>
                  </a:lnTo>
                  <a:lnTo>
                    <a:pt x="1325" y="1166"/>
                  </a:lnTo>
                  <a:lnTo>
                    <a:pt x="1335" y="1167"/>
                  </a:lnTo>
                  <a:lnTo>
                    <a:pt x="1344" y="1167"/>
                  </a:lnTo>
                  <a:lnTo>
                    <a:pt x="1354" y="1166"/>
                  </a:lnTo>
                  <a:lnTo>
                    <a:pt x="1361" y="1164"/>
                  </a:lnTo>
                  <a:lnTo>
                    <a:pt x="1367" y="1163"/>
                  </a:lnTo>
                  <a:lnTo>
                    <a:pt x="1367" y="1163"/>
                  </a:lnTo>
                  <a:lnTo>
                    <a:pt x="1378" y="1158"/>
                  </a:lnTo>
                  <a:lnTo>
                    <a:pt x="1389" y="1152"/>
                  </a:lnTo>
                  <a:lnTo>
                    <a:pt x="1401" y="1146"/>
                  </a:lnTo>
                  <a:lnTo>
                    <a:pt x="1416" y="1140"/>
                  </a:lnTo>
                  <a:lnTo>
                    <a:pt x="1416" y="1140"/>
                  </a:lnTo>
                  <a:lnTo>
                    <a:pt x="1422" y="1138"/>
                  </a:lnTo>
                  <a:lnTo>
                    <a:pt x="1427" y="1135"/>
                  </a:lnTo>
                  <a:lnTo>
                    <a:pt x="1436" y="1130"/>
                  </a:lnTo>
                  <a:lnTo>
                    <a:pt x="1440" y="1128"/>
                  </a:lnTo>
                  <a:lnTo>
                    <a:pt x="1445" y="1127"/>
                  </a:lnTo>
                  <a:lnTo>
                    <a:pt x="1451" y="1127"/>
                  </a:lnTo>
                  <a:lnTo>
                    <a:pt x="1459" y="1128"/>
                  </a:lnTo>
                  <a:lnTo>
                    <a:pt x="1459" y="1128"/>
                  </a:lnTo>
                  <a:lnTo>
                    <a:pt x="1474" y="1130"/>
                  </a:lnTo>
                  <a:lnTo>
                    <a:pt x="1487" y="1133"/>
                  </a:lnTo>
                  <a:lnTo>
                    <a:pt x="1494" y="1136"/>
                  </a:lnTo>
                  <a:lnTo>
                    <a:pt x="1500" y="1139"/>
                  </a:lnTo>
                  <a:lnTo>
                    <a:pt x="1506" y="1144"/>
                  </a:lnTo>
                  <a:lnTo>
                    <a:pt x="1512" y="1150"/>
                  </a:lnTo>
                  <a:lnTo>
                    <a:pt x="1512" y="1150"/>
                  </a:lnTo>
                  <a:lnTo>
                    <a:pt x="1526" y="1162"/>
                  </a:lnTo>
                  <a:lnTo>
                    <a:pt x="1539" y="1175"/>
                  </a:lnTo>
                  <a:lnTo>
                    <a:pt x="1560" y="1192"/>
                  </a:lnTo>
                  <a:lnTo>
                    <a:pt x="1560" y="1192"/>
                  </a:lnTo>
                  <a:lnTo>
                    <a:pt x="1568" y="1198"/>
                  </a:lnTo>
                  <a:lnTo>
                    <a:pt x="1577" y="1204"/>
                  </a:lnTo>
                  <a:lnTo>
                    <a:pt x="1583" y="1211"/>
                  </a:lnTo>
                  <a:lnTo>
                    <a:pt x="1586" y="1216"/>
                  </a:lnTo>
                  <a:lnTo>
                    <a:pt x="1589" y="1222"/>
                  </a:lnTo>
                  <a:lnTo>
                    <a:pt x="1589" y="1222"/>
                  </a:lnTo>
                  <a:lnTo>
                    <a:pt x="1593" y="1231"/>
                  </a:lnTo>
                  <a:lnTo>
                    <a:pt x="1597" y="1238"/>
                  </a:lnTo>
                  <a:lnTo>
                    <a:pt x="1601" y="1242"/>
                  </a:lnTo>
                  <a:lnTo>
                    <a:pt x="1606" y="1246"/>
                  </a:lnTo>
                  <a:lnTo>
                    <a:pt x="1606" y="1246"/>
                  </a:lnTo>
                  <a:lnTo>
                    <a:pt x="1610" y="1230"/>
                  </a:lnTo>
                  <a:lnTo>
                    <a:pt x="1613" y="1221"/>
                  </a:lnTo>
                  <a:lnTo>
                    <a:pt x="1617" y="1213"/>
                  </a:lnTo>
                  <a:lnTo>
                    <a:pt x="1617" y="1213"/>
                  </a:lnTo>
                  <a:lnTo>
                    <a:pt x="1621" y="1206"/>
                  </a:lnTo>
                  <a:lnTo>
                    <a:pt x="1626" y="1199"/>
                  </a:lnTo>
                  <a:lnTo>
                    <a:pt x="1635" y="1187"/>
                  </a:lnTo>
                  <a:lnTo>
                    <a:pt x="1643" y="1176"/>
                  </a:lnTo>
                  <a:lnTo>
                    <a:pt x="1646" y="1171"/>
                  </a:lnTo>
                  <a:lnTo>
                    <a:pt x="1647" y="1167"/>
                  </a:lnTo>
                  <a:lnTo>
                    <a:pt x="1647" y="1167"/>
                  </a:lnTo>
                  <a:lnTo>
                    <a:pt x="1646" y="1157"/>
                  </a:lnTo>
                  <a:lnTo>
                    <a:pt x="1646" y="1153"/>
                  </a:lnTo>
                  <a:lnTo>
                    <a:pt x="1647" y="1149"/>
                  </a:lnTo>
                  <a:lnTo>
                    <a:pt x="1648" y="1146"/>
                  </a:lnTo>
                  <a:lnTo>
                    <a:pt x="1652" y="1143"/>
                  </a:lnTo>
                  <a:lnTo>
                    <a:pt x="1658" y="1141"/>
                  </a:lnTo>
                  <a:lnTo>
                    <a:pt x="1668" y="1141"/>
                  </a:lnTo>
                  <a:lnTo>
                    <a:pt x="1668" y="1141"/>
                  </a:lnTo>
                  <a:lnTo>
                    <a:pt x="1688" y="1142"/>
                  </a:lnTo>
                  <a:lnTo>
                    <a:pt x="1706" y="1143"/>
                  </a:lnTo>
                  <a:lnTo>
                    <a:pt x="1714" y="1143"/>
                  </a:lnTo>
                  <a:lnTo>
                    <a:pt x="1720" y="1142"/>
                  </a:lnTo>
                  <a:lnTo>
                    <a:pt x="1722" y="1141"/>
                  </a:lnTo>
                  <a:lnTo>
                    <a:pt x="1723" y="1140"/>
                  </a:lnTo>
                  <a:lnTo>
                    <a:pt x="1724" y="1138"/>
                  </a:lnTo>
                  <a:lnTo>
                    <a:pt x="1725" y="1136"/>
                  </a:lnTo>
                  <a:lnTo>
                    <a:pt x="1725" y="1136"/>
                  </a:lnTo>
                  <a:lnTo>
                    <a:pt x="1725" y="1128"/>
                  </a:lnTo>
                  <a:lnTo>
                    <a:pt x="1725" y="1124"/>
                  </a:lnTo>
                  <a:lnTo>
                    <a:pt x="1725" y="1121"/>
                  </a:lnTo>
                  <a:lnTo>
                    <a:pt x="1723" y="1119"/>
                  </a:lnTo>
                  <a:lnTo>
                    <a:pt x="1714" y="1111"/>
                  </a:lnTo>
                  <a:lnTo>
                    <a:pt x="1714" y="1111"/>
                  </a:lnTo>
                  <a:lnTo>
                    <a:pt x="1703" y="1102"/>
                  </a:lnTo>
                  <a:lnTo>
                    <a:pt x="1695" y="1093"/>
                  </a:lnTo>
                  <a:lnTo>
                    <a:pt x="1687" y="1084"/>
                  </a:lnTo>
                  <a:lnTo>
                    <a:pt x="1677" y="1076"/>
                  </a:lnTo>
                  <a:lnTo>
                    <a:pt x="1677" y="1076"/>
                  </a:lnTo>
                  <a:lnTo>
                    <a:pt x="1668" y="1069"/>
                  </a:lnTo>
                  <a:lnTo>
                    <a:pt x="1664" y="1067"/>
                  </a:lnTo>
                  <a:lnTo>
                    <a:pt x="1663" y="1065"/>
                  </a:lnTo>
                  <a:lnTo>
                    <a:pt x="1663" y="1063"/>
                  </a:lnTo>
                  <a:lnTo>
                    <a:pt x="1665" y="1061"/>
                  </a:lnTo>
                  <a:lnTo>
                    <a:pt x="1670" y="1061"/>
                  </a:lnTo>
                  <a:lnTo>
                    <a:pt x="1677" y="1060"/>
                  </a:lnTo>
                  <a:lnTo>
                    <a:pt x="1677" y="1060"/>
                  </a:lnTo>
                  <a:lnTo>
                    <a:pt x="1685" y="1060"/>
                  </a:lnTo>
                  <a:lnTo>
                    <a:pt x="1690" y="1059"/>
                  </a:lnTo>
                  <a:lnTo>
                    <a:pt x="1693" y="1057"/>
                  </a:lnTo>
                  <a:lnTo>
                    <a:pt x="1694" y="1055"/>
                  </a:lnTo>
                  <a:lnTo>
                    <a:pt x="1694" y="1052"/>
                  </a:lnTo>
                  <a:lnTo>
                    <a:pt x="1693" y="1049"/>
                  </a:lnTo>
                  <a:lnTo>
                    <a:pt x="1692" y="1046"/>
                  </a:lnTo>
                  <a:lnTo>
                    <a:pt x="1691" y="1043"/>
                  </a:lnTo>
                  <a:lnTo>
                    <a:pt x="1691" y="1043"/>
                  </a:lnTo>
                  <a:lnTo>
                    <a:pt x="1692" y="1036"/>
                  </a:lnTo>
                  <a:lnTo>
                    <a:pt x="1693" y="1032"/>
                  </a:lnTo>
                  <a:lnTo>
                    <a:pt x="1696" y="1029"/>
                  </a:lnTo>
                  <a:lnTo>
                    <a:pt x="1699" y="1027"/>
                  </a:lnTo>
                  <a:lnTo>
                    <a:pt x="1703" y="1025"/>
                  </a:lnTo>
                  <a:lnTo>
                    <a:pt x="1710" y="1025"/>
                  </a:lnTo>
                  <a:lnTo>
                    <a:pt x="1717" y="1025"/>
                  </a:lnTo>
                  <a:lnTo>
                    <a:pt x="1717" y="1025"/>
                  </a:lnTo>
                  <a:lnTo>
                    <a:pt x="1741" y="1027"/>
                  </a:lnTo>
                  <a:lnTo>
                    <a:pt x="1770" y="1030"/>
                  </a:lnTo>
                  <a:lnTo>
                    <a:pt x="1784" y="1031"/>
                  </a:lnTo>
                  <a:lnTo>
                    <a:pt x="1795" y="1030"/>
                  </a:lnTo>
                  <a:lnTo>
                    <a:pt x="1804" y="1029"/>
                  </a:lnTo>
                  <a:lnTo>
                    <a:pt x="1807" y="1028"/>
                  </a:lnTo>
                  <a:lnTo>
                    <a:pt x="1808" y="1026"/>
                  </a:lnTo>
                  <a:lnTo>
                    <a:pt x="1808" y="1026"/>
                  </a:lnTo>
                  <a:lnTo>
                    <a:pt x="1811" y="1020"/>
                  </a:lnTo>
                  <a:lnTo>
                    <a:pt x="1813" y="1016"/>
                  </a:lnTo>
                  <a:lnTo>
                    <a:pt x="1814" y="1015"/>
                  </a:lnTo>
                  <a:lnTo>
                    <a:pt x="1816" y="1014"/>
                  </a:lnTo>
                  <a:lnTo>
                    <a:pt x="1823" y="1015"/>
                  </a:lnTo>
                  <a:lnTo>
                    <a:pt x="1823" y="1015"/>
                  </a:lnTo>
                  <a:lnTo>
                    <a:pt x="1830" y="1018"/>
                  </a:lnTo>
                  <a:lnTo>
                    <a:pt x="1834" y="1019"/>
                  </a:lnTo>
                  <a:lnTo>
                    <a:pt x="1837" y="1018"/>
                  </a:lnTo>
                  <a:lnTo>
                    <a:pt x="1839" y="1017"/>
                  </a:lnTo>
                  <a:lnTo>
                    <a:pt x="1842" y="1014"/>
                  </a:lnTo>
                  <a:lnTo>
                    <a:pt x="1844" y="1009"/>
                  </a:lnTo>
                  <a:lnTo>
                    <a:pt x="1846" y="1002"/>
                  </a:lnTo>
                  <a:lnTo>
                    <a:pt x="1846" y="1002"/>
                  </a:lnTo>
                  <a:lnTo>
                    <a:pt x="1849" y="995"/>
                  </a:lnTo>
                  <a:lnTo>
                    <a:pt x="1851" y="989"/>
                  </a:lnTo>
                  <a:lnTo>
                    <a:pt x="1855" y="985"/>
                  </a:lnTo>
                  <a:lnTo>
                    <a:pt x="1858" y="983"/>
                  </a:lnTo>
                  <a:lnTo>
                    <a:pt x="1862" y="982"/>
                  </a:lnTo>
                  <a:lnTo>
                    <a:pt x="1865" y="981"/>
                  </a:lnTo>
                  <a:lnTo>
                    <a:pt x="1871" y="983"/>
                  </a:lnTo>
                  <a:lnTo>
                    <a:pt x="1871" y="983"/>
                  </a:lnTo>
                  <a:lnTo>
                    <a:pt x="1875" y="985"/>
                  </a:lnTo>
                  <a:lnTo>
                    <a:pt x="1878" y="987"/>
                  </a:lnTo>
                  <a:lnTo>
                    <a:pt x="1880" y="990"/>
                  </a:lnTo>
                  <a:lnTo>
                    <a:pt x="1882" y="995"/>
                  </a:lnTo>
                  <a:lnTo>
                    <a:pt x="1882" y="995"/>
                  </a:lnTo>
                  <a:lnTo>
                    <a:pt x="1883" y="999"/>
                  </a:lnTo>
                  <a:lnTo>
                    <a:pt x="1886" y="1002"/>
                  </a:lnTo>
                  <a:lnTo>
                    <a:pt x="1890" y="1005"/>
                  </a:lnTo>
                  <a:lnTo>
                    <a:pt x="1895" y="1007"/>
                  </a:lnTo>
                  <a:lnTo>
                    <a:pt x="1895" y="1007"/>
                  </a:lnTo>
                  <a:lnTo>
                    <a:pt x="1900" y="1004"/>
                  </a:lnTo>
                  <a:lnTo>
                    <a:pt x="1904" y="1000"/>
                  </a:lnTo>
                  <a:lnTo>
                    <a:pt x="1907" y="996"/>
                  </a:lnTo>
                  <a:lnTo>
                    <a:pt x="1908" y="989"/>
                  </a:lnTo>
                  <a:lnTo>
                    <a:pt x="1908" y="989"/>
                  </a:lnTo>
                  <a:lnTo>
                    <a:pt x="1908" y="984"/>
                  </a:lnTo>
                  <a:lnTo>
                    <a:pt x="1907" y="980"/>
                  </a:lnTo>
                  <a:lnTo>
                    <a:pt x="1906" y="975"/>
                  </a:lnTo>
                  <a:lnTo>
                    <a:pt x="1905" y="973"/>
                  </a:lnTo>
                  <a:lnTo>
                    <a:pt x="1906" y="970"/>
                  </a:lnTo>
                  <a:lnTo>
                    <a:pt x="1909" y="964"/>
                  </a:lnTo>
                  <a:lnTo>
                    <a:pt x="1909" y="964"/>
                  </a:lnTo>
                  <a:lnTo>
                    <a:pt x="1914" y="955"/>
                  </a:lnTo>
                  <a:lnTo>
                    <a:pt x="1918" y="947"/>
                  </a:lnTo>
                  <a:lnTo>
                    <a:pt x="1920" y="938"/>
                  </a:lnTo>
                  <a:lnTo>
                    <a:pt x="1918" y="928"/>
                  </a:lnTo>
                  <a:lnTo>
                    <a:pt x="1918" y="928"/>
                  </a:lnTo>
                  <a:lnTo>
                    <a:pt x="1916" y="917"/>
                  </a:lnTo>
                  <a:lnTo>
                    <a:pt x="1914" y="906"/>
                  </a:lnTo>
                  <a:lnTo>
                    <a:pt x="1913" y="900"/>
                  </a:lnTo>
                  <a:lnTo>
                    <a:pt x="1914" y="895"/>
                  </a:lnTo>
                  <a:lnTo>
                    <a:pt x="1915" y="890"/>
                  </a:lnTo>
                  <a:lnTo>
                    <a:pt x="1917" y="886"/>
                  </a:lnTo>
                  <a:lnTo>
                    <a:pt x="1917" y="886"/>
                  </a:lnTo>
                  <a:lnTo>
                    <a:pt x="1921" y="881"/>
                  </a:lnTo>
                  <a:lnTo>
                    <a:pt x="1923" y="876"/>
                  </a:lnTo>
                  <a:lnTo>
                    <a:pt x="1925" y="866"/>
                  </a:lnTo>
                  <a:lnTo>
                    <a:pt x="1928" y="857"/>
                  </a:lnTo>
                  <a:lnTo>
                    <a:pt x="1930" y="854"/>
                  </a:lnTo>
                  <a:lnTo>
                    <a:pt x="1933" y="851"/>
                  </a:lnTo>
                  <a:lnTo>
                    <a:pt x="1933" y="851"/>
                  </a:lnTo>
                  <a:lnTo>
                    <a:pt x="1938" y="846"/>
                  </a:lnTo>
                  <a:lnTo>
                    <a:pt x="1942" y="844"/>
                  </a:lnTo>
                  <a:lnTo>
                    <a:pt x="1944" y="844"/>
                  </a:lnTo>
                  <a:lnTo>
                    <a:pt x="1945" y="845"/>
                  </a:lnTo>
                  <a:lnTo>
                    <a:pt x="1946" y="847"/>
                  </a:lnTo>
                  <a:lnTo>
                    <a:pt x="1947" y="850"/>
                  </a:lnTo>
                  <a:lnTo>
                    <a:pt x="1947" y="850"/>
                  </a:lnTo>
                  <a:lnTo>
                    <a:pt x="1948" y="856"/>
                  </a:lnTo>
                  <a:lnTo>
                    <a:pt x="1951" y="860"/>
                  </a:lnTo>
                  <a:lnTo>
                    <a:pt x="1952" y="861"/>
                  </a:lnTo>
                  <a:lnTo>
                    <a:pt x="1954" y="861"/>
                  </a:lnTo>
                  <a:lnTo>
                    <a:pt x="1955" y="860"/>
                  </a:lnTo>
                  <a:lnTo>
                    <a:pt x="1956" y="858"/>
                  </a:lnTo>
                  <a:lnTo>
                    <a:pt x="1956" y="858"/>
                  </a:lnTo>
                  <a:lnTo>
                    <a:pt x="1960" y="852"/>
                  </a:lnTo>
                  <a:lnTo>
                    <a:pt x="1964" y="847"/>
                  </a:lnTo>
                  <a:lnTo>
                    <a:pt x="1965" y="845"/>
                  </a:lnTo>
                  <a:lnTo>
                    <a:pt x="1966" y="843"/>
                  </a:lnTo>
                  <a:lnTo>
                    <a:pt x="1965" y="841"/>
                  </a:lnTo>
                  <a:lnTo>
                    <a:pt x="1963" y="841"/>
                  </a:lnTo>
                  <a:lnTo>
                    <a:pt x="1963" y="841"/>
                  </a:lnTo>
                  <a:lnTo>
                    <a:pt x="1958" y="839"/>
                  </a:lnTo>
                  <a:lnTo>
                    <a:pt x="1955" y="836"/>
                  </a:lnTo>
                  <a:lnTo>
                    <a:pt x="1954" y="834"/>
                  </a:lnTo>
                  <a:lnTo>
                    <a:pt x="1954" y="832"/>
                  </a:lnTo>
                  <a:lnTo>
                    <a:pt x="1954" y="829"/>
                  </a:lnTo>
                  <a:lnTo>
                    <a:pt x="1956" y="826"/>
                  </a:lnTo>
                  <a:lnTo>
                    <a:pt x="1956" y="826"/>
                  </a:lnTo>
                  <a:lnTo>
                    <a:pt x="1957" y="824"/>
                  </a:lnTo>
                  <a:lnTo>
                    <a:pt x="1959" y="822"/>
                  </a:lnTo>
                  <a:lnTo>
                    <a:pt x="1963" y="818"/>
                  </a:lnTo>
                  <a:lnTo>
                    <a:pt x="1964" y="817"/>
                  </a:lnTo>
                  <a:lnTo>
                    <a:pt x="1965" y="814"/>
                  </a:lnTo>
                  <a:lnTo>
                    <a:pt x="1965" y="809"/>
                  </a:lnTo>
                  <a:lnTo>
                    <a:pt x="1964" y="803"/>
                  </a:lnTo>
                  <a:lnTo>
                    <a:pt x="1964" y="803"/>
                  </a:lnTo>
                  <a:lnTo>
                    <a:pt x="1964" y="796"/>
                  </a:lnTo>
                  <a:lnTo>
                    <a:pt x="1964" y="791"/>
                  </a:lnTo>
                  <a:lnTo>
                    <a:pt x="1965" y="784"/>
                  </a:lnTo>
                  <a:lnTo>
                    <a:pt x="1965" y="781"/>
                  </a:lnTo>
                  <a:lnTo>
                    <a:pt x="1965" y="778"/>
                  </a:lnTo>
                  <a:lnTo>
                    <a:pt x="1963" y="776"/>
                  </a:lnTo>
                  <a:lnTo>
                    <a:pt x="1961" y="774"/>
                  </a:lnTo>
                  <a:lnTo>
                    <a:pt x="1961" y="774"/>
                  </a:lnTo>
                  <a:lnTo>
                    <a:pt x="1953" y="769"/>
                  </a:lnTo>
                  <a:lnTo>
                    <a:pt x="1949" y="768"/>
                  </a:lnTo>
                  <a:lnTo>
                    <a:pt x="1945" y="767"/>
                  </a:lnTo>
                  <a:lnTo>
                    <a:pt x="1941" y="767"/>
                  </a:lnTo>
                  <a:lnTo>
                    <a:pt x="1937" y="767"/>
                  </a:lnTo>
                  <a:lnTo>
                    <a:pt x="1933" y="769"/>
                  </a:lnTo>
                  <a:lnTo>
                    <a:pt x="1928" y="771"/>
                  </a:lnTo>
                  <a:lnTo>
                    <a:pt x="1928" y="771"/>
                  </a:lnTo>
                  <a:lnTo>
                    <a:pt x="1924" y="773"/>
                  </a:lnTo>
                  <a:lnTo>
                    <a:pt x="1918" y="775"/>
                  </a:lnTo>
                  <a:lnTo>
                    <a:pt x="1913" y="775"/>
                  </a:lnTo>
                  <a:lnTo>
                    <a:pt x="1909" y="775"/>
                  </a:lnTo>
                  <a:lnTo>
                    <a:pt x="1904" y="775"/>
                  </a:lnTo>
                  <a:lnTo>
                    <a:pt x="1900" y="773"/>
                  </a:lnTo>
                  <a:lnTo>
                    <a:pt x="1896" y="772"/>
                  </a:lnTo>
                  <a:lnTo>
                    <a:pt x="1894" y="769"/>
                  </a:lnTo>
                  <a:lnTo>
                    <a:pt x="1894" y="769"/>
                  </a:lnTo>
                  <a:lnTo>
                    <a:pt x="1891" y="767"/>
                  </a:lnTo>
                  <a:lnTo>
                    <a:pt x="1887" y="766"/>
                  </a:lnTo>
                  <a:lnTo>
                    <a:pt x="1879" y="765"/>
                  </a:lnTo>
                  <a:lnTo>
                    <a:pt x="1869" y="765"/>
                  </a:lnTo>
                  <a:lnTo>
                    <a:pt x="1860" y="767"/>
                  </a:lnTo>
                  <a:lnTo>
                    <a:pt x="1860" y="767"/>
                  </a:lnTo>
                  <a:lnTo>
                    <a:pt x="1853" y="769"/>
                  </a:lnTo>
                  <a:lnTo>
                    <a:pt x="1848" y="771"/>
                  </a:lnTo>
                  <a:lnTo>
                    <a:pt x="1841" y="774"/>
                  </a:lnTo>
                  <a:lnTo>
                    <a:pt x="1829" y="777"/>
                  </a:lnTo>
                  <a:lnTo>
                    <a:pt x="1829" y="777"/>
                  </a:lnTo>
                  <a:lnTo>
                    <a:pt x="1820" y="779"/>
                  </a:lnTo>
                  <a:lnTo>
                    <a:pt x="1810" y="780"/>
                  </a:lnTo>
                  <a:lnTo>
                    <a:pt x="1787" y="783"/>
                  </a:lnTo>
                  <a:lnTo>
                    <a:pt x="1775" y="784"/>
                  </a:lnTo>
                  <a:lnTo>
                    <a:pt x="1766" y="786"/>
                  </a:lnTo>
                  <a:lnTo>
                    <a:pt x="1758" y="789"/>
                  </a:lnTo>
                  <a:lnTo>
                    <a:pt x="1755" y="791"/>
                  </a:lnTo>
                  <a:lnTo>
                    <a:pt x="1754" y="793"/>
                  </a:lnTo>
                  <a:lnTo>
                    <a:pt x="1754" y="793"/>
                  </a:lnTo>
                  <a:lnTo>
                    <a:pt x="1751" y="797"/>
                  </a:lnTo>
                  <a:lnTo>
                    <a:pt x="1746" y="799"/>
                  </a:lnTo>
                  <a:lnTo>
                    <a:pt x="1738" y="801"/>
                  </a:lnTo>
                  <a:lnTo>
                    <a:pt x="1735" y="803"/>
                  </a:lnTo>
                  <a:lnTo>
                    <a:pt x="1732" y="805"/>
                  </a:lnTo>
                  <a:lnTo>
                    <a:pt x="1730" y="808"/>
                  </a:lnTo>
                  <a:lnTo>
                    <a:pt x="1729" y="814"/>
                  </a:lnTo>
                  <a:lnTo>
                    <a:pt x="1729" y="814"/>
                  </a:lnTo>
                  <a:lnTo>
                    <a:pt x="1728" y="830"/>
                  </a:lnTo>
                  <a:lnTo>
                    <a:pt x="1726" y="847"/>
                  </a:lnTo>
                  <a:lnTo>
                    <a:pt x="1722" y="875"/>
                  </a:lnTo>
                  <a:lnTo>
                    <a:pt x="1722" y="875"/>
                  </a:lnTo>
                  <a:lnTo>
                    <a:pt x="1721" y="879"/>
                  </a:lnTo>
                  <a:lnTo>
                    <a:pt x="1719" y="882"/>
                  </a:lnTo>
                  <a:lnTo>
                    <a:pt x="1715" y="886"/>
                  </a:lnTo>
                  <a:lnTo>
                    <a:pt x="1711" y="891"/>
                  </a:lnTo>
                  <a:lnTo>
                    <a:pt x="1709" y="895"/>
                  </a:lnTo>
                  <a:lnTo>
                    <a:pt x="1707" y="899"/>
                  </a:lnTo>
                  <a:lnTo>
                    <a:pt x="1707" y="899"/>
                  </a:lnTo>
                  <a:lnTo>
                    <a:pt x="1705" y="911"/>
                  </a:lnTo>
                  <a:lnTo>
                    <a:pt x="1703" y="915"/>
                  </a:lnTo>
                  <a:lnTo>
                    <a:pt x="1701" y="920"/>
                  </a:lnTo>
                  <a:lnTo>
                    <a:pt x="1698" y="924"/>
                  </a:lnTo>
                  <a:lnTo>
                    <a:pt x="1695" y="927"/>
                  </a:lnTo>
                  <a:lnTo>
                    <a:pt x="1690" y="930"/>
                  </a:lnTo>
                  <a:lnTo>
                    <a:pt x="1685" y="933"/>
                  </a:lnTo>
                  <a:lnTo>
                    <a:pt x="1685" y="933"/>
                  </a:lnTo>
                  <a:lnTo>
                    <a:pt x="1679" y="935"/>
                  </a:lnTo>
                  <a:lnTo>
                    <a:pt x="1673" y="939"/>
                  </a:lnTo>
                  <a:lnTo>
                    <a:pt x="1660" y="948"/>
                  </a:lnTo>
                  <a:lnTo>
                    <a:pt x="1655" y="952"/>
                  </a:lnTo>
                  <a:lnTo>
                    <a:pt x="1652" y="956"/>
                  </a:lnTo>
                  <a:lnTo>
                    <a:pt x="1651" y="960"/>
                  </a:lnTo>
                  <a:lnTo>
                    <a:pt x="1652" y="961"/>
                  </a:lnTo>
                  <a:lnTo>
                    <a:pt x="1653" y="962"/>
                  </a:lnTo>
                  <a:lnTo>
                    <a:pt x="1653" y="962"/>
                  </a:lnTo>
                  <a:lnTo>
                    <a:pt x="1656" y="963"/>
                  </a:lnTo>
                  <a:lnTo>
                    <a:pt x="1659" y="964"/>
                  </a:lnTo>
                  <a:lnTo>
                    <a:pt x="1665" y="965"/>
                  </a:lnTo>
                  <a:lnTo>
                    <a:pt x="1668" y="965"/>
                  </a:lnTo>
                  <a:lnTo>
                    <a:pt x="1669" y="966"/>
                  </a:lnTo>
                  <a:lnTo>
                    <a:pt x="1669" y="967"/>
                  </a:lnTo>
                  <a:lnTo>
                    <a:pt x="1669" y="970"/>
                  </a:lnTo>
                  <a:lnTo>
                    <a:pt x="1669" y="970"/>
                  </a:lnTo>
                  <a:lnTo>
                    <a:pt x="1666" y="976"/>
                  </a:lnTo>
                  <a:lnTo>
                    <a:pt x="1662" y="980"/>
                  </a:lnTo>
                  <a:lnTo>
                    <a:pt x="1656" y="982"/>
                  </a:lnTo>
                  <a:lnTo>
                    <a:pt x="1649" y="983"/>
                  </a:lnTo>
                  <a:lnTo>
                    <a:pt x="1649" y="983"/>
                  </a:lnTo>
                  <a:lnTo>
                    <a:pt x="1645" y="982"/>
                  </a:lnTo>
                  <a:lnTo>
                    <a:pt x="1642" y="981"/>
                  </a:lnTo>
                  <a:lnTo>
                    <a:pt x="1640" y="980"/>
                  </a:lnTo>
                  <a:lnTo>
                    <a:pt x="1638" y="978"/>
                  </a:lnTo>
                  <a:lnTo>
                    <a:pt x="1636" y="973"/>
                  </a:lnTo>
                  <a:lnTo>
                    <a:pt x="1635" y="969"/>
                  </a:lnTo>
                  <a:lnTo>
                    <a:pt x="1635" y="969"/>
                  </a:lnTo>
                  <a:lnTo>
                    <a:pt x="1633" y="966"/>
                  </a:lnTo>
                  <a:lnTo>
                    <a:pt x="1629" y="962"/>
                  </a:lnTo>
                  <a:lnTo>
                    <a:pt x="1622" y="960"/>
                  </a:lnTo>
                  <a:lnTo>
                    <a:pt x="1618" y="959"/>
                  </a:lnTo>
                  <a:lnTo>
                    <a:pt x="1614" y="959"/>
                  </a:lnTo>
                  <a:lnTo>
                    <a:pt x="1614" y="959"/>
                  </a:lnTo>
                  <a:lnTo>
                    <a:pt x="1605" y="961"/>
                  </a:lnTo>
                  <a:lnTo>
                    <a:pt x="1595" y="963"/>
                  </a:lnTo>
                  <a:lnTo>
                    <a:pt x="1586" y="967"/>
                  </a:lnTo>
                  <a:lnTo>
                    <a:pt x="1579" y="971"/>
                  </a:lnTo>
                  <a:lnTo>
                    <a:pt x="1579" y="971"/>
                  </a:lnTo>
                  <a:lnTo>
                    <a:pt x="1574" y="974"/>
                  </a:lnTo>
                  <a:lnTo>
                    <a:pt x="1569" y="976"/>
                  </a:lnTo>
                  <a:lnTo>
                    <a:pt x="1558" y="978"/>
                  </a:lnTo>
                  <a:lnTo>
                    <a:pt x="1534" y="980"/>
                  </a:lnTo>
                  <a:lnTo>
                    <a:pt x="1534" y="980"/>
                  </a:lnTo>
                  <a:lnTo>
                    <a:pt x="1517" y="981"/>
                  </a:lnTo>
                  <a:lnTo>
                    <a:pt x="1509" y="983"/>
                  </a:lnTo>
                  <a:lnTo>
                    <a:pt x="1506" y="984"/>
                  </a:lnTo>
                  <a:lnTo>
                    <a:pt x="1503" y="986"/>
                  </a:lnTo>
                  <a:lnTo>
                    <a:pt x="1503" y="986"/>
                  </a:lnTo>
                  <a:lnTo>
                    <a:pt x="1496" y="991"/>
                  </a:lnTo>
                  <a:lnTo>
                    <a:pt x="1490" y="996"/>
                  </a:lnTo>
                  <a:lnTo>
                    <a:pt x="1485" y="998"/>
                  </a:lnTo>
                  <a:lnTo>
                    <a:pt x="1482" y="999"/>
                  </a:lnTo>
                  <a:lnTo>
                    <a:pt x="1478" y="999"/>
                  </a:lnTo>
                  <a:lnTo>
                    <a:pt x="1474" y="998"/>
                  </a:lnTo>
                  <a:lnTo>
                    <a:pt x="1474" y="998"/>
                  </a:lnTo>
                  <a:lnTo>
                    <a:pt x="1468" y="996"/>
                  </a:lnTo>
                  <a:lnTo>
                    <a:pt x="1465" y="995"/>
                  </a:lnTo>
                  <a:lnTo>
                    <a:pt x="1463" y="991"/>
                  </a:lnTo>
                  <a:lnTo>
                    <a:pt x="1462" y="988"/>
                  </a:lnTo>
                  <a:lnTo>
                    <a:pt x="1462" y="988"/>
                  </a:lnTo>
                  <a:lnTo>
                    <a:pt x="1461" y="986"/>
                  </a:lnTo>
                  <a:lnTo>
                    <a:pt x="1460" y="983"/>
                  </a:lnTo>
                  <a:lnTo>
                    <a:pt x="1455" y="979"/>
                  </a:lnTo>
                  <a:lnTo>
                    <a:pt x="1448" y="976"/>
                  </a:lnTo>
                  <a:lnTo>
                    <a:pt x="1443" y="975"/>
                  </a:lnTo>
                  <a:lnTo>
                    <a:pt x="1443" y="975"/>
                  </a:lnTo>
                  <a:lnTo>
                    <a:pt x="1441" y="974"/>
                  </a:lnTo>
                  <a:lnTo>
                    <a:pt x="1439" y="972"/>
                  </a:lnTo>
                  <a:lnTo>
                    <a:pt x="1437" y="967"/>
                  </a:lnTo>
                  <a:lnTo>
                    <a:pt x="1435" y="964"/>
                  </a:lnTo>
                  <a:lnTo>
                    <a:pt x="1433" y="961"/>
                  </a:lnTo>
                  <a:lnTo>
                    <a:pt x="1430" y="960"/>
                  </a:lnTo>
                  <a:lnTo>
                    <a:pt x="1426" y="959"/>
                  </a:lnTo>
                  <a:lnTo>
                    <a:pt x="1426" y="959"/>
                  </a:lnTo>
                  <a:lnTo>
                    <a:pt x="1413" y="959"/>
                  </a:lnTo>
                  <a:lnTo>
                    <a:pt x="1395" y="958"/>
                  </a:lnTo>
                  <a:lnTo>
                    <a:pt x="1388" y="957"/>
                  </a:lnTo>
                  <a:lnTo>
                    <a:pt x="1381" y="956"/>
                  </a:lnTo>
                  <a:lnTo>
                    <a:pt x="1377" y="953"/>
                  </a:lnTo>
                  <a:lnTo>
                    <a:pt x="1375" y="952"/>
                  </a:lnTo>
                  <a:lnTo>
                    <a:pt x="1374" y="951"/>
                  </a:lnTo>
                  <a:lnTo>
                    <a:pt x="1374" y="951"/>
                  </a:lnTo>
                  <a:lnTo>
                    <a:pt x="1372" y="945"/>
                  </a:lnTo>
                  <a:lnTo>
                    <a:pt x="1369" y="940"/>
                  </a:lnTo>
                  <a:lnTo>
                    <a:pt x="1364" y="934"/>
                  </a:lnTo>
                  <a:lnTo>
                    <a:pt x="1359" y="927"/>
                  </a:lnTo>
                  <a:lnTo>
                    <a:pt x="1359" y="927"/>
                  </a:lnTo>
                  <a:lnTo>
                    <a:pt x="1351" y="914"/>
                  </a:lnTo>
                  <a:lnTo>
                    <a:pt x="1349" y="906"/>
                  </a:lnTo>
                  <a:lnTo>
                    <a:pt x="1347" y="899"/>
                  </a:lnTo>
                  <a:lnTo>
                    <a:pt x="1347" y="899"/>
                  </a:lnTo>
                  <a:lnTo>
                    <a:pt x="1347" y="892"/>
                  </a:lnTo>
                  <a:lnTo>
                    <a:pt x="1347" y="887"/>
                  </a:lnTo>
                  <a:lnTo>
                    <a:pt x="1346" y="884"/>
                  </a:lnTo>
                  <a:lnTo>
                    <a:pt x="1345" y="882"/>
                  </a:lnTo>
                  <a:lnTo>
                    <a:pt x="1339" y="876"/>
                  </a:lnTo>
                  <a:lnTo>
                    <a:pt x="1339" y="876"/>
                  </a:lnTo>
                  <a:lnTo>
                    <a:pt x="1335" y="872"/>
                  </a:lnTo>
                  <a:lnTo>
                    <a:pt x="1332" y="868"/>
                  </a:lnTo>
                  <a:lnTo>
                    <a:pt x="1328" y="861"/>
                  </a:lnTo>
                  <a:lnTo>
                    <a:pt x="1324" y="855"/>
                  </a:lnTo>
                  <a:lnTo>
                    <a:pt x="1320" y="851"/>
                  </a:lnTo>
                  <a:lnTo>
                    <a:pt x="1315" y="848"/>
                  </a:lnTo>
                  <a:lnTo>
                    <a:pt x="1315" y="848"/>
                  </a:lnTo>
                  <a:lnTo>
                    <a:pt x="1310" y="844"/>
                  </a:lnTo>
                  <a:lnTo>
                    <a:pt x="1306" y="841"/>
                  </a:lnTo>
                  <a:lnTo>
                    <a:pt x="1301" y="834"/>
                  </a:lnTo>
                  <a:lnTo>
                    <a:pt x="1298" y="828"/>
                  </a:lnTo>
                  <a:lnTo>
                    <a:pt x="1296" y="823"/>
                  </a:lnTo>
                  <a:lnTo>
                    <a:pt x="1296" y="823"/>
                  </a:lnTo>
                  <a:lnTo>
                    <a:pt x="1294" y="817"/>
                  </a:lnTo>
                  <a:lnTo>
                    <a:pt x="1292" y="812"/>
                  </a:lnTo>
                  <a:lnTo>
                    <a:pt x="1288" y="807"/>
                  </a:lnTo>
                  <a:lnTo>
                    <a:pt x="1283" y="800"/>
                  </a:lnTo>
                  <a:lnTo>
                    <a:pt x="1283" y="800"/>
                  </a:lnTo>
                  <a:lnTo>
                    <a:pt x="1278" y="794"/>
                  </a:lnTo>
                  <a:lnTo>
                    <a:pt x="1276" y="788"/>
                  </a:lnTo>
                  <a:lnTo>
                    <a:pt x="1276" y="786"/>
                  </a:lnTo>
                  <a:lnTo>
                    <a:pt x="1276" y="783"/>
                  </a:lnTo>
                  <a:lnTo>
                    <a:pt x="1278" y="781"/>
                  </a:lnTo>
                  <a:lnTo>
                    <a:pt x="1280" y="779"/>
                  </a:lnTo>
                  <a:lnTo>
                    <a:pt x="1280" y="779"/>
                  </a:lnTo>
                  <a:lnTo>
                    <a:pt x="1284" y="775"/>
                  </a:lnTo>
                  <a:lnTo>
                    <a:pt x="1284" y="773"/>
                  </a:lnTo>
                  <a:lnTo>
                    <a:pt x="1284" y="772"/>
                  </a:lnTo>
                  <a:lnTo>
                    <a:pt x="1281" y="769"/>
                  </a:lnTo>
                  <a:lnTo>
                    <a:pt x="1276" y="765"/>
                  </a:lnTo>
                  <a:lnTo>
                    <a:pt x="1276" y="765"/>
                  </a:lnTo>
                  <a:lnTo>
                    <a:pt x="1271" y="761"/>
                  </a:lnTo>
                  <a:lnTo>
                    <a:pt x="1268" y="757"/>
                  </a:lnTo>
                  <a:lnTo>
                    <a:pt x="1266" y="751"/>
                  </a:lnTo>
                  <a:lnTo>
                    <a:pt x="1262" y="742"/>
                  </a:lnTo>
                  <a:lnTo>
                    <a:pt x="1262" y="742"/>
                  </a:lnTo>
                  <a:lnTo>
                    <a:pt x="1259" y="732"/>
                  </a:lnTo>
                  <a:lnTo>
                    <a:pt x="1257" y="725"/>
                  </a:lnTo>
                  <a:lnTo>
                    <a:pt x="1256" y="718"/>
                  </a:lnTo>
                  <a:lnTo>
                    <a:pt x="1255" y="708"/>
                  </a:lnTo>
                  <a:lnTo>
                    <a:pt x="1255" y="708"/>
                  </a:lnTo>
                  <a:lnTo>
                    <a:pt x="1255" y="690"/>
                  </a:lnTo>
                  <a:lnTo>
                    <a:pt x="1256" y="683"/>
                  </a:lnTo>
                  <a:lnTo>
                    <a:pt x="1260" y="677"/>
                  </a:lnTo>
                  <a:lnTo>
                    <a:pt x="1260" y="677"/>
                  </a:lnTo>
                  <a:lnTo>
                    <a:pt x="1263" y="671"/>
                  </a:lnTo>
                  <a:lnTo>
                    <a:pt x="1265" y="663"/>
                  </a:lnTo>
                  <a:lnTo>
                    <a:pt x="1266" y="652"/>
                  </a:lnTo>
                  <a:lnTo>
                    <a:pt x="1265" y="636"/>
                  </a:lnTo>
                  <a:lnTo>
                    <a:pt x="1265" y="636"/>
                  </a:lnTo>
                  <a:lnTo>
                    <a:pt x="1262" y="617"/>
                  </a:lnTo>
                  <a:lnTo>
                    <a:pt x="1260" y="600"/>
                  </a:lnTo>
                  <a:lnTo>
                    <a:pt x="1260" y="592"/>
                  </a:lnTo>
                  <a:lnTo>
                    <a:pt x="1260" y="585"/>
                  </a:lnTo>
                  <a:lnTo>
                    <a:pt x="1261" y="578"/>
                  </a:lnTo>
                  <a:lnTo>
                    <a:pt x="1264" y="571"/>
                  </a:lnTo>
                  <a:lnTo>
                    <a:pt x="1264" y="571"/>
                  </a:lnTo>
                  <a:lnTo>
                    <a:pt x="1266" y="565"/>
                  </a:lnTo>
                  <a:lnTo>
                    <a:pt x="1268" y="558"/>
                  </a:lnTo>
                  <a:lnTo>
                    <a:pt x="1271" y="546"/>
                  </a:lnTo>
                  <a:lnTo>
                    <a:pt x="1274" y="535"/>
                  </a:lnTo>
                  <a:lnTo>
                    <a:pt x="1276" y="530"/>
                  </a:lnTo>
                  <a:lnTo>
                    <a:pt x="1278" y="526"/>
                  </a:lnTo>
                  <a:lnTo>
                    <a:pt x="1278" y="526"/>
                  </a:lnTo>
                  <a:lnTo>
                    <a:pt x="1285" y="517"/>
                  </a:lnTo>
                  <a:lnTo>
                    <a:pt x="1292" y="506"/>
                  </a:lnTo>
                  <a:lnTo>
                    <a:pt x="1297" y="493"/>
                  </a:lnTo>
                  <a:lnTo>
                    <a:pt x="1298" y="488"/>
                  </a:lnTo>
                  <a:lnTo>
                    <a:pt x="1299" y="483"/>
                  </a:lnTo>
                  <a:lnTo>
                    <a:pt x="1299" y="483"/>
                  </a:lnTo>
                  <a:lnTo>
                    <a:pt x="1299" y="468"/>
                  </a:lnTo>
                  <a:lnTo>
                    <a:pt x="1299" y="468"/>
                  </a:lnTo>
                  <a:lnTo>
                    <a:pt x="1294" y="470"/>
                  </a:lnTo>
                  <a:lnTo>
                    <a:pt x="1289" y="472"/>
                  </a:lnTo>
                  <a:lnTo>
                    <a:pt x="1278" y="477"/>
                  </a:lnTo>
                  <a:lnTo>
                    <a:pt x="1278" y="477"/>
                  </a:lnTo>
                  <a:lnTo>
                    <a:pt x="1270" y="479"/>
                  </a:lnTo>
                  <a:lnTo>
                    <a:pt x="1263" y="478"/>
                  </a:lnTo>
                  <a:lnTo>
                    <a:pt x="1248" y="473"/>
                  </a:lnTo>
                  <a:lnTo>
                    <a:pt x="1248" y="47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7" name="Freeform 214">
              <a:extLst>
                <a:ext uri="{FF2B5EF4-FFF2-40B4-BE49-F238E27FC236}">
                  <a16:creationId xmlns:a16="http://schemas.microsoft.com/office/drawing/2014/main" id="{78B25AA4-61B0-4E9D-8FE3-06580DAF2453}"/>
                </a:ext>
              </a:extLst>
            </p:cNvPr>
            <p:cNvSpPr>
              <a:spLocks/>
            </p:cNvSpPr>
            <p:nvPr/>
          </p:nvSpPr>
          <p:spPr bwMode="auto">
            <a:xfrm>
              <a:off x="689956" y="2628137"/>
              <a:ext cx="53352" cy="33638"/>
            </a:xfrm>
            <a:custGeom>
              <a:avLst/>
              <a:gdLst>
                <a:gd name="T0" fmla="*/ 24 w 126"/>
                <a:gd name="T1" fmla="*/ 45 h 70"/>
                <a:gd name="T2" fmla="*/ 29 w 126"/>
                <a:gd name="T3" fmla="*/ 56 h 70"/>
                <a:gd name="T4" fmla="*/ 35 w 126"/>
                <a:gd name="T5" fmla="*/ 64 h 70"/>
                <a:gd name="T6" fmla="*/ 39 w 126"/>
                <a:gd name="T7" fmla="*/ 66 h 70"/>
                <a:gd name="T8" fmla="*/ 53 w 126"/>
                <a:gd name="T9" fmla="*/ 70 h 70"/>
                <a:gd name="T10" fmla="*/ 58 w 126"/>
                <a:gd name="T11" fmla="*/ 69 h 70"/>
                <a:gd name="T12" fmla="*/ 61 w 126"/>
                <a:gd name="T13" fmla="*/ 66 h 70"/>
                <a:gd name="T14" fmla="*/ 62 w 126"/>
                <a:gd name="T15" fmla="*/ 64 h 70"/>
                <a:gd name="T16" fmla="*/ 69 w 126"/>
                <a:gd name="T17" fmla="*/ 59 h 70"/>
                <a:gd name="T18" fmla="*/ 79 w 126"/>
                <a:gd name="T19" fmla="*/ 59 h 70"/>
                <a:gd name="T20" fmla="*/ 82 w 126"/>
                <a:gd name="T21" fmla="*/ 59 h 70"/>
                <a:gd name="T22" fmla="*/ 92 w 126"/>
                <a:gd name="T23" fmla="*/ 66 h 70"/>
                <a:gd name="T24" fmla="*/ 101 w 126"/>
                <a:gd name="T25" fmla="*/ 70 h 70"/>
                <a:gd name="T26" fmla="*/ 104 w 126"/>
                <a:gd name="T27" fmla="*/ 70 h 70"/>
                <a:gd name="T28" fmla="*/ 116 w 126"/>
                <a:gd name="T29" fmla="*/ 65 h 70"/>
                <a:gd name="T30" fmla="*/ 120 w 126"/>
                <a:gd name="T31" fmla="*/ 60 h 70"/>
                <a:gd name="T32" fmla="*/ 123 w 126"/>
                <a:gd name="T33" fmla="*/ 51 h 70"/>
                <a:gd name="T34" fmla="*/ 124 w 126"/>
                <a:gd name="T35" fmla="*/ 42 h 70"/>
                <a:gd name="T36" fmla="*/ 126 w 126"/>
                <a:gd name="T37" fmla="*/ 30 h 70"/>
                <a:gd name="T38" fmla="*/ 125 w 126"/>
                <a:gd name="T39" fmla="*/ 24 h 70"/>
                <a:gd name="T40" fmla="*/ 122 w 126"/>
                <a:gd name="T41" fmla="*/ 22 h 70"/>
                <a:gd name="T42" fmla="*/ 116 w 126"/>
                <a:gd name="T43" fmla="*/ 16 h 70"/>
                <a:gd name="T44" fmla="*/ 108 w 126"/>
                <a:gd name="T45" fmla="*/ 5 h 70"/>
                <a:gd name="T46" fmla="*/ 99 w 126"/>
                <a:gd name="T47" fmla="*/ 0 h 70"/>
                <a:gd name="T48" fmla="*/ 92 w 126"/>
                <a:gd name="T49" fmla="*/ 0 h 70"/>
                <a:gd name="T50" fmla="*/ 68 w 126"/>
                <a:gd name="T51" fmla="*/ 2 h 70"/>
                <a:gd name="T52" fmla="*/ 60 w 126"/>
                <a:gd name="T53" fmla="*/ 4 h 70"/>
                <a:gd name="T54" fmla="*/ 55 w 126"/>
                <a:gd name="T55" fmla="*/ 7 h 70"/>
                <a:gd name="T56" fmla="*/ 50 w 126"/>
                <a:gd name="T57" fmla="*/ 12 h 70"/>
                <a:gd name="T58" fmla="*/ 43 w 126"/>
                <a:gd name="T59" fmla="*/ 14 h 70"/>
                <a:gd name="T60" fmla="*/ 37 w 126"/>
                <a:gd name="T61" fmla="*/ 14 h 70"/>
                <a:gd name="T62" fmla="*/ 16 w 126"/>
                <a:gd name="T63" fmla="*/ 15 h 70"/>
                <a:gd name="T64" fmla="*/ 12 w 126"/>
                <a:gd name="T65" fmla="*/ 18 h 70"/>
                <a:gd name="T66" fmla="*/ 2 w 126"/>
                <a:gd name="T67" fmla="*/ 27 h 70"/>
                <a:gd name="T68" fmla="*/ 0 w 126"/>
                <a:gd name="T69" fmla="*/ 31 h 70"/>
                <a:gd name="T70" fmla="*/ 3 w 126"/>
                <a:gd name="T71" fmla="*/ 36 h 70"/>
                <a:gd name="T72" fmla="*/ 6 w 126"/>
                <a:gd name="T73" fmla="*/ 38 h 70"/>
                <a:gd name="T74" fmla="*/ 16 w 126"/>
                <a:gd name="T75" fmla="*/ 41 h 70"/>
                <a:gd name="T76" fmla="*/ 22 w 126"/>
                <a:gd name="T77" fmla="*/ 44 h 70"/>
                <a:gd name="T78" fmla="*/ 24 w 126"/>
                <a:gd name="T7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70">
                  <a:moveTo>
                    <a:pt x="24" y="45"/>
                  </a:moveTo>
                  <a:lnTo>
                    <a:pt x="24" y="45"/>
                  </a:lnTo>
                  <a:lnTo>
                    <a:pt x="27" y="51"/>
                  </a:lnTo>
                  <a:lnTo>
                    <a:pt x="29" y="56"/>
                  </a:lnTo>
                  <a:lnTo>
                    <a:pt x="32" y="62"/>
                  </a:lnTo>
                  <a:lnTo>
                    <a:pt x="35" y="64"/>
                  </a:lnTo>
                  <a:lnTo>
                    <a:pt x="39" y="66"/>
                  </a:lnTo>
                  <a:lnTo>
                    <a:pt x="39" y="66"/>
                  </a:lnTo>
                  <a:lnTo>
                    <a:pt x="46" y="69"/>
                  </a:lnTo>
                  <a:lnTo>
                    <a:pt x="53" y="70"/>
                  </a:lnTo>
                  <a:lnTo>
                    <a:pt x="56" y="70"/>
                  </a:lnTo>
                  <a:lnTo>
                    <a:pt x="58" y="69"/>
                  </a:lnTo>
                  <a:lnTo>
                    <a:pt x="60" y="68"/>
                  </a:lnTo>
                  <a:lnTo>
                    <a:pt x="61" y="66"/>
                  </a:lnTo>
                  <a:lnTo>
                    <a:pt x="61" y="66"/>
                  </a:lnTo>
                  <a:lnTo>
                    <a:pt x="62" y="64"/>
                  </a:lnTo>
                  <a:lnTo>
                    <a:pt x="64" y="62"/>
                  </a:lnTo>
                  <a:lnTo>
                    <a:pt x="69" y="59"/>
                  </a:lnTo>
                  <a:lnTo>
                    <a:pt x="76" y="58"/>
                  </a:lnTo>
                  <a:lnTo>
                    <a:pt x="79" y="59"/>
                  </a:lnTo>
                  <a:lnTo>
                    <a:pt x="82" y="59"/>
                  </a:lnTo>
                  <a:lnTo>
                    <a:pt x="82" y="59"/>
                  </a:lnTo>
                  <a:lnTo>
                    <a:pt x="87" y="63"/>
                  </a:lnTo>
                  <a:lnTo>
                    <a:pt x="92" y="66"/>
                  </a:lnTo>
                  <a:lnTo>
                    <a:pt x="98" y="69"/>
                  </a:lnTo>
                  <a:lnTo>
                    <a:pt x="101" y="70"/>
                  </a:lnTo>
                  <a:lnTo>
                    <a:pt x="104" y="70"/>
                  </a:lnTo>
                  <a:lnTo>
                    <a:pt x="104" y="70"/>
                  </a:lnTo>
                  <a:lnTo>
                    <a:pt x="110" y="68"/>
                  </a:lnTo>
                  <a:lnTo>
                    <a:pt x="116" y="65"/>
                  </a:lnTo>
                  <a:lnTo>
                    <a:pt x="118" y="63"/>
                  </a:lnTo>
                  <a:lnTo>
                    <a:pt x="120" y="60"/>
                  </a:lnTo>
                  <a:lnTo>
                    <a:pt x="122" y="56"/>
                  </a:lnTo>
                  <a:lnTo>
                    <a:pt x="123" y="51"/>
                  </a:lnTo>
                  <a:lnTo>
                    <a:pt x="123" y="51"/>
                  </a:lnTo>
                  <a:lnTo>
                    <a:pt x="124" y="42"/>
                  </a:lnTo>
                  <a:lnTo>
                    <a:pt x="126" y="34"/>
                  </a:lnTo>
                  <a:lnTo>
                    <a:pt x="126" y="30"/>
                  </a:lnTo>
                  <a:lnTo>
                    <a:pt x="126" y="27"/>
                  </a:lnTo>
                  <a:lnTo>
                    <a:pt x="125" y="24"/>
                  </a:lnTo>
                  <a:lnTo>
                    <a:pt x="122" y="22"/>
                  </a:lnTo>
                  <a:lnTo>
                    <a:pt x="122" y="22"/>
                  </a:lnTo>
                  <a:lnTo>
                    <a:pt x="119" y="19"/>
                  </a:lnTo>
                  <a:lnTo>
                    <a:pt x="116" y="16"/>
                  </a:lnTo>
                  <a:lnTo>
                    <a:pt x="111" y="8"/>
                  </a:lnTo>
                  <a:lnTo>
                    <a:pt x="108" y="5"/>
                  </a:lnTo>
                  <a:lnTo>
                    <a:pt x="104" y="2"/>
                  </a:lnTo>
                  <a:lnTo>
                    <a:pt x="99" y="0"/>
                  </a:lnTo>
                  <a:lnTo>
                    <a:pt x="92" y="0"/>
                  </a:lnTo>
                  <a:lnTo>
                    <a:pt x="92" y="0"/>
                  </a:lnTo>
                  <a:lnTo>
                    <a:pt x="79" y="0"/>
                  </a:lnTo>
                  <a:lnTo>
                    <a:pt x="68" y="2"/>
                  </a:lnTo>
                  <a:lnTo>
                    <a:pt x="60" y="4"/>
                  </a:lnTo>
                  <a:lnTo>
                    <a:pt x="60" y="4"/>
                  </a:lnTo>
                  <a:lnTo>
                    <a:pt x="57" y="5"/>
                  </a:lnTo>
                  <a:lnTo>
                    <a:pt x="55" y="7"/>
                  </a:lnTo>
                  <a:lnTo>
                    <a:pt x="52" y="10"/>
                  </a:lnTo>
                  <a:lnTo>
                    <a:pt x="50" y="12"/>
                  </a:lnTo>
                  <a:lnTo>
                    <a:pt x="47" y="13"/>
                  </a:lnTo>
                  <a:lnTo>
                    <a:pt x="43" y="14"/>
                  </a:lnTo>
                  <a:lnTo>
                    <a:pt x="37" y="14"/>
                  </a:lnTo>
                  <a:lnTo>
                    <a:pt x="37" y="14"/>
                  </a:lnTo>
                  <a:lnTo>
                    <a:pt x="20" y="14"/>
                  </a:lnTo>
                  <a:lnTo>
                    <a:pt x="16" y="15"/>
                  </a:lnTo>
                  <a:lnTo>
                    <a:pt x="12" y="18"/>
                  </a:lnTo>
                  <a:lnTo>
                    <a:pt x="12" y="18"/>
                  </a:lnTo>
                  <a:lnTo>
                    <a:pt x="6" y="23"/>
                  </a:lnTo>
                  <a:lnTo>
                    <a:pt x="2" y="27"/>
                  </a:lnTo>
                  <a:lnTo>
                    <a:pt x="1" y="29"/>
                  </a:lnTo>
                  <a:lnTo>
                    <a:pt x="0" y="31"/>
                  </a:lnTo>
                  <a:lnTo>
                    <a:pt x="1" y="34"/>
                  </a:lnTo>
                  <a:lnTo>
                    <a:pt x="3" y="36"/>
                  </a:lnTo>
                  <a:lnTo>
                    <a:pt x="3" y="36"/>
                  </a:lnTo>
                  <a:lnTo>
                    <a:pt x="6" y="38"/>
                  </a:lnTo>
                  <a:lnTo>
                    <a:pt x="10" y="40"/>
                  </a:lnTo>
                  <a:lnTo>
                    <a:pt x="16" y="41"/>
                  </a:lnTo>
                  <a:lnTo>
                    <a:pt x="20" y="42"/>
                  </a:lnTo>
                  <a:lnTo>
                    <a:pt x="22" y="44"/>
                  </a:lnTo>
                  <a:lnTo>
                    <a:pt x="24" y="45"/>
                  </a:lnTo>
                  <a:lnTo>
                    <a:pt x="24" y="45"/>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8" name="Freeform 216">
              <a:extLst>
                <a:ext uri="{FF2B5EF4-FFF2-40B4-BE49-F238E27FC236}">
                  <a16:creationId xmlns:a16="http://schemas.microsoft.com/office/drawing/2014/main" id="{942D7477-21E2-4F9B-9A7D-7D8F963C5DE4}"/>
                </a:ext>
              </a:extLst>
            </p:cNvPr>
            <p:cNvSpPr>
              <a:spLocks/>
            </p:cNvSpPr>
            <p:nvPr/>
          </p:nvSpPr>
          <p:spPr bwMode="auto">
            <a:xfrm>
              <a:off x="729541" y="2895377"/>
              <a:ext cx="17210" cy="13083"/>
            </a:xfrm>
            <a:custGeom>
              <a:avLst/>
              <a:gdLst>
                <a:gd name="T0" fmla="*/ 28 w 40"/>
                <a:gd name="T1" fmla="*/ 0 h 27"/>
                <a:gd name="T2" fmla="*/ 28 w 40"/>
                <a:gd name="T3" fmla="*/ 0 h 27"/>
                <a:gd name="T4" fmla="*/ 23 w 40"/>
                <a:gd name="T5" fmla="*/ 1 h 27"/>
                <a:gd name="T6" fmla="*/ 14 w 40"/>
                <a:gd name="T7" fmla="*/ 4 h 27"/>
                <a:gd name="T8" fmla="*/ 9 w 40"/>
                <a:gd name="T9" fmla="*/ 7 h 27"/>
                <a:gd name="T10" fmla="*/ 4 w 40"/>
                <a:gd name="T11" fmla="*/ 9 h 27"/>
                <a:gd name="T12" fmla="*/ 0 w 40"/>
                <a:gd name="T13" fmla="*/ 13 h 27"/>
                <a:gd name="T14" fmla="*/ 0 w 40"/>
                <a:gd name="T15" fmla="*/ 15 h 27"/>
                <a:gd name="T16" fmla="*/ 0 w 40"/>
                <a:gd name="T17" fmla="*/ 17 h 27"/>
                <a:gd name="T18" fmla="*/ 0 w 40"/>
                <a:gd name="T19" fmla="*/ 17 h 27"/>
                <a:gd name="T20" fmla="*/ 0 w 40"/>
                <a:gd name="T21" fmla="*/ 20 h 27"/>
                <a:gd name="T22" fmla="*/ 3 w 40"/>
                <a:gd name="T23" fmla="*/ 23 h 27"/>
                <a:gd name="T24" fmla="*/ 6 w 40"/>
                <a:gd name="T25" fmla="*/ 25 h 27"/>
                <a:gd name="T26" fmla="*/ 8 w 40"/>
                <a:gd name="T27" fmla="*/ 26 h 27"/>
                <a:gd name="T28" fmla="*/ 11 w 40"/>
                <a:gd name="T29" fmla="*/ 27 h 27"/>
                <a:gd name="T30" fmla="*/ 14 w 40"/>
                <a:gd name="T31" fmla="*/ 26 h 27"/>
                <a:gd name="T32" fmla="*/ 16 w 40"/>
                <a:gd name="T33" fmla="*/ 25 h 27"/>
                <a:gd name="T34" fmla="*/ 18 w 40"/>
                <a:gd name="T35" fmla="*/ 24 h 27"/>
                <a:gd name="T36" fmla="*/ 18 w 40"/>
                <a:gd name="T37" fmla="*/ 24 h 27"/>
                <a:gd name="T38" fmla="*/ 20 w 40"/>
                <a:gd name="T39" fmla="*/ 22 h 27"/>
                <a:gd name="T40" fmla="*/ 22 w 40"/>
                <a:gd name="T41" fmla="*/ 20 h 27"/>
                <a:gd name="T42" fmla="*/ 30 w 40"/>
                <a:gd name="T43" fmla="*/ 17 h 27"/>
                <a:gd name="T44" fmla="*/ 37 w 40"/>
                <a:gd name="T45" fmla="*/ 14 h 27"/>
                <a:gd name="T46" fmla="*/ 39 w 40"/>
                <a:gd name="T47" fmla="*/ 12 h 27"/>
                <a:gd name="T48" fmla="*/ 40 w 40"/>
                <a:gd name="T49" fmla="*/ 10 h 27"/>
                <a:gd name="T50" fmla="*/ 40 w 40"/>
                <a:gd name="T51" fmla="*/ 10 h 27"/>
                <a:gd name="T52" fmla="*/ 39 w 40"/>
                <a:gd name="T53" fmla="*/ 5 h 27"/>
                <a:gd name="T54" fmla="*/ 38 w 40"/>
                <a:gd name="T55" fmla="*/ 2 h 27"/>
                <a:gd name="T56" fmla="*/ 36 w 40"/>
                <a:gd name="T57" fmla="*/ 1 h 27"/>
                <a:gd name="T58" fmla="*/ 34 w 40"/>
                <a:gd name="T59" fmla="*/ 0 h 27"/>
                <a:gd name="T60" fmla="*/ 28 w 40"/>
                <a:gd name="T61" fmla="*/ 0 h 27"/>
                <a:gd name="T62" fmla="*/ 28 w 40"/>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27">
                  <a:moveTo>
                    <a:pt x="28" y="0"/>
                  </a:moveTo>
                  <a:lnTo>
                    <a:pt x="28" y="0"/>
                  </a:lnTo>
                  <a:lnTo>
                    <a:pt x="23" y="1"/>
                  </a:lnTo>
                  <a:lnTo>
                    <a:pt x="14" y="4"/>
                  </a:lnTo>
                  <a:lnTo>
                    <a:pt x="9" y="7"/>
                  </a:lnTo>
                  <a:lnTo>
                    <a:pt x="4" y="9"/>
                  </a:lnTo>
                  <a:lnTo>
                    <a:pt x="0" y="13"/>
                  </a:lnTo>
                  <a:lnTo>
                    <a:pt x="0" y="15"/>
                  </a:lnTo>
                  <a:lnTo>
                    <a:pt x="0" y="17"/>
                  </a:lnTo>
                  <a:lnTo>
                    <a:pt x="0" y="17"/>
                  </a:lnTo>
                  <a:lnTo>
                    <a:pt x="0" y="20"/>
                  </a:lnTo>
                  <a:lnTo>
                    <a:pt x="3" y="23"/>
                  </a:lnTo>
                  <a:lnTo>
                    <a:pt x="6" y="25"/>
                  </a:lnTo>
                  <a:lnTo>
                    <a:pt x="8" y="26"/>
                  </a:lnTo>
                  <a:lnTo>
                    <a:pt x="11" y="27"/>
                  </a:lnTo>
                  <a:lnTo>
                    <a:pt x="14" y="26"/>
                  </a:lnTo>
                  <a:lnTo>
                    <a:pt x="16" y="25"/>
                  </a:lnTo>
                  <a:lnTo>
                    <a:pt x="18" y="24"/>
                  </a:lnTo>
                  <a:lnTo>
                    <a:pt x="18" y="24"/>
                  </a:lnTo>
                  <a:lnTo>
                    <a:pt x="20" y="22"/>
                  </a:lnTo>
                  <a:lnTo>
                    <a:pt x="22" y="20"/>
                  </a:lnTo>
                  <a:lnTo>
                    <a:pt x="30" y="17"/>
                  </a:lnTo>
                  <a:lnTo>
                    <a:pt x="37" y="14"/>
                  </a:lnTo>
                  <a:lnTo>
                    <a:pt x="39" y="12"/>
                  </a:lnTo>
                  <a:lnTo>
                    <a:pt x="40" y="10"/>
                  </a:lnTo>
                  <a:lnTo>
                    <a:pt x="40" y="10"/>
                  </a:lnTo>
                  <a:lnTo>
                    <a:pt x="39" y="5"/>
                  </a:lnTo>
                  <a:lnTo>
                    <a:pt x="38" y="2"/>
                  </a:lnTo>
                  <a:lnTo>
                    <a:pt x="36" y="1"/>
                  </a:lnTo>
                  <a:lnTo>
                    <a:pt x="34" y="0"/>
                  </a:lnTo>
                  <a:lnTo>
                    <a:pt x="28" y="0"/>
                  </a:lnTo>
                  <a:lnTo>
                    <a:pt x="28" y="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39" name="Freeform 217">
              <a:extLst>
                <a:ext uri="{FF2B5EF4-FFF2-40B4-BE49-F238E27FC236}">
                  <a16:creationId xmlns:a16="http://schemas.microsoft.com/office/drawing/2014/main" id="{0CF4D7DE-085F-4410-A830-0E685646325B}"/>
                </a:ext>
              </a:extLst>
            </p:cNvPr>
            <p:cNvSpPr>
              <a:spLocks/>
            </p:cNvSpPr>
            <p:nvPr/>
          </p:nvSpPr>
          <p:spPr bwMode="auto">
            <a:xfrm>
              <a:off x="760520" y="2856131"/>
              <a:ext cx="60237" cy="35507"/>
            </a:xfrm>
            <a:custGeom>
              <a:avLst/>
              <a:gdLst>
                <a:gd name="T0" fmla="*/ 142 w 142"/>
                <a:gd name="T1" fmla="*/ 20 h 75"/>
                <a:gd name="T2" fmla="*/ 139 w 142"/>
                <a:gd name="T3" fmla="*/ 9 h 75"/>
                <a:gd name="T4" fmla="*/ 134 w 142"/>
                <a:gd name="T5" fmla="*/ 3 h 75"/>
                <a:gd name="T6" fmla="*/ 126 w 142"/>
                <a:gd name="T7" fmla="*/ 0 h 75"/>
                <a:gd name="T8" fmla="*/ 119 w 142"/>
                <a:gd name="T9" fmla="*/ 0 h 75"/>
                <a:gd name="T10" fmla="*/ 109 w 142"/>
                <a:gd name="T11" fmla="*/ 4 h 75"/>
                <a:gd name="T12" fmla="*/ 105 w 142"/>
                <a:gd name="T13" fmla="*/ 11 h 75"/>
                <a:gd name="T14" fmla="*/ 100 w 142"/>
                <a:gd name="T15" fmla="*/ 16 h 75"/>
                <a:gd name="T16" fmla="*/ 91 w 142"/>
                <a:gd name="T17" fmla="*/ 14 h 75"/>
                <a:gd name="T18" fmla="*/ 81 w 142"/>
                <a:gd name="T19" fmla="*/ 8 h 75"/>
                <a:gd name="T20" fmla="*/ 75 w 142"/>
                <a:gd name="T21" fmla="*/ 6 h 75"/>
                <a:gd name="T22" fmla="*/ 71 w 142"/>
                <a:gd name="T23" fmla="*/ 7 h 75"/>
                <a:gd name="T24" fmla="*/ 66 w 142"/>
                <a:gd name="T25" fmla="*/ 12 h 75"/>
                <a:gd name="T26" fmla="*/ 63 w 142"/>
                <a:gd name="T27" fmla="*/ 17 h 75"/>
                <a:gd name="T28" fmla="*/ 59 w 142"/>
                <a:gd name="T29" fmla="*/ 22 h 75"/>
                <a:gd name="T30" fmla="*/ 43 w 142"/>
                <a:gd name="T31" fmla="*/ 28 h 75"/>
                <a:gd name="T32" fmla="*/ 39 w 142"/>
                <a:gd name="T33" fmla="*/ 28 h 75"/>
                <a:gd name="T34" fmla="*/ 28 w 142"/>
                <a:gd name="T35" fmla="*/ 31 h 75"/>
                <a:gd name="T36" fmla="*/ 21 w 142"/>
                <a:gd name="T37" fmla="*/ 36 h 75"/>
                <a:gd name="T38" fmla="*/ 19 w 142"/>
                <a:gd name="T39" fmla="*/ 39 h 75"/>
                <a:gd name="T40" fmla="*/ 14 w 142"/>
                <a:gd name="T41" fmla="*/ 46 h 75"/>
                <a:gd name="T42" fmla="*/ 3 w 142"/>
                <a:gd name="T43" fmla="*/ 54 h 75"/>
                <a:gd name="T44" fmla="*/ 0 w 142"/>
                <a:gd name="T45" fmla="*/ 60 h 75"/>
                <a:gd name="T46" fmla="*/ 1 w 142"/>
                <a:gd name="T47" fmla="*/ 63 h 75"/>
                <a:gd name="T48" fmla="*/ 8 w 142"/>
                <a:gd name="T49" fmla="*/ 70 h 75"/>
                <a:gd name="T50" fmla="*/ 19 w 142"/>
                <a:gd name="T51" fmla="*/ 74 h 75"/>
                <a:gd name="T52" fmla="*/ 28 w 142"/>
                <a:gd name="T53" fmla="*/ 75 h 75"/>
                <a:gd name="T54" fmla="*/ 34 w 142"/>
                <a:gd name="T55" fmla="*/ 70 h 75"/>
                <a:gd name="T56" fmla="*/ 35 w 142"/>
                <a:gd name="T57" fmla="*/ 67 h 75"/>
                <a:gd name="T58" fmla="*/ 40 w 142"/>
                <a:gd name="T59" fmla="*/ 61 h 75"/>
                <a:gd name="T60" fmla="*/ 47 w 142"/>
                <a:gd name="T61" fmla="*/ 57 h 75"/>
                <a:gd name="T62" fmla="*/ 60 w 142"/>
                <a:gd name="T63" fmla="*/ 54 h 75"/>
                <a:gd name="T64" fmla="*/ 73 w 142"/>
                <a:gd name="T65" fmla="*/ 53 h 75"/>
                <a:gd name="T66" fmla="*/ 110 w 142"/>
                <a:gd name="T67" fmla="*/ 45 h 75"/>
                <a:gd name="T68" fmla="*/ 109 w 142"/>
                <a:gd name="T69" fmla="*/ 43 h 75"/>
                <a:gd name="T70" fmla="*/ 108 w 142"/>
                <a:gd name="T71" fmla="*/ 33 h 75"/>
                <a:gd name="T72" fmla="*/ 110 w 142"/>
                <a:gd name="T73" fmla="*/ 26 h 75"/>
                <a:gd name="T74" fmla="*/ 112 w 142"/>
                <a:gd name="T75" fmla="*/ 24 h 75"/>
                <a:gd name="T76" fmla="*/ 121 w 142"/>
                <a:gd name="T77" fmla="*/ 23 h 75"/>
                <a:gd name="T78" fmla="*/ 136 w 142"/>
                <a:gd name="T79" fmla="*/ 25 h 75"/>
                <a:gd name="T80" fmla="*/ 141 w 142"/>
                <a:gd name="T81" fmla="*/ 23 h 75"/>
                <a:gd name="T82" fmla="*/ 142 w 142"/>
                <a:gd name="T83" fmla="*/ 2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75">
                  <a:moveTo>
                    <a:pt x="142" y="20"/>
                  </a:moveTo>
                  <a:lnTo>
                    <a:pt x="142" y="20"/>
                  </a:lnTo>
                  <a:lnTo>
                    <a:pt x="140" y="12"/>
                  </a:lnTo>
                  <a:lnTo>
                    <a:pt x="139" y="9"/>
                  </a:lnTo>
                  <a:lnTo>
                    <a:pt x="137" y="6"/>
                  </a:lnTo>
                  <a:lnTo>
                    <a:pt x="134" y="3"/>
                  </a:lnTo>
                  <a:lnTo>
                    <a:pt x="131" y="1"/>
                  </a:lnTo>
                  <a:lnTo>
                    <a:pt x="126" y="0"/>
                  </a:lnTo>
                  <a:lnTo>
                    <a:pt x="119" y="0"/>
                  </a:lnTo>
                  <a:lnTo>
                    <a:pt x="119" y="0"/>
                  </a:lnTo>
                  <a:lnTo>
                    <a:pt x="113" y="1"/>
                  </a:lnTo>
                  <a:lnTo>
                    <a:pt x="109" y="4"/>
                  </a:lnTo>
                  <a:lnTo>
                    <a:pt x="107" y="7"/>
                  </a:lnTo>
                  <a:lnTo>
                    <a:pt x="105" y="11"/>
                  </a:lnTo>
                  <a:lnTo>
                    <a:pt x="103" y="14"/>
                  </a:lnTo>
                  <a:lnTo>
                    <a:pt x="100" y="16"/>
                  </a:lnTo>
                  <a:lnTo>
                    <a:pt x="96" y="16"/>
                  </a:lnTo>
                  <a:lnTo>
                    <a:pt x="91" y="14"/>
                  </a:lnTo>
                  <a:lnTo>
                    <a:pt x="91" y="14"/>
                  </a:lnTo>
                  <a:lnTo>
                    <a:pt x="81" y="8"/>
                  </a:lnTo>
                  <a:lnTo>
                    <a:pt x="78" y="7"/>
                  </a:lnTo>
                  <a:lnTo>
                    <a:pt x="75" y="6"/>
                  </a:lnTo>
                  <a:lnTo>
                    <a:pt x="73" y="6"/>
                  </a:lnTo>
                  <a:lnTo>
                    <a:pt x="71" y="7"/>
                  </a:lnTo>
                  <a:lnTo>
                    <a:pt x="66" y="12"/>
                  </a:lnTo>
                  <a:lnTo>
                    <a:pt x="66" y="12"/>
                  </a:lnTo>
                  <a:lnTo>
                    <a:pt x="64" y="15"/>
                  </a:lnTo>
                  <a:lnTo>
                    <a:pt x="63" y="17"/>
                  </a:lnTo>
                  <a:lnTo>
                    <a:pt x="61" y="20"/>
                  </a:lnTo>
                  <a:lnTo>
                    <a:pt x="59" y="22"/>
                  </a:lnTo>
                  <a:lnTo>
                    <a:pt x="56" y="23"/>
                  </a:lnTo>
                  <a:lnTo>
                    <a:pt x="43" y="28"/>
                  </a:lnTo>
                  <a:lnTo>
                    <a:pt x="43" y="28"/>
                  </a:lnTo>
                  <a:lnTo>
                    <a:pt x="39" y="28"/>
                  </a:lnTo>
                  <a:lnTo>
                    <a:pt x="32" y="30"/>
                  </a:lnTo>
                  <a:lnTo>
                    <a:pt x="28" y="31"/>
                  </a:lnTo>
                  <a:lnTo>
                    <a:pt x="24" y="33"/>
                  </a:lnTo>
                  <a:lnTo>
                    <a:pt x="21" y="36"/>
                  </a:lnTo>
                  <a:lnTo>
                    <a:pt x="19" y="39"/>
                  </a:lnTo>
                  <a:lnTo>
                    <a:pt x="19" y="39"/>
                  </a:lnTo>
                  <a:lnTo>
                    <a:pt x="18" y="43"/>
                  </a:lnTo>
                  <a:lnTo>
                    <a:pt x="14" y="46"/>
                  </a:lnTo>
                  <a:lnTo>
                    <a:pt x="7" y="52"/>
                  </a:lnTo>
                  <a:lnTo>
                    <a:pt x="3" y="54"/>
                  </a:lnTo>
                  <a:lnTo>
                    <a:pt x="1" y="57"/>
                  </a:lnTo>
                  <a:lnTo>
                    <a:pt x="0" y="60"/>
                  </a:lnTo>
                  <a:lnTo>
                    <a:pt x="1" y="63"/>
                  </a:lnTo>
                  <a:lnTo>
                    <a:pt x="1" y="63"/>
                  </a:lnTo>
                  <a:lnTo>
                    <a:pt x="4" y="67"/>
                  </a:lnTo>
                  <a:lnTo>
                    <a:pt x="8" y="70"/>
                  </a:lnTo>
                  <a:lnTo>
                    <a:pt x="13" y="72"/>
                  </a:lnTo>
                  <a:lnTo>
                    <a:pt x="19" y="74"/>
                  </a:lnTo>
                  <a:lnTo>
                    <a:pt x="23" y="75"/>
                  </a:lnTo>
                  <a:lnTo>
                    <a:pt x="28" y="75"/>
                  </a:lnTo>
                  <a:lnTo>
                    <a:pt x="31" y="73"/>
                  </a:lnTo>
                  <a:lnTo>
                    <a:pt x="34" y="70"/>
                  </a:lnTo>
                  <a:lnTo>
                    <a:pt x="34" y="70"/>
                  </a:lnTo>
                  <a:lnTo>
                    <a:pt x="35" y="67"/>
                  </a:lnTo>
                  <a:lnTo>
                    <a:pt x="38" y="64"/>
                  </a:lnTo>
                  <a:lnTo>
                    <a:pt x="40" y="61"/>
                  </a:lnTo>
                  <a:lnTo>
                    <a:pt x="43" y="59"/>
                  </a:lnTo>
                  <a:lnTo>
                    <a:pt x="47" y="57"/>
                  </a:lnTo>
                  <a:lnTo>
                    <a:pt x="51" y="55"/>
                  </a:lnTo>
                  <a:lnTo>
                    <a:pt x="60" y="54"/>
                  </a:lnTo>
                  <a:lnTo>
                    <a:pt x="60" y="54"/>
                  </a:lnTo>
                  <a:lnTo>
                    <a:pt x="73" y="53"/>
                  </a:lnTo>
                  <a:lnTo>
                    <a:pt x="89" y="50"/>
                  </a:lnTo>
                  <a:lnTo>
                    <a:pt x="110" y="45"/>
                  </a:lnTo>
                  <a:lnTo>
                    <a:pt x="110" y="45"/>
                  </a:lnTo>
                  <a:lnTo>
                    <a:pt x="109" y="43"/>
                  </a:lnTo>
                  <a:lnTo>
                    <a:pt x="108" y="37"/>
                  </a:lnTo>
                  <a:lnTo>
                    <a:pt x="108" y="33"/>
                  </a:lnTo>
                  <a:lnTo>
                    <a:pt x="108" y="30"/>
                  </a:lnTo>
                  <a:lnTo>
                    <a:pt x="110" y="26"/>
                  </a:lnTo>
                  <a:lnTo>
                    <a:pt x="112" y="24"/>
                  </a:lnTo>
                  <a:lnTo>
                    <a:pt x="112" y="24"/>
                  </a:lnTo>
                  <a:lnTo>
                    <a:pt x="116" y="23"/>
                  </a:lnTo>
                  <a:lnTo>
                    <a:pt x="121" y="23"/>
                  </a:lnTo>
                  <a:lnTo>
                    <a:pt x="131" y="24"/>
                  </a:lnTo>
                  <a:lnTo>
                    <a:pt x="136" y="25"/>
                  </a:lnTo>
                  <a:lnTo>
                    <a:pt x="139" y="24"/>
                  </a:lnTo>
                  <a:lnTo>
                    <a:pt x="141" y="23"/>
                  </a:lnTo>
                  <a:lnTo>
                    <a:pt x="142" y="20"/>
                  </a:lnTo>
                  <a:lnTo>
                    <a:pt x="142" y="2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0" name="Freeform 218">
              <a:extLst>
                <a:ext uri="{FF2B5EF4-FFF2-40B4-BE49-F238E27FC236}">
                  <a16:creationId xmlns:a16="http://schemas.microsoft.com/office/drawing/2014/main" id="{A11A80D8-77EB-467C-8887-C4C6D1D86452}"/>
                </a:ext>
              </a:extLst>
            </p:cNvPr>
            <p:cNvSpPr>
              <a:spLocks/>
            </p:cNvSpPr>
            <p:nvPr/>
          </p:nvSpPr>
          <p:spPr bwMode="auto">
            <a:xfrm>
              <a:off x="1042770" y="2706625"/>
              <a:ext cx="79169" cy="84097"/>
            </a:xfrm>
            <a:custGeom>
              <a:avLst/>
              <a:gdLst>
                <a:gd name="T0" fmla="*/ 167 w 183"/>
                <a:gd name="T1" fmla="*/ 29 h 182"/>
                <a:gd name="T2" fmla="*/ 147 w 183"/>
                <a:gd name="T3" fmla="*/ 23 h 182"/>
                <a:gd name="T4" fmla="*/ 151 w 183"/>
                <a:gd name="T5" fmla="*/ 6 h 182"/>
                <a:gd name="T6" fmla="*/ 145 w 183"/>
                <a:gd name="T7" fmla="*/ 0 h 182"/>
                <a:gd name="T8" fmla="*/ 136 w 183"/>
                <a:gd name="T9" fmla="*/ 10 h 182"/>
                <a:gd name="T10" fmla="*/ 125 w 183"/>
                <a:gd name="T11" fmla="*/ 23 h 182"/>
                <a:gd name="T12" fmla="*/ 126 w 183"/>
                <a:gd name="T13" fmla="*/ 26 h 182"/>
                <a:gd name="T14" fmla="*/ 98 w 183"/>
                <a:gd name="T15" fmla="*/ 50 h 182"/>
                <a:gd name="T16" fmla="*/ 90 w 183"/>
                <a:gd name="T17" fmla="*/ 62 h 182"/>
                <a:gd name="T18" fmla="*/ 93 w 183"/>
                <a:gd name="T19" fmla="*/ 69 h 182"/>
                <a:gd name="T20" fmla="*/ 102 w 183"/>
                <a:gd name="T21" fmla="*/ 79 h 182"/>
                <a:gd name="T22" fmla="*/ 90 w 183"/>
                <a:gd name="T23" fmla="*/ 88 h 182"/>
                <a:gd name="T24" fmla="*/ 82 w 183"/>
                <a:gd name="T25" fmla="*/ 88 h 182"/>
                <a:gd name="T26" fmla="*/ 71 w 183"/>
                <a:gd name="T27" fmla="*/ 73 h 182"/>
                <a:gd name="T28" fmla="*/ 63 w 183"/>
                <a:gd name="T29" fmla="*/ 72 h 182"/>
                <a:gd name="T30" fmla="*/ 53 w 183"/>
                <a:gd name="T31" fmla="*/ 81 h 182"/>
                <a:gd name="T32" fmla="*/ 55 w 183"/>
                <a:gd name="T33" fmla="*/ 87 h 182"/>
                <a:gd name="T34" fmla="*/ 67 w 183"/>
                <a:gd name="T35" fmla="*/ 108 h 182"/>
                <a:gd name="T36" fmla="*/ 64 w 183"/>
                <a:gd name="T37" fmla="*/ 116 h 182"/>
                <a:gd name="T38" fmla="*/ 54 w 183"/>
                <a:gd name="T39" fmla="*/ 112 h 182"/>
                <a:gd name="T40" fmla="*/ 40 w 183"/>
                <a:gd name="T41" fmla="*/ 91 h 182"/>
                <a:gd name="T42" fmla="*/ 33 w 183"/>
                <a:gd name="T43" fmla="*/ 87 h 182"/>
                <a:gd name="T44" fmla="*/ 26 w 183"/>
                <a:gd name="T45" fmla="*/ 100 h 182"/>
                <a:gd name="T46" fmla="*/ 17 w 183"/>
                <a:gd name="T47" fmla="*/ 106 h 182"/>
                <a:gd name="T48" fmla="*/ 2 w 183"/>
                <a:gd name="T49" fmla="*/ 117 h 182"/>
                <a:gd name="T50" fmla="*/ 2 w 183"/>
                <a:gd name="T51" fmla="*/ 130 h 182"/>
                <a:gd name="T52" fmla="*/ 11 w 183"/>
                <a:gd name="T53" fmla="*/ 146 h 182"/>
                <a:gd name="T54" fmla="*/ 24 w 183"/>
                <a:gd name="T55" fmla="*/ 158 h 182"/>
                <a:gd name="T56" fmla="*/ 39 w 183"/>
                <a:gd name="T57" fmla="*/ 163 h 182"/>
                <a:gd name="T58" fmla="*/ 43 w 183"/>
                <a:gd name="T59" fmla="*/ 173 h 182"/>
                <a:gd name="T60" fmla="*/ 53 w 183"/>
                <a:gd name="T61" fmla="*/ 182 h 182"/>
                <a:gd name="T62" fmla="*/ 61 w 183"/>
                <a:gd name="T63" fmla="*/ 175 h 182"/>
                <a:gd name="T64" fmla="*/ 69 w 183"/>
                <a:gd name="T65" fmla="*/ 153 h 182"/>
                <a:gd name="T66" fmla="*/ 77 w 183"/>
                <a:gd name="T67" fmla="*/ 152 h 182"/>
                <a:gd name="T68" fmla="*/ 86 w 183"/>
                <a:gd name="T69" fmla="*/ 143 h 182"/>
                <a:gd name="T70" fmla="*/ 92 w 183"/>
                <a:gd name="T71" fmla="*/ 152 h 182"/>
                <a:gd name="T72" fmla="*/ 105 w 183"/>
                <a:gd name="T73" fmla="*/ 154 h 182"/>
                <a:gd name="T74" fmla="*/ 113 w 183"/>
                <a:gd name="T75" fmla="*/ 145 h 182"/>
                <a:gd name="T76" fmla="*/ 125 w 183"/>
                <a:gd name="T77" fmla="*/ 136 h 182"/>
                <a:gd name="T78" fmla="*/ 123 w 183"/>
                <a:gd name="T79" fmla="*/ 129 h 182"/>
                <a:gd name="T80" fmla="*/ 123 w 183"/>
                <a:gd name="T81" fmla="*/ 117 h 182"/>
                <a:gd name="T82" fmla="*/ 140 w 183"/>
                <a:gd name="T83" fmla="*/ 117 h 182"/>
                <a:gd name="T84" fmla="*/ 151 w 183"/>
                <a:gd name="T85" fmla="*/ 119 h 182"/>
                <a:gd name="T86" fmla="*/ 158 w 183"/>
                <a:gd name="T87" fmla="*/ 112 h 182"/>
                <a:gd name="T88" fmla="*/ 157 w 183"/>
                <a:gd name="T89" fmla="*/ 97 h 182"/>
                <a:gd name="T90" fmla="*/ 147 w 183"/>
                <a:gd name="T91" fmla="*/ 83 h 182"/>
                <a:gd name="T92" fmla="*/ 139 w 183"/>
                <a:gd name="T93" fmla="*/ 71 h 182"/>
                <a:gd name="T94" fmla="*/ 126 w 183"/>
                <a:gd name="T95" fmla="*/ 70 h 182"/>
                <a:gd name="T96" fmla="*/ 116 w 183"/>
                <a:gd name="T97" fmla="*/ 65 h 182"/>
                <a:gd name="T98" fmla="*/ 143 w 183"/>
                <a:gd name="T99" fmla="*/ 53 h 182"/>
                <a:gd name="T100" fmla="*/ 155 w 183"/>
                <a:gd name="T101" fmla="*/ 47 h 182"/>
                <a:gd name="T102" fmla="*/ 164 w 183"/>
                <a:gd name="T103" fmla="*/ 39 h 182"/>
                <a:gd name="T104" fmla="*/ 171 w 183"/>
                <a:gd name="T105" fmla="*/ 44 h 182"/>
                <a:gd name="T106" fmla="*/ 181 w 183"/>
                <a:gd name="T107" fmla="*/ 47 h 182"/>
                <a:gd name="T108" fmla="*/ 178 w 183"/>
                <a:gd name="T109" fmla="*/ 3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3" h="182">
                  <a:moveTo>
                    <a:pt x="178" y="35"/>
                  </a:moveTo>
                  <a:lnTo>
                    <a:pt x="178" y="35"/>
                  </a:lnTo>
                  <a:lnTo>
                    <a:pt x="172" y="32"/>
                  </a:lnTo>
                  <a:lnTo>
                    <a:pt x="167" y="29"/>
                  </a:lnTo>
                  <a:lnTo>
                    <a:pt x="156" y="27"/>
                  </a:lnTo>
                  <a:lnTo>
                    <a:pt x="152" y="26"/>
                  </a:lnTo>
                  <a:lnTo>
                    <a:pt x="149" y="25"/>
                  </a:lnTo>
                  <a:lnTo>
                    <a:pt x="147" y="23"/>
                  </a:lnTo>
                  <a:lnTo>
                    <a:pt x="147" y="20"/>
                  </a:lnTo>
                  <a:lnTo>
                    <a:pt x="147" y="20"/>
                  </a:lnTo>
                  <a:lnTo>
                    <a:pt x="150" y="12"/>
                  </a:lnTo>
                  <a:lnTo>
                    <a:pt x="151" y="6"/>
                  </a:lnTo>
                  <a:lnTo>
                    <a:pt x="151" y="4"/>
                  </a:lnTo>
                  <a:lnTo>
                    <a:pt x="150" y="1"/>
                  </a:lnTo>
                  <a:lnTo>
                    <a:pt x="148" y="0"/>
                  </a:lnTo>
                  <a:lnTo>
                    <a:pt x="145" y="0"/>
                  </a:lnTo>
                  <a:lnTo>
                    <a:pt x="145" y="0"/>
                  </a:lnTo>
                  <a:lnTo>
                    <a:pt x="142" y="1"/>
                  </a:lnTo>
                  <a:lnTo>
                    <a:pt x="139" y="4"/>
                  </a:lnTo>
                  <a:lnTo>
                    <a:pt x="136" y="10"/>
                  </a:lnTo>
                  <a:lnTo>
                    <a:pt x="131" y="16"/>
                  </a:lnTo>
                  <a:lnTo>
                    <a:pt x="127" y="22"/>
                  </a:lnTo>
                  <a:lnTo>
                    <a:pt x="127" y="22"/>
                  </a:lnTo>
                  <a:lnTo>
                    <a:pt x="125" y="23"/>
                  </a:lnTo>
                  <a:lnTo>
                    <a:pt x="125" y="24"/>
                  </a:lnTo>
                  <a:lnTo>
                    <a:pt x="127" y="24"/>
                  </a:lnTo>
                  <a:lnTo>
                    <a:pt x="127" y="25"/>
                  </a:lnTo>
                  <a:lnTo>
                    <a:pt x="126" y="26"/>
                  </a:lnTo>
                  <a:lnTo>
                    <a:pt x="119" y="32"/>
                  </a:lnTo>
                  <a:lnTo>
                    <a:pt x="119" y="32"/>
                  </a:lnTo>
                  <a:lnTo>
                    <a:pt x="111" y="38"/>
                  </a:lnTo>
                  <a:lnTo>
                    <a:pt x="98" y="50"/>
                  </a:lnTo>
                  <a:lnTo>
                    <a:pt x="98" y="50"/>
                  </a:lnTo>
                  <a:lnTo>
                    <a:pt x="93" y="55"/>
                  </a:lnTo>
                  <a:lnTo>
                    <a:pt x="90" y="60"/>
                  </a:lnTo>
                  <a:lnTo>
                    <a:pt x="90" y="62"/>
                  </a:lnTo>
                  <a:lnTo>
                    <a:pt x="90" y="65"/>
                  </a:lnTo>
                  <a:lnTo>
                    <a:pt x="91" y="67"/>
                  </a:lnTo>
                  <a:lnTo>
                    <a:pt x="93" y="69"/>
                  </a:lnTo>
                  <a:lnTo>
                    <a:pt x="93" y="69"/>
                  </a:lnTo>
                  <a:lnTo>
                    <a:pt x="98" y="72"/>
                  </a:lnTo>
                  <a:lnTo>
                    <a:pt x="102" y="75"/>
                  </a:lnTo>
                  <a:lnTo>
                    <a:pt x="102" y="77"/>
                  </a:lnTo>
                  <a:lnTo>
                    <a:pt x="102" y="79"/>
                  </a:lnTo>
                  <a:lnTo>
                    <a:pt x="100" y="81"/>
                  </a:lnTo>
                  <a:lnTo>
                    <a:pt x="97" y="84"/>
                  </a:lnTo>
                  <a:lnTo>
                    <a:pt x="97" y="84"/>
                  </a:lnTo>
                  <a:lnTo>
                    <a:pt x="90" y="88"/>
                  </a:lnTo>
                  <a:lnTo>
                    <a:pt x="87" y="89"/>
                  </a:lnTo>
                  <a:lnTo>
                    <a:pt x="85" y="91"/>
                  </a:lnTo>
                  <a:lnTo>
                    <a:pt x="83" y="89"/>
                  </a:lnTo>
                  <a:lnTo>
                    <a:pt x="82" y="88"/>
                  </a:lnTo>
                  <a:lnTo>
                    <a:pt x="78" y="83"/>
                  </a:lnTo>
                  <a:lnTo>
                    <a:pt x="78" y="83"/>
                  </a:lnTo>
                  <a:lnTo>
                    <a:pt x="75" y="77"/>
                  </a:lnTo>
                  <a:lnTo>
                    <a:pt x="71" y="73"/>
                  </a:lnTo>
                  <a:lnTo>
                    <a:pt x="69" y="72"/>
                  </a:lnTo>
                  <a:lnTo>
                    <a:pt x="68" y="71"/>
                  </a:lnTo>
                  <a:lnTo>
                    <a:pt x="65" y="71"/>
                  </a:lnTo>
                  <a:lnTo>
                    <a:pt x="63" y="72"/>
                  </a:lnTo>
                  <a:lnTo>
                    <a:pt x="63" y="72"/>
                  </a:lnTo>
                  <a:lnTo>
                    <a:pt x="58" y="75"/>
                  </a:lnTo>
                  <a:lnTo>
                    <a:pt x="54" y="79"/>
                  </a:lnTo>
                  <a:lnTo>
                    <a:pt x="53" y="81"/>
                  </a:lnTo>
                  <a:lnTo>
                    <a:pt x="52" y="83"/>
                  </a:lnTo>
                  <a:lnTo>
                    <a:pt x="53" y="85"/>
                  </a:lnTo>
                  <a:lnTo>
                    <a:pt x="55" y="87"/>
                  </a:lnTo>
                  <a:lnTo>
                    <a:pt x="55" y="87"/>
                  </a:lnTo>
                  <a:lnTo>
                    <a:pt x="60" y="93"/>
                  </a:lnTo>
                  <a:lnTo>
                    <a:pt x="64" y="98"/>
                  </a:lnTo>
                  <a:lnTo>
                    <a:pt x="66" y="103"/>
                  </a:lnTo>
                  <a:lnTo>
                    <a:pt x="67" y="108"/>
                  </a:lnTo>
                  <a:lnTo>
                    <a:pt x="67" y="108"/>
                  </a:lnTo>
                  <a:lnTo>
                    <a:pt x="66" y="113"/>
                  </a:lnTo>
                  <a:lnTo>
                    <a:pt x="65" y="115"/>
                  </a:lnTo>
                  <a:lnTo>
                    <a:pt x="64" y="116"/>
                  </a:lnTo>
                  <a:lnTo>
                    <a:pt x="62" y="117"/>
                  </a:lnTo>
                  <a:lnTo>
                    <a:pt x="59" y="117"/>
                  </a:lnTo>
                  <a:lnTo>
                    <a:pt x="57" y="115"/>
                  </a:lnTo>
                  <a:lnTo>
                    <a:pt x="54" y="112"/>
                  </a:lnTo>
                  <a:lnTo>
                    <a:pt x="54" y="112"/>
                  </a:lnTo>
                  <a:lnTo>
                    <a:pt x="47" y="103"/>
                  </a:lnTo>
                  <a:lnTo>
                    <a:pt x="43" y="94"/>
                  </a:lnTo>
                  <a:lnTo>
                    <a:pt x="40" y="91"/>
                  </a:lnTo>
                  <a:lnTo>
                    <a:pt x="38" y="88"/>
                  </a:lnTo>
                  <a:lnTo>
                    <a:pt x="35" y="87"/>
                  </a:lnTo>
                  <a:lnTo>
                    <a:pt x="33" y="87"/>
                  </a:lnTo>
                  <a:lnTo>
                    <a:pt x="33" y="87"/>
                  </a:lnTo>
                  <a:lnTo>
                    <a:pt x="30" y="89"/>
                  </a:lnTo>
                  <a:lnTo>
                    <a:pt x="29" y="92"/>
                  </a:lnTo>
                  <a:lnTo>
                    <a:pt x="27" y="97"/>
                  </a:lnTo>
                  <a:lnTo>
                    <a:pt x="26" y="100"/>
                  </a:lnTo>
                  <a:lnTo>
                    <a:pt x="24" y="102"/>
                  </a:lnTo>
                  <a:lnTo>
                    <a:pt x="22" y="104"/>
                  </a:lnTo>
                  <a:lnTo>
                    <a:pt x="17" y="106"/>
                  </a:lnTo>
                  <a:lnTo>
                    <a:pt x="17" y="106"/>
                  </a:lnTo>
                  <a:lnTo>
                    <a:pt x="13" y="108"/>
                  </a:lnTo>
                  <a:lnTo>
                    <a:pt x="8" y="110"/>
                  </a:lnTo>
                  <a:lnTo>
                    <a:pt x="5" y="114"/>
                  </a:lnTo>
                  <a:lnTo>
                    <a:pt x="2" y="117"/>
                  </a:lnTo>
                  <a:lnTo>
                    <a:pt x="1" y="121"/>
                  </a:lnTo>
                  <a:lnTo>
                    <a:pt x="0" y="125"/>
                  </a:lnTo>
                  <a:lnTo>
                    <a:pt x="0" y="128"/>
                  </a:lnTo>
                  <a:lnTo>
                    <a:pt x="2" y="130"/>
                  </a:lnTo>
                  <a:lnTo>
                    <a:pt x="2" y="130"/>
                  </a:lnTo>
                  <a:lnTo>
                    <a:pt x="5" y="133"/>
                  </a:lnTo>
                  <a:lnTo>
                    <a:pt x="7" y="137"/>
                  </a:lnTo>
                  <a:lnTo>
                    <a:pt x="11" y="146"/>
                  </a:lnTo>
                  <a:lnTo>
                    <a:pt x="13" y="151"/>
                  </a:lnTo>
                  <a:lnTo>
                    <a:pt x="16" y="154"/>
                  </a:lnTo>
                  <a:lnTo>
                    <a:pt x="20" y="157"/>
                  </a:lnTo>
                  <a:lnTo>
                    <a:pt x="24" y="158"/>
                  </a:lnTo>
                  <a:lnTo>
                    <a:pt x="24" y="158"/>
                  </a:lnTo>
                  <a:lnTo>
                    <a:pt x="32" y="159"/>
                  </a:lnTo>
                  <a:lnTo>
                    <a:pt x="37" y="161"/>
                  </a:lnTo>
                  <a:lnTo>
                    <a:pt x="39" y="163"/>
                  </a:lnTo>
                  <a:lnTo>
                    <a:pt x="40" y="165"/>
                  </a:lnTo>
                  <a:lnTo>
                    <a:pt x="42" y="170"/>
                  </a:lnTo>
                  <a:lnTo>
                    <a:pt x="42" y="170"/>
                  </a:lnTo>
                  <a:lnTo>
                    <a:pt x="43" y="173"/>
                  </a:lnTo>
                  <a:lnTo>
                    <a:pt x="44" y="177"/>
                  </a:lnTo>
                  <a:lnTo>
                    <a:pt x="46" y="179"/>
                  </a:lnTo>
                  <a:lnTo>
                    <a:pt x="50" y="181"/>
                  </a:lnTo>
                  <a:lnTo>
                    <a:pt x="53" y="182"/>
                  </a:lnTo>
                  <a:lnTo>
                    <a:pt x="55" y="182"/>
                  </a:lnTo>
                  <a:lnTo>
                    <a:pt x="58" y="180"/>
                  </a:lnTo>
                  <a:lnTo>
                    <a:pt x="61" y="175"/>
                  </a:lnTo>
                  <a:lnTo>
                    <a:pt x="61" y="175"/>
                  </a:lnTo>
                  <a:lnTo>
                    <a:pt x="64" y="166"/>
                  </a:lnTo>
                  <a:lnTo>
                    <a:pt x="66" y="158"/>
                  </a:lnTo>
                  <a:lnTo>
                    <a:pt x="67" y="155"/>
                  </a:lnTo>
                  <a:lnTo>
                    <a:pt x="69" y="153"/>
                  </a:lnTo>
                  <a:lnTo>
                    <a:pt x="71" y="152"/>
                  </a:lnTo>
                  <a:lnTo>
                    <a:pt x="74" y="152"/>
                  </a:lnTo>
                  <a:lnTo>
                    <a:pt x="74" y="152"/>
                  </a:lnTo>
                  <a:lnTo>
                    <a:pt x="77" y="152"/>
                  </a:lnTo>
                  <a:lnTo>
                    <a:pt x="80" y="150"/>
                  </a:lnTo>
                  <a:lnTo>
                    <a:pt x="83" y="145"/>
                  </a:lnTo>
                  <a:lnTo>
                    <a:pt x="85" y="143"/>
                  </a:lnTo>
                  <a:lnTo>
                    <a:pt x="86" y="143"/>
                  </a:lnTo>
                  <a:lnTo>
                    <a:pt x="88" y="144"/>
                  </a:lnTo>
                  <a:lnTo>
                    <a:pt x="90" y="148"/>
                  </a:lnTo>
                  <a:lnTo>
                    <a:pt x="90" y="148"/>
                  </a:lnTo>
                  <a:lnTo>
                    <a:pt x="92" y="152"/>
                  </a:lnTo>
                  <a:lnTo>
                    <a:pt x="95" y="155"/>
                  </a:lnTo>
                  <a:lnTo>
                    <a:pt x="99" y="156"/>
                  </a:lnTo>
                  <a:lnTo>
                    <a:pt x="102" y="156"/>
                  </a:lnTo>
                  <a:lnTo>
                    <a:pt x="105" y="154"/>
                  </a:lnTo>
                  <a:lnTo>
                    <a:pt x="108" y="152"/>
                  </a:lnTo>
                  <a:lnTo>
                    <a:pt x="111" y="149"/>
                  </a:lnTo>
                  <a:lnTo>
                    <a:pt x="113" y="145"/>
                  </a:lnTo>
                  <a:lnTo>
                    <a:pt x="113" y="145"/>
                  </a:lnTo>
                  <a:lnTo>
                    <a:pt x="115" y="141"/>
                  </a:lnTo>
                  <a:lnTo>
                    <a:pt x="117" y="139"/>
                  </a:lnTo>
                  <a:lnTo>
                    <a:pt x="123" y="137"/>
                  </a:lnTo>
                  <a:lnTo>
                    <a:pt x="125" y="136"/>
                  </a:lnTo>
                  <a:lnTo>
                    <a:pt x="126" y="134"/>
                  </a:lnTo>
                  <a:lnTo>
                    <a:pt x="125" y="132"/>
                  </a:lnTo>
                  <a:lnTo>
                    <a:pt x="123" y="129"/>
                  </a:lnTo>
                  <a:lnTo>
                    <a:pt x="123" y="129"/>
                  </a:lnTo>
                  <a:lnTo>
                    <a:pt x="120" y="125"/>
                  </a:lnTo>
                  <a:lnTo>
                    <a:pt x="120" y="121"/>
                  </a:lnTo>
                  <a:lnTo>
                    <a:pt x="121" y="119"/>
                  </a:lnTo>
                  <a:lnTo>
                    <a:pt x="123" y="117"/>
                  </a:lnTo>
                  <a:lnTo>
                    <a:pt x="126" y="115"/>
                  </a:lnTo>
                  <a:lnTo>
                    <a:pt x="130" y="115"/>
                  </a:lnTo>
                  <a:lnTo>
                    <a:pt x="136" y="115"/>
                  </a:lnTo>
                  <a:lnTo>
                    <a:pt x="140" y="117"/>
                  </a:lnTo>
                  <a:lnTo>
                    <a:pt x="140" y="117"/>
                  </a:lnTo>
                  <a:lnTo>
                    <a:pt x="144" y="118"/>
                  </a:lnTo>
                  <a:lnTo>
                    <a:pt x="147" y="119"/>
                  </a:lnTo>
                  <a:lnTo>
                    <a:pt x="151" y="119"/>
                  </a:lnTo>
                  <a:lnTo>
                    <a:pt x="153" y="118"/>
                  </a:lnTo>
                  <a:lnTo>
                    <a:pt x="155" y="116"/>
                  </a:lnTo>
                  <a:lnTo>
                    <a:pt x="157" y="114"/>
                  </a:lnTo>
                  <a:lnTo>
                    <a:pt x="158" y="112"/>
                  </a:lnTo>
                  <a:lnTo>
                    <a:pt x="158" y="108"/>
                  </a:lnTo>
                  <a:lnTo>
                    <a:pt x="158" y="108"/>
                  </a:lnTo>
                  <a:lnTo>
                    <a:pt x="158" y="102"/>
                  </a:lnTo>
                  <a:lnTo>
                    <a:pt x="157" y="97"/>
                  </a:lnTo>
                  <a:lnTo>
                    <a:pt x="154" y="91"/>
                  </a:lnTo>
                  <a:lnTo>
                    <a:pt x="149" y="86"/>
                  </a:lnTo>
                  <a:lnTo>
                    <a:pt x="149" y="86"/>
                  </a:lnTo>
                  <a:lnTo>
                    <a:pt x="147" y="83"/>
                  </a:lnTo>
                  <a:lnTo>
                    <a:pt x="145" y="80"/>
                  </a:lnTo>
                  <a:lnTo>
                    <a:pt x="142" y="75"/>
                  </a:lnTo>
                  <a:lnTo>
                    <a:pt x="141" y="72"/>
                  </a:lnTo>
                  <a:lnTo>
                    <a:pt x="139" y="71"/>
                  </a:lnTo>
                  <a:lnTo>
                    <a:pt x="137" y="70"/>
                  </a:lnTo>
                  <a:lnTo>
                    <a:pt x="135" y="70"/>
                  </a:lnTo>
                  <a:lnTo>
                    <a:pt x="135" y="70"/>
                  </a:lnTo>
                  <a:lnTo>
                    <a:pt x="126" y="70"/>
                  </a:lnTo>
                  <a:lnTo>
                    <a:pt x="118" y="69"/>
                  </a:lnTo>
                  <a:lnTo>
                    <a:pt x="116" y="68"/>
                  </a:lnTo>
                  <a:lnTo>
                    <a:pt x="115" y="67"/>
                  </a:lnTo>
                  <a:lnTo>
                    <a:pt x="116" y="65"/>
                  </a:lnTo>
                  <a:lnTo>
                    <a:pt x="120" y="62"/>
                  </a:lnTo>
                  <a:lnTo>
                    <a:pt x="120" y="62"/>
                  </a:lnTo>
                  <a:lnTo>
                    <a:pt x="132" y="57"/>
                  </a:lnTo>
                  <a:lnTo>
                    <a:pt x="143" y="53"/>
                  </a:lnTo>
                  <a:lnTo>
                    <a:pt x="151" y="50"/>
                  </a:lnTo>
                  <a:lnTo>
                    <a:pt x="154" y="49"/>
                  </a:lnTo>
                  <a:lnTo>
                    <a:pt x="155" y="47"/>
                  </a:lnTo>
                  <a:lnTo>
                    <a:pt x="155" y="47"/>
                  </a:lnTo>
                  <a:lnTo>
                    <a:pt x="157" y="43"/>
                  </a:lnTo>
                  <a:lnTo>
                    <a:pt x="159" y="41"/>
                  </a:lnTo>
                  <a:lnTo>
                    <a:pt x="162" y="40"/>
                  </a:lnTo>
                  <a:lnTo>
                    <a:pt x="164" y="39"/>
                  </a:lnTo>
                  <a:lnTo>
                    <a:pt x="167" y="40"/>
                  </a:lnTo>
                  <a:lnTo>
                    <a:pt x="169" y="41"/>
                  </a:lnTo>
                  <a:lnTo>
                    <a:pt x="171" y="44"/>
                  </a:lnTo>
                  <a:lnTo>
                    <a:pt x="171" y="44"/>
                  </a:lnTo>
                  <a:lnTo>
                    <a:pt x="173" y="47"/>
                  </a:lnTo>
                  <a:lnTo>
                    <a:pt x="176" y="48"/>
                  </a:lnTo>
                  <a:lnTo>
                    <a:pt x="179" y="48"/>
                  </a:lnTo>
                  <a:lnTo>
                    <a:pt x="181" y="47"/>
                  </a:lnTo>
                  <a:lnTo>
                    <a:pt x="183" y="45"/>
                  </a:lnTo>
                  <a:lnTo>
                    <a:pt x="183" y="42"/>
                  </a:lnTo>
                  <a:lnTo>
                    <a:pt x="182" y="39"/>
                  </a:lnTo>
                  <a:lnTo>
                    <a:pt x="178" y="35"/>
                  </a:lnTo>
                  <a:lnTo>
                    <a:pt x="178" y="35"/>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1" name="Freeform 220">
              <a:extLst>
                <a:ext uri="{FF2B5EF4-FFF2-40B4-BE49-F238E27FC236}">
                  <a16:creationId xmlns:a16="http://schemas.microsoft.com/office/drawing/2014/main" id="{94B854E9-BD84-46A2-A9F3-3135265EA7D8}"/>
                </a:ext>
              </a:extLst>
            </p:cNvPr>
            <p:cNvSpPr>
              <a:spLocks/>
            </p:cNvSpPr>
            <p:nvPr/>
          </p:nvSpPr>
          <p:spPr bwMode="auto">
            <a:xfrm>
              <a:off x="1547035" y="2723445"/>
              <a:ext cx="55074" cy="85964"/>
            </a:xfrm>
            <a:custGeom>
              <a:avLst/>
              <a:gdLst>
                <a:gd name="T0" fmla="*/ 113 w 128"/>
                <a:gd name="T1" fmla="*/ 100 h 183"/>
                <a:gd name="T2" fmla="*/ 108 w 128"/>
                <a:gd name="T3" fmla="*/ 87 h 183"/>
                <a:gd name="T4" fmla="*/ 105 w 128"/>
                <a:gd name="T5" fmla="*/ 85 h 183"/>
                <a:gd name="T6" fmla="*/ 101 w 128"/>
                <a:gd name="T7" fmla="*/ 74 h 183"/>
                <a:gd name="T8" fmla="*/ 105 w 128"/>
                <a:gd name="T9" fmla="*/ 70 h 183"/>
                <a:gd name="T10" fmla="*/ 112 w 128"/>
                <a:gd name="T11" fmla="*/ 69 h 183"/>
                <a:gd name="T12" fmla="*/ 114 w 128"/>
                <a:gd name="T13" fmla="*/ 63 h 183"/>
                <a:gd name="T14" fmla="*/ 113 w 128"/>
                <a:gd name="T15" fmla="*/ 52 h 183"/>
                <a:gd name="T16" fmla="*/ 104 w 128"/>
                <a:gd name="T17" fmla="*/ 49 h 183"/>
                <a:gd name="T18" fmla="*/ 100 w 128"/>
                <a:gd name="T19" fmla="*/ 40 h 183"/>
                <a:gd name="T20" fmla="*/ 102 w 128"/>
                <a:gd name="T21" fmla="*/ 25 h 183"/>
                <a:gd name="T22" fmla="*/ 101 w 128"/>
                <a:gd name="T23" fmla="*/ 18 h 183"/>
                <a:gd name="T24" fmla="*/ 87 w 128"/>
                <a:gd name="T25" fmla="*/ 14 h 183"/>
                <a:gd name="T26" fmla="*/ 74 w 128"/>
                <a:gd name="T27" fmla="*/ 14 h 183"/>
                <a:gd name="T28" fmla="*/ 62 w 128"/>
                <a:gd name="T29" fmla="*/ 3 h 183"/>
                <a:gd name="T30" fmla="*/ 55 w 128"/>
                <a:gd name="T31" fmla="*/ 1 h 183"/>
                <a:gd name="T32" fmla="*/ 36 w 128"/>
                <a:gd name="T33" fmla="*/ 1 h 183"/>
                <a:gd name="T34" fmla="*/ 25 w 128"/>
                <a:gd name="T35" fmla="*/ 5 h 183"/>
                <a:gd name="T36" fmla="*/ 14 w 128"/>
                <a:gd name="T37" fmla="*/ 7 h 183"/>
                <a:gd name="T38" fmla="*/ 12 w 128"/>
                <a:gd name="T39" fmla="*/ 11 h 183"/>
                <a:gd name="T40" fmla="*/ 1 w 128"/>
                <a:gd name="T41" fmla="*/ 12 h 183"/>
                <a:gd name="T42" fmla="*/ 0 w 128"/>
                <a:gd name="T43" fmla="*/ 14 h 183"/>
                <a:gd name="T44" fmla="*/ 7 w 128"/>
                <a:gd name="T45" fmla="*/ 25 h 183"/>
                <a:gd name="T46" fmla="*/ 9 w 128"/>
                <a:gd name="T47" fmla="*/ 37 h 183"/>
                <a:gd name="T48" fmla="*/ 14 w 128"/>
                <a:gd name="T49" fmla="*/ 50 h 183"/>
                <a:gd name="T50" fmla="*/ 20 w 128"/>
                <a:gd name="T51" fmla="*/ 56 h 183"/>
                <a:gd name="T52" fmla="*/ 31 w 128"/>
                <a:gd name="T53" fmla="*/ 71 h 183"/>
                <a:gd name="T54" fmla="*/ 41 w 128"/>
                <a:gd name="T55" fmla="*/ 79 h 183"/>
                <a:gd name="T56" fmla="*/ 44 w 128"/>
                <a:gd name="T57" fmla="*/ 92 h 183"/>
                <a:gd name="T58" fmla="*/ 46 w 128"/>
                <a:gd name="T59" fmla="*/ 117 h 183"/>
                <a:gd name="T60" fmla="*/ 51 w 128"/>
                <a:gd name="T61" fmla="*/ 119 h 183"/>
                <a:gd name="T62" fmla="*/ 59 w 128"/>
                <a:gd name="T63" fmla="*/ 118 h 183"/>
                <a:gd name="T64" fmla="*/ 60 w 128"/>
                <a:gd name="T65" fmla="*/ 114 h 183"/>
                <a:gd name="T66" fmla="*/ 62 w 128"/>
                <a:gd name="T67" fmla="*/ 93 h 183"/>
                <a:gd name="T68" fmla="*/ 68 w 128"/>
                <a:gd name="T69" fmla="*/ 85 h 183"/>
                <a:gd name="T70" fmla="*/ 71 w 128"/>
                <a:gd name="T71" fmla="*/ 87 h 183"/>
                <a:gd name="T72" fmla="*/ 71 w 128"/>
                <a:gd name="T73" fmla="*/ 101 h 183"/>
                <a:gd name="T74" fmla="*/ 75 w 128"/>
                <a:gd name="T75" fmla="*/ 102 h 183"/>
                <a:gd name="T76" fmla="*/ 80 w 128"/>
                <a:gd name="T77" fmla="*/ 110 h 183"/>
                <a:gd name="T78" fmla="*/ 76 w 128"/>
                <a:gd name="T79" fmla="*/ 116 h 183"/>
                <a:gd name="T80" fmla="*/ 69 w 128"/>
                <a:gd name="T81" fmla="*/ 127 h 183"/>
                <a:gd name="T82" fmla="*/ 76 w 128"/>
                <a:gd name="T83" fmla="*/ 136 h 183"/>
                <a:gd name="T84" fmla="*/ 86 w 128"/>
                <a:gd name="T85" fmla="*/ 148 h 183"/>
                <a:gd name="T86" fmla="*/ 96 w 128"/>
                <a:gd name="T87" fmla="*/ 158 h 183"/>
                <a:gd name="T88" fmla="*/ 98 w 128"/>
                <a:gd name="T89" fmla="*/ 164 h 183"/>
                <a:gd name="T90" fmla="*/ 105 w 128"/>
                <a:gd name="T91" fmla="*/ 180 h 183"/>
                <a:gd name="T92" fmla="*/ 115 w 128"/>
                <a:gd name="T93" fmla="*/ 183 h 183"/>
                <a:gd name="T94" fmla="*/ 124 w 128"/>
                <a:gd name="T95" fmla="*/ 178 h 183"/>
                <a:gd name="T96" fmla="*/ 126 w 128"/>
                <a:gd name="T97" fmla="*/ 175 h 183"/>
                <a:gd name="T98" fmla="*/ 128 w 128"/>
                <a:gd name="T99" fmla="*/ 155 h 183"/>
                <a:gd name="T100" fmla="*/ 127 w 128"/>
                <a:gd name="T101" fmla="*/ 131 h 183"/>
                <a:gd name="T102" fmla="*/ 124 w 128"/>
                <a:gd name="T103" fmla="*/ 126 h 183"/>
                <a:gd name="T104" fmla="*/ 119 w 128"/>
                <a:gd name="T105" fmla="*/ 114 h 183"/>
                <a:gd name="T106" fmla="*/ 116 w 128"/>
                <a:gd name="T107" fmla="*/ 10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8" h="183">
                  <a:moveTo>
                    <a:pt x="116" y="104"/>
                  </a:moveTo>
                  <a:lnTo>
                    <a:pt x="116" y="104"/>
                  </a:lnTo>
                  <a:lnTo>
                    <a:pt x="113" y="100"/>
                  </a:lnTo>
                  <a:lnTo>
                    <a:pt x="112" y="94"/>
                  </a:lnTo>
                  <a:lnTo>
                    <a:pt x="110" y="89"/>
                  </a:lnTo>
                  <a:lnTo>
                    <a:pt x="108" y="87"/>
                  </a:lnTo>
                  <a:lnTo>
                    <a:pt x="107" y="86"/>
                  </a:lnTo>
                  <a:lnTo>
                    <a:pt x="107" y="86"/>
                  </a:lnTo>
                  <a:lnTo>
                    <a:pt x="105" y="85"/>
                  </a:lnTo>
                  <a:lnTo>
                    <a:pt x="103" y="82"/>
                  </a:lnTo>
                  <a:lnTo>
                    <a:pt x="101" y="77"/>
                  </a:lnTo>
                  <a:lnTo>
                    <a:pt x="101" y="74"/>
                  </a:lnTo>
                  <a:lnTo>
                    <a:pt x="101" y="71"/>
                  </a:lnTo>
                  <a:lnTo>
                    <a:pt x="103" y="70"/>
                  </a:lnTo>
                  <a:lnTo>
                    <a:pt x="105" y="70"/>
                  </a:lnTo>
                  <a:lnTo>
                    <a:pt x="105" y="70"/>
                  </a:lnTo>
                  <a:lnTo>
                    <a:pt x="109" y="70"/>
                  </a:lnTo>
                  <a:lnTo>
                    <a:pt x="112" y="69"/>
                  </a:lnTo>
                  <a:lnTo>
                    <a:pt x="113" y="66"/>
                  </a:lnTo>
                  <a:lnTo>
                    <a:pt x="114" y="63"/>
                  </a:lnTo>
                  <a:lnTo>
                    <a:pt x="114" y="63"/>
                  </a:lnTo>
                  <a:lnTo>
                    <a:pt x="114" y="59"/>
                  </a:lnTo>
                  <a:lnTo>
                    <a:pt x="114" y="56"/>
                  </a:lnTo>
                  <a:lnTo>
                    <a:pt x="113" y="52"/>
                  </a:lnTo>
                  <a:lnTo>
                    <a:pt x="108" y="50"/>
                  </a:lnTo>
                  <a:lnTo>
                    <a:pt x="108" y="50"/>
                  </a:lnTo>
                  <a:lnTo>
                    <a:pt x="104" y="49"/>
                  </a:lnTo>
                  <a:lnTo>
                    <a:pt x="102" y="49"/>
                  </a:lnTo>
                  <a:lnTo>
                    <a:pt x="101" y="46"/>
                  </a:lnTo>
                  <a:lnTo>
                    <a:pt x="100" y="40"/>
                  </a:lnTo>
                  <a:lnTo>
                    <a:pt x="100" y="40"/>
                  </a:lnTo>
                  <a:lnTo>
                    <a:pt x="101" y="32"/>
                  </a:lnTo>
                  <a:lnTo>
                    <a:pt x="102" y="25"/>
                  </a:lnTo>
                  <a:lnTo>
                    <a:pt x="103" y="22"/>
                  </a:lnTo>
                  <a:lnTo>
                    <a:pt x="102" y="20"/>
                  </a:lnTo>
                  <a:lnTo>
                    <a:pt x="101" y="18"/>
                  </a:lnTo>
                  <a:lnTo>
                    <a:pt x="98" y="16"/>
                  </a:lnTo>
                  <a:lnTo>
                    <a:pt x="98" y="16"/>
                  </a:lnTo>
                  <a:lnTo>
                    <a:pt x="87" y="14"/>
                  </a:lnTo>
                  <a:lnTo>
                    <a:pt x="77" y="15"/>
                  </a:lnTo>
                  <a:lnTo>
                    <a:pt x="77" y="15"/>
                  </a:lnTo>
                  <a:lnTo>
                    <a:pt x="74" y="14"/>
                  </a:lnTo>
                  <a:lnTo>
                    <a:pt x="72" y="13"/>
                  </a:lnTo>
                  <a:lnTo>
                    <a:pt x="68" y="8"/>
                  </a:lnTo>
                  <a:lnTo>
                    <a:pt x="62" y="3"/>
                  </a:lnTo>
                  <a:lnTo>
                    <a:pt x="59" y="2"/>
                  </a:lnTo>
                  <a:lnTo>
                    <a:pt x="55" y="1"/>
                  </a:lnTo>
                  <a:lnTo>
                    <a:pt x="55" y="1"/>
                  </a:lnTo>
                  <a:lnTo>
                    <a:pt x="47" y="0"/>
                  </a:lnTo>
                  <a:lnTo>
                    <a:pt x="40" y="0"/>
                  </a:lnTo>
                  <a:lnTo>
                    <a:pt x="36" y="1"/>
                  </a:lnTo>
                  <a:lnTo>
                    <a:pt x="36" y="1"/>
                  </a:lnTo>
                  <a:lnTo>
                    <a:pt x="32" y="3"/>
                  </a:lnTo>
                  <a:lnTo>
                    <a:pt x="25" y="5"/>
                  </a:lnTo>
                  <a:lnTo>
                    <a:pt x="25" y="5"/>
                  </a:lnTo>
                  <a:lnTo>
                    <a:pt x="18" y="6"/>
                  </a:lnTo>
                  <a:lnTo>
                    <a:pt x="14" y="7"/>
                  </a:lnTo>
                  <a:lnTo>
                    <a:pt x="13" y="10"/>
                  </a:lnTo>
                  <a:lnTo>
                    <a:pt x="13" y="10"/>
                  </a:lnTo>
                  <a:lnTo>
                    <a:pt x="12" y="11"/>
                  </a:lnTo>
                  <a:lnTo>
                    <a:pt x="10" y="12"/>
                  </a:lnTo>
                  <a:lnTo>
                    <a:pt x="5" y="12"/>
                  </a:lnTo>
                  <a:lnTo>
                    <a:pt x="1" y="12"/>
                  </a:lnTo>
                  <a:lnTo>
                    <a:pt x="0" y="13"/>
                  </a:lnTo>
                  <a:lnTo>
                    <a:pt x="0" y="14"/>
                  </a:lnTo>
                  <a:lnTo>
                    <a:pt x="0" y="14"/>
                  </a:lnTo>
                  <a:lnTo>
                    <a:pt x="3" y="18"/>
                  </a:lnTo>
                  <a:lnTo>
                    <a:pt x="5" y="21"/>
                  </a:lnTo>
                  <a:lnTo>
                    <a:pt x="7" y="25"/>
                  </a:lnTo>
                  <a:lnTo>
                    <a:pt x="8" y="30"/>
                  </a:lnTo>
                  <a:lnTo>
                    <a:pt x="8" y="30"/>
                  </a:lnTo>
                  <a:lnTo>
                    <a:pt x="9" y="37"/>
                  </a:lnTo>
                  <a:lnTo>
                    <a:pt x="10" y="43"/>
                  </a:lnTo>
                  <a:lnTo>
                    <a:pt x="12" y="48"/>
                  </a:lnTo>
                  <a:lnTo>
                    <a:pt x="14" y="50"/>
                  </a:lnTo>
                  <a:lnTo>
                    <a:pt x="16" y="52"/>
                  </a:lnTo>
                  <a:lnTo>
                    <a:pt x="16" y="52"/>
                  </a:lnTo>
                  <a:lnTo>
                    <a:pt x="20" y="56"/>
                  </a:lnTo>
                  <a:lnTo>
                    <a:pt x="24" y="60"/>
                  </a:lnTo>
                  <a:lnTo>
                    <a:pt x="31" y="71"/>
                  </a:lnTo>
                  <a:lnTo>
                    <a:pt x="31" y="71"/>
                  </a:lnTo>
                  <a:lnTo>
                    <a:pt x="35" y="74"/>
                  </a:lnTo>
                  <a:lnTo>
                    <a:pt x="38" y="76"/>
                  </a:lnTo>
                  <a:lnTo>
                    <a:pt x="41" y="79"/>
                  </a:lnTo>
                  <a:lnTo>
                    <a:pt x="43" y="83"/>
                  </a:lnTo>
                  <a:lnTo>
                    <a:pt x="43" y="83"/>
                  </a:lnTo>
                  <a:lnTo>
                    <a:pt x="44" y="92"/>
                  </a:lnTo>
                  <a:lnTo>
                    <a:pt x="44" y="103"/>
                  </a:lnTo>
                  <a:lnTo>
                    <a:pt x="45" y="113"/>
                  </a:lnTo>
                  <a:lnTo>
                    <a:pt x="46" y="117"/>
                  </a:lnTo>
                  <a:lnTo>
                    <a:pt x="47" y="118"/>
                  </a:lnTo>
                  <a:lnTo>
                    <a:pt x="47" y="118"/>
                  </a:lnTo>
                  <a:lnTo>
                    <a:pt x="51" y="119"/>
                  </a:lnTo>
                  <a:lnTo>
                    <a:pt x="56" y="119"/>
                  </a:lnTo>
                  <a:lnTo>
                    <a:pt x="57" y="118"/>
                  </a:lnTo>
                  <a:lnTo>
                    <a:pt x="59" y="118"/>
                  </a:lnTo>
                  <a:lnTo>
                    <a:pt x="60" y="116"/>
                  </a:lnTo>
                  <a:lnTo>
                    <a:pt x="60" y="114"/>
                  </a:lnTo>
                  <a:lnTo>
                    <a:pt x="60" y="114"/>
                  </a:lnTo>
                  <a:lnTo>
                    <a:pt x="60" y="107"/>
                  </a:lnTo>
                  <a:lnTo>
                    <a:pt x="61" y="98"/>
                  </a:lnTo>
                  <a:lnTo>
                    <a:pt x="62" y="93"/>
                  </a:lnTo>
                  <a:lnTo>
                    <a:pt x="63" y="89"/>
                  </a:lnTo>
                  <a:lnTo>
                    <a:pt x="65" y="87"/>
                  </a:lnTo>
                  <a:lnTo>
                    <a:pt x="68" y="85"/>
                  </a:lnTo>
                  <a:lnTo>
                    <a:pt x="68" y="85"/>
                  </a:lnTo>
                  <a:lnTo>
                    <a:pt x="70" y="86"/>
                  </a:lnTo>
                  <a:lnTo>
                    <a:pt x="71" y="87"/>
                  </a:lnTo>
                  <a:lnTo>
                    <a:pt x="70" y="93"/>
                  </a:lnTo>
                  <a:lnTo>
                    <a:pt x="70" y="99"/>
                  </a:lnTo>
                  <a:lnTo>
                    <a:pt x="71" y="101"/>
                  </a:lnTo>
                  <a:lnTo>
                    <a:pt x="73" y="102"/>
                  </a:lnTo>
                  <a:lnTo>
                    <a:pt x="73" y="102"/>
                  </a:lnTo>
                  <a:lnTo>
                    <a:pt x="75" y="102"/>
                  </a:lnTo>
                  <a:lnTo>
                    <a:pt x="77" y="103"/>
                  </a:lnTo>
                  <a:lnTo>
                    <a:pt x="80" y="107"/>
                  </a:lnTo>
                  <a:lnTo>
                    <a:pt x="80" y="110"/>
                  </a:lnTo>
                  <a:lnTo>
                    <a:pt x="78" y="113"/>
                  </a:lnTo>
                  <a:lnTo>
                    <a:pt x="78" y="113"/>
                  </a:lnTo>
                  <a:lnTo>
                    <a:pt x="76" y="116"/>
                  </a:lnTo>
                  <a:lnTo>
                    <a:pt x="73" y="120"/>
                  </a:lnTo>
                  <a:lnTo>
                    <a:pt x="70" y="125"/>
                  </a:lnTo>
                  <a:lnTo>
                    <a:pt x="69" y="127"/>
                  </a:lnTo>
                  <a:lnTo>
                    <a:pt x="70" y="128"/>
                  </a:lnTo>
                  <a:lnTo>
                    <a:pt x="70" y="128"/>
                  </a:lnTo>
                  <a:lnTo>
                    <a:pt x="76" y="136"/>
                  </a:lnTo>
                  <a:lnTo>
                    <a:pt x="82" y="142"/>
                  </a:lnTo>
                  <a:lnTo>
                    <a:pt x="86" y="148"/>
                  </a:lnTo>
                  <a:lnTo>
                    <a:pt x="86" y="148"/>
                  </a:lnTo>
                  <a:lnTo>
                    <a:pt x="90" y="153"/>
                  </a:lnTo>
                  <a:lnTo>
                    <a:pt x="93" y="155"/>
                  </a:lnTo>
                  <a:lnTo>
                    <a:pt x="96" y="158"/>
                  </a:lnTo>
                  <a:lnTo>
                    <a:pt x="97" y="160"/>
                  </a:lnTo>
                  <a:lnTo>
                    <a:pt x="98" y="164"/>
                  </a:lnTo>
                  <a:lnTo>
                    <a:pt x="98" y="164"/>
                  </a:lnTo>
                  <a:lnTo>
                    <a:pt x="99" y="171"/>
                  </a:lnTo>
                  <a:lnTo>
                    <a:pt x="102" y="177"/>
                  </a:lnTo>
                  <a:lnTo>
                    <a:pt x="105" y="180"/>
                  </a:lnTo>
                  <a:lnTo>
                    <a:pt x="110" y="182"/>
                  </a:lnTo>
                  <a:lnTo>
                    <a:pt x="110" y="182"/>
                  </a:lnTo>
                  <a:lnTo>
                    <a:pt x="115" y="183"/>
                  </a:lnTo>
                  <a:lnTo>
                    <a:pt x="118" y="181"/>
                  </a:lnTo>
                  <a:lnTo>
                    <a:pt x="121" y="179"/>
                  </a:lnTo>
                  <a:lnTo>
                    <a:pt x="124" y="178"/>
                  </a:lnTo>
                  <a:lnTo>
                    <a:pt x="124" y="178"/>
                  </a:lnTo>
                  <a:lnTo>
                    <a:pt x="125" y="177"/>
                  </a:lnTo>
                  <a:lnTo>
                    <a:pt x="126" y="175"/>
                  </a:lnTo>
                  <a:lnTo>
                    <a:pt x="127" y="170"/>
                  </a:lnTo>
                  <a:lnTo>
                    <a:pt x="128" y="155"/>
                  </a:lnTo>
                  <a:lnTo>
                    <a:pt x="128" y="155"/>
                  </a:lnTo>
                  <a:lnTo>
                    <a:pt x="128" y="148"/>
                  </a:lnTo>
                  <a:lnTo>
                    <a:pt x="128" y="138"/>
                  </a:lnTo>
                  <a:lnTo>
                    <a:pt x="127" y="131"/>
                  </a:lnTo>
                  <a:lnTo>
                    <a:pt x="126" y="128"/>
                  </a:lnTo>
                  <a:lnTo>
                    <a:pt x="124" y="126"/>
                  </a:lnTo>
                  <a:lnTo>
                    <a:pt x="124" y="126"/>
                  </a:lnTo>
                  <a:lnTo>
                    <a:pt x="122" y="123"/>
                  </a:lnTo>
                  <a:lnTo>
                    <a:pt x="121" y="121"/>
                  </a:lnTo>
                  <a:lnTo>
                    <a:pt x="119" y="114"/>
                  </a:lnTo>
                  <a:lnTo>
                    <a:pt x="118" y="108"/>
                  </a:lnTo>
                  <a:lnTo>
                    <a:pt x="117" y="106"/>
                  </a:lnTo>
                  <a:lnTo>
                    <a:pt x="116" y="104"/>
                  </a:lnTo>
                  <a:lnTo>
                    <a:pt x="116" y="104"/>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2" name="Freeform 221">
              <a:extLst>
                <a:ext uri="{FF2B5EF4-FFF2-40B4-BE49-F238E27FC236}">
                  <a16:creationId xmlns:a16="http://schemas.microsoft.com/office/drawing/2014/main" id="{608A7A90-BD04-4B3C-9BEB-EFDAC0EB8AD0}"/>
                </a:ext>
              </a:extLst>
            </p:cNvPr>
            <p:cNvSpPr>
              <a:spLocks/>
            </p:cNvSpPr>
            <p:nvPr/>
          </p:nvSpPr>
          <p:spPr bwMode="auto">
            <a:xfrm>
              <a:off x="1621040" y="2773902"/>
              <a:ext cx="27537" cy="52327"/>
            </a:xfrm>
            <a:custGeom>
              <a:avLst/>
              <a:gdLst>
                <a:gd name="T0" fmla="*/ 34 w 65"/>
                <a:gd name="T1" fmla="*/ 93 h 111"/>
                <a:gd name="T2" fmla="*/ 33 w 65"/>
                <a:gd name="T3" fmla="*/ 78 h 111"/>
                <a:gd name="T4" fmla="*/ 33 w 65"/>
                <a:gd name="T5" fmla="*/ 70 h 111"/>
                <a:gd name="T6" fmla="*/ 35 w 65"/>
                <a:gd name="T7" fmla="*/ 69 h 111"/>
                <a:gd name="T8" fmla="*/ 41 w 65"/>
                <a:gd name="T9" fmla="*/ 69 h 111"/>
                <a:gd name="T10" fmla="*/ 43 w 65"/>
                <a:gd name="T11" fmla="*/ 68 h 111"/>
                <a:gd name="T12" fmla="*/ 44 w 65"/>
                <a:gd name="T13" fmla="*/ 63 h 111"/>
                <a:gd name="T14" fmla="*/ 43 w 65"/>
                <a:gd name="T15" fmla="*/ 53 h 111"/>
                <a:gd name="T16" fmla="*/ 44 w 65"/>
                <a:gd name="T17" fmla="*/ 50 h 111"/>
                <a:gd name="T18" fmla="*/ 48 w 65"/>
                <a:gd name="T19" fmla="*/ 48 h 111"/>
                <a:gd name="T20" fmla="*/ 54 w 65"/>
                <a:gd name="T21" fmla="*/ 47 h 111"/>
                <a:gd name="T22" fmla="*/ 61 w 65"/>
                <a:gd name="T23" fmla="*/ 47 h 111"/>
                <a:gd name="T24" fmla="*/ 64 w 65"/>
                <a:gd name="T25" fmla="*/ 44 h 111"/>
                <a:gd name="T26" fmla="*/ 64 w 65"/>
                <a:gd name="T27" fmla="*/ 40 h 111"/>
                <a:gd name="T28" fmla="*/ 65 w 65"/>
                <a:gd name="T29" fmla="*/ 27 h 111"/>
                <a:gd name="T30" fmla="*/ 64 w 65"/>
                <a:gd name="T31" fmla="*/ 23 h 111"/>
                <a:gd name="T32" fmla="*/ 60 w 65"/>
                <a:gd name="T33" fmla="*/ 19 h 111"/>
                <a:gd name="T34" fmla="*/ 56 w 65"/>
                <a:gd name="T35" fmla="*/ 17 h 111"/>
                <a:gd name="T36" fmla="*/ 50 w 65"/>
                <a:gd name="T37" fmla="*/ 12 h 111"/>
                <a:gd name="T38" fmla="*/ 46 w 65"/>
                <a:gd name="T39" fmla="*/ 10 h 111"/>
                <a:gd name="T40" fmla="*/ 28 w 65"/>
                <a:gd name="T41" fmla="*/ 4 h 111"/>
                <a:gd name="T42" fmla="*/ 24 w 65"/>
                <a:gd name="T43" fmla="*/ 4 h 111"/>
                <a:gd name="T44" fmla="*/ 12 w 65"/>
                <a:gd name="T45" fmla="*/ 1 h 111"/>
                <a:gd name="T46" fmla="*/ 3 w 65"/>
                <a:gd name="T47" fmla="*/ 0 h 111"/>
                <a:gd name="T48" fmla="*/ 0 w 65"/>
                <a:gd name="T49" fmla="*/ 3 h 111"/>
                <a:gd name="T50" fmla="*/ 1 w 65"/>
                <a:gd name="T51" fmla="*/ 11 h 111"/>
                <a:gd name="T52" fmla="*/ 2 w 65"/>
                <a:gd name="T53" fmla="*/ 16 h 111"/>
                <a:gd name="T54" fmla="*/ 2 w 65"/>
                <a:gd name="T55" fmla="*/ 21 h 111"/>
                <a:gd name="T56" fmla="*/ 7 w 65"/>
                <a:gd name="T57" fmla="*/ 23 h 111"/>
                <a:gd name="T58" fmla="*/ 13 w 65"/>
                <a:gd name="T59" fmla="*/ 26 h 111"/>
                <a:gd name="T60" fmla="*/ 19 w 65"/>
                <a:gd name="T61" fmla="*/ 34 h 111"/>
                <a:gd name="T62" fmla="*/ 21 w 65"/>
                <a:gd name="T63" fmla="*/ 39 h 111"/>
                <a:gd name="T64" fmla="*/ 23 w 65"/>
                <a:gd name="T65" fmla="*/ 55 h 111"/>
                <a:gd name="T66" fmla="*/ 22 w 65"/>
                <a:gd name="T67" fmla="*/ 59 h 111"/>
                <a:gd name="T68" fmla="*/ 19 w 65"/>
                <a:gd name="T69" fmla="*/ 63 h 111"/>
                <a:gd name="T70" fmla="*/ 16 w 65"/>
                <a:gd name="T71" fmla="*/ 72 h 111"/>
                <a:gd name="T72" fmla="*/ 16 w 65"/>
                <a:gd name="T73" fmla="*/ 77 h 111"/>
                <a:gd name="T74" fmla="*/ 19 w 65"/>
                <a:gd name="T75" fmla="*/ 89 h 111"/>
                <a:gd name="T76" fmla="*/ 17 w 65"/>
                <a:gd name="T77" fmla="*/ 93 h 111"/>
                <a:gd name="T78" fmla="*/ 10 w 65"/>
                <a:gd name="T79" fmla="*/ 103 h 111"/>
                <a:gd name="T80" fmla="*/ 8 w 65"/>
                <a:gd name="T81" fmla="*/ 108 h 111"/>
                <a:gd name="T82" fmla="*/ 11 w 65"/>
                <a:gd name="T83" fmla="*/ 111 h 111"/>
                <a:gd name="T84" fmla="*/ 15 w 65"/>
                <a:gd name="T85" fmla="*/ 110 h 111"/>
                <a:gd name="T86" fmla="*/ 25 w 65"/>
                <a:gd name="T87" fmla="*/ 105 h 111"/>
                <a:gd name="T88" fmla="*/ 29 w 65"/>
                <a:gd name="T89" fmla="*/ 104 h 111"/>
                <a:gd name="T90" fmla="*/ 33 w 65"/>
                <a:gd name="T91" fmla="*/ 99 h 111"/>
                <a:gd name="T92" fmla="*/ 34 w 65"/>
                <a:gd name="T93" fmla="*/ 9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111">
                  <a:moveTo>
                    <a:pt x="34" y="93"/>
                  </a:moveTo>
                  <a:lnTo>
                    <a:pt x="34" y="93"/>
                  </a:lnTo>
                  <a:lnTo>
                    <a:pt x="33" y="85"/>
                  </a:lnTo>
                  <a:lnTo>
                    <a:pt x="33" y="78"/>
                  </a:lnTo>
                  <a:lnTo>
                    <a:pt x="32" y="72"/>
                  </a:lnTo>
                  <a:lnTo>
                    <a:pt x="33" y="70"/>
                  </a:lnTo>
                  <a:lnTo>
                    <a:pt x="35" y="69"/>
                  </a:lnTo>
                  <a:lnTo>
                    <a:pt x="35" y="69"/>
                  </a:lnTo>
                  <a:lnTo>
                    <a:pt x="38" y="69"/>
                  </a:lnTo>
                  <a:lnTo>
                    <a:pt x="41" y="69"/>
                  </a:lnTo>
                  <a:lnTo>
                    <a:pt x="42" y="69"/>
                  </a:lnTo>
                  <a:lnTo>
                    <a:pt x="43" y="68"/>
                  </a:lnTo>
                  <a:lnTo>
                    <a:pt x="44" y="63"/>
                  </a:lnTo>
                  <a:lnTo>
                    <a:pt x="44" y="63"/>
                  </a:lnTo>
                  <a:lnTo>
                    <a:pt x="43" y="57"/>
                  </a:lnTo>
                  <a:lnTo>
                    <a:pt x="43" y="53"/>
                  </a:lnTo>
                  <a:lnTo>
                    <a:pt x="43" y="51"/>
                  </a:lnTo>
                  <a:lnTo>
                    <a:pt x="44" y="50"/>
                  </a:lnTo>
                  <a:lnTo>
                    <a:pt x="45" y="49"/>
                  </a:lnTo>
                  <a:lnTo>
                    <a:pt x="48" y="48"/>
                  </a:lnTo>
                  <a:lnTo>
                    <a:pt x="48" y="48"/>
                  </a:lnTo>
                  <a:lnTo>
                    <a:pt x="54" y="47"/>
                  </a:lnTo>
                  <a:lnTo>
                    <a:pt x="59" y="47"/>
                  </a:lnTo>
                  <a:lnTo>
                    <a:pt x="61" y="47"/>
                  </a:lnTo>
                  <a:lnTo>
                    <a:pt x="63" y="46"/>
                  </a:lnTo>
                  <a:lnTo>
                    <a:pt x="64" y="44"/>
                  </a:lnTo>
                  <a:lnTo>
                    <a:pt x="64" y="40"/>
                  </a:lnTo>
                  <a:lnTo>
                    <a:pt x="64" y="40"/>
                  </a:lnTo>
                  <a:lnTo>
                    <a:pt x="65" y="33"/>
                  </a:lnTo>
                  <a:lnTo>
                    <a:pt x="65" y="27"/>
                  </a:lnTo>
                  <a:lnTo>
                    <a:pt x="65" y="25"/>
                  </a:lnTo>
                  <a:lnTo>
                    <a:pt x="64" y="23"/>
                  </a:lnTo>
                  <a:lnTo>
                    <a:pt x="63" y="21"/>
                  </a:lnTo>
                  <a:lnTo>
                    <a:pt x="60" y="19"/>
                  </a:lnTo>
                  <a:lnTo>
                    <a:pt x="60" y="19"/>
                  </a:lnTo>
                  <a:lnTo>
                    <a:pt x="56" y="17"/>
                  </a:lnTo>
                  <a:lnTo>
                    <a:pt x="53" y="14"/>
                  </a:lnTo>
                  <a:lnTo>
                    <a:pt x="50" y="12"/>
                  </a:lnTo>
                  <a:lnTo>
                    <a:pt x="46" y="10"/>
                  </a:lnTo>
                  <a:lnTo>
                    <a:pt x="46" y="10"/>
                  </a:lnTo>
                  <a:lnTo>
                    <a:pt x="38" y="7"/>
                  </a:lnTo>
                  <a:lnTo>
                    <a:pt x="28" y="4"/>
                  </a:lnTo>
                  <a:lnTo>
                    <a:pt x="28" y="4"/>
                  </a:lnTo>
                  <a:lnTo>
                    <a:pt x="24" y="4"/>
                  </a:lnTo>
                  <a:lnTo>
                    <a:pt x="12" y="1"/>
                  </a:lnTo>
                  <a:lnTo>
                    <a:pt x="12" y="1"/>
                  </a:lnTo>
                  <a:lnTo>
                    <a:pt x="5" y="0"/>
                  </a:lnTo>
                  <a:lnTo>
                    <a:pt x="3" y="0"/>
                  </a:lnTo>
                  <a:lnTo>
                    <a:pt x="1" y="1"/>
                  </a:lnTo>
                  <a:lnTo>
                    <a:pt x="0" y="3"/>
                  </a:lnTo>
                  <a:lnTo>
                    <a:pt x="0" y="5"/>
                  </a:lnTo>
                  <a:lnTo>
                    <a:pt x="1" y="11"/>
                  </a:lnTo>
                  <a:lnTo>
                    <a:pt x="1" y="11"/>
                  </a:lnTo>
                  <a:lnTo>
                    <a:pt x="2" y="16"/>
                  </a:lnTo>
                  <a:lnTo>
                    <a:pt x="2" y="20"/>
                  </a:lnTo>
                  <a:lnTo>
                    <a:pt x="2" y="21"/>
                  </a:lnTo>
                  <a:lnTo>
                    <a:pt x="3" y="22"/>
                  </a:lnTo>
                  <a:lnTo>
                    <a:pt x="7" y="23"/>
                  </a:lnTo>
                  <a:lnTo>
                    <a:pt x="7" y="23"/>
                  </a:lnTo>
                  <a:lnTo>
                    <a:pt x="13" y="26"/>
                  </a:lnTo>
                  <a:lnTo>
                    <a:pt x="17" y="29"/>
                  </a:lnTo>
                  <a:lnTo>
                    <a:pt x="19" y="34"/>
                  </a:lnTo>
                  <a:lnTo>
                    <a:pt x="21" y="39"/>
                  </a:lnTo>
                  <a:lnTo>
                    <a:pt x="21" y="39"/>
                  </a:lnTo>
                  <a:lnTo>
                    <a:pt x="23" y="50"/>
                  </a:lnTo>
                  <a:lnTo>
                    <a:pt x="23" y="55"/>
                  </a:lnTo>
                  <a:lnTo>
                    <a:pt x="23" y="57"/>
                  </a:lnTo>
                  <a:lnTo>
                    <a:pt x="22" y="59"/>
                  </a:lnTo>
                  <a:lnTo>
                    <a:pt x="22" y="59"/>
                  </a:lnTo>
                  <a:lnTo>
                    <a:pt x="19" y="63"/>
                  </a:lnTo>
                  <a:lnTo>
                    <a:pt x="17" y="68"/>
                  </a:lnTo>
                  <a:lnTo>
                    <a:pt x="16" y="72"/>
                  </a:lnTo>
                  <a:lnTo>
                    <a:pt x="16" y="77"/>
                  </a:lnTo>
                  <a:lnTo>
                    <a:pt x="16" y="77"/>
                  </a:lnTo>
                  <a:lnTo>
                    <a:pt x="19" y="86"/>
                  </a:lnTo>
                  <a:lnTo>
                    <a:pt x="19" y="89"/>
                  </a:lnTo>
                  <a:lnTo>
                    <a:pt x="17" y="93"/>
                  </a:lnTo>
                  <a:lnTo>
                    <a:pt x="17" y="93"/>
                  </a:lnTo>
                  <a:lnTo>
                    <a:pt x="14" y="97"/>
                  </a:lnTo>
                  <a:lnTo>
                    <a:pt x="10" y="103"/>
                  </a:lnTo>
                  <a:lnTo>
                    <a:pt x="9" y="106"/>
                  </a:lnTo>
                  <a:lnTo>
                    <a:pt x="8" y="108"/>
                  </a:lnTo>
                  <a:lnTo>
                    <a:pt x="9" y="110"/>
                  </a:lnTo>
                  <a:lnTo>
                    <a:pt x="11" y="111"/>
                  </a:lnTo>
                  <a:lnTo>
                    <a:pt x="11" y="111"/>
                  </a:lnTo>
                  <a:lnTo>
                    <a:pt x="15" y="110"/>
                  </a:lnTo>
                  <a:lnTo>
                    <a:pt x="19" y="109"/>
                  </a:lnTo>
                  <a:lnTo>
                    <a:pt x="25" y="105"/>
                  </a:lnTo>
                  <a:lnTo>
                    <a:pt x="25" y="105"/>
                  </a:lnTo>
                  <a:lnTo>
                    <a:pt x="29" y="104"/>
                  </a:lnTo>
                  <a:lnTo>
                    <a:pt x="31" y="102"/>
                  </a:lnTo>
                  <a:lnTo>
                    <a:pt x="33" y="99"/>
                  </a:lnTo>
                  <a:lnTo>
                    <a:pt x="34" y="93"/>
                  </a:lnTo>
                  <a:lnTo>
                    <a:pt x="34" y="9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3" name="Freeform 222">
              <a:extLst>
                <a:ext uri="{FF2B5EF4-FFF2-40B4-BE49-F238E27FC236}">
                  <a16:creationId xmlns:a16="http://schemas.microsoft.com/office/drawing/2014/main" id="{81EC1FF7-7890-4D1F-ACA9-2EE807D96DFB}"/>
                </a:ext>
              </a:extLst>
            </p:cNvPr>
            <p:cNvSpPr>
              <a:spLocks/>
            </p:cNvSpPr>
            <p:nvPr/>
          </p:nvSpPr>
          <p:spPr bwMode="auto">
            <a:xfrm>
              <a:off x="1633088" y="2809409"/>
              <a:ext cx="44747" cy="69147"/>
            </a:xfrm>
            <a:custGeom>
              <a:avLst/>
              <a:gdLst>
                <a:gd name="T0" fmla="*/ 33 w 101"/>
                <a:gd name="T1" fmla="*/ 143 h 150"/>
                <a:gd name="T2" fmla="*/ 39 w 101"/>
                <a:gd name="T3" fmla="*/ 150 h 150"/>
                <a:gd name="T4" fmla="*/ 44 w 101"/>
                <a:gd name="T5" fmla="*/ 149 h 150"/>
                <a:gd name="T6" fmla="*/ 52 w 101"/>
                <a:gd name="T7" fmla="*/ 141 h 150"/>
                <a:gd name="T8" fmla="*/ 51 w 101"/>
                <a:gd name="T9" fmla="*/ 133 h 150"/>
                <a:gd name="T10" fmla="*/ 43 w 101"/>
                <a:gd name="T11" fmla="*/ 122 h 150"/>
                <a:gd name="T12" fmla="*/ 41 w 101"/>
                <a:gd name="T13" fmla="*/ 118 h 150"/>
                <a:gd name="T14" fmla="*/ 35 w 101"/>
                <a:gd name="T15" fmla="*/ 107 h 150"/>
                <a:gd name="T16" fmla="*/ 34 w 101"/>
                <a:gd name="T17" fmla="*/ 102 h 150"/>
                <a:gd name="T18" fmla="*/ 42 w 101"/>
                <a:gd name="T19" fmla="*/ 104 h 150"/>
                <a:gd name="T20" fmla="*/ 58 w 101"/>
                <a:gd name="T21" fmla="*/ 114 h 150"/>
                <a:gd name="T22" fmla="*/ 60 w 101"/>
                <a:gd name="T23" fmla="*/ 120 h 150"/>
                <a:gd name="T24" fmla="*/ 64 w 101"/>
                <a:gd name="T25" fmla="*/ 127 h 150"/>
                <a:gd name="T26" fmla="*/ 68 w 101"/>
                <a:gd name="T27" fmla="*/ 135 h 150"/>
                <a:gd name="T28" fmla="*/ 70 w 101"/>
                <a:gd name="T29" fmla="*/ 141 h 150"/>
                <a:gd name="T30" fmla="*/ 76 w 101"/>
                <a:gd name="T31" fmla="*/ 143 h 150"/>
                <a:gd name="T32" fmla="*/ 90 w 101"/>
                <a:gd name="T33" fmla="*/ 143 h 150"/>
                <a:gd name="T34" fmla="*/ 92 w 101"/>
                <a:gd name="T35" fmla="*/ 140 h 150"/>
                <a:gd name="T36" fmla="*/ 97 w 101"/>
                <a:gd name="T37" fmla="*/ 125 h 150"/>
                <a:gd name="T38" fmla="*/ 101 w 101"/>
                <a:gd name="T39" fmla="*/ 121 h 150"/>
                <a:gd name="T40" fmla="*/ 98 w 101"/>
                <a:gd name="T41" fmla="*/ 117 h 150"/>
                <a:gd name="T42" fmla="*/ 91 w 101"/>
                <a:gd name="T43" fmla="*/ 109 h 150"/>
                <a:gd name="T44" fmla="*/ 92 w 101"/>
                <a:gd name="T45" fmla="*/ 99 h 150"/>
                <a:gd name="T46" fmla="*/ 93 w 101"/>
                <a:gd name="T47" fmla="*/ 92 h 150"/>
                <a:gd name="T48" fmla="*/ 90 w 101"/>
                <a:gd name="T49" fmla="*/ 89 h 150"/>
                <a:gd name="T50" fmla="*/ 77 w 101"/>
                <a:gd name="T51" fmla="*/ 78 h 150"/>
                <a:gd name="T52" fmla="*/ 67 w 101"/>
                <a:gd name="T53" fmla="*/ 77 h 150"/>
                <a:gd name="T54" fmla="*/ 61 w 101"/>
                <a:gd name="T55" fmla="*/ 72 h 150"/>
                <a:gd name="T56" fmla="*/ 65 w 101"/>
                <a:gd name="T57" fmla="*/ 62 h 150"/>
                <a:gd name="T58" fmla="*/ 66 w 101"/>
                <a:gd name="T59" fmla="*/ 50 h 150"/>
                <a:gd name="T60" fmla="*/ 62 w 101"/>
                <a:gd name="T61" fmla="*/ 38 h 150"/>
                <a:gd name="T62" fmla="*/ 47 w 101"/>
                <a:gd name="T63" fmla="*/ 29 h 150"/>
                <a:gd name="T64" fmla="*/ 42 w 101"/>
                <a:gd name="T65" fmla="*/ 24 h 150"/>
                <a:gd name="T66" fmla="*/ 35 w 101"/>
                <a:gd name="T67" fmla="*/ 20 h 150"/>
                <a:gd name="T68" fmla="*/ 27 w 101"/>
                <a:gd name="T69" fmla="*/ 13 h 150"/>
                <a:gd name="T70" fmla="*/ 24 w 101"/>
                <a:gd name="T71" fmla="*/ 4 h 150"/>
                <a:gd name="T72" fmla="*/ 18 w 101"/>
                <a:gd name="T73" fmla="*/ 0 h 150"/>
                <a:gd name="T74" fmla="*/ 15 w 101"/>
                <a:gd name="T75" fmla="*/ 2 h 150"/>
                <a:gd name="T76" fmla="*/ 11 w 101"/>
                <a:gd name="T77" fmla="*/ 9 h 150"/>
                <a:gd name="T78" fmla="*/ 10 w 101"/>
                <a:gd name="T79" fmla="*/ 28 h 150"/>
                <a:gd name="T80" fmla="*/ 5 w 101"/>
                <a:gd name="T81" fmla="*/ 41 h 150"/>
                <a:gd name="T82" fmla="*/ 0 w 101"/>
                <a:gd name="T83" fmla="*/ 54 h 150"/>
                <a:gd name="T84" fmla="*/ 3 w 101"/>
                <a:gd name="T85" fmla="*/ 59 h 150"/>
                <a:gd name="T86" fmla="*/ 15 w 101"/>
                <a:gd name="T87" fmla="*/ 66 h 150"/>
                <a:gd name="T88" fmla="*/ 17 w 101"/>
                <a:gd name="T89" fmla="*/ 73 h 150"/>
                <a:gd name="T90" fmla="*/ 14 w 101"/>
                <a:gd name="T91" fmla="*/ 82 h 150"/>
                <a:gd name="T92" fmla="*/ 15 w 101"/>
                <a:gd name="T93" fmla="*/ 87 h 150"/>
                <a:gd name="T94" fmla="*/ 18 w 101"/>
                <a:gd name="T95" fmla="*/ 91 h 150"/>
                <a:gd name="T96" fmla="*/ 13 w 101"/>
                <a:gd name="T97" fmla="*/ 95 h 150"/>
                <a:gd name="T98" fmla="*/ 8 w 101"/>
                <a:gd name="T99" fmla="*/ 102 h 150"/>
                <a:gd name="T100" fmla="*/ 8 w 101"/>
                <a:gd name="T101" fmla="*/ 112 h 150"/>
                <a:gd name="T102" fmla="*/ 12 w 101"/>
                <a:gd name="T103" fmla="*/ 118 h 150"/>
                <a:gd name="T104" fmla="*/ 31 w 101"/>
                <a:gd name="T105"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150">
                  <a:moveTo>
                    <a:pt x="31" y="139"/>
                  </a:moveTo>
                  <a:lnTo>
                    <a:pt x="31" y="139"/>
                  </a:lnTo>
                  <a:lnTo>
                    <a:pt x="33" y="143"/>
                  </a:lnTo>
                  <a:lnTo>
                    <a:pt x="36" y="148"/>
                  </a:lnTo>
                  <a:lnTo>
                    <a:pt x="38" y="149"/>
                  </a:lnTo>
                  <a:lnTo>
                    <a:pt x="39" y="150"/>
                  </a:lnTo>
                  <a:lnTo>
                    <a:pt x="41" y="150"/>
                  </a:lnTo>
                  <a:lnTo>
                    <a:pt x="44" y="149"/>
                  </a:lnTo>
                  <a:lnTo>
                    <a:pt x="44" y="149"/>
                  </a:lnTo>
                  <a:lnTo>
                    <a:pt x="49" y="146"/>
                  </a:lnTo>
                  <a:lnTo>
                    <a:pt x="52" y="144"/>
                  </a:lnTo>
                  <a:lnTo>
                    <a:pt x="52" y="141"/>
                  </a:lnTo>
                  <a:lnTo>
                    <a:pt x="52" y="136"/>
                  </a:lnTo>
                  <a:lnTo>
                    <a:pt x="52" y="136"/>
                  </a:lnTo>
                  <a:lnTo>
                    <a:pt x="51" y="133"/>
                  </a:lnTo>
                  <a:lnTo>
                    <a:pt x="50" y="130"/>
                  </a:lnTo>
                  <a:lnTo>
                    <a:pt x="46" y="126"/>
                  </a:lnTo>
                  <a:lnTo>
                    <a:pt x="43" y="122"/>
                  </a:lnTo>
                  <a:lnTo>
                    <a:pt x="42" y="120"/>
                  </a:lnTo>
                  <a:lnTo>
                    <a:pt x="41" y="118"/>
                  </a:lnTo>
                  <a:lnTo>
                    <a:pt x="41" y="118"/>
                  </a:lnTo>
                  <a:lnTo>
                    <a:pt x="40" y="115"/>
                  </a:lnTo>
                  <a:lnTo>
                    <a:pt x="39" y="112"/>
                  </a:lnTo>
                  <a:lnTo>
                    <a:pt x="35" y="107"/>
                  </a:lnTo>
                  <a:lnTo>
                    <a:pt x="32" y="104"/>
                  </a:lnTo>
                  <a:lnTo>
                    <a:pt x="32" y="103"/>
                  </a:lnTo>
                  <a:lnTo>
                    <a:pt x="34" y="102"/>
                  </a:lnTo>
                  <a:lnTo>
                    <a:pt x="34" y="102"/>
                  </a:lnTo>
                  <a:lnTo>
                    <a:pt x="38" y="102"/>
                  </a:lnTo>
                  <a:lnTo>
                    <a:pt x="42" y="104"/>
                  </a:lnTo>
                  <a:lnTo>
                    <a:pt x="52" y="110"/>
                  </a:lnTo>
                  <a:lnTo>
                    <a:pt x="52" y="110"/>
                  </a:lnTo>
                  <a:lnTo>
                    <a:pt x="58" y="114"/>
                  </a:lnTo>
                  <a:lnTo>
                    <a:pt x="60" y="116"/>
                  </a:lnTo>
                  <a:lnTo>
                    <a:pt x="60" y="120"/>
                  </a:lnTo>
                  <a:lnTo>
                    <a:pt x="60" y="120"/>
                  </a:lnTo>
                  <a:lnTo>
                    <a:pt x="61" y="122"/>
                  </a:lnTo>
                  <a:lnTo>
                    <a:pt x="61" y="124"/>
                  </a:lnTo>
                  <a:lnTo>
                    <a:pt x="64" y="127"/>
                  </a:lnTo>
                  <a:lnTo>
                    <a:pt x="66" y="131"/>
                  </a:lnTo>
                  <a:lnTo>
                    <a:pt x="67" y="133"/>
                  </a:lnTo>
                  <a:lnTo>
                    <a:pt x="68" y="135"/>
                  </a:lnTo>
                  <a:lnTo>
                    <a:pt x="68" y="135"/>
                  </a:lnTo>
                  <a:lnTo>
                    <a:pt x="68" y="138"/>
                  </a:lnTo>
                  <a:lnTo>
                    <a:pt x="70" y="141"/>
                  </a:lnTo>
                  <a:lnTo>
                    <a:pt x="73" y="142"/>
                  </a:lnTo>
                  <a:lnTo>
                    <a:pt x="76" y="143"/>
                  </a:lnTo>
                  <a:lnTo>
                    <a:pt x="76" y="143"/>
                  </a:lnTo>
                  <a:lnTo>
                    <a:pt x="81" y="144"/>
                  </a:lnTo>
                  <a:lnTo>
                    <a:pt x="86" y="144"/>
                  </a:lnTo>
                  <a:lnTo>
                    <a:pt x="90" y="143"/>
                  </a:lnTo>
                  <a:lnTo>
                    <a:pt x="91" y="142"/>
                  </a:lnTo>
                  <a:lnTo>
                    <a:pt x="92" y="140"/>
                  </a:lnTo>
                  <a:lnTo>
                    <a:pt x="92" y="140"/>
                  </a:lnTo>
                  <a:lnTo>
                    <a:pt x="94" y="132"/>
                  </a:lnTo>
                  <a:lnTo>
                    <a:pt x="95" y="129"/>
                  </a:lnTo>
                  <a:lnTo>
                    <a:pt x="97" y="125"/>
                  </a:lnTo>
                  <a:lnTo>
                    <a:pt x="97" y="125"/>
                  </a:lnTo>
                  <a:lnTo>
                    <a:pt x="100" y="123"/>
                  </a:lnTo>
                  <a:lnTo>
                    <a:pt x="101" y="121"/>
                  </a:lnTo>
                  <a:lnTo>
                    <a:pt x="100" y="119"/>
                  </a:lnTo>
                  <a:lnTo>
                    <a:pt x="98" y="117"/>
                  </a:lnTo>
                  <a:lnTo>
                    <a:pt x="98" y="117"/>
                  </a:lnTo>
                  <a:lnTo>
                    <a:pt x="94" y="116"/>
                  </a:lnTo>
                  <a:lnTo>
                    <a:pt x="92" y="113"/>
                  </a:lnTo>
                  <a:lnTo>
                    <a:pt x="91" y="109"/>
                  </a:lnTo>
                  <a:lnTo>
                    <a:pt x="91" y="104"/>
                  </a:lnTo>
                  <a:lnTo>
                    <a:pt x="91" y="104"/>
                  </a:lnTo>
                  <a:lnTo>
                    <a:pt x="92" y="99"/>
                  </a:lnTo>
                  <a:lnTo>
                    <a:pt x="93" y="95"/>
                  </a:lnTo>
                  <a:lnTo>
                    <a:pt x="94" y="94"/>
                  </a:lnTo>
                  <a:lnTo>
                    <a:pt x="93" y="92"/>
                  </a:lnTo>
                  <a:lnTo>
                    <a:pt x="92" y="90"/>
                  </a:lnTo>
                  <a:lnTo>
                    <a:pt x="90" y="89"/>
                  </a:lnTo>
                  <a:lnTo>
                    <a:pt x="90" y="89"/>
                  </a:lnTo>
                  <a:lnTo>
                    <a:pt x="86" y="85"/>
                  </a:lnTo>
                  <a:lnTo>
                    <a:pt x="81" y="81"/>
                  </a:lnTo>
                  <a:lnTo>
                    <a:pt x="77" y="78"/>
                  </a:lnTo>
                  <a:lnTo>
                    <a:pt x="72" y="77"/>
                  </a:lnTo>
                  <a:lnTo>
                    <a:pt x="72" y="77"/>
                  </a:lnTo>
                  <a:lnTo>
                    <a:pt x="67" y="77"/>
                  </a:lnTo>
                  <a:lnTo>
                    <a:pt x="64" y="76"/>
                  </a:lnTo>
                  <a:lnTo>
                    <a:pt x="62" y="74"/>
                  </a:lnTo>
                  <a:lnTo>
                    <a:pt x="61" y="72"/>
                  </a:lnTo>
                  <a:lnTo>
                    <a:pt x="62" y="70"/>
                  </a:lnTo>
                  <a:lnTo>
                    <a:pt x="62" y="70"/>
                  </a:lnTo>
                  <a:lnTo>
                    <a:pt x="65" y="62"/>
                  </a:lnTo>
                  <a:lnTo>
                    <a:pt x="67" y="57"/>
                  </a:lnTo>
                  <a:lnTo>
                    <a:pt x="66" y="50"/>
                  </a:lnTo>
                  <a:lnTo>
                    <a:pt x="66" y="50"/>
                  </a:lnTo>
                  <a:lnTo>
                    <a:pt x="65" y="45"/>
                  </a:lnTo>
                  <a:lnTo>
                    <a:pt x="64" y="40"/>
                  </a:lnTo>
                  <a:lnTo>
                    <a:pt x="62" y="38"/>
                  </a:lnTo>
                  <a:lnTo>
                    <a:pt x="58" y="35"/>
                  </a:lnTo>
                  <a:lnTo>
                    <a:pt x="58" y="35"/>
                  </a:lnTo>
                  <a:lnTo>
                    <a:pt x="47" y="29"/>
                  </a:lnTo>
                  <a:lnTo>
                    <a:pt x="44" y="27"/>
                  </a:lnTo>
                  <a:lnTo>
                    <a:pt x="42" y="24"/>
                  </a:lnTo>
                  <a:lnTo>
                    <a:pt x="42" y="24"/>
                  </a:lnTo>
                  <a:lnTo>
                    <a:pt x="41" y="23"/>
                  </a:lnTo>
                  <a:lnTo>
                    <a:pt x="40" y="22"/>
                  </a:lnTo>
                  <a:lnTo>
                    <a:pt x="35" y="20"/>
                  </a:lnTo>
                  <a:lnTo>
                    <a:pt x="30" y="17"/>
                  </a:lnTo>
                  <a:lnTo>
                    <a:pt x="28" y="15"/>
                  </a:lnTo>
                  <a:lnTo>
                    <a:pt x="27" y="13"/>
                  </a:lnTo>
                  <a:lnTo>
                    <a:pt x="27" y="13"/>
                  </a:lnTo>
                  <a:lnTo>
                    <a:pt x="26" y="8"/>
                  </a:lnTo>
                  <a:lnTo>
                    <a:pt x="24" y="4"/>
                  </a:lnTo>
                  <a:lnTo>
                    <a:pt x="22" y="1"/>
                  </a:lnTo>
                  <a:lnTo>
                    <a:pt x="20" y="0"/>
                  </a:lnTo>
                  <a:lnTo>
                    <a:pt x="18" y="0"/>
                  </a:lnTo>
                  <a:lnTo>
                    <a:pt x="18" y="0"/>
                  </a:lnTo>
                  <a:lnTo>
                    <a:pt x="17" y="0"/>
                  </a:lnTo>
                  <a:lnTo>
                    <a:pt x="15" y="2"/>
                  </a:lnTo>
                  <a:lnTo>
                    <a:pt x="12" y="5"/>
                  </a:lnTo>
                  <a:lnTo>
                    <a:pt x="11" y="7"/>
                  </a:lnTo>
                  <a:lnTo>
                    <a:pt x="11" y="9"/>
                  </a:lnTo>
                  <a:lnTo>
                    <a:pt x="11" y="9"/>
                  </a:lnTo>
                  <a:lnTo>
                    <a:pt x="10" y="22"/>
                  </a:lnTo>
                  <a:lnTo>
                    <a:pt x="10" y="28"/>
                  </a:lnTo>
                  <a:lnTo>
                    <a:pt x="8" y="35"/>
                  </a:lnTo>
                  <a:lnTo>
                    <a:pt x="8" y="35"/>
                  </a:lnTo>
                  <a:lnTo>
                    <a:pt x="5" y="41"/>
                  </a:lnTo>
                  <a:lnTo>
                    <a:pt x="2" y="49"/>
                  </a:lnTo>
                  <a:lnTo>
                    <a:pt x="1" y="52"/>
                  </a:lnTo>
                  <a:lnTo>
                    <a:pt x="0" y="54"/>
                  </a:lnTo>
                  <a:lnTo>
                    <a:pt x="1" y="57"/>
                  </a:lnTo>
                  <a:lnTo>
                    <a:pt x="3" y="59"/>
                  </a:lnTo>
                  <a:lnTo>
                    <a:pt x="3" y="59"/>
                  </a:lnTo>
                  <a:lnTo>
                    <a:pt x="8" y="62"/>
                  </a:lnTo>
                  <a:lnTo>
                    <a:pt x="13" y="65"/>
                  </a:lnTo>
                  <a:lnTo>
                    <a:pt x="15" y="66"/>
                  </a:lnTo>
                  <a:lnTo>
                    <a:pt x="16" y="68"/>
                  </a:lnTo>
                  <a:lnTo>
                    <a:pt x="17" y="71"/>
                  </a:lnTo>
                  <a:lnTo>
                    <a:pt x="17" y="73"/>
                  </a:lnTo>
                  <a:lnTo>
                    <a:pt x="17" y="73"/>
                  </a:lnTo>
                  <a:lnTo>
                    <a:pt x="15" y="79"/>
                  </a:lnTo>
                  <a:lnTo>
                    <a:pt x="14" y="82"/>
                  </a:lnTo>
                  <a:lnTo>
                    <a:pt x="13" y="85"/>
                  </a:lnTo>
                  <a:lnTo>
                    <a:pt x="13" y="86"/>
                  </a:lnTo>
                  <a:lnTo>
                    <a:pt x="15" y="87"/>
                  </a:lnTo>
                  <a:lnTo>
                    <a:pt x="15" y="87"/>
                  </a:lnTo>
                  <a:lnTo>
                    <a:pt x="17" y="89"/>
                  </a:lnTo>
                  <a:lnTo>
                    <a:pt x="18" y="91"/>
                  </a:lnTo>
                  <a:lnTo>
                    <a:pt x="16" y="93"/>
                  </a:lnTo>
                  <a:lnTo>
                    <a:pt x="13" y="95"/>
                  </a:lnTo>
                  <a:lnTo>
                    <a:pt x="13" y="95"/>
                  </a:lnTo>
                  <a:lnTo>
                    <a:pt x="11" y="96"/>
                  </a:lnTo>
                  <a:lnTo>
                    <a:pt x="9" y="99"/>
                  </a:lnTo>
                  <a:lnTo>
                    <a:pt x="8" y="102"/>
                  </a:lnTo>
                  <a:lnTo>
                    <a:pt x="7" y="105"/>
                  </a:lnTo>
                  <a:lnTo>
                    <a:pt x="7" y="108"/>
                  </a:lnTo>
                  <a:lnTo>
                    <a:pt x="8" y="112"/>
                  </a:lnTo>
                  <a:lnTo>
                    <a:pt x="10" y="115"/>
                  </a:lnTo>
                  <a:lnTo>
                    <a:pt x="12" y="118"/>
                  </a:lnTo>
                  <a:lnTo>
                    <a:pt x="12" y="118"/>
                  </a:lnTo>
                  <a:lnTo>
                    <a:pt x="23" y="129"/>
                  </a:lnTo>
                  <a:lnTo>
                    <a:pt x="28" y="134"/>
                  </a:lnTo>
                  <a:lnTo>
                    <a:pt x="31" y="139"/>
                  </a:lnTo>
                  <a:lnTo>
                    <a:pt x="31" y="139"/>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4" name="Freeform 223">
              <a:extLst>
                <a:ext uri="{FF2B5EF4-FFF2-40B4-BE49-F238E27FC236}">
                  <a16:creationId xmlns:a16="http://schemas.microsoft.com/office/drawing/2014/main" id="{472C03F5-6C72-4FF6-8F69-3FF6C057A98E}"/>
                </a:ext>
              </a:extLst>
            </p:cNvPr>
            <p:cNvSpPr>
              <a:spLocks/>
            </p:cNvSpPr>
            <p:nvPr/>
          </p:nvSpPr>
          <p:spPr bwMode="auto">
            <a:xfrm>
              <a:off x="1645134" y="2792591"/>
              <a:ext cx="24094" cy="29901"/>
            </a:xfrm>
            <a:custGeom>
              <a:avLst/>
              <a:gdLst>
                <a:gd name="T0" fmla="*/ 20 w 57"/>
                <a:gd name="T1" fmla="*/ 12 h 63"/>
                <a:gd name="T2" fmla="*/ 25 w 57"/>
                <a:gd name="T3" fmla="*/ 8 h 63"/>
                <a:gd name="T4" fmla="*/ 24 w 57"/>
                <a:gd name="T5" fmla="*/ 6 h 63"/>
                <a:gd name="T6" fmla="*/ 20 w 57"/>
                <a:gd name="T7" fmla="*/ 1 h 63"/>
                <a:gd name="T8" fmla="*/ 16 w 57"/>
                <a:gd name="T9" fmla="*/ 0 h 63"/>
                <a:gd name="T10" fmla="*/ 12 w 57"/>
                <a:gd name="T11" fmla="*/ 3 h 63"/>
                <a:gd name="T12" fmla="*/ 9 w 57"/>
                <a:gd name="T13" fmla="*/ 7 h 63"/>
                <a:gd name="T14" fmla="*/ 2 w 57"/>
                <a:gd name="T15" fmla="*/ 16 h 63"/>
                <a:gd name="T16" fmla="*/ 1 w 57"/>
                <a:gd name="T17" fmla="*/ 20 h 63"/>
                <a:gd name="T18" fmla="*/ 0 w 57"/>
                <a:gd name="T19" fmla="*/ 29 h 63"/>
                <a:gd name="T20" fmla="*/ 2 w 57"/>
                <a:gd name="T21" fmla="*/ 34 h 63"/>
                <a:gd name="T22" fmla="*/ 4 w 57"/>
                <a:gd name="T23" fmla="*/ 34 h 63"/>
                <a:gd name="T24" fmla="*/ 12 w 57"/>
                <a:gd name="T25" fmla="*/ 36 h 63"/>
                <a:gd name="T26" fmla="*/ 16 w 57"/>
                <a:gd name="T27" fmla="*/ 40 h 63"/>
                <a:gd name="T28" fmla="*/ 18 w 57"/>
                <a:gd name="T29" fmla="*/ 43 h 63"/>
                <a:gd name="T30" fmla="*/ 24 w 57"/>
                <a:gd name="T31" fmla="*/ 47 h 63"/>
                <a:gd name="T32" fmla="*/ 26 w 57"/>
                <a:gd name="T33" fmla="*/ 50 h 63"/>
                <a:gd name="T34" fmla="*/ 28 w 57"/>
                <a:gd name="T35" fmla="*/ 58 h 63"/>
                <a:gd name="T36" fmla="*/ 33 w 57"/>
                <a:gd name="T37" fmla="*/ 62 h 63"/>
                <a:gd name="T38" fmla="*/ 37 w 57"/>
                <a:gd name="T39" fmla="*/ 63 h 63"/>
                <a:gd name="T40" fmla="*/ 50 w 57"/>
                <a:gd name="T41" fmla="*/ 60 h 63"/>
                <a:gd name="T42" fmla="*/ 52 w 57"/>
                <a:gd name="T43" fmla="*/ 61 h 63"/>
                <a:gd name="T44" fmla="*/ 56 w 57"/>
                <a:gd name="T45" fmla="*/ 59 h 63"/>
                <a:gd name="T46" fmla="*/ 57 w 57"/>
                <a:gd name="T47" fmla="*/ 55 h 63"/>
                <a:gd name="T48" fmla="*/ 56 w 57"/>
                <a:gd name="T49" fmla="*/ 45 h 63"/>
                <a:gd name="T50" fmla="*/ 53 w 57"/>
                <a:gd name="T51" fmla="*/ 42 h 63"/>
                <a:gd name="T52" fmla="*/ 49 w 57"/>
                <a:gd name="T53" fmla="*/ 38 h 63"/>
                <a:gd name="T54" fmla="*/ 44 w 57"/>
                <a:gd name="T55" fmla="*/ 30 h 63"/>
                <a:gd name="T56" fmla="*/ 40 w 57"/>
                <a:gd name="T57" fmla="*/ 27 h 63"/>
                <a:gd name="T58" fmla="*/ 30 w 57"/>
                <a:gd name="T59" fmla="*/ 24 h 63"/>
                <a:gd name="T60" fmla="*/ 24 w 57"/>
                <a:gd name="T61" fmla="*/ 20 h 63"/>
                <a:gd name="T62" fmla="*/ 19 w 57"/>
                <a:gd name="T63" fmla="*/ 17 h 63"/>
                <a:gd name="T64" fmla="*/ 19 w 57"/>
                <a:gd name="T65" fmla="*/ 13 h 63"/>
                <a:gd name="T66" fmla="*/ 20 w 57"/>
                <a:gd name="T67"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63">
                  <a:moveTo>
                    <a:pt x="20" y="12"/>
                  </a:moveTo>
                  <a:lnTo>
                    <a:pt x="20" y="12"/>
                  </a:lnTo>
                  <a:lnTo>
                    <a:pt x="25" y="10"/>
                  </a:lnTo>
                  <a:lnTo>
                    <a:pt x="25" y="8"/>
                  </a:lnTo>
                  <a:lnTo>
                    <a:pt x="24" y="6"/>
                  </a:lnTo>
                  <a:lnTo>
                    <a:pt x="24" y="6"/>
                  </a:lnTo>
                  <a:lnTo>
                    <a:pt x="22" y="2"/>
                  </a:lnTo>
                  <a:lnTo>
                    <a:pt x="20" y="1"/>
                  </a:lnTo>
                  <a:lnTo>
                    <a:pt x="18" y="0"/>
                  </a:lnTo>
                  <a:lnTo>
                    <a:pt x="16" y="0"/>
                  </a:lnTo>
                  <a:lnTo>
                    <a:pt x="14" y="1"/>
                  </a:lnTo>
                  <a:lnTo>
                    <a:pt x="12" y="3"/>
                  </a:lnTo>
                  <a:lnTo>
                    <a:pt x="9" y="7"/>
                  </a:lnTo>
                  <a:lnTo>
                    <a:pt x="9" y="7"/>
                  </a:lnTo>
                  <a:lnTo>
                    <a:pt x="5" y="11"/>
                  </a:lnTo>
                  <a:lnTo>
                    <a:pt x="2" y="16"/>
                  </a:lnTo>
                  <a:lnTo>
                    <a:pt x="1" y="18"/>
                  </a:lnTo>
                  <a:lnTo>
                    <a:pt x="1" y="20"/>
                  </a:lnTo>
                  <a:lnTo>
                    <a:pt x="1" y="20"/>
                  </a:lnTo>
                  <a:lnTo>
                    <a:pt x="0" y="29"/>
                  </a:lnTo>
                  <a:lnTo>
                    <a:pt x="1" y="33"/>
                  </a:lnTo>
                  <a:lnTo>
                    <a:pt x="2" y="34"/>
                  </a:lnTo>
                  <a:lnTo>
                    <a:pt x="4" y="34"/>
                  </a:lnTo>
                  <a:lnTo>
                    <a:pt x="4" y="34"/>
                  </a:lnTo>
                  <a:lnTo>
                    <a:pt x="8" y="35"/>
                  </a:lnTo>
                  <a:lnTo>
                    <a:pt x="12" y="36"/>
                  </a:lnTo>
                  <a:lnTo>
                    <a:pt x="14" y="38"/>
                  </a:lnTo>
                  <a:lnTo>
                    <a:pt x="16" y="40"/>
                  </a:lnTo>
                  <a:lnTo>
                    <a:pt x="16" y="40"/>
                  </a:lnTo>
                  <a:lnTo>
                    <a:pt x="18" y="43"/>
                  </a:lnTo>
                  <a:lnTo>
                    <a:pt x="22" y="45"/>
                  </a:lnTo>
                  <a:lnTo>
                    <a:pt x="24" y="47"/>
                  </a:lnTo>
                  <a:lnTo>
                    <a:pt x="26" y="50"/>
                  </a:lnTo>
                  <a:lnTo>
                    <a:pt x="26" y="50"/>
                  </a:lnTo>
                  <a:lnTo>
                    <a:pt x="27" y="54"/>
                  </a:lnTo>
                  <a:lnTo>
                    <a:pt x="28" y="58"/>
                  </a:lnTo>
                  <a:lnTo>
                    <a:pt x="30" y="61"/>
                  </a:lnTo>
                  <a:lnTo>
                    <a:pt x="33" y="62"/>
                  </a:lnTo>
                  <a:lnTo>
                    <a:pt x="33" y="62"/>
                  </a:lnTo>
                  <a:lnTo>
                    <a:pt x="37" y="63"/>
                  </a:lnTo>
                  <a:lnTo>
                    <a:pt x="42" y="62"/>
                  </a:lnTo>
                  <a:lnTo>
                    <a:pt x="50" y="60"/>
                  </a:lnTo>
                  <a:lnTo>
                    <a:pt x="50" y="60"/>
                  </a:lnTo>
                  <a:lnTo>
                    <a:pt x="52" y="61"/>
                  </a:lnTo>
                  <a:lnTo>
                    <a:pt x="55" y="60"/>
                  </a:lnTo>
                  <a:lnTo>
                    <a:pt x="56" y="59"/>
                  </a:lnTo>
                  <a:lnTo>
                    <a:pt x="57" y="55"/>
                  </a:lnTo>
                  <a:lnTo>
                    <a:pt x="57" y="55"/>
                  </a:lnTo>
                  <a:lnTo>
                    <a:pt x="57" y="47"/>
                  </a:lnTo>
                  <a:lnTo>
                    <a:pt x="56" y="45"/>
                  </a:lnTo>
                  <a:lnTo>
                    <a:pt x="53" y="42"/>
                  </a:lnTo>
                  <a:lnTo>
                    <a:pt x="53" y="42"/>
                  </a:lnTo>
                  <a:lnTo>
                    <a:pt x="51" y="40"/>
                  </a:lnTo>
                  <a:lnTo>
                    <a:pt x="49" y="38"/>
                  </a:lnTo>
                  <a:lnTo>
                    <a:pt x="47" y="34"/>
                  </a:lnTo>
                  <a:lnTo>
                    <a:pt x="44" y="30"/>
                  </a:lnTo>
                  <a:lnTo>
                    <a:pt x="42" y="28"/>
                  </a:lnTo>
                  <a:lnTo>
                    <a:pt x="40" y="27"/>
                  </a:lnTo>
                  <a:lnTo>
                    <a:pt x="40" y="27"/>
                  </a:lnTo>
                  <a:lnTo>
                    <a:pt x="30" y="24"/>
                  </a:lnTo>
                  <a:lnTo>
                    <a:pt x="26" y="22"/>
                  </a:lnTo>
                  <a:lnTo>
                    <a:pt x="24" y="20"/>
                  </a:lnTo>
                  <a:lnTo>
                    <a:pt x="24" y="20"/>
                  </a:lnTo>
                  <a:lnTo>
                    <a:pt x="19" y="17"/>
                  </a:lnTo>
                  <a:lnTo>
                    <a:pt x="18" y="15"/>
                  </a:lnTo>
                  <a:lnTo>
                    <a:pt x="19" y="13"/>
                  </a:lnTo>
                  <a:lnTo>
                    <a:pt x="20" y="12"/>
                  </a:lnTo>
                  <a:lnTo>
                    <a:pt x="20" y="1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5" name="Freeform 224">
              <a:extLst>
                <a:ext uri="{FF2B5EF4-FFF2-40B4-BE49-F238E27FC236}">
                  <a16:creationId xmlns:a16="http://schemas.microsoft.com/office/drawing/2014/main" id="{1AE1B230-6511-43B6-9030-F784F2481337}"/>
                </a:ext>
              </a:extLst>
            </p:cNvPr>
            <p:cNvSpPr>
              <a:spLocks/>
            </p:cNvSpPr>
            <p:nvPr/>
          </p:nvSpPr>
          <p:spPr bwMode="auto">
            <a:xfrm>
              <a:off x="1626205" y="2844918"/>
              <a:ext cx="6883" cy="11212"/>
            </a:xfrm>
            <a:custGeom>
              <a:avLst/>
              <a:gdLst>
                <a:gd name="T0" fmla="*/ 1 w 16"/>
                <a:gd name="T1" fmla="*/ 2 h 23"/>
                <a:gd name="T2" fmla="*/ 1 w 16"/>
                <a:gd name="T3" fmla="*/ 2 h 23"/>
                <a:gd name="T4" fmla="*/ 0 w 16"/>
                <a:gd name="T5" fmla="*/ 10 h 23"/>
                <a:gd name="T6" fmla="*/ 1 w 16"/>
                <a:gd name="T7" fmla="*/ 17 h 23"/>
                <a:gd name="T8" fmla="*/ 2 w 16"/>
                <a:gd name="T9" fmla="*/ 21 h 23"/>
                <a:gd name="T10" fmla="*/ 2 w 16"/>
                <a:gd name="T11" fmla="*/ 21 h 23"/>
                <a:gd name="T12" fmla="*/ 4 w 16"/>
                <a:gd name="T13" fmla="*/ 23 h 23"/>
                <a:gd name="T14" fmla="*/ 6 w 16"/>
                <a:gd name="T15" fmla="*/ 22 h 23"/>
                <a:gd name="T16" fmla="*/ 8 w 16"/>
                <a:gd name="T17" fmla="*/ 20 h 23"/>
                <a:gd name="T18" fmla="*/ 9 w 16"/>
                <a:gd name="T19" fmla="*/ 16 h 23"/>
                <a:gd name="T20" fmla="*/ 9 w 16"/>
                <a:gd name="T21" fmla="*/ 16 h 23"/>
                <a:gd name="T22" fmla="*/ 11 w 16"/>
                <a:gd name="T23" fmla="*/ 12 h 23"/>
                <a:gd name="T24" fmla="*/ 14 w 16"/>
                <a:gd name="T25" fmla="*/ 10 h 23"/>
                <a:gd name="T26" fmla="*/ 16 w 16"/>
                <a:gd name="T27" fmla="*/ 8 h 23"/>
                <a:gd name="T28" fmla="*/ 16 w 16"/>
                <a:gd name="T29" fmla="*/ 8 h 23"/>
                <a:gd name="T30" fmla="*/ 16 w 16"/>
                <a:gd name="T31" fmla="*/ 6 h 23"/>
                <a:gd name="T32" fmla="*/ 16 w 16"/>
                <a:gd name="T33" fmla="*/ 6 h 23"/>
                <a:gd name="T34" fmla="*/ 14 w 16"/>
                <a:gd name="T35" fmla="*/ 3 h 23"/>
                <a:gd name="T36" fmla="*/ 9 w 16"/>
                <a:gd name="T37" fmla="*/ 1 h 23"/>
                <a:gd name="T38" fmla="*/ 6 w 16"/>
                <a:gd name="T39" fmla="*/ 0 h 23"/>
                <a:gd name="T40" fmla="*/ 3 w 16"/>
                <a:gd name="T41" fmla="*/ 0 h 23"/>
                <a:gd name="T42" fmla="*/ 2 w 16"/>
                <a:gd name="T43" fmla="*/ 1 h 23"/>
                <a:gd name="T44" fmla="*/ 1 w 16"/>
                <a:gd name="T45" fmla="*/ 2 h 23"/>
                <a:gd name="T46" fmla="*/ 1 w 16"/>
                <a:gd name="T4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3">
                  <a:moveTo>
                    <a:pt x="1" y="2"/>
                  </a:moveTo>
                  <a:lnTo>
                    <a:pt x="1" y="2"/>
                  </a:lnTo>
                  <a:lnTo>
                    <a:pt x="0" y="10"/>
                  </a:lnTo>
                  <a:lnTo>
                    <a:pt x="1" y="17"/>
                  </a:lnTo>
                  <a:lnTo>
                    <a:pt x="2" y="21"/>
                  </a:lnTo>
                  <a:lnTo>
                    <a:pt x="2" y="21"/>
                  </a:lnTo>
                  <a:lnTo>
                    <a:pt x="4" y="23"/>
                  </a:lnTo>
                  <a:lnTo>
                    <a:pt x="6" y="22"/>
                  </a:lnTo>
                  <a:lnTo>
                    <a:pt x="8" y="20"/>
                  </a:lnTo>
                  <a:lnTo>
                    <a:pt x="9" y="16"/>
                  </a:lnTo>
                  <a:lnTo>
                    <a:pt x="9" y="16"/>
                  </a:lnTo>
                  <a:lnTo>
                    <a:pt x="11" y="12"/>
                  </a:lnTo>
                  <a:lnTo>
                    <a:pt x="14" y="10"/>
                  </a:lnTo>
                  <a:lnTo>
                    <a:pt x="16" y="8"/>
                  </a:lnTo>
                  <a:lnTo>
                    <a:pt x="16" y="8"/>
                  </a:lnTo>
                  <a:lnTo>
                    <a:pt x="16" y="6"/>
                  </a:lnTo>
                  <a:lnTo>
                    <a:pt x="16" y="6"/>
                  </a:lnTo>
                  <a:lnTo>
                    <a:pt x="14" y="3"/>
                  </a:lnTo>
                  <a:lnTo>
                    <a:pt x="9" y="1"/>
                  </a:lnTo>
                  <a:lnTo>
                    <a:pt x="6" y="0"/>
                  </a:lnTo>
                  <a:lnTo>
                    <a:pt x="3" y="0"/>
                  </a:lnTo>
                  <a:lnTo>
                    <a:pt x="2" y="1"/>
                  </a:lnTo>
                  <a:lnTo>
                    <a:pt x="1" y="2"/>
                  </a:lnTo>
                  <a:lnTo>
                    <a:pt x="1"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6" name="Freeform 225">
              <a:extLst>
                <a:ext uri="{FF2B5EF4-FFF2-40B4-BE49-F238E27FC236}">
                  <a16:creationId xmlns:a16="http://schemas.microsoft.com/office/drawing/2014/main" id="{10845AB9-328E-4BDE-9BA4-CB32BDFDDE64}"/>
                </a:ext>
              </a:extLst>
            </p:cNvPr>
            <p:cNvSpPr>
              <a:spLocks/>
            </p:cNvSpPr>
            <p:nvPr/>
          </p:nvSpPr>
          <p:spPr bwMode="auto">
            <a:xfrm>
              <a:off x="1874033" y="3091598"/>
              <a:ext cx="1604010" cy="848435"/>
            </a:xfrm>
            <a:custGeom>
              <a:avLst/>
              <a:gdLst>
                <a:gd name="T0" fmla="*/ 3621 w 3731"/>
                <a:gd name="T1" fmla="*/ 171 h 1816"/>
                <a:gd name="T2" fmla="*/ 3457 w 3731"/>
                <a:gd name="T3" fmla="*/ 335 h 1816"/>
                <a:gd name="T4" fmla="*/ 3134 w 3731"/>
                <a:gd name="T5" fmla="*/ 453 h 1816"/>
                <a:gd name="T6" fmla="*/ 2954 w 3731"/>
                <a:gd name="T7" fmla="*/ 514 h 1816"/>
                <a:gd name="T8" fmla="*/ 2720 w 3731"/>
                <a:gd name="T9" fmla="*/ 631 h 1816"/>
                <a:gd name="T10" fmla="*/ 2730 w 3731"/>
                <a:gd name="T11" fmla="*/ 482 h 1816"/>
                <a:gd name="T12" fmla="*/ 2642 w 3731"/>
                <a:gd name="T13" fmla="*/ 445 h 1816"/>
                <a:gd name="T14" fmla="*/ 2627 w 3731"/>
                <a:gd name="T15" fmla="*/ 302 h 1816"/>
                <a:gd name="T16" fmla="*/ 2526 w 3731"/>
                <a:gd name="T17" fmla="*/ 341 h 1816"/>
                <a:gd name="T18" fmla="*/ 2479 w 3731"/>
                <a:gd name="T19" fmla="*/ 486 h 1816"/>
                <a:gd name="T20" fmla="*/ 2393 w 3731"/>
                <a:gd name="T21" fmla="*/ 559 h 1816"/>
                <a:gd name="T22" fmla="*/ 2418 w 3731"/>
                <a:gd name="T23" fmla="*/ 377 h 1816"/>
                <a:gd name="T24" fmla="*/ 2448 w 3731"/>
                <a:gd name="T25" fmla="*/ 295 h 1816"/>
                <a:gd name="T26" fmla="*/ 2589 w 3731"/>
                <a:gd name="T27" fmla="*/ 284 h 1816"/>
                <a:gd name="T28" fmla="*/ 2571 w 3731"/>
                <a:gd name="T29" fmla="*/ 217 h 1816"/>
                <a:gd name="T30" fmla="*/ 2408 w 3731"/>
                <a:gd name="T31" fmla="*/ 210 h 1816"/>
                <a:gd name="T32" fmla="*/ 2358 w 3731"/>
                <a:gd name="T33" fmla="*/ 153 h 1816"/>
                <a:gd name="T34" fmla="*/ 2191 w 3731"/>
                <a:gd name="T35" fmla="*/ 205 h 1816"/>
                <a:gd name="T36" fmla="*/ 2170 w 3731"/>
                <a:gd name="T37" fmla="*/ 165 h 1816"/>
                <a:gd name="T38" fmla="*/ 2169 w 3731"/>
                <a:gd name="T39" fmla="*/ 102 h 1816"/>
                <a:gd name="T40" fmla="*/ 2029 w 3731"/>
                <a:gd name="T41" fmla="*/ 64 h 1816"/>
                <a:gd name="T42" fmla="*/ 1908 w 3731"/>
                <a:gd name="T43" fmla="*/ 12 h 1816"/>
                <a:gd name="T44" fmla="*/ 153 w 3731"/>
                <a:gd name="T45" fmla="*/ 109 h 1816"/>
                <a:gd name="T46" fmla="*/ 95 w 3731"/>
                <a:gd name="T47" fmla="*/ 66 h 1816"/>
                <a:gd name="T48" fmla="*/ 39 w 3731"/>
                <a:gd name="T49" fmla="*/ 177 h 1816"/>
                <a:gd name="T50" fmla="*/ 46 w 3731"/>
                <a:gd name="T51" fmla="*/ 449 h 1816"/>
                <a:gd name="T52" fmla="*/ 31 w 3731"/>
                <a:gd name="T53" fmla="*/ 698 h 1816"/>
                <a:gd name="T54" fmla="*/ 139 w 3731"/>
                <a:gd name="T55" fmla="*/ 910 h 1816"/>
                <a:gd name="T56" fmla="*/ 244 w 3731"/>
                <a:gd name="T57" fmla="*/ 1085 h 1816"/>
                <a:gd name="T58" fmla="*/ 459 w 3731"/>
                <a:gd name="T59" fmla="*/ 1229 h 1816"/>
                <a:gd name="T60" fmla="*/ 863 w 3731"/>
                <a:gd name="T61" fmla="*/ 1383 h 1816"/>
                <a:gd name="T62" fmla="*/ 1268 w 3731"/>
                <a:gd name="T63" fmla="*/ 1428 h 1816"/>
                <a:gd name="T64" fmla="*/ 1450 w 3731"/>
                <a:gd name="T65" fmla="*/ 1491 h 1816"/>
                <a:gd name="T66" fmla="*/ 1637 w 3731"/>
                <a:gd name="T67" fmla="*/ 1692 h 1816"/>
                <a:gd name="T68" fmla="*/ 1779 w 3731"/>
                <a:gd name="T69" fmla="*/ 1718 h 1816"/>
                <a:gd name="T70" fmla="*/ 1882 w 3731"/>
                <a:gd name="T71" fmla="*/ 1573 h 1816"/>
                <a:gd name="T72" fmla="*/ 1966 w 3731"/>
                <a:gd name="T73" fmla="*/ 1513 h 1816"/>
                <a:gd name="T74" fmla="*/ 2166 w 3731"/>
                <a:gd name="T75" fmla="*/ 1517 h 1816"/>
                <a:gd name="T76" fmla="*/ 2283 w 3731"/>
                <a:gd name="T77" fmla="*/ 1541 h 1816"/>
                <a:gd name="T78" fmla="*/ 2277 w 3731"/>
                <a:gd name="T79" fmla="*/ 1477 h 1816"/>
                <a:gd name="T80" fmla="*/ 2379 w 3731"/>
                <a:gd name="T81" fmla="*/ 1443 h 1816"/>
                <a:gd name="T82" fmla="*/ 2543 w 3731"/>
                <a:gd name="T83" fmla="*/ 1484 h 1816"/>
                <a:gd name="T84" fmla="*/ 2689 w 3731"/>
                <a:gd name="T85" fmla="*/ 1527 h 1816"/>
                <a:gd name="T86" fmla="*/ 2735 w 3731"/>
                <a:gd name="T87" fmla="*/ 1689 h 1816"/>
                <a:gd name="T88" fmla="*/ 2856 w 3731"/>
                <a:gd name="T89" fmla="*/ 1810 h 1816"/>
                <a:gd name="T90" fmla="*/ 2859 w 3731"/>
                <a:gd name="T91" fmla="*/ 1573 h 1816"/>
                <a:gd name="T92" fmla="*/ 2819 w 3731"/>
                <a:gd name="T93" fmla="*/ 1359 h 1816"/>
                <a:gd name="T94" fmla="*/ 2950 w 3731"/>
                <a:gd name="T95" fmla="*/ 1229 h 1816"/>
                <a:gd name="T96" fmla="*/ 3133 w 3731"/>
                <a:gd name="T97" fmla="*/ 1116 h 1816"/>
                <a:gd name="T98" fmla="*/ 3165 w 3731"/>
                <a:gd name="T99" fmla="*/ 1060 h 1816"/>
                <a:gd name="T100" fmla="*/ 3169 w 3731"/>
                <a:gd name="T101" fmla="*/ 1018 h 1816"/>
                <a:gd name="T102" fmla="*/ 3104 w 3731"/>
                <a:gd name="T103" fmla="*/ 899 h 1816"/>
                <a:gd name="T104" fmla="*/ 3135 w 3731"/>
                <a:gd name="T105" fmla="*/ 821 h 1816"/>
                <a:gd name="T106" fmla="*/ 3157 w 3731"/>
                <a:gd name="T107" fmla="*/ 957 h 1816"/>
                <a:gd name="T108" fmla="*/ 3179 w 3731"/>
                <a:gd name="T109" fmla="*/ 790 h 1816"/>
                <a:gd name="T110" fmla="*/ 3247 w 3731"/>
                <a:gd name="T111" fmla="*/ 796 h 1816"/>
                <a:gd name="T112" fmla="*/ 3385 w 3731"/>
                <a:gd name="T113" fmla="*/ 676 h 1816"/>
                <a:gd name="T114" fmla="*/ 3378 w 3731"/>
                <a:gd name="T115" fmla="*/ 644 h 1816"/>
                <a:gd name="T116" fmla="*/ 3502 w 3731"/>
                <a:gd name="T117" fmla="*/ 635 h 1816"/>
                <a:gd name="T118" fmla="*/ 3503 w 3731"/>
                <a:gd name="T119" fmla="*/ 595 h 1816"/>
                <a:gd name="T120" fmla="*/ 3553 w 3731"/>
                <a:gd name="T121" fmla="*/ 457 h 1816"/>
                <a:gd name="T122" fmla="*/ 3658 w 3731"/>
                <a:gd name="T123" fmla="*/ 398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1" h="1816">
                  <a:moveTo>
                    <a:pt x="3708" y="338"/>
                  </a:moveTo>
                  <a:lnTo>
                    <a:pt x="3708" y="338"/>
                  </a:lnTo>
                  <a:lnTo>
                    <a:pt x="3703" y="335"/>
                  </a:lnTo>
                  <a:lnTo>
                    <a:pt x="3700" y="333"/>
                  </a:lnTo>
                  <a:lnTo>
                    <a:pt x="3698" y="329"/>
                  </a:lnTo>
                  <a:lnTo>
                    <a:pt x="3697" y="325"/>
                  </a:lnTo>
                  <a:lnTo>
                    <a:pt x="3697" y="325"/>
                  </a:lnTo>
                  <a:lnTo>
                    <a:pt x="3696" y="319"/>
                  </a:lnTo>
                  <a:lnTo>
                    <a:pt x="3693" y="313"/>
                  </a:lnTo>
                  <a:lnTo>
                    <a:pt x="3690" y="311"/>
                  </a:lnTo>
                  <a:lnTo>
                    <a:pt x="3688" y="309"/>
                  </a:lnTo>
                  <a:lnTo>
                    <a:pt x="3685" y="307"/>
                  </a:lnTo>
                  <a:lnTo>
                    <a:pt x="3682" y="307"/>
                  </a:lnTo>
                  <a:lnTo>
                    <a:pt x="3682" y="307"/>
                  </a:lnTo>
                  <a:lnTo>
                    <a:pt x="3680" y="306"/>
                  </a:lnTo>
                  <a:lnTo>
                    <a:pt x="3679" y="304"/>
                  </a:lnTo>
                  <a:lnTo>
                    <a:pt x="3677" y="295"/>
                  </a:lnTo>
                  <a:lnTo>
                    <a:pt x="3675" y="284"/>
                  </a:lnTo>
                  <a:lnTo>
                    <a:pt x="3674" y="271"/>
                  </a:lnTo>
                  <a:lnTo>
                    <a:pt x="3674" y="244"/>
                  </a:lnTo>
                  <a:lnTo>
                    <a:pt x="3674" y="225"/>
                  </a:lnTo>
                  <a:lnTo>
                    <a:pt x="3674" y="225"/>
                  </a:lnTo>
                  <a:lnTo>
                    <a:pt x="3674" y="204"/>
                  </a:lnTo>
                  <a:lnTo>
                    <a:pt x="3673" y="197"/>
                  </a:lnTo>
                  <a:lnTo>
                    <a:pt x="3672" y="194"/>
                  </a:lnTo>
                  <a:lnTo>
                    <a:pt x="3671" y="191"/>
                  </a:lnTo>
                  <a:lnTo>
                    <a:pt x="3671" y="191"/>
                  </a:lnTo>
                  <a:lnTo>
                    <a:pt x="3668" y="186"/>
                  </a:lnTo>
                  <a:lnTo>
                    <a:pt x="3666" y="180"/>
                  </a:lnTo>
                  <a:lnTo>
                    <a:pt x="3664" y="177"/>
                  </a:lnTo>
                  <a:lnTo>
                    <a:pt x="3662" y="174"/>
                  </a:lnTo>
                  <a:lnTo>
                    <a:pt x="3659" y="170"/>
                  </a:lnTo>
                  <a:lnTo>
                    <a:pt x="3654" y="167"/>
                  </a:lnTo>
                  <a:lnTo>
                    <a:pt x="3654" y="167"/>
                  </a:lnTo>
                  <a:lnTo>
                    <a:pt x="3648" y="163"/>
                  </a:lnTo>
                  <a:lnTo>
                    <a:pt x="3643" y="162"/>
                  </a:lnTo>
                  <a:lnTo>
                    <a:pt x="3638" y="161"/>
                  </a:lnTo>
                  <a:lnTo>
                    <a:pt x="3633" y="163"/>
                  </a:lnTo>
                  <a:lnTo>
                    <a:pt x="3629" y="165"/>
                  </a:lnTo>
                  <a:lnTo>
                    <a:pt x="3625" y="167"/>
                  </a:lnTo>
                  <a:lnTo>
                    <a:pt x="3621" y="171"/>
                  </a:lnTo>
                  <a:lnTo>
                    <a:pt x="3617" y="175"/>
                  </a:lnTo>
                  <a:lnTo>
                    <a:pt x="3617" y="175"/>
                  </a:lnTo>
                  <a:lnTo>
                    <a:pt x="3614" y="179"/>
                  </a:lnTo>
                  <a:lnTo>
                    <a:pt x="3612" y="181"/>
                  </a:lnTo>
                  <a:lnTo>
                    <a:pt x="3609" y="182"/>
                  </a:lnTo>
                  <a:lnTo>
                    <a:pt x="3607" y="182"/>
                  </a:lnTo>
                  <a:lnTo>
                    <a:pt x="3604" y="181"/>
                  </a:lnTo>
                  <a:lnTo>
                    <a:pt x="3601" y="178"/>
                  </a:lnTo>
                  <a:lnTo>
                    <a:pt x="3596" y="170"/>
                  </a:lnTo>
                  <a:lnTo>
                    <a:pt x="3596" y="170"/>
                  </a:lnTo>
                  <a:lnTo>
                    <a:pt x="3592" y="165"/>
                  </a:lnTo>
                  <a:lnTo>
                    <a:pt x="3589" y="162"/>
                  </a:lnTo>
                  <a:lnTo>
                    <a:pt x="3586" y="162"/>
                  </a:lnTo>
                  <a:lnTo>
                    <a:pt x="3583" y="162"/>
                  </a:lnTo>
                  <a:lnTo>
                    <a:pt x="3579" y="164"/>
                  </a:lnTo>
                  <a:lnTo>
                    <a:pt x="3576" y="167"/>
                  </a:lnTo>
                  <a:lnTo>
                    <a:pt x="3568" y="175"/>
                  </a:lnTo>
                  <a:lnTo>
                    <a:pt x="3568" y="175"/>
                  </a:lnTo>
                  <a:lnTo>
                    <a:pt x="3559" y="184"/>
                  </a:lnTo>
                  <a:lnTo>
                    <a:pt x="3551" y="194"/>
                  </a:lnTo>
                  <a:lnTo>
                    <a:pt x="3535" y="217"/>
                  </a:lnTo>
                  <a:lnTo>
                    <a:pt x="3535" y="217"/>
                  </a:lnTo>
                  <a:lnTo>
                    <a:pt x="3527" y="227"/>
                  </a:lnTo>
                  <a:lnTo>
                    <a:pt x="3521" y="237"/>
                  </a:lnTo>
                  <a:lnTo>
                    <a:pt x="3516" y="247"/>
                  </a:lnTo>
                  <a:lnTo>
                    <a:pt x="3515" y="252"/>
                  </a:lnTo>
                  <a:lnTo>
                    <a:pt x="3514" y="257"/>
                  </a:lnTo>
                  <a:lnTo>
                    <a:pt x="3514" y="257"/>
                  </a:lnTo>
                  <a:lnTo>
                    <a:pt x="3513" y="267"/>
                  </a:lnTo>
                  <a:lnTo>
                    <a:pt x="3509" y="278"/>
                  </a:lnTo>
                  <a:lnTo>
                    <a:pt x="3504" y="290"/>
                  </a:lnTo>
                  <a:lnTo>
                    <a:pt x="3495" y="305"/>
                  </a:lnTo>
                  <a:lnTo>
                    <a:pt x="3495" y="305"/>
                  </a:lnTo>
                  <a:lnTo>
                    <a:pt x="3485" y="318"/>
                  </a:lnTo>
                  <a:lnTo>
                    <a:pt x="3481" y="323"/>
                  </a:lnTo>
                  <a:lnTo>
                    <a:pt x="3476" y="327"/>
                  </a:lnTo>
                  <a:lnTo>
                    <a:pt x="3472" y="331"/>
                  </a:lnTo>
                  <a:lnTo>
                    <a:pt x="3468" y="333"/>
                  </a:lnTo>
                  <a:lnTo>
                    <a:pt x="3462" y="334"/>
                  </a:lnTo>
                  <a:lnTo>
                    <a:pt x="3457" y="335"/>
                  </a:lnTo>
                  <a:lnTo>
                    <a:pt x="3457" y="335"/>
                  </a:lnTo>
                  <a:lnTo>
                    <a:pt x="3450" y="336"/>
                  </a:lnTo>
                  <a:lnTo>
                    <a:pt x="3444" y="338"/>
                  </a:lnTo>
                  <a:lnTo>
                    <a:pt x="3440" y="341"/>
                  </a:lnTo>
                  <a:lnTo>
                    <a:pt x="3436" y="345"/>
                  </a:lnTo>
                  <a:lnTo>
                    <a:pt x="3430" y="351"/>
                  </a:lnTo>
                  <a:lnTo>
                    <a:pt x="3428" y="353"/>
                  </a:lnTo>
                  <a:lnTo>
                    <a:pt x="3427" y="354"/>
                  </a:lnTo>
                  <a:lnTo>
                    <a:pt x="3427" y="354"/>
                  </a:lnTo>
                  <a:lnTo>
                    <a:pt x="3234" y="355"/>
                  </a:lnTo>
                  <a:lnTo>
                    <a:pt x="3234" y="355"/>
                  </a:lnTo>
                  <a:lnTo>
                    <a:pt x="3224" y="355"/>
                  </a:lnTo>
                  <a:lnTo>
                    <a:pt x="3215" y="356"/>
                  </a:lnTo>
                  <a:lnTo>
                    <a:pt x="3208" y="358"/>
                  </a:lnTo>
                  <a:lnTo>
                    <a:pt x="3203" y="360"/>
                  </a:lnTo>
                  <a:lnTo>
                    <a:pt x="3198" y="363"/>
                  </a:lnTo>
                  <a:lnTo>
                    <a:pt x="3194" y="366"/>
                  </a:lnTo>
                  <a:lnTo>
                    <a:pt x="3187" y="372"/>
                  </a:lnTo>
                  <a:lnTo>
                    <a:pt x="3181" y="379"/>
                  </a:lnTo>
                  <a:lnTo>
                    <a:pt x="3176" y="387"/>
                  </a:lnTo>
                  <a:lnTo>
                    <a:pt x="3173" y="390"/>
                  </a:lnTo>
                  <a:lnTo>
                    <a:pt x="3170" y="392"/>
                  </a:lnTo>
                  <a:lnTo>
                    <a:pt x="3165" y="395"/>
                  </a:lnTo>
                  <a:lnTo>
                    <a:pt x="3160" y="397"/>
                  </a:lnTo>
                  <a:lnTo>
                    <a:pt x="3160" y="397"/>
                  </a:lnTo>
                  <a:lnTo>
                    <a:pt x="3152" y="400"/>
                  </a:lnTo>
                  <a:lnTo>
                    <a:pt x="3144" y="404"/>
                  </a:lnTo>
                  <a:lnTo>
                    <a:pt x="3138" y="409"/>
                  </a:lnTo>
                  <a:lnTo>
                    <a:pt x="3132" y="415"/>
                  </a:lnTo>
                  <a:lnTo>
                    <a:pt x="3132" y="415"/>
                  </a:lnTo>
                  <a:lnTo>
                    <a:pt x="3136" y="417"/>
                  </a:lnTo>
                  <a:lnTo>
                    <a:pt x="3139" y="419"/>
                  </a:lnTo>
                  <a:lnTo>
                    <a:pt x="3139" y="419"/>
                  </a:lnTo>
                  <a:lnTo>
                    <a:pt x="3143" y="423"/>
                  </a:lnTo>
                  <a:lnTo>
                    <a:pt x="3144" y="426"/>
                  </a:lnTo>
                  <a:lnTo>
                    <a:pt x="3143" y="428"/>
                  </a:lnTo>
                  <a:lnTo>
                    <a:pt x="3141" y="431"/>
                  </a:lnTo>
                  <a:lnTo>
                    <a:pt x="3141" y="431"/>
                  </a:lnTo>
                  <a:lnTo>
                    <a:pt x="3138" y="434"/>
                  </a:lnTo>
                  <a:lnTo>
                    <a:pt x="3137" y="439"/>
                  </a:lnTo>
                  <a:lnTo>
                    <a:pt x="3134" y="453"/>
                  </a:lnTo>
                  <a:lnTo>
                    <a:pt x="3134" y="453"/>
                  </a:lnTo>
                  <a:lnTo>
                    <a:pt x="3132" y="460"/>
                  </a:lnTo>
                  <a:lnTo>
                    <a:pt x="3128" y="465"/>
                  </a:lnTo>
                  <a:lnTo>
                    <a:pt x="3124" y="467"/>
                  </a:lnTo>
                  <a:lnTo>
                    <a:pt x="3119" y="468"/>
                  </a:lnTo>
                  <a:lnTo>
                    <a:pt x="3119" y="468"/>
                  </a:lnTo>
                  <a:lnTo>
                    <a:pt x="3114" y="470"/>
                  </a:lnTo>
                  <a:lnTo>
                    <a:pt x="3110" y="474"/>
                  </a:lnTo>
                  <a:lnTo>
                    <a:pt x="3107" y="478"/>
                  </a:lnTo>
                  <a:lnTo>
                    <a:pt x="3103" y="483"/>
                  </a:lnTo>
                  <a:lnTo>
                    <a:pt x="3103" y="483"/>
                  </a:lnTo>
                  <a:lnTo>
                    <a:pt x="3100" y="486"/>
                  </a:lnTo>
                  <a:lnTo>
                    <a:pt x="3097" y="488"/>
                  </a:lnTo>
                  <a:lnTo>
                    <a:pt x="3092" y="489"/>
                  </a:lnTo>
                  <a:lnTo>
                    <a:pt x="3088" y="490"/>
                  </a:lnTo>
                  <a:lnTo>
                    <a:pt x="3076" y="490"/>
                  </a:lnTo>
                  <a:lnTo>
                    <a:pt x="3064" y="491"/>
                  </a:lnTo>
                  <a:lnTo>
                    <a:pt x="3064" y="491"/>
                  </a:lnTo>
                  <a:lnTo>
                    <a:pt x="3052" y="491"/>
                  </a:lnTo>
                  <a:lnTo>
                    <a:pt x="3042" y="490"/>
                  </a:lnTo>
                  <a:lnTo>
                    <a:pt x="3032" y="488"/>
                  </a:lnTo>
                  <a:lnTo>
                    <a:pt x="3021" y="483"/>
                  </a:lnTo>
                  <a:lnTo>
                    <a:pt x="3021" y="483"/>
                  </a:lnTo>
                  <a:lnTo>
                    <a:pt x="3014" y="481"/>
                  </a:lnTo>
                  <a:lnTo>
                    <a:pt x="3008" y="481"/>
                  </a:lnTo>
                  <a:lnTo>
                    <a:pt x="3002" y="480"/>
                  </a:lnTo>
                  <a:lnTo>
                    <a:pt x="2997" y="481"/>
                  </a:lnTo>
                  <a:lnTo>
                    <a:pt x="2984" y="482"/>
                  </a:lnTo>
                  <a:lnTo>
                    <a:pt x="2972" y="483"/>
                  </a:lnTo>
                  <a:lnTo>
                    <a:pt x="2972" y="483"/>
                  </a:lnTo>
                  <a:lnTo>
                    <a:pt x="2962" y="483"/>
                  </a:lnTo>
                  <a:lnTo>
                    <a:pt x="2960" y="483"/>
                  </a:lnTo>
                  <a:lnTo>
                    <a:pt x="2957" y="484"/>
                  </a:lnTo>
                  <a:lnTo>
                    <a:pt x="2954" y="488"/>
                  </a:lnTo>
                  <a:lnTo>
                    <a:pt x="2951" y="493"/>
                  </a:lnTo>
                  <a:lnTo>
                    <a:pt x="2951" y="493"/>
                  </a:lnTo>
                  <a:lnTo>
                    <a:pt x="2949" y="495"/>
                  </a:lnTo>
                  <a:lnTo>
                    <a:pt x="2946" y="497"/>
                  </a:lnTo>
                  <a:lnTo>
                    <a:pt x="2946" y="497"/>
                  </a:lnTo>
                  <a:lnTo>
                    <a:pt x="2950" y="505"/>
                  </a:lnTo>
                  <a:lnTo>
                    <a:pt x="2954" y="514"/>
                  </a:lnTo>
                  <a:lnTo>
                    <a:pt x="2954" y="514"/>
                  </a:lnTo>
                  <a:lnTo>
                    <a:pt x="2955" y="518"/>
                  </a:lnTo>
                  <a:lnTo>
                    <a:pt x="2954" y="522"/>
                  </a:lnTo>
                  <a:lnTo>
                    <a:pt x="2953" y="526"/>
                  </a:lnTo>
                  <a:lnTo>
                    <a:pt x="2951" y="529"/>
                  </a:lnTo>
                  <a:lnTo>
                    <a:pt x="2951" y="529"/>
                  </a:lnTo>
                  <a:lnTo>
                    <a:pt x="2953" y="532"/>
                  </a:lnTo>
                  <a:lnTo>
                    <a:pt x="2954" y="535"/>
                  </a:lnTo>
                  <a:lnTo>
                    <a:pt x="2953" y="538"/>
                  </a:lnTo>
                  <a:lnTo>
                    <a:pt x="2952" y="542"/>
                  </a:lnTo>
                  <a:lnTo>
                    <a:pt x="2952" y="542"/>
                  </a:lnTo>
                  <a:lnTo>
                    <a:pt x="2950" y="545"/>
                  </a:lnTo>
                  <a:lnTo>
                    <a:pt x="2946" y="548"/>
                  </a:lnTo>
                  <a:lnTo>
                    <a:pt x="2937" y="553"/>
                  </a:lnTo>
                  <a:lnTo>
                    <a:pt x="2916" y="563"/>
                  </a:lnTo>
                  <a:lnTo>
                    <a:pt x="2916" y="563"/>
                  </a:lnTo>
                  <a:lnTo>
                    <a:pt x="2900" y="572"/>
                  </a:lnTo>
                  <a:lnTo>
                    <a:pt x="2891" y="577"/>
                  </a:lnTo>
                  <a:lnTo>
                    <a:pt x="2880" y="581"/>
                  </a:lnTo>
                  <a:lnTo>
                    <a:pt x="2880" y="581"/>
                  </a:lnTo>
                  <a:lnTo>
                    <a:pt x="2863" y="587"/>
                  </a:lnTo>
                  <a:lnTo>
                    <a:pt x="2850" y="590"/>
                  </a:lnTo>
                  <a:lnTo>
                    <a:pt x="2850" y="590"/>
                  </a:lnTo>
                  <a:lnTo>
                    <a:pt x="2842" y="592"/>
                  </a:lnTo>
                  <a:lnTo>
                    <a:pt x="2834" y="595"/>
                  </a:lnTo>
                  <a:lnTo>
                    <a:pt x="2818" y="602"/>
                  </a:lnTo>
                  <a:lnTo>
                    <a:pt x="2818" y="602"/>
                  </a:lnTo>
                  <a:lnTo>
                    <a:pt x="2808" y="606"/>
                  </a:lnTo>
                  <a:lnTo>
                    <a:pt x="2798" y="612"/>
                  </a:lnTo>
                  <a:lnTo>
                    <a:pt x="2789" y="618"/>
                  </a:lnTo>
                  <a:lnTo>
                    <a:pt x="2781" y="624"/>
                  </a:lnTo>
                  <a:lnTo>
                    <a:pt x="2781" y="624"/>
                  </a:lnTo>
                  <a:lnTo>
                    <a:pt x="2778" y="627"/>
                  </a:lnTo>
                  <a:lnTo>
                    <a:pt x="2774" y="628"/>
                  </a:lnTo>
                  <a:lnTo>
                    <a:pt x="2769" y="629"/>
                  </a:lnTo>
                  <a:lnTo>
                    <a:pt x="2764" y="629"/>
                  </a:lnTo>
                  <a:lnTo>
                    <a:pt x="2753" y="627"/>
                  </a:lnTo>
                  <a:lnTo>
                    <a:pt x="2745" y="626"/>
                  </a:lnTo>
                  <a:lnTo>
                    <a:pt x="2745" y="626"/>
                  </a:lnTo>
                  <a:lnTo>
                    <a:pt x="2739" y="625"/>
                  </a:lnTo>
                  <a:lnTo>
                    <a:pt x="2733" y="627"/>
                  </a:lnTo>
                  <a:lnTo>
                    <a:pt x="2720" y="631"/>
                  </a:lnTo>
                  <a:lnTo>
                    <a:pt x="2720" y="631"/>
                  </a:lnTo>
                  <a:lnTo>
                    <a:pt x="2717" y="631"/>
                  </a:lnTo>
                  <a:lnTo>
                    <a:pt x="2713" y="631"/>
                  </a:lnTo>
                  <a:lnTo>
                    <a:pt x="2709" y="629"/>
                  </a:lnTo>
                  <a:lnTo>
                    <a:pt x="2706" y="627"/>
                  </a:lnTo>
                  <a:lnTo>
                    <a:pt x="2698" y="622"/>
                  </a:lnTo>
                  <a:lnTo>
                    <a:pt x="2692" y="616"/>
                  </a:lnTo>
                  <a:lnTo>
                    <a:pt x="2692" y="616"/>
                  </a:lnTo>
                  <a:lnTo>
                    <a:pt x="2687" y="612"/>
                  </a:lnTo>
                  <a:lnTo>
                    <a:pt x="2685" y="607"/>
                  </a:lnTo>
                  <a:lnTo>
                    <a:pt x="2685" y="604"/>
                  </a:lnTo>
                  <a:lnTo>
                    <a:pt x="2685" y="602"/>
                  </a:lnTo>
                  <a:lnTo>
                    <a:pt x="2687" y="600"/>
                  </a:lnTo>
                  <a:lnTo>
                    <a:pt x="2688" y="598"/>
                  </a:lnTo>
                  <a:lnTo>
                    <a:pt x="2688" y="598"/>
                  </a:lnTo>
                  <a:lnTo>
                    <a:pt x="2687" y="594"/>
                  </a:lnTo>
                  <a:lnTo>
                    <a:pt x="2686" y="591"/>
                  </a:lnTo>
                  <a:lnTo>
                    <a:pt x="2686" y="587"/>
                  </a:lnTo>
                  <a:lnTo>
                    <a:pt x="2686" y="583"/>
                  </a:lnTo>
                  <a:lnTo>
                    <a:pt x="2689" y="576"/>
                  </a:lnTo>
                  <a:lnTo>
                    <a:pt x="2693" y="572"/>
                  </a:lnTo>
                  <a:lnTo>
                    <a:pt x="2693" y="572"/>
                  </a:lnTo>
                  <a:lnTo>
                    <a:pt x="2698" y="567"/>
                  </a:lnTo>
                  <a:lnTo>
                    <a:pt x="2704" y="560"/>
                  </a:lnTo>
                  <a:lnTo>
                    <a:pt x="2712" y="551"/>
                  </a:lnTo>
                  <a:lnTo>
                    <a:pt x="2722" y="544"/>
                  </a:lnTo>
                  <a:lnTo>
                    <a:pt x="2722" y="544"/>
                  </a:lnTo>
                  <a:lnTo>
                    <a:pt x="2726" y="540"/>
                  </a:lnTo>
                  <a:lnTo>
                    <a:pt x="2730" y="535"/>
                  </a:lnTo>
                  <a:lnTo>
                    <a:pt x="2733" y="528"/>
                  </a:lnTo>
                  <a:lnTo>
                    <a:pt x="2735" y="522"/>
                  </a:lnTo>
                  <a:lnTo>
                    <a:pt x="2737" y="509"/>
                  </a:lnTo>
                  <a:lnTo>
                    <a:pt x="2737" y="500"/>
                  </a:lnTo>
                  <a:lnTo>
                    <a:pt x="2737" y="500"/>
                  </a:lnTo>
                  <a:lnTo>
                    <a:pt x="2738" y="494"/>
                  </a:lnTo>
                  <a:lnTo>
                    <a:pt x="2741" y="488"/>
                  </a:lnTo>
                  <a:lnTo>
                    <a:pt x="2741" y="488"/>
                  </a:lnTo>
                  <a:lnTo>
                    <a:pt x="2740" y="484"/>
                  </a:lnTo>
                  <a:lnTo>
                    <a:pt x="2738" y="482"/>
                  </a:lnTo>
                  <a:lnTo>
                    <a:pt x="2735" y="482"/>
                  </a:lnTo>
                  <a:lnTo>
                    <a:pt x="2730" y="482"/>
                  </a:lnTo>
                  <a:lnTo>
                    <a:pt x="2730" y="482"/>
                  </a:lnTo>
                  <a:lnTo>
                    <a:pt x="2727" y="482"/>
                  </a:lnTo>
                  <a:lnTo>
                    <a:pt x="2725" y="480"/>
                  </a:lnTo>
                  <a:lnTo>
                    <a:pt x="2724" y="477"/>
                  </a:lnTo>
                  <a:lnTo>
                    <a:pt x="2724" y="474"/>
                  </a:lnTo>
                  <a:lnTo>
                    <a:pt x="2724" y="466"/>
                  </a:lnTo>
                  <a:lnTo>
                    <a:pt x="2725" y="460"/>
                  </a:lnTo>
                  <a:lnTo>
                    <a:pt x="2725" y="460"/>
                  </a:lnTo>
                  <a:lnTo>
                    <a:pt x="2724" y="453"/>
                  </a:lnTo>
                  <a:lnTo>
                    <a:pt x="2723" y="445"/>
                  </a:lnTo>
                  <a:lnTo>
                    <a:pt x="2720" y="436"/>
                  </a:lnTo>
                  <a:lnTo>
                    <a:pt x="2717" y="430"/>
                  </a:lnTo>
                  <a:lnTo>
                    <a:pt x="2717" y="430"/>
                  </a:lnTo>
                  <a:lnTo>
                    <a:pt x="2714" y="427"/>
                  </a:lnTo>
                  <a:lnTo>
                    <a:pt x="2711" y="426"/>
                  </a:lnTo>
                  <a:lnTo>
                    <a:pt x="2698" y="426"/>
                  </a:lnTo>
                  <a:lnTo>
                    <a:pt x="2698" y="426"/>
                  </a:lnTo>
                  <a:lnTo>
                    <a:pt x="2691" y="427"/>
                  </a:lnTo>
                  <a:lnTo>
                    <a:pt x="2688" y="429"/>
                  </a:lnTo>
                  <a:lnTo>
                    <a:pt x="2684" y="431"/>
                  </a:lnTo>
                  <a:lnTo>
                    <a:pt x="2678" y="434"/>
                  </a:lnTo>
                  <a:lnTo>
                    <a:pt x="2678" y="434"/>
                  </a:lnTo>
                  <a:lnTo>
                    <a:pt x="2671" y="437"/>
                  </a:lnTo>
                  <a:lnTo>
                    <a:pt x="2670" y="439"/>
                  </a:lnTo>
                  <a:lnTo>
                    <a:pt x="2669" y="441"/>
                  </a:lnTo>
                  <a:lnTo>
                    <a:pt x="2667" y="445"/>
                  </a:lnTo>
                  <a:lnTo>
                    <a:pt x="2665" y="452"/>
                  </a:lnTo>
                  <a:lnTo>
                    <a:pt x="2665" y="452"/>
                  </a:lnTo>
                  <a:lnTo>
                    <a:pt x="2661" y="458"/>
                  </a:lnTo>
                  <a:lnTo>
                    <a:pt x="2659" y="460"/>
                  </a:lnTo>
                  <a:lnTo>
                    <a:pt x="2658" y="462"/>
                  </a:lnTo>
                  <a:lnTo>
                    <a:pt x="2655" y="463"/>
                  </a:lnTo>
                  <a:lnTo>
                    <a:pt x="2652" y="463"/>
                  </a:lnTo>
                  <a:lnTo>
                    <a:pt x="2645" y="462"/>
                  </a:lnTo>
                  <a:lnTo>
                    <a:pt x="2645" y="462"/>
                  </a:lnTo>
                  <a:lnTo>
                    <a:pt x="2642" y="460"/>
                  </a:lnTo>
                  <a:lnTo>
                    <a:pt x="2640" y="457"/>
                  </a:lnTo>
                  <a:lnTo>
                    <a:pt x="2639" y="454"/>
                  </a:lnTo>
                  <a:lnTo>
                    <a:pt x="2639" y="451"/>
                  </a:lnTo>
                  <a:lnTo>
                    <a:pt x="2640" y="447"/>
                  </a:lnTo>
                  <a:lnTo>
                    <a:pt x="2642" y="445"/>
                  </a:lnTo>
                  <a:lnTo>
                    <a:pt x="2645" y="440"/>
                  </a:lnTo>
                  <a:lnTo>
                    <a:pt x="2645" y="440"/>
                  </a:lnTo>
                  <a:lnTo>
                    <a:pt x="2649" y="436"/>
                  </a:lnTo>
                  <a:lnTo>
                    <a:pt x="2654" y="429"/>
                  </a:lnTo>
                  <a:lnTo>
                    <a:pt x="2661" y="422"/>
                  </a:lnTo>
                  <a:lnTo>
                    <a:pt x="2665" y="418"/>
                  </a:lnTo>
                  <a:lnTo>
                    <a:pt x="2669" y="415"/>
                  </a:lnTo>
                  <a:lnTo>
                    <a:pt x="2669" y="415"/>
                  </a:lnTo>
                  <a:lnTo>
                    <a:pt x="2674" y="412"/>
                  </a:lnTo>
                  <a:lnTo>
                    <a:pt x="2677" y="408"/>
                  </a:lnTo>
                  <a:lnTo>
                    <a:pt x="2680" y="405"/>
                  </a:lnTo>
                  <a:lnTo>
                    <a:pt x="2681" y="401"/>
                  </a:lnTo>
                  <a:lnTo>
                    <a:pt x="2682" y="393"/>
                  </a:lnTo>
                  <a:lnTo>
                    <a:pt x="2682" y="385"/>
                  </a:lnTo>
                  <a:lnTo>
                    <a:pt x="2682" y="385"/>
                  </a:lnTo>
                  <a:lnTo>
                    <a:pt x="2683" y="379"/>
                  </a:lnTo>
                  <a:lnTo>
                    <a:pt x="2682" y="373"/>
                  </a:lnTo>
                  <a:lnTo>
                    <a:pt x="2680" y="368"/>
                  </a:lnTo>
                  <a:lnTo>
                    <a:pt x="2678" y="364"/>
                  </a:lnTo>
                  <a:lnTo>
                    <a:pt x="2678" y="364"/>
                  </a:lnTo>
                  <a:lnTo>
                    <a:pt x="2676" y="362"/>
                  </a:lnTo>
                  <a:lnTo>
                    <a:pt x="2676" y="360"/>
                  </a:lnTo>
                  <a:lnTo>
                    <a:pt x="2676" y="358"/>
                  </a:lnTo>
                  <a:lnTo>
                    <a:pt x="2677" y="356"/>
                  </a:lnTo>
                  <a:lnTo>
                    <a:pt x="2681" y="353"/>
                  </a:lnTo>
                  <a:lnTo>
                    <a:pt x="2685" y="350"/>
                  </a:lnTo>
                  <a:lnTo>
                    <a:pt x="2685" y="350"/>
                  </a:lnTo>
                  <a:lnTo>
                    <a:pt x="2686" y="349"/>
                  </a:lnTo>
                  <a:lnTo>
                    <a:pt x="2686" y="348"/>
                  </a:lnTo>
                  <a:lnTo>
                    <a:pt x="2685" y="345"/>
                  </a:lnTo>
                  <a:lnTo>
                    <a:pt x="2683" y="341"/>
                  </a:lnTo>
                  <a:lnTo>
                    <a:pt x="2679" y="336"/>
                  </a:lnTo>
                  <a:lnTo>
                    <a:pt x="2669" y="328"/>
                  </a:lnTo>
                  <a:lnTo>
                    <a:pt x="2663" y="325"/>
                  </a:lnTo>
                  <a:lnTo>
                    <a:pt x="2659" y="323"/>
                  </a:lnTo>
                  <a:lnTo>
                    <a:pt x="2659" y="323"/>
                  </a:lnTo>
                  <a:lnTo>
                    <a:pt x="2651" y="319"/>
                  </a:lnTo>
                  <a:lnTo>
                    <a:pt x="2644" y="315"/>
                  </a:lnTo>
                  <a:lnTo>
                    <a:pt x="2637" y="309"/>
                  </a:lnTo>
                  <a:lnTo>
                    <a:pt x="2627" y="302"/>
                  </a:lnTo>
                  <a:lnTo>
                    <a:pt x="2627" y="302"/>
                  </a:lnTo>
                  <a:lnTo>
                    <a:pt x="2620" y="298"/>
                  </a:lnTo>
                  <a:lnTo>
                    <a:pt x="2614" y="295"/>
                  </a:lnTo>
                  <a:lnTo>
                    <a:pt x="2607" y="293"/>
                  </a:lnTo>
                  <a:lnTo>
                    <a:pt x="2600" y="292"/>
                  </a:lnTo>
                  <a:lnTo>
                    <a:pt x="2588" y="291"/>
                  </a:lnTo>
                  <a:lnTo>
                    <a:pt x="2577" y="291"/>
                  </a:lnTo>
                  <a:lnTo>
                    <a:pt x="2577" y="291"/>
                  </a:lnTo>
                  <a:lnTo>
                    <a:pt x="2570" y="291"/>
                  </a:lnTo>
                  <a:lnTo>
                    <a:pt x="2564" y="293"/>
                  </a:lnTo>
                  <a:lnTo>
                    <a:pt x="2562" y="294"/>
                  </a:lnTo>
                  <a:lnTo>
                    <a:pt x="2561" y="296"/>
                  </a:lnTo>
                  <a:lnTo>
                    <a:pt x="2560" y="298"/>
                  </a:lnTo>
                  <a:lnTo>
                    <a:pt x="2559" y="301"/>
                  </a:lnTo>
                  <a:lnTo>
                    <a:pt x="2559" y="301"/>
                  </a:lnTo>
                  <a:lnTo>
                    <a:pt x="2558" y="308"/>
                  </a:lnTo>
                  <a:lnTo>
                    <a:pt x="2557" y="316"/>
                  </a:lnTo>
                  <a:lnTo>
                    <a:pt x="2556" y="319"/>
                  </a:lnTo>
                  <a:lnTo>
                    <a:pt x="2555" y="322"/>
                  </a:lnTo>
                  <a:lnTo>
                    <a:pt x="2553" y="324"/>
                  </a:lnTo>
                  <a:lnTo>
                    <a:pt x="2550" y="325"/>
                  </a:lnTo>
                  <a:lnTo>
                    <a:pt x="2550" y="325"/>
                  </a:lnTo>
                  <a:lnTo>
                    <a:pt x="2548" y="327"/>
                  </a:lnTo>
                  <a:lnTo>
                    <a:pt x="2546" y="330"/>
                  </a:lnTo>
                  <a:lnTo>
                    <a:pt x="2544" y="334"/>
                  </a:lnTo>
                  <a:lnTo>
                    <a:pt x="2544" y="339"/>
                  </a:lnTo>
                  <a:lnTo>
                    <a:pt x="2543" y="349"/>
                  </a:lnTo>
                  <a:lnTo>
                    <a:pt x="2543" y="357"/>
                  </a:lnTo>
                  <a:lnTo>
                    <a:pt x="2543" y="357"/>
                  </a:lnTo>
                  <a:lnTo>
                    <a:pt x="2543" y="360"/>
                  </a:lnTo>
                  <a:lnTo>
                    <a:pt x="2542" y="363"/>
                  </a:lnTo>
                  <a:lnTo>
                    <a:pt x="2540" y="365"/>
                  </a:lnTo>
                  <a:lnTo>
                    <a:pt x="2539" y="366"/>
                  </a:lnTo>
                  <a:lnTo>
                    <a:pt x="2537" y="366"/>
                  </a:lnTo>
                  <a:lnTo>
                    <a:pt x="2535" y="366"/>
                  </a:lnTo>
                  <a:lnTo>
                    <a:pt x="2534" y="365"/>
                  </a:lnTo>
                  <a:lnTo>
                    <a:pt x="2532" y="363"/>
                  </a:lnTo>
                  <a:lnTo>
                    <a:pt x="2532" y="363"/>
                  </a:lnTo>
                  <a:lnTo>
                    <a:pt x="2529" y="353"/>
                  </a:lnTo>
                  <a:lnTo>
                    <a:pt x="2528" y="345"/>
                  </a:lnTo>
                  <a:lnTo>
                    <a:pt x="2528" y="345"/>
                  </a:lnTo>
                  <a:lnTo>
                    <a:pt x="2526" y="341"/>
                  </a:lnTo>
                  <a:lnTo>
                    <a:pt x="2524" y="339"/>
                  </a:lnTo>
                  <a:lnTo>
                    <a:pt x="2522" y="338"/>
                  </a:lnTo>
                  <a:lnTo>
                    <a:pt x="2521" y="338"/>
                  </a:lnTo>
                  <a:lnTo>
                    <a:pt x="2520" y="340"/>
                  </a:lnTo>
                  <a:lnTo>
                    <a:pt x="2519" y="341"/>
                  </a:lnTo>
                  <a:lnTo>
                    <a:pt x="2519" y="341"/>
                  </a:lnTo>
                  <a:lnTo>
                    <a:pt x="2517" y="345"/>
                  </a:lnTo>
                  <a:lnTo>
                    <a:pt x="2514" y="347"/>
                  </a:lnTo>
                  <a:lnTo>
                    <a:pt x="2510" y="348"/>
                  </a:lnTo>
                  <a:lnTo>
                    <a:pt x="2504" y="349"/>
                  </a:lnTo>
                  <a:lnTo>
                    <a:pt x="2504" y="349"/>
                  </a:lnTo>
                  <a:lnTo>
                    <a:pt x="2501" y="350"/>
                  </a:lnTo>
                  <a:lnTo>
                    <a:pt x="2497" y="351"/>
                  </a:lnTo>
                  <a:lnTo>
                    <a:pt x="2495" y="356"/>
                  </a:lnTo>
                  <a:lnTo>
                    <a:pt x="2493" y="362"/>
                  </a:lnTo>
                  <a:lnTo>
                    <a:pt x="2491" y="364"/>
                  </a:lnTo>
                  <a:lnTo>
                    <a:pt x="2489" y="365"/>
                  </a:lnTo>
                  <a:lnTo>
                    <a:pt x="2489" y="365"/>
                  </a:lnTo>
                  <a:lnTo>
                    <a:pt x="2487" y="367"/>
                  </a:lnTo>
                  <a:lnTo>
                    <a:pt x="2486" y="370"/>
                  </a:lnTo>
                  <a:lnTo>
                    <a:pt x="2485" y="377"/>
                  </a:lnTo>
                  <a:lnTo>
                    <a:pt x="2485" y="394"/>
                  </a:lnTo>
                  <a:lnTo>
                    <a:pt x="2485" y="394"/>
                  </a:lnTo>
                  <a:lnTo>
                    <a:pt x="2484" y="400"/>
                  </a:lnTo>
                  <a:lnTo>
                    <a:pt x="2482" y="406"/>
                  </a:lnTo>
                  <a:lnTo>
                    <a:pt x="2478" y="412"/>
                  </a:lnTo>
                  <a:lnTo>
                    <a:pt x="2473" y="417"/>
                  </a:lnTo>
                  <a:lnTo>
                    <a:pt x="2473" y="417"/>
                  </a:lnTo>
                  <a:lnTo>
                    <a:pt x="2470" y="421"/>
                  </a:lnTo>
                  <a:lnTo>
                    <a:pt x="2468" y="427"/>
                  </a:lnTo>
                  <a:lnTo>
                    <a:pt x="2467" y="434"/>
                  </a:lnTo>
                  <a:lnTo>
                    <a:pt x="2467" y="442"/>
                  </a:lnTo>
                  <a:lnTo>
                    <a:pt x="2467" y="457"/>
                  </a:lnTo>
                  <a:lnTo>
                    <a:pt x="2467" y="469"/>
                  </a:lnTo>
                  <a:lnTo>
                    <a:pt x="2467" y="469"/>
                  </a:lnTo>
                  <a:lnTo>
                    <a:pt x="2467" y="476"/>
                  </a:lnTo>
                  <a:lnTo>
                    <a:pt x="2468" y="478"/>
                  </a:lnTo>
                  <a:lnTo>
                    <a:pt x="2469" y="480"/>
                  </a:lnTo>
                  <a:lnTo>
                    <a:pt x="2473" y="482"/>
                  </a:lnTo>
                  <a:lnTo>
                    <a:pt x="2479" y="486"/>
                  </a:lnTo>
                  <a:lnTo>
                    <a:pt x="2479" y="486"/>
                  </a:lnTo>
                  <a:lnTo>
                    <a:pt x="2483" y="489"/>
                  </a:lnTo>
                  <a:lnTo>
                    <a:pt x="2485" y="494"/>
                  </a:lnTo>
                  <a:lnTo>
                    <a:pt x="2487" y="499"/>
                  </a:lnTo>
                  <a:lnTo>
                    <a:pt x="2488" y="506"/>
                  </a:lnTo>
                  <a:lnTo>
                    <a:pt x="2488" y="520"/>
                  </a:lnTo>
                  <a:lnTo>
                    <a:pt x="2487" y="533"/>
                  </a:lnTo>
                  <a:lnTo>
                    <a:pt x="2487" y="533"/>
                  </a:lnTo>
                  <a:lnTo>
                    <a:pt x="2487" y="551"/>
                  </a:lnTo>
                  <a:lnTo>
                    <a:pt x="2486" y="556"/>
                  </a:lnTo>
                  <a:lnTo>
                    <a:pt x="2485" y="559"/>
                  </a:lnTo>
                  <a:lnTo>
                    <a:pt x="2483" y="560"/>
                  </a:lnTo>
                  <a:lnTo>
                    <a:pt x="2483" y="560"/>
                  </a:lnTo>
                  <a:lnTo>
                    <a:pt x="2482" y="561"/>
                  </a:lnTo>
                  <a:lnTo>
                    <a:pt x="2480" y="563"/>
                  </a:lnTo>
                  <a:lnTo>
                    <a:pt x="2475" y="571"/>
                  </a:lnTo>
                  <a:lnTo>
                    <a:pt x="2466" y="587"/>
                  </a:lnTo>
                  <a:lnTo>
                    <a:pt x="2466" y="587"/>
                  </a:lnTo>
                  <a:lnTo>
                    <a:pt x="2464" y="592"/>
                  </a:lnTo>
                  <a:lnTo>
                    <a:pt x="2462" y="596"/>
                  </a:lnTo>
                  <a:lnTo>
                    <a:pt x="2458" y="598"/>
                  </a:lnTo>
                  <a:lnTo>
                    <a:pt x="2450" y="600"/>
                  </a:lnTo>
                  <a:lnTo>
                    <a:pt x="2450" y="600"/>
                  </a:lnTo>
                  <a:lnTo>
                    <a:pt x="2445" y="602"/>
                  </a:lnTo>
                  <a:lnTo>
                    <a:pt x="2441" y="604"/>
                  </a:lnTo>
                  <a:lnTo>
                    <a:pt x="2435" y="609"/>
                  </a:lnTo>
                  <a:lnTo>
                    <a:pt x="2430" y="613"/>
                  </a:lnTo>
                  <a:lnTo>
                    <a:pt x="2427" y="615"/>
                  </a:lnTo>
                  <a:lnTo>
                    <a:pt x="2423" y="616"/>
                  </a:lnTo>
                  <a:lnTo>
                    <a:pt x="2423" y="616"/>
                  </a:lnTo>
                  <a:lnTo>
                    <a:pt x="2417" y="615"/>
                  </a:lnTo>
                  <a:lnTo>
                    <a:pt x="2411" y="614"/>
                  </a:lnTo>
                  <a:lnTo>
                    <a:pt x="2408" y="610"/>
                  </a:lnTo>
                  <a:lnTo>
                    <a:pt x="2407" y="605"/>
                  </a:lnTo>
                  <a:lnTo>
                    <a:pt x="2407" y="605"/>
                  </a:lnTo>
                  <a:lnTo>
                    <a:pt x="2405" y="599"/>
                  </a:lnTo>
                  <a:lnTo>
                    <a:pt x="2402" y="593"/>
                  </a:lnTo>
                  <a:lnTo>
                    <a:pt x="2399" y="588"/>
                  </a:lnTo>
                  <a:lnTo>
                    <a:pt x="2396" y="582"/>
                  </a:lnTo>
                  <a:lnTo>
                    <a:pt x="2396" y="582"/>
                  </a:lnTo>
                  <a:lnTo>
                    <a:pt x="2394" y="572"/>
                  </a:lnTo>
                  <a:lnTo>
                    <a:pt x="2393" y="559"/>
                  </a:lnTo>
                  <a:lnTo>
                    <a:pt x="2392" y="544"/>
                  </a:lnTo>
                  <a:lnTo>
                    <a:pt x="2392" y="537"/>
                  </a:lnTo>
                  <a:lnTo>
                    <a:pt x="2393" y="533"/>
                  </a:lnTo>
                  <a:lnTo>
                    <a:pt x="2393" y="533"/>
                  </a:lnTo>
                  <a:lnTo>
                    <a:pt x="2393" y="529"/>
                  </a:lnTo>
                  <a:lnTo>
                    <a:pt x="2392" y="525"/>
                  </a:lnTo>
                  <a:lnTo>
                    <a:pt x="2389" y="518"/>
                  </a:lnTo>
                  <a:lnTo>
                    <a:pt x="2384" y="510"/>
                  </a:lnTo>
                  <a:lnTo>
                    <a:pt x="2383" y="507"/>
                  </a:lnTo>
                  <a:lnTo>
                    <a:pt x="2382" y="503"/>
                  </a:lnTo>
                  <a:lnTo>
                    <a:pt x="2382" y="503"/>
                  </a:lnTo>
                  <a:lnTo>
                    <a:pt x="2383" y="496"/>
                  </a:lnTo>
                  <a:lnTo>
                    <a:pt x="2383" y="490"/>
                  </a:lnTo>
                  <a:lnTo>
                    <a:pt x="2385" y="484"/>
                  </a:lnTo>
                  <a:lnTo>
                    <a:pt x="2388" y="480"/>
                  </a:lnTo>
                  <a:lnTo>
                    <a:pt x="2388" y="480"/>
                  </a:lnTo>
                  <a:lnTo>
                    <a:pt x="2390" y="478"/>
                  </a:lnTo>
                  <a:lnTo>
                    <a:pt x="2391" y="476"/>
                  </a:lnTo>
                  <a:lnTo>
                    <a:pt x="2391" y="471"/>
                  </a:lnTo>
                  <a:lnTo>
                    <a:pt x="2392" y="466"/>
                  </a:lnTo>
                  <a:lnTo>
                    <a:pt x="2393" y="464"/>
                  </a:lnTo>
                  <a:lnTo>
                    <a:pt x="2394" y="463"/>
                  </a:lnTo>
                  <a:lnTo>
                    <a:pt x="2394" y="463"/>
                  </a:lnTo>
                  <a:lnTo>
                    <a:pt x="2397" y="460"/>
                  </a:lnTo>
                  <a:lnTo>
                    <a:pt x="2398" y="456"/>
                  </a:lnTo>
                  <a:lnTo>
                    <a:pt x="2398" y="446"/>
                  </a:lnTo>
                  <a:lnTo>
                    <a:pt x="2398" y="446"/>
                  </a:lnTo>
                  <a:lnTo>
                    <a:pt x="2398" y="441"/>
                  </a:lnTo>
                  <a:lnTo>
                    <a:pt x="2399" y="436"/>
                  </a:lnTo>
                  <a:lnTo>
                    <a:pt x="2401" y="432"/>
                  </a:lnTo>
                  <a:lnTo>
                    <a:pt x="2406" y="429"/>
                  </a:lnTo>
                  <a:lnTo>
                    <a:pt x="2406" y="429"/>
                  </a:lnTo>
                  <a:lnTo>
                    <a:pt x="2409" y="426"/>
                  </a:lnTo>
                  <a:lnTo>
                    <a:pt x="2411" y="422"/>
                  </a:lnTo>
                  <a:lnTo>
                    <a:pt x="2412" y="417"/>
                  </a:lnTo>
                  <a:lnTo>
                    <a:pt x="2412" y="411"/>
                  </a:lnTo>
                  <a:lnTo>
                    <a:pt x="2412" y="398"/>
                  </a:lnTo>
                  <a:lnTo>
                    <a:pt x="2412" y="390"/>
                  </a:lnTo>
                  <a:lnTo>
                    <a:pt x="2412" y="390"/>
                  </a:lnTo>
                  <a:lnTo>
                    <a:pt x="2415" y="383"/>
                  </a:lnTo>
                  <a:lnTo>
                    <a:pt x="2418" y="377"/>
                  </a:lnTo>
                  <a:lnTo>
                    <a:pt x="2424" y="365"/>
                  </a:lnTo>
                  <a:lnTo>
                    <a:pt x="2424" y="365"/>
                  </a:lnTo>
                  <a:lnTo>
                    <a:pt x="2426" y="361"/>
                  </a:lnTo>
                  <a:lnTo>
                    <a:pt x="2428" y="357"/>
                  </a:lnTo>
                  <a:lnTo>
                    <a:pt x="2431" y="352"/>
                  </a:lnTo>
                  <a:lnTo>
                    <a:pt x="2433" y="343"/>
                  </a:lnTo>
                  <a:lnTo>
                    <a:pt x="2433" y="343"/>
                  </a:lnTo>
                  <a:lnTo>
                    <a:pt x="2434" y="339"/>
                  </a:lnTo>
                  <a:lnTo>
                    <a:pt x="2433" y="336"/>
                  </a:lnTo>
                  <a:lnTo>
                    <a:pt x="2432" y="335"/>
                  </a:lnTo>
                  <a:lnTo>
                    <a:pt x="2430" y="335"/>
                  </a:lnTo>
                  <a:lnTo>
                    <a:pt x="2428" y="337"/>
                  </a:lnTo>
                  <a:lnTo>
                    <a:pt x="2425" y="339"/>
                  </a:lnTo>
                  <a:lnTo>
                    <a:pt x="2419" y="345"/>
                  </a:lnTo>
                  <a:lnTo>
                    <a:pt x="2419" y="345"/>
                  </a:lnTo>
                  <a:lnTo>
                    <a:pt x="2415" y="350"/>
                  </a:lnTo>
                  <a:lnTo>
                    <a:pt x="2411" y="353"/>
                  </a:lnTo>
                  <a:lnTo>
                    <a:pt x="2408" y="356"/>
                  </a:lnTo>
                  <a:lnTo>
                    <a:pt x="2404" y="361"/>
                  </a:lnTo>
                  <a:lnTo>
                    <a:pt x="2404" y="361"/>
                  </a:lnTo>
                  <a:lnTo>
                    <a:pt x="2402" y="365"/>
                  </a:lnTo>
                  <a:lnTo>
                    <a:pt x="2400" y="367"/>
                  </a:lnTo>
                  <a:lnTo>
                    <a:pt x="2398" y="368"/>
                  </a:lnTo>
                  <a:lnTo>
                    <a:pt x="2396" y="368"/>
                  </a:lnTo>
                  <a:lnTo>
                    <a:pt x="2392" y="367"/>
                  </a:lnTo>
                  <a:lnTo>
                    <a:pt x="2390" y="365"/>
                  </a:lnTo>
                  <a:lnTo>
                    <a:pt x="2390" y="365"/>
                  </a:lnTo>
                  <a:lnTo>
                    <a:pt x="2389" y="363"/>
                  </a:lnTo>
                  <a:lnTo>
                    <a:pt x="2389" y="361"/>
                  </a:lnTo>
                  <a:lnTo>
                    <a:pt x="2392" y="355"/>
                  </a:lnTo>
                  <a:lnTo>
                    <a:pt x="2395" y="348"/>
                  </a:lnTo>
                  <a:lnTo>
                    <a:pt x="2400" y="342"/>
                  </a:lnTo>
                  <a:lnTo>
                    <a:pt x="2400" y="342"/>
                  </a:lnTo>
                  <a:lnTo>
                    <a:pt x="2422" y="318"/>
                  </a:lnTo>
                  <a:lnTo>
                    <a:pt x="2422" y="318"/>
                  </a:lnTo>
                  <a:lnTo>
                    <a:pt x="2427" y="311"/>
                  </a:lnTo>
                  <a:lnTo>
                    <a:pt x="2432" y="306"/>
                  </a:lnTo>
                  <a:lnTo>
                    <a:pt x="2436" y="303"/>
                  </a:lnTo>
                  <a:lnTo>
                    <a:pt x="2440" y="301"/>
                  </a:lnTo>
                  <a:lnTo>
                    <a:pt x="2446" y="297"/>
                  </a:lnTo>
                  <a:lnTo>
                    <a:pt x="2448" y="295"/>
                  </a:lnTo>
                  <a:lnTo>
                    <a:pt x="2450" y="294"/>
                  </a:lnTo>
                  <a:lnTo>
                    <a:pt x="2450" y="294"/>
                  </a:lnTo>
                  <a:lnTo>
                    <a:pt x="2451" y="292"/>
                  </a:lnTo>
                  <a:lnTo>
                    <a:pt x="2453" y="291"/>
                  </a:lnTo>
                  <a:lnTo>
                    <a:pt x="2457" y="292"/>
                  </a:lnTo>
                  <a:lnTo>
                    <a:pt x="2463" y="294"/>
                  </a:lnTo>
                  <a:lnTo>
                    <a:pt x="2471" y="296"/>
                  </a:lnTo>
                  <a:lnTo>
                    <a:pt x="2471" y="296"/>
                  </a:lnTo>
                  <a:lnTo>
                    <a:pt x="2477" y="297"/>
                  </a:lnTo>
                  <a:lnTo>
                    <a:pt x="2480" y="296"/>
                  </a:lnTo>
                  <a:lnTo>
                    <a:pt x="2481" y="295"/>
                  </a:lnTo>
                  <a:lnTo>
                    <a:pt x="2484" y="292"/>
                  </a:lnTo>
                  <a:lnTo>
                    <a:pt x="2489" y="286"/>
                  </a:lnTo>
                  <a:lnTo>
                    <a:pt x="2489" y="286"/>
                  </a:lnTo>
                  <a:lnTo>
                    <a:pt x="2492" y="284"/>
                  </a:lnTo>
                  <a:lnTo>
                    <a:pt x="2495" y="283"/>
                  </a:lnTo>
                  <a:lnTo>
                    <a:pt x="2498" y="282"/>
                  </a:lnTo>
                  <a:lnTo>
                    <a:pt x="2503" y="282"/>
                  </a:lnTo>
                  <a:lnTo>
                    <a:pt x="2510" y="283"/>
                  </a:lnTo>
                  <a:lnTo>
                    <a:pt x="2515" y="282"/>
                  </a:lnTo>
                  <a:lnTo>
                    <a:pt x="2520" y="282"/>
                  </a:lnTo>
                  <a:lnTo>
                    <a:pt x="2520" y="282"/>
                  </a:lnTo>
                  <a:lnTo>
                    <a:pt x="2525" y="280"/>
                  </a:lnTo>
                  <a:lnTo>
                    <a:pt x="2528" y="277"/>
                  </a:lnTo>
                  <a:lnTo>
                    <a:pt x="2531" y="275"/>
                  </a:lnTo>
                  <a:lnTo>
                    <a:pt x="2532" y="272"/>
                  </a:lnTo>
                  <a:lnTo>
                    <a:pt x="2535" y="266"/>
                  </a:lnTo>
                  <a:lnTo>
                    <a:pt x="2537" y="265"/>
                  </a:lnTo>
                  <a:lnTo>
                    <a:pt x="2540" y="264"/>
                  </a:lnTo>
                  <a:lnTo>
                    <a:pt x="2540" y="264"/>
                  </a:lnTo>
                  <a:lnTo>
                    <a:pt x="2546" y="266"/>
                  </a:lnTo>
                  <a:lnTo>
                    <a:pt x="2553" y="269"/>
                  </a:lnTo>
                  <a:lnTo>
                    <a:pt x="2558" y="274"/>
                  </a:lnTo>
                  <a:lnTo>
                    <a:pt x="2563" y="280"/>
                  </a:lnTo>
                  <a:lnTo>
                    <a:pt x="2563" y="280"/>
                  </a:lnTo>
                  <a:lnTo>
                    <a:pt x="2565" y="282"/>
                  </a:lnTo>
                  <a:lnTo>
                    <a:pt x="2567" y="284"/>
                  </a:lnTo>
                  <a:lnTo>
                    <a:pt x="2569" y="284"/>
                  </a:lnTo>
                  <a:lnTo>
                    <a:pt x="2572" y="284"/>
                  </a:lnTo>
                  <a:lnTo>
                    <a:pt x="2578" y="284"/>
                  </a:lnTo>
                  <a:lnTo>
                    <a:pt x="2589" y="284"/>
                  </a:lnTo>
                  <a:lnTo>
                    <a:pt x="2589" y="284"/>
                  </a:lnTo>
                  <a:lnTo>
                    <a:pt x="2600" y="283"/>
                  </a:lnTo>
                  <a:lnTo>
                    <a:pt x="2611" y="282"/>
                  </a:lnTo>
                  <a:lnTo>
                    <a:pt x="2621" y="281"/>
                  </a:lnTo>
                  <a:lnTo>
                    <a:pt x="2630" y="280"/>
                  </a:lnTo>
                  <a:lnTo>
                    <a:pt x="2630" y="280"/>
                  </a:lnTo>
                  <a:lnTo>
                    <a:pt x="2636" y="280"/>
                  </a:lnTo>
                  <a:lnTo>
                    <a:pt x="2641" y="279"/>
                  </a:lnTo>
                  <a:lnTo>
                    <a:pt x="2644" y="276"/>
                  </a:lnTo>
                  <a:lnTo>
                    <a:pt x="2647" y="274"/>
                  </a:lnTo>
                  <a:lnTo>
                    <a:pt x="2647" y="274"/>
                  </a:lnTo>
                  <a:lnTo>
                    <a:pt x="2655" y="265"/>
                  </a:lnTo>
                  <a:lnTo>
                    <a:pt x="2655" y="265"/>
                  </a:lnTo>
                  <a:lnTo>
                    <a:pt x="2647" y="262"/>
                  </a:lnTo>
                  <a:lnTo>
                    <a:pt x="2638" y="261"/>
                  </a:lnTo>
                  <a:lnTo>
                    <a:pt x="2638" y="261"/>
                  </a:lnTo>
                  <a:lnTo>
                    <a:pt x="2634" y="260"/>
                  </a:lnTo>
                  <a:lnTo>
                    <a:pt x="2630" y="258"/>
                  </a:lnTo>
                  <a:lnTo>
                    <a:pt x="2627" y="256"/>
                  </a:lnTo>
                  <a:lnTo>
                    <a:pt x="2625" y="254"/>
                  </a:lnTo>
                  <a:lnTo>
                    <a:pt x="2622" y="251"/>
                  </a:lnTo>
                  <a:lnTo>
                    <a:pt x="2621" y="248"/>
                  </a:lnTo>
                  <a:lnTo>
                    <a:pt x="2619" y="241"/>
                  </a:lnTo>
                  <a:lnTo>
                    <a:pt x="2619" y="241"/>
                  </a:lnTo>
                  <a:lnTo>
                    <a:pt x="2618" y="238"/>
                  </a:lnTo>
                  <a:lnTo>
                    <a:pt x="2617" y="236"/>
                  </a:lnTo>
                  <a:lnTo>
                    <a:pt x="2615" y="234"/>
                  </a:lnTo>
                  <a:lnTo>
                    <a:pt x="2613" y="233"/>
                  </a:lnTo>
                  <a:lnTo>
                    <a:pt x="2608" y="232"/>
                  </a:lnTo>
                  <a:lnTo>
                    <a:pt x="2601" y="231"/>
                  </a:lnTo>
                  <a:lnTo>
                    <a:pt x="2601" y="231"/>
                  </a:lnTo>
                  <a:lnTo>
                    <a:pt x="2600" y="233"/>
                  </a:lnTo>
                  <a:lnTo>
                    <a:pt x="2598" y="234"/>
                  </a:lnTo>
                  <a:lnTo>
                    <a:pt x="2595" y="235"/>
                  </a:lnTo>
                  <a:lnTo>
                    <a:pt x="2591" y="235"/>
                  </a:lnTo>
                  <a:lnTo>
                    <a:pt x="2591" y="235"/>
                  </a:lnTo>
                  <a:lnTo>
                    <a:pt x="2588" y="234"/>
                  </a:lnTo>
                  <a:lnTo>
                    <a:pt x="2584" y="233"/>
                  </a:lnTo>
                  <a:lnTo>
                    <a:pt x="2578" y="227"/>
                  </a:lnTo>
                  <a:lnTo>
                    <a:pt x="2571" y="217"/>
                  </a:lnTo>
                  <a:lnTo>
                    <a:pt x="2571" y="217"/>
                  </a:lnTo>
                  <a:lnTo>
                    <a:pt x="2566" y="211"/>
                  </a:lnTo>
                  <a:lnTo>
                    <a:pt x="2560" y="208"/>
                  </a:lnTo>
                  <a:lnTo>
                    <a:pt x="2553" y="206"/>
                  </a:lnTo>
                  <a:lnTo>
                    <a:pt x="2550" y="206"/>
                  </a:lnTo>
                  <a:lnTo>
                    <a:pt x="2548" y="207"/>
                  </a:lnTo>
                  <a:lnTo>
                    <a:pt x="2548" y="207"/>
                  </a:lnTo>
                  <a:lnTo>
                    <a:pt x="2542" y="208"/>
                  </a:lnTo>
                  <a:lnTo>
                    <a:pt x="2534" y="209"/>
                  </a:lnTo>
                  <a:lnTo>
                    <a:pt x="2525" y="211"/>
                  </a:lnTo>
                  <a:lnTo>
                    <a:pt x="2516" y="213"/>
                  </a:lnTo>
                  <a:lnTo>
                    <a:pt x="2516" y="213"/>
                  </a:lnTo>
                  <a:lnTo>
                    <a:pt x="2509" y="216"/>
                  </a:lnTo>
                  <a:lnTo>
                    <a:pt x="2502" y="217"/>
                  </a:lnTo>
                  <a:lnTo>
                    <a:pt x="2494" y="217"/>
                  </a:lnTo>
                  <a:lnTo>
                    <a:pt x="2487" y="217"/>
                  </a:lnTo>
                  <a:lnTo>
                    <a:pt x="2487" y="217"/>
                  </a:lnTo>
                  <a:lnTo>
                    <a:pt x="2482" y="218"/>
                  </a:lnTo>
                  <a:lnTo>
                    <a:pt x="2479" y="219"/>
                  </a:lnTo>
                  <a:lnTo>
                    <a:pt x="2473" y="222"/>
                  </a:lnTo>
                  <a:lnTo>
                    <a:pt x="2469" y="227"/>
                  </a:lnTo>
                  <a:lnTo>
                    <a:pt x="2467" y="231"/>
                  </a:lnTo>
                  <a:lnTo>
                    <a:pt x="2467" y="231"/>
                  </a:lnTo>
                  <a:lnTo>
                    <a:pt x="2466" y="233"/>
                  </a:lnTo>
                  <a:lnTo>
                    <a:pt x="2465" y="234"/>
                  </a:lnTo>
                  <a:lnTo>
                    <a:pt x="2463" y="234"/>
                  </a:lnTo>
                  <a:lnTo>
                    <a:pt x="2460" y="234"/>
                  </a:lnTo>
                  <a:lnTo>
                    <a:pt x="2455" y="231"/>
                  </a:lnTo>
                  <a:lnTo>
                    <a:pt x="2450" y="227"/>
                  </a:lnTo>
                  <a:lnTo>
                    <a:pt x="2450" y="227"/>
                  </a:lnTo>
                  <a:lnTo>
                    <a:pt x="2447" y="225"/>
                  </a:lnTo>
                  <a:lnTo>
                    <a:pt x="2444" y="224"/>
                  </a:lnTo>
                  <a:lnTo>
                    <a:pt x="2438" y="225"/>
                  </a:lnTo>
                  <a:lnTo>
                    <a:pt x="2432" y="226"/>
                  </a:lnTo>
                  <a:lnTo>
                    <a:pt x="2428" y="226"/>
                  </a:lnTo>
                  <a:lnTo>
                    <a:pt x="2424" y="226"/>
                  </a:lnTo>
                  <a:lnTo>
                    <a:pt x="2424" y="226"/>
                  </a:lnTo>
                  <a:lnTo>
                    <a:pt x="2417" y="224"/>
                  </a:lnTo>
                  <a:lnTo>
                    <a:pt x="2415" y="222"/>
                  </a:lnTo>
                  <a:lnTo>
                    <a:pt x="2412" y="220"/>
                  </a:lnTo>
                  <a:lnTo>
                    <a:pt x="2410" y="216"/>
                  </a:lnTo>
                  <a:lnTo>
                    <a:pt x="2408" y="210"/>
                  </a:lnTo>
                  <a:lnTo>
                    <a:pt x="2408" y="210"/>
                  </a:lnTo>
                  <a:lnTo>
                    <a:pt x="2404" y="204"/>
                  </a:lnTo>
                  <a:lnTo>
                    <a:pt x="2399" y="201"/>
                  </a:lnTo>
                  <a:lnTo>
                    <a:pt x="2394" y="199"/>
                  </a:lnTo>
                  <a:lnTo>
                    <a:pt x="2388" y="198"/>
                  </a:lnTo>
                  <a:lnTo>
                    <a:pt x="2388" y="198"/>
                  </a:lnTo>
                  <a:lnTo>
                    <a:pt x="2383" y="197"/>
                  </a:lnTo>
                  <a:lnTo>
                    <a:pt x="2380" y="195"/>
                  </a:lnTo>
                  <a:lnTo>
                    <a:pt x="2378" y="192"/>
                  </a:lnTo>
                  <a:lnTo>
                    <a:pt x="2375" y="192"/>
                  </a:lnTo>
                  <a:lnTo>
                    <a:pt x="2375" y="192"/>
                  </a:lnTo>
                  <a:lnTo>
                    <a:pt x="2371" y="191"/>
                  </a:lnTo>
                  <a:lnTo>
                    <a:pt x="2366" y="191"/>
                  </a:lnTo>
                  <a:lnTo>
                    <a:pt x="2361" y="189"/>
                  </a:lnTo>
                  <a:lnTo>
                    <a:pt x="2360" y="188"/>
                  </a:lnTo>
                  <a:lnTo>
                    <a:pt x="2360" y="187"/>
                  </a:lnTo>
                  <a:lnTo>
                    <a:pt x="2360" y="187"/>
                  </a:lnTo>
                  <a:lnTo>
                    <a:pt x="2360" y="185"/>
                  </a:lnTo>
                  <a:lnTo>
                    <a:pt x="2361" y="183"/>
                  </a:lnTo>
                  <a:lnTo>
                    <a:pt x="2365" y="179"/>
                  </a:lnTo>
                  <a:lnTo>
                    <a:pt x="2370" y="175"/>
                  </a:lnTo>
                  <a:lnTo>
                    <a:pt x="2375" y="170"/>
                  </a:lnTo>
                  <a:lnTo>
                    <a:pt x="2375" y="170"/>
                  </a:lnTo>
                  <a:lnTo>
                    <a:pt x="2377" y="168"/>
                  </a:lnTo>
                  <a:lnTo>
                    <a:pt x="2379" y="167"/>
                  </a:lnTo>
                  <a:lnTo>
                    <a:pt x="2382" y="166"/>
                  </a:lnTo>
                  <a:lnTo>
                    <a:pt x="2386" y="166"/>
                  </a:lnTo>
                  <a:lnTo>
                    <a:pt x="2387" y="165"/>
                  </a:lnTo>
                  <a:lnTo>
                    <a:pt x="2390" y="163"/>
                  </a:lnTo>
                  <a:lnTo>
                    <a:pt x="2390" y="163"/>
                  </a:lnTo>
                  <a:lnTo>
                    <a:pt x="2391" y="160"/>
                  </a:lnTo>
                  <a:lnTo>
                    <a:pt x="2392" y="157"/>
                  </a:lnTo>
                  <a:lnTo>
                    <a:pt x="2392" y="155"/>
                  </a:lnTo>
                  <a:lnTo>
                    <a:pt x="2392" y="153"/>
                  </a:lnTo>
                  <a:lnTo>
                    <a:pt x="2389" y="150"/>
                  </a:lnTo>
                  <a:lnTo>
                    <a:pt x="2385" y="150"/>
                  </a:lnTo>
                  <a:lnTo>
                    <a:pt x="2385" y="150"/>
                  </a:lnTo>
                  <a:lnTo>
                    <a:pt x="2374" y="150"/>
                  </a:lnTo>
                  <a:lnTo>
                    <a:pt x="2366" y="151"/>
                  </a:lnTo>
                  <a:lnTo>
                    <a:pt x="2358" y="153"/>
                  </a:lnTo>
                  <a:lnTo>
                    <a:pt x="2358" y="153"/>
                  </a:lnTo>
                  <a:lnTo>
                    <a:pt x="2350" y="155"/>
                  </a:lnTo>
                  <a:lnTo>
                    <a:pt x="2344" y="160"/>
                  </a:lnTo>
                  <a:lnTo>
                    <a:pt x="2338" y="165"/>
                  </a:lnTo>
                  <a:lnTo>
                    <a:pt x="2329" y="172"/>
                  </a:lnTo>
                  <a:lnTo>
                    <a:pt x="2329" y="172"/>
                  </a:lnTo>
                  <a:lnTo>
                    <a:pt x="2310" y="184"/>
                  </a:lnTo>
                  <a:lnTo>
                    <a:pt x="2297" y="194"/>
                  </a:lnTo>
                  <a:lnTo>
                    <a:pt x="2297" y="194"/>
                  </a:lnTo>
                  <a:lnTo>
                    <a:pt x="2294" y="196"/>
                  </a:lnTo>
                  <a:lnTo>
                    <a:pt x="2290" y="197"/>
                  </a:lnTo>
                  <a:lnTo>
                    <a:pt x="2280" y="199"/>
                  </a:lnTo>
                  <a:lnTo>
                    <a:pt x="2270" y="200"/>
                  </a:lnTo>
                  <a:lnTo>
                    <a:pt x="2260" y="200"/>
                  </a:lnTo>
                  <a:lnTo>
                    <a:pt x="2260" y="200"/>
                  </a:lnTo>
                  <a:lnTo>
                    <a:pt x="2255" y="201"/>
                  </a:lnTo>
                  <a:lnTo>
                    <a:pt x="2251" y="202"/>
                  </a:lnTo>
                  <a:lnTo>
                    <a:pt x="2245" y="207"/>
                  </a:lnTo>
                  <a:lnTo>
                    <a:pt x="2238" y="211"/>
                  </a:lnTo>
                  <a:lnTo>
                    <a:pt x="2235" y="212"/>
                  </a:lnTo>
                  <a:lnTo>
                    <a:pt x="2231" y="213"/>
                  </a:lnTo>
                  <a:lnTo>
                    <a:pt x="2231" y="213"/>
                  </a:lnTo>
                  <a:lnTo>
                    <a:pt x="2229" y="213"/>
                  </a:lnTo>
                  <a:lnTo>
                    <a:pt x="2226" y="215"/>
                  </a:lnTo>
                  <a:lnTo>
                    <a:pt x="2222" y="218"/>
                  </a:lnTo>
                  <a:lnTo>
                    <a:pt x="2219" y="221"/>
                  </a:lnTo>
                  <a:lnTo>
                    <a:pt x="2216" y="222"/>
                  </a:lnTo>
                  <a:lnTo>
                    <a:pt x="2213" y="222"/>
                  </a:lnTo>
                  <a:lnTo>
                    <a:pt x="2213" y="222"/>
                  </a:lnTo>
                  <a:lnTo>
                    <a:pt x="2211" y="221"/>
                  </a:lnTo>
                  <a:lnTo>
                    <a:pt x="2209" y="220"/>
                  </a:lnTo>
                  <a:lnTo>
                    <a:pt x="2207" y="219"/>
                  </a:lnTo>
                  <a:lnTo>
                    <a:pt x="2206" y="217"/>
                  </a:lnTo>
                  <a:lnTo>
                    <a:pt x="2206" y="211"/>
                  </a:lnTo>
                  <a:lnTo>
                    <a:pt x="2206" y="207"/>
                  </a:lnTo>
                  <a:lnTo>
                    <a:pt x="2206" y="207"/>
                  </a:lnTo>
                  <a:lnTo>
                    <a:pt x="2206" y="205"/>
                  </a:lnTo>
                  <a:lnTo>
                    <a:pt x="2205" y="205"/>
                  </a:lnTo>
                  <a:lnTo>
                    <a:pt x="2202" y="204"/>
                  </a:lnTo>
                  <a:lnTo>
                    <a:pt x="2193" y="205"/>
                  </a:lnTo>
                  <a:lnTo>
                    <a:pt x="2193" y="205"/>
                  </a:lnTo>
                  <a:lnTo>
                    <a:pt x="2191" y="205"/>
                  </a:lnTo>
                  <a:lnTo>
                    <a:pt x="2189" y="204"/>
                  </a:lnTo>
                  <a:lnTo>
                    <a:pt x="2188" y="203"/>
                  </a:lnTo>
                  <a:lnTo>
                    <a:pt x="2188" y="202"/>
                  </a:lnTo>
                  <a:lnTo>
                    <a:pt x="2188" y="198"/>
                  </a:lnTo>
                  <a:lnTo>
                    <a:pt x="2188" y="193"/>
                  </a:lnTo>
                  <a:lnTo>
                    <a:pt x="2188" y="193"/>
                  </a:lnTo>
                  <a:lnTo>
                    <a:pt x="2187" y="190"/>
                  </a:lnTo>
                  <a:lnTo>
                    <a:pt x="2186" y="189"/>
                  </a:lnTo>
                  <a:lnTo>
                    <a:pt x="2185" y="189"/>
                  </a:lnTo>
                  <a:lnTo>
                    <a:pt x="2183" y="192"/>
                  </a:lnTo>
                  <a:lnTo>
                    <a:pt x="2181" y="196"/>
                  </a:lnTo>
                  <a:lnTo>
                    <a:pt x="2181" y="196"/>
                  </a:lnTo>
                  <a:lnTo>
                    <a:pt x="2179" y="199"/>
                  </a:lnTo>
                  <a:lnTo>
                    <a:pt x="2176" y="200"/>
                  </a:lnTo>
                  <a:lnTo>
                    <a:pt x="2165" y="202"/>
                  </a:lnTo>
                  <a:lnTo>
                    <a:pt x="2165" y="202"/>
                  </a:lnTo>
                  <a:lnTo>
                    <a:pt x="2159" y="204"/>
                  </a:lnTo>
                  <a:lnTo>
                    <a:pt x="2153" y="207"/>
                  </a:lnTo>
                  <a:lnTo>
                    <a:pt x="2148" y="211"/>
                  </a:lnTo>
                  <a:lnTo>
                    <a:pt x="2144" y="216"/>
                  </a:lnTo>
                  <a:lnTo>
                    <a:pt x="2144" y="216"/>
                  </a:lnTo>
                  <a:lnTo>
                    <a:pt x="2139" y="218"/>
                  </a:lnTo>
                  <a:lnTo>
                    <a:pt x="2134" y="219"/>
                  </a:lnTo>
                  <a:lnTo>
                    <a:pt x="2129" y="218"/>
                  </a:lnTo>
                  <a:lnTo>
                    <a:pt x="2128" y="217"/>
                  </a:lnTo>
                  <a:lnTo>
                    <a:pt x="2126" y="215"/>
                  </a:lnTo>
                  <a:lnTo>
                    <a:pt x="2126" y="215"/>
                  </a:lnTo>
                  <a:lnTo>
                    <a:pt x="2126" y="210"/>
                  </a:lnTo>
                  <a:lnTo>
                    <a:pt x="2126" y="208"/>
                  </a:lnTo>
                  <a:lnTo>
                    <a:pt x="2126" y="206"/>
                  </a:lnTo>
                  <a:lnTo>
                    <a:pt x="2128" y="204"/>
                  </a:lnTo>
                  <a:lnTo>
                    <a:pt x="2130" y="201"/>
                  </a:lnTo>
                  <a:lnTo>
                    <a:pt x="2138" y="197"/>
                  </a:lnTo>
                  <a:lnTo>
                    <a:pt x="2138" y="197"/>
                  </a:lnTo>
                  <a:lnTo>
                    <a:pt x="2143" y="194"/>
                  </a:lnTo>
                  <a:lnTo>
                    <a:pt x="2148" y="191"/>
                  </a:lnTo>
                  <a:lnTo>
                    <a:pt x="2157" y="182"/>
                  </a:lnTo>
                  <a:lnTo>
                    <a:pt x="2162" y="175"/>
                  </a:lnTo>
                  <a:lnTo>
                    <a:pt x="2164" y="172"/>
                  </a:lnTo>
                  <a:lnTo>
                    <a:pt x="2164" y="172"/>
                  </a:lnTo>
                  <a:lnTo>
                    <a:pt x="2170" y="165"/>
                  </a:lnTo>
                  <a:lnTo>
                    <a:pt x="2176" y="160"/>
                  </a:lnTo>
                  <a:lnTo>
                    <a:pt x="2182" y="156"/>
                  </a:lnTo>
                  <a:lnTo>
                    <a:pt x="2189" y="153"/>
                  </a:lnTo>
                  <a:lnTo>
                    <a:pt x="2189" y="153"/>
                  </a:lnTo>
                  <a:lnTo>
                    <a:pt x="2214" y="141"/>
                  </a:lnTo>
                  <a:lnTo>
                    <a:pt x="2228" y="134"/>
                  </a:lnTo>
                  <a:lnTo>
                    <a:pt x="2238" y="128"/>
                  </a:lnTo>
                  <a:lnTo>
                    <a:pt x="2238" y="128"/>
                  </a:lnTo>
                  <a:lnTo>
                    <a:pt x="2247" y="124"/>
                  </a:lnTo>
                  <a:lnTo>
                    <a:pt x="2254" y="122"/>
                  </a:lnTo>
                  <a:lnTo>
                    <a:pt x="2276" y="121"/>
                  </a:lnTo>
                  <a:lnTo>
                    <a:pt x="2276" y="121"/>
                  </a:lnTo>
                  <a:lnTo>
                    <a:pt x="2282" y="120"/>
                  </a:lnTo>
                  <a:lnTo>
                    <a:pt x="2286" y="118"/>
                  </a:lnTo>
                  <a:lnTo>
                    <a:pt x="2288" y="116"/>
                  </a:lnTo>
                  <a:lnTo>
                    <a:pt x="2289" y="113"/>
                  </a:lnTo>
                  <a:lnTo>
                    <a:pt x="2289" y="113"/>
                  </a:lnTo>
                  <a:lnTo>
                    <a:pt x="2281" y="114"/>
                  </a:lnTo>
                  <a:lnTo>
                    <a:pt x="2274" y="114"/>
                  </a:lnTo>
                  <a:lnTo>
                    <a:pt x="2259" y="111"/>
                  </a:lnTo>
                  <a:lnTo>
                    <a:pt x="2259" y="111"/>
                  </a:lnTo>
                  <a:lnTo>
                    <a:pt x="2252" y="110"/>
                  </a:lnTo>
                  <a:lnTo>
                    <a:pt x="2247" y="110"/>
                  </a:lnTo>
                  <a:lnTo>
                    <a:pt x="2240" y="109"/>
                  </a:lnTo>
                  <a:lnTo>
                    <a:pt x="2232" y="105"/>
                  </a:lnTo>
                  <a:lnTo>
                    <a:pt x="2232" y="105"/>
                  </a:lnTo>
                  <a:lnTo>
                    <a:pt x="2228" y="103"/>
                  </a:lnTo>
                  <a:lnTo>
                    <a:pt x="2224" y="101"/>
                  </a:lnTo>
                  <a:lnTo>
                    <a:pt x="2220" y="101"/>
                  </a:lnTo>
                  <a:lnTo>
                    <a:pt x="2215" y="101"/>
                  </a:lnTo>
                  <a:lnTo>
                    <a:pt x="2202" y="103"/>
                  </a:lnTo>
                  <a:lnTo>
                    <a:pt x="2202" y="103"/>
                  </a:lnTo>
                  <a:lnTo>
                    <a:pt x="2198" y="102"/>
                  </a:lnTo>
                  <a:lnTo>
                    <a:pt x="2194" y="100"/>
                  </a:lnTo>
                  <a:lnTo>
                    <a:pt x="2190" y="97"/>
                  </a:lnTo>
                  <a:lnTo>
                    <a:pt x="2184" y="95"/>
                  </a:lnTo>
                  <a:lnTo>
                    <a:pt x="2184" y="95"/>
                  </a:lnTo>
                  <a:lnTo>
                    <a:pt x="2182" y="95"/>
                  </a:lnTo>
                  <a:lnTo>
                    <a:pt x="2179" y="95"/>
                  </a:lnTo>
                  <a:lnTo>
                    <a:pt x="2173" y="98"/>
                  </a:lnTo>
                  <a:lnTo>
                    <a:pt x="2169" y="102"/>
                  </a:lnTo>
                  <a:lnTo>
                    <a:pt x="2165" y="106"/>
                  </a:lnTo>
                  <a:lnTo>
                    <a:pt x="2165" y="106"/>
                  </a:lnTo>
                  <a:lnTo>
                    <a:pt x="2161" y="109"/>
                  </a:lnTo>
                  <a:lnTo>
                    <a:pt x="2157" y="111"/>
                  </a:lnTo>
                  <a:lnTo>
                    <a:pt x="2150" y="111"/>
                  </a:lnTo>
                  <a:lnTo>
                    <a:pt x="2147" y="111"/>
                  </a:lnTo>
                  <a:lnTo>
                    <a:pt x="2144" y="109"/>
                  </a:lnTo>
                  <a:lnTo>
                    <a:pt x="2144" y="109"/>
                  </a:lnTo>
                  <a:lnTo>
                    <a:pt x="2137" y="106"/>
                  </a:lnTo>
                  <a:lnTo>
                    <a:pt x="2130" y="103"/>
                  </a:lnTo>
                  <a:lnTo>
                    <a:pt x="2124" y="99"/>
                  </a:lnTo>
                  <a:lnTo>
                    <a:pt x="2122" y="97"/>
                  </a:lnTo>
                  <a:lnTo>
                    <a:pt x="2120" y="94"/>
                  </a:lnTo>
                  <a:lnTo>
                    <a:pt x="2120" y="94"/>
                  </a:lnTo>
                  <a:lnTo>
                    <a:pt x="2119" y="91"/>
                  </a:lnTo>
                  <a:lnTo>
                    <a:pt x="2117" y="89"/>
                  </a:lnTo>
                  <a:lnTo>
                    <a:pt x="2114" y="87"/>
                  </a:lnTo>
                  <a:lnTo>
                    <a:pt x="2111" y="87"/>
                  </a:lnTo>
                  <a:lnTo>
                    <a:pt x="2109" y="86"/>
                  </a:lnTo>
                  <a:lnTo>
                    <a:pt x="2106" y="87"/>
                  </a:lnTo>
                  <a:lnTo>
                    <a:pt x="2104" y="88"/>
                  </a:lnTo>
                  <a:lnTo>
                    <a:pt x="2102" y="90"/>
                  </a:lnTo>
                  <a:lnTo>
                    <a:pt x="2102" y="90"/>
                  </a:lnTo>
                  <a:lnTo>
                    <a:pt x="2100" y="91"/>
                  </a:lnTo>
                  <a:lnTo>
                    <a:pt x="2097" y="92"/>
                  </a:lnTo>
                  <a:lnTo>
                    <a:pt x="2093" y="91"/>
                  </a:lnTo>
                  <a:lnTo>
                    <a:pt x="2088" y="90"/>
                  </a:lnTo>
                  <a:lnTo>
                    <a:pt x="2084" y="88"/>
                  </a:lnTo>
                  <a:lnTo>
                    <a:pt x="2080" y="86"/>
                  </a:lnTo>
                  <a:lnTo>
                    <a:pt x="2077" y="83"/>
                  </a:lnTo>
                  <a:lnTo>
                    <a:pt x="2074" y="80"/>
                  </a:lnTo>
                  <a:lnTo>
                    <a:pt x="2074" y="80"/>
                  </a:lnTo>
                  <a:lnTo>
                    <a:pt x="2071" y="74"/>
                  </a:lnTo>
                  <a:lnTo>
                    <a:pt x="2065" y="70"/>
                  </a:lnTo>
                  <a:lnTo>
                    <a:pt x="2058" y="67"/>
                  </a:lnTo>
                  <a:lnTo>
                    <a:pt x="2051" y="65"/>
                  </a:lnTo>
                  <a:lnTo>
                    <a:pt x="2051" y="65"/>
                  </a:lnTo>
                  <a:lnTo>
                    <a:pt x="2044" y="63"/>
                  </a:lnTo>
                  <a:lnTo>
                    <a:pt x="2037" y="62"/>
                  </a:lnTo>
                  <a:lnTo>
                    <a:pt x="2033" y="63"/>
                  </a:lnTo>
                  <a:lnTo>
                    <a:pt x="2029" y="64"/>
                  </a:lnTo>
                  <a:lnTo>
                    <a:pt x="2025" y="65"/>
                  </a:lnTo>
                  <a:lnTo>
                    <a:pt x="2021" y="68"/>
                  </a:lnTo>
                  <a:lnTo>
                    <a:pt x="2021" y="68"/>
                  </a:lnTo>
                  <a:lnTo>
                    <a:pt x="2018" y="71"/>
                  </a:lnTo>
                  <a:lnTo>
                    <a:pt x="2013" y="72"/>
                  </a:lnTo>
                  <a:lnTo>
                    <a:pt x="2009" y="73"/>
                  </a:lnTo>
                  <a:lnTo>
                    <a:pt x="2005" y="74"/>
                  </a:lnTo>
                  <a:lnTo>
                    <a:pt x="2001" y="73"/>
                  </a:lnTo>
                  <a:lnTo>
                    <a:pt x="1997" y="71"/>
                  </a:lnTo>
                  <a:lnTo>
                    <a:pt x="1994" y="69"/>
                  </a:lnTo>
                  <a:lnTo>
                    <a:pt x="1992" y="66"/>
                  </a:lnTo>
                  <a:lnTo>
                    <a:pt x="1992" y="66"/>
                  </a:lnTo>
                  <a:lnTo>
                    <a:pt x="1989" y="62"/>
                  </a:lnTo>
                  <a:lnTo>
                    <a:pt x="1985" y="60"/>
                  </a:lnTo>
                  <a:lnTo>
                    <a:pt x="1979" y="59"/>
                  </a:lnTo>
                  <a:lnTo>
                    <a:pt x="1974" y="58"/>
                  </a:lnTo>
                  <a:lnTo>
                    <a:pt x="1962" y="57"/>
                  </a:lnTo>
                  <a:lnTo>
                    <a:pt x="1954" y="56"/>
                  </a:lnTo>
                  <a:lnTo>
                    <a:pt x="1954" y="56"/>
                  </a:lnTo>
                  <a:lnTo>
                    <a:pt x="1948" y="54"/>
                  </a:lnTo>
                  <a:lnTo>
                    <a:pt x="1945" y="50"/>
                  </a:lnTo>
                  <a:lnTo>
                    <a:pt x="1942" y="45"/>
                  </a:lnTo>
                  <a:lnTo>
                    <a:pt x="1940" y="38"/>
                  </a:lnTo>
                  <a:lnTo>
                    <a:pt x="1940" y="38"/>
                  </a:lnTo>
                  <a:lnTo>
                    <a:pt x="1938" y="32"/>
                  </a:lnTo>
                  <a:lnTo>
                    <a:pt x="1936" y="27"/>
                  </a:lnTo>
                  <a:lnTo>
                    <a:pt x="1933" y="22"/>
                  </a:lnTo>
                  <a:lnTo>
                    <a:pt x="1933" y="17"/>
                  </a:lnTo>
                  <a:lnTo>
                    <a:pt x="1933" y="17"/>
                  </a:lnTo>
                  <a:lnTo>
                    <a:pt x="1932" y="15"/>
                  </a:lnTo>
                  <a:lnTo>
                    <a:pt x="1931" y="12"/>
                  </a:lnTo>
                  <a:lnTo>
                    <a:pt x="1927" y="6"/>
                  </a:lnTo>
                  <a:lnTo>
                    <a:pt x="1921" y="2"/>
                  </a:lnTo>
                  <a:lnTo>
                    <a:pt x="1918" y="1"/>
                  </a:lnTo>
                  <a:lnTo>
                    <a:pt x="1915" y="0"/>
                  </a:lnTo>
                  <a:lnTo>
                    <a:pt x="1915" y="0"/>
                  </a:lnTo>
                  <a:lnTo>
                    <a:pt x="1912" y="0"/>
                  </a:lnTo>
                  <a:lnTo>
                    <a:pt x="1911" y="1"/>
                  </a:lnTo>
                  <a:lnTo>
                    <a:pt x="1909" y="3"/>
                  </a:lnTo>
                  <a:lnTo>
                    <a:pt x="1909" y="6"/>
                  </a:lnTo>
                  <a:lnTo>
                    <a:pt x="1908" y="12"/>
                  </a:lnTo>
                  <a:lnTo>
                    <a:pt x="1908" y="19"/>
                  </a:lnTo>
                  <a:lnTo>
                    <a:pt x="1908" y="19"/>
                  </a:lnTo>
                  <a:lnTo>
                    <a:pt x="1908" y="21"/>
                  </a:lnTo>
                  <a:lnTo>
                    <a:pt x="1905" y="24"/>
                  </a:lnTo>
                  <a:lnTo>
                    <a:pt x="1899" y="29"/>
                  </a:lnTo>
                  <a:lnTo>
                    <a:pt x="1892" y="32"/>
                  </a:lnTo>
                  <a:lnTo>
                    <a:pt x="1889" y="33"/>
                  </a:lnTo>
                  <a:lnTo>
                    <a:pt x="1889" y="33"/>
                  </a:lnTo>
                  <a:lnTo>
                    <a:pt x="1015" y="34"/>
                  </a:lnTo>
                  <a:lnTo>
                    <a:pt x="408" y="35"/>
                  </a:lnTo>
                  <a:lnTo>
                    <a:pt x="120" y="36"/>
                  </a:lnTo>
                  <a:lnTo>
                    <a:pt x="120" y="36"/>
                  </a:lnTo>
                  <a:lnTo>
                    <a:pt x="122" y="38"/>
                  </a:lnTo>
                  <a:lnTo>
                    <a:pt x="122" y="38"/>
                  </a:lnTo>
                  <a:lnTo>
                    <a:pt x="123" y="40"/>
                  </a:lnTo>
                  <a:lnTo>
                    <a:pt x="124" y="42"/>
                  </a:lnTo>
                  <a:lnTo>
                    <a:pt x="124" y="42"/>
                  </a:lnTo>
                  <a:lnTo>
                    <a:pt x="126" y="43"/>
                  </a:lnTo>
                  <a:lnTo>
                    <a:pt x="126" y="43"/>
                  </a:lnTo>
                  <a:lnTo>
                    <a:pt x="130" y="44"/>
                  </a:lnTo>
                  <a:lnTo>
                    <a:pt x="134" y="47"/>
                  </a:lnTo>
                  <a:lnTo>
                    <a:pt x="134" y="47"/>
                  </a:lnTo>
                  <a:lnTo>
                    <a:pt x="137" y="50"/>
                  </a:lnTo>
                  <a:lnTo>
                    <a:pt x="140" y="53"/>
                  </a:lnTo>
                  <a:lnTo>
                    <a:pt x="144" y="59"/>
                  </a:lnTo>
                  <a:lnTo>
                    <a:pt x="147" y="64"/>
                  </a:lnTo>
                  <a:lnTo>
                    <a:pt x="151" y="67"/>
                  </a:lnTo>
                  <a:lnTo>
                    <a:pt x="151" y="67"/>
                  </a:lnTo>
                  <a:lnTo>
                    <a:pt x="152" y="69"/>
                  </a:lnTo>
                  <a:lnTo>
                    <a:pt x="153" y="70"/>
                  </a:lnTo>
                  <a:lnTo>
                    <a:pt x="152" y="74"/>
                  </a:lnTo>
                  <a:lnTo>
                    <a:pt x="150" y="79"/>
                  </a:lnTo>
                  <a:lnTo>
                    <a:pt x="147" y="84"/>
                  </a:lnTo>
                  <a:lnTo>
                    <a:pt x="147" y="84"/>
                  </a:lnTo>
                  <a:lnTo>
                    <a:pt x="144" y="89"/>
                  </a:lnTo>
                  <a:lnTo>
                    <a:pt x="143" y="92"/>
                  </a:lnTo>
                  <a:lnTo>
                    <a:pt x="144" y="95"/>
                  </a:lnTo>
                  <a:lnTo>
                    <a:pt x="147" y="100"/>
                  </a:lnTo>
                  <a:lnTo>
                    <a:pt x="147" y="100"/>
                  </a:lnTo>
                  <a:lnTo>
                    <a:pt x="151" y="105"/>
                  </a:lnTo>
                  <a:lnTo>
                    <a:pt x="153" y="109"/>
                  </a:lnTo>
                  <a:lnTo>
                    <a:pt x="154" y="115"/>
                  </a:lnTo>
                  <a:lnTo>
                    <a:pt x="155" y="125"/>
                  </a:lnTo>
                  <a:lnTo>
                    <a:pt x="155" y="125"/>
                  </a:lnTo>
                  <a:lnTo>
                    <a:pt x="155" y="132"/>
                  </a:lnTo>
                  <a:lnTo>
                    <a:pt x="154" y="136"/>
                  </a:lnTo>
                  <a:lnTo>
                    <a:pt x="151" y="138"/>
                  </a:lnTo>
                  <a:lnTo>
                    <a:pt x="148" y="139"/>
                  </a:lnTo>
                  <a:lnTo>
                    <a:pt x="145" y="139"/>
                  </a:lnTo>
                  <a:lnTo>
                    <a:pt x="142" y="138"/>
                  </a:lnTo>
                  <a:lnTo>
                    <a:pt x="139" y="137"/>
                  </a:lnTo>
                  <a:lnTo>
                    <a:pt x="136" y="135"/>
                  </a:lnTo>
                  <a:lnTo>
                    <a:pt x="136" y="135"/>
                  </a:lnTo>
                  <a:lnTo>
                    <a:pt x="135" y="132"/>
                  </a:lnTo>
                  <a:lnTo>
                    <a:pt x="135" y="130"/>
                  </a:lnTo>
                  <a:lnTo>
                    <a:pt x="136" y="122"/>
                  </a:lnTo>
                  <a:lnTo>
                    <a:pt x="137" y="116"/>
                  </a:lnTo>
                  <a:lnTo>
                    <a:pt x="137" y="113"/>
                  </a:lnTo>
                  <a:lnTo>
                    <a:pt x="137" y="110"/>
                  </a:lnTo>
                  <a:lnTo>
                    <a:pt x="137" y="110"/>
                  </a:lnTo>
                  <a:lnTo>
                    <a:pt x="136" y="107"/>
                  </a:lnTo>
                  <a:lnTo>
                    <a:pt x="134" y="105"/>
                  </a:lnTo>
                  <a:lnTo>
                    <a:pt x="128" y="101"/>
                  </a:lnTo>
                  <a:lnTo>
                    <a:pt x="122" y="99"/>
                  </a:lnTo>
                  <a:lnTo>
                    <a:pt x="115" y="97"/>
                  </a:lnTo>
                  <a:lnTo>
                    <a:pt x="115" y="97"/>
                  </a:lnTo>
                  <a:lnTo>
                    <a:pt x="112" y="96"/>
                  </a:lnTo>
                  <a:lnTo>
                    <a:pt x="110" y="93"/>
                  </a:lnTo>
                  <a:lnTo>
                    <a:pt x="110" y="90"/>
                  </a:lnTo>
                  <a:lnTo>
                    <a:pt x="110" y="86"/>
                  </a:lnTo>
                  <a:lnTo>
                    <a:pt x="110" y="78"/>
                  </a:lnTo>
                  <a:lnTo>
                    <a:pt x="110" y="75"/>
                  </a:lnTo>
                  <a:lnTo>
                    <a:pt x="109" y="72"/>
                  </a:lnTo>
                  <a:lnTo>
                    <a:pt x="108" y="72"/>
                  </a:lnTo>
                  <a:lnTo>
                    <a:pt x="108" y="72"/>
                  </a:lnTo>
                  <a:lnTo>
                    <a:pt x="104" y="68"/>
                  </a:lnTo>
                  <a:lnTo>
                    <a:pt x="101" y="66"/>
                  </a:lnTo>
                  <a:lnTo>
                    <a:pt x="101" y="66"/>
                  </a:lnTo>
                  <a:lnTo>
                    <a:pt x="96" y="63"/>
                  </a:lnTo>
                  <a:lnTo>
                    <a:pt x="96" y="63"/>
                  </a:lnTo>
                  <a:lnTo>
                    <a:pt x="95" y="64"/>
                  </a:lnTo>
                  <a:lnTo>
                    <a:pt x="95" y="66"/>
                  </a:lnTo>
                  <a:lnTo>
                    <a:pt x="95" y="67"/>
                  </a:lnTo>
                  <a:lnTo>
                    <a:pt x="97" y="69"/>
                  </a:lnTo>
                  <a:lnTo>
                    <a:pt x="97" y="69"/>
                  </a:lnTo>
                  <a:lnTo>
                    <a:pt x="101" y="73"/>
                  </a:lnTo>
                  <a:lnTo>
                    <a:pt x="102" y="78"/>
                  </a:lnTo>
                  <a:lnTo>
                    <a:pt x="102" y="83"/>
                  </a:lnTo>
                  <a:lnTo>
                    <a:pt x="99" y="90"/>
                  </a:lnTo>
                  <a:lnTo>
                    <a:pt x="99" y="90"/>
                  </a:lnTo>
                  <a:lnTo>
                    <a:pt x="96" y="93"/>
                  </a:lnTo>
                  <a:lnTo>
                    <a:pt x="91" y="95"/>
                  </a:lnTo>
                  <a:lnTo>
                    <a:pt x="86" y="97"/>
                  </a:lnTo>
                  <a:lnTo>
                    <a:pt x="80" y="97"/>
                  </a:lnTo>
                  <a:lnTo>
                    <a:pt x="68" y="97"/>
                  </a:lnTo>
                  <a:lnTo>
                    <a:pt x="58" y="96"/>
                  </a:lnTo>
                  <a:lnTo>
                    <a:pt x="58" y="96"/>
                  </a:lnTo>
                  <a:lnTo>
                    <a:pt x="50" y="95"/>
                  </a:lnTo>
                  <a:lnTo>
                    <a:pt x="40" y="92"/>
                  </a:lnTo>
                  <a:lnTo>
                    <a:pt x="30" y="87"/>
                  </a:lnTo>
                  <a:lnTo>
                    <a:pt x="20" y="82"/>
                  </a:lnTo>
                  <a:lnTo>
                    <a:pt x="20" y="82"/>
                  </a:lnTo>
                  <a:lnTo>
                    <a:pt x="15" y="80"/>
                  </a:lnTo>
                  <a:lnTo>
                    <a:pt x="11" y="78"/>
                  </a:lnTo>
                  <a:lnTo>
                    <a:pt x="1" y="76"/>
                  </a:lnTo>
                  <a:lnTo>
                    <a:pt x="1" y="76"/>
                  </a:lnTo>
                  <a:lnTo>
                    <a:pt x="0" y="83"/>
                  </a:lnTo>
                  <a:lnTo>
                    <a:pt x="1" y="91"/>
                  </a:lnTo>
                  <a:lnTo>
                    <a:pt x="1" y="91"/>
                  </a:lnTo>
                  <a:lnTo>
                    <a:pt x="1" y="100"/>
                  </a:lnTo>
                  <a:lnTo>
                    <a:pt x="3" y="109"/>
                  </a:lnTo>
                  <a:lnTo>
                    <a:pt x="5" y="116"/>
                  </a:lnTo>
                  <a:lnTo>
                    <a:pt x="8" y="119"/>
                  </a:lnTo>
                  <a:lnTo>
                    <a:pt x="10" y="122"/>
                  </a:lnTo>
                  <a:lnTo>
                    <a:pt x="10" y="122"/>
                  </a:lnTo>
                  <a:lnTo>
                    <a:pt x="16" y="128"/>
                  </a:lnTo>
                  <a:lnTo>
                    <a:pt x="21" y="134"/>
                  </a:lnTo>
                  <a:lnTo>
                    <a:pt x="25" y="141"/>
                  </a:lnTo>
                  <a:lnTo>
                    <a:pt x="29" y="150"/>
                  </a:lnTo>
                  <a:lnTo>
                    <a:pt x="29" y="150"/>
                  </a:lnTo>
                  <a:lnTo>
                    <a:pt x="32" y="159"/>
                  </a:lnTo>
                  <a:lnTo>
                    <a:pt x="35" y="169"/>
                  </a:lnTo>
                  <a:lnTo>
                    <a:pt x="39" y="177"/>
                  </a:lnTo>
                  <a:lnTo>
                    <a:pt x="41" y="180"/>
                  </a:lnTo>
                  <a:lnTo>
                    <a:pt x="44" y="183"/>
                  </a:lnTo>
                  <a:lnTo>
                    <a:pt x="44" y="183"/>
                  </a:lnTo>
                  <a:lnTo>
                    <a:pt x="49" y="188"/>
                  </a:lnTo>
                  <a:lnTo>
                    <a:pt x="51" y="192"/>
                  </a:lnTo>
                  <a:lnTo>
                    <a:pt x="51" y="194"/>
                  </a:lnTo>
                  <a:lnTo>
                    <a:pt x="51" y="196"/>
                  </a:lnTo>
                  <a:lnTo>
                    <a:pt x="47" y="200"/>
                  </a:lnTo>
                  <a:lnTo>
                    <a:pt x="47" y="200"/>
                  </a:lnTo>
                  <a:lnTo>
                    <a:pt x="46" y="202"/>
                  </a:lnTo>
                  <a:lnTo>
                    <a:pt x="45" y="204"/>
                  </a:lnTo>
                  <a:lnTo>
                    <a:pt x="46" y="208"/>
                  </a:lnTo>
                  <a:lnTo>
                    <a:pt x="47" y="213"/>
                  </a:lnTo>
                  <a:lnTo>
                    <a:pt x="48" y="218"/>
                  </a:lnTo>
                  <a:lnTo>
                    <a:pt x="47" y="223"/>
                  </a:lnTo>
                  <a:lnTo>
                    <a:pt x="47" y="223"/>
                  </a:lnTo>
                  <a:lnTo>
                    <a:pt x="46" y="233"/>
                  </a:lnTo>
                  <a:lnTo>
                    <a:pt x="45" y="240"/>
                  </a:lnTo>
                  <a:lnTo>
                    <a:pt x="46" y="245"/>
                  </a:lnTo>
                  <a:lnTo>
                    <a:pt x="49" y="250"/>
                  </a:lnTo>
                  <a:lnTo>
                    <a:pt x="49" y="250"/>
                  </a:lnTo>
                  <a:lnTo>
                    <a:pt x="52" y="255"/>
                  </a:lnTo>
                  <a:lnTo>
                    <a:pt x="54" y="261"/>
                  </a:lnTo>
                  <a:lnTo>
                    <a:pt x="56" y="274"/>
                  </a:lnTo>
                  <a:lnTo>
                    <a:pt x="56" y="274"/>
                  </a:lnTo>
                  <a:lnTo>
                    <a:pt x="57" y="283"/>
                  </a:lnTo>
                  <a:lnTo>
                    <a:pt x="58" y="296"/>
                  </a:lnTo>
                  <a:lnTo>
                    <a:pt x="57" y="310"/>
                  </a:lnTo>
                  <a:lnTo>
                    <a:pt x="57" y="317"/>
                  </a:lnTo>
                  <a:lnTo>
                    <a:pt x="55" y="323"/>
                  </a:lnTo>
                  <a:lnTo>
                    <a:pt x="55" y="323"/>
                  </a:lnTo>
                  <a:lnTo>
                    <a:pt x="50" y="343"/>
                  </a:lnTo>
                  <a:lnTo>
                    <a:pt x="48" y="353"/>
                  </a:lnTo>
                  <a:lnTo>
                    <a:pt x="47" y="368"/>
                  </a:lnTo>
                  <a:lnTo>
                    <a:pt x="47" y="368"/>
                  </a:lnTo>
                  <a:lnTo>
                    <a:pt x="47" y="389"/>
                  </a:lnTo>
                  <a:lnTo>
                    <a:pt x="48" y="411"/>
                  </a:lnTo>
                  <a:lnTo>
                    <a:pt x="48" y="432"/>
                  </a:lnTo>
                  <a:lnTo>
                    <a:pt x="48" y="441"/>
                  </a:lnTo>
                  <a:lnTo>
                    <a:pt x="46" y="449"/>
                  </a:lnTo>
                  <a:lnTo>
                    <a:pt x="46" y="449"/>
                  </a:lnTo>
                  <a:lnTo>
                    <a:pt x="41" y="473"/>
                  </a:lnTo>
                  <a:lnTo>
                    <a:pt x="38" y="480"/>
                  </a:lnTo>
                  <a:lnTo>
                    <a:pt x="34" y="488"/>
                  </a:lnTo>
                  <a:lnTo>
                    <a:pt x="34" y="488"/>
                  </a:lnTo>
                  <a:lnTo>
                    <a:pt x="28" y="496"/>
                  </a:lnTo>
                  <a:lnTo>
                    <a:pt x="23" y="505"/>
                  </a:lnTo>
                  <a:lnTo>
                    <a:pt x="20" y="514"/>
                  </a:lnTo>
                  <a:lnTo>
                    <a:pt x="19" y="518"/>
                  </a:lnTo>
                  <a:lnTo>
                    <a:pt x="19" y="522"/>
                  </a:lnTo>
                  <a:lnTo>
                    <a:pt x="19" y="522"/>
                  </a:lnTo>
                  <a:lnTo>
                    <a:pt x="19" y="528"/>
                  </a:lnTo>
                  <a:lnTo>
                    <a:pt x="18" y="533"/>
                  </a:lnTo>
                  <a:lnTo>
                    <a:pt x="19" y="540"/>
                  </a:lnTo>
                  <a:lnTo>
                    <a:pt x="23" y="550"/>
                  </a:lnTo>
                  <a:lnTo>
                    <a:pt x="23" y="550"/>
                  </a:lnTo>
                  <a:lnTo>
                    <a:pt x="25" y="556"/>
                  </a:lnTo>
                  <a:lnTo>
                    <a:pt x="26" y="561"/>
                  </a:lnTo>
                  <a:lnTo>
                    <a:pt x="26" y="568"/>
                  </a:lnTo>
                  <a:lnTo>
                    <a:pt x="28" y="575"/>
                  </a:lnTo>
                  <a:lnTo>
                    <a:pt x="30" y="580"/>
                  </a:lnTo>
                  <a:lnTo>
                    <a:pt x="33" y="586"/>
                  </a:lnTo>
                  <a:lnTo>
                    <a:pt x="33" y="586"/>
                  </a:lnTo>
                  <a:lnTo>
                    <a:pt x="40" y="597"/>
                  </a:lnTo>
                  <a:lnTo>
                    <a:pt x="44" y="605"/>
                  </a:lnTo>
                  <a:lnTo>
                    <a:pt x="46" y="612"/>
                  </a:lnTo>
                  <a:lnTo>
                    <a:pt x="47" y="623"/>
                  </a:lnTo>
                  <a:lnTo>
                    <a:pt x="47" y="623"/>
                  </a:lnTo>
                  <a:lnTo>
                    <a:pt x="46" y="635"/>
                  </a:lnTo>
                  <a:lnTo>
                    <a:pt x="45" y="644"/>
                  </a:lnTo>
                  <a:lnTo>
                    <a:pt x="44" y="653"/>
                  </a:lnTo>
                  <a:lnTo>
                    <a:pt x="41" y="658"/>
                  </a:lnTo>
                  <a:lnTo>
                    <a:pt x="41" y="658"/>
                  </a:lnTo>
                  <a:lnTo>
                    <a:pt x="39" y="662"/>
                  </a:lnTo>
                  <a:lnTo>
                    <a:pt x="38" y="665"/>
                  </a:lnTo>
                  <a:lnTo>
                    <a:pt x="38" y="670"/>
                  </a:lnTo>
                  <a:lnTo>
                    <a:pt x="39" y="676"/>
                  </a:lnTo>
                  <a:lnTo>
                    <a:pt x="39" y="676"/>
                  </a:lnTo>
                  <a:lnTo>
                    <a:pt x="39" y="682"/>
                  </a:lnTo>
                  <a:lnTo>
                    <a:pt x="38" y="687"/>
                  </a:lnTo>
                  <a:lnTo>
                    <a:pt x="35" y="693"/>
                  </a:lnTo>
                  <a:lnTo>
                    <a:pt x="31" y="698"/>
                  </a:lnTo>
                  <a:lnTo>
                    <a:pt x="31" y="698"/>
                  </a:lnTo>
                  <a:lnTo>
                    <a:pt x="29" y="701"/>
                  </a:lnTo>
                  <a:lnTo>
                    <a:pt x="27" y="704"/>
                  </a:lnTo>
                  <a:lnTo>
                    <a:pt x="27" y="707"/>
                  </a:lnTo>
                  <a:lnTo>
                    <a:pt x="27" y="710"/>
                  </a:lnTo>
                  <a:lnTo>
                    <a:pt x="29" y="717"/>
                  </a:lnTo>
                  <a:lnTo>
                    <a:pt x="33" y="726"/>
                  </a:lnTo>
                  <a:lnTo>
                    <a:pt x="33" y="726"/>
                  </a:lnTo>
                  <a:lnTo>
                    <a:pt x="36" y="730"/>
                  </a:lnTo>
                  <a:lnTo>
                    <a:pt x="40" y="736"/>
                  </a:lnTo>
                  <a:lnTo>
                    <a:pt x="50" y="747"/>
                  </a:lnTo>
                  <a:lnTo>
                    <a:pt x="54" y="752"/>
                  </a:lnTo>
                  <a:lnTo>
                    <a:pt x="58" y="759"/>
                  </a:lnTo>
                  <a:lnTo>
                    <a:pt x="60" y="765"/>
                  </a:lnTo>
                  <a:lnTo>
                    <a:pt x="61" y="772"/>
                  </a:lnTo>
                  <a:lnTo>
                    <a:pt x="61" y="772"/>
                  </a:lnTo>
                  <a:lnTo>
                    <a:pt x="62" y="786"/>
                  </a:lnTo>
                  <a:lnTo>
                    <a:pt x="65" y="800"/>
                  </a:lnTo>
                  <a:lnTo>
                    <a:pt x="68" y="812"/>
                  </a:lnTo>
                  <a:lnTo>
                    <a:pt x="73" y="823"/>
                  </a:lnTo>
                  <a:lnTo>
                    <a:pt x="73" y="823"/>
                  </a:lnTo>
                  <a:lnTo>
                    <a:pt x="76" y="830"/>
                  </a:lnTo>
                  <a:lnTo>
                    <a:pt x="78" y="836"/>
                  </a:lnTo>
                  <a:lnTo>
                    <a:pt x="82" y="842"/>
                  </a:lnTo>
                  <a:lnTo>
                    <a:pt x="91" y="850"/>
                  </a:lnTo>
                  <a:lnTo>
                    <a:pt x="91" y="850"/>
                  </a:lnTo>
                  <a:lnTo>
                    <a:pt x="103" y="860"/>
                  </a:lnTo>
                  <a:lnTo>
                    <a:pt x="112" y="869"/>
                  </a:lnTo>
                  <a:lnTo>
                    <a:pt x="116" y="874"/>
                  </a:lnTo>
                  <a:lnTo>
                    <a:pt x="119" y="879"/>
                  </a:lnTo>
                  <a:lnTo>
                    <a:pt x="121" y="883"/>
                  </a:lnTo>
                  <a:lnTo>
                    <a:pt x="122" y="888"/>
                  </a:lnTo>
                  <a:lnTo>
                    <a:pt x="122" y="888"/>
                  </a:lnTo>
                  <a:lnTo>
                    <a:pt x="124" y="897"/>
                  </a:lnTo>
                  <a:lnTo>
                    <a:pt x="125" y="900"/>
                  </a:lnTo>
                  <a:lnTo>
                    <a:pt x="126" y="904"/>
                  </a:lnTo>
                  <a:lnTo>
                    <a:pt x="128" y="906"/>
                  </a:lnTo>
                  <a:lnTo>
                    <a:pt x="131" y="908"/>
                  </a:lnTo>
                  <a:lnTo>
                    <a:pt x="135" y="909"/>
                  </a:lnTo>
                  <a:lnTo>
                    <a:pt x="139" y="910"/>
                  </a:lnTo>
                  <a:lnTo>
                    <a:pt x="139" y="910"/>
                  </a:lnTo>
                  <a:lnTo>
                    <a:pt x="148" y="910"/>
                  </a:lnTo>
                  <a:lnTo>
                    <a:pt x="154" y="911"/>
                  </a:lnTo>
                  <a:lnTo>
                    <a:pt x="157" y="913"/>
                  </a:lnTo>
                  <a:lnTo>
                    <a:pt x="158" y="914"/>
                  </a:lnTo>
                  <a:lnTo>
                    <a:pt x="158" y="916"/>
                  </a:lnTo>
                  <a:lnTo>
                    <a:pt x="158" y="919"/>
                  </a:lnTo>
                  <a:lnTo>
                    <a:pt x="158" y="919"/>
                  </a:lnTo>
                  <a:lnTo>
                    <a:pt x="156" y="926"/>
                  </a:lnTo>
                  <a:lnTo>
                    <a:pt x="154" y="934"/>
                  </a:lnTo>
                  <a:lnTo>
                    <a:pt x="153" y="942"/>
                  </a:lnTo>
                  <a:lnTo>
                    <a:pt x="154" y="946"/>
                  </a:lnTo>
                  <a:lnTo>
                    <a:pt x="155" y="949"/>
                  </a:lnTo>
                  <a:lnTo>
                    <a:pt x="155" y="949"/>
                  </a:lnTo>
                  <a:lnTo>
                    <a:pt x="158" y="956"/>
                  </a:lnTo>
                  <a:lnTo>
                    <a:pt x="160" y="960"/>
                  </a:lnTo>
                  <a:lnTo>
                    <a:pt x="164" y="964"/>
                  </a:lnTo>
                  <a:lnTo>
                    <a:pt x="172" y="968"/>
                  </a:lnTo>
                  <a:lnTo>
                    <a:pt x="172" y="968"/>
                  </a:lnTo>
                  <a:lnTo>
                    <a:pt x="184" y="973"/>
                  </a:lnTo>
                  <a:lnTo>
                    <a:pt x="192" y="979"/>
                  </a:lnTo>
                  <a:lnTo>
                    <a:pt x="195" y="981"/>
                  </a:lnTo>
                  <a:lnTo>
                    <a:pt x="197" y="984"/>
                  </a:lnTo>
                  <a:lnTo>
                    <a:pt x="198" y="986"/>
                  </a:lnTo>
                  <a:lnTo>
                    <a:pt x="198" y="990"/>
                  </a:lnTo>
                  <a:lnTo>
                    <a:pt x="198" y="990"/>
                  </a:lnTo>
                  <a:lnTo>
                    <a:pt x="195" y="996"/>
                  </a:lnTo>
                  <a:lnTo>
                    <a:pt x="190" y="1004"/>
                  </a:lnTo>
                  <a:lnTo>
                    <a:pt x="190" y="1004"/>
                  </a:lnTo>
                  <a:lnTo>
                    <a:pt x="187" y="1009"/>
                  </a:lnTo>
                  <a:lnTo>
                    <a:pt x="186" y="1012"/>
                  </a:lnTo>
                  <a:lnTo>
                    <a:pt x="186" y="1015"/>
                  </a:lnTo>
                  <a:lnTo>
                    <a:pt x="186" y="1018"/>
                  </a:lnTo>
                  <a:lnTo>
                    <a:pt x="188" y="1020"/>
                  </a:lnTo>
                  <a:lnTo>
                    <a:pt x="190" y="1023"/>
                  </a:lnTo>
                  <a:lnTo>
                    <a:pt x="193" y="1026"/>
                  </a:lnTo>
                  <a:lnTo>
                    <a:pt x="193" y="1026"/>
                  </a:lnTo>
                  <a:lnTo>
                    <a:pt x="198" y="1030"/>
                  </a:lnTo>
                  <a:lnTo>
                    <a:pt x="204" y="1037"/>
                  </a:lnTo>
                  <a:lnTo>
                    <a:pt x="219" y="1053"/>
                  </a:lnTo>
                  <a:lnTo>
                    <a:pt x="244" y="1085"/>
                  </a:lnTo>
                  <a:lnTo>
                    <a:pt x="244" y="1085"/>
                  </a:lnTo>
                  <a:lnTo>
                    <a:pt x="253" y="1094"/>
                  </a:lnTo>
                  <a:lnTo>
                    <a:pt x="260" y="1101"/>
                  </a:lnTo>
                  <a:lnTo>
                    <a:pt x="263" y="1105"/>
                  </a:lnTo>
                  <a:lnTo>
                    <a:pt x="267" y="1110"/>
                  </a:lnTo>
                  <a:lnTo>
                    <a:pt x="268" y="1115"/>
                  </a:lnTo>
                  <a:lnTo>
                    <a:pt x="269" y="1122"/>
                  </a:lnTo>
                  <a:lnTo>
                    <a:pt x="269" y="1122"/>
                  </a:lnTo>
                  <a:lnTo>
                    <a:pt x="269" y="1135"/>
                  </a:lnTo>
                  <a:lnTo>
                    <a:pt x="269" y="1141"/>
                  </a:lnTo>
                  <a:lnTo>
                    <a:pt x="270" y="1146"/>
                  </a:lnTo>
                  <a:lnTo>
                    <a:pt x="271" y="1151"/>
                  </a:lnTo>
                  <a:lnTo>
                    <a:pt x="274" y="1154"/>
                  </a:lnTo>
                  <a:lnTo>
                    <a:pt x="278" y="1156"/>
                  </a:lnTo>
                  <a:lnTo>
                    <a:pt x="284" y="1157"/>
                  </a:lnTo>
                  <a:lnTo>
                    <a:pt x="284" y="1157"/>
                  </a:lnTo>
                  <a:lnTo>
                    <a:pt x="299" y="1157"/>
                  </a:lnTo>
                  <a:lnTo>
                    <a:pt x="316" y="1158"/>
                  </a:lnTo>
                  <a:lnTo>
                    <a:pt x="325" y="1159"/>
                  </a:lnTo>
                  <a:lnTo>
                    <a:pt x="333" y="1161"/>
                  </a:lnTo>
                  <a:lnTo>
                    <a:pt x="339" y="1165"/>
                  </a:lnTo>
                  <a:lnTo>
                    <a:pt x="345" y="1168"/>
                  </a:lnTo>
                  <a:lnTo>
                    <a:pt x="345" y="1168"/>
                  </a:lnTo>
                  <a:lnTo>
                    <a:pt x="354" y="1176"/>
                  </a:lnTo>
                  <a:lnTo>
                    <a:pt x="362" y="1182"/>
                  </a:lnTo>
                  <a:lnTo>
                    <a:pt x="366" y="1185"/>
                  </a:lnTo>
                  <a:lnTo>
                    <a:pt x="371" y="1187"/>
                  </a:lnTo>
                  <a:lnTo>
                    <a:pt x="377" y="1189"/>
                  </a:lnTo>
                  <a:lnTo>
                    <a:pt x="383" y="1190"/>
                  </a:lnTo>
                  <a:lnTo>
                    <a:pt x="383" y="1190"/>
                  </a:lnTo>
                  <a:lnTo>
                    <a:pt x="397" y="1192"/>
                  </a:lnTo>
                  <a:lnTo>
                    <a:pt x="409" y="1196"/>
                  </a:lnTo>
                  <a:lnTo>
                    <a:pt x="414" y="1198"/>
                  </a:lnTo>
                  <a:lnTo>
                    <a:pt x="419" y="1201"/>
                  </a:lnTo>
                  <a:lnTo>
                    <a:pt x="423" y="1204"/>
                  </a:lnTo>
                  <a:lnTo>
                    <a:pt x="426" y="1208"/>
                  </a:lnTo>
                  <a:lnTo>
                    <a:pt x="426" y="1208"/>
                  </a:lnTo>
                  <a:lnTo>
                    <a:pt x="429" y="1211"/>
                  </a:lnTo>
                  <a:lnTo>
                    <a:pt x="433" y="1214"/>
                  </a:lnTo>
                  <a:lnTo>
                    <a:pt x="442" y="1219"/>
                  </a:lnTo>
                  <a:lnTo>
                    <a:pt x="453" y="1225"/>
                  </a:lnTo>
                  <a:lnTo>
                    <a:pt x="459" y="1229"/>
                  </a:lnTo>
                  <a:lnTo>
                    <a:pt x="466" y="1234"/>
                  </a:lnTo>
                  <a:lnTo>
                    <a:pt x="466" y="1234"/>
                  </a:lnTo>
                  <a:lnTo>
                    <a:pt x="477" y="1244"/>
                  </a:lnTo>
                  <a:lnTo>
                    <a:pt x="484" y="1252"/>
                  </a:lnTo>
                  <a:lnTo>
                    <a:pt x="486" y="1256"/>
                  </a:lnTo>
                  <a:lnTo>
                    <a:pt x="488" y="1260"/>
                  </a:lnTo>
                  <a:lnTo>
                    <a:pt x="490" y="1271"/>
                  </a:lnTo>
                  <a:lnTo>
                    <a:pt x="490" y="1271"/>
                  </a:lnTo>
                  <a:lnTo>
                    <a:pt x="492" y="1281"/>
                  </a:lnTo>
                  <a:lnTo>
                    <a:pt x="492" y="1290"/>
                  </a:lnTo>
                  <a:lnTo>
                    <a:pt x="492" y="1298"/>
                  </a:lnTo>
                  <a:lnTo>
                    <a:pt x="493" y="1302"/>
                  </a:lnTo>
                  <a:lnTo>
                    <a:pt x="495" y="1305"/>
                  </a:lnTo>
                  <a:lnTo>
                    <a:pt x="495" y="1305"/>
                  </a:lnTo>
                  <a:lnTo>
                    <a:pt x="517" y="1302"/>
                  </a:lnTo>
                  <a:lnTo>
                    <a:pt x="530" y="1300"/>
                  </a:lnTo>
                  <a:lnTo>
                    <a:pt x="541" y="1300"/>
                  </a:lnTo>
                  <a:lnTo>
                    <a:pt x="541" y="1300"/>
                  </a:lnTo>
                  <a:lnTo>
                    <a:pt x="552" y="1299"/>
                  </a:lnTo>
                  <a:lnTo>
                    <a:pt x="565" y="1297"/>
                  </a:lnTo>
                  <a:lnTo>
                    <a:pt x="596" y="1291"/>
                  </a:lnTo>
                  <a:lnTo>
                    <a:pt x="612" y="1289"/>
                  </a:lnTo>
                  <a:lnTo>
                    <a:pt x="627" y="1289"/>
                  </a:lnTo>
                  <a:lnTo>
                    <a:pt x="633" y="1289"/>
                  </a:lnTo>
                  <a:lnTo>
                    <a:pt x="638" y="1290"/>
                  </a:lnTo>
                  <a:lnTo>
                    <a:pt x="643" y="1292"/>
                  </a:lnTo>
                  <a:lnTo>
                    <a:pt x="647" y="1294"/>
                  </a:lnTo>
                  <a:lnTo>
                    <a:pt x="647" y="1294"/>
                  </a:lnTo>
                  <a:lnTo>
                    <a:pt x="658" y="1303"/>
                  </a:lnTo>
                  <a:lnTo>
                    <a:pt x="667" y="1309"/>
                  </a:lnTo>
                  <a:lnTo>
                    <a:pt x="675" y="1313"/>
                  </a:lnTo>
                  <a:lnTo>
                    <a:pt x="687" y="1318"/>
                  </a:lnTo>
                  <a:lnTo>
                    <a:pt x="687" y="1318"/>
                  </a:lnTo>
                  <a:lnTo>
                    <a:pt x="706" y="1324"/>
                  </a:lnTo>
                  <a:lnTo>
                    <a:pt x="729" y="1330"/>
                  </a:lnTo>
                  <a:lnTo>
                    <a:pt x="753" y="1339"/>
                  </a:lnTo>
                  <a:lnTo>
                    <a:pt x="776" y="1346"/>
                  </a:lnTo>
                  <a:lnTo>
                    <a:pt x="776" y="1346"/>
                  </a:lnTo>
                  <a:lnTo>
                    <a:pt x="803" y="1356"/>
                  </a:lnTo>
                  <a:lnTo>
                    <a:pt x="834" y="1370"/>
                  </a:lnTo>
                  <a:lnTo>
                    <a:pt x="863" y="1383"/>
                  </a:lnTo>
                  <a:lnTo>
                    <a:pt x="876" y="1388"/>
                  </a:lnTo>
                  <a:lnTo>
                    <a:pt x="886" y="1391"/>
                  </a:lnTo>
                  <a:lnTo>
                    <a:pt x="886" y="1391"/>
                  </a:lnTo>
                  <a:lnTo>
                    <a:pt x="1060" y="1392"/>
                  </a:lnTo>
                  <a:lnTo>
                    <a:pt x="1060" y="1392"/>
                  </a:lnTo>
                  <a:lnTo>
                    <a:pt x="1061" y="1392"/>
                  </a:lnTo>
                  <a:lnTo>
                    <a:pt x="1065" y="1391"/>
                  </a:lnTo>
                  <a:lnTo>
                    <a:pt x="1066" y="1390"/>
                  </a:lnTo>
                  <a:lnTo>
                    <a:pt x="1068" y="1388"/>
                  </a:lnTo>
                  <a:lnTo>
                    <a:pt x="1069" y="1385"/>
                  </a:lnTo>
                  <a:lnTo>
                    <a:pt x="1070" y="1381"/>
                  </a:lnTo>
                  <a:lnTo>
                    <a:pt x="1070" y="1381"/>
                  </a:lnTo>
                  <a:lnTo>
                    <a:pt x="1070" y="1372"/>
                  </a:lnTo>
                  <a:lnTo>
                    <a:pt x="1070" y="1368"/>
                  </a:lnTo>
                  <a:lnTo>
                    <a:pt x="1071" y="1364"/>
                  </a:lnTo>
                  <a:lnTo>
                    <a:pt x="1074" y="1361"/>
                  </a:lnTo>
                  <a:lnTo>
                    <a:pt x="1078" y="1359"/>
                  </a:lnTo>
                  <a:lnTo>
                    <a:pt x="1084" y="1357"/>
                  </a:lnTo>
                  <a:lnTo>
                    <a:pt x="1093" y="1356"/>
                  </a:lnTo>
                  <a:lnTo>
                    <a:pt x="1093" y="1356"/>
                  </a:lnTo>
                  <a:lnTo>
                    <a:pt x="1119" y="1354"/>
                  </a:lnTo>
                  <a:lnTo>
                    <a:pt x="1136" y="1354"/>
                  </a:lnTo>
                  <a:lnTo>
                    <a:pt x="1151" y="1354"/>
                  </a:lnTo>
                  <a:lnTo>
                    <a:pt x="1167" y="1354"/>
                  </a:lnTo>
                  <a:lnTo>
                    <a:pt x="1180" y="1356"/>
                  </a:lnTo>
                  <a:lnTo>
                    <a:pt x="1185" y="1358"/>
                  </a:lnTo>
                  <a:lnTo>
                    <a:pt x="1190" y="1360"/>
                  </a:lnTo>
                  <a:lnTo>
                    <a:pt x="1194" y="1363"/>
                  </a:lnTo>
                  <a:lnTo>
                    <a:pt x="1197" y="1366"/>
                  </a:lnTo>
                  <a:lnTo>
                    <a:pt x="1197" y="1366"/>
                  </a:lnTo>
                  <a:lnTo>
                    <a:pt x="1202" y="1373"/>
                  </a:lnTo>
                  <a:lnTo>
                    <a:pt x="1208" y="1380"/>
                  </a:lnTo>
                  <a:lnTo>
                    <a:pt x="1222" y="1394"/>
                  </a:lnTo>
                  <a:lnTo>
                    <a:pt x="1235" y="1405"/>
                  </a:lnTo>
                  <a:lnTo>
                    <a:pt x="1243" y="1412"/>
                  </a:lnTo>
                  <a:lnTo>
                    <a:pt x="1243" y="1412"/>
                  </a:lnTo>
                  <a:lnTo>
                    <a:pt x="1248" y="1417"/>
                  </a:lnTo>
                  <a:lnTo>
                    <a:pt x="1254" y="1422"/>
                  </a:lnTo>
                  <a:lnTo>
                    <a:pt x="1260" y="1426"/>
                  </a:lnTo>
                  <a:lnTo>
                    <a:pt x="1268" y="1428"/>
                  </a:lnTo>
                  <a:lnTo>
                    <a:pt x="1268" y="1428"/>
                  </a:lnTo>
                  <a:lnTo>
                    <a:pt x="1275" y="1430"/>
                  </a:lnTo>
                  <a:lnTo>
                    <a:pt x="1280" y="1434"/>
                  </a:lnTo>
                  <a:lnTo>
                    <a:pt x="1283" y="1439"/>
                  </a:lnTo>
                  <a:lnTo>
                    <a:pt x="1284" y="1445"/>
                  </a:lnTo>
                  <a:lnTo>
                    <a:pt x="1284" y="1445"/>
                  </a:lnTo>
                  <a:lnTo>
                    <a:pt x="1285" y="1448"/>
                  </a:lnTo>
                  <a:lnTo>
                    <a:pt x="1286" y="1451"/>
                  </a:lnTo>
                  <a:lnTo>
                    <a:pt x="1289" y="1458"/>
                  </a:lnTo>
                  <a:lnTo>
                    <a:pt x="1293" y="1464"/>
                  </a:lnTo>
                  <a:lnTo>
                    <a:pt x="1294" y="1468"/>
                  </a:lnTo>
                  <a:lnTo>
                    <a:pt x="1295" y="1473"/>
                  </a:lnTo>
                  <a:lnTo>
                    <a:pt x="1295" y="1473"/>
                  </a:lnTo>
                  <a:lnTo>
                    <a:pt x="1298" y="1484"/>
                  </a:lnTo>
                  <a:lnTo>
                    <a:pt x="1302" y="1496"/>
                  </a:lnTo>
                  <a:lnTo>
                    <a:pt x="1305" y="1501"/>
                  </a:lnTo>
                  <a:lnTo>
                    <a:pt x="1308" y="1507"/>
                  </a:lnTo>
                  <a:lnTo>
                    <a:pt x="1311" y="1510"/>
                  </a:lnTo>
                  <a:lnTo>
                    <a:pt x="1315" y="1512"/>
                  </a:lnTo>
                  <a:lnTo>
                    <a:pt x="1315" y="1512"/>
                  </a:lnTo>
                  <a:lnTo>
                    <a:pt x="1323" y="1516"/>
                  </a:lnTo>
                  <a:lnTo>
                    <a:pt x="1333" y="1522"/>
                  </a:lnTo>
                  <a:lnTo>
                    <a:pt x="1354" y="1535"/>
                  </a:lnTo>
                  <a:lnTo>
                    <a:pt x="1354" y="1535"/>
                  </a:lnTo>
                  <a:lnTo>
                    <a:pt x="1367" y="1543"/>
                  </a:lnTo>
                  <a:lnTo>
                    <a:pt x="1376" y="1548"/>
                  </a:lnTo>
                  <a:lnTo>
                    <a:pt x="1385" y="1551"/>
                  </a:lnTo>
                  <a:lnTo>
                    <a:pt x="1390" y="1552"/>
                  </a:lnTo>
                  <a:lnTo>
                    <a:pt x="1394" y="1552"/>
                  </a:lnTo>
                  <a:lnTo>
                    <a:pt x="1398" y="1552"/>
                  </a:lnTo>
                  <a:lnTo>
                    <a:pt x="1403" y="1550"/>
                  </a:lnTo>
                  <a:lnTo>
                    <a:pt x="1407" y="1548"/>
                  </a:lnTo>
                  <a:lnTo>
                    <a:pt x="1410" y="1545"/>
                  </a:lnTo>
                  <a:lnTo>
                    <a:pt x="1414" y="1540"/>
                  </a:lnTo>
                  <a:lnTo>
                    <a:pt x="1417" y="1534"/>
                  </a:lnTo>
                  <a:lnTo>
                    <a:pt x="1417" y="1534"/>
                  </a:lnTo>
                  <a:lnTo>
                    <a:pt x="1427" y="1512"/>
                  </a:lnTo>
                  <a:lnTo>
                    <a:pt x="1431" y="1503"/>
                  </a:lnTo>
                  <a:lnTo>
                    <a:pt x="1434" y="1498"/>
                  </a:lnTo>
                  <a:lnTo>
                    <a:pt x="1439" y="1494"/>
                  </a:lnTo>
                  <a:lnTo>
                    <a:pt x="1444" y="1492"/>
                  </a:lnTo>
                  <a:lnTo>
                    <a:pt x="1450" y="1491"/>
                  </a:lnTo>
                  <a:lnTo>
                    <a:pt x="1458" y="1492"/>
                  </a:lnTo>
                  <a:lnTo>
                    <a:pt x="1458" y="1492"/>
                  </a:lnTo>
                  <a:lnTo>
                    <a:pt x="1477" y="1494"/>
                  </a:lnTo>
                  <a:lnTo>
                    <a:pt x="1494" y="1495"/>
                  </a:lnTo>
                  <a:lnTo>
                    <a:pt x="1502" y="1497"/>
                  </a:lnTo>
                  <a:lnTo>
                    <a:pt x="1509" y="1499"/>
                  </a:lnTo>
                  <a:lnTo>
                    <a:pt x="1515" y="1502"/>
                  </a:lnTo>
                  <a:lnTo>
                    <a:pt x="1520" y="1508"/>
                  </a:lnTo>
                  <a:lnTo>
                    <a:pt x="1520" y="1508"/>
                  </a:lnTo>
                  <a:lnTo>
                    <a:pt x="1527" y="1518"/>
                  </a:lnTo>
                  <a:lnTo>
                    <a:pt x="1531" y="1525"/>
                  </a:lnTo>
                  <a:lnTo>
                    <a:pt x="1534" y="1528"/>
                  </a:lnTo>
                  <a:lnTo>
                    <a:pt x="1536" y="1530"/>
                  </a:lnTo>
                  <a:lnTo>
                    <a:pt x="1540" y="1532"/>
                  </a:lnTo>
                  <a:lnTo>
                    <a:pt x="1544" y="1532"/>
                  </a:lnTo>
                  <a:lnTo>
                    <a:pt x="1544" y="1532"/>
                  </a:lnTo>
                  <a:lnTo>
                    <a:pt x="1548" y="1533"/>
                  </a:lnTo>
                  <a:lnTo>
                    <a:pt x="1552" y="1536"/>
                  </a:lnTo>
                  <a:lnTo>
                    <a:pt x="1556" y="1541"/>
                  </a:lnTo>
                  <a:lnTo>
                    <a:pt x="1559" y="1546"/>
                  </a:lnTo>
                  <a:lnTo>
                    <a:pt x="1564" y="1559"/>
                  </a:lnTo>
                  <a:lnTo>
                    <a:pt x="1569" y="1570"/>
                  </a:lnTo>
                  <a:lnTo>
                    <a:pt x="1569" y="1570"/>
                  </a:lnTo>
                  <a:lnTo>
                    <a:pt x="1582" y="1596"/>
                  </a:lnTo>
                  <a:lnTo>
                    <a:pt x="1589" y="1609"/>
                  </a:lnTo>
                  <a:lnTo>
                    <a:pt x="1594" y="1615"/>
                  </a:lnTo>
                  <a:lnTo>
                    <a:pt x="1598" y="1620"/>
                  </a:lnTo>
                  <a:lnTo>
                    <a:pt x="1598" y="1620"/>
                  </a:lnTo>
                  <a:lnTo>
                    <a:pt x="1615" y="1638"/>
                  </a:lnTo>
                  <a:lnTo>
                    <a:pt x="1622" y="1644"/>
                  </a:lnTo>
                  <a:lnTo>
                    <a:pt x="1628" y="1648"/>
                  </a:lnTo>
                  <a:lnTo>
                    <a:pt x="1628" y="1648"/>
                  </a:lnTo>
                  <a:lnTo>
                    <a:pt x="1630" y="1649"/>
                  </a:lnTo>
                  <a:lnTo>
                    <a:pt x="1632" y="1651"/>
                  </a:lnTo>
                  <a:lnTo>
                    <a:pt x="1634" y="1655"/>
                  </a:lnTo>
                  <a:lnTo>
                    <a:pt x="1635" y="1661"/>
                  </a:lnTo>
                  <a:lnTo>
                    <a:pt x="1635" y="1669"/>
                  </a:lnTo>
                  <a:lnTo>
                    <a:pt x="1635" y="1669"/>
                  </a:lnTo>
                  <a:lnTo>
                    <a:pt x="1635" y="1677"/>
                  </a:lnTo>
                  <a:lnTo>
                    <a:pt x="1636" y="1686"/>
                  </a:lnTo>
                  <a:lnTo>
                    <a:pt x="1637" y="1692"/>
                  </a:lnTo>
                  <a:lnTo>
                    <a:pt x="1638" y="1694"/>
                  </a:lnTo>
                  <a:lnTo>
                    <a:pt x="1641" y="1696"/>
                  </a:lnTo>
                  <a:lnTo>
                    <a:pt x="1641" y="1696"/>
                  </a:lnTo>
                  <a:lnTo>
                    <a:pt x="1645" y="1700"/>
                  </a:lnTo>
                  <a:lnTo>
                    <a:pt x="1648" y="1704"/>
                  </a:lnTo>
                  <a:lnTo>
                    <a:pt x="1650" y="1710"/>
                  </a:lnTo>
                  <a:lnTo>
                    <a:pt x="1651" y="1717"/>
                  </a:lnTo>
                  <a:lnTo>
                    <a:pt x="1651" y="1717"/>
                  </a:lnTo>
                  <a:lnTo>
                    <a:pt x="1652" y="1724"/>
                  </a:lnTo>
                  <a:lnTo>
                    <a:pt x="1653" y="1727"/>
                  </a:lnTo>
                  <a:lnTo>
                    <a:pt x="1654" y="1729"/>
                  </a:lnTo>
                  <a:lnTo>
                    <a:pt x="1656" y="1732"/>
                  </a:lnTo>
                  <a:lnTo>
                    <a:pt x="1659" y="1733"/>
                  </a:lnTo>
                  <a:lnTo>
                    <a:pt x="1663" y="1734"/>
                  </a:lnTo>
                  <a:lnTo>
                    <a:pt x="1668" y="1735"/>
                  </a:lnTo>
                  <a:lnTo>
                    <a:pt x="1668" y="1735"/>
                  </a:lnTo>
                  <a:lnTo>
                    <a:pt x="1678" y="1736"/>
                  </a:lnTo>
                  <a:lnTo>
                    <a:pt x="1687" y="1739"/>
                  </a:lnTo>
                  <a:lnTo>
                    <a:pt x="1696" y="1743"/>
                  </a:lnTo>
                  <a:lnTo>
                    <a:pt x="1703" y="1748"/>
                  </a:lnTo>
                  <a:lnTo>
                    <a:pt x="1703" y="1748"/>
                  </a:lnTo>
                  <a:lnTo>
                    <a:pt x="1707" y="1751"/>
                  </a:lnTo>
                  <a:lnTo>
                    <a:pt x="1711" y="1753"/>
                  </a:lnTo>
                  <a:lnTo>
                    <a:pt x="1721" y="1757"/>
                  </a:lnTo>
                  <a:lnTo>
                    <a:pt x="1743" y="1762"/>
                  </a:lnTo>
                  <a:lnTo>
                    <a:pt x="1743" y="1762"/>
                  </a:lnTo>
                  <a:lnTo>
                    <a:pt x="1758" y="1767"/>
                  </a:lnTo>
                  <a:lnTo>
                    <a:pt x="1765" y="1768"/>
                  </a:lnTo>
                  <a:lnTo>
                    <a:pt x="1773" y="1766"/>
                  </a:lnTo>
                  <a:lnTo>
                    <a:pt x="1773" y="1766"/>
                  </a:lnTo>
                  <a:lnTo>
                    <a:pt x="1784" y="1761"/>
                  </a:lnTo>
                  <a:lnTo>
                    <a:pt x="1789" y="1759"/>
                  </a:lnTo>
                  <a:lnTo>
                    <a:pt x="1794" y="1757"/>
                  </a:lnTo>
                  <a:lnTo>
                    <a:pt x="1794" y="1757"/>
                  </a:lnTo>
                  <a:lnTo>
                    <a:pt x="1793" y="1753"/>
                  </a:lnTo>
                  <a:lnTo>
                    <a:pt x="1792" y="1748"/>
                  </a:lnTo>
                  <a:lnTo>
                    <a:pt x="1790" y="1743"/>
                  </a:lnTo>
                  <a:lnTo>
                    <a:pt x="1787" y="1738"/>
                  </a:lnTo>
                  <a:lnTo>
                    <a:pt x="1787" y="1738"/>
                  </a:lnTo>
                  <a:lnTo>
                    <a:pt x="1782" y="1728"/>
                  </a:lnTo>
                  <a:lnTo>
                    <a:pt x="1779" y="1718"/>
                  </a:lnTo>
                  <a:lnTo>
                    <a:pt x="1775" y="1697"/>
                  </a:lnTo>
                  <a:lnTo>
                    <a:pt x="1775" y="1697"/>
                  </a:lnTo>
                  <a:lnTo>
                    <a:pt x="1773" y="1687"/>
                  </a:lnTo>
                  <a:lnTo>
                    <a:pt x="1773" y="1677"/>
                  </a:lnTo>
                  <a:lnTo>
                    <a:pt x="1774" y="1672"/>
                  </a:lnTo>
                  <a:lnTo>
                    <a:pt x="1775" y="1668"/>
                  </a:lnTo>
                  <a:lnTo>
                    <a:pt x="1777" y="1664"/>
                  </a:lnTo>
                  <a:lnTo>
                    <a:pt x="1780" y="1660"/>
                  </a:lnTo>
                  <a:lnTo>
                    <a:pt x="1780" y="1660"/>
                  </a:lnTo>
                  <a:lnTo>
                    <a:pt x="1785" y="1652"/>
                  </a:lnTo>
                  <a:lnTo>
                    <a:pt x="1789" y="1644"/>
                  </a:lnTo>
                  <a:lnTo>
                    <a:pt x="1795" y="1636"/>
                  </a:lnTo>
                  <a:lnTo>
                    <a:pt x="1799" y="1631"/>
                  </a:lnTo>
                  <a:lnTo>
                    <a:pt x="1804" y="1626"/>
                  </a:lnTo>
                  <a:lnTo>
                    <a:pt x="1804" y="1626"/>
                  </a:lnTo>
                  <a:lnTo>
                    <a:pt x="1816" y="1617"/>
                  </a:lnTo>
                  <a:lnTo>
                    <a:pt x="1825" y="1607"/>
                  </a:lnTo>
                  <a:lnTo>
                    <a:pt x="1828" y="1602"/>
                  </a:lnTo>
                  <a:lnTo>
                    <a:pt x="1830" y="1597"/>
                  </a:lnTo>
                  <a:lnTo>
                    <a:pt x="1832" y="1591"/>
                  </a:lnTo>
                  <a:lnTo>
                    <a:pt x="1831" y="1587"/>
                  </a:lnTo>
                  <a:lnTo>
                    <a:pt x="1831" y="1587"/>
                  </a:lnTo>
                  <a:lnTo>
                    <a:pt x="1830" y="1578"/>
                  </a:lnTo>
                  <a:lnTo>
                    <a:pt x="1830" y="1575"/>
                  </a:lnTo>
                  <a:lnTo>
                    <a:pt x="1831" y="1573"/>
                  </a:lnTo>
                  <a:lnTo>
                    <a:pt x="1832" y="1571"/>
                  </a:lnTo>
                  <a:lnTo>
                    <a:pt x="1834" y="1570"/>
                  </a:lnTo>
                  <a:lnTo>
                    <a:pt x="1837" y="1570"/>
                  </a:lnTo>
                  <a:lnTo>
                    <a:pt x="1841" y="1571"/>
                  </a:lnTo>
                  <a:lnTo>
                    <a:pt x="1841" y="1571"/>
                  </a:lnTo>
                  <a:lnTo>
                    <a:pt x="1844" y="1572"/>
                  </a:lnTo>
                  <a:lnTo>
                    <a:pt x="1847" y="1575"/>
                  </a:lnTo>
                  <a:lnTo>
                    <a:pt x="1849" y="1577"/>
                  </a:lnTo>
                  <a:lnTo>
                    <a:pt x="1850" y="1580"/>
                  </a:lnTo>
                  <a:lnTo>
                    <a:pt x="1852" y="1584"/>
                  </a:lnTo>
                  <a:lnTo>
                    <a:pt x="1853" y="1585"/>
                  </a:lnTo>
                  <a:lnTo>
                    <a:pt x="1856" y="1584"/>
                  </a:lnTo>
                  <a:lnTo>
                    <a:pt x="1856" y="1584"/>
                  </a:lnTo>
                  <a:lnTo>
                    <a:pt x="1871" y="1580"/>
                  </a:lnTo>
                  <a:lnTo>
                    <a:pt x="1879" y="1576"/>
                  </a:lnTo>
                  <a:lnTo>
                    <a:pt x="1882" y="1573"/>
                  </a:lnTo>
                  <a:lnTo>
                    <a:pt x="1885" y="1570"/>
                  </a:lnTo>
                  <a:lnTo>
                    <a:pt x="1885" y="1570"/>
                  </a:lnTo>
                  <a:lnTo>
                    <a:pt x="1888" y="1567"/>
                  </a:lnTo>
                  <a:lnTo>
                    <a:pt x="1892" y="1565"/>
                  </a:lnTo>
                  <a:lnTo>
                    <a:pt x="1903" y="1562"/>
                  </a:lnTo>
                  <a:lnTo>
                    <a:pt x="1908" y="1560"/>
                  </a:lnTo>
                  <a:lnTo>
                    <a:pt x="1912" y="1558"/>
                  </a:lnTo>
                  <a:lnTo>
                    <a:pt x="1916" y="1555"/>
                  </a:lnTo>
                  <a:lnTo>
                    <a:pt x="1919" y="1550"/>
                  </a:lnTo>
                  <a:lnTo>
                    <a:pt x="1919" y="1550"/>
                  </a:lnTo>
                  <a:lnTo>
                    <a:pt x="1922" y="1545"/>
                  </a:lnTo>
                  <a:lnTo>
                    <a:pt x="1925" y="1541"/>
                  </a:lnTo>
                  <a:lnTo>
                    <a:pt x="1931" y="1536"/>
                  </a:lnTo>
                  <a:lnTo>
                    <a:pt x="1933" y="1533"/>
                  </a:lnTo>
                  <a:lnTo>
                    <a:pt x="1934" y="1531"/>
                  </a:lnTo>
                  <a:lnTo>
                    <a:pt x="1935" y="1528"/>
                  </a:lnTo>
                  <a:lnTo>
                    <a:pt x="1935" y="1524"/>
                  </a:lnTo>
                  <a:lnTo>
                    <a:pt x="1935" y="1524"/>
                  </a:lnTo>
                  <a:lnTo>
                    <a:pt x="1933" y="1516"/>
                  </a:lnTo>
                  <a:lnTo>
                    <a:pt x="1930" y="1510"/>
                  </a:lnTo>
                  <a:lnTo>
                    <a:pt x="1929" y="1507"/>
                  </a:lnTo>
                  <a:lnTo>
                    <a:pt x="1929" y="1503"/>
                  </a:lnTo>
                  <a:lnTo>
                    <a:pt x="1930" y="1501"/>
                  </a:lnTo>
                  <a:lnTo>
                    <a:pt x="1933" y="1500"/>
                  </a:lnTo>
                  <a:lnTo>
                    <a:pt x="1933" y="1500"/>
                  </a:lnTo>
                  <a:lnTo>
                    <a:pt x="1936" y="1500"/>
                  </a:lnTo>
                  <a:lnTo>
                    <a:pt x="1939" y="1500"/>
                  </a:lnTo>
                  <a:lnTo>
                    <a:pt x="1942" y="1501"/>
                  </a:lnTo>
                  <a:lnTo>
                    <a:pt x="1944" y="1502"/>
                  </a:lnTo>
                  <a:lnTo>
                    <a:pt x="1946" y="1504"/>
                  </a:lnTo>
                  <a:lnTo>
                    <a:pt x="1948" y="1507"/>
                  </a:lnTo>
                  <a:lnTo>
                    <a:pt x="1949" y="1509"/>
                  </a:lnTo>
                  <a:lnTo>
                    <a:pt x="1949" y="1512"/>
                  </a:lnTo>
                  <a:lnTo>
                    <a:pt x="1949" y="1512"/>
                  </a:lnTo>
                  <a:lnTo>
                    <a:pt x="1950" y="1516"/>
                  </a:lnTo>
                  <a:lnTo>
                    <a:pt x="1951" y="1517"/>
                  </a:lnTo>
                  <a:lnTo>
                    <a:pt x="1953" y="1518"/>
                  </a:lnTo>
                  <a:lnTo>
                    <a:pt x="1957" y="1517"/>
                  </a:lnTo>
                  <a:lnTo>
                    <a:pt x="1962" y="1514"/>
                  </a:lnTo>
                  <a:lnTo>
                    <a:pt x="1962" y="1514"/>
                  </a:lnTo>
                  <a:lnTo>
                    <a:pt x="1966" y="1513"/>
                  </a:lnTo>
                  <a:lnTo>
                    <a:pt x="1969" y="1512"/>
                  </a:lnTo>
                  <a:lnTo>
                    <a:pt x="1977" y="1512"/>
                  </a:lnTo>
                  <a:lnTo>
                    <a:pt x="1981" y="1511"/>
                  </a:lnTo>
                  <a:lnTo>
                    <a:pt x="1986" y="1510"/>
                  </a:lnTo>
                  <a:lnTo>
                    <a:pt x="1989" y="1509"/>
                  </a:lnTo>
                  <a:lnTo>
                    <a:pt x="1991" y="1505"/>
                  </a:lnTo>
                  <a:lnTo>
                    <a:pt x="1991" y="1505"/>
                  </a:lnTo>
                  <a:lnTo>
                    <a:pt x="1994" y="1502"/>
                  </a:lnTo>
                  <a:lnTo>
                    <a:pt x="1997" y="1500"/>
                  </a:lnTo>
                  <a:lnTo>
                    <a:pt x="2001" y="1497"/>
                  </a:lnTo>
                  <a:lnTo>
                    <a:pt x="2005" y="1496"/>
                  </a:lnTo>
                  <a:lnTo>
                    <a:pt x="2016" y="1493"/>
                  </a:lnTo>
                  <a:lnTo>
                    <a:pt x="2029" y="1493"/>
                  </a:lnTo>
                  <a:lnTo>
                    <a:pt x="2029" y="1493"/>
                  </a:lnTo>
                  <a:lnTo>
                    <a:pt x="2042" y="1494"/>
                  </a:lnTo>
                  <a:lnTo>
                    <a:pt x="2054" y="1496"/>
                  </a:lnTo>
                  <a:lnTo>
                    <a:pt x="2059" y="1497"/>
                  </a:lnTo>
                  <a:lnTo>
                    <a:pt x="2063" y="1499"/>
                  </a:lnTo>
                  <a:lnTo>
                    <a:pt x="2067" y="1502"/>
                  </a:lnTo>
                  <a:lnTo>
                    <a:pt x="2069" y="1505"/>
                  </a:lnTo>
                  <a:lnTo>
                    <a:pt x="2069" y="1505"/>
                  </a:lnTo>
                  <a:lnTo>
                    <a:pt x="2073" y="1508"/>
                  </a:lnTo>
                  <a:lnTo>
                    <a:pt x="2076" y="1511"/>
                  </a:lnTo>
                  <a:lnTo>
                    <a:pt x="2080" y="1512"/>
                  </a:lnTo>
                  <a:lnTo>
                    <a:pt x="2084" y="1513"/>
                  </a:lnTo>
                  <a:lnTo>
                    <a:pt x="2093" y="1514"/>
                  </a:lnTo>
                  <a:lnTo>
                    <a:pt x="2103" y="1513"/>
                  </a:lnTo>
                  <a:lnTo>
                    <a:pt x="2103" y="1513"/>
                  </a:lnTo>
                  <a:lnTo>
                    <a:pt x="2108" y="1511"/>
                  </a:lnTo>
                  <a:lnTo>
                    <a:pt x="2113" y="1509"/>
                  </a:lnTo>
                  <a:lnTo>
                    <a:pt x="2118" y="1505"/>
                  </a:lnTo>
                  <a:lnTo>
                    <a:pt x="2123" y="1502"/>
                  </a:lnTo>
                  <a:lnTo>
                    <a:pt x="2128" y="1501"/>
                  </a:lnTo>
                  <a:lnTo>
                    <a:pt x="2134" y="1501"/>
                  </a:lnTo>
                  <a:lnTo>
                    <a:pt x="2141" y="1503"/>
                  </a:lnTo>
                  <a:lnTo>
                    <a:pt x="2149" y="1510"/>
                  </a:lnTo>
                  <a:lnTo>
                    <a:pt x="2149" y="1510"/>
                  </a:lnTo>
                  <a:lnTo>
                    <a:pt x="2157" y="1515"/>
                  </a:lnTo>
                  <a:lnTo>
                    <a:pt x="2162" y="1518"/>
                  </a:lnTo>
                  <a:lnTo>
                    <a:pt x="2164" y="1518"/>
                  </a:lnTo>
                  <a:lnTo>
                    <a:pt x="2166" y="1517"/>
                  </a:lnTo>
                  <a:lnTo>
                    <a:pt x="2166" y="1516"/>
                  </a:lnTo>
                  <a:lnTo>
                    <a:pt x="2167" y="1516"/>
                  </a:lnTo>
                  <a:lnTo>
                    <a:pt x="2169" y="1518"/>
                  </a:lnTo>
                  <a:lnTo>
                    <a:pt x="2172" y="1522"/>
                  </a:lnTo>
                  <a:lnTo>
                    <a:pt x="2172" y="1522"/>
                  </a:lnTo>
                  <a:lnTo>
                    <a:pt x="2177" y="1527"/>
                  </a:lnTo>
                  <a:lnTo>
                    <a:pt x="2181" y="1531"/>
                  </a:lnTo>
                  <a:lnTo>
                    <a:pt x="2185" y="1534"/>
                  </a:lnTo>
                  <a:lnTo>
                    <a:pt x="2189" y="1536"/>
                  </a:lnTo>
                  <a:lnTo>
                    <a:pt x="2192" y="1538"/>
                  </a:lnTo>
                  <a:lnTo>
                    <a:pt x="2196" y="1538"/>
                  </a:lnTo>
                  <a:lnTo>
                    <a:pt x="2204" y="1539"/>
                  </a:lnTo>
                  <a:lnTo>
                    <a:pt x="2204" y="1539"/>
                  </a:lnTo>
                  <a:lnTo>
                    <a:pt x="2207" y="1538"/>
                  </a:lnTo>
                  <a:lnTo>
                    <a:pt x="2211" y="1536"/>
                  </a:lnTo>
                  <a:lnTo>
                    <a:pt x="2216" y="1533"/>
                  </a:lnTo>
                  <a:lnTo>
                    <a:pt x="2219" y="1532"/>
                  </a:lnTo>
                  <a:lnTo>
                    <a:pt x="2222" y="1531"/>
                  </a:lnTo>
                  <a:lnTo>
                    <a:pt x="2225" y="1532"/>
                  </a:lnTo>
                  <a:lnTo>
                    <a:pt x="2228" y="1534"/>
                  </a:lnTo>
                  <a:lnTo>
                    <a:pt x="2228" y="1534"/>
                  </a:lnTo>
                  <a:lnTo>
                    <a:pt x="2235" y="1538"/>
                  </a:lnTo>
                  <a:lnTo>
                    <a:pt x="2241" y="1541"/>
                  </a:lnTo>
                  <a:lnTo>
                    <a:pt x="2245" y="1542"/>
                  </a:lnTo>
                  <a:lnTo>
                    <a:pt x="2247" y="1542"/>
                  </a:lnTo>
                  <a:lnTo>
                    <a:pt x="2249" y="1541"/>
                  </a:lnTo>
                  <a:lnTo>
                    <a:pt x="2249" y="1539"/>
                  </a:lnTo>
                  <a:lnTo>
                    <a:pt x="2249" y="1539"/>
                  </a:lnTo>
                  <a:lnTo>
                    <a:pt x="2250" y="1532"/>
                  </a:lnTo>
                  <a:lnTo>
                    <a:pt x="2252" y="1524"/>
                  </a:lnTo>
                  <a:lnTo>
                    <a:pt x="2253" y="1522"/>
                  </a:lnTo>
                  <a:lnTo>
                    <a:pt x="2255" y="1520"/>
                  </a:lnTo>
                  <a:lnTo>
                    <a:pt x="2259" y="1520"/>
                  </a:lnTo>
                  <a:lnTo>
                    <a:pt x="2263" y="1523"/>
                  </a:lnTo>
                  <a:lnTo>
                    <a:pt x="2263" y="1523"/>
                  </a:lnTo>
                  <a:lnTo>
                    <a:pt x="2270" y="1529"/>
                  </a:lnTo>
                  <a:lnTo>
                    <a:pt x="2275" y="1534"/>
                  </a:lnTo>
                  <a:lnTo>
                    <a:pt x="2277" y="1538"/>
                  </a:lnTo>
                  <a:lnTo>
                    <a:pt x="2281" y="1540"/>
                  </a:lnTo>
                  <a:lnTo>
                    <a:pt x="2281" y="1540"/>
                  </a:lnTo>
                  <a:lnTo>
                    <a:pt x="2283" y="1541"/>
                  </a:lnTo>
                  <a:lnTo>
                    <a:pt x="2284" y="1544"/>
                  </a:lnTo>
                  <a:lnTo>
                    <a:pt x="2286" y="1550"/>
                  </a:lnTo>
                  <a:lnTo>
                    <a:pt x="2288" y="1553"/>
                  </a:lnTo>
                  <a:lnTo>
                    <a:pt x="2289" y="1554"/>
                  </a:lnTo>
                  <a:lnTo>
                    <a:pt x="2291" y="1555"/>
                  </a:lnTo>
                  <a:lnTo>
                    <a:pt x="2293" y="1554"/>
                  </a:lnTo>
                  <a:lnTo>
                    <a:pt x="2293" y="1554"/>
                  </a:lnTo>
                  <a:lnTo>
                    <a:pt x="2299" y="1549"/>
                  </a:lnTo>
                  <a:lnTo>
                    <a:pt x="2306" y="1546"/>
                  </a:lnTo>
                  <a:lnTo>
                    <a:pt x="2309" y="1544"/>
                  </a:lnTo>
                  <a:lnTo>
                    <a:pt x="2311" y="1542"/>
                  </a:lnTo>
                  <a:lnTo>
                    <a:pt x="2312" y="1539"/>
                  </a:lnTo>
                  <a:lnTo>
                    <a:pt x="2312" y="1536"/>
                  </a:lnTo>
                  <a:lnTo>
                    <a:pt x="2312" y="1536"/>
                  </a:lnTo>
                  <a:lnTo>
                    <a:pt x="2310" y="1530"/>
                  </a:lnTo>
                  <a:lnTo>
                    <a:pt x="2308" y="1525"/>
                  </a:lnTo>
                  <a:lnTo>
                    <a:pt x="2307" y="1523"/>
                  </a:lnTo>
                  <a:lnTo>
                    <a:pt x="2305" y="1521"/>
                  </a:lnTo>
                  <a:lnTo>
                    <a:pt x="2302" y="1520"/>
                  </a:lnTo>
                  <a:lnTo>
                    <a:pt x="2299" y="1519"/>
                  </a:lnTo>
                  <a:lnTo>
                    <a:pt x="2299" y="1519"/>
                  </a:lnTo>
                  <a:lnTo>
                    <a:pt x="2290" y="1518"/>
                  </a:lnTo>
                  <a:lnTo>
                    <a:pt x="2281" y="1515"/>
                  </a:lnTo>
                  <a:lnTo>
                    <a:pt x="2278" y="1513"/>
                  </a:lnTo>
                  <a:lnTo>
                    <a:pt x="2275" y="1511"/>
                  </a:lnTo>
                  <a:lnTo>
                    <a:pt x="2274" y="1508"/>
                  </a:lnTo>
                  <a:lnTo>
                    <a:pt x="2275" y="1504"/>
                  </a:lnTo>
                  <a:lnTo>
                    <a:pt x="2275" y="1504"/>
                  </a:lnTo>
                  <a:lnTo>
                    <a:pt x="2277" y="1501"/>
                  </a:lnTo>
                  <a:lnTo>
                    <a:pt x="2279" y="1499"/>
                  </a:lnTo>
                  <a:lnTo>
                    <a:pt x="2284" y="1496"/>
                  </a:lnTo>
                  <a:lnTo>
                    <a:pt x="2286" y="1494"/>
                  </a:lnTo>
                  <a:lnTo>
                    <a:pt x="2288" y="1492"/>
                  </a:lnTo>
                  <a:lnTo>
                    <a:pt x="2289" y="1490"/>
                  </a:lnTo>
                  <a:lnTo>
                    <a:pt x="2289" y="1487"/>
                  </a:lnTo>
                  <a:lnTo>
                    <a:pt x="2289" y="1487"/>
                  </a:lnTo>
                  <a:lnTo>
                    <a:pt x="2288" y="1484"/>
                  </a:lnTo>
                  <a:lnTo>
                    <a:pt x="2286" y="1481"/>
                  </a:lnTo>
                  <a:lnTo>
                    <a:pt x="2284" y="1479"/>
                  </a:lnTo>
                  <a:lnTo>
                    <a:pt x="2282" y="1478"/>
                  </a:lnTo>
                  <a:lnTo>
                    <a:pt x="2277" y="1477"/>
                  </a:lnTo>
                  <a:lnTo>
                    <a:pt x="2272" y="1477"/>
                  </a:lnTo>
                  <a:lnTo>
                    <a:pt x="2272" y="1477"/>
                  </a:lnTo>
                  <a:lnTo>
                    <a:pt x="2270" y="1476"/>
                  </a:lnTo>
                  <a:lnTo>
                    <a:pt x="2269" y="1475"/>
                  </a:lnTo>
                  <a:lnTo>
                    <a:pt x="2268" y="1473"/>
                  </a:lnTo>
                  <a:lnTo>
                    <a:pt x="2267" y="1471"/>
                  </a:lnTo>
                  <a:lnTo>
                    <a:pt x="2268" y="1469"/>
                  </a:lnTo>
                  <a:lnTo>
                    <a:pt x="2269" y="1467"/>
                  </a:lnTo>
                  <a:lnTo>
                    <a:pt x="2271" y="1465"/>
                  </a:lnTo>
                  <a:lnTo>
                    <a:pt x="2275" y="1464"/>
                  </a:lnTo>
                  <a:lnTo>
                    <a:pt x="2275" y="1464"/>
                  </a:lnTo>
                  <a:lnTo>
                    <a:pt x="2281" y="1464"/>
                  </a:lnTo>
                  <a:lnTo>
                    <a:pt x="2285" y="1465"/>
                  </a:lnTo>
                  <a:lnTo>
                    <a:pt x="2288" y="1463"/>
                  </a:lnTo>
                  <a:lnTo>
                    <a:pt x="2292" y="1459"/>
                  </a:lnTo>
                  <a:lnTo>
                    <a:pt x="2292" y="1459"/>
                  </a:lnTo>
                  <a:lnTo>
                    <a:pt x="2294" y="1456"/>
                  </a:lnTo>
                  <a:lnTo>
                    <a:pt x="2297" y="1454"/>
                  </a:lnTo>
                  <a:lnTo>
                    <a:pt x="2301" y="1452"/>
                  </a:lnTo>
                  <a:lnTo>
                    <a:pt x="2304" y="1451"/>
                  </a:lnTo>
                  <a:lnTo>
                    <a:pt x="2313" y="1450"/>
                  </a:lnTo>
                  <a:lnTo>
                    <a:pt x="2323" y="1450"/>
                  </a:lnTo>
                  <a:lnTo>
                    <a:pt x="2323" y="1450"/>
                  </a:lnTo>
                  <a:lnTo>
                    <a:pt x="2335" y="1450"/>
                  </a:lnTo>
                  <a:lnTo>
                    <a:pt x="2345" y="1450"/>
                  </a:lnTo>
                  <a:lnTo>
                    <a:pt x="2353" y="1450"/>
                  </a:lnTo>
                  <a:lnTo>
                    <a:pt x="2356" y="1451"/>
                  </a:lnTo>
                  <a:lnTo>
                    <a:pt x="2359" y="1452"/>
                  </a:lnTo>
                  <a:lnTo>
                    <a:pt x="2359" y="1452"/>
                  </a:lnTo>
                  <a:lnTo>
                    <a:pt x="2362" y="1456"/>
                  </a:lnTo>
                  <a:lnTo>
                    <a:pt x="2365" y="1459"/>
                  </a:lnTo>
                  <a:lnTo>
                    <a:pt x="2367" y="1460"/>
                  </a:lnTo>
                  <a:lnTo>
                    <a:pt x="2368" y="1459"/>
                  </a:lnTo>
                  <a:lnTo>
                    <a:pt x="2370" y="1457"/>
                  </a:lnTo>
                  <a:lnTo>
                    <a:pt x="2371" y="1454"/>
                  </a:lnTo>
                  <a:lnTo>
                    <a:pt x="2371" y="1454"/>
                  </a:lnTo>
                  <a:lnTo>
                    <a:pt x="2372" y="1450"/>
                  </a:lnTo>
                  <a:lnTo>
                    <a:pt x="2373" y="1447"/>
                  </a:lnTo>
                  <a:lnTo>
                    <a:pt x="2375" y="1444"/>
                  </a:lnTo>
                  <a:lnTo>
                    <a:pt x="2377" y="1443"/>
                  </a:lnTo>
                  <a:lnTo>
                    <a:pt x="2379" y="1443"/>
                  </a:lnTo>
                  <a:lnTo>
                    <a:pt x="2380" y="1444"/>
                  </a:lnTo>
                  <a:lnTo>
                    <a:pt x="2382" y="1445"/>
                  </a:lnTo>
                  <a:lnTo>
                    <a:pt x="2383" y="1448"/>
                  </a:lnTo>
                  <a:lnTo>
                    <a:pt x="2383" y="1448"/>
                  </a:lnTo>
                  <a:lnTo>
                    <a:pt x="2384" y="1453"/>
                  </a:lnTo>
                  <a:lnTo>
                    <a:pt x="2387" y="1457"/>
                  </a:lnTo>
                  <a:lnTo>
                    <a:pt x="2389" y="1459"/>
                  </a:lnTo>
                  <a:lnTo>
                    <a:pt x="2391" y="1460"/>
                  </a:lnTo>
                  <a:lnTo>
                    <a:pt x="2399" y="1461"/>
                  </a:lnTo>
                  <a:lnTo>
                    <a:pt x="2399" y="1461"/>
                  </a:lnTo>
                  <a:lnTo>
                    <a:pt x="2407" y="1461"/>
                  </a:lnTo>
                  <a:lnTo>
                    <a:pt x="2412" y="1462"/>
                  </a:lnTo>
                  <a:lnTo>
                    <a:pt x="2413" y="1462"/>
                  </a:lnTo>
                  <a:lnTo>
                    <a:pt x="2416" y="1461"/>
                  </a:lnTo>
                  <a:lnTo>
                    <a:pt x="2419" y="1457"/>
                  </a:lnTo>
                  <a:lnTo>
                    <a:pt x="2419" y="1457"/>
                  </a:lnTo>
                  <a:lnTo>
                    <a:pt x="2422" y="1452"/>
                  </a:lnTo>
                  <a:lnTo>
                    <a:pt x="2425" y="1450"/>
                  </a:lnTo>
                  <a:lnTo>
                    <a:pt x="2429" y="1450"/>
                  </a:lnTo>
                  <a:lnTo>
                    <a:pt x="2433" y="1450"/>
                  </a:lnTo>
                  <a:lnTo>
                    <a:pt x="2433" y="1450"/>
                  </a:lnTo>
                  <a:lnTo>
                    <a:pt x="2455" y="1452"/>
                  </a:lnTo>
                  <a:lnTo>
                    <a:pt x="2469" y="1453"/>
                  </a:lnTo>
                  <a:lnTo>
                    <a:pt x="2483" y="1452"/>
                  </a:lnTo>
                  <a:lnTo>
                    <a:pt x="2483" y="1452"/>
                  </a:lnTo>
                  <a:lnTo>
                    <a:pt x="2489" y="1452"/>
                  </a:lnTo>
                  <a:lnTo>
                    <a:pt x="2493" y="1453"/>
                  </a:lnTo>
                  <a:lnTo>
                    <a:pt x="2496" y="1456"/>
                  </a:lnTo>
                  <a:lnTo>
                    <a:pt x="2498" y="1458"/>
                  </a:lnTo>
                  <a:lnTo>
                    <a:pt x="2502" y="1461"/>
                  </a:lnTo>
                  <a:lnTo>
                    <a:pt x="2504" y="1463"/>
                  </a:lnTo>
                  <a:lnTo>
                    <a:pt x="2507" y="1465"/>
                  </a:lnTo>
                  <a:lnTo>
                    <a:pt x="2512" y="1466"/>
                  </a:lnTo>
                  <a:lnTo>
                    <a:pt x="2512" y="1466"/>
                  </a:lnTo>
                  <a:lnTo>
                    <a:pt x="2522" y="1467"/>
                  </a:lnTo>
                  <a:lnTo>
                    <a:pt x="2527" y="1468"/>
                  </a:lnTo>
                  <a:lnTo>
                    <a:pt x="2531" y="1470"/>
                  </a:lnTo>
                  <a:lnTo>
                    <a:pt x="2535" y="1472"/>
                  </a:lnTo>
                  <a:lnTo>
                    <a:pt x="2539" y="1475"/>
                  </a:lnTo>
                  <a:lnTo>
                    <a:pt x="2541" y="1479"/>
                  </a:lnTo>
                  <a:lnTo>
                    <a:pt x="2543" y="1484"/>
                  </a:lnTo>
                  <a:lnTo>
                    <a:pt x="2543" y="1484"/>
                  </a:lnTo>
                  <a:lnTo>
                    <a:pt x="2546" y="1494"/>
                  </a:lnTo>
                  <a:lnTo>
                    <a:pt x="2548" y="1501"/>
                  </a:lnTo>
                  <a:lnTo>
                    <a:pt x="2550" y="1507"/>
                  </a:lnTo>
                  <a:lnTo>
                    <a:pt x="2553" y="1511"/>
                  </a:lnTo>
                  <a:lnTo>
                    <a:pt x="2553" y="1511"/>
                  </a:lnTo>
                  <a:lnTo>
                    <a:pt x="2557" y="1513"/>
                  </a:lnTo>
                  <a:lnTo>
                    <a:pt x="2560" y="1514"/>
                  </a:lnTo>
                  <a:lnTo>
                    <a:pt x="2562" y="1515"/>
                  </a:lnTo>
                  <a:lnTo>
                    <a:pt x="2565" y="1515"/>
                  </a:lnTo>
                  <a:lnTo>
                    <a:pt x="2568" y="1514"/>
                  </a:lnTo>
                  <a:lnTo>
                    <a:pt x="2572" y="1512"/>
                  </a:lnTo>
                  <a:lnTo>
                    <a:pt x="2575" y="1508"/>
                  </a:lnTo>
                  <a:lnTo>
                    <a:pt x="2575" y="1508"/>
                  </a:lnTo>
                  <a:lnTo>
                    <a:pt x="2580" y="1502"/>
                  </a:lnTo>
                  <a:lnTo>
                    <a:pt x="2584" y="1499"/>
                  </a:lnTo>
                  <a:lnTo>
                    <a:pt x="2593" y="1494"/>
                  </a:lnTo>
                  <a:lnTo>
                    <a:pt x="2593" y="1494"/>
                  </a:lnTo>
                  <a:lnTo>
                    <a:pt x="2603" y="1485"/>
                  </a:lnTo>
                  <a:lnTo>
                    <a:pt x="2609" y="1482"/>
                  </a:lnTo>
                  <a:lnTo>
                    <a:pt x="2618" y="1479"/>
                  </a:lnTo>
                  <a:lnTo>
                    <a:pt x="2618" y="1479"/>
                  </a:lnTo>
                  <a:lnTo>
                    <a:pt x="2631" y="1478"/>
                  </a:lnTo>
                  <a:lnTo>
                    <a:pt x="2638" y="1478"/>
                  </a:lnTo>
                  <a:lnTo>
                    <a:pt x="2645" y="1478"/>
                  </a:lnTo>
                  <a:lnTo>
                    <a:pt x="2651" y="1480"/>
                  </a:lnTo>
                  <a:lnTo>
                    <a:pt x="2656" y="1482"/>
                  </a:lnTo>
                  <a:lnTo>
                    <a:pt x="2660" y="1485"/>
                  </a:lnTo>
                  <a:lnTo>
                    <a:pt x="2661" y="1487"/>
                  </a:lnTo>
                  <a:lnTo>
                    <a:pt x="2661" y="1489"/>
                  </a:lnTo>
                  <a:lnTo>
                    <a:pt x="2661" y="1489"/>
                  </a:lnTo>
                  <a:lnTo>
                    <a:pt x="2662" y="1497"/>
                  </a:lnTo>
                  <a:lnTo>
                    <a:pt x="2664" y="1499"/>
                  </a:lnTo>
                  <a:lnTo>
                    <a:pt x="2666" y="1502"/>
                  </a:lnTo>
                  <a:lnTo>
                    <a:pt x="2671" y="1507"/>
                  </a:lnTo>
                  <a:lnTo>
                    <a:pt x="2679" y="1511"/>
                  </a:lnTo>
                  <a:lnTo>
                    <a:pt x="2679" y="1511"/>
                  </a:lnTo>
                  <a:lnTo>
                    <a:pt x="2683" y="1514"/>
                  </a:lnTo>
                  <a:lnTo>
                    <a:pt x="2685" y="1517"/>
                  </a:lnTo>
                  <a:lnTo>
                    <a:pt x="2688" y="1524"/>
                  </a:lnTo>
                  <a:lnTo>
                    <a:pt x="2689" y="1527"/>
                  </a:lnTo>
                  <a:lnTo>
                    <a:pt x="2691" y="1530"/>
                  </a:lnTo>
                  <a:lnTo>
                    <a:pt x="2694" y="1532"/>
                  </a:lnTo>
                  <a:lnTo>
                    <a:pt x="2698" y="1533"/>
                  </a:lnTo>
                  <a:lnTo>
                    <a:pt x="2698" y="1533"/>
                  </a:lnTo>
                  <a:lnTo>
                    <a:pt x="2703" y="1534"/>
                  </a:lnTo>
                  <a:lnTo>
                    <a:pt x="2707" y="1535"/>
                  </a:lnTo>
                  <a:lnTo>
                    <a:pt x="2710" y="1537"/>
                  </a:lnTo>
                  <a:lnTo>
                    <a:pt x="2713" y="1540"/>
                  </a:lnTo>
                  <a:lnTo>
                    <a:pt x="2716" y="1543"/>
                  </a:lnTo>
                  <a:lnTo>
                    <a:pt x="2717" y="1546"/>
                  </a:lnTo>
                  <a:lnTo>
                    <a:pt x="2718" y="1551"/>
                  </a:lnTo>
                  <a:lnTo>
                    <a:pt x="2719" y="1556"/>
                  </a:lnTo>
                  <a:lnTo>
                    <a:pt x="2719" y="1556"/>
                  </a:lnTo>
                  <a:lnTo>
                    <a:pt x="2720" y="1566"/>
                  </a:lnTo>
                  <a:lnTo>
                    <a:pt x="2721" y="1577"/>
                  </a:lnTo>
                  <a:lnTo>
                    <a:pt x="2722" y="1581"/>
                  </a:lnTo>
                  <a:lnTo>
                    <a:pt x="2722" y="1585"/>
                  </a:lnTo>
                  <a:lnTo>
                    <a:pt x="2721" y="1589"/>
                  </a:lnTo>
                  <a:lnTo>
                    <a:pt x="2719" y="1592"/>
                  </a:lnTo>
                  <a:lnTo>
                    <a:pt x="2719" y="1592"/>
                  </a:lnTo>
                  <a:lnTo>
                    <a:pt x="2714" y="1596"/>
                  </a:lnTo>
                  <a:lnTo>
                    <a:pt x="2712" y="1600"/>
                  </a:lnTo>
                  <a:lnTo>
                    <a:pt x="2711" y="1605"/>
                  </a:lnTo>
                  <a:lnTo>
                    <a:pt x="2712" y="1614"/>
                  </a:lnTo>
                  <a:lnTo>
                    <a:pt x="2712" y="1614"/>
                  </a:lnTo>
                  <a:lnTo>
                    <a:pt x="2713" y="1625"/>
                  </a:lnTo>
                  <a:lnTo>
                    <a:pt x="2715" y="1633"/>
                  </a:lnTo>
                  <a:lnTo>
                    <a:pt x="2719" y="1637"/>
                  </a:lnTo>
                  <a:lnTo>
                    <a:pt x="2720" y="1639"/>
                  </a:lnTo>
                  <a:lnTo>
                    <a:pt x="2722" y="1639"/>
                  </a:lnTo>
                  <a:lnTo>
                    <a:pt x="2722" y="1639"/>
                  </a:lnTo>
                  <a:lnTo>
                    <a:pt x="2724" y="1640"/>
                  </a:lnTo>
                  <a:lnTo>
                    <a:pt x="2725" y="1641"/>
                  </a:lnTo>
                  <a:lnTo>
                    <a:pt x="2728" y="1645"/>
                  </a:lnTo>
                  <a:lnTo>
                    <a:pt x="2729" y="1652"/>
                  </a:lnTo>
                  <a:lnTo>
                    <a:pt x="2730" y="1662"/>
                  </a:lnTo>
                  <a:lnTo>
                    <a:pt x="2730" y="1662"/>
                  </a:lnTo>
                  <a:lnTo>
                    <a:pt x="2731" y="1673"/>
                  </a:lnTo>
                  <a:lnTo>
                    <a:pt x="2732" y="1683"/>
                  </a:lnTo>
                  <a:lnTo>
                    <a:pt x="2733" y="1686"/>
                  </a:lnTo>
                  <a:lnTo>
                    <a:pt x="2735" y="1689"/>
                  </a:lnTo>
                  <a:lnTo>
                    <a:pt x="2738" y="1691"/>
                  </a:lnTo>
                  <a:lnTo>
                    <a:pt x="2742" y="1692"/>
                  </a:lnTo>
                  <a:lnTo>
                    <a:pt x="2742" y="1692"/>
                  </a:lnTo>
                  <a:lnTo>
                    <a:pt x="2745" y="1693"/>
                  </a:lnTo>
                  <a:lnTo>
                    <a:pt x="2748" y="1695"/>
                  </a:lnTo>
                  <a:lnTo>
                    <a:pt x="2750" y="1697"/>
                  </a:lnTo>
                  <a:lnTo>
                    <a:pt x="2752" y="1699"/>
                  </a:lnTo>
                  <a:lnTo>
                    <a:pt x="2757" y="1709"/>
                  </a:lnTo>
                  <a:lnTo>
                    <a:pt x="2757" y="1709"/>
                  </a:lnTo>
                  <a:lnTo>
                    <a:pt x="2759" y="1711"/>
                  </a:lnTo>
                  <a:lnTo>
                    <a:pt x="2762" y="1712"/>
                  </a:lnTo>
                  <a:lnTo>
                    <a:pt x="2766" y="1714"/>
                  </a:lnTo>
                  <a:lnTo>
                    <a:pt x="2769" y="1715"/>
                  </a:lnTo>
                  <a:lnTo>
                    <a:pt x="2771" y="1718"/>
                  </a:lnTo>
                  <a:lnTo>
                    <a:pt x="2773" y="1721"/>
                  </a:lnTo>
                  <a:lnTo>
                    <a:pt x="2774" y="1725"/>
                  </a:lnTo>
                  <a:lnTo>
                    <a:pt x="2774" y="1725"/>
                  </a:lnTo>
                  <a:lnTo>
                    <a:pt x="2778" y="1747"/>
                  </a:lnTo>
                  <a:lnTo>
                    <a:pt x="2779" y="1751"/>
                  </a:lnTo>
                  <a:lnTo>
                    <a:pt x="2781" y="1755"/>
                  </a:lnTo>
                  <a:lnTo>
                    <a:pt x="2783" y="1757"/>
                  </a:lnTo>
                  <a:lnTo>
                    <a:pt x="2786" y="1759"/>
                  </a:lnTo>
                  <a:lnTo>
                    <a:pt x="2786" y="1759"/>
                  </a:lnTo>
                  <a:lnTo>
                    <a:pt x="2793" y="1763"/>
                  </a:lnTo>
                  <a:lnTo>
                    <a:pt x="2800" y="1770"/>
                  </a:lnTo>
                  <a:lnTo>
                    <a:pt x="2807" y="1778"/>
                  </a:lnTo>
                  <a:lnTo>
                    <a:pt x="2813" y="1787"/>
                  </a:lnTo>
                  <a:lnTo>
                    <a:pt x="2813" y="1787"/>
                  </a:lnTo>
                  <a:lnTo>
                    <a:pt x="2817" y="1797"/>
                  </a:lnTo>
                  <a:lnTo>
                    <a:pt x="2822" y="1805"/>
                  </a:lnTo>
                  <a:lnTo>
                    <a:pt x="2828" y="1811"/>
                  </a:lnTo>
                  <a:lnTo>
                    <a:pt x="2831" y="1814"/>
                  </a:lnTo>
                  <a:lnTo>
                    <a:pt x="2834" y="1815"/>
                  </a:lnTo>
                  <a:lnTo>
                    <a:pt x="2834" y="1815"/>
                  </a:lnTo>
                  <a:lnTo>
                    <a:pt x="2837" y="1816"/>
                  </a:lnTo>
                  <a:lnTo>
                    <a:pt x="2840" y="1815"/>
                  </a:lnTo>
                  <a:lnTo>
                    <a:pt x="2843" y="1812"/>
                  </a:lnTo>
                  <a:lnTo>
                    <a:pt x="2846" y="1810"/>
                  </a:lnTo>
                  <a:lnTo>
                    <a:pt x="2848" y="1809"/>
                  </a:lnTo>
                  <a:lnTo>
                    <a:pt x="2852" y="1809"/>
                  </a:lnTo>
                  <a:lnTo>
                    <a:pt x="2856" y="1810"/>
                  </a:lnTo>
                  <a:lnTo>
                    <a:pt x="2856" y="1810"/>
                  </a:lnTo>
                  <a:lnTo>
                    <a:pt x="2864" y="1812"/>
                  </a:lnTo>
                  <a:lnTo>
                    <a:pt x="2867" y="1813"/>
                  </a:lnTo>
                  <a:lnTo>
                    <a:pt x="2869" y="1813"/>
                  </a:lnTo>
                  <a:lnTo>
                    <a:pt x="2871" y="1812"/>
                  </a:lnTo>
                  <a:lnTo>
                    <a:pt x="2872" y="1810"/>
                  </a:lnTo>
                  <a:lnTo>
                    <a:pt x="2876" y="1800"/>
                  </a:lnTo>
                  <a:lnTo>
                    <a:pt x="2876" y="1800"/>
                  </a:lnTo>
                  <a:lnTo>
                    <a:pt x="2880" y="1789"/>
                  </a:lnTo>
                  <a:lnTo>
                    <a:pt x="2881" y="1779"/>
                  </a:lnTo>
                  <a:lnTo>
                    <a:pt x="2883" y="1772"/>
                  </a:lnTo>
                  <a:lnTo>
                    <a:pt x="2885" y="1769"/>
                  </a:lnTo>
                  <a:lnTo>
                    <a:pt x="2888" y="1767"/>
                  </a:lnTo>
                  <a:lnTo>
                    <a:pt x="2888" y="1767"/>
                  </a:lnTo>
                  <a:lnTo>
                    <a:pt x="2890" y="1763"/>
                  </a:lnTo>
                  <a:lnTo>
                    <a:pt x="2892" y="1759"/>
                  </a:lnTo>
                  <a:lnTo>
                    <a:pt x="2893" y="1754"/>
                  </a:lnTo>
                  <a:lnTo>
                    <a:pt x="2894" y="1749"/>
                  </a:lnTo>
                  <a:lnTo>
                    <a:pt x="2894" y="1737"/>
                  </a:lnTo>
                  <a:lnTo>
                    <a:pt x="2894" y="1725"/>
                  </a:lnTo>
                  <a:lnTo>
                    <a:pt x="2894" y="1725"/>
                  </a:lnTo>
                  <a:lnTo>
                    <a:pt x="2895" y="1712"/>
                  </a:lnTo>
                  <a:lnTo>
                    <a:pt x="2895" y="1698"/>
                  </a:lnTo>
                  <a:lnTo>
                    <a:pt x="2895" y="1691"/>
                  </a:lnTo>
                  <a:lnTo>
                    <a:pt x="2894" y="1685"/>
                  </a:lnTo>
                  <a:lnTo>
                    <a:pt x="2892" y="1678"/>
                  </a:lnTo>
                  <a:lnTo>
                    <a:pt x="2889" y="1674"/>
                  </a:lnTo>
                  <a:lnTo>
                    <a:pt x="2889" y="1674"/>
                  </a:lnTo>
                  <a:lnTo>
                    <a:pt x="2883" y="1666"/>
                  </a:lnTo>
                  <a:lnTo>
                    <a:pt x="2877" y="1656"/>
                  </a:lnTo>
                  <a:lnTo>
                    <a:pt x="2873" y="1645"/>
                  </a:lnTo>
                  <a:lnTo>
                    <a:pt x="2870" y="1635"/>
                  </a:lnTo>
                  <a:lnTo>
                    <a:pt x="2870" y="1635"/>
                  </a:lnTo>
                  <a:lnTo>
                    <a:pt x="2868" y="1625"/>
                  </a:lnTo>
                  <a:lnTo>
                    <a:pt x="2864" y="1615"/>
                  </a:lnTo>
                  <a:lnTo>
                    <a:pt x="2861" y="1606"/>
                  </a:lnTo>
                  <a:lnTo>
                    <a:pt x="2860" y="1601"/>
                  </a:lnTo>
                  <a:lnTo>
                    <a:pt x="2860" y="1595"/>
                  </a:lnTo>
                  <a:lnTo>
                    <a:pt x="2860" y="1595"/>
                  </a:lnTo>
                  <a:lnTo>
                    <a:pt x="2860" y="1579"/>
                  </a:lnTo>
                  <a:lnTo>
                    <a:pt x="2859" y="1573"/>
                  </a:lnTo>
                  <a:lnTo>
                    <a:pt x="2855" y="1565"/>
                  </a:lnTo>
                  <a:lnTo>
                    <a:pt x="2855" y="1565"/>
                  </a:lnTo>
                  <a:lnTo>
                    <a:pt x="2848" y="1554"/>
                  </a:lnTo>
                  <a:lnTo>
                    <a:pt x="2840" y="1542"/>
                  </a:lnTo>
                  <a:lnTo>
                    <a:pt x="2830" y="1521"/>
                  </a:lnTo>
                  <a:lnTo>
                    <a:pt x="2830" y="1521"/>
                  </a:lnTo>
                  <a:lnTo>
                    <a:pt x="2828" y="1517"/>
                  </a:lnTo>
                  <a:lnTo>
                    <a:pt x="2826" y="1515"/>
                  </a:lnTo>
                  <a:lnTo>
                    <a:pt x="2821" y="1511"/>
                  </a:lnTo>
                  <a:lnTo>
                    <a:pt x="2818" y="1509"/>
                  </a:lnTo>
                  <a:lnTo>
                    <a:pt x="2817" y="1505"/>
                  </a:lnTo>
                  <a:lnTo>
                    <a:pt x="2816" y="1501"/>
                  </a:lnTo>
                  <a:lnTo>
                    <a:pt x="2816" y="1496"/>
                  </a:lnTo>
                  <a:lnTo>
                    <a:pt x="2816" y="1496"/>
                  </a:lnTo>
                  <a:lnTo>
                    <a:pt x="2816" y="1490"/>
                  </a:lnTo>
                  <a:lnTo>
                    <a:pt x="2815" y="1486"/>
                  </a:lnTo>
                  <a:lnTo>
                    <a:pt x="2813" y="1478"/>
                  </a:lnTo>
                  <a:lnTo>
                    <a:pt x="2811" y="1471"/>
                  </a:lnTo>
                  <a:lnTo>
                    <a:pt x="2810" y="1467"/>
                  </a:lnTo>
                  <a:lnTo>
                    <a:pt x="2810" y="1463"/>
                  </a:lnTo>
                  <a:lnTo>
                    <a:pt x="2810" y="1463"/>
                  </a:lnTo>
                  <a:lnTo>
                    <a:pt x="2810" y="1456"/>
                  </a:lnTo>
                  <a:lnTo>
                    <a:pt x="2809" y="1452"/>
                  </a:lnTo>
                  <a:lnTo>
                    <a:pt x="2804" y="1442"/>
                  </a:lnTo>
                  <a:lnTo>
                    <a:pt x="2804" y="1442"/>
                  </a:lnTo>
                  <a:lnTo>
                    <a:pt x="2801" y="1435"/>
                  </a:lnTo>
                  <a:lnTo>
                    <a:pt x="2800" y="1427"/>
                  </a:lnTo>
                  <a:lnTo>
                    <a:pt x="2799" y="1419"/>
                  </a:lnTo>
                  <a:lnTo>
                    <a:pt x="2799" y="1412"/>
                  </a:lnTo>
                  <a:lnTo>
                    <a:pt x="2799" y="1412"/>
                  </a:lnTo>
                  <a:lnTo>
                    <a:pt x="2800" y="1409"/>
                  </a:lnTo>
                  <a:lnTo>
                    <a:pt x="2802" y="1407"/>
                  </a:lnTo>
                  <a:lnTo>
                    <a:pt x="2807" y="1402"/>
                  </a:lnTo>
                  <a:lnTo>
                    <a:pt x="2811" y="1399"/>
                  </a:lnTo>
                  <a:lnTo>
                    <a:pt x="2813" y="1395"/>
                  </a:lnTo>
                  <a:lnTo>
                    <a:pt x="2815" y="1389"/>
                  </a:lnTo>
                  <a:lnTo>
                    <a:pt x="2816" y="1382"/>
                  </a:lnTo>
                  <a:lnTo>
                    <a:pt x="2816" y="1382"/>
                  </a:lnTo>
                  <a:lnTo>
                    <a:pt x="2817" y="1369"/>
                  </a:lnTo>
                  <a:lnTo>
                    <a:pt x="2818" y="1364"/>
                  </a:lnTo>
                  <a:lnTo>
                    <a:pt x="2819" y="1359"/>
                  </a:lnTo>
                  <a:lnTo>
                    <a:pt x="2822" y="1355"/>
                  </a:lnTo>
                  <a:lnTo>
                    <a:pt x="2824" y="1351"/>
                  </a:lnTo>
                  <a:lnTo>
                    <a:pt x="2831" y="1345"/>
                  </a:lnTo>
                  <a:lnTo>
                    <a:pt x="2831" y="1345"/>
                  </a:lnTo>
                  <a:lnTo>
                    <a:pt x="2834" y="1342"/>
                  </a:lnTo>
                  <a:lnTo>
                    <a:pt x="2837" y="1338"/>
                  </a:lnTo>
                  <a:lnTo>
                    <a:pt x="2841" y="1329"/>
                  </a:lnTo>
                  <a:lnTo>
                    <a:pt x="2843" y="1324"/>
                  </a:lnTo>
                  <a:lnTo>
                    <a:pt x="2847" y="1321"/>
                  </a:lnTo>
                  <a:lnTo>
                    <a:pt x="2851" y="1318"/>
                  </a:lnTo>
                  <a:lnTo>
                    <a:pt x="2855" y="1316"/>
                  </a:lnTo>
                  <a:lnTo>
                    <a:pt x="2855" y="1316"/>
                  </a:lnTo>
                  <a:lnTo>
                    <a:pt x="2860" y="1314"/>
                  </a:lnTo>
                  <a:lnTo>
                    <a:pt x="2863" y="1311"/>
                  </a:lnTo>
                  <a:lnTo>
                    <a:pt x="2868" y="1306"/>
                  </a:lnTo>
                  <a:lnTo>
                    <a:pt x="2870" y="1303"/>
                  </a:lnTo>
                  <a:lnTo>
                    <a:pt x="2872" y="1301"/>
                  </a:lnTo>
                  <a:lnTo>
                    <a:pt x="2875" y="1300"/>
                  </a:lnTo>
                  <a:lnTo>
                    <a:pt x="2879" y="1299"/>
                  </a:lnTo>
                  <a:lnTo>
                    <a:pt x="2879" y="1299"/>
                  </a:lnTo>
                  <a:lnTo>
                    <a:pt x="2883" y="1299"/>
                  </a:lnTo>
                  <a:lnTo>
                    <a:pt x="2887" y="1298"/>
                  </a:lnTo>
                  <a:lnTo>
                    <a:pt x="2890" y="1296"/>
                  </a:lnTo>
                  <a:lnTo>
                    <a:pt x="2892" y="1294"/>
                  </a:lnTo>
                  <a:lnTo>
                    <a:pt x="2895" y="1290"/>
                  </a:lnTo>
                  <a:lnTo>
                    <a:pt x="2898" y="1284"/>
                  </a:lnTo>
                  <a:lnTo>
                    <a:pt x="2898" y="1284"/>
                  </a:lnTo>
                  <a:lnTo>
                    <a:pt x="2900" y="1281"/>
                  </a:lnTo>
                  <a:lnTo>
                    <a:pt x="2904" y="1279"/>
                  </a:lnTo>
                  <a:lnTo>
                    <a:pt x="2916" y="1274"/>
                  </a:lnTo>
                  <a:lnTo>
                    <a:pt x="2922" y="1272"/>
                  </a:lnTo>
                  <a:lnTo>
                    <a:pt x="2927" y="1270"/>
                  </a:lnTo>
                  <a:lnTo>
                    <a:pt x="2933" y="1267"/>
                  </a:lnTo>
                  <a:lnTo>
                    <a:pt x="2934" y="1265"/>
                  </a:lnTo>
                  <a:lnTo>
                    <a:pt x="2935" y="1263"/>
                  </a:lnTo>
                  <a:lnTo>
                    <a:pt x="2935" y="1263"/>
                  </a:lnTo>
                  <a:lnTo>
                    <a:pt x="2937" y="1255"/>
                  </a:lnTo>
                  <a:lnTo>
                    <a:pt x="2940" y="1244"/>
                  </a:lnTo>
                  <a:lnTo>
                    <a:pt x="2943" y="1239"/>
                  </a:lnTo>
                  <a:lnTo>
                    <a:pt x="2946" y="1234"/>
                  </a:lnTo>
                  <a:lnTo>
                    <a:pt x="2950" y="1229"/>
                  </a:lnTo>
                  <a:lnTo>
                    <a:pt x="2955" y="1224"/>
                  </a:lnTo>
                  <a:lnTo>
                    <a:pt x="2955" y="1224"/>
                  </a:lnTo>
                  <a:lnTo>
                    <a:pt x="2966" y="1215"/>
                  </a:lnTo>
                  <a:lnTo>
                    <a:pt x="2975" y="1208"/>
                  </a:lnTo>
                  <a:lnTo>
                    <a:pt x="2979" y="1205"/>
                  </a:lnTo>
                  <a:lnTo>
                    <a:pt x="2984" y="1203"/>
                  </a:lnTo>
                  <a:lnTo>
                    <a:pt x="2989" y="1202"/>
                  </a:lnTo>
                  <a:lnTo>
                    <a:pt x="2995" y="1201"/>
                  </a:lnTo>
                  <a:lnTo>
                    <a:pt x="2995" y="1201"/>
                  </a:lnTo>
                  <a:lnTo>
                    <a:pt x="3009" y="1199"/>
                  </a:lnTo>
                  <a:lnTo>
                    <a:pt x="3022" y="1197"/>
                  </a:lnTo>
                  <a:lnTo>
                    <a:pt x="3027" y="1195"/>
                  </a:lnTo>
                  <a:lnTo>
                    <a:pt x="3032" y="1193"/>
                  </a:lnTo>
                  <a:lnTo>
                    <a:pt x="3034" y="1190"/>
                  </a:lnTo>
                  <a:lnTo>
                    <a:pt x="3035" y="1186"/>
                  </a:lnTo>
                  <a:lnTo>
                    <a:pt x="3035" y="1186"/>
                  </a:lnTo>
                  <a:lnTo>
                    <a:pt x="3036" y="1181"/>
                  </a:lnTo>
                  <a:lnTo>
                    <a:pt x="3037" y="1178"/>
                  </a:lnTo>
                  <a:lnTo>
                    <a:pt x="3040" y="1175"/>
                  </a:lnTo>
                  <a:lnTo>
                    <a:pt x="3043" y="1172"/>
                  </a:lnTo>
                  <a:lnTo>
                    <a:pt x="3049" y="1167"/>
                  </a:lnTo>
                  <a:lnTo>
                    <a:pt x="3052" y="1164"/>
                  </a:lnTo>
                  <a:lnTo>
                    <a:pt x="3055" y="1159"/>
                  </a:lnTo>
                  <a:lnTo>
                    <a:pt x="3055" y="1159"/>
                  </a:lnTo>
                  <a:lnTo>
                    <a:pt x="3061" y="1152"/>
                  </a:lnTo>
                  <a:lnTo>
                    <a:pt x="3064" y="1149"/>
                  </a:lnTo>
                  <a:lnTo>
                    <a:pt x="3068" y="1147"/>
                  </a:lnTo>
                  <a:lnTo>
                    <a:pt x="3073" y="1145"/>
                  </a:lnTo>
                  <a:lnTo>
                    <a:pt x="3077" y="1144"/>
                  </a:lnTo>
                  <a:lnTo>
                    <a:pt x="3089" y="1142"/>
                  </a:lnTo>
                  <a:lnTo>
                    <a:pt x="3089" y="1142"/>
                  </a:lnTo>
                  <a:lnTo>
                    <a:pt x="3103" y="1142"/>
                  </a:lnTo>
                  <a:lnTo>
                    <a:pt x="3115" y="1142"/>
                  </a:lnTo>
                  <a:lnTo>
                    <a:pt x="3120" y="1141"/>
                  </a:lnTo>
                  <a:lnTo>
                    <a:pt x="3125" y="1140"/>
                  </a:lnTo>
                  <a:lnTo>
                    <a:pt x="3128" y="1138"/>
                  </a:lnTo>
                  <a:lnTo>
                    <a:pt x="3131" y="1135"/>
                  </a:lnTo>
                  <a:lnTo>
                    <a:pt x="3131" y="1135"/>
                  </a:lnTo>
                  <a:lnTo>
                    <a:pt x="3133" y="1128"/>
                  </a:lnTo>
                  <a:lnTo>
                    <a:pt x="3134" y="1119"/>
                  </a:lnTo>
                  <a:lnTo>
                    <a:pt x="3133" y="1116"/>
                  </a:lnTo>
                  <a:lnTo>
                    <a:pt x="3132" y="1113"/>
                  </a:lnTo>
                  <a:lnTo>
                    <a:pt x="3130" y="1112"/>
                  </a:lnTo>
                  <a:lnTo>
                    <a:pt x="3128" y="1111"/>
                  </a:lnTo>
                  <a:lnTo>
                    <a:pt x="3128" y="1111"/>
                  </a:lnTo>
                  <a:lnTo>
                    <a:pt x="3123" y="1113"/>
                  </a:lnTo>
                  <a:lnTo>
                    <a:pt x="3118" y="1113"/>
                  </a:lnTo>
                  <a:lnTo>
                    <a:pt x="3116" y="1112"/>
                  </a:lnTo>
                  <a:lnTo>
                    <a:pt x="3114" y="1111"/>
                  </a:lnTo>
                  <a:lnTo>
                    <a:pt x="3113" y="1108"/>
                  </a:lnTo>
                  <a:lnTo>
                    <a:pt x="3112" y="1104"/>
                  </a:lnTo>
                  <a:lnTo>
                    <a:pt x="3112" y="1104"/>
                  </a:lnTo>
                  <a:lnTo>
                    <a:pt x="3110" y="1096"/>
                  </a:lnTo>
                  <a:lnTo>
                    <a:pt x="3108" y="1091"/>
                  </a:lnTo>
                  <a:lnTo>
                    <a:pt x="3107" y="1089"/>
                  </a:lnTo>
                  <a:lnTo>
                    <a:pt x="3108" y="1087"/>
                  </a:lnTo>
                  <a:lnTo>
                    <a:pt x="3110" y="1085"/>
                  </a:lnTo>
                  <a:lnTo>
                    <a:pt x="3113" y="1083"/>
                  </a:lnTo>
                  <a:lnTo>
                    <a:pt x="3113" y="1083"/>
                  </a:lnTo>
                  <a:lnTo>
                    <a:pt x="3116" y="1083"/>
                  </a:lnTo>
                  <a:lnTo>
                    <a:pt x="3118" y="1084"/>
                  </a:lnTo>
                  <a:lnTo>
                    <a:pt x="3119" y="1085"/>
                  </a:lnTo>
                  <a:lnTo>
                    <a:pt x="3120" y="1088"/>
                  </a:lnTo>
                  <a:lnTo>
                    <a:pt x="3121" y="1090"/>
                  </a:lnTo>
                  <a:lnTo>
                    <a:pt x="3122" y="1092"/>
                  </a:lnTo>
                  <a:lnTo>
                    <a:pt x="3124" y="1093"/>
                  </a:lnTo>
                  <a:lnTo>
                    <a:pt x="3128" y="1092"/>
                  </a:lnTo>
                  <a:lnTo>
                    <a:pt x="3128" y="1092"/>
                  </a:lnTo>
                  <a:lnTo>
                    <a:pt x="3137" y="1090"/>
                  </a:lnTo>
                  <a:lnTo>
                    <a:pt x="3146" y="1090"/>
                  </a:lnTo>
                  <a:lnTo>
                    <a:pt x="3153" y="1089"/>
                  </a:lnTo>
                  <a:lnTo>
                    <a:pt x="3156" y="1087"/>
                  </a:lnTo>
                  <a:lnTo>
                    <a:pt x="3158" y="1086"/>
                  </a:lnTo>
                  <a:lnTo>
                    <a:pt x="3158" y="1086"/>
                  </a:lnTo>
                  <a:lnTo>
                    <a:pt x="3162" y="1082"/>
                  </a:lnTo>
                  <a:lnTo>
                    <a:pt x="3165" y="1080"/>
                  </a:lnTo>
                  <a:lnTo>
                    <a:pt x="3166" y="1078"/>
                  </a:lnTo>
                  <a:lnTo>
                    <a:pt x="3167" y="1076"/>
                  </a:lnTo>
                  <a:lnTo>
                    <a:pt x="3167" y="1073"/>
                  </a:lnTo>
                  <a:lnTo>
                    <a:pt x="3167" y="1069"/>
                  </a:lnTo>
                  <a:lnTo>
                    <a:pt x="3167" y="1069"/>
                  </a:lnTo>
                  <a:lnTo>
                    <a:pt x="3165" y="1060"/>
                  </a:lnTo>
                  <a:lnTo>
                    <a:pt x="3164" y="1053"/>
                  </a:lnTo>
                  <a:lnTo>
                    <a:pt x="3163" y="1050"/>
                  </a:lnTo>
                  <a:lnTo>
                    <a:pt x="3161" y="1047"/>
                  </a:lnTo>
                  <a:lnTo>
                    <a:pt x="3158" y="1046"/>
                  </a:lnTo>
                  <a:lnTo>
                    <a:pt x="3153" y="1046"/>
                  </a:lnTo>
                  <a:lnTo>
                    <a:pt x="3153" y="1046"/>
                  </a:lnTo>
                  <a:lnTo>
                    <a:pt x="3143" y="1048"/>
                  </a:lnTo>
                  <a:lnTo>
                    <a:pt x="3135" y="1049"/>
                  </a:lnTo>
                  <a:lnTo>
                    <a:pt x="3132" y="1049"/>
                  </a:lnTo>
                  <a:lnTo>
                    <a:pt x="3131" y="1048"/>
                  </a:lnTo>
                  <a:lnTo>
                    <a:pt x="3130" y="1045"/>
                  </a:lnTo>
                  <a:lnTo>
                    <a:pt x="3131" y="1042"/>
                  </a:lnTo>
                  <a:lnTo>
                    <a:pt x="3131" y="1042"/>
                  </a:lnTo>
                  <a:lnTo>
                    <a:pt x="3135" y="1035"/>
                  </a:lnTo>
                  <a:lnTo>
                    <a:pt x="3137" y="1033"/>
                  </a:lnTo>
                  <a:lnTo>
                    <a:pt x="3139" y="1032"/>
                  </a:lnTo>
                  <a:lnTo>
                    <a:pt x="3142" y="1031"/>
                  </a:lnTo>
                  <a:lnTo>
                    <a:pt x="3147" y="1031"/>
                  </a:lnTo>
                  <a:lnTo>
                    <a:pt x="3147" y="1031"/>
                  </a:lnTo>
                  <a:lnTo>
                    <a:pt x="3153" y="1031"/>
                  </a:lnTo>
                  <a:lnTo>
                    <a:pt x="3157" y="1031"/>
                  </a:lnTo>
                  <a:lnTo>
                    <a:pt x="3162" y="1032"/>
                  </a:lnTo>
                  <a:lnTo>
                    <a:pt x="3163" y="1034"/>
                  </a:lnTo>
                  <a:lnTo>
                    <a:pt x="3164" y="1036"/>
                  </a:lnTo>
                  <a:lnTo>
                    <a:pt x="3164" y="1036"/>
                  </a:lnTo>
                  <a:lnTo>
                    <a:pt x="3166" y="1038"/>
                  </a:lnTo>
                  <a:lnTo>
                    <a:pt x="3167" y="1040"/>
                  </a:lnTo>
                  <a:lnTo>
                    <a:pt x="3169" y="1041"/>
                  </a:lnTo>
                  <a:lnTo>
                    <a:pt x="3171" y="1041"/>
                  </a:lnTo>
                  <a:lnTo>
                    <a:pt x="3173" y="1040"/>
                  </a:lnTo>
                  <a:lnTo>
                    <a:pt x="3175" y="1039"/>
                  </a:lnTo>
                  <a:lnTo>
                    <a:pt x="3176" y="1038"/>
                  </a:lnTo>
                  <a:lnTo>
                    <a:pt x="3177" y="1036"/>
                  </a:lnTo>
                  <a:lnTo>
                    <a:pt x="3177" y="1036"/>
                  </a:lnTo>
                  <a:lnTo>
                    <a:pt x="3177" y="1034"/>
                  </a:lnTo>
                  <a:lnTo>
                    <a:pt x="3176" y="1032"/>
                  </a:lnTo>
                  <a:lnTo>
                    <a:pt x="3173" y="1029"/>
                  </a:lnTo>
                  <a:lnTo>
                    <a:pt x="3170" y="1024"/>
                  </a:lnTo>
                  <a:lnTo>
                    <a:pt x="3169" y="1022"/>
                  </a:lnTo>
                  <a:lnTo>
                    <a:pt x="3169" y="1018"/>
                  </a:lnTo>
                  <a:lnTo>
                    <a:pt x="3169" y="1018"/>
                  </a:lnTo>
                  <a:lnTo>
                    <a:pt x="3168" y="1014"/>
                  </a:lnTo>
                  <a:lnTo>
                    <a:pt x="3167" y="1011"/>
                  </a:lnTo>
                  <a:lnTo>
                    <a:pt x="3164" y="1006"/>
                  </a:lnTo>
                  <a:lnTo>
                    <a:pt x="3161" y="1000"/>
                  </a:lnTo>
                  <a:lnTo>
                    <a:pt x="3160" y="997"/>
                  </a:lnTo>
                  <a:lnTo>
                    <a:pt x="3159" y="994"/>
                  </a:lnTo>
                  <a:lnTo>
                    <a:pt x="3159" y="994"/>
                  </a:lnTo>
                  <a:lnTo>
                    <a:pt x="3159" y="985"/>
                  </a:lnTo>
                  <a:lnTo>
                    <a:pt x="3157" y="980"/>
                  </a:lnTo>
                  <a:lnTo>
                    <a:pt x="3153" y="975"/>
                  </a:lnTo>
                  <a:lnTo>
                    <a:pt x="3147" y="973"/>
                  </a:lnTo>
                  <a:lnTo>
                    <a:pt x="3147" y="973"/>
                  </a:lnTo>
                  <a:lnTo>
                    <a:pt x="3140" y="971"/>
                  </a:lnTo>
                  <a:lnTo>
                    <a:pt x="3131" y="969"/>
                  </a:lnTo>
                  <a:lnTo>
                    <a:pt x="3122" y="967"/>
                  </a:lnTo>
                  <a:lnTo>
                    <a:pt x="3114" y="964"/>
                  </a:lnTo>
                  <a:lnTo>
                    <a:pt x="3114" y="964"/>
                  </a:lnTo>
                  <a:lnTo>
                    <a:pt x="3107" y="959"/>
                  </a:lnTo>
                  <a:lnTo>
                    <a:pt x="3101" y="954"/>
                  </a:lnTo>
                  <a:lnTo>
                    <a:pt x="3100" y="952"/>
                  </a:lnTo>
                  <a:lnTo>
                    <a:pt x="3101" y="950"/>
                  </a:lnTo>
                  <a:lnTo>
                    <a:pt x="3104" y="949"/>
                  </a:lnTo>
                  <a:lnTo>
                    <a:pt x="3108" y="948"/>
                  </a:lnTo>
                  <a:lnTo>
                    <a:pt x="3108" y="948"/>
                  </a:lnTo>
                  <a:lnTo>
                    <a:pt x="3117" y="949"/>
                  </a:lnTo>
                  <a:lnTo>
                    <a:pt x="3124" y="949"/>
                  </a:lnTo>
                  <a:lnTo>
                    <a:pt x="3127" y="948"/>
                  </a:lnTo>
                  <a:lnTo>
                    <a:pt x="3129" y="947"/>
                  </a:lnTo>
                  <a:lnTo>
                    <a:pt x="3130" y="945"/>
                  </a:lnTo>
                  <a:lnTo>
                    <a:pt x="3131" y="942"/>
                  </a:lnTo>
                  <a:lnTo>
                    <a:pt x="3131" y="942"/>
                  </a:lnTo>
                  <a:lnTo>
                    <a:pt x="3133" y="937"/>
                  </a:lnTo>
                  <a:lnTo>
                    <a:pt x="3133" y="932"/>
                  </a:lnTo>
                  <a:lnTo>
                    <a:pt x="3131" y="928"/>
                  </a:lnTo>
                  <a:lnTo>
                    <a:pt x="3126" y="922"/>
                  </a:lnTo>
                  <a:lnTo>
                    <a:pt x="3126" y="922"/>
                  </a:lnTo>
                  <a:lnTo>
                    <a:pt x="3117" y="912"/>
                  </a:lnTo>
                  <a:lnTo>
                    <a:pt x="3113" y="908"/>
                  </a:lnTo>
                  <a:lnTo>
                    <a:pt x="3107" y="902"/>
                  </a:lnTo>
                  <a:lnTo>
                    <a:pt x="3107" y="902"/>
                  </a:lnTo>
                  <a:lnTo>
                    <a:pt x="3104" y="899"/>
                  </a:lnTo>
                  <a:lnTo>
                    <a:pt x="3099" y="895"/>
                  </a:lnTo>
                  <a:lnTo>
                    <a:pt x="3094" y="888"/>
                  </a:lnTo>
                  <a:lnTo>
                    <a:pt x="3093" y="885"/>
                  </a:lnTo>
                  <a:lnTo>
                    <a:pt x="3093" y="882"/>
                  </a:lnTo>
                  <a:lnTo>
                    <a:pt x="3094" y="882"/>
                  </a:lnTo>
                  <a:lnTo>
                    <a:pt x="3098" y="883"/>
                  </a:lnTo>
                  <a:lnTo>
                    <a:pt x="3098" y="883"/>
                  </a:lnTo>
                  <a:lnTo>
                    <a:pt x="3105" y="887"/>
                  </a:lnTo>
                  <a:lnTo>
                    <a:pt x="3109" y="892"/>
                  </a:lnTo>
                  <a:lnTo>
                    <a:pt x="3112" y="896"/>
                  </a:lnTo>
                  <a:lnTo>
                    <a:pt x="3116" y="901"/>
                  </a:lnTo>
                  <a:lnTo>
                    <a:pt x="3116" y="901"/>
                  </a:lnTo>
                  <a:lnTo>
                    <a:pt x="3122" y="906"/>
                  </a:lnTo>
                  <a:lnTo>
                    <a:pt x="3127" y="908"/>
                  </a:lnTo>
                  <a:lnTo>
                    <a:pt x="3130" y="908"/>
                  </a:lnTo>
                  <a:lnTo>
                    <a:pt x="3131" y="908"/>
                  </a:lnTo>
                  <a:lnTo>
                    <a:pt x="3132" y="906"/>
                  </a:lnTo>
                  <a:lnTo>
                    <a:pt x="3133" y="904"/>
                  </a:lnTo>
                  <a:lnTo>
                    <a:pt x="3133" y="904"/>
                  </a:lnTo>
                  <a:lnTo>
                    <a:pt x="3132" y="900"/>
                  </a:lnTo>
                  <a:lnTo>
                    <a:pt x="3131" y="897"/>
                  </a:lnTo>
                  <a:lnTo>
                    <a:pt x="3127" y="890"/>
                  </a:lnTo>
                  <a:lnTo>
                    <a:pt x="3123" y="883"/>
                  </a:lnTo>
                  <a:lnTo>
                    <a:pt x="3122" y="879"/>
                  </a:lnTo>
                  <a:lnTo>
                    <a:pt x="3121" y="875"/>
                  </a:lnTo>
                  <a:lnTo>
                    <a:pt x="3121" y="875"/>
                  </a:lnTo>
                  <a:lnTo>
                    <a:pt x="3121" y="870"/>
                  </a:lnTo>
                  <a:lnTo>
                    <a:pt x="3120" y="866"/>
                  </a:lnTo>
                  <a:lnTo>
                    <a:pt x="3118" y="858"/>
                  </a:lnTo>
                  <a:lnTo>
                    <a:pt x="3116" y="850"/>
                  </a:lnTo>
                  <a:lnTo>
                    <a:pt x="3115" y="845"/>
                  </a:lnTo>
                  <a:lnTo>
                    <a:pt x="3115" y="840"/>
                  </a:lnTo>
                  <a:lnTo>
                    <a:pt x="3115" y="840"/>
                  </a:lnTo>
                  <a:lnTo>
                    <a:pt x="3116" y="830"/>
                  </a:lnTo>
                  <a:lnTo>
                    <a:pt x="3117" y="824"/>
                  </a:lnTo>
                  <a:lnTo>
                    <a:pt x="3118" y="822"/>
                  </a:lnTo>
                  <a:lnTo>
                    <a:pt x="3120" y="821"/>
                  </a:lnTo>
                  <a:lnTo>
                    <a:pt x="3126" y="820"/>
                  </a:lnTo>
                  <a:lnTo>
                    <a:pt x="3126" y="820"/>
                  </a:lnTo>
                  <a:lnTo>
                    <a:pt x="3133" y="820"/>
                  </a:lnTo>
                  <a:lnTo>
                    <a:pt x="3135" y="821"/>
                  </a:lnTo>
                  <a:lnTo>
                    <a:pt x="3136" y="822"/>
                  </a:lnTo>
                  <a:lnTo>
                    <a:pt x="3137" y="825"/>
                  </a:lnTo>
                  <a:lnTo>
                    <a:pt x="3138" y="827"/>
                  </a:lnTo>
                  <a:lnTo>
                    <a:pt x="3138" y="835"/>
                  </a:lnTo>
                  <a:lnTo>
                    <a:pt x="3138" y="835"/>
                  </a:lnTo>
                  <a:lnTo>
                    <a:pt x="3137" y="840"/>
                  </a:lnTo>
                  <a:lnTo>
                    <a:pt x="3136" y="845"/>
                  </a:lnTo>
                  <a:lnTo>
                    <a:pt x="3133" y="855"/>
                  </a:lnTo>
                  <a:lnTo>
                    <a:pt x="3133" y="859"/>
                  </a:lnTo>
                  <a:lnTo>
                    <a:pt x="3133" y="862"/>
                  </a:lnTo>
                  <a:lnTo>
                    <a:pt x="3134" y="865"/>
                  </a:lnTo>
                  <a:lnTo>
                    <a:pt x="3136" y="867"/>
                  </a:lnTo>
                  <a:lnTo>
                    <a:pt x="3136" y="867"/>
                  </a:lnTo>
                  <a:lnTo>
                    <a:pt x="3144" y="870"/>
                  </a:lnTo>
                  <a:lnTo>
                    <a:pt x="3150" y="873"/>
                  </a:lnTo>
                  <a:lnTo>
                    <a:pt x="3152" y="875"/>
                  </a:lnTo>
                  <a:lnTo>
                    <a:pt x="3154" y="878"/>
                  </a:lnTo>
                  <a:lnTo>
                    <a:pt x="3155" y="882"/>
                  </a:lnTo>
                  <a:lnTo>
                    <a:pt x="3155" y="886"/>
                  </a:lnTo>
                  <a:lnTo>
                    <a:pt x="3155" y="886"/>
                  </a:lnTo>
                  <a:lnTo>
                    <a:pt x="3155" y="890"/>
                  </a:lnTo>
                  <a:lnTo>
                    <a:pt x="3156" y="893"/>
                  </a:lnTo>
                  <a:lnTo>
                    <a:pt x="3157" y="895"/>
                  </a:lnTo>
                  <a:lnTo>
                    <a:pt x="3159" y="897"/>
                  </a:lnTo>
                  <a:lnTo>
                    <a:pt x="3161" y="898"/>
                  </a:lnTo>
                  <a:lnTo>
                    <a:pt x="3162" y="900"/>
                  </a:lnTo>
                  <a:lnTo>
                    <a:pt x="3163" y="902"/>
                  </a:lnTo>
                  <a:lnTo>
                    <a:pt x="3163" y="907"/>
                  </a:lnTo>
                  <a:lnTo>
                    <a:pt x="3163" y="907"/>
                  </a:lnTo>
                  <a:lnTo>
                    <a:pt x="3162" y="912"/>
                  </a:lnTo>
                  <a:lnTo>
                    <a:pt x="3159" y="918"/>
                  </a:lnTo>
                  <a:lnTo>
                    <a:pt x="3153" y="931"/>
                  </a:lnTo>
                  <a:lnTo>
                    <a:pt x="3150" y="938"/>
                  </a:lnTo>
                  <a:lnTo>
                    <a:pt x="3148" y="943"/>
                  </a:lnTo>
                  <a:lnTo>
                    <a:pt x="3147" y="948"/>
                  </a:lnTo>
                  <a:lnTo>
                    <a:pt x="3148" y="950"/>
                  </a:lnTo>
                  <a:lnTo>
                    <a:pt x="3149" y="951"/>
                  </a:lnTo>
                  <a:lnTo>
                    <a:pt x="3149" y="951"/>
                  </a:lnTo>
                  <a:lnTo>
                    <a:pt x="3153" y="955"/>
                  </a:lnTo>
                  <a:lnTo>
                    <a:pt x="3155" y="956"/>
                  </a:lnTo>
                  <a:lnTo>
                    <a:pt x="3157" y="957"/>
                  </a:lnTo>
                  <a:lnTo>
                    <a:pt x="3159" y="957"/>
                  </a:lnTo>
                  <a:lnTo>
                    <a:pt x="3160" y="955"/>
                  </a:lnTo>
                  <a:lnTo>
                    <a:pt x="3162" y="953"/>
                  </a:lnTo>
                  <a:lnTo>
                    <a:pt x="3163" y="949"/>
                  </a:lnTo>
                  <a:lnTo>
                    <a:pt x="3163" y="949"/>
                  </a:lnTo>
                  <a:lnTo>
                    <a:pt x="3164" y="945"/>
                  </a:lnTo>
                  <a:lnTo>
                    <a:pt x="3166" y="941"/>
                  </a:lnTo>
                  <a:lnTo>
                    <a:pt x="3171" y="935"/>
                  </a:lnTo>
                  <a:lnTo>
                    <a:pt x="3176" y="929"/>
                  </a:lnTo>
                  <a:lnTo>
                    <a:pt x="3178" y="926"/>
                  </a:lnTo>
                  <a:lnTo>
                    <a:pt x="3179" y="921"/>
                  </a:lnTo>
                  <a:lnTo>
                    <a:pt x="3179" y="921"/>
                  </a:lnTo>
                  <a:lnTo>
                    <a:pt x="3182" y="916"/>
                  </a:lnTo>
                  <a:lnTo>
                    <a:pt x="3185" y="913"/>
                  </a:lnTo>
                  <a:lnTo>
                    <a:pt x="3192" y="907"/>
                  </a:lnTo>
                  <a:lnTo>
                    <a:pt x="3196" y="905"/>
                  </a:lnTo>
                  <a:lnTo>
                    <a:pt x="3199" y="901"/>
                  </a:lnTo>
                  <a:lnTo>
                    <a:pt x="3201" y="897"/>
                  </a:lnTo>
                  <a:lnTo>
                    <a:pt x="3201" y="893"/>
                  </a:lnTo>
                  <a:lnTo>
                    <a:pt x="3201" y="893"/>
                  </a:lnTo>
                  <a:lnTo>
                    <a:pt x="3202" y="885"/>
                  </a:lnTo>
                  <a:lnTo>
                    <a:pt x="3204" y="880"/>
                  </a:lnTo>
                  <a:lnTo>
                    <a:pt x="3213" y="867"/>
                  </a:lnTo>
                  <a:lnTo>
                    <a:pt x="3213" y="867"/>
                  </a:lnTo>
                  <a:lnTo>
                    <a:pt x="3218" y="858"/>
                  </a:lnTo>
                  <a:lnTo>
                    <a:pt x="3220" y="854"/>
                  </a:lnTo>
                  <a:lnTo>
                    <a:pt x="3221" y="851"/>
                  </a:lnTo>
                  <a:lnTo>
                    <a:pt x="3221" y="847"/>
                  </a:lnTo>
                  <a:lnTo>
                    <a:pt x="3220" y="844"/>
                  </a:lnTo>
                  <a:lnTo>
                    <a:pt x="3218" y="841"/>
                  </a:lnTo>
                  <a:lnTo>
                    <a:pt x="3215" y="838"/>
                  </a:lnTo>
                  <a:lnTo>
                    <a:pt x="3215" y="838"/>
                  </a:lnTo>
                  <a:lnTo>
                    <a:pt x="3206" y="831"/>
                  </a:lnTo>
                  <a:lnTo>
                    <a:pt x="3197" y="823"/>
                  </a:lnTo>
                  <a:lnTo>
                    <a:pt x="3190" y="814"/>
                  </a:lnTo>
                  <a:lnTo>
                    <a:pt x="3187" y="810"/>
                  </a:lnTo>
                  <a:lnTo>
                    <a:pt x="3186" y="806"/>
                  </a:lnTo>
                  <a:lnTo>
                    <a:pt x="3186" y="806"/>
                  </a:lnTo>
                  <a:lnTo>
                    <a:pt x="3185" y="802"/>
                  </a:lnTo>
                  <a:lnTo>
                    <a:pt x="3183" y="798"/>
                  </a:lnTo>
                  <a:lnTo>
                    <a:pt x="3179" y="790"/>
                  </a:lnTo>
                  <a:lnTo>
                    <a:pt x="3177" y="786"/>
                  </a:lnTo>
                  <a:lnTo>
                    <a:pt x="3176" y="782"/>
                  </a:lnTo>
                  <a:lnTo>
                    <a:pt x="3176" y="777"/>
                  </a:lnTo>
                  <a:lnTo>
                    <a:pt x="3178" y="773"/>
                  </a:lnTo>
                  <a:lnTo>
                    <a:pt x="3178" y="773"/>
                  </a:lnTo>
                  <a:lnTo>
                    <a:pt x="3181" y="769"/>
                  </a:lnTo>
                  <a:lnTo>
                    <a:pt x="3183" y="766"/>
                  </a:lnTo>
                  <a:lnTo>
                    <a:pt x="3185" y="764"/>
                  </a:lnTo>
                  <a:lnTo>
                    <a:pt x="3189" y="763"/>
                  </a:lnTo>
                  <a:lnTo>
                    <a:pt x="3191" y="764"/>
                  </a:lnTo>
                  <a:lnTo>
                    <a:pt x="3192" y="765"/>
                  </a:lnTo>
                  <a:lnTo>
                    <a:pt x="3193" y="768"/>
                  </a:lnTo>
                  <a:lnTo>
                    <a:pt x="3193" y="772"/>
                  </a:lnTo>
                  <a:lnTo>
                    <a:pt x="3193" y="772"/>
                  </a:lnTo>
                  <a:lnTo>
                    <a:pt x="3193" y="780"/>
                  </a:lnTo>
                  <a:lnTo>
                    <a:pt x="3192" y="788"/>
                  </a:lnTo>
                  <a:lnTo>
                    <a:pt x="3192" y="791"/>
                  </a:lnTo>
                  <a:lnTo>
                    <a:pt x="3193" y="794"/>
                  </a:lnTo>
                  <a:lnTo>
                    <a:pt x="3194" y="796"/>
                  </a:lnTo>
                  <a:lnTo>
                    <a:pt x="3196" y="798"/>
                  </a:lnTo>
                  <a:lnTo>
                    <a:pt x="3196" y="798"/>
                  </a:lnTo>
                  <a:lnTo>
                    <a:pt x="3202" y="800"/>
                  </a:lnTo>
                  <a:lnTo>
                    <a:pt x="3209" y="803"/>
                  </a:lnTo>
                  <a:lnTo>
                    <a:pt x="3212" y="805"/>
                  </a:lnTo>
                  <a:lnTo>
                    <a:pt x="3215" y="807"/>
                  </a:lnTo>
                  <a:lnTo>
                    <a:pt x="3217" y="809"/>
                  </a:lnTo>
                  <a:lnTo>
                    <a:pt x="3219" y="813"/>
                  </a:lnTo>
                  <a:lnTo>
                    <a:pt x="3219" y="813"/>
                  </a:lnTo>
                  <a:lnTo>
                    <a:pt x="3221" y="816"/>
                  </a:lnTo>
                  <a:lnTo>
                    <a:pt x="3223" y="820"/>
                  </a:lnTo>
                  <a:lnTo>
                    <a:pt x="3226" y="822"/>
                  </a:lnTo>
                  <a:lnTo>
                    <a:pt x="3229" y="822"/>
                  </a:lnTo>
                  <a:lnTo>
                    <a:pt x="3232" y="821"/>
                  </a:lnTo>
                  <a:lnTo>
                    <a:pt x="3234" y="819"/>
                  </a:lnTo>
                  <a:lnTo>
                    <a:pt x="3236" y="815"/>
                  </a:lnTo>
                  <a:lnTo>
                    <a:pt x="3238" y="809"/>
                  </a:lnTo>
                  <a:lnTo>
                    <a:pt x="3238" y="809"/>
                  </a:lnTo>
                  <a:lnTo>
                    <a:pt x="3239" y="804"/>
                  </a:lnTo>
                  <a:lnTo>
                    <a:pt x="3241" y="800"/>
                  </a:lnTo>
                  <a:lnTo>
                    <a:pt x="3244" y="798"/>
                  </a:lnTo>
                  <a:lnTo>
                    <a:pt x="3247" y="796"/>
                  </a:lnTo>
                  <a:lnTo>
                    <a:pt x="3253" y="793"/>
                  </a:lnTo>
                  <a:lnTo>
                    <a:pt x="3256" y="791"/>
                  </a:lnTo>
                  <a:lnTo>
                    <a:pt x="3259" y="788"/>
                  </a:lnTo>
                  <a:lnTo>
                    <a:pt x="3259" y="788"/>
                  </a:lnTo>
                  <a:lnTo>
                    <a:pt x="3263" y="783"/>
                  </a:lnTo>
                  <a:lnTo>
                    <a:pt x="3267" y="777"/>
                  </a:lnTo>
                  <a:lnTo>
                    <a:pt x="3269" y="771"/>
                  </a:lnTo>
                  <a:lnTo>
                    <a:pt x="3272" y="763"/>
                  </a:lnTo>
                  <a:lnTo>
                    <a:pt x="3272" y="763"/>
                  </a:lnTo>
                  <a:lnTo>
                    <a:pt x="3275" y="755"/>
                  </a:lnTo>
                  <a:lnTo>
                    <a:pt x="3278" y="748"/>
                  </a:lnTo>
                  <a:lnTo>
                    <a:pt x="3280" y="741"/>
                  </a:lnTo>
                  <a:lnTo>
                    <a:pt x="3281" y="733"/>
                  </a:lnTo>
                  <a:lnTo>
                    <a:pt x="3281" y="733"/>
                  </a:lnTo>
                  <a:lnTo>
                    <a:pt x="3281" y="719"/>
                  </a:lnTo>
                  <a:lnTo>
                    <a:pt x="3280" y="714"/>
                  </a:lnTo>
                  <a:lnTo>
                    <a:pt x="3278" y="709"/>
                  </a:lnTo>
                  <a:lnTo>
                    <a:pt x="3278" y="709"/>
                  </a:lnTo>
                  <a:lnTo>
                    <a:pt x="3276" y="707"/>
                  </a:lnTo>
                  <a:lnTo>
                    <a:pt x="3276" y="704"/>
                  </a:lnTo>
                  <a:lnTo>
                    <a:pt x="3277" y="702"/>
                  </a:lnTo>
                  <a:lnTo>
                    <a:pt x="3279" y="700"/>
                  </a:lnTo>
                  <a:lnTo>
                    <a:pt x="3282" y="698"/>
                  </a:lnTo>
                  <a:lnTo>
                    <a:pt x="3285" y="697"/>
                  </a:lnTo>
                  <a:lnTo>
                    <a:pt x="3290" y="696"/>
                  </a:lnTo>
                  <a:lnTo>
                    <a:pt x="3295" y="696"/>
                  </a:lnTo>
                  <a:lnTo>
                    <a:pt x="3295" y="696"/>
                  </a:lnTo>
                  <a:lnTo>
                    <a:pt x="3305" y="696"/>
                  </a:lnTo>
                  <a:lnTo>
                    <a:pt x="3316" y="695"/>
                  </a:lnTo>
                  <a:lnTo>
                    <a:pt x="3327" y="692"/>
                  </a:lnTo>
                  <a:lnTo>
                    <a:pt x="3340" y="690"/>
                  </a:lnTo>
                  <a:lnTo>
                    <a:pt x="3340" y="690"/>
                  </a:lnTo>
                  <a:lnTo>
                    <a:pt x="3346" y="689"/>
                  </a:lnTo>
                  <a:lnTo>
                    <a:pt x="3350" y="687"/>
                  </a:lnTo>
                  <a:lnTo>
                    <a:pt x="3356" y="684"/>
                  </a:lnTo>
                  <a:lnTo>
                    <a:pt x="3363" y="680"/>
                  </a:lnTo>
                  <a:lnTo>
                    <a:pt x="3367" y="679"/>
                  </a:lnTo>
                  <a:lnTo>
                    <a:pt x="3372" y="679"/>
                  </a:lnTo>
                  <a:lnTo>
                    <a:pt x="3372" y="679"/>
                  </a:lnTo>
                  <a:lnTo>
                    <a:pt x="3380" y="677"/>
                  </a:lnTo>
                  <a:lnTo>
                    <a:pt x="3385" y="676"/>
                  </a:lnTo>
                  <a:lnTo>
                    <a:pt x="3389" y="673"/>
                  </a:lnTo>
                  <a:lnTo>
                    <a:pt x="3395" y="671"/>
                  </a:lnTo>
                  <a:lnTo>
                    <a:pt x="3395" y="671"/>
                  </a:lnTo>
                  <a:lnTo>
                    <a:pt x="3404" y="669"/>
                  </a:lnTo>
                  <a:lnTo>
                    <a:pt x="3412" y="665"/>
                  </a:lnTo>
                  <a:lnTo>
                    <a:pt x="3415" y="663"/>
                  </a:lnTo>
                  <a:lnTo>
                    <a:pt x="3416" y="662"/>
                  </a:lnTo>
                  <a:lnTo>
                    <a:pt x="3415" y="661"/>
                  </a:lnTo>
                  <a:lnTo>
                    <a:pt x="3413" y="661"/>
                  </a:lnTo>
                  <a:lnTo>
                    <a:pt x="3413" y="661"/>
                  </a:lnTo>
                  <a:lnTo>
                    <a:pt x="3392" y="660"/>
                  </a:lnTo>
                  <a:lnTo>
                    <a:pt x="3382" y="660"/>
                  </a:lnTo>
                  <a:lnTo>
                    <a:pt x="3372" y="662"/>
                  </a:lnTo>
                  <a:lnTo>
                    <a:pt x="3372" y="662"/>
                  </a:lnTo>
                  <a:lnTo>
                    <a:pt x="3356" y="667"/>
                  </a:lnTo>
                  <a:lnTo>
                    <a:pt x="3348" y="668"/>
                  </a:lnTo>
                  <a:lnTo>
                    <a:pt x="3338" y="669"/>
                  </a:lnTo>
                  <a:lnTo>
                    <a:pt x="3338" y="669"/>
                  </a:lnTo>
                  <a:lnTo>
                    <a:pt x="3332" y="668"/>
                  </a:lnTo>
                  <a:lnTo>
                    <a:pt x="3328" y="666"/>
                  </a:lnTo>
                  <a:lnTo>
                    <a:pt x="3324" y="665"/>
                  </a:lnTo>
                  <a:lnTo>
                    <a:pt x="3322" y="662"/>
                  </a:lnTo>
                  <a:lnTo>
                    <a:pt x="3321" y="660"/>
                  </a:lnTo>
                  <a:lnTo>
                    <a:pt x="3321" y="658"/>
                  </a:lnTo>
                  <a:lnTo>
                    <a:pt x="3323" y="657"/>
                  </a:lnTo>
                  <a:lnTo>
                    <a:pt x="3327" y="656"/>
                  </a:lnTo>
                  <a:lnTo>
                    <a:pt x="3327" y="656"/>
                  </a:lnTo>
                  <a:lnTo>
                    <a:pt x="3331" y="656"/>
                  </a:lnTo>
                  <a:lnTo>
                    <a:pt x="3334" y="657"/>
                  </a:lnTo>
                  <a:lnTo>
                    <a:pt x="3337" y="658"/>
                  </a:lnTo>
                  <a:lnTo>
                    <a:pt x="3338" y="658"/>
                  </a:lnTo>
                  <a:lnTo>
                    <a:pt x="3340" y="657"/>
                  </a:lnTo>
                  <a:lnTo>
                    <a:pt x="3345" y="652"/>
                  </a:lnTo>
                  <a:lnTo>
                    <a:pt x="3345" y="652"/>
                  </a:lnTo>
                  <a:lnTo>
                    <a:pt x="3348" y="649"/>
                  </a:lnTo>
                  <a:lnTo>
                    <a:pt x="3352" y="646"/>
                  </a:lnTo>
                  <a:lnTo>
                    <a:pt x="3355" y="644"/>
                  </a:lnTo>
                  <a:lnTo>
                    <a:pt x="3359" y="644"/>
                  </a:lnTo>
                  <a:lnTo>
                    <a:pt x="3368" y="644"/>
                  </a:lnTo>
                  <a:lnTo>
                    <a:pt x="3378" y="644"/>
                  </a:lnTo>
                  <a:lnTo>
                    <a:pt x="3378" y="644"/>
                  </a:lnTo>
                  <a:lnTo>
                    <a:pt x="3399" y="644"/>
                  </a:lnTo>
                  <a:lnTo>
                    <a:pt x="3407" y="643"/>
                  </a:lnTo>
                  <a:lnTo>
                    <a:pt x="3410" y="642"/>
                  </a:lnTo>
                  <a:lnTo>
                    <a:pt x="3413" y="640"/>
                  </a:lnTo>
                  <a:lnTo>
                    <a:pt x="3413" y="640"/>
                  </a:lnTo>
                  <a:lnTo>
                    <a:pt x="3415" y="639"/>
                  </a:lnTo>
                  <a:lnTo>
                    <a:pt x="3418" y="638"/>
                  </a:lnTo>
                  <a:lnTo>
                    <a:pt x="3426" y="637"/>
                  </a:lnTo>
                  <a:lnTo>
                    <a:pt x="3434" y="636"/>
                  </a:lnTo>
                  <a:lnTo>
                    <a:pt x="3438" y="635"/>
                  </a:lnTo>
                  <a:lnTo>
                    <a:pt x="3438" y="635"/>
                  </a:lnTo>
                  <a:lnTo>
                    <a:pt x="3441" y="632"/>
                  </a:lnTo>
                  <a:lnTo>
                    <a:pt x="3447" y="628"/>
                  </a:lnTo>
                  <a:lnTo>
                    <a:pt x="3450" y="626"/>
                  </a:lnTo>
                  <a:lnTo>
                    <a:pt x="3452" y="625"/>
                  </a:lnTo>
                  <a:lnTo>
                    <a:pt x="3455" y="626"/>
                  </a:lnTo>
                  <a:lnTo>
                    <a:pt x="3457" y="628"/>
                  </a:lnTo>
                  <a:lnTo>
                    <a:pt x="3457" y="628"/>
                  </a:lnTo>
                  <a:lnTo>
                    <a:pt x="3460" y="631"/>
                  </a:lnTo>
                  <a:lnTo>
                    <a:pt x="3462" y="633"/>
                  </a:lnTo>
                  <a:lnTo>
                    <a:pt x="3465" y="633"/>
                  </a:lnTo>
                  <a:lnTo>
                    <a:pt x="3467" y="634"/>
                  </a:lnTo>
                  <a:lnTo>
                    <a:pt x="3471" y="632"/>
                  </a:lnTo>
                  <a:lnTo>
                    <a:pt x="3474" y="630"/>
                  </a:lnTo>
                  <a:lnTo>
                    <a:pt x="3474" y="630"/>
                  </a:lnTo>
                  <a:lnTo>
                    <a:pt x="3475" y="628"/>
                  </a:lnTo>
                  <a:lnTo>
                    <a:pt x="3477" y="628"/>
                  </a:lnTo>
                  <a:lnTo>
                    <a:pt x="3482" y="628"/>
                  </a:lnTo>
                  <a:lnTo>
                    <a:pt x="3487" y="630"/>
                  </a:lnTo>
                  <a:lnTo>
                    <a:pt x="3489" y="632"/>
                  </a:lnTo>
                  <a:lnTo>
                    <a:pt x="3490" y="634"/>
                  </a:lnTo>
                  <a:lnTo>
                    <a:pt x="3490" y="634"/>
                  </a:lnTo>
                  <a:lnTo>
                    <a:pt x="3490" y="636"/>
                  </a:lnTo>
                  <a:lnTo>
                    <a:pt x="3491" y="638"/>
                  </a:lnTo>
                  <a:lnTo>
                    <a:pt x="3492" y="639"/>
                  </a:lnTo>
                  <a:lnTo>
                    <a:pt x="3494" y="640"/>
                  </a:lnTo>
                  <a:lnTo>
                    <a:pt x="3496" y="640"/>
                  </a:lnTo>
                  <a:lnTo>
                    <a:pt x="3499" y="639"/>
                  </a:lnTo>
                  <a:lnTo>
                    <a:pt x="3501" y="637"/>
                  </a:lnTo>
                  <a:lnTo>
                    <a:pt x="3502" y="635"/>
                  </a:lnTo>
                  <a:lnTo>
                    <a:pt x="3502" y="635"/>
                  </a:lnTo>
                  <a:lnTo>
                    <a:pt x="3506" y="629"/>
                  </a:lnTo>
                  <a:lnTo>
                    <a:pt x="3509" y="626"/>
                  </a:lnTo>
                  <a:lnTo>
                    <a:pt x="3518" y="623"/>
                  </a:lnTo>
                  <a:lnTo>
                    <a:pt x="3518" y="623"/>
                  </a:lnTo>
                  <a:lnTo>
                    <a:pt x="3525" y="621"/>
                  </a:lnTo>
                  <a:lnTo>
                    <a:pt x="3534" y="618"/>
                  </a:lnTo>
                  <a:lnTo>
                    <a:pt x="3537" y="616"/>
                  </a:lnTo>
                  <a:lnTo>
                    <a:pt x="3539" y="614"/>
                  </a:lnTo>
                  <a:lnTo>
                    <a:pt x="3540" y="611"/>
                  </a:lnTo>
                  <a:lnTo>
                    <a:pt x="3539" y="607"/>
                  </a:lnTo>
                  <a:lnTo>
                    <a:pt x="3539" y="607"/>
                  </a:lnTo>
                  <a:lnTo>
                    <a:pt x="3537" y="599"/>
                  </a:lnTo>
                  <a:lnTo>
                    <a:pt x="3536" y="594"/>
                  </a:lnTo>
                  <a:lnTo>
                    <a:pt x="3536" y="590"/>
                  </a:lnTo>
                  <a:lnTo>
                    <a:pt x="3534" y="587"/>
                  </a:lnTo>
                  <a:lnTo>
                    <a:pt x="3531" y="585"/>
                  </a:lnTo>
                  <a:lnTo>
                    <a:pt x="3531" y="585"/>
                  </a:lnTo>
                  <a:lnTo>
                    <a:pt x="3528" y="583"/>
                  </a:lnTo>
                  <a:lnTo>
                    <a:pt x="3524" y="581"/>
                  </a:lnTo>
                  <a:lnTo>
                    <a:pt x="3515" y="579"/>
                  </a:lnTo>
                  <a:lnTo>
                    <a:pt x="3512" y="579"/>
                  </a:lnTo>
                  <a:lnTo>
                    <a:pt x="3510" y="580"/>
                  </a:lnTo>
                  <a:lnTo>
                    <a:pt x="3510" y="581"/>
                  </a:lnTo>
                  <a:lnTo>
                    <a:pt x="3513" y="584"/>
                  </a:lnTo>
                  <a:lnTo>
                    <a:pt x="3513" y="584"/>
                  </a:lnTo>
                  <a:lnTo>
                    <a:pt x="3521" y="591"/>
                  </a:lnTo>
                  <a:lnTo>
                    <a:pt x="3526" y="596"/>
                  </a:lnTo>
                  <a:lnTo>
                    <a:pt x="3528" y="598"/>
                  </a:lnTo>
                  <a:lnTo>
                    <a:pt x="3528" y="600"/>
                  </a:lnTo>
                  <a:lnTo>
                    <a:pt x="3528" y="603"/>
                  </a:lnTo>
                  <a:lnTo>
                    <a:pt x="3526" y="605"/>
                  </a:lnTo>
                  <a:lnTo>
                    <a:pt x="3526" y="605"/>
                  </a:lnTo>
                  <a:lnTo>
                    <a:pt x="3522" y="610"/>
                  </a:lnTo>
                  <a:lnTo>
                    <a:pt x="3519" y="612"/>
                  </a:lnTo>
                  <a:lnTo>
                    <a:pt x="3517" y="613"/>
                  </a:lnTo>
                  <a:lnTo>
                    <a:pt x="3514" y="613"/>
                  </a:lnTo>
                  <a:lnTo>
                    <a:pt x="3512" y="612"/>
                  </a:lnTo>
                  <a:lnTo>
                    <a:pt x="3509" y="609"/>
                  </a:lnTo>
                  <a:lnTo>
                    <a:pt x="3507" y="604"/>
                  </a:lnTo>
                  <a:lnTo>
                    <a:pt x="3507" y="604"/>
                  </a:lnTo>
                  <a:lnTo>
                    <a:pt x="3503" y="595"/>
                  </a:lnTo>
                  <a:lnTo>
                    <a:pt x="3500" y="586"/>
                  </a:lnTo>
                  <a:lnTo>
                    <a:pt x="3499" y="583"/>
                  </a:lnTo>
                  <a:lnTo>
                    <a:pt x="3497" y="579"/>
                  </a:lnTo>
                  <a:lnTo>
                    <a:pt x="3494" y="577"/>
                  </a:lnTo>
                  <a:lnTo>
                    <a:pt x="3490" y="574"/>
                  </a:lnTo>
                  <a:lnTo>
                    <a:pt x="3490" y="574"/>
                  </a:lnTo>
                  <a:lnTo>
                    <a:pt x="3482" y="570"/>
                  </a:lnTo>
                  <a:lnTo>
                    <a:pt x="3480" y="568"/>
                  </a:lnTo>
                  <a:lnTo>
                    <a:pt x="3478" y="565"/>
                  </a:lnTo>
                  <a:lnTo>
                    <a:pt x="3477" y="563"/>
                  </a:lnTo>
                  <a:lnTo>
                    <a:pt x="3478" y="560"/>
                  </a:lnTo>
                  <a:lnTo>
                    <a:pt x="3479" y="556"/>
                  </a:lnTo>
                  <a:lnTo>
                    <a:pt x="3482" y="553"/>
                  </a:lnTo>
                  <a:lnTo>
                    <a:pt x="3482" y="553"/>
                  </a:lnTo>
                  <a:lnTo>
                    <a:pt x="3489" y="548"/>
                  </a:lnTo>
                  <a:lnTo>
                    <a:pt x="3493" y="544"/>
                  </a:lnTo>
                  <a:lnTo>
                    <a:pt x="3494" y="542"/>
                  </a:lnTo>
                  <a:lnTo>
                    <a:pt x="3494" y="540"/>
                  </a:lnTo>
                  <a:lnTo>
                    <a:pt x="3492" y="537"/>
                  </a:lnTo>
                  <a:lnTo>
                    <a:pt x="3490" y="533"/>
                  </a:lnTo>
                  <a:lnTo>
                    <a:pt x="3490" y="533"/>
                  </a:lnTo>
                  <a:lnTo>
                    <a:pt x="3487" y="529"/>
                  </a:lnTo>
                  <a:lnTo>
                    <a:pt x="3485" y="526"/>
                  </a:lnTo>
                  <a:lnTo>
                    <a:pt x="3484" y="523"/>
                  </a:lnTo>
                  <a:lnTo>
                    <a:pt x="3484" y="520"/>
                  </a:lnTo>
                  <a:lnTo>
                    <a:pt x="3486" y="516"/>
                  </a:lnTo>
                  <a:lnTo>
                    <a:pt x="3488" y="513"/>
                  </a:lnTo>
                  <a:lnTo>
                    <a:pt x="3495" y="504"/>
                  </a:lnTo>
                  <a:lnTo>
                    <a:pt x="3495" y="504"/>
                  </a:lnTo>
                  <a:lnTo>
                    <a:pt x="3500" y="498"/>
                  </a:lnTo>
                  <a:lnTo>
                    <a:pt x="3504" y="491"/>
                  </a:lnTo>
                  <a:lnTo>
                    <a:pt x="3511" y="477"/>
                  </a:lnTo>
                  <a:lnTo>
                    <a:pt x="3515" y="470"/>
                  </a:lnTo>
                  <a:lnTo>
                    <a:pt x="3519" y="465"/>
                  </a:lnTo>
                  <a:lnTo>
                    <a:pt x="3524" y="461"/>
                  </a:lnTo>
                  <a:lnTo>
                    <a:pt x="3526" y="460"/>
                  </a:lnTo>
                  <a:lnTo>
                    <a:pt x="3529" y="460"/>
                  </a:lnTo>
                  <a:lnTo>
                    <a:pt x="3529" y="460"/>
                  </a:lnTo>
                  <a:lnTo>
                    <a:pt x="3540" y="460"/>
                  </a:lnTo>
                  <a:lnTo>
                    <a:pt x="3547" y="459"/>
                  </a:lnTo>
                  <a:lnTo>
                    <a:pt x="3553" y="457"/>
                  </a:lnTo>
                  <a:lnTo>
                    <a:pt x="3556" y="455"/>
                  </a:lnTo>
                  <a:lnTo>
                    <a:pt x="3558" y="452"/>
                  </a:lnTo>
                  <a:lnTo>
                    <a:pt x="3558" y="452"/>
                  </a:lnTo>
                  <a:lnTo>
                    <a:pt x="3562" y="447"/>
                  </a:lnTo>
                  <a:lnTo>
                    <a:pt x="3566" y="443"/>
                  </a:lnTo>
                  <a:lnTo>
                    <a:pt x="3571" y="441"/>
                  </a:lnTo>
                  <a:lnTo>
                    <a:pt x="3577" y="439"/>
                  </a:lnTo>
                  <a:lnTo>
                    <a:pt x="3577" y="439"/>
                  </a:lnTo>
                  <a:lnTo>
                    <a:pt x="3584" y="438"/>
                  </a:lnTo>
                  <a:lnTo>
                    <a:pt x="3590" y="435"/>
                  </a:lnTo>
                  <a:lnTo>
                    <a:pt x="3593" y="433"/>
                  </a:lnTo>
                  <a:lnTo>
                    <a:pt x="3595" y="431"/>
                  </a:lnTo>
                  <a:lnTo>
                    <a:pt x="3596" y="428"/>
                  </a:lnTo>
                  <a:lnTo>
                    <a:pt x="3597" y="425"/>
                  </a:lnTo>
                  <a:lnTo>
                    <a:pt x="3597" y="425"/>
                  </a:lnTo>
                  <a:lnTo>
                    <a:pt x="3598" y="416"/>
                  </a:lnTo>
                  <a:lnTo>
                    <a:pt x="3599" y="407"/>
                  </a:lnTo>
                  <a:lnTo>
                    <a:pt x="3600" y="403"/>
                  </a:lnTo>
                  <a:lnTo>
                    <a:pt x="3601" y="400"/>
                  </a:lnTo>
                  <a:lnTo>
                    <a:pt x="3603" y="398"/>
                  </a:lnTo>
                  <a:lnTo>
                    <a:pt x="3607" y="397"/>
                  </a:lnTo>
                  <a:lnTo>
                    <a:pt x="3607" y="397"/>
                  </a:lnTo>
                  <a:lnTo>
                    <a:pt x="3610" y="398"/>
                  </a:lnTo>
                  <a:lnTo>
                    <a:pt x="3611" y="400"/>
                  </a:lnTo>
                  <a:lnTo>
                    <a:pt x="3612" y="402"/>
                  </a:lnTo>
                  <a:lnTo>
                    <a:pt x="3612" y="405"/>
                  </a:lnTo>
                  <a:lnTo>
                    <a:pt x="3612" y="407"/>
                  </a:lnTo>
                  <a:lnTo>
                    <a:pt x="3613" y="409"/>
                  </a:lnTo>
                  <a:lnTo>
                    <a:pt x="3615" y="411"/>
                  </a:lnTo>
                  <a:lnTo>
                    <a:pt x="3619" y="412"/>
                  </a:lnTo>
                  <a:lnTo>
                    <a:pt x="3619" y="412"/>
                  </a:lnTo>
                  <a:lnTo>
                    <a:pt x="3628" y="413"/>
                  </a:lnTo>
                  <a:lnTo>
                    <a:pt x="3638" y="415"/>
                  </a:lnTo>
                  <a:lnTo>
                    <a:pt x="3643" y="415"/>
                  </a:lnTo>
                  <a:lnTo>
                    <a:pt x="3647" y="414"/>
                  </a:lnTo>
                  <a:lnTo>
                    <a:pt x="3650" y="412"/>
                  </a:lnTo>
                  <a:lnTo>
                    <a:pt x="3652" y="408"/>
                  </a:lnTo>
                  <a:lnTo>
                    <a:pt x="3652" y="408"/>
                  </a:lnTo>
                  <a:lnTo>
                    <a:pt x="3655" y="401"/>
                  </a:lnTo>
                  <a:lnTo>
                    <a:pt x="3656" y="399"/>
                  </a:lnTo>
                  <a:lnTo>
                    <a:pt x="3658" y="398"/>
                  </a:lnTo>
                  <a:lnTo>
                    <a:pt x="3663" y="397"/>
                  </a:lnTo>
                  <a:lnTo>
                    <a:pt x="3669" y="397"/>
                  </a:lnTo>
                  <a:lnTo>
                    <a:pt x="3669" y="397"/>
                  </a:lnTo>
                  <a:lnTo>
                    <a:pt x="3676" y="397"/>
                  </a:lnTo>
                  <a:lnTo>
                    <a:pt x="3683" y="396"/>
                  </a:lnTo>
                  <a:lnTo>
                    <a:pt x="3689" y="393"/>
                  </a:lnTo>
                  <a:lnTo>
                    <a:pt x="3692" y="391"/>
                  </a:lnTo>
                  <a:lnTo>
                    <a:pt x="3694" y="389"/>
                  </a:lnTo>
                  <a:lnTo>
                    <a:pt x="3694" y="389"/>
                  </a:lnTo>
                  <a:lnTo>
                    <a:pt x="3696" y="384"/>
                  </a:lnTo>
                  <a:lnTo>
                    <a:pt x="3697" y="383"/>
                  </a:lnTo>
                  <a:lnTo>
                    <a:pt x="3698" y="383"/>
                  </a:lnTo>
                  <a:lnTo>
                    <a:pt x="3702" y="385"/>
                  </a:lnTo>
                  <a:lnTo>
                    <a:pt x="3711" y="388"/>
                  </a:lnTo>
                  <a:lnTo>
                    <a:pt x="3711" y="388"/>
                  </a:lnTo>
                  <a:lnTo>
                    <a:pt x="3722" y="390"/>
                  </a:lnTo>
                  <a:lnTo>
                    <a:pt x="3727" y="390"/>
                  </a:lnTo>
                  <a:lnTo>
                    <a:pt x="3731" y="389"/>
                  </a:lnTo>
                  <a:lnTo>
                    <a:pt x="3731" y="389"/>
                  </a:lnTo>
                  <a:lnTo>
                    <a:pt x="3730" y="376"/>
                  </a:lnTo>
                  <a:lnTo>
                    <a:pt x="3727" y="367"/>
                  </a:lnTo>
                  <a:lnTo>
                    <a:pt x="3723" y="353"/>
                  </a:lnTo>
                  <a:lnTo>
                    <a:pt x="3723" y="353"/>
                  </a:lnTo>
                  <a:lnTo>
                    <a:pt x="3721" y="348"/>
                  </a:lnTo>
                  <a:lnTo>
                    <a:pt x="3717" y="344"/>
                  </a:lnTo>
                  <a:lnTo>
                    <a:pt x="3713" y="340"/>
                  </a:lnTo>
                  <a:lnTo>
                    <a:pt x="3708" y="338"/>
                  </a:lnTo>
                  <a:lnTo>
                    <a:pt x="3708" y="33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7" name="Freeform 226">
              <a:extLst>
                <a:ext uri="{FF2B5EF4-FFF2-40B4-BE49-F238E27FC236}">
                  <a16:creationId xmlns:a16="http://schemas.microsoft.com/office/drawing/2014/main" id="{9DCB60D6-D73C-487E-9319-D16132EDB46E}"/>
                </a:ext>
              </a:extLst>
            </p:cNvPr>
            <p:cNvSpPr>
              <a:spLocks/>
            </p:cNvSpPr>
            <p:nvPr/>
          </p:nvSpPr>
          <p:spPr bwMode="auto">
            <a:xfrm>
              <a:off x="1841335" y="1893697"/>
              <a:ext cx="289136" cy="203699"/>
            </a:xfrm>
            <a:custGeom>
              <a:avLst/>
              <a:gdLst>
                <a:gd name="T0" fmla="*/ 40 w 671"/>
                <a:gd name="T1" fmla="*/ 337 h 437"/>
                <a:gd name="T2" fmla="*/ 64 w 671"/>
                <a:gd name="T3" fmla="*/ 345 h 437"/>
                <a:gd name="T4" fmla="*/ 112 w 671"/>
                <a:gd name="T5" fmla="*/ 357 h 437"/>
                <a:gd name="T6" fmla="*/ 133 w 671"/>
                <a:gd name="T7" fmla="*/ 378 h 437"/>
                <a:gd name="T8" fmla="*/ 172 w 671"/>
                <a:gd name="T9" fmla="*/ 435 h 437"/>
                <a:gd name="T10" fmla="*/ 190 w 671"/>
                <a:gd name="T11" fmla="*/ 435 h 437"/>
                <a:gd name="T12" fmla="*/ 220 w 671"/>
                <a:gd name="T13" fmla="*/ 419 h 437"/>
                <a:gd name="T14" fmla="*/ 253 w 671"/>
                <a:gd name="T15" fmla="*/ 397 h 437"/>
                <a:gd name="T16" fmla="*/ 274 w 671"/>
                <a:gd name="T17" fmla="*/ 394 h 437"/>
                <a:gd name="T18" fmla="*/ 314 w 671"/>
                <a:gd name="T19" fmla="*/ 398 h 437"/>
                <a:gd name="T20" fmla="*/ 341 w 671"/>
                <a:gd name="T21" fmla="*/ 384 h 437"/>
                <a:gd name="T22" fmla="*/ 345 w 671"/>
                <a:gd name="T23" fmla="*/ 338 h 437"/>
                <a:gd name="T24" fmla="*/ 356 w 671"/>
                <a:gd name="T25" fmla="*/ 311 h 437"/>
                <a:gd name="T26" fmla="*/ 393 w 671"/>
                <a:gd name="T27" fmla="*/ 301 h 437"/>
                <a:gd name="T28" fmla="*/ 413 w 671"/>
                <a:gd name="T29" fmla="*/ 277 h 437"/>
                <a:gd name="T30" fmla="*/ 429 w 671"/>
                <a:gd name="T31" fmla="*/ 253 h 437"/>
                <a:gd name="T32" fmla="*/ 487 w 671"/>
                <a:gd name="T33" fmla="*/ 227 h 437"/>
                <a:gd name="T34" fmla="*/ 518 w 671"/>
                <a:gd name="T35" fmla="*/ 213 h 437"/>
                <a:gd name="T36" fmla="*/ 571 w 671"/>
                <a:gd name="T37" fmla="*/ 187 h 437"/>
                <a:gd name="T38" fmla="*/ 653 w 671"/>
                <a:gd name="T39" fmla="*/ 153 h 437"/>
                <a:gd name="T40" fmla="*/ 667 w 671"/>
                <a:gd name="T41" fmla="*/ 147 h 437"/>
                <a:gd name="T42" fmla="*/ 665 w 671"/>
                <a:gd name="T43" fmla="*/ 126 h 437"/>
                <a:gd name="T44" fmla="*/ 631 w 671"/>
                <a:gd name="T45" fmla="*/ 104 h 437"/>
                <a:gd name="T46" fmla="*/ 604 w 671"/>
                <a:gd name="T47" fmla="*/ 75 h 437"/>
                <a:gd name="T48" fmla="*/ 558 w 671"/>
                <a:gd name="T49" fmla="*/ 53 h 437"/>
                <a:gd name="T50" fmla="*/ 531 w 671"/>
                <a:gd name="T51" fmla="*/ 45 h 437"/>
                <a:gd name="T52" fmla="*/ 479 w 671"/>
                <a:gd name="T53" fmla="*/ 44 h 437"/>
                <a:gd name="T54" fmla="*/ 460 w 671"/>
                <a:gd name="T55" fmla="*/ 54 h 437"/>
                <a:gd name="T56" fmla="*/ 451 w 671"/>
                <a:gd name="T57" fmla="*/ 72 h 437"/>
                <a:gd name="T58" fmla="*/ 439 w 671"/>
                <a:gd name="T59" fmla="*/ 67 h 437"/>
                <a:gd name="T60" fmla="*/ 425 w 671"/>
                <a:gd name="T61" fmla="*/ 48 h 437"/>
                <a:gd name="T62" fmla="*/ 367 w 671"/>
                <a:gd name="T63" fmla="*/ 41 h 437"/>
                <a:gd name="T64" fmla="*/ 322 w 671"/>
                <a:gd name="T65" fmla="*/ 26 h 437"/>
                <a:gd name="T66" fmla="*/ 306 w 671"/>
                <a:gd name="T67" fmla="*/ 9 h 437"/>
                <a:gd name="T68" fmla="*/ 283 w 671"/>
                <a:gd name="T69" fmla="*/ 0 h 437"/>
                <a:gd name="T70" fmla="*/ 245 w 671"/>
                <a:gd name="T71" fmla="*/ 10 h 437"/>
                <a:gd name="T72" fmla="*/ 229 w 671"/>
                <a:gd name="T73" fmla="*/ 19 h 437"/>
                <a:gd name="T74" fmla="*/ 167 w 671"/>
                <a:gd name="T75" fmla="*/ 19 h 437"/>
                <a:gd name="T76" fmla="*/ 126 w 671"/>
                <a:gd name="T77" fmla="*/ 20 h 437"/>
                <a:gd name="T78" fmla="*/ 74 w 671"/>
                <a:gd name="T79" fmla="*/ 27 h 437"/>
                <a:gd name="T80" fmla="*/ 74 w 671"/>
                <a:gd name="T81" fmla="*/ 36 h 437"/>
                <a:gd name="T82" fmla="*/ 95 w 671"/>
                <a:gd name="T83" fmla="*/ 78 h 437"/>
                <a:gd name="T84" fmla="*/ 112 w 671"/>
                <a:gd name="T85" fmla="*/ 91 h 437"/>
                <a:gd name="T86" fmla="*/ 127 w 671"/>
                <a:gd name="T87" fmla="*/ 106 h 437"/>
                <a:gd name="T88" fmla="*/ 116 w 671"/>
                <a:gd name="T89" fmla="*/ 129 h 437"/>
                <a:gd name="T90" fmla="*/ 85 w 671"/>
                <a:gd name="T91" fmla="*/ 154 h 437"/>
                <a:gd name="T92" fmla="*/ 65 w 671"/>
                <a:gd name="T93" fmla="*/ 173 h 437"/>
                <a:gd name="T94" fmla="*/ 72 w 671"/>
                <a:gd name="T95" fmla="*/ 198 h 437"/>
                <a:gd name="T96" fmla="*/ 70 w 671"/>
                <a:gd name="T97" fmla="*/ 216 h 437"/>
                <a:gd name="T98" fmla="*/ 54 w 671"/>
                <a:gd name="T99" fmla="*/ 221 h 437"/>
                <a:gd name="T100" fmla="*/ 49 w 671"/>
                <a:gd name="T101" fmla="*/ 238 h 437"/>
                <a:gd name="T102" fmla="*/ 40 w 671"/>
                <a:gd name="T103" fmla="*/ 260 h 437"/>
                <a:gd name="T104" fmla="*/ 24 w 671"/>
                <a:gd name="T105" fmla="*/ 266 h 437"/>
                <a:gd name="T106" fmla="*/ 22 w 671"/>
                <a:gd name="T107" fmla="*/ 286 h 437"/>
                <a:gd name="T108" fmla="*/ 11 w 671"/>
                <a:gd name="T109" fmla="*/ 305 h 437"/>
                <a:gd name="T110" fmla="*/ 0 w 671"/>
                <a:gd name="T111" fmla="*/ 320 h 437"/>
                <a:gd name="T112" fmla="*/ 22 w 671"/>
                <a:gd name="T113" fmla="*/ 33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1" h="437">
                  <a:moveTo>
                    <a:pt x="22" y="330"/>
                  </a:moveTo>
                  <a:lnTo>
                    <a:pt x="22" y="330"/>
                  </a:lnTo>
                  <a:lnTo>
                    <a:pt x="27" y="330"/>
                  </a:lnTo>
                  <a:lnTo>
                    <a:pt x="32" y="332"/>
                  </a:lnTo>
                  <a:lnTo>
                    <a:pt x="40" y="337"/>
                  </a:lnTo>
                  <a:lnTo>
                    <a:pt x="45" y="340"/>
                  </a:lnTo>
                  <a:lnTo>
                    <a:pt x="50" y="343"/>
                  </a:lnTo>
                  <a:lnTo>
                    <a:pt x="56" y="345"/>
                  </a:lnTo>
                  <a:lnTo>
                    <a:pt x="64" y="345"/>
                  </a:lnTo>
                  <a:lnTo>
                    <a:pt x="64" y="345"/>
                  </a:lnTo>
                  <a:lnTo>
                    <a:pt x="72" y="346"/>
                  </a:lnTo>
                  <a:lnTo>
                    <a:pt x="83" y="347"/>
                  </a:lnTo>
                  <a:lnTo>
                    <a:pt x="93" y="349"/>
                  </a:lnTo>
                  <a:lnTo>
                    <a:pt x="103" y="353"/>
                  </a:lnTo>
                  <a:lnTo>
                    <a:pt x="112" y="357"/>
                  </a:lnTo>
                  <a:lnTo>
                    <a:pt x="121" y="362"/>
                  </a:lnTo>
                  <a:lnTo>
                    <a:pt x="128" y="370"/>
                  </a:lnTo>
                  <a:lnTo>
                    <a:pt x="131" y="374"/>
                  </a:lnTo>
                  <a:lnTo>
                    <a:pt x="133" y="378"/>
                  </a:lnTo>
                  <a:lnTo>
                    <a:pt x="133" y="378"/>
                  </a:lnTo>
                  <a:lnTo>
                    <a:pt x="143" y="397"/>
                  </a:lnTo>
                  <a:lnTo>
                    <a:pt x="153" y="415"/>
                  </a:lnTo>
                  <a:lnTo>
                    <a:pt x="159" y="423"/>
                  </a:lnTo>
                  <a:lnTo>
                    <a:pt x="165" y="430"/>
                  </a:lnTo>
                  <a:lnTo>
                    <a:pt x="172" y="435"/>
                  </a:lnTo>
                  <a:lnTo>
                    <a:pt x="176" y="436"/>
                  </a:lnTo>
                  <a:lnTo>
                    <a:pt x="179" y="437"/>
                  </a:lnTo>
                  <a:lnTo>
                    <a:pt x="179" y="437"/>
                  </a:lnTo>
                  <a:lnTo>
                    <a:pt x="185" y="437"/>
                  </a:lnTo>
                  <a:lnTo>
                    <a:pt x="190" y="435"/>
                  </a:lnTo>
                  <a:lnTo>
                    <a:pt x="194" y="433"/>
                  </a:lnTo>
                  <a:lnTo>
                    <a:pt x="199" y="431"/>
                  </a:lnTo>
                  <a:lnTo>
                    <a:pt x="208" y="425"/>
                  </a:lnTo>
                  <a:lnTo>
                    <a:pt x="214" y="422"/>
                  </a:lnTo>
                  <a:lnTo>
                    <a:pt x="220" y="419"/>
                  </a:lnTo>
                  <a:lnTo>
                    <a:pt x="220" y="419"/>
                  </a:lnTo>
                  <a:lnTo>
                    <a:pt x="228" y="416"/>
                  </a:lnTo>
                  <a:lnTo>
                    <a:pt x="234" y="412"/>
                  </a:lnTo>
                  <a:lnTo>
                    <a:pt x="246" y="401"/>
                  </a:lnTo>
                  <a:lnTo>
                    <a:pt x="253" y="397"/>
                  </a:lnTo>
                  <a:lnTo>
                    <a:pt x="260" y="393"/>
                  </a:lnTo>
                  <a:lnTo>
                    <a:pt x="263" y="392"/>
                  </a:lnTo>
                  <a:lnTo>
                    <a:pt x="267" y="392"/>
                  </a:lnTo>
                  <a:lnTo>
                    <a:pt x="271" y="392"/>
                  </a:lnTo>
                  <a:lnTo>
                    <a:pt x="274" y="394"/>
                  </a:lnTo>
                  <a:lnTo>
                    <a:pt x="274" y="394"/>
                  </a:lnTo>
                  <a:lnTo>
                    <a:pt x="283" y="396"/>
                  </a:lnTo>
                  <a:lnTo>
                    <a:pt x="293" y="398"/>
                  </a:lnTo>
                  <a:lnTo>
                    <a:pt x="304" y="399"/>
                  </a:lnTo>
                  <a:lnTo>
                    <a:pt x="314" y="398"/>
                  </a:lnTo>
                  <a:lnTo>
                    <a:pt x="324" y="396"/>
                  </a:lnTo>
                  <a:lnTo>
                    <a:pt x="332" y="392"/>
                  </a:lnTo>
                  <a:lnTo>
                    <a:pt x="335" y="390"/>
                  </a:lnTo>
                  <a:lnTo>
                    <a:pt x="339" y="387"/>
                  </a:lnTo>
                  <a:lnTo>
                    <a:pt x="341" y="384"/>
                  </a:lnTo>
                  <a:lnTo>
                    <a:pt x="343" y="381"/>
                  </a:lnTo>
                  <a:lnTo>
                    <a:pt x="343" y="381"/>
                  </a:lnTo>
                  <a:lnTo>
                    <a:pt x="344" y="372"/>
                  </a:lnTo>
                  <a:lnTo>
                    <a:pt x="345" y="361"/>
                  </a:lnTo>
                  <a:lnTo>
                    <a:pt x="345" y="338"/>
                  </a:lnTo>
                  <a:lnTo>
                    <a:pt x="347" y="328"/>
                  </a:lnTo>
                  <a:lnTo>
                    <a:pt x="349" y="319"/>
                  </a:lnTo>
                  <a:lnTo>
                    <a:pt x="351" y="315"/>
                  </a:lnTo>
                  <a:lnTo>
                    <a:pt x="353" y="313"/>
                  </a:lnTo>
                  <a:lnTo>
                    <a:pt x="356" y="311"/>
                  </a:lnTo>
                  <a:lnTo>
                    <a:pt x="360" y="309"/>
                  </a:lnTo>
                  <a:lnTo>
                    <a:pt x="360" y="309"/>
                  </a:lnTo>
                  <a:lnTo>
                    <a:pt x="377" y="307"/>
                  </a:lnTo>
                  <a:lnTo>
                    <a:pt x="385" y="304"/>
                  </a:lnTo>
                  <a:lnTo>
                    <a:pt x="393" y="301"/>
                  </a:lnTo>
                  <a:lnTo>
                    <a:pt x="401" y="297"/>
                  </a:lnTo>
                  <a:lnTo>
                    <a:pt x="407" y="292"/>
                  </a:lnTo>
                  <a:lnTo>
                    <a:pt x="411" y="286"/>
                  </a:lnTo>
                  <a:lnTo>
                    <a:pt x="412" y="282"/>
                  </a:lnTo>
                  <a:lnTo>
                    <a:pt x="413" y="277"/>
                  </a:lnTo>
                  <a:lnTo>
                    <a:pt x="413" y="277"/>
                  </a:lnTo>
                  <a:lnTo>
                    <a:pt x="414" y="273"/>
                  </a:lnTo>
                  <a:lnTo>
                    <a:pt x="416" y="268"/>
                  </a:lnTo>
                  <a:lnTo>
                    <a:pt x="421" y="260"/>
                  </a:lnTo>
                  <a:lnTo>
                    <a:pt x="429" y="253"/>
                  </a:lnTo>
                  <a:lnTo>
                    <a:pt x="438" y="245"/>
                  </a:lnTo>
                  <a:lnTo>
                    <a:pt x="449" y="239"/>
                  </a:lnTo>
                  <a:lnTo>
                    <a:pt x="461" y="234"/>
                  </a:lnTo>
                  <a:lnTo>
                    <a:pt x="474" y="230"/>
                  </a:lnTo>
                  <a:lnTo>
                    <a:pt x="487" y="227"/>
                  </a:lnTo>
                  <a:lnTo>
                    <a:pt x="487" y="227"/>
                  </a:lnTo>
                  <a:lnTo>
                    <a:pt x="498" y="224"/>
                  </a:lnTo>
                  <a:lnTo>
                    <a:pt x="506" y="221"/>
                  </a:lnTo>
                  <a:lnTo>
                    <a:pt x="512" y="217"/>
                  </a:lnTo>
                  <a:lnTo>
                    <a:pt x="518" y="213"/>
                  </a:lnTo>
                  <a:lnTo>
                    <a:pt x="525" y="208"/>
                  </a:lnTo>
                  <a:lnTo>
                    <a:pt x="535" y="202"/>
                  </a:lnTo>
                  <a:lnTo>
                    <a:pt x="550" y="195"/>
                  </a:lnTo>
                  <a:lnTo>
                    <a:pt x="571" y="187"/>
                  </a:lnTo>
                  <a:lnTo>
                    <a:pt x="571" y="187"/>
                  </a:lnTo>
                  <a:lnTo>
                    <a:pt x="594" y="180"/>
                  </a:lnTo>
                  <a:lnTo>
                    <a:pt x="613" y="173"/>
                  </a:lnTo>
                  <a:lnTo>
                    <a:pt x="628" y="166"/>
                  </a:lnTo>
                  <a:lnTo>
                    <a:pt x="639" y="161"/>
                  </a:lnTo>
                  <a:lnTo>
                    <a:pt x="653" y="153"/>
                  </a:lnTo>
                  <a:lnTo>
                    <a:pt x="658" y="151"/>
                  </a:lnTo>
                  <a:lnTo>
                    <a:pt x="661" y="150"/>
                  </a:lnTo>
                  <a:lnTo>
                    <a:pt x="661" y="150"/>
                  </a:lnTo>
                  <a:lnTo>
                    <a:pt x="664" y="149"/>
                  </a:lnTo>
                  <a:lnTo>
                    <a:pt x="667" y="147"/>
                  </a:lnTo>
                  <a:lnTo>
                    <a:pt x="669" y="143"/>
                  </a:lnTo>
                  <a:lnTo>
                    <a:pt x="671" y="139"/>
                  </a:lnTo>
                  <a:lnTo>
                    <a:pt x="671" y="134"/>
                  </a:lnTo>
                  <a:lnTo>
                    <a:pt x="669" y="130"/>
                  </a:lnTo>
                  <a:lnTo>
                    <a:pt x="665" y="126"/>
                  </a:lnTo>
                  <a:lnTo>
                    <a:pt x="660" y="123"/>
                  </a:lnTo>
                  <a:lnTo>
                    <a:pt x="660" y="123"/>
                  </a:lnTo>
                  <a:lnTo>
                    <a:pt x="653" y="119"/>
                  </a:lnTo>
                  <a:lnTo>
                    <a:pt x="645" y="115"/>
                  </a:lnTo>
                  <a:lnTo>
                    <a:pt x="631" y="104"/>
                  </a:lnTo>
                  <a:lnTo>
                    <a:pt x="618" y="92"/>
                  </a:lnTo>
                  <a:lnTo>
                    <a:pt x="612" y="86"/>
                  </a:lnTo>
                  <a:lnTo>
                    <a:pt x="608" y="80"/>
                  </a:lnTo>
                  <a:lnTo>
                    <a:pt x="608" y="80"/>
                  </a:lnTo>
                  <a:lnTo>
                    <a:pt x="604" y="75"/>
                  </a:lnTo>
                  <a:lnTo>
                    <a:pt x="600" y="71"/>
                  </a:lnTo>
                  <a:lnTo>
                    <a:pt x="594" y="68"/>
                  </a:lnTo>
                  <a:lnTo>
                    <a:pt x="588" y="65"/>
                  </a:lnTo>
                  <a:lnTo>
                    <a:pt x="575" y="60"/>
                  </a:lnTo>
                  <a:lnTo>
                    <a:pt x="558" y="53"/>
                  </a:lnTo>
                  <a:lnTo>
                    <a:pt x="558" y="53"/>
                  </a:lnTo>
                  <a:lnTo>
                    <a:pt x="550" y="49"/>
                  </a:lnTo>
                  <a:lnTo>
                    <a:pt x="543" y="47"/>
                  </a:lnTo>
                  <a:lnTo>
                    <a:pt x="536" y="46"/>
                  </a:lnTo>
                  <a:lnTo>
                    <a:pt x="531" y="45"/>
                  </a:lnTo>
                  <a:lnTo>
                    <a:pt x="520" y="46"/>
                  </a:lnTo>
                  <a:lnTo>
                    <a:pt x="507" y="46"/>
                  </a:lnTo>
                  <a:lnTo>
                    <a:pt x="507" y="46"/>
                  </a:lnTo>
                  <a:lnTo>
                    <a:pt x="493" y="44"/>
                  </a:lnTo>
                  <a:lnTo>
                    <a:pt x="479" y="44"/>
                  </a:lnTo>
                  <a:lnTo>
                    <a:pt x="472" y="45"/>
                  </a:lnTo>
                  <a:lnTo>
                    <a:pt x="467" y="47"/>
                  </a:lnTo>
                  <a:lnTo>
                    <a:pt x="462" y="50"/>
                  </a:lnTo>
                  <a:lnTo>
                    <a:pt x="461" y="52"/>
                  </a:lnTo>
                  <a:lnTo>
                    <a:pt x="460" y="54"/>
                  </a:lnTo>
                  <a:lnTo>
                    <a:pt x="460" y="54"/>
                  </a:lnTo>
                  <a:lnTo>
                    <a:pt x="457" y="63"/>
                  </a:lnTo>
                  <a:lnTo>
                    <a:pt x="455" y="69"/>
                  </a:lnTo>
                  <a:lnTo>
                    <a:pt x="453" y="71"/>
                  </a:lnTo>
                  <a:lnTo>
                    <a:pt x="451" y="72"/>
                  </a:lnTo>
                  <a:lnTo>
                    <a:pt x="448" y="72"/>
                  </a:lnTo>
                  <a:lnTo>
                    <a:pt x="444" y="71"/>
                  </a:lnTo>
                  <a:lnTo>
                    <a:pt x="444" y="71"/>
                  </a:lnTo>
                  <a:lnTo>
                    <a:pt x="441" y="70"/>
                  </a:lnTo>
                  <a:lnTo>
                    <a:pt x="439" y="67"/>
                  </a:lnTo>
                  <a:lnTo>
                    <a:pt x="437" y="59"/>
                  </a:lnTo>
                  <a:lnTo>
                    <a:pt x="437" y="55"/>
                  </a:lnTo>
                  <a:lnTo>
                    <a:pt x="435" y="52"/>
                  </a:lnTo>
                  <a:lnTo>
                    <a:pt x="431" y="49"/>
                  </a:lnTo>
                  <a:lnTo>
                    <a:pt x="425" y="48"/>
                  </a:lnTo>
                  <a:lnTo>
                    <a:pt x="425" y="48"/>
                  </a:lnTo>
                  <a:lnTo>
                    <a:pt x="409" y="48"/>
                  </a:lnTo>
                  <a:lnTo>
                    <a:pt x="393" y="47"/>
                  </a:lnTo>
                  <a:lnTo>
                    <a:pt x="375" y="44"/>
                  </a:lnTo>
                  <a:lnTo>
                    <a:pt x="367" y="41"/>
                  </a:lnTo>
                  <a:lnTo>
                    <a:pt x="359" y="38"/>
                  </a:lnTo>
                  <a:lnTo>
                    <a:pt x="359" y="38"/>
                  </a:lnTo>
                  <a:lnTo>
                    <a:pt x="343" y="33"/>
                  </a:lnTo>
                  <a:lnTo>
                    <a:pt x="328" y="28"/>
                  </a:lnTo>
                  <a:lnTo>
                    <a:pt x="322" y="26"/>
                  </a:lnTo>
                  <a:lnTo>
                    <a:pt x="317" y="23"/>
                  </a:lnTo>
                  <a:lnTo>
                    <a:pt x="313" y="19"/>
                  </a:lnTo>
                  <a:lnTo>
                    <a:pt x="310" y="16"/>
                  </a:lnTo>
                  <a:lnTo>
                    <a:pt x="310" y="16"/>
                  </a:lnTo>
                  <a:lnTo>
                    <a:pt x="306" y="9"/>
                  </a:lnTo>
                  <a:lnTo>
                    <a:pt x="300" y="4"/>
                  </a:lnTo>
                  <a:lnTo>
                    <a:pt x="296" y="3"/>
                  </a:lnTo>
                  <a:lnTo>
                    <a:pt x="293" y="1"/>
                  </a:lnTo>
                  <a:lnTo>
                    <a:pt x="283" y="0"/>
                  </a:lnTo>
                  <a:lnTo>
                    <a:pt x="283" y="0"/>
                  </a:lnTo>
                  <a:lnTo>
                    <a:pt x="272" y="1"/>
                  </a:lnTo>
                  <a:lnTo>
                    <a:pt x="261" y="3"/>
                  </a:lnTo>
                  <a:lnTo>
                    <a:pt x="255" y="5"/>
                  </a:lnTo>
                  <a:lnTo>
                    <a:pt x="249" y="7"/>
                  </a:lnTo>
                  <a:lnTo>
                    <a:pt x="245" y="10"/>
                  </a:lnTo>
                  <a:lnTo>
                    <a:pt x="240" y="13"/>
                  </a:lnTo>
                  <a:lnTo>
                    <a:pt x="240" y="13"/>
                  </a:lnTo>
                  <a:lnTo>
                    <a:pt x="237" y="16"/>
                  </a:lnTo>
                  <a:lnTo>
                    <a:pt x="233" y="18"/>
                  </a:lnTo>
                  <a:lnTo>
                    <a:pt x="229" y="19"/>
                  </a:lnTo>
                  <a:lnTo>
                    <a:pt x="225" y="20"/>
                  </a:lnTo>
                  <a:lnTo>
                    <a:pt x="214" y="19"/>
                  </a:lnTo>
                  <a:lnTo>
                    <a:pt x="199" y="19"/>
                  </a:lnTo>
                  <a:lnTo>
                    <a:pt x="199" y="19"/>
                  </a:lnTo>
                  <a:lnTo>
                    <a:pt x="167" y="19"/>
                  </a:lnTo>
                  <a:lnTo>
                    <a:pt x="167" y="19"/>
                  </a:lnTo>
                  <a:lnTo>
                    <a:pt x="154" y="20"/>
                  </a:lnTo>
                  <a:lnTo>
                    <a:pt x="142" y="21"/>
                  </a:lnTo>
                  <a:lnTo>
                    <a:pt x="126" y="20"/>
                  </a:lnTo>
                  <a:lnTo>
                    <a:pt x="126" y="20"/>
                  </a:lnTo>
                  <a:lnTo>
                    <a:pt x="107" y="20"/>
                  </a:lnTo>
                  <a:lnTo>
                    <a:pt x="97" y="20"/>
                  </a:lnTo>
                  <a:lnTo>
                    <a:pt x="88" y="21"/>
                  </a:lnTo>
                  <a:lnTo>
                    <a:pt x="79" y="24"/>
                  </a:lnTo>
                  <a:lnTo>
                    <a:pt x="74" y="27"/>
                  </a:lnTo>
                  <a:lnTo>
                    <a:pt x="72" y="28"/>
                  </a:lnTo>
                  <a:lnTo>
                    <a:pt x="72" y="30"/>
                  </a:lnTo>
                  <a:lnTo>
                    <a:pt x="72" y="33"/>
                  </a:lnTo>
                  <a:lnTo>
                    <a:pt x="74" y="36"/>
                  </a:lnTo>
                  <a:lnTo>
                    <a:pt x="74" y="36"/>
                  </a:lnTo>
                  <a:lnTo>
                    <a:pt x="81" y="45"/>
                  </a:lnTo>
                  <a:lnTo>
                    <a:pt x="84" y="51"/>
                  </a:lnTo>
                  <a:lnTo>
                    <a:pt x="90" y="67"/>
                  </a:lnTo>
                  <a:lnTo>
                    <a:pt x="90" y="67"/>
                  </a:lnTo>
                  <a:lnTo>
                    <a:pt x="95" y="78"/>
                  </a:lnTo>
                  <a:lnTo>
                    <a:pt x="100" y="85"/>
                  </a:lnTo>
                  <a:lnTo>
                    <a:pt x="102" y="87"/>
                  </a:lnTo>
                  <a:lnTo>
                    <a:pt x="105" y="89"/>
                  </a:lnTo>
                  <a:lnTo>
                    <a:pt x="112" y="91"/>
                  </a:lnTo>
                  <a:lnTo>
                    <a:pt x="112" y="91"/>
                  </a:lnTo>
                  <a:lnTo>
                    <a:pt x="116" y="93"/>
                  </a:lnTo>
                  <a:lnTo>
                    <a:pt x="120" y="95"/>
                  </a:lnTo>
                  <a:lnTo>
                    <a:pt x="123" y="98"/>
                  </a:lnTo>
                  <a:lnTo>
                    <a:pt x="125" y="102"/>
                  </a:lnTo>
                  <a:lnTo>
                    <a:pt x="127" y="106"/>
                  </a:lnTo>
                  <a:lnTo>
                    <a:pt x="127" y="111"/>
                  </a:lnTo>
                  <a:lnTo>
                    <a:pt x="126" y="115"/>
                  </a:lnTo>
                  <a:lnTo>
                    <a:pt x="123" y="120"/>
                  </a:lnTo>
                  <a:lnTo>
                    <a:pt x="123" y="120"/>
                  </a:lnTo>
                  <a:lnTo>
                    <a:pt x="116" y="129"/>
                  </a:lnTo>
                  <a:lnTo>
                    <a:pt x="107" y="138"/>
                  </a:lnTo>
                  <a:lnTo>
                    <a:pt x="97" y="147"/>
                  </a:lnTo>
                  <a:lnTo>
                    <a:pt x="91" y="151"/>
                  </a:lnTo>
                  <a:lnTo>
                    <a:pt x="85" y="154"/>
                  </a:lnTo>
                  <a:lnTo>
                    <a:pt x="85" y="154"/>
                  </a:lnTo>
                  <a:lnTo>
                    <a:pt x="78" y="157"/>
                  </a:lnTo>
                  <a:lnTo>
                    <a:pt x="73" y="161"/>
                  </a:lnTo>
                  <a:lnTo>
                    <a:pt x="69" y="165"/>
                  </a:lnTo>
                  <a:lnTo>
                    <a:pt x="67" y="169"/>
                  </a:lnTo>
                  <a:lnTo>
                    <a:pt x="65" y="173"/>
                  </a:lnTo>
                  <a:lnTo>
                    <a:pt x="65" y="178"/>
                  </a:lnTo>
                  <a:lnTo>
                    <a:pt x="66" y="182"/>
                  </a:lnTo>
                  <a:lnTo>
                    <a:pt x="68" y="187"/>
                  </a:lnTo>
                  <a:lnTo>
                    <a:pt x="68" y="187"/>
                  </a:lnTo>
                  <a:lnTo>
                    <a:pt x="72" y="198"/>
                  </a:lnTo>
                  <a:lnTo>
                    <a:pt x="74" y="202"/>
                  </a:lnTo>
                  <a:lnTo>
                    <a:pt x="75" y="207"/>
                  </a:lnTo>
                  <a:lnTo>
                    <a:pt x="74" y="210"/>
                  </a:lnTo>
                  <a:lnTo>
                    <a:pt x="73" y="213"/>
                  </a:lnTo>
                  <a:lnTo>
                    <a:pt x="70" y="216"/>
                  </a:lnTo>
                  <a:lnTo>
                    <a:pt x="65" y="217"/>
                  </a:lnTo>
                  <a:lnTo>
                    <a:pt x="65" y="217"/>
                  </a:lnTo>
                  <a:lnTo>
                    <a:pt x="60" y="218"/>
                  </a:lnTo>
                  <a:lnTo>
                    <a:pt x="57" y="219"/>
                  </a:lnTo>
                  <a:lnTo>
                    <a:pt x="54" y="221"/>
                  </a:lnTo>
                  <a:lnTo>
                    <a:pt x="52" y="224"/>
                  </a:lnTo>
                  <a:lnTo>
                    <a:pt x="50" y="227"/>
                  </a:lnTo>
                  <a:lnTo>
                    <a:pt x="50" y="230"/>
                  </a:lnTo>
                  <a:lnTo>
                    <a:pt x="49" y="238"/>
                  </a:lnTo>
                  <a:lnTo>
                    <a:pt x="49" y="238"/>
                  </a:lnTo>
                  <a:lnTo>
                    <a:pt x="49" y="247"/>
                  </a:lnTo>
                  <a:lnTo>
                    <a:pt x="48" y="251"/>
                  </a:lnTo>
                  <a:lnTo>
                    <a:pt x="46" y="254"/>
                  </a:lnTo>
                  <a:lnTo>
                    <a:pt x="44" y="258"/>
                  </a:lnTo>
                  <a:lnTo>
                    <a:pt x="40" y="260"/>
                  </a:lnTo>
                  <a:lnTo>
                    <a:pt x="35" y="263"/>
                  </a:lnTo>
                  <a:lnTo>
                    <a:pt x="29" y="264"/>
                  </a:lnTo>
                  <a:lnTo>
                    <a:pt x="29" y="264"/>
                  </a:lnTo>
                  <a:lnTo>
                    <a:pt x="26" y="265"/>
                  </a:lnTo>
                  <a:lnTo>
                    <a:pt x="24" y="266"/>
                  </a:lnTo>
                  <a:lnTo>
                    <a:pt x="23" y="267"/>
                  </a:lnTo>
                  <a:lnTo>
                    <a:pt x="22" y="269"/>
                  </a:lnTo>
                  <a:lnTo>
                    <a:pt x="21" y="274"/>
                  </a:lnTo>
                  <a:lnTo>
                    <a:pt x="21" y="279"/>
                  </a:lnTo>
                  <a:lnTo>
                    <a:pt x="22" y="286"/>
                  </a:lnTo>
                  <a:lnTo>
                    <a:pt x="21" y="293"/>
                  </a:lnTo>
                  <a:lnTo>
                    <a:pt x="19" y="296"/>
                  </a:lnTo>
                  <a:lnTo>
                    <a:pt x="17" y="299"/>
                  </a:lnTo>
                  <a:lnTo>
                    <a:pt x="14" y="302"/>
                  </a:lnTo>
                  <a:lnTo>
                    <a:pt x="11" y="305"/>
                  </a:lnTo>
                  <a:lnTo>
                    <a:pt x="11" y="305"/>
                  </a:lnTo>
                  <a:lnTo>
                    <a:pt x="4" y="311"/>
                  </a:lnTo>
                  <a:lnTo>
                    <a:pt x="1" y="316"/>
                  </a:lnTo>
                  <a:lnTo>
                    <a:pt x="0" y="318"/>
                  </a:lnTo>
                  <a:lnTo>
                    <a:pt x="0" y="320"/>
                  </a:lnTo>
                  <a:lnTo>
                    <a:pt x="2" y="323"/>
                  </a:lnTo>
                  <a:lnTo>
                    <a:pt x="6" y="326"/>
                  </a:lnTo>
                  <a:lnTo>
                    <a:pt x="11" y="328"/>
                  </a:lnTo>
                  <a:lnTo>
                    <a:pt x="16" y="329"/>
                  </a:lnTo>
                  <a:lnTo>
                    <a:pt x="22" y="330"/>
                  </a:lnTo>
                  <a:lnTo>
                    <a:pt x="22" y="33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8" name="Freeform 227">
              <a:extLst>
                <a:ext uri="{FF2B5EF4-FFF2-40B4-BE49-F238E27FC236}">
                  <a16:creationId xmlns:a16="http://schemas.microsoft.com/office/drawing/2014/main" id="{4FEE79FA-7232-4941-8C46-4CDCB8E3683B}"/>
                </a:ext>
              </a:extLst>
            </p:cNvPr>
            <p:cNvSpPr>
              <a:spLocks/>
            </p:cNvSpPr>
            <p:nvPr/>
          </p:nvSpPr>
          <p:spPr bwMode="auto">
            <a:xfrm>
              <a:off x="2025483" y="1940415"/>
              <a:ext cx="511150" cy="299007"/>
            </a:xfrm>
            <a:custGeom>
              <a:avLst/>
              <a:gdLst>
                <a:gd name="T0" fmla="*/ 1140 w 1184"/>
                <a:gd name="T1" fmla="*/ 430 h 643"/>
                <a:gd name="T2" fmla="*/ 1073 w 1184"/>
                <a:gd name="T3" fmla="*/ 400 h 643"/>
                <a:gd name="T4" fmla="*/ 1030 w 1184"/>
                <a:gd name="T5" fmla="*/ 389 h 643"/>
                <a:gd name="T6" fmla="*/ 945 w 1184"/>
                <a:gd name="T7" fmla="*/ 334 h 643"/>
                <a:gd name="T8" fmla="*/ 944 w 1184"/>
                <a:gd name="T9" fmla="*/ 255 h 643"/>
                <a:gd name="T10" fmla="*/ 897 w 1184"/>
                <a:gd name="T11" fmla="*/ 144 h 643"/>
                <a:gd name="T12" fmla="*/ 941 w 1184"/>
                <a:gd name="T13" fmla="*/ 62 h 643"/>
                <a:gd name="T14" fmla="*/ 892 w 1184"/>
                <a:gd name="T15" fmla="*/ 0 h 643"/>
                <a:gd name="T16" fmla="*/ 787 w 1184"/>
                <a:gd name="T17" fmla="*/ 39 h 643"/>
                <a:gd name="T18" fmla="*/ 852 w 1184"/>
                <a:gd name="T19" fmla="*/ 94 h 643"/>
                <a:gd name="T20" fmla="*/ 788 w 1184"/>
                <a:gd name="T21" fmla="*/ 60 h 643"/>
                <a:gd name="T22" fmla="*/ 726 w 1184"/>
                <a:gd name="T23" fmla="*/ 56 h 643"/>
                <a:gd name="T24" fmla="*/ 715 w 1184"/>
                <a:gd name="T25" fmla="*/ 134 h 643"/>
                <a:gd name="T26" fmla="*/ 745 w 1184"/>
                <a:gd name="T27" fmla="*/ 213 h 643"/>
                <a:gd name="T28" fmla="*/ 731 w 1184"/>
                <a:gd name="T29" fmla="*/ 259 h 643"/>
                <a:gd name="T30" fmla="*/ 704 w 1184"/>
                <a:gd name="T31" fmla="*/ 214 h 643"/>
                <a:gd name="T32" fmla="*/ 683 w 1184"/>
                <a:gd name="T33" fmla="*/ 154 h 643"/>
                <a:gd name="T34" fmla="*/ 635 w 1184"/>
                <a:gd name="T35" fmla="*/ 125 h 643"/>
                <a:gd name="T36" fmla="*/ 565 w 1184"/>
                <a:gd name="T37" fmla="*/ 92 h 643"/>
                <a:gd name="T38" fmla="*/ 581 w 1184"/>
                <a:gd name="T39" fmla="*/ 132 h 643"/>
                <a:gd name="T40" fmla="*/ 554 w 1184"/>
                <a:gd name="T41" fmla="*/ 159 h 643"/>
                <a:gd name="T42" fmla="*/ 501 w 1184"/>
                <a:gd name="T43" fmla="*/ 176 h 643"/>
                <a:gd name="T44" fmla="*/ 505 w 1184"/>
                <a:gd name="T45" fmla="*/ 129 h 643"/>
                <a:gd name="T46" fmla="*/ 377 w 1184"/>
                <a:gd name="T47" fmla="*/ 108 h 643"/>
                <a:gd name="T48" fmla="*/ 309 w 1184"/>
                <a:gd name="T49" fmla="*/ 145 h 643"/>
                <a:gd name="T50" fmla="*/ 339 w 1184"/>
                <a:gd name="T51" fmla="*/ 116 h 643"/>
                <a:gd name="T52" fmla="*/ 314 w 1184"/>
                <a:gd name="T53" fmla="*/ 56 h 643"/>
                <a:gd name="T54" fmla="*/ 211 w 1184"/>
                <a:gd name="T55" fmla="*/ 81 h 643"/>
                <a:gd name="T56" fmla="*/ 78 w 1184"/>
                <a:gd name="T57" fmla="*/ 138 h 643"/>
                <a:gd name="T58" fmla="*/ 48 w 1184"/>
                <a:gd name="T59" fmla="*/ 178 h 643"/>
                <a:gd name="T60" fmla="*/ 26 w 1184"/>
                <a:gd name="T61" fmla="*/ 211 h 643"/>
                <a:gd name="T62" fmla="*/ 8 w 1184"/>
                <a:gd name="T63" fmla="*/ 262 h 643"/>
                <a:gd name="T64" fmla="*/ 63 w 1184"/>
                <a:gd name="T65" fmla="*/ 283 h 643"/>
                <a:gd name="T66" fmla="*/ 126 w 1184"/>
                <a:gd name="T67" fmla="*/ 291 h 643"/>
                <a:gd name="T68" fmla="*/ 198 w 1184"/>
                <a:gd name="T69" fmla="*/ 286 h 643"/>
                <a:gd name="T70" fmla="*/ 136 w 1184"/>
                <a:gd name="T71" fmla="*/ 310 h 643"/>
                <a:gd name="T72" fmla="*/ 65 w 1184"/>
                <a:gd name="T73" fmla="*/ 330 h 643"/>
                <a:gd name="T74" fmla="*/ 101 w 1184"/>
                <a:gd name="T75" fmla="*/ 389 h 643"/>
                <a:gd name="T76" fmla="*/ 181 w 1184"/>
                <a:gd name="T77" fmla="*/ 398 h 643"/>
                <a:gd name="T78" fmla="*/ 311 w 1184"/>
                <a:gd name="T79" fmla="*/ 387 h 643"/>
                <a:gd name="T80" fmla="*/ 378 w 1184"/>
                <a:gd name="T81" fmla="*/ 387 h 643"/>
                <a:gd name="T82" fmla="*/ 453 w 1184"/>
                <a:gd name="T83" fmla="*/ 407 h 643"/>
                <a:gd name="T84" fmla="*/ 380 w 1184"/>
                <a:gd name="T85" fmla="*/ 417 h 643"/>
                <a:gd name="T86" fmla="*/ 219 w 1184"/>
                <a:gd name="T87" fmla="*/ 428 h 643"/>
                <a:gd name="T88" fmla="*/ 116 w 1184"/>
                <a:gd name="T89" fmla="*/ 447 h 643"/>
                <a:gd name="T90" fmla="*/ 169 w 1184"/>
                <a:gd name="T91" fmla="*/ 523 h 643"/>
                <a:gd name="T92" fmla="*/ 351 w 1184"/>
                <a:gd name="T93" fmla="*/ 546 h 643"/>
                <a:gd name="T94" fmla="*/ 413 w 1184"/>
                <a:gd name="T95" fmla="*/ 632 h 643"/>
                <a:gd name="T96" fmla="*/ 542 w 1184"/>
                <a:gd name="T97" fmla="*/ 630 h 643"/>
                <a:gd name="T98" fmla="*/ 672 w 1184"/>
                <a:gd name="T99" fmla="*/ 597 h 643"/>
                <a:gd name="T100" fmla="*/ 796 w 1184"/>
                <a:gd name="T101" fmla="*/ 537 h 643"/>
                <a:gd name="T102" fmla="*/ 855 w 1184"/>
                <a:gd name="T103" fmla="*/ 559 h 643"/>
                <a:gd name="T104" fmla="*/ 925 w 1184"/>
                <a:gd name="T105" fmla="*/ 636 h 643"/>
                <a:gd name="T106" fmla="*/ 930 w 1184"/>
                <a:gd name="T107" fmla="*/ 615 h 643"/>
                <a:gd name="T108" fmla="*/ 954 w 1184"/>
                <a:gd name="T109" fmla="*/ 584 h 643"/>
                <a:gd name="T110" fmla="*/ 1057 w 1184"/>
                <a:gd name="T111" fmla="*/ 595 h 643"/>
                <a:gd name="T112" fmla="*/ 1141 w 1184"/>
                <a:gd name="T113" fmla="*/ 552 h 643"/>
                <a:gd name="T114" fmla="*/ 1105 w 1184"/>
                <a:gd name="T115" fmla="*/ 516 h 643"/>
                <a:gd name="T116" fmla="*/ 1048 w 1184"/>
                <a:gd name="T117" fmla="*/ 535 h 643"/>
                <a:gd name="T118" fmla="*/ 1077 w 1184"/>
                <a:gd name="T119" fmla="*/ 500 h 643"/>
                <a:gd name="T120" fmla="*/ 1121 w 1184"/>
                <a:gd name="T121" fmla="*/ 490 h 643"/>
                <a:gd name="T122" fmla="*/ 1179 w 1184"/>
                <a:gd name="T123" fmla="*/ 49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4" h="643">
                  <a:moveTo>
                    <a:pt x="1184" y="478"/>
                  </a:moveTo>
                  <a:lnTo>
                    <a:pt x="1184" y="478"/>
                  </a:lnTo>
                  <a:lnTo>
                    <a:pt x="1184" y="471"/>
                  </a:lnTo>
                  <a:lnTo>
                    <a:pt x="1183" y="466"/>
                  </a:lnTo>
                  <a:lnTo>
                    <a:pt x="1182" y="462"/>
                  </a:lnTo>
                  <a:lnTo>
                    <a:pt x="1179" y="457"/>
                  </a:lnTo>
                  <a:lnTo>
                    <a:pt x="1179" y="457"/>
                  </a:lnTo>
                  <a:lnTo>
                    <a:pt x="1177" y="454"/>
                  </a:lnTo>
                  <a:lnTo>
                    <a:pt x="1176" y="451"/>
                  </a:lnTo>
                  <a:lnTo>
                    <a:pt x="1176" y="445"/>
                  </a:lnTo>
                  <a:lnTo>
                    <a:pt x="1175" y="442"/>
                  </a:lnTo>
                  <a:lnTo>
                    <a:pt x="1174" y="440"/>
                  </a:lnTo>
                  <a:lnTo>
                    <a:pt x="1171" y="437"/>
                  </a:lnTo>
                  <a:lnTo>
                    <a:pt x="1167" y="436"/>
                  </a:lnTo>
                  <a:lnTo>
                    <a:pt x="1167" y="436"/>
                  </a:lnTo>
                  <a:lnTo>
                    <a:pt x="1157" y="434"/>
                  </a:lnTo>
                  <a:lnTo>
                    <a:pt x="1148" y="433"/>
                  </a:lnTo>
                  <a:lnTo>
                    <a:pt x="1140" y="430"/>
                  </a:lnTo>
                  <a:lnTo>
                    <a:pt x="1136" y="428"/>
                  </a:lnTo>
                  <a:lnTo>
                    <a:pt x="1134" y="425"/>
                  </a:lnTo>
                  <a:lnTo>
                    <a:pt x="1134" y="425"/>
                  </a:lnTo>
                  <a:lnTo>
                    <a:pt x="1128" y="420"/>
                  </a:lnTo>
                  <a:lnTo>
                    <a:pt x="1123" y="418"/>
                  </a:lnTo>
                  <a:lnTo>
                    <a:pt x="1119" y="417"/>
                  </a:lnTo>
                  <a:lnTo>
                    <a:pt x="1112" y="417"/>
                  </a:lnTo>
                  <a:lnTo>
                    <a:pt x="1112" y="417"/>
                  </a:lnTo>
                  <a:lnTo>
                    <a:pt x="1107" y="416"/>
                  </a:lnTo>
                  <a:lnTo>
                    <a:pt x="1101" y="414"/>
                  </a:lnTo>
                  <a:lnTo>
                    <a:pt x="1095" y="411"/>
                  </a:lnTo>
                  <a:lnTo>
                    <a:pt x="1091" y="408"/>
                  </a:lnTo>
                  <a:lnTo>
                    <a:pt x="1091" y="408"/>
                  </a:lnTo>
                  <a:lnTo>
                    <a:pt x="1087" y="404"/>
                  </a:lnTo>
                  <a:lnTo>
                    <a:pt x="1083" y="402"/>
                  </a:lnTo>
                  <a:lnTo>
                    <a:pt x="1078" y="401"/>
                  </a:lnTo>
                  <a:lnTo>
                    <a:pt x="1073" y="400"/>
                  </a:lnTo>
                  <a:lnTo>
                    <a:pt x="1073" y="400"/>
                  </a:lnTo>
                  <a:lnTo>
                    <a:pt x="1069" y="398"/>
                  </a:lnTo>
                  <a:lnTo>
                    <a:pt x="1065" y="395"/>
                  </a:lnTo>
                  <a:lnTo>
                    <a:pt x="1062" y="391"/>
                  </a:lnTo>
                  <a:lnTo>
                    <a:pt x="1059" y="386"/>
                  </a:lnTo>
                  <a:lnTo>
                    <a:pt x="1059" y="386"/>
                  </a:lnTo>
                  <a:lnTo>
                    <a:pt x="1058" y="383"/>
                  </a:lnTo>
                  <a:lnTo>
                    <a:pt x="1055" y="381"/>
                  </a:lnTo>
                  <a:lnTo>
                    <a:pt x="1049" y="377"/>
                  </a:lnTo>
                  <a:lnTo>
                    <a:pt x="1045" y="376"/>
                  </a:lnTo>
                  <a:lnTo>
                    <a:pt x="1042" y="376"/>
                  </a:lnTo>
                  <a:lnTo>
                    <a:pt x="1040" y="377"/>
                  </a:lnTo>
                  <a:lnTo>
                    <a:pt x="1038" y="379"/>
                  </a:lnTo>
                  <a:lnTo>
                    <a:pt x="1038" y="379"/>
                  </a:lnTo>
                  <a:lnTo>
                    <a:pt x="1036" y="384"/>
                  </a:lnTo>
                  <a:lnTo>
                    <a:pt x="1036" y="386"/>
                  </a:lnTo>
                  <a:lnTo>
                    <a:pt x="1035" y="388"/>
                  </a:lnTo>
                  <a:lnTo>
                    <a:pt x="1033" y="389"/>
                  </a:lnTo>
                  <a:lnTo>
                    <a:pt x="1030" y="389"/>
                  </a:lnTo>
                  <a:lnTo>
                    <a:pt x="1020" y="386"/>
                  </a:lnTo>
                  <a:lnTo>
                    <a:pt x="1020" y="386"/>
                  </a:lnTo>
                  <a:lnTo>
                    <a:pt x="1008" y="382"/>
                  </a:lnTo>
                  <a:lnTo>
                    <a:pt x="999" y="378"/>
                  </a:lnTo>
                  <a:lnTo>
                    <a:pt x="995" y="376"/>
                  </a:lnTo>
                  <a:lnTo>
                    <a:pt x="991" y="373"/>
                  </a:lnTo>
                  <a:lnTo>
                    <a:pt x="987" y="369"/>
                  </a:lnTo>
                  <a:lnTo>
                    <a:pt x="982" y="364"/>
                  </a:lnTo>
                  <a:lnTo>
                    <a:pt x="982" y="364"/>
                  </a:lnTo>
                  <a:lnTo>
                    <a:pt x="977" y="359"/>
                  </a:lnTo>
                  <a:lnTo>
                    <a:pt x="971" y="355"/>
                  </a:lnTo>
                  <a:lnTo>
                    <a:pt x="958" y="349"/>
                  </a:lnTo>
                  <a:lnTo>
                    <a:pt x="953" y="346"/>
                  </a:lnTo>
                  <a:lnTo>
                    <a:pt x="948" y="343"/>
                  </a:lnTo>
                  <a:lnTo>
                    <a:pt x="946" y="339"/>
                  </a:lnTo>
                  <a:lnTo>
                    <a:pt x="945" y="337"/>
                  </a:lnTo>
                  <a:lnTo>
                    <a:pt x="945" y="334"/>
                  </a:lnTo>
                  <a:lnTo>
                    <a:pt x="945" y="334"/>
                  </a:lnTo>
                  <a:lnTo>
                    <a:pt x="947" y="325"/>
                  </a:lnTo>
                  <a:lnTo>
                    <a:pt x="950" y="321"/>
                  </a:lnTo>
                  <a:lnTo>
                    <a:pt x="952" y="316"/>
                  </a:lnTo>
                  <a:lnTo>
                    <a:pt x="952" y="309"/>
                  </a:lnTo>
                  <a:lnTo>
                    <a:pt x="952" y="309"/>
                  </a:lnTo>
                  <a:lnTo>
                    <a:pt x="953" y="307"/>
                  </a:lnTo>
                  <a:lnTo>
                    <a:pt x="953" y="305"/>
                  </a:lnTo>
                  <a:lnTo>
                    <a:pt x="956" y="303"/>
                  </a:lnTo>
                  <a:lnTo>
                    <a:pt x="960" y="302"/>
                  </a:lnTo>
                  <a:lnTo>
                    <a:pt x="964" y="301"/>
                  </a:lnTo>
                  <a:lnTo>
                    <a:pt x="967" y="299"/>
                  </a:lnTo>
                  <a:lnTo>
                    <a:pt x="969" y="297"/>
                  </a:lnTo>
                  <a:lnTo>
                    <a:pt x="969" y="295"/>
                  </a:lnTo>
                  <a:lnTo>
                    <a:pt x="969" y="293"/>
                  </a:lnTo>
                  <a:lnTo>
                    <a:pt x="966" y="288"/>
                  </a:lnTo>
                  <a:lnTo>
                    <a:pt x="966" y="288"/>
                  </a:lnTo>
                  <a:lnTo>
                    <a:pt x="951" y="265"/>
                  </a:lnTo>
                  <a:lnTo>
                    <a:pt x="944" y="255"/>
                  </a:lnTo>
                  <a:lnTo>
                    <a:pt x="936" y="243"/>
                  </a:lnTo>
                  <a:lnTo>
                    <a:pt x="936" y="243"/>
                  </a:lnTo>
                  <a:lnTo>
                    <a:pt x="929" y="226"/>
                  </a:lnTo>
                  <a:lnTo>
                    <a:pt x="922" y="207"/>
                  </a:lnTo>
                  <a:lnTo>
                    <a:pt x="915" y="191"/>
                  </a:lnTo>
                  <a:lnTo>
                    <a:pt x="912" y="186"/>
                  </a:lnTo>
                  <a:lnTo>
                    <a:pt x="909" y="183"/>
                  </a:lnTo>
                  <a:lnTo>
                    <a:pt x="909" y="183"/>
                  </a:lnTo>
                  <a:lnTo>
                    <a:pt x="904" y="181"/>
                  </a:lnTo>
                  <a:lnTo>
                    <a:pt x="901" y="178"/>
                  </a:lnTo>
                  <a:lnTo>
                    <a:pt x="900" y="174"/>
                  </a:lnTo>
                  <a:lnTo>
                    <a:pt x="899" y="165"/>
                  </a:lnTo>
                  <a:lnTo>
                    <a:pt x="899" y="165"/>
                  </a:lnTo>
                  <a:lnTo>
                    <a:pt x="899" y="157"/>
                  </a:lnTo>
                  <a:lnTo>
                    <a:pt x="901" y="153"/>
                  </a:lnTo>
                  <a:lnTo>
                    <a:pt x="901" y="151"/>
                  </a:lnTo>
                  <a:lnTo>
                    <a:pt x="900" y="150"/>
                  </a:lnTo>
                  <a:lnTo>
                    <a:pt x="897" y="144"/>
                  </a:lnTo>
                  <a:lnTo>
                    <a:pt x="897" y="144"/>
                  </a:lnTo>
                  <a:lnTo>
                    <a:pt x="892" y="138"/>
                  </a:lnTo>
                  <a:lnTo>
                    <a:pt x="890" y="133"/>
                  </a:lnTo>
                  <a:lnTo>
                    <a:pt x="889" y="131"/>
                  </a:lnTo>
                  <a:lnTo>
                    <a:pt x="890" y="129"/>
                  </a:lnTo>
                  <a:lnTo>
                    <a:pt x="894" y="121"/>
                  </a:lnTo>
                  <a:lnTo>
                    <a:pt x="894" y="121"/>
                  </a:lnTo>
                  <a:lnTo>
                    <a:pt x="901" y="113"/>
                  </a:lnTo>
                  <a:lnTo>
                    <a:pt x="909" y="106"/>
                  </a:lnTo>
                  <a:lnTo>
                    <a:pt x="916" y="98"/>
                  </a:lnTo>
                  <a:lnTo>
                    <a:pt x="919" y="94"/>
                  </a:lnTo>
                  <a:lnTo>
                    <a:pt x="921" y="89"/>
                  </a:lnTo>
                  <a:lnTo>
                    <a:pt x="921" y="89"/>
                  </a:lnTo>
                  <a:lnTo>
                    <a:pt x="925" y="81"/>
                  </a:lnTo>
                  <a:lnTo>
                    <a:pt x="931" y="74"/>
                  </a:lnTo>
                  <a:lnTo>
                    <a:pt x="936" y="67"/>
                  </a:lnTo>
                  <a:lnTo>
                    <a:pt x="941" y="62"/>
                  </a:lnTo>
                  <a:lnTo>
                    <a:pt x="941" y="62"/>
                  </a:lnTo>
                  <a:lnTo>
                    <a:pt x="946" y="57"/>
                  </a:lnTo>
                  <a:lnTo>
                    <a:pt x="950" y="51"/>
                  </a:lnTo>
                  <a:lnTo>
                    <a:pt x="952" y="48"/>
                  </a:lnTo>
                  <a:lnTo>
                    <a:pt x="952" y="45"/>
                  </a:lnTo>
                  <a:lnTo>
                    <a:pt x="952" y="41"/>
                  </a:lnTo>
                  <a:lnTo>
                    <a:pt x="951" y="37"/>
                  </a:lnTo>
                  <a:lnTo>
                    <a:pt x="951" y="37"/>
                  </a:lnTo>
                  <a:lnTo>
                    <a:pt x="947" y="30"/>
                  </a:lnTo>
                  <a:lnTo>
                    <a:pt x="943" y="26"/>
                  </a:lnTo>
                  <a:lnTo>
                    <a:pt x="935" y="22"/>
                  </a:lnTo>
                  <a:lnTo>
                    <a:pt x="923" y="17"/>
                  </a:lnTo>
                  <a:lnTo>
                    <a:pt x="923" y="17"/>
                  </a:lnTo>
                  <a:lnTo>
                    <a:pt x="916" y="13"/>
                  </a:lnTo>
                  <a:lnTo>
                    <a:pt x="910" y="10"/>
                  </a:lnTo>
                  <a:lnTo>
                    <a:pt x="902" y="3"/>
                  </a:lnTo>
                  <a:lnTo>
                    <a:pt x="899" y="1"/>
                  </a:lnTo>
                  <a:lnTo>
                    <a:pt x="895" y="0"/>
                  </a:lnTo>
                  <a:lnTo>
                    <a:pt x="892" y="0"/>
                  </a:lnTo>
                  <a:lnTo>
                    <a:pt x="887" y="1"/>
                  </a:lnTo>
                  <a:lnTo>
                    <a:pt x="887" y="1"/>
                  </a:lnTo>
                  <a:lnTo>
                    <a:pt x="879" y="3"/>
                  </a:lnTo>
                  <a:lnTo>
                    <a:pt x="873" y="6"/>
                  </a:lnTo>
                  <a:lnTo>
                    <a:pt x="865" y="8"/>
                  </a:lnTo>
                  <a:lnTo>
                    <a:pt x="850" y="9"/>
                  </a:lnTo>
                  <a:lnTo>
                    <a:pt x="850" y="9"/>
                  </a:lnTo>
                  <a:lnTo>
                    <a:pt x="833" y="9"/>
                  </a:lnTo>
                  <a:lnTo>
                    <a:pt x="821" y="10"/>
                  </a:lnTo>
                  <a:lnTo>
                    <a:pt x="811" y="12"/>
                  </a:lnTo>
                  <a:lnTo>
                    <a:pt x="803" y="16"/>
                  </a:lnTo>
                  <a:lnTo>
                    <a:pt x="803" y="16"/>
                  </a:lnTo>
                  <a:lnTo>
                    <a:pt x="795" y="22"/>
                  </a:lnTo>
                  <a:lnTo>
                    <a:pt x="788" y="30"/>
                  </a:lnTo>
                  <a:lnTo>
                    <a:pt x="786" y="34"/>
                  </a:lnTo>
                  <a:lnTo>
                    <a:pt x="786" y="37"/>
                  </a:lnTo>
                  <a:lnTo>
                    <a:pt x="786" y="39"/>
                  </a:lnTo>
                  <a:lnTo>
                    <a:pt x="787" y="39"/>
                  </a:lnTo>
                  <a:lnTo>
                    <a:pt x="791" y="40"/>
                  </a:lnTo>
                  <a:lnTo>
                    <a:pt x="791" y="40"/>
                  </a:lnTo>
                  <a:lnTo>
                    <a:pt x="797" y="41"/>
                  </a:lnTo>
                  <a:lnTo>
                    <a:pt x="804" y="42"/>
                  </a:lnTo>
                  <a:lnTo>
                    <a:pt x="812" y="45"/>
                  </a:lnTo>
                  <a:lnTo>
                    <a:pt x="821" y="48"/>
                  </a:lnTo>
                  <a:lnTo>
                    <a:pt x="829" y="52"/>
                  </a:lnTo>
                  <a:lnTo>
                    <a:pt x="836" y="56"/>
                  </a:lnTo>
                  <a:lnTo>
                    <a:pt x="842" y="60"/>
                  </a:lnTo>
                  <a:lnTo>
                    <a:pt x="846" y="65"/>
                  </a:lnTo>
                  <a:lnTo>
                    <a:pt x="846" y="65"/>
                  </a:lnTo>
                  <a:lnTo>
                    <a:pt x="851" y="73"/>
                  </a:lnTo>
                  <a:lnTo>
                    <a:pt x="855" y="80"/>
                  </a:lnTo>
                  <a:lnTo>
                    <a:pt x="857" y="86"/>
                  </a:lnTo>
                  <a:lnTo>
                    <a:pt x="857" y="88"/>
                  </a:lnTo>
                  <a:lnTo>
                    <a:pt x="855" y="90"/>
                  </a:lnTo>
                  <a:lnTo>
                    <a:pt x="855" y="90"/>
                  </a:lnTo>
                  <a:lnTo>
                    <a:pt x="852" y="94"/>
                  </a:lnTo>
                  <a:lnTo>
                    <a:pt x="851" y="95"/>
                  </a:lnTo>
                  <a:lnTo>
                    <a:pt x="849" y="95"/>
                  </a:lnTo>
                  <a:lnTo>
                    <a:pt x="847" y="95"/>
                  </a:lnTo>
                  <a:lnTo>
                    <a:pt x="844" y="92"/>
                  </a:lnTo>
                  <a:lnTo>
                    <a:pt x="838" y="86"/>
                  </a:lnTo>
                  <a:lnTo>
                    <a:pt x="838" y="86"/>
                  </a:lnTo>
                  <a:lnTo>
                    <a:pt x="830" y="79"/>
                  </a:lnTo>
                  <a:lnTo>
                    <a:pt x="823" y="74"/>
                  </a:lnTo>
                  <a:lnTo>
                    <a:pt x="817" y="71"/>
                  </a:lnTo>
                  <a:lnTo>
                    <a:pt x="811" y="67"/>
                  </a:lnTo>
                  <a:lnTo>
                    <a:pt x="811" y="67"/>
                  </a:lnTo>
                  <a:lnTo>
                    <a:pt x="804" y="62"/>
                  </a:lnTo>
                  <a:lnTo>
                    <a:pt x="797" y="59"/>
                  </a:lnTo>
                  <a:lnTo>
                    <a:pt x="793" y="58"/>
                  </a:lnTo>
                  <a:lnTo>
                    <a:pt x="791" y="57"/>
                  </a:lnTo>
                  <a:lnTo>
                    <a:pt x="789" y="58"/>
                  </a:lnTo>
                  <a:lnTo>
                    <a:pt x="788" y="60"/>
                  </a:lnTo>
                  <a:lnTo>
                    <a:pt x="788" y="60"/>
                  </a:lnTo>
                  <a:lnTo>
                    <a:pt x="787" y="65"/>
                  </a:lnTo>
                  <a:lnTo>
                    <a:pt x="785" y="68"/>
                  </a:lnTo>
                  <a:lnTo>
                    <a:pt x="784" y="70"/>
                  </a:lnTo>
                  <a:lnTo>
                    <a:pt x="782" y="70"/>
                  </a:lnTo>
                  <a:lnTo>
                    <a:pt x="778" y="70"/>
                  </a:lnTo>
                  <a:lnTo>
                    <a:pt x="778" y="70"/>
                  </a:lnTo>
                  <a:lnTo>
                    <a:pt x="769" y="68"/>
                  </a:lnTo>
                  <a:lnTo>
                    <a:pt x="766" y="66"/>
                  </a:lnTo>
                  <a:lnTo>
                    <a:pt x="762" y="62"/>
                  </a:lnTo>
                  <a:lnTo>
                    <a:pt x="762" y="62"/>
                  </a:lnTo>
                  <a:lnTo>
                    <a:pt x="756" y="58"/>
                  </a:lnTo>
                  <a:lnTo>
                    <a:pt x="750" y="54"/>
                  </a:lnTo>
                  <a:lnTo>
                    <a:pt x="743" y="51"/>
                  </a:lnTo>
                  <a:lnTo>
                    <a:pt x="735" y="51"/>
                  </a:lnTo>
                  <a:lnTo>
                    <a:pt x="735" y="51"/>
                  </a:lnTo>
                  <a:lnTo>
                    <a:pt x="731" y="52"/>
                  </a:lnTo>
                  <a:lnTo>
                    <a:pt x="728" y="53"/>
                  </a:lnTo>
                  <a:lnTo>
                    <a:pt x="726" y="56"/>
                  </a:lnTo>
                  <a:lnTo>
                    <a:pt x="724" y="59"/>
                  </a:lnTo>
                  <a:lnTo>
                    <a:pt x="719" y="65"/>
                  </a:lnTo>
                  <a:lnTo>
                    <a:pt x="716" y="68"/>
                  </a:lnTo>
                  <a:lnTo>
                    <a:pt x="712" y="71"/>
                  </a:lnTo>
                  <a:lnTo>
                    <a:pt x="712" y="71"/>
                  </a:lnTo>
                  <a:lnTo>
                    <a:pt x="708" y="74"/>
                  </a:lnTo>
                  <a:lnTo>
                    <a:pt x="705" y="76"/>
                  </a:lnTo>
                  <a:lnTo>
                    <a:pt x="703" y="79"/>
                  </a:lnTo>
                  <a:lnTo>
                    <a:pt x="702" y="82"/>
                  </a:lnTo>
                  <a:lnTo>
                    <a:pt x="702" y="85"/>
                  </a:lnTo>
                  <a:lnTo>
                    <a:pt x="702" y="87"/>
                  </a:lnTo>
                  <a:lnTo>
                    <a:pt x="704" y="94"/>
                  </a:lnTo>
                  <a:lnTo>
                    <a:pt x="704" y="94"/>
                  </a:lnTo>
                  <a:lnTo>
                    <a:pt x="709" y="107"/>
                  </a:lnTo>
                  <a:lnTo>
                    <a:pt x="711" y="114"/>
                  </a:lnTo>
                  <a:lnTo>
                    <a:pt x="713" y="124"/>
                  </a:lnTo>
                  <a:lnTo>
                    <a:pt x="713" y="124"/>
                  </a:lnTo>
                  <a:lnTo>
                    <a:pt x="715" y="134"/>
                  </a:lnTo>
                  <a:lnTo>
                    <a:pt x="717" y="141"/>
                  </a:lnTo>
                  <a:lnTo>
                    <a:pt x="720" y="149"/>
                  </a:lnTo>
                  <a:lnTo>
                    <a:pt x="724" y="158"/>
                  </a:lnTo>
                  <a:lnTo>
                    <a:pt x="724" y="158"/>
                  </a:lnTo>
                  <a:lnTo>
                    <a:pt x="725" y="163"/>
                  </a:lnTo>
                  <a:lnTo>
                    <a:pt x="728" y="167"/>
                  </a:lnTo>
                  <a:lnTo>
                    <a:pt x="732" y="172"/>
                  </a:lnTo>
                  <a:lnTo>
                    <a:pt x="734" y="175"/>
                  </a:lnTo>
                  <a:lnTo>
                    <a:pt x="735" y="177"/>
                  </a:lnTo>
                  <a:lnTo>
                    <a:pt x="735" y="181"/>
                  </a:lnTo>
                  <a:lnTo>
                    <a:pt x="734" y="185"/>
                  </a:lnTo>
                  <a:lnTo>
                    <a:pt x="734" y="185"/>
                  </a:lnTo>
                  <a:lnTo>
                    <a:pt x="733" y="189"/>
                  </a:lnTo>
                  <a:lnTo>
                    <a:pt x="733" y="193"/>
                  </a:lnTo>
                  <a:lnTo>
                    <a:pt x="734" y="196"/>
                  </a:lnTo>
                  <a:lnTo>
                    <a:pt x="735" y="200"/>
                  </a:lnTo>
                  <a:lnTo>
                    <a:pt x="739" y="206"/>
                  </a:lnTo>
                  <a:lnTo>
                    <a:pt x="745" y="213"/>
                  </a:lnTo>
                  <a:lnTo>
                    <a:pt x="745" y="213"/>
                  </a:lnTo>
                  <a:lnTo>
                    <a:pt x="752" y="219"/>
                  </a:lnTo>
                  <a:lnTo>
                    <a:pt x="760" y="225"/>
                  </a:lnTo>
                  <a:lnTo>
                    <a:pt x="765" y="231"/>
                  </a:lnTo>
                  <a:lnTo>
                    <a:pt x="767" y="234"/>
                  </a:lnTo>
                  <a:lnTo>
                    <a:pt x="767" y="236"/>
                  </a:lnTo>
                  <a:lnTo>
                    <a:pt x="767" y="236"/>
                  </a:lnTo>
                  <a:lnTo>
                    <a:pt x="765" y="239"/>
                  </a:lnTo>
                  <a:lnTo>
                    <a:pt x="764" y="241"/>
                  </a:lnTo>
                  <a:lnTo>
                    <a:pt x="759" y="244"/>
                  </a:lnTo>
                  <a:lnTo>
                    <a:pt x="754" y="247"/>
                  </a:lnTo>
                  <a:lnTo>
                    <a:pt x="750" y="250"/>
                  </a:lnTo>
                  <a:lnTo>
                    <a:pt x="750" y="250"/>
                  </a:lnTo>
                  <a:lnTo>
                    <a:pt x="746" y="254"/>
                  </a:lnTo>
                  <a:lnTo>
                    <a:pt x="742" y="257"/>
                  </a:lnTo>
                  <a:lnTo>
                    <a:pt x="739" y="258"/>
                  </a:lnTo>
                  <a:lnTo>
                    <a:pt x="735" y="259"/>
                  </a:lnTo>
                  <a:lnTo>
                    <a:pt x="731" y="259"/>
                  </a:lnTo>
                  <a:lnTo>
                    <a:pt x="726" y="258"/>
                  </a:lnTo>
                  <a:lnTo>
                    <a:pt x="726" y="258"/>
                  </a:lnTo>
                  <a:lnTo>
                    <a:pt x="716" y="256"/>
                  </a:lnTo>
                  <a:lnTo>
                    <a:pt x="709" y="253"/>
                  </a:lnTo>
                  <a:lnTo>
                    <a:pt x="707" y="251"/>
                  </a:lnTo>
                  <a:lnTo>
                    <a:pt x="705" y="249"/>
                  </a:lnTo>
                  <a:lnTo>
                    <a:pt x="705" y="246"/>
                  </a:lnTo>
                  <a:lnTo>
                    <a:pt x="705" y="243"/>
                  </a:lnTo>
                  <a:lnTo>
                    <a:pt x="705" y="243"/>
                  </a:lnTo>
                  <a:lnTo>
                    <a:pt x="706" y="237"/>
                  </a:lnTo>
                  <a:lnTo>
                    <a:pt x="708" y="232"/>
                  </a:lnTo>
                  <a:lnTo>
                    <a:pt x="708" y="228"/>
                  </a:lnTo>
                  <a:lnTo>
                    <a:pt x="708" y="227"/>
                  </a:lnTo>
                  <a:lnTo>
                    <a:pt x="706" y="224"/>
                  </a:lnTo>
                  <a:lnTo>
                    <a:pt x="706" y="224"/>
                  </a:lnTo>
                  <a:lnTo>
                    <a:pt x="705" y="222"/>
                  </a:lnTo>
                  <a:lnTo>
                    <a:pt x="704" y="219"/>
                  </a:lnTo>
                  <a:lnTo>
                    <a:pt x="704" y="214"/>
                  </a:lnTo>
                  <a:lnTo>
                    <a:pt x="703" y="209"/>
                  </a:lnTo>
                  <a:lnTo>
                    <a:pt x="701" y="207"/>
                  </a:lnTo>
                  <a:lnTo>
                    <a:pt x="699" y="204"/>
                  </a:lnTo>
                  <a:lnTo>
                    <a:pt x="699" y="204"/>
                  </a:lnTo>
                  <a:lnTo>
                    <a:pt x="694" y="200"/>
                  </a:lnTo>
                  <a:lnTo>
                    <a:pt x="693" y="197"/>
                  </a:lnTo>
                  <a:lnTo>
                    <a:pt x="692" y="195"/>
                  </a:lnTo>
                  <a:lnTo>
                    <a:pt x="689" y="191"/>
                  </a:lnTo>
                  <a:lnTo>
                    <a:pt x="689" y="191"/>
                  </a:lnTo>
                  <a:lnTo>
                    <a:pt x="687" y="189"/>
                  </a:lnTo>
                  <a:lnTo>
                    <a:pt x="685" y="187"/>
                  </a:lnTo>
                  <a:lnTo>
                    <a:pt x="682" y="180"/>
                  </a:lnTo>
                  <a:lnTo>
                    <a:pt x="682" y="172"/>
                  </a:lnTo>
                  <a:lnTo>
                    <a:pt x="683" y="164"/>
                  </a:lnTo>
                  <a:lnTo>
                    <a:pt x="683" y="164"/>
                  </a:lnTo>
                  <a:lnTo>
                    <a:pt x="685" y="160"/>
                  </a:lnTo>
                  <a:lnTo>
                    <a:pt x="685" y="157"/>
                  </a:lnTo>
                  <a:lnTo>
                    <a:pt x="683" y="154"/>
                  </a:lnTo>
                  <a:lnTo>
                    <a:pt x="682" y="152"/>
                  </a:lnTo>
                  <a:lnTo>
                    <a:pt x="680" y="151"/>
                  </a:lnTo>
                  <a:lnTo>
                    <a:pt x="678" y="150"/>
                  </a:lnTo>
                  <a:lnTo>
                    <a:pt x="672" y="149"/>
                  </a:lnTo>
                  <a:lnTo>
                    <a:pt x="672" y="149"/>
                  </a:lnTo>
                  <a:lnTo>
                    <a:pt x="670" y="149"/>
                  </a:lnTo>
                  <a:lnTo>
                    <a:pt x="668" y="148"/>
                  </a:lnTo>
                  <a:lnTo>
                    <a:pt x="666" y="143"/>
                  </a:lnTo>
                  <a:lnTo>
                    <a:pt x="664" y="140"/>
                  </a:lnTo>
                  <a:lnTo>
                    <a:pt x="662" y="137"/>
                  </a:lnTo>
                  <a:lnTo>
                    <a:pt x="659" y="134"/>
                  </a:lnTo>
                  <a:lnTo>
                    <a:pt x="654" y="132"/>
                  </a:lnTo>
                  <a:lnTo>
                    <a:pt x="654" y="132"/>
                  </a:lnTo>
                  <a:lnTo>
                    <a:pt x="646" y="129"/>
                  </a:lnTo>
                  <a:lnTo>
                    <a:pt x="643" y="127"/>
                  </a:lnTo>
                  <a:lnTo>
                    <a:pt x="640" y="125"/>
                  </a:lnTo>
                  <a:lnTo>
                    <a:pt x="635" y="125"/>
                  </a:lnTo>
                  <a:lnTo>
                    <a:pt x="635" y="125"/>
                  </a:lnTo>
                  <a:lnTo>
                    <a:pt x="629" y="125"/>
                  </a:lnTo>
                  <a:lnTo>
                    <a:pt x="626" y="123"/>
                  </a:lnTo>
                  <a:lnTo>
                    <a:pt x="625" y="121"/>
                  </a:lnTo>
                  <a:lnTo>
                    <a:pt x="624" y="116"/>
                  </a:lnTo>
                  <a:lnTo>
                    <a:pt x="624" y="116"/>
                  </a:lnTo>
                  <a:lnTo>
                    <a:pt x="624" y="114"/>
                  </a:lnTo>
                  <a:lnTo>
                    <a:pt x="623" y="112"/>
                  </a:lnTo>
                  <a:lnTo>
                    <a:pt x="619" y="108"/>
                  </a:lnTo>
                  <a:lnTo>
                    <a:pt x="613" y="105"/>
                  </a:lnTo>
                  <a:lnTo>
                    <a:pt x="606" y="103"/>
                  </a:lnTo>
                  <a:lnTo>
                    <a:pt x="606" y="103"/>
                  </a:lnTo>
                  <a:lnTo>
                    <a:pt x="599" y="102"/>
                  </a:lnTo>
                  <a:lnTo>
                    <a:pt x="593" y="102"/>
                  </a:lnTo>
                  <a:lnTo>
                    <a:pt x="587" y="100"/>
                  </a:lnTo>
                  <a:lnTo>
                    <a:pt x="580" y="97"/>
                  </a:lnTo>
                  <a:lnTo>
                    <a:pt x="580" y="97"/>
                  </a:lnTo>
                  <a:lnTo>
                    <a:pt x="572" y="94"/>
                  </a:lnTo>
                  <a:lnTo>
                    <a:pt x="565" y="92"/>
                  </a:lnTo>
                  <a:lnTo>
                    <a:pt x="559" y="95"/>
                  </a:lnTo>
                  <a:lnTo>
                    <a:pt x="553" y="97"/>
                  </a:lnTo>
                  <a:lnTo>
                    <a:pt x="553" y="97"/>
                  </a:lnTo>
                  <a:lnTo>
                    <a:pt x="550" y="99"/>
                  </a:lnTo>
                  <a:lnTo>
                    <a:pt x="548" y="101"/>
                  </a:lnTo>
                  <a:lnTo>
                    <a:pt x="546" y="103"/>
                  </a:lnTo>
                  <a:lnTo>
                    <a:pt x="546" y="106"/>
                  </a:lnTo>
                  <a:lnTo>
                    <a:pt x="546" y="109"/>
                  </a:lnTo>
                  <a:lnTo>
                    <a:pt x="547" y="112"/>
                  </a:lnTo>
                  <a:lnTo>
                    <a:pt x="549" y="115"/>
                  </a:lnTo>
                  <a:lnTo>
                    <a:pt x="552" y="117"/>
                  </a:lnTo>
                  <a:lnTo>
                    <a:pt x="552" y="117"/>
                  </a:lnTo>
                  <a:lnTo>
                    <a:pt x="561" y="121"/>
                  </a:lnTo>
                  <a:lnTo>
                    <a:pt x="569" y="125"/>
                  </a:lnTo>
                  <a:lnTo>
                    <a:pt x="576" y="128"/>
                  </a:lnTo>
                  <a:lnTo>
                    <a:pt x="579" y="130"/>
                  </a:lnTo>
                  <a:lnTo>
                    <a:pt x="581" y="132"/>
                  </a:lnTo>
                  <a:lnTo>
                    <a:pt x="581" y="132"/>
                  </a:lnTo>
                  <a:lnTo>
                    <a:pt x="585" y="138"/>
                  </a:lnTo>
                  <a:lnTo>
                    <a:pt x="588" y="144"/>
                  </a:lnTo>
                  <a:lnTo>
                    <a:pt x="589" y="146"/>
                  </a:lnTo>
                  <a:lnTo>
                    <a:pt x="589" y="149"/>
                  </a:lnTo>
                  <a:lnTo>
                    <a:pt x="587" y="150"/>
                  </a:lnTo>
                  <a:lnTo>
                    <a:pt x="584" y="151"/>
                  </a:lnTo>
                  <a:lnTo>
                    <a:pt x="584" y="151"/>
                  </a:lnTo>
                  <a:lnTo>
                    <a:pt x="577" y="152"/>
                  </a:lnTo>
                  <a:lnTo>
                    <a:pt x="573" y="154"/>
                  </a:lnTo>
                  <a:lnTo>
                    <a:pt x="571" y="157"/>
                  </a:lnTo>
                  <a:lnTo>
                    <a:pt x="570" y="160"/>
                  </a:lnTo>
                  <a:lnTo>
                    <a:pt x="570" y="160"/>
                  </a:lnTo>
                  <a:lnTo>
                    <a:pt x="570" y="162"/>
                  </a:lnTo>
                  <a:lnTo>
                    <a:pt x="569" y="163"/>
                  </a:lnTo>
                  <a:lnTo>
                    <a:pt x="565" y="163"/>
                  </a:lnTo>
                  <a:lnTo>
                    <a:pt x="559" y="162"/>
                  </a:lnTo>
                  <a:lnTo>
                    <a:pt x="554" y="159"/>
                  </a:lnTo>
                  <a:lnTo>
                    <a:pt x="554" y="159"/>
                  </a:lnTo>
                  <a:lnTo>
                    <a:pt x="550" y="155"/>
                  </a:lnTo>
                  <a:lnTo>
                    <a:pt x="549" y="152"/>
                  </a:lnTo>
                  <a:lnTo>
                    <a:pt x="547" y="150"/>
                  </a:lnTo>
                  <a:lnTo>
                    <a:pt x="542" y="150"/>
                  </a:lnTo>
                  <a:lnTo>
                    <a:pt x="542" y="150"/>
                  </a:lnTo>
                  <a:lnTo>
                    <a:pt x="538" y="151"/>
                  </a:lnTo>
                  <a:lnTo>
                    <a:pt x="537" y="152"/>
                  </a:lnTo>
                  <a:lnTo>
                    <a:pt x="536" y="155"/>
                  </a:lnTo>
                  <a:lnTo>
                    <a:pt x="533" y="159"/>
                  </a:lnTo>
                  <a:lnTo>
                    <a:pt x="533" y="159"/>
                  </a:lnTo>
                  <a:lnTo>
                    <a:pt x="527" y="168"/>
                  </a:lnTo>
                  <a:lnTo>
                    <a:pt x="525" y="170"/>
                  </a:lnTo>
                  <a:lnTo>
                    <a:pt x="520" y="173"/>
                  </a:lnTo>
                  <a:lnTo>
                    <a:pt x="520" y="173"/>
                  </a:lnTo>
                  <a:lnTo>
                    <a:pt x="514" y="176"/>
                  </a:lnTo>
                  <a:lnTo>
                    <a:pt x="506" y="177"/>
                  </a:lnTo>
                  <a:lnTo>
                    <a:pt x="503" y="177"/>
                  </a:lnTo>
                  <a:lnTo>
                    <a:pt x="501" y="176"/>
                  </a:lnTo>
                  <a:lnTo>
                    <a:pt x="499" y="173"/>
                  </a:lnTo>
                  <a:lnTo>
                    <a:pt x="499" y="170"/>
                  </a:lnTo>
                  <a:lnTo>
                    <a:pt x="499" y="170"/>
                  </a:lnTo>
                  <a:lnTo>
                    <a:pt x="500" y="165"/>
                  </a:lnTo>
                  <a:lnTo>
                    <a:pt x="500" y="162"/>
                  </a:lnTo>
                  <a:lnTo>
                    <a:pt x="502" y="160"/>
                  </a:lnTo>
                  <a:lnTo>
                    <a:pt x="507" y="156"/>
                  </a:lnTo>
                  <a:lnTo>
                    <a:pt x="507" y="156"/>
                  </a:lnTo>
                  <a:lnTo>
                    <a:pt x="514" y="151"/>
                  </a:lnTo>
                  <a:lnTo>
                    <a:pt x="519" y="147"/>
                  </a:lnTo>
                  <a:lnTo>
                    <a:pt x="520" y="144"/>
                  </a:lnTo>
                  <a:lnTo>
                    <a:pt x="520" y="142"/>
                  </a:lnTo>
                  <a:lnTo>
                    <a:pt x="520" y="140"/>
                  </a:lnTo>
                  <a:lnTo>
                    <a:pt x="518" y="137"/>
                  </a:lnTo>
                  <a:lnTo>
                    <a:pt x="518" y="137"/>
                  </a:lnTo>
                  <a:lnTo>
                    <a:pt x="515" y="133"/>
                  </a:lnTo>
                  <a:lnTo>
                    <a:pt x="511" y="131"/>
                  </a:lnTo>
                  <a:lnTo>
                    <a:pt x="505" y="129"/>
                  </a:lnTo>
                  <a:lnTo>
                    <a:pt x="493" y="126"/>
                  </a:lnTo>
                  <a:lnTo>
                    <a:pt x="493" y="126"/>
                  </a:lnTo>
                  <a:lnTo>
                    <a:pt x="479" y="123"/>
                  </a:lnTo>
                  <a:lnTo>
                    <a:pt x="466" y="121"/>
                  </a:lnTo>
                  <a:lnTo>
                    <a:pt x="454" y="117"/>
                  </a:lnTo>
                  <a:lnTo>
                    <a:pt x="448" y="115"/>
                  </a:lnTo>
                  <a:lnTo>
                    <a:pt x="441" y="111"/>
                  </a:lnTo>
                  <a:lnTo>
                    <a:pt x="441" y="111"/>
                  </a:lnTo>
                  <a:lnTo>
                    <a:pt x="428" y="105"/>
                  </a:lnTo>
                  <a:lnTo>
                    <a:pt x="416" y="100"/>
                  </a:lnTo>
                  <a:lnTo>
                    <a:pt x="406" y="97"/>
                  </a:lnTo>
                  <a:lnTo>
                    <a:pt x="399" y="96"/>
                  </a:lnTo>
                  <a:lnTo>
                    <a:pt x="399" y="96"/>
                  </a:lnTo>
                  <a:lnTo>
                    <a:pt x="397" y="95"/>
                  </a:lnTo>
                  <a:lnTo>
                    <a:pt x="394" y="96"/>
                  </a:lnTo>
                  <a:lnTo>
                    <a:pt x="389" y="98"/>
                  </a:lnTo>
                  <a:lnTo>
                    <a:pt x="377" y="108"/>
                  </a:lnTo>
                  <a:lnTo>
                    <a:pt x="377" y="108"/>
                  </a:lnTo>
                  <a:lnTo>
                    <a:pt x="370" y="113"/>
                  </a:lnTo>
                  <a:lnTo>
                    <a:pt x="364" y="118"/>
                  </a:lnTo>
                  <a:lnTo>
                    <a:pt x="361" y="122"/>
                  </a:lnTo>
                  <a:lnTo>
                    <a:pt x="360" y="124"/>
                  </a:lnTo>
                  <a:lnTo>
                    <a:pt x="361" y="127"/>
                  </a:lnTo>
                  <a:lnTo>
                    <a:pt x="361" y="127"/>
                  </a:lnTo>
                  <a:lnTo>
                    <a:pt x="362" y="131"/>
                  </a:lnTo>
                  <a:lnTo>
                    <a:pt x="362" y="135"/>
                  </a:lnTo>
                  <a:lnTo>
                    <a:pt x="361" y="136"/>
                  </a:lnTo>
                  <a:lnTo>
                    <a:pt x="360" y="138"/>
                  </a:lnTo>
                  <a:lnTo>
                    <a:pt x="357" y="139"/>
                  </a:lnTo>
                  <a:lnTo>
                    <a:pt x="353" y="140"/>
                  </a:lnTo>
                  <a:lnTo>
                    <a:pt x="353" y="140"/>
                  </a:lnTo>
                  <a:lnTo>
                    <a:pt x="341" y="143"/>
                  </a:lnTo>
                  <a:lnTo>
                    <a:pt x="324" y="146"/>
                  </a:lnTo>
                  <a:lnTo>
                    <a:pt x="317" y="146"/>
                  </a:lnTo>
                  <a:lnTo>
                    <a:pt x="311" y="146"/>
                  </a:lnTo>
                  <a:lnTo>
                    <a:pt x="309" y="145"/>
                  </a:lnTo>
                  <a:lnTo>
                    <a:pt x="308" y="144"/>
                  </a:lnTo>
                  <a:lnTo>
                    <a:pt x="307" y="142"/>
                  </a:lnTo>
                  <a:lnTo>
                    <a:pt x="307" y="140"/>
                  </a:lnTo>
                  <a:lnTo>
                    <a:pt x="307" y="140"/>
                  </a:lnTo>
                  <a:lnTo>
                    <a:pt x="309" y="133"/>
                  </a:lnTo>
                  <a:lnTo>
                    <a:pt x="310" y="130"/>
                  </a:lnTo>
                  <a:lnTo>
                    <a:pt x="312" y="128"/>
                  </a:lnTo>
                  <a:lnTo>
                    <a:pt x="314" y="127"/>
                  </a:lnTo>
                  <a:lnTo>
                    <a:pt x="316" y="126"/>
                  </a:lnTo>
                  <a:lnTo>
                    <a:pt x="324" y="125"/>
                  </a:lnTo>
                  <a:lnTo>
                    <a:pt x="324" y="125"/>
                  </a:lnTo>
                  <a:lnTo>
                    <a:pt x="332" y="125"/>
                  </a:lnTo>
                  <a:lnTo>
                    <a:pt x="338" y="124"/>
                  </a:lnTo>
                  <a:lnTo>
                    <a:pt x="339" y="123"/>
                  </a:lnTo>
                  <a:lnTo>
                    <a:pt x="341" y="121"/>
                  </a:lnTo>
                  <a:lnTo>
                    <a:pt x="341" y="119"/>
                  </a:lnTo>
                  <a:lnTo>
                    <a:pt x="339" y="116"/>
                  </a:lnTo>
                  <a:lnTo>
                    <a:pt x="339" y="116"/>
                  </a:lnTo>
                  <a:lnTo>
                    <a:pt x="335" y="111"/>
                  </a:lnTo>
                  <a:lnTo>
                    <a:pt x="332" y="108"/>
                  </a:lnTo>
                  <a:lnTo>
                    <a:pt x="331" y="106"/>
                  </a:lnTo>
                  <a:lnTo>
                    <a:pt x="331" y="104"/>
                  </a:lnTo>
                  <a:lnTo>
                    <a:pt x="332" y="102"/>
                  </a:lnTo>
                  <a:lnTo>
                    <a:pt x="334" y="99"/>
                  </a:lnTo>
                  <a:lnTo>
                    <a:pt x="334" y="99"/>
                  </a:lnTo>
                  <a:lnTo>
                    <a:pt x="338" y="92"/>
                  </a:lnTo>
                  <a:lnTo>
                    <a:pt x="342" y="87"/>
                  </a:lnTo>
                  <a:lnTo>
                    <a:pt x="343" y="84"/>
                  </a:lnTo>
                  <a:lnTo>
                    <a:pt x="343" y="81"/>
                  </a:lnTo>
                  <a:lnTo>
                    <a:pt x="341" y="78"/>
                  </a:lnTo>
                  <a:lnTo>
                    <a:pt x="337" y="75"/>
                  </a:lnTo>
                  <a:lnTo>
                    <a:pt x="337" y="75"/>
                  </a:lnTo>
                  <a:lnTo>
                    <a:pt x="330" y="68"/>
                  </a:lnTo>
                  <a:lnTo>
                    <a:pt x="326" y="64"/>
                  </a:lnTo>
                  <a:lnTo>
                    <a:pt x="321" y="60"/>
                  </a:lnTo>
                  <a:lnTo>
                    <a:pt x="314" y="56"/>
                  </a:lnTo>
                  <a:lnTo>
                    <a:pt x="314" y="56"/>
                  </a:lnTo>
                  <a:lnTo>
                    <a:pt x="305" y="52"/>
                  </a:lnTo>
                  <a:lnTo>
                    <a:pt x="298" y="50"/>
                  </a:lnTo>
                  <a:lnTo>
                    <a:pt x="295" y="50"/>
                  </a:lnTo>
                  <a:lnTo>
                    <a:pt x="291" y="50"/>
                  </a:lnTo>
                  <a:lnTo>
                    <a:pt x="287" y="51"/>
                  </a:lnTo>
                  <a:lnTo>
                    <a:pt x="283" y="53"/>
                  </a:lnTo>
                  <a:lnTo>
                    <a:pt x="283" y="53"/>
                  </a:lnTo>
                  <a:lnTo>
                    <a:pt x="278" y="56"/>
                  </a:lnTo>
                  <a:lnTo>
                    <a:pt x="272" y="58"/>
                  </a:lnTo>
                  <a:lnTo>
                    <a:pt x="258" y="61"/>
                  </a:lnTo>
                  <a:lnTo>
                    <a:pt x="242" y="64"/>
                  </a:lnTo>
                  <a:lnTo>
                    <a:pt x="230" y="67"/>
                  </a:lnTo>
                  <a:lnTo>
                    <a:pt x="230" y="67"/>
                  </a:lnTo>
                  <a:lnTo>
                    <a:pt x="225" y="69"/>
                  </a:lnTo>
                  <a:lnTo>
                    <a:pt x="221" y="72"/>
                  </a:lnTo>
                  <a:lnTo>
                    <a:pt x="214" y="78"/>
                  </a:lnTo>
                  <a:lnTo>
                    <a:pt x="211" y="81"/>
                  </a:lnTo>
                  <a:lnTo>
                    <a:pt x="207" y="83"/>
                  </a:lnTo>
                  <a:lnTo>
                    <a:pt x="202" y="86"/>
                  </a:lnTo>
                  <a:lnTo>
                    <a:pt x="195" y="88"/>
                  </a:lnTo>
                  <a:lnTo>
                    <a:pt x="195" y="88"/>
                  </a:lnTo>
                  <a:lnTo>
                    <a:pt x="179" y="91"/>
                  </a:lnTo>
                  <a:lnTo>
                    <a:pt x="162" y="96"/>
                  </a:lnTo>
                  <a:lnTo>
                    <a:pt x="145" y="101"/>
                  </a:lnTo>
                  <a:lnTo>
                    <a:pt x="127" y="108"/>
                  </a:lnTo>
                  <a:lnTo>
                    <a:pt x="127" y="108"/>
                  </a:lnTo>
                  <a:lnTo>
                    <a:pt x="125" y="108"/>
                  </a:lnTo>
                  <a:lnTo>
                    <a:pt x="120" y="109"/>
                  </a:lnTo>
                  <a:lnTo>
                    <a:pt x="112" y="112"/>
                  </a:lnTo>
                  <a:lnTo>
                    <a:pt x="108" y="114"/>
                  </a:lnTo>
                  <a:lnTo>
                    <a:pt x="105" y="117"/>
                  </a:lnTo>
                  <a:lnTo>
                    <a:pt x="105" y="117"/>
                  </a:lnTo>
                  <a:lnTo>
                    <a:pt x="92" y="129"/>
                  </a:lnTo>
                  <a:lnTo>
                    <a:pt x="86" y="134"/>
                  </a:lnTo>
                  <a:lnTo>
                    <a:pt x="78" y="138"/>
                  </a:lnTo>
                  <a:lnTo>
                    <a:pt x="78" y="138"/>
                  </a:lnTo>
                  <a:lnTo>
                    <a:pt x="72" y="141"/>
                  </a:lnTo>
                  <a:lnTo>
                    <a:pt x="67" y="144"/>
                  </a:lnTo>
                  <a:lnTo>
                    <a:pt x="62" y="147"/>
                  </a:lnTo>
                  <a:lnTo>
                    <a:pt x="56" y="149"/>
                  </a:lnTo>
                  <a:lnTo>
                    <a:pt x="56" y="149"/>
                  </a:lnTo>
                  <a:lnTo>
                    <a:pt x="49" y="152"/>
                  </a:lnTo>
                  <a:lnTo>
                    <a:pt x="41" y="156"/>
                  </a:lnTo>
                  <a:lnTo>
                    <a:pt x="38" y="158"/>
                  </a:lnTo>
                  <a:lnTo>
                    <a:pt x="36" y="160"/>
                  </a:lnTo>
                  <a:lnTo>
                    <a:pt x="35" y="163"/>
                  </a:lnTo>
                  <a:lnTo>
                    <a:pt x="35" y="166"/>
                  </a:lnTo>
                  <a:lnTo>
                    <a:pt x="35" y="166"/>
                  </a:lnTo>
                  <a:lnTo>
                    <a:pt x="37" y="172"/>
                  </a:lnTo>
                  <a:lnTo>
                    <a:pt x="40" y="176"/>
                  </a:lnTo>
                  <a:lnTo>
                    <a:pt x="43" y="178"/>
                  </a:lnTo>
                  <a:lnTo>
                    <a:pt x="48" y="178"/>
                  </a:lnTo>
                  <a:lnTo>
                    <a:pt x="48" y="178"/>
                  </a:lnTo>
                  <a:lnTo>
                    <a:pt x="53" y="178"/>
                  </a:lnTo>
                  <a:lnTo>
                    <a:pt x="58" y="181"/>
                  </a:lnTo>
                  <a:lnTo>
                    <a:pt x="60" y="182"/>
                  </a:lnTo>
                  <a:lnTo>
                    <a:pt x="62" y="184"/>
                  </a:lnTo>
                  <a:lnTo>
                    <a:pt x="63" y="186"/>
                  </a:lnTo>
                  <a:lnTo>
                    <a:pt x="64" y="189"/>
                  </a:lnTo>
                  <a:lnTo>
                    <a:pt x="64" y="189"/>
                  </a:lnTo>
                  <a:lnTo>
                    <a:pt x="64" y="194"/>
                  </a:lnTo>
                  <a:lnTo>
                    <a:pt x="63" y="196"/>
                  </a:lnTo>
                  <a:lnTo>
                    <a:pt x="62" y="197"/>
                  </a:lnTo>
                  <a:lnTo>
                    <a:pt x="58" y="198"/>
                  </a:lnTo>
                  <a:lnTo>
                    <a:pt x="51" y="198"/>
                  </a:lnTo>
                  <a:lnTo>
                    <a:pt x="51" y="198"/>
                  </a:lnTo>
                  <a:lnTo>
                    <a:pt x="43" y="199"/>
                  </a:lnTo>
                  <a:lnTo>
                    <a:pt x="35" y="202"/>
                  </a:lnTo>
                  <a:lnTo>
                    <a:pt x="30" y="205"/>
                  </a:lnTo>
                  <a:lnTo>
                    <a:pt x="28" y="208"/>
                  </a:lnTo>
                  <a:lnTo>
                    <a:pt x="26" y="211"/>
                  </a:lnTo>
                  <a:lnTo>
                    <a:pt x="26" y="211"/>
                  </a:lnTo>
                  <a:lnTo>
                    <a:pt x="24" y="217"/>
                  </a:lnTo>
                  <a:lnTo>
                    <a:pt x="21" y="222"/>
                  </a:lnTo>
                  <a:lnTo>
                    <a:pt x="17" y="227"/>
                  </a:lnTo>
                  <a:lnTo>
                    <a:pt x="11" y="231"/>
                  </a:lnTo>
                  <a:lnTo>
                    <a:pt x="11" y="231"/>
                  </a:lnTo>
                  <a:lnTo>
                    <a:pt x="5" y="235"/>
                  </a:lnTo>
                  <a:lnTo>
                    <a:pt x="2" y="239"/>
                  </a:lnTo>
                  <a:lnTo>
                    <a:pt x="0" y="244"/>
                  </a:lnTo>
                  <a:lnTo>
                    <a:pt x="0" y="249"/>
                  </a:lnTo>
                  <a:lnTo>
                    <a:pt x="0" y="249"/>
                  </a:lnTo>
                  <a:lnTo>
                    <a:pt x="0" y="251"/>
                  </a:lnTo>
                  <a:lnTo>
                    <a:pt x="1" y="252"/>
                  </a:lnTo>
                  <a:lnTo>
                    <a:pt x="4" y="255"/>
                  </a:lnTo>
                  <a:lnTo>
                    <a:pt x="6" y="257"/>
                  </a:lnTo>
                  <a:lnTo>
                    <a:pt x="7" y="259"/>
                  </a:lnTo>
                  <a:lnTo>
                    <a:pt x="8" y="262"/>
                  </a:lnTo>
                  <a:lnTo>
                    <a:pt x="8" y="262"/>
                  </a:lnTo>
                  <a:lnTo>
                    <a:pt x="9" y="267"/>
                  </a:lnTo>
                  <a:lnTo>
                    <a:pt x="11" y="269"/>
                  </a:lnTo>
                  <a:lnTo>
                    <a:pt x="14" y="272"/>
                  </a:lnTo>
                  <a:lnTo>
                    <a:pt x="17" y="273"/>
                  </a:lnTo>
                  <a:lnTo>
                    <a:pt x="20" y="274"/>
                  </a:lnTo>
                  <a:lnTo>
                    <a:pt x="23" y="275"/>
                  </a:lnTo>
                  <a:lnTo>
                    <a:pt x="25" y="274"/>
                  </a:lnTo>
                  <a:lnTo>
                    <a:pt x="28" y="273"/>
                  </a:lnTo>
                  <a:lnTo>
                    <a:pt x="28" y="273"/>
                  </a:lnTo>
                  <a:lnTo>
                    <a:pt x="32" y="270"/>
                  </a:lnTo>
                  <a:lnTo>
                    <a:pt x="37" y="268"/>
                  </a:lnTo>
                  <a:lnTo>
                    <a:pt x="42" y="265"/>
                  </a:lnTo>
                  <a:lnTo>
                    <a:pt x="47" y="267"/>
                  </a:lnTo>
                  <a:lnTo>
                    <a:pt x="47" y="267"/>
                  </a:lnTo>
                  <a:lnTo>
                    <a:pt x="52" y="270"/>
                  </a:lnTo>
                  <a:lnTo>
                    <a:pt x="58" y="274"/>
                  </a:lnTo>
                  <a:lnTo>
                    <a:pt x="62" y="280"/>
                  </a:lnTo>
                  <a:lnTo>
                    <a:pt x="63" y="283"/>
                  </a:lnTo>
                  <a:lnTo>
                    <a:pt x="63" y="285"/>
                  </a:lnTo>
                  <a:lnTo>
                    <a:pt x="63" y="285"/>
                  </a:lnTo>
                  <a:lnTo>
                    <a:pt x="64" y="290"/>
                  </a:lnTo>
                  <a:lnTo>
                    <a:pt x="64" y="292"/>
                  </a:lnTo>
                  <a:lnTo>
                    <a:pt x="66" y="293"/>
                  </a:lnTo>
                  <a:lnTo>
                    <a:pt x="70" y="296"/>
                  </a:lnTo>
                  <a:lnTo>
                    <a:pt x="78" y="298"/>
                  </a:lnTo>
                  <a:lnTo>
                    <a:pt x="78" y="298"/>
                  </a:lnTo>
                  <a:lnTo>
                    <a:pt x="90" y="299"/>
                  </a:lnTo>
                  <a:lnTo>
                    <a:pt x="99" y="300"/>
                  </a:lnTo>
                  <a:lnTo>
                    <a:pt x="104" y="300"/>
                  </a:lnTo>
                  <a:lnTo>
                    <a:pt x="108" y="300"/>
                  </a:lnTo>
                  <a:lnTo>
                    <a:pt x="112" y="298"/>
                  </a:lnTo>
                  <a:lnTo>
                    <a:pt x="115" y="296"/>
                  </a:lnTo>
                  <a:lnTo>
                    <a:pt x="115" y="296"/>
                  </a:lnTo>
                  <a:lnTo>
                    <a:pt x="117" y="294"/>
                  </a:lnTo>
                  <a:lnTo>
                    <a:pt x="120" y="292"/>
                  </a:lnTo>
                  <a:lnTo>
                    <a:pt x="126" y="291"/>
                  </a:lnTo>
                  <a:lnTo>
                    <a:pt x="132" y="291"/>
                  </a:lnTo>
                  <a:lnTo>
                    <a:pt x="138" y="292"/>
                  </a:lnTo>
                  <a:lnTo>
                    <a:pt x="138" y="292"/>
                  </a:lnTo>
                  <a:lnTo>
                    <a:pt x="144" y="292"/>
                  </a:lnTo>
                  <a:lnTo>
                    <a:pt x="153" y="293"/>
                  </a:lnTo>
                  <a:lnTo>
                    <a:pt x="161" y="292"/>
                  </a:lnTo>
                  <a:lnTo>
                    <a:pt x="163" y="291"/>
                  </a:lnTo>
                  <a:lnTo>
                    <a:pt x="165" y="289"/>
                  </a:lnTo>
                  <a:lnTo>
                    <a:pt x="165" y="289"/>
                  </a:lnTo>
                  <a:lnTo>
                    <a:pt x="166" y="286"/>
                  </a:lnTo>
                  <a:lnTo>
                    <a:pt x="171" y="283"/>
                  </a:lnTo>
                  <a:lnTo>
                    <a:pt x="176" y="281"/>
                  </a:lnTo>
                  <a:lnTo>
                    <a:pt x="184" y="280"/>
                  </a:lnTo>
                  <a:lnTo>
                    <a:pt x="184" y="280"/>
                  </a:lnTo>
                  <a:lnTo>
                    <a:pt x="189" y="281"/>
                  </a:lnTo>
                  <a:lnTo>
                    <a:pt x="193" y="282"/>
                  </a:lnTo>
                  <a:lnTo>
                    <a:pt x="196" y="284"/>
                  </a:lnTo>
                  <a:lnTo>
                    <a:pt x="198" y="286"/>
                  </a:lnTo>
                  <a:lnTo>
                    <a:pt x="199" y="289"/>
                  </a:lnTo>
                  <a:lnTo>
                    <a:pt x="200" y="292"/>
                  </a:lnTo>
                  <a:lnTo>
                    <a:pt x="199" y="295"/>
                  </a:lnTo>
                  <a:lnTo>
                    <a:pt x="197" y="298"/>
                  </a:lnTo>
                  <a:lnTo>
                    <a:pt x="197" y="298"/>
                  </a:lnTo>
                  <a:lnTo>
                    <a:pt x="195" y="300"/>
                  </a:lnTo>
                  <a:lnTo>
                    <a:pt x="192" y="301"/>
                  </a:lnTo>
                  <a:lnTo>
                    <a:pt x="184" y="301"/>
                  </a:lnTo>
                  <a:lnTo>
                    <a:pt x="175" y="300"/>
                  </a:lnTo>
                  <a:lnTo>
                    <a:pt x="171" y="301"/>
                  </a:lnTo>
                  <a:lnTo>
                    <a:pt x="166" y="302"/>
                  </a:lnTo>
                  <a:lnTo>
                    <a:pt x="166" y="302"/>
                  </a:lnTo>
                  <a:lnTo>
                    <a:pt x="161" y="305"/>
                  </a:lnTo>
                  <a:lnTo>
                    <a:pt x="158" y="308"/>
                  </a:lnTo>
                  <a:lnTo>
                    <a:pt x="153" y="310"/>
                  </a:lnTo>
                  <a:lnTo>
                    <a:pt x="145" y="311"/>
                  </a:lnTo>
                  <a:lnTo>
                    <a:pt x="145" y="311"/>
                  </a:lnTo>
                  <a:lnTo>
                    <a:pt x="136" y="310"/>
                  </a:lnTo>
                  <a:lnTo>
                    <a:pt x="131" y="309"/>
                  </a:lnTo>
                  <a:lnTo>
                    <a:pt x="129" y="309"/>
                  </a:lnTo>
                  <a:lnTo>
                    <a:pt x="128" y="310"/>
                  </a:lnTo>
                  <a:lnTo>
                    <a:pt x="125" y="313"/>
                  </a:lnTo>
                  <a:lnTo>
                    <a:pt x="125" y="313"/>
                  </a:lnTo>
                  <a:lnTo>
                    <a:pt x="123" y="316"/>
                  </a:lnTo>
                  <a:lnTo>
                    <a:pt x="121" y="318"/>
                  </a:lnTo>
                  <a:lnTo>
                    <a:pt x="116" y="320"/>
                  </a:lnTo>
                  <a:lnTo>
                    <a:pt x="109" y="320"/>
                  </a:lnTo>
                  <a:lnTo>
                    <a:pt x="101" y="320"/>
                  </a:lnTo>
                  <a:lnTo>
                    <a:pt x="101" y="320"/>
                  </a:lnTo>
                  <a:lnTo>
                    <a:pt x="89" y="320"/>
                  </a:lnTo>
                  <a:lnTo>
                    <a:pt x="86" y="320"/>
                  </a:lnTo>
                  <a:lnTo>
                    <a:pt x="81" y="323"/>
                  </a:lnTo>
                  <a:lnTo>
                    <a:pt x="81" y="323"/>
                  </a:lnTo>
                  <a:lnTo>
                    <a:pt x="75" y="327"/>
                  </a:lnTo>
                  <a:lnTo>
                    <a:pt x="70" y="328"/>
                  </a:lnTo>
                  <a:lnTo>
                    <a:pt x="65" y="330"/>
                  </a:lnTo>
                  <a:lnTo>
                    <a:pt x="61" y="334"/>
                  </a:lnTo>
                  <a:lnTo>
                    <a:pt x="61" y="334"/>
                  </a:lnTo>
                  <a:lnTo>
                    <a:pt x="55" y="339"/>
                  </a:lnTo>
                  <a:lnTo>
                    <a:pt x="51" y="343"/>
                  </a:lnTo>
                  <a:lnTo>
                    <a:pt x="50" y="345"/>
                  </a:lnTo>
                  <a:lnTo>
                    <a:pt x="51" y="347"/>
                  </a:lnTo>
                  <a:lnTo>
                    <a:pt x="52" y="350"/>
                  </a:lnTo>
                  <a:lnTo>
                    <a:pt x="56" y="354"/>
                  </a:lnTo>
                  <a:lnTo>
                    <a:pt x="56" y="354"/>
                  </a:lnTo>
                  <a:lnTo>
                    <a:pt x="64" y="359"/>
                  </a:lnTo>
                  <a:lnTo>
                    <a:pt x="72" y="363"/>
                  </a:lnTo>
                  <a:lnTo>
                    <a:pt x="79" y="367"/>
                  </a:lnTo>
                  <a:lnTo>
                    <a:pt x="85" y="371"/>
                  </a:lnTo>
                  <a:lnTo>
                    <a:pt x="85" y="371"/>
                  </a:lnTo>
                  <a:lnTo>
                    <a:pt x="90" y="377"/>
                  </a:lnTo>
                  <a:lnTo>
                    <a:pt x="95" y="383"/>
                  </a:lnTo>
                  <a:lnTo>
                    <a:pt x="98" y="386"/>
                  </a:lnTo>
                  <a:lnTo>
                    <a:pt x="101" y="389"/>
                  </a:lnTo>
                  <a:lnTo>
                    <a:pt x="106" y="390"/>
                  </a:lnTo>
                  <a:lnTo>
                    <a:pt x="110" y="391"/>
                  </a:lnTo>
                  <a:lnTo>
                    <a:pt x="110" y="391"/>
                  </a:lnTo>
                  <a:lnTo>
                    <a:pt x="115" y="391"/>
                  </a:lnTo>
                  <a:lnTo>
                    <a:pt x="120" y="392"/>
                  </a:lnTo>
                  <a:lnTo>
                    <a:pt x="128" y="395"/>
                  </a:lnTo>
                  <a:lnTo>
                    <a:pt x="135" y="397"/>
                  </a:lnTo>
                  <a:lnTo>
                    <a:pt x="138" y="397"/>
                  </a:lnTo>
                  <a:lnTo>
                    <a:pt x="140" y="396"/>
                  </a:lnTo>
                  <a:lnTo>
                    <a:pt x="140" y="396"/>
                  </a:lnTo>
                  <a:lnTo>
                    <a:pt x="143" y="394"/>
                  </a:lnTo>
                  <a:lnTo>
                    <a:pt x="148" y="393"/>
                  </a:lnTo>
                  <a:lnTo>
                    <a:pt x="152" y="393"/>
                  </a:lnTo>
                  <a:lnTo>
                    <a:pt x="156" y="394"/>
                  </a:lnTo>
                  <a:lnTo>
                    <a:pt x="156" y="394"/>
                  </a:lnTo>
                  <a:lnTo>
                    <a:pt x="162" y="396"/>
                  </a:lnTo>
                  <a:lnTo>
                    <a:pt x="171" y="397"/>
                  </a:lnTo>
                  <a:lnTo>
                    <a:pt x="181" y="398"/>
                  </a:lnTo>
                  <a:lnTo>
                    <a:pt x="185" y="397"/>
                  </a:lnTo>
                  <a:lnTo>
                    <a:pt x="189" y="396"/>
                  </a:lnTo>
                  <a:lnTo>
                    <a:pt x="189" y="396"/>
                  </a:lnTo>
                  <a:lnTo>
                    <a:pt x="196" y="394"/>
                  </a:lnTo>
                  <a:lnTo>
                    <a:pt x="203" y="393"/>
                  </a:lnTo>
                  <a:lnTo>
                    <a:pt x="220" y="393"/>
                  </a:lnTo>
                  <a:lnTo>
                    <a:pt x="220" y="393"/>
                  </a:lnTo>
                  <a:lnTo>
                    <a:pt x="238" y="394"/>
                  </a:lnTo>
                  <a:lnTo>
                    <a:pt x="264" y="396"/>
                  </a:lnTo>
                  <a:lnTo>
                    <a:pt x="277" y="396"/>
                  </a:lnTo>
                  <a:lnTo>
                    <a:pt x="288" y="396"/>
                  </a:lnTo>
                  <a:lnTo>
                    <a:pt x="297" y="395"/>
                  </a:lnTo>
                  <a:lnTo>
                    <a:pt x="300" y="393"/>
                  </a:lnTo>
                  <a:lnTo>
                    <a:pt x="302" y="392"/>
                  </a:lnTo>
                  <a:lnTo>
                    <a:pt x="302" y="392"/>
                  </a:lnTo>
                  <a:lnTo>
                    <a:pt x="305" y="389"/>
                  </a:lnTo>
                  <a:lnTo>
                    <a:pt x="308" y="387"/>
                  </a:lnTo>
                  <a:lnTo>
                    <a:pt x="311" y="387"/>
                  </a:lnTo>
                  <a:lnTo>
                    <a:pt x="314" y="387"/>
                  </a:lnTo>
                  <a:lnTo>
                    <a:pt x="321" y="386"/>
                  </a:lnTo>
                  <a:lnTo>
                    <a:pt x="324" y="386"/>
                  </a:lnTo>
                  <a:lnTo>
                    <a:pt x="327" y="384"/>
                  </a:lnTo>
                  <a:lnTo>
                    <a:pt x="327" y="384"/>
                  </a:lnTo>
                  <a:lnTo>
                    <a:pt x="333" y="380"/>
                  </a:lnTo>
                  <a:lnTo>
                    <a:pt x="341" y="377"/>
                  </a:lnTo>
                  <a:lnTo>
                    <a:pt x="344" y="376"/>
                  </a:lnTo>
                  <a:lnTo>
                    <a:pt x="347" y="376"/>
                  </a:lnTo>
                  <a:lnTo>
                    <a:pt x="349" y="377"/>
                  </a:lnTo>
                  <a:lnTo>
                    <a:pt x="351" y="379"/>
                  </a:lnTo>
                  <a:lnTo>
                    <a:pt x="351" y="379"/>
                  </a:lnTo>
                  <a:lnTo>
                    <a:pt x="353" y="381"/>
                  </a:lnTo>
                  <a:lnTo>
                    <a:pt x="356" y="383"/>
                  </a:lnTo>
                  <a:lnTo>
                    <a:pt x="363" y="386"/>
                  </a:lnTo>
                  <a:lnTo>
                    <a:pt x="370" y="387"/>
                  </a:lnTo>
                  <a:lnTo>
                    <a:pt x="378" y="387"/>
                  </a:lnTo>
                  <a:lnTo>
                    <a:pt x="378" y="387"/>
                  </a:lnTo>
                  <a:lnTo>
                    <a:pt x="381" y="387"/>
                  </a:lnTo>
                  <a:lnTo>
                    <a:pt x="384" y="388"/>
                  </a:lnTo>
                  <a:lnTo>
                    <a:pt x="390" y="391"/>
                  </a:lnTo>
                  <a:lnTo>
                    <a:pt x="397" y="394"/>
                  </a:lnTo>
                  <a:lnTo>
                    <a:pt x="401" y="395"/>
                  </a:lnTo>
                  <a:lnTo>
                    <a:pt x="406" y="395"/>
                  </a:lnTo>
                  <a:lnTo>
                    <a:pt x="406" y="395"/>
                  </a:lnTo>
                  <a:lnTo>
                    <a:pt x="415" y="396"/>
                  </a:lnTo>
                  <a:lnTo>
                    <a:pt x="423" y="397"/>
                  </a:lnTo>
                  <a:lnTo>
                    <a:pt x="432" y="398"/>
                  </a:lnTo>
                  <a:lnTo>
                    <a:pt x="440" y="399"/>
                  </a:lnTo>
                  <a:lnTo>
                    <a:pt x="440" y="399"/>
                  </a:lnTo>
                  <a:lnTo>
                    <a:pt x="447" y="399"/>
                  </a:lnTo>
                  <a:lnTo>
                    <a:pt x="451" y="399"/>
                  </a:lnTo>
                  <a:lnTo>
                    <a:pt x="452" y="400"/>
                  </a:lnTo>
                  <a:lnTo>
                    <a:pt x="453" y="401"/>
                  </a:lnTo>
                  <a:lnTo>
                    <a:pt x="453" y="407"/>
                  </a:lnTo>
                  <a:lnTo>
                    <a:pt x="453" y="407"/>
                  </a:lnTo>
                  <a:lnTo>
                    <a:pt x="452" y="413"/>
                  </a:lnTo>
                  <a:lnTo>
                    <a:pt x="451" y="415"/>
                  </a:lnTo>
                  <a:lnTo>
                    <a:pt x="450" y="417"/>
                  </a:lnTo>
                  <a:lnTo>
                    <a:pt x="445" y="419"/>
                  </a:lnTo>
                  <a:lnTo>
                    <a:pt x="439" y="420"/>
                  </a:lnTo>
                  <a:lnTo>
                    <a:pt x="439" y="420"/>
                  </a:lnTo>
                  <a:lnTo>
                    <a:pt x="435" y="420"/>
                  </a:lnTo>
                  <a:lnTo>
                    <a:pt x="433" y="421"/>
                  </a:lnTo>
                  <a:lnTo>
                    <a:pt x="427" y="425"/>
                  </a:lnTo>
                  <a:lnTo>
                    <a:pt x="424" y="426"/>
                  </a:lnTo>
                  <a:lnTo>
                    <a:pt x="421" y="427"/>
                  </a:lnTo>
                  <a:lnTo>
                    <a:pt x="417" y="427"/>
                  </a:lnTo>
                  <a:lnTo>
                    <a:pt x="414" y="425"/>
                  </a:lnTo>
                  <a:lnTo>
                    <a:pt x="414" y="425"/>
                  </a:lnTo>
                  <a:lnTo>
                    <a:pt x="405" y="422"/>
                  </a:lnTo>
                  <a:lnTo>
                    <a:pt x="395" y="419"/>
                  </a:lnTo>
                  <a:lnTo>
                    <a:pt x="385" y="417"/>
                  </a:lnTo>
                  <a:lnTo>
                    <a:pt x="380" y="417"/>
                  </a:lnTo>
                  <a:lnTo>
                    <a:pt x="375" y="418"/>
                  </a:lnTo>
                  <a:lnTo>
                    <a:pt x="375" y="418"/>
                  </a:lnTo>
                  <a:lnTo>
                    <a:pt x="365" y="420"/>
                  </a:lnTo>
                  <a:lnTo>
                    <a:pt x="354" y="423"/>
                  </a:lnTo>
                  <a:lnTo>
                    <a:pt x="349" y="425"/>
                  </a:lnTo>
                  <a:lnTo>
                    <a:pt x="343" y="425"/>
                  </a:lnTo>
                  <a:lnTo>
                    <a:pt x="335" y="425"/>
                  </a:lnTo>
                  <a:lnTo>
                    <a:pt x="328" y="423"/>
                  </a:lnTo>
                  <a:lnTo>
                    <a:pt x="328" y="423"/>
                  </a:lnTo>
                  <a:lnTo>
                    <a:pt x="321" y="422"/>
                  </a:lnTo>
                  <a:lnTo>
                    <a:pt x="313" y="420"/>
                  </a:lnTo>
                  <a:lnTo>
                    <a:pt x="299" y="420"/>
                  </a:lnTo>
                  <a:lnTo>
                    <a:pt x="267" y="421"/>
                  </a:lnTo>
                  <a:lnTo>
                    <a:pt x="267" y="421"/>
                  </a:lnTo>
                  <a:lnTo>
                    <a:pt x="251" y="423"/>
                  </a:lnTo>
                  <a:lnTo>
                    <a:pt x="239" y="425"/>
                  </a:lnTo>
                  <a:lnTo>
                    <a:pt x="228" y="427"/>
                  </a:lnTo>
                  <a:lnTo>
                    <a:pt x="219" y="428"/>
                  </a:lnTo>
                  <a:lnTo>
                    <a:pt x="219" y="428"/>
                  </a:lnTo>
                  <a:lnTo>
                    <a:pt x="211" y="429"/>
                  </a:lnTo>
                  <a:lnTo>
                    <a:pt x="204" y="431"/>
                  </a:lnTo>
                  <a:lnTo>
                    <a:pt x="196" y="433"/>
                  </a:lnTo>
                  <a:lnTo>
                    <a:pt x="186" y="433"/>
                  </a:lnTo>
                  <a:lnTo>
                    <a:pt x="186" y="433"/>
                  </a:lnTo>
                  <a:lnTo>
                    <a:pt x="180" y="434"/>
                  </a:lnTo>
                  <a:lnTo>
                    <a:pt x="174" y="435"/>
                  </a:lnTo>
                  <a:lnTo>
                    <a:pt x="163" y="437"/>
                  </a:lnTo>
                  <a:lnTo>
                    <a:pt x="153" y="441"/>
                  </a:lnTo>
                  <a:lnTo>
                    <a:pt x="148" y="442"/>
                  </a:lnTo>
                  <a:lnTo>
                    <a:pt x="142" y="442"/>
                  </a:lnTo>
                  <a:lnTo>
                    <a:pt x="142" y="442"/>
                  </a:lnTo>
                  <a:lnTo>
                    <a:pt x="130" y="441"/>
                  </a:lnTo>
                  <a:lnTo>
                    <a:pt x="126" y="442"/>
                  </a:lnTo>
                  <a:lnTo>
                    <a:pt x="122" y="443"/>
                  </a:lnTo>
                  <a:lnTo>
                    <a:pt x="118" y="445"/>
                  </a:lnTo>
                  <a:lnTo>
                    <a:pt x="116" y="447"/>
                  </a:lnTo>
                  <a:lnTo>
                    <a:pt x="114" y="450"/>
                  </a:lnTo>
                  <a:lnTo>
                    <a:pt x="114" y="454"/>
                  </a:lnTo>
                  <a:lnTo>
                    <a:pt x="114" y="454"/>
                  </a:lnTo>
                  <a:lnTo>
                    <a:pt x="114" y="461"/>
                  </a:lnTo>
                  <a:lnTo>
                    <a:pt x="116" y="469"/>
                  </a:lnTo>
                  <a:lnTo>
                    <a:pt x="117" y="472"/>
                  </a:lnTo>
                  <a:lnTo>
                    <a:pt x="120" y="475"/>
                  </a:lnTo>
                  <a:lnTo>
                    <a:pt x="123" y="478"/>
                  </a:lnTo>
                  <a:lnTo>
                    <a:pt x="127" y="482"/>
                  </a:lnTo>
                  <a:lnTo>
                    <a:pt x="127" y="482"/>
                  </a:lnTo>
                  <a:lnTo>
                    <a:pt x="138" y="489"/>
                  </a:lnTo>
                  <a:lnTo>
                    <a:pt x="149" y="498"/>
                  </a:lnTo>
                  <a:lnTo>
                    <a:pt x="158" y="506"/>
                  </a:lnTo>
                  <a:lnTo>
                    <a:pt x="162" y="510"/>
                  </a:lnTo>
                  <a:lnTo>
                    <a:pt x="163" y="513"/>
                  </a:lnTo>
                  <a:lnTo>
                    <a:pt x="163" y="513"/>
                  </a:lnTo>
                  <a:lnTo>
                    <a:pt x="165" y="519"/>
                  </a:lnTo>
                  <a:lnTo>
                    <a:pt x="169" y="523"/>
                  </a:lnTo>
                  <a:lnTo>
                    <a:pt x="171" y="526"/>
                  </a:lnTo>
                  <a:lnTo>
                    <a:pt x="174" y="527"/>
                  </a:lnTo>
                  <a:lnTo>
                    <a:pt x="183" y="530"/>
                  </a:lnTo>
                  <a:lnTo>
                    <a:pt x="183" y="530"/>
                  </a:lnTo>
                  <a:lnTo>
                    <a:pt x="203" y="534"/>
                  </a:lnTo>
                  <a:lnTo>
                    <a:pt x="210" y="536"/>
                  </a:lnTo>
                  <a:lnTo>
                    <a:pt x="213" y="538"/>
                  </a:lnTo>
                  <a:lnTo>
                    <a:pt x="216" y="540"/>
                  </a:lnTo>
                  <a:lnTo>
                    <a:pt x="216" y="540"/>
                  </a:lnTo>
                  <a:lnTo>
                    <a:pt x="220" y="542"/>
                  </a:lnTo>
                  <a:lnTo>
                    <a:pt x="226" y="543"/>
                  </a:lnTo>
                  <a:lnTo>
                    <a:pt x="243" y="544"/>
                  </a:lnTo>
                  <a:lnTo>
                    <a:pt x="276" y="543"/>
                  </a:lnTo>
                  <a:lnTo>
                    <a:pt x="276" y="543"/>
                  </a:lnTo>
                  <a:lnTo>
                    <a:pt x="295" y="542"/>
                  </a:lnTo>
                  <a:lnTo>
                    <a:pt x="324" y="543"/>
                  </a:lnTo>
                  <a:lnTo>
                    <a:pt x="338" y="544"/>
                  </a:lnTo>
                  <a:lnTo>
                    <a:pt x="351" y="546"/>
                  </a:lnTo>
                  <a:lnTo>
                    <a:pt x="356" y="547"/>
                  </a:lnTo>
                  <a:lnTo>
                    <a:pt x="359" y="549"/>
                  </a:lnTo>
                  <a:lnTo>
                    <a:pt x="361" y="551"/>
                  </a:lnTo>
                  <a:lnTo>
                    <a:pt x="362" y="554"/>
                  </a:lnTo>
                  <a:lnTo>
                    <a:pt x="362" y="554"/>
                  </a:lnTo>
                  <a:lnTo>
                    <a:pt x="362" y="567"/>
                  </a:lnTo>
                  <a:lnTo>
                    <a:pt x="363" y="582"/>
                  </a:lnTo>
                  <a:lnTo>
                    <a:pt x="365" y="589"/>
                  </a:lnTo>
                  <a:lnTo>
                    <a:pt x="367" y="596"/>
                  </a:lnTo>
                  <a:lnTo>
                    <a:pt x="369" y="602"/>
                  </a:lnTo>
                  <a:lnTo>
                    <a:pt x="373" y="607"/>
                  </a:lnTo>
                  <a:lnTo>
                    <a:pt x="373" y="607"/>
                  </a:lnTo>
                  <a:lnTo>
                    <a:pt x="382" y="618"/>
                  </a:lnTo>
                  <a:lnTo>
                    <a:pt x="388" y="622"/>
                  </a:lnTo>
                  <a:lnTo>
                    <a:pt x="395" y="626"/>
                  </a:lnTo>
                  <a:lnTo>
                    <a:pt x="401" y="630"/>
                  </a:lnTo>
                  <a:lnTo>
                    <a:pt x="407" y="632"/>
                  </a:lnTo>
                  <a:lnTo>
                    <a:pt x="413" y="632"/>
                  </a:lnTo>
                  <a:lnTo>
                    <a:pt x="419" y="631"/>
                  </a:lnTo>
                  <a:lnTo>
                    <a:pt x="419" y="631"/>
                  </a:lnTo>
                  <a:lnTo>
                    <a:pt x="428" y="626"/>
                  </a:lnTo>
                  <a:lnTo>
                    <a:pt x="436" y="623"/>
                  </a:lnTo>
                  <a:lnTo>
                    <a:pt x="444" y="622"/>
                  </a:lnTo>
                  <a:lnTo>
                    <a:pt x="454" y="623"/>
                  </a:lnTo>
                  <a:lnTo>
                    <a:pt x="454" y="623"/>
                  </a:lnTo>
                  <a:lnTo>
                    <a:pt x="467" y="623"/>
                  </a:lnTo>
                  <a:lnTo>
                    <a:pt x="481" y="622"/>
                  </a:lnTo>
                  <a:lnTo>
                    <a:pt x="496" y="622"/>
                  </a:lnTo>
                  <a:lnTo>
                    <a:pt x="502" y="623"/>
                  </a:lnTo>
                  <a:lnTo>
                    <a:pt x="508" y="624"/>
                  </a:lnTo>
                  <a:lnTo>
                    <a:pt x="508" y="624"/>
                  </a:lnTo>
                  <a:lnTo>
                    <a:pt x="519" y="628"/>
                  </a:lnTo>
                  <a:lnTo>
                    <a:pt x="530" y="631"/>
                  </a:lnTo>
                  <a:lnTo>
                    <a:pt x="535" y="631"/>
                  </a:lnTo>
                  <a:lnTo>
                    <a:pt x="539" y="631"/>
                  </a:lnTo>
                  <a:lnTo>
                    <a:pt x="542" y="630"/>
                  </a:lnTo>
                  <a:lnTo>
                    <a:pt x="545" y="628"/>
                  </a:lnTo>
                  <a:lnTo>
                    <a:pt x="545" y="628"/>
                  </a:lnTo>
                  <a:lnTo>
                    <a:pt x="549" y="624"/>
                  </a:lnTo>
                  <a:lnTo>
                    <a:pt x="555" y="621"/>
                  </a:lnTo>
                  <a:lnTo>
                    <a:pt x="564" y="618"/>
                  </a:lnTo>
                  <a:lnTo>
                    <a:pt x="575" y="618"/>
                  </a:lnTo>
                  <a:lnTo>
                    <a:pt x="575" y="618"/>
                  </a:lnTo>
                  <a:lnTo>
                    <a:pt x="604" y="618"/>
                  </a:lnTo>
                  <a:lnTo>
                    <a:pt x="617" y="616"/>
                  </a:lnTo>
                  <a:lnTo>
                    <a:pt x="623" y="615"/>
                  </a:lnTo>
                  <a:lnTo>
                    <a:pt x="628" y="613"/>
                  </a:lnTo>
                  <a:lnTo>
                    <a:pt x="628" y="613"/>
                  </a:lnTo>
                  <a:lnTo>
                    <a:pt x="638" y="609"/>
                  </a:lnTo>
                  <a:lnTo>
                    <a:pt x="650" y="605"/>
                  </a:lnTo>
                  <a:lnTo>
                    <a:pt x="661" y="602"/>
                  </a:lnTo>
                  <a:lnTo>
                    <a:pt x="667" y="599"/>
                  </a:lnTo>
                  <a:lnTo>
                    <a:pt x="672" y="597"/>
                  </a:lnTo>
                  <a:lnTo>
                    <a:pt x="672" y="597"/>
                  </a:lnTo>
                  <a:lnTo>
                    <a:pt x="680" y="591"/>
                  </a:lnTo>
                  <a:lnTo>
                    <a:pt x="690" y="585"/>
                  </a:lnTo>
                  <a:lnTo>
                    <a:pt x="695" y="582"/>
                  </a:lnTo>
                  <a:lnTo>
                    <a:pt x="701" y="580"/>
                  </a:lnTo>
                  <a:lnTo>
                    <a:pt x="709" y="579"/>
                  </a:lnTo>
                  <a:lnTo>
                    <a:pt x="718" y="579"/>
                  </a:lnTo>
                  <a:lnTo>
                    <a:pt x="718" y="579"/>
                  </a:lnTo>
                  <a:lnTo>
                    <a:pt x="728" y="578"/>
                  </a:lnTo>
                  <a:lnTo>
                    <a:pt x="737" y="577"/>
                  </a:lnTo>
                  <a:lnTo>
                    <a:pt x="747" y="575"/>
                  </a:lnTo>
                  <a:lnTo>
                    <a:pt x="755" y="573"/>
                  </a:lnTo>
                  <a:lnTo>
                    <a:pt x="763" y="570"/>
                  </a:lnTo>
                  <a:lnTo>
                    <a:pt x="771" y="566"/>
                  </a:lnTo>
                  <a:lnTo>
                    <a:pt x="776" y="561"/>
                  </a:lnTo>
                  <a:lnTo>
                    <a:pt x="780" y="556"/>
                  </a:lnTo>
                  <a:lnTo>
                    <a:pt x="780" y="556"/>
                  </a:lnTo>
                  <a:lnTo>
                    <a:pt x="788" y="546"/>
                  </a:lnTo>
                  <a:lnTo>
                    <a:pt x="796" y="537"/>
                  </a:lnTo>
                  <a:lnTo>
                    <a:pt x="801" y="533"/>
                  </a:lnTo>
                  <a:lnTo>
                    <a:pt x="806" y="530"/>
                  </a:lnTo>
                  <a:lnTo>
                    <a:pt x="811" y="528"/>
                  </a:lnTo>
                  <a:lnTo>
                    <a:pt x="816" y="527"/>
                  </a:lnTo>
                  <a:lnTo>
                    <a:pt x="816" y="527"/>
                  </a:lnTo>
                  <a:lnTo>
                    <a:pt x="820" y="528"/>
                  </a:lnTo>
                  <a:lnTo>
                    <a:pt x="823" y="529"/>
                  </a:lnTo>
                  <a:lnTo>
                    <a:pt x="826" y="531"/>
                  </a:lnTo>
                  <a:lnTo>
                    <a:pt x="828" y="534"/>
                  </a:lnTo>
                  <a:lnTo>
                    <a:pt x="829" y="541"/>
                  </a:lnTo>
                  <a:lnTo>
                    <a:pt x="830" y="549"/>
                  </a:lnTo>
                  <a:lnTo>
                    <a:pt x="830" y="549"/>
                  </a:lnTo>
                  <a:lnTo>
                    <a:pt x="831" y="552"/>
                  </a:lnTo>
                  <a:lnTo>
                    <a:pt x="833" y="555"/>
                  </a:lnTo>
                  <a:lnTo>
                    <a:pt x="836" y="557"/>
                  </a:lnTo>
                  <a:lnTo>
                    <a:pt x="840" y="558"/>
                  </a:lnTo>
                  <a:lnTo>
                    <a:pt x="848" y="559"/>
                  </a:lnTo>
                  <a:lnTo>
                    <a:pt x="855" y="559"/>
                  </a:lnTo>
                  <a:lnTo>
                    <a:pt x="855" y="559"/>
                  </a:lnTo>
                  <a:lnTo>
                    <a:pt x="865" y="557"/>
                  </a:lnTo>
                  <a:lnTo>
                    <a:pt x="878" y="557"/>
                  </a:lnTo>
                  <a:lnTo>
                    <a:pt x="885" y="558"/>
                  </a:lnTo>
                  <a:lnTo>
                    <a:pt x="891" y="560"/>
                  </a:lnTo>
                  <a:lnTo>
                    <a:pt x="896" y="562"/>
                  </a:lnTo>
                  <a:lnTo>
                    <a:pt x="900" y="567"/>
                  </a:lnTo>
                  <a:lnTo>
                    <a:pt x="900" y="567"/>
                  </a:lnTo>
                  <a:lnTo>
                    <a:pt x="905" y="574"/>
                  </a:lnTo>
                  <a:lnTo>
                    <a:pt x="907" y="579"/>
                  </a:lnTo>
                  <a:lnTo>
                    <a:pt x="909" y="589"/>
                  </a:lnTo>
                  <a:lnTo>
                    <a:pt x="909" y="589"/>
                  </a:lnTo>
                  <a:lnTo>
                    <a:pt x="912" y="607"/>
                  </a:lnTo>
                  <a:lnTo>
                    <a:pt x="915" y="617"/>
                  </a:lnTo>
                  <a:lnTo>
                    <a:pt x="918" y="625"/>
                  </a:lnTo>
                  <a:lnTo>
                    <a:pt x="918" y="625"/>
                  </a:lnTo>
                  <a:lnTo>
                    <a:pt x="921" y="631"/>
                  </a:lnTo>
                  <a:lnTo>
                    <a:pt x="925" y="636"/>
                  </a:lnTo>
                  <a:lnTo>
                    <a:pt x="930" y="639"/>
                  </a:lnTo>
                  <a:lnTo>
                    <a:pt x="936" y="641"/>
                  </a:lnTo>
                  <a:lnTo>
                    <a:pt x="936" y="641"/>
                  </a:lnTo>
                  <a:lnTo>
                    <a:pt x="944" y="643"/>
                  </a:lnTo>
                  <a:lnTo>
                    <a:pt x="949" y="643"/>
                  </a:lnTo>
                  <a:lnTo>
                    <a:pt x="951" y="642"/>
                  </a:lnTo>
                  <a:lnTo>
                    <a:pt x="952" y="641"/>
                  </a:lnTo>
                  <a:lnTo>
                    <a:pt x="953" y="638"/>
                  </a:lnTo>
                  <a:lnTo>
                    <a:pt x="953" y="635"/>
                  </a:lnTo>
                  <a:lnTo>
                    <a:pt x="953" y="635"/>
                  </a:lnTo>
                  <a:lnTo>
                    <a:pt x="952" y="631"/>
                  </a:lnTo>
                  <a:lnTo>
                    <a:pt x="951" y="628"/>
                  </a:lnTo>
                  <a:lnTo>
                    <a:pt x="949" y="625"/>
                  </a:lnTo>
                  <a:lnTo>
                    <a:pt x="946" y="623"/>
                  </a:lnTo>
                  <a:lnTo>
                    <a:pt x="939" y="620"/>
                  </a:lnTo>
                  <a:lnTo>
                    <a:pt x="934" y="618"/>
                  </a:lnTo>
                  <a:lnTo>
                    <a:pt x="934" y="618"/>
                  </a:lnTo>
                  <a:lnTo>
                    <a:pt x="930" y="615"/>
                  </a:lnTo>
                  <a:lnTo>
                    <a:pt x="926" y="611"/>
                  </a:lnTo>
                  <a:lnTo>
                    <a:pt x="922" y="606"/>
                  </a:lnTo>
                  <a:lnTo>
                    <a:pt x="921" y="603"/>
                  </a:lnTo>
                  <a:lnTo>
                    <a:pt x="921" y="600"/>
                  </a:lnTo>
                  <a:lnTo>
                    <a:pt x="921" y="600"/>
                  </a:lnTo>
                  <a:lnTo>
                    <a:pt x="921" y="595"/>
                  </a:lnTo>
                  <a:lnTo>
                    <a:pt x="922" y="594"/>
                  </a:lnTo>
                  <a:lnTo>
                    <a:pt x="923" y="592"/>
                  </a:lnTo>
                  <a:lnTo>
                    <a:pt x="928" y="591"/>
                  </a:lnTo>
                  <a:lnTo>
                    <a:pt x="935" y="591"/>
                  </a:lnTo>
                  <a:lnTo>
                    <a:pt x="935" y="591"/>
                  </a:lnTo>
                  <a:lnTo>
                    <a:pt x="938" y="591"/>
                  </a:lnTo>
                  <a:lnTo>
                    <a:pt x="941" y="590"/>
                  </a:lnTo>
                  <a:lnTo>
                    <a:pt x="945" y="587"/>
                  </a:lnTo>
                  <a:lnTo>
                    <a:pt x="948" y="585"/>
                  </a:lnTo>
                  <a:lnTo>
                    <a:pt x="950" y="584"/>
                  </a:lnTo>
                  <a:lnTo>
                    <a:pt x="954" y="584"/>
                  </a:lnTo>
                  <a:lnTo>
                    <a:pt x="954" y="584"/>
                  </a:lnTo>
                  <a:lnTo>
                    <a:pt x="957" y="584"/>
                  </a:lnTo>
                  <a:lnTo>
                    <a:pt x="960" y="585"/>
                  </a:lnTo>
                  <a:lnTo>
                    <a:pt x="963" y="588"/>
                  </a:lnTo>
                  <a:lnTo>
                    <a:pt x="964" y="589"/>
                  </a:lnTo>
                  <a:lnTo>
                    <a:pt x="966" y="590"/>
                  </a:lnTo>
                  <a:lnTo>
                    <a:pt x="969" y="591"/>
                  </a:lnTo>
                  <a:lnTo>
                    <a:pt x="973" y="592"/>
                  </a:lnTo>
                  <a:lnTo>
                    <a:pt x="973" y="592"/>
                  </a:lnTo>
                  <a:lnTo>
                    <a:pt x="980" y="591"/>
                  </a:lnTo>
                  <a:lnTo>
                    <a:pt x="984" y="591"/>
                  </a:lnTo>
                  <a:lnTo>
                    <a:pt x="990" y="591"/>
                  </a:lnTo>
                  <a:lnTo>
                    <a:pt x="1003" y="592"/>
                  </a:lnTo>
                  <a:lnTo>
                    <a:pt x="1003" y="592"/>
                  </a:lnTo>
                  <a:lnTo>
                    <a:pt x="1021" y="595"/>
                  </a:lnTo>
                  <a:lnTo>
                    <a:pt x="1037" y="596"/>
                  </a:lnTo>
                  <a:lnTo>
                    <a:pt x="1045" y="596"/>
                  </a:lnTo>
                  <a:lnTo>
                    <a:pt x="1051" y="596"/>
                  </a:lnTo>
                  <a:lnTo>
                    <a:pt x="1057" y="595"/>
                  </a:lnTo>
                  <a:lnTo>
                    <a:pt x="1062" y="592"/>
                  </a:lnTo>
                  <a:lnTo>
                    <a:pt x="1062" y="592"/>
                  </a:lnTo>
                  <a:lnTo>
                    <a:pt x="1069" y="587"/>
                  </a:lnTo>
                  <a:lnTo>
                    <a:pt x="1076" y="582"/>
                  </a:lnTo>
                  <a:lnTo>
                    <a:pt x="1083" y="578"/>
                  </a:lnTo>
                  <a:lnTo>
                    <a:pt x="1088" y="577"/>
                  </a:lnTo>
                  <a:lnTo>
                    <a:pt x="1093" y="576"/>
                  </a:lnTo>
                  <a:lnTo>
                    <a:pt x="1093" y="576"/>
                  </a:lnTo>
                  <a:lnTo>
                    <a:pt x="1104" y="574"/>
                  </a:lnTo>
                  <a:lnTo>
                    <a:pt x="1112" y="571"/>
                  </a:lnTo>
                  <a:lnTo>
                    <a:pt x="1121" y="568"/>
                  </a:lnTo>
                  <a:lnTo>
                    <a:pt x="1128" y="566"/>
                  </a:lnTo>
                  <a:lnTo>
                    <a:pt x="1128" y="566"/>
                  </a:lnTo>
                  <a:lnTo>
                    <a:pt x="1134" y="564"/>
                  </a:lnTo>
                  <a:lnTo>
                    <a:pt x="1138" y="561"/>
                  </a:lnTo>
                  <a:lnTo>
                    <a:pt x="1141" y="557"/>
                  </a:lnTo>
                  <a:lnTo>
                    <a:pt x="1141" y="552"/>
                  </a:lnTo>
                  <a:lnTo>
                    <a:pt x="1141" y="552"/>
                  </a:lnTo>
                  <a:lnTo>
                    <a:pt x="1141" y="550"/>
                  </a:lnTo>
                  <a:lnTo>
                    <a:pt x="1140" y="548"/>
                  </a:lnTo>
                  <a:lnTo>
                    <a:pt x="1138" y="546"/>
                  </a:lnTo>
                  <a:lnTo>
                    <a:pt x="1135" y="545"/>
                  </a:lnTo>
                  <a:lnTo>
                    <a:pt x="1130" y="544"/>
                  </a:lnTo>
                  <a:lnTo>
                    <a:pt x="1123" y="544"/>
                  </a:lnTo>
                  <a:lnTo>
                    <a:pt x="1123" y="544"/>
                  </a:lnTo>
                  <a:lnTo>
                    <a:pt x="1121" y="544"/>
                  </a:lnTo>
                  <a:lnTo>
                    <a:pt x="1119" y="543"/>
                  </a:lnTo>
                  <a:lnTo>
                    <a:pt x="1117" y="541"/>
                  </a:lnTo>
                  <a:lnTo>
                    <a:pt x="1116" y="539"/>
                  </a:lnTo>
                  <a:lnTo>
                    <a:pt x="1115" y="533"/>
                  </a:lnTo>
                  <a:lnTo>
                    <a:pt x="1112" y="526"/>
                  </a:lnTo>
                  <a:lnTo>
                    <a:pt x="1112" y="526"/>
                  </a:lnTo>
                  <a:lnTo>
                    <a:pt x="1111" y="522"/>
                  </a:lnTo>
                  <a:lnTo>
                    <a:pt x="1110" y="519"/>
                  </a:lnTo>
                  <a:lnTo>
                    <a:pt x="1108" y="517"/>
                  </a:lnTo>
                  <a:lnTo>
                    <a:pt x="1105" y="516"/>
                  </a:lnTo>
                  <a:lnTo>
                    <a:pt x="1102" y="515"/>
                  </a:lnTo>
                  <a:lnTo>
                    <a:pt x="1099" y="514"/>
                  </a:lnTo>
                  <a:lnTo>
                    <a:pt x="1096" y="514"/>
                  </a:lnTo>
                  <a:lnTo>
                    <a:pt x="1092" y="515"/>
                  </a:lnTo>
                  <a:lnTo>
                    <a:pt x="1092" y="515"/>
                  </a:lnTo>
                  <a:lnTo>
                    <a:pt x="1084" y="517"/>
                  </a:lnTo>
                  <a:lnTo>
                    <a:pt x="1076" y="518"/>
                  </a:lnTo>
                  <a:lnTo>
                    <a:pt x="1072" y="519"/>
                  </a:lnTo>
                  <a:lnTo>
                    <a:pt x="1068" y="520"/>
                  </a:lnTo>
                  <a:lnTo>
                    <a:pt x="1065" y="522"/>
                  </a:lnTo>
                  <a:lnTo>
                    <a:pt x="1063" y="526"/>
                  </a:lnTo>
                  <a:lnTo>
                    <a:pt x="1063" y="526"/>
                  </a:lnTo>
                  <a:lnTo>
                    <a:pt x="1061" y="529"/>
                  </a:lnTo>
                  <a:lnTo>
                    <a:pt x="1059" y="532"/>
                  </a:lnTo>
                  <a:lnTo>
                    <a:pt x="1056" y="534"/>
                  </a:lnTo>
                  <a:lnTo>
                    <a:pt x="1053" y="536"/>
                  </a:lnTo>
                  <a:lnTo>
                    <a:pt x="1050" y="536"/>
                  </a:lnTo>
                  <a:lnTo>
                    <a:pt x="1048" y="535"/>
                  </a:lnTo>
                  <a:lnTo>
                    <a:pt x="1045" y="533"/>
                  </a:lnTo>
                  <a:lnTo>
                    <a:pt x="1044" y="530"/>
                  </a:lnTo>
                  <a:lnTo>
                    <a:pt x="1044" y="530"/>
                  </a:lnTo>
                  <a:lnTo>
                    <a:pt x="1042" y="521"/>
                  </a:lnTo>
                  <a:lnTo>
                    <a:pt x="1042" y="518"/>
                  </a:lnTo>
                  <a:lnTo>
                    <a:pt x="1043" y="515"/>
                  </a:lnTo>
                  <a:lnTo>
                    <a:pt x="1044" y="513"/>
                  </a:lnTo>
                  <a:lnTo>
                    <a:pt x="1046" y="511"/>
                  </a:lnTo>
                  <a:lnTo>
                    <a:pt x="1050" y="510"/>
                  </a:lnTo>
                  <a:lnTo>
                    <a:pt x="1054" y="510"/>
                  </a:lnTo>
                  <a:lnTo>
                    <a:pt x="1054" y="510"/>
                  </a:lnTo>
                  <a:lnTo>
                    <a:pt x="1062" y="509"/>
                  </a:lnTo>
                  <a:lnTo>
                    <a:pt x="1070" y="508"/>
                  </a:lnTo>
                  <a:lnTo>
                    <a:pt x="1072" y="506"/>
                  </a:lnTo>
                  <a:lnTo>
                    <a:pt x="1075" y="504"/>
                  </a:lnTo>
                  <a:lnTo>
                    <a:pt x="1076" y="502"/>
                  </a:lnTo>
                  <a:lnTo>
                    <a:pt x="1077" y="500"/>
                  </a:lnTo>
                  <a:lnTo>
                    <a:pt x="1077" y="500"/>
                  </a:lnTo>
                  <a:lnTo>
                    <a:pt x="1079" y="488"/>
                  </a:lnTo>
                  <a:lnTo>
                    <a:pt x="1079" y="485"/>
                  </a:lnTo>
                  <a:lnTo>
                    <a:pt x="1081" y="483"/>
                  </a:lnTo>
                  <a:lnTo>
                    <a:pt x="1082" y="481"/>
                  </a:lnTo>
                  <a:lnTo>
                    <a:pt x="1085" y="480"/>
                  </a:lnTo>
                  <a:lnTo>
                    <a:pt x="1085" y="480"/>
                  </a:lnTo>
                  <a:lnTo>
                    <a:pt x="1088" y="479"/>
                  </a:lnTo>
                  <a:lnTo>
                    <a:pt x="1091" y="477"/>
                  </a:lnTo>
                  <a:lnTo>
                    <a:pt x="1096" y="473"/>
                  </a:lnTo>
                  <a:lnTo>
                    <a:pt x="1099" y="472"/>
                  </a:lnTo>
                  <a:lnTo>
                    <a:pt x="1101" y="472"/>
                  </a:lnTo>
                  <a:lnTo>
                    <a:pt x="1104" y="473"/>
                  </a:lnTo>
                  <a:lnTo>
                    <a:pt x="1106" y="476"/>
                  </a:lnTo>
                  <a:lnTo>
                    <a:pt x="1106" y="476"/>
                  </a:lnTo>
                  <a:lnTo>
                    <a:pt x="1111" y="483"/>
                  </a:lnTo>
                  <a:lnTo>
                    <a:pt x="1116" y="488"/>
                  </a:lnTo>
                  <a:lnTo>
                    <a:pt x="1118" y="489"/>
                  </a:lnTo>
                  <a:lnTo>
                    <a:pt x="1121" y="490"/>
                  </a:lnTo>
                  <a:lnTo>
                    <a:pt x="1123" y="490"/>
                  </a:lnTo>
                  <a:lnTo>
                    <a:pt x="1126" y="490"/>
                  </a:lnTo>
                  <a:lnTo>
                    <a:pt x="1126" y="490"/>
                  </a:lnTo>
                  <a:lnTo>
                    <a:pt x="1131" y="488"/>
                  </a:lnTo>
                  <a:lnTo>
                    <a:pt x="1136" y="486"/>
                  </a:lnTo>
                  <a:lnTo>
                    <a:pt x="1139" y="486"/>
                  </a:lnTo>
                  <a:lnTo>
                    <a:pt x="1142" y="486"/>
                  </a:lnTo>
                  <a:lnTo>
                    <a:pt x="1144" y="487"/>
                  </a:lnTo>
                  <a:lnTo>
                    <a:pt x="1147" y="490"/>
                  </a:lnTo>
                  <a:lnTo>
                    <a:pt x="1147" y="490"/>
                  </a:lnTo>
                  <a:lnTo>
                    <a:pt x="1150" y="492"/>
                  </a:lnTo>
                  <a:lnTo>
                    <a:pt x="1153" y="494"/>
                  </a:lnTo>
                  <a:lnTo>
                    <a:pt x="1158" y="496"/>
                  </a:lnTo>
                  <a:lnTo>
                    <a:pt x="1164" y="496"/>
                  </a:lnTo>
                  <a:lnTo>
                    <a:pt x="1171" y="495"/>
                  </a:lnTo>
                  <a:lnTo>
                    <a:pt x="1171" y="495"/>
                  </a:lnTo>
                  <a:lnTo>
                    <a:pt x="1177" y="493"/>
                  </a:lnTo>
                  <a:lnTo>
                    <a:pt x="1179" y="492"/>
                  </a:lnTo>
                  <a:lnTo>
                    <a:pt x="1181" y="491"/>
                  </a:lnTo>
                  <a:lnTo>
                    <a:pt x="1183" y="489"/>
                  </a:lnTo>
                  <a:lnTo>
                    <a:pt x="1184" y="486"/>
                  </a:lnTo>
                  <a:lnTo>
                    <a:pt x="1184" y="478"/>
                  </a:lnTo>
                  <a:lnTo>
                    <a:pt x="1184" y="47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49" name="Freeform 228">
              <a:extLst>
                <a:ext uri="{FF2B5EF4-FFF2-40B4-BE49-F238E27FC236}">
                  <a16:creationId xmlns:a16="http://schemas.microsoft.com/office/drawing/2014/main" id="{62CEC482-B69A-4EB6-B3DA-61A6EF184FAD}"/>
                </a:ext>
              </a:extLst>
            </p:cNvPr>
            <p:cNvSpPr>
              <a:spLocks/>
            </p:cNvSpPr>
            <p:nvPr/>
          </p:nvSpPr>
          <p:spPr bwMode="auto">
            <a:xfrm>
              <a:off x="2070232" y="1751669"/>
              <a:ext cx="337324" cy="153242"/>
            </a:xfrm>
            <a:custGeom>
              <a:avLst/>
              <a:gdLst>
                <a:gd name="T0" fmla="*/ 107 w 787"/>
                <a:gd name="T1" fmla="*/ 92 h 327"/>
                <a:gd name="T2" fmla="*/ 62 w 787"/>
                <a:gd name="T3" fmla="*/ 122 h 327"/>
                <a:gd name="T4" fmla="*/ 57 w 787"/>
                <a:gd name="T5" fmla="*/ 143 h 327"/>
                <a:gd name="T6" fmla="*/ 28 w 787"/>
                <a:gd name="T7" fmla="*/ 161 h 327"/>
                <a:gd name="T8" fmla="*/ 57 w 787"/>
                <a:gd name="T9" fmla="*/ 173 h 327"/>
                <a:gd name="T10" fmla="*/ 114 w 787"/>
                <a:gd name="T11" fmla="*/ 185 h 327"/>
                <a:gd name="T12" fmla="*/ 24 w 787"/>
                <a:gd name="T13" fmla="*/ 184 h 327"/>
                <a:gd name="T14" fmla="*/ 2 w 787"/>
                <a:gd name="T15" fmla="*/ 204 h 327"/>
                <a:gd name="T16" fmla="*/ 22 w 787"/>
                <a:gd name="T17" fmla="*/ 226 h 327"/>
                <a:gd name="T18" fmla="*/ 81 w 787"/>
                <a:gd name="T19" fmla="*/ 225 h 327"/>
                <a:gd name="T20" fmla="*/ 108 w 787"/>
                <a:gd name="T21" fmla="*/ 249 h 327"/>
                <a:gd name="T22" fmla="*/ 146 w 787"/>
                <a:gd name="T23" fmla="*/ 238 h 327"/>
                <a:gd name="T24" fmla="*/ 190 w 787"/>
                <a:gd name="T25" fmla="*/ 252 h 327"/>
                <a:gd name="T26" fmla="*/ 215 w 787"/>
                <a:gd name="T27" fmla="*/ 226 h 327"/>
                <a:gd name="T28" fmla="*/ 238 w 787"/>
                <a:gd name="T29" fmla="*/ 199 h 327"/>
                <a:gd name="T30" fmla="*/ 240 w 787"/>
                <a:gd name="T31" fmla="*/ 217 h 327"/>
                <a:gd name="T32" fmla="*/ 257 w 787"/>
                <a:gd name="T33" fmla="*/ 243 h 327"/>
                <a:gd name="T34" fmla="*/ 305 w 787"/>
                <a:gd name="T35" fmla="*/ 231 h 327"/>
                <a:gd name="T36" fmla="*/ 352 w 787"/>
                <a:gd name="T37" fmla="*/ 223 h 327"/>
                <a:gd name="T38" fmla="*/ 376 w 787"/>
                <a:gd name="T39" fmla="*/ 227 h 327"/>
                <a:gd name="T40" fmla="*/ 418 w 787"/>
                <a:gd name="T41" fmla="*/ 222 h 327"/>
                <a:gd name="T42" fmla="*/ 384 w 787"/>
                <a:gd name="T43" fmla="*/ 245 h 327"/>
                <a:gd name="T44" fmla="*/ 251 w 787"/>
                <a:gd name="T45" fmla="*/ 268 h 327"/>
                <a:gd name="T46" fmla="*/ 214 w 787"/>
                <a:gd name="T47" fmla="*/ 281 h 327"/>
                <a:gd name="T48" fmla="*/ 240 w 787"/>
                <a:gd name="T49" fmla="*/ 310 h 327"/>
                <a:gd name="T50" fmla="*/ 349 w 787"/>
                <a:gd name="T51" fmla="*/ 325 h 327"/>
                <a:gd name="T52" fmla="*/ 400 w 787"/>
                <a:gd name="T53" fmla="*/ 307 h 327"/>
                <a:gd name="T54" fmla="*/ 444 w 787"/>
                <a:gd name="T55" fmla="*/ 288 h 327"/>
                <a:gd name="T56" fmla="*/ 486 w 787"/>
                <a:gd name="T57" fmla="*/ 268 h 327"/>
                <a:gd name="T58" fmla="*/ 542 w 787"/>
                <a:gd name="T59" fmla="*/ 253 h 327"/>
                <a:gd name="T60" fmla="*/ 585 w 787"/>
                <a:gd name="T61" fmla="*/ 254 h 327"/>
                <a:gd name="T62" fmla="*/ 623 w 787"/>
                <a:gd name="T63" fmla="*/ 246 h 327"/>
                <a:gd name="T64" fmla="*/ 682 w 787"/>
                <a:gd name="T65" fmla="*/ 260 h 327"/>
                <a:gd name="T66" fmla="*/ 738 w 787"/>
                <a:gd name="T67" fmla="*/ 247 h 327"/>
                <a:gd name="T68" fmla="*/ 758 w 787"/>
                <a:gd name="T69" fmla="*/ 228 h 327"/>
                <a:gd name="T70" fmla="*/ 775 w 787"/>
                <a:gd name="T71" fmla="*/ 187 h 327"/>
                <a:gd name="T72" fmla="*/ 786 w 787"/>
                <a:gd name="T73" fmla="*/ 143 h 327"/>
                <a:gd name="T74" fmla="*/ 761 w 787"/>
                <a:gd name="T75" fmla="*/ 117 h 327"/>
                <a:gd name="T76" fmla="*/ 716 w 787"/>
                <a:gd name="T77" fmla="*/ 110 h 327"/>
                <a:gd name="T78" fmla="*/ 698 w 787"/>
                <a:gd name="T79" fmla="*/ 137 h 327"/>
                <a:gd name="T80" fmla="*/ 683 w 787"/>
                <a:gd name="T81" fmla="*/ 148 h 327"/>
                <a:gd name="T82" fmla="*/ 640 w 787"/>
                <a:gd name="T83" fmla="*/ 119 h 327"/>
                <a:gd name="T84" fmla="*/ 598 w 787"/>
                <a:gd name="T85" fmla="*/ 105 h 327"/>
                <a:gd name="T86" fmla="*/ 611 w 787"/>
                <a:gd name="T87" fmla="*/ 83 h 327"/>
                <a:gd name="T88" fmla="*/ 599 w 787"/>
                <a:gd name="T89" fmla="*/ 58 h 327"/>
                <a:gd name="T90" fmla="*/ 588 w 787"/>
                <a:gd name="T91" fmla="*/ 26 h 327"/>
                <a:gd name="T92" fmla="*/ 568 w 787"/>
                <a:gd name="T93" fmla="*/ 0 h 327"/>
                <a:gd name="T94" fmla="*/ 533 w 787"/>
                <a:gd name="T95" fmla="*/ 13 h 327"/>
                <a:gd name="T96" fmla="*/ 494 w 787"/>
                <a:gd name="T97" fmla="*/ 48 h 327"/>
                <a:gd name="T98" fmla="*/ 471 w 787"/>
                <a:gd name="T99" fmla="*/ 74 h 327"/>
                <a:gd name="T100" fmla="*/ 517 w 787"/>
                <a:gd name="T101" fmla="*/ 90 h 327"/>
                <a:gd name="T102" fmla="*/ 536 w 787"/>
                <a:gd name="T103" fmla="*/ 113 h 327"/>
                <a:gd name="T104" fmla="*/ 495 w 787"/>
                <a:gd name="T105" fmla="*/ 126 h 327"/>
                <a:gd name="T106" fmla="*/ 527 w 787"/>
                <a:gd name="T107" fmla="*/ 147 h 327"/>
                <a:gd name="T108" fmla="*/ 562 w 787"/>
                <a:gd name="T109" fmla="*/ 167 h 327"/>
                <a:gd name="T110" fmla="*/ 502 w 787"/>
                <a:gd name="T111" fmla="*/ 176 h 327"/>
                <a:gd name="T112" fmla="*/ 425 w 787"/>
                <a:gd name="T113" fmla="*/ 176 h 327"/>
                <a:gd name="T114" fmla="*/ 389 w 787"/>
                <a:gd name="T115" fmla="*/ 141 h 327"/>
                <a:gd name="T116" fmla="*/ 359 w 787"/>
                <a:gd name="T117" fmla="*/ 116 h 327"/>
                <a:gd name="T118" fmla="*/ 303 w 787"/>
                <a:gd name="T119" fmla="*/ 80 h 327"/>
                <a:gd name="T120" fmla="*/ 242 w 787"/>
                <a:gd name="T121" fmla="*/ 93 h 327"/>
                <a:gd name="T122" fmla="*/ 205 w 787"/>
                <a:gd name="T123" fmla="*/ 51 h 327"/>
                <a:gd name="T124" fmla="*/ 151 w 787"/>
                <a:gd name="T125" fmla="*/ 5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7" h="327">
                  <a:moveTo>
                    <a:pt x="130" y="58"/>
                  </a:moveTo>
                  <a:lnTo>
                    <a:pt x="130" y="58"/>
                  </a:lnTo>
                  <a:lnTo>
                    <a:pt x="125" y="59"/>
                  </a:lnTo>
                  <a:lnTo>
                    <a:pt x="121" y="62"/>
                  </a:lnTo>
                  <a:lnTo>
                    <a:pt x="117" y="67"/>
                  </a:lnTo>
                  <a:lnTo>
                    <a:pt x="114" y="72"/>
                  </a:lnTo>
                  <a:lnTo>
                    <a:pt x="114" y="72"/>
                  </a:lnTo>
                  <a:lnTo>
                    <a:pt x="113" y="79"/>
                  </a:lnTo>
                  <a:lnTo>
                    <a:pt x="112" y="86"/>
                  </a:lnTo>
                  <a:lnTo>
                    <a:pt x="112" y="88"/>
                  </a:lnTo>
                  <a:lnTo>
                    <a:pt x="110" y="90"/>
                  </a:lnTo>
                  <a:lnTo>
                    <a:pt x="107" y="92"/>
                  </a:lnTo>
                  <a:lnTo>
                    <a:pt x="103" y="92"/>
                  </a:lnTo>
                  <a:lnTo>
                    <a:pt x="103" y="92"/>
                  </a:lnTo>
                  <a:lnTo>
                    <a:pt x="91" y="91"/>
                  </a:lnTo>
                  <a:lnTo>
                    <a:pt x="79" y="93"/>
                  </a:lnTo>
                  <a:lnTo>
                    <a:pt x="74" y="94"/>
                  </a:lnTo>
                  <a:lnTo>
                    <a:pt x="69" y="96"/>
                  </a:lnTo>
                  <a:lnTo>
                    <a:pt x="65" y="98"/>
                  </a:lnTo>
                  <a:lnTo>
                    <a:pt x="63" y="100"/>
                  </a:lnTo>
                  <a:lnTo>
                    <a:pt x="63" y="100"/>
                  </a:lnTo>
                  <a:lnTo>
                    <a:pt x="61" y="107"/>
                  </a:lnTo>
                  <a:lnTo>
                    <a:pt x="61" y="115"/>
                  </a:lnTo>
                  <a:lnTo>
                    <a:pt x="62" y="122"/>
                  </a:lnTo>
                  <a:lnTo>
                    <a:pt x="64" y="125"/>
                  </a:lnTo>
                  <a:lnTo>
                    <a:pt x="65" y="126"/>
                  </a:lnTo>
                  <a:lnTo>
                    <a:pt x="65" y="126"/>
                  </a:lnTo>
                  <a:lnTo>
                    <a:pt x="70" y="128"/>
                  </a:lnTo>
                  <a:lnTo>
                    <a:pt x="73" y="130"/>
                  </a:lnTo>
                  <a:lnTo>
                    <a:pt x="74" y="132"/>
                  </a:lnTo>
                  <a:lnTo>
                    <a:pt x="74" y="135"/>
                  </a:lnTo>
                  <a:lnTo>
                    <a:pt x="74" y="135"/>
                  </a:lnTo>
                  <a:lnTo>
                    <a:pt x="72" y="138"/>
                  </a:lnTo>
                  <a:lnTo>
                    <a:pt x="69" y="141"/>
                  </a:lnTo>
                  <a:lnTo>
                    <a:pt x="63" y="142"/>
                  </a:lnTo>
                  <a:lnTo>
                    <a:pt x="57" y="143"/>
                  </a:lnTo>
                  <a:lnTo>
                    <a:pt x="57" y="143"/>
                  </a:lnTo>
                  <a:lnTo>
                    <a:pt x="50" y="143"/>
                  </a:lnTo>
                  <a:lnTo>
                    <a:pt x="45" y="144"/>
                  </a:lnTo>
                  <a:lnTo>
                    <a:pt x="41" y="146"/>
                  </a:lnTo>
                  <a:lnTo>
                    <a:pt x="40" y="147"/>
                  </a:lnTo>
                  <a:lnTo>
                    <a:pt x="39" y="150"/>
                  </a:lnTo>
                  <a:lnTo>
                    <a:pt x="39" y="150"/>
                  </a:lnTo>
                  <a:lnTo>
                    <a:pt x="38" y="154"/>
                  </a:lnTo>
                  <a:lnTo>
                    <a:pt x="36" y="157"/>
                  </a:lnTo>
                  <a:lnTo>
                    <a:pt x="32" y="159"/>
                  </a:lnTo>
                  <a:lnTo>
                    <a:pt x="28" y="161"/>
                  </a:lnTo>
                  <a:lnTo>
                    <a:pt x="28" y="161"/>
                  </a:lnTo>
                  <a:lnTo>
                    <a:pt x="26" y="162"/>
                  </a:lnTo>
                  <a:lnTo>
                    <a:pt x="24" y="164"/>
                  </a:lnTo>
                  <a:lnTo>
                    <a:pt x="23" y="166"/>
                  </a:lnTo>
                  <a:lnTo>
                    <a:pt x="22" y="168"/>
                  </a:lnTo>
                  <a:lnTo>
                    <a:pt x="22" y="170"/>
                  </a:lnTo>
                  <a:lnTo>
                    <a:pt x="23" y="172"/>
                  </a:lnTo>
                  <a:lnTo>
                    <a:pt x="25" y="173"/>
                  </a:lnTo>
                  <a:lnTo>
                    <a:pt x="28" y="174"/>
                  </a:lnTo>
                  <a:lnTo>
                    <a:pt x="28" y="174"/>
                  </a:lnTo>
                  <a:lnTo>
                    <a:pt x="41" y="173"/>
                  </a:lnTo>
                  <a:lnTo>
                    <a:pt x="57" y="173"/>
                  </a:lnTo>
                  <a:lnTo>
                    <a:pt x="57" y="173"/>
                  </a:lnTo>
                  <a:lnTo>
                    <a:pt x="76" y="174"/>
                  </a:lnTo>
                  <a:lnTo>
                    <a:pt x="94" y="174"/>
                  </a:lnTo>
                  <a:lnTo>
                    <a:pt x="94" y="174"/>
                  </a:lnTo>
                  <a:lnTo>
                    <a:pt x="103" y="174"/>
                  </a:lnTo>
                  <a:lnTo>
                    <a:pt x="109" y="174"/>
                  </a:lnTo>
                  <a:lnTo>
                    <a:pt x="111" y="174"/>
                  </a:lnTo>
                  <a:lnTo>
                    <a:pt x="113" y="175"/>
                  </a:lnTo>
                  <a:lnTo>
                    <a:pt x="114" y="177"/>
                  </a:lnTo>
                  <a:lnTo>
                    <a:pt x="114" y="179"/>
                  </a:lnTo>
                  <a:lnTo>
                    <a:pt x="114" y="179"/>
                  </a:lnTo>
                  <a:lnTo>
                    <a:pt x="114" y="183"/>
                  </a:lnTo>
                  <a:lnTo>
                    <a:pt x="114" y="185"/>
                  </a:lnTo>
                  <a:lnTo>
                    <a:pt x="113" y="187"/>
                  </a:lnTo>
                  <a:lnTo>
                    <a:pt x="111" y="188"/>
                  </a:lnTo>
                  <a:lnTo>
                    <a:pt x="109" y="188"/>
                  </a:lnTo>
                  <a:lnTo>
                    <a:pt x="101" y="187"/>
                  </a:lnTo>
                  <a:lnTo>
                    <a:pt x="101" y="187"/>
                  </a:lnTo>
                  <a:lnTo>
                    <a:pt x="89" y="186"/>
                  </a:lnTo>
                  <a:lnTo>
                    <a:pt x="77" y="185"/>
                  </a:lnTo>
                  <a:lnTo>
                    <a:pt x="57" y="185"/>
                  </a:lnTo>
                  <a:lnTo>
                    <a:pt x="57" y="185"/>
                  </a:lnTo>
                  <a:lnTo>
                    <a:pt x="39" y="184"/>
                  </a:lnTo>
                  <a:lnTo>
                    <a:pt x="24" y="184"/>
                  </a:lnTo>
                  <a:lnTo>
                    <a:pt x="24" y="184"/>
                  </a:lnTo>
                  <a:lnTo>
                    <a:pt x="22" y="185"/>
                  </a:lnTo>
                  <a:lnTo>
                    <a:pt x="20" y="187"/>
                  </a:lnTo>
                  <a:lnTo>
                    <a:pt x="17" y="189"/>
                  </a:lnTo>
                  <a:lnTo>
                    <a:pt x="14" y="192"/>
                  </a:lnTo>
                  <a:lnTo>
                    <a:pt x="14" y="192"/>
                  </a:lnTo>
                  <a:lnTo>
                    <a:pt x="12" y="194"/>
                  </a:lnTo>
                  <a:lnTo>
                    <a:pt x="10" y="197"/>
                  </a:lnTo>
                  <a:lnTo>
                    <a:pt x="8" y="199"/>
                  </a:lnTo>
                  <a:lnTo>
                    <a:pt x="5" y="201"/>
                  </a:lnTo>
                  <a:lnTo>
                    <a:pt x="5" y="201"/>
                  </a:lnTo>
                  <a:lnTo>
                    <a:pt x="3" y="202"/>
                  </a:lnTo>
                  <a:lnTo>
                    <a:pt x="2" y="204"/>
                  </a:lnTo>
                  <a:lnTo>
                    <a:pt x="0" y="210"/>
                  </a:lnTo>
                  <a:lnTo>
                    <a:pt x="0" y="215"/>
                  </a:lnTo>
                  <a:lnTo>
                    <a:pt x="1" y="217"/>
                  </a:lnTo>
                  <a:lnTo>
                    <a:pt x="2" y="218"/>
                  </a:lnTo>
                  <a:lnTo>
                    <a:pt x="2" y="218"/>
                  </a:lnTo>
                  <a:lnTo>
                    <a:pt x="6" y="219"/>
                  </a:lnTo>
                  <a:lnTo>
                    <a:pt x="11" y="219"/>
                  </a:lnTo>
                  <a:lnTo>
                    <a:pt x="16" y="220"/>
                  </a:lnTo>
                  <a:lnTo>
                    <a:pt x="18" y="221"/>
                  </a:lnTo>
                  <a:lnTo>
                    <a:pt x="19" y="223"/>
                  </a:lnTo>
                  <a:lnTo>
                    <a:pt x="19" y="223"/>
                  </a:lnTo>
                  <a:lnTo>
                    <a:pt x="22" y="226"/>
                  </a:lnTo>
                  <a:lnTo>
                    <a:pt x="27" y="229"/>
                  </a:lnTo>
                  <a:lnTo>
                    <a:pt x="33" y="231"/>
                  </a:lnTo>
                  <a:lnTo>
                    <a:pt x="40" y="232"/>
                  </a:lnTo>
                  <a:lnTo>
                    <a:pt x="40" y="232"/>
                  </a:lnTo>
                  <a:lnTo>
                    <a:pt x="46" y="232"/>
                  </a:lnTo>
                  <a:lnTo>
                    <a:pt x="50" y="233"/>
                  </a:lnTo>
                  <a:lnTo>
                    <a:pt x="54" y="232"/>
                  </a:lnTo>
                  <a:lnTo>
                    <a:pt x="60" y="229"/>
                  </a:lnTo>
                  <a:lnTo>
                    <a:pt x="60" y="229"/>
                  </a:lnTo>
                  <a:lnTo>
                    <a:pt x="68" y="226"/>
                  </a:lnTo>
                  <a:lnTo>
                    <a:pt x="73" y="225"/>
                  </a:lnTo>
                  <a:lnTo>
                    <a:pt x="81" y="225"/>
                  </a:lnTo>
                  <a:lnTo>
                    <a:pt x="81" y="225"/>
                  </a:lnTo>
                  <a:lnTo>
                    <a:pt x="86" y="225"/>
                  </a:lnTo>
                  <a:lnTo>
                    <a:pt x="90" y="227"/>
                  </a:lnTo>
                  <a:lnTo>
                    <a:pt x="92" y="230"/>
                  </a:lnTo>
                  <a:lnTo>
                    <a:pt x="93" y="233"/>
                  </a:lnTo>
                  <a:lnTo>
                    <a:pt x="93" y="233"/>
                  </a:lnTo>
                  <a:lnTo>
                    <a:pt x="94" y="239"/>
                  </a:lnTo>
                  <a:lnTo>
                    <a:pt x="97" y="244"/>
                  </a:lnTo>
                  <a:lnTo>
                    <a:pt x="99" y="246"/>
                  </a:lnTo>
                  <a:lnTo>
                    <a:pt x="102" y="248"/>
                  </a:lnTo>
                  <a:lnTo>
                    <a:pt x="105" y="249"/>
                  </a:lnTo>
                  <a:lnTo>
                    <a:pt x="108" y="249"/>
                  </a:lnTo>
                  <a:lnTo>
                    <a:pt x="108" y="249"/>
                  </a:lnTo>
                  <a:lnTo>
                    <a:pt x="121" y="249"/>
                  </a:lnTo>
                  <a:lnTo>
                    <a:pt x="125" y="248"/>
                  </a:lnTo>
                  <a:lnTo>
                    <a:pt x="126" y="247"/>
                  </a:lnTo>
                  <a:lnTo>
                    <a:pt x="127" y="245"/>
                  </a:lnTo>
                  <a:lnTo>
                    <a:pt x="127" y="245"/>
                  </a:lnTo>
                  <a:lnTo>
                    <a:pt x="129" y="242"/>
                  </a:lnTo>
                  <a:lnTo>
                    <a:pt x="132" y="240"/>
                  </a:lnTo>
                  <a:lnTo>
                    <a:pt x="136" y="239"/>
                  </a:lnTo>
                  <a:lnTo>
                    <a:pt x="141" y="239"/>
                  </a:lnTo>
                  <a:lnTo>
                    <a:pt x="141" y="239"/>
                  </a:lnTo>
                  <a:lnTo>
                    <a:pt x="146" y="238"/>
                  </a:lnTo>
                  <a:lnTo>
                    <a:pt x="151" y="239"/>
                  </a:lnTo>
                  <a:lnTo>
                    <a:pt x="156" y="240"/>
                  </a:lnTo>
                  <a:lnTo>
                    <a:pt x="157" y="242"/>
                  </a:lnTo>
                  <a:lnTo>
                    <a:pt x="157" y="244"/>
                  </a:lnTo>
                  <a:lnTo>
                    <a:pt x="157" y="244"/>
                  </a:lnTo>
                  <a:lnTo>
                    <a:pt x="159" y="247"/>
                  </a:lnTo>
                  <a:lnTo>
                    <a:pt x="161" y="249"/>
                  </a:lnTo>
                  <a:lnTo>
                    <a:pt x="166" y="250"/>
                  </a:lnTo>
                  <a:lnTo>
                    <a:pt x="173" y="251"/>
                  </a:lnTo>
                  <a:lnTo>
                    <a:pt x="173" y="251"/>
                  </a:lnTo>
                  <a:lnTo>
                    <a:pt x="182" y="252"/>
                  </a:lnTo>
                  <a:lnTo>
                    <a:pt x="190" y="252"/>
                  </a:lnTo>
                  <a:lnTo>
                    <a:pt x="193" y="251"/>
                  </a:lnTo>
                  <a:lnTo>
                    <a:pt x="197" y="249"/>
                  </a:lnTo>
                  <a:lnTo>
                    <a:pt x="200" y="247"/>
                  </a:lnTo>
                  <a:lnTo>
                    <a:pt x="202" y="244"/>
                  </a:lnTo>
                  <a:lnTo>
                    <a:pt x="202" y="244"/>
                  </a:lnTo>
                  <a:lnTo>
                    <a:pt x="204" y="241"/>
                  </a:lnTo>
                  <a:lnTo>
                    <a:pt x="207" y="238"/>
                  </a:lnTo>
                  <a:lnTo>
                    <a:pt x="211" y="234"/>
                  </a:lnTo>
                  <a:lnTo>
                    <a:pt x="213" y="233"/>
                  </a:lnTo>
                  <a:lnTo>
                    <a:pt x="214" y="231"/>
                  </a:lnTo>
                  <a:lnTo>
                    <a:pt x="215" y="229"/>
                  </a:lnTo>
                  <a:lnTo>
                    <a:pt x="215" y="226"/>
                  </a:lnTo>
                  <a:lnTo>
                    <a:pt x="215" y="226"/>
                  </a:lnTo>
                  <a:lnTo>
                    <a:pt x="214" y="221"/>
                  </a:lnTo>
                  <a:lnTo>
                    <a:pt x="216" y="218"/>
                  </a:lnTo>
                  <a:lnTo>
                    <a:pt x="218" y="216"/>
                  </a:lnTo>
                  <a:lnTo>
                    <a:pt x="223" y="213"/>
                  </a:lnTo>
                  <a:lnTo>
                    <a:pt x="223" y="213"/>
                  </a:lnTo>
                  <a:lnTo>
                    <a:pt x="225" y="211"/>
                  </a:lnTo>
                  <a:lnTo>
                    <a:pt x="227" y="209"/>
                  </a:lnTo>
                  <a:lnTo>
                    <a:pt x="230" y="204"/>
                  </a:lnTo>
                  <a:lnTo>
                    <a:pt x="233" y="201"/>
                  </a:lnTo>
                  <a:lnTo>
                    <a:pt x="235" y="199"/>
                  </a:lnTo>
                  <a:lnTo>
                    <a:pt x="238" y="199"/>
                  </a:lnTo>
                  <a:lnTo>
                    <a:pt x="238" y="199"/>
                  </a:lnTo>
                  <a:lnTo>
                    <a:pt x="248" y="199"/>
                  </a:lnTo>
                  <a:lnTo>
                    <a:pt x="251" y="199"/>
                  </a:lnTo>
                  <a:lnTo>
                    <a:pt x="251" y="201"/>
                  </a:lnTo>
                  <a:lnTo>
                    <a:pt x="252" y="202"/>
                  </a:lnTo>
                  <a:lnTo>
                    <a:pt x="252" y="202"/>
                  </a:lnTo>
                  <a:lnTo>
                    <a:pt x="251" y="206"/>
                  </a:lnTo>
                  <a:lnTo>
                    <a:pt x="250" y="209"/>
                  </a:lnTo>
                  <a:lnTo>
                    <a:pt x="247" y="212"/>
                  </a:lnTo>
                  <a:lnTo>
                    <a:pt x="244" y="215"/>
                  </a:lnTo>
                  <a:lnTo>
                    <a:pt x="244" y="215"/>
                  </a:lnTo>
                  <a:lnTo>
                    <a:pt x="240" y="217"/>
                  </a:lnTo>
                  <a:lnTo>
                    <a:pt x="237" y="219"/>
                  </a:lnTo>
                  <a:lnTo>
                    <a:pt x="236" y="221"/>
                  </a:lnTo>
                  <a:lnTo>
                    <a:pt x="237" y="225"/>
                  </a:lnTo>
                  <a:lnTo>
                    <a:pt x="237" y="225"/>
                  </a:lnTo>
                  <a:lnTo>
                    <a:pt x="240" y="231"/>
                  </a:lnTo>
                  <a:lnTo>
                    <a:pt x="241" y="234"/>
                  </a:lnTo>
                  <a:lnTo>
                    <a:pt x="243" y="237"/>
                  </a:lnTo>
                  <a:lnTo>
                    <a:pt x="243" y="237"/>
                  </a:lnTo>
                  <a:lnTo>
                    <a:pt x="250" y="241"/>
                  </a:lnTo>
                  <a:lnTo>
                    <a:pt x="254" y="242"/>
                  </a:lnTo>
                  <a:lnTo>
                    <a:pt x="257" y="243"/>
                  </a:lnTo>
                  <a:lnTo>
                    <a:pt x="257" y="243"/>
                  </a:lnTo>
                  <a:lnTo>
                    <a:pt x="272" y="243"/>
                  </a:lnTo>
                  <a:lnTo>
                    <a:pt x="280" y="243"/>
                  </a:lnTo>
                  <a:lnTo>
                    <a:pt x="282" y="242"/>
                  </a:lnTo>
                  <a:lnTo>
                    <a:pt x="283" y="240"/>
                  </a:lnTo>
                  <a:lnTo>
                    <a:pt x="283" y="240"/>
                  </a:lnTo>
                  <a:lnTo>
                    <a:pt x="284" y="238"/>
                  </a:lnTo>
                  <a:lnTo>
                    <a:pt x="285" y="235"/>
                  </a:lnTo>
                  <a:lnTo>
                    <a:pt x="288" y="232"/>
                  </a:lnTo>
                  <a:lnTo>
                    <a:pt x="293" y="230"/>
                  </a:lnTo>
                  <a:lnTo>
                    <a:pt x="299" y="230"/>
                  </a:lnTo>
                  <a:lnTo>
                    <a:pt x="299" y="230"/>
                  </a:lnTo>
                  <a:lnTo>
                    <a:pt x="305" y="231"/>
                  </a:lnTo>
                  <a:lnTo>
                    <a:pt x="311" y="232"/>
                  </a:lnTo>
                  <a:lnTo>
                    <a:pt x="316" y="231"/>
                  </a:lnTo>
                  <a:lnTo>
                    <a:pt x="318" y="230"/>
                  </a:lnTo>
                  <a:lnTo>
                    <a:pt x="319" y="229"/>
                  </a:lnTo>
                  <a:lnTo>
                    <a:pt x="319" y="229"/>
                  </a:lnTo>
                  <a:lnTo>
                    <a:pt x="321" y="226"/>
                  </a:lnTo>
                  <a:lnTo>
                    <a:pt x="324" y="224"/>
                  </a:lnTo>
                  <a:lnTo>
                    <a:pt x="330" y="223"/>
                  </a:lnTo>
                  <a:lnTo>
                    <a:pt x="334" y="223"/>
                  </a:lnTo>
                  <a:lnTo>
                    <a:pt x="334" y="223"/>
                  </a:lnTo>
                  <a:lnTo>
                    <a:pt x="347" y="222"/>
                  </a:lnTo>
                  <a:lnTo>
                    <a:pt x="352" y="223"/>
                  </a:lnTo>
                  <a:lnTo>
                    <a:pt x="354" y="224"/>
                  </a:lnTo>
                  <a:lnTo>
                    <a:pt x="354" y="226"/>
                  </a:lnTo>
                  <a:lnTo>
                    <a:pt x="354" y="226"/>
                  </a:lnTo>
                  <a:lnTo>
                    <a:pt x="355" y="228"/>
                  </a:lnTo>
                  <a:lnTo>
                    <a:pt x="357" y="229"/>
                  </a:lnTo>
                  <a:lnTo>
                    <a:pt x="361" y="231"/>
                  </a:lnTo>
                  <a:lnTo>
                    <a:pt x="366" y="232"/>
                  </a:lnTo>
                  <a:lnTo>
                    <a:pt x="370" y="232"/>
                  </a:lnTo>
                  <a:lnTo>
                    <a:pt x="370" y="232"/>
                  </a:lnTo>
                  <a:lnTo>
                    <a:pt x="372" y="231"/>
                  </a:lnTo>
                  <a:lnTo>
                    <a:pt x="373" y="230"/>
                  </a:lnTo>
                  <a:lnTo>
                    <a:pt x="376" y="227"/>
                  </a:lnTo>
                  <a:lnTo>
                    <a:pt x="380" y="224"/>
                  </a:lnTo>
                  <a:lnTo>
                    <a:pt x="383" y="223"/>
                  </a:lnTo>
                  <a:lnTo>
                    <a:pt x="387" y="223"/>
                  </a:lnTo>
                  <a:lnTo>
                    <a:pt x="387" y="223"/>
                  </a:lnTo>
                  <a:lnTo>
                    <a:pt x="394" y="222"/>
                  </a:lnTo>
                  <a:lnTo>
                    <a:pt x="401" y="221"/>
                  </a:lnTo>
                  <a:lnTo>
                    <a:pt x="407" y="220"/>
                  </a:lnTo>
                  <a:lnTo>
                    <a:pt x="407" y="220"/>
                  </a:lnTo>
                  <a:lnTo>
                    <a:pt x="413" y="219"/>
                  </a:lnTo>
                  <a:lnTo>
                    <a:pt x="417" y="220"/>
                  </a:lnTo>
                  <a:lnTo>
                    <a:pt x="418" y="221"/>
                  </a:lnTo>
                  <a:lnTo>
                    <a:pt x="418" y="222"/>
                  </a:lnTo>
                  <a:lnTo>
                    <a:pt x="418" y="222"/>
                  </a:lnTo>
                  <a:lnTo>
                    <a:pt x="417" y="225"/>
                  </a:lnTo>
                  <a:lnTo>
                    <a:pt x="414" y="227"/>
                  </a:lnTo>
                  <a:lnTo>
                    <a:pt x="402" y="233"/>
                  </a:lnTo>
                  <a:lnTo>
                    <a:pt x="402" y="233"/>
                  </a:lnTo>
                  <a:lnTo>
                    <a:pt x="400" y="234"/>
                  </a:lnTo>
                  <a:lnTo>
                    <a:pt x="398" y="237"/>
                  </a:lnTo>
                  <a:lnTo>
                    <a:pt x="395" y="240"/>
                  </a:lnTo>
                  <a:lnTo>
                    <a:pt x="393" y="242"/>
                  </a:lnTo>
                  <a:lnTo>
                    <a:pt x="391" y="244"/>
                  </a:lnTo>
                  <a:lnTo>
                    <a:pt x="388" y="245"/>
                  </a:lnTo>
                  <a:lnTo>
                    <a:pt x="384" y="245"/>
                  </a:lnTo>
                  <a:lnTo>
                    <a:pt x="384" y="245"/>
                  </a:lnTo>
                  <a:lnTo>
                    <a:pt x="345" y="247"/>
                  </a:lnTo>
                  <a:lnTo>
                    <a:pt x="307" y="249"/>
                  </a:lnTo>
                  <a:lnTo>
                    <a:pt x="307" y="249"/>
                  </a:lnTo>
                  <a:lnTo>
                    <a:pt x="299" y="250"/>
                  </a:lnTo>
                  <a:lnTo>
                    <a:pt x="292" y="252"/>
                  </a:lnTo>
                  <a:lnTo>
                    <a:pt x="280" y="257"/>
                  </a:lnTo>
                  <a:lnTo>
                    <a:pt x="280" y="257"/>
                  </a:lnTo>
                  <a:lnTo>
                    <a:pt x="266" y="264"/>
                  </a:lnTo>
                  <a:lnTo>
                    <a:pt x="259" y="267"/>
                  </a:lnTo>
                  <a:lnTo>
                    <a:pt x="255" y="268"/>
                  </a:lnTo>
                  <a:lnTo>
                    <a:pt x="251" y="268"/>
                  </a:lnTo>
                  <a:lnTo>
                    <a:pt x="251" y="268"/>
                  </a:lnTo>
                  <a:lnTo>
                    <a:pt x="247" y="268"/>
                  </a:lnTo>
                  <a:lnTo>
                    <a:pt x="244" y="269"/>
                  </a:lnTo>
                  <a:lnTo>
                    <a:pt x="238" y="272"/>
                  </a:lnTo>
                  <a:lnTo>
                    <a:pt x="233" y="275"/>
                  </a:lnTo>
                  <a:lnTo>
                    <a:pt x="229" y="276"/>
                  </a:lnTo>
                  <a:lnTo>
                    <a:pt x="226" y="277"/>
                  </a:lnTo>
                  <a:lnTo>
                    <a:pt x="226" y="277"/>
                  </a:lnTo>
                  <a:lnTo>
                    <a:pt x="222" y="277"/>
                  </a:lnTo>
                  <a:lnTo>
                    <a:pt x="219" y="278"/>
                  </a:lnTo>
                  <a:lnTo>
                    <a:pt x="216" y="279"/>
                  </a:lnTo>
                  <a:lnTo>
                    <a:pt x="214" y="281"/>
                  </a:lnTo>
                  <a:lnTo>
                    <a:pt x="212" y="285"/>
                  </a:lnTo>
                  <a:lnTo>
                    <a:pt x="212" y="289"/>
                  </a:lnTo>
                  <a:lnTo>
                    <a:pt x="212" y="289"/>
                  </a:lnTo>
                  <a:lnTo>
                    <a:pt x="213" y="294"/>
                  </a:lnTo>
                  <a:lnTo>
                    <a:pt x="215" y="299"/>
                  </a:lnTo>
                  <a:lnTo>
                    <a:pt x="218" y="303"/>
                  </a:lnTo>
                  <a:lnTo>
                    <a:pt x="220" y="304"/>
                  </a:lnTo>
                  <a:lnTo>
                    <a:pt x="222" y="304"/>
                  </a:lnTo>
                  <a:lnTo>
                    <a:pt x="222" y="304"/>
                  </a:lnTo>
                  <a:lnTo>
                    <a:pt x="227" y="305"/>
                  </a:lnTo>
                  <a:lnTo>
                    <a:pt x="234" y="307"/>
                  </a:lnTo>
                  <a:lnTo>
                    <a:pt x="240" y="310"/>
                  </a:lnTo>
                  <a:lnTo>
                    <a:pt x="244" y="312"/>
                  </a:lnTo>
                  <a:lnTo>
                    <a:pt x="244" y="312"/>
                  </a:lnTo>
                  <a:lnTo>
                    <a:pt x="248" y="316"/>
                  </a:lnTo>
                  <a:lnTo>
                    <a:pt x="255" y="319"/>
                  </a:lnTo>
                  <a:lnTo>
                    <a:pt x="263" y="323"/>
                  </a:lnTo>
                  <a:lnTo>
                    <a:pt x="272" y="324"/>
                  </a:lnTo>
                  <a:lnTo>
                    <a:pt x="272" y="324"/>
                  </a:lnTo>
                  <a:lnTo>
                    <a:pt x="312" y="326"/>
                  </a:lnTo>
                  <a:lnTo>
                    <a:pt x="337" y="327"/>
                  </a:lnTo>
                  <a:lnTo>
                    <a:pt x="345" y="326"/>
                  </a:lnTo>
                  <a:lnTo>
                    <a:pt x="349" y="325"/>
                  </a:lnTo>
                  <a:lnTo>
                    <a:pt x="349" y="325"/>
                  </a:lnTo>
                  <a:lnTo>
                    <a:pt x="351" y="321"/>
                  </a:lnTo>
                  <a:lnTo>
                    <a:pt x="353" y="318"/>
                  </a:lnTo>
                  <a:lnTo>
                    <a:pt x="354" y="317"/>
                  </a:lnTo>
                  <a:lnTo>
                    <a:pt x="356" y="316"/>
                  </a:lnTo>
                  <a:lnTo>
                    <a:pt x="364" y="315"/>
                  </a:lnTo>
                  <a:lnTo>
                    <a:pt x="364" y="315"/>
                  </a:lnTo>
                  <a:lnTo>
                    <a:pt x="370" y="315"/>
                  </a:lnTo>
                  <a:lnTo>
                    <a:pt x="374" y="314"/>
                  </a:lnTo>
                  <a:lnTo>
                    <a:pt x="383" y="311"/>
                  </a:lnTo>
                  <a:lnTo>
                    <a:pt x="392" y="308"/>
                  </a:lnTo>
                  <a:lnTo>
                    <a:pt x="396" y="308"/>
                  </a:lnTo>
                  <a:lnTo>
                    <a:pt x="400" y="307"/>
                  </a:lnTo>
                  <a:lnTo>
                    <a:pt x="400" y="307"/>
                  </a:lnTo>
                  <a:lnTo>
                    <a:pt x="403" y="307"/>
                  </a:lnTo>
                  <a:lnTo>
                    <a:pt x="406" y="306"/>
                  </a:lnTo>
                  <a:lnTo>
                    <a:pt x="412" y="303"/>
                  </a:lnTo>
                  <a:lnTo>
                    <a:pt x="416" y="300"/>
                  </a:lnTo>
                  <a:lnTo>
                    <a:pt x="419" y="299"/>
                  </a:lnTo>
                  <a:lnTo>
                    <a:pt x="422" y="298"/>
                  </a:lnTo>
                  <a:lnTo>
                    <a:pt x="422" y="298"/>
                  </a:lnTo>
                  <a:lnTo>
                    <a:pt x="429" y="297"/>
                  </a:lnTo>
                  <a:lnTo>
                    <a:pt x="436" y="294"/>
                  </a:lnTo>
                  <a:lnTo>
                    <a:pt x="442" y="290"/>
                  </a:lnTo>
                  <a:lnTo>
                    <a:pt x="444" y="288"/>
                  </a:lnTo>
                  <a:lnTo>
                    <a:pt x="445" y="286"/>
                  </a:lnTo>
                  <a:lnTo>
                    <a:pt x="445" y="286"/>
                  </a:lnTo>
                  <a:lnTo>
                    <a:pt x="448" y="281"/>
                  </a:lnTo>
                  <a:lnTo>
                    <a:pt x="453" y="277"/>
                  </a:lnTo>
                  <a:lnTo>
                    <a:pt x="457" y="275"/>
                  </a:lnTo>
                  <a:lnTo>
                    <a:pt x="461" y="273"/>
                  </a:lnTo>
                  <a:lnTo>
                    <a:pt x="466" y="272"/>
                  </a:lnTo>
                  <a:lnTo>
                    <a:pt x="471" y="272"/>
                  </a:lnTo>
                  <a:lnTo>
                    <a:pt x="471" y="272"/>
                  </a:lnTo>
                  <a:lnTo>
                    <a:pt x="476" y="271"/>
                  </a:lnTo>
                  <a:lnTo>
                    <a:pt x="480" y="270"/>
                  </a:lnTo>
                  <a:lnTo>
                    <a:pt x="486" y="268"/>
                  </a:lnTo>
                  <a:lnTo>
                    <a:pt x="493" y="265"/>
                  </a:lnTo>
                  <a:lnTo>
                    <a:pt x="498" y="264"/>
                  </a:lnTo>
                  <a:lnTo>
                    <a:pt x="503" y="264"/>
                  </a:lnTo>
                  <a:lnTo>
                    <a:pt x="503" y="264"/>
                  </a:lnTo>
                  <a:lnTo>
                    <a:pt x="515" y="264"/>
                  </a:lnTo>
                  <a:lnTo>
                    <a:pt x="526" y="264"/>
                  </a:lnTo>
                  <a:lnTo>
                    <a:pt x="530" y="264"/>
                  </a:lnTo>
                  <a:lnTo>
                    <a:pt x="534" y="262"/>
                  </a:lnTo>
                  <a:lnTo>
                    <a:pt x="537" y="261"/>
                  </a:lnTo>
                  <a:lnTo>
                    <a:pt x="539" y="258"/>
                  </a:lnTo>
                  <a:lnTo>
                    <a:pt x="539" y="258"/>
                  </a:lnTo>
                  <a:lnTo>
                    <a:pt x="542" y="253"/>
                  </a:lnTo>
                  <a:lnTo>
                    <a:pt x="545" y="250"/>
                  </a:lnTo>
                  <a:lnTo>
                    <a:pt x="550" y="249"/>
                  </a:lnTo>
                  <a:lnTo>
                    <a:pt x="556" y="248"/>
                  </a:lnTo>
                  <a:lnTo>
                    <a:pt x="556" y="248"/>
                  </a:lnTo>
                  <a:lnTo>
                    <a:pt x="564" y="247"/>
                  </a:lnTo>
                  <a:lnTo>
                    <a:pt x="573" y="246"/>
                  </a:lnTo>
                  <a:lnTo>
                    <a:pt x="580" y="247"/>
                  </a:lnTo>
                  <a:lnTo>
                    <a:pt x="582" y="248"/>
                  </a:lnTo>
                  <a:lnTo>
                    <a:pt x="584" y="250"/>
                  </a:lnTo>
                  <a:lnTo>
                    <a:pt x="584" y="250"/>
                  </a:lnTo>
                  <a:lnTo>
                    <a:pt x="584" y="252"/>
                  </a:lnTo>
                  <a:lnTo>
                    <a:pt x="585" y="254"/>
                  </a:lnTo>
                  <a:lnTo>
                    <a:pt x="589" y="256"/>
                  </a:lnTo>
                  <a:lnTo>
                    <a:pt x="594" y="257"/>
                  </a:lnTo>
                  <a:lnTo>
                    <a:pt x="598" y="258"/>
                  </a:lnTo>
                  <a:lnTo>
                    <a:pt x="598" y="258"/>
                  </a:lnTo>
                  <a:lnTo>
                    <a:pt x="604" y="257"/>
                  </a:lnTo>
                  <a:lnTo>
                    <a:pt x="611" y="254"/>
                  </a:lnTo>
                  <a:lnTo>
                    <a:pt x="617" y="251"/>
                  </a:lnTo>
                  <a:lnTo>
                    <a:pt x="619" y="249"/>
                  </a:lnTo>
                  <a:lnTo>
                    <a:pt x="620" y="248"/>
                  </a:lnTo>
                  <a:lnTo>
                    <a:pt x="620" y="248"/>
                  </a:lnTo>
                  <a:lnTo>
                    <a:pt x="621" y="247"/>
                  </a:lnTo>
                  <a:lnTo>
                    <a:pt x="623" y="246"/>
                  </a:lnTo>
                  <a:lnTo>
                    <a:pt x="629" y="246"/>
                  </a:lnTo>
                  <a:lnTo>
                    <a:pt x="639" y="247"/>
                  </a:lnTo>
                  <a:lnTo>
                    <a:pt x="639" y="247"/>
                  </a:lnTo>
                  <a:lnTo>
                    <a:pt x="641" y="248"/>
                  </a:lnTo>
                  <a:lnTo>
                    <a:pt x="643" y="249"/>
                  </a:lnTo>
                  <a:lnTo>
                    <a:pt x="647" y="253"/>
                  </a:lnTo>
                  <a:lnTo>
                    <a:pt x="652" y="257"/>
                  </a:lnTo>
                  <a:lnTo>
                    <a:pt x="655" y="258"/>
                  </a:lnTo>
                  <a:lnTo>
                    <a:pt x="658" y="259"/>
                  </a:lnTo>
                  <a:lnTo>
                    <a:pt x="658" y="259"/>
                  </a:lnTo>
                  <a:lnTo>
                    <a:pt x="677" y="260"/>
                  </a:lnTo>
                  <a:lnTo>
                    <a:pt x="682" y="260"/>
                  </a:lnTo>
                  <a:lnTo>
                    <a:pt x="686" y="260"/>
                  </a:lnTo>
                  <a:lnTo>
                    <a:pt x="689" y="259"/>
                  </a:lnTo>
                  <a:lnTo>
                    <a:pt x="690" y="256"/>
                  </a:lnTo>
                  <a:lnTo>
                    <a:pt x="690" y="256"/>
                  </a:lnTo>
                  <a:lnTo>
                    <a:pt x="692" y="252"/>
                  </a:lnTo>
                  <a:lnTo>
                    <a:pt x="695" y="249"/>
                  </a:lnTo>
                  <a:lnTo>
                    <a:pt x="701" y="248"/>
                  </a:lnTo>
                  <a:lnTo>
                    <a:pt x="708" y="246"/>
                  </a:lnTo>
                  <a:lnTo>
                    <a:pt x="708" y="246"/>
                  </a:lnTo>
                  <a:lnTo>
                    <a:pt x="719" y="246"/>
                  </a:lnTo>
                  <a:lnTo>
                    <a:pt x="732" y="247"/>
                  </a:lnTo>
                  <a:lnTo>
                    <a:pt x="738" y="247"/>
                  </a:lnTo>
                  <a:lnTo>
                    <a:pt x="743" y="247"/>
                  </a:lnTo>
                  <a:lnTo>
                    <a:pt x="746" y="246"/>
                  </a:lnTo>
                  <a:lnTo>
                    <a:pt x="747" y="245"/>
                  </a:lnTo>
                  <a:lnTo>
                    <a:pt x="748" y="244"/>
                  </a:lnTo>
                  <a:lnTo>
                    <a:pt x="748" y="244"/>
                  </a:lnTo>
                  <a:lnTo>
                    <a:pt x="748" y="241"/>
                  </a:lnTo>
                  <a:lnTo>
                    <a:pt x="749" y="240"/>
                  </a:lnTo>
                  <a:lnTo>
                    <a:pt x="752" y="238"/>
                  </a:lnTo>
                  <a:lnTo>
                    <a:pt x="754" y="237"/>
                  </a:lnTo>
                  <a:lnTo>
                    <a:pt x="756" y="234"/>
                  </a:lnTo>
                  <a:lnTo>
                    <a:pt x="757" y="232"/>
                  </a:lnTo>
                  <a:lnTo>
                    <a:pt x="758" y="228"/>
                  </a:lnTo>
                  <a:lnTo>
                    <a:pt x="758" y="228"/>
                  </a:lnTo>
                  <a:lnTo>
                    <a:pt x="758" y="221"/>
                  </a:lnTo>
                  <a:lnTo>
                    <a:pt x="759" y="216"/>
                  </a:lnTo>
                  <a:lnTo>
                    <a:pt x="761" y="213"/>
                  </a:lnTo>
                  <a:lnTo>
                    <a:pt x="764" y="211"/>
                  </a:lnTo>
                  <a:lnTo>
                    <a:pt x="764" y="211"/>
                  </a:lnTo>
                  <a:lnTo>
                    <a:pt x="768" y="208"/>
                  </a:lnTo>
                  <a:lnTo>
                    <a:pt x="772" y="205"/>
                  </a:lnTo>
                  <a:lnTo>
                    <a:pt x="774" y="200"/>
                  </a:lnTo>
                  <a:lnTo>
                    <a:pt x="775" y="194"/>
                  </a:lnTo>
                  <a:lnTo>
                    <a:pt x="775" y="194"/>
                  </a:lnTo>
                  <a:lnTo>
                    <a:pt x="775" y="187"/>
                  </a:lnTo>
                  <a:lnTo>
                    <a:pt x="776" y="181"/>
                  </a:lnTo>
                  <a:lnTo>
                    <a:pt x="777" y="176"/>
                  </a:lnTo>
                  <a:lnTo>
                    <a:pt x="779" y="174"/>
                  </a:lnTo>
                  <a:lnTo>
                    <a:pt x="781" y="173"/>
                  </a:lnTo>
                  <a:lnTo>
                    <a:pt x="781" y="173"/>
                  </a:lnTo>
                  <a:lnTo>
                    <a:pt x="783" y="172"/>
                  </a:lnTo>
                  <a:lnTo>
                    <a:pt x="784" y="170"/>
                  </a:lnTo>
                  <a:lnTo>
                    <a:pt x="786" y="164"/>
                  </a:lnTo>
                  <a:lnTo>
                    <a:pt x="787" y="158"/>
                  </a:lnTo>
                  <a:lnTo>
                    <a:pt x="787" y="152"/>
                  </a:lnTo>
                  <a:lnTo>
                    <a:pt x="787" y="152"/>
                  </a:lnTo>
                  <a:lnTo>
                    <a:pt x="786" y="143"/>
                  </a:lnTo>
                  <a:lnTo>
                    <a:pt x="786" y="135"/>
                  </a:lnTo>
                  <a:lnTo>
                    <a:pt x="785" y="131"/>
                  </a:lnTo>
                  <a:lnTo>
                    <a:pt x="783" y="128"/>
                  </a:lnTo>
                  <a:lnTo>
                    <a:pt x="781" y="125"/>
                  </a:lnTo>
                  <a:lnTo>
                    <a:pt x="779" y="123"/>
                  </a:lnTo>
                  <a:lnTo>
                    <a:pt x="779" y="123"/>
                  </a:lnTo>
                  <a:lnTo>
                    <a:pt x="773" y="121"/>
                  </a:lnTo>
                  <a:lnTo>
                    <a:pt x="769" y="118"/>
                  </a:lnTo>
                  <a:lnTo>
                    <a:pt x="765" y="117"/>
                  </a:lnTo>
                  <a:lnTo>
                    <a:pt x="763" y="116"/>
                  </a:lnTo>
                  <a:lnTo>
                    <a:pt x="761" y="117"/>
                  </a:lnTo>
                  <a:lnTo>
                    <a:pt x="761" y="117"/>
                  </a:lnTo>
                  <a:lnTo>
                    <a:pt x="756" y="118"/>
                  </a:lnTo>
                  <a:lnTo>
                    <a:pt x="750" y="117"/>
                  </a:lnTo>
                  <a:lnTo>
                    <a:pt x="746" y="116"/>
                  </a:lnTo>
                  <a:lnTo>
                    <a:pt x="742" y="113"/>
                  </a:lnTo>
                  <a:lnTo>
                    <a:pt x="742" y="113"/>
                  </a:lnTo>
                  <a:lnTo>
                    <a:pt x="740" y="111"/>
                  </a:lnTo>
                  <a:lnTo>
                    <a:pt x="738" y="110"/>
                  </a:lnTo>
                  <a:lnTo>
                    <a:pt x="732" y="109"/>
                  </a:lnTo>
                  <a:lnTo>
                    <a:pt x="720" y="109"/>
                  </a:lnTo>
                  <a:lnTo>
                    <a:pt x="720" y="109"/>
                  </a:lnTo>
                  <a:lnTo>
                    <a:pt x="718" y="109"/>
                  </a:lnTo>
                  <a:lnTo>
                    <a:pt x="716" y="110"/>
                  </a:lnTo>
                  <a:lnTo>
                    <a:pt x="712" y="114"/>
                  </a:lnTo>
                  <a:lnTo>
                    <a:pt x="709" y="117"/>
                  </a:lnTo>
                  <a:lnTo>
                    <a:pt x="707" y="119"/>
                  </a:lnTo>
                  <a:lnTo>
                    <a:pt x="705" y="120"/>
                  </a:lnTo>
                  <a:lnTo>
                    <a:pt x="705" y="120"/>
                  </a:lnTo>
                  <a:lnTo>
                    <a:pt x="702" y="121"/>
                  </a:lnTo>
                  <a:lnTo>
                    <a:pt x="700" y="123"/>
                  </a:lnTo>
                  <a:lnTo>
                    <a:pt x="696" y="128"/>
                  </a:lnTo>
                  <a:lnTo>
                    <a:pt x="695" y="130"/>
                  </a:lnTo>
                  <a:lnTo>
                    <a:pt x="695" y="133"/>
                  </a:lnTo>
                  <a:lnTo>
                    <a:pt x="696" y="135"/>
                  </a:lnTo>
                  <a:lnTo>
                    <a:pt x="698" y="137"/>
                  </a:lnTo>
                  <a:lnTo>
                    <a:pt x="698" y="137"/>
                  </a:lnTo>
                  <a:lnTo>
                    <a:pt x="702" y="140"/>
                  </a:lnTo>
                  <a:lnTo>
                    <a:pt x="703" y="143"/>
                  </a:lnTo>
                  <a:lnTo>
                    <a:pt x="702" y="146"/>
                  </a:lnTo>
                  <a:lnTo>
                    <a:pt x="700" y="150"/>
                  </a:lnTo>
                  <a:lnTo>
                    <a:pt x="700" y="150"/>
                  </a:lnTo>
                  <a:lnTo>
                    <a:pt x="695" y="153"/>
                  </a:lnTo>
                  <a:lnTo>
                    <a:pt x="692" y="153"/>
                  </a:lnTo>
                  <a:lnTo>
                    <a:pt x="690" y="153"/>
                  </a:lnTo>
                  <a:lnTo>
                    <a:pt x="687" y="153"/>
                  </a:lnTo>
                  <a:lnTo>
                    <a:pt x="685" y="151"/>
                  </a:lnTo>
                  <a:lnTo>
                    <a:pt x="683" y="148"/>
                  </a:lnTo>
                  <a:lnTo>
                    <a:pt x="682" y="144"/>
                  </a:lnTo>
                  <a:lnTo>
                    <a:pt x="682" y="144"/>
                  </a:lnTo>
                  <a:lnTo>
                    <a:pt x="679" y="137"/>
                  </a:lnTo>
                  <a:lnTo>
                    <a:pt x="676" y="132"/>
                  </a:lnTo>
                  <a:lnTo>
                    <a:pt x="673" y="129"/>
                  </a:lnTo>
                  <a:lnTo>
                    <a:pt x="668" y="127"/>
                  </a:lnTo>
                  <a:lnTo>
                    <a:pt x="668" y="127"/>
                  </a:lnTo>
                  <a:lnTo>
                    <a:pt x="661" y="126"/>
                  </a:lnTo>
                  <a:lnTo>
                    <a:pt x="652" y="125"/>
                  </a:lnTo>
                  <a:lnTo>
                    <a:pt x="644" y="123"/>
                  </a:lnTo>
                  <a:lnTo>
                    <a:pt x="641" y="121"/>
                  </a:lnTo>
                  <a:lnTo>
                    <a:pt x="640" y="119"/>
                  </a:lnTo>
                  <a:lnTo>
                    <a:pt x="640" y="119"/>
                  </a:lnTo>
                  <a:lnTo>
                    <a:pt x="638" y="114"/>
                  </a:lnTo>
                  <a:lnTo>
                    <a:pt x="635" y="110"/>
                  </a:lnTo>
                  <a:lnTo>
                    <a:pt x="631" y="107"/>
                  </a:lnTo>
                  <a:lnTo>
                    <a:pt x="627" y="107"/>
                  </a:lnTo>
                  <a:lnTo>
                    <a:pt x="627" y="107"/>
                  </a:lnTo>
                  <a:lnTo>
                    <a:pt x="620" y="108"/>
                  </a:lnTo>
                  <a:lnTo>
                    <a:pt x="610" y="109"/>
                  </a:lnTo>
                  <a:lnTo>
                    <a:pt x="606" y="109"/>
                  </a:lnTo>
                  <a:lnTo>
                    <a:pt x="602" y="109"/>
                  </a:lnTo>
                  <a:lnTo>
                    <a:pt x="599" y="108"/>
                  </a:lnTo>
                  <a:lnTo>
                    <a:pt x="598" y="105"/>
                  </a:lnTo>
                  <a:lnTo>
                    <a:pt x="598" y="105"/>
                  </a:lnTo>
                  <a:lnTo>
                    <a:pt x="597" y="100"/>
                  </a:lnTo>
                  <a:lnTo>
                    <a:pt x="597" y="96"/>
                  </a:lnTo>
                  <a:lnTo>
                    <a:pt x="598" y="94"/>
                  </a:lnTo>
                  <a:lnTo>
                    <a:pt x="598" y="92"/>
                  </a:lnTo>
                  <a:lnTo>
                    <a:pt x="600" y="91"/>
                  </a:lnTo>
                  <a:lnTo>
                    <a:pt x="603" y="91"/>
                  </a:lnTo>
                  <a:lnTo>
                    <a:pt x="603" y="91"/>
                  </a:lnTo>
                  <a:lnTo>
                    <a:pt x="607" y="90"/>
                  </a:lnTo>
                  <a:lnTo>
                    <a:pt x="610" y="89"/>
                  </a:lnTo>
                  <a:lnTo>
                    <a:pt x="611" y="86"/>
                  </a:lnTo>
                  <a:lnTo>
                    <a:pt x="611" y="83"/>
                  </a:lnTo>
                  <a:lnTo>
                    <a:pt x="611" y="83"/>
                  </a:lnTo>
                  <a:lnTo>
                    <a:pt x="611" y="79"/>
                  </a:lnTo>
                  <a:lnTo>
                    <a:pt x="611" y="73"/>
                  </a:lnTo>
                  <a:lnTo>
                    <a:pt x="611" y="70"/>
                  </a:lnTo>
                  <a:lnTo>
                    <a:pt x="610" y="68"/>
                  </a:lnTo>
                  <a:lnTo>
                    <a:pt x="609" y="67"/>
                  </a:lnTo>
                  <a:lnTo>
                    <a:pt x="606" y="66"/>
                  </a:lnTo>
                  <a:lnTo>
                    <a:pt x="606" y="66"/>
                  </a:lnTo>
                  <a:lnTo>
                    <a:pt x="603" y="66"/>
                  </a:lnTo>
                  <a:lnTo>
                    <a:pt x="602" y="65"/>
                  </a:lnTo>
                  <a:lnTo>
                    <a:pt x="600" y="60"/>
                  </a:lnTo>
                  <a:lnTo>
                    <a:pt x="599" y="58"/>
                  </a:lnTo>
                  <a:lnTo>
                    <a:pt x="598" y="57"/>
                  </a:lnTo>
                  <a:lnTo>
                    <a:pt x="596" y="56"/>
                  </a:lnTo>
                  <a:lnTo>
                    <a:pt x="592" y="55"/>
                  </a:lnTo>
                  <a:lnTo>
                    <a:pt x="592" y="55"/>
                  </a:lnTo>
                  <a:lnTo>
                    <a:pt x="589" y="54"/>
                  </a:lnTo>
                  <a:lnTo>
                    <a:pt x="587" y="53"/>
                  </a:lnTo>
                  <a:lnTo>
                    <a:pt x="586" y="51"/>
                  </a:lnTo>
                  <a:lnTo>
                    <a:pt x="585" y="49"/>
                  </a:lnTo>
                  <a:lnTo>
                    <a:pt x="585" y="44"/>
                  </a:lnTo>
                  <a:lnTo>
                    <a:pt x="586" y="38"/>
                  </a:lnTo>
                  <a:lnTo>
                    <a:pt x="586" y="38"/>
                  </a:lnTo>
                  <a:lnTo>
                    <a:pt x="588" y="26"/>
                  </a:lnTo>
                  <a:lnTo>
                    <a:pt x="588" y="20"/>
                  </a:lnTo>
                  <a:lnTo>
                    <a:pt x="588" y="17"/>
                  </a:lnTo>
                  <a:lnTo>
                    <a:pt x="587" y="15"/>
                  </a:lnTo>
                  <a:lnTo>
                    <a:pt x="587" y="15"/>
                  </a:lnTo>
                  <a:lnTo>
                    <a:pt x="584" y="12"/>
                  </a:lnTo>
                  <a:lnTo>
                    <a:pt x="580" y="11"/>
                  </a:lnTo>
                  <a:lnTo>
                    <a:pt x="577" y="9"/>
                  </a:lnTo>
                  <a:lnTo>
                    <a:pt x="575" y="6"/>
                  </a:lnTo>
                  <a:lnTo>
                    <a:pt x="575" y="6"/>
                  </a:lnTo>
                  <a:lnTo>
                    <a:pt x="574" y="3"/>
                  </a:lnTo>
                  <a:lnTo>
                    <a:pt x="572" y="2"/>
                  </a:lnTo>
                  <a:lnTo>
                    <a:pt x="568" y="0"/>
                  </a:lnTo>
                  <a:lnTo>
                    <a:pt x="564" y="0"/>
                  </a:lnTo>
                  <a:lnTo>
                    <a:pt x="561" y="2"/>
                  </a:lnTo>
                  <a:lnTo>
                    <a:pt x="561" y="2"/>
                  </a:lnTo>
                  <a:lnTo>
                    <a:pt x="559" y="4"/>
                  </a:lnTo>
                  <a:lnTo>
                    <a:pt x="557" y="5"/>
                  </a:lnTo>
                  <a:lnTo>
                    <a:pt x="554" y="6"/>
                  </a:lnTo>
                  <a:lnTo>
                    <a:pt x="548" y="6"/>
                  </a:lnTo>
                  <a:lnTo>
                    <a:pt x="548" y="6"/>
                  </a:lnTo>
                  <a:lnTo>
                    <a:pt x="545" y="7"/>
                  </a:lnTo>
                  <a:lnTo>
                    <a:pt x="542" y="7"/>
                  </a:lnTo>
                  <a:lnTo>
                    <a:pt x="537" y="10"/>
                  </a:lnTo>
                  <a:lnTo>
                    <a:pt x="533" y="13"/>
                  </a:lnTo>
                  <a:lnTo>
                    <a:pt x="528" y="17"/>
                  </a:lnTo>
                  <a:lnTo>
                    <a:pt x="528" y="17"/>
                  </a:lnTo>
                  <a:lnTo>
                    <a:pt x="523" y="21"/>
                  </a:lnTo>
                  <a:lnTo>
                    <a:pt x="518" y="26"/>
                  </a:lnTo>
                  <a:lnTo>
                    <a:pt x="511" y="36"/>
                  </a:lnTo>
                  <a:lnTo>
                    <a:pt x="511" y="36"/>
                  </a:lnTo>
                  <a:lnTo>
                    <a:pt x="508" y="39"/>
                  </a:lnTo>
                  <a:lnTo>
                    <a:pt x="506" y="43"/>
                  </a:lnTo>
                  <a:lnTo>
                    <a:pt x="504" y="45"/>
                  </a:lnTo>
                  <a:lnTo>
                    <a:pt x="502" y="46"/>
                  </a:lnTo>
                  <a:lnTo>
                    <a:pt x="499" y="47"/>
                  </a:lnTo>
                  <a:lnTo>
                    <a:pt x="494" y="48"/>
                  </a:lnTo>
                  <a:lnTo>
                    <a:pt x="494" y="48"/>
                  </a:lnTo>
                  <a:lnTo>
                    <a:pt x="491" y="48"/>
                  </a:lnTo>
                  <a:lnTo>
                    <a:pt x="487" y="49"/>
                  </a:lnTo>
                  <a:lnTo>
                    <a:pt x="482" y="53"/>
                  </a:lnTo>
                  <a:lnTo>
                    <a:pt x="478" y="56"/>
                  </a:lnTo>
                  <a:lnTo>
                    <a:pt x="474" y="59"/>
                  </a:lnTo>
                  <a:lnTo>
                    <a:pt x="474" y="59"/>
                  </a:lnTo>
                  <a:lnTo>
                    <a:pt x="473" y="61"/>
                  </a:lnTo>
                  <a:lnTo>
                    <a:pt x="471" y="64"/>
                  </a:lnTo>
                  <a:lnTo>
                    <a:pt x="470" y="69"/>
                  </a:lnTo>
                  <a:lnTo>
                    <a:pt x="470" y="71"/>
                  </a:lnTo>
                  <a:lnTo>
                    <a:pt x="471" y="74"/>
                  </a:lnTo>
                  <a:lnTo>
                    <a:pt x="473" y="77"/>
                  </a:lnTo>
                  <a:lnTo>
                    <a:pt x="475" y="79"/>
                  </a:lnTo>
                  <a:lnTo>
                    <a:pt x="475" y="79"/>
                  </a:lnTo>
                  <a:lnTo>
                    <a:pt x="480" y="83"/>
                  </a:lnTo>
                  <a:lnTo>
                    <a:pt x="485" y="86"/>
                  </a:lnTo>
                  <a:lnTo>
                    <a:pt x="490" y="88"/>
                  </a:lnTo>
                  <a:lnTo>
                    <a:pt x="495" y="88"/>
                  </a:lnTo>
                  <a:lnTo>
                    <a:pt x="495" y="88"/>
                  </a:lnTo>
                  <a:lnTo>
                    <a:pt x="502" y="87"/>
                  </a:lnTo>
                  <a:lnTo>
                    <a:pt x="509" y="87"/>
                  </a:lnTo>
                  <a:lnTo>
                    <a:pt x="515" y="89"/>
                  </a:lnTo>
                  <a:lnTo>
                    <a:pt x="517" y="90"/>
                  </a:lnTo>
                  <a:lnTo>
                    <a:pt x="518" y="92"/>
                  </a:lnTo>
                  <a:lnTo>
                    <a:pt x="518" y="92"/>
                  </a:lnTo>
                  <a:lnTo>
                    <a:pt x="522" y="98"/>
                  </a:lnTo>
                  <a:lnTo>
                    <a:pt x="524" y="99"/>
                  </a:lnTo>
                  <a:lnTo>
                    <a:pt x="527" y="100"/>
                  </a:lnTo>
                  <a:lnTo>
                    <a:pt x="527" y="100"/>
                  </a:lnTo>
                  <a:lnTo>
                    <a:pt x="531" y="101"/>
                  </a:lnTo>
                  <a:lnTo>
                    <a:pt x="534" y="103"/>
                  </a:lnTo>
                  <a:lnTo>
                    <a:pt x="536" y="107"/>
                  </a:lnTo>
                  <a:lnTo>
                    <a:pt x="537" y="110"/>
                  </a:lnTo>
                  <a:lnTo>
                    <a:pt x="537" y="110"/>
                  </a:lnTo>
                  <a:lnTo>
                    <a:pt x="536" y="113"/>
                  </a:lnTo>
                  <a:lnTo>
                    <a:pt x="533" y="116"/>
                  </a:lnTo>
                  <a:lnTo>
                    <a:pt x="528" y="117"/>
                  </a:lnTo>
                  <a:lnTo>
                    <a:pt x="519" y="118"/>
                  </a:lnTo>
                  <a:lnTo>
                    <a:pt x="519" y="118"/>
                  </a:lnTo>
                  <a:lnTo>
                    <a:pt x="514" y="118"/>
                  </a:lnTo>
                  <a:lnTo>
                    <a:pt x="511" y="119"/>
                  </a:lnTo>
                  <a:lnTo>
                    <a:pt x="506" y="122"/>
                  </a:lnTo>
                  <a:lnTo>
                    <a:pt x="503" y="124"/>
                  </a:lnTo>
                  <a:lnTo>
                    <a:pt x="501" y="125"/>
                  </a:lnTo>
                  <a:lnTo>
                    <a:pt x="498" y="125"/>
                  </a:lnTo>
                  <a:lnTo>
                    <a:pt x="498" y="125"/>
                  </a:lnTo>
                  <a:lnTo>
                    <a:pt x="495" y="126"/>
                  </a:lnTo>
                  <a:lnTo>
                    <a:pt x="493" y="127"/>
                  </a:lnTo>
                  <a:lnTo>
                    <a:pt x="491" y="128"/>
                  </a:lnTo>
                  <a:lnTo>
                    <a:pt x="491" y="130"/>
                  </a:lnTo>
                  <a:lnTo>
                    <a:pt x="492" y="131"/>
                  </a:lnTo>
                  <a:lnTo>
                    <a:pt x="494" y="133"/>
                  </a:lnTo>
                  <a:lnTo>
                    <a:pt x="499" y="135"/>
                  </a:lnTo>
                  <a:lnTo>
                    <a:pt x="505" y="136"/>
                  </a:lnTo>
                  <a:lnTo>
                    <a:pt x="505" y="136"/>
                  </a:lnTo>
                  <a:lnTo>
                    <a:pt x="511" y="138"/>
                  </a:lnTo>
                  <a:lnTo>
                    <a:pt x="515" y="140"/>
                  </a:lnTo>
                  <a:lnTo>
                    <a:pt x="522" y="144"/>
                  </a:lnTo>
                  <a:lnTo>
                    <a:pt x="527" y="147"/>
                  </a:lnTo>
                  <a:lnTo>
                    <a:pt x="530" y="148"/>
                  </a:lnTo>
                  <a:lnTo>
                    <a:pt x="533" y="148"/>
                  </a:lnTo>
                  <a:lnTo>
                    <a:pt x="533" y="148"/>
                  </a:lnTo>
                  <a:lnTo>
                    <a:pt x="540" y="150"/>
                  </a:lnTo>
                  <a:lnTo>
                    <a:pt x="548" y="152"/>
                  </a:lnTo>
                  <a:lnTo>
                    <a:pt x="554" y="154"/>
                  </a:lnTo>
                  <a:lnTo>
                    <a:pt x="559" y="156"/>
                  </a:lnTo>
                  <a:lnTo>
                    <a:pt x="559" y="156"/>
                  </a:lnTo>
                  <a:lnTo>
                    <a:pt x="561" y="159"/>
                  </a:lnTo>
                  <a:lnTo>
                    <a:pt x="563" y="163"/>
                  </a:lnTo>
                  <a:lnTo>
                    <a:pt x="563" y="165"/>
                  </a:lnTo>
                  <a:lnTo>
                    <a:pt x="562" y="167"/>
                  </a:lnTo>
                  <a:lnTo>
                    <a:pt x="561" y="168"/>
                  </a:lnTo>
                  <a:lnTo>
                    <a:pt x="559" y="169"/>
                  </a:lnTo>
                  <a:lnTo>
                    <a:pt x="559" y="169"/>
                  </a:lnTo>
                  <a:lnTo>
                    <a:pt x="556" y="170"/>
                  </a:lnTo>
                  <a:lnTo>
                    <a:pt x="555" y="171"/>
                  </a:lnTo>
                  <a:lnTo>
                    <a:pt x="553" y="174"/>
                  </a:lnTo>
                  <a:lnTo>
                    <a:pt x="552" y="175"/>
                  </a:lnTo>
                  <a:lnTo>
                    <a:pt x="550" y="176"/>
                  </a:lnTo>
                  <a:lnTo>
                    <a:pt x="548" y="177"/>
                  </a:lnTo>
                  <a:lnTo>
                    <a:pt x="543" y="177"/>
                  </a:lnTo>
                  <a:lnTo>
                    <a:pt x="543" y="177"/>
                  </a:lnTo>
                  <a:lnTo>
                    <a:pt x="502" y="176"/>
                  </a:lnTo>
                  <a:lnTo>
                    <a:pt x="464" y="176"/>
                  </a:lnTo>
                  <a:lnTo>
                    <a:pt x="464" y="176"/>
                  </a:lnTo>
                  <a:lnTo>
                    <a:pt x="462" y="176"/>
                  </a:lnTo>
                  <a:lnTo>
                    <a:pt x="460" y="175"/>
                  </a:lnTo>
                  <a:lnTo>
                    <a:pt x="456" y="173"/>
                  </a:lnTo>
                  <a:lnTo>
                    <a:pt x="452" y="171"/>
                  </a:lnTo>
                  <a:lnTo>
                    <a:pt x="449" y="170"/>
                  </a:lnTo>
                  <a:lnTo>
                    <a:pt x="446" y="170"/>
                  </a:lnTo>
                  <a:lnTo>
                    <a:pt x="446" y="170"/>
                  </a:lnTo>
                  <a:lnTo>
                    <a:pt x="440" y="172"/>
                  </a:lnTo>
                  <a:lnTo>
                    <a:pt x="433" y="174"/>
                  </a:lnTo>
                  <a:lnTo>
                    <a:pt x="425" y="176"/>
                  </a:lnTo>
                  <a:lnTo>
                    <a:pt x="416" y="177"/>
                  </a:lnTo>
                  <a:lnTo>
                    <a:pt x="416" y="177"/>
                  </a:lnTo>
                  <a:lnTo>
                    <a:pt x="412" y="175"/>
                  </a:lnTo>
                  <a:lnTo>
                    <a:pt x="408" y="173"/>
                  </a:lnTo>
                  <a:lnTo>
                    <a:pt x="404" y="169"/>
                  </a:lnTo>
                  <a:lnTo>
                    <a:pt x="402" y="164"/>
                  </a:lnTo>
                  <a:lnTo>
                    <a:pt x="397" y="154"/>
                  </a:lnTo>
                  <a:lnTo>
                    <a:pt x="395" y="150"/>
                  </a:lnTo>
                  <a:lnTo>
                    <a:pt x="392" y="146"/>
                  </a:lnTo>
                  <a:lnTo>
                    <a:pt x="392" y="146"/>
                  </a:lnTo>
                  <a:lnTo>
                    <a:pt x="391" y="144"/>
                  </a:lnTo>
                  <a:lnTo>
                    <a:pt x="389" y="141"/>
                  </a:lnTo>
                  <a:lnTo>
                    <a:pt x="388" y="135"/>
                  </a:lnTo>
                  <a:lnTo>
                    <a:pt x="388" y="132"/>
                  </a:lnTo>
                  <a:lnTo>
                    <a:pt x="386" y="129"/>
                  </a:lnTo>
                  <a:lnTo>
                    <a:pt x="384" y="127"/>
                  </a:lnTo>
                  <a:lnTo>
                    <a:pt x="381" y="126"/>
                  </a:lnTo>
                  <a:lnTo>
                    <a:pt x="381" y="126"/>
                  </a:lnTo>
                  <a:lnTo>
                    <a:pt x="377" y="125"/>
                  </a:lnTo>
                  <a:lnTo>
                    <a:pt x="374" y="124"/>
                  </a:lnTo>
                  <a:lnTo>
                    <a:pt x="369" y="121"/>
                  </a:lnTo>
                  <a:lnTo>
                    <a:pt x="364" y="118"/>
                  </a:lnTo>
                  <a:lnTo>
                    <a:pt x="362" y="117"/>
                  </a:lnTo>
                  <a:lnTo>
                    <a:pt x="359" y="116"/>
                  </a:lnTo>
                  <a:lnTo>
                    <a:pt x="359" y="116"/>
                  </a:lnTo>
                  <a:lnTo>
                    <a:pt x="355" y="116"/>
                  </a:lnTo>
                  <a:lnTo>
                    <a:pt x="351" y="115"/>
                  </a:lnTo>
                  <a:lnTo>
                    <a:pt x="343" y="110"/>
                  </a:lnTo>
                  <a:lnTo>
                    <a:pt x="335" y="105"/>
                  </a:lnTo>
                  <a:lnTo>
                    <a:pt x="332" y="101"/>
                  </a:lnTo>
                  <a:lnTo>
                    <a:pt x="330" y="98"/>
                  </a:lnTo>
                  <a:lnTo>
                    <a:pt x="330" y="98"/>
                  </a:lnTo>
                  <a:lnTo>
                    <a:pt x="326" y="92"/>
                  </a:lnTo>
                  <a:lnTo>
                    <a:pt x="319" y="87"/>
                  </a:lnTo>
                  <a:lnTo>
                    <a:pt x="312" y="83"/>
                  </a:lnTo>
                  <a:lnTo>
                    <a:pt x="303" y="80"/>
                  </a:lnTo>
                  <a:lnTo>
                    <a:pt x="303" y="80"/>
                  </a:lnTo>
                  <a:lnTo>
                    <a:pt x="294" y="80"/>
                  </a:lnTo>
                  <a:lnTo>
                    <a:pt x="283" y="81"/>
                  </a:lnTo>
                  <a:lnTo>
                    <a:pt x="274" y="83"/>
                  </a:lnTo>
                  <a:lnTo>
                    <a:pt x="271" y="84"/>
                  </a:lnTo>
                  <a:lnTo>
                    <a:pt x="269" y="85"/>
                  </a:lnTo>
                  <a:lnTo>
                    <a:pt x="269" y="85"/>
                  </a:lnTo>
                  <a:lnTo>
                    <a:pt x="266" y="87"/>
                  </a:lnTo>
                  <a:lnTo>
                    <a:pt x="262" y="89"/>
                  </a:lnTo>
                  <a:lnTo>
                    <a:pt x="252" y="92"/>
                  </a:lnTo>
                  <a:lnTo>
                    <a:pt x="247" y="92"/>
                  </a:lnTo>
                  <a:lnTo>
                    <a:pt x="242" y="93"/>
                  </a:lnTo>
                  <a:lnTo>
                    <a:pt x="236" y="92"/>
                  </a:lnTo>
                  <a:lnTo>
                    <a:pt x="233" y="90"/>
                  </a:lnTo>
                  <a:lnTo>
                    <a:pt x="233" y="90"/>
                  </a:lnTo>
                  <a:lnTo>
                    <a:pt x="232" y="88"/>
                  </a:lnTo>
                  <a:lnTo>
                    <a:pt x="230" y="85"/>
                  </a:lnTo>
                  <a:lnTo>
                    <a:pt x="228" y="77"/>
                  </a:lnTo>
                  <a:lnTo>
                    <a:pt x="226" y="70"/>
                  </a:lnTo>
                  <a:lnTo>
                    <a:pt x="224" y="66"/>
                  </a:lnTo>
                  <a:lnTo>
                    <a:pt x="222" y="64"/>
                  </a:lnTo>
                  <a:lnTo>
                    <a:pt x="222" y="64"/>
                  </a:lnTo>
                  <a:lnTo>
                    <a:pt x="211" y="54"/>
                  </a:lnTo>
                  <a:lnTo>
                    <a:pt x="205" y="51"/>
                  </a:lnTo>
                  <a:lnTo>
                    <a:pt x="202" y="50"/>
                  </a:lnTo>
                  <a:lnTo>
                    <a:pt x="198" y="50"/>
                  </a:lnTo>
                  <a:lnTo>
                    <a:pt x="198" y="50"/>
                  </a:lnTo>
                  <a:lnTo>
                    <a:pt x="189" y="52"/>
                  </a:lnTo>
                  <a:lnTo>
                    <a:pt x="184" y="52"/>
                  </a:lnTo>
                  <a:lnTo>
                    <a:pt x="177" y="52"/>
                  </a:lnTo>
                  <a:lnTo>
                    <a:pt x="177" y="52"/>
                  </a:lnTo>
                  <a:lnTo>
                    <a:pt x="174" y="51"/>
                  </a:lnTo>
                  <a:lnTo>
                    <a:pt x="168" y="50"/>
                  </a:lnTo>
                  <a:lnTo>
                    <a:pt x="160" y="51"/>
                  </a:lnTo>
                  <a:lnTo>
                    <a:pt x="156" y="52"/>
                  </a:lnTo>
                  <a:lnTo>
                    <a:pt x="151" y="54"/>
                  </a:lnTo>
                  <a:lnTo>
                    <a:pt x="151" y="54"/>
                  </a:lnTo>
                  <a:lnTo>
                    <a:pt x="146" y="57"/>
                  </a:lnTo>
                  <a:lnTo>
                    <a:pt x="140" y="58"/>
                  </a:lnTo>
                  <a:lnTo>
                    <a:pt x="130" y="58"/>
                  </a:lnTo>
                  <a:lnTo>
                    <a:pt x="130" y="5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0" name="Freeform 229">
              <a:extLst>
                <a:ext uri="{FF2B5EF4-FFF2-40B4-BE49-F238E27FC236}">
                  <a16:creationId xmlns:a16="http://schemas.microsoft.com/office/drawing/2014/main" id="{2F3E39B0-7788-428C-9DF2-62B3228AA526}"/>
                </a:ext>
              </a:extLst>
            </p:cNvPr>
            <p:cNvSpPr>
              <a:spLocks/>
            </p:cNvSpPr>
            <p:nvPr/>
          </p:nvSpPr>
          <p:spPr bwMode="auto">
            <a:xfrm>
              <a:off x="1923942" y="1706817"/>
              <a:ext cx="206526" cy="112126"/>
            </a:xfrm>
            <a:custGeom>
              <a:avLst/>
              <a:gdLst>
                <a:gd name="T0" fmla="*/ 19 w 478"/>
                <a:gd name="T1" fmla="*/ 201 h 237"/>
                <a:gd name="T2" fmla="*/ 16 w 478"/>
                <a:gd name="T3" fmla="*/ 221 h 237"/>
                <a:gd name="T4" fmla="*/ 34 w 478"/>
                <a:gd name="T5" fmla="*/ 228 h 237"/>
                <a:gd name="T6" fmla="*/ 42 w 478"/>
                <a:gd name="T7" fmla="*/ 216 h 237"/>
                <a:gd name="T8" fmla="*/ 70 w 478"/>
                <a:gd name="T9" fmla="*/ 211 h 237"/>
                <a:gd name="T10" fmla="*/ 87 w 478"/>
                <a:gd name="T11" fmla="*/ 222 h 237"/>
                <a:gd name="T12" fmla="*/ 113 w 478"/>
                <a:gd name="T13" fmla="*/ 219 h 237"/>
                <a:gd name="T14" fmla="*/ 118 w 478"/>
                <a:gd name="T15" fmla="*/ 197 h 237"/>
                <a:gd name="T16" fmla="*/ 135 w 478"/>
                <a:gd name="T17" fmla="*/ 195 h 237"/>
                <a:gd name="T18" fmla="*/ 141 w 478"/>
                <a:gd name="T19" fmla="*/ 211 h 237"/>
                <a:gd name="T20" fmla="*/ 156 w 478"/>
                <a:gd name="T21" fmla="*/ 224 h 237"/>
                <a:gd name="T22" fmla="*/ 171 w 478"/>
                <a:gd name="T23" fmla="*/ 237 h 237"/>
                <a:gd name="T24" fmla="*/ 202 w 478"/>
                <a:gd name="T25" fmla="*/ 231 h 237"/>
                <a:gd name="T26" fmla="*/ 211 w 478"/>
                <a:gd name="T27" fmla="*/ 208 h 237"/>
                <a:gd name="T28" fmla="*/ 214 w 478"/>
                <a:gd name="T29" fmla="*/ 186 h 237"/>
                <a:gd name="T30" fmla="*/ 230 w 478"/>
                <a:gd name="T31" fmla="*/ 200 h 237"/>
                <a:gd name="T32" fmla="*/ 251 w 478"/>
                <a:gd name="T33" fmla="*/ 201 h 237"/>
                <a:gd name="T34" fmla="*/ 265 w 478"/>
                <a:gd name="T35" fmla="*/ 179 h 237"/>
                <a:gd name="T36" fmla="*/ 277 w 478"/>
                <a:gd name="T37" fmla="*/ 167 h 237"/>
                <a:gd name="T38" fmla="*/ 272 w 478"/>
                <a:gd name="T39" fmla="*/ 147 h 237"/>
                <a:gd name="T40" fmla="*/ 288 w 478"/>
                <a:gd name="T41" fmla="*/ 141 h 237"/>
                <a:gd name="T42" fmla="*/ 294 w 478"/>
                <a:gd name="T43" fmla="*/ 126 h 237"/>
                <a:gd name="T44" fmla="*/ 299 w 478"/>
                <a:gd name="T45" fmla="*/ 112 h 237"/>
                <a:gd name="T46" fmla="*/ 317 w 478"/>
                <a:gd name="T47" fmla="*/ 113 h 237"/>
                <a:gd name="T48" fmla="*/ 318 w 478"/>
                <a:gd name="T49" fmla="*/ 131 h 237"/>
                <a:gd name="T50" fmla="*/ 316 w 478"/>
                <a:gd name="T51" fmla="*/ 147 h 237"/>
                <a:gd name="T52" fmla="*/ 310 w 478"/>
                <a:gd name="T53" fmla="*/ 159 h 237"/>
                <a:gd name="T54" fmla="*/ 336 w 478"/>
                <a:gd name="T55" fmla="*/ 179 h 237"/>
                <a:gd name="T56" fmla="*/ 370 w 478"/>
                <a:gd name="T57" fmla="*/ 176 h 237"/>
                <a:gd name="T58" fmla="*/ 378 w 478"/>
                <a:gd name="T59" fmla="*/ 163 h 237"/>
                <a:gd name="T60" fmla="*/ 394 w 478"/>
                <a:gd name="T61" fmla="*/ 143 h 237"/>
                <a:gd name="T62" fmla="*/ 437 w 478"/>
                <a:gd name="T63" fmla="*/ 131 h 237"/>
                <a:gd name="T64" fmla="*/ 447 w 478"/>
                <a:gd name="T65" fmla="*/ 124 h 237"/>
                <a:gd name="T66" fmla="*/ 437 w 478"/>
                <a:gd name="T67" fmla="*/ 107 h 237"/>
                <a:gd name="T68" fmla="*/ 439 w 478"/>
                <a:gd name="T69" fmla="*/ 97 h 237"/>
                <a:gd name="T70" fmla="*/ 454 w 478"/>
                <a:gd name="T71" fmla="*/ 91 h 237"/>
                <a:gd name="T72" fmla="*/ 437 w 478"/>
                <a:gd name="T73" fmla="*/ 76 h 237"/>
                <a:gd name="T74" fmla="*/ 432 w 478"/>
                <a:gd name="T75" fmla="*/ 58 h 237"/>
                <a:gd name="T76" fmla="*/ 447 w 478"/>
                <a:gd name="T77" fmla="*/ 51 h 237"/>
                <a:gd name="T78" fmla="*/ 459 w 478"/>
                <a:gd name="T79" fmla="*/ 41 h 237"/>
                <a:gd name="T80" fmla="*/ 476 w 478"/>
                <a:gd name="T81" fmla="*/ 40 h 237"/>
                <a:gd name="T82" fmla="*/ 470 w 478"/>
                <a:gd name="T83" fmla="*/ 30 h 237"/>
                <a:gd name="T84" fmla="*/ 440 w 478"/>
                <a:gd name="T85" fmla="*/ 14 h 237"/>
                <a:gd name="T86" fmla="*/ 417 w 478"/>
                <a:gd name="T87" fmla="*/ 2 h 237"/>
                <a:gd name="T88" fmla="*/ 399 w 478"/>
                <a:gd name="T89" fmla="*/ 5 h 237"/>
                <a:gd name="T90" fmla="*/ 371 w 478"/>
                <a:gd name="T91" fmla="*/ 13 h 237"/>
                <a:gd name="T92" fmla="*/ 377 w 478"/>
                <a:gd name="T93" fmla="*/ 25 h 237"/>
                <a:gd name="T94" fmla="*/ 366 w 478"/>
                <a:gd name="T95" fmla="*/ 31 h 237"/>
                <a:gd name="T96" fmla="*/ 325 w 478"/>
                <a:gd name="T97" fmla="*/ 27 h 237"/>
                <a:gd name="T98" fmla="*/ 277 w 478"/>
                <a:gd name="T99" fmla="*/ 30 h 237"/>
                <a:gd name="T100" fmla="*/ 232 w 478"/>
                <a:gd name="T101" fmla="*/ 39 h 237"/>
                <a:gd name="T102" fmla="*/ 199 w 478"/>
                <a:gd name="T103" fmla="*/ 68 h 237"/>
                <a:gd name="T104" fmla="*/ 163 w 478"/>
                <a:gd name="T105" fmla="*/ 97 h 237"/>
                <a:gd name="T106" fmla="*/ 145 w 478"/>
                <a:gd name="T107" fmla="*/ 112 h 237"/>
                <a:gd name="T108" fmla="*/ 114 w 478"/>
                <a:gd name="T109" fmla="*/ 122 h 237"/>
                <a:gd name="T110" fmla="*/ 87 w 478"/>
                <a:gd name="T111" fmla="*/ 149 h 237"/>
                <a:gd name="T112" fmla="*/ 44 w 478"/>
                <a:gd name="T113" fmla="*/ 158 h 237"/>
                <a:gd name="T114" fmla="*/ 14 w 478"/>
                <a:gd name="T115" fmla="*/ 176 h 237"/>
                <a:gd name="T116" fmla="*/ 1 w 478"/>
                <a:gd name="T117" fmla="*/ 19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8" h="237">
                  <a:moveTo>
                    <a:pt x="10" y="198"/>
                  </a:moveTo>
                  <a:lnTo>
                    <a:pt x="10" y="198"/>
                  </a:lnTo>
                  <a:lnTo>
                    <a:pt x="15" y="198"/>
                  </a:lnTo>
                  <a:lnTo>
                    <a:pt x="17" y="199"/>
                  </a:lnTo>
                  <a:lnTo>
                    <a:pt x="18" y="200"/>
                  </a:lnTo>
                  <a:lnTo>
                    <a:pt x="19" y="201"/>
                  </a:lnTo>
                  <a:lnTo>
                    <a:pt x="19" y="203"/>
                  </a:lnTo>
                  <a:lnTo>
                    <a:pt x="17" y="208"/>
                  </a:lnTo>
                  <a:lnTo>
                    <a:pt x="17" y="208"/>
                  </a:lnTo>
                  <a:lnTo>
                    <a:pt x="16" y="214"/>
                  </a:lnTo>
                  <a:lnTo>
                    <a:pt x="15" y="219"/>
                  </a:lnTo>
                  <a:lnTo>
                    <a:pt x="16" y="221"/>
                  </a:lnTo>
                  <a:lnTo>
                    <a:pt x="18" y="223"/>
                  </a:lnTo>
                  <a:lnTo>
                    <a:pt x="20" y="225"/>
                  </a:lnTo>
                  <a:lnTo>
                    <a:pt x="23" y="227"/>
                  </a:lnTo>
                  <a:lnTo>
                    <a:pt x="23" y="227"/>
                  </a:lnTo>
                  <a:lnTo>
                    <a:pt x="29" y="228"/>
                  </a:lnTo>
                  <a:lnTo>
                    <a:pt x="34" y="228"/>
                  </a:lnTo>
                  <a:lnTo>
                    <a:pt x="36" y="227"/>
                  </a:lnTo>
                  <a:lnTo>
                    <a:pt x="38" y="225"/>
                  </a:lnTo>
                  <a:lnTo>
                    <a:pt x="39" y="224"/>
                  </a:lnTo>
                  <a:lnTo>
                    <a:pt x="40" y="221"/>
                  </a:lnTo>
                  <a:lnTo>
                    <a:pt x="40" y="221"/>
                  </a:lnTo>
                  <a:lnTo>
                    <a:pt x="42" y="216"/>
                  </a:lnTo>
                  <a:lnTo>
                    <a:pt x="44" y="213"/>
                  </a:lnTo>
                  <a:lnTo>
                    <a:pt x="47" y="211"/>
                  </a:lnTo>
                  <a:lnTo>
                    <a:pt x="53" y="210"/>
                  </a:lnTo>
                  <a:lnTo>
                    <a:pt x="53" y="210"/>
                  </a:lnTo>
                  <a:lnTo>
                    <a:pt x="61" y="210"/>
                  </a:lnTo>
                  <a:lnTo>
                    <a:pt x="70" y="211"/>
                  </a:lnTo>
                  <a:lnTo>
                    <a:pt x="76" y="213"/>
                  </a:lnTo>
                  <a:lnTo>
                    <a:pt x="79" y="215"/>
                  </a:lnTo>
                  <a:lnTo>
                    <a:pt x="81" y="217"/>
                  </a:lnTo>
                  <a:lnTo>
                    <a:pt x="81" y="217"/>
                  </a:lnTo>
                  <a:lnTo>
                    <a:pt x="84" y="220"/>
                  </a:lnTo>
                  <a:lnTo>
                    <a:pt x="87" y="222"/>
                  </a:lnTo>
                  <a:lnTo>
                    <a:pt x="91" y="222"/>
                  </a:lnTo>
                  <a:lnTo>
                    <a:pt x="96" y="222"/>
                  </a:lnTo>
                  <a:lnTo>
                    <a:pt x="96" y="222"/>
                  </a:lnTo>
                  <a:lnTo>
                    <a:pt x="102" y="222"/>
                  </a:lnTo>
                  <a:lnTo>
                    <a:pt x="110" y="221"/>
                  </a:lnTo>
                  <a:lnTo>
                    <a:pt x="113" y="219"/>
                  </a:lnTo>
                  <a:lnTo>
                    <a:pt x="116" y="217"/>
                  </a:lnTo>
                  <a:lnTo>
                    <a:pt x="118" y="214"/>
                  </a:lnTo>
                  <a:lnTo>
                    <a:pt x="118" y="210"/>
                  </a:lnTo>
                  <a:lnTo>
                    <a:pt x="118" y="210"/>
                  </a:lnTo>
                  <a:lnTo>
                    <a:pt x="118" y="202"/>
                  </a:lnTo>
                  <a:lnTo>
                    <a:pt x="118" y="197"/>
                  </a:lnTo>
                  <a:lnTo>
                    <a:pt x="119" y="196"/>
                  </a:lnTo>
                  <a:lnTo>
                    <a:pt x="120" y="195"/>
                  </a:lnTo>
                  <a:lnTo>
                    <a:pt x="125" y="194"/>
                  </a:lnTo>
                  <a:lnTo>
                    <a:pt x="125" y="194"/>
                  </a:lnTo>
                  <a:lnTo>
                    <a:pt x="131" y="194"/>
                  </a:lnTo>
                  <a:lnTo>
                    <a:pt x="135" y="195"/>
                  </a:lnTo>
                  <a:lnTo>
                    <a:pt x="137" y="196"/>
                  </a:lnTo>
                  <a:lnTo>
                    <a:pt x="138" y="197"/>
                  </a:lnTo>
                  <a:lnTo>
                    <a:pt x="139" y="202"/>
                  </a:lnTo>
                  <a:lnTo>
                    <a:pt x="139" y="202"/>
                  </a:lnTo>
                  <a:lnTo>
                    <a:pt x="139" y="207"/>
                  </a:lnTo>
                  <a:lnTo>
                    <a:pt x="141" y="211"/>
                  </a:lnTo>
                  <a:lnTo>
                    <a:pt x="143" y="214"/>
                  </a:lnTo>
                  <a:lnTo>
                    <a:pt x="147" y="216"/>
                  </a:lnTo>
                  <a:lnTo>
                    <a:pt x="147" y="216"/>
                  </a:lnTo>
                  <a:lnTo>
                    <a:pt x="151" y="218"/>
                  </a:lnTo>
                  <a:lnTo>
                    <a:pt x="154" y="221"/>
                  </a:lnTo>
                  <a:lnTo>
                    <a:pt x="156" y="224"/>
                  </a:lnTo>
                  <a:lnTo>
                    <a:pt x="157" y="228"/>
                  </a:lnTo>
                  <a:lnTo>
                    <a:pt x="157" y="228"/>
                  </a:lnTo>
                  <a:lnTo>
                    <a:pt x="158" y="232"/>
                  </a:lnTo>
                  <a:lnTo>
                    <a:pt x="160" y="235"/>
                  </a:lnTo>
                  <a:lnTo>
                    <a:pt x="164" y="236"/>
                  </a:lnTo>
                  <a:lnTo>
                    <a:pt x="171" y="237"/>
                  </a:lnTo>
                  <a:lnTo>
                    <a:pt x="171" y="237"/>
                  </a:lnTo>
                  <a:lnTo>
                    <a:pt x="181" y="237"/>
                  </a:lnTo>
                  <a:lnTo>
                    <a:pt x="190" y="236"/>
                  </a:lnTo>
                  <a:lnTo>
                    <a:pt x="198" y="234"/>
                  </a:lnTo>
                  <a:lnTo>
                    <a:pt x="200" y="233"/>
                  </a:lnTo>
                  <a:lnTo>
                    <a:pt x="202" y="231"/>
                  </a:lnTo>
                  <a:lnTo>
                    <a:pt x="202" y="231"/>
                  </a:lnTo>
                  <a:lnTo>
                    <a:pt x="204" y="227"/>
                  </a:lnTo>
                  <a:lnTo>
                    <a:pt x="207" y="222"/>
                  </a:lnTo>
                  <a:lnTo>
                    <a:pt x="210" y="216"/>
                  </a:lnTo>
                  <a:lnTo>
                    <a:pt x="211" y="212"/>
                  </a:lnTo>
                  <a:lnTo>
                    <a:pt x="211" y="208"/>
                  </a:lnTo>
                  <a:lnTo>
                    <a:pt x="211" y="208"/>
                  </a:lnTo>
                  <a:lnTo>
                    <a:pt x="210" y="192"/>
                  </a:lnTo>
                  <a:lnTo>
                    <a:pt x="211" y="188"/>
                  </a:lnTo>
                  <a:lnTo>
                    <a:pt x="212" y="186"/>
                  </a:lnTo>
                  <a:lnTo>
                    <a:pt x="214" y="186"/>
                  </a:lnTo>
                  <a:lnTo>
                    <a:pt x="214" y="186"/>
                  </a:lnTo>
                  <a:lnTo>
                    <a:pt x="217" y="187"/>
                  </a:lnTo>
                  <a:lnTo>
                    <a:pt x="219" y="189"/>
                  </a:lnTo>
                  <a:lnTo>
                    <a:pt x="222" y="193"/>
                  </a:lnTo>
                  <a:lnTo>
                    <a:pt x="225" y="196"/>
                  </a:lnTo>
                  <a:lnTo>
                    <a:pt x="225" y="196"/>
                  </a:lnTo>
                  <a:lnTo>
                    <a:pt x="230" y="200"/>
                  </a:lnTo>
                  <a:lnTo>
                    <a:pt x="238" y="204"/>
                  </a:lnTo>
                  <a:lnTo>
                    <a:pt x="241" y="206"/>
                  </a:lnTo>
                  <a:lnTo>
                    <a:pt x="244" y="206"/>
                  </a:lnTo>
                  <a:lnTo>
                    <a:pt x="247" y="204"/>
                  </a:lnTo>
                  <a:lnTo>
                    <a:pt x="251" y="201"/>
                  </a:lnTo>
                  <a:lnTo>
                    <a:pt x="251" y="201"/>
                  </a:lnTo>
                  <a:lnTo>
                    <a:pt x="255" y="193"/>
                  </a:lnTo>
                  <a:lnTo>
                    <a:pt x="258" y="187"/>
                  </a:lnTo>
                  <a:lnTo>
                    <a:pt x="260" y="182"/>
                  </a:lnTo>
                  <a:lnTo>
                    <a:pt x="262" y="181"/>
                  </a:lnTo>
                  <a:lnTo>
                    <a:pt x="265" y="179"/>
                  </a:lnTo>
                  <a:lnTo>
                    <a:pt x="265" y="179"/>
                  </a:lnTo>
                  <a:lnTo>
                    <a:pt x="271" y="177"/>
                  </a:lnTo>
                  <a:lnTo>
                    <a:pt x="276" y="174"/>
                  </a:lnTo>
                  <a:lnTo>
                    <a:pt x="277" y="172"/>
                  </a:lnTo>
                  <a:lnTo>
                    <a:pt x="278" y="170"/>
                  </a:lnTo>
                  <a:lnTo>
                    <a:pt x="278" y="168"/>
                  </a:lnTo>
                  <a:lnTo>
                    <a:pt x="277" y="167"/>
                  </a:lnTo>
                  <a:lnTo>
                    <a:pt x="277" y="167"/>
                  </a:lnTo>
                  <a:lnTo>
                    <a:pt x="274" y="162"/>
                  </a:lnTo>
                  <a:lnTo>
                    <a:pt x="272" y="157"/>
                  </a:lnTo>
                  <a:lnTo>
                    <a:pt x="271" y="152"/>
                  </a:lnTo>
                  <a:lnTo>
                    <a:pt x="272" y="147"/>
                  </a:lnTo>
                  <a:lnTo>
                    <a:pt x="272" y="147"/>
                  </a:lnTo>
                  <a:lnTo>
                    <a:pt x="274" y="145"/>
                  </a:lnTo>
                  <a:lnTo>
                    <a:pt x="276" y="144"/>
                  </a:lnTo>
                  <a:lnTo>
                    <a:pt x="281" y="144"/>
                  </a:lnTo>
                  <a:lnTo>
                    <a:pt x="284" y="143"/>
                  </a:lnTo>
                  <a:lnTo>
                    <a:pt x="286" y="143"/>
                  </a:lnTo>
                  <a:lnTo>
                    <a:pt x="288" y="141"/>
                  </a:lnTo>
                  <a:lnTo>
                    <a:pt x="289" y="138"/>
                  </a:lnTo>
                  <a:lnTo>
                    <a:pt x="289" y="138"/>
                  </a:lnTo>
                  <a:lnTo>
                    <a:pt x="289" y="134"/>
                  </a:lnTo>
                  <a:lnTo>
                    <a:pt x="290" y="132"/>
                  </a:lnTo>
                  <a:lnTo>
                    <a:pt x="292" y="128"/>
                  </a:lnTo>
                  <a:lnTo>
                    <a:pt x="294" y="126"/>
                  </a:lnTo>
                  <a:lnTo>
                    <a:pt x="295" y="124"/>
                  </a:lnTo>
                  <a:lnTo>
                    <a:pt x="296" y="122"/>
                  </a:lnTo>
                  <a:lnTo>
                    <a:pt x="296" y="122"/>
                  </a:lnTo>
                  <a:lnTo>
                    <a:pt x="296" y="117"/>
                  </a:lnTo>
                  <a:lnTo>
                    <a:pt x="298" y="113"/>
                  </a:lnTo>
                  <a:lnTo>
                    <a:pt x="299" y="112"/>
                  </a:lnTo>
                  <a:lnTo>
                    <a:pt x="301" y="111"/>
                  </a:lnTo>
                  <a:lnTo>
                    <a:pt x="304" y="110"/>
                  </a:lnTo>
                  <a:lnTo>
                    <a:pt x="306" y="110"/>
                  </a:lnTo>
                  <a:lnTo>
                    <a:pt x="306" y="110"/>
                  </a:lnTo>
                  <a:lnTo>
                    <a:pt x="312" y="111"/>
                  </a:lnTo>
                  <a:lnTo>
                    <a:pt x="317" y="113"/>
                  </a:lnTo>
                  <a:lnTo>
                    <a:pt x="319" y="117"/>
                  </a:lnTo>
                  <a:lnTo>
                    <a:pt x="322" y="122"/>
                  </a:lnTo>
                  <a:lnTo>
                    <a:pt x="322" y="122"/>
                  </a:lnTo>
                  <a:lnTo>
                    <a:pt x="322" y="125"/>
                  </a:lnTo>
                  <a:lnTo>
                    <a:pt x="321" y="127"/>
                  </a:lnTo>
                  <a:lnTo>
                    <a:pt x="318" y="131"/>
                  </a:lnTo>
                  <a:lnTo>
                    <a:pt x="316" y="135"/>
                  </a:lnTo>
                  <a:lnTo>
                    <a:pt x="315" y="137"/>
                  </a:lnTo>
                  <a:lnTo>
                    <a:pt x="316" y="139"/>
                  </a:lnTo>
                  <a:lnTo>
                    <a:pt x="316" y="139"/>
                  </a:lnTo>
                  <a:lnTo>
                    <a:pt x="316" y="143"/>
                  </a:lnTo>
                  <a:lnTo>
                    <a:pt x="316" y="147"/>
                  </a:lnTo>
                  <a:lnTo>
                    <a:pt x="314" y="150"/>
                  </a:lnTo>
                  <a:lnTo>
                    <a:pt x="311" y="154"/>
                  </a:lnTo>
                  <a:lnTo>
                    <a:pt x="311" y="154"/>
                  </a:lnTo>
                  <a:lnTo>
                    <a:pt x="310" y="156"/>
                  </a:lnTo>
                  <a:lnTo>
                    <a:pt x="309" y="157"/>
                  </a:lnTo>
                  <a:lnTo>
                    <a:pt x="310" y="159"/>
                  </a:lnTo>
                  <a:lnTo>
                    <a:pt x="312" y="161"/>
                  </a:lnTo>
                  <a:lnTo>
                    <a:pt x="325" y="172"/>
                  </a:lnTo>
                  <a:lnTo>
                    <a:pt x="325" y="172"/>
                  </a:lnTo>
                  <a:lnTo>
                    <a:pt x="329" y="175"/>
                  </a:lnTo>
                  <a:lnTo>
                    <a:pt x="332" y="177"/>
                  </a:lnTo>
                  <a:lnTo>
                    <a:pt x="336" y="179"/>
                  </a:lnTo>
                  <a:lnTo>
                    <a:pt x="340" y="180"/>
                  </a:lnTo>
                  <a:lnTo>
                    <a:pt x="347" y="180"/>
                  </a:lnTo>
                  <a:lnTo>
                    <a:pt x="354" y="179"/>
                  </a:lnTo>
                  <a:lnTo>
                    <a:pt x="354" y="179"/>
                  </a:lnTo>
                  <a:lnTo>
                    <a:pt x="362" y="178"/>
                  </a:lnTo>
                  <a:lnTo>
                    <a:pt x="370" y="176"/>
                  </a:lnTo>
                  <a:lnTo>
                    <a:pt x="373" y="175"/>
                  </a:lnTo>
                  <a:lnTo>
                    <a:pt x="375" y="172"/>
                  </a:lnTo>
                  <a:lnTo>
                    <a:pt x="377" y="170"/>
                  </a:lnTo>
                  <a:lnTo>
                    <a:pt x="378" y="167"/>
                  </a:lnTo>
                  <a:lnTo>
                    <a:pt x="378" y="167"/>
                  </a:lnTo>
                  <a:lnTo>
                    <a:pt x="378" y="163"/>
                  </a:lnTo>
                  <a:lnTo>
                    <a:pt x="379" y="158"/>
                  </a:lnTo>
                  <a:lnTo>
                    <a:pt x="383" y="151"/>
                  </a:lnTo>
                  <a:lnTo>
                    <a:pt x="385" y="148"/>
                  </a:lnTo>
                  <a:lnTo>
                    <a:pt x="388" y="146"/>
                  </a:lnTo>
                  <a:lnTo>
                    <a:pt x="391" y="144"/>
                  </a:lnTo>
                  <a:lnTo>
                    <a:pt x="394" y="143"/>
                  </a:lnTo>
                  <a:lnTo>
                    <a:pt x="394" y="143"/>
                  </a:lnTo>
                  <a:lnTo>
                    <a:pt x="426" y="138"/>
                  </a:lnTo>
                  <a:lnTo>
                    <a:pt x="426" y="138"/>
                  </a:lnTo>
                  <a:lnTo>
                    <a:pt x="430" y="137"/>
                  </a:lnTo>
                  <a:lnTo>
                    <a:pt x="432" y="135"/>
                  </a:lnTo>
                  <a:lnTo>
                    <a:pt x="437" y="131"/>
                  </a:lnTo>
                  <a:lnTo>
                    <a:pt x="439" y="127"/>
                  </a:lnTo>
                  <a:lnTo>
                    <a:pt x="440" y="126"/>
                  </a:lnTo>
                  <a:lnTo>
                    <a:pt x="442" y="126"/>
                  </a:lnTo>
                  <a:lnTo>
                    <a:pt x="442" y="126"/>
                  </a:lnTo>
                  <a:lnTo>
                    <a:pt x="445" y="126"/>
                  </a:lnTo>
                  <a:lnTo>
                    <a:pt x="447" y="124"/>
                  </a:lnTo>
                  <a:lnTo>
                    <a:pt x="448" y="123"/>
                  </a:lnTo>
                  <a:lnTo>
                    <a:pt x="448" y="121"/>
                  </a:lnTo>
                  <a:lnTo>
                    <a:pt x="447" y="119"/>
                  </a:lnTo>
                  <a:lnTo>
                    <a:pt x="445" y="116"/>
                  </a:lnTo>
                  <a:lnTo>
                    <a:pt x="445" y="116"/>
                  </a:lnTo>
                  <a:lnTo>
                    <a:pt x="437" y="107"/>
                  </a:lnTo>
                  <a:lnTo>
                    <a:pt x="435" y="103"/>
                  </a:lnTo>
                  <a:lnTo>
                    <a:pt x="435" y="101"/>
                  </a:lnTo>
                  <a:lnTo>
                    <a:pt x="435" y="99"/>
                  </a:lnTo>
                  <a:lnTo>
                    <a:pt x="435" y="99"/>
                  </a:lnTo>
                  <a:lnTo>
                    <a:pt x="437" y="97"/>
                  </a:lnTo>
                  <a:lnTo>
                    <a:pt x="439" y="97"/>
                  </a:lnTo>
                  <a:lnTo>
                    <a:pt x="446" y="96"/>
                  </a:lnTo>
                  <a:lnTo>
                    <a:pt x="449" y="96"/>
                  </a:lnTo>
                  <a:lnTo>
                    <a:pt x="451" y="95"/>
                  </a:lnTo>
                  <a:lnTo>
                    <a:pt x="453" y="94"/>
                  </a:lnTo>
                  <a:lnTo>
                    <a:pt x="454" y="91"/>
                  </a:lnTo>
                  <a:lnTo>
                    <a:pt x="454" y="91"/>
                  </a:lnTo>
                  <a:lnTo>
                    <a:pt x="454" y="86"/>
                  </a:lnTo>
                  <a:lnTo>
                    <a:pt x="452" y="83"/>
                  </a:lnTo>
                  <a:lnTo>
                    <a:pt x="449" y="81"/>
                  </a:lnTo>
                  <a:lnTo>
                    <a:pt x="443" y="79"/>
                  </a:lnTo>
                  <a:lnTo>
                    <a:pt x="443" y="79"/>
                  </a:lnTo>
                  <a:lnTo>
                    <a:pt x="437" y="76"/>
                  </a:lnTo>
                  <a:lnTo>
                    <a:pt x="434" y="72"/>
                  </a:lnTo>
                  <a:lnTo>
                    <a:pt x="432" y="69"/>
                  </a:lnTo>
                  <a:lnTo>
                    <a:pt x="431" y="65"/>
                  </a:lnTo>
                  <a:lnTo>
                    <a:pt x="431" y="65"/>
                  </a:lnTo>
                  <a:lnTo>
                    <a:pt x="431" y="60"/>
                  </a:lnTo>
                  <a:lnTo>
                    <a:pt x="432" y="58"/>
                  </a:lnTo>
                  <a:lnTo>
                    <a:pt x="433" y="55"/>
                  </a:lnTo>
                  <a:lnTo>
                    <a:pt x="435" y="53"/>
                  </a:lnTo>
                  <a:lnTo>
                    <a:pt x="438" y="51"/>
                  </a:lnTo>
                  <a:lnTo>
                    <a:pt x="442" y="51"/>
                  </a:lnTo>
                  <a:lnTo>
                    <a:pt x="447" y="51"/>
                  </a:lnTo>
                  <a:lnTo>
                    <a:pt x="447" y="51"/>
                  </a:lnTo>
                  <a:lnTo>
                    <a:pt x="451" y="50"/>
                  </a:lnTo>
                  <a:lnTo>
                    <a:pt x="454" y="49"/>
                  </a:lnTo>
                  <a:lnTo>
                    <a:pt x="456" y="47"/>
                  </a:lnTo>
                  <a:lnTo>
                    <a:pt x="457" y="45"/>
                  </a:lnTo>
                  <a:lnTo>
                    <a:pt x="458" y="43"/>
                  </a:lnTo>
                  <a:lnTo>
                    <a:pt x="459" y="41"/>
                  </a:lnTo>
                  <a:lnTo>
                    <a:pt x="462" y="40"/>
                  </a:lnTo>
                  <a:lnTo>
                    <a:pt x="465" y="41"/>
                  </a:lnTo>
                  <a:lnTo>
                    <a:pt x="465" y="41"/>
                  </a:lnTo>
                  <a:lnTo>
                    <a:pt x="470" y="41"/>
                  </a:lnTo>
                  <a:lnTo>
                    <a:pt x="473" y="41"/>
                  </a:lnTo>
                  <a:lnTo>
                    <a:pt x="476" y="40"/>
                  </a:lnTo>
                  <a:lnTo>
                    <a:pt x="477" y="38"/>
                  </a:lnTo>
                  <a:lnTo>
                    <a:pt x="478" y="36"/>
                  </a:lnTo>
                  <a:lnTo>
                    <a:pt x="476" y="34"/>
                  </a:lnTo>
                  <a:lnTo>
                    <a:pt x="474" y="32"/>
                  </a:lnTo>
                  <a:lnTo>
                    <a:pt x="470" y="30"/>
                  </a:lnTo>
                  <a:lnTo>
                    <a:pt x="470" y="30"/>
                  </a:lnTo>
                  <a:lnTo>
                    <a:pt x="454" y="24"/>
                  </a:lnTo>
                  <a:lnTo>
                    <a:pt x="449" y="21"/>
                  </a:lnTo>
                  <a:lnTo>
                    <a:pt x="445" y="18"/>
                  </a:lnTo>
                  <a:lnTo>
                    <a:pt x="445" y="18"/>
                  </a:lnTo>
                  <a:lnTo>
                    <a:pt x="443" y="16"/>
                  </a:lnTo>
                  <a:lnTo>
                    <a:pt x="440" y="14"/>
                  </a:lnTo>
                  <a:lnTo>
                    <a:pt x="433" y="12"/>
                  </a:lnTo>
                  <a:lnTo>
                    <a:pt x="425" y="9"/>
                  </a:lnTo>
                  <a:lnTo>
                    <a:pt x="422" y="7"/>
                  </a:lnTo>
                  <a:lnTo>
                    <a:pt x="420" y="4"/>
                  </a:lnTo>
                  <a:lnTo>
                    <a:pt x="420" y="4"/>
                  </a:lnTo>
                  <a:lnTo>
                    <a:pt x="417" y="2"/>
                  </a:lnTo>
                  <a:lnTo>
                    <a:pt x="416" y="0"/>
                  </a:lnTo>
                  <a:lnTo>
                    <a:pt x="414" y="0"/>
                  </a:lnTo>
                  <a:lnTo>
                    <a:pt x="412" y="0"/>
                  </a:lnTo>
                  <a:lnTo>
                    <a:pt x="407" y="2"/>
                  </a:lnTo>
                  <a:lnTo>
                    <a:pt x="399" y="5"/>
                  </a:lnTo>
                  <a:lnTo>
                    <a:pt x="399" y="5"/>
                  </a:lnTo>
                  <a:lnTo>
                    <a:pt x="391" y="7"/>
                  </a:lnTo>
                  <a:lnTo>
                    <a:pt x="382" y="8"/>
                  </a:lnTo>
                  <a:lnTo>
                    <a:pt x="375" y="10"/>
                  </a:lnTo>
                  <a:lnTo>
                    <a:pt x="373" y="11"/>
                  </a:lnTo>
                  <a:lnTo>
                    <a:pt x="371" y="13"/>
                  </a:lnTo>
                  <a:lnTo>
                    <a:pt x="371" y="13"/>
                  </a:lnTo>
                  <a:lnTo>
                    <a:pt x="370" y="16"/>
                  </a:lnTo>
                  <a:lnTo>
                    <a:pt x="369" y="19"/>
                  </a:lnTo>
                  <a:lnTo>
                    <a:pt x="371" y="22"/>
                  </a:lnTo>
                  <a:lnTo>
                    <a:pt x="375" y="24"/>
                  </a:lnTo>
                  <a:lnTo>
                    <a:pt x="375" y="24"/>
                  </a:lnTo>
                  <a:lnTo>
                    <a:pt x="377" y="25"/>
                  </a:lnTo>
                  <a:lnTo>
                    <a:pt x="379" y="27"/>
                  </a:lnTo>
                  <a:lnTo>
                    <a:pt x="380" y="29"/>
                  </a:lnTo>
                  <a:lnTo>
                    <a:pt x="379" y="30"/>
                  </a:lnTo>
                  <a:lnTo>
                    <a:pt x="377" y="31"/>
                  </a:lnTo>
                  <a:lnTo>
                    <a:pt x="373" y="32"/>
                  </a:lnTo>
                  <a:lnTo>
                    <a:pt x="366" y="31"/>
                  </a:lnTo>
                  <a:lnTo>
                    <a:pt x="358" y="29"/>
                  </a:lnTo>
                  <a:lnTo>
                    <a:pt x="358" y="29"/>
                  </a:lnTo>
                  <a:lnTo>
                    <a:pt x="348" y="27"/>
                  </a:lnTo>
                  <a:lnTo>
                    <a:pt x="339" y="26"/>
                  </a:lnTo>
                  <a:lnTo>
                    <a:pt x="332" y="26"/>
                  </a:lnTo>
                  <a:lnTo>
                    <a:pt x="325" y="27"/>
                  </a:lnTo>
                  <a:lnTo>
                    <a:pt x="312" y="29"/>
                  </a:lnTo>
                  <a:lnTo>
                    <a:pt x="307" y="29"/>
                  </a:lnTo>
                  <a:lnTo>
                    <a:pt x="303" y="29"/>
                  </a:lnTo>
                  <a:lnTo>
                    <a:pt x="303" y="29"/>
                  </a:lnTo>
                  <a:lnTo>
                    <a:pt x="292" y="29"/>
                  </a:lnTo>
                  <a:lnTo>
                    <a:pt x="277" y="30"/>
                  </a:lnTo>
                  <a:lnTo>
                    <a:pt x="263" y="31"/>
                  </a:lnTo>
                  <a:lnTo>
                    <a:pt x="251" y="32"/>
                  </a:lnTo>
                  <a:lnTo>
                    <a:pt x="251" y="32"/>
                  </a:lnTo>
                  <a:lnTo>
                    <a:pt x="244" y="33"/>
                  </a:lnTo>
                  <a:lnTo>
                    <a:pt x="238" y="35"/>
                  </a:lnTo>
                  <a:lnTo>
                    <a:pt x="232" y="39"/>
                  </a:lnTo>
                  <a:lnTo>
                    <a:pt x="227" y="46"/>
                  </a:lnTo>
                  <a:lnTo>
                    <a:pt x="227" y="46"/>
                  </a:lnTo>
                  <a:lnTo>
                    <a:pt x="220" y="53"/>
                  </a:lnTo>
                  <a:lnTo>
                    <a:pt x="213" y="59"/>
                  </a:lnTo>
                  <a:lnTo>
                    <a:pt x="199" y="68"/>
                  </a:lnTo>
                  <a:lnTo>
                    <a:pt x="199" y="68"/>
                  </a:lnTo>
                  <a:lnTo>
                    <a:pt x="185" y="77"/>
                  </a:lnTo>
                  <a:lnTo>
                    <a:pt x="178" y="82"/>
                  </a:lnTo>
                  <a:lnTo>
                    <a:pt x="172" y="87"/>
                  </a:lnTo>
                  <a:lnTo>
                    <a:pt x="172" y="87"/>
                  </a:lnTo>
                  <a:lnTo>
                    <a:pt x="167" y="93"/>
                  </a:lnTo>
                  <a:lnTo>
                    <a:pt x="163" y="97"/>
                  </a:lnTo>
                  <a:lnTo>
                    <a:pt x="159" y="100"/>
                  </a:lnTo>
                  <a:lnTo>
                    <a:pt x="156" y="105"/>
                  </a:lnTo>
                  <a:lnTo>
                    <a:pt x="156" y="105"/>
                  </a:lnTo>
                  <a:lnTo>
                    <a:pt x="154" y="108"/>
                  </a:lnTo>
                  <a:lnTo>
                    <a:pt x="152" y="110"/>
                  </a:lnTo>
                  <a:lnTo>
                    <a:pt x="145" y="112"/>
                  </a:lnTo>
                  <a:lnTo>
                    <a:pt x="139" y="113"/>
                  </a:lnTo>
                  <a:lnTo>
                    <a:pt x="132" y="115"/>
                  </a:lnTo>
                  <a:lnTo>
                    <a:pt x="132" y="115"/>
                  </a:lnTo>
                  <a:lnTo>
                    <a:pt x="129" y="115"/>
                  </a:lnTo>
                  <a:lnTo>
                    <a:pt x="122" y="118"/>
                  </a:lnTo>
                  <a:lnTo>
                    <a:pt x="114" y="122"/>
                  </a:lnTo>
                  <a:lnTo>
                    <a:pt x="110" y="125"/>
                  </a:lnTo>
                  <a:lnTo>
                    <a:pt x="107" y="128"/>
                  </a:lnTo>
                  <a:lnTo>
                    <a:pt x="107" y="128"/>
                  </a:lnTo>
                  <a:lnTo>
                    <a:pt x="100" y="137"/>
                  </a:lnTo>
                  <a:lnTo>
                    <a:pt x="92" y="145"/>
                  </a:lnTo>
                  <a:lnTo>
                    <a:pt x="87" y="149"/>
                  </a:lnTo>
                  <a:lnTo>
                    <a:pt x="82" y="151"/>
                  </a:lnTo>
                  <a:lnTo>
                    <a:pt x="77" y="153"/>
                  </a:lnTo>
                  <a:lnTo>
                    <a:pt x="71" y="154"/>
                  </a:lnTo>
                  <a:lnTo>
                    <a:pt x="71" y="154"/>
                  </a:lnTo>
                  <a:lnTo>
                    <a:pt x="57" y="155"/>
                  </a:lnTo>
                  <a:lnTo>
                    <a:pt x="44" y="158"/>
                  </a:lnTo>
                  <a:lnTo>
                    <a:pt x="33" y="163"/>
                  </a:lnTo>
                  <a:lnTo>
                    <a:pt x="29" y="166"/>
                  </a:lnTo>
                  <a:lnTo>
                    <a:pt x="25" y="168"/>
                  </a:lnTo>
                  <a:lnTo>
                    <a:pt x="25" y="168"/>
                  </a:lnTo>
                  <a:lnTo>
                    <a:pt x="20" y="172"/>
                  </a:lnTo>
                  <a:lnTo>
                    <a:pt x="14" y="176"/>
                  </a:lnTo>
                  <a:lnTo>
                    <a:pt x="3" y="183"/>
                  </a:lnTo>
                  <a:lnTo>
                    <a:pt x="3" y="183"/>
                  </a:lnTo>
                  <a:lnTo>
                    <a:pt x="1" y="185"/>
                  </a:lnTo>
                  <a:lnTo>
                    <a:pt x="0" y="188"/>
                  </a:lnTo>
                  <a:lnTo>
                    <a:pt x="0" y="190"/>
                  </a:lnTo>
                  <a:lnTo>
                    <a:pt x="1" y="193"/>
                  </a:lnTo>
                  <a:lnTo>
                    <a:pt x="3" y="195"/>
                  </a:lnTo>
                  <a:lnTo>
                    <a:pt x="5" y="197"/>
                  </a:lnTo>
                  <a:lnTo>
                    <a:pt x="7" y="198"/>
                  </a:lnTo>
                  <a:lnTo>
                    <a:pt x="10" y="198"/>
                  </a:lnTo>
                  <a:lnTo>
                    <a:pt x="10" y="19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1" name="Freeform 230">
              <a:extLst>
                <a:ext uri="{FF2B5EF4-FFF2-40B4-BE49-F238E27FC236}">
                  <a16:creationId xmlns:a16="http://schemas.microsoft.com/office/drawing/2014/main" id="{860E58F4-84D5-4FB1-91ED-D84B46884ED1}"/>
                </a:ext>
              </a:extLst>
            </p:cNvPr>
            <p:cNvSpPr>
              <a:spLocks/>
            </p:cNvSpPr>
            <p:nvPr/>
          </p:nvSpPr>
          <p:spPr bwMode="auto">
            <a:xfrm>
              <a:off x="2022044" y="1798387"/>
              <a:ext cx="51632" cy="39245"/>
            </a:xfrm>
            <a:custGeom>
              <a:avLst/>
              <a:gdLst>
                <a:gd name="T0" fmla="*/ 109 w 118"/>
                <a:gd name="T1" fmla="*/ 5 h 82"/>
                <a:gd name="T2" fmla="*/ 109 w 118"/>
                <a:gd name="T3" fmla="*/ 5 h 82"/>
                <a:gd name="T4" fmla="*/ 105 w 118"/>
                <a:gd name="T5" fmla="*/ 2 h 82"/>
                <a:gd name="T6" fmla="*/ 101 w 118"/>
                <a:gd name="T7" fmla="*/ 0 h 82"/>
                <a:gd name="T8" fmla="*/ 97 w 118"/>
                <a:gd name="T9" fmla="*/ 0 h 82"/>
                <a:gd name="T10" fmla="*/ 96 w 118"/>
                <a:gd name="T11" fmla="*/ 1 h 82"/>
                <a:gd name="T12" fmla="*/ 95 w 118"/>
                <a:gd name="T13" fmla="*/ 3 h 82"/>
                <a:gd name="T14" fmla="*/ 95 w 118"/>
                <a:gd name="T15" fmla="*/ 3 h 82"/>
                <a:gd name="T16" fmla="*/ 93 w 118"/>
                <a:gd name="T17" fmla="*/ 5 h 82"/>
                <a:gd name="T18" fmla="*/ 89 w 118"/>
                <a:gd name="T19" fmla="*/ 10 h 82"/>
                <a:gd name="T20" fmla="*/ 83 w 118"/>
                <a:gd name="T21" fmla="*/ 15 h 82"/>
                <a:gd name="T22" fmla="*/ 80 w 118"/>
                <a:gd name="T23" fmla="*/ 17 h 82"/>
                <a:gd name="T24" fmla="*/ 76 w 118"/>
                <a:gd name="T25" fmla="*/ 18 h 82"/>
                <a:gd name="T26" fmla="*/ 76 w 118"/>
                <a:gd name="T27" fmla="*/ 18 h 82"/>
                <a:gd name="T28" fmla="*/ 62 w 118"/>
                <a:gd name="T29" fmla="*/ 19 h 82"/>
                <a:gd name="T30" fmla="*/ 57 w 118"/>
                <a:gd name="T31" fmla="*/ 20 h 82"/>
                <a:gd name="T32" fmla="*/ 52 w 118"/>
                <a:gd name="T33" fmla="*/ 22 h 82"/>
                <a:gd name="T34" fmla="*/ 52 w 118"/>
                <a:gd name="T35" fmla="*/ 22 h 82"/>
                <a:gd name="T36" fmla="*/ 42 w 118"/>
                <a:gd name="T37" fmla="*/ 29 h 82"/>
                <a:gd name="T38" fmla="*/ 33 w 118"/>
                <a:gd name="T39" fmla="*/ 37 h 82"/>
                <a:gd name="T40" fmla="*/ 33 w 118"/>
                <a:gd name="T41" fmla="*/ 37 h 82"/>
                <a:gd name="T42" fmla="*/ 15 w 118"/>
                <a:gd name="T43" fmla="*/ 52 h 82"/>
                <a:gd name="T44" fmla="*/ 4 w 118"/>
                <a:gd name="T45" fmla="*/ 60 h 82"/>
                <a:gd name="T46" fmla="*/ 1 w 118"/>
                <a:gd name="T47" fmla="*/ 64 h 82"/>
                <a:gd name="T48" fmla="*/ 0 w 118"/>
                <a:gd name="T49" fmla="*/ 67 h 82"/>
                <a:gd name="T50" fmla="*/ 0 w 118"/>
                <a:gd name="T51" fmla="*/ 67 h 82"/>
                <a:gd name="T52" fmla="*/ 0 w 118"/>
                <a:gd name="T53" fmla="*/ 69 h 82"/>
                <a:gd name="T54" fmla="*/ 2 w 118"/>
                <a:gd name="T55" fmla="*/ 71 h 82"/>
                <a:gd name="T56" fmla="*/ 7 w 118"/>
                <a:gd name="T57" fmla="*/ 74 h 82"/>
                <a:gd name="T58" fmla="*/ 14 w 118"/>
                <a:gd name="T59" fmla="*/ 77 h 82"/>
                <a:gd name="T60" fmla="*/ 22 w 118"/>
                <a:gd name="T61" fmla="*/ 80 h 82"/>
                <a:gd name="T62" fmla="*/ 22 w 118"/>
                <a:gd name="T63" fmla="*/ 80 h 82"/>
                <a:gd name="T64" fmla="*/ 32 w 118"/>
                <a:gd name="T65" fmla="*/ 82 h 82"/>
                <a:gd name="T66" fmla="*/ 42 w 118"/>
                <a:gd name="T67" fmla="*/ 82 h 82"/>
                <a:gd name="T68" fmla="*/ 51 w 118"/>
                <a:gd name="T69" fmla="*/ 81 h 82"/>
                <a:gd name="T70" fmla="*/ 55 w 118"/>
                <a:gd name="T71" fmla="*/ 79 h 82"/>
                <a:gd name="T72" fmla="*/ 58 w 118"/>
                <a:gd name="T73" fmla="*/ 77 h 82"/>
                <a:gd name="T74" fmla="*/ 58 w 118"/>
                <a:gd name="T75" fmla="*/ 77 h 82"/>
                <a:gd name="T76" fmla="*/ 64 w 118"/>
                <a:gd name="T77" fmla="*/ 73 h 82"/>
                <a:gd name="T78" fmla="*/ 71 w 118"/>
                <a:gd name="T79" fmla="*/ 69 h 82"/>
                <a:gd name="T80" fmla="*/ 78 w 118"/>
                <a:gd name="T81" fmla="*/ 64 h 82"/>
                <a:gd name="T82" fmla="*/ 81 w 118"/>
                <a:gd name="T83" fmla="*/ 62 h 82"/>
                <a:gd name="T84" fmla="*/ 84 w 118"/>
                <a:gd name="T85" fmla="*/ 59 h 82"/>
                <a:gd name="T86" fmla="*/ 84 w 118"/>
                <a:gd name="T87" fmla="*/ 59 h 82"/>
                <a:gd name="T88" fmla="*/ 87 w 118"/>
                <a:gd name="T89" fmla="*/ 53 h 82"/>
                <a:gd name="T90" fmla="*/ 92 w 118"/>
                <a:gd name="T91" fmla="*/ 44 h 82"/>
                <a:gd name="T92" fmla="*/ 96 w 118"/>
                <a:gd name="T93" fmla="*/ 38 h 82"/>
                <a:gd name="T94" fmla="*/ 99 w 118"/>
                <a:gd name="T95" fmla="*/ 35 h 82"/>
                <a:gd name="T96" fmla="*/ 101 w 118"/>
                <a:gd name="T97" fmla="*/ 33 h 82"/>
                <a:gd name="T98" fmla="*/ 101 w 118"/>
                <a:gd name="T99" fmla="*/ 33 h 82"/>
                <a:gd name="T100" fmla="*/ 107 w 118"/>
                <a:gd name="T101" fmla="*/ 29 h 82"/>
                <a:gd name="T102" fmla="*/ 112 w 118"/>
                <a:gd name="T103" fmla="*/ 25 h 82"/>
                <a:gd name="T104" fmla="*/ 116 w 118"/>
                <a:gd name="T105" fmla="*/ 21 h 82"/>
                <a:gd name="T106" fmla="*/ 117 w 118"/>
                <a:gd name="T107" fmla="*/ 19 h 82"/>
                <a:gd name="T108" fmla="*/ 118 w 118"/>
                <a:gd name="T109" fmla="*/ 17 h 82"/>
                <a:gd name="T110" fmla="*/ 118 w 118"/>
                <a:gd name="T111" fmla="*/ 17 h 82"/>
                <a:gd name="T112" fmla="*/ 118 w 118"/>
                <a:gd name="T113" fmla="*/ 15 h 82"/>
                <a:gd name="T114" fmla="*/ 117 w 118"/>
                <a:gd name="T115" fmla="*/ 13 h 82"/>
                <a:gd name="T116" fmla="*/ 114 w 118"/>
                <a:gd name="T117" fmla="*/ 10 h 82"/>
                <a:gd name="T118" fmla="*/ 111 w 118"/>
                <a:gd name="T119" fmla="*/ 8 h 82"/>
                <a:gd name="T120" fmla="*/ 109 w 118"/>
                <a:gd name="T121" fmla="*/ 5 h 82"/>
                <a:gd name="T122" fmla="*/ 109 w 118"/>
                <a:gd name="T123"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82">
                  <a:moveTo>
                    <a:pt x="109" y="5"/>
                  </a:moveTo>
                  <a:lnTo>
                    <a:pt x="109" y="5"/>
                  </a:lnTo>
                  <a:lnTo>
                    <a:pt x="105" y="2"/>
                  </a:lnTo>
                  <a:lnTo>
                    <a:pt x="101" y="0"/>
                  </a:lnTo>
                  <a:lnTo>
                    <a:pt x="97" y="0"/>
                  </a:lnTo>
                  <a:lnTo>
                    <a:pt x="96" y="1"/>
                  </a:lnTo>
                  <a:lnTo>
                    <a:pt x="95" y="3"/>
                  </a:lnTo>
                  <a:lnTo>
                    <a:pt x="95" y="3"/>
                  </a:lnTo>
                  <a:lnTo>
                    <a:pt x="93" y="5"/>
                  </a:lnTo>
                  <a:lnTo>
                    <a:pt x="89" y="10"/>
                  </a:lnTo>
                  <a:lnTo>
                    <a:pt x="83" y="15"/>
                  </a:lnTo>
                  <a:lnTo>
                    <a:pt x="80" y="17"/>
                  </a:lnTo>
                  <a:lnTo>
                    <a:pt x="76" y="18"/>
                  </a:lnTo>
                  <a:lnTo>
                    <a:pt x="76" y="18"/>
                  </a:lnTo>
                  <a:lnTo>
                    <a:pt x="62" y="19"/>
                  </a:lnTo>
                  <a:lnTo>
                    <a:pt x="57" y="20"/>
                  </a:lnTo>
                  <a:lnTo>
                    <a:pt x="52" y="22"/>
                  </a:lnTo>
                  <a:lnTo>
                    <a:pt x="52" y="22"/>
                  </a:lnTo>
                  <a:lnTo>
                    <a:pt x="42" y="29"/>
                  </a:lnTo>
                  <a:lnTo>
                    <a:pt x="33" y="37"/>
                  </a:lnTo>
                  <a:lnTo>
                    <a:pt x="33" y="37"/>
                  </a:lnTo>
                  <a:lnTo>
                    <a:pt x="15" y="52"/>
                  </a:lnTo>
                  <a:lnTo>
                    <a:pt x="4" y="60"/>
                  </a:lnTo>
                  <a:lnTo>
                    <a:pt x="1" y="64"/>
                  </a:lnTo>
                  <a:lnTo>
                    <a:pt x="0" y="67"/>
                  </a:lnTo>
                  <a:lnTo>
                    <a:pt x="0" y="67"/>
                  </a:lnTo>
                  <a:lnTo>
                    <a:pt x="0" y="69"/>
                  </a:lnTo>
                  <a:lnTo>
                    <a:pt x="2" y="71"/>
                  </a:lnTo>
                  <a:lnTo>
                    <a:pt x="7" y="74"/>
                  </a:lnTo>
                  <a:lnTo>
                    <a:pt x="14" y="77"/>
                  </a:lnTo>
                  <a:lnTo>
                    <a:pt x="22" y="80"/>
                  </a:lnTo>
                  <a:lnTo>
                    <a:pt x="22" y="80"/>
                  </a:lnTo>
                  <a:lnTo>
                    <a:pt x="32" y="82"/>
                  </a:lnTo>
                  <a:lnTo>
                    <a:pt x="42" y="82"/>
                  </a:lnTo>
                  <a:lnTo>
                    <a:pt x="51" y="81"/>
                  </a:lnTo>
                  <a:lnTo>
                    <a:pt x="55" y="79"/>
                  </a:lnTo>
                  <a:lnTo>
                    <a:pt x="58" y="77"/>
                  </a:lnTo>
                  <a:lnTo>
                    <a:pt x="58" y="77"/>
                  </a:lnTo>
                  <a:lnTo>
                    <a:pt x="64" y="73"/>
                  </a:lnTo>
                  <a:lnTo>
                    <a:pt x="71" y="69"/>
                  </a:lnTo>
                  <a:lnTo>
                    <a:pt x="78" y="64"/>
                  </a:lnTo>
                  <a:lnTo>
                    <a:pt x="81" y="62"/>
                  </a:lnTo>
                  <a:lnTo>
                    <a:pt x="84" y="59"/>
                  </a:lnTo>
                  <a:lnTo>
                    <a:pt x="84" y="59"/>
                  </a:lnTo>
                  <a:lnTo>
                    <a:pt x="87" y="53"/>
                  </a:lnTo>
                  <a:lnTo>
                    <a:pt x="92" y="44"/>
                  </a:lnTo>
                  <a:lnTo>
                    <a:pt x="96" y="38"/>
                  </a:lnTo>
                  <a:lnTo>
                    <a:pt x="99" y="35"/>
                  </a:lnTo>
                  <a:lnTo>
                    <a:pt x="101" y="33"/>
                  </a:lnTo>
                  <a:lnTo>
                    <a:pt x="101" y="33"/>
                  </a:lnTo>
                  <a:lnTo>
                    <a:pt x="107" y="29"/>
                  </a:lnTo>
                  <a:lnTo>
                    <a:pt x="112" y="25"/>
                  </a:lnTo>
                  <a:lnTo>
                    <a:pt x="116" y="21"/>
                  </a:lnTo>
                  <a:lnTo>
                    <a:pt x="117" y="19"/>
                  </a:lnTo>
                  <a:lnTo>
                    <a:pt x="118" y="17"/>
                  </a:lnTo>
                  <a:lnTo>
                    <a:pt x="118" y="17"/>
                  </a:lnTo>
                  <a:lnTo>
                    <a:pt x="118" y="15"/>
                  </a:lnTo>
                  <a:lnTo>
                    <a:pt x="117" y="13"/>
                  </a:lnTo>
                  <a:lnTo>
                    <a:pt x="114" y="10"/>
                  </a:lnTo>
                  <a:lnTo>
                    <a:pt x="111" y="8"/>
                  </a:lnTo>
                  <a:lnTo>
                    <a:pt x="109" y="5"/>
                  </a:lnTo>
                  <a:lnTo>
                    <a:pt x="109" y="5"/>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2" name="Freeform 231">
              <a:extLst>
                <a:ext uri="{FF2B5EF4-FFF2-40B4-BE49-F238E27FC236}">
                  <a16:creationId xmlns:a16="http://schemas.microsoft.com/office/drawing/2014/main" id="{FCDD6DB1-CC62-41C4-BDA2-611E2458073C}"/>
                </a:ext>
              </a:extLst>
            </p:cNvPr>
            <p:cNvSpPr>
              <a:spLocks/>
            </p:cNvSpPr>
            <p:nvPr/>
          </p:nvSpPr>
          <p:spPr bwMode="auto">
            <a:xfrm>
              <a:off x="1972132" y="1809601"/>
              <a:ext cx="6883" cy="16819"/>
            </a:xfrm>
            <a:custGeom>
              <a:avLst/>
              <a:gdLst>
                <a:gd name="T0" fmla="*/ 0 w 15"/>
                <a:gd name="T1" fmla="*/ 30 h 36"/>
                <a:gd name="T2" fmla="*/ 0 w 15"/>
                <a:gd name="T3" fmla="*/ 30 h 36"/>
                <a:gd name="T4" fmla="*/ 0 w 15"/>
                <a:gd name="T5" fmla="*/ 33 h 36"/>
                <a:gd name="T6" fmla="*/ 2 w 15"/>
                <a:gd name="T7" fmla="*/ 36 h 36"/>
                <a:gd name="T8" fmla="*/ 4 w 15"/>
                <a:gd name="T9" fmla="*/ 36 h 36"/>
                <a:gd name="T10" fmla="*/ 7 w 15"/>
                <a:gd name="T11" fmla="*/ 35 h 36"/>
                <a:gd name="T12" fmla="*/ 7 w 15"/>
                <a:gd name="T13" fmla="*/ 35 h 36"/>
                <a:gd name="T14" fmla="*/ 13 w 15"/>
                <a:gd name="T15" fmla="*/ 27 h 36"/>
                <a:gd name="T16" fmla="*/ 14 w 15"/>
                <a:gd name="T17" fmla="*/ 24 h 36"/>
                <a:gd name="T18" fmla="*/ 15 w 15"/>
                <a:gd name="T19" fmla="*/ 20 h 36"/>
                <a:gd name="T20" fmla="*/ 15 w 15"/>
                <a:gd name="T21" fmla="*/ 20 h 36"/>
                <a:gd name="T22" fmla="*/ 15 w 15"/>
                <a:gd name="T23" fmla="*/ 12 h 36"/>
                <a:gd name="T24" fmla="*/ 14 w 15"/>
                <a:gd name="T25" fmla="*/ 4 h 36"/>
                <a:gd name="T26" fmla="*/ 13 w 15"/>
                <a:gd name="T27" fmla="*/ 2 h 36"/>
                <a:gd name="T28" fmla="*/ 12 w 15"/>
                <a:gd name="T29" fmla="*/ 0 h 36"/>
                <a:gd name="T30" fmla="*/ 10 w 15"/>
                <a:gd name="T31" fmla="*/ 1 h 36"/>
                <a:gd name="T32" fmla="*/ 9 w 15"/>
                <a:gd name="T33" fmla="*/ 4 h 36"/>
                <a:gd name="T34" fmla="*/ 9 w 15"/>
                <a:gd name="T35" fmla="*/ 4 h 36"/>
                <a:gd name="T36" fmla="*/ 10 w 15"/>
                <a:gd name="T37" fmla="*/ 10 h 36"/>
                <a:gd name="T38" fmla="*/ 10 w 15"/>
                <a:gd name="T39" fmla="*/ 14 h 36"/>
                <a:gd name="T40" fmla="*/ 9 w 15"/>
                <a:gd name="T41" fmla="*/ 16 h 36"/>
                <a:gd name="T42" fmla="*/ 8 w 15"/>
                <a:gd name="T43" fmla="*/ 18 h 36"/>
                <a:gd name="T44" fmla="*/ 8 w 15"/>
                <a:gd name="T45" fmla="*/ 18 h 36"/>
                <a:gd name="T46" fmla="*/ 2 w 15"/>
                <a:gd name="T47" fmla="*/ 23 h 36"/>
                <a:gd name="T48" fmla="*/ 0 w 15"/>
                <a:gd name="T49" fmla="*/ 26 h 36"/>
                <a:gd name="T50" fmla="*/ 0 w 15"/>
                <a:gd name="T51" fmla="*/ 30 h 36"/>
                <a:gd name="T52" fmla="*/ 0 w 15"/>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36">
                  <a:moveTo>
                    <a:pt x="0" y="30"/>
                  </a:moveTo>
                  <a:lnTo>
                    <a:pt x="0" y="30"/>
                  </a:lnTo>
                  <a:lnTo>
                    <a:pt x="0" y="33"/>
                  </a:lnTo>
                  <a:lnTo>
                    <a:pt x="2" y="36"/>
                  </a:lnTo>
                  <a:lnTo>
                    <a:pt x="4" y="36"/>
                  </a:lnTo>
                  <a:lnTo>
                    <a:pt x="7" y="35"/>
                  </a:lnTo>
                  <a:lnTo>
                    <a:pt x="7" y="35"/>
                  </a:lnTo>
                  <a:lnTo>
                    <a:pt x="13" y="27"/>
                  </a:lnTo>
                  <a:lnTo>
                    <a:pt x="14" y="24"/>
                  </a:lnTo>
                  <a:lnTo>
                    <a:pt x="15" y="20"/>
                  </a:lnTo>
                  <a:lnTo>
                    <a:pt x="15" y="20"/>
                  </a:lnTo>
                  <a:lnTo>
                    <a:pt x="15" y="12"/>
                  </a:lnTo>
                  <a:lnTo>
                    <a:pt x="14" y="4"/>
                  </a:lnTo>
                  <a:lnTo>
                    <a:pt x="13" y="2"/>
                  </a:lnTo>
                  <a:lnTo>
                    <a:pt x="12" y="0"/>
                  </a:lnTo>
                  <a:lnTo>
                    <a:pt x="10" y="1"/>
                  </a:lnTo>
                  <a:lnTo>
                    <a:pt x="9" y="4"/>
                  </a:lnTo>
                  <a:lnTo>
                    <a:pt x="9" y="4"/>
                  </a:lnTo>
                  <a:lnTo>
                    <a:pt x="10" y="10"/>
                  </a:lnTo>
                  <a:lnTo>
                    <a:pt x="10" y="14"/>
                  </a:lnTo>
                  <a:lnTo>
                    <a:pt x="9" y="16"/>
                  </a:lnTo>
                  <a:lnTo>
                    <a:pt x="8" y="18"/>
                  </a:lnTo>
                  <a:lnTo>
                    <a:pt x="8" y="18"/>
                  </a:lnTo>
                  <a:lnTo>
                    <a:pt x="2" y="23"/>
                  </a:lnTo>
                  <a:lnTo>
                    <a:pt x="0" y="26"/>
                  </a:lnTo>
                  <a:lnTo>
                    <a:pt x="0" y="30"/>
                  </a:lnTo>
                  <a:lnTo>
                    <a:pt x="0" y="3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3" name="Freeform 232">
              <a:extLst>
                <a:ext uri="{FF2B5EF4-FFF2-40B4-BE49-F238E27FC236}">
                  <a16:creationId xmlns:a16="http://schemas.microsoft.com/office/drawing/2014/main" id="{C53B29F4-A8A4-45E3-BA3D-B1B7C8E9387E}"/>
                </a:ext>
              </a:extLst>
            </p:cNvPr>
            <p:cNvSpPr>
              <a:spLocks/>
            </p:cNvSpPr>
            <p:nvPr/>
          </p:nvSpPr>
          <p:spPr bwMode="auto">
            <a:xfrm>
              <a:off x="2149399" y="1751669"/>
              <a:ext cx="34420" cy="13083"/>
            </a:xfrm>
            <a:custGeom>
              <a:avLst/>
              <a:gdLst>
                <a:gd name="T0" fmla="*/ 36 w 81"/>
                <a:gd name="T1" fmla="*/ 0 h 29"/>
                <a:gd name="T2" fmla="*/ 36 w 81"/>
                <a:gd name="T3" fmla="*/ 0 h 29"/>
                <a:gd name="T4" fmla="*/ 28 w 81"/>
                <a:gd name="T5" fmla="*/ 1 h 29"/>
                <a:gd name="T6" fmla="*/ 21 w 81"/>
                <a:gd name="T7" fmla="*/ 2 h 29"/>
                <a:gd name="T8" fmla="*/ 14 w 81"/>
                <a:gd name="T9" fmla="*/ 4 h 29"/>
                <a:gd name="T10" fmla="*/ 14 w 81"/>
                <a:gd name="T11" fmla="*/ 4 h 29"/>
                <a:gd name="T12" fmla="*/ 4 w 81"/>
                <a:gd name="T13" fmla="*/ 10 h 29"/>
                <a:gd name="T14" fmla="*/ 1 w 81"/>
                <a:gd name="T15" fmla="*/ 13 h 29"/>
                <a:gd name="T16" fmla="*/ 0 w 81"/>
                <a:gd name="T17" fmla="*/ 14 h 29"/>
                <a:gd name="T18" fmla="*/ 0 w 81"/>
                <a:gd name="T19" fmla="*/ 16 h 29"/>
                <a:gd name="T20" fmla="*/ 0 w 81"/>
                <a:gd name="T21" fmla="*/ 16 h 29"/>
                <a:gd name="T22" fmla="*/ 1 w 81"/>
                <a:gd name="T23" fmla="*/ 18 h 29"/>
                <a:gd name="T24" fmla="*/ 2 w 81"/>
                <a:gd name="T25" fmla="*/ 19 h 29"/>
                <a:gd name="T26" fmla="*/ 5 w 81"/>
                <a:gd name="T27" fmla="*/ 21 h 29"/>
                <a:gd name="T28" fmla="*/ 8 w 81"/>
                <a:gd name="T29" fmla="*/ 22 h 29"/>
                <a:gd name="T30" fmla="*/ 12 w 81"/>
                <a:gd name="T31" fmla="*/ 24 h 29"/>
                <a:gd name="T32" fmla="*/ 12 w 81"/>
                <a:gd name="T33" fmla="*/ 24 h 29"/>
                <a:gd name="T34" fmla="*/ 16 w 81"/>
                <a:gd name="T35" fmla="*/ 26 h 29"/>
                <a:gd name="T36" fmla="*/ 23 w 81"/>
                <a:gd name="T37" fmla="*/ 27 h 29"/>
                <a:gd name="T38" fmla="*/ 31 w 81"/>
                <a:gd name="T39" fmla="*/ 29 h 29"/>
                <a:gd name="T40" fmla="*/ 40 w 81"/>
                <a:gd name="T41" fmla="*/ 29 h 29"/>
                <a:gd name="T42" fmla="*/ 40 w 81"/>
                <a:gd name="T43" fmla="*/ 29 h 29"/>
                <a:gd name="T44" fmla="*/ 57 w 81"/>
                <a:gd name="T45" fmla="*/ 29 h 29"/>
                <a:gd name="T46" fmla="*/ 64 w 81"/>
                <a:gd name="T47" fmla="*/ 28 h 29"/>
                <a:gd name="T48" fmla="*/ 66 w 81"/>
                <a:gd name="T49" fmla="*/ 26 h 29"/>
                <a:gd name="T50" fmla="*/ 68 w 81"/>
                <a:gd name="T51" fmla="*/ 25 h 29"/>
                <a:gd name="T52" fmla="*/ 68 w 81"/>
                <a:gd name="T53" fmla="*/ 25 h 29"/>
                <a:gd name="T54" fmla="*/ 72 w 81"/>
                <a:gd name="T55" fmla="*/ 22 h 29"/>
                <a:gd name="T56" fmla="*/ 76 w 81"/>
                <a:gd name="T57" fmla="*/ 20 h 29"/>
                <a:gd name="T58" fmla="*/ 80 w 81"/>
                <a:gd name="T59" fmla="*/ 17 h 29"/>
                <a:gd name="T60" fmla="*/ 81 w 81"/>
                <a:gd name="T61" fmla="*/ 15 h 29"/>
                <a:gd name="T62" fmla="*/ 81 w 81"/>
                <a:gd name="T63" fmla="*/ 13 h 29"/>
                <a:gd name="T64" fmla="*/ 81 w 81"/>
                <a:gd name="T65" fmla="*/ 13 h 29"/>
                <a:gd name="T66" fmla="*/ 80 w 81"/>
                <a:gd name="T67" fmla="*/ 9 h 29"/>
                <a:gd name="T68" fmla="*/ 78 w 81"/>
                <a:gd name="T69" fmla="*/ 6 h 29"/>
                <a:gd name="T70" fmla="*/ 75 w 81"/>
                <a:gd name="T71" fmla="*/ 4 h 29"/>
                <a:gd name="T72" fmla="*/ 71 w 81"/>
                <a:gd name="T73" fmla="*/ 4 h 29"/>
                <a:gd name="T74" fmla="*/ 71 w 81"/>
                <a:gd name="T75" fmla="*/ 4 h 29"/>
                <a:gd name="T76" fmla="*/ 65 w 81"/>
                <a:gd name="T77" fmla="*/ 3 h 29"/>
                <a:gd name="T78" fmla="*/ 56 w 81"/>
                <a:gd name="T79" fmla="*/ 2 h 29"/>
                <a:gd name="T80" fmla="*/ 46 w 81"/>
                <a:gd name="T81" fmla="*/ 0 h 29"/>
                <a:gd name="T82" fmla="*/ 36 w 81"/>
                <a:gd name="T83" fmla="*/ 0 h 29"/>
                <a:gd name="T84" fmla="*/ 36 w 81"/>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9">
                  <a:moveTo>
                    <a:pt x="36" y="0"/>
                  </a:moveTo>
                  <a:lnTo>
                    <a:pt x="36" y="0"/>
                  </a:lnTo>
                  <a:lnTo>
                    <a:pt x="28" y="1"/>
                  </a:lnTo>
                  <a:lnTo>
                    <a:pt x="21" y="2"/>
                  </a:lnTo>
                  <a:lnTo>
                    <a:pt x="14" y="4"/>
                  </a:lnTo>
                  <a:lnTo>
                    <a:pt x="14" y="4"/>
                  </a:lnTo>
                  <a:lnTo>
                    <a:pt x="4" y="10"/>
                  </a:lnTo>
                  <a:lnTo>
                    <a:pt x="1" y="13"/>
                  </a:lnTo>
                  <a:lnTo>
                    <a:pt x="0" y="14"/>
                  </a:lnTo>
                  <a:lnTo>
                    <a:pt x="0" y="16"/>
                  </a:lnTo>
                  <a:lnTo>
                    <a:pt x="0" y="16"/>
                  </a:lnTo>
                  <a:lnTo>
                    <a:pt x="1" y="18"/>
                  </a:lnTo>
                  <a:lnTo>
                    <a:pt x="2" y="19"/>
                  </a:lnTo>
                  <a:lnTo>
                    <a:pt x="5" y="21"/>
                  </a:lnTo>
                  <a:lnTo>
                    <a:pt x="8" y="22"/>
                  </a:lnTo>
                  <a:lnTo>
                    <a:pt x="12" y="24"/>
                  </a:lnTo>
                  <a:lnTo>
                    <a:pt x="12" y="24"/>
                  </a:lnTo>
                  <a:lnTo>
                    <a:pt x="16" y="26"/>
                  </a:lnTo>
                  <a:lnTo>
                    <a:pt x="23" y="27"/>
                  </a:lnTo>
                  <a:lnTo>
                    <a:pt x="31" y="29"/>
                  </a:lnTo>
                  <a:lnTo>
                    <a:pt x="40" y="29"/>
                  </a:lnTo>
                  <a:lnTo>
                    <a:pt x="40" y="29"/>
                  </a:lnTo>
                  <a:lnTo>
                    <a:pt x="57" y="29"/>
                  </a:lnTo>
                  <a:lnTo>
                    <a:pt x="64" y="28"/>
                  </a:lnTo>
                  <a:lnTo>
                    <a:pt x="66" y="26"/>
                  </a:lnTo>
                  <a:lnTo>
                    <a:pt x="68" y="25"/>
                  </a:lnTo>
                  <a:lnTo>
                    <a:pt x="68" y="25"/>
                  </a:lnTo>
                  <a:lnTo>
                    <a:pt x="72" y="22"/>
                  </a:lnTo>
                  <a:lnTo>
                    <a:pt x="76" y="20"/>
                  </a:lnTo>
                  <a:lnTo>
                    <a:pt x="80" y="17"/>
                  </a:lnTo>
                  <a:lnTo>
                    <a:pt x="81" y="15"/>
                  </a:lnTo>
                  <a:lnTo>
                    <a:pt x="81" y="13"/>
                  </a:lnTo>
                  <a:lnTo>
                    <a:pt x="81" y="13"/>
                  </a:lnTo>
                  <a:lnTo>
                    <a:pt x="80" y="9"/>
                  </a:lnTo>
                  <a:lnTo>
                    <a:pt x="78" y="6"/>
                  </a:lnTo>
                  <a:lnTo>
                    <a:pt x="75" y="4"/>
                  </a:lnTo>
                  <a:lnTo>
                    <a:pt x="71" y="4"/>
                  </a:lnTo>
                  <a:lnTo>
                    <a:pt x="71" y="4"/>
                  </a:lnTo>
                  <a:lnTo>
                    <a:pt x="65" y="3"/>
                  </a:lnTo>
                  <a:lnTo>
                    <a:pt x="56" y="2"/>
                  </a:lnTo>
                  <a:lnTo>
                    <a:pt x="46" y="0"/>
                  </a:lnTo>
                  <a:lnTo>
                    <a:pt x="36" y="0"/>
                  </a:lnTo>
                  <a:lnTo>
                    <a:pt x="36" y="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4" name="Freeform 233">
              <a:extLst>
                <a:ext uri="{FF2B5EF4-FFF2-40B4-BE49-F238E27FC236}">
                  <a16:creationId xmlns:a16="http://schemas.microsoft.com/office/drawing/2014/main" id="{06373662-DDE7-4DE8-926F-51D73DCE102F}"/>
                </a:ext>
              </a:extLst>
            </p:cNvPr>
            <p:cNvSpPr>
              <a:spLocks/>
            </p:cNvSpPr>
            <p:nvPr/>
          </p:nvSpPr>
          <p:spPr bwMode="auto">
            <a:xfrm>
              <a:off x="2139073" y="1673179"/>
              <a:ext cx="41304" cy="28033"/>
            </a:xfrm>
            <a:custGeom>
              <a:avLst/>
              <a:gdLst>
                <a:gd name="T0" fmla="*/ 5 w 95"/>
                <a:gd name="T1" fmla="*/ 24 h 58"/>
                <a:gd name="T2" fmla="*/ 5 w 95"/>
                <a:gd name="T3" fmla="*/ 24 h 58"/>
                <a:gd name="T4" fmla="*/ 25 w 95"/>
                <a:gd name="T5" fmla="*/ 39 h 58"/>
                <a:gd name="T6" fmla="*/ 41 w 95"/>
                <a:gd name="T7" fmla="*/ 49 h 58"/>
                <a:gd name="T8" fmla="*/ 41 w 95"/>
                <a:gd name="T9" fmla="*/ 49 h 58"/>
                <a:gd name="T10" fmla="*/ 47 w 95"/>
                <a:gd name="T11" fmla="*/ 53 h 58"/>
                <a:gd name="T12" fmla="*/ 55 w 95"/>
                <a:gd name="T13" fmla="*/ 56 h 58"/>
                <a:gd name="T14" fmla="*/ 58 w 95"/>
                <a:gd name="T15" fmla="*/ 57 h 58"/>
                <a:gd name="T16" fmla="*/ 62 w 95"/>
                <a:gd name="T17" fmla="*/ 58 h 58"/>
                <a:gd name="T18" fmla="*/ 64 w 95"/>
                <a:gd name="T19" fmla="*/ 57 h 58"/>
                <a:gd name="T20" fmla="*/ 66 w 95"/>
                <a:gd name="T21" fmla="*/ 55 h 58"/>
                <a:gd name="T22" fmla="*/ 66 w 95"/>
                <a:gd name="T23" fmla="*/ 55 h 58"/>
                <a:gd name="T24" fmla="*/ 67 w 95"/>
                <a:gd name="T25" fmla="*/ 53 h 58"/>
                <a:gd name="T26" fmla="*/ 70 w 95"/>
                <a:gd name="T27" fmla="*/ 52 h 58"/>
                <a:gd name="T28" fmla="*/ 77 w 95"/>
                <a:gd name="T29" fmla="*/ 50 h 58"/>
                <a:gd name="T30" fmla="*/ 83 w 95"/>
                <a:gd name="T31" fmla="*/ 49 h 58"/>
                <a:gd name="T32" fmla="*/ 85 w 95"/>
                <a:gd name="T33" fmla="*/ 48 h 58"/>
                <a:gd name="T34" fmla="*/ 86 w 95"/>
                <a:gd name="T35" fmla="*/ 46 h 58"/>
                <a:gd name="T36" fmla="*/ 86 w 95"/>
                <a:gd name="T37" fmla="*/ 46 h 58"/>
                <a:gd name="T38" fmla="*/ 86 w 95"/>
                <a:gd name="T39" fmla="*/ 44 h 58"/>
                <a:gd name="T40" fmla="*/ 88 w 95"/>
                <a:gd name="T41" fmla="*/ 42 h 58"/>
                <a:gd name="T42" fmla="*/ 91 w 95"/>
                <a:gd name="T43" fmla="*/ 38 h 58"/>
                <a:gd name="T44" fmla="*/ 94 w 95"/>
                <a:gd name="T45" fmla="*/ 34 h 58"/>
                <a:gd name="T46" fmla="*/ 95 w 95"/>
                <a:gd name="T47" fmla="*/ 32 h 58"/>
                <a:gd name="T48" fmla="*/ 94 w 95"/>
                <a:gd name="T49" fmla="*/ 30 h 58"/>
                <a:gd name="T50" fmla="*/ 94 w 95"/>
                <a:gd name="T51" fmla="*/ 30 h 58"/>
                <a:gd name="T52" fmla="*/ 93 w 95"/>
                <a:gd name="T53" fmla="*/ 28 h 58"/>
                <a:gd name="T54" fmla="*/ 91 w 95"/>
                <a:gd name="T55" fmla="*/ 27 h 58"/>
                <a:gd name="T56" fmla="*/ 87 w 95"/>
                <a:gd name="T57" fmla="*/ 24 h 58"/>
                <a:gd name="T58" fmla="*/ 81 w 95"/>
                <a:gd name="T59" fmla="*/ 22 h 58"/>
                <a:gd name="T60" fmla="*/ 73 w 95"/>
                <a:gd name="T61" fmla="*/ 18 h 58"/>
                <a:gd name="T62" fmla="*/ 73 w 95"/>
                <a:gd name="T63" fmla="*/ 18 h 58"/>
                <a:gd name="T64" fmla="*/ 64 w 95"/>
                <a:gd name="T65" fmla="*/ 11 h 58"/>
                <a:gd name="T66" fmla="*/ 52 w 95"/>
                <a:gd name="T67" fmla="*/ 4 h 58"/>
                <a:gd name="T68" fmla="*/ 46 w 95"/>
                <a:gd name="T69" fmla="*/ 2 h 58"/>
                <a:gd name="T70" fmla="*/ 40 w 95"/>
                <a:gd name="T71" fmla="*/ 0 h 58"/>
                <a:gd name="T72" fmla="*/ 35 w 95"/>
                <a:gd name="T73" fmla="*/ 1 h 58"/>
                <a:gd name="T74" fmla="*/ 33 w 95"/>
                <a:gd name="T75" fmla="*/ 2 h 58"/>
                <a:gd name="T76" fmla="*/ 31 w 95"/>
                <a:gd name="T77" fmla="*/ 4 h 58"/>
                <a:gd name="T78" fmla="*/ 31 w 95"/>
                <a:gd name="T79" fmla="*/ 4 h 58"/>
                <a:gd name="T80" fmla="*/ 27 w 95"/>
                <a:gd name="T81" fmla="*/ 6 h 58"/>
                <a:gd name="T82" fmla="*/ 22 w 95"/>
                <a:gd name="T83" fmla="*/ 8 h 58"/>
                <a:gd name="T84" fmla="*/ 17 w 95"/>
                <a:gd name="T85" fmla="*/ 9 h 58"/>
                <a:gd name="T86" fmla="*/ 17 w 95"/>
                <a:gd name="T87" fmla="*/ 9 h 58"/>
                <a:gd name="T88" fmla="*/ 11 w 95"/>
                <a:gd name="T89" fmla="*/ 10 h 58"/>
                <a:gd name="T90" fmla="*/ 7 w 95"/>
                <a:gd name="T91" fmla="*/ 12 h 58"/>
                <a:gd name="T92" fmla="*/ 4 w 95"/>
                <a:gd name="T93" fmla="*/ 13 h 58"/>
                <a:gd name="T94" fmla="*/ 1 w 95"/>
                <a:gd name="T95" fmla="*/ 15 h 58"/>
                <a:gd name="T96" fmla="*/ 0 w 95"/>
                <a:gd name="T97" fmla="*/ 17 h 58"/>
                <a:gd name="T98" fmla="*/ 1 w 95"/>
                <a:gd name="T99" fmla="*/ 20 h 58"/>
                <a:gd name="T100" fmla="*/ 5 w 95"/>
                <a:gd name="T101" fmla="*/ 24 h 58"/>
                <a:gd name="T102" fmla="*/ 5 w 95"/>
                <a:gd name="T103"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58">
                  <a:moveTo>
                    <a:pt x="5" y="24"/>
                  </a:moveTo>
                  <a:lnTo>
                    <a:pt x="5" y="24"/>
                  </a:lnTo>
                  <a:lnTo>
                    <a:pt x="25" y="39"/>
                  </a:lnTo>
                  <a:lnTo>
                    <a:pt x="41" y="49"/>
                  </a:lnTo>
                  <a:lnTo>
                    <a:pt x="41" y="49"/>
                  </a:lnTo>
                  <a:lnTo>
                    <a:pt x="47" y="53"/>
                  </a:lnTo>
                  <a:lnTo>
                    <a:pt x="55" y="56"/>
                  </a:lnTo>
                  <a:lnTo>
                    <a:pt x="58" y="57"/>
                  </a:lnTo>
                  <a:lnTo>
                    <a:pt x="62" y="58"/>
                  </a:lnTo>
                  <a:lnTo>
                    <a:pt x="64" y="57"/>
                  </a:lnTo>
                  <a:lnTo>
                    <a:pt x="66" y="55"/>
                  </a:lnTo>
                  <a:lnTo>
                    <a:pt x="66" y="55"/>
                  </a:lnTo>
                  <a:lnTo>
                    <a:pt x="67" y="53"/>
                  </a:lnTo>
                  <a:lnTo>
                    <a:pt x="70" y="52"/>
                  </a:lnTo>
                  <a:lnTo>
                    <a:pt x="77" y="50"/>
                  </a:lnTo>
                  <a:lnTo>
                    <a:pt x="83" y="49"/>
                  </a:lnTo>
                  <a:lnTo>
                    <a:pt x="85" y="48"/>
                  </a:lnTo>
                  <a:lnTo>
                    <a:pt x="86" y="46"/>
                  </a:lnTo>
                  <a:lnTo>
                    <a:pt x="86" y="46"/>
                  </a:lnTo>
                  <a:lnTo>
                    <a:pt x="86" y="44"/>
                  </a:lnTo>
                  <a:lnTo>
                    <a:pt x="88" y="42"/>
                  </a:lnTo>
                  <a:lnTo>
                    <a:pt x="91" y="38"/>
                  </a:lnTo>
                  <a:lnTo>
                    <a:pt x="94" y="34"/>
                  </a:lnTo>
                  <a:lnTo>
                    <a:pt x="95" y="32"/>
                  </a:lnTo>
                  <a:lnTo>
                    <a:pt x="94" y="30"/>
                  </a:lnTo>
                  <a:lnTo>
                    <a:pt x="94" y="30"/>
                  </a:lnTo>
                  <a:lnTo>
                    <a:pt x="93" y="28"/>
                  </a:lnTo>
                  <a:lnTo>
                    <a:pt x="91" y="27"/>
                  </a:lnTo>
                  <a:lnTo>
                    <a:pt x="87" y="24"/>
                  </a:lnTo>
                  <a:lnTo>
                    <a:pt x="81" y="22"/>
                  </a:lnTo>
                  <a:lnTo>
                    <a:pt x="73" y="18"/>
                  </a:lnTo>
                  <a:lnTo>
                    <a:pt x="73" y="18"/>
                  </a:lnTo>
                  <a:lnTo>
                    <a:pt x="64" y="11"/>
                  </a:lnTo>
                  <a:lnTo>
                    <a:pt x="52" y="4"/>
                  </a:lnTo>
                  <a:lnTo>
                    <a:pt x="46" y="2"/>
                  </a:lnTo>
                  <a:lnTo>
                    <a:pt x="40" y="0"/>
                  </a:lnTo>
                  <a:lnTo>
                    <a:pt x="35" y="1"/>
                  </a:lnTo>
                  <a:lnTo>
                    <a:pt x="33" y="2"/>
                  </a:lnTo>
                  <a:lnTo>
                    <a:pt x="31" y="4"/>
                  </a:lnTo>
                  <a:lnTo>
                    <a:pt x="31" y="4"/>
                  </a:lnTo>
                  <a:lnTo>
                    <a:pt x="27" y="6"/>
                  </a:lnTo>
                  <a:lnTo>
                    <a:pt x="22" y="8"/>
                  </a:lnTo>
                  <a:lnTo>
                    <a:pt x="17" y="9"/>
                  </a:lnTo>
                  <a:lnTo>
                    <a:pt x="17" y="9"/>
                  </a:lnTo>
                  <a:lnTo>
                    <a:pt x="11" y="10"/>
                  </a:lnTo>
                  <a:lnTo>
                    <a:pt x="7" y="12"/>
                  </a:lnTo>
                  <a:lnTo>
                    <a:pt x="4" y="13"/>
                  </a:lnTo>
                  <a:lnTo>
                    <a:pt x="1" y="15"/>
                  </a:lnTo>
                  <a:lnTo>
                    <a:pt x="0" y="17"/>
                  </a:lnTo>
                  <a:lnTo>
                    <a:pt x="1" y="20"/>
                  </a:lnTo>
                  <a:lnTo>
                    <a:pt x="5" y="24"/>
                  </a:lnTo>
                  <a:lnTo>
                    <a:pt x="5" y="24"/>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5" name="Freeform 234">
              <a:extLst>
                <a:ext uri="{FF2B5EF4-FFF2-40B4-BE49-F238E27FC236}">
                  <a16:creationId xmlns:a16="http://schemas.microsoft.com/office/drawing/2014/main" id="{FC1366B8-321C-496C-B1C2-3FE10D09D1EE}"/>
                </a:ext>
              </a:extLst>
            </p:cNvPr>
            <p:cNvSpPr>
              <a:spLocks/>
            </p:cNvSpPr>
            <p:nvPr/>
          </p:nvSpPr>
          <p:spPr bwMode="auto">
            <a:xfrm>
              <a:off x="2188984" y="1669441"/>
              <a:ext cx="103262" cy="56064"/>
            </a:xfrm>
            <a:custGeom>
              <a:avLst/>
              <a:gdLst>
                <a:gd name="T0" fmla="*/ 185 w 242"/>
                <a:gd name="T1" fmla="*/ 39 h 116"/>
                <a:gd name="T2" fmla="*/ 206 w 242"/>
                <a:gd name="T3" fmla="*/ 37 h 116"/>
                <a:gd name="T4" fmla="*/ 208 w 242"/>
                <a:gd name="T5" fmla="*/ 34 h 116"/>
                <a:gd name="T6" fmla="*/ 228 w 242"/>
                <a:gd name="T7" fmla="*/ 33 h 116"/>
                <a:gd name="T8" fmla="*/ 232 w 242"/>
                <a:gd name="T9" fmla="*/ 30 h 116"/>
                <a:gd name="T10" fmla="*/ 237 w 242"/>
                <a:gd name="T11" fmla="*/ 26 h 116"/>
                <a:gd name="T12" fmla="*/ 242 w 242"/>
                <a:gd name="T13" fmla="*/ 20 h 116"/>
                <a:gd name="T14" fmla="*/ 240 w 242"/>
                <a:gd name="T15" fmla="*/ 12 h 116"/>
                <a:gd name="T16" fmla="*/ 230 w 242"/>
                <a:gd name="T17" fmla="*/ 4 h 116"/>
                <a:gd name="T18" fmla="*/ 199 w 242"/>
                <a:gd name="T19" fmla="*/ 0 h 116"/>
                <a:gd name="T20" fmla="*/ 185 w 242"/>
                <a:gd name="T21" fmla="*/ 0 h 116"/>
                <a:gd name="T22" fmla="*/ 175 w 242"/>
                <a:gd name="T23" fmla="*/ 4 h 116"/>
                <a:gd name="T24" fmla="*/ 162 w 242"/>
                <a:gd name="T25" fmla="*/ 9 h 116"/>
                <a:gd name="T26" fmla="*/ 133 w 242"/>
                <a:gd name="T27" fmla="*/ 10 h 116"/>
                <a:gd name="T28" fmla="*/ 72 w 242"/>
                <a:gd name="T29" fmla="*/ 17 h 116"/>
                <a:gd name="T30" fmla="*/ 59 w 242"/>
                <a:gd name="T31" fmla="*/ 18 h 116"/>
                <a:gd name="T32" fmla="*/ 44 w 242"/>
                <a:gd name="T33" fmla="*/ 24 h 116"/>
                <a:gd name="T34" fmla="*/ 24 w 242"/>
                <a:gd name="T35" fmla="*/ 28 h 116"/>
                <a:gd name="T36" fmla="*/ 17 w 242"/>
                <a:gd name="T37" fmla="*/ 30 h 116"/>
                <a:gd name="T38" fmla="*/ 11 w 242"/>
                <a:gd name="T39" fmla="*/ 33 h 116"/>
                <a:gd name="T40" fmla="*/ 1 w 242"/>
                <a:gd name="T41" fmla="*/ 43 h 116"/>
                <a:gd name="T42" fmla="*/ 0 w 242"/>
                <a:gd name="T43" fmla="*/ 58 h 116"/>
                <a:gd name="T44" fmla="*/ 6 w 242"/>
                <a:gd name="T45" fmla="*/ 76 h 116"/>
                <a:gd name="T46" fmla="*/ 13 w 242"/>
                <a:gd name="T47" fmla="*/ 82 h 116"/>
                <a:gd name="T48" fmla="*/ 28 w 242"/>
                <a:gd name="T49" fmla="*/ 94 h 116"/>
                <a:gd name="T50" fmla="*/ 39 w 242"/>
                <a:gd name="T51" fmla="*/ 101 h 116"/>
                <a:gd name="T52" fmla="*/ 48 w 242"/>
                <a:gd name="T53" fmla="*/ 103 h 116"/>
                <a:gd name="T54" fmla="*/ 54 w 242"/>
                <a:gd name="T55" fmla="*/ 109 h 116"/>
                <a:gd name="T56" fmla="*/ 66 w 242"/>
                <a:gd name="T57" fmla="*/ 115 h 116"/>
                <a:gd name="T58" fmla="*/ 92 w 242"/>
                <a:gd name="T59" fmla="*/ 115 h 116"/>
                <a:gd name="T60" fmla="*/ 102 w 242"/>
                <a:gd name="T61" fmla="*/ 111 h 116"/>
                <a:gd name="T62" fmla="*/ 105 w 242"/>
                <a:gd name="T63" fmla="*/ 109 h 116"/>
                <a:gd name="T64" fmla="*/ 126 w 242"/>
                <a:gd name="T65" fmla="*/ 107 h 116"/>
                <a:gd name="T66" fmla="*/ 146 w 242"/>
                <a:gd name="T67" fmla="*/ 103 h 116"/>
                <a:gd name="T68" fmla="*/ 164 w 242"/>
                <a:gd name="T69" fmla="*/ 99 h 116"/>
                <a:gd name="T70" fmla="*/ 186 w 242"/>
                <a:gd name="T71" fmla="*/ 99 h 116"/>
                <a:gd name="T72" fmla="*/ 189 w 242"/>
                <a:gd name="T73" fmla="*/ 95 h 116"/>
                <a:gd name="T74" fmla="*/ 198 w 242"/>
                <a:gd name="T75" fmla="*/ 91 h 116"/>
                <a:gd name="T76" fmla="*/ 205 w 242"/>
                <a:gd name="T77" fmla="*/ 88 h 116"/>
                <a:gd name="T78" fmla="*/ 206 w 242"/>
                <a:gd name="T79" fmla="*/ 74 h 116"/>
                <a:gd name="T80" fmla="*/ 206 w 242"/>
                <a:gd name="T81" fmla="*/ 55 h 116"/>
                <a:gd name="T82" fmla="*/ 200 w 242"/>
                <a:gd name="T83" fmla="*/ 51 h 116"/>
                <a:gd name="T84" fmla="*/ 172 w 242"/>
                <a:gd name="T85" fmla="*/ 52 h 116"/>
                <a:gd name="T86" fmla="*/ 163 w 242"/>
                <a:gd name="T87" fmla="*/ 46 h 116"/>
                <a:gd name="T88" fmla="*/ 163 w 242"/>
                <a:gd name="T89" fmla="*/ 40 h 116"/>
                <a:gd name="T90" fmla="*/ 176 w 242"/>
                <a:gd name="T91"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 h="116">
                  <a:moveTo>
                    <a:pt x="176" y="39"/>
                  </a:moveTo>
                  <a:lnTo>
                    <a:pt x="176" y="39"/>
                  </a:lnTo>
                  <a:lnTo>
                    <a:pt x="185" y="39"/>
                  </a:lnTo>
                  <a:lnTo>
                    <a:pt x="195" y="39"/>
                  </a:lnTo>
                  <a:lnTo>
                    <a:pt x="204" y="38"/>
                  </a:lnTo>
                  <a:lnTo>
                    <a:pt x="206" y="37"/>
                  </a:lnTo>
                  <a:lnTo>
                    <a:pt x="207" y="36"/>
                  </a:lnTo>
                  <a:lnTo>
                    <a:pt x="207" y="36"/>
                  </a:lnTo>
                  <a:lnTo>
                    <a:pt x="208" y="34"/>
                  </a:lnTo>
                  <a:lnTo>
                    <a:pt x="211" y="34"/>
                  </a:lnTo>
                  <a:lnTo>
                    <a:pt x="219" y="33"/>
                  </a:lnTo>
                  <a:lnTo>
                    <a:pt x="228" y="33"/>
                  </a:lnTo>
                  <a:lnTo>
                    <a:pt x="231" y="32"/>
                  </a:lnTo>
                  <a:lnTo>
                    <a:pt x="232" y="30"/>
                  </a:lnTo>
                  <a:lnTo>
                    <a:pt x="232" y="30"/>
                  </a:lnTo>
                  <a:lnTo>
                    <a:pt x="232" y="28"/>
                  </a:lnTo>
                  <a:lnTo>
                    <a:pt x="234" y="27"/>
                  </a:lnTo>
                  <a:lnTo>
                    <a:pt x="237" y="26"/>
                  </a:lnTo>
                  <a:lnTo>
                    <a:pt x="241" y="24"/>
                  </a:lnTo>
                  <a:lnTo>
                    <a:pt x="242" y="23"/>
                  </a:lnTo>
                  <a:lnTo>
                    <a:pt x="242" y="20"/>
                  </a:lnTo>
                  <a:lnTo>
                    <a:pt x="242" y="20"/>
                  </a:lnTo>
                  <a:lnTo>
                    <a:pt x="242" y="15"/>
                  </a:lnTo>
                  <a:lnTo>
                    <a:pt x="240" y="12"/>
                  </a:lnTo>
                  <a:lnTo>
                    <a:pt x="233" y="6"/>
                  </a:lnTo>
                  <a:lnTo>
                    <a:pt x="233" y="6"/>
                  </a:lnTo>
                  <a:lnTo>
                    <a:pt x="230" y="4"/>
                  </a:lnTo>
                  <a:lnTo>
                    <a:pt x="226" y="3"/>
                  </a:lnTo>
                  <a:lnTo>
                    <a:pt x="217" y="1"/>
                  </a:lnTo>
                  <a:lnTo>
                    <a:pt x="199" y="0"/>
                  </a:lnTo>
                  <a:lnTo>
                    <a:pt x="199" y="0"/>
                  </a:lnTo>
                  <a:lnTo>
                    <a:pt x="191" y="0"/>
                  </a:lnTo>
                  <a:lnTo>
                    <a:pt x="185" y="0"/>
                  </a:lnTo>
                  <a:lnTo>
                    <a:pt x="179" y="2"/>
                  </a:lnTo>
                  <a:lnTo>
                    <a:pt x="175" y="4"/>
                  </a:lnTo>
                  <a:lnTo>
                    <a:pt x="175" y="4"/>
                  </a:lnTo>
                  <a:lnTo>
                    <a:pt x="172" y="7"/>
                  </a:lnTo>
                  <a:lnTo>
                    <a:pt x="169" y="8"/>
                  </a:lnTo>
                  <a:lnTo>
                    <a:pt x="162" y="9"/>
                  </a:lnTo>
                  <a:lnTo>
                    <a:pt x="151" y="9"/>
                  </a:lnTo>
                  <a:lnTo>
                    <a:pt x="151" y="9"/>
                  </a:lnTo>
                  <a:lnTo>
                    <a:pt x="133" y="10"/>
                  </a:lnTo>
                  <a:lnTo>
                    <a:pt x="111" y="13"/>
                  </a:lnTo>
                  <a:lnTo>
                    <a:pt x="89" y="15"/>
                  </a:lnTo>
                  <a:lnTo>
                    <a:pt x="72" y="17"/>
                  </a:lnTo>
                  <a:lnTo>
                    <a:pt x="72" y="17"/>
                  </a:lnTo>
                  <a:lnTo>
                    <a:pt x="65" y="17"/>
                  </a:lnTo>
                  <a:lnTo>
                    <a:pt x="59" y="18"/>
                  </a:lnTo>
                  <a:lnTo>
                    <a:pt x="52" y="21"/>
                  </a:lnTo>
                  <a:lnTo>
                    <a:pt x="52" y="21"/>
                  </a:lnTo>
                  <a:lnTo>
                    <a:pt x="44" y="24"/>
                  </a:lnTo>
                  <a:lnTo>
                    <a:pt x="38" y="26"/>
                  </a:lnTo>
                  <a:lnTo>
                    <a:pt x="31" y="27"/>
                  </a:lnTo>
                  <a:lnTo>
                    <a:pt x="24" y="28"/>
                  </a:lnTo>
                  <a:lnTo>
                    <a:pt x="24" y="28"/>
                  </a:lnTo>
                  <a:lnTo>
                    <a:pt x="20" y="28"/>
                  </a:lnTo>
                  <a:lnTo>
                    <a:pt x="17" y="30"/>
                  </a:lnTo>
                  <a:lnTo>
                    <a:pt x="15" y="32"/>
                  </a:lnTo>
                  <a:lnTo>
                    <a:pt x="11" y="33"/>
                  </a:lnTo>
                  <a:lnTo>
                    <a:pt x="11" y="33"/>
                  </a:lnTo>
                  <a:lnTo>
                    <a:pt x="6" y="35"/>
                  </a:lnTo>
                  <a:lnTo>
                    <a:pt x="3" y="38"/>
                  </a:lnTo>
                  <a:lnTo>
                    <a:pt x="1" y="43"/>
                  </a:lnTo>
                  <a:lnTo>
                    <a:pt x="0" y="50"/>
                  </a:lnTo>
                  <a:lnTo>
                    <a:pt x="0" y="50"/>
                  </a:lnTo>
                  <a:lnTo>
                    <a:pt x="0" y="58"/>
                  </a:lnTo>
                  <a:lnTo>
                    <a:pt x="2" y="68"/>
                  </a:lnTo>
                  <a:lnTo>
                    <a:pt x="4" y="73"/>
                  </a:lnTo>
                  <a:lnTo>
                    <a:pt x="6" y="76"/>
                  </a:lnTo>
                  <a:lnTo>
                    <a:pt x="9" y="80"/>
                  </a:lnTo>
                  <a:lnTo>
                    <a:pt x="13" y="82"/>
                  </a:lnTo>
                  <a:lnTo>
                    <a:pt x="13" y="82"/>
                  </a:lnTo>
                  <a:lnTo>
                    <a:pt x="18" y="85"/>
                  </a:lnTo>
                  <a:lnTo>
                    <a:pt x="22" y="88"/>
                  </a:lnTo>
                  <a:lnTo>
                    <a:pt x="28" y="94"/>
                  </a:lnTo>
                  <a:lnTo>
                    <a:pt x="34" y="99"/>
                  </a:lnTo>
                  <a:lnTo>
                    <a:pt x="37" y="101"/>
                  </a:lnTo>
                  <a:lnTo>
                    <a:pt x="39" y="101"/>
                  </a:lnTo>
                  <a:lnTo>
                    <a:pt x="39" y="101"/>
                  </a:lnTo>
                  <a:lnTo>
                    <a:pt x="44" y="102"/>
                  </a:lnTo>
                  <a:lnTo>
                    <a:pt x="48" y="103"/>
                  </a:lnTo>
                  <a:lnTo>
                    <a:pt x="52" y="106"/>
                  </a:lnTo>
                  <a:lnTo>
                    <a:pt x="54" y="109"/>
                  </a:lnTo>
                  <a:lnTo>
                    <a:pt x="54" y="109"/>
                  </a:lnTo>
                  <a:lnTo>
                    <a:pt x="57" y="112"/>
                  </a:lnTo>
                  <a:lnTo>
                    <a:pt x="61" y="114"/>
                  </a:lnTo>
                  <a:lnTo>
                    <a:pt x="66" y="115"/>
                  </a:lnTo>
                  <a:lnTo>
                    <a:pt x="74" y="116"/>
                  </a:lnTo>
                  <a:lnTo>
                    <a:pt x="74" y="116"/>
                  </a:lnTo>
                  <a:lnTo>
                    <a:pt x="92" y="115"/>
                  </a:lnTo>
                  <a:lnTo>
                    <a:pt x="98" y="114"/>
                  </a:lnTo>
                  <a:lnTo>
                    <a:pt x="101" y="113"/>
                  </a:lnTo>
                  <a:lnTo>
                    <a:pt x="102" y="111"/>
                  </a:lnTo>
                  <a:lnTo>
                    <a:pt x="102" y="111"/>
                  </a:lnTo>
                  <a:lnTo>
                    <a:pt x="103" y="110"/>
                  </a:lnTo>
                  <a:lnTo>
                    <a:pt x="105" y="109"/>
                  </a:lnTo>
                  <a:lnTo>
                    <a:pt x="110" y="108"/>
                  </a:lnTo>
                  <a:lnTo>
                    <a:pt x="118" y="107"/>
                  </a:lnTo>
                  <a:lnTo>
                    <a:pt x="126" y="107"/>
                  </a:lnTo>
                  <a:lnTo>
                    <a:pt x="126" y="107"/>
                  </a:lnTo>
                  <a:lnTo>
                    <a:pt x="137" y="105"/>
                  </a:lnTo>
                  <a:lnTo>
                    <a:pt x="146" y="103"/>
                  </a:lnTo>
                  <a:lnTo>
                    <a:pt x="156" y="100"/>
                  </a:lnTo>
                  <a:lnTo>
                    <a:pt x="164" y="99"/>
                  </a:lnTo>
                  <a:lnTo>
                    <a:pt x="164" y="99"/>
                  </a:lnTo>
                  <a:lnTo>
                    <a:pt x="180" y="100"/>
                  </a:lnTo>
                  <a:lnTo>
                    <a:pt x="183" y="99"/>
                  </a:lnTo>
                  <a:lnTo>
                    <a:pt x="186" y="99"/>
                  </a:lnTo>
                  <a:lnTo>
                    <a:pt x="188" y="97"/>
                  </a:lnTo>
                  <a:lnTo>
                    <a:pt x="189" y="95"/>
                  </a:lnTo>
                  <a:lnTo>
                    <a:pt x="189" y="95"/>
                  </a:lnTo>
                  <a:lnTo>
                    <a:pt x="190" y="93"/>
                  </a:lnTo>
                  <a:lnTo>
                    <a:pt x="192" y="92"/>
                  </a:lnTo>
                  <a:lnTo>
                    <a:pt x="198" y="91"/>
                  </a:lnTo>
                  <a:lnTo>
                    <a:pt x="201" y="91"/>
                  </a:lnTo>
                  <a:lnTo>
                    <a:pt x="203" y="90"/>
                  </a:lnTo>
                  <a:lnTo>
                    <a:pt x="205" y="88"/>
                  </a:lnTo>
                  <a:lnTo>
                    <a:pt x="205" y="84"/>
                  </a:lnTo>
                  <a:lnTo>
                    <a:pt x="205" y="84"/>
                  </a:lnTo>
                  <a:lnTo>
                    <a:pt x="206" y="74"/>
                  </a:lnTo>
                  <a:lnTo>
                    <a:pt x="207" y="63"/>
                  </a:lnTo>
                  <a:lnTo>
                    <a:pt x="207" y="58"/>
                  </a:lnTo>
                  <a:lnTo>
                    <a:pt x="206" y="55"/>
                  </a:lnTo>
                  <a:lnTo>
                    <a:pt x="203" y="52"/>
                  </a:lnTo>
                  <a:lnTo>
                    <a:pt x="200" y="51"/>
                  </a:lnTo>
                  <a:lnTo>
                    <a:pt x="200" y="51"/>
                  </a:lnTo>
                  <a:lnTo>
                    <a:pt x="189" y="51"/>
                  </a:lnTo>
                  <a:lnTo>
                    <a:pt x="177" y="52"/>
                  </a:lnTo>
                  <a:lnTo>
                    <a:pt x="172" y="52"/>
                  </a:lnTo>
                  <a:lnTo>
                    <a:pt x="168" y="51"/>
                  </a:lnTo>
                  <a:lnTo>
                    <a:pt x="164" y="49"/>
                  </a:lnTo>
                  <a:lnTo>
                    <a:pt x="163" y="46"/>
                  </a:lnTo>
                  <a:lnTo>
                    <a:pt x="163" y="46"/>
                  </a:lnTo>
                  <a:lnTo>
                    <a:pt x="162" y="42"/>
                  </a:lnTo>
                  <a:lnTo>
                    <a:pt x="163" y="40"/>
                  </a:lnTo>
                  <a:lnTo>
                    <a:pt x="164" y="39"/>
                  </a:lnTo>
                  <a:lnTo>
                    <a:pt x="169" y="39"/>
                  </a:lnTo>
                  <a:lnTo>
                    <a:pt x="176" y="39"/>
                  </a:lnTo>
                  <a:lnTo>
                    <a:pt x="176" y="39"/>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6" name="Freeform 235">
              <a:extLst>
                <a:ext uri="{FF2B5EF4-FFF2-40B4-BE49-F238E27FC236}">
                  <a16:creationId xmlns:a16="http://schemas.microsoft.com/office/drawing/2014/main" id="{5FB0E636-AB44-45CE-99E7-ADC9147E0FEC}"/>
                </a:ext>
              </a:extLst>
            </p:cNvPr>
            <p:cNvSpPr>
              <a:spLocks/>
            </p:cNvSpPr>
            <p:nvPr/>
          </p:nvSpPr>
          <p:spPr bwMode="auto">
            <a:xfrm>
              <a:off x="2187263" y="1628329"/>
              <a:ext cx="115310" cy="35507"/>
            </a:xfrm>
            <a:custGeom>
              <a:avLst/>
              <a:gdLst>
                <a:gd name="T0" fmla="*/ 10 w 267"/>
                <a:gd name="T1" fmla="*/ 68 h 75"/>
                <a:gd name="T2" fmla="*/ 22 w 267"/>
                <a:gd name="T3" fmla="*/ 74 h 75"/>
                <a:gd name="T4" fmla="*/ 34 w 267"/>
                <a:gd name="T5" fmla="*/ 70 h 75"/>
                <a:gd name="T6" fmla="*/ 56 w 267"/>
                <a:gd name="T7" fmla="*/ 64 h 75"/>
                <a:gd name="T8" fmla="*/ 77 w 267"/>
                <a:gd name="T9" fmla="*/ 62 h 75"/>
                <a:gd name="T10" fmla="*/ 87 w 267"/>
                <a:gd name="T11" fmla="*/ 65 h 75"/>
                <a:gd name="T12" fmla="*/ 92 w 267"/>
                <a:gd name="T13" fmla="*/ 70 h 75"/>
                <a:gd name="T14" fmla="*/ 102 w 267"/>
                <a:gd name="T15" fmla="*/ 75 h 75"/>
                <a:gd name="T16" fmla="*/ 116 w 267"/>
                <a:gd name="T17" fmla="*/ 74 h 75"/>
                <a:gd name="T18" fmla="*/ 134 w 267"/>
                <a:gd name="T19" fmla="*/ 68 h 75"/>
                <a:gd name="T20" fmla="*/ 139 w 267"/>
                <a:gd name="T21" fmla="*/ 65 h 75"/>
                <a:gd name="T22" fmla="*/ 148 w 267"/>
                <a:gd name="T23" fmla="*/ 64 h 75"/>
                <a:gd name="T24" fmla="*/ 165 w 267"/>
                <a:gd name="T25" fmla="*/ 66 h 75"/>
                <a:gd name="T26" fmla="*/ 166 w 267"/>
                <a:gd name="T27" fmla="*/ 69 h 75"/>
                <a:gd name="T28" fmla="*/ 176 w 267"/>
                <a:gd name="T29" fmla="*/ 74 h 75"/>
                <a:gd name="T30" fmla="*/ 187 w 267"/>
                <a:gd name="T31" fmla="*/ 74 h 75"/>
                <a:gd name="T32" fmla="*/ 200 w 267"/>
                <a:gd name="T33" fmla="*/ 73 h 75"/>
                <a:gd name="T34" fmla="*/ 204 w 267"/>
                <a:gd name="T35" fmla="*/ 68 h 75"/>
                <a:gd name="T36" fmla="*/ 218 w 267"/>
                <a:gd name="T37" fmla="*/ 68 h 75"/>
                <a:gd name="T38" fmla="*/ 231 w 267"/>
                <a:gd name="T39" fmla="*/ 73 h 75"/>
                <a:gd name="T40" fmla="*/ 241 w 267"/>
                <a:gd name="T41" fmla="*/ 73 h 75"/>
                <a:gd name="T42" fmla="*/ 255 w 267"/>
                <a:gd name="T43" fmla="*/ 74 h 75"/>
                <a:gd name="T44" fmla="*/ 259 w 267"/>
                <a:gd name="T45" fmla="*/ 70 h 75"/>
                <a:gd name="T46" fmla="*/ 264 w 267"/>
                <a:gd name="T47" fmla="*/ 57 h 75"/>
                <a:gd name="T48" fmla="*/ 267 w 267"/>
                <a:gd name="T49" fmla="*/ 52 h 75"/>
                <a:gd name="T50" fmla="*/ 265 w 267"/>
                <a:gd name="T51" fmla="*/ 45 h 75"/>
                <a:gd name="T52" fmla="*/ 258 w 267"/>
                <a:gd name="T53" fmla="*/ 34 h 75"/>
                <a:gd name="T54" fmla="*/ 250 w 267"/>
                <a:gd name="T55" fmla="*/ 32 h 75"/>
                <a:gd name="T56" fmla="*/ 236 w 267"/>
                <a:gd name="T57" fmla="*/ 22 h 75"/>
                <a:gd name="T58" fmla="*/ 208 w 267"/>
                <a:gd name="T59" fmla="*/ 7 h 75"/>
                <a:gd name="T60" fmla="*/ 196 w 267"/>
                <a:gd name="T61" fmla="*/ 2 h 75"/>
                <a:gd name="T62" fmla="*/ 182 w 267"/>
                <a:gd name="T63" fmla="*/ 1 h 75"/>
                <a:gd name="T64" fmla="*/ 171 w 267"/>
                <a:gd name="T65" fmla="*/ 5 h 75"/>
                <a:gd name="T66" fmla="*/ 153 w 267"/>
                <a:gd name="T67" fmla="*/ 8 h 75"/>
                <a:gd name="T68" fmla="*/ 143 w 267"/>
                <a:gd name="T69" fmla="*/ 14 h 75"/>
                <a:gd name="T70" fmla="*/ 135 w 267"/>
                <a:gd name="T71" fmla="*/ 15 h 75"/>
                <a:gd name="T72" fmla="*/ 117 w 267"/>
                <a:gd name="T73" fmla="*/ 18 h 75"/>
                <a:gd name="T74" fmla="*/ 114 w 267"/>
                <a:gd name="T75" fmla="*/ 26 h 75"/>
                <a:gd name="T76" fmla="*/ 106 w 267"/>
                <a:gd name="T77" fmla="*/ 31 h 75"/>
                <a:gd name="T78" fmla="*/ 79 w 267"/>
                <a:gd name="T79" fmla="*/ 32 h 75"/>
                <a:gd name="T80" fmla="*/ 62 w 267"/>
                <a:gd name="T81" fmla="*/ 35 h 75"/>
                <a:gd name="T82" fmla="*/ 46 w 267"/>
                <a:gd name="T83" fmla="*/ 40 h 75"/>
                <a:gd name="T84" fmla="*/ 31 w 267"/>
                <a:gd name="T85" fmla="*/ 44 h 75"/>
                <a:gd name="T86" fmla="*/ 27 w 267"/>
                <a:gd name="T87" fmla="*/ 48 h 75"/>
                <a:gd name="T88" fmla="*/ 15 w 267"/>
                <a:gd name="T89" fmla="*/ 50 h 75"/>
                <a:gd name="T90" fmla="*/ 10 w 267"/>
                <a:gd name="T91" fmla="*/ 53 h 75"/>
                <a:gd name="T92" fmla="*/ 4 w 267"/>
                <a:gd name="T93" fmla="*/ 57 h 75"/>
                <a:gd name="T94" fmla="*/ 0 w 267"/>
                <a:gd name="T95" fmla="*/ 61 h 75"/>
                <a:gd name="T96" fmla="*/ 6 w 267"/>
                <a:gd name="T9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7" h="75">
                  <a:moveTo>
                    <a:pt x="6" y="66"/>
                  </a:moveTo>
                  <a:lnTo>
                    <a:pt x="6" y="66"/>
                  </a:lnTo>
                  <a:lnTo>
                    <a:pt x="10" y="68"/>
                  </a:lnTo>
                  <a:lnTo>
                    <a:pt x="14" y="72"/>
                  </a:lnTo>
                  <a:lnTo>
                    <a:pt x="19" y="74"/>
                  </a:lnTo>
                  <a:lnTo>
                    <a:pt x="22" y="74"/>
                  </a:lnTo>
                  <a:lnTo>
                    <a:pt x="26" y="74"/>
                  </a:lnTo>
                  <a:lnTo>
                    <a:pt x="26" y="74"/>
                  </a:lnTo>
                  <a:lnTo>
                    <a:pt x="34" y="70"/>
                  </a:lnTo>
                  <a:lnTo>
                    <a:pt x="39" y="68"/>
                  </a:lnTo>
                  <a:lnTo>
                    <a:pt x="45" y="66"/>
                  </a:lnTo>
                  <a:lnTo>
                    <a:pt x="56" y="64"/>
                  </a:lnTo>
                  <a:lnTo>
                    <a:pt x="56" y="64"/>
                  </a:lnTo>
                  <a:lnTo>
                    <a:pt x="68" y="63"/>
                  </a:lnTo>
                  <a:lnTo>
                    <a:pt x="77" y="62"/>
                  </a:lnTo>
                  <a:lnTo>
                    <a:pt x="80" y="62"/>
                  </a:lnTo>
                  <a:lnTo>
                    <a:pt x="84" y="63"/>
                  </a:lnTo>
                  <a:lnTo>
                    <a:pt x="87" y="65"/>
                  </a:lnTo>
                  <a:lnTo>
                    <a:pt x="90" y="68"/>
                  </a:lnTo>
                  <a:lnTo>
                    <a:pt x="90" y="68"/>
                  </a:lnTo>
                  <a:lnTo>
                    <a:pt x="92" y="70"/>
                  </a:lnTo>
                  <a:lnTo>
                    <a:pt x="95" y="73"/>
                  </a:lnTo>
                  <a:lnTo>
                    <a:pt x="99" y="74"/>
                  </a:lnTo>
                  <a:lnTo>
                    <a:pt x="102" y="75"/>
                  </a:lnTo>
                  <a:lnTo>
                    <a:pt x="109" y="75"/>
                  </a:lnTo>
                  <a:lnTo>
                    <a:pt x="116" y="74"/>
                  </a:lnTo>
                  <a:lnTo>
                    <a:pt x="116" y="74"/>
                  </a:lnTo>
                  <a:lnTo>
                    <a:pt x="128" y="73"/>
                  </a:lnTo>
                  <a:lnTo>
                    <a:pt x="132" y="70"/>
                  </a:lnTo>
                  <a:lnTo>
                    <a:pt x="134" y="68"/>
                  </a:lnTo>
                  <a:lnTo>
                    <a:pt x="134" y="68"/>
                  </a:lnTo>
                  <a:lnTo>
                    <a:pt x="136" y="66"/>
                  </a:lnTo>
                  <a:lnTo>
                    <a:pt x="139" y="65"/>
                  </a:lnTo>
                  <a:lnTo>
                    <a:pt x="143" y="64"/>
                  </a:lnTo>
                  <a:lnTo>
                    <a:pt x="148" y="64"/>
                  </a:lnTo>
                  <a:lnTo>
                    <a:pt x="148" y="64"/>
                  </a:lnTo>
                  <a:lnTo>
                    <a:pt x="159" y="64"/>
                  </a:lnTo>
                  <a:lnTo>
                    <a:pt x="163" y="65"/>
                  </a:lnTo>
                  <a:lnTo>
                    <a:pt x="165" y="66"/>
                  </a:lnTo>
                  <a:lnTo>
                    <a:pt x="165" y="67"/>
                  </a:lnTo>
                  <a:lnTo>
                    <a:pt x="165" y="67"/>
                  </a:lnTo>
                  <a:lnTo>
                    <a:pt x="166" y="69"/>
                  </a:lnTo>
                  <a:lnTo>
                    <a:pt x="167" y="70"/>
                  </a:lnTo>
                  <a:lnTo>
                    <a:pt x="171" y="73"/>
                  </a:lnTo>
                  <a:lnTo>
                    <a:pt x="176" y="74"/>
                  </a:lnTo>
                  <a:lnTo>
                    <a:pt x="182" y="74"/>
                  </a:lnTo>
                  <a:lnTo>
                    <a:pt x="182" y="74"/>
                  </a:lnTo>
                  <a:lnTo>
                    <a:pt x="187" y="74"/>
                  </a:lnTo>
                  <a:lnTo>
                    <a:pt x="193" y="74"/>
                  </a:lnTo>
                  <a:lnTo>
                    <a:pt x="198" y="74"/>
                  </a:lnTo>
                  <a:lnTo>
                    <a:pt x="200" y="73"/>
                  </a:lnTo>
                  <a:lnTo>
                    <a:pt x="201" y="72"/>
                  </a:lnTo>
                  <a:lnTo>
                    <a:pt x="201" y="72"/>
                  </a:lnTo>
                  <a:lnTo>
                    <a:pt x="204" y="68"/>
                  </a:lnTo>
                  <a:lnTo>
                    <a:pt x="208" y="66"/>
                  </a:lnTo>
                  <a:lnTo>
                    <a:pt x="212" y="66"/>
                  </a:lnTo>
                  <a:lnTo>
                    <a:pt x="218" y="68"/>
                  </a:lnTo>
                  <a:lnTo>
                    <a:pt x="218" y="68"/>
                  </a:lnTo>
                  <a:lnTo>
                    <a:pt x="228" y="73"/>
                  </a:lnTo>
                  <a:lnTo>
                    <a:pt x="231" y="73"/>
                  </a:lnTo>
                  <a:lnTo>
                    <a:pt x="235" y="73"/>
                  </a:lnTo>
                  <a:lnTo>
                    <a:pt x="235" y="73"/>
                  </a:lnTo>
                  <a:lnTo>
                    <a:pt x="241" y="73"/>
                  </a:lnTo>
                  <a:lnTo>
                    <a:pt x="248" y="75"/>
                  </a:lnTo>
                  <a:lnTo>
                    <a:pt x="252" y="75"/>
                  </a:lnTo>
                  <a:lnTo>
                    <a:pt x="255" y="74"/>
                  </a:lnTo>
                  <a:lnTo>
                    <a:pt x="257" y="73"/>
                  </a:lnTo>
                  <a:lnTo>
                    <a:pt x="259" y="70"/>
                  </a:lnTo>
                  <a:lnTo>
                    <a:pt x="259" y="70"/>
                  </a:lnTo>
                  <a:lnTo>
                    <a:pt x="260" y="62"/>
                  </a:lnTo>
                  <a:lnTo>
                    <a:pt x="261" y="59"/>
                  </a:lnTo>
                  <a:lnTo>
                    <a:pt x="264" y="57"/>
                  </a:lnTo>
                  <a:lnTo>
                    <a:pt x="264" y="57"/>
                  </a:lnTo>
                  <a:lnTo>
                    <a:pt x="266" y="55"/>
                  </a:lnTo>
                  <a:lnTo>
                    <a:pt x="267" y="52"/>
                  </a:lnTo>
                  <a:lnTo>
                    <a:pt x="267" y="49"/>
                  </a:lnTo>
                  <a:lnTo>
                    <a:pt x="265" y="45"/>
                  </a:lnTo>
                  <a:lnTo>
                    <a:pt x="265" y="45"/>
                  </a:lnTo>
                  <a:lnTo>
                    <a:pt x="262" y="41"/>
                  </a:lnTo>
                  <a:lnTo>
                    <a:pt x="260" y="37"/>
                  </a:lnTo>
                  <a:lnTo>
                    <a:pt x="258" y="34"/>
                  </a:lnTo>
                  <a:lnTo>
                    <a:pt x="254" y="33"/>
                  </a:lnTo>
                  <a:lnTo>
                    <a:pt x="254" y="33"/>
                  </a:lnTo>
                  <a:lnTo>
                    <a:pt x="250" y="32"/>
                  </a:lnTo>
                  <a:lnTo>
                    <a:pt x="246" y="29"/>
                  </a:lnTo>
                  <a:lnTo>
                    <a:pt x="236" y="22"/>
                  </a:lnTo>
                  <a:lnTo>
                    <a:pt x="236" y="22"/>
                  </a:lnTo>
                  <a:lnTo>
                    <a:pt x="229" y="17"/>
                  </a:lnTo>
                  <a:lnTo>
                    <a:pt x="220" y="14"/>
                  </a:lnTo>
                  <a:lnTo>
                    <a:pt x="208" y="7"/>
                  </a:lnTo>
                  <a:lnTo>
                    <a:pt x="208" y="7"/>
                  </a:lnTo>
                  <a:lnTo>
                    <a:pt x="203" y="5"/>
                  </a:lnTo>
                  <a:lnTo>
                    <a:pt x="196" y="2"/>
                  </a:lnTo>
                  <a:lnTo>
                    <a:pt x="189" y="0"/>
                  </a:lnTo>
                  <a:lnTo>
                    <a:pt x="185" y="0"/>
                  </a:lnTo>
                  <a:lnTo>
                    <a:pt x="182" y="1"/>
                  </a:lnTo>
                  <a:lnTo>
                    <a:pt x="182" y="1"/>
                  </a:lnTo>
                  <a:lnTo>
                    <a:pt x="176" y="3"/>
                  </a:lnTo>
                  <a:lnTo>
                    <a:pt x="171" y="5"/>
                  </a:lnTo>
                  <a:lnTo>
                    <a:pt x="157" y="7"/>
                  </a:lnTo>
                  <a:lnTo>
                    <a:pt x="157" y="7"/>
                  </a:lnTo>
                  <a:lnTo>
                    <a:pt x="153" y="8"/>
                  </a:lnTo>
                  <a:lnTo>
                    <a:pt x="150" y="9"/>
                  </a:lnTo>
                  <a:lnTo>
                    <a:pt x="147" y="12"/>
                  </a:lnTo>
                  <a:lnTo>
                    <a:pt x="143" y="14"/>
                  </a:lnTo>
                  <a:lnTo>
                    <a:pt x="140" y="15"/>
                  </a:lnTo>
                  <a:lnTo>
                    <a:pt x="135" y="15"/>
                  </a:lnTo>
                  <a:lnTo>
                    <a:pt x="135" y="15"/>
                  </a:lnTo>
                  <a:lnTo>
                    <a:pt x="127" y="16"/>
                  </a:lnTo>
                  <a:lnTo>
                    <a:pt x="121" y="17"/>
                  </a:lnTo>
                  <a:lnTo>
                    <a:pt x="117" y="18"/>
                  </a:lnTo>
                  <a:lnTo>
                    <a:pt x="115" y="21"/>
                  </a:lnTo>
                  <a:lnTo>
                    <a:pt x="115" y="21"/>
                  </a:lnTo>
                  <a:lnTo>
                    <a:pt x="114" y="26"/>
                  </a:lnTo>
                  <a:lnTo>
                    <a:pt x="112" y="28"/>
                  </a:lnTo>
                  <a:lnTo>
                    <a:pt x="110" y="30"/>
                  </a:lnTo>
                  <a:lnTo>
                    <a:pt x="106" y="31"/>
                  </a:lnTo>
                  <a:lnTo>
                    <a:pt x="99" y="32"/>
                  </a:lnTo>
                  <a:lnTo>
                    <a:pt x="91" y="32"/>
                  </a:lnTo>
                  <a:lnTo>
                    <a:pt x="79" y="32"/>
                  </a:lnTo>
                  <a:lnTo>
                    <a:pt x="79" y="32"/>
                  </a:lnTo>
                  <a:lnTo>
                    <a:pt x="70" y="33"/>
                  </a:lnTo>
                  <a:lnTo>
                    <a:pt x="62" y="35"/>
                  </a:lnTo>
                  <a:lnTo>
                    <a:pt x="55" y="38"/>
                  </a:lnTo>
                  <a:lnTo>
                    <a:pt x="55" y="38"/>
                  </a:lnTo>
                  <a:lnTo>
                    <a:pt x="46" y="40"/>
                  </a:lnTo>
                  <a:lnTo>
                    <a:pt x="39" y="41"/>
                  </a:lnTo>
                  <a:lnTo>
                    <a:pt x="33" y="43"/>
                  </a:lnTo>
                  <a:lnTo>
                    <a:pt x="31" y="44"/>
                  </a:lnTo>
                  <a:lnTo>
                    <a:pt x="29" y="45"/>
                  </a:lnTo>
                  <a:lnTo>
                    <a:pt x="29" y="45"/>
                  </a:lnTo>
                  <a:lnTo>
                    <a:pt x="27" y="48"/>
                  </a:lnTo>
                  <a:lnTo>
                    <a:pt x="23" y="50"/>
                  </a:lnTo>
                  <a:lnTo>
                    <a:pt x="19" y="50"/>
                  </a:lnTo>
                  <a:lnTo>
                    <a:pt x="15" y="50"/>
                  </a:lnTo>
                  <a:lnTo>
                    <a:pt x="15" y="50"/>
                  </a:lnTo>
                  <a:lnTo>
                    <a:pt x="12" y="51"/>
                  </a:lnTo>
                  <a:lnTo>
                    <a:pt x="10" y="53"/>
                  </a:lnTo>
                  <a:lnTo>
                    <a:pt x="8" y="55"/>
                  </a:lnTo>
                  <a:lnTo>
                    <a:pt x="4" y="57"/>
                  </a:lnTo>
                  <a:lnTo>
                    <a:pt x="4" y="57"/>
                  </a:lnTo>
                  <a:lnTo>
                    <a:pt x="0" y="59"/>
                  </a:lnTo>
                  <a:lnTo>
                    <a:pt x="0" y="60"/>
                  </a:lnTo>
                  <a:lnTo>
                    <a:pt x="0" y="61"/>
                  </a:lnTo>
                  <a:lnTo>
                    <a:pt x="2" y="64"/>
                  </a:lnTo>
                  <a:lnTo>
                    <a:pt x="6" y="66"/>
                  </a:lnTo>
                  <a:lnTo>
                    <a:pt x="6" y="66"/>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7" name="Freeform 236">
              <a:extLst>
                <a:ext uri="{FF2B5EF4-FFF2-40B4-BE49-F238E27FC236}">
                  <a16:creationId xmlns:a16="http://schemas.microsoft.com/office/drawing/2014/main" id="{183E45D6-8548-4AFA-9B4F-CE9F41B7E1C5}"/>
                </a:ext>
              </a:extLst>
            </p:cNvPr>
            <p:cNvSpPr>
              <a:spLocks/>
            </p:cNvSpPr>
            <p:nvPr/>
          </p:nvSpPr>
          <p:spPr bwMode="auto">
            <a:xfrm>
              <a:off x="2915263" y="2359030"/>
              <a:ext cx="189315" cy="142029"/>
            </a:xfrm>
            <a:custGeom>
              <a:avLst/>
              <a:gdLst>
                <a:gd name="T0" fmla="*/ 380 w 441"/>
                <a:gd name="T1" fmla="*/ 261 h 304"/>
                <a:gd name="T2" fmla="*/ 390 w 441"/>
                <a:gd name="T3" fmla="*/ 270 h 304"/>
                <a:gd name="T4" fmla="*/ 400 w 441"/>
                <a:gd name="T5" fmla="*/ 264 h 304"/>
                <a:gd name="T6" fmla="*/ 412 w 441"/>
                <a:gd name="T7" fmla="*/ 254 h 304"/>
                <a:gd name="T8" fmla="*/ 437 w 441"/>
                <a:gd name="T9" fmla="*/ 248 h 304"/>
                <a:gd name="T10" fmla="*/ 440 w 441"/>
                <a:gd name="T11" fmla="*/ 228 h 304"/>
                <a:gd name="T12" fmla="*/ 429 w 441"/>
                <a:gd name="T13" fmla="*/ 213 h 304"/>
                <a:gd name="T14" fmla="*/ 408 w 441"/>
                <a:gd name="T15" fmla="*/ 199 h 304"/>
                <a:gd name="T16" fmla="*/ 391 w 441"/>
                <a:gd name="T17" fmla="*/ 207 h 304"/>
                <a:gd name="T18" fmla="*/ 375 w 441"/>
                <a:gd name="T19" fmla="*/ 199 h 304"/>
                <a:gd name="T20" fmla="*/ 358 w 441"/>
                <a:gd name="T21" fmla="*/ 206 h 304"/>
                <a:gd name="T22" fmla="*/ 355 w 441"/>
                <a:gd name="T23" fmla="*/ 178 h 304"/>
                <a:gd name="T24" fmla="*/ 345 w 441"/>
                <a:gd name="T25" fmla="*/ 151 h 304"/>
                <a:gd name="T26" fmla="*/ 320 w 441"/>
                <a:gd name="T27" fmla="*/ 131 h 304"/>
                <a:gd name="T28" fmla="*/ 286 w 441"/>
                <a:gd name="T29" fmla="*/ 124 h 304"/>
                <a:gd name="T30" fmla="*/ 251 w 441"/>
                <a:gd name="T31" fmla="*/ 104 h 304"/>
                <a:gd name="T32" fmla="*/ 227 w 441"/>
                <a:gd name="T33" fmla="*/ 89 h 304"/>
                <a:gd name="T34" fmla="*/ 204 w 441"/>
                <a:gd name="T35" fmla="*/ 81 h 304"/>
                <a:gd name="T36" fmla="*/ 175 w 441"/>
                <a:gd name="T37" fmla="*/ 59 h 304"/>
                <a:gd name="T38" fmla="*/ 157 w 441"/>
                <a:gd name="T39" fmla="*/ 68 h 304"/>
                <a:gd name="T40" fmla="*/ 141 w 441"/>
                <a:gd name="T41" fmla="*/ 70 h 304"/>
                <a:gd name="T42" fmla="*/ 135 w 441"/>
                <a:gd name="T43" fmla="*/ 43 h 304"/>
                <a:gd name="T44" fmla="*/ 144 w 441"/>
                <a:gd name="T45" fmla="*/ 37 h 304"/>
                <a:gd name="T46" fmla="*/ 165 w 441"/>
                <a:gd name="T47" fmla="*/ 44 h 304"/>
                <a:gd name="T48" fmla="*/ 169 w 441"/>
                <a:gd name="T49" fmla="*/ 31 h 304"/>
                <a:gd name="T50" fmla="*/ 145 w 441"/>
                <a:gd name="T51" fmla="*/ 3 h 304"/>
                <a:gd name="T52" fmla="*/ 129 w 441"/>
                <a:gd name="T53" fmla="*/ 5 h 304"/>
                <a:gd name="T54" fmla="*/ 130 w 441"/>
                <a:gd name="T55" fmla="*/ 23 h 304"/>
                <a:gd name="T56" fmla="*/ 91 w 441"/>
                <a:gd name="T57" fmla="*/ 4 h 304"/>
                <a:gd name="T58" fmla="*/ 74 w 441"/>
                <a:gd name="T59" fmla="*/ 28 h 304"/>
                <a:gd name="T60" fmla="*/ 63 w 441"/>
                <a:gd name="T61" fmla="*/ 51 h 304"/>
                <a:gd name="T62" fmla="*/ 63 w 441"/>
                <a:gd name="T63" fmla="*/ 93 h 304"/>
                <a:gd name="T64" fmla="*/ 62 w 441"/>
                <a:gd name="T65" fmla="*/ 109 h 304"/>
                <a:gd name="T66" fmla="*/ 62 w 441"/>
                <a:gd name="T67" fmla="*/ 120 h 304"/>
                <a:gd name="T68" fmla="*/ 52 w 441"/>
                <a:gd name="T69" fmla="*/ 140 h 304"/>
                <a:gd name="T70" fmla="*/ 50 w 441"/>
                <a:gd name="T71" fmla="*/ 165 h 304"/>
                <a:gd name="T72" fmla="*/ 56 w 441"/>
                <a:gd name="T73" fmla="*/ 189 h 304"/>
                <a:gd name="T74" fmla="*/ 44 w 441"/>
                <a:gd name="T75" fmla="*/ 204 h 304"/>
                <a:gd name="T76" fmla="*/ 16 w 441"/>
                <a:gd name="T77" fmla="*/ 221 h 304"/>
                <a:gd name="T78" fmla="*/ 0 w 441"/>
                <a:gd name="T79" fmla="*/ 242 h 304"/>
                <a:gd name="T80" fmla="*/ 11 w 441"/>
                <a:gd name="T81" fmla="*/ 258 h 304"/>
                <a:gd name="T82" fmla="*/ 25 w 441"/>
                <a:gd name="T83" fmla="*/ 259 h 304"/>
                <a:gd name="T84" fmla="*/ 46 w 441"/>
                <a:gd name="T85" fmla="*/ 250 h 304"/>
                <a:gd name="T86" fmla="*/ 69 w 441"/>
                <a:gd name="T87" fmla="*/ 246 h 304"/>
                <a:gd name="T88" fmla="*/ 85 w 441"/>
                <a:gd name="T89" fmla="*/ 240 h 304"/>
                <a:gd name="T90" fmla="*/ 104 w 441"/>
                <a:gd name="T91" fmla="*/ 250 h 304"/>
                <a:gd name="T92" fmla="*/ 98 w 441"/>
                <a:gd name="T93" fmla="*/ 265 h 304"/>
                <a:gd name="T94" fmla="*/ 102 w 441"/>
                <a:gd name="T95" fmla="*/ 290 h 304"/>
                <a:gd name="T96" fmla="*/ 132 w 441"/>
                <a:gd name="T97" fmla="*/ 304 h 304"/>
                <a:gd name="T98" fmla="*/ 141 w 441"/>
                <a:gd name="T99" fmla="*/ 295 h 304"/>
                <a:gd name="T100" fmla="*/ 174 w 441"/>
                <a:gd name="T101" fmla="*/ 279 h 304"/>
                <a:gd name="T102" fmla="*/ 188 w 441"/>
                <a:gd name="T103" fmla="*/ 255 h 304"/>
                <a:gd name="T104" fmla="*/ 214 w 441"/>
                <a:gd name="T105" fmla="*/ 243 h 304"/>
                <a:gd name="T106" fmla="*/ 230 w 441"/>
                <a:gd name="T107" fmla="*/ 219 h 304"/>
                <a:gd name="T108" fmla="*/ 248 w 441"/>
                <a:gd name="T109" fmla="*/ 200 h 304"/>
                <a:gd name="T110" fmla="*/ 262 w 441"/>
                <a:gd name="T111" fmla="*/ 212 h 304"/>
                <a:gd name="T112" fmla="*/ 296 w 441"/>
                <a:gd name="T113" fmla="*/ 217 h 304"/>
                <a:gd name="T114" fmla="*/ 304 w 441"/>
                <a:gd name="T115" fmla="*/ 239 h 304"/>
                <a:gd name="T116" fmla="*/ 324 w 441"/>
                <a:gd name="T117" fmla="*/ 245 h 304"/>
                <a:gd name="T118" fmla="*/ 344 w 441"/>
                <a:gd name="T119" fmla="*/ 252 h 304"/>
                <a:gd name="T120" fmla="*/ 368 w 441"/>
                <a:gd name="T121" fmla="*/ 25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1" h="304">
                  <a:moveTo>
                    <a:pt x="368" y="257"/>
                  </a:moveTo>
                  <a:lnTo>
                    <a:pt x="368" y="257"/>
                  </a:lnTo>
                  <a:lnTo>
                    <a:pt x="369" y="258"/>
                  </a:lnTo>
                  <a:lnTo>
                    <a:pt x="371" y="259"/>
                  </a:lnTo>
                  <a:lnTo>
                    <a:pt x="376" y="260"/>
                  </a:lnTo>
                  <a:lnTo>
                    <a:pt x="380" y="261"/>
                  </a:lnTo>
                  <a:lnTo>
                    <a:pt x="382" y="263"/>
                  </a:lnTo>
                  <a:lnTo>
                    <a:pt x="383" y="265"/>
                  </a:lnTo>
                  <a:lnTo>
                    <a:pt x="383" y="265"/>
                  </a:lnTo>
                  <a:lnTo>
                    <a:pt x="384" y="267"/>
                  </a:lnTo>
                  <a:lnTo>
                    <a:pt x="386" y="268"/>
                  </a:lnTo>
                  <a:lnTo>
                    <a:pt x="390" y="270"/>
                  </a:lnTo>
                  <a:lnTo>
                    <a:pt x="394" y="270"/>
                  </a:lnTo>
                  <a:lnTo>
                    <a:pt x="396" y="269"/>
                  </a:lnTo>
                  <a:lnTo>
                    <a:pt x="396" y="268"/>
                  </a:lnTo>
                  <a:lnTo>
                    <a:pt x="396" y="268"/>
                  </a:lnTo>
                  <a:lnTo>
                    <a:pt x="398" y="266"/>
                  </a:lnTo>
                  <a:lnTo>
                    <a:pt x="400" y="264"/>
                  </a:lnTo>
                  <a:lnTo>
                    <a:pt x="408" y="261"/>
                  </a:lnTo>
                  <a:lnTo>
                    <a:pt x="408" y="261"/>
                  </a:lnTo>
                  <a:lnTo>
                    <a:pt x="409" y="261"/>
                  </a:lnTo>
                  <a:lnTo>
                    <a:pt x="410" y="259"/>
                  </a:lnTo>
                  <a:lnTo>
                    <a:pt x="411" y="256"/>
                  </a:lnTo>
                  <a:lnTo>
                    <a:pt x="412" y="254"/>
                  </a:lnTo>
                  <a:lnTo>
                    <a:pt x="414" y="252"/>
                  </a:lnTo>
                  <a:lnTo>
                    <a:pt x="417" y="251"/>
                  </a:lnTo>
                  <a:lnTo>
                    <a:pt x="423" y="250"/>
                  </a:lnTo>
                  <a:lnTo>
                    <a:pt x="423" y="250"/>
                  </a:lnTo>
                  <a:lnTo>
                    <a:pt x="432" y="249"/>
                  </a:lnTo>
                  <a:lnTo>
                    <a:pt x="437" y="248"/>
                  </a:lnTo>
                  <a:lnTo>
                    <a:pt x="439" y="247"/>
                  </a:lnTo>
                  <a:lnTo>
                    <a:pt x="440" y="246"/>
                  </a:lnTo>
                  <a:lnTo>
                    <a:pt x="441" y="240"/>
                  </a:lnTo>
                  <a:lnTo>
                    <a:pt x="441" y="240"/>
                  </a:lnTo>
                  <a:lnTo>
                    <a:pt x="441" y="234"/>
                  </a:lnTo>
                  <a:lnTo>
                    <a:pt x="440" y="228"/>
                  </a:lnTo>
                  <a:lnTo>
                    <a:pt x="439" y="225"/>
                  </a:lnTo>
                  <a:lnTo>
                    <a:pt x="436" y="223"/>
                  </a:lnTo>
                  <a:lnTo>
                    <a:pt x="436" y="223"/>
                  </a:lnTo>
                  <a:lnTo>
                    <a:pt x="432" y="221"/>
                  </a:lnTo>
                  <a:lnTo>
                    <a:pt x="430" y="217"/>
                  </a:lnTo>
                  <a:lnTo>
                    <a:pt x="429" y="213"/>
                  </a:lnTo>
                  <a:lnTo>
                    <a:pt x="427" y="208"/>
                  </a:lnTo>
                  <a:lnTo>
                    <a:pt x="427" y="208"/>
                  </a:lnTo>
                  <a:lnTo>
                    <a:pt x="423" y="203"/>
                  </a:lnTo>
                  <a:lnTo>
                    <a:pt x="418" y="200"/>
                  </a:lnTo>
                  <a:lnTo>
                    <a:pt x="413" y="198"/>
                  </a:lnTo>
                  <a:lnTo>
                    <a:pt x="408" y="199"/>
                  </a:lnTo>
                  <a:lnTo>
                    <a:pt x="408" y="199"/>
                  </a:lnTo>
                  <a:lnTo>
                    <a:pt x="405" y="201"/>
                  </a:lnTo>
                  <a:lnTo>
                    <a:pt x="401" y="204"/>
                  </a:lnTo>
                  <a:lnTo>
                    <a:pt x="397" y="206"/>
                  </a:lnTo>
                  <a:lnTo>
                    <a:pt x="394" y="207"/>
                  </a:lnTo>
                  <a:lnTo>
                    <a:pt x="391" y="207"/>
                  </a:lnTo>
                  <a:lnTo>
                    <a:pt x="391" y="207"/>
                  </a:lnTo>
                  <a:lnTo>
                    <a:pt x="388" y="206"/>
                  </a:lnTo>
                  <a:lnTo>
                    <a:pt x="385" y="204"/>
                  </a:lnTo>
                  <a:lnTo>
                    <a:pt x="380" y="201"/>
                  </a:lnTo>
                  <a:lnTo>
                    <a:pt x="377" y="199"/>
                  </a:lnTo>
                  <a:lnTo>
                    <a:pt x="375" y="199"/>
                  </a:lnTo>
                  <a:lnTo>
                    <a:pt x="372" y="199"/>
                  </a:lnTo>
                  <a:lnTo>
                    <a:pt x="369" y="200"/>
                  </a:lnTo>
                  <a:lnTo>
                    <a:pt x="369" y="200"/>
                  </a:lnTo>
                  <a:lnTo>
                    <a:pt x="363" y="204"/>
                  </a:lnTo>
                  <a:lnTo>
                    <a:pt x="359" y="206"/>
                  </a:lnTo>
                  <a:lnTo>
                    <a:pt x="358" y="206"/>
                  </a:lnTo>
                  <a:lnTo>
                    <a:pt x="357" y="205"/>
                  </a:lnTo>
                  <a:lnTo>
                    <a:pt x="355" y="200"/>
                  </a:lnTo>
                  <a:lnTo>
                    <a:pt x="355" y="200"/>
                  </a:lnTo>
                  <a:lnTo>
                    <a:pt x="355" y="195"/>
                  </a:lnTo>
                  <a:lnTo>
                    <a:pt x="355" y="189"/>
                  </a:lnTo>
                  <a:lnTo>
                    <a:pt x="355" y="178"/>
                  </a:lnTo>
                  <a:lnTo>
                    <a:pt x="355" y="172"/>
                  </a:lnTo>
                  <a:lnTo>
                    <a:pt x="354" y="167"/>
                  </a:lnTo>
                  <a:lnTo>
                    <a:pt x="353" y="162"/>
                  </a:lnTo>
                  <a:lnTo>
                    <a:pt x="351" y="158"/>
                  </a:lnTo>
                  <a:lnTo>
                    <a:pt x="351" y="158"/>
                  </a:lnTo>
                  <a:lnTo>
                    <a:pt x="345" y="151"/>
                  </a:lnTo>
                  <a:lnTo>
                    <a:pt x="341" y="144"/>
                  </a:lnTo>
                  <a:lnTo>
                    <a:pt x="335" y="137"/>
                  </a:lnTo>
                  <a:lnTo>
                    <a:pt x="331" y="135"/>
                  </a:lnTo>
                  <a:lnTo>
                    <a:pt x="328" y="133"/>
                  </a:lnTo>
                  <a:lnTo>
                    <a:pt x="328" y="133"/>
                  </a:lnTo>
                  <a:lnTo>
                    <a:pt x="320" y="131"/>
                  </a:lnTo>
                  <a:lnTo>
                    <a:pt x="314" y="130"/>
                  </a:lnTo>
                  <a:lnTo>
                    <a:pt x="304" y="131"/>
                  </a:lnTo>
                  <a:lnTo>
                    <a:pt x="304" y="131"/>
                  </a:lnTo>
                  <a:lnTo>
                    <a:pt x="298" y="130"/>
                  </a:lnTo>
                  <a:lnTo>
                    <a:pt x="292" y="128"/>
                  </a:lnTo>
                  <a:lnTo>
                    <a:pt x="286" y="124"/>
                  </a:lnTo>
                  <a:lnTo>
                    <a:pt x="281" y="120"/>
                  </a:lnTo>
                  <a:lnTo>
                    <a:pt x="281" y="120"/>
                  </a:lnTo>
                  <a:lnTo>
                    <a:pt x="275" y="116"/>
                  </a:lnTo>
                  <a:lnTo>
                    <a:pt x="265" y="111"/>
                  </a:lnTo>
                  <a:lnTo>
                    <a:pt x="255" y="107"/>
                  </a:lnTo>
                  <a:lnTo>
                    <a:pt x="251" y="104"/>
                  </a:lnTo>
                  <a:lnTo>
                    <a:pt x="247" y="101"/>
                  </a:lnTo>
                  <a:lnTo>
                    <a:pt x="247" y="101"/>
                  </a:lnTo>
                  <a:lnTo>
                    <a:pt x="242" y="96"/>
                  </a:lnTo>
                  <a:lnTo>
                    <a:pt x="238" y="93"/>
                  </a:lnTo>
                  <a:lnTo>
                    <a:pt x="233" y="90"/>
                  </a:lnTo>
                  <a:lnTo>
                    <a:pt x="227" y="89"/>
                  </a:lnTo>
                  <a:lnTo>
                    <a:pt x="227" y="89"/>
                  </a:lnTo>
                  <a:lnTo>
                    <a:pt x="221" y="89"/>
                  </a:lnTo>
                  <a:lnTo>
                    <a:pt x="215" y="88"/>
                  </a:lnTo>
                  <a:lnTo>
                    <a:pt x="209" y="86"/>
                  </a:lnTo>
                  <a:lnTo>
                    <a:pt x="206" y="84"/>
                  </a:lnTo>
                  <a:lnTo>
                    <a:pt x="204" y="81"/>
                  </a:lnTo>
                  <a:lnTo>
                    <a:pt x="204" y="81"/>
                  </a:lnTo>
                  <a:lnTo>
                    <a:pt x="197" y="73"/>
                  </a:lnTo>
                  <a:lnTo>
                    <a:pt x="189" y="65"/>
                  </a:lnTo>
                  <a:lnTo>
                    <a:pt x="189" y="65"/>
                  </a:lnTo>
                  <a:lnTo>
                    <a:pt x="182" y="62"/>
                  </a:lnTo>
                  <a:lnTo>
                    <a:pt x="175" y="59"/>
                  </a:lnTo>
                  <a:lnTo>
                    <a:pt x="171" y="59"/>
                  </a:lnTo>
                  <a:lnTo>
                    <a:pt x="168" y="59"/>
                  </a:lnTo>
                  <a:lnTo>
                    <a:pt x="163" y="60"/>
                  </a:lnTo>
                  <a:lnTo>
                    <a:pt x="161" y="63"/>
                  </a:lnTo>
                  <a:lnTo>
                    <a:pt x="161" y="63"/>
                  </a:lnTo>
                  <a:lnTo>
                    <a:pt x="157" y="68"/>
                  </a:lnTo>
                  <a:lnTo>
                    <a:pt x="155" y="72"/>
                  </a:lnTo>
                  <a:lnTo>
                    <a:pt x="153" y="73"/>
                  </a:lnTo>
                  <a:lnTo>
                    <a:pt x="152" y="73"/>
                  </a:lnTo>
                  <a:lnTo>
                    <a:pt x="147" y="72"/>
                  </a:lnTo>
                  <a:lnTo>
                    <a:pt x="147" y="72"/>
                  </a:lnTo>
                  <a:lnTo>
                    <a:pt x="141" y="70"/>
                  </a:lnTo>
                  <a:lnTo>
                    <a:pt x="139" y="68"/>
                  </a:lnTo>
                  <a:lnTo>
                    <a:pt x="137" y="65"/>
                  </a:lnTo>
                  <a:lnTo>
                    <a:pt x="136" y="59"/>
                  </a:lnTo>
                  <a:lnTo>
                    <a:pt x="136" y="59"/>
                  </a:lnTo>
                  <a:lnTo>
                    <a:pt x="135" y="51"/>
                  </a:lnTo>
                  <a:lnTo>
                    <a:pt x="135" y="43"/>
                  </a:lnTo>
                  <a:lnTo>
                    <a:pt x="135" y="40"/>
                  </a:lnTo>
                  <a:lnTo>
                    <a:pt x="136" y="37"/>
                  </a:lnTo>
                  <a:lnTo>
                    <a:pt x="138" y="35"/>
                  </a:lnTo>
                  <a:lnTo>
                    <a:pt x="140" y="35"/>
                  </a:lnTo>
                  <a:lnTo>
                    <a:pt x="140" y="35"/>
                  </a:lnTo>
                  <a:lnTo>
                    <a:pt x="144" y="37"/>
                  </a:lnTo>
                  <a:lnTo>
                    <a:pt x="149" y="40"/>
                  </a:lnTo>
                  <a:lnTo>
                    <a:pt x="153" y="44"/>
                  </a:lnTo>
                  <a:lnTo>
                    <a:pt x="156" y="45"/>
                  </a:lnTo>
                  <a:lnTo>
                    <a:pt x="159" y="45"/>
                  </a:lnTo>
                  <a:lnTo>
                    <a:pt x="159" y="45"/>
                  </a:lnTo>
                  <a:lnTo>
                    <a:pt x="165" y="44"/>
                  </a:lnTo>
                  <a:lnTo>
                    <a:pt x="167" y="44"/>
                  </a:lnTo>
                  <a:lnTo>
                    <a:pt x="169" y="42"/>
                  </a:lnTo>
                  <a:lnTo>
                    <a:pt x="171" y="40"/>
                  </a:lnTo>
                  <a:lnTo>
                    <a:pt x="171" y="38"/>
                  </a:lnTo>
                  <a:lnTo>
                    <a:pt x="171" y="35"/>
                  </a:lnTo>
                  <a:lnTo>
                    <a:pt x="169" y="31"/>
                  </a:lnTo>
                  <a:lnTo>
                    <a:pt x="169" y="31"/>
                  </a:lnTo>
                  <a:lnTo>
                    <a:pt x="165" y="23"/>
                  </a:lnTo>
                  <a:lnTo>
                    <a:pt x="159" y="17"/>
                  </a:lnTo>
                  <a:lnTo>
                    <a:pt x="150" y="7"/>
                  </a:lnTo>
                  <a:lnTo>
                    <a:pt x="150" y="7"/>
                  </a:lnTo>
                  <a:lnTo>
                    <a:pt x="145" y="3"/>
                  </a:lnTo>
                  <a:lnTo>
                    <a:pt x="138" y="1"/>
                  </a:lnTo>
                  <a:lnTo>
                    <a:pt x="135" y="0"/>
                  </a:lnTo>
                  <a:lnTo>
                    <a:pt x="132" y="1"/>
                  </a:lnTo>
                  <a:lnTo>
                    <a:pt x="130" y="2"/>
                  </a:lnTo>
                  <a:lnTo>
                    <a:pt x="129" y="5"/>
                  </a:lnTo>
                  <a:lnTo>
                    <a:pt x="129" y="5"/>
                  </a:lnTo>
                  <a:lnTo>
                    <a:pt x="130" y="9"/>
                  </a:lnTo>
                  <a:lnTo>
                    <a:pt x="131" y="13"/>
                  </a:lnTo>
                  <a:lnTo>
                    <a:pt x="133" y="20"/>
                  </a:lnTo>
                  <a:lnTo>
                    <a:pt x="134" y="22"/>
                  </a:lnTo>
                  <a:lnTo>
                    <a:pt x="133" y="23"/>
                  </a:lnTo>
                  <a:lnTo>
                    <a:pt x="130" y="23"/>
                  </a:lnTo>
                  <a:lnTo>
                    <a:pt x="126" y="20"/>
                  </a:lnTo>
                  <a:lnTo>
                    <a:pt x="126" y="20"/>
                  </a:lnTo>
                  <a:lnTo>
                    <a:pt x="114" y="14"/>
                  </a:lnTo>
                  <a:lnTo>
                    <a:pt x="104" y="8"/>
                  </a:lnTo>
                  <a:lnTo>
                    <a:pt x="95" y="4"/>
                  </a:lnTo>
                  <a:lnTo>
                    <a:pt x="91" y="4"/>
                  </a:lnTo>
                  <a:lnTo>
                    <a:pt x="89" y="5"/>
                  </a:lnTo>
                  <a:lnTo>
                    <a:pt x="89" y="5"/>
                  </a:lnTo>
                  <a:lnTo>
                    <a:pt x="84" y="8"/>
                  </a:lnTo>
                  <a:lnTo>
                    <a:pt x="80" y="14"/>
                  </a:lnTo>
                  <a:lnTo>
                    <a:pt x="76" y="21"/>
                  </a:lnTo>
                  <a:lnTo>
                    <a:pt x="74" y="28"/>
                  </a:lnTo>
                  <a:lnTo>
                    <a:pt x="74" y="28"/>
                  </a:lnTo>
                  <a:lnTo>
                    <a:pt x="73" y="32"/>
                  </a:lnTo>
                  <a:lnTo>
                    <a:pt x="71" y="35"/>
                  </a:lnTo>
                  <a:lnTo>
                    <a:pt x="67" y="41"/>
                  </a:lnTo>
                  <a:lnTo>
                    <a:pt x="65" y="46"/>
                  </a:lnTo>
                  <a:lnTo>
                    <a:pt x="63" y="51"/>
                  </a:lnTo>
                  <a:lnTo>
                    <a:pt x="63" y="60"/>
                  </a:lnTo>
                  <a:lnTo>
                    <a:pt x="63" y="69"/>
                  </a:lnTo>
                  <a:lnTo>
                    <a:pt x="63" y="69"/>
                  </a:lnTo>
                  <a:lnTo>
                    <a:pt x="64" y="80"/>
                  </a:lnTo>
                  <a:lnTo>
                    <a:pt x="63" y="89"/>
                  </a:lnTo>
                  <a:lnTo>
                    <a:pt x="63" y="93"/>
                  </a:lnTo>
                  <a:lnTo>
                    <a:pt x="61" y="95"/>
                  </a:lnTo>
                  <a:lnTo>
                    <a:pt x="61" y="95"/>
                  </a:lnTo>
                  <a:lnTo>
                    <a:pt x="59" y="98"/>
                  </a:lnTo>
                  <a:lnTo>
                    <a:pt x="59" y="102"/>
                  </a:lnTo>
                  <a:lnTo>
                    <a:pt x="60" y="105"/>
                  </a:lnTo>
                  <a:lnTo>
                    <a:pt x="62" y="109"/>
                  </a:lnTo>
                  <a:lnTo>
                    <a:pt x="62" y="109"/>
                  </a:lnTo>
                  <a:lnTo>
                    <a:pt x="64" y="112"/>
                  </a:lnTo>
                  <a:lnTo>
                    <a:pt x="65" y="115"/>
                  </a:lnTo>
                  <a:lnTo>
                    <a:pt x="64" y="118"/>
                  </a:lnTo>
                  <a:lnTo>
                    <a:pt x="62" y="120"/>
                  </a:lnTo>
                  <a:lnTo>
                    <a:pt x="62" y="120"/>
                  </a:lnTo>
                  <a:lnTo>
                    <a:pt x="60" y="122"/>
                  </a:lnTo>
                  <a:lnTo>
                    <a:pt x="59" y="124"/>
                  </a:lnTo>
                  <a:lnTo>
                    <a:pt x="57" y="129"/>
                  </a:lnTo>
                  <a:lnTo>
                    <a:pt x="55" y="135"/>
                  </a:lnTo>
                  <a:lnTo>
                    <a:pt x="52" y="140"/>
                  </a:lnTo>
                  <a:lnTo>
                    <a:pt x="52" y="140"/>
                  </a:lnTo>
                  <a:lnTo>
                    <a:pt x="50" y="142"/>
                  </a:lnTo>
                  <a:lnTo>
                    <a:pt x="49" y="145"/>
                  </a:lnTo>
                  <a:lnTo>
                    <a:pt x="48" y="150"/>
                  </a:lnTo>
                  <a:lnTo>
                    <a:pt x="49" y="161"/>
                  </a:lnTo>
                  <a:lnTo>
                    <a:pt x="49" y="161"/>
                  </a:lnTo>
                  <a:lnTo>
                    <a:pt x="50" y="165"/>
                  </a:lnTo>
                  <a:lnTo>
                    <a:pt x="51" y="168"/>
                  </a:lnTo>
                  <a:lnTo>
                    <a:pt x="55" y="176"/>
                  </a:lnTo>
                  <a:lnTo>
                    <a:pt x="55" y="176"/>
                  </a:lnTo>
                  <a:lnTo>
                    <a:pt x="57" y="179"/>
                  </a:lnTo>
                  <a:lnTo>
                    <a:pt x="57" y="182"/>
                  </a:lnTo>
                  <a:lnTo>
                    <a:pt x="56" y="189"/>
                  </a:lnTo>
                  <a:lnTo>
                    <a:pt x="55" y="193"/>
                  </a:lnTo>
                  <a:lnTo>
                    <a:pt x="53" y="196"/>
                  </a:lnTo>
                  <a:lnTo>
                    <a:pt x="51" y="199"/>
                  </a:lnTo>
                  <a:lnTo>
                    <a:pt x="48" y="202"/>
                  </a:lnTo>
                  <a:lnTo>
                    <a:pt x="48" y="202"/>
                  </a:lnTo>
                  <a:lnTo>
                    <a:pt x="44" y="204"/>
                  </a:lnTo>
                  <a:lnTo>
                    <a:pt x="40" y="206"/>
                  </a:lnTo>
                  <a:lnTo>
                    <a:pt x="31" y="210"/>
                  </a:lnTo>
                  <a:lnTo>
                    <a:pt x="22" y="214"/>
                  </a:lnTo>
                  <a:lnTo>
                    <a:pt x="19" y="217"/>
                  </a:lnTo>
                  <a:lnTo>
                    <a:pt x="16" y="221"/>
                  </a:lnTo>
                  <a:lnTo>
                    <a:pt x="16" y="221"/>
                  </a:lnTo>
                  <a:lnTo>
                    <a:pt x="8" y="233"/>
                  </a:lnTo>
                  <a:lnTo>
                    <a:pt x="6" y="236"/>
                  </a:lnTo>
                  <a:lnTo>
                    <a:pt x="2" y="238"/>
                  </a:lnTo>
                  <a:lnTo>
                    <a:pt x="2" y="238"/>
                  </a:lnTo>
                  <a:lnTo>
                    <a:pt x="1" y="240"/>
                  </a:lnTo>
                  <a:lnTo>
                    <a:pt x="0" y="242"/>
                  </a:lnTo>
                  <a:lnTo>
                    <a:pt x="0" y="244"/>
                  </a:lnTo>
                  <a:lnTo>
                    <a:pt x="0" y="246"/>
                  </a:lnTo>
                  <a:lnTo>
                    <a:pt x="2" y="250"/>
                  </a:lnTo>
                  <a:lnTo>
                    <a:pt x="6" y="254"/>
                  </a:lnTo>
                  <a:lnTo>
                    <a:pt x="6" y="254"/>
                  </a:lnTo>
                  <a:lnTo>
                    <a:pt x="11" y="258"/>
                  </a:lnTo>
                  <a:lnTo>
                    <a:pt x="16" y="261"/>
                  </a:lnTo>
                  <a:lnTo>
                    <a:pt x="19" y="262"/>
                  </a:lnTo>
                  <a:lnTo>
                    <a:pt x="22" y="262"/>
                  </a:lnTo>
                  <a:lnTo>
                    <a:pt x="24" y="261"/>
                  </a:lnTo>
                  <a:lnTo>
                    <a:pt x="25" y="259"/>
                  </a:lnTo>
                  <a:lnTo>
                    <a:pt x="25" y="259"/>
                  </a:lnTo>
                  <a:lnTo>
                    <a:pt x="28" y="254"/>
                  </a:lnTo>
                  <a:lnTo>
                    <a:pt x="33" y="250"/>
                  </a:lnTo>
                  <a:lnTo>
                    <a:pt x="36" y="249"/>
                  </a:lnTo>
                  <a:lnTo>
                    <a:pt x="39" y="249"/>
                  </a:lnTo>
                  <a:lnTo>
                    <a:pt x="43" y="249"/>
                  </a:lnTo>
                  <a:lnTo>
                    <a:pt x="46" y="250"/>
                  </a:lnTo>
                  <a:lnTo>
                    <a:pt x="46" y="250"/>
                  </a:lnTo>
                  <a:lnTo>
                    <a:pt x="50" y="251"/>
                  </a:lnTo>
                  <a:lnTo>
                    <a:pt x="54" y="252"/>
                  </a:lnTo>
                  <a:lnTo>
                    <a:pt x="59" y="251"/>
                  </a:lnTo>
                  <a:lnTo>
                    <a:pt x="63" y="250"/>
                  </a:lnTo>
                  <a:lnTo>
                    <a:pt x="69" y="246"/>
                  </a:lnTo>
                  <a:lnTo>
                    <a:pt x="72" y="244"/>
                  </a:lnTo>
                  <a:lnTo>
                    <a:pt x="73" y="242"/>
                  </a:lnTo>
                  <a:lnTo>
                    <a:pt x="73" y="242"/>
                  </a:lnTo>
                  <a:lnTo>
                    <a:pt x="75" y="240"/>
                  </a:lnTo>
                  <a:lnTo>
                    <a:pt x="77" y="240"/>
                  </a:lnTo>
                  <a:lnTo>
                    <a:pt x="85" y="240"/>
                  </a:lnTo>
                  <a:lnTo>
                    <a:pt x="92" y="241"/>
                  </a:lnTo>
                  <a:lnTo>
                    <a:pt x="97" y="243"/>
                  </a:lnTo>
                  <a:lnTo>
                    <a:pt x="97" y="243"/>
                  </a:lnTo>
                  <a:lnTo>
                    <a:pt x="100" y="245"/>
                  </a:lnTo>
                  <a:lnTo>
                    <a:pt x="102" y="247"/>
                  </a:lnTo>
                  <a:lnTo>
                    <a:pt x="104" y="250"/>
                  </a:lnTo>
                  <a:lnTo>
                    <a:pt x="104" y="253"/>
                  </a:lnTo>
                  <a:lnTo>
                    <a:pt x="104" y="253"/>
                  </a:lnTo>
                  <a:lnTo>
                    <a:pt x="102" y="256"/>
                  </a:lnTo>
                  <a:lnTo>
                    <a:pt x="100" y="258"/>
                  </a:lnTo>
                  <a:lnTo>
                    <a:pt x="98" y="261"/>
                  </a:lnTo>
                  <a:lnTo>
                    <a:pt x="98" y="265"/>
                  </a:lnTo>
                  <a:lnTo>
                    <a:pt x="98" y="265"/>
                  </a:lnTo>
                  <a:lnTo>
                    <a:pt x="97" y="277"/>
                  </a:lnTo>
                  <a:lnTo>
                    <a:pt x="98" y="285"/>
                  </a:lnTo>
                  <a:lnTo>
                    <a:pt x="99" y="288"/>
                  </a:lnTo>
                  <a:lnTo>
                    <a:pt x="102" y="290"/>
                  </a:lnTo>
                  <a:lnTo>
                    <a:pt x="102" y="290"/>
                  </a:lnTo>
                  <a:lnTo>
                    <a:pt x="109" y="298"/>
                  </a:lnTo>
                  <a:lnTo>
                    <a:pt x="113" y="301"/>
                  </a:lnTo>
                  <a:lnTo>
                    <a:pt x="116" y="302"/>
                  </a:lnTo>
                  <a:lnTo>
                    <a:pt x="116" y="302"/>
                  </a:lnTo>
                  <a:lnTo>
                    <a:pt x="127" y="304"/>
                  </a:lnTo>
                  <a:lnTo>
                    <a:pt x="132" y="304"/>
                  </a:lnTo>
                  <a:lnTo>
                    <a:pt x="133" y="303"/>
                  </a:lnTo>
                  <a:lnTo>
                    <a:pt x="134" y="302"/>
                  </a:lnTo>
                  <a:lnTo>
                    <a:pt x="134" y="302"/>
                  </a:lnTo>
                  <a:lnTo>
                    <a:pt x="135" y="300"/>
                  </a:lnTo>
                  <a:lnTo>
                    <a:pt x="137" y="298"/>
                  </a:lnTo>
                  <a:lnTo>
                    <a:pt x="141" y="295"/>
                  </a:lnTo>
                  <a:lnTo>
                    <a:pt x="147" y="292"/>
                  </a:lnTo>
                  <a:lnTo>
                    <a:pt x="152" y="291"/>
                  </a:lnTo>
                  <a:lnTo>
                    <a:pt x="152" y="291"/>
                  </a:lnTo>
                  <a:lnTo>
                    <a:pt x="158" y="289"/>
                  </a:lnTo>
                  <a:lnTo>
                    <a:pt x="167" y="285"/>
                  </a:lnTo>
                  <a:lnTo>
                    <a:pt x="174" y="279"/>
                  </a:lnTo>
                  <a:lnTo>
                    <a:pt x="177" y="276"/>
                  </a:lnTo>
                  <a:lnTo>
                    <a:pt x="178" y="273"/>
                  </a:lnTo>
                  <a:lnTo>
                    <a:pt x="178" y="273"/>
                  </a:lnTo>
                  <a:lnTo>
                    <a:pt x="180" y="266"/>
                  </a:lnTo>
                  <a:lnTo>
                    <a:pt x="183" y="260"/>
                  </a:lnTo>
                  <a:lnTo>
                    <a:pt x="188" y="255"/>
                  </a:lnTo>
                  <a:lnTo>
                    <a:pt x="191" y="253"/>
                  </a:lnTo>
                  <a:lnTo>
                    <a:pt x="194" y="252"/>
                  </a:lnTo>
                  <a:lnTo>
                    <a:pt x="194" y="252"/>
                  </a:lnTo>
                  <a:lnTo>
                    <a:pt x="198" y="251"/>
                  </a:lnTo>
                  <a:lnTo>
                    <a:pt x="203" y="249"/>
                  </a:lnTo>
                  <a:lnTo>
                    <a:pt x="214" y="243"/>
                  </a:lnTo>
                  <a:lnTo>
                    <a:pt x="220" y="238"/>
                  </a:lnTo>
                  <a:lnTo>
                    <a:pt x="224" y="234"/>
                  </a:lnTo>
                  <a:lnTo>
                    <a:pt x="228" y="228"/>
                  </a:lnTo>
                  <a:lnTo>
                    <a:pt x="229" y="223"/>
                  </a:lnTo>
                  <a:lnTo>
                    <a:pt x="229" y="223"/>
                  </a:lnTo>
                  <a:lnTo>
                    <a:pt x="230" y="219"/>
                  </a:lnTo>
                  <a:lnTo>
                    <a:pt x="232" y="214"/>
                  </a:lnTo>
                  <a:lnTo>
                    <a:pt x="236" y="206"/>
                  </a:lnTo>
                  <a:lnTo>
                    <a:pt x="239" y="203"/>
                  </a:lnTo>
                  <a:lnTo>
                    <a:pt x="242" y="201"/>
                  </a:lnTo>
                  <a:lnTo>
                    <a:pt x="245" y="200"/>
                  </a:lnTo>
                  <a:lnTo>
                    <a:pt x="248" y="200"/>
                  </a:lnTo>
                  <a:lnTo>
                    <a:pt x="248" y="200"/>
                  </a:lnTo>
                  <a:lnTo>
                    <a:pt x="251" y="201"/>
                  </a:lnTo>
                  <a:lnTo>
                    <a:pt x="253" y="202"/>
                  </a:lnTo>
                  <a:lnTo>
                    <a:pt x="257" y="207"/>
                  </a:lnTo>
                  <a:lnTo>
                    <a:pt x="259" y="210"/>
                  </a:lnTo>
                  <a:lnTo>
                    <a:pt x="262" y="212"/>
                  </a:lnTo>
                  <a:lnTo>
                    <a:pt x="265" y="213"/>
                  </a:lnTo>
                  <a:lnTo>
                    <a:pt x="269" y="214"/>
                  </a:lnTo>
                  <a:lnTo>
                    <a:pt x="269" y="214"/>
                  </a:lnTo>
                  <a:lnTo>
                    <a:pt x="280" y="214"/>
                  </a:lnTo>
                  <a:lnTo>
                    <a:pt x="291" y="215"/>
                  </a:lnTo>
                  <a:lnTo>
                    <a:pt x="296" y="217"/>
                  </a:lnTo>
                  <a:lnTo>
                    <a:pt x="300" y="219"/>
                  </a:lnTo>
                  <a:lnTo>
                    <a:pt x="303" y="221"/>
                  </a:lnTo>
                  <a:lnTo>
                    <a:pt x="303" y="224"/>
                  </a:lnTo>
                  <a:lnTo>
                    <a:pt x="303" y="224"/>
                  </a:lnTo>
                  <a:lnTo>
                    <a:pt x="303" y="233"/>
                  </a:lnTo>
                  <a:lnTo>
                    <a:pt x="304" y="239"/>
                  </a:lnTo>
                  <a:lnTo>
                    <a:pt x="306" y="241"/>
                  </a:lnTo>
                  <a:lnTo>
                    <a:pt x="308" y="243"/>
                  </a:lnTo>
                  <a:lnTo>
                    <a:pt x="311" y="244"/>
                  </a:lnTo>
                  <a:lnTo>
                    <a:pt x="315" y="245"/>
                  </a:lnTo>
                  <a:lnTo>
                    <a:pt x="315" y="245"/>
                  </a:lnTo>
                  <a:lnTo>
                    <a:pt x="324" y="245"/>
                  </a:lnTo>
                  <a:lnTo>
                    <a:pt x="331" y="245"/>
                  </a:lnTo>
                  <a:lnTo>
                    <a:pt x="339" y="247"/>
                  </a:lnTo>
                  <a:lnTo>
                    <a:pt x="341" y="248"/>
                  </a:lnTo>
                  <a:lnTo>
                    <a:pt x="342" y="250"/>
                  </a:lnTo>
                  <a:lnTo>
                    <a:pt x="342" y="250"/>
                  </a:lnTo>
                  <a:lnTo>
                    <a:pt x="344" y="252"/>
                  </a:lnTo>
                  <a:lnTo>
                    <a:pt x="347" y="253"/>
                  </a:lnTo>
                  <a:lnTo>
                    <a:pt x="356" y="254"/>
                  </a:lnTo>
                  <a:lnTo>
                    <a:pt x="364" y="255"/>
                  </a:lnTo>
                  <a:lnTo>
                    <a:pt x="367" y="255"/>
                  </a:lnTo>
                  <a:lnTo>
                    <a:pt x="368" y="257"/>
                  </a:lnTo>
                  <a:lnTo>
                    <a:pt x="368" y="25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8" name="Freeform 237">
              <a:extLst>
                <a:ext uri="{FF2B5EF4-FFF2-40B4-BE49-F238E27FC236}">
                  <a16:creationId xmlns:a16="http://schemas.microsoft.com/office/drawing/2014/main" id="{CD7ABAB4-5207-4883-A3CF-A0F7AB5E9DB3}"/>
                </a:ext>
              </a:extLst>
            </p:cNvPr>
            <p:cNvSpPr>
              <a:spLocks/>
            </p:cNvSpPr>
            <p:nvPr/>
          </p:nvSpPr>
          <p:spPr bwMode="auto">
            <a:xfrm>
              <a:off x="2834375" y="1936682"/>
              <a:ext cx="805446" cy="622311"/>
            </a:xfrm>
            <a:custGeom>
              <a:avLst/>
              <a:gdLst>
                <a:gd name="T0" fmla="*/ 1746 w 1872"/>
                <a:gd name="T1" fmla="*/ 806 h 1335"/>
                <a:gd name="T2" fmla="*/ 1593 w 1872"/>
                <a:gd name="T3" fmla="*/ 694 h 1335"/>
                <a:gd name="T4" fmla="*/ 1483 w 1872"/>
                <a:gd name="T5" fmla="*/ 649 h 1335"/>
                <a:gd name="T6" fmla="*/ 1375 w 1872"/>
                <a:gd name="T7" fmla="*/ 589 h 1335"/>
                <a:gd name="T8" fmla="*/ 1449 w 1872"/>
                <a:gd name="T9" fmla="*/ 558 h 1335"/>
                <a:gd name="T10" fmla="*/ 1424 w 1872"/>
                <a:gd name="T11" fmla="*/ 495 h 1335"/>
                <a:gd name="T12" fmla="*/ 1398 w 1872"/>
                <a:gd name="T13" fmla="*/ 455 h 1335"/>
                <a:gd name="T14" fmla="*/ 1343 w 1872"/>
                <a:gd name="T15" fmla="*/ 440 h 1335"/>
                <a:gd name="T16" fmla="*/ 1374 w 1872"/>
                <a:gd name="T17" fmla="*/ 385 h 1335"/>
                <a:gd name="T18" fmla="*/ 1252 w 1872"/>
                <a:gd name="T19" fmla="*/ 389 h 1335"/>
                <a:gd name="T20" fmla="*/ 1174 w 1872"/>
                <a:gd name="T21" fmla="*/ 418 h 1335"/>
                <a:gd name="T22" fmla="*/ 1151 w 1872"/>
                <a:gd name="T23" fmla="*/ 380 h 1335"/>
                <a:gd name="T24" fmla="*/ 1135 w 1872"/>
                <a:gd name="T25" fmla="*/ 271 h 1335"/>
                <a:gd name="T26" fmla="*/ 1048 w 1872"/>
                <a:gd name="T27" fmla="*/ 343 h 1335"/>
                <a:gd name="T28" fmla="*/ 1004 w 1872"/>
                <a:gd name="T29" fmla="*/ 274 h 1335"/>
                <a:gd name="T30" fmla="*/ 1012 w 1872"/>
                <a:gd name="T31" fmla="*/ 249 h 1335"/>
                <a:gd name="T32" fmla="*/ 907 w 1872"/>
                <a:gd name="T33" fmla="*/ 265 h 1335"/>
                <a:gd name="T34" fmla="*/ 968 w 1872"/>
                <a:gd name="T35" fmla="*/ 201 h 1335"/>
                <a:gd name="T36" fmla="*/ 900 w 1872"/>
                <a:gd name="T37" fmla="*/ 119 h 1335"/>
                <a:gd name="T38" fmla="*/ 612 w 1872"/>
                <a:gd name="T39" fmla="*/ 6 h 1335"/>
                <a:gd name="T40" fmla="*/ 750 w 1872"/>
                <a:gd name="T41" fmla="*/ 126 h 1335"/>
                <a:gd name="T42" fmla="*/ 821 w 1872"/>
                <a:gd name="T43" fmla="*/ 199 h 1335"/>
                <a:gd name="T44" fmla="*/ 765 w 1872"/>
                <a:gd name="T45" fmla="*/ 252 h 1335"/>
                <a:gd name="T46" fmla="*/ 657 w 1872"/>
                <a:gd name="T47" fmla="*/ 193 h 1335"/>
                <a:gd name="T48" fmla="*/ 617 w 1872"/>
                <a:gd name="T49" fmla="*/ 184 h 1335"/>
                <a:gd name="T50" fmla="*/ 609 w 1872"/>
                <a:gd name="T51" fmla="*/ 112 h 1335"/>
                <a:gd name="T52" fmla="*/ 415 w 1872"/>
                <a:gd name="T53" fmla="*/ 45 h 1335"/>
                <a:gd name="T54" fmla="*/ 328 w 1872"/>
                <a:gd name="T55" fmla="*/ 65 h 1335"/>
                <a:gd name="T56" fmla="*/ 376 w 1872"/>
                <a:gd name="T57" fmla="*/ 126 h 1335"/>
                <a:gd name="T58" fmla="*/ 360 w 1872"/>
                <a:gd name="T59" fmla="*/ 181 h 1335"/>
                <a:gd name="T60" fmla="*/ 284 w 1872"/>
                <a:gd name="T61" fmla="*/ 223 h 1335"/>
                <a:gd name="T62" fmla="*/ 308 w 1872"/>
                <a:gd name="T63" fmla="*/ 327 h 1335"/>
                <a:gd name="T64" fmla="*/ 259 w 1872"/>
                <a:gd name="T65" fmla="*/ 257 h 1335"/>
                <a:gd name="T66" fmla="*/ 322 w 1872"/>
                <a:gd name="T67" fmla="*/ 29 h 1335"/>
                <a:gd name="T68" fmla="*/ 34 w 1872"/>
                <a:gd name="T69" fmla="*/ 148 h 1335"/>
                <a:gd name="T70" fmla="*/ 134 w 1872"/>
                <a:gd name="T71" fmla="*/ 353 h 1335"/>
                <a:gd name="T72" fmla="*/ 203 w 1872"/>
                <a:gd name="T73" fmla="*/ 417 h 1335"/>
                <a:gd name="T74" fmla="*/ 495 w 1872"/>
                <a:gd name="T75" fmla="*/ 483 h 1335"/>
                <a:gd name="T76" fmla="*/ 676 w 1872"/>
                <a:gd name="T77" fmla="*/ 507 h 1335"/>
                <a:gd name="T78" fmla="*/ 690 w 1872"/>
                <a:gd name="T79" fmla="*/ 485 h 1335"/>
                <a:gd name="T80" fmla="*/ 763 w 1872"/>
                <a:gd name="T81" fmla="*/ 441 h 1335"/>
                <a:gd name="T82" fmla="*/ 880 w 1872"/>
                <a:gd name="T83" fmla="*/ 522 h 1335"/>
                <a:gd name="T84" fmla="*/ 902 w 1872"/>
                <a:gd name="T85" fmla="*/ 606 h 1335"/>
                <a:gd name="T86" fmla="*/ 946 w 1872"/>
                <a:gd name="T87" fmla="*/ 615 h 1335"/>
                <a:gd name="T88" fmla="*/ 1027 w 1872"/>
                <a:gd name="T89" fmla="*/ 643 h 1335"/>
                <a:gd name="T90" fmla="*/ 1143 w 1872"/>
                <a:gd name="T91" fmla="*/ 747 h 1335"/>
                <a:gd name="T92" fmla="*/ 1012 w 1872"/>
                <a:gd name="T93" fmla="*/ 888 h 1335"/>
                <a:gd name="T94" fmla="*/ 882 w 1872"/>
                <a:gd name="T95" fmla="*/ 976 h 1335"/>
                <a:gd name="T96" fmla="*/ 809 w 1872"/>
                <a:gd name="T97" fmla="*/ 1080 h 1335"/>
                <a:gd name="T98" fmla="*/ 1094 w 1872"/>
                <a:gd name="T99" fmla="*/ 1090 h 1335"/>
                <a:gd name="T100" fmla="*/ 1236 w 1872"/>
                <a:gd name="T101" fmla="*/ 1218 h 1335"/>
                <a:gd name="T102" fmla="*/ 1395 w 1872"/>
                <a:gd name="T103" fmla="*/ 1296 h 1335"/>
                <a:gd name="T104" fmla="*/ 1513 w 1872"/>
                <a:gd name="T105" fmla="*/ 1259 h 1335"/>
                <a:gd name="T106" fmla="*/ 1498 w 1872"/>
                <a:gd name="T107" fmla="*/ 1202 h 1335"/>
                <a:gd name="T108" fmla="*/ 1631 w 1872"/>
                <a:gd name="T109" fmla="*/ 1258 h 1335"/>
                <a:gd name="T110" fmla="*/ 1665 w 1872"/>
                <a:gd name="T111" fmla="*/ 1154 h 1335"/>
                <a:gd name="T112" fmla="*/ 1551 w 1872"/>
                <a:gd name="T113" fmla="*/ 1041 h 1335"/>
                <a:gd name="T114" fmla="*/ 1436 w 1872"/>
                <a:gd name="T115" fmla="*/ 917 h 1335"/>
                <a:gd name="T116" fmla="*/ 1502 w 1872"/>
                <a:gd name="T117" fmla="*/ 853 h 1335"/>
                <a:gd name="T118" fmla="*/ 1646 w 1872"/>
                <a:gd name="T119" fmla="*/ 1000 h 1335"/>
                <a:gd name="T120" fmla="*/ 1736 w 1872"/>
                <a:gd name="T121" fmla="*/ 941 h 1335"/>
                <a:gd name="T122" fmla="*/ 1790 w 1872"/>
                <a:gd name="T123" fmla="*/ 874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 h="1335">
                  <a:moveTo>
                    <a:pt x="1848" y="803"/>
                  </a:moveTo>
                  <a:lnTo>
                    <a:pt x="1848" y="803"/>
                  </a:lnTo>
                  <a:lnTo>
                    <a:pt x="1839" y="803"/>
                  </a:lnTo>
                  <a:lnTo>
                    <a:pt x="1830" y="802"/>
                  </a:lnTo>
                  <a:lnTo>
                    <a:pt x="1822" y="799"/>
                  </a:lnTo>
                  <a:lnTo>
                    <a:pt x="1819" y="797"/>
                  </a:lnTo>
                  <a:lnTo>
                    <a:pt x="1815" y="795"/>
                  </a:lnTo>
                  <a:lnTo>
                    <a:pt x="1815" y="795"/>
                  </a:lnTo>
                  <a:lnTo>
                    <a:pt x="1812" y="791"/>
                  </a:lnTo>
                  <a:lnTo>
                    <a:pt x="1809" y="790"/>
                  </a:lnTo>
                  <a:lnTo>
                    <a:pt x="1807" y="789"/>
                  </a:lnTo>
                  <a:lnTo>
                    <a:pt x="1805" y="789"/>
                  </a:lnTo>
                  <a:lnTo>
                    <a:pt x="1800" y="791"/>
                  </a:lnTo>
                  <a:lnTo>
                    <a:pt x="1796" y="796"/>
                  </a:lnTo>
                  <a:lnTo>
                    <a:pt x="1796" y="796"/>
                  </a:lnTo>
                  <a:lnTo>
                    <a:pt x="1789" y="800"/>
                  </a:lnTo>
                  <a:lnTo>
                    <a:pt x="1779" y="804"/>
                  </a:lnTo>
                  <a:lnTo>
                    <a:pt x="1774" y="804"/>
                  </a:lnTo>
                  <a:lnTo>
                    <a:pt x="1771" y="804"/>
                  </a:lnTo>
                  <a:lnTo>
                    <a:pt x="1769" y="803"/>
                  </a:lnTo>
                  <a:lnTo>
                    <a:pt x="1769" y="802"/>
                  </a:lnTo>
                  <a:lnTo>
                    <a:pt x="1769" y="800"/>
                  </a:lnTo>
                  <a:lnTo>
                    <a:pt x="1769" y="798"/>
                  </a:lnTo>
                  <a:lnTo>
                    <a:pt x="1769" y="798"/>
                  </a:lnTo>
                  <a:lnTo>
                    <a:pt x="1772" y="793"/>
                  </a:lnTo>
                  <a:lnTo>
                    <a:pt x="1776" y="787"/>
                  </a:lnTo>
                  <a:lnTo>
                    <a:pt x="1783" y="779"/>
                  </a:lnTo>
                  <a:lnTo>
                    <a:pt x="1786" y="775"/>
                  </a:lnTo>
                  <a:lnTo>
                    <a:pt x="1787" y="773"/>
                  </a:lnTo>
                  <a:lnTo>
                    <a:pt x="1787" y="772"/>
                  </a:lnTo>
                  <a:lnTo>
                    <a:pt x="1786" y="771"/>
                  </a:lnTo>
                  <a:lnTo>
                    <a:pt x="1783" y="770"/>
                  </a:lnTo>
                  <a:lnTo>
                    <a:pt x="1783" y="770"/>
                  </a:lnTo>
                  <a:lnTo>
                    <a:pt x="1777" y="770"/>
                  </a:lnTo>
                  <a:lnTo>
                    <a:pt x="1775" y="771"/>
                  </a:lnTo>
                  <a:lnTo>
                    <a:pt x="1773" y="772"/>
                  </a:lnTo>
                  <a:lnTo>
                    <a:pt x="1765" y="781"/>
                  </a:lnTo>
                  <a:lnTo>
                    <a:pt x="1765" y="781"/>
                  </a:lnTo>
                  <a:lnTo>
                    <a:pt x="1762" y="784"/>
                  </a:lnTo>
                  <a:lnTo>
                    <a:pt x="1760" y="789"/>
                  </a:lnTo>
                  <a:lnTo>
                    <a:pt x="1756" y="798"/>
                  </a:lnTo>
                  <a:lnTo>
                    <a:pt x="1754" y="802"/>
                  </a:lnTo>
                  <a:lnTo>
                    <a:pt x="1752" y="805"/>
                  </a:lnTo>
                  <a:lnTo>
                    <a:pt x="1749" y="806"/>
                  </a:lnTo>
                  <a:lnTo>
                    <a:pt x="1746" y="806"/>
                  </a:lnTo>
                  <a:lnTo>
                    <a:pt x="1746" y="806"/>
                  </a:lnTo>
                  <a:lnTo>
                    <a:pt x="1744" y="806"/>
                  </a:lnTo>
                  <a:lnTo>
                    <a:pt x="1743" y="805"/>
                  </a:lnTo>
                  <a:lnTo>
                    <a:pt x="1743" y="802"/>
                  </a:lnTo>
                  <a:lnTo>
                    <a:pt x="1744" y="798"/>
                  </a:lnTo>
                  <a:lnTo>
                    <a:pt x="1746" y="793"/>
                  </a:lnTo>
                  <a:lnTo>
                    <a:pt x="1750" y="782"/>
                  </a:lnTo>
                  <a:lnTo>
                    <a:pt x="1751" y="777"/>
                  </a:lnTo>
                  <a:lnTo>
                    <a:pt x="1751" y="772"/>
                  </a:lnTo>
                  <a:lnTo>
                    <a:pt x="1751" y="772"/>
                  </a:lnTo>
                  <a:lnTo>
                    <a:pt x="1749" y="764"/>
                  </a:lnTo>
                  <a:lnTo>
                    <a:pt x="1746" y="758"/>
                  </a:lnTo>
                  <a:lnTo>
                    <a:pt x="1744" y="755"/>
                  </a:lnTo>
                  <a:lnTo>
                    <a:pt x="1741" y="753"/>
                  </a:lnTo>
                  <a:lnTo>
                    <a:pt x="1737" y="751"/>
                  </a:lnTo>
                  <a:lnTo>
                    <a:pt x="1732" y="750"/>
                  </a:lnTo>
                  <a:lnTo>
                    <a:pt x="1732" y="750"/>
                  </a:lnTo>
                  <a:lnTo>
                    <a:pt x="1720" y="748"/>
                  </a:lnTo>
                  <a:lnTo>
                    <a:pt x="1711" y="747"/>
                  </a:lnTo>
                  <a:lnTo>
                    <a:pt x="1706" y="746"/>
                  </a:lnTo>
                  <a:lnTo>
                    <a:pt x="1702" y="744"/>
                  </a:lnTo>
                  <a:lnTo>
                    <a:pt x="1697" y="741"/>
                  </a:lnTo>
                  <a:lnTo>
                    <a:pt x="1692" y="737"/>
                  </a:lnTo>
                  <a:lnTo>
                    <a:pt x="1692" y="737"/>
                  </a:lnTo>
                  <a:lnTo>
                    <a:pt x="1687" y="732"/>
                  </a:lnTo>
                  <a:lnTo>
                    <a:pt x="1682" y="729"/>
                  </a:lnTo>
                  <a:lnTo>
                    <a:pt x="1674" y="725"/>
                  </a:lnTo>
                  <a:lnTo>
                    <a:pt x="1667" y="722"/>
                  </a:lnTo>
                  <a:lnTo>
                    <a:pt x="1663" y="719"/>
                  </a:lnTo>
                  <a:lnTo>
                    <a:pt x="1659" y="715"/>
                  </a:lnTo>
                  <a:lnTo>
                    <a:pt x="1659" y="715"/>
                  </a:lnTo>
                  <a:lnTo>
                    <a:pt x="1650" y="703"/>
                  </a:lnTo>
                  <a:lnTo>
                    <a:pt x="1638" y="689"/>
                  </a:lnTo>
                  <a:lnTo>
                    <a:pt x="1632" y="684"/>
                  </a:lnTo>
                  <a:lnTo>
                    <a:pt x="1627" y="680"/>
                  </a:lnTo>
                  <a:lnTo>
                    <a:pt x="1625" y="679"/>
                  </a:lnTo>
                  <a:lnTo>
                    <a:pt x="1622" y="679"/>
                  </a:lnTo>
                  <a:lnTo>
                    <a:pt x="1620" y="679"/>
                  </a:lnTo>
                  <a:lnTo>
                    <a:pt x="1618" y="681"/>
                  </a:lnTo>
                  <a:lnTo>
                    <a:pt x="1618" y="681"/>
                  </a:lnTo>
                  <a:lnTo>
                    <a:pt x="1611" y="688"/>
                  </a:lnTo>
                  <a:lnTo>
                    <a:pt x="1606" y="694"/>
                  </a:lnTo>
                  <a:lnTo>
                    <a:pt x="1603" y="696"/>
                  </a:lnTo>
                  <a:lnTo>
                    <a:pt x="1600" y="697"/>
                  </a:lnTo>
                  <a:lnTo>
                    <a:pt x="1597" y="696"/>
                  </a:lnTo>
                  <a:lnTo>
                    <a:pt x="1593" y="694"/>
                  </a:lnTo>
                  <a:lnTo>
                    <a:pt x="1593" y="694"/>
                  </a:lnTo>
                  <a:lnTo>
                    <a:pt x="1586" y="688"/>
                  </a:lnTo>
                  <a:lnTo>
                    <a:pt x="1580" y="686"/>
                  </a:lnTo>
                  <a:lnTo>
                    <a:pt x="1578" y="686"/>
                  </a:lnTo>
                  <a:lnTo>
                    <a:pt x="1576" y="687"/>
                  </a:lnTo>
                  <a:lnTo>
                    <a:pt x="1574" y="689"/>
                  </a:lnTo>
                  <a:lnTo>
                    <a:pt x="1573" y="692"/>
                  </a:lnTo>
                  <a:lnTo>
                    <a:pt x="1573" y="692"/>
                  </a:lnTo>
                  <a:lnTo>
                    <a:pt x="1571" y="695"/>
                  </a:lnTo>
                  <a:lnTo>
                    <a:pt x="1568" y="699"/>
                  </a:lnTo>
                  <a:lnTo>
                    <a:pt x="1565" y="701"/>
                  </a:lnTo>
                  <a:lnTo>
                    <a:pt x="1561" y="703"/>
                  </a:lnTo>
                  <a:lnTo>
                    <a:pt x="1557" y="704"/>
                  </a:lnTo>
                  <a:lnTo>
                    <a:pt x="1554" y="703"/>
                  </a:lnTo>
                  <a:lnTo>
                    <a:pt x="1553" y="701"/>
                  </a:lnTo>
                  <a:lnTo>
                    <a:pt x="1552" y="696"/>
                  </a:lnTo>
                  <a:lnTo>
                    <a:pt x="1552" y="696"/>
                  </a:lnTo>
                  <a:lnTo>
                    <a:pt x="1553" y="687"/>
                  </a:lnTo>
                  <a:lnTo>
                    <a:pt x="1552" y="684"/>
                  </a:lnTo>
                  <a:lnTo>
                    <a:pt x="1552" y="683"/>
                  </a:lnTo>
                  <a:lnTo>
                    <a:pt x="1550" y="682"/>
                  </a:lnTo>
                  <a:lnTo>
                    <a:pt x="1549" y="682"/>
                  </a:lnTo>
                  <a:lnTo>
                    <a:pt x="1545" y="683"/>
                  </a:lnTo>
                  <a:lnTo>
                    <a:pt x="1545" y="683"/>
                  </a:lnTo>
                  <a:lnTo>
                    <a:pt x="1543" y="683"/>
                  </a:lnTo>
                  <a:lnTo>
                    <a:pt x="1541" y="682"/>
                  </a:lnTo>
                  <a:lnTo>
                    <a:pt x="1539" y="681"/>
                  </a:lnTo>
                  <a:lnTo>
                    <a:pt x="1538" y="679"/>
                  </a:lnTo>
                  <a:lnTo>
                    <a:pt x="1535" y="673"/>
                  </a:lnTo>
                  <a:lnTo>
                    <a:pt x="1534" y="665"/>
                  </a:lnTo>
                  <a:lnTo>
                    <a:pt x="1534" y="665"/>
                  </a:lnTo>
                  <a:lnTo>
                    <a:pt x="1534" y="660"/>
                  </a:lnTo>
                  <a:lnTo>
                    <a:pt x="1533" y="655"/>
                  </a:lnTo>
                  <a:lnTo>
                    <a:pt x="1531" y="650"/>
                  </a:lnTo>
                  <a:lnTo>
                    <a:pt x="1528" y="645"/>
                  </a:lnTo>
                  <a:lnTo>
                    <a:pt x="1525" y="641"/>
                  </a:lnTo>
                  <a:lnTo>
                    <a:pt x="1521" y="638"/>
                  </a:lnTo>
                  <a:lnTo>
                    <a:pt x="1516" y="636"/>
                  </a:lnTo>
                  <a:lnTo>
                    <a:pt x="1511" y="636"/>
                  </a:lnTo>
                  <a:lnTo>
                    <a:pt x="1511" y="636"/>
                  </a:lnTo>
                  <a:lnTo>
                    <a:pt x="1505" y="636"/>
                  </a:lnTo>
                  <a:lnTo>
                    <a:pt x="1500" y="638"/>
                  </a:lnTo>
                  <a:lnTo>
                    <a:pt x="1497" y="641"/>
                  </a:lnTo>
                  <a:lnTo>
                    <a:pt x="1493" y="644"/>
                  </a:lnTo>
                  <a:lnTo>
                    <a:pt x="1488" y="649"/>
                  </a:lnTo>
                  <a:lnTo>
                    <a:pt x="1485" y="650"/>
                  </a:lnTo>
                  <a:lnTo>
                    <a:pt x="1483" y="649"/>
                  </a:lnTo>
                  <a:lnTo>
                    <a:pt x="1483" y="649"/>
                  </a:lnTo>
                  <a:lnTo>
                    <a:pt x="1471" y="639"/>
                  </a:lnTo>
                  <a:lnTo>
                    <a:pt x="1468" y="637"/>
                  </a:lnTo>
                  <a:lnTo>
                    <a:pt x="1464" y="636"/>
                  </a:lnTo>
                  <a:lnTo>
                    <a:pt x="1459" y="634"/>
                  </a:lnTo>
                  <a:lnTo>
                    <a:pt x="1454" y="634"/>
                  </a:lnTo>
                  <a:lnTo>
                    <a:pt x="1454" y="634"/>
                  </a:lnTo>
                  <a:lnTo>
                    <a:pt x="1443" y="632"/>
                  </a:lnTo>
                  <a:lnTo>
                    <a:pt x="1434" y="630"/>
                  </a:lnTo>
                  <a:lnTo>
                    <a:pt x="1418" y="626"/>
                  </a:lnTo>
                  <a:lnTo>
                    <a:pt x="1418" y="626"/>
                  </a:lnTo>
                  <a:lnTo>
                    <a:pt x="1414" y="625"/>
                  </a:lnTo>
                  <a:lnTo>
                    <a:pt x="1410" y="622"/>
                  </a:lnTo>
                  <a:lnTo>
                    <a:pt x="1407" y="620"/>
                  </a:lnTo>
                  <a:lnTo>
                    <a:pt x="1405" y="616"/>
                  </a:lnTo>
                  <a:lnTo>
                    <a:pt x="1405" y="614"/>
                  </a:lnTo>
                  <a:lnTo>
                    <a:pt x="1405" y="613"/>
                  </a:lnTo>
                  <a:lnTo>
                    <a:pt x="1406" y="611"/>
                  </a:lnTo>
                  <a:lnTo>
                    <a:pt x="1408" y="610"/>
                  </a:lnTo>
                  <a:lnTo>
                    <a:pt x="1414" y="608"/>
                  </a:lnTo>
                  <a:lnTo>
                    <a:pt x="1425" y="608"/>
                  </a:lnTo>
                  <a:lnTo>
                    <a:pt x="1425" y="608"/>
                  </a:lnTo>
                  <a:lnTo>
                    <a:pt x="1442" y="607"/>
                  </a:lnTo>
                  <a:lnTo>
                    <a:pt x="1446" y="606"/>
                  </a:lnTo>
                  <a:lnTo>
                    <a:pt x="1448" y="605"/>
                  </a:lnTo>
                  <a:lnTo>
                    <a:pt x="1447" y="604"/>
                  </a:lnTo>
                  <a:lnTo>
                    <a:pt x="1445" y="602"/>
                  </a:lnTo>
                  <a:lnTo>
                    <a:pt x="1438" y="599"/>
                  </a:lnTo>
                  <a:lnTo>
                    <a:pt x="1438" y="599"/>
                  </a:lnTo>
                  <a:lnTo>
                    <a:pt x="1434" y="597"/>
                  </a:lnTo>
                  <a:lnTo>
                    <a:pt x="1430" y="595"/>
                  </a:lnTo>
                  <a:lnTo>
                    <a:pt x="1425" y="589"/>
                  </a:lnTo>
                  <a:lnTo>
                    <a:pt x="1422" y="587"/>
                  </a:lnTo>
                  <a:lnTo>
                    <a:pt x="1420" y="585"/>
                  </a:lnTo>
                  <a:lnTo>
                    <a:pt x="1416" y="585"/>
                  </a:lnTo>
                  <a:lnTo>
                    <a:pt x="1413" y="585"/>
                  </a:lnTo>
                  <a:lnTo>
                    <a:pt x="1413" y="585"/>
                  </a:lnTo>
                  <a:lnTo>
                    <a:pt x="1403" y="589"/>
                  </a:lnTo>
                  <a:lnTo>
                    <a:pt x="1393" y="593"/>
                  </a:lnTo>
                  <a:lnTo>
                    <a:pt x="1388" y="595"/>
                  </a:lnTo>
                  <a:lnTo>
                    <a:pt x="1382" y="596"/>
                  </a:lnTo>
                  <a:lnTo>
                    <a:pt x="1379" y="595"/>
                  </a:lnTo>
                  <a:lnTo>
                    <a:pt x="1376" y="594"/>
                  </a:lnTo>
                  <a:lnTo>
                    <a:pt x="1376" y="594"/>
                  </a:lnTo>
                  <a:lnTo>
                    <a:pt x="1375" y="591"/>
                  </a:lnTo>
                  <a:lnTo>
                    <a:pt x="1375" y="589"/>
                  </a:lnTo>
                  <a:lnTo>
                    <a:pt x="1375" y="587"/>
                  </a:lnTo>
                  <a:lnTo>
                    <a:pt x="1376" y="585"/>
                  </a:lnTo>
                  <a:lnTo>
                    <a:pt x="1379" y="582"/>
                  </a:lnTo>
                  <a:lnTo>
                    <a:pt x="1382" y="581"/>
                  </a:lnTo>
                  <a:lnTo>
                    <a:pt x="1391" y="578"/>
                  </a:lnTo>
                  <a:lnTo>
                    <a:pt x="1391" y="578"/>
                  </a:lnTo>
                  <a:lnTo>
                    <a:pt x="1397" y="577"/>
                  </a:lnTo>
                  <a:lnTo>
                    <a:pt x="1404" y="577"/>
                  </a:lnTo>
                  <a:lnTo>
                    <a:pt x="1417" y="579"/>
                  </a:lnTo>
                  <a:lnTo>
                    <a:pt x="1423" y="579"/>
                  </a:lnTo>
                  <a:lnTo>
                    <a:pt x="1428" y="579"/>
                  </a:lnTo>
                  <a:lnTo>
                    <a:pt x="1431" y="578"/>
                  </a:lnTo>
                  <a:lnTo>
                    <a:pt x="1432" y="576"/>
                  </a:lnTo>
                  <a:lnTo>
                    <a:pt x="1432" y="574"/>
                  </a:lnTo>
                  <a:lnTo>
                    <a:pt x="1432" y="574"/>
                  </a:lnTo>
                  <a:lnTo>
                    <a:pt x="1431" y="571"/>
                  </a:lnTo>
                  <a:lnTo>
                    <a:pt x="1429" y="567"/>
                  </a:lnTo>
                  <a:lnTo>
                    <a:pt x="1426" y="564"/>
                  </a:lnTo>
                  <a:lnTo>
                    <a:pt x="1422" y="561"/>
                  </a:lnTo>
                  <a:lnTo>
                    <a:pt x="1418" y="559"/>
                  </a:lnTo>
                  <a:lnTo>
                    <a:pt x="1414" y="558"/>
                  </a:lnTo>
                  <a:lnTo>
                    <a:pt x="1410" y="557"/>
                  </a:lnTo>
                  <a:lnTo>
                    <a:pt x="1406" y="557"/>
                  </a:lnTo>
                  <a:lnTo>
                    <a:pt x="1406" y="557"/>
                  </a:lnTo>
                  <a:lnTo>
                    <a:pt x="1398" y="559"/>
                  </a:lnTo>
                  <a:lnTo>
                    <a:pt x="1386" y="562"/>
                  </a:lnTo>
                  <a:lnTo>
                    <a:pt x="1377" y="563"/>
                  </a:lnTo>
                  <a:lnTo>
                    <a:pt x="1374" y="562"/>
                  </a:lnTo>
                  <a:lnTo>
                    <a:pt x="1373" y="560"/>
                  </a:lnTo>
                  <a:lnTo>
                    <a:pt x="1373" y="560"/>
                  </a:lnTo>
                  <a:lnTo>
                    <a:pt x="1373" y="558"/>
                  </a:lnTo>
                  <a:lnTo>
                    <a:pt x="1374" y="555"/>
                  </a:lnTo>
                  <a:lnTo>
                    <a:pt x="1376" y="553"/>
                  </a:lnTo>
                  <a:lnTo>
                    <a:pt x="1379" y="550"/>
                  </a:lnTo>
                  <a:lnTo>
                    <a:pt x="1383" y="548"/>
                  </a:lnTo>
                  <a:lnTo>
                    <a:pt x="1388" y="546"/>
                  </a:lnTo>
                  <a:lnTo>
                    <a:pt x="1394" y="546"/>
                  </a:lnTo>
                  <a:lnTo>
                    <a:pt x="1401" y="545"/>
                  </a:lnTo>
                  <a:lnTo>
                    <a:pt x="1401" y="545"/>
                  </a:lnTo>
                  <a:lnTo>
                    <a:pt x="1413" y="546"/>
                  </a:lnTo>
                  <a:lnTo>
                    <a:pt x="1420" y="547"/>
                  </a:lnTo>
                  <a:lnTo>
                    <a:pt x="1428" y="550"/>
                  </a:lnTo>
                  <a:lnTo>
                    <a:pt x="1438" y="554"/>
                  </a:lnTo>
                  <a:lnTo>
                    <a:pt x="1438" y="554"/>
                  </a:lnTo>
                  <a:lnTo>
                    <a:pt x="1443" y="556"/>
                  </a:lnTo>
                  <a:lnTo>
                    <a:pt x="1449" y="558"/>
                  </a:lnTo>
                  <a:lnTo>
                    <a:pt x="1462" y="560"/>
                  </a:lnTo>
                  <a:lnTo>
                    <a:pt x="1476" y="560"/>
                  </a:lnTo>
                  <a:lnTo>
                    <a:pt x="1492" y="558"/>
                  </a:lnTo>
                  <a:lnTo>
                    <a:pt x="1492" y="558"/>
                  </a:lnTo>
                  <a:lnTo>
                    <a:pt x="1500" y="557"/>
                  </a:lnTo>
                  <a:lnTo>
                    <a:pt x="1506" y="555"/>
                  </a:lnTo>
                  <a:lnTo>
                    <a:pt x="1509" y="553"/>
                  </a:lnTo>
                  <a:lnTo>
                    <a:pt x="1511" y="551"/>
                  </a:lnTo>
                  <a:lnTo>
                    <a:pt x="1511" y="548"/>
                  </a:lnTo>
                  <a:lnTo>
                    <a:pt x="1509" y="545"/>
                  </a:lnTo>
                  <a:lnTo>
                    <a:pt x="1505" y="542"/>
                  </a:lnTo>
                  <a:lnTo>
                    <a:pt x="1501" y="539"/>
                  </a:lnTo>
                  <a:lnTo>
                    <a:pt x="1501" y="539"/>
                  </a:lnTo>
                  <a:lnTo>
                    <a:pt x="1492" y="535"/>
                  </a:lnTo>
                  <a:lnTo>
                    <a:pt x="1485" y="532"/>
                  </a:lnTo>
                  <a:lnTo>
                    <a:pt x="1479" y="530"/>
                  </a:lnTo>
                  <a:lnTo>
                    <a:pt x="1477" y="528"/>
                  </a:lnTo>
                  <a:lnTo>
                    <a:pt x="1474" y="525"/>
                  </a:lnTo>
                  <a:lnTo>
                    <a:pt x="1474" y="525"/>
                  </a:lnTo>
                  <a:lnTo>
                    <a:pt x="1470" y="522"/>
                  </a:lnTo>
                  <a:lnTo>
                    <a:pt x="1467" y="519"/>
                  </a:lnTo>
                  <a:lnTo>
                    <a:pt x="1463" y="517"/>
                  </a:lnTo>
                  <a:lnTo>
                    <a:pt x="1459" y="516"/>
                  </a:lnTo>
                  <a:lnTo>
                    <a:pt x="1456" y="516"/>
                  </a:lnTo>
                  <a:lnTo>
                    <a:pt x="1453" y="516"/>
                  </a:lnTo>
                  <a:lnTo>
                    <a:pt x="1450" y="517"/>
                  </a:lnTo>
                  <a:lnTo>
                    <a:pt x="1448" y="519"/>
                  </a:lnTo>
                  <a:lnTo>
                    <a:pt x="1448" y="519"/>
                  </a:lnTo>
                  <a:lnTo>
                    <a:pt x="1446" y="520"/>
                  </a:lnTo>
                  <a:lnTo>
                    <a:pt x="1444" y="522"/>
                  </a:lnTo>
                  <a:lnTo>
                    <a:pt x="1439" y="522"/>
                  </a:lnTo>
                  <a:lnTo>
                    <a:pt x="1431" y="521"/>
                  </a:lnTo>
                  <a:lnTo>
                    <a:pt x="1422" y="519"/>
                  </a:lnTo>
                  <a:lnTo>
                    <a:pt x="1422" y="519"/>
                  </a:lnTo>
                  <a:lnTo>
                    <a:pt x="1412" y="514"/>
                  </a:lnTo>
                  <a:lnTo>
                    <a:pt x="1407" y="511"/>
                  </a:lnTo>
                  <a:lnTo>
                    <a:pt x="1404" y="508"/>
                  </a:lnTo>
                  <a:lnTo>
                    <a:pt x="1402" y="504"/>
                  </a:lnTo>
                  <a:lnTo>
                    <a:pt x="1401" y="503"/>
                  </a:lnTo>
                  <a:lnTo>
                    <a:pt x="1402" y="502"/>
                  </a:lnTo>
                  <a:lnTo>
                    <a:pt x="1403" y="501"/>
                  </a:lnTo>
                  <a:lnTo>
                    <a:pt x="1404" y="500"/>
                  </a:lnTo>
                  <a:lnTo>
                    <a:pt x="1411" y="498"/>
                  </a:lnTo>
                  <a:lnTo>
                    <a:pt x="1411" y="498"/>
                  </a:lnTo>
                  <a:lnTo>
                    <a:pt x="1418" y="497"/>
                  </a:lnTo>
                  <a:lnTo>
                    <a:pt x="1424" y="495"/>
                  </a:lnTo>
                  <a:lnTo>
                    <a:pt x="1433" y="491"/>
                  </a:lnTo>
                  <a:lnTo>
                    <a:pt x="1436" y="489"/>
                  </a:lnTo>
                  <a:lnTo>
                    <a:pt x="1440" y="488"/>
                  </a:lnTo>
                  <a:lnTo>
                    <a:pt x="1444" y="489"/>
                  </a:lnTo>
                  <a:lnTo>
                    <a:pt x="1448" y="491"/>
                  </a:lnTo>
                  <a:lnTo>
                    <a:pt x="1448" y="491"/>
                  </a:lnTo>
                  <a:lnTo>
                    <a:pt x="1453" y="493"/>
                  </a:lnTo>
                  <a:lnTo>
                    <a:pt x="1459" y="495"/>
                  </a:lnTo>
                  <a:lnTo>
                    <a:pt x="1465" y="496"/>
                  </a:lnTo>
                  <a:lnTo>
                    <a:pt x="1470" y="496"/>
                  </a:lnTo>
                  <a:lnTo>
                    <a:pt x="1476" y="495"/>
                  </a:lnTo>
                  <a:lnTo>
                    <a:pt x="1480" y="493"/>
                  </a:lnTo>
                  <a:lnTo>
                    <a:pt x="1482" y="490"/>
                  </a:lnTo>
                  <a:lnTo>
                    <a:pt x="1484" y="485"/>
                  </a:lnTo>
                  <a:lnTo>
                    <a:pt x="1484" y="485"/>
                  </a:lnTo>
                  <a:lnTo>
                    <a:pt x="1483" y="481"/>
                  </a:lnTo>
                  <a:lnTo>
                    <a:pt x="1481" y="476"/>
                  </a:lnTo>
                  <a:lnTo>
                    <a:pt x="1477" y="472"/>
                  </a:lnTo>
                  <a:lnTo>
                    <a:pt x="1471" y="467"/>
                  </a:lnTo>
                  <a:lnTo>
                    <a:pt x="1462" y="458"/>
                  </a:lnTo>
                  <a:lnTo>
                    <a:pt x="1457" y="453"/>
                  </a:lnTo>
                  <a:lnTo>
                    <a:pt x="1454" y="448"/>
                  </a:lnTo>
                  <a:lnTo>
                    <a:pt x="1454" y="448"/>
                  </a:lnTo>
                  <a:lnTo>
                    <a:pt x="1450" y="441"/>
                  </a:lnTo>
                  <a:lnTo>
                    <a:pt x="1447" y="436"/>
                  </a:lnTo>
                  <a:lnTo>
                    <a:pt x="1442" y="432"/>
                  </a:lnTo>
                  <a:lnTo>
                    <a:pt x="1438" y="429"/>
                  </a:lnTo>
                  <a:lnTo>
                    <a:pt x="1433" y="426"/>
                  </a:lnTo>
                  <a:lnTo>
                    <a:pt x="1429" y="424"/>
                  </a:lnTo>
                  <a:lnTo>
                    <a:pt x="1425" y="424"/>
                  </a:lnTo>
                  <a:lnTo>
                    <a:pt x="1422" y="424"/>
                  </a:lnTo>
                  <a:lnTo>
                    <a:pt x="1422" y="424"/>
                  </a:lnTo>
                  <a:lnTo>
                    <a:pt x="1418" y="426"/>
                  </a:lnTo>
                  <a:lnTo>
                    <a:pt x="1414" y="428"/>
                  </a:lnTo>
                  <a:lnTo>
                    <a:pt x="1412" y="429"/>
                  </a:lnTo>
                  <a:lnTo>
                    <a:pt x="1411" y="431"/>
                  </a:lnTo>
                  <a:lnTo>
                    <a:pt x="1410" y="433"/>
                  </a:lnTo>
                  <a:lnTo>
                    <a:pt x="1410" y="437"/>
                  </a:lnTo>
                  <a:lnTo>
                    <a:pt x="1410" y="437"/>
                  </a:lnTo>
                  <a:lnTo>
                    <a:pt x="1409" y="441"/>
                  </a:lnTo>
                  <a:lnTo>
                    <a:pt x="1408" y="444"/>
                  </a:lnTo>
                  <a:lnTo>
                    <a:pt x="1407" y="448"/>
                  </a:lnTo>
                  <a:lnTo>
                    <a:pt x="1405" y="451"/>
                  </a:lnTo>
                  <a:lnTo>
                    <a:pt x="1403" y="453"/>
                  </a:lnTo>
                  <a:lnTo>
                    <a:pt x="1401" y="454"/>
                  </a:lnTo>
                  <a:lnTo>
                    <a:pt x="1398" y="455"/>
                  </a:lnTo>
                  <a:lnTo>
                    <a:pt x="1396" y="455"/>
                  </a:lnTo>
                  <a:lnTo>
                    <a:pt x="1396" y="455"/>
                  </a:lnTo>
                  <a:lnTo>
                    <a:pt x="1393" y="455"/>
                  </a:lnTo>
                  <a:lnTo>
                    <a:pt x="1391" y="456"/>
                  </a:lnTo>
                  <a:lnTo>
                    <a:pt x="1388" y="458"/>
                  </a:lnTo>
                  <a:lnTo>
                    <a:pt x="1383" y="460"/>
                  </a:lnTo>
                  <a:lnTo>
                    <a:pt x="1381" y="461"/>
                  </a:lnTo>
                  <a:lnTo>
                    <a:pt x="1378" y="461"/>
                  </a:lnTo>
                  <a:lnTo>
                    <a:pt x="1378" y="461"/>
                  </a:lnTo>
                  <a:lnTo>
                    <a:pt x="1375" y="461"/>
                  </a:lnTo>
                  <a:lnTo>
                    <a:pt x="1371" y="462"/>
                  </a:lnTo>
                  <a:lnTo>
                    <a:pt x="1362" y="466"/>
                  </a:lnTo>
                  <a:lnTo>
                    <a:pt x="1354" y="471"/>
                  </a:lnTo>
                  <a:lnTo>
                    <a:pt x="1349" y="476"/>
                  </a:lnTo>
                  <a:lnTo>
                    <a:pt x="1349" y="476"/>
                  </a:lnTo>
                  <a:lnTo>
                    <a:pt x="1347" y="477"/>
                  </a:lnTo>
                  <a:lnTo>
                    <a:pt x="1344" y="479"/>
                  </a:lnTo>
                  <a:lnTo>
                    <a:pt x="1335" y="483"/>
                  </a:lnTo>
                  <a:lnTo>
                    <a:pt x="1325" y="486"/>
                  </a:lnTo>
                  <a:lnTo>
                    <a:pt x="1317" y="487"/>
                  </a:lnTo>
                  <a:lnTo>
                    <a:pt x="1317" y="487"/>
                  </a:lnTo>
                  <a:lnTo>
                    <a:pt x="1315" y="487"/>
                  </a:lnTo>
                  <a:lnTo>
                    <a:pt x="1313" y="486"/>
                  </a:lnTo>
                  <a:lnTo>
                    <a:pt x="1311" y="484"/>
                  </a:lnTo>
                  <a:lnTo>
                    <a:pt x="1310" y="482"/>
                  </a:lnTo>
                  <a:lnTo>
                    <a:pt x="1311" y="480"/>
                  </a:lnTo>
                  <a:lnTo>
                    <a:pt x="1313" y="478"/>
                  </a:lnTo>
                  <a:lnTo>
                    <a:pt x="1316" y="476"/>
                  </a:lnTo>
                  <a:lnTo>
                    <a:pt x="1321" y="475"/>
                  </a:lnTo>
                  <a:lnTo>
                    <a:pt x="1321" y="475"/>
                  </a:lnTo>
                  <a:lnTo>
                    <a:pt x="1334" y="471"/>
                  </a:lnTo>
                  <a:lnTo>
                    <a:pt x="1345" y="466"/>
                  </a:lnTo>
                  <a:lnTo>
                    <a:pt x="1355" y="461"/>
                  </a:lnTo>
                  <a:lnTo>
                    <a:pt x="1362" y="455"/>
                  </a:lnTo>
                  <a:lnTo>
                    <a:pt x="1362" y="455"/>
                  </a:lnTo>
                  <a:lnTo>
                    <a:pt x="1374" y="444"/>
                  </a:lnTo>
                  <a:lnTo>
                    <a:pt x="1375" y="442"/>
                  </a:lnTo>
                  <a:lnTo>
                    <a:pt x="1376" y="440"/>
                  </a:lnTo>
                  <a:lnTo>
                    <a:pt x="1375" y="439"/>
                  </a:lnTo>
                  <a:lnTo>
                    <a:pt x="1373" y="439"/>
                  </a:lnTo>
                  <a:lnTo>
                    <a:pt x="1373" y="439"/>
                  </a:lnTo>
                  <a:lnTo>
                    <a:pt x="1366" y="438"/>
                  </a:lnTo>
                  <a:lnTo>
                    <a:pt x="1358" y="438"/>
                  </a:lnTo>
                  <a:lnTo>
                    <a:pt x="1353" y="438"/>
                  </a:lnTo>
                  <a:lnTo>
                    <a:pt x="1348" y="439"/>
                  </a:lnTo>
                  <a:lnTo>
                    <a:pt x="1343" y="440"/>
                  </a:lnTo>
                  <a:lnTo>
                    <a:pt x="1339" y="443"/>
                  </a:lnTo>
                  <a:lnTo>
                    <a:pt x="1339" y="443"/>
                  </a:lnTo>
                  <a:lnTo>
                    <a:pt x="1327" y="454"/>
                  </a:lnTo>
                  <a:lnTo>
                    <a:pt x="1313" y="464"/>
                  </a:lnTo>
                  <a:lnTo>
                    <a:pt x="1306" y="467"/>
                  </a:lnTo>
                  <a:lnTo>
                    <a:pt x="1299" y="469"/>
                  </a:lnTo>
                  <a:lnTo>
                    <a:pt x="1297" y="470"/>
                  </a:lnTo>
                  <a:lnTo>
                    <a:pt x="1295" y="469"/>
                  </a:lnTo>
                  <a:lnTo>
                    <a:pt x="1294" y="468"/>
                  </a:lnTo>
                  <a:lnTo>
                    <a:pt x="1294" y="466"/>
                  </a:lnTo>
                  <a:lnTo>
                    <a:pt x="1294" y="466"/>
                  </a:lnTo>
                  <a:lnTo>
                    <a:pt x="1293" y="458"/>
                  </a:lnTo>
                  <a:lnTo>
                    <a:pt x="1294" y="455"/>
                  </a:lnTo>
                  <a:lnTo>
                    <a:pt x="1295" y="452"/>
                  </a:lnTo>
                  <a:lnTo>
                    <a:pt x="1297" y="449"/>
                  </a:lnTo>
                  <a:lnTo>
                    <a:pt x="1302" y="446"/>
                  </a:lnTo>
                  <a:lnTo>
                    <a:pt x="1315" y="440"/>
                  </a:lnTo>
                  <a:lnTo>
                    <a:pt x="1315" y="440"/>
                  </a:lnTo>
                  <a:lnTo>
                    <a:pt x="1329" y="434"/>
                  </a:lnTo>
                  <a:lnTo>
                    <a:pt x="1340" y="429"/>
                  </a:lnTo>
                  <a:lnTo>
                    <a:pt x="1350" y="426"/>
                  </a:lnTo>
                  <a:lnTo>
                    <a:pt x="1355" y="425"/>
                  </a:lnTo>
                  <a:lnTo>
                    <a:pt x="1361" y="425"/>
                  </a:lnTo>
                  <a:lnTo>
                    <a:pt x="1361" y="425"/>
                  </a:lnTo>
                  <a:lnTo>
                    <a:pt x="1367" y="425"/>
                  </a:lnTo>
                  <a:lnTo>
                    <a:pt x="1370" y="423"/>
                  </a:lnTo>
                  <a:lnTo>
                    <a:pt x="1372" y="421"/>
                  </a:lnTo>
                  <a:lnTo>
                    <a:pt x="1374" y="418"/>
                  </a:lnTo>
                  <a:lnTo>
                    <a:pt x="1375" y="416"/>
                  </a:lnTo>
                  <a:lnTo>
                    <a:pt x="1378" y="414"/>
                  </a:lnTo>
                  <a:lnTo>
                    <a:pt x="1382" y="413"/>
                  </a:lnTo>
                  <a:lnTo>
                    <a:pt x="1390" y="413"/>
                  </a:lnTo>
                  <a:lnTo>
                    <a:pt x="1390" y="413"/>
                  </a:lnTo>
                  <a:lnTo>
                    <a:pt x="1403" y="414"/>
                  </a:lnTo>
                  <a:lnTo>
                    <a:pt x="1407" y="414"/>
                  </a:lnTo>
                  <a:lnTo>
                    <a:pt x="1409" y="413"/>
                  </a:lnTo>
                  <a:lnTo>
                    <a:pt x="1409" y="412"/>
                  </a:lnTo>
                  <a:lnTo>
                    <a:pt x="1408" y="410"/>
                  </a:lnTo>
                  <a:lnTo>
                    <a:pt x="1402" y="405"/>
                  </a:lnTo>
                  <a:lnTo>
                    <a:pt x="1402" y="405"/>
                  </a:lnTo>
                  <a:lnTo>
                    <a:pt x="1395" y="399"/>
                  </a:lnTo>
                  <a:lnTo>
                    <a:pt x="1388" y="392"/>
                  </a:lnTo>
                  <a:lnTo>
                    <a:pt x="1381" y="387"/>
                  </a:lnTo>
                  <a:lnTo>
                    <a:pt x="1378" y="386"/>
                  </a:lnTo>
                  <a:lnTo>
                    <a:pt x="1374" y="385"/>
                  </a:lnTo>
                  <a:lnTo>
                    <a:pt x="1374" y="385"/>
                  </a:lnTo>
                  <a:lnTo>
                    <a:pt x="1370" y="385"/>
                  </a:lnTo>
                  <a:lnTo>
                    <a:pt x="1366" y="383"/>
                  </a:lnTo>
                  <a:lnTo>
                    <a:pt x="1357" y="378"/>
                  </a:lnTo>
                  <a:lnTo>
                    <a:pt x="1347" y="373"/>
                  </a:lnTo>
                  <a:lnTo>
                    <a:pt x="1342" y="372"/>
                  </a:lnTo>
                  <a:lnTo>
                    <a:pt x="1337" y="371"/>
                  </a:lnTo>
                  <a:lnTo>
                    <a:pt x="1337" y="371"/>
                  </a:lnTo>
                  <a:lnTo>
                    <a:pt x="1331" y="372"/>
                  </a:lnTo>
                  <a:lnTo>
                    <a:pt x="1325" y="374"/>
                  </a:lnTo>
                  <a:lnTo>
                    <a:pt x="1314" y="377"/>
                  </a:lnTo>
                  <a:lnTo>
                    <a:pt x="1309" y="378"/>
                  </a:lnTo>
                  <a:lnTo>
                    <a:pt x="1305" y="378"/>
                  </a:lnTo>
                  <a:lnTo>
                    <a:pt x="1303" y="377"/>
                  </a:lnTo>
                  <a:lnTo>
                    <a:pt x="1302" y="375"/>
                  </a:lnTo>
                  <a:lnTo>
                    <a:pt x="1302" y="375"/>
                  </a:lnTo>
                  <a:lnTo>
                    <a:pt x="1302" y="372"/>
                  </a:lnTo>
                  <a:lnTo>
                    <a:pt x="1299" y="370"/>
                  </a:lnTo>
                  <a:lnTo>
                    <a:pt x="1297" y="369"/>
                  </a:lnTo>
                  <a:lnTo>
                    <a:pt x="1295" y="369"/>
                  </a:lnTo>
                  <a:lnTo>
                    <a:pt x="1288" y="369"/>
                  </a:lnTo>
                  <a:lnTo>
                    <a:pt x="1281" y="370"/>
                  </a:lnTo>
                  <a:lnTo>
                    <a:pt x="1281" y="370"/>
                  </a:lnTo>
                  <a:lnTo>
                    <a:pt x="1272" y="372"/>
                  </a:lnTo>
                  <a:lnTo>
                    <a:pt x="1265" y="376"/>
                  </a:lnTo>
                  <a:lnTo>
                    <a:pt x="1262" y="378"/>
                  </a:lnTo>
                  <a:lnTo>
                    <a:pt x="1262" y="380"/>
                  </a:lnTo>
                  <a:lnTo>
                    <a:pt x="1263" y="382"/>
                  </a:lnTo>
                  <a:lnTo>
                    <a:pt x="1268" y="384"/>
                  </a:lnTo>
                  <a:lnTo>
                    <a:pt x="1268" y="384"/>
                  </a:lnTo>
                  <a:lnTo>
                    <a:pt x="1273" y="387"/>
                  </a:lnTo>
                  <a:lnTo>
                    <a:pt x="1277" y="390"/>
                  </a:lnTo>
                  <a:lnTo>
                    <a:pt x="1280" y="393"/>
                  </a:lnTo>
                  <a:lnTo>
                    <a:pt x="1281" y="397"/>
                  </a:lnTo>
                  <a:lnTo>
                    <a:pt x="1281" y="400"/>
                  </a:lnTo>
                  <a:lnTo>
                    <a:pt x="1281" y="403"/>
                  </a:lnTo>
                  <a:lnTo>
                    <a:pt x="1278" y="404"/>
                  </a:lnTo>
                  <a:lnTo>
                    <a:pt x="1275" y="405"/>
                  </a:lnTo>
                  <a:lnTo>
                    <a:pt x="1275" y="405"/>
                  </a:lnTo>
                  <a:lnTo>
                    <a:pt x="1272" y="404"/>
                  </a:lnTo>
                  <a:lnTo>
                    <a:pt x="1270" y="403"/>
                  </a:lnTo>
                  <a:lnTo>
                    <a:pt x="1268" y="400"/>
                  </a:lnTo>
                  <a:lnTo>
                    <a:pt x="1265" y="396"/>
                  </a:lnTo>
                  <a:lnTo>
                    <a:pt x="1263" y="394"/>
                  </a:lnTo>
                  <a:lnTo>
                    <a:pt x="1259" y="392"/>
                  </a:lnTo>
                  <a:lnTo>
                    <a:pt x="1259" y="392"/>
                  </a:lnTo>
                  <a:lnTo>
                    <a:pt x="1252" y="389"/>
                  </a:lnTo>
                  <a:lnTo>
                    <a:pt x="1249" y="388"/>
                  </a:lnTo>
                  <a:lnTo>
                    <a:pt x="1247" y="388"/>
                  </a:lnTo>
                  <a:lnTo>
                    <a:pt x="1245" y="389"/>
                  </a:lnTo>
                  <a:lnTo>
                    <a:pt x="1243" y="391"/>
                  </a:lnTo>
                  <a:lnTo>
                    <a:pt x="1238" y="398"/>
                  </a:lnTo>
                  <a:lnTo>
                    <a:pt x="1238" y="398"/>
                  </a:lnTo>
                  <a:lnTo>
                    <a:pt x="1225" y="419"/>
                  </a:lnTo>
                  <a:lnTo>
                    <a:pt x="1220" y="430"/>
                  </a:lnTo>
                  <a:lnTo>
                    <a:pt x="1218" y="436"/>
                  </a:lnTo>
                  <a:lnTo>
                    <a:pt x="1216" y="441"/>
                  </a:lnTo>
                  <a:lnTo>
                    <a:pt x="1216" y="441"/>
                  </a:lnTo>
                  <a:lnTo>
                    <a:pt x="1214" y="448"/>
                  </a:lnTo>
                  <a:lnTo>
                    <a:pt x="1211" y="452"/>
                  </a:lnTo>
                  <a:lnTo>
                    <a:pt x="1208" y="456"/>
                  </a:lnTo>
                  <a:lnTo>
                    <a:pt x="1206" y="458"/>
                  </a:lnTo>
                  <a:lnTo>
                    <a:pt x="1203" y="459"/>
                  </a:lnTo>
                  <a:lnTo>
                    <a:pt x="1201" y="458"/>
                  </a:lnTo>
                  <a:lnTo>
                    <a:pt x="1200" y="455"/>
                  </a:lnTo>
                  <a:lnTo>
                    <a:pt x="1200" y="450"/>
                  </a:lnTo>
                  <a:lnTo>
                    <a:pt x="1200" y="450"/>
                  </a:lnTo>
                  <a:lnTo>
                    <a:pt x="1201" y="443"/>
                  </a:lnTo>
                  <a:lnTo>
                    <a:pt x="1203" y="437"/>
                  </a:lnTo>
                  <a:lnTo>
                    <a:pt x="1209" y="427"/>
                  </a:lnTo>
                  <a:lnTo>
                    <a:pt x="1214" y="418"/>
                  </a:lnTo>
                  <a:lnTo>
                    <a:pt x="1216" y="414"/>
                  </a:lnTo>
                  <a:lnTo>
                    <a:pt x="1217" y="410"/>
                  </a:lnTo>
                  <a:lnTo>
                    <a:pt x="1217" y="410"/>
                  </a:lnTo>
                  <a:lnTo>
                    <a:pt x="1217" y="407"/>
                  </a:lnTo>
                  <a:lnTo>
                    <a:pt x="1214" y="405"/>
                  </a:lnTo>
                  <a:lnTo>
                    <a:pt x="1211" y="404"/>
                  </a:lnTo>
                  <a:lnTo>
                    <a:pt x="1207" y="404"/>
                  </a:lnTo>
                  <a:lnTo>
                    <a:pt x="1203" y="404"/>
                  </a:lnTo>
                  <a:lnTo>
                    <a:pt x="1200" y="406"/>
                  </a:lnTo>
                  <a:lnTo>
                    <a:pt x="1197" y="408"/>
                  </a:lnTo>
                  <a:lnTo>
                    <a:pt x="1195" y="412"/>
                  </a:lnTo>
                  <a:lnTo>
                    <a:pt x="1195" y="412"/>
                  </a:lnTo>
                  <a:lnTo>
                    <a:pt x="1193" y="417"/>
                  </a:lnTo>
                  <a:lnTo>
                    <a:pt x="1190" y="421"/>
                  </a:lnTo>
                  <a:lnTo>
                    <a:pt x="1187" y="425"/>
                  </a:lnTo>
                  <a:lnTo>
                    <a:pt x="1183" y="427"/>
                  </a:lnTo>
                  <a:lnTo>
                    <a:pt x="1179" y="429"/>
                  </a:lnTo>
                  <a:lnTo>
                    <a:pt x="1176" y="429"/>
                  </a:lnTo>
                  <a:lnTo>
                    <a:pt x="1174" y="427"/>
                  </a:lnTo>
                  <a:lnTo>
                    <a:pt x="1173" y="423"/>
                  </a:lnTo>
                  <a:lnTo>
                    <a:pt x="1173" y="423"/>
                  </a:lnTo>
                  <a:lnTo>
                    <a:pt x="1174" y="418"/>
                  </a:lnTo>
                  <a:lnTo>
                    <a:pt x="1175" y="412"/>
                  </a:lnTo>
                  <a:lnTo>
                    <a:pt x="1177" y="407"/>
                  </a:lnTo>
                  <a:lnTo>
                    <a:pt x="1180" y="402"/>
                  </a:lnTo>
                  <a:lnTo>
                    <a:pt x="1183" y="398"/>
                  </a:lnTo>
                  <a:lnTo>
                    <a:pt x="1187" y="394"/>
                  </a:lnTo>
                  <a:lnTo>
                    <a:pt x="1192" y="392"/>
                  </a:lnTo>
                  <a:lnTo>
                    <a:pt x="1198" y="391"/>
                  </a:lnTo>
                  <a:lnTo>
                    <a:pt x="1198" y="391"/>
                  </a:lnTo>
                  <a:lnTo>
                    <a:pt x="1213" y="389"/>
                  </a:lnTo>
                  <a:lnTo>
                    <a:pt x="1222" y="388"/>
                  </a:lnTo>
                  <a:lnTo>
                    <a:pt x="1231" y="386"/>
                  </a:lnTo>
                  <a:lnTo>
                    <a:pt x="1239" y="383"/>
                  </a:lnTo>
                  <a:lnTo>
                    <a:pt x="1245" y="380"/>
                  </a:lnTo>
                  <a:lnTo>
                    <a:pt x="1248" y="378"/>
                  </a:lnTo>
                  <a:lnTo>
                    <a:pt x="1250" y="375"/>
                  </a:lnTo>
                  <a:lnTo>
                    <a:pt x="1251" y="372"/>
                  </a:lnTo>
                  <a:lnTo>
                    <a:pt x="1252" y="369"/>
                  </a:lnTo>
                  <a:lnTo>
                    <a:pt x="1252" y="369"/>
                  </a:lnTo>
                  <a:lnTo>
                    <a:pt x="1253" y="363"/>
                  </a:lnTo>
                  <a:lnTo>
                    <a:pt x="1256" y="357"/>
                  </a:lnTo>
                  <a:lnTo>
                    <a:pt x="1261" y="348"/>
                  </a:lnTo>
                  <a:lnTo>
                    <a:pt x="1263" y="345"/>
                  </a:lnTo>
                  <a:lnTo>
                    <a:pt x="1263" y="342"/>
                  </a:lnTo>
                  <a:lnTo>
                    <a:pt x="1261" y="340"/>
                  </a:lnTo>
                  <a:lnTo>
                    <a:pt x="1255" y="339"/>
                  </a:lnTo>
                  <a:lnTo>
                    <a:pt x="1255" y="339"/>
                  </a:lnTo>
                  <a:lnTo>
                    <a:pt x="1241" y="338"/>
                  </a:lnTo>
                  <a:lnTo>
                    <a:pt x="1230" y="338"/>
                  </a:lnTo>
                  <a:lnTo>
                    <a:pt x="1226" y="339"/>
                  </a:lnTo>
                  <a:lnTo>
                    <a:pt x="1222" y="340"/>
                  </a:lnTo>
                  <a:lnTo>
                    <a:pt x="1219" y="341"/>
                  </a:lnTo>
                  <a:lnTo>
                    <a:pt x="1217" y="344"/>
                  </a:lnTo>
                  <a:lnTo>
                    <a:pt x="1217" y="344"/>
                  </a:lnTo>
                  <a:lnTo>
                    <a:pt x="1212" y="349"/>
                  </a:lnTo>
                  <a:lnTo>
                    <a:pt x="1206" y="355"/>
                  </a:lnTo>
                  <a:lnTo>
                    <a:pt x="1198" y="359"/>
                  </a:lnTo>
                  <a:lnTo>
                    <a:pt x="1194" y="360"/>
                  </a:lnTo>
                  <a:lnTo>
                    <a:pt x="1189" y="362"/>
                  </a:lnTo>
                  <a:lnTo>
                    <a:pt x="1189" y="362"/>
                  </a:lnTo>
                  <a:lnTo>
                    <a:pt x="1185" y="362"/>
                  </a:lnTo>
                  <a:lnTo>
                    <a:pt x="1181" y="363"/>
                  </a:lnTo>
                  <a:lnTo>
                    <a:pt x="1172" y="366"/>
                  </a:lnTo>
                  <a:lnTo>
                    <a:pt x="1165" y="370"/>
                  </a:lnTo>
                  <a:lnTo>
                    <a:pt x="1158" y="375"/>
                  </a:lnTo>
                  <a:lnTo>
                    <a:pt x="1158" y="375"/>
                  </a:lnTo>
                  <a:lnTo>
                    <a:pt x="1151" y="380"/>
                  </a:lnTo>
                  <a:lnTo>
                    <a:pt x="1142" y="387"/>
                  </a:lnTo>
                  <a:lnTo>
                    <a:pt x="1137" y="389"/>
                  </a:lnTo>
                  <a:lnTo>
                    <a:pt x="1134" y="390"/>
                  </a:lnTo>
                  <a:lnTo>
                    <a:pt x="1132" y="390"/>
                  </a:lnTo>
                  <a:lnTo>
                    <a:pt x="1131" y="389"/>
                  </a:lnTo>
                  <a:lnTo>
                    <a:pt x="1130" y="387"/>
                  </a:lnTo>
                  <a:lnTo>
                    <a:pt x="1128" y="385"/>
                  </a:lnTo>
                  <a:lnTo>
                    <a:pt x="1128" y="385"/>
                  </a:lnTo>
                  <a:lnTo>
                    <a:pt x="1128" y="381"/>
                  </a:lnTo>
                  <a:lnTo>
                    <a:pt x="1130" y="376"/>
                  </a:lnTo>
                  <a:lnTo>
                    <a:pt x="1133" y="372"/>
                  </a:lnTo>
                  <a:lnTo>
                    <a:pt x="1136" y="369"/>
                  </a:lnTo>
                  <a:lnTo>
                    <a:pt x="1144" y="362"/>
                  </a:lnTo>
                  <a:lnTo>
                    <a:pt x="1154" y="354"/>
                  </a:lnTo>
                  <a:lnTo>
                    <a:pt x="1154" y="354"/>
                  </a:lnTo>
                  <a:lnTo>
                    <a:pt x="1164" y="348"/>
                  </a:lnTo>
                  <a:lnTo>
                    <a:pt x="1175" y="344"/>
                  </a:lnTo>
                  <a:lnTo>
                    <a:pt x="1185" y="341"/>
                  </a:lnTo>
                  <a:lnTo>
                    <a:pt x="1190" y="341"/>
                  </a:lnTo>
                  <a:lnTo>
                    <a:pt x="1194" y="341"/>
                  </a:lnTo>
                  <a:lnTo>
                    <a:pt x="1194" y="341"/>
                  </a:lnTo>
                  <a:lnTo>
                    <a:pt x="1197" y="342"/>
                  </a:lnTo>
                  <a:lnTo>
                    <a:pt x="1199" y="341"/>
                  </a:lnTo>
                  <a:lnTo>
                    <a:pt x="1201" y="339"/>
                  </a:lnTo>
                  <a:lnTo>
                    <a:pt x="1202" y="337"/>
                  </a:lnTo>
                  <a:lnTo>
                    <a:pt x="1206" y="332"/>
                  </a:lnTo>
                  <a:lnTo>
                    <a:pt x="1208" y="330"/>
                  </a:lnTo>
                  <a:lnTo>
                    <a:pt x="1212" y="327"/>
                  </a:lnTo>
                  <a:lnTo>
                    <a:pt x="1212" y="327"/>
                  </a:lnTo>
                  <a:lnTo>
                    <a:pt x="1217" y="325"/>
                  </a:lnTo>
                  <a:lnTo>
                    <a:pt x="1219" y="323"/>
                  </a:lnTo>
                  <a:lnTo>
                    <a:pt x="1221" y="320"/>
                  </a:lnTo>
                  <a:lnTo>
                    <a:pt x="1221" y="317"/>
                  </a:lnTo>
                  <a:lnTo>
                    <a:pt x="1220" y="314"/>
                  </a:lnTo>
                  <a:lnTo>
                    <a:pt x="1219" y="310"/>
                  </a:lnTo>
                  <a:lnTo>
                    <a:pt x="1213" y="304"/>
                  </a:lnTo>
                  <a:lnTo>
                    <a:pt x="1213" y="304"/>
                  </a:lnTo>
                  <a:lnTo>
                    <a:pt x="1206" y="298"/>
                  </a:lnTo>
                  <a:lnTo>
                    <a:pt x="1197" y="292"/>
                  </a:lnTo>
                  <a:lnTo>
                    <a:pt x="1187" y="287"/>
                  </a:lnTo>
                  <a:lnTo>
                    <a:pt x="1175" y="282"/>
                  </a:lnTo>
                  <a:lnTo>
                    <a:pt x="1175" y="282"/>
                  </a:lnTo>
                  <a:lnTo>
                    <a:pt x="1164" y="278"/>
                  </a:lnTo>
                  <a:lnTo>
                    <a:pt x="1152" y="274"/>
                  </a:lnTo>
                  <a:lnTo>
                    <a:pt x="1141" y="271"/>
                  </a:lnTo>
                  <a:lnTo>
                    <a:pt x="1135" y="271"/>
                  </a:lnTo>
                  <a:lnTo>
                    <a:pt x="1130" y="272"/>
                  </a:lnTo>
                  <a:lnTo>
                    <a:pt x="1130" y="272"/>
                  </a:lnTo>
                  <a:lnTo>
                    <a:pt x="1122" y="273"/>
                  </a:lnTo>
                  <a:lnTo>
                    <a:pt x="1119" y="276"/>
                  </a:lnTo>
                  <a:lnTo>
                    <a:pt x="1117" y="278"/>
                  </a:lnTo>
                  <a:lnTo>
                    <a:pt x="1113" y="283"/>
                  </a:lnTo>
                  <a:lnTo>
                    <a:pt x="1109" y="293"/>
                  </a:lnTo>
                  <a:lnTo>
                    <a:pt x="1109" y="293"/>
                  </a:lnTo>
                  <a:lnTo>
                    <a:pt x="1099" y="313"/>
                  </a:lnTo>
                  <a:lnTo>
                    <a:pt x="1095" y="322"/>
                  </a:lnTo>
                  <a:lnTo>
                    <a:pt x="1092" y="332"/>
                  </a:lnTo>
                  <a:lnTo>
                    <a:pt x="1092" y="332"/>
                  </a:lnTo>
                  <a:lnTo>
                    <a:pt x="1089" y="338"/>
                  </a:lnTo>
                  <a:lnTo>
                    <a:pt x="1086" y="344"/>
                  </a:lnTo>
                  <a:lnTo>
                    <a:pt x="1082" y="351"/>
                  </a:lnTo>
                  <a:lnTo>
                    <a:pt x="1078" y="356"/>
                  </a:lnTo>
                  <a:lnTo>
                    <a:pt x="1074" y="359"/>
                  </a:lnTo>
                  <a:lnTo>
                    <a:pt x="1073" y="360"/>
                  </a:lnTo>
                  <a:lnTo>
                    <a:pt x="1072" y="360"/>
                  </a:lnTo>
                  <a:lnTo>
                    <a:pt x="1071" y="359"/>
                  </a:lnTo>
                  <a:lnTo>
                    <a:pt x="1070" y="358"/>
                  </a:lnTo>
                  <a:lnTo>
                    <a:pt x="1071" y="351"/>
                  </a:lnTo>
                  <a:lnTo>
                    <a:pt x="1071" y="351"/>
                  </a:lnTo>
                  <a:lnTo>
                    <a:pt x="1074" y="343"/>
                  </a:lnTo>
                  <a:lnTo>
                    <a:pt x="1076" y="337"/>
                  </a:lnTo>
                  <a:lnTo>
                    <a:pt x="1082" y="326"/>
                  </a:lnTo>
                  <a:lnTo>
                    <a:pt x="1085" y="322"/>
                  </a:lnTo>
                  <a:lnTo>
                    <a:pt x="1087" y="317"/>
                  </a:lnTo>
                  <a:lnTo>
                    <a:pt x="1089" y="312"/>
                  </a:lnTo>
                  <a:lnTo>
                    <a:pt x="1090" y="306"/>
                  </a:lnTo>
                  <a:lnTo>
                    <a:pt x="1090" y="306"/>
                  </a:lnTo>
                  <a:lnTo>
                    <a:pt x="1089" y="300"/>
                  </a:lnTo>
                  <a:lnTo>
                    <a:pt x="1087" y="298"/>
                  </a:lnTo>
                  <a:lnTo>
                    <a:pt x="1084" y="297"/>
                  </a:lnTo>
                  <a:lnTo>
                    <a:pt x="1081" y="298"/>
                  </a:lnTo>
                  <a:lnTo>
                    <a:pt x="1077" y="300"/>
                  </a:lnTo>
                  <a:lnTo>
                    <a:pt x="1074" y="304"/>
                  </a:lnTo>
                  <a:lnTo>
                    <a:pt x="1071" y="308"/>
                  </a:lnTo>
                  <a:lnTo>
                    <a:pt x="1069" y="312"/>
                  </a:lnTo>
                  <a:lnTo>
                    <a:pt x="1069" y="312"/>
                  </a:lnTo>
                  <a:lnTo>
                    <a:pt x="1064" y="323"/>
                  </a:lnTo>
                  <a:lnTo>
                    <a:pt x="1058" y="335"/>
                  </a:lnTo>
                  <a:lnTo>
                    <a:pt x="1054" y="339"/>
                  </a:lnTo>
                  <a:lnTo>
                    <a:pt x="1051" y="342"/>
                  </a:lnTo>
                  <a:lnTo>
                    <a:pt x="1049" y="343"/>
                  </a:lnTo>
                  <a:lnTo>
                    <a:pt x="1048" y="343"/>
                  </a:lnTo>
                  <a:lnTo>
                    <a:pt x="1048" y="341"/>
                  </a:lnTo>
                  <a:lnTo>
                    <a:pt x="1048" y="341"/>
                  </a:lnTo>
                  <a:lnTo>
                    <a:pt x="1047" y="338"/>
                  </a:lnTo>
                  <a:lnTo>
                    <a:pt x="1049" y="334"/>
                  </a:lnTo>
                  <a:lnTo>
                    <a:pt x="1053" y="324"/>
                  </a:lnTo>
                  <a:lnTo>
                    <a:pt x="1058" y="313"/>
                  </a:lnTo>
                  <a:lnTo>
                    <a:pt x="1060" y="308"/>
                  </a:lnTo>
                  <a:lnTo>
                    <a:pt x="1062" y="304"/>
                  </a:lnTo>
                  <a:lnTo>
                    <a:pt x="1062" y="304"/>
                  </a:lnTo>
                  <a:lnTo>
                    <a:pt x="1063" y="296"/>
                  </a:lnTo>
                  <a:lnTo>
                    <a:pt x="1063" y="290"/>
                  </a:lnTo>
                  <a:lnTo>
                    <a:pt x="1061" y="284"/>
                  </a:lnTo>
                  <a:lnTo>
                    <a:pt x="1057" y="280"/>
                  </a:lnTo>
                  <a:lnTo>
                    <a:pt x="1057" y="280"/>
                  </a:lnTo>
                  <a:lnTo>
                    <a:pt x="1055" y="279"/>
                  </a:lnTo>
                  <a:lnTo>
                    <a:pt x="1052" y="278"/>
                  </a:lnTo>
                  <a:lnTo>
                    <a:pt x="1050" y="279"/>
                  </a:lnTo>
                  <a:lnTo>
                    <a:pt x="1047" y="280"/>
                  </a:lnTo>
                  <a:lnTo>
                    <a:pt x="1045" y="283"/>
                  </a:lnTo>
                  <a:lnTo>
                    <a:pt x="1042" y="286"/>
                  </a:lnTo>
                  <a:lnTo>
                    <a:pt x="1041" y="290"/>
                  </a:lnTo>
                  <a:lnTo>
                    <a:pt x="1040" y="294"/>
                  </a:lnTo>
                  <a:lnTo>
                    <a:pt x="1040" y="294"/>
                  </a:lnTo>
                  <a:lnTo>
                    <a:pt x="1039" y="299"/>
                  </a:lnTo>
                  <a:lnTo>
                    <a:pt x="1038" y="304"/>
                  </a:lnTo>
                  <a:lnTo>
                    <a:pt x="1035" y="308"/>
                  </a:lnTo>
                  <a:lnTo>
                    <a:pt x="1033" y="311"/>
                  </a:lnTo>
                  <a:lnTo>
                    <a:pt x="1030" y="314"/>
                  </a:lnTo>
                  <a:lnTo>
                    <a:pt x="1028" y="315"/>
                  </a:lnTo>
                  <a:lnTo>
                    <a:pt x="1027" y="313"/>
                  </a:lnTo>
                  <a:lnTo>
                    <a:pt x="1026" y="310"/>
                  </a:lnTo>
                  <a:lnTo>
                    <a:pt x="1026" y="310"/>
                  </a:lnTo>
                  <a:lnTo>
                    <a:pt x="1027" y="305"/>
                  </a:lnTo>
                  <a:lnTo>
                    <a:pt x="1028" y="300"/>
                  </a:lnTo>
                  <a:lnTo>
                    <a:pt x="1030" y="289"/>
                  </a:lnTo>
                  <a:lnTo>
                    <a:pt x="1031" y="284"/>
                  </a:lnTo>
                  <a:lnTo>
                    <a:pt x="1031" y="279"/>
                  </a:lnTo>
                  <a:lnTo>
                    <a:pt x="1030" y="274"/>
                  </a:lnTo>
                  <a:lnTo>
                    <a:pt x="1027" y="271"/>
                  </a:lnTo>
                  <a:lnTo>
                    <a:pt x="1027" y="271"/>
                  </a:lnTo>
                  <a:lnTo>
                    <a:pt x="1024" y="269"/>
                  </a:lnTo>
                  <a:lnTo>
                    <a:pt x="1021" y="268"/>
                  </a:lnTo>
                  <a:lnTo>
                    <a:pt x="1017" y="269"/>
                  </a:lnTo>
                  <a:lnTo>
                    <a:pt x="1014" y="270"/>
                  </a:lnTo>
                  <a:lnTo>
                    <a:pt x="1007" y="273"/>
                  </a:lnTo>
                  <a:lnTo>
                    <a:pt x="1004" y="274"/>
                  </a:lnTo>
                  <a:lnTo>
                    <a:pt x="1001" y="276"/>
                  </a:lnTo>
                  <a:lnTo>
                    <a:pt x="1001" y="276"/>
                  </a:lnTo>
                  <a:lnTo>
                    <a:pt x="999" y="276"/>
                  </a:lnTo>
                  <a:lnTo>
                    <a:pt x="997" y="277"/>
                  </a:lnTo>
                  <a:lnTo>
                    <a:pt x="995" y="278"/>
                  </a:lnTo>
                  <a:lnTo>
                    <a:pt x="994" y="280"/>
                  </a:lnTo>
                  <a:lnTo>
                    <a:pt x="994" y="284"/>
                  </a:lnTo>
                  <a:lnTo>
                    <a:pt x="994" y="291"/>
                  </a:lnTo>
                  <a:lnTo>
                    <a:pt x="994" y="291"/>
                  </a:lnTo>
                  <a:lnTo>
                    <a:pt x="994" y="298"/>
                  </a:lnTo>
                  <a:lnTo>
                    <a:pt x="993" y="303"/>
                  </a:lnTo>
                  <a:lnTo>
                    <a:pt x="992" y="304"/>
                  </a:lnTo>
                  <a:lnTo>
                    <a:pt x="990" y="305"/>
                  </a:lnTo>
                  <a:lnTo>
                    <a:pt x="988" y="305"/>
                  </a:lnTo>
                  <a:lnTo>
                    <a:pt x="985" y="304"/>
                  </a:lnTo>
                  <a:lnTo>
                    <a:pt x="985" y="304"/>
                  </a:lnTo>
                  <a:lnTo>
                    <a:pt x="983" y="302"/>
                  </a:lnTo>
                  <a:lnTo>
                    <a:pt x="982" y="300"/>
                  </a:lnTo>
                  <a:lnTo>
                    <a:pt x="981" y="295"/>
                  </a:lnTo>
                  <a:lnTo>
                    <a:pt x="980" y="292"/>
                  </a:lnTo>
                  <a:lnTo>
                    <a:pt x="979" y="290"/>
                  </a:lnTo>
                  <a:lnTo>
                    <a:pt x="977" y="288"/>
                  </a:lnTo>
                  <a:lnTo>
                    <a:pt x="973" y="288"/>
                  </a:lnTo>
                  <a:lnTo>
                    <a:pt x="973" y="288"/>
                  </a:lnTo>
                  <a:lnTo>
                    <a:pt x="969" y="287"/>
                  </a:lnTo>
                  <a:lnTo>
                    <a:pt x="966" y="285"/>
                  </a:lnTo>
                  <a:lnTo>
                    <a:pt x="963" y="282"/>
                  </a:lnTo>
                  <a:lnTo>
                    <a:pt x="962" y="278"/>
                  </a:lnTo>
                  <a:lnTo>
                    <a:pt x="961" y="274"/>
                  </a:lnTo>
                  <a:lnTo>
                    <a:pt x="962" y="270"/>
                  </a:lnTo>
                  <a:lnTo>
                    <a:pt x="964" y="267"/>
                  </a:lnTo>
                  <a:lnTo>
                    <a:pt x="967" y="264"/>
                  </a:lnTo>
                  <a:lnTo>
                    <a:pt x="967" y="264"/>
                  </a:lnTo>
                  <a:lnTo>
                    <a:pt x="971" y="262"/>
                  </a:lnTo>
                  <a:lnTo>
                    <a:pt x="976" y="262"/>
                  </a:lnTo>
                  <a:lnTo>
                    <a:pt x="984" y="261"/>
                  </a:lnTo>
                  <a:lnTo>
                    <a:pt x="988" y="261"/>
                  </a:lnTo>
                  <a:lnTo>
                    <a:pt x="991" y="260"/>
                  </a:lnTo>
                  <a:lnTo>
                    <a:pt x="994" y="258"/>
                  </a:lnTo>
                  <a:lnTo>
                    <a:pt x="996" y="254"/>
                  </a:lnTo>
                  <a:lnTo>
                    <a:pt x="996" y="254"/>
                  </a:lnTo>
                  <a:lnTo>
                    <a:pt x="997" y="252"/>
                  </a:lnTo>
                  <a:lnTo>
                    <a:pt x="999" y="251"/>
                  </a:lnTo>
                  <a:lnTo>
                    <a:pt x="1002" y="249"/>
                  </a:lnTo>
                  <a:lnTo>
                    <a:pt x="1007" y="249"/>
                  </a:lnTo>
                  <a:lnTo>
                    <a:pt x="1012" y="249"/>
                  </a:lnTo>
                  <a:lnTo>
                    <a:pt x="1017" y="249"/>
                  </a:lnTo>
                  <a:lnTo>
                    <a:pt x="1021" y="248"/>
                  </a:lnTo>
                  <a:lnTo>
                    <a:pt x="1024" y="246"/>
                  </a:lnTo>
                  <a:lnTo>
                    <a:pt x="1026" y="245"/>
                  </a:lnTo>
                  <a:lnTo>
                    <a:pt x="1026" y="243"/>
                  </a:lnTo>
                  <a:lnTo>
                    <a:pt x="1026" y="243"/>
                  </a:lnTo>
                  <a:lnTo>
                    <a:pt x="1027" y="238"/>
                  </a:lnTo>
                  <a:lnTo>
                    <a:pt x="1026" y="233"/>
                  </a:lnTo>
                  <a:lnTo>
                    <a:pt x="1025" y="229"/>
                  </a:lnTo>
                  <a:lnTo>
                    <a:pt x="1024" y="226"/>
                  </a:lnTo>
                  <a:lnTo>
                    <a:pt x="1021" y="223"/>
                  </a:lnTo>
                  <a:lnTo>
                    <a:pt x="1019" y="221"/>
                  </a:lnTo>
                  <a:lnTo>
                    <a:pt x="1016" y="219"/>
                  </a:lnTo>
                  <a:lnTo>
                    <a:pt x="1012" y="219"/>
                  </a:lnTo>
                  <a:lnTo>
                    <a:pt x="1012" y="219"/>
                  </a:lnTo>
                  <a:lnTo>
                    <a:pt x="1003" y="218"/>
                  </a:lnTo>
                  <a:lnTo>
                    <a:pt x="993" y="216"/>
                  </a:lnTo>
                  <a:lnTo>
                    <a:pt x="983" y="214"/>
                  </a:lnTo>
                  <a:lnTo>
                    <a:pt x="979" y="214"/>
                  </a:lnTo>
                  <a:lnTo>
                    <a:pt x="977" y="215"/>
                  </a:lnTo>
                  <a:lnTo>
                    <a:pt x="977" y="215"/>
                  </a:lnTo>
                  <a:lnTo>
                    <a:pt x="975" y="216"/>
                  </a:lnTo>
                  <a:lnTo>
                    <a:pt x="973" y="218"/>
                  </a:lnTo>
                  <a:lnTo>
                    <a:pt x="969" y="224"/>
                  </a:lnTo>
                  <a:lnTo>
                    <a:pt x="967" y="227"/>
                  </a:lnTo>
                  <a:lnTo>
                    <a:pt x="964" y="230"/>
                  </a:lnTo>
                  <a:lnTo>
                    <a:pt x="960" y="232"/>
                  </a:lnTo>
                  <a:lnTo>
                    <a:pt x="955" y="233"/>
                  </a:lnTo>
                  <a:lnTo>
                    <a:pt x="955" y="233"/>
                  </a:lnTo>
                  <a:lnTo>
                    <a:pt x="947" y="234"/>
                  </a:lnTo>
                  <a:lnTo>
                    <a:pt x="941" y="236"/>
                  </a:lnTo>
                  <a:lnTo>
                    <a:pt x="939" y="238"/>
                  </a:lnTo>
                  <a:lnTo>
                    <a:pt x="937" y="240"/>
                  </a:lnTo>
                  <a:lnTo>
                    <a:pt x="936" y="243"/>
                  </a:lnTo>
                  <a:lnTo>
                    <a:pt x="935" y="247"/>
                  </a:lnTo>
                  <a:lnTo>
                    <a:pt x="935" y="247"/>
                  </a:lnTo>
                  <a:lnTo>
                    <a:pt x="933" y="251"/>
                  </a:lnTo>
                  <a:lnTo>
                    <a:pt x="930" y="256"/>
                  </a:lnTo>
                  <a:lnTo>
                    <a:pt x="926" y="260"/>
                  </a:lnTo>
                  <a:lnTo>
                    <a:pt x="921" y="264"/>
                  </a:lnTo>
                  <a:lnTo>
                    <a:pt x="916" y="267"/>
                  </a:lnTo>
                  <a:lnTo>
                    <a:pt x="912" y="268"/>
                  </a:lnTo>
                  <a:lnTo>
                    <a:pt x="909" y="268"/>
                  </a:lnTo>
                  <a:lnTo>
                    <a:pt x="908" y="267"/>
                  </a:lnTo>
                  <a:lnTo>
                    <a:pt x="907" y="265"/>
                  </a:lnTo>
                  <a:lnTo>
                    <a:pt x="907" y="265"/>
                  </a:lnTo>
                  <a:lnTo>
                    <a:pt x="907" y="261"/>
                  </a:lnTo>
                  <a:lnTo>
                    <a:pt x="908" y="258"/>
                  </a:lnTo>
                  <a:lnTo>
                    <a:pt x="910" y="256"/>
                  </a:lnTo>
                  <a:lnTo>
                    <a:pt x="912" y="253"/>
                  </a:lnTo>
                  <a:lnTo>
                    <a:pt x="918" y="248"/>
                  </a:lnTo>
                  <a:lnTo>
                    <a:pt x="920" y="245"/>
                  </a:lnTo>
                  <a:lnTo>
                    <a:pt x="922" y="242"/>
                  </a:lnTo>
                  <a:lnTo>
                    <a:pt x="922" y="242"/>
                  </a:lnTo>
                  <a:lnTo>
                    <a:pt x="924" y="238"/>
                  </a:lnTo>
                  <a:lnTo>
                    <a:pt x="926" y="234"/>
                  </a:lnTo>
                  <a:lnTo>
                    <a:pt x="931" y="228"/>
                  </a:lnTo>
                  <a:lnTo>
                    <a:pt x="933" y="225"/>
                  </a:lnTo>
                  <a:lnTo>
                    <a:pt x="934" y="223"/>
                  </a:lnTo>
                  <a:lnTo>
                    <a:pt x="934" y="221"/>
                  </a:lnTo>
                  <a:lnTo>
                    <a:pt x="932" y="220"/>
                  </a:lnTo>
                  <a:lnTo>
                    <a:pt x="932" y="220"/>
                  </a:lnTo>
                  <a:lnTo>
                    <a:pt x="929" y="220"/>
                  </a:lnTo>
                  <a:lnTo>
                    <a:pt x="926" y="220"/>
                  </a:lnTo>
                  <a:lnTo>
                    <a:pt x="920" y="222"/>
                  </a:lnTo>
                  <a:lnTo>
                    <a:pt x="915" y="226"/>
                  </a:lnTo>
                  <a:lnTo>
                    <a:pt x="911" y="231"/>
                  </a:lnTo>
                  <a:lnTo>
                    <a:pt x="911" y="231"/>
                  </a:lnTo>
                  <a:lnTo>
                    <a:pt x="909" y="234"/>
                  </a:lnTo>
                  <a:lnTo>
                    <a:pt x="906" y="236"/>
                  </a:lnTo>
                  <a:lnTo>
                    <a:pt x="902" y="238"/>
                  </a:lnTo>
                  <a:lnTo>
                    <a:pt x="897" y="240"/>
                  </a:lnTo>
                  <a:lnTo>
                    <a:pt x="893" y="241"/>
                  </a:lnTo>
                  <a:lnTo>
                    <a:pt x="889" y="241"/>
                  </a:lnTo>
                  <a:lnTo>
                    <a:pt x="886" y="240"/>
                  </a:lnTo>
                  <a:lnTo>
                    <a:pt x="885" y="238"/>
                  </a:lnTo>
                  <a:lnTo>
                    <a:pt x="885" y="238"/>
                  </a:lnTo>
                  <a:lnTo>
                    <a:pt x="886" y="235"/>
                  </a:lnTo>
                  <a:lnTo>
                    <a:pt x="887" y="231"/>
                  </a:lnTo>
                  <a:lnTo>
                    <a:pt x="889" y="227"/>
                  </a:lnTo>
                  <a:lnTo>
                    <a:pt x="892" y="223"/>
                  </a:lnTo>
                  <a:lnTo>
                    <a:pt x="895" y="219"/>
                  </a:lnTo>
                  <a:lnTo>
                    <a:pt x="900" y="215"/>
                  </a:lnTo>
                  <a:lnTo>
                    <a:pt x="905" y="213"/>
                  </a:lnTo>
                  <a:lnTo>
                    <a:pt x="911" y="211"/>
                  </a:lnTo>
                  <a:lnTo>
                    <a:pt x="911" y="211"/>
                  </a:lnTo>
                  <a:lnTo>
                    <a:pt x="927" y="211"/>
                  </a:lnTo>
                  <a:lnTo>
                    <a:pt x="946" y="210"/>
                  </a:lnTo>
                  <a:lnTo>
                    <a:pt x="955" y="208"/>
                  </a:lnTo>
                  <a:lnTo>
                    <a:pt x="963" y="206"/>
                  </a:lnTo>
                  <a:lnTo>
                    <a:pt x="966" y="204"/>
                  </a:lnTo>
                  <a:lnTo>
                    <a:pt x="968" y="201"/>
                  </a:lnTo>
                  <a:lnTo>
                    <a:pt x="970" y="199"/>
                  </a:lnTo>
                  <a:lnTo>
                    <a:pt x="970" y="195"/>
                  </a:lnTo>
                  <a:lnTo>
                    <a:pt x="970" y="195"/>
                  </a:lnTo>
                  <a:lnTo>
                    <a:pt x="971" y="184"/>
                  </a:lnTo>
                  <a:lnTo>
                    <a:pt x="972" y="181"/>
                  </a:lnTo>
                  <a:lnTo>
                    <a:pt x="972" y="179"/>
                  </a:lnTo>
                  <a:lnTo>
                    <a:pt x="971" y="177"/>
                  </a:lnTo>
                  <a:lnTo>
                    <a:pt x="968" y="175"/>
                  </a:lnTo>
                  <a:lnTo>
                    <a:pt x="958" y="170"/>
                  </a:lnTo>
                  <a:lnTo>
                    <a:pt x="958" y="170"/>
                  </a:lnTo>
                  <a:lnTo>
                    <a:pt x="946" y="164"/>
                  </a:lnTo>
                  <a:lnTo>
                    <a:pt x="938" y="160"/>
                  </a:lnTo>
                  <a:lnTo>
                    <a:pt x="933" y="158"/>
                  </a:lnTo>
                  <a:lnTo>
                    <a:pt x="931" y="157"/>
                  </a:lnTo>
                  <a:lnTo>
                    <a:pt x="929" y="155"/>
                  </a:lnTo>
                  <a:lnTo>
                    <a:pt x="929" y="155"/>
                  </a:lnTo>
                  <a:lnTo>
                    <a:pt x="928" y="152"/>
                  </a:lnTo>
                  <a:lnTo>
                    <a:pt x="926" y="151"/>
                  </a:lnTo>
                  <a:lnTo>
                    <a:pt x="923" y="149"/>
                  </a:lnTo>
                  <a:lnTo>
                    <a:pt x="919" y="149"/>
                  </a:lnTo>
                  <a:lnTo>
                    <a:pt x="916" y="149"/>
                  </a:lnTo>
                  <a:lnTo>
                    <a:pt x="913" y="149"/>
                  </a:lnTo>
                  <a:lnTo>
                    <a:pt x="910" y="150"/>
                  </a:lnTo>
                  <a:lnTo>
                    <a:pt x="907" y="152"/>
                  </a:lnTo>
                  <a:lnTo>
                    <a:pt x="907" y="152"/>
                  </a:lnTo>
                  <a:lnTo>
                    <a:pt x="904" y="154"/>
                  </a:lnTo>
                  <a:lnTo>
                    <a:pt x="901" y="156"/>
                  </a:lnTo>
                  <a:lnTo>
                    <a:pt x="898" y="157"/>
                  </a:lnTo>
                  <a:lnTo>
                    <a:pt x="895" y="157"/>
                  </a:lnTo>
                  <a:lnTo>
                    <a:pt x="887" y="156"/>
                  </a:lnTo>
                  <a:lnTo>
                    <a:pt x="879" y="152"/>
                  </a:lnTo>
                  <a:lnTo>
                    <a:pt x="879" y="152"/>
                  </a:lnTo>
                  <a:lnTo>
                    <a:pt x="870" y="147"/>
                  </a:lnTo>
                  <a:lnTo>
                    <a:pt x="862" y="140"/>
                  </a:lnTo>
                  <a:lnTo>
                    <a:pt x="860" y="137"/>
                  </a:lnTo>
                  <a:lnTo>
                    <a:pt x="859" y="134"/>
                  </a:lnTo>
                  <a:lnTo>
                    <a:pt x="860" y="132"/>
                  </a:lnTo>
                  <a:lnTo>
                    <a:pt x="863" y="131"/>
                  </a:lnTo>
                  <a:lnTo>
                    <a:pt x="863" y="131"/>
                  </a:lnTo>
                  <a:lnTo>
                    <a:pt x="874" y="130"/>
                  </a:lnTo>
                  <a:lnTo>
                    <a:pt x="887" y="129"/>
                  </a:lnTo>
                  <a:lnTo>
                    <a:pt x="892" y="127"/>
                  </a:lnTo>
                  <a:lnTo>
                    <a:pt x="897" y="125"/>
                  </a:lnTo>
                  <a:lnTo>
                    <a:pt x="898" y="124"/>
                  </a:lnTo>
                  <a:lnTo>
                    <a:pt x="899" y="122"/>
                  </a:lnTo>
                  <a:lnTo>
                    <a:pt x="900" y="119"/>
                  </a:lnTo>
                  <a:lnTo>
                    <a:pt x="899" y="117"/>
                  </a:lnTo>
                  <a:lnTo>
                    <a:pt x="899" y="117"/>
                  </a:lnTo>
                  <a:lnTo>
                    <a:pt x="898" y="109"/>
                  </a:lnTo>
                  <a:lnTo>
                    <a:pt x="898" y="106"/>
                  </a:lnTo>
                  <a:lnTo>
                    <a:pt x="897" y="104"/>
                  </a:lnTo>
                  <a:lnTo>
                    <a:pt x="891" y="97"/>
                  </a:lnTo>
                  <a:lnTo>
                    <a:pt x="877" y="87"/>
                  </a:lnTo>
                  <a:lnTo>
                    <a:pt x="877" y="87"/>
                  </a:lnTo>
                  <a:lnTo>
                    <a:pt x="868" y="80"/>
                  </a:lnTo>
                  <a:lnTo>
                    <a:pt x="862" y="74"/>
                  </a:lnTo>
                  <a:lnTo>
                    <a:pt x="859" y="69"/>
                  </a:lnTo>
                  <a:lnTo>
                    <a:pt x="857" y="65"/>
                  </a:lnTo>
                  <a:lnTo>
                    <a:pt x="855" y="62"/>
                  </a:lnTo>
                  <a:lnTo>
                    <a:pt x="852" y="58"/>
                  </a:lnTo>
                  <a:lnTo>
                    <a:pt x="848" y="55"/>
                  </a:lnTo>
                  <a:lnTo>
                    <a:pt x="842" y="52"/>
                  </a:lnTo>
                  <a:lnTo>
                    <a:pt x="842" y="52"/>
                  </a:lnTo>
                  <a:lnTo>
                    <a:pt x="823" y="44"/>
                  </a:lnTo>
                  <a:lnTo>
                    <a:pt x="805" y="34"/>
                  </a:lnTo>
                  <a:lnTo>
                    <a:pt x="805" y="34"/>
                  </a:lnTo>
                  <a:lnTo>
                    <a:pt x="793" y="27"/>
                  </a:lnTo>
                  <a:lnTo>
                    <a:pt x="783" y="22"/>
                  </a:lnTo>
                  <a:lnTo>
                    <a:pt x="778" y="20"/>
                  </a:lnTo>
                  <a:lnTo>
                    <a:pt x="773" y="19"/>
                  </a:lnTo>
                  <a:lnTo>
                    <a:pt x="768" y="19"/>
                  </a:lnTo>
                  <a:lnTo>
                    <a:pt x="762" y="20"/>
                  </a:lnTo>
                  <a:lnTo>
                    <a:pt x="762" y="20"/>
                  </a:lnTo>
                  <a:lnTo>
                    <a:pt x="750" y="23"/>
                  </a:lnTo>
                  <a:lnTo>
                    <a:pt x="738" y="25"/>
                  </a:lnTo>
                  <a:lnTo>
                    <a:pt x="725" y="25"/>
                  </a:lnTo>
                  <a:lnTo>
                    <a:pt x="707" y="26"/>
                  </a:lnTo>
                  <a:lnTo>
                    <a:pt x="707" y="26"/>
                  </a:lnTo>
                  <a:lnTo>
                    <a:pt x="689" y="25"/>
                  </a:lnTo>
                  <a:lnTo>
                    <a:pt x="677" y="23"/>
                  </a:lnTo>
                  <a:lnTo>
                    <a:pt x="668" y="21"/>
                  </a:lnTo>
                  <a:lnTo>
                    <a:pt x="659" y="20"/>
                  </a:lnTo>
                  <a:lnTo>
                    <a:pt x="659" y="20"/>
                  </a:lnTo>
                  <a:lnTo>
                    <a:pt x="654" y="20"/>
                  </a:lnTo>
                  <a:lnTo>
                    <a:pt x="650" y="18"/>
                  </a:lnTo>
                  <a:lnTo>
                    <a:pt x="643" y="12"/>
                  </a:lnTo>
                  <a:lnTo>
                    <a:pt x="639" y="10"/>
                  </a:lnTo>
                  <a:lnTo>
                    <a:pt x="635" y="8"/>
                  </a:lnTo>
                  <a:lnTo>
                    <a:pt x="630" y="7"/>
                  </a:lnTo>
                  <a:lnTo>
                    <a:pt x="624" y="6"/>
                  </a:lnTo>
                  <a:lnTo>
                    <a:pt x="624" y="6"/>
                  </a:lnTo>
                  <a:lnTo>
                    <a:pt x="612" y="6"/>
                  </a:lnTo>
                  <a:lnTo>
                    <a:pt x="604" y="6"/>
                  </a:lnTo>
                  <a:lnTo>
                    <a:pt x="601" y="7"/>
                  </a:lnTo>
                  <a:lnTo>
                    <a:pt x="598" y="8"/>
                  </a:lnTo>
                  <a:lnTo>
                    <a:pt x="597" y="10"/>
                  </a:lnTo>
                  <a:lnTo>
                    <a:pt x="597" y="13"/>
                  </a:lnTo>
                  <a:lnTo>
                    <a:pt x="597" y="13"/>
                  </a:lnTo>
                  <a:lnTo>
                    <a:pt x="597" y="21"/>
                  </a:lnTo>
                  <a:lnTo>
                    <a:pt x="598" y="27"/>
                  </a:lnTo>
                  <a:lnTo>
                    <a:pt x="598" y="29"/>
                  </a:lnTo>
                  <a:lnTo>
                    <a:pt x="598" y="31"/>
                  </a:lnTo>
                  <a:lnTo>
                    <a:pt x="597" y="33"/>
                  </a:lnTo>
                  <a:lnTo>
                    <a:pt x="594" y="35"/>
                  </a:lnTo>
                  <a:lnTo>
                    <a:pt x="594" y="35"/>
                  </a:lnTo>
                  <a:lnTo>
                    <a:pt x="592" y="38"/>
                  </a:lnTo>
                  <a:lnTo>
                    <a:pt x="590" y="43"/>
                  </a:lnTo>
                  <a:lnTo>
                    <a:pt x="589" y="48"/>
                  </a:lnTo>
                  <a:lnTo>
                    <a:pt x="589" y="55"/>
                  </a:lnTo>
                  <a:lnTo>
                    <a:pt x="590" y="61"/>
                  </a:lnTo>
                  <a:lnTo>
                    <a:pt x="592" y="66"/>
                  </a:lnTo>
                  <a:lnTo>
                    <a:pt x="594" y="70"/>
                  </a:lnTo>
                  <a:lnTo>
                    <a:pt x="596" y="71"/>
                  </a:lnTo>
                  <a:lnTo>
                    <a:pt x="599" y="72"/>
                  </a:lnTo>
                  <a:lnTo>
                    <a:pt x="599" y="72"/>
                  </a:lnTo>
                  <a:lnTo>
                    <a:pt x="610" y="72"/>
                  </a:lnTo>
                  <a:lnTo>
                    <a:pt x="617" y="73"/>
                  </a:lnTo>
                  <a:lnTo>
                    <a:pt x="623" y="75"/>
                  </a:lnTo>
                  <a:lnTo>
                    <a:pt x="629" y="78"/>
                  </a:lnTo>
                  <a:lnTo>
                    <a:pt x="634" y="84"/>
                  </a:lnTo>
                  <a:lnTo>
                    <a:pt x="639" y="91"/>
                  </a:lnTo>
                  <a:lnTo>
                    <a:pt x="643" y="103"/>
                  </a:lnTo>
                  <a:lnTo>
                    <a:pt x="643" y="103"/>
                  </a:lnTo>
                  <a:lnTo>
                    <a:pt x="646" y="114"/>
                  </a:lnTo>
                  <a:lnTo>
                    <a:pt x="650" y="122"/>
                  </a:lnTo>
                  <a:lnTo>
                    <a:pt x="654" y="129"/>
                  </a:lnTo>
                  <a:lnTo>
                    <a:pt x="659" y="134"/>
                  </a:lnTo>
                  <a:lnTo>
                    <a:pt x="664" y="137"/>
                  </a:lnTo>
                  <a:lnTo>
                    <a:pt x="669" y="139"/>
                  </a:lnTo>
                  <a:lnTo>
                    <a:pt x="674" y="140"/>
                  </a:lnTo>
                  <a:lnTo>
                    <a:pt x="679" y="141"/>
                  </a:lnTo>
                  <a:lnTo>
                    <a:pt x="679" y="141"/>
                  </a:lnTo>
                  <a:lnTo>
                    <a:pt x="691" y="140"/>
                  </a:lnTo>
                  <a:lnTo>
                    <a:pt x="705" y="137"/>
                  </a:lnTo>
                  <a:lnTo>
                    <a:pt x="732" y="132"/>
                  </a:lnTo>
                  <a:lnTo>
                    <a:pt x="732" y="132"/>
                  </a:lnTo>
                  <a:lnTo>
                    <a:pt x="742" y="129"/>
                  </a:lnTo>
                  <a:lnTo>
                    <a:pt x="750" y="126"/>
                  </a:lnTo>
                  <a:lnTo>
                    <a:pt x="758" y="123"/>
                  </a:lnTo>
                  <a:lnTo>
                    <a:pt x="763" y="123"/>
                  </a:lnTo>
                  <a:lnTo>
                    <a:pt x="768" y="122"/>
                  </a:lnTo>
                  <a:lnTo>
                    <a:pt x="768" y="122"/>
                  </a:lnTo>
                  <a:lnTo>
                    <a:pt x="787" y="121"/>
                  </a:lnTo>
                  <a:lnTo>
                    <a:pt x="808" y="120"/>
                  </a:lnTo>
                  <a:lnTo>
                    <a:pt x="818" y="120"/>
                  </a:lnTo>
                  <a:lnTo>
                    <a:pt x="826" y="120"/>
                  </a:lnTo>
                  <a:lnTo>
                    <a:pt x="829" y="121"/>
                  </a:lnTo>
                  <a:lnTo>
                    <a:pt x="832" y="123"/>
                  </a:lnTo>
                  <a:lnTo>
                    <a:pt x="833" y="124"/>
                  </a:lnTo>
                  <a:lnTo>
                    <a:pt x="834" y="127"/>
                  </a:lnTo>
                  <a:lnTo>
                    <a:pt x="834" y="127"/>
                  </a:lnTo>
                  <a:lnTo>
                    <a:pt x="834" y="131"/>
                  </a:lnTo>
                  <a:lnTo>
                    <a:pt x="833" y="134"/>
                  </a:lnTo>
                  <a:lnTo>
                    <a:pt x="831" y="136"/>
                  </a:lnTo>
                  <a:lnTo>
                    <a:pt x="829" y="138"/>
                  </a:lnTo>
                  <a:lnTo>
                    <a:pt x="826" y="139"/>
                  </a:lnTo>
                  <a:lnTo>
                    <a:pt x="822" y="139"/>
                  </a:lnTo>
                  <a:lnTo>
                    <a:pt x="811" y="139"/>
                  </a:lnTo>
                  <a:lnTo>
                    <a:pt x="811" y="139"/>
                  </a:lnTo>
                  <a:lnTo>
                    <a:pt x="806" y="140"/>
                  </a:lnTo>
                  <a:lnTo>
                    <a:pt x="802" y="140"/>
                  </a:lnTo>
                  <a:lnTo>
                    <a:pt x="796" y="143"/>
                  </a:lnTo>
                  <a:lnTo>
                    <a:pt x="790" y="145"/>
                  </a:lnTo>
                  <a:lnTo>
                    <a:pt x="786" y="146"/>
                  </a:lnTo>
                  <a:lnTo>
                    <a:pt x="779" y="146"/>
                  </a:lnTo>
                  <a:lnTo>
                    <a:pt x="779" y="146"/>
                  </a:lnTo>
                  <a:lnTo>
                    <a:pt x="773" y="146"/>
                  </a:lnTo>
                  <a:lnTo>
                    <a:pt x="767" y="147"/>
                  </a:lnTo>
                  <a:lnTo>
                    <a:pt x="762" y="148"/>
                  </a:lnTo>
                  <a:lnTo>
                    <a:pt x="758" y="150"/>
                  </a:lnTo>
                  <a:lnTo>
                    <a:pt x="755" y="153"/>
                  </a:lnTo>
                  <a:lnTo>
                    <a:pt x="752" y="155"/>
                  </a:lnTo>
                  <a:lnTo>
                    <a:pt x="750" y="159"/>
                  </a:lnTo>
                  <a:lnTo>
                    <a:pt x="749" y="162"/>
                  </a:lnTo>
                  <a:lnTo>
                    <a:pt x="749" y="162"/>
                  </a:lnTo>
                  <a:lnTo>
                    <a:pt x="749" y="168"/>
                  </a:lnTo>
                  <a:lnTo>
                    <a:pt x="749" y="171"/>
                  </a:lnTo>
                  <a:lnTo>
                    <a:pt x="750" y="173"/>
                  </a:lnTo>
                  <a:lnTo>
                    <a:pt x="752" y="175"/>
                  </a:lnTo>
                  <a:lnTo>
                    <a:pt x="756" y="177"/>
                  </a:lnTo>
                  <a:lnTo>
                    <a:pt x="766" y="181"/>
                  </a:lnTo>
                  <a:lnTo>
                    <a:pt x="766" y="181"/>
                  </a:lnTo>
                  <a:lnTo>
                    <a:pt x="795" y="191"/>
                  </a:lnTo>
                  <a:lnTo>
                    <a:pt x="821" y="199"/>
                  </a:lnTo>
                  <a:lnTo>
                    <a:pt x="821" y="199"/>
                  </a:lnTo>
                  <a:lnTo>
                    <a:pt x="827" y="200"/>
                  </a:lnTo>
                  <a:lnTo>
                    <a:pt x="831" y="203"/>
                  </a:lnTo>
                  <a:lnTo>
                    <a:pt x="835" y="205"/>
                  </a:lnTo>
                  <a:lnTo>
                    <a:pt x="837" y="207"/>
                  </a:lnTo>
                  <a:lnTo>
                    <a:pt x="838" y="209"/>
                  </a:lnTo>
                  <a:lnTo>
                    <a:pt x="837" y="211"/>
                  </a:lnTo>
                  <a:lnTo>
                    <a:pt x="834" y="212"/>
                  </a:lnTo>
                  <a:lnTo>
                    <a:pt x="829" y="212"/>
                  </a:lnTo>
                  <a:lnTo>
                    <a:pt x="829" y="212"/>
                  </a:lnTo>
                  <a:lnTo>
                    <a:pt x="822" y="212"/>
                  </a:lnTo>
                  <a:lnTo>
                    <a:pt x="816" y="210"/>
                  </a:lnTo>
                  <a:lnTo>
                    <a:pt x="804" y="205"/>
                  </a:lnTo>
                  <a:lnTo>
                    <a:pt x="794" y="199"/>
                  </a:lnTo>
                  <a:lnTo>
                    <a:pt x="789" y="197"/>
                  </a:lnTo>
                  <a:lnTo>
                    <a:pt x="783" y="195"/>
                  </a:lnTo>
                  <a:lnTo>
                    <a:pt x="783" y="195"/>
                  </a:lnTo>
                  <a:lnTo>
                    <a:pt x="774" y="194"/>
                  </a:lnTo>
                  <a:lnTo>
                    <a:pt x="763" y="193"/>
                  </a:lnTo>
                  <a:lnTo>
                    <a:pt x="754" y="194"/>
                  </a:lnTo>
                  <a:lnTo>
                    <a:pt x="748" y="195"/>
                  </a:lnTo>
                  <a:lnTo>
                    <a:pt x="748" y="195"/>
                  </a:lnTo>
                  <a:lnTo>
                    <a:pt x="747" y="197"/>
                  </a:lnTo>
                  <a:lnTo>
                    <a:pt x="746" y="199"/>
                  </a:lnTo>
                  <a:lnTo>
                    <a:pt x="746" y="201"/>
                  </a:lnTo>
                  <a:lnTo>
                    <a:pt x="747" y="204"/>
                  </a:lnTo>
                  <a:lnTo>
                    <a:pt x="749" y="208"/>
                  </a:lnTo>
                  <a:lnTo>
                    <a:pt x="751" y="211"/>
                  </a:lnTo>
                  <a:lnTo>
                    <a:pt x="754" y="214"/>
                  </a:lnTo>
                  <a:lnTo>
                    <a:pt x="758" y="217"/>
                  </a:lnTo>
                  <a:lnTo>
                    <a:pt x="758" y="217"/>
                  </a:lnTo>
                  <a:lnTo>
                    <a:pt x="761" y="219"/>
                  </a:lnTo>
                  <a:lnTo>
                    <a:pt x="765" y="223"/>
                  </a:lnTo>
                  <a:lnTo>
                    <a:pt x="771" y="229"/>
                  </a:lnTo>
                  <a:lnTo>
                    <a:pt x="775" y="235"/>
                  </a:lnTo>
                  <a:lnTo>
                    <a:pt x="778" y="238"/>
                  </a:lnTo>
                  <a:lnTo>
                    <a:pt x="780" y="239"/>
                  </a:lnTo>
                  <a:lnTo>
                    <a:pt x="780" y="239"/>
                  </a:lnTo>
                  <a:lnTo>
                    <a:pt x="782" y="241"/>
                  </a:lnTo>
                  <a:lnTo>
                    <a:pt x="783" y="243"/>
                  </a:lnTo>
                  <a:lnTo>
                    <a:pt x="783" y="245"/>
                  </a:lnTo>
                  <a:lnTo>
                    <a:pt x="782" y="247"/>
                  </a:lnTo>
                  <a:lnTo>
                    <a:pt x="779" y="249"/>
                  </a:lnTo>
                  <a:lnTo>
                    <a:pt x="776" y="251"/>
                  </a:lnTo>
                  <a:lnTo>
                    <a:pt x="771" y="252"/>
                  </a:lnTo>
                  <a:lnTo>
                    <a:pt x="765" y="252"/>
                  </a:lnTo>
                  <a:lnTo>
                    <a:pt x="765" y="252"/>
                  </a:lnTo>
                  <a:lnTo>
                    <a:pt x="760" y="252"/>
                  </a:lnTo>
                  <a:lnTo>
                    <a:pt x="756" y="250"/>
                  </a:lnTo>
                  <a:lnTo>
                    <a:pt x="753" y="247"/>
                  </a:lnTo>
                  <a:lnTo>
                    <a:pt x="751" y="244"/>
                  </a:lnTo>
                  <a:lnTo>
                    <a:pt x="749" y="240"/>
                  </a:lnTo>
                  <a:lnTo>
                    <a:pt x="746" y="237"/>
                  </a:lnTo>
                  <a:lnTo>
                    <a:pt x="742" y="235"/>
                  </a:lnTo>
                  <a:lnTo>
                    <a:pt x="736" y="234"/>
                  </a:lnTo>
                  <a:lnTo>
                    <a:pt x="736" y="234"/>
                  </a:lnTo>
                  <a:lnTo>
                    <a:pt x="723" y="233"/>
                  </a:lnTo>
                  <a:lnTo>
                    <a:pt x="713" y="232"/>
                  </a:lnTo>
                  <a:lnTo>
                    <a:pt x="709" y="230"/>
                  </a:lnTo>
                  <a:lnTo>
                    <a:pt x="708" y="228"/>
                  </a:lnTo>
                  <a:lnTo>
                    <a:pt x="709" y="226"/>
                  </a:lnTo>
                  <a:lnTo>
                    <a:pt x="712" y="222"/>
                  </a:lnTo>
                  <a:lnTo>
                    <a:pt x="712" y="222"/>
                  </a:lnTo>
                  <a:lnTo>
                    <a:pt x="720" y="215"/>
                  </a:lnTo>
                  <a:lnTo>
                    <a:pt x="725" y="210"/>
                  </a:lnTo>
                  <a:lnTo>
                    <a:pt x="726" y="207"/>
                  </a:lnTo>
                  <a:lnTo>
                    <a:pt x="727" y="204"/>
                  </a:lnTo>
                  <a:lnTo>
                    <a:pt x="726" y="197"/>
                  </a:lnTo>
                  <a:lnTo>
                    <a:pt x="726" y="197"/>
                  </a:lnTo>
                  <a:lnTo>
                    <a:pt x="725" y="194"/>
                  </a:lnTo>
                  <a:lnTo>
                    <a:pt x="722" y="191"/>
                  </a:lnTo>
                  <a:lnTo>
                    <a:pt x="719" y="189"/>
                  </a:lnTo>
                  <a:lnTo>
                    <a:pt x="715" y="186"/>
                  </a:lnTo>
                  <a:lnTo>
                    <a:pt x="707" y="184"/>
                  </a:lnTo>
                  <a:lnTo>
                    <a:pt x="700" y="182"/>
                  </a:lnTo>
                  <a:lnTo>
                    <a:pt x="700" y="182"/>
                  </a:lnTo>
                  <a:lnTo>
                    <a:pt x="692" y="181"/>
                  </a:lnTo>
                  <a:lnTo>
                    <a:pt x="686" y="179"/>
                  </a:lnTo>
                  <a:lnTo>
                    <a:pt x="683" y="179"/>
                  </a:lnTo>
                  <a:lnTo>
                    <a:pt x="680" y="180"/>
                  </a:lnTo>
                  <a:lnTo>
                    <a:pt x="678" y="182"/>
                  </a:lnTo>
                  <a:lnTo>
                    <a:pt x="677" y="185"/>
                  </a:lnTo>
                  <a:lnTo>
                    <a:pt x="677" y="185"/>
                  </a:lnTo>
                  <a:lnTo>
                    <a:pt x="676" y="189"/>
                  </a:lnTo>
                  <a:lnTo>
                    <a:pt x="674" y="193"/>
                  </a:lnTo>
                  <a:lnTo>
                    <a:pt x="668" y="200"/>
                  </a:lnTo>
                  <a:lnTo>
                    <a:pt x="665" y="202"/>
                  </a:lnTo>
                  <a:lnTo>
                    <a:pt x="663" y="203"/>
                  </a:lnTo>
                  <a:lnTo>
                    <a:pt x="660" y="203"/>
                  </a:lnTo>
                  <a:lnTo>
                    <a:pt x="659" y="201"/>
                  </a:lnTo>
                  <a:lnTo>
                    <a:pt x="659" y="201"/>
                  </a:lnTo>
                  <a:lnTo>
                    <a:pt x="657" y="193"/>
                  </a:lnTo>
                  <a:lnTo>
                    <a:pt x="657" y="185"/>
                  </a:lnTo>
                  <a:lnTo>
                    <a:pt x="656" y="181"/>
                  </a:lnTo>
                  <a:lnTo>
                    <a:pt x="655" y="179"/>
                  </a:lnTo>
                  <a:lnTo>
                    <a:pt x="654" y="177"/>
                  </a:lnTo>
                  <a:lnTo>
                    <a:pt x="651" y="177"/>
                  </a:lnTo>
                  <a:lnTo>
                    <a:pt x="651" y="177"/>
                  </a:lnTo>
                  <a:lnTo>
                    <a:pt x="646" y="179"/>
                  </a:lnTo>
                  <a:lnTo>
                    <a:pt x="642" y="182"/>
                  </a:lnTo>
                  <a:lnTo>
                    <a:pt x="640" y="187"/>
                  </a:lnTo>
                  <a:lnTo>
                    <a:pt x="638" y="194"/>
                  </a:lnTo>
                  <a:lnTo>
                    <a:pt x="638" y="194"/>
                  </a:lnTo>
                  <a:lnTo>
                    <a:pt x="637" y="202"/>
                  </a:lnTo>
                  <a:lnTo>
                    <a:pt x="635" y="207"/>
                  </a:lnTo>
                  <a:lnTo>
                    <a:pt x="633" y="212"/>
                  </a:lnTo>
                  <a:lnTo>
                    <a:pt x="630" y="216"/>
                  </a:lnTo>
                  <a:lnTo>
                    <a:pt x="626" y="220"/>
                  </a:lnTo>
                  <a:lnTo>
                    <a:pt x="621" y="224"/>
                  </a:lnTo>
                  <a:lnTo>
                    <a:pt x="615" y="226"/>
                  </a:lnTo>
                  <a:lnTo>
                    <a:pt x="615" y="226"/>
                  </a:lnTo>
                  <a:lnTo>
                    <a:pt x="608" y="229"/>
                  </a:lnTo>
                  <a:lnTo>
                    <a:pt x="603" y="233"/>
                  </a:lnTo>
                  <a:lnTo>
                    <a:pt x="600" y="236"/>
                  </a:lnTo>
                  <a:lnTo>
                    <a:pt x="598" y="239"/>
                  </a:lnTo>
                  <a:lnTo>
                    <a:pt x="594" y="244"/>
                  </a:lnTo>
                  <a:lnTo>
                    <a:pt x="593" y="244"/>
                  </a:lnTo>
                  <a:lnTo>
                    <a:pt x="591" y="243"/>
                  </a:lnTo>
                  <a:lnTo>
                    <a:pt x="591" y="243"/>
                  </a:lnTo>
                  <a:lnTo>
                    <a:pt x="588" y="236"/>
                  </a:lnTo>
                  <a:lnTo>
                    <a:pt x="586" y="233"/>
                  </a:lnTo>
                  <a:lnTo>
                    <a:pt x="586" y="229"/>
                  </a:lnTo>
                  <a:lnTo>
                    <a:pt x="586" y="225"/>
                  </a:lnTo>
                  <a:lnTo>
                    <a:pt x="587" y="222"/>
                  </a:lnTo>
                  <a:lnTo>
                    <a:pt x="590" y="220"/>
                  </a:lnTo>
                  <a:lnTo>
                    <a:pt x="593" y="218"/>
                  </a:lnTo>
                  <a:lnTo>
                    <a:pt x="593" y="218"/>
                  </a:lnTo>
                  <a:lnTo>
                    <a:pt x="597" y="216"/>
                  </a:lnTo>
                  <a:lnTo>
                    <a:pt x="600" y="215"/>
                  </a:lnTo>
                  <a:lnTo>
                    <a:pt x="601" y="212"/>
                  </a:lnTo>
                  <a:lnTo>
                    <a:pt x="602" y="210"/>
                  </a:lnTo>
                  <a:lnTo>
                    <a:pt x="602" y="205"/>
                  </a:lnTo>
                  <a:lnTo>
                    <a:pt x="602" y="200"/>
                  </a:lnTo>
                  <a:lnTo>
                    <a:pt x="602" y="200"/>
                  </a:lnTo>
                  <a:lnTo>
                    <a:pt x="603" y="197"/>
                  </a:lnTo>
                  <a:lnTo>
                    <a:pt x="604" y="195"/>
                  </a:lnTo>
                  <a:lnTo>
                    <a:pt x="610" y="190"/>
                  </a:lnTo>
                  <a:lnTo>
                    <a:pt x="617" y="184"/>
                  </a:lnTo>
                  <a:lnTo>
                    <a:pt x="618" y="181"/>
                  </a:lnTo>
                  <a:lnTo>
                    <a:pt x="619" y="177"/>
                  </a:lnTo>
                  <a:lnTo>
                    <a:pt x="619" y="177"/>
                  </a:lnTo>
                  <a:lnTo>
                    <a:pt x="618" y="173"/>
                  </a:lnTo>
                  <a:lnTo>
                    <a:pt x="617" y="171"/>
                  </a:lnTo>
                  <a:lnTo>
                    <a:pt x="615" y="169"/>
                  </a:lnTo>
                  <a:lnTo>
                    <a:pt x="611" y="169"/>
                  </a:lnTo>
                  <a:lnTo>
                    <a:pt x="607" y="169"/>
                  </a:lnTo>
                  <a:lnTo>
                    <a:pt x="604" y="171"/>
                  </a:lnTo>
                  <a:lnTo>
                    <a:pt x="600" y="175"/>
                  </a:lnTo>
                  <a:lnTo>
                    <a:pt x="597" y="180"/>
                  </a:lnTo>
                  <a:lnTo>
                    <a:pt x="597" y="180"/>
                  </a:lnTo>
                  <a:lnTo>
                    <a:pt x="593" y="186"/>
                  </a:lnTo>
                  <a:lnTo>
                    <a:pt x="588" y="193"/>
                  </a:lnTo>
                  <a:lnTo>
                    <a:pt x="583" y="198"/>
                  </a:lnTo>
                  <a:lnTo>
                    <a:pt x="578" y="201"/>
                  </a:lnTo>
                  <a:lnTo>
                    <a:pt x="573" y="203"/>
                  </a:lnTo>
                  <a:lnTo>
                    <a:pt x="570" y="204"/>
                  </a:lnTo>
                  <a:lnTo>
                    <a:pt x="569" y="203"/>
                  </a:lnTo>
                  <a:lnTo>
                    <a:pt x="568" y="202"/>
                  </a:lnTo>
                  <a:lnTo>
                    <a:pt x="569" y="199"/>
                  </a:lnTo>
                  <a:lnTo>
                    <a:pt x="569" y="199"/>
                  </a:lnTo>
                  <a:lnTo>
                    <a:pt x="571" y="194"/>
                  </a:lnTo>
                  <a:lnTo>
                    <a:pt x="573" y="189"/>
                  </a:lnTo>
                  <a:lnTo>
                    <a:pt x="580" y="181"/>
                  </a:lnTo>
                  <a:lnTo>
                    <a:pt x="587" y="173"/>
                  </a:lnTo>
                  <a:lnTo>
                    <a:pt x="593" y="165"/>
                  </a:lnTo>
                  <a:lnTo>
                    <a:pt x="593" y="165"/>
                  </a:lnTo>
                  <a:lnTo>
                    <a:pt x="597" y="161"/>
                  </a:lnTo>
                  <a:lnTo>
                    <a:pt x="602" y="159"/>
                  </a:lnTo>
                  <a:lnTo>
                    <a:pt x="614" y="154"/>
                  </a:lnTo>
                  <a:lnTo>
                    <a:pt x="619" y="152"/>
                  </a:lnTo>
                  <a:lnTo>
                    <a:pt x="624" y="149"/>
                  </a:lnTo>
                  <a:lnTo>
                    <a:pt x="627" y="145"/>
                  </a:lnTo>
                  <a:lnTo>
                    <a:pt x="628" y="142"/>
                  </a:lnTo>
                  <a:lnTo>
                    <a:pt x="629" y="139"/>
                  </a:lnTo>
                  <a:lnTo>
                    <a:pt x="629" y="139"/>
                  </a:lnTo>
                  <a:lnTo>
                    <a:pt x="628" y="134"/>
                  </a:lnTo>
                  <a:lnTo>
                    <a:pt x="626" y="130"/>
                  </a:lnTo>
                  <a:lnTo>
                    <a:pt x="623" y="127"/>
                  </a:lnTo>
                  <a:lnTo>
                    <a:pt x="620" y="124"/>
                  </a:lnTo>
                  <a:lnTo>
                    <a:pt x="617" y="122"/>
                  </a:lnTo>
                  <a:lnTo>
                    <a:pt x="612" y="119"/>
                  </a:lnTo>
                  <a:lnTo>
                    <a:pt x="610" y="116"/>
                  </a:lnTo>
                  <a:lnTo>
                    <a:pt x="609" y="112"/>
                  </a:lnTo>
                  <a:lnTo>
                    <a:pt x="609" y="112"/>
                  </a:lnTo>
                  <a:lnTo>
                    <a:pt x="609" y="100"/>
                  </a:lnTo>
                  <a:lnTo>
                    <a:pt x="608" y="95"/>
                  </a:lnTo>
                  <a:lnTo>
                    <a:pt x="606" y="90"/>
                  </a:lnTo>
                  <a:lnTo>
                    <a:pt x="604" y="86"/>
                  </a:lnTo>
                  <a:lnTo>
                    <a:pt x="601" y="82"/>
                  </a:lnTo>
                  <a:lnTo>
                    <a:pt x="597" y="80"/>
                  </a:lnTo>
                  <a:lnTo>
                    <a:pt x="592" y="79"/>
                  </a:lnTo>
                  <a:lnTo>
                    <a:pt x="592" y="79"/>
                  </a:lnTo>
                  <a:lnTo>
                    <a:pt x="583" y="78"/>
                  </a:lnTo>
                  <a:lnTo>
                    <a:pt x="580" y="77"/>
                  </a:lnTo>
                  <a:lnTo>
                    <a:pt x="577" y="75"/>
                  </a:lnTo>
                  <a:lnTo>
                    <a:pt x="575" y="73"/>
                  </a:lnTo>
                  <a:lnTo>
                    <a:pt x="574" y="70"/>
                  </a:lnTo>
                  <a:lnTo>
                    <a:pt x="573" y="61"/>
                  </a:lnTo>
                  <a:lnTo>
                    <a:pt x="573" y="61"/>
                  </a:lnTo>
                  <a:lnTo>
                    <a:pt x="573" y="53"/>
                  </a:lnTo>
                  <a:lnTo>
                    <a:pt x="574" y="48"/>
                  </a:lnTo>
                  <a:lnTo>
                    <a:pt x="574" y="46"/>
                  </a:lnTo>
                  <a:lnTo>
                    <a:pt x="573" y="44"/>
                  </a:lnTo>
                  <a:lnTo>
                    <a:pt x="569" y="40"/>
                  </a:lnTo>
                  <a:lnTo>
                    <a:pt x="569" y="40"/>
                  </a:lnTo>
                  <a:lnTo>
                    <a:pt x="566" y="36"/>
                  </a:lnTo>
                  <a:lnTo>
                    <a:pt x="564" y="33"/>
                  </a:lnTo>
                  <a:lnTo>
                    <a:pt x="562" y="26"/>
                  </a:lnTo>
                  <a:lnTo>
                    <a:pt x="560" y="22"/>
                  </a:lnTo>
                  <a:lnTo>
                    <a:pt x="557" y="19"/>
                  </a:lnTo>
                  <a:lnTo>
                    <a:pt x="553" y="17"/>
                  </a:lnTo>
                  <a:lnTo>
                    <a:pt x="546" y="15"/>
                  </a:lnTo>
                  <a:lnTo>
                    <a:pt x="546" y="15"/>
                  </a:lnTo>
                  <a:lnTo>
                    <a:pt x="526" y="13"/>
                  </a:lnTo>
                  <a:lnTo>
                    <a:pt x="503" y="10"/>
                  </a:lnTo>
                  <a:lnTo>
                    <a:pt x="492" y="10"/>
                  </a:lnTo>
                  <a:lnTo>
                    <a:pt x="480" y="10"/>
                  </a:lnTo>
                  <a:lnTo>
                    <a:pt x="471" y="11"/>
                  </a:lnTo>
                  <a:lnTo>
                    <a:pt x="462" y="14"/>
                  </a:lnTo>
                  <a:lnTo>
                    <a:pt x="462" y="14"/>
                  </a:lnTo>
                  <a:lnTo>
                    <a:pt x="455" y="18"/>
                  </a:lnTo>
                  <a:lnTo>
                    <a:pt x="448" y="20"/>
                  </a:lnTo>
                  <a:lnTo>
                    <a:pt x="433" y="23"/>
                  </a:lnTo>
                  <a:lnTo>
                    <a:pt x="427" y="25"/>
                  </a:lnTo>
                  <a:lnTo>
                    <a:pt x="422" y="27"/>
                  </a:lnTo>
                  <a:lnTo>
                    <a:pt x="418" y="30"/>
                  </a:lnTo>
                  <a:lnTo>
                    <a:pt x="415" y="34"/>
                  </a:lnTo>
                  <a:lnTo>
                    <a:pt x="415" y="34"/>
                  </a:lnTo>
                  <a:lnTo>
                    <a:pt x="414" y="39"/>
                  </a:lnTo>
                  <a:lnTo>
                    <a:pt x="415" y="45"/>
                  </a:lnTo>
                  <a:lnTo>
                    <a:pt x="417" y="50"/>
                  </a:lnTo>
                  <a:lnTo>
                    <a:pt x="419" y="55"/>
                  </a:lnTo>
                  <a:lnTo>
                    <a:pt x="421" y="59"/>
                  </a:lnTo>
                  <a:lnTo>
                    <a:pt x="422" y="61"/>
                  </a:lnTo>
                  <a:lnTo>
                    <a:pt x="421" y="62"/>
                  </a:lnTo>
                  <a:lnTo>
                    <a:pt x="420" y="63"/>
                  </a:lnTo>
                  <a:lnTo>
                    <a:pt x="416" y="62"/>
                  </a:lnTo>
                  <a:lnTo>
                    <a:pt x="416" y="62"/>
                  </a:lnTo>
                  <a:lnTo>
                    <a:pt x="412" y="60"/>
                  </a:lnTo>
                  <a:lnTo>
                    <a:pt x="409" y="57"/>
                  </a:lnTo>
                  <a:lnTo>
                    <a:pt x="407" y="53"/>
                  </a:lnTo>
                  <a:lnTo>
                    <a:pt x="405" y="49"/>
                  </a:lnTo>
                  <a:lnTo>
                    <a:pt x="404" y="46"/>
                  </a:lnTo>
                  <a:lnTo>
                    <a:pt x="402" y="43"/>
                  </a:lnTo>
                  <a:lnTo>
                    <a:pt x="398" y="42"/>
                  </a:lnTo>
                  <a:lnTo>
                    <a:pt x="392" y="43"/>
                  </a:lnTo>
                  <a:lnTo>
                    <a:pt x="392" y="43"/>
                  </a:lnTo>
                  <a:lnTo>
                    <a:pt x="382" y="45"/>
                  </a:lnTo>
                  <a:lnTo>
                    <a:pt x="375" y="47"/>
                  </a:lnTo>
                  <a:lnTo>
                    <a:pt x="371" y="50"/>
                  </a:lnTo>
                  <a:lnTo>
                    <a:pt x="366" y="56"/>
                  </a:lnTo>
                  <a:lnTo>
                    <a:pt x="366" y="56"/>
                  </a:lnTo>
                  <a:lnTo>
                    <a:pt x="363" y="59"/>
                  </a:lnTo>
                  <a:lnTo>
                    <a:pt x="363" y="61"/>
                  </a:lnTo>
                  <a:lnTo>
                    <a:pt x="363" y="62"/>
                  </a:lnTo>
                  <a:lnTo>
                    <a:pt x="365" y="63"/>
                  </a:lnTo>
                  <a:lnTo>
                    <a:pt x="371" y="66"/>
                  </a:lnTo>
                  <a:lnTo>
                    <a:pt x="374" y="67"/>
                  </a:lnTo>
                  <a:lnTo>
                    <a:pt x="377" y="70"/>
                  </a:lnTo>
                  <a:lnTo>
                    <a:pt x="377" y="70"/>
                  </a:lnTo>
                  <a:lnTo>
                    <a:pt x="383" y="76"/>
                  </a:lnTo>
                  <a:lnTo>
                    <a:pt x="384" y="79"/>
                  </a:lnTo>
                  <a:lnTo>
                    <a:pt x="384" y="81"/>
                  </a:lnTo>
                  <a:lnTo>
                    <a:pt x="383" y="83"/>
                  </a:lnTo>
                  <a:lnTo>
                    <a:pt x="380" y="83"/>
                  </a:lnTo>
                  <a:lnTo>
                    <a:pt x="374" y="82"/>
                  </a:lnTo>
                  <a:lnTo>
                    <a:pt x="366" y="79"/>
                  </a:lnTo>
                  <a:lnTo>
                    <a:pt x="366" y="79"/>
                  </a:lnTo>
                  <a:lnTo>
                    <a:pt x="357" y="75"/>
                  </a:lnTo>
                  <a:lnTo>
                    <a:pt x="349" y="71"/>
                  </a:lnTo>
                  <a:lnTo>
                    <a:pt x="339" y="65"/>
                  </a:lnTo>
                  <a:lnTo>
                    <a:pt x="335" y="63"/>
                  </a:lnTo>
                  <a:lnTo>
                    <a:pt x="332" y="62"/>
                  </a:lnTo>
                  <a:lnTo>
                    <a:pt x="330" y="63"/>
                  </a:lnTo>
                  <a:lnTo>
                    <a:pt x="328" y="65"/>
                  </a:lnTo>
                  <a:lnTo>
                    <a:pt x="328" y="65"/>
                  </a:lnTo>
                  <a:lnTo>
                    <a:pt x="326" y="69"/>
                  </a:lnTo>
                  <a:lnTo>
                    <a:pt x="326" y="72"/>
                  </a:lnTo>
                  <a:lnTo>
                    <a:pt x="326" y="74"/>
                  </a:lnTo>
                  <a:lnTo>
                    <a:pt x="327" y="76"/>
                  </a:lnTo>
                  <a:lnTo>
                    <a:pt x="329" y="79"/>
                  </a:lnTo>
                  <a:lnTo>
                    <a:pt x="333" y="81"/>
                  </a:lnTo>
                  <a:lnTo>
                    <a:pt x="344" y="86"/>
                  </a:lnTo>
                  <a:lnTo>
                    <a:pt x="344" y="86"/>
                  </a:lnTo>
                  <a:lnTo>
                    <a:pt x="359" y="90"/>
                  </a:lnTo>
                  <a:lnTo>
                    <a:pt x="372" y="93"/>
                  </a:lnTo>
                  <a:lnTo>
                    <a:pt x="384" y="94"/>
                  </a:lnTo>
                  <a:lnTo>
                    <a:pt x="396" y="94"/>
                  </a:lnTo>
                  <a:lnTo>
                    <a:pt x="396" y="94"/>
                  </a:lnTo>
                  <a:lnTo>
                    <a:pt x="408" y="96"/>
                  </a:lnTo>
                  <a:lnTo>
                    <a:pt x="418" y="100"/>
                  </a:lnTo>
                  <a:lnTo>
                    <a:pt x="421" y="103"/>
                  </a:lnTo>
                  <a:lnTo>
                    <a:pt x="421" y="104"/>
                  </a:lnTo>
                  <a:lnTo>
                    <a:pt x="419" y="105"/>
                  </a:lnTo>
                  <a:lnTo>
                    <a:pt x="414" y="106"/>
                  </a:lnTo>
                  <a:lnTo>
                    <a:pt x="414" y="106"/>
                  </a:lnTo>
                  <a:lnTo>
                    <a:pt x="399" y="107"/>
                  </a:lnTo>
                  <a:lnTo>
                    <a:pt x="383" y="109"/>
                  </a:lnTo>
                  <a:lnTo>
                    <a:pt x="374" y="109"/>
                  </a:lnTo>
                  <a:lnTo>
                    <a:pt x="366" y="109"/>
                  </a:lnTo>
                  <a:lnTo>
                    <a:pt x="358" y="107"/>
                  </a:lnTo>
                  <a:lnTo>
                    <a:pt x="348" y="105"/>
                  </a:lnTo>
                  <a:lnTo>
                    <a:pt x="348" y="105"/>
                  </a:lnTo>
                  <a:lnTo>
                    <a:pt x="333" y="99"/>
                  </a:lnTo>
                  <a:lnTo>
                    <a:pt x="320" y="95"/>
                  </a:lnTo>
                  <a:lnTo>
                    <a:pt x="311" y="94"/>
                  </a:lnTo>
                  <a:lnTo>
                    <a:pt x="307" y="94"/>
                  </a:lnTo>
                  <a:lnTo>
                    <a:pt x="305" y="95"/>
                  </a:lnTo>
                  <a:lnTo>
                    <a:pt x="305" y="95"/>
                  </a:lnTo>
                  <a:lnTo>
                    <a:pt x="305" y="97"/>
                  </a:lnTo>
                  <a:lnTo>
                    <a:pt x="305" y="99"/>
                  </a:lnTo>
                  <a:lnTo>
                    <a:pt x="306" y="100"/>
                  </a:lnTo>
                  <a:lnTo>
                    <a:pt x="309" y="103"/>
                  </a:lnTo>
                  <a:lnTo>
                    <a:pt x="317" y="107"/>
                  </a:lnTo>
                  <a:lnTo>
                    <a:pt x="330" y="113"/>
                  </a:lnTo>
                  <a:lnTo>
                    <a:pt x="330" y="113"/>
                  </a:lnTo>
                  <a:lnTo>
                    <a:pt x="338" y="115"/>
                  </a:lnTo>
                  <a:lnTo>
                    <a:pt x="347" y="117"/>
                  </a:lnTo>
                  <a:lnTo>
                    <a:pt x="363" y="120"/>
                  </a:lnTo>
                  <a:lnTo>
                    <a:pt x="370" y="122"/>
                  </a:lnTo>
                  <a:lnTo>
                    <a:pt x="374" y="124"/>
                  </a:lnTo>
                  <a:lnTo>
                    <a:pt x="376" y="126"/>
                  </a:lnTo>
                  <a:lnTo>
                    <a:pt x="377" y="127"/>
                  </a:lnTo>
                  <a:lnTo>
                    <a:pt x="376" y="129"/>
                  </a:lnTo>
                  <a:lnTo>
                    <a:pt x="376" y="129"/>
                  </a:lnTo>
                  <a:lnTo>
                    <a:pt x="375" y="130"/>
                  </a:lnTo>
                  <a:lnTo>
                    <a:pt x="373" y="131"/>
                  </a:lnTo>
                  <a:lnTo>
                    <a:pt x="368" y="131"/>
                  </a:lnTo>
                  <a:lnTo>
                    <a:pt x="360" y="131"/>
                  </a:lnTo>
                  <a:lnTo>
                    <a:pt x="351" y="129"/>
                  </a:lnTo>
                  <a:lnTo>
                    <a:pt x="334" y="124"/>
                  </a:lnTo>
                  <a:lnTo>
                    <a:pt x="323" y="121"/>
                  </a:lnTo>
                  <a:lnTo>
                    <a:pt x="323" y="121"/>
                  </a:lnTo>
                  <a:lnTo>
                    <a:pt x="314" y="119"/>
                  </a:lnTo>
                  <a:lnTo>
                    <a:pt x="303" y="116"/>
                  </a:lnTo>
                  <a:lnTo>
                    <a:pt x="298" y="116"/>
                  </a:lnTo>
                  <a:lnTo>
                    <a:pt x="293" y="116"/>
                  </a:lnTo>
                  <a:lnTo>
                    <a:pt x="290" y="117"/>
                  </a:lnTo>
                  <a:lnTo>
                    <a:pt x="287" y="120"/>
                  </a:lnTo>
                  <a:lnTo>
                    <a:pt x="287" y="120"/>
                  </a:lnTo>
                  <a:lnTo>
                    <a:pt x="286" y="125"/>
                  </a:lnTo>
                  <a:lnTo>
                    <a:pt x="286" y="130"/>
                  </a:lnTo>
                  <a:lnTo>
                    <a:pt x="286" y="137"/>
                  </a:lnTo>
                  <a:lnTo>
                    <a:pt x="287" y="144"/>
                  </a:lnTo>
                  <a:lnTo>
                    <a:pt x="289" y="151"/>
                  </a:lnTo>
                  <a:lnTo>
                    <a:pt x="292" y="157"/>
                  </a:lnTo>
                  <a:lnTo>
                    <a:pt x="295" y="163"/>
                  </a:lnTo>
                  <a:lnTo>
                    <a:pt x="299" y="166"/>
                  </a:lnTo>
                  <a:lnTo>
                    <a:pt x="299" y="166"/>
                  </a:lnTo>
                  <a:lnTo>
                    <a:pt x="308" y="172"/>
                  </a:lnTo>
                  <a:lnTo>
                    <a:pt x="316" y="175"/>
                  </a:lnTo>
                  <a:lnTo>
                    <a:pt x="319" y="176"/>
                  </a:lnTo>
                  <a:lnTo>
                    <a:pt x="322" y="175"/>
                  </a:lnTo>
                  <a:lnTo>
                    <a:pt x="324" y="174"/>
                  </a:lnTo>
                  <a:lnTo>
                    <a:pt x="326" y="171"/>
                  </a:lnTo>
                  <a:lnTo>
                    <a:pt x="326" y="171"/>
                  </a:lnTo>
                  <a:lnTo>
                    <a:pt x="327" y="168"/>
                  </a:lnTo>
                  <a:lnTo>
                    <a:pt x="328" y="167"/>
                  </a:lnTo>
                  <a:lnTo>
                    <a:pt x="330" y="168"/>
                  </a:lnTo>
                  <a:lnTo>
                    <a:pt x="332" y="169"/>
                  </a:lnTo>
                  <a:lnTo>
                    <a:pt x="336" y="173"/>
                  </a:lnTo>
                  <a:lnTo>
                    <a:pt x="339" y="174"/>
                  </a:lnTo>
                  <a:lnTo>
                    <a:pt x="343" y="175"/>
                  </a:lnTo>
                  <a:lnTo>
                    <a:pt x="343" y="175"/>
                  </a:lnTo>
                  <a:lnTo>
                    <a:pt x="351" y="176"/>
                  </a:lnTo>
                  <a:lnTo>
                    <a:pt x="358" y="178"/>
                  </a:lnTo>
                  <a:lnTo>
                    <a:pt x="360" y="180"/>
                  </a:lnTo>
                  <a:lnTo>
                    <a:pt x="360" y="181"/>
                  </a:lnTo>
                  <a:lnTo>
                    <a:pt x="359" y="183"/>
                  </a:lnTo>
                  <a:lnTo>
                    <a:pt x="356" y="185"/>
                  </a:lnTo>
                  <a:lnTo>
                    <a:pt x="356" y="185"/>
                  </a:lnTo>
                  <a:lnTo>
                    <a:pt x="348" y="189"/>
                  </a:lnTo>
                  <a:lnTo>
                    <a:pt x="346" y="190"/>
                  </a:lnTo>
                  <a:lnTo>
                    <a:pt x="344" y="192"/>
                  </a:lnTo>
                  <a:lnTo>
                    <a:pt x="344" y="194"/>
                  </a:lnTo>
                  <a:lnTo>
                    <a:pt x="346" y="196"/>
                  </a:lnTo>
                  <a:lnTo>
                    <a:pt x="349" y="199"/>
                  </a:lnTo>
                  <a:lnTo>
                    <a:pt x="354" y="202"/>
                  </a:lnTo>
                  <a:lnTo>
                    <a:pt x="354" y="202"/>
                  </a:lnTo>
                  <a:lnTo>
                    <a:pt x="366" y="208"/>
                  </a:lnTo>
                  <a:lnTo>
                    <a:pt x="375" y="214"/>
                  </a:lnTo>
                  <a:lnTo>
                    <a:pt x="378" y="217"/>
                  </a:lnTo>
                  <a:lnTo>
                    <a:pt x="381" y="220"/>
                  </a:lnTo>
                  <a:lnTo>
                    <a:pt x="383" y="224"/>
                  </a:lnTo>
                  <a:lnTo>
                    <a:pt x="384" y="228"/>
                  </a:lnTo>
                  <a:lnTo>
                    <a:pt x="384" y="228"/>
                  </a:lnTo>
                  <a:lnTo>
                    <a:pt x="384" y="231"/>
                  </a:lnTo>
                  <a:lnTo>
                    <a:pt x="382" y="233"/>
                  </a:lnTo>
                  <a:lnTo>
                    <a:pt x="380" y="235"/>
                  </a:lnTo>
                  <a:lnTo>
                    <a:pt x="378" y="235"/>
                  </a:lnTo>
                  <a:lnTo>
                    <a:pt x="374" y="234"/>
                  </a:lnTo>
                  <a:lnTo>
                    <a:pt x="370" y="232"/>
                  </a:lnTo>
                  <a:lnTo>
                    <a:pt x="366" y="229"/>
                  </a:lnTo>
                  <a:lnTo>
                    <a:pt x="362" y="225"/>
                  </a:lnTo>
                  <a:lnTo>
                    <a:pt x="362" y="225"/>
                  </a:lnTo>
                  <a:lnTo>
                    <a:pt x="354" y="217"/>
                  </a:lnTo>
                  <a:lnTo>
                    <a:pt x="346" y="210"/>
                  </a:lnTo>
                  <a:lnTo>
                    <a:pt x="342" y="207"/>
                  </a:lnTo>
                  <a:lnTo>
                    <a:pt x="337" y="204"/>
                  </a:lnTo>
                  <a:lnTo>
                    <a:pt x="332" y="203"/>
                  </a:lnTo>
                  <a:lnTo>
                    <a:pt x="327" y="202"/>
                  </a:lnTo>
                  <a:lnTo>
                    <a:pt x="327" y="202"/>
                  </a:lnTo>
                  <a:lnTo>
                    <a:pt x="317" y="200"/>
                  </a:lnTo>
                  <a:lnTo>
                    <a:pt x="309" y="199"/>
                  </a:lnTo>
                  <a:lnTo>
                    <a:pt x="307" y="199"/>
                  </a:lnTo>
                  <a:lnTo>
                    <a:pt x="304" y="200"/>
                  </a:lnTo>
                  <a:lnTo>
                    <a:pt x="303" y="202"/>
                  </a:lnTo>
                  <a:lnTo>
                    <a:pt x="302" y="206"/>
                  </a:lnTo>
                  <a:lnTo>
                    <a:pt x="302" y="206"/>
                  </a:lnTo>
                  <a:lnTo>
                    <a:pt x="301" y="210"/>
                  </a:lnTo>
                  <a:lnTo>
                    <a:pt x="298" y="213"/>
                  </a:lnTo>
                  <a:lnTo>
                    <a:pt x="290" y="218"/>
                  </a:lnTo>
                  <a:lnTo>
                    <a:pt x="287" y="220"/>
                  </a:lnTo>
                  <a:lnTo>
                    <a:pt x="284" y="223"/>
                  </a:lnTo>
                  <a:lnTo>
                    <a:pt x="284" y="226"/>
                  </a:lnTo>
                  <a:lnTo>
                    <a:pt x="285" y="231"/>
                  </a:lnTo>
                  <a:lnTo>
                    <a:pt x="285" y="231"/>
                  </a:lnTo>
                  <a:lnTo>
                    <a:pt x="290" y="238"/>
                  </a:lnTo>
                  <a:lnTo>
                    <a:pt x="294" y="242"/>
                  </a:lnTo>
                  <a:lnTo>
                    <a:pt x="297" y="247"/>
                  </a:lnTo>
                  <a:lnTo>
                    <a:pt x="300" y="254"/>
                  </a:lnTo>
                  <a:lnTo>
                    <a:pt x="300" y="254"/>
                  </a:lnTo>
                  <a:lnTo>
                    <a:pt x="302" y="259"/>
                  </a:lnTo>
                  <a:lnTo>
                    <a:pt x="304" y="262"/>
                  </a:lnTo>
                  <a:lnTo>
                    <a:pt x="306" y="265"/>
                  </a:lnTo>
                  <a:lnTo>
                    <a:pt x="310" y="267"/>
                  </a:lnTo>
                  <a:lnTo>
                    <a:pt x="317" y="268"/>
                  </a:lnTo>
                  <a:lnTo>
                    <a:pt x="325" y="268"/>
                  </a:lnTo>
                  <a:lnTo>
                    <a:pt x="325" y="268"/>
                  </a:lnTo>
                  <a:lnTo>
                    <a:pt x="335" y="268"/>
                  </a:lnTo>
                  <a:lnTo>
                    <a:pt x="346" y="268"/>
                  </a:lnTo>
                  <a:lnTo>
                    <a:pt x="351" y="269"/>
                  </a:lnTo>
                  <a:lnTo>
                    <a:pt x="356" y="271"/>
                  </a:lnTo>
                  <a:lnTo>
                    <a:pt x="358" y="274"/>
                  </a:lnTo>
                  <a:lnTo>
                    <a:pt x="359" y="277"/>
                  </a:lnTo>
                  <a:lnTo>
                    <a:pt x="359" y="280"/>
                  </a:lnTo>
                  <a:lnTo>
                    <a:pt x="359" y="280"/>
                  </a:lnTo>
                  <a:lnTo>
                    <a:pt x="358" y="285"/>
                  </a:lnTo>
                  <a:lnTo>
                    <a:pt x="356" y="288"/>
                  </a:lnTo>
                  <a:lnTo>
                    <a:pt x="353" y="289"/>
                  </a:lnTo>
                  <a:lnTo>
                    <a:pt x="351" y="290"/>
                  </a:lnTo>
                  <a:lnTo>
                    <a:pt x="349" y="291"/>
                  </a:lnTo>
                  <a:lnTo>
                    <a:pt x="348" y="293"/>
                  </a:lnTo>
                  <a:lnTo>
                    <a:pt x="349" y="296"/>
                  </a:lnTo>
                  <a:lnTo>
                    <a:pt x="351" y="302"/>
                  </a:lnTo>
                  <a:lnTo>
                    <a:pt x="351" y="302"/>
                  </a:lnTo>
                  <a:lnTo>
                    <a:pt x="353" y="309"/>
                  </a:lnTo>
                  <a:lnTo>
                    <a:pt x="354" y="316"/>
                  </a:lnTo>
                  <a:lnTo>
                    <a:pt x="356" y="323"/>
                  </a:lnTo>
                  <a:lnTo>
                    <a:pt x="354" y="330"/>
                  </a:lnTo>
                  <a:lnTo>
                    <a:pt x="353" y="336"/>
                  </a:lnTo>
                  <a:lnTo>
                    <a:pt x="350" y="340"/>
                  </a:lnTo>
                  <a:lnTo>
                    <a:pt x="346" y="344"/>
                  </a:lnTo>
                  <a:lnTo>
                    <a:pt x="344" y="344"/>
                  </a:lnTo>
                  <a:lnTo>
                    <a:pt x="341" y="345"/>
                  </a:lnTo>
                  <a:lnTo>
                    <a:pt x="341" y="345"/>
                  </a:lnTo>
                  <a:lnTo>
                    <a:pt x="335" y="343"/>
                  </a:lnTo>
                  <a:lnTo>
                    <a:pt x="329" y="340"/>
                  </a:lnTo>
                  <a:lnTo>
                    <a:pt x="315" y="332"/>
                  </a:lnTo>
                  <a:lnTo>
                    <a:pt x="308" y="327"/>
                  </a:lnTo>
                  <a:lnTo>
                    <a:pt x="302" y="324"/>
                  </a:lnTo>
                  <a:lnTo>
                    <a:pt x="295" y="323"/>
                  </a:lnTo>
                  <a:lnTo>
                    <a:pt x="292" y="323"/>
                  </a:lnTo>
                  <a:lnTo>
                    <a:pt x="289" y="324"/>
                  </a:lnTo>
                  <a:lnTo>
                    <a:pt x="289" y="324"/>
                  </a:lnTo>
                  <a:lnTo>
                    <a:pt x="283" y="328"/>
                  </a:lnTo>
                  <a:lnTo>
                    <a:pt x="274" y="335"/>
                  </a:lnTo>
                  <a:lnTo>
                    <a:pt x="254" y="349"/>
                  </a:lnTo>
                  <a:lnTo>
                    <a:pt x="246" y="354"/>
                  </a:lnTo>
                  <a:lnTo>
                    <a:pt x="242" y="356"/>
                  </a:lnTo>
                  <a:lnTo>
                    <a:pt x="238" y="357"/>
                  </a:lnTo>
                  <a:lnTo>
                    <a:pt x="235" y="357"/>
                  </a:lnTo>
                  <a:lnTo>
                    <a:pt x="233" y="356"/>
                  </a:lnTo>
                  <a:lnTo>
                    <a:pt x="231" y="354"/>
                  </a:lnTo>
                  <a:lnTo>
                    <a:pt x="230" y="350"/>
                  </a:lnTo>
                  <a:lnTo>
                    <a:pt x="230" y="350"/>
                  </a:lnTo>
                  <a:lnTo>
                    <a:pt x="230" y="343"/>
                  </a:lnTo>
                  <a:lnTo>
                    <a:pt x="232" y="339"/>
                  </a:lnTo>
                  <a:lnTo>
                    <a:pt x="234" y="337"/>
                  </a:lnTo>
                  <a:lnTo>
                    <a:pt x="237" y="337"/>
                  </a:lnTo>
                  <a:lnTo>
                    <a:pt x="241" y="337"/>
                  </a:lnTo>
                  <a:lnTo>
                    <a:pt x="245" y="337"/>
                  </a:lnTo>
                  <a:lnTo>
                    <a:pt x="249" y="335"/>
                  </a:lnTo>
                  <a:lnTo>
                    <a:pt x="252" y="331"/>
                  </a:lnTo>
                  <a:lnTo>
                    <a:pt x="252" y="331"/>
                  </a:lnTo>
                  <a:lnTo>
                    <a:pt x="255" y="325"/>
                  </a:lnTo>
                  <a:lnTo>
                    <a:pt x="260" y="321"/>
                  </a:lnTo>
                  <a:lnTo>
                    <a:pt x="266" y="318"/>
                  </a:lnTo>
                  <a:lnTo>
                    <a:pt x="273" y="315"/>
                  </a:lnTo>
                  <a:lnTo>
                    <a:pt x="280" y="313"/>
                  </a:lnTo>
                  <a:lnTo>
                    <a:pt x="286" y="312"/>
                  </a:lnTo>
                  <a:lnTo>
                    <a:pt x="293" y="311"/>
                  </a:lnTo>
                  <a:lnTo>
                    <a:pt x="299" y="311"/>
                  </a:lnTo>
                  <a:lnTo>
                    <a:pt x="299" y="311"/>
                  </a:lnTo>
                  <a:lnTo>
                    <a:pt x="305" y="311"/>
                  </a:lnTo>
                  <a:lnTo>
                    <a:pt x="310" y="310"/>
                  </a:lnTo>
                  <a:lnTo>
                    <a:pt x="314" y="308"/>
                  </a:lnTo>
                  <a:lnTo>
                    <a:pt x="317" y="306"/>
                  </a:lnTo>
                  <a:lnTo>
                    <a:pt x="318" y="303"/>
                  </a:lnTo>
                  <a:lnTo>
                    <a:pt x="317" y="299"/>
                  </a:lnTo>
                  <a:lnTo>
                    <a:pt x="314" y="295"/>
                  </a:lnTo>
                  <a:lnTo>
                    <a:pt x="309" y="291"/>
                  </a:lnTo>
                  <a:lnTo>
                    <a:pt x="309" y="291"/>
                  </a:lnTo>
                  <a:lnTo>
                    <a:pt x="291" y="280"/>
                  </a:lnTo>
                  <a:lnTo>
                    <a:pt x="270" y="265"/>
                  </a:lnTo>
                  <a:lnTo>
                    <a:pt x="259" y="257"/>
                  </a:lnTo>
                  <a:lnTo>
                    <a:pt x="251" y="250"/>
                  </a:lnTo>
                  <a:lnTo>
                    <a:pt x="244" y="243"/>
                  </a:lnTo>
                  <a:lnTo>
                    <a:pt x="240" y="237"/>
                  </a:lnTo>
                  <a:lnTo>
                    <a:pt x="240" y="237"/>
                  </a:lnTo>
                  <a:lnTo>
                    <a:pt x="236" y="225"/>
                  </a:lnTo>
                  <a:lnTo>
                    <a:pt x="235" y="220"/>
                  </a:lnTo>
                  <a:lnTo>
                    <a:pt x="234" y="214"/>
                  </a:lnTo>
                  <a:lnTo>
                    <a:pt x="235" y="208"/>
                  </a:lnTo>
                  <a:lnTo>
                    <a:pt x="236" y="203"/>
                  </a:lnTo>
                  <a:lnTo>
                    <a:pt x="238" y="198"/>
                  </a:lnTo>
                  <a:lnTo>
                    <a:pt x="241" y="194"/>
                  </a:lnTo>
                  <a:lnTo>
                    <a:pt x="241" y="194"/>
                  </a:lnTo>
                  <a:lnTo>
                    <a:pt x="244" y="190"/>
                  </a:lnTo>
                  <a:lnTo>
                    <a:pt x="247" y="185"/>
                  </a:lnTo>
                  <a:lnTo>
                    <a:pt x="248" y="180"/>
                  </a:lnTo>
                  <a:lnTo>
                    <a:pt x="248" y="176"/>
                  </a:lnTo>
                  <a:lnTo>
                    <a:pt x="248" y="171"/>
                  </a:lnTo>
                  <a:lnTo>
                    <a:pt x="246" y="167"/>
                  </a:lnTo>
                  <a:lnTo>
                    <a:pt x="242" y="164"/>
                  </a:lnTo>
                  <a:lnTo>
                    <a:pt x="238" y="162"/>
                  </a:lnTo>
                  <a:lnTo>
                    <a:pt x="238" y="162"/>
                  </a:lnTo>
                  <a:lnTo>
                    <a:pt x="233" y="160"/>
                  </a:lnTo>
                  <a:lnTo>
                    <a:pt x="228" y="156"/>
                  </a:lnTo>
                  <a:lnTo>
                    <a:pt x="225" y="152"/>
                  </a:lnTo>
                  <a:lnTo>
                    <a:pt x="223" y="146"/>
                  </a:lnTo>
                  <a:lnTo>
                    <a:pt x="222" y="140"/>
                  </a:lnTo>
                  <a:lnTo>
                    <a:pt x="224" y="134"/>
                  </a:lnTo>
                  <a:lnTo>
                    <a:pt x="227" y="127"/>
                  </a:lnTo>
                  <a:lnTo>
                    <a:pt x="233" y="120"/>
                  </a:lnTo>
                  <a:lnTo>
                    <a:pt x="233" y="120"/>
                  </a:lnTo>
                  <a:lnTo>
                    <a:pt x="240" y="113"/>
                  </a:lnTo>
                  <a:lnTo>
                    <a:pt x="245" y="105"/>
                  </a:lnTo>
                  <a:lnTo>
                    <a:pt x="248" y="95"/>
                  </a:lnTo>
                  <a:lnTo>
                    <a:pt x="252" y="87"/>
                  </a:lnTo>
                  <a:lnTo>
                    <a:pt x="255" y="79"/>
                  </a:lnTo>
                  <a:lnTo>
                    <a:pt x="259" y="71"/>
                  </a:lnTo>
                  <a:lnTo>
                    <a:pt x="265" y="65"/>
                  </a:lnTo>
                  <a:lnTo>
                    <a:pt x="268" y="62"/>
                  </a:lnTo>
                  <a:lnTo>
                    <a:pt x="273" y="60"/>
                  </a:lnTo>
                  <a:lnTo>
                    <a:pt x="273" y="60"/>
                  </a:lnTo>
                  <a:lnTo>
                    <a:pt x="281" y="56"/>
                  </a:lnTo>
                  <a:lnTo>
                    <a:pt x="289" y="51"/>
                  </a:lnTo>
                  <a:lnTo>
                    <a:pt x="301" y="42"/>
                  </a:lnTo>
                  <a:lnTo>
                    <a:pt x="311" y="34"/>
                  </a:lnTo>
                  <a:lnTo>
                    <a:pt x="316" y="31"/>
                  </a:lnTo>
                  <a:lnTo>
                    <a:pt x="322" y="29"/>
                  </a:lnTo>
                  <a:lnTo>
                    <a:pt x="322" y="29"/>
                  </a:lnTo>
                  <a:lnTo>
                    <a:pt x="327" y="26"/>
                  </a:lnTo>
                  <a:lnTo>
                    <a:pt x="331" y="22"/>
                  </a:lnTo>
                  <a:lnTo>
                    <a:pt x="334" y="18"/>
                  </a:lnTo>
                  <a:lnTo>
                    <a:pt x="335" y="12"/>
                  </a:lnTo>
                  <a:lnTo>
                    <a:pt x="335" y="8"/>
                  </a:lnTo>
                  <a:lnTo>
                    <a:pt x="334" y="6"/>
                  </a:lnTo>
                  <a:lnTo>
                    <a:pt x="332" y="4"/>
                  </a:lnTo>
                  <a:lnTo>
                    <a:pt x="330" y="3"/>
                  </a:lnTo>
                  <a:lnTo>
                    <a:pt x="327" y="2"/>
                  </a:lnTo>
                  <a:lnTo>
                    <a:pt x="318" y="1"/>
                  </a:lnTo>
                  <a:lnTo>
                    <a:pt x="318" y="1"/>
                  </a:lnTo>
                  <a:lnTo>
                    <a:pt x="276" y="1"/>
                  </a:lnTo>
                  <a:lnTo>
                    <a:pt x="252" y="0"/>
                  </a:lnTo>
                  <a:lnTo>
                    <a:pt x="230" y="1"/>
                  </a:lnTo>
                  <a:lnTo>
                    <a:pt x="230" y="1"/>
                  </a:lnTo>
                  <a:lnTo>
                    <a:pt x="219" y="1"/>
                  </a:lnTo>
                  <a:lnTo>
                    <a:pt x="207" y="2"/>
                  </a:lnTo>
                  <a:lnTo>
                    <a:pt x="192" y="5"/>
                  </a:lnTo>
                  <a:lnTo>
                    <a:pt x="192" y="5"/>
                  </a:lnTo>
                  <a:lnTo>
                    <a:pt x="179" y="8"/>
                  </a:lnTo>
                  <a:lnTo>
                    <a:pt x="165" y="13"/>
                  </a:lnTo>
                  <a:lnTo>
                    <a:pt x="151" y="19"/>
                  </a:lnTo>
                  <a:lnTo>
                    <a:pt x="145" y="22"/>
                  </a:lnTo>
                  <a:lnTo>
                    <a:pt x="140" y="26"/>
                  </a:lnTo>
                  <a:lnTo>
                    <a:pt x="140" y="26"/>
                  </a:lnTo>
                  <a:lnTo>
                    <a:pt x="111" y="48"/>
                  </a:lnTo>
                  <a:lnTo>
                    <a:pt x="94" y="62"/>
                  </a:lnTo>
                  <a:lnTo>
                    <a:pt x="83" y="72"/>
                  </a:lnTo>
                  <a:lnTo>
                    <a:pt x="83" y="72"/>
                  </a:lnTo>
                  <a:lnTo>
                    <a:pt x="80" y="75"/>
                  </a:lnTo>
                  <a:lnTo>
                    <a:pt x="76" y="77"/>
                  </a:lnTo>
                  <a:lnTo>
                    <a:pt x="68" y="80"/>
                  </a:lnTo>
                  <a:lnTo>
                    <a:pt x="64" y="82"/>
                  </a:lnTo>
                  <a:lnTo>
                    <a:pt x="61" y="84"/>
                  </a:lnTo>
                  <a:lnTo>
                    <a:pt x="58" y="87"/>
                  </a:lnTo>
                  <a:lnTo>
                    <a:pt x="55" y="92"/>
                  </a:lnTo>
                  <a:lnTo>
                    <a:pt x="55" y="92"/>
                  </a:lnTo>
                  <a:lnTo>
                    <a:pt x="51" y="108"/>
                  </a:lnTo>
                  <a:lnTo>
                    <a:pt x="47" y="125"/>
                  </a:lnTo>
                  <a:lnTo>
                    <a:pt x="44" y="133"/>
                  </a:lnTo>
                  <a:lnTo>
                    <a:pt x="41" y="140"/>
                  </a:lnTo>
                  <a:lnTo>
                    <a:pt x="38" y="145"/>
                  </a:lnTo>
                  <a:lnTo>
                    <a:pt x="36" y="147"/>
                  </a:lnTo>
                  <a:lnTo>
                    <a:pt x="34" y="148"/>
                  </a:lnTo>
                  <a:lnTo>
                    <a:pt x="34" y="148"/>
                  </a:lnTo>
                  <a:lnTo>
                    <a:pt x="30" y="150"/>
                  </a:lnTo>
                  <a:lnTo>
                    <a:pt x="27" y="153"/>
                  </a:lnTo>
                  <a:lnTo>
                    <a:pt x="25" y="157"/>
                  </a:lnTo>
                  <a:lnTo>
                    <a:pt x="24" y="161"/>
                  </a:lnTo>
                  <a:lnTo>
                    <a:pt x="23" y="170"/>
                  </a:lnTo>
                  <a:lnTo>
                    <a:pt x="21" y="175"/>
                  </a:lnTo>
                  <a:lnTo>
                    <a:pt x="20" y="178"/>
                  </a:lnTo>
                  <a:lnTo>
                    <a:pt x="20" y="178"/>
                  </a:lnTo>
                  <a:lnTo>
                    <a:pt x="12" y="191"/>
                  </a:lnTo>
                  <a:lnTo>
                    <a:pt x="7" y="197"/>
                  </a:lnTo>
                  <a:lnTo>
                    <a:pt x="5" y="205"/>
                  </a:lnTo>
                  <a:lnTo>
                    <a:pt x="5" y="205"/>
                  </a:lnTo>
                  <a:lnTo>
                    <a:pt x="2" y="225"/>
                  </a:lnTo>
                  <a:lnTo>
                    <a:pt x="1" y="240"/>
                  </a:lnTo>
                  <a:lnTo>
                    <a:pt x="0" y="257"/>
                  </a:lnTo>
                  <a:lnTo>
                    <a:pt x="1" y="274"/>
                  </a:lnTo>
                  <a:lnTo>
                    <a:pt x="3" y="290"/>
                  </a:lnTo>
                  <a:lnTo>
                    <a:pt x="4" y="296"/>
                  </a:lnTo>
                  <a:lnTo>
                    <a:pt x="7" y="301"/>
                  </a:lnTo>
                  <a:lnTo>
                    <a:pt x="10" y="305"/>
                  </a:lnTo>
                  <a:lnTo>
                    <a:pt x="14" y="307"/>
                  </a:lnTo>
                  <a:lnTo>
                    <a:pt x="14" y="307"/>
                  </a:lnTo>
                  <a:lnTo>
                    <a:pt x="30" y="311"/>
                  </a:lnTo>
                  <a:lnTo>
                    <a:pt x="46" y="314"/>
                  </a:lnTo>
                  <a:lnTo>
                    <a:pt x="62" y="317"/>
                  </a:lnTo>
                  <a:lnTo>
                    <a:pt x="80" y="318"/>
                  </a:lnTo>
                  <a:lnTo>
                    <a:pt x="80" y="318"/>
                  </a:lnTo>
                  <a:lnTo>
                    <a:pt x="102" y="319"/>
                  </a:lnTo>
                  <a:lnTo>
                    <a:pt x="127" y="320"/>
                  </a:lnTo>
                  <a:lnTo>
                    <a:pt x="138" y="322"/>
                  </a:lnTo>
                  <a:lnTo>
                    <a:pt x="148" y="323"/>
                  </a:lnTo>
                  <a:lnTo>
                    <a:pt x="157" y="326"/>
                  </a:lnTo>
                  <a:lnTo>
                    <a:pt x="163" y="329"/>
                  </a:lnTo>
                  <a:lnTo>
                    <a:pt x="163" y="329"/>
                  </a:lnTo>
                  <a:lnTo>
                    <a:pt x="172" y="335"/>
                  </a:lnTo>
                  <a:lnTo>
                    <a:pt x="179" y="341"/>
                  </a:lnTo>
                  <a:lnTo>
                    <a:pt x="180" y="344"/>
                  </a:lnTo>
                  <a:lnTo>
                    <a:pt x="180" y="345"/>
                  </a:lnTo>
                  <a:lnTo>
                    <a:pt x="180" y="346"/>
                  </a:lnTo>
                  <a:lnTo>
                    <a:pt x="176" y="347"/>
                  </a:lnTo>
                  <a:lnTo>
                    <a:pt x="170" y="348"/>
                  </a:lnTo>
                  <a:lnTo>
                    <a:pt x="170" y="348"/>
                  </a:lnTo>
                  <a:lnTo>
                    <a:pt x="162" y="348"/>
                  </a:lnTo>
                  <a:lnTo>
                    <a:pt x="155" y="349"/>
                  </a:lnTo>
                  <a:lnTo>
                    <a:pt x="141" y="352"/>
                  </a:lnTo>
                  <a:lnTo>
                    <a:pt x="134" y="353"/>
                  </a:lnTo>
                  <a:lnTo>
                    <a:pt x="129" y="353"/>
                  </a:lnTo>
                  <a:lnTo>
                    <a:pt x="123" y="353"/>
                  </a:lnTo>
                  <a:lnTo>
                    <a:pt x="119" y="351"/>
                  </a:lnTo>
                  <a:lnTo>
                    <a:pt x="119" y="351"/>
                  </a:lnTo>
                  <a:lnTo>
                    <a:pt x="109" y="347"/>
                  </a:lnTo>
                  <a:lnTo>
                    <a:pt x="99" y="345"/>
                  </a:lnTo>
                  <a:lnTo>
                    <a:pt x="76" y="341"/>
                  </a:lnTo>
                  <a:lnTo>
                    <a:pt x="76" y="341"/>
                  </a:lnTo>
                  <a:lnTo>
                    <a:pt x="64" y="340"/>
                  </a:lnTo>
                  <a:lnTo>
                    <a:pt x="57" y="341"/>
                  </a:lnTo>
                  <a:lnTo>
                    <a:pt x="52" y="342"/>
                  </a:lnTo>
                  <a:lnTo>
                    <a:pt x="48" y="345"/>
                  </a:lnTo>
                  <a:lnTo>
                    <a:pt x="46" y="348"/>
                  </a:lnTo>
                  <a:lnTo>
                    <a:pt x="45" y="350"/>
                  </a:lnTo>
                  <a:lnTo>
                    <a:pt x="44" y="353"/>
                  </a:lnTo>
                  <a:lnTo>
                    <a:pt x="44" y="357"/>
                  </a:lnTo>
                  <a:lnTo>
                    <a:pt x="46" y="367"/>
                  </a:lnTo>
                  <a:lnTo>
                    <a:pt x="46" y="367"/>
                  </a:lnTo>
                  <a:lnTo>
                    <a:pt x="49" y="376"/>
                  </a:lnTo>
                  <a:lnTo>
                    <a:pt x="52" y="383"/>
                  </a:lnTo>
                  <a:lnTo>
                    <a:pt x="57" y="388"/>
                  </a:lnTo>
                  <a:lnTo>
                    <a:pt x="62" y="391"/>
                  </a:lnTo>
                  <a:lnTo>
                    <a:pt x="73" y="398"/>
                  </a:lnTo>
                  <a:lnTo>
                    <a:pt x="80" y="402"/>
                  </a:lnTo>
                  <a:lnTo>
                    <a:pt x="87" y="407"/>
                  </a:lnTo>
                  <a:lnTo>
                    <a:pt x="87" y="407"/>
                  </a:lnTo>
                  <a:lnTo>
                    <a:pt x="96" y="413"/>
                  </a:lnTo>
                  <a:lnTo>
                    <a:pt x="107" y="419"/>
                  </a:lnTo>
                  <a:lnTo>
                    <a:pt x="117" y="425"/>
                  </a:lnTo>
                  <a:lnTo>
                    <a:pt x="128" y="430"/>
                  </a:lnTo>
                  <a:lnTo>
                    <a:pt x="138" y="434"/>
                  </a:lnTo>
                  <a:lnTo>
                    <a:pt x="148" y="436"/>
                  </a:lnTo>
                  <a:lnTo>
                    <a:pt x="156" y="436"/>
                  </a:lnTo>
                  <a:lnTo>
                    <a:pt x="159" y="436"/>
                  </a:lnTo>
                  <a:lnTo>
                    <a:pt x="162" y="435"/>
                  </a:lnTo>
                  <a:lnTo>
                    <a:pt x="162" y="435"/>
                  </a:lnTo>
                  <a:lnTo>
                    <a:pt x="170" y="430"/>
                  </a:lnTo>
                  <a:lnTo>
                    <a:pt x="178" y="426"/>
                  </a:lnTo>
                  <a:lnTo>
                    <a:pt x="185" y="424"/>
                  </a:lnTo>
                  <a:lnTo>
                    <a:pt x="188" y="424"/>
                  </a:lnTo>
                  <a:lnTo>
                    <a:pt x="190" y="424"/>
                  </a:lnTo>
                  <a:lnTo>
                    <a:pt x="190" y="424"/>
                  </a:lnTo>
                  <a:lnTo>
                    <a:pt x="193" y="424"/>
                  </a:lnTo>
                  <a:lnTo>
                    <a:pt x="195" y="423"/>
                  </a:lnTo>
                  <a:lnTo>
                    <a:pt x="200" y="419"/>
                  </a:lnTo>
                  <a:lnTo>
                    <a:pt x="203" y="417"/>
                  </a:lnTo>
                  <a:lnTo>
                    <a:pt x="207" y="415"/>
                  </a:lnTo>
                  <a:lnTo>
                    <a:pt x="212" y="414"/>
                  </a:lnTo>
                  <a:lnTo>
                    <a:pt x="217" y="414"/>
                  </a:lnTo>
                  <a:lnTo>
                    <a:pt x="217" y="414"/>
                  </a:lnTo>
                  <a:lnTo>
                    <a:pt x="226" y="417"/>
                  </a:lnTo>
                  <a:lnTo>
                    <a:pt x="228" y="418"/>
                  </a:lnTo>
                  <a:lnTo>
                    <a:pt x="229" y="420"/>
                  </a:lnTo>
                  <a:lnTo>
                    <a:pt x="230" y="425"/>
                  </a:lnTo>
                  <a:lnTo>
                    <a:pt x="231" y="432"/>
                  </a:lnTo>
                  <a:lnTo>
                    <a:pt x="231" y="432"/>
                  </a:lnTo>
                  <a:lnTo>
                    <a:pt x="234" y="436"/>
                  </a:lnTo>
                  <a:lnTo>
                    <a:pt x="237" y="440"/>
                  </a:lnTo>
                  <a:lnTo>
                    <a:pt x="246" y="449"/>
                  </a:lnTo>
                  <a:lnTo>
                    <a:pt x="256" y="456"/>
                  </a:lnTo>
                  <a:lnTo>
                    <a:pt x="265" y="462"/>
                  </a:lnTo>
                  <a:lnTo>
                    <a:pt x="265" y="462"/>
                  </a:lnTo>
                  <a:lnTo>
                    <a:pt x="273" y="465"/>
                  </a:lnTo>
                  <a:lnTo>
                    <a:pt x="280" y="466"/>
                  </a:lnTo>
                  <a:lnTo>
                    <a:pt x="288" y="466"/>
                  </a:lnTo>
                  <a:lnTo>
                    <a:pt x="296" y="463"/>
                  </a:lnTo>
                  <a:lnTo>
                    <a:pt x="296" y="463"/>
                  </a:lnTo>
                  <a:lnTo>
                    <a:pt x="304" y="458"/>
                  </a:lnTo>
                  <a:lnTo>
                    <a:pt x="307" y="456"/>
                  </a:lnTo>
                  <a:lnTo>
                    <a:pt x="312" y="454"/>
                  </a:lnTo>
                  <a:lnTo>
                    <a:pt x="317" y="453"/>
                  </a:lnTo>
                  <a:lnTo>
                    <a:pt x="322" y="454"/>
                  </a:lnTo>
                  <a:lnTo>
                    <a:pt x="329" y="456"/>
                  </a:lnTo>
                  <a:lnTo>
                    <a:pt x="337" y="460"/>
                  </a:lnTo>
                  <a:lnTo>
                    <a:pt x="337" y="460"/>
                  </a:lnTo>
                  <a:lnTo>
                    <a:pt x="345" y="464"/>
                  </a:lnTo>
                  <a:lnTo>
                    <a:pt x="353" y="466"/>
                  </a:lnTo>
                  <a:lnTo>
                    <a:pt x="361" y="468"/>
                  </a:lnTo>
                  <a:lnTo>
                    <a:pt x="369" y="469"/>
                  </a:lnTo>
                  <a:lnTo>
                    <a:pt x="385" y="469"/>
                  </a:lnTo>
                  <a:lnTo>
                    <a:pt x="402" y="470"/>
                  </a:lnTo>
                  <a:lnTo>
                    <a:pt x="402" y="470"/>
                  </a:lnTo>
                  <a:lnTo>
                    <a:pt x="411" y="470"/>
                  </a:lnTo>
                  <a:lnTo>
                    <a:pt x="419" y="469"/>
                  </a:lnTo>
                  <a:lnTo>
                    <a:pt x="434" y="466"/>
                  </a:lnTo>
                  <a:lnTo>
                    <a:pt x="443" y="465"/>
                  </a:lnTo>
                  <a:lnTo>
                    <a:pt x="451" y="466"/>
                  </a:lnTo>
                  <a:lnTo>
                    <a:pt x="461" y="468"/>
                  </a:lnTo>
                  <a:lnTo>
                    <a:pt x="473" y="473"/>
                  </a:lnTo>
                  <a:lnTo>
                    <a:pt x="473" y="473"/>
                  </a:lnTo>
                  <a:lnTo>
                    <a:pt x="485" y="479"/>
                  </a:lnTo>
                  <a:lnTo>
                    <a:pt x="495" y="483"/>
                  </a:lnTo>
                  <a:lnTo>
                    <a:pt x="504" y="485"/>
                  </a:lnTo>
                  <a:lnTo>
                    <a:pt x="512" y="486"/>
                  </a:lnTo>
                  <a:lnTo>
                    <a:pt x="518" y="486"/>
                  </a:lnTo>
                  <a:lnTo>
                    <a:pt x="523" y="485"/>
                  </a:lnTo>
                  <a:lnTo>
                    <a:pt x="528" y="484"/>
                  </a:lnTo>
                  <a:lnTo>
                    <a:pt x="530" y="482"/>
                  </a:lnTo>
                  <a:lnTo>
                    <a:pt x="530" y="482"/>
                  </a:lnTo>
                  <a:lnTo>
                    <a:pt x="531" y="480"/>
                  </a:lnTo>
                  <a:lnTo>
                    <a:pt x="532" y="476"/>
                  </a:lnTo>
                  <a:lnTo>
                    <a:pt x="533" y="469"/>
                  </a:lnTo>
                  <a:lnTo>
                    <a:pt x="535" y="466"/>
                  </a:lnTo>
                  <a:lnTo>
                    <a:pt x="537" y="464"/>
                  </a:lnTo>
                  <a:lnTo>
                    <a:pt x="541" y="463"/>
                  </a:lnTo>
                  <a:lnTo>
                    <a:pt x="547" y="464"/>
                  </a:lnTo>
                  <a:lnTo>
                    <a:pt x="547" y="464"/>
                  </a:lnTo>
                  <a:lnTo>
                    <a:pt x="553" y="466"/>
                  </a:lnTo>
                  <a:lnTo>
                    <a:pt x="557" y="468"/>
                  </a:lnTo>
                  <a:lnTo>
                    <a:pt x="560" y="470"/>
                  </a:lnTo>
                  <a:lnTo>
                    <a:pt x="563" y="472"/>
                  </a:lnTo>
                  <a:lnTo>
                    <a:pt x="567" y="478"/>
                  </a:lnTo>
                  <a:lnTo>
                    <a:pt x="574" y="487"/>
                  </a:lnTo>
                  <a:lnTo>
                    <a:pt x="574" y="487"/>
                  </a:lnTo>
                  <a:lnTo>
                    <a:pt x="582" y="495"/>
                  </a:lnTo>
                  <a:lnTo>
                    <a:pt x="588" y="500"/>
                  </a:lnTo>
                  <a:lnTo>
                    <a:pt x="594" y="502"/>
                  </a:lnTo>
                  <a:lnTo>
                    <a:pt x="600" y="503"/>
                  </a:lnTo>
                  <a:lnTo>
                    <a:pt x="600" y="503"/>
                  </a:lnTo>
                  <a:lnTo>
                    <a:pt x="612" y="506"/>
                  </a:lnTo>
                  <a:lnTo>
                    <a:pt x="619" y="508"/>
                  </a:lnTo>
                  <a:lnTo>
                    <a:pt x="626" y="512"/>
                  </a:lnTo>
                  <a:lnTo>
                    <a:pt x="626" y="512"/>
                  </a:lnTo>
                  <a:lnTo>
                    <a:pt x="634" y="518"/>
                  </a:lnTo>
                  <a:lnTo>
                    <a:pt x="642" y="524"/>
                  </a:lnTo>
                  <a:lnTo>
                    <a:pt x="645" y="526"/>
                  </a:lnTo>
                  <a:lnTo>
                    <a:pt x="648" y="527"/>
                  </a:lnTo>
                  <a:lnTo>
                    <a:pt x="651" y="527"/>
                  </a:lnTo>
                  <a:lnTo>
                    <a:pt x="652" y="525"/>
                  </a:lnTo>
                  <a:lnTo>
                    <a:pt x="652" y="525"/>
                  </a:lnTo>
                  <a:lnTo>
                    <a:pt x="653" y="520"/>
                  </a:lnTo>
                  <a:lnTo>
                    <a:pt x="656" y="514"/>
                  </a:lnTo>
                  <a:lnTo>
                    <a:pt x="658" y="512"/>
                  </a:lnTo>
                  <a:lnTo>
                    <a:pt x="661" y="510"/>
                  </a:lnTo>
                  <a:lnTo>
                    <a:pt x="664" y="508"/>
                  </a:lnTo>
                  <a:lnTo>
                    <a:pt x="668" y="508"/>
                  </a:lnTo>
                  <a:lnTo>
                    <a:pt x="668" y="508"/>
                  </a:lnTo>
                  <a:lnTo>
                    <a:pt x="676" y="507"/>
                  </a:lnTo>
                  <a:lnTo>
                    <a:pt x="682" y="506"/>
                  </a:lnTo>
                  <a:lnTo>
                    <a:pt x="684" y="504"/>
                  </a:lnTo>
                  <a:lnTo>
                    <a:pt x="685" y="503"/>
                  </a:lnTo>
                  <a:lnTo>
                    <a:pt x="685" y="501"/>
                  </a:lnTo>
                  <a:lnTo>
                    <a:pt x="684" y="499"/>
                  </a:lnTo>
                  <a:lnTo>
                    <a:pt x="684" y="499"/>
                  </a:lnTo>
                  <a:lnTo>
                    <a:pt x="679" y="494"/>
                  </a:lnTo>
                  <a:lnTo>
                    <a:pt x="672" y="490"/>
                  </a:lnTo>
                  <a:lnTo>
                    <a:pt x="668" y="488"/>
                  </a:lnTo>
                  <a:lnTo>
                    <a:pt x="665" y="487"/>
                  </a:lnTo>
                  <a:lnTo>
                    <a:pt x="660" y="487"/>
                  </a:lnTo>
                  <a:lnTo>
                    <a:pt x="656" y="487"/>
                  </a:lnTo>
                  <a:lnTo>
                    <a:pt x="656" y="487"/>
                  </a:lnTo>
                  <a:lnTo>
                    <a:pt x="647" y="491"/>
                  </a:lnTo>
                  <a:lnTo>
                    <a:pt x="636" y="494"/>
                  </a:lnTo>
                  <a:lnTo>
                    <a:pt x="630" y="496"/>
                  </a:lnTo>
                  <a:lnTo>
                    <a:pt x="624" y="496"/>
                  </a:lnTo>
                  <a:lnTo>
                    <a:pt x="617" y="495"/>
                  </a:lnTo>
                  <a:lnTo>
                    <a:pt x="609" y="492"/>
                  </a:lnTo>
                  <a:lnTo>
                    <a:pt x="609" y="492"/>
                  </a:lnTo>
                  <a:lnTo>
                    <a:pt x="596" y="485"/>
                  </a:lnTo>
                  <a:lnTo>
                    <a:pt x="587" y="479"/>
                  </a:lnTo>
                  <a:lnTo>
                    <a:pt x="582" y="474"/>
                  </a:lnTo>
                  <a:lnTo>
                    <a:pt x="580" y="471"/>
                  </a:lnTo>
                  <a:lnTo>
                    <a:pt x="579" y="468"/>
                  </a:lnTo>
                  <a:lnTo>
                    <a:pt x="579" y="468"/>
                  </a:lnTo>
                  <a:lnTo>
                    <a:pt x="579" y="465"/>
                  </a:lnTo>
                  <a:lnTo>
                    <a:pt x="579" y="463"/>
                  </a:lnTo>
                  <a:lnTo>
                    <a:pt x="580" y="460"/>
                  </a:lnTo>
                  <a:lnTo>
                    <a:pt x="582" y="459"/>
                  </a:lnTo>
                  <a:lnTo>
                    <a:pt x="585" y="458"/>
                  </a:lnTo>
                  <a:lnTo>
                    <a:pt x="589" y="457"/>
                  </a:lnTo>
                  <a:lnTo>
                    <a:pt x="594" y="457"/>
                  </a:lnTo>
                  <a:lnTo>
                    <a:pt x="600" y="458"/>
                  </a:lnTo>
                  <a:lnTo>
                    <a:pt x="600" y="458"/>
                  </a:lnTo>
                  <a:lnTo>
                    <a:pt x="615" y="462"/>
                  </a:lnTo>
                  <a:lnTo>
                    <a:pt x="630" y="467"/>
                  </a:lnTo>
                  <a:lnTo>
                    <a:pt x="644" y="471"/>
                  </a:lnTo>
                  <a:lnTo>
                    <a:pt x="656" y="473"/>
                  </a:lnTo>
                  <a:lnTo>
                    <a:pt x="656" y="473"/>
                  </a:lnTo>
                  <a:lnTo>
                    <a:pt x="660" y="473"/>
                  </a:lnTo>
                  <a:lnTo>
                    <a:pt x="666" y="475"/>
                  </a:lnTo>
                  <a:lnTo>
                    <a:pt x="676" y="478"/>
                  </a:lnTo>
                  <a:lnTo>
                    <a:pt x="685" y="482"/>
                  </a:lnTo>
                  <a:lnTo>
                    <a:pt x="690" y="485"/>
                  </a:lnTo>
                  <a:lnTo>
                    <a:pt x="690" y="485"/>
                  </a:lnTo>
                  <a:lnTo>
                    <a:pt x="693" y="485"/>
                  </a:lnTo>
                  <a:lnTo>
                    <a:pt x="697" y="485"/>
                  </a:lnTo>
                  <a:lnTo>
                    <a:pt x="710" y="482"/>
                  </a:lnTo>
                  <a:lnTo>
                    <a:pt x="723" y="478"/>
                  </a:lnTo>
                  <a:lnTo>
                    <a:pt x="729" y="476"/>
                  </a:lnTo>
                  <a:lnTo>
                    <a:pt x="733" y="473"/>
                  </a:lnTo>
                  <a:lnTo>
                    <a:pt x="733" y="473"/>
                  </a:lnTo>
                  <a:lnTo>
                    <a:pt x="736" y="470"/>
                  </a:lnTo>
                  <a:lnTo>
                    <a:pt x="738" y="467"/>
                  </a:lnTo>
                  <a:lnTo>
                    <a:pt x="739" y="464"/>
                  </a:lnTo>
                  <a:lnTo>
                    <a:pt x="740" y="460"/>
                  </a:lnTo>
                  <a:lnTo>
                    <a:pt x="739" y="456"/>
                  </a:lnTo>
                  <a:lnTo>
                    <a:pt x="738" y="452"/>
                  </a:lnTo>
                  <a:lnTo>
                    <a:pt x="735" y="448"/>
                  </a:lnTo>
                  <a:lnTo>
                    <a:pt x="732" y="443"/>
                  </a:lnTo>
                  <a:lnTo>
                    <a:pt x="732" y="443"/>
                  </a:lnTo>
                  <a:lnTo>
                    <a:pt x="727" y="440"/>
                  </a:lnTo>
                  <a:lnTo>
                    <a:pt x="721" y="437"/>
                  </a:lnTo>
                  <a:lnTo>
                    <a:pt x="709" y="432"/>
                  </a:lnTo>
                  <a:lnTo>
                    <a:pt x="703" y="430"/>
                  </a:lnTo>
                  <a:lnTo>
                    <a:pt x="698" y="427"/>
                  </a:lnTo>
                  <a:lnTo>
                    <a:pt x="695" y="424"/>
                  </a:lnTo>
                  <a:lnTo>
                    <a:pt x="695" y="422"/>
                  </a:lnTo>
                  <a:lnTo>
                    <a:pt x="695" y="420"/>
                  </a:lnTo>
                  <a:lnTo>
                    <a:pt x="695" y="420"/>
                  </a:lnTo>
                  <a:lnTo>
                    <a:pt x="697" y="417"/>
                  </a:lnTo>
                  <a:lnTo>
                    <a:pt x="700" y="414"/>
                  </a:lnTo>
                  <a:lnTo>
                    <a:pt x="706" y="411"/>
                  </a:lnTo>
                  <a:lnTo>
                    <a:pt x="711" y="408"/>
                  </a:lnTo>
                  <a:lnTo>
                    <a:pt x="713" y="406"/>
                  </a:lnTo>
                  <a:lnTo>
                    <a:pt x="714" y="402"/>
                  </a:lnTo>
                  <a:lnTo>
                    <a:pt x="714" y="402"/>
                  </a:lnTo>
                  <a:lnTo>
                    <a:pt x="716" y="399"/>
                  </a:lnTo>
                  <a:lnTo>
                    <a:pt x="719" y="397"/>
                  </a:lnTo>
                  <a:lnTo>
                    <a:pt x="722" y="397"/>
                  </a:lnTo>
                  <a:lnTo>
                    <a:pt x="727" y="398"/>
                  </a:lnTo>
                  <a:lnTo>
                    <a:pt x="731" y="401"/>
                  </a:lnTo>
                  <a:lnTo>
                    <a:pt x="736" y="405"/>
                  </a:lnTo>
                  <a:lnTo>
                    <a:pt x="740" y="410"/>
                  </a:lnTo>
                  <a:lnTo>
                    <a:pt x="744" y="417"/>
                  </a:lnTo>
                  <a:lnTo>
                    <a:pt x="744" y="417"/>
                  </a:lnTo>
                  <a:lnTo>
                    <a:pt x="749" y="429"/>
                  </a:lnTo>
                  <a:lnTo>
                    <a:pt x="752" y="434"/>
                  </a:lnTo>
                  <a:lnTo>
                    <a:pt x="755" y="437"/>
                  </a:lnTo>
                  <a:lnTo>
                    <a:pt x="759" y="439"/>
                  </a:lnTo>
                  <a:lnTo>
                    <a:pt x="763" y="441"/>
                  </a:lnTo>
                  <a:lnTo>
                    <a:pt x="769" y="441"/>
                  </a:lnTo>
                  <a:lnTo>
                    <a:pt x="776" y="441"/>
                  </a:lnTo>
                  <a:lnTo>
                    <a:pt x="776" y="441"/>
                  </a:lnTo>
                  <a:lnTo>
                    <a:pt x="790" y="440"/>
                  </a:lnTo>
                  <a:lnTo>
                    <a:pt x="794" y="440"/>
                  </a:lnTo>
                  <a:lnTo>
                    <a:pt x="797" y="441"/>
                  </a:lnTo>
                  <a:lnTo>
                    <a:pt x="799" y="444"/>
                  </a:lnTo>
                  <a:lnTo>
                    <a:pt x="800" y="448"/>
                  </a:lnTo>
                  <a:lnTo>
                    <a:pt x="800" y="454"/>
                  </a:lnTo>
                  <a:lnTo>
                    <a:pt x="799" y="461"/>
                  </a:lnTo>
                  <a:lnTo>
                    <a:pt x="799" y="461"/>
                  </a:lnTo>
                  <a:lnTo>
                    <a:pt x="799" y="469"/>
                  </a:lnTo>
                  <a:lnTo>
                    <a:pt x="800" y="477"/>
                  </a:lnTo>
                  <a:lnTo>
                    <a:pt x="801" y="482"/>
                  </a:lnTo>
                  <a:lnTo>
                    <a:pt x="803" y="487"/>
                  </a:lnTo>
                  <a:lnTo>
                    <a:pt x="806" y="490"/>
                  </a:lnTo>
                  <a:lnTo>
                    <a:pt x="809" y="492"/>
                  </a:lnTo>
                  <a:lnTo>
                    <a:pt x="813" y="491"/>
                  </a:lnTo>
                  <a:lnTo>
                    <a:pt x="817" y="489"/>
                  </a:lnTo>
                  <a:lnTo>
                    <a:pt x="817" y="489"/>
                  </a:lnTo>
                  <a:lnTo>
                    <a:pt x="821" y="486"/>
                  </a:lnTo>
                  <a:lnTo>
                    <a:pt x="823" y="483"/>
                  </a:lnTo>
                  <a:lnTo>
                    <a:pt x="826" y="478"/>
                  </a:lnTo>
                  <a:lnTo>
                    <a:pt x="828" y="476"/>
                  </a:lnTo>
                  <a:lnTo>
                    <a:pt x="829" y="475"/>
                  </a:lnTo>
                  <a:lnTo>
                    <a:pt x="832" y="475"/>
                  </a:lnTo>
                  <a:lnTo>
                    <a:pt x="835" y="476"/>
                  </a:lnTo>
                  <a:lnTo>
                    <a:pt x="835" y="476"/>
                  </a:lnTo>
                  <a:lnTo>
                    <a:pt x="844" y="478"/>
                  </a:lnTo>
                  <a:lnTo>
                    <a:pt x="851" y="481"/>
                  </a:lnTo>
                  <a:lnTo>
                    <a:pt x="853" y="483"/>
                  </a:lnTo>
                  <a:lnTo>
                    <a:pt x="855" y="486"/>
                  </a:lnTo>
                  <a:lnTo>
                    <a:pt x="855" y="489"/>
                  </a:lnTo>
                  <a:lnTo>
                    <a:pt x="854" y="492"/>
                  </a:lnTo>
                  <a:lnTo>
                    <a:pt x="854" y="492"/>
                  </a:lnTo>
                  <a:lnTo>
                    <a:pt x="849" y="499"/>
                  </a:lnTo>
                  <a:lnTo>
                    <a:pt x="846" y="505"/>
                  </a:lnTo>
                  <a:lnTo>
                    <a:pt x="846" y="507"/>
                  </a:lnTo>
                  <a:lnTo>
                    <a:pt x="846" y="509"/>
                  </a:lnTo>
                  <a:lnTo>
                    <a:pt x="849" y="511"/>
                  </a:lnTo>
                  <a:lnTo>
                    <a:pt x="853" y="513"/>
                  </a:lnTo>
                  <a:lnTo>
                    <a:pt x="853" y="513"/>
                  </a:lnTo>
                  <a:lnTo>
                    <a:pt x="862" y="516"/>
                  </a:lnTo>
                  <a:lnTo>
                    <a:pt x="870" y="517"/>
                  </a:lnTo>
                  <a:lnTo>
                    <a:pt x="877" y="520"/>
                  </a:lnTo>
                  <a:lnTo>
                    <a:pt x="880" y="522"/>
                  </a:lnTo>
                  <a:lnTo>
                    <a:pt x="882" y="524"/>
                  </a:lnTo>
                  <a:lnTo>
                    <a:pt x="882" y="524"/>
                  </a:lnTo>
                  <a:lnTo>
                    <a:pt x="886" y="530"/>
                  </a:lnTo>
                  <a:lnTo>
                    <a:pt x="890" y="532"/>
                  </a:lnTo>
                  <a:lnTo>
                    <a:pt x="895" y="535"/>
                  </a:lnTo>
                  <a:lnTo>
                    <a:pt x="902" y="536"/>
                  </a:lnTo>
                  <a:lnTo>
                    <a:pt x="902" y="536"/>
                  </a:lnTo>
                  <a:lnTo>
                    <a:pt x="910" y="538"/>
                  </a:lnTo>
                  <a:lnTo>
                    <a:pt x="919" y="541"/>
                  </a:lnTo>
                  <a:lnTo>
                    <a:pt x="924" y="543"/>
                  </a:lnTo>
                  <a:lnTo>
                    <a:pt x="927" y="546"/>
                  </a:lnTo>
                  <a:lnTo>
                    <a:pt x="930" y="548"/>
                  </a:lnTo>
                  <a:lnTo>
                    <a:pt x="932" y="552"/>
                  </a:lnTo>
                  <a:lnTo>
                    <a:pt x="932" y="552"/>
                  </a:lnTo>
                  <a:lnTo>
                    <a:pt x="933" y="555"/>
                  </a:lnTo>
                  <a:lnTo>
                    <a:pt x="933" y="559"/>
                  </a:lnTo>
                  <a:lnTo>
                    <a:pt x="932" y="562"/>
                  </a:lnTo>
                  <a:lnTo>
                    <a:pt x="931" y="565"/>
                  </a:lnTo>
                  <a:lnTo>
                    <a:pt x="928" y="568"/>
                  </a:lnTo>
                  <a:lnTo>
                    <a:pt x="924" y="570"/>
                  </a:lnTo>
                  <a:lnTo>
                    <a:pt x="918" y="571"/>
                  </a:lnTo>
                  <a:lnTo>
                    <a:pt x="911" y="571"/>
                  </a:lnTo>
                  <a:lnTo>
                    <a:pt x="911" y="571"/>
                  </a:lnTo>
                  <a:lnTo>
                    <a:pt x="895" y="570"/>
                  </a:lnTo>
                  <a:lnTo>
                    <a:pt x="883" y="571"/>
                  </a:lnTo>
                  <a:lnTo>
                    <a:pt x="875" y="573"/>
                  </a:lnTo>
                  <a:lnTo>
                    <a:pt x="872" y="575"/>
                  </a:lnTo>
                  <a:lnTo>
                    <a:pt x="869" y="576"/>
                  </a:lnTo>
                  <a:lnTo>
                    <a:pt x="869" y="576"/>
                  </a:lnTo>
                  <a:lnTo>
                    <a:pt x="868" y="580"/>
                  </a:lnTo>
                  <a:lnTo>
                    <a:pt x="868" y="584"/>
                  </a:lnTo>
                  <a:lnTo>
                    <a:pt x="868" y="598"/>
                  </a:lnTo>
                  <a:lnTo>
                    <a:pt x="868" y="598"/>
                  </a:lnTo>
                  <a:lnTo>
                    <a:pt x="869" y="606"/>
                  </a:lnTo>
                  <a:lnTo>
                    <a:pt x="872" y="612"/>
                  </a:lnTo>
                  <a:lnTo>
                    <a:pt x="873" y="615"/>
                  </a:lnTo>
                  <a:lnTo>
                    <a:pt x="875" y="616"/>
                  </a:lnTo>
                  <a:lnTo>
                    <a:pt x="877" y="617"/>
                  </a:lnTo>
                  <a:lnTo>
                    <a:pt x="880" y="617"/>
                  </a:lnTo>
                  <a:lnTo>
                    <a:pt x="880" y="617"/>
                  </a:lnTo>
                  <a:lnTo>
                    <a:pt x="885" y="617"/>
                  </a:lnTo>
                  <a:lnTo>
                    <a:pt x="890" y="616"/>
                  </a:lnTo>
                  <a:lnTo>
                    <a:pt x="894" y="614"/>
                  </a:lnTo>
                  <a:lnTo>
                    <a:pt x="899" y="609"/>
                  </a:lnTo>
                  <a:lnTo>
                    <a:pt x="899" y="609"/>
                  </a:lnTo>
                  <a:lnTo>
                    <a:pt x="902" y="606"/>
                  </a:lnTo>
                  <a:lnTo>
                    <a:pt x="906" y="604"/>
                  </a:lnTo>
                  <a:lnTo>
                    <a:pt x="915" y="602"/>
                  </a:lnTo>
                  <a:lnTo>
                    <a:pt x="920" y="601"/>
                  </a:lnTo>
                  <a:lnTo>
                    <a:pt x="924" y="599"/>
                  </a:lnTo>
                  <a:lnTo>
                    <a:pt x="927" y="597"/>
                  </a:lnTo>
                  <a:lnTo>
                    <a:pt x="929" y="594"/>
                  </a:lnTo>
                  <a:lnTo>
                    <a:pt x="929" y="594"/>
                  </a:lnTo>
                  <a:lnTo>
                    <a:pt x="931" y="590"/>
                  </a:lnTo>
                  <a:lnTo>
                    <a:pt x="933" y="587"/>
                  </a:lnTo>
                  <a:lnTo>
                    <a:pt x="936" y="585"/>
                  </a:lnTo>
                  <a:lnTo>
                    <a:pt x="939" y="583"/>
                  </a:lnTo>
                  <a:lnTo>
                    <a:pt x="942" y="582"/>
                  </a:lnTo>
                  <a:lnTo>
                    <a:pt x="945" y="581"/>
                  </a:lnTo>
                  <a:lnTo>
                    <a:pt x="952" y="582"/>
                  </a:lnTo>
                  <a:lnTo>
                    <a:pt x="952" y="582"/>
                  </a:lnTo>
                  <a:lnTo>
                    <a:pt x="955" y="583"/>
                  </a:lnTo>
                  <a:lnTo>
                    <a:pt x="959" y="585"/>
                  </a:lnTo>
                  <a:lnTo>
                    <a:pt x="964" y="589"/>
                  </a:lnTo>
                  <a:lnTo>
                    <a:pt x="966" y="591"/>
                  </a:lnTo>
                  <a:lnTo>
                    <a:pt x="968" y="592"/>
                  </a:lnTo>
                  <a:lnTo>
                    <a:pt x="970" y="592"/>
                  </a:lnTo>
                  <a:lnTo>
                    <a:pt x="973" y="591"/>
                  </a:lnTo>
                  <a:lnTo>
                    <a:pt x="973" y="591"/>
                  </a:lnTo>
                  <a:lnTo>
                    <a:pt x="980" y="588"/>
                  </a:lnTo>
                  <a:lnTo>
                    <a:pt x="986" y="585"/>
                  </a:lnTo>
                  <a:lnTo>
                    <a:pt x="989" y="585"/>
                  </a:lnTo>
                  <a:lnTo>
                    <a:pt x="991" y="585"/>
                  </a:lnTo>
                  <a:lnTo>
                    <a:pt x="993" y="586"/>
                  </a:lnTo>
                  <a:lnTo>
                    <a:pt x="993" y="587"/>
                  </a:lnTo>
                  <a:lnTo>
                    <a:pt x="993" y="587"/>
                  </a:lnTo>
                  <a:lnTo>
                    <a:pt x="993" y="592"/>
                  </a:lnTo>
                  <a:lnTo>
                    <a:pt x="990" y="595"/>
                  </a:lnTo>
                  <a:lnTo>
                    <a:pt x="986" y="599"/>
                  </a:lnTo>
                  <a:lnTo>
                    <a:pt x="979" y="602"/>
                  </a:lnTo>
                  <a:lnTo>
                    <a:pt x="979" y="602"/>
                  </a:lnTo>
                  <a:lnTo>
                    <a:pt x="976" y="604"/>
                  </a:lnTo>
                  <a:lnTo>
                    <a:pt x="974" y="606"/>
                  </a:lnTo>
                  <a:lnTo>
                    <a:pt x="971" y="611"/>
                  </a:lnTo>
                  <a:lnTo>
                    <a:pt x="970" y="613"/>
                  </a:lnTo>
                  <a:lnTo>
                    <a:pt x="967" y="614"/>
                  </a:lnTo>
                  <a:lnTo>
                    <a:pt x="964" y="615"/>
                  </a:lnTo>
                  <a:lnTo>
                    <a:pt x="958" y="615"/>
                  </a:lnTo>
                  <a:lnTo>
                    <a:pt x="958" y="615"/>
                  </a:lnTo>
                  <a:lnTo>
                    <a:pt x="949" y="614"/>
                  </a:lnTo>
                  <a:lnTo>
                    <a:pt x="947" y="614"/>
                  </a:lnTo>
                  <a:lnTo>
                    <a:pt x="946" y="615"/>
                  </a:lnTo>
                  <a:lnTo>
                    <a:pt x="947" y="621"/>
                  </a:lnTo>
                  <a:lnTo>
                    <a:pt x="949" y="628"/>
                  </a:lnTo>
                  <a:lnTo>
                    <a:pt x="949" y="628"/>
                  </a:lnTo>
                  <a:lnTo>
                    <a:pt x="950" y="632"/>
                  </a:lnTo>
                  <a:lnTo>
                    <a:pt x="951" y="635"/>
                  </a:lnTo>
                  <a:lnTo>
                    <a:pt x="954" y="638"/>
                  </a:lnTo>
                  <a:lnTo>
                    <a:pt x="956" y="640"/>
                  </a:lnTo>
                  <a:lnTo>
                    <a:pt x="963" y="644"/>
                  </a:lnTo>
                  <a:lnTo>
                    <a:pt x="968" y="647"/>
                  </a:lnTo>
                  <a:lnTo>
                    <a:pt x="968" y="647"/>
                  </a:lnTo>
                  <a:lnTo>
                    <a:pt x="970" y="648"/>
                  </a:lnTo>
                  <a:lnTo>
                    <a:pt x="973" y="649"/>
                  </a:lnTo>
                  <a:lnTo>
                    <a:pt x="976" y="648"/>
                  </a:lnTo>
                  <a:lnTo>
                    <a:pt x="980" y="647"/>
                  </a:lnTo>
                  <a:lnTo>
                    <a:pt x="983" y="646"/>
                  </a:lnTo>
                  <a:lnTo>
                    <a:pt x="985" y="643"/>
                  </a:lnTo>
                  <a:lnTo>
                    <a:pt x="987" y="640"/>
                  </a:lnTo>
                  <a:lnTo>
                    <a:pt x="987" y="636"/>
                  </a:lnTo>
                  <a:lnTo>
                    <a:pt x="987" y="636"/>
                  </a:lnTo>
                  <a:lnTo>
                    <a:pt x="987" y="633"/>
                  </a:lnTo>
                  <a:lnTo>
                    <a:pt x="988" y="630"/>
                  </a:lnTo>
                  <a:lnTo>
                    <a:pt x="989" y="628"/>
                  </a:lnTo>
                  <a:lnTo>
                    <a:pt x="990" y="627"/>
                  </a:lnTo>
                  <a:lnTo>
                    <a:pt x="994" y="626"/>
                  </a:lnTo>
                  <a:lnTo>
                    <a:pt x="998" y="626"/>
                  </a:lnTo>
                  <a:lnTo>
                    <a:pt x="998" y="626"/>
                  </a:lnTo>
                  <a:lnTo>
                    <a:pt x="1002" y="625"/>
                  </a:lnTo>
                  <a:lnTo>
                    <a:pt x="1007" y="624"/>
                  </a:lnTo>
                  <a:lnTo>
                    <a:pt x="1009" y="625"/>
                  </a:lnTo>
                  <a:lnTo>
                    <a:pt x="1011" y="626"/>
                  </a:lnTo>
                  <a:lnTo>
                    <a:pt x="1013" y="629"/>
                  </a:lnTo>
                  <a:lnTo>
                    <a:pt x="1014" y="633"/>
                  </a:lnTo>
                  <a:lnTo>
                    <a:pt x="1014" y="633"/>
                  </a:lnTo>
                  <a:lnTo>
                    <a:pt x="1014" y="644"/>
                  </a:lnTo>
                  <a:lnTo>
                    <a:pt x="1015" y="647"/>
                  </a:lnTo>
                  <a:lnTo>
                    <a:pt x="1019" y="651"/>
                  </a:lnTo>
                  <a:lnTo>
                    <a:pt x="1019" y="651"/>
                  </a:lnTo>
                  <a:lnTo>
                    <a:pt x="1024" y="654"/>
                  </a:lnTo>
                  <a:lnTo>
                    <a:pt x="1029" y="656"/>
                  </a:lnTo>
                  <a:lnTo>
                    <a:pt x="1031" y="656"/>
                  </a:lnTo>
                  <a:lnTo>
                    <a:pt x="1032" y="655"/>
                  </a:lnTo>
                  <a:lnTo>
                    <a:pt x="1033" y="654"/>
                  </a:lnTo>
                  <a:lnTo>
                    <a:pt x="1032" y="652"/>
                  </a:lnTo>
                  <a:lnTo>
                    <a:pt x="1032" y="652"/>
                  </a:lnTo>
                  <a:lnTo>
                    <a:pt x="1030" y="647"/>
                  </a:lnTo>
                  <a:lnTo>
                    <a:pt x="1027" y="643"/>
                  </a:lnTo>
                  <a:lnTo>
                    <a:pt x="1026" y="641"/>
                  </a:lnTo>
                  <a:lnTo>
                    <a:pt x="1026" y="640"/>
                  </a:lnTo>
                  <a:lnTo>
                    <a:pt x="1027" y="638"/>
                  </a:lnTo>
                  <a:lnTo>
                    <a:pt x="1029" y="636"/>
                  </a:lnTo>
                  <a:lnTo>
                    <a:pt x="1029" y="636"/>
                  </a:lnTo>
                  <a:lnTo>
                    <a:pt x="1034" y="634"/>
                  </a:lnTo>
                  <a:lnTo>
                    <a:pt x="1039" y="632"/>
                  </a:lnTo>
                  <a:lnTo>
                    <a:pt x="1041" y="633"/>
                  </a:lnTo>
                  <a:lnTo>
                    <a:pt x="1042" y="634"/>
                  </a:lnTo>
                  <a:lnTo>
                    <a:pt x="1045" y="637"/>
                  </a:lnTo>
                  <a:lnTo>
                    <a:pt x="1047" y="640"/>
                  </a:lnTo>
                  <a:lnTo>
                    <a:pt x="1047" y="640"/>
                  </a:lnTo>
                  <a:lnTo>
                    <a:pt x="1050" y="648"/>
                  </a:lnTo>
                  <a:lnTo>
                    <a:pt x="1052" y="651"/>
                  </a:lnTo>
                  <a:lnTo>
                    <a:pt x="1054" y="653"/>
                  </a:lnTo>
                  <a:lnTo>
                    <a:pt x="1057" y="654"/>
                  </a:lnTo>
                  <a:lnTo>
                    <a:pt x="1060" y="655"/>
                  </a:lnTo>
                  <a:lnTo>
                    <a:pt x="1068" y="656"/>
                  </a:lnTo>
                  <a:lnTo>
                    <a:pt x="1068" y="656"/>
                  </a:lnTo>
                  <a:lnTo>
                    <a:pt x="1074" y="655"/>
                  </a:lnTo>
                  <a:lnTo>
                    <a:pt x="1079" y="655"/>
                  </a:lnTo>
                  <a:lnTo>
                    <a:pt x="1081" y="655"/>
                  </a:lnTo>
                  <a:lnTo>
                    <a:pt x="1083" y="657"/>
                  </a:lnTo>
                  <a:lnTo>
                    <a:pt x="1091" y="664"/>
                  </a:lnTo>
                  <a:lnTo>
                    <a:pt x="1091" y="664"/>
                  </a:lnTo>
                  <a:lnTo>
                    <a:pt x="1105" y="678"/>
                  </a:lnTo>
                  <a:lnTo>
                    <a:pt x="1108" y="684"/>
                  </a:lnTo>
                  <a:lnTo>
                    <a:pt x="1109" y="687"/>
                  </a:lnTo>
                  <a:lnTo>
                    <a:pt x="1110" y="691"/>
                  </a:lnTo>
                  <a:lnTo>
                    <a:pt x="1110" y="691"/>
                  </a:lnTo>
                  <a:lnTo>
                    <a:pt x="1110" y="694"/>
                  </a:lnTo>
                  <a:lnTo>
                    <a:pt x="1112" y="696"/>
                  </a:lnTo>
                  <a:lnTo>
                    <a:pt x="1117" y="699"/>
                  </a:lnTo>
                  <a:lnTo>
                    <a:pt x="1119" y="700"/>
                  </a:lnTo>
                  <a:lnTo>
                    <a:pt x="1122" y="703"/>
                  </a:lnTo>
                  <a:lnTo>
                    <a:pt x="1124" y="707"/>
                  </a:lnTo>
                  <a:lnTo>
                    <a:pt x="1125" y="713"/>
                  </a:lnTo>
                  <a:lnTo>
                    <a:pt x="1125" y="713"/>
                  </a:lnTo>
                  <a:lnTo>
                    <a:pt x="1126" y="719"/>
                  </a:lnTo>
                  <a:lnTo>
                    <a:pt x="1128" y="723"/>
                  </a:lnTo>
                  <a:lnTo>
                    <a:pt x="1132" y="726"/>
                  </a:lnTo>
                  <a:lnTo>
                    <a:pt x="1134" y="729"/>
                  </a:lnTo>
                  <a:lnTo>
                    <a:pt x="1137" y="731"/>
                  </a:lnTo>
                  <a:lnTo>
                    <a:pt x="1139" y="735"/>
                  </a:lnTo>
                  <a:lnTo>
                    <a:pt x="1142" y="740"/>
                  </a:lnTo>
                  <a:lnTo>
                    <a:pt x="1143" y="747"/>
                  </a:lnTo>
                  <a:lnTo>
                    <a:pt x="1143" y="747"/>
                  </a:lnTo>
                  <a:lnTo>
                    <a:pt x="1145" y="755"/>
                  </a:lnTo>
                  <a:lnTo>
                    <a:pt x="1147" y="762"/>
                  </a:lnTo>
                  <a:lnTo>
                    <a:pt x="1149" y="768"/>
                  </a:lnTo>
                  <a:lnTo>
                    <a:pt x="1150" y="774"/>
                  </a:lnTo>
                  <a:lnTo>
                    <a:pt x="1150" y="778"/>
                  </a:lnTo>
                  <a:lnTo>
                    <a:pt x="1148" y="781"/>
                  </a:lnTo>
                  <a:lnTo>
                    <a:pt x="1144" y="784"/>
                  </a:lnTo>
                  <a:lnTo>
                    <a:pt x="1137" y="786"/>
                  </a:lnTo>
                  <a:lnTo>
                    <a:pt x="1137" y="786"/>
                  </a:lnTo>
                  <a:lnTo>
                    <a:pt x="1128" y="788"/>
                  </a:lnTo>
                  <a:lnTo>
                    <a:pt x="1122" y="790"/>
                  </a:lnTo>
                  <a:lnTo>
                    <a:pt x="1116" y="794"/>
                  </a:lnTo>
                  <a:lnTo>
                    <a:pt x="1112" y="796"/>
                  </a:lnTo>
                  <a:lnTo>
                    <a:pt x="1110" y="800"/>
                  </a:lnTo>
                  <a:lnTo>
                    <a:pt x="1108" y="804"/>
                  </a:lnTo>
                  <a:lnTo>
                    <a:pt x="1107" y="809"/>
                  </a:lnTo>
                  <a:lnTo>
                    <a:pt x="1108" y="814"/>
                  </a:lnTo>
                  <a:lnTo>
                    <a:pt x="1108" y="814"/>
                  </a:lnTo>
                  <a:lnTo>
                    <a:pt x="1108" y="819"/>
                  </a:lnTo>
                  <a:lnTo>
                    <a:pt x="1108" y="822"/>
                  </a:lnTo>
                  <a:lnTo>
                    <a:pt x="1106" y="825"/>
                  </a:lnTo>
                  <a:lnTo>
                    <a:pt x="1104" y="826"/>
                  </a:lnTo>
                  <a:lnTo>
                    <a:pt x="1098" y="828"/>
                  </a:lnTo>
                  <a:lnTo>
                    <a:pt x="1090" y="830"/>
                  </a:lnTo>
                  <a:lnTo>
                    <a:pt x="1090" y="830"/>
                  </a:lnTo>
                  <a:lnTo>
                    <a:pt x="1085" y="832"/>
                  </a:lnTo>
                  <a:lnTo>
                    <a:pt x="1083" y="835"/>
                  </a:lnTo>
                  <a:lnTo>
                    <a:pt x="1079" y="843"/>
                  </a:lnTo>
                  <a:lnTo>
                    <a:pt x="1076" y="847"/>
                  </a:lnTo>
                  <a:lnTo>
                    <a:pt x="1073" y="850"/>
                  </a:lnTo>
                  <a:lnTo>
                    <a:pt x="1068" y="854"/>
                  </a:lnTo>
                  <a:lnTo>
                    <a:pt x="1060" y="856"/>
                  </a:lnTo>
                  <a:lnTo>
                    <a:pt x="1060" y="856"/>
                  </a:lnTo>
                  <a:lnTo>
                    <a:pt x="1053" y="858"/>
                  </a:lnTo>
                  <a:lnTo>
                    <a:pt x="1047" y="861"/>
                  </a:lnTo>
                  <a:lnTo>
                    <a:pt x="1042" y="864"/>
                  </a:lnTo>
                  <a:lnTo>
                    <a:pt x="1038" y="868"/>
                  </a:lnTo>
                  <a:lnTo>
                    <a:pt x="1032" y="875"/>
                  </a:lnTo>
                  <a:lnTo>
                    <a:pt x="1029" y="877"/>
                  </a:lnTo>
                  <a:lnTo>
                    <a:pt x="1025" y="879"/>
                  </a:lnTo>
                  <a:lnTo>
                    <a:pt x="1025" y="879"/>
                  </a:lnTo>
                  <a:lnTo>
                    <a:pt x="1021" y="881"/>
                  </a:lnTo>
                  <a:lnTo>
                    <a:pt x="1017" y="882"/>
                  </a:lnTo>
                  <a:lnTo>
                    <a:pt x="1014" y="885"/>
                  </a:lnTo>
                  <a:lnTo>
                    <a:pt x="1012" y="888"/>
                  </a:lnTo>
                  <a:lnTo>
                    <a:pt x="1011" y="892"/>
                  </a:lnTo>
                  <a:lnTo>
                    <a:pt x="1013" y="896"/>
                  </a:lnTo>
                  <a:lnTo>
                    <a:pt x="1017" y="901"/>
                  </a:lnTo>
                  <a:lnTo>
                    <a:pt x="1024" y="906"/>
                  </a:lnTo>
                  <a:lnTo>
                    <a:pt x="1024" y="906"/>
                  </a:lnTo>
                  <a:lnTo>
                    <a:pt x="1032" y="912"/>
                  </a:lnTo>
                  <a:lnTo>
                    <a:pt x="1038" y="917"/>
                  </a:lnTo>
                  <a:lnTo>
                    <a:pt x="1048" y="927"/>
                  </a:lnTo>
                  <a:lnTo>
                    <a:pt x="1060" y="943"/>
                  </a:lnTo>
                  <a:lnTo>
                    <a:pt x="1060" y="943"/>
                  </a:lnTo>
                  <a:lnTo>
                    <a:pt x="1065" y="950"/>
                  </a:lnTo>
                  <a:lnTo>
                    <a:pt x="1066" y="953"/>
                  </a:lnTo>
                  <a:lnTo>
                    <a:pt x="1066" y="956"/>
                  </a:lnTo>
                  <a:lnTo>
                    <a:pt x="1065" y="958"/>
                  </a:lnTo>
                  <a:lnTo>
                    <a:pt x="1062" y="960"/>
                  </a:lnTo>
                  <a:lnTo>
                    <a:pt x="1059" y="961"/>
                  </a:lnTo>
                  <a:lnTo>
                    <a:pt x="1053" y="961"/>
                  </a:lnTo>
                  <a:lnTo>
                    <a:pt x="1053" y="961"/>
                  </a:lnTo>
                  <a:lnTo>
                    <a:pt x="1040" y="961"/>
                  </a:lnTo>
                  <a:lnTo>
                    <a:pt x="1031" y="961"/>
                  </a:lnTo>
                  <a:lnTo>
                    <a:pt x="1024" y="963"/>
                  </a:lnTo>
                  <a:lnTo>
                    <a:pt x="1018" y="968"/>
                  </a:lnTo>
                  <a:lnTo>
                    <a:pt x="1018" y="968"/>
                  </a:lnTo>
                  <a:lnTo>
                    <a:pt x="1012" y="971"/>
                  </a:lnTo>
                  <a:lnTo>
                    <a:pt x="1006" y="972"/>
                  </a:lnTo>
                  <a:lnTo>
                    <a:pt x="998" y="973"/>
                  </a:lnTo>
                  <a:lnTo>
                    <a:pt x="987" y="973"/>
                  </a:lnTo>
                  <a:lnTo>
                    <a:pt x="987" y="973"/>
                  </a:lnTo>
                  <a:lnTo>
                    <a:pt x="981" y="973"/>
                  </a:lnTo>
                  <a:lnTo>
                    <a:pt x="976" y="975"/>
                  </a:lnTo>
                  <a:lnTo>
                    <a:pt x="967" y="978"/>
                  </a:lnTo>
                  <a:lnTo>
                    <a:pt x="960" y="982"/>
                  </a:lnTo>
                  <a:lnTo>
                    <a:pt x="955" y="983"/>
                  </a:lnTo>
                  <a:lnTo>
                    <a:pt x="951" y="984"/>
                  </a:lnTo>
                  <a:lnTo>
                    <a:pt x="951" y="984"/>
                  </a:lnTo>
                  <a:lnTo>
                    <a:pt x="947" y="984"/>
                  </a:lnTo>
                  <a:lnTo>
                    <a:pt x="942" y="986"/>
                  </a:lnTo>
                  <a:lnTo>
                    <a:pt x="931" y="989"/>
                  </a:lnTo>
                  <a:lnTo>
                    <a:pt x="926" y="990"/>
                  </a:lnTo>
                  <a:lnTo>
                    <a:pt x="920" y="990"/>
                  </a:lnTo>
                  <a:lnTo>
                    <a:pt x="913" y="989"/>
                  </a:lnTo>
                  <a:lnTo>
                    <a:pt x="907" y="986"/>
                  </a:lnTo>
                  <a:lnTo>
                    <a:pt x="907" y="986"/>
                  </a:lnTo>
                  <a:lnTo>
                    <a:pt x="900" y="982"/>
                  </a:lnTo>
                  <a:lnTo>
                    <a:pt x="894" y="979"/>
                  </a:lnTo>
                  <a:lnTo>
                    <a:pt x="882" y="976"/>
                  </a:lnTo>
                  <a:lnTo>
                    <a:pt x="864" y="972"/>
                  </a:lnTo>
                  <a:lnTo>
                    <a:pt x="864" y="972"/>
                  </a:lnTo>
                  <a:lnTo>
                    <a:pt x="850" y="967"/>
                  </a:lnTo>
                  <a:lnTo>
                    <a:pt x="842" y="965"/>
                  </a:lnTo>
                  <a:lnTo>
                    <a:pt x="834" y="963"/>
                  </a:lnTo>
                  <a:lnTo>
                    <a:pt x="834" y="963"/>
                  </a:lnTo>
                  <a:lnTo>
                    <a:pt x="827" y="966"/>
                  </a:lnTo>
                  <a:lnTo>
                    <a:pt x="825" y="968"/>
                  </a:lnTo>
                  <a:lnTo>
                    <a:pt x="822" y="970"/>
                  </a:lnTo>
                  <a:lnTo>
                    <a:pt x="820" y="972"/>
                  </a:lnTo>
                  <a:lnTo>
                    <a:pt x="819" y="975"/>
                  </a:lnTo>
                  <a:lnTo>
                    <a:pt x="818" y="979"/>
                  </a:lnTo>
                  <a:lnTo>
                    <a:pt x="818" y="983"/>
                  </a:lnTo>
                  <a:lnTo>
                    <a:pt x="818" y="983"/>
                  </a:lnTo>
                  <a:lnTo>
                    <a:pt x="817" y="989"/>
                  </a:lnTo>
                  <a:lnTo>
                    <a:pt x="815" y="994"/>
                  </a:lnTo>
                  <a:lnTo>
                    <a:pt x="814" y="996"/>
                  </a:lnTo>
                  <a:lnTo>
                    <a:pt x="812" y="997"/>
                  </a:lnTo>
                  <a:lnTo>
                    <a:pt x="806" y="998"/>
                  </a:lnTo>
                  <a:lnTo>
                    <a:pt x="806" y="998"/>
                  </a:lnTo>
                  <a:lnTo>
                    <a:pt x="803" y="998"/>
                  </a:lnTo>
                  <a:lnTo>
                    <a:pt x="800" y="999"/>
                  </a:lnTo>
                  <a:lnTo>
                    <a:pt x="795" y="1002"/>
                  </a:lnTo>
                  <a:lnTo>
                    <a:pt x="790" y="1006"/>
                  </a:lnTo>
                  <a:lnTo>
                    <a:pt x="787" y="1007"/>
                  </a:lnTo>
                  <a:lnTo>
                    <a:pt x="783" y="1007"/>
                  </a:lnTo>
                  <a:lnTo>
                    <a:pt x="783" y="1007"/>
                  </a:lnTo>
                  <a:lnTo>
                    <a:pt x="781" y="1008"/>
                  </a:lnTo>
                  <a:lnTo>
                    <a:pt x="779" y="1009"/>
                  </a:lnTo>
                  <a:lnTo>
                    <a:pt x="778" y="1011"/>
                  </a:lnTo>
                  <a:lnTo>
                    <a:pt x="777" y="1014"/>
                  </a:lnTo>
                  <a:lnTo>
                    <a:pt x="777" y="1022"/>
                  </a:lnTo>
                  <a:lnTo>
                    <a:pt x="776" y="1031"/>
                  </a:lnTo>
                  <a:lnTo>
                    <a:pt x="776" y="1031"/>
                  </a:lnTo>
                  <a:lnTo>
                    <a:pt x="774" y="1040"/>
                  </a:lnTo>
                  <a:lnTo>
                    <a:pt x="773" y="1049"/>
                  </a:lnTo>
                  <a:lnTo>
                    <a:pt x="773" y="1055"/>
                  </a:lnTo>
                  <a:lnTo>
                    <a:pt x="774" y="1059"/>
                  </a:lnTo>
                  <a:lnTo>
                    <a:pt x="777" y="1063"/>
                  </a:lnTo>
                  <a:lnTo>
                    <a:pt x="780" y="1066"/>
                  </a:lnTo>
                  <a:lnTo>
                    <a:pt x="780" y="1066"/>
                  </a:lnTo>
                  <a:lnTo>
                    <a:pt x="786" y="1069"/>
                  </a:lnTo>
                  <a:lnTo>
                    <a:pt x="790" y="1072"/>
                  </a:lnTo>
                  <a:lnTo>
                    <a:pt x="798" y="1075"/>
                  </a:lnTo>
                  <a:lnTo>
                    <a:pt x="806" y="1078"/>
                  </a:lnTo>
                  <a:lnTo>
                    <a:pt x="809" y="1080"/>
                  </a:lnTo>
                  <a:lnTo>
                    <a:pt x="813" y="1082"/>
                  </a:lnTo>
                  <a:lnTo>
                    <a:pt x="813" y="1082"/>
                  </a:lnTo>
                  <a:lnTo>
                    <a:pt x="822" y="1088"/>
                  </a:lnTo>
                  <a:lnTo>
                    <a:pt x="831" y="1091"/>
                  </a:lnTo>
                  <a:lnTo>
                    <a:pt x="841" y="1093"/>
                  </a:lnTo>
                  <a:lnTo>
                    <a:pt x="852" y="1093"/>
                  </a:lnTo>
                  <a:lnTo>
                    <a:pt x="852" y="1093"/>
                  </a:lnTo>
                  <a:lnTo>
                    <a:pt x="865" y="1093"/>
                  </a:lnTo>
                  <a:lnTo>
                    <a:pt x="880" y="1092"/>
                  </a:lnTo>
                  <a:lnTo>
                    <a:pt x="894" y="1090"/>
                  </a:lnTo>
                  <a:lnTo>
                    <a:pt x="900" y="1088"/>
                  </a:lnTo>
                  <a:lnTo>
                    <a:pt x="906" y="1086"/>
                  </a:lnTo>
                  <a:lnTo>
                    <a:pt x="906" y="1086"/>
                  </a:lnTo>
                  <a:lnTo>
                    <a:pt x="910" y="1083"/>
                  </a:lnTo>
                  <a:lnTo>
                    <a:pt x="915" y="1078"/>
                  </a:lnTo>
                  <a:lnTo>
                    <a:pt x="924" y="1069"/>
                  </a:lnTo>
                  <a:lnTo>
                    <a:pt x="930" y="1066"/>
                  </a:lnTo>
                  <a:lnTo>
                    <a:pt x="936" y="1063"/>
                  </a:lnTo>
                  <a:lnTo>
                    <a:pt x="944" y="1062"/>
                  </a:lnTo>
                  <a:lnTo>
                    <a:pt x="949" y="1063"/>
                  </a:lnTo>
                  <a:lnTo>
                    <a:pt x="954" y="1064"/>
                  </a:lnTo>
                  <a:lnTo>
                    <a:pt x="954" y="1064"/>
                  </a:lnTo>
                  <a:lnTo>
                    <a:pt x="974" y="1070"/>
                  </a:lnTo>
                  <a:lnTo>
                    <a:pt x="987" y="1075"/>
                  </a:lnTo>
                  <a:lnTo>
                    <a:pt x="993" y="1076"/>
                  </a:lnTo>
                  <a:lnTo>
                    <a:pt x="998" y="1075"/>
                  </a:lnTo>
                  <a:lnTo>
                    <a:pt x="1002" y="1073"/>
                  </a:lnTo>
                  <a:lnTo>
                    <a:pt x="1007" y="1070"/>
                  </a:lnTo>
                  <a:lnTo>
                    <a:pt x="1007" y="1070"/>
                  </a:lnTo>
                  <a:lnTo>
                    <a:pt x="1015" y="1061"/>
                  </a:lnTo>
                  <a:lnTo>
                    <a:pt x="1019" y="1058"/>
                  </a:lnTo>
                  <a:lnTo>
                    <a:pt x="1023" y="1056"/>
                  </a:lnTo>
                  <a:lnTo>
                    <a:pt x="1028" y="1056"/>
                  </a:lnTo>
                  <a:lnTo>
                    <a:pt x="1033" y="1056"/>
                  </a:lnTo>
                  <a:lnTo>
                    <a:pt x="1038" y="1058"/>
                  </a:lnTo>
                  <a:lnTo>
                    <a:pt x="1045" y="1061"/>
                  </a:lnTo>
                  <a:lnTo>
                    <a:pt x="1045" y="1061"/>
                  </a:lnTo>
                  <a:lnTo>
                    <a:pt x="1052" y="1064"/>
                  </a:lnTo>
                  <a:lnTo>
                    <a:pt x="1058" y="1065"/>
                  </a:lnTo>
                  <a:lnTo>
                    <a:pt x="1069" y="1065"/>
                  </a:lnTo>
                  <a:lnTo>
                    <a:pt x="1074" y="1066"/>
                  </a:lnTo>
                  <a:lnTo>
                    <a:pt x="1079" y="1068"/>
                  </a:lnTo>
                  <a:lnTo>
                    <a:pt x="1084" y="1073"/>
                  </a:lnTo>
                  <a:lnTo>
                    <a:pt x="1088" y="1080"/>
                  </a:lnTo>
                  <a:lnTo>
                    <a:pt x="1088" y="1080"/>
                  </a:lnTo>
                  <a:lnTo>
                    <a:pt x="1094" y="1090"/>
                  </a:lnTo>
                  <a:lnTo>
                    <a:pt x="1100" y="1098"/>
                  </a:lnTo>
                  <a:lnTo>
                    <a:pt x="1107" y="1107"/>
                  </a:lnTo>
                  <a:lnTo>
                    <a:pt x="1115" y="1114"/>
                  </a:lnTo>
                  <a:lnTo>
                    <a:pt x="1122" y="1121"/>
                  </a:lnTo>
                  <a:lnTo>
                    <a:pt x="1131" y="1126"/>
                  </a:lnTo>
                  <a:lnTo>
                    <a:pt x="1137" y="1131"/>
                  </a:lnTo>
                  <a:lnTo>
                    <a:pt x="1143" y="1133"/>
                  </a:lnTo>
                  <a:lnTo>
                    <a:pt x="1143" y="1133"/>
                  </a:lnTo>
                  <a:lnTo>
                    <a:pt x="1152" y="1138"/>
                  </a:lnTo>
                  <a:lnTo>
                    <a:pt x="1159" y="1141"/>
                  </a:lnTo>
                  <a:lnTo>
                    <a:pt x="1166" y="1144"/>
                  </a:lnTo>
                  <a:lnTo>
                    <a:pt x="1171" y="1144"/>
                  </a:lnTo>
                  <a:lnTo>
                    <a:pt x="1175" y="1145"/>
                  </a:lnTo>
                  <a:lnTo>
                    <a:pt x="1175" y="1145"/>
                  </a:lnTo>
                  <a:lnTo>
                    <a:pt x="1185" y="1145"/>
                  </a:lnTo>
                  <a:lnTo>
                    <a:pt x="1193" y="1146"/>
                  </a:lnTo>
                  <a:lnTo>
                    <a:pt x="1199" y="1147"/>
                  </a:lnTo>
                  <a:lnTo>
                    <a:pt x="1204" y="1151"/>
                  </a:lnTo>
                  <a:lnTo>
                    <a:pt x="1204" y="1151"/>
                  </a:lnTo>
                  <a:lnTo>
                    <a:pt x="1209" y="1156"/>
                  </a:lnTo>
                  <a:lnTo>
                    <a:pt x="1210" y="1159"/>
                  </a:lnTo>
                  <a:lnTo>
                    <a:pt x="1211" y="1161"/>
                  </a:lnTo>
                  <a:lnTo>
                    <a:pt x="1211" y="1163"/>
                  </a:lnTo>
                  <a:lnTo>
                    <a:pt x="1209" y="1165"/>
                  </a:lnTo>
                  <a:lnTo>
                    <a:pt x="1207" y="1167"/>
                  </a:lnTo>
                  <a:lnTo>
                    <a:pt x="1202" y="1168"/>
                  </a:lnTo>
                  <a:lnTo>
                    <a:pt x="1202" y="1168"/>
                  </a:lnTo>
                  <a:lnTo>
                    <a:pt x="1191" y="1170"/>
                  </a:lnTo>
                  <a:lnTo>
                    <a:pt x="1181" y="1172"/>
                  </a:lnTo>
                  <a:lnTo>
                    <a:pt x="1177" y="1173"/>
                  </a:lnTo>
                  <a:lnTo>
                    <a:pt x="1175" y="1174"/>
                  </a:lnTo>
                  <a:lnTo>
                    <a:pt x="1175" y="1176"/>
                  </a:lnTo>
                  <a:lnTo>
                    <a:pt x="1177" y="1179"/>
                  </a:lnTo>
                  <a:lnTo>
                    <a:pt x="1177" y="1179"/>
                  </a:lnTo>
                  <a:lnTo>
                    <a:pt x="1182" y="1186"/>
                  </a:lnTo>
                  <a:lnTo>
                    <a:pt x="1186" y="1192"/>
                  </a:lnTo>
                  <a:lnTo>
                    <a:pt x="1191" y="1197"/>
                  </a:lnTo>
                  <a:lnTo>
                    <a:pt x="1194" y="1199"/>
                  </a:lnTo>
                  <a:lnTo>
                    <a:pt x="1197" y="1201"/>
                  </a:lnTo>
                  <a:lnTo>
                    <a:pt x="1197" y="1201"/>
                  </a:lnTo>
                  <a:lnTo>
                    <a:pt x="1220" y="1207"/>
                  </a:lnTo>
                  <a:lnTo>
                    <a:pt x="1231" y="1211"/>
                  </a:lnTo>
                  <a:lnTo>
                    <a:pt x="1234" y="1213"/>
                  </a:lnTo>
                  <a:lnTo>
                    <a:pt x="1236" y="1215"/>
                  </a:lnTo>
                  <a:lnTo>
                    <a:pt x="1236" y="1215"/>
                  </a:lnTo>
                  <a:lnTo>
                    <a:pt x="1236" y="1218"/>
                  </a:lnTo>
                  <a:lnTo>
                    <a:pt x="1238" y="1224"/>
                  </a:lnTo>
                  <a:lnTo>
                    <a:pt x="1239" y="1230"/>
                  </a:lnTo>
                  <a:lnTo>
                    <a:pt x="1240" y="1237"/>
                  </a:lnTo>
                  <a:lnTo>
                    <a:pt x="1240" y="1237"/>
                  </a:lnTo>
                  <a:lnTo>
                    <a:pt x="1241" y="1245"/>
                  </a:lnTo>
                  <a:lnTo>
                    <a:pt x="1244" y="1254"/>
                  </a:lnTo>
                  <a:lnTo>
                    <a:pt x="1247" y="1258"/>
                  </a:lnTo>
                  <a:lnTo>
                    <a:pt x="1250" y="1262"/>
                  </a:lnTo>
                  <a:lnTo>
                    <a:pt x="1253" y="1265"/>
                  </a:lnTo>
                  <a:lnTo>
                    <a:pt x="1257" y="1267"/>
                  </a:lnTo>
                  <a:lnTo>
                    <a:pt x="1257" y="1267"/>
                  </a:lnTo>
                  <a:lnTo>
                    <a:pt x="1261" y="1269"/>
                  </a:lnTo>
                  <a:lnTo>
                    <a:pt x="1266" y="1270"/>
                  </a:lnTo>
                  <a:lnTo>
                    <a:pt x="1270" y="1270"/>
                  </a:lnTo>
                  <a:lnTo>
                    <a:pt x="1274" y="1270"/>
                  </a:lnTo>
                  <a:lnTo>
                    <a:pt x="1277" y="1268"/>
                  </a:lnTo>
                  <a:lnTo>
                    <a:pt x="1280" y="1266"/>
                  </a:lnTo>
                  <a:lnTo>
                    <a:pt x="1281" y="1263"/>
                  </a:lnTo>
                  <a:lnTo>
                    <a:pt x="1281" y="1260"/>
                  </a:lnTo>
                  <a:lnTo>
                    <a:pt x="1281" y="1260"/>
                  </a:lnTo>
                  <a:lnTo>
                    <a:pt x="1278" y="1252"/>
                  </a:lnTo>
                  <a:lnTo>
                    <a:pt x="1278" y="1249"/>
                  </a:lnTo>
                  <a:lnTo>
                    <a:pt x="1277" y="1246"/>
                  </a:lnTo>
                  <a:lnTo>
                    <a:pt x="1278" y="1244"/>
                  </a:lnTo>
                  <a:lnTo>
                    <a:pt x="1281" y="1242"/>
                  </a:lnTo>
                  <a:lnTo>
                    <a:pt x="1285" y="1241"/>
                  </a:lnTo>
                  <a:lnTo>
                    <a:pt x="1290" y="1240"/>
                  </a:lnTo>
                  <a:lnTo>
                    <a:pt x="1290" y="1240"/>
                  </a:lnTo>
                  <a:lnTo>
                    <a:pt x="1305" y="1240"/>
                  </a:lnTo>
                  <a:lnTo>
                    <a:pt x="1318" y="1241"/>
                  </a:lnTo>
                  <a:lnTo>
                    <a:pt x="1323" y="1243"/>
                  </a:lnTo>
                  <a:lnTo>
                    <a:pt x="1328" y="1245"/>
                  </a:lnTo>
                  <a:lnTo>
                    <a:pt x="1330" y="1248"/>
                  </a:lnTo>
                  <a:lnTo>
                    <a:pt x="1331" y="1252"/>
                  </a:lnTo>
                  <a:lnTo>
                    <a:pt x="1331" y="1252"/>
                  </a:lnTo>
                  <a:lnTo>
                    <a:pt x="1332" y="1260"/>
                  </a:lnTo>
                  <a:lnTo>
                    <a:pt x="1333" y="1263"/>
                  </a:lnTo>
                  <a:lnTo>
                    <a:pt x="1334" y="1266"/>
                  </a:lnTo>
                  <a:lnTo>
                    <a:pt x="1337" y="1268"/>
                  </a:lnTo>
                  <a:lnTo>
                    <a:pt x="1342" y="1271"/>
                  </a:lnTo>
                  <a:lnTo>
                    <a:pt x="1357" y="1277"/>
                  </a:lnTo>
                  <a:lnTo>
                    <a:pt x="1357" y="1277"/>
                  </a:lnTo>
                  <a:lnTo>
                    <a:pt x="1366" y="1281"/>
                  </a:lnTo>
                  <a:lnTo>
                    <a:pt x="1374" y="1285"/>
                  </a:lnTo>
                  <a:lnTo>
                    <a:pt x="1389" y="1292"/>
                  </a:lnTo>
                  <a:lnTo>
                    <a:pt x="1395" y="1296"/>
                  </a:lnTo>
                  <a:lnTo>
                    <a:pt x="1401" y="1298"/>
                  </a:lnTo>
                  <a:lnTo>
                    <a:pt x="1407" y="1300"/>
                  </a:lnTo>
                  <a:lnTo>
                    <a:pt x="1414" y="1301"/>
                  </a:lnTo>
                  <a:lnTo>
                    <a:pt x="1414" y="1301"/>
                  </a:lnTo>
                  <a:lnTo>
                    <a:pt x="1426" y="1300"/>
                  </a:lnTo>
                  <a:lnTo>
                    <a:pt x="1438" y="1300"/>
                  </a:lnTo>
                  <a:lnTo>
                    <a:pt x="1443" y="1300"/>
                  </a:lnTo>
                  <a:lnTo>
                    <a:pt x="1449" y="1301"/>
                  </a:lnTo>
                  <a:lnTo>
                    <a:pt x="1455" y="1303"/>
                  </a:lnTo>
                  <a:lnTo>
                    <a:pt x="1461" y="1306"/>
                  </a:lnTo>
                  <a:lnTo>
                    <a:pt x="1461" y="1306"/>
                  </a:lnTo>
                  <a:lnTo>
                    <a:pt x="1468" y="1310"/>
                  </a:lnTo>
                  <a:lnTo>
                    <a:pt x="1476" y="1311"/>
                  </a:lnTo>
                  <a:lnTo>
                    <a:pt x="1488" y="1312"/>
                  </a:lnTo>
                  <a:lnTo>
                    <a:pt x="1494" y="1313"/>
                  </a:lnTo>
                  <a:lnTo>
                    <a:pt x="1499" y="1315"/>
                  </a:lnTo>
                  <a:lnTo>
                    <a:pt x="1504" y="1317"/>
                  </a:lnTo>
                  <a:lnTo>
                    <a:pt x="1508" y="1322"/>
                  </a:lnTo>
                  <a:lnTo>
                    <a:pt x="1508" y="1322"/>
                  </a:lnTo>
                  <a:lnTo>
                    <a:pt x="1513" y="1327"/>
                  </a:lnTo>
                  <a:lnTo>
                    <a:pt x="1519" y="1331"/>
                  </a:lnTo>
                  <a:lnTo>
                    <a:pt x="1525" y="1333"/>
                  </a:lnTo>
                  <a:lnTo>
                    <a:pt x="1531" y="1335"/>
                  </a:lnTo>
                  <a:lnTo>
                    <a:pt x="1537" y="1334"/>
                  </a:lnTo>
                  <a:lnTo>
                    <a:pt x="1542" y="1332"/>
                  </a:lnTo>
                  <a:lnTo>
                    <a:pt x="1546" y="1329"/>
                  </a:lnTo>
                  <a:lnTo>
                    <a:pt x="1547" y="1326"/>
                  </a:lnTo>
                  <a:lnTo>
                    <a:pt x="1548" y="1323"/>
                  </a:lnTo>
                  <a:lnTo>
                    <a:pt x="1548" y="1323"/>
                  </a:lnTo>
                  <a:lnTo>
                    <a:pt x="1551" y="1312"/>
                  </a:lnTo>
                  <a:lnTo>
                    <a:pt x="1551" y="1307"/>
                  </a:lnTo>
                  <a:lnTo>
                    <a:pt x="1552" y="1304"/>
                  </a:lnTo>
                  <a:lnTo>
                    <a:pt x="1551" y="1301"/>
                  </a:lnTo>
                  <a:lnTo>
                    <a:pt x="1549" y="1298"/>
                  </a:lnTo>
                  <a:lnTo>
                    <a:pt x="1546" y="1295"/>
                  </a:lnTo>
                  <a:lnTo>
                    <a:pt x="1541" y="1292"/>
                  </a:lnTo>
                  <a:lnTo>
                    <a:pt x="1541" y="1292"/>
                  </a:lnTo>
                  <a:lnTo>
                    <a:pt x="1536" y="1288"/>
                  </a:lnTo>
                  <a:lnTo>
                    <a:pt x="1533" y="1284"/>
                  </a:lnTo>
                  <a:lnTo>
                    <a:pt x="1531" y="1279"/>
                  </a:lnTo>
                  <a:lnTo>
                    <a:pt x="1530" y="1274"/>
                  </a:lnTo>
                  <a:lnTo>
                    <a:pt x="1528" y="1270"/>
                  </a:lnTo>
                  <a:lnTo>
                    <a:pt x="1525" y="1265"/>
                  </a:lnTo>
                  <a:lnTo>
                    <a:pt x="1520" y="1262"/>
                  </a:lnTo>
                  <a:lnTo>
                    <a:pt x="1513" y="1259"/>
                  </a:lnTo>
                  <a:lnTo>
                    <a:pt x="1513" y="1259"/>
                  </a:lnTo>
                  <a:lnTo>
                    <a:pt x="1504" y="1256"/>
                  </a:lnTo>
                  <a:lnTo>
                    <a:pt x="1496" y="1253"/>
                  </a:lnTo>
                  <a:lnTo>
                    <a:pt x="1488" y="1249"/>
                  </a:lnTo>
                  <a:lnTo>
                    <a:pt x="1481" y="1245"/>
                  </a:lnTo>
                  <a:lnTo>
                    <a:pt x="1475" y="1240"/>
                  </a:lnTo>
                  <a:lnTo>
                    <a:pt x="1469" y="1235"/>
                  </a:lnTo>
                  <a:lnTo>
                    <a:pt x="1465" y="1230"/>
                  </a:lnTo>
                  <a:lnTo>
                    <a:pt x="1461" y="1224"/>
                  </a:lnTo>
                  <a:lnTo>
                    <a:pt x="1461" y="1224"/>
                  </a:lnTo>
                  <a:lnTo>
                    <a:pt x="1458" y="1218"/>
                  </a:lnTo>
                  <a:lnTo>
                    <a:pt x="1455" y="1215"/>
                  </a:lnTo>
                  <a:lnTo>
                    <a:pt x="1451" y="1212"/>
                  </a:lnTo>
                  <a:lnTo>
                    <a:pt x="1448" y="1209"/>
                  </a:lnTo>
                  <a:lnTo>
                    <a:pt x="1440" y="1205"/>
                  </a:lnTo>
                  <a:lnTo>
                    <a:pt x="1429" y="1200"/>
                  </a:lnTo>
                  <a:lnTo>
                    <a:pt x="1429" y="1200"/>
                  </a:lnTo>
                  <a:lnTo>
                    <a:pt x="1417" y="1192"/>
                  </a:lnTo>
                  <a:lnTo>
                    <a:pt x="1406" y="1184"/>
                  </a:lnTo>
                  <a:lnTo>
                    <a:pt x="1395" y="1176"/>
                  </a:lnTo>
                  <a:lnTo>
                    <a:pt x="1386" y="1168"/>
                  </a:lnTo>
                  <a:lnTo>
                    <a:pt x="1386" y="1168"/>
                  </a:lnTo>
                  <a:lnTo>
                    <a:pt x="1380" y="1161"/>
                  </a:lnTo>
                  <a:lnTo>
                    <a:pt x="1378" y="1157"/>
                  </a:lnTo>
                  <a:lnTo>
                    <a:pt x="1377" y="1153"/>
                  </a:lnTo>
                  <a:lnTo>
                    <a:pt x="1376" y="1150"/>
                  </a:lnTo>
                  <a:lnTo>
                    <a:pt x="1377" y="1148"/>
                  </a:lnTo>
                  <a:lnTo>
                    <a:pt x="1379" y="1146"/>
                  </a:lnTo>
                  <a:lnTo>
                    <a:pt x="1382" y="1146"/>
                  </a:lnTo>
                  <a:lnTo>
                    <a:pt x="1382" y="1146"/>
                  </a:lnTo>
                  <a:lnTo>
                    <a:pt x="1386" y="1146"/>
                  </a:lnTo>
                  <a:lnTo>
                    <a:pt x="1392" y="1148"/>
                  </a:lnTo>
                  <a:lnTo>
                    <a:pt x="1402" y="1153"/>
                  </a:lnTo>
                  <a:lnTo>
                    <a:pt x="1411" y="1157"/>
                  </a:lnTo>
                  <a:lnTo>
                    <a:pt x="1415" y="1157"/>
                  </a:lnTo>
                  <a:lnTo>
                    <a:pt x="1417" y="1157"/>
                  </a:lnTo>
                  <a:lnTo>
                    <a:pt x="1417" y="1157"/>
                  </a:lnTo>
                  <a:lnTo>
                    <a:pt x="1419" y="1155"/>
                  </a:lnTo>
                  <a:lnTo>
                    <a:pt x="1422" y="1155"/>
                  </a:lnTo>
                  <a:lnTo>
                    <a:pt x="1426" y="1155"/>
                  </a:lnTo>
                  <a:lnTo>
                    <a:pt x="1431" y="1157"/>
                  </a:lnTo>
                  <a:lnTo>
                    <a:pt x="1436" y="1159"/>
                  </a:lnTo>
                  <a:lnTo>
                    <a:pt x="1443" y="1162"/>
                  </a:lnTo>
                  <a:lnTo>
                    <a:pt x="1458" y="1173"/>
                  </a:lnTo>
                  <a:lnTo>
                    <a:pt x="1458" y="1173"/>
                  </a:lnTo>
                  <a:lnTo>
                    <a:pt x="1491" y="1198"/>
                  </a:lnTo>
                  <a:lnTo>
                    <a:pt x="1498" y="1202"/>
                  </a:lnTo>
                  <a:lnTo>
                    <a:pt x="1504" y="1206"/>
                  </a:lnTo>
                  <a:lnTo>
                    <a:pt x="1509" y="1208"/>
                  </a:lnTo>
                  <a:lnTo>
                    <a:pt x="1513" y="1208"/>
                  </a:lnTo>
                  <a:lnTo>
                    <a:pt x="1513" y="1208"/>
                  </a:lnTo>
                  <a:lnTo>
                    <a:pt x="1516" y="1208"/>
                  </a:lnTo>
                  <a:lnTo>
                    <a:pt x="1519" y="1209"/>
                  </a:lnTo>
                  <a:lnTo>
                    <a:pt x="1526" y="1212"/>
                  </a:lnTo>
                  <a:lnTo>
                    <a:pt x="1535" y="1217"/>
                  </a:lnTo>
                  <a:lnTo>
                    <a:pt x="1541" y="1220"/>
                  </a:lnTo>
                  <a:lnTo>
                    <a:pt x="1548" y="1224"/>
                  </a:lnTo>
                  <a:lnTo>
                    <a:pt x="1548" y="1224"/>
                  </a:lnTo>
                  <a:lnTo>
                    <a:pt x="1556" y="1226"/>
                  </a:lnTo>
                  <a:lnTo>
                    <a:pt x="1565" y="1228"/>
                  </a:lnTo>
                  <a:lnTo>
                    <a:pt x="1580" y="1229"/>
                  </a:lnTo>
                  <a:lnTo>
                    <a:pt x="1586" y="1230"/>
                  </a:lnTo>
                  <a:lnTo>
                    <a:pt x="1592" y="1232"/>
                  </a:lnTo>
                  <a:lnTo>
                    <a:pt x="1596" y="1235"/>
                  </a:lnTo>
                  <a:lnTo>
                    <a:pt x="1599" y="1240"/>
                  </a:lnTo>
                  <a:lnTo>
                    <a:pt x="1599" y="1240"/>
                  </a:lnTo>
                  <a:lnTo>
                    <a:pt x="1602" y="1250"/>
                  </a:lnTo>
                  <a:lnTo>
                    <a:pt x="1604" y="1256"/>
                  </a:lnTo>
                  <a:lnTo>
                    <a:pt x="1606" y="1258"/>
                  </a:lnTo>
                  <a:lnTo>
                    <a:pt x="1608" y="1259"/>
                  </a:lnTo>
                  <a:lnTo>
                    <a:pt x="1613" y="1261"/>
                  </a:lnTo>
                  <a:lnTo>
                    <a:pt x="1613" y="1261"/>
                  </a:lnTo>
                  <a:lnTo>
                    <a:pt x="1615" y="1262"/>
                  </a:lnTo>
                  <a:lnTo>
                    <a:pt x="1617" y="1264"/>
                  </a:lnTo>
                  <a:lnTo>
                    <a:pt x="1620" y="1271"/>
                  </a:lnTo>
                  <a:lnTo>
                    <a:pt x="1622" y="1275"/>
                  </a:lnTo>
                  <a:lnTo>
                    <a:pt x="1624" y="1278"/>
                  </a:lnTo>
                  <a:lnTo>
                    <a:pt x="1627" y="1280"/>
                  </a:lnTo>
                  <a:lnTo>
                    <a:pt x="1632" y="1280"/>
                  </a:lnTo>
                  <a:lnTo>
                    <a:pt x="1632" y="1280"/>
                  </a:lnTo>
                  <a:lnTo>
                    <a:pt x="1643" y="1279"/>
                  </a:lnTo>
                  <a:lnTo>
                    <a:pt x="1654" y="1276"/>
                  </a:lnTo>
                  <a:lnTo>
                    <a:pt x="1658" y="1274"/>
                  </a:lnTo>
                  <a:lnTo>
                    <a:pt x="1661" y="1272"/>
                  </a:lnTo>
                  <a:lnTo>
                    <a:pt x="1661" y="1270"/>
                  </a:lnTo>
                  <a:lnTo>
                    <a:pt x="1660" y="1267"/>
                  </a:lnTo>
                  <a:lnTo>
                    <a:pt x="1660" y="1267"/>
                  </a:lnTo>
                  <a:lnTo>
                    <a:pt x="1657" y="1265"/>
                  </a:lnTo>
                  <a:lnTo>
                    <a:pt x="1653" y="1264"/>
                  </a:lnTo>
                  <a:lnTo>
                    <a:pt x="1646" y="1264"/>
                  </a:lnTo>
                  <a:lnTo>
                    <a:pt x="1640" y="1263"/>
                  </a:lnTo>
                  <a:lnTo>
                    <a:pt x="1636" y="1262"/>
                  </a:lnTo>
                  <a:lnTo>
                    <a:pt x="1631" y="1258"/>
                  </a:lnTo>
                  <a:lnTo>
                    <a:pt x="1627" y="1253"/>
                  </a:lnTo>
                  <a:lnTo>
                    <a:pt x="1627" y="1253"/>
                  </a:lnTo>
                  <a:lnTo>
                    <a:pt x="1619" y="1243"/>
                  </a:lnTo>
                  <a:lnTo>
                    <a:pt x="1616" y="1238"/>
                  </a:lnTo>
                  <a:lnTo>
                    <a:pt x="1616" y="1237"/>
                  </a:lnTo>
                  <a:lnTo>
                    <a:pt x="1617" y="1236"/>
                  </a:lnTo>
                  <a:lnTo>
                    <a:pt x="1622" y="1236"/>
                  </a:lnTo>
                  <a:lnTo>
                    <a:pt x="1622" y="1236"/>
                  </a:lnTo>
                  <a:lnTo>
                    <a:pt x="1629" y="1235"/>
                  </a:lnTo>
                  <a:lnTo>
                    <a:pt x="1632" y="1234"/>
                  </a:lnTo>
                  <a:lnTo>
                    <a:pt x="1634" y="1233"/>
                  </a:lnTo>
                  <a:lnTo>
                    <a:pt x="1635" y="1230"/>
                  </a:lnTo>
                  <a:lnTo>
                    <a:pt x="1635" y="1227"/>
                  </a:lnTo>
                  <a:lnTo>
                    <a:pt x="1634" y="1222"/>
                  </a:lnTo>
                  <a:lnTo>
                    <a:pt x="1632" y="1217"/>
                  </a:lnTo>
                  <a:lnTo>
                    <a:pt x="1632" y="1217"/>
                  </a:lnTo>
                  <a:lnTo>
                    <a:pt x="1626" y="1206"/>
                  </a:lnTo>
                  <a:lnTo>
                    <a:pt x="1622" y="1198"/>
                  </a:lnTo>
                  <a:lnTo>
                    <a:pt x="1621" y="1195"/>
                  </a:lnTo>
                  <a:lnTo>
                    <a:pt x="1622" y="1193"/>
                  </a:lnTo>
                  <a:lnTo>
                    <a:pt x="1625" y="1191"/>
                  </a:lnTo>
                  <a:lnTo>
                    <a:pt x="1630" y="1191"/>
                  </a:lnTo>
                  <a:lnTo>
                    <a:pt x="1630" y="1191"/>
                  </a:lnTo>
                  <a:lnTo>
                    <a:pt x="1640" y="1191"/>
                  </a:lnTo>
                  <a:lnTo>
                    <a:pt x="1648" y="1190"/>
                  </a:lnTo>
                  <a:lnTo>
                    <a:pt x="1650" y="1189"/>
                  </a:lnTo>
                  <a:lnTo>
                    <a:pt x="1651" y="1188"/>
                  </a:lnTo>
                  <a:lnTo>
                    <a:pt x="1652" y="1186"/>
                  </a:lnTo>
                  <a:lnTo>
                    <a:pt x="1652" y="1183"/>
                  </a:lnTo>
                  <a:lnTo>
                    <a:pt x="1652" y="1183"/>
                  </a:lnTo>
                  <a:lnTo>
                    <a:pt x="1652" y="1178"/>
                  </a:lnTo>
                  <a:lnTo>
                    <a:pt x="1652" y="1175"/>
                  </a:lnTo>
                  <a:lnTo>
                    <a:pt x="1653" y="1174"/>
                  </a:lnTo>
                  <a:lnTo>
                    <a:pt x="1655" y="1174"/>
                  </a:lnTo>
                  <a:lnTo>
                    <a:pt x="1661" y="1177"/>
                  </a:lnTo>
                  <a:lnTo>
                    <a:pt x="1661" y="1177"/>
                  </a:lnTo>
                  <a:lnTo>
                    <a:pt x="1665" y="1179"/>
                  </a:lnTo>
                  <a:lnTo>
                    <a:pt x="1668" y="1179"/>
                  </a:lnTo>
                  <a:lnTo>
                    <a:pt x="1671" y="1179"/>
                  </a:lnTo>
                  <a:lnTo>
                    <a:pt x="1673" y="1177"/>
                  </a:lnTo>
                  <a:lnTo>
                    <a:pt x="1674" y="1174"/>
                  </a:lnTo>
                  <a:lnTo>
                    <a:pt x="1674" y="1170"/>
                  </a:lnTo>
                  <a:lnTo>
                    <a:pt x="1673" y="1166"/>
                  </a:lnTo>
                  <a:lnTo>
                    <a:pt x="1671" y="1162"/>
                  </a:lnTo>
                  <a:lnTo>
                    <a:pt x="1671" y="1162"/>
                  </a:lnTo>
                  <a:lnTo>
                    <a:pt x="1665" y="1154"/>
                  </a:lnTo>
                  <a:lnTo>
                    <a:pt x="1659" y="1148"/>
                  </a:lnTo>
                  <a:lnTo>
                    <a:pt x="1655" y="1142"/>
                  </a:lnTo>
                  <a:lnTo>
                    <a:pt x="1653" y="1138"/>
                  </a:lnTo>
                  <a:lnTo>
                    <a:pt x="1652" y="1133"/>
                  </a:lnTo>
                  <a:lnTo>
                    <a:pt x="1652" y="1133"/>
                  </a:lnTo>
                  <a:lnTo>
                    <a:pt x="1652" y="1129"/>
                  </a:lnTo>
                  <a:lnTo>
                    <a:pt x="1650" y="1126"/>
                  </a:lnTo>
                  <a:lnTo>
                    <a:pt x="1648" y="1123"/>
                  </a:lnTo>
                  <a:lnTo>
                    <a:pt x="1644" y="1122"/>
                  </a:lnTo>
                  <a:lnTo>
                    <a:pt x="1638" y="1120"/>
                  </a:lnTo>
                  <a:lnTo>
                    <a:pt x="1629" y="1118"/>
                  </a:lnTo>
                  <a:lnTo>
                    <a:pt x="1629" y="1118"/>
                  </a:lnTo>
                  <a:lnTo>
                    <a:pt x="1618" y="1114"/>
                  </a:lnTo>
                  <a:lnTo>
                    <a:pt x="1613" y="1112"/>
                  </a:lnTo>
                  <a:lnTo>
                    <a:pt x="1609" y="1109"/>
                  </a:lnTo>
                  <a:lnTo>
                    <a:pt x="1605" y="1105"/>
                  </a:lnTo>
                  <a:lnTo>
                    <a:pt x="1602" y="1101"/>
                  </a:lnTo>
                  <a:lnTo>
                    <a:pt x="1601" y="1096"/>
                  </a:lnTo>
                  <a:lnTo>
                    <a:pt x="1601" y="1090"/>
                  </a:lnTo>
                  <a:lnTo>
                    <a:pt x="1601" y="1090"/>
                  </a:lnTo>
                  <a:lnTo>
                    <a:pt x="1603" y="1080"/>
                  </a:lnTo>
                  <a:lnTo>
                    <a:pt x="1604" y="1072"/>
                  </a:lnTo>
                  <a:lnTo>
                    <a:pt x="1604" y="1069"/>
                  </a:lnTo>
                  <a:lnTo>
                    <a:pt x="1604" y="1066"/>
                  </a:lnTo>
                  <a:lnTo>
                    <a:pt x="1601" y="1059"/>
                  </a:lnTo>
                  <a:lnTo>
                    <a:pt x="1601" y="1059"/>
                  </a:lnTo>
                  <a:lnTo>
                    <a:pt x="1599" y="1055"/>
                  </a:lnTo>
                  <a:lnTo>
                    <a:pt x="1599" y="1051"/>
                  </a:lnTo>
                  <a:lnTo>
                    <a:pt x="1599" y="1043"/>
                  </a:lnTo>
                  <a:lnTo>
                    <a:pt x="1598" y="1040"/>
                  </a:lnTo>
                  <a:lnTo>
                    <a:pt x="1596" y="1038"/>
                  </a:lnTo>
                  <a:lnTo>
                    <a:pt x="1591" y="1036"/>
                  </a:lnTo>
                  <a:lnTo>
                    <a:pt x="1582" y="1034"/>
                  </a:lnTo>
                  <a:lnTo>
                    <a:pt x="1582" y="1034"/>
                  </a:lnTo>
                  <a:lnTo>
                    <a:pt x="1574" y="1032"/>
                  </a:lnTo>
                  <a:lnTo>
                    <a:pt x="1567" y="1030"/>
                  </a:lnTo>
                  <a:lnTo>
                    <a:pt x="1563" y="1027"/>
                  </a:lnTo>
                  <a:lnTo>
                    <a:pt x="1560" y="1025"/>
                  </a:lnTo>
                  <a:lnTo>
                    <a:pt x="1557" y="1023"/>
                  </a:lnTo>
                  <a:lnTo>
                    <a:pt x="1557" y="1028"/>
                  </a:lnTo>
                  <a:lnTo>
                    <a:pt x="1557" y="1028"/>
                  </a:lnTo>
                  <a:lnTo>
                    <a:pt x="1556" y="1036"/>
                  </a:lnTo>
                  <a:lnTo>
                    <a:pt x="1555" y="1039"/>
                  </a:lnTo>
                  <a:lnTo>
                    <a:pt x="1554" y="1041"/>
                  </a:lnTo>
                  <a:lnTo>
                    <a:pt x="1553" y="1042"/>
                  </a:lnTo>
                  <a:lnTo>
                    <a:pt x="1551" y="1041"/>
                  </a:lnTo>
                  <a:lnTo>
                    <a:pt x="1545" y="1037"/>
                  </a:lnTo>
                  <a:lnTo>
                    <a:pt x="1545" y="1037"/>
                  </a:lnTo>
                  <a:lnTo>
                    <a:pt x="1542" y="1034"/>
                  </a:lnTo>
                  <a:lnTo>
                    <a:pt x="1540" y="1031"/>
                  </a:lnTo>
                  <a:lnTo>
                    <a:pt x="1537" y="1024"/>
                  </a:lnTo>
                  <a:lnTo>
                    <a:pt x="1536" y="1021"/>
                  </a:lnTo>
                  <a:lnTo>
                    <a:pt x="1533" y="1019"/>
                  </a:lnTo>
                  <a:lnTo>
                    <a:pt x="1530" y="1017"/>
                  </a:lnTo>
                  <a:lnTo>
                    <a:pt x="1525" y="1016"/>
                  </a:lnTo>
                  <a:lnTo>
                    <a:pt x="1525" y="1016"/>
                  </a:lnTo>
                  <a:lnTo>
                    <a:pt x="1514" y="1015"/>
                  </a:lnTo>
                  <a:lnTo>
                    <a:pt x="1506" y="1014"/>
                  </a:lnTo>
                  <a:lnTo>
                    <a:pt x="1504" y="1013"/>
                  </a:lnTo>
                  <a:lnTo>
                    <a:pt x="1502" y="1011"/>
                  </a:lnTo>
                  <a:lnTo>
                    <a:pt x="1501" y="1008"/>
                  </a:lnTo>
                  <a:lnTo>
                    <a:pt x="1501" y="1004"/>
                  </a:lnTo>
                  <a:lnTo>
                    <a:pt x="1501" y="1004"/>
                  </a:lnTo>
                  <a:lnTo>
                    <a:pt x="1500" y="1000"/>
                  </a:lnTo>
                  <a:lnTo>
                    <a:pt x="1497" y="997"/>
                  </a:lnTo>
                  <a:lnTo>
                    <a:pt x="1489" y="992"/>
                  </a:lnTo>
                  <a:lnTo>
                    <a:pt x="1485" y="989"/>
                  </a:lnTo>
                  <a:lnTo>
                    <a:pt x="1481" y="986"/>
                  </a:lnTo>
                  <a:lnTo>
                    <a:pt x="1479" y="982"/>
                  </a:lnTo>
                  <a:lnTo>
                    <a:pt x="1479" y="979"/>
                  </a:lnTo>
                  <a:lnTo>
                    <a:pt x="1479" y="976"/>
                  </a:lnTo>
                  <a:lnTo>
                    <a:pt x="1479" y="976"/>
                  </a:lnTo>
                  <a:lnTo>
                    <a:pt x="1480" y="970"/>
                  </a:lnTo>
                  <a:lnTo>
                    <a:pt x="1480" y="963"/>
                  </a:lnTo>
                  <a:lnTo>
                    <a:pt x="1479" y="958"/>
                  </a:lnTo>
                  <a:lnTo>
                    <a:pt x="1478" y="953"/>
                  </a:lnTo>
                  <a:lnTo>
                    <a:pt x="1475" y="949"/>
                  </a:lnTo>
                  <a:lnTo>
                    <a:pt x="1471" y="946"/>
                  </a:lnTo>
                  <a:lnTo>
                    <a:pt x="1467" y="945"/>
                  </a:lnTo>
                  <a:lnTo>
                    <a:pt x="1462" y="944"/>
                  </a:lnTo>
                  <a:lnTo>
                    <a:pt x="1462" y="944"/>
                  </a:lnTo>
                  <a:lnTo>
                    <a:pt x="1451" y="943"/>
                  </a:lnTo>
                  <a:lnTo>
                    <a:pt x="1441" y="941"/>
                  </a:lnTo>
                  <a:lnTo>
                    <a:pt x="1437" y="940"/>
                  </a:lnTo>
                  <a:lnTo>
                    <a:pt x="1434" y="937"/>
                  </a:lnTo>
                  <a:lnTo>
                    <a:pt x="1432" y="934"/>
                  </a:lnTo>
                  <a:lnTo>
                    <a:pt x="1431" y="930"/>
                  </a:lnTo>
                  <a:lnTo>
                    <a:pt x="1431" y="930"/>
                  </a:lnTo>
                  <a:lnTo>
                    <a:pt x="1431" y="926"/>
                  </a:lnTo>
                  <a:lnTo>
                    <a:pt x="1432" y="922"/>
                  </a:lnTo>
                  <a:lnTo>
                    <a:pt x="1434" y="919"/>
                  </a:lnTo>
                  <a:lnTo>
                    <a:pt x="1436" y="917"/>
                  </a:lnTo>
                  <a:lnTo>
                    <a:pt x="1439" y="915"/>
                  </a:lnTo>
                  <a:lnTo>
                    <a:pt x="1443" y="914"/>
                  </a:lnTo>
                  <a:lnTo>
                    <a:pt x="1448" y="914"/>
                  </a:lnTo>
                  <a:lnTo>
                    <a:pt x="1454" y="915"/>
                  </a:lnTo>
                  <a:lnTo>
                    <a:pt x="1454" y="915"/>
                  </a:lnTo>
                  <a:lnTo>
                    <a:pt x="1460" y="916"/>
                  </a:lnTo>
                  <a:lnTo>
                    <a:pt x="1465" y="915"/>
                  </a:lnTo>
                  <a:lnTo>
                    <a:pt x="1471" y="914"/>
                  </a:lnTo>
                  <a:lnTo>
                    <a:pt x="1476" y="912"/>
                  </a:lnTo>
                  <a:lnTo>
                    <a:pt x="1479" y="909"/>
                  </a:lnTo>
                  <a:lnTo>
                    <a:pt x="1480" y="905"/>
                  </a:lnTo>
                  <a:lnTo>
                    <a:pt x="1479" y="901"/>
                  </a:lnTo>
                  <a:lnTo>
                    <a:pt x="1476" y="897"/>
                  </a:lnTo>
                  <a:lnTo>
                    <a:pt x="1476" y="897"/>
                  </a:lnTo>
                  <a:lnTo>
                    <a:pt x="1471" y="893"/>
                  </a:lnTo>
                  <a:lnTo>
                    <a:pt x="1467" y="890"/>
                  </a:lnTo>
                  <a:lnTo>
                    <a:pt x="1459" y="887"/>
                  </a:lnTo>
                  <a:lnTo>
                    <a:pt x="1456" y="886"/>
                  </a:lnTo>
                  <a:lnTo>
                    <a:pt x="1453" y="884"/>
                  </a:lnTo>
                  <a:lnTo>
                    <a:pt x="1450" y="881"/>
                  </a:lnTo>
                  <a:lnTo>
                    <a:pt x="1447" y="875"/>
                  </a:lnTo>
                  <a:lnTo>
                    <a:pt x="1447" y="875"/>
                  </a:lnTo>
                  <a:lnTo>
                    <a:pt x="1446" y="870"/>
                  </a:lnTo>
                  <a:lnTo>
                    <a:pt x="1446" y="866"/>
                  </a:lnTo>
                  <a:lnTo>
                    <a:pt x="1447" y="862"/>
                  </a:lnTo>
                  <a:lnTo>
                    <a:pt x="1449" y="860"/>
                  </a:lnTo>
                  <a:lnTo>
                    <a:pt x="1453" y="860"/>
                  </a:lnTo>
                  <a:lnTo>
                    <a:pt x="1456" y="860"/>
                  </a:lnTo>
                  <a:lnTo>
                    <a:pt x="1460" y="863"/>
                  </a:lnTo>
                  <a:lnTo>
                    <a:pt x="1464" y="867"/>
                  </a:lnTo>
                  <a:lnTo>
                    <a:pt x="1464" y="867"/>
                  </a:lnTo>
                  <a:lnTo>
                    <a:pt x="1471" y="875"/>
                  </a:lnTo>
                  <a:lnTo>
                    <a:pt x="1475" y="877"/>
                  </a:lnTo>
                  <a:lnTo>
                    <a:pt x="1477" y="880"/>
                  </a:lnTo>
                  <a:lnTo>
                    <a:pt x="1479" y="880"/>
                  </a:lnTo>
                  <a:lnTo>
                    <a:pt x="1480" y="877"/>
                  </a:lnTo>
                  <a:lnTo>
                    <a:pt x="1481" y="873"/>
                  </a:lnTo>
                  <a:lnTo>
                    <a:pt x="1482" y="868"/>
                  </a:lnTo>
                  <a:lnTo>
                    <a:pt x="1482" y="868"/>
                  </a:lnTo>
                  <a:lnTo>
                    <a:pt x="1482" y="861"/>
                  </a:lnTo>
                  <a:lnTo>
                    <a:pt x="1484" y="856"/>
                  </a:lnTo>
                  <a:lnTo>
                    <a:pt x="1487" y="852"/>
                  </a:lnTo>
                  <a:lnTo>
                    <a:pt x="1491" y="850"/>
                  </a:lnTo>
                  <a:lnTo>
                    <a:pt x="1494" y="849"/>
                  </a:lnTo>
                  <a:lnTo>
                    <a:pt x="1498" y="850"/>
                  </a:lnTo>
                  <a:lnTo>
                    <a:pt x="1502" y="853"/>
                  </a:lnTo>
                  <a:lnTo>
                    <a:pt x="1506" y="858"/>
                  </a:lnTo>
                  <a:lnTo>
                    <a:pt x="1506" y="858"/>
                  </a:lnTo>
                  <a:lnTo>
                    <a:pt x="1512" y="868"/>
                  </a:lnTo>
                  <a:lnTo>
                    <a:pt x="1516" y="875"/>
                  </a:lnTo>
                  <a:lnTo>
                    <a:pt x="1519" y="877"/>
                  </a:lnTo>
                  <a:lnTo>
                    <a:pt x="1522" y="880"/>
                  </a:lnTo>
                  <a:lnTo>
                    <a:pt x="1531" y="883"/>
                  </a:lnTo>
                  <a:lnTo>
                    <a:pt x="1531" y="883"/>
                  </a:lnTo>
                  <a:lnTo>
                    <a:pt x="1537" y="885"/>
                  </a:lnTo>
                  <a:lnTo>
                    <a:pt x="1542" y="887"/>
                  </a:lnTo>
                  <a:lnTo>
                    <a:pt x="1551" y="893"/>
                  </a:lnTo>
                  <a:lnTo>
                    <a:pt x="1558" y="900"/>
                  </a:lnTo>
                  <a:lnTo>
                    <a:pt x="1564" y="907"/>
                  </a:lnTo>
                  <a:lnTo>
                    <a:pt x="1564" y="907"/>
                  </a:lnTo>
                  <a:lnTo>
                    <a:pt x="1567" y="910"/>
                  </a:lnTo>
                  <a:lnTo>
                    <a:pt x="1571" y="911"/>
                  </a:lnTo>
                  <a:lnTo>
                    <a:pt x="1575" y="911"/>
                  </a:lnTo>
                  <a:lnTo>
                    <a:pt x="1579" y="910"/>
                  </a:lnTo>
                  <a:lnTo>
                    <a:pt x="1583" y="910"/>
                  </a:lnTo>
                  <a:lnTo>
                    <a:pt x="1586" y="910"/>
                  </a:lnTo>
                  <a:lnTo>
                    <a:pt x="1587" y="911"/>
                  </a:lnTo>
                  <a:lnTo>
                    <a:pt x="1589" y="913"/>
                  </a:lnTo>
                  <a:lnTo>
                    <a:pt x="1590" y="918"/>
                  </a:lnTo>
                  <a:lnTo>
                    <a:pt x="1590" y="918"/>
                  </a:lnTo>
                  <a:lnTo>
                    <a:pt x="1592" y="930"/>
                  </a:lnTo>
                  <a:lnTo>
                    <a:pt x="1594" y="938"/>
                  </a:lnTo>
                  <a:lnTo>
                    <a:pt x="1596" y="941"/>
                  </a:lnTo>
                  <a:lnTo>
                    <a:pt x="1598" y="943"/>
                  </a:lnTo>
                  <a:lnTo>
                    <a:pt x="1601" y="944"/>
                  </a:lnTo>
                  <a:lnTo>
                    <a:pt x="1605" y="944"/>
                  </a:lnTo>
                  <a:lnTo>
                    <a:pt x="1605" y="944"/>
                  </a:lnTo>
                  <a:lnTo>
                    <a:pt x="1607" y="944"/>
                  </a:lnTo>
                  <a:lnTo>
                    <a:pt x="1609" y="945"/>
                  </a:lnTo>
                  <a:lnTo>
                    <a:pt x="1611" y="947"/>
                  </a:lnTo>
                  <a:lnTo>
                    <a:pt x="1612" y="951"/>
                  </a:lnTo>
                  <a:lnTo>
                    <a:pt x="1613" y="956"/>
                  </a:lnTo>
                  <a:lnTo>
                    <a:pt x="1614" y="961"/>
                  </a:lnTo>
                  <a:lnTo>
                    <a:pt x="1615" y="967"/>
                  </a:lnTo>
                  <a:lnTo>
                    <a:pt x="1617" y="972"/>
                  </a:lnTo>
                  <a:lnTo>
                    <a:pt x="1621" y="975"/>
                  </a:lnTo>
                  <a:lnTo>
                    <a:pt x="1621" y="975"/>
                  </a:lnTo>
                  <a:lnTo>
                    <a:pt x="1626" y="978"/>
                  </a:lnTo>
                  <a:lnTo>
                    <a:pt x="1631" y="983"/>
                  </a:lnTo>
                  <a:lnTo>
                    <a:pt x="1639" y="993"/>
                  </a:lnTo>
                  <a:lnTo>
                    <a:pt x="1642" y="997"/>
                  </a:lnTo>
                  <a:lnTo>
                    <a:pt x="1646" y="1000"/>
                  </a:lnTo>
                  <a:lnTo>
                    <a:pt x="1647" y="1000"/>
                  </a:lnTo>
                  <a:lnTo>
                    <a:pt x="1647" y="1000"/>
                  </a:lnTo>
                  <a:lnTo>
                    <a:pt x="1648" y="997"/>
                  </a:lnTo>
                  <a:lnTo>
                    <a:pt x="1648" y="997"/>
                  </a:lnTo>
                  <a:lnTo>
                    <a:pt x="1648" y="992"/>
                  </a:lnTo>
                  <a:lnTo>
                    <a:pt x="1650" y="989"/>
                  </a:lnTo>
                  <a:lnTo>
                    <a:pt x="1651" y="987"/>
                  </a:lnTo>
                  <a:lnTo>
                    <a:pt x="1654" y="986"/>
                  </a:lnTo>
                  <a:lnTo>
                    <a:pt x="1657" y="987"/>
                  </a:lnTo>
                  <a:lnTo>
                    <a:pt x="1660" y="988"/>
                  </a:lnTo>
                  <a:lnTo>
                    <a:pt x="1664" y="991"/>
                  </a:lnTo>
                  <a:lnTo>
                    <a:pt x="1668" y="995"/>
                  </a:lnTo>
                  <a:lnTo>
                    <a:pt x="1668" y="995"/>
                  </a:lnTo>
                  <a:lnTo>
                    <a:pt x="1678" y="1006"/>
                  </a:lnTo>
                  <a:lnTo>
                    <a:pt x="1684" y="1011"/>
                  </a:lnTo>
                  <a:lnTo>
                    <a:pt x="1690" y="1015"/>
                  </a:lnTo>
                  <a:lnTo>
                    <a:pt x="1696" y="1019"/>
                  </a:lnTo>
                  <a:lnTo>
                    <a:pt x="1702" y="1021"/>
                  </a:lnTo>
                  <a:lnTo>
                    <a:pt x="1707" y="1021"/>
                  </a:lnTo>
                  <a:lnTo>
                    <a:pt x="1710" y="1020"/>
                  </a:lnTo>
                  <a:lnTo>
                    <a:pt x="1712" y="1019"/>
                  </a:lnTo>
                  <a:lnTo>
                    <a:pt x="1712" y="1019"/>
                  </a:lnTo>
                  <a:lnTo>
                    <a:pt x="1717" y="1015"/>
                  </a:lnTo>
                  <a:lnTo>
                    <a:pt x="1721" y="1011"/>
                  </a:lnTo>
                  <a:lnTo>
                    <a:pt x="1724" y="1006"/>
                  </a:lnTo>
                  <a:lnTo>
                    <a:pt x="1726" y="1001"/>
                  </a:lnTo>
                  <a:lnTo>
                    <a:pt x="1727" y="996"/>
                  </a:lnTo>
                  <a:lnTo>
                    <a:pt x="1727" y="990"/>
                  </a:lnTo>
                  <a:lnTo>
                    <a:pt x="1726" y="985"/>
                  </a:lnTo>
                  <a:lnTo>
                    <a:pt x="1724" y="980"/>
                  </a:lnTo>
                  <a:lnTo>
                    <a:pt x="1724" y="980"/>
                  </a:lnTo>
                  <a:lnTo>
                    <a:pt x="1722" y="976"/>
                  </a:lnTo>
                  <a:lnTo>
                    <a:pt x="1721" y="972"/>
                  </a:lnTo>
                  <a:lnTo>
                    <a:pt x="1720" y="962"/>
                  </a:lnTo>
                  <a:lnTo>
                    <a:pt x="1719" y="952"/>
                  </a:lnTo>
                  <a:lnTo>
                    <a:pt x="1718" y="942"/>
                  </a:lnTo>
                  <a:lnTo>
                    <a:pt x="1718" y="942"/>
                  </a:lnTo>
                  <a:lnTo>
                    <a:pt x="1717" y="937"/>
                  </a:lnTo>
                  <a:lnTo>
                    <a:pt x="1718" y="934"/>
                  </a:lnTo>
                  <a:lnTo>
                    <a:pt x="1720" y="932"/>
                  </a:lnTo>
                  <a:lnTo>
                    <a:pt x="1723" y="932"/>
                  </a:lnTo>
                  <a:lnTo>
                    <a:pt x="1726" y="933"/>
                  </a:lnTo>
                  <a:lnTo>
                    <a:pt x="1729" y="935"/>
                  </a:lnTo>
                  <a:lnTo>
                    <a:pt x="1733" y="937"/>
                  </a:lnTo>
                  <a:lnTo>
                    <a:pt x="1736" y="941"/>
                  </a:lnTo>
                  <a:lnTo>
                    <a:pt x="1736" y="941"/>
                  </a:lnTo>
                  <a:lnTo>
                    <a:pt x="1741" y="946"/>
                  </a:lnTo>
                  <a:lnTo>
                    <a:pt x="1743" y="948"/>
                  </a:lnTo>
                  <a:lnTo>
                    <a:pt x="1745" y="949"/>
                  </a:lnTo>
                  <a:lnTo>
                    <a:pt x="1748" y="949"/>
                  </a:lnTo>
                  <a:lnTo>
                    <a:pt x="1750" y="948"/>
                  </a:lnTo>
                  <a:lnTo>
                    <a:pt x="1752" y="946"/>
                  </a:lnTo>
                  <a:lnTo>
                    <a:pt x="1753" y="943"/>
                  </a:lnTo>
                  <a:lnTo>
                    <a:pt x="1753" y="943"/>
                  </a:lnTo>
                  <a:lnTo>
                    <a:pt x="1756" y="940"/>
                  </a:lnTo>
                  <a:lnTo>
                    <a:pt x="1759" y="938"/>
                  </a:lnTo>
                  <a:lnTo>
                    <a:pt x="1764" y="936"/>
                  </a:lnTo>
                  <a:lnTo>
                    <a:pt x="1769" y="935"/>
                  </a:lnTo>
                  <a:lnTo>
                    <a:pt x="1774" y="935"/>
                  </a:lnTo>
                  <a:lnTo>
                    <a:pt x="1778" y="936"/>
                  </a:lnTo>
                  <a:lnTo>
                    <a:pt x="1782" y="938"/>
                  </a:lnTo>
                  <a:lnTo>
                    <a:pt x="1786" y="941"/>
                  </a:lnTo>
                  <a:lnTo>
                    <a:pt x="1786" y="941"/>
                  </a:lnTo>
                  <a:lnTo>
                    <a:pt x="1788" y="944"/>
                  </a:lnTo>
                  <a:lnTo>
                    <a:pt x="1791" y="946"/>
                  </a:lnTo>
                  <a:lnTo>
                    <a:pt x="1794" y="948"/>
                  </a:lnTo>
                  <a:lnTo>
                    <a:pt x="1796" y="949"/>
                  </a:lnTo>
                  <a:lnTo>
                    <a:pt x="1798" y="948"/>
                  </a:lnTo>
                  <a:lnTo>
                    <a:pt x="1799" y="947"/>
                  </a:lnTo>
                  <a:lnTo>
                    <a:pt x="1799" y="944"/>
                  </a:lnTo>
                  <a:lnTo>
                    <a:pt x="1797" y="940"/>
                  </a:lnTo>
                  <a:lnTo>
                    <a:pt x="1797" y="940"/>
                  </a:lnTo>
                  <a:lnTo>
                    <a:pt x="1792" y="931"/>
                  </a:lnTo>
                  <a:lnTo>
                    <a:pt x="1788" y="925"/>
                  </a:lnTo>
                  <a:lnTo>
                    <a:pt x="1787" y="922"/>
                  </a:lnTo>
                  <a:lnTo>
                    <a:pt x="1787" y="920"/>
                  </a:lnTo>
                  <a:lnTo>
                    <a:pt x="1788" y="918"/>
                  </a:lnTo>
                  <a:lnTo>
                    <a:pt x="1791" y="916"/>
                  </a:lnTo>
                  <a:lnTo>
                    <a:pt x="1791" y="916"/>
                  </a:lnTo>
                  <a:lnTo>
                    <a:pt x="1797" y="912"/>
                  </a:lnTo>
                  <a:lnTo>
                    <a:pt x="1803" y="908"/>
                  </a:lnTo>
                  <a:lnTo>
                    <a:pt x="1805" y="906"/>
                  </a:lnTo>
                  <a:lnTo>
                    <a:pt x="1807" y="904"/>
                  </a:lnTo>
                  <a:lnTo>
                    <a:pt x="1807" y="901"/>
                  </a:lnTo>
                  <a:lnTo>
                    <a:pt x="1807" y="898"/>
                  </a:lnTo>
                  <a:lnTo>
                    <a:pt x="1807" y="898"/>
                  </a:lnTo>
                  <a:lnTo>
                    <a:pt x="1806" y="894"/>
                  </a:lnTo>
                  <a:lnTo>
                    <a:pt x="1803" y="891"/>
                  </a:lnTo>
                  <a:lnTo>
                    <a:pt x="1797" y="886"/>
                  </a:lnTo>
                  <a:lnTo>
                    <a:pt x="1792" y="881"/>
                  </a:lnTo>
                  <a:lnTo>
                    <a:pt x="1790" y="877"/>
                  </a:lnTo>
                  <a:lnTo>
                    <a:pt x="1790" y="874"/>
                  </a:lnTo>
                  <a:lnTo>
                    <a:pt x="1790" y="874"/>
                  </a:lnTo>
                  <a:lnTo>
                    <a:pt x="1791" y="872"/>
                  </a:lnTo>
                  <a:lnTo>
                    <a:pt x="1792" y="870"/>
                  </a:lnTo>
                  <a:lnTo>
                    <a:pt x="1794" y="870"/>
                  </a:lnTo>
                  <a:lnTo>
                    <a:pt x="1797" y="870"/>
                  </a:lnTo>
                  <a:lnTo>
                    <a:pt x="1803" y="872"/>
                  </a:lnTo>
                  <a:lnTo>
                    <a:pt x="1808" y="876"/>
                  </a:lnTo>
                  <a:lnTo>
                    <a:pt x="1808" y="876"/>
                  </a:lnTo>
                  <a:lnTo>
                    <a:pt x="1811" y="879"/>
                  </a:lnTo>
                  <a:lnTo>
                    <a:pt x="1814" y="880"/>
                  </a:lnTo>
                  <a:lnTo>
                    <a:pt x="1819" y="881"/>
                  </a:lnTo>
                  <a:lnTo>
                    <a:pt x="1823" y="881"/>
                  </a:lnTo>
                  <a:lnTo>
                    <a:pt x="1828" y="880"/>
                  </a:lnTo>
                  <a:lnTo>
                    <a:pt x="1832" y="877"/>
                  </a:lnTo>
                  <a:lnTo>
                    <a:pt x="1836" y="874"/>
                  </a:lnTo>
                  <a:lnTo>
                    <a:pt x="1840" y="871"/>
                  </a:lnTo>
                  <a:lnTo>
                    <a:pt x="1840" y="871"/>
                  </a:lnTo>
                  <a:lnTo>
                    <a:pt x="1844" y="868"/>
                  </a:lnTo>
                  <a:lnTo>
                    <a:pt x="1849" y="866"/>
                  </a:lnTo>
                  <a:lnTo>
                    <a:pt x="1858" y="864"/>
                  </a:lnTo>
                  <a:lnTo>
                    <a:pt x="1862" y="863"/>
                  </a:lnTo>
                  <a:lnTo>
                    <a:pt x="1865" y="861"/>
                  </a:lnTo>
                  <a:lnTo>
                    <a:pt x="1868" y="858"/>
                  </a:lnTo>
                  <a:lnTo>
                    <a:pt x="1869" y="854"/>
                  </a:lnTo>
                  <a:lnTo>
                    <a:pt x="1869" y="854"/>
                  </a:lnTo>
                  <a:lnTo>
                    <a:pt x="1872" y="837"/>
                  </a:lnTo>
                  <a:lnTo>
                    <a:pt x="1872" y="831"/>
                  </a:lnTo>
                  <a:lnTo>
                    <a:pt x="1869" y="824"/>
                  </a:lnTo>
                  <a:lnTo>
                    <a:pt x="1869" y="824"/>
                  </a:lnTo>
                  <a:lnTo>
                    <a:pt x="1865" y="816"/>
                  </a:lnTo>
                  <a:lnTo>
                    <a:pt x="1861" y="810"/>
                  </a:lnTo>
                  <a:lnTo>
                    <a:pt x="1858" y="807"/>
                  </a:lnTo>
                  <a:lnTo>
                    <a:pt x="1855" y="805"/>
                  </a:lnTo>
                  <a:lnTo>
                    <a:pt x="1852" y="804"/>
                  </a:lnTo>
                  <a:lnTo>
                    <a:pt x="1848" y="803"/>
                  </a:lnTo>
                  <a:lnTo>
                    <a:pt x="1848" y="803"/>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59" name="Freeform 238">
              <a:extLst>
                <a:ext uri="{FF2B5EF4-FFF2-40B4-BE49-F238E27FC236}">
                  <a16:creationId xmlns:a16="http://schemas.microsoft.com/office/drawing/2014/main" id="{0865B412-41A0-40CE-A987-8FC6F3BC0ED6}"/>
                </a:ext>
              </a:extLst>
            </p:cNvPr>
            <p:cNvSpPr>
              <a:spLocks/>
            </p:cNvSpPr>
            <p:nvPr/>
          </p:nvSpPr>
          <p:spPr bwMode="auto">
            <a:xfrm>
              <a:off x="2483282" y="1919861"/>
              <a:ext cx="178989" cy="166324"/>
            </a:xfrm>
            <a:custGeom>
              <a:avLst/>
              <a:gdLst>
                <a:gd name="T0" fmla="*/ 408 w 417"/>
                <a:gd name="T1" fmla="*/ 191 h 356"/>
                <a:gd name="T2" fmla="*/ 398 w 417"/>
                <a:gd name="T3" fmla="*/ 169 h 356"/>
                <a:gd name="T4" fmla="*/ 399 w 417"/>
                <a:gd name="T5" fmla="*/ 144 h 356"/>
                <a:gd name="T6" fmla="*/ 392 w 417"/>
                <a:gd name="T7" fmla="*/ 120 h 356"/>
                <a:gd name="T8" fmla="*/ 361 w 417"/>
                <a:gd name="T9" fmla="*/ 124 h 356"/>
                <a:gd name="T10" fmla="*/ 365 w 417"/>
                <a:gd name="T11" fmla="*/ 147 h 356"/>
                <a:gd name="T12" fmla="*/ 372 w 417"/>
                <a:gd name="T13" fmla="*/ 175 h 356"/>
                <a:gd name="T14" fmla="*/ 349 w 417"/>
                <a:gd name="T15" fmla="*/ 161 h 356"/>
                <a:gd name="T16" fmla="*/ 339 w 417"/>
                <a:gd name="T17" fmla="*/ 139 h 356"/>
                <a:gd name="T18" fmla="*/ 296 w 417"/>
                <a:gd name="T19" fmla="*/ 144 h 356"/>
                <a:gd name="T20" fmla="*/ 280 w 417"/>
                <a:gd name="T21" fmla="*/ 146 h 356"/>
                <a:gd name="T22" fmla="*/ 307 w 417"/>
                <a:gd name="T23" fmla="*/ 117 h 356"/>
                <a:gd name="T24" fmla="*/ 354 w 417"/>
                <a:gd name="T25" fmla="*/ 101 h 356"/>
                <a:gd name="T26" fmla="*/ 360 w 417"/>
                <a:gd name="T27" fmla="*/ 73 h 356"/>
                <a:gd name="T28" fmla="*/ 375 w 417"/>
                <a:gd name="T29" fmla="*/ 57 h 356"/>
                <a:gd name="T30" fmla="*/ 349 w 417"/>
                <a:gd name="T31" fmla="*/ 30 h 356"/>
                <a:gd name="T32" fmla="*/ 314 w 417"/>
                <a:gd name="T33" fmla="*/ 35 h 356"/>
                <a:gd name="T34" fmla="*/ 321 w 417"/>
                <a:gd name="T35" fmla="*/ 17 h 356"/>
                <a:gd name="T36" fmla="*/ 328 w 417"/>
                <a:gd name="T37" fmla="*/ 5 h 356"/>
                <a:gd name="T38" fmla="*/ 289 w 417"/>
                <a:gd name="T39" fmla="*/ 4 h 356"/>
                <a:gd name="T40" fmla="*/ 255 w 417"/>
                <a:gd name="T41" fmla="*/ 8 h 356"/>
                <a:gd name="T42" fmla="*/ 234 w 417"/>
                <a:gd name="T43" fmla="*/ 21 h 356"/>
                <a:gd name="T44" fmla="*/ 225 w 417"/>
                <a:gd name="T45" fmla="*/ 31 h 356"/>
                <a:gd name="T46" fmla="*/ 242 w 417"/>
                <a:gd name="T47" fmla="*/ 53 h 356"/>
                <a:gd name="T48" fmla="*/ 210 w 417"/>
                <a:gd name="T49" fmla="*/ 38 h 356"/>
                <a:gd name="T50" fmla="*/ 178 w 417"/>
                <a:gd name="T51" fmla="*/ 19 h 356"/>
                <a:gd name="T52" fmla="*/ 172 w 417"/>
                <a:gd name="T53" fmla="*/ 33 h 356"/>
                <a:gd name="T54" fmla="*/ 175 w 417"/>
                <a:gd name="T55" fmla="*/ 45 h 356"/>
                <a:gd name="T56" fmla="*/ 150 w 417"/>
                <a:gd name="T57" fmla="*/ 32 h 356"/>
                <a:gd name="T58" fmla="*/ 111 w 417"/>
                <a:gd name="T59" fmla="*/ 41 h 356"/>
                <a:gd name="T60" fmla="*/ 129 w 417"/>
                <a:gd name="T61" fmla="*/ 57 h 356"/>
                <a:gd name="T62" fmla="*/ 102 w 417"/>
                <a:gd name="T63" fmla="*/ 66 h 356"/>
                <a:gd name="T64" fmla="*/ 77 w 417"/>
                <a:gd name="T65" fmla="*/ 83 h 356"/>
                <a:gd name="T66" fmla="*/ 107 w 417"/>
                <a:gd name="T67" fmla="*/ 105 h 356"/>
                <a:gd name="T68" fmla="*/ 144 w 417"/>
                <a:gd name="T69" fmla="*/ 115 h 356"/>
                <a:gd name="T70" fmla="*/ 164 w 417"/>
                <a:gd name="T71" fmla="*/ 131 h 356"/>
                <a:gd name="T72" fmla="*/ 160 w 417"/>
                <a:gd name="T73" fmla="*/ 147 h 356"/>
                <a:gd name="T74" fmla="*/ 155 w 417"/>
                <a:gd name="T75" fmla="*/ 161 h 356"/>
                <a:gd name="T76" fmla="*/ 122 w 417"/>
                <a:gd name="T77" fmla="*/ 169 h 356"/>
                <a:gd name="T78" fmla="*/ 99 w 417"/>
                <a:gd name="T79" fmla="*/ 179 h 356"/>
                <a:gd name="T80" fmla="*/ 67 w 417"/>
                <a:gd name="T81" fmla="*/ 152 h 356"/>
                <a:gd name="T82" fmla="*/ 36 w 417"/>
                <a:gd name="T83" fmla="*/ 133 h 356"/>
                <a:gd name="T84" fmla="*/ 10 w 417"/>
                <a:gd name="T85" fmla="*/ 149 h 356"/>
                <a:gd name="T86" fmla="*/ 17 w 417"/>
                <a:gd name="T87" fmla="*/ 187 h 356"/>
                <a:gd name="T88" fmla="*/ 68 w 417"/>
                <a:gd name="T89" fmla="*/ 232 h 356"/>
                <a:gd name="T90" fmla="*/ 97 w 417"/>
                <a:gd name="T91" fmla="*/ 225 h 356"/>
                <a:gd name="T92" fmla="*/ 122 w 417"/>
                <a:gd name="T93" fmla="*/ 237 h 356"/>
                <a:gd name="T94" fmla="*/ 150 w 417"/>
                <a:gd name="T95" fmla="*/ 260 h 356"/>
                <a:gd name="T96" fmla="*/ 217 w 417"/>
                <a:gd name="T97" fmla="*/ 314 h 356"/>
                <a:gd name="T98" fmla="*/ 236 w 417"/>
                <a:gd name="T99" fmla="*/ 344 h 356"/>
                <a:gd name="T100" fmla="*/ 266 w 417"/>
                <a:gd name="T101" fmla="*/ 356 h 356"/>
                <a:gd name="T102" fmla="*/ 293 w 417"/>
                <a:gd name="T103" fmla="*/ 337 h 356"/>
                <a:gd name="T104" fmla="*/ 295 w 417"/>
                <a:gd name="T105" fmla="*/ 315 h 356"/>
                <a:gd name="T106" fmla="*/ 336 w 417"/>
                <a:gd name="T107" fmla="*/ 310 h 356"/>
                <a:gd name="T108" fmla="*/ 367 w 417"/>
                <a:gd name="T109" fmla="*/ 297 h 356"/>
                <a:gd name="T110" fmla="*/ 400 w 417"/>
                <a:gd name="T111" fmla="*/ 283 h 356"/>
                <a:gd name="T112" fmla="*/ 402 w 417"/>
                <a:gd name="T113" fmla="*/ 245 h 356"/>
                <a:gd name="T114" fmla="*/ 406 w 417"/>
                <a:gd name="T115" fmla="*/ 22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7" h="356">
                  <a:moveTo>
                    <a:pt x="417" y="210"/>
                  </a:moveTo>
                  <a:lnTo>
                    <a:pt x="417" y="210"/>
                  </a:lnTo>
                  <a:lnTo>
                    <a:pt x="416" y="206"/>
                  </a:lnTo>
                  <a:lnTo>
                    <a:pt x="416" y="204"/>
                  </a:lnTo>
                  <a:lnTo>
                    <a:pt x="413" y="200"/>
                  </a:lnTo>
                  <a:lnTo>
                    <a:pt x="410" y="197"/>
                  </a:lnTo>
                  <a:lnTo>
                    <a:pt x="409" y="194"/>
                  </a:lnTo>
                  <a:lnTo>
                    <a:pt x="408" y="191"/>
                  </a:lnTo>
                  <a:lnTo>
                    <a:pt x="408" y="191"/>
                  </a:lnTo>
                  <a:lnTo>
                    <a:pt x="408" y="185"/>
                  </a:lnTo>
                  <a:lnTo>
                    <a:pt x="408" y="181"/>
                  </a:lnTo>
                  <a:lnTo>
                    <a:pt x="408" y="179"/>
                  </a:lnTo>
                  <a:lnTo>
                    <a:pt x="407" y="178"/>
                  </a:lnTo>
                  <a:lnTo>
                    <a:pt x="403" y="174"/>
                  </a:lnTo>
                  <a:lnTo>
                    <a:pt x="403" y="174"/>
                  </a:lnTo>
                  <a:lnTo>
                    <a:pt x="398" y="169"/>
                  </a:lnTo>
                  <a:lnTo>
                    <a:pt x="393" y="164"/>
                  </a:lnTo>
                  <a:lnTo>
                    <a:pt x="392" y="160"/>
                  </a:lnTo>
                  <a:lnTo>
                    <a:pt x="392" y="154"/>
                  </a:lnTo>
                  <a:lnTo>
                    <a:pt x="392" y="154"/>
                  </a:lnTo>
                  <a:lnTo>
                    <a:pt x="392" y="152"/>
                  </a:lnTo>
                  <a:lnTo>
                    <a:pt x="393" y="150"/>
                  </a:lnTo>
                  <a:lnTo>
                    <a:pt x="395" y="147"/>
                  </a:lnTo>
                  <a:lnTo>
                    <a:pt x="399" y="144"/>
                  </a:lnTo>
                  <a:lnTo>
                    <a:pt x="399" y="141"/>
                  </a:lnTo>
                  <a:lnTo>
                    <a:pt x="400" y="138"/>
                  </a:lnTo>
                  <a:lnTo>
                    <a:pt x="400" y="138"/>
                  </a:lnTo>
                  <a:lnTo>
                    <a:pt x="400" y="131"/>
                  </a:lnTo>
                  <a:lnTo>
                    <a:pt x="399" y="126"/>
                  </a:lnTo>
                  <a:lnTo>
                    <a:pt x="395" y="123"/>
                  </a:lnTo>
                  <a:lnTo>
                    <a:pt x="392" y="120"/>
                  </a:lnTo>
                  <a:lnTo>
                    <a:pt x="392" y="120"/>
                  </a:lnTo>
                  <a:lnTo>
                    <a:pt x="387" y="118"/>
                  </a:lnTo>
                  <a:lnTo>
                    <a:pt x="383" y="116"/>
                  </a:lnTo>
                  <a:lnTo>
                    <a:pt x="379" y="116"/>
                  </a:lnTo>
                  <a:lnTo>
                    <a:pt x="375" y="118"/>
                  </a:lnTo>
                  <a:lnTo>
                    <a:pt x="375" y="118"/>
                  </a:lnTo>
                  <a:lnTo>
                    <a:pt x="370" y="121"/>
                  </a:lnTo>
                  <a:lnTo>
                    <a:pt x="364" y="123"/>
                  </a:lnTo>
                  <a:lnTo>
                    <a:pt x="361" y="124"/>
                  </a:lnTo>
                  <a:lnTo>
                    <a:pt x="359" y="125"/>
                  </a:lnTo>
                  <a:lnTo>
                    <a:pt x="357" y="127"/>
                  </a:lnTo>
                  <a:lnTo>
                    <a:pt x="356" y="130"/>
                  </a:lnTo>
                  <a:lnTo>
                    <a:pt x="356" y="130"/>
                  </a:lnTo>
                  <a:lnTo>
                    <a:pt x="357" y="135"/>
                  </a:lnTo>
                  <a:lnTo>
                    <a:pt x="358" y="140"/>
                  </a:lnTo>
                  <a:lnTo>
                    <a:pt x="360" y="143"/>
                  </a:lnTo>
                  <a:lnTo>
                    <a:pt x="365" y="147"/>
                  </a:lnTo>
                  <a:lnTo>
                    <a:pt x="365" y="147"/>
                  </a:lnTo>
                  <a:lnTo>
                    <a:pt x="370" y="150"/>
                  </a:lnTo>
                  <a:lnTo>
                    <a:pt x="373" y="153"/>
                  </a:lnTo>
                  <a:lnTo>
                    <a:pt x="374" y="157"/>
                  </a:lnTo>
                  <a:lnTo>
                    <a:pt x="374" y="161"/>
                  </a:lnTo>
                  <a:lnTo>
                    <a:pt x="374" y="161"/>
                  </a:lnTo>
                  <a:lnTo>
                    <a:pt x="374" y="168"/>
                  </a:lnTo>
                  <a:lnTo>
                    <a:pt x="372" y="175"/>
                  </a:lnTo>
                  <a:lnTo>
                    <a:pt x="371" y="178"/>
                  </a:lnTo>
                  <a:lnTo>
                    <a:pt x="369" y="180"/>
                  </a:lnTo>
                  <a:lnTo>
                    <a:pt x="367" y="180"/>
                  </a:lnTo>
                  <a:lnTo>
                    <a:pt x="365" y="177"/>
                  </a:lnTo>
                  <a:lnTo>
                    <a:pt x="365" y="177"/>
                  </a:lnTo>
                  <a:lnTo>
                    <a:pt x="361" y="171"/>
                  </a:lnTo>
                  <a:lnTo>
                    <a:pt x="357" y="166"/>
                  </a:lnTo>
                  <a:lnTo>
                    <a:pt x="349" y="161"/>
                  </a:lnTo>
                  <a:lnTo>
                    <a:pt x="349" y="161"/>
                  </a:lnTo>
                  <a:lnTo>
                    <a:pt x="348" y="159"/>
                  </a:lnTo>
                  <a:lnTo>
                    <a:pt x="347" y="156"/>
                  </a:lnTo>
                  <a:lnTo>
                    <a:pt x="347" y="149"/>
                  </a:lnTo>
                  <a:lnTo>
                    <a:pt x="346" y="145"/>
                  </a:lnTo>
                  <a:lnTo>
                    <a:pt x="345" y="142"/>
                  </a:lnTo>
                  <a:lnTo>
                    <a:pt x="343" y="140"/>
                  </a:lnTo>
                  <a:lnTo>
                    <a:pt x="339" y="139"/>
                  </a:lnTo>
                  <a:lnTo>
                    <a:pt x="339" y="139"/>
                  </a:lnTo>
                  <a:lnTo>
                    <a:pt x="319" y="135"/>
                  </a:lnTo>
                  <a:lnTo>
                    <a:pt x="309" y="135"/>
                  </a:lnTo>
                  <a:lnTo>
                    <a:pt x="305" y="135"/>
                  </a:lnTo>
                  <a:lnTo>
                    <a:pt x="302" y="137"/>
                  </a:lnTo>
                  <a:lnTo>
                    <a:pt x="302" y="137"/>
                  </a:lnTo>
                  <a:lnTo>
                    <a:pt x="300" y="140"/>
                  </a:lnTo>
                  <a:lnTo>
                    <a:pt x="296" y="144"/>
                  </a:lnTo>
                  <a:lnTo>
                    <a:pt x="288" y="155"/>
                  </a:lnTo>
                  <a:lnTo>
                    <a:pt x="284" y="158"/>
                  </a:lnTo>
                  <a:lnTo>
                    <a:pt x="281" y="160"/>
                  </a:lnTo>
                  <a:lnTo>
                    <a:pt x="280" y="160"/>
                  </a:lnTo>
                  <a:lnTo>
                    <a:pt x="279" y="159"/>
                  </a:lnTo>
                  <a:lnTo>
                    <a:pt x="279" y="153"/>
                  </a:lnTo>
                  <a:lnTo>
                    <a:pt x="279" y="153"/>
                  </a:lnTo>
                  <a:lnTo>
                    <a:pt x="280" y="146"/>
                  </a:lnTo>
                  <a:lnTo>
                    <a:pt x="283" y="141"/>
                  </a:lnTo>
                  <a:lnTo>
                    <a:pt x="288" y="137"/>
                  </a:lnTo>
                  <a:lnTo>
                    <a:pt x="292" y="133"/>
                  </a:lnTo>
                  <a:lnTo>
                    <a:pt x="301" y="128"/>
                  </a:lnTo>
                  <a:lnTo>
                    <a:pt x="304" y="125"/>
                  </a:lnTo>
                  <a:lnTo>
                    <a:pt x="306" y="121"/>
                  </a:lnTo>
                  <a:lnTo>
                    <a:pt x="306" y="121"/>
                  </a:lnTo>
                  <a:lnTo>
                    <a:pt x="307" y="117"/>
                  </a:lnTo>
                  <a:lnTo>
                    <a:pt x="312" y="114"/>
                  </a:lnTo>
                  <a:lnTo>
                    <a:pt x="316" y="111"/>
                  </a:lnTo>
                  <a:lnTo>
                    <a:pt x="321" y="108"/>
                  </a:lnTo>
                  <a:lnTo>
                    <a:pt x="332" y="104"/>
                  </a:lnTo>
                  <a:lnTo>
                    <a:pt x="342" y="102"/>
                  </a:lnTo>
                  <a:lnTo>
                    <a:pt x="342" y="102"/>
                  </a:lnTo>
                  <a:lnTo>
                    <a:pt x="349" y="102"/>
                  </a:lnTo>
                  <a:lnTo>
                    <a:pt x="354" y="101"/>
                  </a:lnTo>
                  <a:lnTo>
                    <a:pt x="356" y="100"/>
                  </a:lnTo>
                  <a:lnTo>
                    <a:pt x="358" y="98"/>
                  </a:lnTo>
                  <a:lnTo>
                    <a:pt x="358" y="95"/>
                  </a:lnTo>
                  <a:lnTo>
                    <a:pt x="359" y="91"/>
                  </a:lnTo>
                  <a:lnTo>
                    <a:pt x="359" y="91"/>
                  </a:lnTo>
                  <a:lnTo>
                    <a:pt x="359" y="82"/>
                  </a:lnTo>
                  <a:lnTo>
                    <a:pt x="359" y="75"/>
                  </a:lnTo>
                  <a:lnTo>
                    <a:pt x="360" y="73"/>
                  </a:lnTo>
                  <a:lnTo>
                    <a:pt x="362" y="71"/>
                  </a:lnTo>
                  <a:lnTo>
                    <a:pt x="363" y="69"/>
                  </a:lnTo>
                  <a:lnTo>
                    <a:pt x="366" y="69"/>
                  </a:lnTo>
                  <a:lnTo>
                    <a:pt x="366" y="69"/>
                  </a:lnTo>
                  <a:lnTo>
                    <a:pt x="370" y="68"/>
                  </a:lnTo>
                  <a:lnTo>
                    <a:pt x="373" y="66"/>
                  </a:lnTo>
                  <a:lnTo>
                    <a:pt x="374" y="62"/>
                  </a:lnTo>
                  <a:lnTo>
                    <a:pt x="375" y="57"/>
                  </a:lnTo>
                  <a:lnTo>
                    <a:pt x="375" y="57"/>
                  </a:lnTo>
                  <a:lnTo>
                    <a:pt x="375" y="52"/>
                  </a:lnTo>
                  <a:lnTo>
                    <a:pt x="372" y="48"/>
                  </a:lnTo>
                  <a:lnTo>
                    <a:pt x="368" y="45"/>
                  </a:lnTo>
                  <a:lnTo>
                    <a:pt x="363" y="40"/>
                  </a:lnTo>
                  <a:lnTo>
                    <a:pt x="363" y="40"/>
                  </a:lnTo>
                  <a:lnTo>
                    <a:pt x="356" y="34"/>
                  </a:lnTo>
                  <a:lnTo>
                    <a:pt x="349" y="30"/>
                  </a:lnTo>
                  <a:lnTo>
                    <a:pt x="342" y="28"/>
                  </a:lnTo>
                  <a:lnTo>
                    <a:pt x="339" y="27"/>
                  </a:lnTo>
                  <a:lnTo>
                    <a:pt x="336" y="28"/>
                  </a:lnTo>
                  <a:lnTo>
                    <a:pt x="336" y="28"/>
                  </a:lnTo>
                  <a:lnTo>
                    <a:pt x="329" y="31"/>
                  </a:lnTo>
                  <a:lnTo>
                    <a:pt x="321" y="34"/>
                  </a:lnTo>
                  <a:lnTo>
                    <a:pt x="317" y="35"/>
                  </a:lnTo>
                  <a:lnTo>
                    <a:pt x="314" y="35"/>
                  </a:lnTo>
                  <a:lnTo>
                    <a:pt x="312" y="33"/>
                  </a:lnTo>
                  <a:lnTo>
                    <a:pt x="311" y="31"/>
                  </a:lnTo>
                  <a:lnTo>
                    <a:pt x="311" y="31"/>
                  </a:lnTo>
                  <a:lnTo>
                    <a:pt x="311" y="27"/>
                  </a:lnTo>
                  <a:lnTo>
                    <a:pt x="311" y="24"/>
                  </a:lnTo>
                  <a:lnTo>
                    <a:pt x="313" y="22"/>
                  </a:lnTo>
                  <a:lnTo>
                    <a:pt x="315" y="20"/>
                  </a:lnTo>
                  <a:lnTo>
                    <a:pt x="321" y="17"/>
                  </a:lnTo>
                  <a:lnTo>
                    <a:pt x="326" y="16"/>
                  </a:lnTo>
                  <a:lnTo>
                    <a:pt x="326" y="16"/>
                  </a:lnTo>
                  <a:lnTo>
                    <a:pt x="329" y="14"/>
                  </a:lnTo>
                  <a:lnTo>
                    <a:pt x="330" y="13"/>
                  </a:lnTo>
                  <a:lnTo>
                    <a:pt x="331" y="11"/>
                  </a:lnTo>
                  <a:lnTo>
                    <a:pt x="331" y="9"/>
                  </a:lnTo>
                  <a:lnTo>
                    <a:pt x="330" y="7"/>
                  </a:lnTo>
                  <a:lnTo>
                    <a:pt x="328" y="5"/>
                  </a:lnTo>
                  <a:lnTo>
                    <a:pt x="325" y="3"/>
                  </a:lnTo>
                  <a:lnTo>
                    <a:pt x="322" y="2"/>
                  </a:lnTo>
                  <a:lnTo>
                    <a:pt x="322" y="2"/>
                  </a:lnTo>
                  <a:lnTo>
                    <a:pt x="314" y="1"/>
                  </a:lnTo>
                  <a:lnTo>
                    <a:pt x="303" y="0"/>
                  </a:lnTo>
                  <a:lnTo>
                    <a:pt x="295" y="1"/>
                  </a:lnTo>
                  <a:lnTo>
                    <a:pt x="291" y="2"/>
                  </a:lnTo>
                  <a:lnTo>
                    <a:pt x="289" y="4"/>
                  </a:lnTo>
                  <a:lnTo>
                    <a:pt x="289" y="4"/>
                  </a:lnTo>
                  <a:lnTo>
                    <a:pt x="287" y="6"/>
                  </a:lnTo>
                  <a:lnTo>
                    <a:pt x="284" y="7"/>
                  </a:lnTo>
                  <a:lnTo>
                    <a:pt x="278" y="7"/>
                  </a:lnTo>
                  <a:lnTo>
                    <a:pt x="270" y="7"/>
                  </a:lnTo>
                  <a:lnTo>
                    <a:pt x="260" y="7"/>
                  </a:lnTo>
                  <a:lnTo>
                    <a:pt x="260" y="7"/>
                  </a:lnTo>
                  <a:lnTo>
                    <a:pt x="255" y="8"/>
                  </a:lnTo>
                  <a:lnTo>
                    <a:pt x="251" y="10"/>
                  </a:lnTo>
                  <a:lnTo>
                    <a:pt x="249" y="12"/>
                  </a:lnTo>
                  <a:lnTo>
                    <a:pt x="246" y="14"/>
                  </a:lnTo>
                  <a:lnTo>
                    <a:pt x="244" y="17"/>
                  </a:lnTo>
                  <a:lnTo>
                    <a:pt x="241" y="19"/>
                  </a:lnTo>
                  <a:lnTo>
                    <a:pt x="238" y="20"/>
                  </a:lnTo>
                  <a:lnTo>
                    <a:pt x="234" y="21"/>
                  </a:lnTo>
                  <a:lnTo>
                    <a:pt x="234" y="21"/>
                  </a:lnTo>
                  <a:lnTo>
                    <a:pt x="225" y="21"/>
                  </a:lnTo>
                  <a:lnTo>
                    <a:pt x="221" y="22"/>
                  </a:lnTo>
                  <a:lnTo>
                    <a:pt x="219" y="23"/>
                  </a:lnTo>
                  <a:lnTo>
                    <a:pt x="218" y="25"/>
                  </a:lnTo>
                  <a:lnTo>
                    <a:pt x="218" y="27"/>
                  </a:lnTo>
                  <a:lnTo>
                    <a:pt x="220" y="29"/>
                  </a:lnTo>
                  <a:lnTo>
                    <a:pt x="225" y="31"/>
                  </a:lnTo>
                  <a:lnTo>
                    <a:pt x="225" y="31"/>
                  </a:lnTo>
                  <a:lnTo>
                    <a:pt x="235" y="34"/>
                  </a:lnTo>
                  <a:lnTo>
                    <a:pt x="244" y="38"/>
                  </a:lnTo>
                  <a:lnTo>
                    <a:pt x="247" y="40"/>
                  </a:lnTo>
                  <a:lnTo>
                    <a:pt x="249" y="42"/>
                  </a:lnTo>
                  <a:lnTo>
                    <a:pt x="249" y="45"/>
                  </a:lnTo>
                  <a:lnTo>
                    <a:pt x="247" y="48"/>
                  </a:lnTo>
                  <a:lnTo>
                    <a:pt x="247" y="48"/>
                  </a:lnTo>
                  <a:lnTo>
                    <a:pt x="242" y="53"/>
                  </a:lnTo>
                  <a:lnTo>
                    <a:pt x="240" y="54"/>
                  </a:lnTo>
                  <a:lnTo>
                    <a:pt x="238" y="55"/>
                  </a:lnTo>
                  <a:lnTo>
                    <a:pt x="236" y="54"/>
                  </a:lnTo>
                  <a:lnTo>
                    <a:pt x="233" y="52"/>
                  </a:lnTo>
                  <a:lnTo>
                    <a:pt x="226" y="46"/>
                  </a:lnTo>
                  <a:lnTo>
                    <a:pt x="226" y="46"/>
                  </a:lnTo>
                  <a:lnTo>
                    <a:pt x="217" y="41"/>
                  </a:lnTo>
                  <a:lnTo>
                    <a:pt x="210" y="38"/>
                  </a:lnTo>
                  <a:lnTo>
                    <a:pt x="197" y="33"/>
                  </a:lnTo>
                  <a:lnTo>
                    <a:pt x="197" y="33"/>
                  </a:lnTo>
                  <a:lnTo>
                    <a:pt x="194" y="31"/>
                  </a:lnTo>
                  <a:lnTo>
                    <a:pt x="191" y="28"/>
                  </a:lnTo>
                  <a:lnTo>
                    <a:pt x="186" y="23"/>
                  </a:lnTo>
                  <a:lnTo>
                    <a:pt x="183" y="20"/>
                  </a:lnTo>
                  <a:lnTo>
                    <a:pt x="181" y="19"/>
                  </a:lnTo>
                  <a:lnTo>
                    <a:pt x="178" y="19"/>
                  </a:lnTo>
                  <a:lnTo>
                    <a:pt x="175" y="20"/>
                  </a:lnTo>
                  <a:lnTo>
                    <a:pt x="175" y="20"/>
                  </a:lnTo>
                  <a:lnTo>
                    <a:pt x="172" y="22"/>
                  </a:lnTo>
                  <a:lnTo>
                    <a:pt x="170" y="24"/>
                  </a:lnTo>
                  <a:lnTo>
                    <a:pt x="169" y="26"/>
                  </a:lnTo>
                  <a:lnTo>
                    <a:pt x="169" y="29"/>
                  </a:lnTo>
                  <a:lnTo>
                    <a:pt x="170" y="31"/>
                  </a:lnTo>
                  <a:lnTo>
                    <a:pt x="172" y="33"/>
                  </a:lnTo>
                  <a:lnTo>
                    <a:pt x="177" y="36"/>
                  </a:lnTo>
                  <a:lnTo>
                    <a:pt x="177" y="36"/>
                  </a:lnTo>
                  <a:lnTo>
                    <a:pt x="181" y="40"/>
                  </a:lnTo>
                  <a:lnTo>
                    <a:pt x="181" y="42"/>
                  </a:lnTo>
                  <a:lnTo>
                    <a:pt x="181" y="43"/>
                  </a:lnTo>
                  <a:lnTo>
                    <a:pt x="180" y="44"/>
                  </a:lnTo>
                  <a:lnTo>
                    <a:pt x="178" y="45"/>
                  </a:lnTo>
                  <a:lnTo>
                    <a:pt x="175" y="45"/>
                  </a:lnTo>
                  <a:lnTo>
                    <a:pt x="171" y="44"/>
                  </a:lnTo>
                  <a:lnTo>
                    <a:pt x="171" y="44"/>
                  </a:lnTo>
                  <a:lnTo>
                    <a:pt x="167" y="43"/>
                  </a:lnTo>
                  <a:lnTo>
                    <a:pt x="163" y="41"/>
                  </a:lnTo>
                  <a:lnTo>
                    <a:pt x="158" y="37"/>
                  </a:lnTo>
                  <a:lnTo>
                    <a:pt x="156" y="35"/>
                  </a:lnTo>
                  <a:lnTo>
                    <a:pt x="153" y="33"/>
                  </a:lnTo>
                  <a:lnTo>
                    <a:pt x="150" y="32"/>
                  </a:lnTo>
                  <a:lnTo>
                    <a:pt x="146" y="32"/>
                  </a:lnTo>
                  <a:lnTo>
                    <a:pt x="146" y="32"/>
                  </a:lnTo>
                  <a:lnTo>
                    <a:pt x="135" y="33"/>
                  </a:lnTo>
                  <a:lnTo>
                    <a:pt x="127" y="34"/>
                  </a:lnTo>
                  <a:lnTo>
                    <a:pt x="119" y="36"/>
                  </a:lnTo>
                  <a:lnTo>
                    <a:pt x="113" y="39"/>
                  </a:lnTo>
                  <a:lnTo>
                    <a:pt x="113" y="39"/>
                  </a:lnTo>
                  <a:lnTo>
                    <a:pt x="111" y="41"/>
                  </a:lnTo>
                  <a:lnTo>
                    <a:pt x="111" y="43"/>
                  </a:lnTo>
                  <a:lnTo>
                    <a:pt x="111" y="45"/>
                  </a:lnTo>
                  <a:lnTo>
                    <a:pt x="112" y="47"/>
                  </a:lnTo>
                  <a:lnTo>
                    <a:pt x="116" y="51"/>
                  </a:lnTo>
                  <a:lnTo>
                    <a:pt x="123" y="54"/>
                  </a:lnTo>
                  <a:lnTo>
                    <a:pt x="123" y="54"/>
                  </a:lnTo>
                  <a:lnTo>
                    <a:pt x="126" y="55"/>
                  </a:lnTo>
                  <a:lnTo>
                    <a:pt x="129" y="57"/>
                  </a:lnTo>
                  <a:lnTo>
                    <a:pt x="131" y="59"/>
                  </a:lnTo>
                  <a:lnTo>
                    <a:pt x="131" y="62"/>
                  </a:lnTo>
                  <a:lnTo>
                    <a:pt x="130" y="63"/>
                  </a:lnTo>
                  <a:lnTo>
                    <a:pt x="127" y="65"/>
                  </a:lnTo>
                  <a:lnTo>
                    <a:pt x="122" y="66"/>
                  </a:lnTo>
                  <a:lnTo>
                    <a:pt x="115" y="66"/>
                  </a:lnTo>
                  <a:lnTo>
                    <a:pt x="115" y="66"/>
                  </a:lnTo>
                  <a:lnTo>
                    <a:pt x="102" y="66"/>
                  </a:lnTo>
                  <a:lnTo>
                    <a:pt x="93" y="67"/>
                  </a:lnTo>
                  <a:lnTo>
                    <a:pt x="88" y="70"/>
                  </a:lnTo>
                  <a:lnTo>
                    <a:pt x="83" y="72"/>
                  </a:lnTo>
                  <a:lnTo>
                    <a:pt x="83" y="72"/>
                  </a:lnTo>
                  <a:lnTo>
                    <a:pt x="80" y="74"/>
                  </a:lnTo>
                  <a:lnTo>
                    <a:pt x="78" y="77"/>
                  </a:lnTo>
                  <a:lnTo>
                    <a:pt x="77" y="80"/>
                  </a:lnTo>
                  <a:lnTo>
                    <a:pt x="77" y="83"/>
                  </a:lnTo>
                  <a:lnTo>
                    <a:pt x="78" y="86"/>
                  </a:lnTo>
                  <a:lnTo>
                    <a:pt x="80" y="89"/>
                  </a:lnTo>
                  <a:lnTo>
                    <a:pt x="83" y="92"/>
                  </a:lnTo>
                  <a:lnTo>
                    <a:pt x="88" y="94"/>
                  </a:lnTo>
                  <a:lnTo>
                    <a:pt x="88" y="94"/>
                  </a:lnTo>
                  <a:lnTo>
                    <a:pt x="93" y="96"/>
                  </a:lnTo>
                  <a:lnTo>
                    <a:pt x="98" y="99"/>
                  </a:lnTo>
                  <a:lnTo>
                    <a:pt x="107" y="105"/>
                  </a:lnTo>
                  <a:lnTo>
                    <a:pt x="115" y="109"/>
                  </a:lnTo>
                  <a:lnTo>
                    <a:pt x="118" y="110"/>
                  </a:lnTo>
                  <a:lnTo>
                    <a:pt x="122" y="110"/>
                  </a:lnTo>
                  <a:lnTo>
                    <a:pt x="122" y="110"/>
                  </a:lnTo>
                  <a:lnTo>
                    <a:pt x="128" y="109"/>
                  </a:lnTo>
                  <a:lnTo>
                    <a:pt x="134" y="109"/>
                  </a:lnTo>
                  <a:lnTo>
                    <a:pt x="140" y="111"/>
                  </a:lnTo>
                  <a:lnTo>
                    <a:pt x="144" y="115"/>
                  </a:lnTo>
                  <a:lnTo>
                    <a:pt x="144" y="115"/>
                  </a:lnTo>
                  <a:lnTo>
                    <a:pt x="147" y="118"/>
                  </a:lnTo>
                  <a:lnTo>
                    <a:pt x="149" y="120"/>
                  </a:lnTo>
                  <a:lnTo>
                    <a:pt x="155" y="123"/>
                  </a:lnTo>
                  <a:lnTo>
                    <a:pt x="160" y="126"/>
                  </a:lnTo>
                  <a:lnTo>
                    <a:pt x="162" y="128"/>
                  </a:lnTo>
                  <a:lnTo>
                    <a:pt x="164" y="131"/>
                  </a:lnTo>
                  <a:lnTo>
                    <a:pt x="164" y="131"/>
                  </a:lnTo>
                  <a:lnTo>
                    <a:pt x="169" y="141"/>
                  </a:lnTo>
                  <a:lnTo>
                    <a:pt x="171" y="145"/>
                  </a:lnTo>
                  <a:lnTo>
                    <a:pt x="171" y="147"/>
                  </a:lnTo>
                  <a:lnTo>
                    <a:pt x="170" y="149"/>
                  </a:lnTo>
                  <a:lnTo>
                    <a:pt x="170" y="149"/>
                  </a:lnTo>
                  <a:lnTo>
                    <a:pt x="169" y="151"/>
                  </a:lnTo>
                  <a:lnTo>
                    <a:pt x="166" y="150"/>
                  </a:lnTo>
                  <a:lnTo>
                    <a:pt x="160" y="147"/>
                  </a:lnTo>
                  <a:lnTo>
                    <a:pt x="156" y="145"/>
                  </a:lnTo>
                  <a:lnTo>
                    <a:pt x="154" y="145"/>
                  </a:lnTo>
                  <a:lnTo>
                    <a:pt x="152" y="145"/>
                  </a:lnTo>
                  <a:lnTo>
                    <a:pt x="151" y="147"/>
                  </a:lnTo>
                  <a:lnTo>
                    <a:pt x="151" y="147"/>
                  </a:lnTo>
                  <a:lnTo>
                    <a:pt x="151" y="151"/>
                  </a:lnTo>
                  <a:lnTo>
                    <a:pt x="153" y="154"/>
                  </a:lnTo>
                  <a:lnTo>
                    <a:pt x="155" y="161"/>
                  </a:lnTo>
                  <a:lnTo>
                    <a:pt x="156" y="163"/>
                  </a:lnTo>
                  <a:lnTo>
                    <a:pt x="155" y="166"/>
                  </a:lnTo>
                  <a:lnTo>
                    <a:pt x="153" y="167"/>
                  </a:lnTo>
                  <a:lnTo>
                    <a:pt x="149" y="168"/>
                  </a:lnTo>
                  <a:lnTo>
                    <a:pt x="149" y="168"/>
                  </a:lnTo>
                  <a:lnTo>
                    <a:pt x="139" y="168"/>
                  </a:lnTo>
                  <a:lnTo>
                    <a:pt x="129" y="168"/>
                  </a:lnTo>
                  <a:lnTo>
                    <a:pt x="122" y="169"/>
                  </a:lnTo>
                  <a:lnTo>
                    <a:pt x="120" y="170"/>
                  </a:lnTo>
                  <a:lnTo>
                    <a:pt x="118" y="172"/>
                  </a:lnTo>
                  <a:lnTo>
                    <a:pt x="118" y="172"/>
                  </a:lnTo>
                  <a:lnTo>
                    <a:pt x="113" y="176"/>
                  </a:lnTo>
                  <a:lnTo>
                    <a:pt x="108" y="180"/>
                  </a:lnTo>
                  <a:lnTo>
                    <a:pt x="105" y="180"/>
                  </a:lnTo>
                  <a:lnTo>
                    <a:pt x="102" y="180"/>
                  </a:lnTo>
                  <a:lnTo>
                    <a:pt x="99" y="179"/>
                  </a:lnTo>
                  <a:lnTo>
                    <a:pt x="97" y="176"/>
                  </a:lnTo>
                  <a:lnTo>
                    <a:pt x="97" y="176"/>
                  </a:lnTo>
                  <a:lnTo>
                    <a:pt x="94" y="173"/>
                  </a:lnTo>
                  <a:lnTo>
                    <a:pt x="91" y="169"/>
                  </a:lnTo>
                  <a:lnTo>
                    <a:pt x="82" y="163"/>
                  </a:lnTo>
                  <a:lnTo>
                    <a:pt x="73" y="157"/>
                  </a:lnTo>
                  <a:lnTo>
                    <a:pt x="70" y="154"/>
                  </a:lnTo>
                  <a:lnTo>
                    <a:pt x="67" y="152"/>
                  </a:lnTo>
                  <a:lnTo>
                    <a:pt x="67" y="152"/>
                  </a:lnTo>
                  <a:lnTo>
                    <a:pt x="62" y="146"/>
                  </a:lnTo>
                  <a:lnTo>
                    <a:pt x="56" y="140"/>
                  </a:lnTo>
                  <a:lnTo>
                    <a:pt x="51" y="138"/>
                  </a:lnTo>
                  <a:lnTo>
                    <a:pt x="47" y="135"/>
                  </a:lnTo>
                  <a:lnTo>
                    <a:pt x="42" y="134"/>
                  </a:lnTo>
                  <a:lnTo>
                    <a:pt x="36" y="133"/>
                  </a:lnTo>
                  <a:lnTo>
                    <a:pt x="36" y="133"/>
                  </a:lnTo>
                  <a:lnTo>
                    <a:pt x="33" y="133"/>
                  </a:lnTo>
                  <a:lnTo>
                    <a:pt x="26" y="134"/>
                  </a:lnTo>
                  <a:lnTo>
                    <a:pt x="21" y="137"/>
                  </a:lnTo>
                  <a:lnTo>
                    <a:pt x="17" y="139"/>
                  </a:lnTo>
                  <a:lnTo>
                    <a:pt x="14" y="141"/>
                  </a:lnTo>
                  <a:lnTo>
                    <a:pt x="12" y="145"/>
                  </a:lnTo>
                  <a:lnTo>
                    <a:pt x="12" y="145"/>
                  </a:lnTo>
                  <a:lnTo>
                    <a:pt x="10" y="149"/>
                  </a:lnTo>
                  <a:lnTo>
                    <a:pt x="8" y="153"/>
                  </a:lnTo>
                  <a:lnTo>
                    <a:pt x="2" y="160"/>
                  </a:lnTo>
                  <a:lnTo>
                    <a:pt x="1" y="164"/>
                  </a:lnTo>
                  <a:lnTo>
                    <a:pt x="0" y="168"/>
                  </a:lnTo>
                  <a:lnTo>
                    <a:pt x="1" y="172"/>
                  </a:lnTo>
                  <a:lnTo>
                    <a:pt x="5" y="177"/>
                  </a:lnTo>
                  <a:lnTo>
                    <a:pt x="5" y="177"/>
                  </a:lnTo>
                  <a:lnTo>
                    <a:pt x="17" y="187"/>
                  </a:lnTo>
                  <a:lnTo>
                    <a:pt x="32" y="199"/>
                  </a:lnTo>
                  <a:lnTo>
                    <a:pt x="47" y="210"/>
                  </a:lnTo>
                  <a:lnTo>
                    <a:pt x="52" y="215"/>
                  </a:lnTo>
                  <a:lnTo>
                    <a:pt x="57" y="220"/>
                  </a:lnTo>
                  <a:lnTo>
                    <a:pt x="57" y="220"/>
                  </a:lnTo>
                  <a:lnTo>
                    <a:pt x="62" y="228"/>
                  </a:lnTo>
                  <a:lnTo>
                    <a:pt x="65" y="230"/>
                  </a:lnTo>
                  <a:lnTo>
                    <a:pt x="68" y="232"/>
                  </a:lnTo>
                  <a:lnTo>
                    <a:pt x="71" y="233"/>
                  </a:lnTo>
                  <a:lnTo>
                    <a:pt x="74" y="233"/>
                  </a:lnTo>
                  <a:lnTo>
                    <a:pt x="77" y="233"/>
                  </a:lnTo>
                  <a:lnTo>
                    <a:pt x="80" y="231"/>
                  </a:lnTo>
                  <a:lnTo>
                    <a:pt x="80" y="231"/>
                  </a:lnTo>
                  <a:lnTo>
                    <a:pt x="88" y="227"/>
                  </a:lnTo>
                  <a:lnTo>
                    <a:pt x="92" y="225"/>
                  </a:lnTo>
                  <a:lnTo>
                    <a:pt x="97" y="225"/>
                  </a:lnTo>
                  <a:lnTo>
                    <a:pt x="101" y="225"/>
                  </a:lnTo>
                  <a:lnTo>
                    <a:pt x="105" y="226"/>
                  </a:lnTo>
                  <a:lnTo>
                    <a:pt x="109" y="229"/>
                  </a:lnTo>
                  <a:lnTo>
                    <a:pt x="113" y="232"/>
                  </a:lnTo>
                  <a:lnTo>
                    <a:pt x="113" y="232"/>
                  </a:lnTo>
                  <a:lnTo>
                    <a:pt x="116" y="235"/>
                  </a:lnTo>
                  <a:lnTo>
                    <a:pt x="119" y="237"/>
                  </a:lnTo>
                  <a:lnTo>
                    <a:pt x="122" y="237"/>
                  </a:lnTo>
                  <a:lnTo>
                    <a:pt x="124" y="237"/>
                  </a:lnTo>
                  <a:lnTo>
                    <a:pt x="127" y="237"/>
                  </a:lnTo>
                  <a:lnTo>
                    <a:pt x="131" y="238"/>
                  </a:lnTo>
                  <a:lnTo>
                    <a:pt x="134" y="241"/>
                  </a:lnTo>
                  <a:lnTo>
                    <a:pt x="139" y="246"/>
                  </a:lnTo>
                  <a:lnTo>
                    <a:pt x="139" y="246"/>
                  </a:lnTo>
                  <a:lnTo>
                    <a:pt x="144" y="253"/>
                  </a:lnTo>
                  <a:lnTo>
                    <a:pt x="150" y="260"/>
                  </a:lnTo>
                  <a:lnTo>
                    <a:pt x="165" y="272"/>
                  </a:lnTo>
                  <a:lnTo>
                    <a:pt x="180" y="284"/>
                  </a:lnTo>
                  <a:lnTo>
                    <a:pt x="195" y="297"/>
                  </a:lnTo>
                  <a:lnTo>
                    <a:pt x="195" y="297"/>
                  </a:lnTo>
                  <a:lnTo>
                    <a:pt x="201" y="302"/>
                  </a:lnTo>
                  <a:lnTo>
                    <a:pt x="206" y="306"/>
                  </a:lnTo>
                  <a:lnTo>
                    <a:pt x="214" y="312"/>
                  </a:lnTo>
                  <a:lnTo>
                    <a:pt x="217" y="314"/>
                  </a:lnTo>
                  <a:lnTo>
                    <a:pt x="219" y="317"/>
                  </a:lnTo>
                  <a:lnTo>
                    <a:pt x="221" y="320"/>
                  </a:lnTo>
                  <a:lnTo>
                    <a:pt x="222" y="324"/>
                  </a:lnTo>
                  <a:lnTo>
                    <a:pt x="222" y="324"/>
                  </a:lnTo>
                  <a:lnTo>
                    <a:pt x="223" y="329"/>
                  </a:lnTo>
                  <a:lnTo>
                    <a:pt x="226" y="333"/>
                  </a:lnTo>
                  <a:lnTo>
                    <a:pt x="231" y="339"/>
                  </a:lnTo>
                  <a:lnTo>
                    <a:pt x="236" y="344"/>
                  </a:lnTo>
                  <a:lnTo>
                    <a:pt x="241" y="346"/>
                  </a:lnTo>
                  <a:lnTo>
                    <a:pt x="241" y="346"/>
                  </a:lnTo>
                  <a:lnTo>
                    <a:pt x="246" y="348"/>
                  </a:lnTo>
                  <a:lnTo>
                    <a:pt x="251" y="351"/>
                  </a:lnTo>
                  <a:lnTo>
                    <a:pt x="257" y="354"/>
                  </a:lnTo>
                  <a:lnTo>
                    <a:pt x="261" y="355"/>
                  </a:lnTo>
                  <a:lnTo>
                    <a:pt x="266" y="356"/>
                  </a:lnTo>
                  <a:lnTo>
                    <a:pt x="266" y="356"/>
                  </a:lnTo>
                  <a:lnTo>
                    <a:pt x="273" y="355"/>
                  </a:lnTo>
                  <a:lnTo>
                    <a:pt x="275" y="354"/>
                  </a:lnTo>
                  <a:lnTo>
                    <a:pt x="277" y="353"/>
                  </a:lnTo>
                  <a:lnTo>
                    <a:pt x="280" y="350"/>
                  </a:lnTo>
                  <a:lnTo>
                    <a:pt x="284" y="344"/>
                  </a:lnTo>
                  <a:lnTo>
                    <a:pt x="284" y="344"/>
                  </a:lnTo>
                  <a:lnTo>
                    <a:pt x="288" y="340"/>
                  </a:lnTo>
                  <a:lnTo>
                    <a:pt x="293" y="337"/>
                  </a:lnTo>
                  <a:lnTo>
                    <a:pt x="302" y="333"/>
                  </a:lnTo>
                  <a:lnTo>
                    <a:pt x="305" y="331"/>
                  </a:lnTo>
                  <a:lnTo>
                    <a:pt x="307" y="328"/>
                  </a:lnTo>
                  <a:lnTo>
                    <a:pt x="307" y="326"/>
                  </a:lnTo>
                  <a:lnTo>
                    <a:pt x="305" y="323"/>
                  </a:lnTo>
                  <a:lnTo>
                    <a:pt x="305" y="323"/>
                  </a:lnTo>
                  <a:lnTo>
                    <a:pt x="298" y="317"/>
                  </a:lnTo>
                  <a:lnTo>
                    <a:pt x="295" y="315"/>
                  </a:lnTo>
                  <a:lnTo>
                    <a:pt x="294" y="312"/>
                  </a:lnTo>
                  <a:lnTo>
                    <a:pt x="293" y="310"/>
                  </a:lnTo>
                  <a:lnTo>
                    <a:pt x="295" y="307"/>
                  </a:lnTo>
                  <a:lnTo>
                    <a:pt x="298" y="306"/>
                  </a:lnTo>
                  <a:lnTo>
                    <a:pt x="303" y="306"/>
                  </a:lnTo>
                  <a:lnTo>
                    <a:pt x="303" y="306"/>
                  </a:lnTo>
                  <a:lnTo>
                    <a:pt x="319" y="307"/>
                  </a:lnTo>
                  <a:lnTo>
                    <a:pt x="336" y="310"/>
                  </a:lnTo>
                  <a:lnTo>
                    <a:pt x="344" y="310"/>
                  </a:lnTo>
                  <a:lnTo>
                    <a:pt x="352" y="308"/>
                  </a:lnTo>
                  <a:lnTo>
                    <a:pt x="357" y="306"/>
                  </a:lnTo>
                  <a:lnTo>
                    <a:pt x="360" y="305"/>
                  </a:lnTo>
                  <a:lnTo>
                    <a:pt x="361" y="303"/>
                  </a:lnTo>
                  <a:lnTo>
                    <a:pt x="361" y="303"/>
                  </a:lnTo>
                  <a:lnTo>
                    <a:pt x="364" y="300"/>
                  </a:lnTo>
                  <a:lnTo>
                    <a:pt x="367" y="297"/>
                  </a:lnTo>
                  <a:lnTo>
                    <a:pt x="370" y="296"/>
                  </a:lnTo>
                  <a:lnTo>
                    <a:pt x="373" y="295"/>
                  </a:lnTo>
                  <a:lnTo>
                    <a:pt x="379" y="294"/>
                  </a:lnTo>
                  <a:lnTo>
                    <a:pt x="387" y="292"/>
                  </a:lnTo>
                  <a:lnTo>
                    <a:pt x="387" y="292"/>
                  </a:lnTo>
                  <a:lnTo>
                    <a:pt x="392" y="290"/>
                  </a:lnTo>
                  <a:lnTo>
                    <a:pt x="395" y="287"/>
                  </a:lnTo>
                  <a:lnTo>
                    <a:pt x="400" y="283"/>
                  </a:lnTo>
                  <a:lnTo>
                    <a:pt x="402" y="279"/>
                  </a:lnTo>
                  <a:lnTo>
                    <a:pt x="407" y="270"/>
                  </a:lnTo>
                  <a:lnTo>
                    <a:pt x="409" y="259"/>
                  </a:lnTo>
                  <a:lnTo>
                    <a:pt x="409" y="259"/>
                  </a:lnTo>
                  <a:lnTo>
                    <a:pt x="409" y="254"/>
                  </a:lnTo>
                  <a:lnTo>
                    <a:pt x="408" y="250"/>
                  </a:lnTo>
                  <a:lnTo>
                    <a:pt x="405" y="247"/>
                  </a:lnTo>
                  <a:lnTo>
                    <a:pt x="402" y="245"/>
                  </a:lnTo>
                  <a:lnTo>
                    <a:pt x="400" y="243"/>
                  </a:lnTo>
                  <a:lnTo>
                    <a:pt x="398" y="240"/>
                  </a:lnTo>
                  <a:lnTo>
                    <a:pt x="397" y="237"/>
                  </a:lnTo>
                  <a:lnTo>
                    <a:pt x="398" y="232"/>
                  </a:lnTo>
                  <a:lnTo>
                    <a:pt x="398" y="232"/>
                  </a:lnTo>
                  <a:lnTo>
                    <a:pt x="400" y="228"/>
                  </a:lnTo>
                  <a:lnTo>
                    <a:pt x="403" y="225"/>
                  </a:lnTo>
                  <a:lnTo>
                    <a:pt x="406" y="223"/>
                  </a:lnTo>
                  <a:lnTo>
                    <a:pt x="409" y="220"/>
                  </a:lnTo>
                  <a:lnTo>
                    <a:pt x="412" y="219"/>
                  </a:lnTo>
                  <a:lnTo>
                    <a:pt x="415" y="217"/>
                  </a:lnTo>
                  <a:lnTo>
                    <a:pt x="416" y="214"/>
                  </a:lnTo>
                  <a:lnTo>
                    <a:pt x="417" y="210"/>
                  </a:lnTo>
                  <a:lnTo>
                    <a:pt x="417" y="21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0" name="Freeform 239">
              <a:extLst>
                <a:ext uri="{FF2B5EF4-FFF2-40B4-BE49-F238E27FC236}">
                  <a16:creationId xmlns:a16="http://schemas.microsoft.com/office/drawing/2014/main" id="{6387BFE1-762D-41D4-8320-38C745FC0FB7}"/>
                </a:ext>
              </a:extLst>
            </p:cNvPr>
            <p:cNvSpPr>
              <a:spLocks/>
            </p:cNvSpPr>
            <p:nvPr/>
          </p:nvSpPr>
          <p:spPr bwMode="auto">
            <a:xfrm>
              <a:off x="2651943" y="1828290"/>
              <a:ext cx="89494" cy="61671"/>
            </a:xfrm>
            <a:custGeom>
              <a:avLst/>
              <a:gdLst>
                <a:gd name="T0" fmla="*/ 207 w 209"/>
                <a:gd name="T1" fmla="*/ 72 h 132"/>
                <a:gd name="T2" fmla="*/ 209 w 209"/>
                <a:gd name="T3" fmla="*/ 67 h 132"/>
                <a:gd name="T4" fmla="*/ 207 w 209"/>
                <a:gd name="T5" fmla="*/ 62 h 132"/>
                <a:gd name="T6" fmla="*/ 199 w 209"/>
                <a:gd name="T7" fmla="*/ 52 h 132"/>
                <a:gd name="T8" fmla="*/ 189 w 209"/>
                <a:gd name="T9" fmla="*/ 41 h 132"/>
                <a:gd name="T10" fmla="*/ 171 w 209"/>
                <a:gd name="T11" fmla="*/ 25 h 132"/>
                <a:gd name="T12" fmla="*/ 161 w 209"/>
                <a:gd name="T13" fmla="*/ 16 h 132"/>
                <a:gd name="T14" fmla="*/ 149 w 209"/>
                <a:gd name="T15" fmla="*/ 6 h 132"/>
                <a:gd name="T16" fmla="*/ 140 w 209"/>
                <a:gd name="T17" fmla="*/ 2 h 132"/>
                <a:gd name="T18" fmla="*/ 136 w 209"/>
                <a:gd name="T19" fmla="*/ 2 h 132"/>
                <a:gd name="T20" fmla="*/ 108 w 209"/>
                <a:gd name="T21" fmla="*/ 0 h 132"/>
                <a:gd name="T22" fmla="*/ 94 w 209"/>
                <a:gd name="T23" fmla="*/ 2 h 132"/>
                <a:gd name="T24" fmla="*/ 86 w 209"/>
                <a:gd name="T25" fmla="*/ 6 h 132"/>
                <a:gd name="T26" fmla="*/ 84 w 209"/>
                <a:gd name="T27" fmla="*/ 8 h 132"/>
                <a:gd name="T28" fmla="*/ 80 w 209"/>
                <a:gd name="T29" fmla="*/ 16 h 132"/>
                <a:gd name="T30" fmla="*/ 73 w 209"/>
                <a:gd name="T31" fmla="*/ 23 h 132"/>
                <a:gd name="T32" fmla="*/ 63 w 209"/>
                <a:gd name="T33" fmla="*/ 27 h 132"/>
                <a:gd name="T34" fmla="*/ 53 w 209"/>
                <a:gd name="T35" fmla="*/ 29 h 132"/>
                <a:gd name="T36" fmla="*/ 42 w 209"/>
                <a:gd name="T37" fmla="*/ 37 h 132"/>
                <a:gd name="T38" fmla="*/ 39 w 209"/>
                <a:gd name="T39" fmla="*/ 42 h 132"/>
                <a:gd name="T40" fmla="*/ 30 w 209"/>
                <a:gd name="T41" fmla="*/ 49 h 132"/>
                <a:gd name="T42" fmla="*/ 18 w 209"/>
                <a:gd name="T43" fmla="*/ 55 h 132"/>
                <a:gd name="T44" fmla="*/ 11 w 209"/>
                <a:gd name="T45" fmla="*/ 61 h 132"/>
                <a:gd name="T46" fmla="*/ 1 w 209"/>
                <a:gd name="T47" fmla="*/ 74 h 132"/>
                <a:gd name="T48" fmla="*/ 1 w 209"/>
                <a:gd name="T49" fmla="*/ 81 h 132"/>
                <a:gd name="T50" fmla="*/ 5 w 209"/>
                <a:gd name="T51" fmla="*/ 84 h 132"/>
                <a:gd name="T52" fmla="*/ 30 w 209"/>
                <a:gd name="T53" fmla="*/ 99 h 132"/>
                <a:gd name="T54" fmla="*/ 38 w 209"/>
                <a:gd name="T55" fmla="*/ 101 h 132"/>
                <a:gd name="T56" fmla="*/ 45 w 209"/>
                <a:gd name="T57" fmla="*/ 101 h 132"/>
                <a:gd name="T58" fmla="*/ 64 w 209"/>
                <a:gd name="T59" fmla="*/ 107 h 132"/>
                <a:gd name="T60" fmla="*/ 71 w 209"/>
                <a:gd name="T61" fmla="*/ 111 h 132"/>
                <a:gd name="T62" fmla="*/ 74 w 209"/>
                <a:gd name="T63" fmla="*/ 113 h 132"/>
                <a:gd name="T64" fmla="*/ 85 w 209"/>
                <a:gd name="T65" fmla="*/ 114 h 132"/>
                <a:gd name="T66" fmla="*/ 94 w 209"/>
                <a:gd name="T67" fmla="*/ 114 h 132"/>
                <a:gd name="T68" fmla="*/ 99 w 209"/>
                <a:gd name="T69" fmla="*/ 117 h 132"/>
                <a:gd name="T70" fmla="*/ 101 w 209"/>
                <a:gd name="T71" fmla="*/ 120 h 132"/>
                <a:gd name="T72" fmla="*/ 107 w 209"/>
                <a:gd name="T73" fmla="*/ 125 h 132"/>
                <a:gd name="T74" fmla="*/ 123 w 209"/>
                <a:gd name="T75" fmla="*/ 130 h 132"/>
                <a:gd name="T76" fmla="*/ 135 w 209"/>
                <a:gd name="T77" fmla="*/ 131 h 132"/>
                <a:gd name="T78" fmla="*/ 174 w 209"/>
                <a:gd name="T79" fmla="*/ 132 h 132"/>
                <a:gd name="T80" fmla="*/ 193 w 209"/>
                <a:gd name="T81" fmla="*/ 131 h 132"/>
                <a:gd name="T82" fmla="*/ 199 w 209"/>
                <a:gd name="T83" fmla="*/ 128 h 132"/>
                <a:gd name="T84" fmla="*/ 201 w 209"/>
                <a:gd name="T85" fmla="*/ 124 h 132"/>
                <a:gd name="T86" fmla="*/ 201 w 209"/>
                <a:gd name="T87" fmla="*/ 120 h 132"/>
                <a:gd name="T88" fmla="*/ 206 w 209"/>
                <a:gd name="T89" fmla="*/ 105 h 132"/>
                <a:gd name="T90" fmla="*/ 207 w 209"/>
                <a:gd name="T91" fmla="*/ 97 h 132"/>
                <a:gd name="T92" fmla="*/ 203 w 209"/>
                <a:gd name="T93" fmla="*/ 91 h 132"/>
                <a:gd name="T94" fmla="*/ 200 w 209"/>
                <a:gd name="T95" fmla="*/ 88 h 132"/>
                <a:gd name="T96" fmla="*/ 198 w 209"/>
                <a:gd name="T97" fmla="*/ 84 h 132"/>
                <a:gd name="T98" fmla="*/ 202 w 209"/>
                <a:gd name="T99" fmla="*/ 77 h 132"/>
                <a:gd name="T100" fmla="*/ 207 w 209"/>
                <a:gd name="T101"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9" h="132">
                  <a:moveTo>
                    <a:pt x="207" y="72"/>
                  </a:moveTo>
                  <a:lnTo>
                    <a:pt x="207" y="72"/>
                  </a:lnTo>
                  <a:lnTo>
                    <a:pt x="208" y="70"/>
                  </a:lnTo>
                  <a:lnTo>
                    <a:pt x="209" y="67"/>
                  </a:lnTo>
                  <a:lnTo>
                    <a:pt x="208" y="65"/>
                  </a:lnTo>
                  <a:lnTo>
                    <a:pt x="207" y="62"/>
                  </a:lnTo>
                  <a:lnTo>
                    <a:pt x="203" y="57"/>
                  </a:lnTo>
                  <a:lnTo>
                    <a:pt x="199" y="52"/>
                  </a:lnTo>
                  <a:lnTo>
                    <a:pt x="199" y="52"/>
                  </a:lnTo>
                  <a:lnTo>
                    <a:pt x="189" y="41"/>
                  </a:lnTo>
                  <a:lnTo>
                    <a:pt x="182" y="34"/>
                  </a:lnTo>
                  <a:lnTo>
                    <a:pt x="171" y="25"/>
                  </a:lnTo>
                  <a:lnTo>
                    <a:pt x="171" y="25"/>
                  </a:lnTo>
                  <a:lnTo>
                    <a:pt x="161" y="16"/>
                  </a:lnTo>
                  <a:lnTo>
                    <a:pt x="152" y="9"/>
                  </a:lnTo>
                  <a:lnTo>
                    <a:pt x="149" y="6"/>
                  </a:lnTo>
                  <a:lnTo>
                    <a:pt x="145" y="4"/>
                  </a:lnTo>
                  <a:lnTo>
                    <a:pt x="140" y="2"/>
                  </a:lnTo>
                  <a:lnTo>
                    <a:pt x="136" y="2"/>
                  </a:lnTo>
                  <a:lnTo>
                    <a:pt x="136" y="2"/>
                  </a:lnTo>
                  <a:lnTo>
                    <a:pt x="124" y="2"/>
                  </a:lnTo>
                  <a:lnTo>
                    <a:pt x="108" y="0"/>
                  </a:lnTo>
                  <a:lnTo>
                    <a:pt x="101" y="1"/>
                  </a:lnTo>
                  <a:lnTo>
                    <a:pt x="94" y="2"/>
                  </a:lnTo>
                  <a:lnTo>
                    <a:pt x="88" y="4"/>
                  </a:lnTo>
                  <a:lnTo>
                    <a:pt x="86" y="6"/>
                  </a:lnTo>
                  <a:lnTo>
                    <a:pt x="84" y="8"/>
                  </a:lnTo>
                  <a:lnTo>
                    <a:pt x="84" y="8"/>
                  </a:lnTo>
                  <a:lnTo>
                    <a:pt x="83" y="11"/>
                  </a:lnTo>
                  <a:lnTo>
                    <a:pt x="80" y="16"/>
                  </a:lnTo>
                  <a:lnTo>
                    <a:pt x="77" y="20"/>
                  </a:lnTo>
                  <a:lnTo>
                    <a:pt x="73" y="23"/>
                  </a:lnTo>
                  <a:lnTo>
                    <a:pt x="69" y="25"/>
                  </a:lnTo>
                  <a:lnTo>
                    <a:pt x="63" y="27"/>
                  </a:lnTo>
                  <a:lnTo>
                    <a:pt x="63" y="27"/>
                  </a:lnTo>
                  <a:lnTo>
                    <a:pt x="53" y="29"/>
                  </a:lnTo>
                  <a:lnTo>
                    <a:pt x="47" y="32"/>
                  </a:lnTo>
                  <a:lnTo>
                    <a:pt x="42" y="37"/>
                  </a:lnTo>
                  <a:lnTo>
                    <a:pt x="39" y="42"/>
                  </a:lnTo>
                  <a:lnTo>
                    <a:pt x="39" y="42"/>
                  </a:lnTo>
                  <a:lnTo>
                    <a:pt x="35" y="46"/>
                  </a:lnTo>
                  <a:lnTo>
                    <a:pt x="30" y="49"/>
                  </a:lnTo>
                  <a:lnTo>
                    <a:pt x="24" y="52"/>
                  </a:lnTo>
                  <a:lnTo>
                    <a:pt x="18" y="55"/>
                  </a:lnTo>
                  <a:lnTo>
                    <a:pt x="18" y="55"/>
                  </a:lnTo>
                  <a:lnTo>
                    <a:pt x="11" y="61"/>
                  </a:lnTo>
                  <a:lnTo>
                    <a:pt x="4" y="69"/>
                  </a:lnTo>
                  <a:lnTo>
                    <a:pt x="1" y="74"/>
                  </a:lnTo>
                  <a:lnTo>
                    <a:pt x="0" y="78"/>
                  </a:lnTo>
                  <a:lnTo>
                    <a:pt x="1" y="81"/>
                  </a:lnTo>
                  <a:lnTo>
                    <a:pt x="5" y="84"/>
                  </a:lnTo>
                  <a:lnTo>
                    <a:pt x="5" y="84"/>
                  </a:lnTo>
                  <a:lnTo>
                    <a:pt x="22" y="95"/>
                  </a:lnTo>
                  <a:lnTo>
                    <a:pt x="30" y="99"/>
                  </a:lnTo>
                  <a:lnTo>
                    <a:pt x="34" y="100"/>
                  </a:lnTo>
                  <a:lnTo>
                    <a:pt x="38" y="101"/>
                  </a:lnTo>
                  <a:lnTo>
                    <a:pt x="38" y="101"/>
                  </a:lnTo>
                  <a:lnTo>
                    <a:pt x="45" y="101"/>
                  </a:lnTo>
                  <a:lnTo>
                    <a:pt x="55" y="103"/>
                  </a:lnTo>
                  <a:lnTo>
                    <a:pt x="64" y="107"/>
                  </a:lnTo>
                  <a:lnTo>
                    <a:pt x="67" y="109"/>
                  </a:lnTo>
                  <a:lnTo>
                    <a:pt x="71" y="111"/>
                  </a:lnTo>
                  <a:lnTo>
                    <a:pt x="71" y="111"/>
                  </a:lnTo>
                  <a:lnTo>
                    <a:pt x="74" y="113"/>
                  </a:lnTo>
                  <a:lnTo>
                    <a:pt x="77" y="114"/>
                  </a:lnTo>
                  <a:lnTo>
                    <a:pt x="85" y="114"/>
                  </a:lnTo>
                  <a:lnTo>
                    <a:pt x="90" y="113"/>
                  </a:lnTo>
                  <a:lnTo>
                    <a:pt x="94" y="114"/>
                  </a:lnTo>
                  <a:lnTo>
                    <a:pt x="97" y="115"/>
                  </a:lnTo>
                  <a:lnTo>
                    <a:pt x="99" y="117"/>
                  </a:lnTo>
                  <a:lnTo>
                    <a:pt x="99" y="117"/>
                  </a:lnTo>
                  <a:lnTo>
                    <a:pt x="101" y="120"/>
                  </a:lnTo>
                  <a:lnTo>
                    <a:pt x="104" y="123"/>
                  </a:lnTo>
                  <a:lnTo>
                    <a:pt x="107" y="125"/>
                  </a:lnTo>
                  <a:lnTo>
                    <a:pt x="112" y="128"/>
                  </a:lnTo>
                  <a:lnTo>
                    <a:pt x="123" y="130"/>
                  </a:lnTo>
                  <a:lnTo>
                    <a:pt x="135" y="131"/>
                  </a:lnTo>
                  <a:lnTo>
                    <a:pt x="135" y="131"/>
                  </a:lnTo>
                  <a:lnTo>
                    <a:pt x="153" y="132"/>
                  </a:lnTo>
                  <a:lnTo>
                    <a:pt x="174" y="132"/>
                  </a:lnTo>
                  <a:lnTo>
                    <a:pt x="185" y="132"/>
                  </a:lnTo>
                  <a:lnTo>
                    <a:pt x="193" y="131"/>
                  </a:lnTo>
                  <a:lnTo>
                    <a:pt x="196" y="129"/>
                  </a:lnTo>
                  <a:lnTo>
                    <a:pt x="199" y="128"/>
                  </a:lnTo>
                  <a:lnTo>
                    <a:pt x="200" y="126"/>
                  </a:lnTo>
                  <a:lnTo>
                    <a:pt x="201" y="124"/>
                  </a:lnTo>
                  <a:lnTo>
                    <a:pt x="201" y="124"/>
                  </a:lnTo>
                  <a:lnTo>
                    <a:pt x="201" y="120"/>
                  </a:lnTo>
                  <a:lnTo>
                    <a:pt x="203" y="115"/>
                  </a:lnTo>
                  <a:lnTo>
                    <a:pt x="206" y="105"/>
                  </a:lnTo>
                  <a:lnTo>
                    <a:pt x="207" y="101"/>
                  </a:lnTo>
                  <a:lnTo>
                    <a:pt x="207" y="97"/>
                  </a:lnTo>
                  <a:lnTo>
                    <a:pt x="206" y="93"/>
                  </a:lnTo>
                  <a:lnTo>
                    <a:pt x="203" y="91"/>
                  </a:lnTo>
                  <a:lnTo>
                    <a:pt x="203" y="91"/>
                  </a:lnTo>
                  <a:lnTo>
                    <a:pt x="200" y="88"/>
                  </a:lnTo>
                  <a:lnTo>
                    <a:pt x="198" y="86"/>
                  </a:lnTo>
                  <a:lnTo>
                    <a:pt x="198" y="84"/>
                  </a:lnTo>
                  <a:lnTo>
                    <a:pt x="199" y="81"/>
                  </a:lnTo>
                  <a:lnTo>
                    <a:pt x="202" y="77"/>
                  </a:lnTo>
                  <a:lnTo>
                    <a:pt x="207" y="72"/>
                  </a:lnTo>
                  <a:lnTo>
                    <a:pt x="207" y="7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1" name="Freeform 240">
              <a:extLst>
                <a:ext uri="{FF2B5EF4-FFF2-40B4-BE49-F238E27FC236}">
                  <a16:creationId xmlns:a16="http://schemas.microsoft.com/office/drawing/2014/main" id="{BC23A1AE-D033-4218-AEE9-637424EAD5EB}"/>
                </a:ext>
              </a:extLst>
            </p:cNvPr>
            <p:cNvSpPr>
              <a:spLocks/>
            </p:cNvSpPr>
            <p:nvPr/>
          </p:nvSpPr>
          <p:spPr bwMode="auto">
            <a:xfrm>
              <a:off x="2698412" y="1807734"/>
              <a:ext cx="18932" cy="14950"/>
            </a:xfrm>
            <a:custGeom>
              <a:avLst/>
              <a:gdLst>
                <a:gd name="T0" fmla="*/ 9 w 44"/>
                <a:gd name="T1" fmla="*/ 24 h 36"/>
                <a:gd name="T2" fmla="*/ 9 w 44"/>
                <a:gd name="T3" fmla="*/ 24 h 36"/>
                <a:gd name="T4" fmla="*/ 10 w 44"/>
                <a:gd name="T5" fmla="*/ 28 h 36"/>
                <a:gd name="T6" fmla="*/ 12 w 44"/>
                <a:gd name="T7" fmla="*/ 31 h 36"/>
                <a:gd name="T8" fmla="*/ 16 w 44"/>
                <a:gd name="T9" fmla="*/ 32 h 36"/>
                <a:gd name="T10" fmla="*/ 24 w 44"/>
                <a:gd name="T11" fmla="*/ 34 h 36"/>
                <a:gd name="T12" fmla="*/ 24 w 44"/>
                <a:gd name="T13" fmla="*/ 34 h 36"/>
                <a:gd name="T14" fmla="*/ 32 w 44"/>
                <a:gd name="T15" fmla="*/ 35 h 36"/>
                <a:gd name="T16" fmla="*/ 40 w 44"/>
                <a:gd name="T17" fmla="*/ 36 h 36"/>
                <a:gd name="T18" fmla="*/ 42 w 44"/>
                <a:gd name="T19" fmla="*/ 36 h 36"/>
                <a:gd name="T20" fmla="*/ 44 w 44"/>
                <a:gd name="T21" fmla="*/ 35 h 36"/>
                <a:gd name="T22" fmla="*/ 44 w 44"/>
                <a:gd name="T23" fmla="*/ 32 h 36"/>
                <a:gd name="T24" fmla="*/ 44 w 44"/>
                <a:gd name="T25" fmla="*/ 30 h 36"/>
                <a:gd name="T26" fmla="*/ 44 w 44"/>
                <a:gd name="T27" fmla="*/ 30 h 36"/>
                <a:gd name="T28" fmla="*/ 42 w 44"/>
                <a:gd name="T29" fmla="*/ 21 h 36"/>
                <a:gd name="T30" fmla="*/ 40 w 44"/>
                <a:gd name="T31" fmla="*/ 11 h 36"/>
                <a:gd name="T32" fmla="*/ 38 w 44"/>
                <a:gd name="T33" fmla="*/ 7 h 36"/>
                <a:gd name="T34" fmla="*/ 37 w 44"/>
                <a:gd name="T35" fmla="*/ 3 h 36"/>
                <a:gd name="T36" fmla="*/ 34 w 44"/>
                <a:gd name="T37" fmla="*/ 1 h 36"/>
                <a:gd name="T38" fmla="*/ 32 w 44"/>
                <a:gd name="T39" fmla="*/ 0 h 36"/>
                <a:gd name="T40" fmla="*/ 32 w 44"/>
                <a:gd name="T41" fmla="*/ 0 h 36"/>
                <a:gd name="T42" fmla="*/ 24 w 44"/>
                <a:gd name="T43" fmla="*/ 0 h 36"/>
                <a:gd name="T44" fmla="*/ 20 w 44"/>
                <a:gd name="T45" fmla="*/ 0 h 36"/>
                <a:gd name="T46" fmla="*/ 14 w 44"/>
                <a:gd name="T47" fmla="*/ 1 h 36"/>
                <a:gd name="T48" fmla="*/ 14 w 44"/>
                <a:gd name="T49" fmla="*/ 1 h 36"/>
                <a:gd name="T50" fmla="*/ 12 w 44"/>
                <a:gd name="T51" fmla="*/ 2 h 36"/>
                <a:gd name="T52" fmla="*/ 6 w 44"/>
                <a:gd name="T53" fmla="*/ 4 h 36"/>
                <a:gd name="T54" fmla="*/ 3 w 44"/>
                <a:gd name="T55" fmla="*/ 5 h 36"/>
                <a:gd name="T56" fmla="*/ 1 w 44"/>
                <a:gd name="T57" fmla="*/ 7 h 36"/>
                <a:gd name="T58" fmla="*/ 0 w 44"/>
                <a:gd name="T59" fmla="*/ 9 h 36"/>
                <a:gd name="T60" fmla="*/ 1 w 44"/>
                <a:gd name="T61" fmla="*/ 11 h 36"/>
                <a:gd name="T62" fmla="*/ 1 w 44"/>
                <a:gd name="T63" fmla="*/ 11 h 36"/>
                <a:gd name="T64" fmla="*/ 8 w 44"/>
                <a:gd name="T65" fmla="*/ 17 h 36"/>
                <a:gd name="T66" fmla="*/ 9 w 44"/>
                <a:gd name="T67" fmla="*/ 20 h 36"/>
                <a:gd name="T68" fmla="*/ 9 w 44"/>
                <a:gd name="T69" fmla="*/ 24 h 36"/>
                <a:gd name="T70" fmla="*/ 9 w 44"/>
                <a:gd name="T71"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6">
                  <a:moveTo>
                    <a:pt x="9" y="24"/>
                  </a:moveTo>
                  <a:lnTo>
                    <a:pt x="9" y="24"/>
                  </a:lnTo>
                  <a:lnTo>
                    <a:pt x="10" y="28"/>
                  </a:lnTo>
                  <a:lnTo>
                    <a:pt x="12" y="31"/>
                  </a:lnTo>
                  <a:lnTo>
                    <a:pt x="16" y="32"/>
                  </a:lnTo>
                  <a:lnTo>
                    <a:pt x="24" y="34"/>
                  </a:lnTo>
                  <a:lnTo>
                    <a:pt x="24" y="34"/>
                  </a:lnTo>
                  <a:lnTo>
                    <a:pt x="32" y="35"/>
                  </a:lnTo>
                  <a:lnTo>
                    <a:pt x="40" y="36"/>
                  </a:lnTo>
                  <a:lnTo>
                    <a:pt x="42" y="36"/>
                  </a:lnTo>
                  <a:lnTo>
                    <a:pt x="44" y="35"/>
                  </a:lnTo>
                  <a:lnTo>
                    <a:pt x="44" y="32"/>
                  </a:lnTo>
                  <a:lnTo>
                    <a:pt x="44" y="30"/>
                  </a:lnTo>
                  <a:lnTo>
                    <a:pt x="44" y="30"/>
                  </a:lnTo>
                  <a:lnTo>
                    <a:pt x="42" y="21"/>
                  </a:lnTo>
                  <a:lnTo>
                    <a:pt x="40" y="11"/>
                  </a:lnTo>
                  <a:lnTo>
                    <a:pt x="38" y="7"/>
                  </a:lnTo>
                  <a:lnTo>
                    <a:pt x="37" y="3"/>
                  </a:lnTo>
                  <a:lnTo>
                    <a:pt x="34" y="1"/>
                  </a:lnTo>
                  <a:lnTo>
                    <a:pt x="32" y="0"/>
                  </a:lnTo>
                  <a:lnTo>
                    <a:pt x="32" y="0"/>
                  </a:lnTo>
                  <a:lnTo>
                    <a:pt x="24" y="0"/>
                  </a:lnTo>
                  <a:lnTo>
                    <a:pt x="20" y="0"/>
                  </a:lnTo>
                  <a:lnTo>
                    <a:pt x="14" y="1"/>
                  </a:lnTo>
                  <a:lnTo>
                    <a:pt x="14" y="1"/>
                  </a:lnTo>
                  <a:lnTo>
                    <a:pt x="12" y="2"/>
                  </a:lnTo>
                  <a:lnTo>
                    <a:pt x="6" y="4"/>
                  </a:lnTo>
                  <a:lnTo>
                    <a:pt x="3" y="5"/>
                  </a:lnTo>
                  <a:lnTo>
                    <a:pt x="1" y="7"/>
                  </a:lnTo>
                  <a:lnTo>
                    <a:pt x="0" y="9"/>
                  </a:lnTo>
                  <a:lnTo>
                    <a:pt x="1" y="11"/>
                  </a:lnTo>
                  <a:lnTo>
                    <a:pt x="1" y="11"/>
                  </a:lnTo>
                  <a:lnTo>
                    <a:pt x="8" y="17"/>
                  </a:lnTo>
                  <a:lnTo>
                    <a:pt x="9" y="20"/>
                  </a:lnTo>
                  <a:lnTo>
                    <a:pt x="9" y="24"/>
                  </a:lnTo>
                  <a:lnTo>
                    <a:pt x="9" y="24"/>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2" name="Freeform 241">
              <a:extLst>
                <a:ext uri="{FF2B5EF4-FFF2-40B4-BE49-F238E27FC236}">
                  <a16:creationId xmlns:a16="http://schemas.microsoft.com/office/drawing/2014/main" id="{FAF2EECE-E74C-4CBF-83D3-D54489ACA175}"/>
                </a:ext>
              </a:extLst>
            </p:cNvPr>
            <p:cNvSpPr>
              <a:spLocks/>
            </p:cNvSpPr>
            <p:nvPr/>
          </p:nvSpPr>
          <p:spPr bwMode="auto">
            <a:xfrm>
              <a:off x="2639895" y="1828290"/>
              <a:ext cx="34420" cy="16819"/>
            </a:xfrm>
            <a:custGeom>
              <a:avLst/>
              <a:gdLst>
                <a:gd name="T0" fmla="*/ 32 w 78"/>
                <a:gd name="T1" fmla="*/ 33 h 36"/>
                <a:gd name="T2" fmla="*/ 32 w 78"/>
                <a:gd name="T3" fmla="*/ 33 h 36"/>
                <a:gd name="T4" fmla="*/ 34 w 78"/>
                <a:gd name="T5" fmla="*/ 27 h 36"/>
                <a:gd name="T6" fmla="*/ 37 w 78"/>
                <a:gd name="T7" fmla="*/ 23 h 36"/>
                <a:gd name="T8" fmla="*/ 39 w 78"/>
                <a:gd name="T9" fmla="*/ 22 h 36"/>
                <a:gd name="T10" fmla="*/ 42 w 78"/>
                <a:gd name="T11" fmla="*/ 22 h 36"/>
                <a:gd name="T12" fmla="*/ 44 w 78"/>
                <a:gd name="T13" fmla="*/ 23 h 36"/>
                <a:gd name="T14" fmla="*/ 47 w 78"/>
                <a:gd name="T15" fmla="*/ 24 h 36"/>
                <a:gd name="T16" fmla="*/ 47 w 78"/>
                <a:gd name="T17" fmla="*/ 24 h 36"/>
                <a:gd name="T18" fmla="*/ 53 w 78"/>
                <a:gd name="T19" fmla="*/ 26 h 36"/>
                <a:gd name="T20" fmla="*/ 59 w 78"/>
                <a:gd name="T21" fmla="*/ 26 h 36"/>
                <a:gd name="T22" fmla="*/ 63 w 78"/>
                <a:gd name="T23" fmla="*/ 24 h 36"/>
                <a:gd name="T24" fmla="*/ 66 w 78"/>
                <a:gd name="T25" fmla="*/ 21 h 36"/>
                <a:gd name="T26" fmla="*/ 66 w 78"/>
                <a:gd name="T27" fmla="*/ 21 h 36"/>
                <a:gd name="T28" fmla="*/ 68 w 78"/>
                <a:gd name="T29" fmla="*/ 19 h 36"/>
                <a:gd name="T30" fmla="*/ 70 w 78"/>
                <a:gd name="T31" fmla="*/ 18 h 36"/>
                <a:gd name="T32" fmla="*/ 75 w 78"/>
                <a:gd name="T33" fmla="*/ 15 h 36"/>
                <a:gd name="T34" fmla="*/ 77 w 78"/>
                <a:gd name="T35" fmla="*/ 14 h 36"/>
                <a:gd name="T36" fmla="*/ 78 w 78"/>
                <a:gd name="T37" fmla="*/ 12 h 36"/>
                <a:gd name="T38" fmla="*/ 77 w 78"/>
                <a:gd name="T39" fmla="*/ 10 h 36"/>
                <a:gd name="T40" fmla="*/ 75 w 78"/>
                <a:gd name="T41" fmla="*/ 7 h 36"/>
                <a:gd name="T42" fmla="*/ 75 w 78"/>
                <a:gd name="T43" fmla="*/ 7 h 36"/>
                <a:gd name="T44" fmla="*/ 69 w 78"/>
                <a:gd name="T45" fmla="*/ 3 h 36"/>
                <a:gd name="T46" fmla="*/ 62 w 78"/>
                <a:gd name="T47" fmla="*/ 1 h 36"/>
                <a:gd name="T48" fmla="*/ 54 w 78"/>
                <a:gd name="T49" fmla="*/ 0 h 36"/>
                <a:gd name="T50" fmla="*/ 46 w 78"/>
                <a:gd name="T51" fmla="*/ 0 h 36"/>
                <a:gd name="T52" fmla="*/ 46 w 78"/>
                <a:gd name="T53" fmla="*/ 0 h 36"/>
                <a:gd name="T54" fmla="*/ 41 w 78"/>
                <a:gd name="T55" fmla="*/ 0 h 36"/>
                <a:gd name="T56" fmla="*/ 36 w 78"/>
                <a:gd name="T57" fmla="*/ 3 h 36"/>
                <a:gd name="T58" fmla="*/ 28 w 78"/>
                <a:gd name="T59" fmla="*/ 7 h 36"/>
                <a:gd name="T60" fmla="*/ 28 w 78"/>
                <a:gd name="T61" fmla="*/ 7 h 36"/>
                <a:gd name="T62" fmla="*/ 22 w 78"/>
                <a:gd name="T63" fmla="*/ 11 h 36"/>
                <a:gd name="T64" fmla="*/ 17 w 78"/>
                <a:gd name="T65" fmla="*/ 13 h 36"/>
                <a:gd name="T66" fmla="*/ 8 w 78"/>
                <a:gd name="T67" fmla="*/ 15 h 36"/>
                <a:gd name="T68" fmla="*/ 8 w 78"/>
                <a:gd name="T69" fmla="*/ 15 h 36"/>
                <a:gd name="T70" fmla="*/ 3 w 78"/>
                <a:gd name="T71" fmla="*/ 17 h 36"/>
                <a:gd name="T72" fmla="*/ 1 w 78"/>
                <a:gd name="T73" fmla="*/ 20 h 36"/>
                <a:gd name="T74" fmla="*/ 0 w 78"/>
                <a:gd name="T75" fmla="*/ 22 h 36"/>
                <a:gd name="T76" fmla="*/ 1 w 78"/>
                <a:gd name="T77" fmla="*/ 24 h 36"/>
                <a:gd name="T78" fmla="*/ 2 w 78"/>
                <a:gd name="T79" fmla="*/ 26 h 36"/>
                <a:gd name="T80" fmla="*/ 4 w 78"/>
                <a:gd name="T81" fmla="*/ 28 h 36"/>
                <a:gd name="T82" fmla="*/ 4 w 78"/>
                <a:gd name="T83" fmla="*/ 28 h 36"/>
                <a:gd name="T84" fmla="*/ 11 w 78"/>
                <a:gd name="T85" fmla="*/ 32 h 36"/>
                <a:gd name="T86" fmla="*/ 19 w 78"/>
                <a:gd name="T87" fmla="*/ 35 h 36"/>
                <a:gd name="T88" fmla="*/ 23 w 78"/>
                <a:gd name="T89" fmla="*/ 36 h 36"/>
                <a:gd name="T90" fmla="*/ 26 w 78"/>
                <a:gd name="T91" fmla="*/ 36 h 36"/>
                <a:gd name="T92" fmla="*/ 29 w 78"/>
                <a:gd name="T93" fmla="*/ 35 h 36"/>
                <a:gd name="T94" fmla="*/ 32 w 78"/>
                <a:gd name="T95" fmla="*/ 33 h 36"/>
                <a:gd name="T96" fmla="*/ 32 w 78"/>
                <a:gd name="T9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36">
                  <a:moveTo>
                    <a:pt x="32" y="33"/>
                  </a:moveTo>
                  <a:lnTo>
                    <a:pt x="32" y="33"/>
                  </a:lnTo>
                  <a:lnTo>
                    <a:pt x="34" y="27"/>
                  </a:lnTo>
                  <a:lnTo>
                    <a:pt x="37" y="23"/>
                  </a:lnTo>
                  <a:lnTo>
                    <a:pt x="39" y="22"/>
                  </a:lnTo>
                  <a:lnTo>
                    <a:pt x="42" y="22"/>
                  </a:lnTo>
                  <a:lnTo>
                    <a:pt x="44" y="23"/>
                  </a:lnTo>
                  <a:lnTo>
                    <a:pt x="47" y="24"/>
                  </a:lnTo>
                  <a:lnTo>
                    <a:pt x="47" y="24"/>
                  </a:lnTo>
                  <a:lnTo>
                    <a:pt x="53" y="26"/>
                  </a:lnTo>
                  <a:lnTo>
                    <a:pt x="59" y="26"/>
                  </a:lnTo>
                  <a:lnTo>
                    <a:pt x="63" y="24"/>
                  </a:lnTo>
                  <a:lnTo>
                    <a:pt x="66" y="21"/>
                  </a:lnTo>
                  <a:lnTo>
                    <a:pt x="66" y="21"/>
                  </a:lnTo>
                  <a:lnTo>
                    <a:pt x="68" y="19"/>
                  </a:lnTo>
                  <a:lnTo>
                    <a:pt x="70" y="18"/>
                  </a:lnTo>
                  <a:lnTo>
                    <a:pt x="75" y="15"/>
                  </a:lnTo>
                  <a:lnTo>
                    <a:pt x="77" y="14"/>
                  </a:lnTo>
                  <a:lnTo>
                    <a:pt x="78" y="12"/>
                  </a:lnTo>
                  <a:lnTo>
                    <a:pt x="77" y="10"/>
                  </a:lnTo>
                  <a:lnTo>
                    <a:pt x="75" y="7"/>
                  </a:lnTo>
                  <a:lnTo>
                    <a:pt x="75" y="7"/>
                  </a:lnTo>
                  <a:lnTo>
                    <a:pt x="69" y="3"/>
                  </a:lnTo>
                  <a:lnTo>
                    <a:pt x="62" y="1"/>
                  </a:lnTo>
                  <a:lnTo>
                    <a:pt x="54" y="0"/>
                  </a:lnTo>
                  <a:lnTo>
                    <a:pt x="46" y="0"/>
                  </a:lnTo>
                  <a:lnTo>
                    <a:pt x="46" y="0"/>
                  </a:lnTo>
                  <a:lnTo>
                    <a:pt x="41" y="0"/>
                  </a:lnTo>
                  <a:lnTo>
                    <a:pt x="36" y="3"/>
                  </a:lnTo>
                  <a:lnTo>
                    <a:pt x="28" y="7"/>
                  </a:lnTo>
                  <a:lnTo>
                    <a:pt x="28" y="7"/>
                  </a:lnTo>
                  <a:lnTo>
                    <a:pt x="22" y="11"/>
                  </a:lnTo>
                  <a:lnTo>
                    <a:pt x="17" y="13"/>
                  </a:lnTo>
                  <a:lnTo>
                    <a:pt x="8" y="15"/>
                  </a:lnTo>
                  <a:lnTo>
                    <a:pt x="8" y="15"/>
                  </a:lnTo>
                  <a:lnTo>
                    <a:pt x="3" y="17"/>
                  </a:lnTo>
                  <a:lnTo>
                    <a:pt x="1" y="20"/>
                  </a:lnTo>
                  <a:lnTo>
                    <a:pt x="0" y="22"/>
                  </a:lnTo>
                  <a:lnTo>
                    <a:pt x="1" y="24"/>
                  </a:lnTo>
                  <a:lnTo>
                    <a:pt x="2" y="26"/>
                  </a:lnTo>
                  <a:lnTo>
                    <a:pt x="4" y="28"/>
                  </a:lnTo>
                  <a:lnTo>
                    <a:pt x="4" y="28"/>
                  </a:lnTo>
                  <a:lnTo>
                    <a:pt x="11" y="32"/>
                  </a:lnTo>
                  <a:lnTo>
                    <a:pt x="19" y="35"/>
                  </a:lnTo>
                  <a:lnTo>
                    <a:pt x="23" y="36"/>
                  </a:lnTo>
                  <a:lnTo>
                    <a:pt x="26" y="36"/>
                  </a:lnTo>
                  <a:lnTo>
                    <a:pt x="29" y="35"/>
                  </a:lnTo>
                  <a:lnTo>
                    <a:pt x="32" y="33"/>
                  </a:lnTo>
                  <a:lnTo>
                    <a:pt x="32" y="33"/>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3" name="Freeform 242">
              <a:extLst>
                <a:ext uri="{FF2B5EF4-FFF2-40B4-BE49-F238E27FC236}">
                  <a16:creationId xmlns:a16="http://schemas.microsoft.com/office/drawing/2014/main" id="{8E5BBAC5-ECB3-4C09-8B08-7E81C35CC078}"/>
                </a:ext>
              </a:extLst>
            </p:cNvPr>
            <p:cNvSpPr>
              <a:spLocks/>
            </p:cNvSpPr>
            <p:nvPr/>
          </p:nvSpPr>
          <p:spPr bwMode="auto">
            <a:xfrm>
              <a:off x="2428211" y="1757276"/>
              <a:ext cx="204804" cy="113997"/>
            </a:xfrm>
            <a:custGeom>
              <a:avLst/>
              <a:gdLst>
                <a:gd name="T0" fmla="*/ 371 w 477"/>
                <a:gd name="T1" fmla="*/ 25 h 244"/>
                <a:gd name="T2" fmla="*/ 351 w 477"/>
                <a:gd name="T3" fmla="*/ 33 h 244"/>
                <a:gd name="T4" fmla="*/ 305 w 477"/>
                <a:gd name="T5" fmla="*/ 16 h 244"/>
                <a:gd name="T6" fmla="*/ 342 w 477"/>
                <a:gd name="T7" fmla="*/ 11 h 244"/>
                <a:gd name="T8" fmla="*/ 308 w 477"/>
                <a:gd name="T9" fmla="*/ 5 h 244"/>
                <a:gd name="T10" fmla="*/ 271 w 477"/>
                <a:gd name="T11" fmla="*/ 1 h 244"/>
                <a:gd name="T12" fmla="*/ 219 w 477"/>
                <a:gd name="T13" fmla="*/ 13 h 244"/>
                <a:gd name="T14" fmla="*/ 217 w 477"/>
                <a:gd name="T15" fmla="*/ 35 h 244"/>
                <a:gd name="T16" fmla="*/ 247 w 477"/>
                <a:gd name="T17" fmla="*/ 29 h 244"/>
                <a:gd name="T18" fmla="*/ 259 w 477"/>
                <a:gd name="T19" fmla="*/ 55 h 244"/>
                <a:gd name="T20" fmla="*/ 283 w 477"/>
                <a:gd name="T21" fmla="*/ 76 h 244"/>
                <a:gd name="T22" fmla="*/ 302 w 477"/>
                <a:gd name="T23" fmla="*/ 100 h 244"/>
                <a:gd name="T24" fmla="*/ 280 w 477"/>
                <a:gd name="T25" fmla="*/ 101 h 244"/>
                <a:gd name="T26" fmla="*/ 239 w 477"/>
                <a:gd name="T27" fmla="*/ 69 h 244"/>
                <a:gd name="T28" fmla="*/ 199 w 477"/>
                <a:gd name="T29" fmla="*/ 41 h 244"/>
                <a:gd name="T30" fmla="*/ 166 w 477"/>
                <a:gd name="T31" fmla="*/ 62 h 244"/>
                <a:gd name="T32" fmla="*/ 173 w 477"/>
                <a:gd name="T33" fmla="*/ 92 h 244"/>
                <a:gd name="T34" fmla="*/ 151 w 477"/>
                <a:gd name="T35" fmla="*/ 102 h 244"/>
                <a:gd name="T36" fmla="*/ 114 w 477"/>
                <a:gd name="T37" fmla="*/ 66 h 244"/>
                <a:gd name="T38" fmla="*/ 97 w 477"/>
                <a:gd name="T39" fmla="*/ 38 h 244"/>
                <a:gd name="T40" fmla="*/ 60 w 477"/>
                <a:gd name="T41" fmla="*/ 20 h 244"/>
                <a:gd name="T42" fmla="*/ 6 w 477"/>
                <a:gd name="T43" fmla="*/ 23 h 244"/>
                <a:gd name="T44" fmla="*/ 16 w 477"/>
                <a:gd name="T45" fmla="*/ 41 h 244"/>
                <a:gd name="T46" fmla="*/ 34 w 477"/>
                <a:gd name="T47" fmla="*/ 65 h 244"/>
                <a:gd name="T48" fmla="*/ 30 w 477"/>
                <a:gd name="T49" fmla="*/ 79 h 244"/>
                <a:gd name="T50" fmla="*/ 22 w 477"/>
                <a:gd name="T51" fmla="*/ 97 h 244"/>
                <a:gd name="T52" fmla="*/ 54 w 477"/>
                <a:gd name="T53" fmla="*/ 102 h 244"/>
                <a:gd name="T54" fmla="*/ 71 w 477"/>
                <a:gd name="T55" fmla="*/ 113 h 244"/>
                <a:gd name="T56" fmla="*/ 78 w 477"/>
                <a:gd name="T57" fmla="*/ 125 h 244"/>
                <a:gd name="T58" fmla="*/ 94 w 477"/>
                <a:gd name="T59" fmla="*/ 114 h 244"/>
                <a:gd name="T60" fmla="*/ 94 w 477"/>
                <a:gd name="T61" fmla="*/ 132 h 244"/>
                <a:gd name="T62" fmla="*/ 102 w 477"/>
                <a:gd name="T63" fmla="*/ 143 h 244"/>
                <a:gd name="T64" fmla="*/ 131 w 477"/>
                <a:gd name="T65" fmla="*/ 141 h 244"/>
                <a:gd name="T66" fmla="*/ 124 w 477"/>
                <a:gd name="T67" fmla="*/ 163 h 244"/>
                <a:gd name="T68" fmla="*/ 160 w 477"/>
                <a:gd name="T69" fmla="*/ 171 h 244"/>
                <a:gd name="T70" fmla="*/ 221 w 477"/>
                <a:gd name="T71" fmla="*/ 168 h 244"/>
                <a:gd name="T72" fmla="*/ 245 w 477"/>
                <a:gd name="T73" fmla="*/ 156 h 244"/>
                <a:gd name="T74" fmla="*/ 273 w 477"/>
                <a:gd name="T75" fmla="*/ 164 h 244"/>
                <a:gd name="T76" fmla="*/ 283 w 477"/>
                <a:gd name="T77" fmla="*/ 152 h 244"/>
                <a:gd name="T78" fmla="*/ 306 w 477"/>
                <a:gd name="T79" fmla="*/ 165 h 244"/>
                <a:gd name="T80" fmla="*/ 266 w 477"/>
                <a:gd name="T81" fmla="*/ 179 h 244"/>
                <a:gd name="T82" fmla="*/ 268 w 477"/>
                <a:gd name="T83" fmla="*/ 191 h 244"/>
                <a:gd name="T84" fmla="*/ 278 w 477"/>
                <a:gd name="T85" fmla="*/ 226 h 244"/>
                <a:gd name="T86" fmla="*/ 323 w 477"/>
                <a:gd name="T87" fmla="*/ 237 h 244"/>
                <a:gd name="T88" fmla="*/ 372 w 477"/>
                <a:gd name="T89" fmla="*/ 243 h 244"/>
                <a:gd name="T90" fmla="*/ 429 w 477"/>
                <a:gd name="T91" fmla="*/ 237 h 244"/>
                <a:gd name="T92" fmla="*/ 449 w 477"/>
                <a:gd name="T93" fmla="*/ 221 h 244"/>
                <a:gd name="T94" fmla="*/ 444 w 477"/>
                <a:gd name="T95" fmla="*/ 202 h 244"/>
                <a:gd name="T96" fmla="*/ 442 w 477"/>
                <a:gd name="T97" fmla="*/ 174 h 244"/>
                <a:gd name="T98" fmla="*/ 470 w 477"/>
                <a:gd name="T99" fmla="*/ 184 h 244"/>
                <a:gd name="T100" fmla="*/ 476 w 477"/>
                <a:gd name="T101" fmla="*/ 160 h 244"/>
                <a:gd name="T102" fmla="*/ 457 w 477"/>
                <a:gd name="T103" fmla="*/ 141 h 244"/>
                <a:gd name="T104" fmla="*/ 462 w 477"/>
                <a:gd name="T105" fmla="*/ 117 h 244"/>
                <a:gd name="T106" fmla="*/ 467 w 477"/>
                <a:gd name="T107" fmla="*/ 83 h 244"/>
                <a:gd name="T108" fmla="*/ 453 w 477"/>
                <a:gd name="T109" fmla="*/ 47 h 244"/>
                <a:gd name="T110" fmla="*/ 422 w 477"/>
                <a:gd name="T111" fmla="*/ 29 h 244"/>
                <a:gd name="T112" fmla="*/ 391 w 477"/>
                <a:gd name="T113" fmla="*/ 1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244">
                  <a:moveTo>
                    <a:pt x="388" y="15"/>
                  </a:moveTo>
                  <a:lnTo>
                    <a:pt x="388" y="15"/>
                  </a:lnTo>
                  <a:lnTo>
                    <a:pt x="386" y="17"/>
                  </a:lnTo>
                  <a:lnTo>
                    <a:pt x="383" y="18"/>
                  </a:lnTo>
                  <a:lnTo>
                    <a:pt x="378" y="19"/>
                  </a:lnTo>
                  <a:lnTo>
                    <a:pt x="375" y="20"/>
                  </a:lnTo>
                  <a:lnTo>
                    <a:pt x="373" y="20"/>
                  </a:lnTo>
                  <a:lnTo>
                    <a:pt x="372" y="22"/>
                  </a:lnTo>
                  <a:lnTo>
                    <a:pt x="371" y="25"/>
                  </a:lnTo>
                  <a:lnTo>
                    <a:pt x="371" y="25"/>
                  </a:lnTo>
                  <a:lnTo>
                    <a:pt x="371" y="30"/>
                  </a:lnTo>
                  <a:lnTo>
                    <a:pt x="370" y="35"/>
                  </a:lnTo>
                  <a:lnTo>
                    <a:pt x="368" y="36"/>
                  </a:lnTo>
                  <a:lnTo>
                    <a:pt x="366" y="37"/>
                  </a:lnTo>
                  <a:lnTo>
                    <a:pt x="364" y="37"/>
                  </a:lnTo>
                  <a:lnTo>
                    <a:pt x="360" y="36"/>
                  </a:lnTo>
                  <a:lnTo>
                    <a:pt x="360" y="36"/>
                  </a:lnTo>
                  <a:lnTo>
                    <a:pt x="351" y="33"/>
                  </a:lnTo>
                  <a:lnTo>
                    <a:pt x="343" y="29"/>
                  </a:lnTo>
                  <a:lnTo>
                    <a:pt x="335" y="26"/>
                  </a:lnTo>
                  <a:lnTo>
                    <a:pt x="331" y="25"/>
                  </a:lnTo>
                  <a:lnTo>
                    <a:pt x="326" y="24"/>
                  </a:lnTo>
                  <a:lnTo>
                    <a:pt x="326" y="24"/>
                  </a:lnTo>
                  <a:lnTo>
                    <a:pt x="316" y="22"/>
                  </a:lnTo>
                  <a:lnTo>
                    <a:pt x="308" y="19"/>
                  </a:lnTo>
                  <a:lnTo>
                    <a:pt x="306" y="17"/>
                  </a:lnTo>
                  <a:lnTo>
                    <a:pt x="305" y="16"/>
                  </a:lnTo>
                  <a:lnTo>
                    <a:pt x="307" y="14"/>
                  </a:lnTo>
                  <a:lnTo>
                    <a:pt x="311" y="13"/>
                  </a:lnTo>
                  <a:lnTo>
                    <a:pt x="311" y="13"/>
                  </a:lnTo>
                  <a:lnTo>
                    <a:pt x="317" y="13"/>
                  </a:lnTo>
                  <a:lnTo>
                    <a:pt x="323" y="13"/>
                  </a:lnTo>
                  <a:lnTo>
                    <a:pt x="333" y="14"/>
                  </a:lnTo>
                  <a:lnTo>
                    <a:pt x="340" y="14"/>
                  </a:lnTo>
                  <a:lnTo>
                    <a:pt x="342" y="13"/>
                  </a:lnTo>
                  <a:lnTo>
                    <a:pt x="342" y="11"/>
                  </a:lnTo>
                  <a:lnTo>
                    <a:pt x="342" y="11"/>
                  </a:lnTo>
                  <a:lnTo>
                    <a:pt x="341" y="9"/>
                  </a:lnTo>
                  <a:lnTo>
                    <a:pt x="338" y="7"/>
                  </a:lnTo>
                  <a:lnTo>
                    <a:pt x="330" y="5"/>
                  </a:lnTo>
                  <a:lnTo>
                    <a:pt x="320" y="4"/>
                  </a:lnTo>
                  <a:lnTo>
                    <a:pt x="313" y="3"/>
                  </a:lnTo>
                  <a:lnTo>
                    <a:pt x="313" y="3"/>
                  </a:lnTo>
                  <a:lnTo>
                    <a:pt x="310" y="3"/>
                  </a:lnTo>
                  <a:lnTo>
                    <a:pt x="308" y="5"/>
                  </a:lnTo>
                  <a:lnTo>
                    <a:pt x="304" y="8"/>
                  </a:lnTo>
                  <a:lnTo>
                    <a:pt x="301" y="10"/>
                  </a:lnTo>
                  <a:lnTo>
                    <a:pt x="299" y="11"/>
                  </a:lnTo>
                  <a:lnTo>
                    <a:pt x="296" y="12"/>
                  </a:lnTo>
                  <a:lnTo>
                    <a:pt x="292" y="12"/>
                  </a:lnTo>
                  <a:lnTo>
                    <a:pt x="292" y="12"/>
                  </a:lnTo>
                  <a:lnTo>
                    <a:pt x="285" y="9"/>
                  </a:lnTo>
                  <a:lnTo>
                    <a:pt x="278" y="5"/>
                  </a:lnTo>
                  <a:lnTo>
                    <a:pt x="271" y="1"/>
                  </a:lnTo>
                  <a:lnTo>
                    <a:pt x="266" y="0"/>
                  </a:lnTo>
                  <a:lnTo>
                    <a:pt x="262" y="0"/>
                  </a:lnTo>
                  <a:lnTo>
                    <a:pt x="262" y="0"/>
                  </a:lnTo>
                  <a:lnTo>
                    <a:pt x="252" y="0"/>
                  </a:lnTo>
                  <a:lnTo>
                    <a:pt x="243" y="3"/>
                  </a:lnTo>
                  <a:lnTo>
                    <a:pt x="235" y="6"/>
                  </a:lnTo>
                  <a:lnTo>
                    <a:pt x="227" y="10"/>
                  </a:lnTo>
                  <a:lnTo>
                    <a:pt x="227" y="10"/>
                  </a:lnTo>
                  <a:lnTo>
                    <a:pt x="219" y="13"/>
                  </a:lnTo>
                  <a:lnTo>
                    <a:pt x="210" y="18"/>
                  </a:lnTo>
                  <a:lnTo>
                    <a:pt x="207" y="21"/>
                  </a:lnTo>
                  <a:lnTo>
                    <a:pt x="204" y="23"/>
                  </a:lnTo>
                  <a:lnTo>
                    <a:pt x="204" y="26"/>
                  </a:lnTo>
                  <a:lnTo>
                    <a:pt x="205" y="28"/>
                  </a:lnTo>
                  <a:lnTo>
                    <a:pt x="205" y="28"/>
                  </a:lnTo>
                  <a:lnTo>
                    <a:pt x="211" y="33"/>
                  </a:lnTo>
                  <a:lnTo>
                    <a:pt x="214" y="34"/>
                  </a:lnTo>
                  <a:lnTo>
                    <a:pt x="217" y="35"/>
                  </a:lnTo>
                  <a:lnTo>
                    <a:pt x="221" y="36"/>
                  </a:lnTo>
                  <a:lnTo>
                    <a:pt x="225" y="35"/>
                  </a:lnTo>
                  <a:lnTo>
                    <a:pt x="229" y="34"/>
                  </a:lnTo>
                  <a:lnTo>
                    <a:pt x="233" y="32"/>
                  </a:lnTo>
                  <a:lnTo>
                    <a:pt x="233" y="32"/>
                  </a:lnTo>
                  <a:lnTo>
                    <a:pt x="241" y="28"/>
                  </a:lnTo>
                  <a:lnTo>
                    <a:pt x="244" y="27"/>
                  </a:lnTo>
                  <a:lnTo>
                    <a:pt x="246" y="28"/>
                  </a:lnTo>
                  <a:lnTo>
                    <a:pt x="247" y="29"/>
                  </a:lnTo>
                  <a:lnTo>
                    <a:pt x="248" y="30"/>
                  </a:lnTo>
                  <a:lnTo>
                    <a:pt x="249" y="35"/>
                  </a:lnTo>
                  <a:lnTo>
                    <a:pt x="249" y="35"/>
                  </a:lnTo>
                  <a:lnTo>
                    <a:pt x="248" y="41"/>
                  </a:lnTo>
                  <a:lnTo>
                    <a:pt x="249" y="46"/>
                  </a:lnTo>
                  <a:lnTo>
                    <a:pt x="250" y="48"/>
                  </a:lnTo>
                  <a:lnTo>
                    <a:pt x="252" y="50"/>
                  </a:lnTo>
                  <a:lnTo>
                    <a:pt x="255" y="53"/>
                  </a:lnTo>
                  <a:lnTo>
                    <a:pt x="259" y="55"/>
                  </a:lnTo>
                  <a:lnTo>
                    <a:pt x="259" y="55"/>
                  </a:lnTo>
                  <a:lnTo>
                    <a:pt x="274" y="59"/>
                  </a:lnTo>
                  <a:lnTo>
                    <a:pt x="276" y="60"/>
                  </a:lnTo>
                  <a:lnTo>
                    <a:pt x="278" y="62"/>
                  </a:lnTo>
                  <a:lnTo>
                    <a:pt x="279" y="64"/>
                  </a:lnTo>
                  <a:lnTo>
                    <a:pt x="280" y="66"/>
                  </a:lnTo>
                  <a:lnTo>
                    <a:pt x="280" y="66"/>
                  </a:lnTo>
                  <a:lnTo>
                    <a:pt x="281" y="72"/>
                  </a:lnTo>
                  <a:lnTo>
                    <a:pt x="283" y="76"/>
                  </a:lnTo>
                  <a:lnTo>
                    <a:pt x="286" y="79"/>
                  </a:lnTo>
                  <a:lnTo>
                    <a:pt x="291" y="82"/>
                  </a:lnTo>
                  <a:lnTo>
                    <a:pt x="291" y="82"/>
                  </a:lnTo>
                  <a:lnTo>
                    <a:pt x="295" y="85"/>
                  </a:lnTo>
                  <a:lnTo>
                    <a:pt x="299" y="88"/>
                  </a:lnTo>
                  <a:lnTo>
                    <a:pt x="301" y="92"/>
                  </a:lnTo>
                  <a:lnTo>
                    <a:pt x="302" y="97"/>
                  </a:lnTo>
                  <a:lnTo>
                    <a:pt x="302" y="97"/>
                  </a:lnTo>
                  <a:lnTo>
                    <a:pt x="302" y="100"/>
                  </a:lnTo>
                  <a:lnTo>
                    <a:pt x="301" y="103"/>
                  </a:lnTo>
                  <a:lnTo>
                    <a:pt x="299" y="106"/>
                  </a:lnTo>
                  <a:lnTo>
                    <a:pt x="297" y="109"/>
                  </a:lnTo>
                  <a:lnTo>
                    <a:pt x="294" y="111"/>
                  </a:lnTo>
                  <a:lnTo>
                    <a:pt x="291" y="111"/>
                  </a:lnTo>
                  <a:lnTo>
                    <a:pt x="288" y="111"/>
                  </a:lnTo>
                  <a:lnTo>
                    <a:pt x="286" y="108"/>
                  </a:lnTo>
                  <a:lnTo>
                    <a:pt x="286" y="108"/>
                  </a:lnTo>
                  <a:lnTo>
                    <a:pt x="280" y="101"/>
                  </a:lnTo>
                  <a:lnTo>
                    <a:pt x="274" y="95"/>
                  </a:lnTo>
                  <a:lnTo>
                    <a:pt x="268" y="89"/>
                  </a:lnTo>
                  <a:lnTo>
                    <a:pt x="260" y="86"/>
                  </a:lnTo>
                  <a:lnTo>
                    <a:pt x="260" y="86"/>
                  </a:lnTo>
                  <a:lnTo>
                    <a:pt x="253" y="83"/>
                  </a:lnTo>
                  <a:lnTo>
                    <a:pt x="248" y="80"/>
                  </a:lnTo>
                  <a:lnTo>
                    <a:pt x="243" y="76"/>
                  </a:lnTo>
                  <a:lnTo>
                    <a:pt x="239" y="69"/>
                  </a:lnTo>
                  <a:lnTo>
                    <a:pt x="239" y="69"/>
                  </a:lnTo>
                  <a:lnTo>
                    <a:pt x="235" y="62"/>
                  </a:lnTo>
                  <a:lnTo>
                    <a:pt x="233" y="60"/>
                  </a:lnTo>
                  <a:lnTo>
                    <a:pt x="231" y="58"/>
                  </a:lnTo>
                  <a:lnTo>
                    <a:pt x="227" y="56"/>
                  </a:lnTo>
                  <a:lnTo>
                    <a:pt x="227" y="56"/>
                  </a:lnTo>
                  <a:lnTo>
                    <a:pt x="213" y="46"/>
                  </a:lnTo>
                  <a:lnTo>
                    <a:pt x="206" y="43"/>
                  </a:lnTo>
                  <a:lnTo>
                    <a:pt x="199" y="41"/>
                  </a:lnTo>
                  <a:lnTo>
                    <a:pt x="199" y="41"/>
                  </a:lnTo>
                  <a:lnTo>
                    <a:pt x="192" y="41"/>
                  </a:lnTo>
                  <a:lnTo>
                    <a:pt x="186" y="42"/>
                  </a:lnTo>
                  <a:lnTo>
                    <a:pt x="180" y="45"/>
                  </a:lnTo>
                  <a:lnTo>
                    <a:pt x="178" y="47"/>
                  </a:lnTo>
                  <a:lnTo>
                    <a:pt x="176" y="50"/>
                  </a:lnTo>
                  <a:lnTo>
                    <a:pt x="176" y="50"/>
                  </a:lnTo>
                  <a:lnTo>
                    <a:pt x="172" y="56"/>
                  </a:lnTo>
                  <a:lnTo>
                    <a:pt x="168" y="60"/>
                  </a:lnTo>
                  <a:lnTo>
                    <a:pt x="166" y="62"/>
                  </a:lnTo>
                  <a:lnTo>
                    <a:pt x="165" y="65"/>
                  </a:lnTo>
                  <a:lnTo>
                    <a:pt x="166" y="67"/>
                  </a:lnTo>
                  <a:lnTo>
                    <a:pt x="168" y="69"/>
                  </a:lnTo>
                  <a:lnTo>
                    <a:pt x="168" y="69"/>
                  </a:lnTo>
                  <a:lnTo>
                    <a:pt x="170" y="72"/>
                  </a:lnTo>
                  <a:lnTo>
                    <a:pt x="171" y="75"/>
                  </a:lnTo>
                  <a:lnTo>
                    <a:pt x="173" y="81"/>
                  </a:lnTo>
                  <a:lnTo>
                    <a:pt x="173" y="87"/>
                  </a:lnTo>
                  <a:lnTo>
                    <a:pt x="173" y="92"/>
                  </a:lnTo>
                  <a:lnTo>
                    <a:pt x="173" y="92"/>
                  </a:lnTo>
                  <a:lnTo>
                    <a:pt x="173" y="94"/>
                  </a:lnTo>
                  <a:lnTo>
                    <a:pt x="171" y="98"/>
                  </a:lnTo>
                  <a:lnTo>
                    <a:pt x="168" y="101"/>
                  </a:lnTo>
                  <a:lnTo>
                    <a:pt x="165" y="104"/>
                  </a:lnTo>
                  <a:lnTo>
                    <a:pt x="162" y="106"/>
                  </a:lnTo>
                  <a:lnTo>
                    <a:pt x="158" y="107"/>
                  </a:lnTo>
                  <a:lnTo>
                    <a:pt x="154" y="106"/>
                  </a:lnTo>
                  <a:lnTo>
                    <a:pt x="151" y="102"/>
                  </a:lnTo>
                  <a:lnTo>
                    <a:pt x="151" y="102"/>
                  </a:lnTo>
                  <a:lnTo>
                    <a:pt x="145" y="91"/>
                  </a:lnTo>
                  <a:lnTo>
                    <a:pt x="140" y="78"/>
                  </a:lnTo>
                  <a:lnTo>
                    <a:pt x="136" y="72"/>
                  </a:lnTo>
                  <a:lnTo>
                    <a:pt x="133" y="68"/>
                  </a:lnTo>
                  <a:lnTo>
                    <a:pt x="128" y="65"/>
                  </a:lnTo>
                  <a:lnTo>
                    <a:pt x="123" y="64"/>
                  </a:lnTo>
                  <a:lnTo>
                    <a:pt x="123" y="64"/>
                  </a:lnTo>
                  <a:lnTo>
                    <a:pt x="114" y="66"/>
                  </a:lnTo>
                  <a:lnTo>
                    <a:pt x="109" y="66"/>
                  </a:lnTo>
                  <a:lnTo>
                    <a:pt x="108" y="66"/>
                  </a:lnTo>
                  <a:lnTo>
                    <a:pt x="107" y="64"/>
                  </a:lnTo>
                  <a:lnTo>
                    <a:pt x="105" y="56"/>
                  </a:lnTo>
                  <a:lnTo>
                    <a:pt x="105" y="56"/>
                  </a:lnTo>
                  <a:lnTo>
                    <a:pt x="103" y="46"/>
                  </a:lnTo>
                  <a:lnTo>
                    <a:pt x="101" y="43"/>
                  </a:lnTo>
                  <a:lnTo>
                    <a:pt x="100" y="40"/>
                  </a:lnTo>
                  <a:lnTo>
                    <a:pt x="97" y="38"/>
                  </a:lnTo>
                  <a:lnTo>
                    <a:pt x="94" y="37"/>
                  </a:lnTo>
                  <a:lnTo>
                    <a:pt x="87" y="35"/>
                  </a:lnTo>
                  <a:lnTo>
                    <a:pt x="87" y="35"/>
                  </a:lnTo>
                  <a:lnTo>
                    <a:pt x="82" y="34"/>
                  </a:lnTo>
                  <a:lnTo>
                    <a:pt x="79" y="32"/>
                  </a:lnTo>
                  <a:lnTo>
                    <a:pt x="75" y="28"/>
                  </a:lnTo>
                  <a:lnTo>
                    <a:pt x="68" y="24"/>
                  </a:lnTo>
                  <a:lnTo>
                    <a:pt x="68" y="24"/>
                  </a:lnTo>
                  <a:lnTo>
                    <a:pt x="60" y="20"/>
                  </a:lnTo>
                  <a:lnTo>
                    <a:pt x="54" y="17"/>
                  </a:lnTo>
                  <a:lnTo>
                    <a:pt x="46" y="16"/>
                  </a:lnTo>
                  <a:lnTo>
                    <a:pt x="35" y="17"/>
                  </a:lnTo>
                  <a:lnTo>
                    <a:pt x="35" y="17"/>
                  </a:lnTo>
                  <a:lnTo>
                    <a:pt x="30" y="19"/>
                  </a:lnTo>
                  <a:lnTo>
                    <a:pt x="24" y="20"/>
                  </a:lnTo>
                  <a:lnTo>
                    <a:pt x="15" y="22"/>
                  </a:lnTo>
                  <a:lnTo>
                    <a:pt x="15" y="22"/>
                  </a:lnTo>
                  <a:lnTo>
                    <a:pt x="6" y="23"/>
                  </a:lnTo>
                  <a:lnTo>
                    <a:pt x="2" y="26"/>
                  </a:lnTo>
                  <a:lnTo>
                    <a:pt x="1" y="27"/>
                  </a:lnTo>
                  <a:lnTo>
                    <a:pt x="0" y="29"/>
                  </a:lnTo>
                  <a:lnTo>
                    <a:pt x="1" y="31"/>
                  </a:lnTo>
                  <a:lnTo>
                    <a:pt x="3" y="33"/>
                  </a:lnTo>
                  <a:lnTo>
                    <a:pt x="3" y="33"/>
                  </a:lnTo>
                  <a:lnTo>
                    <a:pt x="7" y="37"/>
                  </a:lnTo>
                  <a:lnTo>
                    <a:pt x="12" y="39"/>
                  </a:lnTo>
                  <a:lnTo>
                    <a:pt x="16" y="41"/>
                  </a:lnTo>
                  <a:lnTo>
                    <a:pt x="16" y="43"/>
                  </a:lnTo>
                  <a:lnTo>
                    <a:pt x="17" y="44"/>
                  </a:lnTo>
                  <a:lnTo>
                    <a:pt x="17" y="44"/>
                  </a:lnTo>
                  <a:lnTo>
                    <a:pt x="18" y="54"/>
                  </a:lnTo>
                  <a:lnTo>
                    <a:pt x="20" y="64"/>
                  </a:lnTo>
                  <a:lnTo>
                    <a:pt x="20" y="64"/>
                  </a:lnTo>
                  <a:lnTo>
                    <a:pt x="22" y="66"/>
                  </a:lnTo>
                  <a:lnTo>
                    <a:pt x="25" y="66"/>
                  </a:lnTo>
                  <a:lnTo>
                    <a:pt x="34" y="65"/>
                  </a:lnTo>
                  <a:lnTo>
                    <a:pt x="42" y="65"/>
                  </a:lnTo>
                  <a:lnTo>
                    <a:pt x="45" y="65"/>
                  </a:lnTo>
                  <a:lnTo>
                    <a:pt x="45" y="66"/>
                  </a:lnTo>
                  <a:lnTo>
                    <a:pt x="45" y="67"/>
                  </a:lnTo>
                  <a:lnTo>
                    <a:pt x="45" y="67"/>
                  </a:lnTo>
                  <a:lnTo>
                    <a:pt x="44" y="71"/>
                  </a:lnTo>
                  <a:lnTo>
                    <a:pt x="41" y="74"/>
                  </a:lnTo>
                  <a:lnTo>
                    <a:pt x="37" y="77"/>
                  </a:lnTo>
                  <a:lnTo>
                    <a:pt x="30" y="79"/>
                  </a:lnTo>
                  <a:lnTo>
                    <a:pt x="30" y="79"/>
                  </a:lnTo>
                  <a:lnTo>
                    <a:pt x="22" y="84"/>
                  </a:lnTo>
                  <a:lnTo>
                    <a:pt x="19" y="86"/>
                  </a:lnTo>
                  <a:lnTo>
                    <a:pt x="16" y="89"/>
                  </a:lnTo>
                  <a:lnTo>
                    <a:pt x="15" y="91"/>
                  </a:lnTo>
                  <a:lnTo>
                    <a:pt x="15" y="94"/>
                  </a:lnTo>
                  <a:lnTo>
                    <a:pt x="18" y="96"/>
                  </a:lnTo>
                  <a:lnTo>
                    <a:pt x="22" y="97"/>
                  </a:lnTo>
                  <a:lnTo>
                    <a:pt x="22" y="97"/>
                  </a:lnTo>
                  <a:lnTo>
                    <a:pt x="27" y="98"/>
                  </a:lnTo>
                  <a:lnTo>
                    <a:pt x="32" y="98"/>
                  </a:lnTo>
                  <a:lnTo>
                    <a:pt x="41" y="97"/>
                  </a:lnTo>
                  <a:lnTo>
                    <a:pt x="47" y="96"/>
                  </a:lnTo>
                  <a:lnTo>
                    <a:pt x="49" y="97"/>
                  </a:lnTo>
                  <a:lnTo>
                    <a:pt x="50" y="98"/>
                  </a:lnTo>
                  <a:lnTo>
                    <a:pt x="50" y="98"/>
                  </a:lnTo>
                  <a:lnTo>
                    <a:pt x="52" y="101"/>
                  </a:lnTo>
                  <a:lnTo>
                    <a:pt x="54" y="102"/>
                  </a:lnTo>
                  <a:lnTo>
                    <a:pt x="61" y="104"/>
                  </a:lnTo>
                  <a:lnTo>
                    <a:pt x="61" y="104"/>
                  </a:lnTo>
                  <a:lnTo>
                    <a:pt x="65" y="105"/>
                  </a:lnTo>
                  <a:lnTo>
                    <a:pt x="70" y="107"/>
                  </a:lnTo>
                  <a:lnTo>
                    <a:pt x="74" y="110"/>
                  </a:lnTo>
                  <a:lnTo>
                    <a:pt x="75" y="111"/>
                  </a:lnTo>
                  <a:lnTo>
                    <a:pt x="75" y="112"/>
                  </a:lnTo>
                  <a:lnTo>
                    <a:pt x="75" y="112"/>
                  </a:lnTo>
                  <a:lnTo>
                    <a:pt x="71" y="113"/>
                  </a:lnTo>
                  <a:lnTo>
                    <a:pt x="66" y="115"/>
                  </a:lnTo>
                  <a:lnTo>
                    <a:pt x="64" y="116"/>
                  </a:lnTo>
                  <a:lnTo>
                    <a:pt x="63" y="118"/>
                  </a:lnTo>
                  <a:lnTo>
                    <a:pt x="63" y="119"/>
                  </a:lnTo>
                  <a:lnTo>
                    <a:pt x="66" y="122"/>
                  </a:lnTo>
                  <a:lnTo>
                    <a:pt x="66" y="122"/>
                  </a:lnTo>
                  <a:lnTo>
                    <a:pt x="70" y="124"/>
                  </a:lnTo>
                  <a:lnTo>
                    <a:pt x="74" y="125"/>
                  </a:lnTo>
                  <a:lnTo>
                    <a:pt x="78" y="125"/>
                  </a:lnTo>
                  <a:lnTo>
                    <a:pt x="81" y="124"/>
                  </a:lnTo>
                  <a:lnTo>
                    <a:pt x="84" y="123"/>
                  </a:lnTo>
                  <a:lnTo>
                    <a:pt x="86" y="122"/>
                  </a:lnTo>
                  <a:lnTo>
                    <a:pt x="87" y="120"/>
                  </a:lnTo>
                  <a:lnTo>
                    <a:pt x="88" y="119"/>
                  </a:lnTo>
                  <a:lnTo>
                    <a:pt x="88" y="119"/>
                  </a:lnTo>
                  <a:lnTo>
                    <a:pt x="88" y="117"/>
                  </a:lnTo>
                  <a:lnTo>
                    <a:pt x="90" y="116"/>
                  </a:lnTo>
                  <a:lnTo>
                    <a:pt x="94" y="114"/>
                  </a:lnTo>
                  <a:lnTo>
                    <a:pt x="97" y="113"/>
                  </a:lnTo>
                  <a:lnTo>
                    <a:pt x="98" y="114"/>
                  </a:lnTo>
                  <a:lnTo>
                    <a:pt x="100" y="115"/>
                  </a:lnTo>
                  <a:lnTo>
                    <a:pt x="101" y="117"/>
                  </a:lnTo>
                  <a:lnTo>
                    <a:pt x="101" y="117"/>
                  </a:lnTo>
                  <a:lnTo>
                    <a:pt x="102" y="121"/>
                  </a:lnTo>
                  <a:lnTo>
                    <a:pt x="102" y="125"/>
                  </a:lnTo>
                  <a:lnTo>
                    <a:pt x="100" y="128"/>
                  </a:lnTo>
                  <a:lnTo>
                    <a:pt x="94" y="132"/>
                  </a:lnTo>
                  <a:lnTo>
                    <a:pt x="94" y="132"/>
                  </a:lnTo>
                  <a:lnTo>
                    <a:pt x="92" y="133"/>
                  </a:lnTo>
                  <a:lnTo>
                    <a:pt x="90" y="135"/>
                  </a:lnTo>
                  <a:lnTo>
                    <a:pt x="89" y="137"/>
                  </a:lnTo>
                  <a:lnTo>
                    <a:pt x="90" y="140"/>
                  </a:lnTo>
                  <a:lnTo>
                    <a:pt x="91" y="141"/>
                  </a:lnTo>
                  <a:lnTo>
                    <a:pt x="93" y="142"/>
                  </a:lnTo>
                  <a:lnTo>
                    <a:pt x="98" y="143"/>
                  </a:lnTo>
                  <a:lnTo>
                    <a:pt x="102" y="143"/>
                  </a:lnTo>
                  <a:lnTo>
                    <a:pt x="102" y="143"/>
                  </a:lnTo>
                  <a:lnTo>
                    <a:pt x="107" y="143"/>
                  </a:lnTo>
                  <a:lnTo>
                    <a:pt x="112" y="142"/>
                  </a:lnTo>
                  <a:lnTo>
                    <a:pt x="121" y="139"/>
                  </a:lnTo>
                  <a:lnTo>
                    <a:pt x="125" y="137"/>
                  </a:lnTo>
                  <a:lnTo>
                    <a:pt x="128" y="136"/>
                  </a:lnTo>
                  <a:lnTo>
                    <a:pt x="130" y="137"/>
                  </a:lnTo>
                  <a:lnTo>
                    <a:pt x="131" y="141"/>
                  </a:lnTo>
                  <a:lnTo>
                    <a:pt x="131" y="141"/>
                  </a:lnTo>
                  <a:lnTo>
                    <a:pt x="131" y="143"/>
                  </a:lnTo>
                  <a:lnTo>
                    <a:pt x="130" y="145"/>
                  </a:lnTo>
                  <a:lnTo>
                    <a:pt x="127" y="147"/>
                  </a:lnTo>
                  <a:lnTo>
                    <a:pt x="124" y="149"/>
                  </a:lnTo>
                  <a:lnTo>
                    <a:pt x="122" y="150"/>
                  </a:lnTo>
                  <a:lnTo>
                    <a:pt x="122" y="153"/>
                  </a:lnTo>
                  <a:lnTo>
                    <a:pt x="122" y="153"/>
                  </a:lnTo>
                  <a:lnTo>
                    <a:pt x="122" y="158"/>
                  </a:lnTo>
                  <a:lnTo>
                    <a:pt x="124" y="163"/>
                  </a:lnTo>
                  <a:lnTo>
                    <a:pt x="129" y="167"/>
                  </a:lnTo>
                  <a:lnTo>
                    <a:pt x="135" y="170"/>
                  </a:lnTo>
                  <a:lnTo>
                    <a:pt x="135" y="170"/>
                  </a:lnTo>
                  <a:lnTo>
                    <a:pt x="142" y="172"/>
                  </a:lnTo>
                  <a:lnTo>
                    <a:pt x="149" y="174"/>
                  </a:lnTo>
                  <a:lnTo>
                    <a:pt x="155" y="173"/>
                  </a:lnTo>
                  <a:lnTo>
                    <a:pt x="157" y="172"/>
                  </a:lnTo>
                  <a:lnTo>
                    <a:pt x="160" y="171"/>
                  </a:lnTo>
                  <a:lnTo>
                    <a:pt x="160" y="171"/>
                  </a:lnTo>
                  <a:lnTo>
                    <a:pt x="165" y="167"/>
                  </a:lnTo>
                  <a:lnTo>
                    <a:pt x="171" y="165"/>
                  </a:lnTo>
                  <a:lnTo>
                    <a:pt x="179" y="164"/>
                  </a:lnTo>
                  <a:lnTo>
                    <a:pt x="189" y="164"/>
                  </a:lnTo>
                  <a:lnTo>
                    <a:pt x="189" y="164"/>
                  </a:lnTo>
                  <a:lnTo>
                    <a:pt x="200" y="165"/>
                  </a:lnTo>
                  <a:lnTo>
                    <a:pt x="211" y="167"/>
                  </a:lnTo>
                  <a:lnTo>
                    <a:pt x="216" y="168"/>
                  </a:lnTo>
                  <a:lnTo>
                    <a:pt x="221" y="168"/>
                  </a:lnTo>
                  <a:lnTo>
                    <a:pt x="224" y="166"/>
                  </a:lnTo>
                  <a:lnTo>
                    <a:pt x="227" y="164"/>
                  </a:lnTo>
                  <a:lnTo>
                    <a:pt x="227" y="164"/>
                  </a:lnTo>
                  <a:lnTo>
                    <a:pt x="231" y="158"/>
                  </a:lnTo>
                  <a:lnTo>
                    <a:pt x="237" y="154"/>
                  </a:lnTo>
                  <a:lnTo>
                    <a:pt x="240" y="152"/>
                  </a:lnTo>
                  <a:lnTo>
                    <a:pt x="242" y="152"/>
                  </a:lnTo>
                  <a:lnTo>
                    <a:pt x="244" y="153"/>
                  </a:lnTo>
                  <a:lnTo>
                    <a:pt x="245" y="156"/>
                  </a:lnTo>
                  <a:lnTo>
                    <a:pt x="245" y="156"/>
                  </a:lnTo>
                  <a:lnTo>
                    <a:pt x="247" y="162"/>
                  </a:lnTo>
                  <a:lnTo>
                    <a:pt x="248" y="164"/>
                  </a:lnTo>
                  <a:lnTo>
                    <a:pt x="249" y="165"/>
                  </a:lnTo>
                  <a:lnTo>
                    <a:pt x="253" y="165"/>
                  </a:lnTo>
                  <a:lnTo>
                    <a:pt x="259" y="164"/>
                  </a:lnTo>
                  <a:lnTo>
                    <a:pt x="259" y="164"/>
                  </a:lnTo>
                  <a:lnTo>
                    <a:pt x="266" y="164"/>
                  </a:lnTo>
                  <a:lnTo>
                    <a:pt x="273" y="164"/>
                  </a:lnTo>
                  <a:lnTo>
                    <a:pt x="276" y="164"/>
                  </a:lnTo>
                  <a:lnTo>
                    <a:pt x="277" y="163"/>
                  </a:lnTo>
                  <a:lnTo>
                    <a:pt x="279" y="161"/>
                  </a:lnTo>
                  <a:lnTo>
                    <a:pt x="279" y="159"/>
                  </a:lnTo>
                  <a:lnTo>
                    <a:pt x="279" y="159"/>
                  </a:lnTo>
                  <a:lnTo>
                    <a:pt x="279" y="157"/>
                  </a:lnTo>
                  <a:lnTo>
                    <a:pt x="280" y="155"/>
                  </a:lnTo>
                  <a:lnTo>
                    <a:pt x="282" y="153"/>
                  </a:lnTo>
                  <a:lnTo>
                    <a:pt x="283" y="152"/>
                  </a:lnTo>
                  <a:lnTo>
                    <a:pt x="288" y="152"/>
                  </a:lnTo>
                  <a:lnTo>
                    <a:pt x="294" y="152"/>
                  </a:lnTo>
                  <a:lnTo>
                    <a:pt x="294" y="152"/>
                  </a:lnTo>
                  <a:lnTo>
                    <a:pt x="300" y="154"/>
                  </a:lnTo>
                  <a:lnTo>
                    <a:pt x="305" y="157"/>
                  </a:lnTo>
                  <a:lnTo>
                    <a:pt x="307" y="158"/>
                  </a:lnTo>
                  <a:lnTo>
                    <a:pt x="308" y="160"/>
                  </a:lnTo>
                  <a:lnTo>
                    <a:pt x="308" y="163"/>
                  </a:lnTo>
                  <a:lnTo>
                    <a:pt x="306" y="165"/>
                  </a:lnTo>
                  <a:lnTo>
                    <a:pt x="306" y="165"/>
                  </a:lnTo>
                  <a:lnTo>
                    <a:pt x="302" y="169"/>
                  </a:lnTo>
                  <a:lnTo>
                    <a:pt x="298" y="171"/>
                  </a:lnTo>
                  <a:lnTo>
                    <a:pt x="288" y="174"/>
                  </a:lnTo>
                  <a:lnTo>
                    <a:pt x="288" y="174"/>
                  </a:lnTo>
                  <a:lnTo>
                    <a:pt x="278" y="177"/>
                  </a:lnTo>
                  <a:lnTo>
                    <a:pt x="273" y="179"/>
                  </a:lnTo>
                  <a:lnTo>
                    <a:pt x="266" y="179"/>
                  </a:lnTo>
                  <a:lnTo>
                    <a:pt x="266" y="179"/>
                  </a:lnTo>
                  <a:lnTo>
                    <a:pt x="263" y="180"/>
                  </a:lnTo>
                  <a:lnTo>
                    <a:pt x="261" y="180"/>
                  </a:lnTo>
                  <a:lnTo>
                    <a:pt x="260" y="182"/>
                  </a:lnTo>
                  <a:lnTo>
                    <a:pt x="259" y="183"/>
                  </a:lnTo>
                  <a:lnTo>
                    <a:pt x="260" y="185"/>
                  </a:lnTo>
                  <a:lnTo>
                    <a:pt x="261" y="187"/>
                  </a:lnTo>
                  <a:lnTo>
                    <a:pt x="263" y="189"/>
                  </a:lnTo>
                  <a:lnTo>
                    <a:pt x="268" y="191"/>
                  </a:lnTo>
                  <a:lnTo>
                    <a:pt x="268" y="191"/>
                  </a:lnTo>
                  <a:lnTo>
                    <a:pt x="274" y="193"/>
                  </a:lnTo>
                  <a:lnTo>
                    <a:pt x="278" y="195"/>
                  </a:lnTo>
                  <a:lnTo>
                    <a:pt x="279" y="196"/>
                  </a:lnTo>
                  <a:lnTo>
                    <a:pt x="279" y="198"/>
                  </a:lnTo>
                  <a:lnTo>
                    <a:pt x="280" y="205"/>
                  </a:lnTo>
                  <a:lnTo>
                    <a:pt x="280" y="205"/>
                  </a:lnTo>
                  <a:lnTo>
                    <a:pt x="279" y="215"/>
                  </a:lnTo>
                  <a:lnTo>
                    <a:pt x="278" y="220"/>
                  </a:lnTo>
                  <a:lnTo>
                    <a:pt x="278" y="226"/>
                  </a:lnTo>
                  <a:lnTo>
                    <a:pt x="278" y="230"/>
                  </a:lnTo>
                  <a:lnTo>
                    <a:pt x="281" y="234"/>
                  </a:lnTo>
                  <a:lnTo>
                    <a:pt x="284" y="237"/>
                  </a:lnTo>
                  <a:lnTo>
                    <a:pt x="291" y="239"/>
                  </a:lnTo>
                  <a:lnTo>
                    <a:pt x="291" y="239"/>
                  </a:lnTo>
                  <a:lnTo>
                    <a:pt x="298" y="240"/>
                  </a:lnTo>
                  <a:lnTo>
                    <a:pt x="305" y="240"/>
                  </a:lnTo>
                  <a:lnTo>
                    <a:pt x="317" y="238"/>
                  </a:lnTo>
                  <a:lnTo>
                    <a:pt x="323" y="237"/>
                  </a:lnTo>
                  <a:lnTo>
                    <a:pt x="328" y="236"/>
                  </a:lnTo>
                  <a:lnTo>
                    <a:pt x="334" y="237"/>
                  </a:lnTo>
                  <a:lnTo>
                    <a:pt x="339" y="239"/>
                  </a:lnTo>
                  <a:lnTo>
                    <a:pt x="339" y="239"/>
                  </a:lnTo>
                  <a:lnTo>
                    <a:pt x="345" y="241"/>
                  </a:lnTo>
                  <a:lnTo>
                    <a:pt x="350" y="243"/>
                  </a:lnTo>
                  <a:lnTo>
                    <a:pt x="356" y="244"/>
                  </a:lnTo>
                  <a:lnTo>
                    <a:pt x="361" y="244"/>
                  </a:lnTo>
                  <a:lnTo>
                    <a:pt x="372" y="243"/>
                  </a:lnTo>
                  <a:lnTo>
                    <a:pt x="384" y="243"/>
                  </a:lnTo>
                  <a:lnTo>
                    <a:pt x="384" y="243"/>
                  </a:lnTo>
                  <a:lnTo>
                    <a:pt x="399" y="243"/>
                  </a:lnTo>
                  <a:lnTo>
                    <a:pt x="413" y="244"/>
                  </a:lnTo>
                  <a:lnTo>
                    <a:pt x="419" y="244"/>
                  </a:lnTo>
                  <a:lnTo>
                    <a:pt x="424" y="243"/>
                  </a:lnTo>
                  <a:lnTo>
                    <a:pt x="428" y="240"/>
                  </a:lnTo>
                  <a:lnTo>
                    <a:pt x="429" y="239"/>
                  </a:lnTo>
                  <a:lnTo>
                    <a:pt x="429" y="237"/>
                  </a:lnTo>
                  <a:lnTo>
                    <a:pt x="429" y="237"/>
                  </a:lnTo>
                  <a:lnTo>
                    <a:pt x="430" y="233"/>
                  </a:lnTo>
                  <a:lnTo>
                    <a:pt x="431" y="230"/>
                  </a:lnTo>
                  <a:lnTo>
                    <a:pt x="433" y="227"/>
                  </a:lnTo>
                  <a:lnTo>
                    <a:pt x="435" y="224"/>
                  </a:lnTo>
                  <a:lnTo>
                    <a:pt x="441" y="222"/>
                  </a:lnTo>
                  <a:lnTo>
                    <a:pt x="445" y="221"/>
                  </a:lnTo>
                  <a:lnTo>
                    <a:pt x="445" y="221"/>
                  </a:lnTo>
                  <a:lnTo>
                    <a:pt x="449" y="221"/>
                  </a:lnTo>
                  <a:lnTo>
                    <a:pt x="454" y="220"/>
                  </a:lnTo>
                  <a:lnTo>
                    <a:pt x="456" y="219"/>
                  </a:lnTo>
                  <a:lnTo>
                    <a:pt x="457" y="217"/>
                  </a:lnTo>
                  <a:lnTo>
                    <a:pt x="457" y="215"/>
                  </a:lnTo>
                  <a:lnTo>
                    <a:pt x="456" y="212"/>
                  </a:lnTo>
                  <a:lnTo>
                    <a:pt x="456" y="212"/>
                  </a:lnTo>
                  <a:lnTo>
                    <a:pt x="454" y="208"/>
                  </a:lnTo>
                  <a:lnTo>
                    <a:pt x="450" y="206"/>
                  </a:lnTo>
                  <a:lnTo>
                    <a:pt x="444" y="202"/>
                  </a:lnTo>
                  <a:lnTo>
                    <a:pt x="441" y="200"/>
                  </a:lnTo>
                  <a:lnTo>
                    <a:pt x="437" y="197"/>
                  </a:lnTo>
                  <a:lnTo>
                    <a:pt x="435" y="194"/>
                  </a:lnTo>
                  <a:lnTo>
                    <a:pt x="434" y="189"/>
                  </a:lnTo>
                  <a:lnTo>
                    <a:pt x="434" y="189"/>
                  </a:lnTo>
                  <a:lnTo>
                    <a:pt x="435" y="184"/>
                  </a:lnTo>
                  <a:lnTo>
                    <a:pt x="436" y="180"/>
                  </a:lnTo>
                  <a:lnTo>
                    <a:pt x="438" y="177"/>
                  </a:lnTo>
                  <a:lnTo>
                    <a:pt x="442" y="174"/>
                  </a:lnTo>
                  <a:lnTo>
                    <a:pt x="445" y="172"/>
                  </a:lnTo>
                  <a:lnTo>
                    <a:pt x="449" y="171"/>
                  </a:lnTo>
                  <a:lnTo>
                    <a:pt x="453" y="171"/>
                  </a:lnTo>
                  <a:lnTo>
                    <a:pt x="457" y="172"/>
                  </a:lnTo>
                  <a:lnTo>
                    <a:pt x="457" y="172"/>
                  </a:lnTo>
                  <a:lnTo>
                    <a:pt x="461" y="174"/>
                  </a:lnTo>
                  <a:lnTo>
                    <a:pt x="464" y="176"/>
                  </a:lnTo>
                  <a:lnTo>
                    <a:pt x="468" y="180"/>
                  </a:lnTo>
                  <a:lnTo>
                    <a:pt x="470" y="184"/>
                  </a:lnTo>
                  <a:lnTo>
                    <a:pt x="471" y="185"/>
                  </a:lnTo>
                  <a:lnTo>
                    <a:pt x="473" y="186"/>
                  </a:lnTo>
                  <a:lnTo>
                    <a:pt x="473" y="186"/>
                  </a:lnTo>
                  <a:lnTo>
                    <a:pt x="475" y="186"/>
                  </a:lnTo>
                  <a:lnTo>
                    <a:pt x="476" y="184"/>
                  </a:lnTo>
                  <a:lnTo>
                    <a:pt x="477" y="180"/>
                  </a:lnTo>
                  <a:lnTo>
                    <a:pt x="477" y="171"/>
                  </a:lnTo>
                  <a:lnTo>
                    <a:pt x="477" y="171"/>
                  </a:lnTo>
                  <a:lnTo>
                    <a:pt x="476" y="160"/>
                  </a:lnTo>
                  <a:lnTo>
                    <a:pt x="475" y="153"/>
                  </a:lnTo>
                  <a:lnTo>
                    <a:pt x="474" y="150"/>
                  </a:lnTo>
                  <a:lnTo>
                    <a:pt x="472" y="148"/>
                  </a:lnTo>
                  <a:lnTo>
                    <a:pt x="470" y="147"/>
                  </a:lnTo>
                  <a:lnTo>
                    <a:pt x="468" y="146"/>
                  </a:lnTo>
                  <a:lnTo>
                    <a:pt x="468" y="146"/>
                  </a:lnTo>
                  <a:lnTo>
                    <a:pt x="464" y="146"/>
                  </a:lnTo>
                  <a:lnTo>
                    <a:pt x="460" y="144"/>
                  </a:lnTo>
                  <a:lnTo>
                    <a:pt x="457" y="141"/>
                  </a:lnTo>
                  <a:lnTo>
                    <a:pt x="456" y="135"/>
                  </a:lnTo>
                  <a:lnTo>
                    <a:pt x="456" y="135"/>
                  </a:lnTo>
                  <a:lnTo>
                    <a:pt x="456" y="133"/>
                  </a:lnTo>
                  <a:lnTo>
                    <a:pt x="457" y="131"/>
                  </a:lnTo>
                  <a:lnTo>
                    <a:pt x="460" y="127"/>
                  </a:lnTo>
                  <a:lnTo>
                    <a:pt x="462" y="123"/>
                  </a:lnTo>
                  <a:lnTo>
                    <a:pt x="462" y="120"/>
                  </a:lnTo>
                  <a:lnTo>
                    <a:pt x="462" y="117"/>
                  </a:lnTo>
                  <a:lnTo>
                    <a:pt x="462" y="117"/>
                  </a:lnTo>
                  <a:lnTo>
                    <a:pt x="462" y="113"/>
                  </a:lnTo>
                  <a:lnTo>
                    <a:pt x="462" y="110"/>
                  </a:lnTo>
                  <a:lnTo>
                    <a:pt x="466" y="105"/>
                  </a:lnTo>
                  <a:lnTo>
                    <a:pt x="467" y="102"/>
                  </a:lnTo>
                  <a:lnTo>
                    <a:pt x="469" y="99"/>
                  </a:lnTo>
                  <a:lnTo>
                    <a:pt x="469" y="94"/>
                  </a:lnTo>
                  <a:lnTo>
                    <a:pt x="469" y="89"/>
                  </a:lnTo>
                  <a:lnTo>
                    <a:pt x="469" y="89"/>
                  </a:lnTo>
                  <a:lnTo>
                    <a:pt x="467" y="83"/>
                  </a:lnTo>
                  <a:lnTo>
                    <a:pt x="465" y="79"/>
                  </a:lnTo>
                  <a:lnTo>
                    <a:pt x="462" y="76"/>
                  </a:lnTo>
                  <a:lnTo>
                    <a:pt x="459" y="74"/>
                  </a:lnTo>
                  <a:lnTo>
                    <a:pt x="457" y="71"/>
                  </a:lnTo>
                  <a:lnTo>
                    <a:pt x="454" y="68"/>
                  </a:lnTo>
                  <a:lnTo>
                    <a:pt x="453" y="64"/>
                  </a:lnTo>
                  <a:lnTo>
                    <a:pt x="452" y="59"/>
                  </a:lnTo>
                  <a:lnTo>
                    <a:pt x="452" y="59"/>
                  </a:lnTo>
                  <a:lnTo>
                    <a:pt x="453" y="47"/>
                  </a:lnTo>
                  <a:lnTo>
                    <a:pt x="451" y="39"/>
                  </a:lnTo>
                  <a:lnTo>
                    <a:pt x="450" y="37"/>
                  </a:lnTo>
                  <a:lnTo>
                    <a:pt x="448" y="35"/>
                  </a:lnTo>
                  <a:lnTo>
                    <a:pt x="446" y="33"/>
                  </a:lnTo>
                  <a:lnTo>
                    <a:pt x="442" y="32"/>
                  </a:lnTo>
                  <a:lnTo>
                    <a:pt x="442" y="32"/>
                  </a:lnTo>
                  <a:lnTo>
                    <a:pt x="434" y="30"/>
                  </a:lnTo>
                  <a:lnTo>
                    <a:pt x="426" y="30"/>
                  </a:lnTo>
                  <a:lnTo>
                    <a:pt x="422" y="29"/>
                  </a:lnTo>
                  <a:lnTo>
                    <a:pt x="418" y="27"/>
                  </a:lnTo>
                  <a:lnTo>
                    <a:pt x="414" y="24"/>
                  </a:lnTo>
                  <a:lnTo>
                    <a:pt x="410" y="20"/>
                  </a:lnTo>
                  <a:lnTo>
                    <a:pt x="410" y="20"/>
                  </a:lnTo>
                  <a:lnTo>
                    <a:pt x="402" y="13"/>
                  </a:lnTo>
                  <a:lnTo>
                    <a:pt x="399" y="12"/>
                  </a:lnTo>
                  <a:lnTo>
                    <a:pt x="396" y="11"/>
                  </a:lnTo>
                  <a:lnTo>
                    <a:pt x="394" y="11"/>
                  </a:lnTo>
                  <a:lnTo>
                    <a:pt x="391" y="12"/>
                  </a:lnTo>
                  <a:lnTo>
                    <a:pt x="389" y="13"/>
                  </a:lnTo>
                  <a:lnTo>
                    <a:pt x="388" y="15"/>
                  </a:lnTo>
                  <a:lnTo>
                    <a:pt x="388" y="15"/>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4" name="Freeform 243">
              <a:extLst>
                <a:ext uri="{FF2B5EF4-FFF2-40B4-BE49-F238E27FC236}">
                  <a16:creationId xmlns:a16="http://schemas.microsoft.com/office/drawing/2014/main" id="{57D29EEB-C5D8-419A-989B-ADBD51E724A0}"/>
                </a:ext>
              </a:extLst>
            </p:cNvPr>
            <p:cNvSpPr>
              <a:spLocks/>
            </p:cNvSpPr>
            <p:nvPr/>
          </p:nvSpPr>
          <p:spPr bwMode="auto">
            <a:xfrm>
              <a:off x="2419603" y="1837632"/>
              <a:ext cx="41304" cy="31771"/>
            </a:xfrm>
            <a:custGeom>
              <a:avLst/>
              <a:gdLst>
                <a:gd name="T0" fmla="*/ 18 w 96"/>
                <a:gd name="T1" fmla="*/ 59 h 67"/>
                <a:gd name="T2" fmla="*/ 18 w 96"/>
                <a:gd name="T3" fmla="*/ 59 h 67"/>
                <a:gd name="T4" fmla="*/ 22 w 96"/>
                <a:gd name="T5" fmla="*/ 63 h 67"/>
                <a:gd name="T6" fmla="*/ 29 w 96"/>
                <a:gd name="T7" fmla="*/ 66 h 67"/>
                <a:gd name="T8" fmla="*/ 36 w 96"/>
                <a:gd name="T9" fmla="*/ 67 h 67"/>
                <a:gd name="T10" fmla="*/ 45 w 96"/>
                <a:gd name="T11" fmla="*/ 66 h 67"/>
                <a:gd name="T12" fmla="*/ 45 w 96"/>
                <a:gd name="T13" fmla="*/ 66 h 67"/>
                <a:gd name="T14" fmla="*/ 49 w 96"/>
                <a:gd name="T15" fmla="*/ 65 h 67"/>
                <a:gd name="T16" fmla="*/ 54 w 96"/>
                <a:gd name="T17" fmla="*/ 65 h 67"/>
                <a:gd name="T18" fmla="*/ 64 w 96"/>
                <a:gd name="T19" fmla="*/ 65 h 67"/>
                <a:gd name="T20" fmla="*/ 68 w 96"/>
                <a:gd name="T21" fmla="*/ 65 h 67"/>
                <a:gd name="T22" fmla="*/ 72 w 96"/>
                <a:gd name="T23" fmla="*/ 64 h 67"/>
                <a:gd name="T24" fmla="*/ 75 w 96"/>
                <a:gd name="T25" fmla="*/ 62 h 67"/>
                <a:gd name="T26" fmla="*/ 78 w 96"/>
                <a:gd name="T27" fmla="*/ 59 h 67"/>
                <a:gd name="T28" fmla="*/ 78 w 96"/>
                <a:gd name="T29" fmla="*/ 59 h 67"/>
                <a:gd name="T30" fmla="*/ 80 w 96"/>
                <a:gd name="T31" fmla="*/ 56 h 67"/>
                <a:gd name="T32" fmla="*/ 84 w 96"/>
                <a:gd name="T33" fmla="*/ 54 h 67"/>
                <a:gd name="T34" fmla="*/ 91 w 96"/>
                <a:gd name="T35" fmla="*/ 51 h 67"/>
                <a:gd name="T36" fmla="*/ 94 w 96"/>
                <a:gd name="T37" fmla="*/ 51 h 67"/>
                <a:gd name="T38" fmla="*/ 96 w 96"/>
                <a:gd name="T39" fmla="*/ 50 h 67"/>
                <a:gd name="T40" fmla="*/ 96 w 96"/>
                <a:gd name="T41" fmla="*/ 48 h 67"/>
                <a:gd name="T42" fmla="*/ 95 w 96"/>
                <a:gd name="T43" fmla="*/ 45 h 67"/>
                <a:gd name="T44" fmla="*/ 95 w 96"/>
                <a:gd name="T45" fmla="*/ 45 h 67"/>
                <a:gd name="T46" fmla="*/ 93 w 96"/>
                <a:gd name="T47" fmla="*/ 42 h 67"/>
                <a:gd name="T48" fmla="*/ 92 w 96"/>
                <a:gd name="T49" fmla="*/ 40 h 67"/>
                <a:gd name="T50" fmla="*/ 91 w 96"/>
                <a:gd name="T51" fmla="*/ 35 h 67"/>
                <a:gd name="T52" fmla="*/ 89 w 96"/>
                <a:gd name="T53" fmla="*/ 31 h 67"/>
                <a:gd name="T54" fmla="*/ 88 w 96"/>
                <a:gd name="T55" fmla="*/ 29 h 67"/>
                <a:gd name="T56" fmla="*/ 86 w 96"/>
                <a:gd name="T57" fmla="*/ 27 h 67"/>
                <a:gd name="T58" fmla="*/ 86 w 96"/>
                <a:gd name="T59" fmla="*/ 27 h 67"/>
                <a:gd name="T60" fmla="*/ 80 w 96"/>
                <a:gd name="T61" fmla="*/ 21 h 67"/>
                <a:gd name="T62" fmla="*/ 74 w 96"/>
                <a:gd name="T63" fmla="*/ 15 h 67"/>
                <a:gd name="T64" fmla="*/ 68 w 96"/>
                <a:gd name="T65" fmla="*/ 10 h 67"/>
                <a:gd name="T66" fmla="*/ 65 w 96"/>
                <a:gd name="T67" fmla="*/ 8 h 67"/>
                <a:gd name="T68" fmla="*/ 61 w 96"/>
                <a:gd name="T69" fmla="*/ 7 h 67"/>
                <a:gd name="T70" fmla="*/ 61 w 96"/>
                <a:gd name="T71" fmla="*/ 7 h 67"/>
                <a:gd name="T72" fmla="*/ 58 w 96"/>
                <a:gd name="T73" fmla="*/ 6 h 67"/>
                <a:gd name="T74" fmla="*/ 55 w 96"/>
                <a:gd name="T75" fmla="*/ 5 h 67"/>
                <a:gd name="T76" fmla="*/ 50 w 96"/>
                <a:gd name="T77" fmla="*/ 2 h 67"/>
                <a:gd name="T78" fmla="*/ 48 w 96"/>
                <a:gd name="T79" fmla="*/ 0 h 67"/>
                <a:gd name="T80" fmla="*/ 45 w 96"/>
                <a:gd name="T81" fmla="*/ 0 h 67"/>
                <a:gd name="T82" fmla="*/ 42 w 96"/>
                <a:gd name="T83" fmla="*/ 1 h 67"/>
                <a:gd name="T84" fmla="*/ 39 w 96"/>
                <a:gd name="T85" fmla="*/ 3 h 67"/>
                <a:gd name="T86" fmla="*/ 39 w 96"/>
                <a:gd name="T87" fmla="*/ 3 h 67"/>
                <a:gd name="T88" fmla="*/ 33 w 96"/>
                <a:gd name="T89" fmla="*/ 9 h 67"/>
                <a:gd name="T90" fmla="*/ 18 w 96"/>
                <a:gd name="T91" fmla="*/ 21 h 67"/>
                <a:gd name="T92" fmla="*/ 18 w 96"/>
                <a:gd name="T93" fmla="*/ 21 h 67"/>
                <a:gd name="T94" fmla="*/ 11 w 96"/>
                <a:gd name="T95" fmla="*/ 27 h 67"/>
                <a:gd name="T96" fmla="*/ 4 w 96"/>
                <a:gd name="T97" fmla="*/ 34 h 67"/>
                <a:gd name="T98" fmla="*/ 2 w 96"/>
                <a:gd name="T99" fmla="*/ 38 h 67"/>
                <a:gd name="T100" fmla="*/ 0 w 96"/>
                <a:gd name="T101" fmla="*/ 41 h 67"/>
                <a:gd name="T102" fmla="*/ 0 w 96"/>
                <a:gd name="T103" fmla="*/ 44 h 67"/>
                <a:gd name="T104" fmla="*/ 2 w 96"/>
                <a:gd name="T105" fmla="*/ 47 h 67"/>
                <a:gd name="T106" fmla="*/ 2 w 96"/>
                <a:gd name="T107" fmla="*/ 47 h 67"/>
                <a:gd name="T108" fmla="*/ 7 w 96"/>
                <a:gd name="T109" fmla="*/ 50 h 67"/>
                <a:gd name="T110" fmla="*/ 11 w 96"/>
                <a:gd name="T111" fmla="*/ 52 h 67"/>
                <a:gd name="T112" fmla="*/ 15 w 96"/>
                <a:gd name="T113" fmla="*/ 56 h 67"/>
                <a:gd name="T114" fmla="*/ 18 w 96"/>
                <a:gd name="T115" fmla="*/ 59 h 67"/>
                <a:gd name="T116" fmla="*/ 18 w 96"/>
                <a:gd name="T11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67">
                  <a:moveTo>
                    <a:pt x="18" y="59"/>
                  </a:moveTo>
                  <a:lnTo>
                    <a:pt x="18" y="59"/>
                  </a:lnTo>
                  <a:lnTo>
                    <a:pt x="22" y="63"/>
                  </a:lnTo>
                  <a:lnTo>
                    <a:pt x="29" y="66"/>
                  </a:lnTo>
                  <a:lnTo>
                    <a:pt x="36" y="67"/>
                  </a:lnTo>
                  <a:lnTo>
                    <a:pt x="45" y="66"/>
                  </a:lnTo>
                  <a:lnTo>
                    <a:pt x="45" y="66"/>
                  </a:lnTo>
                  <a:lnTo>
                    <a:pt x="49" y="65"/>
                  </a:lnTo>
                  <a:lnTo>
                    <a:pt x="54" y="65"/>
                  </a:lnTo>
                  <a:lnTo>
                    <a:pt x="64" y="65"/>
                  </a:lnTo>
                  <a:lnTo>
                    <a:pt x="68" y="65"/>
                  </a:lnTo>
                  <a:lnTo>
                    <a:pt x="72" y="64"/>
                  </a:lnTo>
                  <a:lnTo>
                    <a:pt x="75" y="62"/>
                  </a:lnTo>
                  <a:lnTo>
                    <a:pt x="78" y="59"/>
                  </a:lnTo>
                  <a:lnTo>
                    <a:pt x="78" y="59"/>
                  </a:lnTo>
                  <a:lnTo>
                    <a:pt x="80" y="56"/>
                  </a:lnTo>
                  <a:lnTo>
                    <a:pt x="84" y="54"/>
                  </a:lnTo>
                  <a:lnTo>
                    <a:pt x="91" y="51"/>
                  </a:lnTo>
                  <a:lnTo>
                    <a:pt x="94" y="51"/>
                  </a:lnTo>
                  <a:lnTo>
                    <a:pt x="96" y="50"/>
                  </a:lnTo>
                  <a:lnTo>
                    <a:pt x="96" y="48"/>
                  </a:lnTo>
                  <a:lnTo>
                    <a:pt x="95" y="45"/>
                  </a:lnTo>
                  <a:lnTo>
                    <a:pt x="95" y="45"/>
                  </a:lnTo>
                  <a:lnTo>
                    <a:pt x="93" y="42"/>
                  </a:lnTo>
                  <a:lnTo>
                    <a:pt x="92" y="40"/>
                  </a:lnTo>
                  <a:lnTo>
                    <a:pt x="91" y="35"/>
                  </a:lnTo>
                  <a:lnTo>
                    <a:pt x="89" y="31"/>
                  </a:lnTo>
                  <a:lnTo>
                    <a:pt x="88" y="29"/>
                  </a:lnTo>
                  <a:lnTo>
                    <a:pt x="86" y="27"/>
                  </a:lnTo>
                  <a:lnTo>
                    <a:pt x="86" y="27"/>
                  </a:lnTo>
                  <a:lnTo>
                    <a:pt x="80" y="21"/>
                  </a:lnTo>
                  <a:lnTo>
                    <a:pt x="74" y="15"/>
                  </a:lnTo>
                  <a:lnTo>
                    <a:pt x="68" y="10"/>
                  </a:lnTo>
                  <a:lnTo>
                    <a:pt x="65" y="8"/>
                  </a:lnTo>
                  <a:lnTo>
                    <a:pt x="61" y="7"/>
                  </a:lnTo>
                  <a:lnTo>
                    <a:pt x="61" y="7"/>
                  </a:lnTo>
                  <a:lnTo>
                    <a:pt x="58" y="6"/>
                  </a:lnTo>
                  <a:lnTo>
                    <a:pt x="55" y="5"/>
                  </a:lnTo>
                  <a:lnTo>
                    <a:pt x="50" y="2"/>
                  </a:lnTo>
                  <a:lnTo>
                    <a:pt x="48" y="0"/>
                  </a:lnTo>
                  <a:lnTo>
                    <a:pt x="45" y="0"/>
                  </a:lnTo>
                  <a:lnTo>
                    <a:pt x="42" y="1"/>
                  </a:lnTo>
                  <a:lnTo>
                    <a:pt x="39" y="3"/>
                  </a:lnTo>
                  <a:lnTo>
                    <a:pt x="39" y="3"/>
                  </a:lnTo>
                  <a:lnTo>
                    <a:pt x="33" y="9"/>
                  </a:lnTo>
                  <a:lnTo>
                    <a:pt x="18" y="21"/>
                  </a:lnTo>
                  <a:lnTo>
                    <a:pt x="18" y="21"/>
                  </a:lnTo>
                  <a:lnTo>
                    <a:pt x="11" y="27"/>
                  </a:lnTo>
                  <a:lnTo>
                    <a:pt x="4" y="34"/>
                  </a:lnTo>
                  <a:lnTo>
                    <a:pt x="2" y="38"/>
                  </a:lnTo>
                  <a:lnTo>
                    <a:pt x="0" y="41"/>
                  </a:lnTo>
                  <a:lnTo>
                    <a:pt x="0" y="44"/>
                  </a:lnTo>
                  <a:lnTo>
                    <a:pt x="2" y="47"/>
                  </a:lnTo>
                  <a:lnTo>
                    <a:pt x="2" y="47"/>
                  </a:lnTo>
                  <a:lnTo>
                    <a:pt x="7" y="50"/>
                  </a:lnTo>
                  <a:lnTo>
                    <a:pt x="11" y="52"/>
                  </a:lnTo>
                  <a:lnTo>
                    <a:pt x="15" y="56"/>
                  </a:lnTo>
                  <a:lnTo>
                    <a:pt x="18" y="59"/>
                  </a:lnTo>
                  <a:lnTo>
                    <a:pt x="18" y="59"/>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5" name="Freeform 244">
              <a:extLst>
                <a:ext uri="{FF2B5EF4-FFF2-40B4-BE49-F238E27FC236}">
                  <a16:creationId xmlns:a16="http://schemas.microsoft.com/office/drawing/2014/main" id="{05B83570-484C-497A-90B3-FDAC3C184E90}"/>
                </a:ext>
              </a:extLst>
            </p:cNvPr>
            <p:cNvSpPr>
              <a:spLocks/>
            </p:cNvSpPr>
            <p:nvPr/>
          </p:nvSpPr>
          <p:spPr bwMode="auto">
            <a:xfrm>
              <a:off x="2393789" y="1693735"/>
              <a:ext cx="44747" cy="44850"/>
            </a:xfrm>
            <a:custGeom>
              <a:avLst/>
              <a:gdLst>
                <a:gd name="T0" fmla="*/ 8 w 108"/>
                <a:gd name="T1" fmla="*/ 26 h 97"/>
                <a:gd name="T2" fmla="*/ 8 w 108"/>
                <a:gd name="T3" fmla="*/ 26 h 97"/>
                <a:gd name="T4" fmla="*/ 10 w 108"/>
                <a:gd name="T5" fmla="*/ 34 h 97"/>
                <a:gd name="T6" fmla="*/ 11 w 108"/>
                <a:gd name="T7" fmla="*/ 42 h 97"/>
                <a:gd name="T8" fmla="*/ 13 w 108"/>
                <a:gd name="T9" fmla="*/ 49 h 97"/>
                <a:gd name="T10" fmla="*/ 14 w 108"/>
                <a:gd name="T11" fmla="*/ 52 h 97"/>
                <a:gd name="T12" fmla="*/ 17 w 108"/>
                <a:gd name="T13" fmla="*/ 54 h 97"/>
                <a:gd name="T14" fmla="*/ 17 w 108"/>
                <a:gd name="T15" fmla="*/ 54 h 97"/>
                <a:gd name="T16" fmla="*/ 29 w 108"/>
                <a:gd name="T17" fmla="*/ 61 h 97"/>
                <a:gd name="T18" fmla="*/ 35 w 108"/>
                <a:gd name="T19" fmla="*/ 66 h 97"/>
                <a:gd name="T20" fmla="*/ 39 w 108"/>
                <a:gd name="T21" fmla="*/ 71 h 97"/>
                <a:gd name="T22" fmla="*/ 39 w 108"/>
                <a:gd name="T23" fmla="*/ 71 h 97"/>
                <a:gd name="T24" fmla="*/ 43 w 108"/>
                <a:gd name="T25" fmla="*/ 77 h 97"/>
                <a:gd name="T26" fmla="*/ 49 w 108"/>
                <a:gd name="T27" fmla="*/ 83 h 97"/>
                <a:gd name="T28" fmla="*/ 56 w 108"/>
                <a:gd name="T29" fmla="*/ 89 h 97"/>
                <a:gd name="T30" fmla="*/ 60 w 108"/>
                <a:gd name="T31" fmla="*/ 91 h 97"/>
                <a:gd name="T32" fmla="*/ 64 w 108"/>
                <a:gd name="T33" fmla="*/ 92 h 97"/>
                <a:gd name="T34" fmla="*/ 64 w 108"/>
                <a:gd name="T35" fmla="*/ 92 h 97"/>
                <a:gd name="T36" fmla="*/ 72 w 108"/>
                <a:gd name="T37" fmla="*/ 95 h 97"/>
                <a:gd name="T38" fmla="*/ 81 w 108"/>
                <a:gd name="T39" fmla="*/ 97 h 97"/>
                <a:gd name="T40" fmla="*/ 85 w 108"/>
                <a:gd name="T41" fmla="*/ 97 h 97"/>
                <a:gd name="T42" fmla="*/ 89 w 108"/>
                <a:gd name="T43" fmla="*/ 97 h 97"/>
                <a:gd name="T44" fmla="*/ 94 w 108"/>
                <a:gd name="T45" fmla="*/ 96 h 97"/>
                <a:gd name="T46" fmla="*/ 97 w 108"/>
                <a:gd name="T47" fmla="*/ 94 h 97"/>
                <a:gd name="T48" fmla="*/ 97 w 108"/>
                <a:gd name="T49" fmla="*/ 94 h 97"/>
                <a:gd name="T50" fmla="*/ 102 w 108"/>
                <a:gd name="T51" fmla="*/ 89 h 97"/>
                <a:gd name="T52" fmla="*/ 105 w 108"/>
                <a:gd name="T53" fmla="*/ 87 h 97"/>
                <a:gd name="T54" fmla="*/ 107 w 108"/>
                <a:gd name="T55" fmla="*/ 85 h 97"/>
                <a:gd name="T56" fmla="*/ 108 w 108"/>
                <a:gd name="T57" fmla="*/ 82 h 97"/>
                <a:gd name="T58" fmla="*/ 107 w 108"/>
                <a:gd name="T59" fmla="*/ 79 h 97"/>
                <a:gd name="T60" fmla="*/ 105 w 108"/>
                <a:gd name="T61" fmla="*/ 76 h 97"/>
                <a:gd name="T62" fmla="*/ 101 w 108"/>
                <a:gd name="T63" fmla="*/ 72 h 97"/>
                <a:gd name="T64" fmla="*/ 101 w 108"/>
                <a:gd name="T65" fmla="*/ 72 h 97"/>
                <a:gd name="T66" fmla="*/ 89 w 108"/>
                <a:gd name="T67" fmla="*/ 63 h 97"/>
                <a:gd name="T68" fmla="*/ 77 w 108"/>
                <a:gd name="T69" fmla="*/ 55 h 97"/>
                <a:gd name="T70" fmla="*/ 66 w 108"/>
                <a:gd name="T71" fmla="*/ 48 h 97"/>
                <a:gd name="T72" fmla="*/ 62 w 108"/>
                <a:gd name="T73" fmla="*/ 43 h 97"/>
                <a:gd name="T74" fmla="*/ 59 w 108"/>
                <a:gd name="T75" fmla="*/ 39 h 97"/>
                <a:gd name="T76" fmla="*/ 59 w 108"/>
                <a:gd name="T77" fmla="*/ 39 h 97"/>
                <a:gd name="T78" fmla="*/ 55 w 108"/>
                <a:gd name="T79" fmla="*/ 30 h 97"/>
                <a:gd name="T80" fmla="*/ 50 w 108"/>
                <a:gd name="T81" fmla="*/ 25 h 97"/>
                <a:gd name="T82" fmla="*/ 44 w 108"/>
                <a:gd name="T83" fmla="*/ 20 h 97"/>
                <a:gd name="T84" fmla="*/ 37 w 108"/>
                <a:gd name="T85" fmla="*/ 13 h 97"/>
                <a:gd name="T86" fmla="*/ 37 w 108"/>
                <a:gd name="T87" fmla="*/ 13 h 97"/>
                <a:gd name="T88" fmla="*/ 26 w 108"/>
                <a:gd name="T89" fmla="*/ 7 h 97"/>
                <a:gd name="T90" fmla="*/ 20 w 108"/>
                <a:gd name="T91" fmla="*/ 4 h 97"/>
                <a:gd name="T92" fmla="*/ 14 w 108"/>
                <a:gd name="T93" fmla="*/ 1 h 97"/>
                <a:gd name="T94" fmla="*/ 8 w 108"/>
                <a:gd name="T95" fmla="*/ 0 h 97"/>
                <a:gd name="T96" fmla="*/ 3 w 108"/>
                <a:gd name="T97" fmla="*/ 0 h 97"/>
                <a:gd name="T98" fmla="*/ 2 w 108"/>
                <a:gd name="T99" fmla="*/ 1 h 97"/>
                <a:gd name="T100" fmla="*/ 1 w 108"/>
                <a:gd name="T101" fmla="*/ 2 h 97"/>
                <a:gd name="T102" fmla="*/ 0 w 108"/>
                <a:gd name="T103" fmla="*/ 4 h 97"/>
                <a:gd name="T104" fmla="*/ 1 w 108"/>
                <a:gd name="T105" fmla="*/ 7 h 97"/>
                <a:gd name="T106" fmla="*/ 1 w 108"/>
                <a:gd name="T107" fmla="*/ 7 h 97"/>
                <a:gd name="T108" fmla="*/ 8 w 108"/>
                <a:gd name="T109" fmla="*/ 26 h 97"/>
                <a:gd name="T110" fmla="*/ 8 w 108"/>
                <a:gd name="T111" fmla="*/ 2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 h="97">
                  <a:moveTo>
                    <a:pt x="8" y="26"/>
                  </a:moveTo>
                  <a:lnTo>
                    <a:pt x="8" y="26"/>
                  </a:lnTo>
                  <a:lnTo>
                    <a:pt x="10" y="34"/>
                  </a:lnTo>
                  <a:lnTo>
                    <a:pt x="11" y="42"/>
                  </a:lnTo>
                  <a:lnTo>
                    <a:pt x="13" y="49"/>
                  </a:lnTo>
                  <a:lnTo>
                    <a:pt x="14" y="52"/>
                  </a:lnTo>
                  <a:lnTo>
                    <a:pt x="17" y="54"/>
                  </a:lnTo>
                  <a:lnTo>
                    <a:pt x="17" y="54"/>
                  </a:lnTo>
                  <a:lnTo>
                    <a:pt x="29" y="61"/>
                  </a:lnTo>
                  <a:lnTo>
                    <a:pt x="35" y="66"/>
                  </a:lnTo>
                  <a:lnTo>
                    <a:pt x="39" y="71"/>
                  </a:lnTo>
                  <a:lnTo>
                    <a:pt x="39" y="71"/>
                  </a:lnTo>
                  <a:lnTo>
                    <a:pt x="43" y="77"/>
                  </a:lnTo>
                  <a:lnTo>
                    <a:pt x="49" y="83"/>
                  </a:lnTo>
                  <a:lnTo>
                    <a:pt x="56" y="89"/>
                  </a:lnTo>
                  <a:lnTo>
                    <a:pt x="60" y="91"/>
                  </a:lnTo>
                  <a:lnTo>
                    <a:pt x="64" y="92"/>
                  </a:lnTo>
                  <a:lnTo>
                    <a:pt x="64" y="92"/>
                  </a:lnTo>
                  <a:lnTo>
                    <a:pt x="72" y="95"/>
                  </a:lnTo>
                  <a:lnTo>
                    <a:pt x="81" y="97"/>
                  </a:lnTo>
                  <a:lnTo>
                    <a:pt x="85" y="97"/>
                  </a:lnTo>
                  <a:lnTo>
                    <a:pt x="89" y="97"/>
                  </a:lnTo>
                  <a:lnTo>
                    <a:pt x="94" y="96"/>
                  </a:lnTo>
                  <a:lnTo>
                    <a:pt x="97" y="94"/>
                  </a:lnTo>
                  <a:lnTo>
                    <a:pt x="97" y="94"/>
                  </a:lnTo>
                  <a:lnTo>
                    <a:pt x="102" y="89"/>
                  </a:lnTo>
                  <a:lnTo>
                    <a:pt x="105" y="87"/>
                  </a:lnTo>
                  <a:lnTo>
                    <a:pt x="107" y="85"/>
                  </a:lnTo>
                  <a:lnTo>
                    <a:pt x="108" y="82"/>
                  </a:lnTo>
                  <a:lnTo>
                    <a:pt x="107" y="79"/>
                  </a:lnTo>
                  <a:lnTo>
                    <a:pt x="105" y="76"/>
                  </a:lnTo>
                  <a:lnTo>
                    <a:pt x="101" y="72"/>
                  </a:lnTo>
                  <a:lnTo>
                    <a:pt x="101" y="72"/>
                  </a:lnTo>
                  <a:lnTo>
                    <a:pt x="89" y="63"/>
                  </a:lnTo>
                  <a:lnTo>
                    <a:pt x="77" y="55"/>
                  </a:lnTo>
                  <a:lnTo>
                    <a:pt x="66" y="48"/>
                  </a:lnTo>
                  <a:lnTo>
                    <a:pt x="62" y="43"/>
                  </a:lnTo>
                  <a:lnTo>
                    <a:pt x="59" y="39"/>
                  </a:lnTo>
                  <a:lnTo>
                    <a:pt x="59" y="39"/>
                  </a:lnTo>
                  <a:lnTo>
                    <a:pt x="55" y="30"/>
                  </a:lnTo>
                  <a:lnTo>
                    <a:pt x="50" y="25"/>
                  </a:lnTo>
                  <a:lnTo>
                    <a:pt x="44" y="20"/>
                  </a:lnTo>
                  <a:lnTo>
                    <a:pt x="37" y="13"/>
                  </a:lnTo>
                  <a:lnTo>
                    <a:pt x="37" y="13"/>
                  </a:lnTo>
                  <a:lnTo>
                    <a:pt x="26" y="7"/>
                  </a:lnTo>
                  <a:lnTo>
                    <a:pt x="20" y="4"/>
                  </a:lnTo>
                  <a:lnTo>
                    <a:pt x="14" y="1"/>
                  </a:lnTo>
                  <a:lnTo>
                    <a:pt x="8" y="0"/>
                  </a:lnTo>
                  <a:lnTo>
                    <a:pt x="3" y="0"/>
                  </a:lnTo>
                  <a:lnTo>
                    <a:pt x="2" y="1"/>
                  </a:lnTo>
                  <a:lnTo>
                    <a:pt x="1" y="2"/>
                  </a:lnTo>
                  <a:lnTo>
                    <a:pt x="0" y="4"/>
                  </a:lnTo>
                  <a:lnTo>
                    <a:pt x="1" y="7"/>
                  </a:lnTo>
                  <a:lnTo>
                    <a:pt x="1" y="7"/>
                  </a:lnTo>
                  <a:lnTo>
                    <a:pt x="8" y="26"/>
                  </a:lnTo>
                  <a:lnTo>
                    <a:pt x="8" y="26"/>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6" name="Freeform 245">
              <a:extLst>
                <a:ext uri="{FF2B5EF4-FFF2-40B4-BE49-F238E27FC236}">
                  <a16:creationId xmlns:a16="http://schemas.microsoft.com/office/drawing/2014/main" id="{B4EFDC12-588C-4C85-8A99-6BD2BB41446F}"/>
                </a:ext>
              </a:extLst>
            </p:cNvPr>
            <p:cNvSpPr>
              <a:spLocks/>
            </p:cNvSpPr>
            <p:nvPr/>
          </p:nvSpPr>
          <p:spPr bwMode="auto">
            <a:xfrm>
              <a:off x="2400674" y="1587215"/>
              <a:ext cx="187595" cy="106522"/>
            </a:xfrm>
            <a:custGeom>
              <a:avLst/>
              <a:gdLst>
                <a:gd name="T0" fmla="*/ 49 w 435"/>
                <a:gd name="T1" fmla="*/ 48 h 225"/>
                <a:gd name="T2" fmla="*/ 55 w 435"/>
                <a:gd name="T3" fmla="*/ 62 h 225"/>
                <a:gd name="T4" fmla="*/ 40 w 435"/>
                <a:gd name="T5" fmla="*/ 76 h 225"/>
                <a:gd name="T6" fmla="*/ 51 w 435"/>
                <a:gd name="T7" fmla="*/ 84 h 225"/>
                <a:gd name="T8" fmla="*/ 71 w 435"/>
                <a:gd name="T9" fmla="*/ 74 h 225"/>
                <a:gd name="T10" fmla="*/ 95 w 435"/>
                <a:gd name="T11" fmla="*/ 62 h 225"/>
                <a:gd name="T12" fmla="*/ 108 w 435"/>
                <a:gd name="T13" fmla="*/ 70 h 225"/>
                <a:gd name="T14" fmla="*/ 99 w 435"/>
                <a:gd name="T15" fmla="*/ 83 h 225"/>
                <a:gd name="T16" fmla="*/ 111 w 435"/>
                <a:gd name="T17" fmla="*/ 91 h 225"/>
                <a:gd name="T18" fmla="*/ 130 w 435"/>
                <a:gd name="T19" fmla="*/ 89 h 225"/>
                <a:gd name="T20" fmla="*/ 122 w 435"/>
                <a:gd name="T21" fmla="*/ 107 h 225"/>
                <a:gd name="T22" fmla="*/ 120 w 435"/>
                <a:gd name="T23" fmla="*/ 112 h 225"/>
                <a:gd name="T24" fmla="*/ 119 w 435"/>
                <a:gd name="T25" fmla="*/ 119 h 225"/>
                <a:gd name="T26" fmla="*/ 87 w 435"/>
                <a:gd name="T27" fmla="*/ 115 h 225"/>
                <a:gd name="T28" fmla="*/ 58 w 435"/>
                <a:gd name="T29" fmla="*/ 107 h 225"/>
                <a:gd name="T30" fmla="*/ 42 w 435"/>
                <a:gd name="T31" fmla="*/ 121 h 225"/>
                <a:gd name="T32" fmla="*/ 52 w 435"/>
                <a:gd name="T33" fmla="*/ 142 h 225"/>
                <a:gd name="T34" fmla="*/ 103 w 435"/>
                <a:gd name="T35" fmla="*/ 168 h 225"/>
                <a:gd name="T36" fmla="*/ 146 w 435"/>
                <a:gd name="T37" fmla="*/ 148 h 225"/>
                <a:gd name="T38" fmla="*/ 177 w 435"/>
                <a:gd name="T39" fmla="*/ 153 h 225"/>
                <a:gd name="T40" fmla="*/ 162 w 435"/>
                <a:gd name="T41" fmla="*/ 166 h 225"/>
                <a:gd name="T42" fmla="*/ 168 w 435"/>
                <a:gd name="T43" fmla="*/ 178 h 225"/>
                <a:gd name="T44" fmla="*/ 194 w 435"/>
                <a:gd name="T45" fmla="*/ 165 h 225"/>
                <a:gd name="T46" fmla="*/ 247 w 435"/>
                <a:gd name="T47" fmla="*/ 162 h 225"/>
                <a:gd name="T48" fmla="*/ 288 w 435"/>
                <a:gd name="T49" fmla="*/ 176 h 225"/>
                <a:gd name="T50" fmla="*/ 324 w 435"/>
                <a:gd name="T51" fmla="*/ 209 h 225"/>
                <a:gd name="T52" fmla="*/ 353 w 435"/>
                <a:gd name="T53" fmla="*/ 224 h 225"/>
                <a:gd name="T54" fmla="*/ 420 w 435"/>
                <a:gd name="T55" fmla="*/ 219 h 225"/>
                <a:gd name="T56" fmla="*/ 434 w 435"/>
                <a:gd name="T57" fmla="*/ 194 h 225"/>
                <a:gd name="T58" fmla="*/ 414 w 435"/>
                <a:gd name="T59" fmla="*/ 175 h 225"/>
                <a:gd name="T60" fmla="*/ 390 w 435"/>
                <a:gd name="T61" fmla="*/ 155 h 225"/>
                <a:gd name="T62" fmla="*/ 381 w 435"/>
                <a:gd name="T63" fmla="*/ 143 h 225"/>
                <a:gd name="T64" fmla="*/ 397 w 435"/>
                <a:gd name="T65" fmla="*/ 128 h 225"/>
                <a:gd name="T66" fmla="*/ 399 w 435"/>
                <a:gd name="T67" fmla="*/ 115 h 225"/>
                <a:gd name="T68" fmla="*/ 372 w 435"/>
                <a:gd name="T69" fmla="*/ 105 h 225"/>
                <a:gd name="T70" fmla="*/ 364 w 435"/>
                <a:gd name="T71" fmla="*/ 88 h 225"/>
                <a:gd name="T72" fmla="*/ 347 w 435"/>
                <a:gd name="T73" fmla="*/ 79 h 225"/>
                <a:gd name="T74" fmla="*/ 327 w 435"/>
                <a:gd name="T75" fmla="*/ 76 h 225"/>
                <a:gd name="T76" fmla="*/ 314 w 435"/>
                <a:gd name="T77" fmla="*/ 88 h 225"/>
                <a:gd name="T78" fmla="*/ 292 w 435"/>
                <a:gd name="T79" fmla="*/ 66 h 225"/>
                <a:gd name="T80" fmla="*/ 254 w 435"/>
                <a:gd name="T81" fmla="*/ 42 h 225"/>
                <a:gd name="T82" fmla="*/ 217 w 435"/>
                <a:gd name="T83" fmla="*/ 49 h 225"/>
                <a:gd name="T84" fmla="*/ 208 w 435"/>
                <a:gd name="T85" fmla="*/ 67 h 225"/>
                <a:gd name="T86" fmla="*/ 190 w 435"/>
                <a:gd name="T87" fmla="*/ 67 h 225"/>
                <a:gd name="T88" fmla="*/ 193 w 435"/>
                <a:gd name="T89" fmla="*/ 55 h 225"/>
                <a:gd name="T90" fmla="*/ 200 w 435"/>
                <a:gd name="T91" fmla="*/ 43 h 225"/>
                <a:gd name="T92" fmla="*/ 176 w 435"/>
                <a:gd name="T93" fmla="*/ 20 h 225"/>
                <a:gd name="T94" fmla="*/ 148 w 435"/>
                <a:gd name="T95" fmla="*/ 10 h 225"/>
                <a:gd name="T96" fmla="*/ 124 w 435"/>
                <a:gd name="T97" fmla="*/ 1 h 225"/>
                <a:gd name="T98" fmla="*/ 79 w 435"/>
                <a:gd name="T99" fmla="*/ 5 h 225"/>
                <a:gd name="T100" fmla="*/ 48 w 435"/>
                <a:gd name="T101" fmla="*/ 11 h 225"/>
                <a:gd name="T102" fmla="*/ 10 w 435"/>
                <a:gd name="T103" fmla="*/ 16 h 225"/>
                <a:gd name="T104" fmla="*/ 2 w 435"/>
                <a:gd name="T105" fmla="*/ 4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5" h="225">
                  <a:moveTo>
                    <a:pt x="9" y="50"/>
                  </a:moveTo>
                  <a:lnTo>
                    <a:pt x="9" y="50"/>
                  </a:lnTo>
                  <a:lnTo>
                    <a:pt x="15" y="50"/>
                  </a:lnTo>
                  <a:lnTo>
                    <a:pt x="23" y="50"/>
                  </a:lnTo>
                  <a:lnTo>
                    <a:pt x="41" y="48"/>
                  </a:lnTo>
                  <a:lnTo>
                    <a:pt x="49" y="48"/>
                  </a:lnTo>
                  <a:lnTo>
                    <a:pt x="55" y="48"/>
                  </a:lnTo>
                  <a:lnTo>
                    <a:pt x="59" y="49"/>
                  </a:lnTo>
                  <a:lnTo>
                    <a:pt x="59" y="50"/>
                  </a:lnTo>
                  <a:lnTo>
                    <a:pt x="59" y="52"/>
                  </a:lnTo>
                  <a:lnTo>
                    <a:pt x="59" y="52"/>
                  </a:lnTo>
                  <a:lnTo>
                    <a:pt x="55" y="62"/>
                  </a:lnTo>
                  <a:lnTo>
                    <a:pt x="52" y="66"/>
                  </a:lnTo>
                  <a:lnTo>
                    <a:pt x="46" y="69"/>
                  </a:lnTo>
                  <a:lnTo>
                    <a:pt x="46" y="69"/>
                  </a:lnTo>
                  <a:lnTo>
                    <a:pt x="42" y="72"/>
                  </a:lnTo>
                  <a:lnTo>
                    <a:pt x="40" y="74"/>
                  </a:lnTo>
                  <a:lnTo>
                    <a:pt x="40" y="76"/>
                  </a:lnTo>
                  <a:lnTo>
                    <a:pt x="40" y="79"/>
                  </a:lnTo>
                  <a:lnTo>
                    <a:pt x="42" y="81"/>
                  </a:lnTo>
                  <a:lnTo>
                    <a:pt x="44" y="83"/>
                  </a:lnTo>
                  <a:lnTo>
                    <a:pt x="48" y="84"/>
                  </a:lnTo>
                  <a:lnTo>
                    <a:pt x="51" y="84"/>
                  </a:lnTo>
                  <a:lnTo>
                    <a:pt x="51" y="84"/>
                  </a:lnTo>
                  <a:lnTo>
                    <a:pt x="58" y="84"/>
                  </a:lnTo>
                  <a:lnTo>
                    <a:pt x="63" y="83"/>
                  </a:lnTo>
                  <a:lnTo>
                    <a:pt x="65" y="82"/>
                  </a:lnTo>
                  <a:lnTo>
                    <a:pt x="67" y="80"/>
                  </a:lnTo>
                  <a:lnTo>
                    <a:pt x="71" y="74"/>
                  </a:lnTo>
                  <a:lnTo>
                    <a:pt x="71" y="74"/>
                  </a:lnTo>
                  <a:lnTo>
                    <a:pt x="74" y="70"/>
                  </a:lnTo>
                  <a:lnTo>
                    <a:pt x="77" y="67"/>
                  </a:lnTo>
                  <a:lnTo>
                    <a:pt x="79" y="65"/>
                  </a:lnTo>
                  <a:lnTo>
                    <a:pt x="82" y="64"/>
                  </a:lnTo>
                  <a:lnTo>
                    <a:pt x="88" y="62"/>
                  </a:lnTo>
                  <a:lnTo>
                    <a:pt x="95" y="62"/>
                  </a:lnTo>
                  <a:lnTo>
                    <a:pt x="95" y="62"/>
                  </a:lnTo>
                  <a:lnTo>
                    <a:pt x="99" y="62"/>
                  </a:lnTo>
                  <a:lnTo>
                    <a:pt x="102" y="63"/>
                  </a:lnTo>
                  <a:lnTo>
                    <a:pt x="105" y="65"/>
                  </a:lnTo>
                  <a:lnTo>
                    <a:pt x="107" y="67"/>
                  </a:lnTo>
                  <a:lnTo>
                    <a:pt x="108" y="70"/>
                  </a:lnTo>
                  <a:lnTo>
                    <a:pt x="108" y="73"/>
                  </a:lnTo>
                  <a:lnTo>
                    <a:pt x="107" y="76"/>
                  </a:lnTo>
                  <a:lnTo>
                    <a:pt x="104" y="78"/>
                  </a:lnTo>
                  <a:lnTo>
                    <a:pt x="104" y="78"/>
                  </a:lnTo>
                  <a:lnTo>
                    <a:pt x="101" y="80"/>
                  </a:lnTo>
                  <a:lnTo>
                    <a:pt x="99" y="83"/>
                  </a:lnTo>
                  <a:lnTo>
                    <a:pt x="98" y="85"/>
                  </a:lnTo>
                  <a:lnTo>
                    <a:pt x="99" y="88"/>
                  </a:lnTo>
                  <a:lnTo>
                    <a:pt x="101" y="90"/>
                  </a:lnTo>
                  <a:lnTo>
                    <a:pt x="103" y="91"/>
                  </a:lnTo>
                  <a:lnTo>
                    <a:pt x="107" y="92"/>
                  </a:lnTo>
                  <a:lnTo>
                    <a:pt x="111" y="91"/>
                  </a:lnTo>
                  <a:lnTo>
                    <a:pt x="111" y="91"/>
                  </a:lnTo>
                  <a:lnTo>
                    <a:pt x="119" y="89"/>
                  </a:lnTo>
                  <a:lnTo>
                    <a:pt x="125" y="87"/>
                  </a:lnTo>
                  <a:lnTo>
                    <a:pt x="129" y="86"/>
                  </a:lnTo>
                  <a:lnTo>
                    <a:pt x="130" y="87"/>
                  </a:lnTo>
                  <a:lnTo>
                    <a:pt x="130" y="89"/>
                  </a:lnTo>
                  <a:lnTo>
                    <a:pt x="130" y="89"/>
                  </a:lnTo>
                  <a:lnTo>
                    <a:pt x="130" y="94"/>
                  </a:lnTo>
                  <a:lnTo>
                    <a:pt x="129" y="101"/>
                  </a:lnTo>
                  <a:lnTo>
                    <a:pt x="127" y="103"/>
                  </a:lnTo>
                  <a:lnTo>
                    <a:pt x="125" y="106"/>
                  </a:lnTo>
                  <a:lnTo>
                    <a:pt x="122" y="107"/>
                  </a:lnTo>
                  <a:lnTo>
                    <a:pt x="117" y="107"/>
                  </a:lnTo>
                  <a:lnTo>
                    <a:pt x="117" y="107"/>
                  </a:lnTo>
                  <a:lnTo>
                    <a:pt x="115" y="108"/>
                  </a:lnTo>
                  <a:lnTo>
                    <a:pt x="114" y="108"/>
                  </a:lnTo>
                  <a:lnTo>
                    <a:pt x="115" y="109"/>
                  </a:lnTo>
                  <a:lnTo>
                    <a:pt x="120" y="112"/>
                  </a:lnTo>
                  <a:lnTo>
                    <a:pt x="122" y="115"/>
                  </a:lnTo>
                  <a:lnTo>
                    <a:pt x="124" y="117"/>
                  </a:lnTo>
                  <a:lnTo>
                    <a:pt x="124" y="117"/>
                  </a:lnTo>
                  <a:lnTo>
                    <a:pt x="123" y="118"/>
                  </a:lnTo>
                  <a:lnTo>
                    <a:pt x="119" y="119"/>
                  </a:lnTo>
                  <a:lnTo>
                    <a:pt x="119" y="119"/>
                  </a:lnTo>
                  <a:lnTo>
                    <a:pt x="114" y="119"/>
                  </a:lnTo>
                  <a:lnTo>
                    <a:pt x="110" y="120"/>
                  </a:lnTo>
                  <a:lnTo>
                    <a:pt x="104" y="122"/>
                  </a:lnTo>
                  <a:lnTo>
                    <a:pt x="101" y="122"/>
                  </a:lnTo>
                  <a:lnTo>
                    <a:pt x="98" y="121"/>
                  </a:lnTo>
                  <a:lnTo>
                    <a:pt x="87" y="115"/>
                  </a:lnTo>
                  <a:lnTo>
                    <a:pt x="87" y="115"/>
                  </a:lnTo>
                  <a:lnTo>
                    <a:pt x="81" y="111"/>
                  </a:lnTo>
                  <a:lnTo>
                    <a:pt x="74" y="109"/>
                  </a:lnTo>
                  <a:lnTo>
                    <a:pt x="68" y="108"/>
                  </a:lnTo>
                  <a:lnTo>
                    <a:pt x="63" y="107"/>
                  </a:lnTo>
                  <a:lnTo>
                    <a:pt x="58" y="107"/>
                  </a:lnTo>
                  <a:lnTo>
                    <a:pt x="54" y="108"/>
                  </a:lnTo>
                  <a:lnTo>
                    <a:pt x="48" y="112"/>
                  </a:lnTo>
                  <a:lnTo>
                    <a:pt x="48" y="112"/>
                  </a:lnTo>
                  <a:lnTo>
                    <a:pt x="45" y="114"/>
                  </a:lnTo>
                  <a:lnTo>
                    <a:pt x="43" y="117"/>
                  </a:lnTo>
                  <a:lnTo>
                    <a:pt x="42" y="121"/>
                  </a:lnTo>
                  <a:lnTo>
                    <a:pt x="42" y="125"/>
                  </a:lnTo>
                  <a:lnTo>
                    <a:pt x="42" y="129"/>
                  </a:lnTo>
                  <a:lnTo>
                    <a:pt x="44" y="134"/>
                  </a:lnTo>
                  <a:lnTo>
                    <a:pt x="47" y="138"/>
                  </a:lnTo>
                  <a:lnTo>
                    <a:pt x="52" y="142"/>
                  </a:lnTo>
                  <a:lnTo>
                    <a:pt x="52" y="142"/>
                  </a:lnTo>
                  <a:lnTo>
                    <a:pt x="64" y="152"/>
                  </a:lnTo>
                  <a:lnTo>
                    <a:pt x="71" y="158"/>
                  </a:lnTo>
                  <a:lnTo>
                    <a:pt x="80" y="162"/>
                  </a:lnTo>
                  <a:lnTo>
                    <a:pt x="88" y="166"/>
                  </a:lnTo>
                  <a:lnTo>
                    <a:pt x="95" y="168"/>
                  </a:lnTo>
                  <a:lnTo>
                    <a:pt x="103" y="168"/>
                  </a:lnTo>
                  <a:lnTo>
                    <a:pt x="106" y="168"/>
                  </a:lnTo>
                  <a:lnTo>
                    <a:pt x="110" y="166"/>
                  </a:lnTo>
                  <a:lnTo>
                    <a:pt x="110" y="166"/>
                  </a:lnTo>
                  <a:lnTo>
                    <a:pt x="132" y="153"/>
                  </a:lnTo>
                  <a:lnTo>
                    <a:pt x="141" y="149"/>
                  </a:lnTo>
                  <a:lnTo>
                    <a:pt x="146" y="148"/>
                  </a:lnTo>
                  <a:lnTo>
                    <a:pt x="150" y="148"/>
                  </a:lnTo>
                  <a:lnTo>
                    <a:pt x="150" y="148"/>
                  </a:lnTo>
                  <a:lnTo>
                    <a:pt x="161" y="149"/>
                  </a:lnTo>
                  <a:lnTo>
                    <a:pt x="172" y="150"/>
                  </a:lnTo>
                  <a:lnTo>
                    <a:pt x="175" y="151"/>
                  </a:lnTo>
                  <a:lnTo>
                    <a:pt x="177" y="153"/>
                  </a:lnTo>
                  <a:lnTo>
                    <a:pt x="177" y="154"/>
                  </a:lnTo>
                  <a:lnTo>
                    <a:pt x="176" y="155"/>
                  </a:lnTo>
                  <a:lnTo>
                    <a:pt x="171" y="159"/>
                  </a:lnTo>
                  <a:lnTo>
                    <a:pt x="171" y="159"/>
                  </a:lnTo>
                  <a:lnTo>
                    <a:pt x="166" y="162"/>
                  </a:lnTo>
                  <a:lnTo>
                    <a:pt x="162" y="166"/>
                  </a:lnTo>
                  <a:lnTo>
                    <a:pt x="161" y="169"/>
                  </a:lnTo>
                  <a:lnTo>
                    <a:pt x="160" y="172"/>
                  </a:lnTo>
                  <a:lnTo>
                    <a:pt x="161" y="174"/>
                  </a:lnTo>
                  <a:lnTo>
                    <a:pt x="162" y="176"/>
                  </a:lnTo>
                  <a:lnTo>
                    <a:pt x="165" y="178"/>
                  </a:lnTo>
                  <a:lnTo>
                    <a:pt x="168" y="178"/>
                  </a:lnTo>
                  <a:lnTo>
                    <a:pt x="168" y="178"/>
                  </a:lnTo>
                  <a:lnTo>
                    <a:pt x="174" y="178"/>
                  </a:lnTo>
                  <a:lnTo>
                    <a:pt x="178" y="176"/>
                  </a:lnTo>
                  <a:lnTo>
                    <a:pt x="189" y="168"/>
                  </a:lnTo>
                  <a:lnTo>
                    <a:pt x="189" y="168"/>
                  </a:lnTo>
                  <a:lnTo>
                    <a:pt x="194" y="165"/>
                  </a:lnTo>
                  <a:lnTo>
                    <a:pt x="200" y="163"/>
                  </a:lnTo>
                  <a:lnTo>
                    <a:pt x="208" y="162"/>
                  </a:lnTo>
                  <a:lnTo>
                    <a:pt x="219" y="162"/>
                  </a:lnTo>
                  <a:lnTo>
                    <a:pt x="219" y="162"/>
                  </a:lnTo>
                  <a:lnTo>
                    <a:pt x="232" y="162"/>
                  </a:lnTo>
                  <a:lnTo>
                    <a:pt x="247" y="162"/>
                  </a:lnTo>
                  <a:lnTo>
                    <a:pt x="254" y="162"/>
                  </a:lnTo>
                  <a:lnTo>
                    <a:pt x="261" y="164"/>
                  </a:lnTo>
                  <a:lnTo>
                    <a:pt x="269" y="166"/>
                  </a:lnTo>
                  <a:lnTo>
                    <a:pt x="276" y="170"/>
                  </a:lnTo>
                  <a:lnTo>
                    <a:pt x="276" y="170"/>
                  </a:lnTo>
                  <a:lnTo>
                    <a:pt x="288" y="176"/>
                  </a:lnTo>
                  <a:lnTo>
                    <a:pt x="295" y="179"/>
                  </a:lnTo>
                  <a:lnTo>
                    <a:pt x="298" y="181"/>
                  </a:lnTo>
                  <a:lnTo>
                    <a:pt x="301" y="184"/>
                  </a:lnTo>
                  <a:lnTo>
                    <a:pt x="312" y="196"/>
                  </a:lnTo>
                  <a:lnTo>
                    <a:pt x="312" y="196"/>
                  </a:lnTo>
                  <a:lnTo>
                    <a:pt x="324" y="209"/>
                  </a:lnTo>
                  <a:lnTo>
                    <a:pt x="328" y="214"/>
                  </a:lnTo>
                  <a:lnTo>
                    <a:pt x="333" y="217"/>
                  </a:lnTo>
                  <a:lnTo>
                    <a:pt x="337" y="220"/>
                  </a:lnTo>
                  <a:lnTo>
                    <a:pt x="341" y="222"/>
                  </a:lnTo>
                  <a:lnTo>
                    <a:pt x="353" y="224"/>
                  </a:lnTo>
                  <a:lnTo>
                    <a:pt x="353" y="224"/>
                  </a:lnTo>
                  <a:lnTo>
                    <a:pt x="371" y="225"/>
                  </a:lnTo>
                  <a:lnTo>
                    <a:pt x="391" y="225"/>
                  </a:lnTo>
                  <a:lnTo>
                    <a:pt x="400" y="224"/>
                  </a:lnTo>
                  <a:lnTo>
                    <a:pt x="408" y="223"/>
                  </a:lnTo>
                  <a:lnTo>
                    <a:pt x="414" y="221"/>
                  </a:lnTo>
                  <a:lnTo>
                    <a:pt x="420" y="219"/>
                  </a:lnTo>
                  <a:lnTo>
                    <a:pt x="420" y="219"/>
                  </a:lnTo>
                  <a:lnTo>
                    <a:pt x="427" y="212"/>
                  </a:lnTo>
                  <a:lnTo>
                    <a:pt x="430" y="208"/>
                  </a:lnTo>
                  <a:lnTo>
                    <a:pt x="433" y="203"/>
                  </a:lnTo>
                  <a:lnTo>
                    <a:pt x="435" y="199"/>
                  </a:lnTo>
                  <a:lnTo>
                    <a:pt x="434" y="194"/>
                  </a:lnTo>
                  <a:lnTo>
                    <a:pt x="433" y="191"/>
                  </a:lnTo>
                  <a:lnTo>
                    <a:pt x="432" y="189"/>
                  </a:lnTo>
                  <a:lnTo>
                    <a:pt x="426" y="184"/>
                  </a:lnTo>
                  <a:lnTo>
                    <a:pt x="426" y="184"/>
                  </a:lnTo>
                  <a:lnTo>
                    <a:pt x="420" y="179"/>
                  </a:lnTo>
                  <a:lnTo>
                    <a:pt x="414" y="175"/>
                  </a:lnTo>
                  <a:lnTo>
                    <a:pt x="409" y="168"/>
                  </a:lnTo>
                  <a:lnTo>
                    <a:pt x="404" y="163"/>
                  </a:lnTo>
                  <a:lnTo>
                    <a:pt x="402" y="161"/>
                  </a:lnTo>
                  <a:lnTo>
                    <a:pt x="398" y="159"/>
                  </a:lnTo>
                  <a:lnTo>
                    <a:pt x="398" y="159"/>
                  </a:lnTo>
                  <a:lnTo>
                    <a:pt x="390" y="155"/>
                  </a:lnTo>
                  <a:lnTo>
                    <a:pt x="385" y="152"/>
                  </a:lnTo>
                  <a:lnTo>
                    <a:pt x="383" y="151"/>
                  </a:lnTo>
                  <a:lnTo>
                    <a:pt x="382" y="149"/>
                  </a:lnTo>
                  <a:lnTo>
                    <a:pt x="381" y="146"/>
                  </a:lnTo>
                  <a:lnTo>
                    <a:pt x="381" y="143"/>
                  </a:lnTo>
                  <a:lnTo>
                    <a:pt x="381" y="143"/>
                  </a:lnTo>
                  <a:lnTo>
                    <a:pt x="381" y="137"/>
                  </a:lnTo>
                  <a:lnTo>
                    <a:pt x="383" y="134"/>
                  </a:lnTo>
                  <a:lnTo>
                    <a:pt x="387" y="131"/>
                  </a:lnTo>
                  <a:lnTo>
                    <a:pt x="392" y="129"/>
                  </a:lnTo>
                  <a:lnTo>
                    <a:pt x="392" y="129"/>
                  </a:lnTo>
                  <a:lnTo>
                    <a:pt x="397" y="128"/>
                  </a:lnTo>
                  <a:lnTo>
                    <a:pt x="400" y="125"/>
                  </a:lnTo>
                  <a:lnTo>
                    <a:pt x="401" y="123"/>
                  </a:lnTo>
                  <a:lnTo>
                    <a:pt x="401" y="121"/>
                  </a:lnTo>
                  <a:lnTo>
                    <a:pt x="400" y="118"/>
                  </a:lnTo>
                  <a:lnTo>
                    <a:pt x="399" y="115"/>
                  </a:lnTo>
                  <a:lnTo>
                    <a:pt x="399" y="115"/>
                  </a:lnTo>
                  <a:lnTo>
                    <a:pt x="396" y="113"/>
                  </a:lnTo>
                  <a:lnTo>
                    <a:pt x="392" y="111"/>
                  </a:lnTo>
                  <a:lnTo>
                    <a:pt x="383" y="110"/>
                  </a:lnTo>
                  <a:lnTo>
                    <a:pt x="379" y="109"/>
                  </a:lnTo>
                  <a:lnTo>
                    <a:pt x="375" y="108"/>
                  </a:lnTo>
                  <a:lnTo>
                    <a:pt x="372" y="105"/>
                  </a:lnTo>
                  <a:lnTo>
                    <a:pt x="370" y="100"/>
                  </a:lnTo>
                  <a:lnTo>
                    <a:pt x="370" y="100"/>
                  </a:lnTo>
                  <a:lnTo>
                    <a:pt x="369" y="95"/>
                  </a:lnTo>
                  <a:lnTo>
                    <a:pt x="367" y="92"/>
                  </a:lnTo>
                  <a:lnTo>
                    <a:pt x="366" y="89"/>
                  </a:lnTo>
                  <a:lnTo>
                    <a:pt x="364" y="88"/>
                  </a:lnTo>
                  <a:lnTo>
                    <a:pt x="360" y="86"/>
                  </a:lnTo>
                  <a:lnTo>
                    <a:pt x="356" y="86"/>
                  </a:lnTo>
                  <a:lnTo>
                    <a:pt x="356" y="86"/>
                  </a:lnTo>
                  <a:lnTo>
                    <a:pt x="353" y="85"/>
                  </a:lnTo>
                  <a:lnTo>
                    <a:pt x="352" y="83"/>
                  </a:lnTo>
                  <a:lnTo>
                    <a:pt x="347" y="79"/>
                  </a:lnTo>
                  <a:lnTo>
                    <a:pt x="345" y="77"/>
                  </a:lnTo>
                  <a:lnTo>
                    <a:pt x="341" y="76"/>
                  </a:lnTo>
                  <a:lnTo>
                    <a:pt x="337" y="75"/>
                  </a:lnTo>
                  <a:lnTo>
                    <a:pt x="333" y="75"/>
                  </a:lnTo>
                  <a:lnTo>
                    <a:pt x="333" y="75"/>
                  </a:lnTo>
                  <a:lnTo>
                    <a:pt x="327" y="76"/>
                  </a:lnTo>
                  <a:lnTo>
                    <a:pt x="324" y="79"/>
                  </a:lnTo>
                  <a:lnTo>
                    <a:pt x="323" y="82"/>
                  </a:lnTo>
                  <a:lnTo>
                    <a:pt x="321" y="84"/>
                  </a:lnTo>
                  <a:lnTo>
                    <a:pt x="320" y="87"/>
                  </a:lnTo>
                  <a:lnTo>
                    <a:pt x="317" y="88"/>
                  </a:lnTo>
                  <a:lnTo>
                    <a:pt x="314" y="88"/>
                  </a:lnTo>
                  <a:lnTo>
                    <a:pt x="308" y="86"/>
                  </a:lnTo>
                  <a:lnTo>
                    <a:pt x="308" y="86"/>
                  </a:lnTo>
                  <a:lnTo>
                    <a:pt x="302" y="82"/>
                  </a:lnTo>
                  <a:lnTo>
                    <a:pt x="298" y="77"/>
                  </a:lnTo>
                  <a:lnTo>
                    <a:pt x="294" y="72"/>
                  </a:lnTo>
                  <a:lnTo>
                    <a:pt x="292" y="66"/>
                  </a:lnTo>
                  <a:lnTo>
                    <a:pt x="289" y="62"/>
                  </a:lnTo>
                  <a:lnTo>
                    <a:pt x="286" y="57"/>
                  </a:lnTo>
                  <a:lnTo>
                    <a:pt x="282" y="53"/>
                  </a:lnTo>
                  <a:lnTo>
                    <a:pt x="277" y="50"/>
                  </a:lnTo>
                  <a:lnTo>
                    <a:pt x="277" y="50"/>
                  </a:lnTo>
                  <a:lnTo>
                    <a:pt x="254" y="42"/>
                  </a:lnTo>
                  <a:lnTo>
                    <a:pt x="243" y="39"/>
                  </a:lnTo>
                  <a:lnTo>
                    <a:pt x="236" y="39"/>
                  </a:lnTo>
                  <a:lnTo>
                    <a:pt x="236" y="39"/>
                  </a:lnTo>
                  <a:lnTo>
                    <a:pt x="230" y="41"/>
                  </a:lnTo>
                  <a:lnTo>
                    <a:pt x="223" y="44"/>
                  </a:lnTo>
                  <a:lnTo>
                    <a:pt x="217" y="49"/>
                  </a:lnTo>
                  <a:lnTo>
                    <a:pt x="215" y="51"/>
                  </a:lnTo>
                  <a:lnTo>
                    <a:pt x="214" y="54"/>
                  </a:lnTo>
                  <a:lnTo>
                    <a:pt x="214" y="54"/>
                  </a:lnTo>
                  <a:lnTo>
                    <a:pt x="212" y="59"/>
                  </a:lnTo>
                  <a:lnTo>
                    <a:pt x="210" y="65"/>
                  </a:lnTo>
                  <a:lnTo>
                    <a:pt x="208" y="67"/>
                  </a:lnTo>
                  <a:lnTo>
                    <a:pt x="205" y="69"/>
                  </a:lnTo>
                  <a:lnTo>
                    <a:pt x="202" y="70"/>
                  </a:lnTo>
                  <a:lnTo>
                    <a:pt x="197" y="70"/>
                  </a:lnTo>
                  <a:lnTo>
                    <a:pt x="197" y="70"/>
                  </a:lnTo>
                  <a:lnTo>
                    <a:pt x="193" y="69"/>
                  </a:lnTo>
                  <a:lnTo>
                    <a:pt x="190" y="67"/>
                  </a:lnTo>
                  <a:lnTo>
                    <a:pt x="188" y="65"/>
                  </a:lnTo>
                  <a:lnTo>
                    <a:pt x="187" y="63"/>
                  </a:lnTo>
                  <a:lnTo>
                    <a:pt x="187" y="61"/>
                  </a:lnTo>
                  <a:lnTo>
                    <a:pt x="188" y="59"/>
                  </a:lnTo>
                  <a:lnTo>
                    <a:pt x="190" y="56"/>
                  </a:lnTo>
                  <a:lnTo>
                    <a:pt x="193" y="55"/>
                  </a:lnTo>
                  <a:lnTo>
                    <a:pt x="193" y="55"/>
                  </a:lnTo>
                  <a:lnTo>
                    <a:pt x="196" y="53"/>
                  </a:lnTo>
                  <a:lnTo>
                    <a:pt x="199" y="51"/>
                  </a:lnTo>
                  <a:lnTo>
                    <a:pt x="200" y="48"/>
                  </a:lnTo>
                  <a:lnTo>
                    <a:pt x="201" y="45"/>
                  </a:lnTo>
                  <a:lnTo>
                    <a:pt x="200" y="43"/>
                  </a:lnTo>
                  <a:lnTo>
                    <a:pt x="199" y="40"/>
                  </a:lnTo>
                  <a:lnTo>
                    <a:pt x="196" y="37"/>
                  </a:lnTo>
                  <a:lnTo>
                    <a:pt x="193" y="35"/>
                  </a:lnTo>
                  <a:lnTo>
                    <a:pt x="193" y="35"/>
                  </a:lnTo>
                  <a:lnTo>
                    <a:pt x="185" y="28"/>
                  </a:lnTo>
                  <a:lnTo>
                    <a:pt x="176" y="20"/>
                  </a:lnTo>
                  <a:lnTo>
                    <a:pt x="171" y="16"/>
                  </a:lnTo>
                  <a:lnTo>
                    <a:pt x="165" y="13"/>
                  </a:lnTo>
                  <a:lnTo>
                    <a:pt x="160" y="11"/>
                  </a:lnTo>
                  <a:lnTo>
                    <a:pt x="153" y="10"/>
                  </a:lnTo>
                  <a:lnTo>
                    <a:pt x="153" y="10"/>
                  </a:lnTo>
                  <a:lnTo>
                    <a:pt x="148" y="10"/>
                  </a:lnTo>
                  <a:lnTo>
                    <a:pt x="145" y="9"/>
                  </a:lnTo>
                  <a:lnTo>
                    <a:pt x="140" y="6"/>
                  </a:lnTo>
                  <a:lnTo>
                    <a:pt x="134" y="3"/>
                  </a:lnTo>
                  <a:lnTo>
                    <a:pt x="130" y="2"/>
                  </a:lnTo>
                  <a:lnTo>
                    <a:pt x="124" y="1"/>
                  </a:lnTo>
                  <a:lnTo>
                    <a:pt x="124" y="1"/>
                  </a:lnTo>
                  <a:lnTo>
                    <a:pt x="110" y="0"/>
                  </a:lnTo>
                  <a:lnTo>
                    <a:pt x="96" y="0"/>
                  </a:lnTo>
                  <a:lnTo>
                    <a:pt x="86" y="2"/>
                  </a:lnTo>
                  <a:lnTo>
                    <a:pt x="82" y="3"/>
                  </a:lnTo>
                  <a:lnTo>
                    <a:pt x="79" y="5"/>
                  </a:lnTo>
                  <a:lnTo>
                    <a:pt x="79" y="5"/>
                  </a:lnTo>
                  <a:lnTo>
                    <a:pt x="77" y="8"/>
                  </a:lnTo>
                  <a:lnTo>
                    <a:pt x="75" y="10"/>
                  </a:lnTo>
                  <a:lnTo>
                    <a:pt x="68" y="11"/>
                  </a:lnTo>
                  <a:lnTo>
                    <a:pt x="54" y="12"/>
                  </a:lnTo>
                  <a:lnTo>
                    <a:pt x="54" y="12"/>
                  </a:lnTo>
                  <a:lnTo>
                    <a:pt x="48" y="11"/>
                  </a:lnTo>
                  <a:lnTo>
                    <a:pt x="35" y="10"/>
                  </a:lnTo>
                  <a:lnTo>
                    <a:pt x="28" y="11"/>
                  </a:lnTo>
                  <a:lnTo>
                    <a:pt x="21" y="11"/>
                  </a:lnTo>
                  <a:lnTo>
                    <a:pt x="14" y="13"/>
                  </a:lnTo>
                  <a:lnTo>
                    <a:pt x="10" y="16"/>
                  </a:lnTo>
                  <a:lnTo>
                    <a:pt x="10" y="16"/>
                  </a:lnTo>
                  <a:lnTo>
                    <a:pt x="6" y="20"/>
                  </a:lnTo>
                  <a:lnTo>
                    <a:pt x="4" y="25"/>
                  </a:lnTo>
                  <a:lnTo>
                    <a:pt x="2" y="31"/>
                  </a:lnTo>
                  <a:lnTo>
                    <a:pt x="0" y="36"/>
                  </a:lnTo>
                  <a:lnTo>
                    <a:pt x="0" y="41"/>
                  </a:lnTo>
                  <a:lnTo>
                    <a:pt x="2" y="46"/>
                  </a:lnTo>
                  <a:lnTo>
                    <a:pt x="4" y="49"/>
                  </a:lnTo>
                  <a:lnTo>
                    <a:pt x="7" y="50"/>
                  </a:lnTo>
                  <a:lnTo>
                    <a:pt x="9" y="50"/>
                  </a:lnTo>
                  <a:lnTo>
                    <a:pt x="9" y="5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7" name="Freeform 246">
              <a:extLst>
                <a:ext uri="{FF2B5EF4-FFF2-40B4-BE49-F238E27FC236}">
                  <a16:creationId xmlns:a16="http://schemas.microsoft.com/office/drawing/2014/main" id="{AA42E42E-0DDF-41B1-BE7E-8BFBF939B19A}"/>
                </a:ext>
              </a:extLst>
            </p:cNvPr>
            <p:cNvSpPr>
              <a:spLocks/>
            </p:cNvSpPr>
            <p:nvPr/>
          </p:nvSpPr>
          <p:spPr bwMode="auto">
            <a:xfrm>
              <a:off x="2488443" y="1684391"/>
              <a:ext cx="43026" cy="18689"/>
            </a:xfrm>
            <a:custGeom>
              <a:avLst/>
              <a:gdLst>
                <a:gd name="T0" fmla="*/ 50 w 100"/>
                <a:gd name="T1" fmla="*/ 38 h 39"/>
                <a:gd name="T2" fmla="*/ 50 w 100"/>
                <a:gd name="T3" fmla="*/ 38 h 39"/>
                <a:gd name="T4" fmla="*/ 54 w 100"/>
                <a:gd name="T5" fmla="*/ 35 h 39"/>
                <a:gd name="T6" fmla="*/ 57 w 100"/>
                <a:gd name="T7" fmla="*/ 34 h 39"/>
                <a:gd name="T8" fmla="*/ 61 w 100"/>
                <a:gd name="T9" fmla="*/ 29 h 39"/>
                <a:gd name="T10" fmla="*/ 63 w 100"/>
                <a:gd name="T11" fmla="*/ 27 h 39"/>
                <a:gd name="T12" fmla="*/ 67 w 100"/>
                <a:gd name="T13" fmla="*/ 26 h 39"/>
                <a:gd name="T14" fmla="*/ 71 w 100"/>
                <a:gd name="T15" fmla="*/ 25 h 39"/>
                <a:gd name="T16" fmla="*/ 77 w 100"/>
                <a:gd name="T17" fmla="*/ 25 h 39"/>
                <a:gd name="T18" fmla="*/ 77 w 100"/>
                <a:gd name="T19" fmla="*/ 25 h 39"/>
                <a:gd name="T20" fmla="*/ 83 w 100"/>
                <a:gd name="T21" fmla="*/ 26 h 39"/>
                <a:gd name="T22" fmla="*/ 89 w 100"/>
                <a:gd name="T23" fmla="*/ 25 h 39"/>
                <a:gd name="T24" fmla="*/ 94 w 100"/>
                <a:gd name="T25" fmla="*/ 24 h 39"/>
                <a:gd name="T26" fmla="*/ 98 w 100"/>
                <a:gd name="T27" fmla="*/ 22 h 39"/>
                <a:gd name="T28" fmla="*/ 100 w 100"/>
                <a:gd name="T29" fmla="*/ 20 h 39"/>
                <a:gd name="T30" fmla="*/ 100 w 100"/>
                <a:gd name="T31" fmla="*/ 18 h 39"/>
                <a:gd name="T32" fmla="*/ 98 w 100"/>
                <a:gd name="T33" fmla="*/ 16 h 39"/>
                <a:gd name="T34" fmla="*/ 92 w 100"/>
                <a:gd name="T35" fmla="*/ 14 h 39"/>
                <a:gd name="T36" fmla="*/ 92 w 100"/>
                <a:gd name="T37" fmla="*/ 14 h 39"/>
                <a:gd name="T38" fmla="*/ 86 w 100"/>
                <a:gd name="T39" fmla="*/ 12 h 39"/>
                <a:gd name="T40" fmla="*/ 82 w 100"/>
                <a:gd name="T41" fmla="*/ 10 h 39"/>
                <a:gd name="T42" fmla="*/ 76 w 100"/>
                <a:gd name="T43" fmla="*/ 6 h 39"/>
                <a:gd name="T44" fmla="*/ 74 w 100"/>
                <a:gd name="T45" fmla="*/ 5 h 39"/>
                <a:gd name="T46" fmla="*/ 70 w 100"/>
                <a:gd name="T47" fmla="*/ 4 h 39"/>
                <a:gd name="T48" fmla="*/ 66 w 100"/>
                <a:gd name="T49" fmla="*/ 3 h 39"/>
                <a:gd name="T50" fmla="*/ 61 w 100"/>
                <a:gd name="T51" fmla="*/ 2 h 39"/>
                <a:gd name="T52" fmla="*/ 61 w 100"/>
                <a:gd name="T53" fmla="*/ 2 h 39"/>
                <a:gd name="T54" fmla="*/ 52 w 100"/>
                <a:gd name="T55" fmla="*/ 3 h 39"/>
                <a:gd name="T56" fmla="*/ 48 w 100"/>
                <a:gd name="T57" fmla="*/ 4 h 39"/>
                <a:gd name="T58" fmla="*/ 42 w 100"/>
                <a:gd name="T59" fmla="*/ 4 h 39"/>
                <a:gd name="T60" fmla="*/ 31 w 100"/>
                <a:gd name="T61" fmla="*/ 3 h 39"/>
                <a:gd name="T62" fmla="*/ 31 w 100"/>
                <a:gd name="T63" fmla="*/ 3 h 39"/>
                <a:gd name="T64" fmla="*/ 26 w 100"/>
                <a:gd name="T65" fmla="*/ 2 h 39"/>
                <a:gd name="T66" fmla="*/ 16 w 100"/>
                <a:gd name="T67" fmla="*/ 0 h 39"/>
                <a:gd name="T68" fmla="*/ 10 w 100"/>
                <a:gd name="T69" fmla="*/ 0 h 39"/>
                <a:gd name="T70" fmla="*/ 5 w 100"/>
                <a:gd name="T71" fmla="*/ 0 h 39"/>
                <a:gd name="T72" fmla="*/ 2 w 100"/>
                <a:gd name="T73" fmla="*/ 2 h 39"/>
                <a:gd name="T74" fmla="*/ 1 w 100"/>
                <a:gd name="T75" fmla="*/ 4 h 39"/>
                <a:gd name="T76" fmla="*/ 0 w 100"/>
                <a:gd name="T77" fmla="*/ 6 h 39"/>
                <a:gd name="T78" fmla="*/ 0 w 100"/>
                <a:gd name="T79" fmla="*/ 6 h 39"/>
                <a:gd name="T80" fmla="*/ 1 w 100"/>
                <a:gd name="T81" fmla="*/ 14 h 39"/>
                <a:gd name="T82" fmla="*/ 4 w 100"/>
                <a:gd name="T83" fmla="*/ 19 h 39"/>
                <a:gd name="T84" fmla="*/ 8 w 100"/>
                <a:gd name="T85" fmla="*/ 24 h 39"/>
                <a:gd name="T86" fmla="*/ 15 w 100"/>
                <a:gd name="T87" fmla="*/ 29 h 39"/>
                <a:gd name="T88" fmla="*/ 15 w 100"/>
                <a:gd name="T89" fmla="*/ 29 h 39"/>
                <a:gd name="T90" fmla="*/ 23 w 100"/>
                <a:gd name="T91" fmla="*/ 34 h 39"/>
                <a:gd name="T92" fmla="*/ 31 w 100"/>
                <a:gd name="T93" fmla="*/ 38 h 39"/>
                <a:gd name="T94" fmla="*/ 41 w 100"/>
                <a:gd name="T95" fmla="*/ 39 h 39"/>
                <a:gd name="T96" fmla="*/ 50 w 100"/>
                <a:gd name="T97" fmla="*/ 38 h 39"/>
                <a:gd name="T98" fmla="*/ 50 w 100"/>
                <a:gd name="T9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9">
                  <a:moveTo>
                    <a:pt x="50" y="38"/>
                  </a:moveTo>
                  <a:lnTo>
                    <a:pt x="50" y="38"/>
                  </a:lnTo>
                  <a:lnTo>
                    <a:pt x="54" y="35"/>
                  </a:lnTo>
                  <a:lnTo>
                    <a:pt x="57" y="34"/>
                  </a:lnTo>
                  <a:lnTo>
                    <a:pt x="61" y="29"/>
                  </a:lnTo>
                  <a:lnTo>
                    <a:pt x="63" y="27"/>
                  </a:lnTo>
                  <a:lnTo>
                    <a:pt x="67" y="26"/>
                  </a:lnTo>
                  <a:lnTo>
                    <a:pt x="71" y="25"/>
                  </a:lnTo>
                  <a:lnTo>
                    <a:pt x="77" y="25"/>
                  </a:lnTo>
                  <a:lnTo>
                    <a:pt x="77" y="25"/>
                  </a:lnTo>
                  <a:lnTo>
                    <a:pt x="83" y="26"/>
                  </a:lnTo>
                  <a:lnTo>
                    <a:pt x="89" y="25"/>
                  </a:lnTo>
                  <a:lnTo>
                    <a:pt x="94" y="24"/>
                  </a:lnTo>
                  <a:lnTo>
                    <a:pt x="98" y="22"/>
                  </a:lnTo>
                  <a:lnTo>
                    <a:pt x="100" y="20"/>
                  </a:lnTo>
                  <a:lnTo>
                    <a:pt x="100" y="18"/>
                  </a:lnTo>
                  <a:lnTo>
                    <a:pt x="98" y="16"/>
                  </a:lnTo>
                  <a:lnTo>
                    <a:pt x="92" y="14"/>
                  </a:lnTo>
                  <a:lnTo>
                    <a:pt x="92" y="14"/>
                  </a:lnTo>
                  <a:lnTo>
                    <a:pt x="86" y="12"/>
                  </a:lnTo>
                  <a:lnTo>
                    <a:pt x="82" y="10"/>
                  </a:lnTo>
                  <a:lnTo>
                    <a:pt x="76" y="6"/>
                  </a:lnTo>
                  <a:lnTo>
                    <a:pt x="74" y="5"/>
                  </a:lnTo>
                  <a:lnTo>
                    <a:pt x="70" y="4"/>
                  </a:lnTo>
                  <a:lnTo>
                    <a:pt x="66" y="3"/>
                  </a:lnTo>
                  <a:lnTo>
                    <a:pt x="61" y="2"/>
                  </a:lnTo>
                  <a:lnTo>
                    <a:pt x="61" y="2"/>
                  </a:lnTo>
                  <a:lnTo>
                    <a:pt x="52" y="3"/>
                  </a:lnTo>
                  <a:lnTo>
                    <a:pt x="48" y="4"/>
                  </a:lnTo>
                  <a:lnTo>
                    <a:pt x="42" y="4"/>
                  </a:lnTo>
                  <a:lnTo>
                    <a:pt x="31" y="3"/>
                  </a:lnTo>
                  <a:lnTo>
                    <a:pt x="31" y="3"/>
                  </a:lnTo>
                  <a:lnTo>
                    <a:pt x="26" y="2"/>
                  </a:lnTo>
                  <a:lnTo>
                    <a:pt x="16" y="0"/>
                  </a:lnTo>
                  <a:lnTo>
                    <a:pt x="10" y="0"/>
                  </a:lnTo>
                  <a:lnTo>
                    <a:pt x="5" y="0"/>
                  </a:lnTo>
                  <a:lnTo>
                    <a:pt x="2" y="2"/>
                  </a:lnTo>
                  <a:lnTo>
                    <a:pt x="1" y="4"/>
                  </a:lnTo>
                  <a:lnTo>
                    <a:pt x="0" y="6"/>
                  </a:lnTo>
                  <a:lnTo>
                    <a:pt x="0" y="6"/>
                  </a:lnTo>
                  <a:lnTo>
                    <a:pt x="1" y="14"/>
                  </a:lnTo>
                  <a:lnTo>
                    <a:pt x="4" y="19"/>
                  </a:lnTo>
                  <a:lnTo>
                    <a:pt x="8" y="24"/>
                  </a:lnTo>
                  <a:lnTo>
                    <a:pt x="15" y="29"/>
                  </a:lnTo>
                  <a:lnTo>
                    <a:pt x="15" y="29"/>
                  </a:lnTo>
                  <a:lnTo>
                    <a:pt x="23" y="34"/>
                  </a:lnTo>
                  <a:lnTo>
                    <a:pt x="31" y="38"/>
                  </a:lnTo>
                  <a:lnTo>
                    <a:pt x="41" y="39"/>
                  </a:lnTo>
                  <a:lnTo>
                    <a:pt x="50" y="38"/>
                  </a:lnTo>
                  <a:lnTo>
                    <a:pt x="50" y="3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8" name="Freeform 247">
              <a:extLst>
                <a:ext uri="{FF2B5EF4-FFF2-40B4-BE49-F238E27FC236}">
                  <a16:creationId xmlns:a16="http://schemas.microsoft.com/office/drawing/2014/main" id="{3851F947-2DDA-40BB-936A-0B01BF16BA26}"/>
                </a:ext>
              </a:extLst>
            </p:cNvPr>
            <p:cNvSpPr>
              <a:spLocks/>
            </p:cNvSpPr>
            <p:nvPr/>
          </p:nvSpPr>
          <p:spPr bwMode="auto">
            <a:xfrm>
              <a:off x="2605473" y="1624589"/>
              <a:ext cx="94659" cy="69147"/>
            </a:xfrm>
            <a:custGeom>
              <a:avLst/>
              <a:gdLst>
                <a:gd name="T0" fmla="*/ 9 w 222"/>
                <a:gd name="T1" fmla="*/ 31 h 149"/>
                <a:gd name="T2" fmla="*/ 12 w 222"/>
                <a:gd name="T3" fmla="*/ 36 h 149"/>
                <a:gd name="T4" fmla="*/ 5 w 222"/>
                <a:gd name="T5" fmla="*/ 43 h 149"/>
                <a:gd name="T6" fmla="*/ 1 w 222"/>
                <a:gd name="T7" fmla="*/ 47 h 149"/>
                <a:gd name="T8" fmla="*/ 0 w 222"/>
                <a:gd name="T9" fmla="*/ 56 h 149"/>
                <a:gd name="T10" fmla="*/ 8 w 222"/>
                <a:gd name="T11" fmla="*/ 63 h 149"/>
                <a:gd name="T12" fmla="*/ 21 w 222"/>
                <a:gd name="T13" fmla="*/ 71 h 149"/>
                <a:gd name="T14" fmla="*/ 29 w 222"/>
                <a:gd name="T15" fmla="*/ 79 h 149"/>
                <a:gd name="T16" fmla="*/ 43 w 222"/>
                <a:gd name="T17" fmla="*/ 89 h 149"/>
                <a:gd name="T18" fmla="*/ 63 w 222"/>
                <a:gd name="T19" fmla="*/ 91 h 149"/>
                <a:gd name="T20" fmla="*/ 68 w 222"/>
                <a:gd name="T21" fmla="*/ 96 h 149"/>
                <a:gd name="T22" fmla="*/ 77 w 222"/>
                <a:gd name="T23" fmla="*/ 100 h 149"/>
                <a:gd name="T24" fmla="*/ 82 w 222"/>
                <a:gd name="T25" fmla="*/ 105 h 149"/>
                <a:gd name="T26" fmla="*/ 81 w 222"/>
                <a:gd name="T27" fmla="*/ 109 h 149"/>
                <a:gd name="T28" fmla="*/ 70 w 222"/>
                <a:gd name="T29" fmla="*/ 110 h 149"/>
                <a:gd name="T30" fmla="*/ 52 w 222"/>
                <a:gd name="T31" fmla="*/ 108 h 149"/>
                <a:gd name="T32" fmla="*/ 38 w 222"/>
                <a:gd name="T33" fmla="*/ 113 h 149"/>
                <a:gd name="T34" fmla="*/ 42 w 222"/>
                <a:gd name="T35" fmla="*/ 118 h 149"/>
                <a:gd name="T36" fmla="*/ 51 w 222"/>
                <a:gd name="T37" fmla="*/ 123 h 149"/>
                <a:gd name="T38" fmla="*/ 67 w 222"/>
                <a:gd name="T39" fmla="*/ 129 h 149"/>
                <a:gd name="T40" fmla="*/ 74 w 222"/>
                <a:gd name="T41" fmla="*/ 138 h 149"/>
                <a:gd name="T42" fmla="*/ 91 w 222"/>
                <a:gd name="T43" fmla="*/ 148 h 149"/>
                <a:gd name="T44" fmla="*/ 101 w 222"/>
                <a:gd name="T45" fmla="*/ 149 h 149"/>
                <a:gd name="T46" fmla="*/ 105 w 222"/>
                <a:gd name="T47" fmla="*/ 146 h 149"/>
                <a:gd name="T48" fmla="*/ 107 w 222"/>
                <a:gd name="T49" fmla="*/ 142 h 149"/>
                <a:gd name="T50" fmla="*/ 122 w 222"/>
                <a:gd name="T51" fmla="*/ 139 h 149"/>
                <a:gd name="T52" fmla="*/ 146 w 222"/>
                <a:gd name="T53" fmla="*/ 138 h 149"/>
                <a:gd name="T54" fmla="*/ 155 w 222"/>
                <a:gd name="T55" fmla="*/ 133 h 149"/>
                <a:gd name="T56" fmla="*/ 172 w 222"/>
                <a:gd name="T57" fmla="*/ 132 h 149"/>
                <a:gd name="T58" fmla="*/ 196 w 222"/>
                <a:gd name="T59" fmla="*/ 133 h 149"/>
                <a:gd name="T60" fmla="*/ 203 w 222"/>
                <a:gd name="T61" fmla="*/ 130 h 149"/>
                <a:gd name="T62" fmla="*/ 206 w 222"/>
                <a:gd name="T63" fmla="*/ 125 h 149"/>
                <a:gd name="T64" fmla="*/ 214 w 222"/>
                <a:gd name="T65" fmla="*/ 122 h 149"/>
                <a:gd name="T66" fmla="*/ 218 w 222"/>
                <a:gd name="T67" fmla="*/ 114 h 149"/>
                <a:gd name="T68" fmla="*/ 216 w 222"/>
                <a:gd name="T69" fmla="*/ 99 h 149"/>
                <a:gd name="T70" fmla="*/ 210 w 222"/>
                <a:gd name="T71" fmla="*/ 94 h 149"/>
                <a:gd name="T72" fmla="*/ 205 w 222"/>
                <a:gd name="T73" fmla="*/ 92 h 149"/>
                <a:gd name="T74" fmla="*/ 201 w 222"/>
                <a:gd name="T75" fmla="*/ 88 h 149"/>
                <a:gd name="T76" fmla="*/ 205 w 222"/>
                <a:gd name="T77" fmla="*/ 82 h 149"/>
                <a:gd name="T78" fmla="*/ 219 w 222"/>
                <a:gd name="T79" fmla="*/ 77 h 149"/>
                <a:gd name="T80" fmla="*/ 222 w 222"/>
                <a:gd name="T81" fmla="*/ 73 h 149"/>
                <a:gd name="T82" fmla="*/ 222 w 222"/>
                <a:gd name="T83" fmla="*/ 65 h 149"/>
                <a:gd name="T84" fmla="*/ 214 w 222"/>
                <a:gd name="T85" fmla="*/ 57 h 149"/>
                <a:gd name="T86" fmla="*/ 202 w 222"/>
                <a:gd name="T87" fmla="*/ 53 h 149"/>
                <a:gd name="T88" fmla="*/ 183 w 222"/>
                <a:gd name="T89" fmla="*/ 43 h 149"/>
                <a:gd name="T90" fmla="*/ 172 w 222"/>
                <a:gd name="T91" fmla="*/ 42 h 149"/>
                <a:gd name="T92" fmla="*/ 158 w 222"/>
                <a:gd name="T93" fmla="*/ 49 h 149"/>
                <a:gd name="T94" fmla="*/ 150 w 222"/>
                <a:gd name="T95" fmla="*/ 49 h 149"/>
                <a:gd name="T96" fmla="*/ 144 w 222"/>
                <a:gd name="T97" fmla="*/ 41 h 149"/>
                <a:gd name="T98" fmla="*/ 138 w 222"/>
                <a:gd name="T99" fmla="*/ 30 h 149"/>
                <a:gd name="T100" fmla="*/ 132 w 222"/>
                <a:gd name="T101" fmla="*/ 28 h 149"/>
                <a:gd name="T102" fmla="*/ 118 w 222"/>
                <a:gd name="T103" fmla="*/ 22 h 149"/>
                <a:gd name="T104" fmla="*/ 101 w 222"/>
                <a:gd name="T105" fmla="*/ 16 h 149"/>
                <a:gd name="T106" fmla="*/ 81 w 222"/>
                <a:gd name="T107" fmla="*/ 10 h 149"/>
                <a:gd name="T108" fmla="*/ 56 w 222"/>
                <a:gd name="T109" fmla="*/ 5 h 149"/>
                <a:gd name="T110" fmla="*/ 41 w 222"/>
                <a:gd name="T111" fmla="*/ 4 h 149"/>
                <a:gd name="T112" fmla="*/ 24 w 222"/>
                <a:gd name="T113" fmla="*/ 1 h 149"/>
                <a:gd name="T114" fmla="*/ 4 w 222"/>
                <a:gd name="T115" fmla="*/ 4 h 149"/>
                <a:gd name="T116" fmla="*/ 1 w 222"/>
                <a:gd name="T117" fmla="*/ 9 h 149"/>
                <a:gd name="T118" fmla="*/ 0 w 222"/>
                <a:gd name="T119" fmla="*/ 21 h 149"/>
                <a:gd name="T120" fmla="*/ 7 w 222"/>
                <a:gd name="T121" fmla="*/ 3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2" h="149">
                  <a:moveTo>
                    <a:pt x="7" y="30"/>
                  </a:moveTo>
                  <a:lnTo>
                    <a:pt x="7" y="30"/>
                  </a:lnTo>
                  <a:lnTo>
                    <a:pt x="9" y="31"/>
                  </a:lnTo>
                  <a:lnTo>
                    <a:pt x="11" y="33"/>
                  </a:lnTo>
                  <a:lnTo>
                    <a:pt x="12" y="34"/>
                  </a:lnTo>
                  <a:lnTo>
                    <a:pt x="12" y="36"/>
                  </a:lnTo>
                  <a:lnTo>
                    <a:pt x="11" y="38"/>
                  </a:lnTo>
                  <a:lnTo>
                    <a:pt x="10" y="40"/>
                  </a:lnTo>
                  <a:lnTo>
                    <a:pt x="5" y="43"/>
                  </a:lnTo>
                  <a:lnTo>
                    <a:pt x="5" y="43"/>
                  </a:lnTo>
                  <a:lnTo>
                    <a:pt x="3" y="45"/>
                  </a:lnTo>
                  <a:lnTo>
                    <a:pt x="1" y="47"/>
                  </a:lnTo>
                  <a:lnTo>
                    <a:pt x="0" y="50"/>
                  </a:lnTo>
                  <a:lnTo>
                    <a:pt x="0" y="53"/>
                  </a:lnTo>
                  <a:lnTo>
                    <a:pt x="0" y="56"/>
                  </a:lnTo>
                  <a:lnTo>
                    <a:pt x="2" y="58"/>
                  </a:lnTo>
                  <a:lnTo>
                    <a:pt x="4" y="61"/>
                  </a:lnTo>
                  <a:lnTo>
                    <a:pt x="8" y="63"/>
                  </a:lnTo>
                  <a:lnTo>
                    <a:pt x="8" y="63"/>
                  </a:lnTo>
                  <a:lnTo>
                    <a:pt x="15" y="67"/>
                  </a:lnTo>
                  <a:lnTo>
                    <a:pt x="21" y="71"/>
                  </a:lnTo>
                  <a:lnTo>
                    <a:pt x="25" y="75"/>
                  </a:lnTo>
                  <a:lnTo>
                    <a:pt x="29" y="79"/>
                  </a:lnTo>
                  <a:lnTo>
                    <a:pt x="29" y="79"/>
                  </a:lnTo>
                  <a:lnTo>
                    <a:pt x="32" y="84"/>
                  </a:lnTo>
                  <a:lnTo>
                    <a:pt x="37" y="87"/>
                  </a:lnTo>
                  <a:lnTo>
                    <a:pt x="43" y="89"/>
                  </a:lnTo>
                  <a:lnTo>
                    <a:pt x="51" y="90"/>
                  </a:lnTo>
                  <a:lnTo>
                    <a:pt x="51" y="90"/>
                  </a:lnTo>
                  <a:lnTo>
                    <a:pt x="63" y="91"/>
                  </a:lnTo>
                  <a:lnTo>
                    <a:pt x="66" y="92"/>
                  </a:lnTo>
                  <a:lnTo>
                    <a:pt x="68" y="96"/>
                  </a:lnTo>
                  <a:lnTo>
                    <a:pt x="68" y="96"/>
                  </a:lnTo>
                  <a:lnTo>
                    <a:pt x="70" y="98"/>
                  </a:lnTo>
                  <a:lnTo>
                    <a:pt x="72" y="99"/>
                  </a:lnTo>
                  <a:lnTo>
                    <a:pt x="77" y="100"/>
                  </a:lnTo>
                  <a:lnTo>
                    <a:pt x="80" y="101"/>
                  </a:lnTo>
                  <a:lnTo>
                    <a:pt x="81" y="103"/>
                  </a:lnTo>
                  <a:lnTo>
                    <a:pt x="82" y="105"/>
                  </a:lnTo>
                  <a:lnTo>
                    <a:pt x="82" y="105"/>
                  </a:lnTo>
                  <a:lnTo>
                    <a:pt x="82" y="108"/>
                  </a:lnTo>
                  <a:lnTo>
                    <a:pt x="81" y="109"/>
                  </a:lnTo>
                  <a:lnTo>
                    <a:pt x="79" y="110"/>
                  </a:lnTo>
                  <a:lnTo>
                    <a:pt x="76" y="111"/>
                  </a:lnTo>
                  <a:lnTo>
                    <a:pt x="70" y="110"/>
                  </a:lnTo>
                  <a:lnTo>
                    <a:pt x="62" y="109"/>
                  </a:lnTo>
                  <a:lnTo>
                    <a:pt x="62" y="109"/>
                  </a:lnTo>
                  <a:lnTo>
                    <a:pt x="52" y="108"/>
                  </a:lnTo>
                  <a:lnTo>
                    <a:pt x="43" y="109"/>
                  </a:lnTo>
                  <a:lnTo>
                    <a:pt x="39" y="111"/>
                  </a:lnTo>
                  <a:lnTo>
                    <a:pt x="38" y="113"/>
                  </a:lnTo>
                  <a:lnTo>
                    <a:pt x="38" y="114"/>
                  </a:lnTo>
                  <a:lnTo>
                    <a:pt x="38" y="115"/>
                  </a:lnTo>
                  <a:lnTo>
                    <a:pt x="42" y="118"/>
                  </a:lnTo>
                  <a:lnTo>
                    <a:pt x="42" y="118"/>
                  </a:lnTo>
                  <a:lnTo>
                    <a:pt x="47" y="121"/>
                  </a:lnTo>
                  <a:lnTo>
                    <a:pt x="51" y="123"/>
                  </a:lnTo>
                  <a:lnTo>
                    <a:pt x="58" y="125"/>
                  </a:lnTo>
                  <a:lnTo>
                    <a:pt x="64" y="127"/>
                  </a:lnTo>
                  <a:lnTo>
                    <a:pt x="67" y="129"/>
                  </a:lnTo>
                  <a:lnTo>
                    <a:pt x="69" y="132"/>
                  </a:lnTo>
                  <a:lnTo>
                    <a:pt x="69" y="132"/>
                  </a:lnTo>
                  <a:lnTo>
                    <a:pt x="74" y="138"/>
                  </a:lnTo>
                  <a:lnTo>
                    <a:pt x="80" y="143"/>
                  </a:lnTo>
                  <a:lnTo>
                    <a:pt x="86" y="146"/>
                  </a:lnTo>
                  <a:lnTo>
                    <a:pt x="91" y="148"/>
                  </a:lnTo>
                  <a:lnTo>
                    <a:pt x="91" y="148"/>
                  </a:lnTo>
                  <a:lnTo>
                    <a:pt x="96" y="149"/>
                  </a:lnTo>
                  <a:lnTo>
                    <a:pt x="101" y="149"/>
                  </a:lnTo>
                  <a:lnTo>
                    <a:pt x="102" y="149"/>
                  </a:lnTo>
                  <a:lnTo>
                    <a:pt x="104" y="148"/>
                  </a:lnTo>
                  <a:lnTo>
                    <a:pt x="105" y="146"/>
                  </a:lnTo>
                  <a:lnTo>
                    <a:pt x="106" y="144"/>
                  </a:lnTo>
                  <a:lnTo>
                    <a:pt x="106" y="144"/>
                  </a:lnTo>
                  <a:lnTo>
                    <a:pt x="107" y="142"/>
                  </a:lnTo>
                  <a:lnTo>
                    <a:pt x="111" y="140"/>
                  </a:lnTo>
                  <a:lnTo>
                    <a:pt x="116" y="139"/>
                  </a:lnTo>
                  <a:lnTo>
                    <a:pt x="122" y="139"/>
                  </a:lnTo>
                  <a:lnTo>
                    <a:pt x="143" y="139"/>
                  </a:lnTo>
                  <a:lnTo>
                    <a:pt x="143" y="139"/>
                  </a:lnTo>
                  <a:lnTo>
                    <a:pt x="146" y="138"/>
                  </a:lnTo>
                  <a:lnTo>
                    <a:pt x="148" y="137"/>
                  </a:lnTo>
                  <a:lnTo>
                    <a:pt x="152" y="134"/>
                  </a:lnTo>
                  <a:lnTo>
                    <a:pt x="155" y="133"/>
                  </a:lnTo>
                  <a:lnTo>
                    <a:pt x="158" y="132"/>
                  </a:lnTo>
                  <a:lnTo>
                    <a:pt x="164" y="131"/>
                  </a:lnTo>
                  <a:lnTo>
                    <a:pt x="172" y="132"/>
                  </a:lnTo>
                  <a:lnTo>
                    <a:pt x="172" y="132"/>
                  </a:lnTo>
                  <a:lnTo>
                    <a:pt x="187" y="133"/>
                  </a:lnTo>
                  <a:lnTo>
                    <a:pt x="196" y="133"/>
                  </a:lnTo>
                  <a:lnTo>
                    <a:pt x="200" y="133"/>
                  </a:lnTo>
                  <a:lnTo>
                    <a:pt x="202" y="132"/>
                  </a:lnTo>
                  <a:lnTo>
                    <a:pt x="203" y="130"/>
                  </a:lnTo>
                  <a:lnTo>
                    <a:pt x="204" y="127"/>
                  </a:lnTo>
                  <a:lnTo>
                    <a:pt x="204" y="127"/>
                  </a:lnTo>
                  <a:lnTo>
                    <a:pt x="206" y="125"/>
                  </a:lnTo>
                  <a:lnTo>
                    <a:pt x="208" y="123"/>
                  </a:lnTo>
                  <a:lnTo>
                    <a:pt x="212" y="122"/>
                  </a:lnTo>
                  <a:lnTo>
                    <a:pt x="214" y="122"/>
                  </a:lnTo>
                  <a:lnTo>
                    <a:pt x="216" y="120"/>
                  </a:lnTo>
                  <a:lnTo>
                    <a:pt x="217" y="118"/>
                  </a:lnTo>
                  <a:lnTo>
                    <a:pt x="218" y="114"/>
                  </a:lnTo>
                  <a:lnTo>
                    <a:pt x="218" y="114"/>
                  </a:lnTo>
                  <a:lnTo>
                    <a:pt x="218" y="106"/>
                  </a:lnTo>
                  <a:lnTo>
                    <a:pt x="216" y="99"/>
                  </a:lnTo>
                  <a:lnTo>
                    <a:pt x="214" y="97"/>
                  </a:lnTo>
                  <a:lnTo>
                    <a:pt x="212" y="95"/>
                  </a:lnTo>
                  <a:lnTo>
                    <a:pt x="210" y="94"/>
                  </a:lnTo>
                  <a:lnTo>
                    <a:pt x="207" y="93"/>
                  </a:lnTo>
                  <a:lnTo>
                    <a:pt x="207" y="93"/>
                  </a:lnTo>
                  <a:lnTo>
                    <a:pt x="205" y="92"/>
                  </a:lnTo>
                  <a:lnTo>
                    <a:pt x="203" y="91"/>
                  </a:lnTo>
                  <a:lnTo>
                    <a:pt x="202" y="89"/>
                  </a:lnTo>
                  <a:lnTo>
                    <a:pt x="201" y="88"/>
                  </a:lnTo>
                  <a:lnTo>
                    <a:pt x="202" y="86"/>
                  </a:lnTo>
                  <a:lnTo>
                    <a:pt x="203" y="84"/>
                  </a:lnTo>
                  <a:lnTo>
                    <a:pt x="205" y="82"/>
                  </a:lnTo>
                  <a:lnTo>
                    <a:pt x="208" y="81"/>
                  </a:lnTo>
                  <a:lnTo>
                    <a:pt x="208" y="81"/>
                  </a:lnTo>
                  <a:lnTo>
                    <a:pt x="219" y="77"/>
                  </a:lnTo>
                  <a:lnTo>
                    <a:pt x="220" y="76"/>
                  </a:lnTo>
                  <a:lnTo>
                    <a:pt x="221" y="75"/>
                  </a:lnTo>
                  <a:lnTo>
                    <a:pt x="222" y="73"/>
                  </a:lnTo>
                  <a:lnTo>
                    <a:pt x="222" y="70"/>
                  </a:lnTo>
                  <a:lnTo>
                    <a:pt x="222" y="70"/>
                  </a:lnTo>
                  <a:lnTo>
                    <a:pt x="222" y="65"/>
                  </a:lnTo>
                  <a:lnTo>
                    <a:pt x="221" y="63"/>
                  </a:lnTo>
                  <a:lnTo>
                    <a:pt x="219" y="61"/>
                  </a:lnTo>
                  <a:lnTo>
                    <a:pt x="214" y="57"/>
                  </a:lnTo>
                  <a:lnTo>
                    <a:pt x="207" y="55"/>
                  </a:lnTo>
                  <a:lnTo>
                    <a:pt x="207" y="55"/>
                  </a:lnTo>
                  <a:lnTo>
                    <a:pt x="202" y="53"/>
                  </a:lnTo>
                  <a:lnTo>
                    <a:pt x="196" y="51"/>
                  </a:lnTo>
                  <a:lnTo>
                    <a:pt x="187" y="46"/>
                  </a:lnTo>
                  <a:lnTo>
                    <a:pt x="183" y="43"/>
                  </a:lnTo>
                  <a:lnTo>
                    <a:pt x="179" y="42"/>
                  </a:lnTo>
                  <a:lnTo>
                    <a:pt x="176" y="42"/>
                  </a:lnTo>
                  <a:lnTo>
                    <a:pt x="172" y="42"/>
                  </a:lnTo>
                  <a:lnTo>
                    <a:pt x="172" y="42"/>
                  </a:lnTo>
                  <a:lnTo>
                    <a:pt x="165" y="46"/>
                  </a:lnTo>
                  <a:lnTo>
                    <a:pt x="158" y="49"/>
                  </a:lnTo>
                  <a:lnTo>
                    <a:pt x="155" y="50"/>
                  </a:lnTo>
                  <a:lnTo>
                    <a:pt x="152" y="50"/>
                  </a:lnTo>
                  <a:lnTo>
                    <a:pt x="150" y="49"/>
                  </a:lnTo>
                  <a:lnTo>
                    <a:pt x="148" y="47"/>
                  </a:lnTo>
                  <a:lnTo>
                    <a:pt x="148" y="47"/>
                  </a:lnTo>
                  <a:lnTo>
                    <a:pt x="144" y="41"/>
                  </a:lnTo>
                  <a:lnTo>
                    <a:pt x="142" y="35"/>
                  </a:lnTo>
                  <a:lnTo>
                    <a:pt x="140" y="32"/>
                  </a:lnTo>
                  <a:lnTo>
                    <a:pt x="138" y="30"/>
                  </a:lnTo>
                  <a:lnTo>
                    <a:pt x="135" y="29"/>
                  </a:lnTo>
                  <a:lnTo>
                    <a:pt x="132" y="28"/>
                  </a:lnTo>
                  <a:lnTo>
                    <a:pt x="132" y="28"/>
                  </a:lnTo>
                  <a:lnTo>
                    <a:pt x="128" y="27"/>
                  </a:lnTo>
                  <a:lnTo>
                    <a:pt x="125" y="26"/>
                  </a:lnTo>
                  <a:lnTo>
                    <a:pt x="118" y="22"/>
                  </a:lnTo>
                  <a:lnTo>
                    <a:pt x="109" y="18"/>
                  </a:lnTo>
                  <a:lnTo>
                    <a:pt x="106" y="17"/>
                  </a:lnTo>
                  <a:lnTo>
                    <a:pt x="101" y="16"/>
                  </a:lnTo>
                  <a:lnTo>
                    <a:pt x="101" y="16"/>
                  </a:lnTo>
                  <a:lnTo>
                    <a:pt x="92" y="14"/>
                  </a:lnTo>
                  <a:lnTo>
                    <a:pt x="81" y="10"/>
                  </a:lnTo>
                  <a:lnTo>
                    <a:pt x="69" y="6"/>
                  </a:lnTo>
                  <a:lnTo>
                    <a:pt x="62" y="5"/>
                  </a:lnTo>
                  <a:lnTo>
                    <a:pt x="56" y="5"/>
                  </a:lnTo>
                  <a:lnTo>
                    <a:pt x="56" y="5"/>
                  </a:lnTo>
                  <a:lnTo>
                    <a:pt x="48" y="5"/>
                  </a:lnTo>
                  <a:lnTo>
                    <a:pt x="41" y="4"/>
                  </a:lnTo>
                  <a:lnTo>
                    <a:pt x="33" y="2"/>
                  </a:lnTo>
                  <a:lnTo>
                    <a:pt x="33" y="2"/>
                  </a:lnTo>
                  <a:lnTo>
                    <a:pt x="24" y="1"/>
                  </a:lnTo>
                  <a:lnTo>
                    <a:pt x="16" y="0"/>
                  </a:lnTo>
                  <a:lnTo>
                    <a:pt x="10" y="1"/>
                  </a:lnTo>
                  <a:lnTo>
                    <a:pt x="4" y="4"/>
                  </a:lnTo>
                  <a:lnTo>
                    <a:pt x="4" y="4"/>
                  </a:lnTo>
                  <a:lnTo>
                    <a:pt x="2" y="6"/>
                  </a:lnTo>
                  <a:lnTo>
                    <a:pt x="1" y="9"/>
                  </a:lnTo>
                  <a:lnTo>
                    <a:pt x="0" y="13"/>
                  </a:lnTo>
                  <a:lnTo>
                    <a:pt x="0" y="17"/>
                  </a:lnTo>
                  <a:lnTo>
                    <a:pt x="0" y="21"/>
                  </a:lnTo>
                  <a:lnTo>
                    <a:pt x="2" y="25"/>
                  </a:lnTo>
                  <a:lnTo>
                    <a:pt x="4" y="28"/>
                  </a:lnTo>
                  <a:lnTo>
                    <a:pt x="7" y="30"/>
                  </a:lnTo>
                  <a:lnTo>
                    <a:pt x="7" y="3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69" name="Freeform 248">
              <a:extLst>
                <a:ext uri="{FF2B5EF4-FFF2-40B4-BE49-F238E27FC236}">
                  <a16:creationId xmlns:a16="http://schemas.microsoft.com/office/drawing/2014/main" id="{DE780959-8BB9-4B45-95C0-131D397CCB5C}"/>
                </a:ext>
              </a:extLst>
            </p:cNvPr>
            <p:cNvSpPr>
              <a:spLocks/>
            </p:cNvSpPr>
            <p:nvPr/>
          </p:nvSpPr>
          <p:spPr bwMode="auto">
            <a:xfrm>
              <a:off x="2660548" y="1689997"/>
              <a:ext cx="89494" cy="28033"/>
            </a:xfrm>
            <a:custGeom>
              <a:avLst/>
              <a:gdLst>
                <a:gd name="T0" fmla="*/ 91 w 208"/>
                <a:gd name="T1" fmla="*/ 3 h 60"/>
                <a:gd name="T2" fmla="*/ 84 w 208"/>
                <a:gd name="T3" fmla="*/ 6 h 60"/>
                <a:gd name="T4" fmla="*/ 63 w 208"/>
                <a:gd name="T5" fmla="*/ 4 h 60"/>
                <a:gd name="T6" fmla="*/ 53 w 208"/>
                <a:gd name="T7" fmla="*/ 1 h 60"/>
                <a:gd name="T8" fmla="*/ 45 w 208"/>
                <a:gd name="T9" fmla="*/ 1 h 60"/>
                <a:gd name="T10" fmla="*/ 39 w 208"/>
                <a:gd name="T11" fmla="*/ 3 h 60"/>
                <a:gd name="T12" fmla="*/ 29 w 208"/>
                <a:gd name="T13" fmla="*/ 9 h 60"/>
                <a:gd name="T14" fmla="*/ 24 w 208"/>
                <a:gd name="T15" fmla="*/ 10 h 60"/>
                <a:gd name="T16" fmla="*/ 9 w 208"/>
                <a:gd name="T17" fmla="*/ 12 h 60"/>
                <a:gd name="T18" fmla="*/ 5 w 208"/>
                <a:gd name="T19" fmla="*/ 14 h 60"/>
                <a:gd name="T20" fmla="*/ 1 w 208"/>
                <a:gd name="T21" fmla="*/ 18 h 60"/>
                <a:gd name="T22" fmla="*/ 0 w 208"/>
                <a:gd name="T23" fmla="*/ 26 h 60"/>
                <a:gd name="T24" fmla="*/ 2 w 208"/>
                <a:gd name="T25" fmla="*/ 35 h 60"/>
                <a:gd name="T26" fmla="*/ 6 w 208"/>
                <a:gd name="T27" fmla="*/ 40 h 60"/>
                <a:gd name="T28" fmla="*/ 9 w 208"/>
                <a:gd name="T29" fmla="*/ 41 h 60"/>
                <a:gd name="T30" fmla="*/ 15 w 208"/>
                <a:gd name="T31" fmla="*/ 45 h 60"/>
                <a:gd name="T32" fmla="*/ 21 w 208"/>
                <a:gd name="T33" fmla="*/ 53 h 60"/>
                <a:gd name="T34" fmla="*/ 27 w 208"/>
                <a:gd name="T35" fmla="*/ 56 h 60"/>
                <a:gd name="T36" fmla="*/ 32 w 208"/>
                <a:gd name="T37" fmla="*/ 57 h 60"/>
                <a:gd name="T38" fmla="*/ 62 w 208"/>
                <a:gd name="T39" fmla="*/ 56 h 60"/>
                <a:gd name="T40" fmla="*/ 91 w 208"/>
                <a:gd name="T41" fmla="*/ 54 h 60"/>
                <a:gd name="T42" fmla="*/ 100 w 208"/>
                <a:gd name="T43" fmla="*/ 53 h 60"/>
                <a:gd name="T44" fmla="*/ 117 w 208"/>
                <a:gd name="T45" fmla="*/ 51 h 60"/>
                <a:gd name="T46" fmla="*/ 128 w 208"/>
                <a:gd name="T47" fmla="*/ 52 h 60"/>
                <a:gd name="T48" fmla="*/ 132 w 208"/>
                <a:gd name="T49" fmla="*/ 54 h 60"/>
                <a:gd name="T50" fmla="*/ 143 w 208"/>
                <a:gd name="T51" fmla="*/ 58 h 60"/>
                <a:gd name="T52" fmla="*/ 158 w 208"/>
                <a:gd name="T53" fmla="*/ 60 h 60"/>
                <a:gd name="T54" fmla="*/ 169 w 208"/>
                <a:gd name="T55" fmla="*/ 58 h 60"/>
                <a:gd name="T56" fmla="*/ 175 w 208"/>
                <a:gd name="T57" fmla="*/ 55 h 60"/>
                <a:gd name="T58" fmla="*/ 175 w 208"/>
                <a:gd name="T59" fmla="*/ 53 h 60"/>
                <a:gd name="T60" fmla="*/ 181 w 208"/>
                <a:gd name="T61" fmla="*/ 39 h 60"/>
                <a:gd name="T62" fmla="*/ 188 w 208"/>
                <a:gd name="T63" fmla="*/ 31 h 60"/>
                <a:gd name="T64" fmla="*/ 192 w 208"/>
                <a:gd name="T65" fmla="*/ 29 h 60"/>
                <a:gd name="T66" fmla="*/ 205 w 208"/>
                <a:gd name="T67" fmla="*/ 21 h 60"/>
                <a:gd name="T68" fmla="*/ 208 w 208"/>
                <a:gd name="T69" fmla="*/ 18 h 60"/>
                <a:gd name="T70" fmla="*/ 203 w 208"/>
                <a:gd name="T71" fmla="*/ 14 h 60"/>
                <a:gd name="T72" fmla="*/ 192 w 208"/>
                <a:gd name="T73" fmla="*/ 9 h 60"/>
                <a:gd name="T74" fmla="*/ 179 w 208"/>
                <a:gd name="T75" fmla="*/ 8 h 60"/>
                <a:gd name="T76" fmla="*/ 153 w 208"/>
                <a:gd name="T77" fmla="*/ 9 h 60"/>
                <a:gd name="T78" fmla="*/ 127 w 208"/>
                <a:gd name="T79" fmla="*/ 8 h 60"/>
                <a:gd name="T80" fmla="*/ 123 w 208"/>
                <a:gd name="T81" fmla="*/ 6 h 60"/>
                <a:gd name="T82" fmla="*/ 101 w 208"/>
                <a:gd name="T83" fmla="*/ 2 h 60"/>
                <a:gd name="T84" fmla="*/ 91 w 208"/>
                <a:gd name="T85"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60">
                  <a:moveTo>
                    <a:pt x="91" y="3"/>
                  </a:moveTo>
                  <a:lnTo>
                    <a:pt x="91" y="3"/>
                  </a:lnTo>
                  <a:lnTo>
                    <a:pt x="88" y="5"/>
                  </a:lnTo>
                  <a:lnTo>
                    <a:pt x="84" y="6"/>
                  </a:lnTo>
                  <a:lnTo>
                    <a:pt x="74" y="5"/>
                  </a:lnTo>
                  <a:lnTo>
                    <a:pt x="63" y="4"/>
                  </a:lnTo>
                  <a:lnTo>
                    <a:pt x="53" y="1"/>
                  </a:lnTo>
                  <a:lnTo>
                    <a:pt x="53" y="1"/>
                  </a:lnTo>
                  <a:lnTo>
                    <a:pt x="49" y="0"/>
                  </a:lnTo>
                  <a:lnTo>
                    <a:pt x="45" y="1"/>
                  </a:lnTo>
                  <a:lnTo>
                    <a:pt x="42" y="2"/>
                  </a:lnTo>
                  <a:lnTo>
                    <a:pt x="39" y="3"/>
                  </a:lnTo>
                  <a:lnTo>
                    <a:pt x="32" y="7"/>
                  </a:lnTo>
                  <a:lnTo>
                    <a:pt x="29" y="9"/>
                  </a:lnTo>
                  <a:lnTo>
                    <a:pt x="24" y="10"/>
                  </a:lnTo>
                  <a:lnTo>
                    <a:pt x="24" y="10"/>
                  </a:lnTo>
                  <a:lnTo>
                    <a:pt x="16" y="11"/>
                  </a:lnTo>
                  <a:lnTo>
                    <a:pt x="9" y="12"/>
                  </a:lnTo>
                  <a:lnTo>
                    <a:pt x="7" y="12"/>
                  </a:lnTo>
                  <a:lnTo>
                    <a:pt x="5" y="14"/>
                  </a:lnTo>
                  <a:lnTo>
                    <a:pt x="3" y="16"/>
                  </a:lnTo>
                  <a:lnTo>
                    <a:pt x="1" y="18"/>
                  </a:lnTo>
                  <a:lnTo>
                    <a:pt x="1" y="18"/>
                  </a:lnTo>
                  <a:lnTo>
                    <a:pt x="0" y="26"/>
                  </a:lnTo>
                  <a:lnTo>
                    <a:pt x="1" y="32"/>
                  </a:lnTo>
                  <a:lnTo>
                    <a:pt x="2" y="35"/>
                  </a:lnTo>
                  <a:lnTo>
                    <a:pt x="4" y="38"/>
                  </a:lnTo>
                  <a:lnTo>
                    <a:pt x="6" y="40"/>
                  </a:lnTo>
                  <a:lnTo>
                    <a:pt x="9" y="41"/>
                  </a:lnTo>
                  <a:lnTo>
                    <a:pt x="9" y="41"/>
                  </a:lnTo>
                  <a:lnTo>
                    <a:pt x="13" y="43"/>
                  </a:lnTo>
                  <a:lnTo>
                    <a:pt x="15" y="45"/>
                  </a:lnTo>
                  <a:lnTo>
                    <a:pt x="19" y="51"/>
                  </a:lnTo>
                  <a:lnTo>
                    <a:pt x="21" y="53"/>
                  </a:lnTo>
                  <a:lnTo>
                    <a:pt x="23" y="55"/>
                  </a:lnTo>
                  <a:lnTo>
                    <a:pt x="27" y="56"/>
                  </a:lnTo>
                  <a:lnTo>
                    <a:pt x="32" y="57"/>
                  </a:lnTo>
                  <a:lnTo>
                    <a:pt x="32" y="57"/>
                  </a:lnTo>
                  <a:lnTo>
                    <a:pt x="45" y="56"/>
                  </a:lnTo>
                  <a:lnTo>
                    <a:pt x="62" y="56"/>
                  </a:lnTo>
                  <a:lnTo>
                    <a:pt x="80" y="55"/>
                  </a:lnTo>
                  <a:lnTo>
                    <a:pt x="91" y="54"/>
                  </a:lnTo>
                  <a:lnTo>
                    <a:pt x="91" y="54"/>
                  </a:lnTo>
                  <a:lnTo>
                    <a:pt x="100" y="53"/>
                  </a:lnTo>
                  <a:lnTo>
                    <a:pt x="111" y="51"/>
                  </a:lnTo>
                  <a:lnTo>
                    <a:pt x="117" y="51"/>
                  </a:lnTo>
                  <a:lnTo>
                    <a:pt x="122" y="51"/>
                  </a:lnTo>
                  <a:lnTo>
                    <a:pt x="128" y="52"/>
                  </a:lnTo>
                  <a:lnTo>
                    <a:pt x="132" y="54"/>
                  </a:lnTo>
                  <a:lnTo>
                    <a:pt x="132" y="54"/>
                  </a:lnTo>
                  <a:lnTo>
                    <a:pt x="137" y="57"/>
                  </a:lnTo>
                  <a:lnTo>
                    <a:pt x="143" y="58"/>
                  </a:lnTo>
                  <a:lnTo>
                    <a:pt x="150" y="59"/>
                  </a:lnTo>
                  <a:lnTo>
                    <a:pt x="158" y="60"/>
                  </a:lnTo>
                  <a:lnTo>
                    <a:pt x="164" y="60"/>
                  </a:lnTo>
                  <a:lnTo>
                    <a:pt x="169" y="58"/>
                  </a:lnTo>
                  <a:lnTo>
                    <a:pt x="173" y="56"/>
                  </a:lnTo>
                  <a:lnTo>
                    <a:pt x="175" y="55"/>
                  </a:lnTo>
                  <a:lnTo>
                    <a:pt x="175" y="53"/>
                  </a:lnTo>
                  <a:lnTo>
                    <a:pt x="175" y="53"/>
                  </a:lnTo>
                  <a:lnTo>
                    <a:pt x="178" y="46"/>
                  </a:lnTo>
                  <a:lnTo>
                    <a:pt x="181" y="39"/>
                  </a:lnTo>
                  <a:lnTo>
                    <a:pt x="185" y="33"/>
                  </a:lnTo>
                  <a:lnTo>
                    <a:pt x="188" y="31"/>
                  </a:lnTo>
                  <a:lnTo>
                    <a:pt x="192" y="29"/>
                  </a:lnTo>
                  <a:lnTo>
                    <a:pt x="192" y="29"/>
                  </a:lnTo>
                  <a:lnTo>
                    <a:pt x="200" y="26"/>
                  </a:lnTo>
                  <a:lnTo>
                    <a:pt x="205" y="21"/>
                  </a:lnTo>
                  <a:lnTo>
                    <a:pt x="207" y="20"/>
                  </a:lnTo>
                  <a:lnTo>
                    <a:pt x="208" y="18"/>
                  </a:lnTo>
                  <a:lnTo>
                    <a:pt x="206" y="16"/>
                  </a:lnTo>
                  <a:lnTo>
                    <a:pt x="203" y="14"/>
                  </a:lnTo>
                  <a:lnTo>
                    <a:pt x="203" y="14"/>
                  </a:lnTo>
                  <a:lnTo>
                    <a:pt x="192" y="9"/>
                  </a:lnTo>
                  <a:lnTo>
                    <a:pt x="187" y="8"/>
                  </a:lnTo>
                  <a:lnTo>
                    <a:pt x="179" y="8"/>
                  </a:lnTo>
                  <a:lnTo>
                    <a:pt x="179" y="8"/>
                  </a:lnTo>
                  <a:lnTo>
                    <a:pt x="153" y="9"/>
                  </a:lnTo>
                  <a:lnTo>
                    <a:pt x="139" y="9"/>
                  </a:lnTo>
                  <a:lnTo>
                    <a:pt x="127" y="8"/>
                  </a:lnTo>
                  <a:lnTo>
                    <a:pt x="127" y="8"/>
                  </a:lnTo>
                  <a:lnTo>
                    <a:pt x="123" y="6"/>
                  </a:lnTo>
                  <a:lnTo>
                    <a:pt x="112" y="3"/>
                  </a:lnTo>
                  <a:lnTo>
                    <a:pt x="101" y="2"/>
                  </a:lnTo>
                  <a:lnTo>
                    <a:pt x="95" y="2"/>
                  </a:lnTo>
                  <a:lnTo>
                    <a:pt x="91" y="3"/>
                  </a:lnTo>
                  <a:lnTo>
                    <a:pt x="91" y="3"/>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0" name="Freeform 249">
              <a:extLst>
                <a:ext uri="{FF2B5EF4-FFF2-40B4-BE49-F238E27FC236}">
                  <a16:creationId xmlns:a16="http://schemas.microsoft.com/office/drawing/2014/main" id="{F3FC4410-9016-407C-A817-2313D2E39A63}"/>
                </a:ext>
              </a:extLst>
            </p:cNvPr>
            <p:cNvSpPr>
              <a:spLocks/>
            </p:cNvSpPr>
            <p:nvPr/>
          </p:nvSpPr>
          <p:spPr bwMode="auto">
            <a:xfrm>
              <a:off x="2645058" y="1738585"/>
              <a:ext cx="483613" cy="162587"/>
            </a:xfrm>
            <a:custGeom>
              <a:avLst/>
              <a:gdLst>
                <a:gd name="T0" fmla="*/ 397 w 1126"/>
                <a:gd name="T1" fmla="*/ 323 h 347"/>
                <a:gd name="T2" fmla="*/ 455 w 1126"/>
                <a:gd name="T3" fmla="*/ 339 h 347"/>
                <a:gd name="T4" fmla="*/ 503 w 1126"/>
                <a:gd name="T5" fmla="*/ 327 h 347"/>
                <a:gd name="T6" fmla="*/ 531 w 1126"/>
                <a:gd name="T7" fmla="*/ 304 h 347"/>
                <a:gd name="T8" fmla="*/ 535 w 1126"/>
                <a:gd name="T9" fmla="*/ 327 h 347"/>
                <a:gd name="T10" fmla="*/ 568 w 1126"/>
                <a:gd name="T11" fmla="*/ 346 h 347"/>
                <a:gd name="T12" fmla="*/ 622 w 1126"/>
                <a:gd name="T13" fmla="*/ 344 h 347"/>
                <a:gd name="T14" fmla="*/ 665 w 1126"/>
                <a:gd name="T15" fmla="*/ 336 h 347"/>
                <a:gd name="T16" fmla="*/ 695 w 1126"/>
                <a:gd name="T17" fmla="*/ 337 h 347"/>
                <a:gd name="T18" fmla="*/ 737 w 1126"/>
                <a:gd name="T19" fmla="*/ 335 h 347"/>
                <a:gd name="T20" fmla="*/ 791 w 1126"/>
                <a:gd name="T21" fmla="*/ 343 h 347"/>
                <a:gd name="T22" fmla="*/ 869 w 1126"/>
                <a:gd name="T23" fmla="*/ 323 h 347"/>
                <a:gd name="T24" fmla="*/ 884 w 1126"/>
                <a:gd name="T25" fmla="*/ 297 h 347"/>
                <a:gd name="T26" fmla="*/ 901 w 1126"/>
                <a:gd name="T27" fmla="*/ 330 h 347"/>
                <a:gd name="T28" fmla="*/ 946 w 1126"/>
                <a:gd name="T29" fmla="*/ 341 h 347"/>
                <a:gd name="T30" fmla="*/ 995 w 1126"/>
                <a:gd name="T31" fmla="*/ 338 h 347"/>
                <a:gd name="T32" fmla="*/ 1047 w 1126"/>
                <a:gd name="T33" fmla="*/ 337 h 347"/>
                <a:gd name="T34" fmla="*/ 1078 w 1126"/>
                <a:gd name="T35" fmla="*/ 318 h 347"/>
                <a:gd name="T36" fmla="*/ 1091 w 1126"/>
                <a:gd name="T37" fmla="*/ 297 h 347"/>
                <a:gd name="T38" fmla="*/ 1093 w 1126"/>
                <a:gd name="T39" fmla="*/ 275 h 347"/>
                <a:gd name="T40" fmla="*/ 1118 w 1126"/>
                <a:gd name="T41" fmla="*/ 240 h 347"/>
                <a:gd name="T42" fmla="*/ 1099 w 1126"/>
                <a:gd name="T43" fmla="*/ 217 h 347"/>
                <a:gd name="T44" fmla="*/ 1058 w 1126"/>
                <a:gd name="T45" fmla="*/ 190 h 347"/>
                <a:gd name="T46" fmla="*/ 1009 w 1126"/>
                <a:gd name="T47" fmla="*/ 175 h 347"/>
                <a:gd name="T48" fmla="*/ 927 w 1126"/>
                <a:gd name="T49" fmla="*/ 165 h 347"/>
                <a:gd name="T50" fmla="*/ 870 w 1126"/>
                <a:gd name="T51" fmla="*/ 175 h 347"/>
                <a:gd name="T52" fmla="*/ 822 w 1126"/>
                <a:gd name="T53" fmla="*/ 176 h 347"/>
                <a:gd name="T54" fmla="*/ 755 w 1126"/>
                <a:gd name="T55" fmla="*/ 196 h 347"/>
                <a:gd name="T56" fmla="*/ 705 w 1126"/>
                <a:gd name="T57" fmla="*/ 215 h 347"/>
                <a:gd name="T58" fmla="*/ 651 w 1126"/>
                <a:gd name="T59" fmla="*/ 215 h 347"/>
                <a:gd name="T60" fmla="*/ 613 w 1126"/>
                <a:gd name="T61" fmla="*/ 199 h 347"/>
                <a:gd name="T62" fmla="*/ 583 w 1126"/>
                <a:gd name="T63" fmla="*/ 200 h 347"/>
                <a:gd name="T64" fmla="*/ 524 w 1126"/>
                <a:gd name="T65" fmla="*/ 191 h 347"/>
                <a:gd name="T66" fmla="*/ 509 w 1126"/>
                <a:gd name="T67" fmla="*/ 217 h 347"/>
                <a:gd name="T68" fmla="*/ 488 w 1126"/>
                <a:gd name="T69" fmla="*/ 202 h 347"/>
                <a:gd name="T70" fmla="*/ 488 w 1126"/>
                <a:gd name="T71" fmla="*/ 168 h 347"/>
                <a:gd name="T72" fmla="*/ 439 w 1126"/>
                <a:gd name="T73" fmla="*/ 148 h 347"/>
                <a:gd name="T74" fmla="*/ 403 w 1126"/>
                <a:gd name="T75" fmla="*/ 132 h 347"/>
                <a:gd name="T76" fmla="*/ 429 w 1126"/>
                <a:gd name="T77" fmla="*/ 121 h 347"/>
                <a:gd name="T78" fmla="*/ 481 w 1126"/>
                <a:gd name="T79" fmla="*/ 121 h 347"/>
                <a:gd name="T80" fmla="*/ 481 w 1126"/>
                <a:gd name="T81" fmla="*/ 102 h 347"/>
                <a:gd name="T82" fmla="*/ 427 w 1126"/>
                <a:gd name="T83" fmla="*/ 88 h 347"/>
                <a:gd name="T84" fmla="*/ 389 w 1126"/>
                <a:gd name="T85" fmla="*/ 59 h 347"/>
                <a:gd name="T86" fmla="*/ 332 w 1126"/>
                <a:gd name="T87" fmla="*/ 55 h 347"/>
                <a:gd name="T88" fmla="*/ 259 w 1126"/>
                <a:gd name="T89" fmla="*/ 64 h 347"/>
                <a:gd name="T90" fmla="*/ 221 w 1126"/>
                <a:gd name="T91" fmla="*/ 38 h 347"/>
                <a:gd name="T92" fmla="*/ 166 w 1126"/>
                <a:gd name="T93" fmla="*/ 23 h 347"/>
                <a:gd name="T94" fmla="*/ 114 w 1126"/>
                <a:gd name="T95" fmla="*/ 6 h 347"/>
                <a:gd name="T96" fmla="*/ 43 w 1126"/>
                <a:gd name="T97" fmla="*/ 5 h 347"/>
                <a:gd name="T98" fmla="*/ 1 w 1126"/>
                <a:gd name="T99" fmla="*/ 21 h 347"/>
                <a:gd name="T100" fmla="*/ 3 w 1126"/>
                <a:gd name="T101" fmla="*/ 46 h 347"/>
                <a:gd name="T102" fmla="*/ 32 w 1126"/>
                <a:gd name="T103" fmla="*/ 62 h 347"/>
                <a:gd name="T104" fmla="*/ 77 w 1126"/>
                <a:gd name="T105" fmla="*/ 97 h 347"/>
                <a:gd name="T106" fmla="*/ 116 w 1126"/>
                <a:gd name="T107" fmla="*/ 115 h 347"/>
                <a:gd name="T108" fmla="*/ 217 w 1126"/>
                <a:gd name="T109" fmla="*/ 111 h 347"/>
                <a:gd name="T110" fmla="*/ 266 w 1126"/>
                <a:gd name="T111" fmla="*/ 125 h 347"/>
                <a:gd name="T112" fmla="*/ 302 w 1126"/>
                <a:gd name="T113" fmla="*/ 163 h 347"/>
                <a:gd name="T114" fmla="*/ 297 w 1126"/>
                <a:gd name="T115" fmla="*/ 210 h 347"/>
                <a:gd name="T116" fmla="*/ 293 w 1126"/>
                <a:gd name="T117" fmla="*/ 250 h 347"/>
                <a:gd name="T118" fmla="*/ 312 w 1126"/>
                <a:gd name="T119" fmla="*/ 291 h 347"/>
                <a:gd name="T120" fmla="*/ 344 w 1126"/>
                <a:gd name="T121" fmla="*/ 318 h 347"/>
                <a:gd name="T122" fmla="*/ 373 w 1126"/>
                <a:gd name="T123" fmla="*/ 31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6" h="347">
                  <a:moveTo>
                    <a:pt x="376" y="308"/>
                  </a:moveTo>
                  <a:lnTo>
                    <a:pt x="376" y="308"/>
                  </a:lnTo>
                  <a:lnTo>
                    <a:pt x="384" y="307"/>
                  </a:lnTo>
                  <a:lnTo>
                    <a:pt x="385" y="307"/>
                  </a:lnTo>
                  <a:lnTo>
                    <a:pt x="386" y="308"/>
                  </a:lnTo>
                  <a:lnTo>
                    <a:pt x="386" y="312"/>
                  </a:lnTo>
                  <a:lnTo>
                    <a:pt x="386" y="312"/>
                  </a:lnTo>
                  <a:lnTo>
                    <a:pt x="387" y="317"/>
                  </a:lnTo>
                  <a:lnTo>
                    <a:pt x="390" y="320"/>
                  </a:lnTo>
                  <a:lnTo>
                    <a:pt x="392" y="322"/>
                  </a:lnTo>
                  <a:lnTo>
                    <a:pt x="395" y="322"/>
                  </a:lnTo>
                  <a:lnTo>
                    <a:pt x="395" y="322"/>
                  </a:lnTo>
                  <a:lnTo>
                    <a:pt x="397" y="323"/>
                  </a:lnTo>
                  <a:lnTo>
                    <a:pt x="399" y="325"/>
                  </a:lnTo>
                  <a:lnTo>
                    <a:pt x="401" y="327"/>
                  </a:lnTo>
                  <a:lnTo>
                    <a:pt x="406" y="329"/>
                  </a:lnTo>
                  <a:lnTo>
                    <a:pt x="406" y="329"/>
                  </a:lnTo>
                  <a:lnTo>
                    <a:pt x="411" y="329"/>
                  </a:lnTo>
                  <a:lnTo>
                    <a:pt x="417" y="328"/>
                  </a:lnTo>
                  <a:lnTo>
                    <a:pt x="423" y="329"/>
                  </a:lnTo>
                  <a:lnTo>
                    <a:pt x="427" y="330"/>
                  </a:lnTo>
                  <a:lnTo>
                    <a:pt x="431" y="332"/>
                  </a:lnTo>
                  <a:lnTo>
                    <a:pt x="431" y="332"/>
                  </a:lnTo>
                  <a:lnTo>
                    <a:pt x="439" y="336"/>
                  </a:lnTo>
                  <a:lnTo>
                    <a:pt x="446" y="338"/>
                  </a:lnTo>
                  <a:lnTo>
                    <a:pt x="455" y="339"/>
                  </a:lnTo>
                  <a:lnTo>
                    <a:pt x="465" y="338"/>
                  </a:lnTo>
                  <a:lnTo>
                    <a:pt x="465" y="338"/>
                  </a:lnTo>
                  <a:lnTo>
                    <a:pt x="480" y="337"/>
                  </a:lnTo>
                  <a:lnTo>
                    <a:pt x="484" y="337"/>
                  </a:lnTo>
                  <a:lnTo>
                    <a:pt x="488" y="334"/>
                  </a:lnTo>
                  <a:lnTo>
                    <a:pt x="488" y="334"/>
                  </a:lnTo>
                  <a:lnTo>
                    <a:pt x="489" y="333"/>
                  </a:lnTo>
                  <a:lnTo>
                    <a:pt x="491" y="332"/>
                  </a:lnTo>
                  <a:lnTo>
                    <a:pt x="496" y="331"/>
                  </a:lnTo>
                  <a:lnTo>
                    <a:pt x="500" y="330"/>
                  </a:lnTo>
                  <a:lnTo>
                    <a:pt x="502" y="328"/>
                  </a:lnTo>
                  <a:lnTo>
                    <a:pt x="503" y="327"/>
                  </a:lnTo>
                  <a:lnTo>
                    <a:pt x="503" y="327"/>
                  </a:lnTo>
                  <a:lnTo>
                    <a:pt x="505" y="322"/>
                  </a:lnTo>
                  <a:lnTo>
                    <a:pt x="507" y="319"/>
                  </a:lnTo>
                  <a:lnTo>
                    <a:pt x="510" y="316"/>
                  </a:lnTo>
                  <a:lnTo>
                    <a:pt x="513" y="315"/>
                  </a:lnTo>
                  <a:lnTo>
                    <a:pt x="516" y="314"/>
                  </a:lnTo>
                  <a:lnTo>
                    <a:pt x="516" y="314"/>
                  </a:lnTo>
                  <a:lnTo>
                    <a:pt x="519" y="314"/>
                  </a:lnTo>
                  <a:lnTo>
                    <a:pt x="521" y="312"/>
                  </a:lnTo>
                  <a:lnTo>
                    <a:pt x="524" y="309"/>
                  </a:lnTo>
                  <a:lnTo>
                    <a:pt x="527" y="305"/>
                  </a:lnTo>
                  <a:lnTo>
                    <a:pt x="529" y="304"/>
                  </a:lnTo>
                  <a:lnTo>
                    <a:pt x="531" y="304"/>
                  </a:lnTo>
                  <a:lnTo>
                    <a:pt x="531" y="304"/>
                  </a:lnTo>
                  <a:lnTo>
                    <a:pt x="538" y="304"/>
                  </a:lnTo>
                  <a:lnTo>
                    <a:pt x="542" y="305"/>
                  </a:lnTo>
                  <a:lnTo>
                    <a:pt x="544" y="306"/>
                  </a:lnTo>
                  <a:lnTo>
                    <a:pt x="545" y="308"/>
                  </a:lnTo>
                  <a:lnTo>
                    <a:pt x="546" y="310"/>
                  </a:lnTo>
                  <a:lnTo>
                    <a:pt x="546" y="313"/>
                  </a:lnTo>
                  <a:lnTo>
                    <a:pt x="546" y="313"/>
                  </a:lnTo>
                  <a:lnTo>
                    <a:pt x="545" y="316"/>
                  </a:lnTo>
                  <a:lnTo>
                    <a:pt x="544" y="318"/>
                  </a:lnTo>
                  <a:lnTo>
                    <a:pt x="540" y="322"/>
                  </a:lnTo>
                  <a:lnTo>
                    <a:pt x="536" y="324"/>
                  </a:lnTo>
                  <a:lnTo>
                    <a:pt x="535" y="325"/>
                  </a:lnTo>
                  <a:lnTo>
                    <a:pt x="535" y="327"/>
                  </a:lnTo>
                  <a:lnTo>
                    <a:pt x="535" y="327"/>
                  </a:lnTo>
                  <a:lnTo>
                    <a:pt x="536" y="331"/>
                  </a:lnTo>
                  <a:lnTo>
                    <a:pt x="540" y="332"/>
                  </a:lnTo>
                  <a:lnTo>
                    <a:pt x="542" y="334"/>
                  </a:lnTo>
                  <a:lnTo>
                    <a:pt x="544" y="338"/>
                  </a:lnTo>
                  <a:lnTo>
                    <a:pt x="544" y="338"/>
                  </a:lnTo>
                  <a:lnTo>
                    <a:pt x="545" y="340"/>
                  </a:lnTo>
                  <a:lnTo>
                    <a:pt x="546" y="342"/>
                  </a:lnTo>
                  <a:lnTo>
                    <a:pt x="550" y="344"/>
                  </a:lnTo>
                  <a:lnTo>
                    <a:pt x="556" y="345"/>
                  </a:lnTo>
                  <a:lnTo>
                    <a:pt x="561" y="345"/>
                  </a:lnTo>
                  <a:lnTo>
                    <a:pt x="561" y="345"/>
                  </a:lnTo>
                  <a:lnTo>
                    <a:pt x="568" y="346"/>
                  </a:lnTo>
                  <a:lnTo>
                    <a:pt x="576" y="347"/>
                  </a:lnTo>
                  <a:lnTo>
                    <a:pt x="584" y="347"/>
                  </a:lnTo>
                  <a:lnTo>
                    <a:pt x="587" y="346"/>
                  </a:lnTo>
                  <a:lnTo>
                    <a:pt x="590" y="345"/>
                  </a:lnTo>
                  <a:lnTo>
                    <a:pt x="590" y="345"/>
                  </a:lnTo>
                  <a:lnTo>
                    <a:pt x="592" y="343"/>
                  </a:lnTo>
                  <a:lnTo>
                    <a:pt x="595" y="341"/>
                  </a:lnTo>
                  <a:lnTo>
                    <a:pt x="601" y="340"/>
                  </a:lnTo>
                  <a:lnTo>
                    <a:pt x="616" y="340"/>
                  </a:lnTo>
                  <a:lnTo>
                    <a:pt x="616" y="340"/>
                  </a:lnTo>
                  <a:lnTo>
                    <a:pt x="618" y="341"/>
                  </a:lnTo>
                  <a:lnTo>
                    <a:pt x="620" y="341"/>
                  </a:lnTo>
                  <a:lnTo>
                    <a:pt x="622" y="344"/>
                  </a:lnTo>
                  <a:lnTo>
                    <a:pt x="624" y="345"/>
                  </a:lnTo>
                  <a:lnTo>
                    <a:pt x="626" y="346"/>
                  </a:lnTo>
                  <a:lnTo>
                    <a:pt x="629" y="346"/>
                  </a:lnTo>
                  <a:lnTo>
                    <a:pt x="634" y="346"/>
                  </a:lnTo>
                  <a:lnTo>
                    <a:pt x="634" y="346"/>
                  </a:lnTo>
                  <a:lnTo>
                    <a:pt x="645" y="346"/>
                  </a:lnTo>
                  <a:lnTo>
                    <a:pt x="651" y="346"/>
                  </a:lnTo>
                  <a:lnTo>
                    <a:pt x="655" y="345"/>
                  </a:lnTo>
                  <a:lnTo>
                    <a:pt x="656" y="344"/>
                  </a:lnTo>
                  <a:lnTo>
                    <a:pt x="657" y="342"/>
                  </a:lnTo>
                  <a:lnTo>
                    <a:pt x="657" y="342"/>
                  </a:lnTo>
                  <a:lnTo>
                    <a:pt x="661" y="339"/>
                  </a:lnTo>
                  <a:lnTo>
                    <a:pt x="665" y="336"/>
                  </a:lnTo>
                  <a:lnTo>
                    <a:pt x="667" y="336"/>
                  </a:lnTo>
                  <a:lnTo>
                    <a:pt x="670" y="337"/>
                  </a:lnTo>
                  <a:lnTo>
                    <a:pt x="672" y="338"/>
                  </a:lnTo>
                  <a:lnTo>
                    <a:pt x="673" y="340"/>
                  </a:lnTo>
                  <a:lnTo>
                    <a:pt x="673" y="340"/>
                  </a:lnTo>
                  <a:lnTo>
                    <a:pt x="675" y="342"/>
                  </a:lnTo>
                  <a:lnTo>
                    <a:pt x="676" y="344"/>
                  </a:lnTo>
                  <a:lnTo>
                    <a:pt x="678" y="344"/>
                  </a:lnTo>
                  <a:lnTo>
                    <a:pt x="680" y="344"/>
                  </a:lnTo>
                  <a:lnTo>
                    <a:pt x="685" y="342"/>
                  </a:lnTo>
                  <a:lnTo>
                    <a:pt x="692" y="339"/>
                  </a:lnTo>
                  <a:lnTo>
                    <a:pt x="692" y="339"/>
                  </a:lnTo>
                  <a:lnTo>
                    <a:pt x="695" y="337"/>
                  </a:lnTo>
                  <a:lnTo>
                    <a:pt x="698" y="337"/>
                  </a:lnTo>
                  <a:lnTo>
                    <a:pt x="701" y="339"/>
                  </a:lnTo>
                  <a:lnTo>
                    <a:pt x="703" y="340"/>
                  </a:lnTo>
                  <a:lnTo>
                    <a:pt x="710" y="344"/>
                  </a:lnTo>
                  <a:lnTo>
                    <a:pt x="713" y="345"/>
                  </a:lnTo>
                  <a:lnTo>
                    <a:pt x="717" y="346"/>
                  </a:lnTo>
                  <a:lnTo>
                    <a:pt x="717" y="346"/>
                  </a:lnTo>
                  <a:lnTo>
                    <a:pt x="721" y="345"/>
                  </a:lnTo>
                  <a:lnTo>
                    <a:pt x="724" y="344"/>
                  </a:lnTo>
                  <a:lnTo>
                    <a:pt x="728" y="339"/>
                  </a:lnTo>
                  <a:lnTo>
                    <a:pt x="731" y="337"/>
                  </a:lnTo>
                  <a:lnTo>
                    <a:pt x="733" y="335"/>
                  </a:lnTo>
                  <a:lnTo>
                    <a:pt x="737" y="335"/>
                  </a:lnTo>
                  <a:lnTo>
                    <a:pt x="742" y="337"/>
                  </a:lnTo>
                  <a:lnTo>
                    <a:pt x="742" y="337"/>
                  </a:lnTo>
                  <a:lnTo>
                    <a:pt x="750" y="341"/>
                  </a:lnTo>
                  <a:lnTo>
                    <a:pt x="756" y="344"/>
                  </a:lnTo>
                  <a:lnTo>
                    <a:pt x="758" y="345"/>
                  </a:lnTo>
                  <a:lnTo>
                    <a:pt x="761" y="345"/>
                  </a:lnTo>
                  <a:lnTo>
                    <a:pt x="764" y="345"/>
                  </a:lnTo>
                  <a:lnTo>
                    <a:pt x="767" y="343"/>
                  </a:lnTo>
                  <a:lnTo>
                    <a:pt x="767" y="343"/>
                  </a:lnTo>
                  <a:lnTo>
                    <a:pt x="770" y="341"/>
                  </a:lnTo>
                  <a:lnTo>
                    <a:pt x="772" y="340"/>
                  </a:lnTo>
                  <a:lnTo>
                    <a:pt x="772" y="339"/>
                  </a:lnTo>
                  <a:lnTo>
                    <a:pt x="791" y="343"/>
                  </a:lnTo>
                  <a:lnTo>
                    <a:pt x="791" y="343"/>
                  </a:lnTo>
                  <a:lnTo>
                    <a:pt x="802" y="345"/>
                  </a:lnTo>
                  <a:lnTo>
                    <a:pt x="810" y="346"/>
                  </a:lnTo>
                  <a:lnTo>
                    <a:pt x="817" y="345"/>
                  </a:lnTo>
                  <a:lnTo>
                    <a:pt x="824" y="344"/>
                  </a:lnTo>
                  <a:lnTo>
                    <a:pt x="835" y="341"/>
                  </a:lnTo>
                  <a:lnTo>
                    <a:pt x="848" y="337"/>
                  </a:lnTo>
                  <a:lnTo>
                    <a:pt x="848" y="337"/>
                  </a:lnTo>
                  <a:lnTo>
                    <a:pt x="859" y="335"/>
                  </a:lnTo>
                  <a:lnTo>
                    <a:pt x="864" y="332"/>
                  </a:lnTo>
                  <a:lnTo>
                    <a:pt x="867" y="328"/>
                  </a:lnTo>
                  <a:lnTo>
                    <a:pt x="869" y="323"/>
                  </a:lnTo>
                  <a:lnTo>
                    <a:pt x="869" y="323"/>
                  </a:lnTo>
                  <a:lnTo>
                    <a:pt x="872" y="318"/>
                  </a:lnTo>
                  <a:lnTo>
                    <a:pt x="875" y="313"/>
                  </a:lnTo>
                  <a:lnTo>
                    <a:pt x="876" y="310"/>
                  </a:lnTo>
                  <a:lnTo>
                    <a:pt x="876" y="308"/>
                  </a:lnTo>
                  <a:lnTo>
                    <a:pt x="874" y="307"/>
                  </a:lnTo>
                  <a:lnTo>
                    <a:pt x="874" y="307"/>
                  </a:lnTo>
                  <a:lnTo>
                    <a:pt x="871" y="303"/>
                  </a:lnTo>
                  <a:lnTo>
                    <a:pt x="868" y="301"/>
                  </a:lnTo>
                  <a:lnTo>
                    <a:pt x="868" y="300"/>
                  </a:lnTo>
                  <a:lnTo>
                    <a:pt x="869" y="299"/>
                  </a:lnTo>
                  <a:lnTo>
                    <a:pt x="875" y="298"/>
                  </a:lnTo>
                  <a:lnTo>
                    <a:pt x="875" y="298"/>
                  </a:lnTo>
                  <a:lnTo>
                    <a:pt x="884" y="297"/>
                  </a:lnTo>
                  <a:lnTo>
                    <a:pt x="887" y="296"/>
                  </a:lnTo>
                  <a:lnTo>
                    <a:pt x="888" y="297"/>
                  </a:lnTo>
                  <a:lnTo>
                    <a:pt x="889" y="298"/>
                  </a:lnTo>
                  <a:lnTo>
                    <a:pt x="890" y="306"/>
                  </a:lnTo>
                  <a:lnTo>
                    <a:pt x="890" y="306"/>
                  </a:lnTo>
                  <a:lnTo>
                    <a:pt x="890" y="315"/>
                  </a:lnTo>
                  <a:lnTo>
                    <a:pt x="891" y="321"/>
                  </a:lnTo>
                  <a:lnTo>
                    <a:pt x="893" y="325"/>
                  </a:lnTo>
                  <a:lnTo>
                    <a:pt x="894" y="327"/>
                  </a:lnTo>
                  <a:lnTo>
                    <a:pt x="896" y="327"/>
                  </a:lnTo>
                  <a:lnTo>
                    <a:pt x="896" y="327"/>
                  </a:lnTo>
                  <a:lnTo>
                    <a:pt x="898" y="328"/>
                  </a:lnTo>
                  <a:lnTo>
                    <a:pt x="901" y="330"/>
                  </a:lnTo>
                  <a:lnTo>
                    <a:pt x="905" y="333"/>
                  </a:lnTo>
                  <a:lnTo>
                    <a:pt x="909" y="336"/>
                  </a:lnTo>
                  <a:lnTo>
                    <a:pt x="913" y="336"/>
                  </a:lnTo>
                  <a:lnTo>
                    <a:pt x="916" y="336"/>
                  </a:lnTo>
                  <a:lnTo>
                    <a:pt x="916" y="336"/>
                  </a:lnTo>
                  <a:lnTo>
                    <a:pt x="925" y="334"/>
                  </a:lnTo>
                  <a:lnTo>
                    <a:pt x="934" y="334"/>
                  </a:lnTo>
                  <a:lnTo>
                    <a:pt x="937" y="334"/>
                  </a:lnTo>
                  <a:lnTo>
                    <a:pt x="941" y="335"/>
                  </a:lnTo>
                  <a:lnTo>
                    <a:pt x="943" y="336"/>
                  </a:lnTo>
                  <a:lnTo>
                    <a:pt x="945" y="339"/>
                  </a:lnTo>
                  <a:lnTo>
                    <a:pt x="945" y="339"/>
                  </a:lnTo>
                  <a:lnTo>
                    <a:pt x="946" y="341"/>
                  </a:lnTo>
                  <a:lnTo>
                    <a:pt x="948" y="343"/>
                  </a:lnTo>
                  <a:lnTo>
                    <a:pt x="952" y="346"/>
                  </a:lnTo>
                  <a:lnTo>
                    <a:pt x="956" y="346"/>
                  </a:lnTo>
                  <a:lnTo>
                    <a:pt x="961" y="346"/>
                  </a:lnTo>
                  <a:lnTo>
                    <a:pt x="961" y="346"/>
                  </a:lnTo>
                  <a:lnTo>
                    <a:pt x="970" y="346"/>
                  </a:lnTo>
                  <a:lnTo>
                    <a:pt x="981" y="347"/>
                  </a:lnTo>
                  <a:lnTo>
                    <a:pt x="986" y="346"/>
                  </a:lnTo>
                  <a:lnTo>
                    <a:pt x="990" y="346"/>
                  </a:lnTo>
                  <a:lnTo>
                    <a:pt x="993" y="344"/>
                  </a:lnTo>
                  <a:lnTo>
                    <a:pt x="995" y="341"/>
                  </a:lnTo>
                  <a:lnTo>
                    <a:pt x="995" y="341"/>
                  </a:lnTo>
                  <a:lnTo>
                    <a:pt x="995" y="338"/>
                  </a:lnTo>
                  <a:lnTo>
                    <a:pt x="997" y="336"/>
                  </a:lnTo>
                  <a:lnTo>
                    <a:pt x="998" y="334"/>
                  </a:lnTo>
                  <a:lnTo>
                    <a:pt x="1001" y="333"/>
                  </a:lnTo>
                  <a:lnTo>
                    <a:pt x="1007" y="331"/>
                  </a:lnTo>
                  <a:lnTo>
                    <a:pt x="1015" y="331"/>
                  </a:lnTo>
                  <a:lnTo>
                    <a:pt x="1015" y="331"/>
                  </a:lnTo>
                  <a:lnTo>
                    <a:pt x="1021" y="330"/>
                  </a:lnTo>
                  <a:lnTo>
                    <a:pt x="1025" y="329"/>
                  </a:lnTo>
                  <a:lnTo>
                    <a:pt x="1029" y="329"/>
                  </a:lnTo>
                  <a:lnTo>
                    <a:pt x="1034" y="332"/>
                  </a:lnTo>
                  <a:lnTo>
                    <a:pt x="1034" y="332"/>
                  </a:lnTo>
                  <a:lnTo>
                    <a:pt x="1040" y="335"/>
                  </a:lnTo>
                  <a:lnTo>
                    <a:pt x="1047" y="337"/>
                  </a:lnTo>
                  <a:lnTo>
                    <a:pt x="1050" y="337"/>
                  </a:lnTo>
                  <a:lnTo>
                    <a:pt x="1052" y="337"/>
                  </a:lnTo>
                  <a:lnTo>
                    <a:pt x="1056" y="336"/>
                  </a:lnTo>
                  <a:lnTo>
                    <a:pt x="1059" y="334"/>
                  </a:lnTo>
                  <a:lnTo>
                    <a:pt x="1059" y="334"/>
                  </a:lnTo>
                  <a:lnTo>
                    <a:pt x="1061" y="333"/>
                  </a:lnTo>
                  <a:lnTo>
                    <a:pt x="1064" y="331"/>
                  </a:lnTo>
                  <a:lnTo>
                    <a:pt x="1071" y="329"/>
                  </a:lnTo>
                  <a:lnTo>
                    <a:pt x="1076" y="327"/>
                  </a:lnTo>
                  <a:lnTo>
                    <a:pt x="1077" y="325"/>
                  </a:lnTo>
                  <a:lnTo>
                    <a:pt x="1078" y="323"/>
                  </a:lnTo>
                  <a:lnTo>
                    <a:pt x="1078" y="323"/>
                  </a:lnTo>
                  <a:lnTo>
                    <a:pt x="1078" y="318"/>
                  </a:lnTo>
                  <a:lnTo>
                    <a:pt x="1079" y="314"/>
                  </a:lnTo>
                  <a:lnTo>
                    <a:pt x="1080" y="313"/>
                  </a:lnTo>
                  <a:lnTo>
                    <a:pt x="1082" y="311"/>
                  </a:lnTo>
                  <a:lnTo>
                    <a:pt x="1087" y="310"/>
                  </a:lnTo>
                  <a:lnTo>
                    <a:pt x="1087" y="310"/>
                  </a:lnTo>
                  <a:lnTo>
                    <a:pt x="1091" y="310"/>
                  </a:lnTo>
                  <a:lnTo>
                    <a:pt x="1093" y="308"/>
                  </a:lnTo>
                  <a:lnTo>
                    <a:pt x="1094" y="307"/>
                  </a:lnTo>
                  <a:lnTo>
                    <a:pt x="1095" y="305"/>
                  </a:lnTo>
                  <a:lnTo>
                    <a:pt x="1095" y="303"/>
                  </a:lnTo>
                  <a:lnTo>
                    <a:pt x="1094" y="301"/>
                  </a:lnTo>
                  <a:lnTo>
                    <a:pt x="1091" y="297"/>
                  </a:lnTo>
                  <a:lnTo>
                    <a:pt x="1091" y="297"/>
                  </a:lnTo>
                  <a:lnTo>
                    <a:pt x="1086" y="294"/>
                  </a:lnTo>
                  <a:lnTo>
                    <a:pt x="1080" y="292"/>
                  </a:lnTo>
                  <a:lnTo>
                    <a:pt x="1078" y="290"/>
                  </a:lnTo>
                  <a:lnTo>
                    <a:pt x="1077" y="289"/>
                  </a:lnTo>
                  <a:lnTo>
                    <a:pt x="1077" y="287"/>
                  </a:lnTo>
                  <a:lnTo>
                    <a:pt x="1079" y="284"/>
                  </a:lnTo>
                  <a:lnTo>
                    <a:pt x="1079" y="284"/>
                  </a:lnTo>
                  <a:lnTo>
                    <a:pt x="1082" y="282"/>
                  </a:lnTo>
                  <a:lnTo>
                    <a:pt x="1084" y="281"/>
                  </a:lnTo>
                  <a:lnTo>
                    <a:pt x="1089" y="279"/>
                  </a:lnTo>
                  <a:lnTo>
                    <a:pt x="1091" y="279"/>
                  </a:lnTo>
                  <a:lnTo>
                    <a:pt x="1092" y="277"/>
                  </a:lnTo>
                  <a:lnTo>
                    <a:pt x="1093" y="275"/>
                  </a:lnTo>
                  <a:lnTo>
                    <a:pt x="1093" y="272"/>
                  </a:lnTo>
                  <a:lnTo>
                    <a:pt x="1093" y="272"/>
                  </a:lnTo>
                  <a:lnTo>
                    <a:pt x="1094" y="265"/>
                  </a:lnTo>
                  <a:lnTo>
                    <a:pt x="1096" y="260"/>
                  </a:lnTo>
                  <a:lnTo>
                    <a:pt x="1099" y="256"/>
                  </a:lnTo>
                  <a:lnTo>
                    <a:pt x="1105" y="254"/>
                  </a:lnTo>
                  <a:lnTo>
                    <a:pt x="1105" y="254"/>
                  </a:lnTo>
                  <a:lnTo>
                    <a:pt x="1110" y="252"/>
                  </a:lnTo>
                  <a:lnTo>
                    <a:pt x="1113" y="251"/>
                  </a:lnTo>
                  <a:lnTo>
                    <a:pt x="1115" y="248"/>
                  </a:lnTo>
                  <a:lnTo>
                    <a:pt x="1117" y="242"/>
                  </a:lnTo>
                  <a:lnTo>
                    <a:pt x="1117" y="242"/>
                  </a:lnTo>
                  <a:lnTo>
                    <a:pt x="1118" y="240"/>
                  </a:lnTo>
                  <a:lnTo>
                    <a:pt x="1119" y="237"/>
                  </a:lnTo>
                  <a:lnTo>
                    <a:pt x="1123" y="233"/>
                  </a:lnTo>
                  <a:lnTo>
                    <a:pt x="1125" y="231"/>
                  </a:lnTo>
                  <a:lnTo>
                    <a:pt x="1126" y="229"/>
                  </a:lnTo>
                  <a:lnTo>
                    <a:pt x="1126" y="226"/>
                  </a:lnTo>
                  <a:lnTo>
                    <a:pt x="1125" y="223"/>
                  </a:lnTo>
                  <a:lnTo>
                    <a:pt x="1125" y="223"/>
                  </a:lnTo>
                  <a:lnTo>
                    <a:pt x="1122" y="218"/>
                  </a:lnTo>
                  <a:lnTo>
                    <a:pt x="1118" y="215"/>
                  </a:lnTo>
                  <a:lnTo>
                    <a:pt x="1113" y="214"/>
                  </a:lnTo>
                  <a:lnTo>
                    <a:pt x="1106" y="215"/>
                  </a:lnTo>
                  <a:lnTo>
                    <a:pt x="1106" y="215"/>
                  </a:lnTo>
                  <a:lnTo>
                    <a:pt x="1099" y="217"/>
                  </a:lnTo>
                  <a:lnTo>
                    <a:pt x="1092" y="218"/>
                  </a:lnTo>
                  <a:lnTo>
                    <a:pt x="1089" y="218"/>
                  </a:lnTo>
                  <a:lnTo>
                    <a:pt x="1087" y="217"/>
                  </a:lnTo>
                  <a:lnTo>
                    <a:pt x="1086" y="215"/>
                  </a:lnTo>
                  <a:lnTo>
                    <a:pt x="1085" y="212"/>
                  </a:lnTo>
                  <a:lnTo>
                    <a:pt x="1085" y="212"/>
                  </a:lnTo>
                  <a:lnTo>
                    <a:pt x="1085" y="207"/>
                  </a:lnTo>
                  <a:lnTo>
                    <a:pt x="1083" y="204"/>
                  </a:lnTo>
                  <a:lnTo>
                    <a:pt x="1076" y="199"/>
                  </a:lnTo>
                  <a:lnTo>
                    <a:pt x="1076" y="199"/>
                  </a:lnTo>
                  <a:lnTo>
                    <a:pt x="1071" y="195"/>
                  </a:lnTo>
                  <a:lnTo>
                    <a:pt x="1065" y="192"/>
                  </a:lnTo>
                  <a:lnTo>
                    <a:pt x="1058" y="190"/>
                  </a:lnTo>
                  <a:lnTo>
                    <a:pt x="1054" y="190"/>
                  </a:lnTo>
                  <a:lnTo>
                    <a:pt x="1048" y="190"/>
                  </a:lnTo>
                  <a:lnTo>
                    <a:pt x="1048" y="190"/>
                  </a:lnTo>
                  <a:lnTo>
                    <a:pt x="1037" y="193"/>
                  </a:lnTo>
                  <a:lnTo>
                    <a:pt x="1025" y="195"/>
                  </a:lnTo>
                  <a:lnTo>
                    <a:pt x="1020" y="196"/>
                  </a:lnTo>
                  <a:lnTo>
                    <a:pt x="1016" y="195"/>
                  </a:lnTo>
                  <a:lnTo>
                    <a:pt x="1014" y="194"/>
                  </a:lnTo>
                  <a:lnTo>
                    <a:pt x="1013" y="190"/>
                  </a:lnTo>
                  <a:lnTo>
                    <a:pt x="1013" y="190"/>
                  </a:lnTo>
                  <a:lnTo>
                    <a:pt x="1012" y="183"/>
                  </a:lnTo>
                  <a:lnTo>
                    <a:pt x="1011" y="178"/>
                  </a:lnTo>
                  <a:lnTo>
                    <a:pt x="1009" y="175"/>
                  </a:lnTo>
                  <a:lnTo>
                    <a:pt x="1005" y="173"/>
                  </a:lnTo>
                  <a:lnTo>
                    <a:pt x="1005" y="173"/>
                  </a:lnTo>
                  <a:lnTo>
                    <a:pt x="1001" y="170"/>
                  </a:lnTo>
                  <a:lnTo>
                    <a:pt x="997" y="167"/>
                  </a:lnTo>
                  <a:lnTo>
                    <a:pt x="994" y="166"/>
                  </a:lnTo>
                  <a:lnTo>
                    <a:pt x="990" y="165"/>
                  </a:lnTo>
                  <a:lnTo>
                    <a:pt x="986" y="165"/>
                  </a:lnTo>
                  <a:lnTo>
                    <a:pt x="980" y="166"/>
                  </a:lnTo>
                  <a:lnTo>
                    <a:pt x="980" y="166"/>
                  </a:lnTo>
                  <a:lnTo>
                    <a:pt x="972" y="166"/>
                  </a:lnTo>
                  <a:lnTo>
                    <a:pt x="962" y="166"/>
                  </a:lnTo>
                  <a:lnTo>
                    <a:pt x="943" y="165"/>
                  </a:lnTo>
                  <a:lnTo>
                    <a:pt x="927" y="165"/>
                  </a:lnTo>
                  <a:lnTo>
                    <a:pt x="922" y="166"/>
                  </a:lnTo>
                  <a:lnTo>
                    <a:pt x="921" y="166"/>
                  </a:lnTo>
                  <a:lnTo>
                    <a:pt x="921" y="167"/>
                  </a:lnTo>
                  <a:lnTo>
                    <a:pt x="921" y="167"/>
                  </a:lnTo>
                  <a:lnTo>
                    <a:pt x="920" y="170"/>
                  </a:lnTo>
                  <a:lnTo>
                    <a:pt x="919" y="171"/>
                  </a:lnTo>
                  <a:lnTo>
                    <a:pt x="917" y="172"/>
                  </a:lnTo>
                  <a:lnTo>
                    <a:pt x="911" y="173"/>
                  </a:lnTo>
                  <a:lnTo>
                    <a:pt x="899" y="173"/>
                  </a:lnTo>
                  <a:lnTo>
                    <a:pt x="899" y="173"/>
                  </a:lnTo>
                  <a:lnTo>
                    <a:pt x="885" y="174"/>
                  </a:lnTo>
                  <a:lnTo>
                    <a:pt x="874" y="175"/>
                  </a:lnTo>
                  <a:lnTo>
                    <a:pt x="870" y="175"/>
                  </a:lnTo>
                  <a:lnTo>
                    <a:pt x="867" y="174"/>
                  </a:lnTo>
                  <a:lnTo>
                    <a:pt x="864" y="173"/>
                  </a:lnTo>
                  <a:lnTo>
                    <a:pt x="861" y="171"/>
                  </a:lnTo>
                  <a:lnTo>
                    <a:pt x="861" y="171"/>
                  </a:lnTo>
                  <a:lnTo>
                    <a:pt x="857" y="166"/>
                  </a:lnTo>
                  <a:lnTo>
                    <a:pt x="853" y="164"/>
                  </a:lnTo>
                  <a:lnTo>
                    <a:pt x="848" y="163"/>
                  </a:lnTo>
                  <a:lnTo>
                    <a:pt x="840" y="164"/>
                  </a:lnTo>
                  <a:lnTo>
                    <a:pt x="840" y="164"/>
                  </a:lnTo>
                  <a:lnTo>
                    <a:pt x="836" y="165"/>
                  </a:lnTo>
                  <a:lnTo>
                    <a:pt x="833" y="167"/>
                  </a:lnTo>
                  <a:lnTo>
                    <a:pt x="828" y="172"/>
                  </a:lnTo>
                  <a:lnTo>
                    <a:pt x="822" y="176"/>
                  </a:lnTo>
                  <a:lnTo>
                    <a:pt x="819" y="178"/>
                  </a:lnTo>
                  <a:lnTo>
                    <a:pt x="814" y="178"/>
                  </a:lnTo>
                  <a:lnTo>
                    <a:pt x="814" y="178"/>
                  </a:lnTo>
                  <a:lnTo>
                    <a:pt x="805" y="181"/>
                  </a:lnTo>
                  <a:lnTo>
                    <a:pt x="797" y="184"/>
                  </a:lnTo>
                  <a:lnTo>
                    <a:pt x="788" y="187"/>
                  </a:lnTo>
                  <a:lnTo>
                    <a:pt x="781" y="189"/>
                  </a:lnTo>
                  <a:lnTo>
                    <a:pt x="781" y="189"/>
                  </a:lnTo>
                  <a:lnTo>
                    <a:pt x="766" y="191"/>
                  </a:lnTo>
                  <a:lnTo>
                    <a:pt x="759" y="193"/>
                  </a:lnTo>
                  <a:lnTo>
                    <a:pt x="757" y="194"/>
                  </a:lnTo>
                  <a:lnTo>
                    <a:pt x="755" y="196"/>
                  </a:lnTo>
                  <a:lnTo>
                    <a:pt x="755" y="196"/>
                  </a:lnTo>
                  <a:lnTo>
                    <a:pt x="753" y="197"/>
                  </a:lnTo>
                  <a:lnTo>
                    <a:pt x="750" y="198"/>
                  </a:lnTo>
                  <a:lnTo>
                    <a:pt x="742" y="198"/>
                  </a:lnTo>
                  <a:lnTo>
                    <a:pt x="733" y="198"/>
                  </a:lnTo>
                  <a:lnTo>
                    <a:pt x="728" y="199"/>
                  </a:lnTo>
                  <a:lnTo>
                    <a:pt x="725" y="200"/>
                  </a:lnTo>
                  <a:lnTo>
                    <a:pt x="725" y="200"/>
                  </a:lnTo>
                  <a:lnTo>
                    <a:pt x="719" y="204"/>
                  </a:lnTo>
                  <a:lnTo>
                    <a:pt x="712" y="207"/>
                  </a:lnTo>
                  <a:lnTo>
                    <a:pt x="707" y="210"/>
                  </a:lnTo>
                  <a:lnTo>
                    <a:pt x="705" y="212"/>
                  </a:lnTo>
                  <a:lnTo>
                    <a:pt x="705" y="215"/>
                  </a:lnTo>
                  <a:lnTo>
                    <a:pt x="705" y="215"/>
                  </a:lnTo>
                  <a:lnTo>
                    <a:pt x="705" y="218"/>
                  </a:lnTo>
                  <a:lnTo>
                    <a:pt x="704" y="219"/>
                  </a:lnTo>
                  <a:lnTo>
                    <a:pt x="703" y="220"/>
                  </a:lnTo>
                  <a:lnTo>
                    <a:pt x="698" y="220"/>
                  </a:lnTo>
                  <a:lnTo>
                    <a:pt x="689" y="220"/>
                  </a:lnTo>
                  <a:lnTo>
                    <a:pt x="689" y="220"/>
                  </a:lnTo>
                  <a:lnTo>
                    <a:pt x="680" y="220"/>
                  </a:lnTo>
                  <a:lnTo>
                    <a:pt x="674" y="219"/>
                  </a:lnTo>
                  <a:lnTo>
                    <a:pt x="670" y="218"/>
                  </a:lnTo>
                  <a:lnTo>
                    <a:pt x="663" y="217"/>
                  </a:lnTo>
                  <a:lnTo>
                    <a:pt x="663" y="217"/>
                  </a:lnTo>
                  <a:lnTo>
                    <a:pt x="656" y="216"/>
                  </a:lnTo>
                  <a:lnTo>
                    <a:pt x="651" y="215"/>
                  </a:lnTo>
                  <a:lnTo>
                    <a:pt x="649" y="212"/>
                  </a:lnTo>
                  <a:lnTo>
                    <a:pt x="647" y="209"/>
                  </a:lnTo>
                  <a:lnTo>
                    <a:pt x="647" y="209"/>
                  </a:lnTo>
                  <a:lnTo>
                    <a:pt x="644" y="205"/>
                  </a:lnTo>
                  <a:lnTo>
                    <a:pt x="641" y="203"/>
                  </a:lnTo>
                  <a:lnTo>
                    <a:pt x="633" y="198"/>
                  </a:lnTo>
                  <a:lnTo>
                    <a:pt x="633" y="198"/>
                  </a:lnTo>
                  <a:lnTo>
                    <a:pt x="627" y="196"/>
                  </a:lnTo>
                  <a:lnTo>
                    <a:pt x="620" y="195"/>
                  </a:lnTo>
                  <a:lnTo>
                    <a:pt x="615" y="196"/>
                  </a:lnTo>
                  <a:lnTo>
                    <a:pt x="614" y="197"/>
                  </a:lnTo>
                  <a:lnTo>
                    <a:pt x="613" y="199"/>
                  </a:lnTo>
                  <a:lnTo>
                    <a:pt x="613" y="199"/>
                  </a:lnTo>
                  <a:lnTo>
                    <a:pt x="612" y="201"/>
                  </a:lnTo>
                  <a:lnTo>
                    <a:pt x="610" y="203"/>
                  </a:lnTo>
                  <a:lnTo>
                    <a:pt x="606" y="206"/>
                  </a:lnTo>
                  <a:lnTo>
                    <a:pt x="603" y="207"/>
                  </a:lnTo>
                  <a:lnTo>
                    <a:pt x="601" y="208"/>
                  </a:lnTo>
                  <a:lnTo>
                    <a:pt x="599" y="207"/>
                  </a:lnTo>
                  <a:lnTo>
                    <a:pt x="597" y="206"/>
                  </a:lnTo>
                  <a:lnTo>
                    <a:pt x="597" y="206"/>
                  </a:lnTo>
                  <a:lnTo>
                    <a:pt x="595" y="202"/>
                  </a:lnTo>
                  <a:lnTo>
                    <a:pt x="592" y="200"/>
                  </a:lnTo>
                  <a:lnTo>
                    <a:pt x="591" y="199"/>
                  </a:lnTo>
                  <a:lnTo>
                    <a:pt x="589" y="199"/>
                  </a:lnTo>
                  <a:lnTo>
                    <a:pt x="583" y="200"/>
                  </a:lnTo>
                  <a:lnTo>
                    <a:pt x="583" y="200"/>
                  </a:lnTo>
                  <a:lnTo>
                    <a:pt x="574" y="205"/>
                  </a:lnTo>
                  <a:lnTo>
                    <a:pt x="569" y="206"/>
                  </a:lnTo>
                  <a:lnTo>
                    <a:pt x="562" y="205"/>
                  </a:lnTo>
                  <a:lnTo>
                    <a:pt x="562" y="205"/>
                  </a:lnTo>
                  <a:lnTo>
                    <a:pt x="554" y="203"/>
                  </a:lnTo>
                  <a:lnTo>
                    <a:pt x="548" y="199"/>
                  </a:lnTo>
                  <a:lnTo>
                    <a:pt x="544" y="196"/>
                  </a:lnTo>
                  <a:lnTo>
                    <a:pt x="540" y="194"/>
                  </a:lnTo>
                  <a:lnTo>
                    <a:pt x="540" y="194"/>
                  </a:lnTo>
                  <a:lnTo>
                    <a:pt x="534" y="192"/>
                  </a:lnTo>
                  <a:lnTo>
                    <a:pt x="527" y="191"/>
                  </a:lnTo>
                  <a:lnTo>
                    <a:pt x="524" y="191"/>
                  </a:lnTo>
                  <a:lnTo>
                    <a:pt x="521" y="192"/>
                  </a:lnTo>
                  <a:lnTo>
                    <a:pt x="519" y="194"/>
                  </a:lnTo>
                  <a:lnTo>
                    <a:pt x="518" y="197"/>
                  </a:lnTo>
                  <a:lnTo>
                    <a:pt x="518" y="197"/>
                  </a:lnTo>
                  <a:lnTo>
                    <a:pt x="518" y="200"/>
                  </a:lnTo>
                  <a:lnTo>
                    <a:pt x="518" y="204"/>
                  </a:lnTo>
                  <a:lnTo>
                    <a:pt x="519" y="210"/>
                  </a:lnTo>
                  <a:lnTo>
                    <a:pt x="519" y="213"/>
                  </a:lnTo>
                  <a:lnTo>
                    <a:pt x="518" y="216"/>
                  </a:lnTo>
                  <a:lnTo>
                    <a:pt x="516" y="217"/>
                  </a:lnTo>
                  <a:lnTo>
                    <a:pt x="513" y="217"/>
                  </a:lnTo>
                  <a:lnTo>
                    <a:pt x="513" y="217"/>
                  </a:lnTo>
                  <a:lnTo>
                    <a:pt x="509" y="217"/>
                  </a:lnTo>
                  <a:lnTo>
                    <a:pt x="507" y="216"/>
                  </a:lnTo>
                  <a:lnTo>
                    <a:pt x="506" y="215"/>
                  </a:lnTo>
                  <a:lnTo>
                    <a:pt x="506" y="214"/>
                  </a:lnTo>
                  <a:lnTo>
                    <a:pt x="506" y="213"/>
                  </a:lnTo>
                  <a:lnTo>
                    <a:pt x="505" y="212"/>
                  </a:lnTo>
                  <a:lnTo>
                    <a:pt x="504" y="211"/>
                  </a:lnTo>
                  <a:lnTo>
                    <a:pt x="501" y="210"/>
                  </a:lnTo>
                  <a:lnTo>
                    <a:pt x="501" y="210"/>
                  </a:lnTo>
                  <a:lnTo>
                    <a:pt x="497" y="210"/>
                  </a:lnTo>
                  <a:lnTo>
                    <a:pt x="494" y="208"/>
                  </a:lnTo>
                  <a:lnTo>
                    <a:pt x="491" y="206"/>
                  </a:lnTo>
                  <a:lnTo>
                    <a:pt x="489" y="204"/>
                  </a:lnTo>
                  <a:lnTo>
                    <a:pt x="488" y="202"/>
                  </a:lnTo>
                  <a:lnTo>
                    <a:pt x="488" y="199"/>
                  </a:lnTo>
                  <a:lnTo>
                    <a:pt x="489" y="197"/>
                  </a:lnTo>
                  <a:lnTo>
                    <a:pt x="491" y="194"/>
                  </a:lnTo>
                  <a:lnTo>
                    <a:pt x="491" y="194"/>
                  </a:lnTo>
                  <a:lnTo>
                    <a:pt x="495" y="190"/>
                  </a:lnTo>
                  <a:lnTo>
                    <a:pt x="498" y="187"/>
                  </a:lnTo>
                  <a:lnTo>
                    <a:pt x="499" y="183"/>
                  </a:lnTo>
                  <a:lnTo>
                    <a:pt x="499" y="178"/>
                  </a:lnTo>
                  <a:lnTo>
                    <a:pt x="499" y="178"/>
                  </a:lnTo>
                  <a:lnTo>
                    <a:pt x="498" y="175"/>
                  </a:lnTo>
                  <a:lnTo>
                    <a:pt x="496" y="172"/>
                  </a:lnTo>
                  <a:lnTo>
                    <a:pt x="492" y="170"/>
                  </a:lnTo>
                  <a:lnTo>
                    <a:pt x="488" y="168"/>
                  </a:lnTo>
                  <a:lnTo>
                    <a:pt x="488" y="168"/>
                  </a:lnTo>
                  <a:lnTo>
                    <a:pt x="482" y="167"/>
                  </a:lnTo>
                  <a:lnTo>
                    <a:pt x="476" y="165"/>
                  </a:lnTo>
                  <a:lnTo>
                    <a:pt x="471" y="162"/>
                  </a:lnTo>
                  <a:lnTo>
                    <a:pt x="469" y="160"/>
                  </a:lnTo>
                  <a:lnTo>
                    <a:pt x="467" y="157"/>
                  </a:lnTo>
                  <a:lnTo>
                    <a:pt x="467" y="157"/>
                  </a:lnTo>
                  <a:lnTo>
                    <a:pt x="464" y="152"/>
                  </a:lnTo>
                  <a:lnTo>
                    <a:pt x="460" y="148"/>
                  </a:lnTo>
                  <a:lnTo>
                    <a:pt x="455" y="147"/>
                  </a:lnTo>
                  <a:lnTo>
                    <a:pt x="447" y="147"/>
                  </a:lnTo>
                  <a:lnTo>
                    <a:pt x="447" y="147"/>
                  </a:lnTo>
                  <a:lnTo>
                    <a:pt x="439" y="148"/>
                  </a:lnTo>
                  <a:lnTo>
                    <a:pt x="432" y="150"/>
                  </a:lnTo>
                  <a:lnTo>
                    <a:pt x="421" y="153"/>
                  </a:lnTo>
                  <a:lnTo>
                    <a:pt x="421" y="153"/>
                  </a:lnTo>
                  <a:lnTo>
                    <a:pt x="416" y="154"/>
                  </a:lnTo>
                  <a:lnTo>
                    <a:pt x="412" y="154"/>
                  </a:lnTo>
                  <a:lnTo>
                    <a:pt x="408" y="152"/>
                  </a:lnTo>
                  <a:lnTo>
                    <a:pt x="404" y="149"/>
                  </a:lnTo>
                  <a:lnTo>
                    <a:pt x="404" y="149"/>
                  </a:lnTo>
                  <a:lnTo>
                    <a:pt x="401" y="145"/>
                  </a:lnTo>
                  <a:lnTo>
                    <a:pt x="400" y="139"/>
                  </a:lnTo>
                  <a:lnTo>
                    <a:pt x="400" y="137"/>
                  </a:lnTo>
                  <a:lnTo>
                    <a:pt x="401" y="134"/>
                  </a:lnTo>
                  <a:lnTo>
                    <a:pt x="403" y="132"/>
                  </a:lnTo>
                  <a:lnTo>
                    <a:pt x="405" y="130"/>
                  </a:lnTo>
                  <a:lnTo>
                    <a:pt x="405" y="130"/>
                  </a:lnTo>
                  <a:lnTo>
                    <a:pt x="408" y="129"/>
                  </a:lnTo>
                  <a:lnTo>
                    <a:pt x="411" y="129"/>
                  </a:lnTo>
                  <a:lnTo>
                    <a:pt x="416" y="128"/>
                  </a:lnTo>
                  <a:lnTo>
                    <a:pt x="421" y="128"/>
                  </a:lnTo>
                  <a:lnTo>
                    <a:pt x="423" y="127"/>
                  </a:lnTo>
                  <a:lnTo>
                    <a:pt x="424" y="125"/>
                  </a:lnTo>
                  <a:lnTo>
                    <a:pt x="424" y="125"/>
                  </a:lnTo>
                  <a:lnTo>
                    <a:pt x="424" y="123"/>
                  </a:lnTo>
                  <a:lnTo>
                    <a:pt x="426" y="122"/>
                  </a:lnTo>
                  <a:lnTo>
                    <a:pt x="427" y="121"/>
                  </a:lnTo>
                  <a:lnTo>
                    <a:pt x="429" y="121"/>
                  </a:lnTo>
                  <a:lnTo>
                    <a:pt x="433" y="122"/>
                  </a:lnTo>
                  <a:lnTo>
                    <a:pt x="438" y="125"/>
                  </a:lnTo>
                  <a:lnTo>
                    <a:pt x="438" y="125"/>
                  </a:lnTo>
                  <a:lnTo>
                    <a:pt x="443" y="129"/>
                  </a:lnTo>
                  <a:lnTo>
                    <a:pt x="448" y="131"/>
                  </a:lnTo>
                  <a:lnTo>
                    <a:pt x="455" y="131"/>
                  </a:lnTo>
                  <a:lnTo>
                    <a:pt x="460" y="129"/>
                  </a:lnTo>
                  <a:lnTo>
                    <a:pt x="460" y="129"/>
                  </a:lnTo>
                  <a:lnTo>
                    <a:pt x="464" y="126"/>
                  </a:lnTo>
                  <a:lnTo>
                    <a:pt x="468" y="123"/>
                  </a:lnTo>
                  <a:lnTo>
                    <a:pt x="473" y="122"/>
                  </a:lnTo>
                  <a:lnTo>
                    <a:pt x="481" y="121"/>
                  </a:lnTo>
                  <a:lnTo>
                    <a:pt x="481" y="121"/>
                  </a:lnTo>
                  <a:lnTo>
                    <a:pt x="488" y="122"/>
                  </a:lnTo>
                  <a:lnTo>
                    <a:pt x="492" y="122"/>
                  </a:lnTo>
                  <a:lnTo>
                    <a:pt x="494" y="122"/>
                  </a:lnTo>
                  <a:lnTo>
                    <a:pt x="495" y="121"/>
                  </a:lnTo>
                  <a:lnTo>
                    <a:pt x="496" y="117"/>
                  </a:lnTo>
                  <a:lnTo>
                    <a:pt x="496" y="117"/>
                  </a:lnTo>
                  <a:lnTo>
                    <a:pt x="495" y="114"/>
                  </a:lnTo>
                  <a:lnTo>
                    <a:pt x="494" y="111"/>
                  </a:lnTo>
                  <a:lnTo>
                    <a:pt x="492" y="108"/>
                  </a:lnTo>
                  <a:lnTo>
                    <a:pt x="490" y="106"/>
                  </a:lnTo>
                  <a:lnTo>
                    <a:pt x="485" y="103"/>
                  </a:lnTo>
                  <a:lnTo>
                    <a:pt x="481" y="102"/>
                  </a:lnTo>
                  <a:lnTo>
                    <a:pt x="481" y="102"/>
                  </a:lnTo>
                  <a:lnTo>
                    <a:pt x="474" y="102"/>
                  </a:lnTo>
                  <a:lnTo>
                    <a:pt x="465" y="100"/>
                  </a:lnTo>
                  <a:lnTo>
                    <a:pt x="455" y="98"/>
                  </a:lnTo>
                  <a:lnTo>
                    <a:pt x="446" y="97"/>
                  </a:lnTo>
                  <a:lnTo>
                    <a:pt x="446" y="97"/>
                  </a:lnTo>
                  <a:lnTo>
                    <a:pt x="443" y="97"/>
                  </a:lnTo>
                  <a:lnTo>
                    <a:pt x="441" y="96"/>
                  </a:lnTo>
                  <a:lnTo>
                    <a:pt x="438" y="92"/>
                  </a:lnTo>
                  <a:lnTo>
                    <a:pt x="436" y="90"/>
                  </a:lnTo>
                  <a:lnTo>
                    <a:pt x="434" y="89"/>
                  </a:lnTo>
                  <a:lnTo>
                    <a:pt x="431" y="88"/>
                  </a:lnTo>
                  <a:lnTo>
                    <a:pt x="427" y="88"/>
                  </a:lnTo>
                  <a:lnTo>
                    <a:pt x="427" y="88"/>
                  </a:lnTo>
                  <a:lnTo>
                    <a:pt x="419" y="88"/>
                  </a:lnTo>
                  <a:lnTo>
                    <a:pt x="413" y="87"/>
                  </a:lnTo>
                  <a:lnTo>
                    <a:pt x="411" y="86"/>
                  </a:lnTo>
                  <a:lnTo>
                    <a:pt x="409" y="85"/>
                  </a:lnTo>
                  <a:lnTo>
                    <a:pt x="408" y="83"/>
                  </a:lnTo>
                  <a:lnTo>
                    <a:pt x="408" y="80"/>
                  </a:lnTo>
                  <a:lnTo>
                    <a:pt x="408" y="80"/>
                  </a:lnTo>
                  <a:lnTo>
                    <a:pt x="408" y="72"/>
                  </a:lnTo>
                  <a:lnTo>
                    <a:pt x="407" y="69"/>
                  </a:lnTo>
                  <a:lnTo>
                    <a:pt x="403" y="66"/>
                  </a:lnTo>
                  <a:lnTo>
                    <a:pt x="403" y="66"/>
                  </a:lnTo>
                  <a:lnTo>
                    <a:pt x="396" y="62"/>
                  </a:lnTo>
                  <a:lnTo>
                    <a:pt x="389" y="59"/>
                  </a:lnTo>
                  <a:lnTo>
                    <a:pt x="374" y="55"/>
                  </a:lnTo>
                  <a:lnTo>
                    <a:pt x="374" y="55"/>
                  </a:lnTo>
                  <a:lnTo>
                    <a:pt x="369" y="53"/>
                  </a:lnTo>
                  <a:lnTo>
                    <a:pt x="364" y="50"/>
                  </a:lnTo>
                  <a:lnTo>
                    <a:pt x="359" y="48"/>
                  </a:lnTo>
                  <a:lnTo>
                    <a:pt x="357" y="48"/>
                  </a:lnTo>
                  <a:lnTo>
                    <a:pt x="353" y="48"/>
                  </a:lnTo>
                  <a:lnTo>
                    <a:pt x="353" y="48"/>
                  </a:lnTo>
                  <a:lnTo>
                    <a:pt x="349" y="48"/>
                  </a:lnTo>
                  <a:lnTo>
                    <a:pt x="347" y="50"/>
                  </a:lnTo>
                  <a:lnTo>
                    <a:pt x="341" y="52"/>
                  </a:lnTo>
                  <a:lnTo>
                    <a:pt x="336" y="55"/>
                  </a:lnTo>
                  <a:lnTo>
                    <a:pt x="332" y="55"/>
                  </a:lnTo>
                  <a:lnTo>
                    <a:pt x="327" y="55"/>
                  </a:lnTo>
                  <a:lnTo>
                    <a:pt x="327" y="55"/>
                  </a:lnTo>
                  <a:lnTo>
                    <a:pt x="318" y="55"/>
                  </a:lnTo>
                  <a:lnTo>
                    <a:pt x="312" y="56"/>
                  </a:lnTo>
                  <a:lnTo>
                    <a:pt x="307" y="58"/>
                  </a:lnTo>
                  <a:lnTo>
                    <a:pt x="301" y="61"/>
                  </a:lnTo>
                  <a:lnTo>
                    <a:pt x="301" y="61"/>
                  </a:lnTo>
                  <a:lnTo>
                    <a:pt x="295" y="64"/>
                  </a:lnTo>
                  <a:lnTo>
                    <a:pt x="291" y="65"/>
                  </a:lnTo>
                  <a:lnTo>
                    <a:pt x="285" y="65"/>
                  </a:lnTo>
                  <a:lnTo>
                    <a:pt x="273" y="64"/>
                  </a:lnTo>
                  <a:lnTo>
                    <a:pt x="273" y="64"/>
                  </a:lnTo>
                  <a:lnTo>
                    <a:pt x="259" y="64"/>
                  </a:lnTo>
                  <a:lnTo>
                    <a:pt x="249" y="64"/>
                  </a:lnTo>
                  <a:lnTo>
                    <a:pt x="245" y="63"/>
                  </a:lnTo>
                  <a:lnTo>
                    <a:pt x="242" y="61"/>
                  </a:lnTo>
                  <a:lnTo>
                    <a:pt x="240" y="59"/>
                  </a:lnTo>
                  <a:lnTo>
                    <a:pt x="239" y="55"/>
                  </a:lnTo>
                  <a:lnTo>
                    <a:pt x="239" y="55"/>
                  </a:lnTo>
                  <a:lnTo>
                    <a:pt x="238" y="51"/>
                  </a:lnTo>
                  <a:lnTo>
                    <a:pt x="236" y="48"/>
                  </a:lnTo>
                  <a:lnTo>
                    <a:pt x="235" y="46"/>
                  </a:lnTo>
                  <a:lnTo>
                    <a:pt x="232" y="44"/>
                  </a:lnTo>
                  <a:lnTo>
                    <a:pt x="227" y="41"/>
                  </a:lnTo>
                  <a:lnTo>
                    <a:pt x="221" y="38"/>
                  </a:lnTo>
                  <a:lnTo>
                    <a:pt x="221" y="38"/>
                  </a:lnTo>
                  <a:lnTo>
                    <a:pt x="218" y="35"/>
                  </a:lnTo>
                  <a:lnTo>
                    <a:pt x="217" y="32"/>
                  </a:lnTo>
                  <a:lnTo>
                    <a:pt x="215" y="27"/>
                  </a:lnTo>
                  <a:lnTo>
                    <a:pt x="213" y="25"/>
                  </a:lnTo>
                  <a:lnTo>
                    <a:pt x="211" y="23"/>
                  </a:lnTo>
                  <a:lnTo>
                    <a:pt x="207" y="21"/>
                  </a:lnTo>
                  <a:lnTo>
                    <a:pt x="202" y="20"/>
                  </a:lnTo>
                  <a:lnTo>
                    <a:pt x="202" y="20"/>
                  </a:lnTo>
                  <a:lnTo>
                    <a:pt x="196" y="21"/>
                  </a:lnTo>
                  <a:lnTo>
                    <a:pt x="189" y="21"/>
                  </a:lnTo>
                  <a:lnTo>
                    <a:pt x="177" y="23"/>
                  </a:lnTo>
                  <a:lnTo>
                    <a:pt x="171" y="23"/>
                  </a:lnTo>
                  <a:lnTo>
                    <a:pt x="166" y="23"/>
                  </a:lnTo>
                  <a:lnTo>
                    <a:pt x="161" y="21"/>
                  </a:lnTo>
                  <a:lnTo>
                    <a:pt x="158" y="18"/>
                  </a:lnTo>
                  <a:lnTo>
                    <a:pt x="158" y="18"/>
                  </a:lnTo>
                  <a:lnTo>
                    <a:pt x="156" y="16"/>
                  </a:lnTo>
                  <a:lnTo>
                    <a:pt x="153" y="14"/>
                  </a:lnTo>
                  <a:lnTo>
                    <a:pt x="147" y="12"/>
                  </a:lnTo>
                  <a:lnTo>
                    <a:pt x="141" y="11"/>
                  </a:lnTo>
                  <a:lnTo>
                    <a:pt x="134" y="11"/>
                  </a:lnTo>
                  <a:lnTo>
                    <a:pt x="122" y="11"/>
                  </a:lnTo>
                  <a:lnTo>
                    <a:pt x="117" y="10"/>
                  </a:lnTo>
                  <a:lnTo>
                    <a:pt x="115" y="9"/>
                  </a:lnTo>
                  <a:lnTo>
                    <a:pt x="115" y="9"/>
                  </a:lnTo>
                  <a:lnTo>
                    <a:pt x="114" y="6"/>
                  </a:lnTo>
                  <a:lnTo>
                    <a:pt x="111" y="5"/>
                  </a:lnTo>
                  <a:lnTo>
                    <a:pt x="103" y="2"/>
                  </a:lnTo>
                  <a:lnTo>
                    <a:pt x="94" y="1"/>
                  </a:lnTo>
                  <a:lnTo>
                    <a:pt x="86" y="0"/>
                  </a:lnTo>
                  <a:lnTo>
                    <a:pt x="86" y="0"/>
                  </a:lnTo>
                  <a:lnTo>
                    <a:pt x="80" y="1"/>
                  </a:lnTo>
                  <a:lnTo>
                    <a:pt x="76" y="2"/>
                  </a:lnTo>
                  <a:lnTo>
                    <a:pt x="70" y="3"/>
                  </a:lnTo>
                  <a:lnTo>
                    <a:pt x="57" y="4"/>
                  </a:lnTo>
                  <a:lnTo>
                    <a:pt x="57" y="4"/>
                  </a:lnTo>
                  <a:lnTo>
                    <a:pt x="55" y="4"/>
                  </a:lnTo>
                  <a:lnTo>
                    <a:pt x="50" y="4"/>
                  </a:lnTo>
                  <a:lnTo>
                    <a:pt x="43" y="5"/>
                  </a:lnTo>
                  <a:lnTo>
                    <a:pt x="40" y="6"/>
                  </a:lnTo>
                  <a:lnTo>
                    <a:pt x="36" y="10"/>
                  </a:lnTo>
                  <a:lnTo>
                    <a:pt x="36" y="10"/>
                  </a:lnTo>
                  <a:lnTo>
                    <a:pt x="33" y="12"/>
                  </a:lnTo>
                  <a:lnTo>
                    <a:pt x="30" y="14"/>
                  </a:lnTo>
                  <a:lnTo>
                    <a:pt x="24" y="14"/>
                  </a:lnTo>
                  <a:lnTo>
                    <a:pt x="16" y="14"/>
                  </a:lnTo>
                  <a:lnTo>
                    <a:pt x="9" y="15"/>
                  </a:lnTo>
                  <a:lnTo>
                    <a:pt x="9" y="15"/>
                  </a:lnTo>
                  <a:lnTo>
                    <a:pt x="6" y="16"/>
                  </a:lnTo>
                  <a:lnTo>
                    <a:pt x="4" y="17"/>
                  </a:lnTo>
                  <a:lnTo>
                    <a:pt x="2" y="19"/>
                  </a:lnTo>
                  <a:lnTo>
                    <a:pt x="1" y="21"/>
                  </a:lnTo>
                  <a:lnTo>
                    <a:pt x="1" y="23"/>
                  </a:lnTo>
                  <a:lnTo>
                    <a:pt x="2" y="26"/>
                  </a:lnTo>
                  <a:lnTo>
                    <a:pt x="4" y="28"/>
                  </a:lnTo>
                  <a:lnTo>
                    <a:pt x="7" y="30"/>
                  </a:lnTo>
                  <a:lnTo>
                    <a:pt x="7" y="30"/>
                  </a:lnTo>
                  <a:lnTo>
                    <a:pt x="14" y="33"/>
                  </a:lnTo>
                  <a:lnTo>
                    <a:pt x="17" y="36"/>
                  </a:lnTo>
                  <a:lnTo>
                    <a:pt x="17" y="37"/>
                  </a:lnTo>
                  <a:lnTo>
                    <a:pt x="17" y="38"/>
                  </a:lnTo>
                  <a:lnTo>
                    <a:pt x="14" y="39"/>
                  </a:lnTo>
                  <a:lnTo>
                    <a:pt x="14" y="39"/>
                  </a:lnTo>
                  <a:lnTo>
                    <a:pt x="9" y="42"/>
                  </a:lnTo>
                  <a:lnTo>
                    <a:pt x="3" y="46"/>
                  </a:lnTo>
                  <a:lnTo>
                    <a:pt x="1" y="48"/>
                  </a:lnTo>
                  <a:lnTo>
                    <a:pt x="0" y="50"/>
                  </a:lnTo>
                  <a:lnTo>
                    <a:pt x="1" y="52"/>
                  </a:lnTo>
                  <a:lnTo>
                    <a:pt x="4" y="53"/>
                  </a:lnTo>
                  <a:lnTo>
                    <a:pt x="4" y="53"/>
                  </a:lnTo>
                  <a:lnTo>
                    <a:pt x="12" y="53"/>
                  </a:lnTo>
                  <a:lnTo>
                    <a:pt x="17" y="53"/>
                  </a:lnTo>
                  <a:lnTo>
                    <a:pt x="20" y="54"/>
                  </a:lnTo>
                  <a:lnTo>
                    <a:pt x="23" y="55"/>
                  </a:lnTo>
                  <a:lnTo>
                    <a:pt x="26" y="56"/>
                  </a:lnTo>
                  <a:lnTo>
                    <a:pt x="28" y="59"/>
                  </a:lnTo>
                  <a:lnTo>
                    <a:pt x="28" y="59"/>
                  </a:lnTo>
                  <a:lnTo>
                    <a:pt x="32" y="62"/>
                  </a:lnTo>
                  <a:lnTo>
                    <a:pt x="36" y="64"/>
                  </a:lnTo>
                  <a:lnTo>
                    <a:pt x="46" y="67"/>
                  </a:lnTo>
                  <a:lnTo>
                    <a:pt x="51" y="69"/>
                  </a:lnTo>
                  <a:lnTo>
                    <a:pt x="55" y="71"/>
                  </a:lnTo>
                  <a:lnTo>
                    <a:pt x="58" y="74"/>
                  </a:lnTo>
                  <a:lnTo>
                    <a:pt x="59" y="79"/>
                  </a:lnTo>
                  <a:lnTo>
                    <a:pt x="59" y="79"/>
                  </a:lnTo>
                  <a:lnTo>
                    <a:pt x="61" y="87"/>
                  </a:lnTo>
                  <a:lnTo>
                    <a:pt x="63" y="90"/>
                  </a:lnTo>
                  <a:lnTo>
                    <a:pt x="65" y="94"/>
                  </a:lnTo>
                  <a:lnTo>
                    <a:pt x="68" y="95"/>
                  </a:lnTo>
                  <a:lnTo>
                    <a:pt x="70" y="97"/>
                  </a:lnTo>
                  <a:lnTo>
                    <a:pt x="77" y="97"/>
                  </a:lnTo>
                  <a:lnTo>
                    <a:pt x="77" y="97"/>
                  </a:lnTo>
                  <a:lnTo>
                    <a:pt x="90" y="97"/>
                  </a:lnTo>
                  <a:lnTo>
                    <a:pt x="93" y="97"/>
                  </a:lnTo>
                  <a:lnTo>
                    <a:pt x="95" y="98"/>
                  </a:lnTo>
                  <a:lnTo>
                    <a:pt x="97" y="99"/>
                  </a:lnTo>
                  <a:lnTo>
                    <a:pt x="99" y="102"/>
                  </a:lnTo>
                  <a:lnTo>
                    <a:pt x="99" y="102"/>
                  </a:lnTo>
                  <a:lnTo>
                    <a:pt x="102" y="107"/>
                  </a:lnTo>
                  <a:lnTo>
                    <a:pt x="103" y="111"/>
                  </a:lnTo>
                  <a:lnTo>
                    <a:pt x="104" y="113"/>
                  </a:lnTo>
                  <a:lnTo>
                    <a:pt x="108" y="114"/>
                  </a:lnTo>
                  <a:lnTo>
                    <a:pt x="111" y="114"/>
                  </a:lnTo>
                  <a:lnTo>
                    <a:pt x="116" y="115"/>
                  </a:lnTo>
                  <a:lnTo>
                    <a:pt x="116" y="115"/>
                  </a:lnTo>
                  <a:lnTo>
                    <a:pt x="126" y="114"/>
                  </a:lnTo>
                  <a:lnTo>
                    <a:pt x="135" y="113"/>
                  </a:lnTo>
                  <a:lnTo>
                    <a:pt x="144" y="113"/>
                  </a:lnTo>
                  <a:lnTo>
                    <a:pt x="155" y="114"/>
                  </a:lnTo>
                  <a:lnTo>
                    <a:pt x="155" y="114"/>
                  </a:lnTo>
                  <a:lnTo>
                    <a:pt x="163" y="115"/>
                  </a:lnTo>
                  <a:lnTo>
                    <a:pt x="173" y="116"/>
                  </a:lnTo>
                  <a:lnTo>
                    <a:pt x="192" y="115"/>
                  </a:lnTo>
                  <a:lnTo>
                    <a:pt x="209" y="114"/>
                  </a:lnTo>
                  <a:lnTo>
                    <a:pt x="214" y="113"/>
                  </a:lnTo>
                  <a:lnTo>
                    <a:pt x="217" y="111"/>
                  </a:lnTo>
                  <a:lnTo>
                    <a:pt x="217" y="111"/>
                  </a:lnTo>
                  <a:lnTo>
                    <a:pt x="218" y="108"/>
                  </a:lnTo>
                  <a:lnTo>
                    <a:pt x="221" y="106"/>
                  </a:lnTo>
                  <a:lnTo>
                    <a:pt x="227" y="104"/>
                  </a:lnTo>
                  <a:lnTo>
                    <a:pt x="235" y="104"/>
                  </a:lnTo>
                  <a:lnTo>
                    <a:pt x="235" y="104"/>
                  </a:lnTo>
                  <a:lnTo>
                    <a:pt x="242" y="105"/>
                  </a:lnTo>
                  <a:lnTo>
                    <a:pt x="244" y="106"/>
                  </a:lnTo>
                  <a:lnTo>
                    <a:pt x="245" y="107"/>
                  </a:lnTo>
                  <a:lnTo>
                    <a:pt x="247" y="110"/>
                  </a:lnTo>
                  <a:lnTo>
                    <a:pt x="250" y="113"/>
                  </a:lnTo>
                  <a:lnTo>
                    <a:pt x="250" y="113"/>
                  </a:lnTo>
                  <a:lnTo>
                    <a:pt x="261" y="120"/>
                  </a:lnTo>
                  <a:lnTo>
                    <a:pt x="266" y="125"/>
                  </a:lnTo>
                  <a:lnTo>
                    <a:pt x="268" y="128"/>
                  </a:lnTo>
                  <a:lnTo>
                    <a:pt x="269" y="131"/>
                  </a:lnTo>
                  <a:lnTo>
                    <a:pt x="269" y="131"/>
                  </a:lnTo>
                  <a:lnTo>
                    <a:pt x="271" y="138"/>
                  </a:lnTo>
                  <a:lnTo>
                    <a:pt x="273" y="144"/>
                  </a:lnTo>
                  <a:lnTo>
                    <a:pt x="275" y="147"/>
                  </a:lnTo>
                  <a:lnTo>
                    <a:pt x="278" y="150"/>
                  </a:lnTo>
                  <a:lnTo>
                    <a:pt x="283" y="152"/>
                  </a:lnTo>
                  <a:lnTo>
                    <a:pt x="288" y="154"/>
                  </a:lnTo>
                  <a:lnTo>
                    <a:pt x="288" y="154"/>
                  </a:lnTo>
                  <a:lnTo>
                    <a:pt x="293" y="156"/>
                  </a:lnTo>
                  <a:lnTo>
                    <a:pt x="298" y="159"/>
                  </a:lnTo>
                  <a:lnTo>
                    <a:pt x="302" y="163"/>
                  </a:lnTo>
                  <a:lnTo>
                    <a:pt x="305" y="166"/>
                  </a:lnTo>
                  <a:lnTo>
                    <a:pt x="307" y="170"/>
                  </a:lnTo>
                  <a:lnTo>
                    <a:pt x="309" y="175"/>
                  </a:lnTo>
                  <a:lnTo>
                    <a:pt x="310" y="180"/>
                  </a:lnTo>
                  <a:lnTo>
                    <a:pt x="311" y="184"/>
                  </a:lnTo>
                  <a:lnTo>
                    <a:pt x="311" y="184"/>
                  </a:lnTo>
                  <a:lnTo>
                    <a:pt x="310" y="189"/>
                  </a:lnTo>
                  <a:lnTo>
                    <a:pt x="309" y="192"/>
                  </a:lnTo>
                  <a:lnTo>
                    <a:pt x="305" y="199"/>
                  </a:lnTo>
                  <a:lnTo>
                    <a:pt x="300" y="204"/>
                  </a:lnTo>
                  <a:lnTo>
                    <a:pt x="298" y="207"/>
                  </a:lnTo>
                  <a:lnTo>
                    <a:pt x="297" y="210"/>
                  </a:lnTo>
                  <a:lnTo>
                    <a:pt x="297" y="210"/>
                  </a:lnTo>
                  <a:lnTo>
                    <a:pt x="294" y="222"/>
                  </a:lnTo>
                  <a:lnTo>
                    <a:pt x="292" y="228"/>
                  </a:lnTo>
                  <a:lnTo>
                    <a:pt x="291" y="230"/>
                  </a:lnTo>
                  <a:lnTo>
                    <a:pt x="289" y="231"/>
                  </a:lnTo>
                  <a:lnTo>
                    <a:pt x="289" y="231"/>
                  </a:lnTo>
                  <a:lnTo>
                    <a:pt x="287" y="233"/>
                  </a:lnTo>
                  <a:lnTo>
                    <a:pt x="285" y="236"/>
                  </a:lnTo>
                  <a:lnTo>
                    <a:pt x="285" y="240"/>
                  </a:lnTo>
                  <a:lnTo>
                    <a:pt x="286" y="244"/>
                  </a:lnTo>
                  <a:lnTo>
                    <a:pt x="286" y="244"/>
                  </a:lnTo>
                  <a:lnTo>
                    <a:pt x="287" y="247"/>
                  </a:lnTo>
                  <a:lnTo>
                    <a:pt x="290" y="248"/>
                  </a:lnTo>
                  <a:lnTo>
                    <a:pt x="293" y="250"/>
                  </a:lnTo>
                  <a:lnTo>
                    <a:pt x="295" y="253"/>
                  </a:lnTo>
                  <a:lnTo>
                    <a:pt x="295" y="253"/>
                  </a:lnTo>
                  <a:lnTo>
                    <a:pt x="299" y="260"/>
                  </a:lnTo>
                  <a:lnTo>
                    <a:pt x="300" y="265"/>
                  </a:lnTo>
                  <a:lnTo>
                    <a:pt x="301" y="272"/>
                  </a:lnTo>
                  <a:lnTo>
                    <a:pt x="301" y="272"/>
                  </a:lnTo>
                  <a:lnTo>
                    <a:pt x="301" y="276"/>
                  </a:lnTo>
                  <a:lnTo>
                    <a:pt x="302" y="278"/>
                  </a:lnTo>
                  <a:lnTo>
                    <a:pt x="306" y="282"/>
                  </a:lnTo>
                  <a:lnTo>
                    <a:pt x="310" y="285"/>
                  </a:lnTo>
                  <a:lnTo>
                    <a:pt x="312" y="288"/>
                  </a:lnTo>
                  <a:lnTo>
                    <a:pt x="312" y="291"/>
                  </a:lnTo>
                  <a:lnTo>
                    <a:pt x="312" y="291"/>
                  </a:lnTo>
                  <a:lnTo>
                    <a:pt x="313" y="299"/>
                  </a:lnTo>
                  <a:lnTo>
                    <a:pt x="315" y="306"/>
                  </a:lnTo>
                  <a:lnTo>
                    <a:pt x="316" y="308"/>
                  </a:lnTo>
                  <a:lnTo>
                    <a:pt x="318" y="310"/>
                  </a:lnTo>
                  <a:lnTo>
                    <a:pt x="321" y="311"/>
                  </a:lnTo>
                  <a:lnTo>
                    <a:pt x="324" y="312"/>
                  </a:lnTo>
                  <a:lnTo>
                    <a:pt x="324" y="312"/>
                  </a:lnTo>
                  <a:lnTo>
                    <a:pt x="331" y="313"/>
                  </a:lnTo>
                  <a:lnTo>
                    <a:pt x="337" y="313"/>
                  </a:lnTo>
                  <a:lnTo>
                    <a:pt x="340" y="314"/>
                  </a:lnTo>
                  <a:lnTo>
                    <a:pt x="342" y="316"/>
                  </a:lnTo>
                  <a:lnTo>
                    <a:pt x="344" y="318"/>
                  </a:lnTo>
                  <a:lnTo>
                    <a:pt x="344" y="318"/>
                  </a:lnTo>
                  <a:lnTo>
                    <a:pt x="346" y="320"/>
                  </a:lnTo>
                  <a:lnTo>
                    <a:pt x="348" y="322"/>
                  </a:lnTo>
                  <a:lnTo>
                    <a:pt x="350" y="323"/>
                  </a:lnTo>
                  <a:lnTo>
                    <a:pt x="352" y="323"/>
                  </a:lnTo>
                  <a:lnTo>
                    <a:pt x="357" y="323"/>
                  </a:lnTo>
                  <a:lnTo>
                    <a:pt x="362" y="323"/>
                  </a:lnTo>
                  <a:lnTo>
                    <a:pt x="362" y="323"/>
                  </a:lnTo>
                  <a:lnTo>
                    <a:pt x="370" y="323"/>
                  </a:lnTo>
                  <a:lnTo>
                    <a:pt x="373" y="322"/>
                  </a:lnTo>
                  <a:lnTo>
                    <a:pt x="373" y="321"/>
                  </a:lnTo>
                  <a:lnTo>
                    <a:pt x="373" y="319"/>
                  </a:lnTo>
                  <a:lnTo>
                    <a:pt x="373" y="319"/>
                  </a:lnTo>
                  <a:lnTo>
                    <a:pt x="373" y="314"/>
                  </a:lnTo>
                  <a:lnTo>
                    <a:pt x="372" y="311"/>
                  </a:lnTo>
                  <a:lnTo>
                    <a:pt x="372" y="310"/>
                  </a:lnTo>
                  <a:lnTo>
                    <a:pt x="373" y="309"/>
                  </a:lnTo>
                  <a:lnTo>
                    <a:pt x="376" y="308"/>
                  </a:lnTo>
                  <a:lnTo>
                    <a:pt x="376" y="30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1" name="Freeform 250">
              <a:extLst>
                <a:ext uri="{FF2B5EF4-FFF2-40B4-BE49-F238E27FC236}">
                  <a16:creationId xmlns:a16="http://schemas.microsoft.com/office/drawing/2014/main" id="{C2B3560E-644E-45AF-8BA7-7EEE7FC5B7A4}"/>
                </a:ext>
              </a:extLst>
            </p:cNvPr>
            <p:cNvSpPr>
              <a:spLocks/>
            </p:cNvSpPr>
            <p:nvPr/>
          </p:nvSpPr>
          <p:spPr bwMode="auto">
            <a:xfrm>
              <a:off x="3006478" y="2506665"/>
              <a:ext cx="55074" cy="39245"/>
            </a:xfrm>
            <a:custGeom>
              <a:avLst/>
              <a:gdLst>
                <a:gd name="T0" fmla="*/ 18 w 131"/>
                <a:gd name="T1" fmla="*/ 38 h 82"/>
                <a:gd name="T2" fmla="*/ 4 w 131"/>
                <a:gd name="T3" fmla="*/ 43 h 82"/>
                <a:gd name="T4" fmla="*/ 0 w 131"/>
                <a:gd name="T5" fmla="*/ 47 h 82"/>
                <a:gd name="T6" fmla="*/ 1 w 131"/>
                <a:gd name="T7" fmla="*/ 53 h 82"/>
                <a:gd name="T8" fmla="*/ 5 w 131"/>
                <a:gd name="T9" fmla="*/ 59 h 82"/>
                <a:gd name="T10" fmla="*/ 9 w 131"/>
                <a:gd name="T11" fmla="*/ 67 h 82"/>
                <a:gd name="T12" fmla="*/ 10 w 131"/>
                <a:gd name="T13" fmla="*/ 71 h 82"/>
                <a:gd name="T14" fmla="*/ 12 w 131"/>
                <a:gd name="T15" fmla="*/ 76 h 82"/>
                <a:gd name="T16" fmla="*/ 17 w 131"/>
                <a:gd name="T17" fmla="*/ 79 h 82"/>
                <a:gd name="T18" fmla="*/ 30 w 131"/>
                <a:gd name="T19" fmla="*/ 82 h 82"/>
                <a:gd name="T20" fmla="*/ 39 w 131"/>
                <a:gd name="T21" fmla="*/ 82 h 82"/>
                <a:gd name="T22" fmla="*/ 58 w 131"/>
                <a:gd name="T23" fmla="*/ 82 h 82"/>
                <a:gd name="T24" fmla="*/ 68 w 131"/>
                <a:gd name="T25" fmla="*/ 79 h 82"/>
                <a:gd name="T26" fmla="*/ 70 w 131"/>
                <a:gd name="T27" fmla="*/ 77 h 82"/>
                <a:gd name="T28" fmla="*/ 75 w 131"/>
                <a:gd name="T29" fmla="*/ 68 h 82"/>
                <a:gd name="T30" fmla="*/ 88 w 131"/>
                <a:gd name="T31" fmla="*/ 58 h 82"/>
                <a:gd name="T32" fmla="*/ 91 w 131"/>
                <a:gd name="T33" fmla="*/ 56 h 82"/>
                <a:gd name="T34" fmla="*/ 97 w 131"/>
                <a:gd name="T35" fmla="*/ 48 h 82"/>
                <a:gd name="T36" fmla="*/ 104 w 131"/>
                <a:gd name="T37" fmla="*/ 43 h 82"/>
                <a:gd name="T38" fmla="*/ 108 w 131"/>
                <a:gd name="T39" fmla="*/ 42 h 82"/>
                <a:gd name="T40" fmla="*/ 123 w 131"/>
                <a:gd name="T41" fmla="*/ 36 h 82"/>
                <a:gd name="T42" fmla="*/ 128 w 131"/>
                <a:gd name="T43" fmla="*/ 30 h 82"/>
                <a:gd name="T44" fmla="*/ 130 w 131"/>
                <a:gd name="T45" fmla="*/ 24 h 82"/>
                <a:gd name="T46" fmla="*/ 131 w 131"/>
                <a:gd name="T47" fmla="*/ 16 h 82"/>
                <a:gd name="T48" fmla="*/ 131 w 131"/>
                <a:gd name="T49" fmla="*/ 7 h 82"/>
                <a:gd name="T50" fmla="*/ 127 w 131"/>
                <a:gd name="T51" fmla="*/ 3 h 82"/>
                <a:gd name="T52" fmla="*/ 122 w 131"/>
                <a:gd name="T53" fmla="*/ 2 h 82"/>
                <a:gd name="T54" fmla="*/ 96 w 131"/>
                <a:gd name="T55" fmla="*/ 0 h 82"/>
                <a:gd name="T56" fmla="*/ 86 w 131"/>
                <a:gd name="T57" fmla="*/ 0 h 82"/>
                <a:gd name="T58" fmla="*/ 77 w 131"/>
                <a:gd name="T59" fmla="*/ 3 h 82"/>
                <a:gd name="T60" fmla="*/ 75 w 131"/>
                <a:gd name="T61" fmla="*/ 4 h 82"/>
                <a:gd name="T62" fmla="*/ 75 w 131"/>
                <a:gd name="T63" fmla="*/ 8 h 82"/>
                <a:gd name="T64" fmla="*/ 73 w 131"/>
                <a:gd name="T65" fmla="*/ 11 h 82"/>
                <a:gd name="T66" fmla="*/ 60 w 131"/>
                <a:gd name="T67" fmla="*/ 11 h 82"/>
                <a:gd name="T68" fmla="*/ 47 w 131"/>
                <a:gd name="T69" fmla="*/ 10 h 82"/>
                <a:gd name="T70" fmla="*/ 30 w 131"/>
                <a:gd name="T71" fmla="*/ 12 h 82"/>
                <a:gd name="T72" fmla="*/ 25 w 131"/>
                <a:gd name="T73" fmla="*/ 17 h 82"/>
                <a:gd name="T74" fmla="*/ 24 w 131"/>
                <a:gd name="T75" fmla="*/ 19 h 82"/>
                <a:gd name="T76" fmla="*/ 24 w 131"/>
                <a:gd name="T77" fmla="*/ 31 h 82"/>
                <a:gd name="T78" fmla="*/ 23 w 131"/>
                <a:gd name="T79" fmla="*/ 35 h 82"/>
                <a:gd name="T80" fmla="*/ 18 w 131"/>
                <a:gd name="T81" fmla="*/ 3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82">
                  <a:moveTo>
                    <a:pt x="18" y="38"/>
                  </a:moveTo>
                  <a:lnTo>
                    <a:pt x="18" y="38"/>
                  </a:lnTo>
                  <a:lnTo>
                    <a:pt x="11" y="40"/>
                  </a:lnTo>
                  <a:lnTo>
                    <a:pt x="4" y="43"/>
                  </a:lnTo>
                  <a:lnTo>
                    <a:pt x="2" y="45"/>
                  </a:lnTo>
                  <a:lnTo>
                    <a:pt x="0" y="47"/>
                  </a:lnTo>
                  <a:lnTo>
                    <a:pt x="0" y="50"/>
                  </a:lnTo>
                  <a:lnTo>
                    <a:pt x="1" y="53"/>
                  </a:lnTo>
                  <a:lnTo>
                    <a:pt x="1" y="53"/>
                  </a:lnTo>
                  <a:lnTo>
                    <a:pt x="5" y="59"/>
                  </a:lnTo>
                  <a:lnTo>
                    <a:pt x="7" y="63"/>
                  </a:lnTo>
                  <a:lnTo>
                    <a:pt x="9" y="67"/>
                  </a:lnTo>
                  <a:lnTo>
                    <a:pt x="10" y="71"/>
                  </a:lnTo>
                  <a:lnTo>
                    <a:pt x="10" y="71"/>
                  </a:lnTo>
                  <a:lnTo>
                    <a:pt x="11" y="74"/>
                  </a:lnTo>
                  <a:lnTo>
                    <a:pt x="12" y="76"/>
                  </a:lnTo>
                  <a:lnTo>
                    <a:pt x="15" y="78"/>
                  </a:lnTo>
                  <a:lnTo>
                    <a:pt x="17" y="79"/>
                  </a:lnTo>
                  <a:lnTo>
                    <a:pt x="24" y="81"/>
                  </a:lnTo>
                  <a:lnTo>
                    <a:pt x="30" y="82"/>
                  </a:lnTo>
                  <a:lnTo>
                    <a:pt x="30" y="82"/>
                  </a:lnTo>
                  <a:lnTo>
                    <a:pt x="39" y="82"/>
                  </a:lnTo>
                  <a:lnTo>
                    <a:pt x="52" y="82"/>
                  </a:lnTo>
                  <a:lnTo>
                    <a:pt x="58" y="82"/>
                  </a:lnTo>
                  <a:lnTo>
                    <a:pt x="64" y="81"/>
                  </a:lnTo>
                  <a:lnTo>
                    <a:pt x="68" y="79"/>
                  </a:lnTo>
                  <a:lnTo>
                    <a:pt x="70" y="77"/>
                  </a:lnTo>
                  <a:lnTo>
                    <a:pt x="70" y="77"/>
                  </a:lnTo>
                  <a:lnTo>
                    <a:pt x="72" y="72"/>
                  </a:lnTo>
                  <a:lnTo>
                    <a:pt x="75" y="68"/>
                  </a:lnTo>
                  <a:lnTo>
                    <a:pt x="80" y="63"/>
                  </a:lnTo>
                  <a:lnTo>
                    <a:pt x="88" y="58"/>
                  </a:lnTo>
                  <a:lnTo>
                    <a:pt x="88" y="58"/>
                  </a:lnTo>
                  <a:lnTo>
                    <a:pt x="91" y="56"/>
                  </a:lnTo>
                  <a:lnTo>
                    <a:pt x="94" y="53"/>
                  </a:lnTo>
                  <a:lnTo>
                    <a:pt x="97" y="48"/>
                  </a:lnTo>
                  <a:lnTo>
                    <a:pt x="101" y="45"/>
                  </a:lnTo>
                  <a:lnTo>
                    <a:pt x="104" y="43"/>
                  </a:lnTo>
                  <a:lnTo>
                    <a:pt x="108" y="42"/>
                  </a:lnTo>
                  <a:lnTo>
                    <a:pt x="108" y="42"/>
                  </a:lnTo>
                  <a:lnTo>
                    <a:pt x="116" y="40"/>
                  </a:lnTo>
                  <a:lnTo>
                    <a:pt x="123" y="36"/>
                  </a:lnTo>
                  <a:lnTo>
                    <a:pt x="125" y="33"/>
                  </a:lnTo>
                  <a:lnTo>
                    <a:pt x="128" y="30"/>
                  </a:lnTo>
                  <a:lnTo>
                    <a:pt x="129" y="27"/>
                  </a:lnTo>
                  <a:lnTo>
                    <a:pt x="130" y="24"/>
                  </a:lnTo>
                  <a:lnTo>
                    <a:pt x="130" y="24"/>
                  </a:lnTo>
                  <a:lnTo>
                    <a:pt x="131" y="16"/>
                  </a:lnTo>
                  <a:lnTo>
                    <a:pt x="131" y="10"/>
                  </a:lnTo>
                  <a:lnTo>
                    <a:pt x="131" y="7"/>
                  </a:lnTo>
                  <a:lnTo>
                    <a:pt x="129" y="5"/>
                  </a:lnTo>
                  <a:lnTo>
                    <a:pt x="127" y="3"/>
                  </a:lnTo>
                  <a:lnTo>
                    <a:pt x="122" y="2"/>
                  </a:lnTo>
                  <a:lnTo>
                    <a:pt x="122" y="2"/>
                  </a:lnTo>
                  <a:lnTo>
                    <a:pt x="109" y="0"/>
                  </a:lnTo>
                  <a:lnTo>
                    <a:pt x="96" y="0"/>
                  </a:lnTo>
                  <a:lnTo>
                    <a:pt x="96" y="0"/>
                  </a:lnTo>
                  <a:lnTo>
                    <a:pt x="86" y="0"/>
                  </a:lnTo>
                  <a:lnTo>
                    <a:pt x="79" y="2"/>
                  </a:lnTo>
                  <a:lnTo>
                    <a:pt x="77" y="3"/>
                  </a:lnTo>
                  <a:lnTo>
                    <a:pt x="75" y="4"/>
                  </a:lnTo>
                  <a:lnTo>
                    <a:pt x="75" y="4"/>
                  </a:lnTo>
                  <a:lnTo>
                    <a:pt x="75" y="6"/>
                  </a:lnTo>
                  <a:lnTo>
                    <a:pt x="75" y="8"/>
                  </a:lnTo>
                  <a:lnTo>
                    <a:pt x="74" y="10"/>
                  </a:lnTo>
                  <a:lnTo>
                    <a:pt x="73" y="11"/>
                  </a:lnTo>
                  <a:lnTo>
                    <a:pt x="71" y="11"/>
                  </a:lnTo>
                  <a:lnTo>
                    <a:pt x="60" y="11"/>
                  </a:lnTo>
                  <a:lnTo>
                    <a:pt x="60" y="11"/>
                  </a:lnTo>
                  <a:lnTo>
                    <a:pt x="47" y="10"/>
                  </a:lnTo>
                  <a:lnTo>
                    <a:pt x="35" y="11"/>
                  </a:lnTo>
                  <a:lnTo>
                    <a:pt x="30" y="12"/>
                  </a:lnTo>
                  <a:lnTo>
                    <a:pt x="27" y="14"/>
                  </a:lnTo>
                  <a:lnTo>
                    <a:pt x="25" y="17"/>
                  </a:lnTo>
                  <a:lnTo>
                    <a:pt x="24" y="19"/>
                  </a:lnTo>
                  <a:lnTo>
                    <a:pt x="24" y="19"/>
                  </a:lnTo>
                  <a:lnTo>
                    <a:pt x="24" y="25"/>
                  </a:lnTo>
                  <a:lnTo>
                    <a:pt x="24" y="31"/>
                  </a:lnTo>
                  <a:lnTo>
                    <a:pt x="24" y="33"/>
                  </a:lnTo>
                  <a:lnTo>
                    <a:pt x="23" y="35"/>
                  </a:lnTo>
                  <a:lnTo>
                    <a:pt x="22" y="37"/>
                  </a:lnTo>
                  <a:lnTo>
                    <a:pt x="18" y="38"/>
                  </a:lnTo>
                  <a:lnTo>
                    <a:pt x="18" y="3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2" name="Freeform 251">
              <a:extLst>
                <a:ext uri="{FF2B5EF4-FFF2-40B4-BE49-F238E27FC236}">
                  <a16:creationId xmlns:a16="http://schemas.microsoft.com/office/drawing/2014/main" id="{33565DC7-128B-452A-8A92-CC78D4B47506}"/>
                </a:ext>
              </a:extLst>
            </p:cNvPr>
            <p:cNvSpPr>
              <a:spLocks/>
            </p:cNvSpPr>
            <p:nvPr/>
          </p:nvSpPr>
          <p:spPr bwMode="auto">
            <a:xfrm>
              <a:off x="2553843" y="1534887"/>
              <a:ext cx="41304" cy="31771"/>
            </a:xfrm>
            <a:custGeom>
              <a:avLst/>
              <a:gdLst>
                <a:gd name="T0" fmla="*/ 9 w 97"/>
                <a:gd name="T1" fmla="*/ 43 h 68"/>
                <a:gd name="T2" fmla="*/ 18 w 97"/>
                <a:gd name="T3" fmla="*/ 46 h 68"/>
                <a:gd name="T4" fmla="*/ 29 w 97"/>
                <a:gd name="T5" fmla="*/ 45 h 68"/>
                <a:gd name="T6" fmla="*/ 37 w 97"/>
                <a:gd name="T7" fmla="*/ 44 h 68"/>
                <a:gd name="T8" fmla="*/ 46 w 97"/>
                <a:gd name="T9" fmla="*/ 44 h 68"/>
                <a:gd name="T10" fmla="*/ 50 w 97"/>
                <a:gd name="T11" fmla="*/ 48 h 68"/>
                <a:gd name="T12" fmla="*/ 52 w 97"/>
                <a:gd name="T13" fmla="*/ 51 h 68"/>
                <a:gd name="T14" fmla="*/ 55 w 97"/>
                <a:gd name="T15" fmla="*/ 63 h 68"/>
                <a:gd name="T16" fmla="*/ 60 w 97"/>
                <a:gd name="T17" fmla="*/ 67 h 68"/>
                <a:gd name="T18" fmla="*/ 65 w 97"/>
                <a:gd name="T19" fmla="*/ 68 h 68"/>
                <a:gd name="T20" fmla="*/ 74 w 97"/>
                <a:gd name="T21" fmla="*/ 68 h 68"/>
                <a:gd name="T22" fmla="*/ 85 w 97"/>
                <a:gd name="T23" fmla="*/ 67 h 68"/>
                <a:gd name="T24" fmla="*/ 90 w 97"/>
                <a:gd name="T25" fmla="*/ 63 h 68"/>
                <a:gd name="T26" fmla="*/ 91 w 97"/>
                <a:gd name="T27" fmla="*/ 60 h 68"/>
                <a:gd name="T28" fmla="*/ 92 w 97"/>
                <a:gd name="T29" fmla="*/ 54 h 68"/>
                <a:gd name="T30" fmla="*/ 97 w 97"/>
                <a:gd name="T31" fmla="*/ 51 h 68"/>
                <a:gd name="T32" fmla="*/ 97 w 97"/>
                <a:gd name="T33" fmla="*/ 48 h 68"/>
                <a:gd name="T34" fmla="*/ 96 w 97"/>
                <a:gd name="T35" fmla="*/ 45 h 68"/>
                <a:gd name="T36" fmla="*/ 92 w 97"/>
                <a:gd name="T37" fmla="*/ 38 h 68"/>
                <a:gd name="T38" fmla="*/ 90 w 97"/>
                <a:gd name="T39" fmla="*/ 27 h 68"/>
                <a:gd name="T40" fmla="*/ 87 w 97"/>
                <a:gd name="T41" fmla="*/ 21 h 68"/>
                <a:gd name="T42" fmla="*/ 82 w 97"/>
                <a:gd name="T43" fmla="*/ 16 h 68"/>
                <a:gd name="T44" fmla="*/ 73 w 97"/>
                <a:gd name="T45" fmla="*/ 8 h 68"/>
                <a:gd name="T46" fmla="*/ 68 w 97"/>
                <a:gd name="T47" fmla="*/ 8 h 68"/>
                <a:gd name="T48" fmla="*/ 66 w 97"/>
                <a:gd name="T49" fmla="*/ 9 h 68"/>
                <a:gd name="T50" fmla="*/ 63 w 97"/>
                <a:gd name="T51" fmla="*/ 12 h 68"/>
                <a:gd name="T52" fmla="*/ 60 w 97"/>
                <a:gd name="T53" fmla="*/ 12 h 68"/>
                <a:gd name="T54" fmla="*/ 52 w 97"/>
                <a:gd name="T55" fmla="*/ 10 h 68"/>
                <a:gd name="T56" fmla="*/ 35 w 97"/>
                <a:gd name="T57" fmla="*/ 2 h 68"/>
                <a:gd name="T58" fmla="*/ 28 w 97"/>
                <a:gd name="T59" fmla="*/ 0 h 68"/>
                <a:gd name="T60" fmla="*/ 23 w 97"/>
                <a:gd name="T61" fmla="*/ 0 h 68"/>
                <a:gd name="T62" fmla="*/ 16 w 97"/>
                <a:gd name="T63" fmla="*/ 5 h 68"/>
                <a:gd name="T64" fmla="*/ 13 w 97"/>
                <a:gd name="T65" fmla="*/ 8 h 68"/>
                <a:gd name="T66" fmla="*/ 3 w 97"/>
                <a:gd name="T67" fmla="*/ 18 h 68"/>
                <a:gd name="T68" fmla="*/ 1 w 97"/>
                <a:gd name="T69" fmla="*/ 24 h 68"/>
                <a:gd name="T70" fmla="*/ 0 w 97"/>
                <a:gd name="T71" fmla="*/ 30 h 68"/>
                <a:gd name="T72" fmla="*/ 2 w 97"/>
                <a:gd name="T73" fmla="*/ 38 h 68"/>
                <a:gd name="T74" fmla="*/ 9 w 97"/>
                <a:gd name="T75"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68">
                  <a:moveTo>
                    <a:pt x="9" y="43"/>
                  </a:moveTo>
                  <a:lnTo>
                    <a:pt x="9" y="43"/>
                  </a:lnTo>
                  <a:lnTo>
                    <a:pt x="14" y="45"/>
                  </a:lnTo>
                  <a:lnTo>
                    <a:pt x="18" y="46"/>
                  </a:lnTo>
                  <a:lnTo>
                    <a:pt x="23" y="46"/>
                  </a:lnTo>
                  <a:lnTo>
                    <a:pt x="29" y="45"/>
                  </a:lnTo>
                  <a:lnTo>
                    <a:pt x="29" y="45"/>
                  </a:lnTo>
                  <a:lnTo>
                    <a:pt x="37" y="44"/>
                  </a:lnTo>
                  <a:lnTo>
                    <a:pt x="43" y="44"/>
                  </a:lnTo>
                  <a:lnTo>
                    <a:pt x="46" y="44"/>
                  </a:lnTo>
                  <a:lnTo>
                    <a:pt x="49" y="45"/>
                  </a:lnTo>
                  <a:lnTo>
                    <a:pt x="50" y="48"/>
                  </a:lnTo>
                  <a:lnTo>
                    <a:pt x="52" y="51"/>
                  </a:lnTo>
                  <a:lnTo>
                    <a:pt x="52" y="51"/>
                  </a:lnTo>
                  <a:lnTo>
                    <a:pt x="53" y="58"/>
                  </a:lnTo>
                  <a:lnTo>
                    <a:pt x="55" y="63"/>
                  </a:lnTo>
                  <a:lnTo>
                    <a:pt x="57" y="65"/>
                  </a:lnTo>
                  <a:lnTo>
                    <a:pt x="60" y="67"/>
                  </a:lnTo>
                  <a:lnTo>
                    <a:pt x="62" y="67"/>
                  </a:lnTo>
                  <a:lnTo>
                    <a:pt x="65" y="68"/>
                  </a:lnTo>
                  <a:lnTo>
                    <a:pt x="65" y="68"/>
                  </a:lnTo>
                  <a:lnTo>
                    <a:pt x="74" y="68"/>
                  </a:lnTo>
                  <a:lnTo>
                    <a:pt x="82" y="67"/>
                  </a:lnTo>
                  <a:lnTo>
                    <a:pt x="85" y="67"/>
                  </a:lnTo>
                  <a:lnTo>
                    <a:pt x="88" y="65"/>
                  </a:lnTo>
                  <a:lnTo>
                    <a:pt x="90" y="63"/>
                  </a:lnTo>
                  <a:lnTo>
                    <a:pt x="91" y="60"/>
                  </a:lnTo>
                  <a:lnTo>
                    <a:pt x="91" y="60"/>
                  </a:lnTo>
                  <a:lnTo>
                    <a:pt x="91" y="57"/>
                  </a:lnTo>
                  <a:lnTo>
                    <a:pt x="92" y="54"/>
                  </a:lnTo>
                  <a:lnTo>
                    <a:pt x="95" y="52"/>
                  </a:lnTo>
                  <a:lnTo>
                    <a:pt x="97" y="51"/>
                  </a:lnTo>
                  <a:lnTo>
                    <a:pt x="97" y="50"/>
                  </a:lnTo>
                  <a:lnTo>
                    <a:pt x="97" y="48"/>
                  </a:lnTo>
                  <a:lnTo>
                    <a:pt x="96" y="45"/>
                  </a:lnTo>
                  <a:lnTo>
                    <a:pt x="96" y="45"/>
                  </a:lnTo>
                  <a:lnTo>
                    <a:pt x="94" y="41"/>
                  </a:lnTo>
                  <a:lnTo>
                    <a:pt x="92" y="38"/>
                  </a:lnTo>
                  <a:lnTo>
                    <a:pt x="91" y="32"/>
                  </a:lnTo>
                  <a:lnTo>
                    <a:pt x="90" y="27"/>
                  </a:lnTo>
                  <a:lnTo>
                    <a:pt x="89" y="24"/>
                  </a:lnTo>
                  <a:lnTo>
                    <a:pt x="87" y="21"/>
                  </a:lnTo>
                  <a:lnTo>
                    <a:pt x="87" y="21"/>
                  </a:lnTo>
                  <a:lnTo>
                    <a:pt x="82" y="16"/>
                  </a:lnTo>
                  <a:lnTo>
                    <a:pt x="78" y="10"/>
                  </a:lnTo>
                  <a:lnTo>
                    <a:pt x="73" y="8"/>
                  </a:lnTo>
                  <a:lnTo>
                    <a:pt x="71" y="8"/>
                  </a:lnTo>
                  <a:lnTo>
                    <a:pt x="68" y="8"/>
                  </a:lnTo>
                  <a:lnTo>
                    <a:pt x="68" y="8"/>
                  </a:lnTo>
                  <a:lnTo>
                    <a:pt x="66" y="9"/>
                  </a:lnTo>
                  <a:lnTo>
                    <a:pt x="65" y="10"/>
                  </a:lnTo>
                  <a:lnTo>
                    <a:pt x="63" y="12"/>
                  </a:lnTo>
                  <a:lnTo>
                    <a:pt x="62" y="12"/>
                  </a:lnTo>
                  <a:lnTo>
                    <a:pt x="60" y="12"/>
                  </a:lnTo>
                  <a:lnTo>
                    <a:pt x="52" y="10"/>
                  </a:lnTo>
                  <a:lnTo>
                    <a:pt x="52" y="10"/>
                  </a:lnTo>
                  <a:lnTo>
                    <a:pt x="43" y="6"/>
                  </a:lnTo>
                  <a:lnTo>
                    <a:pt x="35" y="2"/>
                  </a:lnTo>
                  <a:lnTo>
                    <a:pt x="28" y="0"/>
                  </a:lnTo>
                  <a:lnTo>
                    <a:pt x="28" y="0"/>
                  </a:lnTo>
                  <a:lnTo>
                    <a:pt x="25" y="0"/>
                  </a:lnTo>
                  <a:lnTo>
                    <a:pt x="23" y="0"/>
                  </a:lnTo>
                  <a:lnTo>
                    <a:pt x="19" y="1"/>
                  </a:lnTo>
                  <a:lnTo>
                    <a:pt x="16" y="5"/>
                  </a:lnTo>
                  <a:lnTo>
                    <a:pt x="13" y="8"/>
                  </a:lnTo>
                  <a:lnTo>
                    <a:pt x="13" y="8"/>
                  </a:lnTo>
                  <a:lnTo>
                    <a:pt x="6" y="14"/>
                  </a:lnTo>
                  <a:lnTo>
                    <a:pt x="3" y="18"/>
                  </a:lnTo>
                  <a:lnTo>
                    <a:pt x="1" y="21"/>
                  </a:lnTo>
                  <a:lnTo>
                    <a:pt x="1" y="24"/>
                  </a:lnTo>
                  <a:lnTo>
                    <a:pt x="1" y="24"/>
                  </a:lnTo>
                  <a:lnTo>
                    <a:pt x="0" y="30"/>
                  </a:lnTo>
                  <a:lnTo>
                    <a:pt x="1" y="35"/>
                  </a:lnTo>
                  <a:lnTo>
                    <a:pt x="2" y="38"/>
                  </a:lnTo>
                  <a:lnTo>
                    <a:pt x="3" y="39"/>
                  </a:lnTo>
                  <a:lnTo>
                    <a:pt x="9" y="43"/>
                  </a:lnTo>
                  <a:lnTo>
                    <a:pt x="9" y="43"/>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3" name="Freeform 252">
              <a:extLst>
                <a:ext uri="{FF2B5EF4-FFF2-40B4-BE49-F238E27FC236}">
                  <a16:creationId xmlns:a16="http://schemas.microsoft.com/office/drawing/2014/main" id="{41C9AC85-0C3F-4BBD-AA94-376FA1E157FB}"/>
                </a:ext>
              </a:extLst>
            </p:cNvPr>
            <p:cNvSpPr>
              <a:spLocks/>
            </p:cNvSpPr>
            <p:nvPr/>
          </p:nvSpPr>
          <p:spPr bwMode="auto">
            <a:xfrm>
              <a:off x="2646781" y="1319973"/>
              <a:ext cx="987878" cy="480282"/>
            </a:xfrm>
            <a:custGeom>
              <a:avLst/>
              <a:gdLst>
                <a:gd name="T0" fmla="*/ 128 w 2294"/>
                <a:gd name="T1" fmla="*/ 584 h 1027"/>
                <a:gd name="T2" fmla="*/ 225 w 2294"/>
                <a:gd name="T3" fmla="*/ 604 h 1027"/>
                <a:gd name="T4" fmla="*/ 244 w 2294"/>
                <a:gd name="T5" fmla="*/ 709 h 1027"/>
                <a:gd name="T6" fmla="*/ 458 w 2294"/>
                <a:gd name="T7" fmla="*/ 720 h 1027"/>
                <a:gd name="T8" fmla="*/ 551 w 2294"/>
                <a:gd name="T9" fmla="*/ 665 h 1027"/>
                <a:gd name="T10" fmla="*/ 676 w 2294"/>
                <a:gd name="T11" fmla="*/ 631 h 1027"/>
                <a:gd name="T12" fmla="*/ 653 w 2294"/>
                <a:gd name="T13" fmla="*/ 752 h 1027"/>
                <a:gd name="T14" fmla="*/ 729 w 2294"/>
                <a:gd name="T15" fmla="*/ 770 h 1027"/>
                <a:gd name="T16" fmla="*/ 781 w 2294"/>
                <a:gd name="T17" fmla="*/ 856 h 1027"/>
                <a:gd name="T18" fmla="*/ 592 w 2294"/>
                <a:gd name="T19" fmla="*/ 860 h 1027"/>
                <a:gd name="T20" fmla="*/ 522 w 2294"/>
                <a:gd name="T21" fmla="*/ 979 h 1027"/>
                <a:gd name="T22" fmla="*/ 679 w 2294"/>
                <a:gd name="T23" fmla="*/ 988 h 1027"/>
                <a:gd name="T24" fmla="*/ 882 w 2294"/>
                <a:gd name="T25" fmla="*/ 979 h 1027"/>
                <a:gd name="T26" fmla="*/ 1001 w 2294"/>
                <a:gd name="T27" fmla="*/ 1026 h 1027"/>
                <a:gd name="T28" fmla="*/ 1229 w 2294"/>
                <a:gd name="T29" fmla="*/ 943 h 1027"/>
                <a:gd name="T30" fmla="*/ 1076 w 2294"/>
                <a:gd name="T31" fmla="*/ 887 h 1027"/>
                <a:gd name="T32" fmla="*/ 1093 w 2294"/>
                <a:gd name="T33" fmla="*/ 867 h 1027"/>
                <a:gd name="T34" fmla="*/ 1309 w 2294"/>
                <a:gd name="T35" fmla="*/ 775 h 1027"/>
                <a:gd name="T36" fmla="*/ 1327 w 2294"/>
                <a:gd name="T37" fmla="*/ 700 h 1027"/>
                <a:gd name="T38" fmla="*/ 1343 w 2294"/>
                <a:gd name="T39" fmla="*/ 632 h 1027"/>
                <a:gd name="T40" fmla="*/ 1135 w 2294"/>
                <a:gd name="T41" fmla="*/ 622 h 1027"/>
                <a:gd name="T42" fmla="*/ 1327 w 2294"/>
                <a:gd name="T43" fmla="*/ 597 h 1027"/>
                <a:gd name="T44" fmla="*/ 1309 w 2294"/>
                <a:gd name="T45" fmla="*/ 556 h 1027"/>
                <a:gd name="T46" fmla="*/ 1480 w 2294"/>
                <a:gd name="T47" fmla="*/ 518 h 1027"/>
                <a:gd name="T48" fmla="*/ 1630 w 2294"/>
                <a:gd name="T49" fmla="*/ 505 h 1027"/>
                <a:gd name="T50" fmla="*/ 1596 w 2294"/>
                <a:gd name="T51" fmla="*/ 461 h 1027"/>
                <a:gd name="T52" fmla="*/ 1765 w 2294"/>
                <a:gd name="T53" fmla="*/ 426 h 1027"/>
                <a:gd name="T54" fmla="*/ 1863 w 2294"/>
                <a:gd name="T55" fmla="*/ 292 h 1027"/>
                <a:gd name="T56" fmla="*/ 1822 w 2294"/>
                <a:gd name="T57" fmla="*/ 260 h 1027"/>
                <a:gd name="T58" fmla="*/ 2170 w 2294"/>
                <a:gd name="T59" fmla="*/ 198 h 1027"/>
                <a:gd name="T60" fmla="*/ 2166 w 2294"/>
                <a:gd name="T61" fmla="*/ 96 h 1027"/>
                <a:gd name="T62" fmla="*/ 1940 w 2294"/>
                <a:gd name="T63" fmla="*/ 63 h 1027"/>
                <a:gd name="T64" fmla="*/ 1929 w 2294"/>
                <a:gd name="T65" fmla="*/ 29 h 1027"/>
                <a:gd name="T66" fmla="*/ 1661 w 2294"/>
                <a:gd name="T67" fmla="*/ 36 h 1027"/>
                <a:gd name="T68" fmla="*/ 1464 w 2294"/>
                <a:gd name="T69" fmla="*/ 32 h 1027"/>
                <a:gd name="T70" fmla="*/ 1355 w 2294"/>
                <a:gd name="T71" fmla="*/ 77 h 1027"/>
                <a:gd name="T72" fmla="*/ 1191 w 2294"/>
                <a:gd name="T73" fmla="*/ 45 h 1027"/>
                <a:gd name="T74" fmla="*/ 1180 w 2294"/>
                <a:gd name="T75" fmla="*/ 68 h 1027"/>
                <a:gd name="T76" fmla="*/ 944 w 2294"/>
                <a:gd name="T77" fmla="*/ 76 h 1027"/>
                <a:gd name="T78" fmla="*/ 1042 w 2294"/>
                <a:gd name="T79" fmla="*/ 179 h 1027"/>
                <a:gd name="T80" fmla="*/ 709 w 2294"/>
                <a:gd name="T81" fmla="*/ 113 h 1027"/>
                <a:gd name="T82" fmla="*/ 689 w 2294"/>
                <a:gd name="T83" fmla="*/ 181 h 1027"/>
                <a:gd name="T84" fmla="*/ 379 w 2294"/>
                <a:gd name="T85" fmla="*/ 206 h 1027"/>
                <a:gd name="T86" fmla="*/ 385 w 2294"/>
                <a:gd name="T87" fmla="*/ 259 h 1027"/>
                <a:gd name="T88" fmla="*/ 446 w 2294"/>
                <a:gd name="T89" fmla="*/ 289 h 1027"/>
                <a:gd name="T90" fmla="*/ 686 w 2294"/>
                <a:gd name="T91" fmla="*/ 332 h 1027"/>
                <a:gd name="T92" fmla="*/ 853 w 2294"/>
                <a:gd name="T93" fmla="*/ 314 h 1027"/>
                <a:gd name="T94" fmla="*/ 858 w 2294"/>
                <a:gd name="T95" fmla="*/ 373 h 1027"/>
                <a:gd name="T96" fmla="*/ 1030 w 2294"/>
                <a:gd name="T97" fmla="*/ 384 h 1027"/>
                <a:gd name="T98" fmla="*/ 1238 w 2294"/>
                <a:gd name="T99" fmla="*/ 274 h 1027"/>
                <a:gd name="T100" fmla="*/ 1297 w 2294"/>
                <a:gd name="T101" fmla="*/ 361 h 1027"/>
                <a:gd name="T102" fmla="*/ 943 w 2294"/>
                <a:gd name="T103" fmla="*/ 428 h 1027"/>
                <a:gd name="T104" fmla="*/ 1085 w 2294"/>
                <a:gd name="T105" fmla="*/ 533 h 1027"/>
                <a:gd name="T106" fmla="*/ 655 w 2294"/>
                <a:gd name="T107" fmla="*/ 476 h 1027"/>
                <a:gd name="T108" fmla="*/ 784 w 2294"/>
                <a:gd name="T109" fmla="*/ 616 h 1027"/>
                <a:gd name="T110" fmla="*/ 932 w 2294"/>
                <a:gd name="T111" fmla="*/ 678 h 1027"/>
                <a:gd name="T112" fmla="*/ 741 w 2294"/>
                <a:gd name="T113" fmla="*/ 606 h 1027"/>
                <a:gd name="T114" fmla="*/ 627 w 2294"/>
                <a:gd name="T115" fmla="*/ 523 h 1027"/>
                <a:gd name="T116" fmla="*/ 536 w 2294"/>
                <a:gd name="T117" fmla="*/ 462 h 1027"/>
                <a:gd name="T118" fmla="*/ 182 w 2294"/>
                <a:gd name="T119" fmla="*/ 278 h 1027"/>
                <a:gd name="T120" fmla="*/ 99 w 2294"/>
                <a:gd name="T121" fmla="*/ 362 h 1027"/>
                <a:gd name="T122" fmla="*/ 61 w 2294"/>
                <a:gd name="T123" fmla="*/ 426 h 1027"/>
                <a:gd name="T124" fmla="*/ 141 w 2294"/>
                <a:gd name="T125" fmla="*/ 479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4" h="1027">
                  <a:moveTo>
                    <a:pt x="23" y="497"/>
                  </a:moveTo>
                  <a:lnTo>
                    <a:pt x="23" y="497"/>
                  </a:lnTo>
                  <a:lnTo>
                    <a:pt x="25" y="503"/>
                  </a:lnTo>
                  <a:lnTo>
                    <a:pt x="26" y="507"/>
                  </a:lnTo>
                  <a:lnTo>
                    <a:pt x="27" y="510"/>
                  </a:lnTo>
                  <a:lnTo>
                    <a:pt x="28" y="512"/>
                  </a:lnTo>
                  <a:lnTo>
                    <a:pt x="34" y="517"/>
                  </a:lnTo>
                  <a:lnTo>
                    <a:pt x="34" y="517"/>
                  </a:lnTo>
                  <a:lnTo>
                    <a:pt x="42" y="523"/>
                  </a:lnTo>
                  <a:lnTo>
                    <a:pt x="48" y="529"/>
                  </a:lnTo>
                  <a:lnTo>
                    <a:pt x="55" y="535"/>
                  </a:lnTo>
                  <a:lnTo>
                    <a:pt x="58" y="536"/>
                  </a:lnTo>
                  <a:lnTo>
                    <a:pt x="62" y="537"/>
                  </a:lnTo>
                  <a:lnTo>
                    <a:pt x="62" y="537"/>
                  </a:lnTo>
                  <a:lnTo>
                    <a:pt x="80" y="537"/>
                  </a:lnTo>
                  <a:lnTo>
                    <a:pt x="88" y="537"/>
                  </a:lnTo>
                  <a:lnTo>
                    <a:pt x="96" y="537"/>
                  </a:lnTo>
                  <a:lnTo>
                    <a:pt x="96" y="537"/>
                  </a:lnTo>
                  <a:lnTo>
                    <a:pt x="105" y="536"/>
                  </a:lnTo>
                  <a:lnTo>
                    <a:pt x="113" y="536"/>
                  </a:lnTo>
                  <a:lnTo>
                    <a:pt x="120" y="536"/>
                  </a:lnTo>
                  <a:lnTo>
                    <a:pt x="123" y="535"/>
                  </a:lnTo>
                  <a:lnTo>
                    <a:pt x="126" y="533"/>
                  </a:lnTo>
                  <a:lnTo>
                    <a:pt x="126" y="533"/>
                  </a:lnTo>
                  <a:lnTo>
                    <a:pt x="128" y="532"/>
                  </a:lnTo>
                  <a:lnTo>
                    <a:pt x="131" y="531"/>
                  </a:lnTo>
                  <a:lnTo>
                    <a:pt x="134" y="531"/>
                  </a:lnTo>
                  <a:lnTo>
                    <a:pt x="137" y="532"/>
                  </a:lnTo>
                  <a:lnTo>
                    <a:pt x="139" y="533"/>
                  </a:lnTo>
                  <a:lnTo>
                    <a:pt x="141" y="535"/>
                  </a:lnTo>
                  <a:lnTo>
                    <a:pt x="141" y="537"/>
                  </a:lnTo>
                  <a:lnTo>
                    <a:pt x="138" y="540"/>
                  </a:lnTo>
                  <a:lnTo>
                    <a:pt x="138" y="540"/>
                  </a:lnTo>
                  <a:lnTo>
                    <a:pt x="132" y="543"/>
                  </a:lnTo>
                  <a:lnTo>
                    <a:pt x="124" y="545"/>
                  </a:lnTo>
                  <a:lnTo>
                    <a:pt x="115" y="546"/>
                  </a:lnTo>
                  <a:lnTo>
                    <a:pt x="104" y="546"/>
                  </a:lnTo>
                  <a:lnTo>
                    <a:pt x="104" y="546"/>
                  </a:lnTo>
                  <a:lnTo>
                    <a:pt x="91" y="546"/>
                  </a:lnTo>
                  <a:lnTo>
                    <a:pt x="82" y="548"/>
                  </a:lnTo>
                  <a:lnTo>
                    <a:pt x="78" y="549"/>
                  </a:lnTo>
                  <a:lnTo>
                    <a:pt x="75" y="550"/>
                  </a:lnTo>
                  <a:lnTo>
                    <a:pt x="72" y="552"/>
                  </a:lnTo>
                  <a:lnTo>
                    <a:pt x="71" y="555"/>
                  </a:lnTo>
                  <a:lnTo>
                    <a:pt x="71" y="555"/>
                  </a:lnTo>
                  <a:lnTo>
                    <a:pt x="70" y="557"/>
                  </a:lnTo>
                  <a:lnTo>
                    <a:pt x="71" y="560"/>
                  </a:lnTo>
                  <a:lnTo>
                    <a:pt x="73" y="562"/>
                  </a:lnTo>
                  <a:lnTo>
                    <a:pt x="76" y="564"/>
                  </a:lnTo>
                  <a:lnTo>
                    <a:pt x="83" y="569"/>
                  </a:lnTo>
                  <a:lnTo>
                    <a:pt x="92" y="575"/>
                  </a:lnTo>
                  <a:lnTo>
                    <a:pt x="92" y="575"/>
                  </a:lnTo>
                  <a:lnTo>
                    <a:pt x="103" y="582"/>
                  </a:lnTo>
                  <a:lnTo>
                    <a:pt x="112" y="588"/>
                  </a:lnTo>
                  <a:lnTo>
                    <a:pt x="116" y="590"/>
                  </a:lnTo>
                  <a:lnTo>
                    <a:pt x="120" y="591"/>
                  </a:lnTo>
                  <a:lnTo>
                    <a:pt x="122" y="590"/>
                  </a:lnTo>
                  <a:lnTo>
                    <a:pt x="124" y="589"/>
                  </a:lnTo>
                  <a:lnTo>
                    <a:pt x="124" y="589"/>
                  </a:lnTo>
                  <a:lnTo>
                    <a:pt x="126" y="586"/>
                  </a:lnTo>
                  <a:lnTo>
                    <a:pt x="128" y="584"/>
                  </a:lnTo>
                  <a:lnTo>
                    <a:pt x="132" y="582"/>
                  </a:lnTo>
                  <a:lnTo>
                    <a:pt x="138" y="581"/>
                  </a:lnTo>
                  <a:lnTo>
                    <a:pt x="142" y="581"/>
                  </a:lnTo>
                  <a:lnTo>
                    <a:pt x="142" y="581"/>
                  </a:lnTo>
                  <a:lnTo>
                    <a:pt x="144" y="580"/>
                  </a:lnTo>
                  <a:lnTo>
                    <a:pt x="148" y="579"/>
                  </a:lnTo>
                  <a:lnTo>
                    <a:pt x="155" y="575"/>
                  </a:lnTo>
                  <a:lnTo>
                    <a:pt x="159" y="574"/>
                  </a:lnTo>
                  <a:lnTo>
                    <a:pt x="163" y="573"/>
                  </a:lnTo>
                  <a:lnTo>
                    <a:pt x="167" y="575"/>
                  </a:lnTo>
                  <a:lnTo>
                    <a:pt x="169" y="578"/>
                  </a:lnTo>
                  <a:lnTo>
                    <a:pt x="169" y="578"/>
                  </a:lnTo>
                  <a:lnTo>
                    <a:pt x="172" y="582"/>
                  </a:lnTo>
                  <a:lnTo>
                    <a:pt x="174" y="585"/>
                  </a:lnTo>
                  <a:lnTo>
                    <a:pt x="178" y="588"/>
                  </a:lnTo>
                  <a:lnTo>
                    <a:pt x="181" y="590"/>
                  </a:lnTo>
                  <a:lnTo>
                    <a:pt x="185" y="592"/>
                  </a:lnTo>
                  <a:lnTo>
                    <a:pt x="189" y="592"/>
                  </a:lnTo>
                  <a:lnTo>
                    <a:pt x="193" y="591"/>
                  </a:lnTo>
                  <a:lnTo>
                    <a:pt x="196" y="589"/>
                  </a:lnTo>
                  <a:lnTo>
                    <a:pt x="196" y="589"/>
                  </a:lnTo>
                  <a:lnTo>
                    <a:pt x="202" y="584"/>
                  </a:lnTo>
                  <a:lnTo>
                    <a:pt x="209" y="581"/>
                  </a:lnTo>
                  <a:lnTo>
                    <a:pt x="215" y="580"/>
                  </a:lnTo>
                  <a:lnTo>
                    <a:pt x="220" y="579"/>
                  </a:lnTo>
                  <a:lnTo>
                    <a:pt x="220" y="579"/>
                  </a:lnTo>
                  <a:lnTo>
                    <a:pt x="223" y="579"/>
                  </a:lnTo>
                  <a:lnTo>
                    <a:pt x="226" y="577"/>
                  </a:lnTo>
                  <a:lnTo>
                    <a:pt x="231" y="572"/>
                  </a:lnTo>
                  <a:lnTo>
                    <a:pt x="234" y="570"/>
                  </a:lnTo>
                  <a:lnTo>
                    <a:pt x="237" y="568"/>
                  </a:lnTo>
                  <a:lnTo>
                    <a:pt x="241" y="567"/>
                  </a:lnTo>
                  <a:lnTo>
                    <a:pt x="246" y="566"/>
                  </a:lnTo>
                  <a:lnTo>
                    <a:pt x="246" y="566"/>
                  </a:lnTo>
                  <a:lnTo>
                    <a:pt x="258" y="566"/>
                  </a:lnTo>
                  <a:lnTo>
                    <a:pt x="269" y="567"/>
                  </a:lnTo>
                  <a:lnTo>
                    <a:pt x="275" y="567"/>
                  </a:lnTo>
                  <a:lnTo>
                    <a:pt x="279" y="569"/>
                  </a:lnTo>
                  <a:lnTo>
                    <a:pt x="282" y="571"/>
                  </a:lnTo>
                  <a:lnTo>
                    <a:pt x="283" y="573"/>
                  </a:lnTo>
                  <a:lnTo>
                    <a:pt x="283" y="573"/>
                  </a:lnTo>
                  <a:lnTo>
                    <a:pt x="282" y="576"/>
                  </a:lnTo>
                  <a:lnTo>
                    <a:pt x="279" y="578"/>
                  </a:lnTo>
                  <a:lnTo>
                    <a:pt x="271" y="581"/>
                  </a:lnTo>
                  <a:lnTo>
                    <a:pt x="268" y="581"/>
                  </a:lnTo>
                  <a:lnTo>
                    <a:pt x="266" y="582"/>
                  </a:lnTo>
                  <a:lnTo>
                    <a:pt x="265" y="583"/>
                  </a:lnTo>
                  <a:lnTo>
                    <a:pt x="266" y="584"/>
                  </a:lnTo>
                  <a:lnTo>
                    <a:pt x="268" y="586"/>
                  </a:lnTo>
                  <a:lnTo>
                    <a:pt x="268" y="586"/>
                  </a:lnTo>
                  <a:lnTo>
                    <a:pt x="277" y="591"/>
                  </a:lnTo>
                  <a:lnTo>
                    <a:pt x="279" y="593"/>
                  </a:lnTo>
                  <a:lnTo>
                    <a:pt x="281" y="596"/>
                  </a:lnTo>
                  <a:lnTo>
                    <a:pt x="281" y="598"/>
                  </a:lnTo>
                  <a:lnTo>
                    <a:pt x="279" y="599"/>
                  </a:lnTo>
                  <a:lnTo>
                    <a:pt x="275" y="600"/>
                  </a:lnTo>
                  <a:lnTo>
                    <a:pt x="268" y="601"/>
                  </a:lnTo>
                  <a:lnTo>
                    <a:pt x="268" y="601"/>
                  </a:lnTo>
                  <a:lnTo>
                    <a:pt x="255" y="601"/>
                  </a:lnTo>
                  <a:lnTo>
                    <a:pt x="244" y="602"/>
                  </a:lnTo>
                  <a:lnTo>
                    <a:pt x="225" y="604"/>
                  </a:lnTo>
                  <a:lnTo>
                    <a:pt x="225" y="604"/>
                  </a:lnTo>
                  <a:lnTo>
                    <a:pt x="221" y="604"/>
                  </a:lnTo>
                  <a:lnTo>
                    <a:pt x="218" y="605"/>
                  </a:lnTo>
                  <a:lnTo>
                    <a:pt x="216" y="606"/>
                  </a:lnTo>
                  <a:lnTo>
                    <a:pt x="215" y="608"/>
                  </a:lnTo>
                  <a:lnTo>
                    <a:pt x="211" y="612"/>
                  </a:lnTo>
                  <a:lnTo>
                    <a:pt x="209" y="615"/>
                  </a:lnTo>
                  <a:lnTo>
                    <a:pt x="205" y="617"/>
                  </a:lnTo>
                  <a:lnTo>
                    <a:pt x="205" y="617"/>
                  </a:lnTo>
                  <a:lnTo>
                    <a:pt x="196" y="621"/>
                  </a:lnTo>
                  <a:lnTo>
                    <a:pt x="188" y="624"/>
                  </a:lnTo>
                  <a:lnTo>
                    <a:pt x="172" y="626"/>
                  </a:lnTo>
                  <a:lnTo>
                    <a:pt x="172" y="626"/>
                  </a:lnTo>
                  <a:lnTo>
                    <a:pt x="169" y="627"/>
                  </a:lnTo>
                  <a:lnTo>
                    <a:pt x="166" y="628"/>
                  </a:lnTo>
                  <a:lnTo>
                    <a:pt x="164" y="630"/>
                  </a:lnTo>
                  <a:lnTo>
                    <a:pt x="164" y="633"/>
                  </a:lnTo>
                  <a:lnTo>
                    <a:pt x="165" y="636"/>
                  </a:lnTo>
                  <a:lnTo>
                    <a:pt x="167" y="639"/>
                  </a:lnTo>
                  <a:lnTo>
                    <a:pt x="170" y="642"/>
                  </a:lnTo>
                  <a:lnTo>
                    <a:pt x="174" y="646"/>
                  </a:lnTo>
                  <a:lnTo>
                    <a:pt x="174" y="646"/>
                  </a:lnTo>
                  <a:lnTo>
                    <a:pt x="184" y="653"/>
                  </a:lnTo>
                  <a:lnTo>
                    <a:pt x="193" y="659"/>
                  </a:lnTo>
                  <a:lnTo>
                    <a:pt x="210" y="674"/>
                  </a:lnTo>
                  <a:lnTo>
                    <a:pt x="210" y="674"/>
                  </a:lnTo>
                  <a:lnTo>
                    <a:pt x="218" y="681"/>
                  </a:lnTo>
                  <a:lnTo>
                    <a:pt x="225" y="686"/>
                  </a:lnTo>
                  <a:lnTo>
                    <a:pt x="232" y="689"/>
                  </a:lnTo>
                  <a:lnTo>
                    <a:pt x="238" y="690"/>
                  </a:lnTo>
                  <a:lnTo>
                    <a:pt x="238" y="690"/>
                  </a:lnTo>
                  <a:lnTo>
                    <a:pt x="240" y="689"/>
                  </a:lnTo>
                  <a:lnTo>
                    <a:pt x="243" y="688"/>
                  </a:lnTo>
                  <a:lnTo>
                    <a:pt x="248" y="684"/>
                  </a:lnTo>
                  <a:lnTo>
                    <a:pt x="251" y="683"/>
                  </a:lnTo>
                  <a:lnTo>
                    <a:pt x="254" y="682"/>
                  </a:lnTo>
                  <a:lnTo>
                    <a:pt x="258" y="682"/>
                  </a:lnTo>
                  <a:lnTo>
                    <a:pt x="263" y="684"/>
                  </a:lnTo>
                  <a:lnTo>
                    <a:pt x="263" y="684"/>
                  </a:lnTo>
                  <a:lnTo>
                    <a:pt x="269" y="686"/>
                  </a:lnTo>
                  <a:lnTo>
                    <a:pt x="277" y="688"/>
                  </a:lnTo>
                  <a:lnTo>
                    <a:pt x="290" y="689"/>
                  </a:lnTo>
                  <a:lnTo>
                    <a:pt x="303" y="689"/>
                  </a:lnTo>
                  <a:lnTo>
                    <a:pt x="312" y="689"/>
                  </a:lnTo>
                  <a:lnTo>
                    <a:pt x="312" y="689"/>
                  </a:lnTo>
                  <a:lnTo>
                    <a:pt x="317" y="690"/>
                  </a:lnTo>
                  <a:lnTo>
                    <a:pt x="319" y="690"/>
                  </a:lnTo>
                  <a:lnTo>
                    <a:pt x="320" y="691"/>
                  </a:lnTo>
                  <a:lnTo>
                    <a:pt x="320" y="692"/>
                  </a:lnTo>
                  <a:lnTo>
                    <a:pt x="318" y="694"/>
                  </a:lnTo>
                  <a:lnTo>
                    <a:pt x="309" y="696"/>
                  </a:lnTo>
                  <a:lnTo>
                    <a:pt x="309" y="696"/>
                  </a:lnTo>
                  <a:lnTo>
                    <a:pt x="294" y="698"/>
                  </a:lnTo>
                  <a:lnTo>
                    <a:pt x="278" y="699"/>
                  </a:lnTo>
                  <a:lnTo>
                    <a:pt x="263" y="700"/>
                  </a:lnTo>
                  <a:lnTo>
                    <a:pt x="257" y="701"/>
                  </a:lnTo>
                  <a:lnTo>
                    <a:pt x="252" y="703"/>
                  </a:lnTo>
                  <a:lnTo>
                    <a:pt x="252" y="703"/>
                  </a:lnTo>
                  <a:lnTo>
                    <a:pt x="248" y="705"/>
                  </a:lnTo>
                  <a:lnTo>
                    <a:pt x="246" y="707"/>
                  </a:lnTo>
                  <a:lnTo>
                    <a:pt x="244" y="709"/>
                  </a:lnTo>
                  <a:lnTo>
                    <a:pt x="244" y="711"/>
                  </a:lnTo>
                  <a:lnTo>
                    <a:pt x="246" y="714"/>
                  </a:lnTo>
                  <a:lnTo>
                    <a:pt x="250" y="716"/>
                  </a:lnTo>
                  <a:lnTo>
                    <a:pt x="256" y="719"/>
                  </a:lnTo>
                  <a:lnTo>
                    <a:pt x="263" y="721"/>
                  </a:lnTo>
                  <a:lnTo>
                    <a:pt x="263" y="721"/>
                  </a:lnTo>
                  <a:lnTo>
                    <a:pt x="280" y="726"/>
                  </a:lnTo>
                  <a:lnTo>
                    <a:pt x="292" y="732"/>
                  </a:lnTo>
                  <a:lnTo>
                    <a:pt x="300" y="736"/>
                  </a:lnTo>
                  <a:lnTo>
                    <a:pt x="307" y="741"/>
                  </a:lnTo>
                  <a:lnTo>
                    <a:pt x="307" y="741"/>
                  </a:lnTo>
                  <a:lnTo>
                    <a:pt x="311" y="743"/>
                  </a:lnTo>
                  <a:lnTo>
                    <a:pt x="314" y="743"/>
                  </a:lnTo>
                  <a:lnTo>
                    <a:pt x="321" y="743"/>
                  </a:lnTo>
                  <a:lnTo>
                    <a:pt x="325" y="742"/>
                  </a:lnTo>
                  <a:lnTo>
                    <a:pt x="329" y="743"/>
                  </a:lnTo>
                  <a:lnTo>
                    <a:pt x="334" y="744"/>
                  </a:lnTo>
                  <a:lnTo>
                    <a:pt x="339" y="747"/>
                  </a:lnTo>
                  <a:lnTo>
                    <a:pt x="339" y="747"/>
                  </a:lnTo>
                  <a:lnTo>
                    <a:pt x="344" y="750"/>
                  </a:lnTo>
                  <a:lnTo>
                    <a:pt x="350" y="752"/>
                  </a:lnTo>
                  <a:lnTo>
                    <a:pt x="355" y="754"/>
                  </a:lnTo>
                  <a:lnTo>
                    <a:pt x="362" y="755"/>
                  </a:lnTo>
                  <a:lnTo>
                    <a:pt x="372" y="755"/>
                  </a:lnTo>
                  <a:lnTo>
                    <a:pt x="382" y="754"/>
                  </a:lnTo>
                  <a:lnTo>
                    <a:pt x="382" y="754"/>
                  </a:lnTo>
                  <a:lnTo>
                    <a:pt x="392" y="753"/>
                  </a:lnTo>
                  <a:lnTo>
                    <a:pt x="401" y="752"/>
                  </a:lnTo>
                  <a:lnTo>
                    <a:pt x="406" y="751"/>
                  </a:lnTo>
                  <a:lnTo>
                    <a:pt x="409" y="749"/>
                  </a:lnTo>
                  <a:lnTo>
                    <a:pt x="412" y="746"/>
                  </a:lnTo>
                  <a:lnTo>
                    <a:pt x="413" y="742"/>
                  </a:lnTo>
                  <a:lnTo>
                    <a:pt x="413" y="742"/>
                  </a:lnTo>
                  <a:lnTo>
                    <a:pt x="415" y="732"/>
                  </a:lnTo>
                  <a:lnTo>
                    <a:pt x="417" y="728"/>
                  </a:lnTo>
                  <a:lnTo>
                    <a:pt x="419" y="725"/>
                  </a:lnTo>
                  <a:lnTo>
                    <a:pt x="422" y="723"/>
                  </a:lnTo>
                  <a:lnTo>
                    <a:pt x="425" y="722"/>
                  </a:lnTo>
                  <a:lnTo>
                    <a:pt x="428" y="724"/>
                  </a:lnTo>
                  <a:lnTo>
                    <a:pt x="432" y="727"/>
                  </a:lnTo>
                  <a:lnTo>
                    <a:pt x="432" y="727"/>
                  </a:lnTo>
                  <a:lnTo>
                    <a:pt x="438" y="736"/>
                  </a:lnTo>
                  <a:lnTo>
                    <a:pt x="445" y="741"/>
                  </a:lnTo>
                  <a:lnTo>
                    <a:pt x="449" y="744"/>
                  </a:lnTo>
                  <a:lnTo>
                    <a:pt x="455" y="745"/>
                  </a:lnTo>
                  <a:lnTo>
                    <a:pt x="455" y="745"/>
                  </a:lnTo>
                  <a:lnTo>
                    <a:pt x="462" y="746"/>
                  </a:lnTo>
                  <a:lnTo>
                    <a:pt x="468" y="746"/>
                  </a:lnTo>
                  <a:lnTo>
                    <a:pt x="470" y="746"/>
                  </a:lnTo>
                  <a:lnTo>
                    <a:pt x="472" y="745"/>
                  </a:lnTo>
                  <a:lnTo>
                    <a:pt x="472" y="743"/>
                  </a:lnTo>
                  <a:lnTo>
                    <a:pt x="471" y="740"/>
                  </a:lnTo>
                  <a:lnTo>
                    <a:pt x="471" y="740"/>
                  </a:lnTo>
                  <a:lnTo>
                    <a:pt x="470" y="737"/>
                  </a:lnTo>
                  <a:lnTo>
                    <a:pt x="468" y="735"/>
                  </a:lnTo>
                  <a:lnTo>
                    <a:pt x="463" y="732"/>
                  </a:lnTo>
                  <a:lnTo>
                    <a:pt x="459" y="727"/>
                  </a:lnTo>
                  <a:lnTo>
                    <a:pt x="458" y="725"/>
                  </a:lnTo>
                  <a:lnTo>
                    <a:pt x="458" y="723"/>
                  </a:lnTo>
                  <a:lnTo>
                    <a:pt x="458" y="723"/>
                  </a:lnTo>
                  <a:lnTo>
                    <a:pt x="458" y="720"/>
                  </a:lnTo>
                  <a:lnTo>
                    <a:pt x="460" y="717"/>
                  </a:lnTo>
                  <a:lnTo>
                    <a:pt x="462" y="715"/>
                  </a:lnTo>
                  <a:lnTo>
                    <a:pt x="464" y="713"/>
                  </a:lnTo>
                  <a:lnTo>
                    <a:pt x="467" y="712"/>
                  </a:lnTo>
                  <a:lnTo>
                    <a:pt x="471" y="713"/>
                  </a:lnTo>
                  <a:lnTo>
                    <a:pt x="474" y="716"/>
                  </a:lnTo>
                  <a:lnTo>
                    <a:pt x="478" y="721"/>
                  </a:lnTo>
                  <a:lnTo>
                    <a:pt x="478" y="721"/>
                  </a:lnTo>
                  <a:lnTo>
                    <a:pt x="483" y="733"/>
                  </a:lnTo>
                  <a:lnTo>
                    <a:pt x="487" y="741"/>
                  </a:lnTo>
                  <a:lnTo>
                    <a:pt x="489" y="743"/>
                  </a:lnTo>
                  <a:lnTo>
                    <a:pt x="491" y="745"/>
                  </a:lnTo>
                  <a:lnTo>
                    <a:pt x="498" y="747"/>
                  </a:lnTo>
                  <a:lnTo>
                    <a:pt x="498" y="747"/>
                  </a:lnTo>
                  <a:lnTo>
                    <a:pt x="506" y="749"/>
                  </a:lnTo>
                  <a:lnTo>
                    <a:pt x="510" y="748"/>
                  </a:lnTo>
                  <a:lnTo>
                    <a:pt x="513" y="747"/>
                  </a:lnTo>
                  <a:lnTo>
                    <a:pt x="515" y="746"/>
                  </a:lnTo>
                  <a:lnTo>
                    <a:pt x="517" y="744"/>
                  </a:lnTo>
                  <a:lnTo>
                    <a:pt x="519" y="741"/>
                  </a:lnTo>
                  <a:lnTo>
                    <a:pt x="519" y="737"/>
                  </a:lnTo>
                  <a:lnTo>
                    <a:pt x="519" y="737"/>
                  </a:lnTo>
                  <a:lnTo>
                    <a:pt x="520" y="734"/>
                  </a:lnTo>
                  <a:lnTo>
                    <a:pt x="523" y="730"/>
                  </a:lnTo>
                  <a:lnTo>
                    <a:pt x="528" y="726"/>
                  </a:lnTo>
                  <a:lnTo>
                    <a:pt x="532" y="724"/>
                  </a:lnTo>
                  <a:lnTo>
                    <a:pt x="534" y="721"/>
                  </a:lnTo>
                  <a:lnTo>
                    <a:pt x="534" y="719"/>
                  </a:lnTo>
                  <a:lnTo>
                    <a:pt x="533" y="715"/>
                  </a:lnTo>
                  <a:lnTo>
                    <a:pt x="533" y="715"/>
                  </a:lnTo>
                  <a:lnTo>
                    <a:pt x="527" y="707"/>
                  </a:lnTo>
                  <a:lnTo>
                    <a:pt x="526" y="703"/>
                  </a:lnTo>
                  <a:lnTo>
                    <a:pt x="526" y="699"/>
                  </a:lnTo>
                  <a:lnTo>
                    <a:pt x="526" y="696"/>
                  </a:lnTo>
                  <a:lnTo>
                    <a:pt x="528" y="694"/>
                  </a:lnTo>
                  <a:lnTo>
                    <a:pt x="531" y="693"/>
                  </a:lnTo>
                  <a:lnTo>
                    <a:pt x="534" y="693"/>
                  </a:lnTo>
                  <a:lnTo>
                    <a:pt x="534" y="693"/>
                  </a:lnTo>
                  <a:lnTo>
                    <a:pt x="538" y="694"/>
                  </a:lnTo>
                  <a:lnTo>
                    <a:pt x="541" y="696"/>
                  </a:lnTo>
                  <a:lnTo>
                    <a:pt x="546" y="700"/>
                  </a:lnTo>
                  <a:lnTo>
                    <a:pt x="551" y="704"/>
                  </a:lnTo>
                  <a:lnTo>
                    <a:pt x="554" y="705"/>
                  </a:lnTo>
                  <a:lnTo>
                    <a:pt x="557" y="706"/>
                  </a:lnTo>
                  <a:lnTo>
                    <a:pt x="557" y="706"/>
                  </a:lnTo>
                  <a:lnTo>
                    <a:pt x="562" y="706"/>
                  </a:lnTo>
                  <a:lnTo>
                    <a:pt x="566" y="704"/>
                  </a:lnTo>
                  <a:lnTo>
                    <a:pt x="567" y="703"/>
                  </a:lnTo>
                  <a:lnTo>
                    <a:pt x="568" y="701"/>
                  </a:lnTo>
                  <a:lnTo>
                    <a:pt x="569" y="696"/>
                  </a:lnTo>
                  <a:lnTo>
                    <a:pt x="569" y="696"/>
                  </a:lnTo>
                  <a:lnTo>
                    <a:pt x="569" y="689"/>
                  </a:lnTo>
                  <a:lnTo>
                    <a:pt x="570" y="684"/>
                  </a:lnTo>
                  <a:lnTo>
                    <a:pt x="569" y="682"/>
                  </a:lnTo>
                  <a:lnTo>
                    <a:pt x="568" y="680"/>
                  </a:lnTo>
                  <a:lnTo>
                    <a:pt x="565" y="678"/>
                  </a:lnTo>
                  <a:lnTo>
                    <a:pt x="562" y="676"/>
                  </a:lnTo>
                  <a:lnTo>
                    <a:pt x="562" y="676"/>
                  </a:lnTo>
                  <a:lnTo>
                    <a:pt x="555" y="670"/>
                  </a:lnTo>
                  <a:lnTo>
                    <a:pt x="553" y="668"/>
                  </a:lnTo>
                  <a:lnTo>
                    <a:pt x="551" y="665"/>
                  </a:lnTo>
                  <a:lnTo>
                    <a:pt x="550" y="662"/>
                  </a:lnTo>
                  <a:lnTo>
                    <a:pt x="550" y="659"/>
                  </a:lnTo>
                  <a:lnTo>
                    <a:pt x="550" y="655"/>
                  </a:lnTo>
                  <a:lnTo>
                    <a:pt x="552" y="652"/>
                  </a:lnTo>
                  <a:lnTo>
                    <a:pt x="552" y="652"/>
                  </a:lnTo>
                  <a:lnTo>
                    <a:pt x="557" y="643"/>
                  </a:lnTo>
                  <a:lnTo>
                    <a:pt x="563" y="637"/>
                  </a:lnTo>
                  <a:lnTo>
                    <a:pt x="566" y="636"/>
                  </a:lnTo>
                  <a:lnTo>
                    <a:pt x="568" y="636"/>
                  </a:lnTo>
                  <a:lnTo>
                    <a:pt x="569" y="638"/>
                  </a:lnTo>
                  <a:lnTo>
                    <a:pt x="570" y="642"/>
                  </a:lnTo>
                  <a:lnTo>
                    <a:pt x="570" y="642"/>
                  </a:lnTo>
                  <a:lnTo>
                    <a:pt x="569" y="653"/>
                  </a:lnTo>
                  <a:lnTo>
                    <a:pt x="569" y="661"/>
                  </a:lnTo>
                  <a:lnTo>
                    <a:pt x="570" y="664"/>
                  </a:lnTo>
                  <a:lnTo>
                    <a:pt x="571" y="667"/>
                  </a:lnTo>
                  <a:lnTo>
                    <a:pt x="573" y="669"/>
                  </a:lnTo>
                  <a:lnTo>
                    <a:pt x="575" y="671"/>
                  </a:lnTo>
                  <a:lnTo>
                    <a:pt x="575" y="671"/>
                  </a:lnTo>
                  <a:lnTo>
                    <a:pt x="577" y="672"/>
                  </a:lnTo>
                  <a:lnTo>
                    <a:pt x="580" y="675"/>
                  </a:lnTo>
                  <a:lnTo>
                    <a:pt x="586" y="680"/>
                  </a:lnTo>
                  <a:lnTo>
                    <a:pt x="588" y="682"/>
                  </a:lnTo>
                  <a:lnTo>
                    <a:pt x="591" y="682"/>
                  </a:lnTo>
                  <a:lnTo>
                    <a:pt x="594" y="680"/>
                  </a:lnTo>
                  <a:lnTo>
                    <a:pt x="598" y="676"/>
                  </a:lnTo>
                  <a:lnTo>
                    <a:pt x="598" y="676"/>
                  </a:lnTo>
                  <a:lnTo>
                    <a:pt x="603" y="668"/>
                  </a:lnTo>
                  <a:lnTo>
                    <a:pt x="606" y="664"/>
                  </a:lnTo>
                  <a:lnTo>
                    <a:pt x="611" y="661"/>
                  </a:lnTo>
                  <a:lnTo>
                    <a:pt x="621" y="657"/>
                  </a:lnTo>
                  <a:lnTo>
                    <a:pt x="621" y="657"/>
                  </a:lnTo>
                  <a:lnTo>
                    <a:pt x="624" y="655"/>
                  </a:lnTo>
                  <a:lnTo>
                    <a:pt x="626" y="654"/>
                  </a:lnTo>
                  <a:lnTo>
                    <a:pt x="628" y="650"/>
                  </a:lnTo>
                  <a:lnTo>
                    <a:pt x="629" y="644"/>
                  </a:lnTo>
                  <a:lnTo>
                    <a:pt x="629" y="640"/>
                  </a:lnTo>
                  <a:lnTo>
                    <a:pt x="629" y="636"/>
                  </a:lnTo>
                  <a:lnTo>
                    <a:pt x="631" y="633"/>
                  </a:lnTo>
                  <a:lnTo>
                    <a:pt x="633" y="632"/>
                  </a:lnTo>
                  <a:lnTo>
                    <a:pt x="635" y="631"/>
                  </a:lnTo>
                  <a:lnTo>
                    <a:pt x="642" y="630"/>
                  </a:lnTo>
                  <a:lnTo>
                    <a:pt x="642" y="630"/>
                  </a:lnTo>
                  <a:lnTo>
                    <a:pt x="650" y="630"/>
                  </a:lnTo>
                  <a:lnTo>
                    <a:pt x="656" y="628"/>
                  </a:lnTo>
                  <a:lnTo>
                    <a:pt x="662" y="626"/>
                  </a:lnTo>
                  <a:lnTo>
                    <a:pt x="666" y="624"/>
                  </a:lnTo>
                  <a:lnTo>
                    <a:pt x="674" y="620"/>
                  </a:lnTo>
                  <a:lnTo>
                    <a:pt x="678" y="618"/>
                  </a:lnTo>
                  <a:lnTo>
                    <a:pt x="681" y="617"/>
                  </a:lnTo>
                  <a:lnTo>
                    <a:pt x="681" y="617"/>
                  </a:lnTo>
                  <a:lnTo>
                    <a:pt x="688" y="616"/>
                  </a:lnTo>
                  <a:lnTo>
                    <a:pt x="694" y="617"/>
                  </a:lnTo>
                  <a:lnTo>
                    <a:pt x="695" y="618"/>
                  </a:lnTo>
                  <a:lnTo>
                    <a:pt x="695" y="619"/>
                  </a:lnTo>
                  <a:lnTo>
                    <a:pt x="693" y="621"/>
                  </a:lnTo>
                  <a:lnTo>
                    <a:pt x="690" y="624"/>
                  </a:lnTo>
                  <a:lnTo>
                    <a:pt x="690" y="624"/>
                  </a:lnTo>
                  <a:lnTo>
                    <a:pt x="686" y="627"/>
                  </a:lnTo>
                  <a:lnTo>
                    <a:pt x="682" y="629"/>
                  </a:lnTo>
                  <a:lnTo>
                    <a:pt x="676" y="631"/>
                  </a:lnTo>
                  <a:lnTo>
                    <a:pt x="674" y="632"/>
                  </a:lnTo>
                  <a:lnTo>
                    <a:pt x="673" y="633"/>
                  </a:lnTo>
                  <a:lnTo>
                    <a:pt x="672" y="635"/>
                  </a:lnTo>
                  <a:lnTo>
                    <a:pt x="671" y="639"/>
                  </a:lnTo>
                  <a:lnTo>
                    <a:pt x="671" y="639"/>
                  </a:lnTo>
                  <a:lnTo>
                    <a:pt x="671" y="647"/>
                  </a:lnTo>
                  <a:lnTo>
                    <a:pt x="669" y="652"/>
                  </a:lnTo>
                  <a:lnTo>
                    <a:pt x="668" y="653"/>
                  </a:lnTo>
                  <a:lnTo>
                    <a:pt x="666" y="655"/>
                  </a:lnTo>
                  <a:lnTo>
                    <a:pt x="658" y="657"/>
                  </a:lnTo>
                  <a:lnTo>
                    <a:pt x="658" y="657"/>
                  </a:lnTo>
                  <a:lnTo>
                    <a:pt x="649" y="658"/>
                  </a:lnTo>
                  <a:lnTo>
                    <a:pt x="642" y="660"/>
                  </a:lnTo>
                  <a:lnTo>
                    <a:pt x="639" y="661"/>
                  </a:lnTo>
                  <a:lnTo>
                    <a:pt x="637" y="663"/>
                  </a:lnTo>
                  <a:lnTo>
                    <a:pt x="635" y="666"/>
                  </a:lnTo>
                  <a:lnTo>
                    <a:pt x="634" y="670"/>
                  </a:lnTo>
                  <a:lnTo>
                    <a:pt x="634" y="670"/>
                  </a:lnTo>
                  <a:lnTo>
                    <a:pt x="633" y="678"/>
                  </a:lnTo>
                  <a:lnTo>
                    <a:pt x="633" y="685"/>
                  </a:lnTo>
                  <a:lnTo>
                    <a:pt x="632" y="688"/>
                  </a:lnTo>
                  <a:lnTo>
                    <a:pt x="630" y="690"/>
                  </a:lnTo>
                  <a:lnTo>
                    <a:pt x="628" y="691"/>
                  </a:lnTo>
                  <a:lnTo>
                    <a:pt x="624" y="692"/>
                  </a:lnTo>
                  <a:lnTo>
                    <a:pt x="624" y="692"/>
                  </a:lnTo>
                  <a:lnTo>
                    <a:pt x="620" y="693"/>
                  </a:lnTo>
                  <a:lnTo>
                    <a:pt x="617" y="694"/>
                  </a:lnTo>
                  <a:lnTo>
                    <a:pt x="614" y="695"/>
                  </a:lnTo>
                  <a:lnTo>
                    <a:pt x="612" y="697"/>
                  </a:lnTo>
                  <a:lnTo>
                    <a:pt x="608" y="702"/>
                  </a:lnTo>
                  <a:lnTo>
                    <a:pt x="606" y="705"/>
                  </a:lnTo>
                  <a:lnTo>
                    <a:pt x="602" y="708"/>
                  </a:lnTo>
                  <a:lnTo>
                    <a:pt x="602" y="708"/>
                  </a:lnTo>
                  <a:lnTo>
                    <a:pt x="596" y="712"/>
                  </a:lnTo>
                  <a:lnTo>
                    <a:pt x="593" y="714"/>
                  </a:lnTo>
                  <a:lnTo>
                    <a:pt x="592" y="717"/>
                  </a:lnTo>
                  <a:lnTo>
                    <a:pt x="593" y="721"/>
                  </a:lnTo>
                  <a:lnTo>
                    <a:pt x="593" y="721"/>
                  </a:lnTo>
                  <a:lnTo>
                    <a:pt x="593" y="724"/>
                  </a:lnTo>
                  <a:lnTo>
                    <a:pt x="594" y="725"/>
                  </a:lnTo>
                  <a:lnTo>
                    <a:pt x="598" y="725"/>
                  </a:lnTo>
                  <a:lnTo>
                    <a:pt x="600" y="725"/>
                  </a:lnTo>
                  <a:lnTo>
                    <a:pt x="602" y="726"/>
                  </a:lnTo>
                  <a:lnTo>
                    <a:pt x="603" y="728"/>
                  </a:lnTo>
                  <a:lnTo>
                    <a:pt x="605" y="733"/>
                  </a:lnTo>
                  <a:lnTo>
                    <a:pt x="605" y="733"/>
                  </a:lnTo>
                  <a:lnTo>
                    <a:pt x="608" y="743"/>
                  </a:lnTo>
                  <a:lnTo>
                    <a:pt x="610" y="747"/>
                  </a:lnTo>
                  <a:lnTo>
                    <a:pt x="612" y="750"/>
                  </a:lnTo>
                  <a:lnTo>
                    <a:pt x="615" y="753"/>
                  </a:lnTo>
                  <a:lnTo>
                    <a:pt x="619" y="756"/>
                  </a:lnTo>
                  <a:lnTo>
                    <a:pt x="623" y="757"/>
                  </a:lnTo>
                  <a:lnTo>
                    <a:pt x="627" y="758"/>
                  </a:lnTo>
                  <a:lnTo>
                    <a:pt x="627" y="758"/>
                  </a:lnTo>
                  <a:lnTo>
                    <a:pt x="636" y="758"/>
                  </a:lnTo>
                  <a:lnTo>
                    <a:pt x="643" y="758"/>
                  </a:lnTo>
                  <a:lnTo>
                    <a:pt x="646" y="758"/>
                  </a:lnTo>
                  <a:lnTo>
                    <a:pt x="649" y="757"/>
                  </a:lnTo>
                  <a:lnTo>
                    <a:pt x="651" y="755"/>
                  </a:lnTo>
                  <a:lnTo>
                    <a:pt x="653" y="752"/>
                  </a:lnTo>
                  <a:lnTo>
                    <a:pt x="653" y="752"/>
                  </a:lnTo>
                  <a:lnTo>
                    <a:pt x="657" y="746"/>
                  </a:lnTo>
                  <a:lnTo>
                    <a:pt x="661" y="742"/>
                  </a:lnTo>
                  <a:lnTo>
                    <a:pt x="665" y="741"/>
                  </a:lnTo>
                  <a:lnTo>
                    <a:pt x="670" y="740"/>
                  </a:lnTo>
                  <a:lnTo>
                    <a:pt x="670" y="740"/>
                  </a:lnTo>
                  <a:lnTo>
                    <a:pt x="675" y="741"/>
                  </a:lnTo>
                  <a:lnTo>
                    <a:pt x="678" y="742"/>
                  </a:lnTo>
                  <a:lnTo>
                    <a:pt x="679" y="744"/>
                  </a:lnTo>
                  <a:lnTo>
                    <a:pt x="680" y="748"/>
                  </a:lnTo>
                  <a:lnTo>
                    <a:pt x="680" y="748"/>
                  </a:lnTo>
                  <a:lnTo>
                    <a:pt x="680" y="751"/>
                  </a:lnTo>
                  <a:lnTo>
                    <a:pt x="681" y="753"/>
                  </a:lnTo>
                  <a:lnTo>
                    <a:pt x="686" y="758"/>
                  </a:lnTo>
                  <a:lnTo>
                    <a:pt x="692" y="761"/>
                  </a:lnTo>
                  <a:lnTo>
                    <a:pt x="698" y="763"/>
                  </a:lnTo>
                  <a:lnTo>
                    <a:pt x="698" y="763"/>
                  </a:lnTo>
                  <a:lnTo>
                    <a:pt x="700" y="763"/>
                  </a:lnTo>
                  <a:lnTo>
                    <a:pt x="704" y="762"/>
                  </a:lnTo>
                  <a:lnTo>
                    <a:pt x="708" y="759"/>
                  </a:lnTo>
                  <a:lnTo>
                    <a:pt x="712" y="757"/>
                  </a:lnTo>
                  <a:lnTo>
                    <a:pt x="715" y="756"/>
                  </a:lnTo>
                  <a:lnTo>
                    <a:pt x="717" y="755"/>
                  </a:lnTo>
                  <a:lnTo>
                    <a:pt x="717" y="755"/>
                  </a:lnTo>
                  <a:lnTo>
                    <a:pt x="724" y="755"/>
                  </a:lnTo>
                  <a:lnTo>
                    <a:pt x="732" y="753"/>
                  </a:lnTo>
                  <a:lnTo>
                    <a:pt x="736" y="752"/>
                  </a:lnTo>
                  <a:lnTo>
                    <a:pt x="739" y="750"/>
                  </a:lnTo>
                  <a:lnTo>
                    <a:pt x="741" y="748"/>
                  </a:lnTo>
                  <a:lnTo>
                    <a:pt x="742" y="745"/>
                  </a:lnTo>
                  <a:lnTo>
                    <a:pt x="742" y="745"/>
                  </a:lnTo>
                  <a:lnTo>
                    <a:pt x="742" y="743"/>
                  </a:lnTo>
                  <a:lnTo>
                    <a:pt x="743" y="740"/>
                  </a:lnTo>
                  <a:lnTo>
                    <a:pt x="744" y="738"/>
                  </a:lnTo>
                  <a:lnTo>
                    <a:pt x="746" y="737"/>
                  </a:lnTo>
                  <a:lnTo>
                    <a:pt x="751" y="735"/>
                  </a:lnTo>
                  <a:lnTo>
                    <a:pt x="757" y="735"/>
                  </a:lnTo>
                  <a:lnTo>
                    <a:pt x="757" y="735"/>
                  </a:lnTo>
                  <a:lnTo>
                    <a:pt x="759" y="735"/>
                  </a:lnTo>
                  <a:lnTo>
                    <a:pt x="761" y="736"/>
                  </a:lnTo>
                  <a:lnTo>
                    <a:pt x="762" y="737"/>
                  </a:lnTo>
                  <a:lnTo>
                    <a:pt x="763" y="738"/>
                  </a:lnTo>
                  <a:lnTo>
                    <a:pt x="764" y="742"/>
                  </a:lnTo>
                  <a:lnTo>
                    <a:pt x="764" y="747"/>
                  </a:lnTo>
                  <a:lnTo>
                    <a:pt x="764" y="747"/>
                  </a:lnTo>
                  <a:lnTo>
                    <a:pt x="765" y="752"/>
                  </a:lnTo>
                  <a:lnTo>
                    <a:pt x="765" y="754"/>
                  </a:lnTo>
                  <a:lnTo>
                    <a:pt x="765" y="756"/>
                  </a:lnTo>
                  <a:lnTo>
                    <a:pt x="764" y="758"/>
                  </a:lnTo>
                  <a:lnTo>
                    <a:pt x="761" y="759"/>
                  </a:lnTo>
                  <a:lnTo>
                    <a:pt x="758" y="760"/>
                  </a:lnTo>
                  <a:lnTo>
                    <a:pt x="752" y="761"/>
                  </a:lnTo>
                  <a:lnTo>
                    <a:pt x="752" y="761"/>
                  </a:lnTo>
                  <a:lnTo>
                    <a:pt x="743" y="762"/>
                  </a:lnTo>
                  <a:lnTo>
                    <a:pt x="742" y="763"/>
                  </a:lnTo>
                  <a:lnTo>
                    <a:pt x="742" y="763"/>
                  </a:lnTo>
                  <a:lnTo>
                    <a:pt x="742" y="764"/>
                  </a:lnTo>
                  <a:lnTo>
                    <a:pt x="742" y="765"/>
                  </a:lnTo>
                  <a:lnTo>
                    <a:pt x="741" y="766"/>
                  </a:lnTo>
                  <a:lnTo>
                    <a:pt x="737" y="767"/>
                  </a:lnTo>
                  <a:lnTo>
                    <a:pt x="737" y="767"/>
                  </a:lnTo>
                  <a:lnTo>
                    <a:pt x="729" y="770"/>
                  </a:lnTo>
                  <a:lnTo>
                    <a:pt x="726" y="772"/>
                  </a:lnTo>
                  <a:lnTo>
                    <a:pt x="724" y="774"/>
                  </a:lnTo>
                  <a:lnTo>
                    <a:pt x="723" y="776"/>
                  </a:lnTo>
                  <a:lnTo>
                    <a:pt x="722" y="778"/>
                  </a:lnTo>
                  <a:lnTo>
                    <a:pt x="723" y="780"/>
                  </a:lnTo>
                  <a:lnTo>
                    <a:pt x="724" y="782"/>
                  </a:lnTo>
                  <a:lnTo>
                    <a:pt x="724" y="782"/>
                  </a:lnTo>
                  <a:lnTo>
                    <a:pt x="730" y="785"/>
                  </a:lnTo>
                  <a:lnTo>
                    <a:pt x="735" y="787"/>
                  </a:lnTo>
                  <a:lnTo>
                    <a:pt x="740" y="790"/>
                  </a:lnTo>
                  <a:lnTo>
                    <a:pt x="741" y="792"/>
                  </a:lnTo>
                  <a:lnTo>
                    <a:pt x="742" y="795"/>
                  </a:lnTo>
                  <a:lnTo>
                    <a:pt x="742" y="795"/>
                  </a:lnTo>
                  <a:lnTo>
                    <a:pt x="741" y="802"/>
                  </a:lnTo>
                  <a:lnTo>
                    <a:pt x="740" y="809"/>
                  </a:lnTo>
                  <a:lnTo>
                    <a:pt x="740" y="812"/>
                  </a:lnTo>
                  <a:lnTo>
                    <a:pt x="741" y="814"/>
                  </a:lnTo>
                  <a:lnTo>
                    <a:pt x="742" y="816"/>
                  </a:lnTo>
                  <a:lnTo>
                    <a:pt x="744" y="819"/>
                  </a:lnTo>
                  <a:lnTo>
                    <a:pt x="744" y="819"/>
                  </a:lnTo>
                  <a:lnTo>
                    <a:pt x="749" y="821"/>
                  </a:lnTo>
                  <a:lnTo>
                    <a:pt x="752" y="824"/>
                  </a:lnTo>
                  <a:lnTo>
                    <a:pt x="752" y="825"/>
                  </a:lnTo>
                  <a:lnTo>
                    <a:pt x="751" y="826"/>
                  </a:lnTo>
                  <a:lnTo>
                    <a:pt x="749" y="827"/>
                  </a:lnTo>
                  <a:lnTo>
                    <a:pt x="745" y="827"/>
                  </a:lnTo>
                  <a:lnTo>
                    <a:pt x="745" y="827"/>
                  </a:lnTo>
                  <a:lnTo>
                    <a:pt x="741" y="828"/>
                  </a:lnTo>
                  <a:lnTo>
                    <a:pt x="738" y="828"/>
                  </a:lnTo>
                  <a:lnTo>
                    <a:pt x="737" y="830"/>
                  </a:lnTo>
                  <a:lnTo>
                    <a:pt x="736" y="831"/>
                  </a:lnTo>
                  <a:lnTo>
                    <a:pt x="737" y="833"/>
                  </a:lnTo>
                  <a:lnTo>
                    <a:pt x="738" y="834"/>
                  </a:lnTo>
                  <a:lnTo>
                    <a:pt x="744" y="837"/>
                  </a:lnTo>
                  <a:lnTo>
                    <a:pt x="744" y="837"/>
                  </a:lnTo>
                  <a:lnTo>
                    <a:pt x="750" y="840"/>
                  </a:lnTo>
                  <a:lnTo>
                    <a:pt x="754" y="843"/>
                  </a:lnTo>
                  <a:lnTo>
                    <a:pt x="759" y="845"/>
                  </a:lnTo>
                  <a:lnTo>
                    <a:pt x="762" y="844"/>
                  </a:lnTo>
                  <a:lnTo>
                    <a:pt x="766" y="844"/>
                  </a:lnTo>
                  <a:lnTo>
                    <a:pt x="766" y="844"/>
                  </a:lnTo>
                  <a:lnTo>
                    <a:pt x="783" y="840"/>
                  </a:lnTo>
                  <a:lnTo>
                    <a:pt x="793" y="839"/>
                  </a:lnTo>
                  <a:lnTo>
                    <a:pt x="801" y="839"/>
                  </a:lnTo>
                  <a:lnTo>
                    <a:pt x="801" y="839"/>
                  </a:lnTo>
                  <a:lnTo>
                    <a:pt x="810" y="839"/>
                  </a:lnTo>
                  <a:lnTo>
                    <a:pt x="820" y="839"/>
                  </a:lnTo>
                  <a:lnTo>
                    <a:pt x="824" y="839"/>
                  </a:lnTo>
                  <a:lnTo>
                    <a:pt x="827" y="840"/>
                  </a:lnTo>
                  <a:lnTo>
                    <a:pt x="829" y="843"/>
                  </a:lnTo>
                  <a:lnTo>
                    <a:pt x="829" y="846"/>
                  </a:lnTo>
                  <a:lnTo>
                    <a:pt x="829" y="846"/>
                  </a:lnTo>
                  <a:lnTo>
                    <a:pt x="827" y="850"/>
                  </a:lnTo>
                  <a:lnTo>
                    <a:pt x="826" y="853"/>
                  </a:lnTo>
                  <a:lnTo>
                    <a:pt x="823" y="855"/>
                  </a:lnTo>
                  <a:lnTo>
                    <a:pt x="820" y="857"/>
                  </a:lnTo>
                  <a:lnTo>
                    <a:pt x="816" y="858"/>
                  </a:lnTo>
                  <a:lnTo>
                    <a:pt x="811" y="858"/>
                  </a:lnTo>
                  <a:lnTo>
                    <a:pt x="797" y="857"/>
                  </a:lnTo>
                  <a:lnTo>
                    <a:pt x="797" y="857"/>
                  </a:lnTo>
                  <a:lnTo>
                    <a:pt x="781" y="856"/>
                  </a:lnTo>
                  <a:lnTo>
                    <a:pt x="766" y="855"/>
                  </a:lnTo>
                  <a:lnTo>
                    <a:pt x="744" y="855"/>
                  </a:lnTo>
                  <a:lnTo>
                    <a:pt x="744" y="855"/>
                  </a:lnTo>
                  <a:lnTo>
                    <a:pt x="740" y="854"/>
                  </a:lnTo>
                  <a:lnTo>
                    <a:pt x="737" y="853"/>
                  </a:lnTo>
                  <a:lnTo>
                    <a:pt x="732" y="848"/>
                  </a:lnTo>
                  <a:lnTo>
                    <a:pt x="727" y="844"/>
                  </a:lnTo>
                  <a:lnTo>
                    <a:pt x="724" y="843"/>
                  </a:lnTo>
                  <a:lnTo>
                    <a:pt x="720" y="842"/>
                  </a:lnTo>
                  <a:lnTo>
                    <a:pt x="720" y="842"/>
                  </a:lnTo>
                  <a:lnTo>
                    <a:pt x="713" y="842"/>
                  </a:lnTo>
                  <a:lnTo>
                    <a:pt x="711" y="841"/>
                  </a:lnTo>
                  <a:lnTo>
                    <a:pt x="710" y="840"/>
                  </a:lnTo>
                  <a:lnTo>
                    <a:pt x="708" y="837"/>
                  </a:lnTo>
                  <a:lnTo>
                    <a:pt x="707" y="832"/>
                  </a:lnTo>
                  <a:lnTo>
                    <a:pt x="707" y="832"/>
                  </a:lnTo>
                  <a:lnTo>
                    <a:pt x="706" y="826"/>
                  </a:lnTo>
                  <a:lnTo>
                    <a:pt x="704" y="822"/>
                  </a:lnTo>
                  <a:lnTo>
                    <a:pt x="698" y="818"/>
                  </a:lnTo>
                  <a:lnTo>
                    <a:pt x="691" y="811"/>
                  </a:lnTo>
                  <a:lnTo>
                    <a:pt x="691" y="811"/>
                  </a:lnTo>
                  <a:lnTo>
                    <a:pt x="672" y="794"/>
                  </a:lnTo>
                  <a:lnTo>
                    <a:pt x="663" y="787"/>
                  </a:lnTo>
                  <a:lnTo>
                    <a:pt x="658" y="785"/>
                  </a:lnTo>
                  <a:lnTo>
                    <a:pt x="654" y="784"/>
                  </a:lnTo>
                  <a:lnTo>
                    <a:pt x="654" y="784"/>
                  </a:lnTo>
                  <a:lnTo>
                    <a:pt x="634" y="783"/>
                  </a:lnTo>
                  <a:lnTo>
                    <a:pt x="609" y="783"/>
                  </a:lnTo>
                  <a:lnTo>
                    <a:pt x="609" y="783"/>
                  </a:lnTo>
                  <a:lnTo>
                    <a:pt x="600" y="783"/>
                  </a:lnTo>
                  <a:lnTo>
                    <a:pt x="593" y="784"/>
                  </a:lnTo>
                  <a:lnTo>
                    <a:pt x="588" y="785"/>
                  </a:lnTo>
                  <a:lnTo>
                    <a:pt x="582" y="788"/>
                  </a:lnTo>
                  <a:lnTo>
                    <a:pt x="582" y="788"/>
                  </a:lnTo>
                  <a:lnTo>
                    <a:pt x="578" y="789"/>
                  </a:lnTo>
                  <a:lnTo>
                    <a:pt x="574" y="790"/>
                  </a:lnTo>
                  <a:lnTo>
                    <a:pt x="564" y="791"/>
                  </a:lnTo>
                  <a:lnTo>
                    <a:pt x="560" y="792"/>
                  </a:lnTo>
                  <a:lnTo>
                    <a:pt x="557" y="794"/>
                  </a:lnTo>
                  <a:lnTo>
                    <a:pt x="554" y="796"/>
                  </a:lnTo>
                  <a:lnTo>
                    <a:pt x="553" y="799"/>
                  </a:lnTo>
                  <a:lnTo>
                    <a:pt x="553" y="799"/>
                  </a:lnTo>
                  <a:lnTo>
                    <a:pt x="554" y="807"/>
                  </a:lnTo>
                  <a:lnTo>
                    <a:pt x="554" y="811"/>
                  </a:lnTo>
                  <a:lnTo>
                    <a:pt x="555" y="815"/>
                  </a:lnTo>
                  <a:lnTo>
                    <a:pt x="557" y="819"/>
                  </a:lnTo>
                  <a:lnTo>
                    <a:pt x="560" y="822"/>
                  </a:lnTo>
                  <a:lnTo>
                    <a:pt x="564" y="824"/>
                  </a:lnTo>
                  <a:lnTo>
                    <a:pt x="569" y="824"/>
                  </a:lnTo>
                  <a:lnTo>
                    <a:pt x="569" y="824"/>
                  </a:lnTo>
                  <a:lnTo>
                    <a:pt x="574" y="825"/>
                  </a:lnTo>
                  <a:lnTo>
                    <a:pt x="575" y="827"/>
                  </a:lnTo>
                  <a:lnTo>
                    <a:pt x="576" y="829"/>
                  </a:lnTo>
                  <a:lnTo>
                    <a:pt x="575" y="832"/>
                  </a:lnTo>
                  <a:lnTo>
                    <a:pt x="574" y="836"/>
                  </a:lnTo>
                  <a:lnTo>
                    <a:pt x="574" y="840"/>
                  </a:lnTo>
                  <a:lnTo>
                    <a:pt x="575" y="844"/>
                  </a:lnTo>
                  <a:lnTo>
                    <a:pt x="578" y="848"/>
                  </a:lnTo>
                  <a:lnTo>
                    <a:pt x="578" y="848"/>
                  </a:lnTo>
                  <a:lnTo>
                    <a:pt x="586" y="855"/>
                  </a:lnTo>
                  <a:lnTo>
                    <a:pt x="592" y="860"/>
                  </a:lnTo>
                  <a:lnTo>
                    <a:pt x="598" y="863"/>
                  </a:lnTo>
                  <a:lnTo>
                    <a:pt x="604" y="864"/>
                  </a:lnTo>
                  <a:lnTo>
                    <a:pt x="604" y="864"/>
                  </a:lnTo>
                  <a:lnTo>
                    <a:pt x="611" y="864"/>
                  </a:lnTo>
                  <a:lnTo>
                    <a:pt x="617" y="866"/>
                  </a:lnTo>
                  <a:lnTo>
                    <a:pt x="619" y="868"/>
                  </a:lnTo>
                  <a:lnTo>
                    <a:pt x="620" y="871"/>
                  </a:lnTo>
                  <a:lnTo>
                    <a:pt x="620" y="871"/>
                  </a:lnTo>
                  <a:lnTo>
                    <a:pt x="620" y="876"/>
                  </a:lnTo>
                  <a:lnTo>
                    <a:pt x="620" y="882"/>
                  </a:lnTo>
                  <a:lnTo>
                    <a:pt x="619" y="885"/>
                  </a:lnTo>
                  <a:lnTo>
                    <a:pt x="617" y="887"/>
                  </a:lnTo>
                  <a:lnTo>
                    <a:pt x="613" y="888"/>
                  </a:lnTo>
                  <a:lnTo>
                    <a:pt x="609" y="889"/>
                  </a:lnTo>
                  <a:lnTo>
                    <a:pt x="609" y="889"/>
                  </a:lnTo>
                  <a:lnTo>
                    <a:pt x="539" y="890"/>
                  </a:lnTo>
                  <a:lnTo>
                    <a:pt x="539" y="890"/>
                  </a:lnTo>
                  <a:lnTo>
                    <a:pt x="536" y="891"/>
                  </a:lnTo>
                  <a:lnTo>
                    <a:pt x="534" y="893"/>
                  </a:lnTo>
                  <a:lnTo>
                    <a:pt x="528" y="898"/>
                  </a:lnTo>
                  <a:lnTo>
                    <a:pt x="523" y="904"/>
                  </a:lnTo>
                  <a:lnTo>
                    <a:pt x="519" y="906"/>
                  </a:lnTo>
                  <a:lnTo>
                    <a:pt x="515" y="908"/>
                  </a:lnTo>
                  <a:lnTo>
                    <a:pt x="515" y="908"/>
                  </a:lnTo>
                  <a:lnTo>
                    <a:pt x="511" y="909"/>
                  </a:lnTo>
                  <a:lnTo>
                    <a:pt x="508" y="911"/>
                  </a:lnTo>
                  <a:lnTo>
                    <a:pt x="505" y="914"/>
                  </a:lnTo>
                  <a:lnTo>
                    <a:pt x="501" y="916"/>
                  </a:lnTo>
                  <a:lnTo>
                    <a:pt x="499" y="917"/>
                  </a:lnTo>
                  <a:lnTo>
                    <a:pt x="494" y="918"/>
                  </a:lnTo>
                  <a:lnTo>
                    <a:pt x="494" y="918"/>
                  </a:lnTo>
                  <a:lnTo>
                    <a:pt x="484" y="919"/>
                  </a:lnTo>
                  <a:lnTo>
                    <a:pt x="475" y="921"/>
                  </a:lnTo>
                  <a:lnTo>
                    <a:pt x="467" y="925"/>
                  </a:lnTo>
                  <a:lnTo>
                    <a:pt x="465" y="927"/>
                  </a:lnTo>
                  <a:lnTo>
                    <a:pt x="463" y="929"/>
                  </a:lnTo>
                  <a:lnTo>
                    <a:pt x="463" y="929"/>
                  </a:lnTo>
                  <a:lnTo>
                    <a:pt x="463" y="932"/>
                  </a:lnTo>
                  <a:lnTo>
                    <a:pt x="464" y="934"/>
                  </a:lnTo>
                  <a:lnTo>
                    <a:pt x="468" y="938"/>
                  </a:lnTo>
                  <a:lnTo>
                    <a:pt x="471" y="940"/>
                  </a:lnTo>
                  <a:lnTo>
                    <a:pt x="473" y="943"/>
                  </a:lnTo>
                  <a:lnTo>
                    <a:pt x="474" y="947"/>
                  </a:lnTo>
                  <a:lnTo>
                    <a:pt x="474" y="951"/>
                  </a:lnTo>
                  <a:lnTo>
                    <a:pt x="474" y="951"/>
                  </a:lnTo>
                  <a:lnTo>
                    <a:pt x="472" y="959"/>
                  </a:lnTo>
                  <a:lnTo>
                    <a:pt x="472" y="963"/>
                  </a:lnTo>
                  <a:lnTo>
                    <a:pt x="472" y="966"/>
                  </a:lnTo>
                  <a:lnTo>
                    <a:pt x="473" y="969"/>
                  </a:lnTo>
                  <a:lnTo>
                    <a:pt x="475" y="971"/>
                  </a:lnTo>
                  <a:lnTo>
                    <a:pt x="479" y="974"/>
                  </a:lnTo>
                  <a:lnTo>
                    <a:pt x="484" y="977"/>
                  </a:lnTo>
                  <a:lnTo>
                    <a:pt x="484" y="977"/>
                  </a:lnTo>
                  <a:lnTo>
                    <a:pt x="494" y="983"/>
                  </a:lnTo>
                  <a:lnTo>
                    <a:pt x="502" y="987"/>
                  </a:lnTo>
                  <a:lnTo>
                    <a:pt x="506" y="988"/>
                  </a:lnTo>
                  <a:lnTo>
                    <a:pt x="509" y="988"/>
                  </a:lnTo>
                  <a:lnTo>
                    <a:pt x="513" y="987"/>
                  </a:lnTo>
                  <a:lnTo>
                    <a:pt x="516" y="985"/>
                  </a:lnTo>
                  <a:lnTo>
                    <a:pt x="516" y="985"/>
                  </a:lnTo>
                  <a:lnTo>
                    <a:pt x="522" y="979"/>
                  </a:lnTo>
                  <a:lnTo>
                    <a:pt x="529" y="977"/>
                  </a:lnTo>
                  <a:lnTo>
                    <a:pt x="532" y="977"/>
                  </a:lnTo>
                  <a:lnTo>
                    <a:pt x="535" y="977"/>
                  </a:lnTo>
                  <a:lnTo>
                    <a:pt x="536" y="979"/>
                  </a:lnTo>
                  <a:lnTo>
                    <a:pt x="538" y="981"/>
                  </a:lnTo>
                  <a:lnTo>
                    <a:pt x="538" y="981"/>
                  </a:lnTo>
                  <a:lnTo>
                    <a:pt x="539" y="984"/>
                  </a:lnTo>
                  <a:lnTo>
                    <a:pt x="540" y="986"/>
                  </a:lnTo>
                  <a:lnTo>
                    <a:pt x="545" y="990"/>
                  </a:lnTo>
                  <a:lnTo>
                    <a:pt x="550" y="993"/>
                  </a:lnTo>
                  <a:lnTo>
                    <a:pt x="555" y="993"/>
                  </a:lnTo>
                  <a:lnTo>
                    <a:pt x="555" y="993"/>
                  </a:lnTo>
                  <a:lnTo>
                    <a:pt x="562" y="993"/>
                  </a:lnTo>
                  <a:lnTo>
                    <a:pt x="568" y="991"/>
                  </a:lnTo>
                  <a:lnTo>
                    <a:pt x="572" y="991"/>
                  </a:lnTo>
                  <a:lnTo>
                    <a:pt x="575" y="992"/>
                  </a:lnTo>
                  <a:lnTo>
                    <a:pt x="578" y="993"/>
                  </a:lnTo>
                  <a:lnTo>
                    <a:pt x="581" y="995"/>
                  </a:lnTo>
                  <a:lnTo>
                    <a:pt x="581" y="995"/>
                  </a:lnTo>
                  <a:lnTo>
                    <a:pt x="583" y="997"/>
                  </a:lnTo>
                  <a:lnTo>
                    <a:pt x="587" y="998"/>
                  </a:lnTo>
                  <a:lnTo>
                    <a:pt x="590" y="998"/>
                  </a:lnTo>
                  <a:lnTo>
                    <a:pt x="593" y="997"/>
                  </a:lnTo>
                  <a:lnTo>
                    <a:pt x="597" y="995"/>
                  </a:lnTo>
                  <a:lnTo>
                    <a:pt x="599" y="993"/>
                  </a:lnTo>
                  <a:lnTo>
                    <a:pt x="601" y="991"/>
                  </a:lnTo>
                  <a:lnTo>
                    <a:pt x="602" y="987"/>
                  </a:lnTo>
                  <a:lnTo>
                    <a:pt x="602" y="987"/>
                  </a:lnTo>
                  <a:lnTo>
                    <a:pt x="603" y="984"/>
                  </a:lnTo>
                  <a:lnTo>
                    <a:pt x="604" y="982"/>
                  </a:lnTo>
                  <a:lnTo>
                    <a:pt x="606" y="981"/>
                  </a:lnTo>
                  <a:lnTo>
                    <a:pt x="609" y="981"/>
                  </a:lnTo>
                  <a:lnTo>
                    <a:pt x="611" y="981"/>
                  </a:lnTo>
                  <a:lnTo>
                    <a:pt x="613" y="982"/>
                  </a:lnTo>
                  <a:lnTo>
                    <a:pt x="615" y="983"/>
                  </a:lnTo>
                  <a:lnTo>
                    <a:pt x="617" y="985"/>
                  </a:lnTo>
                  <a:lnTo>
                    <a:pt x="617" y="985"/>
                  </a:lnTo>
                  <a:lnTo>
                    <a:pt x="619" y="990"/>
                  </a:lnTo>
                  <a:lnTo>
                    <a:pt x="620" y="992"/>
                  </a:lnTo>
                  <a:lnTo>
                    <a:pt x="624" y="994"/>
                  </a:lnTo>
                  <a:lnTo>
                    <a:pt x="630" y="994"/>
                  </a:lnTo>
                  <a:lnTo>
                    <a:pt x="630" y="994"/>
                  </a:lnTo>
                  <a:lnTo>
                    <a:pt x="638" y="995"/>
                  </a:lnTo>
                  <a:lnTo>
                    <a:pt x="643" y="996"/>
                  </a:lnTo>
                  <a:lnTo>
                    <a:pt x="645" y="996"/>
                  </a:lnTo>
                  <a:lnTo>
                    <a:pt x="647" y="995"/>
                  </a:lnTo>
                  <a:lnTo>
                    <a:pt x="648" y="993"/>
                  </a:lnTo>
                  <a:lnTo>
                    <a:pt x="650" y="990"/>
                  </a:lnTo>
                  <a:lnTo>
                    <a:pt x="650" y="990"/>
                  </a:lnTo>
                  <a:lnTo>
                    <a:pt x="651" y="985"/>
                  </a:lnTo>
                  <a:lnTo>
                    <a:pt x="654" y="981"/>
                  </a:lnTo>
                  <a:lnTo>
                    <a:pt x="656" y="977"/>
                  </a:lnTo>
                  <a:lnTo>
                    <a:pt x="660" y="974"/>
                  </a:lnTo>
                  <a:lnTo>
                    <a:pt x="663" y="972"/>
                  </a:lnTo>
                  <a:lnTo>
                    <a:pt x="666" y="972"/>
                  </a:lnTo>
                  <a:lnTo>
                    <a:pt x="668" y="972"/>
                  </a:lnTo>
                  <a:lnTo>
                    <a:pt x="670" y="975"/>
                  </a:lnTo>
                  <a:lnTo>
                    <a:pt x="670" y="975"/>
                  </a:lnTo>
                  <a:lnTo>
                    <a:pt x="673" y="982"/>
                  </a:lnTo>
                  <a:lnTo>
                    <a:pt x="676" y="986"/>
                  </a:lnTo>
                  <a:lnTo>
                    <a:pt x="679" y="988"/>
                  </a:lnTo>
                  <a:lnTo>
                    <a:pt x="684" y="991"/>
                  </a:lnTo>
                  <a:lnTo>
                    <a:pt x="684" y="991"/>
                  </a:lnTo>
                  <a:lnTo>
                    <a:pt x="687" y="992"/>
                  </a:lnTo>
                  <a:lnTo>
                    <a:pt x="690" y="994"/>
                  </a:lnTo>
                  <a:lnTo>
                    <a:pt x="694" y="997"/>
                  </a:lnTo>
                  <a:lnTo>
                    <a:pt x="698" y="1001"/>
                  </a:lnTo>
                  <a:lnTo>
                    <a:pt x="701" y="1002"/>
                  </a:lnTo>
                  <a:lnTo>
                    <a:pt x="704" y="1002"/>
                  </a:lnTo>
                  <a:lnTo>
                    <a:pt x="704" y="1002"/>
                  </a:lnTo>
                  <a:lnTo>
                    <a:pt x="711" y="1001"/>
                  </a:lnTo>
                  <a:lnTo>
                    <a:pt x="719" y="1000"/>
                  </a:lnTo>
                  <a:lnTo>
                    <a:pt x="728" y="999"/>
                  </a:lnTo>
                  <a:lnTo>
                    <a:pt x="733" y="1000"/>
                  </a:lnTo>
                  <a:lnTo>
                    <a:pt x="737" y="1001"/>
                  </a:lnTo>
                  <a:lnTo>
                    <a:pt x="737" y="1001"/>
                  </a:lnTo>
                  <a:lnTo>
                    <a:pt x="742" y="1002"/>
                  </a:lnTo>
                  <a:lnTo>
                    <a:pt x="751" y="1003"/>
                  </a:lnTo>
                  <a:lnTo>
                    <a:pt x="772" y="1004"/>
                  </a:lnTo>
                  <a:lnTo>
                    <a:pt x="793" y="1003"/>
                  </a:lnTo>
                  <a:lnTo>
                    <a:pt x="799" y="1002"/>
                  </a:lnTo>
                  <a:lnTo>
                    <a:pt x="801" y="1001"/>
                  </a:lnTo>
                  <a:lnTo>
                    <a:pt x="802" y="1001"/>
                  </a:lnTo>
                  <a:lnTo>
                    <a:pt x="802" y="1001"/>
                  </a:lnTo>
                  <a:lnTo>
                    <a:pt x="802" y="999"/>
                  </a:lnTo>
                  <a:lnTo>
                    <a:pt x="801" y="998"/>
                  </a:lnTo>
                  <a:lnTo>
                    <a:pt x="797" y="996"/>
                  </a:lnTo>
                  <a:lnTo>
                    <a:pt x="792" y="994"/>
                  </a:lnTo>
                  <a:lnTo>
                    <a:pt x="790" y="992"/>
                  </a:lnTo>
                  <a:lnTo>
                    <a:pt x="790" y="991"/>
                  </a:lnTo>
                  <a:lnTo>
                    <a:pt x="790" y="991"/>
                  </a:lnTo>
                  <a:lnTo>
                    <a:pt x="790" y="986"/>
                  </a:lnTo>
                  <a:lnTo>
                    <a:pt x="791" y="984"/>
                  </a:lnTo>
                  <a:lnTo>
                    <a:pt x="795" y="983"/>
                  </a:lnTo>
                  <a:lnTo>
                    <a:pt x="802" y="983"/>
                  </a:lnTo>
                  <a:lnTo>
                    <a:pt x="802" y="983"/>
                  </a:lnTo>
                  <a:lnTo>
                    <a:pt x="810" y="983"/>
                  </a:lnTo>
                  <a:lnTo>
                    <a:pt x="816" y="982"/>
                  </a:lnTo>
                  <a:lnTo>
                    <a:pt x="817" y="981"/>
                  </a:lnTo>
                  <a:lnTo>
                    <a:pt x="819" y="980"/>
                  </a:lnTo>
                  <a:lnTo>
                    <a:pt x="821" y="975"/>
                  </a:lnTo>
                  <a:lnTo>
                    <a:pt x="821" y="975"/>
                  </a:lnTo>
                  <a:lnTo>
                    <a:pt x="822" y="972"/>
                  </a:lnTo>
                  <a:lnTo>
                    <a:pt x="824" y="970"/>
                  </a:lnTo>
                  <a:lnTo>
                    <a:pt x="827" y="969"/>
                  </a:lnTo>
                  <a:lnTo>
                    <a:pt x="830" y="969"/>
                  </a:lnTo>
                  <a:lnTo>
                    <a:pt x="833" y="970"/>
                  </a:lnTo>
                  <a:lnTo>
                    <a:pt x="836" y="971"/>
                  </a:lnTo>
                  <a:lnTo>
                    <a:pt x="838" y="974"/>
                  </a:lnTo>
                  <a:lnTo>
                    <a:pt x="840" y="977"/>
                  </a:lnTo>
                  <a:lnTo>
                    <a:pt x="840" y="977"/>
                  </a:lnTo>
                  <a:lnTo>
                    <a:pt x="842" y="981"/>
                  </a:lnTo>
                  <a:lnTo>
                    <a:pt x="845" y="984"/>
                  </a:lnTo>
                  <a:lnTo>
                    <a:pt x="848" y="986"/>
                  </a:lnTo>
                  <a:lnTo>
                    <a:pt x="852" y="988"/>
                  </a:lnTo>
                  <a:lnTo>
                    <a:pt x="855" y="990"/>
                  </a:lnTo>
                  <a:lnTo>
                    <a:pt x="859" y="990"/>
                  </a:lnTo>
                  <a:lnTo>
                    <a:pt x="863" y="990"/>
                  </a:lnTo>
                  <a:lnTo>
                    <a:pt x="866" y="988"/>
                  </a:lnTo>
                  <a:lnTo>
                    <a:pt x="866" y="988"/>
                  </a:lnTo>
                  <a:lnTo>
                    <a:pt x="873" y="984"/>
                  </a:lnTo>
                  <a:lnTo>
                    <a:pt x="882" y="979"/>
                  </a:lnTo>
                  <a:lnTo>
                    <a:pt x="886" y="978"/>
                  </a:lnTo>
                  <a:lnTo>
                    <a:pt x="890" y="978"/>
                  </a:lnTo>
                  <a:lnTo>
                    <a:pt x="894" y="980"/>
                  </a:lnTo>
                  <a:lnTo>
                    <a:pt x="898" y="984"/>
                  </a:lnTo>
                  <a:lnTo>
                    <a:pt x="898" y="984"/>
                  </a:lnTo>
                  <a:lnTo>
                    <a:pt x="900" y="990"/>
                  </a:lnTo>
                  <a:lnTo>
                    <a:pt x="902" y="994"/>
                  </a:lnTo>
                  <a:lnTo>
                    <a:pt x="903" y="1000"/>
                  </a:lnTo>
                  <a:lnTo>
                    <a:pt x="905" y="1002"/>
                  </a:lnTo>
                  <a:lnTo>
                    <a:pt x="907" y="1004"/>
                  </a:lnTo>
                  <a:lnTo>
                    <a:pt x="910" y="1005"/>
                  </a:lnTo>
                  <a:lnTo>
                    <a:pt x="915" y="1005"/>
                  </a:lnTo>
                  <a:lnTo>
                    <a:pt x="915" y="1005"/>
                  </a:lnTo>
                  <a:lnTo>
                    <a:pt x="925" y="1005"/>
                  </a:lnTo>
                  <a:lnTo>
                    <a:pt x="933" y="1003"/>
                  </a:lnTo>
                  <a:lnTo>
                    <a:pt x="936" y="1002"/>
                  </a:lnTo>
                  <a:lnTo>
                    <a:pt x="938" y="1001"/>
                  </a:lnTo>
                  <a:lnTo>
                    <a:pt x="942" y="996"/>
                  </a:lnTo>
                  <a:lnTo>
                    <a:pt x="942" y="996"/>
                  </a:lnTo>
                  <a:lnTo>
                    <a:pt x="946" y="988"/>
                  </a:lnTo>
                  <a:lnTo>
                    <a:pt x="947" y="986"/>
                  </a:lnTo>
                  <a:lnTo>
                    <a:pt x="950" y="983"/>
                  </a:lnTo>
                  <a:lnTo>
                    <a:pt x="953" y="982"/>
                  </a:lnTo>
                  <a:lnTo>
                    <a:pt x="957" y="980"/>
                  </a:lnTo>
                  <a:lnTo>
                    <a:pt x="963" y="979"/>
                  </a:lnTo>
                  <a:lnTo>
                    <a:pt x="970" y="979"/>
                  </a:lnTo>
                  <a:lnTo>
                    <a:pt x="970" y="979"/>
                  </a:lnTo>
                  <a:lnTo>
                    <a:pt x="991" y="980"/>
                  </a:lnTo>
                  <a:lnTo>
                    <a:pt x="995" y="979"/>
                  </a:lnTo>
                  <a:lnTo>
                    <a:pt x="996" y="978"/>
                  </a:lnTo>
                  <a:lnTo>
                    <a:pt x="996" y="976"/>
                  </a:lnTo>
                  <a:lnTo>
                    <a:pt x="996" y="976"/>
                  </a:lnTo>
                  <a:lnTo>
                    <a:pt x="997" y="974"/>
                  </a:lnTo>
                  <a:lnTo>
                    <a:pt x="998" y="973"/>
                  </a:lnTo>
                  <a:lnTo>
                    <a:pt x="1001" y="972"/>
                  </a:lnTo>
                  <a:lnTo>
                    <a:pt x="1006" y="973"/>
                  </a:lnTo>
                  <a:lnTo>
                    <a:pt x="1011" y="975"/>
                  </a:lnTo>
                  <a:lnTo>
                    <a:pt x="1011" y="975"/>
                  </a:lnTo>
                  <a:lnTo>
                    <a:pt x="1016" y="977"/>
                  </a:lnTo>
                  <a:lnTo>
                    <a:pt x="1023" y="979"/>
                  </a:lnTo>
                  <a:lnTo>
                    <a:pt x="1026" y="980"/>
                  </a:lnTo>
                  <a:lnTo>
                    <a:pt x="1028" y="982"/>
                  </a:lnTo>
                  <a:lnTo>
                    <a:pt x="1030" y="985"/>
                  </a:lnTo>
                  <a:lnTo>
                    <a:pt x="1030" y="987"/>
                  </a:lnTo>
                  <a:lnTo>
                    <a:pt x="1030" y="987"/>
                  </a:lnTo>
                  <a:lnTo>
                    <a:pt x="1029" y="995"/>
                  </a:lnTo>
                  <a:lnTo>
                    <a:pt x="1028" y="1000"/>
                  </a:lnTo>
                  <a:lnTo>
                    <a:pt x="1027" y="1003"/>
                  </a:lnTo>
                  <a:lnTo>
                    <a:pt x="1024" y="1005"/>
                  </a:lnTo>
                  <a:lnTo>
                    <a:pt x="1020" y="1007"/>
                  </a:lnTo>
                  <a:lnTo>
                    <a:pt x="1015" y="1008"/>
                  </a:lnTo>
                  <a:lnTo>
                    <a:pt x="1015" y="1008"/>
                  </a:lnTo>
                  <a:lnTo>
                    <a:pt x="1009" y="1010"/>
                  </a:lnTo>
                  <a:lnTo>
                    <a:pt x="1003" y="1013"/>
                  </a:lnTo>
                  <a:lnTo>
                    <a:pt x="999" y="1016"/>
                  </a:lnTo>
                  <a:lnTo>
                    <a:pt x="995" y="1019"/>
                  </a:lnTo>
                  <a:lnTo>
                    <a:pt x="994" y="1022"/>
                  </a:lnTo>
                  <a:lnTo>
                    <a:pt x="994" y="1025"/>
                  </a:lnTo>
                  <a:lnTo>
                    <a:pt x="996" y="1026"/>
                  </a:lnTo>
                  <a:lnTo>
                    <a:pt x="1001" y="1026"/>
                  </a:lnTo>
                  <a:lnTo>
                    <a:pt x="1001" y="1026"/>
                  </a:lnTo>
                  <a:lnTo>
                    <a:pt x="1014" y="1026"/>
                  </a:lnTo>
                  <a:lnTo>
                    <a:pt x="1027" y="1027"/>
                  </a:lnTo>
                  <a:lnTo>
                    <a:pt x="1032" y="1027"/>
                  </a:lnTo>
                  <a:lnTo>
                    <a:pt x="1037" y="1026"/>
                  </a:lnTo>
                  <a:lnTo>
                    <a:pt x="1039" y="1025"/>
                  </a:lnTo>
                  <a:lnTo>
                    <a:pt x="1041" y="1022"/>
                  </a:lnTo>
                  <a:lnTo>
                    <a:pt x="1041" y="1022"/>
                  </a:lnTo>
                  <a:lnTo>
                    <a:pt x="1041" y="1019"/>
                  </a:lnTo>
                  <a:lnTo>
                    <a:pt x="1043" y="1017"/>
                  </a:lnTo>
                  <a:lnTo>
                    <a:pt x="1045" y="1016"/>
                  </a:lnTo>
                  <a:lnTo>
                    <a:pt x="1049" y="1015"/>
                  </a:lnTo>
                  <a:lnTo>
                    <a:pt x="1055" y="1014"/>
                  </a:lnTo>
                  <a:lnTo>
                    <a:pt x="1061" y="1014"/>
                  </a:lnTo>
                  <a:lnTo>
                    <a:pt x="1061" y="1014"/>
                  </a:lnTo>
                  <a:lnTo>
                    <a:pt x="1071" y="1012"/>
                  </a:lnTo>
                  <a:lnTo>
                    <a:pt x="1086" y="1010"/>
                  </a:lnTo>
                  <a:lnTo>
                    <a:pt x="1094" y="1008"/>
                  </a:lnTo>
                  <a:lnTo>
                    <a:pt x="1101" y="1005"/>
                  </a:lnTo>
                  <a:lnTo>
                    <a:pt x="1106" y="1002"/>
                  </a:lnTo>
                  <a:lnTo>
                    <a:pt x="1108" y="1000"/>
                  </a:lnTo>
                  <a:lnTo>
                    <a:pt x="1109" y="998"/>
                  </a:lnTo>
                  <a:lnTo>
                    <a:pt x="1109" y="998"/>
                  </a:lnTo>
                  <a:lnTo>
                    <a:pt x="1110" y="997"/>
                  </a:lnTo>
                  <a:lnTo>
                    <a:pt x="1111" y="995"/>
                  </a:lnTo>
                  <a:lnTo>
                    <a:pt x="1115" y="994"/>
                  </a:lnTo>
                  <a:lnTo>
                    <a:pt x="1120" y="993"/>
                  </a:lnTo>
                  <a:lnTo>
                    <a:pt x="1125" y="993"/>
                  </a:lnTo>
                  <a:lnTo>
                    <a:pt x="1130" y="993"/>
                  </a:lnTo>
                  <a:lnTo>
                    <a:pt x="1136" y="992"/>
                  </a:lnTo>
                  <a:lnTo>
                    <a:pt x="1141" y="990"/>
                  </a:lnTo>
                  <a:lnTo>
                    <a:pt x="1143" y="987"/>
                  </a:lnTo>
                  <a:lnTo>
                    <a:pt x="1144" y="985"/>
                  </a:lnTo>
                  <a:lnTo>
                    <a:pt x="1144" y="985"/>
                  </a:lnTo>
                  <a:lnTo>
                    <a:pt x="1150" y="976"/>
                  </a:lnTo>
                  <a:lnTo>
                    <a:pt x="1156" y="970"/>
                  </a:lnTo>
                  <a:lnTo>
                    <a:pt x="1159" y="968"/>
                  </a:lnTo>
                  <a:lnTo>
                    <a:pt x="1162" y="967"/>
                  </a:lnTo>
                  <a:lnTo>
                    <a:pt x="1165" y="967"/>
                  </a:lnTo>
                  <a:lnTo>
                    <a:pt x="1167" y="967"/>
                  </a:lnTo>
                  <a:lnTo>
                    <a:pt x="1167" y="967"/>
                  </a:lnTo>
                  <a:lnTo>
                    <a:pt x="1170" y="968"/>
                  </a:lnTo>
                  <a:lnTo>
                    <a:pt x="1172" y="970"/>
                  </a:lnTo>
                  <a:lnTo>
                    <a:pt x="1176" y="974"/>
                  </a:lnTo>
                  <a:lnTo>
                    <a:pt x="1180" y="978"/>
                  </a:lnTo>
                  <a:lnTo>
                    <a:pt x="1182" y="979"/>
                  </a:lnTo>
                  <a:lnTo>
                    <a:pt x="1185" y="980"/>
                  </a:lnTo>
                  <a:lnTo>
                    <a:pt x="1185" y="980"/>
                  </a:lnTo>
                  <a:lnTo>
                    <a:pt x="1188" y="979"/>
                  </a:lnTo>
                  <a:lnTo>
                    <a:pt x="1190" y="979"/>
                  </a:lnTo>
                  <a:lnTo>
                    <a:pt x="1194" y="976"/>
                  </a:lnTo>
                  <a:lnTo>
                    <a:pt x="1198" y="971"/>
                  </a:lnTo>
                  <a:lnTo>
                    <a:pt x="1205" y="965"/>
                  </a:lnTo>
                  <a:lnTo>
                    <a:pt x="1205" y="965"/>
                  </a:lnTo>
                  <a:lnTo>
                    <a:pt x="1209" y="962"/>
                  </a:lnTo>
                  <a:lnTo>
                    <a:pt x="1213" y="960"/>
                  </a:lnTo>
                  <a:lnTo>
                    <a:pt x="1221" y="957"/>
                  </a:lnTo>
                  <a:lnTo>
                    <a:pt x="1224" y="955"/>
                  </a:lnTo>
                  <a:lnTo>
                    <a:pt x="1226" y="952"/>
                  </a:lnTo>
                  <a:lnTo>
                    <a:pt x="1228" y="948"/>
                  </a:lnTo>
                  <a:lnTo>
                    <a:pt x="1229" y="943"/>
                  </a:lnTo>
                  <a:lnTo>
                    <a:pt x="1229" y="943"/>
                  </a:lnTo>
                  <a:lnTo>
                    <a:pt x="1229" y="933"/>
                  </a:lnTo>
                  <a:lnTo>
                    <a:pt x="1227" y="927"/>
                  </a:lnTo>
                  <a:lnTo>
                    <a:pt x="1224" y="923"/>
                  </a:lnTo>
                  <a:lnTo>
                    <a:pt x="1219" y="918"/>
                  </a:lnTo>
                  <a:lnTo>
                    <a:pt x="1219" y="918"/>
                  </a:lnTo>
                  <a:lnTo>
                    <a:pt x="1208" y="908"/>
                  </a:lnTo>
                  <a:lnTo>
                    <a:pt x="1204" y="905"/>
                  </a:lnTo>
                  <a:lnTo>
                    <a:pt x="1201" y="904"/>
                  </a:lnTo>
                  <a:lnTo>
                    <a:pt x="1198" y="904"/>
                  </a:lnTo>
                  <a:lnTo>
                    <a:pt x="1198" y="904"/>
                  </a:lnTo>
                  <a:lnTo>
                    <a:pt x="1192" y="904"/>
                  </a:lnTo>
                  <a:lnTo>
                    <a:pt x="1188" y="906"/>
                  </a:lnTo>
                  <a:lnTo>
                    <a:pt x="1185" y="909"/>
                  </a:lnTo>
                  <a:lnTo>
                    <a:pt x="1182" y="915"/>
                  </a:lnTo>
                  <a:lnTo>
                    <a:pt x="1182" y="915"/>
                  </a:lnTo>
                  <a:lnTo>
                    <a:pt x="1180" y="920"/>
                  </a:lnTo>
                  <a:lnTo>
                    <a:pt x="1178" y="923"/>
                  </a:lnTo>
                  <a:lnTo>
                    <a:pt x="1174" y="925"/>
                  </a:lnTo>
                  <a:lnTo>
                    <a:pt x="1166" y="928"/>
                  </a:lnTo>
                  <a:lnTo>
                    <a:pt x="1166" y="928"/>
                  </a:lnTo>
                  <a:lnTo>
                    <a:pt x="1159" y="931"/>
                  </a:lnTo>
                  <a:lnTo>
                    <a:pt x="1155" y="932"/>
                  </a:lnTo>
                  <a:lnTo>
                    <a:pt x="1155" y="932"/>
                  </a:lnTo>
                  <a:lnTo>
                    <a:pt x="1154" y="931"/>
                  </a:lnTo>
                  <a:lnTo>
                    <a:pt x="1154" y="927"/>
                  </a:lnTo>
                  <a:lnTo>
                    <a:pt x="1154" y="927"/>
                  </a:lnTo>
                  <a:lnTo>
                    <a:pt x="1153" y="921"/>
                  </a:lnTo>
                  <a:lnTo>
                    <a:pt x="1151" y="917"/>
                  </a:lnTo>
                  <a:lnTo>
                    <a:pt x="1148" y="914"/>
                  </a:lnTo>
                  <a:lnTo>
                    <a:pt x="1144" y="913"/>
                  </a:lnTo>
                  <a:lnTo>
                    <a:pt x="1144" y="913"/>
                  </a:lnTo>
                  <a:lnTo>
                    <a:pt x="1138" y="912"/>
                  </a:lnTo>
                  <a:lnTo>
                    <a:pt x="1131" y="910"/>
                  </a:lnTo>
                  <a:lnTo>
                    <a:pt x="1129" y="909"/>
                  </a:lnTo>
                  <a:lnTo>
                    <a:pt x="1127" y="907"/>
                  </a:lnTo>
                  <a:lnTo>
                    <a:pt x="1127" y="904"/>
                  </a:lnTo>
                  <a:lnTo>
                    <a:pt x="1129" y="900"/>
                  </a:lnTo>
                  <a:lnTo>
                    <a:pt x="1129" y="900"/>
                  </a:lnTo>
                  <a:lnTo>
                    <a:pt x="1133" y="898"/>
                  </a:lnTo>
                  <a:lnTo>
                    <a:pt x="1137" y="896"/>
                  </a:lnTo>
                  <a:lnTo>
                    <a:pt x="1144" y="894"/>
                  </a:lnTo>
                  <a:lnTo>
                    <a:pt x="1146" y="893"/>
                  </a:lnTo>
                  <a:lnTo>
                    <a:pt x="1147" y="891"/>
                  </a:lnTo>
                  <a:lnTo>
                    <a:pt x="1145" y="889"/>
                  </a:lnTo>
                  <a:lnTo>
                    <a:pt x="1141" y="885"/>
                  </a:lnTo>
                  <a:lnTo>
                    <a:pt x="1141" y="885"/>
                  </a:lnTo>
                  <a:lnTo>
                    <a:pt x="1135" y="882"/>
                  </a:lnTo>
                  <a:lnTo>
                    <a:pt x="1129" y="880"/>
                  </a:lnTo>
                  <a:lnTo>
                    <a:pt x="1123" y="878"/>
                  </a:lnTo>
                  <a:lnTo>
                    <a:pt x="1118" y="878"/>
                  </a:lnTo>
                  <a:lnTo>
                    <a:pt x="1109" y="878"/>
                  </a:lnTo>
                  <a:lnTo>
                    <a:pt x="1100" y="879"/>
                  </a:lnTo>
                  <a:lnTo>
                    <a:pt x="1100" y="879"/>
                  </a:lnTo>
                  <a:lnTo>
                    <a:pt x="1093" y="879"/>
                  </a:lnTo>
                  <a:lnTo>
                    <a:pt x="1087" y="878"/>
                  </a:lnTo>
                  <a:lnTo>
                    <a:pt x="1085" y="879"/>
                  </a:lnTo>
                  <a:lnTo>
                    <a:pt x="1082" y="880"/>
                  </a:lnTo>
                  <a:lnTo>
                    <a:pt x="1080" y="881"/>
                  </a:lnTo>
                  <a:lnTo>
                    <a:pt x="1078" y="884"/>
                  </a:lnTo>
                  <a:lnTo>
                    <a:pt x="1078" y="884"/>
                  </a:lnTo>
                  <a:lnTo>
                    <a:pt x="1076" y="887"/>
                  </a:lnTo>
                  <a:lnTo>
                    <a:pt x="1073" y="889"/>
                  </a:lnTo>
                  <a:lnTo>
                    <a:pt x="1070" y="890"/>
                  </a:lnTo>
                  <a:lnTo>
                    <a:pt x="1067" y="891"/>
                  </a:lnTo>
                  <a:lnTo>
                    <a:pt x="1065" y="891"/>
                  </a:lnTo>
                  <a:lnTo>
                    <a:pt x="1062" y="890"/>
                  </a:lnTo>
                  <a:lnTo>
                    <a:pt x="1061" y="889"/>
                  </a:lnTo>
                  <a:lnTo>
                    <a:pt x="1060" y="887"/>
                  </a:lnTo>
                  <a:lnTo>
                    <a:pt x="1060" y="887"/>
                  </a:lnTo>
                  <a:lnTo>
                    <a:pt x="1061" y="883"/>
                  </a:lnTo>
                  <a:lnTo>
                    <a:pt x="1060" y="880"/>
                  </a:lnTo>
                  <a:lnTo>
                    <a:pt x="1059" y="879"/>
                  </a:lnTo>
                  <a:lnTo>
                    <a:pt x="1057" y="878"/>
                  </a:lnTo>
                  <a:lnTo>
                    <a:pt x="1050" y="877"/>
                  </a:lnTo>
                  <a:lnTo>
                    <a:pt x="1050" y="877"/>
                  </a:lnTo>
                  <a:lnTo>
                    <a:pt x="1037" y="876"/>
                  </a:lnTo>
                  <a:lnTo>
                    <a:pt x="1024" y="875"/>
                  </a:lnTo>
                  <a:lnTo>
                    <a:pt x="1012" y="875"/>
                  </a:lnTo>
                  <a:lnTo>
                    <a:pt x="1007" y="876"/>
                  </a:lnTo>
                  <a:lnTo>
                    <a:pt x="1002" y="878"/>
                  </a:lnTo>
                  <a:lnTo>
                    <a:pt x="1002" y="878"/>
                  </a:lnTo>
                  <a:lnTo>
                    <a:pt x="997" y="880"/>
                  </a:lnTo>
                  <a:lnTo>
                    <a:pt x="992" y="882"/>
                  </a:lnTo>
                  <a:lnTo>
                    <a:pt x="986" y="882"/>
                  </a:lnTo>
                  <a:lnTo>
                    <a:pt x="981" y="883"/>
                  </a:lnTo>
                  <a:lnTo>
                    <a:pt x="976" y="882"/>
                  </a:lnTo>
                  <a:lnTo>
                    <a:pt x="972" y="881"/>
                  </a:lnTo>
                  <a:lnTo>
                    <a:pt x="969" y="879"/>
                  </a:lnTo>
                  <a:lnTo>
                    <a:pt x="968" y="875"/>
                  </a:lnTo>
                  <a:lnTo>
                    <a:pt x="968" y="875"/>
                  </a:lnTo>
                  <a:lnTo>
                    <a:pt x="968" y="872"/>
                  </a:lnTo>
                  <a:lnTo>
                    <a:pt x="970" y="870"/>
                  </a:lnTo>
                  <a:lnTo>
                    <a:pt x="972" y="869"/>
                  </a:lnTo>
                  <a:lnTo>
                    <a:pt x="975" y="868"/>
                  </a:lnTo>
                  <a:lnTo>
                    <a:pt x="978" y="867"/>
                  </a:lnTo>
                  <a:lnTo>
                    <a:pt x="980" y="866"/>
                  </a:lnTo>
                  <a:lnTo>
                    <a:pt x="981" y="864"/>
                  </a:lnTo>
                  <a:lnTo>
                    <a:pt x="980" y="860"/>
                  </a:lnTo>
                  <a:lnTo>
                    <a:pt x="980" y="860"/>
                  </a:lnTo>
                  <a:lnTo>
                    <a:pt x="978" y="853"/>
                  </a:lnTo>
                  <a:lnTo>
                    <a:pt x="976" y="847"/>
                  </a:lnTo>
                  <a:lnTo>
                    <a:pt x="976" y="845"/>
                  </a:lnTo>
                  <a:lnTo>
                    <a:pt x="976" y="843"/>
                  </a:lnTo>
                  <a:lnTo>
                    <a:pt x="977" y="842"/>
                  </a:lnTo>
                  <a:lnTo>
                    <a:pt x="979" y="840"/>
                  </a:lnTo>
                  <a:lnTo>
                    <a:pt x="979" y="840"/>
                  </a:lnTo>
                  <a:lnTo>
                    <a:pt x="982" y="839"/>
                  </a:lnTo>
                  <a:lnTo>
                    <a:pt x="984" y="839"/>
                  </a:lnTo>
                  <a:lnTo>
                    <a:pt x="990" y="840"/>
                  </a:lnTo>
                  <a:lnTo>
                    <a:pt x="996" y="843"/>
                  </a:lnTo>
                  <a:lnTo>
                    <a:pt x="1001" y="847"/>
                  </a:lnTo>
                  <a:lnTo>
                    <a:pt x="1001" y="847"/>
                  </a:lnTo>
                  <a:lnTo>
                    <a:pt x="1006" y="853"/>
                  </a:lnTo>
                  <a:lnTo>
                    <a:pt x="1014" y="859"/>
                  </a:lnTo>
                  <a:lnTo>
                    <a:pt x="1019" y="862"/>
                  </a:lnTo>
                  <a:lnTo>
                    <a:pt x="1024" y="864"/>
                  </a:lnTo>
                  <a:lnTo>
                    <a:pt x="1030" y="866"/>
                  </a:lnTo>
                  <a:lnTo>
                    <a:pt x="1036" y="866"/>
                  </a:lnTo>
                  <a:lnTo>
                    <a:pt x="1036" y="866"/>
                  </a:lnTo>
                  <a:lnTo>
                    <a:pt x="1065" y="866"/>
                  </a:lnTo>
                  <a:lnTo>
                    <a:pt x="1080" y="866"/>
                  </a:lnTo>
                  <a:lnTo>
                    <a:pt x="1093" y="867"/>
                  </a:lnTo>
                  <a:lnTo>
                    <a:pt x="1093" y="867"/>
                  </a:lnTo>
                  <a:lnTo>
                    <a:pt x="1106" y="868"/>
                  </a:lnTo>
                  <a:lnTo>
                    <a:pt x="1120" y="868"/>
                  </a:lnTo>
                  <a:lnTo>
                    <a:pt x="1135" y="868"/>
                  </a:lnTo>
                  <a:lnTo>
                    <a:pt x="1141" y="867"/>
                  </a:lnTo>
                  <a:lnTo>
                    <a:pt x="1147" y="865"/>
                  </a:lnTo>
                  <a:lnTo>
                    <a:pt x="1147" y="865"/>
                  </a:lnTo>
                  <a:lnTo>
                    <a:pt x="1159" y="863"/>
                  </a:lnTo>
                  <a:lnTo>
                    <a:pt x="1173" y="860"/>
                  </a:lnTo>
                  <a:lnTo>
                    <a:pt x="1187" y="857"/>
                  </a:lnTo>
                  <a:lnTo>
                    <a:pt x="1192" y="855"/>
                  </a:lnTo>
                  <a:lnTo>
                    <a:pt x="1195" y="852"/>
                  </a:lnTo>
                  <a:lnTo>
                    <a:pt x="1195" y="852"/>
                  </a:lnTo>
                  <a:lnTo>
                    <a:pt x="1201" y="847"/>
                  </a:lnTo>
                  <a:lnTo>
                    <a:pt x="1205" y="844"/>
                  </a:lnTo>
                  <a:lnTo>
                    <a:pt x="1209" y="840"/>
                  </a:lnTo>
                  <a:lnTo>
                    <a:pt x="1213" y="835"/>
                  </a:lnTo>
                  <a:lnTo>
                    <a:pt x="1213" y="835"/>
                  </a:lnTo>
                  <a:lnTo>
                    <a:pt x="1214" y="833"/>
                  </a:lnTo>
                  <a:lnTo>
                    <a:pt x="1217" y="831"/>
                  </a:lnTo>
                  <a:lnTo>
                    <a:pt x="1223" y="829"/>
                  </a:lnTo>
                  <a:lnTo>
                    <a:pt x="1226" y="828"/>
                  </a:lnTo>
                  <a:lnTo>
                    <a:pt x="1227" y="826"/>
                  </a:lnTo>
                  <a:lnTo>
                    <a:pt x="1226" y="823"/>
                  </a:lnTo>
                  <a:lnTo>
                    <a:pt x="1224" y="819"/>
                  </a:lnTo>
                  <a:lnTo>
                    <a:pt x="1224" y="819"/>
                  </a:lnTo>
                  <a:lnTo>
                    <a:pt x="1214" y="801"/>
                  </a:lnTo>
                  <a:lnTo>
                    <a:pt x="1210" y="795"/>
                  </a:lnTo>
                  <a:lnTo>
                    <a:pt x="1205" y="791"/>
                  </a:lnTo>
                  <a:lnTo>
                    <a:pt x="1205" y="791"/>
                  </a:lnTo>
                  <a:lnTo>
                    <a:pt x="1195" y="785"/>
                  </a:lnTo>
                  <a:lnTo>
                    <a:pt x="1192" y="782"/>
                  </a:lnTo>
                  <a:lnTo>
                    <a:pt x="1191" y="780"/>
                  </a:lnTo>
                  <a:lnTo>
                    <a:pt x="1191" y="778"/>
                  </a:lnTo>
                  <a:lnTo>
                    <a:pt x="1191" y="778"/>
                  </a:lnTo>
                  <a:lnTo>
                    <a:pt x="1192" y="775"/>
                  </a:lnTo>
                  <a:lnTo>
                    <a:pt x="1194" y="774"/>
                  </a:lnTo>
                  <a:lnTo>
                    <a:pt x="1197" y="772"/>
                  </a:lnTo>
                  <a:lnTo>
                    <a:pt x="1201" y="771"/>
                  </a:lnTo>
                  <a:lnTo>
                    <a:pt x="1206" y="771"/>
                  </a:lnTo>
                  <a:lnTo>
                    <a:pt x="1210" y="772"/>
                  </a:lnTo>
                  <a:lnTo>
                    <a:pt x="1213" y="774"/>
                  </a:lnTo>
                  <a:lnTo>
                    <a:pt x="1216" y="777"/>
                  </a:lnTo>
                  <a:lnTo>
                    <a:pt x="1216" y="777"/>
                  </a:lnTo>
                  <a:lnTo>
                    <a:pt x="1220" y="780"/>
                  </a:lnTo>
                  <a:lnTo>
                    <a:pt x="1223" y="783"/>
                  </a:lnTo>
                  <a:lnTo>
                    <a:pt x="1227" y="784"/>
                  </a:lnTo>
                  <a:lnTo>
                    <a:pt x="1231" y="784"/>
                  </a:lnTo>
                  <a:lnTo>
                    <a:pt x="1242" y="784"/>
                  </a:lnTo>
                  <a:lnTo>
                    <a:pt x="1254" y="783"/>
                  </a:lnTo>
                  <a:lnTo>
                    <a:pt x="1254" y="783"/>
                  </a:lnTo>
                  <a:lnTo>
                    <a:pt x="1262" y="782"/>
                  </a:lnTo>
                  <a:lnTo>
                    <a:pt x="1270" y="783"/>
                  </a:lnTo>
                  <a:lnTo>
                    <a:pt x="1286" y="784"/>
                  </a:lnTo>
                  <a:lnTo>
                    <a:pt x="1293" y="784"/>
                  </a:lnTo>
                  <a:lnTo>
                    <a:pt x="1300" y="783"/>
                  </a:lnTo>
                  <a:lnTo>
                    <a:pt x="1305" y="781"/>
                  </a:lnTo>
                  <a:lnTo>
                    <a:pt x="1307" y="779"/>
                  </a:lnTo>
                  <a:lnTo>
                    <a:pt x="1308" y="777"/>
                  </a:lnTo>
                  <a:lnTo>
                    <a:pt x="1308" y="777"/>
                  </a:lnTo>
                  <a:lnTo>
                    <a:pt x="1309" y="775"/>
                  </a:lnTo>
                  <a:lnTo>
                    <a:pt x="1311" y="773"/>
                  </a:lnTo>
                  <a:lnTo>
                    <a:pt x="1317" y="772"/>
                  </a:lnTo>
                  <a:lnTo>
                    <a:pt x="1325" y="772"/>
                  </a:lnTo>
                  <a:lnTo>
                    <a:pt x="1334" y="772"/>
                  </a:lnTo>
                  <a:lnTo>
                    <a:pt x="1343" y="772"/>
                  </a:lnTo>
                  <a:lnTo>
                    <a:pt x="1351" y="772"/>
                  </a:lnTo>
                  <a:lnTo>
                    <a:pt x="1354" y="771"/>
                  </a:lnTo>
                  <a:lnTo>
                    <a:pt x="1356" y="770"/>
                  </a:lnTo>
                  <a:lnTo>
                    <a:pt x="1358" y="768"/>
                  </a:lnTo>
                  <a:lnTo>
                    <a:pt x="1359" y="766"/>
                  </a:lnTo>
                  <a:lnTo>
                    <a:pt x="1359" y="766"/>
                  </a:lnTo>
                  <a:lnTo>
                    <a:pt x="1358" y="757"/>
                  </a:lnTo>
                  <a:lnTo>
                    <a:pt x="1357" y="754"/>
                  </a:lnTo>
                  <a:lnTo>
                    <a:pt x="1355" y="751"/>
                  </a:lnTo>
                  <a:lnTo>
                    <a:pt x="1353" y="749"/>
                  </a:lnTo>
                  <a:lnTo>
                    <a:pt x="1349" y="748"/>
                  </a:lnTo>
                  <a:lnTo>
                    <a:pt x="1344" y="748"/>
                  </a:lnTo>
                  <a:lnTo>
                    <a:pt x="1338" y="747"/>
                  </a:lnTo>
                  <a:lnTo>
                    <a:pt x="1338" y="747"/>
                  </a:lnTo>
                  <a:lnTo>
                    <a:pt x="1314" y="749"/>
                  </a:lnTo>
                  <a:lnTo>
                    <a:pt x="1305" y="748"/>
                  </a:lnTo>
                  <a:lnTo>
                    <a:pt x="1300" y="747"/>
                  </a:lnTo>
                  <a:lnTo>
                    <a:pt x="1298" y="745"/>
                  </a:lnTo>
                  <a:lnTo>
                    <a:pt x="1298" y="745"/>
                  </a:lnTo>
                  <a:lnTo>
                    <a:pt x="1294" y="741"/>
                  </a:lnTo>
                  <a:lnTo>
                    <a:pt x="1292" y="739"/>
                  </a:lnTo>
                  <a:lnTo>
                    <a:pt x="1292" y="738"/>
                  </a:lnTo>
                  <a:lnTo>
                    <a:pt x="1292" y="736"/>
                  </a:lnTo>
                  <a:lnTo>
                    <a:pt x="1294" y="735"/>
                  </a:lnTo>
                  <a:lnTo>
                    <a:pt x="1308" y="735"/>
                  </a:lnTo>
                  <a:lnTo>
                    <a:pt x="1308" y="735"/>
                  </a:lnTo>
                  <a:lnTo>
                    <a:pt x="1317" y="735"/>
                  </a:lnTo>
                  <a:lnTo>
                    <a:pt x="1328" y="736"/>
                  </a:lnTo>
                  <a:lnTo>
                    <a:pt x="1350" y="738"/>
                  </a:lnTo>
                  <a:lnTo>
                    <a:pt x="1360" y="739"/>
                  </a:lnTo>
                  <a:lnTo>
                    <a:pt x="1368" y="739"/>
                  </a:lnTo>
                  <a:lnTo>
                    <a:pt x="1373" y="737"/>
                  </a:lnTo>
                  <a:lnTo>
                    <a:pt x="1375" y="736"/>
                  </a:lnTo>
                  <a:lnTo>
                    <a:pt x="1376" y="735"/>
                  </a:lnTo>
                  <a:lnTo>
                    <a:pt x="1376" y="735"/>
                  </a:lnTo>
                  <a:lnTo>
                    <a:pt x="1378" y="730"/>
                  </a:lnTo>
                  <a:lnTo>
                    <a:pt x="1380" y="728"/>
                  </a:lnTo>
                  <a:lnTo>
                    <a:pt x="1384" y="726"/>
                  </a:lnTo>
                  <a:lnTo>
                    <a:pt x="1387" y="725"/>
                  </a:lnTo>
                  <a:lnTo>
                    <a:pt x="1389" y="724"/>
                  </a:lnTo>
                  <a:lnTo>
                    <a:pt x="1389" y="722"/>
                  </a:lnTo>
                  <a:lnTo>
                    <a:pt x="1389" y="722"/>
                  </a:lnTo>
                  <a:lnTo>
                    <a:pt x="1389" y="720"/>
                  </a:lnTo>
                  <a:lnTo>
                    <a:pt x="1389" y="718"/>
                  </a:lnTo>
                  <a:lnTo>
                    <a:pt x="1387" y="716"/>
                  </a:lnTo>
                  <a:lnTo>
                    <a:pt x="1385" y="715"/>
                  </a:lnTo>
                  <a:lnTo>
                    <a:pt x="1380" y="713"/>
                  </a:lnTo>
                  <a:lnTo>
                    <a:pt x="1373" y="712"/>
                  </a:lnTo>
                  <a:lnTo>
                    <a:pt x="1373" y="712"/>
                  </a:lnTo>
                  <a:lnTo>
                    <a:pt x="1365" y="712"/>
                  </a:lnTo>
                  <a:lnTo>
                    <a:pt x="1357" y="711"/>
                  </a:lnTo>
                  <a:lnTo>
                    <a:pt x="1341" y="707"/>
                  </a:lnTo>
                  <a:lnTo>
                    <a:pt x="1341" y="707"/>
                  </a:lnTo>
                  <a:lnTo>
                    <a:pt x="1334" y="704"/>
                  </a:lnTo>
                  <a:lnTo>
                    <a:pt x="1331" y="702"/>
                  </a:lnTo>
                  <a:lnTo>
                    <a:pt x="1327" y="700"/>
                  </a:lnTo>
                  <a:lnTo>
                    <a:pt x="1324" y="699"/>
                  </a:lnTo>
                  <a:lnTo>
                    <a:pt x="1321" y="700"/>
                  </a:lnTo>
                  <a:lnTo>
                    <a:pt x="1321" y="700"/>
                  </a:lnTo>
                  <a:lnTo>
                    <a:pt x="1313" y="701"/>
                  </a:lnTo>
                  <a:lnTo>
                    <a:pt x="1307" y="702"/>
                  </a:lnTo>
                  <a:lnTo>
                    <a:pt x="1305" y="702"/>
                  </a:lnTo>
                  <a:lnTo>
                    <a:pt x="1303" y="701"/>
                  </a:lnTo>
                  <a:lnTo>
                    <a:pt x="1302" y="700"/>
                  </a:lnTo>
                  <a:lnTo>
                    <a:pt x="1302" y="697"/>
                  </a:lnTo>
                  <a:lnTo>
                    <a:pt x="1302" y="697"/>
                  </a:lnTo>
                  <a:lnTo>
                    <a:pt x="1305" y="694"/>
                  </a:lnTo>
                  <a:lnTo>
                    <a:pt x="1307" y="692"/>
                  </a:lnTo>
                  <a:lnTo>
                    <a:pt x="1310" y="691"/>
                  </a:lnTo>
                  <a:lnTo>
                    <a:pt x="1314" y="690"/>
                  </a:lnTo>
                  <a:lnTo>
                    <a:pt x="1324" y="690"/>
                  </a:lnTo>
                  <a:lnTo>
                    <a:pt x="1334" y="691"/>
                  </a:lnTo>
                  <a:lnTo>
                    <a:pt x="1334" y="691"/>
                  </a:lnTo>
                  <a:lnTo>
                    <a:pt x="1370" y="695"/>
                  </a:lnTo>
                  <a:lnTo>
                    <a:pt x="1392" y="696"/>
                  </a:lnTo>
                  <a:lnTo>
                    <a:pt x="1400" y="696"/>
                  </a:lnTo>
                  <a:lnTo>
                    <a:pt x="1405" y="694"/>
                  </a:lnTo>
                  <a:lnTo>
                    <a:pt x="1405" y="694"/>
                  </a:lnTo>
                  <a:lnTo>
                    <a:pt x="1408" y="692"/>
                  </a:lnTo>
                  <a:lnTo>
                    <a:pt x="1411" y="689"/>
                  </a:lnTo>
                  <a:lnTo>
                    <a:pt x="1415" y="683"/>
                  </a:lnTo>
                  <a:lnTo>
                    <a:pt x="1416" y="680"/>
                  </a:lnTo>
                  <a:lnTo>
                    <a:pt x="1416" y="677"/>
                  </a:lnTo>
                  <a:lnTo>
                    <a:pt x="1416" y="674"/>
                  </a:lnTo>
                  <a:lnTo>
                    <a:pt x="1415" y="672"/>
                  </a:lnTo>
                  <a:lnTo>
                    <a:pt x="1415" y="672"/>
                  </a:lnTo>
                  <a:lnTo>
                    <a:pt x="1414" y="670"/>
                  </a:lnTo>
                  <a:lnTo>
                    <a:pt x="1414" y="668"/>
                  </a:lnTo>
                  <a:lnTo>
                    <a:pt x="1416" y="663"/>
                  </a:lnTo>
                  <a:lnTo>
                    <a:pt x="1417" y="661"/>
                  </a:lnTo>
                  <a:lnTo>
                    <a:pt x="1417" y="659"/>
                  </a:lnTo>
                  <a:lnTo>
                    <a:pt x="1417" y="656"/>
                  </a:lnTo>
                  <a:lnTo>
                    <a:pt x="1414" y="653"/>
                  </a:lnTo>
                  <a:lnTo>
                    <a:pt x="1414" y="653"/>
                  </a:lnTo>
                  <a:lnTo>
                    <a:pt x="1408" y="649"/>
                  </a:lnTo>
                  <a:lnTo>
                    <a:pt x="1404" y="646"/>
                  </a:lnTo>
                  <a:lnTo>
                    <a:pt x="1400" y="644"/>
                  </a:lnTo>
                  <a:lnTo>
                    <a:pt x="1393" y="644"/>
                  </a:lnTo>
                  <a:lnTo>
                    <a:pt x="1393" y="644"/>
                  </a:lnTo>
                  <a:lnTo>
                    <a:pt x="1383" y="646"/>
                  </a:lnTo>
                  <a:lnTo>
                    <a:pt x="1375" y="646"/>
                  </a:lnTo>
                  <a:lnTo>
                    <a:pt x="1366" y="646"/>
                  </a:lnTo>
                  <a:lnTo>
                    <a:pt x="1356" y="647"/>
                  </a:lnTo>
                  <a:lnTo>
                    <a:pt x="1356" y="647"/>
                  </a:lnTo>
                  <a:lnTo>
                    <a:pt x="1331" y="649"/>
                  </a:lnTo>
                  <a:lnTo>
                    <a:pt x="1322" y="649"/>
                  </a:lnTo>
                  <a:lnTo>
                    <a:pt x="1318" y="649"/>
                  </a:lnTo>
                  <a:lnTo>
                    <a:pt x="1317" y="648"/>
                  </a:lnTo>
                  <a:lnTo>
                    <a:pt x="1317" y="648"/>
                  </a:lnTo>
                  <a:lnTo>
                    <a:pt x="1318" y="647"/>
                  </a:lnTo>
                  <a:lnTo>
                    <a:pt x="1320" y="646"/>
                  </a:lnTo>
                  <a:lnTo>
                    <a:pt x="1329" y="642"/>
                  </a:lnTo>
                  <a:lnTo>
                    <a:pt x="1339" y="639"/>
                  </a:lnTo>
                  <a:lnTo>
                    <a:pt x="1342" y="638"/>
                  </a:lnTo>
                  <a:lnTo>
                    <a:pt x="1344" y="636"/>
                  </a:lnTo>
                  <a:lnTo>
                    <a:pt x="1344" y="636"/>
                  </a:lnTo>
                  <a:lnTo>
                    <a:pt x="1343" y="632"/>
                  </a:lnTo>
                  <a:lnTo>
                    <a:pt x="1343" y="631"/>
                  </a:lnTo>
                  <a:lnTo>
                    <a:pt x="1341" y="629"/>
                  </a:lnTo>
                  <a:lnTo>
                    <a:pt x="1334" y="627"/>
                  </a:lnTo>
                  <a:lnTo>
                    <a:pt x="1321" y="624"/>
                  </a:lnTo>
                  <a:lnTo>
                    <a:pt x="1321" y="624"/>
                  </a:lnTo>
                  <a:lnTo>
                    <a:pt x="1313" y="623"/>
                  </a:lnTo>
                  <a:lnTo>
                    <a:pt x="1307" y="621"/>
                  </a:lnTo>
                  <a:lnTo>
                    <a:pt x="1294" y="618"/>
                  </a:lnTo>
                  <a:lnTo>
                    <a:pt x="1289" y="616"/>
                  </a:lnTo>
                  <a:lnTo>
                    <a:pt x="1285" y="616"/>
                  </a:lnTo>
                  <a:lnTo>
                    <a:pt x="1280" y="616"/>
                  </a:lnTo>
                  <a:lnTo>
                    <a:pt x="1276" y="618"/>
                  </a:lnTo>
                  <a:lnTo>
                    <a:pt x="1276" y="618"/>
                  </a:lnTo>
                  <a:lnTo>
                    <a:pt x="1267" y="622"/>
                  </a:lnTo>
                  <a:lnTo>
                    <a:pt x="1258" y="626"/>
                  </a:lnTo>
                  <a:lnTo>
                    <a:pt x="1249" y="629"/>
                  </a:lnTo>
                  <a:lnTo>
                    <a:pt x="1242" y="630"/>
                  </a:lnTo>
                  <a:lnTo>
                    <a:pt x="1242" y="630"/>
                  </a:lnTo>
                  <a:lnTo>
                    <a:pt x="1237" y="631"/>
                  </a:lnTo>
                  <a:lnTo>
                    <a:pt x="1234" y="633"/>
                  </a:lnTo>
                  <a:lnTo>
                    <a:pt x="1225" y="640"/>
                  </a:lnTo>
                  <a:lnTo>
                    <a:pt x="1225" y="640"/>
                  </a:lnTo>
                  <a:lnTo>
                    <a:pt x="1215" y="649"/>
                  </a:lnTo>
                  <a:lnTo>
                    <a:pt x="1204" y="659"/>
                  </a:lnTo>
                  <a:lnTo>
                    <a:pt x="1199" y="663"/>
                  </a:lnTo>
                  <a:lnTo>
                    <a:pt x="1195" y="666"/>
                  </a:lnTo>
                  <a:lnTo>
                    <a:pt x="1191" y="667"/>
                  </a:lnTo>
                  <a:lnTo>
                    <a:pt x="1189" y="666"/>
                  </a:lnTo>
                  <a:lnTo>
                    <a:pt x="1188" y="665"/>
                  </a:lnTo>
                  <a:lnTo>
                    <a:pt x="1188" y="665"/>
                  </a:lnTo>
                  <a:lnTo>
                    <a:pt x="1187" y="661"/>
                  </a:lnTo>
                  <a:lnTo>
                    <a:pt x="1187" y="658"/>
                  </a:lnTo>
                  <a:lnTo>
                    <a:pt x="1188" y="655"/>
                  </a:lnTo>
                  <a:lnTo>
                    <a:pt x="1190" y="653"/>
                  </a:lnTo>
                  <a:lnTo>
                    <a:pt x="1196" y="648"/>
                  </a:lnTo>
                  <a:lnTo>
                    <a:pt x="1203" y="642"/>
                  </a:lnTo>
                  <a:lnTo>
                    <a:pt x="1203" y="642"/>
                  </a:lnTo>
                  <a:lnTo>
                    <a:pt x="1207" y="640"/>
                  </a:lnTo>
                  <a:lnTo>
                    <a:pt x="1211" y="638"/>
                  </a:lnTo>
                  <a:lnTo>
                    <a:pt x="1220" y="635"/>
                  </a:lnTo>
                  <a:lnTo>
                    <a:pt x="1223" y="634"/>
                  </a:lnTo>
                  <a:lnTo>
                    <a:pt x="1224" y="632"/>
                  </a:lnTo>
                  <a:lnTo>
                    <a:pt x="1223" y="630"/>
                  </a:lnTo>
                  <a:lnTo>
                    <a:pt x="1221" y="627"/>
                  </a:lnTo>
                  <a:lnTo>
                    <a:pt x="1221" y="627"/>
                  </a:lnTo>
                  <a:lnTo>
                    <a:pt x="1216" y="624"/>
                  </a:lnTo>
                  <a:lnTo>
                    <a:pt x="1212" y="623"/>
                  </a:lnTo>
                  <a:lnTo>
                    <a:pt x="1208" y="623"/>
                  </a:lnTo>
                  <a:lnTo>
                    <a:pt x="1204" y="623"/>
                  </a:lnTo>
                  <a:lnTo>
                    <a:pt x="1195" y="626"/>
                  </a:lnTo>
                  <a:lnTo>
                    <a:pt x="1189" y="627"/>
                  </a:lnTo>
                  <a:lnTo>
                    <a:pt x="1184" y="628"/>
                  </a:lnTo>
                  <a:lnTo>
                    <a:pt x="1184" y="628"/>
                  </a:lnTo>
                  <a:lnTo>
                    <a:pt x="1169" y="629"/>
                  </a:lnTo>
                  <a:lnTo>
                    <a:pt x="1151" y="629"/>
                  </a:lnTo>
                  <a:lnTo>
                    <a:pt x="1144" y="628"/>
                  </a:lnTo>
                  <a:lnTo>
                    <a:pt x="1138" y="627"/>
                  </a:lnTo>
                  <a:lnTo>
                    <a:pt x="1136" y="626"/>
                  </a:lnTo>
                  <a:lnTo>
                    <a:pt x="1135" y="625"/>
                  </a:lnTo>
                  <a:lnTo>
                    <a:pt x="1135" y="623"/>
                  </a:lnTo>
                  <a:lnTo>
                    <a:pt x="1135" y="622"/>
                  </a:lnTo>
                  <a:lnTo>
                    <a:pt x="1135" y="622"/>
                  </a:lnTo>
                  <a:lnTo>
                    <a:pt x="1138" y="618"/>
                  </a:lnTo>
                  <a:lnTo>
                    <a:pt x="1141" y="616"/>
                  </a:lnTo>
                  <a:lnTo>
                    <a:pt x="1144" y="614"/>
                  </a:lnTo>
                  <a:lnTo>
                    <a:pt x="1149" y="613"/>
                  </a:lnTo>
                  <a:lnTo>
                    <a:pt x="1159" y="613"/>
                  </a:lnTo>
                  <a:lnTo>
                    <a:pt x="1172" y="614"/>
                  </a:lnTo>
                  <a:lnTo>
                    <a:pt x="1172" y="614"/>
                  </a:lnTo>
                  <a:lnTo>
                    <a:pt x="1190" y="616"/>
                  </a:lnTo>
                  <a:lnTo>
                    <a:pt x="1213" y="619"/>
                  </a:lnTo>
                  <a:lnTo>
                    <a:pt x="1226" y="621"/>
                  </a:lnTo>
                  <a:lnTo>
                    <a:pt x="1236" y="621"/>
                  </a:lnTo>
                  <a:lnTo>
                    <a:pt x="1244" y="621"/>
                  </a:lnTo>
                  <a:lnTo>
                    <a:pt x="1247" y="620"/>
                  </a:lnTo>
                  <a:lnTo>
                    <a:pt x="1249" y="619"/>
                  </a:lnTo>
                  <a:lnTo>
                    <a:pt x="1249" y="619"/>
                  </a:lnTo>
                  <a:lnTo>
                    <a:pt x="1254" y="616"/>
                  </a:lnTo>
                  <a:lnTo>
                    <a:pt x="1259" y="615"/>
                  </a:lnTo>
                  <a:lnTo>
                    <a:pt x="1270" y="613"/>
                  </a:lnTo>
                  <a:lnTo>
                    <a:pt x="1274" y="612"/>
                  </a:lnTo>
                  <a:lnTo>
                    <a:pt x="1276" y="612"/>
                  </a:lnTo>
                  <a:lnTo>
                    <a:pt x="1276" y="611"/>
                  </a:lnTo>
                  <a:lnTo>
                    <a:pt x="1275" y="610"/>
                  </a:lnTo>
                  <a:lnTo>
                    <a:pt x="1271" y="609"/>
                  </a:lnTo>
                  <a:lnTo>
                    <a:pt x="1271" y="609"/>
                  </a:lnTo>
                  <a:lnTo>
                    <a:pt x="1265" y="607"/>
                  </a:lnTo>
                  <a:lnTo>
                    <a:pt x="1259" y="607"/>
                  </a:lnTo>
                  <a:lnTo>
                    <a:pt x="1250" y="609"/>
                  </a:lnTo>
                  <a:lnTo>
                    <a:pt x="1246" y="609"/>
                  </a:lnTo>
                  <a:lnTo>
                    <a:pt x="1243" y="609"/>
                  </a:lnTo>
                  <a:lnTo>
                    <a:pt x="1242" y="607"/>
                  </a:lnTo>
                  <a:lnTo>
                    <a:pt x="1242" y="603"/>
                  </a:lnTo>
                  <a:lnTo>
                    <a:pt x="1242" y="603"/>
                  </a:lnTo>
                  <a:lnTo>
                    <a:pt x="1243" y="598"/>
                  </a:lnTo>
                  <a:lnTo>
                    <a:pt x="1245" y="595"/>
                  </a:lnTo>
                  <a:lnTo>
                    <a:pt x="1249" y="591"/>
                  </a:lnTo>
                  <a:lnTo>
                    <a:pt x="1251" y="589"/>
                  </a:lnTo>
                  <a:lnTo>
                    <a:pt x="1251" y="588"/>
                  </a:lnTo>
                  <a:lnTo>
                    <a:pt x="1249" y="586"/>
                  </a:lnTo>
                  <a:lnTo>
                    <a:pt x="1249" y="586"/>
                  </a:lnTo>
                  <a:lnTo>
                    <a:pt x="1246" y="583"/>
                  </a:lnTo>
                  <a:lnTo>
                    <a:pt x="1245" y="582"/>
                  </a:lnTo>
                  <a:lnTo>
                    <a:pt x="1245" y="580"/>
                  </a:lnTo>
                  <a:lnTo>
                    <a:pt x="1246" y="578"/>
                  </a:lnTo>
                  <a:lnTo>
                    <a:pt x="1247" y="577"/>
                  </a:lnTo>
                  <a:lnTo>
                    <a:pt x="1253" y="574"/>
                  </a:lnTo>
                  <a:lnTo>
                    <a:pt x="1253" y="574"/>
                  </a:lnTo>
                  <a:lnTo>
                    <a:pt x="1257" y="574"/>
                  </a:lnTo>
                  <a:lnTo>
                    <a:pt x="1262" y="574"/>
                  </a:lnTo>
                  <a:lnTo>
                    <a:pt x="1266" y="576"/>
                  </a:lnTo>
                  <a:lnTo>
                    <a:pt x="1271" y="578"/>
                  </a:lnTo>
                  <a:lnTo>
                    <a:pt x="1281" y="583"/>
                  </a:lnTo>
                  <a:lnTo>
                    <a:pt x="1289" y="589"/>
                  </a:lnTo>
                  <a:lnTo>
                    <a:pt x="1289" y="589"/>
                  </a:lnTo>
                  <a:lnTo>
                    <a:pt x="1293" y="590"/>
                  </a:lnTo>
                  <a:lnTo>
                    <a:pt x="1297" y="591"/>
                  </a:lnTo>
                  <a:lnTo>
                    <a:pt x="1306" y="593"/>
                  </a:lnTo>
                  <a:lnTo>
                    <a:pt x="1314" y="593"/>
                  </a:lnTo>
                  <a:lnTo>
                    <a:pt x="1323" y="595"/>
                  </a:lnTo>
                  <a:lnTo>
                    <a:pt x="1323" y="595"/>
                  </a:lnTo>
                  <a:lnTo>
                    <a:pt x="1327" y="597"/>
                  </a:lnTo>
                  <a:lnTo>
                    <a:pt x="1331" y="600"/>
                  </a:lnTo>
                  <a:lnTo>
                    <a:pt x="1340" y="606"/>
                  </a:lnTo>
                  <a:lnTo>
                    <a:pt x="1350" y="614"/>
                  </a:lnTo>
                  <a:lnTo>
                    <a:pt x="1355" y="617"/>
                  </a:lnTo>
                  <a:lnTo>
                    <a:pt x="1361" y="620"/>
                  </a:lnTo>
                  <a:lnTo>
                    <a:pt x="1361" y="620"/>
                  </a:lnTo>
                  <a:lnTo>
                    <a:pt x="1367" y="622"/>
                  </a:lnTo>
                  <a:lnTo>
                    <a:pt x="1373" y="624"/>
                  </a:lnTo>
                  <a:lnTo>
                    <a:pt x="1387" y="625"/>
                  </a:lnTo>
                  <a:lnTo>
                    <a:pt x="1401" y="625"/>
                  </a:lnTo>
                  <a:lnTo>
                    <a:pt x="1413" y="624"/>
                  </a:lnTo>
                  <a:lnTo>
                    <a:pt x="1413" y="624"/>
                  </a:lnTo>
                  <a:lnTo>
                    <a:pt x="1422" y="624"/>
                  </a:lnTo>
                  <a:lnTo>
                    <a:pt x="1428" y="625"/>
                  </a:lnTo>
                  <a:lnTo>
                    <a:pt x="1431" y="625"/>
                  </a:lnTo>
                  <a:lnTo>
                    <a:pt x="1432" y="624"/>
                  </a:lnTo>
                  <a:lnTo>
                    <a:pt x="1434" y="622"/>
                  </a:lnTo>
                  <a:lnTo>
                    <a:pt x="1434" y="619"/>
                  </a:lnTo>
                  <a:lnTo>
                    <a:pt x="1434" y="619"/>
                  </a:lnTo>
                  <a:lnTo>
                    <a:pt x="1434" y="616"/>
                  </a:lnTo>
                  <a:lnTo>
                    <a:pt x="1433" y="615"/>
                  </a:lnTo>
                  <a:lnTo>
                    <a:pt x="1431" y="612"/>
                  </a:lnTo>
                  <a:lnTo>
                    <a:pt x="1428" y="610"/>
                  </a:lnTo>
                  <a:lnTo>
                    <a:pt x="1427" y="608"/>
                  </a:lnTo>
                  <a:lnTo>
                    <a:pt x="1427" y="604"/>
                  </a:lnTo>
                  <a:lnTo>
                    <a:pt x="1427" y="604"/>
                  </a:lnTo>
                  <a:lnTo>
                    <a:pt x="1426" y="601"/>
                  </a:lnTo>
                  <a:lnTo>
                    <a:pt x="1424" y="598"/>
                  </a:lnTo>
                  <a:lnTo>
                    <a:pt x="1420" y="596"/>
                  </a:lnTo>
                  <a:lnTo>
                    <a:pt x="1416" y="594"/>
                  </a:lnTo>
                  <a:lnTo>
                    <a:pt x="1407" y="593"/>
                  </a:lnTo>
                  <a:lnTo>
                    <a:pt x="1400" y="592"/>
                  </a:lnTo>
                  <a:lnTo>
                    <a:pt x="1400" y="592"/>
                  </a:lnTo>
                  <a:lnTo>
                    <a:pt x="1387" y="593"/>
                  </a:lnTo>
                  <a:lnTo>
                    <a:pt x="1367" y="594"/>
                  </a:lnTo>
                  <a:lnTo>
                    <a:pt x="1356" y="594"/>
                  </a:lnTo>
                  <a:lnTo>
                    <a:pt x="1346" y="594"/>
                  </a:lnTo>
                  <a:lnTo>
                    <a:pt x="1338" y="592"/>
                  </a:lnTo>
                  <a:lnTo>
                    <a:pt x="1335" y="590"/>
                  </a:lnTo>
                  <a:lnTo>
                    <a:pt x="1333" y="589"/>
                  </a:lnTo>
                  <a:lnTo>
                    <a:pt x="1333" y="589"/>
                  </a:lnTo>
                  <a:lnTo>
                    <a:pt x="1329" y="585"/>
                  </a:lnTo>
                  <a:lnTo>
                    <a:pt x="1326" y="582"/>
                  </a:lnTo>
                  <a:lnTo>
                    <a:pt x="1319" y="579"/>
                  </a:lnTo>
                  <a:lnTo>
                    <a:pt x="1312" y="577"/>
                  </a:lnTo>
                  <a:lnTo>
                    <a:pt x="1306" y="577"/>
                  </a:lnTo>
                  <a:lnTo>
                    <a:pt x="1306" y="577"/>
                  </a:lnTo>
                  <a:lnTo>
                    <a:pt x="1299" y="576"/>
                  </a:lnTo>
                  <a:lnTo>
                    <a:pt x="1292" y="574"/>
                  </a:lnTo>
                  <a:lnTo>
                    <a:pt x="1279" y="569"/>
                  </a:lnTo>
                  <a:lnTo>
                    <a:pt x="1279" y="569"/>
                  </a:lnTo>
                  <a:lnTo>
                    <a:pt x="1274" y="566"/>
                  </a:lnTo>
                  <a:lnTo>
                    <a:pt x="1272" y="564"/>
                  </a:lnTo>
                  <a:lnTo>
                    <a:pt x="1271" y="563"/>
                  </a:lnTo>
                  <a:lnTo>
                    <a:pt x="1271" y="561"/>
                  </a:lnTo>
                  <a:lnTo>
                    <a:pt x="1272" y="559"/>
                  </a:lnTo>
                  <a:lnTo>
                    <a:pt x="1275" y="557"/>
                  </a:lnTo>
                  <a:lnTo>
                    <a:pt x="1279" y="556"/>
                  </a:lnTo>
                  <a:lnTo>
                    <a:pt x="1279" y="556"/>
                  </a:lnTo>
                  <a:lnTo>
                    <a:pt x="1293" y="555"/>
                  </a:lnTo>
                  <a:lnTo>
                    <a:pt x="1309" y="556"/>
                  </a:lnTo>
                  <a:lnTo>
                    <a:pt x="1317" y="557"/>
                  </a:lnTo>
                  <a:lnTo>
                    <a:pt x="1323" y="560"/>
                  </a:lnTo>
                  <a:lnTo>
                    <a:pt x="1328" y="562"/>
                  </a:lnTo>
                  <a:lnTo>
                    <a:pt x="1331" y="564"/>
                  </a:lnTo>
                  <a:lnTo>
                    <a:pt x="1331" y="564"/>
                  </a:lnTo>
                  <a:lnTo>
                    <a:pt x="1335" y="569"/>
                  </a:lnTo>
                  <a:lnTo>
                    <a:pt x="1340" y="572"/>
                  </a:lnTo>
                  <a:lnTo>
                    <a:pt x="1345" y="573"/>
                  </a:lnTo>
                  <a:lnTo>
                    <a:pt x="1346" y="573"/>
                  </a:lnTo>
                  <a:lnTo>
                    <a:pt x="1348" y="572"/>
                  </a:lnTo>
                  <a:lnTo>
                    <a:pt x="1348" y="572"/>
                  </a:lnTo>
                  <a:lnTo>
                    <a:pt x="1349" y="571"/>
                  </a:lnTo>
                  <a:lnTo>
                    <a:pt x="1352" y="570"/>
                  </a:lnTo>
                  <a:lnTo>
                    <a:pt x="1357" y="569"/>
                  </a:lnTo>
                  <a:lnTo>
                    <a:pt x="1364" y="570"/>
                  </a:lnTo>
                  <a:lnTo>
                    <a:pt x="1367" y="571"/>
                  </a:lnTo>
                  <a:lnTo>
                    <a:pt x="1369" y="573"/>
                  </a:lnTo>
                  <a:lnTo>
                    <a:pt x="1369" y="573"/>
                  </a:lnTo>
                  <a:lnTo>
                    <a:pt x="1372" y="574"/>
                  </a:lnTo>
                  <a:lnTo>
                    <a:pt x="1377" y="575"/>
                  </a:lnTo>
                  <a:lnTo>
                    <a:pt x="1391" y="576"/>
                  </a:lnTo>
                  <a:lnTo>
                    <a:pt x="1403" y="575"/>
                  </a:lnTo>
                  <a:lnTo>
                    <a:pt x="1407" y="574"/>
                  </a:lnTo>
                  <a:lnTo>
                    <a:pt x="1410" y="572"/>
                  </a:lnTo>
                  <a:lnTo>
                    <a:pt x="1410" y="572"/>
                  </a:lnTo>
                  <a:lnTo>
                    <a:pt x="1413" y="569"/>
                  </a:lnTo>
                  <a:lnTo>
                    <a:pt x="1417" y="567"/>
                  </a:lnTo>
                  <a:lnTo>
                    <a:pt x="1423" y="566"/>
                  </a:lnTo>
                  <a:lnTo>
                    <a:pt x="1432" y="566"/>
                  </a:lnTo>
                  <a:lnTo>
                    <a:pt x="1432" y="566"/>
                  </a:lnTo>
                  <a:lnTo>
                    <a:pt x="1443" y="566"/>
                  </a:lnTo>
                  <a:lnTo>
                    <a:pt x="1454" y="565"/>
                  </a:lnTo>
                  <a:lnTo>
                    <a:pt x="1459" y="565"/>
                  </a:lnTo>
                  <a:lnTo>
                    <a:pt x="1462" y="564"/>
                  </a:lnTo>
                  <a:lnTo>
                    <a:pt x="1465" y="562"/>
                  </a:lnTo>
                  <a:lnTo>
                    <a:pt x="1467" y="560"/>
                  </a:lnTo>
                  <a:lnTo>
                    <a:pt x="1467" y="560"/>
                  </a:lnTo>
                  <a:lnTo>
                    <a:pt x="1468" y="556"/>
                  </a:lnTo>
                  <a:lnTo>
                    <a:pt x="1470" y="555"/>
                  </a:lnTo>
                  <a:lnTo>
                    <a:pt x="1472" y="553"/>
                  </a:lnTo>
                  <a:lnTo>
                    <a:pt x="1475" y="552"/>
                  </a:lnTo>
                  <a:lnTo>
                    <a:pt x="1483" y="552"/>
                  </a:lnTo>
                  <a:lnTo>
                    <a:pt x="1493" y="552"/>
                  </a:lnTo>
                  <a:lnTo>
                    <a:pt x="1493" y="552"/>
                  </a:lnTo>
                  <a:lnTo>
                    <a:pt x="1504" y="553"/>
                  </a:lnTo>
                  <a:lnTo>
                    <a:pt x="1513" y="553"/>
                  </a:lnTo>
                  <a:lnTo>
                    <a:pt x="1520" y="552"/>
                  </a:lnTo>
                  <a:lnTo>
                    <a:pt x="1522" y="551"/>
                  </a:lnTo>
                  <a:lnTo>
                    <a:pt x="1523" y="550"/>
                  </a:lnTo>
                  <a:lnTo>
                    <a:pt x="1523" y="550"/>
                  </a:lnTo>
                  <a:lnTo>
                    <a:pt x="1523" y="548"/>
                  </a:lnTo>
                  <a:lnTo>
                    <a:pt x="1525" y="546"/>
                  </a:lnTo>
                  <a:lnTo>
                    <a:pt x="1528" y="541"/>
                  </a:lnTo>
                  <a:lnTo>
                    <a:pt x="1528" y="539"/>
                  </a:lnTo>
                  <a:lnTo>
                    <a:pt x="1528" y="536"/>
                  </a:lnTo>
                  <a:lnTo>
                    <a:pt x="1525" y="534"/>
                  </a:lnTo>
                  <a:lnTo>
                    <a:pt x="1520" y="531"/>
                  </a:lnTo>
                  <a:lnTo>
                    <a:pt x="1520" y="531"/>
                  </a:lnTo>
                  <a:lnTo>
                    <a:pt x="1508" y="526"/>
                  </a:lnTo>
                  <a:lnTo>
                    <a:pt x="1495" y="521"/>
                  </a:lnTo>
                  <a:lnTo>
                    <a:pt x="1480" y="518"/>
                  </a:lnTo>
                  <a:lnTo>
                    <a:pt x="1470" y="516"/>
                  </a:lnTo>
                  <a:lnTo>
                    <a:pt x="1461" y="516"/>
                  </a:lnTo>
                  <a:lnTo>
                    <a:pt x="1461" y="516"/>
                  </a:lnTo>
                  <a:lnTo>
                    <a:pt x="1451" y="516"/>
                  </a:lnTo>
                  <a:lnTo>
                    <a:pt x="1443" y="517"/>
                  </a:lnTo>
                  <a:lnTo>
                    <a:pt x="1430" y="518"/>
                  </a:lnTo>
                  <a:lnTo>
                    <a:pt x="1425" y="519"/>
                  </a:lnTo>
                  <a:lnTo>
                    <a:pt x="1422" y="518"/>
                  </a:lnTo>
                  <a:lnTo>
                    <a:pt x="1420" y="517"/>
                  </a:lnTo>
                  <a:lnTo>
                    <a:pt x="1418" y="514"/>
                  </a:lnTo>
                  <a:lnTo>
                    <a:pt x="1418" y="514"/>
                  </a:lnTo>
                  <a:lnTo>
                    <a:pt x="1416" y="509"/>
                  </a:lnTo>
                  <a:lnTo>
                    <a:pt x="1416" y="507"/>
                  </a:lnTo>
                  <a:lnTo>
                    <a:pt x="1416" y="505"/>
                  </a:lnTo>
                  <a:lnTo>
                    <a:pt x="1418" y="504"/>
                  </a:lnTo>
                  <a:lnTo>
                    <a:pt x="1421" y="503"/>
                  </a:lnTo>
                  <a:lnTo>
                    <a:pt x="1433" y="503"/>
                  </a:lnTo>
                  <a:lnTo>
                    <a:pt x="1433" y="503"/>
                  </a:lnTo>
                  <a:lnTo>
                    <a:pt x="1471" y="504"/>
                  </a:lnTo>
                  <a:lnTo>
                    <a:pt x="1503" y="505"/>
                  </a:lnTo>
                  <a:lnTo>
                    <a:pt x="1503" y="505"/>
                  </a:lnTo>
                  <a:lnTo>
                    <a:pt x="1513" y="505"/>
                  </a:lnTo>
                  <a:lnTo>
                    <a:pt x="1523" y="506"/>
                  </a:lnTo>
                  <a:lnTo>
                    <a:pt x="1526" y="507"/>
                  </a:lnTo>
                  <a:lnTo>
                    <a:pt x="1530" y="509"/>
                  </a:lnTo>
                  <a:lnTo>
                    <a:pt x="1533" y="512"/>
                  </a:lnTo>
                  <a:lnTo>
                    <a:pt x="1535" y="515"/>
                  </a:lnTo>
                  <a:lnTo>
                    <a:pt x="1535" y="515"/>
                  </a:lnTo>
                  <a:lnTo>
                    <a:pt x="1538" y="522"/>
                  </a:lnTo>
                  <a:lnTo>
                    <a:pt x="1539" y="524"/>
                  </a:lnTo>
                  <a:lnTo>
                    <a:pt x="1541" y="526"/>
                  </a:lnTo>
                  <a:lnTo>
                    <a:pt x="1544" y="528"/>
                  </a:lnTo>
                  <a:lnTo>
                    <a:pt x="1549" y="529"/>
                  </a:lnTo>
                  <a:lnTo>
                    <a:pt x="1567" y="530"/>
                  </a:lnTo>
                  <a:lnTo>
                    <a:pt x="1567" y="530"/>
                  </a:lnTo>
                  <a:lnTo>
                    <a:pt x="1587" y="532"/>
                  </a:lnTo>
                  <a:lnTo>
                    <a:pt x="1603" y="533"/>
                  </a:lnTo>
                  <a:lnTo>
                    <a:pt x="1610" y="533"/>
                  </a:lnTo>
                  <a:lnTo>
                    <a:pt x="1616" y="532"/>
                  </a:lnTo>
                  <a:lnTo>
                    <a:pt x="1621" y="530"/>
                  </a:lnTo>
                  <a:lnTo>
                    <a:pt x="1627" y="527"/>
                  </a:lnTo>
                  <a:lnTo>
                    <a:pt x="1627" y="527"/>
                  </a:lnTo>
                  <a:lnTo>
                    <a:pt x="1634" y="519"/>
                  </a:lnTo>
                  <a:lnTo>
                    <a:pt x="1639" y="514"/>
                  </a:lnTo>
                  <a:lnTo>
                    <a:pt x="1642" y="512"/>
                  </a:lnTo>
                  <a:lnTo>
                    <a:pt x="1644" y="511"/>
                  </a:lnTo>
                  <a:lnTo>
                    <a:pt x="1654" y="510"/>
                  </a:lnTo>
                  <a:lnTo>
                    <a:pt x="1654" y="510"/>
                  </a:lnTo>
                  <a:lnTo>
                    <a:pt x="1659" y="509"/>
                  </a:lnTo>
                  <a:lnTo>
                    <a:pt x="1663" y="507"/>
                  </a:lnTo>
                  <a:lnTo>
                    <a:pt x="1665" y="504"/>
                  </a:lnTo>
                  <a:lnTo>
                    <a:pt x="1666" y="501"/>
                  </a:lnTo>
                  <a:lnTo>
                    <a:pt x="1666" y="498"/>
                  </a:lnTo>
                  <a:lnTo>
                    <a:pt x="1665" y="496"/>
                  </a:lnTo>
                  <a:lnTo>
                    <a:pt x="1662" y="494"/>
                  </a:lnTo>
                  <a:lnTo>
                    <a:pt x="1659" y="494"/>
                  </a:lnTo>
                  <a:lnTo>
                    <a:pt x="1659" y="494"/>
                  </a:lnTo>
                  <a:lnTo>
                    <a:pt x="1650" y="498"/>
                  </a:lnTo>
                  <a:lnTo>
                    <a:pt x="1639" y="503"/>
                  </a:lnTo>
                  <a:lnTo>
                    <a:pt x="1634" y="504"/>
                  </a:lnTo>
                  <a:lnTo>
                    <a:pt x="1630" y="505"/>
                  </a:lnTo>
                  <a:lnTo>
                    <a:pt x="1629" y="505"/>
                  </a:lnTo>
                  <a:lnTo>
                    <a:pt x="1628" y="504"/>
                  </a:lnTo>
                  <a:lnTo>
                    <a:pt x="1627" y="503"/>
                  </a:lnTo>
                  <a:lnTo>
                    <a:pt x="1627" y="501"/>
                  </a:lnTo>
                  <a:lnTo>
                    <a:pt x="1627" y="501"/>
                  </a:lnTo>
                  <a:lnTo>
                    <a:pt x="1628" y="497"/>
                  </a:lnTo>
                  <a:lnTo>
                    <a:pt x="1630" y="494"/>
                  </a:lnTo>
                  <a:lnTo>
                    <a:pt x="1633" y="492"/>
                  </a:lnTo>
                  <a:lnTo>
                    <a:pt x="1635" y="491"/>
                  </a:lnTo>
                  <a:lnTo>
                    <a:pt x="1642" y="489"/>
                  </a:lnTo>
                  <a:lnTo>
                    <a:pt x="1650" y="487"/>
                  </a:lnTo>
                  <a:lnTo>
                    <a:pt x="1650" y="487"/>
                  </a:lnTo>
                  <a:lnTo>
                    <a:pt x="1658" y="486"/>
                  </a:lnTo>
                  <a:lnTo>
                    <a:pt x="1668" y="486"/>
                  </a:lnTo>
                  <a:lnTo>
                    <a:pt x="1676" y="485"/>
                  </a:lnTo>
                  <a:lnTo>
                    <a:pt x="1679" y="484"/>
                  </a:lnTo>
                  <a:lnTo>
                    <a:pt x="1681" y="481"/>
                  </a:lnTo>
                  <a:lnTo>
                    <a:pt x="1681" y="481"/>
                  </a:lnTo>
                  <a:lnTo>
                    <a:pt x="1681" y="479"/>
                  </a:lnTo>
                  <a:lnTo>
                    <a:pt x="1681" y="476"/>
                  </a:lnTo>
                  <a:lnTo>
                    <a:pt x="1679" y="473"/>
                  </a:lnTo>
                  <a:lnTo>
                    <a:pt x="1678" y="469"/>
                  </a:lnTo>
                  <a:lnTo>
                    <a:pt x="1675" y="466"/>
                  </a:lnTo>
                  <a:lnTo>
                    <a:pt x="1673" y="464"/>
                  </a:lnTo>
                  <a:lnTo>
                    <a:pt x="1670" y="463"/>
                  </a:lnTo>
                  <a:lnTo>
                    <a:pt x="1666" y="463"/>
                  </a:lnTo>
                  <a:lnTo>
                    <a:pt x="1666" y="463"/>
                  </a:lnTo>
                  <a:lnTo>
                    <a:pt x="1663" y="463"/>
                  </a:lnTo>
                  <a:lnTo>
                    <a:pt x="1659" y="464"/>
                  </a:lnTo>
                  <a:lnTo>
                    <a:pt x="1650" y="468"/>
                  </a:lnTo>
                  <a:lnTo>
                    <a:pt x="1640" y="473"/>
                  </a:lnTo>
                  <a:lnTo>
                    <a:pt x="1635" y="474"/>
                  </a:lnTo>
                  <a:lnTo>
                    <a:pt x="1630" y="474"/>
                  </a:lnTo>
                  <a:lnTo>
                    <a:pt x="1630" y="474"/>
                  </a:lnTo>
                  <a:lnTo>
                    <a:pt x="1618" y="476"/>
                  </a:lnTo>
                  <a:lnTo>
                    <a:pt x="1603" y="478"/>
                  </a:lnTo>
                  <a:lnTo>
                    <a:pt x="1596" y="479"/>
                  </a:lnTo>
                  <a:lnTo>
                    <a:pt x="1589" y="479"/>
                  </a:lnTo>
                  <a:lnTo>
                    <a:pt x="1584" y="479"/>
                  </a:lnTo>
                  <a:lnTo>
                    <a:pt x="1582" y="478"/>
                  </a:lnTo>
                  <a:lnTo>
                    <a:pt x="1581" y="476"/>
                  </a:lnTo>
                  <a:lnTo>
                    <a:pt x="1581" y="476"/>
                  </a:lnTo>
                  <a:lnTo>
                    <a:pt x="1574" y="467"/>
                  </a:lnTo>
                  <a:lnTo>
                    <a:pt x="1571" y="463"/>
                  </a:lnTo>
                  <a:lnTo>
                    <a:pt x="1564" y="460"/>
                  </a:lnTo>
                  <a:lnTo>
                    <a:pt x="1564" y="460"/>
                  </a:lnTo>
                  <a:lnTo>
                    <a:pt x="1560" y="459"/>
                  </a:lnTo>
                  <a:lnTo>
                    <a:pt x="1557" y="456"/>
                  </a:lnTo>
                  <a:lnTo>
                    <a:pt x="1554" y="454"/>
                  </a:lnTo>
                  <a:lnTo>
                    <a:pt x="1553" y="452"/>
                  </a:lnTo>
                  <a:lnTo>
                    <a:pt x="1553" y="450"/>
                  </a:lnTo>
                  <a:lnTo>
                    <a:pt x="1555" y="448"/>
                  </a:lnTo>
                  <a:lnTo>
                    <a:pt x="1558" y="447"/>
                  </a:lnTo>
                  <a:lnTo>
                    <a:pt x="1564" y="447"/>
                  </a:lnTo>
                  <a:lnTo>
                    <a:pt x="1564" y="447"/>
                  </a:lnTo>
                  <a:lnTo>
                    <a:pt x="1569" y="447"/>
                  </a:lnTo>
                  <a:lnTo>
                    <a:pt x="1575" y="448"/>
                  </a:lnTo>
                  <a:lnTo>
                    <a:pt x="1584" y="451"/>
                  </a:lnTo>
                  <a:lnTo>
                    <a:pt x="1591" y="456"/>
                  </a:lnTo>
                  <a:lnTo>
                    <a:pt x="1596" y="461"/>
                  </a:lnTo>
                  <a:lnTo>
                    <a:pt x="1596" y="461"/>
                  </a:lnTo>
                  <a:lnTo>
                    <a:pt x="1599" y="463"/>
                  </a:lnTo>
                  <a:lnTo>
                    <a:pt x="1603" y="465"/>
                  </a:lnTo>
                  <a:lnTo>
                    <a:pt x="1608" y="466"/>
                  </a:lnTo>
                  <a:lnTo>
                    <a:pt x="1614" y="466"/>
                  </a:lnTo>
                  <a:lnTo>
                    <a:pt x="1625" y="465"/>
                  </a:lnTo>
                  <a:lnTo>
                    <a:pt x="1630" y="463"/>
                  </a:lnTo>
                  <a:lnTo>
                    <a:pt x="1633" y="462"/>
                  </a:lnTo>
                  <a:lnTo>
                    <a:pt x="1633" y="462"/>
                  </a:lnTo>
                  <a:lnTo>
                    <a:pt x="1640" y="458"/>
                  </a:lnTo>
                  <a:lnTo>
                    <a:pt x="1649" y="454"/>
                  </a:lnTo>
                  <a:lnTo>
                    <a:pt x="1658" y="451"/>
                  </a:lnTo>
                  <a:lnTo>
                    <a:pt x="1663" y="450"/>
                  </a:lnTo>
                  <a:lnTo>
                    <a:pt x="1669" y="450"/>
                  </a:lnTo>
                  <a:lnTo>
                    <a:pt x="1669" y="450"/>
                  </a:lnTo>
                  <a:lnTo>
                    <a:pt x="1683" y="451"/>
                  </a:lnTo>
                  <a:lnTo>
                    <a:pt x="1698" y="454"/>
                  </a:lnTo>
                  <a:lnTo>
                    <a:pt x="1705" y="454"/>
                  </a:lnTo>
                  <a:lnTo>
                    <a:pt x="1711" y="454"/>
                  </a:lnTo>
                  <a:lnTo>
                    <a:pt x="1715" y="453"/>
                  </a:lnTo>
                  <a:lnTo>
                    <a:pt x="1716" y="451"/>
                  </a:lnTo>
                  <a:lnTo>
                    <a:pt x="1717" y="450"/>
                  </a:lnTo>
                  <a:lnTo>
                    <a:pt x="1717" y="450"/>
                  </a:lnTo>
                  <a:lnTo>
                    <a:pt x="1718" y="444"/>
                  </a:lnTo>
                  <a:lnTo>
                    <a:pt x="1718" y="443"/>
                  </a:lnTo>
                  <a:lnTo>
                    <a:pt x="1717" y="441"/>
                  </a:lnTo>
                  <a:lnTo>
                    <a:pt x="1712" y="439"/>
                  </a:lnTo>
                  <a:lnTo>
                    <a:pt x="1704" y="436"/>
                  </a:lnTo>
                  <a:lnTo>
                    <a:pt x="1704" y="436"/>
                  </a:lnTo>
                  <a:lnTo>
                    <a:pt x="1700" y="434"/>
                  </a:lnTo>
                  <a:lnTo>
                    <a:pt x="1698" y="431"/>
                  </a:lnTo>
                  <a:lnTo>
                    <a:pt x="1696" y="427"/>
                  </a:lnTo>
                  <a:lnTo>
                    <a:pt x="1695" y="425"/>
                  </a:lnTo>
                  <a:lnTo>
                    <a:pt x="1694" y="423"/>
                  </a:lnTo>
                  <a:lnTo>
                    <a:pt x="1692" y="421"/>
                  </a:lnTo>
                  <a:lnTo>
                    <a:pt x="1688" y="420"/>
                  </a:lnTo>
                  <a:lnTo>
                    <a:pt x="1688" y="420"/>
                  </a:lnTo>
                  <a:lnTo>
                    <a:pt x="1684" y="418"/>
                  </a:lnTo>
                  <a:lnTo>
                    <a:pt x="1682" y="415"/>
                  </a:lnTo>
                  <a:lnTo>
                    <a:pt x="1681" y="412"/>
                  </a:lnTo>
                  <a:lnTo>
                    <a:pt x="1682" y="409"/>
                  </a:lnTo>
                  <a:lnTo>
                    <a:pt x="1683" y="407"/>
                  </a:lnTo>
                  <a:lnTo>
                    <a:pt x="1686" y="405"/>
                  </a:lnTo>
                  <a:lnTo>
                    <a:pt x="1689" y="404"/>
                  </a:lnTo>
                  <a:lnTo>
                    <a:pt x="1694" y="405"/>
                  </a:lnTo>
                  <a:lnTo>
                    <a:pt x="1694" y="405"/>
                  </a:lnTo>
                  <a:lnTo>
                    <a:pt x="1698" y="407"/>
                  </a:lnTo>
                  <a:lnTo>
                    <a:pt x="1700" y="410"/>
                  </a:lnTo>
                  <a:lnTo>
                    <a:pt x="1702" y="414"/>
                  </a:lnTo>
                  <a:lnTo>
                    <a:pt x="1704" y="417"/>
                  </a:lnTo>
                  <a:lnTo>
                    <a:pt x="1707" y="424"/>
                  </a:lnTo>
                  <a:lnTo>
                    <a:pt x="1709" y="427"/>
                  </a:lnTo>
                  <a:lnTo>
                    <a:pt x="1712" y="428"/>
                  </a:lnTo>
                  <a:lnTo>
                    <a:pt x="1712" y="428"/>
                  </a:lnTo>
                  <a:lnTo>
                    <a:pt x="1723" y="431"/>
                  </a:lnTo>
                  <a:lnTo>
                    <a:pt x="1739" y="434"/>
                  </a:lnTo>
                  <a:lnTo>
                    <a:pt x="1747" y="434"/>
                  </a:lnTo>
                  <a:lnTo>
                    <a:pt x="1754" y="433"/>
                  </a:lnTo>
                  <a:lnTo>
                    <a:pt x="1760" y="431"/>
                  </a:lnTo>
                  <a:lnTo>
                    <a:pt x="1763" y="429"/>
                  </a:lnTo>
                  <a:lnTo>
                    <a:pt x="1765" y="426"/>
                  </a:lnTo>
                  <a:lnTo>
                    <a:pt x="1765" y="426"/>
                  </a:lnTo>
                  <a:lnTo>
                    <a:pt x="1769" y="420"/>
                  </a:lnTo>
                  <a:lnTo>
                    <a:pt x="1775" y="414"/>
                  </a:lnTo>
                  <a:lnTo>
                    <a:pt x="1782" y="408"/>
                  </a:lnTo>
                  <a:lnTo>
                    <a:pt x="1789" y="402"/>
                  </a:lnTo>
                  <a:lnTo>
                    <a:pt x="1806" y="391"/>
                  </a:lnTo>
                  <a:lnTo>
                    <a:pt x="1823" y="381"/>
                  </a:lnTo>
                  <a:lnTo>
                    <a:pt x="1823" y="381"/>
                  </a:lnTo>
                  <a:lnTo>
                    <a:pt x="1840" y="373"/>
                  </a:lnTo>
                  <a:lnTo>
                    <a:pt x="1858" y="366"/>
                  </a:lnTo>
                  <a:lnTo>
                    <a:pt x="1877" y="358"/>
                  </a:lnTo>
                  <a:lnTo>
                    <a:pt x="1886" y="354"/>
                  </a:lnTo>
                  <a:lnTo>
                    <a:pt x="1896" y="348"/>
                  </a:lnTo>
                  <a:lnTo>
                    <a:pt x="1896" y="348"/>
                  </a:lnTo>
                  <a:lnTo>
                    <a:pt x="1915" y="338"/>
                  </a:lnTo>
                  <a:lnTo>
                    <a:pt x="1933" y="329"/>
                  </a:lnTo>
                  <a:lnTo>
                    <a:pt x="1968" y="313"/>
                  </a:lnTo>
                  <a:lnTo>
                    <a:pt x="1968" y="313"/>
                  </a:lnTo>
                  <a:lnTo>
                    <a:pt x="1982" y="307"/>
                  </a:lnTo>
                  <a:lnTo>
                    <a:pt x="1995" y="303"/>
                  </a:lnTo>
                  <a:lnTo>
                    <a:pt x="2008" y="299"/>
                  </a:lnTo>
                  <a:lnTo>
                    <a:pt x="2024" y="295"/>
                  </a:lnTo>
                  <a:lnTo>
                    <a:pt x="2024" y="295"/>
                  </a:lnTo>
                  <a:lnTo>
                    <a:pt x="2033" y="293"/>
                  </a:lnTo>
                  <a:lnTo>
                    <a:pt x="2039" y="291"/>
                  </a:lnTo>
                  <a:lnTo>
                    <a:pt x="2044" y="289"/>
                  </a:lnTo>
                  <a:lnTo>
                    <a:pt x="2047" y="286"/>
                  </a:lnTo>
                  <a:lnTo>
                    <a:pt x="2055" y="281"/>
                  </a:lnTo>
                  <a:lnTo>
                    <a:pt x="2060" y="279"/>
                  </a:lnTo>
                  <a:lnTo>
                    <a:pt x="2067" y="276"/>
                  </a:lnTo>
                  <a:lnTo>
                    <a:pt x="2067" y="276"/>
                  </a:lnTo>
                  <a:lnTo>
                    <a:pt x="2079" y="270"/>
                  </a:lnTo>
                  <a:lnTo>
                    <a:pt x="2082" y="268"/>
                  </a:lnTo>
                  <a:lnTo>
                    <a:pt x="2083" y="267"/>
                  </a:lnTo>
                  <a:lnTo>
                    <a:pt x="2083" y="265"/>
                  </a:lnTo>
                  <a:lnTo>
                    <a:pt x="2082" y="263"/>
                  </a:lnTo>
                  <a:lnTo>
                    <a:pt x="2079" y="257"/>
                  </a:lnTo>
                  <a:lnTo>
                    <a:pt x="2079" y="257"/>
                  </a:lnTo>
                  <a:lnTo>
                    <a:pt x="2077" y="254"/>
                  </a:lnTo>
                  <a:lnTo>
                    <a:pt x="2075" y="252"/>
                  </a:lnTo>
                  <a:lnTo>
                    <a:pt x="2072" y="252"/>
                  </a:lnTo>
                  <a:lnTo>
                    <a:pt x="2069" y="251"/>
                  </a:lnTo>
                  <a:lnTo>
                    <a:pt x="2059" y="252"/>
                  </a:lnTo>
                  <a:lnTo>
                    <a:pt x="2044" y="253"/>
                  </a:lnTo>
                  <a:lnTo>
                    <a:pt x="2044" y="253"/>
                  </a:lnTo>
                  <a:lnTo>
                    <a:pt x="2028" y="254"/>
                  </a:lnTo>
                  <a:lnTo>
                    <a:pt x="2016" y="255"/>
                  </a:lnTo>
                  <a:lnTo>
                    <a:pt x="2006" y="257"/>
                  </a:lnTo>
                  <a:lnTo>
                    <a:pt x="1997" y="260"/>
                  </a:lnTo>
                  <a:lnTo>
                    <a:pt x="1997" y="260"/>
                  </a:lnTo>
                  <a:lnTo>
                    <a:pt x="1986" y="264"/>
                  </a:lnTo>
                  <a:lnTo>
                    <a:pt x="1973" y="267"/>
                  </a:lnTo>
                  <a:lnTo>
                    <a:pt x="1959" y="269"/>
                  </a:lnTo>
                  <a:lnTo>
                    <a:pt x="1945" y="271"/>
                  </a:lnTo>
                  <a:lnTo>
                    <a:pt x="1945" y="271"/>
                  </a:lnTo>
                  <a:lnTo>
                    <a:pt x="1917" y="275"/>
                  </a:lnTo>
                  <a:lnTo>
                    <a:pt x="1903" y="278"/>
                  </a:lnTo>
                  <a:lnTo>
                    <a:pt x="1891" y="282"/>
                  </a:lnTo>
                  <a:lnTo>
                    <a:pt x="1891" y="282"/>
                  </a:lnTo>
                  <a:lnTo>
                    <a:pt x="1881" y="286"/>
                  </a:lnTo>
                  <a:lnTo>
                    <a:pt x="1873" y="290"/>
                  </a:lnTo>
                  <a:lnTo>
                    <a:pt x="1863" y="292"/>
                  </a:lnTo>
                  <a:lnTo>
                    <a:pt x="1849" y="294"/>
                  </a:lnTo>
                  <a:lnTo>
                    <a:pt x="1849" y="294"/>
                  </a:lnTo>
                  <a:lnTo>
                    <a:pt x="1831" y="297"/>
                  </a:lnTo>
                  <a:lnTo>
                    <a:pt x="1811" y="302"/>
                  </a:lnTo>
                  <a:lnTo>
                    <a:pt x="1792" y="306"/>
                  </a:lnTo>
                  <a:lnTo>
                    <a:pt x="1776" y="312"/>
                  </a:lnTo>
                  <a:lnTo>
                    <a:pt x="1776" y="312"/>
                  </a:lnTo>
                  <a:lnTo>
                    <a:pt x="1757" y="318"/>
                  </a:lnTo>
                  <a:lnTo>
                    <a:pt x="1750" y="320"/>
                  </a:lnTo>
                  <a:lnTo>
                    <a:pt x="1741" y="321"/>
                  </a:lnTo>
                  <a:lnTo>
                    <a:pt x="1741" y="321"/>
                  </a:lnTo>
                  <a:lnTo>
                    <a:pt x="1728" y="323"/>
                  </a:lnTo>
                  <a:lnTo>
                    <a:pt x="1719" y="325"/>
                  </a:lnTo>
                  <a:lnTo>
                    <a:pt x="1715" y="325"/>
                  </a:lnTo>
                  <a:lnTo>
                    <a:pt x="1713" y="323"/>
                  </a:lnTo>
                  <a:lnTo>
                    <a:pt x="1713" y="320"/>
                  </a:lnTo>
                  <a:lnTo>
                    <a:pt x="1714" y="316"/>
                  </a:lnTo>
                  <a:lnTo>
                    <a:pt x="1714" y="316"/>
                  </a:lnTo>
                  <a:lnTo>
                    <a:pt x="1717" y="311"/>
                  </a:lnTo>
                  <a:lnTo>
                    <a:pt x="1721" y="308"/>
                  </a:lnTo>
                  <a:lnTo>
                    <a:pt x="1725" y="305"/>
                  </a:lnTo>
                  <a:lnTo>
                    <a:pt x="1729" y="304"/>
                  </a:lnTo>
                  <a:lnTo>
                    <a:pt x="1742" y="301"/>
                  </a:lnTo>
                  <a:lnTo>
                    <a:pt x="1756" y="298"/>
                  </a:lnTo>
                  <a:lnTo>
                    <a:pt x="1756" y="298"/>
                  </a:lnTo>
                  <a:lnTo>
                    <a:pt x="1779" y="294"/>
                  </a:lnTo>
                  <a:lnTo>
                    <a:pt x="1805" y="290"/>
                  </a:lnTo>
                  <a:lnTo>
                    <a:pt x="1805" y="290"/>
                  </a:lnTo>
                  <a:lnTo>
                    <a:pt x="1822" y="288"/>
                  </a:lnTo>
                  <a:lnTo>
                    <a:pt x="1834" y="286"/>
                  </a:lnTo>
                  <a:lnTo>
                    <a:pt x="1844" y="284"/>
                  </a:lnTo>
                  <a:lnTo>
                    <a:pt x="1855" y="280"/>
                  </a:lnTo>
                  <a:lnTo>
                    <a:pt x="1855" y="280"/>
                  </a:lnTo>
                  <a:lnTo>
                    <a:pt x="1865" y="275"/>
                  </a:lnTo>
                  <a:lnTo>
                    <a:pt x="1874" y="272"/>
                  </a:lnTo>
                  <a:lnTo>
                    <a:pt x="1883" y="269"/>
                  </a:lnTo>
                  <a:lnTo>
                    <a:pt x="1894" y="268"/>
                  </a:lnTo>
                  <a:lnTo>
                    <a:pt x="1894" y="268"/>
                  </a:lnTo>
                  <a:lnTo>
                    <a:pt x="1907" y="266"/>
                  </a:lnTo>
                  <a:lnTo>
                    <a:pt x="1917" y="264"/>
                  </a:lnTo>
                  <a:lnTo>
                    <a:pt x="1925" y="262"/>
                  </a:lnTo>
                  <a:lnTo>
                    <a:pt x="1928" y="260"/>
                  </a:lnTo>
                  <a:lnTo>
                    <a:pt x="1930" y="258"/>
                  </a:lnTo>
                  <a:lnTo>
                    <a:pt x="1930" y="258"/>
                  </a:lnTo>
                  <a:lnTo>
                    <a:pt x="1931" y="256"/>
                  </a:lnTo>
                  <a:lnTo>
                    <a:pt x="1930" y="254"/>
                  </a:lnTo>
                  <a:lnTo>
                    <a:pt x="1928" y="252"/>
                  </a:lnTo>
                  <a:lnTo>
                    <a:pt x="1924" y="250"/>
                  </a:lnTo>
                  <a:lnTo>
                    <a:pt x="1919" y="249"/>
                  </a:lnTo>
                  <a:lnTo>
                    <a:pt x="1913" y="248"/>
                  </a:lnTo>
                  <a:lnTo>
                    <a:pt x="1905" y="248"/>
                  </a:lnTo>
                  <a:lnTo>
                    <a:pt x="1898" y="248"/>
                  </a:lnTo>
                  <a:lnTo>
                    <a:pt x="1898" y="248"/>
                  </a:lnTo>
                  <a:lnTo>
                    <a:pt x="1883" y="250"/>
                  </a:lnTo>
                  <a:lnTo>
                    <a:pt x="1871" y="253"/>
                  </a:lnTo>
                  <a:lnTo>
                    <a:pt x="1859" y="255"/>
                  </a:lnTo>
                  <a:lnTo>
                    <a:pt x="1846" y="256"/>
                  </a:lnTo>
                  <a:lnTo>
                    <a:pt x="1846" y="256"/>
                  </a:lnTo>
                  <a:lnTo>
                    <a:pt x="1835" y="258"/>
                  </a:lnTo>
                  <a:lnTo>
                    <a:pt x="1826" y="260"/>
                  </a:lnTo>
                  <a:lnTo>
                    <a:pt x="1822" y="260"/>
                  </a:lnTo>
                  <a:lnTo>
                    <a:pt x="1817" y="259"/>
                  </a:lnTo>
                  <a:lnTo>
                    <a:pt x="1812" y="256"/>
                  </a:lnTo>
                  <a:lnTo>
                    <a:pt x="1806" y="253"/>
                  </a:lnTo>
                  <a:lnTo>
                    <a:pt x="1806" y="253"/>
                  </a:lnTo>
                  <a:lnTo>
                    <a:pt x="1797" y="245"/>
                  </a:lnTo>
                  <a:lnTo>
                    <a:pt x="1791" y="240"/>
                  </a:lnTo>
                  <a:lnTo>
                    <a:pt x="1787" y="237"/>
                  </a:lnTo>
                  <a:lnTo>
                    <a:pt x="1779" y="234"/>
                  </a:lnTo>
                  <a:lnTo>
                    <a:pt x="1779" y="234"/>
                  </a:lnTo>
                  <a:lnTo>
                    <a:pt x="1775" y="232"/>
                  </a:lnTo>
                  <a:lnTo>
                    <a:pt x="1773" y="230"/>
                  </a:lnTo>
                  <a:lnTo>
                    <a:pt x="1772" y="228"/>
                  </a:lnTo>
                  <a:lnTo>
                    <a:pt x="1772" y="226"/>
                  </a:lnTo>
                  <a:lnTo>
                    <a:pt x="1774" y="224"/>
                  </a:lnTo>
                  <a:lnTo>
                    <a:pt x="1777" y="223"/>
                  </a:lnTo>
                  <a:lnTo>
                    <a:pt x="1781" y="223"/>
                  </a:lnTo>
                  <a:lnTo>
                    <a:pt x="1787" y="224"/>
                  </a:lnTo>
                  <a:lnTo>
                    <a:pt x="1787" y="224"/>
                  </a:lnTo>
                  <a:lnTo>
                    <a:pt x="1793" y="226"/>
                  </a:lnTo>
                  <a:lnTo>
                    <a:pt x="1797" y="229"/>
                  </a:lnTo>
                  <a:lnTo>
                    <a:pt x="1803" y="235"/>
                  </a:lnTo>
                  <a:lnTo>
                    <a:pt x="1806" y="239"/>
                  </a:lnTo>
                  <a:lnTo>
                    <a:pt x="1809" y="241"/>
                  </a:lnTo>
                  <a:lnTo>
                    <a:pt x="1814" y="243"/>
                  </a:lnTo>
                  <a:lnTo>
                    <a:pt x="1819" y="244"/>
                  </a:lnTo>
                  <a:lnTo>
                    <a:pt x="1819" y="244"/>
                  </a:lnTo>
                  <a:lnTo>
                    <a:pt x="1832" y="244"/>
                  </a:lnTo>
                  <a:lnTo>
                    <a:pt x="1842" y="243"/>
                  </a:lnTo>
                  <a:lnTo>
                    <a:pt x="1867" y="240"/>
                  </a:lnTo>
                  <a:lnTo>
                    <a:pt x="1867" y="240"/>
                  </a:lnTo>
                  <a:lnTo>
                    <a:pt x="1898" y="236"/>
                  </a:lnTo>
                  <a:lnTo>
                    <a:pt x="1913" y="235"/>
                  </a:lnTo>
                  <a:lnTo>
                    <a:pt x="1924" y="236"/>
                  </a:lnTo>
                  <a:lnTo>
                    <a:pt x="1924" y="236"/>
                  </a:lnTo>
                  <a:lnTo>
                    <a:pt x="1938" y="237"/>
                  </a:lnTo>
                  <a:lnTo>
                    <a:pt x="1959" y="238"/>
                  </a:lnTo>
                  <a:lnTo>
                    <a:pt x="1981" y="237"/>
                  </a:lnTo>
                  <a:lnTo>
                    <a:pt x="1990" y="236"/>
                  </a:lnTo>
                  <a:lnTo>
                    <a:pt x="1997" y="234"/>
                  </a:lnTo>
                  <a:lnTo>
                    <a:pt x="1997" y="234"/>
                  </a:lnTo>
                  <a:lnTo>
                    <a:pt x="2007" y="230"/>
                  </a:lnTo>
                  <a:lnTo>
                    <a:pt x="2016" y="226"/>
                  </a:lnTo>
                  <a:lnTo>
                    <a:pt x="2026" y="224"/>
                  </a:lnTo>
                  <a:lnTo>
                    <a:pt x="2038" y="223"/>
                  </a:lnTo>
                  <a:lnTo>
                    <a:pt x="2038" y="223"/>
                  </a:lnTo>
                  <a:lnTo>
                    <a:pt x="2051" y="223"/>
                  </a:lnTo>
                  <a:lnTo>
                    <a:pt x="2063" y="222"/>
                  </a:lnTo>
                  <a:lnTo>
                    <a:pt x="2074" y="221"/>
                  </a:lnTo>
                  <a:lnTo>
                    <a:pt x="2080" y="222"/>
                  </a:lnTo>
                  <a:lnTo>
                    <a:pt x="2086" y="223"/>
                  </a:lnTo>
                  <a:lnTo>
                    <a:pt x="2086" y="223"/>
                  </a:lnTo>
                  <a:lnTo>
                    <a:pt x="2092" y="223"/>
                  </a:lnTo>
                  <a:lnTo>
                    <a:pt x="2098" y="223"/>
                  </a:lnTo>
                  <a:lnTo>
                    <a:pt x="2103" y="222"/>
                  </a:lnTo>
                  <a:lnTo>
                    <a:pt x="2108" y="221"/>
                  </a:lnTo>
                  <a:lnTo>
                    <a:pt x="2117" y="217"/>
                  </a:lnTo>
                  <a:lnTo>
                    <a:pt x="2127" y="211"/>
                  </a:lnTo>
                  <a:lnTo>
                    <a:pt x="2127" y="211"/>
                  </a:lnTo>
                  <a:lnTo>
                    <a:pt x="2137" y="207"/>
                  </a:lnTo>
                  <a:lnTo>
                    <a:pt x="2151" y="203"/>
                  </a:lnTo>
                  <a:lnTo>
                    <a:pt x="2170" y="198"/>
                  </a:lnTo>
                  <a:lnTo>
                    <a:pt x="2195" y="190"/>
                  </a:lnTo>
                  <a:lnTo>
                    <a:pt x="2195" y="190"/>
                  </a:lnTo>
                  <a:lnTo>
                    <a:pt x="2217" y="182"/>
                  </a:lnTo>
                  <a:lnTo>
                    <a:pt x="2230" y="177"/>
                  </a:lnTo>
                  <a:lnTo>
                    <a:pt x="2252" y="164"/>
                  </a:lnTo>
                  <a:lnTo>
                    <a:pt x="2252" y="164"/>
                  </a:lnTo>
                  <a:lnTo>
                    <a:pt x="2268" y="157"/>
                  </a:lnTo>
                  <a:lnTo>
                    <a:pt x="2281" y="152"/>
                  </a:lnTo>
                  <a:lnTo>
                    <a:pt x="2286" y="149"/>
                  </a:lnTo>
                  <a:lnTo>
                    <a:pt x="2290" y="145"/>
                  </a:lnTo>
                  <a:lnTo>
                    <a:pt x="2293" y="141"/>
                  </a:lnTo>
                  <a:lnTo>
                    <a:pt x="2294" y="136"/>
                  </a:lnTo>
                  <a:lnTo>
                    <a:pt x="2294" y="136"/>
                  </a:lnTo>
                  <a:lnTo>
                    <a:pt x="2294" y="130"/>
                  </a:lnTo>
                  <a:lnTo>
                    <a:pt x="2294" y="124"/>
                  </a:lnTo>
                  <a:lnTo>
                    <a:pt x="2293" y="120"/>
                  </a:lnTo>
                  <a:lnTo>
                    <a:pt x="2291" y="117"/>
                  </a:lnTo>
                  <a:lnTo>
                    <a:pt x="2289" y="114"/>
                  </a:lnTo>
                  <a:lnTo>
                    <a:pt x="2286" y="112"/>
                  </a:lnTo>
                  <a:lnTo>
                    <a:pt x="2280" y="108"/>
                  </a:lnTo>
                  <a:lnTo>
                    <a:pt x="2280" y="108"/>
                  </a:lnTo>
                  <a:lnTo>
                    <a:pt x="2273" y="104"/>
                  </a:lnTo>
                  <a:lnTo>
                    <a:pt x="2268" y="101"/>
                  </a:lnTo>
                  <a:lnTo>
                    <a:pt x="2264" y="100"/>
                  </a:lnTo>
                  <a:lnTo>
                    <a:pt x="2260" y="100"/>
                  </a:lnTo>
                  <a:lnTo>
                    <a:pt x="2255" y="100"/>
                  </a:lnTo>
                  <a:lnTo>
                    <a:pt x="2248" y="100"/>
                  </a:lnTo>
                  <a:lnTo>
                    <a:pt x="2248" y="100"/>
                  </a:lnTo>
                  <a:lnTo>
                    <a:pt x="2236" y="102"/>
                  </a:lnTo>
                  <a:lnTo>
                    <a:pt x="2226" y="103"/>
                  </a:lnTo>
                  <a:lnTo>
                    <a:pt x="2221" y="103"/>
                  </a:lnTo>
                  <a:lnTo>
                    <a:pt x="2218" y="102"/>
                  </a:lnTo>
                  <a:lnTo>
                    <a:pt x="2215" y="101"/>
                  </a:lnTo>
                  <a:lnTo>
                    <a:pt x="2213" y="98"/>
                  </a:lnTo>
                  <a:lnTo>
                    <a:pt x="2213" y="98"/>
                  </a:lnTo>
                  <a:lnTo>
                    <a:pt x="2211" y="95"/>
                  </a:lnTo>
                  <a:lnTo>
                    <a:pt x="2208" y="93"/>
                  </a:lnTo>
                  <a:lnTo>
                    <a:pt x="2203" y="91"/>
                  </a:lnTo>
                  <a:lnTo>
                    <a:pt x="2200" y="90"/>
                  </a:lnTo>
                  <a:lnTo>
                    <a:pt x="2198" y="91"/>
                  </a:lnTo>
                  <a:lnTo>
                    <a:pt x="2195" y="92"/>
                  </a:lnTo>
                  <a:lnTo>
                    <a:pt x="2193" y="93"/>
                  </a:lnTo>
                  <a:lnTo>
                    <a:pt x="2193" y="93"/>
                  </a:lnTo>
                  <a:lnTo>
                    <a:pt x="2190" y="97"/>
                  </a:lnTo>
                  <a:lnTo>
                    <a:pt x="2185" y="100"/>
                  </a:lnTo>
                  <a:lnTo>
                    <a:pt x="2180" y="102"/>
                  </a:lnTo>
                  <a:lnTo>
                    <a:pt x="2175" y="103"/>
                  </a:lnTo>
                  <a:lnTo>
                    <a:pt x="2175" y="103"/>
                  </a:lnTo>
                  <a:lnTo>
                    <a:pt x="2172" y="104"/>
                  </a:lnTo>
                  <a:lnTo>
                    <a:pt x="2169" y="106"/>
                  </a:lnTo>
                  <a:lnTo>
                    <a:pt x="2162" y="111"/>
                  </a:lnTo>
                  <a:lnTo>
                    <a:pt x="2159" y="113"/>
                  </a:lnTo>
                  <a:lnTo>
                    <a:pt x="2158" y="113"/>
                  </a:lnTo>
                  <a:lnTo>
                    <a:pt x="2156" y="112"/>
                  </a:lnTo>
                  <a:lnTo>
                    <a:pt x="2156" y="109"/>
                  </a:lnTo>
                  <a:lnTo>
                    <a:pt x="2156" y="109"/>
                  </a:lnTo>
                  <a:lnTo>
                    <a:pt x="2157" y="105"/>
                  </a:lnTo>
                  <a:lnTo>
                    <a:pt x="2158" y="101"/>
                  </a:lnTo>
                  <a:lnTo>
                    <a:pt x="2161" y="99"/>
                  </a:lnTo>
                  <a:lnTo>
                    <a:pt x="2163" y="98"/>
                  </a:lnTo>
                  <a:lnTo>
                    <a:pt x="2166" y="96"/>
                  </a:lnTo>
                  <a:lnTo>
                    <a:pt x="2166" y="95"/>
                  </a:lnTo>
                  <a:lnTo>
                    <a:pt x="2165" y="93"/>
                  </a:lnTo>
                  <a:lnTo>
                    <a:pt x="2162" y="92"/>
                  </a:lnTo>
                  <a:lnTo>
                    <a:pt x="2162" y="92"/>
                  </a:lnTo>
                  <a:lnTo>
                    <a:pt x="2147" y="84"/>
                  </a:lnTo>
                  <a:lnTo>
                    <a:pt x="2142" y="81"/>
                  </a:lnTo>
                  <a:lnTo>
                    <a:pt x="2141" y="78"/>
                  </a:lnTo>
                  <a:lnTo>
                    <a:pt x="2140" y="76"/>
                  </a:lnTo>
                  <a:lnTo>
                    <a:pt x="2140" y="76"/>
                  </a:lnTo>
                  <a:lnTo>
                    <a:pt x="2140" y="73"/>
                  </a:lnTo>
                  <a:lnTo>
                    <a:pt x="2141" y="69"/>
                  </a:lnTo>
                  <a:lnTo>
                    <a:pt x="2143" y="61"/>
                  </a:lnTo>
                  <a:lnTo>
                    <a:pt x="2145" y="54"/>
                  </a:lnTo>
                  <a:lnTo>
                    <a:pt x="2144" y="51"/>
                  </a:lnTo>
                  <a:lnTo>
                    <a:pt x="2143" y="49"/>
                  </a:lnTo>
                  <a:lnTo>
                    <a:pt x="2143" y="49"/>
                  </a:lnTo>
                  <a:lnTo>
                    <a:pt x="2137" y="45"/>
                  </a:lnTo>
                  <a:lnTo>
                    <a:pt x="2129" y="43"/>
                  </a:lnTo>
                  <a:lnTo>
                    <a:pt x="2124" y="42"/>
                  </a:lnTo>
                  <a:lnTo>
                    <a:pt x="2120" y="42"/>
                  </a:lnTo>
                  <a:lnTo>
                    <a:pt x="2117" y="43"/>
                  </a:lnTo>
                  <a:lnTo>
                    <a:pt x="2114" y="45"/>
                  </a:lnTo>
                  <a:lnTo>
                    <a:pt x="2114" y="45"/>
                  </a:lnTo>
                  <a:lnTo>
                    <a:pt x="2108" y="49"/>
                  </a:lnTo>
                  <a:lnTo>
                    <a:pt x="2102" y="53"/>
                  </a:lnTo>
                  <a:lnTo>
                    <a:pt x="2098" y="54"/>
                  </a:lnTo>
                  <a:lnTo>
                    <a:pt x="2094" y="54"/>
                  </a:lnTo>
                  <a:lnTo>
                    <a:pt x="2090" y="54"/>
                  </a:lnTo>
                  <a:lnTo>
                    <a:pt x="2085" y="53"/>
                  </a:lnTo>
                  <a:lnTo>
                    <a:pt x="2085" y="53"/>
                  </a:lnTo>
                  <a:lnTo>
                    <a:pt x="2070" y="49"/>
                  </a:lnTo>
                  <a:lnTo>
                    <a:pt x="2065" y="47"/>
                  </a:lnTo>
                  <a:lnTo>
                    <a:pt x="2061" y="43"/>
                  </a:lnTo>
                  <a:lnTo>
                    <a:pt x="2061" y="43"/>
                  </a:lnTo>
                  <a:lnTo>
                    <a:pt x="2057" y="37"/>
                  </a:lnTo>
                  <a:lnTo>
                    <a:pt x="2053" y="34"/>
                  </a:lnTo>
                  <a:lnTo>
                    <a:pt x="2049" y="33"/>
                  </a:lnTo>
                  <a:lnTo>
                    <a:pt x="2043" y="35"/>
                  </a:lnTo>
                  <a:lnTo>
                    <a:pt x="2043" y="35"/>
                  </a:lnTo>
                  <a:lnTo>
                    <a:pt x="2031" y="39"/>
                  </a:lnTo>
                  <a:lnTo>
                    <a:pt x="2026" y="42"/>
                  </a:lnTo>
                  <a:lnTo>
                    <a:pt x="2024" y="44"/>
                  </a:lnTo>
                  <a:lnTo>
                    <a:pt x="2023" y="46"/>
                  </a:lnTo>
                  <a:lnTo>
                    <a:pt x="2023" y="46"/>
                  </a:lnTo>
                  <a:lnTo>
                    <a:pt x="2021" y="51"/>
                  </a:lnTo>
                  <a:lnTo>
                    <a:pt x="2019" y="54"/>
                  </a:lnTo>
                  <a:lnTo>
                    <a:pt x="2018" y="55"/>
                  </a:lnTo>
                  <a:lnTo>
                    <a:pt x="2016" y="55"/>
                  </a:lnTo>
                  <a:lnTo>
                    <a:pt x="2012" y="54"/>
                  </a:lnTo>
                  <a:lnTo>
                    <a:pt x="2012" y="54"/>
                  </a:lnTo>
                  <a:lnTo>
                    <a:pt x="2006" y="52"/>
                  </a:lnTo>
                  <a:lnTo>
                    <a:pt x="2001" y="48"/>
                  </a:lnTo>
                  <a:lnTo>
                    <a:pt x="1997" y="46"/>
                  </a:lnTo>
                  <a:lnTo>
                    <a:pt x="1994" y="46"/>
                  </a:lnTo>
                  <a:lnTo>
                    <a:pt x="1990" y="46"/>
                  </a:lnTo>
                  <a:lnTo>
                    <a:pt x="1990" y="46"/>
                  </a:lnTo>
                  <a:lnTo>
                    <a:pt x="1966" y="51"/>
                  </a:lnTo>
                  <a:lnTo>
                    <a:pt x="1952" y="56"/>
                  </a:lnTo>
                  <a:lnTo>
                    <a:pt x="1944" y="59"/>
                  </a:lnTo>
                  <a:lnTo>
                    <a:pt x="1944" y="59"/>
                  </a:lnTo>
                  <a:lnTo>
                    <a:pt x="1940" y="63"/>
                  </a:lnTo>
                  <a:lnTo>
                    <a:pt x="1936" y="66"/>
                  </a:lnTo>
                  <a:lnTo>
                    <a:pt x="1929" y="69"/>
                  </a:lnTo>
                  <a:lnTo>
                    <a:pt x="1919" y="72"/>
                  </a:lnTo>
                  <a:lnTo>
                    <a:pt x="1919" y="72"/>
                  </a:lnTo>
                  <a:lnTo>
                    <a:pt x="1913" y="73"/>
                  </a:lnTo>
                  <a:lnTo>
                    <a:pt x="1907" y="75"/>
                  </a:lnTo>
                  <a:lnTo>
                    <a:pt x="1896" y="79"/>
                  </a:lnTo>
                  <a:lnTo>
                    <a:pt x="1891" y="80"/>
                  </a:lnTo>
                  <a:lnTo>
                    <a:pt x="1886" y="82"/>
                  </a:lnTo>
                  <a:lnTo>
                    <a:pt x="1881" y="82"/>
                  </a:lnTo>
                  <a:lnTo>
                    <a:pt x="1874" y="82"/>
                  </a:lnTo>
                  <a:lnTo>
                    <a:pt x="1874" y="82"/>
                  </a:lnTo>
                  <a:lnTo>
                    <a:pt x="1859" y="79"/>
                  </a:lnTo>
                  <a:lnTo>
                    <a:pt x="1844" y="78"/>
                  </a:lnTo>
                  <a:lnTo>
                    <a:pt x="1831" y="77"/>
                  </a:lnTo>
                  <a:lnTo>
                    <a:pt x="1825" y="78"/>
                  </a:lnTo>
                  <a:lnTo>
                    <a:pt x="1819" y="79"/>
                  </a:lnTo>
                  <a:lnTo>
                    <a:pt x="1819" y="79"/>
                  </a:lnTo>
                  <a:lnTo>
                    <a:pt x="1812" y="82"/>
                  </a:lnTo>
                  <a:lnTo>
                    <a:pt x="1806" y="83"/>
                  </a:lnTo>
                  <a:lnTo>
                    <a:pt x="1804" y="82"/>
                  </a:lnTo>
                  <a:lnTo>
                    <a:pt x="1803" y="81"/>
                  </a:lnTo>
                  <a:lnTo>
                    <a:pt x="1803" y="79"/>
                  </a:lnTo>
                  <a:lnTo>
                    <a:pt x="1804" y="77"/>
                  </a:lnTo>
                  <a:lnTo>
                    <a:pt x="1804" y="77"/>
                  </a:lnTo>
                  <a:lnTo>
                    <a:pt x="1808" y="72"/>
                  </a:lnTo>
                  <a:lnTo>
                    <a:pt x="1813" y="69"/>
                  </a:lnTo>
                  <a:lnTo>
                    <a:pt x="1821" y="67"/>
                  </a:lnTo>
                  <a:lnTo>
                    <a:pt x="1832" y="66"/>
                  </a:lnTo>
                  <a:lnTo>
                    <a:pt x="1832" y="66"/>
                  </a:lnTo>
                  <a:lnTo>
                    <a:pt x="1844" y="66"/>
                  </a:lnTo>
                  <a:lnTo>
                    <a:pt x="1853" y="67"/>
                  </a:lnTo>
                  <a:lnTo>
                    <a:pt x="1857" y="67"/>
                  </a:lnTo>
                  <a:lnTo>
                    <a:pt x="1861" y="67"/>
                  </a:lnTo>
                  <a:lnTo>
                    <a:pt x="1864" y="66"/>
                  </a:lnTo>
                  <a:lnTo>
                    <a:pt x="1867" y="64"/>
                  </a:lnTo>
                  <a:lnTo>
                    <a:pt x="1867" y="64"/>
                  </a:lnTo>
                  <a:lnTo>
                    <a:pt x="1870" y="61"/>
                  </a:lnTo>
                  <a:lnTo>
                    <a:pt x="1872" y="60"/>
                  </a:lnTo>
                  <a:lnTo>
                    <a:pt x="1878" y="59"/>
                  </a:lnTo>
                  <a:lnTo>
                    <a:pt x="1885" y="59"/>
                  </a:lnTo>
                  <a:lnTo>
                    <a:pt x="1895" y="58"/>
                  </a:lnTo>
                  <a:lnTo>
                    <a:pt x="1895" y="58"/>
                  </a:lnTo>
                  <a:lnTo>
                    <a:pt x="1902" y="56"/>
                  </a:lnTo>
                  <a:lnTo>
                    <a:pt x="1905" y="55"/>
                  </a:lnTo>
                  <a:lnTo>
                    <a:pt x="1909" y="54"/>
                  </a:lnTo>
                  <a:lnTo>
                    <a:pt x="1916" y="51"/>
                  </a:lnTo>
                  <a:lnTo>
                    <a:pt x="1916" y="51"/>
                  </a:lnTo>
                  <a:lnTo>
                    <a:pt x="1927" y="48"/>
                  </a:lnTo>
                  <a:lnTo>
                    <a:pt x="1936" y="46"/>
                  </a:lnTo>
                  <a:lnTo>
                    <a:pt x="1944" y="45"/>
                  </a:lnTo>
                  <a:lnTo>
                    <a:pt x="1951" y="42"/>
                  </a:lnTo>
                  <a:lnTo>
                    <a:pt x="1951" y="42"/>
                  </a:lnTo>
                  <a:lnTo>
                    <a:pt x="1954" y="39"/>
                  </a:lnTo>
                  <a:lnTo>
                    <a:pt x="1955" y="37"/>
                  </a:lnTo>
                  <a:lnTo>
                    <a:pt x="1955" y="35"/>
                  </a:lnTo>
                  <a:lnTo>
                    <a:pt x="1954" y="33"/>
                  </a:lnTo>
                  <a:lnTo>
                    <a:pt x="1951" y="31"/>
                  </a:lnTo>
                  <a:lnTo>
                    <a:pt x="1946" y="30"/>
                  </a:lnTo>
                  <a:lnTo>
                    <a:pt x="1939" y="29"/>
                  </a:lnTo>
                  <a:lnTo>
                    <a:pt x="1929" y="29"/>
                  </a:lnTo>
                  <a:lnTo>
                    <a:pt x="1929" y="29"/>
                  </a:lnTo>
                  <a:lnTo>
                    <a:pt x="1911" y="29"/>
                  </a:lnTo>
                  <a:lnTo>
                    <a:pt x="1899" y="27"/>
                  </a:lnTo>
                  <a:lnTo>
                    <a:pt x="1889" y="25"/>
                  </a:lnTo>
                  <a:lnTo>
                    <a:pt x="1878" y="25"/>
                  </a:lnTo>
                  <a:lnTo>
                    <a:pt x="1878" y="25"/>
                  </a:lnTo>
                  <a:lnTo>
                    <a:pt x="1865" y="26"/>
                  </a:lnTo>
                  <a:lnTo>
                    <a:pt x="1855" y="27"/>
                  </a:lnTo>
                  <a:lnTo>
                    <a:pt x="1847" y="27"/>
                  </a:lnTo>
                  <a:lnTo>
                    <a:pt x="1843" y="26"/>
                  </a:lnTo>
                  <a:lnTo>
                    <a:pt x="1840" y="25"/>
                  </a:lnTo>
                  <a:lnTo>
                    <a:pt x="1840" y="25"/>
                  </a:lnTo>
                  <a:lnTo>
                    <a:pt x="1831" y="21"/>
                  </a:lnTo>
                  <a:lnTo>
                    <a:pt x="1823" y="18"/>
                  </a:lnTo>
                  <a:lnTo>
                    <a:pt x="1818" y="18"/>
                  </a:lnTo>
                  <a:lnTo>
                    <a:pt x="1814" y="18"/>
                  </a:lnTo>
                  <a:lnTo>
                    <a:pt x="1810" y="19"/>
                  </a:lnTo>
                  <a:lnTo>
                    <a:pt x="1808" y="20"/>
                  </a:lnTo>
                  <a:lnTo>
                    <a:pt x="1808" y="20"/>
                  </a:lnTo>
                  <a:lnTo>
                    <a:pt x="1804" y="24"/>
                  </a:lnTo>
                  <a:lnTo>
                    <a:pt x="1801" y="27"/>
                  </a:lnTo>
                  <a:lnTo>
                    <a:pt x="1799" y="27"/>
                  </a:lnTo>
                  <a:lnTo>
                    <a:pt x="1797" y="27"/>
                  </a:lnTo>
                  <a:lnTo>
                    <a:pt x="1791" y="24"/>
                  </a:lnTo>
                  <a:lnTo>
                    <a:pt x="1791" y="24"/>
                  </a:lnTo>
                  <a:lnTo>
                    <a:pt x="1786" y="20"/>
                  </a:lnTo>
                  <a:lnTo>
                    <a:pt x="1783" y="18"/>
                  </a:lnTo>
                  <a:lnTo>
                    <a:pt x="1779" y="17"/>
                  </a:lnTo>
                  <a:lnTo>
                    <a:pt x="1767" y="18"/>
                  </a:lnTo>
                  <a:lnTo>
                    <a:pt x="1767" y="18"/>
                  </a:lnTo>
                  <a:lnTo>
                    <a:pt x="1754" y="19"/>
                  </a:lnTo>
                  <a:lnTo>
                    <a:pt x="1748" y="19"/>
                  </a:lnTo>
                  <a:lnTo>
                    <a:pt x="1743" y="17"/>
                  </a:lnTo>
                  <a:lnTo>
                    <a:pt x="1738" y="13"/>
                  </a:lnTo>
                  <a:lnTo>
                    <a:pt x="1738" y="13"/>
                  </a:lnTo>
                  <a:lnTo>
                    <a:pt x="1733" y="8"/>
                  </a:lnTo>
                  <a:lnTo>
                    <a:pt x="1729" y="4"/>
                  </a:lnTo>
                  <a:lnTo>
                    <a:pt x="1727" y="3"/>
                  </a:lnTo>
                  <a:lnTo>
                    <a:pt x="1723" y="2"/>
                  </a:lnTo>
                  <a:lnTo>
                    <a:pt x="1719" y="1"/>
                  </a:lnTo>
                  <a:lnTo>
                    <a:pt x="1712" y="1"/>
                  </a:lnTo>
                  <a:lnTo>
                    <a:pt x="1712" y="1"/>
                  </a:lnTo>
                  <a:lnTo>
                    <a:pt x="1686" y="1"/>
                  </a:lnTo>
                  <a:lnTo>
                    <a:pt x="1659" y="2"/>
                  </a:lnTo>
                  <a:lnTo>
                    <a:pt x="1659" y="2"/>
                  </a:lnTo>
                  <a:lnTo>
                    <a:pt x="1651" y="3"/>
                  </a:lnTo>
                  <a:lnTo>
                    <a:pt x="1644" y="5"/>
                  </a:lnTo>
                  <a:lnTo>
                    <a:pt x="1638" y="7"/>
                  </a:lnTo>
                  <a:lnTo>
                    <a:pt x="1634" y="10"/>
                  </a:lnTo>
                  <a:lnTo>
                    <a:pt x="1632" y="13"/>
                  </a:lnTo>
                  <a:lnTo>
                    <a:pt x="1631" y="16"/>
                  </a:lnTo>
                  <a:lnTo>
                    <a:pt x="1633" y="19"/>
                  </a:lnTo>
                  <a:lnTo>
                    <a:pt x="1637" y="21"/>
                  </a:lnTo>
                  <a:lnTo>
                    <a:pt x="1637" y="21"/>
                  </a:lnTo>
                  <a:lnTo>
                    <a:pt x="1651" y="25"/>
                  </a:lnTo>
                  <a:lnTo>
                    <a:pt x="1662" y="29"/>
                  </a:lnTo>
                  <a:lnTo>
                    <a:pt x="1665" y="31"/>
                  </a:lnTo>
                  <a:lnTo>
                    <a:pt x="1667" y="33"/>
                  </a:lnTo>
                  <a:lnTo>
                    <a:pt x="1667" y="33"/>
                  </a:lnTo>
                  <a:lnTo>
                    <a:pt x="1666" y="34"/>
                  </a:lnTo>
                  <a:lnTo>
                    <a:pt x="1661" y="36"/>
                  </a:lnTo>
                  <a:lnTo>
                    <a:pt x="1661" y="36"/>
                  </a:lnTo>
                  <a:lnTo>
                    <a:pt x="1650" y="40"/>
                  </a:lnTo>
                  <a:lnTo>
                    <a:pt x="1641" y="43"/>
                  </a:lnTo>
                  <a:lnTo>
                    <a:pt x="1637" y="43"/>
                  </a:lnTo>
                  <a:lnTo>
                    <a:pt x="1634" y="42"/>
                  </a:lnTo>
                  <a:lnTo>
                    <a:pt x="1630" y="39"/>
                  </a:lnTo>
                  <a:lnTo>
                    <a:pt x="1627" y="35"/>
                  </a:lnTo>
                  <a:lnTo>
                    <a:pt x="1627" y="35"/>
                  </a:lnTo>
                  <a:lnTo>
                    <a:pt x="1624" y="31"/>
                  </a:lnTo>
                  <a:lnTo>
                    <a:pt x="1622" y="25"/>
                  </a:lnTo>
                  <a:lnTo>
                    <a:pt x="1620" y="15"/>
                  </a:lnTo>
                  <a:lnTo>
                    <a:pt x="1618" y="10"/>
                  </a:lnTo>
                  <a:lnTo>
                    <a:pt x="1616" y="6"/>
                  </a:lnTo>
                  <a:lnTo>
                    <a:pt x="1613" y="3"/>
                  </a:lnTo>
                  <a:lnTo>
                    <a:pt x="1607" y="1"/>
                  </a:lnTo>
                  <a:lnTo>
                    <a:pt x="1607" y="1"/>
                  </a:lnTo>
                  <a:lnTo>
                    <a:pt x="1601" y="0"/>
                  </a:lnTo>
                  <a:lnTo>
                    <a:pt x="1596" y="1"/>
                  </a:lnTo>
                  <a:lnTo>
                    <a:pt x="1584" y="3"/>
                  </a:lnTo>
                  <a:lnTo>
                    <a:pt x="1571" y="6"/>
                  </a:lnTo>
                  <a:lnTo>
                    <a:pt x="1554" y="9"/>
                  </a:lnTo>
                  <a:lnTo>
                    <a:pt x="1554" y="9"/>
                  </a:lnTo>
                  <a:lnTo>
                    <a:pt x="1540" y="11"/>
                  </a:lnTo>
                  <a:lnTo>
                    <a:pt x="1533" y="13"/>
                  </a:lnTo>
                  <a:lnTo>
                    <a:pt x="1526" y="15"/>
                  </a:lnTo>
                  <a:lnTo>
                    <a:pt x="1514" y="15"/>
                  </a:lnTo>
                  <a:lnTo>
                    <a:pt x="1514" y="15"/>
                  </a:lnTo>
                  <a:lnTo>
                    <a:pt x="1506" y="16"/>
                  </a:lnTo>
                  <a:lnTo>
                    <a:pt x="1500" y="18"/>
                  </a:lnTo>
                  <a:lnTo>
                    <a:pt x="1496" y="21"/>
                  </a:lnTo>
                  <a:lnTo>
                    <a:pt x="1493" y="25"/>
                  </a:lnTo>
                  <a:lnTo>
                    <a:pt x="1492" y="29"/>
                  </a:lnTo>
                  <a:lnTo>
                    <a:pt x="1492" y="33"/>
                  </a:lnTo>
                  <a:lnTo>
                    <a:pt x="1494" y="37"/>
                  </a:lnTo>
                  <a:lnTo>
                    <a:pt x="1497" y="40"/>
                  </a:lnTo>
                  <a:lnTo>
                    <a:pt x="1497" y="40"/>
                  </a:lnTo>
                  <a:lnTo>
                    <a:pt x="1503" y="43"/>
                  </a:lnTo>
                  <a:lnTo>
                    <a:pt x="1509" y="45"/>
                  </a:lnTo>
                  <a:lnTo>
                    <a:pt x="1524" y="50"/>
                  </a:lnTo>
                  <a:lnTo>
                    <a:pt x="1531" y="52"/>
                  </a:lnTo>
                  <a:lnTo>
                    <a:pt x="1537" y="54"/>
                  </a:lnTo>
                  <a:lnTo>
                    <a:pt x="1541" y="57"/>
                  </a:lnTo>
                  <a:lnTo>
                    <a:pt x="1542" y="58"/>
                  </a:lnTo>
                  <a:lnTo>
                    <a:pt x="1543" y="60"/>
                  </a:lnTo>
                  <a:lnTo>
                    <a:pt x="1543" y="60"/>
                  </a:lnTo>
                  <a:lnTo>
                    <a:pt x="1542" y="63"/>
                  </a:lnTo>
                  <a:lnTo>
                    <a:pt x="1540" y="65"/>
                  </a:lnTo>
                  <a:lnTo>
                    <a:pt x="1537" y="65"/>
                  </a:lnTo>
                  <a:lnTo>
                    <a:pt x="1533" y="65"/>
                  </a:lnTo>
                  <a:lnTo>
                    <a:pt x="1521" y="64"/>
                  </a:lnTo>
                  <a:lnTo>
                    <a:pt x="1507" y="60"/>
                  </a:lnTo>
                  <a:lnTo>
                    <a:pt x="1507" y="60"/>
                  </a:lnTo>
                  <a:lnTo>
                    <a:pt x="1495" y="57"/>
                  </a:lnTo>
                  <a:lnTo>
                    <a:pt x="1486" y="55"/>
                  </a:lnTo>
                  <a:lnTo>
                    <a:pt x="1482" y="53"/>
                  </a:lnTo>
                  <a:lnTo>
                    <a:pt x="1479" y="51"/>
                  </a:lnTo>
                  <a:lnTo>
                    <a:pt x="1475" y="47"/>
                  </a:lnTo>
                  <a:lnTo>
                    <a:pt x="1471" y="42"/>
                  </a:lnTo>
                  <a:lnTo>
                    <a:pt x="1471" y="42"/>
                  </a:lnTo>
                  <a:lnTo>
                    <a:pt x="1468" y="36"/>
                  </a:lnTo>
                  <a:lnTo>
                    <a:pt x="1464" y="32"/>
                  </a:lnTo>
                  <a:lnTo>
                    <a:pt x="1460" y="29"/>
                  </a:lnTo>
                  <a:lnTo>
                    <a:pt x="1456" y="26"/>
                  </a:lnTo>
                  <a:lnTo>
                    <a:pt x="1446" y="22"/>
                  </a:lnTo>
                  <a:lnTo>
                    <a:pt x="1435" y="20"/>
                  </a:lnTo>
                  <a:lnTo>
                    <a:pt x="1435" y="20"/>
                  </a:lnTo>
                  <a:lnTo>
                    <a:pt x="1420" y="17"/>
                  </a:lnTo>
                  <a:lnTo>
                    <a:pt x="1403" y="16"/>
                  </a:lnTo>
                  <a:lnTo>
                    <a:pt x="1385" y="15"/>
                  </a:lnTo>
                  <a:lnTo>
                    <a:pt x="1373" y="16"/>
                  </a:lnTo>
                  <a:lnTo>
                    <a:pt x="1373" y="16"/>
                  </a:lnTo>
                  <a:lnTo>
                    <a:pt x="1366" y="17"/>
                  </a:lnTo>
                  <a:lnTo>
                    <a:pt x="1361" y="17"/>
                  </a:lnTo>
                  <a:lnTo>
                    <a:pt x="1344" y="13"/>
                  </a:lnTo>
                  <a:lnTo>
                    <a:pt x="1344" y="13"/>
                  </a:lnTo>
                  <a:lnTo>
                    <a:pt x="1334" y="10"/>
                  </a:lnTo>
                  <a:lnTo>
                    <a:pt x="1327" y="8"/>
                  </a:lnTo>
                  <a:lnTo>
                    <a:pt x="1324" y="8"/>
                  </a:lnTo>
                  <a:lnTo>
                    <a:pt x="1320" y="8"/>
                  </a:lnTo>
                  <a:lnTo>
                    <a:pt x="1310" y="10"/>
                  </a:lnTo>
                  <a:lnTo>
                    <a:pt x="1310" y="10"/>
                  </a:lnTo>
                  <a:lnTo>
                    <a:pt x="1290" y="17"/>
                  </a:lnTo>
                  <a:lnTo>
                    <a:pt x="1282" y="19"/>
                  </a:lnTo>
                  <a:lnTo>
                    <a:pt x="1271" y="18"/>
                  </a:lnTo>
                  <a:lnTo>
                    <a:pt x="1271" y="18"/>
                  </a:lnTo>
                  <a:lnTo>
                    <a:pt x="1264" y="18"/>
                  </a:lnTo>
                  <a:lnTo>
                    <a:pt x="1258" y="19"/>
                  </a:lnTo>
                  <a:lnTo>
                    <a:pt x="1253" y="21"/>
                  </a:lnTo>
                  <a:lnTo>
                    <a:pt x="1249" y="24"/>
                  </a:lnTo>
                  <a:lnTo>
                    <a:pt x="1247" y="27"/>
                  </a:lnTo>
                  <a:lnTo>
                    <a:pt x="1247" y="28"/>
                  </a:lnTo>
                  <a:lnTo>
                    <a:pt x="1247" y="29"/>
                  </a:lnTo>
                  <a:lnTo>
                    <a:pt x="1250" y="32"/>
                  </a:lnTo>
                  <a:lnTo>
                    <a:pt x="1256" y="33"/>
                  </a:lnTo>
                  <a:lnTo>
                    <a:pt x="1256" y="33"/>
                  </a:lnTo>
                  <a:lnTo>
                    <a:pt x="1263" y="35"/>
                  </a:lnTo>
                  <a:lnTo>
                    <a:pt x="1268" y="36"/>
                  </a:lnTo>
                  <a:lnTo>
                    <a:pt x="1277" y="40"/>
                  </a:lnTo>
                  <a:lnTo>
                    <a:pt x="1283" y="46"/>
                  </a:lnTo>
                  <a:lnTo>
                    <a:pt x="1288" y="50"/>
                  </a:lnTo>
                  <a:lnTo>
                    <a:pt x="1288" y="50"/>
                  </a:lnTo>
                  <a:lnTo>
                    <a:pt x="1291" y="51"/>
                  </a:lnTo>
                  <a:lnTo>
                    <a:pt x="1294" y="52"/>
                  </a:lnTo>
                  <a:lnTo>
                    <a:pt x="1302" y="52"/>
                  </a:lnTo>
                  <a:lnTo>
                    <a:pt x="1306" y="53"/>
                  </a:lnTo>
                  <a:lnTo>
                    <a:pt x="1309" y="54"/>
                  </a:lnTo>
                  <a:lnTo>
                    <a:pt x="1311" y="56"/>
                  </a:lnTo>
                  <a:lnTo>
                    <a:pt x="1313" y="59"/>
                  </a:lnTo>
                  <a:lnTo>
                    <a:pt x="1313" y="59"/>
                  </a:lnTo>
                  <a:lnTo>
                    <a:pt x="1314" y="65"/>
                  </a:lnTo>
                  <a:lnTo>
                    <a:pt x="1316" y="71"/>
                  </a:lnTo>
                  <a:lnTo>
                    <a:pt x="1318" y="73"/>
                  </a:lnTo>
                  <a:lnTo>
                    <a:pt x="1320" y="74"/>
                  </a:lnTo>
                  <a:lnTo>
                    <a:pt x="1322" y="75"/>
                  </a:lnTo>
                  <a:lnTo>
                    <a:pt x="1325" y="75"/>
                  </a:lnTo>
                  <a:lnTo>
                    <a:pt x="1325" y="75"/>
                  </a:lnTo>
                  <a:lnTo>
                    <a:pt x="1333" y="74"/>
                  </a:lnTo>
                  <a:lnTo>
                    <a:pt x="1342" y="73"/>
                  </a:lnTo>
                  <a:lnTo>
                    <a:pt x="1346" y="73"/>
                  </a:lnTo>
                  <a:lnTo>
                    <a:pt x="1350" y="73"/>
                  </a:lnTo>
                  <a:lnTo>
                    <a:pt x="1353" y="74"/>
                  </a:lnTo>
                  <a:lnTo>
                    <a:pt x="1355" y="77"/>
                  </a:lnTo>
                  <a:lnTo>
                    <a:pt x="1355" y="77"/>
                  </a:lnTo>
                  <a:lnTo>
                    <a:pt x="1356" y="81"/>
                  </a:lnTo>
                  <a:lnTo>
                    <a:pt x="1355" y="83"/>
                  </a:lnTo>
                  <a:lnTo>
                    <a:pt x="1354" y="84"/>
                  </a:lnTo>
                  <a:lnTo>
                    <a:pt x="1350" y="86"/>
                  </a:lnTo>
                  <a:lnTo>
                    <a:pt x="1344" y="87"/>
                  </a:lnTo>
                  <a:lnTo>
                    <a:pt x="1344" y="87"/>
                  </a:lnTo>
                  <a:lnTo>
                    <a:pt x="1340" y="87"/>
                  </a:lnTo>
                  <a:lnTo>
                    <a:pt x="1337" y="89"/>
                  </a:lnTo>
                  <a:lnTo>
                    <a:pt x="1335" y="91"/>
                  </a:lnTo>
                  <a:lnTo>
                    <a:pt x="1333" y="94"/>
                  </a:lnTo>
                  <a:lnTo>
                    <a:pt x="1330" y="100"/>
                  </a:lnTo>
                  <a:lnTo>
                    <a:pt x="1326" y="106"/>
                  </a:lnTo>
                  <a:lnTo>
                    <a:pt x="1326" y="106"/>
                  </a:lnTo>
                  <a:lnTo>
                    <a:pt x="1323" y="109"/>
                  </a:lnTo>
                  <a:lnTo>
                    <a:pt x="1319" y="111"/>
                  </a:lnTo>
                  <a:lnTo>
                    <a:pt x="1311" y="114"/>
                  </a:lnTo>
                  <a:lnTo>
                    <a:pt x="1308" y="114"/>
                  </a:lnTo>
                  <a:lnTo>
                    <a:pt x="1307" y="114"/>
                  </a:lnTo>
                  <a:lnTo>
                    <a:pt x="1306" y="112"/>
                  </a:lnTo>
                  <a:lnTo>
                    <a:pt x="1308" y="109"/>
                  </a:lnTo>
                  <a:lnTo>
                    <a:pt x="1308" y="109"/>
                  </a:lnTo>
                  <a:lnTo>
                    <a:pt x="1315" y="102"/>
                  </a:lnTo>
                  <a:lnTo>
                    <a:pt x="1320" y="97"/>
                  </a:lnTo>
                  <a:lnTo>
                    <a:pt x="1322" y="95"/>
                  </a:lnTo>
                  <a:lnTo>
                    <a:pt x="1321" y="93"/>
                  </a:lnTo>
                  <a:lnTo>
                    <a:pt x="1319" y="90"/>
                  </a:lnTo>
                  <a:lnTo>
                    <a:pt x="1315" y="87"/>
                  </a:lnTo>
                  <a:lnTo>
                    <a:pt x="1315" y="87"/>
                  </a:lnTo>
                  <a:lnTo>
                    <a:pt x="1310" y="84"/>
                  </a:lnTo>
                  <a:lnTo>
                    <a:pt x="1305" y="83"/>
                  </a:lnTo>
                  <a:lnTo>
                    <a:pt x="1297" y="83"/>
                  </a:lnTo>
                  <a:lnTo>
                    <a:pt x="1294" y="83"/>
                  </a:lnTo>
                  <a:lnTo>
                    <a:pt x="1291" y="82"/>
                  </a:lnTo>
                  <a:lnTo>
                    <a:pt x="1289" y="81"/>
                  </a:lnTo>
                  <a:lnTo>
                    <a:pt x="1286" y="77"/>
                  </a:lnTo>
                  <a:lnTo>
                    <a:pt x="1286" y="77"/>
                  </a:lnTo>
                  <a:lnTo>
                    <a:pt x="1284" y="73"/>
                  </a:lnTo>
                  <a:lnTo>
                    <a:pt x="1282" y="69"/>
                  </a:lnTo>
                  <a:lnTo>
                    <a:pt x="1282" y="65"/>
                  </a:lnTo>
                  <a:lnTo>
                    <a:pt x="1280" y="62"/>
                  </a:lnTo>
                  <a:lnTo>
                    <a:pt x="1278" y="59"/>
                  </a:lnTo>
                  <a:lnTo>
                    <a:pt x="1274" y="56"/>
                  </a:lnTo>
                  <a:lnTo>
                    <a:pt x="1267" y="54"/>
                  </a:lnTo>
                  <a:lnTo>
                    <a:pt x="1258" y="51"/>
                  </a:lnTo>
                  <a:lnTo>
                    <a:pt x="1258" y="51"/>
                  </a:lnTo>
                  <a:lnTo>
                    <a:pt x="1241" y="48"/>
                  </a:lnTo>
                  <a:lnTo>
                    <a:pt x="1233" y="45"/>
                  </a:lnTo>
                  <a:lnTo>
                    <a:pt x="1228" y="42"/>
                  </a:lnTo>
                  <a:lnTo>
                    <a:pt x="1224" y="38"/>
                  </a:lnTo>
                  <a:lnTo>
                    <a:pt x="1224" y="38"/>
                  </a:lnTo>
                  <a:lnTo>
                    <a:pt x="1217" y="35"/>
                  </a:lnTo>
                  <a:lnTo>
                    <a:pt x="1214" y="33"/>
                  </a:lnTo>
                  <a:lnTo>
                    <a:pt x="1212" y="32"/>
                  </a:lnTo>
                  <a:lnTo>
                    <a:pt x="1210" y="33"/>
                  </a:lnTo>
                  <a:lnTo>
                    <a:pt x="1206" y="35"/>
                  </a:lnTo>
                  <a:lnTo>
                    <a:pt x="1206" y="35"/>
                  </a:lnTo>
                  <a:lnTo>
                    <a:pt x="1201" y="40"/>
                  </a:lnTo>
                  <a:lnTo>
                    <a:pt x="1196" y="44"/>
                  </a:lnTo>
                  <a:lnTo>
                    <a:pt x="1193" y="45"/>
                  </a:lnTo>
                  <a:lnTo>
                    <a:pt x="1191" y="45"/>
                  </a:lnTo>
                  <a:lnTo>
                    <a:pt x="1188" y="43"/>
                  </a:lnTo>
                  <a:lnTo>
                    <a:pt x="1185" y="40"/>
                  </a:lnTo>
                  <a:lnTo>
                    <a:pt x="1185" y="40"/>
                  </a:lnTo>
                  <a:lnTo>
                    <a:pt x="1182" y="37"/>
                  </a:lnTo>
                  <a:lnTo>
                    <a:pt x="1179" y="36"/>
                  </a:lnTo>
                  <a:lnTo>
                    <a:pt x="1176" y="35"/>
                  </a:lnTo>
                  <a:lnTo>
                    <a:pt x="1172" y="34"/>
                  </a:lnTo>
                  <a:lnTo>
                    <a:pt x="1171" y="33"/>
                  </a:lnTo>
                  <a:lnTo>
                    <a:pt x="1169" y="30"/>
                  </a:lnTo>
                  <a:lnTo>
                    <a:pt x="1169" y="30"/>
                  </a:lnTo>
                  <a:lnTo>
                    <a:pt x="1167" y="28"/>
                  </a:lnTo>
                  <a:lnTo>
                    <a:pt x="1165" y="28"/>
                  </a:lnTo>
                  <a:lnTo>
                    <a:pt x="1163" y="29"/>
                  </a:lnTo>
                  <a:lnTo>
                    <a:pt x="1161" y="31"/>
                  </a:lnTo>
                  <a:lnTo>
                    <a:pt x="1157" y="33"/>
                  </a:lnTo>
                  <a:lnTo>
                    <a:pt x="1153" y="34"/>
                  </a:lnTo>
                  <a:lnTo>
                    <a:pt x="1148" y="35"/>
                  </a:lnTo>
                  <a:lnTo>
                    <a:pt x="1142" y="35"/>
                  </a:lnTo>
                  <a:lnTo>
                    <a:pt x="1142" y="35"/>
                  </a:lnTo>
                  <a:lnTo>
                    <a:pt x="1136" y="33"/>
                  </a:lnTo>
                  <a:lnTo>
                    <a:pt x="1131" y="31"/>
                  </a:lnTo>
                  <a:lnTo>
                    <a:pt x="1130" y="29"/>
                  </a:lnTo>
                  <a:lnTo>
                    <a:pt x="1129" y="27"/>
                  </a:lnTo>
                  <a:lnTo>
                    <a:pt x="1129" y="26"/>
                  </a:lnTo>
                  <a:lnTo>
                    <a:pt x="1127" y="25"/>
                  </a:lnTo>
                  <a:lnTo>
                    <a:pt x="1123" y="24"/>
                  </a:lnTo>
                  <a:lnTo>
                    <a:pt x="1115" y="24"/>
                  </a:lnTo>
                  <a:lnTo>
                    <a:pt x="1115" y="24"/>
                  </a:lnTo>
                  <a:lnTo>
                    <a:pt x="1102" y="25"/>
                  </a:lnTo>
                  <a:lnTo>
                    <a:pt x="1095" y="26"/>
                  </a:lnTo>
                  <a:lnTo>
                    <a:pt x="1082" y="30"/>
                  </a:lnTo>
                  <a:lnTo>
                    <a:pt x="1082" y="30"/>
                  </a:lnTo>
                  <a:lnTo>
                    <a:pt x="1074" y="33"/>
                  </a:lnTo>
                  <a:lnTo>
                    <a:pt x="1070" y="35"/>
                  </a:lnTo>
                  <a:lnTo>
                    <a:pt x="1068" y="37"/>
                  </a:lnTo>
                  <a:lnTo>
                    <a:pt x="1067" y="40"/>
                  </a:lnTo>
                  <a:lnTo>
                    <a:pt x="1067" y="40"/>
                  </a:lnTo>
                  <a:lnTo>
                    <a:pt x="1068" y="43"/>
                  </a:lnTo>
                  <a:lnTo>
                    <a:pt x="1070" y="45"/>
                  </a:lnTo>
                  <a:lnTo>
                    <a:pt x="1074" y="46"/>
                  </a:lnTo>
                  <a:lnTo>
                    <a:pt x="1079" y="50"/>
                  </a:lnTo>
                  <a:lnTo>
                    <a:pt x="1079" y="50"/>
                  </a:lnTo>
                  <a:lnTo>
                    <a:pt x="1086" y="55"/>
                  </a:lnTo>
                  <a:lnTo>
                    <a:pt x="1093" y="58"/>
                  </a:lnTo>
                  <a:lnTo>
                    <a:pt x="1100" y="61"/>
                  </a:lnTo>
                  <a:lnTo>
                    <a:pt x="1105" y="62"/>
                  </a:lnTo>
                  <a:lnTo>
                    <a:pt x="1105" y="62"/>
                  </a:lnTo>
                  <a:lnTo>
                    <a:pt x="1107" y="62"/>
                  </a:lnTo>
                  <a:lnTo>
                    <a:pt x="1108" y="63"/>
                  </a:lnTo>
                  <a:lnTo>
                    <a:pt x="1110" y="66"/>
                  </a:lnTo>
                  <a:lnTo>
                    <a:pt x="1112" y="68"/>
                  </a:lnTo>
                  <a:lnTo>
                    <a:pt x="1114" y="69"/>
                  </a:lnTo>
                  <a:lnTo>
                    <a:pt x="1119" y="69"/>
                  </a:lnTo>
                  <a:lnTo>
                    <a:pt x="1125" y="68"/>
                  </a:lnTo>
                  <a:lnTo>
                    <a:pt x="1125" y="68"/>
                  </a:lnTo>
                  <a:lnTo>
                    <a:pt x="1134" y="67"/>
                  </a:lnTo>
                  <a:lnTo>
                    <a:pt x="1143" y="66"/>
                  </a:lnTo>
                  <a:lnTo>
                    <a:pt x="1161" y="65"/>
                  </a:lnTo>
                  <a:lnTo>
                    <a:pt x="1169" y="66"/>
                  </a:lnTo>
                  <a:lnTo>
                    <a:pt x="1175" y="67"/>
                  </a:lnTo>
                  <a:lnTo>
                    <a:pt x="1180" y="68"/>
                  </a:lnTo>
                  <a:lnTo>
                    <a:pt x="1181" y="69"/>
                  </a:lnTo>
                  <a:lnTo>
                    <a:pt x="1181" y="70"/>
                  </a:lnTo>
                  <a:lnTo>
                    <a:pt x="1181" y="70"/>
                  </a:lnTo>
                  <a:lnTo>
                    <a:pt x="1180" y="72"/>
                  </a:lnTo>
                  <a:lnTo>
                    <a:pt x="1178" y="74"/>
                  </a:lnTo>
                  <a:lnTo>
                    <a:pt x="1175" y="76"/>
                  </a:lnTo>
                  <a:lnTo>
                    <a:pt x="1171" y="77"/>
                  </a:lnTo>
                  <a:lnTo>
                    <a:pt x="1161" y="78"/>
                  </a:lnTo>
                  <a:lnTo>
                    <a:pt x="1149" y="78"/>
                  </a:lnTo>
                  <a:lnTo>
                    <a:pt x="1149" y="78"/>
                  </a:lnTo>
                  <a:lnTo>
                    <a:pt x="1137" y="77"/>
                  </a:lnTo>
                  <a:lnTo>
                    <a:pt x="1125" y="76"/>
                  </a:lnTo>
                  <a:lnTo>
                    <a:pt x="1106" y="77"/>
                  </a:lnTo>
                  <a:lnTo>
                    <a:pt x="1106" y="77"/>
                  </a:lnTo>
                  <a:lnTo>
                    <a:pt x="1096" y="76"/>
                  </a:lnTo>
                  <a:lnTo>
                    <a:pt x="1086" y="75"/>
                  </a:lnTo>
                  <a:lnTo>
                    <a:pt x="1076" y="73"/>
                  </a:lnTo>
                  <a:lnTo>
                    <a:pt x="1071" y="70"/>
                  </a:lnTo>
                  <a:lnTo>
                    <a:pt x="1066" y="67"/>
                  </a:lnTo>
                  <a:lnTo>
                    <a:pt x="1066" y="67"/>
                  </a:lnTo>
                  <a:lnTo>
                    <a:pt x="1062" y="64"/>
                  </a:lnTo>
                  <a:lnTo>
                    <a:pt x="1059" y="61"/>
                  </a:lnTo>
                  <a:lnTo>
                    <a:pt x="1056" y="56"/>
                  </a:lnTo>
                  <a:lnTo>
                    <a:pt x="1054" y="54"/>
                  </a:lnTo>
                  <a:lnTo>
                    <a:pt x="1051" y="53"/>
                  </a:lnTo>
                  <a:lnTo>
                    <a:pt x="1047" y="52"/>
                  </a:lnTo>
                  <a:lnTo>
                    <a:pt x="1041" y="51"/>
                  </a:lnTo>
                  <a:lnTo>
                    <a:pt x="1041" y="51"/>
                  </a:lnTo>
                  <a:lnTo>
                    <a:pt x="1028" y="51"/>
                  </a:lnTo>
                  <a:lnTo>
                    <a:pt x="1014" y="50"/>
                  </a:lnTo>
                  <a:lnTo>
                    <a:pt x="1002" y="50"/>
                  </a:lnTo>
                  <a:lnTo>
                    <a:pt x="998" y="51"/>
                  </a:lnTo>
                  <a:lnTo>
                    <a:pt x="995" y="52"/>
                  </a:lnTo>
                  <a:lnTo>
                    <a:pt x="995" y="52"/>
                  </a:lnTo>
                  <a:lnTo>
                    <a:pt x="991" y="56"/>
                  </a:lnTo>
                  <a:lnTo>
                    <a:pt x="990" y="59"/>
                  </a:lnTo>
                  <a:lnTo>
                    <a:pt x="989" y="61"/>
                  </a:lnTo>
                  <a:lnTo>
                    <a:pt x="990" y="63"/>
                  </a:lnTo>
                  <a:lnTo>
                    <a:pt x="991" y="65"/>
                  </a:lnTo>
                  <a:lnTo>
                    <a:pt x="994" y="67"/>
                  </a:lnTo>
                  <a:lnTo>
                    <a:pt x="999" y="69"/>
                  </a:lnTo>
                  <a:lnTo>
                    <a:pt x="999" y="69"/>
                  </a:lnTo>
                  <a:lnTo>
                    <a:pt x="1011" y="74"/>
                  </a:lnTo>
                  <a:lnTo>
                    <a:pt x="1023" y="79"/>
                  </a:lnTo>
                  <a:lnTo>
                    <a:pt x="1027" y="82"/>
                  </a:lnTo>
                  <a:lnTo>
                    <a:pt x="1029" y="84"/>
                  </a:lnTo>
                  <a:lnTo>
                    <a:pt x="1030" y="87"/>
                  </a:lnTo>
                  <a:lnTo>
                    <a:pt x="1028" y="89"/>
                  </a:lnTo>
                  <a:lnTo>
                    <a:pt x="1028" y="89"/>
                  </a:lnTo>
                  <a:lnTo>
                    <a:pt x="1022" y="92"/>
                  </a:lnTo>
                  <a:lnTo>
                    <a:pt x="1020" y="92"/>
                  </a:lnTo>
                  <a:lnTo>
                    <a:pt x="1017" y="92"/>
                  </a:lnTo>
                  <a:lnTo>
                    <a:pt x="1010" y="90"/>
                  </a:lnTo>
                  <a:lnTo>
                    <a:pt x="997" y="85"/>
                  </a:lnTo>
                  <a:lnTo>
                    <a:pt x="997" y="85"/>
                  </a:lnTo>
                  <a:lnTo>
                    <a:pt x="983" y="80"/>
                  </a:lnTo>
                  <a:lnTo>
                    <a:pt x="972" y="78"/>
                  </a:lnTo>
                  <a:lnTo>
                    <a:pt x="964" y="76"/>
                  </a:lnTo>
                  <a:lnTo>
                    <a:pt x="954" y="76"/>
                  </a:lnTo>
                  <a:lnTo>
                    <a:pt x="954" y="76"/>
                  </a:lnTo>
                  <a:lnTo>
                    <a:pt x="944" y="76"/>
                  </a:lnTo>
                  <a:lnTo>
                    <a:pt x="936" y="78"/>
                  </a:lnTo>
                  <a:lnTo>
                    <a:pt x="934" y="80"/>
                  </a:lnTo>
                  <a:lnTo>
                    <a:pt x="933" y="82"/>
                  </a:lnTo>
                  <a:lnTo>
                    <a:pt x="933" y="84"/>
                  </a:lnTo>
                  <a:lnTo>
                    <a:pt x="935" y="86"/>
                  </a:lnTo>
                  <a:lnTo>
                    <a:pt x="935" y="86"/>
                  </a:lnTo>
                  <a:lnTo>
                    <a:pt x="942" y="90"/>
                  </a:lnTo>
                  <a:lnTo>
                    <a:pt x="948" y="95"/>
                  </a:lnTo>
                  <a:lnTo>
                    <a:pt x="949" y="96"/>
                  </a:lnTo>
                  <a:lnTo>
                    <a:pt x="949" y="98"/>
                  </a:lnTo>
                  <a:lnTo>
                    <a:pt x="948" y="99"/>
                  </a:lnTo>
                  <a:lnTo>
                    <a:pt x="944" y="100"/>
                  </a:lnTo>
                  <a:lnTo>
                    <a:pt x="944" y="100"/>
                  </a:lnTo>
                  <a:lnTo>
                    <a:pt x="933" y="101"/>
                  </a:lnTo>
                  <a:lnTo>
                    <a:pt x="924" y="103"/>
                  </a:lnTo>
                  <a:lnTo>
                    <a:pt x="916" y="107"/>
                  </a:lnTo>
                  <a:lnTo>
                    <a:pt x="913" y="110"/>
                  </a:lnTo>
                  <a:lnTo>
                    <a:pt x="911" y="112"/>
                  </a:lnTo>
                  <a:lnTo>
                    <a:pt x="911" y="112"/>
                  </a:lnTo>
                  <a:lnTo>
                    <a:pt x="910" y="116"/>
                  </a:lnTo>
                  <a:lnTo>
                    <a:pt x="910" y="119"/>
                  </a:lnTo>
                  <a:lnTo>
                    <a:pt x="910" y="122"/>
                  </a:lnTo>
                  <a:lnTo>
                    <a:pt x="912" y="126"/>
                  </a:lnTo>
                  <a:lnTo>
                    <a:pt x="915" y="130"/>
                  </a:lnTo>
                  <a:lnTo>
                    <a:pt x="920" y="132"/>
                  </a:lnTo>
                  <a:lnTo>
                    <a:pt x="926" y="134"/>
                  </a:lnTo>
                  <a:lnTo>
                    <a:pt x="934" y="136"/>
                  </a:lnTo>
                  <a:lnTo>
                    <a:pt x="934" y="136"/>
                  </a:lnTo>
                  <a:lnTo>
                    <a:pt x="942" y="137"/>
                  </a:lnTo>
                  <a:lnTo>
                    <a:pt x="951" y="139"/>
                  </a:lnTo>
                  <a:lnTo>
                    <a:pt x="969" y="145"/>
                  </a:lnTo>
                  <a:lnTo>
                    <a:pt x="986" y="151"/>
                  </a:lnTo>
                  <a:lnTo>
                    <a:pt x="994" y="153"/>
                  </a:lnTo>
                  <a:lnTo>
                    <a:pt x="1001" y="154"/>
                  </a:lnTo>
                  <a:lnTo>
                    <a:pt x="1001" y="154"/>
                  </a:lnTo>
                  <a:lnTo>
                    <a:pt x="1009" y="155"/>
                  </a:lnTo>
                  <a:lnTo>
                    <a:pt x="1016" y="157"/>
                  </a:lnTo>
                  <a:lnTo>
                    <a:pt x="1029" y="163"/>
                  </a:lnTo>
                  <a:lnTo>
                    <a:pt x="1041" y="168"/>
                  </a:lnTo>
                  <a:lnTo>
                    <a:pt x="1048" y="171"/>
                  </a:lnTo>
                  <a:lnTo>
                    <a:pt x="1054" y="172"/>
                  </a:lnTo>
                  <a:lnTo>
                    <a:pt x="1054" y="172"/>
                  </a:lnTo>
                  <a:lnTo>
                    <a:pt x="1068" y="175"/>
                  </a:lnTo>
                  <a:lnTo>
                    <a:pt x="1083" y="179"/>
                  </a:lnTo>
                  <a:lnTo>
                    <a:pt x="1097" y="184"/>
                  </a:lnTo>
                  <a:lnTo>
                    <a:pt x="1103" y="187"/>
                  </a:lnTo>
                  <a:lnTo>
                    <a:pt x="1107" y="190"/>
                  </a:lnTo>
                  <a:lnTo>
                    <a:pt x="1107" y="190"/>
                  </a:lnTo>
                  <a:lnTo>
                    <a:pt x="1115" y="198"/>
                  </a:lnTo>
                  <a:lnTo>
                    <a:pt x="1123" y="207"/>
                  </a:lnTo>
                  <a:lnTo>
                    <a:pt x="1125" y="211"/>
                  </a:lnTo>
                  <a:lnTo>
                    <a:pt x="1125" y="212"/>
                  </a:lnTo>
                  <a:lnTo>
                    <a:pt x="1124" y="213"/>
                  </a:lnTo>
                  <a:lnTo>
                    <a:pt x="1121" y="213"/>
                  </a:lnTo>
                  <a:lnTo>
                    <a:pt x="1115" y="210"/>
                  </a:lnTo>
                  <a:lnTo>
                    <a:pt x="1115" y="210"/>
                  </a:lnTo>
                  <a:lnTo>
                    <a:pt x="1076" y="191"/>
                  </a:lnTo>
                  <a:lnTo>
                    <a:pt x="1057" y="183"/>
                  </a:lnTo>
                  <a:lnTo>
                    <a:pt x="1050" y="180"/>
                  </a:lnTo>
                  <a:lnTo>
                    <a:pt x="1042" y="179"/>
                  </a:lnTo>
                  <a:lnTo>
                    <a:pt x="1042" y="179"/>
                  </a:lnTo>
                  <a:lnTo>
                    <a:pt x="1017" y="174"/>
                  </a:lnTo>
                  <a:lnTo>
                    <a:pt x="991" y="168"/>
                  </a:lnTo>
                  <a:lnTo>
                    <a:pt x="991" y="168"/>
                  </a:lnTo>
                  <a:lnTo>
                    <a:pt x="979" y="164"/>
                  </a:lnTo>
                  <a:lnTo>
                    <a:pt x="967" y="159"/>
                  </a:lnTo>
                  <a:lnTo>
                    <a:pt x="954" y="155"/>
                  </a:lnTo>
                  <a:lnTo>
                    <a:pt x="943" y="152"/>
                  </a:lnTo>
                  <a:lnTo>
                    <a:pt x="943" y="152"/>
                  </a:lnTo>
                  <a:lnTo>
                    <a:pt x="931" y="151"/>
                  </a:lnTo>
                  <a:lnTo>
                    <a:pt x="920" y="151"/>
                  </a:lnTo>
                  <a:lnTo>
                    <a:pt x="916" y="152"/>
                  </a:lnTo>
                  <a:lnTo>
                    <a:pt x="912" y="154"/>
                  </a:lnTo>
                  <a:lnTo>
                    <a:pt x="910" y="156"/>
                  </a:lnTo>
                  <a:lnTo>
                    <a:pt x="909" y="159"/>
                  </a:lnTo>
                  <a:lnTo>
                    <a:pt x="909" y="159"/>
                  </a:lnTo>
                  <a:lnTo>
                    <a:pt x="910" y="166"/>
                  </a:lnTo>
                  <a:lnTo>
                    <a:pt x="909" y="170"/>
                  </a:lnTo>
                  <a:lnTo>
                    <a:pt x="908" y="171"/>
                  </a:lnTo>
                  <a:lnTo>
                    <a:pt x="906" y="172"/>
                  </a:lnTo>
                  <a:lnTo>
                    <a:pt x="898" y="170"/>
                  </a:lnTo>
                  <a:lnTo>
                    <a:pt x="898" y="170"/>
                  </a:lnTo>
                  <a:lnTo>
                    <a:pt x="892" y="168"/>
                  </a:lnTo>
                  <a:lnTo>
                    <a:pt x="887" y="165"/>
                  </a:lnTo>
                  <a:lnTo>
                    <a:pt x="877" y="158"/>
                  </a:lnTo>
                  <a:lnTo>
                    <a:pt x="868" y="150"/>
                  </a:lnTo>
                  <a:lnTo>
                    <a:pt x="861" y="143"/>
                  </a:lnTo>
                  <a:lnTo>
                    <a:pt x="861" y="143"/>
                  </a:lnTo>
                  <a:lnTo>
                    <a:pt x="855" y="136"/>
                  </a:lnTo>
                  <a:lnTo>
                    <a:pt x="850" y="131"/>
                  </a:lnTo>
                  <a:lnTo>
                    <a:pt x="843" y="126"/>
                  </a:lnTo>
                  <a:lnTo>
                    <a:pt x="836" y="123"/>
                  </a:lnTo>
                  <a:lnTo>
                    <a:pt x="836" y="123"/>
                  </a:lnTo>
                  <a:lnTo>
                    <a:pt x="828" y="121"/>
                  </a:lnTo>
                  <a:lnTo>
                    <a:pt x="820" y="119"/>
                  </a:lnTo>
                  <a:lnTo>
                    <a:pt x="813" y="117"/>
                  </a:lnTo>
                  <a:lnTo>
                    <a:pt x="804" y="117"/>
                  </a:lnTo>
                  <a:lnTo>
                    <a:pt x="804" y="117"/>
                  </a:lnTo>
                  <a:lnTo>
                    <a:pt x="796" y="118"/>
                  </a:lnTo>
                  <a:lnTo>
                    <a:pt x="789" y="119"/>
                  </a:lnTo>
                  <a:lnTo>
                    <a:pt x="785" y="120"/>
                  </a:lnTo>
                  <a:lnTo>
                    <a:pt x="783" y="119"/>
                  </a:lnTo>
                  <a:lnTo>
                    <a:pt x="781" y="118"/>
                  </a:lnTo>
                  <a:lnTo>
                    <a:pt x="780" y="115"/>
                  </a:lnTo>
                  <a:lnTo>
                    <a:pt x="780" y="115"/>
                  </a:lnTo>
                  <a:lnTo>
                    <a:pt x="778" y="110"/>
                  </a:lnTo>
                  <a:lnTo>
                    <a:pt x="778" y="107"/>
                  </a:lnTo>
                  <a:lnTo>
                    <a:pt x="776" y="105"/>
                  </a:lnTo>
                  <a:lnTo>
                    <a:pt x="774" y="105"/>
                  </a:lnTo>
                  <a:lnTo>
                    <a:pt x="765" y="104"/>
                  </a:lnTo>
                  <a:lnTo>
                    <a:pt x="765" y="104"/>
                  </a:lnTo>
                  <a:lnTo>
                    <a:pt x="755" y="104"/>
                  </a:lnTo>
                  <a:lnTo>
                    <a:pt x="750" y="104"/>
                  </a:lnTo>
                  <a:lnTo>
                    <a:pt x="745" y="105"/>
                  </a:lnTo>
                  <a:lnTo>
                    <a:pt x="736" y="105"/>
                  </a:lnTo>
                  <a:lnTo>
                    <a:pt x="736" y="105"/>
                  </a:lnTo>
                  <a:lnTo>
                    <a:pt x="724" y="105"/>
                  </a:lnTo>
                  <a:lnTo>
                    <a:pt x="716" y="105"/>
                  </a:lnTo>
                  <a:lnTo>
                    <a:pt x="713" y="106"/>
                  </a:lnTo>
                  <a:lnTo>
                    <a:pt x="711" y="107"/>
                  </a:lnTo>
                  <a:lnTo>
                    <a:pt x="710" y="110"/>
                  </a:lnTo>
                  <a:lnTo>
                    <a:pt x="709" y="113"/>
                  </a:lnTo>
                  <a:lnTo>
                    <a:pt x="709" y="113"/>
                  </a:lnTo>
                  <a:lnTo>
                    <a:pt x="711" y="119"/>
                  </a:lnTo>
                  <a:lnTo>
                    <a:pt x="712" y="121"/>
                  </a:lnTo>
                  <a:lnTo>
                    <a:pt x="713" y="123"/>
                  </a:lnTo>
                  <a:lnTo>
                    <a:pt x="717" y="124"/>
                  </a:lnTo>
                  <a:lnTo>
                    <a:pt x="722" y="124"/>
                  </a:lnTo>
                  <a:lnTo>
                    <a:pt x="722" y="124"/>
                  </a:lnTo>
                  <a:lnTo>
                    <a:pt x="727" y="125"/>
                  </a:lnTo>
                  <a:lnTo>
                    <a:pt x="729" y="126"/>
                  </a:lnTo>
                  <a:lnTo>
                    <a:pt x="731" y="129"/>
                  </a:lnTo>
                  <a:lnTo>
                    <a:pt x="732" y="130"/>
                  </a:lnTo>
                  <a:lnTo>
                    <a:pt x="731" y="132"/>
                  </a:lnTo>
                  <a:lnTo>
                    <a:pt x="729" y="134"/>
                  </a:lnTo>
                  <a:lnTo>
                    <a:pt x="724" y="136"/>
                  </a:lnTo>
                  <a:lnTo>
                    <a:pt x="724" y="136"/>
                  </a:lnTo>
                  <a:lnTo>
                    <a:pt x="714" y="139"/>
                  </a:lnTo>
                  <a:lnTo>
                    <a:pt x="704" y="141"/>
                  </a:lnTo>
                  <a:lnTo>
                    <a:pt x="693" y="142"/>
                  </a:lnTo>
                  <a:lnTo>
                    <a:pt x="683" y="143"/>
                  </a:lnTo>
                  <a:lnTo>
                    <a:pt x="683" y="143"/>
                  </a:lnTo>
                  <a:lnTo>
                    <a:pt x="664" y="143"/>
                  </a:lnTo>
                  <a:lnTo>
                    <a:pt x="657" y="145"/>
                  </a:lnTo>
                  <a:lnTo>
                    <a:pt x="651" y="147"/>
                  </a:lnTo>
                  <a:lnTo>
                    <a:pt x="651" y="147"/>
                  </a:lnTo>
                  <a:lnTo>
                    <a:pt x="648" y="149"/>
                  </a:lnTo>
                  <a:lnTo>
                    <a:pt x="645" y="150"/>
                  </a:lnTo>
                  <a:lnTo>
                    <a:pt x="639" y="151"/>
                  </a:lnTo>
                  <a:lnTo>
                    <a:pt x="637" y="152"/>
                  </a:lnTo>
                  <a:lnTo>
                    <a:pt x="636" y="153"/>
                  </a:lnTo>
                  <a:lnTo>
                    <a:pt x="637" y="154"/>
                  </a:lnTo>
                  <a:lnTo>
                    <a:pt x="640" y="156"/>
                  </a:lnTo>
                  <a:lnTo>
                    <a:pt x="640" y="156"/>
                  </a:lnTo>
                  <a:lnTo>
                    <a:pt x="644" y="158"/>
                  </a:lnTo>
                  <a:lnTo>
                    <a:pt x="647" y="160"/>
                  </a:lnTo>
                  <a:lnTo>
                    <a:pt x="652" y="164"/>
                  </a:lnTo>
                  <a:lnTo>
                    <a:pt x="654" y="166"/>
                  </a:lnTo>
                  <a:lnTo>
                    <a:pt x="657" y="168"/>
                  </a:lnTo>
                  <a:lnTo>
                    <a:pt x="661" y="169"/>
                  </a:lnTo>
                  <a:lnTo>
                    <a:pt x="667" y="169"/>
                  </a:lnTo>
                  <a:lnTo>
                    <a:pt x="667" y="169"/>
                  </a:lnTo>
                  <a:lnTo>
                    <a:pt x="680" y="168"/>
                  </a:lnTo>
                  <a:lnTo>
                    <a:pt x="693" y="167"/>
                  </a:lnTo>
                  <a:lnTo>
                    <a:pt x="706" y="168"/>
                  </a:lnTo>
                  <a:lnTo>
                    <a:pt x="712" y="169"/>
                  </a:lnTo>
                  <a:lnTo>
                    <a:pt x="717" y="170"/>
                  </a:lnTo>
                  <a:lnTo>
                    <a:pt x="717" y="170"/>
                  </a:lnTo>
                  <a:lnTo>
                    <a:pt x="726" y="173"/>
                  </a:lnTo>
                  <a:lnTo>
                    <a:pt x="731" y="175"/>
                  </a:lnTo>
                  <a:lnTo>
                    <a:pt x="732" y="177"/>
                  </a:lnTo>
                  <a:lnTo>
                    <a:pt x="733" y="178"/>
                  </a:lnTo>
                  <a:lnTo>
                    <a:pt x="732" y="180"/>
                  </a:lnTo>
                  <a:lnTo>
                    <a:pt x="731" y="183"/>
                  </a:lnTo>
                  <a:lnTo>
                    <a:pt x="731" y="183"/>
                  </a:lnTo>
                  <a:lnTo>
                    <a:pt x="728" y="188"/>
                  </a:lnTo>
                  <a:lnTo>
                    <a:pt x="725" y="191"/>
                  </a:lnTo>
                  <a:lnTo>
                    <a:pt x="723" y="192"/>
                  </a:lnTo>
                  <a:lnTo>
                    <a:pt x="720" y="192"/>
                  </a:lnTo>
                  <a:lnTo>
                    <a:pt x="717" y="192"/>
                  </a:lnTo>
                  <a:lnTo>
                    <a:pt x="712" y="190"/>
                  </a:lnTo>
                  <a:lnTo>
                    <a:pt x="712" y="190"/>
                  </a:lnTo>
                  <a:lnTo>
                    <a:pt x="689" y="181"/>
                  </a:lnTo>
                  <a:lnTo>
                    <a:pt x="679" y="178"/>
                  </a:lnTo>
                  <a:lnTo>
                    <a:pt x="675" y="178"/>
                  </a:lnTo>
                  <a:lnTo>
                    <a:pt x="671" y="178"/>
                  </a:lnTo>
                  <a:lnTo>
                    <a:pt x="671" y="178"/>
                  </a:lnTo>
                  <a:lnTo>
                    <a:pt x="664" y="178"/>
                  </a:lnTo>
                  <a:lnTo>
                    <a:pt x="657" y="177"/>
                  </a:lnTo>
                  <a:lnTo>
                    <a:pt x="650" y="177"/>
                  </a:lnTo>
                  <a:lnTo>
                    <a:pt x="648" y="178"/>
                  </a:lnTo>
                  <a:lnTo>
                    <a:pt x="645" y="180"/>
                  </a:lnTo>
                  <a:lnTo>
                    <a:pt x="645" y="180"/>
                  </a:lnTo>
                  <a:lnTo>
                    <a:pt x="642" y="184"/>
                  </a:lnTo>
                  <a:lnTo>
                    <a:pt x="639" y="186"/>
                  </a:lnTo>
                  <a:lnTo>
                    <a:pt x="635" y="186"/>
                  </a:lnTo>
                  <a:lnTo>
                    <a:pt x="627" y="184"/>
                  </a:lnTo>
                  <a:lnTo>
                    <a:pt x="627" y="184"/>
                  </a:lnTo>
                  <a:lnTo>
                    <a:pt x="619" y="183"/>
                  </a:lnTo>
                  <a:lnTo>
                    <a:pt x="612" y="182"/>
                  </a:lnTo>
                  <a:lnTo>
                    <a:pt x="607" y="181"/>
                  </a:lnTo>
                  <a:lnTo>
                    <a:pt x="605" y="179"/>
                  </a:lnTo>
                  <a:lnTo>
                    <a:pt x="604" y="177"/>
                  </a:lnTo>
                  <a:lnTo>
                    <a:pt x="604" y="177"/>
                  </a:lnTo>
                  <a:lnTo>
                    <a:pt x="601" y="172"/>
                  </a:lnTo>
                  <a:lnTo>
                    <a:pt x="596" y="168"/>
                  </a:lnTo>
                  <a:lnTo>
                    <a:pt x="589" y="165"/>
                  </a:lnTo>
                  <a:lnTo>
                    <a:pt x="580" y="164"/>
                  </a:lnTo>
                  <a:lnTo>
                    <a:pt x="580" y="164"/>
                  </a:lnTo>
                  <a:lnTo>
                    <a:pt x="567" y="165"/>
                  </a:lnTo>
                  <a:lnTo>
                    <a:pt x="552" y="167"/>
                  </a:lnTo>
                  <a:lnTo>
                    <a:pt x="537" y="169"/>
                  </a:lnTo>
                  <a:lnTo>
                    <a:pt x="526" y="171"/>
                  </a:lnTo>
                  <a:lnTo>
                    <a:pt x="526" y="171"/>
                  </a:lnTo>
                  <a:lnTo>
                    <a:pt x="518" y="173"/>
                  </a:lnTo>
                  <a:lnTo>
                    <a:pt x="508" y="174"/>
                  </a:lnTo>
                  <a:lnTo>
                    <a:pt x="500" y="176"/>
                  </a:lnTo>
                  <a:lnTo>
                    <a:pt x="497" y="178"/>
                  </a:lnTo>
                  <a:lnTo>
                    <a:pt x="495" y="181"/>
                  </a:lnTo>
                  <a:lnTo>
                    <a:pt x="495" y="181"/>
                  </a:lnTo>
                  <a:lnTo>
                    <a:pt x="492" y="186"/>
                  </a:lnTo>
                  <a:lnTo>
                    <a:pt x="487" y="190"/>
                  </a:lnTo>
                  <a:lnTo>
                    <a:pt x="481" y="192"/>
                  </a:lnTo>
                  <a:lnTo>
                    <a:pt x="476" y="194"/>
                  </a:lnTo>
                  <a:lnTo>
                    <a:pt x="476" y="194"/>
                  </a:lnTo>
                  <a:lnTo>
                    <a:pt x="470" y="196"/>
                  </a:lnTo>
                  <a:lnTo>
                    <a:pt x="466" y="198"/>
                  </a:lnTo>
                  <a:lnTo>
                    <a:pt x="463" y="199"/>
                  </a:lnTo>
                  <a:lnTo>
                    <a:pt x="461" y="199"/>
                  </a:lnTo>
                  <a:lnTo>
                    <a:pt x="458" y="198"/>
                  </a:lnTo>
                  <a:lnTo>
                    <a:pt x="455" y="197"/>
                  </a:lnTo>
                  <a:lnTo>
                    <a:pt x="455" y="197"/>
                  </a:lnTo>
                  <a:lnTo>
                    <a:pt x="451" y="195"/>
                  </a:lnTo>
                  <a:lnTo>
                    <a:pt x="447" y="193"/>
                  </a:lnTo>
                  <a:lnTo>
                    <a:pt x="438" y="193"/>
                  </a:lnTo>
                  <a:lnTo>
                    <a:pt x="422" y="194"/>
                  </a:lnTo>
                  <a:lnTo>
                    <a:pt x="422" y="194"/>
                  </a:lnTo>
                  <a:lnTo>
                    <a:pt x="414" y="194"/>
                  </a:lnTo>
                  <a:lnTo>
                    <a:pt x="404" y="194"/>
                  </a:lnTo>
                  <a:lnTo>
                    <a:pt x="394" y="196"/>
                  </a:lnTo>
                  <a:lnTo>
                    <a:pt x="389" y="198"/>
                  </a:lnTo>
                  <a:lnTo>
                    <a:pt x="386" y="201"/>
                  </a:lnTo>
                  <a:lnTo>
                    <a:pt x="386" y="201"/>
                  </a:lnTo>
                  <a:lnTo>
                    <a:pt x="379" y="206"/>
                  </a:lnTo>
                  <a:lnTo>
                    <a:pt x="372" y="211"/>
                  </a:lnTo>
                  <a:lnTo>
                    <a:pt x="364" y="215"/>
                  </a:lnTo>
                  <a:lnTo>
                    <a:pt x="353" y="216"/>
                  </a:lnTo>
                  <a:lnTo>
                    <a:pt x="353" y="216"/>
                  </a:lnTo>
                  <a:lnTo>
                    <a:pt x="344" y="217"/>
                  </a:lnTo>
                  <a:lnTo>
                    <a:pt x="336" y="219"/>
                  </a:lnTo>
                  <a:lnTo>
                    <a:pt x="328" y="222"/>
                  </a:lnTo>
                  <a:lnTo>
                    <a:pt x="320" y="226"/>
                  </a:lnTo>
                  <a:lnTo>
                    <a:pt x="320" y="226"/>
                  </a:lnTo>
                  <a:lnTo>
                    <a:pt x="312" y="231"/>
                  </a:lnTo>
                  <a:lnTo>
                    <a:pt x="307" y="235"/>
                  </a:lnTo>
                  <a:lnTo>
                    <a:pt x="307" y="237"/>
                  </a:lnTo>
                  <a:lnTo>
                    <a:pt x="307" y="239"/>
                  </a:lnTo>
                  <a:lnTo>
                    <a:pt x="309" y="240"/>
                  </a:lnTo>
                  <a:lnTo>
                    <a:pt x="312" y="241"/>
                  </a:lnTo>
                  <a:lnTo>
                    <a:pt x="312" y="241"/>
                  </a:lnTo>
                  <a:lnTo>
                    <a:pt x="319" y="242"/>
                  </a:lnTo>
                  <a:lnTo>
                    <a:pt x="324" y="245"/>
                  </a:lnTo>
                  <a:lnTo>
                    <a:pt x="331" y="252"/>
                  </a:lnTo>
                  <a:lnTo>
                    <a:pt x="331" y="252"/>
                  </a:lnTo>
                  <a:lnTo>
                    <a:pt x="335" y="255"/>
                  </a:lnTo>
                  <a:lnTo>
                    <a:pt x="340" y="258"/>
                  </a:lnTo>
                  <a:lnTo>
                    <a:pt x="343" y="259"/>
                  </a:lnTo>
                  <a:lnTo>
                    <a:pt x="346" y="259"/>
                  </a:lnTo>
                  <a:lnTo>
                    <a:pt x="350" y="258"/>
                  </a:lnTo>
                  <a:lnTo>
                    <a:pt x="354" y="256"/>
                  </a:lnTo>
                  <a:lnTo>
                    <a:pt x="354" y="256"/>
                  </a:lnTo>
                  <a:lnTo>
                    <a:pt x="359" y="255"/>
                  </a:lnTo>
                  <a:lnTo>
                    <a:pt x="364" y="254"/>
                  </a:lnTo>
                  <a:lnTo>
                    <a:pt x="372" y="252"/>
                  </a:lnTo>
                  <a:lnTo>
                    <a:pt x="375" y="251"/>
                  </a:lnTo>
                  <a:lnTo>
                    <a:pt x="378" y="250"/>
                  </a:lnTo>
                  <a:lnTo>
                    <a:pt x="380" y="248"/>
                  </a:lnTo>
                  <a:lnTo>
                    <a:pt x="382" y="245"/>
                  </a:lnTo>
                  <a:lnTo>
                    <a:pt x="382" y="245"/>
                  </a:lnTo>
                  <a:lnTo>
                    <a:pt x="385" y="239"/>
                  </a:lnTo>
                  <a:lnTo>
                    <a:pt x="386" y="237"/>
                  </a:lnTo>
                  <a:lnTo>
                    <a:pt x="388" y="235"/>
                  </a:lnTo>
                  <a:lnTo>
                    <a:pt x="390" y="234"/>
                  </a:lnTo>
                  <a:lnTo>
                    <a:pt x="394" y="234"/>
                  </a:lnTo>
                  <a:lnTo>
                    <a:pt x="404" y="233"/>
                  </a:lnTo>
                  <a:lnTo>
                    <a:pt x="404" y="233"/>
                  </a:lnTo>
                  <a:lnTo>
                    <a:pt x="418" y="233"/>
                  </a:lnTo>
                  <a:lnTo>
                    <a:pt x="429" y="234"/>
                  </a:lnTo>
                  <a:lnTo>
                    <a:pt x="433" y="235"/>
                  </a:lnTo>
                  <a:lnTo>
                    <a:pt x="436" y="236"/>
                  </a:lnTo>
                  <a:lnTo>
                    <a:pt x="437" y="238"/>
                  </a:lnTo>
                  <a:lnTo>
                    <a:pt x="437" y="241"/>
                  </a:lnTo>
                  <a:lnTo>
                    <a:pt x="437" y="241"/>
                  </a:lnTo>
                  <a:lnTo>
                    <a:pt x="435" y="244"/>
                  </a:lnTo>
                  <a:lnTo>
                    <a:pt x="432" y="246"/>
                  </a:lnTo>
                  <a:lnTo>
                    <a:pt x="424" y="249"/>
                  </a:lnTo>
                  <a:lnTo>
                    <a:pt x="416" y="251"/>
                  </a:lnTo>
                  <a:lnTo>
                    <a:pt x="412" y="252"/>
                  </a:lnTo>
                  <a:lnTo>
                    <a:pt x="408" y="253"/>
                  </a:lnTo>
                  <a:lnTo>
                    <a:pt x="408" y="253"/>
                  </a:lnTo>
                  <a:lnTo>
                    <a:pt x="404" y="255"/>
                  </a:lnTo>
                  <a:lnTo>
                    <a:pt x="400" y="256"/>
                  </a:lnTo>
                  <a:lnTo>
                    <a:pt x="393" y="257"/>
                  </a:lnTo>
                  <a:lnTo>
                    <a:pt x="387" y="258"/>
                  </a:lnTo>
                  <a:lnTo>
                    <a:pt x="385" y="259"/>
                  </a:lnTo>
                  <a:lnTo>
                    <a:pt x="385" y="261"/>
                  </a:lnTo>
                  <a:lnTo>
                    <a:pt x="385" y="261"/>
                  </a:lnTo>
                  <a:lnTo>
                    <a:pt x="386" y="264"/>
                  </a:lnTo>
                  <a:lnTo>
                    <a:pt x="387" y="265"/>
                  </a:lnTo>
                  <a:lnTo>
                    <a:pt x="391" y="267"/>
                  </a:lnTo>
                  <a:lnTo>
                    <a:pt x="396" y="269"/>
                  </a:lnTo>
                  <a:lnTo>
                    <a:pt x="398" y="270"/>
                  </a:lnTo>
                  <a:lnTo>
                    <a:pt x="400" y="273"/>
                  </a:lnTo>
                  <a:lnTo>
                    <a:pt x="400" y="273"/>
                  </a:lnTo>
                  <a:lnTo>
                    <a:pt x="403" y="275"/>
                  </a:lnTo>
                  <a:lnTo>
                    <a:pt x="406" y="278"/>
                  </a:lnTo>
                  <a:lnTo>
                    <a:pt x="409" y="279"/>
                  </a:lnTo>
                  <a:lnTo>
                    <a:pt x="413" y="280"/>
                  </a:lnTo>
                  <a:lnTo>
                    <a:pt x="417" y="281"/>
                  </a:lnTo>
                  <a:lnTo>
                    <a:pt x="419" y="280"/>
                  </a:lnTo>
                  <a:lnTo>
                    <a:pt x="421" y="279"/>
                  </a:lnTo>
                  <a:lnTo>
                    <a:pt x="422" y="277"/>
                  </a:lnTo>
                  <a:lnTo>
                    <a:pt x="422" y="277"/>
                  </a:lnTo>
                  <a:lnTo>
                    <a:pt x="424" y="273"/>
                  </a:lnTo>
                  <a:lnTo>
                    <a:pt x="427" y="270"/>
                  </a:lnTo>
                  <a:lnTo>
                    <a:pt x="432" y="269"/>
                  </a:lnTo>
                  <a:lnTo>
                    <a:pt x="437" y="268"/>
                  </a:lnTo>
                  <a:lnTo>
                    <a:pt x="437" y="268"/>
                  </a:lnTo>
                  <a:lnTo>
                    <a:pt x="443" y="268"/>
                  </a:lnTo>
                  <a:lnTo>
                    <a:pt x="449" y="266"/>
                  </a:lnTo>
                  <a:lnTo>
                    <a:pt x="455" y="264"/>
                  </a:lnTo>
                  <a:lnTo>
                    <a:pt x="463" y="262"/>
                  </a:lnTo>
                  <a:lnTo>
                    <a:pt x="463" y="262"/>
                  </a:lnTo>
                  <a:lnTo>
                    <a:pt x="477" y="259"/>
                  </a:lnTo>
                  <a:lnTo>
                    <a:pt x="494" y="255"/>
                  </a:lnTo>
                  <a:lnTo>
                    <a:pt x="494" y="255"/>
                  </a:lnTo>
                  <a:lnTo>
                    <a:pt x="514" y="250"/>
                  </a:lnTo>
                  <a:lnTo>
                    <a:pt x="518" y="250"/>
                  </a:lnTo>
                  <a:lnTo>
                    <a:pt x="520" y="250"/>
                  </a:lnTo>
                  <a:lnTo>
                    <a:pt x="522" y="251"/>
                  </a:lnTo>
                  <a:lnTo>
                    <a:pt x="522" y="253"/>
                  </a:lnTo>
                  <a:lnTo>
                    <a:pt x="522" y="253"/>
                  </a:lnTo>
                  <a:lnTo>
                    <a:pt x="521" y="256"/>
                  </a:lnTo>
                  <a:lnTo>
                    <a:pt x="519" y="258"/>
                  </a:lnTo>
                  <a:lnTo>
                    <a:pt x="517" y="259"/>
                  </a:lnTo>
                  <a:lnTo>
                    <a:pt x="514" y="260"/>
                  </a:lnTo>
                  <a:lnTo>
                    <a:pt x="505" y="262"/>
                  </a:lnTo>
                  <a:lnTo>
                    <a:pt x="494" y="264"/>
                  </a:lnTo>
                  <a:lnTo>
                    <a:pt x="494" y="264"/>
                  </a:lnTo>
                  <a:lnTo>
                    <a:pt x="489" y="266"/>
                  </a:lnTo>
                  <a:lnTo>
                    <a:pt x="485" y="268"/>
                  </a:lnTo>
                  <a:lnTo>
                    <a:pt x="479" y="273"/>
                  </a:lnTo>
                  <a:lnTo>
                    <a:pt x="477" y="275"/>
                  </a:lnTo>
                  <a:lnTo>
                    <a:pt x="474" y="276"/>
                  </a:lnTo>
                  <a:lnTo>
                    <a:pt x="470" y="277"/>
                  </a:lnTo>
                  <a:lnTo>
                    <a:pt x="465" y="278"/>
                  </a:lnTo>
                  <a:lnTo>
                    <a:pt x="465" y="278"/>
                  </a:lnTo>
                  <a:lnTo>
                    <a:pt x="455" y="279"/>
                  </a:lnTo>
                  <a:lnTo>
                    <a:pt x="448" y="281"/>
                  </a:lnTo>
                  <a:lnTo>
                    <a:pt x="446" y="282"/>
                  </a:lnTo>
                  <a:lnTo>
                    <a:pt x="445" y="284"/>
                  </a:lnTo>
                  <a:lnTo>
                    <a:pt x="445" y="285"/>
                  </a:lnTo>
                  <a:lnTo>
                    <a:pt x="446" y="286"/>
                  </a:lnTo>
                  <a:lnTo>
                    <a:pt x="446" y="286"/>
                  </a:lnTo>
                  <a:lnTo>
                    <a:pt x="446" y="288"/>
                  </a:lnTo>
                  <a:lnTo>
                    <a:pt x="446" y="289"/>
                  </a:lnTo>
                  <a:lnTo>
                    <a:pt x="440" y="293"/>
                  </a:lnTo>
                  <a:lnTo>
                    <a:pt x="434" y="296"/>
                  </a:lnTo>
                  <a:lnTo>
                    <a:pt x="427" y="299"/>
                  </a:lnTo>
                  <a:lnTo>
                    <a:pt x="427" y="299"/>
                  </a:lnTo>
                  <a:lnTo>
                    <a:pt x="421" y="302"/>
                  </a:lnTo>
                  <a:lnTo>
                    <a:pt x="418" y="306"/>
                  </a:lnTo>
                  <a:lnTo>
                    <a:pt x="416" y="310"/>
                  </a:lnTo>
                  <a:lnTo>
                    <a:pt x="417" y="315"/>
                  </a:lnTo>
                  <a:lnTo>
                    <a:pt x="417" y="315"/>
                  </a:lnTo>
                  <a:lnTo>
                    <a:pt x="420" y="321"/>
                  </a:lnTo>
                  <a:lnTo>
                    <a:pt x="424" y="326"/>
                  </a:lnTo>
                  <a:lnTo>
                    <a:pt x="427" y="329"/>
                  </a:lnTo>
                  <a:lnTo>
                    <a:pt x="431" y="330"/>
                  </a:lnTo>
                  <a:lnTo>
                    <a:pt x="435" y="331"/>
                  </a:lnTo>
                  <a:lnTo>
                    <a:pt x="440" y="332"/>
                  </a:lnTo>
                  <a:lnTo>
                    <a:pt x="440" y="332"/>
                  </a:lnTo>
                  <a:lnTo>
                    <a:pt x="467" y="333"/>
                  </a:lnTo>
                  <a:lnTo>
                    <a:pt x="495" y="335"/>
                  </a:lnTo>
                  <a:lnTo>
                    <a:pt x="495" y="335"/>
                  </a:lnTo>
                  <a:lnTo>
                    <a:pt x="504" y="335"/>
                  </a:lnTo>
                  <a:lnTo>
                    <a:pt x="505" y="336"/>
                  </a:lnTo>
                  <a:lnTo>
                    <a:pt x="505" y="337"/>
                  </a:lnTo>
                  <a:lnTo>
                    <a:pt x="500" y="341"/>
                  </a:lnTo>
                  <a:lnTo>
                    <a:pt x="493" y="347"/>
                  </a:lnTo>
                  <a:lnTo>
                    <a:pt x="493" y="347"/>
                  </a:lnTo>
                  <a:lnTo>
                    <a:pt x="490" y="351"/>
                  </a:lnTo>
                  <a:lnTo>
                    <a:pt x="488" y="354"/>
                  </a:lnTo>
                  <a:lnTo>
                    <a:pt x="487" y="357"/>
                  </a:lnTo>
                  <a:lnTo>
                    <a:pt x="488" y="359"/>
                  </a:lnTo>
                  <a:lnTo>
                    <a:pt x="491" y="362"/>
                  </a:lnTo>
                  <a:lnTo>
                    <a:pt x="495" y="364"/>
                  </a:lnTo>
                  <a:lnTo>
                    <a:pt x="506" y="368"/>
                  </a:lnTo>
                  <a:lnTo>
                    <a:pt x="506" y="368"/>
                  </a:lnTo>
                  <a:lnTo>
                    <a:pt x="518" y="371"/>
                  </a:lnTo>
                  <a:lnTo>
                    <a:pt x="525" y="375"/>
                  </a:lnTo>
                  <a:lnTo>
                    <a:pt x="534" y="378"/>
                  </a:lnTo>
                  <a:lnTo>
                    <a:pt x="547" y="381"/>
                  </a:lnTo>
                  <a:lnTo>
                    <a:pt x="547" y="381"/>
                  </a:lnTo>
                  <a:lnTo>
                    <a:pt x="569" y="384"/>
                  </a:lnTo>
                  <a:lnTo>
                    <a:pt x="574" y="385"/>
                  </a:lnTo>
                  <a:lnTo>
                    <a:pt x="578" y="388"/>
                  </a:lnTo>
                  <a:lnTo>
                    <a:pt x="578" y="388"/>
                  </a:lnTo>
                  <a:lnTo>
                    <a:pt x="585" y="391"/>
                  </a:lnTo>
                  <a:lnTo>
                    <a:pt x="590" y="392"/>
                  </a:lnTo>
                  <a:lnTo>
                    <a:pt x="595" y="393"/>
                  </a:lnTo>
                  <a:lnTo>
                    <a:pt x="600" y="393"/>
                  </a:lnTo>
                  <a:lnTo>
                    <a:pt x="605" y="392"/>
                  </a:lnTo>
                  <a:lnTo>
                    <a:pt x="611" y="390"/>
                  </a:lnTo>
                  <a:lnTo>
                    <a:pt x="617" y="387"/>
                  </a:lnTo>
                  <a:lnTo>
                    <a:pt x="617" y="387"/>
                  </a:lnTo>
                  <a:lnTo>
                    <a:pt x="628" y="377"/>
                  </a:lnTo>
                  <a:lnTo>
                    <a:pt x="641" y="369"/>
                  </a:lnTo>
                  <a:lnTo>
                    <a:pt x="654" y="362"/>
                  </a:lnTo>
                  <a:lnTo>
                    <a:pt x="663" y="355"/>
                  </a:lnTo>
                  <a:lnTo>
                    <a:pt x="663" y="355"/>
                  </a:lnTo>
                  <a:lnTo>
                    <a:pt x="671" y="349"/>
                  </a:lnTo>
                  <a:lnTo>
                    <a:pt x="681" y="341"/>
                  </a:lnTo>
                  <a:lnTo>
                    <a:pt x="684" y="337"/>
                  </a:lnTo>
                  <a:lnTo>
                    <a:pt x="686" y="334"/>
                  </a:lnTo>
                  <a:lnTo>
                    <a:pt x="686" y="333"/>
                  </a:lnTo>
                  <a:lnTo>
                    <a:pt x="686" y="332"/>
                  </a:lnTo>
                  <a:lnTo>
                    <a:pt x="682" y="331"/>
                  </a:lnTo>
                  <a:lnTo>
                    <a:pt x="682" y="331"/>
                  </a:lnTo>
                  <a:lnTo>
                    <a:pt x="675" y="331"/>
                  </a:lnTo>
                  <a:lnTo>
                    <a:pt x="666" y="333"/>
                  </a:lnTo>
                  <a:lnTo>
                    <a:pt x="644" y="336"/>
                  </a:lnTo>
                  <a:lnTo>
                    <a:pt x="633" y="337"/>
                  </a:lnTo>
                  <a:lnTo>
                    <a:pt x="624" y="338"/>
                  </a:lnTo>
                  <a:lnTo>
                    <a:pt x="617" y="337"/>
                  </a:lnTo>
                  <a:lnTo>
                    <a:pt x="614" y="337"/>
                  </a:lnTo>
                  <a:lnTo>
                    <a:pt x="612" y="335"/>
                  </a:lnTo>
                  <a:lnTo>
                    <a:pt x="612" y="335"/>
                  </a:lnTo>
                  <a:lnTo>
                    <a:pt x="611" y="333"/>
                  </a:lnTo>
                  <a:lnTo>
                    <a:pt x="611" y="330"/>
                  </a:lnTo>
                  <a:lnTo>
                    <a:pt x="612" y="328"/>
                  </a:lnTo>
                  <a:lnTo>
                    <a:pt x="614" y="326"/>
                  </a:lnTo>
                  <a:lnTo>
                    <a:pt x="619" y="324"/>
                  </a:lnTo>
                  <a:lnTo>
                    <a:pt x="623" y="323"/>
                  </a:lnTo>
                  <a:lnTo>
                    <a:pt x="635" y="321"/>
                  </a:lnTo>
                  <a:lnTo>
                    <a:pt x="635" y="321"/>
                  </a:lnTo>
                  <a:lnTo>
                    <a:pt x="649" y="319"/>
                  </a:lnTo>
                  <a:lnTo>
                    <a:pt x="662" y="317"/>
                  </a:lnTo>
                  <a:lnTo>
                    <a:pt x="674" y="314"/>
                  </a:lnTo>
                  <a:lnTo>
                    <a:pt x="684" y="309"/>
                  </a:lnTo>
                  <a:lnTo>
                    <a:pt x="684" y="309"/>
                  </a:lnTo>
                  <a:lnTo>
                    <a:pt x="693" y="305"/>
                  </a:lnTo>
                  <a:lnTo>
                    <a:pt x="704" y="303"/>
                  </a:lnTo>
                  <a:lnTo>
                    <a:pt x="715" y="299"/>
                  </a:lnTo>
                  <a:lnTo>
                    <a:pt x="729" y="296"/>
                  </a:lnTo>
                  <a:lnTo>
                    <a:pt x="729" y="296"/>
                  </a:lnTo>
                  <a:lnTo>
                    <a:pt x="737" y="294"/>
                  </a:lnTo>
                  <a:lnTo>
                    <a:pt x="744" y="293"/>
                  </a:lnTo>
                  <a:lnTo>
                    <a:pt x="749" y="292"/>
                  </a:lnTo>
                  <a:lnTo>
                    <a:pt x="753" y="293"/>
                  </a:lnTo>
                  <a:lnTo>
                    <a:pt x="755" y="294"/>
                  </a:lnTo>
                  <a:lnTo>
                    <a:pt x="755" y="295"/>
                  </a:lnTo>
                  <a:lnTo>
                    <a:pt x="754" y="296"/>
                  </a:lnTo>
                  <a:lnTo>
                    <a:pt x="751" y="299"/>
                  </a:lnTo>
                  <a:lnTo>
                    <a:pt x="743" y="303"/>
                  </a:lnTo>
                  <a:lnTo>
                    <a:pt x="743" y="303"/>
                  </a:lnTo>
                  <a:lnTo>
                    <a:pt x="734" y="308"/>
                  </a:lnTo>
                  <a:lnTo>
                    <a:pt x="724" y="313"/>
                  </a:lnTo>
                  <a:lnTo>
                    <a:pt x="716" y="319"/>
                  </a:lnTo>
                  <a:lnTo>
                    <a:pt x="709" y="324"/>
                  </a:lnTo>
                  <a:lnTo>
                    <a:pt x="704" y="329"/>
                  </a:lnTo>
                  <a:lnTo>
                    <a:pt x="703" y="331"/>
                  </a:lnTo>
                  <a:lnTo>
                    <a:pt x="703" y="332"/>
                  </a:lnTo>
                  <a:lnTo>
                    <a:pt x="704" y="333"/>
                  </a:lnTo>
                  <a:lnTo>
                    <a:pt x="705" y="334"/>
                  </a:lnTo>
                  <a:lnTo>
                    <a:pt x="712" y="333"/>
                  </a:lnTo>
                  <a:lnTo>
                    <a:pt x="712" y="333"/>
                  </a:lnTo>
                  <a:lnTo>
                    <a:pt x="731" y="327"/>
                  </a:lnTo>
                  <a:lnTo>
                    <a:pt x="749" y="322"/>
                  </a:lnTo>
                  <a:lnTo>
                    <a:pt x="765" y="318"/>
                  </a:lnTo>
                  <a:lnTo>
                    <a:pt x="772" y="317"/>
                  </a:lnTo>
                  <a:lnTo>
                    <a:pt x="779" y="316"/>
                  </a:lnTo>
                  <a:lnTo>
                    <a:pt x="779" y="316"/>
                  </a:lnTo>
                  <a:lnTo>
                    <a:pt x="813" y="317"/>
                  </a:lnTo>
                  <a:lnTo>
                    <a:pt x="833" y="317"/>
                  </a:lnTo>
                  <a:lnTo>
                    <a:pt x="843" y="316"/>
                  </a:lnTo>
                  <a:lnTo>
                    <a:pt x="853" y="314"/>
                  </a:lnTo>
                  <a:lnTo>
                    <a:pt x="853" y="314"/>
                  </a:lnTo>
                  <a:lnTo>
                    <a:pt x="876" y="310"/>
                  </a:lnTo>
                  <a:lnTo>
                    <a:pt x="898" y="308"/>
                  </a:lnTo>
                  <a:lnTo>
                    <a:pt x="912" y="308"/>
                  </a:lnTo>
                  <a:lnTo>
                    <a:pt x="915" y="309"/>
                  </a:lnTo>
                  <a:lnTo>
                    <a:pt x="914" y="309"/>
                  </a:lnTo>
                  <a:lnTo>
                    <a:pt x="913" y="310"/>
                  </a:lnTo>
                  <a:lnTo>
                    <a:pt x="913" y="310"/>
                  </a:lnTo>
                  <a:lnTo>
                    <a:pt x="903" y="314"/>
                  </a:lnTo>
                  <a:lnTo>
                    <a:pt x="890" y="319"/>
                  </a:lnTo>
                  <a:lnTo>
                    <a:pt x="873" y="323"/>
                  </a:lnTo>
                  <a:lnTo>
                    <a:pt x="852" y="325"/>
                  </a:lnTo>
                  <a:lnTo>
                    <a:pt x="852" y="325"/>
                  </a:lnTo>
                  <a:lnTo>
                    <a:pt x="803" y="330"/>
                  </a:lnTo>
                  <a:lnTo>
                    <a:pt x="778" y="332"/>
                  </a:lnTo>
                  <a:lnTo>
                    <a:pt x="755" y="336"/>
                  </a:lnTo>
                  <a:lnTo>
                    <a:pt x="755" y="336"/>
                  </a:lnTo>
                  <a:lnTo>
                    <a:pt x="745" y="338"/>
                  </a:lnTo>
                  <a:lnTo>
                    <a:pt x="736" y="339"/>
                  </a:lnTo>
                  <a:lnTo>
                    <a:pt x="719" y="340"/>
                  </a:lnTo>
                  <a:lnTo>
                    <a:pt x="712" y="341"/>
                  </a:lnTo>
                  <a:lnTo>
                    <a:pt x="704" y="343"/>
                  </a:lnTo>
                  <a:lnTo>
                    <a:pt x="697" y="345"/>
                  </a:lnTo>
                  <a:lnTo>
                    <a:pt x="690" y="349"/>
                  </a:lnTo>
                  <a:lnTo>
                    <a:pt x="690" y="349"/>
                  </a:lnTo>
                  <a:lnTo>
                    <a:pt x="680" y="356"/>
                  </a:lnTo>
                  <a:lnTo>
                    <a:pt x="676" y="361"/>
                  </a:lnTo>
                  <a:lnTo>
                    <a:pt x="673" y="365"/>
                  </a:lnTo>
                  <a:lnTo>
                    <a:pt x="667" y="370"/>
                  </a:lnTo>
                  <a:lnTo>
                    <a:pt x="667" y="370"/>
                  </a:lnTo>
                  <a:lnTo>
                    <a:pt x="663" y="373"/>
                  </a:lnTo>
                  <a:lnTo>
                    <a:pt x="659" y="378"/>
                  </a:lnTo>
                  <a:lnTo>
                    <a:pt x="656" y="383"/>
                  </a:lnTo>
                  <a:lnTo>
                    <a:pt x="655" y="388"/>
                  </a:lnTo>
                  <a:lnTo>
                    <a:pt x="655" y="393"/>
                  </a:lnTo>
                  <a:lnTo>
                    <a:pt x="656" y="397"/>
                  </a:lnTo>
                  <a:lnTo>
                    <a:pt x="659" y="400"/>
                  </a:lnTo>
                  <a:lnTo>
                    <a:pt x="663" y="402"/>
                  </a:lnTo>
                  <a:lnTo>
                    <a:pt x="663" y="402"/>
                  </a:lnTo>
                  <a:lnTo>
                    <a:pt x="676" y="403"/>
                  </a:lnTo>
                  <a:lnTo>
                    <a:pt x="689" y="404"/>
                  </a:lnTo>
                  <a:lnTo>
                    <a:pt x="703" y="404"/>
                  </a:lnTo>
                  <a:lnTo>
                    <a:pt x="715" y="404"/>
                  </a:lnTo>
                  <a:lnTo>
                    <a:pt x="715" y="404"/>
                  </a:lnTo>
                  <a:lnTo>
                    <a:pt x="740" y="403"/>
                  </a:lnTo>
                  <a:lnTo>
                    <a:pt x="782" y="403"/>
                  </a:lnTo>
                  <a:lnTo>
                    <a:pt x="804" y="402"/>
                  </a:lnTo>
                  <a:lnTo>
                    <a:pt x="822" y="401"/>
                  </a:lnTo>
                  <a:lnTo>
                    <a:pt x="835" y="399"/>
                  </a:lnTo>
                  <a:lnTo>
                    <a:pt x="838" y="398"/>
                  </a:lnTo>
                  <a:lnTo>
                    <a:pt x="839" y="397"/>
                  </a:lnTo>
                  <a:lnTo>
                    <a:pt x="839" y="397"/>
                  </a:lnTo>
                  <a:lnTo>
                    <a:pt x="839" y="389"/>
                  </a:lnTo>
                  <a:lnTo>
                    <a:pt x="840" y="379"/>
                  </a:lnTo>
                  <a:lnTo>
                    <a:pt x="841" y="375"/>
                  </a:lnTo>
                  <a:lnTo>
                    <a:pt x="842" y="372"/>
                  </a:lnTo>
                  <a:lnTo>
                    <a:pt x="845" y="370"/>
                  </a:lnTo>
                  <a:lnTo>
                    <a:pt x="849" y="369"/>
                  </a:lnTo>
                  <a:lnTo>
                    <a:pt x="849" y="369"/>
                  </a:lnTo>
                  <a:lnTo>
                    <a:pt x="854" y="370"/>
                  </a:lnTo>
                  <a:lnTo>
                    <a:pt x="856" y="371"/>
                  </a:lnTo>
                  <a:lnTo>
                    <a:pt x="858" y="373"/>
                  </a:lnTo>
                  <a:lnTo>
                    <a:pt x="860" y="374"/>
                  </a:lnTo>
                  <a:lnTo>
                    <a:pt x="861" y="376"/>
                  </a:lnTo>
                  <a:lnTo>
                    <a:pt x="863" y="378"/>
                  </a:lnTo>
                  <a:lnTo>
                    <a:pt x="865" y="378"/>
                  </a:lnTo>
                  <a:lnTo>
                    <a:pt x="869" y="378"/>
                  </a:lnTo>
                  <a:lnTo>
                    <a:pt x="869" y="378"/>
                  </a:lnTo>
                  <a:lnTo>
                    <a:pt x="886" y="374"/>
                  </a:lnTo>
                  <a:lnTo>
                    <a:pt x="903" y="373"/>
                  </a:lnTo>
                  <a:lnTo>
                    <a:pt x="903" y="373"/>
                  </a:lnTo>
                  <a:lnTo>
                    <a:pt x="909" y="373"/>
                  </a:lnTo>
                  <a:lnTo>
                    <a:pt x="916" y="371"/>
                  </a:lnTo>
                  <a:lnTo>
                    <a:pt x="931" y="366"/>
                  </a:lnTo>
                  <a:lnTo>
                    <a:pt x="946" y="362"/>
                  </a:lnTo>
                  <a:lnTo>
                    <a:pt x="952" y="361"/>
                  </a:lnTo>
                  <a:lnTo>
                    <a:pt x="957" y="361"/>
                  </a:lnTo>
                  <a:lnTo>
                    <a:pt x="957" y="361"/>
                  </a:lnTo>
                  <a:lnTo>
                    <a:pt x="959" y="361"/>
                  </a:lnTo>
                  <a:lnTo>
                    <a:pt x="963" y="363"/>
                  </a:lnTo>
                  <a:lnTo>
                    <a:pt x="964" y="365"/>
                  </a:lnTo>
                  <a:lnTo>
                    <a:pt x="964" y="367"/>
                  </a:lnTo>
                  <a:lnTo>
                    <a:pt x="963" y="370"/>
                  </a:lnTo>
                  <a:lnTo>
                    <a:pt x="959" y="372"/>
                  </a:lnTo>
                  <a:lnTo>
                    <a:pt x="955" y="374"/>
                  </a:lnTo>
                  <a:lnTo>
                    <a:pt x="949" y="375"/>
                  </a:lnTo>
                  <a:lnTo>
                    <a:pt x="949" y="375"/>
                  </a:lnTo>
                  <a:lnTo>
                    <a:pt x="937" y="377"/>
                  </a:lnTo>
                  <a:lnTo>
                    <a:pt x="925" y="379"/>
                  </a:lnTo>
                  <a:lnTo>
                    <a:pt x="906" y="384"/>
                  </a:lnTo>
                  <a:lnTo>
                    <a:pt x="906" y="384"/>
                  </a:lnTo>
                  <a:lnTo>
                    <a:pt x="896" y="387"/>
                  </a:lnTo>
                  <a:lnTo>
                    <a:pt x="887" y="390"/>
                  </a:lnTo>
                  <a:lnTo>
                    <a:pt x="881" y="393"/>
                  </a:lnTo>
                  <a:lnTo>
                    <a:pt x="879" y="395"/>
                  </a:lnTo>
                  <a:lnTo>
                    <a:pt x="878" y="397"/>
                  </a:lnTo>
                  <a:lnTo>
                    <a:pt x="878" y="397"/>
                  </a:lnTo>
                  <a:lnTo>
                    <a:pt x="879" y="399"/>
                  </a:lnTo>
                  <a:lnTo>
                    <a:pt x="880" y="401"/>
                  </a:lnTo>
                  <a:lnTo>
                    <a:pt x="881" y="402"/>
                  </a:lnTo>
                  <a:lnTo>
                    <a:pt x="884" y="404"/>
                  </a:lnTo>
                  <a:lnTo>
                    <a:pt x="891" y="406"/>
                  </a:lnTo>
                  <a:lnTo>
                    <a:pt x="903" y="406"/>
                  </a:lnTo>
                  <a:lnTo>
                    <a:pt x="903" y="406"/>
                  </a:lnTo>
                  <a:lnTo>
                    <a:pt x="910" y="405"/>
                  </a:lnTo>
                  <a:lnTo>
                    <a:pt x="917" y="404"/>
                  </a:lnTo>
                  <a:lnTo>
                    <a:pt x="928" y="401"/>
                  </a:lnTo>
                  <a:lnTo>
                    <a:pt x="940" y="398"/>
                  </a:lnTo>
                  <a:lnTo>
                    <a:pt x="947" y="397"/>
                  </a:lnTo>
                  <a:lnTo>
                    <a:pt x="954" y="397"/>
                  </a:lnTo>
                  <a:lnTo>
                    <a:pt x="954" y="397"/>
                  </a:lnTo>
                  <a:lnTo>
                    <a:pt x="963" y="396"/>
                  </a:lnTo>
                  <a:lnTo>
                    <a:pt x="969" y="395"/>
                  </a:lnTo>
                  <a:lnTo>
                    <a:pt x="981" y="391"/>
                  </a:lnTo>
                  <a:lnTo>
                    <a:pt x="987" y="389"/>
                  </a:lnTo>
                  <a:lnTo>
                    <a:pt x="993" y="387"/>
                  </a:lnTo>
                  <a:lnTo>
                    <a:pt x="1000" y="387"/>
                  </a:lnTo>
                  <a:lnTo>
                    <a:pt x="1008" y="387"/>
                  </a:lnTo>
                  <a:lnTo>
                    <a:pt x="1008" y="387"/>
                  </a:lnTo>
                  <a:lnTo>
                    <a:pt x="1016" y="388"/>
                  </a:lnTo>
                  <a:lnTo>
                    <a:pt x="1022" y="388"/>
                  </a:lnTo>
                  <a:lnTo>
                    <a:pt x="1027" y="385"/>
                  </a:lnTo>
                  <a:lnTo>
                    <a:pt x="1030" y="384"/>
                  </a:lnTo>
                  <a:lnTo>
                    <a:pt x="1037" y="380"/>
                  </a:lnTo>
                  <a:lnTo>
                    <a:pt x="1041" y="379"/>
                  </a:lnTo>
                  <a:lnTo>
                    <a:pt x="1047" y="378"/>
                  </a:lnTo>
                  <a:lnTo>
                    <a:pt x="1047" y="378"/>
                  </a:lnTo>
                  <a:lnTo>
                    <a:pt x="1052" y="378"/>
                  </a:lnTo>
                  <a:lnTo>
                    <a:pt x="1056" y="377"/>
                  </a:lnTo>
                  <a:lnTo>
                    <a:pt x="1063" y="375"/>
                  </a:lnTo>
                  <a:lnTo>
                    <a:pt x="1069" y="372"/>
                  </a:lnTo>
                  <a:lnTo>
                    <a:pt x="1072" y="372"/>
                  </a:lnTo>
                  <a:lnTo>
                    <a:pt x="1077" y="371"/>
                  </a:lnTo>
                  <a:lnTo>
                    <a:pt x="1077" y="371"/>
                  </a:lnTo>
                  <a:lnTo>
                    <a:pt x="1082" y="371"/>
                  </a:lnTo>
                  <a:lnTo>
                    <a:pt x="1087" y="370"/>
                  </a:lnTo>
                  <a:lnTo>
                    <a:pt x="1098" y="366"/>
                  </a:lnTo>
                  <a:lnTo>
                    <a:pt x="1108" y="360"/>
                  </a:lnTo>
                  <a:lnTo>
                    <a:pt x="1112" y="357"/>
                  </a:lnTo>
                  <a:lnTo>
                    <a:pt x="1115" y="353"/>
                  </a:lnTo>
                  <a:lnTo>
                    <a:pt x="1115" y="353"/>
                  </a:lnTo>
                  <a:lnTo>
                    <a:pt x="1121" y="346"/>
                  </a:lnTo>
                  <a:lnTo>
                    <a:pt x="1125" y="340"/>
                  </a:lnTo>
                  <a:lnTo>
                    <a:pt x="1127" y="333"/>
                  </a:lnTo>
                  <a:lnTo>
                    <a:pt x="1127" y="330"/>
                  </a:lnTo>
                  <a:lnTo>
                    <a:pt x="1127" y="327"/>
                  </a:lnTo>
                  <a:lnTo>
                    <a:pt x="1127" y="327"/>
                  </a:lnTo>
                  <a:lnTo>
                    <a:pt x="1126" y="324"/>
                  </a:lnTo>
                  <a:lnTo>
                    <a:pt x="1124" y="320"/>
                  </a:lnTo>
                  <a:lnTo>
                    <a:pt x="1120" y="314"/>
                  </a:lnTo>
                  <a:lnTo>
                    <a:pt x="1118" y="312"/>
                  </a:lnTo>
                  <a:lnTo>
                    <a:pt x="1118" y="310"/>
                  </a:lnTo>
                  <a:lnTo>
                    <a:pt x="1119" y="309"/>
                  </a:lnTo>
                  <a:lnTo>
                    <a:pt x="1121" y="310"/>
                  </a:lnTo>
                  <a:lnTo>
                    <a:pt x="1121" y="310"/>
                  </a:lnTo>
                  <a:lnTo>
                    <a:pt x="1125" y="311"/>
                  </a:lnTo>
                  <a:lnTo>
                    <a:pt x="1128" y="312"/>
                  </a:lnTo>
                  <a:lnTo>
                    <a:pt x="1134" y="316"/>
                  </a:lnTo>
                  <a:lnTo>
                    <a:pt x="1137" y="317"/>
                  </a:lnTo>
                  <a:lnTo>
                    <a:pt x="1140" y="318"/>
                  </a:lnTo>
                  <a:lnTo>
                    <a:pt x="1143" y="318"/>
                  </a:lnTo>
                  <a:lnTo>
                    <a:pt x="1146" y="318"/>
                  </a:lnTo>
                  <a:lnTo>
                    <a:pt x="1146" y="318"/>
                  </a:lnTo>
                  <a:lnTo>
                    <a:pt x="1149" y="316"/>
                  </a:lnTo>
                  <a:lnTo>
                    <a:pt x="1153" y="316"/>
                  </a:lnTo>
                  <a:lnTo>
                    <a:pt x="1159" y="317"/>
                  </a:lnTo>
                  <a:lnTo>
                    <a:pt x="1162" y="317"/>
                  </a:lnTo>
                  <a:lnTo>
                    <a:pt x="1164" y="316"/>
                  </a:lnTo>
                  <a:lnTo>
                    <a:pt x="1166" y="315"/>
                  </a:lnTo>
                  <a:lnTo>
                    <a:pt x="1168" y="312"/>
                  </a:lnTo>
                  <a:lnTo>
                    <a:pt x="1168" y="312"/>
                  </a:lnTo>
                  <a:lnTo>
                    <a:pt x="1171" y="306"/>
                  </a:lnTo>
                  <a:lnTo>
                    <a:pt x="1175" y="303"/>
                  </a:lnTo>
                  <a:lnTo>
                    <a:pt x="1180" y="299"/>
                  </a:lnTo>
                  <a:lnTo>
                    <a:pt x="1187" y="294"/>
                  </a:lnTo>
                  <a:lnTo>
                    <a:pt x="1187" y="294"/>
                  </a:lnTo>
                  <a:lnTo>
                    <a:pt x="1193" y="289"/>
                  </a:lnTo>
                  <a:lnTo>
                    <a:pt x="1197" y="286"/>
                  </a:lnTo>
                  <a:lnTo>
                    <a:pt x="1202" y="284"/>
                  </a:lnTo>
                  <a:lnTo>
                    <a:pt x="1214" y="281"/>
                  </a:lnTo>
                  <a:lnTo>
                    <a:pt x="1214" y="281"/>
                  </a:lnTo>
                  <a:lnTo>
                    <a:pt x="1222" y="280"/>
                  </a:lnTo>
                  <a:lnTo>
                    <a:pt x="1228" y="278"/>
                  </a:lnTo>
                  <a:lnTo>
                    <a:pt x="1238" y="274"/>
                  </a:lnTo>
                  <a:lnTo>
                    <a:pt x="1245" y="270"/>
                  </a:lnTo>
                  <a:lnTo>
                    <a:pt x="1251" y="267"/>
                  </a:lnTo>
                  <a:lnTo>
                    <a:pt x="1251" y="267"/>
                  </a:lnTo>
                  <a:lnTo>
                    <a:pt x="1260" y="266"/>
                  </a:lnTo>
                  <a:lnTo>
                    <a:pt x="1270" y="266"/>
                  </a:lnTo>
                  <a:lnTo>
                    <a:pt x="1273" y="267"/>
                  </a:lnTo>
                  <a:lnTo>
                    <a:pt x="1275" y="268"/>
                  </a:lnTo>
                  <a:lnTo>
                    <a:pt x="1275" y="269"/>
                  </a:lnTo>
                  <a:lnTo>
                    <a:pt x="1275" y="269"/>
                  </a:lnTo>
                  <a:lnTo>
                    <a:pt x="1272" y="271"/>
                  </a:lnTo>
                  <a:lnTo>
                    <a:pt x="1272" y="271"/>
                  </a:lnTo>
                  <a:lnTo>
                    <a:pt x="1247" y="280"/>
                  </a:lnTo>
                  <a:lnTo>
                    <a:pt x="1222" y="290"/>
                  </a:lnTo>
                  <a:lnTo>
                    <a:pt x="1222" y="290"/>
                  </a:lnTo>
                  <a:lnTo>
                    <a:pt x="1213" y="294"/>
                  </a:lnTo>
                  <a:lnTo>
                    <a:pt x="1206" y="297"/>
                  </a:lnTo>
                  <a:lnTo>
                    <a:pt x="1201" y="302"/>
                  </a:lnTo>
                  <a:lnTo>
                    <a:pt x="1195" y="307"/>
                  </a:lnTo>
                  <a:lnTo>
                    <a:pt x="1195" y="307"/>
                  </a:lnTo>
                  <a:lnTo>
                    <a:pt x="1189" y="312"/>
                  </a:lnTo>
                  <a:lnTo>
                    <a:pt x="1183" y="316"/>
                  </a:lnTo>
                  <a:lnTo>
                    <a:pt x="1170" y="323"/>
                  </a:lnTo>
                  <a:lnTo>
                    <a:pt x="1170" y="323"/>
                  </a:lnTo>
                  <a:lnTo>
                    <a:pt x="1163" y="327"/>
                  </a:lnTo>
                  <a:lnTo>
                    <a:pt x="1159" y="332"/>
                  </a:lnTo>
                  <a:lnTo>
                    <a:pt x="1158" y="338"/>
                  </a:lnTo>
                  <a:lnTo>
                    <a:pt x="1157" y="345"/>
                  </a:lnTo>
                  <a:lnTo>
                    <a:pt x="1157" y="345"/>
                  </a:lnTo>
                  <a:lnTo>
                    <a:pt x="1158" y="348"/>
                  </a:lnTo>
                  <a:lnTo>
                    <a:pt x="1159" y="351"/>
                  </a:lnTo>
                  <a:lnTo>
                    <a:pt x="1161" y="352"/>
                  </a:lnTo>
                  <a:lnTo>
                    <a:pt x="1164" y="353"/>
                  </a:lnTo>
                  <a:lnTo>
                    <a:pt x="1172" y="354"/>
                  </a:lnTo>
                  <a:lnTo>
                    <a:pt x="1182" y="353"/>
                  </a:lnTo>
                  <a:lnTo>
                    <a:pt x="1182" y="353"/>
                  </a:lnTo>
                  <a:lnTo>
                    <a:pt x="1186" y="352"/>
                  </a:lnTo>
                  <a:lnTo>
                    <a:pt x="1189" y="351"/>
                  </a:lnTo>
                  <a:lnTo>
                    <a:pt x="1193" y="348"/>
                  </a:lnTo>
                  <a:lnTo>
                    <a:pt x="1195" y="346"/>
                  </a:lnTo>
                  <a:lnTo>
                    <a:pt x="1198" y="345"/>
                  </a:lnTo>
                  <a:lnTo>
                    <a:pt x="1202" y="344"/>
                  </a:lnTo>
                  <a:lnTo>
                    <a:pt x="1207" y="344"/>
                  </a:lnTo>
                  <a:lnTo>
                    <a:pt x="1207" y="344"/>
                  </a:lnTo>
                  <a:lnTo>
                    <a:pt x="1231" y="345"/>
                  </a:lnTo>
                  <a:lnTo>
                    <a:pt x="1239" y="347"/>
                  </a:lnTo>
                  <a:lnTo>
                    <a:pt x="1241" y="348"/>
                  </a:lnTo>
                  <a:lnTo>
                    <a:pt x="1244" y="349"/>
                  </a:lnTo>
                  <a:lnTo>
                    <a:pt x="1244" y="349"/>
                  </a:lnTo>
                  <a:lnTo>
                    <a:pt x="1246" y="350"/>
                  </a:lnTo>
                  <a:lnTo>
                    <a:pt x="1249" y="351"/>
                  </a:lnTo>
                  <a:lnTo>
                    <a:pt x="1257" y="351"/>
                  </a:lnTo>
                  <a:lnTo>
                    <a:pt x="1277" y="350"/>
                  </a:lnTo>
                  <a:lnTo>
                    <a:pt x="1277" y="350"/>
                  </a:lnTo>
                  <a:lnTo>
                    <a:pt x="1287" y="351"/>
                  </a:lnTo>
                  <a:lnTo>
                    <a:pt x="1296" y="353"/>
                  </a:lnTo>
                  <a:lnTo>
                    <a:pt x="1302" y="355"/>
                  </a:lnTo>
                  <a:lnTo>
                    <a:pt x="1303" y="357"/>
                  </a:lnTo>
                  <a:lnTo>
                    <a:pt x="1303" y="358"/>
                  </a:lnTo>
                  <a:lnTo>
                    <a:pt x="1303" y="358"/>
                  </a:lnTo>
                  <a:lnTo>
                    <a:pt x="1301" y="360"/>
                  </a:lnTo>
                  <a:lnTo>
                    <a:pt x="1297" y="361"/>
                  </a:lnTo>
                  <a:lnTo>
                    <a:pt x="1285" y="362"/>
                  </a:lnTo>
                  <a:lnTo>
                    <a:pt x="1257" y="362"/>
                  </a:lnTo>
                  <a:lnTo>
                    <a:pt x="1257" y="362"/>
                  </a:lnTo>
                  <a:lnTo>
                    <a:pt x="1240" y="362"/>
                  </a:lnTo>
                  <a:lnTo>
                    <a:pt x="1221" y="362"/>
                  </a:lnTo>
                  <a:lnTo>
                    <a:pt x="1210" y="362"/>
                  </a:lnTo>
                  <a:lnTo>
                    <a:pt x="1201" y="363"/>
                  </a:lnTo>
                  <a:lnTo>
                    <a:pt x="1192" y="365"/>
                  </a:lnTo>
                  <a:lnTo>
                    <a:pt x="1185" y="368"/>
                  </a:lnTo>
                  <a:lnTo>
                    <a:pt x="1185" y="368"/>
                  </a:lnTo>
                  <a:lnTo>
                    <a:pt x="1179" y="370"/>
                  </a:lnTo>
                  <a:lnTo>
                    <a:pt x="1174" y="372"/>
                  </a:lnTo>
                  <a:lnTo>
                    <a:pt x="1164" y="373"/>
                  </a:lnTo>
                  <a:lnTo>
                    <a:pt x="1154" y="373"/>
                  </a:lnTo>
                  <a:lnTo>
                    <a:pt x="1142" y="375"/>
                  </a:lnTo>
                  <a:lnTo>
                    <a:pt x="1142" y="375"/>
                  </a:lnTo>
                  <a:lnTo>
                    <a:pt x="1117" y="379"/>
                  </a:lnTo>
                  <a:lnTo>
                    <a:pt x="1108" y="381"/>
                  </a:lnTo>
                  <a:lnTo>
                    <a:pt x="1104" y="383"/>
                  </a:lnTo>
                  <a:lnTo>
                    <a:pt x="1100" y="387"/>
                  </a:lnTo>
                  <a:lnTo>
                    <a:pt x="1100" y="387"/>
                  </a:lnTo>
                  <a:lnTo>
                    <a:pt x="1097" y="389"/>
                  </a:lnTo>
                  <a:lnTo>
                    <a:pt x="1096" y="391"/>
                  </a:lnTo>
                  <a:lnTo>
                    <a:pt x="1098" y="392"/>
                  </a:lnTo>
                  <a:lnTo>
                    <a:pt x="1101" y="392"/>
                  </a:lnTo>
                  <a:lnTo>
                    <a:pt x="1113" y="392"/>
                  </a:lnTo>
                  <a:lnTo>
                    <a:pt x="1133" y="392"/>
                  </a:lnTo>
                  <a:lnTo>
                    <a:pt x="1133" y="392"/>
                  </a:lnTo>
                  <a:lnTo>
                    <a:pt x="1156" y="391"/>
                  </a:lnTo>
                  <a:lnTo>
                    <a:pt x="1179" y="391"/>
                  </a:lnTo>
                  <a:lnTo>
                    <a:pt x="1189" y="392"/>
                  </a:lnTo>
                  <a:lnTo>
                    <a:pt x="1197" y="393"/>
                  </a:lnTo>
                  <a:lnTo>
                    <a:pt x="1202" y="394"/>
                  </a:lnTo>
                  <a:lnTo>
                    <a:pt x="1203" y="395"/>
                  </a:lnTo>
                  <a:lnTo>
                    <a:pt x="1204" y="397"/>
                  </a:lnTo>
                  <a:lnTo>
                    <a:pt x="1204" y="397"/>
                  </a:lnTo>
                  <a:lnTo>
                    <a:pt x="1203" y="399"/>
                  </a:lnTo>
                  <a:lnTo>
                    <a:pt x="1202" y="401"/>
                  </a:lnTo>
                  <a:lnTo>
                    <a:pt x="1200" y="403"/>
                  </a:lnTo>
                  <a:lnTo>
                    <a:pt x="1196" y="404"/>
                  </a:lnTo>
                  <a:lnTo>
                    <a:pt x="1185" y="406"/>
                  </a:lnTo>
                  <a:lnTo>
                    <a:pt x="1167" y="407"/>
                  </a:lnTo>
                  <a:lnTo>
                    <a:pt x="1167" y="407"/>
                  </a:lnTo>
                  <a:lnTo>
                    <a:pt x="1146" y="406"/>
                  </a:lnTo>
                  <a:lnTo>
                    <a:pt x="1124" y="405"/>
                  </a:lnTo>
                  <a:lnTo>
                    <a:pt x="1104" y="404"/>
                  </a:lnTo>
                  <a:lnTo>
                    <a:pt x="1089" y="405"/>
                  </a:lnTo>
                  <a:lnTo>
                    <a:pt x="1089" y="405"/>
                  </a:lnTo>
                  <a:lnTo>
                    <a:pt x="1077" y="407"/>
                  </a:lnTo>
                  <a:lnTo>
                    <a:pt x="1068" y="410"/>
                  </a:lnTo>
                  <a:lnTo>
                    <a:pt x="1059" y="413"/>
                  </a:lnTo>
                  <a:lnTo>
                    <a:pt x="1050" y="415"/>
                  </a:lnTo>
                  <a:lnTo>
                    <a:pt x="1050" y="415"/>
                  </a:lnTo>
                  <a:lnTo>
                    <a:pt x="1033" y="418"/>
                  </a:lnTo>
                  <a:lnTo>
                    <a:pt x="1011" y="421"/>
                  </a:lnTo>
                  <a:lnTo>
                    <a:pt x="990" y="424"/>
                  </a:lnTo>
                  <a:lnTo>
                    <a:pt x="975" y="425"/>
                  </a:lnTo>
                  <a:lnTo>
                    <a:pt x="975" y="425"/>
                  </a:lnTo>
                  <a:lnTo>
                    <a:pt x="965" y="425"/>
                  </a:lnTo>
                  <a:lnTo>
                    <a:pt x="954" y="427"/>
                  </a:lnTo>
                  <a:lnTo>
                    <a:pt x="943" y="428"/>
                  </a:lnTo>
                  <a:lnTo>
                    <a:pt x="931" y="430"/>
                  </a:lnTo>
                  <a:lnTo>
                    <a:pt x="931" y="430"/>
                  </a:lnTo>
                  <a:lnTo>
                    <a:pt x="915" y="431"/>
                  </a:lnTo>
                  <a:lnTo>
                    <a:pt x="899" y="435"/>
                  </a:lnTo>
                  <a:lnTo>
                    <a:pt x="892" y="437"/>
                  </a:lnTo>
                  <a:lnTo>
                    <a:pt x="887" y="439"/>
                  </a:lnTo>
                  <a:lnTo>
                    <a:pt x="885" y="441"/>
                  </a:lnTo>
                  <a:lnTo>
                    <a:pt x="885" y="443"/>
                  </a:lnTo>
                  <a:lnTo>
                    <a:pt x="886" y="444"/>
                  </a:lnTo>
                  <a:lnTo>
                    <a:pt x="886" y="444"/>
                  </a:lnTo>
                  <a:lnTo>
                    <a:pt x="893" y="449"/>
                  </a:lnTo>
                  <a:lnTo>
                    <a:pt x="901" y="454"/>
                  </a:lnTo>
                  <a:lnTo>
                    <a:pt x="909" y="459"/>
                  </a:lnTo>
                  <a:lnTo>
                    <a:pt x="916" y="465"/>
                  </a:lnTo>
                  <a:lnTo>
                    <a:pt x="916" y="465"/>
                  </a:lnTo>
                  <a:lnTo>
                    <a:pt x="923" y="471"/>
                  </a:lnTo>
                  <a:lnTo>
                    <a:pt x="932" y="479"/>
                  </a:lnTo>
                  <a:lnTo>
                    <a:pt x="937" y="482"/>
                  </a:lnTo>
                  <a:lnTo>
                    <a:pt x="942" y="485"/>
                  </a:lnTo>
                  <a:lnTo>
                    <a:pt x="948" y="487"/>
                  </a:lnTo>
                  <a:lnTo>
                    <a:pt x="953" y="487"/>
                  </a:lnTo>
                  <a:lnTo>
                    <a:pt x="953" y="487"/>
                  </a:lnTo>
                  <a:lnTo>
                    <a:pt x="965" y="487"/>
                  </a:lnTo>
                  <a:lnTo>
                    <a:pt x="975" y="488"/>
                  </a:lnTo>
                  <a:lnTo>
                    <a:pt x="979" y="489"/>
                  </a:lnTo>
                  <a:lnTo>
                    <a:pt x="982" y="491"/>
                  </a:lnTo>
                  <a:lnTo>
                    <a:pt x="984" y="492"/>
                  </a:lnTo>
                  <a:lnTo>
                    <a:pt x="985" y="495"/>
                  </a:lnTo>
                  <a:lnTo>
                    <a:pt x="985" y="495"/>
                  </a:lnTo>
                  <a:lnTo>
                    <a:pt x="984" y="498"/>
                  </a:lnTo>
                  <a:lnTo>
                    <a:pt x="983" y="501"/>
                  </a:lnTo>
                  <a:lnTo>
                    <a:pt x="980" y="508"/>
                  </a:lnTo>
                  <a:lnTo>
                    <a:pt x="980" y="512"/>
                  </a:lnTo>
                  <a:lnTo>
                    <a:pt x="980" y="515"/>
                  </a:lnTo>
                  <a:lnTo>
                    <a:pt x="981" y="518"/>
                  </a:lnTo>
                  <a:lnTo>
                    <a:pt x="984" y="521"/>
                  </a:lnTo>
                  <a:lnTo>
                    <a:pt x="984" y="521"/>
                  </a:lnTo>
                  <a:lnTo>
                    <a:pt x="995" y="529"/>
                  </a:lnTo>
                  <a:lnTo>
                    <a:pt x="1000" y="531"/>
                  </a:lnTo>
                  <a:lnTo>
                    <a:pt x="1007" y="531"/>
                  </a:lnTo>
                  <a:lnTo>
                    <a:pt x="1007" y="531"/>
                  </a:lnTo>
                  <a:lnTo>
                    <a:pt x="1017" y="531"/>
                  </a:lnTo>
                  <a:lnTo>
                    <a:pt x="1027" y="532"/>
                  </a:lnTo>
                  <a:lnTo>
                    <a:pt x="1037" y="532"/>
                  </a:lnTo>
                  <a:lnTo>
                    <a:pt x="1041" y="532"/>
                  </a:lnTo>
                  <a:lnTo>
                    <a:pt x="1044" y="530"/>
                  </a:lnTo>
                  <a:lnTo>
                    <a:pt x="1044" y="530"/>
                  </a:lnTo>
                  <a:lnTo>
                    <a:pt x="1050" y="527"/>
                  </a:lnTo>
                  <a:lnTo>
                    <a:pt x="1055" y="525"/>
                  </a:lnTo>
                  <a:lnTo>
                    <a:pt x="1062" y="525"/>
                  </a:lnTo>
                  <a:lnTo>
                    <a:pt x="1070" y="524"/>
                  </a:lnTo>
                  <a:lnTo>
                    <a:pt x="1070" y="524"/>
                  </a:lnTo>
                  <a:lnTo>
                    <a:pt x="1078" y="524"/>
                  </a:lnTo>
                  <a:lnTo>
                    <a:pt x="1085" y="525"/>
                  </a:lnTo>
                  <a:lnTo>
                    <a:pt x="1088" y="525"/>
                  </a:lnTo>
                  <a:lnTo>
                    <a:pt x="1090" y="526"/>
                  </a:lnTo>
                  <a:lnTo>
                    <a:pt x="1090" y="528"/>
                  </a:lnTo>
                  <a:lnTo>
                    <a:pt x="1090" y="529"/>
                  </a:lnTo>
                  <a:lnTo>
                    <a:pt x="1090" y="529"/>
                  </a:lnTo>
                  <a:lnTo>
                    <a:pt x="1088" y="531"/>
                  </a:lnTo>
                  <a:lnTo>
                    <a:pt x="1085" y="533"/>
                  </a:lnTo>
                  <a:lnTo>
                    <a:pt x="1077" y="536"/>
                  </a:lnTo>
                  <a:lnTo>
                    <a:pt x="1057" y="540"/>
                  </a:lnTo>
                  <a:lnTo>
                    <a:pt x="1057" y="540"/>
                  </a:lnTo>
                  <a:lnTo>
                    <a:pt x="1045" y="542"/>
                  </a:lnTo>
                  <a:lnTo>
                    <a:pt x="1032" y="544"/>
                  </a:lnTo>
                  <a:lnTo>
                    <a:pt x="1008" y="545"/>
                  </a:lnTo>
                  <a:lnTo>
                    <a:pt x="1008" y="545"/>
                  </a:lnTo>
                  <a:lnTo>
                    <a:pt x="999" y="543"/>
                  </a:lnTo>
                  <a:lnTo>
                    <a:pt x="989" y="540"/>
                  </a:lnTo>
                  <a:lnTo>
                    <a:pt x="979" y="536"/>
                  </a:lnTo>
                  <a:lnTo>
                    <a:pt x="970" y="531"/>
                  </a:lnTo>
                  <a:lnTo>
                    <a:pt x="970" y="531"/>
                  </a:lnTo>
                  <a:lnTo>
                    <a:pt x="966" y="528"/>
                  </a:lnTo>
                  <a:lnTo>
                    <a:pt x="961" y="523"/>
                  </a:lnTo>
                  <a:lnTo>
                    <a:pt x="949" y="510"/>
                  </a:lnTo>
                  <a:lnTo>
                    <a:pt x="943" y="504"/>
                  </a:lnTo>
                  <a:lnTo>
                    <a:pt x="937" y="499"/>
                  </a:lnTo>
                  <a:lnTo>
                    <a:pt x="931" y="494"/>
                  </a:lnTo>
                  <a:lnTo>
                    <a:pt x="924" y="492"/>
                  </a:lnTo>
                  <a:lnTo>
                    <a:pt x="924" y="492"/>
                  </a:lnTo>
                  <a:lnTo>
                    <a:pt x="913" y="489"/>
                  </a:lnTo>
                  <a:lnTo>
                    <a:pt x="902" y="484"/>
                  </a:lnTo>
                  <a:lnTo>
                    <a:pt x="882" y="474"/>
                  </a:lnTo>
                  <a:lnTo>
                    <a:pt x="882" y="474"/>
                  </a:lnTo>
                  <a:lnTo>
                    <a:pt x="877" y="471"/>
                  </a:lnTo>
                  <a:lnTo>
                    <a:pt x="871" y="467"/>
                  </a:lnTo>
                  <a:lnTo>
                    <a:pt x="860" y="459"/>
                  </a:lnTo>
                  <a:lnTo>
                    <a:pt x="850" y="451"/>
                  </a:lnTo>
                  <a:lnTo>
                    <a:pt x="841" y="445"/>
                  </a:lnTo>
                  <a:lnTo>
                    <a:pt x="841" y="445"/>
                  </a:lnTo>
                  <a:lnTo>
                    <a:pt x="833" y="441"/>
                  </a:lnTo>
                  <a:lnTo>
                    <a:pt x="825" y="440"/>
                  </a:lnTo>
                  <a:lnTo>
                    <a:pt x="816" y="441"/>
                  </a:lnTo>
                  <a:lnTo>
                    <a:pt x="805" y="442"/>
                  </a:lnTo>
                  <a:lnTo>
                    <a:pt x="805" y="442"/>
                  </a:lnTo>
                  <a:lnTo>
                    <a:pt x="787" y="444"/>
                  </a:lnTo>
                  <a:lnTo>
                    <a:pt x="764" y="446"/>
                  </a:lnTo>
                  <a:lnTo>
                    <a:pt x="753" y="447"/>
                  </a:lnTo>
                  <a:lnTo>
                    <a:pt x="743" y="447"/>
                  </a:lnTo>
                  <a:lnTo>
                    <a:pt x="735" y="446"/>
                  </a:lnTo>
                  <a:lnTo>
                    <a:pt x="732" y="445"/>
                  </a:lnTo>
                  <a:lnTo>
                    <a:pt x="730" y="444"/>
                  </a:lnTo>
                  <a:lnTo>
                    <a:pt x="730" y="444"/>
                  </a:lnTo>
                  <a:lnTo>
                    <a:pt x="726" y="441"/>
                  </a:lnTo>
                  <a:lnTo>
                    <a:pt x="722" y="439"/>
                  </a:lnTo>
                  <a:lnTo>
                    <a:pt x="710" y="435"/>
                  </a:lnTo>
                  <a:lnTo>
                    <a:pt x="698" y="432"/>
                  </a:lnTo>
                  <a:lnTo>
                    <a:pt x="691" y="431"/>
                  </a:lnTo>
                  <a:lnTo>
                    <a:pt x="691" y="431"/>
                  </a:lnTo>
                  <a:lnTo>
                    <a:pt x="687" y="432"/>
                  </a:lnTo>
                  <a:lnTo>
                    <a:pt x="683" y="434"/>
                  </a:lnTo>
                  <a:lnTo>
                    <a:pt x="674" y="440"/>
                  </a:lnTo>
                  <a:lnTo>
                    <a:pt x="660" y="450"/>
                  </a:lnTo>
                  <a:lnTo>
                    <a:pt x="660" y="450"/>
                  </a:lnTo>
                  <a:lnTo>
                    <a:pt x="656" y="454"/>
                  </a:lnTo>
                  <a:lnTo>
                    <a:pt x="654" y="459"/>
                  </a:lnTo>
                  <a:lnTo>
                    <a:pt x="653" y="464"/>
                  </a:lnTo>
                  <a:lnTo>
                    <a:pt x="653" y="467"/>
                  </a:lnTo>
                  <a:lnTo>
                    <a:pt x="653" y="467"/>
                  </a:lnTo>
                  <a:lnTo>
                    <a:pt x="654" y="471"/>
                  </a:lnTo>
                  <a:lnTo>
                    <a:pt x="655" y="476"/>
                  </a:lnTo>
                  <a:lnTo>
                    <a:pt x="658" y="481"/>
                  </a:lnTo>
                  <a:lnTo>
                    <a:pt x="658" y="481"/>
                  </a:lnTo>
                  <a:lnTo>
                    <a:pt x="662" y="487"/>
                  </a:lnTo>
                  <a:lnTo>
                    <a:pt x="663" y="492"/>
                  </a:lnTo>
                  <a:lnTo>
                    <a:pt x="663" y="498"/>
                  </a:lnTo>
                  <a:lnTo>
                    <a:pt x="663" y="503"/>
                  </a:lnTo>
                  <a:lnTo>
                    <a:pt x="663" y="503"/>
                  </a:lnTo>
                  <a:lnTo>
                    <a:pt x="664" y="509"/>
                  </a:lnTo>
                  <a:lnTo>
                    <a:pt x="667" y="516"/>
                  </a:lnTo>
                  <a:lnTo>
                    <a:pt x="669" y="519"/>
                  </a:lnTo>
                  <a:lnTo>
                    <a:pt x="672" y="522"/>
                  </a:lnTo>
                  <a:lnTo>
                    <a:pt x="676" y="524"/>
                  </a:lnTo>
                  <a:lnTo>
                    <a:pt x="680" y="524"/>
                  </a:lnTo>
                  <a:lnTo>
                    <a:pt x="680" y="524"/>
                  </a:lnTo>
                  <a:lnTo>
                    <a:pt x="688" y="524"/>
                  </a:lnTo>
                  <a:lnTo>
                    <a:pt x="694" y="524"/>
                  </a:lnTo>
                  <a:lnTo>
                    <a:pt x="699" y="524"/>
                  </a:lnTo>
                  <a:lnTo>
                    <a:pt x="700" y="525"/>
                  </a:lnTo>
                  <a:lnTo>
                    <a:pt x="701" y="527"/>
                  </a:lnTo>
                  <a:lnTo>
                    <a:pt x="701" y="527"/>
                  </a:lnTo>
                  <a:lnTo>
                    <a:pt x="703" y="528"/>
                  </a:lnTo>
                  <a:lnTo>
                    <a:pt x="706" y="530"/>
                  </a:lnTo>
                  <a:lnTo>
                    <a:pt x="712" y="532"/>
                  </a:lnTo>
                  <a:lnTo>
                    <a:pt x="719" y="532"/>
                  </a:lnTo>
                  <a:lnTo>
                    <a:pt x="725" y="532"/>
                  </a:lnTo>
                  <a:lnTo>
                    <a:pt x="725" y="532"/>
                  </a:lnTo>
                  <a:lnTo>
                    <a:pt x="731" y="531"/>
                  </a:lnTo>
                  <a:lnTo>
                    <a:pt x="738" y="532"/>
                  </a:lnTo>
                  <a:lnTo>
                    <a:pt x="742" y="534"/>
                  </a:lnTo>
                  <a:lnTo>
                    <a:pt x="745" y="536"/>
                  </a:lnTo>
                  <a:lnTo>
                    <a:pt x="748" y="539"/>
                  </a:lnTo>
                  <a:lnTo>
                    <a:pt x="750" y="542"/>
                  </a:lnTo>
                  <a:lnTo>
                    <a:pt x="750" y="542"/>
                  </a:lnTo>
                  <a:lnTo>
                    <a:pt x="754" y="550"/>
                  </a:lnTo>
                  <a:lnTo>
                    <a:pt x="759" y="557"/>
                  </a:lnTo>
                  <a:lnTo>
                    <a:pt x="761" y="562"/>
                  </a:lnTo>
                  <a:lnTo>
                    <a:pt x="764" y="564"/>
                  </a:lnTo>
                  <a:lnTo>
                    <a:pt x="768" y="566"/>
                  </a:lnTo>
                  <a:lnTo>
                    <a:pt x="772" y="567"/>
                  </a:lnTo>
                  <a:lnTo>
                    <a:pt x="772" y="567"/>
                  </a:lnTo>
                  <a:lnTo>
                    <a:pt x="781" y="569"/>
                  </a:lnTo>
                  <a:lnTo>
                    <a:pt x="790" y="573"/>
                  </a:lnTo>
                  <a:lnTo>
                    <a:pt x="796" y="577"/>
                  </a:lnTo>
                  <a:lnTo>
                    <a:pt x="800" y="582"/>
                  </a:lnTo>
                  <a:lnTo>
                    <a:pt x="800" y="582"/>
                  </a:lnTo>
                  <a:lnTo>
                    <a:pt x="805" y="590"/>
                  </a:lnTo>
                  <a:lnTo>
                    <a:pt x="811" y="601"/>
                  </a:lnTo>
                  <a:lnTo>
                    <a:pt x="814" y="606"/>
                  </a:lnTo>
                  <a:lnTo>
                    <a:pt x="814" y="611"/>
                  </a:lnTo>
                  <a:lnTo>
                    <a:pt x="814" y="612"/>
                  </a:lnTo>
                  <a:lnTo>
                    <a:pt x="812" y="613"/>
                  </a:lnTo>
                  <a:lnTo>
                    <a:pt x="811" y="614"/>
                  </a:lnTo>
                  <a:lnTo>
                    <a:pt x="808" y="614"/>
                  </a:lnTo>
                  <a:lnTo>
                    <a:pt x="808" y="614"/>
                  </a:lnTo>
                  <a:lnTo>
                    <a:pt x="797" y="612"/>
                  </a:lnTo>
                  <a:lnTo>
                    <a:pt x="790" y="610"/>
                  </a:lnTo>
                  <a:lnTo>
                    <a:pt x="787" y="610"/>
                  </a:lnTo>
                  <a:lnTo>
                    <a:pt x="785" y="611"/>
                  </a:lnTo>
                  <a:lnTo>
                    <a:pt x="784" y="613"/>
                  </a:lnTo>
                  <a:lnTo>
                    <a:pt x="784" y="616"/>
                  </a:lnTo>
                  <a:lnTo>
                    <a:pt x="784" y="616"/>
                  </a:lnTo>
                  <a:lnTo>
                    <a:pt x="784" y="622"/>
                  </a:lnTo>
                  <a:lnTo>
                    <a:pt x="784" y="625"/>
                  </a:lnTo>
                  <a:lnTo>
                    <a:pt x="784" y="628"/>
                  </a:lnTo>
                  <a:lnTo>
                    <a:pt x="786" y="629"/>
                  </a:lnTo>
                  <a:lnTo>
                    <a:pt x="789" y="631"/>
                  </a:lnTo>
                  <a:lnTo>
                    <a:pt x="793" y="632"/>
                  </a:lnTo>
                  <a:lnTo>
                    <a:pt x="799" y="632"/>
                  </a:lnTo>
                  <a:lnTo>
                    <a:pt x="799" y="632"/>
                  </a:lnTo>
                  <a:lnTo>
                    <a:pt x="822" y="632"/>
                  </a:lnTo>
                  <a:lnTo>
                    <a:pt x="832" y="632"/>
                  </a:lnTo>
                  <a:lnTo>
                    <a:pt x="842" y="634"/>
                  </a:lnTo>
                  <a:lnTo>
                    <a:pt x="842" y="634"/>
                  </a:lnTo>
                  <a:lnTo>
                    <a:pt x="853" y="635"/>
                  </a:lnTo>
                  <a:lnTo>
                    <a:pt x="866" y="636"/>
                  </a:lnTo>
                  <a:lnTo>
                    <a:pt x="880" y="637"/>
                  </a:lnTo>
                  <a:lnTo>
                    <a:pt x="885" y="638"/>
                  </a:lnTo>
                  <a:lnTo>
                    <a:pt x="888" y="639"/>
                  </a:lnTo>
                  <a:lnTo>
                    <a:pt x="888" y="639"/>
                  </a:lnTo>
                  <a:lnTo>
                    <a:pt x="893" y="643"/>
                  </a:lnTo>
                  <a:lnTo>
                    <a:pt x="898" y="646"/>
                  </a:lnTo>
                  <a:lnTo>
                    <a:pt x="901" y="647"/>
                  </a:lnTo>
                  <a:lnTo>
                    <a:pt x="905" y="647"/>
                  </a:lnTo>
                  <a:lnTo>
                    <a:pt x="909" y="646"/>
                  </a:lnTo>
                  <a:lnTo>
                    <a:pt x="914" y="644"/>
                  </a:lnTo>
                  <a:lnTo>
                    <a:pt x="914" y="644"/>
                  </a:lnTo>
                  <a:lnTo>
                    <a:pt x="925" y="641"/>
                  </a:lnTo>
                  <a:lnTo>
                    <a:pt x="934" y="640"/>
                  </a:lnTo>
                  <a:lnTo>
                    <a:pt x="940" y="638"/>
                  </a:lnTo>
                  <a:lnTo>
                    <a:pt x="943" y="636"/>
                  </a:lnTo>
                  <a:lnTo>
                    <a:pt x="944" y="634"/>
                  </a:lnTo>
                  <a:lnTo>
                    <a:pt x="944" y="634"/>
                  </a:lnTo>
                  <a:lnTo>
                    <a:pt x="947" y="629"/>
                  </a:lnTo>
                  <a:lnTo>
                    <a:pt x="951" y="625"/>
                  </a:lnTo>
                  <a:lnTo>
                    <a:pt x="958" y="623"/>
                  </a:lnTo>
                  <a:lnTo>
                    <a:pt x="968" y="622"/>
                  </a:lnTo>
                  <a:lnTo>
                    <a:pt x="968" y="622"/>
                  </a:lnTo>
                  <a:lnTo>
                    <a:pt x="976" y="621"/>
                  </a:lnTo>
                  <a:lnTo>
                    <a:pt x="978" y="621"/>
                  </a:lnTo>
                  <a:lnTo>
                    <a:pt x="980" y="622"/>
                  </a:lnTo>
                  <a:lnTo>
                    <a:pt x="980" y="623"/>
                  </a:lnTo>
                  <a:lnTo>
                    <a:pt x="980" y="625"/>
                  </a:lnTo>
                  <a:lnTo>
                    <a:pt x="978" y="630"/>
                  </a:lnTo>
                  <a:lnTo>
                    <a:pt x="978" y="630"/>
                  </a:lnTo>
                  <a:lnTo>
                    <a:pt x="975" y="633"/>
                  </a:lnTo>
                  <a:lnTo>
                    <a:pt x="972" y="636"/>
                  </a:lnTo>
                  <a:lnTo>
                    <a:pt x="968" y="639"/>
                  </a:lnTo>
                  <a:lnTo>
                    <a:pt x="964" y="641"/>
                  </a:lnTo>
                  <a:lnTo>
                    <a:pt x="953" y="644"/>
                  </a:lnTo>
                  <a:lnTo>
                    <a:pt x="944" y="646"/>
                  </a:lnTo>
                  <a:lnTo>
                    <a:pt x="944" y="646"/>
                  </a:lnTo>
                  <a:lnTo>
                    <a:pt x="936" y="648"/>
                  </a:lnTo>
                  <a:lnTo>
                    <a:pt x="930" y="651"/>
                  </a:lnTo>
                  <a:lnTo>
                    <a:pt x="928" y="652"/>
                  </a:lnTo>
                  <a:lnTo>
                    <a:pt x="927" y="655"/>
                  </a:lnTo>
                  <a:lnTo>
                    <a:pt x="926" y="657"/>
                  </a:lnTo>
                  <a:lnTo>
                    <a:pt x="926" y="660"/>
                  </a:lnTo>
                  <a:lnTo>
                    <a:pt x="926" y="660"/>
                  </a:lnTo>
                  <a:lnTo>
                    <a:pt x="926" y="663"/>
                  </a:lnTo>
                  <a:lnTo>
                    <a:pt x="928" y="667"/>
                  </a:lnTo>
                  <a:lnTo>
                    <a:pt x="932" y="675"/>
                  </a:lnTo>
                  <a:lnTo>
                    <a:pt x="932" y="678"/>
                  </a:lnTo>
                  <a:lnTo>
                    <a:pt x="931" y="681"/>
                  </a:lnTo>
                  <a:lnTo>
                    <a:pt x="929" y="682"/>
                  </a:lnTo>
                  <a:lnTo>
                    <a:pt x="923" y="682"/>
                  </a:lnTo>
                  <a:lnTo>
                    <a:pt x="923" y="682"/>
                  </a:lnTo>
                  <a:lnTo>
                    <a:pt x="916" y="680"/>
                  </a:lnTo>
                  <a:lnTo>
                    <a:pt x="909" y="678"/>
                  </a:lnTo>
                  <a:lnTo>
                    <a:pt x="897" y="672"/>
                  </a:lnTo>
                  <a:lnTo>
                    <a:pt x="886" y="666"/>
                  </a:lnTo>
                  <a:lnTo>
                    <a:pt x="880" y="663"/>
                  </a:lnTo>
                  <a:lnTo>
                    <a:pt x="873" y="660"/>
                  </a:lnTo>
                  <a:lnTo>
                    <a:pt x="873" y="660"/>
                  </a:lnTo>
                  <a:lnTo>
                    <a:pt x="853" y="654"/>
                  </a:lnTo>
                  <a:lnTo>
                    <a:pt x="844" y="651"/>
                  </a:lnTo>
                  <a:lnTo>
                    <a:pt x="832" y="650"/>
                  </a:lnTo>
                  <a:lnTo>
                    <a:pt x="832" y="650"/>
                  </a:lnTo>
                  <a:lnTo>
                    <a:pt x="819" y="649"/>
                  </a:lnTo>
                  <a:lnTo>
                    <a:pt x="806" y="647"/>
                  </a:lnTo>
                  <a:lnTo>
                    <a:pt x="794" y="643"/>
                  </a:lnTo>
                  <a:lnTo>
                    <a:pt x="779" y="642"/>
                  </a:lnTo>
                  <a:lnTo>
                    <a:pt x="779" y="642"/>
                  </a:lnTo>
                  <a:lnTo>
                    <a:pt x="763" y="642"/>
                  </a:lnTo>
                  <a:lnTo>
                    <a:pt x="745" y="642"/>
                  </a:lnTo>
                  <a:lnTo>
                    <a:pt x="729" y="644"/>
                  </a:lnTo>
                  <a:lnTo>
                    <a:pt x="718" y="648"/>
                  </a:lnTo>
                  <a:lnTo>
                    <a:pt x="718" y="648"/>
                  </a:lnTo>
                  <a:lnTo>
                    <a:pt x="709" y="650"/>
                  </a:lnTo>
                  <a:lnTo>
                    <a:pt x="698" y="651"/>
                  </a:lnTo>
                  <a:lnTo>
                    <a:pt x="694" y="651"/>
                  </a:lnTo>
                  <a:lnTo>
                    <a:pt x="691" y="651"/>
                  </a:lnTo>
                  <a:lnTo>
                    <a:pt x="690" y="649"/>
                  </a:lnTo>
                  <a:lnTo>
                    <a:pt x="690" y="647"/>
                  </a:lnTo>
                  <a:lnTo>
                    <a:pt x="690" y="647"/>
                  </a:lnTo>
                  <a:lnTo>
                    <a:pt x="692" y="643"/>
                  </a:lnTo>
                  <a:lnTo>
                    <a:pt x="696" y="641"/>
                  </a:lnTo>
                  <a:lnTo>
                    <a:pt x="707" y="638"/>
                  </a:lnTo>
                  <a:lnTo>
                    <a:pt x="717" y="636"/>
                  </a:lnTo>
                  <a:lnTo>
                    <a:pt x="720" y="635"/>
                  </a:lnTo>
                  <a:lnTo>
                    <a:pt x="721" y="634"/>
                  </a:lnTo>
                  <a:lnTo>
                    <a:pt x="721" y="634"/>
                  </a:lnTo>
                  <a:lnTo>
                    <a:pt x="723" y="633"/>
                  </a:lnTo>
                  <a:lnTo>
                    <a:pt x="727" y="632"/>
                  </a:lnTo>
                  <a:lnTo>
                    <a:pt x="738" y="631"/>
                  </a:lnTo>
                  <a:lnTo>
                    <a:pt x="743" y="629"/>
                  </a:lnTo>
                  <a:lnTo>
                    <a:pt x="747" y="628"/>
                  </a:lnTo>
                  <a:lnTo>
                    <a:pt x="747" y="627"/>
                  </a:lnTo>
                  <a:lnTo>
                    <a:pt x="747" y="625"/>
                  </a:lnTo>
                  <a:lnTo>
                    <a:pt x="742" y="622"/>
                  </a:lnTo>
                  <a:lnTo>
                    <a:pt x="742" y="622"/>
                  </a:lnTo>
                  <a:lnTo>
                    <a:pt x="736" y="618"/>
                  </a:lnTo>
                  <a:lnTo>
                    <a:pt x="730" y="617"/>
                  </a:lnTo>
                  <a:lnTo>
                    <a:pt x="725" y="616"/>
                  </a:lnTo>
                  <a:lnTo>
                    <a:pt x="721" y="616"/>
                  </a:lnTo>
                  <a:lnTo>
                    <a:pt x="715" y="617"/>
                  </a:lnTo>
                  <a:lnTo>
                    <a:pt x="714" y="616"/>
                  </a:lnTo>
                  <a:lnTo>
                    <a:pt x="714" y="614"/>
                  </a:lnTo>
                  <a:lnTo>
                    <a:pt x="714" y="614"/>
                  </a:lnTo>
                  <a:lnTo>
                    <a:pt x="715" y="612"/>
                  </a:lnTo>
                  <a:lnTo>
                    <a:pt x="719" y="611"/>
                  </a:lnTo>
                  <a:lnTo>
                    <a:pt x="728" y="609"/>
                  </a:lnTo>
                  <a:lnTo>
                    <a:pt x="737" y="608"/>
                  </a:lnTo>
                  <a:lnTo>
                    <a:pt x="741" y="606"/>
                  </a:lnTo>
                  <a:lnTo>
                    <a:pt x="742" y="604"/>
                  </a:lnTo>
                  <a:lnTo>
                    <a:pt x="742" y="604"/>
                  </a:lnTo>
                  <a:lnTo>
                    <a:pt x="744" y="601"/>
                  </a:lnTo>
                  <a:lnTo>
                    <a:pt x="746" y="599"/>
                  </a:lnTo>
                  <a:lnTo>
                    <a:pt x="753" y="597"/>
                  </a:lnTo>
                  <a:lnTo>
                    <a:pt x="756" y="595"/>
                  </a:lnTo>
                  <a:lnTo>
                    <a:pt x="758" y="593"/>
                  </a:lnTo>
                  <a:lnTo>
                    <a:pt x="760" y="590"/>
                  </a:lnTo>
                  <a:lnTo>
                    <a:pt x="760" y="586"/>
                  </a:lnTo>
                  <a:lnTo>
                    <a:pt x="760" y="586"/>
                  </a:lnTo>
                  <a:lnTo>
                    <a:pt x="759" y="580"/>
                  </a:lnTo>
                  <a:lnTo>
                    <a:pt x="758" y="579"/>
                  </a:lnTo>
                  <a:lnTo>
                    <a:pt x="757" y="578"/>
                  </a:lnTo>
                  <a:lnTo>
                    <a:pt x="752" y="575"/>
                  </a:lnTo>
                  <a:lnTo>
                    <a:pt x="745" y="570"/>
                  </a:lnTo>
                  <a:lnTo>
                    <a:pt x="745" y="570"/>
                  </a:lnTo>
                  <a:lnTo>
                    <a:pt x="737" y="561"/>
                  </a:lnTo>
                  <a:lnTo>
                    <a:pt x="728" y="551"/>
                  </a:lnTo>
                  <a:lnTo>
                    <a:pt x="724" y="547"/>
                  </a:lnTo>
                  <a:lnTo>
                    <a:pt x="720" y="544"/>
                  </a:lnTo>
                  <a:lnTo>
                    <a:pt x="715" y="542"/>
                  </a:lnTo>
                  <a:lnTo>
                    <a:pt x="710" y="542"/>
                  </a:lnTo>
                  <a:lnTo>
                    <a:pt x="710" y="542"/>
                  </a:lnTo>
                  <a:lnTo>
                    <a:pt x="706" y="542"/>
                  </a:lnTo>
                  <a:lnTo>
                    <a:pt x="703" y="544"/>
                  </a:lnTo>
                  <a:lnTo>
                    <a:pt x="701" y="546"/>
                  </a:lnTo>
                  <a:lnTo>
                    <a:pt x="699" y="549"/>
                  </a:lnTo>
                  <a:lnTo>
                    <a:pt x="699" y="551"/>
                  </a:lnTo>
                  <a:lnTo>
                    <a:pt x="697" y="553"/>
                  </a:lnTo>
                  <a:lnTo>
                    <a:pt x="695" y="554"/>
                  </a:lnTo>
                  <a:lnTo>
                    <a:pt x="692" y="553"/>
                  </a:lnTo>
                  <a:lnTo>
                    <a:pt x="692" y="553"/>
                  </a:lnTo>
                  <a:lnTo>
                    <a:pt x="689" y="551"/>
                  </a:lnTo>
                  <a:lnTo>
                    <a:pt x="686" y="548"/>
                  </a:lnTo>
                  <a:lnTo>
                    <a:pt x="682" y="542"/>
                  </a:lnTo>
                  <a:lnTo>
                    <a:pt x="680" y="539"/>
                  </a:lnTo>
                  <a:lnTo>
                    <a:pt x="677" y="537"/>
                  </a:lnTo>
                  <a:lnTo>
                    <a:pt x="673" y="534"/>
                  </a:lnTo>
                  <a:lnTo>
                    <a:pt x="667" y="533"/>
                  </a:lnTo>
                  <a:lnTo>
                    <a:pt x="667" y="533"/>
                  </a:lnTo>
                  <a:lnTo>
                    <a:pt x="657" y="532"/>
                  </a:lnTo>
                  <a:lnTo>
                    <a:pt x="655" y="532"/>
                  </a:lnTo>
                  <a:lnTo>
                    <a:pt x="653" y="533"/>
                  </a:lnTo>
                  <a:lnTo>
                    <a:pt x="652" y="536"/>
                  </a:lnTo>
                  <a:lnTo>
                    <a:pt x="649" y="540"/>
                  </a:lnTo>
                  <a:lnTo>
                    <a:pt x="649" y="540"/>
                  </a:lnTo>
                  <a:lnTo>
                    <a:pt x="646" y="543"/>
                  </a:lnTo>
                  <a:lnTo>
                    <a:pt x="643" y="544"/>
                  </a:lnTo>
                  <a:lnTo>
                    <a:pt x="639" y="545"/>
                  </a:lnTo>
                  <a:lnTo>
                    <a:pt x="636" y="546"/>
                  </a:lnTo>
                  <a:lnTo>
                    <a:pt x="629" y="545"/>
                  </a:lnTo>
                  <a:lnTo>
                    <a:pt x="626" y="545"/>
                  </a:lnTo>
                  <a:lnTo>
                    <a:pt x="625" y="543"/>
                  </a:lnTo>
                  <a:lnTo>
                    <a:pt x="625" y="543"/>
                  </a:lnTo>
                  <a:lnTo>
                    <a:pt x="622" y="539"/>
                  </a:lnTo>
                  <a:lnTo>
                    <a:pt x="622" y="533"/>
                  </a:lnTo>
                  <a:lnTo>
                    <a:pt x="622" y="530"/>
                  </a:lnTo>
                  <a:lnTo>
                    <a:pt x="623" y="527"/>
                  </a:lnTo>
                  <a:lnTo>
                    <a:pt x="624" y="525"/>
                  </a:lnTo>
                  <a:lnTo>
                    <a:pt x="627" y="523"/>
                  </a:lnTo>
                  <a:lnTo>
                    <a:pt x="627" y="523"/>
                  </a:lnTo>
                  <a:lnTo>
                    <a:pt x="631" y="520"/>
                  </a:lnTo>
                  <a:lnTo>
                    <a:pt x="635" y="516"/>
                  </a:lnTo>
                  <a:lnTo>
                    <a:pt x="635" y="513"/>
                  </a:lnTo>
                  <a:lnTo>
                    <a:pt x="635" y="511"/>
                  </a:lnTo>
                  <a:lnTo>
                    <a:pt x="635" y="508"/>
                  </a:lnTo>
                  <a:lnTo>
                    <a:pt x="633" y="505"/>
                  </a:lnTo>
                  <a:lnTo>
                    <a:pt x="633" y="505"/>
                  </a:lnTo>
                  <a:lnTo>
                    <a:pt x="630" y="499"/>
                  </a:lnTo>
                  <a:lnTo>
                    <a:pt x="629" y="494"/>
                  </a:lnTo>
                  <a:lnTo>
                    <a:pt x="627" y="489"/>
                  </a:lnTo>
                  <a:lnTo>
                    <a:pt x="625" y="485"/>
                  </a:lnTo>
                  <a:lnTo>
                    <a:pt x="625" y="485"/>
                  </a:lnTo>
                  <a:lnTo>
                    <a:pt x="622" y="481"/>
                  </a:lnTo>
                  <a:lnTo>
                    <a:pt x="621" y="477"/>
                  </a:lnTo>
                  <a:lnTo>
                    <a:pt x="620" y="476"/>
                  </a:lnTo>
                  <a:lnTo>
                    <a:pt x="618" y="474"/>
                  </a:lnTo>
                  <a:lnTo>
                    <a:pt x="615" y="473"/>
                  </a:lnTo>
                  <a:lnTo>
                    <a:pt x="611" y="471"/>
                  </a:lnTo>
                  <a:lnTo>
                    <a:pt x="611" y="471"/>
                  </a:lnTo>
                  <a:lnTo>
                    <a:pt x="593" y="470"/>
                  </a:lnTo>
                  <a:lnTo>
                    <a:pt x="585" y="469"/>
                  </a:lnTo>
                  <a:lnTo>
                    <a:pt x="583" y="467"/>
                  </a:lnTo>
                  <a:lnTo>
                    <a:pt x="582" y="465"/>
                  </a:lnTo>
                  <a:lnTo>
                    <a:pt x="582" y="465"/>
                  </a:lnTo>
                  <a:lnTo>
                    <a:pt x="583" y="463"/>
                  </a:lnTo>
                  <a:lnTo>
                    <a:pt x="584" y="461"/>
                  </a:lnTo>
                  <a:lnTo>
                    <a:pt x="588" y="456"/>
                  </a:lnTo>
                  <a:lnTo>
                    <a:pt x="591" y="453"/>
                  </a:lnTo>
                  <a:lnTo>
                    <a:pt x="593" y="449"/>
                  </a:lnTo>
                  <a:lnTo>
                    <a:pt x="594" y="446"/>
                  </a:lnTo>
                  <a:lnTo>
                    <a:pt x="594" y="441"/>
                  </a:lnTo>
                  <a:lnTo>
                    <a:pt x="594" y="441"/>
                  </a:lnTo>
                  <a:lnTo>
                    <a:pt x="593" y="437"/>
                  </a:lnTo>
                  <a:lnTo>
                    <a:pt x="592" y="434"/>
                  </a:lnTo>
                  <a:lnTo>
                    <a:pt x="590" y="431"/>
                  </a:lnTo>
                  <a:lnTo>
                    <a:pt x="587" y="429"/>
                  </a:lnTo>
                  <a:lnTo>
                    <a:pt x="580" y="426"/>
                  </a:lnTo>
                  <a:lnTo>
                    <a:pt x="574" y="423"/>
                  </a:lnTo>
                  <a:lnTo>
                    <a:pt x="574" y="423"/>
                  </a:lnTo>
                  <a:lnTo>
                    <a:pt x="568" y="420"/>
                  </a:lnTo>
                  <a:lnTo>
                    <a:pt x="560" y="419"/>
                  </a:lnTo>
                  <a:lnTo>
                    <a:pt x="546" y="419"/>
                  </a:lnTo>
                  <a:lnTo>
                    <a:pt x="546" y="419"/>
                  </a:lnTo>
                  <a:lnTo>
                    <a:pt x="539" y="419"/>
                  </a:lnTo>
                  <a:lnTo>
                    <a:pt x="529" y="420"/>
                  </a:lnTo>
                  <a:lnTo>
                    <a:pt x="525" y="422"/>
                  </a:lnTo>
                  <a:lnTo>
                    <a:pt x="522" y="423"/>
                  </a:lnTo>
                  <a:lnTo>
                    <a:pt x="520" y="426"/>
                  </a:lnTo>
                  <a:lnTo>
                    <a:pt x="519" y="429"/>
                  </a:lnTo>
                  <a:lnTo>
                    <a:pt x="519" y="429"/>
                  </a:lnTo>
                  <a:lnTo>
                    <a:pt x="520" y="432"/>
                  </a:lnTo>
                  <a:lnTo>
                    <a:pt x="522" y="436"/>
                  </a:lnTo>
                  <a:lnTo>
                    <a:pt x="528" y="443"/>
                  </a:lnTo>
                  <a:lnTo>
                    <a:pt x="535" y="450"/>
                  </a:lnTo>
                  <a:lnTo>
                    <a:pt x="539" y="454"/>
                  </a:lnTo>
                  <a:lnTo>
                    <a:pt x="539" y="454"/>
                  </a:lnTo>
                  <a:lnTo>
                    <a:pt x="540" y="456"/>
                  </a:lnTo>
                  <a:lnTo>
                    <a:pt x="540" y="457"/>
                  </a:lnTo>
                  <a:lnTo>
                    <a:pt x="540" y="459"/>
                  </a:lnTo>
                  <a:lnTo>
                    <a:pt x="538" y="460"/>
                  </a:lnTo>
                  <a:lnTo>
                    <a:pt x="536" y="462"/>
                  </a:lnTo>
                  <a:lnTo>
                    <a:pt x="533" y="462"/>
                  </a:lnTo>
                  <a:lnTo>
                    <a:pt x="529" y="462"/>
                  </a:lnTo>
                  <a:lnTo>
                    <a:pt x="524" y="461"/>
                  </a:lnTo>
                  <a:lnTo>
                    <a:pt x="524" y="461"/>
                  </a:lnTo>
                  <a:lnTo>
                    <a:pt x="519" y="460"/>
                  </a:lnTo>
                  <a:lnTo>
                    <a:pt x="515" y="458"/>
                  </a:lnTo>
                  <a:lnTo>
                    <a:pt x="509" y="454"/>
                  </a:lnTo>
                  <a:lnTo>
                    <a:pt x="505" y="450"/>
                  </a:lnTo>
                  <a:lnTo>
                    <a:pt x="502" y="448"/>
                  </a:lnTo>
                  <a:lnTo>
                    <a:pt x="499" y="448"/>
                  </a:lnTo>
                  <a:lnTo>
                    <a:pt x="499" y="448"/>
                  </a:lnTo>
                  <a:lnTo>
                    <a:pt x="496" y="447"/>
                  </a:lnTo>
                  <a:lnTo>
                    <a:pt x="494" y="445"/>
                  </a:lnTo>
                  <a:lnTo>
                    <a:pt x="493" y="443"/>
                  </a:lnTo>
                  <a:lnTo>
                    <a:pt x="492" y="440"/>
                  </a:lnTo>
                  <a:lnTo>
                    <a:pt x="491" y="434"/>
                  </a:lnTo>
                  <a:lnTo>
                    <a:pt x="491" y="427"/>
                  </a:lnTo>
                  <a:lnTo>
                    <a:pt x="491" y="427"/>
                  </a:lnTo>
                  <a:lnTo>
                    <a:pt x="491" y="423"/>
                  </a:lnTo>
                  <a:lnTo>
                    <a:pt x="490" y="419"/>
                  </a:lnTo>
                  <a:lnTo>
                    <a:pt x="486" y="411"/>
                  </a:lnTo>
                  <a:lnTo>
                    <a:pt x="481" y="405"/>
                  </a:lnTo>
                  <a:lnTo>
                    <a:pt x="478" y="403"/>
                  </a:lnTo>
                  <a:lnTo>
                    <a:pt x="476" y="402"/>
                  </a:lnTo>
                  <a:lnTo>
                    <a:pt x="476" y="402"/>
                  </a:lnTo>
                  <a:lnTo>
                    <a:pt x="463" y="403"/>
                  </a:lnTo>
                  <a:lnTo>
                    <a:pt x="439" y="404"/>
                  </a:lnTo>
                  <a:lnTo>
                    <a:pt x="427" y="404"/>
                  </a:lnTo>
                  <a:lnTo>
                    <a:pt x="417" y="403"/>
                  </a:lnTo>
                  <a:lnTo>
                    <a:pt x="409" y="401"/>
                  </a:lnTo>
                  <a:lnTo>
                    <a:pt x="407" y="400"/>
                  </a:lnTo>
                  <a:lnTo>
                    <a:pt x="406" y="398"/>
                  </a:lnTo>
                  <a:lnTo>
                    <a:pt x="406" y="398"/>
                  </a:lnTo>
                  <a:lnTo>
                    <a:pt x="404" y="391"/>
                  </a:lnTo>
                  <a:lnTo>
                    <a:pt x="402" y="387"/>
                  </a:lnTo>
                  <a:lnTo>
                    <a:pt x="398" y="383"/>
                  </a:lnTo>
                  <a:lnTo>
                    <a:pt x="391" y="381"/>
                  </a:lnTo>
                  <a:lnTo>
                    <a:pt x="391" y="381"/>
                  </a:lnTo>
                  <a:lnTo>
                    <a:pt x="382" y="378"/>
                  </a:lnTo>
                  <a:lnTo>
                    <a:pt x="374" y="374"/>
                  </a:lnTo>
                  <a:lnTo>
                    <a:pt x="368" y="368"/>
                  </a:lnTo>
                  <a:lnTo>
                    <a:pt x="362" y="361"/>
                  </a:lnTo>
                  <a:lnTo>
                    <a:pt x="362" y="361"/>
                  </a:lnTo>
                  <a:lnTo>
                    <a:pt x="353" y="350"/>
                  </a:lnTo>
                  <a:lnTo>
                    <a:pt x="342" y="337"/>
                  </a:lnTo>
                  <a:lnTo>
                    <a:pt x="329" y="324"/>
                  </a:lnTo>
                  <a:lnTo>
                    <a:pt x="318" y="314"/>
                  </a:lnTo>
                  <a:lnTo>
                    <a:pt x="318" y="314"/>
                  </a:lnTo>
                  <a:lnTo>
                    <a:pt x="309" y="307"/>
                  </a:lnTo>
                  <a:lnTo>
                    <a:pt x="298" y="299"/>
                  </a:lnTo>
                  <a:lnTo>
                    <a:pt x="291" y="295"/>
                  </a:lnTo>
                  <a:lnTo>
                    <a:pt x="284" y="292"/>
                  </a:lnTo>
                  <a:lnTo>
                    <a:pt x="275" y="289"/>
                  </a:lnTo>
                  <a:lnTo>
                    <a:pt x="263" y="287"/>
                  </a:lnTo>
                  <a:lnTo>
                    <a:pt x="263" y="287"/>
                  </a:lnTo>
                  <a:lnTo>
                    <a:pt x="245" y="283"/>
                  </a:lnTo>
                  <a:lnTo>
                    <a:pt x="231" y="280"/>
                  </a:lnTo>
                  <a:lnTo>
                    <a:pt x="221" y="278"/>
                  </a:lnTo>
                  <a:lnTo>
                    <a:pt x="210" y="277"/>
                  </a:lnTo>
                  <a:lnTo>
                    <a:pt x="210" y="277"/>
                  </a:lnTo>
                  <a:lnTo>
                    <a:pt x="182" y="278"/>
                  </a:lnTo>
                  <a:lnTo>
                    <a:pt x="170" y="279"/>
                  </a:lnTo>
                  <a:lnTo>
                    <a:pt x="165" y="279"/>
                  </a:lnTo>
                  <a:lnTo>
                    <a:pt x="162" y="281"/>
                  </a:lnTo>
                  <a:lnTo>
                    <a:pt x="162" y="281"/>
                  </a:lnTo>
                  <a:lnTo>
                    <a:pt x="160" y="283"/>
                  </a:lnTo>
                  <a:lnTo>
                    <a:pt x="158" y="286"/>
                  </a:lnTo>
                  <a:lnTo>
                    <a:pt x="157" y="290"/>
                  </a:lnTo>
                  <a:lnTo>
                    <a:pt x="157" y="295"/>
                  </a:lnTo>
                  <a:lnTo>
                    <a:pt x="158" y="299"/>
                  </a:lnTo>
                  <a:lnTo>
                    <a:pt x="160" y="304"/>
                  </a:lnTo>
                  <a:lnTo>
                    <a:pt x="163" y="306"/>
                  </a:lnTo>
                  <a:lnTo>
                    <a:pt x="168" y="307"/>
                  </a:lnTo>
                  <a:lnTo>
                    <a:pt x="168" y="307"/>
                  </a:lnTo>
                  <a:lnTo>
                    <a:pt x="183" y="307"/>
                  </a:lnTo>
                  <a:lnTo>
                    <a:pt x="203" y="307"/>
                  </a:lnTo>
                  <a:lnTo>
                    <a:pt x="212" y="307"/>
                  </a:lnTo>
                  <a:lnTo>
                    <a:pt x="220" y="308"/>
                  </a:lnTo>
                  <a:lnTo>
                    <a:pt x="225" y="310"/>
                  </a:lnTo>
                  <a:lnTo>
                    <a:pt x="226" y="311"/>
                  </a:lnTo>
                  <a:lnTo>
                    <a:pt x="226" y="312"/>
                  </a:lnTo>
                  <a:lnTo>
                    <a:pt x="226" y="312"/>
                  </a:lnTo>
                  <a:lnTo>
                    <a:pt x="225" y="316"/>
                  </a:lnTo>
                  <a:lnTo>
                    <a:pt x="222" y="318"/>
                  </a:lnTo>
                  <a:lnTo>
                    <a:pt x="219" y="319"/>
                  </a:lnTo>
                  <a:lnTo>
                    <a:pt x="214" y="320"/>
                  </a:lnTo>
                  <a:lnTo>
                    <a:pt x="204" y="321"/>
                  </a:lnTo>
                  <a:lnTo>
                    <a:pt x="195" y="320"/>
                  </a:lnTo>
                  <a:lnTo>
                    <a:pt x="195" y="320"/>
                  </a:lnTo>
                  <a:lnTo>
                    <a:pt x="171" y="318"/>
                  </a:lnTo>
                  <a:lnTo>
                    <a:pt x="166" y="319"/>
                  </a:lnTo>
                  <a:lnTo>
                    <a:pt x="163" y="319"/>
                  </a:lnTo>
                  <a:lnTo>
                    <a:pt x="162" y="320"/>
                  </a:lnTo>
                  <a:lnTo>
                    <a:pt x="163" y="323"/>
                  </a:lnTo>
                  <a:lnTo>
                    <a:pt x="163" y="323"/>
                  </a:lnTo>
                  <a:lnTo>
                    <a:pt x="168" y="328"/>
                  </a:lnTo>
                  <a:lnTo>
                    <a:pt x="173" y="332"/>
                  </a:lnTo>
                  <a:lnTo>
                    <a:pt x="173" y="333"/>
                  </a:lnTo>
                  <a:lnTo>
                    <a:pt x="171" y="334"/>
                  </a:lnTo>
                  <a:lnTo>
                    <a:pt x="166" y="334"/>
                  </a:lnTo>
                  <a:lnTo>
                    <a:pt x="158" y="333"/>
                  </a:lnTo>
                  <a:lnTo>
                    <a:pt x="158" y="333"/>
                  </a:lnTo>
                  <a:lnTo>
                    <a:pt x="133" y="327"/>
                  </a:lnTo>
                  <a:lnTo>
                    <a:pt x="126" y="326"/>
                  </a:lnTo>
                  <a:lnTo>
                    <a:pt x="117" y="327"/>
                  </a:lnTo>
                  <a:lnTo>
                    <a:pt x="117" y="327"/>
                  </a:lnTo>
                  <a:lnTo>
                    <a:pt x="112" y="328"/>
                  </a:lnTo>
                  <a:lnTo>
                    <a:pt x="109" y="329"/>
                  </a:lnTo>
                  <a:lnTo>
                    <a:pt x="106" y="331"/>
                  </a:lnTo>
                  <a:lnTo>
                    <a:pt x="104" y="333"/>
                  </a:lnTo>
                  <a:lnTo>
                    <a:pt x="99" y="338"/>
                  </a:lnTo>
                  <a:lnTo>
                    <a:pt x="95" y="341"/>
                  </a:lnTo>
                  <a:lnTo>
                    <a:pt x="95" y="341"/>
                  </a:lnTo>
                  <a:lnTo>
                    <a:pt x="93" y="343"/>
                  </a:lnTo>
                  <a:lnTo>
                    <a:pt x="91" y="345"/>
                  </a:lnTo>
                  <a:lnTo>
                    <a:pt x="89" y="348"/>
                  </a:lnTo>
                  <a:lnTo>
                    <a:pt x="88" y="351"/>
                  </a:lnTo>
                  <a:lnTo>
                    <a:pt x="88" y="354"/>
                  </a:lnTo>
                  <a:lnTo>
                    <a:pt x="90" y="357"/>
                  </a:lnTo>
                  <a:lnTo>
                    <a:pt x="94" y="360"/>
                  </a:lnTo>
                  <a:lnTo>
                    <a:pt x="99" y="362"/>
                  </a:lnTo>
                  <a:lnTo>
                    <a:pt x="99" y="362"/>
                  </a:lnTo>
                  <a:lnTo>
                    <a:pt x="111" y="366"/>
                  </a:lnTo>
                  <a:lnTo>
                    <a:pt x="119" y="370"/>
                  </a:lnTo>
                  <a:lnTo>
                    <a:pt x="125" y="374"/>
                  </a:lnTo>
                  <a:lnTo>
                    <a:pt x="131" y="378"/>
                  </a:lnTo>
                  <a:lnTo>
                    <a:pt x="131" y="378"/>
                  </a:lnTo>
                  <a:lnTo>
                    <a:pt x="138" y="382"/>
                  </a:lnTo>
                  <a:lnTo>
                    <a:pt x="144" y="389"/>
                  </a:lnTo>
                  <a:lnTo>
                    <a:pt x="146" y="392"/>
                  </a:lnTo>
                  <a:lnTo>
                    <a:pt x="148" y="395"/>
                  </a:lnTo>
                  <a:lnTo>
                    <a:pt x="148" y="397"/>
                  </a:lnTo>
                  <a:lnTo>
                    <a:pt x="147" y="399"/>
                  </a:lnTo>
                  <a:lnTo>
                    <a:pt x="147" y="399"/>
                  </a:lnTo>
                  <a:lnTo>
                    <a:pt x="143" y="401"/>
                  </a:lnTo>
                  <a:lnTo>
                    <a:pt x="137" y="403"/>
                  </a:lnTo>
                  <a:lnTo>
                    <a:pt x="134" y="403"/>
                  </a:lnTo>
                  <a:lnTo>
                    <a:pt x="131" y="402"/>
                  </a:lnTo>
                  <a:lnTo>
                    <a:pt x="128" y="401"/>
                  </a:lnTo>
                  <a:lnTo>
                    <a:pt x="124" y="399"/>
                  </a:lnTo>
                  <a:lnTo>
                    <a:pt x="124" y="399"/>
                  </a:lnTo>
                  <a:lnTo>
                    <a:pt x="107" y="385"/>
                  </a:lnTo>
                  <a:lnTo>
                    <a:pt x="97" y="380"/>
                  </a:lnTo>
                  <a:lnTo>
                    <a:pt x="89" y="377"/>
                  </a:lnTo>
                  <a:lnTo>
                    <a:pt x="89" y="377"/>
                  </a:lnTo>
                  <a:lnTo>
                    <a:pt x="83" y="376"/>
                  </a:lnTo>
                  <a:lnTo>
                    <a:pt x="77" y="376"/>
                  </a:lnTo>
                  <a:lnTo>
                    <a:pt x="64" y="379"/>
                  </a:lnTo>
                  <a:lnTo>
                    <a:pt x="64" y="379"/>
                  </a:lnTo>
                  <a:lnTo>
                    <a:pt x="60" y="381"/>
                  </a:lnTo>
                  <a:lnTo>
                    <a:pt x="56" y="383"/>
                  </a:lnTo>
                  <a:lnTo>
                    <a:pt x="51" y="384"/>
                  </a:lnTo>
                  <a:lnTo>
                    <a:pt x="44" y="383"/>
                  </a:lnTo>
                  <a:lnTo>
                    <a:pt x="44" y="383"/>
                  </a:lnTo>
                  <a:lnTo>
                    <a:pt x="40" y="383"/>
                  </a:lnTo>
                  <a:lnTo>
                    <a:pt x="37" y="384"/>
                  </a:lnTo>
                  <a:lnTo>
                    <a:pt x="35" y="387"/>
                  </a:lnTo>
                  <a:lnTo>
                    <a:pt x="33" y="388"/>
                  </a:lnTo>
                  <a:lnTo>
                    <a:pt x="33" y="390"/>
                  </a:lnTo>
                  <a:lnTo>
                    <a:pt x="34" y="391"/>
                  </a:lnTo>
                  <a:lnTo>
                    <a:pt x="37" y="393"/>
                  </a:lnTo>
                  <a:lnTo>
                    <a:pt x="41" y="393"/>
                  </a:lnTo>
                  <a:lnTo>
                    <a:pt x="41" y="393"/>
                  </a:lnTo>
                  <a:lnTo>
                    <a:pt x="49" y="393"/>
                  </a:lnTo>
                  <a:lnTo>
                    <a:pt x="57" y="394"/>
                  </a:lnTo>
                  <a:lnTo>
                    <a:pt x="59" y="395"/>
                  </a:lnTo>
                  <a:lnTo>
                    <a:pt x="60" y="396"/>
                  </a:lnTo>
                  <a:lnTo>
                    <a:pt x="60" y="397"/>
                  </a:lnTo>
                  <a:lnTo>
                    <a:pt x="59" y="398"/>
                  </a:lnTo>
                  <a:lnTo>
                    <a:pt x="59" y="398"/>
                  </a:lnTo>
                  <a:lnTo>
                    <a:pt x="53" y="401"/>
                  </a:lnTo>
                  <a:lnTo>
                    <a:pt x="48" y="404"/>
                  </a:lnTo>
                  <a:lnTo>
                    <a:pt x="46" y="406"/>
                  </a:lnTo>
                  <a:lnTo>
                    <a:pt x="46" y="408"/>
                  </a:lnTo>
                  <a:lnTo>
                    <a:pt x="47" y="410"/>
                  </a:lnTo>
                  <a:lnTo>
                    <a:pt x="50" y="412"/>
                  </a:lnTo>
                  <a:lnTo>
                    <a:pt x="50" y="412"/>
                  </a:lnTo>
                  <a:lnTo>
                    <a:pt x="54" y="414"/>
                  </a:lnTo>
                  <a:lnTo>
                    <a:pt x="57" y="416"/>
                  </a:lnTo>
                  <a:lnTo>
                    <a:pt x="60" y="419"/>
                  </a:lnTo>
                  <a:lnTo>
                    <a:pt x="62" y="422"/>
                  </a:lnTo>
                  <a:lnTo>
                    <a:pt x="62" y="424"/>
                  </a:lnTo>
                  <a:lnTo>
                    <a:pt x="61" y="426"/>
                  </a:lnTo>
                  <a:lnTo>
                    <a:pt x="59" y="427"/>
                  </a:lnTo>
                  <a:lnTo>
                    <a:pt x="54" y="427"/>
                  </a:lnTo>
                  <a:lnTo>
                    <a:pt x="54" y="427"/>
                  </a:lnTo>
                  <a:lnTo>
                    <a:pt x="44" y="425"/>
                  </a:lnTo>
                  <a:lnTo>
                    <a:pt x="36" y="424"/>
                  </a:lnTo>
                  <a:lnTo>
                    <a:pt x="31" y="423"/>
                  </a:lnTo>
                  <a:lnTo>
                    <a:pt x="29" y="424"/>
                  </a:lnTo>
                  <a:lnTo>
                    <a:pt x="28" y="425"/>
                  </a:lnTo>
                  <a:lnTo>
                    <a:pt x="28" y="425"/>
                  </a:lnTo>
                  <a:lnTo>
                    <a:pt x="27" y="428"/>
                  </a:lnTo>
                  <a:lnTo>
                    <a:pt x="26" y="430"/>
                  </a:lnTo>
                  <a:lnTo>
                    <a:pt x="23" y="431"/>
                  </a:lnTo>
                  <a:lnTo>
                    <a:pt x="16" y="432"/>
                  </a:lnTo>
                  <a:lnTo>
                    <a:pt x="16" y="432"/>
                  </a:lnTo>
                  <a:lnTo>
                    <a:pt x="11" y="433"/>
                  </a:lnTo>
                  <a:lnTo>
                    <a:pt x="9" y="434"/>
                  </a:lnTo>
                  <a:lnTo>
                    <a:pt x="8" y="435"/>
                  </a:lnTo>
                  <a:lnTo>
                    <a:pt x="8" y="437"/>
                  </a:lnTo>
                  <a:lnTo>
                    <a:pt x="10" y="439"/>
                  </a:lnTo>
                  <a:lnTo>
                    <a:pt x="12" y="441"/>
                  </a:lnTo>
                  <a:lnTo>
                    <a:pt x="17" y="442"/>
                  </a:lnTo>
                  <a:lnTo>
                    <a:pt x="23" y="444"/>
                  </a:lnTo>
                  <a:lnTo>
                    <a:pt x="23" y="444"/>
                  </a:lnTo>
                  <a:lnTo>
                    <a:pt x="28" y="445"/>
                  </a:lnTo>
                  <a:lnTo>
                    <a:pt x="32" y="447"/>
                  </a:lnTo>
                  <a:lnTo>
                    <a:pt x="40" y="451"/>
                  </a:lnTo>
                  <a:lnTo>
                    <a:pt x="47" y="455"/>
                  </a:lnTo>
                  <a:lnTo>
                    <a:pt x="51" y="456"/>
                  </a:lnTo>
                  <a:lnTo>
                    <a:pt x="56" y="456"/>
                  </a:lnTo>
                  <a:lnTo>
                    <a:pt x="56" y="456"/>
                  </a:lnTo>
                  <a:lnTo>
                    <a:pt x="67" y="456"/>
                  </a:lnTo>
                  <a:lnTo>
                    <a:pt x="74" y="456"/>
                  </a:lnTo>
                  <a:lnTo>
                    <a:pt x="78" y="456"/>
                  </a:lnTo>
                  <a:lnTo>
                    <a:pt x="81" y="457"/>
                  </a:lnTo>
                  <a:lnTo>
                    <a:pt x="84" y="459"/>
                  </a:lnTo>
                  <a:lnTo>
                    <a:pt x="87" y="463"/>
                  </a:lnTo>
                  <a:lnTo>
                    <a:pt x="87" y="463"/>
                  </a:lnTo>
                  <a:lnTo>
                    <a:pt x="91" y="466"/>
                  </a:lnTo>
                  <a:lnTo>
                    <a:pt x="95" y="468"/>
                  </a:lnTo>
                  <a:lnTo>
                    <a:pt x="99" y="469"/>
                  </a:lnTo>
                  <a:lnTo>
                    <a:pt x="104" y="469"/>
                  </a:lnTo>
                  <a:lnTo>
                    <a:pt x="108" y="468"/>
                  </a:lnTo>
                  <a:lnTo>
                    <a:pt x="112" y="467"/>
                  </a:lnTo>
                  <a:lnTo>
                    <a:pt x="116" y="465"/>
                  </a:lnTo>
                  <a:lnTo>
                    <a:pt x="119" y="463"/>
                  </a:lnTo>
                  <a:lnTo>
                    <a:pt x="119" y="463"/>
                  </a:lnTo>
                  <a:lnTo>
                    <a:pt x="125" y="458"/>
                  </a:lnTo>
                  <a:lnTo>
                    <a:pt x="131" y="455"/>
                  </a:lnTo>
                  <a:lnTo>
                    <a:pt x="137" y="454"/>
                  </a:lnTo>
                  <a:lnTo>
                    <a:pt x="143" y="455"/>
                  </a:lnTo>
                  <a:lnTo>
                    <a:pt x="143" y="455"/>
                  </a:lnTo>
                  <a:lnTo>
                    <a:pt x="148" y="459"/>
                  </a:lnTo>
                  <a:lnTo>
                    <a:pt x="150" y="461"/>
                  </a:lnTo>
                  <a:lnTo>
                    <a:pt x="151" y="463"/>
                  </a:lnTo>
                  <a:lnTo>
                    <a:pt x="151" y="466"/>
                  </a:lnTo>
                  <a:lnTo>
                    <a:pt x="151" y="468"/>
                  </a:lnTo>
                  <a:lnTo>
                    <a:pt x="149" y="471"/>
                  </a:lnTo>
                  <a:lnTo>
                    <a:pt x="146" y="474"/>
                  </a:lnTo>
                  <a:lnTo>
                    <a:pt x="146" y="474"/>
                  </a:lnTo>
                  <a:lnTo>
                    <a:pt x="142" y="476"/>
                  </a:lnTo>
                  <a:lnTo>
                    <a:pt x="141" y="479"/>
                  </a:lnTo>
                  <a:lnTo>
                    <a:pt x="139" y="480"/>
                  </a:lnTo>
                  <a:lnTo>
                    <a:pt x="137" y="482"/>
                  </a:lnTo>
                  <a:lnTo>
                    <a:pt x="134" y="483"/>
                  </a:lnTo>
                  <a:lnTo>
                    <a:pt x="128" y="482"/>
                  </a:lnTo>
                  <a:lnTo>
                    <a:pt x="107" y="479"/>
                  </a:lnTo>
                  <a:lnTo>
                    <a:pt x="107" y="479"/>
                  </a:lnTo>
                  <a:lnTo>
                    <a:pt x="102" y="479"/>
                  </a:lnTo>
                  <a:lnTo>
                    <a:pt x="89" y="481"/>
                  </a:lnTo>
                  <a:lnTo>
                    <a:pt x="74" y="481"/>
                  </a:lnTo>
                  <a:lnTo>
                    <a:pt x="67" y="480"/>
                  </a:lnTo>
                  <a:lnTo>
                    <a:pt x="61" y="478"/>
                  </a:lnTo>
                  <a:lnTo>
                    <a:pt x="61" y="478"/>
                  </a:lnTo>
                  <a:lnTo>
                    <a:pt x="42" y="470"/>
                  </a:lnTo>
                  <a:lnTo>
                    <a:pt x="26" y="465"/>
                  </a:lnTo>
                  <a:lnTo>
                    <a:pt x="26" y="465"/>
                  </a:lnTo>
                  <a:lnTo>
                    <a:pt x="21" y="463"/>
                  </a:lnTo>
                  <a:lnTo>
                    <a:pt x="16" y="463"/>
                  </a:lnTo>
                  <a:lnTo>
                    <a:pt x="10" y="463"/>
                  </a:lnTo>
                  <a:lnTo>
                    <a:pt x="6" y="464"/>
                  </a:lnTo>
                  <a:lnTo>
                    <a:pt x="2" y="466"/>
                  </a:lnTo>
                  <a:lnTo>
                    <a:pt x="0" y="468"/>
                  </a:lnTo>
                  <a:lnTo>
                    <a:pt x="0" y="471"/>
                  </a:lnTo>
                  <a:lnTo>
                    <a:pt x="2" y="476"/>
                  </a:lnTo>
                  <a:lnTo>
                    <a:pt x="2" y="476"/>
                  </a:lnTo>
                  <a:lnTo>
                    <a:pt x="9" y="483"/>
                  </a:lnTo>
                  <a:lnTo>
                    <a:pt x="16" y="487"/>
                  </a:lnTo>
                  <a:lnTo>
                    <a:pt x="21" y="491"/>
                  </a:lnTo>
                  <a:lnTo>
                    <a:pt x="22" y="493"/>
                  </a:lnTo>
                  <a:lnTo>
                    <a:pt x="23" y="497"/>
                  </a:lnTo>
                  <a:lnTo>
                    <a:pt x="23" y="49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4" name="Freeform 253">
              <a:extLst>
                <a:ext uri="{FF2B5EF4-FFF2-40B4-BE49-F238E27FC236}">
                  <a16:creationId xmlns:a16="http://schemas.microsoft.com/office/drawing/2014/main" id="{F8BC18A9-85CA-45C2-897D-06B7759D5622}"/>
                </a:ext>
              </a:extLst>
            </p:cNvPr>
            <p:cNvSpPr>
              <a:spLocks/>
            </p:cNvSpPr>
            <p:nvPr/>
          </p:nvSpPr>
          <p:spPr bwMode="auto">
            <a:xfrm>
              <a:off x="2540075" y="2196444"/>
              <a:ext cx="22375" cy="26163"/>
            </a:xfrm>
            <a:custGeom>
              <a:avLst/>
              <a:gdLst>
                <a:gd name="T0" fmla="*/ 2 w 51"/>
                <a:gd name="T1" fmla="*/ 38 h 53"/>
                <a:gd name="T2" fmla="*/ 2 w 51"/>
                <a:gd name="T3" fmla="*/ 38 h 53"/>
                <a:gd name="T4" fmla="*/ 3 w 51"/>
                <a:gd name="T5" fmla="*/ 39 h 53"/>
                <a:gd name="T6" fmla="*/ 4 w 51"/>
                <a:gd name="T7" fmla="*/ 41 h 53"/>
                <a:gd name="T8" fmla="*/ 7 w 51"/>
                <a:gd name="T9" fmla="*/ 46 h 53"/>
                <a:gd name="T10" fmla="*/ 10 w 51"/>
                <a:gd name="T11" fmla="*/ 50 h 53"/>
                <a:gd name="T12" fmla="*/ 11 w 51"/>
                <a:gd name="T13" fmla="*/ 52 h 53"/>
                <a:gd name="T14" fmla="*/ 14 w 51"/>
                <a:gd name="T15" fmla="*/ 53 h 53"/>
                <a:gd name="T16" fmla="*/ 14 w 51"/>
                <a:gd name="T17" fmla="*/ 53 h 53"/>
                <a:gd name="T18" fmla="*/ 19 w 51"/>
                <a:gd name="T19" fmla="*/ 53 h 53"/>
                <a:gd name="T20" fmla="*/ 23 w 51"/>
                <a:gd name="T21" fmla="*/ 52 h 53"/>
                <a:gd name="T22" fmla="*/ 27 w 51"/>
                <a:gd name="T23" fmla="*/ 49 h 53"/>
                <a:gd name="T24" fmla="*/ 29 w 51"/>
                <a:gd name="T25" fmla="*/ 46 h 53"/>
                <a:gd name="T26" fmla="*/ 29 w 51"/>
                <a:gd name="T27" fmla="*/ 46 h 53"/>
                <a:gd name="T28" fmla="*/ 30 w 51"/>
                <a:gd name="T29" fmla="*/ 42 h 53"/>
                <a:gd name="T30" fmla="*/ 32 w 51"/>
                <a:gd name="T31" fmla="*/ 36 h 53"/>
                <a:gd name="T32" fmla="*/ 35 w 51"/>
                <a:gd name="T33" fmla="*/ 30 h 53"/>
                <a:gd name="T34" fmla="*/ 38 w 51"/>
                <a:gd name="T35" fmla="*/ 28 h 53"/>
                <a:gd name="T36" fmla="*/ 41 w 51"/>
                <a:gd name="T37" fmla="*/ 26 h 53"/>
                <a:gd name="T38" fmla="*/ 41 w 51"/>
                <a:gd name="T39" fmla="*/ 26 h 53"/>
                <a:gd name="T40" fmla="*/ 47 w 51"/>
                <a:gd name="T41" fmla="*/ 22 h 53"/>
                <a:gd name="T42" fmla="*/ 50 w 51"/>
                <a:gd name="T43" fmla="*/ 18 h 53"/>
                <a:gd name="T44" fmla="*/ 51 w 51"/>
                <a:gd name="T45" fmla="*/ 16 h 53"/>
                <a:gd name="T46" fmla="*/ 51 w 51"/>
                <a:gd name="T47" fmla="*/ 14 h 53"/>
                <a:gd name="T48" fmla="*/ 51 w 51"/>
                <a:gd name="T49" fmla="*/ 13 h 53"/>
                <a:gd name="T50" fmla="*/ 50 w 51"/>
                <a:gd name="T51" fmla="*/ 11 h 53"/>
                <a:gd name="T52" fmla="*/ 50 w 51"/>
                <a:gd name="T53" fmla="*/ 11 h 53"/>
                <a:gd name="T54" fmla="*/ 47 w 51"/>
                <a:gd name="T55" fmla="*/ 9 h 53"/>
                <a:gd name="T56" fmla="*/ 45 w 51"/>
                <a:gd name="T57" fmla="*/ 9 h 53"/>
                <a:gd name="T58" fmla="*/ 43 w 51"/>
                <a:gd name="T59" fmla="*/ 8 h 53"/>
                <a:gd name="T60" fmla="*/ 41 w 51"/>
                <a:gd name="T61" fmla="*/ 6 h 53"/>
                <a:gd name="T62" fmla="*/ 41 w 51"/>
                <a:gd name="T63" fmla="*/ 6 h 53"/>
                <a:gd name="T64" fmla="*/ 37 w 51"/>
                <a:gd name="T65" fmla="*/ 2 h 53"/>
                <a:gd name="T66" fmla="*/ 31 w 51"/>
                <a:gd name="T67" fmla="*/ 0 h 53"/>
                <a:gd name="T68" fmla="*/ 29 w 51"/>
                <a:gd name="T69" fmla="*/ 0 h 53"/>
                <a:gd name="T70" fmla="*/ 27 w 51"/>
                <a:gd name="T71" fmla="*/ 1 h 53"/>
                <a:gd name="T72" fmla="*/ 25 w 51"/>
                <a:gd name="T73" fmla="*/ 3 h 53"/>
                <a:gd name="T74" fmla="*/ 24 w 51"/>
                <a:gd name="T75" fmla="*/ 6 h 53"/>
                <a:gd name="T76" fmla="*/ 24 w 51"/>
                <a:gd name="T77" fmla="*/ 6 h 53"/>
                <a:gd name="T78" fmla="*/ 23 w 51"/>
                <a:gd name="T79" fmla="*/ 11 h 53"/>
                <a:gd name="T80" fmla="*/ 21 w 51"/>
                <a:gd name="T81" fmla="*/ 14 h 53"/>
                <a:gd name="T82" fmla="*/ 19 w 51"/>
                <a:gd name="T83" fmla="*/ 14 h 53"/>
                <a:gd name="T84" fmla="*/ 17 w 51"/>
                <a:gd name="T85" fmla="*/ 14 h 53"/>
                <a:gd name="T86" fmla="*/ 17 w 51"/>
                <a:gd name="T87" fmla="*/ 14 h 53"/>
                <a:gd name="T88" fmla="*/ 15 w 51"/>
                <a:gd name="T89" fmla="*/ 14 h 53"/>
                <a:gd name="T90" fmla="*/ 12 w 51"/>
                <a:gd name="T91" fmla="*/ 15 h 53"/>
                <a:gd name="T92" fmla="*/ 8 w 51"/>
                <a:gd name="T93" fmla="*/ 18 h 53"/>
                <a:gd name="T94" fmla="*/ 3 w 51"/>
                <a:gd name="T95" fmla="*/ 23 h 53"/>
                <a:gd name="T96" fmla="*/ 1 w 51"/>
                <a:gd name="T97" fmla="*/ 27 h 53"/>
                <a:gd name="T98" fmla="*/ 1 w 51"/>
                <a:gd name="T99" fmla="*/ 27 h 53"/>
                <a:gd name="T100" fmla="*/ 0 w 51"/>
                <a:gd name="T101" fmla="*/ 34 h 53"/>
                <a:gd name="T102" fmla="*/ 0 w 51"/>
                <a:gd name="T103" fmla="*/ 36 h 53"/>
                <a:gd name="T104" fmla="*/ 2 w 51"/>
                <a:gd name="T105" fmla="*/ 38 h 53"/>
                <a:gd name="T106" fmla="*/ 2 w 51"/>
                <a:gd name="T107"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3">
                  <a:moveTo>
                    <a:pt x="2" y="38"/>
                  </a:moveTo>
                  <a:lnTo>
                    <a:pt x="2" y="38"/>
                  </a:lnTo>
                  <a:lnTo>
                    <a:pt x="3" y="39"/>
                  </a:lnTo>
                  <a:lnTo>
                    <a:pt x="4" y="41"/>
                  </a:lnTo>
                  <a:lnTo>
                    <a:pt x="7" y="46"/>
                  </a:lnTo>
                  <a:lnTo>
                    <a:pt x="10" y="50"/>
                  </a:lnTo>
                  <a:lnTo>
                    <a:pt x="11" y="52"/>
                  </a:lnTo>
                  <a:lnTo>
                    <a:pt x="14" y="53"/>
                  </a:lnTo>
                  <a:lnTo>
                    <a:pt x="14" y="53"/>
                  </a:lnTo>
                  <a:lnTo>
                    <a:pt x="19" y="53"/>
                  </a:lnTo>
                  <a:lnTo>
                    <a:pt x="23" y="52"/>
                  </a:lnTo>
                  <a:lnTo>
                    <a:pt x="27" y="49"/>
                  </a:lnTo>
                  <a:lnTo>
                    <a:pt x="29" y="46"/>
                  </a:lnTo>
                  <a:lnTo>
                    <a:pt x="29" y="46"/>
                  </a:lnTo>
                  <a:lnTo>
                    <a:pt x="30" y="42"/>
                  </a:lnTo>
                  <a:lnTo>
                    <a:pt x="32" y="36"/>
                  </a:lnTo>
                  <a:lnTo>
                    <a:pt x="35" y="30"/>
                  </a:lnTo>
                  <a:lnTo>
                    <a:pt x="38" y="28"/>
                  </a:lnTo>
                  <a:lnTo>
                    <a:pt x="41" y="26"/>
                  </a:lnTo>
                  <a:lnTo>
                    <a:pt x="41" y="26"/>
                  </a:lnTo>
                  <a:lnTo>
                    <a:pt x="47" y="22"/>
                  </a:lnTo>
                  <a:lnTo>
                    <a:pt x="50" y="18"/>
                  </a:lnTo>
                  <a:lnTo>
                    <a:pt x="51" y="16"/>
                  </a:lnTo>
                  <a:lnTo>
                    <a:pt x="51" y="14"/>
                  </a:lnTo>
                  <a:lnTo>
                    <a:pt x="51" y="13"/>
                  </a:lnTo>
                  <a:lnTo>
                    <a:pt x="50" y="11"/>
                  </a:lnTo>
                  <a:lnTo>
                    <a:pt x="50" y="11"/>
                  </a:lnTo>
                  <a:lnTo>
                    <a:pt x="47" y="9"/>
                  </a:lnTo>
                  <a:lnTo>
                    <a:pt x="45" y="9"/>
                  </a:lnTo>
                  <a:lnTo>
                    <a:pt x="43" y="8"/>
                  </a:lnTo>
                  <a:lnTo>
                    <a:pt x="41" y="6"/>
                  </a:lnTo>
                  <a:lnTo>
                    <a:pt x="41" y="6"/>
                  </a:lnTo>
                  <a:lnTo>
                    <a:pt x="37" y="2"/>
                  </a:lnTo>
                  <a:lnTo>
                    <a:pt x="31" y="0"/>
                  </a:lnTo>
                  <a:lnTo>
                    <a:pt x="29" y="0"/>
                  </a:lnTo>
                  <a:lnTo>
                    <a:pt x="27" y="1"/>
                  </a:lnTo>
                  <a:lnTo>
                    <a:pt x="25" y="3"/>
                  </a:lnTo>
                  <a:lnTo>
                    <a:pt x="24" y="6"/>
                  </a:lnTo>
                  <a:lnTo>
                    <a:pt x="24" y="6"/>
                  </a:lnTo>
                  <a:lnTo>
                    <a:pt x="23" y="11"/>
                  </a:lnTo>
                  <a:lnTo>
                    <a:pt x="21" y="14"/>
                  </a:lnTo>
                  <a:lnTo>
                    <a:pt x="19" y="14"/>
                  </a:lnTo>
                  <a:lnTo>
                    <a:pt x="17" y="14"/>
                  </a:lnTo>
                  <a:lnTo>
                    <a:pt x="17" y="14"/>
                  </a:lnTo>
                  <a:lnTo>
                    <a:pt x="15" y="14"/>
                  </a:lnTo>
                  <a:lnTo>
                    <a:pt x="12" y="15"/>
                  </a:lnTo>
                  <a:lnTo>
                    <a:pt x="8" y="18"/>
                  </a:lnTo>
                  <a:lnTo>
                    <a:pt x="3" y="23"/>
                  </a:lnTo>
                  <a:lnTo>
                    <a:pt x="1" y="27"/>
                  </a:lnTo>
                  <a:lnTo>
                    <a:pt x="1" y="27"/>
                  </a:lnTo>
                  <a:lnTo>
                    <a:pt x="0" y="34"/>
                  </a:lnTo>
                  <a:lnTo>
                    <a:pt x="0" y="36"/>
                  </a:lnTo>
                  <a:lnTo>
                    <a:pt x="2" y="38"/>
                  </a:lnTo>
                  <a:lnTo>
                    <a:pt x="2" y="3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5" name="Freeform 254">
              <a:extLst>
                <a:ext uri="{FF2B5EF4-FFF2-40B4-BE49-F238E27FC236}">
                  <a16:creationId xmlns:a16="http://schemas.microsoft.com/office/drawing/2014/main" id="{F9C60903-1ED5-4EE3-8A5B-1D0F1273FB53}"/>
                </a:ext>
              </a:extLst>
            </p:cNvPr>
            <p:cNvSpPr>
              <a:spLocks/>
            </p:cNvSpPr>
            <p:nvPr/>
          </p:nvSpPr>
          <p:spPr bwMode="auto">
            <a:xfrm>
              <a:off x="2497050" y="2211394"/>
              <a:ext cx="18932" cy="18689"/>
            </a:xfrm>
            <a:custGeom>
              <a:avLst/>
              <a:gdLst>
                <a:gd name="T0" fmla="*/ 25 w 48"/>
                <a:gd name="T1" fmla="*/ 2 h 40"/>
                <a:gd name="T2" fmla="*/ 25 w 48"/>
                <a:gd name="T3" fmla="*/ 2 h 40"/>
                <a:gd name="T4" fmla="*/ 24 w 48"/>
                <a:gd name="T5" fmla="*/ 4 h 40"/>
                <a:gd name="T6" fmla="*/ 21 w 48"/>
                <a:gd name="T7" fmla="*/ 7 h 40"/>
                <a:gd name="T8" fmla="*/ 17 w 48"/>
                <a:gd name="T9" fmla="*/ 10 h 40"/>
                <a:gd name="T10" fmla="*/ 11 w 48"/>
                <a:gd name="T11" fmla="*/ 14 h 40"/>
                <a:gd name="T12" fmla="*/ 11 w 48"/>
                <a:gd name="T13" fmla="*/ 14 h 40"/>
                <a:gd name="T14" fmla="*/ 4 w 48"/>
                <a:gd name="T15" fmla="*/ 17 h 40"/>
                <a:gd name="T16" fmla="*/ 2 w 48"/>
                <a:gd name="T17" fmla="*/ 19 h 40"/>
                <a:gd name="T18" fmla="*/ 1 w 48"/>
                <a:gd name="T19" fmla="*/ 21 h 40"/>
                <a:gd name="T20" fmla="*/ 0 w 48"/>
                <a:gd name="T21" fmla="*/ 23 h 40"/>
                <a:gd name="T22" fmla="*/ 0 w 48"/>
                <a:gd name="T23" fmla="*/ 25 h 40"/>
                <a:gd name="T24" fmla="*/ 1 w 48"/>
                <a:gd name="T25" fmla="*/ 27 h 40"/>
                <a:gd name="T26" fmla="*/ 3 w 48"/>
                <a:gd name="T27" fmla="*/ 30 h 40"/>
                <a:gd name="T28" fmla="*/ 3 w 48"/>
                <a:gd name="T29" fmla="*/ 30 h 40"/>
                <a:gd name="T30" fmla="*/ 10 w 48"/>
                <a:gd name="T31" fmla="*/ 34 h 40"/>
                <a:gd name="T32" fmla="*/ 18 w 48"/>
                <a:gd name="T33" fmla="*/ 38 h 40"/>
                <a:gd name="T34" fmla="*/ 23 w 48"/>
                <a:gd name="T35" fmla="*/ 40 h 40"/>
                <a:gd name="T36" fmla="*/ 27 w 48"/>
                <a:gd name="T37" fmla="*/ 40 h 40"/>
                <a:gd name="T38" fmla="*/ 30 w 48"/>
                <a:gd name="T39" fmla="*/ 39 h 40"/>
                <a:gd name="T40" fmla="*/ 33 w 48"/>
                <a:gd name="T41" fmla="*/ 37 h 40"/>
                <a:gd name="T42" fmla="*/ 33 w 48"/>
                <a:gd name="T43" fmla="*/ 37 h 40"/>
                <a:gd name="T44" fmla="*/ 35 w 48"/>
                <a:gd name="T45" fmla="*/ 34 h 40"/>
                <a:gd name="T46" fmla="*/ 38 w 48"/>
                <a:gd name="T47" fmla="*/ 30 h 40"/>
                <a:gd name="T48" fmla="*/ 45 w 48"/>
                <a:gd name="T49" fmla="*/ 22 h 40"/>
                <a:gd name="T50" fmla="*/ 47 w 48"/>
                <a:gd name="T51" fmla="*/ 19 h 40"/>
                <a:gd name="T52" fmla="*/ 48 w 48"/>
                <a:gd name="T53" fmla="*/ 16 h 40"/>
                <a:gd name="T54" fmla="*/ 47 w 48"/>
                <a:gd name="T55" fmla="*/ 14 h 40"/>
                <a:gd name="T56" fmla="*/ 44 w 48"/>
                <a:gd name="T57" fmla="*/ 12 h 40"/>
                <a:gd name="T58" fmla="*/ 44 w 48"/>
                <a:gd name="T59" fmla="*/ 12 h 40"/>
                <a:gd name="T60" fmla="*/ 39 w 48"/>
                <a:gd name="T61" fmla="*/ 10 h 40"/>
                <a:gd name="T62" fmla="*/ 36 w 48"/>
                <a:gd name="T63" fmla="*/ 8 h 40"/>
                <a:gd name="T64" fmla="*/ 31 w 48"/>
                <a:gd name="T65" fmla="*/ 3 h 40"/>
                <a:gd name="T66" fmla="*/ 30 w 48"/>
                <a:gd name="T67" fmla="*/ 1 h 40"/>
                <a:gd name="T68" fmla="*/ 28 w 48"/>
                <a:gd name="T69" fmla="*/ 0 h 40"/>
                <a:gd name="T70" fmla="*/ 27 w 48"/>
                <a:gd name="T71" fmla="*/ 0 h 40"/>
                <a:gd name="T72" fmla="*/ 25 w 48"/>
                <a:gd name="T73" fmla="*/ 2 h 40"/>
                <a:gd name="T74" fmla="*/ 25 w 48"/>
                <a:gd name="T7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0">
                  <a:moveTo>
                    <a:pt x="25" y="2"/>
                  </a:moveTo>
                  <a:lnTo>
                    <a:pt x="25" y="2"/>
                  </a:lnTo>
                  <a:lnTo>
                    <a:pt x="24" y="4"/>
                  </a:lnTo>
                  <a:lnTo>
                    <a:pt x="21" y="7"/>
                  </a:lnTo>
                  <a:lnTo>
                    <a:pt x="17" y="10"/>
                  </a:lnTo>
                  <a:lnTo>
                    <a:pt x="11" y="14"/>
                  </a:lnTo>
                  <a:lnTo>
                    <a:pt x="11" y="14"/>
                  </a:lnTo>
                  <a:lnTo>
                    <a:pt x="4" y="17"/>
                  </a:lnTo>
                  <a:lnTo>
                    <a:pt x="2" y="19"/>
                  </a:lnTo>
                  <a:lnTo>
                    <a:pt x="1" y="21"/>
                  </a:lnTo>
                  <a:lnTo>
                    <a:pt x="0" y="23"/>
                  </a:lnTo>
                  <a:lnTo>
                    <a:pt x="0" y="25"/>
                  </a:lnTo>
                  <a:lnTo>
                    <a:pt x="1" y="27"/>
                  </a:lnTo>
                  <a:lnTo>
                    <a:pt x="3" y="30"/>
                  </a:lnTo>
                  <a:lnTo>
                    <a:pt x="3" y="30"/>
                  </a:lnTo>
                  <a:lnTo>
                    <a:pt x="10" y="34"/>
                  </a:lnTo>
                  <a:lnTo>
                    <a:pt x="18" y="38"/>
                  </a:lnTo>
                  <a:lnTo>
                    <a:pt x="23" y="40"/>
                  </a:lnTo>
                  <a:lnTo>
                    <a:pt x="27" y="40"/>
                  </a:lnTo>
                  <a:lnTo>
                    <a:pt x="30" y="39"/>
                  </a:lnTo>
                  <a:lnTo>
                    <a:pt x="33" y="37"/>
                  </a:lnTo>
                  <a:lnTo>
                    <a:pt x="33" y="37"/>
                  </a:lnTo>
                  <a:lnTo>
                    <a:pt x="35" y="34"/>
                  </a:lnTo>
                  <a:lnTo>
                    <a:pt x="38" y="30"/>
                  </a:lnTo>
                  <a:lnTo>
                    <a:pt x="45" y="22"/>
                  </a:lnTo>
                  <a:lnTo>
                    <a:pt x="47" y="19"/>
                  </a:lnTo>
                  <a:lnTo>
                    <a:pt x="48" y="16"/>
                  </a:lnTo>
                  <a:lnTo>
                    <a:pt x="47" y="14"/>
                  </a:lnTo>
                  <a:lnTo>
                    <a:pt x="44" y="12"/>
                  </a:lnTo>
                  <a:lnTo>
                    <a:pt x="44" y="12"/>
                  </a:lnTo>
                  <a:lnTo>
                    <a:pt x="39" y="10"/>
                  </a:lnTo>
                  <a:lnTo>
                    <a:pt x="36" y="8"/>
                  </a:lnTo>
                  <a:lnTo>
                    <a:pt x="31" y="3"/>
                  </a:lnTo>
                  <a:lnTo>
                    <a:pt x="30" y="1"/>
                  </a:lnTo>
                  <a:lnTo>
                    <a:pt x="28" y="0"/>
                  </a:lnTo>
                  <a:lnTo>
                    <a:pt x="27" y="0"/>
                  </a:lnTo>
                  <a:lnTo>
                    <a:pt x="25" y="2"/>
                  </a:lnTo>
                  <a:lnTo>
                    <a:pt x="25" y="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6" name="Freeform 255">
              <a:extLst>
                <a:ext uri="{FF2B5EF4-FFF2-40B4-BE49-F238E27FC236}">
                  <a16:creationId xmlns:a16="http://schemas.microsoft.com/office/drawing/2014/main" id="{54CD2268-009C-4F1D-A7F3-6035A62D86A7}"/>
                </a:ext>
              </a:extLst>
            </p:cNvPr>
            <p:cNvSpPr>
              <a:spLocks/>
            </p:cNvSpPr>
            <p:nvPr/>
          </p:nvSpPr>
          <p:spPr bwMode="auto">
            <a:xfrm>
              <a:off x="2799953" y="1701209"/>
              <a:ext cx="46469" cy="37375"/>
            </a:xfrm>
            <a:custGeom>
              <a:avLst/>
              <a:gdLst>
                <a:gd name="T0" fmla="*/ 6 w 106"/>
                <a:gd name="T1" fmla="*/ 77 h 82"/>
                <a:gd name="T2" fmla="*/ 27 w 106"/>
                <a:gd name="T3" fmla="*/ 82 h 82"/>
                <a:gd name="T4" fmla="*/ 33 w 106"/>
                <a:gd name="T5" fmla="*/ 80 h 82"/>
                <a:gd name="T6" fmla="*/ 34 w 106"/>
                <a:gd name="T7" fmla="*/ 73 h 82"/>
                <a:gd name="T8" fmla="*/ 33 w 106"/>
                <a:gd name="T9" fmla="*/ 65 h 82"/>
                <a:gd name="T10" fmla="*/ 34 w 106"/>
                <a:gd name="T11" fmla="*/ 59 h 82"/>
                <a:gd name="T12" fmla="*/ 37 w 106"/>
                <a:gd name="T13" fmla="*/ 58 h 82"/>
                <a:gd name="T14" fmla="*/ 42 w 106"/>
                <a:gd name="T15" fmla="*/ 61 h 82"/>
                <a:gd name="T16" fmla="*/ 46 w 106"/>
                <a:gd name="T17" fmla="*/ 63 h 82"/>
                <a:gd name="T18" fmla="*/ 57 w 106"/>
                <a:gd name="T19" fmla="*/ 67 h 82"/>
                <a:gd name="T20" fmla="*/ 69 w 106"/>
                <a:gd name="T21" fmla="*/ 68 h 82"/>
                <a:gd name="T22" fmla="*/ 80 w 106"/>
                <a:gd name="T23" fmla="*/ 67 h 82"/>
                <a:gd name="T24" fmla="*/ 83 w 106"/>
                <a:gd name="T25" fmla="*/ 65 h 82"/>
                <a:gd name="T26" fmla="*/ 90 w 106"/>
                <a:gd name="T27" fmla="*/ 62 h 82"/>
                <a:gd name="T28" fmla="*/ 101 w 106"/>
                <a:gd name="T29" fmla="*/ 57 h 82"/>
                <a:gd name="T30" fmla="*/ 105 w 106"/>
                <a:gd name="T31" fmla="*/ 51 h 82"/>
                <a:gd name="T32" fmla="*/ 106 w 106"/>
                <a:gd name="T33" fmla="*/ 47 h 82"/>
                <a:gd name="T34" fmla="*/ 103 w 106"/>
                <a:gd name="T35" fmla="*/ 32 h 82"/>
                <a:gd name="T36" fmla="*/ 100 w 106"/>
                <a:gd name="T37" fmla="*/ 27 h 82"/>
                <a:gd name="T38" fmla="*/ 93 w 106"/>
                <a:gd name="T39" fmla="*/ 23 h 82"/>
                <a:gd name="T40" fmla="*/ 72 w 106"/>
                <a:gd name="T41" fmla="*/ 12 h 82"/>
                <a:gd name="T42" fmla="*/ 60 w 106"/>
                <a:gd name="T43" fmla="*/ 8 h 82"/>
                <a:gd name="T44" fmla="*/ 46 w 106"/>
                <a:gd name="T45" fmla="*/ 7 h 82"/>
                <a:gd name="T46" fmla="*/ 42 w 106"/>
                <a:gd name="T47" fmla="*/ 6 h 82"/>
                <a:gd name="T48" fmla="*/ 31 w 106"/>
                <a:gd name="T49" fmla="*/ 0 h 82"/>
                <a:gd name="T50" fmla="*/ 23 w 106"/>
                <a:gd name="T51" fmla="*/ 0 h 82"/>
                <a:gd name="T52" fmla="*/ 21 w 106"/>
                <a:gd name="T53" fmla="*/ 3 h 82"/>
                <a:gd name="T54" fmla="*/ 14 w 106"/>
                <a:gd name="T55" fmla="*/ 9 h 82"/>
                <a:gd name="T56" fmla="*/ 4 w 106"/>
                <a:gd name="T57" fmla="*/ 18 h 82"/>
                <a:gd name="T58" fmla="*/ 1 w 106"/>
                <a:gd name="T59" fmla="*/ 25 h 82"/>
                <a:gd name="T60" fmla="*/ 4 w 106"/>
                <a:gd name="T61" fmla="*/ 30 h 82"/>
                <a:gd name="T62" fmla="*/ 15 w 106"/>
                <a:gd name="T63" fmla="*/ 47 h 82"/>
                <a:gd name="T64" fmla="*/ 17 w 106"/>
                <a:gd name="T65" fmla="*/ 56 h 82"/>
                <a:gd name="T66" fmla="*/ 16 w 106"/>
                <a:gd name="T67" fmla="*/ 58 h 82"/>
                <a:gd name="T68" fmla="*/ 4 w 106"/>
                <a:gd name="T69" fmla="*/ 68 h 82"/>
                <a:gd name="T70" fmla="*/ 0 w 106"/>
                <a:gd name="T71" fmla="*/ 73 h 82"/>
                <a:gd name="T72" fmla="*/ 6 w 106"/>
                <a:gd name="T7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82">
                  <a:moveTo>
                    <a:pt x="6" y="77"/>
                  </a:moveTo>
                  <a:lnTo>
                    <a:pt x="6" y="77"/>
                  </a:lnTo>
                  <a:lnTo>
                    <a:pt x="17" y="80"/>
                  </a:lnTo>
                  <a:lnTo>
                    <a:pt x="27" y="82"/>
                  </a:lnTo>
                  <a:lnTo>
                    <a:pt x="30" y="81"/>
                  </a:lnTo>
                  <a:lnTo>
                    <a:pt x="33" y="80"/>
                  </a:lnTo>
                  <a:lnTo>
                    <a:pt x="34" y="77"/>
                  </a:lnTo>
                  <a:lnTo>
                    <a:pt x="34" y="73"/>
                  </a:lnTo>
                  <a:lnTo>
                    <a:pt x="34" y="73"/>
                  </a:lnTo>
                  <a:lnTo>
                    <a:pt x="33" y="65"/>
                  </a:lnTo>
                  <a:lnTo>
                    <a:pt x="33" y="61"/>
                  </a:lnTo>
                  <a:lnTo>
                    <a:pt x="34" y="59"/>
                  </a:lnTo>
                  <a:lnTo>
                    <a:pt x="35" y="58"/>
                  </a:lnTo>
                  <a:lnTo>
                    <a:pt x="37" y="58"/>
                  </a:lnTo>
                  <a:lnTo>
                    <a:pt x="39" y="59"/>
                  </a:lnTo>
                  <a:lnTo>
                    <a:pt x="42" y="61"/>
                  </a:lnTo>
                  <a:lnTo>
                    <a:pt x="42" y="61"/>
                  </a:lnTo>
                  <a:lnTo>
                    <a:pt x="46" y="63"/>
                  </a:lnTo>
                  <a:lnTo>
                    <a:pt x="51" y="65"/>
                  </a:lnTo>
                  <a:lnTo>
                    <a:pt x="57" y="67"/>
                  </a:lnTo>
                  <a:lnTo>
                    <a:pt x="63" y="68"/>
                  </a:lnTo>
                  <a:lnTo>
                    <a:pt x="69" y="68"/>
                  </a:lnTo>
                  <a:lnTo>
                    <a:pt x="75" y="68"/>
                  </a:lnTo>
                  <a:lnTo>
                    <a:pt x="80" y="67"/>
                  </a:lnTo>
                  <a:lnTo>
                    <a:pt x="83" y="65"/>
                  </a:lnTo>
                  <a:lnTo>
                    <a:pt x="83" y="65"/>
                  </a:lnTo>
                  <a:lnTo>
                    <a:pt x="86" y="63"/>
                  </a:lnTo>
                  <a:lnTo>
                    <a:pt x="90" y="62"/>
                  </a:lnTo>
                  <a:lnTo>
                    <a:pt x="97" y="59"/>
                  </a:lnTo>
                  <a:lnTo>
                    <a:pt x="101" y="57"/>
                  </a:lnTo>
                  <a:lnTo>
                    <a:pt x="104" y="54"/>
                  </a:lnTo>
                  <a:lnTo>
                    <a:pt x="105" y="51"/>
                  </a:lnTo>
                  <a:lnTo>
                    <a:pt x="106" y="47"/>
                  </a:lnTo>
                  <a:lnTo>
                    <a:pt x="106" y="47"/>
                  </a:lnTo>
                  <a:lnTo>
                    <a:pt x="105" y="39"/>
                  </a:lnTo>
                  <a:lnTo>
                    <a:pt x="103" y="32"/>
                  </a:lnTo>
                  <a:lnTo>
                    <a:pt x="102" y="29"/>
                  </a:lnTo>
                  <a:lnTo>
                    <a:pt x="100" y="27"/>
                  </a:lnTo>
                  <a:lnTo>
                    <a:pt x="93" y="23"/>
                  </a:lnTo>
                  <a:lnTo>
                    <a:pt x="93" y="23"/>
                  </a:lnTo>
                  <a:lnTo>
                    <a:pt x="83" y="17"/>
                  </a:lnTo>
                  <a:lnTo>
                    <a:pt x="72" y="12"/>
                  </a:lnTo>
                  <a:lnTo>
                    <a:pt x="66" y="10"/>
                  </a:lnTo>
                  <a:lnTo>
                    <a:pt x="60" y="8"/>
                  </a:lnTo>
                  <a:lnTo>
                    <a:pt x="53" y="7"/>
                  </a:lnTo>
                  <a:lnTo>
                    <a:pt x="46" y="7"/>
                  </a:lnTo>
                  <a:lnTo>
                    <a:pt x="46" y="7"/>
                  </a:lnTo>
                  <a:lnTo>
                    <a:pt x="42" y="6"/>
                  </a:lnTo>
                  <a:lnTo>
                    <a:pt x="35" y="1"/>
                  </a:lnTo>
                  <a:lnTo>
                    <a:pt x="31" y="0"/>
                  </a:lnTo>
                  <a:lnTo>
                    <a:pt x="27" y="0"/>
                  </a:lnTo>
                  <a:lnTo>
                    <a:pt x="23" y="0"/>
                  </a:lnTo>
                  <a:lnTo>
                    <a:pt x="21" y="3"/>
                  </a:lnTo>
                  <a:lnTo>
                    <a:pt x="21" y="3"/>
                  </a:lnTo>
                  <a:lnTo>
                    <a:pt x="18" y="6"/>
                  </a:lnTo>
                  <a:lnTo>
                    <a:pt x="14" y="9"/>
                  </a:lnTo>
                  <a:lnTo>
                    <a:pt x="7" y="15"/>
                  </a:lnTo>
                  <a:lnTo>
                    <a:pt x="4" y="18"/>
                  </a:lnTo>
                  <a:lnTo>
                    <a:pt x="1" y="21"/>
                  </a:lnTo>
                  <a:lnTo>
                    <a:pt x="1" y="25"/>
                  </a:lnTo>
                  <a:lnTo>
                    <a:pt x="4" y="30"/>
                  </a:lnTo>
                  <a:lnTo>
                    <a:pt x="4" y="30"/>
                  </a:lnTo>
                  <a:lnTo>
                    <a:pt x="10" y="39"/>
                  </a:lnTo>
                  <a:lnTo>
                    <a:pt x="15" y="47"/>
                  </a:lnTo>
                  <a:lnTo>
                    <a:pt x="17" y="53"/>
                  </a:lnTo>
                  <a:lnTo>
                    <a:pt x="17" y="56"/>
                  </a:lnTo>
                  <a:lnTo>
                    <a:pt x="16" y="58"/>
                  </a:lnTo>
                  <a:lnTo>
                    <a:pt x="16" y="58"/>
                  </a:lnTo>
                  <a:lnTo>
                    <a:pt x="11" y="63"/>
                  </a:lnTo>
                  <a:lnTo>
                    <a:pt x="4" y="68"/>
                  </a:lnTo>
                  <a:lnTo>
                    <a:pt x="0" y="71"/>
                  </a:lnTo>
                  <a:lnTo>
                    <a:pt x="0" y="73"/>
                  </a:lnTo>
                  <a:lnTo>
                    <a:pt x="1" y="75"/>
                  </a:lnTo>
                  <a:lnTo>
                    <a:pt x="6" y="77"/>
                  </a:lnTo>
                  <a:lnTo>
                    <a:pt x="6" y="7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7" name="Freeform 256">
              <a:extLst>
                <a:ext uri="{FF2B5EF4-FFF2-40B4-BE49-F238E27FC236}">
                  <a16:creationId xmlns:a16="http://schemas.microsoft.com/office/drawing/2014/main" id="{1511077B-24C7-4748-8B18-BA17121A0401}"/>
                </a:ext>
              </a:extLst>
            </p:cNvPr>
            <p:cNvSpPr>
              <a:spLocks/>
            </p:cNvSpPr>
            <p:nvPr/>
          </p:nvSpPr>
          <p:spPr bwMode="auto">
            <a:xfrm>
              <a:off x="3548607" y="3179432"/>
              <a:ext cx="68842" cy="41113"/>
            </a:xfrm>
            <a:custGeom>
              <a:avLst/>
              <a:gdLst>
                <a:gd name="T0" fmla="*/ 109 w 160"/>
                <a:gd name="T1" fmla="*/ 86 h 87"/>
                <a:gd name="T2" fmla="*/ 123 w 160"/>
                <a:gd name="T3" fmla="*/ 85 h 87"/>
                <a:gd name="T4" fmla="*/ 127 w 160"/>
                <a:gd name="T5" fmla="*/ 82 h 87"/>
                <a:gd name="T6" fmla="*/ 131 w 160"/>
                <a:gd name="T7" fmla="*/ 69 h 87"/>
                <a:gd name="T8" fmla="*/ 136 w 160"/>
                <a:gd name="T9" fmla="*/ 66 h 87"/>
                <a:gd name="T10" fmla="*/ 143 w 160"/>
                <a:gd name="T11" fmla="*/ 55 h 87"/>
                <a:gd name="T12" fmla="*/ 148 w 160"/>
                <a:gd name="T13" fmla="*/ 53 h 87"/>
                <a:gd name="T14" fmla="*/ 159 w 160"/>
                <a:gd name="T15" fmla="*/ 49 h 87"/>
                <a:gd name="T16" fmla="*/ 159 w 160"/>
                <a:gd name="T17" fmla="*/ 43 h 87"/>
                <a:gd name="T18" fmla="*/ 150 w 160"/>
                <a:gd name="T19" fmla="*/ 42 h 87"/>
                <a:gd name="T20" fmla="*/ 135 w 160"/>
                <a:gd name="T21" fmla="*/ 42 h 87"/>
                <a:gd name="T22" fmla="*/ 112 w 160"/>
                <a:gd name="T23" fmla="*/ 43 h 87"/>
                <a:gd name="T24" fmla="*/ 100 w 160"/>
                <a:gd name="T25" fmla="*/ 43 h 87"/>
                <a:gd name="T26" fmla="*/ 74 w 160"/>
                <a:gd name="T27" fmla="*/ 44 h 87"/>
                <a:gd name="T28" fmla="*/ 68 w 160"/>
                <a:gd name="T29" fmla="*/ 37 h 87"/>
                <a:gd name="T30" fmla="*/ 61 w 160"/>
                <a:gd name="T31" fmla="*/ 36 h 87"/>
                <a:gd name="T32" fmla="*/ 45 w 160"/>
                <a:gd name="T33" fmla="*/ 35 h 87"/>
                <a:gd name="T34" fmla="*/ 43 w 160"/>
                <a:gd name="T35" fmla="*/ 39 h 87"/>
                <a:gd name="T36" fmla="*/ 39 w 160"/>
                <a:gd name="T37" fmla="*/ 45 h 87"/>
                <a:gd name="T38" fmla="*/ 34 w 160"/>
                <a:gd name="T39" fmla="*/ 43 h 87"/>
                <a:gd name="T40" fmla="*/ 31 w 160"/>
                <a:gd name="T41" fmla="*/ 30 h 87"/>
                <a:gd name="T42" fmla="*/ 28 w 160"/>
                <a:gd name="T43" fmla="*/ 27 h 87"/>
                <a:gd name="T44" fmla="*/ 24 w 160"/>
                <a:gd name="T45" fmla="*/ 15 h 87"/>
                <a:gd name="T46" fmla="*/ 26 w 160"/>
                <a:gd name="T47" fmla="*/ 10 h 87"/>
                <a:gd name="T48" fmla="*/ 23 w 160"/>
                <a:gd name="T49" fmla="*/ 3 h 87"/>
                <a:gd name="T50" fmla="*/ 16 w 160"/>
                <a:gd name="T51" fmla="*/ 1 h 87"/>
                <a:gd name="T52" fmla="*/ 13 w 160"/>
                <a:gd name="T53" fmla="*/ 6 h 87"/>
                <a:gd name="T54" fmla="*/ 10 w 160"/>
                <a:gd name="T55" fmla="*/ 17 h 87"/>
                <a:gd name="T56" fmla="*/ 5 w 160"/>
                <a:gd name="T57" fmla="*/ 19 h 87"/>
                <a:gd name="T58" fmla="*/ 0 w 160"/>
                <a:gd name="T59" fmla="*/ 23 h 87"/>
                <a:gd name="T60" fmla="*/ 2 w 160"/>
                <a:gd name="T61" fmla="*/ 32 h 87"/>
                <a:gd name="T62" fmla="*/ 5 w 160"/>
                <a:gd name="T63" fmla="*/ 36 h 87"/>
                <a:gd name="T64" fmla="*/ 10 w 160"/>
                <a:gd name="T65" fmla="*/ 43 h 87"/>
                <a:gd name="T66" fmla="*/ 17 w 160"/>
                <a:gd name="T67" fmla="*/ 49 h 87"/>
                <a:gd name="T68" fmla="*/ 29 w 160"/>
                <a:gd name="T69" fmla="*/ 53 h 87"/>
                <a:gd name="T70" fmla="*/ 38 w 160"/>
                <a:gd name="T71" fmla="*/ 60 h 87"/>
                <a:gd name="T72" fmla="*/ 51 w 160"/>
                <a:gd name="T73" fmla="*/ 71 h 87"/>
                <a:gd name="T74" fmla="*/ 57 w 160"/>
                <a:gd name="T75" fmla="*/ 72 h 87"/>
                <a:gd name="T76" fmla="*/ 60 w 160"/>
                <a:gd name="T77" fmla="*/ 75 h 87"/>
                <a:gd name="T78" fmla="*/ 74 w 160"/>
                <a:gd name="T79" fmla="*/ 79 h 87"/>
                <a:gd name="T80" fmla="*/ 76 w 160"/>
                <a:gd name="T81" fmla="*/ 76 h 87"/>
                <a:gd name="T82" fmla="*/ 80 w 160"/>
                <a:gd name="T83" fmla="*/ 70 h 87"/>
                <a:gd name="T84" fmla="*/ 86 w 160"/>
                <a:gd name="T85" fmla="*/ 69 h 87"/>
                <a:gd name="T86" fmla="*/ 93 w 160"/>
                <a:gd name="T87" fmla="*/ 72 h 87"/>
                <a:gd name="T88" fmla="*/ 94 w 160"/>
                <a:gd name="T89" fmla="*/ 77 h 87"/>
                <a:gd name="T90" fmla="*/ 98 w 160"/>
                <a:gd name="T91"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87">
                  <a:moveTo>
                    <a:pt x="102" y="86"/>
                  </a:moveTo>
                  <a:lnTo>
                    <a:pt x="102" y="86"/>
                  </a:lnTo>
                  <a:lnTo>
                    <a:pt x="109" y="86"/>
                  </a:lnTo>
                  <a:lnTo>
                    <a:pt x="117" y="87"/>
                  </a:lnTo>
                  <a:lnTo>
                    <a:pt x="120" y="86"/>
                  </a:lnTo>
                  <a:lnTo>
                    <a:pt x="123" y="85"/>
                  </a:lnTo>
                  <a:lnTo>
                    <a:pt x="126" y="84"/>
                  </a:lnTo>
                  <a:lnTo>
                    <a:pt x="127" y="82"/>
                  </a:lnTo>
                  <a:lnTo>
                    <a:pt x="127" y="82"/>
                  </a:lnTo>
                  <a:lnTo>
                    <a:pt x="127" y="76"/>
                  </a:lnTo>
                  <a:lnTo>
                    <a:pt x="129" y="72"/>
                  </a:lnTo>
                  <a:lnTo>
                    <a:pt x="131" y="69"/>
                  </a:lnTo>
                  <a:lnTo>
                    <a:pt x="134" y="67"/>
                  </a:lnTo>
                  <a:lnTo>
                    <a:pt x="134" y="67"/>
                  </a:lnTo>
                  <a:lnTo>
                    <a:pt x="136" y="66"/>
                  </a:lnTo>
                  <a:lnTo>
                    <a:pt x="137" y="64"/>
                  </a:lnTo>
                  <a:lnTo>
                    <a:pt x="140" y="59"/>
                  </a:lnTo>
                  <a:lnTo>
                    <a:pt x="143" y="55"/>
                  </a:lnTo>
                  <a:lnTo>
                    <a:pt x="146" y="54"/>
                  </a:lnTo>
                  <a:lnTo>
                    <a:pt x="148" y="53"/>
                  </a:lnTo>
                  <a:lnTo>
                    <a:pt x="148" y="53"/>
                  </a:lnTo>
                  <a:lnTo>
                    <a:pt x="154" y="53"/>
                  </a:lnTo>
                  <a:lnTo>
                    <a:pt x="158" y="51"/>
                  </a:lnTo>
                  <a:lnTo>
                    <a:pt x="159" y="49"/>
                  </a:lnTo>
                  <a:lnTo>
                    <a:pt x="160" y="45"/>
                  </a:lnTo>
                  <a:lnTo>
                    <a:pt x="160" y="45"/>
                  </a:lnTo>
                  <a:lnTo>
                    <a:pt x="159" y="43"/>
                  </a:lnTo>
                  <a:lnTo>
                    <a:pt x="159" y="42"/>
                  </a:lnTo>
                  <a:lnTo>
                    <a:pt x="156" y="42"/>
                  </a:lnTo>
                  <a:lnTo>
                    <a:pt x="150" y="42"/>
                  </a:lnTo>
                  <a:lnTo>
                    <a:pt x="143" y="42"/>
                  </a:lnTo>
                  <a:lnTo>
                    <a:pt x="143" y="42"/>
                  </a:lnTo>
                  <a:lnTo>
                    <a:pt x="135" y="42"/>
                  </a:lnTo>
                  <a:lnTo>
                    <a:pt x="129" y="43"/>
                  </a:lnTo>
                  <a:lnTo>
                    <a:pt x="121" y="44"/>
                  </a:lnTo>
                  <a:lnTo>
                    <a:pt x="112" y="43"/>
                  </a:lnTo>
                  <a:lnTo>
                    <a:pt x="112" y="43"/>
                  </a:lnTo>
                  <a:lnTo>
                    <a:pt x="106" y="43"/>
                  </a:lnTo>
                  <a:lnTo>
                    <a:pt x="100" y="43"/>
                  </a:lnTo>
                  <a:lnTo>
                    <a:pt x="88" y="44"/>
                  </a:lnTo>
                  <a:lnTo>
                    <a:pt x="77" y="45"/>
                  </a:lnTo>
                  <a:lnTo>
                    <a:pt x="74" y="44"/>
                  </a:lnTo>
                  <a:lnTo>
                    <a:pt x="72" y="43"/>
                  </a:lnTo>
                  <a:lnTo>
                    <a:pt x="72" y="43"/>
                  </a:lnTo>
                  <a:lnTo>
                    <a:pt x="68" y="37"/>
                  </a:lnTo>
                  <a:lnTo>
                    <a:pt x="65" y="36"/>
                  </a:lnTo>
                  <a:lnTo>
                    <a:pt x="61" y="36"/>
                  </a:lnTo>
                  <a:lnTo>
                    <a:pt x="61" y="36"/>
                  </a:lnTo>
                  <a:lnTo>
                    <a:pt x="49" y="34"/>
                  </a:lnTo>
                  <a:lnTo>
                    <a:pt x="47" y="34"/>
                  </a:lnTo>
                  <a:lnTo>
                    <a:pt x="45" y="35"/>
                  </a:lnTo>
                  <a:lnTo>
                    <a:pt x="44" y="36"/>
                  </a:lnTo>
                  <a:lnTo>
                    <a:pt x="43" y="39"/>
                  </a:lnTo>
                  <a:lnTo>
                    <a:pt x="43" y="39"/>
                  </a:lnTo>
                  <a:lnTo>
                    <a:pt x="43" y="41"/>
                  </a:lnTo>
                  <a:lnTo>
                    <a:pt x="42" y="43"/>
                  </a:lnTo>
                  <a:lnTo>
                    <a:pt x="39" y="45"/>
                  </a:lnTo>
                  <a:lnTo>
                    <a:pt x="36" y="45"/>
                  </a:lnTo>
                  <a:lnTo>
                    <a:pt x="35" y="44"/>
                  </a:lnTo>
                  <a:lnTo>
                    <a:pt x="34" y="43"/>
                  </a:lnTo>
                  <a:lnTo>
                    <a:pt x="34" y="43"/>
                  </a:lnTo>
                  <a:lnTo>
                    <a:pt x="32" y="34"/>
                  </a:lnTo>
                  <a:lnTo>
                    <a:pt x="31" y="30"/>
                  </a:lnTo>
                  <a:lnTo>
                    <a:pt x="30" y="28"/>
                  </a:lnTo>
                  <a:lnTo>
                    <a:pt x="28" y="27"/>
                  </a:lnTo>
                  <a:lnTo>
                    <a:pt x="28" y="27"/>
                  </a:lnTo>
                  <a:lnTo>
                    <a:pt x="25" y="24"/>
                  </a:lnTo>
                  <a:lnTo>
                    <a:pt x="24" y="20"/>
                  </a:lnTo>
                  <a:lnTo>
                    <a:pt x="24" y="15"/>
                  </a:lnTo>
                  <a:lnTo>
                    <a:pt x="25" y="12"/>
                  </a:lnTo>
                  <a:lnTo>
                    <a:pt x="25" y="12"/>
                  </a:lnTo>
                  <a:lnTo>
                    <a:pt x="26" y="10"/>
                  </a:lnTo>
                  <a:lnTo>
                    <a:pt x="26" y="7"/>
                  </a:lnTo>
                  <a:lnTo>
                    <a:pt x="25" y="5"/>
                  </a:lnTo>
                  <a:lnTo>
                    <a:pt x="23" y="3"/>
                  </a:lnTo>
                  <a:lnTo>
                    <a:pt x="21" y="1"/>
                  </a:lnTo>
                  <a:lnTo>
                    <a:pt x="19" y="0"/>
                  </a:lnTo>
                  <a:lnTo>
                    <a:pt x="16" y="1"/>
                  </a:lnTo>
                  <a:lnTo>
                    <a:pt x="14" y="4"/>
                  </a:lnTo>
                  <a:lnTo>
                    <a:pt x="14" y="4"/>
                  </a:lnTo>
                  <a:lnTo>
                    <a:pt x="13" y="6"/>
                  </a:lnTo>
                  <a:lnTo>
                    <a:pt x="12" y="11"/>
                  </a:lnTo>
                  <a:lnTo>
                    <a:pt x="11" y="14"/>
                  </a:lnTo>
                  <a:lnTo>
                    <a:pt x="10" y="17"/>
                  </a:lnTo>
                  <a:lnTo>
                    <a:pt x="8" y="18"/>
                  </a:lnTo>
                  <a:lnTo>
                    <a:pt x="5" y="19"/>
                  </a:lnTo>
                  <a:lnTo>
                    <a:pt x="5" y="19"/>
                  </a:lnTo>
                  <a:lnTo>
                    <a:pt x="3" y="19"/>
                  </a:lnTo>
                  <a:lnTo>
                    <a:pt x="1" y="21"/>
                  </a:lnTo>
                  <a:lnTo>
                    <a:pt x="0" y="23"/>
                  </a:lnTo>
                  <a:lnTo>
                    <a:pt x="0" y="26"/>
                  </a:lnTo>
                  <a:lnTo>
                    <a:pt x="1" y="29"/>
                  </a:lnTo>
                  <a:lnTo>
                    <a:pt x="2" y="32"/>
                  </a:lnTo>
                  <a:lnTo>
                    <a:pt x="3" y="34"/>
                  </a:lnTo>
                  <a:lnTo>
                    <a:pt x="5" y="36"/>
                  </a:lnTo>
                  <a:lnTo>
                    <a:pt x="5" y="36"/>
                  </a:lnTo>
                  <a:lnTo>
                    <a:pt x="7" y="37"/>
                  </a:lnTo>
                  <a:lnTo>
                    <a:pt x="8" y="39"/>
                  </a:lnTo>
                  <a:lnTo>
                    <a:pt x="10" y="43"/>
                  </a:lnTo>
                  <a:lnTo>
                    <a:pt x="12" y="46"/>
                  </a:lnTo>
                  <a:lnTo>
                    <a:pt x="14" y="48"/>
                  </a:lnTo>
                  <a:lnTo>
                    <a:pt x="17" y="49"/>
                  </a:lnTo>
                  <a:lnTo>
                    <a:pt x="17" y="49"/>
                  </a:lnTo>
                  <a:lnTo>
                    <a:pt x="23" y="51"/>
                  </a:lnTo>
                  <a:lnTo>
                    <a:pt x="29" y="53"/>
                  </a:lnTo>
                  <a:lnTo>
                    <a:pt x="34" y="56"/>
                  </a:lnTo>
                  <a:lnTo>
                    <a:pt x="38" y="60"/>
                  </a:lnTo>
                  <a:lnTo>
                    <a:pt x="38" y="60"/>
                  </a:lnTo>
                  <a:lnTo>
                    <a:pt x="44" y="67"/>
                  </a:lnTo>
                  <a:lnTo>
                    <a:pt x="47" y="70"/>
                  </a:lnTo>
                  <a:lnTo>
                    <a:pt x="51" y="71"/>
                  </a:lnTo>
                  <a:lnTo>
                    <a:pt x="51" y="71"/>
                  </a:lnTo>
                  <a:lnTo>
                    <a:pt x="55" y="71"/>
                  </a:lnTo>
                  <a:lnTo>
                    <a:pt x="57" y="72"/>
                  </a:lnTo>
                  <a:lnTo>
                    <a:pt x="59" y="73"/>
                  </a:lnTo>
                  <a:lnTo>
                    <a:pt x="60" y="75"/>
                  </a:lnTo>
                  <a:lnTo>
                    <a:pt x="60" y="75"/>
                  </a:lnTo>
                  <a:lnTo>
                    <a:pt x="63" y="77"/>
                  </a:lnTo>
                  <a:lnTo>
                    <a:pt x="69" y="79"/>
                  </a:lnTo>
                  <a:lnTo>
                    <a:pt x="74" y="79"/>
                  </a:lnTo>
                  <a:lnTo>
                    <a:pt x="76" y="78"/>
                  </a:lnTo>
                  <a:lnTo>
                    <a:pt x="76" y="76"/>
                  </a:lnTo>
                  <a:lnTo>
                    <a:pt x="76" y="76"/>
                  </a:lnTo>
                  <a:lnTo>
                    <a:pt x="77" y="72"/>
                  </a:lnTo>
                  <a:lnTo>
                    <a:pt x="78" y="70"/>
                  </a:lnTo>
                  <a:lnTo>
                    <a:pt x="80" y="70"/>
                  </a:lnTo>
                  <a:lnTo>
                    <a:pt x="82" y="69"/>
                  </a:lnTo>
                  <a:lnTo>
                    <a:pt x="82" y="69"/>
                  </a:lnTo>
                  <a:lnTo>
                    <a:pt x="86" y="69"/>
                  </a:lnTo>
                  <a:lnTo>
                    <a:pt x="90" y="70"/>
                  </a:lnTo>
                  <a:lnTo>
                    <a:pt x="92" y="71"/>
                  </a:lnTo>
                  <a:lnTo>
                    <a:pt x="93" y="72"/>
                  </a:lnTo>
                  <a:lnTo>
                    <a:pt x="94" y="74"/>
                  </a:lnTo>
                  <a:lnTo>
                    <a:pt x="94" y="77"/>
                  </a:lnTo>
                  <a:lnTo>
                    <a:pt x="94" y="77"/>
                  </a:lnTo>
                  <a:lnTo>
                    <a:pt x="94" y="81"/>
                  </a:lnTo>
                  <a:lnTo>
                    <a:pt x="96" y="84"/>
                  </a:lnTo>
                  <a:lnTo>
                    <a:pt x="98" y="85"/>
                  </a:lnTo>
                  <a:lnTo>
                    <a:pt x="102" y="86"/>
                  </a:lnTo>
                  <a:lnTo>
                    <a:pt x="102" y="86"/>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8" name="Freeform 257">
              <a:extLst>
                <a:ext uri="{FF2B5EF4-FFF2-40B4-BE49-F238E27FC236}">
                  <a16:creationId xmlns:a16="http://schemas.microsoft.com/office/drawing/2014/main" id="{B8CBAC48-568C-4EF6-A15D-6AF49D1A587B}"/>
                </a:ext>
              </a:extLst>
            </p:cNvPr>
            <p:cNvSpPr>
              <a:spLocks/>
            </p:cNvSpPr>
            <p:nvPr/>
          </p:nvSpPr>
          <p:spPr bwMode="auto">
            <a:xfrm>
              <a:off x="3614005" y="3153269"/>
              <a:ext cx="24094" cy="14950"/>
            </a:xfrm>
            <a:custGeom>
              <a:avLst/>
              <a:gdLst>
                <a:gd name="T0" fmla="*/ 28 w 55"/>
                <a:gd name="T1" fmla="*/ 25 h 34"/>
                <a:gd name="T2" fmla="*/ 28 w 55"/>
                <a:gd name="T3" fmla="*/ 25 h 34"/>
                <a:gd name="T4" fmla="*/ 32 w 55"/>
                <a:gd name="T5" fmla="*/ 19 h 34"/>
                <a:gd name="T6" fmla="*/ 37 w 55"/>
                <a:gd name="T7" fmla="*/ 14 h 34"/>
                <a:gd name="T8" fmla="*/ 42 w 55"/>
                <a:gd name="T9" fmla="*/ 11 h 34"/>
                <a:gd name="T10" fmla="*/ 44 w 55"/>
                <a:gd name="T11" fmla="*/ 10 h 34"/>
                <a:gd name="T12" fmla="*/ 47 w 55"/>
                <a:gd name="T13" fmla="*/ 9 h 34"/>
                <a:gd name="T14" fmla="*/ 47 w 55"/>
                <a:gd name="T15" fmla="*/ 9 h 34"/>
                <a:gd name="T16" fmla="*/ 51 w 55"/>
                <a:gd name="T17" fmla="*/ 9 h 34"/>
                <a:gd name="T18" fmla="*/ 53 w 55"/>
                <a:gd name="T19" fmla="*/ 7 h 34"/>
                <a:gd name="T20" fmla="*/ 55 w 55"/>
                <a:gd name="T21" fmla="*/ 6 h 34"/>
                <a:gd name="T22" fmla="*/ 55 w 55"/>
                <a:gd name="T23" fmla="*/ 4 h 34"/>
                <a:gd name="T24" fmla="*/ 55 w 55"/>
                <a:gd name="T25" fmla="*/ 4 h 34"/>
                <a:gd name="T26" fmla="*/ 55 w 55"/>
                <a:gd name="T27" fmla="*/ 2 h 34"/>
                <a:gd name="T28" fmla="*/ 53 w 55"/>
                <a:gd name="T29" fmla="*/ 1 h 34"/>
                <a:gd name="T30" fmla="*/ 50 w 55"/>
                <a:gd name="T31" fmla="*/ 0 h 34"/>
                <a:gd name="T32" fmla="*/ 46 w 55"/>
                <a:gd name="T33" fmla="*/ 0 h 34"/>
                <a:gd name="T34" fmla="*/ 46 w 55"/>
                <a:gd name="T35" fmla="*/ 0 h 34"/>
                <a:gd name="T36" fmla="*/ 42 w 55"/>
                <a:gd name="T37" fmla="*/ 1 h 34"/>
                <a:gd name="T38" fmla="*/ 37 w 55"/>
                <a:gd name="T39" fmla="*/ 1 h 34"/>
                <a:gd name="T40" fmla="*/ 32 w 55"/>
                <a:gd name="T41" fmla="*/ 4 h 34"/>
                <a:gd name="T42" fmla="*/ 27 w 55"/>
                <a:gd name="T43" fmla="*/ 9 h 34"/>
                <a:gd name="T44" fmla="*/ 27 w 55"/>
                <a:gd name="T45" fmla="*/ 9 h 34"/>
                <a:gd name="T46" fmla="*/ 20 w 55"/>
                <a:gd name="T47" fmla="*/ 14 h 34"/>
                <a:gd name="T48" fmla="*/ 14 w 55"/>
                <a:gd name="T49" fmla="*/ 19 h 34"/>
                <a:gd name="T50" fmla="*/ 8 w 55"/>
                <a:gd name="T51" fmla="*/ 22 h 34"/>
                <a:gd name="T52" fmla="*/ 8 w 55"/>
                <a:gd name="T53" fmla="*/ 22 h 34"/>
                <a:gd name="T54" fmla="*/ 3 w 55"/>
                <a:gd name="T55" fmla="*/ 24 h 34"/>
                <a:gd name="T56" fmla="*/ 0 w 55"/>
                <a:gd name="T57" fmla="*/ 27 h 34"/>
                <a:gd name="T58" fmla="*/ 0 w 55"/>
                <a:gd name="T59" fmla="*/ 29 h 34"/>
                <a:gd name="T60" fmla="*/ 1 w 55"/>
                <a:gd name="T61" fmla="*/ 30 h 34"/>
                <a:gd name="T62" fmla="*/ 6 w 55"/>
                <a:gd name="T63" fmla="*/ 33 h 34"/>
                <a:gd name="T64" fmla="*/ 6 w 55"/>
                <a:gd name="T65" fmla="*/ 33 h 34"/>
                <a:gd name="T66" fmla="*/ 10 w 55"/>
                <a:gd name="T67" fmla="*/ 34 h 34"/>
                <a:gd name="T68" fmla="*/ 13 w 55"/>
                <a:gd name="T69" fmla="*/ 34 h 34"/>
                <a:gd name="T70" fmla="*/ 16 w 55"/>
                <a:gd name="T71" fmla="*/ 34 h 34"/>
                <a:gd name="T72" fmla="*/ 19 w 55"/>
                <a:gd name="T73" fmla="*/ 33 h 34"/>
                <a:gd name="T74" fmla="*/ 24 w 55"/>
                <a:gd name="T75" fmla="*/ 30 h 34"/>
                <a:gd name="T76" fmla="*/ 28 w 55"/>
                <a:gd name="T77" fmla="*/ 25 h 34"/>
                <a:gd name="T78" fmla="*/ 28 w 55"/>
                <a:gd name="T7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4">
                  <a:moveTo>
                    <a:pt x="28" y="25"/>
                  </a:moveTo>
                  <a:lnTo>
                    <a:pt x="28" y="25"/>
                  </a:lnTo>
                  <a:lnTo>
                    <a:pt x="32" y="19"/>
                  </a:lnTo>
                  <a:lnTo>
                    <a:pt x="37" y="14"/>
                  </a:lnTo>
                  <a:lnTo>
                    <a:pt x="42" y="11"/>
                  </a:lnTo>
                  <a:lnTo>
                    <a:pt x="44" y="10"/>
                  </a:lnTo>
                  <a:lnTo>
                    <a:pt x="47" y="9"/>
                  </a:lnTo>
                  <a:lnTo>
                    <a:pt x="47" y="9"/>
                  </a:lnTo>
                  <a:lnTo>
                    <a:pt x="51" y="9"/>
                  </a:lnTo>
                  <a:lnTo>
                    <a:pt x="53" y="7"/>
                  </a:lnTo>
                  <a:lnTo>
                    <a:pt x="55" y="6"/>
                  </a:lnTo>
                  <a:lnTo>
                    <a:pt x="55" y="4"/>
                  </a:lnTo>
                  <a:lnTo>
                    <a:pt x="55" y="4"/>
                  </a:lnTo>
                  <a:lnTo>
                    <a:pt x="55" y="2"/>
                  </a:lnTo>
                  <a:lnTo>
                    <a:pt x="53" y="1"/>
                  </a:lnTo>
                  <a:lnTo>
                    <a:pt x="50" y="0"/>
                  </a:lnTo>
                  <a:lnTo>
                    <a:pt x="46" y="0"/>
                  </a:lnTo>
                  <a:lnTo>
                    <a:pt x="46" y="0"/>
                  </a:lnTo>
                  <a:lnTo>
                    <a:pt x="42" y="1"/>
                  </a:lnTo>
                  <a:lnTo>
                    <a:pt x="37" y="1"/>
                  </a:lnTo>
                  <a:lnTo>
                    <a:pt x="32" y="4"/>
                  </a:lnTo>
                  <a:lnTo>
                    <a:pt x="27" y="9"/>
                  </a:lnTo>
                  <a:lnTo>
                    <a:pt x="27" y="9"/>
                  </a:lnTo>
                  <a:lnTo>
                    <a:pt x="20" y="14"/>
                  </a:lnTo>
                  <a:lnTo>
                    <a:pt x="14" y="19"/>
                  </a:lnTo>
                  <a:lnTo>
                    <a:pt x="8" y="22"/>
                  </a:lnTo>
                  <a:lnTo>
                    <a:pt x="8" y="22"/>
                  </a:lnTo>
                  <a:lnTo>
                    <a:pt x="3" y="24"/>
                  </a:lnTo>
                  <a:lnTo>
                    <a:pt x="0" y="27"/>
                  </a:lnTo>
                  <a:lnTo>
                    <a:pt x="0" y="29"/>
                  </a:lnTo>
                  <a:lnTo>
                    <a:pt x="1" y="30"/>
                  </a:lnTo>
                  <a:lnTo>
                    <a:pt x="6" y="33"/>
                  </a:lnTo>
                  <a:lnTo>
                    <a:pt x="6" y="33"/>
                  </a:lnTo>
                  <a:lnTo>
                    <a:pt x="10" y="34"/>
                  </a:lnTo>
                  <a:lnTo>
                    <a:pt x="13" y="34"/>
                  </a:lnTo>
                  <a:lnTo>
                    <a:pt x="16" y="34"/>
                  </a:lnTo>
                  <a:lnTo>
                    <a:pt x="19" y="33"/>
                  </a:lnTo>
                  <a:lnTo>
                    <a:pt x="24" y="30"/>
                  </a:lnTo>
                  <a:lnTo>
                    <a:pt x="28" y="25"/>
                  </a:lnTo>
                  <a:lnTo>
                    <a:pt x="28" y="2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79" name="Freeform 258">
              <a:extLst>
                <a:ext uri="{FF2B5EF4-FFF2-40B4-BE49-F238E27FC236}">
                  <a16:creationId xmlns:a16="http://schemas.microsoft.com/office/drawing/2014/main" id="{80CBD773-01E2-4A4A-953F-E7FE031934E0}"/>
                </a:ext>
              </a:extLst>
            </p:cNvPr>
            <p:cNvSpPr>
              <a:spLocks/>
            </p:cNvSpPr>
            <p:nvPr/>
          </p:nvSpPr>
          <p:spPr bwMode="auto">
            <a:xfrm>
              <a:off x="3543443" y="3063568"/>
              <a:ext cx="80889" cy="39245"/>
            </a:xfrm>
            <a:custGeom>
              <a:avLst/>
              <a:gdLst>
                <a:gd name="T0" fmla="*/ 83 w 189"/>
                <a:gd name="T1" fmla="*/ 62 h 84"/>
                <a:gd name="T2" fmla="*/ 109 w 189"/>
                <a:gd name="T3" fmla="*/ 72 h 84"/>
                <a:gd name="T4" fmla="*/ 117 w 189"/>
                <a:gd name="T5" fmla="*/ 74 h 84"/>
                <a:gd name="T6" fmla="*/ 130 w 189"/>
                <a:gd name="T7" fmla="*/ 76 h 84"/>
                <a:gd name="T8" fmla="*/ 141 w 189"/>
                <a:gd name="T9" fmla="*/ 79 h 84"/>
                <a:gd name="T10" fmla="*/ 147 w 189"/>
                <a:gd name="T11" fmla="*/ 82 h 84"/>
                <a:gd name="T12" fmla="*/ 165 w 189"/>
                <a:gd name="T13" fmla="*/ 84 h 84"/>
                <a:gd name="T14" fmla="*/ 178 w 189"/>
                <a:gd name="T15" fmla="*/ 84 h 84"/>
                <a:gd name="T16" fmla="*/ 183 w 189"/>
                <a:gd name="T17" fmla="*/ 83 h 84"/>
                <a:gd name="T18" fmla="*/ 185 w 189"/>
                <a:gd name="T19" fmla="*/ 79 h 84"/>
                <a:gd name="T20" fmla="*/ 185 w 189"/>
                <a:gd name="T21" fmla="*/ 76 h 84"/>
                <a:gd name="T22" fmla="*/ 188 w 189"/>
                <a:gd name="T23" fmla="*/ 68 h 84"/>
                <a:gd name="T24" fmla="*/ 188 w 189"/>
                <a:gd name="T25" fmla="*/ 63 h 84"/>
                <a:gd name="T26" fmla="*/ 182 w 189"/>
                <a:gd name="T27" fmla="*/ 59 h 84"/>
                <a:gd name="T28" fmla="*/ 174 w 189"/>
                <a:gd name="T29" fmla="*/ 56 h 84"/>
                <a:gd name="T30" fmla="*/ 166 w 189"/>
                <a:gd name="T31" fmla="*/ 51 h 84"/>
                <a:gd name="T32" fmla="*/ 161 w 189"/>
                <a:gd name="T33" fmla="*/ 49 h 84"/>
                <a:gd name="T34" fmla="*/ 147 w 189"/>
                <a:gd name="T35" fmla="*/ 41 h 84"/>
                <a:gd name="T36" fmla="*/ 136 w 189"/>
                <a:gd name="T37" fmla="*/ 35 h 84"/>
                <a:gd name="T38" fmla="*/ 132 w 189"/>
                <a:gd name="T39" fmla="*/ 34 h 84"/>
                <a:gd name="T40" fmla="*/ 126 w 189"/>
                <a:gd name="T41" fmla="*/ 32 h 84"/>
                <a:gd name="T42" fmla="*/ 120 w 189"/>
                <a:gd name="T43" fmla="*/ 26 h 84"/>
                <a:gd name="T44" fmla="*/ 115 w 189"/>
                <a:gd name="T45" fmla="*/ 23 h 84"/>
                <a:gd name="T46" fmla="*/ 108 w 189"/>
                <a:gd name="T47" fmla="*/ 21 h 84"/>
                <a:gd name="T48" fmla="*/ 99 w 189"/>
                <a:gd name="T49" fmla="*/ 17 h 84"/>
                <a:gd name="T50" fmla="*/ 92 w 189"/>
                <a:gd name="T51" fmla="*/ 16 h 84"/>
                <a:gd name="T52" fmla="*/ 80 w 189"/>
                <a:gd name="T53" fmla="*/ 10 h 84"/>
                <a:gd name="T54" fmla="*/ 62 w 189"/>
                <a:gd name="T55" fmla="*/ 7 h 84"/>
                <a:gd name="T56" fmla="*/ 52 w 189"/>
                <a:gd name="T57" fmla="*/ 7 h 84"/>
                <a:gd name="T58" fmla="*/ 39 w 189"/>
                <a:gd name="T59" fmla="*/ 5 h 84"/>
                <a:gd name="T60" fmla="*/ 29 w 189"/>
                <a:gd name="T61" fmla="*/ 1 h 84"/>
                <a:gd name="T62" fmla="*/ 26 w 189"/>
                <a:gd name="T63" fmla="*/ 0 h 84"/>
                <a:gd name="T64" fmla="*/ 20 w 189"/>
                <a:gd name="T65" fmla="*/ 1 h 84"/>
                <a:gd name="T66" fmla="*/ 18 w 189"/>
                <a:gd name="T67" fmla="*/ 3 h 84"/>
                <a:gd name="T68" fmla="*/ 12 w 189"/>
                <a:gd name="T69" fmla="*/ 7 h 84"/>
                <a:gd name="T70" fmla="*/ 2 w 189"/>
                <a:gd name="T71" fmla="*/ 10 h 84"/>
                <a:gd name="T72" fmla="*/ 1 w 189"/>
                <a:gd name="T73" fmla="*/ 13 h 84"/>
                <a:gd name="T74" fmla="*/ 4 w 189"/>
                <a:gd name="T75" fmla="*/ 16 h 84"/>
                <a:gd name="T76" fmla="*/ 27 w 189"/>
                <a:gd name="T77" fmla="*/ 28 h 84"/>
                <a:gd name="T78" fmla="*/ 33 w 189"/>
                <a:gd name="T79" fmla="*/ 29 h 84"/>
                <a:gd name="T80" fmla="*/ 40 w 189"/>
                <a:gd name="T81" fmla="*/ 31 h 84"/>
                <a:gd name="T82" fmla="*/ 55 w 189"/>
                <a:gd name="T83" fmla="*/ 42 h 84"/>
                <a:gd name="T84" fmla="*/ 61 w 189"/>
                <a:gd name="T85" fmla="*/ 46 h 84"/>
                <a:gd name="T86" fmla="*/ 74 w 189"/>
                <a:gd name="T87" fmla="*/ 59 h 84"/>
                <a:gd name="T88" fmla="*/ 83 w 189"/>
                <a:gd name="T89" fmla="*/ 6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84">
                  <a:moveTo>
                    <a:pt x="83" y="62"/>
                  </a:moveTo>
                  <a:lnTo>
                    <a:pt x="83" y="62"/>
                  </a:lnTo>
                  <a:lnTo>
                    <a:pt x="100" y="69"/>
                  </a:lnTo>
                  <a:lnTo>
                    <a:pt x="109" y="72"/>
                  </a:lnTo>
                  <a:lnTo>
                    <a:pt x="117" y="74"/>
                  </a:lnTo>
                  <a:lnTo>
                    <a:pt x="117" y="74"/>
                  </a:lnTo>
                  <a:lnTo>
                    <a:pt x="124" y="75"/>
                  </a:lnTo>
                  <a:lnTo>
                    <a:pt x="130" y="76"/>
                  </a:lnTo>
                  <a:lnTo>
                    <a:pt x="136" y="77"/>
                  </a:lnTo>
                  <a:lnTo>
                    <a:pt x="141" y="79"/>
                  </a:lnTo>
                  <a:lnTo>
                    <a:pt x="141" y="79"/>
                  </a:lnTo>
                  <a:lnTo>
                    <a:pt x="147" y="82"/>
                  </a:lnTo>
                  <a:lnTo>
                    <a:pt x="154" y="83"/>
                  </a:lnTo>
                  <a:lnTo>
                    <a:pt x="165" y="84"/>
                  </a:lnTo>
                  <a:lnTo>
                    <a:pt x="165" y="84"/>
                  </a:lnTo>
                  <a:lnTo>
                    <a:pt x="178" y="84"/>
                  </a:lnTo>
                  <a:lnTo>
                    <a:pt x="181" y="84"/>
                  </a:lnTo>
                  <a:lnTo>
                    <a:pt x="183" y="83"/>
                  </a:lnTo>
                  <a:lnTo>
                    <a:pt x="184" y="81"/>
                  </a:lnTo>
                  <a:lnTo>
                    <a:pt x="185" y="79"/>
                  </a:lnTo>
                  <a:lnTo>
                    <a:pt x="185" y="79"/>
                  </a:lnTo>
                  <a:lnTo>
                    <a:pt x="185" y="76"/>
                  </a:lnTo>
                  <a:lnTo>
                    <a:pt x="186" y="73"/>
                  </a:lnTo>
                  <a:lnTo>
                    <a:pt x="188" y="68"/>
                  </a:lnTo>
                  <a:lnTo>
                    <a:pt x="189" y="65"/>
                  </a:lnTo>
                  <a:lnTo>
                    <a:pt x="188" y="63"/>
                  </a:lnTo>
                  <a:lnTo>
                    <a:pt x="186" y="61"/>
                  </a:lnTo>
                  <a:lnTo>
                    <a:pt x="182" y="59"/>
                  </a:lnTo>
                  <a:lnTo>
                    <a:pt x="182" y="59"/>
                  </a:lnTo>
                  <a:lnTo>
                    <a:pt x="174" y="56"/>
                  </a:lnTo>
                  <a:lnTo>
                    <a:pt x="170" y="54"/>
                  </a:lnTo>
                  <a:lnTo>
                    <a:pt x="166" y="51"/>
                  </a:lnTo>
                  <a:lnTo>
                    <a:pt x="161" y="49"/>
                  </a:lnTo>
                  <a:lnTo>
                    <a:pt x="161" y="49"/>
                  </a:lnTo>
                  <a:lnTo>
                    <a:pt x="153" y="45"/>
                  </a:lnTo>
                  <a:lnTo>
                    <a:pt x="147" y="41"/>
                  </a:lnTo>
                  <a:lnTo>
                    <a:pt x="140" y="36"/>
                  </a:lnTo>
                  <a:lnTo>
                    <a:pt x="136" y="35"/>
                  </a:lnTo>
                  <a:lnTo>
                    <a:pt x="132" y="34"/>
                  </a:lnTo>
                  <a:lnTo>
                    <a:pt x="132" y="34"/>
                  </a:lnTo>
                  <a:lnTo>
                    <a:pt x="129" y="33"/>
                  </a:lnTo>
                  <a:lnTo>
                    <a:pt x="126" y="32"/>
                  </a:lnTo>
                  <a:lnTo>
                    <a:pt x="123" y="29"/>
                  </a:lnTo>
                  <a:lnTo>
                    <a:pt x="120" y="26"/>
                  </a:lnTo>
                  <a:lnTo>
                    <a:pt x="118" y="25"/>
                  </a:lnTo>
                  <a:lnTo>
                    <a:pt x="115" y="23"/>
                  </a:lnTo>
                  <a:lnTo>
                    <a:pt x="115" y="23"/>
                  </a:lnTo>
                  <a:lnTo>
                    <a:pt x="108" y="21"/>
                  </a:lnTo>
                  <a:lnTo>
                    <a:pt x="103" y="19"/>
                  </a:lnTo>
                  <a:lnTo>
                    <a:pt x="99" y="17"/>
                  </a:lnTo>
                  <a:lnTo>
                    <a:pt x="92" y="16"/>
                  </a:lnTo>
                  <a:lnTo>
                    <a:pt x="92" y="16"/>
                  </a:lnTo>
                  <a:lnTo>
                    <a:pt x="86" y="13"/>
                  </a:lnTo>
                  <a:lnTo>
                    <a:pt x="80" y="10"/>
                  </a:lnTo>
                  <a:lnTo>
                    <a:pt x="73" y="8"/>
                  </a:lnTo>
                  <a:lnTo>
                    <a:pt x="62" y="7"/>
                  </a:lnTo>
                  <a:lnTo>
                    <a:pt x="62" y="7"/>
                  </a:lnTo>
                  <a:lnTo>
                    <a:pt x="52" y="7"/>
                  </a:lnTo>
                  <a:lnTo>
                    <a:pt x="45" y="7"/>
                  </a:lnTo>
                  <a:lnTo>
                    <a:pt x="39" y="5"/>
                  </a:lnTo>
                  <a:lnTo>
                    <a:pt x="29" y="1"/>
                  </a:lnTo>
                  <a:lnTo>
                    <a:pt x="29" y="1"/>
                  </a:lnTo>
                  <a:lnTo>
                    <a:pt x="28" y="0"/>
                  </a:lnTo>
                  <a:lnTo>
                    <a:pt x="26" y="0"/>
                  </a:lnTo>
                  <a:lnTo>
                    <a:pt x="22" y="0"/>
                  </a:lnTo>
                  <a:lnTo>
                    <a:pt x="20" y="1"/>
                  </a:lnTo>
                  <a:lnTo>
                    <a:pt x="18" y="3"/>
                  </a:lnTo>
                  <a:lnTo>
                    <a:pt x="18" y="3"/>
                  </a:lnTo>
                  <a:lnTo>
                    <a:pt x="15" y="5"/>
                  </a:lnTo>
                  <a:lnTo>
                    <a:pt x="12" y="7"/>
                  </a:lnTo>
                  <a:lnTo>
                    <a:pt x="4" y="9"/>
                  </a:lnTo>
                  <a:lnTo>
                    <a:pt x="2" y="10"/>
                  </a:lnTo>
                  <a:lnTo>
                    <a:pt x="0" y="11"/>
                  </a:lnTo>
                  <a:lnTo>
                    <a:pt x="1" y="13"/>
                  </a:lnTo>
                  <a:lnTo>
                    <a:pt x="4" y="16"/>
                  </a:lnTo>
                  <a:lnTo>
                    <a:pt x="4" y="16"/>
                  </a:lnTo>
                  <a:lnTo>
                    <a:pt x="20" y="24"/>
                  </a:lnTo>
                  <a:lnTo>
                    <a:pt x="27" y="28"/>
                  </a:lnTo>
                  <a:lnTo>
                    <a:pt x="33" y="29"/>
                  </a:lnTo>
                  <a:lnTo>
                    <a:pt x="33" y="29"/>
                  </a:lnTo>
                  <a:lnTo>
                    <a:pt x="36" y="29"/>
                  </a:lnTo>
                  <a:lnTo>
                    <a:pt x="40" y="31"/>
                  </a:lnTo>
                  <a:lnTo>
                    <a:pt x="48" y="36"/>
                  </a:lnTo>
                  <a:lnTo>
                    <a:pt x="55" y="42"/>
                  </a:lnTo>
                  <a:lnTo>
                    <a:pt x="61" y="46"/>
                  </a:lnTo>
                  <a:lnTo>
                    <a:pt x="61" y="46"/>
                  </a:lnTo>
                  <a:lnTo>
                    <a:pt x="69" y="55"/>
                  </a:lnTo>
                  <a:lnTo>
                    <a:pt x="74" y="59"/>
                  </a:lnTo>
                  <a:lnTo>
                    <a:pt x="83" y="62"/>
                  </a:lnTo>
                  <a:lnTo>
                    <a:pt x="83" y="6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0" name="Freeform 259">
              <a:extLst>
                <a:ext uri="{FF2B5EF4-FFF2-40B4-BE49-F238E27FC236}">
                  <a16:creationId xmlns:a16="http://schemas.microsoft.com/office/drawing/2014/main" id="{96C0B50F-6409-49C5-8394-5321B9493636}"/>
                </a:ext>
              </a:extLst>
            </p:cNvPr>
            <p:cNvSpPr>
              <a:spLocks/>
            </p:cNvSpPr>
            <p:nvPr/>
          </p:nvSpPr>
          <p:spPr bwMode="auto">
            <a:xfrm>
              <a:off x="2818885" y="1749800"/>
              <a:ext cx="27537" cy="26163"/>
            </a:xfrm>
            <a:custGeom>
              <a:avLst/>
              <a:gdLst>
                <a:gd name="T0" fmla="*/ 53 w 61"/>
                <a:gd name="T1" fmla="*/ 17 h 55"/>
                <a:gd name="T2" fmla="*/ 53 w 61"/>
                <a:gd name="T3" fmla="*/ 17 h 55"/>
                <a:gd name="T4" fmla="*/ 52 w 61"/>
                <a:gd name="T5" fmla="*/ 14 h 55"/>
                <a:gd name="T6" fmla="*/ 51 w 61"/>
                <a:gd name="T7" fmla="*/ 12 h 55"/>
                <a:gd name="T8" fmla="*/ 45 w 61"/>
                <a:gd name="T9" fmla="*/ 7 h 55"/>
                <a:gd name="T10" fmla="*/ 45 w 61"/>
                <a:gd name="T11" fmla="*/ 7 h 55"/>
                <a:gd name="T12" fmla="*/ 44 w 61"/>
                <a:gd name="T13" fmla="*/ 6 h 55"/>
                <a:gd name="T14" fmla="*/ 39 w 61"/>
                <a:gd name="T15" fmla="*/ 2 h 55"/>
                <a:gd name="T16" fmla="*/ 37 w 61"/>
                <a:gd name="T17" fmla="*/ 1 h 55"/>
                <a:gd name="T18" fmla="*/ 35 w 61"/>
                <a:gd name="T19" fmla="*/ 0 h 55"/>
                <a:gd name="T20" fmla="*/ 33 w 61"/>
                <a:gd name="T21" fmla="*/ 0 h 55"/>
                <a:gd name="T22" fmla="*/ 30 w 61"/>
                <a:gd name="T23" fmla="*/ 1 h 55"/>
                <a:gd name="T24" fmla="*/ 30 w 61"/>
                <a:gd name="T25" fmla="*/ 1 h 55"/>
                <a:gd name="T26" fmla="*/ 27 w 61"/>
                <a:gd name="T27" fmla="*/ 5 h 55"/>
                <a:gd name="T28" fmla="*/ 22 w 61"/>
                <a:gd name="T29" fmla="*/ 8 h 55"/>
                <a:gd name="T30" fmla="*/ 17 w 61"/>
                <a:gd name="T31" fmla="*/ 10 h 55"/>
                <a:gd name="T32" fmla="*/ 11 w 61"/>
                <a:gd name="T33" fmla="*/ 11 h 55"/>
                <a:gd name="T34" fmla="*/ 11 w 61"/>
                <a:gd name="T35" fmla="*/ 11 h 55"/>
                <a:gd name="T36" fmla="*/ 8 w 61"/>
                <a:gd name="T37" fmla="*/ 12 h 55"/>
                <a:gd name="T38" fmla="*/ 6 w 61"/>
                <a:gd name="T39" fmla="*/ 14 h 55"/>
                <a:gd name="T40" fmla="*/ 3 w 61"/>
                <a:gd name="T41" fmla="*/ 16 h 55"/>
                <a:gd name="T42" fmla="*/ 2 w 61"/>
                <a:gd name="T43" fmla="*/ 19 h 55"/>
                <a:gd name="T44" fmla="*/ 1 w 61"/>
                <a:gd name="T45" fmla="*/ 22 h 55"/>
                <a:gd name="T46" fmla="*/ 0 w 61"/>
                <a:gd name="T47" fmla="*/ 26 h 55"/>
                <a:gd name="T48" fmla="*/ 1 w 61"/>
                <a:gd name="T49" fmla="*/ 29 h 55"/>
                <a:gd name="T50" fmla="*/ 2 w 61"/>
                <a:gd name="T51" fmla="*/ 32 h 55"/>
                <a:gd name="T52" fmla="*/ 2 w 61"/>
                <a:gd name="T53" fmla="*/ 32 h 55"/>
                <a:gd name="T54" fmla="*/ 6 w 61"/>
                <a:gd name="T55" fmla="*/ 36 h 55"/>
                <a:gd name="T56" fmla="*/ 11 w 61"/>
                <a:gd name="T57" fmla="*/ 39 h 55"/>
                <a:gd name="T58" fmla="*/ 14 w 61"/>
                <a:gd name="T59" fmla="*/ 42 h 55"/>
                <a:gd name="T60" fmla="*/ 17 w 61"/>
                <a:gd name="T61" fmla="*/ 45 h 55"/>
                <a:gd name="T62" fmla="*/ 17 w 61"/>
                <a:gd name="T63" fmla="*/ 45 h 55"/>
                <a:gd name="T64" fmla="*/ 22 w 61"/>
                <a:gd name="T65" fmla="*/ 48 h 55"/>
                <a:gd name="T66" fmla="*/ 29 w 61"/>
                <a:gd name="T67" fmla="*/ 51 h 55"/>
                <a:gd name="T68" fmla="*/ 37 w 61"/>
                <a:gd name="T69" fmla="*/ 54 h 55"/>
                <a:gd name="T70" fmla="*/ 42 w 61"/>
                <a:gd name="T71" fmla="*/ 55 h 55"/>
                <a:gd name="T72" fmla="*/ 42 w 61"/>
                <a:gd name="T73" fmla="*/ 55 h 55"/>
                <a:gd name="T74" fmla="*/ 46 w 61"/>
                <a:gd name="T75" fmla="*/ 55 h 55"/>
                <a:gd name="T76" fmla="*/ 49 w 61"/>
                <a:gd name="T77" fmla="*/ 55 h 55"/>
                <a:gd name="T78" fmla="*/ 50 w 61"/>
                <a:gd name="T79" fmla="*/ 54 h 55"/>
                <a:gd name="T80" fmla="*/ 51 w 61"/>
                <a:gd name="T81" fmla="*/ 53 h 55"/>
                <a:gd name="T82" fmla="*/ 53 w 61"/>
                <a:gd name="T83" fmla="*/ 47 h 55"/>
                <a:gd name="T84" fmla="*/ 53 w 61"/>
                <a:gd name="T85" fmla="*/ 47 h 55"/>
                <a:gd name="T86" fmla="*/ 53 w 61"/>
                <a:gd name="T87" fmla="*/ 36 h 55"/>
                <a:gd name="T88" fmla="*/ 54 w 61"/>
                <a:gd name="T89" fmla="*/ 32 h 55"/>
                <a:gd name="T90" fmla="*/ 57 w 61"/>
                <a:gd name="T91" fmla="*/ 31 h 55"/>
                <a:gd name="T92" fmla="*/ 57 w 61"/>
                <a:gd name="T93" fmla="*/ 31 h 55"/>
                <a:gd name="T94" fmla="*/ 60 w 61"/>
                <a:gd name="T95" fmla="*/ 29 h 55"/>
                <a:gd name="T96" fmla="*/ 61 w 61"/>
                <a:gd name="T97" fmla="*/ 28 h 55"/>
                <a:gd name="T98" fmla="*/ 61 w 61"/>
                <a:gd name="T99" fmla="*/ 26 h 55"/>
                <a:gd name="T100" fmla="*/ 61 w 61"/>
                <a:gd name="T101" fmla="*/ 24 h 55"/>
                <a:gd name="T102" fmla="*/ 61 w 61"/>
                <a:gd name="T103" fmla="*/ 24 h 55"/>
                <a:gd name="T104" fmla="*/ 61 w 61"/>
                <a:gd name="T105" fmla="*/ 23 h 55"/>
                <a:gd name="T106" fmla="*/ 60 w 61"/>
                <a:gd name="T107" fmla="*/ 22 h 55"/>
                <a:gd name="T108" fmla="*/ 57 w 61"/>
                <a:gd name="T109" fmla="*/ 21 h 55"/>
                <a:gd name="T110" fmla="*/ 54 w 61"/>
                <a:gd name="T111" fmla="*/ 20 h 55"/>
                <a:gd name="T112" fmla="*/ 53 w 61"/>
                <a:gd name="T113" fmla="*/ 19 h 55"/>
                <a:gd name="T114" fmla="*/ 53 w 61"/>
                <a:gd name="T115" fmla="*/ 17 h 55"/>
                <a:gd name="T116" fmla="*/ 53 w 61"/>
                <a:gd name="T11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 h="55">
                  <a:moveTo>
                    <a:pt x="53" y="17"/>
                  </a:moveTo>
                  <a:lnTo>
                    <a:pt x="53" y="17"/>
                  </a:lnTo>
                  <a:lnTo>
                    <a:pt x="52" y="14"/>
                  </a:lnTo>
                  <a:lnTo>
                    <a:pt x="51" y="12"/>
                  </a:lnTo>
                  <a:lnTo>
                    <a:pt x="45" y="7"/>
                  </a:lnTo>
                  <a:lnTo>
                    <a:pt x="45" y="7"/>
                  </a:lnTo>
                  <a:lnTo>
                    <a:pt x="44" y="6"/>
                  </a:lnTo>
                  <a:lnTo>
                    <a:pt x="39" y="2"/>
                  </a:lnTo>
                  <a:lnTo>
                    <a:pt x="37" y="1"/>
                  </a:lnTo>
                  <a:lnTo>
                    <a:pt x="35" y="0"/>
                  </a:lnTo>
                  <a:lnTo>
                    <a:pt x="33" y="0"/>
                  </a:lnTo>
                  <a:lnTo>
                    <a:pt x="30" y="1"/>
                  </a:lnTo>
                  <a:lnTo>
                    <a:pt x="30" y="1"/>
                  </a:lnTo>
                  <a:lnTo>
                    <a:pt x="27" y="5"/>
                  </a:lnTo>
                  <a:lnTo>
                    <a:pt x="22" y="8"/>
                  </a:lnTo>
                  <a:lnTo>
                    <a:pt x="17" y="10"/>
                  </a:lnTo>
                  <a:lnTo>
                    <a:pt x="11" y="11"/>
                  </a:lnTo>
                  <a:lnTo>
                    <a:pt x="11" y="11"/>
                  </a:lnTo>
                  <a:lnTo>
                    <a:pt x="8" y="12"/>
                  </a:lnTo>
                  <a:lnTo>
                    <a:pt x="6" y="14"/>
                  </a:lnTo>
                  <a:lnTo>
                    <a:pt x="3" y="16"/>
                  </a:lnTo>
                  <a:lnTo>
                    <a:pt x="2" y="19"/>
                  </a:lnTo>
                  <a:lnTo>
                    <a:pt x="1" y="22"/>
                  </a:lnTo>
                  <a:lnTo>
                    <a:pt x="0" y="26"/>
                  </a:lnTo>
                  <a:lnTo>
                    <a:pt x="1" y="29"/>
                  </a:lnTo>
                  <a:lnTo>
                    <a:pt x="2" y="32"/>
                  </a:lnTo>
                  <a:lnTo>
                    <a:pt x="2" y="32"/>
                  </a:lnTo>
                  <a:lnTo>
                    <a:pt x="6" y="36"/>
                  </a:lnTo>
                  <a:lnTo>
                    <a:pt x="11" y="39"/>
                  </a:lnTo>
                  <a:lnTo>
                    <a:pt x="14" y="42"/>
                  </a:lnTo>
                  <a:lnTo>
                    <a:pt x="17" y="45"/>
                  </a:lnTo>
                  <a:lnTo>
                    <a:pt x="17" y="45"/>
                  </a:lnTo>
                  <a:lnTo>
                    <a:pt x="22" y="48"/>
                  </a:lnTo>
                  <a:lnTo>
                    <a:pt x="29" y="51"/>
                  </a:lnTo>
                  <a:lnTo>
                    <a:pt x="37" y="54"/>
                  </a:lnTo>
                  <a:lnTo>
                    <a:pt x="42" y="55"/>
                  </a:lnTo>
                  <a:lnTo>
                    <a:pt x="42" y="55"/>
                  </a:lnTo>
                  <a:lnTo>
                    <a:pt x="46" y="55"/>
                  </a:lnTo>
                  <a:lnTo>
                    <a:pt x="49" y="55"/>
                  </a:lnTo>
                  <a:lnTo>
                    <a:pt x="50" y="54"/>
                  </a:lnTo>
                  <a:lnTo>
                    <a:pt x="51" y="53"/>
                  </a:lnTo>
                  <a:lnTo>
                    <a:pt x="53" y="47"/>
                  </a:lnTo>
                  <a:lnTo>
                    <a:pt x="53" y="47"/>
                  </a:lnTo>
                  <a:lnTo>
                    <a:pt x="53" y="36"/>
                  </a:lnTo>
                  <a:lnTo>
                    <a:pt x="54" y="32"/>
                  </a:lnTo>
                  <a:lnTo>
                    <a:pt x="57" y="31"/>
                  </a:lnTo>
                  <a:lnTo>
                    <a:pt x="57" y="31"/>
                  </a:lnTo>
                  <a:lnTo>
                    <a:pt x="60" y="29"/>
                  </a:lnTo>
                  <a:lnTo>
                    <a:pt x="61" y="28"/>
                  </a:lnTo>
                  <a:lnTo>
                    <a:pt x="61" y="26"/>
                  </a:lnTo>
                  <a:lnTo>
                    <a:pt x="61" y="24"/>
                  </a:lnTo>
                  <a:lnTo>
                    <a:pt x="61" y="24"/>
                  </a:lnTo>
                  <a:lnTo>
                    <a:pt x="61" y="23"/>
                  </a:lnTo>
                  <a:lnTo>
                    <a:pt x="60" y="22"/>
                  </a:lnTo>
                  <a:lnTo>
                    <a:pt x="57" y="21"/>
                  </a:lnTo>
                  <a:lnTo>
                    <a:pt x="54" y="20"/>
                  </a:lnTo>
                  <a:lnTo>
                    <a:pt x="53" y="19"/>
                  </a:lnTo>
                  <a:lnTo>
                    <a:pt x="53" y="17"/>
                  </a:lnTo>
                  <a:lnTo>
                    <a:pt x="53" y="1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1" name="Freeform 260">
              <a:extLst>
                <a:ext uri="{FF2B5EF4-FFF2-40B4-BE49-F238E27FC236}">
                  <a16:creationId xmlns:a16="http://schemas.microsoft.com/office/drawing/2014/main" id="{D897E51C-46A7-46EB-AAB3-B28753802422}"/>
                </a:ext>
              </a:extLst>
            </p:cNvPr>
            <p:cNvSpPr>
              <a:spLocks/>
            </p:cNvSpPr>
            <p:nvPr/>
          </p:nvSpPr>
          <p:spPr bwMode="auto">
            <a:xfrm>
              <a:off x="1639972" y="2899111"/>
              <a:ext cx="58514" cy="84097"/>
            </a:xfrm>
            <a:custGeom>
              <a:avLst/>
              <a:gdLst>
                <a:gd name="T0" fmla="*/ 114 w 136"/>
                <a:gd name="T1" fmla="*/ 138 h 181"/>
                <a:gd name="T2" fmla="*/ 113 w 136"/>
                <a:gd name="T3" fmla="*/ 124 h 181"/>
                <a:gd name="T4" fmla="*/ 111 w 136"/>
                <a:gd name="T5" fmla="*/ 121 h 181"/>
                <a:gd name="T6" fmla="*/ 105 w 136"/>
                <a:gd name="T7" fmla="*/ 114 h 181"/>
                <a:gd name="T8" fmla="*/ 105 w 136"/>
                <a:gd name="T9" fmla="*/ 107 h 181"/>
                <a:gd name="T10" fmla="*/ 105 w 136"/>
                <a:gd name="T11" fmla="*/ 97 h 181"/>
                <a:gd name="T12" fmla="*/ 100 w 136"/>
                <a:gd name="T13" fmla="*/ 90 h 181"/>
                <a:gd name="T14" fmla="*/ 97 w 136"/>
                <a:gd name="T15" fmla="*/ 86 h 181"/>
                <a:gd name="T16" fmla="*/ 94 w 136"/>
                <a:gd name="T17" fmla="*/ 78 h 181"/>
                <a:gd name="T18" fmla="*/ 92 w 136"/>
                <a:gd name="T19" fmla="*/ 75 h 181"/>
                <a:gd name="T20" fmla="*/ 90 w 136"/>
                <a:gd name="T21" fmla="*/ 69 h 181"/>
                <a:gd name="T22" fmla="*/ 88 w 136"/>
                <a:gd name="T23" fmla="*/ 49 h 181"/>
                <a:gd name="T24" fmla="*/ 90 w 136"/>
                <a:gd name="T25" fmla="*/ 42 h 181"/>
                <a:gd name="T26" fmla="*/ 93 w 136"/>
                <a:gd name="T27" fmla="*/ 36 h 181"/>
                <a:gd name="T28" fmla="*/ 97 w 136"/>
                <a:gd name="T29" fmla="*/ 26 h 181"/>
                <a:gd name="T30" fmla="*/ 100 w 136"/>
                <a:gd name="T31" fmla="*/ 21 h 181"/>
                <a:gd name="T32" fmla="*/ 105 w 136"/>
                <a:gd name="T33" fmla="*/ 17 h 181"/>
                <a:gd name="T34" fmla="*/ 105 w 136"/>
                <a:gd name="T35" fmla="*/ 11 h 181"/>
                <a:gd name="T36" fmla="*/ 104 w 136"/>
                <a:gd name="T37" fmla="*/ 6 h 181"/>
                <a:gd name="T38" fmla="*/ 100 w 136"/>
                <a:gd name="T39" fmla="*/ 3 h 181"/>
                <a:gd name="T40" fmla="*/ 94 w 136"/>
                <a:gd name="T41" fmla="*/ 1 h 181"/>
                <a:gd name="T42" fmla="*/ 86 w 136"/>
                <a:gd name="T43" fmla="*/ 3 h 181"/>
                <a:gd name="T44" fmla="*/ 79 w 136"/>
                <a:gd name="T45" fmla="*/ 7 h 181"/>
                <a:gd name="T46" fmla="*/ 73 w 136"/>
                <a:gd name="T47" fmla="*/ 11 h 181"/>
                <a:gd name="T48" fmla="*/ 69 w 136"/>
                <a:gd name="T49" fmla="*/ 10 h 181"/>
                <a:gd name="T50" fmla="*/ 65 w 136"/>
                <a:gd name="T51" fmla="*/ 8 h 181"/>
                <a:gd name="T52" fmla="*/ 63 w 136"/>
                <a:gd name="T53" fmla="*/ 3 h 181"/>
                <a:gd name="T54" fmla="*/ 61 w 136"/>
                <a:gd name="T55" fmla="*/ 2 h 181"/>
                <a:gd name="T56" fmla="*/ 27 w 136"/>
                <a:gd name="T57" fmla="*/ 1 h 181"/>
                <a:gd name="T58" fmla="*/ 21 w 136"/>
                <a:gd name="T59" fmla="*/ 0 h 181"/>
                <a:gd name="T60" fmla="*/ 14 w 136"/>
                <a:gd name="T61" fmla="*/ 2 h 181"/>
                <a:gd name="T62" fmla="*/ 12 w 136"/>
                <a:gd name="T63" fmla="*/ 4 h 181"/>
                <a:gd name="T64" fmla="*/ 9 w 136"/>
                <a:gd name="T65" fmla="*/ 8 h 181"/>
                <a:gd name="T66" fmla="*/ 1 w 136"/>
                <a:gd name="T67" fmla="*/ 17 h 181"/>
                <a:gd name="T68" fmla="*/ 0 w 136"/>
                <a:gd name="T69" fmla="*/ 24 h 181"/>
                <a:gd name="T70" fmla="*/ 1 w 136"/>
                <a:gd name="T71" fmla="*/ 28 h 181"/>
                <a:gd name="T72" fmla="*/ 7 w 136"/>
                <a:gd name="T73" fmla="*/ 38 h 181"/>
                <a:gd name="T74" fmla="*/ 19 w 136"/>
                <a:gd name="T75" fmla="*/ 53 h 181"/>
                <a:gd name="T76" fmla="*/ 23 w 136"/>
                <a:gd name="T77" fmla="*/ 59 h 181"/>
                <a:gd name="T78" fmla="*/ 30 w 136"/>
                <a:gd name="T79" fmla="*/ 67 h 181"/>
                <a:gd name="T80" fmla="*/ 34 w 136"/>
                <a:gd name="T81" fmla="*/ 74 h 181"/>
                <a:gd name="T82" fmla="*/ 54 w 136"/>
                <a:gd name="T83" fmla="*/ 107 h 181"/>
                <a:gd name="T84" fmla="*/ 60 w 136"/>
                <a:gd name="T85" fmla="*/ 115 h 181"/>
                <a:gd name="T86" fmla="*/ 75 w 136"/>
                <a:gd name="T87" fmla="*/ 130 h 181"/>
                <a:gd name="T88" fmla="*/ 82 w 136"/>
                <a:gd name="T89" fmla="*/ 137 h 181"/>
                <a:gd name="T90" fmla="*/ 93 w 136"/>
                <a:gd name="T91" fmla="*/ 148 h 181"/>
                <a:gd name="T92" fmla="*/ 103 w 136"/>
                <a:gd name="T93" fmla="*/ 159 h 181"/>
                <a:gd name="T94" fmla="*/ 114 w 136"/>
                <a:gd name="T95" fmla="*/ 169 h 181"/>
                <a:gd name="T96" fmla="*/ 125 w 136"/>
                <a:gd name="T97" fmla="*/ 178 h 181"/>
                <a:gd name="T98" fmla="*/ 132 w 136"/>
                <a:gd name="T99" fmla="*/ 181 h 181"/>
                <a:gd name="T100" fmla="*/ 136 w 136"/>
                <a:gd name="T101" fmla="*/ 180 h 181"/>
                <a:gd name="T102" fmla="*/ 135 w 136"/>
                <a:gd name="T103" fmla="*/ 172 h 181"/>
                <a:gd name="T104" fmla="*/ 131 w 136"/>
                <a:gd name="T105" fmla="*/ 165 h 181"/>
                <a:gd name="T106" fmla="*/ 117 w 136"/>
                <a:gd name="T107" fmla="*/ 147 h 181"/>
                <a:gd name="T108" fmla="*/ 114 w 136"/>
                <a:gd name="T109" fmla="*/ 13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181">
                  <a:moveTo>
                    <a:pt x="114" y="138"/>
                  </a:moveTo>
                  <a:lnTo>
                    <a:pt x="114" y="138"/>
                  </a:lnTo>
                  <a:lnTo>
                    <a:pt x="114" y="127"/>
                  </a:lnTo>
                  <a:lnTo>
                    <a:pt x="113" y="124"/>
                  </a:lnTo>
                  <a:lnTo>
                    <a:pt x="111" y="121"/>
                  </a:lnTo>
                  <a:lnTo>
                    <a:pt x="111" y="121"/>
                  </a:lnTo>
                  <a:lnTo>
                    <a:pt x="106" y="117"/>
                  </a:lnTo>
                  <a:lnTo>
                    <a:pt x="105" y="114"/>
                  </a:lnTo>
                  <a:lnTo>
                    <a:pt x="105" y="107"/>
                  </a:lnTo>
                  <a:lnTo>
                    <a:pt x="105" y="107"/>
                  </a:lnTo>
                  <a:lnTo>
                    <a:pt x="105" y="101"/>
                  </a:lnTo>
                  <a:lnTo>
                    <a:pt x="105" y="97"/>
                  </a:lnTo>
                  <a:lnTo>
                    <a:pt x="103" y="94"/>
                  </a:lnTo>
                  <a:lnTo>
                    <a:pt x="100" y="90"/>
                  </a:lnTo>
                  <a:lnTo>
                    <a:pt x="100" y="90"/>
                  </a:lnTo>
                  <a:lnTo>
                    <a:pt x="97" y="86"/>
                  </a:lnTo>
                  <a:lnTo>
                    <a:pt x="95" y="82"/>
                  </a:lnTo>
                  <a:lnTo>
                    <a:pt x="94" y="78"/>
                  </a:lnTo>
                  <a:lnTo>
                    <a:pt x="92" y="75"/>
                  </a:lnTo>
                  <a:lnTo>
                    <a:pt x="92" y="75"/>
                  </a:lnTo>
                  <a:lnTo>
                    <a:pt x="91" y="73"/>
                  </a:lnTo>
                  <a:lnTo>
                    <a:pt x="90" y="69"/>
                  </a:lnTo>
                  <a:lnTo>
                    <a:pt x="88" y="60"/>
                  </a:lnTo>
                  <a:lnTo>
                    <a:pt x="88" y="49"/>
                  </a:lnTo>
                  <a:lnTo>
                    <a:pt x="88" y="45"/>
                  </a:lnTo>
                  <a:lnTo>
                    <a:pt x="90" y="42"/>
                  </a:lnTo>
                  <a:lnTo>
                    <a:pt x="90" y="42"/>
                  </a:lnTo>
                  <a:lnTo>
                    <a:pt x="93" y="36"/>
                  </a:lnTo>
                  <a:lnTo>
                    <a:pt x="95" y="31"/>
                  </a:lnTo>
                  <a:lnTo>
                    <a:pt x="97" y="26"/>
                  </a:lnTo>
                  <a:lnTo>
                    <a:pt x="100" y="21"/>
                  </a:lnTo>
                  <a:lnTo>
                    <a:pt x="100" y="21"/>
                  </a:lnTo>
                  <a:lnTo>
                    <a:pt x="103" y="19"/>
                  </a:lnTo>
                  <a:lnTo>
                    <a:pt x="105" y="17"/>
                  </a:lnTo>
                  <a:lnTo>
                    <a:pt x="105" y="11"/>
                  </a:lnTo>
                  <a:lnTo>
                    <a:pt x="105" y="11"/>
                  </a:lnTo>
                  <a:lnTo>
                    <a:pt x="105" y="9"/>
                  </a:lnTo>
                  <a:lnTo>
                    <a:pt x="104" y="6"/>
                  </a:lnTo>
                  <a:lnTo>
                    <a:pt x="103" y="4"/>
                  </a:lnTo>
                  <a:lnTo>
                    <a:pt x="100" y="3"/>
                  </a:lnTo>
                  <a:lnTo>
                    <a:pt x="97" y="2"/>
                  </a:lnTo>
                  <a:lnTo>
                    <a:pt x="94" y="1"/>
                  </a:lnTo>
                  <a:lnTo>
                    <a:pt x="90" y="2"/>
                  </a:lnTo>
                  <a:lnTo>
                    <a:pt x="86" y="3"/>
                  </a:lnTo>
                  <a:lnTo>
                    <a:pt x="86" y="3"/>
                  </a:lnTo>
                  <a:lnTo>
                    <a:pt x="79" y="7"/>
                  </a:lnTo>
                  <a:lnTo>
                    <a:pt x="76" y="10"/>
                  </a:lnTo>
                  <a:lnTo>
                    <a:pt x="73" y="11"/>
                  </a:lnTo>
                  <a:lnTo>
                    <a:pt x="69" y="10"/>
                  </a:lnTo>
                  <a:lnTo>
                    <a:pt x="69" y="10"/>
                  </a:lnTo>
                  <a:lnTo>
                    <a:pt x="67" y="9"/>
                  </a:lnTo>
                  <a:lnTo>
                    <a:pt x="65" y="8"/>
                  </a:lnTo>
                  <a:lnTo>
                    <a:pt x="64" y="5"/>
                  </a:lnTo>
                  <a:lnTo>
                    <a:pt x="63" y="3"/>
                  </a:lnTo>
                  <a:lnTo>
                    <a:pt x="62" y="3"/>
                  </a:lnTo>
                  <a:lnTo>
                    <a:pt x="61" y="2"/>
                  </a:lnTo>
                  <a:lnTo>
                    <a:pt x="61" y="2"/>
                  </a:lnTo>
                  <a:lnTo>
                    <a:pt x="27" y="1"/>
                  </a:lnTo>
                  <a:lnTo>
                    <a:pt x="27" y="1"/>
                  </a:lnTo>
                  <a:lnTo>
                    <a:pt x="21" y="0"/>
                  </a:lnTo>
                  <a:lnTo>
                    <a:pt x="16" y="1"/>
                  </a:lnTo>
                  <a:lnTo>
                    <a:pt x="14" y="2"/>
                  </a:lnTo>
                  <a:lnTo>
                    <a:pt x="12" y="4"/>
                  </a:lnTo>
                  <a:lnTo>
                    <a:pt x="12" y="4"/>
                  </a:lnTo>
                  <a:lnTo>
                    <a:pt x="11" y="6"/>
                  </a:lnTo>
                  <a:lnTo>
                    <a:pt x="9" y="8"/>
                  </a:lnTo>
                  <a:lnTo>
                    <a:pt x="5" y="12"/>
                  </a:lnTo>
                  <a:lnTo>
                    <a:pt x="1" y="17"/>
                  </a:lnTo>
                  <a:lnTo>
                    <a:pt x="0" y="20"/>
                  </a:lnTo>
                  <a:lnTo>
                    <a:pt x="0" y="24"/>
                  </a:lnTo>
                  <a:lnTo>
                    <a:pt x="0" y="24"/>
                  </a:lnTo>
                  <a:lnTo>
                    <a:pt x="1" y="28"/>
                  </a:lnTo>
                  <a:lnTo>
                    <a:pt x="2" y="31"/>
                  </a:lnTo>
                  <a:lnTo>
                    <a:pt x="7" y="38"/>
                  </a:lnTo>
                  <a:lnTo>
                    <a:pt x="13" y="45"/>
                  </a:lnTo>
                  <a:lnTo>
                    <a:pt x="19" y="53"/>
                  </a:lnTo>
                  <a:lnTo>
                    <a:pt x="19" y="53"/>
                  </a:lnTo>
                  <a:lnTo>
                    <a:pt x="23" y="59"/>
                  </a:lnTo>
                  <a:lnTo>
                    <a:pt x="26" y="63"/>
                  </a:lnTo>
                  <a:lnTo>
                    <a:pt x="30" y="67"/>
                  </a:lnTo>
                  <a:lnTo>
                    <a:pt x="34" y="74"/>
                  </a:lnTo>
                  <a:lnTo>
                    <a:pt x="34" y="74"/>
                  </a:lnTo>
                  <a:lnTo>
                    <a:pt x="44" y="91"/>
                  </a:lnTo>
                  <a:lnTo>
                    <a:pt x="54" y="107"/>
                  </a:lnTo>
                  <a:lnTo>
                    <a:pt x="54" y="107"/>
                  </a:lnTo>
                  <a:lnTo>
                    <a:pt x="60" y="115"/>
                  </a:lnTo>
                  <a:lnTo>
                    <a:pt x="67" y="123"/>
                  </a:lnTo>
                  <a:lnTo>
                    <a:pt x="75" y="130"/>
                  </a:lnTo>
                  <a:lnTo>
                    <a:pt x="82" y="137"/>
                  </a:lnTo>
                  <a:lnTo>
                    <a:pt x="82" y="137"/>
                  </a:lnTo>
                  <a:lnTo>
                    <a:pt x="88" y="142"/>
                  </a:lnTo>
                  <a:lnTo>
                    <a:pt x="93" y="148"/>
                  </a:lnTo>
                  <a:lnTo>
                    <a:pt x="97" y="154"/>
                  </a:lnTo>
                  <a:lnTo>
                    <a:pt x="103" y="159"/>
                  </a:lnTo>
                  <a:lnTo>
                    <a:pt x="103" y="159"/>
                  </a:lnTo>
                  <a:lnTo>
                    <a:pt x="114" y="169"/>
                  </a:lnTo>
                  <a:lnTo>
                    <a:pt x="125" y="178"/>
                  </a:lnTo>
                  <a:lnTo>
                    <a:pt x="125" y="178"/>
                  </a:lnTo>
                  <a:lnTo>
                    <a:pt x="129" y="181"/>
                  </a:lnTo>
                  <a:lnTo>
                    <a:pt x="132" y="181"/>
                  </a:lnTo>
                  <a:lnTo>
                    <a:pt x="134" y="181"/>
                  </a:lnTo>
                  <a:lnTo>
                    <a:pt x="136" y="180"/>
                  </a:lnTo>
                  <a:lnTo>
                    <a:pt x="136" y="177"/>
                  </a:lnTo>
                  <a:lnTo>
                    <a:pt x="135" y="172"/>
                  </a:lnTo>
                  <a:lnTo>
                    <a:pt x="131" y="165"/>
                  </a:lnTo>
                  <a:lnTo>
                    <a:pt x="131" y="165"/>
                  </a:lnTo>
                  <a:lnTo>
                    <a:pt x="123" y="153"/>
                  </a:lnTo>
                  <a:lnTo>
                    <a:pt x="117" y="147"/>
                  </a:lnTo>
                  <a:lnTo>
                    <a:pt x="115" y="144"/>
                  </a:lnTo>
                  <a:lnTo>
                    <a:pt x="114" y="138"/>
                  </a:lnTo>
                  <a:lnTo>
                    <a:pt x="114" y="13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2" name="Freeform 261">
              <a:extLst>
                <a:ext uri="{FF2B5EF4-FFF2-40B4-BE49-F238E27FC236}">
                  <a16:creationId xmlns:a16="http://schemas.microsoft.com/office/drawing/2014/main" id="{40F2C52D-554F-496D-8348-C56115B7C982}"/>
                </a:ext>
              </a:extLst>
            </p:cNvPr>
            <p:cNvSpPr>
              <a:spLocks/>
            </p:cNvSpPr>
            <p:nvPr/>
          </p:nvSpPr>
          <p:spPr bwMode="auto">
            <a:xfrm>
              <a:off x="1419679" y="1916122"/>
              <a:ext cx="2371593" cy="1453929"/>
            </a:xfrm>
            <a:custGeom>
              <a:avLst/>
              <a:gdLst>
                <a:gd name="T0" fmla="*/ 5291 w 5511"/>
                <a:gd name="T1" fmla="*/ 2131 h 3113"/>
                <a:gd name="T2" fmla="*/ 5286 w 5511"/>
                <a:gd name="T3" fmla="*/ 1996 h 3113"/>
                <a:gd name="T4" fmla="*/ 5129 w 5511"/>
                <a:gd name="T5" fmla="*/ 1877 h 3113"/>
                <a:gd name="T6" fmla="*/ 4946 w 5511"/>
                <a:gd name="T7" fmla="*/ 1546 h 3113"/>
                <a:gd name="T8" fmla="*/ 4733 w 5511"/>
                <a:gd name="T9" fmla="*/ 1724 h 3113"/>
                <a:gd name="T10" fmla="*/ 4611 w 5511"/>
                <a:gd name="T11" fmla="*/ 1611 h 3113"/>
                <a:gd name="T12" fmla="*/ 4450 w 5511"/>
                <a:gd name="T13" fmla="*/ 1390 h 3113"/>
                <a:gd name="T14" fmla="*/ 4096 w 5511"/>
                <a:gd name="T15" fmla="*/ 1301 h 3113"/>
                <a:gd name="T16" fmla="*/ 4079 w 5511"/>
                <a:gd name="T17" fmla="*/ 1616 h 3113"/>
                <a:gd name="T18" fmla="*/ 3987 w 5511"/>
                <a:gd name="T19" fmla="*/ 2094 h 3113"/>
                <a:gd name="T20" fmla="*/ 3918 w 5511"/>
                <a:gd name="T21" fmla="*/ 2348 h 3113"/>
                <a:gd name="T22" fmla="*/ 3794 w 5511"/>
                <a:gd name="T23" fmla="*/ 2061 h 3113"/>
                <a:gd name="T24" fmla="*/ 3496 w 5511"/>
                <a:gd name="T25" fmla="*/ 1937 h 3113"/>
                <a:gd name="T26" fmla="*/ 3013 w 5511"/>
                <a:gd name="T27" fmla="*/ 1674 h 3113"/>
                <a:gd name="T28" fmla="*/ 3167 w 5511"/>
                <a:gd name="T29" fmla="*/ 1308 h 3113"/>
                <a:gd name="T30" fmla="*/ 3139 w 5511"/>
                <a:gd name="T31" fmla="*/ 1171 h 3113"/>
                <a:gd name="T32" fmla="*/ 3352 w 5511"/>
                <a:gd name="T33" fmla="*/ 1016 h 3113"/>
                <a:gd name="T34" fmla="*/ 3606 w 5511"/>
                <a:gd name="T35" fmla="*/ 918 h 3113"/>
                <a:gd name="T36" fmla="*/ 3657 w 5511"/>
                <a:gd name="T37" fmla="*/ 850 h 3113"/>
                <a:gd name="T38" fmla="*/ 3823 w 5511"/>
                <a:gd name="T39" fmla="*/ 676 h 3113"/>
                <a:gd name="T40" fmla="*/ 3608 w 5511"/>
                <a:gd name="T41" fmla="*/ 525 h 3113"/>
                <a:gd name="T42" fmla="*/ 3497 w 5511"/>
                <a:gd name="T43" fmla="*/ 703 h 3113"/>
                <a:gd name="T44" fmla="*/ 3431 w 5511"/>
                <a:gd name="T45" fmla="*/ 647 h 3113"/>
                <a:gd name="T46" fmla="*/ 3237 w 5511"/>
                <a:gd name="T47" fmla="*/ 555 h 3113"/>
                <a:gd name="T48" fmla="*/ 3056 w 5511"/>
                <a:gd name="T49" fmla="*/ 315 h 3113"/>
                <a:gd name="T50" fmla="*/ 3263 w 5511"/>
                <a:gd name="T51" fmla="*/ 58 h 3113"/>
                <a:gd name="T52" fmla="*/ 2928 w 5511"/>
                <a:gd name="T53" fmla="*/ 145 h 3113"/>
                <a:gd name="T54" fmla="*/ 2904 w 5511"/>
                <a:gd name="T55" fmla="*/ 430 h 3113"/>
                <a:gd name="T56" fmla="*/ 3036 w 5511"/>
                <a:gd name="T57" fmla="*/ 641 h 3113"/>
                <a:gd name="T58" fmla="*/ 2905 w 5511"/>
                <a:gd name="T59" fmla="*/ 817 h 3113"/>
                <a:gd name="T60" fmla="*/ 2963 w 5511"/>
                <a:gd name="T61" fmla="*/ 672 h 3113"/>
                <a:gd name="T62" fmla="*/ 2783 w 5511"/>
                <a:gd name="T63" fmla="*/ 518 h 3113"/>
                <a:gd name="T64" fmla="*/ 2732 w 5511"/>
                <a:gd name="T65" fmla="*/ 743 h 3113"/>
                <a:gd name="T66" fmla="*/ 2309 w 5511"/>
                <a:gd name="T67" fmla="*/ 690 h 3113"/>
                <a:gd name="T68" fmla="*/ 2223 w 5511"/>
                <a:gd name="T69" fmla="*/ 688 h 3113"/>
                <a:gd name="T70" fmla="*/ 2154 w 5511"/>
                <a:gd name="T71" fmla="*/ 845 h 3113"/>
                <a:gd name="T72" fmla="*/ 2012 w 5511"/>
                <a:gd name="T73" fmla="*/ 742 h 3113"/>
                <a:gd name="T74" fmla="*/ 1747 w 5511"/>
                <a:gd name="T75" fmla="*/ 701 h 3113"/>
                <a:gd name="T76" fmla="*/ 1139 w 5511"/>
                <a:gd name="T77" fmla="*/ 569 h 3113"/>
                <a:gd name="T78" fmla="*/ 910 w 5511"/>
                <a:gd name="T79" fmla="*/ 490 h 3113"/>
                <a:gd name="T80" fmla="*/ 673 w 5511"/>
                <a:gd name="T81" fmla="*/ 572 h 3113"/>
                <a:gd name="T82" fmla="*/ 691 w 5511"/>
                <a:gd name="T83" fmla="*/ 529 h 3113"/>
                <a:gd name="T84" fmla="*/ 468 w 5511"/>
                <a:gd name="T85" fmla="*/ 553 h 3113"/>
                <a:gd name="T86" fmla="*/ 123 w 5511"/>
                <a:gd name="T87" fmla="*/ 546 h 3113"/>
                <a:gd name="T88" fmla="*/ 302 w 5511"/>
                <a:gd name="T89" fmla="*/ 1622 h 3113"/>
                <a:gd name="T90" fmla="*/ 687 w 5511"/>
                <a:gd name="T91" fmla="*/ 2062 h 3113"/>
                <a:gd name="T92" fmla="*/ 781 w 5511"/>
                <a:gd name="T93" fmla="*/ 2246 h 3113"/>
                <a:gd name="T94" fmla="*/ 867 w 5511"/>
                <a:gd name="T95" fmla="*/ 2333 h 3113"/>
                <a:gd name="T96" fmla="*/ 936 w 5511"/>
                <a:gd name="T97" fmla="*/ 2497 h 3113"/>
                <a:gd name="T98" fmla="*/ 1099 w 5511"/>
                <a:gd name="T99" fmla="*/ 2519 h 3113"/>
                <a:gd name="T100" fmla="*/ 1166 w 5511"/>
                <a:gd name="T101" fmla="*/ 2532 h 3113"/>
                <a:gd name="T102" fmla="*/ 3228 w 5511"/>
                <a:gd name="T103" fmla="*/ 2613 h 3113"/>
                <a:gd name="T104" fmla="*/ 3566 w 5511"/>
                <a:gd name="T105" fmla="*/ 2640 h 3113"/>
                <a:gd name="T106" fmla="*/ 3853 w 5511"/>
                <a:gd name="T107" fmla="*/ 2793 h 3113"/>
                <a:gd name="T108" fmla="*/ 3827 w 5511"/>
                <a:gd name="T109" fmla="*/ 3000 h 3113"/>
                <a:gd name="T110" fmla="*/ 4001 w 5511"/>
                <a:gd name="T111" fmla="*/ 3040 h 3113"/>
                <a:gd name="T112" fmla="*/ 4491 w 5511"/>
                <a:gd name="T113" fmla="*/ 2860 h 3113"/>
                <a:gd name="T114" fmla="*/ 4795 w 5511"/>
                <a:gd name="T115" fmla="*/ 2880 h 3113"/>
                <a:gd name="T116" fmla="*/ 4896 w 5511"/>
                <a:gd name="T117" fmla="*/ 2975 h 3113"/>
                <a:gd name="T118" fmla="*/ 5240 w 5511"/>
                <a:gd name="T119" fmla="*/ 2799 h 3113"/>
                <a:gd name="T120" fmla="*/ 4984 w 5511"/>
                <a:gd name="T121" fmla="*/ 2778 h 3113"/>
                <a:gd name="T122" fmla="*/ 4959 w 5511"/>
                <a:gd name="T123" fmla="*/ 2543 h 3113"/>
                <a:gd name="T124" fmla="*/ 4767 w 5511"/>
                <a:gd name="T125" fmla="*/ 2507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11" h="3113">
                  <a:moveTo>
                    <a:pt x="5499" y="2251"/>
                  </a:moveTo>
                  <a:lnTo>
                    <a:pt x="5499" y="2251"/>
                  </a:lnTo>
                  <a:lnTo>
                    <a:pt x="5495" y="2249"/>
                  </a:lnTo>
                  <a:lnTo>
                    <a:pt x="5492" y="2246"/>
                  </a:lnTo>
                  <a:lnTo>
                    <a:pt x="5490" y="2243"/>
                  </a:lnTo>
                  <a:lnTo>
                    <a:pt x="5489" y="2240"/>
                  </a:lnTo>
                  <a:lnTo>
                    <a:pt x="5488" y="2236"/>
                  </a:lnTo>
                  <a:lnTo>
                    <a:pt x="5489" y="2233"/>
                  </a:lnTo>
                  <a:lnTo>
                    <a:pt x="5491" y="2230"/>
                  </a:lnTo>
                  <a:lnTo>
                    <a:pt x="5494" y="2227"/>
                  </a:lnTo>
                  <a:lnTo>
                    <a:pt x="5494" y="2227"/>
                  </a:lnTo>
                  <a:lnTo>
                    <a:pt x="5496" y="2225"/>
                  </a:lnTo>
                  <a:lnTo>
                    <a:pt x="5498" y="2222"/>
                  </a:lnTo>
                  <a:lnTo>
                    <a:pt x="5499" y="2219"/>
                  </a:lnTo>
                  <a:lnTo>
                    <a:pt x="5500" y="2216"/>
                  </a:lnTo>
                  <a:lnTo>
                    <a:pt x="5500" y="2207"/>
                  </a:lnTo>
                  <a:lnTo>
                    <a:pt x="5499" y="2199"/>
                  </a:lnTo>
                  <a:lnTo>
                    <a:pt x="5499" y="2199"/>
                  </a:lnTo>
                  <a:lnTo>
                    <a:pt x="5500" y="2189"/>
                  </a:lnTo>
                  <a:lnTo>
                    <a:pt x="5501" y="2178"/>
                  </a:lnTo>
                  <a:lnTo>
                    <a:pt x="5501" y="2173"/>
                  </a:lnTo>
                  <a:lnTo>
                    <a:pt x="5500" y="2169"/>
                  </a:lnTo>
                  <a:lnTo>
                    <a:pt x="5498" y="2165"/>
                  </a:lnTo>
                  <a:lnTo>
                    <a:pt x="5495" y="2162"/>
                  </a:lnTo>
                  <a:lnTo>
                    <a:pt x="5495" y="2162"/>
                  </a:lnTo>
                  <a:lnTo>
                    <a:pt x="5491" y="2160"/>
                  </a:lnTo>
                  <a:lnTo>
                    <a:pt x="5485" y="2158"/>
                  </a:lnTo>
                  <a:lnTo>
                    <a:pt x="5474" y="2155"/>
                  </a:lnTo>
                  <a:lnTo>
                    <a:pt x="5468" y="2153"/>
                  </a:lnTo>
                  <a:lnTo>
                    <a:pt x="5464" y="2151"/>
                  </a:lnTo>
                  <a:lnTo>
                    <a:pt x="5461" y="2148"/>
                  </a:lnTo>
                  <a:lnTo>
                    <a:pt x="5460" y="2147"/>
                  </a:lnTo>
                  <a:lnTo>
                    <a:pt x="5460" y="2145"/>
                  </a:lnTo>
                  <a:lnTo>
                    <a:pt x="5460" y="2145"/>
                  </a:lnTo>
                  <a:lnTo>
                    <a:pt x="5460" y="2138"/>
                  </a:lnTo>
                  <a:lnTo>
                    <a:pt x="5462" y="2134"/>
                  </a:lnTo>
                  <a:lnTo>
                    <a:pt x="5464" y="2131"/>
                  </a:lnTo>
                  <a:lnTo>
                    <a:pt x="5469" y="2128"/>
                  </a:lnTo>
                  <a:lnTo>
                    <a:pt x="5469" y="2128"/>
                  </a:lnTo>
                  <a:lnTo>
                    <a:pt x="5474" y="2124"/>
                  </a:lnTo>
                  <a:lnTo>
                    <a:pt x="5475" y="2123"/>
                  </a:lnTo>
                  <a:lnTo>
                    <a:pt x="5475" y="2122"/>
                  </a:lnTo>
                  <a:lnTo>
                    <a:pt x="5474" y="2121"/>
                  </a:lnTo>
                  <a:lnTo>
                    <a:pt x="5473" y="2120"/>
                  </a:lnTo>
                  <a:lnTo>
                    <a:pt x="5467" y="2121"/>
                  </a:lnTo>
                  <a:lnTo>
                    <a:pt x="5467" y="2121"/>
                  </a:lnTo>
                  <a:lnTo>
                    <a:pt x="5464" y="2121"/>
                  </a:lnTo>
                  <a:lnTo>
                    <a:pt x="5461" y="2123"/>
                  </a:lnTo>
                  <a:lnTo>
                    <a:pt x="5456" y="2127"/>
                  </a:lnTo>
                  <a:lnTo>
                    <a:pt x="5451" y="2130"/>
                  </a:lnTo>
                  <a:lnTo>
                    <a:pt x="5446" y="2131"/>
                  </a:lnTo>
                  <a:lnTo>
                    <a:pt x="5442" y="2131"/>
                  </a:lnTo>
                  <a:lnTo>
                    <a:pt x="5442" y="2131"/>
                  </a:lnTo>
                  <a:lnTo>
                    <a:pt x="5434" y="2131"/>
                  </a:lnTo>
                  <a:lnTo>
                    <a:pt x="5429" y="2132"/>
                  </a:lnTo>
                  <a:lnTo>
                    <a:pt x="5425" y="2135"/>
                  </a:lnTo>
                  <a:lnTo>
                    <a:pt x="5422" y="2140"/>
                  </a:lnTo>
                  <a:lnTo>
                    <a:pt x="5422" y="2140"/>
                  </a:lnTo>
                  <a:lnTo>
                    <a:pt x="5416" y="2147"/>
                  </a:lnTo>
                  <a:lnTo>
                    <a:pt x="5410" y="2154"/>
                  </a:lnTo>
                  <a:lnTo>
                    <a:pt x="5407" y="2156"/>
                  </a:lnTo>
                  <a:lnTo>
                    <a:pt x="5404" y="2157"/>
                  </a:lnTo>
                  <a:lnTo>
                    <a:pt x="5401" y="2156"/>
                  </a:lnTo>
                  <a:lnTo>
                    <a:pt x="5399" y="2154"/>
                  </a:lnTo>
                  <a:lnTo>
                    <a:pt x="5399" y="2154"/>
                  </a:lnTo>
                  <a:lnTo>
                    <a:pt x="5399" y="2150"/>
                  </a:lnTo>
                  <a:lnTo>
                    <a:pt x="5398" y="2147"/>
                  </a:lnTo>
                  <a:lnTo>
                    <a:pt x="5399" y="2144"/>
                  </a:lnTo>
                  <a:lnTo>
                    <a:pt x="5400" y="2141"/>
                  </a:lnTo>
                  <a:lnTo>
                    <a:pt x="5403" y="2136"/>
                  </a:lnTo>
                  <a:lnTo>
                    <a:pt x="5407" y="2132"/>
                  </a:lnTo>
                  <a:lnTo>
                    <a:pt x="5407" y="2132"/>
                  </a:lnTo>
                  <a:lnTo>
                    <a:pt x="5412" y="2128"/>
                  </a:lnTo>
                  <a:lnTo>
                    <a:pt x="5416" y="2127"/>
                  </a:lnTo>
                  <a:lnTo>
                    <a:pt x="5417" y="2126"/>
                  </a:lnTo>
                  <a:lnTo>
                    <a:pt x="5418" y="2123"/>
                  </a:lnTo>
                  <a:lnTo>
                    <a:pt x="5418" y="2122"/>
                  </a:lnTo>
                  <a:lnTo>
                    <a:pt x="5417" y="2120"/>
                  </a:lnTo>
                  <a:lnTo>
                    <a:pt x="5417" y="2120"/>
                  </a:lnTo>
                  <a:lnTo>
                    <a:pt x="5414" y="2117"/>
                  </a:lnTo>
                  <a:lnTo>
                    <a:pt x="5412" y="2116"/>
                  </a:lnTo>
                  <a:lnTo>
                    <a:pt x="5410" y="2114"/>
                  </a:lnTo>
                  <a:lnTo>
                    <a:pt x="5408" y="2108"/>
                  </a:lnTo>
                  <a:lnTo>
                    <a:pt x="5408" y="2108"/>
                  </a:lnTo>
                  <a:lnTo>
                    <a:pt x="5406" y="2104"/>
                  </a:lnTo>
                  <a:lnTo>
                    <a:pt x="5404" y="2101"/>
                  </a:lnTo>
                  <a:lnTo>
                    <a:pt x="5400" y="2098"/>
                  </a:lnTo>
                  <a:lnTo>
                    <a:pt x="5397" y="2096"/>
                  </a:lnTo>
                  <a:lnTo>
                    <a:pt x="5388" y="2094"/>
                  </a:lnTo>
                  <a:lnTo>
                    <a:pt x="5379" y="2093"/>
                  </a:lnTo>
                  <a:lnTo>
                    <a:pt x="5379" y="2093"/>
                  </a:lnTo>
                  <a:lnTo>
                    <a:pt x="5370" y="2094"/>
                  </a:lnTo>
                  <a:lnTo>
                    <a:pt x="5359" y="2097"/>
                  </a:lnTo>
                  <a:lnTo>
                    <a:pt x="5350" y="2101"/>
                  </a:lnTo>
                  <a:lnTo>
                    <a:pt x="5340" y="2106"/>
                  </a:lnTo>
                  <a:lnTo>
                    <a:pt x="5340" y="2106"/>
                  </a:lnTo>
                  <a:lnTo>
                    <a:pt x="5330" y="2111"/>
                  </a:lnTo>
                  <a:lnTo>
                    <a:pt x="5318" y="2116"/>
                  </a:lnTo>
                  <a:lnTo>
                    <a:pt x="5307" y="2120"/>
                  </a:lnTo>
                  <a:lnTo>
                    <a:pt x="5301" y="2123"/>
                  </a:lnTo>
                  <a:lnTo>
                    <a:pt x="5295" y="2127"/>
                  </a:lnTo>
                  <a:lnTo>
                    <a:pt x="5295" y="2127"/>
                  </a:lnTo>
                  <a:lnTo>
                    <a:pt x="5291" y="2131"/>
                  </a:lnTo>
                  <a:lnTo>
                    <a:pt x="5287" y="2135"/>
                  </a:lnTo>
                  <a:lnTo>
                    <a:pt x="5282" y="2142"/>
                  </a:lnTo>
                  <a:lnTo>
                    <a:pt x="5278" y="2148"/>
                  </a:lnTo>
                  <a:lnTo>
                    <a:pt x="5274" y="2149"/>
                  </a:lnTo>
                  <a:lnTo>
                    <a:pt x="5271" y="2150"/>
                  </a:lnTo>
                  <a:lnTo>
                    <a:pt x="5271" y="2150"/>
                  </a:lnTo>
                  <a:lnTo>
                    <a:pt x="5262" y="2151"/>
                  </a:lnTo>
                  <a:lnTo>
                    <a:pt x="5252" y="2154"/>
                  </a:lnTo>
                  <a:lnTo>
                    <a:pt x="5244" y="2157"/>
                  </a:lnTo>
                  <a:lnTo>
                    <a:pt x="5238" y="2160"/>
                  </a:lnTo>
                  <a:lnTo>
                    <a:pt x="5238" y="2160"/>
                  </a:lnTo>
                  <a:lnTo>
                    <a:pt x="5233" y="2163"/>
                  </a:lnTo>
                  <a:lnTo>
                    <a:pt x="5226" y="2165"/>
                  </a:lnTo>
                  <a:lnTo>
                    <a:pt x="5224" y="2165"/>
                  </a:lnTo>
                  <a:lnTo>
                    <a:pt x="5221" y="2164"/>
                  </a:lnTo>
                  <a:lnTo>
                    <a:pt x="5220" y="2162"/>
                  </a:lnTo>
                  <a:lnTo>
                    <a:pt x="5219" y="2159"/>
                  </a:lnTo>
                  <a:lnTo>
                    <a:pt x="5219" y="2159"/>
                  </a:lnTo>
                  <a:lnTo>
                    <a:pt x="5219" y="2155"/>
                  </a:lnTo>
                  <a:lnTo>
                    <a:pt x="5220" y="2152"/>
                  </a:lnTo>
                  <a:lnTo>
                    <a:pt x="5222" y="2148"/>
                  </a:lnTo>
                  <a:lnTo>
                    <a:pt x="5224" y="2146"/>
                  </a:lnTo>
                  <a:lnTo>
                    <a:pt x="5226" y="2143"/>
                  </a:lnTo>
                  <a:lnTo>
                    <a:pt x="5230" y="2141"/>
                  </a:lnTo>
                  <a:lnTo>
                    <a:pt x="5238" y="2137"/>
                  </a:lnTo>
                  <a:lnTo>
                    <a:pt x="5238" y="2137"/>
                  </a:lnTo>
                  <a:lnTo>
                    <a:pt x="5255" y="2131"/>
                  </a:lnTo>
                  <a:lnTo>
                    <a:pt x="5261" y="2128"/>
                  </a:lnTo>
                  <a:lnTo>
                    <a:pt x="5265" y="2123"/>
                  </a:lnTo>
                  <a:lnTo>
                    <a:pt x="5265" y="2123"/>
                  </a:lnTo>
                  <a:lnTo>
                    <a:pt x="5268" y="2120"/>
                  </a:lnTo>
                  <a:lnTo>
                    <a:pt x="5273" y="2117"/>
                  </a:lnTo>
                  <a:lnTo>
                    <a:pt x="5280" y="2115"/>
                  </a:lnTo>
                  <a:lnTo>
                    <a:pt x="5288" y="2114"/>
                  </a:lnTo>
                  <a:lnTo>
                    <a:pt x="5288" y="2114"/>
                  </a:lnTo>
                  <a:lnTo>
                    <a:pt x="5298" y="2113"/>
                  </a:lnTo>
                  <a:lnTo>
                    <a:pt x="5309" y="2111"/>
                  </a:lnTo>
                  <a:lnTo>
                    <a:pt x="5314" y="2109"/>
                  </a:lnTo>
                  <a:lnTo>
                    <a:pt x="5319" y="2107"/>
                  </a:lnTo>
                  <a:lnTo>
                    <a:pt x="5322" y="2104"/>
                  </a:lnTo>
                  <a:lnTo>
                    <a:pt x="5325" y="2101"/>
                  </a:lnTo>
                  <a:lnTo>
                    <a:pt x="5325" y="2101"/>
                  </a:lnTo>
                  <a:lnTo>
                    <a:pt x="5328" y="2098"/>
                  </a:lnTo>
                  <a:lnTo>
                    <a:pt x="5332" y="2095"/>
                  </a:lnTo>
                  <a:lnTo>
                    <a:pt x="5341" y="2091"/>
                  </a:lnTo>
                  <a:lnTo>
                    <a:pt x="5349" y="2088"/>
                  </a:lnTo>
                  <a:lnTo>
                    <a:pt x="5351" y="2086"/>
                  </a:lnTo>
                  <a:lnTo>
                    <a:pt x="5353" y="2084"/>
                  </a:lnTo>
                  <a:lnTo>
                    <a:pt x="5353" y="2084"/>
                  </a:lnTo>
                  <a:lnTo>
                    <a:pt x="5354" y="2081"/>
                  </a:lnTo>
                  <a:lnTo>
                    <a:pt x="5358" y="2080"/>
                  </a:lnTo>
                  <a:lnTo>
                    <a:pt x="5373" y="2079"/>
                  </a:lnTo>
                  <a:lnTo>
                    <a:pt x="5373" y="2079"/>
                  </a:lnTo>
                  <a:lnTo>
                    <a:pt x="5382" y="2078"/>
                  </a:lnTo>
                  <a:lnTo>
                    <a:pt x="5388" y="2077"/>
                  </a:lnTo>
                  <a:lnTo>
                    <a:pt x="5393" y="2075"/>
                  </a:lnTo>
                  <a:lnTo>
                    <a:pt x="5395" y="2073"/>
                  </a:lnTo>
                  <a:lnTo>
                    <a:pt x="5396" y="2070"/>
                  </a:lnTo>
                  <a:lnTo>
                    <a:pt x="5396" y="2070"/>
                  </a:lnTo>
                  <a:lnTo>
                    <a:pt x="5398" y="2066"/>
                  </a:lnTo>
                  <a:lnTo>
                    <a:pt x="5398" y="2063"/>
                  </a:lnTo>
                  <a:lnTo>
                    <a:pt x="5398" y="2061"/>
                  </a:lnTo>
                  <a:lnTo>
                    <a:pt x="5396" y="2059"/>
                  </a:lnTo>
                  <a:lnTo>
                    <a:pt x="5394" y="2057"/>
                  </a:lnTo>
                  <a:lnTo>
                    <a:pt x="5386" y="2053"/>
                  </a:lnTo>
                  <a:lnTo>
                    <a:pt x="5386" y="2053"/>
                  </a:lnTo>
                  <a:lnTo>
                    <a:pt x="5377" y="2049"/>
                  </a:lnTo>
                  <a:lnTo>
                    <a:pt x="5372" y="2046"/>
                  </a:lnTo>
                  <a:lnTo>
                    <a:pt x="5370" y="2042"/>
                  </a:lnTo>
                  <a:lnTo>
                    <a:pt x="5369" y="2036"/>
                  </a:lnTo>
                  <a:lnTo>
                    <a:pt x="5369" y="2036"/>
                  </a:lnTo>
                  <a:lnTo>
                    <a:pt x="5368" y="2033"/>
                  </a:lnTo>
                  <a:lnTo>
                    <a:pt x="5366" y="2031"/>
                  </a:lnTo>
                  <a:lnTo>
                    <a:pt x="5364" y="2030"/>
                  </a:lnTo>
                  <a:lnTo>
                    <a:pt x="5360" y="2030"/>
                  </a:lnTo>
                  <a:lnTo>
                    <a:pt x="5354" y="2031"/>
                  </a:lnTo>
                  <a:lnTo>
                    <a:pt x="5350" y="2034"/>
                  </a:lnTo>
                  <a:lnTo>
                    <a:pt x="5350" y="2034"/>
                  </a:lnTo>
                  <a:lnTo>
                    <a:pt x="5348" y="2035"/>
                  </a:lnTo>
                  <a:lnTo>
                    <a:pt x="5344" y="2036"/>
                  </a:lnTo>
                  <a:lnTo>
                    <a:pt x="5333" y="2040"/>
                  </a:lnTo>
                  <a:lnTo>
                    <a:pt x="5321" y="2040"/>
                  </a:lnTo>
                  <a:lnTo>
                    <a:pt x="5316" y="2040"/>
                  </a:lnTo>
                  <a:lnTo>
                    <a:pt x="5312" y="2037"/>
                  </a:lnTo>
                  <a:lnTo>
                    <a:pt x="5312" y="2037"/>
                  </a:lnTo>
                  <a:lnTo>
                    <a:pt x="5311" y="2035"/>
                  </a:lnTo>
                  <a:lnTo>
                    <a:pt x="5309" y="2033"/>
                  </a:lnTo>
                  <a:lnTo>
                    <a:pt x="5308" y="2028"/>
                  </a:lnTo>
                  <a:lnTo>
                    <a:pt x="5307" y="2025"/>
                  </a:lnTo>
                  <a:lnTo>
                    <a:pt x="5306" y="2023"/>
                  </a:lnTo>
                  <a:lnTo>
                    <a:pt x="5304" y="2020"/>
                  </a:lnTo>
                  <a:lnTo>
                    <a:pt x="5300" y="2019"/>
                  </a:lnTo>
                  <a:lnTo>
                    <a:pt x="5300" y="2019"/>
                  </a:lnTo>
                  <a:lnTo>
                    <a:pt x="5297" y="2017"/>
                  </a:lnTo>
                  <a:lnTo>
                    <a:pt x="5294" y="2015"/>
                  </a:lnTo>
                  <a:lnTo>
                    <a:pt x="5293" y="2012"/>
                  </a:lnTo>
                  <a:lnTo>
                    <a:pt x="5291" y="2010"/>
                  </a:lnTo>
                  <a:lnTo>
                    <a:pt x="5291" y="2004"/>
                  </a:lnTo>
                  <a:lnTo>
                    <a:pt x="5290" y="1998"/>
                  </a:lnTo>
                  <a:lnTo>
                    <a:pt x="5290" y="1998"/>
                  </a:lnTo>
                  <a:lnTo>
                    <a:pt x="5290" y="1996"/>
                  </a:lnTo>
                  <a:lnTo>
                    <a:pt x="5288" y="1996"/>
                  </a:lnTo>
                  <a:lnTo>
                    <a:pt x="5286" y="1996"/>
                  </a:lnTo>
                  <a:lnTo>
                    <a:pt x="5284" y="1997"/>
                  </a:lnTo>
                  <a:lnTo>
                    <a:pt x="5278" y="2001"/>
                  </a:lnTo>
                  <a:lnTo>
                    <a:pt x="5272" y="2006"/>
                  </a:lnTo>
                  <a:lnTo>
                    <a:pt x="5272" y="2006"/>
                  </a:lnTo>
                  <a:lnTo>
                    <a:pt x="5268" y="2010"/>
                  </a:lnTo>
                  <a:lnTo>
                    <a:pt x="5265" y="2013"/>
                  </a:lnTo>
                  <a:lnTo>
                    <a:pt x="5263" y="2013"/>
                  </a:lnTo>
                  <a:lnTo>
                    <a:pt x="5261" y="2012"/>
                  </a:lnTo>
                  <a:lnTo>
                    <a:pt x="5259" y="2010"/>
                  </a:lnTo>
                  <a:lnTo>
                    <a:pt x="5256" y="2007"/>
                  </a:lnTo>
                  <a:lnTo>
                    <a:pt x="5256" y="2007"/>
                  </a:lnTo>
                  <a:lnTo>
                    <a:pt x="5250" y="2000"/>
                  </a:lnTo>
                  <a:lnTo>
                    <a:pt x="5246" y="1994"/>
                  </a:lnTo>
                  <a:lnTo>
                    <a:pt x="5243" y="1992"/>
                  </a:lnTo>
                  <a:lnTo>
                    <a:pt x="5241" y="1991"/>
                  </a:lnTo>
                  <a:lnTo>
                    <a:pt x="5237" y="1991"/>
                  </a:lnTo>
                  <a:lnTo>
                    <a:pt x="5233" y="1992"/>
                  </a:lnTo>
                  <a:lnTo>
                    <a:pt x="5233" y="1992"/>
                  </a:lnTo>
                  <a:lnTo>
                    <a:pt x="5229" y="1995"/>
                  </a:lnTo>
                  <a:lnTo>
                    <a:pt x="5224" y="1998"/>
                  </a:lnTo>
                  <a:lnTo>
                    <a:pt x="5217" y="2004"/>
                  </a:lnTo>
                  <a:lnTo>
                    <a:pt x="5213" y="2006"/>
                  </a:lnTo>
                  <a:lnTo>
                    <a:pt x="5211" y="2006"/>
                  </a:lnTo>
                  <a:lnTo>
                    <a:pt x="5210" y="2005"/>
                  </a:lnTo>
                  <a:lnTo>
                    <a:pt x="5209" y="2001"/>
                  </a:lnTo>
                  <a:lnTo>
                    <a:pt x="5209" y="2001"/>
                  </a:lnTo>
                  <a:lnTo>
                    <a:pt x="5208" y="1992"/>
                  </a:lnTo>
                  <a:lnTo>
                    <a:pt x="5207" y="1986"/>
                  </a:lnTo>
                  <a:lnTo>
                    <a:pt x="5207" y="1983"/>
                  </a:lnTo>
                  <a:lnTo>
                    <a:pt x="5209" y="1979"/>
                  </a:lnTo>
                  <a:lnTo>
                    <a:pt x="5209" y="1979"/>
                  </a:lnTo>
                  <a:lnTo>
                    <a:pt x="5212" y="1976"/>
                  </a:lnTo>
                  <a:lnTo>
                    <a:pt x="5214" y="1973"/>
                  </a:lnTo>
                  <a:lnTo>
                    <a:pt x="5213" y="1972"/>
                  </a:lnTo>
                  <a:lnTo>
                    <a:pt x="5213" y="1971"/>
                  </a:lnTo>
                  <a:lnTo>
                    <a:pt x="5209" y="1970"/>
                  </a:lnTo>
                  <a:lnTo>
                    <a:pt x="5209" y="1970"/>
                  </a:lnTo>
                  <a:lnTo>
                    <a:pt x="5205" y="1968"/>
                  </a:lnTo>
                  <a:lnTo>
                    <a:pt x="5203" y="1966"/>
                  </a:lnTo>
                  <a:lnTo>
                    <a:pt x="5202" y="1965"/>
                  </a:lnTo>
                  <a:lnTo>
                    <a:pt x="5202" y="1963"/>
                  </a:lnTo>
                  <a:lnTo>
                    <a:pt x="5203" y="1961"/>
                  </a:lnTo>
                  <a:lnTo>
                    <a:pt x="5204" y="1959"/>
                  </a:lnTo>
                  <a:lnTo>
                    <a:pt x="5207" y="1957"/>
                  </a:lnTo>
                  <a:lnTo>
                    <a:pt x="5207" y="1957"/>
                  </a:lnTo>
                  <a:lnTo>
                    <a:pt x="5209" y="1955"/>
                  </a:lnTo>
                  <a:lnTo>
                    <a:pt x="5210" y="1951"/>
                  </a:lnTo>
                  <a:lnTo>
                    <a:pt x="5210" y="1949"/>
                  </a:lnTo>
                  <a:lnTo>
                    <a:pt x="5209" y="1947"/>
                  </a:lnTo>
                  <a:lnTo>
                    <a:pt x="5207" y="1946"/>
                  </a:lnTo>
                  <a:lnTo>
                    <a:pt x="5205" y="1945"/>
                  </a:lnTo>
                  <a:lnTo>
                    <a:pt x="5202" y="1946"/>
                  </a:lnTo>
                  <a:lnTo>
                    <a:pt x="5199" y="1947"/>
                  </a:lnTo>
                  <a:lnTo>
                    <a:pt x="5199" y="1947"/>
                  </a:lnTo>
                  <a:lnTo>
                    <a:pt x="5196" y="1950"/>
                  </a:lnTo>
                  <a:lnTo>
                    <a:pt x="5194" y="1952"/>
                  </a:lnTo>
                  <a:lnTo>
                    <a:pt x="5191" y="1957"/>
                  </a:lnTo>
                  <a:lnTo>
                    <a:pt x="5188" y="1958"/>
                  </a:lnTo>
                  <a:lnTo>
                    <a:pt x="5186" y="1957"/>
                  </a:lnTo>
                  <a:lnTo>
                    <a:pt x="5183" y="1955"/>
                  </a:lnTo>
                  <a:lnTo>
                    <a:pt x="5179" y="1951"/>
                  </a:lnTo>
                  <a:lnTo>
                    <a:pt x="5179" y="1951"/>
                  </a:lnTo>
                  <a:lnTo>
                    <a:pt x="5171" y="1943"/>
                  </a:lnTo>
                  <a:lnTo>
                    <a:pt x="5169" y="1940"/>
                  </a:lnTo>
                  <a:lnTo>
                    <a:pt x="5167" y="1938"/>
                  </a:lnTo>
                  <a:lnTo>
                    <a:pt x="5167" y="1935"/>
                  </a:lnTo>
                  <a:lnTo>
                    <a:pt x="5167" y="1933"/>
                  </a:lnTo>
                  <a:lnTo>
                    <a:pt x="5169" y="1928"/>
                  </a:lnTo>
                  <a:lnTo>
                    <a:pt x="5169" y="1928"/>
                  </a:lnTo>
                  <a:lnTo>
                    <a:pt x="5171" y="1923"/>
                  </a:lnTo>
                  <a:lnTo>
                    <a:pt x="5171" y="1921"/>
                  </a:lnTo>
                  <a:lnTo>
                    <a:pt x="5171" y="1918"/>
                  </a:lnTo>
                  <a:lnTo>
                    <a:pt x="5169" y="1917"/>
                  </a:lnTo>
                  <a:lnTo>
                    <a:pt x="5168" y="1915"/>
                  </a:lnTo>
                  <a:lnTo>
                    <a:pt x="5165" y="1915"/>
                  </a:lnTo>
                  <a:lnTo>
                    <a:pt x="5162" y="1914"/>
                  </a:lnTo>
                  <a:lnTo>
                    <a:pt x="5162" y="1914"/>
                  </a:lnTo>
                  <a:lnTo>
                    <a:pt x="5159" y="1915"/>
                  </a:lnTo>
                  <a:lnTo>
                    <a:pt x="5156" y="1918"/>
                  </a:lnTo>
                  <a:lnTo>
                    <a:pt x="5152" y="1924"/>
                  </a:lnTo>
                  <a:lnTo>
                    <a:pt x="5150" y="1926"/>
                  </a:lnTo>
                  <a:lnTo>
                    <a:pt x="5147" y="1926"/>
                  </a:lnTo>
                  <a:lnTo>
                    <a:pt x="5144" y="1925"/>
                  </a:lnTo>
                  <a:lnTo>
                    <a:pt x="5141" y="1921"/>
                  </a:lnTo>
                  <a:lnTo>
                    <a:pt x="5141" y="1921"/>
                  </a:lnTo>
                  <a:lnTo>
                    <a:pt x="5133" y="1911"/>
                  </a:lnTo>
                  <a:lnTo>
                    <a:pt x="5127" y="1904"/>
                  </a:lnTo>
                  <a:lnTo>
                    <a:pt x="5122" y="1899"/>
                  </a:lnTo>
                  <a:lnTo>
                    <a:pt x="5115" y="1896"/>
                  </a:lnTo>
                  <a:lnTo>
                    <a:pt x="5115" y="1896"/>
                  </a:lnTo>
                  <a:lnTo>
                    <a:pt x="5108" y="1892"/>
                  </a:lnTo>
                  <a:lnTo>
                    <a:pt x="5102" y="1888"/>
                  </a:lnTo>
                  <a:lnTo>
                    <a:pt x="5101" y="1886"/>
                  </a:lnTo>
                  <a:lnTo>
                    <a:pt x="5101" y="1883"/>
                  </a:lnTo>
                  <a:lnTo>
                    <a:pt x="5102" y="1881"/>
                  </a:lnTo>
                  <a:lnTo>
                    <a:pt x="5105" y="1879"/>
                  </a:lnTo>
                  <a:lnTo>
                    <a:pt x="5105" y="1879"/>
                  </a:lnTo>
                  <a:lnTo>
                    <a:pt x="5112" y="1875"/>
                  </a:lnTo>
                  <a:lnTo>
                    <a:pt x="5120" y="1873"/>
                  </a:lnTo>
                  <a:lnTo>
                    <a:pt x="5124" y="1872"/>
                  </a:lnTo>
                  <a:lnTo>
                    <a:pt x="5127" y="1873"/>
                  </a:lnTo>
                  <a:lnTo>
                    <a:pt x="5129" y="1874"/>
                  </a:lnTo>
                  <a:lnTo>
                    <a:pt x="5129" y="1877"/>
                  </a:lnTo>
                  <a:lnTo>
                    <a:pt x="5129" y="1877"/>
                  </a:lnTo>
                  <a:lnTo>
                    <a:pt x="5129" y="1880"/>
                  </a:lnTo>
                  <a:lnTo>
                    <a:pt x="5130" y="1883"/>
                  </a:lnTo>
                  <a:lnTo>
                    <a:pt x="5131" y="1886"/>
                  </a:lnTo>
                  <a:lnTo>
                    <a:pt x="5133" y="1887"/>
                  </a:lnTo>
                  <a:lnTo>
                    <a:pt x="5138" y="1890"/>
                  </a:lnTo>
                  <a:lnTo>
                    <a:pt x="5143" y="1891"/>
                  </a:lnTo>
                  <a:lnTo>
                    <a:pt x="5143" y="1891"/>
                  </a:lnTo>
                  <a:lnTo>
                    <a:pt x="5146" y="1891"/>
                  </a:lnTo>
                  <a:lnTo>
                    <a:pt x="5147" y="1890"/>
                  </a:lnTo>
                  <a:lnTo>
                    <a:pt x="5147" y="1889"/>
                  </a:lnTo>
                  <a:lnTo>
                    <a:pt x="5146" y="1885"/>
                  </a:lnTo>
                  <a:lnTo>
                    <a:pt x="5143" y="1877"/>
                  </a:lnTo>
                  <a:lnTo>
                    <a:pt x="5143" y="1877"/>
                  </a:lnTo>
                  <a:lnTo>
                    <a:pt x="5140" y="1856"/>
                  </a:lnTo>
                  <a:lnTo>
                    <a:pt x="5140" y="1848"/>
                  </a:lnTo>
                  <a:lnTo>
                    <a:pt x="5141" y="1842"/>
                  </a:lnTo>
                  <a:lnTo>
                    <a:pt x="5141" y="1842"/>
                  </a:lnTo>
                  <a:lnTo>
                    <a:pt x="5142" y="1838"/>
                  </a:lnTo>
                  <a:lnTo>
                    <a:pt x="5141" y="1833"/>
                  </a:lnTo>
                  <a:lnTo>
                    <a:pt x="5140" y="1830"/>
                  </a:lnTo>
                  <a:lnTo>
                    <a:pt x="5138" y="1827"/>
                  </a:lnTo>
                  <a:lnTo>
                    <a:pt x="5135" y="1825"/>
                  </a:lnTo>
                  <a:lnTo>
                    <a:pt x="5131" y="1822"/>
                  </a:lnTo>
                  <a:lnTo>
                    <a:pt x="5131" y="1822"/>
                  </a:lnTo>
                  <a:lnTo>
                    <a:pt x="5125" y="1819"/>
                  </a:lnTo>
                  <a:lnTo>
                    <a:pt x="5121" y="1816"/>
                  </a:lnTo>
                  <a:lnTo>
                    <a:pt x="5119" y="1813"/>
                  </a:lnTo>
                  <a:lnTo>
                    <a:pt x="5119" y="1807"/>
                  </a:lnTo>
                  <a:lnTo>
                    <a:pt x="5119" y="1807"/>
                  </a:lnTo>
                  <a:lnTo>
                    <a:pt x="5118" y="1804"/>
                  </a:lnTo>
                  <a:lnTo>
                    <a:pt x="5116" y="1801"/>
                  </a:lnTo>
                  <a:lnTo>
                    <a:pt x="5111" y="1797"/>
                  </a:lnTo>
                  <a:lnTo>
                    <a:pt x="5108" y="1794"/>
                  </a:lnTo>
                  <a:lnTo>
                    <a:pt x="5105" y="1791"/>
                  </a:lnTo>
                  <a:lnTo>
                    <a:pt x="5104" y="1787"/>
                  </a:lnTo>
                  <a:lnTo>
                    <a:pt x="5104" y="1782"/>
                  </a:lnTo>
                  <a:lnTo>
                    <a:pt x="5104" y="1782"/>
                  </a:lnTo>
                  <a:lnTo>
                    <a:pt x="5106" y="1772"/>
                  </a:lnTo>
                  <a:lnTo>
                    <a:pt x="5107" y="1767"/>
                  </a:lnTo>
                  <a:lnTo>
                    <a:pt x="5106" y="1765"/>
                  </a:lnTo>
                  <a:lnTo>
                    <a:pt x="5105" y="1763"/>
                  </a:lnTo>
                  <a:lnTo>
                    <a:pt x="5099" y="1761"/>
                  </a:lnTo>
                  <a:lnTo>
                    <a:pt x="5099" y="1761"/>
                  </a:lnTo>
                  <a:lnTo>
                    <a:pt x="5095" y="1759"/>
                  </a:lnTo>
                  <a:lnTo>
                    <a:pt x="5092" y="1756"/>
                  </a:lnTo>
                  <a:lnTo>
                    <a:pt x="5089" y="1751"/>
                  </a:lnTo>
                  <a:lnTo>
                    <a:pt x="5085" y="1743"/>
                  </a:lnTo>
                  <a:lnTo>
                    <a:pt x="5085" y="1743"/>
                  </a:lnTo>
                  <a:lnTo>
                    <a:pt x="5083" y="1739"/>
                  </a:lnTo>
                  <a:lnTo>
                    <a:pt x="5080" y="1737"/>
                  </a:lnTo>
                  <a:lnTo>
                    <a:pt x="5074" y="1734"/>
                  </a:lnTo>
                  <a:lnTo>
                    <a:pt x="5072" y="1733"/>
                  </a:lnTo>
                  <a:lnTo>
                    <a:pt x="5069" y="1731"/>
                  </a:lnTo>
                  <a:lnTo>
                    <a:pt x="5067" y="1727"/>
                  </a:lnTo>
                  <a:lnTo>
                    <a:pt x="5066" y="1722"/>
                  </a:lnTo>
                  <a:lnTo>
                    <a:pt x="5066" y="1722"/>
                  </a:lnTo>
                  <a:lnTo>
                    <a:pt x="5064" y="1711"/>
                  </a:lnTo>
                  <a:lnTo>
                    <a:pt x="5063" y="1705"/>
                  </a:lnTo>
                  <a:lnTo>
                    <a:pt x="5062" y="1704"/>
                  </a:lnTo>
                  <a:lnTo>
                    <a:pt x="5060" y="1702"/>
                  </a:lnTo>
                  <a:lnTo>
                    <a:pt x="5054" y="1701"/>
                  </a:lnTo>
                  <a:lnTo>
                    <a:pt x="5054" y="1701"/>
                  </a:lnTo>
                  <a:lnTo>
                    <a:pt x="5046" y="1699"/>
                  </a:lnTo>
                  <a:lnTo>
                    <a:pt x="5043" y="1698"/>
                  </a:lnTo>
                  <a:lnTo>
                    <a:pt x="5041" y="1696"/>
                  </a:lnTo>
                  <a:lnTo>
                    <a:pt x="5039" y="1692"/>
                  </a:lnTo>
                  <a:lnTo>
                    <a:pt x="5038" y="1689"/>
                  </a:lnTo>
                  <a:lnTo>
                    <a:pt x="5038" y="1681"/>
                  </a:lnTo>
                  <a:lnTo>
                    <a:pt x="5038" y="1681"/>
                  </a:lnTo>
                  <a:lnTo>
                    <a:pt x="5039" y="1673"/>
                  </a:lnTo>
                  <a:lnTo>
                    <a:pt x="5039" y="1669"/>
                  </a:lnTo>
                  <a:lnTo>
                    <a:pt x="5039" y="1667"/>
                  </a:lnTo>
                  <a:lnTo>
                    <a:pt x="5038" y="1665"/>
                  </a:lnTo>
                  <a:lnTo>
                    <a:pt x="5033" y="1661"/>
                  </a:lnTo>
                  <a:lnTo>
                    <a:pt x="5033" y="1661"/>
                  </a:lnTo>
                  <a:lnTo>
                    <a:pt x="5030" y="1659"/>
                  </a:lnTo>
                  <a:lnTo>
                    <a:pt x="5028" y="1657"/>
                  </a:lnTo>
                  <a:lnTo>
                    <a:pt x="5025" y="1652"/>
                  </a:lnTo>
                  <a:lnTo>
                    <a:pt x="5023" y="1646"/>
                  </a:lnTo>
                  <a:lnTo>
                    <a:pt x="5019" y="1638"/>
                  </a:lnTo>
                  <a:lnTo>
                    <a:pt x="5019" y="1638"/>
                  </a:lnTo>
                  <a:lnTo>
                    <a:pt x="5013" y="1630"/>
                  </a:lnTo>
                  <a:lnTo>
                    <a:pt x="5007" y="1626"/>
                  </a:lnTo>
                  <a:lnTo>
                    <a:pt x="5002" y="1621"/>
                  </a:lnTo>
                  <a:lnTo>
                    <a:pt x="4996" y="1615"/>
                  </a:lnTo>
                  <a:lnTo>
                    <a:pt x="4996" y="1615"/>
                  </a:lnTo>
                  <a:lnTo>
                    <a:pt x="4986" y="1599"/>
                  </a:lnTo>
                  <a:lnTo>
                    <a:pt x="4978" y="1585"/>
                  </a:lnTo>
                  <a:lnTo>
                    <a:pt x="4978" y="1585"/>
                  </a:lnTo>
                  <a:lnTo>
                    <a:pt x="4976" y="1581"/>
                  </a:lnTo>
                  <a:lnTo>
                    <a:pt x="4975" y="1577"/>
                  </a:lnTo>
                  <a:lnTo>
                    <a:pt x="4972" y="1567"/>
                  </a:lnTo>
                  <a:lnTo>
                    <a:pt x="4970" y="1563"/>
                  </a:lnTo>
                  <a:lnTo>
                    <a:pt x="4968" y="1559"/>
                  </a:lnTo>
                  <a:lnTo>
                    <a:pt x="4965" y="1557"/>
                  </a:lnTo>
                  <a:lnTo>
                    <a:pt x="4961" y="1556"/>
                  </a:lnTo>
                  <a:lnTo>
                    <a:pt x="4961" y="1556"/>
                  </a:lnTo>
                  <a:lnTo>
                    <a:pt x="4957" y="1555"/>
                  </a:lnTo>
                  <a:lnTo>
                    <a:pt x="4953" y="1553"/>
                  </a:lnTo>
                  <a:lnTo>
                    <a:pt x="4950" y="1551"/>
                  </a:lnTo>
                  <a:lnTo>
                    <a:pt x="4948" y="1549"/>
                  </a:lnTo>
                  <a:lnTo>
                    <a:pt x="4946" y="1546"/>
                  </a:lnTo>
                  <a:lnTo>
                    <a:pt x="4945" y="1543"/>
                  </a:lnTo>
                  <a:lnTo>
                    <a:pt x="4944" y="1539"/>
                  </a:lnTo>
                  <a:lnTo>
                    <a:pt x="4944" y="1536"/>
                  </a:lnTo>
                  <a:lnTo>
                    <a:pt x="4944" y="1536"/>
                  </a:lnTo>
                  <a:lnTo>
                    <a:pt x="4946" y="1530"/>
                  </a:lnTo>
                  <a:lnTo>
                    <a:pt x="4948" y="1523"/>
                  </a:lnTo>
                  <a:lnTo>
                    <a:pt x="4948" y="1519"/>
                  </a:lnTo>
                  <a:lnTo>
                    <a:pt x="4947" y="1516"/>
                  </a:lnTo>
                  <a:lnTo>
                    <a:pt x="4945" y="1513"/>
                  </a:lnTo>
                  <a:lnTo>
                    <a:pt x="4942" y="1511"/>
                  </a:lnTo>
                  <a:lnTo>
                    <a:pt x="4942" y="1511"/>
                  </a:lnTo>
                  <a:lnTo>
                    <a:pt x="4938" y="1509"/>
                  </a:lnTo>
                  <a:lnTo>
                    <a:pt x="4935" y="1509"/>
                  </a:lnTo>
                  <a:lnTo>
                    <a:pt x="4930" y="1509"/>
                  </a:lnTo>
                  <a:lnTo>
                    <a:pt x="4927" y="1510"/>
                  </a:lnTo>
                  <a:lnTo>
                    <a:pt x="4923" y="1512"/>
                  </a:lnTo>
                  <a:lnTo>
                    <a:pt x="4920" y="1515"/>
                  </a:lnTo>
                  <a:lnTo>
                    <a:pt x="4917" y="1518"/>
                  </a:lnTo>
                  <a:lnTo>
                    <a:pt x="4914" y="1524"/>
                  </a:lnTo>
                  <a:lnTo>
                    <a:pt x="4914" y="1524"/>
                  </a:lnTo>
                  <a:lnTo>
                    <a:pt x="4908" y="1533"/>
                  </a:lnTo>
                  <a:lnTo>
                    <a:pt x="4903" y="1542"/>
                  </a:lnTo>
                  <a:lnTo>
                    <a:pt x="4898" y="1550"/>
                  </a:lnTo>
                  <a:lnTo>
                    <a:pt x="4897" y="1554"/>
                  </a:lnTo>
                  <a:lnTo>
                    <a:pt x="4897" y="1558"/>
                  </a:lnTo>
                  <a:lnTo>
                    <a:pt x="4897" y="1558"/>
                  </a:lnTo>
                  <a:lnTo>
                    <a:pt x="4896" y="1564"/>
                  </a:lnTo>
                  <a:lnTo>
                    <a:pt x="4895" y="1568"/>
                  </a:lnTo>
                  <a:lnTo>
                    <a:pt x="4892" y="1569"/>
                  </a:lnTo>
                  <a:lnTo>
                    <a:pt x="4887" y="1570"/>
                  </a:lnTo>
                  <a:lnTo>
                    <a:pt x="4887" y="1570"/>
                  </a:lnTo>
                  <a:lnTo>
                    <a:pt x="4884" y="1571"/>
                  </a:lnTo>
                  <a:lnTo>
                    <a:pt x="4882" y="1572"/>
                  </a:lnTo>
                  <a:lnTo>
                    <a:pt x="4880" y="1576"/>
                  </a:lnTo>
                  <a:lnTo>
                    <a:pt x="4878" y="1580"/>
                  </a:lnTo>
                  <a:lnTo>
                    <a:pt x="4877" y="1582"/>
                  </a:lnTo>
                  <a:lnTo>
                    <a:pt x="4875" y="1584"/>
                  </a:lnTo>
                  <a:lnTo>
                    <a:pt x="4875" y="1584"/>
                  </a:lnTo>
                  <a:lnTo>
                    <a:pt x="4870" y="1587"/>
                  </a:lnTo>
                  <a:lnTo>
                    <a:pt x="4868" y="1589"/>
                  </a:lnTo>
                  <a:lnTo>
                    <a:pt x="4867" y="1590"/>
                  </a:lnTo>
                  <a:lnTo>
                    <a:pt x="4867" y="1592"/>
                  </a:lnTo>
                  <a:lnTo>
                    <a:pt x="4868" y="1594"/>
                  </a:lnTo>
                  <a:lnTo>
                    <a:pt x="4871" y="1596"/>
                  </a:lnTo>
                  <a:lnTo>
                    <a:pt x="4875" y="1598"/>
                  </a:lnTo>
                  <a:lnTo>
                    <a:pt x="4875" y="1598"/>
                  </a:lnTo>
                  <a:lnTo>
                    <a:pt x="4883" y="1602"/>
                  </a:lnTo>
                  <a:lnTo>
                    <a:pt x="4885" y="1604"/>
                  </a:lnTo>
                  <a:lnTo>
                    <a:pt x="4886" y="1606"/>
                  </a:lnTo>
                  <a:lnTo>
                    <a:pt x="4886" y="1609"/>
                  </a:lnTo>
                  <a:lnTo>
                    <a:pt x="4884" y="1611"/>
                  </a:lnTo>
                  <a:lnTo>
                    <a:pt x="4879" y="1615"/>
                  </a:lnTo>
                  <a:lnTo>
                    <a:pt x="4879" y="1615"/>
                  </a:lnTo>
                  <a:lnTo>
                    <a:pt x="4871" y="1621"/>
                  </a:lnTo>
                  <a:lnTo>
                    <a:pt x="4864" y="1627"/>
                  </a:lnTo>
                  <a:lnTo>
                    <a:pt x="4862" y="1630"/>
                  </a:lnTo>
                  <a:lnTo>
                    <a:pt x="4861" y="1633"/>
                  </a:lnTo>
                  <a:lnTo>
                    <a:pt x="4861" y="1636"/>
                  </a:lnTo>
                  <a:lnTo>
                    <a:pt x="4863" y="1638"/>
                  </a:lnTo>
                  <a:lnTo>
                    <a:pt x="4863" y="1638"/>
                  </a:lnTo>
                  <a:lnTo>
                    <a:pt x="4866" y="1639"/>
                  </a:lnTo>
                  <a:lnTo>
                    <a:pt x="4868" y="1641"/>
                  </a:lnTo>
                  <a:lnTo>
                    <a:pt x="4869" y="1644"/>
                  </a:lnTo>
                  <a:lnTo>
                    <a:pt x="4869" y="1646"/>
                  </a:lnTo>
                  <a:lnTo>
                    <a:pt x="4869" y="1648"/>
                  </a:lnTo>
                  <a:lnTo>
                    <a:pt x="4868" y="1650"/>
                  </a:lnTo>
                  <a:lnTo>
                    <a:pt x="4866" y="1652"/>
                  </a:lnTo>
                  <a:lnTo>
                    <a:pt x="4862" y="1653"/>
                  </a:lnTo>
                  <a:lnTo>
                    <a:pt x="4862" y="1653"/>
                  </a:lnTo>
                  <a:lnTo>
                    <a:pt x="4857" y="1654"/>
                  </a:lnTo>
                  <a:lnTo>
                    <a:pt x="4854" y="1657"/>
                  </a:lnTo>
                  <a:lnTo>
                    <a:pt x="4852" y="1660"/>
                  </a:lnTo>
                  <a:lnTo>
                    <a:pt x="4848" y="1665"/>
                  </a:lnTo>
                  <a:lnTo>
                    <a:pt x="4848" y="1665"/>
                  </a:lnTo>
                  <a:lnTo>
                    <a:pt x="4843" y="1669"/>
                  </a:lnTo>
                  <a:lnTo>
                    <a:pt x="4838" y="1670"/>
                  </a:lnTo>
                  <a:lnTo>
                    <a:pt x="4824" y="1669"/>
                  </a:lnTo>
                  <a:lnTo>
                    <a:pt x="4824" y="1669"/>
                  </a:lnTo>
                  <a:lnTo>
                    <a:pt x="4820" y="1669"/>
                  </a:lnTo>
                  <a:lnTo>
                    <a:pt x="4816" y="1670"/>
                  </a:lnTo>
                  <a:lnTo>
                    <a:pt x="4814" y="1672"/>
                  </a:lnTo>
                  <a:lnTo>
                    <a:pt x="4811" y="1673"/>
                  </a:lnTo>
                  <a:lnTo>
                    <a:pt x="4808" y="1679"/>
                  </a:lnTo>
                  <a:lnTo>
                    <a:pt x="4806" y="1686"/>
                  </a:lnTo>
                  <a:lnTo>
                    <a:pt x="4806" y="1686"/>
                  </a:lnTo>
                  <a:lnTo>
                    <a:pt x="4804" y="1695"/>
                  </a:lnTo>
                  <a:lnTo>
                    <a:pt x="4800" y="1701"/>
                  </a:lnTo>
                  <a:lnTo>
                    <a:pt x="4797" y="1703"/>
                  </a:lnTo>
                  <a:lnTo>
                    <a:pt x="4794" y="1705"/>
                  </a:lnTo>
                  <a:lnTo>
                    <a:pt x="4786" y="1707"/>
                  </a:lnTo>
                  <a:lnTo>
                    <a:pt x="4786" y="1707"/>
                  </a:lnTo>
                  <a:lnTo>
                    <a:pt x="4771" y="1710"/>
                  </a:lnTo>
                  <a:lnTo>
                    <a:pt x="4765" y="1712"/>
                  </a:lnTo>
                  <a:lnTo>
                    <a:pt x="4760" y="1716"/>
                  </a:lnTo>
                  <a:lnTo>
                    <a:pt x="4760" y="1716"/>
                  </a:lnTo>
                  <a:lnTo>
                    <a:pt x="4753" y="1721"/>
                  </a:lnTo>
                  <a:lnTo>
                    <a:pt x="4747" y="1725"/>
                  </a:lnTo>
                  <a:lnTo>
                    <a:pt x="4745" y="1726"/>
                  </a:lnTo>
                  <a:lnTo>
                    <a:pt x="4742" y="1727"/>
                  </a:lnTo>
                  <a:lnTo>
                    <a:pt x="4739" y="1726"/>
                  </a:lnTo>
                  <a:lnTo>
                    <a:pt x="4736" y="1725"/>
                  </a:lnTo>
                  <a:lnTo>
                    <a:pt x="4736" y="1725"/>
                  </a:lnTo>
                  <a:lnTo>
                    <a:pt x="4733" y="1724"/>
                  </a:lnTo>
                  <a:lnTo>
                    <a:pt x="4731" y="1722"/>
                  </a:lnTo>
                  <a:lnTo>
                    <a:pt x="4729" y="1718"/>
                  </a:lnTo>
                  <a:lnTo>
                    <a:pt x="4728" y="1713"/>
                  </a:lnTo>
                  <a:lnTo>
                    <a:pt x="4726" y="1709"/>
                  </a:lnTo>
                  <a:lnTo>
                    <a:pt x="4726" y="1709"/>
                  </a:lnTo>
                  <a:lnTo>
                    <a:pt x="4724" y="1707"/>
                  </a:lnTo>
                  <a:lnTo>
                    <a:pt x="4723" y="1707"/>
                  </a:lnTo>
                  <a:lnTo>
                    <a:pt x="4722" y="1709"/>
                  </a:lnTo>
                  <a:lnTo>
                    <a:pt x="4720" y="1711"/>
                  </a:lnTo>
                  <a:lnTo>
                    <a:pt x="4716" y="1723"/>
                  </a:lnTo>
                  <a:lnTo>
                    <a:pt x="4716" y="1723"/>
                  </a:lnTo>
                  <a:lnTo>
                    <a:pt x="4713" y="1729"/>
                  </a:lnTo>
                  <a:lnTo>
                    <a:pt x="4709" y="1733"/>
                  </a:lnTo>
                  <a:lnTo>
                    <a:pt x="4704" y="1736"/>
                  </a:lnTo>
                  <a:lnTo>
                    <a:pt x="4698" y="1737"/>
                  </a:lnTo>
                  <a:lnTo>
                    <a:pt x="4698" y="1737"/>
                  </a:lnTo>
                  <a:lnTo>
                    <a:pt x="4694" y="1738"/>
                  </a:lnTo>
                  <a:lnTo>
                    <a:pt x="4692" y="1737"/>
                  </a:lnTo>
                  <a:lnTo>
                    <a:pt x="4690" y="1736"/>
                  </a:lnTo>
                  <a:lnTo>
                    <a:pt x="4688" y="1734"/>
                  </a:lnTo>
                  <a:lnTo>
                    <a:pt x="4688" y="1732"/>
                  </a:lnTo>
                  <a:lnTo>
                    <a:pt x="4689" y="1729"/>
                  </a:lnTo>
                  <a:lnTo>
                    <a:pt x="4691" y="1725"/>
                  </a:lnTo>
                  <a:lnTo>
                    <a:pt x="4695" y="1722"/>
                  </a:lnTo>
                  <a:lnTo>
                    <a:pt x="4695" y="1722"/>
                  </a:lnTo>
                  <a:lnTo>
                    <a:pt x="4707" y="1712"/>
                  </a:lnTo>
                  <a:lnTo>
                    <a:pt x="4709" y="1710"/>
                  </a:lnTo>
                  <a:lnTo>
                    <a:pt x="4709" y="1708"/>
                  </a:lnTo>
                  <a:lnTo>
                    <a:pt x="4709" y="1706"/>
                  </a:lnTo>
                  <a:lnTo>
                    <a:pt x="4708" y="1703"/>
                  </a:lnTo>
                  <a:lnTo>
                    <a:pt x="4708" y="1703"/>
                  </a:lnTo>
                  <a:lnTo>
                    <a:pt x="4706" y="1701"/>
                  </a:lnTo>
                  <a:lnTo>
                    <a:pt x="4704" y="1699"/>
                  </a:lnTo>
                  <a:lnTo>
                    <a:pt x="4700" y="1698"/>
                  </a:lnTo>
                  <a:lnTo>
                    <a:pt x="4698" y="1697"/>
                  </a:lnTo>
                  <a:lnTo>
                    <a:pt x="4696" y="1695"/>
                  </a:lnTo>
                  <a:lnTo>
                    <a:pt x="4695" y="1691"/>
                  </a:lnTo>
                  <a:lnTo>
                    <a:pt x="4695" y="1686"/>
                  </a:lnTo>
                  <a:lnTo>
                    <a:pt x="4695" y="1686"/>
                  </a:lnTo>
                  <a:lnTo>
                    <a:pt x="4695" y="1675"/>
                  </a:lnTo>
                  <a:lnTo>
                    <a:pt x="4694" y="1671"/>
                  </a:lnTo>
                  <a:lnTo>
                    <a:pt x="4693" y="1668"/>
                  </a:lnTo>
                  <a:lnTo>
                    <a:pt x="4691" y="1666"/>
                  </a:lnTo>
                  <a:lnTo>
                    <a:pt x="4689" y="1665"/>
                  </a:lnTo>
                  <a:lnTo>
                    <a:pt x="4686" y="1664"/>
                  </a:lnTo>
                  <a:lnTo>
                    <a:pt x="4681" y="1664"/>
                  </a:lnTo>
                  <a:lnTo>
                    <a:pt x="4681" y="1664"/>
                  </a:lnTo>
                  <a:lnTo>
                    <a:pt x="4655" y="1663"/>
                  </a:lnTo>
                  <a:lnTo>
                    <a:pt x="4642" y="1662"/>
                  </a:lnTo>
                  <a:lnTo>
                    <a:pt x="4634" y="1663"/>
                  </a:lnTo>
                  <a:lnTo>
                    <a:pt x="4634" y="1663"/>
                  </a:lnTo>
                  <a:lnTo>
                    <a:pt x="4628" y="1663"/>
                  </a:lnTo>
                  <a:lnTo>
                    <a:pt x="4622" y="1665"/>
                  </a:lnTo>
                  <a:lnTo>
                    <a:pt x="4620" y="1666"/>
                  </a:lnTo>
                  <a:lnTo>
                    <a:pt x="4617" y="1668"/>
                  </a:lnTo>
                  <a:lnTo>
                    <a:pt x="4615" y="1670"/>
                  </a:lnTo>
                  <a:lnTo>
                    <a:pt x="4613" y="1674"/>
                  </a:lnTo>
                  <a:lnTo>
                    <a:pt x="4613" y="1674"/>
                  </a:lnTo>
                  <a:lnTo>
                    <a:pt x="4611" y="1678"/>
                  </a:lnTo>
                  <a:lnTo>
                    <a:pt x="4609" y="1681"/>
                  </a:lnTo>
                  <a:lnTo>
                    <a:pt x="4607" y="1683"/>
                  </a:lnTo>
                  <a:lnTo>
                    <a:pt x="4604" y="1684"/>
                  </a:lnTo>
                  <a:lnTo>
                    <a:pt x="4601" y="1684"/>
                  </a:lnTo>
                  <a:lnTo>
                    <a:pt x="4599" y="1684"/>
                  </a:lnTo>
                  <a:lnTo>
                    <a:pt x="4592" y="1682"/>
                  </a:lnTo>
                  <a:lnTo>
                    <a:pt x="4592" y="1682"/>
                  </a:lnTo>
                  <a:lnTo>
                    <a:pt x="4584" y="1679"/>
                  </a:lnTo>
                  <a:lnTo>
                    <a:pt x="4577" y="1677"/>
                  </a:lnTo>
                  <a:lnTo>
                    <a:pt x="4576" y="1675"/>
                  </a:lnTo>
                  <a:lnTo>
                    <a:pt x="4576" y="1673"/>
                  </a:lnTo>
                  <a:lnTo>
                    <a:pt x="4577" y="1671"/>
                  </a:lnTo>
                  <a:lnTo>
                    <a:pt x="4581" y="1669"/>
                  </a:lnTo>
                  <a:lnTo>
                    <a:pt x="4581" y="1669"/>
                  </a:lnTo>
                  <a:lnTo>
                    <a:pt x="4590" y="1665"/>
                  </a:lnTo>
                  <a:lnTo>
                    <a:pt x="4595" y="1661"/>
                  </a:lnTo>
                  <a:lnTo>
                    <a:pt x="4600" y="1659"/>
                  </a:lnTo>
                  <a:lnTo>
                    <a:pt x="4606" y="1657"/>
                  </a:lnTo>
                  <a:lnTo>
                    <a:pt x="4606" y="1657"/>
                  </a:lnTo>
                  <a:lnTo>
                    <a:pt x="4612" y="1657"/>
                  </a:lnTo>
                  <a:lnTo>
                    <a:pt x="4617" y="1657"/>
                  </a:lnTo>
                  <a:lnTo>
                    <a:pt x="4619" y="1656"/>
                  </a:lnTo>
                  <a:lnTo>
                    <a:pt x="4620" y="1655"/>
                  </a:lnTo>
                  <a:lnTo>
                    <a:pt x="4621" y="1654"/>
                  </a:lnTo>
                  <a:lnTo>
                    <a:pt x="4621" y="1651"/>
                  </a:lnTo>
                  <a:lnTo>
                    <a:pt x="4621" y="1651"/>
                  </a:lnTo>
                  <a:lnTo>
                    <a:pt x="4622" y="1649"/>
                  </a:lnTo>
                  <a:lnTo>
                    <a:pt x="4625" y="1647"/>
                  </a:lnTo>
                  <a:lnTo>
                    <a:pt x="4632" y="1646"/>
                  </a:lnTo>
                  <a:lnTo>
                    <a:pt x="4635" y="1645"/>
                  </a:lnTo>
                  <a:lnTo>
                    <a:pt x="4638" y="1644"/>
                  </a:lnTo>
                  <a:lnTo>
                    <a:pt x="4639" y="1643"/>
                  </a:lnTo>
                  <a:lnTo>
                    <a:pt x="4637" y="1640"/>
                  </a:lnTo>
                  <a:lnTo>
                    <a:pt x="4637" y="1640"/>
                  </a:lnTo>
                  <a:lnTo>
                    <a:pt x="4635" y="1636"/>
                  </a:lnTo>
                  <a:lnTo>
                    <a:pt x="4633" y="1632"/>
                  </a:lnTo>
                  <a:lnTo>
                    <a:pt x="4631" y="1623"/>
                  </a:lnTo>
                  <a:lnTo>
                    <a:pt x="4629" y="1619"/>
                  </a:lnTo>
                  <a:lnTo>
                    <a:pt x="4627" y="1616"/>
                  </a:lnTo>
                  <a:lnTo>
                    <a:pt x="4625" y="1614"/>
                  </a:lnTo>
                  <a:lnTo>
                    <a:pt x="4622" y="1613"/>
                  </a:lnTo>
                  <a:lnTo>
                    <a:pt x="4622" y="1613"/>
                  </a:lnTo>
                  <a:lnTo>
                    <a:pt x="4616" y="1613"/>
                  </a:lnTo>
                  <a:lnTo>
                    <a:pt x="4611" y="1611"/>
                  </a:lnTo>
                  <a:lnTo>
                    <a:pt x="4608" y="1607"/>
                  </a:lnTo>
                  <a:lnTo>
                    <a:pt x="4606" y="1604"/>
                  </a:lnTo>
                  <a:lnTo>
                    <a:pt x="4606" y="1604"/>
                  </a:lnTo>
                  <a:lnTo>
                    <a:pt x="4607" y="1602"/>
                  </a:lnTo>
                  <a:lnTo>
                    <a:pt x="4609" y="1601"/>
                  </a:lnTo>
                  <a:lnTo>
                    <a:pt x="4615" y="1600"/>
                  </a:lnTo>
                  <a:lnTo>
                    <a:pt x="4618" y="1598"/>
                  </a:lnTo>
                  <a:lnTo>
                    <a:pt x="4620" y="1596"/>
                  </a:lnTo>
                  <a:lnTo>
                    <a:pt x="4622" y="1593"/>
                  </a:lnTo>
                  <a:lnTo>
                    <a:pt x="4621" y="1588"/>
                  </a:lnTo>
                  <a:lnTo>
                    <a:pt x="4621" y="1588"/>
                  </a:lnTo>
                  <a:lnTo>
                    <a:pt x="4620" y="1583"/>
                  </a:lnTo>
                  <a:lnTo>
                    <a:pt x="4619" y="1579"/>
                  </a:lnTo>
                  <a:lnTo>
                    <a:pt x="4615" y="1574"/>
                  </a:lnTo>
                  <a:lnTo>
                    <a:pt x="4612" y="1570"/>
                  </a:lnTo>
                  <a:lnTo>
                    <a:pt x="4611" y="1567"/>
                  </a:lnTo>
                  <a:lnTo>
                    <a:pt x="4611" y="1563"/>
                  </a:lnTo>
                  <a:lnTo>
                    <a:pt x="4611" y="1563"/>
                  </a:lnTo>
                  <a:lnTo>
                    <a:pt x="4611" y="1559"/>
                  </a:lnTo>
                  <a:lnTo>
                    <a:pt x="4613" y="1555"/>
                  </a:lnTo>
                  <a:lnTo>
                    <a:pt x="4616" y="1548"/>
                  </a:lnTo>
                  <a:lnTo>
                    <a:pt x="4618" y="1545"/>
                  </a:lnTo>
                  <a:lnTo>
                    <a:pt x="4618" y="1541"/>
                  </a:lnTo>
                  <a:lnTo>
                    <a:pt x="4617" y="1537"/>
                  </a:lnTo>
                  <a:lnTo>
                    <a:pt x="4614" y="1533"/>
                  </a:lnTo>
                  <a:lnTo>
                    <a:pt x="4614" y="1533"/>
                  </a:lnTo>
                  <a:lnTo>
                    <a:pt x="4606" y="1526"/>
                  </a:lnTo>
                  <a:lnTo>
                    <a:pt x="4604" y="1521"/>
                  </a:lnTo>
                  <a:lnTo>
                    <a:pt x="4602" y="1518"/>
                  </a:lnTo>
                  <a:lnTo>
                    <a:pt x="4601" y="1514"/>
                  </a:lnTo>
                  <a:lnTo>
                    <a:pt x="4600" y="1510"/>
                  </a:lnTo>
                  <a:lnTo>
                    <a:pt x="4601" y="1506"/>
                  </a:lnTo>
                  <a:lnTo>
                    <a:pt x="4603" y="1502"/>
                  </a:lnTo>
                  <a:lnTo>
                    <a:pt x="4603" y="1502"/>
                  </a:lnTo>
                  <a:lnTo>
                    <a:pt x="4605" y="1498"/>
                  </a:lnTo>
                  <a:lnTo>
                    <a:pt x="4608" y="1495"/>
                  </a:lnTo>
                  <a:lnTo>
                    <a:pt x="4614" y="1489"/>
                  </a:lnTo>
                  <a:lnTo>
                    <a:pt x="4620" y="1483"/>
                  </a:lnTo>
                  <a:lnTo>
                    <a:pt x="4625" y="1479"/>
                  </a:lnTo>
                  <a:lnTo>
                    <a:pt x="4625" y="1479"/>
                  </a:lnTo>
                  <a:lnTo>
                    <a:pt x="4629" y="1474"/>
                  </a:lnTo>
                  <a:lnTo>
                    <a:pt x="4631" y="1470"/>
                  </a:lnTo>
                  <a:lnTo>
                    <a:pt x="4631" y="1469"/>
                  </a:lnTo>
                  <a:lnTo>
                    <a:pt x="4630" y="1467"/>
                  </a:lnTo>
                  <a:lnTo>
                    <a:pt x="4628" y="1464"/>
                  </a:lnTo>
                  <a:lnTo>
                    <a:pt x="4624" y="1462"/>
                  </a:lnTo>
                  <a:lnTo>
                    <a:pt x="4624" y="1462"/>
                  </a:lnTo>
                  <a:lnTo>
                    <a:pt x="4617" y="1457"/>
                  </a:lnTo>
                  <a:lnTo>
                    <a:pt x="4611" y="1454"/>
                  </a:lnTo>
                  <a:lnTo>
                    <a:pt x="4608" y="1453"/>
                  </a:lnTo>
                  <a:lnTo>
                    <a:pt x="4606" y="1454"/>
                  </a:lnTo>
                  <a:lnTo>
                    <a:pt x="4604" y="1456"/>
                  </a:lnTo>
                  <a:lnTo>
                    <a:pt x="4601" y="1459"/>
                  </a:lnTo>
                  <a:lnTo>
                    <a:pt x="4601" y="1459"/>
                  </a:lnTo>
                  <a:lnTo>
                    <a:pt x="4597" y="1467"/>
                  </a:lnTo>
                  <a:lnTo>
                    <a:pt x="4595" y="1470"/>
                  </a:lnTo>
                  <a:lnTo>
                    <a:pt x="4594" y="1472"/>
                  </a:lnTo>
                  <a:lnTo>
                    <a:pt x="4591" y="1473"/>
                  </a:lnTo>
                  <a:lnTo>
                    <a:pt x="4589" y="1473"/>
                  </a:lnTo>
                  <a:lnTo>
                    <a:pt x="4585" y="1471"/>
                  </a:lnTo>
                  <a:lnTo>
                    <a:pt x="4582" y="1468"/>
                  </a:lnTo>
                  <a:lnTo>
                    <a:pt x="4582" y="1468"/>
                  </a:lnTo>
                  <a:lnTo>
                    <a:pt x="4576" y="1460"/>
                  </a:lnTo>
                  <a:lnTo>
                    <a:pt x="4568" y="1455"/>
                  </a:lnTo>
                  <a:lnTo>
                    <a:pt x="4564" y="1453"/>
                  </a:lnTo>
                  <a:lnTo>
                    <a:pt x="4560" y="1452"/>
                  </a:lnTo>
                  <a:lnTo>
                    <a:pt x="4555" y="1452"/>
                  </a:lnTo>
                  <a:lnTo>
                    <a:pt x="4551" y="1452"/>
                  </a:lnTo>
                  <a:lnTo>
                    <a:pt x="4551" y="1452"/>
                  </a:lnTo>
                  <a:lnTo>
                    <a:pt x="4547" y="1452"/>
                  </a:lnTo>
                  <a:lnTo>
                    <a:pt x="4544" y="1452"/>
                  </a:lnTo>
                  <a:lnTo>
                    <a:pt x="4539" y="1450"/>
                  </a:lnTo>
                  <a:lnTo>
                    <a:pt x="4533" y="1447"/>
                  </a:lnTo>
                  <a:lnTo>
                    <a:pt x="4529" y="1446"/>
                  </a:lnTo>
                  <a:lnTo>
                    <a:pt x="4524" y="1446"/>
                  </a:lnTo>
                  <a:lnTo>
                    <a:pt x="4524" y="1446"/>
                  </a:lnTo>
                  <a:lnTo>
                    <a:pt x="4517" y="1445"/>
                  </a:lnTo>
                  <a:lnTo>
                    <a:pt x="4511" y="1443"/>
                  </a:lnTo>
                  <a:lnTo>
                    <a:pt x="4497" y="1437"/>
                  </a:lnTo>
                  <a:lnTo>
                    <a:pt x="4487" y="1430"/>
                  </a:lnTo>
                  <a:lnTo>
                    <a:pt x="4484" y="1427"/>
                  </a:lnTo>
                  <a:lnTo>
                    <a:pt x="4483" y="1424"/>
                  </a:lnTo>
                  <a:lnTo>
                    <a:pt x="4483" y="1424"/>
                  </a:lnTo>
                  <a:lnTo>
                    <a:pt x="4481" y="1419"/>
                  </a:lnTo>
                  <a:lnTo>
                    <a:pt x="4478" y="1414"/>
                  </a:lnTo>
                  <a:lnTo>
                    <a:pt x="4476" y="1409"/>
                  </a:lnTo>
                  <a:lnTo>
                    <a:pt x="4476" y="1407"/>
                  </a:lnTo>
                  <a:lnTo>
                    <a:pt x="4476" y="1405"/>
                  </a:lnTo>
                  <a:lnTo>
                    <a:pt x="4476" y="1405"/>
                  </a:lnTo>
                  <a:lnTo>
                    <a:pt x="4479" y="1400"/>
                  </a:lnTo>
                  <a:lnTo>
                    <a:pt x="4481" y="1397"/>
                  </a:lnTo>
                  <a:lnTo>
                    <a:pt x="4482" y="1395"/>
                  </a:lnTo>
                  <a:lnTo>
                    <a:pt x="4482" y="1394"/>
                  </a:lnTo>
                  <a:lnTo>
                    <a:pt x="4481" y="1393"/>
                  </a:lnTo>
                  <a:lnTo>
                    <a:pt x="4479" y="1392"/>
                  </a:lnTo>
                  <a:lnTo>
                    <a:pt x="4479" y="1392"/>
                  </a:lnTo>
                  <a:lnTo>
                    <a:pt x="4474" y="1391"/>
                  </a:lnTo>
                  <a:lnTo>
                    <a:pt x="4470" y="1392"/>
                  </a:lnTo>
                  <a:lnTo>
                    <a:pt x="4461" y="1395"/>
                  </a:lnTo>
                  <a:lnTo>
                    <a:pt x="4461" y="1395"/>
                  </a:lnTo>
                  <a:lnTo>
                    <a:pt x="4457" y="1395"/>
                  </a:lnTo>
                  <a:lnTo>
                    <a:pt x="4453" y="1393"/>
                  </a:lnTo>
                  <a:lnTo>
                    <a:pt x="4450" y="1390"/>
                  </a:lnTo>
                  <a:lnTo>
                    <a:pt x="4448" y="1384"/>
                  </a:lnTo>
                  <a:lnTo>
                    <a:pt x="4448" y="1384"/>
                  </a:lnTo>
                  <a:lnTo>
                    <a:pt x="4447" y="1378"/>
                  </a:lnTo>
                  <a:lnTo>
                    <a:pt x="4445" y="1374"/>
                  </a:lnTo>
                  <a:lnTo>
                    <a:pt x="4441" y="1373"/>
                  </a:lnTo>
                  <a:lnTo>
                    <a:pt x="4436" y="1372"/>
                  </a:lnTo>
                  <a:lnTo>
                    <a:pt x="4436" y="1372"/>
                  </a:lnTo>
                  <a:lnTo>
                    <a:pt x="4429" y="1372"/>
                  </a:lnTo>
                  <a:lnTo>
                    <a:pt x="4423" y="1370"/>
                  </a:lnTo>
                  <a:lnTo>
                    <a:pt x="4421" y="1368"/>
                  </a:lnTo>
                  <a:lnTo>
                    <a:pt x="4419" y="1366"/>
                  </a:lnTo>
                  <a:lnTo>
                    <a:pt x="4418" y="1364"/>
                  </a:lnTo>
                  <a:lnTo>
                    <a:pt x="4417" y="1361"/>
                  </a:lnTo>
                  <a:lnTo>
                    <a:pt x="4417" y="1361"/>
                  </a:lnTo>
                  <a:lnTo>
                    <a:pt x="4417" y="1358"/>
                  </a:lnTo>
                  <a:lnTo>
                    <a:pt x="4416" y="1355"/>
                  </a:lnTo>
                  <a:lnTo>
                    <a:pt x="4412" y="1349"/>
                  </a:lnTo>
                  <a:lnTo>
                    <a:pt x="4407" y="1345"/>
                  </a:lnTo>
                  <a:lnTo>
                    <a:pt x="4404" y="1344"/>
                  </a:lnTo>
                  <a:lnTo>
                    <a:pt x="4401" y="1344"/>
                  </a:lnTo>
                  <a:lnTo>
                    <a:pt x="4401" y="1344"/>
                  </a:lnTo>
                  <a:lnTo>
                    <a:pt x="4399" y="1344"/>
                  </a:lnTo>
                  <a:lnTo>
                    <a:pt x="4397" y="1342"/>
                  </a:lnTo>
                  <a:lnTo>
                    <a:pt x="4392" y="1338"/>
                  </a:lnTo>
                  <a:lnTo>
                    <a:pt x="4387" y="1333"/>
                  </a:lnTo>
                  <a:lnTo>
                    <a:pt x="4383" y="1331"/>
                  </a:lnTo>
                  <a:lnTo>
                    <a:pt x="4379" y="1330"/>
                  </a:lnTo>
                  <a:lnTo>
                    <a:pt x="4379" y="1330"/>
                  </a:lnTo>
                  <a:lnTo>
                    <a:pt x="4375" y="1329"/>
                  </a:lnTo>
                  <a:lnTo>
                    <a:pt x="4373" y="1327"/>
                  </a:lnTo>
                  <a:lnTo>
                    <a:pt x="4371" y="1324"/>
                  </a:lnTo>
                  <a:lnTo>
                    <a:pt x="4370" y="1322"/>
                  </a:lnTo>
                  <a:lnTo>
                    <a:pt x="4369" y="1321"/>
                  </a:lnTo>
                  <a:lnTo>
                    <a:pt x="4366" y="1319"/>
                  </a:lnTo>
                  <a:lnTo>
                    <a:pt x="4362" y="1318"/>
                  </a:lnTo>
                  <a:lnTo>
                    <a:pt x="4362" y="1318"/>
                  </a:lnTo>
                  <a:lnTo>
                    <a:pt x="4357" y="1317"/>
                  </a:lnTo>
                  <a:lnTo>
                    <a:pt x="4354" y="1316"/>
                  </a:lnTo>
                  <a:lnTo>
                    <a:pt x="4349" y="1313"/>
                  </a:lnTo>
                  <a:lnTo>
                    <a:pt x="4345" y="1311"/>
                  </a:lnTo>
                  <a:lnTo>
                    <a:pt x="4342" y="1311"/>
                  </a:lnTo>
                  <a:lnTo>
                    <a:pt x="4339" y="1311"/>
                  </a:lnTo>
                  <a:lnTo>
                    <a:pt x="4339" y="1311"/>
                  </a:lnTo>
                  <a:lnTo>
                    <a:pt x="4336" y="1312"/>
                  </a:lnTo>
                  <a:lnTo>
                    <a:pt x="4333" y="1313"/>
                  </a:lnTo>
                  <a:lnTo>
                    <a:pt x="4328" y="1317"/>
                  </a:lnTo>
                  <a:lnTo>
                    <a:pt x="4324" y="1319"/>
                  </a:lnTo>
                  <a:lnTo>
                    <a:pt x="4321" y="1320"/>
                  </a:lnTo>
                  <a:lnTo>
                    <a:pt x="4317" y="1320"/>
                  </a:lnTo>
                  <a:lnTo>
                    <a:pt x="4317" y="1320"/>
                  </a:lnTo>
                  <a:lnTo>
                    <a:pt x="4314" y="1321"/>
                  </a:lnTo>
                  <a:lnTo>
                    <a:pt x="4312" y="1322"/>
                  </a:lnTo>
                  <a:lnTo>
                    <a:pt x="4311" y="1324"/>
                  </a:lnTo>
                  <a:lnTo>
                    <a:pt x="4310" y="1325"/>
                  </a:lnTo>
                  <a:lnTo>
                    <a:pt x="4309" y="1327"/>
                  </a:lnTo>
                  <a:lnTo>
                    <a:pt x="4308" y="1329"/>
                  </a:lnTo>
                  <a:lnTo>
                    <a:pt x="4306" y="1330"/>
                  </a:lnTo>
                  <a:lnTo>
                    <a:pt x="4302" y="1330"/>
                  </a:lnTo>
                  <a:lnTo>
                    <a:pt x="4302" y="1330"/>
                  </a:lnTo>
                  <a:lnTo>
                    <a:pt x="4298" y="1331"/>
                  </a:lnTo>
                  <a:lnTo>
                    <a:pt x="4295" y="1332"/>
                  </a:lnTo>
                  <a:lnTo>
                    <a:pt x="4292" y="1334"/>
                  </a:lnTo>
                  <a:lnTo>
                    <a:pt x="4288" y="1336"/>
                  </a:lnTo>
                  <a:lnTo>
                    <a:pt x="4285" y="1337"/>
                  </a:lnTo>
                  <a:lnTo>
                    <a:pt x="4281" y="1337"/>
                  </a:lnTo>
                  <a:lnTo>
                    <a:pt x="4281" y="1337"/>
                  </a:lnTo>
                  <a:lnTo>
                    <a:pt x="4277" y="1336"/>
                  </a:lnTo>
                  <a:lnTo>
                    <a:pt x="4272" y="1335"/>
                  </a:lnTo>
                  <a:lnTo>
                    <a:pt x="4264" y="1331"/>
                  </a:lnTo>
                  <a:lnTo>
                    <a:pt x="4256" y="1327"/>
                  </a:lnTo>
                  <a:lnTo>
                    <a:pt x="4252" y="1326"/>
                  </a:lnTo>
                  <a:lnTo>
                    <a:pt x="4248" y="1325"/>
                  </a:lnTo>
                  <a:lnTo>
                    <a:pt x="4248" y="1325"/>
                  </a:lnTo>
                  <a:lnTo>
                    <a:pt x="4238" y="1327"/>
                  </a:lnTo>
                  <a:lnTo>
                    <a:pt x="4230" y="1330"/>
                  </a:lnTo>
                  <a:lnTo>
                    <a:pt x="4226" y="1331"/>
                  </a:lnTo>
                  <a:lnTo>
                    <a:pt x="4222" y="1331"/>
                  </a:lnTo>
                  <a:lnTo>
                    <a:pt x="4219" y="1331"/>
                  </a:lnTo>
                  <a:lnTo>
                    <a:pt x="4216" y="1329"/>
                  </a:lnTo>
                  <a:lnTo>
                    <a:pt x="4216" y="1329"/>
                  </a:lnTo>
                  <a:lnTo>
                    <a:pt x="4209" y="1325"/>
                  </a:lnTo>
                  <a:lnTo>
                    <a:pt x="4201" y="1321"/>
                  </a:lnTo>
                  <a:lnTo>
                    <a:pt x="4193" y="1318"/>
                  </a:lnTo>
                  <a:lnTo>
                    <a:pt x="4186" y="1317"/>
                  </a:lnTo>
                  <a:lnTo>
                    <a:pt x="4186" y="1317"/>
                  </a:lnTo>
                  <a:lnTo>
                    <a:pt x="4184" y="1316"/>
                  </a:lnTo>
                  <a:lnTo>
                    <a:pt x="4182" y="1316"/>
                  </a:lnTo>
                  <a:lnTo>
                    <a:pt x="4178" y="1313"/>
                  </a:lnTo>
                  <a:lnTo>
                    <a:pt x="4174" y="1310"/>
                  </a:lnTo>
                  <a:lnTo>
                    <a:pt x="4171" y="1310"/>
                  </a:lnTo>
                  <a:lnTo>
                    <a:pt x="4167" y="1310"/>
                  </a:lnTo>
                  <a:lnTo>
                    <a:pt x="4167" y="1310"/>
                  </a:lnTo>
                  <a:lnTo>
                    <a:pt x="4164" y="1310"/>
                  </a:lnTo>
                  <a:lnTo>
                    <a:pt x="4161" y="1309"/>
                  </a:lnTo>
                  <a:lnTo>
                    <a:pt x="4155" y="1307"/>
                  </a:lnTo>
                  <a:lnTo>
                    <a:pt x="4149" y="1304"/>
                  </a:lnTo>
                  <a:lnTo>
                    <a:pt x="4145" y="1304"/>
                  </a:lnTo>
                  <a:lnTo>
                    <a:pt x="4140" y="1303"/>
                  </a:lnTo>
                  <a:lnTo>
                    <a:pt x="4140" y="1303"/>
                  </a:lnTo>
                  <a:lnTo>
                    <a:pt x="4125" y="1302"/>
                  </a:lnTo>
                  <a:lnTo>
                    <a:pt x="4110" y="1301"/>
                  </a:lnTo>
                  <a:lnTo>
                    <a:pt x="4102" y="1301"/>
                  </a:lnTo>
                  <a:lnTo>
                    <a:pt x="4096" y="1301"/>
                  </a:lnTo>
                  <a:lnTo>
                    <a:pt x="4090" y="1303"/>
                  </a:lnTo>
                  <a:lnTo>
                    <a:pt x="4087" y="1305"/>
                  </a:lnTo>
                  <a:lnTo>
                    <a:pt x="4087" y="1305"/>
                  </a:lnTo>
                  <a:lnTo>
                    <a:pt x="4082" y="1311"/>
                  </a:lnTo>
                  <a:lnTo>
                    <a:pt x="4078" y="1315"/>
                  </a:lnTo>
                  <a:lnTo>
                    <a:pt x="4074" y="1318"/>
                  </a:lnTo>
                  <a:lnTo>
                    <a:pt x="4066" y="1320"/>
                  </a:lnTo>
                  <a:lnTo>
                    <a:pt x="4066" y="1320"/>
                  </a:lnTo>
                  <a:lnTo>
                    <a:pt x="4063" y="1322"/>
                  </a:lnTo>
                  <a:lnTo>
                    <a:pt x="4060" y="1324"/>
                  </a:lnTo>
                  <a:lnTo>
                    <a:pt x="4058" y="1327"/>
                  </a:lnTo>
                  <a:lnTo>
                    <a:pt x="4057" y="1331"/>
                  </a:lnTo>
                  <a:lnTo>
                    <a:pt x="4057" y="1339"/>
                  </a:lnTo>
                  <a:lnTo>
                    <a:pt x="4058" y="1348"/>
                  </a:lnTo>
                  <a:lnTo>
                    <a:pt x="4058" y="1348"/>
                  </a:lnTo>
                  <a:lnTo>
                    <a:pt x="4060" y="1368"/>
                  </a:lnTo>
                  <a:lnTo>
                    <a:pt x="4062" y="1377"/>
                  </a:lnTo>
                  <a:lnTo>
                    <a:pt x="4063" y="1380"/>
                  </a:lnTo>
                  <a:lnTo>
                    <a:pt x="4066" y="1382"/>
                  </a:lnTo>
                  <a:lnTo>
                    <a:pt x="4066" y="1382"/>
                  </a:lnTo>
                  <a:lnTo>
                    <a:pt x="4068" y="1384"/>
                  </a:lnTo>
                  <a:lnTo>
                    <a:pt x="4069" y="1387"/>
                  </a:lnTo>
                  <a:lnTo>
                    <a:pt x="4072" y="1391"/>
                  </a:lnTo>
                  <a:lnTo>
                    <a:pt x="4074" y="1395"/>
                  </a:lnTo>
                  <a:lnTo>
                    <a:pt x="4076" y="1396"/>
                  </a:lnTo>
                  <a:lnTo>
                    <a:pt x="4079" y="1397"/>
                  </a:lnTo>
                  <a:lnTo>
                    <a:pt x="4079" y="1397"/>
                  </a:lnTo>
                  <a:lnTo>
                    <a:pt x="4084" y="1397"/>
                  </a:lnTo>
                  <a:lnTo>
                    <a:pt x="4089" y="1399"/>
                  </a:lnTo>
                  <a:lnTo>
                    <a:pt x="4091" y="1400"/>
                  </a:lnTo>
                  <a:lnTo>
                    <a:pt x="4093" y="1402"/>
                  </a:lnTo>
                  <a:lnTo>
                    <a:pt x="4093" y="1404"/>
                  </a:lnTo>
                  <a:lnTo>
                    <a:pt x="4094" y="1407"/>
                  </a:lnTo>
                  <a:lnTo>
                    <a:pt x="4094" y="1407"/>
                  </a:lnTo>
                  <a:lnTo>
                    <a:pt x="4093" y="1409"/>
                  </a:lnTo>
                  <a:lnTo>
                    <a:pt x="4092" y="1411"/>
                  </a:lnTo>
                  <a:lnTo>
                    <a:pt x="4088" y="1413"/>
                  </a:lnTo>
                  <a:lnTo>
                    <a:pt x="4086" y="1414"/>
                  </a:lnTo>
                  <a:lnTo>
                    <a:pt x="4084" y="1415"/>
                  </a:lnTo>
                  <a:lnTo>
                    <a:pt x="4084" y="1418"/>
                  </a:lnTo>
                  <a:lnTo>
                    <a:pt x="4084" y="1422"/>
                  </a:lnTo>
                  <a:lnTo>
                    <a:pt x="4084" y="1422"/>
                  </a:lnTo>
                  <a:lnTo>
                    <a:pt x="4085" y="1430"/>
                  </a:lnTo>
                  <a:lnTo>
                    <a:pt x="4085" y="1439"/>
                  </a:lnTo>
                  <a:lnTo>
                    <a:pt x="4084" y="1442"/>
                  </a:lnTo>
                  <a:lnTo>
                    <a:pt x="4083" y="1445"/>
                  </a:lnTo>
                  <a:lnTo>
                    <a:pt x="4081" y="1448"/>
                  </a:lnTo>
                  <a:lnTo>
                    <a:pt x="4079" y="1451"/>
                  </a:lnTo>
                  <a:lnTo>
                    <a:pt x="4079" y="1451"/>
                  </a:lnTo>
                  <a:lnTo>
                    <a:pt x="4073" y="1456"/>
                  </a:lnTo>
                  <a:lnTo>
                    <a:pt x="4069" y="1460"/>
                  </a:lnTo>
                  <a:lnTo>
                    <a:pt x="4066" y="1464"/>
                  </a:lnTo>
                  <a:lnTo>
                    <a:pt x="4066" y="1469"/>
                  </a:lnTo>
                  <a:lnTo>
                    <a:pt x="4066" y="1469"/>
                  </a:lnTo>
                  <a:lnTo>
                    <a:pt x="4067" y="1473"/>
                  </a:lnTo>
                  <a:lnTo>
                    <a:pt x="4069" y="1477"/>
                  </a:lnTo>
                  <a:lnTo>
                    <a:pt x="4078" y="1484"/>
                  </a:lnTo>
                  <a:lnTo>
                    <a:pt x="4078" y="1484"/>
                  </a:lnTo>
                  <a:lnTo>
                    <a:pt x="4082" y="1488"/>
                  </a:lnTo>
                  <a:lnTo>
                    <a:pt x="4085" y="1492"/>
                  </a:lnTo>
                  <a:lnTo>
                    <a:pt x="4088" y="1497"/>
                  </a:lnTo>
                  <a:lnTo>
                    <a:pt x="4089" y="1502"/>
                  </a:lnTo>
                  <a:lnTo>
                    <a:pt x="4089" y="1502"/>
                  </a:lnTo>
                  <a:lnTo>
                    <a:pt x="4088" y="1517"/>
                  </a:lnTo>
                  <a:lnTo>
                    <a:pt x="4088" y="1520"/>
                  </a:lnTo>
                  <a:lnTo>
                    <a:pt x="4089" y="1524"/>
                  </a:lnTo>
                  <a:lnTo>
                    <a:pt x="4090" y="1527"/>
                  </a:lnTo>
                  <a:lnTo>
                    <a:pt x="4093" y="1529"/>
                  </a:lnTo>
                  <a:lnTo>
                    <a:pt x="4093" y="1529"/>
                  </a:lnTo>
                  <a:lnTo>
                    <a:pt x="4098" y="1532"/>
                  </a:lnTo>
                  <a:lnTo>
                    <a:pt x="4102" y="1535"/>
                  </a:lnTo>
                  <a:lnTo>
                    <a:pt x="4104" y="1539"/>
                  </a:lnTo>
                  <a:lnTo>
                    <a:pt x="4104" y="1544"/>
                  </a:lnTo>
                  <a:lnTo>
                    <a:pt x="4104" y="1544"/>
                  </a:lnTo>
                  <a:lnTo>
                    <a:pt x="4105" y="1550"/>
                  </a:lnTo>
                  <a:lnTo>
                    <a:pt x="4107" y="1554"/>
                  </a:lnTo>
                  <a:lnTo>
                    <a:pt x="4109" y="1557"/>
                  </a:lnTo>
                  <a:lnTo>
                    <a:pt x="4112" y="1561"/>
                  </a:lnTo>
                  <a:lnTo>
                    <a:pt x="4112" y="1561"/>
                  </a:lnTo>
                  <a:lnTo>
                    <a:pt x="4114" y="1564"/>
                  </a:lnTo>
                  <a:lnTo>
                    <a:pt x="4114" y="1567"/>
                  </a:lnTo>
                  <a:lnTo>
                    <a:pt x="4113" y="1571"/>
                  </a:lnTo>
                  <a:lnTo>
                    <a:pt x="4111" y="1574"/>
                  </a:lnTo>
                  <a:lnTo>
                    <a:pt x="4108" y="1578"/>
                  </a:lnTo>
                  <a:lnTo>
                    <a:pt x="4104" y="1580"/>
                  </a:lnTo>
                  <a:lnTo>
                    <a:pt x="4099" y="1582"/>
                  </a:lnTo>
                  <a:lnTo>
                    <a:pt x="4094" y="1583"/>
                  </a:lnTo>
                  <a:lnTo>
                    <a:pt x="4094" y="1583"/>
                  </a:lnTo>
                  <a:lnTo>
                    <a:pt x="4089" y="1583"/>
                  </a:lnTo>
                  <a:lnTo>
                    <a:pt x="4088" y="1584"/>
                  </a:lnTo>
                  <a:lnTo>
                    <a:pt x="4087" y="1586"/>
                  </a:lnTo>
                  <a:lnTo>
                    <a:pt x="4088" y="1588"/>
                  </a:lnTo>
                  <a:lnTo>
                    <a:pt x="4088" y="1590"/>
                  </a:lnTo>
                  <a:lnTo>
                    <a:pt x="4088" y="1593"/>
                  </a:lnTo>
                  <a:lnTo>
                    <a:pt x="4087" y="1595"/>
                  </a:lnTo>
                  <a:lnTo>
                    <a:pt x="4084" y="1598"/>
                  </a:lnTo>
                  <a:lnTo>
                    <a:pt x="4084" y="1598"/>
                  </a:lnTo>
                  <a:lnTo>
                    <a:pt x="4080" y="1600"/>
                  </a:lnTo>
                  <a:lnTo>
                    <a:pt x="4077" y="1603"/>
                  </a:lnTo>
                  <a:lnTo>
                    <a:pt x="4076" y="1605"/>
                  </a:lnTo>
                  <a:lnTo>
                    <a:pt x="4076" y="1607"/>
                  </a:lnTo>
                  <a:lnTo>
                    <a:pt x="4077" y="1612"/>
                  </a:lnTo>
                  <a:lnTo>
                    <a:pt x="4079" y="1616"/>
                  </a:lnTo>
                  <a:lnTo>
                    <a:pt x="4079" y="1616"/>
                  </a:lnTo>
                  <a:lnTo>
                    <a:pt x="4082" y="1620"/>
                  </a:lnTo>
                  <a:lnTo>
                    <a:pt x="4082" y="1621"/>
                  </a:lnTo>
                  <a:lnTo>
                    <a:pt x="4082" y="1623"/>
                  </a:lnTo>
                  <a:lnTo>
                    <a:pt x="4081" y="1625"/>
                  </a:lnTo>
                  <a:lnTo>
                    <a:pt x="4079" y="1627"/>
                  </a:lnTo>
                  <a:lnTo>
                    <a:pt x="4072" y="1632"/>
                  </a:lnTo>
                  <a:lnTo>
                    <a:pt x="4072" y="1632"/>
                  </a:lnTo>
                  <a:lnTo>
                    <a:pt x="4064" y="1638"/>
                  </a:lnTo>
                  <a:lnTo>
                    <a:pt x="4058" y="1643"/>
                  </a:lnTo>
                  <a:lnTo>
                    <a:pt x="4048" y="1653"/>
                  </a:lnTo>
                  <a:lnTo>
                    <a:pt x="4048" y="1653"/>
                  </a:lnTo>
                  <a:lnTo>
                    <a:pt x="4043" y="1656"/>
                  </a:lnTo>
                  <a:lnTo>
                    <a:pt x="4038" y="1659"/>
                  </a:lnTo>
                  <a:lnTo>
                    <a:pt x="4036" y="1660"/>
                  </a:lnTo>
                  <a:lnTo>
                    <a:pt x="4034" y="1663"/>
                  </a:lnTo>
                  <a:lnTo>
                    <a:pt x="4033" y="1666"/>
                  </a:lnTo>
                  <a:lnTo>
                    <a:pt x="4032" y="1670"/>
                  </a:lnTo>
                  <a:lnTo>
                    <a:pt x="4032" y="1670"/>
                  </a:lnTo>
                  <a:lnTo>
                    <a:pt x="4030" y="1678"/>
                  </a:lnTo>
                  <a:lnTo>
                    <a:pt x="4028" y="1685"/>
                  </a:lnTo>
                  <a:lnTo>
                    <a:pt x="4028" y="1688"/>
                  </a:lnTo>
                  <a:lnTo>
                    <a:pt x="4029" y="1690"/>
                  </a:lnTo>
                  <a:lnTo>
                    <a:pt x="4032" y="1692"/>
                  </a:lnTo>
                  <a:lnTo>
                    <a:pt x="4036" y="1695"/>
                  </a:lnTo>
                  <a:lnTo>
                    <a:pt x="4036" y="1695"/>
                  </a:lnTo>
                  <a:lnTo>
                    <a:pt x="4042" y="1698"/>
                  </a:lnTo>
                  <a:lnTo>
                    <a:pt x="4050" y="1701"/>
                  </a:lnTo>
                  <a:lnTo>
                    <a:pt x="4065" y="1711"/>
                  </a:lnTo>
                  <a:lnTo>
                    <a:pt x="4081" y="1720"/>
                  </a:lnTo>
                  <a:lnTo>
                    <a:pt x="4087" y="1723"/>
                  </a:lnTo>
                  <a:lnTo>
                    <a:pt x="4092" y="1725"/>
                  </a:lnTo>
                  <a:lnTo>
                    <a:pt x="4092" y="1725"/>
                  </a:lnTo>
                  <a:lnTo>
                    <a:pt x="4097" y="1726"/>
                  </a:lnTo>
                  <a:lnTo>
                    <a:pt x="4103" y="1729"/>
                  </a:lnTo>
                  <a:lnTo>
                    <a:pt x="4110" y="1734"/>
                  </a:lnTo>
                  <a:lnTo>
                    <a:pt x="4117" y="1739"/>
                  </a:lnTo>
                  <a:lnTo>
                    <a:pt x="4124" y="1746"/>
                  </a:lnTo>
                  <a:lnTo>
                    <a:pt x="4131" y="1752"/>
                  </a:lnTo>
                  <a:lnTo>
                    <a:pt x="4136" y="1759"/>
                  </a:lnTo>
                  <a:lnTo>
                    <a:pt x="4139" y="1765"/>
                  </a:lnTo>
                  <a:lnTo>
                    <a:pt x="4139" y="1765"/>
                  </a:lnTo>
                  <a:lnTo>
                    <a:pt x="4142" y="1772"/>
                  </a:lnTo>
                  <a:lnTo>
                    <a:pt x="4145" y="1779"/>
                  </a:lnTo>
                  <a:lnTo>
                    <a:pt x="4153" y="1793"/>
                  </a:lnTo>
                  <a:lnTo>
                    <a:pt x="4161" y="1807"/>
                  </a:lnTo>
                  <a:lnTo>
                    <a:pt x="4164" y="1814"/>
                  </a:lnTo>
                  <a:lnTo>
                    <a:pt x="4165" y="1822"/>
                  </a:lnTo>
                  <a:lnTo>
                    <a:pt x="4165" y="1822"/>
                  </a:lnTo>
                  <a:lnTo>
                    <a:pt x="4166" y="1837"/>
                  </a:lnTo>
                  <a:lnTo>
                    <a:pt x="4167" y="1854"/>
                  </a:lnTo>
                  <a:lnTo>
                    <a:pt x="4167" y="1885"/>
                  </a:lnTo>
                  <a:lnTo>
                    <a:pt x="4167" y="1885"/>
                  </a:lnTo>
                  <a:lnTo>
                    <a:pt x="4167" y="1897"/>
                  </a:lnTo>
                  <a:lnTo>
                    <a:pt x="4166" y="1910"/>
                  </a:lnTo>
                  <a:lnTo>
                    <a:pt x="4165" y="1915"/>
                  </a:lnTo>
                  <a:lnTo>
                    <a:pt x="4164" y="1920"/>
                  </a:lnTo>
                  <a:lnTo>
                    <a:pt x="4161" y="1925"/>
                  </a:lnTo>
                  <a:lnTo>
                    <a:pt x="4156" y="1928"/>
                  </a:lnTo>
                  <a:lnTo>
                    <a:pt x="4156" y="1928"/>
                  </a:lnTo>
                  <a:lnTo>
                    <a:pt x="4147" y="1935"/>
                  </a:lnTo>
                  <a:lnTo>
                    <a:pt x="4138" y="1943"/>
                  </a:lnTo>
                  <a:lnTo>
                    <a:pt x="4121" y="1961"/>
                  </a:lnTo>
                  <a:lnTo>
                    <a:pt x="4121" y="1961"/>
                  </a:lnTo>
                  <a:lnTo>
                    <a:pt x="4102" y="1978"/>
                  </a:lnTo>
                  <a:lnTo>
                    <a:pt x="4084" y="1994"/>
                  </a:lnTo>
                  <a:lnTo>
                    <a:pt x="4084" y="1994"/>
                  </a:lnTo>
                  <a:lnTo>
                    <a:pt x="4074" y="2002"/>
                  </a:lnTo>
                  <a:lnTo>
                    <a:pt x="4061" y="2010"/>
                  </a:lnTo>
                  <a:lnTo>
                    <a:pt x="4048" y="2017"/>
                  </a:lnTo>
                  <a:lnTo>
                    <a:pt x="4042" y="2020"/>
                  </a:lnTo>
                  <a:lnTo>
                    <a:pt x="4036" y="2021"/>
                  </a:lnTo>
                  <a:lnTo>
                    <a:pt x="4036" y="2021"/>
                  </a:lnTo>
                  <a:lnTo>
                    <a:pt x="4031" y="2023"/>
                  </a:lnTo>
                  <a:lnTo>
                    <a:pt x="4026" y="2024"/>
                  </a:lnTo>
                  <a:lnTo>
                    <a:pt x="4019" y="2028"/>
                  </a:lnTo>
                  <a:lnTo>
                    <a:pt x="4014" y="2030"/>
                  </a:lnTo>
                  <a:lnTo>
                    <a:pt x="4012" y="2030"/>
                  </a:lnTo>
                  <a:lnTo>
                    <a:pt x="4010" y="2029"/>
                  </a:lnTo>
                  <a:lnTo>
                    <a:pt x="4010" y="2029"/>
                  </a:lnTo>
                  <a:lnTo>
                    <a:pt x="4006" y="2026"/>
                  </a:lnTo>
                  <a:lnTo>
                    <a:pt x="4001" y="2024"/>
                  </a:lnTo>
                  <a:lnTo>
                    <a:pt x="3997" y="2023"/>
                  </a:lnTo>
                  <a:lnTo>
                    <a:pt x="3993" y="2024"/>
                  </a:lnTo>
                  <a:lnTo>
                    <a:pt x="3993" y="2024"/>
                  </a:lnTo>
                  <a:lnTo>
                    <a:pt x="3988" y="2028"/>
                  </a:lnTo>
                  <a:lnTo>
                    <a:pt x="3982" y="2029"/>
                  </a:lnTo>
                  <a:lnTo>
                    <a:pt x="3974" y="2030"/>
                  </a:lnTo>
                  <a:lnTo>
                    <a:pt x="3974" y="2030"/>
                  </a:lnTo>
                  <a:lnTo>
                    <a:pt x="3966" y="2031"/>
                  </a:lnTo>
                  <a:lnTo>
                    <a:pt x="3962" y="2032"/>
                  </a:lnTo>
                  <a:lnTo>
                    <a:pt x="3960" y="2033"/>
                  </a:lnTo>
                  <a:lnTo>
                    <a:pt x="3959" y="2035"/>
                  </a:lnTo>
                  <a:lnTo>
                    <a:pt x="3958" y="2038"/>
                  </a:lnTo>
                  <a:lnTo>
                    <a:pt x="3958" y="2042"/>
                  </a:lnTo>
                  <a:lnTo>
                    <a:pt x="3960" y="2045"/>
                  </a:lnTo>
                  <a:lnTo>
                    <a:pt x="3960" y="2045"/>
                  </a:lnTo>
                  <a:lnTo>
                    <a:pt x="3966" y="2058"/>
                  </a:lnTo>
                  <a:lnTo>
                    <a:pt x="3972" y="2070"/>
                  </a:lnTo>
                  <a:lnTo>
                    <a:pt x="3972" y="2070"/>
                  </a:lnTo>
                  <a:lnTo>
                    <a:pt x="3976" y="2079"/>
                  </a:lnTo>
                  <a:lnTo>
                    <a:pt x="3981" y="2087"/>
                  </a:lnTo>
                  <a:lnTo>
                    <a:pt x="3987" y="2094"/>
                  </a:lnTo>
                  <a:lnTo>
                    <a:pt x="3993" y="2100"/>
                  </a:lnTo>
                  <a:lnTo>
                    <a:pt x="3993" y="2100"/>
                  </a:lnTo>
                  <a:lnTo>
                    <a:pt x="3998" y="2105"/>
                  </a:lnTo>
                  <a:lnTo>
                    <a:pt x="4001" y="2110"/>
                  </a:lnTo>
                  <a:lnTo>
                    <a:pt x="4003" y="2116"/>
                  </a:lnTo>
                  <a:lnTo>
                    <a:pt x="4003" y="2123"/>
                  </a:lnTo>
                  <a:lnTo>
                    <a:pt x="4003" y="2123"/>
                  </a:lnTo>
                  <a:lnTo>
                    <a:pt x="4002" y="2142"/>
                  </a:lnTo>
                  <a:lnTo>
                    <a:pt x="4003" y="2150"/>
                  </a:lnTo>
                  <a:lnTo>
                    <a:pt x="4003" y="2153"/>
                  </a:lnTo>
                  <a:lnTo>
                    <a:pt x="4005" y="2156"/>
                  </a:lnTo>
                  <a:lnTo>
                    <a:pt x="4005" y="2156"/>
                  </a:lnTo>
                  <a:lnTo>
                    <a:pt x="4007" y="2161"/>
                  </a:lnTo>
                  <a:lnTo>
                    <a:pt x="4008" y="2168"/>
                  </a:lnTo>
                  <a:lnTo>
                    <a:pt x="4009" y="2180"/>
                  </a:lnTo>
                  <a:lnTo>
                    <a:pt x="4009" y="2180"/>
                  </a:lnTo>
                  <a:lnTo>
                    <a:pt x="4010" y="2182"/>
                  </a:lnTo>
                  <a:lnTo>
                    <a:pt x="4011" y="2186"/>
                  </a:lnTo>
                  <a:lnTo>
                    <a:pt x="4015" y="2193"/>
                  </a:lnTo>
                  <a:lnTo>
                    <a:pt x="4018" y="2201"/>
                  </a:lnTo>
                  <a:lnTo>
                    <a:pt x="4018" y="2205"/>
                  </a:lnTo>
                  <a:lnTo>
                    <a:pt x="4018" y="2210"/>
                  </a:lnTo>
                  <a:lnTo>
                    <a:pt x="4018" y="2210"/>
                  </a:lnTo>
                  <a:lnTo>
                    <a:pt x="4017" y="2219"/>
                  </a:lnTo>
                  <a:lnTo>
                    <a:pt x="4017" y="2226"/>
                  </a:lnTo>
                  <a:lnTo>
                    <a:pt x="4018" y="2228"/>
                  </a:lnTo>
                  <a:lnTo>
                    <a:pt x="4020" y="2230"/>
                  </a:lnTo>
                  <a:lnTo>
                    <a:pt x="4025" y="2234"/>
                  </a:lnTo>
                  <a:lnTo>
                    <a:pt x="4025" y="2234"/>
                  </a:lnTo>
                  <a:lnTo>
                    <a:pt x="4027" y="2237"/>
                  </a:lnTo>
                  <a:lnTo>
                    <a:pt x="4029" y="2240"/>
                  </a:lnTo>
                  <a:lnTo>
                    <a:pt x="4032" y="2246"/>
                  </a:lnTo>
                  <a:lnTo>
                    <a:pt x="4034" y="2253"/>
                  </a:lnTo>
                  <a:lnTo>
                    <a:pt x="4035" y="2255"/>
                  </a:lnTo>
                  <a:lnTo>
                    <a:pt x="4037" y="2257"/>
                  </a:lnTo>
                  <a:lnTo>
                    <a:pt x="4037" y="2257"/>
                  </a:lnTo>
                  <a:lnTo>
                    <a:pt x="4041" y="2259"/>
                  </a:lnTo>
                  <a:lnTo>
                    <a:pt x="4046" y="2263"/>
                  </a:lnTo>
                  <a:lnTo>
                    <a:pt x="4047" y="2265"/>
                  </a:lnTo>
                  <a:lnTo>
                    <a:pt x="4048" y="2267"/>
                  </a:lnTo>
                  <a:lnTo>
                    <a:pt x="4047" y="2269"/>
                  </a:lnTo>
                  <a:lnTo>
                    <a:pt x="4045" y="2270"/>
                  </a:lnTo>
                  <a:lnTo>
                    <a:pt x="4045" y="2270"/>
                  </a:lnTo>
                  <a:lnTo>
                    <a:pt x="4038" y="2276"/>
                  </a:lnTo>
                  <a:lnTo>
                    <a:pt x="4029" y="2285"/>
                  </a:lnTo>
                  <a:lnTo>
                    <a:pt x="4015" y="2301"/>
                  </a:lnTo>
                  <a:lnTo>
                    <a:pt x="4015" y="2301"/>
                  </a:lnTo>
                  <a:lnTo>
                    <a:pt x="4014" y="2304"/>
                  </a:lnTo>
                  <a:lnTo>
                    <a:pt x="4013" y="2306"/>
                  </a:lnTo>
                  <a:lnTo>
                    <a:pt x="4012" y="2308"/>
                  </a:lnTo>
                  <a:lnTo>
                    <a:pt x="4013" y="2311"/>
                  </a:lnTo>
                  <a:lnTo>
                    <a:pt x="4015" y="2316"/>
                  </a:lnTo>
                  <a:lnTo>
                    <a:pt x="4020" y="2321"/>
                  </a:lnTo>
                  <a:lnTo>
                    <a:pt x="4020" y="2321"/>
                  </a:lnTo>
                  <a:lnTo>
                    <a:pt x="4024" y="2326"/>
                  </a:lnTo>
                  <a:lnTo>
                    <a:pt x="4027" y="2331"/>
                  </a:lnTo>
                  <a:lnTo>
                    <a:pt x="4028" y="2336"/>
                  </a:lnTo>
                  <a:lnTo>
                    <a:pt x="4027" y="2338"/>
                  </a:lnTo>
                  <a:lnTo>
                    <a:pt x="4026" y="2339"/>
                  </a:lnTo>
                  <a:lnTo>
                    <a:pt x="4026" y="2339"/>
                  </a:lnTo>
                  <a:lnTo>
                    <a:pt x="4022" y="2341"/>
                  </a:lnTo>
                  <a:lnTo>
                    <a:pt x="4018" y="2341"/>
                  </a:lnTo>
                  <a:lnTo>
                    <a:pt x="4012" y="2339"/>
                  </a:lnTo>
                  <a:lnTo>
                    <a:pt x="4007" y="2334"/>
                  </a:lnTo>
                  <a:lnTo>
                    <a:pt x="4007" y="2334"/>
                  </a:lnTo>
                  <a:lnTo>
                    <a:pt x="4001" y="2327"/>
                  </a:lnTo>
                  <a:lnTo>
                    <a:pt x="3995" y="2323"/>
                  </a:lnTo>
                  <a:lnTo>
                    <a:pt x="3992" y="2322"/>
                  </a:lnTo>
                  <a:lnTo>
                    <a:pt x="3989" y="2321"/>
                  </a:lnTo>
                  <a:lnTo>
                    <a:pt x="3984" y="2321"/>
                  </a:lnTo>
                  <a:lnTo>
                    <a:pt x="3981" y="2323"/>
                  </a:lnTo>
                  <a:lnTo>
                    <a:pt x="3981" y="2323"/>
                  </a:lnTo>
                  <a:lnTo>
                    <a:pt x="3974" y="2328"/>
                  </a:lnTo>
                  <a:lnTo>
                    <a:pt x="3968" y="2334"/>
                  </a:lnTo>
                  <a:lnTo>
                    <a:pt x="3964" y="2341"/>
                  </a:lnTo>
                  <a:lnTo>
                    <a:pt x="3963" y="2345"/>
                  </a:lnTo>
                  <a:lnTo>
                    <a:pt x="3963" y="2348"/>
                  </a:lnTo>
                  <a:lnTo>
                    <a:pt x="3963" y="2348"/>
                  </a:lnTo>
                  <a:lnTo>
                    <a:pt x="3963" y="2353"/>
                  </a:lnTo>
                  <a:lnTo>
                    <a:pt x="3965" y="2358"/>
                  </a:lnTo>
                  <a:lnTo>
                    <a:pt x="3967" y="2363"/>
                  </a:lnTo>
                  <a:lnTo>
                    <a:pt x="3971" y="2367"/>
                  </a:lnTo>
                  <a:lnTo>
                    <a:pt x="3971" y="2367"/>
                  </a:lnTo>
                  <a:lnTo>
                    <a:pt x="3976" y="2371"/>
                  </a:lnTo>
                  <a:lnTo>
                    <a:pt x="3980" y="2376"/>
                  </a:lnTo>
                  <a:lnTo>
                    <a:pt x="3982" y="2381"/>
                  </a:lnTo>
                  <a:lnTo>
                    <a:pt x="3982" y="2382"/>
                  </a:lnTo>
                  <a:lnTo>
                    <a:pt x="3981" y="2383"/>
                  </a:lnTo>
                  <a:lnTo>
                    <a:pt x="3981" y="2383"/>
                  </a:lnTo>
                  <a:lnTo>
                    <a:pt x="3978" y="2385"/>
                  </a:lnTo>
                  <a:lnTo>
                    <a:pt x="3975" y="2383"/>
                  </a:lnTo>
                  <a:lnTo>
                    <a:pt x="3967" y="2375"/>
                  </a:lnTo>
                  <a:lnTo>
                    <a:pt x="3967" y="2375"/>
                  </a:lnTo>
                  <a:lnTo>
                    <a:pt x="3961" y="2369"/>
                  </a:lnTo>
                  <a:lnTo>
                    <a:pt x="3956" y="2361"/>
                  </a:lnTo>
                  <a:lnTo>
                    <a:pt x="3951" y="2355"/>
                  </a:lnTo>
                  <a:lnTo>
                    <a:pt x="3948" y="2353"/>
                  </a:lnTo>
                  <a:lnTo>
                    <a:pt x="3945" y="2352"/>
                  </a:lnTo>
                  <a:lnTo>
                    <a:pt x="3945" y="2352"/>
                  </a:lnTo>
                  <a:lnTo>
                    <a:pt x="3930" y="2348"/>
                  </a:lnTo>
                  <a:lnTo>
                    <a:pt x="3923" y="2347"/>
                  </a:lnTo>
                  <a:lnTo>
                    <a:pt x="3921" y="2347"/>
                  </a:lnTo>
                  <a:lnTo>
                    <a:pt x="3918" y="2348"/>
                  </a:lnTo>
                  <a:lnTo>
                    <a:pt x="3918" y="2348"/>
                  </a:lnTo>
                  <a:lnTo>
                    <a:pt x="3906" y="2355"/>
                  </a:lnTo>
                  <a:lnTo>
                    <a:pt x="3900" y="2360"/>
                  </a:lnTo>
                  <a:lnTo>
                    <a:pt x="3894" y="2365"/>
                  </a:lnTo>
                  <a:lnTo>
                    <a:pt x="3894" y="2365"/>
                  </a:lnTo>
                  <a:lnTo>
                    <a:pt x="3891" y="2368"/>
                  </a:lnTo>
                  <a:lnTo>
                    <a:pt x="3889" y="2370"/>
                  </a:lnTo>
                  <a:lnTo>
                    <a:pt x="3885" y="2371"/>
                  </a:lnTo>
                  <a:lnTo>
                    <a:pt x="3882" y="2372"/>
                  </a:lnTo>
                  <a:lnTo>
                    <a:pt x="3879" y="2372"/>
                  </a:lnTo>
                  <a:lnTo>
                    <a:pt x="3877" y="2371"/>
                  </a:lnTo>
                  <a:lnTo>
                    <a:pt x="3876" y="2370"/>
                  </a:lnTo>
                  <a:lnTo>
                    <a:pt x="3876" y="2368"/>
                  </a:lnTo>
                  <a:lnTo>
                    <a:pt x="3876" y="2368"/>
                  </a:lnTo>
                  <a:lnTo>
                    <a:pt x="3877" y="2366"/>
                  </a:lnTo>
                  <a:lnTo>
                    <a:pt x="3879" y="2363"/>
                  </a:lnTo>
                  <a:lnTo>
                    <a:pt x="3885" y="2359"/>
                  </a:lnTo>
                  <a:lnTo>
                    <a:pt x="3892" y="2354"/>
                  </a:lnTo>
                  <a:lnTo>
                    <a:pt x="3894" y="2352"/>
                  </a:lnTo>
                  <a:lnTo>
                    <a:pt x="3896" y="2349"/>
                  </a:lnTo>
                  <a:lnTo>
                    <a:pt x="3896" y="2349"/>
                  </a:lnTo>
                  <a:lnTo>
                    <a:pt x="3897" y="2346"/>
                  </a:lnTo>
                  <a:lnTo>
                    <a:pt x="3901" y="2344"/>
                  </a:lnTo>
                  <a:lnTo>
                    <a:pt x="3906" y="2341"/>
                  </a:lnTo>
                  <a:lnTo>
                    <a:pt x="3909" y="2340"/>
                  </a:lnTo>
                  <a:lnTo>
                    <a:pt x="3911" y="2338"/>
                  </a:lnTo>
                  <a:lnTo>
                    <a:pt x="3912" y="2336"/>
                  </a:lnTo>
                  <a:lnTo>
                    <a:pt x="3913" y="2332"/>
                  </a:lnTo>
                  <a:lnTo>
                    <a:pt x="3913" y="2332"/>
                  </a:lnTo>
                  <a:lnTo>
                    <a:pt x="3911" y="2325"/>
                  </a:lnTo>
                  <a:lnTo>
                    <a:pt x="3908" y="2319"/>
                  </a:lnTo>
                  <a:lnTo>
                    <a:pt x="3904" y="2313"/>
                  </a:lnTo>
                  <a:lnTo>
                    <a:pt x="3900" y="2309"/>
                  </a:lnTo>
                  <a:lnTo>
                    <a:pt x="3900" y="2309"/>
                  </a:lnTo>
                  <a:lnTo>
                    <a:pt x="3888" y="2296"/>
                  </a:lnTo>
                  <a:lnTo>
                    <a:pt x="3876" y="2285"/>
                  </a:lnTo>
                  <a:lnTo>
                    <a:pt x="3876" y="2285"/>
                  </a:lnTo>
                  <a:lnTo>
                    <a:pt x="3872" y="2280"/>
                  </a:lnTo>
                  <a:lnTo>
                    <a:pt x="3866" y="2276"/>
                  </a:lnTo>
                  <a:lnTo>
                    <a:pt x="3859" y="2272"/>
                  </a:lnTo>
                  <a:lnTo>
                    <a:pt x="3855" y="2271"/>
                  </a:lnTo>
                  <a:lnTo>
                    <a:pt x="3851" y="2271"/>
                  </a:lnTo>
                  <a:lnTo>
                    <a:pt x="3851" y="2271"/>
                  </a:lnTo>
                  <a:lnTo>
                    <a:pt x="3843" y="2272"/>
                  </a:lnTo>
                  <a:lnTo>
                    <a:pt x="3836" y="2272"/>
                  </a:lnTo>
                  <a:lnTo>
                    <a:pt x="3831" y="2272"/>
                  </a:lnTo>
                  <a:lnTo>
                    <a:pt x="3830" y="2271"/>
                  </a:lnTo>
                  <a:lnTo>
                    <a:pt x="3830" y="2270"/>
                  </a:lnTo>
                  <a:lnTo>
                    <a:pt x="3830" y="2270"/>
                  </a:lnTo>
                  <a:lnTo>
                    <a:pt x="3831" y="2267"/>
                  </a:lnTo>
                  <a:lnTo>
                    <a:pt x="3834" y="2265"/>
                  </a:lnTo>
                  <a:lnTo>
                    <a:pt x="3839" y="2261"/>
                  </a:lnTo>
                  <a:lnTo>
                    <a:pt x="3841" y="2259"/>
                  </a:lnTo>
                  <a:lnTo>
                    <a:pt x="3843" y="2257"/>
                  </a:lnTo>
                  <a:lnTo>
                    <a:pt x="3845" y="2254"/>
                  </a:lnTo>
                  <a:lnTo>
                    <a:pt x="3845" y="2250"/>
                  </a:lnTo>
                  <a:lnTo>
                    <a:pt x="3845" y="2250"/>
                  </a:lnTo>
                  <a:lnTo>
                    <a:pt x="3844" y="2247"/>
                  </a:lnTo>
                  <a:lnTo>
                    <a:pt x="3843" y="2245"/>
                  </a:lnTo>
                  <a:lnTo>
                    <a:pt x="3841" y="2243"/>
                  </a:lnTo>
                  <a:lnTo>
                    <a:pt x="3838" y="2242"/>
                  </a:lnTo>
                  <a:lnTo>
                    <a:pt x="3832" y="2239"/>
                  </a:lnTo>
                  <a:lnTo>
                    <a:pt x="3829" y="2238"/>
                  </a:lnTo>
                  <a:lnTo>
                    <a:pt x="3826" y="2235"/>
                  </a:lnTo>
                  <a:lnTo>
                    <a:pt x="3826" y="2235"/>
                  </a:lnTo>
                  <a:lnTo>
                    <a:pt x="3821" y="2228"/>
                  </a:lnTo>
                  <a:lnTo>
                    <a:pt x="3816" y="2221"/>
                  </a:lnTo>
                  <a:lnTo>
                    <a:pt x="3810" y="2214"/>
                  </a:lnTo>
                  <a:lnTo>
                    <a:pt x="3805" y="2208"/>
                  </a:lnTo>
                  <a:lnTo>
                    <a:pt x="3805" y="2208"/>
                  </a:lnTo>
                  <a:lnTo>
                    <a:pt x="3800" y="2205"/>
                  </a:lnTo>
                  <a:lnTo>
                    <a:pt x="3796" y="2200"/>
                  </a:lnTo>
                  <a:lnTo>
                    <a:pt x="3794" y="2196"/>
                  </a:lnTo>
                  <a:lnTo>
                    <a:pt x="3794" y="2190"/>
                  </a:lnTo>
                  <a:lnTo>
                    <a:pt x="3794" y="2190"/>
                  </a:lnTo>
                  <a:lnTo>
                    <a:pt x="3794" y="2188"/>
                  </a:lnTo>
                  <a:lnTo>
                    <a:pt x="3796" y="2186"/>
                  </a:lnTo>
                  <a:lnTo>
                    <a:pt x="3800" y="2182"/>
                  </a:lnTo>
                  <a:lnTo>
                    <a:pt x="3802" y="2180"/>
                  </a:lnTo>
                  <a:lnTo>
                    <a:pt x="3803" y="2176"/>
                  </a:lnTo>
                  <a:lnTo>
                    <a:pt x="3804" y="2172"/>
                  </a:lnTo>
                  <a:lnTo>
                    <a:pt x="3804" y="2166"/>
                  </a:lnTo>
                  <a:lnTo>
                    <a:pt x="3804" y="2166"/>
                  </a:lnTo>
                  <a:lnTo>
                    <a:pt x="3803" y="2159"/>
                  </a:lnTo>
                  <a:lnTo>
                    <a:pt x="3803" y="2151"/>
                  </a:lnTo>
                  <a:lnTo>
                    <a:pt x="3804" y="2135"/>
                  </a:lnTo>
                  <a:lnTo>
                    <a:pt x="3804" y="2119"/>
                  </a:lnTo>
                  <a:lnTo>
                    <a:pt x="3803" y="2113"/>
                  </a:lnTo>
                  <a:lnTo>
                    <a:pt x="3802" y="2108"/>
                  </a:lnTo>
                  <a:lnTo>
                    <a:pt x="3802" y="2108"/>
                  </a:lnTo>
                  <a:lnTo>
                    <a:pt x="3799" y="2104"/>
                  </a:lnTo>
                  <a:lnTo>
                    <a:pt x="3797" y="2101"/>
                  </a:lnTo>
                  <a:lnTo>
                    <a:pt x="3791" y="2097"/>
                  </a:lnTo>
                  <a:lnTo>
                    <a:pt x="3789" y="2094"/>
                  </a:lnTo>
                  <a:lnTo>
                    <a:pt x="3787" y="2092"/>
                  </a:lnTo>
                  <a:lnTo>
                    <a:pt x="3786" y="2089"/>
                  </a:lnTo>
                  <a:lnTo>
                    <a:pt x="3786" y="2085"/>
                  </a:lnTo>
                  <a:lnTo>
                    <a:pt x="3786" y="2085"/>
                  </a:lnTo>
                  <a:lnTo>
                    <a:pt x="3787" y="2078"/>
                  </a:lnTo>
                  <a:lnTo>
                    <a:pt x="3789" y="2074"/>
                  </a:lnTo>
                  <a:lnTo>
                    <a:pt x="3791" y="2069"/>
                  </a:lnTo>
                  <a:lnTo>
                    <a:pt x="3794" y="2061"/>
                  </a:lnTo>
                  <a:lnTo>
                    <a:pt x="3794" y="2061"/>
                  </a:lnTo>
                  <a:lnTo>
                    <a:pt x="3796" y="2057"/>
                  </a:lnTo>
                  <a:lnTo>
                    <a:pt x="3798" y="2053"/>
                  </a:lnTo>
                  <a:lnTo>
                    <a:pt x="3802" y="2050"/>
                  </a:lnTo>
                  <a:lnTo>
                    <a:pt x="3805" y="2047"/>
                  </a:lnTo>
                  <a:lnTo>
                    <a:pt x="3806" y="2045"/>
                  </a:lnTo>
                  <a:lnTo>
                    <a:pt x="3807" y="2042"/>
                  </a:lnTo>
                  <a:lnTo>
                    <a:pt x="3807" y="2042"/>
                  </a:lnTo>
                  <a:lnTo>
                    <a:pt x="3807" y="2038"/>
                  </a:lnTo>
                  <a:lnTo>
                    <a:pt x="3806" y="2036"/>
                  </a:lnTo>
                  <a:lnTo>
                    <a:pt x="3803" y="2033"/>
                  </a:lnTo>
                  <a:lnTo>
                    <a:pt x="3800" y="2029"/>
                  </a:lnTo>
                  <a:lnTo>
                    <a:pt x="3799" y="2027"/>
                  </a:lnTo>
                  <a:lnTo>
                    <a:pt x="3799" y="2024"/>
                  </a:lnTo>
                  <a:lnTo>
                    <a:pt x="3799" y="2024"/>
                  </a:lnTo>
                  <a:lnTo>
                    <a:pt x="3798" y="2016"/>
                  </a:lnTo>
                  <a:lnTo>
                    <a:pt x="3798" y="2013"/>
                  </a:lnTo>
                  <a:lnTo>
                    <a:pt x="3797" y="2010"/>
                  </a:lnTo>
                  <a:lnTo>
                    <a:pt x="3795" y="2008"/>
                  </a:lnTo>
                  <a:lnTo>
                    <a:pt x="3793" y="2006"/>
                  </a:lnTo>
                  <a:lnTo>
                    <a:pt x="3789" y="2005"/>
                  </a:lnTo>
                  <a:lnTo>
                    <a:pt x="3785" y="2005"/>
                  </a:lnTo>
                  <a:lnTo>
                    <a:pt x="3785" y="2005"/>
                  </a:lnTo>
                  <a:lnTo>
                    <a:pt x="3759" y="2007"/>
                  </a:lnTo>
                  <a:lnTo>
                    <a:pt x="3752" y="2008"/>
                  </a:lnTo>
                  <a:lnTo>
                    <a:pt x="3746" y="2007"/>
                  </a:lnTo>
                  <a:lnTo>
                    <a:pt x="3742" y="2006"/>
                  </a:lnTo>
                  <a:lnTo>
                    <a:pt x="3741" y="2005"/>
                  </a:lnTo>
                  <a:lnTo>
                    <a:pt x="3740" y="2004"/>
                  </a:lnTo>
                  <a:lnTo>
                    <a:pt x="3740" y="2004"/>
                  </a:lnTo>
                  <a:lnTo>
                    <a:pt x="3738" y="2001"/>
                  </a:lnTo>
                  <a:lnTo>
                    <a:pt x="3736" y="1999"/>
                  </a:lnTo>
                  <a:lnTo>
                    <a:pt x="3732" y="1998"/>
                  </a:lnTo>
                  <a:lnTo>
                    <a:pt x="3728" y="1997"/>
                  </a:lnTo>
                  <a:lnTo>
                    <a:pt x="3718" y="1996"/>
                  </a:lnTo>
                  <a:lnTo>
                    <a:pt x="3710" y="1996"/>
                  </a:lnTo>
                  <a:lnTo>
                    <a:pt x="3710" y="1996"/>
                  </a:lnTo>
                  <a:lnTo>
                    <a:pt x="3706" y="1996"/>
                  </a:lnTo>
                  <a:lnTo>
                    <a:pt x="3703" y="1995"/>
                  </a:lnTo>
                  <a:lnTo>
                    <a:pt x="3697" y="1992"/>
                  </a:lnTo>
                  <a:lnTo>
                    <a:pt x="3691" y="1990"/>
                  </a:lnTo>
                  <a:lnTo>
                    <a:pt x="3687" y="1989"/>
                  </a:lnTo>
                  <a:lnTo>
                    <a:pt x="3682" y="1989"/>
                  </a:lnTo>
                  <a:lnTo>
                    <a:pt x="3682" y="1989"/>
                  </a:lnTo>
                  <a:lnTo>
                    <a:pt x="3674" y="1990"/>
                  </a:lnTo>
                  <a:lnTo>
                    <a:pt x="3668" y="1992"/>
                  </a:lnTo>
                  <a:lnTo>
                    <a:pt x="3661" y="1994"/>
                  </a:lnTo>
                  <a:lnTo>
                    <a:pt x="3652" y="1996"/>
                  </a:lnTo>
                  <a:lnTo>
                    <a:pt x="3652" y="1996"/>
                  </a:lnTo>
                  <a:lnTo>
                    <a:pt x="3646" y="1997"/>
                  </a:lnTo>
                  <a:lnTo>
                    <a:pt x="3639" y="1997"/>
                  </a:lnTo>
                  <a:lnTo>
                    <a:pt x="3628" y="1996"/>
                  </a:lnTo>
                  <a:lnTo>
                    <a:pt x="3624" y="1995"/>
                  </a:lnTo>
                  <a:lnTo>
                    <a:pt x="3619" y="1996"/>
                  </a:lnTo>
                  <a:lnTo>
                    <a:pt x="3616" y="1997"/>
                  </a:lnTo>
                  <a:lnTo>
                    <a:pt x="3613" y="1999"/>
                  </a:lnTo>
                  <a:lnTo>
                    <a:pt x="3613" y="1999"/>
                  </a:lnTo>
                  <a:lnTo>
                    <a:pt x="3609" y="2005"/>
                  </a:lnTo>
                  <a:lnTo>
                    <a:pt x="3606" y="2011"/>
                  </a:lnTo>
                  <a:lnTo>
                    <a:pt x="3603" y="2016"/>
                  </a:lnTo>
                  <a:lnTo>
                    <a:pt x="3600" y="2021"/>
                  </a:lnTo>
                  <a:lnTo>
                    <a:pt x="3600" y="2021"/>
                  </a:lnTo>
                  <a:lnTo>
                    <a:pt x="3596" y="2025"/>
                  </a:lnTo>
                  <a:lnTo>
                    <a:pt x="3594" y="2026"/>
                  </a:lnTo>
                  <a:lnTo>
                    <a:pt x="3592" y="2026"/>
                  </a:lnTo>
                  <a:lnTo>
                    <a:pt x="3591" y="2025"/>
                  </a:lnTo>
                  <a:lnTo>
                    <a:pt x="3590" y="2023"/>
                  </a:lnTo>
                  <a:lnTo>
                    <a:pt x="3590" y="2021"/>
                  </a:lnTo>
                  <a:lnTo>
                    <a:pt x="3591" y="2017"/>
                  </a:lnTo>
                  <a:lnTo>
                    <a:pt x="3591" y="2017"/>
                  </a:lnTo>
                  <a:lnTo>
                    <a:pt x="3593" y="2013"/>
                  </a:lnTo>
                  <a:lnTo>
                    <a:pt x="3595" y="2010"/>
                  </a:lnTo>
                  <a:lnTo>
                    <a:pt x="3600" y="2005"/>
                  </a:lnTo>
                  <a:lnTo>
                    <a:pt x="3604" y="2000"/>
                  </a:lnTo>
                  <a:lnTo>
                    <a:pt x="3605" y="1997"/>
                  </a:lnTo>
                  <a:lnTo>
                    <a:pt x="3605" y="1993"/>
                  </a:lnTo>
                  <a:lnTo>
                    <a:pt x="3605" y="1993"/>
                  </a:lnTo>
                  <a:lnTo>
                    <a:pt x="3605" y="1990"/>
                  </a:lnTo>
                  <a:lnTo>
                    <a:pt x="3604" y="1988"/>
                  </a:lnTo>
                  <a:lnTo>
                    <a:pt x="3603" y="1987"/>
                  </a:lnTo>
                  <a:lnTo>
                    <a:pt x="3601" y="1986"/>
                  </a:lnTo>
                  <a:lnTo>
                    <a:pt x="3595" y="1983"/>
                  </a:lnTo>
                  <a:lnTo>
                    <a:pt x="3585" y="1976"/>
                  </a:lnTo>
                  <a:lnTo>
                    <a:pt x="3585" y="1976"/>
                  </a:lnTo>
                  <a:lnTo>
                    <a:pt x="3578" y="1970"/>
                  </a:lnTo>
                  <a:lnTo>
                    <a:pt x="3576" y="1967"/>
                  </a:lnTo>
                  <a:lnTo>
                    <a:pt x="3573" y="1965"/>
                  </a:lnTo>
                  <a:lnTo>
                    <a:pt x="3563" y="1962"/>
                  </a:lnTo>
                  <a:lnTo>
                    <a:pt x="3563" y="1962"/>
                  </a:lnTo>
                  <a:lnTo>
                    <a:pt x="3556" y="1960"/>
                  </a:lnTo>
                  <a:lnTo>
                    <a:pt x="3550" y="1957"/>
                  </a:lnTo>
                  <a:lnTo>
                    <a:pt x="3542" y="1951"/>
                  </a:lnTo>
                  <a:lnTo>
                    <a:pt x="3534" y="1947"/>
                  </a:lnTo>
                  <a:lnTo>
                    <a:pt x="3529" y="1946"/>
                  </a:lnTo>
                  <a:lnTo>
                    <a:pt x="3523" y="1945"/>
                  </a:lnTo>
                  <a:lnTo>
                    <a:pt x="3523" y="1945"/>
                  </a:lnTo>
                  <a:lnTo>
                    <a:pt x="3518" y="1944"/>
                  </a:lnTo>
                  <a:lnTo>
                    <a:pt x="3515" y="1943"/>
                  </a:lnTo>
                  <a:lnTo>
                    <a:pt x="3511" y="1941"/>
                  </a:lnTo>
                  <a:lnTo>
                    <a:pt x="3510" y="1939"/>
                  </a:lnTo>
                  <a:lnTo>
                    <a:pt x="3507" y="1938"/>
                  </a:lnTo>
                  <a:lnTo>
                    <a:pt x="3503" y="1938"/>
                  </a:lnTo>
                  <a:lnTo>
                    <a:pt x="3496" y="1937"/>
                  </a:lnTo>
                  <a:lnTo>
                    <a:pt x="3496" y="1937"/>
                  </a:lnTo>
                  <a:lnTo>
                    <a:pt x="3489" y="1937"/>
                  </a:lnTo>
                  <a:lnTo>
                    <a:pt x="3484" y="1936"/>
                  </a:lnTo>
                  <a:lnTo>
                    <a:pt x="3480" y="1934"/>
                  </a:lnTo>
                  <a:lnTo>
                    <a:pt x="3476" y="1932"/>
                  </a:lnTo>
                  <a:lnTo>
                    <a:pt x="3470" y="1928"/>
                  </a:lnTo>
                  <a:lnTo>
                    <a:pt x="3465" y="1927"/>
                  </a:lnTo>
                  <a:lnTo>
                    <a:pt x="3459" y="1927"/>
                  </a:lnTo>
                  <a:lnTo>
                    <a:pt x="3459" y="1927"/>
                  </a:lnTo>
                  <a:lnTo>
                    <a:pt x="3454" y="1926"/>
                  </a:lnTo>
                  <a:lnTo>
                    <a:pt x="3451" y="1924"/>
                  </a:lnTo>
                  <a:lnTo>
                    <a:pt x="3449" y="1922"/>
                  </a:lnTo>
                  <a:lnTo>
                    <a:pt x="3448" y="1918"/>
                  </a:lnTo>
                  <a:lnTo>
                    <a:pt x="3446" y="1909"/>
                  </a:lnTo>
                  <a:lnTo>
                    <a:pt x="3443" y="1905"/>
                  </a:lnTo>
                  <a:lnTo>
                    <a:pt x="3440" y="1901"/>
                  </a:lnTo>
                  <a:lnTo>
                    <a:pt x="3440" y="1901"/>
                  </a:lnTo>
                  <a:lnTo>
                    <a:pt x="3431" y="1893"/>
                  </a:lnTo>
                  <a:lnTo>
                    <a:pt x="3420" y="1886"/>
                  </a:lnTo>
                  <a:lnTo>
                    <a:pt x="3396" y="1872"/>
                  </a:lnTo>
                  <a:lnTo>
                    <a:pt x="3396" y="1872"/>
                  </a:lnTo>
                  <a:lnTo>
                    <a:pt x="3384" y="1862"/>
                  </a:lnTo>
                  <a:lnTo>
                    <a:pt x="3370" y="1853"/>
                  </a:lnTo>
                  <a:lnTo>
                    <a:pt x="3364" y="1849"/>
                  </a:lnTo>
                  <a:lnTo>
                    <a:pt x="3358" y="1846"/>
                  </a:lnTo>
                  <a:lnTo>
                    <a:pt x="3351" y="1844"/>
                  </a:lnTo>
                  <a:lnTo>
                    <a:pt x="3344" y="1843"/>
                  </a:lnTo>
                  <a:lnTo>
                    <a:pt x="3344" y="1843"/>
                  </a:lnTo>
                  <a:lnTo>
                    <a:pt x="3332" y="1844"/>
                  </a:lnTo>
                  <a:lnTo>
                    <a:pt x="3325" y="1845"/>
                  </a:lnTo>
                  <a:lnTo>
                    <a:pt x="3321" y="1844"/>
                  </a:lnTo>
                  <a:lnTo>
                    <a:pt x="3318" y="1844"/>
                  </a:lnTo>
                  <a:lnTo>
                    <a:pt x="3308" y="1840"/>
                  </a:lnTo>
                  <a:lnTo>
                    <a:pt x="3308" y="1840"/>
                  </a:lnTo>
                  <a:lnTo>
                    <a:pt x="3298" y="1835"/>
                  </a:lnTo>
                  <a:lnTo>
                    <a:pt x="3291" y="1834"/>
                  </a:lnTo>
                  <a:lnTo>
                    <a:pt x="3286" y="1831"/>
                  </a:lnTo>
                  <a:lnTo>
                    <a:pt x="3277" y="1826"/>
                  </a:lnTo>
                  <a:lnTo>
                    <a:pt x="3277" y="1826"/>
                  </a:lnTo>
                  <a:lnTo>
                    <a:pt x="3268" y="1819"/>
                  </a:lnTo>
                  <a:lnTo>
                    <a:pt x="3259" y="1813"/>
                  </a:lnTo>
                  <a:lnTo>
                    <a:pt x="3254" y="1812"/>
                  </a:lnTo>
                  <a:lnTo>
                    <a:pt x="3249" y="1811"/>
                  </a:lnTo>
                  <a:lnTo>
                    <a:pt x="3244" y="1811"/>
                  </a:lnTo>
                  <a:lnTo>
                    <a:pt x="3239" y="1812"/>
                  </a:lnTo>
                  <a:lnTo>
                    <a:pt x="3239" y="1812"/>
                  </a:lnTo>
                  <a:lnTo>
                    <a:pt x="3229" y="1815"/>
                  </a:lnTo>
                  <a:lnTo>
                    <a:pt x="3221" y="1818"/>
                  </a:lnTo>
                  <a:lnTo>
                    <a:pt x="3214" y="1821"/>
                  </a:lnTo>
                  <a:lnTo>
                    <a:pt x="3203" y="1824"/>
                  </a:lnTo>
                  <a:lnTo>
                    <a:pt x="3203" y="1824"/>
                  </a:lnTo>
                  <a:lnTo>
                    <a:pt x="3185" y="1828"/>
                  </a:lnTo>
                  <a:lnTo>
                    <a:pt x="3178" y="1830"/>
                  </a:lnTo>
                  <a:lnTo>
                    <a:pt x="3175" y="1832"/>
                  </a:lnTo>
                  <a:lnTo>
                    <a:pt x="3173" y="1835"/>
                  </a:lnTo>
                  <a:lnTo>
                    <a:pt x="3173" y="1835"/>
                  </a:lnTo>
                  <a:lnTo>
                    <a:pt x="3170" y="1837"/>
                  </a:lnTo>
                  <a:lnTo>
                    <a:pt x="3167" y="1839"/>
                  </a:lnTo>
                  <a:lnTo>
                    <a:pt x="3160" y="1840"/>
                  </a:lnTo>
                  <a:lnTo>
                    <a:pt x="3152" y="1840"/>
                  </a:lnTo>
                  <a:lnTo>
                    <a:pt x="3144" y="1839"/>
                  </a:lnTo>
                  <a:lnTo>
                    <a:pt x="3144" y="1839"/>
                  </a:lnTo>
                  <a:lnTo>
                    <a:pt x="3140" y="1838"/>
                  </a:lnTo>
                  <a:lnTo>
                    <a:pt x="3138" y="1837"/>
                  </a:lnTo>
                  <a:lnTo>
                    <a:pt x="3137" y="1835"/>
                  </a:lnTo>
                  <a:lnTo>
                    <a:pt x="3136" y="1833"/>
                  </a:lnTo>
                  <a:lnTo>
                    <a:pt x="3136" y="1827"/>
                  </a:lnTo>
                  <a:lnTo>
                    <a:pt x="3137" y="1818"/>
                  </a:lnTo>
                  <a:lnTo>
                    <a:pt x="3137" y="1818"/>
                  </a:lnTo>
                  <a:lnTo>
                    <a:pt x="3138" y="1809"/>
                  </a:lnTo>
                  <a:lnTo>
                    <a:pt x="3140" y="1800"/>
                  </a:lnTo>
                  <a:lnTo>
                    <a:pt x="3140" y="1796"/>
                  </a:lnTo>
                  <a:lnTo>
                    <a:pt x="3139" y="1793"/>
                  </a:lnTo>
                  <a:lnTo>
                    <a:pt x="3138" y="1789"/>
                  </a:lnTo>
                  <a:lnTo>
                    <a:pt x="3135" y="1785"/>
                  </a:lnTo>
                  <a:lnTo>
                    <a:pt x="3135" y="1785"/>
                  </a:lnTo>
                  <a:lnTo>
                    <a:pt x="3131" y="1782"/>
                  </a:lnTo>
                  <a:lnTo>
                    <a:pt x="3129" y="1777"/>
                  </a:lnTo>
                  <a:lnTo>
                    <a:pt x="3126" y="1770"/>
                  </a:lnTo>
                  <a:lnTo>
                    <a:pt x="3123" y="1762"/>
                  </a:lnTo>
                  <a:lnTo>
                    <a:pt x="3118" y="1750"/>
                  </a:lnTo>
                  <a:lnTo>
                    <a:pt x="3118" y="1750"/>
                  </a:lnTo>
                  <a:lnTo>
                    <a:pt x="3111" y="1735"/>
                  </a:lnTo>
                  <a:lnTo>
                    <a:pt x="3105" y="1721"/>
                  </a:lnTo>
                  <a:lnTo>
                    <a:pt x="3101" y="1709"/>
                  </a:lnTo>
                  <a:lnTo>
                    <a:pt x="3098" y="1699"/>
                  </a:lnTo>
                  <a:lnTo>
                    <a:pt x="3098" y="1699"/>
                  </a:lnTo>
                  <a:lnTo>
                    <a:pt x="3096" y="1689"/>
                  </a:lnTo>
                  <a:lnTo>
                    <a:pt x="3094" y="1682"/>
                  </a:lnTo>
                  <a:lnTo>
                    <a:pt x="3093" y="1678"/>
                  </a:lnTo>
                  <a:lnTo>
                    <a:pt x="3091" y="1676"/>
                  </a:lnTo>
                  <a:lnTo>
                    <a:pt x="3088" y="1674"/>
                  </a:lnTo>
                  <a:lnTo>
                    <a:pt x="3084" y="1673"/>
                  </a:lnTo>
                  <a:lnTo>
                    <a:pt x="3084" y="1673"/>
                  </a:lnTo>
                  <a:lnTo>
                    <a:pt x="3062" y="1674"/>
                  </a:lnTo>
                  <a:lnTo>
                    <a:pt x="3038" y="1674"/>
                  </a:lnTo>
                  <a:lnTo>
                    <a:pt x="3038" y="1674"/>
                  </a:lnTo>
                  <a:lnTo>
                    <a:pt x="3030" y="1676"/>
                  </a:lnTo>
                  <a:lnTo>
                    <a:pt x="3022" y="1678"/>
                  </a:lnTo>
                  <a:lnTo>
                    <a:pt x="3020" y="1678"/>
                  </a:lnTo>
                  <a:lnTo>
                    <a:pt x="3017" y="1678"/>
                  </a:lnTo>
                  <a:lnTo>
                    <a:pt x="3015" y="1677"/>
                  </a:lnTo>
                  <a:lnTo>
                    <a:pt x="3013" y="1674"/>
                  </a:lnTo>
                  <a:lnTo>
                    <a:pt x="3013" y="1674"/>
                  </a:lnTo>
                  <a:lnTo>
                    <a:pt x="3009" y="1668"/>
                  </a:lnTo>
                  <a:lnTo>
                    <a:pt x="3005" y="1662"/>
                  </a:lnTo>
                  <a:lnTo>
                    <a:pt x="3000" y="1658"/>
                  </a:lnTo>
                  <a:lnTo>
                    <a:pt x="2996" y="1655"/>
                  </a:lnTo>
                  <a:lnTo>
                    <a:pt x="2996" y="1655"/>
                  </a:lnTo>
                  <a:lnTo>
                    <a:pt x="2993" y="1652"/>
                  </a:lnTo>
                  <a:lnTo>
                    <a:pt x="2989" y="1647"/>
                  </a:lnTo>
                  <a:lnTo>
                    <a:pt x="2988" y="1644"/>
                  </a:lnTo>
                  <a:lnTo>
                    <a:pt x="2988" y="1641"/>
                  </a:lnTo>
                  <a:lnTo>
                    <a:pt x="2988" y="1638"/>
                  </a:lnTo>
                  <a:lnTo>
                    <a:pt x="2989" y="1635"/>
                  </a:lnTo>
                  <a:lnTo>
                    <a:pt x="2989" y="1635"/>
                  </a:lnTo>
                  <a:lnTo>
                    <a:pt x="2992" y="1628"/>
                  </a:lnTo>
                  <a:lnTo>
                    <a:pt x="2994" y="1623"/>
                  </a:lnTo>
                  <a:lnTo>
                    <a:pt x="2994" y="1618"/>
                  </a:lnTo>
                  <a:lnTo>
                    <a:pt x="2992" y="1613"/>
                  </a:lnTo>
                  <a:lnTo>
                    <a:pt x="2992" y="1613"/>
                  </a:lnTo>
                  <a:lnTo>
                    <a:pt x="2989" y="1606"/>
                  </a:lnTo>
                  <a:lnTo>
                    <a:pt x="2986" y="1599"/>
                  </a:lnTo>
                  <a:lnTo>
                    <a:pt x="2985" y="1590"/>
                  </a:lnTo>
                  <a:lnTo>
                    <a:pt x="2986" y="1576"/>
                  </a:lnTo>
                  <a:lnTo>
                    <a:pt x="2986" y="1576"/>
                  </a:lnTo>
                  <a:lnTo>
                    <a:pt x="2987" y="1564"/>
                  </a:lnTo>
                  <a:lnTo>
                    <a:pt x="2990" y="1555"/>
                  </a:lnTo>
                  <a:lnTo>
                    <a:pt x="2991" y="1546"/>
                  </a:lnTo>
                  <a:lnTo>
                    <a:pt x="2993" y="1534"/>
                  </a:lnTo>
                  <a:lnTo>
                    <a:pt x="2993" y="1534"/>
                  </a:lnTo>
                  <a:lnTo>
                    <a:pt x="2994" y="1528"/>
                  </a:lnTo>
                  <a:lnTo>
                    <a:pt x="2995" y="1523"/>
                  </a:lnTo>
                  <a:lnTo>
                    <a:pt x="2997" y="1519"/>
                  </a:lnTo>
                  <a:lnTo>
                    <a:pt x="2999" y="1516"/>
                  </a:lnTo>
                  <a:lnTo>
                    <a:pt x="3004" y="1510"/>
                  </a:lnTo>
                  <a:lnTo>
                    <a:pt x="3007" y="1506"/>
                  </a:lnTo>
                  <a:lnTo>
                    <a:pt x="3010" y="1501"/>
                  </a:lnTo>
                  <a:lnTo>
                    <a:pt x="3010" y="1501"/>
                  </a:lnTo>
                  <a:lnTo>
                    <a:pt x="3014" y="1494"/>
                  </a:lnTo>
                  <a:lnTo>
                    <a:pt x="3018" y="1487"/>
                  </a:lnTo>
                  <a:lnTo>
                    <a:pt x="3029" y="1470"/>
                  </a:lnTo>
                  <a:lnTo>
                    <a:pt x="3034" y="1462"/>
                  </a:lnTo>
                  <a:lnTo>
                    <a:pt x="3038" y="1454"/>
                  </a:lnTo>
                  <a:lnTo>
                    <a:pt x="3042" y="1446"/>
                  </a:lnTo>
                  <a:lnTo>
                    <a:pt x="3044" y="1438"/>
                  </a:lnTo>
                  <a:lnTo>
                    <a:pt x="3044" y="1438"/>
                  </a:lnTo>
                  <a:lnTo>
                    <a:pt x="3046" y="1424"/>
                  </a:lnTo>
                  <a:lnTo>
                    <a:pt x="3049" y="1414"/>
                  </a:lnTo>
                  <a:lnTo>
                    <a:pt x="3051" y="1410"/>
                  </a:lnTo>
                  <a:lnTo>
                    <a:pt x="3054" y="1407"/>
                  </a:lnTo>
                  <a:lnTo>
                    <a:pt x="3057" y="1404"/>
                  </a:lnTo>
                  <a:lnTo>
                    <a:pt x="3061" y="1401"/>
                  </a:lnTo>
                  <a:lnTo>
                    <a:pt x="3061" y="1401"/>
                  </a:lnTo>
                  <a:lnTo>
                    <a:pt x="3066" y="1399"/>
                  </a:lnTo>
                  <a:lnTo>
                    <a:pt x="3071" y="1397"/>
                  </a:lnTo>
                  <a:lnTo>
                    <a:pt x="3081" y="1394"/>
                  </a:lnTo>
                  <a:lnTo>
                    <a:pt x="3086" y="1393"/>
                  </a:lnTo>
                  <a:lnTo>
                    <a:pt x="3089" y="1390"/>
                  </a:lnTo>
                  <a:lnTo>
                    <a:pt x="3090" y="1387"/>
                  </a:lnTo>
                  <a:lnTo>
                    <a:pt x="3089" y="1382"/>
                  </a:lnTo>
                  <a:lnTo>
                    <a:pt x="3089" y="1382"/>
                  </a:lnTo>
                  <a:lnTo>
                    <a:pt x="3085" y="1373"/>
                  </a:lnTo>
                  <a:lnTo>
                    <a:pt x="3081" y="1367"/>
                  </a:lnTo>
                  <a:lnTo>
                    <a:pt x="3081" y="1364"/>
                  </a:lnTo>
                  <a:lnTo>
                    <a:pt x="3081" y="1362"/>
                  </a:lnTo>
                  <a:lnTo>
                    <a:pt x="3082" y="1361"/>
                  </a:lnTo>
                  <a:lnTo>
                    <a:pt x="3086" y="1359"/>
                  </a:lnTo>
                  <a:lnTo>
                    <a:pt x="3086" y="1359"/>
                  </a:lnTo>
                  <a:lnTo>
                    <a:pt x="3090" y="1358"/>
                  </a:lnTo>
                  <a:lnTo>
                    <a:pt x="3094" y="1358"/>
                  </a:lnTo>
                  <a:lnTo>
                    <a:pt x="3102" y="1358"/>
                  </a:lnTo>
                  <a:lnTo>
                    <a:pt x="3105" y="1358"/>
                  </a:lnTo>
                  <a:lnTo>
                    <a:pt x="3108" y="1357"/>
                  </a:lnTo>
                  <a:lnTo>
                    <a:pt x="3110" y="1355"/>
                  </a:lnTo>
                  <a:lnTo>
                    <a:pt x="3112" y="1351"/>
                  </a:lnTo>
                  <a:lnTo>
                    <a:pt x="3112" y="1351"/>
                  </a:lnTo>
                  <a:lnTo>
                    <a:pt x="3114" y="1342"/>
                  </a:lnTo>
                  <a:lnTo>
                    <a:pt x="3115" y="1338"/>
                  </a:lnTo>
                  <a:lnTo>
                    <a:pt x="3115" y="1337"/>
                  </a:lnTo>
                  <a:lnTo>
                    <a:pt x="3116" y="1337"/>
                  </a:lnTo>
                  <a:lnTo>
                    <a:pt x="3119" y="1340"/>
                  </a:lnTo>
                  <a:lnTo>
                    <a:pt x="3119" y="1340"/>
                  </a:lnTo>
                  <a:lnTo>
                    <a:pt x="3126" y="1344"/>
                  </a:lnTo>
                  <a:lnTo>
                    <a:pt x="3129" y="1345"/>
                  </a:lnTo>
                  <a:lnTo>
                    <a:pt x="3132" y="1346"/>
                  </a:lnTo>
                  <a:lnTo>
                    <a:pt x="3134" y="1345"/>
                  </a:lnTo>
                  <a:lnTo>
                    <a:pt x="3136" y="1344"/>
                  </a:lnTo>
                  <a:lnTo>
                    <a:pt x="3136" y="1341"/>
                  </a:lnTo>
                  <a:lnTo>
                    <a:pt x="3135" y="1338"/>
                  </a:lnTo>
                  <a:lnTo>
                    <a:pt x="3135" y="1338"/>
                  </a:lnTo>
                  <a:lnTo>
                    <a:pt x="3132" y="1329"/>
                  </a:lnTo>
                  <a:lnTo>
                    <a:pt x="3130" y="1322"/>
                  </a:lnTo>
                  <a:lnTo>
                    <a:pt x="3129" y="1316"/>
                  </a:lnTo>
                  <a:lnTo>
                    <a:pt x="3130" y="1313"/>
                  </a:lnTo>
                  <a:lnTo>
                    <a:pt x="3131" y="1311"/>
                  </a:lnTo>
                  <a:lnTo>
                    <a:pt x="3131" y="1311"/>
                  </a:lnTo>
                  <a:lnTo>
                    <a:pt x="3133" y="1308"/>
                  </a:lnTo>
                  <a:lnTo>
                    <a:pt x="3136" y="1306"/>
                  </a:lnTo>
                  <a:lnTo>
                    <a:pt x="3139" y="1306"/>
                  </a:lnTo>
                  <a:lnTo>
                    <a:pt x="3145" y="1308"/>
                  </a:lnTo>
                  <a:lnTo>
                    <a:pt x="3145" y="1308"/>
                  </a:lnTo>
                  <a:lnTo>
                    <a:pt x="3153" y="1309"/>
                  </a:lnTo>
                  <a:lnTo>
                    <a:pt x="3160" y="1310"/>
                  </a:lnTo>
                  <a:lnTo>
                    <a:pt x="3163" y="1310"/>
                  </a:lnTo>
                  <a:lnTo>
                    <a:pt x="3165" y="1309"/>
                  </a:lnTo>
                  <a:lnTo>
                    <a:pt x="3167" y="1308"/>
                  </a:lnTo>
                  <a:lnTo>
                    <a:pt x="3168" y="1306"/>
                  </a:lnTo>
                  <a:lnTo>
                    <a:pt x="3168" y="1306"/>
                  </a:lnTo>
                  <a:lnTo>
                    <a:pt x="3169" y="1302"/>
                  </a:lnTo>
                  <a:lnTo>
                    <a:pt x="3170" y="1300"/>
                  </a:lnTo>
                  <a:lnTo>
                    <a:pt x="3169" y="1299"/>
                  </a:lnTo>
                  <a:lnTo>
                    <a:pt x="3167" y="1298"/>
                  </a:lnTo>
                  <a:lnTo>
                    <a:pt x="3159" y="1295"/>
                  </a:lnTo>
                  <a:lnTo>
                    <a:pt x="3159" y="1295"/>
                  </a:lnTo>
                  <a:lnTo>
                    <a:pt x="3149" y="1291"/>
                  </a:lnTo>
                  <a:lnTo>
                    <a:pt x="3146" y="1290"/>
                  </a:lnTo>
                  <a:lnTo>
                    <a:pt x="3144" y="1288"/>
                  </a:lnTo>
                  <a:lnTo>
                    <a:pt x="3144" y="1287"/>
                  </a:lnTo>
                  <a:lnTo>
                    <a:pt x="3144" y="1285"/>
                  </a:lnTo>
                  <a:lnTo>
                    <a:pt x="3146" y="1280"/>
                  </a:lnTo>
                  <a:lnTo>
                    <a:pt x="3146" y="1280"/>
                  </a:lnTo>
                  <a:lnTo>
                    <a:pt x="3148" y="1278"/>
                  </a:lnTo>
                  <a:lnTo>
                    <a:pt x="3152" y="1276"/>
                  </a:lnTo>
                  <a:lnTo>
                    <a:pt x="3155" y="1276"/>
                  </a:lnTo>
                  <a:lnTo>
                    <a:pt x="3160" y="1275"/>
                  </a:lnTo>
                  <a:lnTo>
                    <a:pt x="3170" y="1277"/>
                  </a:lnTo>
                  <a:lnTo>
                    <a:pt x="3180" y="1280"/>
                  </a:lnTo>
                  <a:lnTo>
                    <a:pt x="3180" y="1280"/>
                  </a:lnTo>
                  <a:lnTo>
                    <a:pt x="3199" y="1287"/>
                  </a:lnTo>
                  <a:lnTo>
                    <a:pt x="3203" y="1288"/>
                  </a:lnTo>
                  <a:lnTo>
                    <a:pt x="3206" y="1288"/>
                  </a:lnTo>
                  <a:lnTo>
                    <a:pt x="3209" y="1288"/>
                  </a:lnTo>
                  <a:lnTo>
                    <a:pt x="3212" y="1286"/>
                  </a:lnTo>
                  <a:lnTo>
                    <a:pt x="3212" y="1286"/>
                  </a:lnTo>
                  <a:lnTo>
                    <a:pt x="3217" y="1282"/>
                  </a:lnTo>
                  <a:lnTo>
                    <a:pt x="3222" y="1278"/>
                  </a:lnTo>
                  <a:lnTo>
                    <a:pt x="3228" y="1275"/>
                  </a:lnTo>
                  <a:lnTo>
                    <a:pt x="3235" y="1274"/>
                  </a:lnTo>
                  <a:lnTo>
                    <a:pt x="3235" y="1274"/>
                  </a:lnTo>
                  <a:lnTo>
                    <a:pt x="3242" y="1273"/>
                  </a:lnTo>
                  <a:lnTo>
                    <a:pt x="3247" y="1272"/>
                  </a:lnTo>
                  <a:lnTo>
                    <a:pt x="3249" y="1270"/>
                  </a:lnTo>
                  <a:lnTo>
                    <a:pt x="3250" y="1268"/>
                  </a:lnTo>
                  <a:lnTo>
                    <a:pt x="3251" y="1263"/>
                  </a:lnTo>
                  <a:lnTo>
                    <a:pt x="3251" y="1258"/>
                  </a:lnTo>
                  <a:lnTo>
                    <a:pt x="3251" y="1258"/>
                  </a:lnTo>
                  <a:lnTo>
                    <a:pt x="3252" y="1253"/>
                  </a:lnTo>
                  <a:lnTo>
                    <a:pt x="3254" y="1248"/>
                  </a:lnTo>
                  <a:lnTo>
                    <a:pt x="3259" y="1241"/>
                  </a:lnTo>
                  <a:lnTo>
                    <a:pt x="3261" y="1237"/>
                  </a:lnTo>
                  <a:lnTo>
                    <a:pt x="3261" y="1236"/>
                  </a:lnTo>
                  <a:lnTo>
                    <a:pt x="3260" y="1234"/>
                  </a:lnTo>
                  <a:lnTo>
                    <a:pt x="3257" y="1232"/>
                  </a:lnTo>
                  <a:lnTo>
                    <a:pt x="3250" y="1229"/>
                  </a:lnTo>
                  <a:lnTo>
                    <a:pt x="3250" y="1229"/>
                  </a:lnTo>
                  <a:lnTo>
                    <a:pt x="3236" y="1225"/>
                  </a:lnTo>
                  <a:lnTo>
                    <a:pt x="3228" y="1222"/>
                  </a:lnTo>
                  <a:lnTo>
                    <a:pt x="3220" y="1218"/>
                  </a:lnTo>
                  <a:lnTo>
                    <a:pt x="3208" y="1210"/>
                  </a:lnTo>
                  <a:lnTo>
                    <a:pt x="3208" y="1210"/>
                  </a:lnTo>
                  <a:lnTo>
                    <a:pt x="3197" y="1203"/>
                  </a:lnTo>
                  <a:lnTo>
                    <a:pt x="3191" y="1199"/>
                  </a:lnTo>
                  <a:lnTo>
                    <a:pt x="3185" y="1198"/>
                  </a:lnTo>
                  <a:lnTo>
                    <a:pt x="3178" y="1198"/>
                  </a:lnTo>
                  <a:lnTo>
                    <a:pt x="3178" y="1198"/>
                  </a:lnTo>
                  <a:lnTo>
                    <a:pt x="3167" y="1199"/>
                  </a:lnTo>
                  <a:lnTo>
                    <a:pt x="3158" y="1200"/>
                  </a:lnTo>
                  <a:lnTo>
                    <a:pt x="3153" y="1200"/>
                  </a:lnTo>
                  <a:lnTo>
                    <a:pt x="3149" y="1199"/>
                  </a:lnTo>
                  <a:lnTo>
                    <a:pt x="3145" y="1197"/>
                  </a:lnTo>
                  <a:lnTo>
                    <a:pt x="3142" y="1193"/>
                  </a:lnTo>
                  <a:lnTo>
                    <a:pt x="3142" y="1193"/>
                  </a:lnTo>
                  <a:lnTo>
                    <a:pt x="3139" y="1189"/>
                  </a:lnTo>
                  <a:lnTo>
                    <a:pt x="3138" y="1185"/>
                  </a:lnTo>
                  <a:lnTo>
                    <a:pt x="3137" y="1182"/>
                  </a:lnTo>
                  <a:lnTo>
                    <a:pt x="3135" y="1180"/>
                  </a:lnTo>
                  <a:lnTo>
                    <a:pt x="3133" y="1178"/>
                  </a:lnTo>
                  <a:lnTo>
                    <a:pt x="3130" y="1176"/>
                  </a:lnTo>
                  <a:lnTo>
                    <a:pt x="3123" y="1178"/>
                  </a:lnTo>
                  <a:lnTo>
                    <a:pt x="3115" y="1180"/>
                  </a:lnTo>
                  <a:lnTo>
                    <a:pt x="3115" y="1180"/>
                  </a:lnTo>
                  <a:lnTo>
                    <a:pt x="3105" y="1182"/>
                  </a:lnTo>
                  <a:lnTo>
                    <a:pt x="3096" y="1183"/>
                  </a:lnTo>
                  <a:lnTo>
                    <a:pt x="3087" y="1184"/>
                  </a:lnTo>
                  <a:lnTo>
                    <a:pt x="3079" y="1183"/>
                  </a:lnTo>
                  <a:lnTo>
                    <a:pt x="3072" y="1182"/>
                  </a:lnTo>
                  <a:lnTo>
                    <a:pt x="3066" y="1180"/>
                  </a:lnTo>
                  <a:lnTo>
                    <a:pt x="3061" y="1176"/>
                  </a:lnTo>
                  <a:lnTo>
                    <a:pt x="3058" y="1172"/>
                  </a:lnTo>
                  <a:lnTo>
                    <a:pt x="3058" y="1172"/>
                  </a:lnTo>
                  <a:lnTo>
                    <a:pt x="3056" y="1164"/>
                  </a:lnTo>
                  <a:lnTo>
                    <a:pt x="3056" y="1160"/>
                  </a:lnTo>
                  <a:lnTo>
                    <a:pt x="3056" y="1157"/>
                  </a:lnTo>
                  <a:lnTo>
                    <a:pt x="3058" y="1154"/>
                  </a:lnTo>
                  <a:lnTo>
                    <a:pt x="3060" y="1153"/>
                  </a:lnTo>
                  <a:lnTo>
                    <a:pt x="3064" y="1152"/>
                  </a:lnTo>
                  <a:lnTo>
                    <a:pt x="3068" y="1153"/>
                  </a:lnTo>
                  <a:lnTo>
                    <a:pt x="3068" y="1153"/>
                  </a:lnTo>
                  <a:lnTo>
                    <a:pt x="3078" y="1157"/>
                  </a:lnTo>
                  <a:lnTo>
                    <a:pt x="3087" y="1161"/>
                  </a:lnTo>
                  <a:lnTo>
                    <a:pt x="3096" y="1165"/>
                  </a:lnTo>
                  <a:lnTo>
                    <a:pt x="3101" y="1165"/>
                  </a:lnTo>
                  <a:lnTo>
                    <a:pt x="3105" y="1165"/>
                  </a:lnTo>
                  <a:lnTo>
                    <a:pt x="3105" y="1165"/>
                  </a:lnTo>
                  <a:lnTo>
                    <a:pt x="3115" y="1164"/>
                  </a:lnTo>
                  <a:lnTo>
                    <a:pt x="3127" y="1165"/>
                  </a:lnTo>
                  <a:lnTo>
                    <a:pt x="3132" y="1166"/>
                  </a:lnTo>
                  <a:lnTo>
                    <a:pt x="3136" y="1168"/>
                  </a:lnTo>
                  <a:lnTo>
                    <a:pt x="3139" y="1171"/>
                  </a:lnTo>
                  <a:lnTo>
                    <a:pt x="3142" y="1174"/>
                  </a:lnTo>
                  <a:lnTo>
                    <a:pt x="3142" y="1174"/>
                  </a:lnTo>
                  <a:lnTo>
                    <a:pt x="3145" y="1180"/>
                  </a:lnTo>
                  <a:lnTo>
                    <a:pt x="3148" y="1184"/>
                  </a:lnTo>
                  <a:lnTo>
                    <a:pt x="3152" y="1186"/>
                  </a:lnTo>
                  <a:lnTo>
                    <a:pt x="3160" y="1186"/>
                  </a:lnTo>
                  <a:lnTo>
                    <a:pt x="3160" y="1186"/>
                  </a:lnTo>
                  <a:lnTo>
                    <a:pt x="3170" y="1185"/>
                  </a:lnTo>
                  <a:lnTo>
                    <a:pt x="3181" y="1184"/>
                  </a:lnTo>
                  <a:lnTo>
                    <a:pt x="3193" y="1183"/>
                  </a:lnTo>
                  <a:lnTo>
                    <a:pt x="3198" y="1184"/>
                  </a:lnTo>
                  <a:lnTo>
                    <a:pt x="3203" y="1186"/>
                  </a:lnTo>
                  <a:lnTo>
                    <a:pt x="3203" y="1186"/>
                  </a:lnTo>
                  <a:lnTo>
                    <a:pt x="3227" y="1200"/>
                  </a:lnTo>
                  <a:lnTo>
                    <a:pt x="3234" y="1203"/>
                  </a:lnTo>
                  <a:lnTo>
                    <a:pt x="3239" y="1205"/>
                  </a:lnTo>
                  <a:lnTo>
                    <a:pt x="3244" y="1206"/>
                  </a:lnTo>
                  <a:lnTo>
                    <a:pt x="3247" y="1205"/>
                  </a:lnTo>
                  <a:lnTo>
                    <a:pt x="3247" y="1205"/>
                  </a:lnTo>
                  <a:lnTo>
                    <a:pt x="3253" y="1202"/>
                  </a:lnTo>
                  <a:lnTo>
                    <a:pt x="3259" y="1199"/>
                  </a:lnTo>
                  <a:lnTo>
                    <a:pt x="3266" y="1197"/>
                  </a:lnTo>
                  <a:lnTo>
                    <a:pt x="3273" y="1195"/>
                  </a:lnTo>
                  <a:lnTo>
                    <a:pt x="3273" y="1195"/>
                  </a:lnTo>
                  <a:lnTo>
                    <a:pt x="3281" y="1195"/>
                  </a:lnTo>
                  <a:lnTo>
                    <a:pt x="3285" y="1194"/>
                  </a:lnTo>
                  <a:lnTo>
                    <a:pt x="3288" y="1192"/>
                  </a:lnTo>
                  <a:lnTo>
                    <a:pt x="3291" y="1190"/>
                  </a:lnTo>
                  <a:lnTo>
                    <a:pt x="3293" y="1187"/>
                  </a:lnTo>
                  <a:lnTo>
                    <a:pt x="3294" y="1183"/>
                  </a:lnTo>
                  <a:lnTo>
                    <a:pt x="3294" y="1178"/>
                  </a:lnTo>
                  <a:lnTo>
                    <a:pt x="3294" y="1178"/>
                  </a:lnTo>
                  <a:lnTo>
                    <a:pt x="3293" y="1166"/>
                  </a:lnTo>
                  <a:lnTo>
                    <a:pt x="3294" y="1161"/>
                  </a:lnTo>
                  <a:lnTo>
                    <a:pt x="3295" y="1157"/>
                  </a:lnTo>
                  <a:lnTo>
                    <a:pt x="3296" y="1153"/>
                  </a:lnTo>
                  <a:lnTo>
                    <a:pt x="3300" y="1150"/>
                  </a:lnTo>
                  <a:lnTo>
                    <a:pt x="3303" y="1148"/>
                  </a:lnTo>
                  <a:lnTo>
                    <a:pt x="3306" y="1147"/>
                  </a:lnTo>
                  <a:lnTo>
                    <a:pt x="3306" y="1147"/>
                  </a:lnTo>
                  <a:lnTo>
                    <a:pt x="3310" y="1147"/>
                  </a:lnTo>
                  <a:lnTo>
                    <a:pt x="3313" y="1148"/>
                  </a:lnTo>
                  <a:lnTo>
                    <a:pt x="3316" y="1149"/>
                  </a:lnTo>
                  <a:lnTo>
                    <a:pt x="3318" y="1151"/>
                  </a:lnTo>
                  <a:lnTo>
                    <a:pt x="3321" y="1155"/>
                  </a:lnTo>
                  <a:lnTo>
                    <a:pt x="3324" y="1160"/>
                  </a:lnTo>
                  <a:lnTo>
                    <a:pt x="3324" y="1160"/>
                  </a:lnTo>
                  <a:lnTo>
                    <a:pt x="3327" y="1164"/>
                  </a:lnTo>
                  <a:lnTo>
                    <a:pt x="3330" y="1166"/>
                  </a:lnTo>
                  <a:lnTo>
                    <a:pt x="3333" y="1167"/>
                  </a:lnTo>
                  <a:lnTo>
                    <a:pt x="3335" y="1167"/>
                  </a:lnTo>
                  <a:lnTo>
                    <a:pt x="3337" y="1166"/>
                  </a:lnTo>
                  <a:lnTo>
                    <a:pt x="3339" y="1164"/>
                  </a:lnTo>
                  <a:lnTo>
                    <a:pt x="3339" y="1164"/>
                  </a:lnTo>
                  <a:lnTo>
                    <a:pt x="3344" y="1161"/>
                  </a:lnTo>
                  <a:lnTo>
                    <a:pt x="3350" y="1160"/>
                  </a:lnTo>
                  <a:lnTo>
                    <a:pt x="3357" y="1160"/>
                  </a:lnTo>
                  <a:lnTo>
                    <a:pt x="3367" y="1160"/>
                  </a:lnTo>
                  <a:lnTo>
                    <a:pt x="3367" y="1160"/>
                  </a:lnTo>
                  <a:lnTo>
                    <a:pt x="3374" y="1160"/>
                  </a:lnTo>
                  <a:lnTo>
                    <a:pt x="3384" y="1158"/>
                  </a:lnTo>
                  <a:lnTo>
                    <a:pt x="3394" y="1156"/>
                  </a:lnTo>
                  <a:lnTo>
                    <a:pt x="3404" y="1152"/>
                  </a:lnTo>
                  <a:lnTo>
                    <a:pt x="3413" y="1148"/>
                  </a:lnTo>
                  <a:lnTo>
                    <a:pt x="3421" y="1144"/>
                  </a:lnTo>
                  <a:lnTo>
                    <a:pt x="3427" y="1139"/>
                  </a:lnTo>
                  <a:lnTo>
                    <a:pt x="3429" y="1136"/>
                  </a:lnTo>
                  <a:lnTo>
                    <a:pt x="3430" y="1134"/>
                  </a:lnTo>
                  <a:lnTo>
                    <a:pt x="3430" y="1134"/>
                  </a:lnTo>
                  <a:lnTo>
                    <a:pt x="3433" y="1124"/>
                  </a:lnTo>
                  <a:lnTo>
                    <a:pt x="3438" y="1114"/>
                  </a:lnTo>
                  <a:lnTo>
                    <a:pt x="3446" y="1105"/>
                  </a:lnTo>
                  <a:lnTo>
                    <a:pt x="3457" y="1094"/>
                  </a:lnTo>
                  <a:lnTo>
                    <a:pt x="3457" y="1094"/>
                  </a:lnTo>
                  <a:lnTo>
                    <a:pt x="3467" y="1083"/>
                  </a:lnTo>
                  <a:lnTo>
                    <a:pt x="3475" y="1075"/>
                  </a:lnTo>
                  <a:lnTo>
                    <a:pt x="3479" y="1069"/>
                  </a:lnTo>
                  <a:lnTo>
                    <a:pt x="3483" y="1062"/>
                  </a:lnTo>
                  <a:lnTo>
                    <a:pt x="3483" y="1062"/>
                  </a:lnTo>
                  <a:lnTo>
                    <a:pt x="3488" y="1053"/>
                  </a:lnTo>
                  <a:lnTo>
                    <a:pt x="3489" y="1048"/>
                  </a:lnTo>
                  <a:lnTo>
                    <a:pt x="3491" y="1044"/>
                  </a:lnTo>
                  <a:lnTo>
                    <a:pt x="3491" y="1040"/>
                  </a:lnTo>
                  <a:lnTo>
                    <a:pt x="3490" y="1036"/>
                  </a:lnTo>
                  <a:lnTo>
                    <a:pt x="3487" y="1034"/>
                  </a:lnTo>
                  <a:lnTo>
                    <a:pt x="3482" y="1032"/>
                  </a:lnTo>
                  <a:lnTo>
                    <a:pt x="3482" y="1032"/>
                  </a:lnTo>
                  <a:lnTo>
                    <a:pt x="3471" y="1030"/>
                  </a:lnTo>
                  <a:lnTo>
                    <a:pt x="3461" y="1027"/>
                  </a:lnTo>
                  <a:lnTo>
                    <a:pt x="3452" y="1025"/>
                  </a:lnTo>
                  <a:lnTo>
                    <a:pt x="3446" y="1026"/>
                  </a:lnTo>
                  <a:lnTo>
                    <a:pt x="3439" y="1026"/>
                  </a:lnTo>
                  <a:lnTo>
                    <a:pt x="3439" y="1026"/>
                  </a:lnTo>
                  <a:lnTo>
                    <a:pt x="3432" y="1027"/>
                  </a:lnTo>
                  <a:lnTo>
                    <a:pt x="3426" y="1027"/>
                  </a:lnTo>
                  <a:lnTo>
                    <a:pt x="3414" y="1025"/>
                  </a:lnTo>
                  <a:lnTo>
                    <a:pt x="3402" y="1023"/>
                  </a:lnTo>
                  <a:lnTo>
                    <a:pt x="3396" y="1022"/>
                  </a:lnTo>
                  <a:lnTo>
                    <a:pt x="3388" y="1021"/>
                  </a:lnTo>
                  <a:lnTo>
                    <a:pt x="3388" y="1021"/>
                  </a:lnTo>
                  <a:lnTo>
                    <a:pt x="3372" y="1021"/>
                  </a:lnTo>
                  <a:lnTo>
                    <a:pt x="3359" y="1018"/>
                  </a:lnTo>
                  <a:lnTo>
                    <a:pt x="3352" y="1016"/>
                  </a:lnTo>
                  <a:lnTo>
                    <a:pt x="3347" y="1014"/>
                  </a:lnTo>
                  <a:lnTo>
                    <a:pt x="3342" y="1011"/>
                  </a:lnTo>
                  <a:lnTo>
                    <a:pt x="3337" y="1007"/>
                  </a:lnTo>
                  <a:lnTo>
                    <a:pt x="3337" y="1007"/>
                  </a:lnTo>
                  <a:lnTo>
                    <a:pt x="3330" y="998"/>
                  </a:lnTo>
                  <a:lnTo>
                    <a:pt x="3323" y="989"/>
                  </a:lnTo>
                  <a:lnTo>
                    <a:pt x="3317" y="981"/>
                  </a:lnTo>
                  <a:lnTo>
                    <a:pt x="3313" y="978"/>
                  </a:lnTo>
                  <a:lnTo>
                    <a:pt x="3309" y="975"/>
                  </a:lnTo>
                  <a:lnTo>
                    <a:pt x="3309" y="975"/>
                  </a:lnTo>
                  <a:lnTo>
                    <a:pt x="3300" y="972"/>
                  </a:lnTo>
                  <a:lnTo>
                    <a:pt x="3293" y="969"/>
                  </a:lnTo>
                  <a:lnTo>
                    <a:pt x="3291" y="967"/>
                  </a:lnTo>
                  <a:lnTo>
                    <a:pt x="3292" y="966"/>
                  </a:lnTo>
                  <a:lnTo>
                    <a:pt x="3294" y="963"/>
                  </a:lnTo>
                  <a:lnTo>
                    <a:pt x="3299" y="960"/>
                  </a:lnTo>
                  <a:lnTo>
                    <a:pt x="3299" y="960"/>
                  </a:lnTo>
                  <a:lnTo>
                    <a:pt x="3308" y="956"/>
                  </a:lnTo>
                  <a:lnTo>
                    <a:pt x="3315" y="954"/>
                  </a:lnTo>
                  <a:lnTo>
                    <a:pt x="3317" y="954"/>
                  </a:lnTo>
                  <a:lnTo>
                    <a:pt x="3319" y="955"/>
                  </a:lnTo>
                  <a:lnTo>
                    <a:pt x="3324" y="959"/>
                  </a:lnTo>
                  <a:lnTo>
                    <a:pt x="3324" y="959"/>
                  </a:lnTo>
                  <a:lnTo>
                    <a:pt x="3329" y="963"/>
                  </a:lnTo>
                  <a:lnTo>
                    <a:pt x="3333" y="968"/>
                  </a:lnTo>
                  <a:lnTo>
                    <a:pt x="3337" y="972"/>
                  </a:lnTo>
                  <a:lnTo>
                    <a:pt x="3340" y="973"/>
                  </a:lnTo>
                  <a:lnTo>
                    <a:pt x="3343" y="975"/>
                  </a:lnTo>
                  <a:lnTo>
                    <a:pt x="3343" y="975"/>
                  </a:lnTo>
                  <a:lnTo>
                    <a:pt x="3364" y="980"/>
                  </a:lnTo>
                  <a:lnTo>
                    <a:pt x="3376" y="985"/>
                  </a:lnTo>
                  <a:lnTo>
                    <a:pt x="3382" y="988"/>
                  </a:lnTo>
                  <a:lnTo>
                    <a:pt x="3388" y="991"/>
                  </a:lnTo>
                  <a:lnTo>
                    <a:pt x="3388" y="991"/>
                  </a:lnTo>
                  <a:lnTo>
                    <a:pt x="3396" y="998"/>
                  </a:lnTo>
                  <a:lnTo>
                    <a:pt x="3404" y="1006"/>
                  </a:lnTo>
                  <a:lnTo>
                    <a:pt x="3413" y="1011"/>
                  </a:lnTo>
                  <a:lnTo>
                    <a:pt x="3418" y="1013"/>
                  </a:lnTo>
                  <a:lnTo>
                    <a:pt x="3424" y="1015"/>
                  </a:lnTo>
                  <a:lnTo>
                    <a:pt x="3424" y="1015"/>
                  </a:lnTo>
                  <a:lnTo>
                    <a:pt x="3438" y="1018"/>
                  </a:lnTo>
                  <a:lnTo>
                    <a:pt x="3454" y="1019"/>
                  </a:lnTo>
                  <a:lnTo>
                    <a:pt x="3462" y="1019"/>
                  </a:lnTo>
                  <a:lnTo>
                    <a:pt x="3468" y="1018"/>
                  </a:lnTo>
                  <a:lnTo>
                    <a:pt x="3475" y="1016"/>
                  </a:lnTo>
                  <a:lnTo>
                    <a:pt x="3479" y="1012"/>
                  </a:lnTo>
                  <a:lnTo>
                    <a:pt x="3479" y="1012"/>
                  </a:lnTo>
                  <a:lnTo>
                    <a:pt x="3483" y="1008"/>
                  </a:lnTo>
                  <a:lnTo>
                    <a:pt x="3487" y="1002"/>
                  </a:lnTo>
                  <a:lnTo>
                    <a:pt x="3497" y="995"/>
                  </a:lnTo>
                  <a:lnTo>
                    <a:pt x="3508" y="989"/>
                  </a:lnTo>
                  <a:lnTo>
                    <a:pt x="3517" y="986"/>
                  </a:lnTo>
                  <a:lnTo>
                    <a:pt x="3517" y="986"/>
                  </a:lnTo>
                  <a:lnTo>
                    <a:pt x="3520" y="985"/>
                  </a:lnTo>
                  <a:lnTo>
                    <a:pt x="3523" y="982"/>
                  </a:lnTo>
                  <a:lnTo>
                    <a:pt x="3528" y="974"/>
                  </a:lnTo>
                  <a:lnTo>
                    <a:pt x="3532" y="964"/>
                  </a:lnTo>
                  <a:lnTo>
                    <a:pt x="3535" y="960"/>
                  </a:lnTo>
                  <a:lnTo>
                    <a:pt x="3539" y="956"/>
                  </a:lnTo>
                  <a:lnTo>
                    <a:pt x="3539" y="956"/>
                  </a:lnTo>
                  <a:lnTo>
                    <a:pt x="3547" y="950"/>
                  </a:lnTo>
                  <a:lnTo>
                    <a:pt x="3552" y="945"/>
                  </a:lnTo>
                  <a:lnTo>
                    <a:pt x="3556" y="940"/>
                  </a:lnTo>
                  <a:lnTo>
                    <a:pt x="3557" y="938"/>
                  </a:lnTo>
                  <a:lnTo>
                    <a:pt x="3557" y="935"/>
                  </a:lnTo>
                  <a:lnTo>
                    <a:pt x="3557" y="935"/>
                  </a:lnTo>
                  <a:lnTo>
                    <a:pt x="3556" y="933"/>
                  </a:lnTo>
                  <a:lnTo>
                    <a:pt x="3554" y="931"/>
                  </a:lnTo>
                  <a:lnTo>
                    <a:pt x="3551" y="928"/>
                  </a:lnTo>
                  <a:lnTo>
                    <a:pt x="3548" y="926"/>
                  </a:lnTo>
                  <a:lnTo>
                    <a:pt x="3546" y="924"/>
                  </a:lnTo>
                  <a:lnTo>
                    <a:pt x="3546" y="924"/>
                  </a:lnTo>
                  <a:lnTo>
                    <a:pt x="3543" y="920"/>
                  </a:lnTo>
                  <a:lnTo>
                    <a:pt x="3539" y="916"/>
                  </a:lnTo>
                  <a:lnTo>
                    <a:pt x="3533" y="914"/>
                  </a:lnTo>
                  <a:lnTo>
                    <a:pt x="3528" y="912"/>
                  </a:lnTo>
                  <a:lnTo>
                    <a:pt x="3528" y="912"/>
                  </a:lnTo>
                  <a:lnTo>
                    <a:pt x="3522" y="910"/>
                  </a:lnTo>
                  <a:lnTo>
                    <a:pt x="3517" y="906"/>
                  </a:lnTo>
                  <a:lnTo>
                    <a:pt x="3515" y="904"/>
                  </a:lnTo>
                  <a:lnTo>
                    <a:pt x="3514" y="902"/>
                  </a:lnTo>
                  <a:lnTo>
                    <a:pt x="3514" y="899"/>
                  </a:lnTo>
                  <a:lnTo>
                    <a:pt x="3516" y="897"/>
                  </a:lnTo>
                  <a:lnTo>
                    <a:pt x="3516" y="897"/>
                  </a:lnTo>
                  <a:lnTo>
                    <a:pt x="3518" y="895"/>
                  </a:lnTo>
                  <a:lnTo>
                    <a:pt x="3521" y="894"/>
                  </a:lnTo>
                  <a:lnTo>
                    <a:pt x="3525" y="894"/>
                  </a:lnTo>
                  <a:lnTo>
                    <a:pt x="3528" y="894"/>
                  </a:lnTo>
                  <a:lnTo>
                    <a:pt x="3537" y="896"/>
                  </a:lnTo>
                  <a:lnTo>
                    <a:pt x="3541" y="896"/>
                  </a:lnTo>
                  <a:lnTo>
                    <a:pt x="3546" y="896"/>
                  </a:lnTo>
                  <a:lnTo>
                    <a:pt x="3546" y="896"/>
                  </a:lnTo>
                  <a:lnTo>
                    <a:pt x="3559" y="894"/>
                  </a:lnTo>
                  <a:lnTo>
                    <a:pt x="3573" y="891"/>
                  </a:lnTo>
                  <a:lnTo>
                    <a:pt x="3579" y="891"/>
                  </a:lnTo>
                  <a:lnTo>
                    <a:pt x="3584" y="891"/>
                  </a:lnTo>
                  <a:lnTo>
                    <a:pt x="3589" y="893"/>
                  </a:lnTo>
                  <a:lnTo>
                    <a:pt x="3591" y="895"/>
                  </a:lnTo>
                  <a:lnTo>
                    <a:pt x="3592" y="897"/>
                  </a:lnTo>
                  <a:lnTo>
                    <a:pt x="3592" y="897"/>
                  </a:lnTo>
                  <a:lnTo>
                    <a:pt x="3597" y="906"/>
                  </a:lnTo>
                  <a:lnTo>
                    <a:pt x="3603" y="914"/>
                  </a:lnTo>
                  <a:lnTo>
                    <a:pt x="3606" y="918"/>
                  </a:lnTo>
                  <a:lnTo>
                    <a:pt x="3610" y="922"/>
                  </a:lnTo>
                  <a:lnTo>
                    <a:pt x="3615" y="924"/>
                  </a:lnTo>
                  <a:lnTo>
                    <a:pt x="3620" y="924"/>
                  </a:lnTo>
                  <a:lnTo>
                    <a:pt x="3620" y="924"/>
                  </a:lnTo>
                  <a:lnTo>
                    <a:pt x="3629" y="926"/>
                  </a:lnTo>
                  <a:lnTo>
                    <a:pt x="3638" y="929"/>
                  </a:lnTo>
                  <a:lnTo>
                    <a:pt x="3643" y="931"/>
                  </a:lnTo>
                  <a:lnTo>
                    <a:pt x="3646" y="934"/>
                  </a:lnTo>
                  <a:lnTo>
                    <a:pt x="3649" y="937"/>
                  </a:lnTo>
                  <a:lnTo>
                    <a:pt x="3652" y="941"/>
                  </a:lnTo>
                  <a:lnTo>
                    <a:pt x="3652" y="941"/>
                  </a:lnTo>
                  <a:lnTo>
                    <a:pt x="3657" y="949"/>
                  </a:lnTo>
                  <a:lnTo>
                    <a:pt x="3664" y="956"/>
                  </a:lnTo>
                  <a:lnTo>
                    <a:pt x="3671" y="963"/>
                  </a:lnTo>
                  <a:lnTo>
                    <a:pt x="3677" y="971"/>
                  </a:lnTo>
                  <a:lnTo>
                    <a:pt x="3677" y="971"/>
                  </a:lnTo>
                  <a:lnTo>
                    <a:pt x="3680" y="975"/>
                  </a:lnTo>
                  <a:lnTo>
                    <a:pt x="3683" y="977"/>
                  </a:lnTo>
                  <a:lnTo>
                    <a:pt x="3686" y="978"/>
                  </a:lnTo>
                  <a:lnTo>
                    <a:pt x="3689" y="979"/>
                  </a:lnTo>
                  <a:lnTo>
                    <a:pt x="3696" y="978"/>
                  </a:lnTo>
                  <a:lnTo>
                    <a:pt x="3704" y="977"/>
                  </a:lnTo>
                  <a:lnTo>
                    <a:pt x="3704" y="977"/>
                  </a:lnTo>
                  <a:lnTo>
                    <a:pt x="3712" y="977"/>
                  </a:lnTo>
                  <a:lnTo>
                    <a:pt x="3718" y="977"/>
                  </a:lnTo>
                  <a:lnTo>
                    <a:pt x="3720" y="976"/>
                  </a:lnTo>
                  <a:lnTo>
                    <a:pt x="3722" y="975"/>
                  </a:lnTo>
                  <a:lnTo>
                    <a:pt x="3723" y="973"/>
                  </a:lnTo>
                  <a:lnTo>
                    <a:pt x="3723" y="971"/>
                  </a:lnTo>
                  <a:lnTo>
                    <a:pt x="3723" y="971"/>
                  </a:lnTo>
                  <a:lnTo>
                    <a:pt x="3723" y="967"/>
                  </a:lnTo>
                  <a:lnTo>
                    <a:pt x="3722" y="963"/>
                  </a:lnTo>
                  <a:lnTo>
                    <a:pt x="3721" y="962"/>
                  </a:lnTo>
                  <a:lnTo>
                    <a:pt x="3719" y="961"/>
                  </a:lnTo>
                  <a:lnTo>
                    <a:pt x="3714" y="960"/>
                  </a:lnTo>
                  <a:lnTo>
                    <a:pt x="3714" y="960"/>
                  </a:lnTo>
                  <a:lnTo>
                    <a:pt x="3711" y="960"/>
                  </a:lnTo>
                  <a:lnTo>
                    <a:pt x="3708" y="959"/>
                  </a:lnTo>
                  <a:lnTo>
                    <a:pt x="3703" y="955"/>
                  </a:lnTo>
                  <a:lnTo>
                    <a:pt x="3697" y="951"/>
                  </a:lnTo>
                  <a:lnTo>
                    <a:pt x="3690" y="946"/>
                  </a:lnTo>
                  <a:lnTo>
                    <a:pt x="3690" y="946"/>
                  </a:lnTo>
                  <a:lnTo>
                    <a:pt x="3680" y="941"/>
                  </a:lnTo>
                  <a:lnTo>
                    <a:pt x="3669" y="937"/>
                  </a:lnTo>
                  <a:lnTo>
                    <a:pt x="3669" y="937"/>
                  </a:lnTo>
                  <a:lnTo>
                    <a:pt x="3665" y="935"/>
                  </a:lnTo>
                  <a:lnTo>
                    <a:pt x="3661" y="932"/>
                  </a:lnTo>
                  <a:lnTo>
                    <a:pt x="3658" y="929"/>
                  </a:lnTo>
                  <a:lnTo>
                    <a:pt x="3655" y="925"/>
                  </a:lnTo>
                  <a:lnTo>
                    <a:pt x="3653" y="922"/>
                  </a:lnTo>
                  <a:lnTo>
                    <a:pt x="3653" y="918"/>
                  </a:lnTo>
                  <a:lnTo>
                    <a:pt x="3653" y="916"/>
                  </a:lnTo>
                  <a:lnTo>
                    <a:pt x="3655" y="916"/>
                  </a:lnTo>
                  <a:lnTo>
                    <a:pt x="3655" y="916"/>
                  </a:lnTo>
                  <a:lnTo>
                    <a:pt x="3667" y="916"/>
                  </a:lnTo>
                  <a:lnTo>
                    <a:pt x="3672" y="917"/>
                  </a:lnTo>
                  <a:lnTo>
                    <a:pt x="3674" y="918"/>
                  </a:lnTo>
                  <a:lnTo>
                    <a:pt x="3675" y="921"/>
                  </a:lnTo>
                  <a:lnTo>
                    <a:pt x="3675" y="921"/>
                  </a:lnTo>
                  <a:lnTo>
                    <a:pt x="3677" y="923"/>
                  </a:lnTo>
                  <a:lnTo>
                    <a:pt x="3680" y="925"/>
                  </a:lnTo>
                  <a:lnTo>
                    <a:pt x="3687" y="928"/>
                  </a:lnTo>
                  <a:lnTo>
                    <a:pt x="3691" y="929"/>
                  </a:lnTo>
                  <a:lnTo>
                    <a:pt x="3694" y="929"/>
                  </a:lnTo>
                  <a:lnTo>
                    <a:pt x="3696" y="928"/>
                  </a:lnTo>
                  <a:lnTo>
                    <a:pt x="3697" y="927"/>
                  </a:lnTo>
                  <a:lnTo>
                    <a:pt x="3697" y="927"/>
                  </a:lnTo>
                  <a:lnTo>
                    <a:pt x="3697" y="921"/>
                  </a:lnTo>
                  <a:lnTo>
                    <a:pt x="3698" y="913"/>
                  </a:lnTo>
                  <a:lnTo>
                    <a:pt x="3697" y="909"/>
                  </a:lnTo>
                  <a:lnTo>
                    <a:pt x="3696" y="906"/>
                  </a:lnTo>
                  <a:lnTo>
                    <a:pt x="3693" y="902"/>
                  </a:lnTo>
                  <a:lnTo>
                    <a:pt x="3690" y="899"/>
                  </a:lnTo>
                  <a:lnTo>
                    <a:pt x="3690" y="899"/>
                  </a:lnTo>
                  <a:lnTo>
                    <a:pt x="3685" y="896"/>
                  </a:lnTo>
                  <a:lnTo>
                    <a:pt x="3681" y="892"/>
                  </a:lnTo>
                  <a:lnTo>
                    <a:pt x="3675" y="883"/>
                  </a:lnTo>
                  <a:lnTo>
                    <a:pt x="3669" y="875"/>
                  </a:lnTo>
                  <a:lnTo>
                    <a:pt x="3666" y="872"/>
                  </a:lnTo>
                  <a:lnTo>
                    <a:pt x="3662" y="870"/>
                  </a:lnTo>
                  <a:lnTo>
                    <a:pt x="3662" y="870"/>
                  </a:lnTo>
                  <a:lnTo>
                    <a:pt x="3656" y="866"/>
                  </a:lnTo>
                  <a:lnTo>
                    <a:pt x="3650" y="863"/>
                  </a:lnTo>
                  <a:lnTo>
                    <a:pt x="3643" y="860"/>
                  </a:lnTo>
                  <a:lnTo>
                    <a:pt x="3636" y="859"/>
                  </a:lnTo>
                  <a:lnTo>
                    <a:pt x="3636" y="859"/>
                  </a:lnTo>
                  <a:lnTo>
                    <a:pt x="3633" y="859"/>
                  </a:lnTo>
                  <a:lnTo>
                    <a:pt x="3629" y="857"/>
                  </a:lnTo>
                  <a:lnTo>
                    <a:pt x="3623" y="854"/>
                  </a:lnTo>
                  <a:lnTo>
                    <a:pt x="3621" y="852"/>
                  </a:lnTo>
                  <a:lnTo>
                    <a:pt x="3620" y="850"/>
                  </a:lnTo>
                  <a:lnTo>
                    <a:pt x="3620" y="847"/>
                  </a:lnTo>
                  <a:lnTo>
                    <a:pt x="3622" y="845"/>
                  </a:lnTo>
                  <a:lnTo>
                    <a:pt x="3622" y="845"/>
                  </a:lnTo>
                  <a:lnTo>
                    <a:pt x="3625" y="844"/>
                  </a:lnTo>
                  <a:lnTo>
                    <a:pt x="3629" y="842"/>
                  </a:lnTo>
                  <a:lnTo>
                    <a:pt x="3634" y="841"/>
                  </a:lnTo>
                  <a:lnTo>
                    <a:pt x="3639" y="841"/>
                  </a:lnTo>
                  <a:lnTo>
                    <a:pt x="3645" y="842"/>
                  </a:lnTo>
                  <a:lnTo>
                    <a:pt x="3649" y="843"/>
                  </a:lnTo>
                  <a:lnTo>
                    <a:pt x="3654" y="846"/>
                  </a:lnTo>
                  <a:lnTo>
                    <a:pt x="3657" y="850"/>
                  </a:lnTo>
                  <a:lnTo>
                    <a:pt x="3657" y="850"/>
                  </a:lnTo>
                  <a:lnTo>
                    <a:pt x="3664" y="860"/>
                  </a:lnTo>
                  <a:lnTo>
                    <a:pt x="3673" y="868"/>
                  </a:lnTo>
                  <a:lnTo>
                    <a:pt x="3681" y="875"/>
                  </a:lnTo>
                  <a:lnTo>
                    <a:pt x="3686" y="878"/>
                  </a:lnTo>
                  <a:lnTo>
                    <a:pt x="3691" y="880"/>
                  </a:lnTo>
                  <a:lnTo>
                    <a:pt x="3691" y="880"/>
                  </a:lnTo>
                  <a:lnTo>
                    <a:pt x="3695" y="882"/>
                  </a:lnTo>
                  <a:lnTo>
                    <a:pt x="3699" y="885"/>
                  </a:lnTo>
                  <a:lnTo>
                    <a:pt x="3701" y="889"/>
                  </a:lnTo>
                  <a:lnTo>
                    <a:pt x="3703" y="893"/>
                  </a:lnTo>
                  <a:lnTo>
                    <a:pt x="3708" y="901"/>
                  </a:lnTo>
                  <a:lnTo>
                    <a:pt x="3710" y="904"/>
                  </a:lnTo>
                  <a:lnTo>
                    <a:pt x="3713" y="906"/>
                  </a:lnTo>
                  <a:lnTo>
                    <a:pt x="3713" y="906"/>
                  </a:lnTo>
                  <a:lnTo>
                    <a:pt x="3719" y="909"/>
                  </a:lnTo>
                  <a:lnTo>
                    <a:pt x="3724" y="910"/>
                  </a:lnTo>
                  <a:lnTo>
                    <a:pt x="3728" y="910"/>
                  </a:lnTo>
                  <a:lnTo>
                    <a:pt x="3730" y="910"/>
                  </a:lnTo>
                  <a:lnTo>
                    <a:pt x="3735" y="905"/>
                  </a:lnTo>
                  <a:lnTo>
                    <a:pt x="3735" y="905"/>
                  </a:lnTo>
                  <a:lnTo>
                    <a:pt x="3738" y="903"/>
                  </a:lnTo>
                  <a:lnTo>
                    <a:pt x="3742" y="900"/>
                  </a:lnTo>
                  <a:lnTo>
                    <a:pt x="3751" y="896"/>
                  </a:lnTo>
                  <a:lnTo>
                    <a:pt x="3761" y="892"/>
                  </a:lnTo>
                  <a:lnTo>
                    <a:pt x="3768" y="890"/>
                  </a:lnTo>
                  <a:lnTo>
                    <a:pt x="3768" y="890"/>
                  </a:lnTo>
                  <a:lnTo>
                    <a:pt x="3771" y="889"/>
                  </a:lnTo>
                  <a:lnTo>
                    <a:pt x="3773" y="887"/>
                  </a:lnTo>
                  <a:lnTo>
                    <a:pt x="3778" y="882"/>
                  </a:lnTo>
                  <a:lnTo>
                    <a:pt x="3784" y="877"/>
                  </a:lnTo>
                  <a:lnTo>
                    <a:pt x="3788" y="875"/>
                  </a:lnTo>
                  <a:lnTo>
                    <a:pt x="3792" y="874"/>
                  </a:lnTo>
                  <a:lnTo>
                    <a:pt x="3792" y="874"/>
                  </a:lnTo>
                  <a:lnTo>
                    <a:pt x="3800" y="873"/>
                  </a:lnTo>
                  <a:lnTo>
                    <a:pt x="3804" y="871"/>
                  </a:lnTo>
                  <a:lnTo>
                    <a:pt x="3807" y="867"/>
                  </a:lnTo>
                  <a:lnTo>
                    <a:pt x="3810" y="860"/>
                  </a:lnTo>
                  <a:lnTo>
                    <a:pt x="3810" y="860"/>
                  </a:lnTo>
                  <a:lnTo>
                    <a:pt x="3812" y="855"/>
                  </a:lnTo>
                  <a:lnTo>
                    <a:pt x="3816" y="851"/>
                  </a:lnTo>
                  <a:lnTo>
                    <a:pt x="3820" y="849"/>
                  </a:lnTo>
                  <a:lnTo>
                    <a:pt x="3823" y="847"/>
                  </a:lnTo>
                  <a:lnTo>
                    <a:pt x="3831" y="844"/>
                  </a:lnTo>
                  <a:lnTo>
                    <a:pt x="3839" y="842"/>
                  </a:lnTo>
                  <a:lnTo>
                    <a:pt x="3839" y="842"/>
                  </a:lnTo>
                  <a:lnTo>
                    <a:pt x="3843" y="840"/>
                  </a:lnTo>
                  <a:lnTo>
                    <a:pt x="3846" y="838"/>
                  </a:lnTo>
                  <a:lnTo>
                    <a:pt x="3849" y="836"/>
                  </a:lnTo>
                  <a:lnTo>
                    <a:pt x="3851" y="832"/>
                  </a:lnTo>
                  <a:lnTo>
                    <a:pt x="3854" y="825"/>
                  </a:lnTo>
                  <a:lnTo>
                    <a:pt x="3856" y="818"/>
                  </a:lnTo>
                  <a:lnTo>
                    <a:pt x="3856" y="818"/>
                  </a:lnTo>
                  <a:lnTo>
                    <a:pt x="3856" y="807"/>
                  </a:lnTo>
                  <a:lnTo>
                    <a:pt x="3857" y="794"/>
                  </a:lnTo>
                  <a:lnTo>
                    <a:pt x="3856" y="787"/>
                  </a:lnTo>
                  <a:lnTo>
                    <a:pt x="3855" y="781"/>
                  </a:lnTo>
                  <a:lnTo>
                    <a:pt x="3853" y="776"/>
                  </a:lnTo>
                  <a:lnTo>
                    <a:pt x="3850" y="773"/>
                  </a:lnTo>
                  <a:lnTo>
                    <a:pt x="3850" y="773"/>
                  </a:lnTo>
                  <a:lnTo>
                    <a:pt x="3843" y="770"/>
                  </a:lnTo>
                  <a:lnTo>
                    <a:pt x="3836" y="766"/>
                  </a:lnTo>
                  <a:lnTo>
                    <a:pt x="3830" y="761"/>
                  </a:lnTo>
                  <a:lnTo>
                    <a:pt x="3827" y="758"/>
                  </a:lnTo>
                  <a:lnTo>
                    <a:pt x="3825" y="754"/>
                  </a:lnTo>
                  <a:lnTo>
                    <a:pt x="3825" y="754"/>
                  </a:lnTo>
                  <a:lnTo>
                    <a:pt x="3822" y="750"/>
                  </a:lnTo>
                  <a:lnTo>
                    <a:pt x="3819" y="748"/>
                  </a:lnTo>
                  <a:lnTo>
                    <a:pt x="3812" y="744"/>
                  </a:lnTo>
                  <a:lnTo>
                    <a:pt x="3808" y="743"/>
                  </a:lnTo>
                  <a:lnTo>
                    <a:pt x="3806" y="740"/>
                  </a:lnTo>
                  <a:lnTo>
                    <a:pt x="3804" y="737"/>
                  </a:lnTo>
                  <a:lnTo>
                    <a:pt x="3803" y="732"/>
                  </a:lnTo>
                  <a:lnTo>
                    <a:pt x="3803" y="732"/>
                  </a:lnTo>
                  <a:lnTo>
                    <a:pt x="3803" y="717"/>
                  </a:lnTo>
                  <a:lnTo>
                    <a:pt x="3803" y="715"/>
                  </a:lnTo>
                  <a:lnTo>
                    <a:pt x="3801" y="713"/>
                  </a:lnTo>
                  <a:lnTo>
                    <a:pt x="3797" y="708"/>
                  </a:lnTo>
                  <a:lnTo>
                    <a:pt x="3797" y="708"/>
                  </a:lnTo>
                  <a:lnTo>
                    <a:pt x="3790" y="703"/>
                  </a:lnTo>
                  <a:lnTo>
                    <a:pt x="3784" y="699"/>
                  </a:lnTo>
                  <a:lnTo>
                    <a:pt x="3781" y="697"/>
                  </a:lnTo>
                  <a:lnTo>
                    <a:pt x="3780" y="695"/>
                  </a:lnTo>
                  <a:lnTo>
                    <a:pt x="3778" y="692"/>
                  </a:lnTo>
                  <a:lnTo>
                    <a:pt x="3778" y="688"/>
                  </a:lnTo>
                  <a:lnTo>
                    <a:pt x="3778" y="688"/>
                  </a:lnTo>
                  <a:lnTo>
                    <a:pt x="3778" y="682"/>
                  </a:lnTo>
                  <a:lnTo>
                    <a:pt x="3779" y="680"/>
                  </a:lnTo>
                  <a:lnTo>
                    <a:pt x="3780" y="679"/>
                  </a:lnTo>
                  <a:lnTo>
                    <a:pt x="3782" y="678"/>
                  </a:lnTo>
                  <a:lnTo>
                    <a:pt x="3784" y="678"/>
                  </a:lnTo>
                  <a:lnTo>
                    <a:pt x="3790" y="678"/>
                  </a:lnTo>
                  <a:lnTo>
                    <a:pt x="3790" y="678"/>
                  </a:lnTo>
                  <a:lnTo>
                    <a:pt x="3794" y="680"/>
                  </a:lnTo>
                  <a:lnTo>
                    <a:pt x="3798" y="682"/>
                  </a:lnTo>
                  <a:lnTo>
                    <a:pt x="3804" y="688"/>
                  </a:lnTo>
                  <a:lnTo>
                    <a:pt x="3807" y="690"/>
                  </a:lnTo>
                  <a:lnTo>
                    <a:pt x="3810" y="691"/>
                  </a:lnTo>
                  <a:lnTo>
                    <a:pt x="3814" y="691"/>
                  </a:lnTo>
                  <a:lnTo>
                    <a:pt x="3816" y="688"/>
                  </a:lnTo>
                  <a:lnTo>
                    <a:pt x="3816" y="688"/>
                  </a:lnTo>
                  <a:lnTo>
                    <a:pt x="3819" y="682"/>
                  </a:lnTo>
                  <a:lnTo>
                    <a:pt x="3822" y="678"/>
                  </a:lnTo>
                  <a:lnTo>
                    <a:pt x="3823" y="676"/>
                  </a:lnTo>
                  <a:lnTo>
                    <a:pt x="3825" y="675"/>
                  </a:lnTo>
                  <a:lnTo>
                    <a:pt x="3831" y="674"/>
                  </a:lnTo>
                  <a:lnTo>
                    <a:pt x="3831" y="674"/>
                  </a:lnTo>
                  <a:lnTo>
                    <a:pt x="3839" y="674"/>
                  </a:lnTo>
                  <a:lnTo>
                    <a:pt x="3845" y="673"/>
                  </a:lnTo>
                  <a:lnTo>
                    <a:pt x="3848" y="672"/>
                  </a:lnTo>
                  <a:lnTo>
                    <a:pt x="3850" y="670"/>
                  </a:lnTo>
                  <a:lnTo>
                    <a:pt x="3851" y="668"/>
                  </a:lnTo>
                  <a:lnTo>
                    <a:pt x="3852" y="665"/>
                  </a:lnTo>
                  <a:lnTo>
                    <a:pt x="3852" y="665"/>
                  </a:lnTo>
                  <a:lnTo>
                    <a:pt x="3855" y="647"/>
                  </a:lnTo>
                  <a:lnTo>
                    <a:pt x="3856" y="640"/>
                  </a:lnTo>
                  <a:lnTo>
                    <a:pt x="3855" y="638"/>
                  </a:lnTo>
                  <a:lnTo>
                    <a:pt x="3854" y="637"/>
                  </a:lnTo>
                  <a:lnTo>
                    <a:pt x="3854" y="637"/>
                  </a:lnTo>
                  <a:lnTo>
                    <a:pt x="3848" y="637"/>
                  </a:lnTo>
                  <a:lnTo>
                    <a:pt x="3842" y="637"/>
                  </a:lnTo>
                  <a:lnTo>
                    <a:pt x="3839" y="636"/>
                  </a:lnTo>
                  <a:lnTo>
                    <a:pt x="3837" y="634"/>
                  </a:lnTo>
                  <a:lnTo>
                    <a:pt x="3835" y="632"/>
                  </a:lnTo>
                  <a:lnTo>
                    <a:pt x="3835" y="628"/>
                  </a:lnTo>
                  <a:lnTo>
                    <a:pt x="3835" y="628"/>
                  </a:lnTo>
                  <a:lnTo>
                    <a:pt x="3835" y="624"/>
                  </a:lnTo>
                  <a:lnTo>
                    <a:pt x="3836" y="622"/>
                  </a:lnTo>
                  <a:lnTo>
                    <a:pt x="3837" y="620"/>
                  </a:lnTo>
                  <a:lnTo>
                    <a:pt x="3838" y="619"/>
                  </a:lnTo>
                  <a:lnTo>
                    <a:pt x="3843" y="618"/>
                  </a:lnTo>
                  <a:lnTo>
                    <a:pt x="3849" y="614"/>
                  </a:lnTo>
                  <a:lnTo>
                    <a:pt x="3849" y="614"/>
                  </a:lnTo>
                  <a:lnTo>
                    <a:pt x="3854" y="609"/>
                  </a:lnTo>
                  <a:lnTo>
                    <a:pt x="3856" y="606"/>
                  </a:lnTo>
                  <a:lnTo>
                    <a:pt x="3857" y="603"/>
                  </a:lnTo>
                  <a:lnTo>
                    <a:pt x="3857" y="600"/>
                  </a:lnTo>
                  <a:lnTo>
                    <a:pt x="3856" y="598"/>
                  </a:lnTo>
                  <a:lnTo>
                    <a:pt x="3854" y="596"/>
                  </a:lnTo>
                  <a:lnTo>
                    <a:pt x="3851" y="594"/>
                  </a:lnTo>
                  <a:lnTo>
                    <a:pt x="3851" y="594"/>
                  </a:lnTo>
                  <a:lnTo>
                    <a:pt x="3844" y="592"/>
                  </a:lnTo>
                  <a:lnTo>
                    <a:pt x="3841" y="589"/>
                  </a:lnTo>
                  <a:lnTo>
                    <a:pt x="3836" y="587"/>
                  </a:lnTo>
                  <a:lnTo>
                    <a:pt x="3834" y="586"/>
                  </a:lnTo>
                  <a:lnTo>
                    <a:pt x="3830" y="586"/>
                  </a:lnTo>
                  <a:lnTo>
                    <a:pt x="3830" y="586"/>
                  </a:lnTo>
                  <a:lnTo>
                    <a:pt x="3820" y="588"/>
                  </a:lnTo>
                  <a:lnTo>
                    <a:pt x="3810" y="590"/>
                  </a:lnTo>
                  <a:lnTo>
                    <a:pt x="3805" y="590"/>
                  </a:lnTo>
                  <a:lnTo>
                    <a:pt x="3801" y="590"/>
                  </a:lnTo>
                  <a:lnTo>
                    <a:pt x="3798" y="588"/>
                  </a:lnTo>
                  <a:lnTo>
                    <a:pt x="3796" y="586"/>
                  </a:lnTo>
                  <a:lnTo>
                    <a:pt x="3796" y="586"/>
                  </a:lnTo>
                  <a:lnTo>
                    <a:pt x="3792" y="579"/>
                  </a:lnTo>
                  <a:lnTo>
                    <a:pt x="3786" y="571"/>
                  </a:lnTo>
                  <a:lnTo>
                    <a:pt x="3778" y="564"/>
                  </a:lnTo>
                  <a:lnTo>
                    <a:pt x="3769" y="557"/>
                  </a:lnTo>
                  <a:lnTo>
                    <a:pt x="3769" y="557"/>
                  </a:lnTo>
                  <a:lnTo>
                    <a:pt x="3766" y="555"/>
                  </a:lnTo>
                  <a:lnTo>
                    <a:pt x="3765" y="553"/>
                  </a:lnTo>
                  <a:lnTo>
                    <a:pt x="3767" y="551"/>
                  </a:lnTo>
                  <a:lnTo>
                    <a:pt x="3770" y="550"/>
                  </a:lnTo>
                  <a:lnTo>
                    <a:pt x="3778" y="549"/>
                  </a:lnTo>
                  <a:lnTo>
                    <a:pt x="3787" y="548"/>
                  </a:lnTo>
                  <a:lnTo>
                    <a:pt x="3787" y="548"/>
                  </a:lnTo>
                  <a:lnTo>
                    <a:pt x="3790" y="548"/>
                  </a:lnTo>
                  <a:lnTo>
                    <a:pt x="3792" y="547"/>
                  </a:lnTo>
                  <a:lnTo>
                    <a:pt x="3793" y="546"/>
                  </a:lnTo>
                  <a:lnTo>
                    <a:pt x="3792" y="545"/>
                  </a:lnTo>
                  <a:lnTo>
                    <a:pt x="3789" y="543"/>
                  </a:lnTo>
                  <a:lnTo>
                    <a:pt x="3784" y="541"/>
                  </a:lnTo>
                  <a:lnTo>
                    <a:pt x="3784" y="541"/>
                  </a:lnTo>
                  <a:lnTo>
                    <a:pt x="3782" y="540"/>
                  </a:lnTo>
                  <a:lnTo>
                    <a:pt x="3780" y="539"/>
                  </a:lnTo>
                  <a:lnTo>
                    <a:pt x="3777" y="536"/>
                  </a:lnTo>
                  <a:lnTo>
                    <a:pt x="3775" y="535"/>
                  </a:lnTo>
                  <a:lnTo>
                    <a:pt x="3772" y="534"/>
                  </a:lnTo>
                  <a:lnTo>
                    <a:pt x="3769" y="534"/>
                  </a:lnTo>
                  <a:lnTo>
                    <a:pt x="3764" y="534"/>
                  </a:lnTo>
                  <a:lnTo>
                    <a:pt x="3764" y="534"/>
                  </a:lnTo>
                  <a:lnTo>
                    <a:pt x="3750" y="535"/>
                  </a:lnTo>
                  <a:lnTo>
                    <a:pt x="3734" y="536"/>
                  </a:lnTo>
                  <a:lnTo>
                    <a:pt x="3717" y="535"/>
                  </a:lnTo>
                  <a:lnTo>
                    <a:pt x="3711" y="534"/>
                  </a:lnTo>
                  <a:lnTo>
                    <a:pt x="3705" y="532"/>
                  </a:lnTo>
                  <a:lnTo>
                    <a:pt x="3705" y="532"/>
                  </a:lnTo>
                  <a:lnTo>
                    <a:pt x="3701" y="531"/>
                  </a:lnTo>
                  <a:lnTo>
                    <a:pt x="3697" y="531"/>
                  </a:lnTo>
                  <a:lnTo>
                    <a:pt x="3688" y="531"/>
                  </a:lnTo>
                  <a:lnTo>
                    <a:pt x="3684" y="531"/>
                  </a:lnTo>
                  <a:lnTo>
                    <a:pt x="3680" y="531"/>
                  </a:lnTo>
                  <a:lnTo>
                    <a:pt x="3676" y="529"/>
                  </a:lnTo>
                  <a:lnTo>
                    <a:pt x="3671" y="527"/>
                  </a:lnTo>
                  <a:lnTo>
                    <a:pt x="3671" y="527"/>
                  </a:lnTo>
                  <a:lnTo>
                    <a:pt x="3666" y="524"/>
                  </a:lnTo>
                  <a:lnTo>
                    <a:pt x="3661" y="522"/>
                  </a:lnTo>
                  <a:lnTo>
                    <a:pt x="3656" y="520"/>
                  </a:lnTo>
                  <a:lnTo>
                    <a:pt x="3651" y="519"/>
                  </a:lnTo>
                  <a:lnTo>
                    <a:pt x="3642" y="519"/>
                  </a:lnTo>
                  <a:lnTo>
                    <a:pt x="3633" y="519"/>
                  </a:lnTo>
                  <a:lnTo>
                    <a:pt x="3633" y="519"/>
                  </a:lnTo>
                  <a:lnTo>
                    <a:pt x="3626" y="520"/>
                  </a:lnTo>
                  <a:lnTo>
                    <a:pt x="3620" y="522"/>
                  </a:lnTo>
                  <a:lnTo>
                    <a:pt x="3614" y="524"/>
                  </a:lnTo>
                  <a:lnTo>
                    <a:pt x="3608" y="525"/>
                  </a:lnTo>
                  <a:lnTo>
                    <a:pt x="3608" y="525"/>
                  </a:lnTo>
                  <a:lnTo>
                    <a:pt x="3604" y="525"/>
                  </a:lnTo>
                  <a:lnTo>
                    <a:pt x="3600" y="524"/>
                  </a:lnTo>
                  <a:lnTo>
                    <a:pt x="3591" y="521"/>
                  </a:lnTo>
                  <a:lnTo>
                    <a:pt x="3585" y="519"/>
                  </a:lnTo>
                  <a:lnTo>
                    <a:pt x="3582" y="520"/>
                  </a:lnTo>
                  <a:lnTo>
                    <a:pt x="3581" y="521"/>
                  </a:lnTo>
                  <a:lnTo>
                    <a:pt x="3581" y="521"/>
                  </a:lnTo>
                  <a:lnTo>
                    <a:pt x="3581" y="523"/>
                  </a:lnTo>
                  <a:lnTo>
                    <a:pt x="3581" y="524"/>
                  </a:lnTo>
                  <a:lnTo>
                    <a:pt x="3583" y="526"/>
                  </a:lnTo>
                  <a:lnTo>
                    <a:pt x="3584" y="530"/>
                  </a:lnTo>
                  <a:lnTo>
                    <a:pt x="3585" y="532"/>
                  </a:lnTo>
                  <a:lnTo>
                    <a:pt x="3585" y="535"/>
                  </a:lnTo>
                  <a:lnTo>
                    <a:pt x="3585" y="535"/>
                  </a:lnTo>
                  <a:lnTo>
                    <a:pt x="3583" y="547"/>
                  </a:lnTo>
                  <a:lnTo>
                    <a:pt x="3583" y="564"/>
                  </a:lnTo>
                  <a:lnTo>
                    <a:pt x="3583" y="572"/>
                  </a:lnTo>
                  <a:lnTo>
                    <a:pt x="3584" y="581"/>
                  </a:lnTo>
                  <a:lnTo>
                    <a:pt x="3586" y="587"/>
                  </a:lnTo>
                  <a:lnTo>
                    <a:pt x="3588" y="589"/>
                  </a:lnTo>
                  <a:lnTo>
                    <a:pt x="3590" y="591"/>
                  </a:lnTo>
                  <a:lnTo>
                    <a:pt x="3590" y="591"/>
                  </a:lnTo>
                  <a:lnTo>
                    <a:pt x="3593" y="593"/>
                  </a:lnTo>
                  <a:lnTo>
                    <a:pt x="3595" y="595"/>
                  </a:lnTo>
                  <a:lnTo>
                    <a:pt x="3597" y="598"/>
                  </a:lnTo>
                  <a:lnTo>
                    <a:pt x="3598" y="599"/>
                  </a:lnTo>
                  <a:lnTo>
                    <a:pt x="3599" y="600"/>
                  </a:lnTo>
                  <a:lnTo>
                    <a:pt x="3601" y="601"/>
                  </a:lnTo>
                  <a:lnTo>
                    <a:pt x="3605" y="601"/>
                  </a:lnTo>
                  <a:lnTo>
                    <a:pt x="3605" y="601"/>
                  </a:lnTo>
                  <a:lnTo>
                    <a:pt x="3612" y="602"/>
                  </a:lnTo>
                  <a:lnTo>
                    <a:pt x="3617" y="605"/>
                  </a:lnTo>
                  <a:lnTo>
                    <a:pt x="3619" y="606"/>
                  </a:lnTo>
                  <a:lnTo>
                    <a:pt x="3620" y="608"/>
                  </a:lnTo>
                  <a:lnTo>
                    <a:pt x="3620" y="614"/>
                  </a:lnTo>
                  <a:lnTo>
                    <a:pt x="3620" y="614"/>
                  </a:lnTo>
                  <a:lnTo>
                    <a:pt x="3620" y="620"/>
                  </a:lnTo>
                  <a:lnTo>
                    <a:pt x="3619" y="624"/>
                  </a:lnTo>
                  <a:lnTo>
                    <a:pt x="3617" y="626"/>
                  </a:lnTo>
                  <a:lnTo>
                    <a:pt x="3616" y="627"/>
                  </a:lnTo>
                  <a:lnTo>
                    <a:pt x="3614" y="627"/>
                  </a:lnTo>
                  <a:lnTo>
                    <a:pt x="3611" y="627"/>
                  </a:lnTo>
                  <a:lnTo>
                    <a:pt x="3611" y="627"/>
                  </a:lnTo>
                  <a:lnTo>
                    <a:pt x="3606" y="627"/>
                  </a:lnTo>
                  <a:lnTo>
                    <a:pt x="3602" y="628"/>
                  </a:lnTo>
                  <a:lnTo>
                    <a:pt x="3600" y="630"/>
                  </a:lnTo>
                  <a:lnTo>
                    <a:pt x="3601" y="631"/>
                  </a:lnTo>
                  <a:lnTo>
                    <a:pt x="3602" y="632"/>
                  </a:lnTo>
                  <a:lnTo>
                    <a:pt x="3602" y="632"/>
                  </a:lnTo>
                  <a:lnTo>
                    <a:pt x="3605" y="634"/>
                  </a:lnTo>
                  <a:lnTo>
                    <a:pt x="3606" y="636"/>
                  </a:lnTo>
                  <a:lnTo>
                    <a:pt x="3606" y="637"/>
                  </a:lnTo>
                  <a:lnTo>
                    <a:pt x="3605" y="638"/>
                  </a:lnTo>
                  <a:lnTo>
                    <a:pt x="3600" y="639"/>
                  </a:lnTo>
                  <a:lnTo>
                    <a:pt x="3600" y="639"/>
                  </a:lnTo>
                  <a:lnTo>
                    <a:pt x="3591" y="640"/>
                  </a:lnTo>
                  <a:lnTo>
                    <a:pt x="3582" y="643"/>
                  </a:lnTo>
                  <a:lnTo>
                    <a:pt x="3579" y="645"/>
                  </a:lnTo>
                  <a:lnTo>
                    <a:pt x="3576" y="648"/>
                  </a:lnTo>
                  <a:lnTo>
                    <a:pt x="3573" y="651"/>
                  </a:lnTo>
                  <a:lnTo>
                    <a:pt x="3572" y="655"/>
                  </a:lnTo>
                  <a:lnTo>
                    <a:pt x="3572" y="655"/>
                  </a:lnTo>
                  <a:lnTo>
                    <a:pt x="3570" y="664"/>
                  </a:lnTo>
                  <a:lnTo>
                    <a:pt x="3568" y="671"/>
                  </a:lnTo>
                  <a:lnTo>
                    <a:pt x="3566" y="678"/>
                  </a:lnTo>
                  <a:lnTo>
                    <a:pt x="3565" y="686"/>
                  </a:lnTo>
                  <a:lnTo>
                    <a:pt x="3565" y="686"/>
                  </a:lnTo>
                  <a:lnTo>
                    <a:pt x="3565" y="694"/>
                  </a:lnTo>
                  <a:lnTo>
                    <a:pt x="3564" y="701"/>
                  </a:lnTo>
                  <a:lnTo>
                    <a:pt x="3562" y="707"/>
                  </a:lnTo>
                  <a:lnTo>
                    <a:pt x="3559" y="711"/>
                  </a:lnTo>
                  <a:lnTo>
                    <a:pt x="3559" y="711"/>
                  </a:lnTo>
                  <a:lnTo>
                    <a:pt x="3557" y="713"/>
                  </a:lnTo>
                  <a:lnTo>
                    <a:pt x="3557" y="716"/>
                  </a:lnTo>
                  <a:lnTo>
                    <a:pt x="3554" y="723"/>
                  </a:lnTo>
                  <a:lnTo>
                    <a:pt x="3553" y="726"/>
                  </a:lnTo>
                  <a:lnTo>
                    <a:pt x="3551" y="729"/>
                  </a:lnTo>
                  <a:lnTo>
                    <a:pt x="3548" y="732"/>
                  </a:lnTo>
                  <a:lnTo>
                    <a:pt x="3545" y="733"/>
                  </a:lnTo>
                  <a:lnTo>
                    <a:pt x="3545" y="733"/>
                  </a:lnTo>
                  <a:lnTo>
                    <a:pt x="3539" y="734"/>
                  </a:lnTo>
                  <a:lnTo>
                    <a:pt x="3537" y="733"/>
                  </a:lnTo>
                  <a:lnTo>
                    <a:pt x="3536" y="732"/>
                  </a:lnTo>
                  <a:lnTo>
                    <a:pt x="3534" y="729"/>
                  </a:lnTo>
                  <a:lnTo>
                    <a:pt x="3532" y="721"/>
                  </a:lnTo>
                  <a:lnTo>
                    <a:pt x="3532" y="721"/>
                  </a:lnTo>
                  <a:lnTo>
                    <a:pt x="3530" y="716"/>
                  </a:lnTo>
                  <a:lnTo>
                    <a:pt x="3528" y="713"/>
                  </a:lnTo>
                  <a:lnTo>
                    <a:pt x="3524" y="710"/>
                  </a:lnTo>
                  <a:lnTo>
                    <a:pt x="3521" y="707"/>
                  </a:lnTo>
                  <a:lnTo>
                    <a:pt x="3519" y="705"/>
                  </a:lnTo>
                  <a:lnTo>
                    <a:pt x="3518" y="702"/>
                  </a:lnTo>
                  <a:lnTo>
                    <a:pt x="3518" y="702"/>
                  </a:lnTo>
                  <a:lnTo>
                    <a:pt x="3518" y="699"/>
                  </a:lnTo>
                  <a:lnTo>
                    <a:pt x="3516" y="697"/>
                  </a:lnTo>
                  <a:lnTo>
                    <a:pt x="3514" y="695"/>
                  </a:lnTo>
                  <a:lnTo>
                    <a:pt x="3512" y="694"/>
                  </a:lnTo>
                  <a:lnTo>
                    <a:pt x="3508" y="694"/>
                  </a:lnTo>
                  <a:lnTo>
                    <a:pt x="3505" y="695"/>
                  </a:lnTo>
                  <a:lnTo>
                    <a:pt x="3505" y="695"/>
                  </a:lnTo>
                  <a:lnTo>
                    <a:pt x="3503" y="697"/>
                  </a:lnTo>
                  <a:lnTo>
                    <a:pt x="3500" y="700"/>
                  </a:lnTo>
                  <a:lnTo>
                    <a:pt x="3497" y="703"/>
                  </a:lnTo>
                  <a:lnTo>
                    <a:pt x="3493" y="707"/>
                  </a:lnTo>
                  <a:lnTo>
                    <a:pt x="3493" y="707"/>
                  </a:lnTo>
                  <a:lnTo>
                    <a:pt x="3491" y="709"/>
                  </a:lnTo>
                  <a:lnTo>
                    <a:pt x="3490" y="712"/>
                  </a:lnTo>
                  <a:lnTo>
                    <a:pt x="3490" y="720"/>
                  </a:lnTo>
                  <a:lnTo>
                    <a:pt x="3491" y="730"/>
                  </a:lnTo>
                  <a:lnTo>
                    <a:pt x="3491" y="734"/>
                  </a:lnTo>
                  <a:lnTo>
                    <a:pt x="3490" y="739"/>
                  </a:lnTo>
                  <a:lnTo>
                    <a:pt x="3490" y="739"/>
                  </a:lnTo>
                  <a:lnTo>
                    <a:pt x="3490" y="744"/>
                  </a:lnTo>
                  <a:lnTo>
                    <a:pt x="3490" y="749"/>
                  </a:lnTo>
                  <a:lnTo>
                    <a:pt x="3491" y="753"/>
                  </a:lnTo>
                  <a:lnTo>
                    <a:pt x="3493" y="756"/>
                  </a:lnTo>
                  <a:lnTo>
                    <a:pt x="3495" y="758"/>
                  </a:lnTo>
                  <a:lnTo>
                    <a:pt x="3498" y="760"/>
                  </a:lnTo>
                  <a:lnTo>
                    <a:pt x="3505" y="763"/>
                  </a:lnTo>
                  <a:lnTo>
                    <a:pt x="3505" y="763"/>
                  </a:lnTo>
                  <a:lnTo>
                    <a:pt x="3512" y="765"/>
                  </a:lnTo>
                  <a:lnTo>
                    <a:pt x="3518" y="767"/>
                  </a:lnTo>
                  <a:lnTo>
                    <a:pt x="3521" y="769"/>
                  </a:lnTo>
                  <a:lnTo>
                    <a:pt x="3523" y="771"/>
                  </a:lnTo>
                  <a:lnTo>
                    <a:pt x="3523" y="774"/>
                  </a:lnTo>
                  <a:lnTo>
                    <a:pt x="3523" y="777"/>
                  </a:lnTo>
                  <a:lnTo>
                    <a:pt x="3523" y="777"/>
                  </a:lnTo>
                  <a:lnTo>
                    <a:pt x="3522" y="785"/>
                  </a:lnTo>
                  <a:lnTo>
                    <a:pt x="3519" y="792"/>
                  </a:lnTo>
                  <a:lnTo>
                    <a:pt x="3516" y="794"/>
                  </a:lnTo>
                  <a:lnTo>
                    <a:pt x="3514" y="796"/>
                  </a:lnTo>
                  <a:lnTo>
                    <a:pt x="3510" y="797"/>
                  </a:lnTo>
                  <a:lnTo>
                    <a:pt x="3506" y="797"/>
                  </a:lnTo>
                  <a:lnTo>
                    <a:pt x="3506" y="797"/>
                  </a:lnTo>
                  <a:lnTo>
                    <a:pt x="3499" y="796"/>
                  </a:lnTo>
                  <a:lnTo>
                    <a:pt x="3494" y="795"/>
                  </a:lnTo>
                  <a:lnTo>
                    <a:pt x="3492" y="796"/>
                  </a:lnTo>
                  <a:lnTo>
                    <a:pt x="3490" y="797"/>
                  </a:lnTo>
                  <a:lnTo>
                    <a:pt x="3489" y="799"/>
                  </a:lnTo>
                  <a:lnTo>
                    <a:pt x="3488" y="802"/>
                  </a:lnTo>
                  <a:lnTo>
                    <a:pt x="3488" y="802"/>
                  </a:lnTo>
                  <a:lnTo>
                    <a:pt x="3486" y="805"/>
                  </a:lnTo>
                  <a:lnTo>
                    <a:pt x="3484" y="807"/>
                  </a:lnTo>
                  <a:lnTo>
                    <a:pt x="3479" y="810"/>
                  </a:lnTo>
                  <a:lnTo>
                    <a:pt x="3475" y="811"/>
                  </a:lnTo>
                  <a:lnTo>
                    <a:pt x="3473" y="813"/>
                  </a:lnTo>
                  <a:lnTo>
                    <a:pt x="3473" y="815"/>
                  </a:lnTo>
                  <a:lnTo>
                    <a:pt x="3473" y="815"/>
                  </a:lnTo>
                  <a:lnTo>
                    <a:pt x="3472" y="817"/>
                  </a:lnTo>
                  <a:lnTo>
                    <a:pt x="3471" y="818"/>
                  </a:lnTo>
                  <a:lnTo>
                    <a:pt x="3468" y="818"/>
                  </a:lnTo>
                  <a:lnTo>
                    <a:pt x="3466" y="818"/>
                  </a:lnTo>
                  <a:lnTo>
                    <a:pt x="3464" y="817"/>
                  </a:lnTo>
                  <a:lnTo>
                    <a:pt x="3462" y="815"/>
                  </a:lnTo>
                  <a:lnTo>
                    <a:pt x="3461" y="813"/>
                  </a:lnTo>
                  <a:lnTo>
                    <a:pt x="3461" y="811"/>
                  </a:lnTo>
                  <a:lnTo>
                    <a:pt x="3461" y="811"/>
                  </a:lnTo>
                  <a:lnTo>
                    <a:pt x="3460" y="806"/>
                  </a:lnTo>
                  <a:lnTo>
                    <a:pt x="3459" y="802"/>
                  </a:lnTo>
                  <a:lnTo>
                    <a:pt x="3452" y="795"/>
                  </a:lnTo>
                  <a:lnTo>
                    <a:pt x="3452" y="795"/>
                  </a:lnTo>
                  <a:lnTo>
                    <a:pt x="3444" y="787"/>
                  </a:lnTo>
                  <a:lnTo>
                    <a:pt x="3430" y="775"/>
                  </a:lnTo>
                  <a:lnTo>
                    <a:pt x="3424" y="769"/>
                  </a:lnTo>
                  <a:lnTo>
                    <a:pt x="3417" y="761"/>
                  </a:lnTo>
                  <a:lnTo>
                    <a:pt x="3412" y="754"/>
                  </a:lnTo>
                  <a:lnTo>
                    <a:pt x="3409" y="747"/>
                  </a:lnTo>
                  <a:lnTo>
                    <a:pt x="3409" y="747"/>
                  </a:lnTo>
                  <a:lnTo>
                    <a:pt x="3405" y="731"/>
                  </a:lnTo>
                  <a:lnTo>
                    <a:pt x="3402" y="718"/>
                  </a:lnTo>
                  <a:lnTo>
                    <a:pt x="3401" y="712"/>
                  </a:lnTo>
                  <a:lnTo>
                    <a:pt x="3401" y="707"/>
                  </a:lnTo>
                  <a:lnTo>
                    <a:pt x="3402" y="704"/>
                  </a:lnTo>
                  <a:lnTo>
                    <a:pt x="3404" y="702"/>
                  </a:lnTo>
                  <a:lnTo>
                    <a:pt x="3404" y="702"/>
                  </a:lnTo>
                  <a:lnTo>
                    <a:pt x="3407" y="701"/>
                  </a:lnTo>
                  <a:lnTo>
                    <a:pt x="3409" y="702"/>
                  </a:lnTo>
                  <a:lnTo>
                    <a:pt x="3411" y="704"/>
                  </a:lnTo>
                  <a:lnTo>
                    <a:pt x="3416" y="706"/>
                  </a:lnTo>
                  <a:lnTo>
                    <a:pt x="3416" y="706"/>
                  </a:lnTo>
                  <a:lnTo>
                    <a:pt x="3422" y="707"/>
                  </a:lnTo>
                  <a:lnTo>
                    <a:pt x="3427" y="708"/>
                  </a:lnTo>
                  <a:lnTo>
                    <a:pt x="3429" y="708"/>
                  </a:lnTo>
                  <a:lnTo>
                    <a:pt x="3431" y="708"/>
                  </a:lnTo>
                  <a:lnTo>
                    <a:pt x="3432" y="706"/>
                  </a:lnTo>
                  <a:lnTo>
                    <a:pt x="3433" y="704"/>
                  </a:lnTo>
                  <a:lnTo>
                    <a:pt x="3433" y="704"/>
                  </a:lnTo>
                  <a:lnTo>
                    <a:pt x="3434" y="702"/>
                  </a:lnTo>
                  <a:lnTo>
                    <a:pt x="3434" y="701"/>
                  </a:lnTo>
                  <a:lnTo>
                    <a:pt x="3437" y="699"/>
                  </a:lnTo>
                  <a:lnTo>
                    <a:pt x="3438" y="698"/>
                  </a:lnTo>
                  <a:lnTo>
                    <a:pt x="3439" y="697"/>
                  </a:lnTo>
                  <a:lnTo>
                    <a:pt x="3439" y="689"/>
                  </a:lnTo>
                  <a:lnTo>
                    <a:pt x="3439" y="689"/>
                  </a:lnTo>
                  <a:lnTo>
                    <a:pt x="3439" y="685"/>
                  </a:lnTo>
                  <a:lnTo>
                    <a:pt x="3438" y="682"/>
                  </a:lnTo>
                  <a:lnTo>
                    <a:pt x="3437" y="681"/>
                  </a:lnTo>
                  <a:lnTo>
                    <a:pt x="3436" y="680"/>
                  </a:lnTo>
                  <a:lnTo>
                    <a:pt x="3434" y="679"/>
                  </a:lnTo>
                  <a:lnTo>
                    <a:pt x="3433" y="677"/>
                  </a:lnTo>
                  <a:lnTo>
                    <a:pt x="3432" y="674"/>
                  </a:lnTo>
                  <a:lnTo>
                    <a:pt x="3432" y="670"/>
                  </a:lnTo>
                  <a:lnTo>
                    <a:pt x="3432" y="670"/>
                  </a:lnTo>
                  <a:lnTo>
                    <a:pt x="3432" y="658"/>
                  </a:lnTo>
                  <a:lnTo>
                    <a:pt x="3432" y="650"/>
                  </a:lnTo>
                  <a:lnTo>
                    <a:pt x="3431" y="647"/>
                  </a:lnTo>
                  <a:lnTo>
                    <a:pt x="3430" y="643"/>
                  </a:lnTo>
                  <a:lnTo>
                    <a:pt x="3428" y="641"/>
                  </a:lnTo>
                  <a:lnTo>
                    <a:pt x="3426" y="639"/>
                  </a:lnTo>
                  <a:lnTo>
                    <a:pt x="3426" y="639"/>
                  </a:lnTo>
                  <a:lnTo>
                    <a:pt x="3410" y="628"/>
                  </a:lnTo>
                  <a:lnTo>
                    <a:pt x="3399" y="621"/>
                  </a:lnTo>
                  <a:lnTo>
                    <a:pt x="3388" y="615"/>
                  </a:lnTo>
                  <a:lnTo>
                    <a:pt x="3388" y="615"/>
                  </a:lnTo>
                  <a:lnTo>
                    <a:pt x="3377" y="609"/>
                  </a:lnTo>
                  <a:lnTo>
                    <a:pt x="3369" y="602"/>
                  </a:lnTo>
                  <a:lnTo>
                    <a:pt x="3362" y="596"/>
                  </a:lnTo>
                  <a:lnTo>
                    <a:pt x="3358" y="591"/>
                  </a:lnTo>
                  <a:lnTo>
                    <a:pt x="3358" y="591"/>
                  </a:lnTo>
                  <a:lnTo>
                    <a:pt x="3356" y="589"/>
                  </a:lnTo>
                  <a:lnTo>
                    <a:pt x="3353" y="588"/>
                  </a:lnTo>
                  <a:lnTo>
                    <a:pt x="3345" y="589"/>
                  </a:lnTo>
                  <a:lnTo>
                    <a:pt x="3337" y="591"/>
                  </a:lnTo>
                  <a:lnTo>
                    <a:pt x="3333" y="593"/>
                  </a:lnTo>
                  <a:lnTo>
                    <a:pt x="3330" y="595"/>
                  </a:lnTo>
                  <a:lnTo>
                    <a:pt x="3330" y="595"/>
                  </a:lnTo>
                  <a:lnTo>
                    <a:pt x="3325" y="601"/>
                  </a:lnTo>
                  <a:lnTo>
                    <a:pt x="3321" y="608"/>
                  </a:lnTo>
                  <a:lnTo>
                    <a:pt x="3318" y="614"/>
                  </a:lnTo>
                  <a:lnTo>
                    <a:pt x="3316" y="616"/>
                  </a:lnTo>
                  <a:lnTo>
                    <a:pt x="3314" y="617"/>
                  </a:lnTo>
                  <a:lnTo>
                    <a:pt x="3314" y="617"/>
                  </a:lnTo>
                  <a:lnTo>
                    <a:pt x="3309" y="619"/>
                  </a:lnTo>
                  <a:lnTo>
                    <a:pt x="3303" y="624"/>
                  </a:lnTo>
                  <a:lnTo>
                    <a:pt x="3301" y="627"/>
                  </a:lnTo>
                  <a:lnTo>
                    <a:pt x="3299" y="631"/>
                  </a:lnTo>
                  <a:lnTo>
                    <a:pt x="3298" y="634"/>
                  </a:lnTo>
                  <a:lnTo>
                    <a:pt x="3299" y="638"/>
                  </a:lnTo>
                  <a:lnTo>
                    <a:pt x="3299" y="638"/>
                  </a:lnTo>
                  <a:lnTo>
                    <a:pt x="3302" y="645"/>
                  </a:lnTo>
                  <a:lnTo>
                    <a:pt x="3303" y="652"/>
                  </a:lnTo>
                  <a:lnTo>
                    <a:pt x="3303" y="655"/>
                  </a:lnTo>
                  <a:lnTo>
                    <a:pt x="3302" y="658"/>
                  </a:lnTo>
                  <a:lnTo>
                    <a:pt x="3300" y="662"/>
                  </a:lnTo>
                  <a:lnTo>
                    <a:pt x="3296" y="663"/>
                  </a:lnTo>
                  <a:lnTo>
                    <a:pt x="3296" y="663"/>
                  </a:lnTo>
                  <a:lnTo>
                    <a:pt x="3286" y="668"/>
                  </a:lnTo>
                  <a:lnTo>
                    <a:pt x="3285" y="669"/>
                  </a:lnTo>
                  <a:lnTo>
                    <a:pt x="3284" y="670"/>
                  </a:lnTo>
                  <a:lnTo>
                    <a:pt x="3283" y="676"/>
                  </a:lnTo>
                  <a:lnTo>
                    <a:pt x="3283" y="676"/>
                  </a:lnTo>
                  <a:lnTo>
                    <a:pt x="3283" y="683"/>
                  </a:lnTo>
                  <a:lnTo>
                    <a:pt x="3282" y="691"/>
                  </a:lnTo>
                  <a:lnTo>
                    <a:pt x="3281" y="693"/>
                  </a:lnTo>
                  <a:lnTo>
                    <a:pt x="3279" y="695"/>
                  </a:lnTo>
                  <a:lnTo>
                    <a:pt x="3277" y="695"/>
                  </a:lnTo>
                  <a:lnTo>
                    <a:pt x="3274" y="694"/>
                  </a:lnTo>
                  <a:lnTo>
                    <a:pt x="3274" y="694"/>
                  </a:lnTo>
                  <a:lnTo>
                    <a:pt x="3269" y="690"/>
                  </a:lnTo>
                  <a:lnTo>
                    <a:pt x="3267" y="686"/>
                  </a:lnTo>
                  <a:lnTo>
                    <a:pt x="3263" y="671"/>
                  </a:lnTo>
                  <a:lnTo>
                    <a:pt x="3263" y="671"/>
                  </a:lnTo>
                  <a:lnTo>
                    <a:pt x="3262" y="664"/>
                  </a:lnTo>
                  <a:lnTo>
                    <a:pt x="3261" y="656"/>
                  </a:lnTo>
                  <a:lnTo>
                    <a:pt x="3261" y="644"/>
                  </a:lnTo>
                  <a:lnTo>
                    <a:pt x="3261" y="638"/>
                  </a:lnTo>
                  <a:lnTo>
                    <a:pt x="3261" y="633"/>
                  </a:lnTo>
                  <a:lnTo>
                    <a:pt x="3259" y="627"/>
                  </a:lnTo>
                  <a:lnTo>
                    <a:pt x="3257" y="622"/>
                  </a:lnTo>
                  <a:lnTo>
                    <a:pt x="3257" y="622"/>
                  </a:lnTo>
                  <a:lnTo>
                    <a:pt x="3251" y="613"/>
                  </a:lnTo>
                  <a:lnTo>
                    <a:pt x="3245" y="606"/>
                  </a:lnTo>
                  <a:lnTo>
                    <a:pt x="3242" y="600"/>
                  </a:lnTo>
                  <a:lnTo>
                    <a:pt x="3241" y="596"/>
                  </a:lnTo>
                  <a:lnTo>
                    <a:pt x="3240" y="593"/>
                  </a:lnTo>
                  <a:lnTo>
                    <a:pt x="3240" y="593"/>
                  </a:lnTo>
                  <a:lnTo>
                    <a:pt x="3241" y="590"/>
                  </a:lnTo>
                  <a:lnTo>
                    <a:pt x="3241" y="587"/>
                  </a:lnTo>
                  <a:lnTo>
                    <a:pt x="3243" y="586"/>
                  </a:lnTo>
                  <a:lnTo>
                    <a:pt x="3245" y="585"/>
                  </a:lnTo>
                  <a:lnTo>
                    <a:pt x="3247" y="585"/>
                  </a:lnTo>
                  <a:lnTo>
                    <a:pt x="3249" y="586"/>
                  </a:lnTo>
                  <a:lnTo>
                    <a:pt x="3253" y="589"/>
                  </a:lnTo>
                  <a:lnTo>
                    <a:pt x="3253" y="589"/>
                  </a:lnTo>
                  <a:lnTo>
                    <a:pt x="3256" y="590"/>
                  </a:lnTo>
                  <a:lnTo>
                    <a:pt x="3261" y="592"/>
                  </a:lnTo>
                  <a:lnTo>
                    <a:pt x="3266" y="592"/>
                  </a:lnTo>
                  <a:lnTo>
                    <a:pt x="3272" y="592"/>
                  </a:lnTo>
                  <a:lnTo>
                    <a:pt x="3277" y="591"/>
                  </a:lnTo>
                  <a:lnTo>
                    <a:pt x="3281" y="589"/>
                  </a:lnTo>
                  <a:lnTo>
                    <a:pt x="3283" y="588"/>
                  </a:lnTo>
                  <a:lnTo>
                    <a:pt x="3284" y="586"/>
                  </a:lnTo>
                  <a:lnTo>
                    <a:pt x="3284" y="584"/>
                  </a:lnTo>
                  <a:lnTo>
                    <a:pt x="3283" y="581"/>
                  </a:lnTo>
                  <a:lnTo>
                    <a:pt x="3283" y="581"/>
                  </a:lnTo>
                  <a:lnTo>
                    <a:pt x="3281" y="577"/>
                  </a:lnTo>
                  <a:lnTo>
                    <a:pt x="3277" y="573"/>
                  </a:lnTo>
                  <a:lnTo>
                    <a:pt x="3273" y="570"/>
                  </a:lnTo>
                  <a:lnTo>
                    <a:pt x="3269" y="569"/>
                  </a:lnTo>
                  <a:lnTo>
                    <a:pt x="3261" y="566"/>
                  </a:lnTo>
                  <a:lnTo>
                    <a:pt x="3258" y="564"/>
                  </a:lnTo>
                  <a:lnTo>
                    <a:pt x="3256" y="561"/>
                  </a:lnTo>
                  <a:lnTo>
                    <a:pt x="3256" y="561"/>
                  </a:lnTo>
                  <a:lnTo>
                    <a:pt x="3254" y="558"/>
                  </a:lnTo>
                  <a:lnTo>
                    <a:pt x="3252" y="556"/>
                  </a:lnTo>
                  <a:lnTo>
                    <a:pt x="3250" y="555"/>
                  </a:lnTo>
                  <a:lnTo>
                    <a:pt x="3247" y="554"/>
                  </a:lnTo>
                  <a:lnTo>
                    <a:pt x="3241" y="554"/>
                  </a:lnTo>
                  <a:lnTo>
                    <a:pt x="3237" y="555"/>
                  </a:lnTo>
                  <a:lnTo>
                    <a:pt x="3237" y="555"/>
                  </a:lnTo>
                  <a:lnTo>
                    <a:pt x="3233" y="557"/>
                  </a:lnTo>
                  <a:lnTo>
                    <a:pt x="3229" y="557"/>
                  </a:lnTo>
                  <a:lnTo>
                    <a:pt x="3226" y="554"/>
                  </a:lnTo>
                  <a:lnTo>
                    <a:pt x="3224" y="550"/>
                  </a:lnTo>
                  <a:lnTo>
                    <a:pt x="3224" y="550"/>
                  </a:lnTo>
                  <a:lnTo>
                    <a:pt x="3224" y="548"/>
                  </a:lnTo>
                  <a:lnTo>
                    <a:pt x="3222" y="546"/>
                  </a:lnTo>
                  <a:lnTo>
                    <a:pt x="3216" y="544"/>
                  </a:lnTo>
                  <a:lnTo>
                    <a:pt x="3207" y="542"/>
                  </a:lnTo>
                  <a:lnTo>
                    <a:pt x="3201" y="542"/>
                  </a:lnTo>
                  <a:lnTo>
                    <a:pt x="3201" y="542"/>
                  </a:lnTo>
                  <a:lnTo>
                    <a:pt x="3195" y="543"/>
                  </a:lnTo>
                  <a:lnTo>
                    <a:pt x="3189" y="545"/>
                  </a:lnTo>
                  <a:lnTo>
                    <a:pt x="3185" y="549"/>
                  </a:lnTo>
                  <a:lnTo>
                    <a:pt x="3180" y="555"/>
                  </a:lnTo>
                  <a:lnTo>
                    <a:pt x="3180" y="555"/>
                  </a:lnTo>
                  <a:lnTo>
                    <a:pt x="3178" y="557"/>
                  </a:lnTo>
                  <a:lnTo>
                    <a:pt x="3176" y="559"/>
                  </a:lnTo>
                  <a:lnTo>
                    <a:pt x="3173" y="560"/>
                  </a:lnTo>
                  <a:lnTo>
                    <a:pt x="3170" y="560"/>
                  </a:lnTo>
                  <a:lnTo>
                    <a:pt x="3167" y="559"/>
                  </a:lnTo>
                  <a:lnTo>
                    <a:pt x="3163" y="558"/>
                  </a:lnTo>
                  <a:lnTo>
                    <a:pt x="3155" y="551"/>
                  </a:lnTo>
                  <a:lnTo>
                    <a:pt x="3155" y="551"/>
                  </a:lnTo>
                  <a:lnTo>
                    <a:pt x="3150" y="547"/>
                  </a:lnTo>
                  <a:lnTo>
                    <a:pt x="3146" y="545"/>
                  </a:lnTo>
                  <a:lnTo>
                    <a:pt x="3140" y="542"/>
                  </a:lnTo>
                  <a:lnTo>
                    <a:pt x="3136" y="539"/>
                  </a:lnTo>
                  <a:lnTo>
                    <a:pt x="3135" y="537"/>
                  </a:lnTo>
                  <a:lnTo>
                    <a:pt x="3135" y="535"/>
                  </a:lnTo>
                  <a:lnTo>
                    <a:pt x="3135" y="535"/>
                  </a:lnTo>
                  <a:lnTo>
                    <a:pt x="3134" y="530"/>
                  </a:lnTo>
                  <a:lnTo>
                    <a:pt x="3135" y="528"/>
                  </a:lnTo>
                  <a:lnTo>
                    <a:pt x="3138" y="526"/>
                  </a:lnTo>
                  <a:lnTo>
                    <a:pt x="3144" y="525"/>
                  </a:lnTo>
                  <a:lnTo>
                    <a:pt x="3144" y="525"/>
                  </a:lnTo>
                  <a:lnTo>
                    <a:pt x="3147" y="523"/>
                  </a:lnTo>
                  <a:lnTo>
                    <a:pt x="3151" y="520"/>
                  </a:lnTo>
                  <a:lnTo>
                    <a:pt x="3157" y="514"/>
                  </a:lnTo>
                  <a:lnTo>
                    <a:pt x="3168" y="502"/>
                  </a:lnTo>
                  <a:lnTo>
                    <a:pt x="3168" y="502"/>
                  </a:lnTo>
                  <a:lnTo>
                    <a:pt x="3172" y="499"/>
                  </a:lnTo>
                  <a:lnTo>
                    <a:pt x="3176" y="498"/>
                  </a:lnTo>
                  <a:lnTo>
                    <a:pt x="3185" y="495"/>
                  </a:lnTo>
                  <a:lnTo>
                    <a:pt x="3189" y="494"/>
                  </a:lnTo>
                  <a:lnTo>
                    <a:pt x="3193" y="492"/>
                  </a:lnTo>
                  <a:lnTo>
                    <a:pt x="3194" y="489"/>
                  </a:lnTo>
                  <a:lnTo>
                    <a:pt x="3194" y="483"/>
                  </a:lnTo>
                  <a:lnTo>
                    <a:pt x="3194" y="483"/>
                  </a:lnTo>
                  <a:lnTo>
                    <a:pt x="3192" y="478"/>
                  </a:lnTo>
                  <a:lnTo>
                    <a:pt x="3190" y="473"/>
                  </a:lnTo>
                  <a:lnTo>
                    <a:pt x="3184" y="463"/>
                  </a:lnTo>
                  <a:lnTo>
                    <a:pt x="3177" y="453"/>
                  </a:lnTo>
                  <a:lnTo>
                    <a:pt x="3170" y="446"/>
                  </a:lnTo>
                  <a:lnTo>
                    <a:pt x="3170" y="446"/>
                  </a:lnTo>
                  <a:lnTo>
                    <a:pt x="3167" y="443"/>
                  </a:lnTo>
                  <a:lnTo>
                    <a:pt x="3165" y="439"/>
                  </a:lnTo>
                  <a:lnTo>
                    <a:pt x="3161" y="432"/>
                  </a:lnTo>
                  <a:lnTo>
                    <a:pt x="3158" y="429"/>
                  </a:lnTo>
                  <a:lnTo>
                    <a:pt x="3155" y="426"/>
                  </a:lnTo>
                  <a:lnTo>
                    <a:pt x="3152" y="425"/>
                  </a:lnTo>
                  <a:lnTo>
                    <a:pt x="3147" y="424"/>
                  </a:lnTo>
                  <a:lnTo>
                    <a:pt x="3147" y="424"/>
                  </a:lnTo>
                  <a:lnTo>
                    <a:pt x="3141" y="424"/>
                  </a:lnTo>
                  <a:lnTo>
                    <a:pt x="3137" y="425"/>
                  </a:lnTo>
                  <a:lnTo>
                    <a:pt x="3130" y="427"/>
                  </a:lnTo>
                  <a:lnTo>
                    <a:pt x="3127" y="428"/>
                  </a:lnTo>
                  <a:lnTo>
                    <a:pt x="3124" y="427"/>
                  </a:lnTo>
                  <a:lnTo>
                    <a:pt x="3123" y="425"/>
                  </a:lnTo>
                  <a:lnTo>
                    <a:pt x="3122" y="422"/>
                  </a:lnTo>
                  <a:lnTo>
                    <a:pt x="3122" y="422"/>
                  </a:lnTo>
                  <a:lnTo>
                    <a:pt x="3121" y="418"/>
                  </a:lnTo>
                  <a:lnTo>
                    <a:pt x="3119" y="415"/>
                  </a:lnTo>
                  <a:lnTo>
                    <a:pt x="3114" y="411"/>
                  </a:lnTo>
                  <a:lnTo>
                    <a:pt x="3111" y="409"/>
                  </a:lnTo>
                  <a:lnTo>
                    <a:pt x="3109" y="406"/>
                  </a:lnTo>
                  <a:lnTo>
                    <a:pt x="3108" y="403"/>
                  </a:lnTo>
                  <a:lnTo>
                    <a:pt x="3107" y="396"/>
                  </a:lnTo>
                  <a:lnTo>
                    <a:pt x="3107" y="396"/>
                  </a:lnTo>
                  <a:lnTo>
                    <a:pt x="3108" y="391"/>
                  </a:lnTo>
                  <a:lnTo>
                    <a:pt x="3109" y="385"/>
                  </a:lnTo>
                  <a:lnTo>
                    <a:pt x="3113" y="376"/>
                  </a:lnTo>
                  <a:lnTo>
                    <a:pt x="3114" y="372"/>
                  </a:lnTo>
                  <a:lnTo>
                    <a:pt x="3114" y="368"/>
                  </a:lnTo>
                  <a:lnTo>
                    <a:pt x="3113" y="364"/>
                  </a:lnTo>
                  <a:lnTo>
                    <a:pt x="3109" y="360"/>
                  </a:lnTo>
                  <a:lnTo>
                    <a:pt x="3109" y="360"/>
                  </a:lnTo>
                  <a:lnTo>
                    <a:pt x="3103" y="354"/>
                  </a:lnTo>
                  <a:lnTo>
                    <a:pt x="3101" y="351"/>
                  </a:lnTo>
                  <a:lnTo>
                    <a:pt x="3098" y="348"/>
                  </a:lnTo>
                  <a:lnTo>
                    <a:pt x="3093" y="343"/>
                  </a:lnTo>
                  <a:lnTo>
                    <a:pt x="3093" y="343"/>
                  </a:lnTo>
                  <a:lnTo>
                    <a:pt x="3086" y="337"/>
                  </a:lnTo>
                  <a:lnTo>
                    <a:pt x="3082" y="332"/>
                  </a:lnTo>
                  <a:lnTo>
                    <a:pt x="3078" y="327"/>
                  </a:lnTo>
                  <a:lnTo>
                    <a:pt x="3072" y="322"/>
                  </a:lnTo>
                  <a:lnTo>
                    <a:pt x="3072" y="322"/>
                  </a:lnTo>
                  <a:lnTo>
                    <a:pt x="3069" y="320"/>
                  </a:lnTo>
                  <a:lnTo>
                    <a:pt x="3065" y="318"/>
                  </a:lnTo>
                  <a:lnTo>
                    <a:pt x="3060" y="317"/>
                  </a:lnTo>
                  <a:lnTo>
                    <a:pt x="3058" y="317"/>
                  </a:lnTo>
                  <a:lnTo>
                    <a:pt x="3056" y="315"/>
                  </a:lnTo>
                  <a:lnTo>
                    <a:pt x="3054" y="314"/>
                  </a:lnTo>
                  <a:lnTo>
                    <a:pt x="3053" y="311"/>
                  </a:lnTo>
                  <a:lnTo>
                    <a:pt x="3053" y="311"/>
                  </a:lnTo>
                  <a:lnTo>
                    <a:pt x="3051" y="305"/>
                  </a:lnTo>
                  <a:lnTo>
                    <a:pt x="3048" y="302"/>
                  </a:lnTo>
                  <a:lnTo>
                    <a:pt x="3045" y="300"/>
                  </a:lnTo>
                  <a:lnTo>
                    <a:pt x="3038" y="299"/>
                  </a:lnTo>
                  <a:lnTo>
                    <a:pt x="3038" y="299"/>
                  </a:lnTo>
                  <a:lnTo>
                    <a:pt x="3030" y="300"/>
                  </a:lnTo>
                  <a:lnTo>
                    <a:pt x="3024" y="301"/>
                  </a:lnTo>
                  <a:lnTo>
                    <a:pt x="3018" y="301"/>
                  </a:lnTo>
                  <a:lnTo>
                    <a:pt x="3016" y="300"/>
                  </a:lnTo>
                  <a:lnTo>
                    <a:pt x="3015" y="298"/>
                  </a:lnTo>
                  <a:lnTo>
                    <a:pt x="3015" y="298"/>
                  </a:lnTo>
                  <a:lnTo>
                    <a:pt x="3014" y="296"/>
                  </a:lnTo>
                  <a:lnTo>
                    <a:pt x="3012" y="295"/>
                  </a:lnTo>
                  <a:lnTo>
                    <a:pt x="3008" y="295"/>
                  </a:lnTo>
                  <a:lnTo>
                    <a:pt x="3006" y="294"/>
                  </a:lnTo>
                  <a:lnTo>
                    <a:pt x="3005" y="293"/>
                  </a:lnTo>
                  <a:lnTo>
                    <a:pt x="3004" y="291"/>
                  </a:lnTo>
                  <a:lnTo>
                    <a:pt x="3003" y="288"/>
                  </a:lnTo>
                  <a:lnTo>
                    <a:pt x="3003" y="288"/>
                  </a:lnTo>
                  <a:lnTo>
                    <a:pt x="3002" y="281"/>
                  </a:lnTo>
                  <a:lnTo>
                    <a:pt x="3002" y="275"/>
                  </a:lnTo>
                  <a:lnTo>
                    <a:pt x="3003" y="273"/>
                  </a:lnTo>
                  <a:lnTo>
                    <a:pt x="3004" y="272"/>
                  </a:lnTo>
                  <a:lnTo>
                    <a:pt x="3007" y="271"/>
                  </a:lnTo>
                  <a:lnTo>
                    <a:pt x="3011" y="270"/>
                  </a:lnTo>
                  <a:lnTo>
                    <a:pt x="3011" y="270"/>
                  </a:lnTo>
                  <a:lnTo>
                    <a:pt x="3021" y="270"/>
                  </a:lnTo>
                  <a:lnTo>
                    <a:pt x="3024" y="269"/>
                  </a:lnTo>
                  <a:lnTo>
                    <a:pt x="3028" y="268"/>
                  </a:lnTo>
                  <a:lnTo>
                    <a:pt x="3030" y="266"/>
                  </a:lnTo>
                  <a:lnTo>
                    <a:pt x="3033" y="264"/>
                  </a:lnTo>
                  <a:lnTo>
                    <a:pt x="3035" y="260"/>
                  </a:lnTo>
                  <a:lnTo>
                    <a:pt x="3037" y="255"/>
                  </a:lnTo>
                  <a:lnTo>
                    <a:pt x="3037" y="255"/>
                  </a:lnTo>
                  <a:lnTo>
                    <a:pt x="3040" y="250"/>
                  </a:lnTo>
                  <a:lnTo>
                    <a:pt x="3043" y="245"/>
                  </a:lnTo>
                  <a:lnTo>
                    <a:pt x="3045" y="242"/>
                  </a:lnTo>
                  <a:lnTo>
                    <a:pt x="3048" y="239"/>
                  </a:lnTo>
                  <a:lnTo>
                    <a:pt x="3053" y="235"/>
                  </a:lnTo>
                  <a:lnTo>
                    <a:pt x="3060" y="231"/>
                  </a:lnTo>
                  <a:lnTo>
                    <a:pt x="3060" y="231"/>
                  </a:lnTo>
                  <a:lnTo>
                    <a:pt x="3066" y="225"/>
                  </a:lnTo>
                  <a:lnTo>
                    <a:pt x="3071" y="220"/>
                  </a:lnTo>
                  <a:lnTo>
                    <a:pt x="3072" y="217"/>
                  </a:lnTo>
                  <a:lnTo>
                    <a:pt x="3072" y="214"/>
                  </a:lnTo>
                  <a:lnTo>
                    <a:pt x="3072" y="211"/>
                  </a:lnTo>
                  <a:lnTo>
                    <a:pt x="3071" y="207"/>
                  </a:lnTo>
                  <a:lnTo>
                    <a:pt x="3071" y="207"/>
                  </a:lnTo>
                  <a:lnTo>
                    <a:pt x="3066" y="200"/>
                  </a:lnTo>
                  <a:lnTo>
                    <a:pt x="3063" y="196"/>
                  </a:lnTo>
                  <a:lnTo>
                    <a:pt x="3058" y="192"/>
                  </a:lnTo>
                  <a:lnTo>
                    <a:pt x="3052" y="189"/>
                  </a:lnTo>
                  <a:lnTo>
                    <a:pt x="3052" y="189"/>
                  </a:lnTo>
                  <a:lnTo>
                    <a:pt x="3049" y="187"/>
                  </a:lnTo>
                  <a:lnTo>
                    <a:pt x="3047" y="184"/>
                  </a:lnTo>
                  <a:lnTo>
                    <a:pt x="3046" y="182"/>
                  </a:lnTo>
                  <a:lnTo>
                    <a:pt x="3046" y="180"/>
                  </a:lnTo>
                  <a:lnTo>
                    <a:pt x="3048" y="178"/>
                  </a:lnTo>
                  <a:lnTo>
                    <a:pt x="3050" y="177"/>
                  </a:lnTo>
                  <a:lnTo>
                    <a:pt x="3054" y="176"/>
                  </a:lnTo>
                  <a:lnTo>
                    <a:pt x="3059" y="175"/>
                  </a:lnTo>
                  <a:lnTo>
                    <a:pt x="3059" y="175"/>
                  </a:lnTo>
                  <a:lnTo>
                    <a:pt x="3071" y="174"/>
                  </a:lnTo>
                  <a:lnTo>
                    <a:pt x="3082" y="174"/>
                  </a:lnTo>
                  <a:lnTo>
                    <a:pt x="3088" y="175"/>
                  </a:lnTo>
                  <a:lnTo>
                    <a:pt x="3093" y="176"/>
                  </a:lnTo>
                  <a:lnTo>
                    <a:pt x="3097" y="178"/>
                  </a:lnTo>
                  <a:lnTo>
                    <a:pt x="3100" y="180"/>
                  </a:lnTo>
                  <a:lnTo>
                    <a:pt x="3100" y="180"/>
                  </a:lnTo>
                  <a:lnTo>
                    <a:pt x="3103" y="183"/>
                  </a:lnTo>
                  <a:lnTo>
                    <a:pt x="3106" y="184"/>
                  </a:lnTo>
                  <a:lnTo>
                    <a:pt x="3109" y="185"/>
                  </a:lnTo>
                  <a:lnTo>
                    <a:pt x="3113" y="185"/>
                  </a:lnTo>
                  <a:lnTo>
                    <a:pt x="3133" y="184"/>
                  </a:lnTo>
                  <a:lnTo>
                    <a:pt x="3133" y="184"/>
                  </a:lnTo>
                  <a:lnTo>
                    <a:pt x="3145" y="184"/>
                  </a:lnTo>
                  <a:lnTo>
                    <a:pt x="3157" y="182"/>
                  </a:lnTo>
                  <a:lnTo>
                    <a:pt x="3163" y="181"/>
                  </a:lnTo>
                  <a:lnTo>
                    <a:pt x="3168" y="178"/>
                  </a:lnTo>
                  <a:lnTo>
                    <a:pt x="3172" y="175"/>
                  </a:lnTo>
                  <a:lnTo>
                    <a:pt x="3175" y="171"/>
                  </a:lnTo>
                  <a:lnTo>
                    <a:pt x="3175" y="171"/>
                  </a:lnTo>
                  <a:lnTo>
                    <a:pt x="3182" y="159"/>
                  </a:lnTo>
                  <a:lnTo>
                    <a:pt x="3190" y="144"/>
                  </a:lnTo>
                  <a:lnTo>
                    <a:pt x="3199" y="128"/>
                  </a:lnTo>
                  <a:lnTo>
                    <a:pt x="3204" y="122"/>
                  </a:lnTo>
                  <a:lnTo>
                    <a:pt x="3209" y="117"/>
                  </a:lnTo>
                  <a:lnTo>
                    <a:pt x="3209" y="117"/>
                  </a:lnTo>
                  <a:lnTo>
                    <a:pt x="3219" y="109"/>
                  </a:lnTo>
                  <a:lnTo>
                    <a:pt x="3226" y="101"/>
                  </a:lnTo>
                  <a:lnTo>
                    <a:pt x="3234" y="92"/>
                  </a:lnTo>
                  <a:lnTo>
                    <a:pt x="3239" y="89"/>
                  </a:lnTo>
                  <a:lnTo>
                    <a:pt x="3245" y="85"/>
                  </a:lnTo>
                  <a:lnTo>
                    <a:pt x="3245" y="85"/>
                  </a:lnTo>
                  <a:lnTo>
                    <a:pt x="3250" y="82"/>
                  </a:lnTo>
                  <a:lnTo>
                    <a:pt x="3253" y="79"/>
                  </a:lnTo>
                  <a:lnTo>
                    <a:pt x="3255" y="77"/>
                  </a:lnTo>
                  <a:lnTo>
                    <a:pt x="3257" y="74"/>
                  </a:lnTo>
                  <a:lnTo>
                    <a:pt x="3259" y="67"/>
                  </a:lnTo>
                  <a:lnTo>
                    <a:pt x="3263" y="58"/>
                  </a:lnTo>
                  <a:lnTo>
                    <a:pt x="3263" y="58"/>
                  </a:lnTo>
                  <a:lnTo>
                    <a:pt x="3266" y="52"/>
                  </a:lnTo>
                  <a:lnTo>
                    <a:pt x="3269" y="49"/>
                  </a:lnTo>
                  <a:lnTo>
                    <a:pt x="3273" y="44"/>
                  </a:lnTo>
                  <a:lnTo>
                    <a:pt x="3274" y="42"/>
                  </a:lnTo>
                  <a:lnTo>
                    <a:pt x="3274" y="41"/>
                  </a:lnTo>
                  <a:lnTo>
                    <a:pt x="3272" y="39"/>
                  </a:lnTo>
                  <a:lnTo>
                    <a:pt x="3269" y="37"/>
                  </a:lnTo>
                  <a:lnTo>
                    <a:pt x="3269" y="37"/>
                  </a:lnTo>
                  <a:lnTo>
                    <a:pt x="3262" y="32"/>
                  </a:lnTo>
                  <a:lnTo>
                    <a:pt x="3258" y="29"/>
                  </a:lnTo>
                  <a:lnTo>
                    <a:pt x="3253" y="26"/>
                  </a:lnTo>
                  <a:lnTo>
                    <a:pt x="3247" y="25"/>
                  </a:lnTo>
                  <a:lnTo>
                    <a:pt x="3247" y="25"/>
                  </a:lnTo>
                  <a:lnTo>
                    <a:pt x="3234" y="24"/>
                  </a:lnTo>
                  <a:lnTo>
                    <a:pt x="3229" y="22"/>
                  </a:lnTo>
                  <a:lnTo>
                    <a:pt x="3223" y="20"/>
                  </a:lnTo>
                  <a:lnTo>
                    <a:pt x="3223" y="20"/>
                  </a:lnTo>
                  <a:lnTo>
                    <a:pt x="3218" y="17"/>
                  </a:lnTo>
                  <a:lnTo>
                    <a:pt x="3213" y="16"/>
                  </a:lnTo>
                  <a:lnTo>
                    <a:pt x="3207" y="15"/>
                  </a:lnTo>
                  <a:lnTo>
                    <a:pt x="3200" y="15"/>
                  </a:lnTo>
                  <a:lnTo>
                    <a:pt x="3200" y="15"/>
                  </a:lnTo>
                  <a:lnTo>
                    <a:pt x="3180" y="16"/>
                  </a:lnTo>
                  <a:lnTo>
                    <a:pt x="3171" y="17"/>
                  </a:lnTo>
                  <a:lnTo>
                    <a:pt x="3168" y="18"/>
                  </a:lnTo>
                  <a:lnTo>
                    <a:pt x="3166" y="19"/>
                  </a:lnTo>
                  <a:lnTo>
                    <a:pt x="3166" y="19"/>
                  </a:lnTo>
                  <a:lnTo>
                    <a:pt x="3163" y="22"/>
                  </a:lnTo>
                  <a:lnTo>
                    <a:pt x="3158" y="25"/>
                  </a:lnTo>
                  <a:lnTo>
                    <a:pt x="3155" y="25"/>
                  </a:lnTo>
                  <a:lnTo>
                    <a:pt x="3152" y="26"/>
                  </a:lnTo>
                  <a:lnTo>
                    <a:pt x="3149" y="25"/>
                  </a:lnTo>
                  <a:lnTo>
                    <a:pt x="3145" y="23"/>
                  </a:lnTo>
                  <a:lnTo>
                    <a:pt x="3145" y="23"/>
                  </a:lnTo>
                  <a:lnTo>
                    <a:pt x="3133" y="14"/>
                  </a:lnTo>
                  <a:lnTo>
                    <a:pt x="3127" y="10"/>
                  </a:lnTo>
                  <a:lnTo>
                    <a:pt x="3123" y="9"/>
                  </a:lnTo>
                  <a:lnTo>
                    <a:pt x="3120" y="9"/>
                  </a:lnTo>
                  <a:lnTo>
                    <a:pt x="3120" y="9"/>
                  </a:lnTo>
                  <a:lnTo>
                    <a:pt x="3117" y="9"/>
                  </a:lnTo>
                  <a:lnTo>
                    <a:pt x="3115" y="8"/>
                  </a:lnTo>
                  <a:lnTo>
                    <a:pt x="3111" y="4"/>
                  </a:lnTo>
                  <a:lnTo>
                    <a:pt x="3108" y="3"/>
                  </a:lnTo>
                  <a:lnTo>
                    <a:pt x="3105" y="1"/>
                  </a:lnTo>
                  <a:lnTo>
                    <a:pt x="3100" y="1"/>
                  </a:lnTo>
                  <a:lnTo>
                    <a:pt x="3093" y="0"/>
                  </a:lnTo>
                  <a:lnTo>
                    <a:pt x="3093" y="0"/>
                  </a:lnTo>
                  <a:lnTo>
                    <a:pt x="3045" y="1"/>
                  </a:lnTo>
                  <a:lnTo>
                    <a:pt x="3019" y="2"/>
                  </a:lnTo>
                  <a:lnTo>
                    <a:pt x="3009" y="3"/>
                  </a:lnTo>
                  <a:lnTo>
                    <a:pt x="3003" y="4"/>
                  </a:lnTo>
                  <a:lnTo>
                    <a:pt x="3003" y="4"/>
                  </a:lnTo>
                  <a:lnTo>
                    <a:pt x="2990" y="7"/>
                  </a:lnTo>
                  <a:lnTo>
                    <a:pt x="2978" y="13"/>
                  </a:lnTo>
                  <a:lnTo>
                    <a:pt x="2978" y="13"/>
                  </a:lnTo>
                  <a:lnTo>
                    <a:pt x="2971" y="16"/>
                  </a:lnTo>
                  <a:lnTo>
                    <a:pt x="2966" y="17"/>
                  </a:lnTo>
                  <a:lnTo>
                    <a:pt x="2962" y="17"/>
                  </a:lnTo>
                  <a:lnTo>
                    <a:pt x="2956" y="17"/>
                  </a:lnTo>
                  <a:lnTo>
                    <a:pt x="2956" y="17"/>
                  </a:lnTo>
                  <a:lnTo>
                    <a:pt x="2952" y="17"/>
                  </a:lnTo>
                  <a:lnTo>
                    <a:pt x="2950" y="19"/>
                  </a:lnTo>
                  <a:lnTo>
                    <a:pt x="2948" y="21"/>
                  </a:lnTo>
                  <a:lnTo>
                    <a:pt x="2946" y="24"/>
                  </a:lnTo>
                  <a:lnTo>
                    <a:pt x="2946" y="27"/>
                  </a:lnTo>
                  <a:lnTo>
                    <a:pt x="2946" y="30"/>
                  </a:lnTo>
                  <a:lnTo>
                    <a:pt x="2947" y="33"/>
                  </a:lnTo>
                  <a:lnTo>
                    <a:pt x="2949" y="36"/>
                  </a:lnTo>
                  <a:lnTo>
                    <a:pt x="2949" y="36"/>
                  </a:lnTo>
                  <a:lnTo>
                    <a:pt x="2955" y="41"/>
                  </a:lnTo>
                  <a:lnTo>
                    <a:pt x="2961" y="46"/>
                  </a:lnTo>
                  <a:lnTo>
                    <a:pt x="2962" y="48"/>
                  </a:lnTo>
                  <a:lnTo>
                    <a:pt x="2962" y="49"/>
                  </a:lnTo>
                  <a:lnTo>
                    <a:pt x="2959" y="50"/>
                  </a:lnTo>
                  <a:lnTo>
                    <a:pt x="2954" y="51"/>
                  </a:lnTo>
                  <a:lnTo>
                    <a:pt x="2954" y="51"/>
                  </a:lnTo>
                  <a:lnTo>
                    <a:pt x="2941" y="51"/>
                  </a:lnTo>
                  <a:lnTo>
                    <a:pt x="2931" y="54"/>
                  </a:lnTo>
                  <a:lnTo>
                    <a:pt x="2928" y="56"/>
                  </a:lnTo>
                  <a:lnTo>
                    <a:pt x="2925" y="59"/>
                  </a:lnTo>
                  <a:lnTo>
                    <a:pt x="2923" y="62"/>
                  </a:lnTo>
                  <a:lnTo>
                    <a:pt x="2922" y="64"/>
                  </a:lnTo>
                  <a:lnTo>
                    <a:pt x="2922" y="64"/>
                  </a:lnTo>
                  <a:lnTo>
                    <a:pt x="2921" y="72"/>
                  </a:lnTo>
                  <a:lnTo>
                    <a:pt x="2923" y="77"/>
                  </a:lnTo>
                  <a:lnTo>
                    <a:pt x="2923" y="77"/>
                  </a:lnTo>
                  <a:lnTo>
                    <a:pt x="2927" y="83"/>
                  </a:lnTo>
                  <a:lnTo>
                    <a:pt x="2928" y="87"/>
                  </a:lnTo>
                  <a:lnTo>
                    <a:pt x="2928" y="89"/>
                  </a:lnTo>
                  <a:lnTo>
                    <a:pt x="2927" y="92"/>
                  </a:lnTo>
                  <a:lnTo>
                    <a:pt x="2927" y="92"/>
                  </a:lnTo>
                  <a:lnTo>
                    <a:pt x="2924" y="97"/>
                  </a:lnTo>
                  <a:lnTo>
                    <a:pt x="2923" y="102"/>
                  </a:lnTo>
                  <a:lnTo>
                    <a:pt x="2924" y="106"/>
                  </a:lnTo>
                  <a:lnTo>
                    <a:pt x="2925" y="108"/>
                  </a:lnTo>
                  <a:lnTo>
                    <a:pt x="2925" y="108"/>
                  </a:lnTo>
                  <a:lnTo>
                    <a:pt x="2927" y="110"/>
                  </a:lnTo>
                  <a:lnTo>
                    <a:pt x="2928" y="113"/>
                  </a:lnTo>
                  <a:lnTo>
                    <a:pt x="2928" y="127"/>
                  </a:lnTo>
                  <a:lnTo>
                    <a:pt x="2928" y="127"/>
                  </a:lnTo>
                  <a:lnTo>
                    <a:pt x="2929" y="141"/>
                  </a:lnTo>
                  <a:lnTo>
                    <a:pt x="2928" y="145"/>
                  </a:lnTo>
                  <a:lnTo>
                    <a:pt x="2924" y="148"/>
                  </a:lnTo>
                  <a:lnTo>
                    <a:pt x="2924" y="148"/>
                  </a:lnTo>
                  <a:lnTo>
                    <a:pt x="2922" y="150"/>
                  </a:lnTo>
                  <a:lnTo>
                    <a:pt x="2921" y="152"/>
                  </a:lnTo>
                  <a:lnTo>
                    <a:pt x="2920" y="155"/>
                  </a:lnTo>
                  <a:lnTo>
                    <a:pt x="2920" y="158"/>
                  </a:lnTo>
                  <a:lnTo>
                    <a:pt x="2920" y="162"/>
                  </a:lnTo>
                  <a:lnTo>
                    <a:pt x="2921" y="165"/>
                  </a:lnTo>
                  <a:lnTo>
                    <a:pt x="2923" y="169"/>
                  </a:lnTo>
                  <a:lnTo>
                    <a:pt x="2925" y="173"/>
                  </a:lnTo>
                  <a:lnTo>
                    <a:pt x="2925" y="173"/>
                  </a:lnTo>
                  <a:lnTo>
                    <a:pt x="2929" y="177"/>
                  </a:lnTo>
                  <a:lnTo>
                    <a:pt x="2933" y="180"/>
                  </a:lnTo>
                  <a:lnTo>
                    <a:pt x="2943" y="188"/>
                  </a:lnTo>
                  <a:lnTo>
                    <a:pt x="2947" y="192"/>
                  </a:lnTo>
                  <a:lnTo>
                    <a:pt x="2951" y="197"/>
                  </a:lnTo>
                  <a:lnTo>
                    <a:pt x="2955" y="204"/>
                  </a:lnTo>
                  <a:lnTo>
                    <a:pt x="2956" y="211"/>
                  </a:lnTo>
                  <a:lnTo>
                    <a:pt x="2956" y="211"/>
                  </a:lnTo>
                  <a:lnTo>
                    <a:pt x="2956" y="247"/>
                  </a:lnTo>
                  <a:lnTo>
                    <a:pt x="2957" y="262"/>
                  </a:lnTo>
                  <a:lnTo>
                    <a:pt x="2957" y="267"/>
                  </a:lnTo>
                  <a:lnTo>
                    <a:pt x="2958" y="271"/>
                  </a:lnTo>
                  <a:lnTo>
                    <a:pt x="2958" y="271"/>
                  </a:lnTo>
                  <a:lnTo>
                    <a:pt x="2960" y="275"/>
                  </a:lnTo>
                  <a:lnTo>
                    <a:pt x="2960" y="278"/>
                  </a:lnTo>
                  <a:lnTo>
                    <a:pt x="2960" y="281"/>
                  </a:lnTo>
                  <a:lnTo>
                    <a:pt x="2958" y="284"/>
                  </a:lnTo>
                  <a:lnTo>
                    <a:pt x="2956" y="287"/>
                  </a:lnTo>
                  <a:lnTo>
                    <a:pt x="2951" y="290"/>
                  </a:lnTo>
                  <a:lnTo>
                    <a:pt x="2947" y="293"/>
                  </a:lnTo>
                  <a:lnTo>
                    <a:pt x="2947" y="293"/>
                  </a:lnTo>
                  <a:lnTo>
                    <a:pt x="2939" y="298"/>
                  </a:lnTo>
                  <a:lnTo>
                    <a:pt x="2936" y="301"/>
                  </a:lnTo>
                  <a:lnTo>
                    <a:pt x="2933" y="304"/>
                  </a:lnTo>
                  <a:lnTo>
                    <a:pt x="2927" y="307"/>
                  </a:lnTo>
                  <a:lnTo>
                    <a:pt x="2927" y="307"/>
                  </a:lnTo>
                  <a:lnTo>
                    <a:pt x="2924" y="308"/>
                  </a:lnTo>
                  <a:lnTo>
                    <a:pt x="2920" y="310"/>
                  </a:lnTo>
                  <a:lnTo>
                    <a:pt x="2918" y="313"/>
                  </a:lnTo>
                  <a:lnTo>
                    <a:pt x="2916" y="317"/>
                  </a:lnTo>
                  <a:lnTo>
                    <a:pt x="2914" y="319"/>
                  </a:lnTo>
                  <a:lnTo>
                    <a:pt x="2914" y="322"/>
                  </a:lnTo>
                  <a:lnTo>
                    <a:pt x="2915" y="325"/>
                  </a:lnTo>
                  <a:lnTo>
                    <a:pt x="2917" y="327"/>
                  </a:lnTo>
                  <a:lnTo>
                    <a:pt x="2917" y="327"/>
                  </a:lnTo>
                  <a:lnTo>
                    <a:pt x="2922" y="330"/>
                  </a:lnTo>
                  <a:lnTo>
                    <a:pt x="2929" y="332"/>
                  </a:lnTo>
                  <a:lnTo>
                    <a:pt x="2935" y="333"/>
                  </a:lnTo>
                  <a:lnTo>
                    <a:pt x="2940" y="333"/>
                  </a:lnTo>
                  <a:lnTo>
                    <a:pt x="2940" y="333"/>
                  </a:lnTo>
                  <a:lnTo>
                    <a:pt x="2941" y="334"/>
                  </a:lnTo>
                  <a:lnTo>
                    <a:pt x="2942" y="335"/>
                  </a:lnTo>
                  <a:lnTo>
                    <a:pt x="2942" y="338"/>
                  </a:lnTo>
                  <a:lnTo>
                    <a:pt x="2940" y="348"/>
                  </a:lnTo>
                  <a:lnTo>
                    <a:pt x="2940" y="348"/>
                  </a:lnTo>
                  <a:lnTo>
                    <a:pt x="2938" y="352"/>
                  </a:lnTo>
                  <a:lnTo>
                    <a:pt x="2937" y="353"/>
                  </a:lnTo>
                  <a:lnTo>
                    <a:pt x="2935" y="354"/>
                  </a:lnTo>
                  <a:lnTo>
                    <a:pt x="2932" y="354"/>
                  </a:lnTo>
                  <a:lnTo>
                    <a:pt x="2929" y="354"/>
                  </a:lnTo>
                  <a:lnTo>
                    <a:pt x="2922" y="351"/>
                  </a:lnTo>
                  <a:lnTo>
                    <a:pt x="2922" y="351"/>
                  </a:lnTo>
                  <a:lnTo>
                    <a:pt x="2915" y="346"/>
                  </a:lnTo>
                  <a:lnTo>
                    <a:pt x="2909" y="341"/>
                  </a:lnTo>
                  <a:lnTo>
                    <a:pt x="2903" y="337"/>
                  </a:lnTo>
                  <a:lnTo>
                    <a:pt x="2900" y="336"/>
                  </a:lnTo>
                  <a:lnTo>
                    <a:pt x="2898" y="335"/>
                  </a:lnTo>
                  <a:lnTo>
                    <a:pt x="2898" y="335"/>
                  </a:lnTo>
                  <a:lnTo>
                    <a:pt x="2896" y="336"/>
                  </a:lnTo>
                  <a:lnTo>
                    <a:pt x="2895" y="337"/>
                  </a:lnTo>
                  <a:lnTo>
                    <a:pt x="2893" y="342"/>
                  </a:lnTo>
                  <a:lnTo>
                    <a:pt x="2890" y="348"/>
                  </a:lnTo>
                  <a:lnTo>
                    <a:pt x="2888" y="352"/>
                  </a:lnTo>
                  <a:lnTo>
                    <a:pt x="2885" y="355"/>
                  </a:lnTo>
                  <a:lnTo>
                    <a:pt x="2885" y="355"/>
                  </a:lnTo>
                  <a:lnTo>
                    <a:pt x="2879" y="361"/>
                  </a:lnTo>
                  <a:lnTo>
                    <a:pt x="2875" y="367"/>
                  </a:lnTo>
                  <a:lnTo>
                    <a:pt x="2873" y="372"/>
                  </a:lnTo>
                  <a:lnTo>
                    <a:pt x="2872" y="377"/>
                  </a:lnTo>
                  <a:lnTo>
                    <a:pt x="2872" y="377"/>
                  </a:lnTo>
                  <a:lnTo>
                    <a:pt x="2872" y="381"/>
                  </a:lnTo>
                  <a:lnTo>
                    <a:pt x="2873" y="385"/>
                  </a:lnTo>
                  <a:lnTo>
                    <a:pt x="2873" y="389"/>
                  </a:lnTo>
                  <a:lnTo>
                    <a:pt x="2872" y="391"/>
                  </a:lnTo>
                  <a:lnTo>
                    <a:pt x="2871" y="393"/>
                  </a:lnTo>
                  <a:lnTo>
                    <a:pt x="2871" y="393"/>
                  </a:lnTo>
                  <a:lnTo>
                    <a:pt x="2866" y="397"/>
                  </a:lnTo>
                  <a:lnTo>
                    <a:pt x="2863" y="401"/>
                  </a:lnTo>
                  <a:lnTo>
                    <a:pt x="2863" y="405"/>
                  </a:lnTo>
                  <a:lnTo>
                    <a:pt x="2863" y="407"/>
                  </a:lnTo>
                  <a:lnTo>
                    <a:pt x="2864" y="409"/>
                  </a:lnTo>
                  <a:lnTo>
                    <a:pt x="2866" y="411"/>
                  </a:lnTo>
                  <a:lnTo>
                    <a:pt x="2866" y="411"/>
                  </a:lnTo>
                  <a:lnTo>
                    <a:pt x="2870" y="413"/>
                  </a:lnTo>
                  <a:lnTo>
                    <a:pt x="2872" y="416"/>
                  </a:lnTo>
                  <a:lnTo>
                    <a:pt x="2876" y="421"/>
                  </a:lnTo>
                  <a:lnTo>
                    <a:pt x="2878" y="424"/>
                  </a:lnTo>
                  <a:lnTo>
                    <a:pt x="2881" y="426"/>
                  </a:lnTo>
                  <a:lnTo>
                    <a:pt x="2885" y="428"/>
                  </a:lnTo>
                  <a:lnTo>
                    <a:pt x="2889" y="429"/>
                  </a:lnTo>
                  <a:lnTo>
                    <a:pt x="2889" y="429"/>
                  </a:lnTo>
                  <a:lnTo>
                    <a:pt x="2904" y="430"/>
                  </a:lnTo>
                  <a:lnTo>
                    <a:pt x="2908" y="431"/>
                  </a:lnTo>
                  <a:lnTo>
                    <a:pt x="2908" y="433"/>
                  </a:lnTo>
                  <a:lnTo>
                    <a:pt x="2908" y="434"/>
                  </a:lnTo>
                  <a:lnTo>
                    <a:pt x="2908" y="434"/>
                  </a:lnTo>
                  <a:lnTo>
                    <a:pt x="2907" y="437"/>
                  </a:lnTo>
                  <a:lnTo>
                    <a:pt x="2905" y="440"/>
                  </a:lnTo>
                  <a:lnTo>
                    <a:pt x="2901" y="442"/>
                  </a:lnTo>
                  <a:lnTo>
                    <a:pt x="2895" y="443"/>
                  </a:lnTo>
                  <a:lnTo>
                    <a:pt x="2895" y="443"/>
                  </a:lnTo>
                  <a:lnTo>
                    <a:pt x="2888" y="444"/>
                  </a:lnTo>
                  <a:lnTo>
                    <a:pt x="2883" y="446"/>
                  </a:lnTo>
                  <a:lnTo>
                    <a:pt x="2880" y="449"/>
                  </a:lnTo>
                  <a:lnTo>
                    <a:pt x="2877" y="455"/>
                  </a:lnTo>
                  <a:lnTo>
                    <a:pt x="2877" y="455"/>
                  </a:lnTo>
                  <a:lnTo>
                    <a:pt x="2875" y="461"/>
                  </a:lnTo>
                  <a:lnTo>
                    <a:pt x="2873" y="466"/>
                  </a:lnTo>
                  <a:lnTo>
                    <a:pt x="2871" y="470"/>
                  </a:lnTo>
                  <a:lnTo>
                    <a:pt x="2871" y="478"/>
                  </a:lnTo>
                  <a:lnTo>
                    <a:pt x="2871" y="478"/>
                  </a:lnTo>
                  <a:lnTo>
                    <a:pt x="2872" y="486"/>
                  </a:lnTo>
                  <a:lnTo>
                    <a:pt x="2872" y="494"/>
                  </a:lnTo>
                  <a:lnTo>
                    <a:pt x="2872" y="497"/>
                  </a:lnTo>
                  <a:lnTo>
                    <a:pt x="2873" y="499"/>
                  </a:lnTo>
                  <a:lnTo>
                    <a:pt x="2875" y="501"/>
                  </a:lnTo>
                  <a:lnTo>
                    <a:pt x="2878" y="503"/>
                  </a:lnTo>
                  <a:lnTo>
                    <a:pt x="2878" y="503"/>
                  </a:lnTo>
                  <a:lnTo>
                    <a:pt x="2881" y="505"/>
                  </a:lnTo>
                  <a:lnTo>
                    <a:pt x="2884" y="508"/>
                  </a:lnTo>
                  <a:lnTo>
                    <a:pt x="2890" y="514"/>
                  </a:lnTo>
                  <a:lnTo>
                    <a:pt x="2895" y="521"/>
                  </a:lnTo>
                  <a:lnTo>
                    <a:pt x="2897" y="523"/>
                  </a:lnTo>
                  <a:lnTo>
                    <a:pt x="2900" y="525"/>
                  </a:lnTo>
                  <a:lnTo>
                    <a:pt x="2900" y="525"/>
                  </a:lnTo>
                  <a:lnTo>
                    <a:pt x="2916" y="532"/>
                  </a:lnTo>
                  <a:lnTo>
                    <a:pt x="2925" y="536"/>
                  </a:lnTo>
                  <a:lnTo>
                    <a:pt x="2934" y="538"/>
                  </a:lnTo>
                  <a:lnTo>
                    <a:pt x="2934" y="538"/>
                  </a:lnTo>
                  <a:lnTo>
                    <a:pt x="2937" y="539"/>
                  </a:lnTo>
                  <a:lnTo>
                    <a:pt x="2940" y="541"/>
                  </a:lnTo>
                  <a:lnTo>
                    <a:pt x="2946" y="544"/>
                  </a:lnTo>
                  <a:lnTo>
                    <a:pt x="2951" y="548"/>
                  </a:lnTo>
                  <a:lnTo>
                    <a:pt x="2955" y="549"/>
                  </a:lnTo>
                  <a:lnTo>
                    <a:pt x="2958" y="549"/>
                  </a:lnTo>
                  <a:lnTo>
                    <a:pt x="2958" y="549"/>
                  </a:lnTo>
                  <a:lnTo>
                    <a:pt x="2969" y="549"/>
                  </a:lnTo>
                  <a:lnTo>
                    <a:pt x="2982" y="550"/>
                  </a:lnTo>
                  <a:lnTo>
                    <a:pt x="2989" y="552"/>
                  </a:lnTo>
                  <a:lnTo>
                    <a:pt x="2994" y="554"/>
                  </a:lnTo>
                  <a:lnTo>
                    <a:pt x="2999" y="556"/>
                  </a:lnTo>
                  <a:lnTo>
                    <a:pt x="3001" y="560"/>
                  </a:lnTo>
                  <a:lnTo>
                    <a:pt x="3001" y="560"/>
                  </a:lnTo>
                  <a:lnTo>
                    <a:pt x="3004" y="563"/>
                  </a:lnTo>
                  <a:lnTo>
                    <a:pt x="3006" y="564"/>
                  </a:lnTo>
                  <a:lnTo>
                    <a:pt x="3013" y="567"/>
                  </a:lnTo>
                  <a:lnTo>
                    <a:pt x="3016" y="568"/>
                  </a:lnTo>
                  <a:lnTo>
                    <a:pt x="3019" y="569"/>
                  </a:lnTo>
                  <a:lnTo>
                    <a:pt x="3021" y="572"/>
                  </a:lnTo>
                  <a:lnTo>
                    <a:pt x="3022" y="576"/>
                  </a:lnTo>
                  <a:lnTo>
                    <a:pt x="3022" y="576"/>
                  </a:lnTo>
                  <a:lnTo>
                    <a:pt x="3021" y="580"/>
                  </a:lnTo>
                  <a:lnTo>
                    <a:pt x="3020" y="582"/>
                  </a:lnTo>
                  <a:lnTo>
                    <a:pt x="3017" y="585"/>
                  </a:lnTo>
                  <a:lnTo>
                    <a:pt x="3016" y="586"/>
                  </a:lnTo>
                  <a:lnTo>
                    <a:pt x="3015" y="587"/>
                  </a:lnTo>
                  <a:lnTo>
                    <a:pt x="3015" y="589"/>
                  </a:lnTo>
                  <a:lnTo>
                    <a:pt x="3016" y="591"/>
                  </a:lnTo>
                  <a:lnTo>
                    <a:pt x="3016" y="591"/>
                  </a:lnTo>
                  <a:lnTo>
                    <a:pt x="3021" y="598"/>
                  </a:lnTo>
                  <a:lnTo>
                    <a:pt x="3024" y="603"/>
                  </a:lnTo>
                  <a:lnTo>
                    <a:pt x="3025" y="606"/>
                  </a:lnTo>
                  <a:lnTo>
                    <a:pt x="3025" y="609"/>
                  </a:lnTo>
                  <a:lnTo>
                    <a:pt x="3024" y="611"/>
                  </a:lnTo>
                  <a:lnTo>
                    <a:pt x="3022" y="614"/>
                  </a:lnTo>
                  <a:lnTo>
                    <a:pt x="3022" y="614"/>
                  </a:lnTo>
                  <a:lnTo>
                    <a:pt x="3017" y="617"/>
                  </a:lnTo>
                  <a:lnTo>
                    <a:pt x="3012" y="620"/>
                  </a:lnTo>
                  <a:lnTo>
                    <a:pt x="3007" y="623"/>
                  </a:lnTo>
                  <a:lnTo>
                    <a:pt x="3005" y="624"/>
                  </a:lnTo>
                  <a:lnTo>
                    <a:pt x="3004" y="627"/>
                  </a:lnTo>
                  <a:lnTo>
                    <a:pt x="3004" y="627"/>
                  </a:lnTo>
                  <a:lnTo>
                    <a:pt x="3002" y="628"/>
                  </a:lnTo>
                  <a:lnTo>
                    <a:pt x="3001" y="629"/>
                  </a:lnTo>
                  <a:lnTo>
                    <a:pt x="2998" y="630"/>
                  </a:lnTo>
                  <a:lnTo>
                    <a:pt x="2995" y="631"/>
                  </a:lnTo>
                  <a:lnTo>
                    <a:pt x="2995" y="632"/>
                  </a:lnTo>
                  <a:lnTo>
                    <a:pt x="2994" y="634"/>
                  </a:lnTo>
                  <a:lnTo>
                    <a:pt x="2994" y="634"/>
                  </a:lnTo>
                  <a:lnTo>
                    <a:pt x="2994" y="640"/>
                  </a:lnTo>
                  <a:lnTo>
                    <a:pt x="2996" y="645"/>
                  </a:lnTo>
                  <a:lnTo>
                    <a:pt x="2997" y="646"/>
                  </a:lnTo>
                  <a:lnTo>
                    <a:pt x="2999" y="648"/>
                  </a:lnTo>
                  <a:lnTo>
                    <a:pt x="3001" y="648"/>
                  </a:lnTo>
                  <a:lnTo>
                    <a:pt x="3005" y="649"/>
                  </a:lnTo>
                  <a:lnTo>
                    <a:pt x="3005" y="649"/>
                  </a:lnTo>
                  <a:lnTo>
                    <a:pt x="3014" y="650"/>
                  </a:lnTo>
                  <a:lnTo>
                    <a:pt x="3022" y="652"/>
                  </a:lnTo>
                  <a:lnTo>
                    <a:pt x="3026" y="653"/>
                  </a:lnTo>
                  <a:lnTo>
                    <a:pt x="3029" y="652"/>
                  </a:lnTo>
                  <a:lnTo>
                    <a:pt x="3032" y="651"/>
                  </a:lnTo>
                  <a:lnTo>
                    <a:pt x="3033" y="647"/>
                  </a:lnTo>
                  <a:lnTo>
                    <a:pt x="3033" y="647"/>
                  </a:lnTo>
                  <a:lnTo>
                    <a:pt x="3034" y="644"/>
                  </a:lnTo>
                  <a:lnTo>
                    <a:pt x="3036" y="641"/>
                  </a:lnTo>
                  <a:lnTo>
                    <a:pt x="3040" y="638"/>
                  </a:lnTo>
                  <a:lnTo>
                    <a:pt x="3043" y="634"/>
                  </a:lnTo>
                  <a:lnTo>
                    <a:pt x="3044" y="631"/>
                  </a:lnTo>
                  <a:lnTo>
                    <a:pt x="3045" y="628"/>
                  </a:lnTo>
                  <a:lnTo>
                    <a:pt x="3045" y="628"/>
                  </a:lnTo>
                  <a:lnTo>
                    <a:pt x="3045" y="621"/>
                  </a:lnTo>
                  <a:lnTo>
                    <a:pt x="3046" y="617"/>
                  </a:lnTo>
                  <a:lnTo>
                    <a:pt x="3048" y="615"/>
                  </a:lnTo>
                  <a:lnTo>
                    <a:pt x="3052" y="614"/>
                  </a:lnTo>
                  <a:lnTo>
                    <a:pt x="3052" y="614"/>
                  </a:lnTo>
                  <a:lnTo>
                    <a:pt x="3054" y="615"/>
                  </a:lnTo>
                  <a:lnTo>
                    <a:pt x="3055" y="616"/>
                  </a:lnTo>
                  <a:lnTo>
                    <a:pt x="3056" y="618"/>
                  </a:lnTo>
                  <a:lnTo>
                    <a:pt x="3056" y="620"/>
                  </a:lnTo>
                  <a:lnTo>
                    <a:pt x="3055" y="633"/>
                  </a:lnTo>
                  <a:lnTo>
                    <a:pt x="3055" y="633"/>
                  </a:lnTo>
                  <a:lnTo>
                    <a:pt x="3056" y="642"/>
                  </a:lnTo>
                  <a:lnTo>
                    <a:pt x="3058" y="652"/>
                  </a:lnTo>
                  <a:lnTo>
                    <a:pt x="3058" y="657"/>
                  </a:lnTo>
                  <a:lnTo>
                    <a:pt x="3057" y="662"/>
                  </a:lnTo>
                  <a:lnTo>
                    <a:pt x="3056" y="666"/>
                  </a:lnTo>
                  <a:lnTo>
                    <a:pt x="3053" y="669"/>
                  </a:lnTo>
                  <a:lnTo>
                    <a:pt x="3053" y="669"/>
                  </a:lnTo>
                  <a:lnTo>
                    <a:pt x="3046" y="673"/>
                  </a:lnTo>
                  <a:lnTo>
                    <a:pt x="3038" y="677"/>
                  </a:lnTo>
                  <a:lnTo>
                    <a:pt x="3031" y="682"/>
                  </a:lnTo>
                  <a:lnTo>
                    <a:pt x="3028" y="685"/>
                  </a:lnTo>
                  <a:lnTo>
                    <a:pt x="3025" y="688"/>
                  </a:lnTo>
                  <a:lnTo>
                    <a:pt x="3025" y="688"/>
                  </a:lnTo>
                  <a:lnTo>
                    <a:pt x="3021" y="695"/>
                  </a:lnTo>
                  <a:lnTo>
                    <a:pt x="3017" y="700"/>
                  </a:lnTo>
                  <a:lnTo>
                    <a:pt x="3013" y="703"/>
                  </a:lnTo>
                  <a:lnTo>
                    <a:pt x="3007" y="705"/>
                  </a:lnTo>
                  <a:lnTo>
                    <a:pt x="3007" y="705"/>
                  </a:lnTo>
                  <a:lnTo>
                    <a:pt x="3001" y="707"/>
                  </a:lnTo>
                  <a:lnTo>
                    <a:pt x="2996" y="710"/>
                  </a:lnTo>
                  <a:lnTo>
                    <a:pt x="2993" y="713"/>
                  </a:lnTo>
                  <a:lnTo>
                    <a:pt x="2991" y="718"/>
                  </a:lnTo>
                  <a:lnTo>
                    <a:pt x="2991" y="718"/>
                  </a:lnTo>
                  <a:lnTo>
                    <a:pt x="2988" y="722"/>
                  </a:lnTo>
                  <a:lnTo>
                    <a:pt x="2984" y="725"/>
                  </a:lnTo>
                  <a:lnTo>
                    <a:pt x="2980" y="726"/>
                  </a:lnTo>
                  <a:lnTo>
                    <a:pt x="2978" y="725"/>
                  </a:lnTo>
                  <a:lnTo>
                    <a:pt x="2976" y="724"/>
                  </a:lnTo>
                  <a:lnTo>
                    <a:pt x="2976" y="724"/>
                  </a:lnTo>
                  <a:lnTo>
                    <a:pt x="2972" y="722"/>
                  </a:lnTo>
                  <a:lnTo>
                    <a:pt x="2969" y="719"/>
                  </a:lnTo>
                  <a:lnTo>
                    <a:pt x="2965" y="718"/>
                  </a:lnTo>
                  <a:lnTo>
                    <a:pt x="2958" y="719"/>
                  </a:lnTo>
                  <a:lnTo>
                    <a:pt x="2958" y="719"/>
                  </a:lnTo>
                  <a:lnTo>
                    <a:pt x="2949" y="721"/>
                  </a:lnTo>
                  <a:lnTo>
                    <a:pt x="2945" y="723"/>
                  </a:lnTo>
                  <a:lnTo>
                    <a:pt x="2943" y="725"/>
                  </a:lnTo>
                  <a:lnTo>
                    <a:pt x="2940" y="731"/>
                  </a:lnTo>
                  <a:lnTo>
                    <a:pt x="2940" y="731"/>
                  </a:lnTo>
                  <a:lnTo>
                    <a:pt x="2935" y="738"/>
                  </a:lnTo>
                  <a:lnTo>
                    <a:pt x="2930" y="745"/>
                  </a:lnTo>
                  <a:lnTo>
                    <a:pt x="2928" y="750"/>
                  </a:lnTo>
                  <a:lnTo>
                    <a:pt x="2927" y="753"/>
                  </a:lnTo>
                  <a:lnTo>
                    <a:pt x="2926" y="756"/>
                  </a:lnTo>
                  <a:lnTo>
                    <a:pt x="2927" y="760"/>
                  </a:lnTo>
                  <a:lnTo>
                    <a:pt x="2927" y="760"/>
                  </a:lnTo>
                  <a:lnTo>
                    <a:pt x="2930" y="765"/>
                  </a:lnTo>
                  <a:lnTo>
                    <a:pt x="2934" y="768"/>
                  </a:lnTo>
                  <a:lnTo>
                    <a:pt x="2937" y="772"/>
                  </a:lnTo>
                  <a:lnTo>
                    <a:pt x="2942" y="778"/>
                  </a:lnTo>
                  <a:lnTo>
                    <a:pt x="2942" y="778"/>
                  </a:lnTo>
                  <a:lnTo>
                    <a:pt x="2944" y="782"/>
                  </a:lnTo>
                  <a:lnTo>
                    <a:pt x="2945" y="786"/>
                  </a:lnTo>
                  <a:lnTo>
                    <a:pt x="2947" y="793"/>
                  </a:lnTo>
                  <a:lnTo>
                    <a:pt x="2948" y="799"/>
                  </a:lnTo>
                  <a:lnTo>
                    <a:pt x="2949" y="801"/>
                  </a:lnTo>
                  <a:lnTo>
                    <a:pt x="2950" y="802"/>
                  </a:lnTo>
                  <a:lnTo>
                    <a:pt x="2950" y="802"/>
                  </a:lnTo>
                  <a:lnTo>
                    <a:pt x="2955" y="804"/>
                  </a:lnTo>
                  <a:lnTo>
                    <a:pt x="2959" y="807"/>
                  </a:lnTo>
                  <a:lnTo>
                    <a:pt x="2960" y="809"/>
                  </a:lnTo>
                  <a:lnTo>
                    <a:pt x="2960" y="811"/>
                  </a:lnTo>
                  <a:lnTo>
                    <a:pt x="2959" y="813"/>
                  </a:lnTo>
                  <a:lnTo>
                    <a:pt x="2956" y="816"/>
                  </a:lnTo>
                  <a:lnTo>
                    <a:pt x="2956" y="816"/>
                  </a:lnTo>
                  <a:lnTo>
                    <a:pt x="2949" y="820"/>
                  </a:lnTo>
                  <a:lnTo>
                    <a:pt x="2945" y="824"/>
                  </a:lnTo>
                  <a:lnTo>
                    <a:pt x="2943" y="824"/>
                  </a:lnTo>
                  <a:lnTo>
                    <a:pt x="2941" y="824"/>
                  </a:lnTo>
                  <a:lnTo>
                    <a:pt x="2939" y="822"/>
                  </a:lnTo>
                  <a:lnTo>
                    <a:pt x="2937" y="818"/>
                  </a:lnTo>
                  <a:lnTo>
                    <a:pt x="2937" y="818"/>
                  </a:lnTo>
                  <a:lnTo>
                    <a:pt x="2933" y="811"/>
                  </a:lnTo>
                  <a:lnTo>
                    <a:pt x="2931" y="806"/>
                  </a:lnTo>
                  <a:lnTo>
                    <a:pt x="2930" y="804"/>
                  </a:lnTo>
                  <a:lnTo>
                    <a:pt x="2929" y="803"/>
                  </a:lnTo>
                  <a:lnTo>
                    <a:pt x="2927" y="802"/>
                  </a:lnTo>
                  <a:lnTo>
                    <a:pt x="2924" y="801"/>
                  </a:lnTo>
                  <a:lnTo>
                    <a:pt x="2924" y="801"/>
                  </a:lnTo>
                  <a:lnTo>
                    <a:pt x="2919" y="802"/>
                  </a:lnTo>
                  <a:lnTo>
                    <a:pt x="2916" y="803"/>
                  </a:lnTo>
                  <a:lnTo>
                    <a:pt x="2914" y="806"/>
                  </a:lnTo>
                  <a:lnTo>
                    <a:pt x="2913" y="810"/>
                  </a:lnTo>
                  <a:lnTo>
                    <a:pt x="2913" y="810"/>
                  </a:lnTo>
                  <a:lnTo>
                    <a:pt x="2911" y="814"/>
                  </a:lnTo>
                  <a:lnTo>
                    <a:pt x="2907" y="817"/>
                  </a:lnTo>
                  <a:lnTo>
                    <a:pt x="2905" y="817"/>
                  </a:lnTo>
                  <a:lnTo>
                    <a:pt x="2904" y="816"/>
                  </a:lnTo>
                  <a:lnTo>
                    <a:pt x="2902" y="815"/>
                  </a:lnTo>
                  <a:lnTo>
                    <a:pt x="2901" y="811"/>
                  </a:lnTo>
                  <a:lnTo>
                    <a:pt x="2901" y="811"/>
                  </a:lnTo>
                  <a:lnTo>
                    <a:pt x="2900" y="804"/>
                  </a:lnTo>
                  <a:lnTo>
                    <a:pt x="2900" y="799"/>
                  </a:lnTo>
                  <a:lnTo>
                    <a:pt x="2900" y="797"/>
                  </a:lnTo>
                  <a:lnTo>
                    <a:pt x="2899" y="796"/>
                  </a:lnTo>
                  <a:lnTo>
                    <a:pt x="2897" y="794"/>
                  </a:lnTo>
                  <a:lnTo>
                    <a:pt x="2894" y="793"/>
                  </a:lnTo>
                  <a:lnTo>
                    <a:pt x="2894" y="793"/>
                  </a:lnTo>
                  <a:lnTo>
                    <a:pt x="2888" y="789"/>
                  </a:lnTo>
                  <a:lnTo>
                    <a:pt x="2885" y="787"/>
                  </a:lnTo>
                  <a:lnTo>
                    <a:pt x="2883" y="784"/>
                  </a:lnTo>
                  <a:lnTo>
                    <a:pt x="2882" y="781"/>
                  </a:lnTo>
                  <a:lnTo>
                    <a:pt x="2882" y="778"/>
                  </a:lnTo>
                  <a:lnTo>
                    <a:pt x="2883" y="774"/>
                  </a:lnTo>
                  <a:lnTo>
                    <a:pt x="2884" y="771"/>
                  </a:lnTo>
                  <a:lnTo>
                    <a:pt x="2884" y="771"/>
                  </a:lnTo>
                  <a:lnTo>
                    <a:pt x="2889" y="765"/>
                  </a:lnTo>
                  <a:lnTo>
                    <a:pt x="2892" y="759"/>
                  </a:lnTo>
                  <a:lnTo>
                    <a:pt x="2893" y="753"/>
                  </a:lnTo>
                  <a:lnTo>
                    <a:pt x="2894" y="744"/>
                  </a:lnTo>
                  <a:lnTo>
                    <a:pt x="2894" y="744"/>
                  </a:lnTo>
                  <a:lnTo>
                    <a:pt x="2895" y="740"/>
                  </a:lnTo>
                  <a:lnTo>
                    <a:pt x="2896" y="737"/>
                  </a:lnTo>
                  <a:lnTo>
                    <a:pt x="2898" y="734"/>
                  </a:lnTo>
                  <a:lnTo>
                    <a:pt x="2901" y="731"/>
                  </a:lnTo>
                  <a:lnTo>
                    <a:pt x="2902" y="729"/>
                  </a:lnTo>
                  <a:lnTo>
                    <a:pt x="2902" y="725"/>
                  </a:lnTo>
                  <a:lnTo>
                    <a:pt x="2902" y="725"/>
                  </a:lnTo>
                  <a:lnTo>
                    <a:pt x="2904" y="721"/>
                  </a:lnTo>
                  <a:lnTo>
                    <a:pt x="2906" y="718"/>
                  </a:lnTo>
                  <a:lnTo>
                    <a:pt x="2912" y="713"/>
                  </a:lnTo>
                  <a:lnTo>
                    <a:pt x="2914" y="711"/>
                  </a:lnTo>
                  <a:lnTo>
                    <a:pt x="2915" y="709"/>
                  </a:lnTo>
                  <a:lnTo>
                    <a:pt x="2914" y="707"/>
                  </a:lnTo>
                  <a:lnTo>
                    <a:pt x="2910" y="705"/>
                  </a:lnTo>
                  <a:lnTo>
                    <a:pt x="2910" y="705"/>
                  </a:lnTo>
                  <a:lnTo>
                    <a:pt x="2905" y="703"/>
                  </a:lnTo>
                  <a:lnTo>
                    <a:pt x="2901" y="702"/>
                  </a:lnTo>
                  <a:lnTo>
                    <a:pt x="2898" y="702"/>
                  </a:lnTo>
                  <a:lnTo>
                    <a:pt x="2895" y="702"/>
                  </a:lnTo>
                  <a:lnTo>
                    <a:pt x="2892" y="704"/>
                  </a:lnTo>
                  <a:lnTo>
                    <a:pt x="2890" y="705"/>
                  </a:lnTo>
                  <a:lnTo>
                    <a:pt x="2886" y="710"/>
                  </a:lnTo>
                  <a:lnTo>
                    <a:pt x="2886" y="710"/>
                  </a:lnTo>
                  <a:lnTo>
                    <a:pt x="2883" y="716"/>
                  </a:lnTo>
                  <a:lnTo>
                    <a:pt x="2879" y="723"/>
                  </a:lnTo>
                  <a:lnTo>
                    <a:pt x="2877" y="725"/>
                  </a:lnTo>
                  <a:lnTo>
                    <a:pt x="2876" y="727"/>
                  </a:lnTo>
                  <a:lnTo>
                    <a:pt x="2874" y="727"/>
                  </a:lnTo>
                  <a:lnTo>
                    <a:pt x="2873" y="725"/>
                  </a:lnTo>
                  <a:lnTo>
                    <a:pt x="2873" y="725"/>
                  </a:lnTo>
                  <a:lnTo>
                    <a:pt x="2872" y="722"/>
                  </a:lnTo>
                  <a:lnTo>
                    <a:pt x="2871" y="719"/>
                  </a:lnTo>
                  <a:lnTo>
                    <a:pt x="2871" y="713"/>
                  </a:lnTo>
                  <a:lnTo>
                    <a:pt x="2870" y="711"/>
                  </a:lnTo>
                  <a:lnTo>
                    <a:pt x="2869" y="709"/>
                  </a:lnTo>
                  <a:lnTo>
                    <a:pt x="2866" y="707"/>
                  </a:lnTo>
                  <a:lnTo>
                    <a:pt x="2863" y="706"/>
                  </a:lnTo>
                  <a:lnTo>
                    <a:pt x="2863" y="706"/>
                  </a:lnTo>
                  <a:lnTo>
                    <a:pt x="2856" y="706"/>
                  </a:lnTo>
                  <a:lnTo>
                    <a:pt x="2848" y="705"/>
                  </a:lnTo>
                  <a:lnTo>
                    <a:pt x="2844" y="705"/>
                  </a:lnTo>
                  <a:lnTo>
                    <a:pt x="2841" y="703"/>
                  </a:lnTo>
                  <a:lnTo>
                    <a:pt x="2838" y="701"/>
                  </a:lnTo>
                  <a:lnTo>
                    <a:pt x="2835" y="699"/>
                  </a:lnTo>
                  <a:lnTo>
                    <a:pt x="2835" y="699"/>
                  </a:lnTo>
                  <a:lnTo>
                    <a:pt x="2831" y="691"/>
                  </a:lnTo>
                  <a:lnTo>
                    <a:pt x="2829" y="686"/>
                  </a:lnTo>
                  <a:lnTo>
                    <a:pt x="2828" y="682"/>
                  </a:lnTo>
                  <a:lnTo>
                    <a:pt x="2827" y="678"/>
                  </a:lnTo>
                  <a:lnTo>
                    <a:pt x="2828" y="676"/>
                  </a:lnTo>
                  <a:lnTo>
                    <a:pt x="2831" y="674"/>
                  </a:lnTo>
                  <a:lnTo>
                    <a:pt x="2835" y="673"/>
                  </a:lnTo>
                  <a:lnTo>
                    <a:pt x="2835" y="673"/>
                  </a:lnTo>
                  <a:lnTo>
                    <a:pt x="2839" y="674"/>
                  </a:lnTo>
                  <a:lnTo>
                    <a:pt x="2844" y="676"/>
                  </a:lnTo>
                  <a:lnTo>
                    <a:pt x="2854" y="681"/>
                  </a:lnTo>
                  <a:lnTo>
                    <a:pt x="2862" y="684"/>
                  </a:lnTo>
                  <a:lnTo>
                    <a:pt x="2866" y="684"/>
                  </a:lnTo>
                  <a:lnTo>
                    <a:pt x="2870" y="683"/>
                  </a:lnTo>
                  <a:lnTo>
                    <a:pt x="2870" y="683"/>
                  </a:lnTo>
                  <a:lnTo>
                    <a:pt x="2876" y="680"/>
                  </a:lnTo>
                  <a:lnTo>
                    <a:pt x="2884" y="678"/>
                  </a:lnTo>
                  <a:lnTo>
                    <a:pt x="2892" y="677"/>
                  </a:lnTo>
                  <a:lnTo>
                    <a:pt x="2899" y="677"/>
                  </a:lnTo>
                  <a:lnTo>
                    <a:pt x="2899" y="677"/>
                  </a:lnTo>
                  <a:lnTo>
                    <a:pt x="2902" y="677"/>
                  </a:lnTo>
                  <a:lnTo>
                    <a:pt x="2905" y="678"/>
                  </a:lnTo>
                  <a:lnTo>
                    <a:pt x="2912" y="681"/>
                  </a:lnTo>
                  <a:lnTo>
                    <a:pt x="2919" y="682"/>
                  </a:lnTo>
                  <a:lnTo>
                    <a:pt x="2923" y="682"/>
                  </a:lnTo>
                  <a:lnTo>
                    <a:pt x="2926" y="681"/>
                  </a:lnTo>
                  <a:lnTo>
                    <a:pt x="2926" y="681"/>
                  </a:lnTo>
                  <a:lnTo>
                    <a:pt x="2930" y="680"/>
                  </a:lnTo>
                  <a:lnTo>
                    <a:pt x="2935" y="680"/>
                  </a:lnTo>
                  <a:lnTo>
                    <a:pt x="2946" y="680"/>
                  </a:lnTo>
                  <a:lnTo>
                    <a:pt x="2951" y="679"/>
                  </a:lnTo>
                  <a:lnTo>
                    <a:pt x="2957" y="678"/>
                  </a:lnTo>
                  <a:lnTo>
                    <a:pt x="2961" y="676"/>
                  </a:lnTo>
                  <a:lnTo>
                    <a:pt x="2963" y="672"/>
                  </a:lnTo>
                  <a:lnTo>
                    <a:pt x="2963" y="672"/>
                  </a:lnTo>
                  <a:lnTo>
                    <a:pt x="2968" y="663"/>
                  </a:lnTo>
                  <a:lnTo>
                    <a:pt x="2972" y="654"/>
                  </a:lnTo>
                  <a:lnTo>
                    <a:pt x="2973" y="651"/>
                  </a:lnTo>
                  <a:lnTo>
                    <a:pt x="2974" y="648"/>
                  </a:lnTo>
                  <a:lnTo>
                    <a:pt x="2973" y="645"/>
                  </a:lnTo>
                  <a:lnTo>
                    <a:pt x="2971" y="642"/>
                  </a:lnTo>
                  <a:lnTo>
                    <a:pt x="2971" y="642"/>
                  </a:lnTo>
                  <a:lnTo>
                    <a:pt x="2966" y="637"/>
                  </a:lnTo>
                  <a:lnTo>
                    <a:pt x="2964" y="633"/>
                  </a:lnTo>
                  <a:lnTo>
                    <a:pt x="2963" y="629"/>
                  </a:lnTo>
                  <a:lnTo>
                    <a:pt x="2960" y="624"/>
                  </a:lnTo>
                  <a:lnTo>
                    <a:pt x="2960" y="624"/>
                  </a:lnTo>
                  <a:lnTo>
                    <a:pt x="2955" y="619"/>
                  </a:lnTo>
                  <a:lnTo>
                    <a:pt x="2948" y="614"/>
                  </a:lnTo>
                  <a:lnTo>
                    <a:pt x="2941" y="610"/>
                  </a:lnTo>
                  <a:lnTo>
                    <a:pt x="2938" y="609"/>
                  </a:lnTo>
                  <a:lnTo>
                    <a:pt x="2935" y="609"/>
                  </a:lnTo>
                  <a:lnTo>
                    <a:pt x="2935" y="609"/>
                  </a:lnTo>
                  <a:lnTo>
                    <a:pt x="2927" y="608"/>
                  </a:lnTo>
                  <a:lnTo>
                    <a:pt x="2919" y="607"/>
                  </a:lnTo>
                  <a:lnTo>
                    <a:pt x="2915" y="606"/>
                  </a:lnTo>
                  <a:lnTo>
                    <a:pt x="2912" y="605"/>
                  </a:lnTo>
                  <a:lnTo>
                    <a:pt x="2911" y="603"/>
                  </a:lnTo>
                  <a:lnTo>
                    <a:pt x="2910" y="601"/>
                  </a:lnTo>
                  <a:lnTo>
                    <a:pt x="2910" y="601"/>
                  </a:lnTo>
                  <a:lnTo>
                    <a:pt x="2910" y="598"/>
                  </a:lnTo>
                  <a:lnTo>
                    <a:pt x="2909" y="597"/>
                  </a:lnTo>
                  <a:lnTo>
                    <a:pt x="2907" y="594"/>
                  </a:lnTo>
                  <a:lnTo>
                    <a:pt x="2903" y="593"/>
                  </a:lnTo>
                  <a:lnTo>
                    <a:pt x="2899" y="593"/>
                  </a:lnTo>
                  <a:lnTo>
                    <a:pt x="2899" y="593"/>
                  </a:lnTo>
                  <a:lnTo>
                    <a:pt x="2895" y="592"/>
                  </a:lnTo>
                  <a:lnTo>
                    <a:pt x="2892" y="590"/>
                  </a:lnTo>
                  <a:lnTo>
                    <a:pt x="2891" y="588"/>
                  </a:lnTo>
                  <a:lnTo>
                    <a:pt x="2890" y="586"/>
                  </a:lnTo>
                  <a:lnTo>
                    <a:pt x="2891" y="583"/>
                  </a:lnTo>
                  <a:lnTo>
                    <a:pt x="2893" y="580"/>
                  </a:lnTo>
                  <a:lnTo>
                    <a:pt x="2893" y="580"/>
                  </a:lnTo>
                  <a:lnTo>
                    <a:pt x="2899" y="573"/>
                  </a:lnTo>
                  <a:lnTo>
                    <a:pt x="2905" y="569"/>
                  </a:lnTo>
                  <a:lnTo>
                    <a:pt x="2908" y="568"/>
                  </a:lnTo>
                  <a:lnTo>
                    <a:pt x="2911" y="568"/>
                  </a:lnTo>
                  <a:lnTo>
                    <a:pt x="2913" y="570"/>
                  </a:lnTo>
                  <a:lnTo>
                    <a:pt x="2915" y="573"/>
                  </a:lnTo>
                  <a:lnTo>
                    <a:pt x="2915" y="573"/>
                  </a:lnTo>
                  <a:lnTo>
                    <a:pt x="2919" y="579"/>
                  </a:lnTo>
                  <a:lnTo>
                    <a:pt x="2922" y="583"/>
                  </a:lnTo>
                  <a:lnTo>
                    <a:pt x="2926" y="584"/>
                  </a:lnTo>
                  <a:lnTo>
                    <a:pt x="2930" y="584"/>
                  </a:lnTo>
                  <a:lnTo>
                    <a:pt x="2930" y="584"/>
                  </a:lnTo>
                  <a:lnTo>
                    <a:pt x="2937" y="585"/>
                  </a:lnTo>
                  <a:lnTo>
                    <a:pt x="2944" y="586"/>
                  </a:lnTo>
                  <a:lnTo>
                    <a:pt x="2950" y="586"/>
                  </a:lnTo>
                  <a:lnTo>
                    <a:pt x="2952" y="586"/>
                  </a:lnTo>
                  <a:lnTo>
                    <a:pt x="2955" y="584"/>
                  </a:lnTo>
                  <a:lnTo>
                    <a:pt x="2955" y="584"/>
                  </a:lnTo>
                  <a:lnTo>
                    <a:pt x="2957" y="580"/>
                  </a:lnTo>
                  <a:lnTo>
                    <a:pt x="2957" y="575"/>
                  </a:lnTo>
                  <a:lnTo>
                    <a:pt x="2957" y="571"/>
                  </a:lnTo>
                  <a:lnTo>
                    <a:pt x="2956" y="569"/>
                  </a:lnTo>
                  <a:lnTo>
                    <a:pt x="2954" y="568"/>
                  </a:lnTo>
                  <a:lnTo>
                    <a:pt x="2951" y="568"/>
                  </a:lnTo>
                  <a:lnTo>
                    <a:pt x="2951" y="568"/>
                  </a:lnTo>
                  <a:lnTo>
                    <a:pt x="2949" y="567"/>
                  </a:lnTo>
                  <a:lnTo>
                    <a:pt x="2947" y="565"/>
                  </a:lnTo>
                  <a:lnTo>
                    <a:pt x="2945" y="560"/>
                  </a:lnTo>
                  <a:lnTo>
                    <a:pt x="2944" y="558"/>
                  </a:lnTo>
                  <a:lnTo>
                    <a:pt x="2942" y="555"/>
                  </a:lnTo>
                  <a:lnTo>
                    <a:pt x="2939" y="554"/>
                  </a:lnTo>
                  <a:lnTo>
                    <a:pt x="2936" y="553"/>
                  </a:lnTo>
                  <a:lnTo>
                    <a:pt x="2936" y="553"/>
                  </a:lnTo>
                  <a:lnTo>
                    <a:pt x="2929" y="552"/>
                  </a:lnTo>
                  <a:lnTo>
                    <a:pt x="2924" y="551"/>
                  </a:lnTo>
                  <a:lnTo>
                    <a:pt x="2919" y="551"/>
                  </a:lnTo>
                  <a:lnTo>
                    <a:pt x="2916" y="552"/>
                  </a:lnTo>
                  <a:lnTo>
                    <a:pt x="2914" y="553"/>
                  </a:lnTo>
                  <a:lnTo>
                    <a:pt x="2914" y="553"/>
                  </a:lnTo>
                  <a:lnTo>
                    <a:pt x="2908" y="556"/>
                  </a:lnTo>
                  <a:lnTo>
                    <a:pt x="2904" y="558"/>
                  </a:lnTo>
                  <a:lnTo>
                    <a:pt x="2898" y="558"/>
                  </a:lnTo>
                  <a:lnTo>
                    <a:pt x="2891" y="556"/>
                  </a:lnTo>
                  <a:lnTo>
                    <a:pt x="2891" y="556"/>
                  </a:lnTo>
                  <a:lnTo>
                    <a:pt x="2881" y="554"/>
                  </a:lnTo>
                  <a:lnTo>
                    <a:pt x="2872" y="552"/>
                  </a:lnTo>
                  <a:lnTo>
                    <a:pt x="2862" y="552"/>
                  </a:lnTo>
                  <a:lnTo>
                    <a:pt x="2859" y="553"/>
                  </a:lnTo>
                  <a:lnTo>
                    <a:pt x="2856" y="555"/>
                  </a:lnTo>
                  <a:lnTo>
                    <a:pt x="2856" y="555"/>
                  </a:lnTo>
                  <a:lnTo>
                    <a:pt x="2853" y="558"/>
                  </a:lnTo>
                  <a:lnTo>
                    <a:pt x="2851" y="558"/>
                  </a:lnTo>
                  <a:lnTo>
                    <a:pt x="2849" y="558"/>
                  </a:lnTo>
                  <a:lnTo>
                    <a:pt x="2844" y="556"/>
                  </a:lnTo>
                  <a:lnTo>
                    <a:pt x="2837" y="552"/>
                  </a:lnTo>
                  <a:lnTo>
                    <a:pt x="2837" y="552"/>
                  </a:lnTo>
                  <a:lnTo>
                    <a:pt x="2826" y="543"/>
                  </a:lnTo>
                  <a:lnTo>
                    <a:pt x="2813" y="532"/>
                  </a:lnTo>
                  <a:lnTo>
                    <a:pt x="2813" y="532"/>
                  </a:lnTo>
                  <a:lnTo>
                    <a:pt x="2805" y="526"/>
                  </a:lnTo>
                  <a:lnTo>
                    <a:pt x="2796" y="521"/>
                  </a:lnTo>
                  <a:lnTo>
                    <a:pt x="2792" y="519"/>
                  </a:lnTo>
                  <a:lnTo>
                    <a:pt x="2788" y="518"/>
                  </a:lnTo>
                  <a:lnTo>
                    <a:pt x="2783" y="518"/>
                  </a:lnTo>
                  <a:lnTo>
                    <a:pt x="2778" y="519"/>
                  </a:lnTo>
                  <a:lnTo>
                    <a:pt x="2778" y="519"/>
                  </a:lnTo>
                  <a:lnTo>
                    <a:pt x="2771" y="522"/>
                  </a:lnTo>
                  <a:lnTo>
                    <a:pt x="2766" y="526"/>
                  </a:lnTo>
                  <a:lnTo>
                    <a:pt x="2761" y="532"/>
                  </a:lnTo>
                  <a:lnTo>
                    <a:pt x="2756" y="539"/>
                  </a:lnTo>
                  <a:lnTo>
                    <a:pt x="2756" y="539"/>
                  </a:lnTo>
                  <a:lnTo>
                    <a:pt x="2754" y="544"/>
                  </a:lnTo>
                  <a:lnTo>
                    <a:pt x="2752" y="550"/>
                  </a:lnTo>
                  <a:lnTo>
                    <a:pt x="2747" y="564"/>
                  </a:lnTo>
                  <a:lnTo>
                    <a:pt x="2741" y="578"/>
                  </a:lnTo>
                  <a:lnTo>
                    <a:pt x="2738" y="583"/>
                  </a:lnTo>
                  <a:lnTo>
                    <a:pt x="2735" y="586"/>
                  </a:lnTo>
                  <a:lnTo>
                    <a:pt x="2735" y="586"/>
                  </a:lnTo>
                  <a:lnTo>
                    <a:pt x="2731" y="588"/>
                  </a:lnTo>
                  <a:lnTo>
                    <a:pt x="2729" y="591"/>
                  </a:lnTo>
                  <a:lnTo>
                    <a:pt x="2723" y="596"/>
                  </a:lnTo>
                  <a:lnTo>
                    <a:pt x="2721" y="598"/>
                  </a:lnTo>
                  <a:lnTo>
                    <a:pt x="2717" y="600"/>
                  </a:lnTo>
                  <a:lnTo>
                    <a:pt x="2712" y="601"/>
                  </a:lnTo>
                  <a:lnTo>
                    <a:pt x="2707" y="601"/>
                  </a:lnTo>
                  <a:lnTo>
                    <a:pt x="2707" y="601"/>
                  </a:lnTo>
                  <a:lnTo>
                    <a:pt x="2694" y="602"/>
                  </a:lnTo>
                  <a:lnTo>
                    <a:pt x="2686" y="604"/>
                  </a:lnTo>
                  <a:lnTo>
                    <a:pt x="2683" y="605"/>
                  </a:lnTo>
                  <a:lnTo>
                    <a:pt x="2681" y="607"/>
                  </a:lnTo>
                  <a:lnTo>
                    <a:pt x="2680" y="610"/>
                  </a:lnTo>
                  <a:lnTo>
                    <a:pt x="2679" y="613"/>
                  </a:lnTo>
                  <a:lnTo>
                    <a:pt x="2679" y="613"/>
                  </a:lnTo>
                  <a:lnTo>
                    <a:pt x="2680" y="622"/>
                  </a:lnTo>
                  <a:lnTo>
                    <a:pt x="2683" y="631"/>
                  </a:lnTo>
                  <a:lnTo>
                    <a:pt x="2686" y="635"/>
                  </a:lnTo>
                  <a:lnTo>
                    <a:pt x="2689" y="638"/>
                  </a:lnTo>
                  <a:lnTo>
                    <a:pt x="2692" y="640"/>
                  </a:lnTo>
                  <a:lnTo>
                    <a:pt x="2697" y="640"/>
                  </a:lnTo>
                  <a:lnTo>
                    <a:pt x="2697" y="640"/>
                  </a:lnTo>
                  <a:lnTo>
                    <a:pt x="2705" y="637"/>
                  </a:lnTo>
                  <a:lnTo>
                    <a:pt x="2712" y="634"/>
                  </a:lnTo>
                  <a:lnTo>
                    <a:pt x="2715" y="634"/>
                  </a:lnTo>
                  <a:lnTo>
                    <a:pt x="2718" y="634"/>
                  </a:lnTo>
                  <a:lnTo>
                    <a:pt x="2721" y="635"/>
                  </a:lnTo>
                  <a:lnTo>
                    <a:pt x="2724" y="638"/>
                  </a:lnTo>
                  <a:lnTo>
                    <a:pt x="2724" y="638"/>
                  </a:lnTo>
                  <a:lnTo>
                    <a:pt x="2729" y="644"/>
                  </a:lnTo>
                  <a:lnTo>
                    <a:pt x="2734" y="647"/>
                  </a:lnTo>
                  <a:lnTo>
                    <a:pt x="2739" y="649"/>
                  </a:lnTo>
                  <a:lnTo>
                    <a:pt x="2746" y="649"/>
                  </a:lnTo>
                  <a:lnTo>
                    <a:pt x="2746" y="649"/>
                  </a:lnTo>
                  <a:lnTo>
                    <a:pt x="2750" y="649"/>
                  </a:lnTo>
                  <a:lnTo>
                    <a:pt x="2753" y="650"/>
                  </a:lnTo>
                  <a:lnTo>
                    <a:pt x="2760" y="653"/>
                  </a:lnTo>
                  <a:lnTo>
                    <a:pt x="2766" y="656"/>
                  </a:lnTo>
                  <a:lnTo>
                    <a:pt x="2770" y="657"/>
                  </a:lnTo>
                  <a:lnTo>
                    <a:pt x="2775" y="657"/>
                  </a:lnTo>
                  <a:lnTo>
                    <a:pt x="2775" y="657"/>
                  </a:lnTo>
                  <a:lnTo>
                    <a:pt x="2794" y="658"/>
                  </a:lnTo>
                  <a:lnTo>
                    <a:pt x="2801" y="659"/>
                  </a:lnTo>
                  <a:lnTo>
                    <a:pt x="2802" y="662"/>
                  </a:lnTo>
                  <a:lnTo>
                    <a:pt x="2803" y="663"/>
                  </a:lnTo>
                  <a:lnTo>
                    <a:pt x="2803" y="663"/>
                  </a:lnTo>
                  <a:lnTo>
                    <a:pt x="2802" y="665"/>
                  </a:lnTo>
                  <a:lnTo>
                    <a:pt x="2800" y="666"/>
                  </a:lnTo>
                  <a:lnTo>
                    <a:pt x="2792" y="668"/>
                  </a:lnTo>
                  <a:lnTo>
                    <a:pt x="2788" y="668"/>
                  </a:lnTo>
                  <a:lnTo>
                    <a:pt x="2785" y="670"/>
                  </a:lnTo>
                  <a:lnTo>
                    <a:pt x="2782" y="671"/>
                  </a:lnTo>
                  <a:lnTo>
                    <a:pt x="2782" y="674"/>
                  </a:lnTo>
                  <a:lnTo>
                    <a:pt x="2782" y="674"/>
                  </a:lnTo>
                  <a:lnTo>
                    <a:pt x="2780" y="680"/>
                  </a:lnTo>
                  <a:lnTo>
                    <a:pt x="2779" y="685"/>
                  </a:lnTo>
                  <a:lnTo>
                    <a:pt x="2778" y="687"/>
                  </a:lnTo>
                  <a:lnTo>
                    <a:pt x="2776" y="688"/>
                  </a:lnTo>
                  <a:lnTo>
                    <a:pt x="2774" y="688"/>
                  </a:lnTo>
                  <a:lnTo>
                    <a:pt x="2771" y="688"/>
                  </a:lnTo>
                  <a:lnTo>
                    <a:pt x="2771" y="688"/>
                  </a:lnTo>
                  <a:lnTo>
                    <a:pt x="2757" y="688"/>
                  </a:lnTo>
                  <a:lnTo>
                    <a:pt x="2752" y="687"/>
                  </a:lnTo>
                  <a:lnTo>
                    <a:pt x="2745" y="686"/>
                  </a:lnTo>
                  <a:lnTo>
                    <a:pt x="2745" y="686"/>
                  </a:lnTo>
                  <a:lnTo>
                    <a:pt x="2739" y="684"/>
                  </a:lnTo>
                  <a:lnTo>
                    <a:pt x="2737" y="685"/>
                  </a:lnTo>
                  <a:lnTo>
                    <a:pt x="2735" y="686"/>
                  </a:lnTo>
                  <a:lnTo>
                    <a:pt x="2733" y="687"/>
                  </a:lnTo>
                  <a:lnTo>
                    <a:pt x="2732" y="690"/>
                  </a:lnTo>
                  <a:lnTo>
                    <a:pt x="2733" y="693"/>
                  </a:lnTo>
                  <a:lnTo>
                    <a:pt x="2734" y="697"/>
                  </a:lnTo>
                  <a:lnTo>
                    <a:pt x="2734" y="697"/>
                  </a:lnTo>
                  <a:lnTo>
                    <a:pt x="2736" y="701"/>
                  </a:lnTo>
                  <a:lnTo>
                    <a:pt x="2738" y="703"/>
                  </a:lnTo>
                  <a:lnTo>
                    <a:pt x="2742" y="706"/>
                  </a:lnTo>
                  <a:lnTo>
                    <a:pt x="2746" y="708"/>
                  </a:lnTo>
                  <a:lnTo>
                    <a:pt x="2747" y="709"/>
                  </a:lnTo>
                  <a:lnTo>
                    <a:pt x="2747" y="712"/>
                  </a:lnTo>
                  <a:lnTo>
                    <a:pt x="2747" y="712"/>
                  </a:lnTo>
                  <a:lnTo>
                    <a:pt x="2746" y="715"/>
                  </a:lnTo>
                  <a:lnTo>
                    <a:pt x="2745" y="718"/>
                  </a:lnTo>
                  <a:lnTo>
                    <a:pt x="2740" y="721"/>
                  </a:lnTo>
                  <a:lnTo>
                    <a:pt x="2735" y="725"/>
                  </a:lnTo>
                  <a:lnTo>
                    <a:pt x="2733" y="727"/>
                  </a:lnTo>
                  <a:lnTo>
                    <a:pt x="2733" y="730"/>
                  </a:lnTo>
                  <a:lnTo>
                    <a:pt x="2733" y="730"/>
                  </a:lnTo>
                  <a:lnTo>
                    <a:pt x="2732" y="740"/>
                  </a:lnTo>
                  <a:lnTo>
                    <a:pt x="2732" y="743"/>
                  </a:lnTo>
                  <a:lnTo>
                    <a:pt x="2735" y="744"/>
                  </a:lnTo>
                  <a:lnTo>
                    <a:pt x="2735" y="744"/>
                  </a:lnTo>
                  <a:lnTo>
                    <a:pt x="2737" y="744"/>
                  </a:lnTo>
                  <a:lnTo>
                    <a:pt x="2738" y="745"/>
                  </a:lnTo>
                  <a:lnTo>
                    <a:pt x="2740" y="750"/>
                  </a:lnTo>
                  <a:lnTo>
                    <a:pt x="2740" y="752"/>
                  </a:lnTo>
                  <a:lnTo>
                    <a:pt x="2740" y="753"/>
                  </a:lnTo>
                  <a:lnTo>
                    <a:pt x="2738" y="755"/>
                  </a:lnTo>
                  <a:lnTo>
                    <a:pt x="2735" y="756"/>
                  </a:lnTo>
                  <a:lnTo>
                    <a:pt x="2735" y="756"/>
                  </a:lnTo>
                  <a:lnTo>
                    <a:pt x="2733" y="757"/>
                  </a:lnTo>
                  <a:lnTo>
                    <a:pt x="2731" y="759"/>
                  </a:lnTo>
                  <a:lnTo>
                    <a:pt x="2727" y="762"/>
                  </a:lnTo>
                  <a:lnTo>
                    <a:pt x="2724" y="763"/>
                  </a:lnTo>
                  <a:lnTo>
                    <a:pt x="2721" y="763"/>
                  </a:lnTo>
                  <a:lnTo>
                    <a:pt x="2715" y="763"/>
                  </a:lnTo>
                  <a:lnTo>
                    <a:pt x="2708" y="761"/>
                  </a:lnTo>
                  <a:lnTo>
                    <a:pt x="2708" y="761"/>
                  </a:lnTo>
                  <a:lnTo>
                    <a:pt x="2696" y="757"/>
                  </a:lnTo>
                  <a:lnTo>
                    <a:pt x="2689" y="755"/>
                  </a:lnTo>
                  <a:lnTo>
                    <a:pt x="2683" y="754"/>
                  </a:lnTo>
                  <a:lnTo>
                    <a:pt x="2674" y="754"/>
                  </a:lnTo>
                  <a:lnTo>
                    <a:pt x="2674" y="754"/>
                  </a:lnTo>
                  <a:lnTo>
                    <a:pt x="2664" y="755"/>
                  </a:lnTo>
                  <a:lnTo>
                    <a:pt x="2658" y="756"/>
                  </a:lnTo>
                  <a:lnTo>
                    <a:pt x="2653" y="754"/>
                  </a:lnTo>
                  <a:lnTo>
                    <a:pt x="2650" y="751"/>
                  </a:lnTo>
                  <a:lnTo>
                    <a:pt x="2650" y="751"/>
                  </a:lnTo>
                  <a:lnTo>
                    <a:pt x="2646" y="747"/>
                  </a:lnTo>
                  <a:lnTo>
                    <a:pt x="2641" y="743"/>
                  </a:lnTo>
                  <a:lnTo>
                    <a:pt x="2636" y="741"/>
                  </a:lnTo>
                  <a:lnTo>
                    <a:pt x="2630" y="741"/>
                  </a:lnTo>
                  <a:lnTo>
                    <a:pt x="2630" y="741"/>
                  </a:lnTo>
                  <a:lnTo>
                    <a:pt x="2629" y="741"/>
                  </a:lnTo>
                  <a:lnTo>
                    <a:pt x="2627" y="742"/>
                  </a:lnTo>
                  <a:lnTo>
                    <a:pt x="2626" y="747"/>
                  </a:lnTo>
                  <a:lnTo>
                    <a:pt x="2624" y="749"/>
                  </a:lnTo>
                  <a:lnTo>
                    <a:pt x="2622" y="751"/>
                  </a:lnTo>
                  <a:lnTo>
                    <a:pt x="2618" y="752"/>
                  </a:lnTo>
                  <a:lnTo>
                    <a:pt x="2613" y="753"/>
                  </a:lnTo>
                  <a:lnTo>
                    <a:pt x="2613" y="753"/>
                  </a:lnTo>
                  <a:lnTo>
                    <a:pt x="2599" y="752"/>
                  </a:lnTo>
                  <a:lnTo>
                    <a:pt x="2589" y="752"/>
                  </a:lnTo>
                  <a:lnTo>
                    <a:pt x="2580" y="752"/>
                  </a:lnTo>
                  <a:lnTo>
                    <a:pt x="2576" y="753"/>
                  </a:lnTo>
                  <a:lnTo>
                    <a:pt x="2573" y="754"/>
                  </a:lnTo>
                  <a:lnTo>
                    <a:pt x="2573" y="754"/>
                  </a:lnTo>
                  <a:lnTo>
                    <a:pt x="2567" y="757"/>
                  </a:lnTo>
                  <a:lnTo>
                    <a:pt x="2561" y="759"/>
                  </a:lnTo>
                  <a:lnTo>
                    <a:pt x="2552" y="761"/>
                  </a:lnTo>
                  <a:lnTo>
                    <a:pt x="2536" y="762"/>
                  </a:lnTo>
                  <a:lnTo>
                    <a:pt x="2536" y="762"/>
                  </a:lnTo>
                  <a:lnTo>
                    <a:pt x="2519" y="763"/>
                  </a:lnTo>
                  <a:lnTo>
                    <a:pt x="2508" y="762"/>
                  </a:lnTo>
                  <a:lnTo>
                    <a:pt x="2501" y="761"/>
                  </a:lnTo>
                  <a:lnTo>
                    <a:pt x="2494" y="758"/>
                  </a:lnTo>
                  <a:lnTo>
                    <a:pt x="2494" y="758"/>
                  </a:lnTo>
                  <a:lnTo>
                    <a:pt x="2488" y="754"/>
                  </a:lnTo>
                  <a:lnTo>
                    <a:pt x="2483" y="753"/>
                  </a:lnTo>
                  <a:lnTo>
                    <a:pt x="2478" y="751"/>
                  </a:lnTo>
                  <a:lnTo>
                    <a:pt x="2472" y="748"/>
                  </a:lnTo>
                  <a:lnTo>
                    <a:pt x="2472" y="748"/>
                  </a:lnTo>
                  <a:lnTo>
                    <a:pt x="2465" y="743"/>
                  </a:lnTo>
                  <a:lnTo>
                    <a:pt x="2458" y="741"/>
                  </a:lnTo>
                  <a:lnTo>
                    <a:pt x="2453" y="738"/>
                  </a:lnTo>
                  <a:lnTo>
                    <a:pt x="2450" y="736"/>
                  </a:lnTo>
                  <a:lnTo>
                    <a:pt x="2448" y="733"/>
                  </a:lnTo>
                  <a:lnTo>
                    <a:pt x="2448" y="733"/>
                  </a:lnTo>
                  <a:lnTo>
                    <a:pt x="2445" y="727"/>
                  </a:lnTo>
                  <a:lnTo>
                    <a:pt x="2442" y="722"/>
                  </a:lnTo>
                  <a:lnTo>
                    <a:pt x="2440" y="720"/>
                  </a:lnTo>
                  <a:lnTo>
                    <a:pt x="2437" y="719"/>
                  </a:lnTo>
                  <a:lnTo>
                    <a:pt x="2434" y="718"/>
                  </a:lnTo>
                  <a:lnTo>
                    <a:pt x="2431" y="719"/>
                  </a:lnTo>
                  <a:lnTo>
                    <a:pt x="2431" y="719"/>
                  </a:lnTo>
                  <a:lnTo>
                    <a:pt x="2427" y="720"/>
                  </a:lnTo>
                  <a:lnTo>
                    <a:pt x="2426" y="721"/>
                  </a:lnTo>
                  <a:lnTo>
                    <a:pt x="2424" y="722"/>
                  </a:lnTo>
                  <a:lnTo>
                    <a:pt x="2417" y="724"/>
                  </a:lnTo>
                  <a:lnTo>
                    <a:pt x="2417" y="724"/>
                  </a:lnTo>
                  <a:lnTo>
                    <a:pt x="2404" y="726"/>
                  </a:lnTo>
                  <a:lnTo>
                    <a:pt x="2390" y="727"/>
                  </a:lnTo>
                  <a:lnTo>
                    <a:pt x="2383" y="727"/>
                  </a:lnTo>
                  <a:lnTo>
                    <a:pt x="2378" y="727"/>
                  </a:lnTo>
                  <a:lnTo>
                    <a:pt x="2373" y="726"/>
                  </a:lnTo>
                  <a:lnTo>
                    <a:pt x="2371" y="724"/>
                  </a:lnTo>
                  <a:lnTo>
                    <a:pt x="2371" y="724"/>
                  </a:lnTo>
                  <a:lnTo>
                    <a:pt x="2368" y="718"/>
                  </a:lnTo>
                  <a:lnTo>
                    <a:pt x="2363" y="710"/>
                  </a:lnTo>
                  <a:lnTo>
                    <a:pt x="2360" y="707"/>
                  </a:lnTo>
                  <a:lnTo>
                    <a:pt x="2356" y="705"/>
                  </a:lnTo>
                  <a:lnTo>
                    <a:pt x="2351" y="703"/>
                  </a:lnTo>
                  <a:lnTo>
                    <a:pt x="2346" y="702"/>
                  </a:lnTo>
                  <a:lnTo>
                    <a:pt x="2346" y="702"/>
                  </a:lnTo>
                  <a:lnTo>
                    <a:pt x="2341" y="702"/>
                  </a:lnTo>
                  <a:lnTo>
                    <a:pt x="2337" y="701"/>
                  </a:lnTo>
                  <a:lnTo>
                    <a:pt x="2332" y="697"/>
                  </a:lnTo>
                  <a:lnTo>
                    <a:pt x="2327" y="693"/>
                  </a:lnTo>
                  <a:lnTo>
                    <a:pt x="2324" y="692"/>
                  </a:lnTo>
                  <a:lnTo>
                    <a:pt x="2320" y="691"/>
                  </a:lnTo>
                  <a:lnTo>
                    <a:pt x="2320" y="691"/>
                  </a:lnTo>
                  <a:lnTo>
                    <a:pt x="2314" y="691"/>
                  </a:lnTo>
                  <a:lnTo>
                    <a:pt x="2309" y="690"/>
                  </a:lnTo>
                  <a:lnTo>
                    <a:pt x="2307" y="688"/>
                  </a:lnTo>
                  <a:lnTo>
                    <a:pt x="2306" y="686"/>
                  </a:lnTo>
                  <a:lnTo>
                    <a:pt x="2303" y="679"/>
                  </a:lnTo>
                  <a:lnTo>
                    <a:pt x="2303" y="679"/>
                  </a:lnTo>
                  <a:lnTo>
                    <a:pt x="2301" y="668"/>
                  </a:lnTo>
                  <a:lnTo>
                    <a:pt x="2298" y="654"/>
                  </a:lnTo>
                  <a:lnTo>
                    <a:pt x="2296" y="648"/>
                  </a:lnTo>
                  <a:lnTo>
                    <a:pt x="2293" y="642"/>
                  </a:lnTo>
                  <a:lnTo>
                    <a:pt x="2290" y="638"/>
                  </a:lnTo>
                  <a:lnTo>
                    <a:pt x="2286" y="635"/>
                  </a:lnTo>
                  <a:lnTo>
                    <a:pt x="2286" y="635"/>
                  </a:lnTo>
                  <a:lnTo>
                    <a:pt x="2279" y="633"/>
                  </a:lnTo>
                  <a:lnTo>
                    <a:pt x="2276" y="632"/>
                  </a:lnTo>
                  <a:lnTo>
                    <a:pt x="2273" y="631"/>
                  </a:lnTo>
                  <a:lnTo>
                    <a:pt x="2270" y="628"/>
                  </a:lnTo>
                  <a:lnTo>
                    <a:pt x="2270" y="628"/>
                  </a:lnTo>
                  <a:lnTo>
                    <a:pt x="2267" y="626"/>
                  </a:lnTo>
                  <a:lnTo>
                    <a:pt x="2264" y="625"/>
                  </a:lnTo>
                  <a:lnTo>
                    <a:pt x="2259" y="625"/>
                  </a:lnTo>
                  <a:lnTo>
                    <a:pt x="2252" y="626"/>
                  </a:lnTo>
                  <a:lnTo>
                    <a:pt x="2242" y="627"/>
                  </a:lnTo>
                  <a:lnTo>
                    <a:pt x="2242" y="627"/>
                  </a:lnTo>
                  <a:lnTo>
                    <a:pt x="2237" y="627"/>
                  </a:lnTo>
                  <a:lnTo>
                    <a:pt x="2233" y="628"/>
                  </a:lnTo>
                  <a:lnTo>
                    <a:pt x="2227" y="632"/>
                  </a:lnTo>
                  <a:lnTo>
                    <a:pt x="2225" y="635"/>
                  </a:lnTo>
                  <a:lnTo>
                    <a:pt x="2221" y="636"/>
                  </a:lnTo>
                  <a:lnTo>
                    <a:pt x="2217" y="637"/>
                  </a:lnTo>
                  <a:lnTo>
                    <a:pt x="2211" y="637"/>
                  </a:lnTo>
                  <a:lnTo>
                    <a:pt x="2211" y="637"/>
                  </a:lnTo>
                  <a:lnTo>
                    <a:pt x="2206" y="637"/>
                  </a:lnTo>
                  <a:lnTo>
                    <a:pt x="2201" y="638"/>
                  </a:lnTo>
                  <a:lnTo>
                    <a:pt x="2198" y="640"/>
                  </a:lnTo>
                  <a:lnTo>
                    <a:pt x="2196" y="642"/>
                  </a:lnTo>
                  <a:lnTo>
                    <a:pt x="2191" y="646"/>
                  </a:lnTo>
                  <a:lnTo>
                    <a:pt x="2188" y="648"/>
                  </a:lnTo>
                  <a:lnTo>
                    <a:pt x="2183" y="649"/>
                  </a:lnTo>
                  <a:lnTo>
                    <a:pt x="2183" y="649"/>
                  </a:lnTo>
                  <a:lnTo>
                    <a:pt x="2171" y="651"/>
                  </a:lnTo>
                  <a:lnTo>
                    <a:pt x="2159" y="654"/>
                  </a:lnTo>
                  <a:lnTo>
                    <a:pt x="2146" y="656"/>
                  </a:lnTo>
                  <a:lnTo>
                    <a:pt x="2134" y="657"/>
                  </a:lnTo>
                  <a:lnTo>
                    <a:pt x="2134" y="657"/>
                  </a:lnTo>
                  <a:lnTo>
                    <a:pt x="2123" y="658"/>
                  </a:lnTo>
                  <a:lnTo>
                    <a:pt x="2114" y="659"/>
                  </a:lnTo>
                  <a:lnTo>
                    <a:pt x="2111" y="662"/>
                  </a:lnTo>
                  <a:lnTo>
                    <a:pt x="2108" y="664"/>
                  </a:lnTo>
                  <a:lnTo>
                    <a:pt x="2106" y="666"/>
                  </a:lnTo>
                  <a:lnTo>
                    <a:pt x="2104" y="668"/>
                  </a:lnTo>
                  <a:lnTo>
                    <a:pt x="2104" y="668"/>
                  </a:lnTo>
                  <a:lnTo>
                    <a:pt x="2101" y="679"/>
                  </a:lnTo>
                  <a:lnTo>
                    <a:pt x="2099" y="683"/>
                  </a:lnTo>
                  <a:lnTo>
                    <a:pt x="2092" y="688"/>
                  </a:lnTo>
                  <a:lnTo>
                    <a:pt x="2092" y="688"/>
                  </a:lnTo>
                  <a:lnTo>
                    <a:pt x="2085" y="695"/>
                  </a:lnTo>
                  <a:lnTo>
                    <a:pt x="2079" y="701"/>
                  </a:lnTo>
                  <a:lnTo>
                    <a:pt x="2078" y="704"/>
                  </a:lnTo>
                  <a:lnTo>
                    <a:pt x="2078" y="706"/>
                  </a:lnTo>
                  <a:lnTo>
                    <a:pt x="2079" y="708"/>
                  </a:lnTo>
                  <a:lnTo>
                    <a:pt x="2082" y="709"/>
                  </a:lnTo>
                  <a:lnTo>
                    <a:pt x="2082" y="709"/>
                  </a:lnTo>
                  <a:lnTo>
                    <a:pt x="2092" y="708"/>
                  </a:lnTo>
                  <a:lnTo>
                    <a:pt x="2102" y="707"/>
                  </a:lnTo>
                  <a:lnTo>
                    <a:pt x="2109" y="707"/>
                  </a:lnTo>
                  <a:lnTo>
                    <a:pt x="2112" y="708"/>
                  </a:lnTo>
                  <a:lnTo>
                    <a:pt x="2114" y="709"/>
                  </a:lnTo>
                  <a:lnTo>
                    <a:pt x="2114" y="709"/>
                  </a:lnTo>
                  <a:lnTo>
                    <a:pt x="2118" y="713"/>
                  </a:lnTo>
                  <a:lnTo>
                    <a:pt x="2123" y="716"/>
                  </a:lnTo>
                  <a:lnTo>
                    <a:pt x="2128" y="718"/>
                  </a:lnTo>
                  <a:lnTo>
                    <a:pt x="2131" y="718"/>
                  </a:lnTo>
                  <a:lnTo>
                    <a:pt x="2134" y="717"/>
                  </a:lnTo>
                  <a:lnTo>
                    <a:pt x="2134" y="717"/>
                  </a:lnTo>
                  <a:lnTo>
                    <a:pt x="2138" y="716"/>
                  </a:lnTo>
                  <a:lnTo>
                    <a:pt x="2141" y="715"/>
                  </a:lnTo>
                  <a:lnTo>
                    <a:pt x="2143" y="713"/>
                  </a:lnTo>
                  <a:lnTo>
                    <a:pt x="2145" y="708"/>
                  </a:lnTo>
                  <a:lnTo>
                    <a:pt x="2145" y="708"/>
                  </a:lnTo>
                  <a:lnTo>
                    <a:pt x="2146" y="705"/>
                  </a:lnTo>
                  <a:lnTo>
                    <a:pt x="2147" y="702"/>
                  </a:lnTo>
                  <a:lnTo>
                    <a:pt x="2149" y="701"/>
                  </a:lnTo>
                  <a:lnTo>
                    <a:pt x="2151" y="700"/>
                  </a:lnTo>
                  <a:lnTo>
                    <a:pt x="2156" y="699"/>
                  </a:lnTo>
                  <a:lnTo>
                    <a:pt x="2162" y="699"/>
                  </a:lnTo>
                  <a:lnTo>
                    <a:pt x="2162" y="699"/>
                  </a:lnTo>
                  <a:lnTo>
                    <a:pt x="2165" y="700"/>
                  </a:lnTo>
                  <a:lnTo>
                    <a:pt x="2167" y="701"/>
                  </a:lnTo>
                  <a:lnTo>
                    <a:pt x="2171" y="705"/>
                  </a:lnTo>
                  <a:lnTo>
                    <a:pt x="2173" y="707"/>
                  </a:lnTo>
                  <a:lnTo>
                    <a:pt x="2175" y="708"/>
                  </a:lnTo>
                  <a:lnTo>
                    <a:pt x="2178" y="709"/>
                  </a:lnTo>
                  <a:lnTo>
                    <a:pt x="2182" y="708"/>
                  </a:lnTo>
                  <a:lnTo>
                    <a:pt x="2182" y="708"/>
                  </a:lnTo>
                  <a:lnTo>
                    <a:pt x="2187" y="705"/>
                  </a:lnTo>
                  <a:lnTo>
                    <a:pt x="2190" y="703"/>
                  </a:lnTo>
                  <a:lnTo>
                    <a:pt x="2193" y="700"/>
                  </a:lnTo>
                  <a:lnTo>
                    <a:pt x="2198" y="698"/>
                  </a:lnTo>
                  <a:lnTo>
                    <a:pt x="2198" y="698"/>
                  </a:lnTo>
                  <a:lnTo>
                    <a:pt x="2207" y="696"/>
                  </a:lnTo>
                  <a:lnTo>
                    <a:pt x="2214" y="694"/>
                  </a:lnTo>
                  <a:lnTo>
                    <a:pt x="2220" y="692"/>
                  </a:lnTo>
                  <a:lnTo>
                    <a:pt x="2222" y="691"/>
                  </a:lnTo>
                  <a:lnTo>
                    <a:pt x="2223" y="688"/>
                  </a:lnTo>
                  <a:lnTo>
                    <a:pt x="2223" y="688"/>
                  </a:lnTo>
                  <a:lnTo>
                    <a:pt x="2225" y="684"/>
                  </a:lnTo>
                  <a:lnTo>
                    <a:pt x="2228" y="680"/>
                  </a:lnTo>
                  <a:lnTo>
                    <a:pt x="2231" y="678"/>
                  </a:lnTo>
                  <a:lnTo>
                    <a:pt x="2236" y="676"/>
                  </a:lnTo>
                  <a:lnTo>
                    <a:pt x="2236" y="676"/>
                  </a:lnTo>
                  <a:lnTo>
                    <a:pt x="2238" y="675"/>
                  </a:lnTo>
                  <a:lnTo>
                    <a:pt x="2240" y="674"/>
                  </a:lnTo>
                  <a:lnTo>
                    <a:pt x="2244" y="671"/>
                  </a:lnTo>
                  <a:lnTo>
                    <a:pt x="2248" y="668"/>
                  </a:lnTo>
                  <a:lnTo>
                    <a:pt x="2250" y="667"/>
                  </a:lnTo>
                  <a:lnTo>
                    <a:pt x="2253" y="666"/>
                  </a:lnTo>
                  <a:lnTo>
                    <a:pt x="2253" y="666"/>
                  </a:lnTo>
                  <a:lnTo>
                    <a:pt x="2260" y="667"/>
                  </a:lnTo>
                  <a:lnTo>
                    <a:pt x="2268" y="668"/>
                  </a:lnTo>
                  <a:lnTo>
                    <a:pt x="2274" y="671"/>
                  </a:lnTo>
                  <a:lnTo>
                    <a:pt x="2276" y="672"/>
                  </a:lnTo>
                  <a:lnTo>
                    <a:pt x="2276" y="674"/>
                  </a:lnTo>
                  <a:lnTo>
                    <a:pt x="2276" y="674"/>
                  </a:lnTo>
                  <a:lnTo>
                    <a:pt x="2274" y="679"/>
                  </a:lnTo>
                  <a:lnTo>
                    <a:pt x="2269" y="683"/>
                  </a:lnTo>
                  <a:lnTo>
                    <a:pt x="2265" y="684"/>
                  </a:lnTo>
                  <a:lnTo>
                    <a:pt x="2261" y="685"/>
                  </a:lnTo>
                  <a:lnTo>
                    <a:pt x="2257" y="686"/>
                  </a:lnTo>
                  <a:lnTo>
                    <a:pt x="2252" y="686"/>
                  </a:lnTo>
                  <a:lnTo>
                    <a:pt x="2252" y="686"/>
                  </a:lnTo>
                  <a:lnTo>
                    <a:pt x="2248" y="686"/>
                  </a:lnTo>
                  <a:lnTo>
                    <a:pt x="2246" y="687"/>
                  </a:lnTo>
                  <a:lnTo>
                    <a:pt x="2244" y="689"/>
                  </a:lnTo>
                  <a:lnTo>
                    <a:pt x="2243" y="692"/>
                  </a:lnTo>
                  <a:lnTo>
                    <a:pt x="2242" y="695"/>
                  </a:lnTo>
                  <a:lnTo>
                    <a:pt x="2239" y="698"/>
                  </a:lnTo>
                  <a:lnTo>
                    <a:pt x="2235" y="702"/>
                  </a:lnTo>
                  <a:lnTo>
                    <a:pt x="2229" y="704"/>
                  </a:lnTo>
                  <a:lnTo>
                    <a:pt x="2229" y="704"/>
                  </a:lnTo>
                  <a:lnTo>
                    <a:pt x="2222" y="707"/>
                  </a:lnTo>
                  <a:lnTo>
                    <a:pt x="2217" y="709"/>
                  </a:lnTo>
                  <a:lnTo>
                    <a:pt x="2208" y="715"/>
                  </a:lnTo>
                  <a:lnTo>
                    <a:pt x="2199" y="718"/>
                  </a:lnTo>
                  <a:lnTo>
                    <a:pt x="2194" y="720"/>
                  </a:lnTo>
                  <a:lnTo>
                    <a:pt x="2189" y="720"/>
                  </a:lnTo>
                  <a:lnTo>
                    <a:pt x="2189" y="720"/>
                  </a:lnTo>
                  <a:lnTo>
                    <a:pt x="2184" y="720"/>
                  </a:lnTo>
                  <a:lnTo>
                    <a:pt x="2179" y="721"/>
                  </a:lnTo>
                  <a:lnTo>
                    <a:pt x="2172" y="724"/>
                  </a:lnTo>
                  <a:lnTo>
                    <a:pt x="2167" y="727"/>
                  </a:lnTo>
                  <a:lnTo>
                    <a:pt x="2164" y="728"/>
                  </a:lnTo>
                  <a:lnTo>
                    <a:pt x="2160" y="729"/>
                  </a:lnTo>
                  <a:lnTo>
                    <a:pt x="2160" y="729"/>
                  </a:lnTo>
                  <a:lnTo>
                    <a:pt x="2143" y="728"/>
                  </a:lnTo>
                  <a:lnTo>
                    <a:pt x="2140" y="728"/>
                  </a:lnTo>
                  <a:lnTo>
                    <a:pt x="2138" y="728"/>
                  </a:lnTo>
                  <a:lnTo>
                    <a:pt x="2137" y="730"/>
                  </a:lnTo>
                  <a:lnTo>
                    <a:pt x="2138" y="731"/>
                  </a:lnTo>
                  <a:lnTo>
                    <a:pt x="2138" y="731"/>
                  </a:lnTo>
                  <a:lnTo>
                    <a:pt x="2141" y="736"/>
                  </a:lnTo>
                  <a:lnTo>
                    <a:pt x="2143" y="741"/>
                  </a:lnTo>
                  <a:lnTo>
                    <a:pt x="2144" y="747"/>
                  </a:lnTo>
                  <a:lnTo>
                    <a:pt x="2143" y="749"/>
                  </a:lnTo>
                  <a:lnTo>
                    <a:pt x="2142" y="751"/>
                  </a:lnTo>
                  <a:lnTo>
                    <a:pt x="2142" y="751"/>
                  </a:lnTo>
                  <a:lnTo>
                    <a:pt x="2137" y="757"/>
                  </a:lnTo>
                  <a:lnTo>
                    <a:pt x="2131" y="765"/>
                  </a:lnTo>
                  <a:lnTo>
                    <a:pt x="2128" y="769"/>
                  </a:lnTo>
                  <a:lnTo>
                    <a:pt x="2127" y="773"/>
                  </a:lnTo>
                  <a:lnTo>
                    <a:pt x="2127" y="775"/>
                  </a:lnTo>
                  <a:lnTo>
                    <a:pt x="2128" y="776"/>
                  </a:lnTo>
                  <a:lnTo>
                    <a:pt x="2129" y="777"/>
                  </a:lnTo>
                  <a:lnTo>
                    <a:pt x="2131" y="778"/>
                  </a:lnTo>
                  <a:lnTo>
                    <a:pt x="2131" y="778"/>
                  </a:lnTo>
                  <a:lnTo>
                    <a:pt x="2136" y="778"/>
                  </a:lnTo>
                  <a:lnTo>
                    <a:pt x="2140" y="778"/>
                  </a:lnTo>
                  <a:lnTo>
                    <a:pt x="2145" y="777"/>
                  </a:lnTo>
                  <a:lnTo>
                    <a:pt x="2148" y="777"/>
                  </a:lnTo>
                  <a:lnTo>
                    <a:pt x="2150" y="779"/>
                  </a:lnTo>
                  <a:lnTo>
                    <a:pt x="2151" y="781"/>
                  </a:lnTo>
                  <a:lnTo>
                    <a:pt x="2153" y="786"/>
                  </a:lnTo>
                  <a:lnTo>
                    <a:pt x="2153" y="786"/>
                  </a:lnTo>
                  <a:lnTo>
                    <a:pt x="2156" y="799"/>
                  </a:lnTo>
                  <a:lnTo>
                    <a:pt x="2159" y="813"/>
                  </a:lnTo>
                  <a:lnTo>
                    <a:pt x="2160" y="819"/>
                  </a:lnTo>
                  <a:lnTo>
                    <a:pt x="2163" y="824"/>
                  </a:lnTo>
                  <a:lnTo>
                    <a:pt x="2165" y="828"/>
                  </a:lnTo>
                  <a:lnTo>
                    <a:pt x="2169" y="830"/>
                  </a:lnTo>
                  <a:lnTo>
                    <a:pt x="2169" y="830"/>
                  </a:lnTo>
                  <a:lnTo>
                    <a:pt x="2172" y="831"/>
                  </a:lnTo>
                  <a:lnTo>
                    <a:pt x="2175" y="834"/>
                  </a:lnTo>
                  <a:lnTo>
                    <a:pt x="2178" y="838"/>
                  </a:lnTo>
                  <a:lnTo>
                    <a:pt x="2181" y="842"/>
                  </a:lnTo>
                  <a:lnTo>
                    <a:pt x="2179" y="845"/>
                  </a:lnTo>
                  <a:lnTo>
                    <a:pt x="2179" y="845"/>
                  </a:lnTo>
                  <a:lnTo>
                    <a:pt x="2177" y="849"/>
                  </a:lnTo>
                  <a:lnTo>
                    <a:pt x="2174" y="852"/>
                  </a:lnTo>
                  <a:lnTo>
                    <a:pt x="2171" y="853"/>
                  </a:lnTo>
                  <a:lnTo>
                    <a:pt x="2169" y="854"/>
                  </a:lnTo>
                  <a:lnTo>
                    <a:pt x="2167" y="853"/>
                  </a:lnTo>
                  <a:lnTo>
                    <a:pt x="2165" y="852"/>
                  </a:lnTo>
                  <a:lnTo>
                    <a:pt x="2165" y="852"/>
                  </a:lnTo>
                  <a:lnTo>
                    <a:pt x="2163" y="848"/>
                  </a:lnTo>
                  <a:lnTo>
                    <a:pt x="2161" y="846"/>
                  </a:lnTo>
                  <a:lnTo>
                    <a:pt x="2159" y="845"/>
                  </a:lnTo>
                  <a:lnTo>
                    <a:pt x="2154" y="845"/>
                  </a:lnTo>
                  <a:lnTo>
                    <a:pt x="2154" y="845"/>
                  </a:lnTo>
                  <a:lnTo>
                    <a:pt x="2148" y="845"/>
                  </a:lnTo>
                  <a:lnTo>
                    <a:pt x="2143" y="846"/>
                  </a:lnTo>
                  <a:lnTo>
                    <a:pt x="2141" y="846"/>
                  </a:lnTo>
                  <a:lnTo>
                    <a:pt x="2140" y="848"/>
                  </a:lnTo>
                  <a:lnTo>
                    <a:pt x="2139" y="850"/>
                  </a:lnTo>
                  <a:lnTo>
                    <a:pt x="2139" y="852"/>
                  </a:lnTo>
                  <a:lnTo>
                    <a:pt x="2139" y="852"/>
                  </a:lnTo>
                  <a:lnTo>
                    <a:pt x="2138" y="858"/>
                  </a:lnTo>
                  <a:lnTo>
                    <a:pt x="2136" y="862"/>
                  </a:lnTo>
                  <a:lnTo>
                    <a:pt x="2134" y="863"/>
                  </a:lnTo>
                  <a:lnTo>
                    <a:pt x="2133" y="863"/>
                  </a:lnTo>
                  <a:lnTo>
                    <a:pt x="2128" y="862"/>
                  </a:lnTo>
                  <a:lnTo>
                    <a:pt x="2128" y="862"/>
                  </a:lnTo>
                  <a:lnTo>
                    <a:pt x="2126" y="861"/>
                  </a:lnTo>
                  <a:lnTo>
                    <a:pt x="2124" y="859"/>
                  </a:lnTo>
                  <a:lnTo>
                    <a:pt x="2124" y="856"/>
                  </a:lnTo>
                  <a:lnTo>
                    <a:pt x="2124" y="853"/>
                  </a:lnTo>
                  <a:lnTo>
                    <a:pt x="2124" y="851"/>
                  </a:lnTo>
                  <a:lnTo>
                    <a:pt x="2126" y="848"/>
                  </a:lnTo>
                  <a:lnTo>
                    <a:pt x="2128" y="846"/>
                  </a:lnTo>
                  <a:lnTo>
                    <a:pt x="2131" y="845"/>
                  </a:lnTo>
                  <a:lnTo>
                    <a:pt x="2131" y="845"/>
                  </a:lnTo>
                  <a:lnTo>
                    <a:pt x="2133" y="844"/>
                  </a:lnTo>
                  <a:lnTo>
                    <a:pt x="2134" y="843"/>
                  </a:lnTo>
                  <a:lnTo>
                    <a:pt x="2134" y="839"/>
                  </a:lnTo>
                  <a:lnTo>
                    <a:pt x="2134" y="835"/>
                  </a:lnTo>
                  <a:lnTo>
                    <a:pt x="2134" y="832"/>
                  </a:lnTo>
                  <a:lnTo>
                    <a:pt x="2136" y="831"/>
                  </a:lnTo>
                  <a:lnTo>
                    <a:pt x="2136" y="831"/>
                  </a:lnTo>
                  <a:lnTo>
                    <a:pt x="2140" y="830"/>
                  </a:lnTo>
                  <a:lnTo>
                    <a:pt x="2143" y="829"/>
                  </a:lnTo>
                  <a:lnTo>
                    <a:pt x="2145" y="828"/>
                  </a:lnTo>
                  <a:lnTo>
                    <a:pt x="2145" y="827"/>
                  </a:lnTo>
                  <a:lnTo>
                    <a:pt x="2145" y="825"/>
                  </a:lnTo>
                  <a:lnTo>
                    <a:pt x="2144" y="822"/>
                  </a:lnTo>
                  <a:lnTo>
                    <a:pt x="2144" y="822"/>
                  </a:lnTo>
                  <a:lnTo>
                    <a:pt x="2142" y="820"/>
                  </a:lnTo>
                  <a:lnTo>
                    <a:pt x="2140" y="818"/>
                  </a:lnTo>
                  <a:lnTo>
                    <a:pt x="2136" y="815"/>
                  </a:lnTo>
                  <a:lnTo>
                    <a:pt x="2135" y="813"/>
                  </a:lnTo>
                  <a:lnTo>
                    <a:pt x="2134" y="811"/>
                  </a:lnTo>
                  <a:lnTo>
                    <a:pt x="2133" y="809"/>
                  </a:lnTo>
                  <a:lnTo>
                    <a:pt x="2134" y="806"/>
                  </a:lnTo>
                  <a:lnTo>
                    <a:pt x="2134" y="806"/>
                  </a:lnTo>
                  <a:lnTo>
                    <a:pt x="2136" y="802"/>
                  </a:lnTo>
                  <a:lnTo>
                    <a:pt x="2139" y="800"/>
                  </a:lnTo>
                  <a:lnTo>
                    <a:pt x="2145" y="796"/>
                  </a:lnTo>
                  <a:lnTo>
                    <a:pt x="2147" y="794"/>
                  </a:lnTo>
                  <a:lnTo>
                    <a:pt x="2148" y="793"/>
                  </a:lnTo>
                  <a:lnTo>
                    <a:pt x="2147" y="792"/>
                  </a:lnTo>
                  <a:lnTo>
                    <a:pt x="2144" y="790"/>
                  </a:lnTo>
                  <a:lnTo>
                    <a:pt x="2144" y="790"/>
                  </a:lnTo>
                  <a:lnTo>
                    <a:pt x="2136" y="787"/>
                  </a:lnTo>
                  <a:lnTo>
                    <a:pt x="2129" y="786"/>
                  </a:lnTo>
                  <a:lnTo>
                    <a:pt x="2123" y="785"/>
                  </a:lnTo>
                  <a:lnTo>
                    <a:pt x="2121" y="784"/>
                  </a:lnTo>
                  <a:lnTo>
                    <a:pt x="2119" y="782"/>
                  </a:lnTo>
                  <a:lnTo>
                    <a:pt x="2119" y="782"/>
                  </a:lnTo>
                  <a:lnTo>
                    <a:pt x="2118" y="781"/>
                  </a:lnTo>
                  <a:lnTo>
                    <a:pt x="2118" y="781"/>
                  </a:lnTo>
                  <a:lnTo>
                    <a:pt x="2118" y="786"/>
                  </a:lnTo>
                  <a:lnTo>
                    <a:pt x="2119" y="792"/>
                  </a:lnTo>
                  <a:lnTo>
                    <a:pt x="2119" y="794"/>
                  </a:lnTo>
                  <a:lnTo>
                    <a:pt x="2119" y="796"/>
                  </a:lnTo>
                  <a:lnTo>
                    <a:pt x="2119" y="796"/>
                  </a:lnTo>
                  <a:lnTo>
                    <a:pt x="2116" y="799"/>
                  </a:lnTo>
                  <a:lnTo>
                    <a:pt x="2114" y="799"/>
                  </a:lnTo>
                  <a:lnTo>
                    <a:pt x="2111" y="796"/>
                  </a:lnTo>
                  <a:lnTo>
                    <a:pt x="2110" y="791"/>
                  </a:lnTo>
                  <a:lnTo>
                    <a:pt x="2110" y="791"/>
                  </a:lnTo>
                  <a:lnTo>
                    <a:pt x="2109" y="786"/>
                  </a:lnTo>
                  <a:lnTo>
                    <a:pt x="2106" y="783"/>
                  </a:lnTo>
                  <a:lnTo>
                    <a:pt x="2103" y="781"/>
                  </a:lnTo>
                  <a:lnTo>
                    <a:pt x="2097" y="779"/>
                  </a:lnTo>
                  <a:lnTo>
                    <a:pt x="2097" y="779"/>
                  </a:lnTo>
                  <a:lnTo>
                    <a:pt x="2093" y="779"/>
                  </a:lnTo>
                  <a:lnTo>
                    <a:pt x="2090" y="781"/>
                  </a:lnTo>
                  <a:lnTo>
                    <a:pt x="2085" y="786"/>
                  </a:lnTo>
                  <a:lnTo>
                    <a:pt x="2081" y="790"/>
                  </a:lnTo>
                  <a:lnTo>
                    <a:pt x="2079" y="791"/>
                  </a:lnTo>
                  <a:lnTo>
                    <a:pt x="2077" y="790"/>
                  </a:lnTo>
                  <a:lnTo>
                    <a:pt x="2077" y="790"/>
                  </a:lnTo>
                  <a:lnTo>
                    <a:pt x="2074" y="787"/>
                  </a:lnTo>
                  <a:lnTo>
                    <a:pt x="2071" y="785"/>
                  </a:lnTo>
                  <a:lnTo>
                    <a:pt x="2069" y="783"/>
                  </a:lnTo>
                  <a:lnTo>
                    <a:pt x="2068" y="777"/>
                  </a:lnTo>
                  <a:lnTo>
                    <a:pt x="2068" y="777"/>
                  </a:lnTo>
                  <a:lnTo>
                    <a:pt x="2067" y="770"/>
                  </a:lnTo>
                  <a:lnTo>
                    <a:pt x="2065" y="765"/>
                  </a:lnTo>
                  <a:lnTo>
                    <a:pt x="2064" y="764"/>
                  </a:lnTo>
                  <a:lnTo>
                    <a:pt x="2062" y="762"/>
                  </a:lnTo>
                  <a:lnTo>
                    <a:pt x="2055" y="761"/>
                  </a:lnTo>
                  <a:lnTo>
                    <a:pt x="2055" y="761"/>
                  </a:lnTo>
                  <a:lnTo>
                    <a:pt x="2038" y="761"/>
                  </a:lnTo>
                  <a:lnTo>
                    <a:pt x="2034" y="761"/>
                  </a:lnTo>
                  <a:lnTo>
                    <a:pt x="2031" y="760"/>
                  </a:lnTo>
                  <a:lnTo>
                    <a:pt x="2028" y="758"/>
                  </a:lnTo>
                  <a:lnTo>
                    <a:pt x="2026" y="755"/>
                  </a:lnTo>
                  <a:lnTo>
                    <a:pt x="2026" y="755"/>
                  </a:lnTo>
                  <a:lnTo>
                    <a:pt x="2022" y="749"/>
                  </a:lnTo>
                  <a:lnTo>
                    <a:pt x="2019" y="745"/>
                  </a:lnTo>
                  <a:lnTo>
                    <a:pt x="2016" y="743"/>
                  </a:lnTo>
                  <a:lnTo>
                    <a:pt x="2012" y="742"/>
                  </a:lnTo>
                  <a:lnTo>
                    <a:pt x="2012" y="742"/>
                  </a:lnTo>
                  <a:lnTo>
                    <a:pt x="2009" y="739"/>
                  </a:lnTo>
                  <a:lnTo>
                    <a:pt x="2006" y="735"/>
                  </a:lnTo>
                  <a:lnTo>
                    <a:pt x="2005" y="730"/>
                  </a:lnTo>
                  <a:lnTo>
                    <a:pt x="2005" y="724"/>
                  </a:lnTo>
                  <a:lnTo>
                    <a:pt x="2005" y="724"/>
                  </a:lnTo>
                  <a:lnTo>
                    <a:pt x="2005" y="722"/>
                  </a:lnTo>
                  <a:lnTo>
                    <a:pt x="2003" y="720"/>
                  </a:lnTo>
                  <a:lnTo>
                    <a:pt x="2002" y="718"/>
                  </a:lnTo>
                  <a:lnTo>
                    <a:pt x="2000" y="717"/>
                  </a:lnTo>
                  <a:lnTo>
                    <a:pt x="1998" y="717"/>
                  </a:lnTo>
                  <a:lnTo>
                    <a:pt x="1996" y="718"/>
                  </a:lnTo>
                  <a:lnTo>
                    <a:pt x="1994" y="719"/>
                  </a:lnTo>
                  <a:lnTo>
                    <a:pt x="1993" y="721"/>
                  </a:lnTo>
                  <a:lnTo>
                    <a:pt x="1993" y="721"/>
                  </a:lnTo>
                  <a:lnTo>
                    <a:pt x="1993" y="726"/>
                  </a:lnTo>
                  <a:lnTo>
                    <a:pt x="1992" y="730"/>
                  </a:lnTo>
                  <a:lnTo>
                    <a:pt x="1991" y="732"/>
                  </a:lnTo>
                  <a:lnTo>
                    <a:pt x="1988" y="733"/>
                  </a:lnTo>
                  <a:lnTo>
                    <a:pt x="1984" y="734"/>
                  </a:lnTo>
                  <a:lnTo>
                    <a:pt x="1979" y="734"/>
                  </a:lnTo>
                  <a:lnTo>
                    <a:pt x="1979" y="734"/>
                  </a:lnTo>
                  <a:lnTo>
                    <a:pt x="1966" y="735"/>
                  </a:lnTo>
                  <a:lnTo>
                    <a:pt x="1955" y="736"/>
                  </a:lnTo>
                  <a:lnTo>
                    <a:pt x="1950" y="738"/>
                  </a:lnTo>
                  <a:lnTo>
                    <a:pt x="1946" y="739"/>
                  </a:lnTo>
                  <a:lnTo>
                    <a:pt x="1944" y="742"/>
                  </a:lnTo>
                  <a:lnTo>
                    <a:pt x="1942" y="744"/>
                  </a:lnTo>
                  <a:lnTo>
                    <a:pt x="1942" y="744"/>
                  </a:lnTo>
                  <a:lnTo>
                    <a:pt x="1942" y="751"/>
                  </a:lnTo>
                  <a:lnTo>
                    <a:pt x="1941" y="754"/>
                  </a:lnTo>
                  <a:lnTo>
                    <a:pt x="1940" y="756"/>
                  </a:lnTo>
                  <a:lnTo>
                    <a:pt x="1938" y="758"/>
                  </a:lnTo>
                  <a:lnTo>
                    <a:pt x="1935" y="759"/>
                  </a:lnTo>
                  <a:lnTo>
                    <a:pt x="1930" y="760"/>
                  </a:lnTo>
                  <a:lnTo>
                    <a:pt x="1924" y="760"/>
                  </a:lnTo>
                  <a:lnTo>
                    <a:pt x="1924" y="760"/>
                  </a:lnTo>
                  <a:lnTo>
                    <a:pt x="1911" y="760"/>
                  </a:lnTo>
                  <a:lnTo>
                    <a:pt x="1903" y="760"/>
                  </a:lnTo>
                  <a:lnTo>
                    <a:pt x="1895" y="760"/>
                  </a:lnTo>
                  <a:lnTo>
                    <a:pt x="1885" y="759"/>
                  </a:lnTo>
                  <a:lnTo>
                    <a:pt x="1885" y="759"/>
                  </a:lnTo>
                  <a:lnTo>
                    <a:pt x="1873" y="757"/>
                  </a:lnTo>
                  <a:lnTo>
                    <a:pt x="1862" y="756"/>
                  </a:lnTo>
                  <a:lnTo>
                    <a:pt x="1853" y="757"/>
                  </a:lnTo>
                  <a:lnTo>
                    <a:pt x="1849" y="758"/>
                  </a:lnTo>
                  <a:lnTo>
                    <a:pt x="1846" y="760"/>
                  </a:lnTo>
                  <a:lnTo>
                    <a:pt x="1846" y="760"/>
                  </a:lnTo>
                  <a:lnTo>
                    <a:pt x="1841" y="763"/>
                  </a:lnTo>
                  <a:lnTo>
                    <a:pt x="1835" y="766"/>
                  </a:lnTo>
                  <a:lnTo>
                    <a:pt x="1828" y="768"/>
                  </a:lnTo>
                  <a:lnTo>
                    <a:pt x="1816" y="769"/>
                  </a:lnTo>
                  <a:lnTo>
                    <a:pt x="1816" y="769"/>
                  </a:lnTo>
                  <a:lnTo>
                    <a:pt x="1800" y="769"/>
                  </a:lnTo>
                  <a:lnTo>
                    <a:pt x="1785" y="768"/>
                  </a:lnTo>
                  <a:lnTo>
                    <a:pt x="1760" y="765"/>
                  </a:lnTo>
                  <a:lnTo>
                    <a:pt x="1760" y="765"/>
                  </a:lnTo>
                  <a:lnTo>
                    <a:pt x="1736" y="763"/>
                  </a:lnTo>
                  <a:lnTo>
                    <a:pt x="1725" y="762"/>
                  </a:lnTo>
                  <a:lnTo>
                    <a:pt x="1722" y="760"/>
                  </a:lnTo>
                  <a:lnTo>
                    <a:pt x="1719" y="758"/>
                  </a:lnTo>
                  <a:lnTo>
                    <a:pt x="1719" y="758"/>
                  </a:lnTo>
                  <a:lnTo>
                    <a:pt x="1717" y="755"/>
                  </a:lnTo>
                  <a:lnTo>
                    <a:pt x="1715" y="753"/>
                  </a:lnTo>
                  <a:lnTo>
                    <a:pt x="1711" y="752"/>
                  </a:lnTo>
                  <a:lnTo>
                    <a:pt x="1705" y="752"/>
                  </a:lnTo>
                  <a:lnTo>
                    <a:pt x="1705" y="752"/>
                  </a:lnTo>
                  <a:lnTo>
                    <a:pt x="1695" y="752"/>
                  </a:lnTo>
                  <a:lnTo>
                    <a:pt x="1683" y="753"/>
                  </a:lnTo>
                  <a:lnTo>
                    <a:pt x="1677" y="752"/>
                  </a:lnTo>
                  <a:lnTo>
                    <a:pt x="1672" y="751"/>
                  </a:lnTo>
                  <a:lnTo>
                    <a:pt x="1669" y="750"/>
                  </a:lnTo>
                  <a:lnTo>
                    <a:pt x="1668" y="748"/>
                  </a:lnTo>
                  <a:lnTo>
                    <a:pt x="1668" y="747"/>
                  </a:lnTo>
                  <a:lnTo>
                    <a:pt x="1668" y="747"/>
                  </a:lnTo>
                  <a:lnTo>
                    <a:pt x="1668" y="743"/>
                  </a:lnTo>
                  <a:lnTo>
                    <a:pt x="1669" y="741"/>
                  </a:lnTo>
                  <a:lnTo>
                    <a:pt x="1673" y="737"/>
                  </a:lnTo>
                  <a:lnTo>
                    <a:pt x="1676" y="734"/>
                  </a:lnTo>
                  <a:lnTo>
                    <a:pt x="1677" y="732"/>
                  </a:lnTo>
                  <a:lnTo>
                    <a:pt x="1677" y="730"/>
                  </a:lnTo>
                  <a:lnTo>
                    <a:pt x="1677" y="730"/>
                  </a:lnTo>
                  <a:lnTo>
                    <a:pt x="1678" y="725"/>
                  </a:lnTo>
                  <a:lnTo>
                    <a:pt x="1680" y="721"/>
                  </a:lnTo>
                  <a:lnTo>
                    <a:pt x="1682" y="719"/>
                  </a:lnTo>
                  <a:lnTo>
                    <a:pt x="1685" y="718"/>
                  </a:lnTo>
                  <a:lnTo>
                    <a:pt x="1687" y="717"/>
                  </a:lnTo>
                  <a:lnTo>
                    <a:pt x="1691" y="716"/>
                  </a:lnTo>
                  <a:lnTo>
                    <a:pt x="1691" y="716"/>
                  </a:lnTo>
                  <a:lnTo>
                    <a:pt x="1694" y="716"/>
                  </a:lnTo>
                  <a:lnTo>
                    <a:pt x="1696" y="715"/>
                  </a:lnTo>
                  <a:lnTo>
                    <a:pt x="1700" y="712"/>
                  </a:lnTo>
                  <a:lnTo>
                    <a:pt x="1702" y="710"/>
                  </a:lnTo>
                  <a:lnTo>
                    <a:pt x="1704" y="709"/>
                  </a:lnTo>
                  <a:lnTo>
                    <a:pt x="1708" y="708"/>
                  </a:lnTo>
                  <a:lnTo>
                    <a:pt x="1712" y="708"/>
                  </a:lnTo>
                  <a:lnTo>
                    <a:pt x="1712" y="708"/>
                  </a:lnTo>
                  <a:lnTo>
                    <a:pt x="1723" y="708"/>
                  </a:lnTo>
                  <a:lnTo>
                    <a:pt x="1735" y="707"/>
                  </a:lnTo>
                  <a:lnTo>
                    <a:pt x="1743" y="705"/>
                  </a:lnTo>
                  <a:lnTo>
                    <a:pt x="1746" y="703"/>
                  </a:lnTo>
                  <a:lnTo>
                    <a:pt x="1747" y="701"/>
                  </a:lnTo>
                  <a:lnTo>
                    <a:pt x="1747" y="701"/>
                  </a:lnTo>
                  <a:lnTo>
                    <a:pt x="1747" y="699"/>
                  </a:lnTo>
                  <a:lnTo>
                    <a:pt x="1748" y="697"/>
                  </a:lnTo>
                  <a:lnTo>
                    <a:pt x="1751" y="693"/>
                  </a:lnTo>
                  <a:lnTo>
                    <a:pt x="1751" y="690"/>
                  </a:lnTo>
                  <a:lnTo>
                    <a:pt x="1749" y="687"/>
                  </a:lnTo>
                  <a:lnTo>
                    <a:pt x="1746" y="684"/>
                  </a:lnTo>
                  <a:lnTo>
                    <a:pt x="1741" y="681"/>
                  </a:lnTo>
                  <a:lnTo>
                    <a:pt x="1741" y="681"/>
                  </a:lnTo>
                  <a:lnTo>
                    <a:pt x="1735" y="677"/>
                  </a:lnTo>
                  <a:lnTo>
                    <a:pt x="1729" y="672"/>
                  </a:lnTo>
                  <a:lnTo>
                    <a:pt x="1719" y="662"/>
                  </a:lnTo>
                  <a:lnTo>
                    <a:pt x="1712" y="652"/>
                  </a:lnTo>
                  <a:lnTo>
                    <a:pt x="1706" y="646"/>
                  </a:lnTo>
                  <a:lnTo>
                    <a:pt x="1706" y="646"/>
                  </a:lnTo>
                  <a:lnTo>
                    <a:pt x="1701" y="642"/>
                  </a:lnTo>
                  <a:lnTo>
                    <a:pt x="1695" y="639"/>
                  </a:lnTo>
                  <a:lnTo>
                    <a:pt x="1689" y="636"/>
                  </a:lnTo>
                  <a:lnTo>
                    <a:pt x="1683" y="634"/>
                  </a:lnTo>
                  <a:lnTo>
                    <a:pt x="1683" y="634"/>
                  </a:lnTo>
                  <a:lnTo>
                    <a:pt x="1674" y="632"/>
                  </a:lnTo>
                  <a:lnTo>
                    <a:pt x="1663" y="630"/>
                  </a:lnTo>
                  <a:lnTo>
                    <a:pt x="1648" y="625"/>
                  </a:lnTo>
                  <a:lnTo>
                    <a:pt x="1648" y="625"/>
                  </a:lnTo>
                  <a:lnTo>
                    <a:pt x="1645" y="623"/>
                  </a:lnTo>
                  <a:lnTo>
                    <a:pt x="1641" y="621"/>
                  </a:lnTo>
                  <a:lnTo>
                    <a:pt x="1636" y="618"/>
                  </a:lnTo>
                  <a:lnTo>
                    <a:pt x="1633" y="617"/>
                  </a:lnTo>
                  <a:lnTo>
                    <a:pt x="1629" y="617"/>
                  </a:lnTo>
                  <a:lnTo>
                    <a:pt x="1629" y="617"/>
                  </a:lnTo>
                  <a:lnTo>
                    <a:pt x="1620" y="617"/>
                  </a:lnTo>
                  <a:lnTo>
                    <a:pt x="1611" y="619"/>
                  </a:lnTo>
                  <a:lnTo>
                    <a:pt x="1604" y="623"/>
                  </a:lnTo>
                  <a:lnTo>
                    <a:pt x="1602" y="624"/>
                  </a:lnTo>
                  <a:lnTo>
                    <a:pt x="1601" y="627"/>
                  </a:lnTo>
                  <a:lnTo>
                    <a:pt x="1601" y="627"/>
                  </a:lnTo>
                  <a:lnTo>
                    <a:pt x="1600" y="630"/>
                  </a:lnTo>
                  <a:lnTo>
                    <a:pt x="1597" y="633"/>
                  </a:lnTo>
                  <a:lnTo>
                    <a:pt x="1591" y="635"/>
                  </a:lnTo>
                  <a:lnTo>
                    <a:pt x="1584" y="636"/>
                  </a:lnTo>
                  <a:lnTo>
                    <a:pt x="1584" y="636"/>
                  </a:lnTo>
                  <a:lnTo>
                    <a:pt x="1577" y="636"/>
                  </a:lnTo>
                  <a:lnTo>
                    <a:pt x="1572" y="637"/>
                  </a:lnTo>
                  <a:lnTo>
                    <a:pt x="1570" y="637"/>
                  </a:lnTo>
                  <a:lnTo>
                    <a:pt x="1569" y="636"/>
                  </a:lnTo>
                  <a:lnTo>
                    <a:pt x="1568" y="632"/>
                  </a:lnTo>
                  <a:lnTo>
                    <a:pt x="1568" y="632"/>
                  </a:lnTo>
                  <a:lnTo>
                    <a:pt x="1567" y="628"/>
                  </a:lnTo>
                  <a:lnTo>
                    <a:pt x="1566" y="627"/>
                  </a:lnTo>
                  <a:lnTo>
                    <a:pt x="1565" y="626"/>
                  </a:lnTo>
                  <a:lnTo>
                    <a:pt x="1561" y="626"/>
                  </a:lnTo>
                  <a:lnTo>
                    <a:pt x="1553" y="626"/>
                  </a:lnTo>
                  <a:lnTo>
                    <a:pt x="1553" y="626"/>
                  </a:lnTo>
                  <a:lnTo>
                    <a:pt x="1533" y="627"/>
                  </a:lnTo>
                  <a:lnTo>
                    <a:pt x="1524" y="626"/>
                  </a:lnTo>
                  <a:lnTo>
                    <a:pt x="1515" y="624"/>
                  </a:lnTo>
                  <a:lnTo>
                    <a:pt x="1515" y="624"/>
                  </a:lnTo>
                  <a:lnTo>
                    <a:pt x="1507" y="622"/>
                  </a:lnTo>
                  <a:lnTo>
                    <a:pt x="1501" y="622"/>
                  </a:lnTo>
                  <a:lnTo>
                    <a:pt x="1494" y="620"/>
                  </a:lnTo>
                  <a:lnTo>
                    <a:pt x="1485" y="617"/>
                  </a:lnTo>
                  <a:lnTo>
                    <a:pt x="1485" y="617"/>
                  </a:lnTo>
                  <a:lnTo>
                    <a:pt x="1476" y="612"/>
                  </a:lnTo>
                  <a:lnTo>
                    <a:pt x="1468" y="608"/>
                  </a:lnTo>
                  <a:lnTo>
                    <a:pt x="1462" y="604"/>
                  </a:lnTo>
                  <a:lnTo>
                    <a:pt x="1455" y="600"/>
                  </a:lnTo>
                  <a:lnTo>
                    <a:pt x="1455" y="600"/>
                  </a:lnTo>
                  <a:lnTo>
                    <a:pt x="1448" y="595"/>
                  </a:lnTo>
                  <a:lnTo>
                    <a:pt x="1441" y="591"/>
                  </a:lnTo>
                  <a:lnTo>
                    <a:pt x="1432" y="588"/>
                  </a:lnTo>
                  <a:lnTo>
                    <a:pt x="1427" y="587"/>
                  </a:lnTo>
                  <a:lnTo>
                    <a:pt x="1420" y="587"/>
                  </a:lnTo>
                  <a:lnTo>
                    <a:pt x="1420" y="587"/>
                  </a:lnTo>
                  <a:lnTo>
                    <a:pt x="1404" y="587"/>
                  </a:lnTo>
                  <a:lnTo>
                    <a:pt x="1388" y="586"/>
                  </a:lnTo>
                  <a:lnTo>
                    <a:pt x="1372" y="584"/>
                  </a:lnTo>
                  <a:lnTo>
                    <a:pt x="1365" y="583"/>
                  </a:lnTo>
                  <a:lnTo>
                    <a:pt x="1358" y="581"/>
                  </a:lnTo>
                  <a:lnTo>
                    <a:pt x="1358" y="581"/>
                  </a:lnTo>
                  <a:lnTo>
                    <a:pt x="1343" y="572"/>
                  </a:lnTo>
                  <a:lnTo>
                    <a:pt x="1325" y="564"/>
                  </a:lnTo>
                  <a:lnTo>
                    <a:pt x="1325" y="564"/>
                  </a:lnTo>
                  <a:lnTo>
                    <a:pt x="1313" y="558"/>
                  </a:lnTo>
                  <a:lnTo>
                    <a:pt x="1302" y="551"/>
                  </a:lnTo>
                  <a:lnTo>
                    <a:pt x="1293" y="544"/>
                  </a:lnTo>
                  <a:lnTo>
                    <a:pt x="1284" y="539"/>
                  </a:lnTo>
                  <a:lnTo>
                    <a:pt x="1284" y="539"/>
                  </a:lnTo>
                  <a:lnTo>
                    <a:pt x="1276" y="534"/>
                  </a:lnTo>
                  <a:lnTo>
                    <a:pt x="1267" y="530"/>
                  </a:lnTo>
                  <a:lnTo>
                    <a:pt x="1256" y="527"/>
                  </a:lnTo>
                  <a:lnTo>
                    <a:pt x="1250" y="526"/>
                  </a:lnTo>
                  <a:lnTo>
                    <a:pt x="1243" y="526"/>
                  </a:lnTo>
                  <a:lnTo>
                    <a:pt x="1243" y="526"/>
                  </a:lnTo>
                  <a:lnTo>
                    <a:pt x="1196" y="526"/>
                  </a:lnTo>
                  <a:lnTo>
                    <a:pt x="1173" y="526"/>
                  </a:lnTo>
                  <a:lnTo>
                    <a:pt x="1165" y="527"/>
                  </a:lnTo>
                  <a:lnTo>
                    <a:pt x="1162" y="529"/>
                  </a:lnTo>
                  <a:lnTo>
                    <a:pt x="1162" y="529"/>
                  </a:lnTo>
                  <a:lnTo>
                    <a:pt x="1158" y="535"/>
                  </a:lnTo>
                  <a:lnTo>
                    <a:pt x="1153" y="544"/>
                  </a:lnTo>
                  <a:lnTo>
                    <a:pt x="1149" y="554"/>
                  </a:lnTo>
                  <a:lnTo>
                    <a:pt x="1143" y="563"/>
                  </a:lnTo>
                  <a:lnTo>
                    <a:pt x="1143" y="563"/>
                  </a:lnTo>
                  <a:lnTo>
                    <a:pt x="1139" y="569"/>
                  </a:lnTo>
                  <a:lnTo>
                    <a:pt x="1137" y="572"/>
                  </a:lnTo>
                  <a:lnTo>
                    <a:pt x="1134" y="575"/>
                  </a:lnTo>
                  <a:lnTo>
                    <a:pt x="1132" y="576"/>
                  </a:lnTo>
                  <a:lnTo>
                    <a:pt x="1128" y="577"/>
                  </a:lnTo>
                  <a:lnTo>
                    <a:pt x="1124" y="578"/>
                  </a:lnTo>
                  <a:lnTo>
                    <a:pt x="1118" y="577"/>
                  </a:lnTo>
                  <a:lnTo>
                    <a:pt x="1118" y="577"/>
                  </a:lnTo>
                  <a:lnTo>
                    <a:pt x="1103" y="576"/>
                  </a:lnTo>
                  <a:lnTo>
                    <a:pt x="1086" y="576"/>
                  </a:lnTo>
                  <a:lnTo>
                    <a:pt x="1079" y="576"/>
                  </a:lnTo>
                  <a:lnTo>
                    <a:pt x="1075" y="575"/>
                  </a:lnTo>
                  <a:lnTo>
                    <a:pt x="1074" y="573"/>
                  </a:lnTo>
                  <a:lnTo>
                    <a:pt x="1073" y="572"/>
                  </a:lnTo>
                  <a:lnTo>
                    <a:pt x="1074" y="570"/>
                  </a:lnTo>
                  <a:lnTo>
                    <a:pt x="1076" y="568"/>
                  </a:lnTo>
                  <a:lnTo>
                    <a:pt x="1076" y="568"/>
                  </a:lnTo>
                  <a:lnTo>
                    <a:pt x="1081" y="565"/>
                  </a:lnTo>
                  <a:lnTo>
                    <a:pt x="1085" y="562"/>
                  </a:lnTo>
                  <a:lnTo>
                    <a:pt x="1092" y="559"/>
                  </a:lnTo>
                  <a:lnTo>
                    <a:pt x="1095" y="557"/>
                  </a:lnTo>
                  <a:lnTo>
                    <a:pt x="1097" y="556"/>
                  </a:lnTo>
                  <a:lnTo>
                    <a:pt x="1098" y="553"/>
                  </a:lnTo>
                  <a:lnTo>
                    <a:pt x="1097" y="550"/>
                  </a:lnTo>
                  <a:lnTo>
                    <a:pt x="1097" y="550"/>
                  </a:lnTo>
                  <a:lnTo>
                    <a:pt x="1095" y="544"/>
                  </a:lnTo>
                  <a:lnTo>
                    <a:pt x="1092" y="540"/>
                  </a:lnTo>
                  <a:lnTo>
                    <a:pt x="1090" y="539"/>
                  </a:lnTo>
                  <a:lnTo>
                    <a:pt x="1088" y="538"/>
                  </a:lnTo>
                  <a:lnTo>
                    <a:pt x="1085" y="538"/>
                  </a:lnTo>
                  <a:lnTo>
                    <a:pt x="1082" y="540"/>
                  </a:lnTo>
                  <a:lnTo>
                    <a:pt x="1082" y="540"/>
                  </a:lnTo>
                  <a:lnTo>
                    <a:pt x="1080" y="540"/>
                  </a:lnTo>
                  <a:lnTo>
                    <a:pt x="1077" y="540"/>
                  </a:lnTo>
                  <a:lnTo>
                    <a:pt x="1075" y="539"/>
                  </a:lnTo>
                  <a:lnTo>
                    <a:pt x="1074" y="537"/>
                  </a:lnTo>
                  <a:lnTo>
                    <a:pt x="1073" y="531"/>
                  </a:lnTo>
                  <a:lnTo>
                    <a:pt x="1073" y="525"/>
                  </a:lnTo>
                  <a:lnTo>
                    <a:pt x="1073" y="525"/>
                  </a:lnTo>
                  <a:lnTo>
                    <a:pt x="1076" y="519"/>
                  </a:lnTo>
                  <a:lnTo>
                    <a:pt x="1079" y="514"/>
                  </a:lnTo>
                  <a:lnTo>
                    <a:pt x="1081" y="509"/>
                  </a:lnTo>
                  <a:lnTo>
                    <a:pt x="1081" y="506"/>
                  </a:lnTo>
                  <a:lnTo>
                    <a:pt x="1080" y="503"/>
                  </a:lnTo>
                  <a:lnTo>
                    <a:pt x="1080" y="503"/>
                  </a:lnTo>
                  <a:lnTo>
                    <a:pt x="1077" y="497"/>
                  </a:lnTo>
                  <a:lnTo>
                    <a:pt x="1073" y="494"/>
                  </a:lnTo>
                  <a:lnTo>
                    <a:pt x="1071" y="493"/>
                  </a:lnTo>
                  <a:lnTo>
                    <a:pt x="1068" y="492"/>
                  </a:lnTo>
                  <a:lnTo>
                    <a:pt x="1065" y="492"/>
                  </a:lnTo>
                  <a:lnTo>
                    <a:pt x="1061" y="493"/>
                  </a:lnTo>
                  <a:lnTo>
                    <a:pt x="1061" y="493"/>
                  </a:lnTo>
                  <a:lnTo>
                    <a:pt x="1050" y="498"/>
                  </a:lnTo>
                  <a:lnTo>
                    <a:pt x="1044" y="500"/>
                  </a:lnTo>
                  <a:lnTo>
                    <a:pt x="1036" y="500"/>
                  </a:lnTo>
                  <a:lnTo>
                    <a:pt x="1036" y="500"/>
                  </a:lnTo>
                  <a:lnTo>
                    <a:pt x="1028" y="500"/>
                  </a:lnTo>
                  <a:lnTo>
                    <a:pt x="1023" y="500"/>
                  </a:lnTo>
                  <a:lnTo>
                    <a:pt x="1021" y="500"/>
                  </a:lnTo>
                  <a:lnTo>
                    <a:pt x="1020" y="501"/>
                  </a:lnTo>
                  <a:lnTo>
                    <a:pt x="1020" y="504"/>
                  </a:lnTo>
                  <a:lnTo>
                    <a:pt x="1020" y="504"/>
                  </a:lnTo>
                  <a:lnTo>
                    <a:pt x="1019" y="511"/>
                  </a:lnTo>
                  <a:lnTo>
                    <a:pt x="1021" y="513"/>
                  </a:lnTo>
                  <a:lnTo>
                    <a:pt x="1025" y="514"/>
                  </a:lnTo>
                  <a:lnTo>
                    <a:pt x="1025" y="514"/>
                  </a:lnTo>
                  <a:lnTo>
                    <a:pt x="1030" y="516"/>
                  </a:lnTo>
                  <a:lnTo>
                    <a:pt x="1033" y="520"/>
                  </a:lnTo>
                  <a:lnTo>
                    <a:pt x="1034" y="524"/>
                  </a:lnTo>
                  <a:lnTo>
                    <a:pt x="1033" y="529"/>
                  </a:lnTo>
                  <a:lnTo>
                    <a:pt x="1033" y="529"/>
                  </a:lnTo>
                  <a:lnTo>
                    <a:pt x="1032" y="531"/>
                  </a:lnTo>
                  <a:lnTo>
                    <a:pt x="1029" y="531"/>
                  </a:lnTo>
                  <a:lnTo>
                    <a:pt x="1024" y="531"/>
                  </a:lnTo>
                  <a:lnTo>
                    <a:pt x="1021" y="531"/>
                  </a:lnTo>
                  <a:lnTo>
                    <a:pt x="1018" y="532"/>
                  </a:lnTo>
                  <a:lnTo>
                    <a:pt x="1016" y="533"/>
                  </a:lnTo>
                  <a:lnTo>
                    <a:pt x="1015" y="537"/>
                  </a:lnTo>
                  <a:lnTo>
                    <a:pt x="1015" y="537"/>
                  </a:lnTo>
                  <a:lnTo>
                    <a:pt x="1015" y="548"/>
                  </a:lnTo>
                  <a:lnTo>
                    <a:pt x="1013" y="561"/>
                  </a:lnTo>
                  <a:lnTo>
                    <a:pt x="1011" y="567"/>
                  </a:lnTo>
                  <a:lnTo>
                    <a:pt x="1009" y="572"/>
                  </a:lnTo>
                  <a:lnTo>
                    <a:pt x="1006" y="576"/>
                  </a:lnTo>
                  <a:lnTo>
                    <a:pt x="1004" y="577"/>
                  </a:lnTo>
                  <a:lnTo>
                    <a:pt x="1001" y="577"/>
                  </a:lnTo>
                  <a:lnTo>
                    <a:pt x="1001" y="577"/>
                  </a:lnTo>
                  <a:lnTo>
                    <a:pt x="988" y="575"/>
                  </a:lnTo>
                  <a:lnTo>
                    <a:pt x="981" y="572"/>
                  </a:lnTo>
                  <a:lnTo>
                    <a:pt x="971" y="569"/>
                  </a:lnTo>
                  <a:lnTo>
                    <a:pt x="963" y="565"/>
                  </a:lnTo>
                  <a:lnTo>
                    <a:pt x="956" y="560"/>
                  </a:lnTo>
                  <a:lnTo>
                    <a:pt x="949" y="554"/>
                  </a:lnTo>
                  <a:lnTo>
                    <a:pt x="944" y="547"/>
                  </a:lnTo>
                  <a:lnTo>
                    <a:pt x="944" y="547"/>
                  </a:lnTo>
                  <a:lnTo>
                    <a:pt x="940" y="540"/>
                  </a:lnTo>
                  <a:lnTo>
                    <a:pt x="936" y="535"/>
                  </a:lnTo>
                  <a:lnTo>
                    <a:pt x="928" y="527"/>
                  </a:lnTo>
                  <a:lnTo>
                    <a:pt x="922" y="520"/>
                  </a:lnTo>
                  <a:lnTo>
                    <a:pt x="919" y="516"/>
                  </a:lnTo>
                  <a:lnTo>
                    <a:pt x="917" y="511"/>
                  </a:lnTo>
                  <a:lnTo>
                    <a:pt x="917" y="511"/>
                  </a:lnTo>
                  <a:lnTo>
                    <a:pt x="914" y="500"/>
                  </a:lnTo>
                  <a:lnTo>
                    <a:pt x="910" y="490"/>
                  </a:lnTo>
                  <a:lnTo>
                    <a:pt x="905" y="480"/>
                  </a:lnTo>
                  <a:lnTo>
                    <a:pt x="902" y="476"/>
                  </a:lnTo>
                  <a:lnTo>
                    <a:pt x="898" y="473"/>
                  </a:lnTo>
                  <a:lnTo>
                    <a:pt x="898" y="473"/>
                  </a:lnTo>
                  <a:lnTo>
                    <a:pt x="881" y="459"/>
                  </a:lnTo>
                  <a:lnTo>
                    <a:pt x="873" y="454"/>
                  </a:lnTo>
                  <a:lnTo>
                    <a:pt x="866" y="450"/>
                  </a:lnTo>
                  <a:lnTo>
                    <a:pt x="866" y="450"/>
                  </a:lnTo>
                  <a:lnTo>
                    <a:pt x="860" y="448"/>
                  </a:lnTo>
                  <a:lnTo>
                    <a:pt x="856" y="446"/>
                  </a:lnTo>
                  <a:lnTo>
                    <a:pt x="846" y="440"/>
                  </a:lnTo>
                  <a:lnTo>
                    <a:pt x="846" y="440"/>
                  </a:lnTo>
                  <a:lnTo>
                    <a:pt x="841" y="435"/>
                  </a:lnTo>
                  <a:lnTo>
                    <a:pt x="836" y="431"/>
                  </a:lnTo>
                  <a:lnTo>
                    <a:pt x="833" y="430"/>
                  </a:lnTo>
                  <a:lnTo>
                    <a:pt x="830" y="430"/>
                  </a:lnTo>
                  <a:lnTo>
                    <a:pt x="828" y="431"/>
                  </a:lnTo>
                  <a:lnTo>
                    <a:pt x="826" y="433"/>
                  </a:lnTo>
                  <a:lnTo>
                    <a:pt x="826" y="433"/>
                  </a:lnTo>
                  <a:lnTo>
                    <a:pt x="822" y="439"/>
                  </a:lnTo>
                  <a:lnTo>
                    <a:pt x="820" y="443"/>
                  </a:lnTo>
                  <a:lnTo>
                    <a:pt x="820" y="444"/>
                  </a:lnTo>
                  <a:lnTo>
                    <a:pt x="820" y="446"/>
                  </a:lnTo>
                  <a:lnTo>
                    <a:pt x="822" y="446"/>
                  </a:lnTo>
                  <a:lnTo>
                    <a:pt x="824" y="447"/>
                  </a:lnTo>
                  <a:lnTo>
                    <a:pt x="824" y="447"/>
                  </a:lnTo>
                  <a:lnTo>
                    <a:pt x="827" y="448"/>
                  </a:lnTo>
                  <a:lnTo>
                    <a:pt x="830" y="449"/>
                  </a:lnTo>
                  <a:lnTo>
                    <a:pt x="831" y="452"/>
                  </a:lnTo>
                  <a:lnTo>
                    <a:pt x="831" y="458"/>
                  </a:lnTo>
                  <a:lnTo>
                    <a:pt x="831" y="458"/>
                  </a:lnTo>
                  <a:lnTo>
                    <a:pt x="831" y="461"/>
                  </a:lnTo>
                  <a:lnTo>
                    <a:pt x="833" y="463"/>
                  </a:lnTo>
                  <a:lnTo>
                    <a:pt x="838" y="467"/>
                  </a:lnTo>
                  <a:lnTo>
                    <a:pt x="842" y="471"/>
                  </a:lnTo>
                  <a:lnTo>
                    <a:pt x="843" y="473"/>
                  </a:lnTo>
                  <a:lnTo>
                    <a:pt x="844" y="476"/>
                  </a:lnTo>
                  <a:lnTo>
                    <a:pt x="844" y="476"/>
                  </a:lnTo>
                  <a:lnTo>
                    <a:pt x="843" y="479"/>
                  </a:lnTo>
                  <a:lnTo>
                    <a:pt x="842" y="481"/>
                  </a:lnTo>
                  <a:lnTo>
                    <a:pt x="840" y="482"/>
                  </a:lnTo>
                  <a:lnTo>
                    <a:pt x="838" y="483"/>
                  </a:lnTo>
                  <a:lnTo>
                    <a:pt x="833" y="483"/>
                  </a:lnTo>
                  <a:lnTo>
                    <a:pt x="826" y="483"/>
                  </a:lnTo>
                  <a:lnTo>
                    <a:pt x="826" y="483"/>
                  </a:lnTo>
                  <a:lnTo>
                    <a:pt x="822" y="483"/>
                  </a:lnTo>
                  <a:lnTo>
                    <a:pt x="819" y="484"/>
                  </a:lnTo>
                  <a:lnTo>
                    <a:pt x="818" y="487"/>
                  </a:lnTo>
                  <a:lnTo>
                    <a:pt x="817" y="494"/>
                  </a:lnTo>
                  <a:lnTo>
                    <a:pt x="817" y="494"/>
                  </a:lnTo>
                  <a:lnTo>
                    <a:pt x="816" y="503"/>
                  </a:lnTo>
                  <a:lnTo>
                    <a:pt x="813" y="511"/>
                  </a:lnTo>
                  <a:lnTo>
                    <a:pt x="812" y="514"/>
                  </a:lnTo>
                  <a:lnTo>
                    <a:pt x="810" y="517"/>
                  </a:lnTo>
                  <a:lnTo>
                    <a:pt x="808" y="519"/>
                  </a:lnTo>
                  <a:lnTo>
                    <a:pt x="805" y="521"/>
                  </a:lnTo>
                  <a:lnTo>
                    <a:pt x="805" y="521"/>
                  </a:lnTo>
                  <a:lnTo>
                    <a:pt x="798" y="524"/>
                  </a:lnTo>
                  <a:lnTo>
                    <a:pt x="792" y="530"/>
                  </a:lnTo>
                  <a:lnTo>
                    <a:pt x="782" y="540"/>
                  </a:lnTo>
                  <a:lnTo>
                    <a:pt x="782" y="540"/>
                  </a:lnTo>
                  <a:lnTo>
                    <a:pt x="781" y="542"/>
                  </a:lnTo>
                  <a:lnTo>
                    <a:pt x="779" y="543"/>
                  </a:lnTo>
                  <a:lnTo>
                    <a:pt x="777" y="543"/>
                  </a:lnTo>
                  <a:lnTo>
                    <a:pt x="775" y="542"/>
                  </a:lnTo>
                  <a:lnTo>
                    <a:pt x="773" y="541"/>
                  </a:lnTo>
                  <a:lnTo>
                    <a:pt x="772" y="539"/>
                  </a:lnTo>
                  <a:lnTo>
                    <a:pt x="771" y="536"/>
                  </a:lnTo>
                  <a:lnTo>
                    <a:pt x="771" y="533"/>
                  </a:lnTo>
                  <a:lnTo>
                    <a:pt x="771" y="533"/>
                  </a:lnTo>
                  <a:lnTo>
                    <a:pt x="771" y="530"/>
                  </a:lnTo>
                  <a:lnTo>
                    <a:pt x="772" y="527"/>
                  </a:lnTo>
                  <a:lnTo>
                    <a:pt x="774" y="522"/>
                  </a:lnTo>
                  <a:lnTo>
                    <a:pt x="775" y="520"/>
                  </a:lnTo>
                  <a:lnTo>
                    <a:pt x="775" y="519"/>
                  </a:lnTo>
                  <a:lnTo>
                    <a:pt x="774" y="518"/>
                  </a:lnTo>
                  <a:lnTo>
                    <a:pt x="771" y="517"/>
                  </a:lnTo>
                  <a:lnTo>
                    <a:pt x="771" y="517"/>
                  </a:lnTo>
                  <a:lnTo>
                    <a:pt x="768" y="518"/>
                  </a:lnTo>
                  <a:lnTo>
                    <a:pt x="765" y="519"/>
                  </a:lnTo>
                  <a:lnTo>
                    <a:pt x="761" y="523"/>
                  </a:lnTo>
                  <a:lnTo>
                    <a:pt x="759" y="525"/>
                  </a:lnTo>
                  <a:lnTo>
                    <a:pt x="756" y="527"/>
                  </a:lnTo>
                  <a:lnTo>
                    <a:pt x="753" y="528"/>
                  </a:lnTo>
                  <a:lnTo>
                    <a:pt x="748" y="528"/>
                  </a:lnTo>
                  <a:lnTo>
                    <a:pt x="748" y="528"/>
                  </a:lnTo>
                  <a:lnTo>
                    <a:pt x="743" y="528"/>
                  </a:lnTo>
                  <a:lnTo>
                    <a:pt x="739" y="529"/>
                  </a:lnTo>
                  <a:lnTo>
                    <a:pt x="732" y="531"/>
                  </a:lnTo>
                  <a:lnTo>
                    <a:pt x="726" y="534"/>
                  </a:lnTo>
                  <a:lnTo>
                    <a:pt x="723" y="535"/>
                  </a:lnTo>
                  <a:lnTo>
                    <a:pt x="719" y="535"/>
                  </a:lnTo>
                  <a:lnTo>
                    <a:pt x="719" y="535"/>
                  </a:lnTo>
                  <a:lnTo>
                    <a:pt x="710" y="535"/>
                  </a:lnTo>
                  <a:lnTo>
                    <a:pt x="705" y="536"/>
                  </a:lnTo>
                  <a:lnTo>
                    <a:pt x="701" y="539"/>
                  </a:lnTo>
                  <a:lnTo>
                    <a:pt x="696" y="544"/>
                  </a:lnTo>
                  <a:lnTo>
                    <a:pt x="696" y="544"/>
                  </a:lnTo>
                  <a:lnTo>
                    <a:pt x="686" y="555"/>
                  </a:lnTo>
                  <a:lnTo>
                    <a:pt x="678" y="565"/>
                  </a:lnTo>
                  <a:lnTo>
                    <a:pt x="678" y="565"/>
                  </a:lnTo>
                  <a:lnTo>
                    <a:pt x="675" y="569"/>
                  </a:lnTo>
                  <a:lnTo>
                    <a:pt x="673" y="572"/>
                  </a:lnTo>
                  <a:lnTo>
                    <a:pt x="668" y="575"/>
                  </a:lnTo>
                  <a:lnTo>
                    <a:pt x="660" y="576"/>
                  </a:lnTo>
                  <a:lnTo>
                    <a:pt x="660" y="576"/>
                  </a:lnTo>
                  <a:lnTo>
                    <a:pt x="643" y="578"/>
                  </a:lnTo>
                  <a:lnTo>
                    <a:pt x="636" y="578"/>
                  </a:lnTo>
                  <a:lnTo>
                    <a:pt x="631" y="577"/>
                  </a:lnTo>
                  <a:lnTo>
                    <a:pt x="631" y="577"/>
                  </a:lnTo>
                  <a:lnTo>
                    <a:pt x="620" y="572"/>
                  </a:lnTo>
                  <a:lnTo>
                    <a:pt x="614" y="570"/>
                  </a:lnTo>
                  <a:lnTo>
                    <a:pt x="608" y="570"/>
                  </a:lnTo>
                  <a:lnTo>
                    <a:pt x="608" y="570"/>
                  </a:lnTo>
                  <a:lnTo>
                    <a:pt x="603" y="570"/>
                  </a:lnTo>
                  <a:lnTo>
                    <a:pt x="598" y="571"/>
                  </a:lnTo>
                  <a:lnTo>
                    <a:pt x="597" y="572"/>
                  </a:lnTo>
                  <a:lnTo>
                    <a:pt x="595" y="575"/>
                  </a:lnTo>
                  <a:lnTo>
                    <a:pt x="594" y="577"/>
                  </a:lnTo>
                  <a:lnTo>
                    <a:pt x="593" y="580"/>
                  </a:lnTo>
                  <a:lnTo>
                    <a:pt x="593" y="580"/>
                  </a:lnTo>
                  <a:lnTo>
                    <a:pt x="593" y="586"/>
                  </a:lnTo>
                  <a:lnTo>
                    <a:pt x="591" y="592"/>
                  </a:lnTo>
                  <a:lnTo>
                    <a:pt x="590" y="595"/>
                  </a:lnTo>
                  <a:lnTo>
                    <a:pt x="588" y="596"/>
                  </a:lnTo>
                  <a:lnTo>
                    <a:pt x="585" y="597"/>
                  </a:lnTo>
                  <a:lnTo>
                    <a:pt x="581" y="598"/>
                  </a:lnTo>
                  <a:lnTo>
                    <a:pt x="581" y="598"/>
                  </a:lnTo>
                  <a:lnTo>
                    <a:pt x="573" y="599"/>
                  </a:lnTo>
                  <a:lnTo>
                    <a:pt x="566" y="601"/>
                  </a:lnTo>
                  <a:lnTo>
                    <a:pt x="553" y="605"/>
                  </a:lnTo>
                  <a:lnTo>
                    <a:pt x="553" y="605"/>
                  </a:lnTo>
                  <a:lnTo>
                    <a:pt x="549" y="607"/>
                  </a:lnTo>
                  <a:lnTo>
                    <a:pt x="545" y="609"/>
                  </a:lnTo>
                  <a:lnTo>
                    <a:pt x="539" y="614"/>
                  </a:lnTo>
                  <a:lnTo>
                    <a:pt x="539" y="614"/>
                  </a:lnTo>
                  <a:lnTo>
                    <a:pt x="536" y="618"/>
                  </a:lnTo>
                  <a:lnTo>
                    <a:pt x="532" y="622"/>
                  </a:lnTo>
                  <a:lnTo>
                    <a:pt x="531" y="625"/>
                  </a:lnTo>
                  <a:lnTo>
                    <a:pt x="531" y="627"/>
                  </a:lnTo>
                  <a:lnTo>
                    <a:pt x="532" y="629"/>
                  </a:lnTo>
                  <a:lnTo>
                    <a:pt x="534" y="631"/>
                  </a:lnTo>
                  <a:lnTo>
                    <a:pt x="534" y="631"/>
                  </a:lnTo>
                  <a:lnTo>
                    <a:pt x="538" y="634"/>
                  </a:lnTo>
                  <a:lnTo>
                    <a:pt x="540" y="637"/>
                  </a:lnTo>
                  <a:lnTo>
                    <a:pt x="539" y="639"/>
                  </a:lnTo>
                  <a:lnTo>
                    <a:pt x="538" y="640"/>
                  </a:lnTo>
                  <a:lnTo>
                    <a:pt x="536" y="640"/>
                  </a:lnTo>
                  <a:lnTo>
                    <a:pt x="533" y="641"/>
                  </a:lnTo>
                  <a:lnTo>
                    <a:pt x="533" y="641"/>
                  </a:lnTo>
                  <a:lnTo>
                    <a:pt x="524" y="643"/>
                  </a:lnTo>
                  <a:lnTo>
                    <a:pt x="513" y="645"/>
                  </a:lnTo>
                  <a:lnTo>
                    <a:pt x="508" y="645"/>
                  </a:lnTo>
                  <a:lnTo>
                    <a:pt x="504" y="645"/>
                  </a:lnTo>
                  <a:lnTo>
                    <a:pt x="501" y="643"/>
                  </a:lnTo>
                  <a:lnTo>
                    <a:pt x="501" y="641"/>
                  </a:lnTo>
                  <a:lnTo>
                    <a:pt x="501" y="639"/>
                  </a:lnTo>
                  <a:lnTo>
                    <a:pt x="501" y="639"/>
                  </a:lnTo>
                  <a:lnTo>
                    <a:pt x="502" y="636"/>
                  </a:lnTo>
                  <a:lnTo>
                    <a:pt x="503" y="633"/>
                  </a:lnTo>
                  <a:lnTo>
                    <a:pt x="506" y="631"/>
                  </a:lnTo>
                  <a:lnTo>
                    <a:pt x="509" y="629"/>
                  </a:lnTo>
                  <a:lnTo>
                    <a:pt x="514" y="625"/>
                  </a:lnTo>
                  <a:lnTo>
                    <a:pt x="516" y="622"/>
                  </a:lnTo>
                  <a:lnTo>
                    <a:pt x="517" y="619"/>
                  </a:lnTo>
                  <a:lnTo>
                    <a:pt x="517" y="619"/>
                  </a:lnTo>
                  <a:lnTo>
                    <a:pt x="518" y="616"/>
                  </a:lnTo>
                  <a:lnTo>
                    <a:pt x="520" y="614"/>
                  </a:lnTo>
                  <a:lnTo>
                    <a:pt x="525" y="611"/>
                  </a:lnTo>
                  <a:lnTo>
                    <a:pt x="531" y="608"/>
                  </a:lnTo>
                  <a:lnTo>
                    <a:pt x="533" y="606"/>
                  </a:lnTo>
                  <a:lnTo>
                    <a:pt x="534" y="603"/>
                  </a:lnTo>
                  <a:lnTo>
                    <a:pt x="534" y="603"/>
                  </a:lnTo>
                  <a:lnTo>
                    <a:pt x="536" y="600"/>
                  </a:lnTo>
                  <a:lnTo>
                    <a:pt x="540" y="598"/>
                  </a:lnTo>
                  <a:lnTo>
                    <a:pt x="551" y="596"/>
                  </a:lnTo>
                  <a:lnTo>
                    <a:pt x="561" y="593"/>
                  </a:lnTo>
                  <a:lnTo>
                    <a:pt x="565" y="591"/>
                  </a:lnTo>
                  <a:lnTo>
                    <a:pt x="568" y="588"/>
                  </a:lnTo>
                  <a:lnTo>
                    <a:pt x="568" y="588"/>
                  </a:lnTo>
                  <a:lnTo>
                    <a:pt x="569" y="585"/>
                  </a:lnTo>
                  <a:lnTo>
                    <a:pt x="571" y="582"/>
                  </a:lnTo>
                  <a:lnTo>
                    <a:pt x="577" y="579"/>
                  </a:lnTo>
                  <a:lnTo>
                    <a:pt x="582" y="575"/>
                  </a:lnTo>
                  <a:lnTo>
                    <a:pt x="584" y="572"/>
                  </a:lnTo>
                  <a:lnTo>
                    <a:pt x="586" y="569"/>
                  </a:lnTo>
                  <a:lnTo>
                    <a:pt x="586" y="569"/>
                  </a:lnTo>
                  <a:lnTo>
                    <a:pt x="588" y="566"/>
                  </a:lnTo>
                  <a:lnTo>
                    <a:pt x="592" y="564"/>
                  </a:lnTo>
                  <a:lnTo>
                    <a:pt x="596" y="562"/>
                  </a:lnTo>
                  <a:lnTo>
                    <a:pt x="600" y="561"/>
                  </a:lnTo>
                  <a:lnTo>
                    <a:pt x="610" y="559"/>
                  </a:lnTo>
                  <a:lnTo>
                    <a:pt x="619" y="559"/>
                  </a:lnTo>
                  <a:lnTo>
                    <a:pt x="619" y="559"/>
                  </a:lnTo>
                  <a:lnTo>
                    <a:pt x="630" y="560"/>
                  </a:lnTo>
                  <a:lnTo>
                    <a:pt x="643" y="560"/>
                  </a:lnTo>
                  <a:lnTo>
                    <a:pt x="649" y="560"/>
                  </a:lnTo>
                  <a:lnTo>
                    <a:pt x="654" y="559"/>
                  </a:lnTo>
                  <a:lnTo>
                    <a:pt x="659" y="557"/>
                  </a:lnTo>
                  <a:lnTo>
                    <a:pt x="662" y="554"/>
                  </a:lnTo>
                  <a:lnTo>
                    <a:pt x="662" y="554"/>
                  </a:lnTo>
                  <a:lnTo>
                    <a:pt x="668" y="546"/>
                  </a:lnTo>
                  <a:lnTo>
                    <a:pt x="676" y="538"/>
                  </a:lnTo>
                  <a:lnTo>
                    <a:pt x="681" y="534"/>
                  </a:lnTo>
                  <a:lnTo>
                    <a:pt x="686" y="531"/>
                  </a:lnTo>
                  <a:lnTo>
                    <a:pt x="691" y="529"/>
                  </a:lnTo>
                  <a:lnTo>
                    <a:pt x="697" y="527"/>
                  </a:lnTo>
                  <a:lnTo>
                    <a:pt x="697" y="527"/>
                  </a:lnTo>
                  <a:lnTo>
                    <a:pt x="708" y="525"/>
                  </a:lnTo>
                  <a:lnTo>
                    <a:pt x="717" y="521"/>
                  </a:lnTo>
                  <a:lnTo>
                    <a:pt x="726" y="517"/>
                  </a:lnTo>
                  <a:lnTo>
                    <a:pt x="734" y="514"/>
                  </a:lnTo>
                  <a:lnTo>
                    <a:pt x="734" y="514"/>
                  </a:lnTo>
                  <a:lnTo>
                    <a:pt x="737" y="513"/>
                  </a:lnTo>
                  <a:lnTo>
                    <a:pt x="740" y="511"/>
                  </a:lnTo>
                  <a:lnTo>
                    <a:pt x="744" y="507"/>
                  </a:lnTo>
                  <a:lnTo>
                    <a:pt x="747" y="501"/>
                  </a:lnTo>
                  <a:lnTo>
                    <a:pt x="747" y="496"/>
                  </a:lnTo>
                  <a:lnTo>
                    <a:pt x="747" y="496"/>
                  </a:lnTo>
                  <a:lnTo>
                    <a:pt x="747" y="491"/>
                  </a:lnTo>
                  <a:lnTo>
                    <a:pt x="746" y="487"/>
                  </a:lnTo>
                  <a:lnTo>
                    <a:pt x="744" y="485"/>
                  </a:lnTo>
                  <a:lnTo>
                    <a:pt x="737" y="482"/>
                  </a:lnTo>
                  <a:lnTo>
                    <a:pt x="737" y="482"/>
                  </a:lnTo>
                  <a:lnTo>
                    <a:pt x="734" y="481"/>
                  </a:lnTo>
                  <a:lnTo>
                    <a:pt x="732" y="481"/>
                  </a:lnTo>
                  <a:lnTo>
                    <a:pt x="730" y="482"/>
                  </a:lnTo>
                  <a:lnTo>
                    <a:pt x="729" y="484"/>
                  </a:lnTo>
                  <a:lnTo>
                    <a:pt x="728" y="486"/>
                  </a:lnTo>
                  <a:lnTo>
                    <a:pt x="727" y="489"/>
                  </a:lnTo>
                  <a:lnTo>
                    <a:pt x="724" y="491"/>
                  </a:lnTo>
                  <a:lnTo>
                    <a:pt x="720" y="492"/>
                  </a:lnTo>
                  <a:lnTo>
                    <a:pt x="720" y="492"/>
                  </a:lnTo>
                  <a:lnTo>
                    <a:pt x="709" y="493"/>
                  </a:lnTo>
                  <a:lnTo>
                    <a:pt x="699" y="494"/>
                  </a:lnTo>
                  <a:lnTo>
                    <a:pt x="678" y="493"/>
                  </a:lnTo>
                  <a:lnTo>
                    <a:pt x="678" y="493"/>
                  </a:lnTo>
                  <a:lnTo>
                    <a:pt x="668" y="494"/>
                  </a:lnTo>
                  <a:lnTo>
                    <a:pt x="663" y="495"/>
                  </a:lnTo>
                  <a:lnTo>
                    <a:pt x="659" y="496"/>
                  </a:lnTo>
                  <a:lnTo>
                    <a:pt x="656" y="498"/>
                  </a:lnTo>
                  <a:lnTo>
                    <a:pt x="653" y="500"/>
                  </a:lnTo>
                  <a:lnTo>
                    <a:pt x="651" y="503"/>
                  </a:lnTo>
                  <a:lnTo>
                    <a:pt x="650" y="506"/>
                  </a:lnTo>
                  <a:lnTo>
                    <a:pt x="650" y="506"/>
                  </a:lnTo>
                  <a:lnTo>
                    <a:pt x="650" y="511"/>
                  </a:lnTo>
                  <a:lnTo>
                    <a:pt x="648" y="514"/>
                  </a:lnTo>
                  <a:lnTo>
                    <a:pt x="647" y="516"/>
                  </a:lnTo>
                  <a:lnTo>
                    <a:pt x="645" y="516"/>
                  </a:lnTo>
                  <a:lnTo>
                    <a:pt x="637" y="517"/>
                  </a:lnTo>
                  <a:lnTo>
                    <a:pt x="637" y="517"/>
                  </a:lnTo>
                  <a:lnTo>
                    <a:pt x="628" y="516"/>
                  </a:lnTo>
                  <a:lnTo>
                    <a:pt x="622" y="515"/>
                  </a:lnTo>
                  <a:lnTo>
                    <a:pt x="619" y="515"/>
                  </a:lnTo>
                  <a:lnTo>
                    <a:pt x="616" y="515"/>
                  </a:lnTo>
                  <a:lnTo>
                    <a:pt x="613" y="517"/>
                  </a:lnTo>
                  <a:lnTo>
                    <a:pt x="609" y="520"/>
                  </a:lnTo>
                  <a:lnTo>
                    <a:pt x="609" y="520"/>
                  </a:lnTo>
                  <a:lnTo>
                    <a:pt x="602" y="525"/>
                  </a:lnTo>
                  <a:lnTo>
                    <a:pt x="597" y="530"/>
                  </a:lnTo>
                  <a:lnTo>
                    <a:pt x="594" y="531"/>
                  </a:lnTo>
                  <a:lnTo>
                    <a:pt x="591" y="532"/>
                  </a:lnTo>
                  <a:lnTo>
                    <a:pt x="581" y="533"/>
                  </a:lnTo>
                  <a:lnTo>
                    <a:pt x="581" y="533"/>
                  </a:lnTo>
                  <a:lnTo>
                    <a:pt x="570" y="534"/>
                  </a:lnTo>
                  <a:lnTo>
                    <a:pt x="560" y="536"/>
                  </a:lnTo>
                  <a:lnTo>
                    <a:pt x="552" y="539"/>
                  </a:lnTo>
                  <a:lnTo>
                    <a:pt x="544" y="542"/>
                  </a:lnTo>
                  <a:lnTo>
                    <a:pt x="544" y="542"/>
                  </a:lnTo>
                  <a:lnTo>
                    <a:pt x="541" y="543"/>
                  </a:lnTo>
                  <a:lnTo>
                    <a:pt x="537" y="543"/>
                  </a:lnTo>
                  <a:lnTo>
                    <a:pt x="530" y="543"/>
                  </a:lnTo>
                  <a:lnTo>
                    <a:pt x="527" y="544"/>
                  </a:lnTo>
                  <a:lnTo>
                    <a:pt x="524" y="545"/>
                  </a:lnTo>
                  <a:lnTo>
                    <a:pt x="522" y="547"/>
                  </a:lnTo>
                  <a:lnTo>
                    <a:pt x="521" y="551"/>
                  </a:lnTo>
                  <a:lnTo>
                    <a:pt x="521" y="551"/>
                  </a:lnTo>
                  <a:lnTo>
                    <a:pt x="519" y="559"/>
                  </a:lnTo>
                  <a:lnTo>
                    <a:pt x="518" y="562"/>
                  </a:lnTo>
                  <a:lnTo>
                    <a:pt x="516" y="565"/>
                  </a:lnTo>
                  <a:lnTo>
                    <a:pt x="514" y="568"/>
                  </a:lnTo>
                  <a:lnTo>
                    <a:pt x="511" y="570"/>
                  </a:lnTo>
                  <a:lnTo>
                    <a:pt x="506" y="572"/>
                  </a:lnTo>
                  <a:lnTo>
                    <a:pt x="501" y="573"/>
                  </a:lnTo>
                  <a:lnTo>
                    <a:pt x="501" y="573"/>
                  </a:lnTo>
                  <a:lnTo>
                    <a:pt x="484" y="578"/>
                  </a:lnTo>
                  <a:lnTo>
                    <a:pt x="479" y="580"/>
                  </a:lnTo>
                  <a:lnTo>
                    <a:pt x="478" y="581"/>
                  </a:lnTo>
                  <a:lnTo>
                    <a:pt x="477" y="584"/>
                  </a:lnTo>
                  <a:lnTo>
                    <a:pt x="477" y="584"/>
                  </a:lnTo>
                  <a:lnTo>
                    <a:pt x="476" y="586"/>
                  </a:lnTo>
                  <a:lnTo>
                    <a:pt x="475" y="587"/>
                  </a:lnTo>
                  <a:lnTo>
                    <a:pt x="472" y="589"/>
                  </a:lnTo>
                  <a:lnTo>
                    <a:pt x="467" y="589"/>
                  </a:lnTo>
                  <a:lnTo>
                    <a:pt x="463" y="586"/>
                  </a:lnTo>
                  <a:lnTo>
                    <a:pt x="463" y="586"/>
                  </a:lnTo>
                  <a:lnTo>
                    <a:pt x="461" y="583"/>
                  </a:lnTo>
                  <a:lnTo>
                    <a:pt x="461" y="580"/>
                  </a:lnTo>
                  <a:lnTo>
                    <a:pt x="461" y="578"/>
                  </a:lnTo>
                  <a:lnTo>
                    <a:pt x="464" y="573"/>
                  </a:lnTo>
                  <a:lnTo>
                    <a:pt x="468" y="568"/>
                  </a:lnTo>
                  <a:lnTo>
                    <a:pt x="468" y="568"/>
                  </a:lnTo>
                  <a:lnTo>
                    <a:pt x="473" y="562"/>
                  </a:lnTo>
                  <a:lnTo>
                    <a:pt x="475" y="560"/>
                  </a:lnTo>
                  <a:lnTo>
                    <a:pt x="476" y="557"/>
                  </a:lnTo>
                  <a:lnTo>
                    <a:pt x="476" y="556"/>
                  </a:lnTo>
                  <a:lnTo>
                    <a:pt x="475" y="554"/>
                  </a:lnTo>
                  <a:lnTo>
                    <a:pt x="472" y="553"/>
                  </a:lnTo>
                  <a:lnTo>
                    <a:pt x="468" y="553"/>
                  </a:lnTo>
                  <a:lnTo>
                    <a:pt x="468" y="553"/>
                  </a:lnTo>
                  <a:lnTo>
                    <a:pt x="455" y="555"/>
                  </a:lnTo>
                  <a:lnTo>
                    <a:pt x="451" y="554"/>
                  </a:lnTo>
                  <a:lnTo>
                    <a:pt x="448" y="550"/>
                  </a:lnTo>
                  <a:lnTo>
                    <a:pt x="448" y="550"/>
                  </a:lnTo>
                  <a:lnTo>
                    <a:pt x="443" y="544"/>
                  </a:lnTo>
                  <a:lnTo>
                    <a:pt x="438" y="539"/>
                  </a:lnTo>
                  <a:lnTo>
                    <a:pt x="435" y="537"/>
                  </a:lnTo>
                  <a:lnTo>
                    <a:pt x="433" y="536"/>
                  </a:lnTo>
                  <a:lnTo>
                    <a:pt x="431" y="537"/>
                  </a:lnTo>
                  <a:lnTo>
                    <a:pt x="429" y="539"/>
                  </a:lnTo>
                  <a:lnTo>
                    <a:pt x="429" y="539"/>
                  </a:lnTo>
                  <a:lnTo>
                    <a:pt x="429" y="546"/>
                  </a:lnTo>
                  <a:lnTo>
                    <a:pt x="428" y="555"/>
                  </a:lnTo>
                  <a:lnTo>
                    <a:pt x="426" y="558"/>
                  </a:lnTo>
                  <a:lnTo>
                    <a:pt x="424" y="562"/>
                  </a:lnTo>
                  <a:lnTo>
                    <a:pt x="420" y="564"/>
                  </a:lnTo>
                  <a:lnTo>
                    <a:pt x="415" y="565"/>
                  </a:lnTo>
                  <a:lnTo>
                    <a:pt x="415" y="565"/>
                  </a:lnTo>
                  <a:lnTo>
                    <a:pt x="402" y="566"/>
                  </a:lnTo>
                  <a:lnTo>
                    <a:pt x="389" y="567"/>
                  </a:lnTo>
                  <a:lnTo>
                    <a:pt x="378" y="568"/>
                  </a:lnTo>
                  <a:lnTo>
                    <a:pt x="373" y="569"/>
                  </a:lnTo>
                  <a:lnTo>
                    <a:pt x="370" y="571"/>
                  </a:lnTo>
                  <a:lnTo>
                    <a:pt x="370" y="571"/>
                  </a:lnTo>
                  <a:lnTo>
                    <a:pt x="359" y="582"/>
                  </a:lnTo>
                  <a:lnTo>
                    <a:pt x="354" y="586"/>
                  </a:lnTo>
                  <a:lnTo>
                    <a:pt x="350" y="587"/>
                  </a:lnTo>
                  <a:lnTo>
                    <a:pt x="346" y="588"/>
                  </a:lnTo>
                  <a:lnTo>
                    <a:pt x="346" y="588"/>
                  </a:lnTo>
                  <a:lnTo>
                    <a:pt x="342" y="588"/>
                  </a:lnTo>
                  <a:lnTo>
                    <a:pt x="338" y="590"/>
                  </a:lnTo>
                  <a:lnTo>
                    <a:pt x="335" y="592"/>
                  </a:lnTo>
                  <a:lnTo>
                    <a:pt x="332" y="595"/>
                  </a:lnTo>
                  <a:lnTo>
                    <a:pt x="331" y="598"/>
                  </a:lnTo>
                  <a:lnTo>
                    <a:pt x="330" y="601"/>
                  </a:lnTo>
                  <a:lnTo>
                    <a:pt x="331" y="604"/>
                  </a:lnTo>
                  <a:lnTo>
                    <a:pt x="332" y="606"/>
                  </a:lnTo>
                  <a:lnTo>
                    <a:pt x="332" y="606"/>
                  </a:lnTo>
                  <a:lnTo>
                    <a:pt x="334" y="608"/>
                  </a:lnTo>
                  <a:lnTo>
                    <a:pt x="336" y="611"/>
                  </a:lnTo>
                  <a:lnTo>
                    <a:pt x="339" y="618"/>
                  </a:lnTo>
                  <a:lnTo>
                    <a:pt x="340" y="622"/>
                  </a:lnTo>
                  <a:lnTo>
                    <a:pt x="342" y="625"/>
                  </a:lnTo>
                  <a:lnTo>
                    <a:pt x="345" y="627"/>
                  </a:lnTo>
                  <a:lnTo>
                    <a:pt x="348" y="629"/>
                  </a:lnTo>
                  <a:lnTo>
                    <a:pt x="348" y="629"/>
                  </a:lnTo>
                  <a:lnTo>
                    <a:pt x="355" y="630"/>
                  </a:lnTo>
                  <a:lnTo>
                    <a:pt x="361" y="632"/>
                  </a:lnTo>
                  <a:lnTo>
                    <a:pt x="363" y="633"/>
                  </a:lnTo>
                  <a:lnTo>
                    <a:pt x="364" y="635"/>
                  </a:lnTo>
                  <a:lnTo>
                    <a:pt x="365" y="637"/>
                  </a:lnTo>
                  <a:lnTo>
                    <a:pt x="365" y="639"/>
                  </a:lnTo>
                  <a:lnTo>
                    <a:pt x="365" y="639"/>
                  </a:lnTo>
                  <a:lnTo>
                    <a:pt x="366" y="645"/>
                  </a:lnTo>
                  <a:lnTo>
                    <a:pt x="366" y="648"/>
                  </a:lnTo>
                  <a:lnTo>
                    <a:pt x="365" y="650"/>
                  </a:lnTo>
                  <a:lnTo>
                    <a:pt x="364" y="651"/>
                  </a:lnTo>
                  <a:lnTo>
                    <a:pt x="361" y="652"/>
                  </a:lnTo>
                  <a:lnTo>
                    <a:pt x="357" y="651"/>
                  </a:lnTo>
                  <a:lnTo>
                    <a:pt x="352" y="650"/>
                  </a:lnTo>
                  <a:lnTo>
                    <a:pt x="352" y="650"/>
                  </a:lnTo>
                  <a:lnTo>
                    <a:pt x="346" y="647"/>
                  </a:lnTo>
                  <a:lnTo>
                    <a:pt x="342" y="644"/>
                  </a:lnTo>
                  <a:lnTo>
                    <a:pt x="337" y="640"/>
                  </a:lnTo>
                  <a:lnTo>
                    <a:pt x="334" y="637"/>
                  </a:lnTo>
                  <a:lnTo>
                    <a:pt x="332" y="636"/>
                  </a:lnTo>
                  <a:lnTo>
                    <a:pt x="330" y="635"/>
                  </a:lnTo>
                  <a:lnTo>
                    <a:pt x="330" y="635"/>
                  </a:lnTo>
                  <a:lnTo>
                    <a:pt x="323" y="636"/>
                  </a:lnTo>
                  <a:lnTo>
                    <a:pt x="317" y="637"/>
                  </a:lnTo>
                  <a:lnTo>
                    <a:pt x="309" y="639"/>
                  </a:lnTo>
                  <a:lnTo>
                    <a:pt x="297" y="639"/>
                  </a:lnTo>
                  <a:lnTo>
                    <a:pt x="297" y="639"/>
                  </a:lnTo>
                  <a:lnTo>
                    <a:pt x="255" y="628"/>
                  </a:lnTo>
                  <a:lnTo>
                    <a:pt x="255" y="628"/>
                  </a:lnTo>
                  <a:lnTo>
                    <a:pt x="243" y="625"/>
                  </a:lnTo>
                  <a:lnTo>
                    <a:pt x="232" y="623"/>
                  </a:lnTo>
                  <a:lnTo>
                    <a:pt x="222" y="619"/>
                  </a:lnTo>
                  <a:lnTo>
                    <a:pt x="216" y="617"/>
                  </a:lnTo>
                  <a:lnTo>
                    <a:pt x="211" y="614"/>
                  </a:lnTo>
                  <a:lnTo>
                    <a:pt x="211" y="614"/>
                  </a:lnTo>
                  <a:lnTo>
                    <a:pt x="196" y="606"/>
                  </a:lnTo>
                  <a:lnTo>
                    <a:pt x="179" y="598"/>
                  </a:lnTo>
                  <a:lnTo>
                    <a:pt x="148" y="585"/>
                  </a:lnTo>
                  <a:lnTo>
                    <a:pt x="148" y="585"/>
                  </a:lnTo>
                  <a:lnTo>
                    <a:pt x="138" y="579"/>
                  </a:lnTo>
                  <a:lnTo>
                    <a:pt x="131" y="573"/>
                  </a:lnTo>
                  <a:lnTo>
                    <a:pt x="129" y="570"/>
                  </a:lnTo>
                  <a:lnTo>
                    <a:pt x="128" y="567"/>
                  </a:lnTo>
                  <a:lnTo>
                    <a:pt x="128" y="565"/>
                  </a:lnTo>
                  <a:lnTo>
                    <a:pt x="130" y="563"/>
                  </a:lnTo>
                  <a:lnTo>
                    <a:pt x="130" y="563"/>
                  </a:lnTo>
                  <a:lnTo>
                    <a:pt x="134" y="560"/>
                  </a:lnTo>
                  <a:lnTo>
                    <a:pt x="137" y="556"/>
                  </a:lnTo>
                  <a:lnTo>
                    <a:pt x="138" y="554"/>
                  </a:lnTo>
                  <a:lnTo>
                    <a:pt x="138" y="552"/>
                  </a:lnTo>
                  <a:lnTo>
                    <a:pt x="137" y="551"/>
                  </a:lnTo>
                  <a:lnTo>
                    <a:pt x="136" y="549"/>
                  </a:lnTo>
                  <a:lnTo>
                    <a:pt x="136" y="549"/>
                  </a:lnTo>
                  <a:lnTo>
                    <a:pt x="131" y="547"/>
                  </a:lnTo>
                  <a:lnTo>
                    <a:pt x="126" y="546"/>
                  </a:lnTo>
                  <a:lnTo>
                    <a:pt x="123" y="546"/>
                  </a:lnTo>
                  <a:lnTo>
                    <a:pt x="121" y="546"/>
                  </a:lnTo>
                  <a:lnTo>
                    <a:pt x="119" y="547"/>
                  </a:lnTo>
                  <a:lnTo>
                    <a:pt x="118" y="549"/>
                  </a:lnTo>
                  <a:lnTo>
                    <a:pt x="118" y="549"/>
                  </a:lnTo>
                  <a:lnTo>
                    <a:pt x="113" y="554"/>
                  </a:lnTo>
                  <a:lnTo>
                    <a:pt x="109" y="558"/>
                  </a:lnTo>
                  <a:lnTo>
                    <a:pt x="106" y="559"/>
                  </a:lnTo>
                  <a:lnTo>
                    <a:pt x="103" y="560"/>
                  </a:lnTo>
                  <a:lnTo>
                    <a:pt x="100" y="560"/>
                  </a:lnTo>
                  <a:lnTo>
                    <a:pt x="95" y="559"/>
                  </a:lnTo>
                  <a:lnTo>
                    <a:pt x="95" y="559"/>
                  </a:lnTo>
                  <a:lnTo>
                    <a:pt x="87" y="556"/>
                  </a:lnTo>
                  <a:lnTo>
                    <a:pt x="81" y="555"/>
                  </a:lnTo>
                  <a:lnTo>
                    <a:pt x="59" y="553"/>
                  </a:lnTo>
                  <a:lnTo>
                    <a:pt x="59" y="553"/>
                  </a:lnTo>
                  <a:lnTo>
                    <a:pt x="27" y="550"/>
                  </a:lnTo>
                  <a:lnTo>
                    <a:pt x="4" y="547"/>
                  </a:lnTo>
                  <a:lnTo>
                    <a:pt x="4" y="547"/>
                  </a:lnTo>
                  <a:lnTo>
                    <a:pt x="0" y="546"/>
                  </a:lnTo>
                  <a:lnTo>
                    <a:pt x="2" y="1521"/>
                  </a:lnTo>
                  <a:lnTo>
                    <a:pt x="2" y="1521"/>
                  </a:lnTo>
                  <a:lnTo>
                    <a:pt x="6" y="1526"/>
                  </a:lnTo>
                  <a:lnTo>
                    <a:pt x="9" y="1530"/>
                  </a:lnTo>
                  <a:lnTo>
                    <a:pt x="12" y="1534"/>
                  </a:lnTo>
                  <a:lnTo>
                    <a:pt x="12" y="1534"/>
                  </a:lnTo>
                  <a:lnTo>
                    <a:pt x="14" y="1538"/>
                  </a:lnTo>
                  <a:lnTo>
                    <a:pt x="18" y="1541"/>
                  </a:lnTo>
                  <a:lnTo>
                    <a:pt x="22" y="1543"/>
                  </a:lnTo>
                  <a:lnTo>
                    <a:pt x="27" y="1544"/>
                  </a:lnTo>
                  <a:lnTo>
                    <a:pt x="27" y="1544"/>
                  </a:lnTo>
                  <a:lnTo>
                    <a:pt x="29" y="1543"/>
                  </a:lnTo>
                  <a:lnTo>
                    <a:pt x="32" y="1542"/>
                  </a:lnTo>
                  <a:lnTo>
                    <a:pt x="38" y="1538"/>
                  </a:lnTo>
                  <a:lnTo>
                    <a:pt x="41" y="1536"/>
                  </a:lnTo>
                  <a:lnTo>
                    <a:pt x="44" y="1535"/>
                  </a:lnTo>
                  <a:lnTo>
                    <a:pt x="47" y="1535"/>
                  </a:lnTo>
                  <a:lnTo>
                    <a:pt x="50" y="1537"/>
                  </a:lnTo>
                  <a:lnTo>
                    <a:pt x="50" y="1537"/>
                  </a:lnTo>
                  <a:lnTo>
                    <a:pt x="56" y="1541"/>
                  </a:lnTo>
                  <a:lnTo>
                    <a:pt x="62" y="1544"/>
                  </a:lnTo>
                  <a:lnTo>
                    <a:pt x="67" y="1545"/>
                  </a:lnTo>
                  <a:lnTo>
                    <a:pt x="73" y="1543"/>
                  </a:lnTo>
                  <a:lnTo>
                    <a:pt x="73" y="1543"/>
                  </a:lnTo>
                  <a:lnTo>
                    <a:pt x="76" y="1542"/>
                  </a:lnTo>
                  <a:lnTo>
                    <a:pt x="78" y="1540"/>
                  </a:lnTo>
                  <a:lnTo>
                    <a:pt x="82" y="1536"/>
                  </a:lnTo>
                  <a:lnTo>
                    <a:pt x="85" y="1534"/>
                  </a:lnTo>
                  <a:lnTo>
                    <a:pt x="88" y="1532"/>
                  </a:lnTo>
                  <a:lnTo>
                    <a:pt x="93" y="1531"/>
                  </a:lnTo>
                  <a:lnTo>
                    <a:pt x="98" y="1531"/>
                  </a:lnTo>
                  <a:lnTo>
                    <a:pt x="98" y="1531"/>
                  </a:lnTo>
                  <a:lnTo>
                    <a:pt x="109" y="1531"/>
                  </a:lnTo>
                  <a:lnTo>
                    <a:pt x="118" y="1532"/>
                  </a:lnTo>
                  <a:lnTo>
                    <a:pt x="121" y="1533"/>
                  </a:lnTo>
                  <a:lnTo>
                    <a:pt x="123" y="1535"/>
                  </a:lnTo>
                  <a:lnTo>
                    <a:pt x="124" y="1539"/>
                  </a:lnTo>
                  <a:lnTo>
                    <a:pt x="124" y="1543"/>
                  </a:lnTo>
                  <a:lnTo>
                    <a:pt x="124" y="1543"/>
                  </a:lnTo>
                  <a:lnTo>
                    <a:pt x="125" y="1553"/>
                  </a:lnTo>
                  <a:lnTo>
                    <a:pt x="126" y="1558"/>
                  </a:lnTo>
                  <a:lnTo>
                    <a:pt x="128" y="1562"/>
                  </a:lnTo>
                  <a:lnTo>
                    <a:pt x="131" y="1566"/>
                  </a:lnTo>
                  <a:lnTo>
                    <a:pt x="134" y="1568"/>
                  </a:lnTo>
                  <a:lnTo>
                    <a:pt x="137" y="1570"/>
                  </a:lnTo>
                  <a:lnTo>
                    <a:pt x="141" y="1571"/>
                  </a:lnTo>
                  <a:lnTo>
                    <a:pt x="141" y="1571"/>
                  </a:lnTo>
                  <a:lnTo>
                    <a:pt x="146" y="1572"/>
                  </a:lnTo>
                  <a:lnTo>
                    <a:pt x="150" y="1574"/>
                  </a:lnTo>
                  <a:lnTo>
                    <a:pt x="154" y="1577"/>
                  </a:lnTo>
                  <a:lnTo>
                    <a:pt x="159" y="1581"/>
                  </a:lnTo>
                  <a:lnTo>
                    <a:pt x="167" y="1590"/>
                  </a:lnTo>
                  <a:lnTo>
                    <a:pt x="176" y="1597"/>
                  </a:lnTo>
                  <a:lnTo>
                    <a:pt x="176" y="1597"/>
                  </a:lnTo>
                  <a:lnTo>
                    <a:pt x="186" y="1604"/>
                  </a:lnTo>
                  <a:lnTo>
                    <a:pt x="199" y="1613"/>
                  </a:lnTo>
                  <a:lnTo>
                    <a:pt x="207" y="1618"/>
                  </a:lnTo>
                  <a:lnTo>
                    <a:pt x="213" y="1623"/>
                  </a:lnTo>
                  <a:lnTo>
                    <a:pt x="218" y="1628"/>
                  </a:lnTo>
                  <a:lnTo>
                    <a:pt x="222" y="1634"/>
                  </a:lnTo>
                  <a:lnTo>
                    <a:pt x="222" y="1634"/>
                  </a:lnTo>
                  <a:lnTo>
                    <a:pt x="232" y="1655"/>
                  </a:lnTo>
                  <a:lnTo>
                    <a:pt x="237" y="1662"/>
                  </a:lnTo>
                  <a:lnTo>
                    <a:pt x="239" y="1665"/>
                  </a:lnTo>
                  <a:lnTo>
                    <a:pt x="241" y="1666"/>
                  </a:lnTo>
                  <a:lnTo>
                    <a:pt x="241" y="1666"/>
                  </a:lnTo>
                  <a:lnTo>
                    <a:pt x="245" y="1666"/>
                  </a:lnTo>
                  <a:lnTo>
                    <a:pt x="248" y="1665"/>
                  </a:lnTo>
                  <a:lnTo>
                    <a:pt x="251" y="1662"/>
                  </a:lnTo>
                  <a:lnTo>
                    <a:pt x="253" y="1658"/>
                  </a:lnTo>
                  <a:lnTo>
                    <a:pt x="253" y="1658"/>
                  </a:lnTo>
                  <a:lnTo>
                    <a:pt x="256" y="1654"/>
                  </a:lnTo>
                  <a:lnTo>
                    <a:pt x="260" y="1650"/>
                  </a:lnTo>
                  <a:lnTo>
                    <a:pt x="265" y="1648"/>
                  </a:lnTo>
                  <a:lnTo>
                    <a:pt x="272" y="1646"/>
                  </a:lnTo>
                  <a:lnTo>
                    <a:pt x="272" y="1646"/>
                  </a:lnTo>
                  <a:lnTo>
                    <a:pt x="281" y="1645"/>
                  </a:lnTo>
                  <a:lnTo>
                    <a:pt x="292" y="1641"/>
                  </a:lnTo>
                  <a:lnTo>
                    <a:pt x="296" y="1639"/>
                  </a:lnTo>
                  <a:lnTo>
                    <a:pt x="299" y="1636"/>
                  </a:lnTo>
                  <a:lnTo>
                    <a:pt x="301" y="1633"/>
                  </a:lnTo>
                  <a:lnTo>
                    <a:pt x="302" y="1630"/>
                  </a:lnTo>
                  <a:lnTo>
                    <a:pt x="302" y="1630"/>
                  </a:lnTo>
                  <a:lnTo>
                    <a:pt x="302" y="1622"/>
                  </a:lnTo>
                  <a:lnTo>
                    <a:pt x="303" y="1617"/>
                  </a:lnTo>
                  <a:lnTo>
                    <a:pt x="304" y="1612"/>
                  </a:lnTo>
                  <a:lnTo>
                    <a:pt x="306" y="1606"/>
                  </a:lnTo>
                  <a:lnTo>
                    <a:pt x="309" y="1602"/>
                  </a:lnTo>
                  <a:lnTo>
                    <a:pt x="313" y="1599"/>
                  </a:lnTo>
                  <a:lnTo>
                    <a:pt x="318" y="1598"/>
                  </a:lnTo>
                  <a:lnTo>
                    <a:pt x="318" y="1598"/>
                  </a:lnTo>
                  <a:lnTo>
                    <a:pt x="328" y="1597"/>
                  </a:lnTo>
                  <a:lnTo>
                    <a:pt x="336" y="1595"/>
                  </a:lnTo>
                  <a:lnTo>
                    <a:pt x="342" y="1592"/>
                  </a:lnTo>
                  <a:lnTo>
                    <a:pt x="347" y="1589"/>
                  </a:lnTo>
                  <a:lnTo>
                    <a:pt x="347" y="1589"/>
                  </a:lnTo>
                  <a:lnTo>
                    <a:pt x="350" y="1587"/>
                  </a:lnTo>
                  <a:lnTo>
                    <a:pt x="355" y="1586"/>
                  </a:lnTo>
                  <a:lnTo>
                    <a:pt x="360" y="1586"/>
                  </a:lnTo>
                  <a:lnTo>
                    <a:pt x="366" y="1586"/>
                  </a:lnTo>
                  <a:lnTo>
                    <a:pt x="372" y="1588"/>
                  </a:lnTo>
                  <a:lnTo>
                    <a:pt x="378" y="1590"/>
                  </a:lnTo>
                  <a:lnTo>
                    <a:pt x="383" y="1594"/>
                  </a:lnTo>
                  <a:lnTo>
                    <a:pt x="386" y="1599"/>
                  </a:lnTo>
                  <a:lnTo>
                    <a:pt x="386" y="1599"/>
                  </a:lnTo>
                  <a:lnTo>
                    <a:pt x="389" y="1611"/>
                  </a:lnTo>
                  <a:lnTo>
                    <a:pt x="392" y="1621"/>
                  </a:lnTo>
                  <a:lnTo>
                    <a:pt x="396" y="1629"/>
                  </a:lnTo>
                  <a:lnTo>
                    <a:pt x="398" y="1632"/>
                  </a:lnTo>
                  <a:lnTo>
                    <a:pt x="401" y="1634"/>
                  </a:lnTo>
                  <a:lnTo>
                    <a:pt x="401" y="1634"/>
                  </a:lnTo>
                  <a:lnTo>
                    <a:pt x="409" y="1637"/>
                  </a:lnTo>
                  <a:lnTo>
                    <a:pt x="418" y="1642"/>
                  </a:lnTo>
                  <a:lnTo>
                    <a:pt x="422" y="1645"/>
                  </a:lnTo>
                  <a:lnTo>
                    <a:pt x="426" y="1649"/>
                  </a:lnTo>
                  <a:lnTo>
                    <a:pt x="428" y="1653"/>
                  </a:lnTo>
                  <a:lnTo>
                    <a:pt x="430" y="1658"/>
                  </a:lnTo>
                  <a:lnTo>
                    <a:pt x="430" y="1658"/>
                  </a:lnTo>
                  <a:lnTo>
                    <a:pt x="431" y="1663"/>
                  </a:lnTo>
                  <a:lnTo>
                    <a:pt x="433" y="1667"/>
                  </a:lnTo>
                  <a:lnTo>
                    <a:pt x="437" y="1671"/>
                  </a:lnTo>
                  <a:lnTo>
                    <a:pt x="441" y="1674"/>
                  </a:lnTo>
                  <a:lnTo>
                    <a:pt x="447" y="1677"/>
                  </a:lnTo>
                  <a:lnTo>
                    <a:pt x="452" y="1680"/>
                  </a:lnTo>
                  <a:lnTo>
                    <a:pt x="465" y="1684"/>
                  </a:lnTo>
                  <a:lnTo>
                    <a:pt x="465" y="1684"/>
                  </a:lnTo>
                  <a:lnTo>
                    <a:pt x="470" y="1686"/>
                  </a:lnTo>
                  <a:lnTo>
                    <a:pt x="476" y="1690"/>
                  </a:lnTo>
                  <a:lnTo>
                    <a:pt x="482" y="1696"/>
                  </a:lnTo>
                  <a:lnTo>
                    <a:pt x="488" y="1701"/>
                  </a:lnTo>
                  <a:lnTo>
                    <a:pt x="498" y="1714"/>
                  </a:lnTo>
                  <a:lnTo>
                    <a:pt x="507" y="1728"/>
                  </a:lnTo>
                  <a:lnTo>
                    <a:pt x="507" y="1728"/>
                  </a:lnTo>
                  <a:lnTo>
                    <a:pt x="516" y="1745"/>
                  </a:lnTo>
                  <a:lnTo>
                    <a:pt x="528" y="1765"/>
                  </a:lnTo>
                  <a:lnTo>
                    <a:pt x="540" y="1785"/>
                  </a:lnTo>
                  <a:lnTo>
                    <a:pt x="547" y="1792"/>
                  </a:lnTo>
                  <a:lnTo>
                    <a:pt x="552" y="1798"/>
                  </a:lnTo>
                  <a:lnTo>
                    <a:pt x="552" y="1798"/>
                  </a:lnTo>
                  <a:lnTo>
                    <a:pt x="560" y="1806"/>
                  </a:lnTo>
                  <a:lnTo>
                    <a:pt x="566" y="1814"/>
                  </a:lnTo>
                  <a:lnTo>
                    <a:pt x="571" y="1823"/>
                  </a:lnTo>
                  <a:lnTo>
                    <a:pt x="573" y="1834"/>
                  </a:lnTo>
                  <a:lnTo>
                    <a:pt x="573" y="1834"/>
                  </a:lnTo>
                  <a:lnTo>
                    <a:pt x="575" y="1841"/>
                  </a:lnTo>
                  <a:lnTo>
                    <a:pt x="578" y="1848"/>
                  </a:lnTo>
                  <a:lnTo>
                    <a:pt x="582" y="1855"/>
                  </a:lnTo>
                  <a:lnTo>
                    <a:pt x="587" y="1863"/>
                  </a:lnTo>
                  <a:lnTo>
                    <a:pt x="592" y="1871"/>
                  </a:lnTo>
                  <a:lnTo>
                    <a:pt x="598" y="1877"/>
                  </a:lnTo>
                  <a:lnTo>
                    <a:pt x="604" y="1882"/>
                  </a:lnTo>
                  <a:lnTo>
                    <a:pt x="609" y="1886"/>
                  </a:lnTo>
                  <a:lnTo>
                    <a:pt x="609" y="1886"/>
                  </a:lnTo>
                  <a:lnTo>
                    <a:pt x="621" y="1892"/>
                  </a:lnTo>
                  <a:lnTo>
                    <a:pt x="638" y="1898"/>
                  </a:lnTo>
                  <a:lnTo>
                    <a:pt x="669" y="1911"/>
                  </a:lnTo>
                  <a:lnTo>
                    <a:pt x="669" y="1911"/>
                  </a:lnTo>
                  <a:lnTo>
                    <a:pt x="683" y="1917"/>
                  </a:lnTo>
                  <a:lnTo>
                    <a:pt x="691" y="1920"/>
                  </a:lnTo>
                  <a:lnTo>
                    <a:pt x="698" y="1925"/>
                  </a:lnTo>
                  <a:lnTo>
                    <a:pt x="705" y="1930"/>
                  </a:lnTo>
                  <a:lnTo>
                    <a:pt x="709" y="1936"/>
                  </a:lnTo>
                  <a:lnTo>
                    <a:pt x="711" y="1940"/>
                  </a:lnTo>
                  <a:lnTo>
                    <a:pt x="713" y="1944"/>
                  </a:lnTo>
                  <a:lnTo>
                    <a:pt x="713" y="1949"/>
                  </a:lnTo>
                  <a:lnTo>
                    <a:pt x="713" y="1955"/>
                  </a:lnTo>
                  <a:lnTo>
                    <a:pt x="713" y="1955"/>
                  </a:lnTo>
                  <a:lnTo>
                    <a:pt x="712" y="1971"/>
                  </a:lnTo>
                  <a:lnTo>
                    <a:pt x="711" y="1979"/>
                  </a:lnTo>
                  <a:lnTo>
                    <a:pt x="711" y="1979"/>
                  </a:lnTo>
                  <a:lnTo>
                    <a:pt x="714" y="1980"/>
                  </a:lnTo>
                  <a:lnTo>
                    <a:pt x="719" y="1983"/>
                  </a:lnTo>
                  <a:lnTo>
                    <a:pt x="721" y="1988"/>
                  </a:lnTo>
                  <a:lnTo>
                    <a:pt x="722" y="1995"/>
                  </a:lnTo>
                  <a:lnTo>
                    <a:pt x="722" y="1995"/>
                  </a:lnTo>
                  <a:lnTo>
                    <a:pt x="722" y="2005"/>
                  </a:lnTo>
                  <a:lnTo>
                    <a:pt x="720" y="2014"/>
                  </a:lnTo>
                  <a:lnTo>
                    <a:pt x="717" y="2019"/>
                  </a:lnTo>
                  <a:lnTo>
                    <a:pt x="715" y="2023"/>
                  </a:lnTo>
                  <a:lnTo>
                    <a:pt x="713" y="2026"/>
                  </a:lnTo>
                  <a:lnTo>
                    <a:pt x="710" y="2029"/>
                  </a:lnTo>
                  <a:lnTo>
                    <a:pt x="710" y="2029"/>
                  </a:lnTo>
                  <a:lnTo>
                    <a:pt x="706" y="2032"/>
                  </a:lnTo>
                  <a:lnTo>
                    <a:pt x="703" y="2036"/>
                  </a:lnTo>
                  <a:lnTo>
                    <a:pt x="696" y="2046"/>
                  </a:lnTo>
                  <a:lnTo>
                    <a:pt x="691" y="2056"/>
                  </a:lnTo>
                  <a:lnTo>
                    <a:pt x="687" y="2062"/>
                  </a:lnTo>
                  <a:lnTo>
                    <a:pt x="687" y="2062"/>
                  </a:lnTo>
                  <a:lnTo>
                    <a:pt x="685" y="2065"/>
                  </a:lnTo>
                  <a:lnTo>
                    <a:pt x="685" y="2068"/>
                  </a:lnTo>
                  <a:lnTo>
                    <a:pt x="687" y="2072"/>
                  </a:lnTo>
                  <a:lnTo>
                    <a:pt x="693" y="2079"/>
                  </a:lnTo>
                  <a:lnTo>
                    <a:pt x="693" y="2079"/>
                  </a:lnTo>
                  <a:lnTo>
                    <a:pt x="698" y="2086"/>
                  </a:lnTo>
                  <a:lnTo>
                    <a:pt x="702" y="2091"/>
                  </a:lnTo>
                  <a:lnTo>
                    <a:pt x="704" y="2096"/>
                  </a:lnTo>
                  <a:lnTo>
                    <a:pt x="705" y="2103"/>
                  </a:lnTo>
                  <a:lnTo>
                    <a:pt x="705" y="2103"/>
                  </a:lnTo>
                  <a:lnTo>
                    <a:pt x="707" y="2110"/>
                  </a:lnTo>
                  <a:lnTo>
                    <a:pt x="710" y="2116"/>
                  </a:lnTo>
                  <a:lnTo>
                    <a:pt x="710" y="2119"/>
                  </a:lnTo>
                  <a:lnTo>
                    <a:pt x="711" y="2121"/>
                  </a:lnTo>
                  <a:lnTo>
                    <a:pt x="710" y="2121"/>
                  </a:lnTo>
                  <a:lnTo>
                    <a:pt x="707" y="2120"/>
                  </a:lnTo>
                  <a:lnTo>
                    <a:pt x="707" y="2120"/>
                  </a:lnTo>
                  <a:lnTo>
                    <a:pt x="704" y="2118"/>
                  </a:lnTo>
                  <a:lnTo>
                    <a:pt x="702" y="2116"/>
                  </a:lnTo>
                  <a:lnTo>
                    <a:pt x="699" y="2112"/>
                  </a:lnTo>
                  <a:lnTo>
                    <a:pt x="696" y="2109"/>
                  </a:lnTo>
                  <a:lnTo>
                    <a:pt x="694" y="2108"/>
                  </a:lnTo>
                  <a:lnTo>
                    <a:pt x="692" y="2107"/>
                  </a:lnTo>
                  <a:lnTo>
                    <a:pt x="692" y="2107"/>
                  </a:lnTo>
                  <a:lnTo>
                    <a:pt x="685" y="2109"/>
                  </a:lnTo>
                  <a:lnTo>
                    <a:pt x="682" y="2111"/>
                  </a:lnTo>
                  <a:lnTo>
                    <a:pt x="679" y="2113"/>
                  </a:lnTo>
                  <a:lnTo>
                    <a:pt x="677" y="2115"/>
                  </a:lnTo>
                  <a:lnTo>
                    <a:pt x="676" y="2118"/>
                  </a:lnTo>
                  <a:lnTo>
                    <a:pt x="677" y="2120"/>
                  </a:lnTo>
                  <a:lnTo>
                    <a:pt x="680" y="2123"/>
                  </a:lnTo>
                  <a:lnTo>
                    <a:pt x="680" y="2123"/>
                  </a:lnTo>
                  <a:lnTo>
                    <a:pt x="688" y="2128"/>
                  </a:lnTo>
                  <a:lnTo>
                    <a:pt x="694" y="2132"/>
                  </a:lnTo>
                  <a:lnTo>
                    <a:pt x="696" y="2133"/>
                  </a:lnTo>
                  <a:lnTo>
                    <a:pt x="697" y="2135"/>
                  </a:lnTo>
                  <a:lnTo>
                    <a:pt x="698" y="2137"/>
                  </a:lnTo>
                  <a:lnTo>
                    <a:pt x="697" y="2140"/>
                  </a:lnTo>
                  <a:lnTo>
                    <a:pt x="697" y="2140"/>
                  </a:lnTo>
                  <a:lnTo>
                    <a:pt x="696" y="2142"/>
                  </a:lnTo>
                  <a:lnTo>
                    <a:pt x="693" y="2143"/>
                  </a:lnTo>
                  <a:lnTo>
                    <a:pt x="687" y="2145"/>
                  </a:lnTo>
                  <a:lnTo>
                    <a:pt x="684" y="2145"/>
                  </a:lnTo>
                  <a:lnTo>
                    <a:pt x="682" y="2147"/>
                  </a:lnTo>
                  <a:lnTo>
                    <a:pt x="682" y="2150"/>
                  </a:lnTo>
                  <a:lnTo>
                    <a:pt x="683" y="2154"/>
                  </a:lnTo>
                  <a:lnTo>
                    <a:pt x="683" y="2154"/>
                  </a:lnTo>
                  <a:lnTo>
                    <a:pt x="686" y="2158"/>
                  </a:lnTo>
                  <a:lnTo>
                    <a:pt x="689" y="2162"/>
                  </a:lnTo>
                  <a:lnTo>
                    <a:pt x="695" y="2166"/>
                  </a:lnTo>
                  <a:lnTo>
                    <a:pt x="700" y="2170"/>
                  </a:lnTo>
                  <a:lnTo>
                    <a:pt x="703" y="2173"/>
                  </a:lnTo>
                  <a:lnTo>
                    <a:pt x="706" y="2177"/>
                  </a:lnTo>
                  <a:lnTo>
                    <a:pt x="706" y="2177"/>
                  </a:lnTo>
                  <a:lnTo>
                    <a:pt x="710" y="2182"/>
                  </a:lnTo>
                  <a:lnTo>
                    <a:pt x="714" y="2186"/>
                  </a:lnTo>
                  <a:lnTo>
                    <a:pt x="720" y="2189"/>
                  </a:lnTo>
                  <a:lnTo>
                    <a:pt x="725" y="2191"/>
                  </a:lnTo>
                  <a:lnTo>
                    <a:pt x="729" y="2192"/>
                  </a:lnTo>
                  <a:lnTo>
                    <a:pt x="733" y="2192"/>
                  </a:lnTo>
                  <a:lnTo>
                    <a:pt x="736" y="2191"/>
                  </a:lnTo>
                  <a:lnTo>
                    <a:pt x="737" y="2188"/>
                  </a:lnTo>
                  <a:lnTo>
                    <a:pt x="737" y="2188"/>
                  </a:lnTo>
                  <a:lnTo>
                    <a:pt x="738" y="2186"/>
                  </a:lnTo>
                  <a:lnTo>
                    <a:pt x="740" y="2184"/>
                  </a:lnTo>
                  <a:lnTo>
                    <a:pt x="745" y="2181"/>
                  </a:lnTo>
                  <a:lnTo>
                    <a:pt x="750" y="2178"/>
                  </a:lnTo>
                  <a:lnTo>
                    <a:pt x="752" y="2176"/>
                  </a:lnTo>
                  <a:lnTo>
                    <a:pt x="753" y="2173"/>
                  </a:lnTo>
                  <a:lnTo>
                    <a:pt x="753" y="2173"/>
                  </a:lnTo>
                  <a:lnTo>
                    <a:pt x="755" y="2171"/>
                  </a:lnTo>
                  <a:lnTo>
                    <a:pt x="756" y="2168"/>
                  </a:lnTo>
                  <a:lnTo>
                    <a:pt x="760" y="2165"/>
                  </a:lnTo>
                  <a:lnTo>
                    <a:pt x="763" y="2164"/>
                  </a:lnTo>
                  <a:lnTo>
                    <a:pt x="764" y="2165"/>
                  </a:lnTo>
                  <a:lnTo>
                    <a:pt x="766" y="2166"/>
                  </a:lnTo>
                  <a:lnTo>
                    <a:pt x="766" y="2168"/>
                  </a:lnTo>
                  <a:lnTo>
                    <a:pt x="766" y="2168"/>
                  </a:lnTo>
                  <a:lnTo>
                    <a:pt x="766" y="2174"/>
                  </a:lnTo>
                  <a:lnTo>
                    <a:pt x="766" y="2179"/>
                  </a:lnTo>
                  <a:lnTo>
                    <a:pt x="766" y="2181"/>
                  </a:lnTo>
                  <a:lnTo>
                    <a:pt x="767" y="2183"/>
                  </a:lnTo>
                  <a:lnTo>
                    <a:pt x="768" y="2184"/>
                  </a:lnTo>
                  <a:lnTo>
                    <a:pt x="771" y="2185"/>
                  </a:lnTo>
                  <a:lnTo>
                    <a:pt x="771" y="2185"/>
                  </a:lnTo>
                  <a:lnTo>
                    <a:pt x="774" y="2186"/>
                  </a:lnTo>
                  <a:lnTo>
                    <a:pt x="775" y="2187"/>
                  </a:lnTo>
                  <a:lnTo>
                    <a:pt x="777" y="2189"/>
                  </a:lnTo>
                  <a:lnTo>
                    <a:pt x="777" y="2191"/>
                  </a:lnTo>
                  <a:lnTo>
                    <a:pt x="776" y="2196"/>
                  </a:lnTo>
                  <a:lnTo>
                    <a:pt x="774" y="2204"/>
                  </a:lnTo>
                  <a:lnTo>
                    <a:pt x="774" y="2204"/>
                  </a:lnTo>
                  <a:lnTo>
                    <a:pt x="771" y="2213"/>
                  </a:lnTo>
                  <a:lnTo>
                    <a:pt x="767" y="2221"/>
                  </a:lnTo>
                  <a:lnTo>
                    <a:pt x="765" y="2224"/>
                  </a:lnTo>
                  <a:lnTo>
                    <a:pt x="765" y="2228"/>
                  </a:lnTo>
                  <a:lnTo>
                    <a:pt x="765" y="2230"/>
                  </a:lnTo>
                  <a:lnTo>
                    <a:pt x="767" y="2233"/>
                  </a:lnTo>
                  <a:lnTo>
                    <a:pt x="767" y="2233"/>
                  </a:lnTo>
                  <a:lnTo>
                    <a:pt x="772" y="2239"/>
                  </a:lnTo>
                  <a:lnTo>
                    <a:pt x="778" y="2244"/>
                  </a:lnTo>
                  <a:lnTo>
                    <a:pt x="781" y="2246"/>
                  </a:lnTo>
                  <a:lnTo>
                    <a:pt x="784" y="2247"/>
                  </a:lnTo>
                  <a:lnTo>
                    <a:pt x="786" y="2247"/>
                  </a:lnTo>
                  <a:lnTo>
                    <a:pt x="787" y="2244"/>
                  </a:lnTo>
                  <a:lnTo>
                    <a:pt x="787" y="2244"/>
                  </a:lnTo>
                  <a:lnTo>
                    <a:pt x="788" y="2238"/>
                  </a:lnTo>
                  <a:lnTo>
                    <a:pt x="789" y="2234"/>
                  </a:lnTo>
                  <a:lnTo>
                    <a:pt x="792" y="2231"/>
                  </a:lnTo>
                  <a:lnTo>
                    <a:pt x="797" y="2230"/>
                  </a:lnTo>
                  <a:lnTo>
                    <a:pt x="797" y="2230"/>
                  </a:lnTo>
                  <a:lnTo>
                    <a:pt x="801" y="2230"/>
                  </a:lnTo>
                  <a:lnTo>
                    <a:pt x="805" y="2229"/>
                  </a:lnTo>
                  <a:lnTo>
                    <a:pt x="808" y="2227"/>
                  </a:lnTo>
                  <a:lnTo>
                    <a:pt x="810" y="2225"/>
                  </a:lnTo>
                  <a:lnTo>
                    <a:pt x="810" y="2225"/>
                  </a:lnTo>
                  <a:lnTo>
                    <a:pt x="813" y="2223"/>
                  </a:lnTo>
                  <a:lnTo>
                    <a:pt x="816" y="2222"/>
                  </a:lnTo>
                  <a:lnTo>
                    <a:pt x="817" y="2222"/>
                  </a:lnTo>
                  <a:lnTo>
                    <a:pt x="818" y="2223"/>
                  </a:lnTo>
                  <a:lnTo>
                    <a:pt x="817" y="2225"/>
                  </a:lnTo>
                  <a:lnTo>
                    <a:pt x="816" y="2228"/>
                  </a:lnTo>
                  <a:lnTo>
                    <a:pt x="816" y="2228"/>
                  </a:lnTo>
                  <a:lnTo>
                    <a:pt x="813" y="2235"/>
                  </a:lnTo>
                  <a:lnTo>
                    <a:pt x="810" y="2240"/>
                  </a:lnTo>
                  <a:lnTo>
                    <a:pt x="807" y="2245"/>
                  </a:lnTo>
                  <a:lnTo>
                    <a:pt x="805" y="2246"/>
                  </a:lnTo>
                  <a:lnTo>
                    <a:pt x="802" y="2247"/>
                  </a:lnTo>
                  <a:lnTo>
                    <a:pt x="802" y="2247"/>
                  </a:lnTo>
                  <a:lnTo>
                    <a:pt x="798" y="2249"/>
                  </a:lnTo>
                  <a:lnTo>
                    <a:pt x="797" y="2252"/>
                  </a:lnTo>
                  <a:lnTo>
                    <a:pt x="797" y="2255"/>
                  </a:lnTo>
                  <a:lnTo>
                    <a:pt x="799" y="2260"/>
                  </a:lnTo>
                  <a:lnTo>
                    <a:pt x="799" y="2260"/>
                  </a:lnTo>
                  <a:lnTo>
                    <a:pt x="800" y="2262"/>
                  </a:lnTo>
                  <a:lnTo>
                    <a:pt x="802" y="2263"/>
                  </a:lnTo>
                  <a:lnTo>
                    <a:pt x="805" y="2263"/>
                  </a:lnTo>
                  <a:lnTo>
                    <a:pt x="807" y="2263"/>
                  </a:lnTo>
                  <a:lnTo>
                    <a:pt x="811" y="2260"/>
                  </a:lnTo>
                  <a:lnTo>
                    <a:pt x="814" y="2255"/>
                  </a:lnTo>
                  <a:lnTo>
                    <a:pt x="814" y="2255"/>
                  </a:lnTo>
                  <a:lnTo>
                    <a:pt x="818" y="2250"/>
                  </a:lnTo>
                  <a:lnTo>
                    <a:pt x="822" y="2246"/>
                  </a:lnTo>
                  <a:lnTo>
                    <a:pt x="824" y="2244"/>
                  </a:lnTo>
                  <a:lnTo>
                    <a:pt x="826" y="2244"/>
                  </a:lnTo>
                  <a:lnTo>
                    <a:pt x="829" y="2245"/>
                  </a:lnTo>
                  <a:lnTo>
                    <a:pt x="831" y="2246"/>
                  </a:lnTo>
                  <a:lnTo>
                    <a:pt x="831" y="2246"/>
                  </a:lnTo>
                  <a:lnTo>
                    <a:pt x="832" y="2249"/>
                  </a:lnTo>
                  <a:lnTo>
                    <a:pt x="833" y="2251"/>
                  </a:lnTo>
                  <a:lnTo>
                    <a:pt x="833" y="2256"/>
                  </a:lnTo>
                  <a:lnTo>
                    <a:pt x="834" y="2258"/>
                  </a:lnTo>
                  <a:lnTo>
                    <a:pt x="834" y="2260"/>
                  </a:lnTo>
                  <a:lnTo>
                    <a:pt x="836" y="2261"/>
                  </a:lnTo>
                  <a:lnTo>
                    <a:pt x="839" y="2261"/>
                  </a:lnTo>
                  <a:lnTo>
                    <a:pt x="839" y="2261"/>
                  </a:lnTo>
                  <a:lnTo>
                    <a:pt x="842" y="2262"/>
                  </a:lnTo>
                  <a:lnTo>
                    <a:pt x="844" y="2263"/>
                  </a:lnTo>
                  <a:lnTo>
                    <a:pt x="850" y="2266"/>
                  </a:lnTo>
                  <a:lnTo>
                    <a:pt x="852" y="2267"/>
                  </a:lnTo>
                  <a:lnTo>
                    <a:pt x="855" y="2268"/>
                  </a:lnTo>
                  <a:lnTo>
                    <a:pt x="858" y="2268"/>
                  </a:lnTo>
                  <a:lnTo>
                    <a:pt x="861" y="2266"/>
                  </a:lnTo>
                  <a:lnTo>
                    <a:pt x="861" y="2266"/>
                  </a:lnTo>
                  <a:lnTo>
                    <a:pt x="867" y="2263"/>
                  </a:lnTo>
                  <a:lnTo>
                    <a:pt x="872" y="2262"/>
                  </a:lnTo>
                  <a:lnTo>
                    <a:pt x="874" y="2261"/>
                  </a:lnTo>
                  <a:lnTo>
                    <a:pt x="875" y="2262"/>
                  </a:lnTo>
                  <a:lnTo>
                    <a:pt x="876" y="2263"/>
                  </a:lnTo>
                  <a:lnTo>
                    <a:pt x="876" y="2265"/>
                  </a:lnTo>
                  <a:lnTo>
                    <a:pt x="876" y="2265"/>
                  </a:lnTo>
                  <a:lnTo>
                    <a:pt x="876" y="2268"/>
                  </a:lnTo>
                  <a:lnTo>
                    <a:pt x="874" y="2270"/>
                  </a:lnTo>
                  <a:lnTo>
                    <a:pt x="870" y="2275"/>
                  </a:lnTo>
                  <a:lnTo>
                    <a:pt x="864" y="2278"/>
                  </a:lnTo>
                  <a:lnTo>
                    <a:pt x="857" y="2279"/>
                  </a:lnTo>
                  <a:lnTo>
                    <a:pt x="857" y="2279"/>
                  </a:lnTo>
                  <a:lnTo>
                    <a:pt x="855" y="2279"/>
                  </a:lnTo>
                  <a:lnTo>
                    <a:pt x="854" y="2280"/>
                  </a:lnTo>
                  <a:lnTo>
                    <a:pt x="852" y="2282"/>
                  </a:lnTo>
                  <a:lnTo>
                    <a:pt x="851" y="2285"/>
                  </a:lnTo>
                  <a:lnTo>
                    <a:pt x="849" y="2286"/>
                  </a:lnTo>
                  <a:lnTo>
                    <a:pt x="846" y="2287"/>
                  </a:lnTo>
                  <a:lnTo>
                    <a:pt x="846" y="2287"/>
                  </a:lnTo>
                  <a:lnTo>
                    <a:pt x="839" y="2289"/>
                  </a:lnTo>
                  <a:lnTo>
                    <a:pt x="834" y="2294"/>
                  </a:lnTo>
                  <a:lnTo>
                    <a:pt x="832" y="2296"/>
                  </a:lnTo>
                  <a:lnTo>
                    <a:pt x="831" y="2300"/>
                  </a:lnTo>
                  <a:lnTo>
                    <a:pt x="831" y="2302"/>
                  </a:lnTo>
                  <a:lnTo>
                    <a:pt x="833" y="2305"/>
                  </a:lnTo>
                  <a:lnTo>
                    <a:pt x="833" y="2305"/>
                  </a:lnTo>
                  <a:lnTo>
                    <a:pt x="837" y="2309"/>
                  </a:lnTo>
                  <a:lnTo>
                    <a:pt x="839" y="2313"/>
                  </a:lnTo>
                  <a:lnTo>
                    <a:pt x="841" y="2325"/>
                  </a:lnTo>
                  <a:lnTo>
                    <a:pt x="841" y="2325"/>
                  </a:lnTo>
                  <a:lnTo>
                    <a:pt x="843" y="2334"/>
                  </a:lnTo>
                  <a:lnTo>
                    <a:pt x="847" y="2340"/>
                  </a:lnTo>
                  <a:lnTo>
                    <a:pt x="849" y="2342"/>
                  </a:lnTo>
                  <a:lnTo>
                    <a:pt x="851" y="2343"/>
                  </a:lnTo>
                  <a:lnTo>
                    <a:pt x="853" y="2343"/>
                  </a:lnTo>
                  <a:lnTo>
                    <a:pt x="855" y="2342"/>
                  </a:lnTo>
                  <a:lnTo>
                    <a:pt x="855" y="2342"/>
                  </a:lnTo>
                  <a:lnTo>
                    <a:pt x="859" y="2337"/>
                  </a:lnTo>
                  <a:lnTo>
                    <a:pt x="865" y="2333"/>
                  </a:lnTo>
                  <a:lnTo>
                    <a:pt x="867" y="2333"/>
                  </a:lnTo>
                  <a:lnTo>
                    <a:pt x="869" y="2333"/>
                  </a:lnTo>
                  <a:lnTo>
                    <a:pt x="870" y="2336"/>
                  </a:lnTo>
                  <a:lnTo>
                    <a:pt x="869" y="2341"/>
                  </a:lnTo>
                  <a:lnTo>
                    <a:pt x="869" y="2341"/>
                  </a:lnTo>
                  <a:lnTo>
                    <a:pt x="867" y="2354"/>
                  </a:lnTo>
                  <a:lnTo>
                    <a:pt x="866" y="2363"/>
                  </a:lnTo>
                  <a:lnTo>
                    <a:pt x="867" y="2367"/>
                  </a:lnTo>
                  <a:lnTo>
                    <a:pt x="868" y="2370"/>
                  </a:lnTo>
                  <a:lnTo>
                    <a:pt x="871" y="2372"/>
                  </a:lnTo>
                  <a:lnTo>
                    <a:pt x="875" y="2372"/>
                  </a:lnTo>
                  <a:lnTo>
                    <a:pt x="875" y="2372"/>
                  </a:lnTo>
                  <a:lnTo>
                    <a:pt x="879" y="2373"/>
                  </a:lnTo>
                  <a:lnTo>
                    <a:pt x="881" y="2374"/>
                  </a:lnTo>
                  <a:lnTo>
                    <a:pt x="883" y="2377"/>
                  </a:lnTo>
                  <a:lnTo>
                    <a:pt x="884" y="2379"/>
                  </a:lnTo>
                  <a:lnTo>
                    <a:pt x="885" y="2382"/>
                  </a:lnTo>
                  <a:lnTo>
                    <a:pt x="887" y="2385"/>
                  </a:lnTo>
                  <a:lnTo>
                    <a:pt x="889" y="2387"/>
                  </a:lnTo>
                  <a:lnTo>
                    <a:pt x="894" y="2388"/>
                  </a:lnTo>
                  <a:lnTo>
                    <a:pt x="894" y="2388"/>
                  </a:lnTo>
                  <a:lnTo>
                    <a:pt x="913" y="2387"/>
                  </a:lnTo>
                  <a:lnTo>
                    <a:pt x="923" y="2388"/>
                  </a:lnTo>
                  <a:lnTo>
                    <a:pt x="932" y="2390"/>
                  </a:lnTo>
                  <a:lnTo>
                    <a:pt x="932" y="2390"/>
                  </a:lnTo>
                  <a:lnTo>
                    <a:pt x="945" y="2393"/>
                  </a:lnTo>
                  <a:lnTo>
                    <a:pt x="950" y="2395"/>
                  </a:lnTo>
                  <a:lnTo>
                    <a:pt x="952" y="2396"/>
                  </a:lnTo>
                  <a:lnTo>
                    <a:pt x="953" y="2398"/>
                  </a:lnTo>
                  <a:lnTo>
                    <a:pt x="953" y="2398"/>
                  </a:lnTo>
                  <a:lnTo>
                    <a:pt x="956" y="2403"/>
                  </a:lnTo>
                  <a:lnTo>
                    <a:pt x="958" y="2406"/>
                  </a:lnTo>
                  <a:lnTo>
                    <a:pt x="959" y="2409"/>
                  </a:lnTo>
                  <a:lnTo>
                    <a:pt x="959" y="2411"/>
                  </a:lnTo>
                  <a:lnTo>
                    <a:pt x="957" y="2413"/>
                  </a:lnTo>
                  <a:lnTo>
                    <a:pt x="953" y="2414"/>
                  </a:lnTo>
                  <a:lnTo>
                    <a:pt x="946" y="2414"/>
                  </a:lnTo>
                  <a:lnTo>
                    <a:pt x="946" y="2414"/>
                  </a:lnTo>
                  <a:lnTo>
                    <a:pt x="930" y="2413"/>
                  </a:lnTo>
                  <a:lnTo>
                    <a:pt x="918" y="2412"/>
                  </a:lnTo>
                  <a:lnTo>
                    <a:pt x="909" y="2410"/>
                  </a:lnTo>
                  <a:lnTo>
                    <a:pt x="901" y="2408"/>
                  </a:lnTo>
                  <a:lnTo>
                    <a:pt x="901" y="2408"/>
                  </a:lnTo>
                  <a:lnTo>
                    <a:pt x="893" y="2403"/>
                  </a:lnTo>
                  <a:lnTo>
                    <a:pt x="884" y="2398"/>
                  </a:lnTo>
                  <a:lnTo>
                    <a:pt x="877" y="2393"/>
                  </a:lnTo>
                  <a:lnTo>
                    <a:pt x="873" y="2391"/>
                  </a:lnTo>
                  <a:lnTo>
                    <a:pt x="870" y="2390"/>
                  </a:lnTo>
                  <a:lnTo>
                    <a:pt x="870" y="2390"/>
                  </a:lnTo>
                  <a:lnTo>
                    <a:pt x="857" y="2389"/>
                  </a:lnTo>
                  <a:lnTo>
                    <a:pt x="840" y="2389"/>
                  </a:lnTo>
                  <a:lnTo>
                    <a:pt x="840" y="2389"/>
                  </a:lnTo>
                  <a:lnTo>
                    <a:pt x="836" y="2389"/>
                  </a:lnTo>
                  <a:lnTo>
                    <a:pt x="832" y="2390"/>
                  </a:lnTo>
                  <a:lnTo>
                    <a:pt x="830" y="2392"/>
                  </a:lnTo>
                  <a:lnTo>
                    <a:pt x="828" y="2394"/>
                  </a:lnTo>
                  <a:lnTo>
                    <a:pt x="827" y="2397"/>
                  </a:lnTo>
                  <a:lnTo>
                    <a:pt x="826" y="2399"/>
                  </a:lnTo>
                  <a:lnTo>
                    <a:pt x="827" y="2405"/>
                  </a:lnTo>
                  <a:lnTo>
                    <a:pt x="827" y="2405"/>
                  </a:lnTo>
                  <a:lnTo>
                    <a:pt x="828" y="2409"/>
                  </a:lnTo>
                  <a:lnTo>
                    <a:pt x="829" y="2413"/>
                  </a:lnTo>
                  <a:lnTo>
                    <a:pt x="831" y="2416"/>
                  </a:lnTo>
                  <a:lnTo>
                    <a:pt x="836" y="2418"/>
                  </a:lnTo>
                  <a:lnTo>
                    <a:pt x="836" y="2418"/>
                  </a:lnTo>
                  <a:lnTo>
                    <a:pt x="841" y="2420"/>
                  </a:lnTo>
                  <a:lnTo>
                    <a:pt x="844" y="2423"/>
                  </a:lnTo>
                  <a:lnTo>
                    <a:pt x="847" y="2427"/>
                  </a:lnTo>
                  <a:lnTo>
                    <a:pt x="850" y="2433"/>
                  </a:lnTo>
                  <a:lnTo>
                    <a:pt x="850" y="2433"/>
                  </a:lnTo>
                  <a:lnTo>
                    <a:pt x="854" y="2438"/>
                  </a:lnTo>
                  <a:lnTo>
                    <a:pt x="857" y="2440"/>
                  </a:lnTo>
                  <a:lnTo>
                    <a:pt x="859" y="2442"/>
                  </a:lnTo>
                  <a:lnTo>
                    <a:pt x="860" y="2447"/>
                  </a:lnTo>
                  <a:lnTo>
                    <a:pt x="860" y="2447"/>
                  </a:lnTo>
                  <a:lnTo>
                    <a:pt x="860" y="2450"/>
                  </a:lnTo>
                  <a:lnTo>
                    <a:pt x="861" y="2453"/>
                  </a:lnTo>
                  <a:lnTo>
                    <a:pt x="862" y="2455"/>
                  </a:lnTo>
                  <a:lnTo>
                    <a:pt x="864" y="2456"/>
                  </a:lnTo>
                  <a:lnTo>
                    <a:pt x="869" y="2457"/>
                  </a:lnTo>
                  <a:lnTo>
                    <a:pt x="873" y="2458"/>
                  </a:lnTo>
                  <a:lnTo>
                    <a:pt x="873" y="2458"/>
                  </a:lnTo>
                  <a:lnTo>
                    <a:pt x="880" y="2458"/>
                  </a:lnTo>
                  <a:lnTo>
                    <a:pt x="883" y="2459"/>
                  </a:lnTo>
                  <a:lnTo>
                    <a:pt x="887" y="2462"/>
                  </a:lnTo>
                  <a:lnTo>
                    <a:pt x="887" y="2462"/>
                  </a:lnTo>
                  <a:lnTo>
                    <a:pt x="892" y="2465"/>
                  </a:lnTo>
                  <a:lnTo>
                    <a:pt x="896" y="2466"/>
                  </a:lnTo>
                  <a:lnTo>
                    <a:pt x="899" y="2468"/>
                  </a:lnTo>
                  <a:lnTo>
                    <a:pt x="903" y="2473"/>
                  </a:lnTo>
                  <a:lnTo>
                    <a:pt x="903" y="2473"/>
                  </a:lnTo>
                  <a:lnTo>
                    <a:pt x="905" y="2475"/>
                  </a:lnTo>
                  <a:lnTo>
                    <a:pt x="907" y="2477"/>
                  </a:lnTo>
                  <a:lnTo>
                    <a:pt x="911" y="2479"/>
                  </a:lnTo>
                  <a:lnTo>
                    <a:pt x="915" y="2481"/>
                  </a:lnTo>
                  <a:lnTo>
                    <a:pt x="916" y="2483"/>
                  </a:lnTo>
                  <a:lnTo>
                    <a:pt x="918" y="2485"/>
                  </a:lnTo>
                  <a:lnTo>
                    <a:pt x="918" y="2485"/>
                  </a:lnTo>
                  <a:lnTo>
                    <a:pt x="920" y="2490"/>
                  </a:lnTo>
                  <a:lnTo>
                    <a:pt x="923" y="2493"/>
                  </a:lnTo>
                  <a:lnTo>
                    <a:pt x="927" y="2496"/>
                  </a:lnTo>
                  <a:lnTo>
                    <a:pt x="932" y="2497"/>
                  </a:lnTo>
                  <a:lnTo>
                    <a:pt x="932" y="2497"/>
                  </a:lnTo>
                  <a:lnTo>
                    <a:pt x="936" y="2497"/>
                  </a:lnTo>
                  <a:lnTo>
                    <a:pt x="938" y="2499"/>
                  </a:lnTo>
                  <a:lnTo>
                    <a:pt x="940" y="2501"/>
                  </a:lnTo>
                  <a:lnTo>
                    <a:pt x="940" y="2505"/>
                  </a:lnTo>
                  <a:lnTo>
                    <a:pt x="940" y="2505"/>
                  </a:lnTo>
                  <a:lnTo>
                    <a:pt x="940" y="2508"/>
                  </a:lnTo>
                  <a:lnTo>
                    <a:pt x="941" y="2511"/>
                  </a:lnTo>
                  <a:lnTo>
                    <a:pt x="943" y="2513"/>
                  </a:lnTo>
                  <a:lnTo>
                    <a:pt x="945" y="2514"/>
                  </a:lnTo>
                  <a:lnTo>
                    <a:pt x="951" y="2515"/>
                  </a:lnTo>
                  <a:lnTo>
                    <a:pt x="951" y="2515"/>
                  </a:lnTo>
                  <a:lnTo>
                    <a:pt x="959" y="2516"/>
                  </a:lnTo>
                  <a:lnTo>
                    <a:pt x="965" y="2515"/>
                  </a:lnTo>
                  <a:lnTo>
                    <a:pt x="971" y="2515"/>
                  </a:lnTo>
                  <a:lnTo>
                    <a:pt x="974" y="2516"/>
                  </a:lnTo>
                  <a:lnTo>
                    <a:pt x="978" y="2518"/>
                  </a:lnTo>
                  <a:lnTo>
                    <a:pt x="978" y="2518"/>
                  </a:lnTo>
                  <a:lnTo>
                    <a:pt x="984" y="2522"/>
                  </a:lnTo>
                  <a:lnTo>
                    <a:pt x="990" y="2524"/>
                  </a:lnTo>
                  <a:lnTo>
                    <a:pt x="991" y="2525"/>
                  </a:lnTo>
                  <a:lnTo>
                    <a:pt x="992" y="2527"/>
                  </a:lnTo>
                  <a:lnTo>
                    <a:pt x="992" y="2529"/>
                  </a:lnTo>
                  <a:lnTo>
                    <a:pt x="991" y="2532"/>
                  </a:lnTo>
                  <a:lnTo>
                    <a:pt x="991" y="2532"/>
                  </a:lnTo>
                  <a:lnTo>
                    <a:pt x="989" y="2535"/>
                  </a:lnTo>
                  <a:lnTo>
                    <a:pt x="988" y="2538"/>
                  </a:lnTo>
                  <a:lnTo>
                    <a:pt x="988" y="2540"/>
                  </a:lnTo>
                  <a:lnTo>
                    <a:pt x="989" y="2543"/>
                  </a:lnTo>
                  <a:lnTo>
                    <a:pt x="990" y="2545"/>
                  </a:lnTo>
                  <a:lnTo>
                    <a:pt x="993" y="2547"/>
                  </a:lnTo>
                  <a:lnTo>
                    <a:pt x="997" y="2549"/>
                  </a:lnTo>
                  <a:lnTo>
                    <a:pt x="1001" y="2550"/>
                  </a:lnTo>
                  <a:lnTo>
                    <a:pt x="1001" y="2550"/>
                  </a:lnTo>
                  <a:lnTo>
                    <a:pt x="1022" y="2555"/>
                  </a:lnTo>
                  <a:lnTo>
                    <a:pt x="1030" y="2559"/>
                  </a:lnTo>
                  <a:lnTo>
                    <a:pt x="1033" y="2561"/>
                  </a:lnTo>
                  <a:lnTo>
                    <a:pt x="1035" y="2563"/>
                  </a:lnTo>
                  <a:lnTo>
                    <a:pt x="1035" y="2563"/>
                  </a:lnTo>
                  <a:lnTo>
                    <a:pt x="1037" y="2569"/>
                  </a:lnTo>
                  <a:lnTo>
                    <a:pt x="1041" y="2574"/>
                  </a:lnTo>
                  <a:lnTo>
                    <a:pt x="1046" y="2578"/>
                  </a:lnTo>
                  <a:lnTo>
                    <a:pt x="1051" y="2581"/>
                  </a:lnTo>
                  <a:lnTo>
                    <a:pt x="1051" y="2581"/>
                  </a:lnTo>
                  <a:lnTo>
                    <a:pt x="1053" y="2582"/>
                  </a:lnTo>
                  <a:lnTo>
                    <a:pt x="1055" y="2584"/>
                  </a:lnTo>
                  <a:lnTo>
                    <a:pt x="1056" y="2591"/>
                  </a:lnTo>
                  <a:lnTo>
                    <a:pt x="1056" y="2591"/>
                  </a:lnTo>
                  <a:lnTo>
                    <a:pt x="1066" y="2593"/>
                  </a:lnTo>
                  <a:lnTo>
                    <a:pt x="1070" y="2595"/>
                  </a:lnTo>
                  <a:lnTo>
                    <a:pt x="1075" y="2597"/>
                  </a:lnTo>
                  <a:lnTo>
                    <a:pt x="1075" y="2597"/>
                  </a:lnTo>
                  <a:lnTo>
                    <a:pt x="1085" y="2602"/>
                  </a:lnTo>
                  <a:lnTo>
                    <a:pt x="1095" y="2607"/>
                  </a:lnTo>
                  <a:lnTo>
                    <a:pt x="1105" y="2610"/>
                  </a:lnTo>
                  <a:lnTo>
                    <a:pt x="1113" y="2611"/>
                  </a:lnTo>
                  <a:lnTo>
                    <a:pt x="1113" y="2611"/>
                  </a:lnTo>
                  <a:lnTo>
                    <a:pt x="1123" y="2612"/>
                  </a:lnTo>
                  <a:lnTo>
                    <a:pt x="1135" y="2612"/>
                  </a:lnTo>
                  <a:lnTo>
                    <a:pt x="1141" y="2612"/>
                  </a:lnTo>
                  <a:lnTo>
                    <a:pt x="1146" y="2610"/>
                  </a:lnTo>
                  <a:lnTo>
                    <a:pt x="1151" y="2608"/>
                  </a:lnTo>
                  <a:lnTo>
                    <a:pt x="1154" y="2605"/>
                  </a:lnTo>
                  <a:lnTo>
                    <a:pt x="1154" y="2605"/>
                  </a:lnTo>
                  <a:lnTo>
                    <a:pt x="1157" y="2598"/>
                  </a:lnTo>
                  <a:lnTo>
                    <a:pt x="1157" y="2593"/>
                  </a:lnTo>
                  <a:lnTo>
                    <a:pt x="1156" y="2588"/>
                  </a:lnTo>
                  <a:lnTo>
                    <a:pt x="1152" y="2584"/>
                  </a:lnTo>
                  <a:lnTo>
                    <a:pt x="1152" y="2584"/>
                  </a:lnTo>
                  <a:lnTo>
                    <a:pt x="1150" y="2582"/>
                  </a:lnTo>
                  <a:lnTo>
                    <a:pt x="1150" y="2581"/>
                  </a:lnTo>
                  <a:lnTo>
                    <a:pt x="1150" y="2579"/>
                  </a:lnTo>
                  <a:lnTo>
                    <a:pt x="1151" y="2578"/>
                  </a:lnTo>
                  <a:lnTo>
                    <a:pt x="1151" y="2578"/>
                  </a:lnTo>
                  <a:lnTo>
                    <a:pt x="1147" y="2576"/>
                  </a:lnTo>
                  <a:lnTo>
                    <a:pt x="1143" y="2574"/>
                  </a:lnTo>
                  <a:lnTo>
                    <a:pt x="1143" y="2574"/>
                  </a:lnTo>
                  <a:lnTo>
                    <a:pt x="1140" y="2572"/>
                  </a:lnTo>
                  <a:lnTo>
                    <a:pt x="1138" y="2568"/>
                  </a:lnTo>
                  <a:lnTo>
                    <a:pt x="1135" y="2564"/>
                  </a:lnTo>
                  <a:lnTo>
                    <a:pt x="1133" y="2561"/>
                  </a:lnTo>
                  <a:lnTo>
                    <a:pt x="1133" y="2561"/>
                  </a:lnTo>
                  <a:lnTo>
                    <a:pt x="1132" y="2559"/>
                  </a:lnTo>
                  <a:lnTo>
                    <a:pt x="1131" y="2555"/>
                  </a:lnTo>
                  <a:lnTo>
                    <a:pt x="1131" y="2555"/>
                  </a:lnTo>
                  <a:lnTo>
                    <a:pt x="1131" y="2552"/>
                  </a:lnTo>
                  <a:lnTo>
                    <a:pt x="1131" y="2550"/>
                  </a:lnTo>
                  <a:lnTo>
                    <a:pt x="1131" y="2550"/>
                  </a:lnTo>
                  <a:lnTo>
                    <a:pt x="1128" y="2550"/>
                  </a:lnTo>
                  <a:lnTo>
                    <a:pt x="1128" y="2550"/>
                  </a:lnTo>
                  <a:lnTo>
                    <a:pt x="1123" y="2549"/>
                  </a:lnTo>
                  <a:lnTo>
                    <a:pt x="1123" y="2549"/>
                  </a:lnTo>
                  <a:lnTo>
                    <a:pt x="1118" y="2548"/>
                  </a:lnTo>
                  <a:lnTo>
                    <a:pt x="1117" y="2547"/>
                  </a:lnTo>
                  <a:lnTo>
                    <a:pt x="1116" y="2544"/>
                  </a:lnTo>
                  <a:lnTo>
                    <a:pt x="1116" y="2540"/>
                  </a:lnTo>
                  <a:lnTo>
                    <a:pt x="1116" y="2540"/>
                  </a:lnTo>
                  <a:lnTo>
                    <a:pt x="1116" y="2537"/>
                  </a:lnTo>
                  <a:lnTo>
                    <a:pt x="1115" y="2535"/>
                  </a:lnTo>
                  <a:lnTo>
                    <a:pt x="1111" y="2532"/>
                  </a:lnTo>
                  <a:lnTo>
                    <a:pt x="1107" y="2528"/>
                  </a:lnTo>
                  <a:lnTo>
                    <a:pt x="1104" y="2523"/>
                  </a:lnTo>
                  <a:lnTo>
                    <a:pt x="1104" y="2523"/>
                  </a:lnTo>
                  <a:lnTo>
                    <a:pt x="1102" y="2521"/>
                  </a:lnTo>
                  <a:lnTo>
                    <a:pt x="1099" y="2519"/>
                  </a:lnTo>
                  <a:lnTo>
                    <a:pt x="1093" y="2515"/>
                  </a:lnTo>
                  <a:lnTo>
                    <a:pt x="1085" y="2513"/>
                  </a:lnTo>
                  <a:lnTo>
                    <a:pt x="1077" y="2511"/>
                  </a:lnTo>
                  <a:lnTo>
                    <a:pt x="1077" y="2511"/>
                  </a:lnTo>
                  <a:lnTo>
                    <a:pt x="1071" y="2510"/>
                  </a:lnTo>
                  <a:lnTo>
                    <a:pt x="1068" y="2509"/>
                  </a:lnTo>
                  <a:lnTo>
                    <a:pt x="1060" y="2502"/>
                  </a:lnTo>
                  <a:lnTo>
                    <a:pt x="1060" y="2502"/>
                  </a:lnTo>
                  <a:lnTo>
                    <a:pt x="1055" y="2498"/>
                  </a:lnTo>
                  <a:lnTo>
                    <a:pt x="1052" y="2496"/>
                  </a:lnTo>
                  <a:lnTo>
                    <a:pt x="1050" y="2493"/>
                  </a:lnTo>
                  <a:lnTo>
                    <a:pt x="1050" y="2487"/>
                  </a:lnTo>
                  <a:lnTo>
                    <a:pt x="1050" y="2487"/>
                  </a:lnTo>
                  <a:lnTo>
                    <a:pt x="1049" y="2484"/>
                  </a:lnTo>
                  <a:lnTo>
                    <a:pt x="1048" y="2481"/>
                  </a:lnTo>
                  <a:lnTo>
                    <a:pt x="1045" y="2478"/>
                  </a:lnTo>
                  <a:lnTo>
                    <a:pt x="1042" y="2475"/>
                  </a:lnTo>
                  <a:lnTo>
                    <a:pt x="1041" y="2473"/>
                  </a:lnTo>
                  <a:lnTo>
                    <a:pt x="1040" y="2469"/>
                  </a:lnTo>
                  <a:lnTo>
                    <a:pt x="1040" y="2469"/>
                  </a:lnTo>
                  <a:lnTo>
                    <a:pt x="1039" y="2467"/>
                  </a:lnTo>
                  <a:lnTo>
                    <a:pt x="1038" y="2465"/>
                  </a:lnTo>
                  <a:lnTo>
                    <a:pt x="1035" y="2462"/>
                  </a:lnTo>
                  <a:lnTo>
                    <a:pt x="1032" y="2459"/>
                  </a:lnTo>
                  <a:lnTo>
                    <a:pt x="1031" y="2457"/>
                  </a:lnTo>
                  <a:lnTo>
                    <a:pt x="1031" y="2455"/>
                  </a:lnTo>
                  <a:lnTo>
                    <a:pt x="1031" y="2455"/>
                  </a:lnTo>
                  <a:lnTo>
                    <a:pt x="1030" y="2451"/>
                  </a:lnTo>
                  <a:lnTo>
                    <a:pt x="1028" y="2449"/>
                  </a:lnTo>
                  <a:lnTo>
                    <a:pt x="1024" y="2448"/>
                  </a:lnTo>
                  <a:lnTo>
                    <a:pt x="1020" y="2448"/>
                  </a:lnTo>
                  <a:lnTo>
                    <a:pt x="1020" y="2448"/>
                  </a:lnTo>
                  <a:lnTo>
                    <a:pt x="1018" y="2448"/>
                  </a:lnTo>
                  <a:lnTo>
                    <a:pt x="1016" y="2447"/>
                  </a:lnTo>
                  <a:lnTo>
                    <a:pt x="1014" y="2445"/>
                  </a:lnTo>
                  <a:lnTo>
                    <a:pt x="1012" y="2442"/>
                  </a:lnTo>
                  <a:lnTo>
                    <a:pt x="1012" y="2440"/>
                  </a:lnTo>
                  <a:lnTo>
                    <a:pt x="1011" y="2436"/>
                  </a:lnTo>
                  <a:lnTo>
                    <a:pt x="1012" y="2433"/>
                  </a:lnTo>
                  <a:lnTo>
                    <a:pt x="1013" y="2431"/>
                  </a:lnTo>
                  <a:lnTo>
                    <a:pt x="1013" y="2431"/>
                  </a:lnTo>
                  <a:lnTo>
                    <a:pt x="1015" y="2429"/>
                  </a:lnTo>
                  <a:lnTo>
                    <a:pt x="1016" y="2428"/>
                  </a:lnTo>
                  <a:lnTo>
                    <a:pt x="1018" y="2428"/>
                  </a:lnTo>
                  <a:lnTo>
                    <a:pt x="1021" y="2429"/>
                  </a:lnTo>
                  <a:lnTo>
                    <a:pt x="1025" y="2431"/>
                  </a:lnTo>
                  <a:lnTo>
                    <a:pt x="1030" y="2433"/>
                  </a:lnTo>
                  <a:lnTo>
                    <a:pt x="1030" y="2433"/>
                  </a:lnTo>
                  <a:lnTo>
                    <a:pt x="1034" y="2436"/>
                  </a:lnTo>
                  <a:lnTo>
                    <a:pt x="1037" y="2438"/>
                  </a:lnTo>
                  <a:lnTo>
                    <a:pt x="1038" y="2442"/>
                  </a:lnTo>
                  <a:lnTo>
                    <a:pt x="1039" y="2445"/>
                  </a:lnTo>
                  <a:lnTo>
                    <a:pt x="1039" y="2445"/>
                  </a:lnTo>
                  <a:lnTo>
                    <a:pt x="1039" y="2449"/>
                  </a:lnTo>
                  <a:lnTo>
                    <a:pt x="1040" y="2452"/>
                  </a:lnTo>
                  <a:lnTo>
                    <a:pt x="1042" y="2454"/>
                  </a:lnTo>
                  <a:lnTo>
                    <a:pt x="1048" y="2456"/>
                  </a:lnTo>
                  <a:lnTo>
                    <a:pt x="1048" y="2456"/>
                  </a:lnTo>
                  <a:lnTo>
                    <a:pt x="1051" y="2457"/>
                  </a:lnTo>
                  <a:lnTo>
                    <a:pt x="1053" y="2459"/>
                  </a:lnTo>
                  <a:lnTo>
                    <a:pt x="1056" y="2462"/>
                  </a:lnTo>
                  <a:lnTo>
                    <a:pt x="1057" y="2465"/>
                  </a:lnTo>
                  <a:lnTo>
                    <a:pt x="1057" y="2466"/>
                  </a:lnTo>
                  <a:lnTo>
                    <a:pt x="1057" y="2466"/>
                  </a:lnTo>
                  <a:lnTo>
                    <a:pt x="1061" y="2475"/>
                  </a:lnTo>
                  <a:lnTo>
                    <a:pt x="1066" y="2481"/>
                  </a:lnTo>
                  <a:lnTo>
                    <a:pt x="1075" y="2492"/>
                  </a:lnTo>
                  <a:lnTo>
                    <a:pt x="1075" y="2492"/>
                  </a:lnTo>
                  <a:lnTo>
                    <a:pt x="1080" y="2497"/>
                  </a:lnTo>
                  <a:lnTo>
                    <a:pt x="1083" y="2499"/>
                  </a:lnTo>
                  <a:lnTo>
                    <a:pt x="1088" y="2501"/>
                  </a:lnTo>
                  <a:lnTo>
                    <a:pt x="1097" y="2502"/>
                  </a:lnTo>
                  <a:lnTo>
                    <a:pt x="1097" y="2502"/>
                  </a:lnTo>
                  <a:lnTo>
                    <a:pt x="1104" y="2504"/>
                  </a:lnTo>
                  <a:lnTo>
                    <a:pt x="1109" y="2507"/>
                  </a:lnTo>
                  <a:lnTo>
                    <a:pt x="1113" y="2510"/>
                  </a:lnTo>
                  <a:lnTo>
                    <a:pt x="1120" y="2513"/>
                  </a:lnTo>
                  <a:lnTo>
                    <a:pt x="1120" y="2513"/>
                  </a:lnTo>
                  <a:lnTo>
                    <a:pt x="1128" y="2515"/>
                  </a:lnTo>
                  <a:lnTo>
                    <a:pt x="1132" y="2515"/>
                  </a:lnTo>
                  <a:lnTo>
                    <a:pt x="1135" y="2514"/>
                  </a:lnTo>
                  <a:lnTo>
                    <a:pt x="1138" y="2513"/>
                  </a:lnTo>
                  <a:lnTo>
                    <a:pt x="1140" y="2511"/>
                  </a:lnTo>
                  <a:lnTo>
                    <a:pt x="1141" y="2509"/>
                  </a:lnTo>
                  <a:lnTo>
                    <a:pt x="1142" y="2507"/>
                  </a:lnTo>
                  <a:lnTo>
                    <a:pt x="1142" y="2507"/>
                  </a:lnTo>
                  <a:lnTo>
                    <a:pt x="1143" y="2505"/>
                  </a:lnTo>
                  <a:lnTo>
                    <a:pt x="1145" y="2504"/>
                  </a:lnTo>
                  <a:lnTo>
                    <a:pt x="1146" y="2504"/>
                  </a:lnTo>
                  <a:lnTo>
                    <a:pt x="1149" y="2504"/>
                  </a:lnTo>
                  <a:lnTo>
                    <a:pt x="1152" y="2506"/>
                  </a:lnTo>
                  <a:lnTo>
                    <a:pt x="1155" y="2509"/>
                  </a:lnTo>
                  <a:lnTo>
                    <a:pt x="1155" y="2509"/>
                  </a:lnTo>
                  <a:lnTo>
                    <a:pt x="1158" y="2513"/>
                  </a:lnTo>
                  <a:lnTo>
                    <a:pt x="1159" y="2516"/>
                  </a:lnTo>
                  <a:lnTo>
                    <a:pt x="1158" y="2519"/>
                  </a:lnTo>
                  <a:lnTo>
                    <a:pt x="1158" y="2519"/>
                  </a:lnTo>
                  <a:lnTo>
                    <a:pt x="1158" y="2521"/>
                  </a:lnTo>
                  <a:lnTo>
                    <a:pt x="1159" y="2523"/>
                  </a:lnTo>
                  <a:lnTo>
                    <a:pt x="1159" y="2523"/>
                  </a:lnTo>
                  <a:lnTo>
                    <a:pt x="1164" y="2530"/>
                  </a:lnTo>
                  <a:lnTo>
                    <a:pt x="1164" y="2530"/>
                  </a:lnTo>
                  <a:lnTo>
                    <a:pt x="1166" y="2532"/>
                  </a:lnTo>
                  <a:lnTo>
                    <a:pt x="1167" y="2535"/>
                  </a:lnTo>
                  <a:lnTo>
                    <a:pt x="1169" y="2540"/>
                  </a:lnTo>
                  <a:lnTo>
                    <a:pt x="1169" y="2540"/>
                  </a:lnTo>
                  <a:lnTo>
                    <a:pt x="1171" y="2544"/>
                  </a:lnTo>
                  <a:lnTo>
                    <a:pt x="1171" y="2544"/>
                  </a:lnTo>
                  <a:lnTo>
                    <a:pt x="1173" y="2548"/>
                  </a:lnTo>
                  <a:lnTo>
                    <a:pt x="1173" y="2548"/>
                  </a:lnTo>
                  <a:lnTo>
                    <a:pt x="1175" y="2551"/>
                  </a:lnTo>
                  <a:lnTo>
                    <a:pt x="1175" y="2551"/>
                  </a:lnTo>
                  <a:lnTo>
                    <a:pt x="1463" y="2550"/>
                  </a:lnTo>
                  <a:lnTo>
                    <a:pt x="2070" y="2549"/>
                  </a:lnTo>
                  <a:lnTo>
                    <a:pt x="2944" y="2548"/>
                  </a:lnTo>
                  <a:lnTo>
                    <a:pt x="2944" y="2548"/>
                  </a:lnTo>
                  <a:lnTo>
                    <a:pt x="2947" y="2547"/>
                  </a:lnTo>
                  <a:lnTo>
                    <a:pt x="2954" y="2544"/>
                  </a:lnTo>
                  <a:lnTo>
                    <a:pt x="2960" y="2539"/>
                  </a:lnTo>
                  <a:lnTo>
                    <a:pt x="2963" y="2536"/>
                  </a:lnTo>
                  <a:lnTo>
                    <a:pt x="2963" y="2534"/>
                  </a:lnTo>
                  <a:lnTo>
                    <a:pt x="2963" y="2534"/>
                  </a:lnTo>
                  <a:lnTo>
                    <a:pt x="2963" y="2527"/>
                  </a:lnTo>
                  <a:lnTo>
                    <a:pt x="2964" y="2521"/>
                  </a:lnTo>
                  <a:lnTo>
                    <a:pt x="2964" y="2518"/>
                  </a:lnTo>
                  <a:lnTo>
                    <a:pt x="2966" y="2516"/>
                  </a:lnTo>
                  <a:lnTo>
                    <a:pt x="2967" y="2515"/>
                  </a:lnTo>
                  <a:lnTo>
                    <a:pt x="2970" y="2515"/>
                  </a:lnTo>
                  <a:lnTo>
                    <a:pt x="2970" y="2515"/>
                  </a:lnTo>
                  <a:lnTo>
                    <a:pt x="2973" y="2516"/>
                  </a:lnTo>
                  <a:lnTo>
                    <a:pt x="2976" y="2517"/>
                  </a:lnTo>
                  <a:lnTo>
                    <a:pt x="2982" y="2521"/>
                  </a:lnTo>
                  <a:lnTo>
                    <a:pt x="2986" y="2527"/>
                  </a:lnTo>
                  <a:lnTo>
                    <a:pt x="2987" y="2530"/>
                  </a:lnTo>
                  <a:lnTo>
                    <a:pt x="2988" y="2532"/>
                  </a:lnTo>
                  <a:lnTo>
                    <a:pt x="2988" y="2532"/>
                  </a:lnTo>
                  <a:lnTo>
                    <a:pt x="2988" y="2537"/>
                  </a:lnTo>
                  <a:lnTo>
                    <a:pt x="2991" y="2542"/>
                  </a:lnTo>
                  <a:lnTo>
                    <a:pt x="2993" y="2547"/>
                  </a:lnTo>
                  <a:lnTo>
                    <a:pt x="2995" y="2553"/>
                  </a:lnTo>
                  <a:lnTo>
                    <a:pt x="2995" y="2553"/>
                  </a:lnTo>
                  <a:lnTo>
                    <a:pt x="2997" y="2560"/>
                  </a:lnTo>
                  <a:lnTo>
                    <a:pt x="3000" y="2565"/>
                  </a:lnTo>
                  <a:lnTo>
                    <a:pt x="3003" y="2569"/>
                  </a:lnTo>
                  <a:lnTo>
                    <a:pt x="3009" y="2571"/>
                  </a:lnTo>
                  <a:lnTo>
                    <a:pt x="3009" y="2571"/>
                  </a:lnTo>
                  <a:lnTo>
                    <a:pt x="3017" y="2572"/>
                  </a:lnTo>
                  <a:lnTo>
                    <a:pt x="3029" y="2573"/>
                  </a:lnTo>
                  <a:lnTo>
                    <a:pt x="3034" y="2574"/>
                  </a:lnTo>
                  <a:lnTo>
                    <a:pt x="3040" y="2575"/>
                  </a:lnTo>
                  <a:lnTo>
                    <a:pt x="3044" y="2577"/>
                  </a:lnTo>
                  <a:lnTo>
                    <a:pt x="3047" y="2581"/>
                  </a:lnTo>
                  <a:lnTo>
                    <a:pt x="3047" y="2581"/>
                  </a:lnTo>
                  <a:lnTo>
                    <a:pt x="3049" y="2584"/>
                  </a:lnTo>
                  <a:lnTo>
                    <a:pt x="3052" y="2586"/>
                  </a:lnTo>
                  <a:lnTo>
                    <a:pt x="3056" y="2588"/>
                  </a:lnTo>
                  <a:lnTo>
                    <a:pt x="3060" y="2589"/>
                  </a:lnTo>
                  <a:lnTo>
                    <a:pt x="3064" y="2588"/>
                  </a:lnTo>
                  <a:lnTo>
                    <a:pt x="3068" y="2587"/>
                  </a:lnTo>
                  <a:lnTo>
                    <a:pt x="3073" y="2586"/>
                  </a:lnTo>
                  <a:lnTo>
                    <a:pt x="3076" y="2583"/>
                  </a:lnTo>
                  <a:lnTo>
                    <a:pt x="3076" y="2583"/>
                  </a:lnTo>
                  <a:lnTo>
                    <a:pt x="3080" y="2580"/>
                  </a:lnTo>
                  <a:lnTo>
                    <a:pt x="3084" y="2579"/>
                  </a:lnTo>
                  <a:lnTo>
                    <a:pt x="3088" y="2578"/>
                  </a:lnTo>
                  <a:lnTo>
                    <a:pt x="3092" y="2577"/>
                  </a:lnTo>
                  <a:lnTo>
                    <a:pt x="3099" y="2578"/>
                  </a:lnTo>
                  <a:lnTo>
                    <a:pt x="3106" y="2580"/>
                  </a:lnTo>
                  <a:lnTo>
                    <a:pt x="3106" y="2580"/>
                  </a:lnTo>
                  <a:lnTo>
                    <a:pt x="3113" y="2582"/>
                  </a:lnTo>
                  <a:lnTo>
                    <a:pt x="3120" y="2585"/>
                  </a:lnTo>
                  <a:lnTo>
                    <a:pt x="3126" y="2589"/>
                  </a:lnTo>
                  <a:lnTo>
                    <a:pt x="3129" y="2595"/>
                  </a:lnTo>
                  <a:lnTo>
                    <a:pt x="3129" y="2595"/>
                  </a:lnTo>
                  <a:lnTo>
                    <a:pt x="3132" y="2598"/>
                  </a:lnTo>
                  <a:lnTo>
                    <a:pt x="3135" y="2601"/>
                  </a:lnTo>
                  <a:lnTo>
                    <a:pt x="3139" y="2603"/>
                  </a:lnTo>
                  <a:lnTo>
                    <a:pt x="3143" y="2605"/>
                  </a:lnTo>
                  <a:lnTo>
                    <a:pt x="3148" y="2606"/>
                  </a:lnTo>
                  <a:lnTo>
                    <a:pt x="3152" y="2607"/>
                  </a:lnTo>
                  <a:lnTo>
                    <a:pt x="3155" y="2606"/>
                  </a:lnTo>
                  <a:lnTo>
                    <a:pt x="3157" y="2605"/>
                  </a:lnTo>
                  <a:lnTo>
                    <a:pt x="3157" y="2605"/>
                  </a:lnTo>
                  <a:lnTo>
                    <a:pt x="3159" y="2603"/>
                  </a:lnTo>
                  <a:lnTo>
                    <a:pt x="3161" y="2602"/>
                  </a:lnTo>
                  <a:lnTo>
                    <a:pt x="3164" y="2601"/>
                  </a:lnTo>
                  <a:lnTo>
                    <a:pt x="3166" y="2602"/>
                  </a:lnTo>
                  <a:lnTo>
                    <a:pt x="3169" y="2602"/>
                  </a:lnTo>
                  <a:lnTo>
                    <a:pt x="3172" y="2604"/>
                  </a:lnTo>
                  <a:lnTo>
                    <a:pt x="3174" y="2606"/>
                  </a:lnTo>
                  <a:lnTo>
                    <a:pt x="3175" y="2609"/>
                  </a:lnTo>
                  <a:lnTo>
                    <a:pt x="3175" y="2609"/>
                  </a:lnTo>
                  <a:lnTo>
                    <a:pt x="3177" y="2612"/>
                  </a:lnTo>
                  <a:lnTo>
                    <a:pt x="3179" y="2614"/>
                  </a:lnTo>
                  <a:lnTo>
                    <a:pt x="3185" y="2618"/>
                  </a:lnTo>
                  <a:lnTo>
                    <a:pt x="3192" y="2621"/>
                  </a:lnTo>
                  <a:lnTo>
                    <a:pt x="3199" y="2624"/>
                  </a:lnTo>
                  <a:lnTo>
                    <a:pt x="3199" y="2624"/>
                  </a:lnTo>
                  <a:lnTo>
                    <a:pt x="3202" y="2626"/>
                  </a:lnTo>
                  <a:lnTo>
                    <a:pt x="3205" y="2626"/>
                  </a:lnTo>
                  <a:lnTo>
                    <a:pt x="3212" y="2626"/>
                  </a:lnTo>
                  <a:lnTo>
                    <a:pt x="3216" y="2624"/>
                  </a:lnTo>
                  <a:lnTo>
                    <a:pt x="3220" y="2621"/>
                  </a:lnTo>
                  <a:lnTo>
                    <a:pt x="3220" y="2621"/>
                  </a:lnTo>
                  <a:lnTo>
                    <a:pt x="3224" y="2617"/>
                  </a:lnTo>
                  <a:lnTo>
                    <a:pt x="3228" y="2613"/>
                  </a:lnTo>
                  <a:lnTo>
                    <a:pt x="3234" y="2610"/>
                  </a:lnTo>
                  <a:lnTo>
                    <a:pt x="3237" y="2610"/>
                  </a:lnTo>
                  <a:lnTo>
                    <a:pt x="3239" y="2610"/>
                  </a:lnTo>
                  <a:lnTo>
                    <a:pt x="3239" y="2610"/>
                  </a:lnTo>
                  <a:lnTo>
                    <a:pt x="3245" y="2612"/>
                  </a:lnTo>
                  <a:lnTo>
                    <a:pt x="3249" y="2615"/>
                  </a:lnTo>
                  <a:lnTo>
                    <a:pt x="3253" y="2617"/>
                  </a:lnTo>
                  <a:lnTo>
                    <a:pt x="3257" y="2618"/>
                  </a:lnTo>
                  <a:lnTo>
                    <a:pt x="3257" y="2618"/>
                  </a:lnTo>
                  <a:lnTo>
                    <a:pt x="3270" y="2616"/>
                  </a:lnTo>
                  <a:lnTo>
                    <a:pt x="3275" y="2616"/>
                  </a:lnTo>
                  <a:lnTo>
                    <a:pt x="3279" y="2616"/>
                  </a:lnTo>
                  <a:lnTo>
                    <a:pt x="3283" y="2618"/>
                  </a:lnTo>
                  <a:lnTo>
                    <a:pt x="3287" y="2620"/>
                  </a:lnTo>
                  <a:lnTo>
                    <a:pt x="3287" y="2620"/>
                  </a:lnTo>
                  <a:lnTo>
                    <a:pt x="3295" y="2624"/>
                  </a:lnTo>
                  <a:lnTo>
                    <a:pt x="3302" y="2625"/>
                  </a:lnTo>
                  <a:lnTo>
                    <a:pt x="3307" y="2625"/>
                  </a:lnTo>
                  <a:lnTo>
                    <a:pt x="3314" y="2626"/>
                  </a:lnTo>
                  <a:lnTo>
                    <a:pt x="3314" y="2626"/>
                  </a:lnTo>
                  <a:lnTo>
                    <a:pt x="3329" y="2629"/>
                  </a:lnTo>
                  <a:lnTo>
                    <a:pt x="3336" y="2629"/>
                  </a:lnTo>
                  <a:lnTo>
                    <a:pt x="3344" y="2628"/>
                  </a:lnTo>
                  <a:lnTo>
                    <a:pt x="3344" y="2628"/>
                  </a:lnTo>
                  <a:lnTo>
                    <a:pt x="3344" y="2623"/>
                  </a:lnTo>
                  <a:lnTo>
                    <a:pt x="3344" y="2620"/>
                  </a:lnTo>
                  <a:lnTo>
                    <a:pt x="3344" y="2618"/>
                  </a:lnTo>
                  <a:lnTo>
                    <a:pt x="3344" y="2618"/>
                  </a:lnTo>
                  <a:lnTo>
                    <a:pt x="3349" y="2607"/>
                  </a:lnTo>
                  <a:lnTo>
                    <a:pt x="3352" y="2596"/>
                  </a:lnTo>
                  <a:lnTo>
                    <a:pt x="3352" y="2596"/>
                  </a:lnTo>
                  <a:lnTo>
                    <a:pt x="3354" y="2593"/>
                  </a:lnTo>
                  <a:lnTo>
                    <a:pt x="3356" y="2591"/>
                  </a:lnTo>
                  <a:lnTo>
                    <a:pt x="3358" y="2589"/>
                  </a:lnTo>
                  <a:lnTo>
                    <a:pt x="3361" y="2589"/>
                  </a:lnTo>
                  <a:lnTo>
                    <a:pt x="3368" y="2589"/>
                  </a:lnTo>
                  <a:lnTo>
                    <a:pt x="3375" y="2589"/>
                  </a:lnTo>
                  <a:lnTo>
                    <a:pt x="3375" y="2589"/>
                  </a:lnTo>
                  <a:lnTo>
                    <a:pt x="3382" y="2589"/>
                  </a:lnTo>
                  <a:lnTo>
                    <a:pt x="3390" y="2589"/>
                  </a:lnTo>
                  <a:lnTo>
                    <a:pt x="3396" y="2587"/>
                  </a:lnTo>
                  <a:lnTo>
                    <a:pt x="3399" y="2585"/>
                  </a:lnTo>
                  <a:lnTo>
                    <a:pt x="3401" y="2583"/>
                  </a:lnTo>
                  <a:lnTo>
                    <a:pt x="3401" y="2583"/>
                  </a:lnTo>
                  <a:lnTo>
                    <a:pt x="3404" y="2579"/>
                  </a:lnTo>
                  <a:lnTo>
                    <a:pt x="3408" y="2576"/>
                  </a:lnTo>
                  <a:lnTo>
                    <a:pt x="3413" y="2574"/>
                  </a:lnTo>
                  <a:lnTo>
                    <a:pt x="3419" y="2572"/>
                  </a:lnTo>
                  <a:lnTo>
                    <a:pt x="3419" y="2572"/>
                  </a:lnTo>
                  <a:lnTo>
                    <a:pt x="3421" y="2570"/>
                  </a:lnTo>
                  <a:lnTo>
                    <a:pt x="3422" y="2567"/>
                  </a:lnTo>
                  <a:lnTo>
                    <a:pt x="3423" y="2560"/>
                  </a:lnTo>
                  <a:lnTo>
                    <a:pt x="3423" y="2551"/>
                  </a:lnTo>
                  <a:lnTo>
                    <a:pt x="3424" y="2549"/>
                  </a:lnTo>
                  <a:lnTo>
                    <a:pt x="3425" y="2548"/>
                  </a:lnTo>
                  <a:lnTo>
                    <a:pt x="3425" y="2548"/>
                  </a:lnTo>
                  <a:lnTo>
                    <a:pt x="3428" y="2549"/>
                  </a:lnTo>
                  <a:lnTo>
                    <a:pt x="3431" y="2552"/>
                  </a:lnTo>
                  <a:lnTo>
                    <a:pt x="3433" y="2557"/>
                  </a:lnTo>
                  <a:lnTo>
                    <a:pt x="3434" y="2562"/>
                  </a:lnTo>
                  <a:lnTo>
                    <a:pt x="3434" y="2562"/>
                  </a:lnTo>
                  <a:lnTo>
                    <a:pt x="3434" y="2563"/>
                  </a:lnTo>
                  <a:lnTo>
                    <a:pt x="3436" y="2564"/>
                  </a:lnTo>
                  <a:lnTo>
                    <a:pt x="3441" y="2564"/>
                  </a:lnTo>
                  <a:lnTo>
                    <a:pt x="3453" y="2564"/>
                  </a:lnTo>
                  <a:lnTo>
                    <a:pt x="3453" y="2564"/>
                  </a:lnTo>
                  <a:lnTo>
                    <a:pt x="3492" y="2564"/>
                  </a:lnTo>
                  <a:lnTo>
                    <a:pt x="3492" y="2564"/>
                  </a:lnTo>
                  <a:lnTo>
                    <a:pt x="3499" y="2564"/>
                  </a:lnTo>
                  <a:lnTo>
                    <a:pt x="3506" y="2565"/>
                  </a:lnTo>
                  <a:lnTo>
                    <a:pt x="3513" y="2566"/>
                  </a:lnTo>
                  <a:lnTo>
                    <a:pt x="3519" y="2570"/>
                  </a:lnTo>
                  <a:lnTo>
                    <a:pt x="3519" y="2570"/>
                  </a:lnTo>
                  <a:lnTo>
                    <a:pt x="3523" y="2573"/>
                  </a:lnTo>
                  <a:lnTo>
                    <a:pt x="3526" y="2576"/>
                  </a:lnTo>
                  <a:lnTo>
                    <a:pt x="3529" y="2578"/>
                  </a:lnTo>
                  <a:lnTo>
                    <a:pt x="3535" y="2580"/>
                  </a:lnTo>
                  <a:lnTo>
                    <a:pt x="3535" y="2580"/>
                  </a:lnTo>
                  <a:lnTo>
                    <a:pt x="3538" y="2580"/>
                  </a:lnTo>
                  <a:lnTo>
                    <a:pt x="3539" y="2581"/>
                  </a:lnTo>
                  <a:lnTo>
                    <a:pt x="3539" y="2583"/>
                  </a:lnTo>
                  <a:lnTo>
                    <a:pt x="3538" y="2584"/>
                  </a:lnTo>
                  <a:lnTo>
                    <a:pt x="3535" y="2588"/>
                  </a:lnTo>
                  <a:lnTo>
                    <a:pt x="3534" y="2591"/>
                  </a:lnTo>
                  <a:lnTo>
                    <a:pt x="3533" y="2594"/>
                  </a:lnTo>
                  <a:lnTo>
                    <a:pt x="3533" y="2594"/>
                  </a:lnTo>
                  <a:lnTo>
                    <a:pt x="3533" y="2596"/>
                  </a:lnTo>
                  <a:lnTo>
                    <a:pt x="3535" y="2599"/>
                  </a:lnTo>
                  <a:lnTo>
                    <a:pt x="3540" y="2605"/>
                  </a:lnTo>
                  <a:lnTo>
                    <a:pt x="3546" y="2611"/>
                  </a:lnTo>
                  <a:lnTo>
                    <a:pt x="3553" y="2616"/>
                  </a:lnTo>
                  <a:lnTo>
                    <a:pt x="3553" y="2616"/>
                  </a:lnTo>
                  <a:lnTo>
                    <a:pt x="3559" y="2621"/>
                  </a:lnTo>
                  <a:lnTo>
                    <a:pt x="3562" y="2625"/>
                  </a:lnTo>
                  <a:lnTo>
                    <a:pt x="3565" y="2629"/>
                  </a:lnTo>
                  <a:lnTo>
                    <a:pt x="3569" y="2632"/>
                  </a:lnTo>
                  <a:lnTo>
                    <a:pt x="3569" y="2632"/>
                  </a:lnTo>
                  <a:lnTo>
                    <a:pt x="3571" y="2634"/>
                  </a:lnTo>
                  <a:lnTo>
                    <a:pt x="3572" y="2635"/>
                  </a:lnTo>
                  <a:lnTo>
                    <a:pt x="3571" y="2636"/>
                  </a:lnTo>
                  <a:lnTo>
                    <a:pt x="3567" y="2639"/>
                  </a:lnTo>
                  <a:lnTo>
                    <a:pt x="3567" y="2639"/>
                  </a:lnTo>
                  <a:lnTo>
                    <a:pt x="3566" y="2640"/>
                  </a:lnTo>
                  <a:lnTo>
                    <a:pt x="3565" y="2641"/>
                  </a:lnTo>
                  <a:lnTo>
                    <a:pt x="3566" y="2645"/>
                  </a:lnTo>
                  <a:lnTo>
                    <a:pt x="3568" y="2648"/>
                  </a:lnTo>
                  <a:lnTo>
                    <a:pt x="3571" y="2649"/>
                  </a:lnTo>
                  <a:lnTo>
                    <a:pt x="3571" y="2649"/>
                  </a:lnTo>
                  <a:lnTo>
                    <a:pt x="3574" y="2648"/>
                  </a:lnTo>
                  <a:lnTo>
                    <a:pt x="3578" y="2647"/>
                  </a:lnTo>
                  <a:lnTo>
                    <a:pt x="3581" y="2645"/>
                  </a:lnTo>
                  <a:lnTo>
                    <a:pt x="3584" y="2640"/>
                  </a:lnTo>
                  <a:lnTo>
                    <a:pt x="3584" y="2640"/>
                  </a:lnTo>
                  <a:lnTo>
                    <a:pt x="3585" y="2638"/>
                  </a:lnTo>
                  <a:lnTo>
                    <a:pt x="3588" y="2636"/>
                  </a:lnTo>
                  <a:lnTo>
                    <a:pt x="3594" y="2634"/>
                  </a:lnTo>
                  <a:lnTo>
                    <a:pt x="3608" y="2633"/>
                  </a:lnTo>
                  <a:lnTo>
                    <a:pt x="3608" y="2633"/>
                  </a:lnTo>
                  <a:lnTo>
                    <a:pt x="3613" y="2633"/>
                  </a:lnTo>
                  <a:lnTo>
                    <a:pt x="3618" y="2634"/>
                  </a:lnTo>
                  <a:lnTo>
                    <a:pt x="3620" y="2638"/>
                  </a:lnTo>
                  <a:lnTo>
                    <a:pt x="3622" y="2643"/>
                  </a:lnTo>
                  <a:lnTo>
                    <a:pt x="3622" y="2643"/>
                  </a:lnTo>
                  <a:lnTo>
                    <a:pt x="3621" y="2646"/>
                  </a:lnTo>
                  <a:lnTo>
                    <a:pt x="3620" y="2647"/>
                  </a:lnTo>
                  <a:lnTo>
                    <a:pt x="3619" y="2648"/>
                  </a:lnTo>
                  <a:lnTo>
                    <a:pt x="3616" y="2649"/>
                  </a:lnTo>
                  <a:lnTo>
                    <a:pt x="3616" y="2649"/>
                  </a:lnTo>
                  <a:lnTo>
                    <a:pt x="3614" y="2650"/>
                  </a:lnTo>
                  <a:lnTo>
                    <a:pt x="3614" y="2651"/>
                  </a:lnTo>
                  <a:lnTo>
                    <a:pt x="3617" y="2654"/>
                  </a:lnTo>
                  <a:lnTo>
                    <a:pt x="3620" y="2657"/>
                  </a:lnTo>
                  <a:lnTo>
                    <a:pt x="3622" y="2660"/>
                  </a:lnTo>
                  <a:lnTo>
                    <a:pt x="3623" y="2662"/>
                  </a:lnTo>
                  <a:lnTo>
                    <a:pt x="3623" y="2662"/>
                  </a:lnTo>
                  <a:lnTo>
                    <a:pt x="3624" y="2666"/>
                  </a:lnTo>
                  <a:lnTo>
                    <a:pt x="3626" y="2669"/>
                  </a:lnTo>
                  <a:lnTo>
                    <a:pt x="3630" y="2671"/>
                  </a:lnTo>
                  <a:lnTo>
                    <a:pt x="3636" y="2673"/>
                  </a:lnTo>
                  <a:lnTo>
                    <a:pt x="3636" y="2673"/>
                  </a:lnTo>
                  <a:lnTo>
                    <a:pt x="3639" y="2673"/>
                  </a:lnTo>
                  <a:lnTo>
                    <a:pt x="3642" y="2674"/>
                  </a:lnTo>
                  <a:lnTo>
                    <a:pt x="3643" y="2675"/>
                  </a:lnTo>
                  <a:lnTo>
                    <a:pt x="3643" y="2677"/>
                  </a:lnTo>
                  <a:lnTo>
                    <a:pt x="3643" y="2682"/>
                  </a:lnTo>
                  <a:lnTo>
                    <a:pt x="3643" y="2690"/>
                  </a:lnTo>
                  <a:lnTo>
                    <a:pt x="3643" y="2690"/>
                  </a:lnTo>
                  <a:lnTo>
                    <a:pt x="3642" y="2694"/>
                  </a:lnTo>
                  <a:lnTo>
                    <a:pt x="3640" y="2697"/>
                  </a:lnTo>
                  <a:lnTo>
                    <a:pt x="3638" y="2700"/>
                  </a:lnTo>
                  <a:lnTo>
                    <a:pt x="3636" y="2703"/>
                  </a:lnTo>
                  <a:lnTo>
                    <a:pt x="3635" y="2704"/>
                  </a:lnTo>
                  <a:lnTo>
                    <a:pt x="3636" y="2707"/>
                  </a:lnTo>
                  <a:lnTo>
                    <a:pt x="3636" y="2707"/>
                  </a:lnTo>
                  <a:lnTo>
                    <a:pt x="3636" y="2709"/>
                  </a:lnTo>
                  <a:lnTo>
                    <a:pt x="3638" y="2711"/>
                  </a:lnTo>
                  <a:lnTo>
                    <a:pt x="3644" y="2713"/>
                  </a:lnTo>
                  <a:lnTo>
                    <a:pt x="3649" y="2716"/>
                  </a:lnTo>
                  <a:lnTo>
                    <a:pt x="3650" y="2718"/>
                  </a:lnTo>
                  <a:lnTo>
                    <a:pt x="3651" y="2720"/>
                  </a:lnTo>
                  <a:lnTo>
                    <a:pt x="3651" y="2720"/>
                  </a:lnTo>
                  <a:lnTo>
                    <a:pt x="3652" y="2725"/>
                  </a:lnTo>
                  <a:lnTo>
                    <a:pt x="3654" y="2730"/>
                  </a:lnTo>
                  <a:lnTo>
                    <a:pt x="3656" y="2734"/>
                  </a:lnTo>
                  <a:lnTo>
                    <a:pt x="3657" y="2740"/>
                  </a:lnTo>
                  <a:lnTo>
                    <a:pt x="3657" y="2740"/>
                  </a:lnTo>
                  <a:lnTo>
                    <a:pt x="3657" y="2744"/>
                  </a:lnTo>
                  <a:lnTo>
                    <a:pt x="3656" y="2746"/>
                  </a:lnTo>
                  <a:lnTo>
                    <a:pt x="3656" y="2746"/>
                  </a:lnTo>
                  <a:lnTo>
                    <a:pt x="3663" y="2747"/>
                  </a:lnTo>
                  <a:lnTo>
                    <a:pt x="3668" y="2748"/>
                  </a:lnTo>
                  <a:lnTo>
                    <a:pt x="3670" y="2749"/>
                  </a:lnTo>
                  <a:lnTo>
                    <a:pt x="3672" y="2751"/>
                  </a:lnTo>
                  <a:lnTo>
                    <a:pt x="3673" y="2753"/>
                  </a:lnTo>
                  <a:lnTo>
                    <a:pt x="3674" y="2756"/>
                  </a:lnTo>
                  <a:lnTo>
                    <a:pt x="3674" y="2756"/>
                  </a:lnTo>
                  <a:lnTo>
                    <a:pt x="3676" y="2763"/>
                  </a:lnTo>
                  <a:lnTo>
                    <a:pt x="3677" y="2766"/>
                  </a:lnTo>
                  <a:lnTo>
                    <a:pt x="3680" y="2769"/>
                  </a:lnTo>
                  <a:lnTo>
                    <a:pt x="3682" y="2771"/>
                  </a:lnTo>
                  <a:lnTo>
                    <a:pt x="3685" y="2773"/>
                  </a:lnTo>
                  <a:lnTo>
                    <a:pt x="3689" y="2775"/>
                  </a:lnTo>
                  <a:lnTo>
                    <a:pt x="3693" y="2776"/>
                  </a:lnTo>
                  <a:lnTo>
                    <a:pt x="3693" y="2776"/>
                  </a:lnTo>
                  <a:lnTo>
                    <a:pt x="3702" y="2777"/>
                  </a:lnTo>
                  <a:lnTo>
                    <a:pt x="3710" y="2780"/>
                  </a:lnTo>
                  <a:lnTo>
                    <a:pt x="3710" y="2780"/>
                  </a:lnTo>
                  <a:lnTo>
                    <a:pt x="3718" y="2772"/>
                  </a:lnTo>
                  <a:lnTo>
                    <a:pt x="3718" y="2772"/>
                  </a:lnTo>
                  <a:lnTo>
                    <a:pt x="3721" y="2771"/>
                  </a:lnTo>
                  <a:lnTo>
                    <a:pt x="3724" y="2770"/>
                  </a:lnTo>
                  <a:lnTo>
                    <a:pt x="3732" y="2771"/>
                  </a:lnTo>
                  <a:lnTo>
                    <a:pt x="3746" y="2776"/>
                  </a:lnTo>
                  <a:lnTo>
                    <a:pt x="3746" y="2776"/>
                  </a:lnTo>
                  <a:lnTo>
                    <a:pt x="3760" y="2778"/>
                  </a:lnTo>
                  <a:lnTo>
                    <a:pt x="3771" y="2779"/>
                  </a:lnTo>
                  <a:lnTo>
                    <a:pt x="3771" y="2779"/>
                  </a:lnTo>
                  <a:lnTo>
                    <a:pt x="3788" y="2780"/>
                  </a:lnTo>
                  <a:lnTo>
                    <a:pt x="3820" y="2781"/>
                  </a:lnTo>
                  <a:lnTo>
                    <a:pt x="3820" y="2781"/>
                  </a:lnTo>
                  <a:lnTo>
                    <a:pt x="3829" y="2781"/>
                  </a:lnTo>
                  <a:lnTo>
                    <a:pt x="3835" y="2782"/>
                  </a:lnTo>
                  <a:lnTo>
                    <a:pt x="3840" y="2783"/>
                  </a:lnTo>
                  <a:lnTo>
                    <a:pt x="3844" y="2785"/>
                  </a:lnTo>
                  <a:lnTo>
                    <a:pt x="3849" y="2789"/>
                  </a:lnTo>
                  <a:lnTo>
                    <a:pt x="3853" y="2793"/>
                  </a:lnTo>
                  <a:lnTo>
                    <a:pt x="3853" y="2793"/>
                  </a:lnTo>
                  <a:lnTo>
                    <a:pt x="3855" y="2794"/>
                  </a:lnTo>
                  <a:lnTo>
                    <a:pt x="3858" y="2795"/>
                  </a:lnTo>
                  <a:lnTo>
                    <a:pt x="3867" y="2796"/>
                  </a:lnTo>
                  <a:lnTo>
                    <a:pt x="3884" y="2796"/>
                  </a:lnTo>
                  <a:lnTo>
                    <a:pt x="3884" y="2796"/>
                  </a:lnTo>
                  <a:lnTo>
                    <a:pt x="3890" y="2796"/>
                  </a:lnTo>
                  <a:lnTo>
                    <a:pt x="3894" y="2798"/>
                  </a:lnTo>
                  <a:lnTo>
                    <a:pt x="3897" y="2801"/>
                  </a:lnTo>
                  <a:lnTo>
                    <a:pt x="3901" y="2805"/>
                  </a:lnTo>
                  <a:lnTo>
                    <a:pt x="3901" y="2805"/>
                  </a:lnTo>
                  <a:lnTo>
                    <a:pt x="3903" y="2811"/>
                  </a:lnTo>
                  <a:lnTo>
                    <a:pt x="3907" y="2817"/>
                  </a:lnTo>
                  <a:lnTo>
                    <a:pt x="3910" y="2822"/>
                  </a:lnTo>
                  <a:lnTo>
                    <a:pt x="3914" y="2828"/>
                  </a:lnTo>
                  <a:lnTo>
                    <a:pt x="3914" y="2828"/>
                  </a:lnTo>
                  <a:lnTo>
                    <a:pt x="3918" y="2834"/>
                  </a:lnTo>
                  <a:lnTo>
                    <a:pt x="3923" y="2839"/>
                  </a:lnTo>
                  <a:lnTo>
                    <a:pt x="3930" y="2843"/>
                  </a:lnTo>
                  <a:lnTo>
                    <a:pt x="3939" y="2847"/>
                  </a:lnTo>
                  <a:lnTo>
                    <a:pt x="3939" y="2847"/>
                  </a:lnTo>
                  <a:lnTo>
                    <a:pt x="3943" y="2849"/>
                  </a:lnTo>
                  <a:lnTo>
                    <a:pt x="3945" y="2853"/>
                  </a:lnTo>
                  <a:lnTo>
                    <a:pt x="3946" y="2857"/>
                  </a:lnTo>
                  <a:lnTo>
                    <a:pt x="3947" y="2861"/>
                  </a:lnTo>
                  <a:lnTo>
                    <a:pt x="3946" y="2872"/>
                  </a:lnTo>
                  <a:lnTo>
                    <a:pt x="3946" y="2877"/>
                  </a:lnTo>
                  <a:lnTo>
                    <a:pt x="3947" y="2882"/>
                  </a:lnTo>
                  <a:lnTo>
                    <a:pt x="3947" y="2882"/>
                  </a:lnTo>
                  <a:lnTo>
                    <a:pt x="3947" y="2890"/>
                  </a:lnTo>
                  <a:lnTo>
                    <a:pt x="3946" y="2897"/>
                  </a:lnTo>
                  <a:lnTo>
                    <a:pt x="3945" y="2900"/>
                  </a:lnTo>
                  <a:lnTo>
                    <a:pt x="3943" y="2904"/>
                  </a:lnTo>
                  <a:lnTo>
                    <a:pt x="3941" y="2905"/>
                  </a:lnTo>
                  <a:lnTo>
                    <a:pt x="3938" y="2907"/>
                  </a:lnTo>
                  <a:lnTo>
                    <a:pt x="3938" y="2907"/>
                  </a:lnTo>
                  <a:lnTo>
                    <a:pt x="3935" y="2907"/>
                  </a:lnTo>
                  <a:lnTo>
                    <a:pt x="3932" y="2907"/>
                  </a:lnTo>
                  <a:lnTo>
                    <a:pt x="3925" y="2905"/>
                  </a:lnTo>
                  <a:lnTo>
                    <a:pt x="3918" y="2900"/>
                  </a:lnTo>
                  <a:lnTo>
                    <a:pt x="3913" y="2896"/>
                  </a:lnTo>
                  <a:lnTo>
                    <a:pt x="3913" y="2896"/>
                  </a:lnTo>
                  <a:lnTo>
                    <a:pt x="3909" y="2893"/>
                  </a:lnTo>
                  <a:lnTo>
                    <a:pt x="3903" y="2890"/>
                  </a:lnTo>
                  <a:lnTo>
                    <a:pt x="3896" y="2886"/>
                  </a:lnTo>
                  <a:lnTo>
                    <a:pt x="3894" y="2883"/>
                  </a:lnTo>
                  <a:lnTo>
                    <a:pt x="3892" y="2880"/>
                  </a:lnTo>
                  <a:lnTo>
                    <a:pt x="3892" y="2880"/>
                  </a:lnTo>
                  <a:lnTo>
                    <a:pt x="3889" y="2877"/>
                  </a:lnTo>
                  <a:lnTo>
                    <a:pt x="3887" y="2874"/>
                  </a:lnTo>
                  <a:lnTo>
                    <a:pt x="3880" y="2869"/>
                  </a:lnTo>
                  <a:lnTo>
                    <a:pt x="3874" y="2865"/>
                  </a:lnTo>
                  <a:lnTo>
                    <a:pt x="3868" y="2861"/>
                  </a:lnTo>
                  <a:lnTo>
                    <a:pt x="3868" y="2861"/>
                  </a:lnTo>
                  <a:lnTo>
                    <a:pt x="3860" y="2852"/>
                  </a:lnTo>
                  <a:lnTo>
                    <a:pt x="3856" y="2849"/>
                  </a:lnTo>
                  <a:lnTo>
                    <a:pt x="3853" y="2849"/>
                  </a:lnTo>
                  <a:lnTo>
                    <a:pt x="3849" y="2848"/>
                  </a:lnTo>
                  <a:lnTo>
                    <a:pt x="3849" y="2848"/>
                  </a:lnTo>
                  <a:lnTo>
                    <a:pt x="3842" y="2848"/>
                  </a:lnTo>
                  <a:lnTo>
                    <a:pt x="3836" y="2846"/>
                  </a:lnTo>
                  <a:lnTo>
                    <a:pt x="3833" y="2846"/>
                  </a:lnTo>
                  <a:lnTo>
                    <a:pt x="3832" y="2847"/>
                  </a:lnTo>
                  <a:lnTo>
                    <a:pt x="3832" y="2848"/>
                  </a:lnTo>
                  <a:lnTo>
                    <a:pt x="3832" y="2848"/>
                  </a:lnTo>
                  <a:lnTo>
                    <a:pt x="3832" y="2851"/>
                  </a:lnTo>
                  <a:lnTo>
                    <a:pt x="3833" y="2853"/>
                  </a:lnTo>
                  <a:lnTo>
                    <a:pt x="3836" y="2854"/>
                  </a:lnTo>
                  <a:lnTo>
                    <a:pt x="3841" y="2854"/>
                  </a:lnTo>
                  <a:lnTo>
                    <a:pt x="3841" y="2854"/>
                  </a:lnTo>
                  <a:lnTo>
                    <a:pt x="3844" y="2855"/>
                  </a:lnTo>
                  <a:lnTo>
                    <a:pt x="3846" y="2857"/>
                  </a:lnTo>
                  <a:lnTo>
                    <a:pt x="3847" y="2859"/>
                  </a:lnTo>
                  <a:lnTo>
                    <a:pt x="3847" y="2861"/>
                  </a:lnTo>
                  <a:lnTo>
                    <a:pt x="3849" y="2866"/>
                  </a:lnTo>
                  <a:lnTo>
                    <a:pt x="3850" y="2869"/>
                  </a:lnTo>
                  <a:lnTo>
                    <a:pt x="3852" y="2870"/>
                  </a:lnTo>
                  <a:lnTo>
                    <a:pt x="3852" y="2870"/>
                  </a:lnTo>
                  <a:lnTo>
                    <a:pt x="3855" y="2872"/>
                  </a:lnTo>
                  <a:lnTo>
                    <a:pt x="3857" y="2874"/>
                  </a:lnTo>
                  <a:lnTo>
                    <a:pt x="3859" y="2880"/>
                  </a:lnTo>
                  <a:lnTo>
                    <a:pt x="3860" y="2886"/>
                  </a:lnTo>
                  <a:lnTo>
                    <a:pt x="3860" y="2894"/>
                  </a:lnTo>
                  <a:lnTo>
                    <a:pt x="3860" y="2894"/>
                  </a:lnTo>
                  <a:lnTo>
                    <a:pt x="3860" y="2902"/>
                  </a:lnTo>
                  <a:lnTo>
                    <a:pt x="3857" y="2909"/>
                  </a:lnTo>
                  <a:lnTo>
                    <a:pt x="3851" y="2915"/>
                  </a:lnTo>
                  <a:lnTo>
                    <a:pt x="3843" y="2921"/>
                  </a:lnTo>
                  <a:lnTo>
                    <a:pt x="3843" y="2921"/>
                  </a:lnTo>
                  <a:lnTo>
                    <a:pt x="3841" y="2923"/>
                  </a:lnTo>
                  <a:lnTo>
                    <a:pt x="3839" y="2925"/>
                  </a:lnTo>
                  <a:lnTo>
                    <a:pt x="3836" y="2931"/>
                  </a:lnTo>
                  <a:lnTo>
                    <a:pt x="3835" y="2938"/>
                  </a:lnTo>
                  <a:lnTo>
                    <a:pt x="3835" y="2945"/>
                  </a:lnTo>
                  <a:lnTo>
                    <a:pt x="3836" y="2960"/>
                  </a:lnTo>
                  <a:lnTo>
                    <a:pt x="3838" y="2971"/>
                  </a:lnTo>
                  <a:lnTo>
                    <a:pt x="3838" y="2971"/>
                  </a:lnTo>
                  <a:lnTo>
                    <a:pt x="3838" y="2980"/>
                  </a:lnTo>
                  <a:lnTo>
                    <a:pt x="3837" y="2990"/>
                  </a:lnTo>
                  <a:lnTo>
                    <a:pt x="3836" y="2993"/>
                  </a:lnTo>
                  <a:lnTo>
                    <a:pt x="3834" y="2996"/>
                  </a:lnTo>
                  <a:lnTo>
                    <a:pt x="3831" y="2999"/>
                  </a:lnTo>
                  <a:lnTo>
                    <a:pt x="3827" y="3000"/>
                  </a:lnTo>
                  <a:lnTo>
                    <a:pt x="3827" y="3000"/>
                  </a:lnTo>
                  <a:lnTo>
                    <a:pt x="3823" y="3002"/>
                  </a:lnTo>
                  <a:lnTo>
                    <a:pt x="3820" y="3005"/>
                  </a:lnTo>
                  <a:lnTo>
                    <a:pt x="3818" y="3008"/>
                  </a:lnTo>
                  <a:lnTo>
                    <a:pt x="3816" y="3012"/>
                  </a:lnTo>
                  <a:lnTo>
                    <a:pt x="3811" y="3018"/>
                  </a:lnTo>
                  <a:lnTo>
                    <a:pt x="3809" y="3021"/>
                  </a:lnTo>
                  <a:lnTo>
                    <a:pt x="3807" y="3022"/>
                  </a:lnTo>
                  <a:lnTo>
                    <a:pt x="3807" y="3022"/>
                  </a:lnTo>
                  <a:lnTo>
                    <a:pt x="3804" y="3022"/>
                  </a:lnTo>
                  <a:lnTo>
                    <a:pt x="3802" y="3021"/>
                  </a:lnTo>
                  <a:lnTo>
                    <a:pt x="3800" y="3020"/>
                  </a:lnTo>
                  <a:lnTo>
                    <a:pt x="3799" y="3018"/>
                  </a:lnTo>
                  <a:lnTo>
                    <a:pt x="3797" y="3013"/>
                  </a:lnTo>
                  <a:lnTo>
                    <a:pt x="3796" y="3006"/>
                  </a:lnTo>
                  <a:lnTo>
                    <a:pt x="3796" y="3006"/>
                  </a:lnTo>
                  <a:lnTo>
                    <a:pt x="3796" y="3003"/>
                  </a:lnTo>
                  <a:lnTo>
                    <a:pt x="3796" y="3003"/>
                  </a:lnTo>
                  <a:lnTo>
                    <a:pt x="3793" y="3009"/>
                  </a:lnTo>
                  <a:lnTo>
                    <a:pt x="3792" y="3015"/>
                  </a:lnTo>
                  <a:lnTo>
                    <a:pt x="3792" y="3015"/>
                  </a:lnTo>
                  <a:lnTo>
                    <a:pt x="3792" y="3024"/>
                  </a:lnTo>
                  <a:lnTo>
                    <a:pt x="3790" y="3037"/>
                  </a:lnTo>
                  <a:lnTo>
                    <a:pt x="3788" y="3043"/>
                  </a:lnTo>
                  <a:lnTo>
                    <a:pt x="3785" y="3050"/>
                  </a:lnTo>
                  <a:lnTo>
                    <a:pt x="3781" y="3055"/>
                  </a:lnTo>
                  <a:lnTo>
                    <a:pt x="3777" y="3059"/>
                  </a:lnTo>
                  <a:lnTo>
                    <a:pt x="3777" y="3059"/>
                  </a:lnTo>
                  <a:lnTo>
                    <a:pt x="3767" y="3066"/>
                  </a:lnTo>
                  <a:lnTo>
                    <a:pt x="3759" y="3075"/>
                  </a:lnTo>
                  <a:lnTo>
                    <a:pt x="3753" y="3082"/>
                  </a:lnTo>
                  <a:lnTo>
                    <a:pt x="3748" y="3087"/>
                  </a:lnTo>
                  <a:lnTo>
                    <a:pt x="3748" y="3087"/>
                  </a:lnTo>
                  <a:lnTo>
                    <a:pt x="3744" y="3091"/>
                  </a:lnTo>
                  <a:lnTo>
                    <a:pt x="3741" y="3098"/>
                  </a:lnTo>
                  <a:lnTo>
                    <a:pt x="3741" y="3102"/>
                  </a:lnTo>
                  <a:lnTo>
                    <a:pt x="3741" y="3106"/>
                  </a:lnTo>
                  <a:lnTo>
                    <a:pt x="3742" y="3109"/>
                  </a:lnTo>
                  <a:lnTo>
                    <a:pt x="3743" y="3113"/>
                  </a:lnTo>
                  <a:lnTo>
                    <a:pt x="3743" y="3113"/>
                  </a:lnTo>
                  <a:lnTo>
                    <a:pt x="3748" y="3110"/>
                  </a:lnTo>
                  <a:lnTo>
                    <a:pt x="3748" y="3110"/>
                  </a:lnTo>
                  <a:lnTo>
                    <a:pt x="3754" y="3108"/>
                  </a:lnTo>
                  <a:lnTo>
                    <a:pt x="3759" y="3109"/>
                  </a:lnTo>
                  <a:lnTo>
                    <a:pt x="3765" y="3110"/>
                  </a:lnTo>
                  <a:lnTo>
                    <a:pt x="3776" y="3110"/>
                  </a:lnTo>
                  <a:lnTo>
                    <a:pt x="3776" y="3110"/>
                  </a:lnTo>
                  <a:lnTo>
                    <a:pt x="3783" y="3109"/>
                  </a:lnTo>
                  <a:lnTo>
                    <a:pt x="3788" y="3106"/>
                  </a:lnTo>
                  <a:lnTo>
                    <a:pt x="3793" y="3102"/>
                  </a:lnTo>
                  <a:lnTo>
                    <a:pt x="3796" y="3098"/>
                  </a:lnTo>
                  <a:lnTo>
                    <a:pt x="3801" y="3090"/>
                  </a:lnTo>
                  <a:lnTo>
                    <a:pt x="3802" y="3087"/>
                  </a:lnTo>
                  <a:lnTo>
                    <a:pt x="3802" y="3087"/>
                  </a:lnTo>
                  <a:lnTo>
                    <a:pt x="3803" y="3085"/>
                  </a:lnTo>
                  <a:lnTo>
                    <a:pt x="3803" y="3085"/>
                  </a:lnTo>
                  <a:lnTo>
                    <a:pt x="3805" y="3087"/>
                  </a:lnTo>
                  <a:lnTo>
                    <a:pt x="3809" y="3089"/>
                  </a:lnTo>
                  <a:lnTo>
                    <a:pt x="3811" y="3090"/>
                  </a:lnTo>
                  <a:lnTo>
                    <a:pt x="3815" y="3090"/>
                  </a:lnTo>
                  <a:lnTo>
                    <a:pt x="3815" y="3090"/>
                  </a:lnTo>
                  <a:lnTo>
                    <a:pt x="3818" y="3090"/>
                  </a:lnTo>
                  <a:lnTo>
                    <a:pt x="3820" y="3089"/>
                  </a:lnTo>
                  <a:lnTo>
                    <a:pt x="3824" y="3086"/>
                  </a:lnTo>
                  <a:lnTo>
                    <a:pt x="3829" y="3078"/>
                  </a:lnTo>
                  <a:lnTo>
                    <a:pt x="3829" y="3078"/>
                  </a:lnTo>
                  <a:lnTo>
                    <a:pt x="3834" y="3074"/>
                  </a:lnTo>
                  <a:lnTo>
                    <a:pt x="3841" y="3068"/>
                  </a:lnTo>
                  <a:lnTo>
                    <a:pt x="3856" y="3059"/>
                  </a:lnTo>
                  <a:lnTo>
                    <a:pt x="3856" y="3059"/>
                  </a:lnTo>
                  <a:lnTo>
                    <a:pt x="3859" y="3057"/>
                  </a:lnTo>
                  <a:lnTo>
                    <a:pt x="3862" y="3056"/>
                  </a:lnTo>
                  <a:lnTo>
                    <a:pt x="3870" y="3055"/>
                  </a:lnTo>
                  <a:lnTo>
                    <a:pt x="3892" y="3056"/>
                  </a:lnTo>
                  <a:lnTo>
                    <a:pt x="3892" y="3056"/>
                  </a:lnTo>
                  <a:lnTo>
                    <a:pt x="3897" y="3056"/>
                  </a:lnTo>
                  <a:lnTo>
                    <a:pt x="3901" y="3057"/>
                  </a:lnTo>
                  <a:lnTo>
                    <a:pt x="3902" y="3058"/>
                  </a:lnTo>
                  <a:lnTo>
                    <a:pt x="3903" y="3059"/>
                  </a:lnTo>
                  <a:lnTo>
                    <a:pt x="3905" y="3061"/>
                  </a:lnTo>
                  <a:lnTo>
                    <a:pt x="3906" y="3063"/>
                  </a:lnTo>
                  <a:lnTo>
                    <a:pt x="3910" y="3064"/>
                  </a:lnTo>
                  <a:lnTo>
                    <a:pt x="3910" y="3064"/>
                  </a:lnTo>
                  <a:lnTo>
                    <a:pt x="3914" y="3064"/>
                  </a:lnTo>
                  <a:lnTo>
                    <a:pt x="3918" y="3064"/>
                  </a:lnTo>
                  <a:lnTo>
                    <a:pt x="3920" y="3063"/>
                  </a:lnTo>
                  <a:lnTo>
                    <a:pt x="3923" y="3061"/>
                  </a:lnTo>
                  <a:lnTo>
                    <a:pt x="3927" y="3057"/>
                  </a:lnTo>
                  <a:lnTo>
                    <a:pt x="3930" y="3052"/>
                  </a:lnTo>
                  <a:lnTo>
                    <a:pt x="3930" y="3052"/>
                  </a:lnTo>
                  <a:lnTo>
                    <a:pt x="3932" y="3049"/>
                  </a:lnTo>
                  <a:lnTo>
                    <a:pt x="3934" y="3048"/>
                  </a:lnTo>
                  <a:lnTo>
                    <a:pt x="3939" y="3046"/>
                  </a:lnTo>
                  <a:lnTo>
                    <a:pt x="3945" y="3044"/>
                  </a:lnTo>
                  <a:lnTo>
                    <a:pt x="3951" y="3042"/>
                  </a:lnTo>
                  <a:lnTo>
                    <a:pt x="3951" y="3042"/>
                  </a:lnTo>
                  <a:lnTo>
                    <a:pt x="3955" y="3040"/>
                  </a:lnTo>
                  <a:lnTo>
                    <a:pt x="3960" y="3039"/>
                  </a:lnTo>
                  <a:lnTo>
                    <a:pt x="3970" y="3038"/>
                  </a:lnTo>
                  <a:lnTo>
                    <a:pt x="3993" y="3038"/>
                  </a:lnTo>
                  <a:lnTo>
                    <a:pt x="3993" y="3038"/>
                  </a:lnTo>
                  <a:lnTo>
                    <a:pt x="3997" y="3039"/>
                  </a:lnTo>
                  <a:lnTo>
                    <a:pt x="4001" y="3040"/>
                  </a:lnTo>
                  <a:lnTo>
                    <a:pt x="4004" y="3042"/>
                  </a:lnTo>
                  <a:lnTo>
                    <a:pt x="4006" y="3044"/>
                  </a:lnTo>
                  <a:lnTo>
                    <a:pt x="4006" y="3044"/>
                  </a:lnTo>
                  <a:lnTo>
                    <a:pt x="4008" y="3041"/>
                  </a:lnTo>
                  <a:lnTo>
                    <a:pt x="4009" y="3037"/>
                  </a:lnTo>
                  <a:lnTo>
                    <a:pt x="4010" y="3033"/>
                  </a:lnTo>
                  <a:lnTo>
                    <a:pt x="4009" y="3029"/>
                  </a:lnTo>
                  <a:lnTo>
                    <a:pt x="4009" y="3029"/>
                  </a:lnTo>
                  <a:lnTo>
                    <a:pt x="4005" y="3020"/>
                  </a:lnTo>
                  <a:lnTo>
                    <a:pt x="4001" y="3012"/>
                  </a:lnTo>
                  <a:lnTo>
                    <a:pt x="4001" y="3012"/>
                  </a:lnTo>
                  <a:lnTo>
                    <a:pt x="3996" y="3012"/>
                  </a:lnTo>
                  <a:lnTo>
                    <a:pt x="3991" y="3012"/>
                  </a:lnTo>
                  <a:lnTo>
                    <a:pt x="3979" y="3011"/>
                  </a:lnTo>
                  <a:lnTo>
                    <a:pt x="3979" y="3011"/>
                  </a:lnTo>
                  <a:lnTo>
                    <a:pt x="3973" y="3011"/>
                  </a:lnTo>
                  <a:lnTo>
                    <a:pt x="3969" y="3009"/>
                  </a:lnTo>
                  <a:lnTo>
                    <a:pt x="3967" y="3007"/>
                  </a:lnTo>
                  <a:lnTo>
                    <a:pt x="3967" y="3002"/>
                  </a:lnTo>
                  <a:lnTo>
                    <a:pt x="3967" y="3002"/>
                  </a:lnTo>
                  <a:lnTo>
                    <a:pt x="3967" y="2997"/>
                  </a:lnTo>
                  <a:lnTo>
                    <a:pt x="3969" y="2993"/>
                  </a:lnTo>
                  <a:lnTo>
                    <a:pt x="3973" y="2990"/>
                  </a:lnTo>
                  <a:lnTo>
                    <a:pt x="3975" y="2989"/>
                  </a:lnTo>
                  <a:lnTo>
                    <a:pt x="3977" y="2988"/>
                  </a:lnTo>
                  <a:lnTo>
                    <a:pt x="3977" y="2988"/>
                  </a:lnTo>
                  <a:lnTo>
                    <a:pt x="3980" y="2988"/>
                  </a:lnTo>
                  <a:lnTo>
                    <a:pt x="3983" y="2986"/>
                  </a:lnTo>
                  <a:lnTo>
                    <a:pt x="3988" y="2982"/>
                  </a:lnTo>
                  <a:lnTo>
                    <a:pt x="3993" y="2977"/>
                  </a:lnTo>
                  <a:lnTo>
                    <a:pt x="3997" y="2973"/>
                  </a:lnTo>
                  <a:lnTo>
                    <a:pt x="3997" y="2973"/>
                  </a:lnTo>
                  <a:lnTo>
                    <a:pt x="4005" y="2967"/>
                  </a:lnTo>
                  <a:lnTo>
                    <a:pt x="4010" y="2964"/>
                  </a:lnTo>
                  <a:lnTo>
                    <a:pt x="4017" y="2963"/>
                  </a:lnTo>
                  <a:lnTo>
                    <a:pt x="4017" y="2963"/>
                  </a:lnTo>
                  <a:lnTo>
                    <a:pt x="4021" y="2963"/>
                  </a:lnTo>
                  <a:lnTo>
                    <a:pt x="4025" y="2962"/>
                  </a:lnTo>
                  <a:lnTo>
                    <a:pt x="4032" y="2958"/>
                  </a:lnTo>
                  <a:lnTo>
                    <a:pt x="4036" y="2955"/>
                  </a:lnTo>
                  <a:lnTo>
                    <a:pt x="4037" y="2953"/>
                  </a:lnTo>
                  <a:lnTo>
                    <a:pt x="4037" y="2953"/>
                  </a:lnTo>
                  <a:lnTo>
                    <a:pt x="4046" y="2954"/>
                  </a:lnTo>
                  <a:lnTo>
                    <a:pt x="4052" y="2954"/>
                  </a:lnTo>
                  <a:lnTo>
                    <a:pt x="4057" y="2955"/>
                  </a:lnTo>
                  <a:lnTo>
                    <a:pt x="4065" y="2955"/>
                  </a:lnTo>
                  <a:lnTo>
                    <a:pt x="4065" y="2955"/>
                  </a:lnTo>
                  <a:lnTo>
                    <a:pt x="4070" y="2955"/>
                  </a:lnTo>
                  <a:lnTo>
                    <a:pt x="4074" y="2954"/>
                  </a:lnTo>
                  <a:lnTo>
                    <a:pt x="4077" y="2953"/>
                  </a:lnTo>
                  <a:lnTo>
                    <a:pt x="4078" y="2952"/>
                  </a:lnTo>
                  <a:lnTo>
                    <a:pt x="4080" y="2949"/>
                  </a:lnTo>
                  <a:lnTo>
                    <a:pt x="4082" y="2948"/>
                  </a:lnTo>
                  <a:lnTo>
                    <a:pt x="4083" y="2947"/>
                  </a:lnTo>
                  <a:lnTo>
                    <a:pt x="4083" y="2947"/>
                  </a:lnTo>
                  <a:lnTo>
                    <a:pt x="4088" y="2946"/>
                  </a:lnTo>
                  <a:lnTo>
                    <a:pt x="4094" y="2946"/>
                  </a:lnTo>
                  <a:lnTo>
                    <a:pt x="4099" y="2947"/>
                  </a:lnTo>
                  <a:lnTo>
                    <a:pt x="4102" y="2949"/>
                  </a:lnTo>
                  <a:lnTo>
                    <a:pt x="4103" y="2951"/>
                  </a:lnTo>
                  <a:lnTo>
                    <a:pt x="4103" y="2951"/>
                  </a:lnTo>
                  <a:lnTo>
                    <a:pt x="4107" y="2954"/>
                  </a:lnTo>
                  <a:lnTo>
                    <a:pt x="4111" y="2955"/>
                  </a:lnTo>
                  <a:lnTo>
                    <a:pt x="4125" y="2955"/>
                  </a:lnTo>
                  <a:lnTo>
                    <a:pt x="4125" y="2955"/>
                  </a:lnTo>
                  <a:lnTo>
                    <a:pt x="4133" y="2954"/>
                  </a:lnTo>
                  <a:lnTo>
                    <a:pt x="4140" y="2951"/>
                  </a:lnTo>
                  <a:lnTo>
                    <a:pt x="4146" y="2947"/>
                  </a:lnTo>
                  <a:lnTo>
                    <a:pt x="4150" y="2942"/>
                  </a:lnTo>
                  <a:lnTo>
                    <a:pt x="4150" y="2942"/>
                  </a:lnTo>
                  <a:lnTo>
                    <a:pt x="4154" y="2937"/>
                  </a:lnTo>
                  <a:lnTo>
                    <a:pt x="4158" y="2934"/>
                  </a:lnTo>
                  <a:lnTo>
                    <a:pt x="4163" y="2932"/>
                  </a:lnTo>
                  <a:lnTo>
                    <a:pt x="4168" y="2931"/>
                  </a:lnTo>
                  <a:lnTo>
                    <a:pt x="4168" y="2931"/>
                  </a:lnTo>
                  <a:lnTo>
                    <a:pt x="4177" y="2930"/>
                  </a:lnTo>
                  <a:lnTo>
                    <a:pt x="4182" y="2930"/>
                  </a:lnTo>
                  <a:lnTo>
                    <a:pt x="4187" y="2930"/>
                  </a:lnTo>
                  <a:lnTo>
                    <a:pt x="4187" y="2930"/>
                  </a:lnTo>
                  <a:lnTo>
                    <a:pt x="4193" y="2924"/>
                  </a:lnTo>
                  <a:lnTo>
                    <a:pt x="4199" y="2919"/>
                  </a:lnTo>
                  <a:lnTo>
                    <a:pt x="4207" y="2915"/>
                  </a:lnTo>
                  <a:lnTo>
                    <a:pt x="4215" y="2912"/>
                  </a:lnTo>
                  <a:lnTo>
                    <a:pt x="4215" y="2912"/>
                  </a:lnTo>
                  <a:lnTo>
                    <a:pt x="4220" y="2910"/>
                  </a:lnTo>
                  <a:lnTo>
                    <a:pt x="4225" y="2907"/>
                  </a:lnTo>
                  <a:lnTo>
                    <a:pt x="4228" y="2905"/>
                  </a:lnTo>
                  <a:lnTo>
                    <a:pt x="4231" y="2902"/>
                  </a:lnTo>
                  <a:lnTo>
                    <a:pt x="4236" y="2894"/>
                  </a:lnTo>
                  <a:lnTo>
                    <a:pt x="4242" y="2887"/>
                  </a:lnTo>
                  <a:lnTo>
                    <a:pt x="4249" y="2881"/>
                  </a:lnTo>
                  <a:lnTo>
                    <a:pt x="4253" y="2878"/>
                  </a:lnTo>
                  <a:lnTo>
                    <a:pt x="4258" y="2875"/>
                  </a:lnTo>
                  <a:lnTo>
                    <a:pt x="4263" y="2873"/>
                  </a:lnTo>
                  <a:lnTo>
                    <a:pt x="4270" y="2871"/>
                  </a:lnTo>
                  <a:lnTo>
                    <a:pt x="4279" y="2870"/>
                  </a:lnTo>
                  <a:lnTo>
                    <a:pt x="4289" y="2870"/>
                  </a:lnTo>
                  <a:lnTo>
                    <a:pt x="4289" y="2870"/>
                  </a:lnTo>
                  <a:lnTo>
                    <a:pt x="4482" y="2869"/>
                  </a:lnTo>
                  <a:lnTo>
                    <a:pt x="4482" y="2869"/>
                  </a:lnTo>
                  <a:lnTo>
                    <a:pt x="4483" y="2868"/>
                  </a:lnTo>
                  <a:lnTo>
                    <a:pt x="4485" y="2866"/>
                  </a:lnTo>
                  <a:lnTo>
                    <a:pt x="4491" y="2860"/>
                  </a:lnTo>
                  <a:lnTo>
                    <a:pt x="4495" y="2856"/>
                  </a:lnTo>
                  <a:lnTo>
                    <a:pt x="4499" y="2853"/>
                  </a:lnTo>
                  <a:lnTo>
                    <a:pt x="4505" y="2851"/>
                  </a:lnTo>
                  <a:lnTo>
                    <a:pt x="4512" y="2850"/>
                  </a:lnTo>
                  <a:lnTo>
                    <a:pt x="4512" y="2850"/>
                  </a:lnTo>
                  <a:lnTo>
                    <a:pt x="4517" y="2849"/>
                  </a:lnTo>
                  <a:lnTo>
                    <a:pt x="4523" y="2848"/>
                  </a:lnTo>
                  <a:lnTo>
                    <a:pt x="4527" y="2846"/>
                  </a:lnTo>
                  <a:lnTo>
                    <a:pt x="4531" y="2842"/>
                  </a:lnTo>
                  <a:lnTo>
                    <a:pt x="4536" y="2838"/>
                  </a:lnTo>
                  <a:lnTo>
                    <a:pt x="4540" y="2833"/>
                  </a:lnTo>
                  <a:lnTo>
                    <a:pt x="4550" y="2820"/>
                  </a:lnTo>
                  <a:lnTo>
                    <a:pt x="4550" y="2820"/>
                  </a:lnTo>
                  <a:lnTo>
                    <a:pt x="4559" y="2805"/>
                  </a:lnTo>
                  <a:lnTo>
                    <a:pt x="4564" y="2793"/>
                  </a:lnTo>
                  <a:lnTo>
                    <a:pt x="4568" y="2782"/>
                  </a:lnTo>
                  <a:lnTo>
                    <a:pt x="4569" y="2772"/>
                  </a:lnTo>
                  <a:lnTo>
                    <a:pt x="4569" y="2772"/>
                  </a:lnTo>
                  <a:lnTo>
                    <a:pt x="4570" y="2767"/>
                  </a:lnTo>
                  <a:lnTo>
                    <a:pt x="4571" y="2762"/>
                  </a:lnTo>
                  <a:lnTo>
                    <a:pt x="4576" y="2752"/>
                  </a:lnTo>
                  <a:lnTo>
                    <a:pt x="4582" y="2742"/>
                  </a:lnTo>
                  <a:lnTo>
                    <a:pt x="4590" y="2732"/>
                  </a:lnTo>
                  <a:lnTo>
                    <a:pt x="4590" y="2732"/>
                  </a:lnTo>
                  <a:lnTo>
                    <a:pt x="4606" y="2709"/>
                  </a:lnTo>
                  <a:lnTo>
                    <a:pt x="4614" y="2699"/>
                  </a:lnTo>
                  <a:lnTo>
                    <a:pt x="4623" y="2690"/>
                  </a:lnTo>
                  <a:lnTo>
                    <a:pt x="4623" y="2690"/>
                  </a:lnTo>
                  <a:lnTo>
                    <a:pt x="4631" y="2682"/>
                  </a:lnTo>
                  <a:lnTo>
                    <a:pt x="4634" y="2679"/>
                  </a:lnTo>
                  <a:lnTo>
                    <a:pt x="4638" y="2677"/>
                  </a:lnTo>
                  <a:lnTo>
                    <a:pt x="4641" y="2677"/>
                  </a:lnTo>
                  <a:lnTo>
                    <a:pt x="4644" y="2677"/>
                  </a:lnTo>
                  <a:lnTo>
                    <a:pt x="4647" y="2680"/>
                  </a:lnTo>
                  <a:lnTo>
                    <a:pt x="4651" y="2685"/>
                  </a:lnTo>
                  <a:lnTo>
                    <a:pt x="4651" y="2685"/>
                  </a:lnTo>
                  <a:lnTo>
                    <a:pt x="4656" y="2693"/>
                  </a:lnTo>
                  <a:lnTo>
                    <a:pt x="4659" y="2696"/>
                  </a:lnTo>
                  <a:lnTo>
                    <a:pt x="4662" y="2697"/>
                  </a:lnTo>
                  <a:lnTo>
                    <a:pt x="4664" y="2697"/>
                  </a:lnTo>
                  <a:lnTo>
                    <a:pt x="4667" y="2696"/>
                  </a:lnTo>
                  <a:lnTo>
                    <a:pt x="4669" y="2694"/>
                  </a:lnTo>
                  <a:lnTo>
                    <a:pt x="4672" y="2690"/>
                  </a:lnTo>
                  <a:lnTo>
                    <a:pt x="4672" y="2690"/>
                  </a:lnTo>
                  <a:lnTo>
                    <a:pt x="4676" y="2686"/>
                  </a:lnTo>
                  <a:lnTo>
                    <a:pt x="4680" y="2682"/>
                  </a:lnTo>
                  <a:lnTo>
                    <a:pt x="4684" y="2680"/>
                  </a:lnTo>
                  <a:lnTo>
                    <a:pt x="4688" y="2678"/>
                  </a:lnTo>
                  <a:lnTo>
                    <a:pt x="4693" y="2676"/>
                  </a:lnTo>
                  <a:lnTo>
                    <a:pt x="4698" y="2677"/>
                  </a:lnTo>
                  <a:lnTo>
                    <a:pt x="4703" y="2678"/>
                  </a:lnTo>
                  <a:lnTo>
                    <a:pt x="4709" y="2682"/>
                  </a:lnTo>
                  <a:lnTo>
                    <a:pt x="4709" y="2682"/>
                  </a:lnTo>
                  <a:lnTo>
                    <a:pt x="4714" y="2685"/>
                  </a:lnTo>
                  <a:lnTo>
                    <a:pt x="4717" y="2689"/>
                  </a:lnTo>
                  <a:lnTo>
                    <a:pt x="4719" y="2692"/>
                  </a:lnTo>
                  <a:lnTo>
                    <a:pt x="4721" y="2695"/>
                  </a:lnTo>
                  <a:lnTo>
                    <a:pt x="4723" y="2701"/>
                  </a:lnTo>
                  <a:lnTo>
                    <a:pt x="4726" y="2706"/>
                  </a:lnTo>
                  <a:lnTo>
                    <a:pt x="4726" y="2706"/>
                  </a:lnTo>
                  <a:lnTo>
                    <a:pt x="4727" y="2709"/>
                  </a:lnTo>
                  <a:lnTo>
                    <a:pt x="4728" y="2712"/>
                  </a:lnTo>
                  <a:lnTo>
                    <a:pt x="4729" y="2719"/>
                  </a:lnTo>
                  <a:lnTo>
                    <a:pt x="4729" y="2740"/>
                  </a:lnTo>
                  <a:lnTo>
                    <a:pt x="4729" y="2740"/>
                  </a:lnTo>
                  <a:lnTo>
                    <a:pt x="4729" y="2759"/>
                  </a:lnTo>
                  <a:lnTo>
                    <a:pt x="4729" y="2786"/>
                  </a:lnTo>
                  <a:lnTo>
                    <a:pt x="4730" y="2799"/>
                  </a:lnTo>
                  <a:lnTo>
                    <a:pt x="4732" y="2810"/>
                  </a:lnTo>
                  <a:lnTo>
                    <a:pt x="4734" y="2819"/>
                  </a:lnTo>
                  <a:lnTo>
                    <a:pt x="4735" y="2821"/>
                  </a:lnTo>
                  <a:lnTo>
                    <a:pt x="4737" y="2822"/>
                  </a:lnTo>
                  <a:lnTo>
                    <a:pt x="4737" y="2822"/>
                  </a:lnTo>
                  <a:lnTo>
                    <a:pt x="4740" y="2822"/>
                  </a:lnTo>
                  <a:lnTo>
                    <a:pt x="4743" y="2824"/>
                  </a:lnTo>
                  <a:lnTo>
                    <a:pt x="4745" y="2826"/>
                  </a:lnTo>
                  <a:lnTo>
                    <a:pt x="4748" y="2828"/>
                  </a:lnTo>
                  <a:lnTo>
                    <a:pt x="4751" y="2834"/>
                  </a:lnTo>
                  <a:lnTo>
                    <a:pt x="4752" y="2840"/>
                  </a:lnTo>
                  <a:lnTo>
                    <a:pt x="4752" y="2840"/>
                  </a:lnTo>
                  <a:lnTo>
                    <a:pt x="4753" y="2844"/>
                  </a:lnTo>
                  <a:lnTo>
                    <a:pt x="4755" y="2848"/>
                  </a:lnTo>
                  <a:lnTo>
                    <a:pt x="4758" y="2850"/>
                  </a:lnTo>
                  <a:lnTo>
                    <a:pt x="4763" y="2853"/>
                  </a:lnTo>
                  <a:lnTo>
                    <a:pt x="4763" y="2853"/>
                  </a:lnTo>
                  <a:lnTo>
                    <a:pt x="4768" y="2855"/>
                  </a:lnTo>
                  <a:lnTo>
                    <a:pt x="4772" y="2859"/>
                  </a:lnTo>
                  <a:lnTo>
                    <a:pt x="4776" y="2863"/>
                  </a:lnTo>
                  <a:lnTo>
                    <a:pt x="4778" y="2868"/>
                  </a:lnTo>
                  <a:lnTo>
                    <a:pt x="4778" y="2868"/>
                  </a:lnTo>
                  <a:lnTo>
                    <a:pt x="4782" y="2882"/>
                  </a:lnTo>
                  <a:lnTo>
                    <a:pt x="4785" y="2891"/>
                  </a:lnTo>
                  <a:lnTo>
                    <a:pt x="4786" y="2904"/>
                  </a:lnTo>
                  <a:lnTo>
                    <a:pt x="4786" y="2904"/>
                  </a:lnTo>
                  <a:lnTo>
                    <a:pt x="4788" y="2903"/>
                  </a:lnTo>
                  <a:lnTo>
                    <a:pt x="4791" y="2902"/>
                  </a:lnTo>
                  <a:lnTo>
                    <a:pt x="4793" y="2899"/>
                  </a:lnTo>
                  <a:lnTo>
                    <a:pt x="4794" y="2896"/>
                  </a:lnTo>
                  <a:lnTo>
                    <a:pt x="4794" y="2896"/>
                  </a:lnTo>
                  <a:lnTo>
                    <a:pt x="4797" y="2886"/>
                  </a:lnTo>
                  <a:lnTo>
                    <a:pt x="4797" y="2883"/>
                  </a:lnTo>
                  <a:lnTo>
                    <a:pt x="4797" y="2881"/>
                  </a:lnTo>
                  <a:lnTo>
                    <a:pt x="4795" y="2880"/>
                  </a:lnTo>
                  <a:lnTo>
                    <a:pt x="4795" y="2880"/>
                  </a:lnTo>
                  <a:lnTo>
                    <a:pt x="4793" y="2877"/>
                  </a:lnTo>
                  <a:lnTo>
                    <a:pt x="4792" y="2875"/>
                  </a:lnTo>
                  <a:lnTo>
                    <a:pt x="4792" y="2873"/>
                  </a:lnTo>
                  <a:lnTo>
                    <a:pt x="4793" y="2871"/>
                  </a:lnTo>
                  <a:lnTo>
                    <a:pt x="4794" y="2870"/>
                  </a:lnTo>
                  <a:lnTo>
                    <a:pt x="4796" y="2868"/>
                  </a:lnTo>
                  <a:lnTo>
                    <a:pt x="4800" y="2867"/>
                  </a:lnTo>
                  <a:lnTo>
                    <a:pt x="4800" y="2867"/>
                  </a:lnTo>
                  <a:lnTo>
                    <a:pt x="4815" y="2865"/>
                  </a:lnTo>
                  <a:lnTo>
                    <a:pt x="4822" y="2863"/>
                  </a:lnTo>
                  <a:lnTo>
                    <a:pt x="4824" y="2862"/>
                  </a:lnTo>
                  <a:lnTo>
                    <a:pt x="4826" y="2860"/>
                  </a:lnTo>
                  <a:lnTo>
                    <a:pt x="4826" y="2860"/>
                  </a:lnTo>
                  <a:lnTo>
                    <a:pt x="4829" y="2856"/>
                  </a:lnTo>
                  <a:lnTo>
                    <a:pt x="4833" y="2854"/>
                  </a:lnTo>
                  <a:lnTo>
                    <a:pt x="4838" y="2853"/>
                  </a:lnTo>
                  <a:lnTo>
                    <a:pt x="4844" y="2853"/>
                  </a:lnTo>
                  <a:lnTo>
                    <a:pt x="4844" y="2853"/>
                  </a:lnTo>
                  <a:lnTo>
                    <a:pt x="4862" y="2852"/>
                  </a:lnTo>
                  <a:lnTo>
                    <a:pt x="4870" y="2850"/>
                  </a:lnTo>
                  <a:lnTo>
                    <a:pt x="4873" y="2849"/>
                  </a:lnTo>
                  <a:lnTo>
                    <a:pt x="4875" y="2848"/>
                  </a:lnTo>
                  <a:lnTo>
                    <a:pt x="4875" y="2848"/>
                  </a:lnTo>
                  <a:lnTo>
                    <a:pt x="4877" y="2847"/>
                  </a:lnTo>
                  <a:lnTo>
                    <a:pt x="4881" y="2845"/>
                  </a:lnTo>
                  <a:lnTo>
                    <a:pt x="4885" y="2843"/>
                  </a:lnTo>
                  <a:lnTo>
                    <a:pt x="4888" y="2841"/>
                  </a:lnTo>
                  <a:lnTo>
                    <a:pt x="4890" y="2839"/>
                  </a:lnTo>
                  <a:lnTo>
                    <a:pt x="4890" y="2839"/>
                  </a:lnTo>
                  <a:lnTo>
                    <a:pt x="4894" y="2834"/>
                  </a:lnTo>
                  <a:lnTo>
                    <a:pt x="4900" y="2830"/>
                  </a:lnTo>
                  <a:lnTo>
                    <a:pt x="4906" y="2827"/>
                  </a:lnTo>
                  <a:lnTo>
                    <a:pt x="4912" y="2825"/>
                  </a:lnTo>
                  <a:lnTo>
                    <a:pt x="4912" y="2825"/>
                  </a:lnTo>
                  <a:lnTo>
                    <a:pt x="4914" y="2825"/>
                  </a:lnTo>
                  <a:lnTo>
                    <a:pt x="4916" y="2826"/>
                  </a:lnTo>
                  <a:lnTo>
                    <a:pt x="4916" y="2827"/>
                  </a:lnTo>
                  <a:lnTo>
                    <a:pt x="4917" y="2829"/>
                  </a:lnTo>
                  <a:lnTo>
                    <a:pt x="4917" y="2834"/>
                  </a:lnTo>
                  <a:lnTo>
                    <a:pt x="4918" y="2836"/>
                  </a:lnTo>
                  <a:lnTo>
                    <a:pt x="4920" y="2837"/>
                  </a:lnTo>
                  <a:lnTo>
                    <a:pt x="4920" y="2837"/>
                  </a:lnTo>
                  <a:lnTo>
                    <a:pt x="4922" y="2839"/>
                  </a:lnTo>
                  <a:lnTo>
                    <a:pt x="4923" y="2841"/>
                  </a:lnTo>
                  <a:lnTo>
                    <a:pt x="4924" y="2844"/>
                  </a:lnTo>
                  <a:lnTo>
                    <a:pt x="4924" y="2847"/>
                  </a:lnTo>
                  <a:lnTo>
                    <a:pt x="4924" y="2850"/>
                  </a:lnTo>
                  <a:lnTo>
                    <a:pt x="4923" y="2852"/>
                  </a:lnTo>
                  <a:lnTo>
                    <a:pt x="4920" y="2855"/>
                  </a:lnTo>
                  <a:lnTo>
                    <a:pt x="4917" y="2856"/>
                  </a:lnTo>
                  <a:lnTo>
                    <a:pt x="4917" y="2856"/>
                  </a:lnTo>
                  <a:lnTo>
                    <a:pt x="4914" y="2856"/>
                  </a:lnTo>
                  <a:lnTo>
                    <a:pt x="4911" y="2858"/>
                  </a:lnTo>
                  <a:lnTo>
                    <a:pt x="4909" y="2862"/>
                  </a:lnTo>
                  <a:lnTo>
                    <a:pt x="4907" y="2864"/>
                  </a:lnTo>
                  <a:lnTo>
                    <a:pt x="4905" y="2866"/>
                  </a:lnTo>
                  <a:lnTo>
                    <a:pt x="4901" y="2867"/>
                  </a:lnTo>
                  <a:lnTo>
                    <a:pt x="4896" y="2868"/>
                  </a:lnTo>
                  <a:lnTo>
                    <a:pt x="4896" y="2868"/>
                  </a:lnTo>
                  <a:lnTo>
                    <a:pt x="4891" y="2870"/>
                  </a:lnTo>
                  <a:lnTo>
                    <a:pt x="4888" y="2871"/>
                  </a:lnTo>
                  <a:lnTo>
                    <a:pt x="4886" y="2873"/>
                  </a:lnTo>
                  <a:lnTo>
                    <a:pt x="4885" y="2875"/>
                  </a:lnTo>
                  <a:lnTo>
                    <a:pt x="4883" y="2879"/>
                  </a:lnTo>
                  <a:lnTo>
                    <a:pt x="4881" y="2881"/>
                  </a:lnTo>
                  <a:lnTo>
                    <a:pt x="4877" y="2883"/>
                  </a:lnTo>
                  <a:lnTo>
                    <a:pt x="4877" y="2883"/>
                  </a:lnTo>
                  <a:lnTo>
                    <a:pt x="4869" y="2886"/>
                  </a:lnTo>
                  <a:lnTo>
                    <a:pt x="4862" y="2889"/>
                  </a:lnTo>
                  <a:lnTo>
                    <a:pt x="4857" y="2892"/>
                  </a:lnTo>
                  <a:lnTo>
                    <a:pt x="4852" y="2896"/>
                  </a:lnTo>
                  <a:lnTo>
                    <a:pt x="4852" y="2896"/>
                  </a:lnTo>
                  <a:lnTo>
                    <a:pt x="4846" y="2903"/>
                  </a:lnTo>
                  <a:lnTo>
                    <a:pt x="4838" y="2909"/>
                  </a:lnTo>
                  <a:lnTo>
                    <a:pt x="4836" y="2913"/>
                  </a:lnTo>
                  <a:lnTo>
                    <a:pt x="4834" y="2917"/>
                  </a:lnTo>
                  <a:lnTo>
                    <a:pt x="4833" y="2921"/>
                  </a:lnTo>
                  <a:lnTo>
                    <a:pt x="4833" y="2925"/>
                  </a:lnTo>
                  <a:lnTo>
                    <a:pt x="4833" y="2925"/>
                  </a:lnTo>
                  <a:lnTo>
                    <a:pt x="4834" y="2936"/>
                  </a:lnTo>
                  <a:lnTo>
                    <a:pt x="4834" y="2950"/>
                  </a:lnTo>
                  <a:lnTo>
                    <a:pt x="4835" y="2957"/>
                  </a:lnTo>
                  <a:lnTo>
                    <a:pt x="4837" y="2963"/>
                  </a:lnTo>
                  <a:lnTo>
                    <a:pt x="4840" y="2967"/>
                  </a:lnTo>
                  <a:lnTo>
                    <a:pt x="4841" y="2968"/>
                  </a:lnTo>
                  <a:lnTo>
                    <a:pt x="4843" y="2968"/>
                  </a:lnTo>
                  <a:lnTo>
                    <a:pt x="4843" y="2968"/>
                  </a:lnTo>
                  <a:lnTo>
                    <a:pt x="4853" y="2970"/>
                  </a:lnTo>
                  <a:lnTo>
                    <a:pt x="4859" y="2973"/>
                  </a:lnTo>
                  <a:lnTo>
                    <a:pt x="4863" y="2976"/>
                  </a:lnTo>
                  <a:lnTo>
                    <a:pt x="4867" y="2980"/>
                  </a:lnTo>
                  <a:lnTo>
                    <a:pt x="4867" y="2980"/>
                  </a:lnTo>
                  <a:lnTo>
                    <a:pt x="4871" y="2983"/>
                  </a:lnTo>
                  <a:lnTo>
                    <a:pt x="4877" y="2986"/>
                  </a:lnTo>
                  <a:lnTo>
                    <a:pt x="4884" y="2986"/>
                  </a:lnTo>
                  <a:lnTo>
                    <a:pt x="4887" y="2986"/>
                  </a:lnTo>
                  <a:lnTo>
                    <a:pt x="4890" y="2985"/>
                  </a:lnTo>
                  <a:lnTo>
                    <a:pt x="4890" y="2985"/>
                  </a:lnTo>
                  <a:lnTo>
                    <a:pt x="4892" y="2983"/>
                  </a:lnTo>
                  <a:lnTo>
                    <a:pt x="4893" y="2981"/>
                  </a:lnTo>
                  <a:lnTo>
                    <a:pt x="4895" y="2977"/>
                  </a:lnTo>
                  <a:lnTo>
                    <a:pt x="4896" y="2975"/>
                  </a:lnTo>
                  <a:lnTo>
                    <a:pt x="4898" y="2973"/>
                  </a:lnTo>
                  <a:lnTo>
                    <a:pt x="4900" y="2972"/>
                  </a:lnTo>
                  <a:lnTo>
                    <a:pt x="4905" y="2971"/>
                  </a:lnTo>
                  <a:lnTo>
                    <a:pt x="4905" y="2971"/>
                  </a:lnTo>
                  <a:lnTo>
                    <a:pt x="4913" y="2971"/>
                  </a:lnTo>
                  <a:lnTo>
                    <a:pt x="4916" y="2970"/>
                  </a:lnTo>
                  <a:lnTo>
                    <a:pt x="4918" y="2969"/>
                  </a:lnTo>
                  <a:lnTo>
                    <a:pt x="4920" y="2967"/>
                  </a:lnTo>
                  <a:lnTo>
                    <a:pt x="4922" y="2964"/>
                  </a:lnTo>
                  <a:lnTo>
                    <a:pt x="4926" y="2956"/>
                  </a:lnTo>
                  <a:lnTo>
                    <a:pt x="4926" y="2956"/>
                  </a:lnTo>
                  <a:lnTo>
                    <a:pt x="4929" y="2951"/>
                  </a:lnTo>
                  <a:lnTo>
                    <a:pt x="4934" y="2947"/>
                  </a:lnTo>
                  <a:lnTo>
                    <a:pt x="4943" y="2940"/>
                  </a:lnTo>
                  <a:lnTo>
                    <a:pt x="4948" y="2936"/>
                  </a:lnTo>
                  <a:lnTo>
                    <a:pt x="4952" y="2933"/>
                  </a:lnTo>
                  <a:lnTo>
                    <a:pt x="4955" y="2928"/>
                  </a:lnTo>
                  <a:lnTo>
                    <a:pt x="4957" y="2924"/>
                  </a:lnTo>
                  <a:lnTo>
                    <a:pt x="4957" y="2924"/>
                  </a:lnTo>
                  <a:lnTo>
                    <a:pt x="4959" y="2916"/>
                  </a:lnTo>
                  <a:lnTo>
                    <a:pt x="4961" y="2913"/>
                  </a:lnTo>
                  <a:lnTo>
                    <a:pt x="4963" y="2911"/>
                  </a:lnTo>
                  <a:lnTo>
                    <a:pt x="4965" y="2909"/>
                  </a:lnTo>
                  <a:lnTo>
                    <a:pt x="4967" y="2909"/>
                  </a:lnTo>
                  <a:lnTo>
                    <a:pt x="4970" y="2908"/>
                  </a:lnTo>
                  <a:lnTo>
                    <a:pt x="4973" y="2909"/>
                  </a:lnTo>
                  <a:lnTo>
                    <a:pt x="4973" y="2909"/>
                  </a:lnTo>
                  <a:lnTo>
                    <a:pt x="4978" y="2911"/>
                  </a:lnTo>
                  <a:lnTo>
                    <a:pt x="4982" y="2914"/>
                  </a:lnTo>
                  <a:lnTo>
                    <a:pt x="4986" y="2916"/>
                  </a:lnTo>
                  <a:lnTo>
                    <a:pt x="4989" y="2916"/>
                  </a:lnTo>
                  <a:lnTo>
                    <a:pt x="4992" y="2916"/>
                  </a:lnTo>
                  <a:lnTo>
                    <a:pt x="4992" y="2916"/>
                  </a:lnTo>
                  <a:lnTo>
                    <a:pt x="4999" y="2914"/>
                  </a:lnTo>
                  <a:lnTo>
                    <a:pt x="5005" y="2911"/>
                  </a:lnTo>
                  <a:lnTo>
                    <a:pt x="5010" y="2907"/>
                  </a:lnTo>
                  <a:lnTo>
                    <a:pt x="5012" y="2904"/>
                  </a:lnTo>
                  <a:lnTo>
                    <a:pt x="5012" y="2904"/>
                  </a:lnTo>
                  <a:lnTo>
                    <a:pt x="5015" y="2902"/>
                  </a:lnTo>
                  <a:lnTo>
                    <a:pt x="5022" y="2898"/>
                  </a:lnTo>
                  <a:lnTo>
                    <a:pt x="5027" y="2896"/>
                  </a:lnTo>
                  <a:lnTo>
                    <a:pt x="5033" y="2896"/>
                  </a:lnTo>
                  <a:lnTo>
                    <a:pt x="5033" y="2896"/>
                  </a:lnTo>
                  <a:lnTo>
                    <a:pt x="5039" y="2896"/>
                  </a:lnTo>
                  <a:lnTo>
                    <a:pt x="5045" y="2895"/>
                  </a:lnTo>
                  <a:lnTo>
                    <a:pt x="5051" y="2893"/>
                  </a:lnTo>
                  <a:lnTo>
                    <a:pt x="5053" y="2892"/>
                  </a:lnTo>
                  <a:lnTo>
                    <a:pt x="5054" y="2889"/>
                  </a:lnTo>
                  <a:lnTo>
                    <a:pt x="5054" y="2889"/>
                  </a:lnTo>
                  <a:lnTo>
                    <a:pt x="5056" y="2887"/>
                  </a:lnTo>
                  <a:lnTo>
                    <a:pt x="5058" y="2886"/>
                  </a:lnTo>
                  <a:lnTo>
                    <a:pt x="5064" y="2884"/>
                  </a:lnTo>
                  <a:lnTo>
                    <a:pt x="5072" y="2884"/>
                  </a:lnTo>
                  <a:lnTo>
                    <a:pt x="5080" y="2883"/>
                  </a:lnTo>
                  <a:lnTo>
                    <a:pt x="5080" y="2883"/>
                  </a:lnTo>
                  <a:lnTo>
                    <a:pt x="5084" y="2882"/>
                  </a:lnTo>
                  <a:lnTo>
                    <a:pt x="5087" y="2880"/>
                  </a:lnTo>
                  <a:lnTo>
                    <a:pt x="5091" y="2876"/>
                  </a:lnTo>
                  <a:lnTo>
                    <a:pt x="5094" y="2872"/>
                  </a:lnTo>
                  <a:lnTo>
                    <a:pt x="5097" y="2871"/>
                  </a:lnTo>
                  <a:lnTo>
                    <a:pt x="5100" y="2871"/>
                  </a:lnTo>
                  <a:lnTo>
                    <a:pt x="5100" y="2871"/>
                  </a:lnTo>
                  <a:lnTo>
                    <a:pt x="5112" y="2870"/>
                  </a:lnTo>
                  <a:lnTo>
                    <a:pt x="5128" y="2869"/>
                  </a:lnTo>
                  <a:lnTo>
                    <a:pt x="5136" y="2867"/>
                  </a:lnTo>
                  <a:lnTo>
                    <a:pt x="5143" y="2865"/>
                  </a:lnTo>
                  <a:lnTo>
                    <a:pt x="5148" y="2863"/>
                  </a:lnTo>
                  <a:lnTo>
                    <a:pt x="5152" y="2859"/>
                  </a:lnTo>
                  <a:lnTo>
                    <a:pt x="5152" y="2859"/>
                  </a:lnTo>
                  <a:lnTo>
                    <a:pt x="5157" y="2852"/>
                  </a:lnTo>
                  <a:lnTo>
                    <a:pt x="5160" y="2847"/>
                  </a:lnTo>
                  <a:lnTo>
                    <a:pt x="5161" y="2845"/>
                  </a:lnTo>
                  <a:lnTo>
                    <a:pt x="5161" y="2842"/>
                  </a:lnTo>
                  <a:lnTo>
                    <a:pt x="5160" y="2840"/>
                  </a:lnTo>
                  <a:lnTo>
                    <a:pt x="5158" y="2838"/>
                  </a:lnTo>
                  <a:lnTo>
                    <a:pt x="5158" y="2838"/>
                  </a:lnTo>
                  <a:lnTo>
                    <a:pt x="5156" y="2836"/>
                  </a:lnTo>
                  <a:lnTo>
                    <a:pt x="5154" y="2834"/>
                  </a:lnTo>
                  <a:lnTo>
                    <a:pt x="5154" y="2832"/>
                  </a:lnTo>
                  <a:lnTo>
                    <a:pt x="5154" y="2830"/>
                  </a:lnTo>
                  <a:lnTo>
                    <a:pt x="5156" y="2828"/>
                  </a:lnTo>
                  <a:lnTo>
                    <a:pt x="5158" y="2826"/>
                  </a:lnTo>
                  <a:lnTo>
                    <a:pt x="5162" y="2825"/>
                  </a:lnTo>
                  <a:lnTo>
                    <a:pt x="5167" y="2825"/>
                  </a:lnTo>
                  <a:lnTo>
                    <a:pt x="5167" y="2825"/>
                  </a:lnTo>
                  <a:lnTo>
                    <a:pt x="5181" y="2825"/>
                  </a:lnTo>
                  <a:lnTo>
                    <a:pt x="5197" y="2825"/>
                  </a:lnTo>
                  <a:lnTo>
                    <a:pt x="5204" y="2824"/>
                  </a:lnTo>
                  <a:lnTo>
                    <a:pt x="5209" y="2823"/>
                  </a:lnTo>
                  <a:lnTo>
                    <a:pt x="5213" y="2822"/>
                  </a:lnTo>
                  <a:lnTo>
                    <a:pt x="5214" y="2821"/>
                  </a:lnTo>
                  <a:lnTo>
                    <a:pt x="5215" y="2820"/>
                  </a:lnTo>
                  <a:lnTo>
                    <a:pt x="5215" y="2820"/>
                  </a:lnTo>
                  <a:lnTo>
                    <a:pt x="5216" y="2818"/>
                  </a:lnTo>
                  <a:lnTo>
                    <a:pt x="5219" y="2816"/>
                  </a:lnTo>
                  <a:lnTo>
                    <a:pt x="5227" y="2813"/>
                  </a:lnTo>
                  <a:lnTo>
                    <a:pt x="5231" y="2813"/>
                  </a:lnTo>
                  <a:lnTo>
                    <a:pt x="5235" y="2811"/>
                  </a:lnTo>
                  <a:lnTo>
                    <a:pt x="5237" y="2809"/>
                  </a:lnTo>
                  <a:lnTo>
                    <a:pt x="5238" y="2807"/>
                  </a:lnTo>
                  <a:lnTo>
                    <a:pt x="5238" y="2807"/>
                  </a:lnTo>
                  <a:lnTo>
                    <a:pt x="5239" y="2802"/>
                  </a:lnTo>
                  <a:lnTo>
                    <a:pt x="5240" y="2799"/>
                  </a:lnTo>
                  <a:lnTo>
                    <a:pt x="5243" y="2798"/>
                  </a:lnTo>
                  <a:lnTo>
                    <a:pt x="5246" y="2797"/>
                  </a:lnTo>
                  <a:lnTo>
                    <a:pt x="5246" y="2797"/>
                  </a:lnTo>
                  <a:lnTo>
                    <a:pt x="5250" y="2795"/>
                  </a:lnTo>
                  <a:lnTo>
                    <a:pt x="5252" y="2792"/>
                  </a:lnTo>
                  <a:lnTo>
                    <a:pt x="5253" y="2788"/>
                  </a:lnTo>
                  <a:lnTo>
                    <a:pt x="5253" y="2786"/>
                  </a:lnTo>
                  <a:lnTo>
                    <a:pt x="5252" y="2783"/>
                  </a:lnTo>
                  <a:lnTo>
                    <a:pt x="5252" y="2783"/>
                  </a:lnTo>
                  <a:lnTo>
                    <a:pt x="5249" y="2779"/>
                  </a:lnTo>
                  <a:lnTo>
                    <a:pt x="5245" y="2777"/>
                  </a:lnTo>
                  <a:lnTo>
                    <a:pt x="5233" y="2773"/>
                  </a:lnTo>
                  <a:lnTo>
                    <a:pt x="5233" y="2773"/>
                  </a:lnTo>
                  <a:lnTo>
                    <a:pt x="5229" y="2771"/>
                  </a:lnTo>
                  <a:lnTo>
                    <a:pt x="5227" y="2770"/>
                  </a:lnTo>
                  <a:lnTo>
                    <a:pt x="5224" y="2766"/>
                  </a:lnTo>
                  <a:lnTo>
                    <a:pt x="5221" y="2763"/>
                  </a:lnTo>
                  <a:lnTo>
                    <a:pt x="5218" y="2759"/>
                  </a:lnTo>
                  <a:lnTo>
                    <a:pt x="5218" y="2759"/>
                  </a:lnTo>
                  <a:lnTo>
                    <a:pt x="5213" y="2756"/>
                  </a:lnTo>
                  <a:lnTo>
                    <a:pt x="5210" y="2753"/>
                  </a:lnTo>
                  <a:lnTo>
                    <a:pt x="5209" y="2751"/>
                  </a:lnTo>
                  <a:lnTo>
                    <a:pt x="5208" y="2748"/>
                  </a:lnTo>
                  <a:lnTo>
                    <a:pt x="5209" y="2741"/>
                  </a:lnTo>
                  <a:lnTo>
                    <a:pt x="5209" y="2741"/>
                  </a:lnTo>
                  <a:lnTo>
                    <a:pt x="5210" y="2738"/>
                  </a:lnTo>
                  <a:lnTo>
                    <a:pt x="5212" y="2735"/>
                  </a:lnTo>
                  <a:lnTo>
                    <a:pt x="5215" y="2731"/>
                  </a:lnTo>
                  <a:lnTo>
                    <a:pt x="5218" y="2727"/>
                  </a:lnTo>
                  <a:lnTo>
                    <a:pt x="5218" y="2725"/>
                  </a:lnTo>
                  <a:lnTo>
                    <a:pt x="5218" y="2722"/>
                  </a:lnTo>
                  <a:lnTo>
                    <a:pt x="5218" y="2722"/>
                  </a:lnTo>
                  <a:lnTo>
                    <a:pt x="5218" y="2719"/>
                  </a:lnTo>
                  <a:lnTo>
                    <a:pt x="5216" y="2716"/>
                  </a:lnTo>
                  <a:lnTo>
                    <a:pt x="5214" y="2714"/>
                  </a:lnTo>
                  <a:lnTo>
                    <a:pt x="5211" y="2713"/>
                  </a:lnTo>
                  <a:lnTo>
                    <a:pt x="5205" y="2710"/>
                  </a:lnTo>
                  <a:lnTo>
                    <a:pt x="5198" y="2708"/>
                  </a:lnTo>
                  <a:lnTo>
                    <a:pt x="5198" y="2708"/>
                  </a:lnTo>
                  <a:lnTo>
                    <a:pt x="5194" y="2708"/>
                  </a:lnTo>
                  <a:lnTo>
                    <a:pt x="5190" y="2708"/>
                  </a:lnTo>
                  <a:lnTo>
                    <a:pt x="5186" y="2710"/>
                  </a:lnTo>
                  <a:lnTo>
                    <a:pt x="5183" y="2712"/>
                  </a:lnTo>
                  <a:lnTo>
                    <a:pt x="5178" y="2717"/>
                  </a:lnTo>
                  <a:lnTo>
                    <a:pt x="5174" y="2724"/>
                  </a:lnTo>
                  <a:lnTo>
                    <a:pt x="5174" y="2724"/>
                  </a:lnTo>
                  <a:lnTo>
                    <a:pt x="5171" y="2733"/>
                  </a:lnTo>
                  <a:lnTo>
                    <a:pt x="5165" y="2743"/>
                  </a:lnTo>
                  <a:lnTo>
                    <a:pt x="5158" y="2753"/>
                  </a:lnTo>
                  <a:lnTo>
                    <a:pt x="5151" y="2761"/>
                  </a:lnTo>
                  <a:lnTo>
                    <a:pt x="5151" y="2761"/>
                  </a:lnTo>
                  <a:lnTo>
                    <a:pt x="5145" y="2768"/>
                  </a:lnTo>
                  <a:lnTo>
                    <a:pt x="5138" y="2776"/>
                  </a:lnTo>
                  <a:lnTo>
                    <a:pt x="5135" y="2780"/>
                  </a:lnTo>
                  <a:lnTo>
                    <a:pt x="5133" y="2784"/>
                  </a:lnTo>
                  <a:lnTo>
                    <a:pt x="5132" y="2787"/>
                  </a:lnTo>
                  <a:lnTo>
                    <a:pt x="5133" y="2790"/>
                  </a:lnTo>
                  <a:lnTo>
                    <a:pt x="5133" y="2790"/>
                  </a:lnTo>
                  <a:lnTo>
                    <a:pt x="5135" y="2793"/>
                  </a:lnTo>
                  <a:lnTo>
                    <a:pt x="5136" y="2796"/>
                  </a:lnTo>
                  <a:lnTo>
                    <a:pt x="5137" y="2804"/>
                  </a:lnTo>
                  <a:lnTo>
                    <a:pt x="5136" y="2807"/>
                  </a:lnTo>
                  <a:lnTo>
                    <a:pt x="5135" y="2810"/>
                  </a:lnTo>
                  <a:lnTo>
                    <a:pt x="5133" y="2812"/>
                  </a:lnTo>
                  <a:lnTo>
                    <a:pt x="5131" y="2814"/>
                  </a:lnTo>
                  <a:lnTo>
                    <a:pt x="5131" y="2814"/>
                  </a:lnTo>
                  <a:lnTo>
                    <a:pt x="5126" y="2816"/>
                  </a:lnTo>
                  <a:lnTo>
                    <a:pt x="5124" y="2814"/>
                  </a:lnTo>
                  <a:lnTo>
                    <a:pt x="5123" y="2813"/>
                  </a:lnTo>
                  <a:lnTo>
                    <a:pt x="5121" y="2810"/>
                  </a:lnTo>
                  <a:lnTo>
                    <a:pt x="5119" y="2805"/>
                  </a:lnTo>
                  <a:lnTo>
                    <a:pt x="5119" y="2805"/>
                  </a:lnTo>
                  <a:lnTo>
                    <a:pt x="5116" y="2800"/>
                  </a:lnTo>
                  <a:lnTo>
                    <a:pt x="5111" y="2796"/>
                  </a:lnTo>
                  <a:lnTo>
                    <a:pt x="5109" y="2795"/>
                  </a:lnTo>
                  <a:lnTo>
                    <a:pt x="5107" y="2794"/>
                  </a:lnTo>
                  <a:lnTo>
                    <a:pt x="5104" y="2795"/>
                  </a:lnTo>
                  <a:lnTo>
                    <a:pt x="5101" y="2797"/>
                  </a:lnTo>
                  <a:lnTo>
                    <a:pt x="5101" y="2797"/>
                  </a:lnTo>
                  <a:lnTo>
                    <a:pt x="5096" y="2802"/>
                  </a:lnTo>
                  <a:lnTo>
                    <a:pt x="5091" y="2806"/>
                  </a:lnTo>
                  <a:lnTo>
                    <a:pt x="5084" y="2810"/>
                  </a:lnTo>
                  <a:lnTo>
                    <a:pt x="5080" y="2811"/>
                  </a:lnTo>
                  <a:lnTo>
                    <a:pt x="5076" y="2811"/>
                  </a:lnTo>
                  <a:lnTo>
                    <a:pt x="5076" y="2811"/>
                  </a:lnTo>
                  <a:lnTo>
                    <a:pt x="5071" y="2810"/>
                  </a:lnTo>
                  <a:lnTo>
                    <a:pt x="5066" y="2809"/>
                  </a:lnTo>
                  <a:lnTo>
                    <a:pt x="5056" y="2804"/>
                  </a:lnTo>
                  <a:lnTo>
                    <a:pt x="5046" y="2800"/>
                  </a:lnTo>
                  <a:lnTo>
                    <a:pt x="5042" y="2799"/>
                  </a:lnTo>
                  <a:lnTo>
                    <a:pt x="5038" y="2798"/>
                  </a:lnTo>
                  <a:lnTo>
                    <a:pt x="5038" y="2798"/>
                  </a:lnTo>
                  <a:lnTo>
                    <a:pt x="5027" y="2798"/>
                  </a:lnTo>
                  <a:lnTo>
                    <a:pt x="5010" y="2798"/>
                  </a:lnTo>
                  <a:lnTo>
                    <a:pt x="5003" y="2798"/>
                  </a:lnTo>
                  <a:lnTo>
                    <a:pt x="4996" y="2796"/>
                  </a:lnTo>
                  <a:lnTo>
                    <a:pt x="4991" y="2795"/>
                  </a:lnTo>
                  <a:lnTo>
                    <a:pt x="4988" y="2792"/>
                  </a:lnTo>
                  <a:lnTo>
                    <a:pt x="4988" y="2792"/>
                  </a:lnTo>
                  <a:lnTo>
                    <a:pt x="4984" y="2784"/>
                  </a:lnTo>
                  <a:lnTo>
                    <a:pt x="4983" y="2781"/>
                  </a:lnTo>
                  <a:lnTo>
                    <a:pt x="4984" y="2778"/>
                  </a:lnTo>
                  <a:lnTo>
                    <a:pt x="4984" y="2778"/>
                  </a:lnTo>
                  <a:lnTo>
                    <a:pt x="4984" y="2776"/>
                  </a:lnTo>
                  <a:lnTo>
                    <a:pt x="4984" y="2774"/>
                  </a:lnTo>
                  <a:lnTo>
                    <a:pt x="4982" y="2770"/>
                  </a:lnTo>
                  <a:lnTo>
                    <a:pt x="4977" y="2767"/>
                  </a:lnTo>
                  <a:lnTo>
                    <a:pt x="4970" y="2764"/>
                  </a:lnTo>
                  <a:lnTo>
                    <a:pt x="4970" y="2764"/>
                  </a:lnTo>
                  <a:lnTo>
                    <a:pt x="4966" y="2764"/>
                  </a:lnTo>
                  <a:lnTo>
                    <a:pt x="4962" y="2764"/>
                  </a:lnTo>
                  <a:lnTo>
                    <a:pt x="4953" y="2764"/>
                  </a:lnTo>
                  <a:lnTo>
                    <a:pt x="4946" y="2764"/>
                  </a:lnTo>
                  <a:lnTo>
                    <a:pt x="4943" y="2763"/>
                  </a:lnTo>
                  <a:lnTo>
                    <a:pt x="4942" y="2761"/>
                  </a:lnTo>
                  <a:lnTo>
                    <a:pt x="4942" y="2761"/>
                  </a:lnTo>
                  <a:lnTo>
                    <a:pt x="4939" y="2755"/>
                  </a:lnTo>
                  <a:lnTo>
                    <a:pt x="4937" y="2746"/>
                  </a:lnTo>
                  <a:lnTo>
                    <a:pt x="4935" y="2738"/>
                  </a:lnTo>
                  <a:lnTo>
                    <a:pt x="4933" y="2734"/>
                  </a:lnTo>
                  <a:lnTo>
                    <a:pt x="4930" y="2732"/>
                  </a:lnTo>
                  <a:lnTo>
                    <a:pt x="4930" y="2732"/>
                  </a:lnTo>
                  <a:lnTo>
                    <a:pt x="4929" y="2730"/>
                  </a:lnTo>
                  <a:lnTo>
                    <a:pt x="4927" y="2727"/>
                  </a:lnTo>
                  <a:lnTo>
                    <a:pt x="4926" y="2720"/>
                  </a:lnTo>
                  <a:lnTo>
                    <a:pt x="4925" y="2713"/>
                  </a:lnTo>
                  <a:lnTo>
                    <a:pt x="4923" y="2705"/>
                  </a:lnTo>
                  <a:lnTo>
                    <a:pt x="4923" y="2705"/>
                  </a:lnTo>
                  <a:lnTo>
                    <a:pt x="4919" y="2698"/>
                  </a:lnTo>
                  <a:lnTo>
                    <a:pt x="4916" y="2692"/>
                  </a:lnTo>
                  <a:lnTo>
                    <a:pt x="4915" y="2689"/>
                  </a:lnTo>
                  <a:lnTo>
                    <a:pt x="4915" y="2686"/>
                  </a:lnTo>
                  <a:lnTo>
                    <a:pt x="4916" y="2683"/>
                  </a:lnTo>
                  <a:lnTo>
                    <a:pt x="4918" y="2679"/>
                  </a:lnTo>
                  <a:lnTo>
                    <a:pt x="4918" y="2679"/>
                  </a:lnTo>
                  <a:lnTo>
                    <a:pt x="4922" y="2672"/>
                  </a:lnTo>
                  <a:lnTo>
                    <a:pt x="4924" y="2667"/>
                  </a:lnTo>
                  <a:lnTo>
                    <a:pt x="4925" y="2662"/>
                  </a:lnTo>
                  <a:lnTo>
                    <a:pt x="4925" y="2656"/>
                  </a:lnTo>
                  <a:lnTo>
                    <a:pt x="4925" y="2656"/>
                  </a:lnTo>
                  <a:lnTo>
                    <a:pt x="4924" y="2649"/>
                  </a:lnTo>
                  <a:lnTo>
                    <a:pt x="4923" y="2641"/>
                  </a:lnTo>
                  <a:lnTo>
                    <a:pt x="4922" y="2638"/>
                  </a:lnTo>
                  <a:lnTo>
                    <a:pt x="4920" y="2635"/>
                  </a:lnTo>
                  <a:lnTo>
                    <a:pt x="4918" y="2633"/>
                  </a:lnTo>
                  <a:lnTo>
                    <a:pt x="4915" y="2632"/>
                  </a:lnTo>
                  <a:lnTo>
                    <a:pt x="4915" y="2632"/>
                  </a:lnTo>
                  <a:lnTo>
                    <a:pt x="4909" y="2629"/>
                  </a:lnTo>
                  <a:lnTo>
                    <a:pt x="4903" y="2626"/>
                  </a:lnTo>
                  <a:lnTo>
                    <a:pt x="4900" y="2625"/>
                  </a:lnTo>
                  <a:lnTo>
                    <a:pt x="4897" y="2624"/>
                  </a:lnTo>
                  <a:lnTo>
                    <a:pt x="4894" y="2625"/>
                  </a:lnTo>
                  <a:lnTo>
                    <a:pt x="4892" y="2628"/>
                  </a:lnTo>
                  <a:lnTo>
                    <a:pt x="4892" y="2628"/>
                  </a:lnTo>
                  <a:lnTo>
                    <a:pt x="4883" y="2644"/>
                  </a:lnTo>
                  <a:lnTo>
                    <a:pt x="4880" y="2647"/>
                  </a:lnTo>
                  <a:lnTo>
                    <a:pt x="4878" y="2650"/>
                  </a:lnTo>
                  <a:lnTo>
                    <a:pt x="4876" y="2651"/>
                  </a:lnTo>
                  <a:lnTo>
                    <a:pt x="4873" y="2650"/>
                  </a:lnTo>
                  <a:lnTo>
                    <a:pt x="4873" y="2650"/>
                  </a:lnTo>
                  <a:lnTo>
                    <a:pt x="4870" y="2647"/>
                  </a:lnTo>
                  <a:lnTo>
                    <a:pt x="4868" y="2643"/>
                  </a:lnTo>
                  <a:lnTo>
                    <a:pt x="4867" y="2638"/>
                  </a:lnTo>
                  <a:lnTo>
                    <a:pt x="4863" y="2634"/>
                  </a:lnTo>
                  <a:lnTo>
                    <a:pt x="4863" y="2634"/>
                  </a:lnTo>
                  <a:lnTo>
                    <a:pt x="4854" y="2628"/>
                  </a:lnTo>
                  <a:lnTo>
                    <a:pt x="4852" y="2624"/>
                  </a:lnTo>
                  <a:lnTo>
                    <a:pt x="4851" y="2622"/>
                  </a:lnTo>
                  <a:lnTo>
                    <a:pt x="4852" y="2619"/>
                  </a:lnTo>
                  <a:lnTo>
                    <a:pt x="4852" y="2619"/>
                  </a:lnTo>
                  <a:lnTo>
                    <a:pt x="4853" y="2616"/>
                  </a:lnTo>
                  <a:lnTo>
                    <a:pt x="4854" y="2614"/>
                  </a:lnTo>
                  <a:lnTo>
                    <a:pt x="4857" y="2613"/>
                  </a:lnTo>
                  <a:lnTo>
                    <a:pt x="4860" y="2613"/>
                  </a:lnTo>
                  <a:lnTo>
                    <a:pt x="4866" y="2614"/>
                  </a:lnTo>
                  <a:lnTo>
                    <a:pt x="4872" y="2616"/>
                  </a:lnTo>
                  <a:lnTo>
                    <a:pt x="4872" y="2616"/>
                  </a:lnTo>
                  <a:lnTo>
                    <a:pt x="4875" y="2617"/>
                  </a:lnTo>
                  <a:lnTo>
                    <a:pt x="4879" y="2618"/>
                  </a:lnTo>
                  <a:lnTo>
                    <a:pt x="4890" y="2618"/>
                  </a:lnTo>
                  <a:lnTo>
                    <a:pt x="4901" y="2617"/>
                  </a:lnTo>
                  <a:lnTo>
                    <a:pt x="4906" y="2615"/>
                  </a:lnTo>
                  <a:lnTo>
                    <a:pt x="4909" y="2613"/>
                  </a:lnTo>
                  <a:lnTo>
                    <a:pt x="4909" y="2613"/>
                  </a:lnTo>
                  <a:lnTo>
                    <a:pt x="4914" y="2609"/>
                  </a:lnTo>
                  <a:lnTo>
                    <a:pt x="4920" y="2606"/>
                  </a:lnTo>
                  <a:lnTo>
                    <a:pt x="4937" y="2598"/>
                  </a:lnTo>
                  <a:lnTo>
                    <a:pt x="4937" y="2598"/>
                  </a:lnTo>
                  <a:lnTo>
                    <a:pt x="4947" y="2594"/>
                  </a:lnTo>
                  <a:lnTo>
                    <a:pt x="4956" y="2590"/>
                  </a:lnTo>
                  <a:lnTo>
                    <a:pt x="4960" y="2588"/>
                  </a:lnTo>
                  <a:lnTo>
                    <a:pt x="4963" y="2586"/>
                  </a:lnTo>
                  <a:lnTo>
                    <a:pt x="4965" y="2583"/>
                  </a:lnTo>
                  <a:lnTo>
                    <a:pt x="4967" y="2580"/>
                  </a:lnTo>
                  <a:lnTo>
                    <a:pt x="4967" y="2580"/>
                  </a:lnTo>
                  <a:lnTo>
                    <a:pt x="4967" y="2576"/>
                  </a:lnTo>
                  <a:lnTo>
                    <a:pt x="4966" y="2573"/>
                  </a:lnTo>
                  <a:lnTo>
                    <a:pt x="4962" y="2568"/>
                  </a:lnTo>
                  <a:lnTo>
                    <a:pt x="4959" y="2564"/>
                  </a:lnTo>
                  <a:lnTo>
                    <a:pt x="4958" y="2561"/>
                  </a:lnTo>
                  <a:lnTo>
                    <a:pt x="4957" y="2558"/>
                  </a:lnTo>
                  <a:lnTo>
                    <a:pt x="4957" y="2558"/>
                  </a:lnTo>
                  <a:lnTo>
                    <a:pt x="4959" y="2552"/>
                  </a:lnTo>
                  <a:lnTo>
                    <a:pt x="4960" y="2547"/>
                  </a:lnTo>
                  <a:lnTo>
                    <a:pt x="4960" y="2545"/>
                  </a:lnTo>
                  <a:lnTo>
                    <a:pt x="4959" y="2543"/>
                  </a:lnTo>
                  <a:lnTo>
                    <a:pt x="4957" y="2541"/>
                  </a:lnTo>
                  <a:lnTo>
                    <a:pt x="4953" y="2538"/>
                  </a:lnTo>
                  <a:lnTo>
                    <a:pt x="4953" y="2538"/>
                  </a:lnTo>
                  <a:lnTo>
                    <a:pt x="4937" y="2527"/>
                  </a:lnTo>
                  <a:lnTo>
                    <a:pt x="4929" y="2523"/>
                  </a:lnTo>
                  <a:lnTo>
                    <a:pt x="4922" y="2521"/>
                  </a:lnTo>
                  <a:lnTo>
                    <a:pt x="4922" y="2521"/>
                  </a:lnTo>
                  <a:lnTo>
                    <a:pt x="4914" y="2520"/>
                  </a:lnTo>
                  <a:lnTo>
                    <a:pt x="4904" y="2518"/>
                  </a:lnTo>
                  <a:lnTo>
                    <a:pt x="4894" y="2516"/>
                  </a:lnTo>
                  <a:lnTo>
                    <a:pt x="4883" y="2515"/>
                  </a:lnTo>
                  <a:lnTo>
                    <a:pt x="4883" y="2515"/>
                  </a:lnTo>
                  <a:lnTo>
                    <a:pt x="4871" y="2516"/>
                  </a:lnTo>
                  <a:lnTo>
                    <a:pt x="4858" y="2518"/>
                  </a:lnTo>
                  <a:lnTo>
                    <a:pt x="4842" y="2520"/>
                  </a:lnTo>
                  <a:lnTo>
                    <a:pt x="4830" y="2520"/>
                  </a:lnTo>
                  <a:lnTo>
                    <a:pt x="4830" y="2520"/>
                  </a:lnTo>
                  <a:lnTo>
                    <a:pt x="4825" y="2521"/>
                  </a:lnTo>
                  <a:lnTo>
                    <a:pt x="4821" y="2522"/>
                  </a:lnTo>
                  <a:lnTo>
                    <a:pt x="4814" y="2524"/>
                  </a:lnTo>
                  <a:lnTo>
                    <a:pt x="4806" y="2528"/>
                  </a:lnTo>
                  <a:lnTo>
                    <a:pt x="4793" y="2533"/>
                  </a:lnTo>
                  <a:lnTo>
                    <a:pt x="4793" y="2533"/>
                  </a:lnTo>
                  <a:lnTo>
                    <a:pt x="4779" y="2537"/>
                  </a:lnTo>
                  <a:lnTo>
                    <a:pt x="4767" y="2543"/>
                  </a:lnTo>
                  <a:lnTo>
                    <a:pt x="4754" y="2548"/>
                  </a:lnTo>
                  <a:lnTo>
                    <a:pt x="4739" y="2553"/>
                  </a:lnTo>
                  <a:lnTo>
                    <a:pt x="4739" y="2553"/>
                  </a:lnTo>
                  <a:lnTo>
                    <a:pt x="4731" y="2558"/>
                  </a:lnTo>
                  <a:lnTo>
                    <a:pt x="4722" y="2562"/>
                  </a:lnTo>
                  <a:lnTo>
                    <a:pt x="4707" y="2571"/>
                  </a:lnTo>
                  <a:lnTo>
                    <a:pt x="4692" y="2580"/>
                  </a:lnTo>
                  <a:lnTo>
                    <a:pt x="4686" y="2584"/>
                  </a:lnTo>
                  <a:lnTo>
                    <a:pt x="4679" y="2587"/>
                  </a:lnTo>
                  <a:lnTo>
                    <a:pt x="4679" y="2587"/>
                  </a:lnTo>
                  <a:lnTo>
                    <a:pt x="4667" y="2591"/>
                  </a:lnTo>
                  <a:lnTo>
                    <a:pt x="4659" y="2595"/>
                  </a:lnTo>
                  <a:lnTo>
                    <a:pt x="4652" y="2601"/>
                  </a:lnTo>
                  <a:lnTo>
                    <a:pt x="4644" y="2610"/>
                  </a:lnTo>
                  <a:lnTo>
                    <a:pt x="4644" y="2610"/>
                  </a:lnTo>
                  <a:lnTo>
                    <a:pt x="4619" y="2636"/>
                  </a:lnTo>
                  <a:lnTo>
                    <a:pt x="4605" y="2652"/>
                  </a:lnTo>
                  <a:lnTo>
                    <a:pt x="4593" y="2664"/>
                  </a:lnTo>
                  <a:lnTo>
                    <a:pt x="4593" y="2664"/>
                  </a:lnTo>
                  <a:lnTo>
                    <a:pt x="4588" y="2669"/>
                  </a:lnTo>
                  <a:lnTo>
                    <a:pt x="4582" y="2675"/>
                  </a:lnTo>
                  <a:lnTo>
                    <a:pt x="4574" y="2687"/>
                  </a:lnTo>
                  <a:lnTo>
                    <a:pt x="4566" y="2699"/>
                  </a:lnTo>
                  <a:lnTo>
                    <a:pt x="4562" y="2703"/>
                  </a:lnTo>
                  <a:lnTo>
                    <a:pt x="4558" y="2705"/>
                  </a:lnTo>
                  <a:lnTo>
                    <a:pt x="4558" y="2705"/>
                  </a:lnTo>
                  <a:lnTo>
                    <a:pt x="4548" y="2708"/>
                  </a:lnTo>
                  <a:lnTo>
                    <a:pt x="4538" y="2710"/>
                  </a:lnTo>
                  <a:lnTo>
                    <a:pt x="4533" y="2709"/>
                  </a:lnTo>
                  <a:lnTo>
                    <a:pt x="4531" y="2708"/>
                  </a:lnTo>
                  <a:lnTo>
                    <a:pt x="4530" y="2707"/>
                  </a:lnTo>
                  <a:lnTo>
                    <a:pt x="4530" y="2705"/>
                  </a:lnTo>
                  <a:lnTo>
                    <a:pt x="4533" y="2702"/>
                  </a:lnTo>
                  <a:lnTo>
                    <a:pt x="4533" y="2702"/>
                  </a:lnTo>
                  <a:lnTo>
                    <a:pt x="4538" y="2697"/>
                  </a:lnTo>
                  <a:lnTo>
                    <a:pt x="4543" y="2694"/>
                  </a:lnTo>
                  <a:lnTo>
                    <a:pt x="4553" y="2687"/>
                  </a:lnTo>
                  <a:lnTo>
                    <a:pt x="4563" y="2679"/>
                  </a:lnTo>
                  <a:lnTo>
                    <a:pt x="4568" y="2675"/>
                  </a:lnTo>
                  <a:lnTo>
                    <a:pt x="4571" y="2669"/>
                  </a:lnTo>
                  <a:lnTo>
                    <a:pt x="4571" y="2669"/>
                  </a:lnTo>
                  <a:lnTo>
                    <a:pt x="4574" y="2664"/>
                  </a:lnTo>
                  <a:lnTo>
                    <a:pt x="4578" y="2661"/>
                  </a:lnTo>
                  <a:lnTo>
                    <a:pt x="4588" y="2654"/>
                  </a:lnTo>
                  <a:lnTo>
                    <a:pt x="4593" y="2651"/>
                  </a:lnTo>
                  <a:lnTo>
                    <a:pt x="4597" y="2647"/>
                  </a:lnTo>
                  <a:lnTo>
                    <a:pt x="4600" y="2641"/>
                  </a:lnTo>
                  <a:lnTo>
                    <a:pt x="4603" y="2634"/>
                  </a:lnTo>
                  <a:lnTo>
                    <a:pt x="4603" y="2634"/>
                  </a:lnTo>
                  <a:lnTo>
                    <a:pt x="4607" y="2621"/>
                  </a:lnTo>
                  <a:lnTo>
                    <a:pt x="4613" y="2611"/>
                  </a:lnTo>
                  <a:lnTo>
                    <a:pt x="4619" y="2603"/>
                  </a:lnTo>
                  <a:lnTo>
                    <a:pt x="4626" y="2597"/>
                  </a:lnTo>
                  <a:lnTo>
                    <a:pt x="4626" y="2597"/>
                  </a:lnTo>
                  <a:lnTo>
                    <a:pt x="4634" y="2592"/>
                  </a:lnTo>
                  <a:lnTo>
                    <a:pt x="4643" y="2585"/>
                  </a:lnTo>
                  <a:lnTo>
                    <a:pt x="4652" y="2578"/>
                  </a:lnTo>
                  <a:lnTo>
                    <a:pt x="4655" y="2573"/>
                  </a:lnTo>
                  <a:lnTo>
                    <a:pt x="4657" y="2569"/>
                  </a:lnTo>
                  <a:lnTo>
                    <a:pt x="4657" y="2569"/>
                  </a:lnTo>
                  <a:lnTo>
                    <a:pt x="4660" y="2564"/>
                  </a:lnTo>
                  <a:lnTo>
                    <a:pt x="4662" y="2560"/>
                  </a:lnTo>
                  <a:lnTo>
                    <a:pt x="4670" y="2552"/>
                  </a:lnTo>
                  <a:lnTo>
                    <a:pt x="4680" y="2545"/>
                  </a:lnTo>
                  <a:lnTo>
                    <a:pt x="4690" y="2536"/>
                  </a:lnTo>
                  <a:lnTo>
                    <a:pt x="4690" y="2536"/>
                  </a:lnTo>
                  <a:lnTo>
                    <a:pt x="4698" y="2529"/>
                  </a:lnTo>
                  <a:lnTo>
                    <a:pt x="4705" y="2524"/>
                  </a:lnTo>
                  <a:lnTo>
                    <a:pt x="4708" y="2523"/>
                  </a:lnTo>
                  <a:lnTo>
                    <a:pt x="4713" y="2522"/>
                  </a:lnTo>
                  <a:lnTo>
                    <a:pt x="4726" y="2520"/>
                  </a:lnTo>
                  <a:lnTo>
                    <a:pt x="4726" y="2520"/>
                  </a:lnTo>
                  <a:lnTo>
                    <a:pt x="4741" y="2519"/>
                  </a:lnTo>
                  <a:lnTo>
                    <a:pt x="4747" y="2518"/>
                  </a:lnTo>
                  <a:lnTo>
                    <a:pt x="4753" y="2517"/>
                  </a:lnTo>
                  <a:lnTo>
                    <a:pt x="4758" y="2515"/>
                  </a:lnTo>
                  <a:lnTo>
                    <a:pt x="4763" y="2512"/>
                  </a:lnTo>
                  <a:lnTo>
                    <a:pt x="4767" y="2507"/>
                  </a:lnTo>
                  <a:lnTo>
                    <a:pt x="4769" y="2502"/>
                  </a:lnTo>
                  <a:lnTo>
                    <a:pt x="4769" y="2502"/>
                  </a:lnTo>
                  <a:lnTo>
                    <a:pt x="4773" y="2488"/>
                  </a:lnTo>
                  <a:lnTo>
                    <a:pt x="4776" y="2481"/>
                  </a:lnTo>
                  <a:lnTo>
                    <a:pt x="4780" y="2474"/>
                  </a:lnTo>
                  <a:lnTo>
                    <a:pt x="4784" y="2467"/>
                  </a:lnTo>
                  <a:lnTo>
                    <a:pt x="4789" y="2461"/>
                  </a:lnTo>
                  <a:lnTo>
                    <a:pt x="4794" y="2456"/>
                  </a:lnTo>
                  <a:lnTo>
                    <a:pt x="4801" y="2453"/>
                  </a:lnTo>
                  <a:lnTo>
                    <a:pt x="4801" y="2453"/>
                  </a:lnTo>
                  <a:lnTo>
                    <a:pt x="4808" y="2451"/>
                  </a:lnTo>
                  <a:lnTo>
                    <a:pt x="4815" y="2449"/>
                  </a:lnTo>
                  <a:lnTo>
                    <a:pt x="4826" y="2448"/>
                  </a:lnTo>
                  <a:lnTo>
                    <a:pt x="4835" y="2447"/>
                  </a:lnTo>
                  <a:lnTo>
                    <a:pt x="4839" y="2445"/>
                  </a:lnTo>
                  <a:lnTo>
                    <a:pt x="4843" y="2444"/>
                  </a:lnTo>
                  <a:lnTo>
                    <a:pt x="4843" y="2444"/>
                  </a:lnTo>
                  <a:lnTo>
                    <a:pt x="4850" y="2440"/>
                  </a:lnTo>
                  <a:lnTo>
                    <a:pt x="4856" y="2437"/>
                  </a:lnTo>
                  <a:lnTo>
                    <a:pt x="4867" y="2436"/>
                  </a:lnTo>
                  <a:lnTo>
                    <a:pt x="4885" y="2433"/>
                  </a:lnTo>
                  <a:lnTo>
                    <a:pt x="4885" y="2433"/>
                  </a:lnTo>
                  <a:lnTo>
                    <a:pt x="4904" y="2432"/>
                  </a:lnTo>
                  <a:lnTo>
                    <a:pt x="4922" y="2433"/>
                  </a:lnTo>
                  <a:lnTo>
                    <a:pt x="4940" y="2434"/>
                  </a:lnTo>
                  <a:lnTo>
                    <a:pt x="4960" y="2434"/>
                  </a:lnTo>
                  <a:lnTo>
                    <a:pt x="4960" y="2434"/>
                  </a:lnTo>
                  <a:lnTo>
                    <a:pt x="4997" y="2434"/>
                  </a:lnTo>
                  <a:lnTo>
                    <a:pt x="5025" y="2434"/>
                  </a:lnTo>
                  <a:lnTo>
                    <a:pt x="5025" y="2434"/>
                  </a:lnTo>
                  <a:lnTo>
                    <a:pt x="5041" y="2434"/>
                  </a:lnTo>
                  <a:lnTo>
                    <a:pt x="5061" y="2434"/>
                  </a:lnTo>
                  <a:lnTo>
                    <a:pt x="5071" y="2435"/>
                  </a:lnTo>
                  <a:lnTo>
                    <a:pt x="5080" y="2436"/>
                  </a:lnTo>
                  <a:lnTo>
                    <a:pt x="5088" y="2438"/>
                  </a:lnTo>
                  <a:lnTo>
                    <a:pt x="5094" y="2441"/>
                  </a:lnTo>
                  <a:lnTo>
                    <a:pt x="5094" y="2441"/>
                  </a:lnTo>
                  <a:lnTo>
                    <a:pt x="5099" y="2445"/>
                  </a:lnTo>
                  <a:lnTo>
                    <a:pt x="5105" y="2447"/>
                  </a:lnTo>
                  <a:lnTo>
                    <a:pt x="5110" y="2448"/>
                  </a:lnTo>
                  <a:lnTo>
                    <a:pt x="5115" y="2449"/>
                  </a:lnTo>
                  <a:lnTo>
                    <a:pt x="5128" y="2448"/>
                  </a:lnTo>
                  <a:lnTo>
                    <a:pt x="5146" y="2447"/>
                  </a:lnTo>
                  <a:lnTo>
                    <a:pt x="5146" y="2447"/>
                  </a:lnTo>
                  <a:lnTo>
                    <a:pt x="5170" y="2446"/>
                  </a:lnTo>
                  <a:lnTo>
                    <a:pt x="5199" y="2445"/>
                  </a:lnTo>
                  <a:lnTo>
                    <a:pt x="5213" y="2443"/>
                  </a:lnTo>
                  <a:lnTo>
                    <a:pt x="5224" y="2441"/>
                  </a:lnTo>
                  <a:lnTo>
                    <a:pt x="5234" y="2437"/>
                  </a:lnTo>
                  <a:lnTo>
                    <a:pt x="5238" y="2435"/>
                  </a:lnTo>
                  <a:lnTo>
                    <a:pt x="5241" y="2433"/>
                  </a:lnTo>
                  <a:lnTo>
                    <a:pt x="5241" y="2433"/>
                  </a:lnTo>
                  <a:lnTo>
                    <a:pt x="5249" y="2422"/>
                  </a:lnTo>
                  <a:lnTo>
                    <a:pt x="5256" y="2412"/>
                  </a:lnTo>
                  <a:lnTo>
                    <a:pt x="5260" y="2408"/>
                  </a:lnTo>
                  <a:lnTo>
                    <a:pt x="5265" y="2404"/>
                  </a:lnTo>
                  <a:lnTo>
                    <a:pt x="5271" y="2400"/>
                  </a:lnTo>
                  <a:lnTo>
                    <a:pt x="5279" y="2398"/>
                  </a:lnTo>
                  <a:lnTo>
                    <a:pt x="5279" y="2398"/>
                  </a:lnTo>
                  <a:lnTo>
                    <a:pt x="5292" y="2394"/>
                  </a:lnTo>
                  <a:lnTo>
                    <a:pt x="5295" y="2392"/>
                  </a:lnTo>
                  <a:lnTo>
                    <a:pt x="5298" y="2390"/>
                  </a:lnTo>
                  <a:lnTo>
                    <a:pt x="5301" y="2383"/>
                  </a:lnTo>
                  <a:lnTo>
                    <a:pt x="5308" y="2373"/>
                  </a:lnTo>
                  <a:lnTo>
                    <a:pt x="5308" y="2373"/>
                  </a:lnTo>
                  <a:lnTo>
                    <a:pt x="5316" y="2362"/>
                  </a:lnTo>
                  <a:lnTo>
                    <a:pt x="5321" y="2354"/>
                  </a:lnTo>
                  <a:lnTo>
                    <a:pt x="5325" y="2350"/>
                  </a:lnTo>
                  <a:lnTo>
                    <a:pt x="5329" y="2348"/>
                  </a:lnTo>
                  <a:lnTo>
                    <a:pt x="5335" y="2345"/>
                  </a:lnTo>
                  <a:lnTo>
                    <a:pt x="5343" y="2344"/>
                  </a:lnTo>
                  <a:lnTo>
                    <a:pt x="5343" y="2344"/>
                  </a:lnTo>
                  <a:lnTo>
                    <a:pt x="5372" y="2339"/>
                  </a:lnTo>
                  <a:lnTo>
                    <a:pt x="5394" y="2337"/>
                  </a:lnTo>
                  <a:lnTo>
                    <a:pt x="5394" y="2337"/>
                  </a:lnTo>
                  <a:lnTo>
                    <a:pt x="5409" y="2335"/>
                  </a:lnTo>
                  <a:lnTo>
                    <a:pt x="5417" y="2334"/>
                  </a:lnTo>
                  <a:lnTo>
                    <a:pt x="5426" y="2332"/>
                  </a:lnTo>
                  <a:lnTo>
                    <a:pt x="5436" y="2328"/>
                  </a:lnTo>
                  <a:lnTo>
                    <a:pt x="5445" y="2324"/>
                  </a:lnTo>
                  <a:lnTo>
                    <a:pt x="5456" y="2318"/>
                  </a:lnTo>
                  <a:lnTo>
                    <a:pt x="5465" y="2311"/>
                  </a:lnTo>
                  <a:lnTo>
                    <a:pt x="5465" y="2311"/>
                  </a:lnTo>
                  <a:lnTo>
                    <a:pt x="5481" y="2297"/>
                  </a:lnTo>
                  <a:lnTo>
                    <a:pt x="5494" y="2289"/>
                  </a:lnTo>
                  <a:lnTo>
                    <a:pt x="5503" y="2283"/>
                  </a:lnTo>
                  <a:lnTo>
                    <a:pt x="5507" y="2281"/>
                  </a:lnTo>
                  <a:lnTo>
                    <a:pt x="5509" y="2278"/>
                  </a:lnTo>
                  <a:lnTo>
                    <a:pt x="5509" y="2278"/>
                  </a:lnTo>
                  <a:lnTo>
                    <a:pt x="5510" y="2275"/>
                  </a:lnTo>
                  <a:lnTo>
                    <a:pt x="5511" y="2272"/>
                  </a:lnTo>
                  <a:lnTo>
                    <a:pt x="5510" y="2268"/>
                  </a:lnTo>
                  <a:lnTo>
                    <a:pt x="5510" y="2264"/>
                  </a:lnTo>
                  <a:lnTo>
                    <a:pt x="5508" y="2260"/>
                  </a:lnTo>
                  <a:lnTo>
                    <a:pt x="5506" y="2257"/>
                  </a:lnTo>
                  <a:lnTo>
                    <a:pt x="5503" y="2253"/>
                  </a:lnTo>
                  <a:lnTo>
                    <a:pt x="5499" y="2251"/>
                  </a:lnTo>
                  <a:lnTo>
                    <a:pt x="5499" y="2251"/>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3" name="Freeform 262">
              <a:extLst>
                <a:ext uri="{FF2B5EF4-FFF2-40B4-BE49-F238E27FC236}">
                  <a16:creationId xmlns:a16="http://schemas.microsoft.com/office/drawing/2014/main" id="{4BAF92A5-56CD-49F4-BF9C-4D1D01CDF8D2}"/>
                </a:ext>
              </a:extLst>
            </p:cNvPr>
            <p:cNvSpPr>
              <a:spLocks/>
            </p:cNvSpPr>
            <p:nvPr/>
          </p:nvSpPr>
          <p:spPr bwMode="auto">
            <a:xfrm>
              <a:off x="3120068" y="2777641"/>
              <a:ext cx="5165" cy="5607"/>
            </a:xfrm>
            <a:custGeom>
              <a:avLst/>
              <a:gdLst>
                <a:gd name="T0" fmla="*/ 3 w 14"/>
                <a:gd name="T1" fmla="*/ 0 h 11"/>
                <a:gd name="T2" fmla="*/ 3 w 14"/>
                <a:gd name="T3" fmla="*/ 0 h 11"/>
                <a:gd name="T4" fmla="*/ 2 w 14"/>
                <a:gd name="T5" fmla="*/ 2 h 11"/>
                <a:gd name="T6" fmla="*/ 0 w 14"/>
                <a:gd name="T7" fmla="*/ 5 h 11"/>
                <a:gd name="T8" fmla="*/ 0 w 14"/>
                <a:gd name="T9" fmla="*/ 7 h 11"/>
                <a:gd name="T10" fmla="*/ 0 w 14"/>
                <a:gd name="T11" fmla="*/ 8 h 11"/>
                <a:gd name="T12" fmla="*/ 2 w 14"/>
                <a:gd name="T13" fmla="*/ 10 h 11"/>
                <a:gd name="T14" fmla="*/ 4 w 14"/>
                <a:gd name="T15" fmla="*/ 11 h 11"/>
                <a:gd name="T16" fmla="*/ 4 w 14"/>
                <a:gd name="T17" fmla="*/ 11 h 11"/>
                <a:gd name="T18" fmla="*/ 10 w 14"/>
                <a:gd name="T19" fmla="*/ 11 h 11"/>
                <a:gd name="T20" fmla="*/ 13 w 14"/>
                <a:gd name="T21" fmla="*/ 10 h 11"/>
                <a:gd name="T22" fmla="*/ 14 w 14"/>
                <a:gd name="T23" fmla="*/ 8 h 11"/>
                <a:gd name="T24" fmla="*/ 13 w 14"/>
                <a:gd name="T25" fmla="*/ 6 h 11"/>
                <a:gd name="T26" fmla="*/ 13 w 14"/>
                <a:gd name="T27" fmla="*/ 6 h 11"/>
                <a:gd name="T28" fmla="*/ 12 w 14"/>
                <a:gd name="T29" fmla="*/ 3 h 11"/>
                <a:gd name="T30" fmla="*/ 9 w 14"/>
                <a:gd name="T31" fmla="*/ 1 h 11"/>
                <a:gd name="T32" fmla="*/ 6 w 14"/>
                <a:gd name="T33" fmla="*/ 0 h 11"/>
                <a:gd name="T34" fmla="*/ 3 w 14"/>
                <a:gd name="T35" fmla="*/ 0 h 11"/>
                <a:gd name="T36" fmla="*/ 3 w 1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3" y="0"/>
                  </a:moveTo>
                  <a:lnTo>
                    <a:pt x="3" y="0"/>
                  </a:lnTo>
                  <a:lnTo>
                    <a:pt x="2" y="2"/>
                  </a:lnTo>
                  <a:lnTo>
                    <a:pt x="0" y="5"/>
                  </a:lnTo>
                  <a:lnTo>
                    <a:pt x="0" y="7"/>
                  </a:lnTo>
                  <a:lnTo>
                    <a:pt x="0" y="8"/>
                  </a:lnTo>
                  <a:lnTo>
                    <a:pt x="2" y="10"/>
                  </a:lnTo>
                  <a:lnTo>
                    <a:pt x="4" y="11"/>
                  </a:lnTo>
                  <a:lnTo>
                    <a:pt x="4" y="11"/>
                  </a:lnTo>
                  <a:lnTo>
                    <a:pt x="10" y="11"/>
                  </a:lnTo>
                  <a:lnTo>
                    <a:pt x="13" y="10"/>
                  </a:lnTo>
                  <a:lnTo>
                    <a:pt x="14" y="8"/>
                  </a:lnTo>
                  <a:lnTo>
                    <a:pt x="13" y="6"/>
                  </a:lnTo>
                  <a:lnTo>
                    <a:pt x="13" y="6"/>
                  </a:lnTo>
                  <a:lnTo>
                    <a:pt x="12" y="3"/>
                  </a:lnTo>
                  <a:lnTo>
                    <a:pt x="9" y="1"/>
                  </a:lnTo>
                  <a:lnTo>
                    <a:pt x="6" y="0"/>
                  </a:lnTo>
                  <a:lnTo>
                    <a:pt x="3" y="0"/>
                  </a:lnTo>
                  <a:lnTo>
                    <a:pt x="3"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4" name="Freeform 263">
              <a:extLst>
                <a:ext uri="{FF2B5EF4-FFF2-40B4-BE49-F238E27FC236}">
                  <a16:creationId xmlns:a16="http://schemas.microsoft.com/office/drawing/2014/main" id="{49BBA52B-9E7C-4011-9FB1-297FF507563D}"/>
                </a:ext>
              </a:extLst>
            </p:cNvPr>
            <p:cNvSpPr>
              <a:spLocks/>
            </p:cNvSpPr>
            <p:nvPr/>
          </p:nvSpPr>
          <p:spPr bwMode="auto">
            <a:xfrm>
              <a:off x="3113182" y="2788854"/>
              <a:ext cx="41304" cy="37375"/>
            </a:xfrm>
            <a:custGeom>
              <a:avLst/>
              <a:gdLst>
                <a:gd name="T0" fmla="*/ 45 w 97"/>
                <a:gd name="T1" fmla="*/ 8 h 82"/>
                <a:gd name="T2" fmla="*/ 46 w 97"/>
                <a:gd name="T3" fmla="*/ 12 h 82"/>
                <a:gd name="T4" fmla="*/ 44 w 97"/>
                <a:gd name="T5" fmla="*/ 16 h 82"/>
                <a:gd name="T6" fmla="*/ 36 w 97"/>
                <a:gd name="T7" fmla="*/ 20 h 82"/>
                <a:gd name="T8" fmla="*/ 27 w 97"/>
                <a:gd name="T9" fmla="*/ 23 h 82"/>
                <a:gd name="T10" fmla="*/ 15 w 97"/>
                <a:gd name="T11" fmla="*/ 26 h 82"/>
                <a:gd name="T12" fmla="*/ 12 w 97"/>
                <a:gd name="T13" fmla="*/ 30 h 82"/>
                <a:gd name="T14" fmla="*/ 8 w 97"/>
                <a:gd name="T15" fmla="*/ 34 h 82"/>
                <a:gd name="T16" fmla="*/ 1 w 97"/>
                <a:gd name="T17" fmla="*/ 42 h 82"/>
                <a:gd name="T18" fmla="*/ 0 w 97"/>
                <a:gd name="T19" fmla="*/ 46 h 82"/>
                <a:gd name="T20" fmla="*/ 0 w 97"/>
                <a:gd name="T21" fmla="*/ 50 h 82"/>
                <a:gd name="T22" fmla="*/ 5 w 97"/>
                <a:gd name="T23" fmla="*/ 54 h 82"/>
                <a:gd name="T24" fmla="*/ 9 w 97"/>
                <a:gd name="T25" fmla="*/ 52 h 82"/>
                <a:gd name="T26" fmla="*/ 18 w 97"/>
                <a:gd name="T27" fmla="*/ 49 h 82"/>
                <a:gd name="T28" fmla="*/ 21 w 97"/>
                <a:gd name="T29" fmla="*/ 50 h 82"/>
                <a:gd name="T30" fmla="*/ 22 w 97"/>
                <a:gd name="T31" fmla="*/ 54 h 82"/>
                <a:gd name="T32" fmla="*/ 21 w 97"/>
                <a:gd name="T33" fmla="*/ 55 h 82"/>
                <a:gd name="T34" fmla="*/ 17 w 97"/>
                <a:gd name="T35" fmla="*/ 58 h 82"/>
                <a:gd name="T36" fmla="*/ 10 w 97"/>
                <a:gd name="T37" fmla="*/ 63 h 82"/>
                <a:gd name="T38" fmla="*/ 5 w 97"/>
                <a:gd name="T39" fmla="*/ 71 h 82"/>
                <a:gd name="T40" fmla="*/ 4 w 97"/>
                <a:gd name="T41" fmla="*/ 79 h 82"/>
                <a:gd name="T42" fmla="*/ 5 w 97"/>
                <a:gd name="T43" fmla="*/ 81 h 82"/>
                <a:gd name="T44" fmla="*/ 7 w 97"/>
                <a:gd name="T45" fmla="*/ 81 h 82"/>
                <a:gd name="T46" fmla="*/ 10 w 97"/>
                <a:gd name="T47" fmla="*/ 79 h 82"/>
                <a:gd name="T48" fmla="*/ 26 w 97"/>
                <a:gd name="T49" fmla="*/ 71 h 82"/>
                <a:gd name="T50" fmla="*/ 30 w 97"/>
                <a:gd name="T51" fmla="*/ 73 h 82"/>
                <a:gd name="T52" fmla="*/ 32 w 97"/>
                <a:gd name="T53" fmla="*/ 77 h 82"/>
                <a:gd name="T54" fmla="*/ 38 w 97"/>
                <a:gd name="T55" fmla="*/ 81 h 82"/>
                <a:gd name="T56" fmla="*/ 44 w 97"/>
                <a:gd name="T57" fmla="*/ 81 h 82"/>
                <a:gd name="T58" fmla="*/ 59 w 97"/>
                <a:gd name="T59" fmla="*/ 80 h 82"/>
                <a:gd name="T60" fmla="*/ 64 w 97"/>
                <a:gd name="T61" fmla="*/ 78 h 82"/>
                <a:gd name="T62" fmla="*/ 66 w 97"/>
                <a:gd name="T63" fmla="*/ 73 h 82"/>
                <a:gd name="T64" fmla="*/ 68 w 97"/>
                <a:gd name="T65" fmla="*/ 66 h 82"/>
                <a:gd name="T66" fmla="*/ 70 w 97"/>
                <a:gd name="T67" fmla="*/ 53 h 82"/>
                <a:gd name="T68" fmla="*/ 74 w 97"/>
                <a:gd name="T69" fmla="*/ 50 h 82"/>
                <a:gd name="T70" fmla="*/ 76 w 97"/>
                <a:gd name="T71" fmla="*/ 50 h 82"/>
                <a:gd name="T72" fmla="*/ 79 w 97"/>
                <a:gd name="T73" fmla="*/ 55 h 82"/>
                <a:gd name="T74" fmla="*/ 83 w 97"/>
                <a:gd name="T75" fmla="*/ 60 h 82"/>
                <a:gd name="T76" fmla="*/ 84 w 97"/>
                <a:gd name="T77" fmla="*/ 60 h 82"/>
                <a:gd name="T78" fmla="*/ 87 w 97"/>
                <a:gd name="T79" fmla="*/ 58 h 82"/>
                <a:gd name="T80" fmla="*/ 90 w 97"/>
                <a:gd name="T81" fmla="*/ 50 h 82"/>
                <a:gd name="T82" fmla="*/ 92 w 97"/>
                <a:gd name="T83" fmla="*/ 48 h 82"/>
                <a:gd name="T84" fmla="*/ 94 w 97"/>
                <a:gd name="T85" fmla="*/ 47 h 82"/>
                <a:gd name="T86" fmla="*/ 97 w 97"/>
                <a:gd name="T87" fmla="*/ 40 h 82"/>
                <a:gd name="T88" fmla="*/ 97 w 97"/>
                <a:gd name="T89" fmla="*/ 29 h 82"/>
                <a:gd name="T90" fmla="*/ 93 w 97"/>
                <a:gd name="T91" fmla="*/ 22 h 82"/>
                <a:gd name="T92" fmla="*/ 89 w 97"/>
                <a:gd name="T93" fmla="*/ 23 h 82"/>
                <a:gd name="T94" fmla="*/ 88 w 97"/>
                <a:gd name="T95" fmla="*/ 24 h 82"/>
                <a:gd name="T96" fmla="*/ 83 w 97"/>
                <a:gd name="T97" fmla="*/ 28 h 82"/>
                <a:gd name="T98" fmla="*/ 76 w 97"/>
                <a:gd name="T99" fmla="*/ 26 h 82"/>
                <a:gd name="T100" fmla="*/ 69 w 97"/>
                <a:gd name="T101" fmla="*/ 20 h 82"/>
                <a:gd name="T102" fmla="*/ 64 w 97"/>
                <a:gd name="T103" fmla="*/ 13 h 82"/>
                <a:gd name="T104" fmla="*/ 63 w 97"/>
                <a:gd name="T105" fmla="*/ 10 h 82"/>
                <a:gd name="T106" fmla="*/ 57 w 97"/>
                <a:gd name="T107" fmla="*/ 5 h 82"/>
                <a:gd name="T108" fmla="*/ 48 w 97"/>
                <a:gd name="T109" fmla="*/ 0 h 82"/>
                <a:gd name="T110" fmla="*/ 45 w 97"/>
                <a:gd name="T111" fmla="*/ 2 h 82"/>
                <a:gd name="T112" fmla="*/ 45 w 97"/>
                <a:gd name="T113"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82">
                  <a:moveTo>
                    <a:pt x="45" y="8"/>
                  </a:moveTo>
                  <a:lnTo>
                    <a:pt x="45" y="8"/>
                  </a:lnTo>
                  <a:lnTo>
                    <a:pt x="46" y="9"/>
                  </a:lnTo>
                  <a:lnTo>
                    <a:pt x="46" y="12"/>
                  </a:lnTo>
                  <a:lnTo>
                    <a:pt x="45" y="14"/>
                  </a:lnTo>
                  <a:lnTo>
                    <a:pt x="44" y="16"/>
                  </a:lnTo>
                  <a:lnTo>
                    <a:pt x="41" y="18"/>
                  </a:lnTo>
                  <a:lnTo>
                    <a:pt x="36" y="20"/>
                  </a:lnTo>
                  <a:lnTo>
                    <a:pt x="36" y="20"/>
                  </a:lnTo>
                  <a:lnTo>
                    <a:pt x="27" y="23"/>
                  </a:lnTo>
                  <a:lnTo>
                    <a:pt x="20" y="24"/>
                  </a:lnTo>
                  <a:lnTo>
                    <a:pt x="15" y="26"/>
                  </a:lnTo>
                  <a:lnTo>
                    <a:pt x="13" y="28"/>
                  </a:lnTo>
                  <a:lnTo>
                    <a:pt x="12" y="30"/>
                  </a:lnTo>
                  <a:lnTo>
                    <a:pt x="12" y="30"/>
                  </a:lnTo>
                  <a:lnTo>
                    <a:pt x="8" y="34"/>
                  </a:lnTo>
                  <a:lnTo>
                    <a:pt x="4" y="38"/>
                  </a:lnTo>
                  <a:lnTo>
                    <a:pt x="1" y="42"/>
                  </a:lnTo>
                  <a:lnTo>
                    <a:pt x="0" y="44"/>
                  </a:lnTo>
                  <a:lnTo>
                    <a:pt x="0" y="46"/>
                  </a:lnTo>
                  <a:lnTo>
                    <a:pt x="0" y="46"/>
                  </a:lnTo>
                  <a:lnTo>
                    <a:pt x="0" y="50"/>
                  </a:lnTo>
                  <a:lnTo>
                    <a:pt x="2" y="53"/>
                  </a:lnTo>
                  <a:lnTo>
                    <a:pt x="5" y="54"/>
                  </a:lnTo>
                  <a:lnTo>
                    <a:pt x="9" y="52"/>
                  </a:lnTo>
                  <a:lnTo>
                    <a:pt x="9" y="52"/>
                  </a:lnTo>
                  <a:lnTo>
                    <a:pt x="13" y="50"/>
                  </a:lnTo>
                  <a:lnTo>
                    <a:pt x="18" y="49"/>
                  </a:lnTo>
                  <a:lnTo>
                    <a:pt x="19" y="49"/>
                  </a:lnTo>
                  <a:lnTo>
                    <a:pt x="21" y="50"/>
                  </a:lnTo>
                  <a:lnTo>
                    <a:pt x="22" y="52"/>
                  </a:lnTo>
                  <a:lnTo>
                    <a:pt x="22" y="54"/>
                  </a:lnTo>
                  <a:lnTo>
                    <a:pt x="22" y="54"/>
                  </a:lnTo>
                  <a:lnTo>
                    <a:pt x="21" y="55"/>
                  </a:lnTo>
                  <a:lnTo>
                    <a:pt x="20" y="57"/>
                  </a:lnTo>
                  <a:lnTo>
                    <a:pt x="17" y="58"/>
                  </a:lnTo>
                  <a:lnTo>
                    <a:pt x="13" y="60"/>
                  </a:lnTo>
                  <a:lnTo>
                    <a:pt x="10" y="63"/>
                  </a:lnTo>
                  <a:lnTo>
                    <a:pt x="10" y="63"/>
                  </a:lnTo>
                  <a:lnTo>
                    <a:pt x="5" y="71"/>
                  </a:lnTo>
                  <a:lnTo>
                    <a:pt x="4" y="75"/>
                  </a:lnTo>
                  <a:lnTo>
                    <a:pt x="4" y="79"/>
                  </a:lnTo>
                  <a:lnTo>
                    <a:pt x="4" y="79"/>
                  </a:lnTo>
                  <a:lnTo>
                    <a:pt x="5" y="81"/>
                  </a:lnTo>
                  <a:lnTo>
                    <a:pt x="5" y="82"/>
                  </a:lnTo>
                  <a:lnTo>
                    <a:pt x="7" y="81"/>
                  </a:lnTo>
                  <a:lnTo>
                    <a:pt x="10" y="79"/>
                  </a:lnTo>
                  <a:lnTo>
                    <a:pt x="10" y="79"/>
                  </a:lnTo>
                  <a:lnTo>
                    <a:pt x="21" y="73"/>
                  </a:lnTo>
                  <a:lnTo>
                    <a:pt x="26" y="71"/>
                  </a:lnTo>
                  <a:lnTo>
                    <a:pt x="28" y="72"/>
                  </a:lnTo>
                  <a:lnTo>
                    <a:pt x="30" y="73"/>
                  </a:lnTo>
                  <a:lnTo>
                    <a:pt x="30" y="73"/>
                  </a:lnTo>
                  <a:lnTo>
                    <a:pt x="32" y="77"/>
                  </a:lnTo>
                  <a:lnTo>
                    <a:pt x="35" y="79"/>
                  </a:lnTo>
                  <a:lnTo>
                    <a:pt x="38" y="81"/>
                  </a:lnTo>
                  <a:lnTo>
                    <a:pt x="44" y="81"/>
                  </a:lnTo>
                  <a:lnTo>
                    <a:pt x="44" y="81"/>
                  </a:lnTo>
                  <a:lnTo>
                    <a:pt x="52" y="81"/>
                  </a:lnTo>
                  <a:lnTo>
                    <a:pt x="59" y="80"/>
                  </a:lnTo>
                  <a:lnTo>
                    <a:pt x="61" y="79"/>
                  </a:lnTo>
                  <a:lnTo>
                    <a:pt x="64" y="78"/>
                  </a:lnTo>
                  <a:lnTo>
                    <a:pt x="65" y="76"/>
                  </a:lnTo>
                  <a:lnTo>
                    <a:pt x="66" y="73"/>
                  </a:lnTo>
                  <a:lnTo>
                    <a:pt x="66" y="73"/>
                  </a:lnTo>
                  <a:lnTo>
                    <a:pt x="68" y="66"/>
                  </a:lnTo>
                  <a:lnTo>
                    <a:pt x="69" y="59"/>
                  </a:lnTo>
                  <a:lnTo>
                    <a:pt x="70" y="53"/>
                  </a:lnTo>
                  <a:lnTo>
                    <a:pt x="72" y="51"/>
                  </a:lnTo>
                  <a:lnTo>
                    <a:pt x="74" y="50"/>
                  </a:lnTo>
                  <a:lnTo>
                    <a:pt x="74" y="50"/>
                  </a:lnTo>
                  <a:lnTo>
                    <a:pt x="76" y="50"/>
                  </a:lnTo>
                  <a:lnTo>
                    <a:pt x="77" y="51"/>
                  </a:lnTo>
                  <a:lnTo>
                    <a:pt x="79" y="55"/>
                  </a:lnTo>
                  <a:lnTo>
                    <a:pt x="81" y="59"/>
                  </a:lnTo>
                  <a:lnTo>
                    <a:pt x="83" y="60"/>
                  </a:lnTo>
                  <a:lnTo>
                    <a:pt x="84" y="60"/>
                  </a:lnTo>
                  <a:lnTo>
                    <a:pt x="84" y="60"/>
                  </a:lnTo>
                  <a:lnTo>
                    <a:pt x="86" y="59"/>
                  </a:lnTo>
                  <a:lnTo>
                    <a:pt x="87" y="58"/>
                  </a:lnTo>
                  <a:lnTo>
                    <a:pt x="88" y="54"/>
                  </a:lnTo>
                  <a:lnTo>
                    <a:pt x="90" y="50"/>
                  </a:lnTo>
                  <a:lnTo>
                    <a:pt x="91" y="49"/>
                  </a:lnTo>
                  <a:lnTo>
                    <a:pt x="92" y="48"/>
                  </a:lnTo>
                  <a:lnTo>
                    <a:pt x="92" y="48"/>
                  </a:lnTo>
                  <a:lnTo>
                    <a:pt x="94" y="47"/>
                  </a:lnTo>
                  <a:lnTo>
                    <a:pt x="95" y="45"/>
                  </a:lnTo>
                  <a:lnTo>
                    <a:pt x="97" y="40"/>
                  </a:lnTo>
                  <a:lnTo>
                    <a:pt x="97" y="29"/>
                  </a:lnTo>
                  <a:lnTo>
                    <a:pt x="97" y="29"/>
                  </a:lnTo>
                  <a:lnTo>
                    <a:pt x="95" y="25"/>
                  </a:lnTo>
                  <a:lnTo>
                    <a:pt x="93" y="22"/>
                  </a:lnTo>
                  <a:lnTo>
                    <a:pt x="90" y="22"/>
                  </a:lnTo>
                  <a:lnTo>
                    <a:pt x="89" y="23"/>
                  </a:lnTo>
                  <a:lnTo>
                    <a:pt x="88" y="24"/>
                  </a:lnTo>
                  <a:lnTo>
                    <a:pt x="88" y="24"/>
                  </a:lnTo>
                  <a:lnTo>
                    <a:pt x="86" y="27"/>
                  </a:lnTo>
                  <a:lnTo>
                    <a:pt x="83" y="28"/>
                  </a:lnTo>
                  <a:lnTo>
                    <a:pt x="80" y="28"/>
                  </a:lnTo>
                  <a:lnTo>
                    <a:pt x="76" y="26"/>
                  </a:lnTo>
                  <a:lnTo>
                    <a:pt x="76" y="26"/>
                  </a:lnTo>
                  <a:lnTo>
                    <a:pt x="69" y="20"/>
                  </a:lnTo>
                  <a:lnTo>
                    <a:pt x="66" y="17"/>
                  </a:lnTo>
                  <a:lnTo>
                    <a:pt x="64" y="13"/>
                  </a:lnTo>
                  <a:lnTo>
                    <a:pt x="64" y="13"/>
                  </a:lnTo>
                  <a:lnTo>
                    <a:pt x="63" y="10"/>
                  </a:lnTo>
                  <a:lnTo>
                    <a:pt x="60" y="8"/>
                  </a:lnTo>
                  <a:lnTo>
                    <a:pt x="57" y="5"/>
                  </a:lnTo>
                  <a:lnTo>
                    <a:pt x="53" y="3"/>
                  </a:lnTo>
                  <a:lnTo>
                    <a:pt x="48" y="0"/>
                  </a:lnTo>
                  <a:lnTo>
                    <a:pt x="46" y="0"/>
                  </a:lnTo>
                  <a:lnTo>
                    <a:pt x="45" y="2"/>
                  </a:lnTo>
                  <a:lnTo>
                    <a:pt x="44" y="4"/>
                  </a:lnTo>
                  <a:lnTo>
                    <a:pt x="45" y="8"/>
                  </a:lnTo>
                  <a:lnTo>
                    <a:pt x="45" y="8"/>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5" name="Freeform 264">
              <a:extLst>
                <a:ext uri="{FF2B5EF4-FFF2-40B4-BE49-F238E27FC236}">
                  <a16:creationId xmlns:a16="http://schemas.microsoft.com/office/drawing/2014/main" id="{D792C110-6A89-4CD6-B3B7-C8F2D4800A54}"/>
                </a:ext>
              </a:extLst>
            </p:cNvPr>
            <p:cNvSpPr>
              <a:spLocks/>
            </p:cNvSpPr>
            <p:nvPr/>
          </p:nvSpPr>
          <p:spPr bwMode="auto">
            <a:xfrm>
              <a:off x="3104579" y="2530958"/>
              <a:ext cx="32699" cy="39245"/>
            </a:xfrm>
            <a:custGeom>
              <a:avLst/>
              <a:gdLst>
                <a:gd name="T0" fmla="*/ 29 w 76"/>
                <a:gd name="T1" fmla="*/ 7 h 84"/>
                <a:gd name="T2" fmla="*/ 27 w 76"/>
                <a:gd name="T3" fmla="*/ 14 h 84"/>
                <a:gd name="T4" fmla="*/ 21 w 76"/>
                <a:gd name="T5" fmla="*/ 23 h 84"/>
                <a:gd name="T6" fmla="*/ 17 w 76"/>
                <a:gd name="T7" fmla="*/ 25 h 84"/>
                <a:gd name="T8" fmla="*/ 12 w 76"/>
                <a:gd name="T9" fmla="*/ 29 h 84"/>
                <a:gd name="T10" fmla="*/ 9 w 76"/>
                <a:gd name="T11" fmla="*/ 37 h 84"/>
                <a:gd name="T12" fmla="*/ 5 w 76"/>
                <a:gd name="T13" fmla="*/ 40 h 84"/>
                <a:gd name="T14" fmla="*/ 2 w 76"/>
                <a:gd name="T15" fmla="*/ 41 h 84"/>
                <a:gd name="T16" fmla="*/ 0 w 76"/>
                <a:gd name="T17" fmla="*/ 45 h 84"/>
                <a:gd name="T18" fmla="*/ 1 w 76"/>
                <a:gd name="T19" fmla="*/ 51 h 84"/>
                <a:gd name="T20" fmla="*/ 7 w 76"/>
                <a:gd name="T21" fmla="*/ 60 h 84"/>
                <a:gd name="T22" fmla="*/ 16 w 76"/>
                <a:gd name="T23" fmla="*/ 68 h 84"/>
                <a:gd name="T24" fmla="*/ 22 w 76"/>
                <a:gd name="T25" fmla="*/ 76 h 84"/>
                <a:gd name="T26" fmla="*/ 25 w 76"/>
                <a:gd name="T27" fmla="*/ 78 h 84"/>
                <a:gd name="T28" fmla="*/ 32 w 76"/>
                <a:gd name="T29" fmla="*/ 82 h 84"/>
                <a:gd name="T30" fmla="*/ 41 w 76"/>
                <a:gd name="T31" fmla="*/ 84 h 84"/>
                <a:gd name="T32" fmla="*/ 47 w 76"/>
                <a:gd name="T33" fmla="*/ 82 h 84"/>
                <a:gd name="T34" fmla="*/ 48 w 76"/>
                <a:gd name="T35" fmla="*/ 80 h 84"/>
                <a:gd name="T36" fmla="*/ 49 w 76"/>
                <a:gd name="T37" fmla="*/ 75 h 84"/>
                <a:gd name="T38" fmla="*/ 56 w 76"/>
                <a:gd name="T39" fmla="*/ 67 h 84"/>
                <a:gd name="T40" fmla="*/ 62 w 76"/>
                <a:gd name="T41" fmla="*/ 61 h 84"/>
                <a:gd name="T42" fmla="*/ 65 w 76"/>
                <a:gd name="T43" fmla="*/ 53 h 84"/>
                <a:gd name="T44" fmla="*/ 66 w 76"/>
                <a:gd name="T45" fmla="*/ 44 h 84"/>
                <a:gd name="T46" fmla="*/ 69 w 76"/>
                <a:gd name="T47" fmla="*/ 41 h 84"/>
                <a:gd name="T48" fmla="*/ 73 w 76"/>
                <a:gd name="T49" fmla="*/ 38 h 84"/>
                <a:gd name="T50" fmla="*/ 76 w 76"/>
                <a:gd name="T51" fmla="*/ 29 h 84"/>
                <a:gd name="T52" fmla="*/ 76 w 76"/>
                <a:gd name="T53" fmla="*/ 23 h 84"/>
                <a:gd name="T54" fmla="*/ 72 w 76"/>
                <a:gd name="T55" fmla="*/ 13 h 84"/>
                <a:gd name="T56" fmla="*/ 63 w 76"/>
                <a:gd name="T57" fmla="*/ 7 h 84"/>
                <a:gd name="T58" fmla="*/ 55 w 76"/>
                <a:gd name="T59" fmla="*/ 3 h 84"/>
                <a:gd name="T60" fmla="*/ 44 w 76"/>
                <a:gd name="T61" fmla="*/ 0 h 84"/>
                <a:gd name="T62" fmla="*/ 34 w 76"/>
                <a:gd name="T63" fmla="*/ 0 h 84"/>
                <a:gd name="T64" fmla="*/ 30 w 76"/>
                <a:gd name="T65" fmla="*/ 3 h 84"/>
                <a:gd name="T66" fmla="*/ 29 w 76"/>
                <a:gd name="T67" fmla="*/ 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84">
                  <a:moveTo>
                    <a:pt x="29" y="7"/>
                  </a:moveTo>
                  <a:lnTo>
                    <a:pt x="29" y="7"/>
                  </a:lnTo>
                  <a:lnTo>
                    <a:pt x="28" y="9"/>
                  </a:lnTo>
                  <a:lnTo>
                    <a:pt x="27" y="14"/>
                  </a:lnTo>
                  <a:lnTo>
                    <a:pt x="23" y="20"/>
                  </a:lnTo>
                  <a:lnTo>
                    <a:pt x="21" y="23"/>
                  </a:lnTo>
                  <a:lnTo>
                    <a:pt x="17" y="25"/>
                  </a:lnTo>
                  <a:lnTo>
                    <a:pt x="17" y="25"/>
                  </a:lnTo>
                  <a:lnTo>
                    <a:pt x="14" y="27"/>
                  </a:lnTo>
                  <a:lnTo>
                    <a:pt x="12" y="29"/>
                  </a:lnTo>
                  <a:lnTo>
                    <a:pt x="11" y="33"/>
                  </a:lnTo>
                  <a:lnTo>
                    <a:pt x="9" y="37"/>
                  </a:lnTo>
                  <a:lnTo>
                    <a:pt x="8" y="39"/>
                  </a:lnTo>
                  <a:lnTo>
                    <a:pt x="5" y="40"/>
                  </a:lnTo>
                  <a:lnTo>
                    <a:pt x="5" y="40"/>
                  </a:lnTo>
                  <a:lnTo>
                    <a:pt x="2" y="41"/>
                  </a:lnTo>
                  <a:lnTo>
                    <a:pt x="1" y="43"/>
                  </a:lnTo>
                  <a:lnTo>
                    <a:pt x="0" y="45"/>
                  </a:lnTo>
                  <a:lnTo>
                    <a:pt x="0" y="48"/>
                  </a:lnTo>
                  <a:lnTo>
                    <a:pt x="1" y="51"/>
                  </a:lnTo>
                  <a:lnTo>
                    <a:pt x="2" y="54"/>
                  </a:lnTo>
                  <a:lnTo>
                    <a:pt x="7" y="60"/>
                  </a:lnTo>
                  <a:lnTo>
                    <a:pt x="7" y="60"/>
                  </a:lnTo>
                  <a:lnTo>
                    <a:pt x="16" y="68"/>
                  </a:lnTo>
                  <a:lnTo>
                    <a:pt x="20" y="72"/>
                  </a:lnTo>
                  <a:lnTo>
                    <a:pt x="22" y="76"/>
                  </a:lnTo>
                  <a:lnTo>
                    <a:pt x="22" y="76"/>
                  </a:lnTo>
                  <a:lnTo>
                    <a:pt x="25" y="78"/>
                  </a:lnTo>
                  <a:lnTo>
                    <a:pt x="28" y="81"/>
                  </a:lnTo>
                  <a:lnTo>
                    <a:pt x="32" y="82"/>
                  </a:lnTo>
                  <a:lnTo>
                    <a:pt x="37" y="84"/>
                  </a:lnTo>
                  <a:lnTo>
                    <a:pt x="41" y="84"/>
                  </a:lnTo>
                  <a:lnTo>
                    <a:pt x="45" y="84"/>
                  </a:lnTo>
                  <a:lnTo>
                    <a:pt x="47" y="82"/>
                  </a:lnTo>
                  <a:lnTo>
                    <a:pt x="48" y="80"/>
                  </a:lnTo>
                  <a:lnTo>
                    <a:pt x="48" y="80"/>
                  </a:lnTo>
                  <a:lnTo>
                    <a:pt x="48" y="77"/>
                  </a:lnTo>
                  <a:lnTo>
                    <a:pt x="49" y="75"/>
                  </a:lnTo>
                  <a:lnTo>
                    <a:pt x="52" y="71"/>
                  </a:lnTo>
                  <a:lnTo>
                    <a:pt x="56" y="67"/>
                  </a:lnTo>
                  <a:lnTo>
                    <a:pt x="59" y="64"/>
                  </a:lnTo>
                  <a:lnTo>
                    <a:pt x="62" y="61"/>
                  </a:lnTo>
                  <a:lnTo>
                    <a:pt x="62" y="61"/>
                  </a:lnTo>
                  <a:lnTo>
                    <a:pt x="65" y="53"/>
                  </a:lnTo>
                  <a:lnTo>
                    <a:pt x="66" y="48"/>
                  </a:lnTo>
                  <a:lnTo>
                    <a:pt x="66" y="44"/>
                  </a:lnTo>
                  <a:lnTo>
                    <a:pt x="67" y="42"/>
                  </a:lnTo>
                  <a:lnTo>
                    <a:pt x="69" y="41"/>
                  </a:lnTo>
                  <a:lnTo>
                    <a:pt x="69" y="41"/>
                  </a:lnTo>
                  <a:lnTo>
                    <a:pt x="73" y="38"/>
                  </a:lnTo>
                  <a:lnTo>
                    <a:pt x="75" y="33"/>
                  </a:lnTo>
                  <a:lnTo>
                    <a:pt x="76" y="29"/>
                  </a:lnTo>
                  <a:lnTo>
                    <a:pt x="76" y="23"/>
                  </a:lnTo>
                  <a:lnTo>
                    <a:pt x="76" y="23"/>
                  </a:lnTo>
                  <a:lnTo>
                    <a:pt x="74" y="18"/>
                  </a:lnTo>
                  <a:lnTo>
                    <a:pt x="72" y="13"/>
                  </a:lnTo>
                  <a:lnTo>
                    <a:pt x="68" y="10"/>
                  </a:lnTo>
                  <a:lnTo>
                    <a:pt x="63" y="7"/>
                  </a:lnTo>
                  <a:lnTo>
                    <a:pt x="63" y="7"/>
                  </a:lnTo>
                  <a:lnTo>
                    <a:pt x="55" y="3"/>
                  </a:lnTo>
                  <a:lnTo>
                    <a:pt x="50" y="1"/>
                  </a:lnTo>
                  <a:lnTo>
                    <a:pt x="44" y="0"/>
                  </a:lnTo>
                  <a:lnTo>
                    <a:pt x="38" y="0"/>
                  </a:lnTo>
                  <a:lnTo>
                    <a:pt x="34" y="0"/>
                  </a:lnTo>
                  <a:lnTo>
                    <a:pt x="32" y="1"/>
                  </a:lnTo>
                  <a:lnTo>
                    <a:pt x="30" y="3"/>
                  </a:lnTo>
                  <a:lnTo>
                    <a:pt x="29" y="4"/>
                  </a:lnTo>
                  <a:lnTo>
                    <a:pt x="29" y="7"/>
                  </a:lnTo>
                  <a:lnTo>
                    <a:pt x="29" y="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6" name="Freeform 265">
              <a:extLst>
                <a:ext uri="{FF2B5EF4-FFF2-40B4-BE49-F238E27FC236}">
                  <a16:creationId xmlns:a16="http://schemas.microsoft.com/office/drawing/2014/main" id="{377D5BCF-E433-4B42-9FC2-9A9A379B2C46}"/>
                </a:ext>
              </a:extLst>
            </p:cNvPr>
            <p:cNvSpPr>
              <a:spLocks/>
            </p:cNvSpPr>
            <p:nvPr/>
          </p:nvSpPr>
          <p:spPr bwMode="auto">
            <a:xfrm>
              <a:off x="3132116" y="2166542"/>
              <a:ext cx="39585" cy="50458"/>
            </a:xfrm>
            <a:custGeom>
              <a:avLst/>
              <a:gdLst>
                <a:gd name="T0" fmla="*/ 63 w 92"/>
                <a:gd name="T1" fmla="*/ 2 h 106"/>
                <a:gd name="T2" fmla="*/ 49 w 92"/>
                <a:gd name="T3" fmla="*/ 10 h 106"/>
                <a:gd name="T4" fmla="*/ 44 w 92"/>
                <a:gd name="T5" fmla="*/ 15 h 106"/>
                <a:gd name="T6" fmla="*/ 41 w 92"/>
                <a:gd name="T7" fmla="*/ 21 h 106"/>
                <a:gd name="T8" fmla="*/ 41 w 92"/>
                <a:gd name="T9" fmla="*/ 25 h 106"/>
                <a:gd name="T10" fmla="*/ 47 w 92"/>
                <a:gd name="T11" fmla="*/ 31 h 106"/>
                <a:gd name="T12" fmla="*/ 48 w 92"/>
                <a:gd name="T13" fmla="*/ 33 h 106"/>
                <a:gd name="T14" fmla="*/ 49 w 92"/>
                <a:gd name="T15" fmla="*/ 37 h 106"/>
                <a:gd name="T16" fmla="*/ 48 w 92"/>
                <a:gd name="T17" fmla="*/ 42 h 106"/>
                <a:gd name="T18" fmla="*/ 44 w 92"/>
                <a:gd name="T19" fmla="*/ 46 h 106"/>
                <a:gd name="T20" fmla="*/ 40 w 92"/>
                <a:gd name="T21" fmla="*/ 47 h 106"/>
                <a:gd name="T22" fmla="*/ 34 w 92"/>
                <a:gd name="T23" fmla="*/ 51 h 106"/>
                <a:gd name="T24" fmla="*/ 24 w 92"/>
                <a:gd name="T25" fmla="*/ 63 h 106"/>
                <a:gd name="T26" fmla="*/ 17 w 92"/>
                <a:gd name="T27" fmla="*/ 67 h 106"/>
                <a:gd name="T28" fmla="*/ 13 w 92"/>
                <a:gd name="T29" fmla="*/ 69 h 106"/>
                <a:gd name="T30" fmla="*/ 6 w 92"/>
                <a:gd name="T31" fmla="*/ 73 h 106"/>
                <a:gd name="T32" fmla="*/ 1 w 92"/>
                <a:gd name="T33" fmla="*/ 82 h 106"/>
                <a:gd name="T34" fmla="*/ 0 w 92"/>
                <a:gd name="T35" fmla="*/ 88 h 106"/>
                <a:gd name="T36" fmla="*/ 0 w 92"/>
                <a:gd name="T37" fmla="*/ 100 h 106"/>
                <a:gd name="T38" fmla="*/ 2 w 92"/>
                <a:gd name="T39" fmla="*/ 104 h 106"/>
                <a:gd name="T40" fmla="*/ 9 w 92"/>
                <a:gd name="T41" fmla="*/ 106 h 106"/>
                <a:gd name="T42" fmla="*/ 13 w 92"/>
                <a:gd name="T43" fmla="*/ 105 h 106"/>
                <a:gd name="T44" fmla="*/ 24 w 92"/>
                <a:gd name="T45" fmla="*/ 99 h 106"/>
                <a:gd name="T46" fmla="*/ 41 w 92"/>
                <a:gd name="T47" fmla="*/ 87 h 106"/>
                <a:gd name="T48" fmla="*/ 46 w 92"/>
                <a:gd name="T49" fmla="*/ 84 h 106"/>
                <a:gd name="T50" fmla="*/ 61 w 92"/>
                <a:gd name="T51" fmla="*/ 71 h 106"/>
                <a:gd name="T52" fmla="*/ 72 w 92"/>
                <a:gd name="T53" fmla="*/ 57 h 106"/>
                <a:gd name="T54" fmla="*/ 73 w 92"/>
                <a:gd name="T55" fmla="*/ 53 h 106"/>
                <a:gd name="T56" fmla="*/ 72 w 92"/>
                <a:gd name="T57" fmla="*/ 45 h 106"/>
                <a:gd name="T58" fmla="*/ 66 w 92"/>
                <a:gd name="T59" fmla="*/ 37 h 106"/>
                <a:gd name="T60" fmla="*/ 63 w 92"/>
                <a:gd name="T61" fmla="*/ 31 h 106"/>
                <a:gd name="T62" fmla="*/ 61 w 92"/>
                <a:gd name="T63" fmla="*/ 27 h 106"/>
                <a:gd name="T64" fmla="*/ 64 w 92"/>
                <a:gd name="T65" fmla="*/ 24 h 106"/>
                <a:gd name="T66" fmla="*/ 71 w 92"/>
                <a:gd name="T67" fmla="*/ 22 h 106"/>
                <a:gd name="T68" fmla="*/ 80 w 92"/>
                <a:gd name="T69" fmla="*/ 20 h 106"/>
                <a:gd name="T70" fmla="*/ 88 w 92"/>
                <a:gd name="T71" fmla="*/ 17 h 106"/>
                <a:gd name="T72" fmla="*/ 90 w 92"/>
                <a:gd name="T73" fmla="*/ 13 h 106"/>
                <a:gd name="T74" fmla="*/ 92 w 92"/>
                <a:gd name="T75" fmla="*/ 11 h 106"/>
                <a:gd name="T76" fmla="*/ 89 w 92"/>
                <a:gd name="T77" fmla="*/ 6 h 106"/>
                <a:gd name="T78" fmla="*/ 85 w 92"/>
                <a:gd name="T79" fmla="*/ 2 h 106"/>
                <a:gd name="T80" fmla="*/ 76 w 92"/>
                <a:gd name="T81" fmla="*/ 0 h 106"/>
                <a:gd name="T82" fmla="*/ 63 w 92"/>
                <a:gd name="T8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106">
                  <a:moveTo>
                    <a:pt x="63" y="2"/>
                  </a:moveTo>
                  <a:lnTo>
                    <a:pt x="63" y="2"/>
                  </a:lnTo>
                  <a:lnTo>
                    <a:pt x="56" y="6"/>
                  </a:lnTo>
                  <a:lnTo>
                    <a:pt x="49" y="10"/>
                  </a:lnTo>
                  <a:lnTo>
                    <a:pt x="46" y="12"/>
                  </a:lnTo>
                  <a:lnTo>
                    <a:pt x="44" y="15"/>
                  </a:lnTo>
                  <a:lnTo>
                    <a:pt x="44" y="15"/>
                  </a:lnTo>
                  <a:lnTo>
                    <a:pt x="41" y="21"/>
                  </a:lnTo>
                  <a:lnTo>
                    <a:pt x="41" y="23"/>
                  </a:lnTo>
                  <a:lnTo>
                    <a:pt x="41" y="25"/>
                  </a:lnTo>
                  <a:lnTo>
                    <a:pt x="43" y="28"/>
                  </a:lnTo>
                  <a:lnTo>
                    <a:pt x="47" y="31"/>
                  </a:lnTo>
                  <a:lnTo>
                    <a:pt x="47" y="31"/>
                  </a:lnTo>
                  <a:lnTo>
                    <a:pt x="48" y="33"/>
                  </a:lnTo>
                  <a:lnTo>
                    <a:pt x="49" y="35"/>
                  </a:lnTo>
                  <a:lnTo>
                    <a:pt x="49" y="37"/>
                  </a:lnTo>
                  <a:lnTo>
                    <a:pt x="49" y="40"/>
                  </a:lnTo>
                  <a:lnTo>
                    <a:pt x="48" y="42"/>
                  </a:lnTo>
                  <a:lnTo>
                    <a:pt x="46" y="44"/>
                  </a:lnTo>
                  <a:lnTo>
                    <a:pt x="44" y="46"/>
                  </a:lnTo>
                  <a:lnTo>
                    <a:pt x="40" y="47"/>
                  </a:lnTo>
                  <a:lnTo>
                    <a:pt x="40" y="47"/>
                  </a:lnTo>
                  <a:lnTo>
                    <a:pt x="37" y="48"/>
                  </a:lnTo>
                  <a:lnTo>
                    <a:pt x="34" y="51"/>
                  </a:lnTo>
                  <a:lnTo>
                    <a:pt x="30" y="57"/>
                  </a:lnTo>
                  <a:lnTo>
                    <a:pt x="24" y="63"/>
                  </a:lnTo>
                  <a:lnTo>
                    <a:pt x="21" y="66"/>
                  </a:lnTo>
                  <a:lnTo>
                    <a:pt x="17" y="67"/>
                  </a:lnTo>
                  <a:lnTo>
                    <a:pt x="17" y="67"/>
                  </a:lnTo>
                  <a:lnTo>
                    <a:pt x="13" y="69"/>
                  </a:lnTo>
                  <a:lnTo>
                    <a:pt x="9" y="71"/>
                  </a:lnTo>
                  <a:lnTo>
                    <a:pt x="6" y="73"/>
                  </a:lnTo>
                  <a:lnTo>
                    <a:pt x="3" y="76"/>
                  </a:lnTo>
                  <a:lnTo>
                    <a:pt x="1" y="82"/>
                  </a:lnTo>
                  <a:lnTo>
                    <a:pt x="0" y="88"/>
                  </a:lnTo>
                  <a:lnTo>
                    <a:pt x="0" y="88"/>
                  </a:lnTo>
                  <a:lnTo>
                    <a:pt x="0" y="94"/>
                  </a:lnTo>
                  <a:lnTo>
                    <a:pt x="0" y="100"/>
                  </a:lnTo>
                  <a:lnTo>
                    <a:pt x="1" y="102"/>
                  </a:lnTo>
                  <a:lnTo>
                    <a:pt x="2" y="104"/>
                  </a:lnTo>
                  <a:lnTo>
                    <a:pt x="6" y="105"/>
                  </a:lnTo>
                  <a:lnTo>
                    <a:pt x="9" y="106"/>
                  </a:lnTo>
                  <a:lnTo>
                    <a:pt x="9" y="106"/>
                  </a:lnTo>
                  <a:lnTo>
                    <a:pt x="13" y="105"/>
                  </a:lnTo>
                  <a:lnTo>
                    <a:pt x="16" y="104"/>
                  </a:lnTo>
                  <a:lnTo>
                    <a:pt x="24" y="99"/>
                  </a:lnTo>
                  <a:lnTo>
                    <a:pt x="32" y="93"/>
                  </a:lnTo>
                  <a:lnTo>
                    <a:pt x="41" y="87"/>
                  </a:lnTo>
                  <a:lnTo>
                    <a:pt x="41" y="87"/>
                  </a:lnTo>
                  <a:lnTo>
                    <a:pt x="46" y="84"/>
                  </a:lnTo>
                  <a:lnTo>
                    <a:pt x="51" y="80"/>
                  </a:lnTo>
                  <a:lnTo>
                    <a:pt x="61" y="71"/>
                  </a:lnTo>
                  <a:lnTo>
                    <a:pt x="69" y="61"/>
                  </a:lnTo>
                  <a:lnTo>
                    <a:pt x="72" y="57"/>
                  </a:lnTo>
                  <a:lnTo>
                    <a:pt x="73" y="53"/>
                  </a:lnTo>
                  <a:lnTo>
                    <a:pt x="73" y="53"/>
                  </a:lnTo>
                  <a:lnTo>
                    <a:pt x="73" y="48"/>
                  </a:lnTo>
                  <a:lnTo>
                    <a:pt x="72" y="45"/>
                  </a:lnTo>
                  <a:lnTo>
                    <a:pt x="69" y="43"/>
                  </a:lnTo>
                  <a:lnTo>
                    <a:pt x="66" y="37"/>
                  </a:lnTo>
                  <a:lnTo>
                    <a:pt x="66" y="37"/>
                  </a:lnTo>
                  <a:lnTo>
                    <a:pt x="63" y="31"/>
                  </a:lnTo>
                  <a:lnTo>
                    <a:pt x="62" y="29"/>
                  </a:lnTo>
                  <a:lnTo>
                    <a:pt x="61" y="27"/>
                  </a:lnTo>
                  <a:lnTo>
                    <a:pt x="62" y="25"/>
                  </a:lnTo>
                  <a:lnTo>
                    <a:pt x="64" y="24"/>
                  </a:lnTo>
                  <a:lnTo>
                    <a:pt x="67" y="23"/>
                  </a:lnTo>
                  <a:lnTo>
                    <a:pt x="71" y="22"/>
                  </a:lnTo>
                  <a:lnTo>
                    <a:pt x="71" y="22"/>
                  </a:lnTo>
                  <a:lnTo>
                    <a:pt x="80" y="20"/>
                  </a:lnTo>
                  <a:lnTo>
                    <a:pt x="86" y="18"/>
                  </a:lnTo>
                  <a:lnTo>
                    <a:pt x="88" y="17"/>
                  </a:lnTo>
                  <a:lnTo>
                    <a:pt x="90" y="15"/>
                  </a:lnTo>
                  <a:lnTo>
                    <a:pt x="90" y="13"/>
                  </a:lnTo>
                  <a:lnTo>
                    <a:pt x="92" y="11"/>
                  </a:lnTo>
                  <a:lnTo>
                    <a:pt x="92" y="11"/>
                  </a:lnTo>
                  <a:lnTo>
                    <a:pt x="90" y="9"/>
                  </a:lnTo>
                  <a:lnTo>
                    <a:pt x="89" y="6"/>
                  </a:lnTo>
                  <a:lnTo>
                    <a:pt x="87" y="4"/>
                  </a:lnTo>
                  <a:lnTo>
                    <a:pt x="85" y="2"/>
                  </a:lnTo>
                  <a:lnTo>
                    <a:pt x="81" y="1"/>
                  </a:lnTo>
                  <a:lnTo>
                    <a:pt x="76" y="0"/>
                  </a:lnTo>
                  <a:lnTo>
                    <a:pt x="70" y="1"/>
                  </a:lnTo>
                  <a:lnTo>
                    <a:pt x="63" y="2"/>
                  </a:lnTo>
                  <a:lnTo>
                    <a:pt x="63" y="2"/>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7" name="Freeform 266">
              <a:extLst>
                <a:ext uri="{FF2B5EF4-FFF2-40B4-BE49-F238E27FC236}">
                  <a16:creationId xmlns:a16="http://schemas.microsoft.com/office/drawing/2014/main" id="{9A98640F-E6A9-4DF5-9331-71D958DCCA84}"/>
                </a:ext>
              </a:extLst>
            </p:cNvPr>
            <p:cNvSpPr>
              <a:spLocks/>
            </p:cNvSpPr>
            <p:nvPr/>
          </p:nvSpPr>
          <p:spPr bwMode="auto">
            <a:xfrm>
              <a:off x="3187187" y="2183361"/>
              <a:ext cx="18932" cy="16819"/>
            </a:xfrm>
            <a:custGeom>
              <a:avLst/>
              <a:gdLst>
                <a:gd name="T0" fmla="*/ 12 w 41"/>
                <a:gd name="T1" fmla="*/ 1 h 37"/>
                <a:gd name="T2" fmla="*/ 12 w 41"/>
                <a:gd name="T3" fmla="*/ 1 h 37"/>
                <a:gd name="T4" fmla="*/ 11 w 41"/>
                <a:gd name="T5" fmla="*/ 1 h 37"/>
                <a:gd name="T6" fmla="*/ 6 w 41"/>
                <a:gd name="T7" fmla="*/ 2 h 37"/>
                <a:gd name="T8" fmla="*/ 4 w 41"/>
                <a:gd name="T9" fmla="*/ 4 h 37"/>
                <a:gd name="T10" fmla="*/ 2 w 41"/>
                <a:gd name="T11" fmla="*/ 7 h 37"/>
                <a:gd name="T12" fmla="*/ 1 w 41"/>
                <a:gd name="T13" fmla="*/ 10 h 37"/>
                <a:gd name="T14" fmla="*/ 0 w 41"/>
                <a:gd name="T15" fmla="*/ 13 h 37"/>
                <a:gd name="T16" fmla="*/ 0 w 41"/>
                <a:gd name="T17" fmla="*/ 13 h 37"/>
                <a:gd name="T18" fmla="*/ 1 w 41"/>
                <a:gd name="T19" fmla="*/ 20 h 37"/>
                <a:gd name="T20" fmla="*/ 2 w 41"/>
                <a:gd name="T21" fmla="*/ 24 h 37"/>
                <a:gd name="T22" fmla="*/ 6 w 41"/>
                <a:gd name="T23" fmla="*/ 32 h 37"/>
                <a:gd name="T24" fmla="*/ 6 w 41"/>
                <a:gd name="T25" fmla="*/ 32 h 37"/>
                <a:gd name="T26" fmla="*/ 8 w 41"/>
                <a:gd name="T27" fmla="*/ 35 h 37"/>
                <a:gd name="T28" fmla="*/ 11 w 41"/>
                <a:gd name="T29" fmla="*/ 36 h 37"/>
                <a:gd name="T30" fmla="*/ 14 w 41"/>
                <a:gd name="T31" fmla="*/ 37 h 37"/>
                <a:gd name="T32" fmla="*/ 18 w 41"/>
                <a:gd name="T33" fmla="*/ 37 h 37"/>
                <a:gd name="T34" fmla="*/ 21 w 41"/>
                <a:gd name="T35" fmla="*/ 37 h 37"/>
                <a:gd name="T36" fmla="*/ 24 w 41"/>
                <a:gd name="T37" fmla="*/ 36 h 37"/>
                <a:gd name="T38" fmla="*/ 27 w 41"/>
                <a:gd name="T39" fmla="*/ 34 h 37"/>
                <a:gd name="T40" fmla="*/ 28 w 41"/>
                <a:gd name="T41" fmla="*/ 31 h 37"/>
                <a:gd name="T42" fmla="*/ 28 w 41"/>
                <a:gd name="T43" fmla="*/ 31 h 37"/>
                <a:gd name="T44" fmla="*/ 30 w 41"/>
                <a:gd name="T45" fmla="*/ 26 h 37"/>
                <a:gd name="T46" fmla="*/ 32 w 41"/>
                <a:gd name="T47" fmla="*/ 22 h 37"/>
                <a:gd name="T48" fmla="*/ 35 w 41"/>
                <a:gd name="T49" fmla="*/ 20 h 37"/>
                <a:gd name="T50" fmla="*/ 37 w 41"/>
                <a:gd name="T51" fmla="*/ 16 h 37"/>
                <a:gd name="T52" fmla="*/ 37 w 41"/>
                <a:gd name="T53" fmla="*/ 16 h 37"/>
                <a:gd name="T54" fmla="*/ 40 w 41"/>
                <a:gd name="T55" fmla="*/ 12 h 37"/>
                <a:gd name="T56" fmla="*/ 41 w 41"/>
                <a:gd name="T57" fmla="*/ 8 h 37"/>
                <a:gd name="T58" fmla="*/ 41 w 41"/>
                <a:gd name="T59" fmla="*/ 6 h 37"/>
                <a:gd name="T60" fmla="*/ 39 w 41"/>
                <a:gd name="T61" fmla="*/ 4 h 37"/>
                <a:gd name="T62" fmla="*/ 37 w 41"/>
                <a:gd name="T63" fmla="*/ 2 h 37"/>
                <a:gd name="T64" fmla="*/ 32 w 41"/>
                <a:gd name="T65" fmla="*/ 1 h 37"/>
                <a:gd name="T66" fmla="*/ 32 w 41"/>
                <a:gd name="T67" fmla="*/ 1 h 37"/>
                <a:gd name="T68" fmla="*/ 22 w 41"/>
                <a:gd name="T69" fmla="*/ 0 h 37"/>
                <a:gd name="T70" fmla="*/ 12 w 41"/>
                <a:gd name="T71" fmla="*/ 1 h 37"/>
                <a:gd name="T72" fmla="*/ 12 w 41"/>
                <a:gd name="T7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37">
                  <a:moveTo>
                    <a:pt x="12" y="1"/>
                  </a:moveTo>
                  <a:lnTo>
                    <a:pt x="12" y="1"/>
                  </a:lnTo>
                  <a:lnTo>
                    <a:pt x="11" y="1"/>
                  </a:lnTo>
                  <a:lnTo>
                    <a:pt x="6" y="2"/>
                  </a:lnTo>
                  <a:lnTo>
                    <a:pt x="4" y="4"/>
                  </a:lnTo>
                  <a:lnTo>
                    <a:pt x="2" y="7"/>
                  </a:lnTo>
                  <a:lnTo>
                    <a:pt x="1" y="10"/>
                  </a:lnTo>
                  <a:lnTo>
                    <a:pt x="0" y="13"/>
                  </a:lnTo>
                  <a:lnTo>
                    <a:pt x="0" y="13"/>
                  </a:lnTo>
                  <a:lnTo>
                    <a:pt x="1" y="20"/>
                  </a:lnTo>
                  <a:lnTo>
                    <a:pt x="2" y="24"/>
                  </a:lnTo>
                  <a:lnTo>
                    <a:pt x="6" y="32"/>
                  </a:lnTo>
                  <a:lnTo>
                    <a:pt x="6" y="32"/>
                  </a:lnTo>
                  <a:lnTo>
                    <a:pt x="8" y="35"/>
                  </a:lnTo>
                  <a:lnTo>
                    <a:pt x="11" y="36"/>
                  </a:lnTo>
                  <a:lnTo>
                    <a:pt x="14" y="37"/>
                  </a:lnTo>
                  <a:lnTo>
                    <a:pt x="18" y="37"/>
                  </a:lnTo>
                  <a:lnTo>
                    <a:pt x="21" y="37"/>
                  </a:lnTo>
                  <a:lnTo>
                    <a:pt x="24" y="36"/>
                  </a:lnTo>
                  <a:lnTo>
                    <a:pt x="27" y="34"/>
                  </a:lnTo>
                  <a:lnTo>
                    <a:pt x="28" y="31"/>
                  </a:lnTo>
                  <a:lnTo>
                    <a:pt x="28" y="31"/>
                  </a:lnTo>
                  <a:lnTo>
                    <a:pt x="30" y="26"/>
                  </a:lnTo>
                  <a:lnTo>
                    <a:pt x="32" y="22"/>
                  </a:lnTo>
                  <a:lnTo>
                    <a:pt x="35" y="20"/>
                  </a:lnTo>
                  <a:lnTo>
                    <a:pt x="37" y="16"/>
                  </a:lnTo>
                  <a:lnTo>
                    <a:pt x="37" y="16"/>
                  </a:lnTo>
                  <a:lnTo>
                    <a:pt x="40" y="12"/>
                  </a:lnTo>
                  <a:lnTo>
                    <a:pt x="41" y="8"/>
                  </a:lnTo>
                  <a:lnTo>
                    <a:pt x="41" y="6"/>
                  </a:lnTo>
                  <a:lnTo>
                    <a:pt x="39" y="4"/>
                  </a:lnTo>
                  <a:lnTo>
                    <a:pt x="37" y="2"/>
                  </a:lnTo>
                  <a:lnTo>
                    <a:pt x="32" y="1"/>
                  </a:lnTo>
                  <a:lnTo>
                    <a:pt x="32" y="1"/>
                  </a:lnTo>
                  <a:lnTo>
                    <a:pt x="22" y="0"/>
                  </a:lnTo>
                  <a:lnTo>
                    <a:pt x="12" y="1"/>
                  </a:lnTo>
                  <a:lnTo>
                    <a:pt x="12" y="1"/>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8" name="Freeform 267">
              <a:extLst>
                <a:ext uri="{FF2B5EF4-FFF2-40B4-BE49-F238E27FC236}">
                  <a16:creationId xmlns:a16="http://schemas.microsoft.com/office/drawing/2014/main" id="{5F23E165-50C3-428E-8A82-528A046521B5}"/>
                </a:ext>
              </a:extLst>
            </p:cNvPr>
            <p:cNvSpPr>
              <a:spLocks/>
            </p:cNvSpPr>
            <p:nvPr/>
          </p:nvSpPr>
          <p:spPr bwMode="auto">
            <a:xfrm>
              <a:off x="3187187" y="2237559"/>
              <a:ext cx="67122" cy="61671"/>
            </a:xfrm>
            <a:custGeom>
              <a:avLst/>
              <a:gdLst>
                <a:gd name="T0" fmla="*/ 72 w 156"/>
                <a:gd name="T1" fmla="*/ 7 h 132"/>
                <a:gd name="T2" fmla="*/ 59 w 156"/>
                <a:gd name="T3" fmla="*/ 7 h 132"/>
                <a:gd name="T4" fmla="*/ 49 w 156"/>
                <a:gd name="T5" fmla="*/ 10 h 132"/>
                <a:gd name="T6" fmla="*/ 41 w 156"/>
                <a:gd name="T7" fmla="*/ 16 h 132"/>
                <a:gd name="T8" fmla="*/ 38 w 156"/>
                <a:gd name="T9" fmla="*/ 24 h 132"/>
                <a:gd name="T10" fmla="*/ 31 w 156"/>
                <a:gd name="T11" fmla="*/ 36 h 132"/>
                <a:gd name="T12" fmla="*/ 23 w 156"/>
                <a:gd name="T13" fmla="*/ 43 h 132"/>
                <a:gd name="T14" fmla="*/ 17 w 156"/>
                <a:gd name="T15" fmla="*/ 47 h 132"/>
                <a:gd name="T16" fmla="*/ 7 w 156"/>
                <a:gd name="T17" fmla="*/ 55 h 132"/>
                <a:gd name="T18" fmla="*/ 2 w 156"/>
                <a:gd name="T19" fmla="*/ 66 h 132"/>
                <a:gd name="T20" fmla="*/ 0 w 156"/>
                <a:gd name="T21" fmla="*/ 83 h 132"/>
                <a:gd name="T22" fmla="*/ 1 w 156"/>
                <a:gd name="T23" fmla="*/ 86 h 132"/>
                <a:gd name="T24" fmla="*/ 5 w 156"/>
                <a:gd name="T25" fmla="*/ 92 h 132"/>
                <a:gd name="T26" fmla="*/ 9 w 156"/>
                <a:gd name="T27" fmla="*/ 97 h 132"/>
                <a:gd name="T28" fmla="*/ 15 w 156"/>
                <a:gd name="T29" fmla="*/ 114 h 132"/>
                <a:gd name="T30" fmla="*/ 19 w 156"/>
                <a:gd name="T31" fmla="*/ 121 h 132"/>
                <a:gd name="T32" fmla="*/ 25 w 156"/>
                <a:gd name="T33" fmla="*/ 125 h 132"/>
                <a:gd name="T34" fmla="*/ 40 w 156"/>
                <a:gd name="T35" fmla="*/ 128 h 132"/>
                <a:gd name="T36" fmla="*/ 75 w 156"/>
                <a:gd name="T37" fmla="*/ 132 h 132"/>
                <a:gd name="T38" fmla="*/ 93 w 156"/>
                <a:gd name="T39" fmla="*/ 130 h 132"/>
                <a:gd name="T40" fmla="*/ 98 w 156"/>
                <a:gd name="T41" fmla="*/ 126 h 132"/>
                <a:gd name="T42" fmla="*/ 101 w 156"/>
                <a:gd name="T43" fmla="*/ 123 h 132"/>
                <a:gd name="T44" fmla="*/ 111 w 156"/>
                <a:gd name="T45" fmla="*/ 116 h 132"/>
                <a:gd name="T46" fmla="*/ 127 w 156"/>
                <a:gd name="T47" fmla="*/ 109 h 132"/>
                <a:gd name="T48" fmla="*/ 138 w 156"/>
                <a:gd name="T49" fmla="*/ 105 h 132"/>
                <a:gd name="T50" fmla="*/ 151 w 156"/>
                <a:gd name="T51" fmla="*/ 96 h 132"/>
                <a:gd name="T52" fmla="*/ 156 w 156"/>
                <a:gd name="T53" fmla="*/ 88 h 132"/>
                <a:gd name="T54" fmla="*/ 156 w 156"/>
                <a:gd name="T55" fmla="*/ 83 h 132"/>
                <a:gd name="T56" fmla="*/ 154 w 156"/>
                <a:gd name="T57" fmla="*/ 74 h 132"/>
                <a:gd name="T58" fmla="*/ 146 w 156"/>
                <a:gd name="T59" fmla="*/ 60 h 132"/>
                <a:gd name="T60" fmla="*/ 146 w 156"/>
                <a:gd name="T61" fmla="*/ 52 h 132"/>
                <a:gd name="T62" fmla="*/ 148 w 156"/>
                <a:gd name="T63" fmla="*/ 46 h 132"/>
                <a:gd name="T64" fmla="*/ 153 w 156"/>
                <a:gd name="T65" fmla="*/ 34 h 132"/>
                <a:gd name="T66" fmla="*/ 153 w 156"/>
                <a:gd name="T67" fmla="*/ 29 h 132"/>
                <a:gd name="T68" fmla="*/ 152 w 156"/>
                <a:gd name="T69" fmla="*/ 26 h 132"/>
                <a:gd name="T70" fmla="*/ 148 w 156"/>
                <a:gd name="T71" fmla="*/ 21 h 132"/>
                <a:gd name="T72" fmla="*/ 141 w 156"/>
                <a:gd name="T73" fmla="*/ 19 h 132"/>
                <a:gd name="T74" fmla="*/ 130 w 156"/>
                <a:gd name="T75" fmla="*/ 13 h 132"/>
                <a:gd name="T76" fmla="*/ 121 w 156"/>
                <a:gd name="T77" fmla="*/ 7 h 132"/>
                <a:gd name="T78" fmla="*/ 113 w 156"/>
                <a:gd name="T79" fmla="*/ 4 h 132"/>
                <a:gd name="T80" fmla="*/ 101 w 156"/>
                <a:gd name="T81" fmla="*/ 0 h 132"/>
                <a:gd name="T82" fmla="*/ 95 w 156"/>
                <a:gd name="T83" fmla="*/ 0 h 132"/>
                <a:gd name="T84" fmla="*/ 92 w 156"/>
                <a:gd name="T85" fmla="*/ 2 h 132"/>
                <a:gd name="T86" fmla="*/ 87 w 156"/>
                <a:gd name="T87" fmla="*/ 8 h 132"/>
                <a:gd name="T88" fmla="*/ 72 w 156"/>
                <a:gd name="T89"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132">
                  <a:moveTo>
                    <a:pt x="72" y="7"/>
                  </a:moveTo>
                  <a:lnTo>
                    <a:pt x="72" y="7"/>
                  </a:lnTo>
                  <a:lnTo>
                    <a:pt x="68" y="6"/>
                  </a:lnTo>
                  <a:lnTo>
                    <a:pt x="59" y="7"/>
                  </a:lnTo>
                  <a:lnTo>
                    <a:pt x="53" y="8"/>
                  </a:lnTo>
                  <a:lnTo>
                    <a:pt x="49" y="10"/>
                  </a:lnTo>
                  <a:lnTo>
                    <a:pt x="44" y="12"/>
                  </a:lnTo>
                  <a:lnTo>
                    <a:pt x="41" y="16"/>
                  </a:lnTo>
                  <a:lnTo>
                    <a:pt x="41" y="16"/>
                  </a:lnTo>
                  <a:lnTo>
                    <a:pt x="38" y="24"/>
                  </a:lnTo>
                  <a:lnTo>
                    <a:pt x="34" y="32"/>
                  </a:lnTo>
                  <a:lnTo>
                    <a:pt x="31" y="36"/>
                  </a:lnTo>
                  <a:lnTo>
                    <a:pt x="27" y="39"/>
                  </a:lnTo>
                  <a:lnTo>
                    <a:pt x="23" y="43"/>
                  </a:lnTo>
                  <a:lnTo>
                    <a:pt x="17" y="47"/>
                  </a:lnTo>
                  <a:lnTo>
                    <a:pt x="17" y="47"/>
                  </a:lnTo>
                  <a:lnTo>
                    <a:pt x="11" y="51"/>
                  </a:lnTo>
                  <a:lnTo>
                    <a:pt x="7" y="55"/>
                  </a:lnTo>
                  <a:lnTo>
                    <a:pt x="4" y="61"/>
                  </a:lnTo>
                  <a:lnTo>
                    <a:pt x="2" y="66"/>
                  </a:lnTo>
                  <a:lnTo>
                    <a:pt x="0" y="76"/>
                  </a:lnTo>
                  <a:lnTo>
                    <a:pt x="0" y="83"/>
                  </a:lnTo>
                  <a:lnTo>
                    <a:pt x="0" y="83"/>
                  </a:lnTo>
                  <a:lnTo>
                    <a:pt x="1" y="86"/>
                  </a:lnTo>
                  <a:lnTo>
                    <a:pt x="3" y="89"/>
                  </a:lnTo>
                  <a:lnTo>
                    <a:pt x="5" y="92"/>
                  </a:lnTo>
                  <a:lnTo>
                    <a:pt x="9" y="97"/>
                  </a:lnTo>
                  <a:lnTo>
                    <a:pt x="9" y="97"/>
                  </a:lnTo>
                  <a:lnTo>
                    <a:pt x="12" y="105"/>
                  </a:lnTo>
                  <a:lnTo>
                    <a:pt x="15" y="114"/>
                  </a:lnTo>
                  <a:lnTo>
                    <a:pt x="16" y="118"/>
                  </a:lnTo>
                  <a:lnTo>
                    <a:pt x="19" y="121"/>
                  </a:lnTo>
                  <a:lnTo>
                    <a:pt x="22" y="123"/>
                  </a:lnTo>
                  <a:lnTo>
                    <a:pt x="25" y="125"/>
                  </a:lnTo>
                  <a:lnTo>
                    <a:pt x="25" y="125"/>
                  </a:lnTo>
                  <a:lnTo>
                    <a:pt x="40" y="128"/>
                  </a:lnTo>
                  <a:lnTo>
                    <a:pt x="63" y="131"/>
                  </a:lnTo>
                  <a:lnTo>
                    <a:pt x="75" y="132"/>
                  </a:lnTo>
                  <a:lnTo>
                    <a:pt x="85" y="131"/>
                  </a:lnTo>
                  <a:lnTo>
                    <a:pt x="93" y="130"/>
                  </a:lnTo>
                  <a:lnTo>
                    <a:pt x="96" y="128"/>
                  </a:lnTo>
                  <a:lnTo>
                    <a:pt x="98" y="126"/>
                  </a:lnTo>
                  <a:lnTo>
                    <a:pt x="98" y="126"/>
                  </a:lnTo>
                  <a:lnTo>
                    <a:pt x="101" y="123"/>
                  </a:lnTo>
                  <a:lnTo>
                    <a:pt x="104" y="120"/>
                  </a:lnTo>
                  <a:lnTo>
                    <a:pt x="111" y="116"/>
                  </a:lnTo>
                  <a:lnTo>
                    <a:pt x="118" y="113"/>
                  </a:lnTo>
                  <a:lnTo>
                    <a:pt x="127" y="109"/>
                  </a:lnTo>
                  <a:lnTo>
                    <a:pt x="127" y="109"/>
                  </a:lnTo>
                  <a:lnTo>
                    <a:pt x="138" y="105"/>
                  </a:lnTo>
                  <a:lnTo>
                    <a:pt x="147" y="99"/>
                  </a:lnTo>
                  <a:lnTo>
                    <a:pt x="151" y="96"/>
                  </a:lnTo>
                  <a:lnTo>
                    <a:pt x="154" y="93"/>
                  </a:lnTo>
                  <a:lnTo>
                    <a:pt x="156" y="88"/>
                  </a:lnTo>
                  <a:lnTo>
                    <a:pt x="156" y="83"/>
                  </a:lnTo>
                  <a:lnTo>
                    <a:pt x="156" y="83"/>
                  </a:lnTo>
                  <a:lnTo>
                    <a:pt x="156" y="78"/>
                  </a:lnTo>
                  <a:lnTo>
                    <a:pt x="154" y="74"/>
                  </a:lnTo>
                  <a:lnTo>
                    <a:pt x="150" y="66"/>
                  </a:lnTo>
                  <a:lnTo>
                    <a:pt x="146" y="60"/>
                  </a:lnTo>
                  <a:lnTo>
                    <a:pt x="145" y="56"/>
                  </a:lnTo>
                  <a:lnTo>
                    <a:pt x="146" y="52"/>
                  </a:lnTo>
                  <a:lnTo>
                    <a:pt x="146" y="52"/>
                  </a:lnTo>
                  <a:lnTo>
                    <a:pt x="148" y="46"/>
                  </a:lnTo>
                  <a:lnTo>
                    <a:pt x="151" y="40"/>
                  </a:lnTo>
                  <a:lnTo>
                    <a:pt x="153" y="34"/>
                  </a:lnTo>
                  <a:lnTo>
                    <a:pt x="153" y="32"/>
                  </a:lnTo>
                  <a:lnTo>
                    <a:pt x="153" y="29"/>
                  </a:lnTo>
                  <a:lnTo>
                    <a:pt x="153" y="29"/>
                  </a:lnTo>
                  <a:lnTo>
                    <a:pt x="152" y="26"/>
                  </a:lnTo>
                  <a:lnTo>
                    <a:pt x="151" y="24"/>
                  </a:lnTo>
                  <a:lnTo>
                    <a:pt x="148" y="21"/>
                  </a:lnTo>
                  <a:lnTo>
                    <a:pt x="141" y="19"/>
                  </a:lnTo>
                  <a:lnTo>
                    <a:pt x="141" y="19"/>
                  </a:lnTo>
                  <a:lnTo>
                    <a:pt x="135" y="16"/>
                  </a:lnTo>
                  <a:lnTo>
                    <a:pt x="130" y="13"/>
                  </a:lnTo>
                  <a:lnTo>
                    <a:pt x="127" y="10"/>
                  </a:lnTo>
                  <a:lnTo>
                    <a:pt x="121" y="7"/>
                  </a:lnTo>
                  <a:lnTo>
                    <a:pt x="121" y="7"/>
                  </a:lnTo>
                  <a:lnTo>
                    <a:pt x="113" y="4"/>
                  </a:lnTo>
                  <a:lnTo>
                    <a:pt x="105" y="1"/>
                  </a:lnTo>
                  <a:lnTo>
                    <a:pt x="101" y="0"/>
                  </a:lnTo>
                  <a:lnTo>
                    <a:pt x="98" y="0"/>
                  </a:lnTo>
                  <a:lnTo>
                    <a:pt x="95" y="0"/>
                  </a:lnTo>
                  <a:lnTo>
                    <a:pt x="92" y="2"/>
                  </a:lnTo>
                  <a:lnTo>
                    <a:pt x="92" y="2"/>
                  </a:lnTo>
                  <a:lnTo>
                    <a:pt x="89" y="6"/>
                  </a:lnTo>
                  <a:lnTo>
                    <a:pt x="87" y="8"/>
                  </a:lnTo>
                  <a:lnTo>
                    <a:pt x="82" y="8"/>
                  </a:lnTo>
                  <a:lnTo>
                    <a:pt x="72" y="7"/>
                  </a:lnTo>
                  <a:lnTo>
                    <a:pt x="72" y="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89" name="Freeform 268">
              <a:extLst>
                <a:ext uri="{FF2B5EF4-FFF2-40B4-BE49-F238E27FC236}">
                  <a16:creationId xmlns:a16="http://schemas.microsoft.com/office/drawing/2014/main" id="{24D0D999-D2A4-4D5F-8120-AC4C8319CFBC}"/>
                </a:ext>
              </a:extLst>
            </p:cNvPr>
            <p:cNvSpPr>
              <a:spLocks/>
            </p:cNvSpPr>
            <p:nvPr/>
          </p:nvSpPr>
          <p:spPr bwMode="auto">
            <a:xfrm>
              <a:off x="3259469" y="2248771"/>
              <a:ext cx="36142" cy="22426"/>
            </a:xfrm>
            <a:custGeom>
              <a:avLst/>
              <a:gdLst>
                <a:gd name="T0" fmla="*/ 39 w 85"/>
                <a:gd name="T1" fmla="*/ 10 h 46"/>
                <a:gd name="T2" fmla="*/ 39 w 85"/>
                <a:gd name="T3" fmla="*/ 10 h 46"/>
                <a:gd name="T4" fmla="*/ 37 w 85"/>
                <a:gd name="T5" fmla="*/ 8 h 46"/>
                <a:gd name="T6" fmla="*/ 32 w 85"/>
                <a:gd name="T7" fmla="*/ 3 h 46"/>
                <a:gd name="T8" fmla="*/ 29 w 85"/>
                <a:gd name="T9" fmla="*/ 1 h 46"/>
                <a:gd name="T10" fmla="*/ 26 w 85"/>
                <a:gd name="T11" fmla="*/ 0 h 46"/>
                <a:gd name="T12" fmla="*/ 23 w 85"/>
                <a:gd name="T13" fmla="*/ 0 h 46"/>
                <a:gd name="T14" fmla="*/ 20 w 85"/>
                <a:gd name="T15" fmla="*/ 2 h 46"/>
                <a:gd name="T16" fmla="*/ 20 w 85"/>
                <a:gd name="T17" fmla="*/ 2 h 46"/>
                <a:gd name="T18" fmla="*/ 18 w 85"/>
                <a:gd name="T19" fmla="*/ 4 h 46"/>
                <a:gd name="T20" fmla="*/ 14 w 85"/>
                <a:gd name="T21" fmla="*/ 6 h 46"/>
                <a:gd name="T22" fmla="*/ 8 w 85"/>
                <a:gd name="T23" fmla="*/ 8 h 46"/>
                <a:gd name="T24" fmla="*/ 5 w 85"/>
                <a:gd name="T25" fmla="*/ 9 h 46"/>
                <a:gd name="T26" fmla="*/ 2 w 85"/>
                <a:gd name="T27" fmla="*/ 10 h 46"/>
                <a:gd name="T28" fmla="*/ 1 w 85"/>
                <a:gd name="T29" fmla="*/ 12 h 46"/>
                <a:gd name="T30" fmla="*/ 0 w 85"/>
                <a:gd name="T31" fmla="*/ 15 h 46"/>
                <a:gd name="T32" fmla="*/ 0 w 85"/>
                <a:gd name="T33" fmla="*/ 15 h 46"/>
                <a:gd name="T34" fmla="*/ 1 w 85"/>
                <a:gd name="T35" fmla="*/ 18 h 46"/>
                <a:gd name="T36" fmla="*/ 2 w 85"/>
                <a:gd name="T37" fmla="*/ 21 h 46"/>
                <a:gd name="T38" fmla="*/ 5 w 85"/>
                <a:gd name="T39" fmla="*/ 24 h 46"/>
                <a:gd name="T40" fmla="*/ 8 w 85"/>
                <a:gd name="T41" fmla="*/ 28 h 46"/>
                <a:gd name="T42" fmla="*/ 12 w 85"/>
                <a:gd name="T43" fmla="*/ 33 h 46"/>
                <a:gd name="T44" fmla="*/ 12 w 85"/>
                <a:gd name="T45" fmla="*/ 33 h 46"/>
                <a:gd name="T46" fmla="*/ 14 w 85"/>
                <a:gd name="T47" fmla="*/ 37 h 46"/>
                <a:gd name="T48" fmla="*/ 16 w 85"/>
                <a:gd name="T49" fmla="*/ 40 h 46"/>
                <a:gd name="T50" fmla="*/ 21 w 85"/>
                <a:gd name="T51" fmla="*/ 44 h 46"/>
                <a:gd name="T52" fmla="*/ 28 w 85"/>
                <a:gd name="T53" fmla="*/ 46 h 46"/>
                <a:gd name="T54" fmla="*/ 35 w 85"/>
                <a:gd name="T55" fmla="*/ 46 h 46"/>
                <a:gd name="T56" fmla="*/ 35 w 85"/>
                <a:gd name="T57" fmla="*/ 46 h 46"/>
                <a:gd name="T58" fmla="*/ 47 w 85"/>
                <a:gd name="T59" fmla="*/ 45 h 46"/>
                <a:gd name="T60" fmla="*/ 64 w 85"/>
                <a:gd name="T61" fmla="*/ 41 h 46"/>
                <a:gd name="T62" fmla="*/ 73 w 85"/>
                <a:gd name="T63" fmla="*/ 39 h 46"/>
                <a:gd name="T64" fmla="*/ 79 w 85"/>
                <a:gd name="T65" fmla="*/ 36 h 46"/>
                <a:gd name="T66" fmla="*/ 84 w 85"/>
                <a:gd name="T67" fmla="*/ 31 h 46"/>
                <a:gd name="T68" fmla="*/ 85 w 85"/>
                <a:gd name="T69" fmla="*/ 29 h 46"/>
                <a:gd name="T70" fmla="*/ 85 w 85"/>
                <a:gd name="T71" fmla="*/ 27 h 46"/>
                <a:gd name="T72" fmla="*/ 85 w 85"/>
                <a:gd name="T73" fmla="*/ 27 h 46"/>
                <a:gd name="T74" fmla="*/ 85 w 85"/>
                <a:gd name="T75" fmla="*/ 21 h 46"/>
                <a:gd name="T76" fmla="*/ 84 w 85"/>
                <a:gd name="T77" fmla="*/ 19 h 46"/>
                <a:gd name="T78" fmla="*/ 83 w 85"/>
                <a:gd name="T79" fmla="*/ 18 h 46"/>
                <a:gd name="T80" fmla="*/ 82 w 85"/>
                <a:gd name="T81" fmla="*/ 17 h 46"/>
                <a:gd name="T82" fmla="*/ 79 w 85"/>
                <a:gd name="T83" fmla="*/ 17 h 46"/>
                <a:gd name="T84" fmla="*/ 67 w 85"/>
                <a:gd name="T85" fmla="*/ 17 h 46"/>
                <a:gd name="T86" fmla="*/ 67 w 85"/>
                <a:gd name="T87" fmla="*/ 17 h 46"/>
                <a:gd name="T88" fmla="*/ 56 w 85"/>
                <a:gd name="T89" fmla="*/ 17 h 46"/>
                <a:gd name="T90" fmla="*/ 49 w 85"/>
                <a:gd name="T91" fmla="*/ 17 h 46"/>
                <a:gd name="T92" fmla="*/ 45 w 85"/>
                <a:gd name="T93" fmla="*/ 15 h 46"/>
                <a:gd name="T94" fmla="*/ 39 w 85"/>
                <a:gd name="T95" fmla="*/ 10 h 46"/>
                <a:gd name="T96" fmla="*/ 39 w 85"/>
                <a:gd name="T97"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46">
                  <a:moveTo>
                    <a:pt x="39" y="10"/>
                  </a:moveTo>
                  <a:lnTo>
                    <a:pt x="39" y="10"/>
                  </a:lnTo>
                  <a:lnTo>
                    <a:pt x="37" y="8"/>
                  </a:lnTo>
                  <a:lnTo>
                    <a:pt x="32" y="3"/>
                  </a:lnTo>
                  <a:lnTo>
                    <a:pt x="29" y="1"/>
                  </a:lnTo>
                  <a:lnTo>
                    <a:pt x="26" y="0"/>
                  </a:lnTo>
                  <a:lnTo>
                    <a:pt x="23" y="0"/>
                  </a:lnTo>
                  <a:lnTo>
                    <a:pt x="20" y="2"/>
                  </a:lnTo>
                  <a:lnTo>
                    <a:pt x="20" y="2"/>
                  </a:lnTo>
                  <a:lnTo>
                    <a:pt x="18" y="4"/>
                  </a:lnTo>
                  <a:lnTo>
                    <a:pt x="14" y="6"/>
                  </a:lnTo>
                  <a:lnTo>
                    <a:pt x="8" y="8"/>
                  </a:lnTo>
                  <a:lnTo>
                    <a:pt x="5" y="9"/>
                  </a:lnTo>
                  <a:lnTo>
                    <a:pt x="2" y="10"/>
                  </a:lnTo>
                  <a:lnTo>
                    <a:pt x="1" y="12"/>
                  </a:lnTo>
                  <a:lnTo>
                    <a:pt x="0" y="15"/>
                  </a:lnTo>
                  <a:lnTo>
                    <a:pt x="0" y="15"/>
                  </a:lnTo>
                  <a:lnTo>
                    <a:pt x="1" y="18"/>
                  </a:lnTo>
                  <a:lnTo>
                    <a:pt x="2" y="21"/>
                  </a:lnTo>
                  <a:lnTo>
                    <a:pt x="5" y="24"/>
                  </a:lnTo>
                  <a:lnTo>
                    <a:pt x="8" y="28"/>
                  </a:lnTo>
                  <a:lnTo>
                    <a:pt x="12" y="33"/>
                  </a:lnTo>
                  <a:lnTo>
                    <a:pt x="12" y="33"/>
                  </a:lnTo>
                  <a:lnTo>
                    <a:pt x="14" y="37"/>
                  </a:lnTo>
                  <a:lnTo>
                    <a:pt x="16" y="40"/>
                  </a:lnTo>
                  <a:lnTo>
                    <a:pt x="21" y="44"/>
                  </a:lnTo>
                  <a:lnTo>
                    <a:pt x="28" y="46"/>
                  </a:lnTo>
                  <a:lnTo>
                    <a:pt x="35" y="46"/>
                  </a:lnTo>
                  <a:lnTo>
                    <a:pt x="35" y="46"/>
                  </a:lnTo>
                  <a:lnTo>
                    <a:pt x="47" y="45"/>
                  </a:lnTo>
                  <a:lnTo>
                    <a:pt x="64" y="41"/>
                  </a:lnTo>
                  <a:lnTo>
                    <a:pt x="73" y="39"/>
                  </a:lnTo>
                  <a:lnTo>
                    <a:pt x="79" y="36"/>
                  </a:lnTo>
                  <a:lnTo>
                    <a:pt x="84" y="31"/>
                  </a:lnTo>
                  <a:lnTo>
                    <a:pt x="85" y="29"/>
                  </a:lnTo>
                  <a:lnTo>
                    <a:pt x="85" y="27"/>
                  </a:lnTo>
                  <a:lnTo>
                    <a:pt x="85" y="27"/>
                  </a:lnTo>
                  <a:lnTo>
                    <a:pt x="85" y="21"/>
                  </a:lnTo>
                  <a:lnTo>
                    <a:pt x="84" y="19"/>
                  </a:lnTo>
                  <a:lnTo>
                    <a:pt x="83" y="18"/>
                  </a:lnTo>
                  <a:lnTo>
                    <a:pt x="82" y="17"/>
                  </a:lnTo>
                  <a:lnTo>
                    <a:pt x="79" y="17"/>
                  </a:lnTo>
                  <a:lnTo>
                    <a:pt x="67" y="17"/>
                  </a:lnTo>
                  <a:lnTo>
                    <a:pt x="67" y="17"/>
                  </a:lnTo>
                  <a:lnTo>
                    <a:pt x="56" y="17"/>
                  </a:lnTo>
                  <a:lnTo>
                    <a:pt x="49" y="17"/>
                  </a:lnTo>
                  <a:lnTo>
                    <a:pt x="45" y="15"/>
                  </a:lnTo>
                  <a:lnTo>
                    <a:pt x="39" y="10"/>
                  </a:lnTo>
                  <a:lnTo>
                    <a:pt x="39" y="10"/>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0" name="Freeform 269">
              <a:extLst>
                <a:ext uri="{FF2B5EF4-FFF2-40B4-BE49-F238E27FC236}">
                  <a16:creationId xmlns:a16="http://schemas.microsoft.com/office/drawing/2014/main" id="{635C9EB6-C19C-4910-B59D-0EA762A6F551}"/>
                </a:ext>
              </a:extLst>
            </p:cNvPr>
            <p:cNvSpPr>
              <a:spLocks/>
            </p:cNvSpPr>
            <p:nvPr/>
          </p:nvSpPr>
          <p:spPr bwMode="auto">
            <a:xfrm>
              <a:off x="3684568" y="2998158"/>
              <a:ext cx="191037" cy="194355"/>
            </a:xfrm>
            <a:custGeom>
              <a:avLst/>
              <a:gdLst>
                <a:gd name="T0" fmla="*/ 432 w 446"/>
                <a:gd name="T1" fmla="*/ 297 h 416"/>
                <a:gd name="T2" fmla="*/ 426 w 446"/>
                <a:gd name="T3" fmla="*/ 265 h 416"/>
                <a:gd name="T4" fmla="*/ 411 w 446"/>
                <a:gd name="T5" fmla="*/ 253 h 416"/>
                <a:gd name="T6" fmla="*/ 383 w 446"/>
                <a:gd name="T7" fmla="*/ 259 h 416"/>
                <a:gd name="T8" fmla="*/ 366 w 446"/>
                <a:gd name="T9" fmla="*/ 245 h 416"/>
                <a:gd name="T10" fmla="*/ 385 w 446"/>
                <a:gd name="T11" fmla="*/ 217 h 416"/>
                <a:gd name="T12" fmla="*/ 387 w 446"/>
                <a:gd name="T13" fmla="*/ 192 h 416"/>
                <a:gd name="T14" fmla="*/ 355 w 446"/>
                <a:gd name="T15" fmla="*/ 179 h 416"/>
                <a:gd name="T16" fmla="*/ 349 w 446"/>
                <a:gd name="T17" fmla="*/ 158 h 416"/>
                <a:gd name="T18" fmla="*/ 336 w 446"/>
                <a:gd name="T19" fmla="*/ 170 h 416"/>
                <a:gd name="T20" fmla="*/ 321 w 446"/>
                <a:gd name="T21" fmla="*/ 168 h 416"/>
                <a:gd name="T22" fmla="*/ 308 w 446"/>
                <a:gd name="T23" fmla="*/ 178 h 416"/>
                <a:gd name="T24" fmla="*/ 293 w 446"/>
                <a:gd name="T25" fmla="*/ 197 h 416"/>
                <a:gd name="T26" fmla="*/ 280 w 446"/>
                <a:gd name="T27" fmla="*/ 183 h 416"/>
                <a:gd name="T28" fmla="*/ 262 w 446"/>
                <a:gd name="T29" fmla="*/ 179 h 416"/>
                <a:gd name="T30" fmla="*/ 242 w 446"/>
                <a:gd name="T31" fmla="*/ 177 h 416"/>
                <a:gd name="T32" fmla="*/ 256 w 446"/>
                <a:gd name="T33" fmla="*/ 153 h 416"/>
                <a:gd name="T34" fmla="*/ 254 w 446"/>
                <a:gd name="T35" fmla="*/ 135 h 416"/>
                <a:gd name="T36" fmla="*/ 227 w 446"/>
                <a:gd name="T37" fmla="*/ 133 h 416"/>
                <a:gd name="T38" fmla="*/ 209 w 446"/>
                <a:gd name="T39" fmla="*/ 112 h 416"/>
                <a:gd name="T40" fmla="*/ 238 w 446"/>
                <a:gd name="T41" fmla="*/ 72 h 416"/>
                <a:gd name="T42" fmla="*/ 251 w 446"/>
                <a:gd name="T43" fmla="*/ 30 h 416"/>
                <a:gd name="T44" fmla="*/ 265 w 446"/>
                <a:gd name="T45" fmla="*/ 7 h 416"/>
                <a:gd name="T46" fmla="*/ 246 w 446"/>
                <a:gd name="T47" fmla="*/ 2 h 416"/>
                <a:gd name="T48" fmla="*/ 202 w 446"/>
                <a:gd name="T49" fmla="*/ 19 h 416"/>
                <a:gd name="T50" fmla="*/ 179 w 446"/>
                <a:gd name="T51" fmla="*/ 63 h 416"/>
                <a:gd name="T52" fmla="*/ 117 w 446"/>
                <a:gd name="T53" fmla="*/ 125 h 416"/>
                <a:gd name="T54" fmla="*/ 95 w 446"/>
                <a:gd name="T55" fmla="*/ 171 h 416"/>
                <a:gd name="T56" fmla="*/ 87 w 446"/>
                <a:gd name="T57" fmla="*/ 207 h 416"/>
                <a:gd name="T58" fmla="*/ 68 w 446"/>
                <a:gd name="T59" fmla="*/ 217 h 416"/>
                <a:gd name="T60" fmla="*/ 55 w 446"/>
                <a:gd name="T61" fmla="*/ 246 h 416"/>
                <a:gd name="T62" fmla="*/ 30 w 446"/>
                <a:gd name="T63" fmla="*/ 253 h 416"/>
                <a:gd name="T64" fmla="*/ 10 w 446"/>
                <a:gd name="T65" fmla="*/ 287 h 416"/>
                <a:gd name="T66" fmla="*/ 8 w 446"/>
                <a:gd name="T67" fmla="*/ 330 h 416"/>
                <a:gd name="T68" fmla="*/ 23 w 446"/>
                <a:gd name="T69" fmla="*/ 348 h 416"/>
                <a:gd name="T70" fmla="*/ 57 w 446"/>
                <a:gd name="T71" fmla="*/ 352 h 416"/>
                <a:gd name="T72" fmla="*/ 87 w 446"/>
                <a:gd name="T73" fmla="*/ 341 h 416"/>
                <a:gd name="T74" fmla="*/ 127 w 446"/>
                <a:gd name="T75" fmla="*/ 345 h 416"/>
                <a:gd name="T76" fmla="*/ 181 w 446"/>
                <a:gd name="T77" fmla="*/ 354 h 416"/>
                <a:gd name="T78" fmla="*/ 214 w 446"/>
                <a:gd name="T79" fmla="*/ 340 h 416"/>
                <a:gd name="T80" fmla="*/ 230 w 446"/>
                <a:gd name="T81" fmla="*/ 345 h 416"/>
                <a:gd name="T82" fmla="*/ 249 w 446"/>
                <a:gd name="T83" fmla="*/ 357 h 416"/>
                <a:gd name="T84" fmla="*/ 279 w 446"/>
                <a:gd name="T85" fmla="*/ 348 h 416"/>
                <a:gd name="T86" fmla="*/ 259 w 446"/>
                <a:gd name="T87" fmla="*/ 370 h 416"/>
                <a:gd name="T88" fmla="*/ 244 w 446"/>
                <a:gd name="T89" fmla="*/ 398 h 416"/>
                <a:gd name="T90" fmla="*/ 277 w 446"/>
                <a:gd name="T91" fmla="*/ 397 h 416"/>
                <a:gd name="T92" fmla="*/ 316 w 446"/>
                <a:gd name="T93" fmla="*/ 363 h 416"/>
                <a:gd name="T94" fmla="*/ 334 w 446"/>
                <a:gd name="T95" fmla="*/ 356 h 416"/>
                <a:gd name="T96" fmla="*/ 357 w 446"/>
                <a:gd name="T97" fmla="*/ 360 h 416"/>
                <a:gd name="T98" fmla="*/ 334 w 446"/>
                <a:gd name="T99" fmla="*/ 389 h 416"/>
                <a:gd name="T100" fmla="*/ 348 w 446"/>
                <a:gd name="T101" fmla="*/ 406 h 416"/>
                <a:gd name="T102" fmla="*/ 376 w 446"/>
                <a:gd name="T103" fmla="*/ 392 h 416"/>
                <a:gd name="T104" fmla="*/ 375 w 446"/>
                <a:gd name="T105" fmla="*/ 409 h 416"/>
                <a:gd name="T106" fmla="*/ 417 w 446"/>
                <a:gd name="T107" fmla="*/ 416 h 416"/>
                <a:gd name="T108" fmla="*/ 430 w 446"/>
                <a:gd name="T109" fmla="*/ 386 h 416"/>
                <a:gd name="T110" fmla="*/ 444 w 446"/>
                <a:gd name="T111" fmla="*/ 35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6" h="416">
                  <a:moveTo>
                    <a:pt x="441" y="323"/>
                  </a:moveTo>
                  <a:lnTo>
                    <a:pt x="441" y="323"/>
                  </a:lnTo>
                  <a:lnTo>
                    <a:pt x="439" y="320"/>
                  </a:lnTo>
                  <a:lnTo>
                    <a:pt x="438" y="317"/>
                  </a:lnTo>
                  <a:lnTo>
                    <a:pt x="437" y="310"/>
                  </a:lnTo>
                  <a:lnTo>
                    <a:pt x="435" y="302"/>
                  </a:lnTo>
                  <a:lnTo>
                    <a:pt x="434" y="300"/>
                  </a:lnTo>
                  <a:lnTo>
                    <a:pt x="432" y="297"/>
                  </a:lnTo>
                  <a:lnTo>
                    <a:pt x="432" y="297"/>
                  </a:lnTo>
                  <a:lnTo>
                    <a:pt x="430" y="296"/>
                  </a:lnTo>
                  <a:lnTo>
                    <a:pt x="428" y="293"/>
                  </a:lnTo>
                  <a:lnTo>
                    <a:pt x="427" y="288"/>
                  </a:lnTo>
                  <a:lnTo>
                    <a:pt x="426" y="281"/>
                  </a:lnTo>
                  <a:lnTo>
                    <a:pt x="426" y="273"/>
                  </a:lnTo>
                  <a:lnTo>
                    <a:pt x="426" y="273"/>
                  </a:lnTo>
                  <a:lnTo>
                    <a:pt x="426" y="265"/>
                  </a:lnTo>
                  <a:lnTo>
                    <a:pt x="426" y="258"/>
                  </a:lnTo>
                  <a:lnTo>
                    <a:pt x="426" y="255"/>
                  </a:lnTo>
                  <a:lnTo>
                    <a:pt x="424" y="253"/>
                  </a:lnTo>
                  <a:lnTo>
                    <a:pt x="422" y="252"/>
                  </a:lnTo>
                  <a:lnTo>
                    <a:pt x="419" y="251"/>
                  </a:lnTo>
                  <a:lnTo>
                    <a:pt x="419" y="251"/>
                  </a:lnTo>
                  <a:lnTo>
                    <a:pt x="414" y="251"/>
                  </a:lnTo>
                  <a:lnTo>
                    <a:pt x="411" y="253"/>
                  </a:lnTo>
                  <a:lnTo>
                    <a:pt x="408" y="255"/>
                  </a:lnTo>
                  <a:lnTo>
                    <a:pt x="404" y="257"/>
                  </a:lnTo>
                  <a:lnTo>
                    <a:pt x="404" y="257"/>
                  </a:lnTo>
                  <a:lnTo>
                    <a:pt x="399" y="258"/>
                  </a:lnTo>
                  <a:lnTo>
                    <a:pt x="394" y="258"/>
                  </a:lnTo>
                  <a:lnTo>
                    <a:pt x="388" y="258"/>
                  </a:lnTo>
                  <a:lnTo>
                    <a:pt x="383" y="259"/>
                  </a:lnTo>
                  <a:lnTo>
                    <a:pt x="383" y="259"/>
                  </a:lnTo>
                  <a:lnTo>
                    <a:pt x="379" y="260"/>
                  </a:lnTo>
                  <a:lnTo>
                    <a:pt x="376" y="260"/>
                  </a:lnTo>
                  <a:lnTo>
                    <a:pt x="373" y="259"/>
                  </a:lnTo>
                  <a:lnTo>
                    <a:pt x="371" y="257"/>
                  </a:lnTo>
                  <a:lnTo>
                    <a:pt x="369" y="255"/>
                  </a:lnTo>
                  <a:lnTo>
                    <a:pt x="367" y="252"/>
                  </a:lnTo>
                  <a:lnTo>
                    <a:pt x="366" y="249"/>
                  </a:lnTo>
                  <a:lnTo>
                    <a:pt x="366" y="245"/>
                  </a:lnTo>
                  <a:lnTo>
                    <a:pt x="366" y="245"/>
                  </a:lnTo>
                  <a:lnTo>
                    <a:pt x="367" y="237"/>
                  </a:lnTo>
                  <a:lnTo>
                    <a:pt x="368" y="233"/>
                  </a:lnTo>
                  <a:lnTo>
                    <a:pt x="370" y="229"/>
                  </a:lnTo>
                  <a:lnTo>
                    <a:pt x="375" y="226"/>
                  </a:lnTo>
                  <a:lnTo>
                    <a:pt x="375" y="226"/>
                  </a:lnTo>
                  <a:lnTo>
                    <a:pt x="380" y="222"/>
                  </a:lnTo>
                  <a:lnTo>
                    <a:pt x="385" y="217"/>
                  </a:lnTo>
                  <a:lnTo>
                    <a:pt x="392" y="209"/>
                  </a:lnTo>
                  <a:lnTo>
                    <a:pt x="392" y="209"/>
                  </a:lnTo>
                  <a:lnTo>
                    <a:pt x="394" y="205"/>
                  </a:lnTo>
                  <a:lnTo>
                    <a:pt x="395" y="201"/>
                  </a:lnTo>
                  <a:lnTo>
                    <a:pt x="394" y="198"/>
                  </a:lnTo>
                  <a:lnTo>
                    <a:pt x="393" y="196"/>
                  </a:lnTo>
                  <a:lnTo>
                    <a:pt x="390" y="194"/>
                  </a:lnTo>
                  <a:lnTo>
                    <a:pt x="387" y="192"/>
                  </a:lnTo>
                  <a:lnTo>
                    <a:pt x="387" y="192"/>
                  </a:lnTo>
                  <a:lnTo>
                    <a:pt x="381" y="189"/>
                  </a:lnTo>
                  <a:lnTo>
                    <a:pt x="376" y="187"/>
                  </a:lnTo>
                  <a:lnTo>
                    <a:pt x="371" y="186"/>
                  </a:lnTo>
                  <a:lnTo>
                    <a:pt x="366" y="185"/>
                  </a:lnTo>
                  <a:lnTo>
                    <a:pt x="366" y="185"/>
                  </a:lnTo>
                  <a:lnTo>
                    <a:pt x="361" y="182"/>
                  </a:lnTo>
                  <a:lnTo>
                    <a:pt x="355" y="179"/>
                  </a:lnTo>
                  <a:lnTo>
                    <a:pt x="354" y="178"/>
                  </a:lnTo>
                  <a:lnTo>
                    <a:pt x="352" y="175"/>
                  </a:lnTo>
                  <a:lnTo>
                    <a:pt x="351" y="172"/>
                  </a:lnTo>
                  <a:lnTo>
                    <a:pt x="351" y="169"/>
                  </a:lnTo>
                  <a:lnTo>
                    <a:pt x="351" y="169"/>
                  </a:lnTo>
                  <a:lnTo>
                    <a:pt x="351" y="165"/>
                  </a:lnTo>
                  <a:lnTo>
                    <a:pt x="350" y="161"/>
                  </a:lnTo>
                  <a:lnTo>
                    <a:pt x="349" y="158"/>
                  </a:lnTo>
                  <a:lnTo>
                    <a:pt x="347" y="155"/>
                  </a:lnTo>
                  <a:lnTo>
                    <a:pt x="345" y="153"/>
                  </a:lnTo>
                  <a:lnTo>
                    <a:pt x="343" y="152"/>
                  </a:lnTo>
                  <a:lnTo>
                    <a:pt x="341" y="153"/>
                  </a:lnTo>
                  <a:lnTo>
                    <a:pt x="340" y="157"/>
                  </a:lnTo>
                  <a:lnTo>
                    <a:pt x="340" y="157"/>
                  </a:lnTo>
                  <a:lnTo>
                    <a:pt x="338" y="164"/>
                  </a:lnTo>
                  <a:lnTo>
                    <a:pt x="336" y="170"/>
                  </a:lnTo>
                  <a:lnTo>
                    <a:pt x="335" y="172"/>
                  </a:lnTo>
                  <a:lnTo>
                    <a:pt x="334" y="174"/>
                  </a:lnTo>
                  <a:lnTo>
                    <a:pt x="332" y="173"/>
                  </a:lnTo>
                  <a:lnTo>
                    <a:pt x="329" y="172"/>
                  </a:lnTo>
                  <a:lnTo>
                    <a:pt x="329" y="172"/>
                  </a:lnTo>
                  <a:lnTo>
                    <a:pt x="327" y="170"/>
                  </a:lnTo>
                  <a:lnTo>
                    <a:pt x="324" y="168"/>
                  </a:lnTo>
                  <a:lnTo>
                    <a:pt x="321" y="168"/>
                  </a:lnTo>
                  <a:lnTo>
                    <a:pt x="319" y="168"/>
                  </a:lnTo>
                  <a:lnTo>
                    <a:pt x="316" y="169"/>
                  </a:lnTo>
                  <a:lnTo>
                    <a:pt x="314" y="170"/>
                  </a:lnTo>
                  <a:lnTo>
                    <a:pt x="312" y="172"/>
                  </a:lnTo>
                  <a:lnTo>
                    <a:pt x="311" y="174"/>
                  </a:lnTo>
                  <a:lnTo>
                    <a:pt x="311" y="174"/>
                  </a:lnTo>
                  <a:lnTo>
                    <a:pt x="309" y="176"/>
                  </a:lnTo>
                  <a:lnTo>
                    <a:pt x="308" y="178"/>
                  </a:lnTo>
                  <a:lnTo>
                    <a:pt x="304" y="180"/>
                  </a:lnTo>
                  <a:lnTo>
                    <a:pt x="301" y="182"/>
                  </a:lnTo>
                  <a:lnTo>
                    <a:pt x="300" y="184"/>
                  </a:lnTo>
                  <a:lnTo>
                    <a:pt x="299" y="188"/>
                  </a:lnTo>
                  <a:lnTo>
                    <a:pt x="299" y="188"/>
                  </a:lnTo>
                  <a:lnTo>
                    <a:pt x="297" y="191"/>
                  </a:lnTo>
                  <a:lnTo>
                    <a:pt x="296" y="194"/>
                  </a:lnTo>
                  <a:lnTo>
                    <a:pt x="293" y="197"/>
                  </a:lnTo>
                  <a:lnTo>
                    <a:pt x="291" y="199"/>
                  </a:lnTo>
                  <a:lnTo>
                    <a:pt x="289" y="200"/>
                  </a:lnTo>
                  <a:lnTo>
                    <a:pt x="286" y="200"/>
                  </a:lnTo>
                  <a:lnTo>
                    <a:pt x="284" y="199"/>
                  </a:lnTo>
                  <a:lnTo>
                    <a:pt x="282" y="196"/>
                  </a:lnTo>
                  <a:lnTo>
                    <a:pt x="282" y="196"/>
                  </a:lnTo>
                  <a:lnTo>
                    <a:pt x="280" y="189"/>
                  </a:lnTo>
                  <a:lnTo>
                    <a:pt x="280" y="183"/>
                  </a:lnTo>
                  <a:lnTo>
                    <a:pt x="279" y="179"/>
                  </a:lnTo>
                  <a:lnTo>
                    <a:pt x="278" y="177"/>
                  </a:lnTo>
                  <a:lnTo>
                    <a:pt x="276" y="176"/>
                  </a:lnTo>
                  <a:lnTo>
                    <a:pt x="276" y="176"/>
                  </a:lnTo>
                  <a:lnTo>
                    <a:pt x="272" y="175"/>
                  </a:lnTo>
                  <a:lnTo>
                    <a:pt x="267" y="175"/>
                  </a:lnTo>
                  <a:lnTo>
                    <a:pt x="264" y="176"/>
                  </a:lnTo>
                  <a:lnTo>
                    <a:pt x="262" y="179"/>
                  </a:lnTo>
                  <a:lnTo>
                    <a:pt x="262" y="179"/>
                  </a:lnTo>
                  <a:lnTo>
                    <a:pt x="261" y="181"/>
                  </a:lnTo>
                  <a:lnTo>
                    <a:pt x="259" y="182"/>
                  </a:lnTo>
                  <a:lnTo>
                    <a:pt x="255" y="183"/>
                  </a:lnTo>
                  <a:lnTo>
                    <a:pt x="250" y="183"/>
                  </a:lnTo>
                  <a:lnTo>
                    <a:pt x="246" y="181"/>
                  </a:lnTo>
                  <a:lnTo>
                    <a:pt x="246" y="181"/>
                  </a:lnTo>
                  <a:lnTo>
                    <a:pt x="242" y="177"/>
                  </a:lnTo>
                  <a:lnTo>
                    <a:pt x="238" y="172"/>
                  </a:lnTo>
                  <a:lnTo>
                    <a:pt x="238" y="169"/>
                  </a:lnTo>
                  <a:lnTo>
                    <a:pt x="238" y="167"/>
                  </a:lnTo>
                  <a:lnTo>
                    <a:pt x="240" y="164"/>
                  </a:lnTo>
                  <a:lnTo>
                    <a:pt x="244" y="162"/>
                  </a:lnTo>
                  <a:lnTo>
                    <a:pt x="244" y="162"/>
                  </a:lnTo>
                  <a:lnTo>
                    <a:pt x="251" y="158"/>
                  </a:lnTo>
                  <a:lnTo>
                    <a:pt x="256" y="153"/>
                  </a:lnTo>
                  <a:lnTo>
                    <a:pt x="258" y="148"/>
                  </a:lnTo>
                  <a:lnTo>
                    <a:pt x="260" y="144"/>
                  </a:lnTo>
                  <a:lnTo>
                    <a:pt x="260" y="144"/>
                  </a:lnTo>
                  <a:lnTo>
                    <a:pt x="260" y="139"/>
                  </a:lnTo>
                  <a:lnTo>
                    <a:pt x="260" y="138"/>
                  </a:lnTo>
                  <a:lnTo>
                    <a:pt x="259" y="136"/>
                  </a:lnTo>
                  <a:lnTo>
                    <a:pt x="256" y="135"/>
                  </a:lnTo>
                  <a:lnTo>
                    <a:pt x="254" y="135"/>
                  </a:lnTo>
                  <a:lnTo>
                    <a:pt x="246" y="136"/>
                  </a:lnTo>
                  <a:lnTo>
                    <a:pt x="246" y="136"/>
                  </a:lnTo>
                  <a:lnTo>
                    <a:pt x="237" y="137"/>
                  </a:lnTo>
                  <a:lnTo>
                    <a:pt x="232" y="138"/>
                  </a:lnTo>
                  <a:lnTo>
                    <a:pt x="230" y="138"/>
                  </a:lnTo>
                  <a:lnTo>
                    <a:pt x="229" y="137"/>
                  </a:lnTo>
                  <a:lnTo>
                    <a:pt x="227" y="133"/>
                  </a:lnTo>
                  <a:lnTo>
                    <a:pt x="227" y="133"/>
                  </a:lnTo>
                  <a:lnTo>
                    <a:pt x="226" y="130"/>
                  </a:lnTo>
                  <a:lnTo>
                    <a:pt x="225" y="128"/>
                  </a:lnTo>
                  <a:lnTo>
                    <a:pt x="222" y="127"/>
                  </a:lnTo>
                  <a:lnTo>
                    <a:pt x="220" y="125"/>
                  </a:lnTo>
                  <a:lnTo>
                    <a:pt x="220" y="125"/>
                  </a:lnTo>
                  <a:lnTo>
                    <a:pt x="215" y="120"/>
                  </a:lnTo>
                  <a:lnTo>
                    <a:pt x="211" y="115"/>
                  </a:lnTo>
                  <a:lnTo>
                    <a:pt x="209" y="112"/>
                  </a:lnTo>
                  <a:lnTo>
                    <a:pt x="208" y="109"/>
                  </a:lnTo>
                  <a:lnTo>
                    <a:pt x="209" y="105"/>
                  </a:lnTo>
                  <a:lnTo>
                    <a:pt x="212" y="102"/>
                  </a:lnTo>
                  <a:lnTo>
                    <a:pt x="212" y="102"/>
                  </a:lnTo>
                  <a:lnTo>
                    <a:pt x="226" y="88"/>
                  </a:lnTo>
                  <a:lnTo>
                    <a:pt x="232" y="81"/>
                  </a:lnTo>
                  <a:lnTo>
                    <a:pt x="238" y="72"/>
                  </a:lnTo>
                  <a:lnTo>
                    <a:pt x="238" y="72"/>
                  </a:lnTo>
                  <a:lnTo>
                    <a:pt x="243" y="65"/>
                  </a:lnTo>
                  <a:lnTo>
                    <a:pt x="245" y="62"/>
                  </a:lnTo>
                  <a:lnTo>
                    <a:pt x="246" y="58"/>
                  </a:lnTo>
                  <a:lnTo>
                    <a:pt x="247" y="51"/>
                  </a:lnTo>
                  <a:lnTo>
                    <a:pt x="247" y="51"/>
                  </a:lnTo>
                  <a:lnTo>
                    <a:pt x="249" y="35"/>
                  </a:lnTo>
                  <a:lnTo>
                    <a:pt x="250" y="31"/>
                  </a:lnTo>
                  <a:lnTo>
                    <a:pt x="251" y="30"/>
                  </a:lnTo>
                  <a:lnTo>
                    <a:pt x="252" y="29"/>
                  </a:lnTo>
                  <a:lnTo>
                    <a:pt x="252" y="29"/>
                  </a:lnTo>
                  <a:lnTo>
                    <a:pt x="256" y="27"/>
                  </a:lnTo>
                  <a:lnTo>
                    <a:pt x="259" y="24"/>
                  </a:lnTo>
                  <a:lnTo>
                    <a:pt x="262" y="20"/>
                  </a:lnTo>
                  <a:lnTo>
                    <a:pt x="264" y="14"/>
                  </a:lnTo>
                  <a:lnTo>
                    <a:pt x="264" y="14"/>
                  </a:lnTo>
                  <a:lnTo>
                    <a:pt x="265" y="7"/>
                  </a:lnTo>
                  <a:lnTo>
                    <a:pt x="265" y="3"/>
                  </a:lnTo>
                  <a:lnTo>
                    <a:pt x="265" y="1"/>
                  </a:lnTo>
                  <a:lnTo>
                    <a:pt x="263" y="0"/>
                  </a:lnTo>
                  <a:lnTo>
                    <a:pt x="261" y="0"/>
                  </a:lnTo>
                  <a:lnTo>
                    <a:pt x="258" y="0"/>
                  </a:lnTo>
                  <a:lnTo>
                    <a:pt x="258" y="0"/>
                  </a:lnTo>
                  <a:lnTo>
                    <a:pt x="252" y="2"/>
                  </a:lnTo>
                  <a:lnTo>
                    <a:pt x="246" y="2"/>
                  </a:lnTo>
                  <a:lnTo>
                    <a:pt x="232" y="2"/>
                  </a:lnTo>
                  <a:lnTo>
                    <a:pt x="232" y="2"/>
                  </a:lnTo>
                  <a:lnTo>
                    <a:pt x="228" y="2"/>
                  </a:lnTo>
                  <a:lnTo>
                    <a:pt x="224" y="3"/>
                  </a:lnTo>
                  <a:lnTo>
                    <a:pt x="216" y="8"/>
                  </a:lnTo>
                  <a:lnTo>
                    <a:pt x="208" y="13"/>
                  </a:lnTo>
                  <a:lnTo>
                    <a:pt x="202" y="19"/>
                  </a:lnTo>
                  <a:lnTo>
                    <a:pt x="202" y="19"/>
                  </a:lnTo>
                  <a:lnTo>
                    <a:pt x="200" y="22"/>
                  </a:lnTo>
                  <a:lnTo>
                    <a:pt x="198" y="27"/>
                  </a:lnTo>
                  <a:lnTo>
                    <a:pt x="195" y="37"/>
                  </a:lnTo>
                  <a:lnTo>
                    <a:pt x="193" y="43"/>
                  </a:lnTo>
                  <a:lnTo>
                    <a:pt x="190" y="50"/>
                  </a:lnTo>
                  <a:lnTo>
                    <a:pt x="184" y="56"/>
                  </a:lnTo>
                  <a:lnTo>
                    <a:pt x="179" y="63"/>
                  </a:lnTo>
                  <a:lnTo>
                    <a:pt x="179" y="63"/>
                  </a:lnTo>
                  <a:lnTo>
                    <a:pt x="172" y="71"/>
                  </a:lnTo>
                  <a:lnTo>
                    <a:pt x="164" y="77"/>
                  </a:lnTo>
                  <a:lnTo>
                    <a:pt x="149" y="88"/>
                  </a:lnTo>
                  <a:lnTo>
                    <a:pt x="136" y="97"/>
                  </a:lnTo>
                  <a:lnTo>
                    <a:pt x="131" y="102"/>
                  </a:lnTo>
                  <a:lnTo>
                    <a:pt x="128" y="105"/>
                  </a:lnTo>
                  <a:lnTo>
                    <a:pt x="128" y="105"/>
                  </a:lnTo>
                  <a:lnTo>
                    <a:pt x="117" y="125"/>
                  </a:lnTo>
                  <a:lnTo>
                    <a:pt x="111" y="136"/>
                  </a:lnTo>
                  <a:lnTo>
                    <a:pt x="108" y="147"/>
                  </a:lnTo>
                  <a:lnTo>
                    <a:pt x="108" y="147"/>
                  </a:lnTo>
                  <a:lnTo>
                    <a:pt x="105" y="158"/>
                  </a:lnTo>
                  <a:lnTo>
                    <a:pt x="101" y="165"/>
                  </a:lnTo>
                  <a:lnTo>
                    <a:pt x="98" y="169"/>
                  </a:lnTo>
                  <a:lnTo>
                    <a:pt x="95" y="171"/>
                  </a:lnTo>
                  <a:lnTo>
                    <a:pt x="95" y="171"/>
                  </a:lnTo>
                  <a:lnTo>
                    <a:pt x="90" y="176"/>
                  </a:lnTo>
                  <a:lnTo>
                    <a:pt x="86" y="182"/>
                  </a:lnTo>
                  <a:lnTo>
                    <a:pt x="83" y="189"/>
                  </a:lnTo>
                  <a:lnTo>
                    <a:pt x="83" y="195"/>
                  </a:lnTo>
                  <a:lnTo>
                    <a:pt x="83" y="195"/>
                  </a:lnTo>
                  <a:lnTo>
                    <a:pt x="83" y="199"/>
                  </a:lnTo>
                  <a:lnTo>
                    <a:pt x="85" y="202"/>
                  </a:lnTo>
                  <a:lnTo>
                    <a:pt x="87" y="207"/>
                  </a:lnTo>
                  <a:lnTo>
                    <a:pt x="88" y="210"/>
                  </a:lnTo>
                  <a:lnTo>
                    <a:pt x="88" y="211"/>
                  </a:lnTo>
                  <a:lnTo>
                    <a:pt x="87" y="213"/>
                  </a:lnTo>
                  <a:lnTo>
                    <a:pt x="84" y="214"/>
                  </a:lnTo>
                  <a:lnTo>
                    <a:pt x="84" y="214"/>
                  </a:lnTo>
                  <a:lnTo>
                    <a:pt x="77" y="214"/>
                  </a:lnTo>
                  <a:lnTo>
                    <a:pt x="71" y="215"/>
                  </a:lnTo>
                  <a:lnTo>
                    <a:pt x="68" y="217"/>
                  </a:lnTo>
                  <a:lnTo>
                    <a:pt x="67" y="218"/>
                  </a:lnTo>
                  <a:lnTo>
                    <a:pt x="65" y="220"/>
                  </a:lnTo>
                  <a:lnTo>
                    <a:pt x="64" y="223"/>
                  </a:lnTo>
                  <a:lnTo>
                    <a:pt x="64" y="223"/>
                  </a:lnTo>
                  <a:lnTo>
                    <a:pt x="63" y="230"/>
                  </a:lnTo>
                  <a:lnTo>
                    <a:pt x="60" y="235"/>
                  </a:lnTo>
                  <a:lnTo>
                    <a:pt x="57" y="241"/>
                  </a:lnTo>
                  <a:lnTo>
                    <a:pt x="55" y="246"/>
                  </a:lnTo>
                  <a:lnTo>
                    <a:pt x="55" y="246"/>
                  </a:lnTo>
                  <a:lnTo>
                    <a:pt x="54" y="248"/>
                  </a:lnTo>
                  <a:lnTo>
                    <a:pt x="52" y="249"/>
                  </a:lnTo>
                  <a:lnTo>
                    <a:pt x="46" y="250"/>
                  </a:lnTo>
                  <a:lnTo>
                    <a:pt x="39" y="250"/>
                  </a:lnTo>
                  <a:lnTo>
                    <a:pt x="34" y="251"/>
                  </a:lnTo>
                  <a:lnTo>
                    <a:pt x="30" y="253"/>
                  </a:lnTo>
                  <a:lnTo>
                    <a:pt x="30" y="253"/>
                  </a:lnTo>
                  <a:lnTo>
                    <a:pt x="23" y="257"/>
                  </a:lnTo>
                  <a:lnTo>
                    <a:pt x="19" y="259"/>
                  </a:lnTo>
                  <a:lnTo>
                    <a:pt x="18" y="261"/>
                  </a:lnTo>
                  <a:lnTo>
                    <a:pt x="17" y="264"/>
                  </a:lnTo>
                  <a:lnTo>
                    <a:pt x="15" y="273"/>
                  </a:lnTo>
                  <a:lnTo>
                    <a:pt x="15" y="273"/>
                  </a:lnTo>
                  <a:lnTo>
                    <a:pt x="12" y="280"/>
                  </a:lnTo>
                  <a:lnTo>
                    <a:pt x="10" y="287"/>
                  </a:lnTo>
                  <a:lnTo>
                    <a:pt x="4" y="302"/>
                  </a:lnTo>
                  <a:lnTo>
                    <a:pt x="1" y="309"/>
                  </a:lnTo>
                  <a:lnTo>
                    <a:pt x="0" y="315"/>
                  </a:lnTo>
                  <a:lnTo>
                    <a:pt x="0" y="320"/>
                  </a:lnTo>
                  <a:lnTo>
                    <a:pt x="1" y="322"/>
                  </a:lnTo>
                  <a:lnTo>
                    <a:pt x="2" y="324"/>
                  </a:lnTo>
                  <a:lnTo>
                    <a:pt x="2" y="324"/>
                  </a:lnTo>
                  <a:lnTo>
                    <a:pt x="8" y="330"/>
                  </a:lnTo>
                  <a:lnTo>
                    <a:pt x="14" y="334"/>
                  </a:lnTo>
                  <a:lnTo>
                    <a:pt x="17" y="337"/>
                  </a:lnTo>
                  <a:lnTo>
                    <a:pt x="18" y="338"/>
                  </a:lnTo>
                  <a:lnTo>
                    <a:pt x="18" y="341"/>
                  </a:lnTo>
                  <a:lnTo>
                    <a:pt x="18" y="341"/>
                  </a:lnTo>
                  <a:lnTo>
                    <a:pt x="19" y="343"/>
                  </a:lnTo>
                  <a:lnTo>
                    <a:pt x="20" y="345"/>
                  </a:lnTo>
                  <a:lnTo>
                    <a:pt x="23" y="348"/>
                  </a:lnTo>
                  <a:lnTo>
                    <a:pt x="27" y="350"/>
                  </a:lnTo>
                  <a:lnTo>
                    <a:pt x="33" y="351"/>
                  </a:lnTo>
                  <a:lnTo>
                    <a:pt x="33" y="351"/>
                  </a:lnTo>
                  <a:lnTo>
                    <a:pt x="40" y="351"/>
                  </a:lnTo>
                  <a:lnTo>
                    <a:pt x="47" y="353"/>
                  </a:lnTo>
                  <a:lnTo>
                    <a:pt x="51" y="353"/>
                  </a:lnTo>
                  <a:lnTo>
                    <a:pt x="54" y="353"/>
                  </a:lnTo>
                  <a:lnTo>
                    <a:pt x="57" y="352"/>
                  </a:lnTo>
                  <a:lnTo>
                    <a:pt x="59" y="349"/>
                  </a:lnTo>
                  <a:lnTo>
                    <a:pt x="59" y="349"/>
                  </a:lnTo>
                  <a:lnTo>
                    <a:pt x="61" y="347"/>
                  </a:lnTo>
                  <a:lnTo>
                    <a:pt x="64" y="345"/>
                  </a:lnTo>
                  <a:lnTo>
                    <a:pt x="70" y="342"/>
                  </a:lnTo>
                  <a:lnTo>
                    <a:pt x="77" y="341"/>
                  </a:lnTo>
                  <a:lnTo>
                    <a:pt x="87" y="341"/>
                  </a:lnTo>
                  <a:lnTo>
                    <a:pt x="87" y="341"/>
                  </a:lnTo>
                  <a:lnTo>
                    <a:pt x="98" y="340"/>
                  </a:lnTo>
                  <a:lnTo>
                    <a:pt x="109" y="339"/>
                  </a:lnTo>
                  <a:lnTo>
                    <a:pt x="117" y="339"/>
                  </a:lnTo>
                  <a:lnTo>
                    <a:pt x="120" y="340"/>
                  </a:lnTo>
                  <a:lnTo>
                    <a:pt x="122" y="341"/>
                  </a:lnTo>
                  <a:lnTo>
                    <a:pt x="122" y="341"/>
                  </a:lnTo>
                  <a:lnTo>
                    <a:pt x="124" y="343"/>
                  </a:lnTo>
                  <a:lnTo>
                    <a:pt x="127" y="345"/>
                  </a:lnTo>
                  <a:lnTo>
                    <a:pt x="134" y="347"/>
                  </a:lnTo>
                  <a:lnTo>
                    <a:pt x="143" y="348"/>
                  </a:lnTo>
                  <a:lnTo>
                    <a:pt x="150" y="348"/>
                  </a:lnTo>
                  <a:lnTo>
                    <a:pt x="150" y="348"/>
                  </a:lnTo>
                  <a:lnTo>
                    <a:pt x="158" y="349"/>
                  </a:lnTo>
                  <a:lnTo>
                    <a:pt x="167" y="352"/>
                  </a:lnTo>
                  <a:lnTo>
                    <a:pt x="177" y="354"/>
                  </a:lnTo>
                  <a:lnTo>
                    <a:pt x="181" y="354"/>
                  </a:lnTo>
                  <a:lnTo>
                    <a:pt x="186" y="354"/>
                  </a:lnTo>
                  <a:lnTo>
                    <a:pt x="186" y="354"/>
                  </a:lnTo>
                  <a:lnTo>
                    <a:pt x="194" y="351"/>
                  </a:lnTo>
                  <a:lnTo>
                    <a:pt x="202" y="349"/>
                  </a:lnTo>
                  <a:lnTo>
                    <a:pt x="208" y="346"/>
                  </a:lnTo>
                  <a:lnTo>
                    <a:pt x="211" y="343"/>
                  </a:lnTo>
                  <a:lnTo>
                    <a:pt x="211" y="343"/>
                  </a:lnTo>
                  <a:lnTo>
                    <a:pt x="214" y="340"/>
                  </a:lnTo>
                  <a:lnTo>
                    <a:pt x="219" y="338"/>
                  </a:lnTo>
                  <a:lnTo>
                    <a:pt x="225" y="336"/>
                  </a:lnTo>
                  <a:lnTo>
                    <a:pt x="230" y="336"/>
                  </a:lnTo>
                  <a:lnTo>
                    <a:pt x="230" y="336"/>
                  </a:lnTo>
                  <a:lnTo>
                    <a:pt x="231" y="337"/>
                  </a:lnTo>
                  <a:lnTo>
                    <a:pt x="231" y="338"/>
                  </a:lnTo>
                  <a:lnTo>
                    <a:pt x="231" y="343"/>
                  </a:lnTo>
                  <a:lnTo>
                    <a:pt x="230" y="345"/>
                  </a:lnTo>
                  <a:lnTo>
                    <a:pt x="231" y="347"/>
                  </a:lnTo>
                  <a:lnTo>
                    <a:pt x="233" y="349"/>
                  </a:lnTo>
                  <a:lnTo>
                    <a:pt x="236" y="351"/>
                  </a:lnTo>
                  <a:lnTo>
                    <a:pt x="236" y="351"/>
                  </a:lnTo>
                  <a:lnTo>
                    <a:pt x="240" y="352"/>
                  </a:lnTo>
                  <a:lnTo>
                    <a:pt x="243" y="353"/>
                  </a:lnTo>
                  <a:lnTo>
                    <a:pt x="247" y="356"/>
                  </a:lnTo>
                  <a:lnTo>
                    <a:pt x="249" y="357"/>
                  </a:lnTo>
                  <a:lnTo>
                    <a:pt x="252" y="358"/>
                  </a:lnTo>
                  <a:lnTo>
                    <a:pt x="254" y="357"/>
                  </a:lnTo>
                  <a:lnTo>
                    <a:pt x="258" y="356"/>
                  </a:lnTo>
                  <a:lnTo>
                    <a:pt x="258" y="356"/>
                  </a:lnTo>
                  <a:lnTo>
                    <a:pt x="273" y="348"/>
                  </a:lnTo>
                  <a:lnTo>
                    <a:pt x="275" y="347"/>
                  </a:lnTo>
                  <a:lnTo>
                    <a:pt x="277" y="347"/>
                  </a:lnTo>
                  <a:lnTo>
                    <a:pt x="279" y="348"/>
                  </a:lnTo>
                  <a:lnTo>
                    <a:pt x="279" y="350"/>
                  </a:lnTo>
                  <a:lnTo>
                    <a:pt x="279" y="350"/>
                  </a:lnTo>
                  <a:lnTo>
                    <a:pt x="279" y="352"/>
                  </a:lnTo>
                  <a:lnTo>
                    <a:pt x="278" y="355"/>
                  </a:lnTo>
                  <a:lnTo>
                    <a:pt x="274" y="360"/>
                  </a:lnTo>
                  <a:lnTo>
                    <a:pt x="267" y="365"/>
                  </a:lnTo>
                  <a:lnTo>
                    <a:pt x="259" y="370"/>
                  </a:lnTo>
                  <a:lnTo>
                    <a:pt x="259" y="370"/>
                  </a:lnTo>
                  <a:lnTo>
                    <a:pt x="249" y="374"/>
                  </a:lnTo>
                  <a:lnTo>
                    <a:pt x="240" y="377"/>
                  </a:lnTo>
                  <a:lnTo>
                    <a:pt x="237" y="379"/>
                  </a:lnTo>
                  <a:lnTo>
                    <a:pt x="235" y="381"/>
                  </a:lnTo>
                  <a:lnTo>
                    <a:pt x="235" y="385"/>
                  </a:lnTo>
                  <a:lnTo>
                    <a:pt x="238" y="389"/>
                  </a:lnTo>
                  <a:lnTo>
                    <a:pt x="238" y="389"/>
                  </a:lnTo>
                  <a:lnTo>
                    <a:pt x="244" y="398"/>
                  </a:lnTo>
                  <a:lnTo>
                    <a:pt x="249" y="402"/>
                  </a:lnTo>
                  <a:lnTo>
                    <a:pt x="252" y="403"/>
                  </a:lnTo>
                  <a:lnTo>
                    <a:pt x="255" y="404"/>
                  </a:lnTo>
                  <a:lnTo>
                    <a:pt x="263" y="403"/>
                  </a:lnTo>
                  <a:lnTo>
                    <a:pt x="263" y="403"/>
                  </a:lnTo>
                  <a:lnTo>
                    <a:pt x="268" y="402"/>
                  </a:lnTo>
                  <a:lnTo>
                    <a:pt x="273" y="400"/>
                  </a:lnTo>
                  <a:lnTo>
                    <a:pt x="277" y="397"/>
                  </a:lnTo>
                  <a:lnTo>
                    <a:pt x="281" y="393"/>
                  </a:lnTo>
                  <a:lnTo>
                    <a:pt x="288" y="385"/>
                  </a:lnTo>
                  <a:lnTo>
                    <a:pt x="295" y="376"/>
                  </a:lnTo>
                  <a:lnTo>
                    <a:pt x="295" y="376"/>
                  </a:lnTo>
                  <a:lnTo>
                    <a:pt x="301" y="369"/>
                  </a:lnTo>
                  <a:lnTo>
                    <a:pt x="306" y="365"/>
                  </a:lnTo>
                  <a:lnTo>
                    <a:pt x="310" y="363"/>
                  </a:lnTo>
                  <a:lnTo>
                    <a:pt x="316" y="363"/>
                  </a:lnTo>
                  <a:lnTo>
                    <a:pt x="316" y="363"/>
                  </a:lnTo>
                  <a:lnTo>
                    <a:pt x="321" y="365"/>
                  </a:lnTo>
                  <a:lnTo>
                    <a:pt x="324" y="367"/>
                  </a:lnTo>
                  <a:lnTo>
                    <a:pt x="326" y="367"/>
                  </a:lnTo>
                  <a:lnTo>
                    <a:pt x="327" y="366"/>
                  </a:lnTo>
                  <a:lnTo>
                    <a:pt x="331" y="362"/>
                  </a:lnTo>
                  <a:lnTo>
                    <a:pt x="331" y="362"/>
                  </a:lnTo>
                  <a:lnTo>
                    <a:pt x="334" y="356"/>
                  </a:lnTo>
                  <a:lnTo>
                    <a:pt x="337" y="353"/>
                  </a:lnTo>
                  <a:lnTo>
                    <a:pt x="340" y="352"/>
                  </a:lnTo>
                  <a:lnTo>
                    <a:pt x="344" y="352"/>
                  </a:lnTo>
                  <a:lnTo>
                    <a:pt x="344" y="352"/>
                  </a:lnTo>
                  <a:lnTo>
                    <a:pt x="349" y="353"/>
                  </a:lnTo>
                  <a:lnTo>
                    <a:pt x="353" y="355"/>
                  </a:lnTo>
                  <a:lnTo>
                    <a:pt x="355" y="357"/>
                  </a:lnTo>
                  <a:lnTo>
                    <a:pt x="357" y="360"/>
                  </a:lnTo>
                  <a:lnTo>
                    <a:pt x="355" y="363"/>
                  </a:lnTo>
                  <a:lnTo>
                    <a:pt x="354" y="366"/>
                  </a:lnTo>
                  <a:lnTo>
                    <a:pt x="354" y="366"/>
                  </a:lnTo>
                  <a:lnTo>
                    <a:pt x="351" y="370"/>
                  </a:lnTo>
                  <a:lnTo>
                    <a:pt x="347" y="374"/>
                  </a:lnTo>
                  <a:lnTo>
                    <a:pt x="340" y="382"/>
                  </a:lnTo>
                  <a:lnTo>
                    <a:pt x="336" y="386"/>
                  </a:lnTo>
                  <a:lnTo>
                    <a:pt x="334" y="389"/>
                  </a:lnTo>
                  <a:lnTo>
                    <a:pt x="333" y="393"/>
                  </a:lnTo>
                  <a:lnTo>
                    <a:pt x="334" y="397"/>
                  </a:lnTo>
                  <a:lnTo>
                    <a:pt x="334" y="397"/>
                  </a:lnTo>
                  <a:lnTo>
                    <a:pt x="338" y="403"/>
                  </a:lnTo>
                  <a:lnTo>
                    <a:pt x="340" y="405"/>
                  </a:lnTo>
                  <a:lnTo>
                    <a:pt x="342" y="406"/>
                  </a:lnTo>
                  <a:lnTo>
                    <a:pt x="345" y="406"/>
                  </a:lnTo>
                  <a:lnTo>
                    <a:pt x="348" y="406"/>
                  </a:lnTo>
                  <a:lnTo>
                    <a:pt x="355" y="403"/>
                  </a:lnTo>
                  <a:lnTo>
                    <a:pt x="355" y="403"/>
                  </a:lnTo>
                  <a:lnTo>
                    <a:pt x="363" y="398"/>
                  </a:lnTo>
                  <a:lnTo>
                    <a:pt x="367" y="394"/>
                  </a:lnTo>
                  <a:lnTo>
                    <a:pt x="371" y="392"/>
                  </a:lnTo>
                  <a:lnTo>
                    <a:pt x="373" y="391"/>
                  </a:lnTo>
                  <a:lnTo>
                    <a:pt x="376" y="392"/>
                  </a:lnTo>
                  <a:lnTo>
                    <a:pt x="376" y="392"/>
                  </a:lnTo>
                  <a:lnTo>
                    <a:pt x="378" y="393"/>
                  </a:lnTo>
                  <a:lnTo>
                    <a:pt x="379" y="394"/>
                  </a:lnTo>
                  <a:lnTo>
                    <a:pt x="380" y="395"/>
                  </a:lnTo>
                  <a:lnTo>
                    <a:pt x="380" y="397"/>
                  </a:lnTo>
                  <a:lnTo>
                    <a:pt x="379" y="401"/>
                  </a:lnTo>
                  <a:lnTo>
                    <a:pt x="376" y="405"/>
                  </a:lnTo>
                  <a:lnTo>
                    <a:pt x="376" y="405"/>
                  </a:lnTo>
                  <a:lnTo>
                    <a:pt x="375" y="409"/>
                  </a:lnTo>
                  <a:lnTo>
                    <a:pt x="376" y="412"/>
                  </a:lnTo>
                  <a:lnTo>
                    <a:pt x="379" y="415"/>
                  </a:lnTo>
                  <a:lnTo>
                    <a:pt x="383" y="416"/>
                  </a:lnTo>
                  <a:lnTo>
                    <a:pt x="383" y="416"/>
                  </a:lnTo>
                  <a:lnTo>
                    <a:pt x="398" y="416"/>
                  </a:lnTo>
                  <a:lnTo>
                    <a:pt x="413" y="416"/>
                  </a:lnTo>
                  <a:lnTo>
                    <a:pt x="413" y="416"/>
                  </a:lnTo>
                  <a:lnTo>
                    <a:pt x="417" y="416"/>
                  </a:lnTo>
                  <a:lnTo>
                    <a:pt x="422" y="412"/>
                  </a:lnTo>
                  <a:lnTo>
                    <a:pt x="424" y="411"/>
                  </a:lnTo>
                  <a:lnTo>
                    <a:pt x="426" y="408"/>
                  </a:lnTo>
                  <a:lnTo>
                    <a:pt x="427" y="405"/>
                  </a:lnTo>
                  <a:lnTo>
                    <a:pt x="427" y="402"/>
                  </a:lnTo>
                  <a:lnTo>
                    <a:pt x="427" y="402"/>
                  </a:lnTo>
                  <a:lnTo>
                    <a:pt x="428" y="394"/>
                  </a:lnTo>
                  <a:lnTo>
                    <a:pt x="430" y="386"/>
                  </a:lnTo>
                  <a:lnTo>
                    <a:pt x="432" y="379"/>
                  </a:lnTo>
                  <a:lnTo>
                    <a:pt x="434" y="377"/>
                  </a:lnTo>
                  <a:lnTo>
                    <a:pt x="436" y="375"/>
                  </a:lnTo>
                  <a:lnTo>
                    <a:pt x="436" y="375"/>
                  </a:lnTo>
                  <a:lnTo>
                    <a:pt x="439" y="372"/>
                  </a:lnTo>
                  <a:lnTo>
                    <a:pt x="441" y="368"/>
                  </a:lnTo>
                  <a:lnTo>
                    <a:pt x="443" y="362"/>
                  </a:lnTo>
                  <a:lnTo>
                    <a:pt x="444" y="352"/>
                  </a:lnTo>
                  <a:lnTo>
                    <a:pt x="444" y="352"/>
                  </a:lnTo>
                  <a:lnTo>
                    <a:pt x="445" y="342"/>
                  </a:lnTo>
                  <a:lnTo>
                    <a:pt x="446" y="334"/>
                  </a:lnTo>
                  <a:lnTo>
                    <a:pt x="445" y="328"/>
                  </a:lnTo>
                  <a:lnTo>
                    <a:pt x="444" y="325"/>
                  </a:lnTo>
                  <a:lnTo>
                    <a:pt x="441" y="323"/>
                  </a:lnTo>
                  <a:lnTo>
                    <a:pt x="441" y="323"/>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1" name="Freeform 270">
              <a:extLst>
                <a:ext uri="{FF2B5EF4-FFF2-40B4-BE49-F238E27FC236}">
                  <a16:creationId xmlns:a16="http://schemas.microsoft.com/office/drawing/2014/main" id="{5533A0F9-FF99-450E-894B-EDBCE34D3B10}"/>
                </a:ext>
              </a:extLst>
            </p:cNvPr>
            <p:cNvSpPr>
              <a:spLocks/>
            </p:cNvSpPr>
            <p:nvPr/>
          </p:nvSpPr>
          <p:spPr bwMode="auto">
            <a:xfrm>
              <a:off x="6519124" y="5085612"/>
              <a:ext cx="201361" cy="427956"/>
            </a:xfrm>
            <a:custGeom>
              <a:avLst/>
              <a:gdLst>
                <a:gd name="T0" fmla="*/ 437 w 470"/>
                <a:gd name="T1" fmla="*/ 90 h 917"/>
                <a:gd name="T2" fmla="*/ 408 w 470"/>
                <a:gd name="T3" fmla="*/ 36 h 917"/>
                <a:gd name="T4" fmla="*/ 396 w 470"/>
                <a:gd name="T5" fmla="*/ 15 h 917"/>
                <a:gd name="T6" fmla="*/ 385 w 470"/>
                <a:gd name="T7" fmla="*/ 1 h 917"/>
                <a:gd name="T8" fmla="*/ 377 w 470"/>
                <a:gd name="T9" fmla="*/ 15 h 917"/>
                <a:gd name="T10" fmla="*/ 354 w 470"/>
                <a:gd name="T11" fmla="*/ 25 h 917"/>
                <a:gd name="T12" fmla="*/ 361 w 470"/>
                <a:gd name="T13" fmla="*/ 48 h 917"/>
                <a:gd name="T14" fmla="*/ 350 w 470"/>
                <a:gd name="T15" fmla="*/ 88 h 917"/>
                <a:gd name="T16" fmla="*/ 333 w 470"/>
                <a:gd name="T17" fmla="*/ 88 h 917"/>
                <a:gd name="T18" fmla="*/ 326 w 470"/>
                <a:gd name="T19" fmla="*/ 95 h 917"/>
                <a:gd name="T20" fmla="*/ 325 w 470"/>
                <a:gd name="T21" fmla="*/ 111 h 917"/>
                <a:gd name="T22" fmla="*/ 317 w 470"/>
                <a:gd name="T23" fmla="*/ 103 h 917"/>
                <a:gd name="T24" fmla="*/ 293 w 470"/>
                <a:gd name="T25" fmla="*/ 109 h 917"/>
                <a:gd name="T26" fmla="*/ 305 w 470"/>
                <a:gd name="T27" fmla="*/ 129 h 917"/>
                <a:gd name="T28" fmla="*/ 302 w 470"/>
                <a:gd name="T29" fmla="*/ 141 h 917"/>
                <a:gd name="T30" fmla="*/ 286 w 470"/>
                <a:gd name="T31" fmla="*/ 156 h 917"/>
                <a:gd name="T32" fmla="*/ 302 w 470"/>
                <a:gd name="T33" fmla="*/ 183 h 917"/>
                <a:gd name="T34" fmla="*/ 274 w 470"/>
                <a:gd name="T35" fmla="*/ 177 h 917"/>
                <a:gd name="T36" fmla="*/ 260 w 470"/>
                <a:gd name="T37" fmla="*/ 194 h 917"/>
                <a:gd name="T38" fmla="*/ 233 w 470"/>
                <a:gd name="T39" fmla="*/ 209 h 917"/>
                <a:gd name="T40" fmla="*/ 209 w 470"/>
                <a:gd name="T41" fmla="*/ 225 h 917"/>
                <a:gd name="T42" fmla="*/ 192 w 470"/>
                <a:gd name="T43" fmla="*/ 245 h 917"/>
                <a:gd name="T44" fmla="*/ 161 w 470"/>
                <a:gd name="T45" fmla="*/ 256 h 917"/>
                <a:gd name="T46" fmla="*/ 138 w 470"/>
                <a:gd name="T47" fmla="*/ 267 h 917"/>
                <a:gd name="T48" fmla="*/ 108 w 470"/>
                <a:gd name="T49" fmla="*/ 272 h 917"/>
                <a:gd name="T50" fmla="*/ 78 w 470"/>
                <a:gd name="T51" fmla="*/ 273 h 917"/>
                <a:gd name="T52" fmla="*/ 71 w 470"/>
                <a:gd name="T53" fmla="*/ 295 h 917"/>
                <a:gd name="T54" fmla="*/ 60 w 470"/>
                <a:gd name="T55" fmla="*/ 330 h 917"/>
                <a:gd name="T56" fmla="*/ 41 w 470"/>
                <a:gd name="T57" fmla="*/ 360 h 917"/>
                <a:gd name="T58" fmla="*/ 50 w 470"/>
                <a:gd name="T59" fmla="*/ 407 h 917"/>
                <a:gd name="T60" fmla="*/ 55 w 470"/>
                <a:gd name="T61" fmla="*/ 439 h 917"/>
                <a:gd name="T62" fmla="*/ 62 w 470"/>
                <a:gd name="T63" fmla="*/ 469 h 917"/>
                <a:gd name="T64" fmla="*/ 77 w 470"/>
                <a:gd name="T65" fmla="*/ 489 h 917"/>
                <a:gd name="T66" fmla="*/ 70 w 470"/>
                <a:gd name="T67" fmla="*/ 546 h 917"/>
                <a:gd name="T68" fmla="*/ 51 w 470"/>
                <a:gd name="T69" fmla="*/ 581 h 917"/>
                <a:gd name="T70" fmla="*/ 31 w 470"/>
                <a:gd name="T71" fmla="*/ 606 h 917"/>
                <a:gd name="T72" fmla="*/ 13 w 470"/>
                <a:gd name="T73" fmla="*/ 634 h 917"/>
                <a:gd name="T74" fmla="*/ 1 w 470"/>
                <a:gd name="T75" fmla="*/ 687 h 917"/>
                <a:gd name="T76" fmla="*/ 17 w 470"/>
                <a:gd name="T77" fmla="*/ 740 h 917"/>
                <a:gd name="T78" fmla="*/ 30 w 470"/>
                <a:gd name="T79" fmla="*/ 768 h 917"/>
                <a:gd name="T80" fmla="*/ 18 w 470"/>
                <a:gd name="T81" fmla="*/ 798 h 917"/>
                <a:gd name="T82" fmla="*/ 35 w 470"/>
                <a:gd name="T83" fmla="*/ 834 h 917"/>
                <a:gd name="T84" fmla="*/ 54 w 470"/>
                <a:gd name="T85" fmla="*/ 873 h 917"/>
                <a:gd name="T86" fmla="*/ 109 w 470"/>
                <a:gd name="T87" fmla="*/ 904 h 917"/>
                <a:gd name="T88" fmla="*/ 149 w 470"/>
                <a:gd name="T89" fmla="*/ 916 h 917"/>
                <a:gd name="T90" fmla="*/ 170 w 470"/>
                <a:gd name="T91" fmla="*/ 897 h 917"/>
                <a:gd name="T92" fmla="*/ 223 w 470"/>
                <a:gd name="T93" fmla="*/ 882 h 917"/>
                <a:gd name="T94" fmla="*/ 248 w 470"/>
                <a:gd name="T95" fmla="*/ 869 h 917"/>
                <a:gd name="T96" fmla="*/ 268 w 470"/>
                <a:gd name="T97" fmla="*/ 813 h 917"/>
                <a:gd name="T98" fmla="*/ 321 w 470"/>
                <a:gd name="T99" fmla="*/ 662 h 917"/>
                <a:gd name="T100" fmla="*/ 337 w 470"/>
                <a:gd name="T101" fmla="*/ 577 h 917"/>
                <a:gd name="T102" fmla="*/ 371 w 470"/>
                <a:gd name="T103" fmla="*/ 494 h 917"/>
                <a:gd name="T104" fmla="*/ 396 w 470"/>
                <a:gd name="T105" fmla="*/ 409 h 917"/>
                <a:gd name="T106" fmla="*/ 411 w 470"/>
                <a:gd name="T107" fmla="*/ 334 h 917"/>
                <a:gd name="T108" fmla="*/ 427 w 470"/>
                <a:gd name="T109" fmla="*/ 292 h 917"/>
                <a:gd name="T110" fmla="*/ 414 w 470"/>
                <a:gd name="T111" fmla="*/ 251 h 917"/>
                <a:gd name="T112" fmla="*/ 429 w 470"/>
                <a:gd name="T113" fmla="*/ 230 h 917"/>
                <a:gd name="T114" fmla="*/ 443 w 470"/>
                <a:gd name="T115" fmla="*/ 257 h 917"/>
                <a:gd name="T116" fmla="*/ 460 w 470"/>
                <a:gd name="T117" fmla="*/ 251 h 917"/>
                <a:gd name="T118" fmla="*/ 465 w 470"/>
                <a:gd name="T119" fmla="*/ 231 h 917"/>
                <a:gd name="T120" fmla="*/ 456 w 470"/>
                <a:gd name="T121" fmla="*/ 199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0" h="917">
                  <a:moveTo>
                    <a:pt x="446" y="164"/>
                  </a:moveTo>
                  <a:lnTo>
                    <a:pt x="446" y="164"/>
                  </a:lnTo>
                  <a:lnTo>
                    <a:pt x="446" y="150"/>
                  </a:lnTo>
                  <a:lnTo>
                    <a:pt x="444" y="136"/>
                  </a:lnTo>
                  <a:lnTo>
                    <a:pt x="439" y="105"/>
                  </a:lnTo>
                  <a:lnTo>
                    <a:pt x="439" y="105"/>
                  </a:lnTo>
                  <a:lnTo>
                    <a:pt x="437" y="90"/>
                  </a:lnTo>
                  <a:lnTo>
                    <a:pt x="434" y="78"/>
                  </a:lnTo>
                  <a:lnTo>
                    <a:pt x="430" y="68"/>
                  </a:lnTo>
                  <a:lnTo>
                    <a:pt x="424" y="57"/>
                  </a:lnTo>
                  <a:lnTo>
                    <a:pt x="424" y="57"/>
                  </a:lnTo>
                  <a:lnTo>
                    <a:pt x="417" y="48"/>
                  </a:lnTo>
                  <a:lnTo>
                    <a:pt x="412" y="41"/>
                  </a:lnTo>
                  <a:lnTo>
                    <a:pt x="408" y="36"/>
                  </a:lnTo>
                  <a:lnTo>
                    <a:pt x="406" y="33"/>
                  </a:lnTo>
                  <a:lnTo>
                    <a:pt x="406" y="30"/>
                  </a:lnTo>
                  <a:lnTo>
                    <a:pt x="406" y="30"/>
                  </a:lnTo>
                  <a:lnTo>
                    <a:pt x="405" y="27"/>
                  </a:lnTo>
                  <a:lnTo>
                    <a:pt x="404" y="24"/>
                  </a:lnTo>
                  <a:lnTo>
                    <a:pt x="400" y="19"/>
                  </a:lnTo>
                  <a:lnTo>
                    <a:pt x="396" y="15"/>
                  </a:lnTo>
                  <a:lnTo>
                    <a:pt x="395" y="13"/>
                  </a:lnTo>
                  <a:lnTo>
                    <a:pt x="394" y="10"/>
                  </a:lnTo>
                  <a:lnTo>
                    <a:pt x="394" y="10"/>
                  </a:lnTo>
                  <a:lnTo>
                    <a:pt x="393" y="7"/>
                  </a:lnTo>
                  <a:lnTo>
                    <a:pt x="392" y="5"/>
                  </a:lnTo>
                  <a:lnTo>
                    <a:pt x="389" y="3"/>
                  </a:lnTo>
                  <a:lnTo>
                    <a:pt x="385" y="1"/>
                  </a:lnTo>
                  <a:lnTo>
                    <a:pt x="382" y="0"/>
                  </a:lnTo>
                  <a:lnTo>
                    <a:pt x="380" y="0"/>
                  </a:lnTo>
                  <a:lnTo>
                    <a:pt x="378" y="1"/>
                  </a:lnTo>
                  <a:lnTo>
                    <a:pt x="377" y="3"/>
                  </a:lnTo>
                  <a:lnTo>
                    <a:pt x="377" y="3"/>
                  </a:lnTo>
                  <a:lnTo>
                    <a:pt x="377" y="9"/>
                  </a:lnTo>
                  <a:lnTo>
                    <a:pt x="377" y="15"/>
                  </a:lnTo>
                  <a:lnTo>
                    <a:pt x="375" y="21"/>
                  </a:lnTo>
                  <a:lnTo>
                    <a:pt x="373" y="23"/>
                  </a:lnTo>
                  <a:lnTo>
                    <a:pt x="371" y="24"/>
                  </a:lnTo>
                  <a:lnTo>
                    <a:pt x="371" y="24"/>
                  </a:lnTo>
                  <a:lnTo>
                    <a:pt x="364" y="25"/>
                  </a:lnTo>
                  <a:lnTo>
                    <a:pt x="357" y="24"/>
                  </a:lnTo>
                  <a:lnTo>
                    <a:pt x="354" y="25"/>
                  </a:lnTo>
                  <a:lnTo>
                    <a:pt x="353" y="26"/>
                  </a:lnTo>
                  <a:lnTo>
                    <a:pt x="352" y="27"/>
                  </a:lnTo>
                  <a:lnTo>
                    <a:pt x="354" y="30"/>
                  </a:lnTo>
                  <a:lnTo>
                    <a:pt x="354" y="30"/>
                  </a:lnTo>
                  <a:lnTo>
                    <a:pt x="358" y="36"/>
                  </a:lnTo>
                  <a:lnTo>
                    <a:pt x="360" y="42"/>
                  </a:lnTo>
                  <a:lnTo>
                    <a:pt x="361" y="48"/>
                  </a:lnTo>
                  <a:lnTo>
                    <a:pt x="361" y="56"/>
                  </a:lnTo>
                  <a:lnTo>
                    <a:pt x="361" y="56"/>
                  </a:lnTo>
                  <a:lnTo>
                    <a:pt x="361" y="63"/>
                  </a:lnTo>
                  <a:lnTo>
                    <a:pt x="359" y="68"/>
                  </a:lnTo>
                  <a:lnTo>
                    <a:pt x="354" y="80"/>
                  </a:lnTo>
                  <a:lnTo>
                    <a:pt x="354" y="80"/>
                  </a:lnTo>
                  <a:lnTo>
                    <a:pt x="350" y="88"/>
                  </a:lnTo>
                  <a:lnTo>
                    <a:pt x="348" y="90"/>
                  </a:lnTo>
                  <a:lnTo>
                    <a:pt x="346" y="91"/>
                  </a:lnTo>
                  <a:lnTo>
                    <a:pt x="344" y="92"/>
                  </a:lnTo>
                  <a:lnTo>
                    <a:pt x="341" y="92"/>
                  </a:lnTo>
                  <a:lnTo>
                    <a:pt x="336" y="89"/>
                  </a:lnTo>
                  <a:lnTo>
                    <a:pt x="336" y="89"/>
                  </a:lnTo>
                  <a:lnTo>
                    <a:pt x="333" y="88"/>
                  </a:lnTo>
                  <a:lnTo>
                    <a:pt x="330" y="87"/>
                  </a:lnTo>
                  <a:lnTo>
                    <a:pt x="328" y="87"/>
                  </a:lnTo>
                  <a:lnTo>
                    <a:pt x="326" y="88"/>
                  </a:lnTo>
                  <a:lnTo>
                    <a:pt x="324" y="89"/>
                  </a:lnTo>
                  <a:lnTo>
                    <a:pt x="324" y="90"/>
                  </a:lnTo>
                  <a:lnTo>
                    <a:pt x="324" y="93"/>
                  </a:lnTo>
                  <a:lnTo>
                    <a:pt x="326" y="95"/>
                  </a:lnTo>
                  <a:lnTo>
                    <a:pt x="326" y="95"/>
                  </a:lnTo>
                  <a:lnTo>
                    <a:pt x="330" y="100"/>
                  </a:lnTo>
                  <a:lnTo>
                    <a:pt x="332" y="106"/>
                  </a:lnTo>
                  <a:lnTo>
                    <a:pt x="332" y="108"/>
                  </a:lnTo>
                  <a:lnTo>
                    <a:pt x="331" y="109"/>
                  </a:lnTo>
                  <a:lnTo>
                    <a:pt x="328" y="111"/>
                  </a:lnTo>
                  <a:lnTo>
                    <a:pt x="325" y="111"/>
                  </a:lnTo>
                  <a:lnTo>
                    <a:pt x="325" y="111"/>
                  </a:lnTo>
                  <a:lnTo>
                    <a:pt x="322" y="111"/>
                  </a:lnTo>
                  <a:lnTo>
                    <a:pt x="320" y="109"/>
                  </a:lnTo>
                  <a:lnTo>
                    <a:pt x="319" y="108"/>
                  </a:lnTo>
                  <a:lnTo>
                    <a:pt x="319" y="106"/>
                  </a:lnTo>
                  <a:lnTo>
                    <a:pt x="318" y="104"/>
                  </a:lnTo>
                  <a:lnTo>
                    <a:pt x="317" y="103"/>
                  </a:lnTo>
                  <a:lnTo>
                    <a:pt x="315" y="102"/>
                  </a:lnTo>
                  <a:lnTo>
                    <a:pt x="310" y="102"/>
                  </a:lnTo>
                  <a:lnTo>
                    <a:pt x="310" y="102"/>
                  </a:lnTo>
                  <a:lnTo>
                    <a:pt x="305" y="103"/>
                  </a:lnTo>
                  <a:lnTo>
                    <a:pt x="299" y="104"/>
                  </a:lnTo>
                  <a:lnTo>
                    <a:pt x="296" y="106"/>
                  </a:lnTo>
                  <a:lnTo>
                    <a:pt x="293" y="109"/>
                  </a:lnTo>
                  <a:lnTo>
                    <a:pt x="291" y="111"/>
                  </a:lnTo>
                  <a:lnTo>
                    <a:pt x="291" y="114"/>
                  </a:lnTo>
                  <a:lnTo>
                    <a:pt x="292" y="117"/>
                  </a:lnTo>
                  <a:lnTo>
                    <a:pt x="294" y="120"/>
                  </a:lnTo>
                  <a:lnTo>
                    <a:pt x="294" y="120"/>
                  </a:lnTo>
                  <a:lnTo>
                    <a:pt x="300" y="125"/>
                  </a:lnTo>
                  <a:lnTo>
                    <a:pt x="305" y="129"/>
                  </a:lnTo>
                  <a:lnTo>
                    <a:pt x="306" y="131"/>
                  </a:lnTo>
                  <a:lnTo>
                    <a:pt x="307" y="133"/>
                  </a:lnTo>
                  <a:lnTo>
                    <a:pt x="307" y="136"/>
                  </a:lnTo>
                  <a:lnTo>
                    <a:pt x="306" y="138"/>
                  </a:lnTo>
                  <a:lnTo>
                    <a:pt x="306" y="138"/>
                  </a:lnTo>
                  <a:lnTo>
                    <a:pt x="304" y="140"/>
                  </a:lnTo>
                  <a:lnTo>
                    <a:pt x="302" y="141"/>
                  </a:lnTo>
                  <a:lnTo>
                    <a:pt x="294" y="143"/>
                  </a:lnTo>
                  <a:lnTo>
                    <a:pt x="291" y="144"/>
                  </a:lnTo>
                  <a:lnTo>
                    <a:pt x="288" y="145"/>
                  </a:lnTo>
                  <a:lnTo>
                    <a:pt x="286" y="148"/>
                  </a:lnTo>
                  <a:lnTo>
                    <a:pt x="285" y="151"/>
                  </a:lnTo>
                  <a:lnTo>
                    <a:pt x="285" y="151"/>
                  </a:lnTo>
                  <a:lnTo>
                    <a:pt x="286" y="156"/>
                  </a:lnTo>
                  <a:lnTo>
                    <a:pt x="290" y="161"/>
                  </a:lnTo>
                  <a:lnTo>
                    <a:pt x="299" y="174"/>
                  </a:lnTo>
                  <a:lnTo>
                    <a:pt x="304" y="179"/>
                  </a:lnTo>
                  <a:lnTo>
                    <a:pt x="306" y="182"/>
                  </a:lnTo>
                  <a:lnTo>
                    <a:pt x="306" y="183"/>
                  </a:lnTo>
                  <a:lnTo>
                    <a:pt x="306" y="184"/>
                  </a:lnTo>
                  <a:lnTo>
                    <a:pt x="302" y="183"/>
                  </a:lnTo>
                  <a:lnTo>
                    <a:pt x="302" y="183"/>
                  </a:lnTo>
                  <a:lnTo>
                    <a:pt x="293" y="179"/>
                  </a:lnTo>
                  <a:lnTo>
                    <a:pt x="288" y="177"/>
                  </a:lnTo>
                  <a:lnTo>
                    <a:pt x="285" y="175"/>
                  </a:lnTo>
                  <a:lnTo>
                    <a:pt x="280" y="176"/>
                  </a:lnTo>
                  <a:lnTo>
                    <a:pt x="280" y="176"/>
                  </a:lnTo>
                  <a:lnTo>
                    <a:pt x="274" y="177"/>
                  </a:lnTo>
                  <a:lnTo>
                    <a:pt x="269" y="177"/>
                  </a:lnTo>
                  <a:lnTo>
                    <a:pt x="267" y="178"/>
                  </a:lnTo>
                  <a:lnTo>
                    <a:pt x="265" y="179"/>
                  </a:lnTo>
                  <a:lnTo>
                    <a:pt x="263" y="182"/>
                  </a:lnTo>
                  <a:lnTo>
                    <a:pt x="262" y="186"/>
                  </a:lnTo>
                  <a:lnTo>
                    <a:pt x="262" y="186"/>
                  </a:lnTo>
                  <a:lnTo>
                    <a:pt x="260" y="194"/>
                  </a:lnTo>
                  <a:lnTo>
                    <a:pt x="259" y="199"/>
                  </a:lnTo>
                  <a:lnTo>
                    <a:pt x="258" y="200"/>
                  </a:lnTo>
                  <a:lnTo>
                    <a:pt x="256" y="202"/>
                  </a:lnTo>
                  <a:lnTo>
                    <a:pt x="249" y="204"/>
                  </a:lnTo>
                  <a:lnTo>
                    <a:pt x="249" y="204"/>
                  </a:lnTo>
                  <a:lnTo>
                    <a:pt x="241" y="206"/>
                  </a:lnTo>
                  <a:lnTo>
                    <a:pt x="233" y="209"/>
                  </a:lnTo>
                  <a:lnTo>
                    <a:pt x="227" y="213"/>
                  </a:lnTo>
                  <a:lnTo>
                    <a:pt x="225" y="216"/>
                  </a:lnTo>
                  <a:lnTo>
                    <a:pt x="223" y="219"/>
                  </a:lnTo>
                  <a:lnTo>
                    <a:pt x="223" y="219"/>
                  </a:lnTo>
                  <a:lnTo>
                    <a:pt x="221" y="222"/>
                  </a:lnTo>
                  <a:lnTo>
                    <a:pt x="217" y="223"/>
                  </a:lnTo>
                  <a:lnTo>
                    <a:pt x="209" y="225"/>
                  </a:lnTo>
                  <a:lnTo>
                    <a:pt x="204" y="225"/>
                  </a:lnTo>
                  <a:lnTo>
                    <a:pt x="201" y="227"/>
                  </a:lnTo>
                  <a:lnTo>
                    <a:pt x="197" y="229"/>
                  </a:lnTo>
                  <a:lnTo>
                    <a:pt x="195" y="233"/>
                  </a:lnTo>
                  <a:lnTo>
                    <a:pt x="195" y="233"/>
                  </a:lnTo>
                  <a:lnTo>
                    <a:pt x="193" y="242"/>
                  </a:lnTo>
                  <a:lnTo>
                    <a:pt x="192" y="245"/>
                  </a:lnTo>
                  <a:lnTo>
                    <a:pt x="191" y="248"/>
                  </a:lnTo>
                  <a:lnTo>
                    <a:pt x="189" y="251"/>
                  </a:lnTo>
                  <a:lnTo>
                    <a:pt x="186" y="253"/>
                  </a:lnTo>
                  <a:lnTo>
                    <a:pt x="181" y="254"/>
                  </a:lnTo>
                  <a:lnTo>
                    <a:pt x="174" y="254"/>
                  </a:lnTo>
                  <a:lnTo>
                    <a:pt x="174" y="254"/>
                  </a:lnTo>
                  <a:lnTo>
                    <a:pt x="161" y="256"/>
                  </a:lnTo>
                  <a:lnTo>
                    <a:pt x="153" y="257"/>
                  </a:lnTo>
                  <a:lnTo>
                    <a:pt x="150" y="259"/>
                  </a:lnTo>
                  <a:lnTo>
                    <a:pt x="148" y="260"/>
                  </a:lnTo>
                  <a:lnTo>
                    <a:pt x="144" y="265"/>
                  </a:lnTo>
                  <a:lnTo>
                    <a:pt x="144" y="265"/>
                  </a:lnTo>
                  <a:lnTo>
                    <a:pt x="142" y="267"/>
                  </a:lnTo>
                  <a:lnTo>
                    <a:pt x="138" y="267"/>
                  </a:lnTo>
                  <a:lnTo>
                    <a:pt x="131" y="264"/>
                  </a:lnTo>
                  <a:lnTo>
                    <a:pt x="125" y="263"/>
                  </a:lnTo>
                  <a:lnTo>
                    <a:pt x="121" y="262"/>
                  </a:lnTo>
                  <a:lnTo>
                    <a:pt x="117" y="263"/>
                  </a:lnTo>
                  <a:lnTo>
                    <a:pt x="113" y="266"/>
                  </a:lnTo>
                  <a:lnTo>
                    <a:pt x="113" y="266"/>
                  </a:lnTo>
                  <a:lnTo>
                    <a:pt x="108" y="272"/>
                  </a:lnTo>
                  <a:lnTo>
                    <a:pt x="105" y="276"/>
                  </a:lnTo>
                  <a:lnTo>
                    <a:pt x="101" y="277"/>
                  </a:lnTo>
                  <a:lnTo>
                    <a:pt x="94" y="277"/>
                  </a:lnTo>
                  <a:lnTo>
                    <a:pt x="94" y="277"/>
                  </a:lnTo>
                  <a:lnTo>
                    <a:pt x="90" y="277"/>
                  </a:lnTo>
                  <a:lnTo>
                    <a:pt x="85" y="275"/>
                  </a:lnTo>
                  <a:lnTo>
                    <a:pt x="78" y="273"/>
                  </a:lnTo>
                  <a:lnTo>
                    <a:pt x="75" y="273"/>
                  </a:lnTo>
                  <a:lnTo>
                    <a:pt x="72" y="274"/>
                  </a:lnTo>
                  <a:lnTo>
                    <a:pt x="71" y="278"/>
                  </a:lnTo>
                  <a:lnTo>
                    <a:pt x="70" y="283"/>
                  </a:lnTo>
                  <a:lnTo>
                    <a:pt x="70" y="283"/>
                  </a:lnTo>
                  <a:lnTo>
                    <a:pt x="70" y="289"/>
                  </a:lnTo>
                  <a:lnTo>
                    <a:pt x="71" y="295"/>
                  </a:lnTo>
                  <a:lnTo>
                    <a:pt x="72" y="306"/>
                  </a:lnTo>
                  <a:lnTo>
                    <a:pt x="72" y="311"/>
                  </a:lnTo>
                  <a:lnTo>
                    <a:pt x="71" y="316"/>
                  </a:lnTo>
                  <a:lnTo>
                    <a:pt x="69" y="321"/>
                  </a:lnTo>
                  <a:lnTo>
                    <a:pt x="65" y="326"/>
                  </a:lnTo>
                  <a:lnTo>
                    <a:pt x="65" y="326"/>
                  </a:lnTo>
                  <a:lnTo>
                    <a:pt x="60" y="330"/>
                  </a:lnTo>
                  <a:lnTo>
                    <a:pt x="56" y="333"/>
                  </a:lnTo>
                  <a:lnTo>
                    <a:pt x="49" y="338"/>
                  </a:lnTo>
                  <a:lnTo>
                    <a:pt x="46" y="342"/>
                  </a:lnTo>
                  <a:lnTo>
                    <a:pt x="44" y="346"/>
                  </a:lnTo>
                  <a:lnTo>
                    <a:pt x="41" y="352"/>
                  </a:lnTo>
                  <a:lnTo>
                    <a:pt x="41" y="360"/>
                  </a:lnTo>
                  <a:lnTo>
                    <a:pt x="41" y="360"/>
                  </a:lnTo>
                  <a:lnTo>
                    <a:pt x="41" y="366"/>
                  </a:lnTo>
                  <a:lnTo>
                    <a:pt x="41" y="380"/>
                  </a:lnTo>
                  <a:lnTo>
                    <a:pt x="42" y="388"/>
                  </a:lnTo>
                  <a:lnTo>
                    <a:pt x="44" y="396"/>
                  </a:lnTo>
                  <a:lnTo>
                    <a:pt x="46" y="402"/>
                  </a:lnTo>
                  <a:lnTo>
                    <a:pt x="48" y="405"/>
                  </a:lnTo>
                  <a:lnTo>
                    <a:pt x="50" y="407"/>
                  </a:lnTo>
                  <a:lnTo>
                    <a:pt x="50" y="407"/>
                  </a:lnTo>
                  <a:lnTo>
                    <a:pt x="53" y="411"/>
                  </a:lnTo>
                  <a:lnTo>
                    <a:pt x="54" y="415"/>
                  </a:lnTo>
                  <a:lnTo>
                    <a:pt x="55" y="420"/>
                  </a:lnTo>
                  <a:lnTo>
                    <a:pt x="54" y="425"/>
                  </a:lnTo>
                  <a:lnTo>
                    <a:pt x="54" y="435"/>
                  </a:lnTo>
                  <a:lnTo>
                    <a:pt x="55" y="439"/>
                  </a:lnTo>
                  <a:lnTo>
                    <a:pt x="57" y="442"/>
                  </a:lnTo>
                  <a:lnTo>
                    <a:pt x="57" y="442"/>
                  </a:lnTo>
                  <a:lnTo>
                    <a:pt x="60" y="445"/>
                  </a:lnTo>
                  <a:lnTo>
                    <a:pt x="61" y="449"/>
                  </a:lnTo>
                  <a:lnTo>
                    <a:pt x="62" y="459"/>
                  </a:lnTo>
                  <a:lnTo>
                    <a:pt x="62" y="464"/>
                  </a:lnTo>
                  <a:lnTo>
                    <a:pt x="62" y="469"/>
                  </a:lnTo>
                  <a:lnTo>
                    <a:pt x="64" y="473"/>
                  </a:lnTo>
                  <a:lnTo>
                    <a:pt x="67" y="476"/>
                  </a:lnTo>
                  <a:lnTo>
                    <a:pt x="67" y="476"/>
                  </a:lnTo>
                  <a:lnTo>
                    <a:pt x="70" y="479"/>
                  </a:lnTo>
                  <a:lnTo>
                    <a:pt x="73" y="482"/>
                  </a:lnTo>
                  <a:lnTo>
                    <a:pt x="75" y="485"/>
                  </a:lnTo>
                  <a:lnTo>
                    <a:pt x="77" y="489"/>
                  </a:lnTo>
                  <a:lnTo>
                    <a:pt x="78" y="498"/>
                  </a:lnTo>
                  <a:lnTo>
                    <a:pt x="78" y="509"/>
                  </a:lnTo>
                  <a:lnTo>
                    <a:pt x="78" y="509"/>
                  </a:lnTo>
                  <a:lnTo>
                    <a:pt x="77" y="521"/>
                  </a:lnTo>
                  <a:lnTo>
                    <a:pt x="76" y="532"/>
                  </a:lnTo>
                  <a:lnTo>
                    <a:pt x="72" y="542"/>
                  </a:lnTo>
                  <a:lnTo>
                    <a:pt x="70" y="546"/>
                  </a:lnTo>
                  <a:lnTo>
                    <a:pt x="67" y="551"/>
                  </a:lnTo>
                  <a:lnTo>
                    <a:pt x="67" y="551"/>
                  </a:lnTo>
                  <a:lnTo>
                    <a:pt x="61" y="559"/>
                  </a:lnTo>
                  <a:lnTo>
                    <a:pt x="57" y="566"/>
                  </a:lnTo>
                  <a:lnTo>
                    <a:pt x="54" y="573"/>
                  </a:lnTo>
                  <a:lnTo>
                    <a:pt x="51" y="581"/>
                  </a:lnTo>
                  <a:lnTo>
                    <a:pt x="51" y="581"/>
                  </a:lnTo>
                  <a:lnTo>
                    <a:pt x="49" y="585"/>
                  </a:lnTo>
                  <a:lnTo>
                    <a:pt x="47" y="589"/>
                  </a:lnTo>
                  <a:lnTo>
                    <a:pt x="41" y="593"/>
                  </a:lnTo>
                  <a:lnTo>
                    <a:pt x="36" y="598"/>
                  </a:lnTo>
                  <a:lnTo>
                    <a:pt x="33" y="602"/>
                  </a:lnTo>
                  <a:lnTo>
                    <a:pt x="31" y="606"/>
                  </a:lnTo>
                  <a:lnTo>
                    <a:pt x="31" y="606"/>
                  </a:lnTo>
                  <a:lnTo>
                    <a:pt x="29" y="610"/>
                  </a:lnTo>
                  <a:lnTo>
                    <a:pt x="26" y="614"/>
                  </a:lnTo>
                  <a:lnTo>
                    <a:pt x="20" y="620"/>
                  </a:lnTo>
                  <a:lnTo>
                    <a:pt x="15" y="626"/>
                  </a:lnTo>
                  <a:lnTo>
                    <a:pt x="14" y="630"/>
                  </a:lnTo>
                  <a:lnTo>
                    <a:pt x="13" y="634"/>
                  </a:lnTo>
                  <a:lnTo>
                    <a:pt x="13" y="634"/>
                  </a:lnTo>
                  <a:lnTo>
                    <a:pt x="12" y="643"/>
                  </a:lnTo>
                  <a:lnTo>
                    <a:pt x="9" y="651"/>
                  </a:lnTo>
                  <a:lnTo>
                    <a:pt x="2" y="667"/>
                  </a:lnTo>
                  <a:lnTo>
                    <a:pt x="2" y="667"/>
                  </a:lnTo>
                  <a:lnTo>
                    <a:pt x="1" y="671"/>
                  </a:lnTo>
                  <a:lnTo>
                    <a:pt x="0" y="676"/>
                  </a:lnTo>
                  <a:lnTo>
                    <a:pt x="1" y="687"/>
                  </a:lnTo>
                  <a:lnTo>
                    <a:pt x="4" y="710"/>
                  </a:lnTo>
                  <a:lnTo>
                    <a:pt x="4" y="710"/>
                  </a:lnTo>
                  <a:lnTo>
                    <a:pt x="6" y="720"/>
                  </a:lnTo>
                  <a:lnTo>
                    <a:pt x="8" y="727"/>
                  </a:lnTo>
                  <a:lnTo>
                    <a:pt x="11" y="733"/>
                  </a:lnTo>
                  <a:lnTo>
                    <a:pt x="17" y="740"/>
                  </a:lnTo>
                  <a:lnTo>
                    <a:pt x="17" y="740"/>
                  </a:lnTo>
                  <a:lnTo>
                    <a:pt x="24" y="747"/>
                  </a:lnTo>
                  <a:lnTo>
                    <a:pt x="31" y="753"/>
                  </a:lnTo>
                  <a:lnTo>
                    <a:pt x="33" y="757"/>
                  </a:lnTo>
                  <a:lnTo>
                    <a:pt x="33" y="760"/>
                  </a:lnTo>
                  <a:lnTo>
                    <a:pt x="33" y="764"/>
                  </a:lnTo>
                  <a:lnTo>
                    <a:pt x="30" y="768"/>
                  </a:lnTo>
                  <a:lnTo>
                    <a:pt x="30" y="768"/>
                  </a:lnTo>
                  <a:lnTo>
                    <a:pt x="24" y="775"/>
                  </a:lnTo>
                  <a:lnTo>
                    <a:pt x="21" y="777"/>
                  </a:lnTo>
                  <a:lnTo>
                    <a:pt x="20" y="780"/>
                  </a:lnTo>
                  <a:lnTo>
                    <a:pt x="20" y="788"/>
                  </a:lnTo>
                  <a:lnTo>
                    <a:pt x="20" y="788"/>
                  </a:lnTo>
                  <a:lnTo>
                    <a:pt x="19" y="793"/>
                  </a:lnTo>
                  <a:lnTo>
                    <a:pt x="18" y="798"/>
                  </a:lnTo>
                  <a:lnTo>
                    <a:pt x="15" y="806"/>
                  </a:lnTo>
                  <a:lnTo>
                    <a:pt x="14" y="810"/>
                  </a:lnTo>
                  <a:lnTo>
                    <a:pt x="15" y="814"/>
                  </a:lnTo>
                  <a:lnTo>
                    <a:pt x="18" y="819"/>
                  </a:lnTo>
                  <a:lnTo>
                    <a:pt x="24" y="824"/>
                  </a:lnTo>
                  <a:lnTo>
                    <a:pt x="24" y="824"/>
                  </a:lnTo>
                  <a:lnTo>
                    <a:pt x="35" y="834"/>
                  </a:lnTo>
                  <a:lnTo>
                    <a:pt x="38" y="838"/>
                  </a:lnTo>
                  <a:lnTo>
                    <a:pt x="40" y="841"/>
                  </a:lnTo>
                  <a:lnTo>
                    <a:pt x="44" y="848"/>
                  </a:lnTo>
                  <a:lnTo>
                    <a:pt x="46" y="856"/>
                  </a:lnTo>
                  <a:lnTo>
                    <a:pt x="46" y="856"/>
                  </a:lnTo>
                  <a:lnTo>
                    <a:pt x="49" y="866"/>
                  </a:lnTo>
                  <a:lnTo>
                    <a:pt x="54" y="873"/>
                  </a:lnTo>
                  <a:lnTo>
                    <a:pt x="59" y="879"/>
                  </a:lnTo>
                  <a:lnTo>
                    <a:pt x="63" y="882"/>
                  </a:lnTo>
                  <a:lnTo>
                    <a:pt x="67" y="884"/>
                  </a:lnTo>
                  <a:lnTo>
                    <a:pt x="67" y="884"/>
                  </a:lnTo>
                  <a:lnTo>
                    <a:pt x="86" y="891"/>
                  </a:lnTo>
                  <a:lnTo>
                    <a:pt x="97" y="897"/>
                  </a:lnTo>
                  <a:lnTo>
                    <a:pt x="109" y="904"/>
                  </a:lnTo>
                  <a:lnTo>
                    <a:pt x="109" y="904"/>
                  </a:lnTo>
                  <a:lnTo>
                    <a:pt x="116" y="908"/>
                  </a:lnTo>
                  <a:lnTo>
                    <a:pt x="123" y="912"/>
                  </a:lnTo>
                  <a:lnTo>
                    <a:pt x="131" y="915"/>
                  </a:lnTo>
                  <a:lnTo>
                    <a:pt x="138" y="916"/>
                  </a:lnTo>
                  <a:lnTo>
                    <a:pt x="144" y="917"/>
                  </a:lnTo>
                  <a:lnTo>
                    <a:pt x="149" y="916"/>
                  </a:lnTo>
                  <a:lnTo>
                    <a:pt x="153" y="914"/>
                  </a:lnTo>
                  <a:lnTo>
                    <a:pt x="156" y="910"/>
                  </a:lnTo>
                  <a:lnTo>
                    <a:pt x="156" y="910"/>
                  </a:lnTo>
                  <a:lnTo>
                    <a:pt x="158" y="906"/>
                  </a:lnTo>
                  <a:lnTo>
                    <a:pt x="162" y="902"/>
                  </a:lnTo>
                  <a:lnTo>
                    <a:pt x="166" y="900"/>
                  </a:lnTo>
                  <a:lnTo>
                    <a:pt x="170" y="897"/>
                  </a:lnTo>
                  <a:lnTo>
                    <a:pt x="180" y="894"/>
                  </a:lnTo>
                  <a:lnTo>
                    <a:pt x="189" y="890"/>
                  </a:lnTo>
                  <a:lnTo>
                    <a:pt x="189" y="890"/>
                  </a:lnTo>
                  <a:lnTo>
                    <a:pt x="198" y="886"/>
                  </a:lnTo>
                  <a:lnTo>
                    <a:pt x="206" y="884"/>
                  </a:lnTo>
                  <a:lnTo>
                    <a:pt x="216" y="882"/>
                  </a:lnTo>
                  <a:lnTo>
                    <a:pt x="223" y="882"/>
                  </a:lnTo>
                  <a:lnTo>
                    <a:pt x="223" y="882"/>
                  </a:lnTo>
                  <a:lnTo>
                    <a:pt x="230" y="882"/>
                  </a:lnTo>
                  <a:lnTo>
                    <a:pt x="234" y="881"/>
                  </a:lnTo>
                  <a:lnTo>
                    <a:pt x="238" y="879"/>
                  </a:lnTo>
                  <a:lnTo>
                    <a:pt x="241" y="877"/>
                  </a:lnTo>
                  <a:lnTo>
                    <a:pt x="245" y="874"/>
                  </a:lnTo>
                  <a:lnTo>
                    <a:pt x="248" y="869"/>
                  </a:lnTo>
                  <a:lnTo>
                    <a:pt x="251" y="863"/>
                  </a:lnTo>
                  <a:lnTo>
                    <a:pt x="251" y="863"/>
                  </a:lnTo>
                  <a:lnTo>
                    <a:pt x="255" y="849"/>
                  </a:lnTo>
                  <a:lnTo>
                    <a:pt x="258" y="838"/>
                  </a:lnTo>
                  <a:lnTo>
                    <a:pt x="262" y="826"/>
                  </a:lnTo>
                  <a:lnTo>
                    <a:pt x="268" y="813"/>
                  </a:lnTo>
                  <a:lnTo>
                    <a:pt x="268" y="813"/>
                  </a:lnTo>
                  <a:lnTo>
                    <a:pt x="275" y="799"/>
                  </a:lnTo>
                  <a:lnTo>
                    <a:pt x="280" y="784"/>
                  </a:lnTo>
                  <a:lnTo>
                    <a:pt x="289" y="757"/>
                  </a:lnTo>
                  <a:lnTo>
                    <a:pt x="289" y="757"/>
                  </a:lnTo>
                  <a:lnTo>
                    <a:pt x="308" y="707"/>
                  </a:lnTo>
                  <a:lnTo>
                    <a:pt x="318" y="675"/>
                  </a:lnTo>
                  <a:lnTo>
                    <a:pt x="321" y="662"/>
                  </a:lnTo>
                  <a:lnTo>
                    <a:pt x="323" y="652"/>
                  </a:lnTo>
                  <a:lnTo>
                    <a:pt x="323" y="652"/>
                  </a:lnTo>
                  <a:lnTo>
                    <a:pt x="325" y="635"/>
                  </a:lnTo>
                  <a:lnTo>
                    <a:pt x="327" y="615"/>
                  </a:lnTo>
                  <a:lnTo>
                    <a:pt x="331" y="594"/>
                  </a:lnTo>
                  <a:lnTo>
                    <a:pt x="334" y="585"/>
                  </a:lnTo>
                  <a:lnTo>
                    <a:pt x="337" y="577"/>
                  </a:lnTo>
                  <a:lnTo>
                    <a:pt x="337" y="577"/>
                  </a:lnTo>
                  <a:lnTo>
                    <a:pt x="355" y="539"/>
                  </a:lnTo>
                  <a:lnTo>
                    <a:pt x="364" y="519"/>
                  </a:lnTo>
                  <a:lnTo>
                    <a:pt x="367" y="509"/>
                  </a:lnTo>
                  <a:lnTo>
                    <a:pt x="369" y="502"/>
                  </a:lnTo>
                  <a:lnTo>
                    <a:pt x="369" y="502"/>
                  </a:lnTo>
                  <a:lnTo>
                    <a:pt x="371" y="494"/>
                  </a:lnTo>
                  <a:lnTo>
                    <a:pt x="375" y="485"/>
                  </a:lnTo>
                  <a:lnTo>
                    <a:pt x="383" y="463"/>
                  </a:lnTo>
                  <a:lnTo>
                    <a:pt x="388" y="450"/>
                  </a:lnTo>
                  <a:lnTo>
                    <a:pt x="392" y="437"/>
                  </a:lnTo>
                  <a:lnTo>
                    <a:pt x="395" y="423"/>
                  </a:lnTo>
                  <a:lnTo>
                    <a:pt x="396" y="409"/>
                  </a:lnTo>
                  <a:lnTo>
                    <a:pt x="396" y="409"/>
                  </a:lnTo>
                  <a:lnTo>
                    <a:pt x="397" y="384"/>
                  </a:lnTo>
                  <a:lnTo>
                    <a:pt x="400" y="364"/>
                  </a:lnTo>
                  <a:lnTo>
                    <a:pt x="402" y="356"/>
                  </a:lnTo>
                  <a:lnTo>
                    <a:pt x="405" y="348"/>
                  </a:lnTo>
                  <a:lnTo>
                    <a:pt x="408" y="340"/>
                  </a:lnTo>
                  <a:lnTo>
                    <a:pt x="411" y="334"/>
                  </a:lnTo>
                  <a:lnTo>
                    <a:pt x="411" y="334"/>
                  </a:lnTo>
                  <a:lnTo>
                    <a:pt x="418" y="323"/>
                  </a:lnTo>
                  <a:lnTo>
                    <a:pt x="425" y="312"/>
                  </a:lnTo>
                  <a:lnTo>
                    <a:pt x="427" y="307"/>
                  </a:lnTo>
                  <a:lnTo>
                    <a:pt x="428" y="302"/>
                  </a:lnTo>
                  <a:lnTo>
                    <a:pt x="428" y="297"/>
                  </a:lnTo>
                  <a:lnTo>
                    <a:pt x="427" y="292"/>
                  </a:lnTo>
                  <a:lnTo>
                    <a:pt x="427" y="292"/>
                  </a:lnTo>
                  <a:lnTo>
                    <a:pt x="423" y="284"/>
                  </a:lnTo>
                  <a:lnTo>
                    <a:pt x="418" y="277"/>
                  </a:lnTo>
                  <a:lnTo>
                    <a:pt x="414" y="268"/>
                  </a:lnTo>
                  <a:lnTo>
                    <a:pt x="413" y="264"/>
                  </a:lnTo>
                  <a:lnTo>
                    <a:pt x="413" y="258"/>
                  </a:lnTo>
                  <a:lnTo>
                    <a:pt x="413" y="258"/>
                  </a:lnTo>
                  <a:lnTo>
                    <a:pt x="414" y="251"/>
                  </a:lnTo>
                  <a:lnTo>
                    <a:pt x="415" y="244"/>
                  </a:lnTo>
                  <a:lnTo>
                    <a:pt x="417" y="239"/>
                  </a:lnTo>
                  <a:lnTo>
                    <a:pt x="420" y="234"/>
                  </a:lnTo>
                  <a:lnTo>
                    <a:pt x="423" y="230"/>
                  </a:lnTo>
                  <a:lnTo>
                    <a:pt x="426" y="229"/>
                  </a:lnTo>
                  <a:lnTo>
                    <a:pt x="427" y="229"/>
                  </a:lnTo>
                  <a:lnTo>
                    <a:pt x="429" y="230"/>
                  </a:lnTo>
                  <a:lnTo>
                    <a:pt x="431" y="235"/>
                  </a:lnTo>
                  <a:lnTo>
                    <a:pt x="431" y="235"/>
                  </a:lnTo>
                  <a:lnTo>
                    <a:pt x="434" y="245"/>
                  </a:lnTo>
                  <a:lnTo>
                    <a:pt x="437" y="252"/>
                  </a:lnTo>
                  <a:lnTo>
                    <a:pt x="438" y="254"/>
                  </a:lnTo>
                  <a:lnTo>
                    <a:pt x="440" y="256"/>
                  </a:lnTo>
                  <a:lnTo>
                    <a:pt x="443" y="257"/>
                  </a:lnTo>
                  <a:lnTo>
                    <a:pt x="446" y="257"/>
                  </a:lnTo>
                  <a:lnTo>
                    <a:pt x="446" y="257"/>
                  </a:lnTo>
                  <a:lnTo>
                    <a:pt x="453" y="257"/>
                  </a:lnTo>
                  <a:lnTo>
                    <a:pt x="457" y="257"/>
                  </a:lnTo>
                  <a:lnTo>
                    <a:pt x="459" y="256"/>
                  </a:lnTo>
                  <a:lnTo>
                    <a:pt x="460" y="253"/>
                  </a:lnTo>
                  <a:lnTo>
                    <a:pt x="460" y="251"/>
                  </a:lnTo>
                  <a:lnTo>
                    <a:pt x="459" y="247"/>
                  </a:lnTo>
                  <a:lnTo>
                    <a:pt x="459" y="247"/>
                  </a:lnTo>
                  <a:lnTo>
                    <a:pt x="457" y="240"/>
                  </a:lnTo>
                  <a:lnTo>
                    <a:pt x="456" y="236"/>
                  </a:lnTo>
                  <a:lnTo>
                    <a:pt x="457" y="234"/>
                  </a:lnTo>
                  <a:lnTo>
                    <a:pt x="459" y="233"/>
                  </a:lnTo>
                  <a:lnTo>
                    <a:pt x="465" y="231"/>
                  </a:lnTo>
                  <a:lnTo>
                    <a:pt x="465" y="231"/>
                  </a:lnTo>
                  <a:lnTo>
                    <a:pt x="468" y="230"/>
                  </a:lnTo>
                  <a:lnTo>
                    <a:pt x="470" y="227"/>
                  </a:lnTo>
                  <a:lnTo>
                    <a:pt x="470" y="223"/>
                  </a:lnTo>
                  <a:lnTo>
                    <a:pt x="469" y="219"/>
                  </a:lnTo>
                  <a:lnTo>
                    <a:pt x="463" y="209"/>
                  </a:lnTo>
                  <a:lnTo>
                    <a:pt x="456" y="199"/>
                  </a:lnTo>
                  <a:lnTo>
                    <a:pt x="456" y="199"/>
                  </a:lnTo>
                  <a:lnTo>
                    <a:pt x="450" y="191"/>
                  </a:lnTo>
                  <a:lnTo>
                    <a:pt x="447" y="184"/>
                  </a:lnTo>
                  <a:lnTo>
                    <a:pt x="446" y="177"/>
                  </a:lnTo>
                  <a:lnTo>
                    <a:pt x="446" y="164"/>
                  </a:lnTo>
                  <a:lnTo>
                    <a:pt x="446" y="16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2" name="Freeform 271">
              <a:extLst>
                <a:ext uri="{FF2B5EF4-FFF2-40B4-BE49-F238E27FC236}">
                  <a16:creationId xmlns:a16="http://schemas.microsoft.com/office/drawing/2014/main" id="{89B758B0-B898-40E2-A89C-6B7DF7E4C1FE}"/>
                </a:ext>
              </a:extLst>
            </p:cNvPr>
            <p:cNvSpPr>
              <a:spLocks/>
            </p:cNvSpPr>
            <p:nvPr/>
          </p:nvSpPr>
          <p:spPr bwMode="auto">
            <a:xfrm>
              <a:off x="5643114" y="5236985"/>
              <a:ext cx="373467" cy="383106"/>
            </a:xfrm>
            <a:custGeom>
              <a:avLst/>
              <a:gdLst>
                <a:gd name="T0" fmla="*/ 357 w 866"/>
                <a:gd name="T1" fmla="*/ 767 h 819"/>
                <a:gd name="T2" fmla="*/ 362 w 866"/>
                <a:gd name="T3" fmla="*/ 800 h 819"/>
                <a:gd name="T4" fmla="*/ 386 w 866"/>
                <a:gd name="T5" fmla="*/ 811 h 819"/>
                <a:gd name="T6" fmla="*/ 410 w 866"/>
                <a:gd name="T7" fmla="*/ 819 h 819"/>
                <a:gd name="T8" fmla="*/ 450 w 866"/>
                <a:gd name="T9" fmla="*/ 816 h 819"/>
                <a:gd name="T10" fmla="*/ 485 w 866"/>
                <a:gd name="T11" fmla="*/ 814 h 819"/>
                <a:gd name="T12" fmla="*/ 506 w 866"/>
                <a:gd name="T13" fmla="*/ 791 h 819"/>
                <a:gd name="T14" fmla="*/ 526 w 866"/>
                <a:gd name="T15" fmla="*/ 789 h 819"/>
                <a:gd name="T16" fmla="*/ 529 w 866"/>
                <a:gd name="T17" fmla="*/ 766 h 819"/>
                <a:gd name="T18" fmla="*/ 529 w 866"/>
                <a:gd name="T19" fmla="*/ 763 h 819"/>
                <a:gd name="T20" fmla="*/ 529 w 866"/>
                <a:gd name="T21" fmla="*/ 758 h 819"/>
                <a:gd name="T22" fmla="*/ 529 w 866"/>
                <a:gd name="T23" fmla="*/ 753 h 819"/>
                <a:gd name="T24" fmla="*/ 529 w 866"/>
                <a:gd name="T25" fmla="*/ 745 h 819"/>
                <a:gd name="T26" fmla="*/ 531 w 866"/>
                <a:gd name="T27" fmla="*/ 401 h 819"/>
                <a:gd name="T28" fmla="*/ 531 w 866"/>
                <a:gd name="T29" fmla="*/ 388 h 819"/>
                <a:gd name="T30" fmla="*/ 531 w 866"/>
                <a:gd name="T31" fmla="*/ 379 h 819"/>
                <a:gd name="T32" fmla="*/ 594 w 866"/>
                <a:gd name="T33" fmla="*/ 95 h 819"/>
                <a:gd name="T34" fmla="*/ 665 w 866"/>
                <a:gd name="T35" fmla="*/ 84 h 819"/>
                <a:gd name="T36" fmla="*/ 715 w 866"/>
                <a:gd name="T37" fmla="*/ 76 h 819"/>
                <a:gd name="T38" fmla="*/ 747 w 866"/>
                <a:gd name="T39" fmla="*/ 75 h 819"/>
                <a:gd name="T40" fmla="*/ 762 w 866"/>
                <a:gd name="T41" fmla="*/ 102 h 819"/>
                <a:gd name="T42" fmla="*/ 786 w 866"/>
                <a:gd name="T43" fmla="*/ 85 h 819"/>
                <a:gd name="T44" fmla="*/ 818 w 866"/>
                <a:gd name="T45" fmla="*/ 71 h 819"/>
                <a:gd name="T46" fmla="*/ 859 w 866"/>
                <a:gd name="T47" fmla="*/ 61 h 819"/>
                <a:gd name="T48" fmla="*/ 844 w 866"/>
                <a:gd name="T49" fmla="*/ 43 h 819"/>
                <a:gd name="T50" fmla="*/ 780 w 866"/>
                <a:gd name="T51" fmla="*/ 42 h 819"/>
                <a:gd name="T52" fmla="*/ 770 w 866"/>
                <a:gd name="T53" fmla="*/ 47 h 819"/>
                <a:gd name="T54" fmla="*/ 761 w 866"/>
                <a:gd name="T55" fmla="*/ 49 h 819"/>
                <a:gd name="T56" fmla="*/ 755 w 866"/>
                <a:gd name="T57" fmla="*/ 50 h 819"/>
                <a:gd name="T58" fmla="*/ 735 w 866"/>
                <a:gd name="T59" fmla="*/ 52 h 819"/>
                <a:gd name="T60" fmla="*/ 656 w 866"/>
                <a:gd name="T61" fmla="*/ 68 h 819"/>
                <a:gd name="T62" fmla="*/ 607 w 866"/>
                <a:gd name="T63" fmla="*/ 71 h 819"/>
                <a:gd name="T64" fmla="*/ 537 w 866"/>
                <a:gd name="T65" fmla="*/ 62 h 819"/>
                <a:gd name="T66" fmla="*/ 160 w 866"/>
                <a:gd name="T67" fmla="*/ 29 h 819"/>
                <a:gd name="T68" fmla="*/ 114 w 866"/>
                <a:gd name="T69" fmla="*/ 9 h 819"/>
                <a:gd name="T70" fmla="*/ 84 w 866"/>
                <a:gd name="T71" fmla="*/ 0 h 819"/>
                <a:gd name="T72" fmla="*/ 61 w 866"/>
                <a:gd name="T73" fmla="*/ 12 h 819"/>
                <a:gd name="T74" fmla="*/ 37 w 866"/>
                <a:gd name="T75" fmla="*/ 22 h 819"/>
                <a:gd name="T76" fmla="*/ 15 w 866"/>
                <a:gd name="T77" fmla="*/ 10 h 819"/>
                <a:gd name="T78" fmla="*/ 3 w 866"/>
                <a:gd name="T79" fmla="*/ 64 h 819"/>
                <a:gd name="T80" fmla="*/ 37 w 866"/>
                <a:gd name="T81" fmla="*/ 110 h 819"/>
                <a:gd name="T82" fmla="*/ 64 w 866"/>
                <a:gd name="T83" fmla="*/ 163 h 819"/>
                <a:gd name="T84" fmla="*/ 94 w 866"/>
                <a:gd name="T85" fmla="*/ 226 h 819"/>
                <a:gd name="T86" fmla="*/ 136 w 866"/>
                <a:gd name="T87" fmla="*/ 313 h 819"/>
                <a:gd name="T88" fmla="*/ 171 w 866"/>
                <a:gd name="T89" fmla="*/ 363 h 819"/>
                <a:gd name="T90" fmla="*/ 167 w 866"/>
                <a:gd name="T91" fmla="*/ 417 h 819"/>
                <a:gd name="T92" fmla="*/ 184 w 866"/>
                <a:gd name="T93" fmla="*/ 500 h 819"/>
                <a:gd name="T94" fmla="*/ 200 w 866"/>
                <a:gd name="T95" fmla="*/ 572 h 819"/>
                <a:gd name="T96" fmla="*/ 209 w 866"/>
                <a:gd name="T97" fmla="*/ 634 h 819"/>
                <a:gd name="T98" fmla="*/ 226 w 866"/>
                <a:gd name="T99" fmla="*/ 688 h 819"/>
                <a:gd name="T100" fmla="*/ 265 w 866"/>
                <a:gd name="T101" fmla="*/ 750 h 819"/>
                <a:gd name="T102" fmla="*/ 313 w 866"/>
                <a:gd name="T103" fmla="*/ 788 h 819"/>
                <a:gd name="T104" fmla="*/ 325 w 866"/>
                <a:gd name="T105" fmla="*/ 782 h 819"/>
                <a:gd name="T106" fmla="*/ 332 w 866"/>
                <a:gd name="T107" fmla="*/ 76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6" h="819">
                  <a:moveTo>
                    <a:pt x="338" y="761"/>
                  </a:moveTo>
                  <a:lnTo>
                    <a:pt x="338" y="761"/>
                  </a:lnTo>
                  <a:lnTo>
                    <a:pt x="349" y="763"/>
                  </a:lnTo>
                  <a:lnTo>
                    <a:pt x="353" y="764"/>
                  </a:lnTo>
                  <a:lnTo>
                    <a:pt x="355" y="766"/>
                  </a:lnTo>
                  <a:lnTo>
                    <a:pt x="357" y="767"/>
                  </a:lnTo>
                  <a:lnTo>
                    <a:pt x="359" y="770"/>
                  </a:lnTo>
                  <a:lnTo>
                    <a:pt x="361" y="779"/>
                  </a:lnTo>
                  <a:lnTo>
                    <a:pt x="361" y="779"/>
                  </a:lnTo>
                  <a:lnTo>
                    <a:pt x="362" y="785"/>
                  </a:lnTo>
                  <a:lnTo>
                    <a:pt x="362" y="790"/>
                  </a:lnTo>
                  <a:lnTo>
                    <a:pt x="362" y="800"/>
                  </a:lnTo>
                  <a:lnTo>
                    <a:pt x="363" y="803"/>
                  </a:lnTo>
                  <a:lnTo>
                    <a:pt x="365" y="806"/>
                  </a:lnTo>
                  <a:lnTo>
                    <a:pt x="369" y="808"/>
                  </a:lnTo>
                  <a:lnTo>
                    <a:pt x="375" y="810"/>
                  </a:lnTo>
                  <a:lnTo>
                    <a:pt x="375" y="810"/>
                  </a:lnTo>
                  <a:lnTo>
                    <a:pt x="386" y="811"/>
                  </a:lnTo>
                  <a:lnTo>
                    <a:pt x="395" y="811"/>
                  </a:lnTo>
                  <a:lnTo>
                    <a:pt x="401" y="812"/>
                  </a:lnTo>
                  <a:lnTo>
                    <a:pt x="404" y="814"/>
                  </a:lnTo>
                  <a:lnTo>
                    <a:pt x="407" y="816"/>
                  </a:lnTo>
                  <a:lnTo>
                    <a:pt x="407" y="816"/>
                  </a:lnTo>
                  <a:lnTo>
                    <a:pt x="410" y="819"/>
                  </a:lnTo>
                  <a:lnTo>
                    <a:pt x="415" y="819"/>
                  </a:lnTo>
                  <a:lnTo>
                    <a:pt x="420" y="819"/>
                  </a:lnTo>
                  <a:lnTo>
                    <a:pt x="425" y="818"/>
                  </a:lnTo>
                  <a:lnTo>
                    <a:pt x="438" y="816"/>
                  </a:lnTo>
                  <a:lnTo>
                    <a:pt x="445" y="816"/>
                  </a:lnTo>
                  <a:lnTo>
                    <a:pt x="450" y="816"/>
                  </a:lnTo>
                  <a:lnTo>
                    <a:pt x="450" y="816"/>
                  </a:lnTo>
                  <a:lnTo>
                    <a:pt x="461" y="818"/>
                  </a:lnTo>
                  <a:lnTo>
                    <a:pt x="472" y="819"/>
                  </a:lnTo>
                  <a:lnTo>
                    <a:pt x="477" y="818"/>
                  </a:lnTo>
                  <a:lnTo>
                    <a:pt x="481" y="817"/>
                  </a:lnTo>
                  <a:lnTo>
                    <a:pt x="485" y="814"/>
                  </a:lnTo>
                  <a:lnTo>
                    <a:pt x="488" y="811"/>
                  </a:lnTo>
                  <a:lnTo>
                    <a:pt x="488" y="811"/>
                  </a:lnTo>
                  <a:lnTo>
                    <a:pt x="493" y="803"/>
                  </a:lnTo>
                  <a:lnTo>
                    <a:pt x="499" y="797"/>
                  </a:lnTo>
                  <a:lnTo>
                    <a:pt x="502" y="794"/>
                  </a:lnTo>
                  <a:lnTo>
                    <a:pt x="506" y="791"/>
                  </a:lnTo>
                  <a:lnTo>
                    <a:pt x="510" y="790"/>
                  </a:lnTo>
                  <a:lnTo>
                    <a:pt x="514" y="790"/>
                  </a:lnTo>
                  <a:lnTo>
                    <a:pt x="514" y="790"/>
                  </a:lnTo>
                  <a:lnTo>
                    <a:pt x="521" y="791"/>
                  </a:lnTo>
                  <a:lnTo>
                    <a:pt x="524" y="790"/>
                  </a:lnTo>
                  <a:lnTo>
                    <a:pt x="526" y="789"/>
                  </a:lnTo>
                  <a:lnTo>
                    <a:pt x="527" y="787"/>
                  </a:lnTo>
                  <a:lnTo>
                    <a:pt x="528" y="782"/>
                  </a:lnTo>
                  <a:lnTo>
                    <a:pt x="529" y="767"/>
                  </a:lnTo>
                  <a:lnTo>
                    <a:pt x="529" y="767"/>
                  </a:lnTo>
                  <a:lnTo>
                    <a:pt x="529" y="766"/>
                  </a:lnTo>
                  <a:lnTo>
                    <a:pt x="529" y="766"/>
                  </a:lnTo>
                  <a:lnTo>
                    <a:pt x="529" y="765"/>
                  </a:lnTo>
                  <a:lnTo>
                    <a:pt x="529" y="765"/>
                  </a:lnTo>
                  <a:lnTo>
                    <a:pt x="529" y="764"/>
                  </a:lnTo>
                  <a:lnTo>
                    <a:pt x="529" y="764"/>
                  </a:lnTo>
                  <a:lnTo>
                    <a:pt x="529" y="763"/>
                  </a:lnTo>
                  <a:lnTo>
                    <a:pt x="529" y="763"/>
                  </a:lnTo>
                  <a:lnTo>
                    <a:pt x="529" y="761"/>
                  </a:lnTo>
                  <a:lnTo>
                    <a:pt x="529" y="761"/>
                  </a:lnTo>
                  <a:lnTo>
                    <a:pt x="529" y="760"/>
                  </a:lnTo>
                  <a:lnTo>
                    <a:pt x="529" y="760"/>
                  </a:lnTo>
                  <a:lnTo>
                    <a:pt x="529" y="758"/>
                  </a:lnTo>
                  <a:lnTo>
                    <a:pt x="529" y="758"/>
                  </a:lnTo>
                  <a:lnTo>
                    <a:pt x="529" y="757"/>
                  </a:lnTo>
                  <a:lnTo>
                    <a:pt x="529" y="757"/>
                  </a:lnTo>
                  <a:lnTo>
                    <a:pt x="529" y="754"/>
                  </a:lnTo>
                  <a:lnTo>
                    <a:pt x="529" y="754"/>
                  </a:lnTo>
                  <a:lnTo>
                    <a:pt x="529" y="753"/>
                  </a:lnTo>
                  <a:lnTo>
                    <a:pt x="529" y="753"/>
                  </a:lnTo>
                  <a:lnTo>
                    <a:pt x="529" y="750"/>
                  </a:lnTo>
                  <a:lnTo>
                    <a:pt x="529" y="750"/>
                  </a:lnTo>
                  <a:lnTo>
                    <a:pt x="529" y="749"/>
                  </a:lnTo>
                  <a:lnTo>
                    <a:pt x="529" y="749"/>
                  </a:lnTo>
                  <a:lnTo>
                    <a:pt x="529" y="745"/>
                  </a:lnTo>
                  <a:lnTo>
                    <a:pt x="529" y="745"/>
                  </a:lnTo>
                  <a:lnTo>
                    <a:pt x="529" y="745"/>
                  </a:lnTo>
                  <a:lnTo>
                    <a:pt x="529" y="745"/>
                  </a:lnTo>
                  <a:lnTo>
                    <a:pt x="531" y="537"/>
                  </a:lnTo>
                  <a:lnTo>
                    <a:pt x="531" y="537"/>
                  </a:lnTo>
                  <a:lnTo>
                    <a:pt x="531" y="401"/>
                  </a:lnTo>
                  <a:lnTo>
                    <a:pt x="531" y="401"/>
                  </a:lnTo>
                  <a:lnTo>
                    <a:pt x="531" y="397"/>
                  </a:lnTo>
                  <a:lnTo>
                    <a:pt x="531" y="397"/>
                  </a:lnTo>
                  <a:lnTo>
                    <a:pt x="531" y="391"/>
                  </a:lnTo>
                  <a:lnTo>
                    <a:pt x="531" y="391"/>
                  </a:lnTo>
                  <a:lnTo>
                    <a:pt x="531" y="388"/>
                  </a:lnTo>
                  <a:lnTo>
                    <a:pt x="531" y="388"/>
                  </a:lnTo>
                  <a:lnTo>
                    <a:pt x="531" y="383"/>
                  </a:lnTo>
                  <a:lnTo>
                    <a:pt x="531" y="383"/>
                  </a:lnTo>
                  <a:lnTo>
                    <a:pt x="531" y="380"/>
                  </a:lnTo>
                  <a:lnTo>
                    <a:pt x="531" y="380"/>
                  </a:lnTo>
                  <a:lnTo>
                    <a:pt x="531" y="379"/>
                  </a:lnTo>
                  <a:lnTo>
                    <a:pt x="531" y="379"/>
                  </a:lnTo>
                  <a:lnTo>
                    <a:pt x="531" y="376"/>
                  </a:lnTo>
                  <a:lnTo>
                    <a:pt x="531" y="376"/>
                  </a:lnTo>
                  <a:lnTo>
                    <a:pt x="531" y="375"/>
                  </a:lnTo>
                  <a:lnTo>
                    <a:pt x="531" y="338"/>
                  </a:lnTo>
                  <a:lnTo>
                    <a:pt x="591" y="336"/>
                  </a:lnTo>
                  <a:lnTo>
                    <a:pt x="594" y="95"/>
                  </a:lnTo>
                  <a:lnTo>
                    <a:pt x="594" y="95"/>
                  </a:lnTo>
                  <a:lnTo>
                    <a:pt x="617" y="91"/>
                  </a:lnTo>
                  <a:lnTo>
                    <a:pt x="635" y="88"/>
                  </a:lnTo>
                  <a:lnTo>
                    <a:pt x="652" y="86"/>
                  </a:lnTo>
                  <a:lnTo>
                    <a:pt x="652" y="86"/>
                  </a:lnTo>
                  <a:lnTo>
                    <a:pt x="665" y="84"/>
                  </a:lnTo>
                  <a:lnTo>
                    <a:pt x="676" y="82"/>
                  </a:lnTo>
                  <a:lnTo>
                    <a:pt x="686" y="79"/>
                  </a:lnTo>
                  <a:lnTo>
                    <a:pt x="699" y="78"/>
                  </a:lnTo>
                  <a:lnTo>
                    <a:pt x="699" y="78"/>
                  </a:lnTo>
                  <a:lnTo>
                    <a:pt x="707" y="77"/>
                  </a:lnTo>
                  <a:lnTo>
                    <a:pt x="715" y="76"/>
                  </a:lnTo>
                  <a:lnTo>
                    <a:pt x="729" y="72"/>
                  </a:lnTo>
                  <a:lnTo>
                    <a:pt x="735" y="70"/>
                  </a:lnTo>
                  <a:lnTo>
                    <a:pt x="741" y="71"/>
                  </a:lnTo>
                  <a:lnTo>
                    <a:pt x="743" y="72"/>
                  </a:lnTo>
                  <a:lnTo>
                    <a:pt x="745" y="73"/>
                  </a:lnTo>
                  <a:lnTo>
                    <a:pt x="747" y="75"/>
                  </a:lnTo>
                  <a:lnTo>
                    <a:pt x="748" y="78"/>
                  </a:lnTo>
                  <a:lnTo>
                    <a:pt x="748" y="78"/>
                  </a:lnTo>
                  <a:lnTo>
                    <a:pt x="753" y="90"/>
                  </a:lnTo>
                  <a:lnTo>
                    <a:pt x="756" y="95"/>
                  </a:lnTo>
                  <a:lnTo>
                    <a:pt x="759" y="99"/>
                  </a:lnTo>
                  <a:lnTo>
                    <a:pt x="762" y="102"/>
                  </a:lnTo>
                  <a:lnTo>
                    <a:pt x="766" y="104"/>
                  </a:lnTo>
                  <a:lnTo>
                    <a:pt x="769" y="102"/>
                  </a:lnTo>
                  <a:lnTo>
                    <a:pt x="773" y="99"/>
                  </a:lnTo>
                  <a:lnTo>
                    <a:pt x="773" y="99"/>
                  </a:lnTo>
                  <a:lnTo>
                    <a:pt x="780" y="92"/>
                  </a:lnTo>
                  <a:lnTo>
                    <a:pt x="786" y="85"/>
                  </a:lnTo>
                  <a:lnTo>
                    <a:pt x="790" y="82"/>
                  </a:lnTo>
                  <a:lnTo>
                    <a:pt x="794" y="79"/>
                  </a:lnTo>
                  <a:lnTo>
                    <a:pt x="799" y="77"/>
                  </a:lnTo>
                  <a:lnTo>
                    <a:pt x="805" y="74"/>
                  </a:lnTo>
                  <a:lnTo>
                    <a:pt x="805" y="74"/>
                  </a:lnTo>
                  <a:lnTo>
                    <a:pt x="818" y="71"/>
                  </a:lnTo>
                  <a:lnTo>
                    <a:pt x="828" y="69"/>
                  </a:lnTo>
                  <a:lnTo>
                    <a:pt x="837" y="68"/>
                  </a:lnTo>
                  <a:lnTo>
                    <a:pt x="844" y="66"/>
                  </a:lnTo>
                  <a:lnTo>
                    <a:pt x="844" y="66"/>
                  </a:lnTo>
                  <a:lnTo>
                    <a:pt x="853" y="62"/>
                  </a:lnTo>
                  <a:lnTo>
                    <a:pt x="859" y="61"/>
                  </a:lnTo>
                  <a:lnTo>
                    <a:pt x="866" y="60"/>
                  </a:lnTo>
                  <a:lnTo>
                    <a:pt x="866" y="60"/>
                  </a:lnTo>
                  <a:lnTo>
                    <a:pt x="858" y="52"/>
                  </a:lnTo>
                  <a:lnTo>
                    <a:pt x="850" y="46"/>
                  </a:lnTo>
                  <a:lnTo>
                    <a:pt x="850" y="46"/>
                  </a:lnTo>
                  <a:lnTo>
                    <a:pt x="844" y="43"/>
                  </a:lnTo>
                  <a:lnTo>
                    <a:pt x="835" y="41"/>
                  </a:lnTo>
                  <a:lnTo>
                    <a:pt x="824" y="40"/>
                  </a:lnTo>
                  <a:lnTo>
                    <a:pt x="812" y="40"/>
                  </a:lnTo>
                  <a:lnTo>
                    <a:pt x="800" y="40"/>
                  </a:lnTo>
                  <a:lnTo>
                    <a:pt x="790" y="41"/>
                  </a:lnTo>
                  <a:lnTo>
                    <a:pt x="780" y="42"/>
                  </a:lnTo>
                  <a:lnTo>
                    <a:pt x="775" y="45"/>
                  </a:lnTo>
                  <a:lnTo>
                    <a:pt x="775" y="45"/>
                  </a:lnTo>
                  <a:lnTo>
                    <a:pt x="771" y="47"/>
                  </a:lnTo>
                  <a:lnTo>
                    <a:pt x="771" y="47"/>
                  </a:lnTo>
                  <a:lnTo>
                    <a:pt x="770" y="47"/>
                  </a:lnTo>
                  <a:lnTo>
                    <a:pt x="770" y="47"/>
                  </a:lnTo>
                  <a:lnTo>
                    <a:pt x="767" y="48"/>
                  </a:lnTo>
                  <a:lnTo>
                    <a:pt x="767" y="48"/>
                  </a:lnTo>
                  <a:lnTo>
                    <a:pt x="765" y="49"/>
                  </a:lnTo>
                  <a:lnTo>
                    <a:pt x="765" y="49"/>
                  </a:lnTo>
                  <a:lnTo>
                    <a:pt x="761" y="49"/>
                  </a:lnTo>
                  <a:lnTo>
                    <a:pt x="761" y="49"/>
                  </a:lnTo>
                  <a:lnTo>
                    <a:pt x="761" y="49"/>
                  </a:lnTo>
                  <a:lnTo>
                    <a:pt x="761" y="49"/>
                  </a:lnTo>
                  <a:lnTo>
                    <a:pt x="755" y="50"/>
                  </a:lnTo>
                  <a:lnTo>
                    <a:pt x="755" y="50"/>
                  </a:lnTo>
                  <a:lnTo>
                    <a:pt x="755" y="50"/>
                  </a:lnTo>
                  <a:lnTo>
                    <a:pt x="755" y="50"/>
                  </a:lnTo>
                  <a:lnTo>
                    <a:pt x="741" y="51"/>
                  </a:lnTo>
                  <a:lnTo>
                    <a:pt x="741" y="51"/>
                  </a:lnTo>
                  <a:lnTo>
                    <a:pt x="740" y="51"/>
                  </a:lnTo>
                  <a:lnTo>
                    <a:pt x="740" y="51"/>
                  </a:lnTo>
                  <a:lnTo>
                    <a:pt x="735" y="52"/>
                  </a:lnTo>
                  <a:lnTo>
                    <a:pt x="735" y="52"/>
                  </a:lnTo>
                  <a:lnTo>
                    <a:pt x="728" y="53"/>
                  </a:lnTo>
                  <a:lnTo>
                    <a:pt x="728" y="53"/>
                  </a:lnTo>
                  <a:lnTo>
                    <a:pt x="709" y="56"/>
                  </a:lnTo>
                  <a:lnTo>
                    <a:pt x="685" y="60"/>
                  </a:lnTo>
                  <a:lnTo>
                    <a:pt x="664" y="65"/>
                  </a:lnTo>
                  <a:lnTo>
                    <a:pt x="656" y="68"/>
                  </a:lnTo>
                  <a:lnTo>
                    <a:pt x="651" y="70"/>
                  </a:lnTo>
                  <a:lnTo>
                    <a:pt x="651" y="70"/>
                  </a:lnTo>
                  <a:lnTo>
                    <a:pt x="645" y="72"/>
                  </a:lnTo>
                  <a:lnTo>
                    <a:pt x="636" y="72"/>
                  </a:lnTo>
                  <a:lnTo>
                    <a:pt x="623" y="72"/>
                  </a:lnTo>
                  <a:lnTo>
                    <a:pt x="607" y="71"/>
                  </a:lnTo>
                  <a:lnTo>
                    <a:pt x="579" y="69"/>
                  </a:lnTo>
                  <a:lnTo>
                    <a:pt x="567" y="67"/>
                  </a:lnTo>
                  <a:lnTo>
                    <a:pt x="559" y="65"/>
                  </a:lnTo>
                  <a:lnTo>
                    <a:pt x="559" y="65"/>
                  </a:lnTo>
                  <a:lnTo>
                    <a:pt x="551" y="63"/>
                  </a:lnTo>
                  <a:lnTo>
                    <a:pt x="537" y="62"/>
                  </a:lnTo>
                  <a:lnTo>
                    <a:pt x="502" y="61"/>
                  </a:lnTo>
                  <a:lnTo>
                    <a:pt x="457" y="62"/>
                  </a:lnTo>
                  <a:lnTo>
                    <a:pt x="428" y="30"/>
                  </a:lnTo>
                  <a:lnTo>
                    <a:pt x="428" y="30"/>
                  </a:lnTo>
                  <a:lnTo>
                    <a:pt x="160" y="29"/>
                  </a:lnTo>
                  <a:lnTo>
                    <a:pt x="160" y="29"/>
                  </a:lnTo>
                  <a:lnTo>
                    <a:pt x="141" y="28"/>
                  </a:lnTo>
                  <a:lnTo>
                    <a:pt x="135" y="27"/>
                  </a:lnTo>
                  <a:lnTo>
                    <a:pt x="130" y="25"/>
                  </a:lnTo>
                  <a:lnTo>
                    <a:pt x="126" y="23"/>
                  </a:lnTo>
                  <a:lnTo>
                    <a:pt x="122" y="20"/>
                  </a:lnTo>
                  <a:lnTo>
                    <a:pt x="114" y="9"/>
                  </a:lnTo>
                  <a:lnTo>
                    <a:pt x="114" y="9"/>
                  </a:lnTo>
                  <a:lnTo>
                    <a:pt x="112" y="6"/>
                  </a:lnTo>
                  <a:lnTo>
                    <a:pt x="109" y="4"/>
                  </a:lnTo>
                  <a:lnTo>
                    <a:pt x="102" y="1"/>
                  </a:lnTo>
                  <a:lnTo>
                    <a:pt x="93" y="0"/>
                  </a:lnTo>
                  <a:lnTo>
                    <a:pt x="84" y="0"/>
                  </a:lnTo>
                  <a:lnTo>
                    <a:pt x="76" y="1"/>
                  </a:lnTo>
                  <a:lnTo>
                    <a:pt x="69" y="4"/>
                  </a:lnTo>
                  <a:lnTo>
                    <a:pt x="64" y="7"/>
                  </a:lnTo>
                  <a:lnTo>
                    <a:pt x="62" y="9"/>
                  </a:lnTo>
                  <a:lnTo>
                    <a:pt x="61" y="12"/>
                  </a:lnTo>
                  <a:lnTo>
                    <a:pt x="61" y="12"/>
                  </a:lnTo>
                  <a:lnTo>
                    <a:pt x="59" y="16"/>
                  </a:lnTo>
                  <a:lnTo>
                    <a:pt x="56" y="20"/>
                  </a:lnTo>
                  <a:lnTo>
                    <a:pt x="53" y="22"/>
                  </a:lnTo>
                  <a:lnTo>
                    <a:pt x="49" y="23"/>
                  </a:lnTo>
                  <a:lnTo>
                    <a:pt x="42" y="23"/>
                  </a:lnTo>
                  <a:lnTo>
                    <a:pt x="37" y="22"/>
                  </a:lnTo>
                  <a:lnTo>
                    <a:pt x="37" y="22"/>
                  </a:lnTo>
                  <a:lnTo>
                    <a:pt x="28" y="15"/>
                  </a:lnTo>
                  <a:lnTo>
                    <a:pt x="22" y="12"/>
                  </a:lnTo>
                  <a:lnTo>
                    <a:pt x="18" y="11"/>
                  </a:lnTo>
                  <a:lnTo>
                    <a:pt x="15" y="10"/>
                  </a:lnTo>
                  <a:lnTo>
                    <a:pt x="15" y="10"/>
                  </a:lnTo>
                  <a:lnTo>
                    <a:pt x="8" y="12"/>
                  </a:lnTo>
                  <a:lnTo>
                    <a:pt x="1" y="15"/>
                  </a:lnTo>
                  <a:lnTo>
                    <a:pt x="1" y="15"/>
                  </a:lnTo>
                  <a:lnTo>
                    <a:pt x="0" y="34"/>
                  </a:lnTo>
                  <a:lnTo>
                    <a:pt x="1" y="50"/>
                  </a:lnTo>
                  <a:lnTo>
                    <a:pt x="3" y="64"/>
                  </a:lnTo>
                  <a:lnTo>
                    <a:pt x="5" y="70"/>
                  </a:lnTo>
                  <a:lnTo>
                    <a:pt x="7" y="74"/>
                  </a:lnTo>
                  <a:lnTo>
                    <a:pt x="7" y="74"/>
                  </a:lnTo>
                  <a:lnTo>
                    <a:pt x="13" y="82"/>
                  </a:lnTo>
                  <a:lnTo>
                    <a:pt x="21" y="91"/>
                  </a:lnTo>
                  <a:lnTo>
                    <a:pt x="37" y="110"/>
                  </a:lnTo>
                  <a:lnTo>
                    <a:pt x="45" y="120"/>
                  </a:lnTo>
                  <a:lnTo>
                    <a:pt x="52" y="130"/>
                  </a:lnTo>
                  <a:lnTo>
                    <a:pt x="57" y="139"/>
                  </a:lnTo>
                  <a:lnTo>
                    <a:pt x="60" y="147"/>
                  </a:lnTo>
                  <a:lnTo>
                    <a:pt x="60" y="147"/>
                  </a:lnTo>
                  <a:lnTo>
                    <a:pt x="64" y="163"/>
                  </a:lnTo>
                  <a:lnTo>
                    <a:pt x="70" y="177"/>
                  </a:lnTo>
                  <a:lnTo>
                    <a:pt x="76" y="192"/>
                  </a:lnTo>
                  <a:lnTo>
                    <a:pt x="84" y="204"/>
                  </a:lnTo>
                  <a:lnTo>
                    <a:pt x="84" y="204"/>
                  </a:lnTo>
                  <a:lnTo>
                    <a:pt x="90" y="215"/>
                  </a:lnTo>
                  <a:lnTo>
                    <a:pt x="94" y="226"/>
                  </a:lnTo>
                  <a:lnTo>
                    <a:pt x="104" y="253"/>
                  </a:lnTo>
                  <a:lnTo>
                    <a:pt x="104" y="253"/>
                  </a:lnTo>
                  <a:lnTo>
                    <a:pt x="110" y="269"/>
                  </a:lnTo>
                  <a:lnTo>
                    <a:pt x="118" y="286"/>
                  </a:lnTo>
                  <a:lnTo>
                    <a:pt x="126" y="299"/>
                  </a:lnTo>
                  <a:lnTo>
                    <a:pt x="136" y="313"/>
                  </a:lnTo>
                  <a:lnTo>
                    <a:pt x="136" y="313"/>
                  </a:lnTo>
                  <a:lnTo>
                    <a:pt x="158" y="338"/>
                  </a:lnTo>
                  <a:lnTo>
                    <a:pt x="162" y="344"/>
                  </a:lnTo>
                  <a:lnTo>
                    <a:pt x="166" y="350"/>
                  </a:lnTo>
                  <a:lnTo>
                    <a:pt x="169" y="356"/>
                  </a:lnTo>
                  <a:lnTo>
                    <a:pt x="171" y="363"/>
                  </a:lnTo>
                  <a:lnTo>
                    <a:pt x="171" y="363"/>
                  </a:lnTo>
                  <a:lnTo>
                    <a:pt x="171" y="375"/>
                  </a:lnTo>
                  <a:lnTo>
                    <a:pt x="171" y="388"/>
                  </a:lnTo>
                  <a:lnTo>
                    <a:pt x="169" y="402"/>
                  </a:lnTo>
                  <a:lnTo>
                    <a:pt x="167" y="417"/>
                  </a:lnTo>
                  <a:lnTo>
                    <a:pt x="167" y="417"/>
                  </a:lnTo>
                  <a:lnTo>
                    <a:pt x="167" y="425"/>
                  </a:lnTo>
                  <a:lnTo>
                    <a:pt x="168" y="434"/>
                  </a:lnTo>
                  <a:lnTo>
                    <a:pt x="169" y="445"/>
                  </a:lnTo>
                  <a:lnTo>
                    <a:pt x="172" y="457"/>
                  </a:lnTo>
                  <a:lnTo>
                    <a:pt x="178" y="479"/>
                  </a:lnTo>
                  <a:lnTo>
                    <a:pt x="184" y="500"/>
                  </a:lnTo>
                  <a:lnTo>
                    <a:pt x="184" y="500"/>
                  </a:lnTo>
                  <a:lnTo>
                    <a:pt x="190" y="515"/>
                  </a:lnTo>
                  <a:lnTo>
                    <a:pt x="192" y="526"/>
                  </a:lnTo>
                  <a:lnTo>
                    <a:pt x="198" y="560"/>
                  </a:lnTo>
                  <a:lnTo>
                    <a:pt x="198" y="560"/>
                  </a:lnTo>
                  <a:lnTo>
                    <a:pt x="200" y="572"/>
                  </a:lnTo>
                  <a:lnTo>
                    <a:pt x="201" y="582"/>
                  </a:lnTo>
                  <a:lnTo>
                    <a:pt x="202" y="601"/>
                  </a:lnTo>
                  <a:lnTo>
                    <a:pt x="202" y="609"/>
                  </a:lnTo>
                  <a:lnTo>
                    <a:pt x="203" y="617"/>
                  </a:lnTo>
                  <a:lnTo>
                    <a:pt x="206" y="626"/>
                  </a:lnTo>
                  <a:lnTo>
                    <a:pt x="209" y="634"/>
                  </a:lnTo>
                  <a:lnTo>
                    <a:pt x="209" y="634"/>
                  </a:lnTo>
                  <a:lnTo>
                    <a:pt x="216" y="647"/>
                  </a:lnTo>
                  <a:lnTo>
                    <a:pt x="221" y="659"/>
                  </a:lnTo>
                  <a:lnTo>
                    <a:pt x="224" y="671"/>
                  </a:lnTo>
                  <a:lnTo>
                    <a:pt x="226" y="688"/>
                  </a:lnTo>
                  <a:lnTo>
                    <a:pt x="226" y="688"/>
                  </a:lnTo>
                  <a:lnTo>
                    <a:pt x="229" y="697"/>
                  </a:lnTo>
                  <a:lnTo>
                    <a:pt x="232" y="705"/>
                  </a:lnTo>
                  <a:lnTo>
                    <a:pt x="236" y="714"/>
                  </a:lnTo>
                  <a:lnTo>
                    <a:pt x="241" y="722"/>
                  </a:lnTo>
                  <a:lnTo>
                    <a:pt x="252" y="736"/>
                  </a:lnTo>
                  <a:lnTo>
                    <a:pt x="265" y="750"/>
                  </a:lnTo>
                  <a:lnTo>
                    <a:pt x="265" y="750"/>
                  </a:lnTo>
                  <a:lnTo>
                    <a:pt x="284" y="770"/>
                  </a:lnTo>
                  <a:lnTo>
                    <a:pt x="303" y="794"/>
                  </a:lnTo>
                  <a:lnTo>
                    <a:pt x="303" y="794"/>
                  </a:lnTo>
                  <a:lnTo>
                    <a:pt x="310" y="789"/>
                  </a:lnTo>
                  <a:lnTo>
                    <a:pt x="313" y="788"/>
                  </a:lnTo>
                  <a:lnTo>
                    <a:pt x="318" y="787"/>
                  </a:lnTo>
                  <a:lnTo>
                    <a:pt x="318" y="787"/>
                  </a:lnTo>
                  <a:lnTo>
                    <a:pt x="321" y="787"/>
                  </a:lnTo>
                  <a:lnTo>
                    <a:pt x="323" y="786"/>
                  </a:lnTo>
                  <a:lnTo>
                    <a:pt x="324" y="784"/>
                  </a:lnTo>
                  <a:lnTo>
                    <a:pt x="325" y="782"/>
                  </a:lnTo>
                  <a:lnTo>
                    <a:pt x="326" y="777"/>
                  </a:lnTo>
                  <a:lnTo>
                    <a:pt x="327" y="772"/>
                  </a:lnTo>
                  <a:lnTo>
                    <a:pt x="327" y="767"/>
                  </a:lnTo>
                  <a:lnTo>
                    <a:pt x="329" y="763"/>
                  </a:lnTo>
                  <a:lnTo>
                    <a:pt x="330" y="762"/>
                  </a:lnTo>
                  <a:lnTo>
                    <a:pt x="332" y="761"/>
                  </a:lnTo>
                  <a:lnTo>
                    <a:pt x="334" y="760"/>
                  </a:lnTo>
                  <a:lnTo>
                    <a:pt x="338" y="761"/>
                  </a:lnTo>
                  <a:lnTo>
                    <a:pt x="338" y="76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3" name="Freeform 272">
              <a:extLst>
                <a:ext uri="{FF2B5EF4-FFF2-40B4-BE49-F238E27FC236}">
                  <a16:creationId xmlns:a16="http://schemas.microsoft.com/office/drawing/2014/main" id="{DC55A4EA-B7D1-43DC-9C1D-3207F4C569B0}"/>
                </a:ext>
              </a:extLst>
            </p:cNvPr>
            <p:cNvSpPr>
              <a:spLocks/>
            </p:cNvSpPr>
            <p:nvPr/>
          </p:nvSpPr>
          <p:spPr bwMode="auto">
            <a:xfrm>
              <a:off x="5872013" y="5265019"/>
              <a:ext cx="252994" cy="291532"/>
            </a:xfrm>
            <a:custGeom>
              <a:avLst/>
              <a:gdLst>
                <a:gd name="T0" fmla="*/ 586 w 589"/>
                <a:gd name="T1" fmla="*/ 279 h 624"/>
                <a:gd name="T2" fmla="*/ 584 w 589"/>
                <a:gd name="T3" fmla="*/ 276 h 624"/>
                <a:gd name="T4" fmla="*/ 581 w 589"/>
                <a:gd name="T5" fmla="*/ 269 h 624"/>
                <a:gd name="T6" fmla="*/ 537 w 589"/>
                <a:gd name="T7" fmla="*/ 256 h 624"/>
                <a:gd name="T8" fmla="*/ 517 w 589"/>
                <a:gd name="T9" fmla="*/ 250 h 624"/>
                <a:gd name="T10" fmla="*/ 508 w 589"/>
                <a:gd name="T11" fmla="*/ 234 h 624"/>
                <a:gd name="T12" fmla="*/ 497 w 589"/>
                <a:gd name="T13" fmla="*/ 227 h 624"/>
                <a:gd name="T14" fmla="*/ 492 w 589"/>
                <a:gd name="T15" fmla="*/ 208 h 624"/>
                <a:gd name="T16" fmla="*/ 495 w 589"/>
                <a:gd name="T17" fmla="*/ 184 h 624"/>
                <a:gd name="T18" fmla="*/ 474 w 589"/>
                <a:gd name="T19" fmla="*/ 180 h 624"/>
                <a:gd name="T20" fmla="*/ 467 w 589"/>
                <a:gd name="T21" fmla="*/ 160 h 624"/>
                <a:gd name="T22" fmla="*/ 449 w 589"/>
                <a:gd name="T23" fmla="*/ 141 h 624"/>
                <a:gd name="T24" fmla="*/ 405 w 589"/>
                <a:gd name="T25" fmla="*/ 119 h 624"/>
                <a:gd name="T26" fmla="*/ 382 w 589"/>
                <a:gd name="T27" fmla="*/ 70 h 624"/>
                <a:gd name="T28" fmla="*/ 369 w 589"/>
                <a:gd name="T29" fmla="*/ 48 h 624"/>
                <a:gd name="T30" fmla="*/ 355 w 589"/>
                <a:gd name="T31" fmla="*/ 33 h 624"/>
                <a:gd name="T32" fmla="*/ 335 w 589"/>
                <a:gd name="T33" fmla="*/ 0 h 624"/>
                <a:gd name="T34" fmla="*/ 306 w 589"/>
                <a:gd name="T35" fmla="*/ 8 h 624"/>
                <a:gd name="T36" fmla="*/ 268 w 589"/>
                <a:gd name="T37" fmla="*/ 17 h 624"/>
                <a:gd name="T38" fmla="*/ 242 w 589"/>
                <a:gd name="T39" fmla="*/ 39 h 624"/>
                <a:gd name="T40" fmla="*/ 228 w 589"/>
                <a:gd name="T41" fmla="*/ 39 h 624"/>
                <a:gd name="T42" fmla="*/ 216 w 589"/>
                <a:gd name="T43" fmla="*/ 15 h 624"/>
                <a:gd name="T44" fmla="*/ 198 w 589"/>
                <a:gd name="T45" fmla="*/ 12 h 624"/>
                <a:gd name="T46" fmla="*/ 155 w 589"/>
                <a:gd name="T47" fmla="*/ 19 h 624"/>
                <a:gd name="T48" fmla="*/ 104 w 589"/>
                <a:gd name="T49" fmla="*/ 28 h 624"/>
                <a:gd name="T50" fmla="*/ 0 w 589"/>
                <a:gd name="T51" fmla="*/ 315 h 624"/>
                <a:gd name="T52" fmla="*/ 0 w 589"/>
                <a:gd name="T53" fmla="*/ 319 h 624"/>
                <a:gd name="T54" fmla="*/ 0 w 589"/>
                <a:gd name="T55" fmla="*/ 328 h 624"/>
                <a:gd name="T56" fmla="*/ 0 w 589"/>
                <a:gd name="T57" fmla="*/ 337 h 624"/>
                <a:gd name="T58" fmla="*/ 6 w 589"/>
                <a:gd name="T59" fmla="*/ 478 h 624"/>
                <a:gd name="T60" fmla="*/ 25 w 589"/>
                <a:gd name="T61" fmla="*/ 492 h 624"/>
                <a:gd name="T62" fmla="*/ 40 w 589"/>
                <a:gd name="T63" fmla="*/ 521 h 624"/>
                <a:gd name="T64" fmla="*/ 45 w 589"/>
                <a:gd name="T65" fmla="*/ 541 h 624"/>
                <a:gd name="T66" fmla="*/ 54 w 589"/>
                <a:gd name="T67" fmla="*/ 548 h 624"/>
                <a:gd name="T68" fmla="*/ 54 w 589"/>
                <a:gd name="T69" fmla="*/ 566 h 624"/>
                <a:gd name="T70" fmla="*/ 40 w 589"/>
                <a:gd name="T71" fmla="*/ 586 h 624"/>
                <a:gd name="T72" fmla="*/ 39 w 589"/>
                <a:gd name="T73" fmla="*/ 620 h 624"/>
                <a:gd name="T74" fmla="*/ 44 w 589"/>
                <a:gd name="T75" fmla="*/ 622 h 624"/>
                <a:gd name="T76" fmla="*/ 63 w 589"/>
                <a:gd name="T77" fmla="*/ 611 h 624"/>
                <a:gd name="T78" fmla="*/ 98 w 589"/>
                <a:gd name="T79" fmla="*/ 614 h 624"/>
                <a:gd name="T80" fmla="*/ 119 w 589"/>
                <a:gd name="T81" fmla="*/ 604 h 624"/>
                <a:gd name="T82" fmla="*/ 148 w 589"/>
                <a:gd name="T83" fmla="*/ 578 h 624"/>
                <a:gd name="T84" fmla="*/ 176 w 589"/>
                <a:gd name="T85" fmla="*/ 545 h 624"/>
                <a:gd name="T86" fmla="*/ 186 w 589"/>
                <a:gd name="T87" fmla="*/ 507 h 624"/>
                <a:gd name="T88" fmla="*/ 204 w 589"/>
                <a:gd name="T89" fmla="*/ 503 h 624"/>
                <a:gd name="T90" fmla="*/ 232 w 589"/>
                <a:gd name="T91" fmla="*/ 515 h 624"/>
                <a:gd name="T92" fmla="*/ 242 w 589"/>
                <a:gd name="T93" fmla="*/ 530 h 624"/>
                <a:gd name="T94" fmla="*/ 269 w 589"/>
                <a:gd name="T95" fmla="*/ 537 h 624"/>
                <a:gd name="T96" fmla="*/ 309 w 589"/>
                <a:gd name="T97" fmla="*/ 543 h 624"/>
                <a:gd name="T98" fmla="*/ 355 w 589"/>
                <a:gd name="T99" fmla="*/ 526 h 624"/>
                <a:gd name="T100" fmla="*/ 372 w 589"/>
                <a:gd name="T101" fmla="*/ 506 h 624"/>
                <a:gd name="T102" fmla="*/ 380 w 589"/>
                <a:gd name="T103" fmla="*/ 467 h 624"/>
                <a:gd name="T104" fmla="*/ 390 w 589"/>
                <a:gd name="T105" fmla="*/ 464 h 624"/>
                <a:gd name="T106" fmla="*/ 416 w 589"/>
                <a:gd name="T107" fmla="*/ 459 h 624"/>
                <a:gd name="T108" fmla="*/ 434 w 589"/>
                <a:gd name="T109" fmla="*/ 441 h 624"/>
                <a:gd name="T110" fmla="*/ 449 w 589"/>
                <a:gd name="T111" fmla="*/ 420 h 624"/>
                <a:gd name="T112" fmla="*/ 452 w 589"/>
                <a:gd name="T113" fmla="*/ 395 h 624"/>
                <a:gd name="T114" fmla="*/ 481 w 589"/>
                <a:gd name="T115" fmla="*/ 376 h 624"/>
                <a:gd name="T116" fmla="*/ 513 w 589"/>
                <a:gd name="T117" fmla="*/ 353 h 624"/>
                <a:gd name="T118" fmla="*/ 529 w 589"/>
                <a:gd name="T119" fmla="*/ 329 h 624"/>
                <a:gd name="T120" fmla="*/ 555 w 589"/>
                <a:gd name="T121" fmla="*/ 320 h 624"/>
                <a:gd name="T122" fmla="*/ 578 w 589"/>
                <a:gd name="T123" fmla="*/ 307 h 624"/>
                <a:gd name="T124" fmla="*/ 589 w 589"/>
                <a:gd name="T125" fmla="*/ 28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9" h="624">
                  <a:moveTo>
                    <a:pt x="588" y="282"/>
                  </a:moveTo>
                  <a:lnTo>
                    <a:pt x="588" y="282"/>
                  </a:lnTo>
                  <a:lnTo>
                    <a:pt x="587" y="281"/>
                  </a:lnTo>
                  <a:lnTo>
                    <a:pt x="587" y="281"/>
                  </a:lnTo>
                  <a:lnTo>
                    <a:pt x="586" y="279"/>
                  </a:lnTo>
                  <a:lnTo>
                    <a:pt x="586" y="279"/>
                  </a:lnTo>
                  <a:lnTo>
                    <a:pt x="586" y="278"/>
                  </a:lnTo>
                  <a:lnTo>
                    <a:pt x="586" y="278"/>
                  </a:lnTo>
                  <a:lnTo>
                    <a:pt x="584" y="276"/>
                  </a:lnTo>
                  <a:lnTo>
                    <a:pt x="584" y="276"/>
                  </a:lnTo>
                  <a:lnTo>
                    <a:pt x="584" y="275"/>
                  </a:lnTo>
                  <a:lnTo>
                    <a:pt x="584" y="275"/>
                  </a:lnTo>
                  <a:lnTo>
                    <a:pt x="582" y="272"/>
                  </a:lnTo>
                  <a:lnTo>
                    <a:pt x="582" y="272"/>
                  </a:lnTo>
                  <a:lnTo>
                    <a:pt x="581" y="269"/>
                  </a:lnTo>
                  <a:lnTo>
                    <a:pt x="578" y="266"/>
                  </a:lnTo>
                  <a:lnTo>
                    <a:pt x="572" y="263"/>
                  </a:lnTo>
                  <a:lnTo>
                    <a:pt x="564" y="260"/>
                  </a:lnTo>
                  <a:lnTo>
                    <a:pt x="555" y="259"/>
                  </a:lnTo>
                  <a:lnTo>
                    <a:pt x="537" y="256"/>
                  </a:lnTo>
                  <a:lnTo>
                    <a:pt x="530" y="256"/>
                  </a:lnTo>
                  <a:lnTo>
                    <a:pt x="524" y="254"/>
                  </a:lnTo>
                  <a:lnTo>
                    <a:pt x="524" y="254"/>
                  </a:lnTo>
                  <a:lnTo>
                    <a:pt x="520" y="252"/>
                  </a:lnTo>
                  <a:lnTo>
                    <a:pt x="517" y="250"/>
                  </a:lnTo>
                  <a:lnTo>
                    <a:pt x="516" y="246"/>
                  </a:lnTo>
                  <a:lnTo>
                    <a:pt x="514" y="243"/>
                  </a:lnTo>
                  <a:lnTo>
                    <a:pt x="512" y="237"/>
                  </a:lnTo>
                  <a:lnTo>
                    <a:pt x="511" y="235"/>
                  </a:lnTo>
                  <a:lnTo>
                    <a:pt x="508" y="234"/>
                  </a:lnTo>
                  <a:lnTo>
                    <a:pt x="508" y="234"/>
                  </a:lnTo>
                  <a:lnTo>
                    <a:pt x="505" y="234"/>
                  </a:lnTo>
                  <a:lnTo>
                    <a:pt x="502" y="232"/>
                  </a:lnTo>
                  <a:lnTo>
                    <a:pt x="499" y="230"/>
                  </a:lnTo>
                  <a:lnTo>
                    <a:pt x="497" y="227"/>
                  </a:lnTo>
                  <a:lnTo>
                    <a:pt x="495" y="223"/>
                  </a:lnTo>
                  <a:lnTo>
                    <a:pt x="493" y="219"/>
                  </a:lnTo>
                  <a:lnTo>
                    <a:pt x="492" y="213"/>
                  </a:lnTo>
                  <a:lnTo>
                    <a:pt x="492" y="208"/>
                  </a:lnTo>
                  <a:lnTo>
                    <a:pt x="492" y="208"/>
                  </a:lnTo>
                  <a:lnTo>
                    <a:pt x="492" y="203"/>
                  </a:lnTo>
                  <a:lnTo>
                    <a:pt x="494" y="198"/>
                  </a:lnTo>
                  <a:lnTo>
                    <a:pt x="496" y="190"/>
                  </a:lnTo>
                  <a:lnTo>
                    <a:pt x="496" y="186"/>
                  </a:lnTo>
                  <a:lnTo>
                    <a:pt x="495" y="184"/>
                  </a:lnTo>
                  <a:lnTo>
                    <a:pt x="492" y="182"/>
                  </a:lnTo>
                  <a:lnTo>
                    <a:pt x="487" y="181"/>
                  </a:lnTo>
                  <a:lnTo>
                    <a:pt x="487" y="181"/>
                  </a:lnTo>
                  <a:lnTo>
                    <a:pt x="477" y="181"/>
                  </a:lnTo>
                  <a:lnTo>
                    <a:pt x="474" y="180"/>
                  </a:lnTo>
                  <a:lnTo>
                    <a:pt x="472" y="178"/>
                  </a:lnTo>
                  <a:lnTo>
                    <a:pt x="471" y="175"/>
                  </a:lnTo>
                  <a:lnTo>
                    <a:pt x="470" y="171"/>
                  </a:lnTo>
                  <a:lnTo>
                    <a:pt x="467" y="160"/>
                  </a:lnTo>
                  <a:lnTo>
                    <a:pt x="467" y="160"/>
                  </a:lnTo>
                  <a:lnTo>
                    <a:pt x="463" y="150"/>
                  </a:lnTo>
                  <a:lnTo>
                    <a:pt x="461" y="146"/>
                  </a:lnTo>
                  <a:lnTo>
                    <a:pt x="458" y="144"/>
                  </a:lnTo>
                  <a:lnTo>
                    <a:pt x="454" y="143"/>
                  </a:lnTo>
                  <a:lnTo>
                    <a:pt x="449" y="141"/>
                  </a:lnTo>
                  <a:lnTo>
                    <a:pt x="433" y="137"/>
                  </a:lnTo>
                  <a:lnTo>
                    <a:pt x="433" y="137"/>
                  </a:lnTo>
                  <a:lnTo>
                    <a:pt x="423" y="134"/>
                  </a:lnTo>
                  <a:lnTo>
                    <a:pt x="413" y="127"/>
                  </a:lnTo>
                  <a:lnTo>
                    <a:pt x="405" y="119"/>
                  </a:lnTo>
                  <a:lnTo>
                    <a:pt x="398" y="110"/>
                  </a:lnTo>
                  <a:lnTo>
                    <a:pt x="391" y="101"/>
                  </a:lnTo>
                  <a:lnTo>
                    <a:pt x="386" y="90"/>
                  </a:lnTo>
                  <a:lnTo>
                    <a:pt x="383" y="80"/>
                  </a:lnTo>
                  <a:lnTo>
                    <a:pt x="382" y="70"/>
                  </a:lnTo>
                  <a:lnTo>
                    <a:pt x="382" y="70"/>
                  </a:lnTo>
                  <a:lnTo>
                    <a:pt x="380" y="61"/>
                  </a:lnTo>
                  <a:lnTo>
                    <a:pt x="378" y="55"/>
                  </a:lnTo>
                  <a:lnTo>
                    <a:pt x="374" y="51"/>
                  </a:lnTo>
                  <a:lnTo>
                    <a:pt x="369" y="48"/>
                  </a:lnTo>
                  <a:lnTo>
                    <a:pt x="365" y="46"/>
                  </a:lnTo>
                  <a:lnTo>
                    <a:pt x="361" y="42"/>
                  </a:lnTo>
                  <a:lnTo>
                    <a:pt x="357" y="38"/>
                  </a:lnTo>
                  <a:lnTo>
                    <a:pt x="355" y="33"/>
                  </a:lnTo>
                  <a:lnTo>
                    <a:pt x="355" y="33"/>
                  </a:lnTo>
                  <a:lnTo>
                    <a:pt x="352" y="24"/>
                  </a:lnTo>
                  <a:lnTo>
                    <a:pt x="348" y="16"/>
                  </a:lnTo>
                  <a:lnTo>
                    <a:pt x="341" y="8"/>
                  </a:lnTo>
                  <a:lnTo>
                    <a:pt x="335" y="0"/>
                  </a:lnTo>
                  <a:lnTo>
                    <a:pt x="335" y="0"/>
                  </a:lnTo>
                  <a:lnTo>
                    <a:pt x="328" y="1"/>
                  </a:lnTo>
                  <a:lnTo>
                    <a:pt x="322" y="2"/>
                  </a:lnTo>
                  <a:lnTo>
                    <a:pt x="313" y="6"/>
                  </a:lnTo>
                  <a:lnTo>
                    <a:pt x="313" y="6"/>
                  </a:lnTo>
                  <a:lnTo>
                    <a:pt x="306" y="8"/>
                  </a:lnTo>
                  <a:lnTo>
                    <a:pt x="297" y="9"/>
                  </a:lnTo>
                  <a:lnTo>
                    <a:pt x="287" y="11"/>
                  </a:lnTo>
                  <a:lnTo>
                    <a:pt x="274" y="14"/>
                  </a:lnTo>
                  <a:lnTo>
                    <a:pt x="274" y="14"/>
                  </a:lnTo>
                  <a:lnTo>
                    <a:pt x="268" y="17"/>
                  </a:lnTo>
                  <a:lnTo>
                    <a:pt x="263" y="19"/>
                  </a:lnTo>
                  <a:lnTo>
                    <a:pt x="259" y="22"/>
                  </a:lnTo>
                  <a:lnTo>
                    <a:pt x="255" y="25"/>
                  </a:lnTo>
                  <a:lnTo>
                    <a:pt x="249" y="32"/>
                  </a:lnTo>
                  <a:lnTo>
                    <a:pt x="242" y="39"/>
                  </a:lnTo>
                  <a:lnTo>
                    <a:pt x="242" y="39"/>
                  </a:lnTo>
                  <a:lnTo>
                    <a:pt x="238" y="42"/>
                  </a:lnTo>
                  <a:lnTo>
                    <a:pt x="235" y="44"/>
                  </a:lnTo>
                  <a:lnTo>
                    <a:pt x="231" y="42"/>
                  </a:lnTo>
                  <a:lnTo>
                    <a:pt x="228" y="39"/>
                  </a:lnTo>
                  <a:lnTo>
                    <a:pt x="225" y="35"/>
                  </a:lnTo>
                  <a:lnTo>
                    <a:pt x="222" y="30"/>
                  </a:lnTo>
                  <a:lnTo>
                    <a:pt x="217" y="18"/>
                  </a:lnTo>
                  <a:lnTo>
                    <a:pt x="217" y="18"/>
                  </a:lnTo>
                  <a:lnTo>
                    <a:pt x="216" y="15"/>
                  </a:lnTo>
                  <a:lnTo>
                    <a:pt x="214" y="13"/>
                  </a:lnTo>
                  <a:lnTo>
                    <a:pt x="212" y="12"/>
                  </a:lnTo>
                  <a:lnTo>
                    <a:pt x="210" y="11"/>
                  </a:lnTo>
                  <a:lnTo>
                    <a:pt x="204" y="10"/>
                  </a:lnTo>
                  <a:lnTo>
                    <a:pt x="198" y="12"/>
                  </a:lnTo>
                  <a:lnTo>
                    <a:pt x="184" y="16"/>
                  </a:lnTo>
                  <a:lnTo>
                    <a:pt x="176" y="17"/>
                  </a:lnTo>
                  <a:lnTo>
                    <a:pt x="168" y="18"/>
                  </a:lnTo>
                  <a:lnTo>
                    <a:pt x="168" y="18"/>
                  </a:lnTo>
                  <a:lnTo>
                    <a:pt x="155" y="19"/>
                  </a:lnTo>
                  <a:lnTo>
                    <a:pt x="145" y="22"/>
                  </a:lnTo>
                  <a:lnTo>
                    <a:pt x="134" y="24"/>
                  </a:lnTo>
                  <a:lnTo>
                    <a:pt x="121" y="26"/>
                  </a:lnTo>
                  <a:lnTo>
                    <a:pt x="121" y="26"/>
                  </a:lnTo>
                  <a:lnTo>
                    <a:pt x="104" y="28"/>
                  </a:lnTo>
                  <a:lnTo>
                    <a:pt x="86" y="31"/>
                  </a:lnTo>
                  <a:lnTo>
                    <a:pt x="63" y="35"/>
                  </a:lnTo>
                  <a:lnTo>
                    <a:pt x="60" y="276"/>
                  </a:lnTo>
                  <a:lnTo>
                    <a:pt x="0" y="278"/>
                  </a:lnTo>
                  <a:lnTo>
                    <a:pt x="0" y="315"/>
                  </a:lnTo>
                  <a:lnTo>
                    <a:pt x="0" y="315"/>
                  </a:lnTo>
                  <a:lnTo>
                    <a:pt x="0" y="316"/>
                  </a:lnTo>
                  <a:lnTo>
                    <a:pt x="0" y="316"/>
                  </a:lnTo>
                  <a:lnTo>
                    <a:pt x="0" y="319"/>
                  </a:lnTo>
                  <a:lnTo>
                    <a:pt x="0" y="319"/>
                  </a:lnTo>
                  <a:lnTo>
                    <a:pt x="0" y="320"/>
                  </a:lnTo>
                  <a:lnTo>
                    <a:pt x="0" y="320"/>
                  </a:lnTo>
                  <a:lnTo>
                    <a:pt x="0" y="323"/>
                  </a:lnTo>
                  <a:lnTo>
                    <a:pt x="0" y="323"/>
                  </a:lnTo>
                  <a:lnTo>
                    <a:pt x="0" y="328"/>
                  </a:lnTo>
                  <a:lnTo>
                    <a:pt x="0" y="328"/>
                  </a:lnTo>
                  <a:lnTo>
                    <a:pt x="0" y="331"/>
                  </a:lnTo>
                  <a:lnTo>
                    <a:pt x="0" y="331"/>
                  </a:lnTo>
                  <a:lnTo>
                    <a:pt x="0" y="337"/>
                  </a:lnTo>
                  <a:lnTo>
                    <a:pt x="0" y="337"/>
                  </a:lnTo>
                  <a:lnTo>
                    <a:pt x="0" y="341"/>
                  </a:lnTo>
                  <a:lnTo>
                    <a:pt x="0" y="341"/>
                  </a:lnTo>
                  <a:lnTo>
                    <a:pt x="0" y="477"/>
                  </a:lnTo>
                  <a:lnTo>
                    <a:pt x="0" y="477"/>
                  </a:lnTo>
                  <a:lnTo>
                    <a:pt x="6" y="478"/>
                  </a:lnTo>
                  <a:lnTo>
                    <a:pt x="12" y="480"/>
                  </a:lnTo>
                  <a:lnTo>
                    <a:pt x="18" y="483"/>
                  </a:lnTo>
                  <a:lnTo>
                    <a:pt x="22" y="487"/>
                  </a:lnTo>
                  <a:lnTo>
                    <a:pt x="22" y="487"/>
                  </a:lnTo>
                  <a:lnTo>
                    <a:pt x="25" y="492"/>
                  </a:lnTo>
                  <a:lnTo>
                    <a:pt x="28" y="497"/>
                  </a:lnTo>
                  <a:lnTo>
                    <a:pt x="32" y="506"/>
                  </a:lnTo>
                  <a:lnTo>
                    <a:pt x="35" y="515"/>
                  </a:lnTo>
                  <a:lnTo>
                    <a:pt x="37" y="518"/>
                  </a:lnTo>
                  <a:lnTo>
                    <a:pt x="40" y="521"/>
                  </a:lnTo>
                  <a:lnTo>
                    <a:pt x="40" y="521"/>
                  </a:lnTo>
                  <a:lnTo>
                    <a:pt x="42" y="523"/>
                  </a:lnTo>
                  <a:lnTo>
                    <a:pt x="43" y="526"/>
                  </a:lnTo>
                  <a:lnTo>
                    <a:pt x="44" y="534"/>
                  </a:lnTo>
                  <a:lnTo>
                    <a:pt x="45" y="541"/>
                  </a:lnTo>
                  <a:lnTo>
                    <a:pt x="47" y="543"/>
                  </a:lnTo>
                  <a:lnTo>
                    <a:pt x="49" y="545"/>
                  </a:lnTo>
                  <a:lnTo>
                    <a:pt x="49" y="545"/>
                  </a:lnTo>
                  <a:lnTo>
                    <a:pt x="52" y="546"/>
                  </a:lnTo>
                  <a:lnTo>
                    <a:pt x="54" y="548"/>
                  </a:lnTo>
                  <a:lnTo>
                    <a:pt x="55" y="550"/>
                  </a:lnTo>
                  <a:lnTo>
                    <a:pt x="56" y="553"/>
                  </a:lnTo>
                  <a:lnTo>
                    <a:pt x="55" y="559"/>
                  </a:lnTo>
                  <a:lnTo>
                    <a:pt x="54" y="566"/>
                  </a:lnTo>
                  <a:lnTo>
                    <a:pt x="54" y="566"/>
                  </a:lnTo>
                  <a:lnTo>
                    <a:pt x="50" y="570"/>
                  </a:lnTo>
                  <a:lnTo>
                    <a:pt x="46" y="575"/>
                  </a:lnTo>
                  <a:lnTo>
                    <a:pt x="42" y="580"/>
                  </a:lnTo>
                  <a:lnTo>
                    <a:pt x="40" y="586"/>
                  </a:lnTo>
                  <a:lnTo>
                    <a:pt x="40" y="586"/>
                  </a:lnTo>
                  <a:lnTo>
                    <a:pt x="39" y="592"/>
                  </a:lnTo>
                  <a:lnTo>
                    <a:pt x="38" y="597"/>
                  </a:lnTo>
                  <a:lnTo>
                    <a:pt x="38" y="608"/>
                  </a:lnTo>
                  <a:lnTo>
                    <a:pt x="38" y="608"/>
                  </a:lnTo>
                  <a:lnTo>
                    <a:pt x="39" y="620"/>
                  </a:lnTo>
                  <a:lnTo>
                    <a:pt x="40" y="623"/>
                  </a:lnTo>
                  <a:lnTo>
                    <a:pt x="41" y="624"/>
                  </a:lnTo>
                  <a:lnTo>
                    <a:pt x="42" y="624"/>
                  </a:lnTo>
                  <a:lnTo>
                    <a:pt x="44" y="622"/>
                  </a:lnTo>
                  <a:lnTo>
                    <a:pt x="44" y="622"/>
                  </a:lnTo>
                  <a:lnTo>
                    <a:pt x="49" y="616"/>
                  </a:lnTo>
                  <a:lnTo>
                    <a:pt x="52" y="614"/>
                  </a:lnTo>
                  <a:lnTo>
                    <a:pt x="56" y="612"/>
                  </a:lnTo>
                  <a:lnTo>
                    <a:pt x="59" y="611"/>
                  </a:lnTo>
                  <a:lnTo>
                    <a:pt x="63" y="611"/>
                  </a:lnTo>
                  <a:lnTo>
                    <a:pt x="74" y="611"/>
                  </a:lnTo>
                  <a:lnTo>
                    <a:pt x="74" y="611"/>
                  </a:lnTo>
                  <a:lnTo>
                    <a:pt x="86" y="613"/>
                  </a:lnTo>
                  <a:lnTo>
                    <a:pt x="92" y="614"/>
                  </a:lnTo>
                  <a:lnTo>
                    <a:pt x="98" y="614"/>
                  </a:lnTo>
                  <a:lnTo>
                    <a:pt x="104" y="614"/>
                  </a:lnTo>
                  <a:lnTo>
                    <a:pt x="109" y="612"/>
                  </a:lnTo>
                  <a:lnTo>
                    <a:pt x="114" y="609"/>
                  </a:lnTo>
                  <a:lnTo>
                    <a:pt x="119" y="604"/>
                  </a:lnTo>
                  <a:lnTo>
                    <a:pt x="119" y="604"/>
                  </a:lnTo>
                  <a:lnTo>
                    <a:pt x="127" y="594"/>
                  </a:lnTo>
                  <a:lnTo>
                    <a:pt x="133" y="588"/>
                  </a:lnTo>
                  <a:lnTo>
                    <a:pt x="140" y="583"/>
                  </a:lnTo>
                  <a:lnTo>
                    <a:pt x="148" y="578"/>
                  </a:lnTo>
                  <a:lnTo>
                    <a:pt x="148" y="578"/>
                  </a:lnTo>
                  <a:lnTo>
                    <a:pt x="157" y="572"/>
                  </a:lnTo>
                  <a:lnTo>
                    <a:pt x="164" y="565"/>
                  </a:lnTo>
                  <a:lnTo>
                    <a:pt x="170" y="556"/>
                  </a:lnTo>
                  <a:lnTo>
                    <a:pt x="176" y="545"/>
                  </a:lnTo>
                  <a:lnTo>
                    <a:pt x="176" y="545"/>
                  </a:lnTo>
                  <a:lnTo>
                    <a:pt x="178" y="539"/>
                  </a:lnTo>
                  <a:lnTo>
                    <a:pt x="180" y="532"/>
                  </a:lnTo>
                  <a:lnTo>
                    <a:pt x="183" y="518"/>
                  </a:lnTo>
                  <a:lnTo>
                    <a:pt x="184" y="512"/>
                  </a:lnTo>
                  <a:lnTo>
                    <a:pt x="186" y="507"/>
                  </a:lnTo>
                  <a:lnTo>
                    <a:pt x="190" y="504"/>
                  </a:lnTo>
                  <a:lnTo>
                    <a:pt x="191" y="503"/>
                  </a:lnTo>
                  <a:lnTo>
                    <a:pt x="194" y="503"/>
                  </a:lnTo>
                  <a:lnTo>
                    <a:pt x="194" y="503"/>
                  </a:lnTo>
                  <a:lnTo>
                    <a:pt x="204" y="503"/>
                  </a:lnTo>
                  <a:lnTo>
                    <a:pt x="216" y="504"/>
                  </a:lnTo>
                  <a:lnTo>
                    <a:pt x="221" y="506"/>
                  </a:lnTo>
                  <a:lnTo>
                    <a:pt x="226" y="508"/>
                  </a:lnTo>
                  <a:lnTo>
                    <a:pt x="229" y="511"/>
                  </a:lnTo>
                  <a:lnTo>
                    <a:pt x="232" y="515"/>
                  </a:lnTo>
                  <a:lnTo>
                    <a:pt x="232" y="515"/>
                  </a:lnTo>
                  <a:lnTo>
                    <a:pt x="234" y="520"/>
                  </a:lnTo>
                  <a:lnTo>
                    <a:pt x="236" y="523"/>
                  </a:lnTo>
                  <a:lnTo>
                    <a:pt x="239" y="527"/>
                  </a:lnTo>
                  <a:lnTo>
                    <a:pt x="242" y="530"/>
                  </a:lnTo>
                  <a:lnTo>
                    <a:pt x="247" y="532"/>
                  </a:lnTo>
                  <a:lnTo>
                    <a:pt x="253" y="534"/>
                  </a:lnTo>
                  <a:lnTo>
                    <a:pt x="260" y="535"/>
                  </a:lnTo>
                  <a:lnTo>
                    <a:pt x="269" y="537"/>
                  </a:lnTo>
                  <a:lnTo>
                    <a:pt x="269" y="537"/>
                  </a:lnTo>
                  <a:lnTo>
                    <a:pt x="277" y="538"/>
                  </a:lnTo>
                  <a:lnTo>
                    <a:pt x="284" y="540"/>
                  </a:lnTo>
                  <a:lnTo>
                    <a:pt x="296" y="542"/>
                  </a:lnTo>
                  <a:lnTo>
                    <a:pt x="302" y="543"/>
                  </a:lnTo>
                  <a:lnTo>
                    <a:pt x="309" y="543"/>
                  </a:lnTo>
                  <a:lnTo>
                    <a:pt x="315" y="542"/>
                  </a:lnTo>
                  <a:lnTo>
                    <a:pt x="323" y="539"/>
                  </a:lnTo>
                  <a:lnTo>
                    <a:pt x="323" y="539"/>
                  </a:lnTo>
                  <a:lnTo>
                    <a:pt x="340" y="533"/>
                  </a:lnTo>
                  <a:lnTo>
                    <a:pt x="355" y="526"/>
                  </a:lnTo>
                  <a:lnTo>
                    <a:pt x="361" y="522"/>
                  </a:lnTo>
                  <a:lnTo>
                    <a:pt x="366" y="517"/>
                  </a:lnTo>
                  <a:lnTo>
                    <a:pt x="369" y="512"/>
                  </a:lnTo>
                  <a:lnTo>
                    <a:pt x="372" y="506"/>
                  </a:lnTo>
                  <a:lnTo>
                    <a:pt x="372" y="506"/>
                  </a:lnTo>
                  <a:lnTo>
                    <a:pt x="373" y="499"/>
                  </a:lnTo>
                  <a:lnTo>
                    <a:pt x="374" y="492"/>
                  </a:lnTo>
                  <a:lnTo>
                    <a:pt x="375" y="478"/>
                  </a:lnTo>
                  <a:lnTo>
                    <a:pt x="377" y="471"/>
                  </a:lnTo>
                  <a:lnTo>
                    <a:pt x="380" y="467"/>
                  </a:lnTo>
                  <a:lnTo>
                    <a:pt x="381" y="465"/>
                  </a:lnTo>
                  <a:lnTo>
                    <a:pt x="384" y="464"/>
                  </a:lnTo>
                  <a:lnTo>
                    <a:pt x="386" y="464"/>
                  </a:lnTo>
                  <a:lnTo>
                    <a:pt x="390" y="464"/>
                  </a:lnTo>
                  <a:lnTo>
                    <a:pt x="390" y="464"/>
                  </a:lnTo>
                  <a:lnTo>
                    <a:pt x="396" y="465"/>
                  </a:lnTo>
                  <a:lnTo>
                    <a:pt x="402" y="465"/>
                  </a:lnTo>
                  <a:lnTo>
                    <a:pt x="407" y="464"/>
                  </a:lnTo>
                  <a:lnTo>
                    <a:pt x="412" y="462"/>
                  </a:lnTo>
                  <a:lnTo>
                    <a:pt x="416" y="459"/>
                  </a:lnTo>
                  <a:lnTo>
                    <a:pt x="420" y="456"/>
                  </a:lnTo>
                  <a:lnTo>
                    <a:pt x="426" y="448"/>
                  </a:lnTo>
                  <a:lnTo>
                    <a:pt x="426" y="448"/>
                  </a:lnTo>
                  <a:lnTo>
                    <a:pt x="431" y="444"/>
                  </a:lnTo>
                  <a:lnTo>
                    <a:pt x="434" y="441"/>
                  </a:lnTo>
                  <a:lnTo>
                    <a:pt x="440" y="436"/>
                  </a:lnTo>
                  <a:lnTo>
                    <a:pt x="443" y="434"/>
                  </a:lnTo>
                  <a:lnTo>
                    <a:pt x="445" y="430"/>
                  </a:lnTo>
                  <a:lnTo>
                    <a:pt x="447" y="426"/>
                  </a:lnTo>
                  <a:lnTo>
                    <a:pt x="449" y="420"/>
                  </a:lnTo>
                  <a:lnTo>
                    <a:pt x="449" y="420"/>
                  </a:lnTo>
                  <a:lnTo>
                    <a:pt x="449" y="413"/>
                  </a:lnTo>
                  <a:lnTo>
                    <a:pt x="450" y="408"/>
                  </a:lnTo>
                  <a:lnTo>
                    <a:pt x="450" y="399"/>
                  </a:lnTo>
                  <a:lnTo>
                    <a:pt x="452" y="395"/>
                  </a:lnTo>
                  <a:lnTo>
                    <a:pt x="454" y="391"/>
                  </a:lnTo>
                  <a:lnTo>
                    <a:pt x="459" y="387"/>
                  </a:lnTo>
                  <a:lnTo>
                    <a:pt x="465" y="383"/>
                  </a:lnTo>
                  <a:lnTo>
                    <a:pt x="465" y="383"/>
                  </a:lnTo>
                  <a:lnTo>
                    <a:pt x="481" y="376"/>
                  </a:lnTo>
                  <a:lnTo>
                    <a:pt x="495" y="370"/>
                  </a:lnTo>
                  <a:lnTo>
                    <a:pt x="501" y="366"/>
                  </a:lnTo>
                  <a:lnTo>
                    <a:pt x="506" y="362"/>
                  </a:lnTo>
                  <a:lnTo>
                    <a:pt x="510" y="358"/>
                  </a:lnTo>
                  <a:lnTo>
                    <a:pt x="513" y="353"/>
                  </a:lnTo>
                  <a:lnTo>
                    <a:pt x="513" y="353"/>
                  </a:lnTo>
                  <a:lnTo>
                    <a:pt x="519" y="342"/>
                  </a:lnTo>
                  <a:lnTo>
                    <a:pt x="522" y="337"/>
                  </a:lnTo>
                  <a:lnTo>
                    <a:pt x="525" y="333"/>
                  </a:lnTo>
                  <a:lnTo>
                    <a:pt x="529" y="329"/>
                  </a:lnTo>
                  <a:lnTo>
                    <a:pt x="534" y="326"/>
                  </a:lnTo>
                  <a:lnTo>
                    <a:pt x="539" y="323"/>
                  </a:lnTo>
                  <a:lnTo>
                    <a:pt x="544" y="322"/>
                  </a:lnTo>
                  <a:lnTo>
                    <a:pt x="544" y="322"/>
                  </a:lnTo>
                  <a:lnTo>
                    <a:pt x="555" y="320"/>
                  </a:lnTo>
                  <a:lnTo>
                    <a:pt x="565" y="317"/>
                  </a:lnTo>
                  <a:lnTo>
                    <a:pt x="569" y="315"/>
                  </a:lnTo>
                  <a:lnTo>
                    <a:pt x="573" y="313"/>
                  </a:lnTo>
                  <a:lnTo>
                    <a:pt x="576" y="310"/>
                  </a:lnTo>
                  <a:lnTo>
                    <a:pt x="578" y="307"/>
                  </a:lnTo>
                  <a:lnTo>
                    <a:pt x="578" y="307"/>
                  </a:lnTo>
                  <a:lnTo>
                    <a:pt x="584" y="296"/>
                  </a:lnTo>
                  <a:lnTo>
                    <a:pt x="589" y="284"/>
                  </a:lnTo>
                  <a:lnTo>
                    <a:pt x="589" y="284"/>
                  </a:lnTo>
                  <a:lnTo>
                    <a:pt x="589" y="284"/>
                  </a:lnTo>
                  <a:lnTo>
                    <a:pt x="588" y="282"/>
                  </a:lnTo>
                  <a:lnTo>
                    <a:pt x="588" y="28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4" name="Freeform 273">
              <a:extLst>
                <a:ext uri="{FF2B5EF4-FFF2-40B4-BE49-F238E27FC236}">
                  <a16:creationId xmlns:a16="http://schemas.microsoft.com/office/drawing/2014/main" id="{D097D16A-367C-4213-97E4-85DA1C3ED4D7}"/>
                </a:ext>
              </a:extLst>
            </p:cNvPr>
            <p:cNvSpPr>
              <a:spLocks/>
            </p:cNvSpPr>
            <p:nvPr/>
          </p:nvSpPr>
          <p:spPr bwMode="auto">
            <a:xfrm>
              <a:off x="6169753" y="5515436"/>
              <a:ext cx="39585" cy="52327"/>
            </a:xfrm>
            <a:custGeom>
              <a:avLst/>
              <a:gdLst>
                <a:gd name="T0" fmla="*/ 67 w 92"/>
                <a:gd name="T1" fmla="*/ 15 h 112"/>
                <a:gd name="T2" fmla="*/ 53 w 92"/>
                <a:gd name="T3" fmla="*/ 5 h 112"/>
                <a:gd name="T4" fmla="*/ 43 w 92"/>
                <a:gd name="T5" fmla="*/ 0 h 112"/>
                <a:gd name="T6" fmla="*/ 40 w 92"/>
                <a:gd name="T7" fmla="*/ 1 h 112"/>
                <a:gd name="T8" fmla="*/ 29 w 92"/>
                <a:gd name="T9" fmla="*/ 7 h 112"/>
                <a:gd name="T10" fmla="*/ 23 w 92"/>
                <a:gd name="T11" fmla="*/ 18 h 112"/>
                <a:gd name="T12" fmla="*/ 20 w 92"/>
                <a:gd name="T13" fmla="*/ 25 h 112"/>
                <a:gd name="T14" fmla="*/ 11 w 92"/>
                <a:gd name="T15" fmla="*/ 36 h 112"/>
                <a:gd name="T16" fmla="*/ 8 w 92"/>
                <a:gd name="T17" fmla="*/ 40 h 112"/>
                <a:gd name="T18" fmla="*/ 2 w 92"/>
                <a:gd name="T19" fmla="*/ 48 h 112"/>
                <a:gd name="T20" fmla="*/ 0 w 92"/>
                <a:gd name="T21" fmla="*/ 59 h 112"/>
                <a:gd name="T22" fmla="*/ 0 w 92"/>
                <a:gd name="T23" fmla="*/ 64 h 112"/>
                <a:gd name="T24" fmla="*/ 1 w 92"/>
                <a:gd name="T25" fmla="*/ 71 h 112"/>
                <a:gd name="T26" fmla="*/ 4 w 92"/>
                <a:gd name="T27" fmla="*/ 75 h 112"/>
                <a:gd name="T28" fmla="*/ 7 w 92"/>
                <a:gd name="T29" fmla="*/ 77 h 112"/>
                <a:gd name="T30" fmla="*/ 13 w 92"/>
                <a:gd name="T31" fmla="*/ 81 h 112"/>
                <a:gd name="T32" fmla="*/ 21 w 92"/>
                <a:gd name="T33" fmla="*/ 92 h 112"/>
                <a:gd name="T34" fmla="*/ 24 w 92"/>
                <a:gd name="T35" fmla="*/ 98 h 112"/>
                <a:gd name="T36" fmla="*/ 28 w 92"/>
                <a:gd name="T37" fmla="*/ 106 h 112"/>
                <a:gd name="T38" fmla="*/ 31 w 92"/>
                <a:gd name="T39" fmla="*/ 108 h 112"/>
                <a:gd name="T40" fmla="*/ 39 w 92"/>
                <a:gd name="T41" fmla="*/ 111 h 112"/>
                <a:gd name="T42" fmla="*/ 63 w 92"/>
                <a:gd name="T43" fmla="*/ 112 h 112"/>
                <a:gd name="T44" fmla="*/ 73 w 92"/>
                <a:gd name="T45" fmla="*/ 111 h 112"/>
                <a:gd name="T46" fmla="*/ 77 w 92"/>
                <a:gd name="T47" fmla="*/ 103 h 112"/>
                <a:gd name="T48" fmla="*/ 77 w 92"/>
                <a:gd name="T49" fmla="*/ 85 h 112"/>
                <a:gd name="T50" fmla="*/ 81 w 92"/>
                <a:gd name="T51" fmla="*/ 78 h 112"/>
                <a:gd name="T52" fmla="*/ 83 w 92"/>
                <a:gd name="T53" fmla="*/ 77 h 112"/>
                <a:gd name="T54" fmla="*/ 92 w 92"/>
                <a:gd name="T55" fmla="*/ 72 h 112"/>
                <a:gd name="T56" fmla="*/ 92 w 92"/>
                <a:gd name="T57" fmla="*/ 72 h 112"/>
                <a:gd name="T58" fmla="*/ 88 w 92"/>
                <a:gd name="T59" fmla="*/ 53 h 112"/>
                <a:gd name="T60" fmla="*/ 88 w 92"/>
                <a:gd name="T61" fmla="*/ 52 h 112"/>
                <a:gd name="T62" fmla="*/ 88 w 92"/>
                <a:gd name="T63" fmla="*/ 50 h 112"/>
                <a:gd name="T64" fmla="*/ 88 w 92"/>
                <a:gd name="T65" fmla="*/ 49 h 112"/>
                <a:gd name="T66" fmla="*/ 87 w 92"/>
                <a:gd name="T67" fmla="*/ 47 h 112"/>
                <a:gd name="T68" fmla="*/ 87 w 92"/>
                <a:gd name="T69" fmla="*/ 46 h 112"/>
                <a:gd name="T70" fmla="*/ 87 w 92"/>
                <a:gd name="T71" fmla="*/ 44 h 112"/>
                <a:gd name="T72" fmla="*/ 87 w 92"/>
                <a:gd name="T73" fmla="*/ 39 h 112"/>
                <a:gd name="T74" fmla="*/ 87 w 92"/>
                <a:gd name="T75" fmla="*/ 38 h 112"/>
                <a:gd name="T76" fmla="*/ 86 w 92"/>
                <a:gd name="T77" fmla="*/ 32 h 112"/>
                <a:gd name="T78" fmla="*/ 86 w 92"/>
                <a:gd name="T79" fmla="*/ 31 h 112"/>
                <a:gd name="T80" fmla="*/ 82 w 92"/>
                <a:gd name="T81" fmla="*/ 18 h 112"/>
                <a:gd name="T82" fmla="*/ 82 w 92"/>
                <a:gd name="T83" fmla="*/ 18 h 112"/>
                <a:gd name="T84" fmla="*/ 75 w 92"/>
                <a:gd name="T85" fmla="*/ 17 h 112"/>
                <a:gd name="T86" fmla="*/ 67 w 92"/>
                <a:gd name="T8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 h="112">
                  <a:moveTo>
                    <a:pt x="67" y="15"/>
                  </a:moveTo>
                  <a:lnTo>
                    <a:pt x="67" y="15"/>
                  </a:lnTo>
                  <a:lnTo>
                    <a:pt x="60" y="10"/>
                  </a:lnTo>
                  <a:lnTo>
                    <a:pt x="53" y="5"/>
                  </a:lnTo>
                  <a:lnTo>
                    <a:pt x="46" y="1"/>
                  </a:lnTo>
                  <a:lnTo>
                    <a:pt x="43" y="0"/>
                  </a:lnTo>
                  <a:lnTo>
                    <a:pt x="40" y="1"/>
                  </a:lnTo>
                  <a:lnTo>
                    <a:pt x="40" y="1"/>
                  </a:lnTo>
                  <a:lnTo>
                    <a:pt x="34" y="3"/>
                  </a:lnTo>
                  <a:lnTo>
                    <a:pt x="29" y="7"/>
                  </a:lnTo>
                  <a:lnTo>
                    <a:pt x="26" y="12"/>
                  </a:lnTo>
                  <a:lnTo>
                    <a:pt x="23" y="18"/>
                  </a:lnTo>
                  <a:lnTo>
                    <a:pt x="23" y="18"/>
                  </a:lnTo>
                  <a:lnTo>
                    <a:pt x="20" y="25"/>
                  </a:lnTo>
                  <a:lnTo>
                    <a:pt x="16" y="31"/>
                  </a:lnTo>
                  <a:lnTo>
                    <a:pt x="11" y="36"/>
                  </a:lnTo>
                  <a:lnTo>
                    <a:pt x="8" y="40"/>
                  </a:lnTo>
                  <a:lnTo>
                    <a:pt x="8" y="40"/>
                  </a:lnTo>
                  <a:lnTo>
                    <a:pt x="5" y="43"/>
                  </a:lnTo>
                  <a:lnTo>
                    <a:pt x="2" y="48"/>
                  </a:lnTo>
                  <a:lnTo>
                    <a:pt x="1" y="53"/>
                  </a:lnTo>
                  <a:lnTo>
                    <a:pt x="0" y="59"/>
                  </a:lnTo>
                  <a:lnTo>
                    <a:pt x="0" y="59"/>
                  </a:lnTo>
                  <a:lnTo>
                    <a:pt x="0" y="64"/>
                  </a:lnTo>
                  <a:lnTo>
                    <a:pt x="0" y="69"/>
                  </a:lnTo>
                  <a:lnTo>
                    <a:pt x="1" y="71"/>
                  </a:lnTo>
                  <a:lnTo>
                    <a:pt x="2" y="73"/>
                  </a:lnTo>
                  <a:lnTo>
                    <a:pt x="4" y="75"/>
                  </a:lnTo>
                  <a:lnTo>
                    <a:pt x="7" y="77"/>
                  </a:lnTo>
                  <a:lnTo>
                    <a:pt x="7" y="77"/>
                  </a:lnTo>
                  <a:lnTo>
                    <a:pt x="10" y="79"/>
                  </a:lnTo>
                  <a:lnTo>
                    <a:pt x="13" y="81"/>
                  </a:lnTo>
                  <a:lnTo>
                    <a:pt x="18" y="86"/>
                  </a:lnTo>
                  <a:lnTo>
                    <a:pt x="21" y="92"/>
                  </a:lnTo>
                  <a:lnTo>
                    <a:pt x="24" y="98"/>
                  </a:lnTo>
                  <a:lnTo>
                    <a:pt x="24" y="98"/>
                  </a:lnTo>
                  <a:lnTo>
                    <a:pt x="26" y="103"/>
                  </a:lnTo>
                  <a:lnTo>
                    <a:pt x="28" y="106"/>
                  </a:lnTo>
                  <a:lnTo>
                    <a:pt x="29" y="107"/>
                  </a:lnTo>
                  <a:lnTo>
                    <a:pt x="31" y="108"/>
                  </a:lnTo>
                  <a:lnTo>
                    <a:pt x="39" y="111"/>
                  </a:lnTo>
                  <a:lnTo>
                    <a:pt x="39" y="111"/>
                  </a:lnTo>
                  <a:lnTo>
                    <a:pt x="51" y="112"/>
                  </a:lnTo>
                  <a:lnTo>
                    <a:pt x="63" y="112"/>
                  </a:lnTo>
                  <a:lnTo>
                    <a:pt x="68" y="112"/>
                  </a:lnTo>
                  <a:lnTo>
                    <a:pt x="73" y="111"/>
                  </a:lnTo>
                  <a:lnTo>
                    <a:pt x="76" y="107"/>
                  </a:lnTo>
                  <a:lnTo>
                    <a:pt x="77" y="103"/>
                  </a:lnTo>
                  <a:lnTo>
                    <a:pt x="77" y="103"/>
                  </a:lnTo>
                  <a:lnTo>
                    <a:pt x="77" y="85"/>
                  </a:lnTo>
                  <a:lnTo>
                    <a:pt x="78" y="80"/>
                  </a:lnTo>
                  <a:lnTo>
                    <a:pt x="81" y="78"/>
                  </a:lnTo>
                  <a:lnTo>
                    <a:pt x="83" y="77"/>
                  </a:lnTo>
                  <a:lnTo>
                    <a:pt x="83" y="77"/>
                  </a:lnTo>
                  <a:lnTo>
                    <a:pt x="92" y="72"/>
                  </a:lnTo>
                  <a:lnTo>
                    <a:pt x="92" y="72"/>
                  </a:lnTo>
                  <a:lnTo>
                    <a:pt x="92" y="72"/>
                  </a:lnTo>
                  <a:lnTo>
                    <a:pt x="92" y="72"/>
                  </a:lnTo>
                  <a:lnTo>
                    <a:pt x="89" y="62"/>
                  </a:lnTo>
                  <a:lnTo>
                    <a:pt x="88" y="53"/>
                  </a:lnTo>
                  <a:lnTo>
                    <a:pt x="88" y="53"/>
                  </a:lnTo>
                  <a:lnTo>
                    <a:pt x="88" y="52"/>
                  </a:lnTo>
                  <a:lnTo>
                    <a:pt x="88" y="52"/>
                  </a:lnTo>
                  <a:lnTo>
                    <a:pt x="88" y="50"/>
                  </a:lnTo>
                  <a:lnTo>
                    <a:pt x="88" y="50"/>
                  </a:lnTo>
                  <a:lnTo>
                    <a:pt x="88" y="49"/>
                  </a:lnTo>
                  <a:lnTo>
                    <a:pt x="88" y="49"/>
                  </a:lnTo>
                  <a:lnTo>
                    <a:pt x="87" y="47"/>
                  </a:lnTo>
                  <a:lnTo>
                    <a:pt x="87" y="47"/>
                  </a:lnTo>
                  <a:lnTo>
                    <a:pt x="87" y="46"/>
                  </a:lnTo>
                  <a:lnTo>
                    <a:pt x="87" y="46"/>
                  </a:lnTo>
                  <a:lnTo>
                    <a:pt x="87" y="44"/>
                  </a:lnTo>
                  <a:lnTo>
                    <a:pt x="87" y="44"/>
                  </a:lnTo>
                  <a:lnTo>
                    <a:pt x="87" y="39"/>
                  </a:lnTo>
                  <a:lnTo>
                    <a:pt x="87" y="39"/>
                  </a:lnTo>
                  <a:lnTo>
                    <a:pt x="87" y="38"/>
                  </a:lnTo>
                  <a:lnTo>
                    <a:pt x="87" y="38"/>
                  </a:lnTo>
                  <a:lnTo>
                    <a:pt x="86" y="32"/>
                  </a:lnTo>
                  <a:lnTo>
                    <a:pt x="86" y="32"/>
                  </a:lnTo>
                  <a:lnTo>
                    <a:pt x="86" y="31"/>
                  </a:lnTo>
                  <a:lnTo>
                    <a:pt x="86" y="31"/>
                  </a:lnTo>
                  <a:lnTo>
                    <a:pt x="82" y="18"/>
                  </a:lnTo>
                  <a:lnTo>
                    <a:pt x="82" y="18"/>
                  </a:lnTo>
                  <a:lnTo>
                    <a:pt x="82" y="18"/>
                  </a:lnTo>
                  <a:lnTo>
                    <a:pt x="82" y="18"/>
                  </a:lnTo>
                  <a:lnTo>
                    <a:pt x="75" y="17"/>
                  </a:lnTo>
                  <a:lnTo>
                    <a:pt x="71" y="16"/>
                  </a:lnTo>
                  <a:lnTo>
                    <a:pt x="67" y="15"/>
                  </a:lnTo>
                  <a:lnTo>
                    <a:pt x="67" y="1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5" name="Freeform 274">
              <a:extLst>
                <a:ext uri="{FF2B5EF4-FFF2-40B4-BE49-F238E27FC236}">
                  <a16:creationId xmlns:a16="http://schemas.microsoft.com/office/drawing/2014/main" id="{E0F963BD-6E31-4C53-B646-6881ED1A5ED8}"/>
                </a:ext>
              </a:extLst>
            </p:cNvPr>
            <p:cNvSpPr>
              <a:spLocks noEditPoints="1"/>
            </p:cNvSpPr>
            <p:nvPr/>
          </p:nvSpPr>
          <p:spPr bwMode="auto">
            <a:xfrm>
              <a:off x="5773912" y="5397701"/>
              <a:ext cx="457798" cy="414874"/>
            </a:xfrm>
            <a:custGeom>
              <a:avLst/>
              <a:gdLst>
                <a:gd name="T0" fmla="*/ 1018 w 1064"/>
                <a:gd name="T1" fmla="*/ 333 h 890"/>
                <a:gd name="T2" fmla="*/ 1005 w 1064"/>
                <a:gd name="T3" fmla="*/ 330 h 890"/>
                <a:gd name="T4" fmla="*/ 961 w 1064"/>
                <a:gd name="T5" fmla="*/ 364 h 890"/>
                <a:gd name="T6" fmla="*/ 929 w 1064"/>
                <a:gd name="T7" fmla="*/ 330 h 890"/>
                <a:gd name="T8" fmla="*/ 930 w 1064"/>
                <a:gd name="T9" fmla="*/ 293 h 890"/>
                <a:gd name="T10" fmla="*/ 968 w 1064"/>
                <a:gd name="T11" fmla="*/ 254 h 890"/>
                <a:gd name="T12" fmla="*/ 1003 w 1064"/>
                <a:gd name="T13" fmla="*/ 265 h 890"/>
                <a:gd name="T14" fmla="*/ 988 w 1064"/>
                <a:gd name="T15" fmla="*/ 128 h 890"/>
                <a:gd name="T16" fmla="*/ 959 w 1064"/>
                <a:gd name="T17" fmla="*/ 40 h 890"/>
                <a:gd name="T18" fmla="*/ 938 w 1064"/>
                <a:gd name="T19" fmla="*/ 19 h 890"/>
                <a:gd name="T20" fmla="*/ 899 w 1064"/>
                <a:gd name="T21" fmla="*/ 23 h 890"/>
                <a:gd name="T22" fmla="*/ 854 w 1064"/>
                <a:gd name="T23" fmla="*/ 12 h 890"/>
                <a:gd name="T24" fmla="*/ 832 w 1064"/>
                <a:gd name="T25" fmla="*/ 10 h 890"/>
                <a:gd name="T26" fmla="*/ 822 w 1064"/>
                <a:gd name="T27" fmla="*/ 5 h 890"/>
                <a:gd name="T28" fmla="*/ 806 w 1064"/>
                <a:gd name="T29" fmla="*/ 23 h 890"/>
                <a:gd name="T30" fmla="*/ 750 w 1064"/>
                <a:gd name="T31" fmla="*/ 53 h 890"/>
                <a:gd name="T32" fmla="*/ 682 w 1064"/>
                <a:gd name="T33" fmla="*/ 107 h 890"/>
                <a:gd name="T34" fmla="*/ 659 w 1064"/>
                <a:gd name="T35" fmla="*/ 160 h 890"/>
                <a:gd name="T36" fmla="*/ 612 w 1064"/>
                <a:gd name="T37" fmla="*/ 180 h 890"/>
                <a:gd name="T38" fmla="*/ 583 w 1064"/>
                <a:gd name="T39" fmla="*/ 242 h 890"/>
                <a:gd name="T40" fmla="*/ 488 w 1064"/>
                <a:gd name="T41" fmla="*/ 251 h 890"/>
                <a:gd name="T42" fmla="*/ 444 w 1064"/>
                <a:gd name="T43" fmla="*/ 220 h 890"/>
                <a:gd name="T44" fmla="*/ 404 w 1064"/>
                <a:gd name="T45" fmla="*/ 261 h 890"/>
                <a:gd name="T46" fmla="*/ 337 w 1064"/>
                <a:gd name="T47" fmla="*/ 328 h 890"/>
                <a:gd name="T48" fmla="*/ 272 w 1064"/>
                <a:gd name="T49" fmla="*/ 338 h 890"/>
                <a:gd name="T50" fmla="*/ 270 w 1064"/>
                <a:gd name="T51" fmla="*/ 296 h 890"/>
                <a:gd name="T52" fmla="*/ 275 w 1064"/>
                <a:gd name="T53" fmla="*/ 259 h 890"/>
                <a:gd name="T54" fmla="*/ 250 w 1064"/>
                <a:gd name="T55" fmla="*/ 203 h 890"/>
                <a:gd name="T56" fmla="*/ 226 w 1064"/>
                <a:gd name="T57" fmla="*/ 405 h 890"/>
                <a:gd name="T58" fmla="*/ 226 w 1064"/>
                <a:gd name="T59" fmla="*/ 416 h 890"/>
                <a:gd name="T60" fmla="*/ 226 w 1064"/>
                <a:gd name="T61" fmla="*/ 423 h 890"/>
                <a:gd name="T62" fmla="*/ 190 w 1064"/>
                <a:gd name="T63" fmla="*/ 459 h 890"/>
                <a:gd name="T64" fmla="*/ 122 w 1064"/>
                <a:gd name="T65" fmla="*/ 474 h 890"/>
                <a:gd name="T66" fmla="*/ 66 w 1064"/>
                <a:gd name="T67" fmla="*/ 464 h 890"/>
                <a:gd name="T68" fmla="*/ 46 w 1064"/>
                <a:gd name="T69" fmla="*/ 419 h 890"/>
                <a:gd name="T70" fmla="*/ 20 w 1064"/>
                <a:gd name="T71" fmla="*/ 442 h 890"/>
                <a:gd name="T72" fmla="*/ 34 w 1064"/>
                <a:gd name="T73" fmla="*/ 505 h 890"/>
                <a:gd name="T74" fmla="*/ 88 w 1064"/>
                <a:gd name="T75" fmla="*/ 632 h 890"/>
                <a:gd name="T76" fmla="*/ 121 w 1064"/>
                <a:gd name="T77" fmla="*/ 726 h 890"/>
                <a:gd name="T78" fmla="*/ 97 w 1064"/>
                <a:gd name="T79" fmla="*/ 765 h 890"/>
                <a:gd name="T80" fmla="*/ 122 w 1064"/>
                <a:gd name="T81" fmla="*/ 844 h 890"/>
                <a:gd name="T82" fmla="*/ 151 w 1064"/>
                <a:gd name="T83" fmla="*/ 840 h 890"/>
                <a:gd name="T84" fmla="*/ 234 w 1064"/>
                <a:gd name="T85" fmla="*/ 889 h 890"/>
                <a:gd name="T86" fmla="*/ 286 w 1064"/>
                <a:gd name="T87" fmla="*/ 861 h 890"/>
                <a:gd name="T88" fmla="*/ 372 w 1064"/>
                <a:gd name="T89" fmla="*/ 840 h 890"/>
                <a:gd name="T90" fmla="*/ 465 w 1064"/>
                <a:gd name="T91" fmla="*/ 835 h 890"/>
                <a:gd name="T92" fmla="*/ 541 w 1064"/>
                <a:gd name="T93" fmla="*/ 842 h 890"/>
                <a:gd name="T94" fmla="*/ 598 w 1064"/>
                <a:gd name="T95" fmla="*/ 817 h 890"/>
                <a:gd name="T96" fmla="*/ 703 w 1064"/>
                <a:gd name="T97" fmla="*/ 785 h 890"/>
                <a:gd name="T98" fmla="*/ 833 w 1064"/>
                <a:gd name="T99" fmla="*/ 675 h 890"/>
                <a:gd name="T100" fmla="*/ 935 w 1064"/>
                <a:gd name="T101" fmla="*/ 552 h 890"/>
                <a:gd name="T102" fmla="*/ 1048 w 1064"/>
                <a:gd name="T103" fmla="*/ 430 h 890"/>
                <a:gd name="T104" fmla="*/ 1056 w 1064"/>
                <a:gd name="T105" fmla="*/ 350 h 890"/>
                <a:gd name="T106" fmla="*/ 1021 w 1064"/>
                <a:gd name="T107" fmla="*/ 335 h 890"/>
                <a:gd name="T108" fmla="*/ 780 w 1064"/>
                <a:gd name="T109" fmla="*/ 559 h 890"/>
                <a:gd name="T110" fmla="*/ 749 w 1064"/>
                <a:gd name="T111" fmla="*/ 597 h 890"/>
                <a:gd name="T112" fmla="*/ 695 w 1064"/>
                <a:gd name="T113" fmla="*/ 554 h 890"/>
                <a:gd name="T114" fmla="*/ 684 w 1064"/>
                <a:gd name="T115" fmla="*/ 519 h 890"/>
                <a:gd name="T116" fmla="*/ 720 w 1064"/>
                <a:gd name="T117" fmla="*/ 486 h 890"/>
                <a:gd name="T118" fmla="*/ 758 w 1064"/>
                <a:gd name="T119" fmla="*/ 461 h 890"/>
                <a:gd name="T120" fmla="*/ 794 w 1064"/>
                <a:gd name="T121" fmla="*/ 459 h 890"/>
                <a:gd name="T122" fmla="*/ 830 w 1064"/>
                <a:gd name="T123" fmla="*/ 48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4" h="890">
                  <a:moveTo>
                    <a:pt x="1021" y="335"/>
                  </a:moveTo>
                  <a:lnTo>
                    <a:pt x="1021" y="335"/>
                  </a:lnTo>
                  <a:lnTo>
                    <a:pt x="1021" y="335"/>
                  </a:lnTo>
                  <a:lnTo>
                    <a:pt x="1021" y="335"/>
                  </a:lnTo>
                  <a:lnTo>
                    <a:pt x="1020" y="335"/>
                  </a:lnTo>
                  <a:lnTo>
                    <a:pt x="1020" y="335"/>
                  </a:lnTo>
                  <a:lnTo>
                    <a:pt x="1019" y="334"/>
                  </a:lnTo>
                  <a:lnTo>
                    <a:pt x="1019" y="334"/>
                  </a:lnTo>
                  <a:lnTo>
                    <a:pt x="1018" y="333"/>
                  </a:lnTo>
                  <a:lnTo>
                    <a:pt x="1018" y="333"/>
                  </a:lnTo>
                  <a:lnTo>
                    <a:pt x="1018" y="333"/>
                  </a:lnTo>
                  <a:lnTo>
                    <a:pt x="1018" y="333"/>
                  </a:lnTo>
                  <a:lnTo>
                    <a:pt x="1017" y="332"/>
                  </a:lnTo>
                  <a:lnTo>
                    <a:pt x="1017" y="332"/>
                  </a:lnTo>
                  <a:lnTo>
                    <a:pt x="1015" y="327"/>
                  </a:lnTo>
                  <a:lnTo>
                    <a:pt x="1015" y="327"/>
                  </a:lnTo>
                  <a:lnTo>
                    <a:pt x="1015" y="327"/>
                  </a:lnTo>
                  <a:lnTo>
                    <a:pt x="1015" y="327"/>
                  </a:lnTo>
                  <a:lnTo>
                    <a:pt x="1014" y="325"/>
                  </a:lnTo>
                  <a:lnTo>
                    <a:pt x="1014" y="325"/>
                  </a:lnTo>
                  <a:lnTo>
                    <a:pt x="1014" y="325"/>
                  </a:lnTo>
                  <a:lnTo>
                    <a:pt x="1014" y="325"/>
                  </a:lnTo>
                  <a:lnTo>
                    <a:pt x="1005" y="330"/>
                  </a:lnTo>
                  <a:lnTo>
                    <a:pt x="1005" y="330"/>
                  </a:lnTo>
                  <a:lnTo>
                    <a:pt x="1003" y="331"/>
                  </a:lnTo>
                  <a:lnTo>
                    <a:pt x="1000" y="333"/>
                  </a:lnTo>
                  <a:lnTo>
                    <a:pt x="999" y="338"/>
                  </a:lnTo>
                  <a:lnTo>
                    <a:pt x="999" y="356"/>
                  </a:lnTo>
                  <a:lnTo>
                    <a:pt x="999" y="356"/>
                  </a:lnTo>
                  <a:lnTo>
                    <a:pt x="998" y="360"/>
                  </a:lnTo>
                  <a:lnTo>
                    <a:pt x="995" y="364"/>
                  </a:lnTo>
                  <a:lnTo>
                    <a:pt x="990" y="365"/>
                  </a:lnTo>
                  <a:lnTo>
                    <a:pt x="985" y="365"/>
                  </a:lnTo>
                  <a:lnTo>
                    <a:pt x="973" y="365"/>
                  </a:lnTo>
                  <a:lnTo>
                    <a:pt x="961" y="364"/>
                  </a:lnTo>
                  <a:lnTo>
                    <a:pt x="961" y="364"/>
                  </a:lnTo>
                  <a:lnTo>
                    <a:pt x="953" y="361"/>
                  </a:lnTo>
                  <a:lnTo>
                    <a:pt x="951" y="360"/>
                  </a:lnTo>
                  <a:lnTo>
                    <a:pt x="950" y="359"/>
                  </a:lnTo>
                  <a:lnTo>
                    <a:pt x="948" y="356"/>
                  </a:lnTo>
                  <a:lnTo>
                    <a:pt x="946" y="351"/>
                  </a:lnTo>
                  <a:lnTo>
                    <a:pt x="946" y="351"/>
                  </a:lnTo>
                  <a:lnTo>
                    <a:pt x="943" y="345"/>
                  </a:lnTo>
                  <a:lnTo>
                    <a:pt x="940" y="339"/>
                  </a:lnTo>
                  <a:lnTo>
                    <a:pt x="935" y="334"/>
                  </a:lnTo>
                  <a:lnTo>
                    <a:pt x="932" y="332"/>
                  </a:lnTo>
                  <a:lnTo>
                    <a:pt x="929" y="330"/>
                  </a:lnTo>
                  <a:lnTo>
                    <a:pt x="929" y="330"/>
                  </a:lnTo>
                  <a:lnTo>
                    <a:pt x="926" y="328"/>
                  </a:lnTo>
                  <a:lnTo>
                    <a:pt x="924" y="326"/>
                  </a:lnTo>
                  <a:lnTo>
                    <a:pt x="923" y="324"/>
                  </a:lnTo>
                  <a:lnTo>
                    <a:pt x="922" y="322"/>
                  </a:lnTo>
                  <a:lnTo>
                    <a:pt x="922" y="317"/>
                  </a:lnTo>
                  <a:lnTo>
                    <a:pt x="922" y="312"/>
                  </a:lnTo>
                  <a:lnTo>
                    <a:pt x="922" y="312"/>
                  </a:lnTo>
                  <a:lnTo>
                    <a:pt x="923" y="306"/>
                  </a:lnTo>
                  <a:lnTo>
                    <a:pt x="924" y="301"/>
                  </a:lnTo>
                  <a:lnTo>
                    <a:pt x="927" y="296"/>
                  </a:lnTo>
                  <a:lnTo>
                    <a:pt x="930" y="293"/>
                  </a:lnTo>
                  <a:lnTo>
                    <a:pt x="930" y="293"/>
                  </a:lnTo>
                  <a:lnTo>
                    <a:pt x="933" y="289"/>
                  </a:lnTo>
                  <a:lnTo>
                    <a:pt x="938" y="284"/>
                  </a:lnTo>
                  <a:lnTo>
                    <a:pt x="942" y="278"/>
                  </a:lnTo>
                  <a:lnTo>
                    <a:pt x="945" y="271"/>
                  </a:lnTo>
                  <a:lnTo>
                    <a:pt x="945" y="271"/>
                  </a:lnTo>
                  <a:lnTo>
                    <a:pt x="948" y="265"/>
                  </a:lnTo>
                  <a:lnTo>
                    <a:pt x="951" y="260"/>
                  </a:lnTo>
                  <a:lnTo>
                    <a:pt x="956" y="256"/>
                  </a:lnTo>
                  <a:lnTo>
                    <a:pt x="962" y="254"/>
                  </a:lnTo>
                  <a:lnTo>
                    <a:pt x="962" y="254"/>
                  </a:lnTo>
                  <a:lnTo>
                    <a:pt x="965" y="253"/>
                  </a:lnTo>
                  <a:lnTo>
                    <a:pt x="968" y="254"/>
                  </a:lnTo>
                  <a:lnTo>
                    <a:pt x="975" y="258"/>
                  </a:lnTo>
                  <a:lnTo>
                    <a:pt x="982" y="263"/>
                  </a:lnTo>
                  <a:lnTo>
                    <a:pt x="989" y="268"/>
                  </a:lnTo>
                  <a:lnTo>
                    <a:pt x="989" y="268"/>
                  </a:lnTo>
                  <a:lnTo>
                    <a:pt x="993" y="269"/>
                  </a:lnTo>
                  <a:lnTo>
                    <a:pt x="997" y="270"/>
                  </a:lnTo>
                  <a:lnTo>
                    <a:pt x="1004" y="271"/>
                  </a:lnTo>
                  <a:lnTo>
                    <a:pt x="1004" y="271"/>
                  </a:lnTo>
                  <a:lnTo>
                    <a:pt x="1004" y="271"/>
                  </a:lnTo>
                  <a:lnTo>
                    <a:pt x="1004" y="271"/>
                  </a:lnTo>
                  <a:lnTo>
                    <a:pt x="1003" y="265"/>
                  </a:lnTo>
                  <a:lnTo>
                    <a:pt x="1003" y="265"/>
                  </a:lnTo>
                  <a:lnTo>
                    <a:pt x="1002" y="259"/>
                  </a:lnTo>
                  <a:lnTo>
                    <a:pt x="1002" y="251"/>
                  </a:lnTo>
                  <a:lnTo>
                    <a:pt x="1003" y="230"/>
                  </a:lnTo>
                  <a:lnTo>
                    <a:pt x="1004" y="206"/>
                  </a:lnTo>
                  <a:lnTo>
                    <a:pt x="1005" y="194"/>
                  </a:lnTo>
                  <a:lnTo>
                    <a:pt x="1004" y="182"/>
                  </a:lnTo>
                  <a:lnTo>
                    <a:pt x="1004" y="182"/>
                  </a:lnTo>
                  <a:lnTo>
                    <a:pt x="1002" y="163"/>
                  </a:lnTo>
                  <a:lnTo>
                    <a:pt x="997" y="147"/>
                  </a:lnTo>
                  <a:lnTo>
                    <a:pt x="995" y="140"/>
                  </a:lnTo>
                  <a:lnTo>
                    <a:pt x="992" y="134"/>
                  </a:lnTo>
                  <a:lnTo>
                    <a:pt x="988" y="128"/>
                  </a:lnTo>
                  <a:lnTo>
                    <a:pt x="984" y="123"/>
                  </a:lnTo>
                  <a:lnTo>
                    <a:pt x="984" y="123"/>
                  </a:lnTo>
                  <a:lnTo>
                    <a:pt x="980" y="118"/>
                  </a:lnTo>
                  <a:lnTo>
                    <a:pt x="977" y="112"/>
                  </a:lnTo>
                  <a:lnTo>
                    <a:pt x="974" y="103"/>
                  </a:lnTo>
                  <a:lnTo>
                    <a:pt x="971" y="95"/>
                  </a:lnTo>
                  <a:lnTo>
                    <a:pt x="966" y="74"/>
                  </a:lnTo>
                  <a:lnTo>
                    <a:pt x="960" y="46"/>
                  </a:lnTo>
                  <a:lnTo>
                    <a:pt x="960" y="46"/>
                  </a:lnTo>
                  <a:lnTo>
                    <a:pt x="959" y="41"/>
                  </a:lnTo>
                  <a:lnTo>
                    <a:pt x="959" y="41"/>
                  </a:lnTo>
                  <a:lnTo>
                    <a:pt x="959" y="40"/>
                  </a:lnTo>
                  <a:lnTo>
                    <a:pt x="959" y="40"/>
                  </a:lnTo>
                  <a:lnTo>
                    <a:pt x="958" y="37"/>
                  </a:lnTo>
                  <a:lnTo>
                    <a:pt x="958" y="37"/>
                  </a:lnTo>
                  <a:lnTo>
                    <a:pt x="957" y="36"/>
                  </a:lnTo>
                  <a:lnTo>
                    <a:pt x="957" y="36"/>
                  </a:lnTo>
                  <a:lnTo>
                    <a:pt x="954" y="29"/>
                  </a:lnTo>
                  <a:lnTo>
                    <a:pt x="954" y="29"/>
                  </a:lnTo>
                  <a:lnTo>
                    <a:pt x="953" y="29"/>
                  </a:lnTo>
                  <a:lnTo>
                    <a:pt x="953" y="29"/>
                  </a:lnTo>
                  <a:lnTo>
                    <a:pt x="949" y="25"/>
                  </a:lnTo>
                  <a:lnTo>
                    <a:pt x="944" y="21"/>
                  </a:lnTo>
                  <a:lnTo>
                    <a:pt x="938" y="19"/>
                  </a:lnTo>
                  <a:lnTo>
                    <a:pt x="932" y="19"/>
                  </a:lnTo>
                  <a:lnTo>
                    <a:pt x="926" y="19"/>
                  </a:lnTo>
                  <a:lnTo>
                    <a:pt x="920" y="20"/>
                  </a:lnTo>
                  <a:lnTo>
                    <a:pt x="906" y="22"/>
                  </a:lnTo>
                  <a:lnTo>
                    <a:pt x="906" y="22"/>
                  </a:lnTo>
                  <a:lnTo>
                    <a:pt x="905" y="22"/>
                  </a:lnTo>
                  <a:lnTo>
                    <a:pt x="905" y="22"/>
                  </a:lnTo>
                  <a:lnTo>
                    <a:pt x="903" y="22"/>
                  </a:lnTo>
                  <a:lnTo>
                    <a:pt x="903" y="22"/>
                  </a:lnTo>
                  <a:lnTo>
                    <a:pt x="900" y="23"/>
                  </a:lnTo>
                  <a:lnTo>
                    <a:pt x="900" y="23"/>
                  </a:lnTo>
                  <a:lnTo>
                    <a:pt x="899" y="23"/>
                  </a:lnTo>
                  <a:lnTo>
                    <a:pt x="899" y="23"/>
                  </a:lnTo>
                  <a:lnTo>
                    <a:pt x="896" y="23"/>
                  </a:lnTo>
                  <a:lnTo>
                    <a:pt x="896" y="23"/>
                  </a:lnTo>
                  <a:lnTo>
                    <a:pt x="896" y="23"/>
                  </a:lnTo>
                  <a:lnTo>
                    <a:pt x="896" y="23"/>
                  </a:lnTo>
                  <a:lnTo>
                    <a:pt x="893" y="23"/>
                  </a:lnTo>
                  <a:lnTo>
                    <a:pt x="893" y="23"/>
                  </a:lnTo>
                  <a:lnTo>
                    <a:pt x="885" y="23"/>
                  </a:lnTo>
                  <a:lnTo>
                    <a:pt x="880" y="22"/>
                  </a:lnTo>
                  <a:lnTo>
                    <a:pt x="870" y="17"/>
                  </a:lnTo>
                  <a:lnTo>
                    <a:pt x="860" y="13"/>
                  </a:lnTo>
                  <a:lnTo>
                    <a:pt x="854" y="12"/>
                  </a:lnTo>
                  <a:lnTo>
                    <a:pt x="846" y="12"/>
                  </a:lnTo>
                  <a:lnTo>
                    <a:pt x="846" y="12"/>
                  </a:lnTo>
                  <a:lnTo>
                    <a:pt x="841" y="12"/>
                  </a:lnTo>
                  <a:lnTo>
                    <a:pt x="841" y="12"/>
                  </a:lnTo>
                  <a:lnTo>
                    <a:pt x="840" y="11"/>
                  </a:lnTo>
                  <a:lnTo>
                    <a:pt x="840" y="11"/>
                  </a:lnTo>
                  <a:lnTo>
                    <a:pt x="836" y="11"/>
                  </a:lnTo>
                  <a:lnTo>
                    <a:pt x="836" y="11"/>
                  </a:lnTo>
                  <a:lnTo>
                    <a:pt x="836" y="11"/>
                  </a:lnTo>
                  <a:lnTo>
                    <a:pt x="836" y="11"/>
                  </a:lnTo>
                  <a:lnTo>
                    <a:pt x="832" y="10"/>
                  </a:lnTo>
                  <a:lnTo>
                    <a:pt x="832" y="10"/>
                  </a:lnTo>
                  <a:lnTo>
                    <a:pt x="831" y="10"/>
                  </a:lnTo>
                  <a:lnTo>
                    <a:pt x="831" y="10"/>
                  </a:lnTo>
                  <a:lnTo>
                    <a:pt x="828" y="9"/>
                  </a:lnTo>
                  <a:lnTo>
                    <a:pt x="828" y="9"/>
                  </a:lnTo>
                  <a:lnTo>
                    <a:pt x="827" y="9"/>
                  </a:lnTo>
                  <a:lnTo>
                    <a:pt x="827" y="9"/>
                  </a:lnTo>
                  <a:lnTo>
                    <a:pt x="824" y="7"/>
                  </a:lnTo>
                  <a:lnTo>
                    <a:pt x="824" y="7"/>
                  </a:lnTo>
                  <a:lnTo>
                    <a:pt x="824" y="7"/>
                  </a:lnTo>
                  <a:lnTo>
                    <a:pt x="824" y="7"/>
                  </a:lnTo>
                  <a:lnTo>
                    <a:pt x="822" y="5"/>
                  </a:lnTo>
                  <a:lnTo>
                    <a:pt x="822" y="5"/>
                  </a:lnTo>
                  <a:lnTo>
                    <a:pt x="821" y="5"/>
                  </a:lnTo>
                  <a:lnTo>
                    <a:pt x="821" y="5"/>
                  </a:lnTo>
                  <a:lnTo>
                    <a:pt x="820" y="3"/>
                  </a:lnTo>
                  <a:lnTo>
                    <a:pt x="820" y="3"/>
                  </a:lnTo>
                  <a:lnTo>
                    <a:pt x="819" y="3"/>
                  </a:lnTo>
                  <a:lnTo>
                    <a:pt x="819" y="3"/>
                  </a:lnTo>
                  <a:lnTo>
                    <a:pt x="817" y="0"/>
                  </a:lnTo>
                  <a:lnTo>
                    <a:pt x="817" y="0"/>
                  </a:lnTo>
                  <a:lnTo>
                    <a:pt x="817" y="0"/>
                  </a:lnTo>
                  <a:lnTo>
                    <a:pt x="812" y="12"/>
                  </a:lnTo>
                  <a:lnTo>
                    <a:pt x="806" y="23"/>
                  </a:lnTo>
                  <a:lnTo>
                    <a:pt x="806" y="23"/>
                  </a:lnTo>
                  <a:lnTo>
                    <a:pt x="804" y="26"/>
                  </a:lnTo>
                  <a:lnTo>
                    <a:pt x="801" y="29"/>
                  </a:lnTo>
                  <a:lnTo>
                    <a:pt x="797" y="31"/>
                  </a:lnTo>
                  <a:lnTo>
                    <a:pt x="793" y="33"/>
                  </a:lnTo>
                  <a:lnTo>
                    <a:pt x="783" y="36"/>
                  </a:lnTo>
                  <a:lnTo>
                    <a:pt x="772" y="38"/>
                  </a:lnTo>
                  <a:lnTo>
                    <a:pt x="772" y="38"/>
                  </a:lnTo>
                  <a:lnTo>
                    <a:pt x="767" y="39"/>
                  </a:lnTo>
                  <a:lnTo>
                    <a:pt x="762" y="42"/>
                  </a:lnTo>
                  <a:lnTo>
                    <a:pt x="757" y="45"/>
                  </a:lnTo>
                  <a:lnTo>
                    <a:pt x="753" y="49"/>
                  </a:lnTo>
                  <a:lnTo>
                    <a:pt x="750" y="53"/>
                  </a:lnTo>
                  <a:lnTo>
                    <a:pt x="747" y="58"/>
                  </a:lnTo>
                  <a:lnTo>
                    <a:pt x="741" y="69"/>
                  </a:lnTo>
                  <a:lnTo>
                    <a:pt x="741" y="69"/>
                  </a:lnTo>
                  <a:lnTo>
                    <a:pt x="738" y="74"/>
                  </a:lnTo>
                  <a:lnTo>
                    <a:pt x="734" y="78"/>
                  </a:lnTo>
                  <a:lnTo>
                    <a:pt x="729" y="82"/>
                  </a:lnTo>
                  <a:lnTo>
                    <a:pt x="723" y="86"/>
                  </a:lnTo>
                  <a:lnTo>
                    <a:pt x="709" y="92"/>
                  </a:lnTo>
                  <a:lnTo>
                    <a:pt x="693" y="99"/>
                  </a:lnTo>
                  <a:lnTo>
                    <a:pt x="693" y="99"/>
                  </a:lnTo>
                  <a:lnTo>
                    <a:pt x="687" y="103"/>
                  </a:lnTo>
                  <a:lnTo>
                    <a:pt x="682" y="107"/>
                  </a:lnTo>
                  <a:lnTo>
                    <a:pt x="680" y="111"/>
                  </a:lnTo>
                  <a:lnTo>
                    <a:pt x="678" y="115"/>
                  </a:lnTo>
                  <a:lnTo>
                    <a:pt x="678" y="124"/>
                  </a:lnTo>
                  <a:lnTo>
                    <a:pt x="677" y="129"/>
                  </a:lnTo>
                  <a:lnTo>
                    <a:pt x="677" y="136"/>
                  </a:lnTo>
                  <a:lnTo>
                    <a:pt x="677" y="136"/>
                  </a:lnTo>
                  <a:lnTo>
                    <a:pt x="675" y="142"/>
                  </a:lnTo>
                  <a:lnTo>
                    <a:pt x="673" y="146"/>
                  </a:lnTo>
                  <a:lnTo>
                    <a:pt x="671" y="150"/>
                  </a:lnTo>
                  <a:lnTo>
                    <a:pt x="668" y="152"/>
                  </a:lnTo>
                  <a:lnTo>
                    <a:pt x="662" y="157"/>
                  </a:lnTo>
                  <a:lnTo>
                    <a:pt x="659" y="160"/>
                  </a:lnTo>
                  <a:lnTo>
                    <a:pt x="654" y="164"/>
                  </a:lnTo>
                  <a:lnTo>
                    <a:pt x="654" y="164"/>
                  </a:lnTo>
                  <a:lnTo>
                    <a:pt x="648" y="172"/>
                  </a:lnTo>
                  <a:lnTo>
                    <a:pt x="644" y="175"/>
                  </a:lnTo>
                  <a:lnTo>
                    <a:pt x="640" y="178"/>
                  </a:lnTo>
                  <a:lnTo>
                    <a:pt x="635" y="180"/>
                  </a:lnTo>
                  <a:lnTo>
                    <a:pt x="630" y="181"/>
                  </a:lnTo>
                  <a:lnTo>
                    <a:pt x="624" y="181"/>
                  </a:lnTo>
                  <a:lnTo>
                    <a:pt x="618" y="180"/>
                  </a:lnTo>
                  <a:lnTo>
                    <a:pt x="618" y="180"/>
                  </a:lnTo>
                  <a:lnTo>
                    <a:pt x="614" y="180"/>
                  </a:lnTo>
                  <a:lnTo>
                    <a:pt x="612" y="180"/>
                  </a:lnTo>
                  <a:lnTo>
                    <a:pt x="609" y="181"/>
                  </a:lnTo>
                  <a:lnTo>
                    <a:pt x="608" y="183"/>
                  </a:lnTo>
                  <a:lnTo>
                    <a:pt x="605" y="187"/>
                  </a:lnTo>
                  <a:lnTo>
                    <a:pt x="603" y="194"/>
                  </a:lnTo>
                  <a:lnTo>
                    <a:pt x="602" y="208"/>
                  </a:lnTo>
                  <a:lnTo>
                    <a:pt x="601" y="215"/>
                  </a:lnTo>
                  <a:lnTo>
                    <a:pt x="600" y="222"/>
                  </a:lnTo>
                  <a:lnTo>
                    <a:pt x="600" y="222"/>
                  </a:lnTo>
                  <a:lnTo>
                    <a:pt x="597" y="228"/>
                  </a:lnTo>
                  <a:lnTo>
                    <a:pt x="594" y="233"/>
                  </a:lnTo>
                  <a:lnTo>
                    <a:pt x="589" y="238"/>
                  </a:lnTo>
                  <a:lnTo>
                    <a:pt x="583" y="242"/>
                  </a:lnTo>
                  <a:lnTo>
                    <a:pt x="568" y="249"/>
                  </a:lnTo>
                  <a:lnTo>
                    <a:pt x="551" y="255"/>
                  </a:lnTo>
                  <a:lnTo>
                    <a:pt x="551" y="255"/>
                  </a:lnTo>
                  <a:lnTo>
                    <a:pt x="543" y="258"/>
                  </a:lnTo>
                  <a:lnTo>
                    <a:pt x="537" y="259"/>
                  </a:lnTo>
                  <a:lnTo>
                    <a:pt x="530" y="259"/>
                  </a:lnTo>
                  <a:lnTo>
                    <a:pt x="524" y="258"/>
                  </a:lnTo>
                  <a:lnTo>
                    <a:pt x="512" y="256"/>
                  </a:lnTo>
                  <a:lnTo>
                    <a:pt x="505" y="254"/>
                  </a:lnTo>
                  <a:lnTo>
                    <a:pt x="497" y="253"/>
                  </a:lnTo>
                  <a:lnTo>
                    <a:pt x="497" y="253"/>
                  </a:lnTo>
                  <a:lnTo>
                    <a:pt x="488" y="251"/>
                  </a:lnTo>
                  <a:lnTo>
                    <a:pt x="481" y="250"/>
                  </a:lnTo>
                  <a:lnTo>
                    <a:pt x="475" y="248"/>
                  </a:lnTo>
                  <a:lnTo>
                    <a:pt x="470" y="246"/>
                  </a:lnTo>
                  <a:lnTo>
                    <a:pt x="467" y="243"/>
                  </a:lnTo>
                  <a:lnTo>
                    <a:pt x="464" y="239"/>
                  </a:lnTo>
                  <a:lnTo>
                    <a:pt x="462" y="236"/>
                  </a:lnTo>
                  <a:lnTo>
                    <a:pt x="460" y="231"/>
                  </a:lnTo>
                  <a:lnTo>
                    <a:pt x="460" y="231"/>
                  </a:lnTo>
                  <a:lnTo>
                    <a:pt x="457" y="227"/>
                  </a:lnTo>
                  <a:lnTo>
                    <a:pt x="454" y="224"/>
                  </a:lnTo>
                  <a:lnTo>
                    <a:pt x="449" y="222"/>
                  </a:lnTo>
                  <a:lnTo>
                    <a:pt x="444" y="220"/>
                  </a:lnTo>
                  <a:lnTo>
                    <a:pt x="432" y="219"/>
                  </a:lnTo>
                  <a:lnTo>
                    <a:pt x="422" y="219"/>
                  </a:lnTo>
                  <a:lnTo>
                    <a:pt x="422" y="219"/>
                  </a:lnTo>
                  <a:lnTo>
                    <a:pt x="419" y="219"/>
                  </a:lnTo>
                  <a:lnTo>
                    <a:pt x="418" y="220"/>
                  </a:lnTo>
                  <a:lnTo>
                    <a:pt x="414" y="223"/>
                  </a:lnTo>
                  <a:lnTo>
                    <a:pt x="412" y="228"/>
                  </a:lnTo>
                  <a:lnTo>
                    <a:pt x="411" y="234"/>
                  </a:lnTo>
                  <a:lnTo>
                    <a:pt x="408" y="248"/>
                  </a:lnTo>
                  <a:lnTo>
                    <a:pt x="406" y="255"/>
                  </a:lnTo>
                  <a:lnTo>
                    <a:pt x="404" y="261"/>
                  </a:lnTo>
                  <a:lnTo>
                    <a:pt x="404" y="261"/>
                  </a:lnTo>
                  <a:lnTo>
                    <a:pt x="398" y="272"/>
                  </a:lnTo>
                  <a:lnTo>
                    <a:pt x="392" y="281"/>
                  </a:lnTo>
                  <a:lnTo>
                    <a:pt x="385" y="288"/>
                  </a:lnTo>
                  <a:lnTo>
                    <a:pt x="376" y="294"/>
                  </a:lnTo>
                  <a:lnTo>
                    <a:pt x="376" y="294"/>
                  </a:lnTo>
                  <a:lnTo>
                    <a:pt x="368" y="299"/>
                  </a:lnTo>
                  <a:lnTo>
                    <a:pt x="361" y="304"/>
                  </a:lnTo>
                  <a:lnTo>
                    <a:pt x="355" y="310"/>
                  </a:lnTo>
                  <a:lnTo>
                    <a:pt x="347" y="320"/>
                  </a:lnTo>
                  <a:lnTo>
                    <a:pt x="347" y="320"/>
                  </a:lnTo>
                  <a:lnTo>
                    <a:pt x="342" y="325"/>
                  </a:lnTo>
                  <a:lnTo>
                    <a:pt x="337" y="328"/>
                  </a:lnTo>
                  <a:lnTo>
                    <a:pt x="332" y="330"/>
                  </a:lnTo>
                  <a:lnTo>
                    <a:pt x="326" y="330"/>
                  </a:lnTo>
                  <a:lnTo>
                    <a:pt x="320" y="330"/>
                  </a:lnTo>
                  <a:lnTo>
                    <a:pt x="314" y="329"/>
                  </a:lnTo>
                  <a:lnTo>
                    <a:pt x="302" y="327"/>
                  </a:lnTo>
                  <a:lnTo>
                    <a:pt x="302" y="327"/>
                  </a:lnTo>
                  <a:lnTo>
                    <a:pt x="291" y="327"/>
                  </a:lnTo>
                  <a:lnTo>
                    <a:pt x="287" y="327"/>
                  </a:lnTo>
                  <a:lnTo>
                    <a:pt x="284" y="328"/>
                  </a:lnTo>
                  <a:lnTo>
                    <a:pt x="280" y="330"/>
                  </a:lnTo>
                  <a:lnTo>
                    <a:pt x="277" y="332"/>
                  </a:lnTo>
                  <a:lnTo>
                    <a:pt x="272" y="338"/>
                  </a:lnTo>
                  <a:lnTo>
                    <a:pt x="272" y="338"/>
                  </a:lnTo>
                  <a:lnTo>
                    <a:pt x="270" y="340"/>
                  </a:lnTo>
                  <a:lnTo>
                    <a:pt x="269" y="340"/>
                  </a:lnTo>
                  <a:lnTo>
                    <a:pt x="268" y="339"/>
                  </a:lnTo>
                  <a:lnTo>
                    <a:pt x="267" y="336"/>
                  </a:lnTo>
                  <a:lnTo>
                    <a:pt x="266" y="324"/>
                  </a:lnTo>
                  <a:lnTo>
                    <a:pt x="266" y="324"/>
                  </a:lnTo>
                  <a:lnTo>
                    <a:pt x="266" y="313"/>
                  </a:lnTo>
                  <a:lnTo>
                    <a:pt x="267" y="308"/>
                  </a:lnTo>
                  <a:lnTo>
                    <a:pt x="268" y="302"/>
                  </a:lnTo>
                  <a:lnTo>
                    <a:pt x="268" y="302"/>
                  </a:lnTo>
                  <a:lnTo>
                    <a:pt x="270" y="296"/>
                  </a:lnTo>
                  <a:lnTo>
                    <a:pt x="274" y="291"/>
                  </a:lnTo>
                  <a:lnTo>
                    <a:pt x="278" y="286"/>
                  </a:lnTo>
                  <a:lnTo>
                    <a:pt x="282" y="282"/>
                  </a:lnTo>
                  <a:lnTo>
                    <a:pt x="282" y="282"/>
                  </a:lnTo>
                  <a:lnTo>
                    <a:pt x="283" y="275"/>
                  </a:lnTo>
                  <a:lnTo>
                    <a:pt x="284" y="269"/>
                  </a:lnTo>
                  <a:lnTo>
                    <a:pt x="283" y="266"/>
                  </a:lnTo>
                  <a:lnTo>
                    <a:pt x="282" y="264"/>
                  </a:lnTo>
                  <a:lnTo>
                    <a:pt x="280" y="262"/>
                  </a:lnTo>
                  <a:lnTo>
                    <a:pt x="277" y="261"/>
                  </a:lnTo>
                  <a:lnTo>
                    <a:pt x="277" y="261"/>
                  </a:lnTo>
                  <a:lnTo>
                    <a:pt x="275" y="259"/>
                  </a:lnTo>
                  <a:lnTo>
                    <a:pt x="273" y="257"/>
                  </a:lnTo>
                  <a:lnTo>
                    <a:pt x="272" y="250"/>
                  </a:lnTo>
                  <a:lnTo>
                    <a:pt x="271" y="242"/>
                  </a:lnTo>
                  <a:lnTo>
                    <a:pt x="270" y="239"/>
                  </a:lnTo>
                  <a:lnTo>
                    <a:pt x="268" y="237"/>
                  </a:lnTo>
                  <a:lnTo>
                    <a:pt x="268" y="237"/>
                  </a:lnTo>
                  <a:lnTo>
                    <a:pt x="265" y="234"/>
                  </a:lnTo>
                  <a:lnTo>
                    <a:pt x="263" y="231"/>
                  </a:lnTo>
                  <a:lnTo>
                    <a:pt x="260" y="222"/>
                  </a:lnTo>
                  <a:lnTo>
                    <a:pt x="256" y="213"/>
                  </a:lnTo>
                  <a:lnTo>
                    <a:pt x="253" y="208"/>
                  </a:lnTo>
                  <a:lnTo>
                    <a:pt x="250" y="203"/>
                  </a:lnTo>
                  <a:lnTo>
                    <a:pt x="250" y="203"/>
                  </a:lnTo>
                  <a:lnTo>
                    <a:pt x="246" y="199"/>
                  </a:lnTo>
                  <a:lnTo>
                    <a:pt x="240" y="196"/>
                  </a:lnTo>
                  <a:lnTo>
                    <a:pt x="234" y="194"/>
                  </a:lnTo>
                  <a:lnTo>
                    <a:pt x="228" y="193"/>
                  </a:lnTo>
                  <a:lnTo>
                    <a:pt x="228" y="193"/>
                  </a:lnTo>
                  <a:lnTo>
                    <a:pt x="226" y="401"/>
                  </a:lnTo>
                  <a:lnTo>
                    <a:pt x="226" y="401"/>
                  </a:lnTo>
                  <a:lnTo>
                    <a:pt x="226" y="401"/>
                  </a:lnTo>
                  <a:lnTo>
                    <a:pt x="226" y="401"/>
                  </a:lnTo>
                  <a:lnTo>
                    <a:pt x="226" y="405"/>
                  </a:lnTo>
                  <a:lnTo>
                    <a:pt x="226" y="405"/>
                  </a:lnTo>
                  <a:lnTo>
                    <a:pt x="226" y="406"/>
                  </a:lnTo>
                  <a:lnTo>
                    <a:pt x="226" y="406"/>
                  </a:lnTo>
                  <a:lnTo>
                    <a:pt x="226" y="409"/>
                  </a:lnTo>
                  <a:lnTo>
                    <a:pt x="226" y="409"/>
                  </a:lnTo>
                  <a:lnTo>
                    <a:pt x="226" y="410"/>
                  </a:lnTo>
                  <a:lnTo>
                    <a:pt x="226" y="410"/>
                  </a:lnTo>
                  <a:lnTo>
                    <a:pt x="226" y="413"/>
                  </a:lnTo>
                  <a:lnTo>
                    <a:pt x="226" y="413"/>
                  </a:lnTo>
                  <a:lnTo>
                    <a:pt x="226" y="414"/>
                  </a:lnTo>
                  <a:lnTo>
                    <a:pt x="226" y="414"/>
                  </a:lnTo>
                  <a:lnTo>
                    <a:pt x="226" y="416"/>
                  </a:lnTo>
                  <a:lnTo>
                    <a:pt x="226" y="416"/>
                  </a:lnTo>
                  <a:lnTo>
                    <a:pt x="226" y="417"/>
                  </a:lnTo>
                  <a:lnTo>
                    <a:pt x="226" y="417"/>
                  </a:lnTo>
                  <a:lnTo>
                    <a:pt x="226" y="419"/>
                  </a:lnTo>
                  <a:lnTo>
                    <a:pt x="226" y="419"/>
                  </a:lnTo>
                  <a:lnTo>
                    <a:pt x="226" y="420"/>
                  </a:lnTo>
                  <a:lnTo>
                    <a:pt x="226" y="420"/>
                  </a:lnTo>
                  <a:lnTo>
                    <a:pt x="226" y="421"/>
                  </a:lnTo>
                  <a:lnTo>
                    <a:pt x="226" y="421"/>
                  </a:lnTo>
                  <a:lnTo>
                    <a:pt x="226" y="422"/>
                  </a:lnTo>
                  <a:lnTo>
                    <a:pt x="226" y="422"/>
                  </a:lnTo>
                  <a:lnTo>
                    <a:pt x="226" y="423"/>
                  </a:lnTo>
                  <a:lnTo>
                    <a:pt x="226" y="423"/>
                  </a:lnTo>
                  <a:lnTo>
                    <a:pt x="225" y="438"/>
                  </a:lnTo>
                  <a:lnTo>
                    <a:pt x="224" y="443"/>
                  </a:lnTo>
                  <a:lnTo>
                    <a:pt x="223" y="445"/>
                  </a:lnTo>
                  <a:lnTo>
                    <a:pt x="221" y="446"/>
                  </a:lnTo>
                  <a:lnTo>
                    <a:pt x="218" y="447"/>
                  </a:lnTo>
                  <a:lnTo>
                    <a:pt x="211" y="446"/>
                  </a:lnTo>
                  <a:lnTo>
                    <a:pt x="211" y="446"/>
                  </a:lnTo>
                  <a:lnTo>
                    <a:pt x="207" y="446"/>
                  </a:lnTo>
                  <a:lnTo>
                    <a:pt x="203" y="447"/>
                  </a:lnTo>
                  <a:lnTo>
                    <a:pt x="199" y="450"/>
                  </a:lnTo>
                  <a:lnTo>
                    <a:pt x="196" y="453"/>
                  </a:lnTo>
                  <a:lnTo>
                    <a:pt x="190" y="459"/>
                  </a:lnTo>
                  <a:lnTo>
                    <a:pt x="185" y="467"/>
                  </a:lnTo>
                  <a:lnTo>
                    <a:pt x="185" y="467"/>
                  </a:lnTo>
                  <a:lnTo>
                    <a:pt x="182" y="470"/>
                  </a:lnTo>
                  <a:lnTo>
                    <a:pt x="178" y="473"/>
                  </a:lnTo>
                  <a:lnTo>
                    <a:pt x="174" y="474"/>
                  </a:lnTo>
                  <a:lnTo>
                    <a:pt x="169" y="475"/>
                  </a:lnTo>
                  <a:lnTo>
                    <a:pt x="158" y="474"/>
                  </a:lnTo>
                  <a:lnTo>
                    <a:pt x="147" y="472"/>
                  </a:lnTo>
                  <a:lnTo>
                    <a:pt x="147" y="472"/>
                  </a:lnTo>
                  <a:lnTo>
                    <a:pt x="142" y="472"/>
                  </a:lnTo>
                  <a:lnTo>
                    <a:pt x="135" y="472"/>
                  </a:lnTo>
                  <a:lnTo>
                    <a:pt x="122" y="474"/>
                  </a:lnTo>
                  <a:lnTo>
                    <a:pt x="117" y="475"/>
                  </a:lnTo>
                  <a:lnTo>
                    <a:pt x="112" y="475"/>
                  </a:lnTo>
                  <a:lnTo>
                    <a:pt x="107" y="475"/>
                  </a:lnTo>
                  <a:lnTo>
                    <a:pt x="104" y="472"/>
                  </a:lnTo>
                  <a:lnTo>
                    <a:pt x="104" y="472"/>
                  </a:lnTo>
                  <a:lnTo>
                    <a:pt x="101" y="470"/>
                  </a:lnTo>
                  <a:lnTo>
                    <a:pt x="98" y="468"/>
                  </a:lnTo>
                  <a:lnTo>
                    <a:pt x="92" y="467"/>
                  </a:lnTo>
                  <a:lnTo>
                    <a:pt x="83" y="467"/>
                  </a:lnTo>
                  <a:lnTo>
                    <a:pt x="72" y="466"/>
                  </a:lnTo>
                  <a:lnTo>
                    <a:pt x="72" y="466"/>
                  </a:lnTo>
                  <a:lnTo>
                    <a:pt x="66" y="464"/>
                  </a:lnTo>
                  <a:lnTo>
                    <a:pt x="62" y="462"/>
                  </a:lnTo>
                  <a:lnTo>
                    <a:pt x="60" y="459"/>
                  </a:lnTo>
                  <a:lnTo>
                    <a:pt x="59" y="456"/>
                  </a:lnTo>
                  <a:lnTo>
                    <a:pt x="59" y="446"/>
                  </a:lnTo>
                  <a:lnTo>
                    <a:pt x="59" y="441"/>
                  </a:lnTo>
                  <a:lnTo>
                    <a:pt x="58" y="435"/>
                  </a:lnTo>
                  <a:lnTo>
                    <a:pt x="58" y="435"/>
                  </a:lnTo>
                  <a:lnTo>
                    <a:pt x="56" y="426"/>
                  </a:lnTo>
                  <a:lnTo>
                    <a:pt x="54" y="423"/>
                  </a:lnTo>
                  <a:lnTo>
                    <a:pt x="52" y="422"/>
                  </a:lnTo>
                  <a:lnTo>
                    <a:pt x="50" y="420"/>
                  </a:lnTo>
                  <a:lnTo>
                    <a:pt x="46" y="419"/>
                  </a:lnTo>
                  <a:lnTo>
                    <a:pt x="35" y="417"/>
                  </a:lnTo>
                  <a:lnTo>
                    <a:pt x="35" y="417"/>
                  </a:lnTo>
                  <a:lnTo>
                    <a:pt x="31" y="416"/>
                  </a:lnTo>
                  <a:lnTo>
                    <a:pt x="29" y="417"/>
                  </a:lnTo>
                  <a:lnTo>
                    <a:pt x="27" y="418"/>
                  </a:lnTo>
                  <a:lnTo>
                    <a:pt x="26" y="419"/>
                  </a:lnTo>
                  <a:lnTo>
                    <a:pt x="24" y="423"/>
                  </a:lnTo>
                  <a:lnTo>
                    <a:pt x="24" y="428"/>
                  </a:lnTo>
                  <a:lnTo>
                    <a:pt x="23" y="433"/>
                  </a:lnTo>
                  <a:lnTo>
                    <a:pt x="22" y="438"/>
                  </a:lnTo>
                  <a:lnTo>
                    <a:pt x="21" y="440"/>
                  </a:lnTo>
                  <a:lnTo>
                    <a:pt x="20" y="442"/>
                  </a:lnTo>
                  <a:lnTo>
                    <a:pt x="18" y="443"/>
                  </a:lnTo>
                  <a:lnTo>
                    <a:pt x="15" y="443"/>
                  </a:lnTo>
                  <a:lnTo>
                    <a:pt x="15" y="443"/>
                  </a:lnTo>
                  <a:lnTo>
                    <a:pt x="10" y="444"/>
                  </a:lnTo>
                  <a:lnTo>
                    <a:pt x="7" y="445"/>
                  </a:lnTo>
                  <a:lnTo>
                    <a:pt x="0" y="450"/>
                  </a:lnTo>
                  <a:lnTo>
                    <a:pt x="0" y="450"/>
                  </a:lnTo>
                  <a:lnTo>
                    <a:pt x="19" y="475"/>
                  </a:lnTo>
                  <a:lnTo>
                    <a:pt x="19" y="475"/>
                  </a:lnTo>
                  <a:lnTo>
                    <a:pt x="24" y="482"/>
                  </a:lnTo>
                  <a:lnTo>
                    <a:pt x="28" y="489"/>
                  </a:lnTo>
                  <a:lnTo>
                    <a:pt x="34" y="505"/>
                  </a:lnTo>
                  <a:lnTo>
                    <a:pt x="39" y="522"/>
                  </a:lnTo>
                  <a:lnTo>
                    <a:pt x="43" y="543"/>
                  </a:lnTo>
                  <a:lnTo>
                    <a:pt x="43" y="543"/>
                  </a:lnTo>
                  <a:lnTo>
                    <a:pt x="46" y="562"/>
                  </a:lnTo>
                  <a:lnTo>
                    <a:pt x="48" y="570"/>
                  </a:lnTo>
                  <a:lnTo>
                    <a:pt x="51" y="578"/>
                  </a:lnTo>
                  <a:lnTo>
                    <a:pt x="54" y="585"/>
                  </a:lnTo>
                  <a:lnTo>
                    <a:pt x="59" y="592"/>
                  </a:lnTo>
                  <a:lnTo>
                    <a:pt x="69" y="606"/>
                  </a:lnTo>
                  <a:lnTo>
                    <a:pt x="69" y="606"/>
                  </a:lnTo>
                  <a:lnTo>
                    <a:pt x="79" y="619"/>
                  </a:lnTo>
                  <a:lnTo>
                    <a:pt x="88" y="632"/>
                  </a:lnTo>
                  <a:lnTo>
                    <a:pt x="96" y="644"/>
                  </a:lnTo>
                  <a:lnTo>
                    <a:pt x="105" y="655"/>
                  </a:lnTo>
                  <a:lnTo>
                    <a:pt x="105" y="655"/>
                  </a:lnTo>
                  <a:lnTo>
                    <a:pt x="113" y="665"/>
                  </a:lnTo>
                  <a:lnTo>
                    <a:pt x="116" y="669"/>
                  </a:lnTo>
                  <a:lnTo>
                    <a:pt x="119" y="674"/>
                  </a:lnTo>
                  <a:lnTo>
                    <a:pt x="120" y="679"/>
                  </a:lnTo>
                  <a:lnTo>
                    <a:pt x="121" y="685"/>
                  </a:lnTo>
                  <a:lnTo>
                    <a:pt x="121" y="698"/>
                  </a:lnTo>
                  <a:lnTo>
                    <a:pt x="121" y="698"/>
                  </a:lnTo>
                  <a:lnTo>
                    <a:pt x="121" y="714"/>
                  </a:lnTo>
                  <a:lnTo>
                    <a:pt x="121" y="726"/>
                  </a:lnTo>
                  <a:lnTo>
                    <a:pt x="120" y="731"/>
                  </a:lnTo>
                  <a:lnTo>
                    <a:pt x="119" y="735"/>
                  </a:lnTo>
                  <a:lnTo>
                    <a:pt x="115" y="739"/>
                  </a:lnTo>
                  <a:lnTo>
                    <a:pt x="110" y="741"/>
                  </a:lnTo>
                  <a:lnTo>
                    <a:pt x="110" y="741"/>
                  </a:lnTo>
                  <a:lnTo>
                    <a:pt x="100" y="745"/>
                  </a:lnTo>
                  <a:lnTo>
                    <a:pt x="96" y="747"/>
                  </a:lnTo>
                  <a:lnTo>
                    <a:pt x="94" y="750"/>
                  </a:lnTo>
                  <a:lnTo>
                    <a:pt x="92" y="753"/>
                  </a:lnTo>
                  <a:lnTo>
                    <a:pt x="93" y="756"/>
                  </a:lnTo>
                  <a:lnTo>
                    <a:pt x="94" y="760"/>
                  </a:lnTo>
                  <a:lnTo>
                    <a:pt x="97" y="765"/>
                  </a:lnTo>
                  <a:lnTo>
                    <a:pt x="97" y="765"/>
                  </a:lnTo>
                  <a:lnTo>
                    <a:pt x="105" y="773"/>
                  </a:lnTo>
                  <a:lnTo>
                    <a:pt x="112" y="781"/>
                  </a:lnTo>
                  <a:lnTo>
                    <a:pt x="115" y="785"/>
                  </a:lnTo>
                  <a:lnTo>
                    <a:pt x="117" y="790"/>
                  </a:lnTo>
                  <a:lnTo>
                    <a:pt x="118" y="796"/>
                  </a:lnTo>
                  <a:lnTo>
                    <a:pt x="119" y="802"/>
                  </a:lnTo>
                  <a:lnTo>
                    <a:pt x="119" y="802"/>
                  </a:lnTo>
                  <a:lnTo>
                    <a:pt x="119" y="817"/>
                  </a:lnTo>
                  <a:lnTo>
                    <a:pt x="119" y="832"/>
                  </a:lnTo>
                  <a:lnTo>
                    <a:pt x="120" y="838"/>
                  </a:lnTo>
                  <a:lnTo>
                    <a:pt x="122" y="844"/>
                  </a:lnTo>
                  <a:lnTo>
                    <a:pt x="125" y="847"/>
                  </a:lnTo>
                  <a:lnTo>
                    <a:pt x="127" y="848"/>
                  </a:lnTo>
                  <a:lnTo>
                    <a:pt x="130" y="848"/>
                  </a:lnTo>
                  <a:lnTo>
                    <a:pt x="130" y="848"/>
                  </a:lnTo>
                  <a:lnTo>
                    <a:pt x="132" y="848"/>
                  </a:lnTo>
                  <a:lnTo>
                    <a:pt x="134" y="847"/>
                  </a:lnTo>
                  <a:lnTo>
                    <a:pt x="136" y="844"/>
                  </a:lnTo>
                  <a:lnTo>
                    <a:pt x="140" y="838"/>
                  </a:lnTo>
                  <a:lnTo>
                    <a:pt x="143" y="836"/>
                  </a:lnTo>
                  <a:lnTo>
                    <a:pt x="144" y="836"/>
                  </a:lnTo>
                  <a:lnTo>
                    <a:pt x="146" y="836"/>
                  </a:lnTo>
                  <a:lnTo>
                    <a:pt x="151" y="840"/>
                  </a:lnTo>
                  <a:lnTo>
                    <a:pt x="159" y="847"/>
                  </a:lnTo>
                  <a:lnTo>
                    <a:pt x="159" y="847"/>
                  </a:lnTo>
                  <a:lnTo>
                    <a:pt x="175" y="864"/>
                  </a:lnTo>
                  <a:lnTo>
                    <a:pt x="187" y="875"/>
                  </a:lnTo>
                  <a:lnTo>
                    <a:pt x="193" y="880"/>
                  </a:lnTo>
                  <a:lnTo>
                    <a:pt x="199" y="883"/>
                  </a:lnTo>
                  <a:lnTo>
                    <a:pt x="205" y="885"/>
                  </a:lnTo>
                  <a:lnTo>
                    <a:pt x="211" y="887"/>
                  </a:lnTo>
                  <a:lnTo>
                    <a:pt x="211" y="887"/>
                  </a:lnTo>
                  <a:lnTo>
                    <a:pt x="223" y="889"/>
                  </a:lnTo>
                  <a:lnTo>
                    <a:pt x="229" y="890"/>
                  </a:lnTo>
                  <a:lnTo>
                    <a:pt x="234" y="889"/>
                  </a:lnTo>
                  <a:lnTo>
                    <a:pt x="238" y="888"/>
                  </a:lnTo>
                  <a:lnTo>
                    <a:pt x="242" y="886"/>
                  </a:lnTo>
                  <a:lnTo>
                    <a:pt x="246" y="883"/>
                  </a:lnTo>
                  <a:lnTo>
                    <a:pt x="251" y="878"/>
                  </a:lnTo>
                  <a:lnTo>
                    <a:pt x="251" y="878"/>
                  </a:lnTo>
                  <a:lnTo>
                    <a:pt x="259" y="871"/>
                  </a:lnTo>
                  <a:lnTo>
                    <a:pt x="267" y="865"/>
                  </a:lnTo>
                  <a:lnTo>
                    <a:pt x="271" y="864"/>
                  </a:lnTo>
                  <a:lnTo>
                    <a:pt x="275" y="862"/>
                  </a:lnTo>
                  <a:lnTo>
                    <a:pt x="280" y="861"/>
                  </a:lnTo>
                  <a:lnTo>
                    <a:pt x="286" y="861"/>
                  </a:lnTo>
                  <a:lnTo>
                    <a:pt x="286" y="861"/>
                  </a:lnTo>
                  <a:lnTo>
                    <a:pt x="304" y="861"/>
                  </a:lnTo>
                  <a:lnTo>
                    <a:pt x="327" y="861"/>
                  </a:lnTo>
                  <a:lnTo>
                    <a:pt x="338" y="860"/>
                  </a:lnTo>
                  <a:lnTo>
                    <a:pt x="348" y="858"/>
                  </a:lnTo>
                  <a:lnTo>
                    <a:pt x="355" y="855"/>
                  </a:lnTo>
                  <a:lnTo>
                    <a:pt x="358" y="854"/>
                  </a:lnTo>
                  <a:lnTo>
                    <a:pt x="359" y="852"/>
                  </a:lnTo>
                  <a:lnTo>
                    <a:pt x="359" y="852"/>
                  </a:lnTo>
                  <a:lnTo>
                    <a:pt x="364" y="845"/>
                  </a:lnTo>
                  <a:lnTo>
                    <a:pt x="366" y="842"/>
                  </a:lnTo>
                  <a:lnTo>
                    <a:pt x="369" y="841"/>
                  </a:lnTo>
                  <a:lnTo>
                    <a:pt x="372" y="840"/>
                  </a:lnTo>
                  <a:lnTo>
                    <a:pt x="376" y="839"/>
                  </a:lnTo>
                  <a:lnTo>
                    <a:pt x="390" y="839"/>
                  </a:lnTo>
                  <a:lnTo>
                    <a:pt x="390" y="839"/>
                  </a:lnTo>
                  <a:lnTo>
                    <a:pt x="407" y="840"/>
                  </a:lnTo>
                  <a:lnTo>
                    <a:pt x="422" y="841"/>
                  </a:lnTo>
                  <a:lnTo>
                    <a:pt x="436" y="842"/>
                  </a:lnTo>
                  <a:lnTo>
                    <a:pt x="442" y="841"/>
                  </a:lnTo>
                  <a:lnTo>
                    <a:pt x="447" y="840"/>
                  </a:lnTo>
                  <a:lnTo>
                    <a:pt x="447" y="840"/>
                  </a:lnTo>
                  <a:lnTo>
                    <a:pt x="456" y="836"/>
                  </a:lnTo>
                  <a:lnTo>
                    <a:pt x="462" y="834"/>
                  </a:lnTo>
                  <a:lnTo>
                    <a:pt x="465" y="835"/>
                  </a:lnTo>
                  <a:lnTo>
                    <a:pt x="469" y="835"/>
                  </a:lnTo>
                  <a:lnTo>
                    <a:pt x="480" y="840"/>
                  </a:lnTo>
                  <a:lnTo>
                    <a:pt x="480" y="840"/>
                  </a:lnTo>
                  <a:lnTo>
                    <a:pt x="488" y="843"/>
                  </a:lnTo>
                  <a:lnTo>
                    <a:pt x="497" y="845"/>
                  </a:lnTo>
                  <a:lnTo>
                    <a:pt x="505" y="846"/>
                  </a:lnTo>
                  <a:lnTo>
                    <a:pt x="514" y="846"/>
                  </a:lnTo>
                  <a:lnTo>
                    <a:pt x="522" y="846"/>
                  </a:lnTo>
                  <a:lnTo>
                    <a:pt x="530" y="845"/>
                  </a:lnTo>
                  <a:lnTo>
                    <a:pt x="536" y="844"/>
                  </a:lnTo>
                  <a:lnTo>
                    <a:pt x="541" y="842"/>
                  </a:lnTo>
                  <a:lnTo>
                    <a:pt x="541" y="842"/>
                  </a:lnTo>
                  <a:lnTo>
                    <a:pt x="546" y="840"/>
                  </a:lnTo>
                  <a:lnTo>
                    <a:pt x="553" y="839"/>
                  </a:lnTo>
                  <a:lnTo>
                    <a:pt x="569" y="838"/>
                  </a:lnTo>
                  <a:lnTo>
                    <a:pt x="579" y="837"/>
                  </a:lnTo>
                  <a:lnTo>
                    <a:pt x="585" y="836"/>
                  </a:lnTo>
                  <a:lnTo>
                    <a:pt x="590" y="833"/>
                  </a:lnTo>
                  <a:lnTo>
                    <a:pt x="592" y="831"/>
                  </a:lnTo>
                  <a:lnTo>
                    <a:pt x="592" y="829"/>
                  </a:lnTo>
                  <a:lnTo>
                    <a:pt x="592" y="829"/>
                  </a:lnTo>
                  <a:lnTo>
                    <a:pt x="594" y="821"/>
                  </a:lnTo>
                  <a:lnTo>
                    <a:pt x="595" y="819"/>
                  </a:lnTo>
                  <a:lnTo>
                    <a:pt x="598" y="817"/>
                  </a:lnTo>
                  <a:lnTo>
                    <a:pt x="602" y="816"/>
                  </a:lnTo>
                  <a:lnTo>
                    <a:pt x="608" y="815"/>
                  </a:lnTo>
                  <a:lnTo>
                    <a:pt x="628" y="815"/>
                  </a:lnTo>
                  <a:lnTo>
                    <a:pt x="628" y="815"/>
                  </a:lnTo>
                  <a:lnTo>
                    <a:pt x="641" y="815"/>
                  </a:lnTo>
                  <a:lnTo>
                    <a:pt x="653" y="813"/>
                  </a:lnTo>
                  <a:lnTo>
                    <a:pt x="665" y="810"/>
                  </a:lnTo>
                  <a:lnTo>
                    <a:pt x="675" y="806"/>
                  </a:lnTo>
                  <a:lnTo>
                    <a:pt x="684" y="802"/>
                  </a:lnTo>
                  <a:lnTo>
                    <a:pt x="692" y="797"/>
                  </a:lnTo>
                  <a:lnTo>
                    <a:pt x="698" y="790"/>
                  </a:lnTo>
                  <a:lnTo>
                    <a:pt x="703" y="785"/>
                  </a:lnTo>
                  <a:lnTo>
                    <a:pt x="703" y="785"/>
                  </a:lnTo>
                  <a:lnTo>
                    <a:pt x="708" y="780"/>
                  </a:lnTo>
                  <a:lnTo>
                    <a:pt x="714" y="775"/>
                  </a:lnTo>
                  <a:lnTo>
                    <a:pt x="728" y="765"/>
                  </a:lnTo>
                  <a:lnTo>
                    <a:pt x="745" y="754"/>
                  </a:lnTo>
                  <a:lnTo>
                    <a:pt x="761" y="743"/>
                  </a:lnTo>
                  <a:lnTo>
                    <a:pt x="761" y="743"/>
                  </a:lnTo>
                  <a:lnTo>
                    <a:pt x="779" y="728"/>
                  </a:lnTo>
                  <a:lnTo>
                    <a:pt x="799" y="711"/>
                  </a:lnTo>
                  <a:lnTo>
                    <a:pt x="818" y="691"/>
                  </a:lnTo>
                  <a:lnTo>
                    <a:pt x="833" y="675"/>
                  </a:lnTo>
                  <a:lnTo>
                    <a:pt x="833" y="675"/>
                  </a:lnTo>
                  <a:lnTo>
                    <a:pt x="841" y="668"/>
                  </a:lnTo>
                  <a:lnTo>
                    <a:pt x="852" y="659"/>
                  </a:lnTo>
                  <a:lnTo>
                    <a:pt x="879" y="639"/>
                  </a:lnTo>
                  <a:lnTo>
                    <a:pt x="893" y="627"/>
                  </a:lnTo>
                  <a:lnTo>
                    <a:pt x="905" y="614"/>
                  </a:lnTo>
                  <a:lnTo>
                    <a:pt x="910" y="608"/>
                  </a:lnTo>
                  <a:lnTo>
                    <a:pt x="916" y="602"/>
                  </a:lnTo>
                  <a:lnTo>
                    <a:pt x="920" y="596"/>
                  </a:lnTo>
                  <a:lnTo>
                    <a:pt x="922" y="589"/>
                  </a:lnTo>
                  <a:lnTo>
                    <a:pt x="922" y="589"/>
                  </a:lnTo>
                  <a:lnTo>
                    <a:pt x="929" y="568"/>
                  </a:lnTo>
                  <a:lnTo>
                    <a:pt x="935" y="552"/>
                  </a:lnTo>
                  <a:lnTo>
                    <a:pt x="943" y="536"/>
                  </a:lnTo>
                  <a:lnTo>
                    <a:pt x="956" y="515"/>
                  </a:lnTo>
                  <a:lnTo>
                    <a:pt x="956" y="515"/>
                  </a:lnTo>
                  <a:lnTo>
                    <a:pt x="964" y="504"/>
                  </a:lnTo>
                  <a:lnTo>
                    <a:pt x="974" y="493"/>
                  </a:lnTo>
                  <a:lnTo>
                    <a:pt x="984" y="482"/>
                  </a:lnTo>
                  <a:lnTo>
                    <a:pt x="994" y="472"/>
                  </a:lnTo>
                  <a:lnTo>
                    <a:pt x="1015" y="455"/>
                  </a:lnTo>
                  <a:lnTo>
                    <a:pt x="1032" y="441"/>
                  </a:lnTo>
                  <a:lnTo>
                    <a:pt x="1032" y="441"/>
                  </a:lnTo>
                  <a:lnTo>
                    <a:pt x="1043" y="433"/>
                  </a:lnTo>
                  <a:lnTo>
                    <a:pt x="1048" y="430"/>
                  </a:lnTo>
                  <a:lnTo>
                    <a:pt x="1051" y="428"/>
                  </a:lnTo>
                  <a:lnTo>
                    <a:pt x="1053" y="424"/>
                  </a:lnTo>
                  <a:lnTo>
                    <a:pt x="1054" y="420"/>
                  </a:lnTo>
                  <a:lnTo>
                    <a:pt x="1054" y="415"/>
                  </a:lnTo>
                  <a:lnTo>
                    <a:pt x="1052" y="407"/>
                  </a:lnTo>
                  <a:lnTo>
                    <a:pt x="1052" y="407"/>
                  </a:lnTo>
                  <a:lnTo>
                    <a:pt x="1051" y="398"/>
                  </a:lnTo>
                  <a:lnTo>
                    <a:pt x="1050" y="391"/>
                  </a:lnTo>
                  <a:lnTo>
                    <a:pt x="1050" y="384"/>
                  </a:lnTo>
                  <a:lnTo>
                    <a:pt x="1050" y="377"/>
                  </a:lnTo>
                  <a:lnTo>
                    <a:pt x="1053" y="365"/>
                  </a:lnTo>
                  <a:lnTo>
                    <a:pt x="1056" y="350"/>
                  </a:lnTo>
                  <a:lnTo>
                    <a:pt x="1056" y="350"/>
                  </a:lnTo>
                  <a:lnTo>
                    <a:pt x="1061" y="337"/>
                  </a:lnTo>
                  <a:lnTo>
                    <a:pt x="1064" y="326"/>
                  </a:lnTo>
                  <a:lnTo>
                    <a:pt x="1064" y="326"/>
                  </a:lnTo>
                  <a:lnTo>
                    <a:pt x="1056" y="327"/>
                  </a:lnTo>
                  <a:lnTo>
                    <a:pt x="1050" y="328"/>
                  </a:lnTo>
                  <a:lnTo>
                    <a:pt x="1038" y="331"/>
                  </a:lnTo>
                  <a:lnTo>
                    <a:pt x="1029" y="334"/>
                  </a:lnTo>
                  <a:lnTo>
                    <a:pt x="1023" y="336"/>
                  </a:lnTo>
                  <a:lnTo>
                    <a:pt x="1023" y="336"/>
                  </a:lnTo>
                  <a:lnTo>
                    <a:pt x="1021" y="335"/>
                  </a:lnTo>
                  <a:lnTo>
                    <a:pt x="1021" y="335"/>
                  </a:lnTo>
                  <a:close/>
                  <a:moveTo>
                    <a:pt x="826" y="516"/>
                  </a:moveTo>
                  <a:lnTo>
                    <a:pt x="826" y="516"/>
                  </a:lnTo>
                  <a:lnTo>
                    <a:pt x="822" y="521"/>
                  </a:lnTo>
                  <a:lnTo>
                    <a:pt x="819" y="528"/>
                  </a:lnTo>
                  <a:lnTo>
                    <a:pt x="814" y="546"/>
                  </a:lnTo>
                  <a:lnTo>
                    <a:pt x="814" y="546"/>
                  </a:lnTo>
                  <a:lnTo>
                    <a:pt x="812" y="550"/>
                  </a:lnTo>
                  <a:lnTo>
                    <a:pt x="809" y="553"/>
                  </a:lnTo>
                  <a:lnTo>
                    <a:pt x="806" y="555"/>
                  </a:lnTo>
                  <a:lnTo>
                    <a:pt x="801" y="557"/>
                  </a:lnTo>
                  <a:lnTo>
                    <a:pt x="791" y="558"/>
                  </a:lnTo>
                  <a:lnTo>
                    <a:pt x="780" y="559"/>
                  </a:lnTo>
                  <a:lnTo>
                    <a:pt x="780" y="559"/>
                  </a:lnTo>
                  <a:lnTo>
                    <a:pt x="774" y="560"/>
                  </a:lnTo>
                  <a:lnTo>
                    <a:pt x="769" y="563"/>
                  </a:lnTo>
                  <a:lnTo>
                    <a:pt x="765" y="566"/>
                  </a:lnTo>
                  <a:lnTo>
                    <a:pt x="762" y="570"/>
                  </a:lnTo>
                  <a:lnTo>
                    <a:pt x="759" y="574"/>
                  </a:lnTo>
                  <a:lnTo>
                    <a:pt x="757" y="579"/>
                  </a:lnTo>
                  <a:lnTo>
                    <a:pt x="754" y="588"/>
                  </a:lnTo>
                  <a:lnTo>
                    <a:pt x="754" y="588"/>
                  </a:lnTo>
                  <a:lnTo>
                    <a:pt x="752" y="594"/>
                  </a:lnTo>
                  <a:lnTo>
                    <a:pt x="751" y="596"/>
                  </a:lnTo>
                  <a:lnTo>
                    <a:pt x="749" y="597"/>
                  </a:lnTo>
                  <a:lnTo>
                    <a:pt x="745" y="597"/>
                  </a:lnTo>
                  <a:lnTo>
                    <a:pt x="737" y="597"/>
                  </a:lnTo>
                  <a:lnTo>
                    <a:pt x="737" y="597"/>
                  </a:lnTo>
                  <a:lnTo>
                    <a:pt x="730" y="597"/>
                  </a:lnTo>
                  <a:lnTo>
                    <a:pt x="724" y="595"/>
                  </a:lnTo>
                  <a:lnTo>
                    <a:pt x="719" y="591"/>
                  </a:lnTo>
                  <a:lnTo>
                    <a:pt x="715" y="584"/>
                  </a:lnTo>
                  <a:lnTo>
                    <a:pt x="715" y="584"/>
                  </a:lnTo>
                  <a:lnTo>
                    <a:pt x="709" y="576"/>
                  </a:lnTo>
                  <a:lnTo>
                    <a:pt x="703" y="567"/>
                  </a:lnTo>
                  <a:lnTo>
                    <a:pt x="697" y="559"/>
                  </a:lnTo>
                  <a:lnTo>
                    <a:pt x="695" y="554"/>
                  </a:lnTo>
                  <a:lnTo>
                    <a:pt x="694" y="550"/>
                  </a:lnTo>
                  <a:lnTo>
                    <a:pt x="694" y="550"/>
                  </a:lnTo>
                  <a:lnTo>
                    <a:pt x="693" y="547"/>
                  </a:lnTo>
                  <a:lnTo>
                    <a:pt x="691" y="544"/>
                  </a:lnTo>
                  <a:lnTo>
                    <a:pt x="687" y="541"/>
                  </a:lnTo>
                  <a:lnTo>
                    <a:pt x="682" y="537"/>
                  </a:lnTo>
                  <a:lnTo>
                    <a:pt x="680" y="533"/>
                  </a:lnTo>
                  <a:lnTo>
                    <a:pt x="679" y="529"/>
                  </a:lnTo>
                  <a:lnTo>
                    <a:pt x="679" y="529"/>
                  </a:lnTo>
                  <a:lnTo>
                    <a:pt x="679" y="525"/>
                  </a:lnTo>
                  <a:lnTo>
                    <a:pt x="681" y="521"/>
                  </a:lnTo>
                  <a:lnTo>
                    <a:pt x="684" y="519"/>
                  </a:lnTo>
                  <a:lnTo>
                    <a:pt x="687" y="516"/>
                  </a:lnTo>
                  <a:lnTo>
                    <a:pt x="696" y="512"/>
                  </a:lnTo>
                  <a:lnTo>
                    <a:pt x="703" y="508"/>
                  </a:lnTo>
                  <a:lnTo>
                    <a:pt x="703" y="508"/>
                  </a:lnTo>
                  <a:lnTo>
                    <a:pt x="708" y="504"/>
                  </a:lnTo>
                  <a:lnTo>
                    <a:pt x="714" y="500"/>
                  </a:lnTo>
                  <a:lnTo>
                    <a:pt x="716" y="498"/>
                  </a:lnTo>
                  <a:lnTo>
                    <a:pt x="718" y="496"/>
                  </a:lnTo>
                  <a:lnTo>
                    <a:pt x="720" y="493"/>
                  </a:lnTo>
                  <a:lnTo>
                    <a:pt x="720" y="490"/>
                  </a:lnTo>
                  <a:lnTo>
                    <a:pt x="720" y="490"/>
                  </a:lnTo>
                  <a:lnTo>
                    <a:pt x="720" y="486"/>
                  </a:lnTo>
                  <a:lnTo>
                    <a:pt x="721" y="482"/>
                  </a:lnTo>
                  <a:lnTo>
                    <a:pt x="723" y="479"/>
                  </a:lnTo>
                  <a:lnTo>
                    <a:pt x="725" y="476"/>
                  </a:lnTo>
                  <a:lnTo>
                    <a:pt x="728" y="474"/>
                  </a:lnTo>
                  <a:lnTo>
                    <a:pt x="730" y="473"/>
                  </a:lnTo>
                  <a:lnTo>
                    <a:pt x="733" y="472"/>
                  </a:lnTo>
                  <a:lnTo>
                    <a:pt x="737" y="471"/>
                  </a:lnTo>
                  <a:lnTo>
                    <a:pt x="737" y="471"/>
                  </a:lnTo>
                  <a:lnTo>
                    <a:pt x="744" y="470"/>
                  </a:lnTo>
                  <a:lnTo>
                    <a:pt x="750" y="468"/>
                  </a:lnTo>
                  <a:lnTo>
                    <a:pt x="756" y="464"/>
                  </a:lnTo>
                  <a:lnTo>
                    <a:pt x="758" y="461"/>
                  </a:lnTo>
                  <a:lnTo>
                    <a:pt x="759" y="459"/>
                  </a:lnTo>
                  <a:lnTo>
                    <a:pt x="759" y="459"/>
                  </a:lnTo>
                  <a:lnTo>
                    <a:pt x="760" y="456"/>
                  </a:lnTo>
                  <a:lnTo>
                    <a:pt x="763" y="454"/>
                  </a:lnTo>
                  <a:lnTo>
                    <a:pt x="770" y="451"/>
                  </a:lnTo>
                  <a:lnTo>
                    <a:pt x="777" y="450"/>
                  </a:lnTo>
                  <a:lnTo>
                    <a:pt x="780" y="450"/>
                  </a:lnTo>
                  <a:lnTo>
                    <a:pt x="780" y="450"/>
                  </a:lnTo>
                  <a:lnTo>
                    <a:pt x="782" y="450"/>
                  </a:lnTo>
                  <a:lnTo>
                    <a:pt x="785" y="451"/>
                  </a:lnTo>
                  <a:lnTo>
                    <a:pt x="790" y="454"/>
                  </a:lnTo>
                  <a:lnTo>
                    <a:pt x="794" y="459"/>
                  </a:lnTo>
                  <a:lnTo>
                    <a:pt x="797" y="464"/>
                  </a:lnTo>
                  <a:lnTo>
                    <a:pt x="797" y="464"/>
                  </a:lnTo>
                  <a:lnTo>
                    <a:pt x="800" y="469"/>
                  </a:lnTo>
                  <a:lnTo>
                    <a:pt x="804" y="474"/>
                  </a:lnTo>
                  <a:lnTo>
                    <a:pt x="809" y="478"/>
                  </a:lnTo>
                  <a:lnTo>
                    <a:pt x="813" y="480"/>
                  </a:lnTo>
                  <a:lnTo>
                    <a:pt x="816" y="481"/>
                  </a:lnTo>
                  <a:lnTo>
                    <a:pt x="816" y="481"/>
                  </a:lnTo>
                  <a:lnTo>
                    <a:pt x="820" y="482"/>
                  </a:lnTo>
                  <a:lnTo>
                    <a:pt x="824" y="483"/>
                  </a:lnTo>
                  <a:lnTo>
                    <a:pt x="827" y="485"/>
                  </a:lnTo>
                  <a:lnTo>
                    <a:pt x="830" y="488"/>
                  </a:lnTo>
                  <a:lnTo>
                    <a:pt x="834" y="494"/>
                  </a:lnTo>
                  <a:lnTo>
                    <a:pt x="835" y="501"/>
                  </a:lnTo>
                  <a:lnTo>
                    <a:pt x="835" y="501"/>
                  </a:lnTo>
                  <a:lnTo>
                    <a:pt x="835" y="507"/>
                  </a:lnTo>
                  <a:lnTo>
                    <a:pt x="833" y="510"/>
                  </a:lnTo>
                  <a:lnTo>
                    <a:pt x="826" y="516"/>
                  </a:lnTo>
                  <a:lnTo>
                    <a:pt x="826" y="516"/>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6" name="Freeform 275">
              <a:extLst>
                <a:ext uri="{FF2B5EF4-FFF2-40B4-BE49-F238E27FC236}">
                  <a16:creationId xmlns:a16="http://schemas.microsoft.com/office/drawing/2014/main" id="{D3D41D28-1957-4902-B09B-011469A72C0A}"/>
                </a:ext>
              </a:extLst>
            </p:cNvPr>
            <p:cNvSpPr>
              <a:spLocks/>
            </p:cNvSpPr>
            <p:nvPr/>
          </p:nvSpPr>
          <p:spPr bwMode="auto">
            <a:xfrm>
              <a:off x="6016579" y="5197741"/>
              <a:ext cx="216852" cy="213044"/>
            </a:xfrm>
            <a:custGeom>
              <a:avLst/>
              <a:gdLst>
                <a:gd name="T0" fmla="*/ 328 w 506"/>
                <a:gd name="T1" fmla="*/ 2 h 457"/>
                <a:gd name="T2" fmla="*/ 324 w 506"/>
                <a:gd name="T3" fmla="*/ 4 h 457"/>
                <a:gd name="T4" fmla="*/ 319 w 506"/>
                <a:gd name="T5" fmla="*/ 4 h 457"/>
                <a:gd name="T6" fmla="*/ 313 w 506"/>
                <a:gd name="T7" fmla="*/ 5 h 457"/>
                <a:gd name="T8" fmla="*/ 303 w 506"/>
                <a:gd name="T9" fmla="*/ 4 h 457"/>
                <a:gd name="T10" fmla="*/ 297 w 506"/>
                <a:gd name="T11" fmla="*/ 4 h 457"/>
                <a:gd name="T12" fmla="*/ 289 w 506"/>
                <a:gd name="T13" fmla="*/ 4 h 457"/>
                <a:gd name="T14" fmla="*/ 282 w 506"/>
                <a:gd name="T15" fmla="*/ 4 h 457"/>
                <a:gd name="T16" fmla="*/ 274 w 506"/>
                <a:gd name="T17" fmla="*/ 4 h 457"/>
                <a:gd name="T18" fmla="*/ 242 w 506"/>
                <a:gd name="T19" fmla="*/ 25 h 457"/>
                <a:gd name="T20" fmla="*/ 234 w 506"/>
                <a:gd name="T21" fmla="*/ 55 h 457"/>
                <a:gd name="T22" fmla="*/ 190 w 506"/>
                <a:gd name="T23" fmla="*/ 76 h 457"/>
                <a:gd name="T24" fmla="*/ 152 w 506"/>
                <a:gd name="T25" fmla="*/ 99 h 457"/>
                <a:gd name="T26" fmla="*/ 114 w 506"/>
                <a:gd name="T27" fmla="*/ 157 h 457"/>
                <a:gd name="T28" fmla="*/ 84 w 506"/>
                <a:gd name="T29" fmla="*/ 162 h 457"/>
                <a:gd name="T30" fmla="*/ 52 w 506"/>
                <a:gd name="T31" fmla="*/ 148 h 457"/>
                <a:gd name="T32" fmla="*/ 10 w 506"/>
                <a:gd name="T33" fmla="*/ 144 h 457"/>
                <a:gd name="T34" fmla="*/ 20 w 506"/>
                <a:gd name="T35" fmla="*/ 177 h 457"/>
                <a:gd name="T36" fmla="*/ 39 w 506"/>
                <a:gd name="T37" fmla="*/ 195 h 457"/>
                <a:gd name="T38" fmla="*/ 51 w 506"/>
                <a:gd name="T39" fmla="*/ 234 h 457"/>
                <a:gd name="T40" fmla="*/ 98 w 506"/>
                <a:gd name="T41" fmla="*/ 281 h 457"/>
                <a:gd name="T42" fmla="*/ 128 w 506"/>
                <a:gd name="T43" fmla="*/ 294 h 457"/>
                <a:gd name="T44" fmla="*/ 139 w 506"/>
                <a:gd name="T45" fmla="*/ 324 h 457"/>
                <a:gd name="T46" fmla="*/ 161 w 506"/>
                <a:gd name="T47" fmla="*/ 330 h 457"/>
                <a:gd name="T48" fmla="*/ 157 w 506"/>
                <a:gd name="T49" fmla="*/ 357 h 457"/>
                <a:gd name="T50" fmla="*/ 170 w 506"/>
                <a:gd name="T51" fmla="*/ 378 h 457"/>
                <a:gd name="T52" fmla="*/ 181 w 506"/>
                <a:gd name="T53" fmla="*/ 390 h 457"/>
                <a:gd name="T54" fmla="*/ 202 w 506"/>
                <a:gd name="T55" fmla="*/ 400 h 457"/>
                <a:gd name="T56" fmla="*/ 247 w 506"/>
                <a:gd name="T57" fmla="*/ 416 h 457"/>
                <a:gd name="T58" fmla="*/ 251 w 506"/>
                <a:gd name="T59" fmla="*/ 422 h 457"/>
                <a:gd name="T60" fmla="*/ 253 w 506"/>
                <a:gd name="T61" fmla="*/ 426 h 457"/>
                <a:gd name="T62" fmla="*/ 256 w 506"/>
                <a:gd name="T63" fmla="*/ 431 h 457"/>
                <a:gd name="T64" fmla="*/ 259 w 506"/>
                <a:gd name="T65" fmla="*/ 433 h 457"/>
                <a:gd name="T66" fmla="*/ 264 w 506"/>
                <a:gd name="T67" fmla="*/ 437 h 457"/>
                <a:gd name="T68" fmla="*/ 269 w 506"/>
                <a:gd name="T69" fmla="*/ 438 h 457"/>
                <a:gd name="T70" fmla="*/ 277 w 506"/>
                <a:gd name="T71" fmla="*/ 439 h 457"/>
                <a:gd name="T72" fmla="*/ 291 w 506"/>
                <a:gd name="T73" fmla="*/ 440 h 457"/>
                <a:gd name="T74" fmla="*/ 330 w 506"/>
                <a:gd name="T75" fmla="*/ 451 h 457"/>
                <a:gd name="T76" fmla="*/ 336 w 506"/>
                <a:gd name="T77" fmla="*/ 451 h 457"/>
                <a:gd name="T78" fmla="*/ 342 w 506"/>
                <a:gd name="T79" fmla="*/ 450 h 457"/>
                <a:gd name="T80" fmla="*/ 375 w 506"/>
                <a:gd name="T81" fmla="*/ 447 h 457"/>
                <a:gd name="T82" fmla="*/ 390 w 506"/>
                <a:gd name="T83" fmla="*/ 457 h 457"/>
                <a:gd name="T84" fmla="*/ 459 w 506"/>
                <a:gd name="T85" fmla="*/ 387 h 457"/>
                <a:gd name="T86" fmla="*/ 470 w 506"/>
                <a:gd name="T87" fmla="*/ 338 h 457"/>
                <a:gd name="T88" fmla="*/ 491 w 506"/>
                <a:gd name="T89" fmla="*/ 309 h 457"/>
                <a:gd name="T90" fmla="*/ 506 w 506"/>
                <a:gd name="T91" fmla="*/ 282 h 457"/>
                <a:gd name="T92" fmla="*/ 493 w 506"/>
                <a:gd name="T93" fmla="*/ 267 h 457"/>
                <a:gd name="T94" fmla="*/ 492 w 506"/>
                <a:gd name="T95" fmla="*/ 242 h 457"/>
                <a:gd name="T96" fmla="*/ 486 w 506"/>
                <a:gd name="T97" fmla="*/ 217 h 457"/>
                <a:gd name="T98" fmla="*/ 503 w 506"/>
                <a:gd name="T99" fmla="*/ 195 h 457"/>
                <a:gd name="T100" fmla="*/ 500 w 506"/>
                <a:gd name="T101" fmla="*/ 167 h 457"/>
                <a:gd name="T102" fmla="*/ 503 w 506"/>
                <a:gd name="T103" fmla="*/ 137 h 457"/>
                <a:gd name="T104" fmla="*/ 501 w 506"/>
                <a:gd name="T105" fmla="*/ 110 h 457"/>
                <a:gd name="T106" fmla="*/ 489 w 506"/>
                <a:gd name="T107" fmla="*/ 69 h 457"/>
                <a:gd name="T108" fmla="*/ 465 w 506"/>
                <a:gd name="T109" fmla="*/ 56 h 457"/>
                <a:gd name="T110" fmla="*/ 415 w 506"/>
                <a:gd name="T111" fmla="*/ 41 h 457"/>
                <a:gd name="T112" fmla="*/ 369 w 506"/>
                <a:gd name="T113" fmla="*/ 26 h 457"/>
                <a:gd name="T114" fmla="*/ 344 w 506"/>
                <a:gd name="T115" fmla="*/ 25 h 457"/>
                <a:gd name="T116" fmla="*/ 334 w 506"/>
                <a:gd name="T117" fmla="*/ 6 h 457"/>
                <a:gd name="T118" fmla="*/ 330 w 506"/>
                <a:gd name="T119" fmla="*/ 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457">
                  <a:moveTo>
                    <a:pt x="330" y="1"/>
                  </a:moveTo>
                  <a:lnTo>
                    <a:pt x="330" y="1"/>
                  </a:lnTo>
                  <a:lnTo>
                    <a:pt x="329" y="2"/>
                  </a:lnTo>
                  <a:lnTo>
                    <a:pt x="329" y="2"/>
                  </a:lnTo>
                  <a:lnTo>
                    <a:pt x="328" y="2"/>
                  </a:lnTo>
                  <a:lnTo>
                    <a:pt x="328" y="2"/>
                  </a:lnTo>
                  <a:lnTo>
                    <a:pt x="327" y="3"/>
                  </a:lnTo>
                  <a:lnTo>
                    <a:pt x="327" y="3"/>
                  </a:lnTo>
                  <a:lnTo>
                    <a:pt x="325" y="3"/>
                  </a:lnTo>
                  <a:lnTo>
                    <a:pt x="325" y="3"/>
                  </a:lnTo>
                  <a:lnTo>
                    <a:pt x="324" y="4"/>
                  </a:lnTo>
                  <a:lnTo>
                    <a:pt x="324" y="4"/>
                  </a:lnTo>
                  <a:lnTo>
                    <a:pt x="322" y="4"/>
                  </a:lnTo>
                  <a:lnTo>
                    <a:pt x="322" y="4"/>
                  </a:lnTo>
                  <a:lnTo>
                    <a:pt x="321" y="4"/>
                  </a:lnTo>
                  <a:lnTo>
                    <a:pt x="321" y="4"/>
                  </a:lnTo>
                  <a:lnTo>
                    <a:pt x="319" y="4"/>
                  </a:lnTo>
                  <a:lnTo>
                    <a:pt x="319" y="4"/>
                  </a:lnTo>
                  <a:lnTo>
                    <a:pt x="317" y="4"/>
                  </a:lnTo>
                  <a:lnTo>
                    <a:pt x="317" y="4"/>
                  </a:lnTo>
                  <a:lnTo>
                    <a:pt x="315" y="4"/>
                  </a:lnTo>
                  <a:lnTo>
                    <a:pt x="315" y="4"/>
                  </a:lnTo>
                  <a:lnTo>
                    <a:pt x="313" y="5"/>
                  </a:lnTo>
                  <a:lnTo>
                    <a:pt x="313" y="5"/>
                  </a:lnTo>
                  <a:lnTo>
                    <a:pt x="311" y="4"/>
                  </a:lnTo>
                  <a:lnTo>
                    <a:pt x="311" y="4"/>
                  </a:lnTo>
                  <a:lnTo>
                    <a:pt x="309" y="4"/>
                  </a:lnTo>
                  <a:lnTo>
                    <a:pt x="309" y="4"/>
                  </a:lnTo>
                  <a:lnTo>
                    <a:pt x="303" y="4"/>
                  </a:lnTo>
                  <a:lnTo>
                    <a:pt x="303" y="4"/>
                  </a:lnTo>
                  <a:lnTo>
                    <a:pt x="303" y="4"/>
                  </a:lnTo>
                  <a:lnTo>
                    <a:pt x="303" y="4"/>
                  </a:lnTo>
                  <a:lnTo>
                    <a:pt x="298" y="4"/>
                  </a:lnTo>
                  <a:lnTo>
                    <a:pt x="298" y="4"/>
                  </a:lnTo>
                  <a:lnTo>
                    <a:pt x="297" y="4"/>
                  </a:lnTo>
                  <a:lnTo>
                    <a:pt x="297" y="4"/>
                  </a:lnTo>
                  <a:lnTo>
                    <a:pt x="293" y="4"/>
                  </a:lnTo>
                  <a:lnTo>
                    <a:pt x="293" y="4"/>
                  </a:lnTo>
                  <a:lnTo>
                    <a:pt x="292" y="4"/>
                  </a:lnTo>
                  <a:lnTo>
                    <a:pt x="292" y="4"/>
                  </a:lnTo>
                  <a:lnTo>
                    <a:pt x="289" y="4"/>
                  </a:lnTo>
                  <a:lnTo>
                    <a:pt x="289" y="4"/>
                  </a:lnTo>
                  <a:lnTo>
                    <a:pt x="287" y="4"/>
                  </a:lnTo>
                  <a:lnTo>
                    <a:pt x="287" y="4"/>
                  </a:lnTo>
                  <a:lnTo>
                    <a:pt x="284" y="4"/>
                  </a:lnTo>
                  <a:lnTo>
                    <a:pt x="284" y="4"/>
                  </a:lnTo>
                  <a:lnTo>
                    <a:pt x="282" y="4"/>
                  </a:lnTo>
                  <a:lnTo>
                    <a:pt x="282" y="4"/>
                  </a:lnTo>
                  <a:lnTo>
                    <a:pt x="279" y="4"/>
                  </a:lnTo>
                  <a:lnTo>
                    <a:pt x="279" y="4"/>
                  </a:lnTo>
                  <a:lnTo>
                    <a:pt x="278" y="4"/>
                  </a:lnTo>
                  <a:lnTo>
                    <a:pt x="278" y="4"/>
                  </a:lnTo>
                  <a:lnTo>
                    <a:pt x="274" y="4"/>
                  </a:lnTo>
                  <a:lnTo>
                    <a:pt x="274" y="4"/>
                  </a:lnTo>
                  <a:lnTo>
                    <a:pt x="265" y="5"/>
                  </a:lnTo>
                  <a:lnTo>
                    <a:pt x="258" y="8"/>
                  </a:lnTo>
                  <a:lnTo>
                    <a:pt x="253" y="10"/>
                  </a:lnTo>
                  <a:lnTo>
                    <a:pt x="248" y="14"/>
                  </a:lnTo>
                  <a:lnTo>
                    <a:pt x="244" y="19"/>
                  </a:lnTo>
                  <a:lnTo>
                    <a:pt x="242" y="25"/>
                  </a:lnTo>
                  <a:lnTo>
                    <a:pt x="240" y="30"/>
                  </a:lnTo>
                  <a:lnTo>
                    <a:pt x="239" y="37"/>
                  </a:lnTo>
                  <a:lnTo>
                    <a:pt x="239" y="37"/>
                  </a:lnTo>
                  <a:lnTo>
                    <a:pt x="239" y="44"/>
                  </a:lnTo>
                  <a:lnTo>
                    <a:pt x="237" y="50"/>
                  </a:lnTo>
                  <a:lnTo>
                    <a:pt x="234" y="55"/>
                  </a:lnTo>
                  <a:lnTo>
                    <a:pt x="230" y="60"/>
                  </a:lnTo>
                  <a:lnTo>
                    <a:pt x="223" y="65"/>
                  </a:lnTo>
                  <a:lnTo>
                    <a:pt x="215" y="69"/>
                  </a:lnTo>
                  <a:lnTo>
                    <a:pt x="204" y="72"/>
                  </a:lnTo>
                  <a:lnTo>
                    <a:pt x="190" y="76"/>
                  </a:lnTo>
                  <a:lnTo>
                    <a:pt x="190" y="76"/>
                  </a:lnTo>
                  <a:lnTo>
                    <a:pt x="183" y="78"/>
                  </a:lnTo>
                  <a:lnTo>
                    <a:pt x="175" y="81"/>
                  </a:lnTo>
                  <a:lnTo>
                    <a:pt x="168" y="84"/>
                  </a:lnTo>
                  <a:lnTo>
                    <a:pt x="162" y="89"/>
                  </a:lnTo>
                  <a:lnTo>
                    <a:pt x="157" y="93"/>
                  </a:lnTo>
                  <a:lnTo>
                    <a:pt x="152" y="99"/>
                  </a:lnTo>
                  <a:lnTo>
                    <a:pt x="143" y="112"/>
                  </a:lnTo>
                  <a:lnTo>
                    <a:pt x="135" y="124"/>
                  </a:lnTo>
                  <a:lnTo>
                    <a:pt x="128" y="136"/>
                  </a:lnTo>
                  <a:lnTo>
                    <a:pt x="121" y="147"/>
                  </a:lnTo>
                  <a:lnTo>
                    <a:pt x="114" y="157"/>
                  </a:lnTo>
                  <a:lnTo>
                    <a:pt x="114" y="157"/>
                  </a:lnTo>
                  <a:lnTo>
                    <a:pt x="108" y="163"/>
                  </a:lnTo>
                  <a:lnTo>
                    <a:pt x="105" y="165"/>
                  </a:lnTo>
                  <a:lnTo>
                    <a:pt x="102" y="166"/>
                  </a:lnTo>
                  <a:lnTo>
                    <a:pt x="96" y="166"/>
                  </a:lnTo>
                  <a:lnTo>
                    <a:pt x="90" y="165"/>
                  </a:lnTo>
                  <a:lnTo>
                    <a:pt x="84" y="162"/>
                  </a:lnTo>
                  <a:lnTo>
                    <a:pt x="78" y="158"/>
                  </a:lnTo>
                  <a:lnTo>
                    <a:pt x="71" y="154"/>
                  </a:lnTo>
                  <a:lnTo>
                    <a:pt x="64" y="151"/>
                  </a:lnTo>
                  <a:lnTo>
                    <a:pt x="64" y="151"/>
                  </a:lnTo>
                  <a:lnTo>
                    <a:pt x="57" y="149"/>
                  </a:lnTo>
                  <a:lnTo>
                    <a:pt x="52" y="148"/>
                  </a:lnTo>
                  <a:lnTo>
                    <a:pt x="43" y="148"/>
                  </a:lnTo>
                  <a:lnTo>
                    <a:pt x="34" y="148"/>
                  </a:lnTo>
                  <a:lnTo>
                    <a:pt x="28" y="147"/>
                  </a:lnTo>
                  <a:lnTo>
                    <a:pt x="21" y="146"/>
                  </a:lnTo>
                  <a:lnTo>
                    <a:pt x="21" y="146"/>
                  </a:lnTo>
                  <a:lnTo>
                    <a:pt x="10" y="144"/>
                  </a:lnTo>
                  <a:lnTo>
                    <a:pt x="0" y="144"/>
                  </a:lnTo>
                  <a:lnTo>
                    <a:pt x="0" y="144"/>
                  </a:lnTo>
                  <a:lnTo>
                    <a:pt x="6" y="152"/>
                  </a:lnTo>
                  <a:lnTo>
                    <a:pt x="13" y="160"/>
                  </a:lnTo>
                  <a:lnTo>
                    <a:pt x="17" y="168"/>
                  </a:lnTo>
                  <a:lnTo>
                    <a:pt x="20" y="177"/>
                  </a:lnTo>
                  <a:lnTo>
                    <a:pt x="20" y="177"/>
                  </a:lnTo>
                  <a:lnTo>
                    <a:pt x="22" y="182"/>
                  </a:lnTo>
                  <a:lnTo>
                    <a:pt x="26" y="186"/>
                  </a:lnTo>
                  <a:lnTo>
                    <a:pt x="30" y="190"/>
                  </a:lnTo>
                  <a:lnTo>
                    <a:pt x="34" y="192"/>
                  </a:lnTo>
                  <a:lnTo>
                    <a:pt x="39" y="195"/>
                  </a:lnTo>
                  <a:lnTo>
                    <a:pt x="43" y="199"/>
                  </a:lnTo>
                  <a:lnTo>
                    <a:pt x="45" y="205"/>
                  </a:lnTo>
                  <a:lnTo>
                    <a:pt x="47" y="214"/>
                  </a:lnTo>
                  <a:lnTo>
                    <a:pt x="47" y="214"/>
                  </a:lnTo>
                  <a:lnTo>
                    <a:pt x="48" y="224"/>
                  </a:lnTo>
                  <a:lnTo>
                    <a:pt x="51" y="234"/>
                  </a:lnTo>
                  <a:lnTo>
                    <a:pt x="56" y="245"/>
                  </a:lnTo>
                  <a:lnTo>
                    <a:pt x="63" y="254"/>
                  </a:lnTo>
                  <a:lnTo>
                    <a:pt x="70" y="263"/>
                  </a:lnTo>
                  <a:lnTo>
                    <a:pt x="78" y="271"/>
                  </a:lnTo>
                  <a:lnTo>
                    <a:pt x="88" y="278"/>
                  </a:lnTo>
                  <a:lnTo>
                    <a:pt x="98" y="281"/>
                  </a:lnTo>
                  <a:lnTo>
                    <a:pt x="98" y="281"/>
                  </a:lnTo>
                  <a:lnTo>
                    <a:pt x="114" y="285"/>
                  </a:lnTo>
                  <a:lnTo>
                    <a:pt x="119" y="287"/>
                  </a:lnTo>
                  <a:lnTo>
                    <a:pt x="123" y="288"/>
                  </a:lnTo>
                  <a:lnTo>
                    <a:pt x="126" y="290"/>
                  </a:lnTo>
                  <a:lnTo>
                    <a:pt x="128" y="294"/>
                  </a:lnTo>
                  <a:lnTo>
                    <a:pt x="132" y="304"/>
                  </a:lnTo>
                  <a:lnTo>
                    <a:pt x="132" y="304"/>
                  </a:lnTo>
                  <a:lnTo>
                    <a:pt x="135" y="315"/>
                  </a:lnTo>
                  <a:lnTo>
                    <a:pt x="136" y="319"/>
                  </a:lnTo>
                  <a:lnTo>
                    <a:pt x="137" y="322"/>
                  </a:lnTo>
                  <a:lnTo>
                    <a:pt x="139" y="324"/>
                  </a:lnTo>
                  <a:lnTo>
                    <a:pt x="142" y="325"/>
                  </a:lnTo>
                  <a:lnTo>
                    <a:pt x="152" y="325"/>
                  </a:lnTo>
                  <a:lnTo>
                    <a:pt x="152" y="325"/>
                  </a:lnTo>
                  <a:lnTo>
                    <a:pt x="157" y="326"/>
                  </a:lnTo>
                  <a:lnTo>
                    <a:pt x="160" y="328"/>
                  </a:lnTo>
                  <a:lnTo>
                    <a:pt x="161" y="330"/>
                  </a:lnTo>
                  <a:lnTo>
                    <a:pt x="161" y="334"/>
                  </a:lnTo>
                  <a:lnTo>
                    <a:pt x="159" y="342"/>
                  </a:lnTo>
                  <a:lnTo>
                    <a:pt x="157" y="347"/>
                  </a:lnTo>
                  <a:lnTo>
                    <a:pt x="157" y="352"/>
                  </a:lnTo>
                  <a:lnTo>
                    <a:pt x="157" y="352"/>
                  </a:lnTo>
                  <a:lnTo>
                    <a:pt x="157" y="357"/>
                  </a:lnTo>
                  <a:lnTo>
                    <a:pt x="158" y="363"/>
                  </a:lnTo>
                  <a:lnTo>
                    <a:pt x="160" y="367"/>
                  </a:lnTo>
                  <a:lnTo>
                    <a:pt x="162" y="371"/>
                  </a:lnTo>
                  <a:lnTo>
                    <a:pt x="164" y="374"/>
                  </a:lnTo>
                  <a:lnTo>
                    <a:pt x="167" y="376"/>
                  </a:lnTo>
                  <a:lnTo>
                    <a:pt x="170" y="378"/>
                  </a:lnTo>
                  <a:lnTo>
                    <a:pt x="173" y="378"/>
                  </a:lnTo>
                  <a:lnTo>
                    <a:pt x="173" y="378"/>
                  </a:lnTo>
                  <a:lnTo>
                    <a:pt x="176" y="379"/>
                  </a:lnTo>
                  <a:lnTo>
                    <a:pt x="177" y="381"/>
                  </a:lnTo>
                  <a:lnTo>
                    <a:pt x="179" y="387"/>
                  </a:lnTo>
                  <a:lnTo>
                    <a:pt x="181" y="390"/>
                  </a:lnTo>
                  <a:lnTo>
                    <a:pt x="182" y="394"/>
                  </a:lnTo>
                  <a:lnTo>
                    <a:pt x="185" y="396"/>
                  </a:lnTo>
                  <a:lnTo>
                    <a:pt x="189" y="398"/>
                  </a:lnTo>
                  <a:lnTo>
                    <a:pt x="189" y="398"/>
                  </a:lnTo>
                  <a:lnTo>
                    <a:pt x="195" y="400"/>
                  </a:lnTo>
                  <a:lnTo>
                    <a:pt x="202" y="400"/>
                  </a:lnTo>
                  <a:lnTo>
                    <a:pt x="220" y="403"/>
                  </a:lnTo>
                  <a:lnTo>
                    <a:pt x="229" y="404"/>
                  </a:lnTo>
                  <a:lnTo>
                    <a:pt x="237" y="407"/>
                  </a:lnTo>
                  <a:lnTo>
                    <a:pt x="243" y="410"/>
                  </a:lnTo>
                  <a:lnTo>
                    <a:pt x="246" y="413"/>
                  </a:lnTo>
                  <a:lnTo>
                    <a:pt x="247" y="416"/>
                  </a:lnTo>
                  <a:lnTo>
                    <a:pt x="247" y="416"/>
                  </a:lnTo>
                  <a:lnTo>
                    <a:pt x="249" y="419"/>
                  </a:lnTo>
                  <a:lnTo>
                    <a:pt x="249" y="419"/>
                  </a:lnTo>
                  <a:lnTo>
                    <a:pt x="249" y="420"/>
                  </a:lnTo>
                  <a:lnTo>
                    <a:pt x="249" y="420"/>
                  </a:lnTo>
                  <a:lnTo>
                    <a:pt x="251" y="422"/>
                  </a:lnTo>
                  <a:lnTo>
                    <a:pt x="251" y="422"/>
                  </a:lnTo>
                  <a:lnTo>
                    <a:pt x="251" y="423"/>
                  </a:lnTo>
                  <a:lnTo>
                    <a:pt x="251" y="423"/>
                  </a:lnTo>
                  <a:lnTo>
                    <a:pt x="252" y="425"/>
                  </a:lnTo>
                  <a:lnTo>
                    <a:pt x="252" y="425"/>
                  </a:lnTo>
                  <a:lnTo>
                    <a:pt x="253" y="426"/>
                  </a:lnTo>
                  <a:lnTo>
                    <a:pt x="253" y="426"/>
                  </a:lnTo>
                  <a:lnTo>
                    <a:pt x="254" y="428"/>
                  </a:lnTo>
                  <a:lnTo>
                    <a:pt x="254" y="428"/>
                  </a:lnTo>
                  <a:lnTo>
                    <a:pt x="254" y="428"/>
                  </a:lnTo>
                  <a:lnTo>
                    <a:pt x="254" y="428"/>
                  </a:lnTo>
                  <a:lnTo>
                    <a:pt x="256" y="431"/>
                  </a:lnTo>
                  <a:lnTo>
                    <a:pt x="256" y="431"/>
                  </a:lnTo>
                  <a:lnTo>
                    <a:pt x="257" y="431"/>
                  </a:lnTo>
                  <a:lnTo>
                    <a:pt x="257" y="431"/>
                  </a:lnTo>
                  <a:lnTo>
                    <a:pt x="258" y="433"/>
                  </a:lnTo>
                  <a:lnTo>
                    <a:pt x="258" y="433"/>
                  </a:lnTo>
                  <a:lnTo>
                    <a:pt x="259" y="433"/>
                  </a:lnTo>
                  <a:lnTo>
                    <a:pt x="259" y="433"/>
                  </a:lnTo>
                  <a:lnTo>
                    <a:pt x="261" y="435"/>
                  </a:lnTo>
                  <a:lnTo>
                    <a:pt x="261" y="435"/>
                  </a:lnTo>
                  <a:lnTo>
                    <a:pt x="261" y="435"/>
                  </a:lnTo>
                  <a:lnTo>
                    <a:pt x="261" y="435"/>
                  </a:lnTo>
                  <a:lnTo>
                    <a:pt x="264" y="437"/>
                  </a:lnTo>
                  <a:lnTo>
                    <a:pt x="264" y="437"/>
                  </a:lnTo>
                  <a:lnTo>
                    <a:pt x="265" y="437"/>
                  </a:lnTo>
                  <a:lnTo>
                    <a:pt x="265" y="437"/>
                  </a:lnTo>
                  <a:lnTo>
                    <a:pt x="268" y="438"/>
                  </a:lnTo>
                  <a:lnTo>
                    <a:pt x="268" y="438"/>
                  </a:lnTo>
                  <a:lnTo>
                    <a:pt x="269" y="438"/>
                  </a:lnTo>
                  <a:lnTo>
                    <a:pt x="269" y="438"/>
                  </a:lnTo>
                  <a:lnTo>
                    <a:pt x="273" y="439"/>
                  </a:lnTo>
                  <a:lnTo>
                    <a:pt x="273" y="439"/>
                  </a:lnTo>
                  <a:lnTo>
                    <a:pt x="273" y="439"/>
                  </a:lnTo>
                  <a:lnTo>
                    <a:pt x="273" y="439"/>
                  </a:lnTo>
                  <a:lnTo>
                    <a:pt x="277" y="439"/>
                  </a:lnTo>
                  <a:lnTo>
                    <a:pt x="277" y="439"/>
                  </a:lnTo>
                  <a:lnTo>
                    <a:pt x="278" y="440"/>
                  </a:lnTo>
                  <a:lnTo>
                    <a:pt x="278" y="440"/>
                  </a:lnTo>
                  <a:lnTo>
                    <a:pt x="283" y="440"/>
                  </a:lnTo>
                  <a:lnTo>
                    <a:pt x="283" y="440"/>
                  </a:lnTo>
                  <a:lnTo>
                    <a:pt x="291" y="440"/>
                  </a:lnTo>
                  <a:lnTo>
                    <a:pt x="297" y="441"/>
                  </a:lnTo>
                  <a:lnTo>
                    <a:pt x="307" y="445"/>
                  </a:lnTo>
                  <a:lnTo>
                    <a:pt x="317" y="450"/>
                  </a:lnTo>
                  <a:lnTo>
                    <a:pt x="322" y="451"/>
                  </a:lnTo>
                  <a:lnTo>
                    <a:pt x="330" y="451"/>
                  </a:lnTo>
                  <a:lnTo>
                    <a:pt x="330" y="451"/>
                  </a:lnTo>
                  <a:lnTo>
                    <a:pt x="333" y="451"/>
                  </a:lnTo>
                  <a:lnTo>
                    <a:pt x="333" y="451"/>
                  </a:lnTo>
                  <a:lnTo>
                    <a:pt x="333" y="451"/>
                  </a:lnTo>
                  <a:lnTo>
                    <a:pt x="333" y="451"/>
                  </a:lnTo>
                  <a:lnTo>
                    <a:pt x="336" y="451"/>
                  </a:lnTo>
                  <a:lnTo>
                    <a:pt x="336" y="451"/>
                  </a:lnTo>
                  <a:lnTo>
                    <a:pt x="337" y="451"/>
                  </a:lnTo>
                  <a:lnTo>
                    <a:pt x="337" y="451"/>
                  </a:lnTo>
                  <a:lnTo>
                    <a:pt x="340" y="450"/>
                  </a:lnTo>
                  <a:lnTo>
                    <a:pt x="340" y="450"/>
                  </a:lnTo>
                  <a:lnTo>
                    <a:pt x="342" y="450"/>
                  </a:lnTo>
                  <a:lnTo>
                    <a:pt x="342" y="450"/>
                  </a:lnTo>
                  <a:lnTo>
                    <a:pt x="343" y="450"/>
                  </a:lnTo>
                  <a:lnTo>
                    <a:pt x="343" y="450"/>
                  </a:lnTo>
                  <a:lnTo>
                    <a:pt x="357" y="448"/>
                  </a:lnTo>
                  <a:lnTo>
                    <a:pt x="363" y="447"/>
                  </a:lnTo>
                  <a:lnTo>
                    <a:pt x="369" y="447"/>
                  </a:lnTo>
                  <a:lnTo>
                    <a:pt x="375" y="447"/>
                  </a:lnTo>
                  <a:lnTo>
                    <a:pt x="381" y="449"/>
                  </a:lnTo>
                  <a:lnTo>
                    <a:pt x="386" y="453"/>
                  </a:lnTo>
                  <a:lnTo>
                    <a:pt x="390" y="457"/>
                  </a:lnTo>
                  <a:lnTo>
                    <a:pt x="390" y="457"/>
                  </a:lnTo>
                  <a:lnTo>
                    <a:pt x="390" y="457"/>
                  </a:lnTo>
                  <a:lnTo>
                    <a:pt x="390" y="457"/>
                  </a:lnTo>
                  <a:lnTo>
                    <a:pt x="411" y="437"/>
                  </a:lnTo>
                  <a:lnTo>
                    <a:pt x="411" y="437"/>
                  </a:lnTo>
                  <a:lnTo>
                    <a:pt x="434" y="414"/>
                  </a:lnTo>
                  <a:lnTo>
                    <a:pt x="449" y="398"/>
                  </a:lnTo>
                  <a:lnTo>
                    <a:pt x="459" y="387"/>
                  </a:lnTo>
                  <a:lnTo>
                    <a:pt x="459" y="387"/>
                  </a:lnTo>
                  <a:lnTo>
                    <a:pt x="462" y="383"/>
                  </a:lnTo>
                  <a:lnTo>
                    <a:pt x="464" y="377"/>
                  </a:lnTo>
                  <a:lnTo>
                    <a:pt x="467" y="364"/>
                  </a:lnTo>
                  <a:lnTo>
                    <a:pt x="469" y="350"/>
                  </a:lnTo>
                  <a:lnTo>
                    <a:pt x="470" y="338"/>
                  </a:lnTo>
                  <a:lnTo>
                    <a:pt x="470" y="338"/>
                  </a:lnTo>
                  <a:lnTo>
                    <a:pt x="470" y="333"/>
                  </a:lnTo>
                  <a:lnTo>
                    <a:pt x="472" y="329"/>
                  </a:lnTo>
                  <a:lnTo>
                    <a:pt x="474" y="326"/>
                  </a:lnTo>
                  <a:lnTo>
                    <a:pt x="477" y="322"/>
                  </a:lnTo>
                  <a:lnTo>
                    <a:pt x="484" y="316"/>
                  </a:lnTo>
                  <a:lnTo>
                    <a:pt x="491" y="309"/>
                  </a:lnTo>
                  <a:lnTo>
                    <a:pt x="491" y="309"/>
                  </a:lnTo>
                  <a:lnTo>
                    <a:pt x="500" y="298"/>
                  </a:lnTo>
                  <a:lnTo>
                    <a:pt x="503" y="292"/>
                  </a:lnTo>
                  <a:lnTo>
                    <a:pt x="505" y="287"/>
                  </a:lnTo>
                  <a:lnTo>
                    <a:pt x="505" y="287"/>
                  </a:lnTo>
                  <a:lnTo>
                    <a:pt x="506" y="282"/>
                  </a:lnTo>
                  <a:lnTo>
                    <a:pt x="504" y="279"/>
                  </a:lnTo>
                  <a:lnTo>
                    <a:pt x="501" y="276"/>
                  </a:lnTo>
                  <a:lnTo>
                    <a:pt x="496" y="272"/>
                  </a:lnTo>
                  <a:lnTo>
                    <a:pt x="496" y="272"/>
                  </a:lnTo>
                  <a:lnTo>
                    <a:pt x="494" y="270"/>
                  </a:lnTo>
                  <a:lnTo>
                    <a:pt x="493" y="267"/>
                  </a:lnTo>
                  <a:lnTo>
                    <a:pt x="493" y="262"/>
                  </a:lnTo>
                  <a:lnTo>
                    <a:pt x="493" y="258"/>
                  </a:lnTo>
                  <a:lnTo>
                    <a:pt x="493" y="249"/>
                  </a:lnTo>
                  <a:lnTo>
                    <a:pt x="493" y="245"/>
                  </a:lnTo>
                  <a:lnTo>
                    <a:pt x="492" y="242"/>
                  </a:lnTo>
                  <a:lnTo>
                    <a:pt x="492" y="242"/>
                  </a:lnTo>
                  <a:lnTo>
                    <a:pt x="489" y="238"/>
                  </a:lnTo>
                  <a:lnTo>
                    <a:pt x="487" y="233"/>
                  </a:lnTo>
                  <a:lnTo>
                    <a:pt x="485" y="228"/>
                  </a:lnTo>
                  <a:lnTo>
                    <a:pt x="485" y="222"/>
                  </a:lnTo>
                  <a:lnTo>
                    <a:pt x="485" y="222"/>
                  </a:lnTo>
                  <a:lnTo>
                    <a:pt x="486" y="217"/>
                  </a:lnTo>
                  <a:lnTo>
                    <a:pt x="489" y="211"/>
                  </a:lnTo>
                  <a:lnTo>
                    <a:pt x="493" y="205"/>
                  </a:lnTo>
                  <a:lnTo>
                    <a:pt x="499" y="201"/>
                  </a:lnTo>
                  <a:lnTo>
                    <a:pt x="499" y="201"/>
                  </a:lnTo>
                  <a:lnTo>
                    <a:pt x="502" y="199"/>
                  </a:lnTo>
                  <a:lnTo>
                    <a:pt x="503" y="195"/>
                  </a:lnTo>
                  <a:lnTo>
                    <a:pt x="505" y="191"/>
                  </a:lnTo>
                  <a:lnTo>
                    <a:pt x="505" y="185"/>
                  </a:lnTo>
                  <a:lnTo>
                    <a:pt x="505" y="180"/>
                  </a:lnTo>
                  <a:lnTo>
                    <a:pt x="504" y="175"/>
                  </a:lnTo>
                  <a:lnTo>
                    <a:pt x="502" y="170"/>
                  </a:lnTo>
                  <a:lnTo>
                    <a:pt x="500" y="167"/>
                  </a:lnTo>
                  <a:lnTo>
                    <a:pt x="500" y="167"/>
                  </a:lnTo>
                  <a:lnTo>
                    <a:pt x="499" y="163"/>
                  </a:lnTo>
                  <a:lnTo>
                    <a:pt x="499" y="159"/>
                  </a:lnTo>
                  <a:lnTo>
                    <a:pt x="499" y="154"/>
                  </a:lnTo>
                  <a:lnTo>
                    <a:pt x="500" y="148"/>
                  </a:lnTo>
                  <a:lnTo>
                    <a:pt x="503" y="137"/>
                  </a:lnTo>
                  <a:lnTo>
                    <a:pt x="505" y="133"/>
                  </a:lnTo>
                  <a:lnTo>
                    <a:pt x="505" y="129"/>
                  </a:lnTo>
                  <a:lnTo>
                    <a:pt x="505" y="129"/>
                  </a:lnTo>
                  <a:lnTo>
                    <a:pt x="505" y="122"/>
                  </a:lnTo>
                  <a:lnTo>
                    <a:pt x="503" y="116"/>
                  </a:lnTo>
                  <a:lnTo>
                    <a:pt x="501" y="110"/>
                  </a:lnTo>
                  <a:lnTo>
                    <a:pt x="498" y="105"/>
                  </a:lnTo>
                  <a:lnTo>
                    <a:pt x="498" y="105"/>
                  </a:lnTo>
                  <a:lnTo>
                    <a:pt x="496" y="98"/>
                  </a:lnTo>
                  <a:lnTo>
                    <a:pt x="494" y="89"/>
                  </a:lnTo>
                  <a:lnTo>
                    <a:pt x="492" y="80"/>
                  </a:lnTo>
                  <a:lnTo>
                    <a:pt x="489" y="69"/>
                  </a:lnTo>
                  <a:lnTo>
                    <a:pt x="489" y="69"/>
                  </a:lnTo>
                  <a:lnTo>
                    <a:pt x="488" y="66"/>
                  </a:lnTo>
                  <a:lnTo>
                    <a:pt x="486" y="64"/>
                  </a:lnTo>
                  <a:lnTo>
                    <a:pt x="480" y="61"/>
                  </a:lnTo>
                  <a:lnTo>
                    <a:pt x="473" y="58"/>
                  </a:lnTo>
                  <a:lnTo>
                    <a:pt x="465" y="56"/>
                  </a:lnTo>
                  <a:lnTo>
                    <a:pt x="450" y="53"/>
                  </a:lnTo>
                  <a:lnTo>
                    <a:pt x="443" y="52"/>
                  </a:lnTo>
                  <a:lnTo>
                    <a:pt x="437" y="50"/>
                  </a:lnTo>
                  <a:lnTo>
                    <a:pt x="437" y="50"/>
                  </a:lnTo>
                  <a:lnTo>
                    <a:pt x="428" y="46"/>
                  </a:lnTo>
                  <a:lnTo>
                    <a:pt x="415" y="41"/>
                  </a:lnTo>
                  <a:lnTo>
                    <a:pt x="402" y="35"/>
                  </a:lnTo>
                  <a:lnTo>
                    <a:pt x="393" y="30"/>
                  </a:lnTo>
                  <a:lnTo>
                    <a:pt x="393" y="30"/>
                  </a:lnTo>
                  <a:lnTo>
                    <a:pt x="385" y="27"/>
                  </a:lnTo>
                  <a:lnTo>
                    <a:pt x="377" y="25"/>
                  </a:lnTo>
                  <a:lnTo>
                    <a:pt x="369" y="26"/>
                  </a:lnTo>
                  <a:lnTo>
                    <a:pt x="361" y="27"/>
                  </a:lnTo>
                  <a:lnTo>
                    <a:pt x="361" y="27"/>
                  </a:lnTo>
                  <a:lnTo>
                    <a:pt x="356" y="28"/>
                  </a:lnTo>
                  <a:lnTo>
                    <a:pt x="351" y="27"/>
                  </a:lnTo>
                  <a:lnTo>
                    <a:pt x="347" y="27"/>
                  </a:lnTo>
                  <a:lnTo>
                    <a:pt x="344" y="25"/>
                  </a:lnTo>
                  <a:lnTo>
                    <a:pt x="341" y="23"/>
                  </a:lnTo>
                  <a:lnTo>
                    <a:pt x="338" y="20"/>
                  </a:lnTo>
                  <a:lnTo>
                    <a:pt x="337" y="17"/>
                  </a:lnTo>
                  <a:lnTo>
                    <a:pt x="336" y="13"/>
                  </a:lnTo>
                  <a:lnTo>
                    <a:pt x="336" y="13"/>
                  </a:lnTo>
                  <a:lnTo>
                    <a:pt x="334" y="6"/>
                  </a:lnTo>
                  <a:lnTo>
                    <a:pt x="331" y="0"/>
                  </a:lnTo>
                  <a:lnTo>
                    <a:pt x="331" y="0"/>
                  </a:lnTo>
                  <a:lnTo>
                    <a:pt x="331" y="0"/>
                  </a:lnTo>
                  <a:lnTo>
                    <a:pt x="331" y="0"/>
                  </a:lnTo>
                  <a:lnTo>
                    <a:pt x="330" y="1"/>
                  </a:lnTo>
                  <a:lnTo>
                    <a:pt x="330"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7" name="Freeform 276">
              <a:extLst>
                <a:ext uri="{FF2B5EF4-FFF2-40B4-BE49-F238E27FC236}">
                  <a16:creationId xmlns:a16="http://schemas.microsoft.com/office/drawing/2014/main" id="{439659E9-AD62-4D38-B1CF-FB0A4360C236}"/>
                </a:ext>
              </a:extLst>
            </p:cNvPr>
            <p:cNvSpPr>
              <a:spLocks/>
            </p:cNvSpPr>
            <p:nvPr/>
          </p:nvSpPr>
          <p:spPr bwMode="auto">
            <a:xfrm>
              <a:off x="6066490" y="5607008"/>
              <a:ext cx="67122" cy="69147"/>
            </a:xfrm>
            <a:custGeom>
              <a:avLst/>
              <a:gdLst>
                <a:gd name="T0" fmla="*/ 137 w 156"/>
                <a:gd name="T1" fmla="*/ 31 h 147"/>
                <a:gd name="T2" fmla="*/ 130 w 156"/>
                <a:gd name="T3" fmla="*/ 28 h 147"/>
                <a:gd name="T4" fmla="*/ 121 w 156"/>
                <a:gd name="T5" fmla="*/ 19 h 147"/>
                <a:gd name="T6" fmla="*/ 118 w 156"/>
                <a:gd name="T7" fmla="*/ 14 h 147"/>
                <a:gd name="T8" fmla="*/ 111 w 156"/>
                <a:gd name="T9" fmla="*/ 4 h 147"/>
                <a:gd name="T10" fmla="*/ 103 w 156"/>
                <a:gd name="T11" fmla="*/ 0 h 147"/>
                <a:gd name="T12" fmla="*/ 101 w 156"/>
                <a:gd name="T13" fmla="*/ 0 h 147"/>
                <a:gd name="T14" fmla="*/ 91 w 156"/>
                <a:gd name="T15" fmla="*/ 1 h 147"/>
                <a:gd name="T16" fmla="*/ 81 w 156"/>
                <a:gd name="T17" fmla="*/ 6 h 147"/>
                <a:gd name="T18" fmla="*/ 80 w 156"/>
                <a:gd name="T19" fmla="*/ 9 h 147"/>
                <a:gd name="T20" fmla="*/ 77 w 156"/>
                <a:gd name="T21" fmla="*/ 14 h 147"/>
                <a:gd name="T22" fmla="*/ 65 w 156"/>
                <a:gd name="T23" fmla="*/ 20 h 147"/>
                <a:gd name="T24" fmla="*/ 58 w 156"/>
                <a:gd name="T25" fmla="*/ 21 h 147"/>
                <a:gd name="T26" fmla="*/ 51 w 156"/>
                <a:gd name="T27" fmla="*/ 23 h 147"/>
                <a:gd name="T28" fmla="*/ 46 w 156"/>
                <a:gd name="T29" fmla="*/ 26 h 147"/>
                <a:gd name="T30" fmla="*/ 42 w 156"/>
                <a:gd name="T31" fmla="*/ 32 h 147"/>
                <a:gd name="T32" fmla="*/ 41 w 156"/>
                <a:gd name="T33" fmla="*/ 40 h 147"/>
                <a:gd name="T34" fmla="*/ 41 w 156"/>
                <a:gd name="T35" fmla="*/ 43 h 147"/>
                <a:gd name="T36" fmla="*/ 37 w 156"/>
                <a:gd name="T37" fmla="*/ 48 h 147"/>
                <a:gd name="T38" fmla="*/ 29 w 156"/>
                <a:gd name="T39" fmla="*/ 54 h 147"/>
                <a:gd name="T40" fmla="*/ 24 w 156"/>
                <a:gd name="T41" fmla="*/ 58 h 147"/>
                <a:gd name="T42" fmla="*/ 8 w 156"/>
                <a:gd name="T43" fmla="*/ 66 h 147"/>
                <a:gd name="T44" fmla="*/ 2 w 156"/>
                <a:gd name="T45" fmla="*/ 71 h 147"/>
                <a:gd name="T46" fmla="*/ 0 w 156"/>
                <a:gd name="T47" fmla="*/ 79 h 147"/>
                <a:gd name="T48" fmla="*/ 1 w 156"/>
                <a:gd name="T49" fmla="*/ 83 h 147"/>
                <a:gd name="T50" fmla="*/ 8 w 156"/>
                <a:gd name="T51" fmla="*/ 91 h 147"/>
                <a:gd name="T52" fmla="*/ 14 w 156"/>
                <a:gd name="T53" fmla="*/ 97 h 147"/>
                <a:gd name="T54" fmla="*/ 15 w 156"/>
                <a:gd name="T55" fmla="*/ 100 h 147"/>
                <a:gd name="T56" fmla="*/ 18 w 156"/>
                <a:gd name="T57" fmla="*/ 109 h 147"/>
                <a:gd name="T58" fmla="*/ 30 w 156"/>
                <a:gd name="T59" fmla="*/ 126 h 147"/>
                <a:gd name="T60" fmla="*/ 36 w 156"/>
                <a:gd name="T61" fmla="*/ 134 h 147"/>
                <a:gd name="T62" fmla="*/ 45 w 156"/>
                <a:gd name="T63" fmla="*/ 145 h 147"/>
                <a:gd name="T64" fmla="*/ 58 w 156"/>
                <a:gd name="T65" fmla="*/ 147 h 147"/>
                <a:gd name="T66" fmla="*/ 66 w 156"/>
                <a:gd name="T67" fmla="*/ 147 h 147"/>
                <a:gd name="T68" fmla="*/ 72 w 156"/>
                <a:gd name="T69" fmla="*/ 146 h 147"/>
                <a:gd name="T70" fmla="*/ 75 w 156"/>
                <a:gd name="T71" fmla="*/ 138 h 147"/>
                <a:gd name="T72" fmla="*/ 78 w 156"/>
                <a:gd name="T73" fmla="*/ 129 h 147"/>
                <a:gd name="T74" fmla="*/ 83 w 156"/>
                <a:gd name="T75" fmla="*/ 120 h 147"/>
                <a:gd name="T76" fmla="*/ 90 w 156"/>
                <a:gd name="T77" fmla="*/ 113 h 147"/>
                <a:gd name="T78" fmla="*/ 101 w 156"/>
                <a:gd name="T79" fmla="*/ 109 h 147"/>
                <a:gd name="T80" fmla="*/ 112 w 156"/>
                <a:gd name="T81" fmla="*/ 108 h 147"/>
                <a:gd name="T82" fmla="*/ 127 w 156"/>
                <a:gd name="T83" fmla="*/ 105 h 147"/>
                <a:gd name="T84" fmla="*/ 133 w 156"/>
                <a:gd name="T85" fmla="*/ 100 h 147"/>
                <a:gd name="T86" fmla="*/ 135 w 156"/>
                <a:gd name="T87" fmla="*/ 96 h 147"/>
                <a:gd name="T88" fmla="*/ 143 w 156"/>
                <a:gd name="T89" fmla="*/ 71 h 147"/>
                <a:gd name="T90" fmla="*/ 147 w 156"/>
                <a:gd name="T91" fmla="*/ 66 h 147"/>
                <a:gd name="T92" fmla="*/ 156 w 156"/>
                <a:gd name="T93" fmla="*/ 57 h 147"/>
                <a:gd name="T94" fmla="*/ 156 w 156"/>
                <a:gd name="T95" fmla="*/ 51 h 147"/>
                <a:gd name="T96" fmla="*/ 151 w 156"/>
                <a:gd name="T97" fmla="*/ 38 h 147"/>
                <a:gd name="T98" fmla="*/ 145 w 156"/>
                <a:gd name="T99" fmla="*/ 33 h 147"/>
                <a:gd name="T100" fmla="*/ 137 w 156"/>
                <a:gd name="T101"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47">
                  <a:moveTo>
                    <a:pt x="137" y="31"/>
                  </a:moveTo>
                  <a:lnTo>
                    <a:pt x="137" y="31"/>
                  </a:lnTo>
                  <a:lnTo>
                    <a:pt x="134" y="30"/>
                  </a:lnTo>
                  <a:lnTo>
                    <a:pt x="130" y="28"/>
                  </a:lnTo>
                  <a:lnTo>
                    <a:pt x="125" y="24"/>
                  </a:lnTo>
                  <a:lnTo>
                    <a:pt x="121" y="19"/>
                  </a:lnTo>
                  <a:lnTo>
                    <a:pt x="118" y="14"/>
                  </a:lnTo>
                  <a:lnTo>
                    <a:pt x="118" y="14"/>
                  </a:lnTo>
                  <a:lnTo>
                    <a:pt x="115" y="9"/>
                  </a:lnTo>
                  <a:lnTo>
                    <a:pt x="111" y="4"/>
                  </a:lnTo>
                  <a:lnTo>
                    <a:pt x="106" y="1"/>
                  </a:lnTo>
                  <a:lnTo>
                    <a:pt x="103" y="0"/>
                  </a:lnTo>
                  <a:lnTo>
                    <a:pt x="101" y="0"/>
                  </a:lnTo>
                  <a:lnTo>
                    <a:pt x="101" y="0"/>
                  </a:lnTo>
                  <a:lnTo>
                    <a:pt x="98" y="0"/>
                  </a:lnTo>
                  <a:lnTo>
                    <a:pt x="91" y="1"/>
                  </a:lnTo>
                  <a:lnTo>
                    <a:pt x="84" y="4"/>
                  </a:lnTo>
                  <a:lnTo>
                    <a:pt x="81" y="6"/>
                  </a:lnTo>
                  <a:lnTo>
                    <a:pt x="80" y="9"/>
                  </a:lnTo>
                  <a:lnTo>
                    <a:pt x="80" y="9"/>
                  </a:lnTo>
                  <a:lnTo>
                    <a:pt x="79" y="11"/>
                  </a:lnTo>
                  <a:lnTo>
                    <a:pt x="77" y="14"/>
                  </a:lnTo>
                  <a:lnTo>
                    <a:pt x="71" y="18"/>
                  </a:lnTo>
                  <a:lnTo>
                    <a:pt x="65" y="20"/>
                  </a:lnTo>
                  <a:lnTo>
                    <a:pt x="58" y="21"/>
                  </a:lnTo>
                  <a:lnTo>
                    <a:pt x="58" y="21"/>
                  </a:lnTo>
                  <a:lnTo>
                    <a:pt x="54" y="22"/>
                  </a:lnTo>
                  <a:lnTo>
                    <a:pt x="51" y="23"/>
                  </a:lnTo>
                  <a:lnTo>
                    <a:pt x="49" y="24"/>
                  </a:lnTo>
                  <a:lnTo>
                    <a:pt x="46" y="26"/>
                  </a:lnTo>
                  <a:lnTo>
                    <a:pt x="44" y="29"/>
                  </a:lnTo>
                  <a:lnTo>
                    <a:pt x="42" y="32"/>
                  </a:lnTo>
                  <a:lnTo>
                    <a:pt x="41" y="36"/>
                  </a:lnTo>
                  <a:lnTo>
                    <a:pt x="41" y="40"/>
                  </a:lnTo>
                  <a:lnTo>
                    <a:pt x="41" y="40"/>
                  </a:lnTo>
                  <a:lnTo>
                    <a:pt x="41" y="43"/>
                  </a:lnTo>
                  <a:lnTo>
                    <a:pt x="39" y="46"/>
                  </a:lnTo>
                  <a:lnTo>
                    <a:pt x="37" y="48"/>
                  </a:lnTo>
                  <a:lnTo>
                    <a:pt x="35" y="50"/>
                  </a:lnTo>
                  <a:lnTo>
                    <a:pt x="29" y="54"/>
                  </a:lnTo>
                  <a:lnTo>
                    <a:pt x="24" y="58"/>
                  </a:lnTo>
                  <a:lnTo>
                    <a:pt x="24" y="58"/>
                  </a:lnTo>
                  <a:lnTo>
                    <a:pt x="17" y="62"/>
                  </a:lnTo>
                  <a:lnTo>
                    <a:pt x="8" y="66"/>
                  </a:lnTo>
                  <a:lnTo>
                    <a:pt x="5" y="69"/>
                  </a:lnTo>
                  <a:lnTo>
                    <a:pt x="2" y="71"/>
                  </a:lnTo>
                  <a:lnTo>
                    <a:pt x="0" y="75"/>
                  </a:lnTo>
                  <a:lnTo>
                    <a:pt x="0" y="79"/>
                  </a:lnTo>
                  <a:lnTo>
                    <a:pt x="0" y="79"/>
                  </a:lnTo>
                  <a:lnTo>
                    <a:pt x="1" y="83"/>
                  </a:lnTo>
                  <a:lnTo>
                    <a:pt x="3" y="87"/>
                  </a:lnTo>
                  <a:lnTo>
                    <a:pt x="8" y="91"/>
                  </a:lnTo>
                  <a:lnTo>
                    <a:pt x="12" y="94"/>
                  </a:lnTo>
                  <a:lnTo>
                    <a:pt x="14" y="97"/>
                  </a:lnTo>
                  <a:lnTo>
                    <a:pt x="15" y="100"/>
                  </a:lnTo>
                  <a:lnTo>
                    <a:pt x="15" y="100"/>
                  </a:lnTo>
                  <a:lnTo>
                    <a:pt x="16" y="104"/>
                  </a:lnTo>
                  <a:lnTo>
                    <a:pt x="18" y="109"/>
                  </a:lnTo>
                  <a:lnTo>
                    <a:pt x="24" y="117"/>
                  </a:lnTo>
                  <a:lnTo>
                    <a:pt x="30" y="126"/>
                  </a:lnTo>
                  <a:lnTo>
                    <a:pt x="36" y="134"/>
                  </a:lnTo>
                  <a:lnTo>
                    <a:pt x="36" y="134"/>
                  </a:lnTo>
                  <a:lnTo>
                    <a:pt x="40" y="141"/>
                  </a:lnTo>
                  <a:lnTo>
                    <a:pt x="45" y="145"/>
                  </a:lnTo>
                  <a:lnTo>
                    <a:pt x="51" y="147"/>
                  </a:lnTo>
                  <a:lnTo>
                    <a:pt x="58" y="147"/>
                  </a:lnTo>
                  <a:lnTo>
                    <a:pt x="58" y="147"/>
                  </a:lnTo>
                  <a:lnTo>
                    <a:pt x="66" y="147"/>
                  </a:lnTo>
                  <a:lnTo>
                    <a:pt x="70" y="147"/>
                  </a:lnTo>
                  <a:lnTo>
                    <a:pt x="72" y="146"/>
                  </a:lnTo>
                  <a:lnTo>
                    <a:pt x="73" y="144"/>
                  </a:lnTo>
                  <a:lnTo>
                    <a:pt x="75" y="138"/>
                  </a:lnTo>
                  <a:lnTo>
                    <a:pt x="75" y="138"/>
                  </a:lnTo>
                  <a:lnTo>
                    <a:pt x="78" y="129"/>
                  </a:lnTo>
                  <a:lnTo>
                    <a:pt x="80" y="124"/>
                  </a:lnTo>
                  <a:lnTo>
                    <a:pt x="83" y="120"/>
                  </a:lnTo>
                  <a:lnTo>
                    <a:pt x="86" y="116"/>
                  </a:lnTo>
                  <a:lnTo>
                    <a:pt x="90" y="113"/>
                  </a:lnTo>
                  <a:lnTo>
                    <a:pt x="95" y="110"/>
                  </a:lnTo>
                  <a:lnTo>
                    <a:pt x="101" y="109"/>
                  </a:lnTo>
                  <a:lnTo>
                    <a:pt x="101" y="109"/>
                  </a:lnTo>
                  <a:lnTo>
                    <a:pt x="112" y="108"/>
                  </a:lnTo>
                  <a:lnTo>
                    <a:pt x="122" y="107"/>
                  </a:lnTo>
                  <a:lnTo>
                    <a:pt x="127" y="105"/>
                  </a:lnTo>
                  <a:lnTo>
                    <a:pt x="130" y="103"/>
                  </a:lnTo>
                  <a:lnTo>
                    <a:pt x="133" y="100"/>
                  </a:lnTo>
                  <a:lnTo>
                    <a:pt x="135" y="96"/>
                  </a:lnTo>
                  <a:lnTo>
                    <a:pt x="135" y="96"/>
                  </a:lnTo>
                  <a:lnTo>
                    <a:pt x="140" y="78"/>
                  </a:lnTo>
                  <a:lnTo>
                    <a:pt x="143" y="71"/>
                  </a:lnTo>
                  <a:lnTo>
                    <a:pt x="147" y="66"/>
                  </a:lnTo>
                  <a:lnTo>
                    <a:pt x="147" y="66"/>
                  </a:lnTo>
                  <a:lnTo>
                    <a:pt x="154" y="60"/>
                  </a:lnTo>
                  <a:lnTo>
                    <a:pt x="156" y="57"/>
                  </a:lnTo>
                  <a:lnTo>
                    <a:pt x="156" y="51"/>
                  </a:lnTo>
                  <a:lnTo>
                    <a:pt x="156" y="51"/>
                  </a:lnTo>
                  <a:lnTo>
                    <a:pt x="155" y="44"/>
                  </a:lnTo>
                  <a:lnTo>
                    <a:pt x="151" y="38"/>
                  </a:lnTo>
                  <a:lnTo>
                    <a:pt x="148" y="35"/>
                  </a:lnTo>
                  <a:lnTo>
                    <a:pt x="145" y="33"/>
                  </a:lnTo>
                  <a:lnTo>
                    <a:pt x="141" y="32"/>
                  </a:lnTo>
                  <a:lnTo>
                    <a:pt x="137" y="31"/>
                  </a:lnTo>
                  <a:lnTo>
                    <a:pt x="137" y="3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8" name="Freeform 277">
              <a:extLst>
                <a:ext uri="{FF2B5EF4-FFF2-40B4-BE49-F238E27FC236}">
                  <a16:creationId xmlns:a16="http://schemas.microsoft.com/office/drawing/2014/main" id="{16CB842D-8E0F-40E4-82DA-3FC4D82F49C3}"/>
                </a:ext>
              </a:extLst>
            </p:cNvPr>
            <p:cNvSpPr>
              <a:spLocks/>
            </p:cNvSpPr>
            <p:nvPr/>
          </p:nvSpPr>
          <p:spPr bwMode="auto">
            <a:xfrm>
              <a:off x="5644832" y="4896863"/>
              <a:ext cx="337324" cy="373761"/>
            </a:xfrm>
            <a:custGeom>
              <a:avLst/>
              <a:gdLst>
                <a:gd name="T0" fmla="*/ 55 w 788"/>
                <a:gd name="T1" fmla="*/ 746 h 798"/>
                <a:gd name="T2" fmla="*/ 68 w 788"/>
                <a:gd name="T3" fmla="*/ 730 h 798"/>
                <a:gd name="T4" fmla="*/ 111 w 788"/>
                <a:gd name="T5" fmla="*/ 732 h 798"/>
                <a:gd name="T6" fmla="*/ 134 w 788"/>
                <a:gd name="T7" fmla="*/ 753 h 798"/>
                <a:gd name="T8" fmla="*/ 456 w 788"/>
                <a:gd name="T9" fmla="*/ 788 h 798"/>
                <a:gd name="T10" fmla="*/ 566 w 788"/>
                <a:gd name="T11" fmla="*/ 793 h 798"/>
                <a:gd name="T12" fmla="*/ 650 w 788"/>
                <a:gd name="T13" fmla="*/ 796 h 798"/>
                <a:gd name="T14" fmla="*/ 727 w 788"/>
                <a:gd name="T15" fmla="*/ 779 h 798"/>
                <a:gd name="T16" fmla="*/ 740 w 788"/>
                <a:gd name="T17" fmla="*/ 777 h 798"/>
                <a:gd name="T18" fmla="*/ 730 w 788"/>
                <a:gd name="T19" fmla="*/ 751 h 798"/>
                <a:gd name="T20" fmla="*/ 711 w 788"/>
                <a:gd name="T21" fmla="*/ 739 h 798"/>
                <a:gd name="T22" fmla="*/ 672 w 788"/>
                <a:gd name="T23" fmla="*/ 696 h 798"/>
                <a:gd name="T24" fmla="*/ 782 w 788"/>
                <a:gd name="T25" fmla="*/ 331 h 798"/>
                <a:gd name="T26" fmla="*/ 776 w 788"/>
                <a:gd name="T27" fmla="*/ 331 h 798"/>
                <a:gd name="T28" fmla="*/ 761 w 788"/>
                <a:gd name="T29" fmla="*/ 331 h 798"/>
                <a:gd name="T30" fmla="*/ 732 w 788"/>
                <a:gd name="T31" fmla="*/ 341 h 798"/>
                <a:gd name="T32" fmla="*/ 690 w 788"/>
                <a:gd name="T33" fmla="*/ 343 h 798"/>
                <a:gd name="T34" fmla="*/ 676 w 788"/>
                <a:gd name="T35" fmla="*/ 346 h 798"/>
                <a:gd name="T36" fmla="*/ 666 w 788"/>
                <a:gd name="T37" fmla="*/ 332 h 798"/>
                <a:gd name="T38" fmla="*/ 678 w 788"/>
                <a:gd name="T39" fmla="*/ 316 h 798"/>
                <a:gd name="T40" fmla="*/ 675 w 788"/>
                <a:gd name="T41" fmla="*/ 283 h 798"/>
                <a:gd name="T42" fmla="*/ 663 w 788"/>
                <a:gd name="T43" fmla="*/ 261 h 798"/>
                <a:gd name="T44" fmla="*/ 649 w 788"/>
                <a:gd name="T45" fmla="*/ 229 h 798"/>
                <a:gd name="T46" fmla="*/ 654 w 788"/>
                <a:gd name="T47" fmla="*/ 194 h 798"/>
                <a:gd name="T48" fmla="*/ 649 w 788"/>
                <a:gd name="T49" fmla="*/ 145 h 798"/>
                <a:gd name="T50" fmla="*/ 644 w 788"/>
                <a:gd name="T51" fmla="*/ 124 h 798"/>
                <a:gd name="T52" fmla="*/ 653 w 788"/>
                <a:gd name="T53" fmla="*/ 115 h 798"/>
                <a:gd name="T54" fmla="*/ 648 w 788"/>
                <a:gd name="T55" fmla="*/ 97 h 798"/>
                <a:gd name="T56" fmla="*/ 580 w 788"/>
                <a:gd name="T57" fmla="*/ 95 h 798"/>
                <a:gd name="T58" fmla="*/ 562 w 788"/>
                <a:gd name="T59" fmla="*/ 72 h 798"/>
                <a:gd name="T60" fmla="*/ 508 w 788"/>
                <a:gd name="T61" fmla="*/ 73 h 798"/>
                <a:gd name="T62" fmla="*/ 499 w 788"/>
                <a:gd name="T63" fmla="*/ 99 h 798"/>
                <a:gd name="T64" fmla="*/ 490 w 788"/>
                <a:gd name="T65" fmla="*/ 130 h 798"/>
                <a:gd name="T66" fmla="*/ 471 w 788"/>
                <a:gd name="T67" fmla="*/ 144 h 798"/>
                <a:gd name="T68" fmla="*/ 438 w 788"/>
                <a:gd name="T69" fmla="*/ 136 h 798"/>
                <a:gd name="T70" fmla="*/ 396 w 788"/>
                <a:gd name="T71" fmla="*/ 145 h 798"/>
                <a:gd name="T72" fmla="*/ 366 w 788"/>
                <a:gd name="T73" fmla="*/ 130 h 798"/>
                <a:gd name="T74" fmla="*/ 335 w 788"/>
                <a:gd name="T75" fmla="*/ 76 h 798"/>
                <a:gd name="T76" fmla="*/ 320 w 788"/>
                <a:gd name="T77" fmla="*/ 41 h 798"/>
                <a:gd name="T78" fmla="*/ 300 w 788"/>
                <a:gd name="T79" fmla="*/ 3 h 798"/>
                <a:gd name="T80" fmla="*/ 190 w 788"/>
                <a:gd name="T81" fmla="*/ 2 h 798"/>
                <a:gd name="T82" fmla="*/ 79 w 788"/>
                <a:gd name="T83" fmla="*/ 3 h 798"/>
                <a:gd name="T84" fmla="*/ 39 w 788"/>
                <a:gd name="T85" fmla="*/ 29 h 798"/>
                <a:gd name="T86" fmla="*/ 66 w 788"/>
                <a:gd name="T87" fmla="*/ 61 h 798"/>
                <a:gd name="T88" fmla="*/ 81 w 788"/>
                <a:gd name="T89" fmla="*/ 102 h 798"/>
                <a:gd name="T90" fmla="*/ 109 w 788"/>
                <a:gd name="T91" fmla="*/ 158 h 798"/>
                <a:gd name="T92" fmla="*/ 90 w 788"/>
                <a:gd name="T93" fmla="*/ 199 h 798"/>
                <a:gd name="T94" fmla="*/ 91 w 788"/>
                <a:gd name="T95" fmla="*/ 230 h 798"/>
                <a:gd name="T96" fmla="*/ 107 w 788"/>
                <a:gd name="T97" fmla="*/ 279 h 798"/>
                <a:gd name="T98" fmla="*/ 129 w 788"/>
                <a:gd name="T99" fmla="*/ 304 h 798"/>
                <a:gd name="T100" fmla="*/ 131 w 788"/>
                <a:gd name="T101" fmla="*/ 358 h 798"/>
                <a:gd name="T102" fmla="*/ 131 w 788"/>
                <a:gd name="T103" fmla="*/ 403 h 798"/>
                <a:gd name="T104" fmla="*/ 93 w 788"/>
                <a:gd name="T105" fmla="*/ 432 h 798"/>
                <a:gd name="T106" fmla="*/ 69 w 788"/>
                <a:gd name="T107" fmla="*/ 464 h 798"/>
                <a:gd name="T108" fmla="*/ 44 w 788"/>
                <a:gd name="T109" fmla="*/ 512 h 798"/>
                <a:gd name="T110" fmla="*/ 40 w 788"/>
                <a:gd name="T111" fmla="*/ 576 h 798"/>
                <a:gd name="T112" fmla="*/ 15 w 788"/>
                <a:gd name="T113" fmla="*/ 632 h 798"/>
                <a:gd name="T114" fmla="*/ 2 w 788"/>
                <a:gd name="T115" fmla="*/ 678 h 798"/>
                <a:gd name="T116" fmla="*/ 7 w 788"/>
                <a:gd name="T117" fmla="*/ 738 h 798"/>
                <a:gd name="T118" fmla="*/ 36 w 788"/>
                <a:gd name="T119" fmla="*/ 748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8" h="798">
                  <a:moveTo>
                    <a:pt x="36" y="748"/>
                  </a:moveTo>
                  <a:lnTo>
                    <a:pt x="36" y="748"/>
                  </a:lnTo>
                  <a:lnTo>
                    <a:pt x="41" y="749"/>
                  </a:lnTo>
                  <a:lnTo>
                    <a:pt x="48" y="749"/>
                  </a:lnTo>
                  <a:lnTo>
                    <a:pt x="52" y="748"/>
                  </a:lnTo>
                  <a:lnTo>
                    <a:pt x="55" y="746"/>
                  </a:lnTo>
                  <a:lnTo>
                    <a:pt x="58" y="742"/>
                  </a:lnTo>
                  <a:lnTo>
                    <a:pt x="60" y="738"/>
                  </a:lnTo>
                  <a:lnTo>
                    <a:pt x="60" y="738"/>
                  </a:lnTo>
                  <a:lnTo>
                    <a:pt x="61" y="735"/>
                  </a:lnTo>
                  <a:lnTo>
                    <a:pt x="63" y="733"/>
                  </a:lnTo>
                  <a:lnTo>
                    <a:pt x="68" y="730"/>
                  </a:lnTo>
                  <a:lnTo>
                    <a:pt x="75" y="727"/>
                  </a:lnTo>
                  <a:lnTo>
                    <a:pt x="83" y="726"/>
                  </a:lnTo>
                  <a:lnTo>
                    <a:pt x="92" y="726"/>
                  </a:lnTo>
                  <a:lnTo>
                    <a:pt x="101" y="727"/>
                  </a:lnTo>
                  <a:lnTo>
                    <a:pt x="108" y="730"/>
                  </a:lnTo>
                  <a:lnTo>
                    <a:pt x="111" y="732"/>
                  </a:lnTo>
                  <a:lnTo>
                    <a:pt x="113" y="735"/>
                  </a:lnTo>
                  <a:lnTo>
                    <a:pt x="113" y="735"/>
                  </a:lnTo>
                  <a:lnTo>
                    <a:pt x="121" y="746"/>
                  </a:lnTo>
                  <a:lnTo>
                    <a:pt x="125" y="749"/>
                  </a:lnTo>
                  <a:lnTo>
                    <a:pt x="129" y="751"/>
                  </a:lnTo>
                  <a:lnTo>
                    <a:pt x="134" y="753"/>
                  </a:lnTo>
                  <a:lnTo>
                    <a:pt x="140" y="754"/>
                  </a:lnTo>
                  <a:lnTo>
                    <a:pt x="159" y="755"/>
                  </a:lnTo>
                  <a:lnTo>
                    <a:pt x="159" y="755"/>
                  </a:lnTo>
                  <a:lnTo>
                    <a:pt x="427" y="756"/>
                  </a:lnTo>
                  <a:lnTo>
                    <a:pt x="456" y="788"/>
                  </a:lnTo>
                  <a:lnTo>
                    <a:pt x="456" y="788"/>
                  </a:lnTo>
                  <a:lnTo>
                    <a:pt x="501" y="787"/>
                  </a:lnTo>
                  <a:lnTo>
                    <a:pt x="536" y="788"/>
                  </a:lnTo>
                  <a:lnTo>
                    <a:pt x="550" y="789"/>
                  </a:lnTo>
                  <a:lnTo>
                    <a:pt x="558" y="791"/>
                  </a:lnTo>
                  <a:lnTo>
                    <a:pt x="558" y="791"/>
                  </a:lnTo>
                  <a:lnTo>
                    <a:pt x="566" y="793"/>
                  </a:lnTo>
                  <a:lnTo>
                    <a:pt x="578" y="795"/>
                  </a:lnTo>
                  <a:lnTo>
                    <a:pt x="606" y="797"/>
                  </a:lnTo>
                  <a:lnTo>
                    <a:pt x="622" y="798"/>
                  </a:lnTo>
                  <a:lnTo>
                    <a:pt x="635" y="798"/>
                  </a:lnTo>
                  <a:lnTo>
                    <a:pt x="644" y="798"/>
                  </a:lnTo>
                  <a:lnTo>
                    <a:pt x="650" y="796"/>
                  </a:lnTo>
                  <a:lnTo>
                    <a:pt x="650" y="796"/>
                  </a:lnTo>
                  <a:lnTo>
                    <a:pt x="655" y="794"/>
                  </a:lnTo>
                  <a:lnTo>
                    <a:pt x="663" y="791"/>
                  </a:lnTo>
                  <a:lnTo>
                    <a:pt x="684" y="786"/>
                  </a:lnTo>
                  <a:lnTo>
                    <a:pt x="708" y="782"/>
                  </a:lnTo>
                  <a:lnTo>
                    <a:pt x="727" y="779"/>
                  </a:lnTo>
                  <a:lnTo>
                    <a:pt x="727" y="779"/>
                  </a:lnTo>
                  <a:lnTo>
                    <a:pt x="734" y="778"/>
                  </a:lnTo>
                  <a:lnTo>
                    <a:pt x="734" y="778"/>
                  </a:lnTo>
                  <a:lnTo>
                    <a:pt x="739" y="777"/>
                  </a:lnTo>
                  <a:lnTo>
                    <a:pt x="739" y="777"/>
                  </a:lnTo>
                  <a:lnTo>
                    <a:pt x="740" y="777"/>
                  </a:lnTo>
                  <a:lnTo>
                    <a:pt x="740" y="777"/>
                  </a:lnTo>
                  <a:lnTo>
                    <a:pt x="738" y="764"/>
                  </a:lnTo>
                  <a:lnTo>
                    <a:pt x="736" y="760"/>
                  </a:lnTo>
                  <a:lnTo>
                    <a:pt x="735" y="756"/>
                  </a:lnTo>
                  <a:lnTo>
                    <a:pt x="733" y="753"/>
                  </a:lnTo>
                  <a:lnTo>
                    <a:pt x="730" y="751"/>
                  </a:lnTo>
                  <a:lnTo>
                    <a:pt x="728" y="750"/>
                  </a:lnTo>
                  <a:lnTo>
                    <a:pt x="725" y="749"/>
                  </a:lnTo>
                  <a:lnTo>
                    <a:pt x="725" y="749"/>
                  </a:lnTo>
                  <a:lnTo>
                    <a:pt x="722" y="748"/>
                  </a:lnTo>
                  <a:lnTo>
                    <a:pt x="718" y="746"/>
                  </a:lnTo>
                  <a:lnTo>
                    <a:pt x="711" y="739"/>
                  </a:lnTo>
                  <a:lnTo>
                    <a:pt x="703" y="731"/>
                  </a:lnTo>
                  <a:lnTo>
                    <a:pt x="693" y="723"/>
                  </a:lnTo>
                  <a:lnTo>
                    <a:pt x="693" y="723"/>
                  </a:lnTo>
                  <a:lnTo>
                    <a:pt x="688" y="718"/>
                  </a:lnTo>
                  <a:lnTo>
                    <a:pt x="683" y="712"/>
                  </a:lnTo>
                  <a:lnTo>
                    <a:pt x="672" y="696"/>
                  </a:lnTo>
                  <a:lnTo>
                    <a:pt x="659" y="677"/>
                  </a:lnTo>
                  <a:lnTo>
                    <a:pt x="658" y="467"/>
                  </a:lnTo>
                  <a:lnTo>
                    <a:pt x="785" y="463"/>
                  </a:lnTo>
                  <a:lnTo>
                    <a:pt x="788" y="331"/>
                  </a:lnTo>
                  <a:lnTo>
                    <a:pt x="788" y="331"/>
                  </a:lnTo>
                  <a:lnTo>
                    <a:pt x="782" y="331"/>
                  </a:lnTo>
                  <a:lnTo>
                    <a:pt x="782" y="331"/>
                  </a:lnTo>
                  <a:lnTo>
                    <a:pt x="781" y="331"/>
                  </a:lnTo>
                  <a:lnTo>
                    <a:pt x="781" y="331"/>
                  </a:lnTo>
                  <a:lnTo>
                    <a:pt x="777" y="331"/>
                  </a:lnTo>
                  <a:lnTo>
                    <a:pt x="777" y="331"/>
                  </a:lnTo>
                  <a:lnTo>
                    <a:pt x="776" y="331"/>
                  </a:lnTo>
                  <a:lnTo>
                    <a:pt x="776" y="331"/>
                  </a:lnTo>
                  <a:lnTo>
                    <a:pt x="771" y="331"/>
                  </a:lnTo>
                  <a:lnTo>
                    <a:pt x="771" y="331"/>
                  </a:lnTo>
                  <a:lnTo>
                    <a:pt x="766" y="331"/>
                  </a:lnTo>
                  <a:lnTo>
                    <a:pt x="766" y="331"/>
                  </a:lnTo>
                  <a:lnTo>
                    <a:pt x="761" y="331"/>
                  </a:lnTo>
                  <a:lnTo>
                    <a:pt x="757" y="333"/>
                  </a:lnTo>
                  <a:lnTo>
                    <a:pt x="748" y="336"/>
                  </a:lnTo>
                  <a:lnTo>
                    <a:pt x="740" y="339"/>
                  </a:lnTo>
                  <a:lnTo>
                    <a:pt x="736" y="341"/>
                  </a:lnTo>
                  <a:lnTo>
                    <a:pt x="732" y="341"/>
                  </a:lnTo>
                  <a:lnTo>
                    <a:pt x="732" y="341"/>
                  </a:lnTo>
                  <a:lnTo>
                    <a:pt x="721" y="340"/>
                  </a:lnTo>
                  <a:lnTo>
                    <a:pt x="708" y="339"/>
                  </a:lnTo>
                  <a:lnTo>
                    <a:pt x="702" y="339"/>
                  </a:lnTo>
                  <a:lnTo>
                    <a:pt x="696" y="339"/>
                  </a:lnTo>
                  <a:lnTo>
                    <a:pt x="692" y="341"/>
                  </a:lnTo>
                  <a:lnTo>
                    <a:pt x="690" y="343"/>
                  </a:lnTo>
                  <a:lnTo>
                    <a:pt x="690" y="343"/>
                  </a:lnTo>
                  <a:lnTo>
                    <a:pt x="688" y="345"/>
                  </a:lnTo>
                  <a:lnTo>
                    <a:pt x="686" y="347"/>
                  </a:lnTo>
                  <a:lnTo>
                    <a:pt x="683" y="347"/>
                  </a:lnTo>
                  <a:lnTo>
                    <a:pt x="680" y="347"/>
                  </a:lnTo>
                  <a:lnTo>
                    <a:pt x="676" y="346"/>
                  </a:lnTo>
                  <a:lnTo>
                    <a:pt x="673" y="344"/>
                  </a:lnTo>
                  <a:lnTo>
                    <a:pt x="671" y="342"/>
                  </a:lnTo>
                  <a:lnTo>
                    <a:pt x="669" y="340"/>
                  </a:lnTo>
                  <a:lnTo>
                    <a:pt x="669" y="340"/>
                  </a:lnTo>
                  <a:lnTo>
                    <a:pt x="666" y="335"/>
                  </a:lnTo>
                  <a:lnTo>
                    <a:pt x="666" y="332"/>
                  </a:lnTo>
                  <a:lnTo>
                    <a:pt x="666" y="330"/>
                  </a:lnTo>
                  <a:lnTo>
                    <a:pt x="669" y="326"/>
                  </a:lnTo>
                  <a:lnTo>
                    <a:pt x="674" y="322"/>
                  </a:lnTo>
                  <a:lnTo>
                    <a:pt x="674" y="322"/>
                  </a:lnTo>
                  <a:lnTo>
                    <a:pt x="677" y="319"/>
                  </a:lnTo>
                  <a:lnTo>
                    <a:pt x="678" y="316"/>
                  </a:lnTo>
                  <a:lnTo>
                    <a:pt x="679" y="311"/>
                  </a:lnTo>
                  <a:lnTo>
                    <a:pt x="679" y="307"/>
                  </a:lnTo>
                  <a:lnTo>
                    <a:pt x="678" y="299"/>
                  </a:lnTo>
                  <a:lnTo>
                    <a:pt x="677" y="291"/>
                  </a:lnTo>
                  <a:lnTo>
                    <a:pt x="677" y="291"/>
                  </a:lnTo>
                  <a:lnTo>
                    <a:pt x="675" y="283"/>
                  </a:lnTo>
                  <a:lnTo>
                    <a:pt x="673" y="275"/>
                  </a:lnTo>
                  <a:lnTo>
                    <a:pt x="671" y="271"/>
                  </a:lnTo>
                  <a:lnTo>
                    <a:pt x="669" y="267"/>
                  </a:lnTo>
                  <a:lnTo>
                    <a:pt x="666" y="264"/>
                  </a:lnTo>
                  <a:lnTo>
                    <a:pt x="663" y="261"/>
                  </a:lnTo>
                  <a:lnTo>
                    <a:pt x="663" y="261"/>
                  </a:lnTo>
                  <a:lnTo>
                    <a:pt x="659" y="258"/>
                  </a:lnTo>
                  <a:lnTo>
                    <a:pt x="656" y="254"/>
                  </a:lnTo>
                  <a:lnTo>
                    <a:pt x="654" y="250"/>
                  </a:lnTo>
                  <a:lnTo>
                    <a:pt x="652" y="246"/>
                  </a:lnTo>
                  <a:lnTo>
                    <a:pt x="650" y="237"/>
                  </a:lnTo>
                  <a:lnTo>
                    <a:pt x="649" y="229"/>
                  </a:lnTo>
                  <a:lnTo>
                    <a:pt x="649" y="229"/>
                  </a:lnTo>
                  <a:lnTo>
                    <a:pt x="648" y="220"/>
                  </a:lnTo>
                  <a:lnTo>
                    <a:pt x="649" y="213"/>
                  </a:lnTo>
                  <a:lnTo>
                    <a:pt x="653" y="200"/>
                  </a:lnTo>
                  <a:lnTo>
                    <a:pt x="653" y="200"/>
                  </a:lnTo>
                  <a:lnTo>
                    <a:pt x="654" y="194"/>
                  </a:lnTo>
                  <a:lnTo>
                    <a:pt x="654" y="186"/>
                  </a:lnTo>
                  <a:lnTo>
                    <a:pt x="653" y="168"/>
                  </a:lnTo>
                  <a:lnTo>
                    <a:pt x="653" y="168"/>
                  </a:lnTo>
                  <a:lnTo>
                    <a:pt x="653" y="160"/>
                  </a:lnTo>
                  <a:lnTo>
                    <a:pt x="651" y="152"/>
                  </a:lnTo>
                  <a:lnTo>
                    <a:pt x="649" y="145"/>
                  </a:lnTo>
                  <a:lnTo>
                    <a:pt x="645" y="139"/>
                  </a:lnTo>
                  <a:lnTo>
                    <a:pt x="645" y="139"/>
                  </a:lnTo>
                  <a:lnTo>
                    <a:pt x="643" y="135"/>
                  </a:lnTo>
                  <a:lnTo>
                    <a:pt x="642" y="129"/>
                  </a:lnTo>
                  <a:lnTo>
                    <a:pt x="643" y="127"/>
                  </a:lnTo>
                  <a:lnTo>
                    <a:pt x="644" y="124"/>
                  </a:lnTo>
                  <a:lnTo>
                    <a:pt x="646" y="122"/>
                  </a:lnTo>
                  <a:lnTo>
                    <a:pt x="649" y="121"/>
                  </a:lnTo>
                  <a:lnTo>
                    <a:pt x="649" y="121"/>
                  </a:lnTo>
                  <a:lnTo>
                    <a:pt x="651" y="119"/>
                  </a:lnTo>
                  <a:lnTo>
                    <a:pt x="653" y="117"/>
                  </a:lnTo>
                  <a:lnTo>
                    <a:pt x="653" y="115"/>
                  </a:lnTo>
                  <a:lnTo>
                    <a:pt x="653" y="113"/>
                  </a:lnTo>
                  <a:lnTo>
                    <a:pt x="651" y="107"/>
                  </a:lnTo>
                  <a:lnTo>
                    <a:pt x="650" y="100"/>
                  </a:lnTo>
                  <a:lnTo>
                    <a:pt x="650" y="100"/>
                  </a:lnTo>
                  <a:lnTo>
                    <a:pt x="649" y="98"/>
                  </a:lnTo>
                  <a:lnTo>
                    <a:pt x="648" y="97"/>
                  </a:lnTo>
                  <a:lnTo>
                    <a:pt x="641" y="95"/>
                  </a:lnTo>
                  <a:lnTo>
                    <a:pt x="633" y="94"/>
                  </a:lnTo>
                  <a:lnTo>
                    <a:pt x="622" y="94"/>
                  </a:lnTo>
                  <a:lnTo>
                    <a:pt x="598" y="94"/>
                  </a:lnTo>
                  <a:lnTo>
                    <a:pt x="580" y="95"/>
                  </a:lnTo>
                  <a:lnTo>
                    <a:pt x="580" y="95"/>
                  </a:lnTo>
                  <a:lnTo>
                    <a:pt x="574" y="93"/>
                  </a:lnTo>
                  <a:lnTo>
                    <a:pt x="570" y="91"/>
                  </a:lnTo>
                  <a:lnTo>
                    <a:pt x="568" y="87"/>
                  </a:lnTo>
                  <a:lnTo>
                    <a:pt x="567" y="83"/>
                  </a:lnTo>
                  <a:lnTo>
                    <a:pt x="564" y="75"/>
                  </a:lnTo>
                  <a:lnTo>
                    <a:pt x="562" y="72"/>
                  </a:lnTo>
                  <a:lnTo>
                    <a:pt x="559" y="71"/>
                  </a:lnTo>
                  <a:lnTo>
                    <a:pt x="559" y="71"/>
                  </a:lnTo>
                  <a:lnTo>
                    <a:pt x="535" y="71"/>
                  </a:lnTo>
                  <a:lnTo>
                    <a:pt x="520" y="72"/>
                  </a:lnTo>
                  <a:lnTo>
                    <a:pt x="508" y="73"/>
                  </a:lnTo>
                  <a:lnTo>
                    <a:pt x="508" y="73"/>
                  </a:lnTo>
                  <a:lnTo>
                    <a:pt x="506" y="73"/>
                  </a:lnTo>
                  <a:lnTo>
                    <a:pt x="504" y="74"/>
                  </a:lnTo>
                  <a:lnTo>
                    <a:pt x="501" y="78"/>
                  </a:lnTo>
                  <a:lnTo>
                    <a:pt x="500" y="83"/>
                  </a:lnTo>
                  <a:lnTo>
                    <a:pt x="500" y="88"/>
                  </a:lnTo>
                  <a:lnTo>
                    <a:pt x="499" y="99"/>
                  </a:lnTo>
                  <a:lnTo>
                    <a:pt x="498" y="103"/>
                  </a:lnTo>
                  <a:lnTo>
                    <a:pt x="497" y="106"/>
                  </a:lnTo>
                  <a:lnTo>
                    <a:pt x="497" y="106"/>
                  </a:lnTo>
                  <a:lnTo>
                    <a:pt x="493" y="110"/>
                  </a:lnTo>
                  <a:lnTo>
                    <a:pt x="491" y="115"/>
                  </a:lnTo>
                  <a:lnTo>
                    <a:pt x="490" y="130"/>
                  </a:lnTo>
                  <a:lnTo>
                    <a:pt x="490" y="130"/>
                  </a:lnTo>
                  <a:lnTo>
                    <a:pt x="489" y="135"/>
                  </a:lnTo>
                  <a:lnTo>
                    <a:pt x="486" y="139"/>
                  </a:lnTo>
                  <a:lnTo>
                    <a:pt x="482" y="142"/>
                  </a:lnTo>
                  <a:lnTo>
                    <a:pt x="477" y="143"/>
                  </a:lnTo>
                  <a:lnTo>
                    <a:pt x="471" y="144"/>
                  </a:lnTo>
                  <a:lnTo>
                    <a:pt x="466" y="143"/>
                  </a:lnTo>
                  <a:lnTo>
                    <a:pt x="460" y="142"/>
                  </a:lnTo>
                  <a:lnTo>
                    <a:pt x="455" y="139"/>
                  </a:lnTo>
                  <a:lnTo>
                    <a:pt x="455" y="139"/>
                  </a:lnTo>
                  <a:lnTo>
                    <a:pt x="447" y="136"/>
                  </a:lnTo>
                  <a:lnTo>
                    <a:pt x="438" y="136"/>
                  </a:lnTo>
                  <a:lnTo>
                    <a:pt x="431" y="137"/>
                  </a:lnTo>
                  <a:lnTo>
                    <a:pt x="425" y="142"/>
                  </a:lnTo>
                  <a:lnTo>
                    <a:pt x="425" y="142"/>
                  </a:lnTo>
                  <a:lnTo>
                    <a:pt x="419" y="145"/>
                  </a:lnTo>
                  <a:lnTo>
                    <a:pt x="413" y="146"/>
                  </a:lnTo>
                  <a:lnTo>
                    <a:pt x="396" y="145"/>
                  </a:lnTo>
                  <a:lnTo>
                    <a:pt x="396" y="145"/>
                  </a:lnTo>
                  <a:lnTo>
                    <a:pt x="390" y="144"/>
                  </a:lnTo>
                  <a:lnTo>
                    <a:pt x="385" y="143"/>
                  </a:lnTo>
                  <a:lnTo>
                    <a:pt x="380" y="141"/>
                  </a:lnTo>
                  <a:lnTo>
                    <a:pt x="375" y="137"/>
                  </a:lnTo>
                  <a:lnTo>
                    <a:pt x="366" y="130"/>
                  </a:lnTo>
                  <a:lnTo>
                    <a:pt x="358" y="121"/>
                  </a:lnTo>
                  <a:lnTo>
                    <a:pt x="358" y="121"/>
                  </a:lnTo>
                  <a:lnTo>
                    <a:pt x="353" y="116"/>
                  </a:lnTo>
                  <a:lnTo>
                    <a:pt x="349" y="109"/>
                  </a:lnTo>
                  <a:lnTo>
                    <a:pt x="342" y="93"/>
                  </a:lnTo>
                  <a:lnTo>
                    <a:pt x="335" y="76"/>
                  </a:lnTo>
                  <a:lnTo>
                    <a:pt x="332" y="69"/>
                  </a:lnTo>
                  <a:lnTo>
                    <a:pt x="329" y="64"/>
                  </a:lnTo>
                  <a:lnTo>
                    <a:pt x="329" y="64"/>
                  </a:lnTo>
                  <a:lnTo>
                    <a:pt x="326" y="59"/>
                  </a:lnTo>
                  <a:lnTo>
                    <a:pt x="323" y="54"/>
                  </a:lnTo>
                  <a:lnTo>
                    <a:pt x="320" y="41"/>
                  </a:lnTo>
                  <a:lnTo>
                    <a:pt x="317" y="27"/>
                  </a:lnTo>
                  <a:lnTo>
                    <a:pt x="312" y="12"/>
                  </a:lnTo>
                  <a:lnTo>
                    <a:pt x="312" y="12"/>
                  </a:lnTo>
                  <a:lnTo>
                    <a:pt x="310" y="8"/>
                  </a:lnTo>
                  <a:lnTo>
                    <a:pt x="306" y="5"/>
                  </a:lnTo>
                  <a:lnTo>
                    <a:pt x="300" y="3"/>
                  </a:lnTo>
                  <a:lnTo>
                    <a:pt x="293" y="1"/>
                  </a:lnTo>
                  <a:lnTo>
                    <a:pt x="277" y="0"/>
                  </a:lnTo>
                  <a:lnTo>
                    <a:pt x="257" y="0"/>
                  </a:lnTo>
                  <a:lnTo>
                    <a:pt x="219" y="2"/>
                  </a:lnTo>
                  <a:lnTo>
                    <a:pt x="202" y="2"/>
                  </a:lnTo>
                  <a:lnTo>
                    <a:pt x="190" y="2"/>
                  </a:lnTo>
                  <a:lnTo>
                    <a:pt x="190" y="2"/>
                  </a:lnTo>
                  <a:lnTo>
                    <a:pt x="167" y="1"/>
                  </a:lnTo>
                  <a:lnTo>
                    <a:pt x="141" y="1"/>
                  </a:lnTo>
                  <a:lnTo>
                    <a:pt x="94" y="2"/>
                  </a:lnTo>
                  <a:lnTo>
                    <a:pt x="94" y="2"/>
                  </a:lnTo>
                  <a:lnTo>
                    <a:pt x="79" y="3"/>
                  </a:lnTo>
                  <a:lnTo>
                    <a:pt x="61" y="5"/>
                  </a:lnTo>
                  <a:lnTo>
                    <a:pt x="32" y="11"/>
                  </a:lnTo>
                  <a:lnTo>
                    <a:pt x="32" y="11"/>
                  </a:lnTo>
                  <a:lnTo>
                    <a:pt x="33" y="17"/>
                  </a:lnTo>
                  <a:lnTo>
                    <a:pt x="36" y="23"/>
                  </a:lnTo>
                  <a:lnTo>
                    <a:pt x="39" y="29"/>
                  </a:lnTo>
                  <a:lnTo>
                    <a:pt x="44" y="37"/>
                  </a:lnTo>
                  <a:lnTo>
                    <a:pt x="44" y="37"/>
                  </a:lnTo>
                  <a:lnTo>
                    <a:pt x="49" y="43"/>
                  </a:lnTo>
                  <a:lnTo>
                    <a:pt x="54" y="48"/>
                  </a:lnTo>
                  <a:lnTo>
                    <a:pt x="62" y="57"/>
                  </a:lnTo>
                  <a:lnTo>
                    <a:pt x="66" y="61"/>
                  </a:lnTo>
                  <a:lnTo>
                    <a:pt x="69" y="66"/>
                  </a:lnTo>
                  <a:lnTo>
                    <a:pt x="72" y="72"/>
                  </a:lnTo>
                  <a:lnTo>
                    <a:pt x="74" y="80"/>
                  </a:lnTo>
                  <a:lnTo>
                    <a:pt x="74" y="80"/>
                  </a:lnTo>
                  <a:lnTo>
                    <a:pt x="78" y="93"/>
                  </a:lnTo>
                  <a:lnTo>
                    <a:pt x="81" y="102"/>
                  </a:lnTo>
                  <a:lnTo>
                    <a:pt x="93" y="123"/>
                  </a:lnTo>
                  <a:lnTo>
                    <a:pt x="93" y="123"/>
                  </a:lnTo>
                  <a:lnTo>
                    <a:pt x="102" y="137"/>
                  </a:lnTo>
                  <a:lnTo>
                    <a:pt x="106" y="145"/>
                  </a:lnTo>
                  <a:lnTo>
                    <a:pt x="108" y="151"/>
                  </a:lnTo>
                  <a:lnTo>
                    <a:pt x="109" y="158"/>
                  </a:lnTo>
                  <a:lnTo>
                    <a:pt x="109" y="165"/>
                  </a:lnTo>
                  <a:lnTo>
                    <a:pt x="107" y="172"/>
                  </a:lnTo>
                  <a:lnTo>
                    <a:pt x="103" y="180"/>
                  </a:lnTo>
                  <a:lnTo>
                    <a:pt x="103" y="180"/>
                  </a:lnTo>
                  <a:lnTo>
                    <a:pt x="93" y="194"/>
                  </a:lnTo>
                  <a:lnTo>
                    <a:pt x="90" y="199"/>
                  </a:lnTo>
                  <a:lnTo>
                    <a:pt x="88" y="204"/>
                  </a:lnTo>
                  <a:lnTo>
                    <a:pt x="86" y="209"/>
                  </a:lnTo>
                  <a:lnTo>
                    <a:pt x="86" y="214"/>
                  </a:lnTo>
                  <a:lnTo>
                    <a:pt x="88" y="221"/>
                  </a:lnTo>
                  <a:lnTo>
                    <a:pt x="91" y="230"/>
                  </a:lnTo>
                  <a:lnTo>
                    <a:pt x="91" y="230"/>
                  </a:lnTo>
                  <a:lnTo>
                    <a:pt x="95" y="239"/>
                  </a:lnTo>
                  <a:lnTo>
                    <a:pt x="97" y="247"/>
                  </a:lnTo>
                  <a:lnTo>
                    <a:pt x="101" y="262"/>
                  </a:lnTo>
                  <a:lnTo>
                    <a:pt x="103" y="269"/>
                  </a:lnTo>
                  <a:lnTo>
                    <a:pt x="105" y="274"/>
                  </a:lnTo>
                  <a:lnTo>
                    <a:pt x="107" y="279"/>
                  </a:lnTo>
                  <a:lnTo>
                    <a:pt x="111" y="284"/>
                  </a:lnTo>
                  <a:lnTo>
                    <a:pt x="111" y="284"/>
                  </a:lnTo>
                  <a:lnTo>
                    <a:pt x="120" y="290"/>
                  </a:lnTo>
                  <a:lnTo>
                    <a:pt x="125" y="296"/>
                  </a:lnTo>
                  <a:lnTo>
                    <a:pt x="127" y="299"/>
                  </a:lnTo>
                  <a:lnTo>
                    <a:pt x="129" y="304"/>
                  </a:lnTo>
                  <a:lnTo>
                    <a:pt x="132" y="316"/>
                  </a:lnTo>
                  <a:lnTo>
                    <a:pt x="132" y="316"/>
                  </a:lnTo>
                  <a:lnTo>
                    <a:pt x="133" y="323"/>
                  </a:lnTo>
                  <a:lnTo>
                    <a:pt x="133" y="330"/>
                  </a:lnTo>
                  <a:lnTo>
                    <a:pt x="132" y="344"/>
                  </a:lnTo>
                  <a:lnTo>
                    <a:pt x="131" y="358"/>
                  </a:lnTo>
                  <a:lnTo>
                    <a:pt x="130" y="374"/>
                  </a:lnTo>
                  <a:lnTo>
                    <a:pt x="130" y="374"/>
                  </a:lnTo>
                  <a:lnTo>
                    <a:pt x="130" y="381"/>
                  </a:lnTo>
                  <a:lnTo>
                    <a:pt x="131" y="388"/>
                  </a:lnTo>
                  <a:lnTo>
                    <a:pt x="132" y="399"/>
                  </a:lnTo>
                  <a:lnTo>
                    <a:pt x="131" y="403"/>
                  </a:lnTo>
                  <a:lnTo>
                    <a:pt x="129" y="408"/>
                  </a:lnTo>
                  <a:lnTo>
                    <a:pt x="125" y="412"/>
                  </a:lnTo>
                  <a:lnTo>
                    <a:pt x="118" y="417"/>
                  </a:lnTo>
                  <a:lnTo>
                    <a:pt x="118" y="417"/>
                  </a:lnTo>
                  <a:lnTo>
                    <a:pt x="102" y="427"/>
                  </a:lnTo>
                  <a:lnTo>
                    <a:pt x="93" y="432"/>
                  </a:lnTo>
                  <a:lnTo>
                    <a:pt x="87" y="438"/>
                  </a:lnTo>
                  <a:lnTo>
                    <a:pt x="81" y="444"/>
                  </a:lnTo>
                  <a:lnTo>
                    <a:pt x="76" y="450"/>
                  </a:lnTo>
                  <a:lnTo>
                    <a:pt x="72" y="457"/>
                  </a:lnTo>
                  <a:lnTo>
                    <a:pt x="69" y="464"/>
                  </a:lnTo>
                  <a:lnTo>
                    <a:pt x="69" y="464"/>
                  </a:lnTo>
                  <a:lnTo>
                    <a:pt x="66" y="471"/>
                  </a:lnTo>
                  <a:lnTo>
                    <a:pt x="62" y="477"/>
                  </a:lnTo>
                  <a:lnTo>
                    <a:pt x="53" y="491"/>
                  </a:lnTo>
                  <a:lnTo>
                    <a:pt x="49" y="497"/>
                  </a:lnTo>
                  <a:lnTo>
                    <a:pt x="46" y="504"/>
                  </a:lnTo>
                  <a:lnTo>
                    <a:pt x="44" y="512"/>
                  </a:lnTo>
                  <a:lnTo>
                    <a:pt x="43" y="521"/>
                  </a:lnTo>
                  <a:lnTo>
                    <a:pt x="43" y="521"/>
                  </a:lnTo>
                  <a:lnTo>
                    <a:pt x="42" y="538"/>
                  </a:lnTo>
                  <a:lnTo>
                    <a:pt x="42" y="550"/>
                  </a:lnTo>
                  <a:lnTo>
                    <a:pt x="40" y="576"/>
                  </a:lnTo>
                  <a:lnTo>
                    <a:pt x="40" y="576"/>
                  </a:lnTo>
                  <a:lnTo>
                    <a:pt x="39" y="583"/>
                  </a:lnTo>
                  <a:lnTo>
                    <a:pt x="37" y="589"/>
                  </a:lnTo>
                  <a:lnTo>
                    <a:pt x="35" y="596"/>
                  </a:lnTo>
                  <a:lnTo>
                    <a:pt x="32" y="602"/>
                  </a:lnTo>
                  <a:lnTo>
                    <a:pt x="24" y="616"/>
                  </a:lnTo>
                  <a:lnTo>
                    <a:pt x="15" y="632"/>
                  </a:lnTo>
                  <a:lnTo>
                    <a:pt x="15" y="632"/>
                  </a:lnTo>
                  <a:lnTo>
                    <a:pt x="9" y="640"/>
                  </a:lnTo>
                  <a:lnTo>
                    <a:pt x="6" y="648"/>
                  </a:lnTo>
                  <a:lnTo>
                    <a:pt x="4" y="655"/>
                  </a:lnTo>
                  <a:lnTo>
                    <a:pt x="3" y="663"/>
                  </a:lnTo>
                  <a:lnTo>
                    <a:pt x="2" y="678"/>
                  </a:lnTo>
                  <a:lnTo>
                    <a:pt x="2" y="695"/>
                  </a:lnTo>
                  <a:lnTo>
                    <a:pt x="2" y="695"/>
                  </a:lnTo>
                  <a:lnTo>
                    <a:pt x="1" y="715"/>
                  </a:lnTo>
                  <a:lnTo>
                    <a:pt x="0" y="741"/>
                  </a:lnTo>
                  <a:lnTo>
                    <a:pt x="0" y="741"/>
                  </a:lnTo>
                  <a:lnTo>
                    <a:pt x="7" y="738"/>
                  </a:lnTo>
                  <a:lnTo>
                    <a:pt x="14" y="736"/>
                  </a:lnTo>
                  <a:lnTo>
                    <a:pt x="14" y="736"/>
                  </a:lnTo>
                  <a:lnTo>
                    <a:pt x="17" y="737"/>
                  </a:lnTo>
                  <a:lnTo>
                    <a:pt x="21" y="738"/>
                  </a:lnTo>
                  <a:lnTo>
                    <a:pt x="27" y="741"/>
                  </a:lnTo>
                  <a:lnTo>
                    <a:pt x="36" y="748"/>
                  </a:lnTo>
                  <a:lnTo>
                    <a:pt x="36" y="74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699" name="Freeform 278">
              <a:extLst>
                <a:ext uri="{FF2B5EF4-FFF2-40B4-BE49-F238E27FC236}">
                  <a16:creationId xmlns:a16="http://schemas.microsoft.com/office/drawing/2014/main" id="{DA54686F-6315-4269-8AE1-8C9B7F88F24B}"/>
                </a:ext>
              </a:extLst>
            </p:cNvPr>
            <p:cNvSpPr>
              <a:spLocks/>
            </p:cNvSpPr>
            <p:nvPr/>
          </p:nvSpPr>
          <p:spPr bwMode="auto">
            <a:xfrm>
              <a:off x="5927084" y="4967878"/>
              <a:ext cx="321836" cy="308355"/>
            </a:xfrm>
            <a:custGeom>
              <a:avLst/>
              <a:gdLst>
                <a:gd name="T0" fmla="*/ 553 w 748"/>
                <a:gd name="T1" fmla="*/ 4 h 656"/>
                <a:gd name="T2" fmla="*/ 489 w 748"/>
                <a:gd name="T3" fmla="*/ 12 h 656"/>
                <a:gd name="T4" fmla="*/ 448 w 748"/>
                <a:gd name="T5" fmla="*/ 35 h 656"/>
                <a:gd name="T6" fmla="*/ 420 w 748"/>
                <a:gd name="T7" fmla="*/ 73 h 656"/>
                <a:gd name="T8" fmla="*/ 428 w 748"/>
                <a:gd name="T9" fmla="*/ 143 h 656"/>
                <a:gd name="T10" fmla="*/ 416 w 748"/>
                <a:gd name="T11" fmla="*/ 195 h 656"/>
                <a:gd name="T12" fmla="*/ 438 w 748"/>
                <a:gd name="T13" fmla="*/ 253 h 656"/>
                <a:gd name="T14" fmla="*/ 486 w 748"/>
                <a:gd name="T15" fmla="*/ 274 h 656"/>
                <a:gd name="T16" fmla="*/ 505 w 748"/>
                <a:gd name="T17" fmla="*/ 260 h 656"/>
                <a:gd name="T18" fmla="*/ 504 w 748"/>
                <a:gd name="T19" fmla="*/ 297 h 656"/>
                <a:gd name="T20" fmla="*/ 491 w 748"/>
                <a:gd name="T21" fmla="*/ 333 h 656"/>
                <a:gd name="T22" fmla="*/ 457 w 748"/>
                <a:gd name="T23" fmla="*/ 340 h 656"/>
                <a:gd name="T24" fmla="*/ 414 w 748"/>
                <a:gd name="T25" fmla="*/ 285 h 656"/>
                <a:gd name="T26" fmla="*/ 353 w 748"/>
                <a:gd name="T27" fmla="*/ 253 h 656"/>
                <a:gd name="T28" fmla="*/ 329 w 748"/>
                <a:gd name="T29" fmla="*/ 225 h 656"/>
                <a:gd name="T30" fmla="*/ 305 w 748"/>
                <a:gd name="T31" fmla="*/ 258 h 656"/>
                <a:gd name="T32" fmla="*/ 267 w 748"/>
                <a:gd name="T33" fmla="*/ 248 h 656"/>
                <a:gd name="T34" fmla="*/ 237 w 748"/>
                <a:gd name="T35" fmla="*/ 231 h 656"/>
                <a:gd name="T36" fmla="*/ 213 w 748"/>
                <a:gd name="T37" fmla="*/ 205 h 656"/>
                <a:gd name="T38" fmla="*/ 178 w 748"/>
                <a:gd name="T39" fmla="*/ 209 h 656"/>
                <a:gd name="T40" fmla="*/ 150 w 748"/>
                <a:gd name="T41" fmla="*/ 189 h 656"/>
                <a:gd name="T42" fmla="*/ 145 w 748"/>
                <a:gd name="T43" fmla="*/ 184 h 656"/>
                <a:gd name="T44" fmla="*/ 139 w 748"/>
                <a:gd name="T45" fmla="*/ 181 h 656"/>
                <a:gd name="T46" fmla="*/ 127 w 748"/>
                <a:gd name="T47" fmla="*/ 311 h 656"/>
                <a:gd name="T48" fmla="*/ 53 w 748"/>
                <a:gd name="T49" fmla="*/ 587 h 656"/>
                <a:gd name="T50" fmla="*/ 80 w 748"/>
                <a:gd name="T51" fmla="*/ 612 h 656"/>
                <a:gd name="T52" fmla="*/ 102 w 748"/>
                <a:gd name="T53" fmla="*/ 623 h 656"/>
                <a:gd name="T54" fmla="*/ 112 w 748"/>
                <a:gd name="T55" fmla="*/ 621 h 656"/>
                <a:gd name="T56" fmla="*/ 191 w 748"/>
                <a:gd name="T57" fmla="*/ 620 h 656"/>
                <a:gd name="T58" fmla="*/ 250 w 748"/>
                <a:gd name="T59" fmla="*/ 638 h 656"/>
                <a:gd name="T60" fmla="*/ 309 w 748"/>
                <a:gd name="T61" fmla="*/ 656 h 656"/>
                <a:gd name="T62" fmla="*/ 364 w 748"/>
                <a:gd name="T63" fmla="*/ 583 h 656"/>
                <a:gd name="T64" fmla="*/ 437 w 748"/>
                <a:gd name="T65" fmla="*/ 550 h 656"/>
                <a:gd name="T66" fmla="*/ 460 w 748"/>
                <a:gd name="T67" fmla="*/ 500 h 656"/>
                <a:gd name="T68" fmla="*/ 489 w 748"/>
                <a:gd name="T69" fmla="*/ 494 h 656"/>
                <a:gd name="T70" fmla="*/ 500 w 748"/>
                <a:gd name="T71" fmla="*/ 494 h 656"/>
                <a:gd name="T72" fmla="*/ 516 w 748"/>
                <a:gd name="T73" fmla="*/ 494 h 656"/>
                <a:gd name="T74" fmla="*/ 526 w 748"/>
                <a:gd name="T75" fmla="*/ 494 h 656"/>
                <a:gd name="T76" fmla="*/ 534 w 748"/>
                <a:gd name="T77" fmla="*/ 493 h 656"/>
                <a:gd name="T78" fmla="*/ 538 w 748"/>
                <a:gd name="T79" fmla="*/ 490 h 656"/>
                <a:gd name="T80" fmla="*/ 532 w 748"/>
                <a:gd name="T81" fmla="*/ 453 h 656"/>
                <a:gd name="T82" fmla="*/ 615 w 748"/>
                <a:gd name="T83" fmla="*/ 418 h 656"/>
                <a:gd name="T84" fmla="*/ 674 w 748"/>
                <a:gd name="T85" fmla="*/ 396 h 656"/>
                <a:gd name="T86" fmla="*/ 701 w 748"/>
                <a:gd name="T87" fmla="*/ 394 h 656"/>
                <a:gd name="T88" fmla="*/ 699 w 748"/>
                <a:gd name="T89" fmla="*/ 365 h 656"/>
                <a:gd name="T90" fmla="*/ 711 w 748"/>
                <a:gd name="T91" fmla="*/ 323 h 656"/>
                <a:gd name="T92" fmla="*/ 734 w 748"/>
                <a:gd name="T93" fmla="*/ 288 h 656"/>
                <a:gd name="T94" fmla="*/ 725 w 748"/>
                <a:gd name="T95" fmla="*/ 265 h 656"/>
                <a:gd name="T96" fmla="*/ 732 w 748"/>
                <a:gd name="T97" fmla="*/ 179 h 656"/>
                <a:gd name="T98" fmla="*/ 744 w 748"/>
                <a:gd name="T99" fmla="*/ 133 h 656"/>
                <a:gd name="T100" fmla="*/ 720 w 748"/>
                <a:gd name="T101" fmla="*/ 86 h 656"/>
                <a:gd name="T102" fmla="*/ 711 w 748"/>
                <a:gd name="T103" fmla="*/ 84 h 656"/>
                <a:gd name="T104" fmla="*/ 704 w 748"/>
                <a:gd name="T105" fmla="*/ 82 h 656"/>
                <a:gd name="T106" fmla="*/ 699 w 748"/>
                <a:gd name="T107" fmla="*/ 80 h 656"/>
                <a:gd name="T108" fmla="*/ 694 w 748"/>
                <a:gd name="T109" fmla="*/ 77 h 656"/>
                <a:gd name="T110" fmla="*/ 690 w 748"/>
                <a:gd name="T111" fmla="*/ 73 h 656"/>
                <a:gd name="T112" fmla="*/ 683 w 748"/>
                <a:gd name="T113" fmla="*/ 66 h 656"/>
                <a:gd name="T114" fmla="*/ 628 w 748"/>
                <a:gd name="T115" fmla="*/ 49 h 656"/>
                <a:gd name="T116" fmla="*/ 596 w 748"/>
                <a:gd name="T117" fmla="*/ 28 h 656"/>
                <a:gd name="T118" fmla="*/ 576 w 748"/>
                <a:gd name="T119" fmla="*/ 4 h 656"/>
                <a:gd name="T120" fmla="*/ 573 w 748"/>
                <a:gd name="T121" fmla="*/ 1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8" h="656">
                  <a:moveTo>
                    <a:pt x="573" y="1"/>
                  </a:moveTo>
                  <a:lnTo>
                    <a:pt x="573" y="1"/>
                  </a:lnTo>
                  <a:lnTo>
                    <a:pt x="572" y="0"/>
                  </a:lnTo>
                  <a:lnTo>
                    <a:pt x="572" y="0"/>
                  </a:lnTo>
                  <a:lnTo>
                    <a:pt x="568" y="0"/>
                  </a:lnTo>
                  <a:lnTo>
                    <a:pt x="563" y="1"/>
                  </a:lnTo>
                  <a:lnTo>
                    <a:pt x="553" y="4"/>
                  </a:lnTo>
                  <a:lnTo>
                    <a:pt x="553" y="4"/>
                  </a:lnTo>
                  <a:lnTo>
                    <a:pt x="553" y="4"/>
                  </a:lnTo>
                  <a:lnTo>
                    <a:pt x="553" y="4"/>
                  </a:lnTo>
                  <a:lnTo>
                    <a:pt x="546" y="7"/>
                  </a:lnTo>
                  <a:lnTo>
                    <a:pt x="546" y="7"/>
                  </a:lnTo>
                  <a:lnTo>
                    <a:pt x="545" y="8"/>
                  </a:lnTo>
                  <a:lnTo>
                    <a:pt x="545" y="8"/>
                  </a:lnTo>
                  <a:lnTo>
                    <a:pt x="542" y="9"/>
                  </a:lnTo>
                  <a:lnTo>
                    <a:pt x="542" y="9"/>
                  </a:lnTo>
                  <a:lnTo>
                    <a:pt x="536" y="11"/>
                  </a:lnTo>
                  <a:lnTo>
                    <a:pt x="529" y="12"/>
                  </a:lnTo>
                  <a:lnTo>
                    <a:pt x="510" y="12"/>
                  </a:lnTo>
                  <a:lnTo>
                    <a:pt x="489" y="12"/>
                  </a:lnTo>
                  <a:lnTo>
                    <a:pt x="472" y="12"/>
                  </a:lnTo>
                  <a:lnTo>
                    <a:pt x="472" y="12"/>
                  </a:lnTo>
                  <a:lnTo>
                    <a:pt x="466" y="12"/>
                  </a:lnTo>
                  <a:lnTo>
                    <a:pt x="461" y="13"/>
                  </a:lnTo>
                  <a:lnTo>
                    <a:pt x="457" y="15"/>
                  </a:lnTo>
                  <a:lnTo>
                    <a:pt x="455" y="17"/>
                  </a:lnTo>
                  <a:lnTo>
                    <a:pt x="453" y="20"/>
                  </a:lnTo>
                  <a:lnTo>
                    <a:pt x="451" y="24"/>
                  </a:lnTo>
                  <a:lnTo>
                    <a:pt x="448" y="35"/>
                  </a:lnTo>
                  <a:lnTo>
                    <a:pt x="448" y="35"/>
                  </a:lnTo>
                  <a:lnTo>
                    <a:pt x="446" y="41"/>
                  </a:lnTo>
                  <a:lnTo>
                    <a:pt x="443" y="45"/>
                  </a:lnTo>
                  <a:lnTo>
                    <a:pt x="441" y="49"/>
                  </a:lnTo>
                  <a:lnTo>
                    <a:pt x="438" y="53"/>
                  </a:lnTo>
                  <a:lnTo>
                    <a:pt x="431" y="59"/>
                  </a:lnTo>
                  <a:lnTo>
                    <a:pt x="424" y="64"/>
                  </a:lnTo>
                  <a:lnTo>
                    <a:pt x="424" y="64"/>
                  </a:lnTo>
                  <a:lnTo>
                    <a:pt x="422" y="67"/>
                  </a:lnTo>
                  <a:lnTo>
                    <a:pt x="421" y="70"/>
                  </a:lnTo>
                  <a:lnTo>
                    <a:pt x="420" y="73"/>
                  </a:lnTo>
                  <a:lnTo>
                    <a:pt x="421" y="77"/>
                  </a:lnTo>
                  <a:lnTo>
                    <a:pt x="424" y="84"/>
                  </a:lnTo>
                  <a:lnTo>
                    <a:pt x="428" y="93"/>
                  </a:lnTo>
                  <a:lnTo>
                    <a:pt x="428" y="93"/>
                  </a:lnTo>
                  <a:lnTo>
                    <a:pt x="430" y="99"/>
                  </a:lnTo>
                  <a:lnTo>
                    <a:pt x="430" y="105"/>
                  </a:lnTo>
                  <a:lnTo>
                    <a:pt x="430" y="119"/>
                  </a:lnTo>
                  <a:lnTo>
                    <a:pt x="429" y="133"/>
                  </a:lnTo>
                  <a:lnTo>
                    <a:pt x="428" y="143"/>
                  </a:lnTo>
                  <a:lnTo>
                    <a:pt x="428" y="143"/>
                  </a:lnTo>
                  <a:lnTo>
                    <a:pt x="428" y="152"/>
                  </a:lnTo>
                  <a:lnTo>
                    <a:pt x="429" y="163"/>
                  </a:lnTo>
                  <a:lnTo>
                    <a:pt x="429" y="169"/>
                  </a:lnTo>
                  <a:lnTo>
                    <a:pt x="429" y="174"/>
                  </a:lnTo>
                  <a:lnTo>
                    <a:pt x="427" y="178"/>
                  </a:lnTo>
                  <a:lnTo>
                    <a:pt x="424" y="182"/>
                  </a:lnTo>
                  <a:lnTo>
                    <a:pt x="424" y="182"/>
                  </a:lnTo>
                  <a:lnTo>
                    <a:pt x="420" y="186"/>
                  </a:lnTo>
                  <a:lnTo>
                    <a:pt x="418" y="190"/>
                  </a:lnTo>
                  <a:lnTo>
                    <a:pt x="416" y="195"/>
                  </a:lnTo>
                  <a:lnTo>
                    <a:pt x="414" y="199"/>
                  </a:lnTo>
                  <a:lnTo>
                    <a:pt x="412" y="209"/>
                  </a:lnTo>
                  <a:lnTo>
                    <a:pt x="412" y="218"/>
                  </a:lnTo>
                  <a:lnTo>
                    <a:pt x="412" y="218"/>
                  </a:lnTo>
                  <a:lnTo>
                    <a:pt x="412" y="223"/>
                  </a:lnTo>
                  <a:lnTo>
                    <a:pt x="414" y="227"/>
                  </a:lnTo>
                  <a:lnTo>
                    <a:pt x="417" y="232"/>
                  </a:lnTo>
                  <a:lnTo>
                    <a:pt x="421" y="236"/>
                  </a:lnTo>
                  <a:lnTo>
                    <a:pt x="438" y="253"/>
                  </a:lnTo>
                  <a:lnTo>
                    <a:pt x="438" y="253"/>
                  </a:lnTo>
                  <a:lnTo>
                    <a:pt x="452" y="268"/>
                  </a:lnTo>
                  <a:lnTo>
                    <a:pt x="460" y="275"/>
                  </a:lnTo>
                  <a:lnTo>
                    <a:pt x="464" y="277"/>
                  </a:lnTo>
                  <a:lnTo>
                    <a:pt x="468" y="279"/>
                  </a:lnTo>
                  <a:lnTo>
                    <a:pt x="468" y="279"/>
                  </a:lnTo>
                  <a:lnTo>
                    <a:pt x="474" y="279"/>
                  </a:lnTo>
                  <a:lnTo>
                    <a:pt x="478" y="279"/>
                  </a:lnTo>
                  <a:lnTo>
                    <a:pt x="481" y="278"/>
                  </a:lnTo>
                  <a:lnTo>
                    <a:pt x="484" y="276"/>
                  </a:lnTo>
                  <a:lnTo>
                    <a:pt x="486" y="274"/>
                  </a:lnTo>
                  <a:lnTo>
                    <a:pt x="487" y="271"/>
                  </a:lnTo>
                  <a:lnTo>
                    <a:pt x="488" y="268"/>
                  </a:lnTo>
                  <a:lnTo>
                    <a:pt x="489" y="265"/>
                  </a:lnTo>
                  <a:lnTo>
                    <a:pt x="489" y="265"/>
                  </a:lnTo>
                  <a:lnTo>
                    <a:pt x="489" y="262"/>
                  </a:lnTo>
                  <a:lnTo>
                    <a:pt x="491" y="260"/>
                  </a:lnTo>
                  <a:lnTo>
                    <a:pt x="494" y="259"/>
                  </a:lnTo>
                  <a:lnTo>
                    <a:pt x="498" y="258"/>
                  </a:lnTo>
                  <a:lnTo>
                    <a:pt x="502" y="259"/>
                  </a:lnTo>
                  <a:lnTo>
                    <a:pt x="505" y="260"/>
                  </a:lnTo>
                  <a:lnTo>
                    <a:pt x="508" y="262"/>
                  </a:lnTo>
                  <a:lnTo>
                    <a:pt x="511" y="264"/>
                  </a:lnTo>
                  <a:lnTo>
                    <a:pt x="511" y="264"/>
                  </a:lnTo>
                  <a:lnTo>
                    <a:pt x="512" y="267"/>
                  </a:lnTo>
                  <a:lnTo>
                    <a:pt x="513" y="270"/>
                  </a:lnTo>
                  <a:lnTo>
                    <a:pt x="512" y="276"/>
                  </a:lnTo>
                  <a:lnTo>
                    <a:pt x="510" y="283"/>
                  </a:lnTo>
                  <a:lnTo>
                    <a:pt x="507" y="291"/>
                  </a:lnTo>
                  <a:lnTo>
                    <a:pt x="507" y="291"/>
                  </a:lnTo>
                  <a:lnTo>
                    <a:pt x="504" y="297"/>
                  </a:lnTo>
                  <a:lnTo>
                    <a:pt x="503" y="303"/>
                  </a:lnTo>
                  <a:lnTo>
                    <a:pt x="503" y="309"/>
                  </a:lnTo>
                  <a:lnTo>
                    <a:pt x="504" y="317"/>
                  </a:lnTo>
                  <a:lnTo>
                    <a:pt x="504" y="317"/>
                  </a:lnTo>
                  <a:lnTo>
                    <a:pt x="504" y="325"/>
                  </a:lnTo>
                  <a:lnTo>
                    <a:pt x="504" y="327"/>
                  </a:lnTo>
                  <a:lnTo>
                    <a:pt x="502" y="329"/>
                  </a:lnTo>
                  <a:lnTo>
                    <a:pt x="501" y="331"/>
                  </a:lnTo>
                  <a:lnTo>
                    <a:pt x="498" y="333"/>
                  </a:lnTo>
                  <a:lnTo>
                    <a:pt x="491" y="333"/>
                  </a:lnTo>
                  <a:lnTo>
                    <a:pt x="491" y="333"/>
                  </a:lnTo>
                  <a:lnTo>
                    <a:pt x="487" y="333"/>
                  </a:lnTo>
                  <a:lnTo>
                    <a:pt x="483" y="334"/>
                  </a:lnTo>
                  <a:lnTo>
                    <a:pt x="478" y="337"/>
                  </a:lnTo>
                  <a:lnTo>
                    <a:pt x="472" y="340"/>
                  </a:lnTo>
                  <a:lnTo>
                    <a:pt x="469" y="341"/>
                  </a:lnTo>
                  <a:lnTo>
                    <a:pt x="465" y="342"/>
                  </a:lnTo>
                  <a:lnTo>
                    <a:pt x="465" y="342"/>
                  </a:lnTo>
                  <a:lnTo>
                    <a:pt x="461" y="341"/>
                  </a:lnTo>
                  <a:lnTo>
                    <a:pt x="457" y="340"/>
                  </a:lnTo>
                  <a:lnTo>
                    <a:pt x="453" y="337"/>
                  </a:lnTo>
                  <a:lnTo>
                    <a:pt x="449" y="334"/>
                  </a:lnTo>
                  <a:lnTo>
                    <a:pt x="445" y="329"/>
                  </a:lnTo>
                  <a:lnTo>
                    <a:pt x="442" y="324"/>
                  </a:lnTo>
                  <a:lnTo>
                    <a:pt x="436" y="313"/>
                  </a:lnTo>
                  <a:lnTo>
                    <a:pt x="436" y="313"/>
                  </a:lnTo>
                  <a:lnTo>
                    <a:pt x="434" y="307"/>
                  </a:lnTo>
                  <a:lnTo>
                    <a:pt x="430" y="302"/>
                  </a:lnTo>
                  <a:lnTo>
                    <a:pt x="423" y="292"/>
                  </a:lnTo>
                  <a:lnTo>
                    <a:pt x="414" y="285"/>
                  </a:lnTo>
                  <a:lnTo>
                    <a:pt x="406" y="280"/>
                  </a:lnTo>
                  <a:lnTo>
                    <a:pt x="406" y="280"/>
                  </a:lnTo>
                  <a:lnTo>
                    <a:pt x="398" y="276"/>
                  </a:lnTo>
                  <a:lnTo>
                    <a:pt x="389" y="272"/>
                  </a:lnTo>
                  <a:lnTo>
                    <a:pt x="367" y="265"/>
                  </a:lnTo>
                  <a:lnTo>
                    <a:pt x="367" y="265"/>
                  </a:lnTo>
                  <a:lnTo>
                    <a:pt x="363" y="263"/>
                  </a:lnTo>
                  <a:lnTo>
                    <a:pt x="359" y="260"/>
                  </a:lnTo>
                  <a:lnTo>
                    <a:pt x="355" y="257"/>
                  </a:lnTo>
                  <a:lnTo>
                    <a:pt x="353" y="253"/>
                  </a:lnTo>
                  <a:lnTo>
                    <a:pt x="349" y="243"/>
                  </a:lnTo>
                  <a:lnTo>
                    <a:pt x="347" y="234"/>
                  </a:lnTo>
                  <a:lnTo>
                    <a:pt x="347" y="234"/>
                  </a:lnTo>
                  <a:lnTo>
                    <a:pt x="346" y="230"/>
                  </a:lnTo>
                  <a:lnTo>
                    <a:pt x="345" y="228"/>
                  </a:lnTo>
                  <a:lnTo>
                    <a:pt x="343" y="226"/>
                  </a:lnTo>
                  <a:lnTo>
                    <a:pt x="341" y="225"/>
                  </a:lnTo>
                  <a:lnTo>
                    <a:pt x="336" y="224"/>
                  </a:lnTo>
                  <a:lnTo>
                    <a:pt x="329" y="225"/>
                  </a:lnTo>
                  <a:lnTo>
                    <a:pt x="329" y="225"/>
                  </a:lnTo>
                  <a:lnTo>
                    <a:pt x="323" y="226"/>
                  </a:lnTo>
                  <a:lnTo>
                    <a:pt x="321" y="227"/>
                  </a:lnTo>
                  <a:lnTo>
                    <a:pt x="320" y="229"/>
                  </a:lnTo>
                  <a:lnTo>
                    <a:pt x="318" y="234"/>
                  </a:lnTo>
                  <a:lnTo>
                    <a:pt x="317" y="241"/>
                  </a:lnTo>
                  <a:lnTo>
                    <a:pt x="317" y="241"/>
                  </a:lnTo>
                  <a:lnTo>
                    <a:pt x="315" y="249"/>
                  </a:lnTo>
                  <a:lnTo>
                    <a:pt x="313" y="254"/>
                  </a:lnTo>
                  <a:lnTo>
                    <a:pt x="309" y="257"/>
                  </a:lnTo>
                  <a:lnTo>
                    <a:pt x="305" y="258"/>
                  </a:lnTo>
                  <a:lnTo>
                    <a:pt x="305" y="258"/>
                  </a:lnTo>
                  <a:lnTo>
                    <a:pt x="302" y="258"/>
                  </a:lnTo>
                  <a:lnTo>
                    <a:pt x="298" y="257"/>
                  </a:lnTo>
                  <a:lnTo>
                    <a:pt x="292" y="254"/>
                  </a:lnTo>
                  <a:lnTo>
                    <a:pt x="286" y="251"/>
                  </a:lnTo>
                  <a:lnTo>
                    <a:pt x="283" y="250"/>
                  </a:lnTo>
                  <a:lnTo>
                    <a:pt x="280" y="249"/>
                  </a:lnTo>
                  <a:lnTo>
                    <a:pt x="280" y="249"/>
                  </a:lnTo>
                  <a:lnTo>
                    <a:pt x="273" y="249"/>
                  </a:lnTo>
                  <a:lnTo>
                    <a:pt x="267" y="248"/>
                  </a:lnTo>
                  <a:lnTo>
                    <a:pt x="264" y="245"/>
                  </a:lnTo>
                  <a:lnTo>
                    <a:pt x="262" y="244"/>
                  </a:lnTo>
                  <a:lnTo>
                    <a:pt x="260" y="242"/>
                  </a:lnTo>
                  <a:lnTo>
                    <a:pt x="259" y="239"/>
                  </a:lnTo>
                  <a:lnTo>
                    <a:pt x="259" y="239"/>
                  </a:lnTo>
                  <a:lnTo>
                    <a:pt x="257" y="236"/>
                  </a:lnTo>
                  <a:lnTo>
                    <a:pt x="255" y="235"/>
                  </a:lnTo>
                  <a:lnTo>
                    <a:pt x="251" y="233"/>
                  </a:lnTo>
                  <a:lnTo>
                    <a:pt x="246" y="232"/>
                  </a:lnTo>
                  <a:lnTo>
                    <a:pt x="237" y="231"/>
                  </a:lnTo>
                  <a:lnTo>
                    <a:pt x="228" y="229"/>
                  </a:lnTo>
                  <a:lnTo>
                    <a:pt x="228" y="229"/>
                  </a:lnTo>
                  <a:lnTo>
                    <a:pt x="225" y="228"/>
                  </a:lnTo>
                  <a:lnTo>
                    <a:pt x="223" y="226"/>
                  </a:lnTo>
                  <a:lnTo>
                    <a:pt x="220" y="222"/>
                  </a:lnTo>
                  <a:lnTo>
                    <a:pt x="218" y="217"/>
                  </a:lnTo>
                  <a:lnTo>
                    <a:pt x="217" y="210"/>
                  </a:lnTo>
                  <a:lnTo>
                    <a:pt x="217" y="210"/>
                  </a:lnTo>
                  <a:lnTo>
                    <a:pt x="216" y="207"/>
                  </a:lnTo>
                  <a:lnTo>
                    <a:pt x="213" y="205"/>
                  </a:lnTo>
                  <a:lnTo>
                    <a:pt x="210" y="203"/>
                  </a:lnTo>
                  <a:lnTo>
                    <a:pt x="207" y="202"/>
                  </a:lnTo>
                  <a:lnTo>
                    <a:pt x="199" y="201"/>
                  </a:lnTo>
                  <a:lnTo>
                    <a:pt x="189" y="201"/>
                  </a:lnTo>
                  <a:lnTo>
                    <a:pt x="189" y="201"/>
                  </a:lnTo>
                  <a:lnTo>
                    <a:pt x="184" y="201"/>
                  </a:lnTo>
                  <a:lnTo>
                    <a:pt x="182" y="202"/>
                  </a:lnTo>
                  <a:lnTo>
                    <a:pt x="180" y="204"/>
                  </a:lnTo>
                  <a:lnTo>
                    <a:pt x="179" y="206"/>
                  </a:lnTo>
                  <a:lnTo>
                    <a:pt x="178" y="209"/>
                  </a:lnTo>
                  <a:lnTo>
                    <a:pt x="176" y="211"/>
                  </a:lnTo>
                  <a:lnTo>
                    <a:pt x="173" y="212"/>
                  </a:lnTo>
                  <a:lnTo>
                    <a:pt x="173" y="212"/>
                  </a:lnTo>
                  <a:lnTo>
                    <a:pt x="169" y="213"/>
                  </a:lnTo>
                  <a:lnTo>
                    <a:pt x="165" y="211"/>
                  </a:lnTo>
                  <a:lnTo>
                    <a:pt x="162" y="209"/>
                  </a:lnTo>
                  <a:lnTo>
                    <a:pt x="159" y="206"/>
                  </a:lnTo>
                  <a:lnTo>
                    <a:pt x="154" y="198"/>
                  </a:lnTo>
                  <a:lnTo>
                    <a:pt x="150" y="189"/>
                  </a:lnTo>
                  <a:lnTo>
                    <a:pt x="150" y="189"/>
                  </a:lnTo>
                  <a:lnTo>
                    <a:pt x="149" y="187"/>
                  </a:lnTo>
                  <a:lnTo>
                    <a:pt x="149" y="187"/>
                  </a:lnTo>
                  <a:lnTo>
                    <a:pt x="148" y="186"/>
                  </a:lnTo>
                  <a:lnTo>
                    <a:pt x="148" y="186"/>
                  </a:lnTo>
                  <a:lnTo>
                    <a:pt x="147" y="185"/>
                  </a:lnTo>
                  <a:lnTo>
                    <a:pt x="147" y="185"/>
                  </a:lnTo>
                  <a:lnTo>
                    <a:pt x="146" y="185"/>
                  </a:lnTo>
                  <a:lnTo>
                    <a:pt x="146" y="185"/>
                  </a:lnTo>
                  <a:lnTo>
                    <a:pt x="145" y="184"/>
                  </a:lnTo>
                  <a:lnTo>
                    <a:pt x="145" y="184"/>
                  </a:lnTo>
                  <a:lnTo>
                    <a:pt x="144" y="183"/>
                  </a:lnTo>
                  <a:lnTo>
                    <a:pt x="144" y="183"/>
                  </a:lnTo>
                  <a:lnTo>
                    <a:pt x="143" y="182"/>
                  </a:lnTo>
                  <a:lnTo>
                    <a:pt x="143" y="182"/>
                  </a:lnTo>
                  <a:lnTo>
                    <a:pt x="142" y="182"/>
                  </a:lnTo>
                  <a:lnTo>
                    <a:pt x="142" y="182"/>
                  </a:lnTo>
                  <a:lnTo>
                    <a:pt x="140" y="181"/>
                  </a:lnTo>
                  <a:lnTo>
                    <a:pt x="140" y="181"/>
                  </a:lnTo>
                  <a:lnTo>
                    <a:pt x="139" y="181"/>
                  </a:lnTo>
                  <a:lnTo>
                    <a:pt x="139" y="181"/>
                  </a:lnTo>
                  <a:lnTo>
                    <a:pt x="137" y="181"/>
                  </a:lnTo>
                  <a:lnTo>
                    <a:pt x="137" y="181"/>
                  </a:lnTo>
                  <a:lnTo>
                    <a:pt x="136" y="180"/>
                  </a:lnTo>
                  <a:lnTo>
                    <a:pt x="136" y="180"/>
                  </a:lnTo>
                  <a:lnTo>
                    <a:pt x="133" y="180"/>
                  </a:lnTo>
                  <a:lnTo>
                    <a:pt x="133" y="180"/>
                  </a:lnTo>
                  <a:lnTo>
                    <a:pt x="133" y="180"/>
                  </a:lnTo>
                  <a:lnTo>
                    <a:pt x="133" y="180"/>
                  </a:lnTo>
                  <a:lnTo>
                    <a:pt x="130" y="179"/>
                  </a:lnTo>
                  <a:lnTo>
                    <a:pt x="127" y="311"/>
                  </a:lnTo>
                  <a:lnTo>
                    <a:pt x="0" y="315"/>
                  </a:lnTo>
                  <a:lnTo>
                    <a:pt x="1" y="525"/>
                  </a:lnTo>
                  <a:lnTo>
                    <a:pt x="1" y="525"/>
                  </a:lnTo>
                  <a:lnTo>
                    <a:pt x="14" y="544"/>
                  </a:lnTo>
                  <a:lnTo>
                    <a:pt x="25" y="560"/>
                  </a:lnTo>
                  <a:lnTo>
                    <a:pt x="30" y="566"/>
                  </a:lnTo>
                  <a:lnTo>
                    <a:pt x="35" y="571"/>
                  </a:lnTo>
                  <a:lnTo>
                    <a:pt x="35" y="571"/>
                  </a:lnTo>
                  <a:lnTo>
                    <a:pt x="45" y="579"/>
                  </a:lnTo>
                  <a:lnTo>
                    <a:pt x="53" y="587"/>
                  </a:lnTo>
                  <a:lnTo>
                    <a:pt x="60" y="594"/>
                  </a:lnTo>
                  <a:lnTo>
                    <a:pt x="64" y="596"/>
                  </a:lnTo>
                  <a:lnTo>
                    <a:pt x="67" y="597"/>
                  </a:lnTo>
                  <a:lnTo>
                    <a:pt x="67" y="597"/>
                  </a:lnTo>
                  <a:lnTo>
                    <a:pt x="70" y="598"/>
                  </a:lnTo>
                  <a:lnTo>
                    <a:pt x="72" y="599"/>
                  </a:lnTo>
                  <a:lnTo>
                    <a:pt x="75" y="601"/>
                  </a:lnTo>
                  <a:lnTo>
                    <a:pt x="77" y="604"/>
                  </a:lnTo>
                  <a:lnTo>
                    <a:pt x="78" y="608"/>
                  </a:lnTo>
                  <a:lnTo>
                    <a:pt x="80" y="612"/>
                  </a:lnTo>
                  <a:lnTo>
                    <a:pt x="82" y="625"/>
                  </a:lnTo>
                  <a:lnTo>
                    <a:pt x="82" y="625"/>
                  </a:lnTo>
                  <a:lnTo>
                    <a:pt x="82" y="625"/>
                  </a:lnTo>
                  <a:lnTo>
                    <a:pt x="82" y="625"/>
                  </a:lnTo>
                  <a:lnTo>
                    <a:pt x="96" y="624"/>
                  </a:lnTo>
                  <a:lnTo>
                    <a:pt x="96" y="624"/>
                  </a:lnTo>
                  <a:lnTo>
                    <a:pt x="96" y="624"/>
                  </a:lnTo>
                  <a:lnTo>
                    <a:pt x="96" y="624"/>
                  </a:lnTo>
                  <a:lnTo>
                    <a:pt x="102" y="623"/>
                  </a:lnTo>
                  <a:lnTo>
                    <a:pt x="102" y="623"/>
                  </a:lnTo>
                  <a:lnTo>
                    <a:pt x="102" y="623"/>
                  </a:lnTo>
                  <a:lnTo>
                    <a:pt x="102" y="623"/>
                  </a:lnTo>
                  <a:lnTo>
                    <a:pt x="106" y="623"/>
                  </a:lnTo>
                  <a:lnTo>
                    <a:pt x="106" y="623"/>
                  </a:lnTo>
                  <a:lnTo>
                    <a:pt x="108" y="622"/>
                  </a:lnTo>
                  <a:lnTo>
                    <a:pt x="108" y="622"/>
                  </a:lnTo>
                  <a:lnTo>
                    <a:pt x="111" y="621"/>
                  </a:lnTo>
                  <a:lnTo>
                    <a:pt x="111" y="621"/>
                  </a:lnTo>
                  <a:lnTo>
                    <a:pt x="112" y="621"/>
                  </a:lnTo>
                  <a:lnTo>
                    <a:pt x="112" y="621"/>
                  </a:lnTo>
                  <a:lnTo>
                    <a:pt x="116" y="619"/>
                  </a:lnTo>
                  <a:lnTo>
                    <a:pt x="116" y="619"/>
                  </a:lnTo>
                  <a:lnTo>
                    <a:pt x="121" y="616"/>
                  </a:lnTo>
                  <a:lnTo>
                    <a:pt x="131" y="615"/>
                  </a:lnTo>
                  <a:lnTo>
                    <a:pt x="141" y="614"/>
                  </a:lnTo>
                  <a:lnTo>
                    <a:pt x="153" y="614"/>
                  </a:lnTo>
                  <a:lnTo>
                    <a:pt x="165" y="614"/>
                  </a:lnTo>
                  <a:lnTo>
                    <a:pt x="176" y="615"/>
                  </a:lnTo>
                  <a:lnTo>
                    <a:pt x="185" y="617"/>
                  </a:lnTo>
                  <a:lnTo>
                    <a:pt x="191" y="620"/>
                  </a:lnTo>
                  <a:lnTo>
                    <a:pt x="191" y="620"/>
                  </a:lnTo>
                  <a:lnTo>
                    <a:pt x="199" y="626"/>
                  </a:lnTo>
                  <a:lnTo>
                    <a:pt x="207" y="634"/>
                  </a:lnTo>
                  <a:lnTo>
                    <a:pt x="207" y="634"/>
                  </a:lnTo>
                  <a:lnTo>
                    <a:pt x="217" y="634"/>
                  </a:lnTo>
                  <a:lnTo>
                    <a:pt x="228" y="636"/>
                  </a:lnTo>
                  <a:lnTo>
                    <a:pt x="228" y="636"/>
                  </a:lnTo>
                  <a:lnTo>
                    <a:pt x="235" y="637"/>
                  </a:lnTo>
                  <a:lnTo>
                    <a:pt x="241" y="638"/>
                  </a:lnTo>
                  <a:lnTo>
                    <a:pt x="250" y="638"/>
                  </a:lnTo>
                  <a:lnTo>
                    <a:pt x="259" y="638"/>
                  </a:lnTo>
                  <a:lnTo>
                    <a:pt x="264" y="639"/>
                  </a:lnTo>
                  <a:lnTo>
                    <a:pt x="271" y="641"/>
                  </a:lnTo>
                  <a:lnTo>
                    <a:pt x="271" y="641"/>
                  </a:lnTo>
                  <a:lnTo>
                    <a:pt x="278" y="644"/>
                  </a:lnTo>
                  <a:lnTo>
                    <a:pt x="285" y="648"/>
                  </a:lnTo>
                  <a:lnTo>
                    <a:pt x="291" y="652"/>
                  </a:lnTo>
                  <a:lnTo>
                    <a:pt x="297" y="655"/>
                  </a:lnTo>
                  <a:lnTo>
                    <a:pt x="303" y="656"/>
                  </a:lnTo>
                  <a:lnTo>
                    <a:pt x="309" y="656"/>
                  </a:lnTo>
                  <a:lnTo>
                    <a:pt x="312" y="655"/>
                  </a:lnTo>
                  <a:lnTo>
                    <a:pt x="315" y="653"/>
                  </a:lnTo>
                  <a:lnTo>
                    <a:pt x="321" y="647"/>
                  </a:lnTo>
                  <a:lnTo>
                    <a:pt x="321" y="647"/>
                  </a:lnTo>
                  <a:lnTo>
                    <a:pt x="328" y="637"/>
                  </a:lnTo>
                  <a:lnTo>
                    <a:pt x="335" y="626"/>
                  </a:lnTo>
                  <a:lnTo>
                    <a:pt x="342" y="614"/>
                  </a:lnTo>
                  <a:lnTo>
                    <a:pt x="350" y="602"/>
                  </a:lnTo>
                  <a:lnTo>
                    <a:pt x="359" y="589"/>
                  </a:lnTo>
                  <a:lnTo>
                    <a:pt x="364" y="583"/>
                  </a:lnTo>
                  <a:lnTo>
                    <a:pt x="369" y="579"/>
                  </a:lnTo>
                  <a:lnTo>
                    <a:pt x="375" y="574"/>
                  </a:lnTo>
                  <a:lnTo>
                    <a:pt x="382" y="571"/>
                  </a:lnTo>
                  <a:lnTo>
                    <a:pt x="390" y="568"/>
                  </a:lnTo>
                  <a:lnTo>
                    <a:pt x="397" y="566"/>
                  </a:lnTo>
                  <a:lnTo>
                    <a:pt x="397" y="566"/>
                  </a:lnTo>
                  <a:lnTo>
                    <a:pt x="411" y="562"/>
                  </a:lnTo>
                  <a:lnTo>
                    <a:pt x="422" y="559"/>
                  </a:lnTo>
                  <a:lnTo>
                    <a:pt x="430" y="555"/>
                  </a:lnTo>
                  <a:lnTo>
                    <a:pt x="437" y="550"/>
                  </a:lnTo>
                  <a:lnTo>
                    <a:pt x="441" y="545"/>
                  </a:lnTo>
                  <a:lnTo>
                    <a:pt x="444" y="540"/>
                  </a:lnTo>
                  <a:lnTo>
                    <a:pt x="446" y="534"/>
                  </a:lnTo>
                  <a:lnTo>
                    <a:pt x="446" y="527"/>
                  </a:lnTo>
                  <a:lnTo>
                    <a:pt x="446" y="527"/>
                  </a:lnTo>
                  <a:lnTo>
                    <a:pt x="447" y="520"/>
                  </a:lnTo>
                  <a:lnTo>
                    <a:pt x="449" y="515"/>
                  </a:lnTo>
                  <a:lnTo>
                    <a:pt x="451" y="509"/>
                  </a:lnTo>
                  <a:lnTo>
                    <a:pt x="455" y="504"/>
                  </a:lnTo>
                  <a:lnTo>
                    <a:pt x="460" y="500"/>
                  </a:lnTo>
                  <a:lnTo>
                    <a:pt x="465" y="498"/>
                  </a:lnTo>
                  <a:lnTo>
                    <a:pt x="472" y="495"/>
                  </a:lnTo>
                  <a:lnTo>
                    <a:pt x="481" y="494"/>
                  </a:lnTo>
                  <a:lnTo>
                    <a:pt x="481" y="494"/>
                  </a:lnTo>
                  <a:lnTo>
                    <a:pt x="485" y="494"/>
                  </a:lnTo>
                  <a:lnTo>
                    <a:pt x="485" y="494"/>
                  </a:lnTo>
                  <a:lnTo>
                    <a:pt x="486" y="494"/>
                  </a:lnTo>
                  <a:lnTo>
                    <a:pt x="486" y="494"/>
                  </a:lnTo>
                  <a:lnTo>
                    <a:pt x="489" y="494"/>
                  </a:lnTo>
                  <a:lnTo>
                    <a:pt x="489" y="494"/>
                  </a:lnTo>
                  <a:lnTo>
                    <a:pt x="491" y="494"/>
                  </a:lnTo>
                  <a:lnTo>
                    <a:pt x="491" y="494"/>
                  </a:lnTo>
                  <a:lnTo>
                    <a:pt x="494" y="494"/>
                  </a:lnTo>
                  <a:lnTo>
                    <a:pt x="494" y="494"/>
                  </a:lnTo>
                  <a:lnTo>
                    <a:pt x="496" y="494"/>
                  </a:lnTo>
                  <a:lnTo>
                    <a:pt x="496" y="494"/>
                  </a:lnTo>
                  <a:lnTo>
                    <a:pt x="499" y="494"/>
                  </a:lnTo>
                  <a:lnTo>
                    <a:pt x="499" y="494"/>
                  </a:lnTo>
                  <a:lnTo>
                    <a:pt x="500" y="494"/>
                  </a:lnTo>
                  <a:lnTo>
                    <a:pt x="500" y="494"/>
                  </a:lnTo>
                  <a:lnTo>
                    <a:pt x="504" y="494"/>
                  </a:lnTo>
                  <a:lnTo>
                    <a:pt x="504" y="494"/>
                  </a:lnTo>
                  <a:lnTo>
                    <a:pt x="505" y="494"/>
                  </a:lnTo>
                  <a:lnTo>
                    <a:pt x="505" y="494"/>
                  </a:lnTo>
                  <a:lnTo>
                    <a:pt x="510" y="494"/>
                  </a:lnTo>
                  <a:lnTo>
                    <a:pt x="510" y="494"/>
                  </a:lnTo>
                  <a:lnTo>
                    <a:pt x="510" y="494"/>
                  </a:lnTo>
                  <a:lnTo>
                    <a:pt x="510" y="494"/>
                  </a:lnTo>
                  <a:lnTo>
                    <a:pt x="516" y="494"/>
                  </a:lnTo>
                  <a:lnTo>
                    <a:pt x="516" y="494"/>
                  </a:lnTo>
                  <a:lnTo>
                    <a:pt x="518" y="494"/>
                  </a:lnTo>
                  <a:lnTo>
                    <a:pt x="518" y="494"/>
                  </a:lnTo>
                  <a:lnTo>
                    <a:pt x="520" y="495"/>
                  </a:lnTo>
                  <a:lnTo>
                    <a:pt x="520" y="495"/>
                  </a:lnTo>
                  <a:lnTo>
                    <a:pt x="522" y="494"/>
                  </a:lnTo>
                  <a:lnTo>
                    <a:pt x="522" y="494"/>
                  </a:lnTo>
                  <a:lnTo>
                    <a:pt x="524" y="494"/>
                  </a:lnTo>
                  <a:lnTo>
                    <a:pt x="524" y="494"/>
                  </a:lnTo>
                  <a:lnTo>
                    <a:pt x="526" y="494"/>
                  </a:lnTo>
                  <a:lnTo>
                    <a:pt x="526" y="494"/>
                  </a:lnTo>
                  <a:lnTo>
                    <a:pt x="528" y="494"/>
                  </a:lnTo>
                  <a:lnTo>
                    <a:pt x="528" y="494"/>
                  </a:lnTo>
                  <a:lnTo>
                    <a:pt x="529" y="494"/>
                  </a:lnTo>
                  <a:lnTo>
                    <a:pt x="529" y="494"/>
                  </a:lnTo>
                  <a:lnTo>
                    <a:pt x="531" y="494"/>
                  </a:lnTo>
                  <a:lnTo>
                    <a:pt x="531" y="494"/>
                  </a:lnTo>
                  <a:lnTo>
                    <a:pt x="532" y="493"/>
                  </a:lnTo>
                  <a:lnTo>
                    <a:pt x="532" y="493"/>
                  </a:lnTo>
                  <a:lnTo>
                    <a:pt x="534" y="493"/>
                  </a:lnTo>
                  <a:lnTo>
                    <a:pt x="534" y="493"/>
                  </a:lnTo>
                  <a:lnTo>
                    <a:pt x="535" y="492"/>
                  </a:lnTo>
                  <a:lnTo>
                    <a:pt x="535" y="492"/>
                  </a:lnTo>
                  <a:lnTo>
                    <a:pt x="536" y="492"/>
                  </a:lnTo>
                  <a:lnTo>
                    <a:pt x="536" y="492"/>
                  </a:lnTo>
                  <a:lnTo>
                    <a:pt x="537" y="491"/>
                  </a:lnTo>
                  <a:lnTo>
                    <a:pt x="537" y="491"/>
                  </a:lnTo>
                  <a:lnTo>
                    <a:pt x="538" y="490"/>
                  </a:lnTo>
                  <a:lnTo>
                    <a:pt x="538" y="490"/>
                  </a:lnTo>
                  <a:lnTo>
                    <a:pt x="538" y="490"/>
                  </a:lnTo>
                  <a:lnTo>
                    <a:pt x="538" y="490"/>
                  </a:lnTo>
                  <a:lnTo>
                    <a:pt x="539" y="488"/>
                  </a:lnTo>
                  <a:lnTo>
                    <a:pt x="539" y="488"/>
                  </a:lnTo>
                  <a:lnTo>
                    <a:pt x="539" y="486"/>
                  </a:lnTo>
                  <a:lnTo>
                    <a:pt x="539" y="486"/>
                  </a:lnTo>
                  <a:lnTo>
                    <a:pt x="538" y="480"/>
                  </a:lnTo>
                  <a:lnTo>
                    <a:pt x="536" y="473"/>
                  </a:lnTo>
                  <a:lnTo>
                    <a:pt x="534" y="466"/>
                  </a:lnTo>
                  <a:lnTo>
                    <a:pt x="532" y="460"/>
                  </a:lnTo>
                  <a:lnTo>
                    <a:pt x="532" y="456"/>
                  </a:lnTo>
                  <a:lnTo>
                    <a:pt x="532" y="453"/>
                  </a:lnTo>
                  <a:lnTo>
                    <a:pt x="533" y="450"/>
                  </a:lnTo>
                  <a:lnTo>
                    <a:pt x="535" y="447"/>
                  </a:lnTo>
                  <a:lnTo>
                    <a:pt x="538" y="444"/>
                  </a:lnTo>
                  <a:lnTo>
                    <a:pt x="541" y="442"/>
                  </a:lnTo>
                  <a:lnTo>
                    <a:pt x="546" y="440"/>
                  </a:lnTo>
                  <a:lnTo>
                    <a:pt x="553" y="438"/>
                  </a:lnTo>
                  <a:lnTo>
                    <a:pt x="553" y="438"/>
                  </a:lnTo>
                  <a:lnTo>
                    <a:pt x="568" y="434"/>
                  </a:lnTo>
                  <a:lnTo>
                    <a:pt x="584" y="430"/>
                  </a:lnTo>
                  <a:lnTo>
                    <a:pt x="615" y="418"/>
                  </a:lnTo>
                  <a:lnTo>
                    <a:pt x="665" y="398"/>
                  </a:lnTo>
                  <a:lnTo>
                    <a:pt x="665" y="398"/>
                  </a:lnTo>
                  <a:lnTo>
                    <a:pt x="669" y="397"/>
                  </a:lnTo>
                  <a:lnTo>
                    <a:pt x="669" y="397"/>
                  </a:lnTo>
                  <a:lnTo>
                    <a:pt x="670" y="397"/>
                  </a:lnTo>
                  <a:lnTo>
                    <a:pt x="670" y="397"/>
                  </a:lnTo>
                  <a:lnTo>
                    <a:pt x="673" y="396"/>
                  </a:lnTo>
                  <a:lnTo>
                    <a:pt x="673" y="396"/>
                  </a:lnTo>
                  <a:lnTo>
                    <a:pt x="674" y="396"/>
                  </a:lnTo>
                  <a:lnTo>
                    <a:pt x="674" y="396"/>
                  </a:lnTo>
                  <a:lnTo>
                    <a:pt x="676" y="395"/>
                  </a:lnTo>
                  <a:lnTo>
                    <a:pt x="676" y="395"/>
                  </a:lnTo>
                  <a:lnTo>
                    <a:pt x="677" y="395"/>
                  </a:lnTo>
                  <a:lnTo>
                    <a:pt x="677" y="395"/>
                  </a:lnTo>
                  <a:lnTo>
                    <a:pt x="680" y="395"/>
                  </a:lnTo>
                  <a:lnTo>
                    <a:pt x="680" y="395"/>
                  </a:lnTo>
                  <a:lnTo>
                    <a:pt x="681" y="395"/>
                  </a:lnTo>
                  <a:lnTo>
                    <a:pt x="681" y="395"/>
                  </a:lnTo>
                  <a:lnTo>
                    <a:pt x="696" y="394"/>
                  </a:lnTo>
                  <a:lnTo>
                    <a:pt x="701" y="394"/>
                  </a:lnTo>
                  <a:lnTo>
                    <a:pt x="705" y="393"/>
                  </a:lnTo>
                  <a:lnTo>
                    <a:pt x="705" y="393"/>
                  </a:lnTo>
                  <a:lnTo>
                    <a:pt x="705" y="393"/>
                  </a:lnTo>
                  <a:lnTo>
                    <a:pt x="705" y="393"/>
                  </a:lnTo>
                  <a:lnTo>
                    <a:pt x="703" y="389"/>
                  </a:lnTo>
                  <a:lnTo>
                    <a:pt x="702" y="385"/>
                  </a:lnTo>
                  <a:lnTo>
                    <a:pt x="702" y="377"/>
                  </a:lnTo>
                  <a:lnTo>
                    <a:pt x="701" y="370"/>
                  </a:lnTo>
                  <a:lnTo>
                    <a:pt x="700" y="367"/>
                  </a:lnTo>
                  <a:lnTo>
                    <a:pt x="699" y="365"/>
                  </a:lnTo>
                  <a:lnTo>
                    <a:pt x="699" y="365"/>
                  </a:lnTo>
                  <a:lnTo>
                    <a:pt x="697" y="362"/>
                  </a:lnTo>
                  <a:lnTo>
                    <a:pt x="696" y="359"/>
                  </a:lnTo>
                  <a:lnTo>
                    <a:pt x="696" y="355"/>
                  </a:lnTo>
                  <a:lnTo>
                    <a:pt x="697" y="351"/>
                  </a:lnTo>
                  <a:lnTo>
                    <a:pt x="701" y="343"/>
                  </a:lnTo>
                  <a:lnTo>
                    <a:pt x="705" y="336"/>
                  </a:lnTo>
                  <a:lnTo>
                    <a:pt x="705" y="336"/>
                  </a:lnTo>
                  <a:lnTo>
                    <a:pt x="709" y="329"/>
                  </a:lnTo>
                  <a:lnTo>
                    <a:pt x="711" y="323"/>
                  </a:lnTo>
                  <a:lnTo>
                    <a:pt x="711" y="315"/>
                  </a:lnTo>
                  <a:lnTo>
                    <a:pt x="709" y="304"/>
                  </a:lnTo>
                  <a:lnTo>
                    <a:pt x="709" y="304"/>
                  </a:lnTo>
                  <a:lnTo>
                    <a:pt x="709" y="299"/>
                  </a:lnTo>
                  <a:lnTo>
                    <a:pt x="710" y="295"/>
                  </a:lnTo>
                  <a:lnTo>
                    <a:pt x="712" y="293"/>
                  </a:lnTo>
                  <a:lnTo>
                    <a:pt x="715" y="292"/>
                  </a:lnTo>
                  <a:lnTo>
                    <a:pt x="724" y="290"/>
                  </a:lnTo>
                  <a:lnTo>
                    <a:pt x="729" y="290"/>
                  </a:lnTo>
                  <a:lnTo>
                    <a:pt x="734" y="288"/>
                  </a:lnTo>
                  <a:lnTo>
                    <a:pt x="734" y="288"/>
                  </a:lnTo>
                  <a:lnTo>
                    <a:pt x="738" y="286"/>
                  </a:lnTo>
                  <a:lnTo>
                    <a:pt x="740" y="283"/>
                  </a:lnTo>
                  <a:lnTo>
                    <a:pt x="740" y="281"/>
                  </a:lnTo>
                  <a:lnTo>
                    <a:pt x="740" y="278"/>
                  </a:lnTo>
                  <a:lnTo>
                    <a:pt x="738" y="275"/>
                  </a:lnTo>
                  <a:lnTo>
                    <a:pt x="735" y="273"/>
                  </a:lnTo>
                  <a:lnTo>
                    <a:pt x="728" y="268"/>
                  </a:lnTo>
                  <a:lnTo>
                    <a:pt x="728" y="268"/>
                  </a:lnTo>
                  <a:lnTo>
                    <a:pt x="725" y="265"/>
                  </a:lnTo>
                  <a:lnTo>
                    <a:pt x="723" y="260"/>
                  </a:lnTo>
                  <a:lnTo>
                    <a:pt x="723" y="254"/>
                  </a:lnTo>
                  <a:lnTo>
                    <a:pt x="723" y="247"/>
                  </a:lnTo>
                  <a:lnTo>
                    <a:pt x="724" y="218"/>
                  </a:lnTo>
                  <a:lnTo>
                    <a:pt x="724" y="218"/>
                  </a:lnTo>
                  <a:lnTo>
                    <a:pt x="724" y="206"/>
                  </a:lnTo>
                  <a:lnTo>
                    <a:pt x="726" y="193"/>
                  </a:lnTo>
                  <a:lnTo>
                    <a:pt x="727" y="187"/>
                  </a:lnTo>
                  <a:lnTo>
                    <a:pt x="729" y="182"/>
                  </a:lnTo>
                  <a:lnTo>
                    <a:pt x="732" y="179"/>
                  </a:lnTo>
                  <a:lnTo>
                    <a:pt x="734" y="176"/>
                  </a:lnTo>
                  <a:lnTo>
                    <a:pt x="734" y="176"/>
                  </a:lnTo>
                  <a:lnTo>
                    <a:pt x="740" y="173"/>
                  </a:lnTo>
                  <a:lnTo>
                    <a:pt x="744" y="167"/>
                  </a:lnTo>
                  <a:lnTo>
                    <a:pt x="746" y="158"/>
                  </a:lnTo>
                  <a:lnTo>
                    <a:pt x="748" y="149"/>
                  </a:lnTo>
                  <a:lnTo>
                    <a:pt x="748" y="149"/>
                  </a:lnTo>
                  <a:lnTo>
                    <a:pt x="748" y="143"/>
                  </a:lnTo>
                  <a:lnTo>
                    <a:pt x="746" y="138"/>
                  </a:lnTo>
                  <a:lnTo>
                    <a:pt x="744" y="133"/>
                  </a:lnTo>
                  <a:lnTo>
                    <a:pt x="741" y="129"/>
                  </a:lnTo>
                  <a:lnTo>
                    <a:pt x="734" y="121"/>
                  </a:lnTo>
                  <a:lnTo>
                    <a:pt x="727" y="114"/>
                  </a:lnTo>
                  <a:lnTo>
                    <a:pt x="727" y="114"/>
                  </a:lnTo>
                  <a:lnTo>
                    <a:pt x="724" y="110"/>
                  </a:lnTo>
                  <a:lnTo>
                    <a:pt x="723" y="103"/>
                  </a:lnTo>
                  <a:lnTo>
                    <a:pt x="723" y="95"/>
                  </a:lnTo>
                  <a:lnTo>
                    <a:pt x="723" y="87"/>
                  </a:lnTo>
                  <a:lnTo>
                    <a:pt x="723" y="87"/>
                  </a:lnTo>
                  <a:lnTo>
                    <a:pt x="720" y="86"/>
                  </a:lnTo>
                  <a:lnTo>
                    <a:pt x="720" y="86"/>
                  </a:lnTo>
                  <a:lnTo>
                    <a:pt x="718" y="86"/>
                  </a:lnTo>
                  <a:lnTo>
                    <a:pt x="718" y="86"/>
                  </a:lnTo>
                  <a:lnTo>
                    <a:pt x="716" y="85"/>
                  </a:lnTo>
                  <a:lnTo>
                    <a:pt x="716" y="85"/>
                  </a:lnTo>
                  <a:lnTo>
                    <a:pt x="715" y="85"/>
                  </a:lnTo>
                  <a:lnTo>
                    <a:pt x="715" y="85"/>
                  </a:lnTo>
                  <a:lnTo>
                    <a:pt x="713" y="84"/>
                  </a:lnTo>
                  <a:lnTo>
                    <a:pt x="713" y="84"/>
                  </a:lnTo>
                  <a:lnTo>
                    <a:pt x="711" y="84"/>
                  </a:lnTo>
                  <a:lnTo>
                    <a:pt x="711" y="84"/>
                  </a:lnTo>
                  <a:lnTo>
                    <a:pt x="710" y="84"/>
                  </a:lnTo>
                  <a:lnTo>
                    <a:pt x="710" y="84"/>
                  </a:lnTo>
                  <a:lnTo>
                    <a:pt x="708" y="83"/>
                  </a:lnTo>
                  <a:lnTo>
                    <a:pt x="708" y="83"/>
                  </a:lnTo>
                  <a:lnTo>
                    <a:pt x="707" y="83"/>
                  </a:lnTo>
                  <a:lnTo>
                    <a:pt x="707" y="83"/>
                  </a:lnTo>
                  <a:lnTo>
                    <a:pt x="706" y="82"/>
                  </a:lnTo>
                  <a:lnTo>
                    <a:pt x="706" y="82"/>
                  </a:lnTo>
                  <a:lnTo>
                    <a:pt x="704" y="82"/>
                  </a:lnTo>
                  <a:lnTo>
                    <a:pt x="704" y="82"/>
                  </a:lnTo>
                  <a:lnTo>
                    <a:pt x="703" y="82"/>
                  </a:lnTo>
                  <a:lnTo>
                    <a:pt x="703" y="82"/>
                  </a:lnTo>
                  <a:lnTo>
                    <a:pt x="702" y="81"/>
                  </a:lnTo>
                  <a:lnTo>
                    <a:pt x="702" y="81"/>
                  </a:lnTo>
                  <a:lnTo>
                    <a:pt x="701" y="81"/>
                  </a:lnTo>
                  <a:lnTo>
                    <a:pt x="701" y="81"/>
                  </a:lnTo>
                  <a:lnTo>
                    <a:pt x="699" y="80"/>
                  </a:lnTo>
                  <a:lnTo>
                    <a:pt x="699" y="80"/>
                  </a:lnTo>
                  <a:lnTo>
                    <a:pt x="699" y="80"/>
                  </a:lnTo>
                  <a:lnTo>
                    <a:pt x="699" y="80"/>
                  </a:lnTo>
                  <a:lnTo>
                    <a:pt x="697" y="79"/>
                  </a:lnTo>
                  <a:lnTo>
                    <a:pt x="697" y="79"/>
                  </a:lnTo>
                  <a:lnTo>
                    <a:pt x="697" y="79"/>
                  </a:lnTo>
                  <a:lnTo>
                    <a:pt x="697" y="79"/>
                  </a:lnTo>
                  <a:lnTo>
                    <a:pt x="695" y="78"/>
                  </a:lnTo>
                  <a:lnTo>
                    <a:pt x="695" y="78"/>
                  </a:lnTo>
                  <a:lnTo>
                    <a:pt x="695" y="78"/>
                  </a:lnTo>
                  <a:lnTo>
                    <a:pt x="695" y="78"/>
                  </a:lnTo>
                  <a:lnTo>
                    <a:pt x="694" y="77"/>
                  </a:lnTo>
                  <a:lnTo>
                    <a:pt x="694" y="77"/>
                  </a:lnTo>
                  <a:lnTo>
                    <a:pt x="693" y="77"/>
                  </a:lnTo>
                  <a:lnTo>
                    <a:pt x="693" y="77"/>
                  </a:lnTo>
                  <a:lnTo>
                    <a:pt x="692" y="76"/>
                  </a:lnTo>
                  <a:lnTo>
                    <a:pt x="692" y="76"/>
                  </a:lnTo>
                  <a:lnTo>
                    <a:pt x="691" y="76"/>
                  </a:lnTo>
                  <a:lnTo>
                    <a:pt x="691" y="76"/>
                  </a:lnTo>
                  <a:lnTo>
                    <a:pt x="691" y="75"/>
                  </a:lnTo>
                  <a:lnTo>
                    <a:pt x="691" y="75"/>
                  </a:lnTo>
                  <a:lnTo>
                    <a:pt x="690" y="73"/>
                  </a:lnTo>
                  <a:lnTo>
                    <a:pt x="690" y="73"/>
                  </a:lnTo>
                  <a:lnTo>
                    <a:pt x="689" y="72"/>
                  </a:lnTo>
                  <a:lnTo>
                    <a:pt x="689" y="72"/>
                  </a:lnTo>
                  <a:lnTo>
                    <a:pt x="688" y="71"/>
                  </a:lnTo>
                  <a:lnTo>
                    <a:pt x="688" y="71"/>
                  </a:lnTo>
                  <a:lnTo>
                    <a:pt x="688" y="71"/>
                  </a:lnTo>
                  <a:lnTo>
                    <a:pt x="688" y="71"/>
                  </a:lnTo>
                  <a:lnTo>
                    <a:pt x="687" y="69"/>
                  </a:lnTo>
                  <a:lnTo>
                    <a:pt x="687" y="69"/>
                  </a:lnTo>
                  <a:lnTo>
                    <a:pt x="683" y="66"/>
                  </a:lnTo>
                  <a:lnTo>
                    <a:pt x="679" y="63"/>
                  </a:lnTo>
                  <a:lnTo>
                    <a:pt x="673" y="62"/>
                  </a:lnTo>
                  <a:lnTo>
                    <a:pt x="666" y="61"/>
                  </a:lnTo>
                  <a:lnTo>
                    <a:pt x="654" y="59"/>
                  </a:lnTo>
                  <a:lnTo>
                    <a:pt x="648" y="58"/>
                  </a:lnTo>
                  <a:lnTo>
                    <a:pt x="643" y="56"/>
                  </a:lnTo>
                  <a:lnTo>
                    <a:pt x="643" y="56"/>
                  </a:lnTo>
                  <a:lnTo>
                    <a:pt x="637" y="54"/>
                  </a:lnTo>
                  <a:lnTo>
                    <a:pt x="632" y="52"/>
                  </a:lnTo>
                  <a:lnTo>
                    <a:pt x="628" y="49"/>
                  </a:lnTo>
                  <a:lnTo>
                    <a:pt x="624" y="43"/>
                  </a:lnTo>
                  <a:lnTo>
                    <a:pt x="624" y="43"/>
                  </a:lnTo>
                  <a:lnTo>
                    <a:pt x="621" y="39"/>
                  </a:lnTo>
                  <a:lnTo>
                    <a:pt x="618" y="35"/>
                  </a:lnTo>
                  <a:lnTo>
                    <a:pt x="615" y="32"/>
                  </a:lnTo>
                  <a:lnTo>
                    <a:pt x="611" y="30"/>
                  </a:lnTo>
                  <a:lnTo>
                    <a:pt x="608" y="29"/>
                  </a:lnTo>
                  <a:lnTo>
                    <a:pt x="604" y="28"/>
                  </a:lnTo>
                  <a:lnTo>
                    <a:pt x="600" y="28"/>
                  </a:lnTo>
                  <a:lnTo>
                    <a:pt x="596" y="28"/>
                  </a:lnTo>
                  <a:lnTo>
                    <a:pt x="596" y="28"/>
                  </a:lnTo>
                  <a:lnTo>
                    <a:pt x="592" y="29"/>
                  </a:lnTo>
                  <a:lnTo>
                    <a:pt x="588" y="28"/>
                  </a:lnTo>
                  <a:lnTo>
                    <a:pt x="585" y="26"/>
                  </a:lnTo>
                  <a:lnTo>
                    <a:pt x="583" y="23"/>
                  </a:lnTo>
                  <a:lnTo>
                    <a:pt x="581" y="20"/>
                  </a:lnTo>
                  <a:lnTo>
                    <a:pt x="579" y="15"/>
                  </a:lnTo>
                  <a:lnTo>
                    <a:pt x="577" y="6"/>
                  </a:lnTo>
                  <a:lnTo>
                    <a:pt x="577" y="6"/>
                  </a:lnTo>
                  <a:lnTo>
                    <a:pt x="576" y="4"/>
                  </a:lnTo>
                  <a:lnTo>
                    <a:pt x="576" y="4"/>
                  </a:lnTo>
                  <a:lnTo>
                    <a:pt x="576" y="4"/>
                  </a:lnTo>
                  <a:lnTo>
                    <a:pt x="576" y="4"/>
                  </a:lnTo>
                  <a:lnTo>
                    <a:pt x="575" y="2"/>
                  </a:lnTo>
                  <a:lnTo>
                    <a:pt x="575" y="2"/>
                  </a:lnTo>
                  <a:lnTo>
                    <a:pt x="575" y="2"/>
                  </a:lnTo>
                  <a:lnTo>
                    <a:pt x="575" y="2"/>
                  </a:lnTo>
                  <a:lnTo>
                    <a:pt x="574" y="1"/>
                  </a:lnTo>
                  <a:lnTo>
                    <a:pt x="574" y="1"/>
                  </a:lnTo>
                  <a:lnTo>
                    <a:pt x="573" y="1"/>
                  </a:lnTo>
                  <a:lnTo>
                    <a:pt x="573"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0" name="Freeform 279">
              <a:extLst>
                <a:ext uri="{FF2B5EF4-FFF2-40B4-BE49-F238E27FC236}">
                  <a16:creationId xmlns:a16="http://schemas.microsoft.com/office/drawing/2014/main" id="{D53E23BA-B3EB-44B8-83C1-AB65D8490846}"/>
                </a:ext>
              </a:extLst>
            </p:cNvPr>
            <p:cNvSpPr>
              <a:spLocks/>
            </p:cNvSpPr>
            <p:nvPr/>
          </p:nvSpPr>
          <p:spPr bwMode="auto">
            <a:xfrm>
              <a:off x="6226546" y="5008990"/>
              <a:ext cx="89494" cy="235469"/>
            </a:xfrm>
            <a:custGeom>
              <a:avLst/>
              <a:gdLst>
                <a:gd name="T0" fmla="*/ 12 w 208"/>
                <a:gd name="T1" fmla="*/ 303 h 505"/>
                <a:gd name="T2" fmla="*/ 23 w 208"/>
                <a:gd name="T3" fmla="*/ 294 h 505"/>
                <a:gd name="T4" fmla="*/ 42 w 208"/>
                <a:gd name="T5" fmla="*/ 317 h 505"/>
                <a:gd name="T6" fmla="*/ 60 w 208"/>
                <a:gd name="T7" fmla="*/ 327 h 505"/>
                <a:gd name="T8" fmla="*/ 98 w 208"/>
                <a:gd name="T9" fmla="*/ 328 h 505"/>
                <a:gd name="T10" fmla="*/ 116 w 208"/>
                <a:gd name="T11" fmla="*/ 346 h 505"/>
                <a:gd name="T12" fmla="*/ 117 w 208"/>
                <a:gd name="T13" fmla="*/ 380 h 505"/>
                <a:gd name="T14" fmla="*/ 101 w 208"/>
                <a:gd name="T15" fmla="*/ 409 h 505"/>
                <a:gd name="T16" fmla="*/ 106 w 208"/>
                <a:gd name="T17" fmla="*/ 451 h 505"/>
                <a:gd name="T18" fmla="*/ 145 w 208"/>
                <a:gd name="T19" fmla="*/ 491 h 505"/>
                <a:gd name="T20" fmla="*/ 166 w 208"/>
                <a:gd name="T21" fmla="*/ 505 h 505"/>
                <a:gd name="T22" fmla="*/ 167 w 208"/>
                <a:gd name="T23" fmla="*/ 485 h 505"/>
                <a:gd name="T24" fmla="*/ 160 w 208"/>
                <a:gd name="T25" fmla="*/ 447 h 505"/>
                <a:gd name="T26" fmla="*/ 174 w 208"/>
                <a:gd name="T27" fmla="*/ 439 h 505"/>
                <a:gd name="T28" fmla="*/ 197 w 208"/>
                <a:gd name="T29" fmla="*/ 439 h 505"/>
                <a:gd name="T30" fmla="*/ 201 w 208"/>
                <a:gd name="T31" fmla="*/ 424 h 505"/>
                <a:gd name="T32" fmla="*/ 202 w 208"/>
                <a:gd name="T33" fmla="*/ 355 h 505"/>
                <a:gd name="T34" fmla="*/ 203 w 208"/>
                <a:gd name="T35" fmla="*/ 338 h 505"/>
                <a:gd name="T36" fmla="*/ 163 w 208"/>
                <a:gd name="T37" fmla="*/ 294 h 505"/>
                <a:gd name="T38" fmla="*/ 156 w 208"/>
                <a:gd name="T39" fmla="*/ 303 h 505"/>
                <a:gd name="T40" fmla="*/ 139 w 208"/>
                <a:gd name="T41" fmla="*/ 300 h 505"/>
                <a:gd name="T42" fmla="*/ 125 w 208"/>
                <a:gd name="T43" fmla="*/ 306 h 505"/>
                <a:gd name="T44" fmla="*/ 118 w 208"/>
                <a:gd name="T45" fmla="*/ 294 h 505"/>
                <a:gd name="T46" fmla="*/ 117 w 208"/>
                <a:gd name="T47" fmla="*/ 256 h 505"/>
                <a:gd name="T48" fmla="*/ 102 w 208"/>
                <a:gd name="T49" fmla="*/ 230 h 505"/>
                <a:gd name="T50" fmla="*/ 93 w 208"/>
                <a:gd name="T51" fmla="*/ 194 h 505"/>
                <a:gd name="T52" fmla="*/ 85 w 208"/>
                <a:gd name="T53" fmla="*/ 180 h 505"/>
                <a:gd name="T54" fmla="*/ 93 w 208"/>
                <a:gd name="T55" fmla="*/ 164 h 505"/>
                <a:gd name="T56" fmla="*/ 94 w 208"/>
                <a:gd name="T57" fmla="*/ 150 h 505"/>
                <a:gd name="T58" fmla="*/ 101 w 208"/>
                <a:gd name="T59" fmla="*/ 137 h 505"/>
                <a:gd name="T60" fmla="*/ 101 w 208"/>
                <a:gd name="T61" fmla="*/ 115 h 505"/>
                <a:gd name="T62" fmla="*/ 94 w 208"/>
                <a:gd name="T63" fmla="*/ 97 h 505"/>
                <a:gd name="T64" fmla="*/ 96 w 208"/>
                <a:gd name="T65" fmla="*/ 51 h 505"/>
                <a:gd name="T66" fmla="*/ 85 w 208"/>
                <a:gd name="T67" fmla="*/ 30 h 505"/>
                <a:gd name="T68" fmla="*/ 87 w 208"/>
                <a:gd name="T69" fmla="*/ 19 h 505"/>
                <a:gd name="T70" fmla="*/ 104 w 208"/>
                <a:gd name="T71" fmla="*/ 33 h 505"/>
                <a:gd name="T72" fmla="*/ 112 w 208"/>
                <a:gd name="T73" fmla="*/ 76 h 505"/>
                <a:gd name="T74" fmla="*/ 121 w 208"/>
                <a:gd name="T75" fmla="*/ 114 h 505"/>
                <a:gd name="T76" fmla="*/ 138 w 208"/>
                <a:gd name="T77" fmla="*/ 136 h 505"/>
                <a:gd name="T78" fmla="*/ 140 w 208"/>
                <a:gd name="T79" fmla="*/ 134 h 505"/>
                <a:gd name="T80" fmla="*/ 142 w 208"/>
                <a:gd name="T81" fmla="*/ 126 h 505"/>
                <a:gd name="T82" fmla="*/ 128 w 208"/>
                <a:gd name="T83" fmla="*/ 108 h 505"/>
                <a:gd name="T84" fmla="*/ 122 w 208"/>
                <a:gd name="T85" fmla="*/ 54 h 505"/>
                <a:gd name="T86" fmla="*/ 108 w 208"/>
                <a:gd name="T87" fmla="*/ 19 h 505"/>
                <a:gd name="T88" fmla="*/ 72 w 208"/>
                <a:gd name="T89" fmla="*/ 8 h 505"/>
                <a:gd name="T90" fmla="*/ 29 w 208"/>
                <a:gd name="T91" fmla="*/ 0 h 505"/>
                <a:gd name="T92" fmla="*/ 28 w 208"/>
                <a:gd name="T93" fmla="*/ 23 h 505"/>
                <a:gd name="T94" fmla="*/ 48 w 208"/>
                <a:gd name="T95" fmla="*/ 46 h 505"/>
                <a:gd name="T96" fmla="*/ 50 w 208"/>
                <a:gd name="T97" fmla="*/ 71 h 505"/>
                <a:gd name="T98" fmla="*/ 36 w 208"/>
                <a:gd name="T99" fmla="*/ 92 h 505"/>
                <a:gd name="T100" fmla="*/ 28 w 208"/>
                <a:gd name="T101" fmla="*/ 131 h 505"/>
                <a:gd name="T102" fmla="*/ 29 w 208"/>
                <a:gd name="T103" fmla="*/ 178 h 505"/>
                <a:gd name="T104" fmla="*/ 44 w 208"/>
                <a:gd name="T105" fmla="*/ 191 h 505"/>
                <a:gd name="T106" fmla="*/ 38 w 208"/>
                <a:gd name="T107" fmla="*/ 201 h 505"/>
                <a:gd name="T108" fmla="*/ 14 w 208"/>
                <a:gd name="T109" fmla="*/ 208 h 505"/>
                <a:gd name="T110" fmla="*/ 15 w 208"/>
                <a:gd name="T111" fmla="*/ 236 h 505"/>
                <a:gd name="T112" fmla="*/ 1 w 208"/>
                <a:gd name="T113" fmla="*/ 264 h 505"/>
                <a:gd name="T114" fmla="*/ 3 w 208"/>
                <a:gd name="T115" fmla="*/ 278 h 505"/>
                <a:gd name="T116" fmla="*/ 7 w 208"/>
                <a:gd name="T117" fmla="*/ 302 h 505"/>
                <a:gd name="T118" fmla="*/ 11 w 208"/>
                <a:gd name="T119" fmla="*/ 3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505">
                  <a:moveTo>
                    <a:pt x="11" y="305"/>
                  </a:moveTo>
                  <a:lnTo>
                    <a:pt x="11" y="305"/>
                  </a:lnTo>
                  <a:lnTo>
                    <a:pt x="11" y="305"/>
                  </a:lnTo>
                  <a:lnTo>
                    <a:pt x="11" y="305"/>
                  </a:lnTo>
                  <a:lnTo>
                    <a:pt x="12" y="303"/>
                  </a:lnTo>
                  <a:lnTo>
                    <a:pt x="12" y="303"/>
                  </a:lnTo>
                  <a:lnTo>
                    <a:pt x="15" y="297"/>
                  </a:lnTo>
                  <a:lnTo>
                    <a:pt x="17" y="295"/>
                  </a:lnTo>
                  <a:lnTo>
                    <a:pt x="20" y="294"/>
                  </a:lnTo>
                  <a:lnTo>
                    <a:pt x="23" y="294"/>
                  </a:lnTo>
                  <a:lnTo>
                    <a:pt x="26" y="296"/>
                  </a:lnTo>
                  <a:lnTo>
                    <a:pt x="31" y="301"/>
                  </a:lnTo>
                  <a:lnTo>
                    <a:pt x="37" y="309"/>
                  </a:lnTo>
                  <a:lnTo>
                    <a:pt x="37" y="309"/>
                  </a:lnTo>
                  <a:lnTo>
                    <a:pt x="42" y="317"/>
                  </a:lnTo>
                  <a:lnTo>
                    <a:pt x="46" y="322"/>
                  </a:lnTo>
                  <a:lnTo>
                    <a:pt x="50" y="326"/>
                  </a:lnTo>
                  <a:lnTo>
                    <a:pt x="53" y="327"/>
                  </a:lnTo>
                  <a:lnTo>
                    <a:pt x="57" y="328"/>
                  </a:lnTo>
                  <a:lnTo>
                    <a:pt x="60" y="327"/>
                  </a:lnTo>
                  <a:lnTo>
                    <a:pt x="70" y="326"/>
                  </a:lnTo>
                  <a:lnTo>
                    <a:pt x="70" y="326"/>
                  </a:lnTo>
                  <a:lnTo>
                    <a:pt x="84" y="326"/>
                  </a:lnTo>
                  <a:lnTo>
                    <a:pt x="91" y="326"/>
                  </a:lnTo>
                  <a:lnTo>
                    <a:pt x="98" y="328"/>
                  </a:lnTo>
                  <a:lnTo>
                    <a:pt x="104" y="330"/>
                  </a:lnTo>
                  <a:lnTo>
                    <a:pt x="110" y="335"/>
                  </a:lnTo>
                  <a:lnTo>
                    <a:pt x="114" y="339"/>
                  </a:lnTo>
                  <a:lnTo>
                    <a:pt x="115" y="342"/>
                  </a:lnTo>
                  <a:lnTo>
                    <a:pt x="116" y="346"/>
                  </a:lnTo>
                  <a:lnTo>
                    <a:pt x="116" y="346"/>
                  </a:lnTo>
                  <a:lnTo>
                    <a:pt x="118" y="359"/>
                  </a:lnTo>
                  <a:lnTo>
                    <a:pt x="119" y="370"/>
                  </a:lnTo>
                  <a:lnTo>
                    <a:pt x="118" y="375"/>
                  </a:lnTo>
                  <a:lnTo>
                    <a:pt x="117" y="380"/>
                  </a:lnTo>
                  <a:lnTo>
                    <a:pt x="115" y="386"/>
                  </a:lnTo>
                  <a:lnTo>
                    <a:pt x="112" y="391"/>
                  </a:lnTo>
                  <a:lnTo>
                    <a:pt x="112" y="391"/>
                  </a:lnTo>
                  <a:lnTo>
                    <a:pt x="104" y="403"/>
                  </a:lnTo>
                  <a:lnTo>
                    <a:pt x="101" y="409"/>
                  </a:lnTo>
                  <a:lnTo>
                    <a:pt x="98" y="416"/>
                  </a:lnTo>
                  <a:lnTo>
                    <a:pt x="98" y="425"/>
                  </a:lnTo>
                  <a:lnTo>
                    <a:pt x="98" y="433"/>
                  </a:lnTo>
                  <a:lnTo>
                    <a:pt x="101" y="441"/>
                  </a:lnTo>
                  <a:lnTo>
                    <a:pt x="106" y="451"/>
                  </a:lnTo>
                  <a:lnTo>
                    <a:pt x="106" y="451"/>
                  </a:lnTo>
                  <a:lnTo>
                    <a:pt x="117" y="465"/>
                  </a:lnTo>
                  <a:lnTo>
                    <a:pt x="126" y="474"/>
                  </a:lnTo>
                  <a:lnTo>
                    <a:pt x="134" y="481"/>
                  </a:lnTo>
                  <a:lnTo>
                    <a:pt x="145" y="491"/>
                  </a:lnTo>
                  <a:lnTo>
                    <a:pt x="145" y="491"/>
                  </a:lnTo>
                  <a:lnTo>
                    <a:pt x="151" y="496"/>
                  </a:lnTo>
                  <a:lnTo>
                    <a:pt x="157" y="501"/>
                  </a:lnTo>
                  <a:lnTo>
                    <a:pt x="162" y="503"/>
                  </a:lnTo>
                  <a:lnTo>
                    <a:pt x="166" y="505"/>
                  </a:lnTo>
                  <a:lnTo>
                    <a:pt x="168" y="505"/>
                  </a:lnTo>
                  <a:lnTo>
                    <a:pt x="169" y="503"/>
                  </a:lnTo>
                  <a:lnTo>
                    <a:pt x="170" y="499"/>
                  </a:lnTo>
                  <a:lnTo>
                    <a:pt x="170" y="494"/>
                  </a:lnTo>
                  <a:lnTo>
                    <a:pt x="167" y="485"/>
                  </a:lnTo>
                  <a:lnTo>
                    <a:pt x="167" y="485"/>
                  </a:lnTo>
                  <a:lnTo>
                    <a:pt x="162" y="468"/>
                  </a:lnTo>
                  <a:lnTo>
                    <a:pt x="160" y="460"/>
                  </a:lnTo>
                  <a:lnTo>
                    <a:pt x="160" y="453"/>
                  </a:lnTo>
                  <a:lnTo>
                    <a:pt x="160" y="447"/>
                  </a:lnTo>
                  <a:lnTo>
                    <a:pt x="162" y="443"/>
                  </a:lnTo>
                  <a:lnTo>
                    <a:pt x="164" y="440"/>
                  </a:lnTo>
                  <a:lnTo>
                    <a:pt x="169" y="439"/>
                  </a:lnTo>
                  <a:lnTo>
                    <a:pt x="169" y="439"/>
                  </a:lnTo>
                  <a:lnTo>
                    <a:pt x="174" y="439"/>
                  </a:lnTo>
                  <a:lnTo>
                    <a:pt x="179" y="440"/>
                  </a:lnTo>
                  <a:lnTo>
                    <a:pt x="185" y="440"/>
                  </a:lnTo>
                  <a:lnTo>
                    <a:pt x="190" y="441"/>
                  </a:lnTo>
                  <a:lnTo>
                    <a:pt x="195" y="440"/>
                  </a:lnTo>
                  <a:lnTo>
                    <a:pt x="197" y="439"/>
                  </a:lnTo>
                  <a:lnTo>
                    <a:pt x="198" y="437"/>
                  </a:lnTo>
                  <a:lnTo>
                    <a:pt x="199" y="435"/>
                  </a:lnTo>
                  <a:lnTo>
                    <a:pt x="200" y="432"/>
                  </a:lnTo>
                  <a:lnTo>
                    <a:pt x="201" y="424"/>
                  </a:lnTo>
                  <a:lnTo>
                    <a:pt x="201" y="424"/>
                  </a:lnTo>
                  <a:lnTo>
                    <a:pt x="199" y="390"/>
                  </a:lnTo>
                  <a:lnTo>
                    <a:pt x="199" y="377"/>
                  </a:lnTo>
                  <a:lnTo>
                    <a:pt x="201" y="362"/>
                  </a:lnTo>
                  <a:lnTo>
                    <a:pt x="201" y="362"/>
                  </a:lnTo>
                  <a:lnTo>
                    <a:pt x="202" y="355"/>
                  </a:lnTo>
                  <a:lnTo>
                    <a:pt x="204" y="351"/>
                  </a:lnTo>
                  <a:lnTo>
                    <a:pt x="207" y="347"/>
                  </a:lnTo>
                  <a:lnTo>
                    <a:pt x="208" y="345"/>
                  </a:lnTo>
                  <a:lnTo>
                    <a:pt x="207" y="342"/>
                  </a:lnTo>
                  <a:lnTo>
                    <a:pt x="203" y="338"/>
                  </a:lnTo>
                  <a:lnTo>
                    <a:pt x="189" y="322"/>
                  </a:lnTo>
                  <a:lnTo>
                    <a:pt x="189" y="322"/>
                  </a:lnTo>
                  <a:lnTo>
                    <a:pt x="175" y="307"/>
                  </a:lnTo>
                  <a:lnTo>
                    <a:pt x="163" y="294"/>
                  </a:lnTo>
                  <a:lnTo>
                    <a:pt x="163" y="294"/>
                  </a:lnTo>
                  <a:lnTo>
                    <a:pt x="163" y="298"/>
                  </a:lnTo>
                  <a:lnTo>
                    <a:pt x="163" y="298"/>
                  </a:lnTo>
                  <a:lnTo>
                    <a:pt x="162" y="300"/>
                  </a:lnTo>
                  <a:lnTo>
                    <a:pt x="161" y="301"/>
                  </a:lnTo>
                  <a:lnTo>
                    <a:pt x="156" y="303"/>
                  </a:lnTo>
                  <a:lnTo>
                    <a:pt x="151" y="303"/>
                  </a:lnTo>
                  <a:lnTo>
                    <a:pt x="144" y="301"/>
                  </a:lnTo>
                  <a:lnTo>
                    <a:pt x="144" y="301"/>
                  </a:lnTo>
                  <a:lnTo>
                    <a:pt x="141" y="300"/>
                  </a:lnTo>
                  <a:lnTo>
                    <a:pt x="139" y="300"/>
                  </a:lnTo>
                  <a:lnTo>
                    <a:pt x="137" y="301"/>
                  </a:lnTo>
                  <a:lnTo>
                    <a:pt x="135" y="302"/>
                  </a:lnTo>
                  <a:lnTo>
                    <a:pt x="131" y="305"/>
                  </a:lnTo>
                  <a:lnTo>
                    <a:pt x="128" y="305"/>
                  </a:lnTo>
                  <a:lnTo>
                    <a:pt x="125" y="306"/>
                  </a:lnTo>
                  <a:lnTo>
                    <a:pt x="125" y="306"/>
                  </a:lnTo>
                  <a:lnTo>
                    <a:pt x="123" y="305"/>
                  </a:lnTo>
                  <a:lnTo>
                    <a:pt x="121" y="304"/>
                  </a:lnTo>
                  <a:lnTo>
                    <a:pt x="119" y="300"/>
                  </a:lnTo>
                  <a:lnTo>
                    <a:pt x="118" y="294"/>
                  </a:lnTo>
                  <a:lnTo>
                    <a:pt x="118" y="288"/>
                  </a:lnTo>
                  <a:lnTo>
                    <a:pt x="118" y="274"/>
                  </a:lnTo>
                  <a:lnTo>
                    <a:pt x="119" y="263"/>
                  </a:lnTo>
                  <a:lnTo>
                    <a:pt x="119" y="263"/>
                  </a:lnTo>
                  <a:lnTo>
                    <a:pt x="117" y="256"/>
                  </a:lnTo>
                  <a:lnTo>
                    <a:pt x="114" y="250"/>
                  </a:lnTo>
                  <a:lnTo>
                    <a:pt x="106" y="238"/>
                  </a:lnTo>
                  <a:lnTo>
                    <a:pt x="106" y="238"/>
                  </a:lnTo>
                  <a:lnTo>
                    <a:pt x="104" y="234"/>
                  </a:lnTo>
                  <a:lnTo>
                    <a:pt x="102" y="230"/>
                  </a:lnTo>
                  <a:lnTo>
                    <a:pt x="100" y="221"/>
                  </a:lnTo>
                  <a:lnTo>
                    <a:pt x="98" y="205"/>
                  </a:lnTo>
                  <a:lnTo>
                    <a:pt x="98" y="205"/>
                  </a:lnTo>
                  <a:lnTo>
                    <a:pt x="96" y="199"/>
                  </a:lnTo>
                  <a:lnTo>
                    <a:pt x="93" y="194"/>
                  </a:lnTo>
                  <a:lnTo>
                    <a:pt x="90" y="189"/>
                  </a:lnTo>
                  <a:lnTo>
                    <a:pt x="87" y="185"/>
                  </a:lnTo>
                  <a:lnTo>
                    <a:pt x="87" y="185"/>
                  </a:lnTo>
                  <a:lnTo>
                    <a:pt x="86" y="183"/>
                  </a:lnTo>
                  <a:lnTo>
                    <a:pt x="85" y="180"/>
                  </a:lnTo>
                  <a:lnTo>
                    <a:pt x="86" y="174"/>
                  </a:lnTo>
                  <a:lnTo>
                    <a:pt x="87" y="171"/>
                  </a:lnTo>
                  <a:lnTo>
                    <a:pt x="88" y="168"/>
                  </a:lnTo>
                  <a:lnTo>
                    <a:pt x="90" y="165"/>
                  </a:lnTo>
                  <a:lnTo>
                    <a:pt x="93" y="164"/>
                  </a:lnTo>
                  <a:lnTo>
                    <a:pt x="93" y="164"/>
                  </a:lnTo>
                  <a:lnTo>
                    <a:pt x="95" y="163"/>
                  </a:lnTo>
                  <a:lnTo>
                    <a:pt x="96" y="161"/>
                  </a:lnTo>
                  <a:lnTo>
                    <a:pt x="95" y="155"/>
                  </a:lnTo>
                  <a:lnTo>
                    <a:pt x="94" y="150"/>
                  </a:lnTo>
                  <a:lnTo>
                    <a:pt x="94" y="147"/>
                  </a:lnTo>
                  <a:lnTo>
                    <a:pt x="96" y="145"/>
                  </a:lnTo>
                  <a:lnTo>
                    <a:pt x="96" y="145"/>
                  </a:lnTo>
                  <a:lnTo>
                    <a:pt x="99" y="141"/>
                  </a:lnTo>
                  <a:lnTo>
                    <a:pt x="101" y="137"/>
                  </a:lnTo>
                  <a:lnTo>
                    <a:pt x="102" y="133"/>
                  </a:lnTo>
                  <a:lnTo>
                    <a:pt x="102" y="128"/>
                  </a:lnTo>
                  <a:lnTo>
                    <a:pt x="102" y="128"/>
                  </a:lnTo>
                  <a:lnTo>
                    <a:pt x="102" y="121"/>
                  </a:lnTo>
                  <a:lnTo>
                    <a:pt x="101" y="115"/>
                  </a:lnTo>
                  <a:lnTo>
                    <a:pt x="99" y="109"/>
                  </a:lnTo>
                  <a:lnTo>
                    <a:pt x="97" y="105"/>
                  </a:lnTo>
                  <a:lnTo>
                    <a:pt x="97" y="105"/>
                  </a:lnTo>
                  <a:lnTo>
                    <a:pt x="95" y="102"/>
                  </a:lnTo>
                  <a:lnTo>
                    <a:pt x="94" y="97"/>
                  </a:lnTo>
                  <a:lnTo>
                    <a:pt x="95" y="82"/>
                  </a:lnTo>
                  <a:lnTo>
                    <a:pt x="95" y="82"/>
                  </a:lnTo>
                  <a:lnTo>
                    <a:pt x="97" y="62"/>
                  </a:lnTo>
                  <a:lnTo>
                    <a:pt x="97" y="55"/>
                  </a:lnTo>
                  <a:lnTo>
                    <a:pt x="96" y="51"/>
                  </a:lnTo>
                  <a:lnTo>
                    <a:pt x="95" y="48"/>
                  </a:lnTo>
                  <a:lnTo>
                    <a:pt x="95" y="48"/>
                  </a:lnTo>
                  <a:lnTo>
                    <a:pt x="88" y="36"/>
                  </a:lnTo>
                  <a:lnTo>
                    <a:pt x="85" y="30"/>
                  </a:lnTo>
                  <a:lnTo>
                    <a:pt x="85" y="30"/>
                  </a:lnTo>
                  <a:lnTo>
                    <a:pt x="83" y="23"/>
                  </a:lnTo>
                  <a:lnTo>
                    <a:pt x="84" y="21"/>
                  </a:lnTo>
                  <a:lnTo>
                    <a:pt x="84" y="20"/>
                  </a:lnTo>
                  <a:lnTo>
                    <a:pt x="85" y="19"/>
                  </a:lnTo>
                  <a:lnTo>
                    <a:pt x="87" y="19"/>
                  </a:lnTo>
                  <a:lnTo>
                    <a:pt x="90" y="20"/>
                  </a:lnTo>
                  <a:lnTo>
                    <a:pt x="94" y="23"/>
                  </a:lnTo>
                  <a:lnTo>
                    <a:pt x="98" y="26"/>
                  </a:lnTo>
                  <a:lnTo>
                    <a:pt x="101" y="30"/>
                  </a:lnTo>
                  <a:lnTo>
                    <a:pt x="104" y="33"/>
                  </a:lnTo>
                  <a:lnTo>
                    <a:pt x="104" y="33"/>
                  </a:lnTo>
                  <a:lnTo>
                    <a:pt x="107" y="41"/>
                  </a:lnTo>
                  <a:lnTo>
                    <a:pt x="109" y="51"/>
                  </a:lnTo>
                  <a:lnTo>
                    <a:pt x="110" y="62"/>
                  </a:lnTo>
                  <a:lnTo>
                    <a:pt x="112" y="76"/>
                  </a:lnTo>
                  <a:lnTo>
                    <a:pt x="112" y="76"/>
                  </a:lnTo>
                  <a:lnTo>
                    <a:pt x="113" y="87"/>
                  </a:lnTo>
                  <a:lnTo>
                    <a:pt x="115" y="98"/>
                  </a:lnTo>
                  <a:lnTo>
                    <a:pt x="118" y="109"/>
                  </a:lnTo>
                  <a:lnTo>
                    <a:pt x="121" y="114"/>
                  </a:lnTo>
                  <a:lnTo>
                    <a:pt x="125" y="118"/>
                  </a:lnTo>
                  <a:lnTo>
                    <a:pt x="125" y="118"/>
                  </a:lnTo>
                  <a:lnTo>
                    <a:pt x="133" y="128"/>
                  </a:lnTo>
                  <a:lnTo>
                    <a:pt x="136" y="132"/>
                  </a:lnTo>
                  <a:lnTo>
                    <a:pt x="138" y="136"/>
                  </a:lnTo>
                  <a:lnTo>
                    <a:pt x="138" y="136"/>
                  </a:lnTo>
                  <a:lnTo>
                    <a:pt x="140" y="135"/>
                  </a:lnTo>
                  <a:lnTo>
                    <a:pt x="140" y="135"/>
                  </a:lnTo>
                  <a:lnTo>
                    <a:pt x="140" y="134"/>
                  </a:lnTo>
                  <a:lnTo>
                    <a:pt x="140" y="134"/>
                  </a:lnTo>
                  <a:lnTo>
                    <a:pt x="144" y="133"/>
                  </a:lnTo>
                  <a:lnTo>
                    <a:pt x="144" y="133"/>
                  </a:lnTo>
                  <a:lnTo>
                    <a:pt x="144" y="133"/>
                  </a:lnTo>
                  <a:lnTo>
                    <a:pt x="144" y="133"/>
                  </a:lnTo>
                  <a:lnTo>
                    <a:pt x="142" y="126"/>
                  </a:lnTo>
                  <a:lnTo>
                    <a:pt x="139" y="120"/>
                  </a:lnTo>
                  <a:lnTo>
                    <a:pt x="135" y="115"/>
                  </a:lnTo>
                  <a:lnTo>
                    <a:pt x="131" y="111"/>
                  </a:lnTo>
                  <a:lnTo>
                    <a:pt x="131" y="111"/>
                  </a:lnTo>
                  <a:lnTo>
                    <a:pt x="128" y="108"/>
                  </a:lnTo>
                  <a:lnTo>
                    <a:pt x="127" y="102"/>
                  </a:lnTo>
                  <a:lnTo>
                    <a:pt x="124" y="86"/>
                  </a:lnTo>
                  <a:lnTo>
                    <a:pt x="123" y="68"/>
                  </a:lnTo>
                  <a:lnTo>
                    <a:pt x="122" y="54"/>
                  </a:lnTo>
                  <a:lnTo>
                    <a:pt x="122" y="54"/>
                  </a:lnTo>
                  <a:lnTo>
                    <a:pt x="119" y="44"/>
                  </a:lnTo>
                  <a:lnTo>
                    <a:pt x="116" y="36"/>
                  </a:lnTo>
                  <a:lnTo>
                    <a:pt x="110" y="22"/>
                  </a:lnTo>
                  <a:lnTo>
                    <a:pt x="110" y="22"/>
                  </a:lnTo>
                  <a:lnTo>
                    <a:pt x="108" y="19"/>
                  </a:lnTo>
                  <a:lnTo>
                    <a:pt x="105" y="16"/>
                  </a:lnTo>
                  <a:lnTo>
                    <a:pt x="101" y="13"/>
                  </a:lnTo>
                  <a:lnTo>
                    <a:pt x="96" y="11"/>
                  </a:lnTo>
                  <a:lnTo>
                    <a:pt x="85" y="9"/>
                  </a:lnTo>
                  <a:lnTo>
                    <a:pt x="72" y="8"/>
                  </a:lnTo>
                  <a:lnTo>
                    <a:pt x="72" y="8"/>
                  </a:lnTo>
                  <a:lnTo>
                    <a:pt x="60" y="7"/>
                  </a:lnTo>
                  <a:lnTo>
                    <a:pt x="52" y="6"/>
                  </a:lnTo>
                  <a:lnTo>
                    <a:pt x="29" y="0"/>
                  </a:lnTo>
                  <a:lnTo>
                    <a:pt x="29" y="0"/>
                  </a:lnTo>
                  <a:lnTo>
                    <a:pt x="27" y="0"/>
                  </a:lnTo>
                  <a:lnTo>
                    <a:pt x="27" y="0"/>
                  </a:lnTo>
                  <a:lnTo>
                    <a:pt x="27" y="8"/>
                  </a:lnTo>
                  <a:lnTo>
                    <a:pt x="27" y="16"/>
                  </a:lnTo>
                  <a:lnTo>
                    <a:pt x="28" y="23"/>
                  </a:lnTo>
                  <a:lnTo>
                    <a:pt x="31" y="27"/>
                  </a:lnTo>
                  <a:lnTo>
                    <a:pt x="31" y="27"/>
                  </a:lnTo>
                  <a:lnTo>
                    <a:pt x="38" y="34"/>
                  </a:lnTo>
                  <a:lnTo>
                    <a:pt x="45" y="42"/>
                  </a:lnTo>
                  <a:lnTo>
                    <a:pt x="48" y="46"/>
                  </a:lnTo>
                  <a:lnTo>
                    <a:pt x="50" y="51"/>
                  </a:lnTo>
                  <a:lnTo>
                    <a:pt x="52" y="56"/>
                  </a:lnTo>
                  <a:lnTo>
                    <a:pt x="52" y="62"/>
                  </a:lnTo>
                  <a:lnTo>
                    <a:pt x="52" y="62"/>
                  </a:lnTo>
                  <a:lnTo>
                    <a:pt x="50" y="71"/>
                  </a:lnTo>
                  <a:lnTo>
                    <a:pt x="48" y="80"/>
                  </a:lnTo>
                  <a:lnTo>
                    <a:pt x="44" y="86"/>
                  </a:lnTo>
                  <a:lnTo>
                    <a:pt x="38" y="89"/>
                  </a:lnTo>
                  <a:lnTo>
                    <a:pt x="38" y="89"/>
                  </a:lnTo>
                  <a:lnTo>
                    <a:pt x="36" y="92"/>
                  </a:lnTo>
                  <a:lnTo>
                    <a:pt x="33" y="95"/>
                  </a:lnTo>
                  <a:lnTo>
                    <a:pt x="31" y="100"/>
                  </a:lnTo>
                  <a:lnTo>
                    <a:pt x="30" y="106"/>
                  </a:lnTo>
                  <a:lnTo>
                    <a:pt x="28" y="119"/>
                  </a:lnTo>
                  <a:lnTo>
                    <a:pt x="28" y="131"/>
                  </a:lnTo>
                  <a:lnTo>
                    <a:pt x="28" y="131"/>
                  </a:lnTo>
                  <a:lnTo>
                    <a:pt x="27" y="160"/>
                  </a:lnTo>
                  <a:lnTo>
                    <a:pt x="27" y="167"/>
                  </a:lnTo>
                  <a:lnTo>
                    <a:pt x="27" y="173"/>
                  </a:lnTo>
                  <a:lnTo>
                    <a:pt x="29" y="178"/>
                  </a:lnTo>
                  <a:lnTo>
                    <a:pt x="32" y="181"/>
                  </a:lnTo>
                  <a:lnTo>
                    <a:pt x="32" y="181"/>
                  </a:lnTo>
                  <a:lnTo>
                    <a:pt x="39" y="186"/>
                  </a:lnTo>
                  <a:lnTo>
                    <a:pt x="42" y="188"/>
                  </a:lnTo>
                  <a:lnTo>
                    <a:pt x="44" y="191"/>
                  </a:lnTo>
                  <a:lnTo>
                    <a:pt x="44" y="194"/>
                  </a:lnTo>
                  <a:lnTo>
                    <a:pt x="44" y="196"/>
                  </a:lnTo>
                  <a:lnTo>
                    <a:pt x="42" y="199"/>
                  </a:lnTo>
                  <a:lnTo>
                    <a:pt x="38" y="201"/>
                  </a:lnTo>
                  <a:lnTo>
                    <a:pt x="38" y="201"/>
                  </a:lnTo>
                  <a:lnTo>
                    <a:pt x="33" y="203"/>
                  </a:lnTo>
                  <a:lnTo>
                    <a:pt x="28" y="203"/>
                  </a:lnTo>
                  <a:lnTo>
                    <a:pt x="19" y="205"/>
                  </a:lnTo>
                  <a:lnTo>
                    <a:pt x="16" y="206"/>
                  </a:lnTo>
                  <a:lnTo>
                    <a:pt x="14" y="208"/>
                  </a:lnTo>
                  <a:lnTo>
                    <a:pt x="13" y="212"/>
                  </a:lnTo>
                  <a:lnTo>
                    <a:pt x="13" y="217"/>
                  </a:lnTo>
                  <a:lnTo>
                    <a:pt x="13" y="217"/>
                  </a:lnTo>
                  <a:lnTo>
                    <a:pt x="15" y="228"/>
                  </a:lnTo>
                  <a:lnTo>
                    <a:pt x="15" y="236"/>
                  </a:lnTo>
                  <a:lnTo>
                    <a:pt x="13" y="242"/>
                  </a:lnTo>
                  <a:lnTo>
                    <a:pt x="9" y="249"/>
                  </a:lnTo>
                  <a:lnTo>
                    <a:pt x="9" y="249"/>
                  </a:lnTo>
                  <a:lnTo>
                    <a:pt x="5" y="256"/>
                  </a:lnTo>
                  <a:lnTo>
                    <a:pt x="1" y="264"/>
                  </a:lnTo>
                  <a:lnTo>
                    <a:pt x="0" y="268"/>
                  </a:lnTo>
                  <a:lnTo>
                    <a:pt x="0" y="272"/>
                  </a:lnTo>
                  <a:lnTo>
                    <a:pt x="1" y="275"/>
                  </a:lnTo>
                  <a:lnTo>
                    <a:pt x="3" y="278"/>
                  </a:lnTo>
                  <a:lnTo>
                    <a:pt x="3" y="278"/>
                  </a:lnTo>
                  <a:lnTo>
                    <a:pt x="4" y="280"/>
                  </a:lnTo>
                  <a:lnTo>
                    <a:pt x="5" y="283"/>
                  </a:lnTo>
                  <a:lnTo>
                    <a:pt x="6" y="290"/>
                  </a:lnTo>
                  <a:lnTo>
                    <a:pt x="6" y="298"/>
                  </a:lnTo>
                  <a:lnTo>
                    <a:pt x="7" y="302"/>
                  </a:lnTo>
                  <a:lnTo>
                    <a:pt x="9" y="306"/>
                  </a:lnTo>
                  <a:lnTo>
                    <a:pt x="9" y="306"/>
                  </a:lnTo>
                  <a:lnTo>
                    <a:pt x="9" y="306"/>
                  </a:lnTo>
                  <a:lnTo>
                    <a:pt x="9" y="306"/>
                  </a:lnTo>
                  <a:lnTo>
                    <a:pt x="11" y="305"/>
                  </a:lnTo>
                  <a:lnTo>
                    <a:pt x="11" y="30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1" name="Freeform 280">
              <a:extLst>
                <a:ext uri="{FF2B5EF4-FFF2-40B4-BE49-F238E27FC236}">
                  <a16:creationId xmlns:a16="http://schemas.microsoft.com/office/drawing/2014/main" id="{B8A7E638-E04D-4EA8-B66D-F841BBC819EF}"/>
                </a:ext>
              </a:extLst>
            </p:cNvPr>
            <p:cNvSpPr>
              <a:spLocks/>
            </p:cNvSpPr>
            <p:nvPr/>
          </p:nvSpPr>
          <p:spPr bwMode="auto">
            <a:xfrm>
              <a:off x="6155985" y="5040761"/>
              <a:ext cx="296021" cy="513920"/>
            </a:xfrm>
            <a:custGeom>
              <a:avLst/>
              <a:gdLst>
                <a:gd name="T0" fmla="*/ 670 w 689"/>
                <a:gd name="T1" fmla="*/ 181 h 1102"/>
                <a:gd name="T2" fmla="*/ 672 w 689"/>
                <a:gd name="T3" fmla="*/ 138 h 1102"/>
                <a:gd name="T4" fmla="*/ 661 w 689"/>
                <a:gd name="T5" fmla="*/ 29 h 1102"/>
                <a:gd name="T6" fmla="*/ 592 w 689"/>
                <a:gd name="T7" fmla="*/ 38 h 1102"/>
                <a:gd name="T8" fmla="*/ 545 w 689"/>
                <a:gd name="T9" fmla="*/ 60 h 1102"/>
                <a:gd name="T10" fmla="*/ 500 w 689"/>
                <a:gd name="T11" fmla="*/ 46 h 1102"/>
                <a:gd name="T12" fmla="*/ 463 w 689"/>
                <a:gd name="T13" fmla="*/ 87 h 1102"/>
                <a:gd name="T14" fmla="*/ 419 w 689"/>
                <a:gd name="T15" fmla="*/ 80 h 1102"/>
                <a:gd name="T16" fmla="*/ 369 w 689"/>
                <a:gd name="T17" fmla="*/ 66 h 1102"/>
                <a:gd name="T18" fmla="*/ 338 w 689"/>
                <a:gd name="T19" fmla="*/ 76 h 1102"/>
                <a:gd name="T20" fmla="*/ 313 w 689"/>
                <a:gd name="T21" fmla="*/ 69 h 1102"/>
                <a:gd name="T22" fmla="*/ 308 w 689"/>
                <a:gd name="T23" fmla="*/ 68 h 1102"/>
                <a:gd name="T24" fmla="*/ 303 w 689"/>
                <a:gd name="T25" fmla="*/ 85 h 1102"/>
                <a:gd name="T26" fmla="*/ 291 w 689"/>
                <a:gd name="T27" fmla="*/ 146 h 1102"/>
                <a:gd name="T28" fmla="*/ 283 w 689"/>
                <a:gd name="T29" fmla="*/ 187 h 1102"/>
                <a:gd name="T30" fmla="*/ 327 w 689"/>
                <a:gd name="T31" fmla="*/ 223 h 1102"/>
                <a:gd name="T32" fmla="*/ 371 w 689"/>
                <a:gd name="T33" fmla="*/ 282 h 1102"/>
                <a:gd name="T34" fmla="*/ 363 w 689"/>
                <a:gd name="T35" fmla="*/ 370 h 1102"/>
                <a:gd name="T36" fmla="*/ 328 w 689"/>
                <a:gd name="T37" fmla="*/ 375 h 1102"/>
                <a:gd name="T38" fmla="*/ 333 w 689"/>
                <a:gd name="T39" fmla="*/ 438 h 1102"/>
                <a:gd name="T40" fmla="*/ 281 w 689"/>
                <a:gd name="T41" fmla="*/ 400 h 1102"/>
                <a:gd name="T42" fmla="*/ 276 w 689"/>
                <a:gd name="T43" fmla="*/ 326 h 1102"/>
                <a:gd name="T44" fmla="*/ 274 w 689"/>
                <a:gd name="T45" fmla="*/ 270 h 1102"/>
                <a:gd name="T46" fmla="*/ 214 w 689"/>
                <a:gd name="T47" fmla="*/ 261 h 1102"/>
                <a:gd name="T48" fmla="*/ 179 w 689"/>
                <a:gd name="T49" fmla="*/ 232 h 1102"/>
                <a:gd name="T50" fmla="*/ 173 w 689"/>
                <a:gd name="T51" fmla="*/ 241 h 1102"/>
                <a:gd name="T52" fmla="*/ 145 w 689"/>
                <a:gd name="T53" fmla="*/ 243 h 1102"/>
                <a:gd name="T54" fmla="*/ 137 w 689"/>
                <a:gd name="T55" fmla="*/ 245 h 1102"/>
                <a:gd name="T56" fmla="*/ 6 w 689"/>
                <a:gd name="T57" fmla="*/ 292 h 1102"/>
                <a:gd name="T58" fmla="*/ 7 w 689"/>
                <a:gd name="T59" fmla="*/ 334 h 1102"/>
                <a:gd name="T60" fmla="*/ 12 w 689"/>
                <a:gd name="T61" fmla="*/ 355 h 1102"/>
                <a:gd name="T62" fmla="*/ 52 w 689"/>
                <a:gd name="T63" fmla="*/ 363 h 1102"/>
                <a:gd name="T64" fmla="*/ 125 w 689"/>
                <a:gd name="T65" fmla="*/ 391 h 1102"/>
                <a:gd name="T66" fmla="*/ 171 w 689"/>
                <a:gd name="T67" fmla="*/ 436 h 1102"/>
                <a:gd name="T68" fmla="*/ 175 w 689"/>
                <a:gd name="T69" fmla="*/ 486 h 1102"/>
                <a:gd name="T70" fmla="*/ 180 w 689"/>
                <a:gd name="T71" fmla="*/ 529 h 1102"/>
                <a:gd name="T72" fmla="*/ 160 w 689"/>
                <a:gd name="T73" fmla="*/ 566 h 1102"/>
                <a:gd name="T74" fmla="*/ 169 w 689"/>
                <a:gd name="T75" fmla="*/ 608 h 1102"/>
                <a:gd name="T76" fmla="*/ 166 w 689"/>
                <a:gd name="T77" fmla="*/ 647 h 1102"/>
                <a:gd name="T78" fmla="*/ 142 w 689"/>
                <a:gd name="T79" fmla="*/ 702 h 1102"/>
                <a:gd name="T80" fmla="*/ 65 w 689"/>
                <a:gd name="T81" fmla="*/ 795 h 1102"/>
                <a:gd name="T82" fmla="*/ 71 w 689"/>
                <a:gd name="T83" fmla="*/ 807 h 1102"/>
                <a:gd name="T84" fmla="*/ 100 w 689"/>
                <a:gd name="T85" fmla="*/ 894 h 1102"/>
                <a:gd name="T86" fmla="*/ 114 w 689"/>
                <a:gd name="T87" fmla="*/ 1017 h 1102"/>
                <a:gd name="T88" fmla="*/ 120 w 689"/>
                <a:gd name="T89" fmla="*/ 1050 h 1102"/>
                <a:gd name="T90" fmla="*/ 121 w 689"/>
                <a:gd name="T91" fmla="*/ 1065 h 1102"/>
                <a:gd name="T92" fmla="*/ 122 w 689"/>
                <a:gd name="T93" fmla="*/ 1072 h 1102"/>
                <a:gd name="T94" fmla="*/ 127 w 689"/>
                <a:gd name="T95" fmla="*/ 1093 h 1102"/>
                <a:gd name="T96" fmla="*/ 132 w 689"/>
                <a:gd name="T97" fmla="*/ 1101 h 1102"/>
                <a:gd name="T98" fmla="*/ 168 w 689"/>
                <a:gd name="T99" fmla="*/ 1093 h 1102"/>
                <a:gd name="T100" fmla="*/ 164 w 689"/>
                <a:gd name="T101" fmla="*/ 1043 h 1102"/>
                <a:gd name="T102" fmla="*/ 211 w 689"/>
                <a:gd name="T103" fmla="*/ 980 h 1102"/>
                <a:gd name="T104" fmla="*/ 323 w 689"/>
                <a:gd name="T105" fmla="*/ 933 h 1102"/>
                <a:gd name="T106" fmla="*/ 335 w 689"/>
                <a:gd name="T107" fmla="*/ 869 h 1102"/>
                <a:gd name="T108" fmla="*/ 344 w 689"/>
                <a:gd name="T109" fmla="*/ 814 h 1102"/>
                <a:gd name="T110" fmla="*/ 326 w 689"/>
                <a:gd name="T111" fmla="*/ 723 h 1102"/>
                <a:gd name="T112" fmla="*/ 293 w 689"/>
                <a:gd name="T113" fmla="*/ 660 h 1102"/>
                <a:gd name="T114" fmla="*/ 300 w 689"/>
                <a:gd name="T115" fmla="*/ 618 h 1102"/>
                <a:gd name="T116" fmla="*/ 347 w 689"/>
                <a:gd name="T117" fmla="*/ 571 h 1102"/>
                <a:gd name="T118" fmla="*/ 435 w 689"/>
                <a:gd name="T119" fmla="*/ 507 h 1102"/>
                <a:gd name="T120" fmla="*/ 517 w 689"/>
                <a:gd name="T121" fmla="*/ 443 h 1102"/>
                <a:gd name="T122" fmla="*/ 642 w 689"/>
                <a:gd name="T123" fmla="*/ 359 h 1102"/>
                <a:gd name="T124" fmla="*/ 683 w 689"/>
                <a:gd name="T125" fmla="*/ 288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1102">
                  <a:moveTo>
                    <a:pt x="684" y="259"/>
                  </a:moveTo>
                  <a:lnTo>
                    <a:pt x="684" y="259"/>
                  </a:lnTo>
                  <a:lnTo>
                    <a:pt x="678" y="254"/>
                  </a:lnTo>
                  <a:lnTo>
                    <a:pt x="676" y="251"/>
                  </a:lnTo>
                  <a:lnTo>
                    <a:pt x="675" y="245"/>
                  </a:lnTo>
                  <a:lnTo>
                    <a:pt x="674" y="232"/>
                  </a:lnTo>
                  <a:lnTo>
                    <a:pt x="674" y="232"/>
                  </a:lnTo>
                  <a:lnTo>
                    <a:pt x="674" y="202"/>
                  </a:lnTo>
                  <a:lnTo>
                    <a:pt x="673" y="191"/>
                  </a:lnTo>
                  <a:lnTo>
                    <a:pt x="670" y="181"/>
                  </a:lnTo>
                  <a:lnTo>
                    <a:pt x="670" y="181"/>
                  </a:lnTo>
                  <a:lnTo>
                    <a:pt x="667" y="172"/>
                  </a:lnTo>
                  <a:lnTo>
                    <a:pt x="666" y="165"/>
                  </a:lnTo>
                  <a:lnTo>
                    <a:pt x="666" y="161"/>
                  </a:lnTo>
                  <a:lnTo>
                    <a:pt x="666" y="157"/>
                  </a:lnTo>
                  <a:lnTo>
                    <a:pt x="668" y="153"/>
                  </a:lnTo>
                  <a:lnTo>
                    <a:pt x="670" y="148"/>
                  </a:lnTo>
                  <a:lnTo>
                    <a:pt x="670" y="148"/>
                  </a:lnTo>
                  <a:lnTo>
                    <a:pt x="672" y="143"/>
                  </a:lnTo>
                  <a:lnTo>
                    <a:pt x="672" y="138"/>
                  </a:lnTo>
                  <a:lnTo>
                    <a:pt x="671" y="133"/>
                  </a:lnTo>
                  <a:lnTo>
                    <a:pt x="669" y="128"/>
                  </a:lnTo>
                  <a:lnTo>
                    <a:pt x="664" y="117"/>
                  </a:lnTo>
                  <a:lnTo>
                    <a:pt x="662" y="112"/>
                  </a:lnTo>
                  <a:lnTo>
                    <a:pt x="661" y="106"/>
                  </a:lnTo>
                  <a:lnTo>
                    <a:pt x="661" y="106"/>
                  </a:lnTo>
                  <a:lnTo>
                    <a:pt x="661" y="75"/>
                  </a:lnTo>
                  <a:lnTo>
                    <a:pt x="660" y="41"/>
                  </a:lnTo>
                  <a:lnTo>
                    <a:pt x="660" y="41"/>
                  </a:lnTo>
                  <a:lnTo>
                    <a:pt x="661" y="29"/>
                  </a:lnTo>
                  <a:lnTo>
                    <a:pt x="663" y="19"/>
                  </a:lnTo>
                  <a:lnTo>
                    <a:pt x="663" y="10"/>
                  </a:lnTo>
                  <a:lnTo>
                    <a:pt x="663" y="5"/>
                  </a:lnTo>
                  <a:lnTo>
                    <a:pt x="662" y="0"/>
                  </a:lnTo>
                  <a:lnTo>
                    <a:pt x="662" y="0"/>
                  </a:lnTo>
                  <a:lnTo>
                    <a:pt x="642" y="13"/>
                  </a:lnTo>
                  <a:lnTo>
                    <a:pt x="624" y="21"/>
                  </a:lnTo>
                  <a:lnTo>
                    <a:pt x="608" y="29"/>
                  </a:lnTo>
                  <a:lnTo>
                    <a:pt x="592" y="38"/>
                  </a:lnTo>
                  <a:lnTo>
                    <a:pt x="592" y="38"/>
                  </a:lnTo>
                  <a:lnTo>
                    <a:pt x="583" y="42"/>
                  </a:lnTo>
                  <a:lnTo>
                    <a:pt x="577" y="45"/>
                  </a:lnTo>
                  <a:lnTo>
                    <a:pt x="573" y="46"/>
                  </a:lnTo>
                  <a:lnTo>
                    <a:pt x="569" y="46"/>
                  </a:lnTo>
                  <a:lnTo>
                    <a:pt x="566" y="47"/>
                  </a:lnTo>
                  <a:lnTo>
                    <a:pt x="563" y="48"/>
                  </a:lnTo>
                  <a:lnTo>
                    <a:pt x="558" y="50"/>
                  </a:lnTo>
                  <a:lnTo>
                    <a:pt x="552" y="55"/>
                  </a:lnTo>
                  <a:lnTo>
                    <a:pt x="552" y="55"/>
                  </a:lnTo>
                  <a:lnTo>
                    <a:pt x="545" y="60"/>
                  </a:lnTo>
                  <a:lnTo>
                    <a:pt x="538" y="63"/>
                  </a:lnTo>
                  <a:lnTo>
                    <a:pt x="534" y="64"/>
                  </a:lnTo>
                  <a:lnTo>
                    <a:pt x="530" y="63"/>
                  </a:lnTo>
                  <a:lnTo>
                    <a:pt x="526" y="61"/>
                  </a:lnTo>
                  <a:lnTo>
                    <a:pt x="522" y="58"/>
                  </a:lnTo>
                  <a:lnTo>
                    <a:pt x="513" y="51"/>
                  </a:lnTo>
                  <a:lnTo>
                    <a:pt x="513" y="51"/>
                  </a:lnTo>
                  <a:lnTo>
                    <a:pt x="509" y="48"/>
                  </a:lnTo>
                  <a:lnTo>
                    <a:pt x="504" y="46"/>
                  </a:lnTo>
                  <a:lnTo>
                    <a:pt x="500" y="46"/>
                  </a:lnTo>
                  <a:lnTo>
                    <a:pt x="495" y="47"/>
                  </a:lnTo>
                  <a:lnTo>
                    <a:pt x="491" y="50"/>
                  </a:lnTo>
                  <a:lnTo>
                    <a:pt x="487" y="55"/>
                  </a:lnTo>
                  <a:lnTo>
                    <a:pt x="483" y="62"/>
                  </a:lnTo>
                  <a:lnTo>
                    <a:pt x="479" y="71"/>
                  </a:lnTo>
                  <a:lnTo>
                    <a:pt x="479" y="71"/>
                  </a:lnTo>
                  <a:lnTo>
                    <a:pt x="474" y="79"/>
                  </a:lnTo>
                  <a:lnTo>
                    <a:pt x="470" y="84"/>
                  </a:lnTo>
                  <a:lnTo>
                    <a:pt x="467" y="87"/>
                  </a:lnTo>
                  <a:lnTo>
                    <a:pt x="463" y="87"/>
                  </a:lnTo>
                  <a:lnTo>
                    <a:pt x="460" y="86"/>
                  </a:lnTo>
                  <a:lnTo>
                    <a:pt x="457" y="83"/>
                  </a:lnTo>
                  <a:lnTo>
                    <a:pt x="450" y="78"/>
                  </a:lnTo>
                  <a:lnTo>
                    <a:pt x="450" y="78"/>
                  </a:lnTo>
                  <a:lnTo>
                    <a:pt x="446" y="76"/>
                  </a:lnTo>
                  <a:lnTo>
                    <a:pt x="443" y="74"/>
                  </a:lnTo>
                  <a:lnTo>
                    <a:pt x="439" y="74"/>
                  </a:lnTo>
                  <a:lnTo>
                    <a:pt x="435" y="74"/>
                  </a:lnTo>
                  <a:lnTo>
                    <a:pt x="427" y="76"/>
                  </a:lnTo>
                  <a:lnTo>
                    <a:pt x="419" y="80"/>
                  </a:lnTo>
                  <a:lnTo>
                    <a:pt x="419" y="80"/>
                  </a:lnTo>
                  <a:lnTo>
                    <a:pt x="415" y="82"/>
                  </a:lnTo>
                  <a:lnTo>
                    <a:pt x="409" y="83"/>
                  </a:lnTo>
                  <a:lnTo>
                    <a:pt x="404" y="82"/>
                  </a:lnTo>
                  <a:lnTo>
                    <a:pt x="398" y="81"/>
                  </a:lnTo>
                  <a:lnTo>
                    <a:pt x="387" y="76"/>
                  </a:lnTo>
                  <a:lnTo>
                    <a:pt x="379" y="71"/>
                  </a:lnTo>
                  <a:lnTo>
                    <a:pt x="379" y="71"/>
                  </a:lnTo>
                  <a:lnTo>
                    <a:pt x="373" y="67"/>
                  </a:lnTo>
                  <a:lnTo>
                    <a:pt x="369" y="66"/>
                  </a:lnTo>
                  <a:lnTo>
                    <a:pt x="366" y="65"/>
                  </a:lnTo>
                  <a:lnTo>
                    <a:pt x="363" y="65"/>
                  </a:lnTo>
                  <a:lnTo>
                    <a:pt x="359" y="66"/>
                  </a:lnTo>
                  <a:lnTo>
                    <a:pt x="356" y="67"/>
                  </a:lnTo>
                  <a:lnTo>
                    <a:pt x="353" y="70"/>
                  </a:lnTo>
                  <a:lnTo>
                    <a:pt x="353" y="70"/>
                  </a:lnTo>
                  <a:lnTo>
                    <a:pt x="349" y="72"/>
                  </a:lnTo>
                  <a:lnTo>
                    <a:pt x="345" y="74"/>
                  </a:lnTo>
                  <a:lnTo>
                    <a:pt x="342" y="75"/>
                  </a:lnTo>
                  <a:lnTo>
                    <a:pt x="338" y="76"/>
                  </a:lnTo>
                  <a:lnTo>
                    <a:pt x="333" y="76"/>
                  </a:lnTo>
                  <a:lnTo>
                    <a:pt x="329" y="75"/>
                  </a:lnTo>
                  <a:lnTo>
                    <a:pt x="319" y="71"/>
                  </a:lnTo>
                  <a:lnTo>
                    <a:pt x="319" y="71"/>
                  </a:lnTo>
                  <a:lnTo>
                    <a:pt x="316" y="70"/>
                  </a:lnTo>
                  <a:lnTo>
                    <a:pt x="316" y="70"/>
                  </a:lnTo>
                  <a:lnTo>
                    <a:pt x="316" y="69"/>
                  </a:lnTo>
                  <a:lnTo>
                    <a:pt x="316" y="69"/>
                  </a:lnTo>
                  <a:lnTo>
                    <a:pt x="313" y="69"/>
                  </a:lnTo>
                  <a:lnTo>
                    <a:pt x="313" y="69"/>
                  </a:lnTo>
                  <a:lnTo>
                    <a:pt x="313" y="69"/>
                  </a:lnTo>
                  <a:lnTo>
                    <a:pt x="313" y="69"/>
                  </a:lnTo>
                  <a:lnTo>
                    <a:pt x="310" y="68"/>
                  </a:lnTo>
                  <a:lnTo>
                    <a:pt x="310" y="68"/>
                  </a:lnTo>
                  <a:lnTo>
                    <a:pt x="310" y="68"/>
                  </a:lnTo>
                  <a:lnTo>
                    <a:pt x="310" y="68"/>
                  </a:lnTo>
                  <a:lnTo>
                    <a:pt x="308" y="68"/>
                  </a:lnTo>
                  <a:lnTo>
                    <a:pt x="308" y="68"/>
                  </a:lnTo>
                  <a:lnTo>
                    <a:pt x="308" y="68"/>
                  </a:lnTo>
                  <a:lnTo>
                    <a:pt x="308" y="68"/>
                  </a:lnTo>
                  <a:lnTo>
                    <a:pt x="304" y="69"/>
                  </a:lnTo>
                  <a:lnTo>
                    <a:pt x="304" y="69"/>
                  </a:lnTo>
                  <a:lnTo>
                    <a:pt x="304" y="70"/>
                  </a:lnTo>
                  <a:lnTo>
                    <a:pt x="304" y="70"/>
                  </a:lnTo>
                  <a:lnTo>
                    <a:pt x="302" y="71"/>
                  </a:lnTo>
                  <a:lnTo>
                    <a:pt x="302" y="71"/>
                  </a:lnTo>
                  <a:lnTo>
                    <a:pt x="303" y="74"/>
                  </a:lnTo>
                  <a:lnTo>
                    <a:pt x="303" y="79"/>
                  </a:lnTo>
                  <a:lnTo>
                    <a:pt x="303" y="79"/>
                  </a:lnTo>
                  <a:lnTo>
                    <a:pt x="303" y="85"/>
                  </a:lnTo>
                  <a:lnTo>
                    <a:pt x="302" y="89"/>
                  </a:lnTo>
                  <a:lnTo>
                    <a:pt x="300" y="92"/>
                  </a:lnTo>
                  <a:lnTo>
                    <a:pt x="295" y="97"/>
                  </a:lnTo>
                  <a:lnTo>
                    <a:pt x="295" y="97"/>
                  </a:lnTo>
                  <a:lnTo>
                    <a:pt x="292" y="100"/>
                  </a:lnTo>
                  <a:lnTo>
                    <a:pt x="291" y="105"/>
                  </a:lnTo>
                  <a:lnTo>
                    <a:pt x="289" y="110"/>
                  </a:lnTo>
                  <a:lnTo>
                    <a:pt x="289" y="117"/>
                  </a:lnTo>
                  <a:lnTo>
                    <a:pt x="289" y="131"/>
                  </a:lnTo>
                  <a:lnTo>
                    <a:pt x="291" y="146"/>
                  </a:lnTo>
                  <a:lnTo>
                    <a:pt x="291" y="146"/>
                  </a:lnTo>
                  <a:lnTo>
                    <a:pt x="292" y="154"/>
                  </a:lnTo>
                  <a:lnTo>
                    <a:pt x="290" y="161"/>
                  </a:lnTo>
                  <a:lnTo>
                    <a:pt x="288" y="166"/>
                  </a:lnTo>
                  <a:lnTo>
                    <a:pt x="285" y="171"/>
                  </a:lnTo>
                  <a:lnTo>
                    <a:pt x="285" y="171"/>
                  </a:lnTo>
                  <a:lnTo>
                    <a:pt x="282" y="177"/>
                  </a:lnTo>
                  <a:lnTo>
                    <a:pt x="282" y="184"/>
                  </a:lnTo>
                  <a:lnTo>
                    <a:pt x="282" y="184"/>
                  </a:lnTo>
                  <a:lnTo>
                    <a:pt x="283" y="187"/>
                  </a:lnTo>
                  <a:lnTo>
                    <a:pt x="286" y="190"/>
                  </a:lnTo>
                  <a:lnTo>
                    <a:pt x="292" y="195"/>
                  </a:lnTo>
                  <a:lnTo>
                    <a:pt x="300" y="200"/>
                  </a:lnTo>
                  <a:lnTo>
                    <a:pt x="308" y="205"/>
                  </a:lnTo>
                  <a:lnTo>
                    <a:pt x="308" y="205"/>
                  </a:lnTo>
                  <a:lnTo>
                    <a:pt x="315" y="209"/>
                  </a:lnTo>
                  <a:lnTo>
                    <a:pt x="321" y="214"/>
                  </a:lnTo>
                  <a:lnTo>
                    <a:pt x="321" y="214"/>
                  </a:lnTo>
                  <a:lnTo>
                    <a:pt x="325" y="219"/>
                  </a:lnTo>
                  <a:lnTo>
                    <a:pt x="327" y="223"/>
                  </a:lnTo>
                  <a:lnTo>
                    <a:pt x="328" y="226"/>
                  </a:lnTo>
                  <a:lnTo>
                    <a:pt x="327" y="229"/>
                  </a:lnTo>
                  <a:lnTo>
                    <a:pt x="327" y="229"/>
                  </a:lnTo>
                  <a:lnTo>
                    <a:pt x="339" y="242"/>
                  </a:lnTo>
                  <a:lnTo>
                    <a:pt x="353" y="257"/>
                  </a:lnTo>
                  <a:lnTo>
                    <a:pt x="353" y="257"/>
                  </a:lnTo>
                  <a:lnTo>
                    <a:pt x="367" y="273"/>
                  </a:lnTo>
                  <a:lnTo>
                    <a:pt x="371" y="277"/>
                  </a:lnTo>
                  <a:lnTo>
                    <a:pt x="372" y="280"/>
                  </a:lnTo>
                  <a:lnTo>
                    <a:pt x="371" y="282"/>
                  </a:lnTo>
                  <a:lnTo>
                    <a:pt x="368" y="286"/>
                  </a:lnTo>
                  <a:lnTo>
                    <a:pt x="366" y="290"/>
                  </a:lnTo>
                  <a:lnTo>
                    <a:pt x="365" y="297"/>
                  </a:lnTo>
                  <a:lnTo>
                    <a:pt x="365" y="297"/>
                  </a:lnTo>
                  <a:lnTo>
                    <a:pt x="363" y="312"/>
                  </a:lnTo>
                  <a:lnTo>
                    <a:pt x="363" y="325"/>
                  </a:lnTo>
                  <a:lnTo>
                    <a:pt x="365" y="359"/>
                  </a:lnTo>
                  <a:lnTo>
                    <a:pt x="365" y="359"/>
                  </a:lnTo>
                  <a:lnTo>
                    <a:pt x="364" y="367"/>
                  </a:lnTo>
                  <a:lnTo>
                    <a:pt x="363" y="370"/>
                  </a:lnTo>
                  <a:lnTo>
                    <a:pt x="362" y="372"/>
                  </a:lnTo>
                  <a:lnTo>
                    <a:pt x="361" y="374"/>
                  </a:lnTo>
                  <a:lnTo>
                    <a:pt x="359" y="375"/>
                  </a:lnTo>
                  <a:lnTo>
                    <a:pt x="354" y="376"/>
                  </a:lnTo>
                  <a:lnTo>
                    <a:pt x="349" y="375"/>
                  </a:lnTo>
                  <a:lnTo>
                    <a:pt x="343" y="375"/>
                  </a:lnTo>
                  <a:lnTo>
                    <a:pt x="338" y="374"/>
                  </a:lnTo>
                  <a:lnTo>
                    <a:pt x="333" y="374"/>
                  </a:lnTo>
                  <a:lnTo>
                    <a:pt x="333" y="374"/>
                  </a:lnTo>
                  <a:lnTo>
                    <a:pt x="328" y="375"/>
                  </a:lnTo>
                  <a:lnTo>
                    <a:pt x="326" y="378"/>
                  </a:lnTo>
                  <a:lnTo>
                    <a:pt x="324" y="382"/>
                  </a:lnTo>
                  <a:lnTo>
                    <a:pt x="324" y="388"/>
                  </a:lnTo>
                  <a:lnTo>
                    <a:pt x="324" y="395"/>
                  </a:lnTo>
                  <a:lnTo>
                    <a:pt x="326" y="403"/>
                  </a:lnTo>
                  <a:lnTo>
                    <a:pt x="331" y="420"/>
                  </a:lnTo>
                  <a:lnTo>
                    <a:pt x="331" y="420"/>
                  </a:lnTo>
                  <a:lnTo>
                    <a:pt x="334" y="429"/>
                  </a:lnTo>
                  <a:lnTo>
                    <a:pt x="334" y="434"/>
                  </a:lnTo>
                  <a:lnTo>
                    <a:pt x="333" y="438"/>
                  </a:lnTo>
                  <a:lnTo>
                    <a:pt x="332" y="440"/>
                  </a:lnTo>
                  <a:lnTo>
                    <a:pt x="330" y="440"/>
                  </a:lnTo>
                  <a:lnTo>
                    <a:pt x="326" y="438"/>
                  </a:lnTo>
                  <a:lnTo>
                    <a:pt x="321" y="436"/>
                  </a:lnTo>
                  <a:lnTo>
                    <a:pt x="315" y="431"/>
                  </a:lnTo>
                  <a:lnTo>
                    <a:pt x="309" y="426"/>
                  </a:lnTo>
                  <a:lnTo>
                    <a:pt x="309" y="426"/>
                  </a:lnTo>
                  <a:lnTo>
                    <a:pt x="298" y="416"/>
                  </a:lnTo>
                  <a:lnTo>
                    <a:pt x="290" y="409"/>
                  </a:lnTo>
                  <a:lnTo>
                    <a:pt x="281" y="400"/>
                  </a:lnTo>
                  <a:lnTo>
                    <a:pt x="270" y="386"/>
                  </a:lnTo>
                  <a:lnTo>
                    <a:pt x="270" y="386"/>
                  </a:lnTo>
                  <a:lnTo>
                    <a:pt x="265" y="376"/>
                  </a:lnTo>
                  <a:lnTo>
                    <a:pt x="262" y="368"/>
                  </a:lnTo>
                  <a:lnTo>
                    <a:pt x="262" y="360"/>
                  </a:lnTo>
                  <a:lnTo>
                    <a:pt x="262" y="351"/>
                  </a:lnTo>
                  <a:lnTo>
                    <a:pt x="265" y="344"/>
                  </a:lnTo>
                  <a:lnTo>
                    <a:pt x="268" y="338"/>
                  </a:lnTo>
                  <a:lnTo>
                    <a:pt x="276" y="326"/>
                  </a:lnTo>
                  <a:lnTo>
                    <a:pt x="276" y="326"/>
                  </a:lnTo>
                  <a:lnTo>
                    <a:pt x="279" y="321"/>
                  </a:lnTo>
                  <a:lnTo>
                    <a:pt x="281" y="315"/>
                  </a:lnTo>
                  <a:lnTo>
                    <a:pt x="282" y="310"/>
                  </a:lnTo>
                  <a:lnTo>
                    <a:pt x="283" y="305"/>
                  </a:lnTo>
                  <a:lnTo>
                    <a:pt x="282" y="294"/>
                  </a:lnTo>
                  <a:lnTo>
                    <a:pt x="280" y="281"/>
                  </a:lnTo>
                  <a:lnTo>
                    <a:pt x="280" y="281"/>
                  </a:lnTo>
                  <a:lnTo>
                    <a:pt x="279" y="277"/>
                  </a:lnTo>
                  <a:lnTo>
                    <a:pt x="278" y="274"/>
                  </a:lnTo>
                  <a:lnTo>
                    <a:pt x="274" y="270"/>
                  </a:lnTo>
                  <a:lnTo>
                    <a:pt x="268" y="265"/>
                  </a:lnTo>
                  <a:lnTo>
                    <a:pt x="262" y="263"/>
                  </a:lnTo>
                  <a:lnTo>
                    <a:pt x="255" y="261"/>
                  </a:lnTo>
                  <a:lnTo>
                    <a:pt x="248" y="261"/>
                  </a:lnTo>
                  <a:lnTo>
                    <a:pt x="234" y="261"/>
                  </a:lnTo>
                  <a:lnTo>
                    <a:pt x="234" y="261"/>
                  </a:lnTo>
                  <a:lnTo>
                    <a:pt x="224" y="262"/>
                  </a:lnTo>
                  <a:lnTo>
                    <a:pt x="221" y="263"/>
                  </a:lnTo>
                  <a:lnTo>
                    <a:pt x="217" y="262"/>
                  </a:lnTo>
                  <a:lnTo>
                    <a:pt x="214" y="261"/>
                  </a:lnTo>
                  <a:lnTo>
                    <a:pt x="210" y="257"/>
                  </a:lnTo>
                  <a:lnTo>
                    <a:pt x="206" y="252"/>
                  </a:lnTo>
                  <a:lnTo>
                    <a:pt x="201" y="244"/>
                  </a:lnTo>
                  <a:lnTo>
                    <a:pt x="201" y="244"/>
                  </a:lnTo>
                  <a:lnTo>
                    <a:pt x="195" y="236"/>
                  </a:lnTo>
                  <a:lnTo>
                    <a:pt x="190" y="231"/>
                  </a:lnTo>
                  <a:lnTo>
                    <a:pt x="187" y="229"/>
                  </a:lnTo>
                  <a:lnTo>
                    <a:pt x="184" y="229"/>
                  </a:lnTo>
                  <a:lnTo>
                    <a:pt x="181" y="230"/>
                  </a:lnTo>
                  <a:lnTo>
                    <a:pt x="179" y="232"/>
                  </a:lnTo>
                  <a:lnTo>
                    <a:pt x="176" y="238"/>
                  </a:lnTo>
                  <a:lnTo>
                    <a:pt x="176" y="238"/>
                  </a:lnTo>
                  <a:lnTo>
                    <a:pt x="175" y="240"/>
                  </a:lnTo>
                  <a:lnTo>
                    <a:pt x="175" y="240"/>
                  </a:lnTo>
                  <a:lnTo>
                    <a:pt x="175" y="240"/>
                  </a:lnTo>
                  <a:lnTo>
                    <a:pt x="175" y="240"/>
                  </a:lnTo>
                  <a:lnTo>
                    <a:pt x="173" y="241"/>
                  </a:lnTo>
                  <a:lnTo>
                    <a:pt x="173" y="241"/>
                  </a:lnTo>
                  <a:lnTo>
                    <a:pt x="173" y="241"/>
                  </a:lnTo>
                  <a:lnTo>
                    <a:pt x="173" y="241"/>
                  </a:lnTo>
                  <a:lnTo>
                    <a:pt x="173" y="241"/>
                  </a:lnTo>
                  <a:lnTo>
                    <a:pt x="173" y="241"/>
                  </a:lnTo>
                  <a:lnTo>
                    <a:pt x="169" y="242"/>
                  </a:lnTo>
                  <a:lnTo>
                    <a:pt x="164" y="242"/>
                  </a:lnTo>
                  <a:lnTo>
                    <a:pt x="149" y="243"/>
                  </a:lnTo>
                  <a:lnTo>
                    <a:pt x="149" y="243"/>
                  </a:lnTo>
                  <a:lnTo>
                    <a:pt x="148" y="243"/>
                  </a:lnTo>
                  <a:lnTo>
                    <a:pt x="148" y="243"/>
                  </a:lnTo>
                  <a:lnTo>
                    <a:pt x="145" y="243"/>
                  </a:lnTo>
                  <a:lnTo>
                    <a:pt x="145" y="243"/>
                  </a:lnTo>
                  <a:lnTo>
                    <a:pt x="144" y="243"/>
                  </a:lnTo>
                  <a:lnTo>
                    <a:pt x="144" y="243"/>
                  </a:lnTo>
                  <a:lnTo>
                    <a:pt x="142" y="244"/>
                  </a:lnTo>
                  <a:lnTo>
                    <a:pt x="142" y="244"/>
                  </a:lnTo>
                  <a:lnTo>
                    <a:pt x="141" y="244"/>
                  </a:lnTo>
                  <a:lnTo>
                    <a:pt x="141" y="244"/>
                  </a:lnTo>
                  <a:lnTo>
                    <a:pt x="138" y="245"/>
                  </a:lnTo>
                  <a:lnTo>
                    <a:pt x="138" y="245"/>
                  </a:lnTo>
                  <a:lnTo>
                    <a:pt x="137" y="245"/>
                  </a:lnTo>
                  <a:lnTo>
                    <a:pt x="137" y="245"/>
                  </a:lnTo>
                  <a:lnTo>
                    <a:pt x="133" y="246"/>
                  </a:lnTo>
                  <a:lnTo>
                    <a:pt x="133" y="246"/>
                  </a:lnTo>
                  <a:lnTo>
                    <a:pt x="83" y="266"/>
                  </a:lnTo>
                  <a:lnTo>
                    <a:pt x="52" y="278"/>
                  </a:lnTo>
                  <a:lnTo>
                    <a:pt x="36" y="282"/>
                  </a:lnTo>
                  <a:lnTo>
                    <a:pt x="21" y="286"/>
                  </a:lnTo>
                  <a:lnTo>
                    <a:pt x="21" y="286"/>
                  </a:lnTo>
                  <a:lnTo>
                    <a:pt x="14" y="288"/>
                  </a:lnTo>
                  <a:lnTo>
                    <a:pt x="9" y="290"/>
                  </a:lnTo>
                  <a:lnTo>
                    <a:pt x="6" y="292"/>
                  </a:lnTo>
                  <a:lnTo>
                    <a:pt x="3" y="295"/>
                  </a:lnTo>
                  <a:lnTo>
                    <a:pt x="1" y="298"/>
                  </a:lnTo>
                  <a:lnTo>
                    <a:pt x="0" y="301"/>
                  </a:lnTo>
                  <a:lnTo>
                    <a:pt x="0" y="304"/>
                  </a:lnTo>
                  <a:lnTo>
                    <a:pt x="0" y="308"/>
                  </a:lnTo>
                  <a:lnTo>
                    <a:pt x="2" y="314"/>
                  </a:lnTo>
                  <a:lnTo>
                    <a:pt x="4" y="321"/>
                  </a:lnTo>
                  <a:lnTo>
                    <a:pt x="6" y="328"/>
                  </a:lnTo>
                  <a:lnTo>
                    <a:pt x="7" y="334"/>
                  </a:lnTo>
                  <a:lnTo>
                    <a:pt x="7" y="334"/>
                  </a:lnTo>
                  <a:lnTo>
                    <a:pt x="7" y="336"/>
                  </a:lnTo>
                  <a:lnTo>
                    <a:pt x="7" y="336"/>
                  </a:lnTo>
                  <a:lnTo>
                    <a:pt x="6" y="338"/>
                  </a:lnTo>
                  <a:lnTo>
                    <a:pt x="6" y="338"/>
                  </a:lnTo>
                  <a:lnTo>
                    <a:pt x="6" y="338"/>
                  </a:lnTo>
                  <a:lnTo>
                    <a:pt x="6" y="338"/>
                  </a:lnTo>
                  <a:lnTo>
                    <a:pt x="9" y="344"/>
                  </a:lnTo>
                  <a:lnTo>
                    <a:pt x="11" y="351"/>
                  </a:lnTo>
                  <a:lnTo>
                    <a:pt x="11" y="351"/>
                  </a:lnTo>
                  <a:lnTo>
                    <a:pt x="12" y="355"/>
                  </a:lnTo>
                  <a:lnTo>
                    <a:pt x="13" y="358"/>
                  </a:lnTo>
                  <a:lnTo>
                    <a:pt x="16" y="361"/>
                  </a:lnTo>
                  <a:lnTo>
                    <a:pt x="19" y="363"/>
                  </a:lnTo>
                  <a:lnTo>
                    <a:pt x="22" y="365"/>
                  </a:lnTo>
                  <a:lnTo>
                    <a:pt x="26" y="365"/>
                  </a:lnTo>
                  <a:lnTo>
                    <a:pt x="31" y="366"/>
                  </a:lnTo>
                  <a:lnTo>
                    <a:pt x="36" y="365"/>
                  </a:lnTo>
                  <a:lnTo>
                    <a:pt x="36" y="365"/>
                  </a:lnTo>
                  <a:lnTo>
                    <a:pt x="44" y="364"/>
                  </a:lnTo>
                  <a:lnTo>
                    <a:pt x="52" y="363"/>
                  </a:lnTo>
                  <a:lnTo>
                    <a:pt x="60" y="365"/>
                  </a:lnTo>
                  <a:lnTo>
                    <a:pt x="68" y="368"/>
                  </a:lnTo>
                  <a:lnTo>
                    <a:pt x="68" y="368"/>
                  </a:lnTo>
                  <a:lnTo>
                    <a:pt x="77" y="373"/>
                  </a:lnTo>
                  <a:lnTo>
                    <a:pt x="90" y="379"/>
                  </a:lnTo>
                  <a:lnTo>
                    <a:pt x="103" y="384"/>
                  </a:lnTo>
                  <a:lnTo>
                    <a:pt x="112" y="388"/>
                  </a:lnTo>
                  <a:lnTo>
                    <a:pt x="112" y="388"/>
                  </a:lnTo>
                  <a:lnTo>
                    <a:pt x="118" y="390"/>
                  </a:lnTo>
                  <a:lnTo>
                    <a:pt x="125" y="391"/>
                  </a:lnTo>
                  <a:lnTo>
                    <a:pt x="140" y="394"/>
                  </a:lnTo>
                  <a:lnTo>
                    <a:pt x="148" y="396"/>
                  </a:lnTo>
                  <a:lnTo>
                    <a:pt x="155" y="399"/>
                  </a:lnTo>
                  <a:lnTo>
                    <a:pt x="161" y="402"/>
                  </a:lnTo>
                  <a:lnTo>
                    <a:pt x="163" y="404"/>
                  </a:lnTo>
                  <a:lnTo>
                    <a:pt x="164" y="407"/>
                  </a:lnTo>
                  <a:lnTo>
                    <a:pt x="164" y="407"/>
                  </a:lnTo>
                  <a:lnTo>
                    <a:pt x="167" y="418"/>
                  </a:lnTo>
                  <a:lnTo>
                    <a:pt x="169" y="427"/>
                  </a:lnTo>
                  <a:lnTo>
                    <a:pt x="171" y="436"/>
                  </a:lnTo>
                  <a:lnTo>
                    <a:pt x="173" y="443"/>
                  </a:lnTo>
                  <a:lnTo>
                    <a:pt x="173" y="443"/>
                  </a:lnTo>
                  <a:lnTo>
                    <a:pt x="176" y="448"/>
                  </a:lnTo>
                  <a:lnTo>
                    <a:pt x="178" y="454"/>
                  </a:lnTo>
                  <a:lnTo>
                    <a:pt x="180" y="460"/>
                  </a:lnTo>
                  <a:lnTo>
                    <a:pt x="180" y="467"/>
                  </a:lnTo>
                  <a:lnTo>
                    <a:pt x="180" y="467"/>
                  </a:lnTo>
                  <a:lnTo>
                    <a:pt x="180" y="471"/>
                  </a:lnTo>
                  <a:lnTo>
                    <a:pt x="178" y="475"/>
                  </a:lnTo>
                  <a:lnTo>
                    <a:pt x="175" y="486"/>
                  </a:lnTo>
                  <a:lnTo>
                    <a:pt x="174" y="492"/>
                  </a:lnTo>
                  <a:lnTo>
                    <a:pt x="174" y="497"/>
                  </a:lnTo>
                  <a:lnTo>
                    <a:pt x="174" y="501"/>
                  </a:lnTo>
                  <a:lnTo>
                    <a:pt x="175" y="505"/>
                  </a:lnTo>
                  <a:lnTo>
                    <a:pt x="175" y="505"/>
                  </a:lnTo>
                  <a:lnTo>
                    <a:pt x="177" y="508"/>
                  </a:lnTo>
                  <a:lnTo>
                    <a:pt x="179" y="513"/>
                  </a:lnTo>
                  <a:lnTo>
                    <a:pt x="180" y="518"/>
                  </a:lnTo>
                  <a:lnTo>
                    <a:pt x="180" y="523"/>
                  </a:lnTo>
                  <a:lnTo>
                    <a:pt x="180" y="529"/>
                  </a:lnTo>
                  <a:lnTo>
                    <a:pt x="178" y="533"/>
                  </a:lnTo>
                  <a:lnTo>
                    <a:pt x="177" y="537"/>
                  </a:lnTo>
                  <a:lnTo>
                    <a:pt x="174" y="539"/>
                  </a:lnTo>
                  <a:lnTo>
                    <a:pt x="174" y="539"/>
                  </a:lnTo>
                  <a:lnTo>
                    <a:pt x="168" y="543"/>
                  </a:lnTo>
                  <a:lnTo>
                    <a:pt x="164" y="549"/>
                  </a:lnTo>
                  <a:lnTo>
                    <a:pt x="161" y="555"/>
                  </a:lnTo>
                  <a:lnTo>
                    <a:pt x="160" y="560"/>
                  </a:lnTo>
                  <a:lnTo>
                    <a:pt x="160" y="560"/>
                  </a:lnTo>
                  <a:lnTo>
                    <a:pt x="160" y="566"/>
                  </a:lnTo>
                  <a:lnTo>
                    <a:pt x="162" y="571"/>
                  </a:lnTo>
                  <a:lnTo>
                    <a:pt x="164" y="576"/>
                  </a:lnTo>
                  <a:lnTo>
                    <a:pt x="167" y="580"/>
                  </a:lnTo>
                  <a:lnTo>
                    <a:pt x="167" y="580"/>
                  </a:lnTo>
                  <a:lnTo>
                    <a:pt x="168" y="583"/>
                  </a:lnTo>
                  <a:lnTo>
                    <a:pt x="168" y="587"/>
                  </a:lnTo>
                  <a:lnTo>
                    <a:pt x="168" y="596"/>
                  </a:lnTo>
                  <a:lnTo>
                    <a:pt x="168" y="600"/>
                  </a:lnTo>
                  <a:lnTo>
                    <a:pt x="168" y="605"/>
                  </a:lnTo>
                  <a:lnTo>
                    <a:pt x="169" y="608"/>
                  </a:lnTo>
                  <a:lnTo>
                    <a:pt x="171" y="610"/>
                  </a:lnTo>
                  <a:lnTo>
                    <a:pt x="171" y="610"/>
                  </a:lnTo>
                  <a:lnTo>
                    <a:pt x="176" y="614"/>
                  </a:lnTo>
                  <a:lnTo>
                    <a:pt x="179" y="617"/>
                  </a:lnTo>
                  <a:lnTo>
                    <a:pt x="181" y="620"/>
                  </a:lnTo>
                  <a:lnTo>
                    <a:pt x="180" y="625"/>
                  </a:lnTo>
                  <a:lnTo>
                    <a:pt x="180" y="625"/>
                  </a:lnTo>
                  <a:lnTo>
                    <a:pt x="178" y="630"/>
                  </a:lnTo>
                  <a:lnTo>
                    <a:pt x="175" y="636"/>
                  </a:lnTo>
                  <a:lnTo>
                    <a:pt x="166" y="647"/>
                  </a:lnTo>
                  <a:lnTo>
                    <a:pt x="166" y="647"/>
                  </a:lnTo>
                  <a:lnTo>
                    <a:pt x="159" y="654"/>
                  </a:lnTo>
                  <a:lnTo>
                    <a:pt x="152" y="660"/>
                  </a:lnTo>
                  <a:lnTo>
                    <a:pt x="149" y="664"/>
                  </a:lnTo>
                  <a:lnTo>
                    <a:pt x="147" y="667"/>
                  </a:lnTo>
                  <a:lnTo>
                    <a:pt x="145" y="671"/>
                  </a:lnTo>
                  <a:lnTo>
                    <a:pt x="145" y="676"/>
                  </a:lnTo>
                  <a:lnTo>
                    <a:pt x="145" y="676"/>
                  </a:lnTo>
                  <a:lnTo>
                    <a:pt x="144" y="688"/>
                  </a:lnTo>
                  <a:lnTo>
                    <a:pt x="142" y="702"/>
                  </a:lnTo>
                  <a:lnTo>
                    <a:pt x="139" y="715"/>
                  </a:lnTo>
                  <a:lnTo>
                    <a:pt x="137" y="721"/>
                  </a:lnTo>
                  <a:lnTo>
                    <a:pt x="134" y="725"/>
                  </a:lnTo>
                  <a:lnTo>
                    <a:pt x="134" y="725"/>
                  </a:lnTo>
                  <a:lnTo>
                    <a:pt x="124" y="736"/>
                  </a:lnTo>
                  <a:lnTo>
                    <a:pt x="109" y="752"/>
                  </a:lnTo>
                  <a:lnTo>
                    <a:pt x="86" y="775"/>
                  </a:lnTo>
                  <a:lnTo>
                    <a:pt x="86" y="775"/>
                  </a:lnTo>
                  <a:lnTo>
                    <a:pt x="65" y="795"/>
                  </a:lnTo>
                  <a:lnTo>
                    <a:pt x="65" y="795"/>
                  </a:lnTo>
                  <a:lnTo>
                    <a:pt x="66" y="795"/>
                  </a:lnTo>
                  <a:lnTo>
                    <a:pt x="66" y="795"/>
                  </a:lnTo>
                  <a:lnTo>
                    <a:pt x="69" y="802"/>
                  </a:lnTo>
                  <a:lnTo>
                    <a:pt x="69" y="802"/>
                  </a:lnTo>
                  <a:lnTo>
                    <a:pt x="70" y="803"/>
                  </a:lnTo>
                  <a:lnTo>
                    <a:pt x="70" y="803"/>
                  </a:lnTo>
                  <a:lnTo>
                    <a:pt x="71" y="806"/>
                  </a:lnTo>
                  <a:lnTo>
                    <a:pt x="71" y="806"/>
                  </a:lnTo>
                  <a:lnTo>
                    <a:pt x="71" y="807"/>
                  </a:lnTo>
                  <a:lnTo>
                    <a:pt x="71" y="807"/>
                  </a:lnTo>
                  <a:lnTo>
                    <a:pt x="72" y="812"/>
                  </a:lnTo>
                  <a:lnTo>
                    <a:pt x="72" y="812"/>
                  </a:lnTo>
                  <a:lnTo>
                    <a:pt x="78" y="840"/>
                  </a:lnTo>
                  <a:lnTo>
                    <a:pt x="83" y="861"/>
                  </a:lnTo>
                  <a:lnTo>
                    <a:pt x="86" y="869"/>
                  </a:lnTo>
                  <a:lnTo>
                    <a:pt x="89" y="878"/>
                  </a:lnTo>
                  <a:lnTo>
                    <a:pt x="92" y="884"/>
                  </a:lnTo>
                  <a:lnTo>
                    <a:pt x="96" y="889"/>
                  </a:lnTo>
                  <a:lnTo>
                    <a:pt x="96" y="889"/>
                  </a:lnTo>
                  <a:lnTo>
                    <a:pt x="100" y="894"/>
                  </a:lnTo>
                  <a:lnTo>
                    <a:pt x="104" y="900"/>
                  </a:lnTo>
                  <a:lnTo>
                    <a:pt x="107" y="906"/>
                  </a:lnTo>
                  <a:lnTo>
                    <a:pt x="109" y="913"/>
                  </a:lnTo>
                  <a:lnTo>
                    <a:pt x="114" y="929"/>
                  </a:lnTo>
                  <a:lnTo>
                    <a:pt x="116" y="948"/>
                  </a:lnTo>
                  <a:lnTo>
                    <a:pt x="116" y="948"/>
                  </a:lnTo>
                  <a:lnTo>
                    <a:pt x="117" y="960"/>
                  </a:lnTo>
                  <a:lnTo>
                    <a:pt x="116" y="972"/>
                  </a:lnTo>
                  <a:lnTo>
                    <a:pt x="115" y="996"/>
                  </a:lnTo>
                  <a:lnTo>
                    <a:pt x="114" y="1017"/>
                  </a:lnTo>
                  <a:lnTo>
                    <a:pt x="114" y="1025"/>
                  </a:lnTo>
                  <a:lnTo>
                    <a:pt x="115" y="1031"/>
                  </a:lnTo>
                  <a:lnTo>
                    <a:pt x="115" y="1031"/>
                  </a:lnTo>
                  <a:lnTo>
                    <a:pt x="116" y="1037"/>
                  </a:lnTo>
                  <a:lnTo>
                    <a:pt x="116" y="1037"/>
                  </a:lnTo>
                  <a:lnTo>
                    <a:pt x="116" y="1037"/>
                  </a:lnTo>
                  <a:lnTo>
                    <a:pt x="116" y="1037"/>
                  </a:lnTo>
                  <a:lnTo>
                    <a:pt x="116" y="1037"/>
                  </a:lnTo>
                  <a:lnTo>
                    <a:pt x="116" y="1037"/>
                  </a:lnTo>
                  <a:lnTo>
                    <a:pt x="120" y="1050"/>
                  </a:lnTo>
                  <a:lnTo>
                    <a:pt x="120" y="1050"/>
                  </a:lnTo>
                  <a:lnTo>
                    <a:pt x="120" y="1051"/>
                  </a:lnTo>
                  <a:lnTo>
                    <a:pt x="120" y="1051"/>
                  </a:lnTo>
                  <a:lnTo>
                    <a:pt x="121" y="1057"/>
                  </a:lnTo>
                  <a:lnTo>
                    <a:pt x="121" y="1057"/>
                  </a:lnTo>
                  <a:lnTo>
                    <a:pt x="121" y="1058"/>
                  </a:lnTo>
                  <a:lnTo>
                    <a:pt x="121" y="1058"/>
                  </a:lnTo>
                  <a:lnTo>
                    <a:pt x="121" y="1063"/>
                  </a:lnTo>
                  <a:lnTo>
                    <a:pt x="121" y="1063"/>
                  </a:lnTo>
                  <a:lnTo>
                    <a:pt x="121" y="1065"/>
                  </a:lnTo>
                  <a:lnTo>
                    <a:pt x="121" y="1065"/>
                  </a:lnTo>
                  <a:lnTo>
                    <a:pt x="121" y="1066"/>
                  </a:lnTo>
                  <a:lnTo>
                    <a:pt x="121" y="1066"/>
                  </a:lnTo>
                  <a:lnTo>
                    <a:pt x="122" y="1068"/>
                  </a:lnTo>
                  <a:lnTo>
                    <a:pt x="122" y="1068"/>
                  </a:lnTo>
                  <a:lnTo>
                    <a:pt x="122" y="1069"/>
                  </a:lnTo>
                  <a:lnTo>
                    <a:pt x="122" y="1069"/>
                  </a:lnTo>
                  <a:lnTo>
                    <a:pt x="122" y="1071"/>
                  </a:lnTo>
                  <a:lnTo>
                    <a:pt x="122" y="1071"/>
                  </a:lnTo>
                  <a:lnTo>
                    <a:pt x="122" y="1072"/>
                  </a:lnTo>
                  <a:lnTo>
                    <a:pt x="122" y="1072"/>
                  </a:lnTo>
                  <a:lnTo>
                    <a:pt x="123" y="1081"/>
                  </a:lnTo>
                  <a:lnTo>
                    <a:pt x="126" y="1091"/>
                  </a:lnTo>
                  <a:lnTo>
                    <a:pt x="126" y="1091"/>
                  </a:lnTo>
                  <a:lnTo>
                    <a:pt x="126" y="1091"/>
                  </a:lnTo>
                  <a:lnTo>
                    <a:pt x="126" y="1091"/>
                  </a:lnTo>
                  <a:lnTo>
                    <a:pt x="127" y="1093"/>
                  </a:lnTo>
                  <a:lnTo>
                    <a:pt x="127" y="1093"/>
                  </a:lnTo>
                  <a:lnTo>
                    <a:pt x="127" y="1093"/>
                  </a:lnTo>
                  <a:lnTo>
                    <a:pt x="127" y="1093"/>
                  </a:lnTo>
                  <a:lnTo>
                    <a:pt x="129" y="1098"/>
                  </a:lnTo>
                  <a:lnTo>
                    <a:pt x="129" y="1098"/>
                  </a:lnTo>
                  <a:lnTo>
                    <a:pt x="130" y="1099"/>
                  </a:lnTo>
                  <a:lnTo>
                    <a:pt x="130" y="1099"/>
                  </a:lnTo>
                  <a:lnTo>
                    <a:pt x="130" y="1099"/>
                  </a:lnTo>
                  <a:lnTo>
                    <a:pt x="130" y="1099"/>
                  </a:lnTo>
                  <a:lnTo>
                    <a:pt x="131" y="1100"/>
                  </a:lnTo>
                  <a:lnTo>
                    <a:pt x="131" y="1100"/>
                  </a:lnTo>
                  <a:lnTo>
                    <a:pt x="132" y="1101"/>
                  </a:lnTo>
                  <a:lnTo>
                    <a:pt x="132" y="1101"/>
                  </a:lnTo>
                  <a:lnTo>
                    <a:pt x="133" y="1101"/>
                  </a:lnTo>
                  <a:lnTo>
                    <a:pt x="133" y="1101"/>
                  </a:lnTo>
                  <a:lnTo>
                    <a:pt x="133" y="1101"/>
                  </a:lnTo>
                  <a:lnTo>
                    <a:pt x="133" y="1101"/>
                  </a:lnTo>
                  <a:lnTo>
                    <a:pt x="135" y="1102"/>
                  </a:lnTo>
                  <a:lnTo>
                    <a:pt x="135" y="1102"/>
                  </a:lnTo>
                  <a:lnTo>
                    <a:pt x="141" y="1100"/>
                  </a:lnTo>
                  <a:lnTo>
                    <a:pt x="150" y="1097"/>
                  </a:lnTo>
                  <a:lnTo>
                    <a:pt x="162" y="1094"/>
                  </a:lnTo>
                  <a:lnTo>
                    <a:pt x="168" y="1093"/>
                  </a:lnTo>
                  <a:lnTo>
                    <a:pt x="176" y="1092"/>
                  </a:lnTo>
                  <a:lnTo>
                    <a:pt x="176" y="1092"/>
                  </a:lnTo>
                  <a:lnTo>
                    <a:pt x="177" y="1086"/>
                  </a:lnTo>
                  <a:lnTo>
                    <a:pt x="178" y="1079"/>
                  </a:lnTo>
                  <a:lnTo>
                    <a:pt x="177" y="1071"/>
                  </a:lnTo>
                  <a:lnTo>
                    <a:pt x="175" y="1062"/>
                  </a:lnTo>
                  <a:lnTo>
                    <a:pt x="175" y="1062"/>
                  </a:lnTo>
                  <a:lnTo>
                    <a:pt x="172" y="1054"/>
                  </a:lnTo>
                  <a:lnTo>
                    <a:pt x="168" y="1048"/>
                  </a:lnTo>
                  <a:lnTo>
                    <a:pt x="164" y="1043"/>
                  </a:lnTo>
                  <a:lnTo>
                    <a:pt x="162" y="1038"/>
                  </a:lnTo>
                  <a:lnTo>
                    <a:pt x="161" y="1034"/>
                  </a:lnTo>
                  <a:lnTo>
                    <a:pt x="162" y="1028"/>
                  </a:lnTo>
                  <a:lnTo>
                    <a:pt x="165" y="1022"/>
                  </a:lnTo>
                  <a:lnTo>
                    <a:pt x="173" y="1014"/>
                  </a:lnTo>
                  <a:lnTo>
                    <a:pt x="173" y="1014"/>
                  </a:lnTo>
                  <a:lnTo>
                    <a:pt x="189" y="998"/>
                  </a:lnTo>
                  <a:lnTo>
                    <a:pt x="195" y="991"/>
                  </a:lnTo>
                  <a:lnTo>
                    <a:pt x="203" y="985"/>
                  </a:lnTo>
                  <a:lnTo>
                    <a:pt x="211" y="980"/>
                  </a:lnTo>
                  <a:lnTo>
                    <a:pt x="220" y="976"/>
                  </a:lnTo>
                  <a:lnTo>
                    <a:pt x="231" y="971"/>
                  </a:lnTo>
                  <a:lnTo>
                    <a:pt x="245" y="968"/>
                  </a:lnTo>
                  <a:lnTo>
                    <a:pt x="245" y="968"/>
                  </a:lnTo>
                  <a:lnTo>
                    <a:pt x="260" y="964"/>
                  </a:lnTo>
                  <a:lnTo>
                    <a:pt x="276" y="959"/>
                  </a:lnTo>
                  <a:lnTo>
                    <a:pt x="292" y="952"/>
                  </a:lnTo>
                  <a:lnTo>
                    <a:pt x="306" y="945"/>
                  </a:lnTo>
                  <a:lnTo>
                    <a:pt x="318" y="937"/>
                  </a:lnTo>
                  <a:lnTo>
                    <a:pt x="323" y="933"/>
                  </a:lnTo>
                  <a:lnTo>
                    <a:pt x="328" y="929"/>
                  </a:lnTo>
                  <a:lnTo>
                    <a:pt x="331" y="925"/>
                  </a:lnTo>
                  <a:lnTo>
                    <a:pt x="334" y="920"/>
                  </a:lnTo>
                  <a:lnTo>
                    <a:pt x="335" y="916"/>
                  </a:lnTo>
                  <a:lnTo>
                    <a:pt x="336" y="911"/>
                  </a:lnTo>
                  <a:lnTo>
                    <a:pt x="336" y="911"/>
                  </a:lnTo>
                  <a:lnTo>
                    <a:pt x="335" y="895"/>
                  </a:lnTo>
                  <a:lnTo>
                    <a:pt x="334" y="885"/>
                  </a:lnTo>
                  <a:lnTo>
                    <a:pt x="334" y="875"/>
                  </a:lnTo>
                  <a:lnTo>
                    <a:pt x="335" y="869"/>
                  </a:lnTo>
                  <a:lnTo>
                    <a:pt x="337" y="863"/>
                  </a:lnTo>
                  <a:lnTo>
                    <a:pt x="337" y="863"/>
                  </a:lnTo>
                  <a:lnTo>
                    <a:pt x="340" y="856"/>
                  </a:lnTo>
                  <a:lnTo>
                    <a:pt x="342" y="850"/>
                  </a:lnTo>
                  <a:lnTo>
                    <a:pt x="347" y="840"/>
                  </a:lnTo>
                  <a:lnTo>
                    <a:pt x="348" y="835"/>
                  </a:lnTo>
                  <a:lnTo>
                    <a:pt x="348" y="829"/>
                  </a:lnTo>
                  <a:lnTo>
                    <a:pt x="347" y="823"/>
                  </a:lnTo>
                  <a:lnTo>
                    <a:pt x="344" y="814"/>
                  </a:lnTo>
                  <a:lnTo>
                    <a:pt x="344" y="814"/>
                  </a:lnTo>
                  <a:lnTo>
                    <a:pt x="340" y="805"/>
                  </a:lnTo>
                  <a:lnTo>
                    <a:pt x="338" y="797"/>
                  </a:lnTo>
                  <a:lnTo>
                    <a:pt x="336" y="780"/>
                  </a:lnTo>
                  <a:lnTo>
                    <a:pt x="335" y="766"/>
                  </a:lnTo>
                  <a:lnTo>
                    <a:pt x="334" y="758"/>
                  </a:lnTo>
                  <a:lnTo>
                    <a:pt x="332" y="751"/>
                  </a:lnTo>
                  <a:lnTo>
                    <a:pt x="332" y="751"/>
                  </a:lnTo>
                  <a:lnTo>
                    <a:pt x="328" y="739"/>
                  </a:lnTo>
                  <a:lnTo>
                    <a:pt x="327" y="731"/>
                  </a:lnTo>
                  <a:lnTo>
                    <a:pt x="326" y="723"/>
                  </a:lnTo>
                  <a:lnTo>
                    <a:pt x="324" y="710"/>
                  </a:lnTo>
                  <a:lnTo>
                    <a:pt x="324" y="710"/>
                  </a:lnTo>
                  <a:lnTo>
                    <a:pt x="322" y="696"/>
                  </a:lnTo>
                  <a:lnTo>
                    <a:pt x="320" y="688"/>
                  </a:lnTo>
                  <a:lnTo>
                    <a:pt x="319" y="685"/>
                  </a:lnTo>
                  <a:lnTo>
                    <a:pt x="317" y="682"/>
                  </a:lnTo>
                  <a:lnTo>
                    <a:pt x="309" y="675"/>
                  </a:lnTo>
                  <a:lnTo>
                    <a:pt x="309" y="675"/>
                  </a:lnTo>
                  <a:lnTo>
                    <a:pt x="300" y="667"/>
                  </a:lnTo>
                  <a:lnTo>
                    <a:pt x="293" y="660"/>
                  </a:lnTo>
                  <a:lnTo>
                    <a:pt x="291" y="657"/>
                  </a:lnTo>
                  <a:lnTo>
                    <a:pt x="290" y="653"/>
                  </a:lnTo>
                  <a:lnTo>
                    <a:pt x="289" y="649"/>
                  </a:lnTo>
                  <a:lnTo>
                    <a:pt x="290" y="643"/>
                  </a:lnTo>
                  <a:lnTo>
                    <a:pt x="290" y="643"/>
                  </a:lnTo>
                  <a:lnTo>
                    <a:pt x="292" y="633"/>
                  </a:lnTo>
                  <a:lnTo>
                    <a:pt x="293" y="629"/>
                  </a:lnTo>
                  <a:lnTo>
                    <a:pt x="294" y="625"/>
                  </a:lnTo>
                  <a:lnTo>
                    <a:pt x="296" y="622"/>
                  </a:lnTo>
                  <a:lnTo>
                    <a:pt x="300" y="618"/>
                  </a:lnTo>
                  <a:lnTo>
                    <a:pt x="305" y="614"/>
                  </a:lnTo>
                  <a:lnTo>
                    <a:pt x="311" y="609"/>
                  </a:lnTo>
                  <a:lnTo>
                    <a:pt x="311" y="609"/>
                  </a:lnTo>
                  <a:lnTo>
                    <a:pt x="318" y="605"/>
                  </a:lnTo>
                  <a:lnTo>
                    <a:pt x="322" y="601"/>
                  </a:lnTo>
                  <a:lnTo>
                    <a:pt x="326" y="597"/>
                  </a:lnTo>
                  <a:lnTo>
                    <a:pt x="329" y="593"/>
                  </a:lnTo>
                  <a:lnTo>
                    <a:pt x="335" y="584"/>
                  </a:lnTo>
                  <a:lnTo>
                    <a:pt x="340" y="578"/>
                  </a:lnTo>
                  <a:lnTo>
                    <a:pt x="347" y="571"/>
                  </a:lnTo>
                  <a:lnTo>
                    <a:pt x="347" y="571"/>
                  </a:lnTo>
                  <a:lnTo>
                    <a:pt x="356" y="564"/>
                  </a:lnTo>
                  <a:lnTo>
                    <a:pt x="368" y="556"/>
                  </a:lnTo>
                  <a:lnTo>
                    <a:pt x="395" y="540"/>
                  </a:lnTo>
                  <a:lnTo>
                    <a:pt x="408" y="532"/>
                  </a:lnTo>
                  <a:lnTo>
                    <a:pt x="419" y="523"/>
                  </a:lnTo>
                  <a:lnTo>
                    <a:pt x="429" y="515"/>
                  </a:lnTo>
                  <a:lnTo>
                    <a:pt x="432" y="511"/>
                  </a:lnTo>
                  <a:lnTo>
                    <a:pt x="435" y="507"/>
                  </a:lnTo>
                  <a:lnTo>
                    <a:pt x="435" y="507"/>
                  </a:lnTo>
                  <a:lnTo>
                    <a:pt x="439" y="499"/>
                  </a:lnTo>
                  <a:lnTo>
                    <a:pt x="444" y="493"/>
                  </a:lnTo>
                  <a:lnTo>
                    <a:pt x="449" y="487"/>
                  </a:lnTo>
                  <a:lnTo>
                    <a:pt x="455" y="482"/>
                  </a:lnTo>
                  <a:lnTo>
                    <a:pt x="467" y="472"/>
                  </a:lnTo>
                  <a:lnTo>
                    <a:pt x="481" y="462"/>
                  </a:lnTo>
                  <a:lnTo>
                    <a:pt x="481" y="462"/>
                  </a:lnTo>
                  <a:lnTo>
                    <a:pt x="494" y="453"/>
                  </a:lnTo>
                  <a:lnTo>
                    <a:pt x="505" y="448"/>
                  </a:lnTo>
                  <a:lnTo>
                    <a:pt x="517" y="443"/>
                  </a:lnTo>
                  <a:lnTo>
                    <a:pt x="534" y="436"/>
                  </a:lnTo>
                  <a:lnTo>
                    <a:pt x="534" y="436"/>
                  </a:lnTo>
                  <a:lnTo>
                    <a:pt x="555" y="430"/>
                  </a:lnTo>
                  <a:lnTo>
                    <a:pt x="574" y="424"/>
                  </a:lnTo>
                  <a:lnTo>
                    <a:pt x="584" y="420"/>
                  </a:lnTo>
                  <a:lnTo>
                    <a:pt x="592" y="415"/>
                  </a:lnTo>
                  <a:lnTo>
                    <a:pt x="601" y="408"/>
                  </a:lnTo>
                  <a:lnTo>
                    <a:pt x="609" y="400"/>
                  </a:lnTo>
                  <a:lnTo>
                    <a:pt x="609" y="400"/>
                  </a:lnTo>
                  <a:lnTo>
                    <a:pt x="642" y="359"/>
                  </a:lnTo>
                  <a:lnTo>
                    <a:pt x="656" y="340"/>
                  </a:lnTo>
                  <a:lnTo>
                    <a:pt x="668" y="327"/>
                  </a:lnTo>
                  <a:lnTo>
                    <a:pt x="668" y="327"/>
                  </a:lnTo>
                  <a:lnTo>
                    <a:pt x="672" y="322"/>
                  </a:lnTo>
                  <a:lnTo>
                    <a:pt x="675" y="317"/>
                  </a:lnTo>
                  <a:lnTo>
                    <a:pt x="677" y="312"/>
                  </a:lnTo>
                  <a:lnTo>
                    <a:pt x="678" y="308"/>
                  </a:lnTo>
                  <a:lnTo>
                    <a:pt x="680" y="298"/>
                  </a:lnTo>
                  <a:lnTo>
                    <a:pt x="683" y="288"/>
                  </a:lnTo>
                  <a:lnTo>
                    <a:pt x="683" y="288"/>
                  </a:lnTo>
                  <a:lnTo>
                    <a:pt x="687" y="279"/>
                  </a:lnTo>
                  <a:lnTo>
                    <a:pt x="689" y="273"/>
                  </a:lnTo>
                  <a:lnTo>
                    <a:pt x="689" y="270"/>
                  </a:lnTo>
                  <a:lnTo>
                    <a:pt x="689" y="266"/>
                  </a:lnTo>
                  <a:lnTo>
                    <a:pt x="687" y="263"/>
                  </a:lnTo>
                  <a:lnTo>
                    <a:pt x="684" y="259"/>
                  </a:lnTo>
                  <a:lnTo>
                    <a:pt x="684" y="25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2" name="Freeform 281">
              <a:extLst>
                <a:ext uri="{FF2B5EF4-FFF2-40B4-BE49-F238E27FC236}">
                  <a16:creationId xmlns:a16="http://schemas.microsoft.com/office/drawing/2014/main" id="{5CD30D54-6911-40BF-AE4E-EE97D3CFF8D8}"/>
                </a:ext>
              </a:extLst>
            </p:cNvPr>
            <p:cNvSpPr>
              <a:spLocks/>
            </p:cNvSpPr>
            <p:nvPr/>
          </p:nvSpPr>
          <p:spPr bwMode="auto">
            <a:xfrm>
              <a:off x="6455443" y="4356778"/>
              <a:ext cx="285693" cy="422348"/>
            </a:xfrm>
            <a:custGeom>
              <a:avLst/>
              <a:gdLst>
                <a:gd name="T0" fmla="*/ 636 w 667"/>
                <a:gd name="T1" fmla="*/ 1 h 903"/>
                <a:gd name="T2" fmla="*/ 601 w 667"/>
                <a:gd name="T3" fmla="*/ 27 h 903"/>
                <a:gd name="T4" fmla="*/ 577 w 667"/>
                <a:gd name="T5" fmla="*/ 33 h 903"/>
                <a:gd name="T6" fmla="*/ 544 w 667"/>
                <a:gd name="T7" fmla="*/ 43 h 903"/>
                <a:gd name="T8" fmla="*/ 511 w 667"/>
                <a:gd name="T9" fmla="*/ 53 h 903"/>
                <a:gd name="T10" fmla="*/ 477 w 667"/>
                <a:gd name="T11" fmla="*/ 49 h 903"/>
                <a:gd name="T12" fmla="*/ 448 w 667"/>
                <a:gd name="T13" fmla="*/ 61 h 903"/>
                <a:gd name="T14" fmla="*/ 414 w 667"/>
                <a:gd name="T15" fmla="*/ 57 h 903"/>
                <a:gd name="T16" fmla="*/ 383 w 667"/>
                <a:gd name="T17" fmla="*/ 77 h 903"/>
                <a:gd name="T18" fmla="*/ 344 w 667"/>
                <a:gd name="T19" fmla="*/ 84 h 903"/>
                <a:gd name="T20" fmla="*/ 305 w 667"/>
                <a:gd name="T21" fmla="*/ 76 h 903"/>
                <a:gd name="T22" fmla="*/ 246 w 667"/>
                <a:gd name="T23" fmla="*/ 93 h 903"/>
                <a:gd name="T24" fmla="*/ 203 w 667"/>
                <a:gd name="T25" fmla="*/ 93 h 903"/>
                <a:gd name="T26" fmla="*/ 171 w 667"/>
                <a:gd name="T27" fmla="*/ 58 h 903"/>
                <a:gd name="T28" fmla="*/ 145 w 667"/>
                <a:gd name="T29" fmla="*/ 35 h 903"/>
                <a:gd name="T30" fmla="*/ 135 w 667"/>
                <a:gd name="T31" fmla="*/ 57 h 903"/>
                <a:gd name="T32" fmla="*/ 132 w 667"/>
                <a:gd name="T33" fmla="*/ 64 h 903"/>
                <a:gd name="T34" fmla="*/ 130 w 667"/>
                <a:gd name="T35" fmla="*/ 70 h 903"/>
                <a:gd name="T36" fmla="*/ 127 w 667"/>
                <a:gd name="T37" fmla="*/ 74 h 903"/>
                <a:gd name="T38" fmla="*/ 122 w 667"/>
                <a:gd name="T39" fmla="*/ 80 h 903"/>
                <a:gd name="T40" fmla="*/ 116 w 667"/>
                <a:gd name="T41" fmla="*/ 86 h 903"/>
                <a:gd name="T42" fmla="*/ 119 w 667"/>
                <a:gd name="T43" fmla="*/ 117 h 903"/>
                <a:gd name="T44" fmla="*/ 148 w 667"/>
                <a:gd name="T45" fmla="*/ 151 h 903"/>
                <a:gd name="T46" fmla="*/ 159 w 667"/>
                <a:gd name="T47" fmla="*/ 175 h 903"/>
                <a:gd name="T48" fmla="*/ 218 w 667"/>
                <a:gd name="T49" fmla="*/ 209 h 903"/>
                <a:gd name="T50" fmla="*/ 355 w 667"/>
                <a:gd name="T51" fmla="*/ 253 h 903"/>
                <a:gd name="T52" fmla="*/ 416 w 667"/>
                <a:gd name="T53" fmla="*/ 267 h 903"/>
                <a:gd name="T54" fmla="*/ 451 w 667"/>
                <a:gd name="T55" fmla="*/ 268 h 903"/>
                <a:gd name="T56" fmla="*/ 437 w 667"/>
                <a:gd name="T57" fmla="*/ 292 h 903"/>
                <a:gd name="T58" fmla="*/ 384 w 667"/>
                <a:gd name="T59" fmla="*/ 339 h 903"/>
                <a:gd name="T60" fmla="*/ 314 w 667"/>
                <a:gd name="T61" fmla="*/ 402 h 903"/>
                <a:gd name="T62" fmla="*/ 274 w 667"/>
                <a:gd name="T63" fmla="*/ 450 h 903"/>
                <a:gd name="T64" fmla="*/ 206 w 667"/>
                <a:gd name="T65" fmla="*/ 464 h 903"/>
                <a:gd name="T66" fmla="*/ 165 w 667"/>
                <a:gd name="T67" fmla="*/ 469 h 903"/>
                <a:gd name="T68" fmla="*/ 139 w 667"/>
                <a:gd name="T69" fmla="*/ 492 h 903"/>
                <a:gd name="T70" fmla="*/ 100 w 667"/>
                <a:gd name="T71" fmla="*/ 510 h 903"/>
                <a:gd name="T72" fmla="*/ 66 w 667"/>
                <a:gd name="T73" fmla="*/ 520 h 903"/>
                <a:gd name="T74" fmla="*/ 61 w 667"/>
                <a:gd name="T75" fmla="*/ 527 h 903"/>
                <a:gd name="T76" fmla="*/ 53 w 667"/>
                <a:gd name="T77" fmla="*/ 530 h 903"/>
                <a:gd name="T78" fmla="*/ 46 w 667"/>
                <a:gd name="T79" fmla="*/ 549 h 903"/>
                <a:gd name="T80" fmla="*/ 4 w 667"/>
                <a:gd name="T81" fmla="*/ 595 h 903"/>
                <a:gd name="T82" fmla="*/ 0 w 667"/>
                <a:gd name="T83" fmla="*/ 814 h 903"/>
                <a:gd name="T84" fmla="*/ 25 w 667"/>
                <a:gd name="T85" fmla="*/ 873 h 903"/>
                <a:gd name="T86" fmla="*/ 37 w 667"/>
                <a:gd name="T87" fmla="*/ 887 h 903"/>
                <a:gd name="T88" fmla="*/ 47 w 667"/>
                <a:gd name="T89" fmla="*/ 893 h 903"/>
                <a:gd name="T90" fmla="*/ 73 w 667"/>
                <a:gd name="T91" fmla="*/ 833 h 903"/>
                <a:gd name="T92" fmla="*/ 123 w 667"/>
                <a:gd name="T93" fmla="*/ 782 h 903"/>
                <a:gd name="T94" fmla="*/ 228 w 667"/>
                <a:gd name="T95" fmla="*/ 680 h 903"/>
                <a:gd name="T96" fmla="*/ 271 w 667"/>
                <a:gd name="T97" fmla="*/ 659 h 903"/>
                <a:gd name="T98" fmla="*/ 335 w 667"/>
                <a:gd name="T99" fmla="*/ 619 h 903"/>
                <a:gd name="T100" fmla="*/ 440 w 667"/>
                <a:gd name="T101" fmla="*/ 515 h 903"/>
                <a:gd name="T102" fmla="*/ 467 w 667"/>
                <a:gd name="T103" fmla="*/ 472 h 903"/>
                <a:gd name="T104" fmla="*/ 497 w 667"/>
                <a:gd name="T105" fmla="*/ 432 h 903"/>
                <a:gd name="T106" fmla="*/ 526 w 667"/>
                <a:gd name="T107" fmla="*/ 373 h 903"/>
                <a:gd name="T108" fmla="*/ 534 w 667"/>
                <a:gd name="T109" fmla="*/ 340 h 903"/>
                <a:gd name="T110" fmla="*/ 561 w 667"/>
                <a:gd name="T111" fmla="*/ 311 h 903"/>
                <a:gd name="T112" fmla="*/ 586 w 667"/>
                <a:gd name="T113" fmla="*/ 260 h 903"/>
                <a:gd name="T114" fmla="*/ 613 w 667"/>
                <a:gd name="T115" fmla="*/ 222 h 903"/>
                <a:gd name="T116" fmla="*/ 637 w 667"/>
                <a:gd name="T117" fmla="*/ 161 h 903"/>
                <a:gd name="T118" fmla="*/ 651 w 667"/>
                <a:gd name="T119" fmla="*/ 123 h 903"/>
                <a:gd name="T120" fmla="*/ 661 w 667"/>
                <a:gd name="T121" fmla="*/ 89 h 903"/>
                <a:gd name="T122" fmla="*/ 658 w 667"/>
                <a:gd name="T123" fmla="*/ 37 h 903"/>
                <a:gd name="T124" fmla="*/ 661 w 667"/>
                <a:gd name="T125" fmla="*/ 1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903">
                  <a:moveTo>
                    <a:pt x="661" y="10"/>
                  </a:moveTo>
                  <a:lnTo>
                    <a:pt x="661" y="10"/>
                  </a:lnTo>
                  <a:lnTo>
                    <a:pt x="651" y="3"/>
                  </a:lnTo>
                  <a:lnTo>
                    <a:pt x="645" y="1"/>
                  </a:lnTo>
                  <a:lnTo>
                    <a:pt x="640" y="0"/>
                  </a:lnTo>
                  <a:lnTo>
                    <a:pt x="636" y="1"/>
                  </a:lnTo>
                  <a:lnTo>
                    <a:pt x="631" y="2"/>
                  </a:lnTo>
                  <a:lnTo>
                    <a:pt x="626" y="6"/>
                  </a:lnTo>
                  <a:lnTo>
                    <a:pt x="619" y="11"/>
                  </a:lnTo>
                  <a:lnTo>
                    <a:pt x="619" y="11"/>
                  </a:lnTo>
                  <a:lnTo>
                    <a:pt x="610" y="20"/>
                  </a:lnTo>
                  <a:lnTo>
                    <a:pt x="601" y="27"/>
                  </a:lnTo>
                  <a:lnTo>
                    <a:pt x="597" y="29"/>
                  </a:lnTo>
                  <a:lnTo>
                    <a:pt x="592" y="31"/>
                  </a:lnTo>
                  <a:lnTo>
                    <a:pt x="587" y="32"/>
                  </a:lnTo>
                  <a:lnTo>
                    <a:pt x="582" y="32"/>
                  </a:lnTo>
                  <a:lnTo>
                    <a:pt x="582" y="32"/>
                  </a:lnTo>
                  <a:lnTo>
                    <a:pt x="577" y="33"/>
                  </a:lnTo>
                  <a:lnTo>
                    <a:pt x="572" y="34"/>
                  </a:lnTo>
                  <a:lnTo>
                    <a:pt x="563" y="38"/>
                  </a:lnTo>
                  <a:lnTo>
                    <a:pt x="554" y="41"/>
                  </a:lnTo>
                  <a:lnTo>
                    <a:pt x="550" y="43"/>
                  </a:lnTo>
                  <a:lnTo>
                    <a:pt x="544" y="43"/>
                  </a:lnTo>
                  <a:lnTo>
                    <a:pt x="544" y="43"/>
                  </a:lnTo>
                  <a:lnTo>
                    <a:pt x="539" y="44"/>
                  </a:lnTo>
                  <a:lnTo>
                    <a:pt x="533" y="45"/>
                  </a:lnTo>
                  <a:lnTo>
                    <a:pt x="525" y="50"/>
                  </a:lnTo>
                  <a:lnTo>
                    <a:pt x="520" y="52"/>
                  </a:lnTo>
                  <a:lnTo>
                    <a:pt x="516" y="53"/>
                  </a:lnTo>
                  <a:lnTo>
                    <a:pt x="511" y="53"/>
                  </a:lnTo>
                  <a:lnTo>
                    <a:pt x="505" y="52"/>
                  </a:lnTo>
                  <a:lnTo>
                    <a:pt x="505" y="52"/>
                  </a:lnTo>
                  <a:lnTo>
                    <a:pt x="493" y="48"/>
                  </a:lnTo>
                  <a:lnTo>
                    <a:pt x="485" y="47"/>
                  </a:lnTo>
                  <a:lnTo>
                    <a:pt x="481" y="48"/>
                  </a:lnTo>
                  <a:lnTo>
                    <a:pt x="477" y="49"/>
                  </a:lnTo>
                  <a:lnTo>
                    <a:pt x="469" y="53"/>
                  </a:lnTo>
                  <a:lnTo>
                    <a:pt x="469" y="53"/>
                  </a:lnTo>
                  <a:lnTo>
                    <a:pt x="462" y="57"/>
                  </a:lnTo>
                  <a:lnTo>
                    <a:pt x="456" y="60"/>
                  </a:lnTo>
                  <a:lnTo>
                    <a:pt x="453" y="61"/>
                  </a:lnTo>
                  <a:lnTo>
                    <a:pt x="448" y="61"/>
                  </a:lnTo>
                  <a:lnTo>
                    <a:pt x="437" y="58"/>
                  </a:lnTo>
                  <a:lnTo>
                    <a:pt x="437" y="58"/>
                  </a:lnTo>
                  <a:lnTo>
                    <a:pt x="430" y="57"/>
                  </a:lnTo>
                  <a:lnTo>
                    <a:pt x="424" y="56"/>
                  </a:lnTo>
                  <a:lnTo>
                    <a:pt x="419" y="56"/>
                  </a:lnTo>
                  <a:lnTo>
                    <a:pt x="414" y="57"/>
                  </a:lnTo>
                  <a:lnTo>
                    <a:pt x="409" y="59"/>
                  </a:lnTo>
                  <a:lnTo>
                    <a:pt x="405" y="62"/>
                  </a:lnTo>
                  <a:lnTo>
                    <a:pt x="395" y="69"/>
                  </a:lnTo>
                  <a:lnTo>
                    <a:pt x="395" y="69"/>
                  </a:lnTo>
                  <a:lnTo>
                    <a:pt x="389" y="73"/>
                  </a:lnTo>
                  <a:lnTo>
                    <a:pt x="383" y="77"/>
                  </a:lnTo>
                  <a:lnTo>
                    <a:pt x="376" y="80"/>
                  </a:lnTo>
                  <a:lnTo>
                    <a:pt x="369" y="82"/>
                  </a:lnTo>
                  <a:lnTo>
                    <a:pt x="362" y="84"/>
                  </a:lnTo>
                  <a:lnTo>
                    <a:pt x="355" y="85"/>
                  </a:lnTo>
                  <a:lnTo>
                    <a:pt x="349" y="85"/>
                  </a:lnTo>
                  <a:lnTo>
                    <a:pt x="344" y="84"/>
                  </a:lnTo>
                  <a:lnTo>
                    <a:pt x="344" y="84"/>
                  </a:lnTo>
                  <a:lnTo>
                    <a:pt x="335" y="80"/>
                  </a:lnTo>
                  <a:lnTo>
                    <a:pt x="323" y="76"/>
                  </a:lnTo>
                  <a:lnTo>
                    <a:pt x="317" y="75"/>
                  </a:lnTo>
                  <a:lnTo>
                    <a:pt x="311" y="74"/>
                  </a:lnTo>
                  <a:lnTo>
                    <a:pt x="305" y="76"/>
                  </a:lnTo>
                  <a:lnTo>
                    <a:pt x="299" y="79"/>
                  </a:lnTo>
                  <a:lnTo>
                    <a:pt x="299" y="79"/>
                  </a:lnTo>
                  <a:lnTo>
                    <a:pt x="291" y="83"/>
                  </a:lnTo>
                  <a:lnTo>
                    <a:pt x="279" y="86"/>
                  </a:lnTo>
                  <a:lnTo>
                    <a:pt x="263" y="90"/>
                  </a:lnTo>
                  <a:lnTo>
                    <a:pt x="246" y="93"/>
                  </a:lnTo>
                  <a:lnTo>
                    <a:pt x="231" y="95"/>
                  </a:lnTo>
                  <a:lnTo>
                    <a:pt x="217" y="96"/>
                  </a:lnTo>
                  <a:lnTo>
                    <a:pt x="207" y="95"/>
                  </a:lnTo>
                  <a:lnTo>
                    <a:pt x="204" y="94"/>
                  </a:lnTo>
                  <a:lnTo>
                    <a:pt x="203" y="93"/>
                  </a:lnTo>
                  <a:lnTo>
                    <a:pt x="203" y="93"/>
                  </a:lnTo>
                  <a:lnTo>
                    <a:pt x="199" y="85"/>
                  </a:lnTo>
                  <a:lnTo>
                    <a:pt x="195" y="79"/>
                  </a:lnTo>
                  <a:lnTo>
                    <a:pt x="187" y="71"/>
                  </a:lnTo>
                  <a:lnTo>
                    <a:pt x="177" y="63"/>
                  </a:lnTo>
                  <a:lnTo>
                    <a:pt x="177" y="63"/>
                  </a:lnTo>
                  <a:lnTo>
                    <a:pt x="171" y="58"/>
                  </a:lnTo>
                  <a:lnTo>
                    <a:pt x="167" y="53"/>
                  </a:lnTo>
                  <a:lnTo>
                    <a:pt x="160" y="44"/>
                  </a:lnTo>
                  <a:lnTo>
                    <a:pt x="157" y="41"/>
                  </a:lnTo>
                  <a:lnTo>
                    <a:pt x="154" y="38"/>
                  </a:lnTo>
                  <a:lnTo>
                    <a:pt x="150" y="36"/>
                  </a:lnTo>
                  <a:lnTo>
                    <a:pt x="145" y="35"/>
                  </a:lnTo>
                  <a:lnTo>
                    <a:pt x="145" y="35"/>
                  </a:lnTo>
                  <a:lnTo>
                    <a:pt x="142" y="43"/>
                  </a:lnTo>
                  <a:lnTo>
                    <a:pt x="138" y="51"/>
                  </a:lnTo>
                  <a:lnTo>
                    <a:pt x="138" y="51"/>
                  </a:lnTo>
                  <a:lnTo>
                    <a:pt x="135" y="57"/>
                  </a:lnTo>
                  <a:lnTo>
                    <a:pt x="135" y="57"/>
                  </a:lnTo>
                  <a:lnTo>
                    <a:pt x="135" y="57"/>
                  </a:lnTo>
                  <a:lnTo>
                    <a:pt x="133" y="61"/>
                  </a:lnTo>
                  <a:lnTo>
                    <a:pt x="133" y="61"/>
                  </a:lnTo>
                  <a:lnTo>
                    <a:pt x="133" y="63"/>
                  </a:lnTo>
                  <a:lnTo>
                    <a:pt x="133" y="63"/>
                  </a:lnTo>
                  <a:lnTo>
                    <a:pt x="132" y="64"/>
                  </a:lnTo>
                  <a:lnTo>
                    <a:pt x="132" y="64"/>
                  </a:lnTo>
                  <a:lnTo>
                    <a:pt x="131" y="67"/>
                  </a:lnTo>
                  <a:lnTo>
                    <a:pt x="131" y="67"/>
                  </a:lnTo>
                  <a:lnTo>
                    <a:pt x="131" y="67"/>
                  </a:lnTo>
                  <a:lnTo>
                    <a:pt x="131" y="67"/>
                  </a:lnTo>
                  <a:lnTo>
                    <a:pt x="130" y="70"/>
                  </a:lnTo>
                  <a:lnTo>
                    <a:pt x="130" y="70"/>
                  </a:lnTo>
                  <a:lnTo>
                    <a:pt x="129" y="70"/>
                  </a:lnTo>
                  <a:lnTo>
                    <a:pt x="129" y="70"/>
                  </a:lnTo>
                  <a:lnTo>
                    <a:pt x="128" y="73"/>
                  </a:lnTo>
                  <a:lnTo>
                    <a:pt x="128" y="73"/>
                  </a:lnTo>
                  <a:lnTo>
                    <a:pt x="127" y="74"/>
                  </a:lnTo>
                  <a:lnTo>
                    <a:pt x="127" y="74"/>
                  </a:lnTo>
                  <a:lnTo>
                    <a:pt x="125" y="77"/>
                  </a:lnTo>
                  <a:lnTo>
                    <a:pt x="125" y="77"/>
                  </a:lnTo>
                  <a:lnTo>
                    <a:pt x="125" y="77"/>
                  </a:lnTo>
                  <a:lnTo>
                    <a:pt x="125" y="77"/>
                  </a:lnTo>
                  <a:lnTo>
                    <a:pt x="122" y="80"/>
                  </a:lnTo>
                  <a:lnTo>
                    <a:pt x="122" y="80"/>
                  </a:lnTo>
                  <a:lnTo>
                    <a:pt x="121" y="81"/>
                  </a:lnTo>
                  <a:lnTo>
                    <a:pt x="121" y="81"/>
                  </a:lnTo>
                  <a:lnTo>
                    <a:pt x="118" y="84"/>
                  </a:lnTo>
                  <a:lnTo>
                    <a:pt x="118" y="84"/>
                  </a:lnTo>
                  <a:lnTo>
                    <a:pt x="116" y="86"/>
                  </a:lnTo>
                  <a:lnTo>
                    <a:pt x="114" y="89"/>
                  </a:lnTo>
                  <a:lnTo>
                    <a:pt x="113" y="93"/>
                  </a:lnTo>
                  <a:lnTo>
                    <a:pt x="113" y="96"/>
                  </a:lnTo>
                  <a:lnTo>
                    <a:pt x="113" y="103"/>
                  </a:lnTo>
                  <a:lnTo>
                    <a:pt x="116" y="111"/>
                  </a:lnTo>
                  <a:lnTo>
                    <a:pt x="119" y="117"/>
                  </a:lnTo>
                  <a:lnTo>
                    <a:pt x="123" y="124"/>
                  </a:lnTo>
                  <a:lnTo>
                    <a:pt x="130" y="133"/>
                  </a:lnTo>
                  <a:lnTo>
                    <a:pt x="130" y="133"/>
                  </a:lnTo>
                  <a:lnTo>
                    <a:pt x="137" y="139"/>
                  </a:lnTo>
                  <a:lnTo>
                    <a:pt x="145" y="146"/>
                  </a:lnTo>
                  <a:lnTo>
                    <a:pt x="148" y="151"/>
                  </a:lnTo>
                  <a:lnTo>
                    <a:pt x="151" y="155"/>
                  </a:lnTo>
                  <a:lnTo>
                    <a:pt x="153" y="160"/>
                  </a:lnTo>
                  <a:lnTo>
                    <a:pt x="154" y="165"/>
                  </a:lnTo>
                  <a:lnTo>
                    <a:pt x="154" y="165"/>
                  </a:lnTo>
                  <a:lnTo>
                    <a:pt x="156" y="170"/>
                  </a:lnTo>
                  <a:lnTo>
                    <a:pt x="159" y="175"/>
                  </a:lnTo>
                  <a:lnTo>
                    <a:pt x="164" y="180"/>
                  </a:lnTo>
                  <a:lnTo>
                    <a:pt x="171" y="185"/>
                  </a:lnTo>
                  <a:lnTo>
                    <a:pt x="187" y="193"/>
                  </a:lnTo>
                  <a:lnTo>
                    <a:pt x="206" y="203"/>
                  </a:lnTo>
                  <a:lnTo>
                    <a:pt x="206" y="203"/>
                  </a:lnTo>
                  <a:lnTo>
                    <a:pt x="218" y="209"/>
                  </a:lnTo>
                  <a:lnTo>
                    <a:pt x="236" y="216"/>
                  </a:lnTo>
                  <a:lnTo>
                    <a:pt x="281" y="230"/>
                  </a:lnTo>
                  <a:lnTo>
                    <a:pt x="325" y="243"/>
                  </a:lnTo>
                  <a:lnTo>
                    <a:pt x="343" y="248"/>
                  </a:lnTo>
                  <a:lnTo>
                    <a:pt x="355" y="253"/>
                  </a:lnTo>
                  <a:lnTo>
                    <a:pt x="355" y="253"/>
                  </a:lnTo>
                  <a:lnTo>
                    <a:pt x="371" y="259"/>
                  </a:lnTo>
                  <a:lnTo>
                    <a:pt x="378" y="262"/>
                  </a:lnTo>
                  <a:lnTo>
                    <a:pt x="386" y="265"/>
                  </a:lnTo>
                  <a:lnTo>
                    <a:pt x="394" y="267"/>
                  </a:lnTo>
                  <a:lnTo>
                    <a:pt x="404" y="267"/>
                  </a:lnTo>
                  <a:lnTo>
                    <a:pt x="416" y="267"/>
                  </a:lnTo>
                  <a:lnTo>
                    <a:pt x="430" y="266"/>
                  </a:lnTo>
                  <a:lnTo>
                    <a:pt x="430" y="266"/>
                  </a:lnTo>
                  <a:lnTo>
                    <a:pt x="437" y="265"/>
                  </a:lnTo>
                  <a:lnTo>
                    <a:pt x="443" y="265"/>
                  </a:lnTo>
                  <a:lnTo>
                    <a:pt x="447" y="266"/>
                  </a:lnTo>
                  <a:lnTo>
                    <a:pt x="451" y="268"/>
                  </a:lnTo>
                  <a:lnTo>
                    <a:pt x="452" y="270"/>
                  </a:lnTo>
                  <a:lnTo>
                    <a:pt x="453" y="272"/>
                  </a:lnTo>
                  <a:lnTo>
                    <a:pt x="452" y="275"/>
                  </a:lnTo>
                  <a:lnTo>
                    <a:pt x="451" y="278"/>
                  </a:lnTo>
                  <a:lnTo>
                    <a:pt x="445" y="285"/>
                  </a:lnTo>
                  <a:lnTo>
                    <a:pt x="437" y="292"/>
                  </a:lnTo>
                  <a:lnTo>
                    <a:pt x="429" y="299"/>
                  </a:lnTo>
                  <a:lnTo>
                    <a:pt x="421" y="304"/>
                  </a:lnTo>
                  <a:lnTo>
                    <a:pt x="421" y="304"/>
                  </a:lnTo>
                  <a:lnTo>
                    <a:pt x="413" y="311"/>
                  </a:lnTo>
                  <a:lnTo>
                    <a:pt x="403" y="319"/>
                  </a:lnTo>
                  <a:lnTo>
                    <a:pt x="384" y="339"/>
                  </a:lnTo>
                  <a:lnTo>
                    <a:pt x="363" y="360"/>
                  </a:lnTo>
                  <a:lnTo>
                    <a:pt x="354" y="369"/>
                  </a:lnTo>
                  <a:lnTo>
                    <a:pt x="345" y="376"/>
                  </a:lnTo>
                  <a:lnTo>
                    <a:pt x="345" y="376"/>
                  </a:lnTo>
                  <a:lnTo>
                    <a:pt x="330" y="388"/>
                  </a:lnTo>
                  <a:lnTo>
                    <a:pt x="314" y="402"/>
                  </a:lnTo>
                  <a:lnTo>
                    <a:pt x="306" y="410"/>
                  </a:lnTo>
                  <a:lnTo>
                    <a:pt x="298" y="418"/>
                  </a:lnTo>
                  <a:lnTo>
                    <a:pt x="291" y="428"/>
                  </a:lnTo>
                  <a:lnTo>
                    <a:pt x="283" y="440"/>
                  </a:lnTo>
                  <a:lnTo>
                    <a:pt x="283" y="440"/>
                  </a:lnTo>
                  <a:lnTo>
                    <a:pt x="274" y="450"/>
                  </a:lnTo>
                  <a:lnTo>
                    <a:pt x="268" y="457"/>
                  </a:lnTo>
                  <a:lnTo>
                    <a:pt x="261" y="462"/>
                  </a:lnTo>
                  <a:lnTo>
                    <a:pt x="254" y="465"/>
                  </a:lnTo>
                  <a:lnTo>
                    <a:pt x="246" y="466"/>
                  </a:lnTo>
                  <a:lnTo>
                    <a:pt x="235" y="466"/>
                  </a:lnTo>
                  <a:lnTo>
                    <a:pt x="206" y="464"/>
                  </a:lnTo>
                  <a:lnTo>
                    <a:pt x="206" y="464"/>
                  </a:lnTo>
                  <a:lnTo>
                    <a:pt x="197" y="463"/>
                  </a:lnTo>
                  <a:lnTo>
                    <a:pt x="188" y="463"/>
                  </a:lnTo>
                  <a:lnTo>
                    <a:pt x="181" y="464"/>
                  </a:lnTo>
                  <a:lnTo>
                    <a:pt x="175" y="465"/>
                  </a:lnTo>
                  <a:lnTo>
                    <a:pt x="165" y="469"/>
                  </a:lnTo>
                  <a:lnTo>
                    <a:pt x="157" y="474"/>
                  </a:lnTo>
                  <a:lnTo>
                    <a:pt x="151" y="479"/>
                  </a:lnTo>
                  <a:lnTo>
                    <a:pt x="147" y="484"/>
                  </a:lnTo>
                  <a:lnTo>
                    <a:pt x="143" y="488"/>
                  </a:lnTo>
                  <a:lnTo>
                    <a:pt x="139" y="492"/>
                  </a:lnTo>
                  <a:lnTo>
                    <a:pt x="139" y="492"/>
                  </a:lnTo>
                  <a:lnTo>
                    <a:pt x="132" y="497"/>
                  </a:lnTo>
                  <a:lnTo>
                    <a:pt x="124" y="504"/>
                  </a:lnTo>
                  <a:lnTo>
                    <a:pt x="119" y="506"/>
                  </a:lnTo>
                  <a:lnTo>
                    <a:pt x="114" y="508"/>
                  </a:lnTo>
                  <a:lnTo>
                    <a:pt x="108" y="510"/>
                  </a:lnTo>
                  <a:lnTo>
                    <a:pt x="100" y="510"/>
                  </a:lnTo>
                  <a:lnTo>
                    <a:pt x="100" y="510"/>
                  </a:lnTo>
                  <a:lnTo>
                    <a:pt x="87" y="511"/>
                  </a:lnTo>
                  <a:lnTo>
                    <a:pt x="77" y="513"/>
                  </a:lnTo>
                  <a:lnTo>
                    <a:pt x="73" y="515"/>
                  </a:lnTo>
                  <a:lnTo>
                    <a:pt x="69" y="517"/>
                  </a:lnTo>
                  <a:lnTo>
                    <a:pt x="66" y="520"/>
                  </a:lnTo>
                  <a:lnTo>
                    <a:pt x="64" y="525"/>
                  </a:lnTo>
                  <a:lnTo>
                    <a:pt x="64" y="525"/>
                  </a:lnTo>
                  <a:lnTo>
                    <a:pt x="62" y="527"/>
                  </a:lnTo>
                  <a:lnTo>
                    <a:pt x="62" y="527"/>
                  </a:lnTo>
                  <a:lnTo>
                    <a:pt x="61" y="527"/>
                  </a:lnTo>
                  <a:lnTo>
                    <a:pt x="61" y="527"/>
                  </a:lnTo>
                  <a:lnTo>
                    <a:pt x="59" y="529"/>
                  </a:lnTo>
                  <a:lnTo>
                    <a:pt x="59" y="529"/>
                  </a:lnTo>
                  <a:lnTo>
                    <a:pt x="59" y="529"/>
                  </a:lnTo>
                  <a:lnTo>
                    <a:pt x="59" y="529"/>
                  </a:lnTo>
                  <a:lnTo>
                    <a:pt x="56" y="530"/>
                  </a:lnTo>
                  <a:lnTo>
                    <a:pt x="53" y="530"/>
                  </a:lnTo>
                  <a:lnTo>
                    <a:pt x="53" y="530"/>
                  </a:lnTo>
                  <a:lnTo>
                    <a:pt x="53" y="530"/>
                  </a:lnTo>
                  <a:lnTo>
                    <a:pt x="53" y="530"/>
                  </a:lnTo>
                  <a:lnTo>
                    <a:pt x="51" y="539"/>
                  </a:lnTo>
                  <a:lnTo>
                    <a:pt x="46" y="549"/>
                  </a:lnTo>
                  <a:lnTo>
                    <a:pt x="46" y="549"/>
                  </a:lnTo>
                  <a:lnTo>
                    <a:pt x="42" y="555"/>
                  </a:lnTo>
                  <a:lnTo>
                    <a:pt x="36" y="562"/>
                  </a:lnTo>
                  <a:lnTo>
                    <a:pt x="24" y="576"/>
                  </a:lnTo>
                  <a:lnTo>
                    <a:pt x="5" y="593"/>
                  </a:lnTo>
                  <a:lnTo>
                    <a:pt x="5" y="593"/>
                  </a:lnTo>
                  <a:lnTo>
                    <a:pt x="4" y="595"/>
                  </a:lnTo>
                  <a:lnTo>
                    <a:pt x="3" y="599"/>
                  </a:lnTo>
                  <a:lnTo>
                    <a:pt x="2" y="611"/>
                  </a:lnTo>
                  <a:lnTo>
                    <a:pt x="1" y="643"/>
                  </a:lnTo>
                  <a:lnTo>
                    <a:pt x="1" y="643"/>
                  </a:lnTo>
                  <a:lnTo>
                    <a:pt x="0" y="750"/>
                  </a:lnTo>
                  <a:lnTo>
                    <a:pt x="0" y="814"/>
                  </a:lnTo>
                  <a:lnTo>
                    <a:pt x="1" y="835"/>
                  </a:lnTo>
                  <a:lnTo>
                    <a:pt x="2" y="842"/>
                  </a:lnTo>
                  <a:lnTo>
                    <a:pt x="3" y="845"/>
                  </a:lnTo>
                  <a:lnTo>
                    <a:pt x="3" y="845"/>
                  </a:lnTo>
                  <a:lnTo>
                    <a:pt x="13" y="859"/>
                  </a:lnTo>
                  <a:lnTo>
                    <a:pt x="25" y="873"/>
                  </a:lnTo>
                  <a:lnTo>
                    <a:pt x="25" y="873"/>
                  </a:lnTo>
                  <a:lnTo>
                    <a:pt x="29" y="876"/>
                  </a:lnTo>
                  <a:lnTo>
                    <a:pt x="31" y="877"/>
                  </a:lnTo>
                  <a:lnTo>
                    <a:pt x="33" y="879"/>
                  </a:lnTo>
                  <a:lnTo>
                    <a:pt x="35" y="882"/>
                  </a:lnTo>
                  <a:lnTo>
                    <a:pt x="37" y="887"/>
                  </a:lnTo>
                  <a:lnTo>
                    <a:pt x="37" y="894"/>
                  </a:lnTo>
                  <a:lnTo>
                    <a:pt x="37" y="903"/>
                  </a:lnTo>
                  <a:lnTo>
                    <a:pt x="37" y="903"/>
                  </a:lnTo>
                  <a:lnTo>
                    <a:pt x="41" y="901"/>
                  </a:lnTo>
                  <a:lnTo>
                    <a:pt x="44" y="898"/>
                  </a:lnTo>
                  <a:lnTo>
                    <a:pt x="47" y="893"/>
                  </a:lnTo>
                  <a:lnTo>
                    <a:pt x="50" y="886"/>
                  </a:lnTo>
                  <a:lnTo>
                    <a:pt x="50" y="886"/>
                  </a:lnTo>
                  <a:lnTo>
                    <a:pt x="56" y="869"/>
                  </a:lnTo>
                  <a:lnTo>
                    <a:pt x="63" y="850"/>
                  </a:lnTo>
                  <a:lnTo>
                    <a:pt x="68" y="841"/>
                  </a:lnTo>
                  <a:lnTo>
                    <a:pt x="73" y="833"/>
                  </a:lnTo>
                  <a:lnTo>
                    <a:pt x="78" y="826"/>
                  </a:lnTo>
                  <a:lnTo>
                    <a:pt x="85" y="820"/>
                  </a:lnTo>
                  <a:lnTo>
                    <a:pt x="85" y="820"/>
                  </a:lnTo>
                  <a:lnTo>
                    <a:pt x="92" y="813"/>
                  </a:lnTo>
                  <a:lnTo>
                    <a:pt x="101" y="804"/>
                  </a:lnTo>
                  <a:lnTo>
                    <a:pt x="123" y="782"/>
                  </a:lnTo>
                  <a:lnTo>
                    <a:pt x="144" y="758"/>
                  </a:lnTo>
                  <a:lnTo>
                    <a:pt x="163" y="739"/>
                  </a:lnTo>
                  <a:lnTo>
                    <a:pt x="163" y="739"/>
                  </a:lnTo>
                  <a:lnTo>
                    <a:pt x="184" y="719"/>
                  </a:lnTo>
                  <a:lnTo>
                    <a:pt x="213" y="692"/>
                  </a:lnTo>
                  <a:lnTo>
                    <a:pt x="228" y="680"/>
                  </a:lnTo>
                  <a:lnTo>
                    <a:pt x="242" y="670"/>
                  </a:lnTo>
                  <a:lnTo>
                    <a:pt x="255" y="663"/>
                  </a:lnTo>
                  <a:lnTo>
                    <a:pt x="261" y="661"/>
                  </a:lnTo>
                  <a:lnTo>
                    <a:pt x="266" y="660"/>
                  </a:lnTo>
                  <a:lnTo>
                    <a:pt x="266" y="660"/>
                  </a:lnTo>
                  <a:lnTo>
                    <a:pt x="271" y="659"/>
                  </a:lnTo>
                  <a:lnTo>
                    <a:pt x="276" y="658"/>
                  </a:lnTo>
                  <a:lnTo>
                    <a:pt x="288" y="653"/>
                  </a:lnTo>
                  <a:lnTo>
                    <a:pt x="300" y="646"/>
                  </a:lnTo>
                  <a:lnTo>
                    <a:pt x="311" y="638"/>
                  </a:lnTo>
                  <a:lnTo>
                    <a:pt x="323" y="629"/>
                  </a:lnTo>
                  <a:lnTo>
                    <a:pt x="335" y="619"/>
                  </a:lnTo>
                  <a:lnTo>
                    <a:pt x="356" y="597"/>
                  </a:lnTo>
                  <a:lnTo>
                    <a:pt x="356" y="597"/>
                  </a:lnTo>
                  <a:lnTo>
                    <a:pt x="382" y="573"/>
                  </a:lnTo>
                  <a:lnTo>
                    <a:pt x="412" y="545"/>
                  </a:lnTo>
                  <a:lnTo>
                    <a:pt x="427" y="530"/>
                  </a:lnTo>
                  <a:lnTo>
                    <a:pt x="440" y="515"/>
                  </a:lnTo>
                  <a:lnTo>
                    <a:pt x="451" y="501"/>
                  </a:lnTo>
                  <a:lnTo>
                    <a:pt x="454" y="495"/>
                  </a:lnTo>
                  <a:lnTo>
                    <a:pt x="457" y="490"/>
                  </a:lnTo>
                  <a:lnTo>
                    <a:pt x="457" y="490"/>
                  </a:lnTo>
                  <a:lnTo>
                    <a:pt x="462" y="480"/>
                  </a:lnTo>
                  <a:lnTo>
                    <a:pt x="467" y="472"/>
                  </a:lnTo>
                  <a:lnTo>
                    <a:pt x="473" y="465"/>
                  </a:lnTo>
                  <a:lnTo>
                    <a:pt x="479" y="458"/>
                  </a:lnTo>
                  <a:lnTo>
                    <a:pt x="489" y="446"/>
                  </a:lnTo>
                  <a:lnTo>
                    <a:pt x="494" y="440"/>
                  </a:lnTo>
                  <a:lnTo>
                    <a:pt x="497" y="432"/>
                  </a:lnTo>
                  <a:lnTo>
                    <a:pt x="497" y="432"/>
                  </a:lnTo>
                  <a:lnTo>
                    <a:pt x="500" y="424"/>
                  </a:lnTo>
                  <a:lnTo>
                    <a:pt x="505" y="416"/>
                  </a:lnTo>
                  <a:lnTo>
                    <a:pt x="515" y="398"/>
                  </a:lnTo>
                  <a:lnTo>
                    <a:pt x="520" y="390"/>
                  </a:lnTo>
                  <a:lnTo>
                    <a:pt x="523" y="381"/>
                  </a:lnTo>
                  <a:lnTo>
                    <a:pt x="526" y="373"/>
                  </a:lnTo>
                  <a:lnTo>
                    <a:pt x="527" y="366"/>
                  </a:lnTo>
                  <a:lnTo>
                    <a:pt x="527" y="366"/>
                  </a:lnTo>
                  <a:lnTo>
                    <a:pt x="528" y="360"/>
                  </a:lnTo>
                  <a:lnTo>
                    <a:pt x="529" y="354"/>
                  </a:lnTo>
                  <a:lnTo>
                    <a:pt x="531" y="346"/>
                  </a:lnTo>
                  <a:lnTo>
                    <a:pt x="534" y="340"/>
                  </a:lnTo>
                  <a:lnTo>
                    <a:pt x="538" y="334"/>
                  </a:lnTo>
                  <a:lnTo>
                    <a:pt x="543" y="328"/>
                  </a:lnTo>
                  <a:lnTo>
                    <a:pt x="549" y="322"/>
                  </a:lnTo>
                  <a:lnTo>
                    <a:pt x="555" y="317"/>
                  </a:lnTo>
                  <a:lnTo>
                    <a:pt x="555" y="317"/>
                  </a:lnTo>
                  <a:lnTo>
                    <a:pt x="561" y="311"/>
                  </a:lnTo>
                  <a:lnTo>
                    <a:pt x="566" y="304"/>
                  </a:lnTo>
                  <a:lnTo>
                    <a:pt x="570" y="296"/>
                  </a:lnTo>
                  <a:lnTo>
                    <a:pt x="573" y="287"/>
                  </a:lnTo>
                  <a:lnTo>
                    <a:pt x="577" y="278"/>
                  </a:lnTo>
                  <a:lnTo>
                    <a:pt x="581" y="269"/>
                  </a:lnTo>
                  <a:lnTo>
                    <a:pt x="586" y="260"/>
                  </a:lnTo>
                  <a:lnTo>
                    <a:pt x="593" y="252"/>
                  </a:lnTo>
                  <a:lnTo>
                    <a:pt x="593" y="252"/>
                  </a:lnTo>
                  <a:lnTo>
                    <a:pt x="599" y="244"/>
                  </a:lnTo>
                  <a:lnTo>
                    <a:pt x="605" y="237"/>
                  </a:lnTo>
                  <a:lnTo>
                    <a:pt x="609" y="229"/>
                  </a:lnTo>
                  <a:lnTo>
                    <a:pt x="613" y="222"/>
                  </a:lnTo>
                  <a:lnTo>
                    <a:pt x="619" y="208"/>
                  </a:lnTo>
                  <a:lnTo>
                    <a:pt x="626" y="194"/>
                  </a:lnTo>
                  <a:lnTo>
                    <a:pt x="626" y="194"/>
                  </a:lnTo>
                  <a:lnTo>
                    <a:pt x="632" y="181"/>
                  </a:lnTo>
                  <a:lnTo>
                    <a:pt x="635" y="171"/>
                  </a:lnTo>
                  <a:lnTo>
                    <a:pt x="637" y="161"/>
                  </a:lnTo>
                  <a:lnTo>
                    <a:pt x="639" y="148"/>
                  </a:lnTo>
                  <a:lnTo>
                    <a:pt x="639" y="148"/>
                  </a:lnTo>
                  <a:lnTo>
                    <a:pt x="640" y="141"/>
                  </a:lnTo>
                  <a:lnTo>
                    <a:pt x="643" y="135"/>
                  </a:lnTo>
                  <a:lnTo>
                    <a:pt x="647" y="129"/>
                  </a:lnTo>
                  <a:lnTo>
                    <a:pt x="651" y="123"/>
                  </a:lnTo>
                  <a:lnTo>
                    <a:pt x="655" y="118"/>
                  </a:lnTo>
                  <a:lnTo>
                    <a:pt x="658" y="112"/>
                  </a:lnTo>
                  <a:lnTo>
                    <a:pt x="660" y="107"/>
                  </a:lnTo>
                  <a:lnTo>
                    <a:pt x="661" y="101"/>
                  </a:lnTo>
                  <a:lnTo>
                    <a:pt x="661" y="101"/>
                  </a:lnTo>
                  <a:lnTo>
                    <a:pt x="661" y="89"/>
                  </a:lnTo>
                  <a:lnTo>
                    <a:pt x="659" y="78"/>
                  </a:lnTo>
                  <a:lnTo>
                    <a:pt x="657" y="66"/>
                  </a:lnTo>
                  <a:lnTo>
                    <a:pt x="656" y="52"/>
                  </a:lnTo>
                  <a:lnTo>
                    <a:pt x="656" y="52"/>
                  </a:lnTo>
                  <a:lnTo>
                    <a:pt x="656" y="44"/>
                  </a:lnTo>
                  <a:lnTo>
                    <a:pt x="658" y="37"/>
                  </a:lnTo>
                  <a:lnTo>
                    <a:pt x="664" y="26"/>
                  </a:lnTo>
                  <a:lnTo>
                    <a:pt x="666" y="22"/>
                  </a:lnTo>
                  <a:lnTo>
                    <a:pt x="667" y="17"/>
                  </a:lnTo>
                  <a:lnTo>
                    <a:pt x="666" y="15"/>
                  </a:lnTo>
                  <a:lnTo>
                    <a:pt x="665" y="14"/>
                  </a:lnTo>
                  <a:lnTo>
                    <a:pt x="661" y="10"/>
                  </a:lnTo>
                  <a:lnTo>
                    <a:pt x="661" y="1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3" name="Freeform 282">
              <a:extLst>
                <a:ext uri="{FF2B5EF4-FFF2-40B4-BE49-F238E27FC236}">
                  <a16:creationId xmlns:a16="http://schemas.microsoft.com/office/drawing/2014/main" id="{28A269B8-F503-4E35-BB1D-D2CC7F85E1C3}"/>
                </a:ext>
              </a:extLst>
            </p:cNvPr>
            <p:cNvSpPr>
              <a:spLocks/>
            </p:cNvSpPr>
            <p:nvPr/>
          </p:nvSpPr>
          <p:spPr bwMode="auto">
            <a:xfrm>
              <a:off x="5563946" y="4648312"/>
              <a:ext cx="156617" cy="186881"/>
            </a:xfrm>
            <a:custGeom>
              <a:avLst/>
              <a:gdLst>
                <a:gd name="T0" fmla="*/ 193 w 364"/>
                <a:gd name="T1" fmla="*/ 391 h 397"/>
                <a:gd name="T2" fmla="*/ 198 w 364"/>
                <a:gd name="T3" fmla="*/ 367 h 397"/>
                <a:gd name="T4" fmla="*/ 181 w 364"/>
                <a:gd name="T5" fmla="*/ 348 h 397"/>
                <a:gd name="T6" fmla="*/ 174 w 364"/>
                <a:gd name="T7" fmla="*/ 316 h 397"/>
                <a:gd name="T8" fmla="*/ 207 w 364"/>
                <a:gd name="T9" fmla="*/ 308 h 397"/>
                <a:gd name="T10" fmla="*/ 230 w 364"/>
                <a:gd name="T11" fmla="*/ 298 h 397"/>
                <a:gd name="T12" fmla="*/ 233 w 364"/>
                <a:gd name="T13" fmla="*/ 276 h 397"/>
                <a:gd name="T14" fmla="*/ 256 w 364"/>
                <a:gd name="T15" fmla="*/ 277 h 397"/>
                <a:gd name="T16" fmla="*/ 267 w 364"/>
                <a:gd name="T17" fmla="*/ 296 h 397"/>
                <a:gd name="T18" fmla="*/ 291 w 364"/>
                <a:gd name="T19" fmla="*/ 312 h 397"/>
                <a:gd name="T20" fmla="*/ 304 w 364"/>
                <a:gd name="T21" fmla="*/ 298 h 397"/>
                <a:gd name="T22" fmla="*/ 323 w 364"/>
                <a:gd name="T23" fmla="*/ 305 h 397"/>
                <a:gd name="T24" fmla="*/ 335 w 364"/>
                <a:gd name="T25" fmla="*/ 320 h 397"/>
                <a:gd name="T26" fmla="*/ 347 w 364"/>
                <a:gd name="T27" fmla="*/ 302 h 397"/>
                <a:gd name="T28" fmla="*/ 362 w 364"/>
                <a:gd name="T29" fmla="*/ 278 h 397"/>
                <a:gd name="T30" fmla="*/ 360 w 364"/>
                <a:gd name="T31" fmla="*/ 245 h 397"/>
                <a:gd name="T32" fmla="*/ 362 w 364"/>
                <a:gd name="T33" fmla="*/ 192 h 397"/>
                <a:gd name="T34" fmla="*/ 339 w 364"/>
                <a:gd name="T35" fmla="*/ 179 h 397"/>
                <a:gd name="T36" fmla="*/ 326 w 364"/>
                <a:gd name="T37" fmla="*/ 158 h 397"/>
                <a:gd name="T38" fmla="*/ 334 w 364"/>
                <a:gd name="T39" fmla="*/ 125 h 397"/>
                <a:gd name="T40" fmla="*/ 356 w 364"/>
                <a:gd name="T41" fmla="*/ 108 h 397"/>
                <a:gd name="T42" fmla="*/ 360 w 364"/>
                <a:gd name="T43" fmla="*/ 87 h 397"/>
                <a:gd name="T44" fmla="*/ 346 w 364"/>
                <a:gd name="T45" fmla="*/ 72 h 397"/>
                <a:gd name="T46" fmla="*/ 328 w 364"/>
                <a:gd name="T47" fmla="*/ 58 h 397"/>
                <a:gd name="T48" fmla="*/ 301 w 364"/>
                <a:gd name="T49" fmla="*/ 76 h 397"/>
                <a:gd name="T50" fmla="*/ 281 w 364"/>
                <a:gd name="T51" fmla="*/ 77 h 397"/>
                <a:gd name="T52" fmla="*/ 278 w 364"/>
                <a:gd name="T53" fmla="*/ 48 h 397"/>
                <a:gd name="T54" fmla="*/ 283 w 364"/>
                <a:gd name="T55" fmla="*/ 30 h 397"/>
                <a:gd name="T56" fmla="*/ 287 w 364"/>
                <a:gd name="T57" fmla="*/ 10 h 397"/>
                <a:gd name="T58" fmla="*/ 273 w 364"/>
                <a:gd name="T59" fmla="*/ 8 h 397"/>
                <a:gd name="T60" fmla="*/ 265 w 364"/>
                <a:gd name="T61" fmla="*/ 7 h 397"/>
                <a:gd name="T62" fmla="*/ 252 w 364"/>
                <a:gd name="T63" fmla="*/ 6 h 397"/>
                <a:gd name="T64" fmla="*/ 245 w 364"/>
                <a:gd name="T65" fmla="*/ 5 h 397"/>
                <a:gd name="T66" fmla="*/ 235 w 364"/>
                <a:gd name="T67" fmla="*/ 4 h 397"/>
                <a:gd name="T68" fmla="*/ 228 w 364"/>
                <a:gd name="T69" fmla="*/ 4 h 397"/>
                <a:gd name="T70" fmla="*/ 221 w 364"/>
                <a:gd name="T71" fmla="*/ 3 h 397"/>
                <a:gd name="T72" fmla="*/ 169 w 364"/>
                <a:gd name="T73" fmla="*/ 2 h 397"/>
                <a:gd name="T74" fmla="*/ 168 w 364"/>
                <a:gd name="T75" fmla="*/ 6 h 397"/>
                <a:gd name="T76" fmla="*/ 164 w 364"/>
                <a:gd name="T77" fmla="*/ 9 h 397"/>
                <a:gd name="T78" fmla="*/ 161 w 364"/>
                <a:gd name="T79" fmla="*/ 26 h 397"/>
                <a:gd name="T80" fmla="*/ 156 w 364"/>
                <a:gd name="T81" fmla="*/ 85 h 397"/>
                <a:gd name="T82" fmla="*/ 115 w 364"/>
                <a:gd name="T83" fmla="*/ 92 h 397"/>
                <a:gd name="T84" fmla="*/ 49 w 364"/>
                <a:gd name="T85" fmla="*/ 91 h 397"/>
                <a:gd name="T86" fmla="*/ 41 w 364"/>
                <a:gd name="T87" fmla="*/ 113 h 397"/>
                <a:gd name="T88" fmla="*/ 42 w 364"/>
                <a:gd name="T89" fmla="*/ 137 h 397"/>
                <a:gd name="T90" fmla="*/ 33 w 364"/>
                <a:gd name="T91" fmla="*/ 163 h 397"/>
                <a:gd name="T92" fmla="*/ 24 w 364"/>
                <a:gd name="T93" fmla="*/ 183 h 397"/>
                <a:gd name="T94" fmla="*/ 0 w 364"/>
                <a:gd name="T95" fmla="*/ 206 h 397"/>
                <a:gd name="T96" fmla="*/ 33 w 364"/>
                <a:gd name="T97" fmla="*/ 265 h 397"/>
                <a:gd name="T98" fmla="*/ 74 w 364"/>
                <a:gd name="T99" fmla="*/ 326 h 397"/>
                <a:gd name="T100" fmla="*/ 111 w 364"/>
                <a:gd name="T101" fmla="*/ 358 h 397"/>
                <a:gd name="T102" fmla="*/ 147 w 364"/>
                <a:gd name="T103" fmla="*/ 397 h 397"/>
                <a:gd name="T104" fmla="*/ 161 w 364"/>
                <a:gd name="T105" fmla="*/ 38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4" h="397">
                  <a:moveTo>
                    <a:pt x="178" y="390"/>
                  </a:moveTo>
                  <a:lnTo>
                    <a:pt x="178" y="390"/>
                  </a:lnTo>
                  <a:lnTo>
                    <a:pt x="183" y="392"/>
                  </a:lnTo>
                  <a:lnTo>
                    <a:pt x="187" y="393"/>
                  </a:lnTo>
                  <a:lnTo>
                    <a:pt x="191" y="393"/>
                  </a:lnTo>
                  <a:lnTo>
                    <a:pt x="193" y="391"/>
                  </a:lnTo>
                  <a:lnTo>
                    <a:pt x="195" y="389"/>
                  </a:lnTo>
                  <a:lnTo>
                    <a:pt x="197" y="386"/>
                  </a:lnTo>
                  <a:lnTo>
                    <a:pt x="198" y="377"/>
                  </a:lnTo>
                  <a:lnTo>
                    <a:pt x="198" y="377"/>
                  </a:lnTo>
                  <a:lnTo>
                    <a:pt x="198" y="372"/>
                  </a:lnTo>
                  <a:lnTo>
                    <a:pt x="198" y="367"/>
                  </a:lnTo>
                  <a:lnTo>
                    <a:pt x="196" y="363"/>
                  </a:lnTo>
                  <a:lnTo>
                    <a:pt x="195" y="360"/>
                  </a:lnTo>
                  <a:lnTo>
                    <a:pt x="190" y="354"/>
                  </a:lnTo>
                  <a:lnTo>
                    <a:pt x="184" y="350"/>
                  </a:lnTo>
                  <a:lnTo>
                    <a:pt x="184" y="350"/>
                  </a:lnTo>
                  <a:lnTo>
                    <a:pt x="181" y="348"/>
                  </a:lnTo>
                  <a:lnTo>
                    <a:pt x="179" y="345"/>
                  </a:lnTo>
                  <a:lnTo>
                    <a:pt x="175" y="338"/>
                  </a:lnTo>
                  <a:lnTo>
                    <a:pt x="174" y="330"/>
                  </a:lnTo>
                  <a:lnTo>
                    <a:pt x="173" y="320"/>
                  </a:lnTo>
                  <a:lnTo>
                    <a:pt x="173" y="320"/>
                  </a:lnTo>
                  <a:lnTo>
                    <a:pt x="174" y="316"/>
                  </a:lnTo>
                  <a:lnTo>
                    <a:pt x="176" y="313"/>
                  </a:lnTo>
                  <a:lnTo>
                    <a:pt x="179" y="311"/>
                  </a:lnTo>
                  <a:lnTo>
                    <a:pt x="183" y="309"/>
                  </a:lnTo>
                  <a:lnTo>
                    <a:pt x="193" y="308"/>
                  </a:lnTo>
                  <a:lnTo>
                    <a:pt x="207" y="308"/>
                  </a:lnTo>
                  <a:lnTo>
                    <a:pt x="207" y="308"/>
                  </a:lnTo>
                  <a:lnTo>
                    <a:pt x="214" y="307"/>
                  </a:lnTo>
                  <a:lnTo>
                    <a:pt x="219" y="306"/>
                  </a:lnTo>
                  <a:lnTo>
                    <a:pt x="223" y="305"/>
                  </a:lnTo>
                  <a:lnTo>
                    <a:pt x="226" y="303"/>
                  </a:lnTo>
                  <a:lnTo>
                    <a:pt x="229" y="300"/>
                  </a:lnTo>
                  <a:lnTo>
                    <a:pt x="230" y="298"/>
                  </a:lnTo>
                  <a:lnTo>
                    <a:pt x="231" y="295"/>
                  </a:lnTo>
                  <a:lnTo>
                    <a:pt x="231" y="292"/>
                  </a:lnTo>
                  <a:lnTo>
                    <a:pt x="231" y="292"/>
                  </a:lnTo>
                  <a:lnTo>
                    <a:pt x="231" y="285"/>
                  </a:lnTo>
                  <a:lnTo>
                    <a:pt x="231" y="278"/>
                  </a:lnTo>
                  <a:lnTo>
                    <a:pt x="233" y="276"/>
                  </a:lnTo>
                  <a:lnTo>
                    <a:pt x="235" y="274"/>
                  </a:lnTo>
                  <a:lnTo>
                    <a:pt x="238" y="273"/>
                  </a:lnTo>
                  <a:lnTo>
                    <a:pt x="243" y="273"/>
                  </a:lnTo>
                  <a:lnTo>
                    <a:pt x="243" y="273"/>
                  </a:lnTo>
                  <a:lnTo>
                    <a:pt x="253" y="276"/>
                  </a:lnTo>
                  <a:lnTo>
                    <a:pt x="256" y="277"/>
                  </a:lnTo>
                  <a:lnTo>
                    <a:pt x="259" y="279"/>
                  </a:lnTo>
                  <a:lnTo>
                    <a:pt x="261" y="281"/>
                  </a:lnTo>
                  <a:lnTo>
                    <a:pt x="262" y="284"/>
                  </a:lnTo>
                  <a:lnTo>
                    <a:pt x="265" y="290"/>
                  </a:lnTo>
                  <a:lnTo>
                    <a:pt x="265" y="290"/>
                  </a:lnTo>
                  <a:lnTo>
                    <a:pt x="267" y="296"/>
                  </a:lnTo>
                  <a:lnTo>
                    <a:pt x="269" y="301"/>
                  </a:lnTo>
                  <a:lnTo>
                    <a:pt x="274" y="305"/>
                  </a:lnTo>
                  <a:lnTo>
                    <a:pt x="282" y="309"/>
                  </a:lnTo>
                  <a:lnTo>
                    <a:pt x="282" y="309"/>
                  </a:lnTo>
                  <a:lnTo>
                    <a:pt x="287" y="311"/>
                  </a:lnTo>
                  <a:lnTo>
                    <a:pt x="291" y="312"/>
                  </a:lnTo>
                  <a:lnTo>
                    <a:pt x="294" y="311"/>
                  </a:lnTo>
                  <a:lnTo>
                    <a:pt x="296" y="310"/>
                  </a:lnTo>
                  <a:lnTo>
                    <a:pt x="298" y="308"/>
                  </a:lnTo>
                  <a:lnTo>
                    <a:pt x="300" y="305"/>
                  </a:lnTo>
                  <a:lnTo>
                    <a:pt x="304" y="298"/>
                  </a:lnTo>
                  <a:lnTo>
                    <a:pt x="304" y="298"/>
                  </a:lnTo>
                  <a:lnTo>
                    <a:pt x="307" y="295"/>
                  </a:lnTo>
                  <a:lnTo>
                    <a:pt x="310" y="294"/>
                  </a:lnTo>
                  <a:lnTo>
                    <a:pt x="313" y="295"/>
                  </a:lnTo>
                  <a:lnTo>
                    <a:pt x="317" y="297"/>
                  </a:lnTo>
                  <a:lnTo>
                    <a:pt x="320" y="301"/>
                  </a:lnTo>
                  <a:lnTo>
                    <a:pt x="323" y="305"/>
                  </a:lnTo>
                  <a:lnTo>
                    <a:pt x="325" y="309"/>
                  </a:lnTo>
                  <a:lnTo>
                    <a:pt x="327" y="314"/>
                  </a:lnTo>
                  <a:lnTo>
                    <a:pt x="327" y="314"/>
                  </a:lnTo>
                  <a:lnTo>
                    <a:pt x="329" y="318"/>
                  </a:lnTo>
                  <a:lnTo>
                    <a:pt x="332" y="320"/>
                  </a:lnTo>
                  <a:lnTo>
                    <a:pt x="335" y="320"/>
                  </a:lnTo>
                  <a:lnTo>
                    <a:pt x="339" y="318"/>
                  </a:lnTo>
                  <a:lnTo>
                    <a:pt x="342" y="315"/>
                  </a:lnTo>
                  <a:lnTo>
                    <a:pt x="344" y="311"/>
                  </a:lnTo>
                  <a:lnTo>
                    <a:pt x="346" y="307"/>
                  </a:lnTo>
                  <a:lnTo>
                    <a:pt x="347" y="302"/>
                  </a:lnTo>
                  <a:lnTo>
                    <a:pt x="347" y="302"/>
                  </a:lnTo>
                  <a:lnTo>
                    <a:pt x="347" y="295"/>
                  </a:lnTo>
                  <a:lnTo>
                    <a:pt x="349" y="290"/>
                  </a:lnTo>
                  <a:lnTo>
                    <a:pt x="353" y="286"/>
                  </a:lnTo>
                  <a:lnTo>
                    <a:pt x="359" y="281"/>
                  </a:lnTo>
                  <a:lnTo>
                    <a:pt x="359" y="281"/>
                  </a:lnTo>
                  <a:lnTo>
                    <a:pt x="362" y="278"/>
                  </a:lnTo>
                  <a:lnTo>
                    <a:pt x="364" y="274"/>
                  </a:lnTo>
                  <a:lnTo>
                    <a:pt x="364" y="269"/>
                  </a:lnTo>
                  <a:lnTo>
                    <a:pt x="364" y="264"/>
                  </a:lnTo>
                  <a:lnTo>
                    <a:pt x="362" y="254"/>
                  </a:lnTo>
                  <a:lnTo>
                    <a:pt x="360" y="245"/>
                  </a:lnTo>
                  <a:lnTo>
                    <a:pt x="360" y="245"/>
                  </a:lnTo>
                  <a:lnTo>
                    <a:pt x="360" y="237"/>
                  </a:lnTo>
                  <a:lnTo>
                    <a:pt x="360" y="230"/>
                  </a:lnTo>
                  <a:lnTo>
                    <a:pt x="363" y="205"/>
                  </a:lnTo>
                  <a:lnTo>
                    <a:pt x="363" y="205"/>
                  </a:lnTo>
                  <a:lnTo>
                    <a:pt x="363" y="197"/>
                  </a:lnTo>
                  <a:lnTo>
                    <a:pt x="362" y="192"/>
                  </a:lnTo>
                  <a:lnTo>
                    <a:pt x="360" y="188"/>
                  </a:lnTo>
                  <a:lnTo>
                    <a:pt x="358" y="185"/>
                  </a:lnTo>
                  <a:lnTo>
                    <a:pt x="354" y="184"/>
                  </a:lnTo>
                  <a:lnTo>
                    <a:pt x="349" y="183"/>
                  </a:lnTo>
                  <a:lnTo>
                    <a:pt x="344" y="181"/>
                  </a:lnTo>
                  <a:lnTo>
                    <a:pt x="339" y="179"/>
                  </a:lnTo>
                  <a:lnTo>
                    <a:pt x="339" y="179"/>
                  </a:lnTo>
                  <a:lnTo>
                    <a:pt x="334" y="176"/>
                  </a:lnTo>
                  <a:lnTo>
                    <a:pt x="331" y="172"/>
                  </a:lnTo>
                  <a:lnTo>
                    <a:pt x="329" y="169"/>
                  </a:lnTo>
                  <a:lnTo>
                    <a:pt x="327" y="165"/>
                  </a:lnTo>
                  <a:lnTo>
                    <a:pt x="326" y="158"/>
                  </a:lnTo>
                  <a:lnTo>
                    <a:pt x="326" y="150"/>
                  </a:lnTo>
                  <a:lnTo>
                    <a:pt x="326" y="150"/>
                  </a:lnTo>
                  <a:lnTo>
                    <a:pt x="326" y="146"/>
                  </a:lnTo>
                  <a:lnTo>
                    <a:pt x="326" y="142"/>
                  </a:lnTo>
                  <a:lnTo>
                    <a:pt x="330" y="133"/>
                  </a:lnTo>
                  <a:lnTo>
                    <a:pt x="334" y="125"/>
                  </a:lnTo>
                  <a:lnTo>
                    <a:pt x="337" y="122"/>
                  </a:lnTo>
                  <a:lnTo>
                    <a:pt x="340" y="120"/>
                  </a:lnTo>
                  <a:lnTo>
                    <a:pt x="340" y="120"/>
                  </a:lnTo>
                  <a:lnTo>
                    <a:pt x="347" y="117"/>
                  </a:lnTo>
                  <a:lnTo>
                    <a:pt x="354" y="111"/>
                  </a:lnTo>
                  <a:lnTo>
                    <a:pt x="356" y="108"/>
                  </a:lnTo>
                  <a:lnTo>
                    <a:pt x="359" y="104"/>
                  </a:lnTo>
                  <a:lnTo>
                    <a:pt x="361" y="100"/>
                  </a:lnTo>
                  <a:lnTo>
                    <a:pt x="362" y="95"/>
                  </a:lnTo>
                  <a:lnTo>
                    <a:pt x="362" y="95"/>
                  </a:lnTo>
                  <a:lnTo>
                    <a:pt x="361" y="90"/>
                  </a:lnTo>
                  <a:lnTo>
                    <a:pt x="360" y="87"/>
                  </a:lnTo>
                  <a:lnTo>
                    <a:pt x="357" y="84"/>
                  </a:lnTo>
                  <a:lnTo>
                    <a:pt x="354" y="81"/>
                  </a:lnTo>
                  <a:lnTo>
                    <a:pt x="348" y="77"/>
                  </a:lnTo>
                  <a:lnTo>
                    <a:pt x="346" y="75"/>
                  </a:lnTo>
                  <a:lnTo>
                    <a:pt x="346" y="72"/>
                  </a:lnTo>
                  <a:lnTo>
                    <a:pt x="346" y="72"/>
                  </a:lnTo>
                  <a:lnTo>
                    <a:pt x="345" y="66"/>
                  </a:lnTo>
                  <a:lnTo>
                    <a:pt x="342" y="62"/>
                  </a:lnTo>
                  <a:lnTo>
                    <a:pt x="339" y="60"/>
                  </a:lnTo>
                  <a:lnTo>
                    <a:pt x="336" y="59"/>
                  </a:lnTo>
                  <a:lnTo>
                    <a:pt x="333" y="58"/>
                  </a:lnTo>
                  <a:lnTo>
                    <a:pt x="328" y="58"/>
                  </a:lnTo>
                  <a:lnTo>
                    <a:pt x="328" y="58"/>
                  </a:lnTo>
                  <a:lnTo>
                    <a:pt x="324" y="59"/>
                  </a:lnTo>
                  <a:lnTo>
                    <a:pt x="321" y="60"/>
                  </a:lnTo>
                  <a:lnTo>
                    <a:pt x="314" y="65"/>
                  </a:lnTo>
                  <a:lnTo>
                    <a:pt x="306" y="73"/>
                  </a:lnTo>
                  <a:lnTo>
                    <a:pt x="301" y="76"/>
                  </a:lnTo>
                  <a:lnTo>
                    <a:pt x="295" y="79"/>
                  </a:lnTo>
                  <a:lnTo>
                    <a:pt x="295" y="79"/>
                  </a:lnTo>
                  <a:lnTo>
                    <a:pt x="289" y="81"/>
                  </a:lnTo>
                  <a:lnTo>
                    <a:pt x="287" y="80"/>
                  </a:lnTo>
                  <a:lnTo>
                    <a:pt x="284" y="80"/>
                  </a:lnTo>
                  <a:lnTo>
                    <a:pt x="281" y="77"/>
                  </a:lnTo>
                  <a:lnTo>
                    <a:pt x="280" y="73"/>
                  </a:lnTo>
                  <a:lnTo>
                    <a:pt x="278" y="67"/>
                  </a:lnTo>
                  <a:lnTo>
                    <a:pt x="278" y="62"/>
                  </a:lnTo>
                  <a:lnTo>
                    <a:pt x="278" y="54"/>
                  </a:lnTo>
                  <a:lnTo>
                    <a:pt x="278" y="54"/>
                  </a:lnTo>
                  <a:lnTo>
                    <a:pt x="278" y="48"/>
                  </a:lnTo>
                  <a:lnTo>
                    <a:pt x="277" y="41"/>
                  </a:lnTo>
                  <a:lnTo>
                    <a:pt x="278" y="38"/>
                  </a:lnTo>
                  <a:lnTo>
                    <a:pt x="279" y="35"/>
                  </a:lnTo>
                  <a:lnTo>
                    <a:pt x="280" y="32"/>
                  </a:lnTo>
                  <a:lnTo>
                    <a:pt x="283" y="30"/>
                  </a:lnTo>
                  <a:lnTo>
                    <a:pt x="283" y="30"/>
                  </a:lnTo>
                  <a:lnTo>
                    <a:pt x="285" y="29"/>
                  </a:lnTo>
                  <a:lnTo>
                    <a:pt x="287" y="27"/>
                  </a:lnTo>
                  <a:lnTo>
                    <a:pt x="288" y="22"/>
                  </a:lnTo>
                  <a:lnTo>
                    <a:pt x="288" y="16"/>
                  </a:lnTo>
                  <a:lnTo>
                    <a:pt x="287" y="10"/>
                  </a:lnTo>
                  <a:lnTo>
                    <a:pt x="287" y="10"/>
                  </a:lnTo>
                  <a:lnTo>
                    <a:pt x="280" y="9"/>
                  </a:lnTo>
                  <a:lnTo>
                    <a:pt x="280" y="9"/>
                  </a:lnTo>
                  <a:lnTo>
                    <a:pt x="279" y="9"/>
                  </a:lnTo>
                  <a:lnTo>
                    <a:pt x="279" y="9"/>
                  </a:lnTo>
                  <a:lnTo>
                    <a:pt x="273" y="8"/>
                  </a:lnTo>
                  <a:lnTo>
                    <a:pt x="273" y="8"/>
                  </a:lnTo>
                  <a:lnTo>
                    <a:pt x="272" y="8"/>
                  </a:lnTo>
                  <a:lnTo>
                    <a:pt x="272" y="8"/>
                  </a:lnTo>
                  <a:lnTo>
                    <a:pt x="266" y="7"/>
                  </a:lnTo>
                  <a:lnTo>
                    <a:pt x="266" y="7"/>
                  </a:lnTo>
                  <a:lnTo>
                    <a:pt x="265" y="7"/>
                  </a:lnTo>
                  <a:lnTo>
                    <a:pt x="265" y="7"/>
                  </a:lnTo>
                  <a:lnTo>
                    <a:pt x="260" y="6"/>
                  </a:lnTo>
                  <a:lnTo>
                    <a:pt x="260" y="6"/>
                  </a:lnTo>
                  <a:lnTo>
                    <a:pt x="258" y="6"/>
                  </a:lnTo>
                  <a:lnTo>
                    <a:pt x="258" y="6"/>
                  </a:lnTo>
                  <a:lnTo>
                    <a:pt x="252" y="6"/>
                  </a:lnTo>
                  <a:lnTo>
                    <a:pt x="252" y="6"/>
                  </a:lnTo>
                  <a:lnTo>
                    <a:pt x="251" y="6"/>
                  </a:lnTo>
                  <a:lnTo>
                    <a:pt x="251" y="6"/>
                  </a:lnTo>
                  <a:lnTo>
                    <a:pt x="246" y="5"/>
                  </a:lnTo>
                  <a:lnTo>
                    <a:pt x="246" y="5"/>
                  </a:lnTo>
                  <a:lnTo>
                    <a:pt x="245" y="5"/>
                  </a:lnTo>
                  <a:lnTo>
                    <a:pt x="245" y="5"/>
                  </a:lnTo>
                  <a:lnTo>
                    <a:pt x="240" y="4"/>
                  </a:lnTo>
                  <a:lnTo>
                    <a:pt x="240" y="4"/>
                  </a:lnTo>
                  <a:lnTo>
                    <a:pt x="239" y="4"/>
                  </a:lnTo>
                  <a:lnTo>
                    <a:pt x="239" y="4"/>
                  </a:lnTo>
                  <a:lnTo>
                    <a:pt x="235" y="4"/>
                  </a:lnTo>
                  <a:lnTo>
                    <a:pt x="235" y="4"/>
                  </a:lnTo>
                  <a:lnTo>
                    <a:pt x="233" y="4"/>
                  </a:lnTo>
                  <a:lnTo>
                    <a:pt x="233" y="4"/>
                  </a:lnTo>
                  <a:lnTo>
                    <a:pt x="229" y="4"/>
                  </a:lnTo>
                  <a:lnTo>
                    <a:pt x="229" y="4"/>
                  </a:lnTo>
                  <a:lnTo>
                    <a:pt x="228" y="4"/>
                  </a:lnTo>
                  <a:lnTo>
                    <a:pt x="228" y="4"/>
                  </a:lnTo>
                  <a:lnTo>
                    <a:pt x="225" y="3"/>
                  </a:lnTo>
                  <a:lnTo>
                    <a:pt x="225" y="3"/>
                  </a:lnTo>
                  <a:lnTo>
                    <a:pt x="224" y="3"/>
                  </a:lnTo>
                  <a:lnTo>
                    <a:pt x="224" y="3"/>
                  </a:lnTo>
                  <a:lnTo>
                    <a:pt x="221" y="3"/>
                  </a:lnTo>
                  <a:lnTo>
                    <a:pt x="221" y="3"/>
                  </a:lnTo>
                  <a:lnTo>
                    <a:pt x="205" y="2"/>
                  </a:lnTo>
                  <a:lnTo>
                    <a:pt x="188" y="1"/>
                  </a:lnTo>
                  <a:lnTo>
                    <a:pt x="174" y="0"/>
                  </a:lnTo>
                  <a:lnTo>
                    <a:pt x="170" y="1"/>
                  </a:lnTo>
                  <a:lnTo>
                    <a:pt x="169" y="1"/>
                  </a:lnTo>
                  <a:lnTo>
                    <a:pt x="169" y="2"/>
                  </a:lnTo>
                  <a:lnTo>
                    <a:pt x="169" y="2"/>
                  </a:lnTo>
                  <a:lnTo>
                    <a:pt x="169" y="4"/>
                  </a:lnTo>
                  <a:lnTo>
                    <a:pt x="169" y="4"/>
                  </a:lnTo>
                  <a:lnTo>
                    <a:pt x="168" y="4"/>
                  </a:lnTo>
                  <a:lnTo>
                    <a:pt x="168" y="4"/>
                  </a:lnTo>
                  <a:lnTo>
                    <a:pt x="168" y="6"/>
                  </a:lnTo>
                  <a:lnTo>
                    <a:pt x="168" y="6"/>
                  </a:lnTo>
                  <a:lnTo>
                    <a:pt x="167" y="7"/>
                  </a:lnTo>
                  <a:lnTo>
                    <a:pt x="167" y="7"/>
                  </a:lnTo>
                  <a:lnTo>
                    <a:pt x="166" y="7"/>
                  </a:lnTo>
                  <a:lnTo>
                    <a:pt x="166" y="7"/>
                  </a:lnTo>
                  <a:lnTo>
                    <a:pt x="164" y="9"/>
                  </a:lnTo>
                  <a:lnTo>
                    <a:pt x="164" y="9"/>
                  </a:lnTo>
                  <a:lnTo>
                    <a:pt x="164" y="9"/>
                  </a:lnTo>
                  <a:lnTo>
                    <a:pt x="164" y="9"/>
                  </a:lnTo>
                  <a:lnTo>
                    <a:pt x="160" y="11"/>
                  </a:lnTo>
                  <a:lnTo>
                    <a:pt x="160" y="11"/>
                  </a:lnTo>
                  <a:lnTo>
                    <a:pt x="161" y="26"/>
                  </a:lnTo>
                  <a:lnTo>
                    <a:pt x="162" y="42"/>
                  </a:lnTo>
                  <a:lnTo>
                    <a:pt x="161" y="74"/>
                  </a:lnTo>
                  <a:lnTo>
                    <a:pt x="161" y="74"/>
                  </a:lnTo>
                  <a:lnTo>
                    <a:pt x="160" y="78"/>
                  </a:lnTo>
                  <a:lnTo>
                    <a:pt x="159" y="82"/>
                  </a:lnTo>
                  <a:lnTo>
                    <a:pt x="156" y="85"/>
                  </a:lnTo>
                  <a:lnTo>
                    <a:pt x="153" y="88"/>
                  </a:lnTo>
                  <a:lnTo>
                    <a:pt x="149" y="90"/>
                  </a:lnTo>
                  <a:lnTo>
                    <a:pt x="145" y="91"/>
                  </a:lnTo>
                  <a:lnTo>
                    <a:pt x="136" y="92"/>
                  </a:lnTo>
                  <a:lnTo>
                    <a:pt x="125" y="93"/>
                  </a:lnTo>
                  <a:lnTo>
                    <a:pt x="115" y="92"/>
                  </a:lnTo>
                  <a:lnTo>
                    <a:pt x="97" y="91"/>
                  </a:lnTo>
                  <a:lnTo>
                    <a:pt x="97" y="91"/>
                  </a:lnTo>
                  <a:lnTo>
                    <a:pt x="74" y="90"/>
                  </a:lnTo>
                  <a:lnTo>
                    <a:pt x="48" y="87"/>
                  </a:lnTo>
                  <a:lnTo>
                    <a:pt x="48" y="87"/>
                  </a:lnTo>
                  <a:lnTo>
                    <a:pt x="49" y="91"/>
                  </a:lnTo>
                  <a:lnTo>
                    <a:pt x="49" y="94"/>
                  </a:lnTo>
                  <a:lnTo>
                    <a:pt x="49" y="97"/>
                  </a:lnTo>
                  <a:lnTo>
                    <a:pt x="47" y="100"/>
                  </a:lnTo>
                  <a:lnTo>
                    <a:pt x="47" y="100"/>
                  </a:lnTo>
                  <a:lnTo>
                    <a:pt x="43" y="107"/>
                  </a:lnTo>
                  <a:lnTo>
                    <a:pt x="41" y="113"/>
                  </a:lnTo>
                  <a:lnTo>
                    <a:pt x="41" y="120"/>
                  </a:lnTo>
                  <a:lnTo>
                    <a:pt x="43" y="128"/>
                  </a:lnTo>
                  <a:lnTo>
                    <a:pt x="43" y="128"/>
                  </a:lnTo>
                  <a:lnTo>
                    <a:pt x="44" y="132"/>
                  </a:lnTo>
                  <a:lnTo>
                    <a:pt x="43" y="135"/>
                  </a:lnTo>
                  <a:lnTo>
                    <a:pt x="42" y="137"/>
                  </a:lnTo>
                  <a:lnTo>
                    <a:pt x="40" y="139"/>
                  </a:lnTo>
                  <a:lnTo>
                    <a:pt x="36" y="145"/>
                  </a:lnTo>
                  <a:lnTo>
                    <a:pt x="34" y="148"/>
                  </a:lnTo>
                  <a:lnTo>
                    <a:pt x="33" y="153"/>
                  </a:lnTo>
                  <a:lnTo>
                    <a:pt x="33" y="153"/>
                  </a:lnTo>
                  <a:lnTo>
                    <a:pt x="33" y="163"/>
                  </a:lnTo>
                  <a:lnTo>
                    <a:pt x="33" y="171"/>
                  </a:lnTo>
                  <a:lnTo>
                    <a:pt x="33" y="174"/>
                  </a:lnTo>
                  <a:lnTo>
                    <a:pt x="31" y="177"/>
                  </a:lnTo>
                  <a:lnTo>
                    <a:pt x="29" y="180"/>
                  </a:lnTo>
                  <a:lnTo>
                    <a:pt x="24" y="183"/>
                  </a:lnTo>
                  <a:lnTo>
                    <a:pt x="24" y="183"/>
                  </a:lnTo>
                  <a:lnTo>
                    <a:pt x="13" y="188"/>
                  </a:lnTo>
                  <a:lnTo>
                    <a:pt x="9" y="190"/>
                  </a:lnTo>
                  <a:lnTo>
                    <a:pt x="4" y="192"/>
                  </a:lnTo>
                  <a:lnTo>
                    <a:pt x="1" y="196"/>
                  </a:lnTo>
                  <a:lnTo>
                    <a:pt x="0" y="200"/>
                  </a:lnTo>
                  <a:lnTo>
                    <a:pt x="0" y="206"/>
                  </a:lnTo>
                  <a:lnTo>
                    <a:pt x="2" y="214"/>
                  </a:lnTo>
                  <a:lnTo>
                    <a:pt x="2" y="214"/>
                  </a:lnTo>
                  <a:lnTo>
                    <a:pt x="6" y="223"/>
                  </a:lnTo>
                  <a:lnTo>
                    <a:pt x="11" y="232"/>
                  </a:lnTo>
                  <a:lnTo>
                    <a:pt x="22" y="249"/>
                  </a:lnTo>
                  <a:lnTo>
                    <a:pt x="33" y="265"/>
                  </a:lnTo>
                  <a:lnTo>
                    <a:pt x="43" y="280"/>
                  </a:lnTo>
                  <a:lnTo>
                    <a:pt x="43" y="280"/>
                  </a:lnTo>
                  <a:lnTo>
                    <a:pt x="52" y="295"/>
                  </a:lnTo>
                  <a:lnTo>
                    <a:pt x="62" y="311"/>
                  </a:lnTo>
                  <a:lnTo>
                    <a:pt x="68" y="319"/>
                  </a:lnTo>
                  <a:lnTo>
                    <a:pt x="74" y="326"/>
                  </a:lnTo>
                  <a:lnTo>
                    <a:pt x="80" y="333"/>
                  </a:lnTo>
                  <a:lnTo>
                    <a:pt x="87" y="339"/>
                  </a:lnTo>
                  <a:lnTo>
                    <a:pt x="87" y="339"/>
                  </a:lnTo>
                  <a:lnTo>
                    <a:pt x="98" y="346"/>
                  </a:lnTo>
                  <a:lnTo>
                    <a:pt x="105" y="351"/>
                  </a:lnTo>
                  <a:lnTo>
                    <a:pt x="111" y="358"/>
                  </a:lnTo>
                  <a:lnTo>
                    <a:pt x="120" y="369"/>
                  </a:lnTo>
                  <a:lnTo>
                    <a:pt x="120" y="369"/>
                  </a:lnTo>
                  <a:lnTo>
                    <a:pt x="125" y="375"/>
                  </a:lnTo>
                  <a:lnTo>
                    <a:pt x="131" y="382"/>
                  </a:lnTo>
                  <a:lnTo>
                    <a:pt x="147" y="397"/>
                  </a:lnTo>
                  <a:lnTo>
                    <a:pt x="147" y="397"/>
                  </a:lnTo>
                  <a:lnTo>
                    <a:pt x="149" y="394"/>
                  </a:lnTo>
                  <a:lnTo>
                    <a:pt x="149" y="394"/>
                  </a:lnTo>
                  <a:lnTo>
                    <a:pt x="152" y="390"/>
                  </a:lnTo>
                  <a:lnTo>
                    <a:pt x="155" y="387"/>
                  </a:lnTo>
                  <a:lnTo>
                    <a:pt x="158" y="386"/>
                  </a:lnTo>
                  <a:lnTo>
                    <a:pt x="161" y="385"/>
                  </a:lnTo>
                  <a:lnTo>
                    <a:pt x="165" y="385"/>
                  </a:lnTo>
                  <a:lnTo>
                    <a:pt x="169" y="386"/>
                  </a:lnTo>
                  <a:lnTo>
                    <a:pt x="178" y="390"/>
                  </a:lnTo>
                  <a:lnTo>
                    <a:pt x="178" y="39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4" name="Freeform 283">
              <a:extLst>
                <a:ext uri="{FF2B5EF4-FFF2-40B4-BE49-F238E27FC236}">
                  <a16:creationId xmlns:a16="http://schemas.microsoft.com/office/drawing/2014/main" id="{5E36FB78-5ED7-4033-95D8-168C854208E6}"/>
                </a:ext>
              </a:extLst>
            </p:cNvPr>
            <p:cNvSpPr>
              <a:spLocks/>
            </p:cNvSpPr>
            <p:nvPr/>
          </p:nvSpPr>
          <p:spPr bwMode="auto">
            <a:xfrm>
              <a:off x="5625906" y="4609066"/>
              <a:ext cx="209966" cy="263503"/>
            </a:xfrm>
            <a:custGeom>
              <a:avLst/>
              <a:gdLst>
                <a:gd name="T0" fmla="*/ 119 w 485"/>
                <a:gd name="T1" fmla="*/ 533 h 561"/>
                <a:gd name="T2" fmla="*/ 122 w 485"/>
                <a:gd name="T3" fmla="*/ 542 h 561"/>
                <a:gd name="T4" fmla="*/ 125 w 485"/>
                <a:gd name="T5" fmla="*/ 544 h 561"/>
                <a:gd name="T6" fmla="*/ 129 w 485"/>
                <a:gd name="T7" fmla="*/ 546 h 561"/>
                <a:gd name="T8" fmla="*/ 146 w 485"/>
                <a:gd name="T9" fmla="*/ 553 h 561"/>
                <a:gd name="T10" fmla="*/ 180 w 485"/>
                <a:gd name="T11" fmla="*/ 522 h 561"/>
                <a:gd name="T12" fmla="*/ 215 w 485"/>
                <a:gd name="T13" fmla="*/ 531 h 561"/>
                <a:gd name="T14" fmla="*/ 227 w 485"/>
                <a:gd name="T15" fmla="*/ 559 h 561"/>
                <a:gd name="T16" fmla="*/ 244 w 485"/>
                <a:gd name="T17" fmla="*/ 533 h 561"/>
                <a:gd name="T18" fmla="*/ 289 w 485"/>
                <a:gd name="T19" fmla="*/ 542 h 561"/>
                <a:gd name="T20" fmla="*/ 279 w 485"/>
                <a:gd name="T21" fmla="*/ 511 h 561"/>
                <a:gd name="T22" fmla="*/ 296 w 485"/>
                <a:gd name="T23" fmla="*/ 491 h 561"/>
                <a:gd name="T24" fmla="*/ 327 w 485"/>
                <a:gd name="T25" fmla="*/ 464 h 561"/>
                <a:gd name="T26" fmla="*/ 328 w 485"/>
                <a:gd name="T27" fmla="*/ 386 h 561"/>
                <a:gd name="T28" fmla="*/ 355 w 485"/>
                <a:gd name="T29" fmla="*/ 335 h 561"/>
                <a:gd name="T30" fmla="*/ 391 w 485"/>
                <a:gd name="T31" fmla="*/ 267 h 561"/>
                <a:gd name="T32" fmla="*/ 441 w 485"/>
                <a:gd name="T33" fmla="*/ 162 h 561"/>
                <a:gd name="T34" fmla="*/ 449 w 485"/>
                <a:gd name="T35" fmla="*/ 90 h 561"/>
                <a:gd name="T36" fmla="*/ 482 w 485"/>
                <a:gd name="T37" fmla="*/ 48 h 561"/>
                <a:gd name="T38" fmla="*/ 478 w 485"/>
                <a:gd name="T39" fmla="*/ 14 h 561"/>
                <a:gd name="T40" fmla="*/ 423 w 485"/>
                <a:gd name="T41" fmla="*/ 2 h 561"/>
                <a:gd name="T42" fmla="*/ 375 w 485"/>
                <a:gd name="T43" fmla="*/ 6 h 561"/>
                <a:gd name="T44" fmla="*/ 353 w 485"/>
                <a:gd name="T45" fmla="*/ 21 h 561"/>
                <a:gd name="T46" fmla="*/ 350 w 485"/>
                <a:gd name="T47" fmla="*/ 65 h 561"/>
                <a:gd name="T48" fmla="*/ 337 w 485"/>
                <a:gd name="T49" fmla="*/ 77 h 561"/>
                <a:gd name="T50" fmla="*/ 333 w 485"/>
                <a:gd name="T51" fmla="*/ 81 h 561"/>
                <a:gd name="T52" fmla="*/ 330 w 485"/>
                <a:gd name="T53" fmla="*/ 85 h 561"/>
                <a:gd name="T54" fmla="*/ 323 w 485"/>
                <a:gd name="T55" fmla="*/ 114 h 561"/>
                <a:gd name="T56" fmla="*/ 297 w 485"/>
                <a:gd name="T57" fmla="*/ 121 h 561"/>
                <a:gd name="T58" fmla="*/ 257 w 485"/>
                <a:gd name="T59" fmla="*/ 108 h 561"/>
                <a:gd name="T60" fmla="*/ 207 w 485"/>
                <a:gd name="T61" fmla="*/ 97 h 561"/>
                <a:gd name="T62" fmla="*/ 164 w 485"/>
                <a:gd name="T63" fmla="*/ 97 h 561"/>
                <a:gd name="T64" fmla="*/ 153 w 485"/>
                <a:gd name="T65" fmla="*/ 95 h 561"/>
                <a:gd name="T66" fmla="*/ 141 w 485"/>
                <a:gd name="T67" fmla="*/ 106 h 561"/>
                <a:gd name="T68" fmla="*/ 130 w 485"/>
                <a:gd name="T69" fmla="*/ 125 h 561"/>
                <a:gd name="T70" fmla="*/ 137 w 485"/>
                <a:gd name="T71" fmla="*/ 164 h 561"/>
                <a:gd name="T72" fmla="*/ 174 w 485"/>
                <a:gd name="T73" fmla="*/ 144 h 561"/>
                <a:gd name="T74" fmla="*/ 198 w 485"/>
                <a:gd name="T75" fmla="*/ 150 h 561"/>
                <a:gd name="T76" fmla="*/ 214 w 485"/>
                <a:gd name="T77" fmla="*/ 174 h 561"/>
                <a:gd name="T78" fmla="*/ 193 w 485"/>
                <a:gd name="T79" fmla="*/ 204 h 561"/>
                <a:gd name="T80" fmla="*/ 179 w 485"/>
                <a:gd name="T81" fmla="*/ 234 h 561"/>
                <a:gd name="T82" fmla="*/ 197 w 485"/>
                <a:gd name="T83" fmla="*/ 265 h 561"/>
                <a:gd name="T84" fmla="*/ 216 w 485"/>
                <a:gd name="T85" fmla="*/ 289 h 561"/>
                <a:gd name="T86" fmla="*/ 217 w 485"/>
                <a:gd name="T87" fmla="*/ 358 h 561"/>
                <a:gd name="T88" fmla="*/ 200 w 485"/>
                <a:gd name="T89" fmla="*/ 386 h 561"/>
                <a:gd name="T90" fmla="*/ 180 w 485"/>
                <a:gd name="T91" fmla="*/ 398 h 561"/>
                <a:gd name="T92" fmla="*/ 160 w 485"/>
                <a:gd name="T93" fmla="*/ 379 h 561"/>
                <a:gd name="T94" fmla="*/ 140 w 485"/>
                <a:gd name="T95" fmla="*/ 395 h 561"/>
                <a:gd name="T96" fmla="*/ 115 w 485"/>
                <a:gd name="T97" fmla="*/ 368 h 561"/>
                <a:gd name="T98" fmla="*/ 88 w 485"/>
                <a:gd name="T99" fmla="*/ 358 h 561"/>
                <a:gd name="T100" fmla="*/ 82 w 485"/>
                <a:gd name="T101" fmla="*/ 384 h 561"/>
                <a:gd name="T102" fmla="*/ 36 w 485"/>
                <a:gd name="T103" fmla="*/ 393 h 561"/>
                <a:gd name="T104" fmla="*/ 32 w 485"/>
                <a:gd name="T105" fmla="*/ 429 h 561"/>
                <a:gd name="T106" fmla="*/ 51 w 485"/>
                <a:gd name="T107" fmla="*/ 456 h 561"/>
                <a:gd name="T108" fmla="*/ 36 w 485"/>
                <a:gd name="T109" fmla="*/ 476 h 561"/>
                <a:gd name="T110" fmla="*/ 5 w 485"/>
                <a:gd name="T111" fmla="*/ 474 h 561"/>
                <a:gd name="T112" fmla="*/ 39 w 485"/>
                <a:gd name="T113" fmla="*/ 525 h 561"/>
                <a:gd name="T114" fmla="*/ 92 w 485"/>
                <a:gd name="T115" fmla="*/ 53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5" h="561">
                  <a:moveTo>
                    <a:pt x="116" y="530"/>
                  </a:moveTo>
                  <a:lnTo>
                    <a:pt x="116" y="530"/>
                  </a:lnTo>
                  <a:lnTo>
                    <a:pt x="118" y="531"/>
                  </a:lnTo>
                  <a:lnTo>
                    <a:pt x="118" y="531"/>
                  </a:lnTo>
                  <a:lnTo>
                    <a:pt x="118" y="532"/>
                  </a:lnTo>
                  <a:lnTo>
                    <a:pt x="118" y="532"/>
                  </a:lnTo>
                  <a:lnTo>
                    <a:pt x="119" y="533"/>
                  </a:lnTo>
                  <a:lnTo>
                    <a:pt x="119" y="533"/>
                  </a:lnTo>
                  <a:lnTo>
                    <a:pt x="120" y="535"/>
                  </a:lnTo>
                  <a:lnTo>
                    <a:pt x="120" y="535"/>
                  </a:lnTo>
                  <a:lnTo>
                    <a:pt x="120" y="535"/>
                  </a:lnTo>
                  <a:lnTo>
                    <a:pt x="120" y="535"/>
                  </a:lnTo>
                  <a:lnTo>
                    <a:pt x="120" y="535"/>
                  </a:lnTo>
                  <a:lnTo>
                    <a:pt x="120" y="535"/>
                  </a:lnTo>
                  <a:lnTo>
                    <a:pt x="122" y="539"/>
                  </a:lnTo>
                  <a:lnTo>
                    <a:pt x="122" y="542"/>
                  </a:lnTo>
                  <a:lnTo>
                    <a:pt x="122" y="542"/>
                  </a:lnTo>
                  <a:lnTo>
                    <a:pt x="122" y="542"/>
                  </a:lnTo>
                  <a:lnTo>
                    <a:pt x="122" y="542"/>
                  </a:lnTo>
                  <a:lnTo>
                    <a:pt x="124" y="544"/>
                  </a:lnTo>
                  <a:lnTo>
                    <a:pt x="124" y="544"/>
                  </a:lnTo>
                  <a:lnTo>
                    <a:pt x="124" y="544"/>
                  </a:lnTo>
                  <a:lnTo>
                    <a:pt x="124" y="544"/>
                  </a:lnTo>
                  <a:lnTo>
                    <a:pt x="125" y="544"/>
                  </a:lnTo>
                  <a:lnTo>
                    <a:pt x="125" y="544"/>
                  </a:lnTo>
                  <a:lnTo>
                    <a:pt x="126" y="545"/>
                  </a:lnTo>
                  <a:lnTo>
                    <a:pt x="126" y="545"/>
                  </a:lnTo>
                  <a:lnTo>
                    <a:pt x="127" y="545"/>
                  </a:lnTo>
                  <a:lnTo>
                    <a:pt x="127" y="545"/>
                  </a:lnTo>
                  <a:lnTo>
                    <a:pt x="127" y="545"/>
                  </a:lnTo>
                  <a:lnTo>
                    <a:pt x="127" y="545"/>
                  </a:lnTo>
                  <a:lnTo>
                    <a:pt x="129" y="546"/>
                  </a:lnTo>
                  <a:lnTo>
                    <a:pt x="129" y="546"/>
                  </a:lnTo>
                  <a:lnTo>
                    <a:pt x="130" y="546"/>
                  </a:lnTo>
                  <a:lnTo>
                    <a:pt x="130" y="546"/>
                  </a:lnTo>
                  <a:lnTo>
                    <a:pt x="132" y="547"/>
                  </a:lnTo>
                  <a:lnTo>
                    <a:pt x="132" y="547"/>
                  </a:lnTo>
                  <a:lnTo>
                    <a:pt x="138" y="549"/>
                  </a:lnTo>
                  <a:lnTo>
                    <a:pt x="142" y="551"/>
                  </a:lnTo>
                  <a:lnTo>
                    <a:pt x="146" y="553"/>
                  </a:lnTo>
                  <a:lnTo>
                    <a:pt x="148" y="553"/>
                  </a:lnTo>
                  <a:lnTo>
                    <a:pt x="151" y="552"/>
                  </a:lnTo>
                  <a:lnTo>
                    <a:pt x="161" y="543"/>
                  </a:lnTo>
                  <a:lnTo>
                    <a:pt x="161" y="543"/>
                  </a:lnTo>
                  <a:lnTo>
                    <a:pt x="168" y="537"/>
                  </a:lnTo>
                  <a:lnTo>
                    <a:pt x="172" y="532"/>
                  </a:lnTo>
                  <a:lnTo>
                    <a:pt x="178" y="524"/>
                  </a:lnTo>
                  <a:lnTo>
                    <a:pt x="180" y="522"/>
                  </a:lnTo>
                  <a:lnTo>
                    <a:pt x="183" y="521"/>
                  </a:lnTo>
                  <a:lnTo>
                    <a:pt x="188" y="521"/>
                  </a:lnTo>
                  <a:lnTo>
                    <a:pt x="195" y="522"/>
                  </a:lnTo>
                  <a:lnTo>
                    <a:pt x="195" y="522"/>
                  </a:lnTo>
                  <a:lnTo>
                    <a:pt x="207" y="525"/>
                  </a:lnTo>
                  <a:lnTo>
                    <a:pt x="211" y="527"/>
                  </a:lnTo>
                  <a:lnTo>
                    <a:pt x="213" y="529"/>
                  </a:lnTo>
                  <a:lnTo>
                    <a:pt x="215" y="531"/>
                  </a:lnTo>
                  <a:lnTo>
                    <a:pt x="216" y="534"/>
                  </a:lnTo>
                  <a:lnTo>
                    <a:pt x="216" y="542"/>
                  </a:lnTo>
                  <a:lnTo>
                    <a:pt x="216" y="542"/>
                  </a:lnTo>
                  <a:lnTo>
                    <a:pt x="217" y="550"/>
                  </a:lnTo>
                  <a:lnTo>
                    <a:pt x="218" y="554"/>
                  </a:lnTo>
                  <a:lnTo>
                    <a:pt x="220" y="557"/>
                  </a:lnTo>
                  <a:lnTo>
                    <a:pt x="223" y="559"/>
                  </a:lnTo>
                  <a:lnTo>
                    <a:pt x="227" y="559"/>
                  </a:lnTo>
                  <a:lnTo>
                    <a:pt x="230" y="557"/>
                  </a:lnTo>
                  <a:lnTo>
                    <a:pt x="234" y="554"/>
                  </a:lnTo>
                  <a:lnTo>
                    <a:pt x="234" y="554"/>
                  </a:lnTo>
                  <a:lnTo>
                    <a:pt x="238" y="549"/>
                  </a:lnTo>
                  <a:lnTo>
                    <a:pt x="240" y="544"/>
                  </a:lnTo>
                  <a:lnTo>
                    <a:pt x="241" y="537"/>
                  </a:lnTo>
                  <a:lnTo>
                    <a:pt x="242" y="535"/>
                  </a:lnTo>
                  <a:lnTo>
                    <a:pt x="244" y="533"/>
                  </a:lnTo>
                  <a:lnTo>
                    <a:pt x="248" y="533"/>
                  </a:lnTo>
                  <a:lnTo>
                    <a:pt x="254" y="534"/>
                  </a:lnTo>
                  <a:lnTo>
                    <a:pt x="254" y="534"/>
                  </a:lnTo>
                  <a:lnTo>
                    <a:pt x="268" y="538"/>
                  </a:lnTo>
                  <a:lnTo>
                    <a:pt x="279" y="541"/>
                  </a:lnTo>
                  <a:lnTo>
                    <a:pt x="284" y="542"/>
                  </a:lnTo>
                  <a:lnTo>
                    <a:pt x="287" y="543"/>
                  </a:lnTo>
                  <a:lnTo>
                    <a:pt x="289" y="542"/>
                  </a:lnTo>
                  <a:lnTo>
                    <a:pt x="290" y="539"/>
                  </a:lnTo>
                  <a:lnTo>
                    <a:pt x="290" y="539"/>
                  </a:lnTo>
                  <a:lnTo>
                    <a:pt x="291" y="533"/>
                  </a:lnTo>
                  <a:lnTo>
                    <a:pt x="291" y="527"/>
                  </a:lnTo>
                  <a:lnTo>
                    <a:pt x="289" y="523"/>
                  </a:lnTo>
                  <a:lnTo>
                    <a:pt x="285" y="518"/>
                  </a:lnTo>
                  <a:lnTo>
                    <a:pt x="285" y="518"/>
                  </a:lnTo>
                  <a:lnTo>
                    <a:pt x="279" y="511"/>
                  </a:lnTo>
                  <a:lnTo>
                    <a:pt x="277" y="508"/>
                  </a:lnTo>
                  <a:lnTo>
                    <a:pt x="275" y="504"/>
                  </a:lnTo>
                  <a:lnTo>
                    <a:pt x="274" y="501"/>
                  </a:lnTo>
                  <a:lnTo>
                    <a:pt x="275" y="497"/>
                  </a:lnTo>
                  <a:lnTo>
                    <a:pt x="278" y="494"/>
                  </a:lnTo>
                  <a:lnTo>
                    <a:pt x="284" y="493"/>
                  </a:lnTo>
                  <a:lnTo>
                    <a:pt x="284" y="493"/>
                  </a:lnTo>
                  <a:lnTo>
                    <a:pt x="296" y="491"/>
                  </a:lnTo>
                  <a:lnTo>
                    <a:pt x="305" y="490"/>
                  </a:lnTo>
                  <a:lnTo>
                    <a:pt x="309" y="489"/>
                  </a:lnTo>
                  <a:lnTo>
                    <a:pt x="313" y="486"/>
                  </a:lnTo>
                  <a:lnTo>
                    <a:pt x="317" y="482"/>
                  </a:lnTo>
                  <a:lnTo>
                    <a:pt x="321" y="477"/>
                  </a:lnTo>
                  <a:lnTo>
                    <a:pt x="321" y="477"/>
                  </a:lnTo>
                  <a:lnTo>
                    <a:pt x="324" y="470"/>
                  </a:lnTo>
                  <a:lnTo>
                    <a:pt x="327" y="464"/>
                  </a:lnTo>
                  <a:lnTo>
                    <a:pt x="328" y="458"/>
                  </a:lnTo>
                  <a:lnTo>
                    <a:pt x="329" y="452"/>
                  </a:lnTo>
                  <a:lnTo>
                    <a:pt x="330" y="440"/>
                  </a:lnTo>
                  <a:lnTo>
                    <a:pt x="330" y="426"/>
                  </a:lnTo>
                  <a:lnTo>
                    <a:pt x="330" y="426"/>
                  </a:lnTo>
                  <a:lnTo>
                    <a:pt x="329" y="407"/>
                  </a:lnTo>
                  <a:lnTo>
                    <a:pt x="328" y="397"/>
                  </a:lnTo>
                  <a:lnTo>
                    <a:pt x="328" y="386"/>
                  </a:lnTo>
                  <a:lnTo>
                    <a:pt x="329" y="375"/>
                  </a:lnTo>
                  <a:lnTo>
                    <a:pt x="331" y="365"/>
                  </a:lnTo>
                  <a:lnTo>
                    <a:pt x="332" y="361"/>
                  </a:lnTo>
                  <a:lnTo>
                    <a:pt x="334" y="356"/>
                  </a:lnTo>
                  <a:lnTo>
                    <a:pt x="337" y="352"/>
                  </a:lnTo>
                  <a:lnTo>
                    <a:pt x="341" y="349"/>
                  </a:lnTo>
                  <a:lnTo>
                    <a:pt x="341" y="349"/>
                  </a:lnTo>
                  <a:lnTo>
                    <a:pt x="355" y="335"/>
                  </a:lnTo>
                  <a:lnTo>
                    <a:pt x="362" y="327"/>
                  </a:lnTo>
                  <a:lnTo>
                    <a:pt x="369" y="318"/>
                  </a:lnTo>
                  <a:lnTo>
                    <a:pt x="375" y="309"/>
                  </a:lnTo>
                  <a:lnTo>
                    <a:pt x="379" y="301"/>
                  </a:lnTo>
                  <a:lnTo>
                    <a:pt x="383" y="292"/>
                  </a:lnTo>
                  <a:lnTo>
                    <a:pt x="386" y="283"/>
                  </a:lnTo>
                  <a:lnTo>
                    <a:pt x="386" y="283"/>
                  </a:lnTo>
                  <a:lnTo>
                    <a:pt x="391" y="267"/>
                  </a:lnTo>
                  <a:lnTo>
                    <a:pt x="396" y="253"/>
                  </a:lnTo>
                  <a:lnTo>
                    <a:pt x="405" y="238"/>
                  </a:lnTo>
                  <a:lnTo>
                    <a:pt x="414" y="222"/>
                  </a:lnTo>
                  <a:lnTo>
                    <a:pt x="414" y="222"/>
                  </a:lnTo>
                  <a:lnTo>
                    <a:pt x="424" y="203"/>
                  </a:lnTo>
                  <a:lnTo>
                    <a:pt x="434" y="183"/>
                  </a:lnTo>
                  <a:lnTo>
                    <a:pt x="438" y="173"/>
                  </a:lnTo>
                  <a:lnTo>
                    <a:pt x="441" y="162"/>
                  </a:lnTo>
                  <a:lnTo>
                    <a:pt x="443" y="150"/>
                  </a:lnTo>
                  <a:lnTo>
                    <a:pt x="444" y="139"/>
                  </a:lnTo>
                  <a:lnTo>
                    <a:pt x="444" y="139"/>
                  </a:lnTo>
                  <a:lnTo>
                    <a:pt x="444" y="120"/>
                  </a:lnTo>
                  <a:lnTo>
                    <a:pt x="444" y="112"/>
                  </a:lnTo>
                  <a:lnTo>
                    <a:pt x="445" y="104"/>
                  </a:lnTo>
                  <a:lnTo>
                    <a:pt x="446" y="97"/>
                  </a:lnTo>
                  <a:lnTo>
                    <a:pt x="449" y="90"/>
                  </a:lnTo>
                  <a:lnTo>
                    <a:pt x="454" y="84"/>
                  </a:lnTo>
                  <a:lnTo>
                    <a:pt x="460" y="77"/>
                  </a:lnTo>
                  <a:lnTo>
                    <a:pt x="460" y="77"/>
                  </a:lnTo>
                  <a:lnTo>
                    <a:pt x="467" y="70"/>
                  </a:lnTo>
                  <a:lnTo>
                    <a:pt x="473" y="63"/>
                  </a:lnTo>
                  <a:lnTo>
                    <a:pt x="477" y="58"/>
                  </a:lnTo>
                  <a:lnTo>
                    <a:pt x="480" y="52"/>
                  </a:lnTo>
                  <a:lnTo>
                    <a:pt x="482" y="48"/>
                  </a:lnTo>
                  <a:lnTo>
                    <a:pt x="485" y="43"/>
                  </a:lnTo>
                  <a:lnTo>
                    <a:pt x="485" y="34"/>
                  </a:lnTo>
                  <a:lnTo>
                    <a:pt x="485" y="34"/>
                  </a:lnTo>
                  <a:lnTo>
                    <a:pt x="485" y="24"/>
                  </a:lnTo>
                  <a:lnTo>
                    <a:pt x="482" y="12"/>
                  </a:lnTo>
                  <a:lnTo>
                    <a:pt x="482" y="12"/>
                  </a:lnTo>
                  <a:lnTo>
                    <a:pt x="480" y="13"/>
                  </a:lnTo>
                  <a:lnTo>
                    <a:pt x="478" y="14"/>
                  </a:lnTo>
                  <a:lnTo>
                    <a:pt x="478" y="14"/>
                  </a:lnTo>
                  <a:lnTo>
                    <a:pt x="476" y="14"/>
                  </a:lnTo>
                  <a:lnTo>
                    <a:pt x="476" y="14"/>
                  </a:lnTo>
                  <a:lnTo>
                    <a:pt x="466" y="13"/>
                  </a:lnTo>
                  <a:lnTo>
                    <a:pt x="452" y="11"/>
                  </a:lnTo>
                  <a:lnTo>
                    <a:pt x="437" y="7"/>
                  </a:lnTo>
                  <a:lnTo>
                    <a:pt x="423" y="2"/>
                  </a:lnTo>
                  <a:lnTo>
                    <a:pt x="423" y="2"/>
                  </a:lnTo>
                  <a:lnTo>
                    <a:pt x="418" y="1"/>
                  </a:lnTo>
                  <a:lnTo>
                    <a:pt x="413" y="0"/>
                  </a:lnTo>
                  <a:lnTo>
                    <a:pt x="409" y="1"/>
                  </a:lnTo>
                  <a:lnTo>
                    <a:pt x="405" y="2"/>
                  </a:lnTo>
                  <a:lnTo>
                    <a:pt x="400" y="4"/>
                  </a:lnTo>
                  <a:lnTo>
                    <a:pt x="393" y="5"/>
                  </a:lnTo>
                  <a:lnTo>
                    <a:pt x="385" y="6"/>
                  </a:lnTo>
                  <a:lnTo>
                    <a:pt x="375" y="6"/>
                  </a:lnTo>
                  <a:lnTo>
                    <a:pt x="375" y="6"/>
                  </a:lnTo>
                  <a:lnTo>
                    <a:pt x="370" y="6"/>
                  </a:lnTo>
                  <a:lnTo>
                    <a:pt x="366" y="7"/>
                  </a:lnTo>
                  <a:lnTo>
                    <a:pt x="362" y="8"/>
                  </a:lnTo>
                  <a:lnTo>
                    <a:pt x="359" y="10"/>
                  </a:lnTo>
                  <a:lnTo>
                    <a:pt x="357" y="12"/>
                  </a:lnTo>
                  <a:lnTo>
                    <a:pt x="355" y="15"/>
                  </a:lnTo>
                  <a:lnTo>
                    <a:pt x="353" y="21"/>
                  </a:lnTo>
                  <a:lnTo>
                    <a:pt x="353" y="28"/>
                  </a:lnTo>
                  <a:lnTo>
                    <a:pt x="352" y="35"/>
                  </a:lnTo>
                  <a:lnTo>
                    <a:pt x="352" y="42"/>
                  </a:lnTo>
                  <a:lnTo>
                    <a:pt x="351" y="48"/>
                  </a:lnTo>
                  <a:lnTo>
                    <a:pt x="351" y="48"/>
                  </a:lnTo>
                  <a:lnTo>
                    <a:pt x="350" y="53"/>
                  </a:lnTo>
                  <a:lnTo>
                    <a:pt x="350" y="57"/>
                  </a:lnTo>
                  <a:lnTo>
                    <a:pt x="350" y="65"/>
                  </a:lnTo>
                  <a:lnTo>
                    <a:pt x="349" y="68"/>
                  </a:lnTo>
                  <a:lnTo>
                    <a:pt x="347" y="71"/>
                  </a:lnTo>
                  <a:lnTo>
                    <a:pt x="345" y="73"/>
                  </a:lnTo>
                  <a:lnTo>
                    <a:pt x="341" y="75"/>
                  </a:lnTo>
                  <a:lnTo>
                    <a:pt x="341" y="75"/>
                  </a:lnTo>
                  <a:lnTo>
                    <a:pt x="338" y="77"/>
                  </a:lnTo>
                  <a:lnTo>
                    <a:pt x="338" y="77"/>
                  </a:lnTo>
                  <a:lnTo>
                    <a:pt x="337" y="77"/>
                  </a:lnTo>
                  <a:lnTo>
                    <a:pt x="337" y="77"/>
                  </a:lnTo>
                  <a:lnTo>
                    <a:pt x="336" y="78"/>
                  </a:lnTo>
                  <a:lnTo>
                    <a:pt x="336" y="78"/>
                  </a:lnTo>
                  <a:lnTo>
                    <a:pt x="335" y="79"/>
                  </a:lnTo>
                  <a:lnTo>
                    <a:pt x="335" y="79"/>
                  </a:lnTo>
                  <a:lnTo>
                    <a:pt x="334" y="80"/>
                  </a:lnTo>
                  <a:lnTo>
                    <a:pt x="334" y="80"/>
                  </a:lnTo>
                  <a:lnTo>
                    <a:pt x="333" y="81"/>
                  </a:lnTo>
                  <a:lnTo>
                    <a:pt x="333" y="81"/>
                  </a:lnTo>
                  <a:lnTo>
                    <a:pt x="332" y="82"/>
                  </a:lnTo>
                  <a:lnTo>
                    <a:pt x="332" y="82"/>
                  </a:lnTo>
                  <a:lnTo>
                    <a:pt x="332" y="83"/>
                  </a:lnTo>
                  <a:lnTo>
                    <a:pt x="332" y="83"/>
                  </a:lnTo>
                  <a:lnTo>
                    <a:pt x="330" y="85"/>
                  </a:lnTo>
                  <a:lnTo>
                    <a:pt x="330" y="85"/>
                  </a:lnTo>
                  <a:lnTo>
                    <a:pt x="330" y="85"/>
                  </a:lnTo>
                  <a:lnTo>
                    <a:pt x="330" y="85"/>
                  </a:lnTo>
                  <a:lnTo>
                    <a:pt x="327" y="94"/>
                  </a:lnTo>
                  <a:lnTo>
                    <a:pt x="327" y="94"/>
                  </a:lnTo>
                  <a:lnTo>
                    <a:pt x="327" y="94"/>
                  </a:lnTo>
                  <a:lnTo>
                    <a:pt x="327" y="94"/>
                  </a:lnTo>
                  <a:lnTo>
                    <a:pt x="324" y="110"/>
                  </a:lnTo>
                  <a:lnTo>
                    <a:pt x="324" y="110"/>
                  </a:lnTo>
                  <a:lnTo>
                    <a:pt x="323" y="114"/>
                  </a:lnTo>
                  <a:lnTo>
                    <a:pt x="323" y="114"/>
                  </a:lnTo>
                  <a:lnTo>
                    <a:pt x="322" y="120"/>
                  </a:lnTo>
                  <a:lnTo>
                    <a:pt x="319" y="123"/>
                  </a:lnTo>
                  <a:lnTo>
                    <a:pt x="315" y="126"/>
                  </a:lnTo>
                  <a:lnTo>
                    <a:pt x="310" y="126"/>
                  </a:lnTo>
                  <a:lnTo>
                    <a:pt x="306" y="126"/>
                  </a:lnTo>
                  <a:lnTo>
                    <a:pt x="301" y="124"/>
                  </a:lnTo>
                  <a:lnTo>
                    <a:pt x="297" y="121"/>
                  </a:lnTo>
                  <a:lnTo>
                    <a:pt x="293" y="117"/>
                  </a:lnTo>
                  <a:lnTo>
                    <a:pt x="293" y="117"/>
                  </a:lnTo>
                  <a:lnTo>
                    <a:pt x="289" y="113"/>
                  </a:lnTo>
                  <a:lnTo>
                    <a:pt x="284" y="111"/>
                  </a:lnTo>
                  <a:lnTo>
                    <a:pt x="278" y="110"/>
                  </a:lnTo>
                  <a:lnTo>
                    <a:pt x="271" y="110"/>
                  </a:lnTo>
                  <a:lnTo>
                    <a:pt x="264" y="109"/>
                  </a:lnTo>
                  <a:lnTo>
                    <a:pt x="257" y="108"/>
                  </a:lnTo>
                  <a:lnTo>
                    <a:pt x="249" y="106"/>
                  </a:lnTo>
                  <a:lnTo>
                    <a:pt x="242" y="102"/>
                  </a:lnTo>
                  <a:lnTo>
                    <a:pt x="242" y="102"/>
                  </a:lnTo>
                  <a:lnTo>
                    <a:pt x="239" y="100"/>
                  </a:lnTo>
                  <a:lnTo>
                    <a:pt x="235" y="98"/>
                  </a:lnTo>
                  <a:lnTo>
                    <a:pt x="227" y="96"/>
                  </a:lnTo>
                  <a:lnTo>
                    <a:pt x="217" y="96"/>
                  </a:lnTo>
                  <a:lnTo>
                    <a:pt x="207" y="97"/>
                  </a:lnTo>
                  <a:lnTo>
                    <a:pt x="188" y="98"/>
                  </a:lnTo>
                  <a:lnTo>
                    <a:pt x="179" y="99"/>
                  </a:lnTo>
                  <a:lnTo>
                    <a:pt x="169" y="98"/>
                  </a:lnTo>
                  <a:lnTo>
                    <a:pt x="169" y="98"/>
                  </a:lnTo>
                  <a:lnTo>
                    <a:pt x="165" y="97"/>
                  </a:lnTo>
                  <a:lnTo>
                    <a:pt x="165" y="97"/>
                  </a:lnTo>
                  <a:lnTo>
                    <a:pt x="164" y="97"/>
                  </a:lnTo>
                  <a:lnTo>
                    <a:pt x="164" y="97"/>
                  </a:lnTo>
                  <a:lnTo>
                    <a:pt x="159" y="96"/>
                  </a:lnTo>
                  <a:lnTo>
                    <a:pt x="159" y="96"/>
                  </a:lnTo>
                  <a:lnTo>
                    <a:pt x="158" y="96"/>
                  </a:lnTo>
                  <a:lnTo>
                    <a:pt x="158" y="96"/>
                  </a:lnTo>
                  <a:lnTo>
                    <a:pt x="154" y="96"/>
                  </a:lnTo>
                  <a:lnTo>
                    <a:pt x="154" y="96"/>
                  </a:lnTo>
                  <a:lnTo>
                    <a:pt x="153" y="95"/>
                  </a:lnTo>
                  <a:lnTo>
                    <a:pt x="153" y="95"/>
                  </a:lnTo>
                  <a:lnTo>
                    <a:pt x="147" y="95"/>
                  </a:lnTo>
                  <a:lnTo>
                    <a:pt x="147" y="95"/>
                  </a:lnTo>
                  <a:lnTo>
                    <a:pt x="146" y="95"/>
                  </a:lnTo>
                  <a:lnTo>
                    <a:pt x="146" y="95"/>
                  </a:lnTo>
                  <a:lnTo>
                    <a:pt x="140" y="94"/>
                  </a:lnTo>
                  <a:lnTo>
                    <a:pt x="140" y="94"/>
                  </a:lnTo>
                  <a:lnTo>
                    <a:pt x="141" y="100"/>
                  </a:lnTo>
                  <a:lnTo>
                    <a:pt x="141" y="106"/>
                  </a:lnTo>
                  <a:lnTo>
                    <a:pt x="140" y="111"/>
                  </a:lnTo>
                  <a:lnTo>
                    <a:pt x="138" y="113"/>
                  </a:lnTo>
                  <a:lnTo>
                    <a:pt x="136" y="114"/>
                  </a:lnTo>
                  <a:lnTo>
                    <a:pt x="136" y="114"/>
                  </a:lnTo>
                  <a:lnTo>
                    <a:pt x="133" y="116"/>
                  </a:lnTo>
                  <a:lnTo>
                    <a:pt x="132" y="119"/>
                  </a:lnTo>
                  <a:lnTo>
                    <a:pt x="131" y="122"/>
                  </a:lnTo>
                  <a:lnTo>
                    <a:pt x="130" y="125"/>
                  </a:lnTo>
                  <a:lnTo>
                    <a:pt x="131" y="132"/>
                  </a:lnTo>
                  <a:lnTo>
                    <a:pt x="131" y="138"/>
                  </a:lnTo>
                  <a:lnTo>
                    <a:pt x="131" y="138"/>
                  </a:lnTo>
                  <a:lnTo>
                    <a:pt x="131" y="146"/>
                  </a:lnTo>
                  <a:lnTo>
                    <a:pt x="131" y="151"/>
                  </a:lnTo>
                  <a:lnTo>
                    <a:pt x="133" y="157"/>
                  </a:lnTo>
                  <a:lnTo>
                    <a:pt x="134" y="161"/>
                  </a:lnTo>
                  <a:lnTo>
                    <a:pt x="137" y="164"/>
                  </a:lnTo>
                  <a:lnTo>
                    <a:pt x="140" y="164"/>
                  </a:lnTo>
                  <a:lnTo>
                    <a:pt x="142" y="165"/>
                  </a:lnTo>
                  <a:lnTo>
                    <a:pt x="148" y="163"/>
                  </a:lnTo>
                  <a:lnTo>
                    <a:pt x="148" y="163"/>
                  </a:lnTo>
                  <a:lnTo>
                    <a:pt x="154" y="160"/>
                  </a:lnTo>
                  <a:lnTo>
                    <a:pt x="159" y="157"/>
                  </a:lnTo>
                  <a:lnTo>
                    <a:pt x="167" y="149"/>
                  </a:lnTo>
                  <a:lnTo>
                    <a:pt x="174" y="144"/>
                  </a:lnTo>
                  <a:lnTo>
                    <a:pt x="177" y="143"/>
                  </a:lnTo>
                  <a:lnTo>
                    <a:pt x="181" y="142"/>
                  </a:lnTo>
                  <a:lnTo>
                    <a:pt x="181" y="142"/>
                  </a:lnTo>
                  <a:lnTo>
                    <a:pt x="186" y="142"/>
                  </a:lnTo>
                  <a:lnTo>
                    <a:pt x="189" y="143"/>
                  </a:lnTo>
                  <a:lnTo>
                    <a:pt x="192" y="144"/>
                  </a:lnTo>
                  <a:lnTo>
                    <a:pt x="195" y="146"/>
                  </a:lnTo>
                  <a:lnTo>
                    <a:pt x="198" y="150"/>
                  </a:lnTo>
                  <a:lnTo>
                    <a:pt x="199" y="156"/>
                  </a:lnTo>
                  <a:lnTo>
                    <a:pt x="199" y="156"/>
                  </a:lnTo>
                  <a:lnTo>
                    <a:pt x="199" y="159"/>
                  </a:lnTo>
                  <a:lnTo>
                    <a:pt x="201" y="161"/>
                  </a:lnTo>
                  <a:lnTo>
                    <a:pt x="207" y="165"/>
                  </a:lnTo>
                  <a:lnTo>
                    <a:pt x="210" y="168"/>
                  </a:lnTo>
                  <a:lnTo>
                    <a:pt x="213" y="171"/>
                  </a:lnTo>
                  <a:lnTo>
                    <a:pt x="214" y="174"/>
                  </a:lnTo>
                  <a:lnTo>
                    <a:pt x="215" y="179"/>
                  </a:lnTo>
                  <a:lnTo>
                    <a:pt x="215" y="179"/>
                  </a:lnTo>
                  <a:lnTo>
                    <a:pt x="214" y="184"/>
                  </a:lnTo>
                  <a:lnTo>
                    <a:pt x="212" y="188"/>
                  </a:lnTo>
                  <a:lnTo>
                    <a:pt x="209" y="192"/>
                  </a:lnTo>
                  <a:lnTo>
                    <a:pt x="207" y="195"/>
                  </a:lnTo>
                  <a:lnTo>
                    <a:pt x="200" y="201"/>
                  </a:lnTo>
                  <a:lnTo>
                    <a:pt x="193" y="204"/>
                  </a:lnTo>
                  <a:lnTo>
                    <a:pt x="193" y="204"/>
                  </a:lnTo>
                  <a:lnTo>
                    <a:pt x="190" y="206"/>
                  </a:lnTo>
                  <a:lnTo>
                    <a:pt x="187" y="209"/>
                  </a:lnTo>
                  <a:lnTo>
                    <a:pt x="183" y="217"/>
                  </a:lnTo>
                  <a:lnTo>
                    <a:pt x="179" y="226"/>
                  </a:lnTo>
                  <a:lnTo>
                    <a:pt x="179" y="230"/>
                  </a:lnTo>
                  <a:lnTo>
                    <a:pt x="179" y="234"/>
                  </a:lnTo>
                  <a:lnTo>
                    <a:pt x="179" y="234"/>
                  </a:lnTo>
                  <a:lnTo>
                    <a:pt x="179" y="242"/>
                  </a:lnTo>
                  <a:lnTo>
                    <a:pt x="180" y="249"/>
                  </a:lnTo>
                  <a:lnTo>
                    <a:pt x="182" y="253"/>
                  </a:lnTo>
                  <a:lnTo>
                    <a:pt x="184" y="256"/>
                  </a:lnTo>
                  <a:lnTo>
                    <a:pt x="187" y="260"/>
                  </a:lnTo>
                  <a:lnTo>
                    <a:pt x="192" y="263"/>
                  </a:lnTo>
                  <a:lnTo>
                    <a:pt x="192" y="263"/>
                  </a:lnTo>
                  <a:lnTo>
                    <a:pt x="197" y="265"/>
                  </a:lnTo>
                  <a:lnTo>
                    <a:pt x="202" y="267"/>
                  </a:lnTo>
                  <a:lnTo>
                    <a:pt x="207" y="268"/>
                  </a:lnTo>
                  <a:lnTo>
                    <a:pt x="211" y="269"/>
                  </a:lnTo>
                  <a:lnTo>
                    <a:pt x="213" y="272"/>
                  </a:lnTo>
                  <a:lnTo>
                    <a:pt x="215" y="276"/>
                  </a:lnTo>
                  <a:lnTo>
                    <a:pt x="216" y="281"/>
                  </a:lnTo>
                  <a:lnTo>
                    <a:pt x="216" y="289"/>
                  </a:lnTo>
                  <a:lnTo>
                    <a:pt x="216" y="289"/>
                  </a:lnTo>
                  <a:lnTo>
                    <a:pt x="213" y="314"/>
                  </a:lnTo>
                  <a:lnTo>
                    <a:pt x="213" y="321"/>
                  </a:lnTo>
                  <a:lnTo>
                    <a:pt x="213" y="329"/>
                  </a:lnTo>
                  <a:lnTo>
                    <a:pt x="213" y="329"/>
                  </a:lnTo>
                  <a:lnTo>
                    <a:pt x="215" y="338"/>
                  </a:lnTo>
                  <a:lnTo>
                    <a:pt x="217" y="348"/>
                  </a:lnTo>
                  <a:lnTo>
                    <a:pt x="217" y="353"/>
                  </a:lnTo>
                  <a:lnTo>
                    <a:pt x="217" y="358"/>
                  </a:lnTo>
                  <a:lnTo>
                    <a:pt x="215" y="362"/>
                  </a:lnTo>
                  <a:lnTo>
                    <a:pt x="212" y="365"/>
                  </a:lnTo>
                  <a:lnTo>
                    <a:pt x="212" y="365"/>
                  </a:lnTo>
                  <a:lnTo>
                    <a:pt x="206" y="370"/>
                  </a:lnTo>
                  <a:lnTo>
                    <a:pt x="202" y="374"/>
                  </a:lnTo>
                  <a:lnTo>
                    <a:pt x="200" y="379"/>
                  </a:lnTo>
                  <a:lnTo>
                    <a:pt x="200" y="386"/>
                  </a:lnTo>
                  <a:lnTo>
                    <a:pt x="200" y="386"/>
                  </a:lnTo>
                  <a:lnTo>
                    <a:pt x="199" y="391"/>
                  </a:lnTo>
                  <a:lnTo>
                    <a:pt x="197" y="395"/>
                  </a:lnTo>
                  <a:lnTo>
                    <a:pt x="195" y="399"/>
                  </a:lnTo>
                  <a:lnTo>
                    <a:pt x="192" y="402"/>
                  </a:lnTo>
                  <a:lnTo>
                    <a:pt x="188" y="404"/>
                  </a:lnTo>
                  <a:lnTo>
                    <a:pt x="185" y="404"/>
                  </a:lnTo>
                  <a:lnTo>
                    <a:pt x="182" y="402"/>
                  </a:lnTo>
                  <a:lnTo>
                    <a:pt x="180" y="398"/>
                  </a:lnTo>
                  <a:lnTo>
                    <a:pt x="180" y="398"/>
                  </a:lnTo>
                  <a:lnTo>
                    <a:pt x="178" y="393"/>
                  </a:lnTo>
                  <a:lnTo>
                    <a:pt x="176" y="389"/>
                  </a:lnTo>
                  <a:lnTo>
                    <a:pt x="173" y="385"/>
                  </a:lnTo>
                  <a:lnTo>
                    <a:pt x="170" y="381"/>
                  </a:lnTo>
                  <a:lnTo>
                    <a:pt x="166" y="379"/>
                  </a:lnTo>
                  <a:lnTo>
                    <a:pt x="163" y="378"/>
                  </a:lnTo>
                  <a:lnTo>
                    <a:pt x="160" y="379"/>
                  </a:lnTo>
                  <a:lnTo>
                    <a:pt x="157" y="382"/>
                  </a:lnTo>
                  <a:lnTo>
                    <a:pt x="157" y="382"/>
                  </a:lnTo>
                  <a:lnTo>
                    <a:pt x="153" y="389"/>
                  </a:lnTo>
                  <a:lnTo>
                    <a:pt x="151" y="392"/>
                  </a:lnTo>
                  <a:lnTo>
                    <a:pt x="149" y="394"/>
                  </a:lnTo>
                  <a:lnTo>
                    <a:pt x="147" y="395"/>
                  </a:lnTo>
                  <a:lnTo>
                    <a:pt x="144" y="396"/>
                  </a:lnTo>
                  <a:lnTo>
                    <a:pt x="140" y="395"/>
                  </a:lnTo>
                  <a:lnTo>
                    <a:pt x="135" y="393"/>
                  </a:lnTo>
                  <a:lnTo>
                    <a:pt x="135" y="393"/>
                  </a:lnTo>
                  <a:lnTo>
                    <a:pt x="127" y="389"/>
                  </a:lnTo>
                  <a:lnTo>
                    <a:pt x="122" y="385"/>
                  </a:lnTo>
                  <a:lnTo>
                    <a:pt x="120" y="380"/>
                  </a:lnTo>
                  <a:lnTo>
                    <a:pt x="118" y="374"/>
                  </a:lnTo>
                  <a:lnTo>
                    <a:pt x="118" y="374"/>
                  </a:lnTo>
                  <a:lnTo>
                    <a:pt x="115" y="368"/>
                  </a:lnTo>
                  <a:lnTo>
                    <a:pt x="114" y="365"/>
                  </a:lnTo>
                  <a:lnTo>
                    <a:pt x="112" y="363"/>
                  </a:lnTo>
                  <a:lnTo>
                    <a:pt x="109" y="361"/>
                  </a:lnTo>
                  <a:lnTo>
                    <a:pt x="106" y="360"/>
                  </a:lnTo>
                  <a:lnTo>
                    <a:pt x="96" y="357"/>
                  </a:lnTo>
                  <a:lnTo>
                    <a:pt x="96" y="357"/>
                  </a:lnTo>
                  <a:lnTo>
                    <a:pt x="91" y="357"/>
                  </a:lnTo>
                  <a:lnTo>
                    <a:pt x="88" y="358"/>
                  </a:lnTo>
                  <a:lnTo>
                    <a:pt x="86" y="360"/>
                  </a:lnTo>
                  <a:lnTo>
                    <a:pt x="84" y="362"/>
                  </a:lnTo>
                  <a:lnTo>
                    <a:pt x="84" y="369"/>
                  </a:lnTo>
                  <a:lnTo>
                    <a:pt x="84" y="376"/>
                  </a:lnTo>
                  <a:lnTo>
                    <a:pt x="84" y="376"/>
                  </a:lnTo>
                  <a:lnTo>
                    <a:pt x="84" y="379"/>
                  </a:lnTo>
                  <a:lnTo>
                    <a:pt x="83" y="382"/>
                  </a:lnTo>
                  <a:lnTo>
                    <a:pt x="82" y="384"/>
                  </a:lnTo>
                  <a:lnTo>
                    <a:pt x="79" y="387"/>
                  </a:lnTo>
                  <a:lnTo>
                    <a:pt x="76" y="389"/>
                  </a:lnTo>
                  <a:lnTo>
                    <a:pt x="72" y="390"/>
                  </a:lnTo>
                  <a:lnTo>
                    <a:pt x="67" y="391"/>
                  </a:lnTo>
                  <a:lnTo>
                    <a:pt x="60" y="392"/>
                  </a:lnTo>
                  <a:lnTo>
                    <a:pt x="60" y="392"/>
                  </a:lnTo>
                  <a:lnTo>
                    <a:pt x="46" y="392"/>
                  </a:lnTo>
                  <a:lnTo>
                    <a:pt x="36" y="393"/>
                  </a:lnTo>
                  <a:lnTo>
                    <a:pt x="32" y="395"/>
                  </a:lnTo>
                  <a:lnTo>
                    <a:pt x="29" y="397"/>
                  </a:lnTo>
                  <a:lnTo>
                    <a:pt x="27" y="400"/>
                  </a:lnTo>
                  <a:lnTo>
                    <a:pt x="26" y="404"/>
                  </a:lnTo>
                  <a:lnTo>
                    <a:pt x="26" y="404"/>
                  </a:lnTo>
                  <a:lnTo>
                    <a:pt x="27" y="414"/>
                  </a:lnTo>
                  <a:lnTo>
                    <a:pt x="28" y="422"/>
                  </a:lnTo>
                  <a:lnTo>
                    <a:pt x="32" y="429"/>
                  </a:lnTo>
                  <a:lnTo>
                    <a:pt x="34" y="432"/>
                  </a:lnTo>
                  <a:lnTo>
                    <a:pt x="37" y="434"/>
                  </a:lnTo>
                  <a:lnTo>
                    <a:pt x="37" y="434"/>
                  </a:lnTo>
                  <a:lnTo>
                    <a:pt x="43" y="438"/>
                  </a:lnTo>
                  <a:lnTo>
                    <a:pt x="48" y="444"/>
                  </a:lnTo>
                  <a:lnTo>
                    <a:pt x="49" y="447"/>
                  </a:lnTo>
                  <a:lnTo>
                    <a:pt x="51" y="451"/>
                  </a:lnTo>
                  <a:lnTo>
                    <a:pt x="51" y="456"/>
                  </a:lnTo>
                  <a:lnTo>
                    <a:pt x="51" y="461"/>
                  </a:lnTo>
                  <a:lnTo>
                    <a:pt x="51" y="461"/>
                  </a:lnTo>
                  <a:lnTo>
                    <a:pt x="50" y="470"/>
                  </a:lnTo>
                  <a:lnTo>
                    <a:pt x="48" y="473"/>
                  </a:lnTo>
                  <a:lnTo>
                    <a:pt x="46" y="475"/>
                  </a:lnTo>
                  <a:lnTo>
                    <a:pt x="44" y="477"/>
                  </a:lnTo>
                  <a:lnTo>
                    <a:pt x="40" y="477"/>
                  </a:lnTo>
                  <a:lnTo>
                    <a:pt x="36" y="476"/>
                  </a:lnTo>
                  <a:lnTo>
                    <a:pt x="31" y="474"/>
                  </a:lnTo>
                  <a:lnTo>
                    <a:pt x="31" y="474"/>
                  </a:lnTo>
                  <a:lnTo>
                    <a:pt x="22" y="470"/>
                  </a:lnTo>
                  <a:lnTo>
                    <a:pt x="18" y="469"/>
                  </a:lnTo>
                  <a:lnTo>
                    <a:pt x="14" y="469"/>
                  </a:lnTo>
                  <a:lnTo>
                    <a:pt x="11" y="470"/>
                  </a:lnTo>
                  <a:lnTo>
                    <a:pt x="8" y="471"/>
                  </a:lnTo>
                  <a:lnTo>
                    <a:pt x="5" y="474"/>
                  </a:lnTo>
                  <a:lnTo>
                    <a:pt x="2" y="478"/>
                  </a:lnTo>
                  <a:lnTo>
                    <a:pt x="2" y="478"/>
                  </a:lnTo>
                  <a:lnTo>
                    <a:pt x="0" y="481"/>
                  </a:lnTo>
                  <a:lnTo>
                    <a:pt x="0" y="481"/>
                  </a:lnTo>
                  <a:lnTo>
                    <a:pt x="23" y="505"/>
                  </a:lnTo>
                  <a:lnTo>
                    <a:pt x="32" y="516"/>
                  </a:lnTo>
                  <a:lnTo>
                    <a:pt x="39" y="525"/>
                  </a:lnTo>
                  <a:lnTo>
                    <a:pt x="39" y="525"/>
                  </a:lnTo>
                  <a:lnTo>
                    <a:pt x="45" y="536"/>
                  </a:lnTo>
                  <a:lnTo>
                    <a:pt x="49" y="545"/>
                  </a:lnTo>
                  <a:lnTo>
                    <a:pt x="52" y="553"/>
                  </a:lnTo>
                  <a:lnTo>
                    <a:pt x="57" y="561"/>
                  </a:lnTo>
                  <a:lnTo>
                    <a:pt x="57" y="561"/>
                  </a:lnTo>
                  <a:lnTo>
                    <a:pt x="82" y="544"/>
                  </a:lnTo>
                  <a:lnTo>
                    <a:pt x="82" y="544"/>
                  </a:lnTo>
                  <a:lnTo>
                    <a:pt x="92" y="536"/>
                  </a:lnTo>
                  <a:lnTo>
                    <a:pt x="101" y="529"/>
                  </a:lnTo>
                  <a:lnTo>
                    <a:pt x="105" y="526"/>
                  </a:lnTo>
                  <a:lnTo>
                    <a:pt x="108" y="525"/>
                  </a:lnTo>
                  <a:lnTo>
                    <a:pt x="112" y="526"/>
                  </a:lnTo>
                  <a:lnTo>
                    <a:pt x="116" y="530"/>
                  </a:lnTo>
                  <a:lnTo>
                    <a:pt x="116" y="53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5" name="Freeform 284">
              <a:extLst>
                <a:ext uri="{FF2B5EF4-FFF2-40B4-BE49-F238E27FC236}">
                  <a16:creationId xmlns:a16="http://schemas.microsoft.com/office/drawing/2014/main" id="{FEBD6ED2-155F-4FFA-B7FC-545FB74FA321}"/>
                </a:ext>
              </a:extLst>
            </p:cNvPr>
            <p:cNvSpPr>
              <a:spLocks/>
            </p:cNvSpPr>
            <p:nvPr/>
          </p:nvSpPr>
          <p:spPr bwMode="auto">
            <a:xfrm>
              <a:off x="6119840" y="4792209"/>
              <a:ext cx="55074" cy="63539"/>
            </a:xfrm>
            <a:custGeom>
              <a:avLst/>
              <a:gdLst>
                <a:gd name="T0" fmla="*/ 97 w 130"/>
                <a:gd name="T1" fmla="*/ 0 h 138"/>
                <a:gd name="T2" fmla="*/ 90 w 130"/>
                <a:gd name="T3" fmla="*/ 2 h 138"/>
                <a:gd name="T4" fmla="*/ 80 w 130"/>
                <a:gd name="T5" fmla="*/ 7 h 138"/>
                <a:gd name="T6" fmla="*/ 69 w 130"/>
                <a:gd name="T7" fmla="*/ 11 h 138"/>
                <a:gd name="T8" fmla="*/ 63 w 130"/>
                <a:gd name="T9" fmla="*/ 22 h 138"/>
                <a:gd name="T10" fmla="*/ 54 w 130"/>
                <a:gd name="T11" fmla="*/ 34 h 138"/>
                <a:gd name="T12" fmla="*/ 41 w 130"/>
                <a:gd name="T13" fmla="*/ 34 h 138"/>
                <a:gd name="T14" fmla="*/ 30 w 130"/>
                <a:gd name="T15" fmla="*/ 28 h 138"/>
                <a:gd name="T16" fmla="*/ 24 w 130"/>
                <a:gd name="T17" fmla="*/ 24 h 138"/>
                <a:gd name="T18" fmla="*/ 11 w 130"/>
                <a:gd name="T19" fmla="*/ 24 h 138"/>
                <a:gd name="T20" fmla="*/ 2 w 130"/>
                <a:gd name="T21" fmla="*/ 27 h 138"/>
                <a:gd name="T22" fmla="*/ 2 w 130"/>
                <a:gd name="T23" fmla="*/ 30 h 138"/>
                <a:gd name="T24" fmla="*/ 12 w 130"/>
                <a:gd name="T25" fmla="*/ 38 h 138"/>
                <a:gd name="T26" fmla="*/ 16 w 130"/>
                <a:gd name="T27" fmla="*/ 48 h 138"/>
                <a:gd name="T28" fmla="*/ 17 w 130"/>
                <a:gd name="T29" fmla="*/ 66 h 138"/>
                <a:gd name="T30" fmla="*/ 19 w 130"/>
                <a:gd name="T31" fmla="*/ 99 h 138"/>
                <a:gd name="T32" fmla="*/ 23 w 130"/>
                <a:gd name="T33" fmla="*/ 113 h 138"/>
                <a:gd name="T34" fmla="*/ 27 w 130"/>
                <a:gd name="T35" fmla="*/ 111 h 138"/>
                <a:gd name="T36" fmla="*/ 28 w 130"/>
                <a:gd name="T37" fmla="*/ 105 h 138"/>
                <a:gd name="T38" fmla="*/ 33 w 130"/>
                <a:gd name="T39" fmla="*/ 103 h 138"/>
                <a:gd name="T40" fmla="*/ 40 w 130"/>
                <a:gd name="T41" fmla="*/ 110 h 138"/>
                <a:gd name="T42" fmla="*/ 50 w 130"/>
                <a:gd name="T43" fmla="*/ 122 h 138"/>
                <a:gd name="T44" fmla="*/ 53 w 130"/>
                <a:gd name="T45" fmla="*/ 133 h 138"/>
                <a:gd name="T46" fmla="*/ 59 w 130"/>
                <a:gd name="T47" fmla="*/ 136 h 138"/>
                <a:gd name="T48" fmla="*/ 70 w 130"/>
                <a:gd name="T49" fmla="*/ 128 h 138"/>
                <a:gd name="T50" fmla="*/ 86 w 130"/>
                <a:gd name="T51" fmla="*/ 113 h 138"/>
                <a:gd name="T52" fmla="*/ 100 w 130"/>
                <a:gd name="T53" fmla="*/ 88 h 138"/>
                <a:gd name="T54" fmla="*/ 108 w 130"/>
                <a:gd name="T55" fmla="*/ 71 h 138"/>
                <a:gd name="T56" fmla="*/ 122 w 130"/>
                <a:gd name="T57" fmla="*/ 62 h 138"/>
                <a:gd name="T58" fmla="*/ 127 w 130"/>
                <a:gd name="T59" fmla="*/ 59 h 138"/>
                <a:gd name="T60" fmla="*/ 130 w 130"/>
                <a:gd name="T61" fmla="*/ 45 h 138"/>
                <a:gd name="T62" fmla="*/ 128 w 130"/>
                <a:gd name="T63" fmla="*/ 41 h 138"/>
                <a:gd name="T64" fmla="*/ 109 w 130"/>
                <a:gd name="T65" fmla="*/ 40 h 138"/>
                <a:gd name="T66" fmla="*/ 104 w 130"/>
                <a:gd name="T67" fmla="*/ 39 h 138"/>
                <a:gd name="T68" fmla="*/ 99 w 130"/>
                <a:gd name="T69" fmla="*/ 30 h 138"/>
                <a:gd name="T70" fmla="*/ 99 w 130"/>
                <a:gd name="T71" fmla="*/ 22 h 138"/>
                <a:gd name="T72" fmla="*/ 100 w 130"/>
                <a:gd name="T73" fmla="*/ 21 h 138"/>
                <a:gd name="T74" fmla="*/ 101 w 130"/>
                <a:gd name="T75" fmla="*/ 19 h 138"/>
                <a:gd name="T76" fmla="*/ 101 w 130"/>
                <a:gd name="T77" fmla="*/ 18 h 138"/>
                <a:gd name="T78" fmla="*/ 103 w 130"/>
                <a:gd name="T79" fmla="*/ 16 h 138"/>
                <a:gd name="T80" fmla="*/ 104 w 130"/>
                <a:gd name="T81" fmla="*/ 16 h 138"/>
                <a:gd name="T82" fmla="*/ 106 w 130"/>
                <a:gd name="T83" fmla="*/ 14 h 138"/>
                <a:gd name="T84" fmla="*/ 107 w 130"/>
                <a:gd name="T85" fmla="*/ 14 h 138"/>
                <a:gd name="T86" fmla="*/ 111 w 130"/>
                <a:gd name="T87" fmla="*/ 13 h 138"/>
                <a:gd name="T88" fmla="*/ 99 w 130"/>
                <a:gd name="T8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 h="138">
                  <a:moveTo>
                    <a:pt x="99" y="2"/>
                  </a:moveTo>
                  <a:lnTo>
                    <a:pt x="99" y="2"/>
                  </a:lnTo>
                  <a:lnTo>
                    <a:pt x="97" y="0"/>
                  </a:lnTo>
                  <a:lnTo>
                    <a:pt x="94" y="0"/>
                  </a:lnTo>
                  <a:lnTo>
                    <a:pt x="92" y="1"/>
                  </a:lnTo>
                  <a:lnTo>
                    <a:pt x="90" y="2"/>
                  </a:lnTo>
                  <a:lnTo>
                    <a:pt x="86" y="5"/>
                  </a:lnTo>
                  <a:lnTo>
                    <a:pt x="83" y="6"/>
                  </a:lnTo>
                  <a:lnTo>
                    <a:pt x="80" y="7"/>
                  </a:lnTo>
                  <a:lnTo>
                    <a:pt x="80" y="7"/>
                  </a:lnTo>
                  <a:lnTo>
                    <a:pt x="75" y="8"/>
                  </a:lnTo>
                  <a:lnTo>
                    <a:pt x="69" y="11"/>
                  </a:lnTo>
                  <a:lnTo>
                    <a:pt x="65" y="15"/>
                  </a:lnTo>
                  <a:lnTo>
                    <a:pt x="63" y="22"/>
                  </a:lnTo>
                  <a:lnTo>
                    <a:pt x="63" y="22"/>
                  </a:lnTo>
                  <a:lnTo>
                    <a:pt x="61" y="29"/>
                  </a:lnTo>
                  <a:lnTo>
                    <a:pt x="58" y="32"/>
                  </a:lnTo>
                  <a:lnTo>
                    <a:pt x="54" y="34"/>
                  </a:lnTo>
                  <a:lnTo>
                    <a:pt x="48" y="34"/>
                  </a:lnTo>
                  <a:lnTo>
                    <a:pt x="48" y="34"/>
                  </a:lnTo>
                  <a:lnTo>
                    <a:pt x="41" y="34"/>
                  </a:lnTo>
                  <a:lnTo>
                    <a:pt x="36" y="33"/>
                  </a:lnTo>
                  <a:lnTo>
                    <a:pt x="32" y="32"/>
                  </a:lnTo>
                  <a:lnTo>
                    <a:pt x="30" y="28"/>
                  </a:lnTo>
                  <a:lnTo>
                    <a:pt x="30" y="28"/>
                  </a:lnTo>
                  <a:lnTo>
                    <a:pt x="29" y="25"/>
                  </a:lnTo>
                  <a:lnTo>
                    <a:pt x="24" y="24"/>
                  </a:lnTo>
                  <a:lnTo>
                    <a:pt x="19" y="24"/>
                  </a:lnTo>
                  <a:lnTo>
                    <a:pt x="11" y="24"/>
                  </a:lnTo>
                  <a:lnTo>
                    <a:pt x="11" y="24"/>
                  </a:lnTo>
                  <a:lnTo>
                    <a:pt x="7" y="24"/>
                  </a:lnTo>
                  <a:lnTo>
                    <a:pt x="4" y="25"/>
                  </a:lnTo>
                  <a:lnTo>
                    <a:pt x="2" y="27"/>
                  </a:lnTo>
                  <a:lnTo>
                    <a:pt x="0" y="29"/>
                  </a:lnTo>
                  <a:lnTo>
                    <a:pt x="0" y="29"/>
                  </a:lnTo>
                  <a:lnTo>
                    <a:pt x="2" y="30"/>
                  </a:lnTo>
                  <a:lnTo>
                    <a:pt x="2" y="30"/>
                  </a:lnTo>
                  <a:lnTo>
                    <a:pt x="8" y="33"/>
                  </a:lnTo>
                  <a:lnTo>
                    <a:pt x="12" y="38"/>
                  </a:lnTo>
                  <a:lnTo>
                    <a:pt x="14" y="41"/>
                  </a:lnTo>
                  <a:lnTo>
                    <a:pt x="16" y="44"/>
                  </a:lnTo>
                  <a:lnTo>
                    <a:pt x="16" y="48"/>
                  </a:lnTo>
                  <a:lnTo>
                    <a:pt x="17" y="53"/>
                  </a:lnTo>
                  <a:lnTo>
                    <a:pt x="17" y="53"/>
                  </a:lnTo>
                  <a:lnTo>
                    <a:pt x="17" y="66"/>
                  </a:lnTo>
                  <a:lnTo>
                    <a:pt x="17" y="83"/>
                  </a:lnTo>
                  <a:lnTo>
                    <a:pt x="18" y="91"/>
                  </a:lnTo>
                  <a:lnTo>
                    <a:pt x="19" y="99"/>
                  </a:lnTo>
                  <a:lnTo>
                    <a:pt x="21" y="106"/>
                  </a:lnTo>
                  <a:lnTo>
                    <a:pt x="23" y="113"/>
                  </a:lnTo>
                  <a:lnTo>
                    <a:pt x="23" y="113"/>
                  </a:lnTo>
                  <a:lnTo>
                    <a:pt x="28" y="117"/>
                  </a:lnTo>
                  <a:lnTo>
                    <a:pt x="28" y="117"/>
                  </a:lnTo>
                  <a:lnTo>
                    <a:pt x="27" y="111"/>
                  </a:lnTo>
                  <a:lnTo>
                    <a:pt x="27" y="111"/>
                  </a:lnTo>
                  <a:lnTo>
                    <a:pt x="27" y="107"/>
                  </a:lnTo>
                  <a:lnTo>
                    <a:pt x="28" y="105"/>
                  </a:lnTo>
                  <a:lnTo>
                    <a:pt x="29" y="103"/>
                  </a:lnTo>
                  <a:lnTo>
                    <a:pt x="31" y="102"/>
                  </a:lnTo>
                  <a:lnTo>
                    <a:pt x="33" y="103"/>
                  </a:lnTo>
                  <a:lnTo>
                    <a:pt x="35" y="104"/>
                  </a:lnTo>
                  <a:lnTo>
                    <a:pt x="40" y="110"/>
                  </a:lnTo>
                  <a:lnTo>
                    <a:pt x="40" y="110"/>
                  </a:lnTo>
                  <a:lnTo>
                    <a:pt x="45" y="116"/>
                  </a:lnTo>
                  <a:lnTo>
                    <a:pt x="48" y="119"/>
                  </a:lnTo>
                  <a:lnTo>
                    <a:pt x="50" y="122"/>
                  </a:lnTo>
                  <a:lnTo>
                    <a:pt x="52" y="127"/>
                  </a:lnTo>
                  <a:lnTo>
                    <a:pt x="52" y="127"/>
                  </a:lnTo>
                  <a:lnTo>
                    <a:pt x="53" y="133"/>
                  </a:lnTo>
                  <a:lnTo>
                    <a:pt x="55" y="138"/>
                  </a:lnTo>
                  <a:lnTo>
                    <a:pt x="55" y="138"/>
                  </a:lnTo>
                  <a:lnTo>
                    <a:pt x="59" y="136"/>
                  </a:lnTo>
                  <a:lnTo>
                    <a:pt x="59" y="136"/>
                  </a:lnTo>
                  <a:lnTo>
                    <a:pt x="64" y="133"/>
                  </a:lnTo>
                  <a:lnTo>
                    <a:pt x="70" y="128"/>
                  </a:lnTo>
                  <a:lnTo>
                    <a:pt x="83" y="116"/>
                  </a:lnTo>
                  <a:lnTo>
                    <a:pt x="83" y="116"/>
                  </a:lnTo>
                  <a:lnTo>
                    <a:pt x="86" y="113"/>
                  </a:lnTo>
                  <a:lnTo>
                    <a:pt x="89" y="108"/>
                  </a:lnTo>
                  <a:lnTo>
                    <a:pt x="95" y="98"/>
                  </a:lnTo>
                  <a:lnTo>
                    <a:pt x="100" y="88"/>
                  </a:lnTo>
                  <a:lnTo>
                    <a:pt x="104" y="78"/>
                  </a:lnTo>
                  <a:lnTo>
                    <a:pt x="104" y="78"/>
                  </a:lnTo>
                  <a:lnTo>
                    <a:pt x="108" y="71"/>
                  </a:lnTo>
                  <a:lnTo>
                    <a:pt x="111" y="67"/>
                  </a:lnTo>
                  <a:lnTo>
                    <a:pt x="117" y="64"/>
                  </a:lnTo>
                  <a:lnTo>
                    <a:pt x="122" y="62"/>
                  </a:lnTo>
                  <a:lnTo>
                    <a:pt x="122" y="62"/>
                  </a:lnTo>
                  <a:lnTo>
                    <a:pt x="125" y="61"/>
                  </a:lnTo>
                  <a:lnTo>
                    <a:pt x="127" y="59"/>
                  </a:lnTo>
                  <a:lnTo>
                    <a:pt x="129" y="55"/>
                  </a:lnTo>
                  <a:lnTo>
                    <a:pt x="130" y="50"/>
                  </a:lnTo>
                  <a:lnTo>
                    <a:pt x="130" y="45"/>
                  </a:lnTo>
                  <a:lnTo>
                    <a:pt x="130" y="45"/>
                  </a:lnTo>
                  <a:lnTo>
                    <a:pt x="130" y="43"/>
                  </a:lnTo>
                  <a:lnTo>
                    <a:pt x="128" y="41"/>
                  </a:lnTo>
                  <a:lnTo>
                    <a:pt x="126" y="41"/>
                  </a:lnTo>
                  <a:lnTo>
                    <a:pt x="124" y="40"/>
                  </a:lnTo>
                  <a:lnTo>
                    <a:pt x="109" y="40"/>
                  </a:lnTo>
                  <a:lnTo>
                    <a:pt x="109" y="40"/>
                  </a:lnTo>
                  <a:lnTo>
                    <a:pt x="106" y="40"/>
                  </a:lnTo>
                  <a:lnTo>
                    <a:pt x="104" y="39"/>
                  </a:lnTo>
                  <a:lnTo>
                    <a:pt x="102" y="37"/>
                  </a:lnTo>
                  <a:lnTo>
                    <a:pt x="101" y="35"/>
                  </a:lnTo>
                  <a:lnTo>
                    <a:pt x="99" y="30"/>
                  </a:lnTo>
                  <a:lnTo>
                    <a:pt x="99" y="25"/>
                  </a:lnTo>
                  <a:lnTo>
                    <a:pt x="99" y="25"/>
                  </a:lnTo>
                  <a:lnTo>
                    <a:pt x="99" y="22"/>
                  </a:lnTo>
                  <a:lnTo>
                    <a:pt x="99" y="22"/>
                  </a:lnTo>
                  <a:lnTo>
                    <a:pt x="100" y="21"/>
                  </a:lnTo>
                  <a:lnTo>
                    <a:pt x="100" y="21"/>
                  </a:lnTo>
                  <a:lnTo>
                    <a:pt x="100" y="20"/>
                  </a:lnTo>
                  <a:lnTo>
                    <a:pt x="100" y="20"/>
                  </a:lnTo>
                  <a:lnTo>
                    <a:pt x="101" y="19"/>
                  </a:lnTo>
                  <a:lnTo>
                    <a:pt x="101" y="19"/>
                  </a:lnTo>
                  <a:lnTo>
                    <a:pt x="101" y="18"/>
                  </a:lnTo>
                  <a:lnTo>
                    <a:pt x="101" y="18"/>
                  </a:lnTo>
                  <a:lnTo>
                    <a:pt x="102" y="17"/>
                  </a:lnTo>
                  <a:lnTo>
                    <a:pt x="102" y="17"/>
                  </a:lnTo>
                  <a:lnTo>
                    <a:pt x="103" y="16"/>
                  </a:lnTo>
                  <a:lnTo>
                    <a:pt x="103" y="16"/>
                  </a:lnTo>
                  <a:lnTo>
                    <a:pt x="104" y="16"/>
                  </a:lnTo>
                  <a:lnTo>
                    <a:pt x="104" y="16"/>
                  </a:lnTo>
                  <a:lnTo>
                    <a:pt x="105" y="15"/>
                  </a:lnTo>
                  <a:lnTo>
                    <a:pt x="105" y="15"/>
                  </a:lnTo>
                  <a:lnTo>
                    <a:pt x="106" y="14"/>
                  </a:lnTo>
                  <a:lnTo>
                    <a:pt x="106" y="14"/>
                  </a:lnTo>
                  <a:lnTo>
                    <a:pt x="107" y="14"/>
                  </a:lnTo>
                  <a:lnTo>
                    <a:pt x="107" y="14"/>
                  </a:lnTo>
                  <a:lnTo>
                    <a:pt x="111" y="13"/>
                  </a:lnTo>
                  <a:lnTo>
                    <a:pt x="111" y="13"/>
                  </a:lnTo>
                  <a:lnTo>
                    <a:pt x="111" y="13"/>
                  </a:lnTo>
                  <a:lnTo>
                    <a:pt x="111" y="13"/>
                  </a:lnTo>
                  <a:lnTo>
                    <a:pt x="99" y="2"/>
                  </a:lnTo>
                  <a:lnTo>
                    <a:pt x="99"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6" name="Freeform 285">
              <a:extLst>
                <a:ext uri="{FF2B5EF4-FFF2-40B4-BE49-F238E27FC236}">
                  <a16:creationId xmlns:a16="http://schemas.microsoft.com/office/drawing/2014/main" id="{5AFDD82A-54F3-452A-947C-0FED28BD94FC}"/>
                </a:ext>
              </a:extLst>
            </p:cNvPr>
            <p:cNvSpPr>
              <a:spLocks/>
            </p:cNvSpPr>
            <p:nvPr/>
          </p:nvSpPr>
          <p:spPr bwMode="auto">
            <a:xfrm>
              <a:off x="6118121" y="4752966"/>
              <a:ext cx="56795" cy="54196"/>
            </a:xfrm>
            <a:custGeom>
              <a:avLst/>
              <a:gdLst>
                <a:gd name="T0" fmla="*/ 106 w 134"/>
                <a:gd name="T1" fmla="*/ 2 h 115"/>
                <a:gd name="T2" fmla="*/ 104 w 134"/>
                <a:gd name="T3" fmla="*/ 2 h 115"/>
                <a:gd name="T4" fmla="*/ 101 w 134"/>
                <a:gd name="T5" fmla="*/ 3 h 115"/>
                <a:gd name="T6" fmla="*/ 87 w 134"/>
                <a:gd name="T7" fmla="*/ 10 h 115"/>
                <a:gd name="T8" fmla="*/ 81 w 134"/>
                <a:gd name="T9" fmla="*/ 21 h 115"/>
                <a:gd name="T10" fmla="*/ 77 w 134"/>
                <a:gd name="T11" fmla="*/ 31 h 115"/>
                <a:gd name="T12" fmla="*/ 69 w 134"/>
                <a:gd name="T13" fmla="*/ 30 h 115"/>
                <a:gd name="T14" fmla="*/ 58 w 134"/>
                <a:gd name="T15" fmla="*/ 21 h 115"/>
                <a:gd name="T16" fmla="*/ 46 w 134"/>
                <a:gd name="T17" fmla="*/ 14 h 115"/>
                <a:gd name="T18" fmla="*/ 45 w 134"/>
                <a:gd name="T19" fmla="*/ 17 h 115"/>
                <a:gd name="T20" fmla="*/ 44 w 134"/>
                <a:gd name="T21" fmla="*/ 24 h 115"/>
                <a:gd name="T22" fmla="*/ 43 w 134"/>
                <a:gd name="T23" fmla="*/ 27 h 115"/>
                <a:gd name="T24" fmla="*/ 39 w 134"/>
                <a:gd name="T25" fmla="*/ 31 h 115"/>
                <a:gd name="T26" fmla="*/ 37 w 134"/>
                <a:gd name="T27" fmla="*/ 33 h 115"/>
                <a:gd name="T28" fmla="*/ 34 w 134"/>
                <a:gd name="T29" fmla="*/ 34 h 115"/>
                <a:gd name="T30" fmla="*/ 23 w 134"/>
                <a:gd name="T31" fmla="*/ 42 h 115"/>
                <a:gd name="T32" fmla="*/ 20 w 134"/>
                <a:gd name="T33" fmla="*/ 57 h 115"/>
                <a:gd name="T34" fmla="*/ 23 w 134"/>
                <a:gd name="T35" fmla="*/ 68 h 115"/>
                <a:gd name="T36" fmla="*/ 16 w 134"/>
                <a:gd name="T37" fmla="*/ 78 h 115"/>
                <a:gd name="T38" fmla="*/ 9 w 134"/>
                <a:gd name="T39" fmla="*/ 81 h 115"/>
                <a:gd name="T40" fmla="*/ 7 w 134"/>
                <a:gd name="T41" fmla="*/ 82 h 115"/>
                <a:gd name="T42" fmla="*/ 6 w 134"/>
                <a:gd name="T43" fmla="*/ 84 h 115"/>
                <a:gd name="T44" fmla="*/ 4 w 134"/>
                <a:gd name="T45" fmla="*/ 86 h 115"/>
                <a:gd name="T46" fmla="*/ 3 w 134"/>
                <a:gd name="T47" fmla="*/ 88 h 115"/>
                <a:gd name="T48" fmla="*/ 2 w 134"/>
                <a:gd name="T49" fmla="*/ 91 h 115"/>
                <a:gd name="T50" fmla="*/ 1 w 134"/>
                <a:gd name="T51" fmla="*/ 93 h 115"/>
                <a:gd name="T52" fmla="*/ 0 w 134"/>
                <a:gd name="T53" fmla="*/ 95 h 115"/>
                <a:gd name="T54" fmla="*/ 0 w 134"/>
                <a:gd name="T55" fmla="*/ 98 h 115"/>
                <a:gd name="T56" fmla="*/ 0 w 134"/>
                <a:gd name="T57" fmla="*/ 100 h 115"/>
                <a:gd name="T58" fmla="*/ 0 w 134"/>
                <a:gd name="T59" fmla="*/ 102 h 115"/>
                <a:gd name="T60" fmla="*/ 0 w 134"/>
                <a:gd name="T61" fmla="*/ 103 h 115"/>
                <a:gd name="T62" fmla="*/ 5 w 134"/>
                <a:gd name="T63" fmla="*/ 108 h 115"/>
                <a:gd name="T64" fmla="*/ 14 w 134"/>
                <a:gd name="T65" fmla="*/ 105 h 115"/>
                <a:gd name="T66" fmla="*/ 33 w 134"/>
                <a:gd name="T67" fmla="*/ 109 h 115"/>
                <a:gd name="T68" fmla="*/ 44 w 134"/>
                <a:gd name="T69" fmla="*/ 115 h 115"/>
                <a:gd name="T70" fmla="*/ 61 w 134"/>
                <a:gd name="T71" fmla="*/ 113 h 115"/>
                <a:gd name="T72" fmla="*/ 68 w 134"/>
                <a:gd name="T73" fmla="*/ 96 h 115"/>
                <a:gd name="T74" fmla="*/ 83 w 134"/>
                <a:gd name="T75" fmla="*/ 88 h 115"/>
                <a:gd name="T76" fmla="*/ 95 w 134"/>
                <a:gd name="T77" fmla="*/ 82 h 115"/>
                <a:gd name="T78" fmla="*/ 102 w 134"/>
                <a:gd name="T79" fmla="*/ 83 h 115"/>
                <a:gd name="T80" fmla="*/ 114 w 134"/>
                <a:gd name="T81" fmla="*/ 94 h 115"/>
                <a:gd name="T82" fmla="*/ 118 w 134"/>
                <a:gd name="T83" fmla="*/ 94 h 115"/>
                <a:gd name="T84" fmla="*/ 128 w 134"/>
                <a:gd name="T85" fmla="*/ 87 h 115"/>
                <a:gd name="T86" fmla="*/ 132 w 134"/>
                <a:gd name="T87" fmla="*/ 75 h 115"/>
                <a:gd name="T88" fmla="*/ 134 w 134"/>
                <a:gd name="T89" fmla="*/ 69 h 115"/>
                <a:gd name="T90" fmla="*/ 126 w 134"/>
                <a:gd name="T91" fmla="*/ 61 h 115"/>
                <a:gd name="T92" fmla="*/ 127 w 134"/>
                <a:gd name="T93" fmla="*/ 44 h 115"/>
                <a:gd name="T94" fmla="*/ 118 w 134"/>
                <a:gd name="T95" fmla="*/ 28 h 115"/>
                <a:gd name="T96" fmla="*/ 113 w 134"/>
                <a:gd name="T97" fmla="*/ 23 h 115"/>
                <a:gd name="T98" fmla="*/ 117 w 134"/>
                <a:gd name="T99" fmla="*/ 6 h 115"/>
                <a:gd name="T100" fmla="*/ 108 w 134"/>
                <a:gd name="T101" fmla="*/ 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4" h="115">
                  <a:moveTo>
                    <a:pt x="108" y="1"/>
                  </a:moveTo>
                  <a:lnTo>
                    <a:pt x="108" y="1"/>
                  </a:lnTo>
                  <a:lnTo>
                    <a:pt x="106" y="2"/>
                  </a:lnTo>
                  <a:lnTo>
                    <a:pt x="106" y="2"/>
                  </a:lnTo>
                  <a:lnTo>
                    <a:pt x="106" y="2"/>
                  </a:lnTo>
                  <a:lnTo>
                    <a:pt x="106" y="2"/>
                  </a:lnTo>
                  <a:lnTo>
                    <a:pt x="104" y="2"/>
                  </a:lnTo>
                  <a:lnTo>
                    <a:pt x="104" y="2"/>
                  </a:lnTo>
                  <a:lnTo>
                    <a:pt x="104" y="2"/>
                  </a:lnTo>
                  <a:lnTo>
                    <a:pt x="104" y="2"/>
                  </a:lnTo>
                  <a:lnTo>
                    <a:pt x="101" y="3"/>
                  </a:lnTo>
                  <a:lnTo>
                    <a:pt x="101" y="3"/>
                  </a:lnTo>
                  <a:lnTo>
                    <a:pt x="96" y="3"/>
                  </a:lnTo>
                  <a:lnTo>
                    <a:pt x="93" y="5"/>
                  </a:lnTo>
                  <a:lnTo>
                    <a:pt x="91" y="7"/>
                  </a:lnTo>
                  <a:lnTo>
                    <a:pt x="87" y="10"/>
                  </a:lnTo>
                  <a:lnTo>
                    <a:pt x="87" y="10"/>
                  </a:lnTo>
                  <a:lnTo>
                    <a:pt x="83" y="13"/>
                  </a:lnTo>
                  <a:lnTo>
                    <a:pt x="82" y="16"/>
                  </a:lnTo>
                  <a:lnTo>
                    <a:pt x="81" y="21"/>
                  </a:lnTo>
                  <a:lnTo>
                    <a:pt x="81" y="25"/>
                  </a:lnTo>
                  <a:lnTo>
                    <a:pt x="81" y="25"/>
                  </a:lnTo>
                  <a:lnTo>
                    <a:pt x="80" y="29"/>
                  </a:lnTo>
                  <a:lnTo>
                    <a:pt x="77" y="31"/>
                  </a:lnTo>
                  <a:lnTo>
                    <a:pt x="76" y="32"/>
                  </a:lnTo>
                  <a:lnTo>
                    <a:pt x="74" y="32"/>
                  </a:lnTo>
                  <a:lnTo>
                    <a:pt x="69" y="30"/>
                  </a:lnTo>
                  <a:lnTo>
                    <a:pt x="69" y="30"/>
                  </a:lnTo>
                  <a:lnTo>
                    <a:pt x="66" y="26"/>
                  </a:lnTo>
                  <a:lnTo>
                    <a:pt x="64" y="24"/>
                  </a:lnTo>
                  <a:lnTo>
                    <a:pt x="62" y="22"/>
                  </a:lnTo>
                  <a:lnTo>
                    <a:pt x="58" y="21"/>
                  </a:lnTo>
                  <a:lnTo>
                    <a:pt x="58" y="21"/>
                  </a:lnTo>
                  <a:lnTo>
                    <a:pt x="54" y="20"/>
                  </a:lnTo>
                  <a:lnTo>
                    <a:pt x="51" y="19"/>
                  </a:lnTo>
                  <a:lnTo>
                    <a:pt x="46" y="14"/>
                  </a:lnTo>
                  <a:lnTo>
                    <a:pt x="46" y="14"/>
                  </a:lnTo>
                  <a:lnTo>
                    <a:pt x="46" y="14"/>
                  </a:lnTo>
                  <a:lnTo>
                    <a:pt x="46" y="14"/>
                  </a:lnTo>
                  <a:lnTo>
                    <a:pt x="45" y="17"/>
                  </a:lnTo>
                  <a:lnTo>
                    <a:pt x="45" y="17"/>
                  </a:lnTo>
                  <a:lnTo>
                    <a:pt x="45" y="17"/>
                  </a:lnTo>
                  <a:lnTo>
                    <a:pt x="45" y="17"/>
                  </a:lnTo>
                  <a:lnTo>
                    <a:pt x="44" y="24"/>
                  </a:lnTo>
                  <a:lnTo>
                    <a:pt x="44" y="24"/>
                  </a:lnTo>
                  <a:lnTo>
                    <a:pt x="43" y="25"/>
                  </a:lnTo>
                  <a:lnTo>
                    <a:pt x="43" y="25"/>
                  </a:lnTo>
                  <a:lnTo>
                    <a:pt x="43" y="27"/>
                  </a:lnTo>
                  <a:lnTo>
                    <a:pt x="43" y="27"/>
                  </a:lnTo>
                  <a:lnTo>
                    <a:pt x="42" y="27"/>
                  </a:lnTo>
                  <a:lnTo>
                    <a:pt x="42" y="27"/>
                  </a:lnTo>
                  <a:lnTo>
                    <a:pt x="39" y="31"/>
                  </a:lnTo>
                  <a:lnTo>
                    <a:pt x="39" y="31"/>
                  </a:lnTo>
                  <a:lnTo>
                    <a:pt x="39" y="32"/>
                  </a:lnTo>
                  <a:lnTo>
                    <a:pt x="39" y="32"/>
                  </a:lnTo>
                  <a:lnTo>
                    <a:pt x="37" y="33"/>
                  </a:lnTo>
                  <a:lnTo>
                    <a:pt x="37" y="33"/>
                  </a:lnTo>
                  <a:lnTo>
                    <a:pt x="36" y="33"/>
                  </a:lnTo>
                  <a:lnTo>
                    <a:pt x="36" y="33"/>
                  </a:lnTo>
                  <a:lnTo>
                    <a:pt x="34" y="34"/>
                  </a:lnTo>
                  <a:lnTo>
                    <a:pt x="34" y="34"/>
                  </a:lnTo>
                  <a:lnTo>
                    <a:pt x="30" y="36"/>
                  </a:lnTo>
                  <a:lnTo>
                    <a:pt x="26" y="39"/>
                  </a:lnTo>
                  <a:lnTo>
                    <a:pt x="23" y="42"/>
                  </a:lnTo>
                  <a:lnTo>
                    <a:pt x="21" y="46"/>
                  </a:lnTo>
                  <a:lnTo>
                    <a:pt x="20" y="50"/>
                  </a:lnTo>
                  <a:lnTo>
                    <a:pt x="20" y="53"/>
                  </a:lnTo>
                  <a:lnTo>
                    <a:pt x="20" y="57"/>
                  </a:lnTo>
                  <a:lnTo>
                    <a:pt x="21" y="60"/>
                  </a:lnTo>
                  <a:lnTo>
                    <a:pt x="21" y="60"/>
                  </a:lnTo>
                  <a:lnTo>
                    <a:pt x="23" y="65"/>
                  </a:lnTo>
                  <a:lnTo>
                    <a:pt x="23" y="68"/>
                  </a:lnTo>
                  <a:lnTo>
                    <a:pt x="23" y="70"/>
                  </a:lnTo>
                  <a:lnTo>
                    <a:pt x="22" y="73"/>
                  </a:lnTo>
                  <a:lnTo>
                    <a:pt x="19" y="75"/>
                  </a:lnTo>
                  <a:lnTo>
                    <a:pt x="16" y="78"/>
                  </a:lnTo>
                  <a:lnTo>
                    <a:pt x="12" y="80"/>
                  </a:lnTo>
                  <a:lnTo>
                    <a:pt x="12" y="80"/>
                  </a:lnTo>
                  <a:lnTo>
                    <a:pt x="9" y="81"/>
                  </a:lnTo>
                  <a:lnTo>
                    <a:pt x="9" y="81"/>
                  </a:lnTo>
                  <a:lnTo>
                    <a:pt x="9" y="81"/>
                  </a:lnTo>
                  <a:lnTo>
                    <a:pt x="9" y="81"/>
                  </a:lnTo>
                  <a:lnTo>
                    <a:pt x="7" y="82"/>
                  </a:lnTo>
                  <a:lnTo>
                    <a:pt x="7" y="82"/>
                  </a:lnTo>
                  <a:lnTo>
                    <a:pt x="7" y="83"/>
                  </a:lnTo>
                  <a:lnTo>
                    <a:pt x="7" y="83"/>
                  </a:lnTo>
                  <a:lnTo>
                    <a:pt x="6" y="84"/>
                  </a:lnTo>
                  <a:lnTo>
                    <a:pt x="6" y="84"/>
                  </a:lnTo>
                  <a:lnTo>
                    <a:pt x="5" y="85"/>
                  </a:lnTo>
                  <a:lnTo>
                    <a:pt x="5" y="85"/>
                  </a:lnTo>
                  <a:lnTo>
                    <a:pt x="4" y="86"/>
                  </a:lnTo>
                  <a:lnTo>
                    <a:pt x="4" y="86"/>
                  </a:lnTo>
                  <a:lnTo>
                    <a:pt x="4" y="87"/>
                  </a:lnTo>
                  <a:lnTo>
                    <a:pt x="4" y="87"/>
                  </a:lnTo>
                  <a:lnTo>
                    <a:pt x="3" y="88"/>
                  </a:lnTo>
                  <a:lnTo>
                    <a:pt x="3" y="88"/>
                  </a:lnTo>
                  <a:lnTo>
                    <a:pt x="2" y="89"/>
                  </a:lnTo>
                  <a:lnTo>
                    <a:pt x="2" y="89"/>
                  </a:lnTo>
                  <a:lnTo>
                    <a:pt x="2" y="91"/>
                  </a:lnTo>
                  <a:lnTo>
                    <a:pt x="2" y="91"/>
                  </a:lnTo>
                  <a:lnTo>
                    <a:pt x="1" y="92"/>
                  </a:lnTo>
                  <a:lnTo>
                    <a:pt x="1" y="92"/>
                  </a:lnTo>
                  <a:lnTo>
                    <a:pt x="1" y="93"/>
                  </a:lnTo>
                  <a:lnTo>
                    <a:pt x="1" y="93"/>
                  </a:lnTo>
                  <a:lnTo>
                    <a:pt x="1" y="94"/>
                  </a:lnTo>
                  <a:lnTo>
                    <a:pt x="1" y="94"/>
                  </a:lnTo>
                  <a:lnTo>
                    <a:pt x="0" y="95"/>
                  </a:lnTo>
                  <a:lnTo>
                    <a:pt x="0" y="95"/>
                  </a:lnTo>
                  <a:lnTo>
                    <a:pt x="0" y="97"/>
                  </a:lnTo>
                  <a:lnTo>
                    <a:pt x="0" y="97"/>
                  </a:lnTo>
                  <a:lnTo>
                    <a:pt x="0" y="98"/>
                  </a:lnTo>
                  <a:lnTo>
                    <a:pt x="0" y="98"/>
                  </a:lnTo>
                  <a:lnTo>
                    <a:pt x="0" y="99"/>
                  </a:lnTo>
                  <a:lnTo>
                    <a:pt x="0" y="99"/>
                  </a:lnTo>
                  <a:lnTo>
                    <a:pt x="0" y="100"/>
                  </a:lnTo>
                  <a:lnTo>
                    <a:pt x="0" y="100"/>
                  </a:lnTo>
                  <a:lnTo>
                    <a:pt x="0" y="101"/>
                  </a:lnTo>
                  <a:lnTo>
                    <a:pt x="0" y="101"/>
                  </a:lnTo>
                  <a:lnTo>
                    <a:pt x="0" y="102"/>
                  </a:lnTo>
                  <a:lnTo>
                    <a:pt x="0" y="102"/>
                  </a:lnTo>
                  <a:lnTo>
                    <a:pt x="0" y="103"/>
                  </a:lnTo>
                  <a:lnTo>
                    <a:pt x="0" y="103"/>
                  </a:lnTo>
                  <a:lnTo>
                    <a:pt x="0" y="103"/>
                  </a:lnTo>
                  <a:lnTo>
                    <a:pt x="0" y="103"/>
                  </a:lnTo>
                  <a:lnTo>
                    <a:pt x="2" y="108"/>
                  </a:lnTo>
                  <a:lnTo>
                    <a:pt x="3" y="110"/>
                  </a:lnTo>
                  <a:lnTo>
                    <a:pt x="3" y="110"/>
                  </a:lnTo>
                  <a:lnTo>
                    <a:pt x="5" y="108"/>
                  </a:lnTo>
                  <a:lnTo>
                    <a:pt x="7" y="106"/>
                  </a:lnTo>
                  <a:lnTo>
                    <a:pt x="10" y="105"/>
                  </a:lnTo>
                  <a:lnTo>
                    <a:pt x="14" y="105"/>
                  </a:lnTo>
                  <a:lnTo>
                    <a:pt x="14" y="105"/>
                  </a:lnTo>
                  <a:lnTo>
                    <a:pt x="22" y="105"/>
                  </a:lnTo>
                  <a:lnTo>
                    <a:pt x="27" y="105"/>
                  </a:lnTo>
                  <a:lnTo>
                    <a:pt x="32" y="106"/>
                  </a:lnTo>
                  <a:lnTo>
                    <a:pt x="33" y="109"/>
                  </a:lnTo>
                  <a:lnTo>
                    <a:pt x="33" y="109"/>
                  </a:lnTo>
                  <a:lnTo>
                    <a:pt x="35" y="113"/>
                  </a:lnTo>
                  <a:lnTo>
                    <a:pt x="39" y="114"/>
                  </a:lnTo>
                  <a:lnTo>
                    <a:pt x="44" y="115"/>
                  </a:lnTo>
                  <a:lnTo>
                    <a:pt x="51" y="115"/>
                  </a:lnTo>
                  <a:lnTo>
                    <a:pt x="51" y="115"/>
                  </a:lnTo>
                  <a:lnTo>
                    <a:pt x="57" y="115"/>
                  </a:lnTo>
                  <a:lnTo>
                    <a:pt x="61" y="113"/>
                  </a:lnTo>
                  <a:lnTo>
                    <a:pt x="64" y="110"/>
                  </a:lnTo>
                  <a:lnTo>
                    <a:pt x="66" y="103"/>
                  </a:lnTo>
                  <a:lnTo>
                    <a:pt x="66" y="103"/>
                  </a:lnTo>
                  <a:lnTo>
                    <a:pt x="68" y="96"/>
                  </a:lnTo>
                  <a:lnTo>
                    <a:pt x="72" y="92"/>
                  </a:lnTo>
                  <a:lnTo>
                    <a:pt x="78" y="89"/>
                  </a:lnTo>
                  <a:lnTo>
                    <a:pt x="83" y="88"/>
                  </a:lnTo>
                  <a:lnTo>
                    <a:pt x="83" y="88"/>
                  </a:lnTo>
                  <a:lnTo>
                    <a:pt x="86" y="87"/>
                  </a:lnTo>
                  <a:lnTo>
                    <a:pt x="89" y="86"/>
                  </a:lnTo>
                  <a:lnTo>
                    <a:pt x="93" y="83"/>
                  </a:lnTo>
                  <a:lnTo>
                    <a:pt x="95" y="82"/>
                  </a:lnTo>
                  <a:lnTo>
                    <a:pt x="97" y="81"/>
                  </a:lnTo>
                  <a:lnTo>
                    <a:pt x="100" y="81"/>
                  </a:lnTo>
                  <a:lnTo>
                    <a:pt x="102" y="83"/>
                  </a:lnTo>
                  <a:lnTo>
                    <a:pt x="102" y="83"/>
                  </a:lnTo>
                  <a:lnTo>
                    <a:pt x="114" y="94"/>
                  </a:lnTo>
                  <a:lnTo>
                    <a:pt x="114" y="94"/>
                  </a:lnTo>
                  <a:lnTo>
                    <a:pt x="114" y="94"/>
                  </a:lnTo>
                  <a:lnTo>
                    <a:pt x="114" y="94"/>
                  </a:lnTo>
                  <a:lnTo>
                    <a:pt x="116" y="94"/>
                  </a:lnTo>
                  <a:lnTo>
                    <a:pt x="116" y="94"/>
                  </a:lnTo>
                  <a:lnTo>
                    <a:pt x="118" y="94"/>
                  </a:lnTo>
                  <a:lnTo>
                    <a:pt x="118" y="94"/>
                  </a:lnTo>
                  <a:lnTo>
                    <a:pt x="123" y="94"/>
                  </a:lnTo>
                  <a:lnTo>
                    <a:pt x="126" y="92"/>
                  </a:lnTo>
                  <a:lnTo>
                    <a:pt x="127" y="90"/>
                  </a:lnTo>
                  <a:lnTo>
                    <a:pt x="128" y="87"/>
                  </a:lnTo>
                  <a:lnTo>
                    <a:pt x="128" y="87"/>
                  </a:lnTo>
                  <a:lnTo>
                    <a:pt x="128" y="81"/>
                  </a:lnTo>
                  <a:lnTo>
                    <a:pt x="130" y="78"/>
                  </a:lnTo>
                  <a:lnTo>
                    <a:pt x="132" y="75"/>
                  </a:lnTo>
                  <a:lnTo>
                    <a:pt x="132" y="75"/>
                  </a:lnTo>
                  <a:lnTo>
                    <a:pt x="134" y="74"/>
                  </a:lnTo>
                  <a:lnTo>
                    <a:pt x="134" y="72"/>
                  </a:lnTo>
                  <a:lnTo>
                    <a:pt x="134" y="69"/>
                  </a:lnTo>
                  <a:lnTo>
                    <a:pt x="131" y="65"/>
                  </a:lnTo>
                  <a:lnTo>
                    <a:pt x="128" y="62"/>
                  </a:lnTo>
                  <a:lnTo>
                    <a:pt x="128" y="62"/>
                  </a:lnTo>
                  <a:lnTo>
                    <a:pt x="126" y="61"/>
                  </a:lnTo>
                  <a:lnTo>
                    <a:pt x="125" y="59"/>
                  </a:lnTo>
                  <a:lnTo>
                    <a:pt x="125" y="54"/>
                  </a:lnTo>
                  <a:lnTo>
                    <a:pt x="127" y="44"/>
                  </a:lnTo>
                  <a:lnTo>
                    <a:pt x="127" y="44"/>
                  </a:lnTo>
                  <a:lnTo>
                    <a:pt x="127" y="39"/>
                  </a:lnTo>
                  <a:lnTo>
                    <a:pt x="126" y="35"/>
                  </a:lnTo>
                  <a:lnTo>
                    <a:pt x="122" y="31"/>
                  </a:lnTo>
                  <a:lnTo>
                    <a:pt x="118" y="28"/>
                  </a:lnTo>
                  <a:lnTo>
                    <a:pt x="118" y="28"/>
                  </a:lnTo>
                  <a:lnTo>
                    <a:pt x="116" y="27"/>
                  </a:lnTo>
                  <a:lnTo>
                    <a:pt x="113" y="25"/>
                  </a:lnTo>
                  <a:lnTo>
                    <a:pt x="113" y="23"/>
                  </a:lnTo>
                  <a:lnTo>
                    <a:pt x="113" y="20"/>
                  </a:lnTo>
                  <a:lnTo>
                    <a:pt x="117" y="9"/>
                  </a:lnTo>
                  <a:lnTo>
                    <a:pt x="117" y="9"/>
                  </a:lnTo>
                  <a:lnTo>
                    <a:pt x="117" y="6"/>
                  </a:lnTo>
                  <a:lnTo>
                    <a:pt x="114" y="4"/>
                  </a:lnTo>
                  <a:lnTo>
                    <a:pt x="110" y="0"/>
                  </a:lnTo>
                  <a:lnTo>
                    <a:pt x="110" y="0"/>
                  </a:lnTo>
                  <a:lnTo>
                    <a:pt x="108" y="1"/>
                  </a:lnTo>
                  <a:lnTo>
                    <a:pt x="108" y="1"/>
                  </a:lnTo>
                  <a:lnTo>
                    <a:pt x="108" y="1"/>
                  </a:lnTo>
                  <a:lnTo>
                    <a:pt x="108" y="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7" name="Freeform 286">
              <a:extLst>
                <a:ext uri="{FF2B5EF4-FFF2-40B4-BE49-F238E27FC236}">
                  <a16:creationId xmlns:a16="http://schemas.microsoft.com/office/drawing/2014/main" id="{BDAD36BA-CA54-4C16-96FD-6D20E98499FE}"/>
                </a:ext>
              </a:extLst>
            </p:cNvPr>
            <p:cNvSpPr>
              <a:spLocks/>
            </p:cNvSpPr>
            <p:nvPr/>
          </p:nvSpPr>
          <p:spPr bwMode="auto">
            <a:xfrm>
              <a:off x="5656882" y="4558610"/>
              <a:ext cx="530080" cy="569986"/>
            </a:xfrm>
            <a:custGeom>
              <a:avLst/>
              <a:gdLst>
                <a:gd name="T0" fmla="*/ 297 w 1229"/>
                <a:gd name="T1" fmla="*/ 789 h 1219"/>
                <a:gd name="T2" fmla="*/ 393 w 1229"/>
                <a:gd name="T3" fmla="*/ 867 h 1219"/>
                <a:gd name="T4" fmla="*/ 465 w 1229"/>
                <a:gd name="T5" fmla="*/ 831 h 1219"/>
                <a:gd name="T6" fmla="*/ 538 w 1229"/>
                <a:gd name="T7" fmla="*/ 816 h 1219"/>
                <a:gd name="T8" fmla="*/ 617 w 1229"/>
                <a:gd name="T9" fmla="*/ 846 h 1219"/>
                <a:gd name="T10" fmla="*/ 616 w 1229"/>
                <a:gd name="T11" fmla="*/ 945 h 1219"/>
                <a:gd name="T12" fmla="*/ 647 w 1229"/>
                <a:gd name="T13" fmla="*/ 1032 h 1219"/>
                <a:gd name="T14" fmla="*/ 656 w 1229"/>
                <a:gd name="T15" fmla="*/ 1070 h 1219"/>
                <a:gd name="T16" fmla="*/ 739 w 1229"/>
                <a:gd name="T17" fmla="*/ 1056 h 1219"/>
                <a:gd name="T18" fmla="*/ 765 w 1229"/>
                <a:gd name="T19" fmla="*/ 1058 h 1219"/>
                <a:gd name="T20" fmla="*/ 775 w 1229"/>
                <a:gd name="T21" fmla="*/ 1064 h 1219"/>
                <a:gd name="T22" fmla="*/ 825 w 1229"/>
                <a:gd name="T23" fmla="*/ 1078 h 1219"/>
                <a:gd name="T24" fmla="*/ 885 w 1229"/>
                <a:gd name="T25" fmla="*/ 1116 h 1219"/>
                <a:gd name="T26" fmla="*/ 941 w 1229"/>
                <a:gd name="T27" fmla="*/ 1126 h 1219"/>
                <a:gd name="T28" fmla="*/ 981 w 1229"/>
                <a:gd name="T29" fmla="*/ 1134 h 1219"/>
                <a:gd name="T30" fmla="*/ 1079 w 1229"/>
                <a:gd name="T31" fmla="*/ 1214 h 1219"/>
                <a:gd name="T32" fmla="*/ 1130 w 1229"/>
                <a:gd name="T33" fmla="*/ 1194 h 1219"/>
                <a:gd name="T34" fmla="*/ 1115 w 1229"/>
                <a:gd name="T35" fmla="*/ 1139 h 1219"/>
                <a:gd name="T36" fmla="*/ 1043 w 1229"/>
                <a:gd name="T37" fmla="*/ 1109 h 1219"/>
                <a:gd name="T38" fmla="*/ 1054 w 1229"/>
                <a:gd name="T39" fmla="*/ 1020 h 1219"/>
                <a:gd name="T40" fmla="*/ 1072 w 1229"/>
                <a:gd name="T41" fmla="*/ 918 h 1219"/>
                <a:gd name="T42" fmla="*/ 1171 w 1229"/>
                <a:gd name="T43" fmla="*/ 885 h 1219"/>
                <a:gd name="T44" fmla="*/ 1171 w 1229"/>
                <a:gd name="T45" fmla="*/ 868 h 1219"/>
                <a:gd name="T46" fmla="*/ 1114 w 1229"/>
                <a:gd name="T47" fmla="*/ 767 h 1219"/>
                <a:gd name="T48" fmla="*/ 1100 w 1229"/>
                <a:gd name="T49" fmla="*/ 689 h 1219"/>
                <a:gd name="T50" fmla="*/ 1090 w 1229"/>
                <a:gd name="T51" fmla="*/ 550 h 1219"/>
                <a:gd name="T52" fmla="*/ 1070 w 1229"/>
                <a:gd name="T53" fmla="*/ 516 h 1219"/>
                <a:gd name="T54" fmla="*/ 1072 w 1229"/>
                <a:gd name="T55" fmla="*/ 505 h 1219"/>
                <a:gd name="T56" fmla="*/ 1079 w 1229"/>
                <a:gd name="T57" fmla="*/ 497 h 1219"/>
                <a:gd name="T58" fmla="*/ 1100 w 1229"/>
                <a:gd name="T59" fmla="*/ 452 h 1219"/>
                <a:gd name="T60" fmla="*/ 1114 w 1229"/>
                <a:gd name="T61" fmla="*/ 440 h 1219"/>
                <a:gd name="T62" fmla="*/ 1125 w 1229"/>
                <a:gd name="T63" fmla="*/ 345 h 1219"/>
                <a:gd name="T64" fmla="*/ 1217 w 1229"/>
                <a:gd name="T65" fmla="*/ 249 h 1219"/>
                <a:gd name="T66" fmla="*/ 1205 w 1229"/>
                <a:gd name="T67" fmla="*/ 202 h 1219"/>
                <a:gd name="T68" fmla="*/ 1199 w 1229"/>
                <a:gd name="T69" fmla="*/ 150 h 1219"/>
                <a:gd name="T70" fmla="*/ 1198 w 1229"/>
                <a:gd name="T71" fmla="*/ 117 h 1219"/>
                <a:gd name="T72" fmla="*/ 1169 w 1229"/>
                <a:gd name="T73" fmla="*/ 96 h 1219"/>
                <a:gd name="T74" fmla="*/ 1096 w 1229"/>
                <a:gd name="T75" fmla="*/ 63 h 1219"/>
                <a:gd name="T76" fmla="*/ 1045 w 1229"/>
                <a:gd name="T77" fmla="*/ 72 h 1219"/>
                <a:gd name="T78" fmla="*/ 997 w 1229"/>
                <a:gd name="T79" fmla="*/ 36 h 1219"/>
                <a:gd name="T80" fmla="*/ 972 w 1229"/>
                <a:gd name="T81" fmla="*/ 9 h 1219"/>
                <a:gd name="T82" fmla="*/ 961 w 1229"/>
                <a:gd name="T83" fmla="*/ 8 h 1219"/>
                <a:gd name="T84" fmla="*/ 946 w 1229"/>
                <a:gd name="T85" fmla="*/ 21 h 1219"/>
                <a:gd name="T86" fmla="*/ 869 w 1229"/>
                <a:gd name="T87" fmla="*/ 2 h 1219"/>
                <a:gd name="T88" fmla="*/ 828 w 1229"/>
                <a:gd name="T89" fmla="*/ 28 h 1219"/>
                <a:gd name="T90" fmla="*/ 774 w 1229"/>
                <a:gd name="T91" fmla="*/ 23 h 1219"/>
                <a:gd name="T92" fmla="*/ 696 w 1229"/>
                <a:gd name="T93" fmla="*/ 37 h 1219"/>
                <a:gd name="T94" fmla="*/ 623 w 1229"/>
                <a:gd name="T95" fmla="*/ 75 h 1219"/>
                <a:gd name="T96" fmla="*/ 529 w 1229"/>
                <a:gd name="T97" fmla="*/ 55 h 1219"/>
                <a:gd name="T98" fmla="*/ 444 w 1229"/>
                <a:gd name="T99" fmla="*/ 36 h 1219"/>
                <a:gd name="T100" fmla="*/ 415 w 1229"/>
                <a:gd name="T101" fmla="*/ 98 h 1219"/>
                <a:gd name="T102" fmla="*/ 413 w 1229"/>
                <a:gd name="T103" fmla="*/ 151 h 1219"/>
                <a:gd name="T104" fmla="*/ 366 w 1229"/>
                <a:gd name="T105" fmla="*/ 281 h 1219"/>
                <a:gd name="T106" fmla="*/ 265 w 1229"/>
                <a:gd name="T107" fmla="*/ 460 h 1219"/>
                <a:gd name="T108" fmla="*/ 241 w 1229"/>
                <a:gd name="T109" fmla="*/ 594 h 1219"/>
                <a:gd name="T110" fmla="*/ 218 w 1229"/>
                <a:gd name="T111" fmla="*/ 647 h 1219"/>
                <a:gd name="T112" fmla="*/ 151 w 1229"/>
                <a:gd name="T113" fmla="*/ 667 h 1219"/>
                <a:gd name="T114" fmla="*/ 96 w 1229"/>
                <a:gd name="T115" fmla="*/ 645 h 1219"/>
                <a:gd name="T116" fmla="*/ 54 w 1229"/>
                <a:gd name="T117" fmla="*/ 653 h 1219"/>
                <a:gd name="T118" fmla="*/ 39 w 1229"/>
                <a:gd name="T119" fmla="*/ 662 h 1219"/>
                <a:gd name="T120" fmla="*/ 0 w 1229"/>
                <a:gd name="T121" fmla="*/ 726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9" h="1219">
                  <a:moveTo>
                    <a:pt x="158" y="727"/>
                  </a:moveTo>
                  <a:lnTo>
                    <a:pt x="158" y="727"/>
                  </a:lnTo>
                  <a:lnTo>
                    <a:pt x="170" y="727"/>
                  </a:lnTo>
                  <a:lnTo>
                    <a:pt x="187" y="727"/>
                  </a:lnTo>
                  <a:lnTo>
                    <a:pt x="225" y="725"/>
                  </a:lnTo>
                  <a:lnTo>
                    <a:pt x="245" y="725"/>
                  </a:lnTo>
                  <a:lnTo>
                    <a:pt x="261" y="726"/>
                  </a:lnTo>
                  <a:lnTo>
                    <a:pt x="268" y="728"/>
                  </a:lnTo>
                  <a:lnTo>
                    <a:pt x="274" y="730"/>
                  </a:lnTo>
                  <a:lnTo>
                    <a:pt x="278" y="733"/>
                  </a:lnTo>
                  <a:lnTo>
                    <a:pt x="280" y="737"/>
                  </a:lnTo>
                  <a:lnTo>
                    <a:pt x="280" y="737"/>
                  </a:lnTo>
                  <a:lnTo>
                    <a:pt x="285" y="752"/>
                  </a:lnTo>
                  <a:lnTo>
                    <a:pt x="288" y="766"/>
                  </a:lnTo>
                  <a:lnTo>
                    <a:pt x="291" y="779"/>
                  </a:lnTo>
                  <a:lnTo>
                    <a:pt x="294" y="784"/>
                  </a:lnTo>
                  <a:lnTo>
                    <a:pt x="297" y="789"/>
                  </a:lnTo>
                  <a:lnTo>
                    <a:pt x="297" y="789"/>
                  </a:lnTo>
                  <a:lnTo>
                    <a:pt x="300" y="794"/>
                  </a:lnTo>
                  <a:lnTo>
                    <a:pt x="303" y="801"/>
                  </a:lnTo>
                  <a:lnTo>
                    <a:pt x="310" y="818"/>
                  </a:lnTo>
                  <a:lnTo>
                    <a:pt x="317" y="834"/>
                  </a:lnTo>
                  <a:lnTo>
                    <a:pt x="321" y="841"/>
                  </a:lnTo>
                  <a:lnTo>
                    <a:pt x="326" y="846"/>
                  </a:lnTo>
                  <a:lnTo>
                    <a:pt x="326" y="846"/>
                  </a:lnTo>
                  <a:lnTo>
                    <a:pt x="334" y="855"/>
                  </a:lnTo>
                  <a:lnTo>
                    <a:pt x="343" y="862"/>
                  </a:lnTo>
                  <a:lnTo>
                    <a:pt x="348" y="866"/>
                  </a:lnTo>
                  <a:lnTo>
                    <a:pt x="353" y="868"/>
                  </a:lnTo>
                  <a:lnTo>
                    <a:pt x="358" y="869"/>
                  </a:lnTo>
                  <a:lnTo>
                    <a:pt x="364" y="870"/>
                  </a:lnTo>
                  <a:lnTo>
                    <a:pt x="364" y="870"/>
                  </a:lnTo>
                  <a:lnTo>
                    <a:pt x="381" y="871"/>
                  </a:lnTo>
                  <a:lnTo>
                    <a:pt x="387" y="870"/>
                  </a:lnTo>
                  <a:lnTo>
                    <a:pt x="393" y="867"/>
                  </a:lnTo>
                  <a:lnTo>
                    <a:pt x="393" y="867"/>
                  </a:lnTo>
                  <a:lnTo>
                    <a:pt x="399" y="862"/>
                  </a:lnTo>
                  <a:lnTo>
                    <a:pt x="406" y="861"/>
                  </a:lnTo>
                  <a:lnTo>
                    <a:pt x="415" y="861"/>
                  </a:lnTo>
                  <a:lnTo>
                    <a:pt x="423" y="864"/>
                  </a:lnTo>
                  <a:lnTo>
                    <a:pt x="423" y="864"/>
                  </a:lnTo>
                  <a:lnTo>
                    <a:pt x="428" y="867"/>
                  </a:lnTo>
                  <a:lnTo>
                    <a:pt x="434" y="868"/>
                  </a:lnTo>
                  <a:lnTo>
                    <a:pt x="439" y="869"/>
                  </a:lnTo>
                  <a:lnTo>
                    <a:pt x="445" y="868"/>
                  </a:lnTo>
                  <a:lnTo>
                    <a:pt x="450" y="867"/>
                  </a:lnTo>
                  <a:lnTo>
                    <a:pt x="454" y="864"/>
                  </a:lnTo>
                  <a:lnTo>
                    <a:pt x="457" y="860"/>
                  </a:lnTo>
                  <a:lnTo>
                    <a:pt x="458" y="855"/>
                  </a:lnTo>
                  <a:lnTo>
                    <a:pt x="458" y="855"/>
                  </a:lnTo>
                  <a:lnTo>
                    <a:pt x="459" y="840"/>
                  </a:lnTo>
                  <a:lnTo>
                    <a:pt x="461" y="835"/>
                  </a:lnTo>
                  <a:lnTo>
                    <a:pt x="465" y="831"/>
                  </a:lnTo>
                  <a:lnTo>
                    <a:pt x="465" y="831"/>
                  </a:lnTo>
                  <a:lnTo>
                    <a:pt x="466" y="828"/>
                  </a:lnTo>
                  <a:lnTo>
                    <a:pt x="467" y="824"/>
                  </a:lnTo>
                  <a:lnTo>
                    <a:pt x="468" y="813"/>
                  </a:lnTo>
                  <a:lnTo>
                    <a:pt x="468" y="808"/>
                  </a:lnTo>
                  <a:lnTo>
                    <a:pt x="469" y="803"/>
                  </a:lnTo>
                  <a:lnTo>
                    <a:pt x="472" y="799"/>
                  </a:lnTo>
                  <a:lnTo>
                    <a:pt x="474" y="798"/>
                  </a:lnTo>
                  <a:lnTo>
                    <a:pt x="476" y="798"/>
                  </a:lnTo>
                  <a:lnTo>
                    <a:pt x="476" y="798"/>
                  </a:lnTo>
                  <a:lnTo>
                    <a:pt x="488" y="797"/>
                  </a:lnTo>
                  <a:lnTo>
                    <a:pt x="503" y="796"/>
                  </a:lnTo>
                  <a:lnTo>
                    <a:pt x="527" y="796"/>
                  </a:lnTo>
                  <a:lnTo>
                    <a:pt x="527" y="796"/>
                  </a:lnTo>
                  <a:lnTo>
                    <a:pt x="530" y="797"/>
                  </a:lnTo>
                  <a:lnTo>
                    <a:pt x="532" y="800"/>
                  </a:lnTo>
                  <a:lnTo>
                    <a:pt x="535" y="808"/>
                  </a:lnTo>
                  <a:lnTo>
                    <a:pt x="536" y="812"/>
                  </a:lnTo>
                  <a:lnTo>
                    <a:pt x="538" y="816"/>
                  </a:lnTo>
                  <a:lnTo>
                    <a:pt x="542" y="818"/>
                  </a:lnTo>
                  <a:lnTo>
                    <a:pt x="548" y="820"/>
                  </a:lnTo>
                  <a:lnTo>
                    <a:pt x="548" y="820"/>
                  </a:lnTo>
                  <a:lnTo>
                    <a:pt x="566" y="819"/>
                  </a:lnTo>
                  <a:lnTo>
                    <a:pt x="590" y="819"/>
                  </a:lnTo>
                  <a:lnTo>
                    <a:pt x="601" y="819"/>
                  </a:lnTo>
                  <a:lnTo>
                    <a:pt x="609" y="820"/>
                  </a:lnTo>
                  <a:lnTo>
                    <a:pt x="616" y="822"/>
                  </a:lnTo>
                  <a:lnTo>
                    <a:pt x="617" y="823"/>
                  </a:lnTo>
                  <a:lnTo>
                    <a:pt x="618" y="825"/>
                  </a:lnTo>
                  <a:lnTo>
                    <a:pt x="618" y="825"/>
                  </a:lnTo>
                  <a:lnTo>
                    <a:pt x="619" y="832"/>
                  </a:lnTo>
                  <a:lnTo>
                    <a:pt x="621" y="838"/>
                  </a:lnTo>
                  <a:lnTo>
                    <a:pt x="621" y="840"/>
                  </a:lnTo>
                  <a:lnTo>
                    <a:pt x="621" y="842"/>
                  </a:lnTo>
                  <a:lnTo>
                    <a:pt x="619" y="844"/>
                  </a:lnTo>
                  <a:lnTo>
                    <a:pt x="617" y="846"/>
                  </a:lnTo>
                  <a:lnTo>
                    <a:pt x="617" y="846"/>
                  </a:lnTo>
                  <a:lnTo>
                    <a:pt x="614" y="847"/>
                  </a:lnTo>
                  <a:lnTo>
                    <a:pt x="612" y="849"/>
                  </a:lnTo>
                  <a:lnTo>
                    <a:pt x="611" y="852"/>
                  </a:lnTo>
                  <a:lnTo>
                    <a:pt x="610" y="854"/>
                  </a:lnTo>
                  <a:lnTo>
                    <a:pt x="611" y="860"/>
                  </a:lnTo>
                  <a:lnTo>
                    <a:pt x="613" y="864"/>
                  </a:lnTo>
                  <a:lnTo>
                    <a:pt x="613" y="864"/>
                  </a:lnTo>
                  <a:lnTo>
                    <a:pt x="617" y="870"/>
                  </a:lnTo>
                  <a:lnTo>
                    <a:pt x="619" y="877"/>
                  </a:lnTo>
                  <a:lnTo>
                    <a:pt x="621" y="885"/>
                  </a:lnTo>
                  <a:lnTo>
                    <a:pt x="621" y="893"/>
                  </a:lnTo>
                  <a:lnTo>
                    <a:pt x="621" y="893"/>
                  </a:lnTo>
                  <a:lnTo>
                    <a:pt x="622" y="911"/>
                  </a:lnTo>
                  <a:lnTo>
                    <a:pt x="622" y="919"/>
                  </a:lnTo>
                  <a:lnTo>
                    <a:pt x="621" y="925"/>
                  </a:lnTo>
                  <a:lnTo>
                    <a:pt x="621" y="925"/>
                  </a:lnTo>
                  <a:lnTo>
                    <a:pt x="617" y="938"/>
                  </a:lnTo>
                  <a:lnTo>
                    <a:pt x="616" y="945"/>
                  </a:lnTo>
                  <a:lnTo>
                    <a:pt x="617" y="954"/>
                  </a:lnTo>
                  <a:lnTo>
                    <a:pt x="617" y="954"/>
                  </a:lnTo>
                  <a:lnTo>
                    <a:pt x="618" y="962"/>
                  </a:lnTo>
                  <a:lnTo>
                    <a:pt x="620" y="971"/>
                  </a:lnTo>
                  <a:lnTo>
                    <a:pt x="622" y="975"/>
                  </a:lnTo>
                  <a:lnTo>
                    <a:pt x="624" y="979"/>
                  </a:lnTo>
                  <a:lnTo>
                    <a:pt x="627" y="983"/>
                  </a:lnTo>
                  <a:lnTo>
                    <a:pt x="631" y="986"/>
                  </a:lnTo>
                  <a:lnTo>
                    <a:pt x="631" y="986"/>
                  </a:lnTo>
                  <a:lnTo>
                    <a:pt x="634" y="989"/>
                  </a:lnTo>
                  <a:lnTo>
                    <a:pt x="637" y="992"/>
                  </a:lnTo>
                  <a:lnTo>
                    <a:pt x="639" y="996"/>
                  </a:lnTo>
                  <a:lnTo>
                    <a:pt x="641" y="1000"/>
                  </a:lnTo>
                  <a:lnTo>
                    <a:pt x="643" y="1008"/>
                  </a:lnTo>
                  <a:lnTo>
                    <a:pt x="645" y="1016"/>
                  </a:lnTo>
                  <a:lnTo>
                    <a:pt x="645" y="1016"/>
                  </a:lnTo>
                  <a:lnTo>
                    <a:pt x="646" y="1024"/>
                  </a:lnTo>
                  <a:lnTo>
                    <a:pt x="647" y="1032"/>
                  </a:lnTo>
                  <a:lnTo>
                    <a:pt x="647" y="1036"/>
                  </a:lnTo>
                  <a:lnTo>
                    <a:pt x="646" y="1041"/>
                  </a:lnTo>
                  <a:lnTo>
                    <a:pt x="645" y="1044"/>
                  </a:lnTo>
                  <a:lnTo>
                    <a:pt x="642" y="1047"/>
                  </a:lnTo>
                  <a:lnTo>
                    <a:pt x="642" y="1047"/>
                  </a:lnTo>
                  <a:lnTo>
                    <a:pt x="637" y="1051"/>
                  </a:lnTo>
                  <a:lnTo>
                    <a:pt x="634" y="1055"/>
                  </a:lnTo>
                  <a:lnTo>
                    <a:pt x="634" y="1057"/>
                  </a:lnTo>
                  <a:lnTo>
                    <a:pt x="634" y="1060"/>
                  </a:lnTo>
                  <a:lnTo>
                    <a:pt x="637" y="1065"/>
                  </a:lnTo>
                  <a:lnTo>
                    <a:pt x="637" y="1065"/>
                  </a:lnTo>
                  <a:lnTo>
                    <a:pt x="639" y="1067"/>
                  </a:lnTo>
                  <a:lnTo>
                    <a:pt x="641" y="1069"/>
                  </a:lnTo>
                  <a:lnTo>
                    <a:pt x="644" y="1071"/>
                  </a:lnTo>
                  <a:lnTo>
                    <a:pt x="648" y="1072"/>
                  </a:lnTo>
                  <a:lnTo>
                    <a:pt x="651" y="1072"/>
                  </a:lnTo>
                  <a:lnTo>
                    <a:pt x="654" y="1072"/>
                  </a:lnTo>
                  <a:lnTo>
                    <a:pt x="656" y="1070"/>
                  </a:lnTo>
                  <a:lnTo>
                    <a:pt x="658" y="1068"/>
                  </a:lnTo>
                  <a:lnTo>
                    <a:pt x="658" y="1068"/>
                  </a:lnTo>
                  <a:lnTo>
                    <a:pt x="660" y="1066"/>
                  </a:lnTo>
                  <a:lnTo>
                    <a:pt x="664" y="1064"/>
                  </a:lnTo>
                  <a:lnTo>
                    <a:pt x="670" y="1064"/>
                  </a:lnTo>
                  <a:lnTo>
                    <a:pt x="676" y="1064"/>
                  </a:lnTo>
                  <a:lnTo>
                    <a:pt x="689" y="1065"/>
                  </a:lnTo>
                  <a:lnTo>
                    <a:pt x="700" y="1066"/>
                  </a:lnTo>
                  <a:lnTo>
                    <a:pt x="700" y="1066"/>
                  </a:lnTo>
                  <a:lnTo>
                    <a:pt x="704" y="1066"/>
                  </a:lnTo>
                  <a:lnTo>
                    <a:pt x="708" y="1064"/>
                  </a:lnTo>
                  <a:lnTo>
                    <a:pt x="716" y="1061"/>
                  </a:lnTo>
                  <a:lnTo>
                    <a:pt x="725" y="1058"/>
                  </a:lnTo>
                  <a:lnTo>
                    <a:pt x="729" y="1056"/>
                  </a:lnTo>
                  <a:lnTo>
                    <a:pt x="734" y="1056"/>
                  </a:lnTo>
                  <a:lnTo>
                    <a:pt x="734" y="1056"/>
                  </a:lnTo>
                  <a:lnTo>
                    <a:pt x="739" y="1056"/>
                  </a:lnTo>
                  <a:lnTo>
                    <a:pt x="739" y="1056"/>
                  </a:lnTo>
                  <a:lnTo>
                    <a:pt x="744" y="1056"/>
                  </a:lnTo>
                  <a:lnTo>
                    <a:pt x="744" y="1056"/>
                  </a:lnTo>
                  <a:lnTo>
                    <a:pt x="745" y="1056"/>
                  </a:lnTo>
                  <a:lnTo>
                    <a:pt x="745" y="1056"/>
                  </a:lnTo>
                  <a:lnTo>
                    <a:pt x="749" y="1056"/>
                  </a:lnTo>
                  <a:lnTo>
                    <a:pt x="749" y="1056"/>
                  </a:lnTo>
                  <a:lnTo>
                    <a:pt x="750" y="1056"/>
                  </a:lnTo>
                  <a:lnTo>
                    <a:pt x="750" y="1056"/>
                  </a:lnTo>
                  <a:lnTo>
                    <a:pt x="759" y="1057"/>
                  </a:lnTo>
                  <a:lnTo>
                    <a:pt x="759" y="1057"/>
                  </a:lnTo>
                  <a:lnTo>
                    <a:pt x="759" y="1057"/>
                  </a:lnTo>
                  <a:lnTo>
                    <a:pt x="759" y="1057"/>
                  </a:lnTo>
                  <a:lnTo>
                    <a:pt x="762" y="1057"/>
                  </a:lnTo>
                  <a:lnTo>
                    <a:pt x="762" y="1057"/>
                  </a:lnTo>
                  <a:lnTo>
                    <a:pt x="763" y="1058"/>
                  </a:lnTo>
                  <a:lnTo>
                    <a:pt x="763" y="1058"/>
                  </a:lnTo>
                  <a:lnTo>
                    <a:pt x="765" y="1058"/>
                  </a:lnTo>
                  <a:lnTo>
                    <a:pt x="765" y="1058"/>
                  </a:lnTo>
                  <a:lnTo>
                    <a:pt x="766" y="1058"/>
                  </a:lnTo>
                  <a:lnTo>
                    <a:pt x="766" y="1058"/>
                  </a:lnTo>
                  <a:lnTo>
                    <a:pt x="768" y="1059"/>
                  </a:lnTo>
                  <a:lnTo>
                    <a:pt x="768" y="1059"/>
                  </a:lnTo>
                  <a:lnTo>
                    <a:pt x="769" y="1059"/>
                  </a:lnTo>
                  <a:lnTo>
                    <a:pt x="769" y="1059"/>
                  </a:lnTo>
                  <a:lnTo>
                    <a:pt x="770" y="1060"/>
                  </a:lnTo>
                  <a:lnTo>
                    <a:pt x="770" y="1060"/>
                  </a:lnTo>
                  <a:lnTo>
                    <a:pt x="771" y="1061"/>
                  </a:lnTo>
                  <a:lnTo>
                    <a:pt x="771" y="1061"/>
                  </a:lnTo>
                  <a:lnTo>
                    <a:pt x="772" y="1062"/>
                  </a:lnTo>
                  <a:lnTo>
                    <a:pt x="772" y="1062"/>
                  </a:lnTo>
                  <a:lnTo>
                    <a:pt x="773" y="1062"/>
                  </a:lnTo>
                  <a:lnTo>
                    <a:pt x="773" y="1062"/>
                  </a:lnTo>
                  <a:lnTo>
                    <a:pt x="774" y="1063"/>
                  </a:lnTo>
                  <a:lnTo>
                    <a:pt x="774" y="1063"/>
                  </a:lnTo>
                  <a:lnTo>
                    <a:pt x="775" y="1064"/>
                  </a:lnTo>
                  <a:lnTo>
                    <a:pt x="775" y="1064"/>
                  </a:lnTo>
                  <a:lnTo>
                    <a:pt x="776" y="1066"/>
                  </a:lnTo>
                  <a:lnTo>
                    <a:pt x="776" y="1066"/>
                  </a:lnTo>
                  <a:lnTo>
                    <a:pt x="780" y="1075"/>
                  </a:lnTo>
                  <a:lnTo>
                    <a:pt x="785" y="1083"/>
                  </a:lnTo>
                  <a:lnTo>
                    <a:pt x="788" y="1086"/>
                  </a:lnTo>
                  <a:lnTo>
                    <a:pt x="791" y="1088"/>
                  </a:lnTo>
                  <a:lnTo>
                    <a:pt x="795" y="1090"/>
                  </a:lnTo>
                  <a:lnTo>
                    <a:pt x="799" y="1089"/>
                  </a:lnTo>
                  <a:lnTo>
                    <a:pt x="799" y="1089"/>
                  </a:lnTo>
                  <a:lnTo>
                    <a:pt x="802" y="1088"/>
                  </a:lnTo>
                  <a:lnTo>
                    <a:pt x="804" y="1086"/>
                  </a:lnTo>
                  <a:lnTo>
                    <a:pt x="805" y="1083"/>
                  </a:lnTo>
                  <a:lnTo>
                    <a:pt x="806" y="1081"/>
                  </a:lnTo>
                  <a:lnTo>
                    <a:pt x="808" y="1079"/>
                  </a:lnTo>
                  <a:lnTo>
                    <a:pt x="810" y="1078"/>
                  </a:lnTo>
                  <a:lnTo>
                    <a:pt x="815" y="1078"/>
                  </a:lnTo>
                  <a:lnTo>
                    <a:pt x="815" y="1078"/>
                  </a:lnTo>
                  <a:lnTo>
                    <a:pt x="825" y="1078"/>
                  </a:lnTo>
                  <a:lnTo>
                    <a:pt x="833" y="1079"/>
                  </a:lnTo>
                  <a:lnTo>
                    <a:pt x="836" y="1080"/>
                  </a:lnTo>
                  <a:lnTo>
                    <a:pt x="839" y="1082"/>
                  </a:lnTo>
                  <a:lnTo>
                    <a:pt x="842" y="1084"/>
                  </a:lnTo>
                  <a:lnTo>
                    <a:pt x="843" y="1087"/>
                  </a:lnTo>
                  <a:lnTo>
                    <a:pt x="843" y="1087"/>
                  </a:lnTo>
                  <a:lnTo>
                    <a:pt x="844" y="1094"/>
                  </a:lnTo>
                  <a:lnTo>
                    <a:pt x="846" y="1099"/>
                  </a:lnTo>
                  <a:lnTo>
                    <a:pt x="849" y="1103"/>
                  </a:lnTo>
                  <a:lnTo>
                    <a:pt x="851" y="1105"/>
                  </a:lnTo>
                  <a:lnTo>
                    <a:pt x="854" y="1106"/>
                  </a:lnTo>
                  <a:lnTo>
                    <a:pt x="854" y="1106"/>
                  </a:lnTo>
                  <a:lnTo>
                    <a:pt x="863" y="1108"/>
                  </a:lnTo>
                  <a:lnTo>
                    <a:pt x="872" y="1109"/>
                  </a:lnTo>
                  <a:lnTo>
                    <a:pt x="877" y="1110"/>
                  </a:lnTo>
                  <a:lnTo>
                    <a:pt x="881" y="1112"/>
                  </a:lnTo>
                  <a:lnTo>
                    <a:pt x="883" y="1113"/>
                  </a:lnTo>
                  <a:lnTo>
                    <a:pt x="885" y="1116"/>
                  </a:lnTo>
                  <a:lnTo>
                    <a:pt x="885" y="1116"/>
                  </a:lnTo>
                  <a:lnTo>
                    <a:pt x="886" y="1119"/>
                  </a:lnTo>
                  <a:lnTo>
                    <a:pt x="888" y="1121"/>
                  </a:lnTo>
                  <a:lnTo>
                    <a:pt x="890" y="1122"/>
                  </a:lnTo>
                  <a:lnTo>
                    <a:pt x="893" y="1125"/>
                  </a:lnTo>
                  <a:lnTo>
                    <a:pt x="899" y="1126"/>
                  </a:lnTo>
                  <a:lnTo>
                    <a:pt x="906" y="1126"/>
                  </a:lnTo>
                  <a:lnTo>
                    <a:pt x="906" y="1126"/>
                  </a:lnTo>
                  <a:lnTo>
                    <a:pt x="909" y="1127"/>
                  </a:lnTo>
                  <a:lnTo>
                    <a:pt x="912" y="1128"/>
                  </a:lnTo>
                  <a:lnTo>
                    <a:pt x="918" y="1131"/>
                  </a:lnTo>
                  <a:lnTo>
                    <a:pt x="924" y="1134"/>
                  </a:lnTo>
                  <a:lnTo>
                    <a:pt x="928" y="1135"/>
                  </a:lnTo>
                  <a:lnTo>
                    <a:pt x="931" y="1135"/>
                  </a:lnTo>
                  <a:lnTo>
                    <a:pt x="931" y="1135"/>
                  </a:lnTo>
                  <a:lnTo>
                    <a:pt x="935" y="1134"/>
                  </a:lnTo>
                  <a:lnTo>
                    <a:pt x="939" y="1131"/>
                  </a:lnTo>
                  <a:lnTo>
                    <a:pt x="941" y="1126"/>
                  </a:lnTo>
                  <a:lnTo>
                    <a:pt x="943" y="1118"/>
                  </a:lnTo>
                  <a:lnTo>
                    <a:pt x="943" y="1118"/>
                  </a:lnTo>
                  <a:lnTo>
                    <a:pt x="944" y="1111"/>
                  </a:lnTo>
                  <a:lnTo>
                    <a:pt x="946" y="1106"/>
                  </a:lnTo>
                  <a:lnTo>
                    <a:pt x="947" y="1104"/>
                  </a:lnTo>
                  <a:lnTo>
                    <a:pt x="949" y="1103"/>
                  </a:lnTo>
                  <a:lnTo>
                    <a:pt x="955" y="1102"/>
                  </a:lnTo>
                  <a:lnTo>
                    <a:pt x="955" y="1102"/>
                  </a:lnTo>
                  <a:lnTo>
                    <a:pt x="962" y="1101"/>
                  </a:lnTo>
                  <a:lnTo>
                    <a:pt x="967" y="1102"/>
                  </a:lnTo>
                  <a:lnTo>
                    <a:pt x="969" y="1103"/>
                  </a:lnTo>
                  <a:lnTo>
                    <a:pt x="971" y="1105"/>
                  </a:lnTo>
                  <a:lnTo>
                    <a:pt x="972" y="1107"/>
                  </a:lnTo>
                  <a:lnTo>
                    <a:pt x="973" y="1111"/>
                  </a:lnTo>
                  <a:lnTo>
                    <a:pt x="973" y="1111"/>
                  </a:lnTo>
                  <a:lnTo>
                    <a:pt x="975" y="1120"/>
                  </a:lnTo>
                  <a:lnTo>
                    <a:pt x="979" y="1130"/>
                  </a:lnTo>
                  <a:lnTo>
                    <a:pt x="981" y="1134"/>
                  </a:lnTo>
                  <a:lnTo>
                    <a:pt x="985" y="1137"/>
                  </a:lnTo>
                  <a:lnTo>
                    <a:pt x="989" y="1140"/>
                  </a:lnTo>
                  <a:lnTo>
                    <a:pt x="993" y="1142"/>
                  </a:lnTo>
                  <a:lnTo>
                    <a:pt x="993" y="1142"/>
                  </a:lnTo>
                  <a:lnTo>
                    <a:pt x="1015" y="1149"/>
                  </a:lnTo>
                  <a:lnTo>
                    <a:pt x="1024" y="1153"/>
                  </a:lnTo>
                  <a:lnTo>
                    <a:pt x="1032" y="1157"/>
                  </a:lnTo>
                  <a:lnTo>
                    <a:pt x="1032" y="1157"/>
                  </a:lnTo>
                  <a:lnTo>
                    <a:pt x="1040" y="1162"/>
                  </a:lnTo>
                  <a:lnTo>
                    <a:pt x="1049" y="1169"/>
                  </a:lnTo>
                  <a:lnTo>
                    <a:pt x="1056" y="1179"/>
                  </a:lnTo>
                  <a:lnTo>
                    <a:pt x="1060" y="1184"/>
                  </a:lnTo>
                  <a:lnTo>
                    <a:pt x="1062" y="1190"/>
                  </a:lnTo>
                  <a:lnTo>
                    <a:pt x="1062" y="1190"/>
                  </a:lnTo>
                  <a:lnTo>
                    <a:pt x="1068" y="1201"/>
                  </a:lnTo>
                  <a:lnTo>
                    <a:pt x="1071" y="1206"/>
                  </a:lnTo>
                  <a:lnTo>
                    <a:pt x="1075" y="1211"/>
                  </a:lnTo>
                  <a:lnTo>
                    <a:pt x="1079" y="1214"/>
                  </a:lnTo>
                  <a:lnTo>
                    <a:pt x="1083" y="1217"/>
                  </a:lnTo>
                  <a:lnTo>
                    <a:pt x="1087" y="1218"/>
                  </a:lnTo>
                  <a:lnTo>
                    <a:pt x="1091" y="1219"/>
                  </a:lnTo>
                  <a:lnTo>
                    <a:pt x="1091" y="1219"/>
                  </a:lnTo>
                  <a:lnTo>
                    <a:pt x="1095" y="1218"/>
                  </a:lnTo>
                  <a:lnTo>
                    <a:pt x="1098" y="1217"/>
                  </a:lnTo>
                  <a:lnTo>
                    <a:pt x="1104" y="1214"/>
                  </a:lnTo>
                  <a:lnTo>
                    <a:pt x="1109" y="1211"/>
                  </a:lnTo>
                  <a:lnTo>
                    <a:pt x="1113" y="1210"/>
                  </a:lnTo>
                  <a:lnTo>
                    <a:pt x="1117" y="1210"/>
                  </a:lnTo>
                  <a:lnTo>
                    <a:pt x="1117" y="1210"/>
                  </a:lnTo>
                  <a:lnTo>
                    <a:pt x="1124" y="1210"/>
                  </a:lnTo>
                  <a:lnTo>
                    <a:pt x="1127" y="1208"/>
                  </a:lnTo>
                  <a:lnTo>
                    <a:pt x="1128" y="1206"/>
                  </a:lnTo>
                  <a:lnTo>
                    <a:pt x="1130" y="1204"/>
                  </a:lnTo>
                  <a:lnTo>
                    <a:pt x="1130" y="1202"/>
                  </a:lnTo>
                  <a:lnTo>
                    <a:pt x="1130" y="1194"/>
                  </a:lnTo>
                  <a:lnTo>
                    <a:pt x="1130" y="1194"/>
                  </a:lnTo>
                  <a:lnTo>
                    <a:pt x="1129" y="1186"/>
                  </a:lnTo>
                  <a:lnTo>
                    <a:pt x="1129" y="1180"/>
                  </a:lnTo>
                  <a:lnTo>
                    <a:pt x="1130" y="1174"/>
                  </a:lnTo>
                  <a:lnTo>
                    <a:pt x="1133" y="1168"/>
                  </a:lnTo>
                  <a:lnTo>
                    <a:pt x="1133" y="1168"/>
                  </a:lnTo>
                  <a:lnTo>
                    <a:pt x="1136" y="1160"/>
                  </a:lnTo>
                  <a:lnTo>
                    <a:pt x="1138" y="1153"/>
                  </a:lnTo>
                  <a:lnTo>
                    <a:pt x="1139" y="1147"/>
                  </a:lnTo>
                  <a:lnTo>
                    <a:pt x="1138" y="1144"/>
                  </a:lnTo>
                  <a:lnTo>
                    <a:pt x="1137" y="1141"/>
                  </a:lnTo>
                  <a:lnTo>
                    <a:pt x="1137" y="1141"/>
                  </a:lnTo>
                  <a:lnTo>
                    <a:pt x="1134" y="1139"/>
                  </a:lnTo>
                  <a:lnTo>
                    <a:pt x="1131" y="1137"/>
                  </a:lnTo>
                  <a:lnTo>
                    <a:pt x="1128" y="1136"/>
                  </a:lnTo>
                  <a:lnTo>
                    <a:pt x="1124" y="1135"/>
                  </a:lnTo>
                  <a:lnTo>
                    <a:pt x="1120" y="1136"/>
                  </a:lnTo>
                  <a:lnTo>
                    <a:pt x="1117" y="1137"/>
                  </a:lnTo>
                  <a:lnTo>
                    <a:pt x="1115" y="1139"/>
                  </a:lnTo>
                  <a:lnTo>
                    <a:pt x="1115" y="1142"/>
                  </a:lnTo>
                  <a:lnTo>
                    <a:pt x="1115" y="1142"/>
                  </a:lnTo>
                  <a:lnTo>
                    <a:pt x="1114" y="1145"/>
                  </a:lnTo>
                  <a:lnTo>
                    <a:pt x="1113" y="1148"/>
                  </a:lnTo>
                  <a:lnTo>
                    <a:pt x="1112" y="1151"/>
                  </a:lnTo>
                  <a:lnTo>
                    <a:pt x="1110" y="1153"/>
                  </a:lnTo>
                  <a:lnTo>
                    <a:pt x="1107" y="1155"/>
                  </a:lnTo>
                  <a:lnTo>
                    <a:pt x="1104" y="1156"/>
                  </a:lnTo>
                  <a:lnTo>
                    <a:pt x="1100" y="1156"/>
                  </a:lnTo>
                  <a:lnTo>
                    <a:pt x="1094" y="1156"/>
                  </a:lnTo>
                  <a:lnTo>
                    <a:pt x="1094" y="1156"/>
                  </a:lnTo>
                  <a:lnTo>
                    <a:pt x="1090" y="1154"/>
                  </a:lnTo>
                  <a:lnTo>
                    <a:pt x="1086" y="1152"/>
                  </a:lnTo>
                  <a:lnTo>
                    <a:pt x="1078" y="1145"/>
                  </a:lnTo>
                  <a:lnTo>
                    <a:pt x="1064" y="1130"/>
                  </a:lnTo>
                  <a:lnTo>
                    <a:pt x="1064" y="1130"/>
                  </a:lnTo>
                  <a:lnTo>
                    <a:pt x="1047" y="1113"/>
                  </a:lnTo>
                  <a:lnTo>
                    <a:pt x="1043" y="1109"/>
                  </a:lnTo>
                  <a:lnTo>
                    <a:pt x="1040" y="1104"/>
                  </a:lnTo>
                  <a:lnTo>
                    <a:pt x="1038" y="1100"/>
                  </a:lnTo>
                  <a:lnTo>
                    <a:pt x="1038" y="1095"/>
                  </a:lnTo>
                  <a:lnTo>
                    <a:pt x="1038" y="1095"/>
                  </a:lnTo>
                  <a:lnTo>
                    <a:pt x="1038" y="1086"/>
                  </a:lnTo>
                  <a:lnTo>
                    <a:pt x="1040" y="1076"/>
                  </a:lnTo>
                  <a:lnTo>
                    <a:pt x="1042" y="1072"/>
                  </a:lnTo>
                  <a:lnTo>
                    <a:pt x="1044" y="1067"/>
                  </a:lnTo>
                  <a:lnTo>
                    <a:pt x="1046" y="1063"/>
                  </a:lnTo>
                  <a:lnTo>
                    <a:pt x="1050" y="1059"/>
                  </a:lnTo>
                  <a:lnTo>
                    <a:pt x="1050" y="1059"/>
                  </a:lnTo>
                  <a:lnTo>
                    <a:pt x="1053" y="1055"/>
                  </a:lnTo>
                  <a:lnTo>
                    <a:pt x="1055" y="1051"/>
                  </a:lnTo>
                  <a:lnTo>
                    <a:pt x="1055" y="1046"/>
                  </a:lnTo>
                  <a:lnTo>
                    <a:pt x="1055" y="1040"/>
                  </a:lnTo>
                  <a:lnTo>
                    <a:pt x="1054" y="1029"/>
                  </a:lnTo>
                  <a:lnTo>
                    <a:pt x="1054" y="1020"/>
                  </a:lnTo>
                  <a:lnTo>
                    <a:pt x="1054" y="1020"/>
                  </a:lnTo>
                  <a:lnTo>
                    <a:pt x="1055" y="1010"/>
                  </a:lnTo>
                  <a:lnTo>
                    <a:pt x="1056" y="996"/>
                  </a:lnTo>
                  <a:lnTo>
                    <a:pt x="1056" y="982"/>
                  </a:lnTo>
                  <a:lnTo>
                    <a:pt x="1056" y="976"/>
                  </a:lnTo>
                  <a:lnTo>
                    <a:pt x="1054" y="970"/>
                  </a:lnTo>
                  <a:lnTo>
                    <a:pt x="1054" y="970"/>
                  </a:lnTo>
                  <a:lnTo>
                    <a:pt x="1050" y="961"/>
                  </a:lnTo>
                  <a:lnTo>
                    <a:pt x="1047" y="954"/>
                  </a:lnTo>
                  <a:lnTo>
                    <a:pt x="1046" y="950"/>
                  </a:lnTo>
                  <a:lnTo>
                    <a:pt x="1047" y="947"/>
                  </a:lnTo>
                  <a:lnTo>
                    <a:pt x="1048" y="944"/>
                  </a:lnTo>
                  <a:lnTo>
                    <a:pt x="1050" y="941"/>
                  </a:lnTo>
                  <a:lnTo>
                    <a:pt x="1050" y="941"/>
                  </a:lnTo>
                  <a:lnTo>
                    <a:pt x="1057" y="936"/>
                  </a:lnTo>
                  <a:lnTo>
                    <a:pt x="1064" y="930"/>
                  </a:lnTo>
                  <a:lnTo>
                    <a:pt x="1067" y="926"/>
                  </a:lnTo>
                  <a:lnTo>
                    <a:pt x="1069" y="922"/>
                  </a:lnTo>
                  <a:lnTo>
                    <a:pt x="1072" y="918"/>
                  </a:lnTo>
                  <a:lnTo>
                    <a:pt x="1074" y="912"/>
                  </a:lnTo>
                  <a:lnTo>
                    <a:pt x="1074" y="912"/>
                  </a:lnTo>
                  <a:lnTo>
                    <a:pt x="1077" y="901"/>
                  </a:lnTo>
                  <a:lnTo>
                    <a:pt x="1079" y="897"/>
                  </a:lnTo>
                  <a:lnTo>
                    <a:pt x="1081" y="894"/>
                  </a:lnTo>
                  <a:lnTo>
                    <a:pt x="1083" y="892"/>
                  </a:lnTo>
                  <a:lnTo>
                    <a:pt x="1087" y="890"/>
                  </a:lnTo>
                  <a:lnTo>
                    <a:pt x="1092" y="889"/>
                  </a:lnTo>
                  <a:lnTo>
                    <a:pt x="1098" y="889"/>
                  </a:lnTo>
                  <a:lnTo>
                    <a:pt x="1098" y="889"/>
                  </a:lnTo>
                  <a:lnTo>
                    <a:pt x="1115" y="889"/>
                  </a:lnTo>
                  <a:lnTo>
                    <a:pt x="1136" y="889"/>
                  </a:lnTo>
                  <a:lnTo>
                    <a:pt x="1155" y="889"/>
                  </a:lnTo>
                  <a:lnTo>
                    <a:pt x="1162" y="888"/>
                  </a:lnTo>
                  <a:lnTo>
                    <a:pt x="1168" y="886"/>
                  </a:lnTo>
                  <a:lnTo>
                    <a:pt x="1168" y="886"/>
                  </a:lnTo>
                  <a:lnTo>
                    <a:pt x="1171" y="885"/>
                  </a:lnTo>
                  <a:lnTo>
                    <a:pt x="1171" y="885"/>
                  </a:lnTo>
                  <a:lnTo>
                    <a:pt x="1172" y="884"/>
                  </a:lnTo>
                  <a:lnTo>
                    <a:pt x="1172" y="884"/>
                  </a:lnTo>
                  <a:lnTo>
                    <a:pt x="1179" y="881"/>
                  </a:lnTo>
                  <a:lnTo>
                    <a:pt x="1179" y="881"/>
                  </a:lnTo>
                  <a:lnTo>
                    <a:pt x="1179" y="881"/>
                  </a:lnTo>
                  <a:lnTo>
                    <a:pt x="1179" y="881"/>
                  </a:lnTo>
                  <a:lnTo>
                    <a:pt x="1189" y="878"/>
                  </a:lnTo>
                  <a:lnTo>
                    <a:pt x="1194" y="877"/>
                  </a:lnTo>
                  <a:lnTo>
                    <a:pt x="1198" y="877"/>
                  </a:lnTo>
                  <a:lnTo>
                    <a:pt x="1198" y="877"/>
                  </a:lnTo>
                  <a:lnTo>
                    <a:pt x="1197" y="877"/>
                  </a:lnTo>
                  <a:lnTo>
                    <a:pt x="1197" y="877"/>
                  </a:lnTo>
                  <a:lnTo>
                    <a:pt x="1192" y="875"/>
                  </a:lnTo>
                  <a:lnTo>
                    <a:pt x="1186" y="874"/>
                  </a:lnTo>
                  <a:lnTo>
                    <a:pt x="1179" y="873"/>
                  </a:lnTo>
                  <a:lnTo>
                    <a:pt x="1174" y="871"/>
                  </a:lnTo>
                  <a:lnTo>
                    <a:pt x="1174" y="871"/>
                  </a:lnTo>
                  <a:lnTo>
                    <a:pt x="1171" y="868"/>
                  </a:lnTo>
                  <a:lnTo>
                    <a:pt x="1169" y="863"/>
                  </a:lnTo>
                  <a:lnTo>
                    <a:pt x="1166" y="859"/>
                  </a:lnTo>
                  <a:lnTo>
                    <a:pt x="1164" y="853"/>
                  </a:lnTo>
                  <a:lnTo>
                    <a:pt x="1159" y="831"/>
                  </a:lnTo>
                  <a:lnTo>
                    <a:pt x="1159" y="831"/>
                  </a:lnTo>
                  <a:lnTo>
                    <a:pt x="1155" y="823"/>
                  </a:lnTo>
                  <a:lnTo>
                    <a:pt x="1150" y="815"/>
                  </a:lnTo>
                  <a:lnTo>
                    <a:pt x="1145" y="809"/>
                  </a:lnTo>
                  <a:lnTo>
                    <a:pt x="1140" y="805"/>
                  </a:lnTo>
                  <a:lnTo>
                    <a:pt x="1140" y="805"/>
                  </a:lnTo>
                  <a:lnTo>
                    <a:pt x="1136" y="803"/>
                  </a:lnTo>
                  <a:lnTo>
                    <a:pt x="1131" y="798"/>
                  </a:lnTo>
                  <a:lnTo>
                    <a:pt x="1127" y="792"/>
                  </a:lnTo>
                  <a:lnTo>
                    <a:pt x="1125" y="786"/>
                  </a:lnTo>
                  <a:lnTo>
                    <a:pt x="1125" y="786"/>
                  </a:lnTo>
                  <a:lnTo>
                    <a:pt x="1123" y="782"/>
                  </a:lnTo>
                  <a:lnTo>
                    <a:pt x="1121" y="777"/>
                  </a:lnTo>
                  <a:lnTo>
                    <a:pt x="1114" y="767"/>
                  </a:lnTo>
                  <a:lnTo>
                    <a:pt x="1105" y="757"/>
                  </a:lnTo>
                  <a:lnTo>
                    <a:pt x="1097" y="746"/>
                  </a:lnTo>
                  <a:lnTo>
                    <a:pt x="1097" y="746"/>
                  </a:lnTo>
                  <a:lnTo>
                    <a:pt x="1095" y="741"/>
                  </a:lnTo>
                  <a:lnTo>
                    <a:pt x="1095" y="736"/>
                  </a:lnTo>
                  <a:lnTo>
                    <a:pt x="1095" y="732"/>
                  </a:lnTo>
                  <a:lnTo>
                    <a:pt x="1096" y="728"/>
                  </a:lnTo>
                  <a:lnTo>
                    <a:pt x="1098" y="724"/>
                  </a:lnTo>
                  <a:lnTo>
                    <a:pt x="1101" y="721"/>
                  </a:lnTo>
                  <a:lnTo>
                    <a:pt x="1107" y="715"/>
                  </a:lnTo>
                  <a:lnTo>
                    <a:pt x="1107" y="715"/>
                  </a:lnTo>
                  <a:lnTo>
                    <a:pt x="1109" y="713"/>
                  </a:lnTo>
                  <a:lnTo>
                    <a:pt x="1110" y="710"/>
                  </a:lnTo>
                  <a:lnTo>
                    <a:pt x="1110" y="707"/>
                  </a:lnTo>
                  <a:lnTo>
                    <a:pt x="1109" y="703"/>
                  </a:lnTo>
                  <a:lnTo>
                    <a:pt x="1105" y="696"/>
                  </a:lnTo>
                  <a:lnTo>
                    <a:pt x="1100" y="689"/>
                  </a:lnTo>
                  <a:lnTo>
                    <a:pt x="1100" y="689"/>
                  </a:lnTo>
                  <a:lnTo>
                    <a:pt x="1097" y="685"/>
                  </a:lnTo>
                  <a:lnTo>
                    <a:pt x="1096" y="680"/>
                  </a:lnTo>
                  <a:lnTo>
                    <a:pt x="1096" y="675"/>
                  </a:lnTo>
                  <a:lnTo>
                    <a:pt x="1096" y="670"/>
                  </a:lnTo>
                  <a:lnTo>
                    <a:pt x="1098" y="660"/>
                  </a:lnTo>
                  <a:lnTo>
                    <a:pt x="1100" y="652"/>
                  </a:lnTo>
                  <a:lnTo>
                    <a:pt x="1100" y="652"/>
                  </a:lnTo>
                  <a:lnTo>
                    <a:pt x="1101" y="614"/>
                  </a:lnTo>
                  <a:lnTo>
                    <a:pt x="1101" y="614"/>
                  </a:lnTo>
                  <a:lnTo>
                    <a:pt x="1096" y="610"/>
                  </a:lnTo>
                  <a:lnTo>
                    <a:pt x="1096" y="610"/>
                  </a:lnTo>
                  <a:lnTo>
                    <a:pt x="1094" y="603"/>
                  </a:lnTo>
                  <a:lnTo>
                    <a:pt x="1092" y="596"/>
                  </a:lnTo>
                  <a:lnTo>
                    <a:pt x="1091" y="588"/>
                  </a:lnTo>
                  <a:lnTo>
                    <a:pt x="1090" y="580"/>
                  </a:lnTo>
                  <a:lnTo>
                    <a:pt x="1090" y="563"/>
                  </a:lnTo>
                  <a:lnTo>
                    <a:pt x="1090" y="550"/>
                  </a:lnTo>
                  <a:lnTo>
                    <a:pt x="1090" y="550"/>
                  </a:lnTo>
                  <a:lnTo>
                    <a:pt x="1089" y="545"/>
                  </a:lnTo>
                  <a:lnTo>
                    <a:pt x="1089" y="541"/>
                  </a:lnTo>
                  <a:lnTo>
                    <a:pt x="1087" y="538"/>
                  </a:lnTo>
                  <a:lnTo>
                    <a:pt x="1085" y="535"/>
                  </a:lnTo>
                  <a:lnTo>
                    <a:pt x="1081" y="530"/>
                  </a:lnTo>
                  <a:lnTo>
                    <a:pt x="1075" y="527"/>
                  </a:lnTo>
                  <a:lnTo>
                    <a:pt x="1075" y="527"/>
                  </a:lnTo>
                  <a:lnTo>
                    <a:pt x="1073" y="526"/>
                  </a:lnTo>
                  <a:lnTo>
                    <a:pt x="1072" y="525"/>
                  </a:lnTo>
                  <a:lnTo>
                    <a:pt x="1070" y="519"/>
                  </a:lnTo>
                  <a:lnTo>
                    <a:pt x="1070" y="519"/>
                  </a:lnTo>
                  <a:lnTo>
                    <a:pt x="1070" y="519"/>
                  </a:lnTo>
                  <a:lnTo>
                    <a:pt x="1070" y="519"/>
                  </a:lnTo>
                  <a:lnTo>
                    <a:pt x="1070" y="518"/>
                  </a:lnTo>
                  <a:lnTo>
                    <a:pt x="1070" y="518"/>
                  </a:lnTo>
                  <a:lnTo>
                    <a:pt x="1070" y="517"/>
                  </a:lnTo>
                  <a:lnTo>
                    <a:pt x="1070" y="517"/>
                  </a:lnTo>
                  <a:lnTo>
                    <a:pt x="1070" y="516"/>
                  </a:lnTo>
                  <a:lnTo>
                    <a:pt x="1070" y="516"/>
                  </a:lnTo>
                  <a:lnTo>
                    <a:pt x="1070" y="515"/>
                  </a:lnTo>
                  <a:lnTo>
                    <a:pt x="1070" y="515"/>
                  </a:lnTo>
                  <a:lnTo>
                    <a:pt x="1070" y="514"/>
                  </a:lnTo>
                  <a:lnTo>
                    <a:pt x="1070" y="514"/>
                  </a:lnTo>
                  <a:lnTo>
                    <a:pt x="1070" y="513"/>
                  </a:lnTo>
                  <a:lnTo>
                    <a:pt x="1070" y="513"/>
                  </a:lnTo>
                  <a:lnTo>
                    <a:pt x="1070" y="511"/>
                  </a:lnTo>
                  <a:lnTo>
                    <a:pt x="1070" y="511"/>
                  </a:lnTo>
                  <a:lnTo>
                    <a:pt x="1071" y="510"/>
                  </a:lnTo>
                  <a:lnTo>
                    <a:pt x="1071" y="510"/>
                  </a:lnTo>
                  <a:lnTo>
                    <a:pt x="1071" y="509"/>
                  </a:lnTo>
                  <a:lnTo>
                    <a:pt x="1071" y="509"/>
                  </a:lnTo>
                  <a:lnTo>
                    <a:pt x="1071" y="508"/>
                  </a:lnTo>
                  <a:lnTo>
                    <a:pt x="1071" y="508"/>
                  </a:lnTo>
                  <a:lnTo>
                    <a:pt x="1072" y="507"/>
                  </a:lnTo>
                  <a:lnTo>
                    <a:pt x="1072" y="507"/>
                  </a:lnTo>
                  <a:lnTo>
                    <a:pt x="1072" y="505"/>
                  </a:lnTo>
                  <a:lnTo>
                    <a:pt x="1072" y="505"/>
                  </a:lnTo>
                  <a:lnTo>
                    <a:pt x="1073" y="504"/>
                  </a:lnTo>
                  <a:lnTo>
                    <a:pt x="1073" y="504"/>
                  </a:lnTo>
                  <a:lnTo>
                    <a:pt x="1074" y="503"/>
                  </a:lnTo>
                  <a:lnTo>
                    <a:pt x="1074" y="503"/>
                  </a:lnTo>
                  <a:lnTo>
                    <a:pt x="1074" y="502"/>
                  </a:lnTo>
                  <a:lnTo>
                    <a:pt x="1074" y="502"/>
                  </a:lnTo>
                  <a:lnTo>
                    <a:pt x="1075" y="501"/>
                  </a:lnTo>
                  <a:lnTo>
                    <a:pt x="1075" y="501"/>
                  </a:lnTo>
                  <a:lnTo>
                    <a:pt x="1076" y="500"/>
                  </a:lnTo>
                  <a:lnTo>
                    <a:pt x="1076" y="500"/>
                  </a:lnTo>
                  <a:lnTo>
                    <a:pt x="1077" y="499"/>
                  </a:lnTo>
                  <a:lnTo>
                    <a:pt x="1077" y="499"/>
                  </a:lnTo>
                  <a:lnTo>
                    <a:pt x="1077" y="498"/>
                  </a:lnTo>
                  <a:lnTo>
                    <a:pt x="1077" y="498"/>
                  </a:lnTo>
                  <a:lnTo>
                    <a:pt x="1079" y="497"/>
                  </a:lnTo>
                  <a:lnTo>
                    <a:pt x="1079" y="497"/>
                  </a:lnTo>
                  <a:lnTo>
                    <a:pt x="1079" y="497"/>
                  </a:lnTo>
                  <a:lnTo>
                    <a:pt x="1079" y="497"/>
                  </a:lnTo>
                  <a:lnTo>
                    <a:pt x="1082" y="496"/>
                  </a:lnTo>
                  <a:lnTo>
                    <a:pt x="1082" y="496"/>
                  </a:lnTo>
                  <a:lnTo>
                    <a:pt x="1086" y="494"/>
                  </a:lnTo>
                  <a:lnTo>
                    <a:pt x="1089" y="491"/>
                  </a:lnTo>
                  <a:lnTo>
                    <a:pt x="1092" y="489"/>
                  </a:lnTo>
                  <a:lnTo>
                    <a:pt x="1093" y="486"/>
                  </a:lnTo>
                  <a:lnTo>
                    <a:pt x="1093" y="484"/>
                  </a:lnTo>
                  <a:lnTo>
                    <a:pt x="1093" y="481"/>
                  </a:lnTo>
                  <a:lnTo>
                    <a:pt x="1091" y="476"/>
                  </a:lnTo>
                  <a:lnTo>
                    <a:pt x="1091" y="476"/>
                  </a:lnTo>
                  <a:lnTo>
                    <a:pt x="1090" y="473"/>
                  </a:lnTo>
                  <a:lnTo>
                    <a:pt x="1090" y="469"/>
                  </a:lnTo>
                  <a:lnTo>
                    <a:pt x="1090" y="466"/>
                  </a:lnTo>
                  <a:lnTo>
                    <a:pt x="1091" y="462"/>
                  </a:lnTo>
                  <a:lnTo>
                    <a:pt x="1093" y="458"/>
                  </a:lnTo>
                  <a:lnTo>
                    <a:pt x="1096" y="455"/>
                  </a:lnTo>
                  <a:lnTo>
                    <a:pt x="1100" y="452"/>
                  </a:lnTo>
                  <a:lnTo>
                    <a:pt x="1104" y="450"/>
                  </a:lnTo>
                  <a:lnTo>
                    <a:pt x="1104" y="450"/>
                  </a:lnTo>
                  <a:lnTo>
                    <a:pt x="1106" y="449"/>
                  </a:lnTo>
                  <a:lnTo>
                    <a:pt x="1106" y="449"/>
                  </a:lnTo>
                  <a:lnTo>
                    <a:pt x="1107" y="449"/>
                  </a:lnTo>
                  <a:lnTo>
                    <a:pt x="1107" y="449"/>
                  </a:lnTo>
                  <a:lnTo>
                    <a:pt x="1109" y="448"/>
                  </a:lnTo>
                  <a:lnTo>
                    <a:pt x="1109" y="448"/>
                  </a:lnTo>
                  <a:lnTo>
                    <a:pt x="1109" y="447"/>
                  </a:lnTo>
                  <a:lnTo>
                    <a:pt x="1109" y="447"/>
                  </a:lnTo>
                  <a:lnTo>
                    <a:pt x="1112" y="443"/>
                  </a:lnTo>
                  <a:lnTo>
                    <a:pt x="1112" y="443"/>
                  </a:lnTo>
                  <a:lnTo>
                    <a:pt x="1113" y="443"/>
                  </a:lnTo>
                  <a:lnTo>
                    <a:pt x="1113" y="443"/>
                  </a:lnTo>
                  <a:lnTo>
                    <a:pt x="1113" y="441"/>
                  </a:lnTo>
                  <a:lnTo>
                    <a:pt x="1113" y="441"/>
                  </a:lnTo>
                  <a:lnTo>
                    <a:pt x="1114" y="440"/>
                  </a:lnTo>
                  <a:lnTo>
                    <a:pt x="1114" y="440"/>
                  </a:lnTo>
                  <a:lnTo>
                    <a:pt x="1115" y="433"/>
                  </a:lnTo>
                  <a:lnTo>
                    <a:pt x="1115" y="433"/>
                  </a:lnTo>
                  <a:lnTo>
                    <a:pt x="1115" y="433"/>
                  </a:lnTo>
                  <a:lnTo>
                    <a:pt x="1115" y="433"/>
                  </a:lnTo>
                  <a:lnTo>
                    <a:pt x="1116" y="430"/>
                  </a:lnTo>
                  <a:lnTo>
                    <a:pt x="1116" y="430"/>
                  </a:lnTo>
                  <a:lnTo>
                    <a:pt x="1116" y="430"/>
                  </a:lnTo>
                  <a:lnTo>
                    <a:pt x="1116" y="430"/>
                  </a:lnTo>
                  <a:lnTo>
                    <a:pt x="1116" y="417"/>
                  </a:lnTo>
                  <a:lnTo>
                    <a:pt x="1116" y="417"/>
                  </a:lnTo>
                  <a:lnTo>
                    <a:pt x="1117" y="408"/>
                  </a:lnTo>
                  <a:lnTo>
                    <a:pt x="1118" y="398"/>
                  </a:lnTo>
                  <a:lnTo>
                    <a:pt x="1119" y="386"/>
                  </a:lnTo>
                  <a:lnTo>
                    <a:pt x="1120" y="372"/>
                  </a:lnTo>
                  <a:lnTo>
                    <a:pt x="1120" y="372"/>
                  </a:lnTo>
                  <a:lnTo>
                    <a:pt x="1121" y="364"/>
                  </a:lnTo>
                  <a:lnTo>
                    <a:pt x="1122" y="356"/>
                  </a:lnTo>
                  <a:lnTo>
                    <a:pt x="1125" y="345"/>
                  </a:lnTo>
                  <a:lnTo>
                    <a:pt x="1128" y="336"/>
                  </a:lnTo>
                  <a:lnTo>
                    <a:pt x="1136" y="317"/>
                  </a:lnTo>
                  <a:lnTo>
                    <a:pt x="1144" y="299"/>
                  </a:lnTo>
                  <a:lnTo>
                    <a:pt x="1144" y="299"/>
                  </a:lnTo>
                  <a:lnTo>
                    <a:pt x="1148" y="291"/>
                  </a:lnTo>
                  <a:lnTo>
                    <a:pt x="1153" y="285"/>
                  </a:lnTo>
                  <a:lnTo>
                    <a:pt x="1158" y="280"/>
                  </a:lnTo>
                  <a:lnTo>
                    <a:pt x="1163" y="276"/>
                  </a:lnTo>
                  <a:lnTo>
                    <a:pt x="1172" y="269"/>
                  </a:lnTo>
                  <a:lnTo>
                    <a:pt x="1176" y="265"/>
                  </a:lnTo>
                  <a:lnTo>
                    <a:pt x="1179" y="262"/>
                  </a:lnTo>
                  <a:lnTo>
                    <a:pt x="1179" y="262"/>
                  </a:lnTo>
                  <a:lnTo>
                    <a:pt x="1182" y="257"/>
                  </a:lnTo>
                  <a:lnTo>
                    <a:pt x="1186" y="254"/>
                  </a:lnTo>
                  <a:lnTo>
                    <a:pt x="1190" y="252"/>
                  </a:lnTo>
                  <a:lnTo>
                    <a:pt x="1195" y="250"/>
                  </a:lnTo>
                  <a:lnTo>
                    <a:pt x="1205" y="248"/>
                  </a:lnTo>
                  <a:lnTo>
                    <a:pt x="1217" y="249"/>
                  </a:lnTo>
                  <a:lnTo>
                    <a:pt x="1217" y="249"/>
                  </a:lnTo>
                  <a:lnTo>
                    <a:pt x="1220" y="249"/>
                  </a:lnTo>
                  <a:lnTo>
                    <a:pt x="1222" y="248"/>
                  </a:lnTo>
                  <a:lnTo>
                    <a:pt x="1224" y="247"/>
                  </a:lnTo>
                  <a:lnTo>
                    <a:pt x="1226" y="245"/>
                  </a:lnTo>
                  <a:lnTo>
                    <a:pt x="1228" y="240"/>
                  </a:lnTo>
                  <a:lnTo>
                    <a:pt x="1229" y="234"/>
                  </a:lnTo>
                  <a:lnTo>
                    <a:pt x="1229" y="228"/>
                  </a:lnTo>
                  <a:lnTo>
                    <a:pt x="1229" y="221"/>
                  </a:lnTo>
                  <a:lnTo>
                    <a:pt x="1228" y="209"/>
                  </a:lnTo>
                  <a:lnTo>
                    <a:pt x="1228" y="209"/>
                  </a:lnTo>
                  <a:lnTo>
                    <a:pt x="1227" y="205"/>
                  </a:lnTo>
                  <a:lnTo>
                    <a:pt x="1225" y="202"/>
                  </a:lnTo>
                  <a:lnTo>
                    <a:pt x="1223" y="201"/>
                  </a:lnTo>
                  <a:lnTo>
                    <a:pt x="1220" y="201"/>
                  </a:lnTo>
                  <a:lnTo>
                    <a:pt x="1213" y="202"/>
                  </a:lnTo>
                  <a:lnTo>
                    <a:pt x="1209" y="203"/>
                  </a:lnTo>
                  <a:lnTo>
                    <a:pt x="1205" y="202"/>
                  </a:lnTo>
                  <a:lnTo>
                    <a:pt x="1205" y="202"/>
                  </a:lnTo>
                  <a:lnTo>
                    <a:pt x="1201" y="201"/>
                  </a:lnTo>
                  <a:lnTo>
                    <a:pt x="1198" y="198"/>
                  </a:lnTo>
                  <a:lnTo>
                    <a:pt x="1195" y="196"/>
                  </a:lnTo>
                  <a:lnTo>
                    <a:pt x="1193" y="193"/>
                  </a:lnTo>
                  <a:lnTo>
                    <a:pt x="1193" y="190"/>
                  </a:lnTo>
                  <a:lnTo>
                    <a:pt x="1193" y="186"/>
                  </a:lnTo>
                  <a:lnTo>
                    <a:pt x="1194" y="183"/>
                  </a:lnTo>
                  <a:lnTo>
                    <a:pt x="1196" y="181"/>
                  </a:lnTo>
                  <a:lnTo>
                    <a:pt x="1196" y="181"/>
                  </a:lnTo>
                  <a:lnTo>
                    <a:pt x="1198" y="178"/>
                  </a:lnTo>
                  <a:lnTo>
                    <a:pt x="1199" y="176"/>
                  </a:lnTo>
                  <a:lnTo>
                    <a:pt x="1199" y="171"/>
                  </a:lnTo>
                  <a:lnTo>
                    <a:pt x="1198" y="167"/>
                  </a:lnTo>
                  <a:lnTo>
                    <a:pt x="1197" y="162"/>
                  </a:lnTo>
                  <a:lnTo>
                    <a:pt x="1197" y="162"/>
                  </a:lnTo>
                  <a:lnTo>
                    <a:pt x="1198" y="157"/>
                  </a:lnTo>
                  <a:lnTo>
                    <a:pt x="1199" y="150"/>
                  </a:lnTo>
                  <a:lnTo>
                    <a:pt x="1202" y="144"/>
                  </a:lnTo>
                  <a:lnTo>
                    <a:pt x="1203" y="142"/>
                  </a:lnTo>
                  <a:lnTo>
                    <a:pt x="1205" y="140"/>
                  </a:lnTo>
                  <a:lnTo>
                    <a:pt x="1205" y="140"/>
                  </a:lnTo>
                  <a:lnTo>
                    <a:pt x="1208" y="137"/>
                  </a:lnTo>
                  <a:lnTo>
                    <a:pt x="1209" y="135"/>
                  </a:lnTo>
                  <a:lnTo>
                    <a:pt x="1209" y="133"/>
                  </a:lnTo>
                  <a:lnTo>
                    <a:pt x="1207" y="128"/>
                  </a:lnTo>
                  <a:lnTo>
                    <a:pt x="1202" y="122"/>
                  </a:lnTo>
                  <a:lnTo>
                    <a:pt x="1202" y="122"/>
                  </a:lnTo>
                  <a:lnTo>
                    <a:pt x="1201" y="120"/>
                  </a:lnTo>
                  <a:lnTo>
                    <a:pt x="1200" y="117"/>
                  </a:lnTo>
                  <a:lnTo>
                    <a:pt x="1200" y="117"/>
                  </a:lnTo>
                  <a:lnTo>
                    <a:pt x="1200" y="117"/>
                  </a:lnTo>
                  <a:lnTo>
                    <a:pt x="1200" y="117"/>
                  </a:lnTo>
                  <a:lnTo>
                    <a:pt x="1198" y="117"/>
                  </a:lnTo>
                  <a:lnTo>
                    <a:pt x="1198" y="117"/>
                  </a:lnTo>
                  <a:lnTo>
                    <a:pt x="1198" y="117"/>
                  </a:lnTo>
                  <a:lnTo>
                    <a:pt x="1198" y="117"/>
                  </a:lnTo>
                  <a:lnTo>
                    <a:pt x="1197" y="118"/>
                  </a:lnTo>
                  <a:lnTo>
                    <a:pt x="1197" y="118"/>
                  </a:lnTo>
                  <a:lnTo>
                    <a:pt x="1196" y="118"/>
                  </a:lnTo>
                  <a:lnTo>
                    <a:pt x="1196" y="118"/>
                  </a:lnTo>
                  <a:lnTo>
                    <a:pt x="1195" y="118"/>
                  </a:lnTo>
                  <a:lnTo>
                    <a:pt x="1195" y="118"/>
                  </a:lnTo>
                  <a:lnTo>
                    <a:pt x="1193" y="118"/>
                  </a:lnTo>
                  <a:lnTo>
                    <a:pt x="1193" y="118"/>
                  </a:lnTo>
                  <a:lnTo>
                    <a:pt x="1189" y="117"/>
                  </a:lnTo>
                  <a:lnTo>
                    <a:pt x="1187" y="115"/>
                  </a:lnTo>
                  <a:lnTo>
                    <a:pt x="1186" y="112"/>
                  </a:lnTo>
                  <a:lnTo>
                    <a:pt x="1184" y="108"/>
                  </a:lnTo>
                  <a:lnTo>
                    <a:pt x="1183" y="104"/>
                  </a:lnTo>
                  <a:lnTo>
                    <a:pt x="1181" y="100"/>
                  </a:lnTo>
                  <a:lnTo>
                    <a:pt x="1176" y="97"/>
                  </a:lnTo>
                  <a:lnTo>
                    <a:pt x="1169" y="96"/>
                  </a:lnTo>
                  <a:lnTo>
                    <a:pt x="1169" y="96"/>
                  </a:lnTo>
                  <a:lnTo>
                    <a:pt x="1162" y="94"/>
                  </a:lnTo>
                  <a:lnTo>
                    <a:pt x="1156" y="92"/>
                  </a:lnTo>
                  <a:lnTo>
                    <a:pt x="1151" y="87"/>
                  </a:lnTo>
                  <a:lnTo>
                    <a:pt x="1147" y="83"/>
                  </a:lnTo>
                  <a:lnTo>
                    <a:pt x="1144" y="78"/>
                  </a:lnTo>
                  <a:lnTo>
                    <a:pt x="1141" y="72"/>
                  </a:lnTo>
                  <a:lnTo>
                    <a:pt x="1133" y="57"/>
                  </a:lnTo>
                  <a:lnTo>
                    <a:pt x="1133" y="57"/>
                  </a:lnTo>
                  <a:lnTo>
                    <a:pt x="1129" y="51"/>
                  </a:lnTo>
                  <a:lnTo>
                    <a:pt x="1125" y="47"/>
                  </a:lnTo>
                  <a:lnTo>
                    <a:pt x="1121" y="45"/>
                  </a:lnTo>
                  <a:lnTo>
                    <a:pt x="1118" y="45"/>
                  </a:lnTo>
                  <a:lnTo>
                    <a:pt x="1114" y="46"/>
                  </a:lnTo>
                  <a:lnTo>
                    <a:pt x="1111" y="49"/>
                  </a:lnTo>
                  <a:lnTo>
                    <a:pt x="1104" y="57"/>
                  </a:lnTo>
                  <a:lnTo>
                    <a:pt x="1104" y="57"/>
                  </a:lnTo>
                  <a:lnTo>
                    <a:pt x="1101" y="61"/>
                  </a:lnTo>
                  <a:lnTo>
                    <a:pt x="1096" y="63"/>
                  </a:lnTo>
                  <a:lnTo>
                    <a:pt x="1093" y="64"/>
                  </a:lnTo>
                  <a:lnTo>
                    <a:pt x="1090" y="64"/>
                  </a:lnTo>
                  <a:lnTo>
                    <a:pt x="1087" y="63"/>
                  </a:lnTo>
                  <a:lnTo>
                    <a:pt x="1083" y="61"/>
                  </a:lnTo>
                  <a:lnTo>
                    <a:pt x="1075" y="55"/>
                  </a:lnTo>
                  <a:lnTo>
                    <a:pt x="1075" y="55"/>
                  </a:lnTo>
                  <a:lnTo>
                    <a:pt x="1071" y="52"/>
                  </a:lnTo>
                  <a:lnTo>
                    <a:pt x="1067" y="51"/>
                  </a:lnTo>
                  <a:lnTo>
                    <a:pt x="1064" y="52"/>
                  </a:lnTo>
                  <a:lnTo>
                    <a:pt x="1062" y="54"/>
                  </a:lnTo>
                  <a:lnTo>
                    <a:pt x="1059" y="56"/>
                  </a:lnTo>
                  <a:lnTo>
                    <a:pt x="1058" y="60"/>
                  </a:lnTo>
                  <a:lnTo>
                    <a:pt x="1055" y="67"/>
                  </a:lnTo>
                  <a:lnTo>
                    <a:pt x="1055" y="67"/>
                  </a:lnTo>
                  <a:lnTo>
                    <a:pt x="1054" y="70"/>
                  </a:lnTo>
                  <a:lnTo>
                    <a:pt x="1051" y="71"/>
                  </a:lnTo>
                  <a:lnTo>
                    <a:pt x="1049" y="72"/>
                  </a:lnTo>
                  <a:lnTo>
                    <a:pt x="1045" y="72"/>
                  </a:lnTo>
                  <a:lnTo>
                    <a:pt x="1037" y="71"/>
                  </a:lnTo>
                  <a:lnTo>
                    <a:pt x="1028" y="71"/>
                  </a:lnTo>
                  <a:lnTo>
                    <a:pt x="1028" y="71"/>
                  </a:lnTo>
                  <a:lnTo>
                    <a:pt x="1024" y="70"/>
                  </a:lnTo>
                  <a:lnTo>
                    <a:pt x="1022" y="69"/>
                  </a:lnTo>
                  <a:lnTo>
                    <a:pt x="1020" y="67"/>
                  </a:lnTo>
                  <a:lnTo>
                    <a:pt x="1018" y="65"/>
                  </a:lnTo>
                  <a:lnTo>
                    <a:pt x="1016" y="60"/>
                  </a:lnTo>
                  <a:lnTo>
                    <a:pt x="1014" y="58"/>
                  </a:lnTo>
                  <a:lnTo>
                    <a:pt x="1011" y="57"/>
                  </a:lnTo>
                  <a:lnTo>
                    <a:pt x="1011" y="57"/>
                  </a:lnTo>
                  <a:lnTo>
                    <a:pt x="1006" y="55"/>
                  </a:lnTo>
                  <a:lnTo>
                    <a:pt x="1002" y="51"/>
                  </a:lnTo>
                  <a:lnTo>
                    <a:pt x="1000" y="48"/>
                  </a:lnTo>
                  <a:lnTo>
                    <a:pt x="998" y="44"/>
                  </a:lnTo>
                  <a:lnTo>
                    <a:pt x="997" y="40"/>
                  </a:lnTo>
                  <a:lnTo>
                    <a:pt x="997" y="36"/>
                  </a:lnTo>
                  <a:lnTo>
                    <a:pt x="997" y="36"/>
                  </a:lnTo>
                  <a:lnTo>
                    <a:pt x="996" y="32"/>
                  </a:lnTo>
                  <a:lnTo>
                    <a:pt x="994" y="30"/>
                  </a:lnTo>
                  <a:lnTo>
                    <a:pt x="992" y="28"/>
                  </a:lnTo>
                  <a:lnTo>
                    <a:pt x="989" y="27"/>
                  </a:lnTo>
                  <a:lnTo>
                    <a:pt x="983" y="24"/>
                  </a:lnTo>
                  <a:lnTo>
                    <a:pt x="980" y="21"/>
                  </a:lnTo>
                  <a:lnTo>
                    <a:pt x="978" y="17"/>
                  </a:lnTo>
                  <a:lnTo>
                    <a:pt x="978" y="17"/>
                  </a:lnTo>
                  <a:lnTo>
                    <a:pt x="976" y="14"/>
                  </a:lnTo>
                  <a:lnTo>
                    <a:pt x="976" y="14"/>
                  </a:lnTo>
                  <a:lnTo>
                    <a:pt x="976" y="14"/>
                  </a:lnTo>
                  <a:lnTo>
                    <a:pt x="976" y="14"/>
                  </a:lnTo>
                  <a:lnTo>
                    <a:pt x="974" y="11"/>
                  </a:lnTo>
                  <a:lnTo>
                    <a:pt x="974" y="11"/>
                  </a:lnTo>
                  <a:lnTo>
                    <a:pt x="974" y="11"/>
                  </a:lnTo>
                  <a:lnTo>
                    <a:pt x="974" y="11"/>
                  </a:lnTo>
                  <a:lnTo>
                    <a:pt x="972" y="9"/>
                  </a:lnTo>
                  <a:lnTo>
                    <a:pt x="972" y="9"/>
                  </a:lnTo>
                  <a:lnTo>
                    <a:pt x="971" y="9"/>
                  </a:lnTo>
                  <a:lnTo>
                    <a:pt x="971" y="9"/>
                  </a:lnTo>
                  <a:lnTo>
                    <a:pt x="968" y="7"/>
                  </a:lnTo>
                  <a:lnTo>
                    <a:pt x="968" y="7"/>
                  </a:lnTo>
                  <a:lnTo>
                    <a:pt x="967" y="7"/>
                  </a:lnTo>
                  <a:lnTo>
                    <a:pt x="967" y="7"/>
                  </a:lnTo>
                  <a:lnTo>
                    <a:pt x="966" y="7"/>
                  </a:lnTo>
                  <a:lnTo>
                    <a:pt x="966" y="7"/>
                  </a:lnTo>
                  <a:lnTo>
                    <a:pt x="965" y="7"/>
                  </a:lnTo>
                  <a:lnTo>
                    <a:pt x="965" y="7"/>
                  </a:lnTo>
                  <a:lnTo>
                    <a:pt x="964" y="7"/>
                  </a:lnTo>
                  <a:lnTo>
                    <a:pt x="964" y="7"/>
                  </a:lnTo>
                  <a:lnTo>
                    <a:pt x="963" y="7"/>
                  </a:lnTo>
                  <a:lnTo>
                    <a:pt x="963" y="7"/>
                  </a:lnTo>
                  <a:lnTo>
                    <a:pt x="962" y="7"/>
                  </a:lnTo>
                  <a:lnTo>
                    <a:pt x="962" y="7"/>
                  </a:lnTo>
                  <a:lnTo>
                    <a:pt x="961" y="8"/>
                  </a:lnTo>
                  <a:lnTo>
                    <a:pt x="961" y="8"/>
                  </a:lnTo>
                  <a:lnTo>
                    <a:pt x="960" y="8"/>
                  </a:lnTo>
                  <a:lnTo>
                    <a:pt x="960" y="8"/>
                  </a:lnTo>
                  <a:lnTo>
                    <a:pt x="959" y="9"/>
                  </a:lnTo>
                  <a:lnTo>
                    <a:pt x="959" y="9"/>
                  </a:lnTo>
                  <a:lnTo>
                    <a:pt x="958" y="9"/>
                  </a:lnTo>
                  <a:lnTo>
                    <a:pt x="958" y="9"/>
                  </a:lnTo>
                  <a:lnTo>
                    <a:pt x="957" y="10"/>
                  </a:lnTo>
                  <a:lnTo>
                    <a:pt x="957" y="10"/>
                  </a:lnTo>
                  <a:lnTo>
                    <a:pt x="956" y="11"/>
                  </a:lnTo>
                  <a:lnTo>
                    <a:pt x="956" y="11"/>
                  </a:lnTo>
                  <a:lnTo>
                    <a:pt x="955" y="12"/>
                  </a:lnTo>
                  <a:lnTo>
                    <a:pt x="955" y="12"/>
                  </a:lnTo>
                  <a:lnTo>
                    <a:pt x="954" y="12"/>
                  </a:lnTo>
                  <a:lnTo>
                    <a:pt x="954" y="12"/>
                  </a:lnTo>
                  <a:lnTo>
                    <a:pt x="953" y="15"/>
                  </a:lnTo>
                  <a:lnTo>
                    <a:pt x="953" y="15"/>
                  </a:lnTo>
                  <a:lnTo>
                    <a:pt x="950" y="18"/>
                  </a:lnTo>
                  <a:lnTo>
                    <a:pt x="946" y="21"/>
                  </a:lnTo>
                  <a:lnTo>
                    <a:pt x="942" y="22"/>
                  </a:lnTo>
                  <a:lnTo>
                    <a:pt x="938" y="23"/>
                  </a:lnTo>
                  <a:lnTo>
                    <a:pt x="929" y="23"/>
                  </a:lnTo>
                  <a:lnTo>
                    <a:pt x="917" y="23"/>
                  </a:lnTo>
                  <a:lnTo>
                    <a:pt x="917" y="23"/>
                  </a:lnTo>
                  <a:lnTo>
                    <a:pt x="912" y="23"/>
                  </a:lnTo>
                  <a:lnTo>
                    <a:pt x="908" y="22"/>
                  </a:lnTo>
                  <a:lnTo>
                    <a:pt x="905" y="21"/>
                  </a:lnTo>
                  <a:lnTo>
                    <a:pt x="903" y="19"/>
                  </a:lnTo>
                  <a:lnTo>
                    <a:pt x="897" y="14"/>
                  </a:lnTo>
                  <a:lnTo>
                    <a:pt x="892" y="12"/>
                  </a:lnTo>
                  <a:lnTo>
                    <a:pt x="886" y="11"/>
                  </a:lnTo>
                  <a:lnTo>
                    <a:pt x="886" y="11"/>
                  </a:lnTo>
                  <a:lnTo>
                    <a:pt x="876" y="8"/>
                  </a:lnTo>
                  <a:lnTo>
                    <a:pt x="872" y="7"/>
                  </a:lnTo>
                  <a:lnTo>
                    <a:pt x="871" y="5"/>
                  </a:lnTo>
                  <a:lnTo>
                    <a:pt x="869" y="2"/>
                  </a:lnTo>
                  <a:lnTo>
                    <a:pt x="869" y="2"/>
                  </a:lnTo>
                  <a:lnTo>
                    <a:pt x="867" y="0"/>
                  </a:lnTo>
                  <a:lnTo>
                    <a:pt x="864" y="0"/>
                  </a:lnTo>
                  <a:lnTo>
                    <a:pt x="860" y="0"/>
                  </a:lnTo>
                  <a:lnTo>
                    <a:pt x="857" y="0"/>
                  </a:lnTo>
                  <a:lnTo>
                    <a:pt x="853" y="1"/>
                  </a:lnTo>
                  <a:lnTo>
                    <a:pt x="850" y="4"/>
                  </a:lnTo>
                  <a:lnTo>
                    <a:pt x="848" y="7"/>
                  </a:lnTo>
                  <a:lnTo>
                    <a:pt x="848" y="11"/>
                  </a:lnTo>
                  <a:lnTo>
                    <a:pt x="848" y="11"/>
                  </a:lnTo>
                  <a:lnTo>
                    <a:pt x="847" y="14"/>
                  </a:lnTo>
                  <a:lnTo>
                    <a:pt x="846" y="16"/>
                  </a:lnTo>
                  <a:lnTo>
                    <a:pt x="844" y="18"/>
                  </a:lnTo>
                  <a:lnTo>
                    <a:pt x="842" y="19"/>
                  </a:lnTo>
                  <a:lnTo>
                    <a:pt x="836" y="21"/>
                  </a:lnTo>
                  <a:lnTo>
                    <a:pt x="833" y="23"/>
                  </a:lnTo>
                  <a:lnTo>
                    <a:pt x="831" y="25"/>
                  </a:lnTo>
                  <a:lnTo>
                    <a:pt x="831" y="25"/>
                  </a:lnTo>
                  <a:lnTo>
                    <a:pt x="828" y="28"/>
                  </a:lnTo>
                  <a:lnTo>
                    <a:pt x="825" y="30"/>
                  </a:lnTo>
                  <a:lnTo>
                    <a:pt x="818" y="33"/>
                  </a:lnTo>
                  <a:lnTo>
                    <a:pt x="814" y="33"/>
                  </a:lnTo>
                  <a:lnTo>
                    <a:pt x="811" y="33"/>
                  </a:lnTo>
                  <a:lnTo>
                    <a:pt x="809" y="32"/>
                  </a:lnTo>
                  <a:lnTo>
                    <a:pt x="807" y="31"/>
                  </a:lnTo>
                  <a:lnTo>
                    <a:pt x="807" y="31"/>
                  </a:lnTo>
                  <a:lnTo>
                    <a:pt x="803" y="26"/>
                  </a:lnTo>
                  <a:lnTo>
                    <a:pt x="799" y="22"/>
                  </a:lnTo>
                  <a:lnTo>
                    <a:pt x="793" y="18"/>
                  </a:lnTo>
                  <a:lnTo>
                    <a:pt x="790" y="17"/>
                  </a:lnTo>
                  <a:lnTo>
                    <a:pt x="785" y="16"/>
                  </a:lnTo>
                  <a:lnTo>
                    <a:pt x="785" y="16"/>
                  </a:lnTo>
                  <a:lnTo>
                    <a:pt x="782" y="16"/>
                  </a:lnTo>
                  <a:lnTo>
                    <a:pt x="779" y="17"/>
                  </a:lnTo>
                  <a:lnTo>
                    <a:pt x="777" y="19"/>
                  </a:lnTo>
                  <a:lnTo>
                    <a:pt x="776" y="21"/>
                  </a:lnTo>
                  <a:lnTo>
                    <a:pt x="774" y="23"/>
                  </a:lnTo>
                  <a:lnTo>
                    <a:pt x="771" y="25"/>
                  </a:lnTo>
                  <a:lnTo>
                    <a:pt x="768" y="27"/>
                  </a:lnTo>
                  <a:lnTo>
                    <a:pt x="763" y="28"/>
                  </a:lnTo>
                  <a:lnTo>
                    <a:pt x="763" y="28"/>
                  </a:lnTo>
                  <a:lnTo>
                    <a:pt x="753" y="30"/>
                  </a:lnTo>
                  <a:lnTo>
                    <a:pt x="750" y="31"/>
                  </a:lnTo>
                  <a:lnTo>
                    <a:pt x="748" y="32"/>
                  </a:lnTo>
                  <a:lnTo>
                    <a:pt x="744" y="37"/>
                  </a:lnTo>
                  <a:lnTo>
                    <a:pt x="735" y="44"/>
                  </a:lnTo>
                  <a:lnTo>
                    <a:pt x="735" y="44"/>
                  </a:lnTo>
                  <a:lnTo>
                    <a:pt x="730" y="47"/>
                  </a:lnTo>
                  <a:lnTo>
                    <a:pt x="725" y="49"/>
                  </a:lnTo>
                  <a:lnTo>
                    <a:pt x="721" y="49"/>
                  </a:lnTo>
                  <a:lnTo>
                    <a:pt x="718" y="48"/>
                  </a:lnTo>
                  <a:lnTo>
                    <a:pt x="711" y="44"/>
                  </a:lnTo>
                  <a:lnTo>
                    <a:pt x="702" y="39"/>
                  </a:lnTo>
                  <a:lnTo>
                    <a:pt x="702" y="39"/>
                  </a:lnTo>
                  <a:lnTo>
                    <a:pt x="696" y="37"/>
                  </a:lnTo>
                  <a:lnTo>
                    <a:pt x="691" y="37"/>
                  </a:lnTo>
                  <a:lnTo>
                    <a:pt x="685" y="39"/>
                  </a:lnTo>
                  <a:lnTo>
                    <a:pt x="681" y="43"/>
                  </a:lnTo>
                  <a:lnTo>
                    <a:pt x="677" y="48"/>
                  </a:lnTo>
                  <a:lnTo>
                    <a:pt x="673" y="54"/>
                  </a:lnTo>
                  <a:lnTo>
                    <a:pt x="671" y="60"/>
                  </a:lnTo>
                  <a:lnTo>
                    <a:pt x="670" y="67"/>
                  </a:lnTo>
                  <a:lnTo>
                    <a:pt x="670" y="67"/>
                  </a:lnTo>
                  <a:lnTo>
                    <a:pt x="667" y="72"/>
                  </a:lnTo>
                  <a:lnTo>
                    <a:pt x="665" y="77"/>
                  </a:lnTo>
                  <a:lnTo>
                    <a:pt x="661" y="80"/>
                  </a:lnTo>
                  <a:lnTo>
                    <a:pt x="656" y="82"/>
                  </a:lnTo>
                  <a:lnTo>
                    <a:pt x="651" y="83"/>
                  </a:lnTo>
                  <a:lnTo>
                    <a:pt x="644" y="82"/>
                  </a:lnTo>
                  <a:lnTo>
                    <a:pt x="637" y="80"/>
                  </a:lnTo>
                  <a:lnTo>
                    <a:pt x="630" y="77"/>
                  </a:lnTo>
                  <a:lnTo>
                    <a:pt x="630" y="77"/>
                  </a:lnTo>
                  <a:lnTo>
                    <a:pt x="623" y="75"/>
                  </a:lnTo>
                  <a:lnTo>
                    <a:pt x="618" y="73"/>
                  </a:lnTo>
                  <a:lnTo>
                    <a:pt x="614" y="73"/>
                  </a:lnTo>
                  <a:lnTo>
                    <a:pt x="611" y="73"/>
                  </a:lnTo>
                  <a:lnTo>
                    <a:pt x="602" y="74"/>
                  </a:lnTo>
                  <a:lnTo>
                    <a:pt x="597" y="74"/>
                  </a:lnTo>
                  <a:lnTo>
                    <a:pt x="590" y="73"/>
                  </a:lnTo>
                  <a:lnTo>
                    <a:pt x="590" y="73"/>
                  </a:lnTo>
                  <a:lnTo>
                    <a:pt x="576" y="71"/>
                  </a:lnTo>
                  <a:lnTo>
                    <a:pt x="568" y="68"/>
                  </a:lnTo>
                  <a:lnTo>
                    <a:pt x="562" y="66"/>
                  </a:lnTo>
                  <a:lnTo>
                    <a:pt x="553" y="65"/>
                  </a:lnTo>
                  <a:lnTo>
                    <a:pt x="553" y="65"/>
                  </a:lnTo>
                  <a:lnTo>
                    <a:pt x="543" y="65"/>
                  </a:lnTo>
                  <a:lnTo>
                    <a:pt x="540" y="64"/>
                  </a:lnTo>
                  <a:lnTo>
                    <a:pt x="536" y="63"/>
                  </a:lnTo>
                  <a:lnTo>
                    <a:pt x="534" y="61"/>
                  </a:lnTo>
                  <a:lnTo>
                    <a:pt x="531" y="58"/>
                  </a:lnTo>
                  <a:lnTo>
                    <a:pt x="529" y="55"/>
                  </a:lnTo>
                  <a:lnTo>
                    <a:pt x="528" y="51"/>
                  </a:lnTo>
                  <a:lnTo>
                    <a:pt x="528" y="51"/>
                  </a:lnTo>
                  <a:lnTo>
                    <a:pt x="524" y="43"/>
                  </a:lnTo>
                  <a:lnTo>
                    <a:pt x="518" y="36"/>
                  </a:lnTo>
                  <a:lnTo>
                    <a:pt x="511" y="29"/>
                  </a:lnTo>
                  <a:lnTo>
                    <a:pt x="501" y="20"/>
                  </a:lnTo>
                  <a:lnTo>
                    <a:pt x="501" y="20"/>
                  </a:lnTo>
                  <a:lnTo>
                    <a:pt x="494" y="16"/>
                  </a:lnTo>
                  <a:lnTo>
                    <a:pt x="487" y="14"/>
                  </a:lnTo>
                  <a:lnTo>
                    <a:pt x="480" y="13"/>
                  </a:lnTo>
                  <a:lnTo>
                    <a:pt x="472" y="14"/>
                  </a:lnTo>
                  <a:lnTo>
                    <a:pt x="465" y="16"/>
                  </a:lnTo>
                  <a:lnTo>
                    <a:pt x="458" y="19"/>
                  </a:lnTo>
                  <a:lnTo>
                    <a:pt x="452" y="23"/>
                  </a:lnTo>
                  <a:lnTo>
                    <a:pt x="448" y="28"/>
                  </a:lnTo>
                  <a:lnTo>
                    <a:pt x="448" y="28"/>
                  </a:lnTo>
                  <a:lnTo>
                    <a:pt x="445" y="33"/>
                  </a:lnTo>
                  <a:lnTo>
                    <a:pt x="444" y="36"/>
                  </a:lnTo>
                  <a:lnTo>
                    <a:pt x="441" y="42"/>
                  </a:lnTo>
                  <a:lnTo>
                    <a:pt x="439" y="44"/>
                  </a:lnTo>
                  <a:lnTo>
                    <a:pt x="435" y="47"/>
                  </a:lnTo>
                  <a:lnTo>
                    <a:pt x="421" y="55"/>
                  </a:lnTo>
                  <a:lnTo>
                    <a:pt x="421" y="55"/>
                  </a:lnTo>
                  <a:lnTo>
                    <a:pt x="413" y="59"/>
                  </a:lnTo>
                  <a:lnTo>
                    <a:pt x="408" y="64"/>
                  </a:lnTo>
                  <a:lnTo>
                    <a:pt x="406" y="68"/>
                  </a:lnTo>
                  <a:lnTo>
                    <a:pt x="406" y="72"/>
                  </a:lnTo>
                  <a:lnTo>
                    <a:pt x="408" y="77"/>
                  </a:lnTo>
                  <a:lnTo>
                    <a:pt x="410" y="81"/>
                  </a:lnTo>
                  <a:lnTo>
                    <a:pt x="413" y="86"/>
                  </a:lnTo>
                  <a:lnTo>
                    <a:pt x="415" y="93"/>
                  </a:lnTo>
                  <a:lnTo>
                    <a:pt x="415" y="93"/>
                  </a:lnTo>
                  <a:lnTo>
                    <a:pt x="415" y="97"/>
                  </a:lnTo>
                  <a:lnTo>
                    <a:pt x="415" y="97"/>
                  </a:lnTo>
                  <a:lnTo>
                    <a:pt x="415" y="98"/>
                  </a:lnTo>
                  <a:lnTo>
                    <a:pt x="415" y="98"/>
                  </a:lnTo>
                  <a:lnTo>
                    <a:pt x="416" y="105"/>
                  </a:lnTo>
                  <a:lnTo>
                    <a:pt x="416" y="105"/>
                  </a:lnTo>
                  <a:lnTo>
                    <a:pt x="416" y="106"/>
                  </a:lnTo>
                  <a:lnTo>
                    <a:pt x="416" y="106"/>
                  </a:lnTo>
                  <a:lnTo>
                    <a:pt x="415" y="112"/>
                  </a:lnTo>
                  <a:lnTo>
                    <a:pt x="415" y="112"/>
                  </a:lnTo>
                  <a:lnTo>
                    <a:pt x="415" y="113"/>
                  </a:lnTo>
                  <a:lnTo>
                    <a:pt x="415" y="113"/>
                  </a:lnTo>
                  <a:lnTo>
                    <a:pt x="413" y="118"/>
                  </a:lnTo>
                  <a:lnTo>
                    <a:pt x="413" y="118"/>
                  </a:lnTo>
                  <a:lnTo>
                    <a:pt x="412" y="118"/>
                  </a:lnTo>
                  <a:lnTo>
                    <a:pt x="412" y="118"/>
                  </a:lnTo>
                  <a:lnTo>
                    <a:pt x="410" y="120"/>
                  </a:lnTo>
                  <a:lnTo>
                    <a:pt x="410" y="120"/>
                  </a:lnTo>
                  <a:lnTo>
                    <a:pt x="413" y="132"/>
                  </a:lnTo>
                  <a:lnTo>
                    <a:pt x="413" y="142"/>
                  </a:lnTo>
                  <a:lnTo>
                    <a:pt x="413" y="142"/>
                  </a:lnTo>
                  <a:lnTo>
                    <a:pt x="413" y="151"/>
                  </a:lnTo>
                  <a:lnTo>
                    <a:pt x="410" y="156"/>
                  </a:lnTo>
                  <a:lnTo>
                    <a:pt x="408" y="160"/>
                  </a:lnTo>
                  <a:lnTo>
                    <a:pt x="405" y="166"/>
                  </a:lnTo>
                  <a:lnTo>
                    <a:pt x="401" y="171"/>
                  </a:lnTo>
                  <a:lnTo>
                    <a:pt x="395" y="178"/>
                  </a:lnTo>
                  <a:lnTo>
                    <a:pt x="388" y="185"/>
                  </a:lnTo>
                  <a:lnTo>
                    <a:pt x="388" y="185"/>
                  </a:lnTo>
                  <a:lnTo>
                    <a:pt x="382" y="192"/>
                  </a:lnTo>
                  <a:lnTo>
                    <a:pt x="377" y="198"/>
                  </a:lnTo>
                  <a:lnTo>
                    <a:pt x="374" y="205"/>
                  </a:lnTo>
                  <a:lnTo>
                    <a:pt x="373" y="212"/>
                  </a:lnTo>
                  <a:lnTo>
                    <a:pt x="372" y="220"/>
                  </a:lnTo>
                  <a:lnTo>
                    <a:pt x="372" y="228"/>
                  </a:lnTo>
                  <a:lnTo>
                    <a:pt x="372" y="247"/>
                  </a:lnTo>
                  <a:lnTo>
                    <a:pt x="372" y="247"/>
                  </a:lnTo>
                  <a:lnTo>
                    <a:pt x="371" y="258"/>
                  </a:lnTo>
                  <a:lnTo>
                    <a:pt x="369" y="270"/>
                  </a:lnTo>
                  <a:lnTo>
                    <a:pt x="366" y="281"/>
                  </a:lnTo>
                  <a:lnTo>
                    <a:pt x="362" y="291"/>
                  </a:lnTo>
                  <a:lnTo>
                    <a:pt x="352" y="311"/>
                  </a:lnTo>
                  <a:lnTo>
                    <a:pt x="342" y="330"/>
                  </a:lnTo>
                  <a:lnTo>
                    <a:pt x="342" y="330"/>
                  </a:lnTo>
                  <a:lnTo>
                    <a:pt x="333" y="346"/>
                  </a:lnTo>
                  <a:lnTo>
                    <a:pt x="324" y="361"/>
                  </a:lnTo>
                  <a:lnTo>
                    <a:pt x="319" y="375"/>
                  </a:lnTo>
                  <a:lnTo>
                    <a:pt x="314" y="391"/>
                  </a:lnTo>
                  <a:lnTo>
                    <a:pt x="314" y="391"/>
                  </a:lnTo>
                  <a:lnTo>
                    <a:pt x="311" y="400"/>
                  </a:lnTo>
                  <a:lnTo>
                    <a:pt x="307" y="409"/>
                  </a:lnTo>
                  <a:lnTo>
                    <a:pt x="303" y="417"/>
                  </a:lnTo>
                  <a:lnTo>
                    <a:pt x="297" y="426"/>
                  </a:lnTo>
                  <a:lnTo>
                    <a:pt x="290" y="435"/>
                  </a:lnTo>
                  <a:lnTo>
                    <a:pt x="283" y="443"/>
                  </a:lnTo>
                  <a:lnTo>
                    <a:pt x="269" y="457"/>
                  </a:lnTo>
                  <a:lnTo>
                    <a:pt x="269" y="457"/>
                  </a:lnTo>
                  <a:lnTo>
                    <a:pt x="265" y="460"/>
                  </a:lnTo>
                  <a:lnTo>
                    <a:pt x="262" y="464"/>
                  </a:lnTo>
                  <a:lnTo>
                    <a:pt x="260" y="469"/>
                  </a:lnTo>
                  <a:lnTo>
                    <a:pt x="259" y="473"/>
                  </a:lnTo>
                  <a:lnTo>
                    <a:pt x="257" y="483"/>
                  </a:lnTo>
                  <a:lnTo>
                    <a:pt x="256" y="494"/>
                  </a:lnTo>
                  <a:lnTo>
                    <a:pt x="256" y="505"/>
                  </a:lnTo>
                  <a:lnTo>
                    <a:pt x="257" y="515"/>
                  </a:lnTo>
                  <a:lnTo>
                    <a:pt x="258" y="534"/>
                  </a:lnTo>
                  <a:lnTo>
                    <a:pt x="258" y="534"/>
                  </a:lnTo>
                  <a:lnTo>
                    <a:pt x="258" y="548"/>
                  </a:lnTo>
                  <a:lnTo>
                    <a:pt x="257" y="560"/>
                  </a:lnTo>
                  <a:lnTo>
                    <a:pt x="256" y="566"/>
                  </a:lnTo>
                  <a:lnTo>
                    <a:pt x="255" y="572"/>
                  </a:lnTo>
                  <a:lnTo>
                    <a:pt x="252" y="578"/>
                  </a:lnTo>
                  <a:lnTo>
                    <a:pt x="249" y="585"/>
                  </a:lnTo>
                  <a:lnTo>
                    <a:pt x="249" y="585"/>
                  </a:lnTo>
                  <a:lnTo>
                    <a:pt x="245" y="590"/>
                  </a:lnTo>
                  <a:lnTo>
                    <a:pt x="241" y="594"/>
                  </a:lnTo>
                  <a:lnTo>
                    <a:pt x="237" y="597"/>
                  </a:lnTo>
                  <a:lnTo>
                    <a:pt x="233" y="598"/>
                  </a:lnTo>
                  <a:lnTo>
                    <a:pt x="224" y="599"/>
                  </a:lnTo>
                  <a:lnTo>
                    <a:pt x="212" y="601"/>
                  </a:lnTo>
                  <a:lnTo>
                    <a:pt x="212" y="601"/>
                  </a:lnTo>
                  <a:lnTo>
                    <a:pt x="206" y="602"/>
                  </a:lnTo>
                  <a:lnTo>
                    <a:pt x="203" y="605"/>
                  </a:lnTo>
                  <a:lnTo>
                    <a:pt x="202" y="609"/>
                  </a:lnTo>
                  <a:lnTo>
                    <a:pt x="203" y="612"/>
                  </a:lnTo>
                  <a:lnTo>
                    <a:pt x="205" y="616"/>
                  </a:lnTo>
                  <a:lnTo>
                    <a:pt x="207" y="619"/>
                  </a:lnTo>
                  <a:lnTo>
                    <a:pt x="213" y="626"/>
                  </a:lnTo>
                  <a:lnTo>
                    <a:pt x="213" y="626"/>
                  </a:lnTo>
                  <a:lnTo>
                    <a:pt x="217" y="631"/>
                  </a:lnTo>
                  <a:lnTo>
                    <a:pt x="219" y="635"/>
                  </a:lnTo>
                  <a:lnTo>
                    <a:pt x="219" y="641"/>
                  </a:lnTo>
                  <a:lnTo>
                    <a:pt x="218" y="647"/>
                  </a:lnTo>
                  <a:lnTo>
                    <a:pt x="218" y="647"/>
                  </a:lnTo>
                  <a:lnTo>
                    <a:pt x="217" y="650"/>
                  </a:lnTo>
                  <a:lnTo>
                    <a:pt x="215" y="651"/>
                  </a:lnTo>
                  <a:lnTo>
                    <a:pt x="212" y="650"/>
                  </a:lnTo>
                  <a:lnTo>
                    <a:pt x="207" y="649"/>
                  </a:lnTo>
                  <a:lnTo>
                    <a:pt x="196" y="646"/>
                  </a:lnTo>
                  <a:lnTo>
                    <a:pt x="182" y="642"/>
                  </a:lnTo>
                  <a:lnTo>
                    <a:pt x="182" y="642"/>
                  </a:lnTo>
                  <a:lnTo>
                    <a:pt x="176" y="641"/>
                  </a:lnTo>
                  <a:lnTo>
                    <a:pt x="172" y="641"/>
                  </a:lnTo>
                  <a:lnTo>
                    <a:pt x="170" y="643"/>
                  </a:lnTo>
                  <a:lnTo>
                    <a:pt x="169" y="645"/>
                  </a:lnTo>
                  <a:lnTo>
                    <a:pt x="168" y="652"/>
                  </a:lnTo>
                  <a:lnTo>
                    <a:pt x="166" y="657"/>
                  </a:lnTo>
                  <a:lnTo>
                    <a:pt x="162" y="662"/>
                  </a:lnTo>
                  <a:lnTo>
                    <a:pt x="162" y="662"/>
                  </a:lnTo>
                  <a:lnTo>
                    <a:pt x="158" y="665"/>
                  </a:lnTo>
                  <a:lnTo>
                    <a:pt x="155" y="667"/>
                  </a:lnTo>
                  <a:lnTo>
                    <a:pt x="151" y="667"/>
                  </a:lnTo>
                  <a:lnTo>
                    <a:pt x="148" y="665"/>
                  </a:lnTo>
                  <a:lnTo>
                    <a:pt x="146" y="662"/>
                  </a:lnTo>
                  <a:lnTo>
                    <a:pt x="145" y="658"/>
                  </a:lnTo>
                  <a:lnTo>
                    <a:pt x="144" y="650"/>
                  </a:lnTo>
                  <a:lnTo>
                    <a:pt x="144" y="650"/>
                  </a:lnTo>
                  <a:lnTo>
                    <a:pt x="144" y="642"/>
                  </a:lnTo>
                  <a:lnTo>
                    <a:pt x="143" y="639"/>
                  </a:lnTo>
                  <a:lnTo>
                    <a:pt x="141" y="637"/>
                  </a:lnTo>
                  <a:lnTo>
                    <a:pt x="139" y="635"/>
                  </a:lnTo>
                  <a:lnTo>
                    <a:pt x="135" y="633"/>
                  </a:lnTo>
                  <a:lnTo>
                    <a:pt x="123" y="630"/>
                  </a:lnTo>
                  <a:lnTo>
                    <a:pt x="123" y="630"/>
                  </a:lnTo>
                  <a:lnTo>
                    <a:pt x="116" y="629"/>
                  </a:lnTo>
                  <a:lnTo>
                    <a:pt x="111" y="629"/>
                  </a:lnTo>
                  <a:lnTo>
                    <a:pt x="108" y="630"/>
                  </a:lnTo>
                  <a:lnTo>
                    <a:pt x="106" y="632"/>
                  </a:lnTo>
                  <a:lnTo>
                    <a:pt x="100" y="640"/>
                  </a:lnTo>
                  <a:lnTo>
                    <a:pt x="96" y="645"/>
                  </a:lnTo>
                  <a:lnTo>
                    <a:pt x="89" y="651"/>
                  </a:lnTo>
                  <a:lnTo>
                    <a:pt x="89" y="651"/>
                  </a:lnTo>
                  <a:lnTo>
                    <a:pt x="79" y="660"/>
                  </a:lnTo>
                  <a:lnTo>
                    <a:pt x="76" y="661"/>
                  </a:lnTo>
                  <a:lnTo>
                    <a:pt x="74" y="661"/>
                  </a:lnTo>
                  <a:lnTo>
                    <a:pt x="70" y="659"/>
                  </a:lnTo>
                  <a:lnTo>
                    <a:pt x="66" y="657"/>
                  </a:lnTo>
                  <a:lnTo>
                    <a:pt x="60" y="655"/>
                  </a:lnTo>
                  <a:lnTo>
                    <a:pt x="60" y="655"/>
                  </a:lnTo>
                  <a:lnTo>
                    <a:pt x="58" y="654"/>
                  </a:lnTo>
                  <a:lnTo>
                    <a:pt x="58" y="654"/>
                  </a:lnTo>
                  <a:lnTo>
                    <a:pt x="57" y="654"/>
                  </a:lnTo>
                  <a:lnTo>
                    <a:pt x="57" y="654"/>
                  </a:lnTo>
                  <a:lnTo>
                    <a:pt x="55" y="653"/>
                  </a:lnTo>
                  <a:lnTo>
                    <a:pt x="55" y="653"/>
                  </a:lnTo>
                  <a:lnTo>
                    <a:pt x="55" y="653"/>
                  </a:lnTo>
                  <a:lnTo>
                    <a:pt x="55" y="653"/>
                  </a:lnTo>
                  <a:lnTo>
                    <a:pt x="54" y="653"/>
                  </a:lnTo>
                  <a:lnTo>
                    <a:pt x="54" y="653"/>
                  </a:lnTo>
                  <a:lnTo>
                    <a:pt x="53" y="652"/>
                  </a:lnTo>
                  <a:lnTo>
                    <a:pt x="53" y="652"/>
                  </a:lnTo>
                  <a:lnTo>
                    <a:pt x="52" y="652"/>
                  </a:lnTo>
                  <a:lnTo>
                    <a:pt x="52" y="652"/>
                  </a:lnTo>
                  <a:lnTo>
                    <a:pt x="52" y="652"/>
                  </a:lnTo>
                  <a:lnTo>
                    <a:pt x="52" y="652"/>
                  </a:lnTo>
                  <a:lnTo>
                    <a:pt x="50" y="650"/>
                  </a:lnTo>
                  <a:lnTo>
                    <a:pt x="50" y="650"/>
                  </a:lnTo>
                  <a:lnTo>
                    <a:pt x="50" y="650"/>
                  </a:lnTo>
                  <a:lnTo>
                    <a:pt x="50" y="650"/>
                  </a:lnTo>
                  <a:lnTo>
                    <a:pt x="50" y="647"/>
                  </a:lnTo>
                  <a:lnTo>
                    <a:pt x="48" y="643"/>
                  </a:lnTo>
                  <a:lnTo>
                    <a:pt x="48" y="643"/>
                  </a:lnTo>
                  <a:lnTo>
                    <a:pt x="48" y="643"/>
                  </a:lnTo>
                  <a:lnTo>
                    <a:pt x="48" y="643"/>
                  </a:lnTo>
                  <a:lnTo>
                    <a:pt x="43" y="653"/>
                  </a:lnTo>
                  <a:lnTo>
                    <a:pt x="39" y="662"/>
                  </a:lnTo>
                  <a:lnTo>
                    <a:pt x="39" y="662"/>
                  </a:lnTo>
                  <a:lnTo>
                    <a:pt x="35" y="666"/>
                  </a:lnTo>
                  <a:lnTo>
                    <a:pt x="30" y="669"/>
                  </a:lnTo>
                  <a:lnTo>
                    <a:pt x="26" y="672"/>
                  </a:lnTo>
                  <a:lnTo>
                    <a:pt x="22" y="676"/>
                  </a:lnTo>
                  <a:lnTo>
                    <a:pt x="22" y="676"/>
                  </a:lnTo>
                  <a:lnTo>
                    <a:pt x="20" y="678"/>
                  </a:lnTo>
                  <a:lnTo>
                    <a:pt x="20" y="682"/>
                  </a:lnTo>
                  <a:lnTo>
                    <a:pt x="19" y="691"/>
                  </a:lnTo>
                  <a:lnTo>
                    <a:pt x="18" y="715"/>
                  </a:lnTo>
                  <a:lnTo>
                    <a:pt x="18" y="715"/>
                  </a:lnTo>
                  <a:lnTo>
                    <a:pt x="17" y="718"/>
                  </a:lnTo>
                  <a:lnTo>
                    <a:pt x="16" y="721"/>
                  </a:lnTo>
                  <a:lnTo>
                    <a:pt x="14" y="723"/>
                  </a:lnTo>
                  <a:lnTo>
                    <a:pt x="11" y="724"/>
                  </a:lnTo>
                  <a:lnTo>
                    <a:pt x="6" y="725"/>
                  </a:lnTo>
                  <a:lnTo>
                    <a:pt x="0" y="726"/>
                  </a:lnTo>
                  <a:lnTo>
                    <a:pt x="0" y="726"/>
                  </a:lnTo>
                  <a:lnTo>
                    <a:pt x="0" y="736"/>
                  </a:lnTo>
                  <a:lnTo>
                    <a:pt x="0" y="736"/>
                  </a:lnTo>
                  <a:lnTo>
                    <a:pt x="29" y="730"/>
                  </a:lnTo>
                  <a:lnTo>
                    <a:pt x="47" y="728"/>
                  </a:lnTo>
                  <a:lnTo>
                    <a:pt x="62" y="727"/>
                  </a:lnTo>
                  <a:lnTo>
                    <a:pt x="62" y="727"/>
                  </a:lnTo>
                  <a:lnTo>
                    <a:pt x="109" y="726"/>
                  </a:lnTo>
                  <a:lnTo>
                    <a:pt x="135" y="726"/>
                  </a:lnTo>
                  <a:lnTo>
                    <a:pt x="158" y="727"/>
                  </a:lnTo>
                  <a:lnTo>
                    <a:pt x="158" y="72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8" name="Freeform 287">
              <a:extLst>
                <a:ext uri="{FF2B5EF4-FFF2-40B4-BE49-F238E27FC236}">
                  <a16:creationId xmlns:a16="http://schemas.microsoft.com/office/drawing/2014/main" id="{4A256943-515C-458A-AB85-0FEF983B5733}"/>
                </a:ext>
              </a:extLst>
            </p:cNvPr>
            <p:cNvSpPr>
              <a:spLocks/>
            </p:cNvSpPr>
            <p:nvPr/>
          </p:nvSpPr>
          <p:spPr bwMode="auto">
            <a:xfrm>
              <a:off x="5651717" y="4853881"/>
              <a:ext cx="27537" cy="44850"/>
            </a:xfrm>
            <a:custGeom>
              <a:avLst/>
              <a:gdLst>
                <a:gd name="T0" fmla="*/ 33 w 63"/>
                <a:gd name="T1" fmla="*/ 82 h 93"/>
                <a:gd name="T2" fmla="*/ 33 w 63"/>
                <a:gd name="T3" fmla="*/ 82 h 93"/>
                <a:gd name="T4" fmla="*/ 34 w 63"/>
                <a:gd name="T5" fmla="*/ 58 h 93"/>
                <a:gd name="T6" fmla="*/ 35 w 63"/>
                <a:gd name="T7" fmla="*/ 49 h 93"/>
                <a:gd name="T8" fmla="*/ 35 w 63"/>
                <a:gd name="T9" fmla="*/ 45 h 93"/>
                <a:gd name="T10" fmla="*/ 37 w 63"/>
                <a:gd name="T11" fmla="*/ 43 h 93"/>
                <a:gd name="T12" fmla="*/ 37 w 63"/>
                <a:gd name="T13" fmla="*/ 43 h 93"/>
                <a:gd name="T14" fmla="*/ 41 w 63"/>
                <a:gd name="T15" fmla="*/ 39 h 93"/>
                <a:gd name="T16" fmla="*/ 45 w 63"/>
                <a:gd name="T17" fmla="*/ 36 h 93"/>
                <a:gd name="T18" fmla="*/ 50 w 63"/>
                <a:gd name="T19" fmla="*/ 33 h 93"/>
                <a:gd name="T20" fmla="*/ 54 w 63"/>
                <a:gd name="T21" fmla="*/ 29 h 93"/>
                <a:gd name="T22" fmla="*/ 54 w 63"/>
                <a:gd name="T23" fmla="*/ 29 h 93"/>
                <a:gd name="T24" fmla="*/ 58 w 63"/>
                <a:gd name="T25" fmla="*/ 20 h 93"/>
                <a:gd name="T26" fmla="*/ 63 w 63"/>
                <a:gd name="T27" fmla="*/ 10 h 93"/>
                <a:gd name="T28" fmla="*/ 63 w 63"/>
                <a:gd name="T29" fmla="*/ 10 h 93"/>
                <a:gd name="T30" fmla="*/ 63 w 63"/>
                <a:gd name="T31" fmla="*/ 10 h 93"/>
                <a:gd name="T32" fmla="*/ 63 w 63"/>
                <a:gd name="T33" fmla="*/ 10 h 93"/>
                <a:gd name="T34" fmla="*/ 62 w 63"/>
                <a:gd name="T35" fmla="*/ 8 h 93"/>
                <a:gd name="T36" fmla="*/ 62 w 63"/>
                <a:gd name="T37" fmla="*/ 8 h 93"/>
                <a:gd name="T38" fmla="*/ 61 w 63"/>
                <a:gd name="T39" fmla="*/ 7 h 93"/>
                <a:gd name="T40" fmla="*/ 61 w 63"/>
                <a:gd name="T41" fmla="*/ 7 h 93"/>
                <a:gd name="T42" fmla="*/ 61 w 63"/>
                <a:gd name="T43" fmla="*/ 6 h 93"/>
                <a:gd name="T44" fmla="*/ 61 w 63"/>
                <a:gd name="T45" fmla="*/ 6 h 93"/>
                <a:gd name="T46" fmla="*/ 59 w 63"/>
                <a:gd name="T47" fmla="*/ 5 h 93"/>
                <a:gd name="T48" fmla="*/ 59 w 63"/>
                <a:gd name="T49" fmla="*/ 5 h 93"/>
                <a:gd name="T50" fmla="*/ 55 w 63"/>
                <a:gd name="T51" fmla="*/ 1 h 93"/>
                <a:gd name="T52" fmla="*/ 51 w 63"/>
                <a:gd name="T53" fmla="*/ 0 h 93"/>
                <a:gd name="T54" fmla="*/ 48 w 63"/>
                <a:gd name="T55" fmla="*/ 1 h 93"/>
                <a:gd name="T56" fmla="*/ 44 w 63"/>
                <a:gd name="T57" fmla="*/ 4 h 93"/>
                <a:gd name="T58" fmla="*/ 35 w 63"/>
                <a:gd name="T59" fmla="*/ 11 h 93"/>
                <a:gd name="T60" fmla="*/ 25 w 63"/>
                <a:gd name="T61" fmla="*/ 19 h 93"/>
                <a:gd name="T62" fmla="*/ 25 w 63"/>
                <a:gd name="T63" fmla="*/ 19 h 93"/>
                <a:gd name="T64" fmla="*/ 0 w 63"/>
                <a:gd name="T65" fmla="*/ 36 h 93"/>
                <a:gd name="T66" fmla="*/ 0 w 63"/>
                <a:gd name="T67" fmla="*/ 36 h 93"/>
                <a:gd name="T68" fmla="*/ 2 w 63"/>
                <a:gd name="T69" fmla="*/ 39 h 93"/>
                <a:gd name="T70" fmla="*/ 2 w 63"/>
                <a:gd name="T71" fmla="*/ 39 h 93"/>
                <a:gd name="T72" fmla="*/ 8 w 63"/>
                <a:gd name="T73" fmla="*/ 48 h 93"/>
                <a:gd name="T74" fmla="*/ 12 w 63"/>
                <a:gd name="T75" fmla="*/ 57 h 93"/>
                <a:gd name="T76" fmla="*/ 14 w 63"/>
                <a:gd name="T77" fmla="*/ 68 h 93"/>
                <a:gd name="T78" fmla="*/ 15 w 63"/>
                <a:gd name="T79" fmla="*/ 81 h 93"/>
                <a:gd name="T80" fmla="*/ 15 w 63"/>
                <a:gd name="T81" fmla="*/ 81 h 93"/>
                <a:gd name="T82" fmla="*/ 15 w 63"/>
                <a:gd name="T83" fmla="*/ 93 h 93"/>
                <a:gd name="T84" fmla="*/ 15 w 63"/>
                <a:gd name="T85" fmla="*/ 93 h 93"/>
                <a:gd name="T86" fmla="*/ 21 w 63"/>
                <a:gd name="T87" fmla="*/ 92 h 93"/>
                <a:gd name="T88" fmla="*/ 26 w 63"/>
                <a:gd name="T89" fmla="*/ 91 h 93"/>
                <a:gd name="T90" fmla="*/ 29 w 63"/>
                <a:gd name="T91" fmla="*/ 90 h 93"/>
                <a:gd name="T92" fmla="*/ 31 w 63"/>
                <a:gd name="T93" fmla="*/ 88 h 93"/>
                <a:gd name="T94" fmla="*/ 32 w 63"/>
                <a:gd name="T95" fmla="*/ 85 h 93"/>
                <a:gd name="T96" fmla="*/ 33 w 63"/>
                <a:gd name="T97" fmla="*/ 82 h 93"/>
                <a:gd name="T98" fmla="*/ 33 w 63"/>
                <a:gd name="T99" fmla="*/ 8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 h="93">
                  <a:moveTo>
                    <a:pt x="33" y="82"/>
                  </a:moveTo>
                  <a:lnTo>
                    <a:pt x="33" y="82"/>
                  </a:lnTo>
                  <a:lnTo>
                    <a:pt x="34" y="58"/>
                  </a:lnTo>
                  <a:lnTo>
                    <a:pt x="35" y="49"/>
                  </a:lnTo>
                  <a:lnTo>
                    <a:pt x="35" y="45"/>
                  </a:lnTo>
                  <a:lnTo>
                    <a:pt x="37" y="43"/>
                  </a:lnTo>
                  <a:lnTo>
                    <a:pt x="37" y="43"/>
                  </a:lnTo>
                  <a:lnTo>
                    <a:pt x="41" y="39"/>
                  </a:lnTo>
                  <a:lnTo>
                    <a:pt x="45" y="36"/>
                  </a:lnTo>
                  <a:lnTo>
                    <a:pt x="50" y="33"/>
                  </a:lnTo>
                  <a:lnTo>
                    <a:pt x="54" y="29"/>
                  </a:lnTo>
                  <a:lnTo>
                    <a:pt x="54" y="29"/>
                  </a:lnTo>
                  <a:lnTo>
                    <a:pt x="58" y="20"/>
                  </a:lnTo>
                  <a:lnTo>
                    <a:pt x="63" y="10"/>
                  </a:lnTo>
                  <a:lnTo>
                    <a:pt x="63" y="10"/>
                  </a:lnTo>
                  <a:lnTo>
                    <a:pt x="63" y="10"/>
                  </a:lnTo>
                  <a:lnTo>
                    <a:pt x="63" y="10"/>
                  </a:lnTo>
                  <a:lnTo>
                    <a:pt x="62" y="8"/>
                  </a:lnTo>
                  <a:lnTo>
                    <a:pt x="62" y="8"/>
                  </a:lnTo>
                  <a:lnTo>
                    <a:pt x="61" y="7"/>
                  </a:lnTo>
                  <a:lnTo>
                    <a:pt x="61" y="7"/>
                  </a:lnTo>
                  <a:lnTo>
                    <a:pt x="61" y="6"/>
                  </a:lnTo>
                  <a:lnTo>
                    <a:pt x="61" y="6"/>
                  </a:lnTo>
                  <a:lnTo>
                    <a:pt x="59" y="5"/>
                  </a:lnTo>
                  <a:lnTo>
                    <a:pt x="59" y="5"/>
                  </a:lnTo>
                  <a:lnTo>
                    <a:pt x="55" y="1"/>
                  </a:lnTo>
                  <a:lnTo>
                    <a:pt x="51" y="0"/>
                  </a:lnTo>
                  <a:lnTo>
                    <a:pt x="48" y="1"/>
                  </a:lnTo>
                  <a:lnTo>
                    <a:pt x="44" y="4"/>
                  </a:lnTo>
                  <a:lnTo>
                    <a:pt x="35" y="11"/>
                  </a:lnTo>
                  <a:lnTo>
                    <a:pt x="25" y="19"/>
                  </a:lnTo>
                  <a:lnTo>
                    <a:pt x="25" y="19"/>
                  </a:lnTo>
                  <a:lnTo>
                    <a:pt x="0" y="36"/>
                  </a:lnTo>
                  <a:lnTo>
                    <a:pt x="0" y="36"/>
                  </a:lnTo>
                  <a:lnTo>
                    <a:pt x="2" y="39"/>
                  </a:lnTo>
                  <a:lnTo>
                    <a:pt x="2" y="39"/>
                  </a:lnTo>
                  <a:lnTo>
                    <a:pt x="8" y="48"/>
                  </a:lnTo>
                  <a:lnTo>
                    <a:pt x="12" y="57"/>
                  </a:lnTo>
                  <a:lnTo>
                    <a:pt x="14" y="68"/>
                  </a:lnTo>
                  <a:lnTo>
                    <a:pt x="15" y="81"/>
                  </a:lnTo>
                  <a:lnTo>
                    <a:pt x="15" y="81"/>
                  </a:lnTo>
                  <a:lnTo>
                    <a:pt x="15" y="93"/>
                  </a:lnTo>
                  <a:lnTo>
                    <a:pt x="15" y="93"/>
                  </a:lnTo>
                  <a:lnTo>
                    <a:pt x="21" y="92"/>
                  </a:lnTo>
                  <a:lnTo>
                    <a:pt x="26" y="91"/>
                  </a:lnTo>
                  <a:lnTo>
                    <a:pt x="29" y="90"/>
                  </a:lnTo>
                  <a:lnTo>
                    <a:pt x="31" y="88"/>
                  </a:lnTo>
                  <a:lnTo>
                    <a:pt x="32" y="85"/>
                  </a:lnTo>
                  <a:lnTo>
                    <a:pt x="33" y="82"/>
                  </a:lnTo>
                  <a:lnTo>
                    <a:pt x="33" y="8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09" name="Freeform 288">
              <a:extLst>
                <a:ext uri="{FF2B5EF4-FFF2-40B4-BE49-F238E27FC236}">
                  <a16:creationId xmlns:a16="http://schemas.microsoft.com/office/drawing/2014/main" id="{884412AD-E874-436F-B8B1-793B29D3A748}"/>
                </a:ext>
              </a:extLst>
            </p:cNvPr>
            <p:cNvSpPr>
              <a:spLocks/>
            </p:cNvSpPr>
            <p:nvPr/>
          </p:nvSpPr>
          <p:spPr bwMode="auto">
            <a:xfrm>
              <a:off x="6216221" y="3728859"/>
              <a:ext cx="72283" cy="132685"/>
            </a:xfrm>
            <a:custGeom>
              <a:avLst/>
              <a:gdLst>
                <a:gd name="T0" fmla="*/ 165 w 167"/>
                <a:gd name="T1" fmla="*/ 178 h 283"/>
                <a:gd name="T2" fmla="*/ 166 w 167"/>
                <a:gd name="T3" fmla="*/ 175 h 283"/>
                <a:gd name="T4" fmla="*/ 166 w 167"/>
                <a:gd name="T5" fmla="*/ 172 h 283"/>
                <a:gd name="T6" fmla="*/ 164 w 167"/>
                <a:gd name="T7" fmla="*/ 157 h 283"/>
                <a:gd name="T8" fmla="*/ 164 w 167"/>
                <a:gd name="T9" fmla="*/ 156 h 283"/>
                <a:gd name="T10" fmla="*/ 164 w 167"/>
                <a:gd name="T11" fmla="*/ 154 h 283"/>
                <a:gd name="T12" fmla="*/ 163 w 167"/>
                <a:gd name="T13" fmla="*/ 151 h 283"/>
                <a:gd name="T14" fmla="*/ 163 w 167"/>
                <a:gd name="T15" fmla="*/ 149 h 283"/>
                <a:gd name="T16" fmla="*/ 163 w 167"/>
                <a:gd name="T17" fmla="*/ 146 h 283"/>
                <a:gd name="T18" fmla="*/ 162 w 167"/>
                <a:gd name="T19" fmla="*/ 144 h 283"/>
                <a:gd name="T20" fmla="*/ 162 w 167"/>
                <a:gd name="T21" fmla="*/ 140 h 283"/>
                <a:gd name="T22" fmla="*/ 161 w 167"/>
                <a:gd name="T23" fmla="*/ 137 h 283"/>
                <a:gd name="T24" fmla="*/ 160 w 167"/>
                <a:gd name="T25" fmla="*/ 134 h 283"/>
                <a:gd name="T26" fmla="*/ 159 w 167"/>
                <a:gd name="T27" fmla="*/ 130 h 283"/>
                <a:gd name="T28" fmla="*/ 158 w 167"/>
                <a:gd name="T29" fmla="*/ 127 h 283"/>
                <a:gd name="T30" fmla="*/ 156 w 167"/>
                <a:gd name="T31" fmla="*/ 124 h 283"/>
                <a:gd name="T32" fmla="*/ 155 w 167"/>
                <a:gd name="T33" fmla="*/ 121 h 283"/>
                <a:gd name="T34" fmla="*/ 153 w 167"/>
                <a:gd name="T35" fmla="*/ 118 h 283"/>
                <a:gd name="T36" fmla="*/ 152 w 167"/>
                <a:gd name="T37" fmla="*/ 115 h 283"/>
                <a:gd name="T38" fmla="*/ 150 w 167"/>
                <a:gd name="T39" fmla="*/ 112 h 283"/>
                <a:gd name="T40" fmla="*/ 148 w 167"/>
                <a:gd name="T41" fmla="*/ 110 h 283"/>
                <a:gd name="T42" fmla="*/ 140 w 167"/>
                <a:gd name="T43" fmla="*/ 99 h 283"/>
                <a:gd name="T44" fmla="*/ 135 w 167"/>
                <a:gd name="T45" fmla="*/ 70 h 283"/>
                <a:gd name="T46" fmla="*/ 127 w 167"/>
                <a:gd name="T47" fmla="*/ 52 h 283"/>
                <a:gd name="T48" fmla="*/ 130 w 167"/>
                <a:gd name="T49" fmla="*/ 33 h 283"/>
                <a:gd name="T50" fmla="*/ 140 w 167"/>
                <a:gd name="T51" fmla="*/ 12 h 283"/>
                <a:gd name="T52" fmla="*/ 137 w 167"/>
                <a:gd name="T53" fmla="*/ 5 h 283"/>
                <a:gd name="T54" fmla="*/ 118 w 167"/>
                <a:gd name="T55" fmla="*/ 25 h 283"/>
                <a:gd name="T56" fmla="*/ 110 w 167"/>
                <a:gd name="T57" fmla="*/ 37 h 283"/>
                <a:gd name="T58" fmla="*/ 89 w 167"/>
                <a:gd name="T59" fmla="*/ 44 h 283"/>
                <a:gd name="T60" fmla="*/ 70 w 167"/>
                <a:gd name="T61" fmla="*/ 38 h 283"/>
                <a:gd name="T62" fmla="*/ 61 w 167"/>
                <a:gd name="T63" fmla="*/ 33 h 283"/>
                <a:gd name="T64" fmla="*/ 39 w 167"/>
                <a:gd name="T65" fmla="*/ 37 h 283"/>
                <a:gd name="T66" fmla="*/ 30 w 167"/>
                <a:gd name="T67" fmla="*/ 46 h 283"/>
                <a:gd name="T68" fmla="*/ 8 w 167"/>
                <a:gd name="T69" fmla="*/ 38 h 283"/>
                <a:gd name="T70" fmla="*/ 0 w 167"/>
                <a:gd name="T71" fmla="*/ 39 h 283"/>
                <a:gd name="T72" fmla="*/ 3 w 167"/>
                <a:gd name="T73" fmla="*/ 65 h 283"/>
                <a:gd name="T74" fmla="*/ 11 w 167"/>
                <a:gd name="T75" fmla="*/ 108 h 283"/>
                <a:gd name="T76" fmla="*/ 13 w 167"/>
                <a:gd name="T77" fmla="*/ 123 h 283"/>
                <a:gd name="T78" fmla="*/ 19 w 167"/>
                <a:gd name="T79" fmla="*/ 138 h 283"/>
                <a:gd name="T80" fmla="*/ 26 w 167"/>
                <a:gd name="T81" fmla="*/ 162 h 283"/>
                <a:gd name="T82" fmla="*/ 43 w 167"/>
                <a:gd name="T83" fmla="*/ 183 h 283"/>
                <a:gd name="T84" fmla="*/ 65 w 167"/>
                <a:gd name="T85" fmla="*/ 228 h 283"/>
                <a:gd name="T86" fmla="*/ 75 w 167"/>
                <a:gd name="T87" fmla="*/ 243 h 283"/>
                <a:gd name="T88" fmla="*/ 101 w 167"/>
                <a:gd name="T89" fmla="*/ 267 h 283"/>
                <a:gd name="T90" fmla="*/ 115 w 167"/>
                <a:gd name="T91" fmla="*/ 281 h 283"/>
                <a:gd name="T92" fmla="*/ 125 w 167"/>
                <a:gd name="T93" fmla="*/ 280 h 283"/>
                <a:gd name="T94" fmla="*/ 129 w 167"/>
                <a:gd name="T95" fmla="*/ 272 h 283"/>
                <a:gd name="T96" fmla="*/ 139 w 167"/>
                <a:gd name="T97" fmla="*/ 255 h 283"/>
                <a:gd name="T98" fmla="*/ 137 w 167"/>
                <a:gd name="T99" fmla="*/ 232 h 283"/>
                <a:gd name="T100" fmla="*/ 146 w 167"/>
                <a:gd name="T101" fmla="*/ 219 h 283"/>
                <a:gd name="T102" fmla="*/ 152 w 167"/>
                <a:gd name="T103" fmla="*/ 206 h 283"/>
                <a:gd name="T104" fmla="*/ 154 w 167"/>
                <a:gd name="T105" fmla="*/ 190 h 283"/>
                <a:gd name="T106" fmla="*/ 161 w 167"/>
                <a:gd name="T107" fmla="*/ 187 h 283"/>
                <a:gd name="T108" fmla="*/ 164 w 167"/>
                <a:gd name="T109" fmla="*/ 18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283">
                  <a:moveTo>
                    <a:pt x="164" y="180"/>
                  </a:moveTo>
                  <a:lnTo>
                    <a:pt x="164" y="180"/>
                  </a:lnTo>
                  <a:lnTo>
                    <a:pt x="165" y="178"/>
                  </a:lnTo>
                  <a:lnTo>
                    <a:pt x="165" y="178"/>
                  </a:lnTo>
                  <a:lnTo>
                    <a:pt x="165" y="176"/>
                  </a:lnTo>
                  <a:lnTo>
                    <a:pt x="165" y="176"/>
                  </a:lnTo>
                  <a:lnTo>
                    <a:pt x="166" y="175"/>
                  </a:lnTo>
                  <a:lnTo>
                    <a:pt x="166" y="175"/>
                  </a:lnTo>
                  <a:lnTo>
                    <a:pt x="166" y="172"/>
                  </a:lnTo>
                  <a:lnTo>
                    <a:pt x="166" y="172"/>
                  </a:lnTo>
                  <a:lnTo>
                    <a:pt x="166" y="172"/>
                  </a:lnTo>
                  <a:lnTo>
                    <a:pt x="166" y="172"/>
                  </a:lnTo>
                  <a:lnTo>
                    <a:pt x="167" y="166"/>
                  </a:lnTo>
                  <a:lnTo>
                    <a:pt x="167" y="162"/>
                  </a:lnTo>
                  <a:lnTo>
                    <a:pt x="164" y="157"/>
                  </a:lnTo>
                  <a:lnTo>
                    <a:pt x="164" y="157"/>
                  </a:lnTo>
                  <a:lnTo>
                    <a:pt x="164" y="157"/>
                  </a:lnTo>
                  <a:lnTo>
                    <a:pt x="164" y="157"/>
                  </a:lnTo>
                  <a:lnTo>
                    <a:pt x="164" y="156"/>
                  </a:lnTo>
                  <a:lnTo>
                    <a:pt x="164" y="156"/>
                  </a:lnTo>
                  <a:lnTo>
                    <a:pt x="164" y="155"/>
                  </a:lnTo>
                  <a:lnTo>
                    <a:pt x="164" y="155"/>
                  </a:lnTo>
                  <a:lnTo>
                    <a:pt x="164" y="154"/>
                  </a:lnTo>
                  <a:lnTo>
                    <a:pt x="164" y="154"/>
                  </a:lnTo>
                  <a:lnTo>
                    <a:pt x="164" y="153"/>
                  </a:lnTo>
                  <a:lnTo>
                    <a:pt x="164" y="153"/>
                  </a:lnTo>
                  <a:lnTo>
                    <a:pt x="163" y="151"/>
                  </a:lnTo>
                  <a:lnTo>
                    <a:pt x="163" y="151"/>
                  </a:lnTo>
                  <a:lnTo>
                    <a:pt x="163" y="151"/>
                  </a:lnTo>
                  <a:lnTo>
                    <a:pt x="163" y="151"/>
                  </a:lnTo>
                  <a:lnTo>
                    <a:pt x="163" y="149"/>
                  </a:lnTo>
                  <a:lnTo>
                    <a:pt x="163" y="149"/>
                  </a:lnTo>
                  <a:lnTo>
                    <a:pt x="163" y="149"/>
                  </a:lnTo>
                  <a:lnTo>
                    <a:pt x="163" y="149"/>
                  </a:lnTo>
                  <a:lnTo>
                    <a:pt x="163" y="146"/>
                  </a:lnTo>
                  <a:lnTo>
                    <a:pt x="163" y="146"/>
                  </a:lnTo>
                  <a:lnTo>
                    <a:pt x="163" y="146"/>
                  </a:lnTo>
                  <a:lnTo>
                    <a:pt x="163" y="146"/>
                  </a:lnTo>
                  <a:lnTo>
                    <a:pt x="162" y="144"/>
                  </a:lnTo>
                  <a:lnTo>
                    <a:pt x="162" y="144"/>
                  </a:lnTo>
                  <a:lnTo>
                    <a:pt x="162" y="143"/>
                  </a:lnTo>
                  <a:lnTo>
                    <a:pt x="162" y="143"/>
                  </a:lnTo>
                  <a:lnTo>
                    <a:pt x="162" y="140"/>
                  </a:lnTo>
                  <a:lnTo>
                    <a:pt x="162" y="140"/>
                  </a:lnTo>
                  <a:lnTo>
                    <a:pt x="161" y="139"/>
                  </a:lnTo>
                  <a:lnTo>
                    <a:pt x="161" y="139"/>
                  </a:lnTo>
                  <a:lnTo>
                    <a:pt x="161" y="137"/>
                  </a:lnTo>
                  <a:lnTo>
                    <a:pt x="161" y="137"/>
                  </a:lnTo>
                  <a:lnTo>
                    <a:pt x="160" y="136"/>
                  </a:lnTo>
                  <a:lnTo>
                    <a:pt x="160" y="136"/>
                  </a:lnTo>
                  <a:lnTo>
                    <a:pt x="160" y="134"/>
                  </a:lnTo>
                  <a:lnTo>
                    <a:pt x="160" y="134"/>
                  </a:lnTo>
                  <a:lnTo>
                    <a:pt x="159" y="132"/>
                  </a:lnTo>
                  <a:lnTo>
                    <a:pt x="159" y="132"/>
                  </a:lnTo>
                  <a:lnTo>
                    <a:pt x="159" y="130"/>
                  </a:lnTo>
                  <a:lnTo>
                    <a:pt x="159" y="130"/>
                  </a:lnTo>
                  <a:lnTo>
                    <a:pt x="158" y="129"/>
                  </a:lnTo>
                  <a:lnTo>
                    <a:pt x="158" y="129"/>
                  </a:lnTo>
                  <a:lnTo>
                    <a:pt x="158" y="127"/>
                  </a:lnTo>
                  <a:lnTo>
                    <a:pt x="158" y="127"/>
                  </a:lnTo>
                  <a:lnTo>
                    <a:pt x="157" y="125"/>
                  </a:lnTo>
                  <a:lnTo>
                    <a:pt x="157" y="125"/>
                  </a:lnTo>
                  <a:lnTo>
                    <a:pt x="156" y="124"/>
                  </a:lnTo>
                  <a:lnTo>
                    <a:pt x="156" y="124"/>
                  </a:lnTo>
                  <a:lnTo>
                    <a:pt x="156" y="122"/>
                  </a:lnTo>
                  <a:lnTo>
                    <a:pt x="156" y="122"/>
                  </a:lnTo>
                  <a:lnTo>
                    <a:pt x="155" y="121"/>
                  </a:lnTo>
                  <a:lnTo>
                    <a:pt x="155" y="121"/>
                  </a:lnTo>
                  <a:lnTo>
                    <a:pt x="154" y="119"/>
                  </a:lnTo>
                  <a:lnTo>
                    <a:pt x="154" y="119"/>
                  </a:lnTo>
                  <a:lnTo>
                    <a:pt x="153" y="118"/>
                  </a:lnTo>
                  <a:lnTo>
                    <a:pt x="153" y="118"/>
                  </a:lnTo>
                  <a:lnTo>
                    <a:pt x="152" y="116"/>
                  </a:lnTo>
                  <a:lnTo>
                    <a:pt x="152" y="116"/>
                  </a:lnTo>
                  <a:lnTo>
                    <a:pt x="152" y="115"/>
                  </a:lnTo>
                  <a:lnTo>
                    <a:pt x="152" y="115"/>
                  </a:lnTo>
                  <a:lnTo>
                    <a:pt x="151" y="113"/>
                  </a:lnTo>
                  <a:lnTo>
                    <a:pt x="151" y="113"/>
                  </a:lnTo>
                  <a:lnTo>
                    <a:pt x="150" y="112"/>
                  </a:lnTo>
                  <a:lnTo>
                    <a:pt x="150" y="112"/>
                  </a:lnTo>
                  <a:lnTo>
                    <a:pt x="149" y="111"/>
                  </a:lnTo>
                  <a:lnTo>
                    <a:pt x="149" y="111"/>
                  </a:lnTo>
                  <a:lnTo>
                    <a:pt x="148" y="110"/>
                  </a:lnTo>
                  <a:lnTo>
                    <a:pt x="148" y="110"/>
                  </a:lnTo>
                  <a:lnTo>
                    <a:pt x="146" y="108"/>
                  </a:lnTo>
                  <a:lnTo>
                    <a:pt x="146" y="108"/>
                  </a:lnTo>
                  <a:lnTo>
                    <a:pt x="142" y="103"/>
                  </a:lnTo>
                  <a:lnTo>
                    <a:pt x="140" y="99"/>
                  </a:lnTo>
                  <a:lnTo>
                    <a:pt x="139" y="93"/>
                  </a:lnTo>
                  <a:lnTo>
                    <a:pt x="139" y="88"/>
                  </a:lnTo>
                  <a:lnTo>
                    <a:pt x="137" y="76"/>
                  </a:lnTo>
                  <a:lnTo>
                    <a:pt x="135" y="70"/>
                  </a:lnTo>
                  <a:lnTo>
                    <a:pt x="132" y="64"/>
                  </a:lnTo>
                  <a:lnTo>
                    <a:pt x="132" y="64"/>
                  </a:lnTo>
                  <a:lnTo>
                    <a:pt x="129" y="58"/>
                  </a:lnTo>
                  <a:lnTo>
                    <a:pt x="127" y="52"/>
                  </a:lnTo>
                  <a:lnTo>
                    <a:pt x="126" y="47"/>
                  </a:lnTo>
                  <a:lnTo>
                    <a:pt x="127" y="42"/>
                  </a:lnTo>
                  <a:lnTo>
                    <a:pt x="128" y="37"/>
                  </a:lnTo>
                  <a:lnTo>
                    <a:pt x="130" y="33"/>
                  </a:lnTo>
                  <a:lnTo>
                    <a:pt x="136" y="24"/>
                  </a:lnTo>
                  <a:lnTo>
                    <a:pt x="136" y="24"/>
                  </a:lnTo>
                  <a:lnTo>
                    <a:pt x="139" y="19"/>
                  </a:lnTo>
                  <a:lnTo>
                    <a:pt x="140" y="12"/>
                  </a:lnTo>
                  <a:lnTo>
                    <a:pt x="140" y="6"/>
                  </a:lnTo>
                  <a:lnTo>
                    <a:pt x="140" y="0"/>
                  </a:lnTo>
                  <a:lnTo>
                    <a:pt x="140" y="0"/>
                  </a:lnTo>
                  <a:lnTo>
                    <a:pt x="137" y="5"/>
                  </a:lnTo>
                  <a:lnTo>
                    <a:pt x="134" y="9"/>
                  </a:lnTo>
                  <a:lnTo>
                    <a:pt x="127" y="15"/>
                  </a:lnTo>
                  <a:lnTo>
                    <a:pt x="121" y="21"/>
                  </a:lnTo>
                  <a:lnTo>
                    <a:pt x="118" y="25"/>
                  </a:lnTo>
                  <a:lnTo>
                    <a:pt x="115" y="31"/>
                  </a:lnTo>
                  <a:lnTo>
                    <a:pt x="115" y="31"/>
                  </a:lnTo>
                  <a:lnTo>
                    <a:pt x="113" y="34"/>
                  </a:lnTo>
                  <a:lnTo>
                    <a:pt x="110" y="37"/>
                  </a:lnTo>
                  <a:lnTo>
                    <a:pt x="107" y="39"/>
                  </a:lnTo>
                  <a:lnTo>
                    <a:pt x="104" y="41"/>
                  </a:lnTo>
                  <a:lnTo>
                    <a:pt x="97" y="43"/>
                  </a:lnTo>
                  <a:lnTo>
                    <a:pt x="89" y="44"/>
                  </a:lnTo>
                  <a:lnTo>
                    <a:pt x="82" y="43"/>
                  </a:lnTo>
                  <a:lnTo>
                    <a:pt x="77" y="42"/>
                  </a:lnTo>
                  <a:lnTo>
                    <a:pt x="72" y="40"/>
                  </a:lnTo>
                  <a:lnTo>
                    <a:pt x="70" y="38"/>
                  </a:lnTo>
                  <a:lnTo>
                    <a:pt x="70" y="38"/>
                  </a:lnTo>
                  <a:lnTo>
                    <a:pt x="69" y="36"/>
                  </a:lnTo>
                  <a:lnTo>
                    <a:pt x="65" y="34"/>
                  </a:lnTo>
                  <a:lnTo>
                    <a:pt x="61" y="33"/>
                  </a:lnTo>
                  <a:lnTo>
                    <a:pt x="54" y="33"/>
                  </a:lnTo>
                  <a:lnTo>
                    <a:pt x="49" y="33"/>
                  </a:lnTo>
                  <a:lnTo>
                    <a:pt x="43" y="35"/>
                  </a:lnTo>
                  <a:lnTo>
                    <a:pt x="39" y="37"/>
                  </a:lnTo>
                  <a:lnTo>
                    <a:pt x="35" y="41"/>
                  </a:lnTo>
                  <a:lnTo>
                    <a:pt x="35" y="41"/>
                  </a:lnTo>
                  <a:lnTo>
                    <a:pt x="32" y="44"/>
                  </a:lnTo>
                  <a:lnTo>
                    <a:pt x="30" y="46"/>
                  </a:lnTo>
                  <a:lnTo>
                    <a:pt x="27" y="46"/>
                  </a:lnTo>
                  <a:lnTo>
                    <a:pt x="24" y="46"/>
                  </a:lnTo>
                  <a:lnTo>
                    <a:pt x="16" y="42"/>
                  </a:lnTo>
                  <a:lnTo>
                    <a:pt x="8" y="38"/>
                  </a:lnTo>
                  <a:lnTo>
                    <a:pt x="8" y="38"/>
                  </a:lnTo>
                  <a:lnTo>
                    <a:pt x="4" y="37"/>
                  </a:lnTo>
                  <a:lnTo>
                    <a:pt x="1" y="37"/>
                  </a:lnTo>
                  <a:lnTo>
                    <a:pt x="0" y="39"/>
                  </a:lnTo>
                  <a:lnTo>
                    <a:pt x="0" y="42"/>
                  </a:lnTo>
                  <a:lnTo>
                    <a:pt x="2" y="52"/>
                  </a:lnTo>
                  <a:lnTo>
                    <a:pt x="3" y="65"/>
                  </a:lnTo>
                  <a:lnTo>
                    <a:pt x="3" y="65"/>
                  </a:lnTo>
                  <a:lnTo>
                    <a:pt x="5" y="75"/>
                  </a:lnTo>
                  <a:lnTo>
                    <a:pt x="8" y="84"/>
                  </a:lnTo>
                  <a:lnTo>
                    <a:pt x="10" y="94"/>
                  </a:lnTo>
                  <a:lnTo>
                    <a:pt x="11" y="108"/>
                  </a:lnTo>
                  <a:lnTo>
                    <a:pt x="11" y="108"/>
                  </a:lnTo>
                  <a:lnTo>
                    <a:pt x="11" y="115"/>
                  </a:lnTo>
                  <a:lnTo>
                    <a:pt x="12" y="120"/>
                  </a:lnTo>
                  <a:lnTo>
                    <a:pt x="13" y="123"/>
                  </a:lnTo>
                  <a:lnTo>
                    <a:pt x="14" y="125"/>
                  </a:lnTo>
                  <a:lnTo>
                    <a:pt x="17" y="130"/>
                  </a:lnTo>
                  <a:lnTo>
                    <a:pt x="18" y="133"/>
                  </a:lnTo>
                  <a:lnTo>
                    <a:pt x="19" y="138"/>
                  </a:lnTo>
                  <a:lnTo>
                    <a:pt x="19" y="138"/>
                  </a:lnTo>
                  <a:lnTo>
                    <a:pt x="21" y="149"/>
                  </a:lnTo>
                  <a:lnTo>
                    <a:pt x="24" y="158"/>
                  </a:lnTo>
                  <a:lnTo>
                    <a:pt x="26" y="162"/>
                  </a:lnTo>
                  <a:lnTo>
                    <a:pt x="29" y="167"/>
                  </a:lnTo>
                  <a:lnTo>
                    <a:pt x="38" y="177"/>
                  </a:lnTo>
                  <a:lnTo>
                    <a:pt x="38" y="177"/>
                  </a:lnTo>
                  <a:lnTo>
                    <a:pt x="43" y="183"/>
                  </a:lnTo>
                  <a:lnTo>
                    <a:pt x="48" y="189"/>
                  </a:lnTo>
                  <a:lnTo>
                    <a:pt x="51" y="196"/>
                  </a:lnTo>
                  <a:lnTo>
                    <a:pt x="54" y="202"/>
                  </a:lnTo>
                  <a:lnTo>
                    <a:pt x="65" y="228"/>
                  </a:lnTo>
                  <a:lnTo>
                    <a:pt x="65" y="228"/>
                  </a:lnTo>
                  <a:lnTo>
                    <a:pt x="68" y="234"/>
                  </a:lnTo>
                  <a:lnTo>
                    <a:pt x="71" y="239"/>
                  </a:lnTo>
                  <a:lnTo>
                    <a:pt x="75" y="243"/>
                  </a:lnTo>
                  <a:lnTo>
                    <a:pt x="80" y="247"/>
                  </a:lnTo>
                  <a:lnTo>
                    <a:pt x="90" y="256"/>
                  </a:lnTo>
                  <a:lnTo>
                    <a:pt x="95" y="261"/>
                  </a:lnTo>
                  <a:lnTo>
                    <a:pt x="101" y="267"/>
                  </a:lnTo>
                  <a:lnTo>
                    <a:pt x="101" y="267"/>
                  </a:lnTo>
                  <a:lnTo>
                    <a:pt x="106" y="273"/>
                  </a:lnTo>
                  <a:lnTo>
                    <a:pt x="110" y="278"/>
                  </a:lnTo>
                  <a:lnTo>
                    <a:pt x="115" y="281"/>
                  </a:lnTo>
                  <a:lnTo>
                    <a:pt x="118" y="282"/>
                  </a:lnTo>
                  <a:lnTo>
                    <a:pt x="121" y="283"/>
                  </a:lnTo>
                  <a:lnTo>
                    <a:pt x="124" y="282"/>
                  </a:lnTo>
                  <a:lnTo>
                    <a:pt x="125" y="280"/>
                  </a:lnTo>
                  <a:lnTo>
                    <a:pt x="126" y="277"/>
                  </a:lnTo>
                  <a:lnTo>
                    <a:pt x="126" y="277"/>
                  </a:lnTo>
                  <a:lnTo>
                    <a:pt x="127" y="274"/>
                  </a:lnTo>
                  <a:lnTo>
                    <a:pt x="129" y="272"/>
                  </a:lnTo>
                  <a:lnTo>
                    <a:pt x="133" y="266"/>
                  </a:lnTo>
                  <a:lnTo>
                    <a:pt x="136" y="263"/>
                  </a:lnTo>
                  <a:lnTo>
                    <a:pt x="137" y="260"/>
                  </a:lnTo>
                  <a:lnTo>
                    <a:pt x="139" y="255"/>
                  </a:lnTo>
                  <a:lnTo>
                    <a:pt x="139" y="250"/>
                  </a:lnTo>
                  <a:lnTo>
                    <a:pt x="139" y="250"/>
                  </a:lnTo>
                  <a:lnTo>
                    <a:pt x="138" y="240"/>
                  </a:lnTo>
                  <a:lnTo>
                    <a:pt x="137" y="232"/>
                  </a:lnTo>
                  <a:lnTo>
                    <a:pt x="137" y="228"/>
                  </a:lnTo>
                  <a:lnTo>
                    <a:pt x="139" y="225"/>
                  </a:lnTo>
                  <a:lnTo>
                    <a:pt x="141" y="222"/>
                  </a:lnTo>
                  <a:lnTo>
                    <a:pt x="146" y="219"/>
                  </a:lnTo>
                  <a:lnTo>
                    <a:pt x="146" y="219"/>
                  </a:lnTo>
                  <a:lnTo>
                    <a:pt x="150" y="215"/>
                  </a:lnTo>
                  <a:lnTo>
                    <a:pt x="152" y="211"/>
                  </a:lnTo>
                  <a:lnTo>
                    <a:pt x="152" y="206"/>
                  </a:lnTo>
                  <a:lnTo>
                    <a:pt x="152" y="202"/>
                  </a:lnTo>
                  <a:lnTo>
                    <a:pt x="152" y="197"/>
                  </a:lnTo>
                  <a:lnTo>
                    <a:pt x="153" y="193"/>
                  </a:lnTo>
                  <a:lnTo>
                    <a:pt x="154" y="190"/>
                  </a:lnTo>
                  <a:lnTo>
                    <a:pt x="157" y="187"/>
                  </a:lnTo>
                  <a:lnTo>
                    <a:pt x="157" y="187"/>
                  </a:lnTo>
                  <a:lnTo>
                    <a:pt x="161" y="187"/>
                  </a:lnTo>
                  <a:lnTo>
                    <a:pt x="161" y="187"/>
                  </a:lnTo>
                  <a:lnTo>
                    <a:pt x="163" y="182"/>
                  </a:lnTo>
                  <a:lnTo>
                    <a:pt x="163" y="182"/>
                  </a:lnTo>
                  <a:lnTo>
                    <a:pt x="164" y="180"/>
                  </a:lnTo>
                  <a:lnTo>
                    <a:pt x="164" y="18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0" name="Freeform 289">
              <a:extLst>
                <a:ext uri="{FF2B5EF4-FFF2-40B4-BE49-F238E27FC236}">
                  <a16:creationId xmlns:a16="http://schemas.microsoft.com/office/drawing/2014/main" id="{AF32E169-D93B-4772-A8AA-A06E419A259B}"/>
                </a:ext>
              </a:extLst>
            </p:cNvPr>
            <p:cNvSpPr>
              <a:spLocks/>
            </p:cNvSpPr>
            <p:nvPr/>
          </p:nvSpPr>
          <p:spPr bwMode="auto">
            <a:xfrm>
              <a:off x="6004531" y="3730730"/>
              <a:ext cx="304626" cy="327040"/>
            </a:xfrm>
            <a:custGeom>
              <a:avLst/>
              <a:gdLst>
                <a:gd name="T0" fmla="*/ 14 w 707"/>
                <a:gd name="T1" fmla="*/ 19 h 700"/>
                <a:gd name="T2" fmla="*/ 3 w 707"/>
                <a:gd name="T3" fmla="*/ 33 h 700"/>
                <a:gd name="T4" fmla="*/ 13 w 707"/>
                <a:gd name="T5" fmla="*/ 55 h 700"/>
                <a:gd name="T6" fmla="*/ 23 w 707"/>
                <a:gd name="T7" fmla="*/ 72 h 700"/>
                <a:gd name="T8" fmla="*/ 12 w 707"/>
                <a:gd name="T9" fmla="*/ 90 h 700"/>
                <a:gd name="T10" fmla="*/ 1 w 707"/>
                <a:gd name="T11" fmla="*/ 107 h 700"/>
                <a:gd name="T12" fmla="*/ 6 w 707"/>
                <a:gd name="T13" fmla="*/ 134 h 700"/>
                <a:gd name="T14" fmla="*/ 15 w 707"/>
                <a:gd name="T15" fmla="*/ 159 h 700"/>
                <a:gd name="T16" fmla="*/ 16 w 707"/>
                <a:gd name="T17" fmla="*/ 168 h 700"/>
                <a:gd name="T18" fmla="*/ 16 w 707"/>
                <a:gd name="T19" fmla="*/ 170 h 700"/>
                <a:gd name="T20" fmla="*/ 16 w 707"/>
                <a:gd name="T21" fmla="*/ 174 h 700"/>
                <a:gd name="T22" fmla="*/ 17 w 707"/>
                <a:gd name="T23" fmla="*/ 179 h 700"/>
                <a:gd name="T24" fmla="*/ 17 w 707"/>
                <a:gd name="T25" fmla="*/ 186 h 700"/>
                <a:gd name="T26" fmla="*/ 17 w 707"/>
                <a:gd name="T27" fmla="*/ 192 h 700"/>
                <a:gd name="T28" fmla="*/ 17 w 707"/>
                <a:gd name="T29" fmla="*/ 200 h 700"/>
                <a:gd name="T30" fmla="*/ 17 w 707"/>
                <a:gd name="T31" fmla="*/ 209 h 700"/>
                <a:gd name="T32" fmla="*/ 17 w 707"/>
                <a:gd name="T33" fmla="*/ 220 h 700"/>
                <a:gd name="T34" fmla="*/ 17 w 707"/>
                <a:gd name="T35" fmla="*/ 239 h 700"/>
                <a:gd name="T36" fmla="*/ 17 w 707"/>
                <a:gd name="T37" fmla="*/ 259 h 700"/>
                <a:gd name="T38" fmla="*/ 17 w 707"/>
                <a:gd name="T39" fmla="*/ 271 h 700"/>
                <a:gd name="T40" fmla="*/ 17 w 707"/>
                <a:gd name="T41" fmla="*/ 295 h 700"/>
                <a:gd name="T42" fmla="*/ 17 w 707"/>
                <a:gd name="T43" fmla="*/ 310 h 700"/>
                <a:gd name="T44" fmla="*/ 17 w 707"/>
                <a:gd name="T45" fmla="*/ 330 h 700"/>
                <a:gd name="T46" fmla="*/ 17 w 707"/>
                <a:gd name="T47" fmla="*/ 342 h 700"/>
                <a:gd name="T48" fmla="*/ 17 w 707"/>
                <a:gd name="T49" fmla="*/ 372 h 700"/>
                <a:gd name="T50" fmla="*/ 17 w 707"/>
                <a:gd name="T51" fmla="*/ 394 h 700"/>
                <a:gd name="T52" fmla="*/ 17 w 707"/>
                <a:gd name="T53" fmla="*/ 425 h 700"/>
                <a:gd name="T54" fmla="*/ 424 w 707"/>
                <a:gd name="T55" fmla="*/ 674 h 700"/>
                <a:gd name="T56" fmla="*/ 438 w 707"/>
                <a:gd name="T57" fmla="*/ 663 h 700"/>
                <a:gd name="T58" fmla="*/ 449 w 707"/>
                <a:gd name="T59" fmla="*/ 676 h 700"/>
                <a:gd name="T60" fmla="*/ 534 w 707"/>
                <a:gd name="T61" fmla="*/ 677 h 700"/>
                <a:gd name="T62" fmla="*/ 563 w 707"/>
                <a:gd name="T63" fmla="*/ 692 h 700"/>
                <a:gd name="T64" fmla="*/ 590 w 707"/>
                <a:gd name="T65" fmla="*/ 696 h 700"/>
                <a:gd name="T66" fmla="*/ 604 w 707"/>
                <a:gd name="T67" fmla="*/ 675 h 700"/>
                <a:gd name="T68" fmla="*/ 650 w 707"/>
                <a:gd name="T69" fmla="*/ 647 h 700"/>
                <a:gd name="T70" fmla="*/ 662 w 707"/>
                <a:gd name="T71" fmla="*/ 621 h 700"/>
                <a:gd name="T72" fmla="*/ 690 w 707"/>
                <a:gd name="T73" fmla="*/ 615 h 700"/>
                <a:gd name="T74" fmla="*/ 694 w 707"/>
                <a:gd name="T75" fmla="*/ 563 h 700"/>
                <a:gd name="T76" fmla="*/ 707 w 707"/>
                <a:gd name="T77" fmla="*/ 539 h 700"/>
                <a:gd name="T78" fmla="*/ 683 w 707"/>
                <a:gd name="T79" fmla="*/ 512 h 700"/>
                <a:gd name="T80" fmla="*/ 663 w 707"/>
                <a:gd name="T81" fmla="*/ 473 h 700"/>
                <a:gd name="T82" fmla="*/ 628 w 707"/>
                <a:gd name="T83" fmla="*/ 414 h 700"/>
                <a:gd name="T84" fmla="*/ 607 w 707"/>
                <a:gd name="T85" fmla="*/ 359 h 700"/>
                <a:gd name="T86" fmla="*/ 576 w 707"/>
                <a:gd name="T87" fmla="*/ 294 h 700"/>
                <a:gd name="T88" fmla="*/ 552 w 707"/>
                <a:gd name="T89" fmla="*/ 253 h 700"/>
                <a:gd name="T90" fmla="*/ 512 w 707"/>
                <a:gd name="T91" fmla="*/ 197 h 700"/>
                <a:gd name="T92" fmla="*/ 506 w 707"/>
                <a:gd name="T93" fmla="*/ 162 h 700"/>
                <a:gd name="T94" fmla="*/ 498 w 707"/>
                <a:gd name="T95" fmla="*/ 117 h 700"/>
                <a:gd name="T96" fmla="*/ 488 w 707"/>
                <a:gd name="T97" fmla="*/ 50 h 700"/>
                <a:gd name="T98" fmla="*/ 467 w 707"/>
                <a:gd name="T99" fmla="*/ 36 h 700"/>
                <a:gd name="T100" fmla="*/ 476 w 707"/>
                <a:gd name="T101" fmla="*/ 18 h 700"/>
                <a:gd name="T102" fmla="*/ 445 w 707"/>
                <a:gd name="T103" fmla="*/ 17 h 700"/>
                <a:gd name="T104" fmla="*/ 415 w 707"/>
                <a:gd name="T105" fmla="*/ 3 h 700"/>
                <a:gd name="T106" fmla="*/ 366 w 707"/>
                <a:gd name="T107" fmla="*/ 14 h 700"/>
                <a:gd name="T108" fmla="*/ 323 w 707"/>
                <a:gd name="T109" fmla="*/ 42 h 700"/>
                <a:gd name="T110" fmla="*/ 291 w 707"/>
                <a:gd name="T111" fmla="*/ 60 h 700"/>
                <a:gd name="T112" fmla="*/ 227 w 707"/>
                <a:gd name="T113" fmla="*/ 42 h 700"/>
                <a:gd name="T114" fmla="*/ 135 w 707"/>
                <a:gd name="T115" fmla="*/ 10 h 700"/>
                <a:gd name="T116" fmla="*/ 81 w 707"/>
                <a:gd name="T117" fmla="*/ 0 h 700"/>
                <a:gd name="T118" fmla="*/ 51 w 707"/>
                <a:gd name="T119" fmla="*/ 13 h 700"/>
                <a:gd name="T120" fmla="*/ 25 w 707"/>
                <a:gd name="T121" fmla="*/ 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700">
                  <a:moveTo>
                    <a:pt x="21" y="8"/>
                  </a:moveTo>
                  <a:lnTo>
                    <a:pt x="21" y="8"/>
                  </a:lnTo>
                  <a:lnTo>
                    <a:pt x="20" y="9"/>
                  </a:lnTo>
                  <a:lnTo>
                    <a:pt x="19" y="10"/>
                  </a:lnTo>
                  <a:lnTo>
                    <a:pt x="18" y="14"/>
                  </a:lnTo>
                  <a:lnTo>
                    <a:pt x="16" y="18"/>
                  </a:lnTo>
                  <a:lnTo>
                    <a:pt x="14" y="19"/>
                  </a:lnTo>
                  <a:lnTo>
                    <a:pt x="12" y="20"/>
                  </a:lnTo>
                  <a:lnTo>
                    <a:pt x="12" y="20"/>
                  </a:lnTo>
                  <a:lnTo>
                    <a:pt x="7" y="23"/>
                  </a:lnTo>
                  <a:lnTo>
                    <a:pt x="5" y="25"/>
                  </a:lnTo>
                  <a:lnTo>
                    <a:pt x="4" y="27"/>
                  </a:lnTo>
                  <a:lnTo>
                    <a:pt x="3" y="30"/>
                  </a:lnTo>
                  <a:lnTo>
                    <a:pt x="3" y="33"/>
                  </a:lnTo>
                  <a:lnTo>
                    <a:pt x="4" y="35"/>
                  </a:lnTo>
                  <a:lnTo>
                    <a:pt x="7" y="38"/>
                  </a:lnTo>
                  <a:lnTo>
                    <a:pt x="7" y="38"/>
                  </a:lnTo>
                  <a:lnTo>
                    <a:pt x="10" y="41"/>
                  </a:lnTo>
                  <a:lnTo>
                    <a:pt x="11" y="44"/>
                  </a:lnTo>
                  <a:lnTo>
                    <a:pt x="13" y="49"/>
                  </a:lnTo>
                  <a:lnTo>
                    <a:pt x="13" y="55"/>
                  </a:lnTo>
                  <a:lnTo>
                    <a:pt x="14" y="57"/>
                  </a:lnTo>
                  <a:lnTo>
                    <a:pt x="16" y="59"/>
                  </a:lnTo>
                  <a:lnTo>
                    <a:pt x="16" y="59"/>
                  </a:lnTo>
                  <a:lnTo>
                    <a:pt x="20" y="63"/>
                  </a:lnTo>
                  <a:lnTo>
                    <a:pt x="23" y="67"/>
                  </a:lnTo>
                  <a:lnTo>
                    <a:pt x="23" y="70"/>
                  </a:lnTo>
                  <a:lnTo>
                    <a:pt x="23" y="72"/>
                  </a:lnTo>
                  <a:lnTo>
                    <a:pt x="22" y="74"/>
                  </a:lnTo>
                  <a:lnTo>
                    <a:pt x="20" y="75"/>
                  </a:lnTo>
                  <a:lnTo>
                    <a:pt x="20" y="75"/>
                  </a:lnTo>
                  <a:lnTo>
                    <a:pt x="18" y="77"/>
                  </a:lnTo>
                  <a:lnTo>
                    <a:pt x="16" y="79"/>
                  </a:lnTo>
                  <a:lnTo>
                    <a:pt x="13" y="84"/>
                  </a:lnTo>
                  <a:lnTo>
                    <a:pt x="12" y="90"/>
                  </a:lnTo>
                  <a:lnTo>
                    <a:pt x="12" y="94"/>
                  </a:lnTo>
                  <a:lnTo>
                    <a:pt x="12" y="94"/>
                  </a:lnTo>
                  <a:lnTo>
                    <a:pt x="11" y="96"/>
                  </a:lnTo>
                  <a:lnTo>
                    <a:pt x="10" y="97"/>
                  </a:lnTo>
                  <a:lnTo>
                    <a:pt x="5" y="102"/>
                  </a:lnTo>
                  <a:lnTo>
                    <a:pt x="2" y="104"/>
                  </a:lnTo>
                  <a:lnTo>
                    <a:pt x="1" y="107"/>
                  </a:lnTo>
                  <a:lnTo>
                    <a:pt x="0" y="110"/>
                  </a:lnTo>
                  <a:lnTo>
                    <a:pt x="1" y="114"/>
                  </a:lnTo>
                  <a:lnTo>
                    <a:pt x="1" y="114"/>
                  </a:lnTo>
                  <a:lnTo>
                    <a:pt x="2" y="118"/>
                  </a:lnTo>
                  <a:lnTo>
                    <a:pt x="3" y="122"/>
                  </a:lnTo>
                  <a:lnTo>
                    <a:pt x="4" y="129"/>
                  </a:lnTo>
                  <a:lnTo>
                    <a:pt x="6" y="134"/>
                  </a:lnTo>
                  <a:lnTo>
                    <a:pt x="7" y="137"/>
                  </a:lnTo>
                  <a:lnTo>
                    <a:pt x="9" y="139"/>
                  </a:lnTo>
                  <a:lnTo>
                    <a:pt x="9" y="139"/>
                  </a:lnTo>
                  <a:lnTo>
                    <a:pt x="11" y="141"/>
                  </a:lnTo>
                  <a:lnTo>
                    <a:pt x="13" y="143"/>
                  </a:lnTo>
                  <a:lnTo>
                    <a:pt x="14" y="151"/>
                  </a:lnTo>
                  <a:lnTo>
                    <a:pt x="15" y="159"/>
                  </a:lnTo>
                  <a:lnTo>
                    <a:pt x="16" y="167"/>
                  </a:lnTo>
                  <a:lnTo>
                    <a:pt x="16" y="167"/>
                  </a:lnTo>
                  <a:lnTo>
                    <a:pt x="16" y="167"/>
                  </a:lnTo>
                  <a:lnTo>
                    <a:pt x="16" y="167"/>
                  </a:lnTo>
                  <a:lnTo>
                    <a:pt x="16" y="168"/>
                  </a:lnTo>
                  <a:lnTo>
                    <a:pt x="16" y="168"/>
                  </a:lnTo>
                  <a:lnTo>
                    <a:pt x="16" y="168"/>
                  </a:lnTo>
                  <a:lnTo>
                    <a:pt x="16" y="168"/>
                  </a:lnTo>
                  <a:lnTo>
                    <a:pt x="16" y="169"/>
                  </a:lnTo>
                  <a:lnTo>
                    <a:pt x="16" y="169"/>
                  </a:lnTo>
                  <a:lnTo>
                    <a:pt x="16" y="170"/>
                  </a:lnTo>
                  <a:lnTo>
                    <a:pt x="16" y="170"/>
                  </a:lnTo>
                  <a:lnTo>
                    <a:pt x="16" y="170"/>
                  </a:lnTo>
                  <a:lnTo>
                    <a:pt x="16" y="170"/>
                  </a:lnTo>
                  <a:lnTo>
                    <a:pt x="16" y="171"/>
                  </a:lnTo>
                  <a:lnTo>
                    <a:pt x="16" y="171"/>
                  </a:lnTo>
                  <a:lnTo>
                    <a:pt x="16" y="172"/>
                  </a:lnTo>
                  <a:lnTo>
                    <a:pt x="16" y="172"/>
                  </a:lnTo>
                  <a:lnTo>
                    <a:pt x="16" y="174"/>
                  </a:lnTo>
                  <a:lnTo>
                    <a:pt x="16" y="174"/>
                  </a:lnTo>
                  <a:lnTo>
                    <a:pt x="16" y="174"/>
                  </a:lnTo>
                  <a:lnTo>
                    <a:pt x="16" y="174"/>
                  </a:lnTo>
                  <a:lnTo>
                    <a:pt x="17" y="176"/>
                  </a:lnTo>
                  <a:lnTo>
                    <a:pt x="17" y="176"/>
                  </a:lnTo>
                  <a:lnTo>
                    <a:pt x="17" y="177"/>
                  </a:lnTo>
                  <a:lnTo>
                    <a:pt x="17" y="177"/>
                  </a:lnTo>
                  <a:lnTo>
                    <a:pt x="17" y="179"/>
                  </a:lnTo>
                  <a:lnTo>
                    <a:pt x="17" y="179"/>
                  </a:lnTo>
                  <a:lnTo>
                    <a:pt x="17" y="180"/>
                  </a:lnTo>
                  <a:lnTo>
                    <a:pt x="17" y="180"/>
                  </a:lnTo>
                  <a:lnTo>
                    <a:pt x="17" y="182"/>
                  </a:lnTo>
                  <a:lnTo>
                    <a:pt x="17" y="182"/>
                  </a:lnTo>
                  <a:lnTo>
                    <a:pt x="17" y="184"/>
                  </a:lnTo>
                  <a:lnTo>
                    <a:pt x="17" y="184"/>
                  </a:lnTo>
                  <a:lnTo>
                    <a:pt x="17" y="186"/>
                  </a:lnTo>
                  <a:lnTo>
                    <a:pt x="17" y="186"/>
                  </a:lnTo>
                  <a:lnTo>
                    <a:pt x="17" y="187"/>
                  </a:lnTo>
                  <a:lnTo>
                    <a:pt x="17" y="187"/>
                  </a:lnTo>
                  <a:lnTo>
                    <a:pt x="17" y="190"/>
                  </a:lnTo>
                  <a:lnTo>
                    <a:pt x="17" y="190"/>
                  </a:lnTo>
                  <a:lnTo>
                    <a:pt x="17" y="192"/>
                  </a:lnTo>
                  <a:lnTo>
                    <a:pt x="17" y="192"/>
                  </a:lnTo>
                  <a:lnTo>
                    <a:pt x="17" y="194"/>
                  </a:lnTo>
                  <a:lnTo>
                    <a:pt x="17" y="194"/>
                  </a:lnTo>
                  <a:lnTo>
                    <a:pt x="17" y="196"/>
                  </a:lnTo>
                  <a:lnTo>
                    <a:pt x="17" y="196"/>
                  </a:lnTo>
                  <a:lnTo>
                    <a:pt x="17" y="199"/>
                  </a:lnTo>
                  <a:lnTo>
                    <a:pt x="17" y="199"/>
                  </a:lnTo>
                  <a:lnTo>
                    <a:pt x="17" y="200"/>
                  </a:lnTo>
                  <a:lnTo>
                    <a:pt x="17" y="200"/>
                  </a:lnTo>
                  <a:lnTo>
                    <a:pt x="17" y="204"/>
                  </a:lnTo>
                  <a:lnTo>
                    <a:pt x="17" y="204"/>
                  </a:lnTo>
                  <a:lnTo>
                    <a:pt x="17" y="207"/>
                  </a:lnTo>
                  <a:lnTo>
                    <a:pt x="17" y="207"/>
                  </a:lnTo>
                  <a:lnTo>
                    <a:pt x="17" y="209"/>
                  </a:lnTo>
                  <a:lnTo>
                    <a:pt x="17" y="209"/>
                  </a:lnTo>
                  <a:lnTo>
                    <a:pt x="17" y="211"/>
                  </a:lnTo>
                  <a:lnTo>
                    <a:pt x="17" y="211"/>
                  </a:lnTo>
                  <a:lnTo>
                    <a:pt x="17" y="214"/>
                  </a:lnTo>
                  <a:lnTo>
                    <a:pt x="17" y="214"/>
                  </a:lnTo>
                  <a:lnTo>
                    <a:pt x="17" y="219"/>
                  </a:lnTo>
                  <a:lnTo>
                    <a:pt x="17" y="219"/>
                  </a:lnTo>
                  <a:lnTo>
                    <a:pt x="17" y="220"/>
                  </a:lnTo>
                  <a:lnTo>
                    <a:pt x="17" y="220"/>
                  </a:lnTo>
                  <a:lnTo>
                    <a:pt x="17" y="234"/>
                  </a:lnTo>
                  <a:lnTo>
                    <a:pt x="17" y="234"/>
                  </a:lnTo>
                  <a:lnTo>
                    <a:pt x="17" y="235"/>
                  </a:lnTo>
                  <a:lnTo>
                    <a:pt x="17" y="235"/>
                  </a:lnTo>
                  <a:lnTo>
                    <a:pt x="17" y="239"/>
                  </a:lnTo>
                  <a:lnTo>
                    <a:pt x="17" y="239"/>
                  </a:lnTo>
                  <a:lnTo>
                    <a:pt x="17" y="241"/>
                  </a:lnTo>
                  <a:lnTo>
                    <a:pt x="17" y="241"/>
                  </a:lnTo>
                  <a:lnTo>
                    <a:pt x="17" y="254"/>
                  </a:lnTo>
                  <a:lnTo>
                    <a:pt x="17" y="254"/>
                  </a:lnTo>
                  <a:lnTo>
                    <a:pt x="17" y="255"/>
                  </a:lnTo>
                  <a:lnTo>
                    <a:pt x="17" y="255"/>
                  </a:lnTo>
                  <a:lnTo>
                    <a:pt x="17" y="259"/>
                  </a:lnTo>
                  <a:lnTo>
                    <a:pt x="17" y="259"/>
                  </a:lnTo>
                  <a:lnTo>
                    <a:pt x="17" y="263"/>
                  </a:lnTo>
                  <a:lnTo>
                    <a:pt x="17" y="263"/>
                  </a:lnTo>
                  <a:lnTo>
                    <a:pt x="17" y="269"/>
                  </a:lnTo>
                  <a:lnTo>
                    <a:pt x="17" y="269"/>
                  </a:lnTo>
                  <a:lnTo>
                    <a:pt x="17" y="271"/>
                  </a:lnTo>
                  <a:lnTo>
                    <a:pt x="17" y="271"/>
                  </a:lnTo>
                  <a:lnTo>
                    <a:pt x="17" y="277"/>
                  </a:lnTo>
                  <a:lnTo>
                    <a:pt x="17" y="277"/>
                  </a:lnTo>
                  <a:lnTo>
                    <a:pt x="17" y="277"/>
                  </a:lnTo>
                  <a:lnTo>
                    <a:pt x="17" y="277"/>
                  </a:lnTo>
                  <a:lnTo>
                    <a:pt x="17" y="293"/>
                  </a:lnTo>
                  <a:lnTo>
                    <a:pt x="17" y="293"/>
                  </a:lnTo>
                  <a:lnTo>
                    <a:pt x="17" y="295"/>
                  </a:lnTo>
                  <a:lnTo>
                    <a:pt x="17" y="295"/>
                  </a:lnTo>
                  <a:lnTo>
                    <a:pt x="17" y="300"/>
                  </a:lnTo>
                  <a:lnTo>
                    <a:pt x="17" y="300"/>
                  </a:lnTo>
                  <a:lnTo>
                    <a:pt x="17" y="307"/>
                  </a:lnTo>
                  <a:lnTo>
                    <a:pt x="17" y="307"/>
                  </a:lnTo>
                  <a:lnTo>
                    <a:pt x="17" y="310"/>
                  </a:lnTo>
                  <a:lnTo>
                    <a:pt x="17" y="310"/>
                  </a:lnTo>
                  <a:lnTo>
                    <a:pt x="17" y="314"/>
                  </a:lnTo>
                  <a:lnTo>
                    <a:pt x="17" y="314"/>
                  </a:lnTo>
                  <a:lnTo>
                    <a:pt x="17" y="319"/>
                  </a:lnTo>
                  <a:lnTo>
                    <a:pt x="17" y="319"/>
                  </a:lnTo>
                  <a:lnTo>
                    <a:pt x="17" y="322"/>
                  </a:lnTo>
                  <a:lnTo>
                    <a:pt x="17" y="322"/>
                  </a:lnTo>
                  <a:lnTo>
                    <a:pt x="17" y="330"/>
                  </a:lnTo>
                  <a:lnTo>
                    <a:pt x="17" y="330"/>
                  </a:lnTo>
                  <a:lnTo>
                    <a:pt x="17" y="334"/>
                  </a:lnTo>
                  <a:lnTo>
                    <a:pt x="17" y="334"/>
                  </a:lnTo>
                  <a:lnTo>
                    <a:pt x="17" y="337"/>
                  </a:lnTo>
                  <a:lnTo>
                    <a:pt x="17" y="337"/>
                  </a:lnTo>
                  <a:lnTo>
                    <a:pt x="17" y="342"/>
                  </a:lnTo>
                  <a:lnTo>
                    <a:pt x="17" y="342"/>
                  </a:lnTo>
                  <a:lnTo>
                    <a:pt x="17" y="346"/>
                  </a:lnTo>
                  <a:lnTo>
                    <a:pt x="17" y="346"/>
                  </a:lnTo>
                  <a:lnTo>
                    <a:pt x="17" y="348"/>
                  </a:lnTo>
                  <a:lnTo>
                    <a:pt x="17" y="348"/>
                  </a:lnTo>
                  <a:lnTo>
                    <a:pt x="17" y="356"/>
                  </a:lnTo>
                  <a:lnTo>
                    <a:pt x="17" y="356"/>
                  </a:lnTo>
                  <a:lnTo>
                    <a:pt x="17" y="372"/>
                  </a:lnTo>
                  <a:lnTo>
                    <a:pt x="17" y="372"/>
                  </a:lnTo>
                  <a:lnTo>
                    <a:pt x="17" y="374"/>
                  </a:lnTo>
                  <a:lnTo>
                    <a:pt x="17" y="374"/>
                  </a:lnTo>
                  <a:lnTo>
                    <a:pt x="17" y="392"/>
                  </a:lnTo>
                  <a:lnTo>
                    <a:pt x="17" y="392"/>
                  </a:lnTo>
                  <a:lnTo>
                    <a:pt x="17" y="394"/>
                  </a:lnTo>
                  <a:lnTo>
                    <a:pt x="17" y="394"/>
                  </a:lnTo>
                  <a:lnTo>
                    <a:pt x="17" y="411"/>
                  </a:lnTo>
                  <a:lnTo>
                    <a:pt x="17" y="411"/>
                  </a:lnTo>
                  <a:lnTo>
                    <a:pt x="17" y="416"/>
                  </a:lnTo>
                  <a:lnTo>
                    <a:pt x="17" y="416"/>
                  </a:lnTo>
                  <a:lnTo>
                    <a:pt x="17" y="424"/>
                  </a:lnTo>
                  <a:lnTo>
                    <a:pt x="17" y="424"/>
                  </a:lnTo>
                  <a:lnTo>
                    <a:pt x="17" y="425"/>
                  </a:lnTo>
                  <a:lnTo>
                    <a:pt x="17" y="425"/>
                  </a:lnTo>
                  <a:lnTo>
                    <a:pt x="17" y="676"/>
                  </a:lnTo>
                  <a:lnTo>
                    <a:pt x="416" y="676"/>
                  </a:lnTo>
                  <a:lnTo>
                    <a:pt x="416" y="676"/>
                  </a:lnTo>
                  <a:lnTo>
                    <a:pt x="417" y="676"/>
                  </a:lnTo>
                  <a:lnTo>
                    <a:pt x="420" y="676"/>
                  </a:lnTo>
                  <a:lnTo>
                    <a:pt x="424" y="674"/>
                  </a:lnTo>
                  <a:lnTo>
                    <a:pt x="426" y="673"/>
                  </a:lnTo>
                  <a:lnTo>
                    <a:pt x="428" y="670"/>
                  </a:lnTo>
                  <a:lnTo>
                    <a:pt x="428" y="670"/>
                  </a:lnTo>
                  <a:lnTo>
                    <a:pt x="432" y="665"/>
                  </a:lnTo>
                  <a:lnTo>
                    <a:pt x="434" y="664"/>
                  </a:lnTo>
                  <a:lnTo>
                    <a:pt x="436" y="663"/>
                  </a:lnTo>
                  <a:lnTo>
                    <a:pt x="438" y="663"/>
                  </a:lnTo>
                  <a:lnTo>
                    <a:pt x="440" y="664"/>
                  </a:lnTo>
                  <a:lnTo>
                    <a:pt x="442" y="666"/>
                  </a:lnTo>
                  <a:lnTo>
                    <a:pt x="443" y="669"/>
                  </a:lnTo>
                  <a:lnTo>
                    <a:pt x="443" y="669"/>
                  </a:lnTo>
                  <a:lnTo>
                    <a:pt x="444" y="672"/>
                  </a:lnTo>
                  <a:lnTo>
                    <a:pt x="446" y="675"/>
                  </a:lnTo>
                  <a:lnTo>
                    <a:pt x="449" y="676"/>
                  </a:lnTo>
                  <a:lnTo>
                    <a:pt x="452" y="678"/>
                  </a:lnTo>
                  <a:lnTo>
                    <a:pt x="461" y="679"/>
                  </a:lnTo>
                  <a:lnTo>
                    <a:pt x="474" y="679"/>
                  </a:lnTo>
                  <a:lnTo>
                    <a:pt x="474" y="679"/>
                  </a:lnTo>
                  <a:lnTo>
                    <a:pt x="494" y="678"/>
                  </a:lnTo>
                  <a:lnTo>
                    <a:pt x="521" y="677"/>
                  </a:lnTo>
                  <a:lnTo>
                    <a:pt x="534" y="677"/>
                  </a:lnTo>
                  <a:lnTo>
                    <a:pt x="545" y="679"/>
                  </a:lnTo>
                  <a:lnTo>
                    <a:pt x="551" y="680"/>
                  </a:lnTo>
                  <a:lnTo>
                    <a:pt x="555" y="682"/>
                  </a:lnTo>
                  <a:lnTo>
                    <a:pt x="558" y="684"/>
                  </a:lnTo>
                  <a:lnTo>
                    <a:pt x="560" y="687"/>
                  </a:lnTo>
                  <a:lnTo>
                    <a:pt x="560" y="687"/>
                  </a:lnTo>
                  <a:lnTo>
                    <a:pt x="563" y="692"/>
                  </a:lnTo>
                  <a:lnTo>
                    <a:pt x="566" y="696"/>
                  </a:lnTo>
                  <a:lnTo>
                    <a:pt x="569" y="698"/>
                  </a:lnTo>
                  <a:lnTo>
                    <a:pt x="573" y="699"/>
                  </a:lnTo>
                  <a:lnTo>
                    <a:pt x="577" y="700"/>
                  </a:lnTo>
                  <a:lnTo>
                    <a:pt x="581" y="699"/>
                  </a:lnTo>
                  <a:lnTo>
                    <a:pt x="590" y="696"/>
                  </a:lnTo>
                  <a:lnTo>
                    <a:pt x="590" y="696"/>
                  </a:lnTo>
                  <a:lnTo>
                    <a:pt x="594" y="694"/>
                  </a:lnTo>
                  <a:lnTo>
                    <a:pt x="596" y="691"/>
                  </a:lnTo>
                  <a:lnTo>
                    <a:pt x="598" y="688"/>
                  </a:lnTo>
                  <a:lnTo>
                    <a:pt x="598" y="684"/>
                  </a:lnTo>
                  <a:lnTo>
                    <a:pt x="599" y="681"/>
                  </a:lnTo>
                  <a:lnTo>
                    <a:pt x="601" y="678"/>
                  </a:lnTo>
                  <a:lnTo>
                    <a:pt x="604" y="675"/>
                  </a:lnTo>
                  <a:lnTo>
                    <a:pt x="609" y="672"/>
                  </a:lnTo>
                  <a:lnTo>
                    <a:pt x="609" y="672"/>
                  </a:lnTo>
                  <a:lnTo>
                    <a:pt x="622" y="667"/>
                  </a:lnTo>
                  <a:lnTo>
                    <a:pt x="636" y="660"/>
                  </a:lnTo>
                  <a:lnTo>
                    <a:pt x="642" y="657"/>
                  </a:lnTo>
                  <a:lnTo>
                    <a:pt x="647" y="652"/>
                  </a:lnTo>
                  <a:lnTo>
                    <a:pt x="650" y="647"/>
                  </a:lnTo>
                  <a:lnTo>
                    <a:pt x="652" y="643"/>
                  </a:lnTo>
                  <a:lnTo>
                    <a:pt x="652" y="643"/>
                  </a:lnTo>
                  <a:lnTo>
                    <a:pt x="653" y="634"/>
                  </a:lnTo>
                  <a:lnTo>
                    <a:pt x="655" y="627"/>
                  </a:lnTo>
                  <a:lnTo>
                    <a:pt x="656" y="624"/>
                  </a:lnTo>
                  <a:lnTo>
                    <a:pt x="659" y="622"/>
                  </a:lnTo>
                  <a:lnTo>
                    <a:pt x="662" y="621"/>
                  </a:lnTo>
                  <a:lnTo>
                    <a:pt x="666" y="621"/>
                  </a:lnTo>
                  <a:lnTo>
                    <a:pt x="666" y="621"/>
                  </a:lnTo>
                  <a:lnTo>
                    <a:pt x="675" y="621"/>
                  </a:lnTo>
                  <a:lnTo>
                    <a:pt x="681" y="621"/>
                  </a:lnTo>
                  <a:lnTo>
                    <a:pt x="686" y="619"/>
                  </a:lnTo>
                  <a:lnTo>
                    <a:pt x="690" y="615"/>
                  </a:lnTo>
                  <a:lnTo>
                    <a:pt x="690" y="615"/>
                  </a:lnTo>
                  <a:lnTo>
                    <a:pt x="696" y="608"/>
                  </a:lnTo>
                  <a:lnTo>
                    <a:pt x="705" y="598"/>
                  </a:lnTo>
                  <a:lnTo>
                    <a:pt x="705" y="598"/>
                  </a:lnTo>
                  <a:lnTo>
                    <a:pt x="699" y="584"/>
                  </a:lnTo>
                  <a:lnTo>
                    <a:pt x="695" y="573"/>
                  </a:lnTo>
                  <a:lnTo>
                    <a:pt x="694" y="567"/>
                  </a:lnTo>
                  <a:lnTo>
                    <a:pt x="694" y="563"/>
                  </a:lnTo>
                  <a:lnTo>
                    <a:pt x="695" y="558"/>
                  </a:lnTo>
                  <a:lnTo>
                    <a:pt x="697" y="553"/>
                  </a:lnTo>
                  <a:lnTo>
                    <a:pt x="697" y="553"/>
                  </a:lnTo>
                  <a:lnTo>
                    <a:pt x="700" y="549"/>
                  </a:lnTo>
                  <a:lnTo>
                    <a:pt x="702" y="545"/>
                  </a:lnTo>
                  <a:lnTo>
                    <a:pt x="706" y="541"/>
                  </a:lnTo>
                  <a:lnTo>
                    <a:pt x="707" y="539"/>
                  </a:lnTo>
                  <a:lnTo>
                    <a:pt x="706" y="536"/>
                  </a:lnTo>
                  <a:lnTo>
                    <a:pt x="704" y="532"/>
                  </a:lnTo>
                  <a:lnTo>
                    <a:pt x="700" y="526"/>
                  </a:lnTo>
                  <a:lnTo>
                    <a:pt x="700" y="526"/>
                  </a:lnTo>
                  <a:lnTo>
                    <a:pt x="695" y="520"/>
                  </a:lnTo>
                  <a:lnTo>
                    <a:pt x="691" y="517"/>
                  </a:lnTo>
                  <a:lnTo>
                    <a:pt x="683" y="512"/>
                  </a:lnTo>
                  <a:lnTo>
                    <a:pt x="680" y="509"/>
                  </a:lnTo>
                  <a:lnTo>
                    <a:pt x="676" y="505"/>
                  </a:lnTo>
                  <a:lnTo>
                    <a:pt x="673" y="500"/>
                  </a:lnTo>
                  <a:lnTo>
                    <a:pt x="669" y="492"/>
                  </a:lnTo>
                  <a:lnTo>
                    <a:pt x="669" y="492"/>
                  </a:lnTo>
                  <a:lnTo>
                    <a:pt x="665" y="481"/>
                  </a:lnTo>
                  <a:lnTo>
                    <a:pt x="663" y="473"/>
                  </a:lnTo>
                  <a:lnTo>
                    <a:pt x="660" y="457"/>
                  </a:lnTo>
                  <a:lnTo>
                    <a:pt x="657" y="449"/>
                  </a:lnTo>
                  <a:lnTo>
                    <a:pt x="654" y="442"/>
                  </a:lnTo>
                  <a:lnTo>
                    <a:pt x="649" y="435"/>
                  </a:lnTo>
                  <a:lnTo>
                    <a:pt x="642" y="427"/>
                  </a:lnTo>
                  <a:lnTo>
                    <a:pt x="642" y="427"/>
                  </a:lnTo>
                  <a:lnTo>
                    <a:pt x="628" y="414"/>
                  </a:lnTo>
                  <a:lnTo>
                    <a:pt x="623" y="409"/>
                  </a:lnTo>
                  <a:lnTo>
                    <a:pt x="620" y="403"/>
                  </a:lnTo>
                  <a:lnTo>
                    <a:pt x="618" y="396"/>
                  </a:lnTo>
                  <a:lnTo>
                    <a:pt x="615" y="389"/>
                  </a:lnTo>
                  <a:lnTo>
                    <a:pt x="611" y="370"/>
                  </a:lnTo>
                  <a:lnTo>
                    <a:pt x="611" y="370"/>
                  </a:lnTo>
                  <a:lnTo>
                    <a:pt x="607" y="359"/>
                  </a:lnTo>
                  <a:lnTo>
                    <a:pt x="603" y="349"/>
                  </a:lnTo>
                  <a:lnTo>
                    <a:pt x="597" y="339"/>
                  </a:lnTo>
                  <a:lnTo>
                    <a:pt x="592" y="330"/>
                  </a:lnTo>
                  <a:lnTo>
                    <a:pt x="586" y="322"/>
                  </a:lnTo>
                  <a:lnTo>
                    <a:pt x="582" y="313"/>
                  </a:lnTo>
                  <a:lnTo>
                    <a:pt x="578" y="303"/>
                  </a:lnTo>
                  <a:lnTo>
                    <a:pt x="576" y="294"/>
                  </a:lnTo>
                  <a:lnTo>
                    <a:pt x="576" y="294"/>
                  </a:lnTo>
                  <a:lnTo>
                    <a:pt x="575" y="286"/>
                  </a:lnTo>
                  <a:lnTo>
                    <a:pt x="572" y="279"/>
                  </a:lnTo>
                  <a:lnTo>
                    <a:pt x="569" y="273"/>
                  </a:lnTo>
                  <a:lnTo>
                    <a:pt x="565" y="267"/>
                  </a:lnTo>
                  <a:lnTo>
                    <a:pt x="556" y="258"/>
                  </a:lnTo>
                  <a:lnTo>
                    <a:pt x="552" y="253"/>
                  </a:lnTo>
                  <a:lnTo>
                    <a:pt x="546" y="248"/>
                  </a:lnTo>
                  <a:lnTo>
                    <a:pt x="546" y="248"/>
                  </a:lnTo>
                  <a:lnTo>
                    <a:pt x="537" y="236"/>
                  </a:lnTo>
                  <a:lnTo>
                    <a:pt x="527" y="223"/>
                  </a:lnTo>
                  <a:lnTo>
                    <a:pt x="518" y="211"/>
                  </a:lnTo>
                  <a:lnTo>
                    <a:pt x="515" y="204"/>
                  </a:lnTo>
                  <a:lnTo>
                    <a:pt x="512" y="197"/>
                  </a:lnTo>
                  <a:lnTo>
                    <a:pt x="512" y="197"/>
                  </a:lnTo>
                  <a:lnTo>
                    <a:pt x="510" y="191"/>
                  </a:lnTo>
                  <a:lnTo>
                    <a:pt x="510" y="186"/>
                  </a:lnTo>
                  <a:lnTo>
                    <a:pt x="510" y="178"/>
                  </a:lnTo>
                  <a:lnTo>
                    <a:pt x="509" y="171"/>
                  </a:lnTo>
                  <a:lnTo>
                    <a:pt x="508" y="167"/>
                  </a:lnTo>
                  <a:lnTo>
                    <a:pt x="506" y="162"/>
                  </a:lnTo>
                  <a:lnTo>
                    <a:pt x="506" y="162"/>
                  </a:lnTo>
                  <a:lnTo>
                    <a:pt x="501" y="153"/>
                  </a:lnTo>
                  <a:lnTo>
                    <a:pt x="498" y="145"/>
                  </a:lnTo>
                  <a:lnTo>
                    <a:pt x="496" y="136"/>
                  </a:lnTo>
                  <a:lnTo>
                    <a:pt x="497" y="128"/>
                  </a:lnTo>
                  <a:lnTo>
                    <a:pt x="497" y="128"/>
                  </a:lnTo>
                  <a:lnTo>
                    <a:pt x="498" y="117"/>
                  </a:lnTo>
                  <a:lnTo>
                    <a:pt x="498" y="104"/>
                  </a:lnTo>
                  <a:lnTo>
                    <a:pt x="497" y="93"/>
                  </a:lnTo>
                  <a:lnTo>
                    <a:pt x="495" y="84"/>
                  </a:lnTo>
                  <a:lnTo>
                    <a:pt x="495" y="84"/>
                  </a:lnTo>
                  <a:lnTo>
                    <a:pt x="493" y="74"/>
                  </a:lnTo>
                  <a:lnTo>
                    <a:pt x="491" y="62"/>
                  </a:lnTo>
                  <a:lnTo>
                    <a:pt x="488" y="50"/>
                  </a:lnTo>
                  <a:lnTo>
                    <a:pt x="487" y="46"/>
                  </a:lnTo>
                  <a:lnTo>
                    <a:pt x="484" y="44"/>
                  </a:lnTo>
                  <a:lnTo>
                    <a:pt x="484" y="44"/>
                  </a:lnTo>
                  <a:lnTo>
                    <a:pt x="478" y="41"/>
                  </a:lnTo>
                  <a:lnTo>
                    <a:pt x="473" y="40"/>
                  </a:lnTo>
                  <a:lnTo>
                    <a:pt x="468" y="37"/>
                  </a:lnTo>
                  <a:lnTo>
                    <a:pt x="467" y="36"/>
                  </a:lnTo>
                  <a:lnTo>
                    <a:pt x="467" y="33"/>
                  </a:lnTo>
                  <a:lnTo>
                    <a:pt x="467" y="33"/>
                  </a:lnTo>
                  <a:lnTo>
                    <a:pt x="467" y="30"/>
                  </a:lnTo>
                  <a:lnTo>
                    <a:pt x="469" y="28"/>
                  </a:lnTo>
                  <a:lnTo>
                    <a:pt x="473" y="23"/>
                  </a:lnTo>
                  <a:lnTo>
                    <a:pt x="475" y="20"/>
                  </a:lnTo>
                  <a:lnTo>
                    <a:pt x="476" y="18"/>
                  </a:lnTo>
                  <a:lnTo>
                    <a:pt x="475" y="16"/>
                  </a:lnTo>
                  <a:lnTo>
                    <a:pt x="473" y="14"/>
                  </a:lnTo>
                  <a:lnTo>
                    <a:pt x="473" y="14"/>
                  </a:lnTo>
                  <a:lnTo>
                    <a:pt x="470" y="12"/>
                  </a:lnTo>
                  <a:lnTo>
                    <a:pt x="467" y="12"/>
                  </a:lnTo>
                  <a:lnTo>
                    <a:pt x="460" y="12"/>
                  </a:lnTo>
                  <a:lnTo>
                    <a:pt x="445" y="17"/>
                  </a:lnTo>
                  <a:lnTo>
                    <a:pt x="445" y="17"/>
                  </a:lnTo>
                  <a:lnTo>
                    <a:pt x="441" y="17"/>
                  </a:lnTo>
                  <a:lnTo>
                    <a:pt x="437" y="15"/>
                  </a:lnTo>
                  <a:lnTo>
                    <a:pt x="429" y="9"/>
                  </a:lnTo>
                  <a:lnTo>
                    <a:pt x="425" y="6"/>
                  </a:lnTo>
                  <a:lnTo>
                    <a:pt x="420" y="4"/>
                  </a:lnTo>
                  <a:lnTo>
                    <a:pt x="415" y="3"/>
                  </a:lnTo>
                  <a:lnTo>
                    <a:pt x="410" y="4"/>
                  </a:lnTo>
                  <a:lnTo>
                    <a:pt x="410" y="4"/>
                  </a:lnTo>
                  <a:lnTo>
                    <a:pt x="404" y="6"/>
                  </a:lnTo>
                  <a:lnTo>
                    <a:pt x="397" y="8"/>
                  </a:lnTo>
                  <a:lnTo>
                    <a:pt x="382" y="10"/>
                  </a:lnTo>
                  <a:lnTo>
                    <a:pt x="373" y="12"/>
                  </a:lnTo>
                  <a:lnTo>
                    <a:pt x="366" y="14"/>
                  </a:lnTo>
                  <a:lnTo>
                    <a:pt x="360" y="17"/>
                  </a:lnTo>
                  <a:lnTo>
                    <a:pt x="354" y="22"/>
                  </a:lnTo>
                  <a:lnTo>
                    <a:pt x="354" y="22"/>
                  </a:lnTo>
                  <a:lnTo>
                    <a:pt x="349" y="27"/>
                  </a:lnTo>
                  <a:lnTo>
                    <a:pt x="344" y="31"/>
                  </a:lnTo>
                  <a:lnTo>
                    <a:pt x="333" y="37"/>
                  </a:lnTo>
                  <a:lnTo>
                    <a:pt x="323" y="42"/>
                  </a:lnTo>
                  <a:lnTo>
                    <a:pt x="318" y="45"/>
                  </a:lnTo>
                  <a:lnTo>
                    <a:pt x="313" y="48"/>
                  </a:lnTo>
                  <a:lnTo>
                    <a:pt x="313" y="48"/>
                  </a:lnTo>
                  <a:lnTo>
                    <a:pt x="305" y="55"/>
                  </a:lnTo>
                  <a:lnTo>
                    <a:pt x="301" y="58"/>
                  </a:lnTo>
                  <a:lnTo>
                    <a:pt x="297" y="59"/>
                  </a:lnTo>
                  <a:lnTo>
                    <a:pt x="291" y="60"/>
                  </a:lnTo>
                  <a:lnTo>
                    <a:pt x="285" y="59"/>
                  </a:lnTo>
                  <a:lnTo>
                    <a:pt x="278" y="57"/>
                  </a:lnTo>
                  <a:lnTo>
                    <a:pt x="269" y="55"/>
                  </a:lnTo>
                  <a:lnTo>
                    <a:pt x="269" y="55"/>
                  </a:lnTo>
                  <a:lnTo>
                    <a:pt x="259" y="50"/>
                  </a:lnTo>
                  <a:lnTo>
                    <a:pt x="249" y="47"/>
                  </a:lnTo>
                  <a:lnTo>
                    <a:pt x="227" y="42"/>
                  </a:lnTo>
                  <a:lnTo>
                    <a:pt x="207" y="38"/>
                  </a:lnTo>
                  <a:lnTo>
                    <a:pt x="190" y="33"/>
                  </a:lnTo>
                  <a:lnTo>
                    <a:pt x="190" y="33"/>
                  </a:lnTo>
                  <a:lnTo>
                    <a:pt x="174" y="26"/>
                  </a:lnTo>
                  <a:lnTo>
                    <a:pt x="155" y="18"/>
                  </a:lnTo>
                  <a:lnTo>
                    <a:pt x="145" y="14"/>
                  </a:lnTo>
                  <a:lnTo>
                    <a:pt x="135" y="10"/>
                  </a:lnTo>
                  <a:lnTo>
                    <a:pt x="126" y="8"/>
                  </a:lnTo>
                  <a:lnTo>
                    <a:pt x="116" y="7"/>
                  </a:lnTo>
                  <a:lnTo>
                    <a:pt x="116" y="7"/>
                  </a:lnTo>
                  <a:lnTo>
                    <a:pt x="108" y="7"/>
                  </a:lnTo>
                  <a:lnTo>
                    <a:pt x="100" y="5"/>
                  </a:lnTo>
                  <a:lnTo>
                    <a:pt x="87" y="2"/>
                  </a:lnTo>
                  <a:lnTo>
                    <a:pt x="81" y="0"/>
                  </a:lnTo>
                  <a:lnTo>
                    <a:pt x="76" y="0"/>
                  </a:lnTo>
                  <a:lnTo>
                    <a:pt x="71" y="0"/>
                  </a:lnTo>
                  <a:lnTo>
                    <a:pt x="66" y="2"/>
                  </a:lnTo>
                  <a:lnTo>
                    <a:pt x="66" y="2"/>
                  </a:lnTo>
                  <a:lnTo>
                    <a:pt x="59" y="7"/>
                  </a:lnTo>
                  <a:lnTo>
                    <a:pt x="54" y="12"/>
                  </a:lnTo>
                  <a:lnTo>
                    <a:pt x="51" y="13"/>
                  </a:lnTo>
                  <a:lnTo>
                    <a:pt x="48" y="13"/>
                  </a:lnTo>
                  <a:lnTo>
                    <a:pt x="43" y="12"/>
                  </a:lnTo>
                  <a:lnTo>
                    <a:pt x="37" y="9"/>
                  </a:lnTo>
                  <a:lnTo>
                    <a:pt x="37" y="9"/>
                  </a:lnTo>
                  <a:lnTo>
                    <a:pt x="30" y="6"/>
                  </a:lnTo>
                  <a:lnTo>
                    <a:pt x="25" y="1"/>
                  </a:lnTo>
                  <a:lnTo>
                    <a:pt x="25" y="1"/>
                  </a:lnTo>
                  <a:lnTo>
                    <a:pt x="23" y="6"/>
                  </a:lnTo>
                  <a:lnTo>
                    <a:pt x="21" y="8"/>
                  </a:lnTo>
                  <a:lnTo>
                    <a:pt x="21" y="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1" name="Freeform 290">
              <a:extLst>
                <a:ext uri="{FF2B5EF4-FFF2-40B4-BE49-F238E27FC236}">
                  <a16:creationId xmlns:a16="http://schemas.microsoft.com/office/drawing/2014/main" id="{B327D7A5-7F36-4768-9E9C-B51AA750D0DC}"/>
                </a:ext>
              </a:extLst>
            </p:cNvPr>
            <p:cNvSpPr>
              <a:spLocks/>
            </p:cNvSpPr>
            <p:nvPr/>
          </p:nvSpPr>
          <p:spPr bwMode="auto">
            <a:xfrm>
              <a:off x="5925365" y="4009182"/>
              <a:ext cx="464681" cy="605492"/>
            </a:xfrm>
            <a:custGeom>
              <a:avLst/>
              <a:gdLst>
                <a:gd name="T0" fmla="*/ 794 w 1079"/>
                <a:gd name="T1" fmla="*/ 74 h 1294"/>
                <a:gd name="T2" fmla="*/ 751 w 1079"/>
                <a:gd name="T3" fmla="*/ 98 h 1294"/>
                <a:gd name="T4" fmla="*/ 634 w 1079"/>
                <a:gd name="T5" fmla="*/ 78 h 1294"/>
                <a:gd name="T6" fmla="*/ 605 w 1079"/>
                <a:gd name="T7" fmla="*/ 78 h 1294"/>
                <a:gd name="T8" fmla="*/ 135 w 1079"/>
                <a:gd name="T9" fmla="*/ 496 h 1294"/>
                <a:gd name="T10" fmla="*/ 69 w 1079"/>
                <a:gd name="T11" fmla="*/ 506 h 1294"/>
                <a:gd name="T12" fmla="*/ 59 w 1079"/>
                <a:gd name="T13" fmla="*/ 543 h 1294"/>
                <a:gd name="T14" fmla="*/ 34 w 1079"/>
                <a:gd name="T15" fmla="*/ 581 h 1294"/>
                <a:gd name="T16" fmla="*/ 16 w 1079"/>
                <a:gd name="T17" fmla="*/ 623 h 1294"/>
                <a:gd name="T18" fmla="*/ 13 w 1079"/>
                <a:gd name="T19" fmla="*/ 664 h 1294"/>
                <a:gd name="T20" fmla="*/ 30 w 1079"/>
                <a:gd name="T21" fmla="*/ 701 h 1294"/>
                <a:gd name="T22" fmla="*/ 50 w 1079"/>
                <a:gd name="T23" fmla="*/ 774 h 1294"/>
                <a:gd name="T24" fmla="*/ 68 w 1079"/>
                <a:gd name="T25" fmla="*/ 800 h 1294"/>
                <a:gd name="T26" fmla="*/ 66 w 1079"/>
                <a:gd name="T27" fmla="*/ 821 h 1294"/>
                <a:gd name="T28" fmla="*/ 83 w 1079"/>
                <a:gd name="T29" fmla="*/ 840 h 1294"/>
                <a:gd name="T30" fmla="*/ 117 w 1079"/>
                <a:gd name="T31" fmla="*/ 899 h 1294"/>
                <a:gd name="T32" fmla="*/ 97 w 1079"/>
                <a:gd name="T33" fmla="*/ 949 h 1294"/>
                <a:gd name="T34" fmla="*/ 147 w 1079"/>
                <a:gd name="T35" fmla="*/ 977 h 1294"/>
                <a:gd name="T36" fmla="*/ 197 w 1079"/>
                <a:gd name="T37" fmla="*/ 1006 h 1294"/>
                <a:gd name="T38" fmla="*/ 236 w 1079"/>
                <a:gd name="T39" fmla="*/ 1056 h 1294"/>
                <a:gd name="T40" fmla="*/ 287 w 1079"/>
                <a:gd name="T41" fmla="*/ 1111 h 1294"/>
                <a:gd name="T42" fmla="*/ 344 w 1079"/>
                <a:gd name="T43" fmla="*/ 1163 h 1294"/>
                <a:gd name="T44" fmla="*/ 354 w 1079"/>
                <a:gd name="T45" fmla="*/ 1189 h 1294"/>
                <a:gd name="T46" fmla="*/ 380 w 1079"/>
                <a:gd name="T47" fmla="*/ 1226 h 1294"/>
                <a:gd name="T48" fmla="*/ 429 w 1079"/>
                <a:gd name="T49" fmla="*/ 1246 h 1294"/>
                <a:gd name="T50" fmla="*/ 471 w 1079"/>
                <a:gd name="T51" fmla="*/ 1239 h 1294"/>
                <a:gd name="T52" fmla="*/ 525 w 1079"/>
                <a:gd name="T53" fmla="*/ 1258 h 1294"/>
                <a:gd name="T54" fmla="*/ 573 w 1079"/>
                <a:gd name="T55" fmla="*/ 1293 h 1294"/>
                <a:gd name="T56" fmla="*/ 586 w 1079"/>
                <a:gd name="T57" fmla="*/ 1284 h 1294"/>
                <a:gd name="T58" fmla="*/ 595 w 1079"/>
                <a:gd name="T59" fmla="*/ 1281 h 1294"/>
                <a:gd name="T60" fmla="*/ 654 w 1079"/>
                <a:gd name="T61" fmla="*/ 1290 h 1294"/>
                <a:gd name="T62" fmla="*/ 701 w 1079"/>
                <a:gd name="T63" fmla="*/ 1276 h 1294"/>
                <a:gd name="T64" fmla="*/ 765 w 1079"/>
                <a:gd name="T65" fmla="*/ 1263 h 1294"/>
                <a:gd name="T66" fmla="*/ 775 w 1079"/>
                <a:gd name="T67" fmla="*/ 1254 h 1294"/>
                <a:gd name="T68" fmla="*/ 787 w 1079"/>
                <a:gd name="T69" fmla="*/ 1250 h 1294"/>
                <a:gd name="T70" fmla="*/ 790 w 1079"/>
                <a:gd name="T71" fmla="*/ 1243 h 1294"/>
                <a:gd name="T72" fmla="*/ 853 w 1079"/>
                <a:gd name="T73" fmla="*/ 1204 h 1294"/>
                <a:gd name="T74" fmla="*/ 896 w 1079"/>
                <a:gd name="T75" fmla="*/ 1227 h 1294"/>
                <a:gd name="T76" fmla="*/ 851 w 1079"/>
                <a:gd name="T77" fmla="*/ 1158 h 1294"/>
                <a:gd name="T78" fmla="*/ 805 w 1079"/>
                <a:gd name="T79" fmla="*/ 1075 h 1294"/>
                <a:gd name="T80" fmla="*/ 761 w 1079"/>
                <a:gd name="T81" fmla="*/ 1037 h 1294"/>
                <a:gd name="T82" fmla="*/ 716 w 1079"/>
                <a:gd name="T83" fmla="*/ 1012 h 1294"/>
                <a:gd name="T84" fmla="*/ 738 w 1079"/>
                <a:gd name="T85" fmla="*/ 973 h 1294"/>
                <a:gd name="T86" fmla="*/ 791 w 1079"/>
                <a:gd name="T87" fmla="*/ 959 h 1294"/>
                <a:gd name="T88" fmla="*/ 805 w 1079"/>
                <a:gd name="T89" fmla="*/ 858 h 1294"/>
                <a:gd name="T90" fmla="*/ 824 w 1079"/>
                <a:gd name="T91" fmla="*/ 817 h 1294"/>
                <a:gd name="T92" fmla="*/ 845 w 1079"/>
                <a:gd name="T93" fmla="*/ 808 h 1294"/>
                <a:gd name="T94" fmla="*/ 861 w 1079"/>
                <a:gd name="T95" fmla="*/ 757 h 1294"/>
                <a:gd name="T96" fmla="*/ 923 w 1079"/>
                <a:gd name="T97" fmla="*/ 693 h 1294"/>
                <a:gd name="T98" fmla="*/ 938 w 1079"/>
                <a:gd name="T99" fmla="*/ 632 h 1294"/>
                <a:gd name="T100" fmla="*/ 940 w 1079"/>
                <a:gd name="T101" fmla="*/ 613 h 1294"/>
                <a:gd name="T102" fmla="*/ 938 w 1079"/>
                <a:gd name="T103" fmla="*/ 547 h 1294"/>
                <a:gd name="T104" fmla="*/ 957 w 1079"/>
                <a:gd name="T105" fmla="*/ 494 h 1294"/>
                <a:gd name="T106" fmla="*/ 977 w 1079"/>
                <a:gd name="T107" fmla="*/ 416 h 1294"/>
                <a:gd name="T108" fmla="*/ 1022 w 1079"/>
                <a:gd name="T109" fmla="*/ 386 h 1294"/>
                <a:gd name="T110" fmla="*/ 1072 w 1079"/>
                <a:gd name="T111" fmla="*/ 349 h 1294"/>
                <a:gd name="T112" fmla="*/ 1003 w 1079"/>
                <a:gd name="T113" fmla="*/ 274 h 1294"/>
                <a:gd name="T114" fmla="*/ 981 w 1079"/>
                <a:gd name="T115" fmla="*/ 117 h 1294"/>
                <a:gd name="T116" fmla="*/ 942 w 1079"/>
                <a:gd name="T117" fmla="*/ 44 h 1294"/>
                <a:gd name="T118" fmla="*/ 890 w 1079"/>
                <a:gd name="T119" fmla="*/ 0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9" h="1294">
                  <a:moveTo>
                    <a:pt x="851" y="23"/>
                  </a:moveTo>
                  <a:lnTo>
                    <a:pt x="851" y="23"/>
                  </a:lnTo>
                  <a:lnTo>
                    <a:pt x="847" y="23"/>
                  </a:lnTo>
                  <a:lnTo>
                    <a:pt x="844" y="24"/>
                  </a:lnTo>
                  <a:lnTo>
                    <a:pt x="841" y="26"/>
                  </a:lnTo>
                  <a:lnTo>
                    <a:pt x="840" y="29"/>
                  </a:lnTo>
                  <a:lnTo>
                    <a:pt x="838" y="36"/>
                  </a:lnTo>
                  <a:lnTo>
                    <a:pt x="837" y="45"/>
                  </a:lnTo>
                  <a:lnTo>
                    <a:pt x="837" y="45"/>
                  </a:lnTo>
                  <a:lnTo>
                    <a:pt x="835" y="49"/>
                  </a:lnTo>
                  <a:lnTo>
                    <a:pt x="832" y="54"/>
                  </a:lnTo>
                  <a:lnTo>
                    <a:pt x="827" y="59"/>
                  </a:lnTo>
                  <a:lnTo>
                    <a:pt x="821" y="62"/>
                  </a:lnTo>
                  <a:lnTo>
                    <a:pt x="807" y="69"/>
                  </a:lnTo>
                  <a:lnTo>
                    <a:pt x="794" y="74"/>
                  </a:lnTo>
                  <a:lnTo>
                    <a:pt x="794" y="74"/>
                  </a:lnTo>
                  <a:lnTo>
                    <a:pt x="789" y="77"/>
                  </a:lnTo>
                  <a:lnTo>
                    <a:pt x="786" y="80"/>
                  </a:lnTo>
                  <a:lnTo>
                    <a:pt x="784" y="83"/>
                  </a:lnTo>
                  <a:lnTo>
                    <a:pt x="783" y="86"/>
                  </a:lnTo>
                  <a:lnTo>
                    <a:pt x="783" y="90"/>
                  </a:lnTo>
                  <a:lnTo>
                    <a:pt x="781" y="93"/>
                  </a:lnTo>
                  <a:lnTo>
                    <a:pt x="779" y="96"/>
                  </a:lnTo>
                  <a:lnTo>
                    <a:pt x="775" y="98"/>
                  </a:lnTo>
                  <a:lnTo>
                    <a:pt x="775" y="98"/>
                  </a:lnTo>
                  <a:lnTo>
                    <a:pt x="766" y="101"/>
                  </a:lnTo>
                  <a:lnTo>
                    <a:pt x="762" y="102"/>
                  </a:lnTo>
                  <a:lnTo>
                    <a:pt x="758" y="101"/>
                  </a:lnTo>
                  <a:lnTo>
                    <a:pt x="754" y="100"/>
                  </a:lnTo>
                  <a:lnTo>
                    <a:pt x="751" y="98"/>
                  </a:lnTo>
                  <a:lnTo>
                    <a:pt x="748" y="94"/>
                  </a:lnTo>
                  <a:lnTo>
                    <a:pt x="745" y="89"/>
                  </a:lnTo>
                  <a:lnTo>
                    <a:pt x="745" y="89"/>
                  </a:lnTo>
                  <a:lnTo>
                    <a:pt x="743" y="86"/>
                  </a:lnTo>
                  <a:lnTo>
                    <a:pt x="740" y="84"/>
                  </a:lnTo>
                  <a:lnTo>
                    <a:pt x="736" y="82"/>
                  </a:lnTo>
                  <a:lnTo>
                    <a:pt x="730" y="81"/>
                  </a:lnTo>
                  <a:lnTo>
                    <a:pt x="719" y="79"/>
                  </a:lnTo>
                  <a:lnTo>
                    <a:pt x="706" y="79"/>
                  </a:lnTo>
                  <a:lnTo>
                    <a:pt x="679" y="80"/>
                  </a:lnTo>
                  <a:lnTo>
                    <a:pt x="659" y="81"/>
                  </a:lnTo>
                  <a:lnTo>
                    <a:pt x="659" y="81"/>
                  </a:lnTo>
                  <a:lnTo>
                    <a:pt x="646" y="81"/>
                  </a:lnTo>
                  <a:lnTo>
                    <a:pt x="637" y="80"/>
                  </a:lnTo>
                  <a:lnTo>
                    <a:pt x="634" y="78"/>
                  </a:lnTo>
                  <a:lnTo>
                    <a:pt x="631" y="77"/>
                  </a:lnTo>
                  <a:lnTo>
                    <a:pt x="629" y="74"/>
                  </a:lnTo>
                  <a:lnTo>
                    <a:pt x="628" y="71"/>
                  </a:lnTo>
                  <a:lnTo>
                    <a:pt x="628" y="71"/>
                  </a:lnTo>
                  <a:lnTo>
                    <a:pt x="627" y="68"/>
                  </a:lnTo>
                  <a:lnTo>
                    <a:pt x="625" y="66"/>
                  </a:lnTo>
                  <a:lnTo>
                    <a:pt x="623" y="65"/>
                  </a:lnTo>
                  <a:lnTo>
                    <a:pt x="621" y="65"/>
                  </a:lnTo>
                  <a:lnTo>
                    <a:pt x="619" y="66"/>
                  </a:lnTo>
                  <a:lnTo>
                    <a:pt x="617" y="67"/>
                  </a:lnTo>
                  <a:lnTo>
                    <a:pt x="613" y="72"/>
                  </a:lnTo>
                  <a:lnTo>
                    <a:pt x="613" y="72"/>
                  </a:lnTo>
                  <a:lnTo>
                    <a:pt x="611" y="75"/>
                  </a:lnTo>
                  <a:lnTo>
                    <a:pt x="609" y="76"/>
                  </a:lnTo>
                  <a:lnTo>
                    <a:pt x="605" y="78"/>
                  </a:lnTo>
                  <a:lnTo>
                    <a:pt x="602" y="78"/>
                  </a:lnTo>
                  <a:lnTo>
                    <a:pt x="601" y="78"/>
                  </a:lnTo>
                  <a:lnTo>
                    <a:pt x="202" y="78"/>
                  </a:lnTo>
                  <a:lnTo>
                    <a:pt x="202" y="78"/>
                  </a:lnTo>
                  <a:lnTo>
                    <a:pt x="202" y="90"/>
                  </a:lnTo>
                  <a:lnTo>
                    <a:pt x="202" y="90"/>
                  </a:lnTo>
                  <a:lnTo>
                    <a:pt x="201" y="207"/>
                  </a:lnTo>
                  <a:lnTo>
                    <a:pt x="201" y="207"/>
                  </a:lnTo>
                  <a:lnTo>
                    <a:pt x="201" y="210"/>
                  </a:lnTo>
                  <a:lnTo>
                    <a:pt x="201" y="210"/>
                  </a:lnTo>
                  <a:lnTo>
                    <a:pt x="201" y="210"/>
                  </a:lnTo>
                  <a:lnTo>
                    <a:pt x="135" y="212"/>
                  </a:lnTo>
                  <a:lnTo>
                    <a:pt x="135" y="240"/>
                  </a:lnTo>
                  <a:lnTo>
                    <a:pt x="135" y="496"/>
                  </a:lnTo>
                  <a:lnTo>
                    <a:pt x="135" y="496"/>
                  </a:lnTo>
                  <a:lnTo>
                    <a:pt x="130" y="495"/>
                  </a:lnTo>
                  <a:lnTo>
                    <a:pt x="122" y="493"/>
                  </a:lnTo>
                  <a:lnTo>
                    <a:pt x="117" y="492"/>
                  </a:lnTo>
                  <a:lnTo>
                    <a:pt x="112" y="493"/>
                  </a:lnTo>
                  <a:lnTo>
                    <a:pt x="107" y="494"/>
                  </a:lnTo>
                  <a:lnTo>
                    <a:pt x="104" y="496"/>
                  </a:lnTo>
                  <a:lnTo>
                    <a:pt x="104" y="496"/>
                  </a:lnTo>
                  <a:lnTo>
                    <a:pt x="99" y="501"/>
                  </a:lnTo>
                  <a:lnTo>
                    <a:pt x="94" y="503"/>
                  </a:lnTo>
                  <a:lnTo>
                    <a:pt x="88" y="504"/>
                  </a:lnTo>
                  <a:lnTo>
                    <a:pt x="80" y="504"/>
                  </a:lnTo>
                  <a:lnTo>
                    <a:pt x="80" y="504"/>
                  </a:lnTo>
                  <a:lnTo>
                    <a:pt x="76" y="504"/>
                  </a:lnTo>
                  <a:lnTo>
                    <a:pt x="72" y="505"/>
                  </a:lnTo>
                  <a:lnTo>
                    <a:pt x="69" y="506"/>
                  </a:lnTo>
                  <a:lnTo>
                    <a:pt x="67" y="508"/>
                  </a:lnTo>
                  <a:lnTo>
                    <a:pt x="65" y="510"/>
                  </a:lnTo>
                  <a:lnTo>
                    <a:pt x="65" y="513"/>
                  </a:lnTo>
                  <a:lnTo>
                    <a:pt x="65" y="516"/>
                  </a:lnTo>
                  <a:lnTo>
                    <a:pt x="67" y="519"/>
                  </a:lnTo>
                  <a:lnTo>
                    <a:pt x="67" y="519"/>
                  </a:lnTo>
                  <a:lnTo>
                    <a:pt x="71" y="526"/>
                  </a:lnTo>
                  <a:lnTo>
                    <a:pt x="72" y="529"/>
                  </a:lnTo>
                  <a:lnTo>
                    <a:pt x="72" y="532"/>
                  </a:lnTo>
                  <a:lnTo>
                    <a:pt x="72" y="534"/>
                  </a:lnTo>
                  <a:lnTo>
                    <a:pt x="70" y="537"/>
                  </a:lnTo>
                  <a:lnTo>
                    <a:pt x="68" y="539"/>
                  </a:lnTo>
                  <a:lnTo>
                    <a:pt x="65" y="540"/>
                  </a:lnTo>
                  <a:lnTo>
                    <a:pt x="65" y="540"/>
                  </a:lnTo>
                  <a:lnTo>
                    <a:pt x="59" y="543"/>
                  </a:lnTo>
                  <a:lnTo>
                    <a:pt x="55" y="546"/>
                  </a:lnTo>
                  <a:lnTo>
                    <a:pt x="53" y="550"/>
                  </a:lnTo>
                  <a:lnTo>
                    <a:pt x="52" y="555"/>
                  </a:lnTo>
                  <a:lnTo>
                    <a:pt x="52" y="555"/>
                  </a:lnTo>
                  <a:lnTo>
                    <a:pt x="52" y="560"/>
                  </a:lnTo>
                  <a:lnTo>
                    <a:pt x="52" y="564"/>
                  </a:lnTo>
                  <a:lnTo>
                    <a:pt x="52" y="566"/>
                  </a:lnTo>
                  <a:lnTo>
                    <a:pt x="51" y="567"/>
                  </a:lnTo>
                  <a:lnTo>
                    <a:pt x="49" y="568"/>
                  </a:lnTo>
                  <a:lnTo>
                    <a:pt x="45" y="568"/>
                  </a:lnTo>
                  <a:lnTo>
                    <a:pt x="45" y="568"/>
                  </a:lnTo>
                  <a:lnTo>
                    <a:pt x="39" y="569"/>
                  </a:lnTo>
                  <a:lnTo>
                    <a:pt x="36" y="571"/>
                  </a:lnTo>
                  <a:lnTo>
                    <a:pt x="34" y="576"/>
                  </a:lnTo>
                  <a:lnTo>
                    <a:pt x="34" y="581"/>
                  </a:lnTo>
                  <a:lnTo>
                    <a:pt x="34" y="581"/>
                  </a:lnTo>
                  <a:lnTo>
                    <a:pt x="35" y="584"/>
                  </a:lnTo>
                  <a:lnTo>
                    <a:pt x="36" y="587"/>
                  </a:lnTo>
                  <a:lnTo>
                    <a:pt x="40" y="595"/>
                  </a:lnTo>
                  <a:lnTo>
                    <a:pt x="41" y="599"/>
                  </a:lnTo>
                  <a:lnTo>
                    <a:pt x="41" y="602"/>
                  </a:lnTo>
                  <a:lnTo>
                    <a:pt x="40" y="605"/>
                  </a:lnTo>
                  <a:lnTo>
                    <a:pt x="36" y="607"/>
                  </a:lnTo>
                  <a:lnTo>
                    <a:pt x="36" y="607"/>
                  </a:lnTo>
                  <a:lnTo>
                    <a:pt x="27" y="609"/>
                  </a:lnTo>
                  <a:lnTo>
                    <a:pt x="21" y="612"/>
                  </a:lnTo>
                  <a:lnTo>
                    <a:pt x="19" y="613"/>
                  </a:lnTo>
                  <a:lnTo>
                    <a:pt x="17" y="616"/>
                  </a:lnTo>
                  <a:lnTo>
                    <a:pt x="16" y="619"/>
                  </a:lnTo>
                  <a:lnTo>
                    <a:pt x="16" y="623"/>
                  </a:lnTo>
                  <a:lnTo>
                    <a:pt x="16" y="623"/>
                  </a:lnTo>
                  <a:lnTo>
                    <a:pt x="15" y="631"/>
                  </a:lnTo>
                  <a:lnTo>
                    <a:pt x="14" y="636"/>
                  </a:lnTo>
                  <a:lnTo>
                    <a:pt x="14" y="639"/>
                  </a:lnTo>
                  <a:lnTo>
                    <a:pt x="17" y="641"/>
                  </a:lnTo>
                  <a:lnTo>
                    <a:pt x="17" y="641"/>
                  </a:lnTo>
                  <a:lnTo>
                    <a:pt x="19" y="643"/>
                  </a:lnTo>
                  <a:lnTo>
                    <a:pt x="20" y="645"/>
                  </a:lnTo>
                  <a:lnTo>
                    <a:pt x="21" y="648"/>
                  </a:lnTo>
                  <a:lnTo>
                    <a:pt x="21" y="651"/>
                  </a:lnTo>
                  <a:lnTo>
                    <a:pt x="21" y="655"/>
                  </a:lnTo>
                  <a:lnTo>
                    <a:pt x="19" y="658"/>
                  </a:lnTo>
                  <a:lnTo>
                    <a:pt x="17" y="662"/>
                  </a:lnTo>
                  <a:lnTo>
                    <a:pt x="13" y="664"/>
                  </a:lnTo>
                  <a:lnTo>
                    <a:pt x="13" y="664"/>
                  </a:lnTo>
                  <a:lnTo>
                    <a:pt x="6" y="668"/>
                  </a:lnTo>
                  <a:lnTo>
                    <a:pt x="2" y="672"/>
                  </a:lnTo>
                  <a:lnTo>
                    <a:pt x="0" y="677"/>
                  </a:lnTo>
                  <a:lnTo>
                    <a:pt x="0" y="682"/>
                  </a:lnTo>
                  <a:lnTo>
                    <a:pt x="0" y="682"/>
                  </a:lnTo>
                  <a:lnTo>
                    <a:pt x="0" y="687"/>
                  </a:lnTo>
                  <a:lnTo>
                    <a:pt x="0" y="693"/>
                  </a:lnTo>
                  <a:lnTo>
                    <a:pt x="1" y="695"/>
                  </a:lnTo>
                  <a:lnTo>
                    <a:pt x="3" y="696"/>
                  </a:lnTo>
                  <a:lnTo>
                    <a:pt x="5" y="698"/>
                  </a:lnTo>
                  <a:lnTo>
                    <a:pt x="9" y="698"/>
                  </a:lnTo>
                  <a:lnTo>
                    <a:pt x="9" y="698"/>
                  </a:lnTo>
                  <a:lnTo>
                    <a:pt x="18" y="698"/>
                  </a:lnTo>
                  <a:lnTo>
                    <a:pt x="26" y="700"/>
                  </a:lnTo>
                  <a:lnTo>
                    <a:pt x="30" y="701"/>
                  </a:lnTo>
                  <a:lnTo>
                    <a:pt x="32" y="703"/>
                  </a:lnTo>
                  <a:lnTo>
                    <a:pt x="34" y="705"/>
                  </a:lnTo>
                  <a:lnTo>
                    <a:pt x="34" y="708"/>
                  </a:lnTo>
                  <a:lnTo>
                    <a:pt x="34" y="708"/>
                  </a:lnTo>
                  <a:lnTo>
                    <a:pt x="34" y="713"/>
                  </a:lnTo>
                  <a:lnTo>
                    <a:pt x="35" y="719"/>
                  </a:lnTo>
                  <a:lnTo>
                    <a:pt x="36" y="724"/>
                  </a:lnTo>
                  <a:lnTo>
                    <a:pt x="38" y="732"/>
                  </a:lnTo>
                  <a:lnTo>
                    <a:pt x="38" y="732"/>
                  </a:lnTo>
                  <a:lnTo>
                    <a:pt x="39" y="743"/>
                  </a:lnTo>
                  <a:lnTo>
                    <a:pt x="40" y="756"/>
                  </a:lnTo>
                  <a:lnTo>
                    <a:pt x="41" y="762"/>
                  </a:lnTo>
                  <a:lnTo>
                    <a:pt x="43" y="767"/>
                  </a:lnTo>
                  <a:lnTo>
                    <a:pt x="45" y="771"/>
                  </a:lnTo>
                  <a:lnTo>
                    <a:pt x="50" y="774"/>
                  </a:lnTo>
                  <a:lnTo>
                    <a:pt x="50" y="774"/>
                  </a:lnTo>
                  <a:lnTo>
                    <a:pt x="59" y="778"/>
                  </a:lnTo>
                  <a:lnTo>
                    <a:pt x="66" y="783"/>
                  </a:lnTo>
                  <a:lnTo>
                    <a:pt x="68" y="786"/>
                  </a:lnTo>
                  <a:lnTo>
                    <a:pt x="70" y="789"/>
                  </a:lnTo>
                  <a:lnTo>
                    <a:pt x="70" y="791"/>
                  </a:lnTo>
                  <a:lnTo>
                    <a:pt x="70" y="794"/>
                  </a:lnTo>
                  <a:lnTo>
                    <a:pt x="70" y="794"/>
                  </a:lnTo>
                  <a:lnTo>
                    <a:pt x="69" y="796"/>
                  </a:lnTo>
                  <a:lnTo>
                    <a:pt x="69" y="796"/>
                  </a:lnTo>
                  <a:lnTo>
                    <a:pt x="69" y="797"/>
                  </a:lnTo>
                  <a:lnTo>
                    <a:pt x="69" y="797"/>
                  </a:lnTo>
                  <a:lnTo>
                    <a:pt x="68" y="800"/>
                  </a:lnTo>
                  <a:lnTo>
                    <a:pt x="68" y="800"/>
                  </a:lnTo>
                  <a:lnTo>
                    <a:pt x="68" y="800"/>
                  </a:lnTo>
                  <a:lnTo>
                    <a:pt x="68" y="800"/>
                  </a:lnTo>
                  <a:lnTo>
                    <a:pt x="66" y="808"/>
                  </a:lnTo>
                  <a:lnTo>
                    <a:pt x="66" y="808"/>
                  </a:lnTo>
                  <a:lnTo>
                    <a:pt x="65" y="814"/>
                  </a:lnTo>
                  <a:lnTo>
                    <a:pt x="65" y="814"/>
                  </a:lnTo>
                  <a:lnTo>
                    <a:pt x="65" y="814"/>
                  </a:lnTo>
                  <a:lnTo>
                    <a:pt x="65" y="814"/>
                  </a:lnTo>
                  <a:lnTo>
                    <a:pt x="65" y="817"/>
                  </a:lnTo>
                  <a:lnTo>
                    <a:pt x="65" y="817"/>
                  </a:lnTo>
                  <a:lnTo>
                    <a:pt x="65" y="818"/>
                  </a:lnTo>
                  <a:lnTo>
                    <a:pt x="65" y="818"/>
                  </a:lnTo>
                  <a:lnTo>
                    <a:pt x="66" y="820"/>
                  </a:lnTo>
                  <a:lnTo>
                    <a:pt x="66" y="820"/>
                  </a:lnTo>
                  <a:lnTo>
                    <a:pt x="66" y="821"/>
                  </a:lnTo>
                  <a:lnTo>
                    <a:pt x="66" y="821"/>
                  </a:lnTo>
                  <a:lnTo>
                    <a:pt x="67" y="822"/>
                  </a:lnTo>
                  <a:lnTo>
                    <a:pt x="67" y="822"/>
                  </a:lnTo>
                  <a:lnTo>
                    <a:pt x="67" y="823"/>
                  </a:lnTo>
                  <a:lnTo>
                    <a:pt x="67" y="823"/>
                  </a:lnTo>
                  <a:lnTo>
                    <a:pt x="68" y="825"/>
                  </a:lnTo>
                  <a:lnTo>
                    <a:pt x="68" y="825"/>
                  </a:lnTo>
                  <a:lnTo>
                    <a:pt x="68" y="826"/>
                  </a:lnTo>
                  <a:lnTo>
                    <a:pt x="68" y="826"/>
                  </a:lnTo>
                  <a:lnTo>
                    <a:pt x="70" y="828"/>
                  </a:lnTo>
                  <a:lnTo>
                    <a:pt x="70" y="828"/>
                  </a:lnTo>
                  <a:lnTo>
                    <a:pt x="70" y="829"/>
                  </a:lnTo>
                  <a:lnTo>
                    <a:pt x="70" y="829"/>
                  </a:lnTo>
                  <a:lnTo>
                    <a:pt x="73" y="831"/>
                  </a:lnTo>
                  <a:lnTo>
                    <a:pt x="73" y="831"/>
                  </a:lnTo>
                  <a:lnTo>
                    <a:pt x="83" y="840"/>
                  </a:lnTo>
                  <a:lnTo>
                    <a:pt x="92" y="848"/>
                  </a:lnTo>
                  <a:lnTo>
                    <a:pt x="98" y="855"/>
                  </a:lnTo>
                  <a:lnTo>
                    <a:pt x="99" y="859"/>
                  </a:lnTo>
                  <a:lnTo>
                    <a:pt x="100" y="862"/>
                  </a:lnTo>
                  <a:lnTo>
                    <a:pt x="100" y="862"/>
                  </a:lnTo>
                  <a:lnTo>
                    <a:pt x="100" y="865"/>
                  </a:lnTo>
                  <a:lnTo>
                    <a:pt x="101" y="868"/>
                  </a:lnTo>
                  <a:lnTo>
                    <a:pt x="104" y="873"/>
                  </a:lnTo>
                  <a:lnTo>
                    <a:pt x="108" y="876"/>
                  </a:lnTo>
                  <a:lnTo>
                    <a:pt x="113" y="878"/>
                  </a:lnTo>
                  <a:lnTo>
                    <a:pt x="113" y="878"/>
                  </a:lnTo>
                  <a:lnTo>
                    <a:pt x="115" y="879"/>
                  </a:lnTo>
                  <a:lnTo>
                    <a:pt x="116" y="881"/>
                  </a:lnTo>
                  <a:lnTo>
                    <a:pt x="117" y="886"/>
                  </a:lnTo>
                  <a:lnTo>
                    <a:pt x="117" y="899"/>
                  </a:lnTo>
                  <a:lnTo>
                    <a:pt x="117" y="899"/>
                  </a:lnTo>
                  <a:lnTo>
                    <a:pt x="117" y="905"/>
                  </a:lnTo>
                  <a:lnTo>
                    <a:pt x="117" y="911"/>
                  </a:lnTo>
                  <a:lnTo>
                    <a:pt x="117" y="913"/>
                  </a:lnTo>
                  <a:lnTo>
                    <a:pt x="115" y="916"/>
                  </a:lnTo>
                  <a:lnTo>
                    <a:pt x="113" y="918"/>
                  </a:lnTo>
                  <a:lnTo>
                    <a:pt x="110" y="921"/>
                  </a:lnTo>
                  <a:lnTo>
                    <a:pt x="110" y="921"/>
                  </a:lnTo>
                  <a:lnTo>
                    <a:pt x="104" y="925"/>
                  </a:lnTo>
                  <a:lnTo>
                    <a:pt x="99" y="929"/>
                  </a:lnTo>
                  <a:lnTo>
                    <a:pt x="97" y="934"/>
                  </a:lnTo>
                  <a:lnTo>
                    <a:pt x="97" y="940"/>
                  </a:lnTo>
                  <a:lnTo>
                    <a:pt x="97" y="940"/>
                  </a:lnTo>
                  <a:lnTo>
                    <a:pt x="97" y="946"/>
                  </a:lnTo>
                  <a:lnTo>
                    <a:pt x="97" y="949"/>
                  </a:lnTo>
                  <a:lnTo>
                    <a:pt x="97" y="952"/>
                  </a:lnTo>
                  <a:lnTo>
                    <a:pt x="99" y="954"/>
                  </a:lnTo>
                  <a:lnTo>
                    <a:pt x="101" y="956"/>
                  </a:lnTo>
                  <a:lnTo>
                    <a:pt x="106" y="958"/>
                  </a:lnTo>
                  <a:lnTo>
                    <a:pt x="112" y="958"/>
                  </a:lnTo>
                  <a:lnTo>
                    <a:pt x="112" y="958"/>
                  </a:lnTo>
                  <a:lnTo>
                    <a:pt x="126" y="957"/>
                  </a:lnTo>
                  <a:lnTo>
                    <a:pt x="138" y="957"/>
                  </a:lnTo>
                  <a:lnTo>
                    <a:pt x="142" y="957"/>
                  </a:lnTo>
                  <a:lnTo>
                    <a:pt x="145" y="958"/>
                  </a:lnTo>
                  <a:lnTo>
                    <a:pt x="146" y="961"/>
                  </a:lnTo>
                  <a:lnTo>
                    <a:pt x="147" y="964"/>
                  </a:lnTo>
                  <a:lnTo>
                    <a:pt x="147" y="964"/>
                  </a:lnTo>
                  <a:lnTo>
                    <a:pt x="147" y="973"/>
                  </a:lnTo>
                  <a:lnTo>
                    <a:pt x="147" y="977"/>
                  </a:lnTo>
                  <a:lnTo>
                    <a:pt x="148" y="981"/>
                  </a:lnTo>
                  <a:lnTo>
                    <a:pt x="150" y="984"/>
                  </a:lnTo>
                  <a:lnTo>
                    <a:pt x="152" y="987"/>
                  </a:lnTo>
                  <a:lnTo>
                    <a:pt x="157" y="988"/>
                  </a:lnTo>
                  <a:lnTo>
                    <a:pt x="163" y="989"/>
                  </a:lnTo>
                  <a:lnTo>
                    <a:pt x="163" y="989"/>
                  </a:lnTo>
                  <a:lnTo>
                    <a:pt x="175" y="988"/>
                  </a:lnTo>
                  <a:lnTo>
                    <a:pt x="183" y="987"/>
                  </a:lnTo>
                  <a:lnTo>
                    <a:pt x="185" y="987"/>
                  </a:lnTo>
                  <a:lnTo>
                    <a:pt x="187" y="988"/>
                  </a:lnTo>
                  <a:lnTo>
                    <a:pt x="189" y="990"/>
                  </a:lnTo>
                  <a:lnTo>
                    <a:pt x="190" y="993"/>
                  </a:lnTo>
                  <a:lnTo>
                    <a:pt x="190" y="993"/>
                  </a:lnTo>
                  <a:lnTo>
                    <a:pt x="193" y="1000"/>
                  </a:lnTo>
                  <a:lnTo>
                    <a:pt x="197" y="1006"/>
                  </a:lnTo>
                  <a:lnTo>
                    <a:pt x="199" y="1008"/>
                  </a:lnTo>
                  <a:lnTo>
                    <a:pt x="202" y="1009"/>
                  </a:lnTo>
                  <a:lnTo>
                    <a:pt x="209" y="1011"/>
                  </a:lnTo>
                  <a:lnTo>
                    <a:pt x="209" y="1011"/>
                  </a:lnTo>
                  <a:lnTo>
                    <a:pt x="213" y="1012"/>
                  </a:lnTo>
                  <a:lnTo>
                    <a:pt x="215" y="1014"/>
                  </a:lnTo>
                  <a:lnTo>
                    <a:pt x="217" y="1016"/>
                  </a:lnTo>
                  <a:lnTo>
                    <a:pt x="218" y="1019"/>
                  </a:lnTo>
                  <a:lnTo>
                    <a:pt x="220" y="1026"/>
                  </a:lnTo>
                  <a:lnTo>
                    <a:pt x="220" y="1033"/>
                  </a:lnTo>
                  <a:lnTo>
                    <a:pt x="220" y="1033"/>
                  </a:lnTo>
                  <a:lnTo>
                    <a:pt x="221" y="1040"/>
                  </a:lnTo>
                  <a:lnTo>
                    <a:pt x="224" y="1046"/>
                  </a:lnTo>
                  <a:lnTo>
                    <a:pt x="229" y="1051"/>
                  </a:lnTo>
                  <a:lnTo>
                    <a:pt x="236" y="1056"/>
                  </a:lnTo>
                  <a:lnTo>
                    <a:pt x="236" y="1056"/>
                  </a:lnTo>
                  <a:lnTo>
                    <a:pt x="249" y="1065"/>
                  </a:lnTo>
                  <a:lnTo>
                    <a:pt x="256" y="1068"/>
                  </a:lnTo>
                  <a:lnTo>
                    <a:pt x="263" y="1070"/>
                  </a:lnTo>
                  <a:lnTo>
                    <a:pt x="263" y="1070"/>
                  </a:lnTo>
                  <a:lnTo>
                    <a:pt x="272" y="1073"/>
                  </a:lnTo>
                  <a:lnTo>
                    <a:pt x="276" y="1075"/>
                  </a:lnTo>
                  <a:lnTo>
                    <a:pt x="280" y="1078"/>
                  </a:lnTo>
                  <a:lnTo>
                    <a:pt x="283" y="1081"/>
                  </a:lnTo>
                  <a:lnTo>
                    <a:pt x="286" y="1085"/>
                  </a:lnTo>
                  <a:lnTo>
                    <a:pt x="287" y="1089"/>
                  </a:lnTo>
                  <a:lnTo>
                    <a:pt x="288" y="1094"/>
                  </a:lnTo>
                  <a:lnTo>
                    <a:pt x="288" y="1094"/>
                  </a:lnTo>
                  <a:lnTo>
                    <a:pt x="287" y="1103"/>
                  </a:lnTo>
                  <a:lnTo>
                    <a:pt x="287" y="1111"/>
                  </a:lnTo>
                  <a:lnTo>
                    <a:pt x="287" y="1115"/>
                  </a:lnTo>
                  <a:lnTo>
                    <a:pt x="288" y="1118"/>
                  </a:lnTo>
                  <a:lnTo>
                    <a:pt x="290" y="1122"/>
                  </a:lnTo>
                  <a:lnTo>
                    <a:pt x="294" y="1125"/>
                  </a:lnTo>
                  <a:lnTo>
                    <a:pt x="294" y="1125"/>
                  </a:lnTo>
                  <a:lnTo>
                    <a:pt x="306" y="1131"/>
                  </a:lnTo>
                  <a:lnTo>
                    <a:pt x="318" y="1137"/>
                  </a:lnTo>
                  <a:lnTo>
                    <a:pt x="328" y="1143"/>
                  </a:lnTo>
                  <a:lnTo>
                    <a:pt x="332" y="1146"/>
                  </a:lnTo>
                  <a:lnTo>
                    <a:pt x="334" y="1149"/>
                  </a:lnTo>
                  <a:lnTo>
                    <a:pt x="334" y="1149"/>
                  </a:lnTo>
                  <a:lnTo>
                    <a:pt x="335" y="1151"/>
                  </a:lnTo>
                  <a:lnTo>
                    <a:pt x="337" y="1154"/>
                  </a:lnTo>
                  <a:lnTo>
                    <a:pt x="342" y="1159"/>
                  </a:lnTo>
                  <a:lnTo>
                    <a:pt x="344" y="1163"/>
                  </a:lnTo>
                  <a:lnTo>
                    <a:pt x="346" y="1168"/>
                  </a:lnTo>
                  <a:lnTo>
                    <a:pt x="347" y="1174"/>
                  </a:lnTo>
                  <a:lnTo>
                    <a:pt x="346" y="1182"/>
                  </a:lnTo>
                  <a:lnTo>
                    <a:pt x="346" y="1182"/>
                  </a:lnTo>
                  <a:lnTo>
                    <a:pt x="349" y="1184"/>
                  </a:lnTo>
                  <a:lnTo>
                    <a:pt x="349" y="1184"/>
                  </a:lnTo>
                  <a:lnTo>
                    <a:pt x="350" y="1184"/>
                  </a:lnTo>
                  <a:lnTo>
                    <a:pt x="350" y="1184"/>
                  </a:lnTo>
                  <a:lnTo>
                    <a:pt x="352" y="1186"/>
                  </a:lnTo>
                  <a:lnTo>
                    <a:pt x="352" y="1186"/>
                  </a:lnTo>
                  <a:lnTo>
                    <a:pt x="352" y="1186"/>
                  </a:lnTo>
                  <a:lnTo>
                    <a:pt x="352" y="1186"/>
                  </a:lnTo>
                  <a:lnTo>
                    <a:pt x="354" y="1189"/>
                  </a:lnTo>
                  <a:lnTo>
                    <a:pt x="354" y="1189"/>
                  </a:lnTo>
                  <a:lnTo>
                    <a:pt x="354" y="1189"/>
                  </a:lnTo>
                  <a:lnTo>
                    <a:pt x="354" y="1189"/>
                  </a:lnTo>
                  <a:lnTo>
                    <a:pt x="356" y="1192"/>
                  </a:lnTo>
                  <a:lnTo>
                    <a:pt x="356" y="1192"/>
                  </a:lnTo>
                  <a:lnTo>
                    <a:pt x="358" y="1196"/>
                  </a:lnTo>
                  <a:lnTo>
                    <a:pt x="361" y="1199"/>
                  </a:lnTo>
                  <a:lnTo>
                    <a:pt x="367" y="1202"/>
                  </a:lnTo>
                  <a:lnTo>
                    <a:pt x="370" y="1203"/>
                  </a:lnTo>
                  <a:lnTo>
                    <a:pt x="372" y="1205"/>
                  </a:lnTo>
                  <a:lnTo>
                    <a:pt x="374" y="1207"/>
                  </a:lnTo>
                  <a:lnTo>
                    <a:pt x="375" y="1211"/>
                  </a:lnTo>
                  <a:lnTo>
                    <a:pt x="375" y="1211"/>
                  </a:lnTo>
                  <a:lnTo>
                    <a:pt x="375" y="1215"/>
                  </a:lnTo>
                  <a:lnTo>
                    <a:pt x="376" y="1219"/>
                  </a:lnTo>
                  <a:lnTo>
                    <a:pt x="378" y="1223"/>
                  </a:lnTo>
                  <a:lnTo>
                    <a:pt x="380" y="1226"/>
                  </a:lnTo>
                  <a:lnTo>
                    <a:pt x="384" y="1230"/>
                  </a:lnTo>
                  <a:lnTo>
                    <a:pt x="389" y="1232"/>
                  </a:lnTo>
                  <a:lnTo>
                    <a:pt x="389" y="1232"/>
                  </a:lnTo>
                  <a:lnTo>
                    <a:pt x="392" y="1233"/>
                  </a:lnTo>
                  <a:lnTo>
                    <a:pt x="394" y="1235"/>
                  </a:lnTo>
                  <a:lnTo>
                    <a:pt x="396" y="1240"/>
                  </a:lnTo>
                  <a:lnTo>
                    <a:pt x="398" y="1242"/>
                  </a:lnTo>
                  <a:lnTo>
                    <a:pt x="400" y="1244"/>
                  </a:lnTo>
                  <a:lnTo>
                    <a:pt x="402" y="1245"/>
                  </a:lnTo>
                  <a:lnTo>
                    <a:pt x="406" y="1246"/>
                  </a:lnTo>
                  <a:lnTo>
                    <a:pt x="406" y="1246"/>
                  </a:lnTo>
                  <a:lnTo>
                    <a:pt x="415" y="1246"/>
                  </a:lnTo>
                  <a:lnTo>
                    <a:pt x="423" y="1247"/>
                  </a:lnTo>
                  <a:lnTo>
                    <a:pt x="427" y="1247"/>
                  </a:lnTo>
                  <a:lnTo>
                    <a:pt x="429" y="1246"/>
                  </a:lnTo>
                  <a:lnTo>
                    <a:pt x="432" y="1245"/>
                  </a:lnTo>
                  <a:lnTo>
                    <a:pt x="433" y="1242"/>
                  </a:lnTo>
                  <a:lnTo>
                    <a:pt x="433" y="1242"/>
                  </a:lnTo>
                  <a:lnTo>
                    <a:pt x="436" y="1235"/>
                  </a:lnTo>
                  <a:lnTo>
                    <a:pt x="437" y="1231"/>
                  </a:lnTo>
                  <a:lnTo>
                    <a:pt x="440" y="1229"/>
                  </a:lnTo>
                  <a:lnTo>
                    <a:pt x="442" y="1227"/>
                  </a:lnTo>
                  <a:lnTo>
                    <a:pt x="445" y="1226"/>
                  </a:lnTo>
                  <a:lnTo>
                    <a:pt x="449" y="1227"/>
                  </a:lnTo>
                  <a:lnTo>
                    <a:pt x="453" y="1230"/>
                  </a:lnTo>
                  <a:lnTo>
                    <a:pt x="453" y="1230"/>
                  </a:lnTo>
                  <a:lnTo>
                    <a:pt x="461" y="1236"/>
                  </a:lnTo>
                  <a:lnTo>
                    <a:pt x="465" y="1238"/>
                  </a:lnTo>
                  <a:lnTo>
                    <a:pt x="468" y="1239"/>
                  </a:lnTo>
                  <a:lnTo>
                    <a:pt x="471" y="1239"/>
                  </a:lnTo>
                  <a:lnTo>
                    <a:pt x="474" y="1238"/>
                  </a:lnTo>
                  <a:lnTo>
                    <a:pt x="479" y="1236"/>
                  </a:lnTo>
                  <a:lnTo>
                    <a:pt x="482" y="1232"/>
                  </a:lnTo>
                  <a:lnTo>
                    <a:pt x="482" y="1232"/>
                  </a:lnTo>
                  <a:lnTo>
                    <a:pt x="489" y="1224"/>
                  </a:lnTo>
                  <a:lnTo>
                    <a:pt x="492" y="1221"/>
                  </a:lnTo>
                  <a:lnTo>
                    <a:pt x="496" y="1220"/>
                  </a:lnTo>
                  <a:lnTo>
                    <a:pt x="499" y="1220"/>
                  </a:lnTo>
                  <a:lnTo>
                    <a:pt x="503" y="1222"/>
                  </a:lnTo>
                  <a:lnTo>
                    <a:pt x="507" y="1226"/>
                  </a:lnTo>
                  <a:lnTo>
                    <a:pt x="511" y="1232"/>
                  </a:lnTo>
                  <a:lnTo>
                    <a:pt x="511" y="1232"/>
                  </a:lnTo>
                  <a:lnTo>
                    <a:pt x="519" y="1247"/>
                  </a:lnTo>
                  <a:lnTo>
                    <a:pt x="522" y="1253"/>
                  </a:lnTo>
                  <a:lnTo>
                    <a:pt x="525" y="1258"/>
                  </a:lnTo>
                  <a:lnTo>
                    <a:pt x="529" y="1262"/>
                  </a:lnTo>
                  <a:lnTo>
                    <a:pt x="534" y="1267"/>
                  </a:lnTo>
                  <a:lnTo>
                    <a:pt x="540" y="1269"/>
                  </a:lnTo>
                  <a:lnTo>
                    <a:pt x="547" y="1271"/>
                  </a:lnTo>
                  <a:lnTo>
                    <a:pt x="547" y="1271"/>
                  </a:lnTo>
                  <a:lnTo>
                    <a:pt x="554" y="1272"/>
                  </a:lnTo>
                  <a:lnTo>
                    <a:pt x="559" y="1275"/>
                  </a:lnTo>
                  <a:lnTo>
                    <a:pt x="561" y="1279"/>
                  </a:lnTo>
                  <a:lnTo>
                    <a:pt x="562" y="1283"/>
                  </a:lnTo>
                  <a:lnTo>
                    <a:pt x="564" y="1287"/>
                  </a:lnTo>
                  <a:lnTo>
                    <a:pt x="565" y="1290"/>
                  </a:lnTo>
                  <a:lnTo>
                    <a:pt x="567" y="1292"/>
                  </a:lnTo>
                  <a:lnTo>
                    <a:pt x="571" y="1293"/>
                  </a:lnTo>
                  <a:lnTo>
                    <a:pt x="571" y="1293"/>
                  </a:lnTo>
                  <a:lnTo>
                    <a:pt x="573" y="1293"/>
                  </a:lnTo>
                  <a:lnTo>
                    <a:pt x="573" y="1293"/>
                  </a:lnTo>
                  <a:lnTo>
                    <a:pt x="574" y="1293"/>
                  </a:lnTo>
                  <a:lnTo>
                    <a:pt x="574" y="1293"/>
                  </a:lnTo>
                  <a:lnTo>
                    <a:pt x="575" y="1293"/>
                  </a:lnTo>
                  <a:lnTo>
                    <a:pt x="575" y="1293"/>
                  </a:lnTo>
                  <a:lnTo>
                    <a:pt x="576" y="1292"/>
                  </a:lnTo>
                  <a:lnTo>
                    <a:pt x="576" y="1292"/>
                  </a:lnTo>
                  <a:lnTo>
                    <a:pt x="576" y="1292"/>
                  </a:lnTo>
                  <a:lnTo>
                    <a:pt x="576" y="1292"/>
                  </a:lnTo>
                  <a:lnTo>
                    <a:pt x="578" y="1292"/>
                  </a:lnTo>
                  <a:lnTo>
                    <a:pt x="578" y="1292"/>
                  </a:lnTo>
                  <a:lnTo>
                    <a:pt x="578" y="1292"/>
                  </a:lnTo>
                  <a:lnTo>
                    <a:pt x="578" y="1292"/>
                  </a:lnTo>
                  <a:lnTo>
                    <a:pt x="582" y="1288"/>
                  </a:lnTo>
                  <a:lnTo>
                    <a:pt x="586" y="1284"/>
                  </a:lnTo>
                  <a:lnTo>
                    <a:pt x="586" y="1284"/>
                  </a:lnTo>
                  <a:lnTo>
                    <a:pt x="586" y="1284"/>
                  </a:lnTo>
                  <a:lnTo>
                    <a:pt x="586" y="1284"/>
                  </a:lnTo>
                  <a:lnTo>
                    <a:pt x="588" y="1283"/>
                  </a:lnTo>
                  <a:lnTo>
                    <a:pt x="588" y="1283"/>
                  </a:lnTo>
                  <a:lnTo>
                    <a:pt x="588" y="1283"/>
                  </a:lnTo>
                  <a:lnTo>
                    <a:pt x="588" y="1283"/>
                  </a:lnTo>
                  <a:lnTo>
                    <a:pt x="592" y="1281"/>
                  </a:lnTo>
                  <a:lnTo>
                    <a:pt x="592" y="1281"/>
                  </a:lnTo>
                  <a:lnTo>
                    <a:pt x="592" y="1281"/>
                  </a:lnTo>
                  <a:lnTo>
                    <a:pt x="592" y="1281"/>
                  </a:lnTo>
                  <a:lnTo>
                    <a:pt x="594" y="1281"/>
                  </a:lnTo>
                  <a:lnTo>
                    <a:pt x="594" y="1281"/>
                  </a:lnTo>
                  <a:lnTo>
                    <a:pt x="595" y="1281"/>
                  </a:lnTo>
                  <a:lnTo>
                    <a:pt x="595" y="1281"/>
                  </a:lnTo>
                  <a:lnTo>
                    <a:pt x="597" y="1281"/>
                  </a:lnTo>
                  <a:lnTo>
                    <a:pt x="597" y="1281"/>
                  </a:lnTo>
                  <a:lnTo>
                    <a:pt x="597" y="1281"/>
                  </a:lnTo>
                  <a:lnTo>
                    <a:pt x="597" y="1281"/>
                  </a:lnTo>
                  <a:lnTo>
                    <a:pt x="600" y="1281"/>
                  </a:lnTo>
                  <a:lnTo>
                    <a:pt x="600" y="1281"/>
                  </a:lnTo>
                  <a:lnTo>
                    <a:pt x="607" y="1282"/>
                  </a:lnTo>
                  <a:lnTo>
                    <a:pt x="614" y="1282"/>
                  </a:lnTo>
                  <a:lnTo>
                    <a:pt x="628" y="1280"/>
                  </a:lnTo>
                  <a:lnTo>
                    <a:pt x="634" y="1280"/>
                  </a:lnTo>
                  <a:lnTo>
                    <a:pt x="639" y="1280"/>
                  </a:lnTo>
                  <a:lnTo>
                    <a:pt x="643" y="1281"/>
                  </a:lnTo>
                  <a:lnTo>
                    <a:pt x="647" y="1284"/>
                  </a:lnTo>
                  <a:lnTo>
                    <a:pt x="647" y="1284"/>
                  </a:lnTo>
                  <a:lnTo>
                    <a:pt x="654" y="1290"/>
                  </a:lnTo>
                  <a:lnTo>
                    <a:pt x="660" y="1293"/>
                  </a:lnTo>
                  <a:lnTo>
                    <a:pt x="663" y="1294"/>
                  </a:lnTo>
                  <a:lnTo>
                    <a:pt x="665" y="1294"/>
                  </a:lnTo>
                  <a:lnTo>
                    <a:pt x="668" y="1293"/>
                  </a:lnTo>
                  <a:lnTo>
                    <a:pt x="671" y="1291"/>
                  </a:lnTo>
                  <a:lnTo>
                    <a:pt x="671" y="1291"/>
                  </a:lnTo>
                  <a:lnTo>
                    <a:pt x="675" y="1286"/>
                  </a:lnTo>
                  <a:lnTo>
                    <a:pt x="678" y="1281"/>
                  </a:lnTo>
                  <a:lnTo>
                    <a:pt x="680" y="1280"/>
                  </a:lnTo>
                  <a:lnTo>
                    <a:pt x="682" y="1278"/>
                  </a:lnTo>
                  <a:lnTo>
                    <a:pt x="686" y="1278"/>
                  </a:lnTo>
                  <a:lnTo>
                    <a:pt x="691" y="1277"/>
                  </a:lnTo>
                  <a:lnTo>
                    <a:pt x="691" y="1277"/>
                  </a:lnTo>
                  <a:lnTo>
                    <a:pt x="696" y="1277"/>
                  </a:lnTo>
                  <a:lnTo>
                    <a:pt x="701" y="1276"/>
                  </a:lnTo>
                  <a:lnTo>
                    <a:pt x="711" y="1272"/>
                  </a:lnTo>
                  <a:lnTo>
                    <a:pt x="715" y="1271"/>
                  </a:lnTo>
                  <a:lnTo>
                    <a:pt x="719" y="1271"/>
                  </a:lnTo>
                  <a:lnTo>
                    <a:pt x="723" y="1271"/>
                  </a:lnTo>
                  <a:lnTo>
                    <a:pt x="727" y="1273"/>
                  </a:lnTo>
                  <a:lnTo>
                    <a:pt x="727" y="1273"/>
                  </a:lnTo>
                  <a:lnTo>
                    <a:pt x="730" y="1276"/>
                  </a:lnTo>
                  <a:lnTo>
                    <a:pt x="734" y="1278"/>
                  </a:lnTo>
                  <a:lnTo>
                    <a:pt x="740" y="1279"/>
                  </a:lnTo>
                  <a:lnTo>
                    <a:pt x="744" y="1279"/>
                  </a:lnTo>
                  <a:lnTo>
                    <a:pt x="749" y="1277"/>
                  </a:lnTo>
                  <a:lnTo>
                    <a:pt x="754" y="1274"/>
                  </a:lnTo>
                  <a:lnTo>
                    <a:pt x="760" y="1270"/>
                  </a:lnTo>
                  <a:lnTo>
                    <a:pt x="765" y="1263"/>
                  </a:lnTo>
                  <a:lnTo>
                    <a:pt x="765" y="1263"/>
                  </a:lnTo>
                  <a:lnTo>
                    <a:pt x="767" y="1260"/>
                  </a:lnTo>
                  <a:lnTo>
                    <a:pt x="767" y="1260"/>
                  </a:lnTo>
                  <a:lnTo>
                    <a:pt x="768" y="1259"/>
                  </a:lnTo>
                  <a:lnTo>
                    <a:pt x="768" y="1259"/>
                  </a:lnTo>
                  <a:lnTo>
                    <a:pt x="770" y="1258"/>
                  </a:lnTo>
                  <a:lnTo>
                    <a:pt x="770" y="1258"/>
                  </a:lnTo>
                  <a:lnTo>
                    <a:pt x="770" y="1257"/>
                  </a:lnTo>
                  <a:lnTo>
                    <a:pt x="770" y="1257"/>
                  </a:lnTo>
                  <a:lnTo>
                    <a:pt x="772" y="1256"/>
                  </a:lnTo>
                  <a:lnTo>
                    <a:pt x="772" y="1256"/>
                  </a:lnTo>
                  <a:lnTo>
                    <a:pt x="772" y="1256"/>
                  </a:lnTo>
                  <a:lnTo>
                    <a:pt x="772" y="1256"/>
                  </a:lnTo>
                  <a:lnTo>
                    <a:pt x="774" y="1254"/>
                  </a:lnTo>
                  <a:lnTo>
                    <a:pt x="774" y="1254"/>
                  </a:lnTo>
                  <a:lnTo>
                    <a:pt x="775" y="1254"/>
                  </a:lnTo>
                  <a:lnTo>
                    <a:pt x="775" y="1254"/>
                  </a:lnTo>
                  <a:lnTo>
                    <a:pt x="776" y="1253"/>
                  </a:lnTo>
                  <a:lnTo>
                    <a:pt x="776" y="1253"/>
                  </a:lnTo>
                  <a:lnTo>
                    <a:pt x="777" y="1253"/>
                  </a:lnTo>
                  <a:lnTo>
                    <a:pt x="777" y="1253"/>
                  </a:lnTo>
                  <a:lnTo>
                    <a:pt x="781" y="1252"/>
                  </a:lnTo>
                  <a:lnTo>
                    <a:pt x="785" y="1251"/>
                  </a:lnTo>
                  <a:lnTo>
                    <a:pt x="785" y="1251"/>
                  </a:lnTo>
                  <a:lnTo>
                    <a:pt x="785" y="1251"/>
                  </a:lnTo>
                  <a:lnTo>
                    <a:pt x="785" y="1251"/>
                  </a:lnTo>
                  <a:lnTo>
                    <a:pt x="786" y="1251"/>
                  </a:lnTo>
                  <a:lnTo>
                    <a:pt x="786" y="1251"/>
                  </a:lnTo>
                  <a:lnTo>
                    <a:pt x="786" y="1251"/>
                  </a:lnTo>
                  <a:lnTo>
                    <a:pt x="786" y="1251"/>
                  </a:lnTo>
                  <a:lnTo>
                    <a:pt x="787" y="1250"/>
                  </a:lnTo>
                  <a:lnTo>
                    <a:pt x="787" y="1250"/>
                  </a:lnTo>
                  <a:lnTo>
                    <a:pt x="787" y="1250"/>
                  </a:lnTo>
                  <a:lnTo>
                    <a:pt x="787" y="1250"/>
                  </a:lnTo>
                  <a:lnTo>
                    <a:pt x="788" y="1249"/>
                  </a:lnTo>
                  <a:lnTo>
                    <a:pt x="788" y="1249"/>
                  </a:lnTo>
                  <a:lnTo>
                    <a:pt x="788" y="1249"/>
                  </a:lnTo>
                  <a:lnTo>
                    <a:pt x="788" y="1249"/>
                  </a:lnTo>
                  <a:lnTo>
                    <a:pt x="789" y="1248"/>
                  </a:lnTo>
                  <a:lnTo>
                    <a:pt x="789" y="1248"/>
                  </a:lnTo>
                  <a:lnTo>
                    <a:pt x="789" y="1247"/>
                  </a:lnTo>
                  <a:lnTo>
                    <a:pt x="789" y="1247"/>
                  </a:lnTo>
                  <a:lnTo>
                    <a:pt x="790" y="1246"/>
                  </a:lnTo>
                  <a:lnTo>
                    <a:pt x="790" y="1246"/>
                  </a:lnTo>
                  <a:lnTo>
                    <a:pt x="790" y="1243"/>
                  </a:lnTo>
                  <a:lnTo>
                    <a:pt x="790" y="1243"/>
                  </a:lnTo>
                  <a:lnTo>
                    <a:pt x="794" y="1232"/>
                  </a:lnTo>
                  <a:lnTo>
                    <a:pt x="796" y="1228"/>
                  </a:lnTo>
                  <a:lnTo>
                    <a:pt x="799" y="1224"/>
                  </a:lnTo>
                  <a:lnTo>
                    <a:pt x="802" y="1221"/>
                  </a:lnTo>
                  <a:lnTo>
                    <a:pt x="806" y="1219"/>
                  </a:lnTo>
                  <a:lnTo>
                    <a:pt x="811" y="1218"/>
                  </a:lnTo>
                  <a:lnTo>
                    <a:pt x="816" y="1218"/>
                  </a:lnTo>
                  <a:lnTo>
                    <a:pt x="816" y="1218"/>
                  </a:lnTo>
                  <a:lnTo>
                    <a:pt x="822" y="1217"/>
                  </a:lnTo>
                  <a:lnTo>
                    <a:pt x="826" y="1216"/>
                  </a:lnTo>
                  <a:lnTo>
                    <a:pt x="834" y="1211"/>
                  </a:lnTo>
                  <a:lnTo>
                    <a:pt x="842" y="1206"/>
                  </a:lnTo>
                  <a:lnTo>
                    <a:pt x="847" y="1205"/>
                  </a:lnTo>
                  <a:lnTo>
                    <a:pt x="853" y="1204"/>
                  </a:lnTo>
                  <a:lnTo>
                    <a:pt x="853" y="1204"/>
                  </a:lnTo>
                  <a:lnTo>
                    <a:pt x="858" y="1205"/>
                  </a:lnTo>
                  <a:lnTo>
                    <a:pt x="862" y="1205"/>
                  </a:lnTo>
                  <a:lnTo>
                    <a:pt x="865" y="1206"/>
                  </a:lnTo>
                  <a:lnTo>
                    <a:pt x="867" y="1208"/>
                  </a:lnTo>
                  <a:lnTo>
                    <a:pt x="870" y="1212"/>
                  </a:lnTo>
                  <a:lnTo>
                    <a:pt x="873" y="1218"/>
                  </a:lnTo>
                  <a:lnTo>
                    <a:pt x="873" y="1218"/>
                  </a:lnTo>
                  <a:lnTo>
                    <a:pt x="875" y="1220"/>
                  </a:lnTo>
                  <a:lnTo>
                    <a:pt x="878" y="1223"/>
                  </a:lnTo>
                  <a:lnTo>
                    <a:pt x="884" y="1226"/>
                  </a:lnTo>
                  <a:lnTo>
                    <a:pt x="890" y="1227"/>
                  </a:lnTo>
                  <a:lnTo>
                    <a:pt x="895" y="1227"/>
                  </a:lnTo>
                  <a:lnTo>
                    <a:pt x="895" y="1227"/>
                  </a:lnTo>
                  <a:lnTo>
                    <a:pt x="896" y="1227"/>
                  </a:lnTo>
                  <a:lnTo>
                    <a:pt x="896" y="1227"/>
                  </a:lnTo>
                  <a:lnTo>
                    <a:pt x="897" y="1188"/>
                  </a:lnTo>
                  <a:lnTo>
                    <a:pt x="897" y="1188"/>
                  </a:lnTo>
                  <a:lnTo>
                    <a:pt x="897" y="1184"/>
                  </a:lnTo>
                  <a:lnTo>
                    <a:pt x="896" y="1182"/>
                  </a:lnTo>
                  <a:lnTo>
                    <a:pt x="894" y="1180"/>
                  </a:lnTo>
                  <a:lnTo>
                    <a:pt x="891" y="1177"/>
                  </a:lnTo>
                  <a:lnTo>
                    <a:pt x="883" y="1175"/>
                  </a:lnTo>
                  <a:lnTo>
                    <a:pt x="871" y="1173"/>
                  </a:lnTo>
                  <a:lnTo>
                    <a:pt x="871" y="1173"/>
                  </a:lnTo>
                  <a:lnTo>
                    <a:pt x="865" y="1172"/>
                  </a:lnTo>
                  <a:lnTo>
                    <a:pt x="861" y="1170"/>
                  </a:lnTo>
                  <a:lnTo>
                    <a:pt x="858" y="1169"/>
                  </a:lnTo>
                  <a:lnTo>
                    <a:pt x="856" y="1167"/>
                  </a:lnTo>
                  <a:lnTo>
                    <a:pt x="854" y="1163"/>
                  </a:lnTo>
                  <a:lnTo>
                    <a:pt x="851" y="1158"/>
                  </a:lnTo>
                  <a:lnTo>
                    <a:pt x="851" y="1158"/>
                  </a:lnTo>
                  <a:lnTo>
                    <a:pt x="849" y="1155"/>
                  </a:lnTo>
                  <a:lnTo>
                    <a:pt x="848" y="1150"/>
                  </a:lnTo>
                  <a:lnTo>
                    <a:pt x="845" y="1139"/>
                  </a:lnTo>
                  <a:lnTo>
                    <a:pt x="842" y="1127"/>
                  </a:lnTo>
                  <a:lnTo>
                    <a:pt x="839" y="1114"/>
                  </a:lnTo>
                  <a:lnTo>
                    <a:pt x="839" y="1114"/>
                  </a:lnTo>
                  <a:lnTo>
                    <a:pt x="837" y="1108"/>
                  </a:lnTo>
                  <a:lnTo>
                    <a:pt x="834" y="1102"/>
                  </a:lnTo>
                  <a:lnTo>
                    <a:pt x="830" y="1096"/>
                  </a:lnTo>
                  <a:lnTo>
                    <a:pt x="826" y="1090"/>
                  </a:lnTo>
                  <a:lnTo>
                    <a:pt x="821" y="1085"/>
                  </a:lnTo>
                  <a:lnTo>
                    <a:pt x="815" y="1080"/>
                  </a:lnTo>
                  <a:lnTo>
                    <a:pt x="810" y="1077"/>
                  </a:lnTo>
                  <a:lnTo>
                    <a:pt x="805" y="1075"/>
                  </a:lnTo>
                  <a:lnTo>
                    <a:pt x="805" y="1075"/>
                  </a:lnTo>
                  <a:lnTo>
                    <a:pt x="800" y="1073"/>
                  </a:lnTo>
                  <a:lnTo>
                    <a:pt x="795" y="1071"/>
                  </a:lnTo>
                  <a:lnTo>
                    <a:pt x="791" y="1068"/>
                  </a:lnTo>
                  <a:lnTo>
                    <a:pt x="788" y="1065"/>
                  </a:lnTo>
                  <a:lnTo>
                    <a:pt x="783" y="1058"/>
                  </a:lnTo>
                  <a:lnTo>
                    <a:pt x="780" y="1051"/>
                  </a:lnTo>
                  <a:lnTo>
                    <a:pt x="780" y="1051"/>
                  </a:lnTo>
                  <a:lnTo>
                    <a:pt x="779" y="1045"/>
                  </a:lnTo>
                  <a:lnTo>
                    <a:pt x="776" y="1041"/>
                  </a:lnTo>
                  <a:lnTo>
                    <a:pt x="774" y="1039"/>
                  </a:lnTo>
                  <a:lnTo>
                    <a:pt x="772" y="1038"/>
                  </a:lnTo>
                  <a:lnTo>
                    <a:pt x="765" y="1037"/>
                  </a:lnTo>
                  <a:lnTo>
                    <a:pt x="765" y="1037"/>
                  </a:lnTo>
                  <a:lnTo>
                    <a:pt x="761" y="1037"/>
                  </a:lnTo>
                  <a:lnTo>
                    <a:pt x="758" y="1035"/>
                  </a:lnTo>
                  <a:lnTo>
                    <a:pt x="756" y="1034"/>
                  </a:lnTo>
                  <a:lnTo>
                    <a:pt x="755" y="1032"/>
                  </a:lnTo>
                  <a:lnTo>
                    <a:pt x="752" y="1027"/>
                  </a:lnTo>
                  <a:lnTo>
                    <a:pt x="750" y="1024"/>
                  </a:lnTo>
                  <a:lnTo>
                    <a:pt x="750" y="1024"/>
                  </a:lnTo>
                  <a:lnTo>
                    <a:pt x="746" y="1022"/>
                  </a:lnTo>
                  <a:lnTo>
                    <a:pt x="741" y="1022"/>
                  </a:lnTo>
                  <a:lnTo>
                    <a:pt x="727" y="1022"/>
                  </a:lnTo>
                  <a:lnTo>
                    <a:pt x="727" y="1022"/>
                  </a:lnTo>
                  <a:lnTo>
                    <a:pt x="723" y="1021"/>
                  </a:lnTo>
                  <a:lnTo>
                    <a:pt x="720" y="1020"/>
                  </a:lnTo>
                  <a:lnTo>
                    <a:pt x="718" y="1018"/>
                  </a:lnTo>
                  <a:lnTo>
                    <a:pt x="716" y="1015"/>
                  </a:lnTo>
                  <a:lnTo>
                    <a:pt x="716" y="1012"/>
                  </a:lnTo>
                  <a:lnTo>
                    <a:pt x="716" y="1009"/>
                  </a:lnTo>
                  <a:lnTo>
                    <a:pt x="717" y="1006"/>
                  </a:lnTo>
                  <a:lnTo>
                    <a:pt x="720" y="1003"/>
                  </a:lnTo>
                  <a:lnTo>
                    <a:pt x="720" y="1003"/>
                  </a:lnTo>
                  <a:lnTo>
                    <a:pt x="723" y="1001"/>
                  </a:lnTo>
                  <a:lnTo>
                    <a:pt x="724" y="999"/>
                  </a:lnTo>
                  <a:lnTo>
                    <a:pt x="725" y="996"/>
                  </a:lnTo>
                  <a:lnTo>
                    <a:pt x="726" y="993"/>
                  </a:lnTo>
                  <a:lnTo>
                    <a:pt x="726" y="987"/>
                  </a:lnTo>
                  <a:lnTo>
                    <a:pt x="727" y="980"/>
                  </a:lnTo>
                  <a:lnTo>
                    <a:pt x="727" y="980"/>
                  </a:lnTo>
                  <a:lnTo>
                    <a:pt x="728" y="977"/>
                  </a:lnTo>
                  <a:lnTo>
                    <a:pt x="731" y="975"/>
                  </a:lnTo>
                  <a:lnTo>
                    <a:pt x="733" y="974"/>
                  </a:lnTo>
                  <a:lnTo>
                    <a:pt x="738" y="973"/>
                  </a:lnTo>
                  <a:lnTo>
                    <a:pt x="741" y="974"/>
                  </a:lnTo>
                  <a:lnTo>
                    <a:pt x="745" y="975"/>
                  </a:lnTo>
                  <a:lnTo>
                    <a:pt x="754" y="978"/>
                  </a:lnTo>
                  <a:lnTo>
                    <a:pt x="754" y="978"/>
                  </a:lnTo>
                  <a:lnTo>
                    <a:pt x="759" y="980"/>
                  </a:lnTo>
                  <a:lnTo>
                    <a:pt x="763" y="981"/>
                  </a:lnTo>
                  <a:lnTo>
                    <a:pt x="768" y="981"/>
                  </a:lnTo>
                  <a:lnTo>
                    <a:pt x="772" y="980"/>
                  </a:lnTo>
                  <a:lnTo>
                    <a:pt x="776" y="978"/>
                  </a:lnTo>
                  <a:lnTo>
                    <a:pt x="780" y="976"/>
                  </a:lnTo>
                  <a:lnTo>
                    <a:pt x="787" y="971"/>
                  </a:lnTo>
                  <a:lnTo>
                    <a:pt x="787" y="971"/>
                  </a:lnTo>
                  <a:lnTo>
                    <a:pt x="788" y="969"/>
                  </a:lnTo>
                  <a:lnTo>
                    <a:pt x="789" y="966"/>
                  </a:lnTo>
                  <a:lnTo>
                    <a:pt x="791" y="959"/>
                  </a:lnTo>
                  <a:lnTo>
                    <a:pt x="791" y="949"/>
                  </a:lnTo>
                  <a:lnTo>
                    <a:pt x="791" y="939"/>
                  </a:lnTo>
                  <a:lnTo>
                    <a:pt x="790" y="916"/>
                  </a:lnTo>
                  <a:lnTo>
                    <a:pt x="789" y="899"/>
                  </a:lnTo>
                  <a:lnTo>
                    <a:pt x="789" y="899"/>
                  </a:lnTo>
                  <a:lnTo>
                    <a:pt x="789" y="889"/>
                  </a:lnTo>
                  <a:lnTo>
                    <a:pt x="790" y="885"/>
                  </a:lnTo>
                  <a:lnTo>
                    <a:pt x="792" y="881"/>
                  </a:lnTo>
                  <a:lnTo>
                    <a:pt x="796" y="875"/>
                  </a:lnTo>
                  <a:lnTo>
                    <a:pt x="801" y="869"/>
                  </a:lnTo>
                  <a:lnTo>
                    <a:pt x="801" y="869"/>
                  </a:lnTo>
                  <a:lnTo>
                    <a:pt x="803" y="866"/>
                  </a:lnTo>
                  <a:lnTo>
                    <a:pt x="805" y="863"/>
                  </a:lnTo>
                  <a:lnTo>
                    <a:pt x="805" y="861"/>
                  </a:lnTo>
                  <a:lnTo>
                    <a:pt x="805" y="858"/>
                  </a:lnTo>
                  <a:lnTo>
                    <a:pt x="803" y="853"/>
                  </a:lnTo>
                  <a:lnTo>
                    <a:pt x="800" y="848"/>
                  </a:lnTo>
                  <a:lnTo>
                    <a:pt x="800" y="848"/>
                  </a:lnTo>
                  <a:lnTo>
                    <a:pt x="799" y="845"/>
                  </a:lnTo>
                  <a:lnTo>
                    <a:pt x="799" y="842"/>
                  </a:lnTo>
                  <a:lnTo>
                    <a:pt x="800" y="836"/>
                  </a:lnTo>
                  <a:lnTo>
                    <a:pt x="803" y="830"/>
                  </a:lnTo>
                  <a:lnTo>
                    <a:pt x="805" y="826"/>
                  </a:lnTo>
                  <a:lnTo>
                    <a:pt x="805" y="826"/>
                  </a:lnTo>
                  <a:lnTo>
                    <a:pt x="807" y="823"/>
                  </a:lnTo>
                  <a:lnTo>
                    <a:pt x="811" y="820"/>
                  </a:lnTo>
                  <a:lnTo>
                    <a:pt x="816" y="817"/>
                  </a:lnTo>
                  <a:lnTo>
                    <a:pt x="819" y="817"/>
                  </a:lnTo>
                  <a:lnTo>
                    <a:pt x="824" y="817"/>
                  </a:lnTo>
                  <a:lnTo>
                    <a:pt x="824" y="817"/>
                  </a:lnTo>
                  <a:lnTo>
                    <a:pt x="827" y="818"/>
                  </a:lnTo>
                  <a:lnTo>
                    <a:pt x="829" y="820"/>
                  </a:lnTo>
                  <a:lnTo>
                    <a:pt x="830" y="823"/>
                  </a:lnTo>
                  <a:lnTo>
                    <a:pt x="831" y="826"/>
                  </a:lnTo>
                  <a:lnTo>
                    <a:pt x="831" y="828"/>
                  </a:lnTo>
                  <a:lnTo>
                    <a:pt x="833" y="830"/>
                  </a:lnTo>
                  <a:lnTo>
                    <a:pt x="835" y="830"/>
                  </a:lnTo>
                  <a:lnTo>
                    <a:pt x="839" y="829"/>
                  </a:lnTo>
                  <a:lnTo>
                    <a:pt x="839" y="829"/>
                  </a:lnTo>
                  <a:lnTo>
                    <a:pt x="843" y="826"/>
                  </a:lnTo>
                  <a:lnTo>
                    <a:pt x="846" y="823"/>
                  </a:lnTo>
                  <a:lnTo>
                    <a:pt x="847" y="820"/>
                  </a:lnTo>
                  <a:lnTo>
                    <a:pt x="847" y="816"/>
                  </a:lnTo>
                  <a:lnTo>
                    <a:pt x="846" y="812"/>
                  </a:lnTo>
                  <a:lnTo>
                    <a:pt x="845" y="808"/>
                  </a:lnTo>
                  <a:lnTo>
                    <a:pt x="842" y="801"/>
                  </a:lnTo>
                  <a:lnTo>
                    <a:pt x="842" y="801"/>
                  </a:lnTo>
                  <a:lnTo>
                    <a:pt x="841" y="798"/>
                  </a:lnTo>
                  <a:lnTo>
                    <a:pt x="841" y="795"/>
                  </a:lnTo>
                  <a:lnTo>
                    <a:pt x="844" y="790"/>
                  </a:lnTo>
                  <a:lnTo>
                    <a:pt x="847" y="785"/>
                  </a:lnTo>
                  <a:lnTo>
                    <a:pt x="848" y="783"/>
                  </a:lnTo>
                  <a:lnTo>
                    <a:pt x="848" y="780"/>
                  </a:lnTo>
                  <a:lnTo>
                    <a:pt x="848" y="780"/>
                  </a:lnTo>
                  <a:lnTo>
                    <a:pt x="848" y="774"/>
                  </a:lnTo>
                  <a:lnTo>
                    <a:pt x="850" y="768"/>
                  </a:lnTo>
                  <a:lnTo>
                    <a:pt x="853" y="763"/>
                  </a:lnTo>
                  <a:lnTo>
                    <a:pt x="858" y="759"/>
                  </a:lnTo>
                  <a:lnTo>
                    <a:pt x="858" y="759"/>
                  </a:lnTo>
                  <a:lnTo>
                    <a:pt x="861" y="757"/>
                  </a:lnTo>
                  <a:lnTo>
                    <a:pt x="863" y="753"/>
                  </a:lnTo>
                  <a:lnTo>
                    <a:pt x="868" y="744"/>
                  </a:lnTo>
                  <a:lnTo>
                    <a:pt x="878" y="720"/>
                  </a:lnTo>
                  <a:lnTo>
                    <a:pt x="878" y="720"/>
                  </a:lnTo>
                  <a:lnTo>
                    <a:pt x="881" y="714"/>
                  </a:lnTo>
                  <a:lnTo>
                    <a:pt x="884" y="709"/>
                  </a:lnTo>
                  <a:lnTo>
                    <a:pt x="888" y="706"/>
                  </a:lnTo>
                  <a:lnTo>
                    <a:pt x="892" y="703"/>
                  </a:lnTo>
                  <a:lnTo>
                    <a:pt x="896" y="702"/>
                  </a:lnTo>
                  <a:lnTo>
                    <a:pt x="901" y="701"/>
                  </a:lnTo>
                  <a:lnTo>
                    <a:pt x="913" y="700"/>
                  </a:lnTo>
                  <a:lnTo>
                    <a:pt x="913" y="700"/>
                  </a:lnTo>
                  <a:lnTo>
                    <a:pt x="918" y="699"/>
                  </a:lnTo>
                  <a:lnTo>
                    <a:pt x="921" y="697"/>
                  </a:lnTo>
                  <a:lnTo>
                    <a:pt x="923" y="693"/>
                  </a:lnTo>
                  <a:lnTo>
                    <a:pt x="924" y="689"/>
                  </a:lnTo>
                  <a:lnTo>
                    <a:pt x="925" y="678"/>
                  </a:lnTo>
                  <a:lnTo>
                    <a:pt x="925" y="669"/>
                  </a:lnTo>
                  <a:lnTo>
                    <a:pt x="925" y="669"/>
                  </a:lnTo>
                  <a:lnTo>
                    <a:pt x="927" y="654"/>
                  </a:lnTo>
                  <a:lnTo>
                    <a:pt x="930" y="647"/>
                  </a:lnTo>
                  <a:lnTo>
                    <a:pt x="934" y="640"/>
                  </a:lnTo>
                  <a:lnTo>
                    <a:pt x="934" y="640"/>
                  </a:lnTo>
                  <a:lnTo>
                    <a:pt x="936" y="637"/>
                  </a:lnTo>
                  <a:lnTo>
                    <a:pt x="936" y="637"/>
                  </a:lnTo>
                  <a:lnTo>
                    <a:pt x="936" y="636"/>
                  </a:lnTo>
                  <a:lnTo>
                    <a:pt x="936" y="636"/>
                  </a:lnTo>
                  <a:lnTo>
                    <a:pt x="938" y="633"/>
                  </a:lnTo>
                  <a:lnTo>
                    <a:pt x="938" y="633"/>
                  </a:lnTo>
                  <a:lnTo>
                    <a:pt x="938" y="632"/>
                  </a:lnTo>
                  <a:lnTo>
                    <a:pt x="938" y="632"/>
                  </a:lnTo>
                  <a:lnTo>
                    <a:pt x="939" y="629"/>
                  </a:lnTo>
                  <a:lnTo>
                    <a:pt x="939" y="629"/>
                  </a:lnTo>
                  <a:lnTo>
                    <a:pt x="939" y="628"/>
                  </a:lnTo>
                  <a:lnTo>
                    <a:pt x="939" y="628"/>
                  </a:lnTo>
                  <a:lnTo>
                    <a:pt x="939" y="623"/>
                  </a:lnTo>
                  <a:lnTo>
                    <a:pt x="939" y="623"/>
                  </a:lnTo>
                  <a:lnTo>
                    <a:pt x="940" y="623"/>
                  </a:lnTo>
                  <a:lnTo>
                    <a:pt x="940" y="623"/>
                  </a:lnTo>
                  <a:lnTo>
                    <a:pt x="940" y="619"/>
                  </a:lnTo>
                  <a:lnTo>
                    <a:pt x="940" y="619"/>
                  </a:lnTo>
                  <a:lnTo>
                    <a:pt x="940" y="618"/>
                  </a:lnTo>
                  <a:lnTo>
                    <a:pt x="940" y="618"/>
                  </a:lnTo>
                  <a:lnTo>
                    <a:pt x="940" y="613"/>
                  </a:lnTo>
                  <a:lnTo>
                    <a:pt x="940" y="613"/>
                  </a:lnTo>
                  <a:lnTo>
                    <a:pt x="940" y="613"/>
                  </a:lnTo>
                  <a:lnTo>
                    <a:pt x="940" y="613"/>
                  </a:lnTo>
                  <a:lnTo>
                    <a:pt x="940" y="608"/>
                  </a:lnTo>
                  <a:lnTo>
                    <a:pt x="940" y="608"/>
                  </a:lnTo>
                  <a:lnTo>
                    <a:pt x="940" y="608"/>
                  </a:lnTo>
                  <a:lnTo>
                    <a:pt x="940" y="608"/>
                  </a:lnTo>
                  <a:lnTo>
                    <a:pt x="940" y="603"/>
                  </a:lnTo>
                  <a:lnTo>
                    <a:pt x="940" y="603"/>
                  </a:lnTo>
                  <a:lnTo>
                    <a:pt x="940" y="603"/>
                  </a:lnTo>
                  <a:lnTo>
                    <a:pt x="940" y="592"/>
                  </a:lnTo>
                  <a:lnTo>
                    <a:pt x="940" y="592"/>
                  </a:lnTo>
                  <a:lnTo>
                    <a:pt x="941" y="568"/>
                  </a:lnTo>
                  <a:lnTo>
                    <a:pt x="941" y="557"/>
                  </a:lnTo>
                  <a:lnTo>
                    <a:pt x="940" y="551"/>
                  </a:lnTo>
                  <a:lnTo>
                    <a:pt x="938" y="547"/>
                  </a:lnTo>
                  <a:lnTo>
                    <a:pt x="938" y="547"/>
                  </a:lnTo>
                  <a:lnTo>
                    <a:pt x="936" y="543"/>
                  </a:lnTo>
                  <a:lnTo>
                    <a:pt x="936" y="540"/>
                  </a:lnTo>
                  <a:lnTo>
                    <a:pt x="936" y="537"/>
                  </a:lnTo>
                  <a:lnTo>
                    <a:pt x="937" y="535"/>
                  </a:lnTo>
                  <a:lnTo>
                    <a:pt x="940" y="531"/>
                  </a:lnTo>
                  <a:lnTo>
                    <a:pt x="944" y="527"/>
                  </a:lnTo>
                  <a:lnTo>
                    <a:pt x="944" y="527"/>
                  </a:lnTo>
                  <a:lnTo>
                    <a:pt x="948" y="523"/>
                  </a:lnTo>
                  <a:lnTo>
                    <a:pt x="951" y="517"/>
                  </a:lnTo>
                  <a:lnTo>
                    <a:pt x="953" y="511"/>
                  </a:lnTo>
                  <a:lnTo>
                    <a:pt x="954" y="505"/>
                  </a:lnTo>
                  <a:lnTo>
                    <a:pt x="954" y="505"/>
                  </a:lnTo>
                  <a:lnTo>
                    <a:pt x="955" y="499"/>
                  </a:lnTo>
                  <a:lnTo>
                    <a:pt x="957" y="494"/>
                  </a:lnTo>
                  <a:lnTo>
                    <a:pt x="964" y="481"/>
                  </a:lnTo>
                  <a:lnTo>
                    <a:pt x="964" y="481"/>
                  </a:lnTo>
                  <a:lnTo>
                    <a:pt x="968" y="475"/>
                  </a:lnTo>
                  <a:lnTo>
                    <a:pt x="972" y="468"/>
                  </a:lnTo>
                  <a:lnTo>
                    <a:pt x="974" y="461"/>
                  </a:lnTo>
                  <a:lnTo>
                    <a:pt x="975" y="458"/>
                  </a:lnTo>
                  <a:lnTo>
                    <a:pt x="974" y="455"/>
                  </a:lnTo>
                  <a:lnTo>
                    <a:pt x="974" y="455"/>
                  </a:lnTo>
                  <a:lnTo>
                    <a:pt x="973" y="448"/>
                  </a:lnTo>
                  <a:lnTo>
                    <a:pt x="973" y="441"/>
                  </a:lnTo>
                  <a:lnTo>
                    <a:pt x="974" y="424"/>
                  </a:lnTo>
                  <a:lnTo>
                    <a:pt x="974" y="424"/>
                  </a:lnTo>
                  <a:lnTo>
                    <a:pt x="975" y="420"/>
                  </a:lnTo>
                  <a:lnTo>
                    <a:pt x="976" y="418"/>
                  </a:lnTo>
                  <a:lnTo>
                    <a:pt x="977" y="416"/>
                  </a:lnTo>
                  <a:lnTo>
                    <a:pt x="979" y="414"/>
                  </a:lnTo>
                  <a:lnTo>
                    <a:pt x="985" y="412"/>
                  </a:lnTo>
                  <a:lnTo>
                    <a:pt x="993" y="411"/>
                  </a:lnTo>
                  <a:lnTo>
                    <a:pt x="993" y="411"/>
                  </a:lnTo>
                  <a:lnTo>
                    <a:pt x="1000" y="410"/>
                  </a:lnTo>
                  <a:lnTo>
                    <a:pt x="1005" y="408"/>
                  </a:lnTo>
                  <a:lnTo>
                    <a:pt x="1006" y="406"/>
                  </a:lnTo>
                  <a:lnTo>
                    <a:pt x="1007" y="404"/>
                  </a:lnTo>
                  <a:lnTo>
                    <a:pt x="1008" y="398"/>
                  </a:lnTo>
                  <a:lnTo>
                    <a:pt x="1008" y="398"/>
                  </a:lnTo>
                  <a:lnTo>
                    <a:pt x="1009" y="392"/>
                  </a:lnTo>
                  <a:lnTo>
                    <a:pt x="1010" y="390"/>
                  </a:lnTo>
                  <a:lnTo>
                    <a:pt x="1012" y="389"/>
                  </a:lnTo>
                  <a:lnTo>
                    <a:pt x="1016" y="387"/>
                  </a:lnTo>
                  <a:lnTo>
                    <a:pt x="1022" y="386"/>
                  </a:lnTo>
                  <a:lnTo>
                    <a:pt x="1022" y="386"/>
                  </a:lnTo>
                  <a:lnTo>
                    <a:pt x="1025" y="386"/>
                  </a:lnTo>
                  <a:lnTo>
                    <a:pt x="1029" y="385"/>
                  </a:lnTo>
                  <a:lnTo>
                    <a:pt x="1037" y="381"/>
                  </a:lnTo>
                  <a:lnTo>
                    <a:pt x="1045" y="377"/>
                  </a:lnTo>
                  <a:lnTo>
                    <a:pt x="1054" y="373"/>
                  </a:lnTo>
                  <a:lnTo>
                    <a:pt x="1054" y="373"/>
                  </a:lnTo>
                  <a:lnTo>
                    <a:pt x="1058" y="371"/>
                  </a:lnTo>
                  <a:lnTo>
                    <a:pt x="1062" y="369"/>
                  </a:lnTo>
                  <a:lnTo>
                    <a:pt x="1065" y="366"/>
                  </a:lnTo>
                  <a:lnTo>
                    <a:pt x="1067" y="363"/>
                  </a:lnTo>
                  <a:lnTo>
                    <a:pt x="1070" y="356"/>
                  </a:lnTo>
                  <a:lnTo>
                    <a:pt x="1071" y="351"/>
                  </a:lnTo>
                  <a:lnTo>
                    <a:pt x="1071" y="351"/>
                  </a:lnTo>
                  <a:lnTo>
                    <a:pt x="1072" y="349"/>
                  </a:lnTo>
                  <a:lnTo>
                    <a:pt x="1073" y="346"/>
                  </a:lnTo>
                  <a:lnTo>
                    <a:pt x="1079" y="341"/>
                  </a:lnTo>
                  <a:lnTo>
                    <a:pt x="1079" y="341"/>
                  </a:lnTo>
                  <a:lnTo>
                    <a:pt x="1069" y="331"/>
                  </a:lnTo>
                  <a:lnTo>
                    <a:pt x="1069" y="331"/>
                  </a:lnTo>
                  <a:lnTo>
                    <a:pt x="1063" y="326"/>
                  </a:lnTo>
                  <a:lnTo>
                    <a:pt x="1054" y="321"/>
                  </a:lnTo>
                  <a:lnTo>
                    <a:pt x="1033" y="307"/>
                  </a:lnTo>
                  <a:lnTo>
                    <a:pt x="1023" y="300"/>
                  </a:lnTo>
                  <a:lnTo>
                    <a:pt x="1014" y="292"/>
                  </a:lnTo>
                  <a:lnTo>
                    <a:pt x="1010" y="288"/>
                  </a:lnTo>
                  <a:lnTo>
                    <a:pt x="1007" y="284"/>
                  </a:lnTo>
                  <a:lnTo>
                    <a:pt x="1005" y="279"/>
                  </a:lnTo>
                  <a:lnTo>
                    <a:pt x="1003" y="274"/>
                  </a:lnTo>
                  <a:lnTo>
                    <a:pt x="1003" y="274"/>
                  </a:lnTo>
                  <a:lnTo>
                    <a:pt x="999" y="252"/>
                  </a:lnTo>
                  <a:lnTo>
                    <a:pt x="997" y="228"/>
                  </a:lnTo>
                  <a:lnTo>
                    <a:pt x="995" y="206"/>
                  </a:lnTo>
                  <a:lnTo>
                    <a:pt x="994" y="186"/>
                  </a:lnTo>
                  <a:lnTo>
                    <a:pt x="994" y="186"/>
                  </a:lnTo>
                  <a:lnTo>
                    <a:pt x="995" y="177"/>
                  </a:lnTo>
                  <a:lnTo>
                    <a:pt x="996" y="170"/>
                  </a:lnTo>
                  <a:lnTo>
                    <a:pt x="998" y="157"/>
                  </a:lnTo>
                  <a:lnTo>
                    <a:pt x="999" y="151"/>
                  </a:lnTo>
                  <a:lnTo>
                    <a:pt x="999" y="146"/>
                  </a:lnTo>
                  <a:lnTo>
                    <a:pt x="997" y="139"/>
                  </a:lnTo>
                  <a:lnTo>
                    <a:pt x="994" y="133"/>
                  </a:lnTo>
                  <a:lnTo>
                    <a:pt x="994" y="133"/>
                  </a:lnTo>
                  <a:lnTo>
                    <a:pt x="987" y="123"/>
                  </a:lnTo>
                  <a:lnTo>
                    <a:pt x="981" y="117"/>
                  </a:lnTo>
                  <a:lnTo>
                    <a:pt x="979" y="113"/>
                  </a:lnTo>
                  <a:lnTo>
                    <a:pt x="978" y="110"/>
                  </a:lnTo>
                  <a:lnTo>
                    <a:pt x="977" y="105"/>
                  </a:lnTo>
                  <a:lnTo>
                    <a:pt x="976" y="100"/>
                  </a:lnTo>
                  <a:lnTo>
                    <a:pt x="976" y="100"/>
                  </a:lnTo>
                  <a:lnTo>
                    <a:pt x="976" y="89"/>
                  </a:lnTo>
                  <a:lnTo>
                    <a:pt x="975" y="79"/>
                  </a:lnTo>
                  <a:lnTo>
                    <a:pt x="974" y="74"/>
                  </a:lnTo>
                  <a:lnTo>
                    <a:pt x="971" y="70"/>
                  </a:lnTo>
                  <a:lnTo>
                    <a:pt x="968" y="67"/>
                  </a:lnTo>
                  <a:lnTo>
                    <a:pt x="963" y="63"/>
                  </a:lnTo>
                  <a:lnTo>
                    <a:pt x="963" y="63"/>
                  </a:lnTo>
                  <a:lnTo>
                    <a:pt x="958" y="60"/>
                  </a:lnTo>
                  <a:lnTo>
                    <a:pt x="953" y="54"/>
                  </a:lnTo>
                  <a:lnTo>
                    <a:pt x="942" y="44"/>
                  </a:lnTo>
                  <a:lnTo>
                    <a:pt x="937" y="39"/>
                  </a:lnTo>
                  <a:lnTo>
                    <a:pt x="931" y="35"/>
                  </a:lnTo>
                  <a:lnTo>
                    <a:pt x="926" y="32"/>
                  </a:lnTo>
                  <a:lnTo>
                    <a:pt x="920" y="30"/>
                  </a:lnTo>
                  <a:lnTo>
                    <a:pt x="920" y="30"/>
                  </a:lnTo>
                  <a:lnTo>
                    <a:pt x="915" y="29"/>
                  </a:lnTo>
                  <a:lnTo>
                    <a:pt x="911" y="28"/>
                  </a:lnTo>
                  <a:lnTo>
                    <a:pt x="907" y="25"/>
                  </a:lnTo>
                  <a:lnTo>
                    <a:pt x="902" y="22"/>
                  </a:lnTo>
                  <a:lnTo>
                    <a:pt x="899" y="18"/>
                  </a:lnTo>
                  <a:lnTo>
                    <a:pt x="896" y="13"/>
                  </a:lnTo>
                  <a:lnTo>
                    <a:pt x="890" y="0"/>
                  </a:lnTo>
                  <a:lnTo>
                    <a:pt x="890" y="0"/>
                  </a:lnTo>
                  <a:lnTo>
                    <a:pt x="890" y="0"/>
                  </a:lnTo>
                  <a:lnTo>
                    <a:pt x="890" y="0"/>
                  </a:lnTo>
                  <a:lnTo>
                    <a:pt x="881" y="10"/>
                  </a:lnTo>
                  <a:lnTo>
                    <a:pt x="875" y="17"/>
                  </a:lnTo>
                  <a:lnTo>
                    <a:pt x="875" y="17"/>
                  </a:lnTo>
                  <a:lnTo>
                    <a:pt x="871" y="21"/>
                  </a:lnTo>
                  <a:lnTo>
                    <a:pt x="866" y="23"/>
                  </a:lnTo>
                  <a:lnTo>
                    <a:pt x="860" y="23"/>
                  </a:lnTo>
                  <a:lnTo>
                    <a:pt x="851" y="23"/>
                  </a:lnTo>
                  <a:lnTo>
                    <a:pt x="851" y="2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2" name="Freeform 291">
              <a:extLst>
                <a:ext uri="{FF2B5EF4-FFF2-40B4-BE49-F238E27FC236}">
                  <a16:creationId xmlns:a16="http://schemas.microsoft.com/office/drawing/2014/main" id="{E41DF283-A8BB-44F0-8466-4A285E73ED2E}"/>
                </a:ext>
              </a:extLst>
            </p:cNvPr>
            <p:cNvSpPr>
              <a:spLocks/>
            </p:cNvSpPr>
            <p:nvPr/>
          </p:nvSpPr>
          <p:spPr bwMode="auto">
            <a:xfrm>
              <a:off x="6233431" y="4270814"/>
              <a:ext cx="416491" cy="347598"/>
            </a:xfrm>
            <a:custGeom>
              <a:avLst/>
              <a:gdLst>
                <a:gd name="T0" fmla="*/ 224 w 967"/>
                <a:gd name="T1" fmla="*/ 61 h 745"/>
                <a:gd name="T2" fmla="*/ 223 w 967"/>
                <a:gd name="T3" fmla="*/ 72 h 745"/>
                <a:gd name="T4" fmla="*/ 218 w 967"/>
                <a:gd name="T5" fmla="*/ 83 h 745"/>
                <a:gd name="T6" fmla="*/ 197 w 967"/>
                <a:gd name="T7" fmla="*/ 143 h 745"/>
                <a:gd name="T8" fmla="*/ 152 w 967"/>
                <a:gd name="T9" fmla="*/ 187 h 745"/>
                <a:gd name="T10" fmla="*/ 132 w 967"/>
                <a:gd name="T11" fmla="*/ 226 h 745"/>
                <a:gd name="T12" fmla="*/ 131 w 967"/>
                <a:gd name="T13" fmla="*/ 263 h 745"/>
                <a:gd name="T14" fmla="*/ 113 w 967"/>
                <a:gd name="T15" fmla="*/ 263 h 745"/>
                <a:gd name="T16" fmla="*/ 87 w 967"/>
                <a:gd name="T17" fmla="*/ 273 h 745"/>
                <a:gd name="T18" fmla="*/ 87 w 967"/>
                <a:gd name="T19" fmla="*/ 309 h 745"/>
                <a:gd name="T20" fmla="*/ 75 w 967"/>
                <a:gd name="T21" fmla="*/ 382 h 745"/>
                <a:gd name="T22" fmla="*/ 52 w 967"/>
                <a:gd name="T23" fmla="*/ 424 h 745"/>
                <a:gd name="T24" fmla="*/ 12 w 967"/>
                <a:gd name="T25" fmla="*/ 420 h 745"/>
                <a:gd name="T26" fmla="*/ 1 w 967"/>
                <a:gd name="T27" fmla="*/ 449 h 745"/>
                <a:gd name="T28" fmla="*/ 30 w 967"/>
                <a:gd name="T29" fmla="*/ 465 h 745"/>
                <a:gd name="T30" fmla="*/ 56 w 967"/>
                <a:gd name="T31" fmla="*/ 481 h 745"/>
                <a:gd name="T32" fmla="*/ 84 w 967"/>
                <a:gd name="T33" fmla="*/ 516 h 745"/>
                <a:gd name="T34" fmla="*/ 123 w 967"/>
                <a:gd name="T35" fmla="*/ 557 h 745"/>
                <a:gd name="T36" fmla="*/ 142 w 967"/>
                <a:gd name="T37" fmla="*/ 612 h 745"/>
                <a:gd name="T38" fmla="*/ 181 w 967"/>
                <a:gd name="T39" fmla="*/ 631 h 745"/>
                <a:gd name="T40" fmla="*/ 182 w 967"/>
                <a:gd name="T41" fmla="*/ 671 h 745"/>
                <a:gd name="T42" fmla="*/ 184 w 967"/>
                <a:gd name="T43" fmla="*/ 673 h 745"/>
                <a:gd name="T44" fmla="*/ 186 w 967"/>
                <a:gd name="T45" fmla="*/ 676 h 745"/>
                <a:gd name="T46" fmla="*/ 191 w 967"/>
                <a:gd name="T47" fmla="*/ 679 h 745"/>
                <a:gd name="T48" fmla="*/ 195 w 967"/>
                <a:gd name="T49" fmla="*/ 681 h 745"/>
                <a:gd name="T50" fmla="*/ 204 w 967"/>
                <a:gd name="T51" fmla="*/ 682 h 745"/>
                <a:gd name="T52" fmla="*/ 270 w 967"/>
                <a:gd name="T53" fmla="*/ 689 h 745"/>
                <a:gd name="T54" fmla="*/ 355 w 967"/>
                <a:gd name="T55" fmla="*/ 736 h 745"/>
                <a:gd name="T56" fmla="*/ 434 w 967"/>
                <a:gd name="T57" fmla="*/ 740 h 745"/>
                <a:gd name="T58" fmla="*/ 478 w 967"/>
                <a:gd name="T59" fmla="*/ 704 h 745"/>
                <a:gd name="T60" fmla="*/ 515 w 967"/>
                <a:gd name="T61" fmla="*/ 694 h 745"/>
                <a:gd name="T62" fmla="*/ 541 w 967"/>
                <a:gd name="T63" fmla="*/ 712 h 745"/>
                <a:gd name="T64" fmla="*/ 570 w 967"/>
                <a:gd name="T65" fmla="*/ 715 h 745"/>
                <a:gd name="T66" fmla="*/ 578 w 967"/>
                <a:gd name="T67" fmla="*/ 710 h 745"/>
                <a:gd name="T68" fmla="*/ 633 w 967"/>
                <a:gd name="T69" fmla="*/ 691 h 745"/>
                <a:gd name="T70" fmla="*/ 689 w 967"/>
                <a:gd name="T71" fmla="*/ 650 h 745"/>
                <a:gd name="T72" fmla="*/ 782 w 967"/>
                <a:gd name="T73" fmla="*/ 642 h 745"/>
                <a:gd name="T74" fmla="*/ 859 w 967"/>
                <a:gd name="T75" fmla="*/ 561 h 745"/>
                <a:gd name="T76" fmla="*/ 959 w 967"/>
                <a:gd name="T77" fmla="*/ 470 h 745"/>
                <a:gd name="T78" fmla="*/ 944 w 967"/>
                <a:gd name="T79" fmla="*/ 451 h 745"/>
                <a:gd name="T80" fmla="*/ 839 w 967"/>
                <a:gd name="T81" fmla="*/ 428 h 745"/>
                <a:gd name="T82" fmla="*/ 670 w 967"/>
                <a:gd name="T83" fmla="*/ 355 h 745"/>
                <a:gd name="T84" fmla="*/ 637 w 967"/>
                <a:gd name="T85" fmla="*/ 309 h 745"/>
                <a:gd name="T86" fmla="*/ 635 w 967"/>
                <a:gd name="T87" fmla="*/ 266 h 745"/>
                <a:gd name="T88" fmla="*/ 642 w 967"/>
                <a:gd name="T89" fmla="*/ 258 h 745"/>
                <a:gd name="T90" fmla="*/ 646 w 967"/>
                <a:gd name="T91" fmla="*/ 249 h 745"/>
                <a:gd name="T92" fmla="*/ 626 w 967"/>
                <a:gd name="T93" fmla="*/ 245 h 745"/>
                <a:gd name="T94" fmla="*/ 596 w 967"/>
                <a:gd name="T95" fmla="*/ 252 h 745"/>
                <a:gd name="T96" fmla="*/ 575 w 967"/>
                <a:gd name="T97" fmla="*/ 254 h 745"/>
                <a:gd name="T98" fmla="*/ 570 w 967"/>
                <a:gd name="T99" fmla="*/ 207 h 745"/>
                <a:gd name="T100" fmla="*/ 602 w 967"/>
                <a:gd name="T101" fmla="*/ 171 h 745"/>
                <a:gd name="T102" fmla="*/ 550 w 967"/>
                <a:gd name="T103" fmla="*/ 96 h 745"/>
                <a:gd name="T104" fmla="*/ 505 w 967"/>
                <a:gd name="T105" fmla="*/ 48 h 745"/>
                <a:gd name="T106" fmla="*/ 478 w 967"/>
                <a:gd name="T107" fmla="*/ 35 h 745"/>
                <a:gd name="T108" fmla="*/ 409 w 967"/>
                <a:gd name="T109" fmla="*/ 28 h 745"/>
                <a:gd name="T110" fmla="*/ 388 w 967"/>
                <a:gd name="T111" fmla="*/ 16 h 745"/>
                <a:gd name="T112" fmla="*/ 355 w 967"/>
                <a:gd name="T113" fmla="*/ 27 h 745"/>
                <a:gd name="T114" fmla="*/ 316 w 967"/>
                <a:gd name="T115" fmla="*/ 1 h 745"/>
                <a:gd name="T116" fmla="*/ 306 w 967"/>
                <a:gd name="T117" fmla="*/ 32 h 745"/>
                <a:gd name="T118" fmla="*/ 298 w 967"/>
                <a:gd name="T119" fmla="*/ 54 h 745"/>
                <a:gd name="T120" fmla="*/ 286 w 967"/>
                <a:gd name="T121" fmla="*/ 37 h 745"/>
                <a:gd name="T122" fmla="*/ 269 w 967"/>
                <a:gd name="T123" fmla="*/ 28 h 745"/>
                <a:gd name="T124" fmla="*/ 237 w 967"/>
                <a:gd name="T12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7" h="745">
                  <a:moveTo>
                    <a:pt x="224" y="51"/>
                  </a:moveTo>
                  <a:lnTo>
                    <a:pt x="224" y="51"/>
                  </a:lnTo>
                  <a:lnTo>
                    <a:pt x="224" y="51"/>
                  </a:lnTo>
                  <a:lnTo>
                    <a:pt x="224" y="51"/>
                  </a:lnTo>
                  <a:lnTo>
                    <a:pt x="224" y="56"/>
                  </a:lnTo>
                  <a:lnTo>
                    <a:pt x="224" y="56"/>
                  </a:lnTo>
                  <a:lnTo>
                    <a:pt x="224" y="56"/>
                  </a:lnTo>
                  <a:lnTo>
                    <a:pt x="224" y="56"/>
                  </a:lnTo>
                  <a:lnTo>
                    <a:pt x="224" y="61"/>
                  </a:lnTo>
                  <a:lnTo>
                    <a:pt x="224" y="61"/>
                  </a:lnTo>
                  <a:lnTo>
                    <a:pt x="224" y="62"/>
                  </a:lnTo>
                  <a:lnTo>
                    <a:pt x="224" y="62"/>
                  </a:lnTo>
                  <a:lnTo>
                    <a:pt x="224" y="66"/>
                  </a:lnTo>
                  <a:lnTo>
                    <a:pt x="224" y="66"/>
                  </a:lnTo>
                  <a:lnTo>
                    <a:pt x="223" y="66"/>
                  </a:lnTo>
                  <a:lnTo>
                    <a:pt x="223" y="66"/>
                  </a:lnTo>
                  <a:lnTo>
                    <a:pt x="223" y="71"/>
                  </a:lnTo>
                  <a:lnTo>
                    <a:pt x="223" y="71"/>
                  </a:lnTo>
                  <a:lnTo>
                    <a:pt x="223" y="72"/>
                  </a:lnTo>
                  <a:lnTo>
                    <a:pt x="223" y="72"/>
                  </a:lnTo>
                  <a:lnTo>
                    <a:pt x="222" y="75"/>
                  </a:lnTo>
                  <a:lnTo>
                    <a:pt x="222" y="75"/>
                  </a:lnTo>
                  <a:lnTo>
                    <a:pt x="222" y="76"/>
                  </a:lnTo>
                  <a:lnTo>
                    <a:pt x="222" y="76"/>
                  </a:lnTo>
                  <a:lnTo>
                    <a:pt x="220" y="79"/>
                  </a:lnTo>
                  <a:lnTo>
                    <a:pt x="220" y="79"/>
                  </a:lnTo>
                  <a:lnTo>
                    <a:pt x="220" y="80"/>
                  </a:lnTo>
                  <a:lnTo>
                    <a:pt x="220" y="80"/>
                  </a:lnTo>
                  <a:lnTo>
                    <a:pt x="218" y="83"/>
                  </a:lnTo>
                  <a:lnTo>
                    <a:pt x="218" y="83"/>
                  </a:lnTo>
                  <a:lnTo>
                    <a:pt x="214" y="90"/>
                  </a:lnTo>
                  <a:lnTo>
                    <a:pt x="211" y="97"/>
                  </a:lnTo>
                  <a:lnTo>
                    <a:pt x="209" y="112"/>
                  </a:lnTo>
                  <a:lnTo>
                    <a:pt x="209" y="112"/>
                  </a:lnTo>
                  <a:lnTo>
                    <a:pt x="209" y="121"/>
                  </a:lnTo>
                  <a:lnTo>
                    <a:pt x="208" y="132"/>
                  </a:lnTo>
                  <a:lnTo>
                    <a:pt x="207" y="136"/>
                  </a:lnTo>
                  <a:lnTo>
                    <a:pt x="205" y="140"/>
                  </a:lnTo>
                  <a:lnTo>
                    <a:pt x="202" y="142"/>
                  </a:lnTo>
                  <a:lnTo>
                    <a:pt x="197" y="143"/>
                  </a:lnTo>
                  <a:lnTo>
                    <a:pt x="197" y="143"/>
                  </a:lnTo>
                  <a:lnTo>
                    <a:pt x="185" y="144"/>
                  </a:lnTo>
                  <a:lnTo>
                    <a:pt x="180" y="145"/>
                  </a:lnTo>
                  <a:lnTo>
                    <a:pt x="176" y="146"/>
                  </a:lnTo>
                  <a:lnTo>
                    <a:pt x="172" y="149"/>
                  </a:lnTo>
                  <a:lnTo>
                    <a:pt x="168" y="152"/>
                  </a:lnTo>
                  <a:lnTo>
                    <a:pt x="165" y="157"/>
                  </a:lnTo>
                  <a:lnTo>
                    <a:pt x="162" y="163"/>
                  </a:lnTo>
                  <a:lnTo>
                    <a:pt x="162" y="163"/>
                  </a:lnTo>
                  <a:lnTo>
                    <a:pt x="152" y="187"/>
                  </a:lnTo>
                  <a:lnTo>
                    <a:pt x="147" y="196"/>
                  </a:lnTo>
                  <a:lnTo>
                    <a:pt x="145" y="200"/>
                  </a:lnTo>
                  <a:lnTo>
                    <a:pt x="142" y="202"/>
                  </a:lnTo>
                  <a:lnTo>
                    <a:pt x="142" y="202"/>
                  </a:lnTo>
                  <a:lnTo>
                    <a:pt x="137" y="206"/>
                  </a:lnTo>
                  <a:lnTo>
                    <a:pt x="134" y="211"/>
                  </a:lnTo>
                  <a:lnTo>
                    <a:pt x="132" y="217"/>
                  </a:lnTo>
                  <a:lnTo>
                    <a:pt x="132" y="223"/>
                  </a:lnTo>
                  <a:lnTo>
                    <a:pt x="132" y="223"/>
                  </a:lnTo>
                  <a:lnTo>
                    <a:pt x="132" y="226"/>
                  </a:lnTo>
                  <a:lnTo>
                    <a:pt x="131" y="228"/>
                  </a:lnTo>
                  <a:lnTo>
                    <a:pt x="128" y="233"/>
                  </a:lnTo>
                  <a:lnTo>
                    <a:pt x="125" y="238"/>
                  </a:lnTo>
                  <a:lnTo>
                    <a:pt x="125" y="241"/>
                  </a:lnTo>
                  <a:lnTo>
                    <a:pt x="126" y="244"/>
                  </a:lnTo>
                  <a:lnTo>
                    <a:pt x="126" y="244"/>
                  </a:lnTo>
                  <a:lnTo>
                    <a:pt x="129" y="251"/>
                  </a:lnTo>
                  <a:lnTo>
                    <a:pt x="130" y="255"/>
                  </a:lnTo>
                  <a:lnTo>
                    <a:pt x="131" y="259"/>
                  </a:lnTo>
                  <a:lnTo>
                    <a:pt x="131" y="263"/>
                  </a:lnTo>
                  <a:lnTo>
                    <a:pt x="130" y="266"/>
                  </a:lnTo>
                  <a:lnTo>
                    <a:pt x="127" y="269"/>
                  </a:lnTo>
                  <a:lnTo>
                    <a:pt x="123" y="272"/>
                  </a:lnTo>
                  <a:lnTo>
                    <a:pt x="123" y="272"/>
                  </a:lnTo>
                  <a:lnTo>
                    <a:pt x="119" y="273"/>
                  </a:lnTo>
                  <a:lnTo>
                    <a:pt x="117" y="273"/>
                  </a:lnTo>
                  <a:lnTo>
                    <a:pt x="115" y="271"/>
                  </a:lnTo>
                  <a:lnTo>
                    <a:pt x="115" y="269"/>
                  </a:lnTo>
                  <a:lnTo>
                    <a:pt x="114" y="266"/>
                  </a:lnTo>
                  <a:lnTo>
                    <a:pt x="113" y="263"/>
                  </a:lnTo>
                  <a:lnTo>
                    <a:pt x="111" y="261"/>
                  </a:lnTo>
                  <a:lnTo>
                    <a:pt x="108" y="260"/>
                  </a:lnTo>
                  <a:lnTo>
                    <a:pt x="108" y="260"/>
                  </a:lnTo>
                  <a:lnTo>
                    <a:pt x="103" y="260"/>
                  </a:lnTo>
                  <a:lnTo>
                    <a:pt x="100" y="260"/>
                  </a:lnTo>
                  <a:lnTo>
                    <a:pt x="95" y="263"/>
                  </a:lnTo>
                  <a:lnTo>
                    <a:pt x="91" y="266"/>
                  </a:lnTo>
                  <a:lnTo>
                    <a:pt x="89" y="269"/>
                  </a:lnTo>
                  <a:lnTo>
                    <a:pt x="89" y="269"/>
                  </a:lnTo>
                  <a:lnTo>
                    <a:pt x="87" y="273"/>
                  </a:lnTo>
                  <a:lnTo>
                    <a:pt x="84" y="279"/>
                  </a:lnTo>
                  <a:lnTo>
                    <a:pt x="83" y="285"/>
                  </a:lnTo>
                  <a:lnTo>
                    <a:pt x="83" y="288"/>
                  </a:lnTo>
                  <a:lnTo>
                    <a:pt x="84" y="291"/>
                  </a:lnTo>
                  <a:lnTo>
                    <a:pt x="84" y="291"/>
                  </a:lnTo>
                  <a:lnTo>
                    <a:pt x="87" y="296"/>
                  </a:lnTo>
                  <a:lnTo>
                    <a:pt x="89" y="301"/>
                  </a:lnTo>
                  <a:lnTo>
                    <a:pt x="89" y="304"/>
                  </a:lnTo>
                  <a:lnTo>
                    <a:pt x="89" y="306"/>
                  </a:lnTo>
                  <a:lnTo>
                    <a:pt x="87" y="309"/>
                  </a:lnTo>
                  <a:lnTo>
                    <a:pt x="85" y="312"/>
                  </a:lnTo>
                  <a:lnTo>
                    <a:pt x="85" y="312"/>
                  </a:lnTo>
                  <a:lnTo>
                    <a:pt x="80" y="318"/>
                  </a:lnTo>
                  <a:lnTo>
                    <a:pt x="76" y="324"/>
                  </a:lnTo>
                  <a:lnTo>
                    <a:pt x="74" y="328"/>
                  </a:lnTo>
                  <a:lnTo>
                    <a:pt x="73" y="332"/>
                  </a:lnTo>
                  <a:lnTo>
                    <a:pt x="73" y="342"/>
                  </a:lnTo>
                  <a:lnTo>
                    <a:pt x="73" y="342"/>
                  </a:lnTo>
                  <a:lnTo>
                    <a:pt x="74" y="359"/>
                  </a:lnTo>
                  <a:lnTo>
                    <a:pt x="75" y="382"/>
                  </a:lnTo>
                  <a:lnTo>
                    <a:pt x="75" y="392"/>
                  </a:lnTo>
                  <a:lnTo>
                    <a:pt x="75" y="402"/>
                  </a:lnTo>
                  <a:lnTo>
                    <a:pt x="73" y="409"/>
                  </a:lnTo>
                  <a:lnTo>
                    <a:pt x="72" y="412"/>
                  </a:lnTo>
                  <a:lnTo>
                    <a:pt x="71" y="414"/>
                  </a:lnTo>
                  <a:lnTo>
                    <a:pt x="71" y="414"/>
                  </a:lnTo>
                  <a:lnTo>
                    <a:pt x="64" y="419"/>
                  </a:lnTo>
                  <a:lnTo>
                    <a:pt x="60" y="421"/>
                  </a:lnTo>
                  <a:lnTo>
                    <a:pt x="56" y="423"/>
                  </a:lnTo>
                  <a:lnTo>
                    <a:pt x="52" y="424"/>
                  </a:lnTo>
                  <a:lnTo>
                    <a:pt x="47" y="424"/>
                  </a:lnTo>
                  <a:lnTo>
                    <a:pt x="43" y="423"/>
                  </a:lnTo>
                  <a:lnTo>
                    <a:pt x="38" y="421"/>
                  </a:lnTo>
                  <a:lnTo>
                    <a:pt x="38" y="421"/>
                  </a:lnTo>
                  <a:lnTo>
                    <a:pt x="29" y="418"/>
                  </a:lnTo>
                  <a:lnTo>
                    <a:pt x="25" y="417"/>
                  </a:lnTo>
                  <a:lnTo>
                    <a:pt x="22" y="416"/>
                  </a:lnTo>
                  <a:lnTo>
                    <a:pt x="17" y="417"/>
                  </a:lnTo>
                  <a:lnTo>
                    <a:pt x="15" y="418"/>
                  </a:lnTo>
                  <a:lnTo>
                    <a:pt x="12" y="420"/>
                  </a:lnTo>
                  <a:lnTo>
                    <a:pt x="11" y="423"/>
                  </a:lnTo>
                  <a:lnTo>
                    <a:pt x="11" y="423"/>
                  </a:lnTo>
                  <a:lnTo>
                    <a:pt x="10" y="430"/>
                  </a:lnTo>
                  <a:lnTo>
                    <a:pt x="10" y="436"/>
                  </a:lnTo>
                  <a:lnTo>
                    <a:pt x="9" y="439"/>
                  </a:lnTo>
                  <a:lnTo>
                    <a:pt x="8" y="442"/>
                  </a:lnTo>
                  <a:lnTo>
                    <a:pt x="7" y="444"/>
                  </a:lnTo>
                  <a:lnTo>
                    <a:pt x="4" y="446"/>
                  </a:lnTo>
                  <a:lnTo>
                    <a:pt x="4" y="446"/>
                  </a:lnTo>
                  <a:lnTo>
                    <a:pt x="1" y="449"/>
                  </a:lnTo>
                  <a:lnTo>
                    <a:pt x="0" y="452"/>
                  </a:lnTo>
                  <a:lnTo>
                    <a:pt x="0" y="455"/>
                  </a:lnTo>
                  <a:lnTo>
                    <a:pt x="0" y="458"/>
                  </a:lnTo>
                  <a:lnTo>
                    <a:pt x="2" y="461"/>
                  </a:lnTo>
                  <a:lnTo>
                    <a:pt x="4" y="463"/>
                  </a:lnTo>
                  <a:lnTo>
                    <a:pt x="7" y="464"/>
                  </a:lnTo>
                  <a:lnTo>
                    <a:pt x="11" y="465"/>
                  </a:lnTo>
                  <a:lnTo>
                    <a:pt x="11" y="465"/>
                  </a:lnTo>
                  <a:lnTo>
                    <a:pt x="25" y="465"/>
                  </a:lnTo>
                  <a:lnTo>
                    <a:pt x="30" y="465"/>
                  </a:lnTo>
                  <a:lnTo>
                    <a:pt x="34" y="467"/>
                  </a:lnTo>
                  <a:lnTo>
                    <a:pt x="34" y="467"/>
                  </a:lnTo>
                  <a:lnTo>
                    <a:pt x="36" y="470"/>
                  </a:lnTo>
                  <a:lnTo>
                    <a:pt x="39" y="475"/>
                  </a:lnTo>
                  <a:lnTo>
                    <a:pt x="40" y="477"/>
                  </a:lnTo>
                  <a:lnTo>
                    <a:pt x="42" y="478"/>
                  </a:lnTo>
                  <a:lnTo>
                    <a:pt x="45" y="480"/>
                  </a:lnTo>
                  <a:lnTo>
                    <a:pt x="49" y="480"/>
                  </a:lnTo>
                  <a:lnTo>
                    <a:pt x="49" y="480"/>
                  </a:lnTo>
                  <a:lnTo>
                    <a:pt x="56" y="481"/>
                  </a:lnTo>
                  <a:lnTo>
                    <a:pt x="58" y="482"/>
                  </a:lnTo>
                  <a:lnTo>
                    <a:pt x="60" y="484"/>
                  </a:lnTo>
                  <a:lnTo>
                    <a:pt x="63" y="488"/>
                  </a:lnTo>
                  <a:lnTo>
                    <a:pt x="64" y="494"/>
                  </a:lnTo>
                  <a:lnTo>
                    <a:pt x="64" y="494"/>
                  </a:lnTo>
                  <a:lnTo>
                    <a:pt x="67" y="501"/>
                  </a:lnTo>
                  <a:lnTo>
                    <a:pt x="72" y="508"/>
                  </a:lnTo>
                  <a:lnTo>
                    <a:pt x="75" y="511"/>
                  </a:lnTo>
                  <a:lnTo>
                    <a:pt x="79" y="514"/>
                  </a:lnTo>
                  <a:lnTo>
                    <a:pt x="84" y="516"/>
                  </a:lnTo>
                  <a:lnTo>
                    <a:pt x="89" y="518"/>
                  </a:lnTo>
                  <a:lnTo>
                    <a:pt x="89" y="518"/>
                  </a:lnTo>
                  <a:lnTo>
                    <a:pt x="94" y="520"/>
                  </a:lnTo>
                  <a:lnTo>
                    <a:pt x="99" y="523"/>
                  </a:lnTo>
                  <a:lnTo>
                    <a:pt x="105" y="528"/>
                  </a:lnTo>
                  <a:lnTo>
                    <a:pt x="110" y="533"/>
                  </a:lnTo>
                  <a:lnTo>
                    <a:pt x="114" y="539"/>
                  </a:lnTo>
                  <a:lnTo>
                    <a:pt x="118" y="545"/>
                  </a:lnTo>
                  <a:lnTo>
                    <a:pt x="121" y="551"/>
                  </a:lnTo>
                  <a:lnTo>
                    <a:pt x="123" y="557"/>
                  </a:lnTo>
                  <a:lnTo>
                    <a:pt x="123" y="557"/>
                  </a:lnTo>
                  <a:lnTo>
                    <a:pt x="126" y="570"/>
                  </a:lnTo>
                  <a:lnTo>
                    <a:pt x="129" y="582"/>
                  </a:lnTo>
                  <a:lnTo>
                    <a:pt x="132" y="593"/>
                  </a:lnTo>
                  <a:lnTo>
                    <a:pt x="133" y="598"/>
                  </a:lnTo>
                  <a:lnTo>
                    <a:pt x="135" y="601"/>
                  </a:lnTo>
                  <a:lnTo>
                    <a:pt x="135" y="601"/>
                  </a:lnTo>
                  <a:lnTo>
                    <a:pt x="138" y="606"/>
                  </a:lnTo>
                  <a:lnTo>
                    <a:pt x="140" y="610"/>
                  </a:lnTo>
                  <a:lnTo>
                    <a:pt x="142" y="612"/>
                  </a:lnTo>
                  <a:lnTo>
                    <a:pt x="145" y="613"/>
                  </a:lnTo>
                  <a:lnTo>
                    <a:pt x="149" y="615"/>
                  </a:lnTo>
                  <a:lnTo>
                    <a:pt x="155" y="616"/>
                  </a:lnTo>
                  <a:lnTo>
                    <a:pt x="155" y="616"/>
                  </a:lnTo>
                  <a:lnTo>
                    <a:pt x="167" y="618"/>
                  </a:lnTo>
                  <a:lnTo>
                    <a:pt x="175" y="620"/>
                  </a:lnTo>
                  <a:lnTo>
                    <a:pt x="178" y="623"/>
                  </a:lnTo>
                  <a:lnTo>
                    <a:pt x="180" y="625"/>
                  </a:lnTo>
                  <a:lnTo>
                    <a:pt x="181" y="627"/>
                  </a:lnTo>
                  <a:lnTo>
                    <a:pt x="181" y="631"/>
                  </a:lnTo>
                  <a:lnTo>
                    <a:pt x="181" y="631"/>
                  </a:lnTo>
                  <a:lnTo>
                    <a:pt x="180" y="670"/>
                  </a:lnTo>
                  <a:lnTo>
                    <a:pt x="180" y="670"/>
                  </a:lnTo>
                  <a:lnTo>
                    <a:pt x="180" y="670"/>
                  </a:lnTo>
                  <a:lnTo>
                    <a:pt x="180" y="670"/>
                  </a:lnTo>
                  <a:lnTo>
                    <a:pt x="181" y="670"/>
                  </a:lnTo>
                  <a:lnTo>
                    <a:pt x="181" y="670"/>
                  </a:lnTo>
                  <a:lnTo>
                    <a:pt x="181" y="670"/>
                  </a:lnTo>
                  <a:lnTo>
                    <a:pt x="181" y="670"/>
                  </a:lnTo>
                  <a:lnTo>
                    <a:pt x="182" y="671"/>
                  </a:lnTo>
                  <a:lnTo>
                    <a:pt x="182" y="671"/>
                  </a:lnTo>
                  <a:lnTo>
                    <a:pt x="182" y="671"/>
                  </a:lnTo>
                  <a:lnTo>
                    <a:pt x="182" y="671"/>
                  </a:lnTo>
                  <a:lnTo>
                    <a:pt x="182" y="671"/>
                  </a:lnTo>
                  <a:lnTo>
                    <a:pt x="182" y="671"/>
                  </a:lnTo>
                  <a:lnTo>
                    <a:pt x="183" y="672"/>
                  </a:lnTo>
                  <a:lnTo>
                    <a:pt x="183" y="672"/>
                  </a:lnTo>
                  <a:lnTo>
                    <a:pt x="183" y="672"/>
                  </a:lnTo>
                  <a:lnTo>
                    <a:pt x="183" y="672"/>
                  </a:lnTo>
                  <a:lnTo>
                    <a:pt x="184" y="673"/>
                  </a:lnTo>
                  <a:lnTo>
                    <a:pt x="184" y="673"/>
                  </a:lnTo>
                  <a:lnTo>
                    <a:pt x="184" y="673"/>
                  </a:lnTo>
                  <a:lnTo>
                    <a:pt x="184" y="673"/>
                  </a:lnTo>
                  <a:lnTo>
                    <a:pt x="185" y="674"/>
                  </a:lnTo>
                  <a:lnTo>
                    <a:pt x="185" y="674"/>
                  </a:lnTo>
                  <a:lnTo>
                    <a:pt x="185" y="675"/>
                  </a:lnTo>
                  <a:lnTo>
                    <a:pt x="185" y="675"/>
                  </a:lnTo>
                  <a:lnTo>
                    <a:pt x="186" y="675"/>
                  </a:lnTo>
                  <a:lnTo>
                    <a:pt x="186" y="675"/>
                  </a:lnTo>
                  <a:lnTo>
                    <a:pt x="186" y="676"/>
                  </a:lnTo>
                  <a:lnTo>
                    <a:pt x="186" y="676"/>
                  </a:lnTo>
                  <a:lnTo>
                    <a:pt x="187" y="676"/>
                  </a:lnTo>
                  <a:lnTo>
                    <a:pt x="187" y="676"/>
                  </a:lnTo>
                  <a:lnTo>
                    <a:pt x="187" y="677"/>
                  </a:lnTo>
                  <a:lnTo>
                    <a:pt x="187" y="677"/>
                  </a:lnTo>
                  <a:lnTo>
                    <a:pt x="188" y="678"/>
                  </a:lnTo>
                  <a:lnTo>
                    <a:pt x="188" y="678"/>
                  </a:lnTo>
                  <a:lnTo>
                    <a:pt x="189" y="678"/>
                  </a:lnTo>
                  <a:lnTo>
                    <a:pt x="189" y="678"/>
                  </a:lnTo>
                  <a:lnTo>
                    <a:pt x="191" y="679"/>
                  </a:lnTo>
                  <a:lnTo>
                    <a:pt x="191" y="679"/>
                  </a:lnTo>
                  <a:lnTo>
                    <a:pt x="191" y="679"/>
                  </a:lnTo>
                  <a:lnTo>
                    <a:pt x="191" y="679"/>
                  </a:lnTo>
                  <a:lnTo>
                    <a:pt x="192" y="680"/>
                  </a:lnTo>
                  <a:lnTo>
                    <a:pt x="192" y="680"/>
                  </a:lnTo>
                  <a:lnTo>
                    <a:pt x="193" y="680"/>
                  </a:lnTo>
                  <a:lnTo>
                    <a:pt x="193" y="680"/>
                  </a:lnTo>
                  <a:lnTo>
                    <a:pt x="194" y="681"/>
                  </a:lnTo>
                  <a:lnTo>
                    <a:pt x="194" y="681"/>
                  </a:lnTo>
                  <a:lnTo>
                    <a:pt x="195" y="681"/>
                  </a:lnTo>
                  <a:lnTo>
                    <a:pt x="195" y="681"/>
                  </a:lnTo>
                  <a:lnTo>
                    <a:pt x="197" y="681"/>
                  </a:lnTo>
                  <a:lnTo>
                    <a:pt x="197" y="681"/>
                  </a:lnTo>
                  <a:lnTo>
                    <a:pt x="198" y="681"/>
                  </a:lnTo>
                  <a:lnTo>
                    <a:pt x="198" y="681"/>
                  </a:lnTo>
                  <a:lnTo>
                    <a:pt x="200" y="682"/>
                  </a:lnTo>
                  <a:lnTo>
                    <a:pt x="200" y="682"/>
                  </a:lnTo>
                  <a:lnTo>
                    <a:pt x="201" y="682"/>
                  </a:lnTo>
                  <a:lnTo>
                    <a:pt x="201" y="682"/>
                  </a:lnTo>
                  <a:lnTo>
                    <a:pt x="204" y="682"/>
                  </a:lnTo>
                  <a:lnTo>
                    <a:pt x="204" y="682"/>
                  </a:lnTo>
                  <a:lnTo>
                    <a:pt x="212" y="681"/>
                  </a:lnTo>
                  <a:lnTo>
                    <a:pt x="220" y="680"/>
                  </a:lnTo>
                  <a:lnTo>
                    <a:pt x="229" y="679"/>
                  </a:lnTo>
                  <a:lnTo>
                    <a:pt x="238" y="678"/>
                  </a:lnTo>
                  <a:lnTo>
                    <a:pt x="247" y="679"/>
                  </a:lnTo>
                  <a:lnTo>
                    <a:pt x="257" y="681"/>
                  </a:lnTo>
                  <a:lnTo>
                    <a:pt x="261" y="683"/>
                  </a:lnTo>
                  <a:lnTo>
                    <a:pt x="266" y="685"/>
                  </a:lnTo>
                  <a:lnTo>
                    <a:pt x="270" y="689"/>
                  </a:lnTo>
                  <a:lnTo>
                    <a:pt x="275" y="693"/>
                  </a:lnTo>
                  <a:lnTo>
                    <a:pt x="275" y="693"/>
                  </a:lnTo>
                  <a:lnTo>
                    <a:pt x="291" y="709"/>
                  </a:lnTo>
                  <a:lnTo>
                    <a:pt x="303" y="719"/>
                  </a:lnTo>
                  <a:lnTo>
                    <a:pt x="309" y="723"/>
                  </a:lnTo>
                  <a:lnTo>
                    <a:pt x="315" y="726"/>
                  </a:lnTo>
                  <a:lnTo>
                    <a:pt x="329" y="731"/>
                  </a:lnTo>
                  <a:lnTo>
                    <a:pt x="329" y="731"/>
                  </a:lnTo>
                  <a:lnTo>
                    <a:pt x="344" y="734"/>
                  </a:lnTo>
                  <a:lnTo>
                    <a:pt x="355" y="736"/>
                  </a:lnTo>
                  <a:lnTo>
                    <a:pt x="367" y="736"/>
                  </a:lnTo>
                  <a:lnTo>
                    <a:pt x="378" y="738"/>
                  </a:lnTo>
                  <a:lnTo>
                    <a:pt x="378" y="738"/>
                  </a:lnTo>
                  <a:lnTo>
                    <a:pt x="393" y="741"/>
                  </a:lnTo>
                  <a:lnTo>
                    <a:pt x="402" y="743"/>
                  </a:lnTo>
                  <a:lnTo>
                    <a:pt x="410" y="745"/>
                  </a:lnTo>
                  <a:lnTo>
                    <a:pt x="419" y="745"/>
                  </a:lnTo>
                  <a:lnTo>
                    <a:pt x="427" y="744"/>
                  </a:lnTo>
                  <a:lnTo>
                    <a:pt x="431" y="742"/>
                  </a:lnTo>
                  <a:lnTo>
                    <a:pt x="434" y="740"/>
                  </a:lnTo>
                  <a:lnTo>
                    <a:pt x="438" y="736"/>
                  </a:lnTo>
                  <a:lnTo>
                    <a:pt x="441" y="732"/>
                  </a:lnTo>
                  <a:lnTo>
                    <a:pt x="441" y="732"/>
                  </a:lnTo>
                  <a:lnTo>
                    <a:pt x="451" y="718"/>
                  </a:lnTo>
                  <a:lnTo>
                    <a:pt x="455" y="711"/>
                  </a:lnTo>
                  <a:lnTo>
                    <a:pt x="457" y="708"/>
                  </a:lnTo>
                  <a:lnTo>
                    <a:pt x="461" y="706"/>
                  </a:lnTo>
                  <a:lnTo>
                    <a:pt x="471" y="705"/>
                  </a:lnTo>
                  <a:lnTo>
                    <a:pt x="471" y="705"/>
                  </a:lnTo>
                  <a:lnTo>
                    <a:pt x="478" y="704"/>
                  </a:lnTo>
                  <a:lnTo>
                    <a:pt x="482" y="701"/>
                  </a:lnTo>
                  <a:lnTo>
                    <a:pt x="486" y="699"/>
                  </a:lnTo>
                  <a:lnTo>
                    <a:pt x="489" y="696"/>
                  </a:lnTo>
                  <a:lnTo>
                    <a:pt x="491" y="693"/>
                  </a:lnTo>
                  <a:lnTo>
                    <a:pt x="494" y="691"/>
                  </a:lnTo>
                  <a:lnTo>
                    <a:pt x="499" y="690"/>
                  </a:lnTo>
                  <a:lnTo>
                    <a:pt x="505" y="690"/>
                  </a:lnTo>
                  <a:lnTo>
                    <a:pt x="505" y="690"/>
                  </a:lnTo>
                  <a:lnTo>
                    <a:pt x="511" y="692"/>
                  </a:lnTo>
                  <a:lnTo>
                    <a:pt x="515" y="694"/>
                  </a:lnTo>
                  <a:lnTo>
                    <a:pt x="518" y="697"/>
                  </a:lnTo>
                  <a:lnTo>
                    <a:pt x="520" y="700"/>
                  </a:lnTo>
                  <a:lnTo>
                    <a:pt x="522" y="703"/>
                  </a:lnTo>
                  <a:lnTo>
                    <a:pt x="525" y="706"/>
                  </a:lnTo>
                  <a:lnTo>
                    <a:pt x="529" y="709"/>
                  </a:lnTo>
                  <a:lnTo>
                    <a:pt x="535" y="711"/>
                  </a:lnTo>
                  <a:lnTo>
                    <a:pt x="535" y="711"/>
                  </a:lnTo>
                  <a:lnTo>
                    <a:pt x="539" y="712"/>
                  </a:lnTo>
                  <a:lnTo>
                    <a:pt x="539" y="712"/>
                  </a:lnTo>
                  <a:lnTo>
                    <a:pt x="541" y="712"/>
                  </a:lnTo>
                  <a:lnTo>
                    <a:pt x="541" y="712"/>
                  </a:lnTo>
                  <a:lnTo>
                    <a:pt x="542" y="712"/>
                  </a:lnTo>
                  <a:lnTo>
                    <a:pt x="542" y="712"/>
                  </a:lnTo>
                  <a:lnTo>
                    <a:pt x="555" y="715"/>
                  </a:lnTo>
                  <a:lnTo>
                    <a:pt x="561" y="715"/>
                  </a:lnTo>
                  <a:lnTo>
                    <a:pt x="567" y="715"/>
                  </a:lnTo>
                  <a:lnTo>
                    <a:pt x="567" y="715"/>
                  </a:lnTo>
                  <a:lnTo>
                    <a:pt x="567" y="715"/>
                  </a:lnTo>
                  <a:lnTo>
                    <a:pt x="567" y="715"/>
                  </a:lnTo>
                  <a:lnTo>
                    <a:pt x="570" y="715"/>
                  </a:lnTo>
                  <a:lnTo>
                    <a:pt x="573" y="714"/>
                  </a:lnTo>
                  <a:lnTo>
                    <a:pt x="573" y="714"/>
                  </a:lnTo>
                  <a:lnTo>
                    <a:pt x="573" y="714"/>
                  </a:lnTo>
                  <a:lnTo>
                    <a:pt x="573" y="714"/>
                  </a:lnTo>
                  <a:lnTo>
                    <a:pt x="575" y="712"/>
                  </a:lnTo>
                  <a:lnTo>
                    <a:pt x="575" y="712"/>
                  </a:lnTo>
                  <a:lnTo>
                    <a:pt x="576" y="712"/>
                  </a:lnTo>
                  <a:lnTo>
                    <a:pt x="576" y="712"/>
                  </a:lnTo>
                  <a:lnTo>
                    <a:pt x="578" y="710"/>
                  </a:lnTo>
                  <a:lnTo>
                    <a:pt x="578" y="710"/>
                  </a:lnTo>
                  <a:lnTo>
                    <a:pt x="580" y="705"/>
                  </a:lnTo>
                  <a:lnTo>
                    <a:pt x="583" y="702"/>
                  </a:lnTo>
                  <a:lnTo>
                    <a:pt x="587" y="700"/>
                  </a:lnTo>
                  <a:lnTo>
                    <a:pt x="591" y="698"/>
                  </a:lnTo>
                  <a:lnTo>
                    <a:pt x="601" y="696"/>
                  </a:lnTo>
                  <a:lnTo>
                    <a:pt x="614" y="695"/>
                  </a:lnTo>
                  <a:lnTo>
                    <a:pt x="614" y="695"/>
                  </a:lnTo>
                  <a:lnTo>
                    <a:pt x="622" y="695"/>
                  </a:lnTo>
                  <a:lnTo>
                    <a:pt x="628" y="693"/>
                  </a:lnTo>
                  <a:lnTo>
                    <a:pt x="633" y="691"/>
                  </a:lnTo>
                  <a:lnTo>
                    <a:pt x="638" y="689"/>
                  </a:lnTo>
                  <a:lnTo>
                    <a:pt x="646" y="682"/>
                  </a:lnTo>
                  <a:lnTo>
                    <a:pt x="653" y="677"/>
                  </a:lnTo>
                  <a:lnTo>
                    <a:pt x="653" y="677"/>
                  </a:lnTo>
                  <a:lnTo>
                    <a:pt x="657" y="673"/>
                  </a:lnTo>
                  <a:lnTo>
                    <a:pt x="661" y="669"/>
                  </a:lnTo>
                  <a:lnTo>
                    <a:pt x="665" y="664"/>
                  </a:lnTo>
                  <a:lnTo>
                    <a:pt x="671" y="659"/>
                  </a:lnTo>
                  <a:lnTo>
                    <a:pt x="679" y="654"/>
                  </a:lnTo>
                  <a:lnTo>
                    <a:pt x="689" y="650"/>
                  </a:lnTo>
                  <a:lnTo>
                    <a:pt x="695" y="649"/>
                  </a:lnTo>
                  <a:lnTo>
                    <a:pt x="702" y="648"/>
                  </a:lnTo>
                  <a:lnTo>
                    <a:pt x="711" y="648"/>
                  </a:lnTo>
                  <a:lnTo>
                    <a:pt x="720" y="649"/>
                  </a:lnTo>
                  <a:lnTo>
                    <a:pt x="720" y="649"/>
                  </a:lnTo>
                  <a:lnTo>
                    <a:pt x="749" y="651"/>
                  </a:lnTo>
                  <a:lnTo>
                    <a:pt x="760" y="651"/>
                  </a:lnTo>
                  <a:lnTo>
                    <a:pt x="768" y="650"/>
                  </a:lnTo>
                  <a:lnTo>
                    <a:pt x="775" y="647"/>
                  </a:lnTo>
                  <a:lnTo>
                    <a:pt x="782" y="642"/>
                  </a:lnTo>
                  <a:lnTo>
                    <a:pt x="788" y="635"/>
                  </a:lnTo>
                  <a:lnTo>
                    <a:pt x="797" y="625"/>
                  </a:lnTo>
                  <a:lnTo>
                    <a:pt x="797" y="625"/>
                  </a:lnTo>
                  <a:lnTo>
                    <a:pt x="805" y="613"/>
                  </a:lnTo>
                  <a:lnTo>
                    <a:pt x="812" y="603"/>
                  </a:lnTo>
                  <a:lnTo>
                    <a:pt x="820" y="595"/>
                  </a:lnTo>
                  <a:lnTo>
                    <a:pt x="828" y="587"/>
                  </a:lnTo>
                  <a:lnTo>
                    <a:pt x="844" y="573"/>
                  </a:lnTo>
                  <a:lnTo>
                    <a:pt x="859" y="561"/>
                  </a:lnTo>
                  <a:lnTo>
                    <a:pt x="859" y="561"/>
                  </a:lnTo>
                  <a:lnTo>
                    <a:pt x="868" y="554"/>
                  </a:lnTo>
                  <a:lnTo>
                    <a:pt x="877" y="545"/>
                  </a:lnTo>
                  <a:lnTo>
                    <a:pt x="898" y="524"/>
                  </a:lnTo>
                  <a:lnTo>
                    <a:pt x="917" y="504"/>
                  </a:lnTo>
                  <a:lnTo>
                    <a:pt x="927" y="496"/>
                  </a:lnTo>
                  <a:lnTo>
                    <a:pt x="935" y="489"/>
                  </a:lnTo>
                  <a:lnTo>
                    <a:pt x="935" y="489"/>
                  </a:lnTo>
                  <a:lnTo>
                    <a:pt x="943" y="484"/>
                  </a:lnTo>
                  <a:lnTo>
                    <a:pt x="951" y="477"/>
                  </a:lnTo>
                  <a:lnTo>
                    <a:pt x="959" y="470"/>
                  </a:lnTo>
                  <a:lnTo>
                    <a:pt x="965" y="463"/>
                  </a:lnTo>
                  <a:lnTo>
                    <a:pt x="966" y="460"/>
                  </a:lnTo>
                  <a:lnTo>
                    <a:pt x="967" y="457"/>
                  </a:lnTo>
                  <a:lnTo>
                    <a:pt x="966" y="455"/>
                  </a:lnTo>
                  <a:lnTo>
                    <a:pt x="965" y="453"/>
                  </a:lnTo>
                  <a:lnTo>
                    <a:pt x="961" y="451"/>
                  </a:lnTo>
                  <a:lnTo>
                    <a:pt x="957" y="450"/>
                  </a:lnTo>
                  <a:lnTo>
                    <a:pt x="951" y="450"/>
                  </a:lnTo>
                  <a:lnTo>
                    <a:pt x="944" y="451"/>
                  </a:lnTo>
                  <a:lnTo>
                    <a:pt x="944" y="451"/>
                  </a:lnTo>
                  <a:lnTo>
                    <a:pt x="930" y="452"/>
                  </a:lnTo>
                  <a:lnTo>
                    <a:pt x="918" y="452"/>
                  </a:lnTo>
                  <a:lnTo>
                    <a:pt x="908" y="452"/>
                  </a:lnTo>
                  <a:lnTo>
                    <a:pt x="900" y="450"/>
                  </a:lnTo>
                  <a:lnTo>
                    <a:pt x="892" y="447"/>
                  </a:lnTo>
                  <a:lnTo>
                    <a:pt x="885" y="444"/>
                  </a:lnTo>
                  <a:lnTo>
                    <a:pt x="869" y="438"/>
                  </a:lnTo>
                  <a:lnTo>
                    <a:pt x="869" y="438"/>
                  </a:lnTo>
                  <a:lnTo>
                    <a:pt x="857" y="433"/>
                  </a:lnTo>
                  <a:lnTo>
                    <a:pt x="839" y="428"/>
                  </a:lnTo>
                  <a:lnTo>
                    <a:pt x="795" y="415"/>
                  </a:lnTo>
                  <a:lnTo>
                    <a:pt x="750" y="401"/>
                  </a:lnTo>
                  <a:lnTo>
                    <a:pt x="732" y="394"/>
                  </a:lnTo>
                  <a:lnTo>
                    <a:pt x="720" y="388"/>
                  </a:lnTo>
                  <a:lnTo>
                    <a:pt x="720" y="388"/>
                  </a:lnTo>
                  <a:lnTo>
                    <a:pt x="701" y="378"/>
                  </a:lnTo>
                  <a:lnTo>
                    <a:pt x="685" y="370"/>
                  </a:lnTo>
                  <a:lnTo>
                    <a:pt x="678" y="365"/>
                  </a:lnTo>
                  <a:lnTo>
                    <a:pt x="673" y="360"/>
                  </a:lnTo>
                  <a:lnTo>
                    <a:pt x="670" y="355"/>
                  </a:lnTo>
                  <a:lnTo>
                    <a:pt x="668" y="350"/>
                  </a:lnTo>
                  <a:lnTo>
                    <a:pt x="668" y="350"/>
                  </a:lnTo>
                  <a:lnTo>
                    <a:pt x="667" y="345"/>
                  </a:lnTo>
                  <a:lnTo>
                    <a:pt x="665" y="340"/>
                  </a:lnTo>
                  <a:lnTo>
                    <a:pt x="662" y="336"/>
                  </a:lnTo>
                  <a:lnTo>
                    <a:pt x="659" y="331"/>
                  </a:lnTo>
                  <a:lnTo>
                    <a:pt x="651" y="324"/>
                  </a:lnTo>
                  <a:lnTo>
                    <a:pt x="644" y="318"/>
                  </a:lnTo>
                  <a:lnTo>
                    <a:pt x="644" y="318"/>
                  </a:lnTo>
                  <a:lnTo>
                    <a:pt x="637" y="309"/>
                  </a:lnTo>
                  <a:lnTo>
                    <a:pt x="633" y="302"/>
                  </a:lnTo>
                  <a:lnTo>
                    <a:pt x="630" y="296"/>
                  </a:lnTo>
                  <a:lnTo>
                    <a:pt x="627" y="288"/>
                  </a:lnTo>
                  <a:lnTo>
                    <a:pt x="627" y="281"/>
                  </a:lnTo>
                  <a:lnTo>
                    <a:pt x="627" y="278"/>
                  </a:lnTo>
                  <a:lnTo>
                    <a:pt x="628" y="274"/>
                  </a:lnTo>
                  <a:lnTo>
                    <a:pt x="630" y="271"/>
                  </a:lnTo>
                  <a:lnTo>
                    <a:pt x="632" y="269"/>
                  </a:lnTo>
                  <a:lnTo>
                    <a:pt x="632" y="269"/>
                  </a:lnTo>
                  <a:lnTo>
                    <a:pt x="635" y="266"/>
                  </a:lnTo>
                  <a:lnTo>
                    <a:pt x="635" y="266"/>
                  </a:lnTo>
                  <a:lnTo>
                    <a:pt x="636" y="265"/>
                  </a:lnTo>
                  <a:lnTo>
                    <a:pt x="636" y="265"/>
                  </a:lnTo>
                  <a:lnTo>
                    <a:pt x="639" y="262"/>
                  </a:lnTo>
                  <a:lnTo>
                    <a:pt x="639" y="262"/>
                  </a:lnTo>
                  <a:lnTo>
                    <a:pt x="639" y="262"/>
                  </a:lnTo>
                  <a:lnTo>
                    <a:pt x="639" y="262"/>
                  </a:lnTo>
                  <a:lnTo>
                    <a:pt x="641" y="259"/>
                  </a:lnTo>
                  <a:lnTo>
                    <a:pt x="641" y="259"/>
                  </a:lnTo>
                  <a:lnTo>
                    <a:pt x="642" y="258"/>
                  </a:lnTo>
                  <a:lnTo>
                    <a:pt x="642" y="258"/>
                  </a:lnTo>
                  <a:lnTo>
                    <a:pt x="643" y="255"/>
                  </a:lnTo>
                  <a:lnTo>
                    <a:pt x="643" y="255"/>
                  </a:lnTo>
                  <a:lnTo>
                    <a:pt x="644" y="255"/>
                  </a:lnTo>
                  <a:lnTo>
                    <a:pt x="644" y="255"/>
                  </a:lnTo>
                  <a:lnTo>
                    <a:pt x="645" y="252"/>
                  </a:lnTo>
                  <a:lnTo>
                    <a:pt x="645" y="252"/>
                  </a:lnTo>
                  <a:lnTo>
                    <a:pt x="645" y="252"/>
                  </a:lnTo>
                  <a:lnTo>
                    <a:pt x="645" y="252"/>
                  </a:lnTo>
                  <a:lnTo>
                    <a:pt x="646" y="249"/>
                  </a:lnTo>
                  <a:lnTo>
                    <a:pt x="646" y="249"/>
                  </a:lnTo>
                  <a:lnTo>
                    <a:pt x="647" y="248"/>
                  </a:lnTo>
                  <a:lnTo>
                    <a:pt x="647" y="248"/>
                  </a:lnTo>
                  <a:lnTo>
                    <a:pt x="647" y="246"/>
                  </a:lnTo>
                  <a:lnTo>
                    <a:pt x="647" y="246"/>
                  </a:lnTo>
                  <a:lnTo>
                    <a:pt x="649" y="242"/>
                  </a:lnTo>
                  <a:lnTo>
                    <a:pt x="649" y="242"/>
                  </a:lnTo>
                  <a:lnTo>
                    <a:pt x="637" y="244"/>
                  </a:lnTo>
                  <a:lnTo>
                    <a:pt x="626" y="245"/>
                  </a:lnTo>
                  <a:lnTo>
                    <a:pt x="626" y="245"/>
                  </a:lnTo>
                  <a:lnTo>
                    <a:pt x="622" y="245"/>
                  </a:lnTo>
                  <a:lnTo>
                    <a:pt x="619" y="246"/>
                  </a:lnTo>
                  <a:lnTo>
                    <a:pt x="616" y="249"/>
                  </a:lnTo>
                  <a:lnTo>
                    <a:pt x="614" y="252"/>
                  </a:lnTo>
                  <a:lnTo>
                    <a:pt x="612" y="252"/>
                  </a:lnTo>
                  <a:lnTo>
                    <a:pt x="610" y="253"/>
                  </a:lnTo>
                  <a:lnTo>
                    <a:pt x="610" y="253"/>
                  </a:lnTo>
                  <a:lnTo>
                    <a:pt x="604" y="252"/>
                  </a:lnTo>
                  <a:lnTo>
                    <a:pt x="598" y="251"/>
                  </a:lnTo>
                  <a:lnTo>
                    <a:pt x="596" y="252"/>
                  </a:lnTo>
                  <a:lnTo>
                    <a:pt x="594" y="253"/>
                  </a:lnTo>
                  <a:lnTo>
                    <a:pt x="592" y="256"/>
                  </a:lnTo>
                  <a:lnTo>
                    <a:pt x="591" y="259"/>
                  </a:lnTo>
                  <a:lnTo>
                    <a:pt x="591" y="259"/>
                  </a:lnTo>
                  <a:lnTo>
                    <a:pt x="590" y="262"/>
                  </a:lnTo>
                  <a:lnTo>
                    <a:pt x="588" y="264"/>
                  </a:lnTo>
                  <a:lnTo>
                    <a:pt x="587" y="264"/>
                  </a:lnTo>
                  <a:lnTo>
                    <a:pt x="585" y="263"/>
                  </a:lnTo>
                  <a:lnTo>
                    <a:pt x="580" y="259"/>
                  </a:lnTo>
                  <a:lnTo>
                    <a:pt x="575" y="254"/>
                  </a:lnTo>
                  <a:lnTo>
                    <a:pt x="575" y="254"/>
                  </a:lnTo>
                  <a:lnTo>
                    <a:pt x="572" y="251"/>
                  </a:lnTo>
                  <a:lnTo>
                    <a:pt x="570" y="247"/>
                  </a:lnTo>
                  <a:lnTo>
                    <a:pt x="569" y="242"/>
                  </a:lnTo>
                  <a:lnTo>
                    <a:pt x="568" y="236"/>
                  </a:lnTo>
                  <a:lnTo>
                    <a:pt x="568" y="225"/>
                  </a:lnTo>
                  <a:lnTo>
                    <a:pt x="568" y="216"/>
                  </a:lnTo>
                  <a:lnTo>
                    <a:pt x="568" y="216"/>
                  </a:lnTo>
                  <a:lnTo>
                    <a:pt x="569" y="211"/>
                  </a:lnTo>
                  <a:lnTo>
                    <a:pt x="570" y="207"/>
                  </a:lnTo>
                  <a:lnTo>
                    <a:pt x="573" y="203"/>
                  </a:lnTo>
                  <a:lnTo>
                    <a:pt x="576" y="200"/>
                  </a:lnTo>
                  <a:lnTo>
                    <a:pt x="582" y="193"/>
                  </a:lnTo>
                  <a:lnTo>
                    <a:pt x="589" y="188"/>
                  </a:lnTo>
                  <a:lnTo>
                    <a:pt x="589" y="188"/>
                  </a:lnTo>
                  <a:lnTo>
                    <a:pt x="594" y="184"/>
                  </a:lnTo>
                  <a:lnTo>
                    <a:pt x="597" y="180"/>
                  </a:lnTo>
                  <a:lnTo>
                    <a:pt x="600" y="176"/>
                  </a:lnTo>
                  <a:lnTo>
                    <a:pt x="602" y="171"/>
                  </a:lnTo>
                  <a:lnTo>
                    <a:pt x="602" y="171"/>
                  </a:lnTo>
                  <a:lnTo>
                    <a:pt x="605" y="158"/>
                  </a:lnTo>
                  <a:lnTo>
                    <a:pt x="605" y="158"/>
                  </a:lnTo>
                  <a:lnTo>
                    <a:pt x="600" y="152"/>
                  </a:lnTo>
                  <a:lnTo>
                    <a:pt x="595" y="146"/>
                  </a:lnTo>
                  <a:lnTo>
                    <a:pt x="587" y="136"/>
                  </a:lnTo>
                  <a:lnTo>
                    <a:pt x="587" y="136"/>
                  </a:lnTo>
                  <a:lnTo>
                    <a:pt x="565" y="109"/>
                  </a:lnTo>
                  <a:lnTo>
                    <a:pt x="565" y="109"/>
                  </a:lnTo>
                  <a:lnTo>
                    <a:pt x="558" y="102"/>
                  </a:lnTo>
                  <a:lnTo>
                    <a:pt x="550" y="96"/>
                  </a:lnTo>
                  <a:lnTo>
                    <a:pt x="536" y="87"/>
                  </a:lnTo>
                  <a:lnTo>
                    <a:pt x="536" y="87"/>
                  </a:lnTo>
                  <a:lnTo>
                    <a:pt x="530" y="81"/>
                  </a:lnTo>
                  <a:lnTo>
                    <a:pt x="524" y="73"/>
                  </a:lnTo>
                  <a:lnTo>
                    <a:pt x="518" y="64"/>
                  </a:lnTo>
                  <a:lnTo>
                    <a:pt x="515" y="57"/>
                  </a:lnTo>
                  <a:lnTo>
                    <a:pt x="515" y="57"/>
                  </a:lnTo>
                  <a:lnTo>
                    <a:pt x="513" y="54"/>
                  </a:lnTo>
                  <a:lnTo>
                    <a:pt x="511" y="52"/>
                  </a:lnTo>
                  <a:lnTo>
                    <a:pt x="505" y="48"/>
                  </a:lnTo>
                  <a:lnTo>
                    <a:pt x="499" y="45"/>
                  </a:lnTo>
                  <a:lnTo>
                    <a:pt x="495" y="45"/>
                  </a:lnTo>
                  <a:lnTo>
                    <a:pt x="495" y="45"/>
                  </a:lnTo>
                  <a:lnTo>
                    <a:pt x="492" y="45"/>
                  </a:lnTo>
                  <a:lnTo>
                    <a:pt x="487" y="45"/>
                  </a:lnTo>
                  <a:lnTo>
                    <a:pt x="485" y="44"/>
                  </a:lnTo>
                  <a:lnTo>
                    <a:pt x="483" y="42"/>
                  </a:lnTo>
                  <a:lnTo>
                    <a:pt x="480" y="39"/>
                  </a:lnTo>
                  <a:lnTo>
                    <a:pt x="478" y="35"/>
                  </a:lnTo>
                  <a:lnTo>
                    <a:pt x="478" y="35"/>
                  </a:lnTo>
                  <a:lnTo>
                    <a:pt x="477" y="33"/>
                  </a:lnTo>
                  <a:lnTo>
                    <a:pt x="475" y="31"/>
                  </a:lnTo>
                  <a:lnTo>
                    <a:pt x="469" y="28"/>
                  </a:lnTo>
                  <a:lnTo>
                    <a:pt x="462" y="27"/>
                  </a:lnTo>
                  <a:lnTo>
                    <a:pt x="454" y="26"/>
                  </a:lnTo>
                  <a:lnTo>
                    <a:pt x="437" y="26"/>
                  </a:lnTo>
                  <a:lnTo>
                    <a:pt x="424" y="27"/>
                  </a:lnTo>
                  <a:lnTo>
                    <a:pt x="424" y="27"/>
                  </a:lnTo>
                  <a:lnTo>
                    <a:pt x="415" y="28"/>
                  </a:lnTo>
                  <a:lnTo>
                    <a:pt x="409" y="28"/>
                  </a:lnTo>
                  <a:lnTo>
                    <a:pt x="407" y="28"/>
                  </a:lnTo>
                  <a:lnTo>
                    <a:pt x="404" y="27"/>
                  </a:lnTo>
                  <a:lnTo>
                    <a:pt x="403" y="26"/>
                  </a:lnTo>
                  <a:lnTo>
                    <a:pt x="401" y="24"/>
                  </a:lnTo>
                  <a:lnTo>
                    <a:pt x="401" y="24"/>
                  </a:lnTo>
                  <a:lnTo>
                    <a:pt x="399" y="22"/>
                  </a:lnTo>
                  <a:lnTo>
                    <a:pt x="397" y="19"/>
                  </a:lnTo>
                  <a:lnTo>
                    <a:pt x="394" y="17"/>
                  </a:lnTo>
                  <a:lnTo>
                    <a:pt x="391" y="16"/>
                  </a:lnTo>
                  <a:lnTo>
                    <a:pt x="388" y="16"/>
                  </a:lnTo>
                  <a:lnTo>
                    <a:pt x="385" y="16"/>
                  </a:lnTo>
                  <a:lnTo>
                    <a:pt x="382" y="19"/>
                  </a:lnTo>
                  <a:lnTo>
                    <a:pt x="380" y="21"/>
                  </a:lnTo>
                  <a:lnTo>
                    <a:pt x="380" y="21"/>
                  </a:lnTo>
                  <a:lnTo>
                    <a:pt x="376" y="26"/>
                  </a:lnTo>
                  <a:lnTo>
                    <a:pt x="374" y="27"/>
                  </a:lnTo>
                  <a:lnTo>
                    <a:pt x="371" y="28"/>
                  </a:lnTo>
                  <a:lnTo>
                    <a:pt x="365" y="28"/>
                  </a:lnTo>
                  <a:lnTo>
                    <a:pt x="355" y="27"/>
                  </a:lnTo>
                  <a:lnTo>
                    <a:pt x="355" y="27"/>
                  </a:lnTo>
                  <a:lnTo>
                    <a:pt x="346" y="25"/>
                  </a:lnTo>
                  <a:lnTo>
                    <a:pt x="343" y="23"/>
                  </a:lnTo>
                  <a:lnTo>
                    <a:pt x="340" y="21"/>
                  </a:lnTo>
                  <a:lnTo>
                    <a:pt x="335" y="14"/>
                  </a:lnTo>
                  <a:lnTo>
                    <a:pt x="329" y="6"/>
                  </a:lnTo>
                  <a:lnTo>
                    <a:pt x="329" y="6"/>
                  </a:lnTo>
                  <a:lnTo>
                    <a:pt x="326" y="2"/>
                  </a:lnTo>
                  <a:lnTo>
                    <a:pt x="322" y="0"/>
                  </a:lnTo>
                  <a:lnTo>
                    <a:pt x="319" y="0"/>
                  </a:lnTo>
                  <a:lnTo>
                    <a:pt x="316" y="1"/>
                  </a:lnTo>
                  <a:lnTo>
                    <a:pt x="313" y="3"/>
                  </a:lnTo>
                  <a:lnTo>
                    <a:pt x="312" y="7"/>
                  </a:lnTo>
                  <a:lnTo>
                    <a:pt x="311" y="11"/>
                  </a:lnTo>
                  <a:lnTo>
                    <a:pt x="311" y="16"/>
                  </a:lnTo>
                  <a:lnTo>
                    <a:pt x="311" y="16"/>
                  </a:lnTo>
                  <a:lnTo>
                    <a:pt x="311" y="21"/>
                  </a:lnTo>
                  <a:lnTo>
                    <a:pt x="311" y="25"/>
                  </a:lnTo>
                  <a:lnTo>
                    <a:pt x="310" y="27"/>
                  </a:lnTo>
                  <a:lnTo>
                    <a:pt x="309" y="29"/>
                  </a:lnTo>
                  <a:lnTo>
                    <a:pt x="306" y="32"/>
                  </a:lnTo>
                  <a:lnTo>
                    <a:pt x="304" y="35"/>
                  </a:lnTo>
                  <a:lnTo>
                    <a:pt x="303" y="38"/>
                  </a:lnTo>
                  <a:lnTo>
                    <a:pt x="303" y="38"/>
                  </a:lnTo>
                  <a:lnTo>
                    <a:pt x="302" y="42"/>
                  </a:lnTo>
                  <a:lnTo>
                    <a:pt x="302" y="45"/>
                  </a:lnTo>
                  <a:lnTo>
                    <a:pt x="303" y="50"/>
                  </a:lnTo>
                  <a:lnTo>
                    <a:pt x="303" y="51"/>
                  </a:lnTo>
                  <a:lnTo>
                    <a:pt x="303" y="53"/>
                  </a:lnTo>
                  <a:lnTo>
                    <a:pt x="301" y="53"/>
                  </a:lnTo>
                  <a:lnTo>
                    <a:pt x="298" y="54"/>
                  </a:lnTo>
                  <a:lnTo>
                    <a:pt x="298" y="54"/>
                  </a:lnTo>
                  <a:lnTo>
                    <a:pt x="295" y="54"/>
                  </a:lnTo>
                  <a:lnTo>
                    <a:pt x="293" y="53"/>
                  </a:lnTo>
                  <a:lnTo>
                    <a:pt x="292" y="51"/>
                  </a:lnTo>
                  <a:lnTo>
                    <a:pt x="292" y="49"/>
                  </a:lnTo>
                  <a:lnTo>
                    <a:pt x="291" y="44"/>
                  </a:lnTo>
                  <a:lnTo>
                    <a:pt x="290" y="41"/>
                  </a:lnTo>
                  <a:lnTo>
                    <a:pt x="288" y="39"/>
                  </a:lnTo>
                  <a:lnTo>
                    <a:pt x="288" y="39"/>
                  </a:lnTo>
                  <a:lnTo>
                    <a:pt x="286" y="37"/>
                  </a:lnTo>
                  <a:lnTo>
                    <a:pt x="286" y="36"/>
                  </a:lnTo>
                  <a:lnTo>
                    <a:pt x="287" y="33"/>
                  </a:lnTo>
                  <a:lnTo>
                    <a:pt x="288" y="31"/>
                  </a:lnTo>
                  <a:lnTo>
                    <a:pt x="287" y="30"/>
                  </a:lnTo>
                  <a:lnTo>
                    <a:pt x="285" y="28"/>
                  </a:lnTo>
                  <a:lnTo>
                    <a:pt x="280" y="26"/>
                  </a:lnTo>
                  <a:lnTo>
                    <a:pt x="280" y="26"/>
                  </a:lnTo>
                  <a:lnTo>
                    <a:pt x="274" y="25"/>
                  </a:lnTo>
                  <a:lnTo>
                    <a:pt x="271" y="26"/>
                  </a:lnTo>
                  <a:lnTo>
                    <a:pt x="269" y="28"/>
                  </a:lnTo>
                  <a:lnTo>
                    <a:pt x="267" y="31"/>
                  </a:lnTo>
                  <a:lnTo>
                    <a:pt x="266" y="34"/>
                  </a:lnTo>
                  <a:lnTo>
                    <a:pt x="265" y="36"/>
                  </a:lnTo>
                  <a:lnTo>
                    <a:pt x="262" y="37"/>
                  </a:lnTo>
                  <a:lnTo>
                    <a:pt x="259" y="37"/>
                  </a:lnTo>
                  <a:lnTo>
                    <a:pt x="259" y="37"/>
                  </a:lnTo>
                  <a:lnTo>
                    <a:pt x="251" y="34"/>
                  </a:lnTo>
                  <a:lnTo>
                    <a:pt x="243" y="33"/>
                  </a:lnTo>
                  <a:lnTo>
                    <a:pt x="240" y="33"/>
                  </a:lnTo>
                  <a:lnTo>
                    <a:pt x="237" y="34"/>
                  </a:lnTo>
                  <a:lnTo>
                    <a:pt x="234" y="35"/>
                  </a:lnTo>
                  <a:lnTo>
                    <a:pt x="232" y="38"/>
                  </a:lnTo>
                  <a:lnTo>
                    <a:pt x="232" y="38"/>
                  </a:lnTo>
                  <a:lnTo>
                    <a:pt x="228" y="43"/>
                  </a:lnTo>
                  <a:lnTo>
                    <a:pt x="224" y="46"/>
                  </a:lnTo>
                  <a:lnTo>
                    <a:pt x="224" y="46"/>
                  </a:lnTo>
                  <a:lnTo>
                    <a:pt x="224" y="51"/>
                  </a:lnTo>
                  <a:lnTo>
                    <a:pt x="224" y="5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3" name="Freeform 292">
              <a:extLst>
                <a:ext uri="{FF2B5EF4-FFF2-40B4-BE49-F238E27FC236}">
                  <a16:creationId xmlns:a16="http://schemas.microsoft.com/office/drawing/2014/main" id="{B74ABBFF-918C-42EA-968D-EEDE6083A0B2}"/>
                </a:ext>
              </a:extLst>
            </p:cNvPr>
            <p:cNvSpPr>
              <a:spLocks/>
            </p:cNvSpPr>
            <p:nvPr/>
          </p:nvSpPr>
          <p:spPr bwMode="auto">
            <a:xfrm>
              <a:off x="4951253" y="3586831"/>
              <a:ext cx="337324" cy="274715"/>
            </a:xfrm>
            <a:custGeom>
              <a:avLst/>
              <a:gdLst>
                <a:gd name="T0" fmla="*/ 293 w 784"/>
                <a:gd name="T1" fmla="*/ 581 h 589"/>
                <a:gd name="T2" fmla="*/ 293 w 784"/>
                <a:gd name="T3" fmla="*/ 575 h 589"/>
                <a:gd name="T4" fmla="*/ 293 w 784"/>
                <a:gd name="T5" fmla="*/ 568 h 589"/>
                <a:gd name="T6" fmla="*/ 293 w 784"/>
                <a:gd name="T7" fmla="*/ 562 h 589"/>
                <a:gd name="T8" fmla="*/ 294 w 784"/>
                <a:gd name="T9" fmla="*/ 557 h 589"/>
                <a:gd name="T10" fmla="*/ 297 w 784"/>
                <a:gd name="T11" fmla="*/ 516 h 589"/>
                <a:gd name="T12" fmla="*/ 332 w 784"/>
                <a:gd name="T13" fmla="*/ 497 h 589"/>
                <a:gd name="T14" fmla="*/ 353 w 784"/>
                <a:gd name="T15" fmla="*/ 478 h 589"/>
                <a:gd name="T16" fmla="*/ 374 w 784"/>
                <a:gd name="T17" fmla="*/ 469 h 589"/>
                <a:gd name="T18" fmla="*/ 391 w 784"/>
                <a:gd name="T19" fmla="*/ 452 h 589"/>
                <a:gd name="T20" fmla="*/ 420 w 784"/>
                <a:gd name="T21" fmla="*/ 458 h 589"/>
                <a:gd name="T22" fmla="*/ 443 w 784"/>
                <a:gd name="T23" fmla="*/ 441 h 589"/>
                <a:gd name="T24" fmla="*/ 489 w 784"/>
                <a:gd name="T25" fmla="*/ 434 h 589"/>
                <a:gd name="T26" fmla="*/ 517 w 784"/>
                <a:gd name="T27" fmla="*/ 422 h 589"/>
                <a:gd name="T28" fmla="*/ 543 w 784"/>
                <a:gd name="T29" fmla="*/ 387 h 589"/>
                <a:gd name="T30" fmla="*/ 580 w 784"/>
                <a:gd name="T31" fmla="*/ 375 h 589"/>
                <a:gd name="T32" fmla="*/ 605 w 784"/>
                <a:gd name="T33" fmla="*/ 364 h 589"/>
                <a:gd name="T34" fmla="*/ 618 w 784"/>
                <a:gd name="T35" fmla="*/ 353 h 589"/>
                <a:gd name="T36" fmla="*/ 610 w 784"/>
                <a:gd name="T37" fmla="*/ 335 h 589"/>
                <a:gd name="T38" fmla="*/ 610 w 784"/>
                <a:gd name="T39" fmla="*/ 311 h 589"/>
                <a:gd name="T40" fmla="*/ 633 w 784"/>
                <a:gd name="T41" fmla="*/ 309 h 589"/>
                <a:gd name="T42" fmla="*/ 647 w 784"/>
                <a:gd name="T43" fmla="*/ 301 h 589"/>
                <a:gd name="T44" fmla="*/ 662 w 784"/>
                <a:gd name="T45" fmla="*/ 289 h 589"/>
                <a:gd name="T46" fmla="*/ 691 w 784"/>
                <a:gd name="T47" fmla="*/ 272 h 589"/>
                <a:gd name="T48" fmla="*/ 727 w 784"/>
                <a:gd name="T49" fmla="*/ 280 h 589"/>
                <a:gd name="T50" fmla="*/ 775 w 784"/>
                <a:gd name="T51" fmla="*/ 281 h 589"/>
                <a:gd name="T52" fmla="*/ 784 w 784"/>
                <a:gd name="T53" fmla="*/ 255 h 589"/>
                <a:gd name="T54" fmla="*/ 773 w 784"/>
                <a:gd name="T55" fmla="*/ 239 h 589"/>
                <a:gd name="T56" fmla="*/ 762 w 784"/>
                <a:gd name="T57" fmla="*/ 223 h 589"/>
                <a:gd name="T58" fmla="*/ 749 w 784"/>
                <a:gd name="T59" fmla="*/ 198 h 589"/>
                <a:gd name="T60" fmla="*/ 746 w 784"/>
                <a:gd name="T61" fmla="*/ 169 h 589"/>
                <a:gd name="T62" fmla="*/ 743 w 784"/>
                <a:gd name="T63" fmla="*/ 151 h 589"/>
                <a:gd name="T64" fmla="*/ 746 w 784"/>
                <a:gd name="T65" fmla="*/ 121 h 589"/>
                <a:gd name="T66" fmla="*/ 742 w 784"/>
                <a:gd name="T67" fmla="*/ 88 h 589"/>
                <a:gd name="T68" fmla="*/ 721 w 784"/>
                <a:gd name="T69" fmla="*/ 70 h 589"/>
                <a:gd name="T70" fmla="*/ 704 w 784"/>
                <a:gd name="T71" fmla="*/ 57 h 589"/>
                <a:gd name="T72" fmla="*/ 666 w 784"/>
                <a:gd name="T73" fmla="*/ 42 h 589"/>
                <a:gd name="T74" fmla="*/ 614 w 784"/>
                <a:gd name="T75" fmla="*/ 44 h 589"/>
                <a:gd name="T76" fmla="*/ 560 w 784"/>
                <a:gd name="T77" fmla="*/ 48 h 589"/>
                <a:gd name="T78" fmla="*/ 521 w 784"/>
                <a:gd name="T79" fmla="*/ 21 h 589"/>
                <a:gd name="T80" fmla="*/ 496 w 784"/>
                <a:gd name="T81" fmla="*/ 0 h 589"/>
                <a:gd name="T82" fmla="*/ 471 w 784"/>
                <a:gd name="T83" fmla="*/ 5 h 589"/>
                <a:gd name="T84" fmla="*/ 458 w 784"/>
                <a:gd name="T85" fmla="*/ 59 h 589"/>
                <a:gd name="T86" fmla="*/ 426 w 784"/>
                <a:gd name="T87" fmla="*/ 109 h 589"/>
                <a:gd name="T88" fmla="*/ 377 w 784"/>
                <a:gd name="T89" fmla="*/ 150 h 589"/>
                <a:gd name="T90" fmla="*/ 315 w 784"/>
                <a:gd name="T91" fmla="*/ 184 h 589"/>
                <a:gd name="T92" fmla="*/ 266 w 784"/>
                <a:gd name="T93" fmla="*/ 242 h 589"/>
                <a:gd name="T94" fmla="*/ 250 w 784"/>
                <a:gd name="T95" fmla="*/ 279 h 589"/>
                <a:gd name="T96" fmla="*/ 231 w 784"/>
                <a:gd name="T97" fmla="*/ 294 h 589"/>
                <a:gd name="T98" fmla="*/ 224 w 784"/>
                <a:gd name="T99" fmla="*/ 336 h 589"/>
                <a:gd name="T100" fmla="*/ 222 w 784"/>
                <a:gd name="T101" fmla="*/ 369 h 589"/>
                <a:gd name="T102" fmla="*/ 235 w 784"/>
                <a:gd name="T103" fmla="*/ 403 h 589"/>
                <a:gd name="T104" fmla="*/ 205 w 784"/>
                <a:gd name="T105" fmla="*/ 464 h 589"/>
                <a:gd name="T106" fmla="*/ 162 w 784"/>
                <a:gd name="T107" fmla="*/ 501 h 589"/>
                <a:gd name="T108" fmla="*/ 120 w 784"/>
                <a:gd name="T109" fmla="*/ 537 h 589"/>
                <a:gd name="T110" fmla="*/ 80 w 784"/>
                <a:gd name="T111" fmla="*/ 556 h 589"/>
                <a:gd name="T112" fmla="*/ 8 w 784"/>
                <a:gd name="T113" fmla="*/ 578 h 589"/>
                <a:gd name="T114" fmla="*/ 293 w 784"/>
                <a:gd name="T115" fmla="*/ 588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589">
                  <a:moveTo>
                    <a:pt x="293" y="588"/>
                  </a:moveTo>
                  <a:lnTo>
                    <a:pt x="293" y="588"/>
                  </a:lnTo>
                  <a:lnTo>
                    <a:pt x="293" y="587"/>
                  </a:lnTo>
                  <a:lnTo>
                    <a:pt x="293" y="587"/>
                  </a:lnTo>
                  <a:lnTo>
                    <a:pt x="293" y="581"/>
                  </a:lnTo>
                  <a:lnTo>
                    <a:pt x="293" y="581"/>
                  </a:lnTo>
                  <a:lnTo>
                    <a:pt x="293" y="579"/>
                  </a:lnTo>
                  <a:lnTo>
                    <a:pt x="293" y="579"/>
                  </a:lnTo>
                  <a:lnTo>
                    <a:pt x="293" y="577"/>
                  </a:lnTo>
                  <a:lnTo>
                    <a:pt x="293" y="577"/>
                  </a:lnTo>
                  <a:lnTo>
                    <a:pt x="293" y="575"/>
                  </a:lnTo>
                  <a:lnTo>
                    <a:pt x="293" y="575"/>
                  </a:lnTo>
                  <a:lnTo>
                    <a:pt x="293" y="573"/>
                  </a:lnTo>
                  <a:lnTo>
                    <a:pt x="293" y="573"/>
                  </a:lnTo>
                  <a:lnTo>
                    <a:pt x="293" y="571"/>
                  </a:lnTo>
                  <a:lnTo>
                    <a:pt x="293" y="571"/>
                  </a:lnTo>
                  <a:lnTo>
                    <a:pt x="293" y="568"/>
                  </a:lnTo>
                  <a:lnTo>
                    <a:pt x="293" y="568"/>
                  </a:lnTo>
                  <a:lnTo>
                    <a:pt x="293" y="566"/>
                  </a:lnTo>
                  <a:lnTo>
                    <a:pt x="293" y="566"/>
                  </a:lnTo>
                  <a:lnTo>
                    <a:pt x="293" y="564"/>
                  </a:lnTo>
                  <a:lnTo>
                    <a:pt x="293" y="564"/>
                  </a:lnTo>
                  <a:lnTo>
                    <a:pt x="293" y="562"/>
                  </a:lnTo>
                  <a:lnTo>
                    <a:pt x="293" y="562"/>
                  </a:lnTo>
                  <a:lnTo>
                    <a:pt x="293" y="561"/>
                  </a:lnTo>
                  <a:lnTo>
                    <a:pt x="293" y="561"/>
                  </a:lnTo>
                  <a:lnTo>
                    <a:pt x="294" y="558"/>
                  </a:lnTo>
                  <a:lnTo>
                    <a:pt x="294" y="558"/>
                  </a:lnTo>
                  <a:lnTo>
                    <a:pt x="294" y="557"/>
                  </a:lnTo>
                  <a:lnTo>
                    <a:pt x="294" y="557"/>
                  </a:lnTo>
                  <a:lnTo>
                    <a:pt x="294" y="554"/>
                  </a:lnTo>
                  <a:lnTo>
                    <a:pt x="294" y="554"/>
                  </a:lnTo>
                  <a:lnTo>
                    <a:pt x="295" y="529"/>
                  </a:lnTo>
                  <a:lnTo>
                    <a:pt x="295" y="523"/>
                  </a:lnTo>
                  <a:lnTo>
                    <a:pt x="296" y="518"/>
                  </a:lnTo>
                  <a:lnTo>
                    <a:pt x="297" y="516"/>
                  </a:lnTo>
                  <a:lnTo>
                    <a:pt x="299" y="514"/>
                  </a:lnTo>
                  <a:lnTo>
                    <a:pt x="306" y="511"/>
                  </a:lnTo>
                  <a:lnTo>
                    <a:pt x="306" y="511"/>
                  </a:lnTo>
                  <a:lnTo>
                    <a:pt x="315" y="507"/>
                  </a:lnTo>
                  <a:lnTo>
                    <a:pt x="323" y="502"/>
                  </a:lnTo>
                  <a:lnTo>
                    <a:pt x="332" y="497"/>
                  </a:lnTo>
                  <a:lnTo>
                    <a:pt x="339" y="492"/>
                  </a:lnTo>
                  <a:lnTo>
                    <a:pt x="339" y="492"/>
                  </a:lnTo>
                  <a:lnTo>
                    <a:pt x="343" y="490"/>
                  </a:lnTo>
                  <a:lnTo>
                    <a:pt x="346" y="487"/>
                  </a:lnTo>
                  <a:lnTo>
                    <a:pt x="350" y="482"/>
                  </a:lnTo>
                  <a:lnTo>
                    <a:pt x="353" y="478"/>
                  </a:lnTo>
                  <a:lnTo>
                    <a:pt x="355" y="476"/>
                  </a:lnTo>
                  <a:lnTo>
                    <a:pt x="358" y="475"/>
                  </a:lnTo>
                  <a:lnTo>
                    <a:pt x="358" y="475"/>
                  </a:lnTo>
                  <a:lnTo>
                    <a:pt x="364" y="474"/>
                  </a:lnTo>
                  <a:lnTo>
                    <a:pt x="371" y="471"/>
                  </a:lnTo>
                  <a:lnTo>
                    <a:pt x="374" y="469"/>
                  </a:lnTo>
                  <a:lnTo>
                    <a:pt x="378" y="466"/>
                  </a:lnTo>
                  <a:lnTo>
                    <a:pt x="381" y="463"/>
                  </a:lnTo>
                  <a:lnTo>
                    <a:pt x="384" y="458"/>
                  </a:lnTo>
                  <a:lnTo>
                    <a:pt x="384" y="458"/>
                  </a:lnTo>
                  <a:lnTo>
                    <a:pt x="387" y="454"/>
                  </a:lnTo>
                  <a:lnTo>
                    <a:pt x="391" y="452"/>
                  </a:lnTo>
                  <a:lnTo>
                    <a:pt x="395" y="452"/>
                  </a:lnTo>
                  <a:lnTo>
                    <a:pt x="399" y="452"/>
                  </a:lnTo>
                  <a:lnTo>
                    <a:pt x="407" y="455"/>
                  </a:lnTo>
                  <a:lnTo>
                    <a:pt x="415" y="457"/>
                  </a:lnTo>
                  <a:lnTo>
                    <a:pt x="415" y="457"/>
                  </a:lnTo>
                  <a:lnTo>
                    <a:pt x="420" y="458"/>
                  </a:lnTo>
                  <a:lnTo>
                    <a:pt x="423" y="457"/>
                  </a:lnTo>
                  <a:lnTo>
                    <a:pt x="429" y="455"/>
                  </a:lnTo>
                  <a:lnTo>
                    <a:pt x="434" y="450"/>
                  </a:lnTo>
                  <a:lnTo>
                    <a:pt x="440" y="444"/>
                  </a:lnTo>
                  <a:lnTo>
                    <a:pt x="440" y="444"/>
                  </a:lnTo>
                  <a:lnTo>
                    <a:pt x="443" y="441"/>
                  </a:lnTo>
                  <a:lnTo>
                    <a:pt x="448" y="439"/>
                  </a:lnTo>
                  <a:lnTo>
                    <a:pt x="455" y="437"/>
                  </a:lnTo>
                  <a:lnTo>
                    <a:pt x="462" y="436"/>
                  </a:lnTo>
                  <a:lnTo>
                    <a:pt x="476" y="435"/>
                  </a:lnTo>
                  <a:lnTo>
                    <a:pt x="489" y="434"/>
                  </a:lnTo>
                  <a:lnTo>
                    <a:pt x="489" y="434"/>
                  </a:lnTo>
                  <a:lnTo>
                    <a:pt x="499" y="433"/>
                  </a:lnTo>
                  <a:lnTo>
                    <a:pt x="508" y="431"/>
                  </a:lnTo>
                  <a:lnTo>
                    <a:pt x="513" y="426"/>
                  </a:lnTo>
                  <a:lnTo>
                    <a:pt x="515" y="424"/>
                  </a:lnTo>
                  <a:lnTo>
                    <a:pt x="517" y="422"/>
                  </a:lnTo>
                  <a:lnTo>
                    <a:pt x="517" y="422"/>
                  </a:lnTo>
                  <a:lnTo>
                    <a:pt x="522" y="411"/>
                  </a:lnTo>
                  <a:lnTo>
                    <a:pt x="531" y="398"/>
                  </a:lnTo>
                  <a:lnTo>
                    <a:pt x="531" y="398"/>
                  </a:lnTo>
                  <a:lnTo>
                    <a:pt x="533" y="394"/>
                  </a:lnTo>
                  <a:lnTo>
                    <a:pt x="536" y="391"/>
                  </a:lnTo>
                  <a:lnTo>
                    <a:pt x="543" y="387"/>
                  </a:lnTo>
                  <a:lnTo>
                    <a:pt x="551" y="384"/>
                  </a:lnTo>
                  <a:lnTo>
                    <a:pt x="558" y="382"/>
                  </a:lnTo>
                  <a:lnTo>
                    <a:pt x="558" y="382"/>
                  </a:lnTo>
                  <a:lnTo>
                    <a:pt x="571" y="380"/>
                  </a:lnTo>
                  <a:lnTo>
                    <a:pt x="578" y="378"/>
                  </a:lnTo>
                  <a:lnTo>
                    <a:pt x="580" y="375"/>
                  </a:lnTo>
                  <a:lnTo>
                    <a:pt x="583" y="372"/>
                  </a:lnTo>
                  <a:lnTo>
                    <a:pt x="583" y="372"/>
                  </a:lnTo>
                  <a:lnTo>
                    <a:pt x="586" y="369"/>
                  </a:lnTo>
                  <a:lnTo>
                    <a:pt x="590" y="367"/>
                  </a:lnTo>
                  <a:lnTo>
                    <a:pt x="598" y="365"/>
                  </a:lnTo>
                  <a:lnTo>
                    <a:pt x="605" y="364"/>
                  </a:lnTo>
                  <a:lnTo>
                    <a:pt x="612" y="361"/>
                  </a:lnTo>
                  <a:lnTo>
                    <a:pt x="612" y="361"/>
                  </a:lnTo>
                  <a:lnTo>
                    <a:pt x="615" y="360"/>
                  </a:lnTo>
                  <a:lnTo>
                    <a:pt x="617" y="358"/>
                  </a:lnTo>
                  <a:lnTo>
                    <a:pt x="618" y="356"/>
                  </a:lnTo>
                  <a:lnTo>
                    <a:pt x="618" y="353"/>
                  </a:lnTo>
                  <a:lnTo>
                    <a:pt x="616" y="348"/>
                  </a:lnTo>
                  <a:lnTo>
                    <a:pt x="613" y="345"/>
                  </a:lnTo>
                  <a:lnTo>
                    <a:pt x="613" y="345"/>
                  </a:lnTo>
                  <a:lnTo>
                    <a:pt x="612" y="343"/>
                  </a:lnTo>
                  <a:lnTo>
                    <a:pt x="611" y="341"/>
                  </a:lnTo>
                  <a:lnTo>
                    <a:pt x="610" y="335"/>
                  </a:lnTo>
                  <a:lnTo>
                    <a:pt x="610" y="329"/>
                  </a:lnTo>
                  <a:lnTo>
                    <a:pt x="609" y="325"/>
                  </a:lnTo>
                  <a:lnTo>
                    <a:pt x="609" y="325"/>
                  </a:lnTo>
                  <a:lnTo>
                    <a:pt x="608" y="320"/>
                  </a:lnTo>
                  <a:lnTo>
                    <a:pt x="609" y="315"/>
                  </a:lnTo>
                  <a:lnTo>
                    <a:pt x="610" y="311"/>
                  </a:lnTo>
                  <a:lnTo>
                    <a:pt x="612" y="310"/>
                  </a:lnTo>
                  <a:lnTo>
                    <a:pt x="614" y="309"/>
                  </a:lnTo>
                  <a:lnTo>
                    <a:pt x="614" y="309"/>
                  </a:lnTo>
                  <a:lnTo>
                    <a:pt x="620" y="309"/>
                  </a:lnTo>
                  <a:lnTo>
                    <a:pt x="628" y="309"/>
                  </a:lnTo>
                  <a:lnTo>
                    <a:pt x="633" y="309"/>
                  </a:lnTo>
                  <a:lnTo>
                    <a:pt x="637" y="309"/>
                  </a:lnTo>
                  <a:lnTo>
                    <a:pt x="640" y="308"/>
                  </a:lnTo>
                  <a:lnTo>
                    <a:pt x="642" y="305"/>
                  </a:lnTo>
                  <a:lnTo>
                    <a:pt x="642" y="305"/>
                  </a:lnTo>
                  <a:lnTo>
                    <a:pt x="644" y="303"/>
                  </a:lnTo>
                  <a:lnTo>
                    <a:pt x="647" y="301"/>
                  </a:lnTo>
                  <a:lnTo>
                    <a:pt x="653" y="298"/>
                  </a:lnTo>
                  <a:lnTo>
                    <a:pt x="658" y="295"/>
                  </a:lnTo>
                  <a:lnTo>
                    <a:pt x="660" y="294"/>
                  </a:lnTo>
                  <a:lnTo>
                    <a:pt x="661" y="291"/>
                  </a:lnTo>
                  <a:lnTo>
                    <a:pt x="661" y="291"/>
                  </a:lnTo>
                  <a:lnTo>
                    <a:pt x="662" y="289"/>
                  </a:lnTo>
                  <a:lnTo>
                    <a:pt x="664" y="287"/>
                  </a:lnTo>
                  <a:lnTo>
                    <a:pt x="669" y="283"/>
                  </a:lnTo>
                  <a:lnTo>
                    <a:pt x="683" y="274"/>
                  </a:lnTo>
                  <a:lnTo>
                    <a:pt x="683" y="274"/>
                  </a:lnTo>
                  <a:lnTo>
                    <a:pt x="687" y="273"/>
                  </a:lnTo>
                  <a:lnTo>
                    <a:pt x="691" y="272"/>
                  </a:lnTo>
                  <a:lnTo>
                    <a:pt x="702" y="272"/>
                  </a:lnTo>
                  <a:lnTo>
                    <a:pt x="713" y="274"/>
                  </a:lnTo>
                  <a:lnTo>
                    <a:pt x="718" y="277"/>
                  </a:lnTo>
                  <a:lnTo>
                    <a:pt x="723" y="279"/>
                  </a:lnTo>
                  <a:lnTo>
                    <a:pt x="723" y="279"/>
                  </a:lnTo>
                  <a:lnTo>
                    <a:pt x="727" y="280"/>
                  </a:lnTo>
                  <a:lnTo>
                    <a:pt x="732" y="282"/>
                  </a:lnTo>
                  <a:lnTo>
                    <a:pt x="743" y="282"/>
                  </a:lnTo>
                  <a:lnTo>
                    <a:pt x="755" y="281"/>
                  </a:lnTo>
                  <a:lnTo>
                    <a:pt x="769" y="281"/>
                  </a:lnTo>
                  <a:lnTo>
                    <a:pt x="769" y="281"/>
                  </a:lnTo>
                  <a:lnTo>
                    <a:pt x="775" y="281"/>
                  </a:lnTo>
                  <a:lnTo>
                    <a:pt x="779" y="279"/>
                  </a:lnTo>
                  <a:lnTo>
                    <a:pt x="781" y="275"/>
                  </a:lnTo>
                  <a:lnTo>
                    <a:pt x="782" y="272"/>
                  </a:lnTo>
                  <a:lnTo>
                    <a:pt x="783" y="263"/>
                  </a:lnTo>
                  <a:lnTo>
                    <a:pt x="784" y="255"/>
                  </a:lnTo>
                  <a:lnTo>
                    <a:pt x="784" y="255"/>
                  </a:lnTo>
                  <a:lnTo>
                    <a:pt x="784" y="252"/>
                  </a:lnTo>
                  <a:lnTo>
                    <a:pt x="783" y="249"/>
                  </a:lnTo>
                  <a:lnTo>
                    <a:pt x="782" y="246"/>
                  </a:lnTo>
                  <a:lnTo>
                    <a:pt x="781" y="245"/>
                  </a:lnTo>
                  <a:lnTo>
                    <a:pt x="777" y="242"/>
                  </a:lnTo>
                  <a:lnTo>
                    <a:pt x="773" y="239"/>
                  </a:lnTo>
                  <a:lnTo>
                    <a:pt x="773" y="239"/>
                  </a:lnTo>
                  <a:lnTo>
                    <a:pt x="769" y="236"/>
                  </a:lnTo>
                  <a:lnTo>
                    <a:pt x="766" y="233"/>
                  </a:lnTo>
                  <a:lnTo>
                    <a:pt x="763" y="228"/>
                  </a:lnTo>
                  <a:lnTo>
                    <a:pt x="762" y="223"/>
                  </a:lnTo>
                  <a:lnTo>
                    <a:pt x="762" y="223"/>
                  </a:lnTo>
                  <a:lnTo>
                    <a:pt x="760" y="218"/>
                  </a:lnTo>
                  <a:lnTo>
                    <a:pt x="758" y="213"/>
                  </a:lnTo>
                  <a:lnTo>
                    <a:pt x="755" y="207"/>
                  </a:lnTo>
                  <a:lnTo>
                    <a:pt x="751" y="202"/>
                  </a:lnTo>
                  <a:lnTo>
                    <a:pt x="751" y="202"/>
                  </a:lnTo>
                  <a:lnTo>
                    <a:pt x="749" y="198"/>
                  </a:lnTo>
                  <a:lnTo>
                    <a:pt x="748" y="194"/>
                  </a:lnTo>
                  <a:lnTo>
                    <a:pt x="747" y="185"/>
                  </a:lnTo>
                  <a:lnTo>
                    <a:pt x="747" y="176"/>
                  </a:lnTo>
                  <a:lnTo>
                    <a:pt x="747" y="172"/>
                  </a:lnTo>
                  <a:lnTo>
                    <a:pt x="746" y="169"/>
                  </a:lnTo>
                  <a:lnTo>
                    <a:pt x="746" y="169"/>
                  </a:lnTo>
                  <a:lnTo>
                    <a:pt x="743" y="164"/>
                  </a:lnTo>
                  <a:lnTo>
                    <a:pt x="741" y="160"/>
                  </a:lnTo>
                  <a:lnTo>
                    <a:pt x="740" y="158"/>
                  </a:lnTo>
                  <a:lnTo>
                    <a:pt x="740" y="155"/>
                  </a:lnTo>
                  <a:lnTo>
                    <a:pt x="741" y="153"/>
                  </a:lnTo>
                  <a:lnTo>
                    <a:pt x="743" y="151"/>
                  </a:lnTo>
                  <a:lnTo>
                    <a:pt x="743" y="151"/>
                  </a:lnTo>
                  <a:lnTo>
                    <a:pt x="745" y="149"/>
                  </a:lnTo>
                  <a:lnTo>
                    <a:pt x="746" y="145"/>
                  </a:lnTo>
                  <a:lnTo>
                    <a:pt x="746" y="135"/>
                  </a:lnTo>
                  <a:lnTo>
                    <a:pt x="745" y="126"/>
                  </a:lnTo>
                  <a:lnTo>
                    <a:pt x="746" y="121"/>
                  </a:lnTo>
                  <a:lnTo>
                    <a:pt x="747" y="118"/>
                  </a:lnTo>
                  <a:lnTo>
                    <a:pt x="747" y="118"/>
                  </a:lnTo>
                  <a:lnTo>
                    <a:pt x="748" y="115"/>
                  </a:lnTo>
                  <a:lnTo>
                    <a:pt x="748" y="111"/>
                  </a:lnTo>
                  <a:lnTo>
                    <a:pt x="746" y="102"/>
                  </a:lnTo>
                  <a:lnTo>
                    <a:pt x="742" y="88"/>
                  </a:lnTo>
                  <a:lnTo>
                    <a:pt x="742" y="88"/>
                  </a:lnTo>
                  <a:lnTo>
                    <a:pt x="740" y="83"/>
                  </a:lnTo>
                  <a:lnTo>
                    <a:pt x="735" y="78"/>
                  </a:lnTo>
                  <a:lnTo>
                    <a:pt x="729" y="74"/>
                  </a:lnTo>
                  <a:lnTo>
                    <a:pt x="721" y="70"/>
                  </a:lnTo>
                  <a:lnTo>
                    <a:pt x="721" y="70"/>
                  </a:lnTo>
                  <a:lnTo>
                    <a:pt x="717" y="68"/>
                  </a:lnTo>
                  <a:lnTo>
                    <a:pt x="715" y="65"/>
                  </a:lnTo>
                  <a:lnTo>
                    <a:pt x="714" y="62"/>
                  </a:lnTo>
                  <a:lnTo>
                    <a:pt x="713" y="58"/>
                  </a:lnTo>
                  <a:lnTo>
                    <a:pt x="713" y="58"/>
                  </a:lnTo>
                  <a:lnTo>
                    <a:pt x="704" y="57"/>
                  </a:lnTo>
                  <a:lnTo>
                    <a:pt x="695" y="56"/>
                  </a:lnTo>
                  <a:lnTo>
                    <a:pt x="687" y="53"/>
                  </a:lnTo>
                  <a:lnTo>
                    <a:pt x="680" y="48"/>
                  </a:lnTo>
                  <a:lnTo>
                    <a:pt x="680" y="48"/>
                  </a:lnTo>
                  <a:lnTo>
                    <a:pt x="673" y="44"/>
                  </a:lnTo>
                  <a:lnTo>
                    <a:pt x="666" y="42"/>
                  </a:lnTo>
                  <a:lnTo>
                    <a:pt x="659" y="40"/>
                  </a:lnTo>
                  <a:lnTo>
                    <a:pt x="651" y="40"/>
                  </a:lnTo>
                  <a:lnTo>
                    <a:pt x="635" y="40"/>
                  </a:lnTo>
                  <a:lnTo>
                    <a:pt x="621" y="42"/>
                  </a:lnTo>
                  <a:lnTo>
                    <a:pt x="621" y="42"/>
                  </a:lnTo>
                  <a:lnTo>
                    <a:pt x="614" y="44"/>
                  </a:lnTo>
                  <a:lnTo>
                    <a:pt x="608" y="46"/>
                  </a:lnTo>
                  <a:lnTo>
                    <a:pt x="593" y="51"/>
                  </a:lnTo>
                  <a:lnTo>
                    <a:pt x="584" y="53"/>
                  </a:lnTo>
                  <a:lnTo>
                    <a:pt x="576" y="53"/>
                  </a:lnTo>
                  <a:lnTo>
                    <a:pt x="568" y="51"/>
                  </a:lnTo>
                  <a:lnTo>
                    <a:pt x="560" y="48"/>
                  </a:lnTo>
                  <a:lnTo>
                    <a:pt x="560" y="48"/>
                  </a:lnTo>
                  <a:lnTo>
                    <a:pt x="534" y="33"/>
                  </a:lnTo>
                  <a:lnTo>
                    <a:pt x="526" y="27"/>
                  </a:lnTo>
                  <a:lnTo>
                    <a:pt x="523" y="24"/>
                  </a:lnTo>
                  <a:lnTo>
                    <a:pt x="521" y="21"/>
                  </a:lnTo>
                  <a:lnTo>
                    <a:pt x="521" y="21"/>
                  </a:lnTo>
                  <a:lnTo>
                    <a:pt x="517" y="13"/>
                  </a:lnTo>
                  <a:lnTo>
                    <a:pt x="514" y="7"/>
                  </a:lnTo>
                  <a:lnTo>
                    <a:pt x="511" y="5"/>
                  </a:lnTo>
                  <a:lnTo>
                    <a:pt x="508" y="3"/>
                  </a:lnTo>
                  <a:lnTo>
                    <a:pt x="502" y="1"/>
                  </a:lnTo>
                  <a:lnTo>
                    <a:pt x="496" y="0"/>
                  </a:lnTo>
                  <a:lnTo>
                    <a:pt x="496" y="0"/>
                  </a:lnTo>
                  <a:lnTo>
                    <a:pt x="485" y="0"/>
                  </a:lnTo>
                  <a:lnTo>
                    <a:pt x="480" y="0"/>
                  </a:lnTo>
                  <a:lnTo>
                    <a:pt x="477" y="1"/>
                  </a:lnTo>
                  <a:lnTo>
                    <a:pt x="474" y="3"/>
                  </a:lnTo>
                  <a:lnTo>
                    <a:pt x="471" y="5"/>
                  </a:lnTo>
                  <a:lnTo>
                    <a:pt x="470" y="9"/>
                  </a:lnTo>
                  <a:lnTo>
                    <a:pt x="468" y="13"/>
                  </a:lnTo>
                  <a:lnTo>
                    <a:pt x="468" y="13"/>
                  </a:lnTo>
                  <a:lnTo>
                    <a:pt x="464" y="38"/>
                  </a:lnTo>
                  <a:lnTo>
                    <a:pt x="461" y="52"/>
                  </a:lnTo>
                  <a:lnTo>
                    <a:pt x="458" y="59"/>
                  </a:lnTo>
                  <a:lnTo>
                    <a:pt x="454" y="67"/>
                  </a:lnTo>
                  <a:lnTo>
                    <a:pt x="454" y="67"/>
                  </a:lnTo>
                  <a:lnTo>
                    <a:pt x="447" y="81"/>
                  </a:lnTo>
                  <a:lnTo>
                    <a:pt x="440" y="91"/>
                  </a:lnTo>
                  <a:lnTo>
                    <a:pt x="433" y="100"/>
                  </a:lnTo>
                  <a:lnTo>
                    <a:pt x="426" y="109"/>
                  </a:lnTo>
                  <a:lnTo>
                    <a:pt x="426" y="109"/>
                  </a:lnTo>
                  <a:lnTo>
                    <a:pt x="416" y="119"/>
                  </a:lnTo>
                  <a:lnTo>
                    <a:pt x="404" y="131"/>
                  </a:lnTo>
                  <a:lnTo>
                    <a:pt x="390" y="142"/>
                  </a:lnTo>
                  <a:lnTo>
                    <a:pt x="383" y="147"/>
                  </a:lnTo>
                  <a:lnTo>
                    <a:pt x="377" y="150"/>
                  </a:lnTo>
                  <a:lnTo>
                    <a:pt x="377" y="150"/>
                  </a:lnTo>
                  <a:lnTo>
                    <a:pt x="360" y="157"/>
                  </a:lnTo>
                  <a:lnTo>
                    <a:pt x="349" y="162"/>
                  </a:lnTo>
                  <a:lnTo>
                    <a:pt x="338" y="169"/>
                  </a:lnTo>
                  <a:lnTo>
                    <a:pt x="325" y="176"/>
                  </a:lnTo>
                  <a:lnTo>
                    <a:pt x="315" y="184"/>
                  </a:lnTo>
                  <a:lnTo>
                    <a:pt x="306" y="193"/>
                  </a:lnTo>
                  <a:lnTo>
                    <a:pt x="300" y="201"/>
                  </a:lnTo>
                  <a:lnTo>
                    <a:pt x="300" y="201"/>
                  </a:lnTo>
                  <a:lnTo>
                    <a:pt x="272" y="235"/>
                  </a:lnTo>
                  <a:lnTo>
                    <a:pt x="272" y="235"/>
                  </a:lnTo>
                  <a:lnTo>
                    <a:pt x="266" y="242"/>
                  </a:lnTo>
                  <a:lnTo>
                    <a:pt x="260" y="251"/>
                  </a:lnTo>
                  <a:lnTo>
                    <a:pt x="255" y="261"/>
                  </a:lnTo>
                  <a:lnTo>
                    <a:pt x="253" y="267"/>
                  </a:lnTo>
                  <a:lnTo>
                    <a:pt x="251" y="273"/>
                  </a:lnTo>
                  <a:lnTo>
                    <a:pt x="251" y="273"/>
                  </a:lnTo>
                  <a:lnTo>
                    <a:pt x="250" y="279"/>
                  </a:lnTo>
                  <a:lnTo>
                    <a:pt x="247" y="283"/>
                  </a:lnTo>
                  <a:lnTo>
                    <a:pt x="243" y="285"/>
                  </a:lnTo>
                  <a:lnTo>
                    <a:pt x="240" y="287"/>
                  </a:lnTo>
                  <a:lnTo>
                    <a:pt x="237" y="288"/>
                  </a:lnTo>
                  <a:lnTo>
                    <a:pt x="234" y="291"/>
                  </a:lnTo>
                  <a:lnTo>
                    <a:pt x="231" y="294"/>
                  </a:lnTo>
                  <a:lnTo>
                    <a:pt x="230" y="299"/>
                  </a:lnTo>
                  <a:lnTo>
                    <a:pt x="230" y="299"/>
                  </a:lnTo>
                  <a:lnTo>
                    <a:pt x="228" y="310"/>
                  </a:lnTo>
                  <a:lnTo>
                    <a:pt x="228" y="318"/>
                  </a:lnTo>
                  <a:lnTo>
                    <a:pt x="227" y="327"/>
                  </a:lnTo>
                  <a:lnTo>
                    <a:pt x="224" y="336"/>
                  </a:lnTo>
                  <a:lnTo>
                    <a:pt x="224" y="336"/>
                  </a:lnTo>
                  <a:lnTo>
                    <a:pt x="221" y="345"/>
                  </a:lnTo>
                  <a:lnTo>
                    <a:pt x="219" y="354"/>
                  </a:lnTo>
                  <a:lnTo>
                    <a:pt x="219" y="358"/>
                  </a:lnTo>
                  <a:lnTo>
                    <a:pt x="220" y="364"/>
                  </a:lnTo>
                  <a:lnTo>
                    <a:pt x="222" y="369"/>
                  </a:lnTo>
                  <a:lnTo>
                    <a:pt x="224" y="374"/>
                  </a:lnTo>
                  <a:lnTo>
                    <a:pt x="224" y="374"/>
                  </a:lnTo>
                  <a:lnTo>
                    <a:pt x="230" y="384"/>
                  </a:lnTo>
                  <a:lnTo>
                    <a:pt x="234" y="394"/>
                  </a:lnTo>
                  <a:lnTo>
                    <a:pt x="235" y="398"/>
                  </a:lnTo>
                  <a:lnTo>
                    <a:pt x="235" y="403"/>
                  </a:lnTo>
                  <a:lnTo>
                    <a:pt x="235" y="408"/>
                  </a:lnTo>
                  <a:lnTo>
                    <a:pt x="233" y="413"/>
                  </a:lnTo>
                  <a:lnTo>
                    <a:pt x="233" y="413"/>
                  </a:lnTo>
                  <a:lnTo>
                    <a:pt x="227" y="427"/>
                  </a:lnTo>
                  <a:lnTo>
                    <a:pt x="217" y="444"/>
                  </a:lnTo>
                  <a:lnTo>
                    <a:pt x="205" y="464"/>
                  </a:lnTo>
                  <a:lnTo>
                    <a:pt x="198" y="472"/>
                  </a:lnTo>
                  <a:lnTo>
                    <a:pt x="191" y="481"/>
                  </a:lnTo>
                  <a:lnTo>
                    <a:pt x="191" y="481"/>
                  </a:lnTo>
                  <a:lnTo>
                    <a:pt x="184" y="487"/>
                  </a:lnTo>
                  <a:lnTo>
                    <a:pt x="177" y="493"/>
                  </a:lnTo>
                  <a:lnTo>
                    <a:pt x="162" y="501"/>
                  </a:lnTo>
                  <a:lnTo>
                    <a:pt x="148" y="508"/>
                  </a:lnTo>
                  <a:lnTo>
                    <a:pt x="141" y="513"/>
                  </a:lnTo>
                  <a:lnTo>
                    <a:pt x="135" y="518"/>
                  </a:lnTo>
                  <a:lnTo>
                    <a:pt x="135" y="518"/>
                  </a:lnTo>
                  <a:lnTo>
                    <a:pt x="125" y="530"/>
                  </a:lnTo>
                  <a:lnTo>
                    <a:pt x="120" y="537"/>
                  </a:lnTo>
                  <a:lnTo>
                    <a:pt x="114" y="542"/>
                  </a:lnTo>
                  <a:lnTo>
                    <a:pt x="108" y="547"/>
                  </a:lnTo>
                  <a:lnTo>
                    <a:pt x="101" y="550"/>
                  </a:lnTo>
                  <a:lnTo>
                    <a:pt x="92" y="554"/>
                  </a:lnTo>
                  <a:lnTo>
                    <a:pt x="80" y="556"/>
                  </a:lnTo>
                  <a:lnTo>
                    <a:pt x="80" y="556"/>
                  </a:lnTo>
                  <a:lnTo>
                    <a:pt x="55" y="560"/>
                  </a:lnTo>
                  <a:lnTo>
                    <a:pt x="44" y="562"/>
                  </a:lnTo>
                  <a:lnTo>
                    <a:pt x="33" y="565"/>
                  </a:lnTo>
                  <a:lnTo>
                    <a:pt x="23" y="569"/>
                  </a:lnTo>
                  <a:lnTo>
                    <a:pt x="15" y="573"/>
                  </a:lnTo>
                  <a:lnTo>
                    <a:pt x="8" y="578"/>
                  </a:lnTo>
                  <a:lnTo>
                    <a:pt x="2" y="584"/>
                  </a:lnTo>
                  <a:lnTo>
                    <a:pt x="2" y="584"/>
                  </a:lnTo>
                  <a:lnTo>
                    <a:pt x="0" y="587"/>
                  </a:lnTo>
                  <a:lnTo>
                    <a:pt x="293" y="589"/>
                  </a:lnTo>
                  <a:lnTo>
                    <a:pt x="293" y="589"/>
                  </a:lnTo>
                  <a:lnTo>
                    <a:pt x="293" y="588"/>
                  </a:lnTo>
                  <a:lnTo>
                    <a:pt x="293" y="588"/>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4" name="Freeform 293">
              <a:extLst>
                <a:ext uri="{FF2B5EF4-FFF2-40B4-BE49-F238E27FC236}">
                  <a16:creationId xmlns:a16="http://schemas.microsoft.com/office/drawing/2014/main" id="{0622FC05-1A7E-45CB-BACC-EA8EE5161C8A}"/>
                </a:ext>
              </a:extLst>
            </p:cNvPr>
            <p:cNvSpPr>
              <a:spLocks/>
            </p:cNvSpPr>
            <p:nvPr/>
          </p:nvSpPr>
          <p:spPr bwMode="auto">
            <a:xfrm>
              <a:off x="5526083" y="3536374"/>
              <a:ext cx="113589" cy="241077"/>
            </a:xfrm>
            <a:custGeom>
              <a:avLst/>
              <a:gdLst>
                <a:gd name="T0" fmla="*/ 59 w 265"/>
                <a:gd name="T1" fmla="*/ 48 h 515"/>
                <a:gd name="T2" fmla="*/ 57 w 265"/>
                <a:gd name="T3" fmla="*/ 56 h 515"/>
                <a:gd name="T4" fmla="*/ 47 w 265"/>
                <a:gd name="T5" fmla="*/ 65 h 515"/>
                <a:gd name="T6" fmla="*/ 57 w 265"/>
                <a:gd name="T7" fmla="*/ 83 h 515"/>
                <a:gd name="T8" fmla="*/ 53 w 265"/>
                <a:gd name="T9" fmla="*/ 114 h 515"/>
                <a:gd name="T10" fmla="*/ 57 w 265"/>
                <a:gd name="T11" fmla="*/ 128 h 515"/>
                <a:gd name="T12" fmla="*/ 62 w 265"/>
                <a:gd name="T13" fmla="*/ 175 h 515"/>
                <a:gd name="T14" fmla="*/ 55 w 265"/>
                <a:gd name="T15" fmla="*/ 199 h 515"/>
                <a:gd name="T16" fmla="*/ 44 w 265"/>
                <a:gd name="T17" fmla="*/ 214 h 515"/>
                <a:gd name="T18" fmla="*/ 22 w 265"/>
                <a:gd name="T19" fmla="*/ 226 h 515"/>
                <a:gd name="T20" fmla="*/ 6 w 265"/>
                <a:gd name="T21" fmla="*/ 235 h 515"/>
                <a:gd name="T22" fmla="*/ 1 w 265"/>
                <a:gd name="T23" fmla="*/ 255 h 515"/>
                <a:gd name="T24" fmla="*/ 10 w 265"/>
                <a:gd name="T25" fmla="*/ 277 h 515"/>
                <a:gd name="T26" fmla="*/ 22 w 265"/>
                <a:gd name="T27" fmla="*/ 310 h 515"/>
                <a:gd name="T28" fmla="*/ 41 w 265"/>
                <a:gd name="T29" fmla="*/ 316 h 515"/>
                <a:gd name="T30" fmla="*/ 55 w 265"/>
                <a:gd name="T31" fmla="*/ 326 h 515"/>
                <a:gd name="T32" fmla="*/ 58 w 265"/>
                <a:gd name="T33" fmla="*/ 353 h 515"/>
                <a:gd name="T34" fmla="*/ 76 w 265"/>
                <a:gd name="T35" fmla="*/ 369 h 515"/>
                <a:gd name="T36" fmla="*/ 100 w 265"/>
                <a:gd name="T37" fmla="*/ 385 h 515"/>
                <a:gd name="T38" fmla="*/ 109 w 265"/>
                <a:gd name="T39" fmla="*/ 414 h 515"/>
                <a:gd name="T40" fmla="*/ 119 w 265"/>
                <a:gd name="T41" fmla="*/ 449 h 515"/>
                <a:gd name="T42" fmla="*/ 133 w 265"/>
                <a:gd name="T43" fmla="*/ 498 h 515"/>
                <a:gd name="T44" fmla="*/ 134 w 265"/>
                <a:gd name="T45" fmla="*/ 501 h 515"/>
                <a:gd name="T46" fmla="*/ 139 w 265"/>
                <a:gd name="T47" fmla="*/ 511 h 515"/>
                <a:gd name="T48" fmla="*/ 144 w 265"/>
                <a:gd name="T49" fmla="*/ 515 h 515"/>
                <a:gd name="T50" fmla="*/ 159 w 265"/>
                <a:gd name="T51" fmla="*/ 511 h 515"/>
                <a:gd name="T52" fmla="*/ 173 w 265"/>
                <a:gd name="T53" fmla="*/ 496 h 515"/>
                <a:gd name="T54" fmla="*/ 185 w 265"/>
                <a:gd name="T55" fmla="*/ 475 h 515"/>
                <a:gd name="T56" fmla="*/ 176 w 265"/>
                <a:gd name="T57" fmla="*/ 449 h 515"/>
                <a:gd name="T58" fmla="*/ 175 w 265"/>
                <a:gd name="T59" fmla="*/ 424 h 515"/>
                <a:gd name="T60" fmla="*/ 183 w 265"/>
                <a:gd name="T61" fmla="*/ 419 h 515"/>
                <a:gd name="T62" fmla="*/ 202 w 265"/>
                <a:gd name="T63" fmla="*/ 407 h 515"/>
                <a:gd name="T64" fmla="*/ 229 w 265"/>
                <a:gd name="T65" fmla="*/ 385 h 515"/>
                <a:gd name="T66" fmla="*/ 259 w 265"/>
                <a:gd name="T67" fmla="*/ 367 h 515"/>
                <a:gd name="T68" fmla="*/ 265 w 265"/>
                <a:gd name="T69" fmla="*/ 305 h 515"/>
                <a:gd name="T70" fmla="*/ 251 w 265"/>
                <a:gd name="T71" fmla="*/ 301 h 515"/>
                <a:gd name="T72" fmla="*/ 239 w 265"/>
                <a:gd name="T73" fmla="*/ 285 h 515"/>
                <a:gd name="T74" fmla="*/ 211 w 265"/>
                <a:gd name="T75" fmla="*/ 275 h 515"/>
                <a:gd name="T76" fmla="*/ 187 w 265"/>
                <a:gd name="T77" fmla="*/ 263 h 515"/>
                <a:gd name="T78" fmla="*/ 182 w 265"/>
                <a:gd name="T79" fmla="*/ 236 h 515"/>
                <a:gd name="T80" fmla="*/ 214 w 265"/>
                <a:gd name="T81" fmla="*/ 200 h 515"/>
                <a:gd name="T82" fmla="*/ 225 w 265"/>
                <a:gd name="T83" fmla="*/ 182 h 515"/>
                <a:gd name="T84" fmla="*/ 239 w 265"/>
                <a:gd name="T85" fmla="*/ 158 h 515"/>
                <a:gd name="T86" fmla="*/ 235 w 265"/>
                <a:gd name="T87" fmla="*/ 129 h 515"/>
                <a:gd name="T88" fmla="*/ 215 w 265"/>
                <a:gd name="T89" fmla="*/ 115 h 515"/>
                <a:gd name="T90" fmla="*/ 196 w 265"/>
                <a:gd name="T91" fmla="*/ 93 h 515"/>
                <a:gd name="T92" fmla="*/ 212 w 265"/>
                <a:gd name="T93" fmla="*/ 67 h 515"/>
                <a:gd name="T94" fmla="*/ 236 w 265"/>
                <a:gd name="T95" fmla="*/ 43 h 515"/>
                <a:gd name="T96" fmla="*/ 232 w 265"/>
                <a:gd name="T97" fmla="*/ 19 h 515"/>
                <a:gd name="T98" fmla="*/ 209 w 265"/>
                <a:gd name="T99" fmla="*/ 45 h 515"/>
                <a:gd name="T100" fmla="*/ 196 w 265"/>
                <a:gd name="T101" fmla="*/ 47 h 515"/>
                <a:gd name="T102" fmla="*/ 181 w 265"/>
                <a:gd name="T103" fmla="*/ 17 h 515"/>
                <a:gd name="T104" fmla="*/ 166 w 265"/>
                <a:gd name="T105" fmla="*/ 5 h 515"/>
                <a:gd name="T106" fmla="*/ 130 w 265"/>
                <a:gd name="T107" fmla="*/ 3 h 515"/>
                <a:gd name="T108" fmla="*/ 92 w 265"/>
                <a:gd name="T109" fmla="*/ 22 h 515"/>
                <a:gd name="T110" fmla="*/ 79 w 265"/>
                <a:gd name="T111" fmla="*/ 39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515">
                  <a:moveTo>
                    <a:pt x="74" y="42"/>
                  </a:moveTo>
                  <a:lnTo>
                    <a:pt x="74" y="42"/>
                  </a:lnTo>
                  <a:lnTo>
                    <a:pt x="66" y="43"/>
                  </a:lnTo>
                  <a:lnTo>
                    <a:pt x="61" y="46"/>
                  </a:lnTo>
                  <a:lnTo>
                    <a:pt x="59" y="48"/>
                  </a:lnTo>
                  <a:lnTo>
                    <a:pt x="58" y="50"/>
                  </a:lnTo>
                  <a:lnTo>
                    <a:pt x="57" y="52"/>
                  </a:lnTo>
                  <a:lnTo>
                    <a:pt x="57" y="54"/>
                  </a:lnTo>
                  <a:lnTo>
                    <a:pt x="57" y="54"/>
                  </a:lnTo>
                  <a:lnTo>
                    <a:pt x="57" y="56"/>
                  </a:lnTo>
                  <a:lnTo>
                    <a:pt x="55" y="58"/>
                  </a:lnTo>
                  <a:lnTo>
                    <a:pt x="51" y="60"/>
                  </a:lnTo>
                  <a:lnTo>
                    <a:pt x="48" y="61"/>
                  </a:lnTo>
                  <a:lnTo>
                    <a:pt x="47" y="63"/>
                  </a:lnTo>
                  <a:lnTo>
                    <a:pt x="47" y="65"/>
                  </a:lnTo>
                  <a:lnTo>
                    <a:pt x="48" y="67"/>
                  </a:lnTo>
                  <a:lnTo>
                    <a:pt x="48" y="67"/>
                  </a:lnTo>
                  <a:lnTo>
                    <a:pt x="52" y="72"/>
                  </a:lnTo>
                  <a:lnTo>
                    <a:pt x="55" y="77"/>
                  </a:lnTo>
                  <a:lnTo>
                    <a:pt x="57" y="83"/>
                  </a:lnTo>
                  <a:lnTo>
                    <a:pt x="58" y="91"/>
                  </a:lnTo>
                  <a:lnTo>
                    <a:pt x="58" y="91"/>
                  </a:lnTo>
                  <a:lnTo>
                    <a:pt x="57" y="100"/>
                  </a:lnTo>
                  <a:lnTo>
                    <a:pt x="55" y="107"/>
                  </a:lnTo>
                  <a:lnTo>
                    <a:pt x="53" y="114"/>
                  </a:lnTo>
                  <a:lnTo>
                    <a:pt x="53" y="117"/>
                  </a:lnTo>
                  <a:lnTo>
                    <a:pt x="54" y="119"/>
                  </a:lnTo>
                  <a:lnTo>
                    <a:pt x="54" y="119"/>
                  </a:lnTo>
                  <a:lnTo>
                    <a:pt x="56" y="123"/>
                  </a:lnTo>
                  <a:lnTo>
                    <a:pt x="57" y="128"/>
                  </a:lnTo>
                  <a:lnTo>
                    <a:pt x="60" y="144"/>
                  </a:lnTo>
                  <a:lnTo>
                    <a:pt x="60" y="144"/>
                  </a:lnTo>
                  <a:lnTo>
                    <a:pt x="63" y="164"/>
                  </a:lnTo>
                  <a:lnTo>
                    <a:pt x="63" y="172"/>
                  </a:lnTo>
                  <a:lnTo>
                    <a:pt x="62" y="175"/>
                  </a:lnTo>
                  <a:lnTo>
                    <a:pt x="60" y="178"/>
                  </a:lnTo>
                  <a:lnTo>
                    <a:pt x="60" y="178"/>
                  </a:lnTo>
                  <a:lnTo>
                    <a:pt x="58" y="182"/>
                  </a:lnTo>
                  <a:lnTo>
                    <a:pt x="57" y="187"/>
                  </a:lnTo>
                  <a:lnTo>
                    <a:pt x="55" y="199"/>
                  </a:lnTo>
                  <a:lnTo>
                    <a:pt x="53" y="204"/>
                  </a:lnTo>
                  <a:lnTo>
                    <a:pt x="51" y="209"/>
                  </a:lnTo>
                  <a:lnTo>
                    <a:pt x="48" y="213"/>
                  </a:lnTo>
                  <a:lnTo>
                    <a:pt x="46" y="214"/>
                  </a:lnTo>
                  <a:lnTo>
                    <a:pt x="44" y="214"/>
                  </a:lnTo>
                  <a:lnTo>
                    <a:pt x="44" y="214"/>
                  </a:lnTo>
                  <a:lnTo>
                    <a:pt x="36" y="215"/>
                  </a:lnTo>
                  <a:lnTo>
                    <a:pt x="28" y="218"/>
                  </a:lnTo>
                  <a:lnTo>
                    <a:pt x="24" y="222"/>
                  </a:lnTo>
                  <a:lnTo>
                    <a:pt x="22" y="226"/>
                  </a:lnTo>
                  <a:lnTo>
                    <a:pt x="22" y="226"/>
                  </a:lnTo>
                  <a:lnTo>
                    <a:pt x="20" y="228"/>
                  </a:lnTo>
                  <a:lnTo>
                    <a:pt x="18" y="230"/>
                  </a:lnTo>
                  <a:lnTo>
                    <a:pt x="10" y="233"/>
                  </a:lnTo>
                  <a:lnTo>
                    <a:pt x="6" y="235"/>
                  </a:lnTo>
                  <a:lnTo>
                    <a:pt x="3" y="237"/>
                  </a:lnTo>
                  <a:lnTo>
                    <a:pt x="1" y="241"/>
                  </a:lnTo>
                  <a:lnTo>
                    <a:pt x="0" y="245"/>
                  </a:lnTo>
                  <a:lnTo>
                    <a:pt x="0" y="245"/>
                  </a:lnTo>
                  <a:lnTo>
                    <a:pt x="1" y="255"/>
                  </a:lnTo>
                  <a:lnTo>
                    <a:pt x="2" y="264"/>
                  </a:lnTo>
                  <a:lnTo>
                    <a:pt x="5" y="272"/>
                  </a:lnTo>
                  <a:lnTo>
                    <a:pt x="8" y="275"/>
                  </a:lnTo>
                  <a:lnTo>
                    <a:pt x="10" y="277"/>
                  </a:lnTo>
                  <a:lnTo>
                    <a:pt x="10" y="277"/>
                  </a:lnTo>
                  <a:lnTo>
                    <a:pt x="12" y="280"/>
                  </a:lnTo>
                  <a:lnTo>
                    <a:pt x="14" y="285"/>
                  </a:lnTo>
                  <a:lnTo>
                    <a:pt x="17" y="298"/>
                  </a:lnTo>
                  <a:lnTo>
                    <a:pt x="19" y="304"/>
                  </a:lnTo>
                  <a:lnTo>
                    <a:pt x="22" y="310"/>
                  </a:lnTo>
                  <a:lnTo>
                    <a:pt x="25" y="313"/>
                  </a:lnTo>
                  <a:lnTo>
                    <a:pt x="27" y="314"/>
                  </a:lnTo>
                  <a:lnTo>
                    <a:pt x="30" y="315"/>
                  </a:lnTo>
                  <a:lnTo>
                    <a:pt x="30" y="315"/>
                  </a:lnTo>
                  <a:lnTo>
                    <a:pt x="41" y="316"/>
                  </a:lnTo>
                  <a:lnTo>
                    <a:pt x="45" y="317"/>
                  </a:lnTo>
                  <a:lnTo>
                    <a:pt x="49" y="318"/>
                  </a:lnTo>
                  <a:lnTo>
                    <a:pt x="51" y="320"/>
                  </a:lnTo>
                  <a:lnTo>
                    <a:pt x="53" y="322"/>
                  </a:lnTo>
                  <a:lnTo>
                    <a:pt x="55" y="326"/>
                  </a:lnTo>
                  <a:lnTo>
                    <a:pt x="55" y="331"/>
                  </a:lnTo>
                  <a:lnTo>
                    <a:pt x="55" y="331"/>
                  </a:lnTo>
                  <a:lnTo>
                    <a:pt x="56" y="342"/>
                  </a:lnTo>
                  <a:lnTo>
                    <a:pt x="57" y="348"/>
                  </a:lnTo>
                  <a:lnTo>
                    <a:pt x="58" y="353"/>
                  </a:lnTo>
                  <a:lnTo>
                    <a:pt x="61" y="358"/>
                  </a:lnTo>
                  <a:lnTo>
                    <a:pt x="65" y="363"/>
                  </a:lnTo>
                  <a:lnTo>
                    <a:pt x="70" y="366"/>
                  </a:lnTo>
                  <a:lnTo>
                    <a:pt x="76" y="369"/>
                  </a:lnTo>
                  <a:lnTo>
                    <a:pt x="76" y="369"/>
                  </a:lnTo>
                  <a:lnTo>
                    <a:pt x="83" y="371"/>
                  </a:lnTo>
                  <a:lnTo>
                    <a:pt x="88" y="374"/>
                  </a:lnTo>
                  <a:lnTo>
                    <a:pt x="93" y="377"/>
                  </a:lnTo>
                  <a:lnTo>
                    <a:pt x="97" y="380"/>
                  </a:lnTo>
                  <a:lnTo>
                    <a:pt x="100" y="385"/>
                  </a:lnTo>
                  <a:lnTo>
                    <a:pt x="103" y="389"/>
                  </a:lnTo>
                  <a:lnTo>
                    <a:pt x="107" y="397"/>
                  </a:lnTo>
                  <a:lnTo>
                    <a:pt x="107" y="397"/>
                  </a:lnTo>
                  <a:lnTo>
                    <a:pt x="109" y="406"/>
                  </a:lnTo>
                  <a:lnTo>
                    <a:pt x="109" y="414"/>
                  </a:lnTo>
                  <a:lnTo>
                    <a:pt x="110" y="423"/>
                  </a:lnTo>
                  <a:lnTo>
                    <a:pt x="111" y="428"/>
                  </a:lnTo>
                  <a:lnTo>
                    <a:pt x="112" y="433"/>
                  </a:lnTo>
                  <a:lnTo>
                    <a:pt x="112" y="433"/>
                  </a:lnTo>
                  <a:lnTo>
                    <a:pt x="119" y="449"/>
                  </a:lnTo>
                  <a:lnTo>
                    <a:pt x="123" y="465"/>
                  </a:lnTo>
                  <a:lnTo>
                    <a:pt x="123" y="465"/>
                  </a:lnTo>
                  <a:lnTo>
                    <a:pt x="128" y="485"/>
                  </a:lnTo>
                  <a:lnTo>
                    <a:pt x="133" y="498"/>
                  </a:lnTo>
                  <a:lnTo>
                    <a:pt x="133" y="498"/>
                  </a:lnTo>
                  <a:lnTo>
                    <a:pt x="134" y="499"/>
                  </a:lnTo>
                  <a:lnTo>
                    <a:pt x="134" y="499"/>
                  </a:lnTo>
                  <a:lnTo>
                    <a:pt x="134" y="500"/>
                  </a:lnTo>
                  <a:lnTo>
                    <a:pt x="134" y="500"/>
                  </a:lnTo>
                  <a:lnTo>
                    <a:pt x="134" y="501"/>
                  </a:lnTo>
                  <a:lnTo>
                    <a:pt x="134" y="501"/>
                  </a:lnTo>
                  <a:lnTo>
                    <a:pt x="134" y="501"/>
                  </a:lnTo>
                  <a:lnTo>
                    <a:pt x="134" y="501"/>
                  </a:lnTo>
                  <a:lnTo>
                    <a:pt x="138" y="508"/>
                  </a:lnTo>
                  <a:lnTo>
                    <a:pt x="139" y="511"/>
                  </a:lnTo>
                  <a:lnTo>
                    <a:pt x="138" y="515"/>
                  </a:lnTo>
                  <a:lnTo>
                    <a:pt x="138" y="515"/>
                  </a:lnTo>
                  <a:lnTo>
                    <a:pt x="138" y="515"/>
                  </a:lnTo>
                  <a:lnTo>
                    <a:pt x="138" y="515"/>
                  </a:lnTo>
                  <a:lnTo>
                    <a:pt x="144" y="515"/>
                  </a:lnTo>
                  <a:lnTo>
                    <a:pt x="150" y="515"/>
                  </a:lnTo>
                  <a:lnTo>
                    <a:pt x="156" y="514"/>
                  </a:lnTo>
                  <a:lnTo>
                    <a:pt x="158" y="512"/>
                  </a:lnTo>
                  <a:lnTo>
                    <a:pt x="159" y="511"/>
                  </a:lnTo>
                  <a:lnTo>
                    <a:pt x="159" y="511"/>
                  </a:lnTo>
                  <a:lnTo>
                    <a:pt x="160" y="506"/>
                  </a:lnTo>
                  <a:lnTo>
                    <a:pt x="163" y="502"/>
                  </a:lnTo>
                  <a:lnTo>
                    <a:pt x="167" y="499"/>
                  </a:lnTo>
                  <a:lnTo>
                    <a:pt x="173" y="496"/>
                  </a:lnTo>
                  <a:lnTo>
                    <a:pt x="173" y="496"/>
                  </a:lnTo>
                  <a:lnTo>
                    <a:pt x="178" y="492"/>
                  </a:lnTo>
                  <a:lnTo>
                    <a:pt x="182" y="488"/>
                  </a:lnTo>
                  <a:lnTo>
                    <a:pt x="184" y="482"/>
                  </a:lnTo>
                  <a:lnTo>
                    <a:pt x="185" y="475"/>
                  </a:lnTo>
                  <a:lnTo>
                    <a:pt x="185" y="475"/>
                  </a:lnTo>
                  <a:lnTo>
                    <a:pt x="185" y="462"/>
                  </a:lnTo>
                  <a:lnTo>
                    <a:pt x="184" y="457"/>
                  </a:lnTo>
                  <a:lnTo>
                    <a:pt x="180" y="454"/>
                  </a:lnTo>
                  <a:lnTo>
                    <a:pt x="180" y="454"/>
                  </a:lnTo>
                  <a:lnTo>
                    <a:pt x="176" y="449"/>
                  </a:lnTo>
                  <a:lnTo>
                    <a:pt x="173" y="444"/>
                  </a:lnTo>
                  <a:lnTo>
                    <a:pt x="173" y="438"/>
                  </a:lnTo>
                  <a:lnTo>
                    <a:pt x="174" y="433"/>
                  </a:lnTo>
                  <a:lnTo>
                    <a:pt x="174" y="433"/>
                  </a:lnTo>
                  <a:lnTo>
                    <a:pt x="175" y="424"/>
                  </a:lnTo>
                  <a:lnTo>
                    <a:pt x="176" y="422"/>
                  </a:lnTo>
                  <a:lnTo>
                    <a:pt x="178" y="421"/>
                  </a:lnTo>
                  <a:lnTo>
                    <a:pt x="180" y="419"/>
                  </a:lnTo>
                  <a:lnTo>
                    <a:pt x="183" y="419"/>
                  </a:lnTo>
                  <a:lnTo>
                    <a:pt x="183" y="419"/>
                  </a:lnTo>
                  <a:lnTo>
                    <a:pt x="189" y="417"/>
                  </a:lnTo>
                  <a:lnTo>
                    <a:pt x="194" y="415"/>
                  </a:lnTo>
                  <a:lnTo>
                    <a:pt x="198" y="411"/>
                  </a:lnTo>
                  <a:lnTo>
                    <a:pt x="202" y="407"/>
                  </a:lnTo>
                  <a:lnTo>
                    <a:pt x="202" y="407"/>
                  </a:lnTo>
                  <a:lnTo>
                    <a:pt x="207" y="401"/>
                  </a:lnTo>
                  <a:lnTo>
                    <a:pt x="212" y="395"/>
                  </a:lnTo>
                  <a:lnTo>
                    <a:pt x="219" y="389"/>
                  </a:lnTo>
                  <a:lnTo>
                    <a:pt x="223" y="387"/>
                  </a:lnTo>
                  <a:lnTo>
                    <a:pt x="229" y="385"/>
                  </a:lnTo>
                  <a:lnTo>
                    <a:pt x="229" y="385"/>
                  </a:lnTo>
                  <a:lnTo>
                    <a:pt x="239" y="380"/>
                  </a:lnTo>
                  <a:lnTo>
                    <a:pt x="249" y="375"/>
                  </a:lnTo>
                  <a:lnTo>
                    <a:pt x="257" y="370"/>
                  </a:lnTo>
                  <a:lnTo>
                    <a:pt x="259" y="367"/>
                  </a:lnTo>
                  <a:lnTo>
                    <a:pt x="261" y="364"/>
                  </a:lnTo>
                  <a:lnTo>
                    <a:pt x="261" y="364"/>
                  </a:lnTo>
                  <a:lnTo>
                    <a:pt x="262" y="354"/>
                  </a:lnTo>
                  <a:lnTo>
                    <a:pt x="263" y="338"/>
                  </a:lnTo>
                  <a:lnTo>
                    <a:pt x="265" y="305"/>
                  </a:lnTo>
                  <a:lnTo>
                    <a:pt x="265" y="305"/>
                  </a:lnTo>
                  <a:lnTo>
                    <a:pt x="261" y="304"/>
                  </a:lnTo>
                  <a:lnTo>
                    <a:pt x="261" y="304"/>
                  </a:lnTo>
                  <a:lnTo>
                    <a:pt x="255" y="303"/>
                  </a:lnTo>
                  <a:lnTo>
                    <a:pt x="251" y="301"/>
                  </a:lnTo>
                  <a:lnTo>
                    <a:pt x="249" y="299"/>
                  </a:lnTo>
                  <a:lnTo>
                    <a:pt x="247" y="296"/>
                  </a:lnTo>
                  <a:lnTo>
                    <a:pt x="244" y="290"/>
                  </a:lnTo>
                  <a:lnTo>
                    <a:pt x="242" y="288"/>
                  </a:lnTo>
                  <a:lnTo>
                    <a:pt x="239" y="285"/>
                  </a:lnTo>
                  <a:lnTo>
                    <a:pt x="239" y="285"/>
                  </a:lnTo>
                  <a:lnTo>
                    <a:pt x="236" y="282"/>
                  </a:lnTo>
                  <a:lnTo>
                    <a:pt x="231" y="280"/>
                  </a:lnTo>
                  <a:lnTo>
                    <a:pt x="221" y="278"/>
                  </a:lnTo>
                  <a:lnTo>
                    <a:pt x="211" y="275"/>
                  </a:lnTo>
                  <a:lnTo>
                    <a:pt x="201" y="273"/>
                  </a:lnTo>
                  <a:lnTo>
                    <a:pt x="201" y="273"/>
                  </a:lnTo>
                  <a:lnTo>
                    <a:pt x="196" y="271"/>
                  </a:lnTo>
                  <a:lnTo>
                    <a:pt x="192" y="267"/>
                  </a:lnTo>
                  <a:lnTo>
                    <a:pt x="187" y="263"/>
                  </a:lnTo>
                  <a:lnTo>
                    <a:pt x="184" y="258"/>
                  </a:lnTo>
                  <a:lnTo>
                    <a:pt x="181" y="253"/>
                  </a:lnTo>
                  <a:lnTo>
                    <a:pt x="180" y="246"/>
                  </a:lnTo>
                  <a:lnTo>
                    <a:pt x="181" y="240"/>
                  </a:lnTo>
                  <a:lnTo>
                    <a:pt x="182" y="236"/>
                  </a:lnTo>
                  <a:lnTo>
                    <a:pt x="185" y="233"/>
                  </a:lnTo>
                  <a:lnTo>
                    <a:pt x="185" y="233"/>
                  </a:lnTo>
                  <a:lnTo>
                    <a:pt x="195" y="221"/>
                  </a:lnTo>
                  <a:lnTo>
                    <a:pt x="205" y="210"/>
                  </a:lnTo>
                  <a:lnTo>
                    <a:pt x="214" y="200"/>
                  </a:lnTo>
                  <a:lnTo>
                    <a:pt x="217" y="195"/>
                  </a:lnTo>
                  <a:lnTo>
                    <a:pt x="219" y="190"/>
                  </a:lnTo>
                  <a:lnTo>
                    <a:pt x="219" y="190"/>
                  </a:lnTo>
                  <a:lnTo>
                    <a:pt x="221" y="186"/>
                  </a:lnTo>
                  <a:lnTo>
                    <a:pt x="225" y="182"/>
                  </a:lnTo>
                  <a:lnTo>
                    <a:pt x="233" y="176"/>
                  </a:lnTo>
                  <a:lnTo>
                    <a:pt x="236" y="173"/>
                  </a:lnTo>
                  <a:lnTo>
                    <a:pt x="239" y="169"/>
                  </a:lnTo>
                  <a:lnTo>
                    <a:pt x="240" y="164"/>
                  </a:lnTo>
                  <a:lnTo>
                    <a:pt x="239" y="158"/>
                  </a:lnTo>
                  <a:lnTo>
                    <a:pt x="239" y="158"/>
                  </a:lnTo>
                  <a:lnTo>
                    <a:pt x="238" y="151"/>
                  </a:lnTo>
                  <a:lnTo>
                    <a:pt x="237" y="145"/>
                  </a:lnTo>
                  <a:lnTo>
                    <a:pt x="236" y="134"/>
                  </a:lnTo>
                  <a:lnTo>
                    <a:pt x="235" y="129"/>
                  </a:lnTo>
                  <a:lnTo>
                    <a:pt x="233" y="125"/>
                  </a:lnTo>
                  <a:lnTo>
                    <a:pt x="228" y="121"/>
                  </a:lnTo>
                  <a:lnTo>
                    <a:pt x="222" y="118"/>
                  </a:lnTo>
                  <a:lnTo>
                    <a:pt x="222" y="118"/>
                  </a:lnTo>
                  <a:lnTo>
                    <a:pt x="215" y="115"/>
                  </a:lnTo>
                  <a:lnTo>
                    <a:pt x="209" y="112"/>
                  </a:lnTo>
                  <a:lnTo>
                    <a:pt x="204" y="108"/>
                  </a:lnTo>
                  <a:lnTo>
                    <a:pt x="199" y="104"/>
                  </a:lnTo>
                  <a:lnTo>
                    <a:pt x="197" y="99"/>
                  </a:lnTo>
                  <a:lnTo>
                    <a:pt x="196" y="93"/>
                  </a:lnTo>
                  <a:lnTo>
                    <a:pt x="197" y="86"/>
                  </a:lnTo>
                  <a:lnTo>
                    <a:pt x="201" y="80"/>
                  </a:lnTo>
                  <a:lnTo>
                    <a:pt x="201" y="80"/>
                  </a:lnTo>
                  <a:lnTo>
                    <a:pt x="206" y="73"/>
                  </a:lnTo>
                  <a:lnTo>
                    <a:pt x="212" y="67"/>
                  </a:lnTo>
                  <a:lnTo>
                    <a:pt x="222" y="57"/>
                  </a:lnTo>
                  <a:lnTo>
                    <a:pt x="231" y="50"/>
                  </a:lnTo>
                  <a:lnTo>
                    <a:pt x="234" y="46"/>
                  </a:lnTo>
                  <a:lnTo>
                    <a:pt x="236" y="43"/>
                  </a:lnTo>
                  <a:lnTo>
                    <a:pt x="236" y="43"/>
                  </a:lnTo>
                  <a:lnTo>
                    <a:pt x="237" y="34"/>
                  </a:lnTo>
                  <a:lnTo>
                    <a:pt x="236" y="29"/>
                  </a:lnTo>
                  <a:lnTo>
                    <a:pt x="236" y="25"/>
                  </a:lnTo>
                  <a:lnTo>
                    <a:pt x="234" y="21"/>
                  </a:lnTo>
                  <a:lnTo>
                    <a:pt x="232" y="19"/>
                  </a:lnTo>
                  <a:lnTo>
                    <a:pt x="229" y="20"/>
                  </a:lnTo>
                  <a:lnTo>
                    <a:pt x="225" y="23"/>
                  </a:lnTo>
                  <a:lnTo>
                    <a:pt x="225" y="23"/>
                  </a:lnTo>
                  <a:lnTo>
                    <a:pt x="217" y="33"/>
                  </a:lnTo>
                  <a:lnTo>
                    <a:pt x="209" y="45"/>
                  </a:lnTo>
                  <a:lnTo>
                    <a:pt x="204" y="48"/>
                  </a:lnTo>
                  <a:lnTo>
                    <a:pt x="202" y="49"/>
                  </a:lnTo>
                  <a:lnTo>
                    <a:pt x="200" y="49"/>
                  </a:lnTo>
                  <a:lnTo>
                    <a:pt x="198" y="49"/>
                  </a:lnTo>
                  <a:lnTo>
                    <a:pt x="196" y="47"/>
                  </a:lnTo>
                  <a:lnTo>
                    <a:pt x="195" y="45"/>
                  </a:lnTo>
                  <a:lnTo>
                    <a:pt x="193" y="42"/>
                  </a:lnTo>
                  <a:lnTo>
                    <a:pt x="193" y="42"/>
                  </a:lnTo>
                  <a:lnTo>
                    <a:pt x="187" y="27"/>
                  </a:lnTo>
                  <a:lnTo>
                    <a:pt x="181" y="17"/>
                  </a:lnTo>
                  <a:lnTo>
                    <a:pt x="177" y="13"/>
                  </a:lnTo>
                  <a:lnTo>
                    <a:pt x="174" y="10"/>
                  </a:lnTo>
                  <a:lnTo>
                    <a:pt x="170" y="7"/>
                  </a:lnTo>
                  <a:lnTo>
                    <a:pt x="166" y="5"/>
                  </a:lnTo>
                  <a:lnTo>
                    <a:pt x="166" y="5"/>
                  </a:lnTo>
                  <a:lnTo>
                    <a:pt x="157" y="2"/>
                  </a:lnTo>
                  <a:lnTo>
                    <a:pt x="146" y="1"/>
                  </a:lnTo>
                  <a:lnTo>
                    <a:pt x="141" y="0"/>
                  </a:lnTo>
                  <a:lnTo>
                    <a:pt x="135" y="1"/>
                  </a:lnTo>
                  <a:lnTo>
                    <a:pt x="130" y="3"/>
                  </a:lnTo>
                  <a:lnTo>
                    <a:pt x="125" y="5"/>
                  </a:lnTo>
                  <a:lnTo>
                    <a:pt x="125" y="5"/>
                  </a:lnTo>
                  <a:lnTo>
                    <a:pt x="116" y="11"/>
                  </a:lnTo>
                  <a:lnTo>
                    <a:pt x="105" y="17"/>
                  </a:lnTo>
                  <a:lnTo>
                    <a:pt x="92" y="22"/>
                  </a:lnTo>
                  <a:lnTo>
                    <a:pt x="78" y="26"/>
                  </a:lnTo>
                  <a:lnTo>
                    <a:pt x="78" y="26"/>
                  </a:lnTo>
                  <a:lnTo>
                    <a:pt x="79" y="31"/>
                  </a:lnTo>
                  <a:lnTo>
                    <a:pt x="79" y="36"/>
                  </a:lnTo>
                  <a:lnTo>
                    <a:pt x="79" y="39"/>
                  </a:lnTo>
                  <a:lnTo>
                    <a:pt x="78" y="40"/>
                  </a:lnTo>
                  <a:lnTo>
                    <a:pt x="76" y="41"/>
                  </a:lnTo>
                  <a:lnTo>
                    <a:pt x="74" y="42"/>
                  </a:lnTo>
                  <a:lnTo>
                    <a:pt x="74" y="42"/>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5" name="Freeform 294">
              <a:extLst>
                <a:ext uri="{FF2B5EF4-FFF2-40B4-BE49-F238E27FC236}">
                  <a16:creationId xmlns:a16="http://schemas.microsoft.com/office/drawing/2014/main" id="{6926C310-9295-4D10-A0B4-642086E2957F}"/>
                </a:ext>
              </a:extLst>
            </p:cNvPr>
            <p:cNvSpPr>
              <a:spLocks/>
            </p:cNvSpPr>
            <p:nvPr/>
          </p:nvSpPr>
          <p:spPr bwMode="auto">
            <a:xfrm>
              <a:off x="5579435" y="3678405"/>
              <a:ext cx="437144" cy="442907"/>
            </a:xfrm>
            <a:custGeom>
              <a:avLst/>
              <a:gdLst>
                <a:gd name="T0" fmla="*/ 67 w 1013"/>
                <a:gd name="T1" fmla="*/ 110 h 950"/>
                <a:gd name="T2" fmla="*/ 46 w 1013"/>
                <a:gd name="T3" fmla="*/ 133 h 950"/>
                <a:gd name="T4" fmla="*/ 55 w 1013"/>
                <a:gd name="T5" fmla="*/ 183 h 950"/>
                <a:gd name="T6" fmla="*/ 29 w 1013"/>
                <a:gd name="T7" fmla="*/ 209 h 950"/>
                <a:gd name="T8" fmla="*/ 7 w 1013"/>
                <a:gd name="T9" fmla="*/ 214 h 950"/>
                <a:gd name="T10" fmla="*/ 8 w 1013"/>
                <a:gd name="T11" fmla="*/ 242 h 950"/>
                <a:gd name="T12" fmla="*/ 32 w 1013"/>
                <a:gd name="T13" fmla="*/ 288 h 950"/>
                <a:gd name="T14" fmla="*/ 30 w 1013"/>
                <a:gd name="T15" fmla="*/ 336 h 950"/>
                <a:gd name="T16" fmla="*/ 34 w 1013"/>
                <a:gd name="T17" fmla="*/ 368 h 950"/>
                <a:gd name="T18" fmla="*/ 25 w 1013"/>
                <a:gd name="T19" fmla="*/ 408 h 950"/>
                <a:gd name="T20" fmla="*/ 28 w 1013"/>
                <a:gd name="T21" fmla="*/ 440 h 950"/>
                <a:gd name="T22" fmla="*/ 26 w 1013"/>
                <a:gd name="T23" fmla="*/ 474 h 950"/>
                <a:gd name="T24" fmla="*/ 1 w 1013"/>
                <a:gd name="T25" fmla="*/ 494 h 950"/>
                <a:gd name="T26" fmla="*/ 28 w 1013"/>
                <a:gd name="T27" fmla="*/ 544 h 950"/>
                <a:gd name="T28" fmla="*/ 48 w 1013"/>
                <a:gd name="T29" fmla="*/ 598 h 950"/>
                <a:gd name="T30" fmla="*/ 131 w 1013"/>
                <a:gd name="T31" fmla="*/ 627 h 950"/>
                <a:gd name="T32" fmla="*/ 173 w 1013"/>
                <a:gd name="T33" fmla="*/ 686 h 950"/>
                <a:gd name="T34" fmla="*/ 250 w 1013"/>
                <a:gd name="T35" fmla="*/ 702 h 950"/>
                <a:gd name="T36" fmla="*/ 306 w 1013"/>
                <a:gd name="T37" fmla="*/ 742 h 950"/>
                <a:gd name="T38" fmla="*/ 342 w 1013"/>
                <a:gd name="T39" fmla="*/ 727 h 950"/>
                <a:gd name="T40" fmla="*/ 353 w 1013"/>
                <a:gd name="T41" fmla="*/ 723 h 950"/>
                <a:gd name="T42" fmla="*/ 359 w 1013"/>
                <a:gd name="T43" fmla="*/ 719 h 950"/>
                <a:gd name="T44" fmla="*/ 363 w 1013"/>
                <a:gd name="T45" fmla="*/ 715 h 950"/>
                <a:gd name="T46" fmla="*/ 367 w 1013"/>
                <a:gd name="T47" fmla="*/ 711 h 950"/>
                <a:gd name="T48" fmla="*/ 373 w 1013"/>
                <a:gd name="T49" fmla="*/ 708 h 950"/>
                <a:gd name="T50" fmla="*/ 382 w 1013"/>
                <a:gd name="T51" fmla="*/ 703 h 950"/>
                <a:gd name="T52" fmla="*/ 521 w 1013"/>
                <a:gd name="T53" fmla="*/ 734 h 950"/>
                <a:gd name="T54" fmla="*/ 1005 w 1013"/>
                <a:gd name="T55" fmla="*/ 800 h 950"/>
                <a:gd name="T56" fmla="*/ 1005 w 1013"/>
                <a:gd name="T57" fmla="*/ 523 h 950"/>
                <a:gd name="T58" fmla="*/ 1005 w 1013"/>
                <a:gd name="T59" fmla="*/ 468 h 950"/>
                <a:gd name="T60" fmla="*/ 1005 w 1013"/>
                <a:gd name="T61" fmla="*/ 446 h 950"/>
                <a:gd name="T62" fmla="*/ 1005 w 1013"/>
                <a:gd name="T63" fmla="*/ 422 h 950"/>
                <a:gd name="T64" fmla="*/ 1005 w 1013"/>
                <a:gd name="T65" fmla="*/ 389 h 950"/>
                <a:gd name="T66" fmla="*/ 1005 w 1013"/>
                <a:gd name="T67" fmla="*/ 371 h 950"/>
                <a:gd name="T68" fmla="*/ 1005 w 1013"/>
                <a:gd name="T69" fmla="*/ 347 h 950"/>
                <a:gd name="T70" fmla="*/ 1005 w 1013"/>
                <a:gd name="T71" fmla="*/ 323 h 950"/>
                <a:gd name="T72" fmla="*/ 1005 w 1013"/>
                <a:gd name="T73" fmla="*/ 311 h 950"/>
                <a:gd name="T74" fmla="*/ 1005 w 1013"/>
                <a:gd name="T75" fmla="*/ 299 h 950"/>
                <a:gd name="T76" fmla="*/ 1005 w 1013"/>
                <a:gd name="T77" fmla="*/ 291 h 950"/>
                <a:gd name="T78" fmla="*/ 1004 w 1013"/>
                <a:gd name="T79" fmla="*/ 284 h 950"/>
                <a:gd name="T80" fmla="*/ 1004 w 1013"/>
                <a:gd name="T81" fmla="*/ 280 h 950"/>
                <a:gd name="T82" fmla="*/ 1001 w 1013"/>
                <a:gd name="T83" fmla="*/ 255 h 950"/>
                <a:gd name="T84" fmla="*/ 989 w 1013"/>
                <a:gd name="T85" fmla="*/ 226 h 950"/>
                <a:gd name="T86" fmla="*/ 1001 w 1013"/>
                <a:gd name="T87" fmla="*/ 196 h 950"/>
                <a:gd name="T88" fmla="*/ 1004 w 1013"/>
                <a:gd name="T89" fmla="*/ 171 h 950"/>
                <a:gd name="T90" fmla="*/ 991 w 1013"/>
                <a:gd name="T91" fmla="*/ 145 h 950"/>
                <a:gd name="T92" fmla="*/ 1007 w 1013"/>
                <a:gd name="T93" fmla="*/ 122 h 950"/>
                <a:gd name="T94" fmla="*/ 992 w 1013"/>
                <a:gd name="T95" fmla="*/ 90 h 950"/>
                <a:gd name="T96" fmla="*/ 942 w 1013"/>
                <a:gd name="T97" fmla="*/ 87 h 950"/>
                <a:gd name="T98" fmla="*/ 889 w 1013"/>
                <a:gd name="T99" fmla="*/ 54 h 950"/>
                <a:gd name="T100" fmla="*/ 820 w 1013"/>
                <a:gd name="T101" fmla="*/ 25 h 950"/>
                <a:gd name="T102" fmla="*/ 711 w 1013"/>
                <a:gd name="T103" fmla="*/ 57 h 950"/>
                <a:gd name="T104" fmla="*/ 679 w 1013"/>
                <a:gd name="T105" fmla="*/ 104 h 950"/>
                <a:gd name="T106" fmla="*/ 696 w 1013"/>
                <a:gd name="T107" fmla="*/ 159 h 950"/>
                <a:gd name="T108" fmla="*/ 641 w 1013"/>
                <a:gd name="T109" fmla="*/ 213 h 950"/>
                <a:gd name="T110" fmla="*/ 541 w 1013"/>
                <a:gd name="T111" fmla="*/ 158 h 950"/>
                <a:gd name="T112" fmla="*/ 426 w 1013"/>
                <a:gd name="T113" fmla="*/ 143 h 950"/>
                <a:gd name="T114" fmla="*/ 383 w 1013"/>
                <a:gd name="T115" fmla="*/ 68 h 950"/>
                <a:gd name="T116" fmla="*/ 319 w 1013"/>
                <a:gd name="T117" fmla="*/ 41 h 950"/>
                <a:gd name="T118" fmla="*/ 221 w 1013"/>
                <a:gd name="T119" fmla="*/ 30 h 950"/>
                <a:gd name="T120" fmla="*/ 136 w 1013"/>
                <a:gd name="T121" fmla="*/ 33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3" h="950">
                  <a:moveTo>
                    <a:pt x="102" y="80"/>
                  </a:moveTo>
                  <a:lnTo>
                    <a:pt x="102" y="80"/>
                  </a:lnTo>
                  <a:lnTo>
                    <a:pt x="96" y="82"/>
                  </a:lnTo>
                  <a:lnTo>
                    <a:pt x="92" y="84"/>
                  </a:lnTo>
                  <a:lnTo>
                    <a:pt x="85" y="90"/>
                  </a:lnTo>
                  <a:lnTo>
                    <a:pt x="80" y="96"/>
                  </a:lnTo>
                  <a:lnTo>
                    <a:pt x="75" y="102"/>
                  </a:lnTo>
                  <a:lnTo>
                    <a:pt x="75" y="102"/>
                  </a:lnTo>
                  <a:lnTo>
                    <a:pt x="71" y="106"/>
                  </a:lnTo>
                  <a:lnTo>
                    <a:pt x="67" y="110"/>
                  </a:lnTo>
                  <a:lnTo>
                    <a:pt x="62" y="112"/>
                  </a:lnTo>
                  <a:lnTo>
                    <a:pt x="56" y="114"/>
                  </a:lnTo>
                  <a:lnTo>
                    <a:pt x="56" y="114"/>
                  </a:lnTo>
                  <a:lnTo>
                    <a:pt x="53" y="114"/>
                  </a:lnTo>
                  <a:lnTo>
                    <a:pt x="51" y="116"/>
                  </a:lnTo>
                  <a:lnTo>
                    <a:pt x="49" y="117"/>
                  </a:lnTo>
                  <a:lnTo>
                    <a:pt x="48" y="119"/>
                  </a:lnTo>
                  <a:lnTo>
                    <a:pt x="47" y="128"/>
                  </a:lnTo>
                  <a:lnTo>
                    <a:pt x="47" y="128"/>
                  </a:lnTo>
                  <a:lnTo>
                    <a:pt x="46" y="133"/>
                  </a:lnTo>
                  <a:lnTo>
                    <a:pt x="46" y="139"/>
                  </a:lnTo>
                  <a:lnTo>
                    <a:pt x="49" y="144"/>
                  </a:lnTo>
                  <a:lnTo>
                    <a:pt x="53" y="149"/>
                  </a:lnTo>
                  <a:lnTo>
                    <a:pt x="53" y="149"/>
                  </a:lnTo>
                  <a:lnTo>
                    <a:pt x="57" y="152"/>
                  </a:lnTo>
                  <a:lnTo>
                    <a:pt x="58" y="157"/>
                  </a:lnTo>
                  <a:lnTo>
                    <a:pt x="58" y="170"/>
                  </a:lnTo>
                  <a:lnTo>
                    <a:pt x="58" y="170"/>
                  </a:lnTo>
                  <a:lnTo>
                    <a:pt x="57" y="177"/>
                  </a:lnTo>
                  <a:lnTo>
                    <a:pt x="55" y="183"/>
                  </a:lnTo>
                  <a:lnTo>
                    <a:pt x="51" y="187"/>
                  </a:lnTo>
                  <a:lnTo>
                    <a:pt x="46" y="191"/>
                  </a:lnTo>
                  <a:lnTo>
                    <a:pt x="46" y="191"/>
                  </a:lnTo>
                  <a:lnTo>
                    <a:pt x="40" y="194"/>
                  </a:lnTo>
                  <a:lnTo>
                    <a:pt x="36" y="197"/>
                  </a:lnTo>
                  <a:lnTo>
                    <a:pt x="33" y="201"/>
                  </a:lnTo>
                  <a:lnTo>
                    <a:pt x="32" y="206"/>
                  </a:lnTo>
                  <a:lnTo>
                    <a:pt x="32" y="206"/>
                  </a:lnTo>
                  <a:lnTo>
                    <a:pt x="31" y="207"/>
                  </a:lnTo>
                  <a:lnTo>
                    <a:pt x="29" y="209"/>
                  </a:lnTo>
                  <a:lnTo>
                    <a:pt x="23" y="210"/>
                  </a:lnTo>
                  <a:lnTo>
                    <a:pt x="17" y="210"/>
                  </a:lnTo>
                  <a:lnTo>
                    <a:pt x="11" y="210"/>
                  </a:lnTo>
                  <a:lnTo>
                    <a:pt x="11" y="210"/>
                  </a:lnTo>
                  <a:lnTo>
                    <a:pt x="11" y="210"/>
                  </a:lnTo>
                  <a:lnTo>
                    <a:pt x="9" y="212"/>
                  </a:lnTo>
                  <a:lnTo>
                    <a:pt x="9" y="212"/>
                  </a:lnTo>
                  <a:lnTo>
                    <a:pt x="9" y="212"/>
                  </a:lnTo>
                  <a:lnTo>
                    <a:pt x="9" y="212"/>
                  </a:lnTo>
                  <a:lnTo>
                    <a:pt x="7" y="214"/>
                  </a:lnTo>
                  <a:lnTo>
                    <a:pt x="7" y="214"/>
                  </a:lnTo>
                  <a:lnTo>
                    <a:pt x="4" y="217"/>
                  </a:lnTo>
                  <a:lnTo>
                    <a:pt x="1" y="221"/>
                  </a:lnTo>
                  <a:lnTo>
                    <a:pt x="0" y="225"/>
                  </a:lnTo>
                  <a:lnTo>
                    <a:pt x="0" y="228"/>
                  </a:lnTo>
                  <a:lnTo>
                    <a:pt x="0" y="232"/>
                  </a:lnTo>
                  <a:lnTo>
                    <a:pt x="2" y="236"/>
                  </a:lnTo>
                  <a:lnTo>
                    <a:pt x="4" y="239"/>
                  </a:lnTo>
                  <a:lnTo>
                    <a:pt x="8" y="242"/>
                  </a:lnTo>
                  <a:lnTo>
                    <a:pt x="8" y="242"/>
                  </a:lnTo>
                  <a:lnTo>
                    <a:pt x="12" y="245"/>
                  </a:lnTo>
                  <a:lnTo>
                    <a:pt x="15" y="248"/>
                  </a:lnTo>
                  <a:lnTo>
                    <a:pt x="18" y="255"/>
                  </a:lnTo>
                  <a:lnTo>
                    <a:pt x="21" y="260"/>
                  </a:lnTo>
                  <a:lnTo>
                    <a:pt x="22" y="266"/>
                  </a:lnTo>
                  <a:lnTo>
                    <a:pt x="22" y="266"/>
                  </a:lnTo>
                  <a:lnTo>
                    <a:pt x="25" y="272"/>
                  </a:lnTo>
                  <a:lnTo>
                    <a:pt x="29" y="279"/>
                  </a:lnTo>
                  <a:lnTo>
                    <a:pt x="30" y="283"/>
                  </a:lnTo>
                  <a:lnTo>
                    <a:pt x="32" y="288"/>
                  </a:lnTo>
                  <a:lnTo>
                    <a:pt x="32" y="293"/>
                  </a:lnTo>
                  <a:lnTo>
                    <a:pt x="32" y="298"/>
                  </a:lnTo>
                  <a:lnTo>
                    <a:pt x="32" y="298"/>
                  </a:lnTo>
                  <a:lnTo>
                    <a:pt x="32" y="303"/>
                  </a:lnTo>
                  <a:lnTo>
                    <a:pt x="32" y="309"/>
                  </a:lnTo>
                  <a:lnTo>
                    <a:pt x="33" y="319"/>
                  </a:lnTo>
                  <a:lnTo>
                    <a:pt x="33" y="328"/>
                  </a:lnTo>
                  <a:lnTo>
                    <a:pt x="32" y="332"/>
                  </a:lnTo>
                  <a:lnTo>
                    <a:pt x="30" y="336"/>
                  </a:lnTo>
                  <a:lnTo>
                    <a:pt x="30" y="336"/>
                  </a:lnTo>
                  <a:lnTo>
                    <a:pt x="28" y="341"/>
                  </a:lnTo>
                  <a:lnTo>
                    <a:pt x="26" y="345"/>
                  </a:lnTo>
                  <a:lnTo>
                    <a:pt x="25" y="349"/>
                  </a:lnTo>
                  <a:lnTo>
                    <a:pt x="25" y="352"/>
                  </a:lnTo>
                  <a:lnTo>
                    <a:pt x="26" y="355"/>
                  </a:lnTo>
                  <a:lnTo>
                    <a:pt x="26" y="358"/>
                  </a:lnTo>
                  <a:lnTo>
                    <a:pt x="28" y="361"/>
                  </a:lnTo>
                  <a:lnTo>
                    <a:pt x="30" y="363"/>
                  </a:lnTo>
                  <a:lnTo>
                    <a:pt x="30" y="363"/>
                  </a:lnTo>
                  <a:lnTo>
                    <a:pt x="34" y="368"/>
                  </a:lnTo>
                  <a:lnTo>
                    <a:pt x="38" y="374"/>
                  </a:lnTo>
                  <a:lnTo>
                    <a:pt x="39" y="378"/>
                  </a:lnTo>
                  <a:lnTo>
                    <a:pt x="39" y="381"/>
                  </a:lnTo>
                  <a:lnTo>
                    <a:pt x="38" y="385"/>
                  </a:lnTo>
                  <a:lnTo>
                    <a:pt x="37" y="389"/>
                  </a:lnTo>
                  <a:lnTo>
                    <a:pt x="37" y="389"/>
                  </a:lnTo>
                  <a:lnTo>
                    <a:pt x="31" y="402"/>
                  </a:lnTo>
                  <a:lnTo>
                    <a:pt x="28" y="406"/>
                  </a:lnTo>
                  <a:lnTo>
                    <a:pt x="25" y="408"/>
                  </a:lnTo>
                  <a:lnTo>
                    <a:pt x="25" y="408"/>
                  </a:lnTo>
                  <a:lnTo>
                    <a:pt x="23" y="409"/>
                  </a:lnTo>
                  <a:lnTo>
                    <a:pt x="21" y="411"/>
                  </a:lnTo>
                  <a:lnTo>
                    <a:pt x="19" y="417"/>
                  </a:lnTo>
                  <a:lnTo>
                    <a:pt x="18" y="420"/>
                  </a:lnTo>
                  <a:lnTo>
                    <a:pt x="18" y="425"/>
                  </a:lnTo>
                  <a:lnTo>
                    <a:pt x="19" y="428"/>
                  </a:lnTo>
                  <a:lnTo>
                    <a:pt x="21" y="431"/>
                  </a:lnTo>
                  <a:lnTo>
                    <a:pt x="21" y="431"/>
                  </a:lnTo>
                  <a:lnTo>
                    <a:pt x="25" y="436"/>
                  </a:lnTo>
                  <a:lnTo>
                    <a:pt x="28" y="440"/>
                  </a:lnTo>
                  <a:lnTo>
                    <a:pt x="30" y="444"/>
                  </a:lnTo>
                  <a:lnTo>
                    <a:pt x="31" y="450"/>
                  </a:lnTo>
                  <a:lnTo>
                    <a:pt x="31" y="450"/>
                  </a:lnTo>
                  <a:lnTo>
                    <a:pt x="32" y="457"/>
                  </a:lnTo>
                  <a:lnTo>
                    <a:pt x="33" y="465"/>
                  </a:lnTo>
                  <a:lnTo>
                    <a:pt x="33" y="468"/>
                  </a:lnTo>
                  <a:lnTo>
                    <a:pt x="32" y="471"/>
                  </a:lnTo>
                  <a:lnTo>
                    <a:pt x="30" y="473"/>
                  </a:lnTo>
                  <a:lnTo>
                    <a:pt x="26" y="474"/>
                  </a:lnTo>
                  <a:lnTo>
                    <a:pt x="26" y="474"/>
                  </a:lnTo>
                  <a:lnTo>
                    <a:pt x="22" y="475"/>
                  </a:lnTo>
                  <a:lnTo>
                    <a:pt x="19" y="477"/>
                  </a:lnTo>
                  <a:lnTo>
                    <a:pt x="15" y="481"/>
                  </a:lnTo>
                  <a:lnTo>
                    <a:pt x="12" y="485"/>
                  </a:lnTo>
                  <a:lnTo>
                    <a:pt x="10" y="487"/>
                  </a:lnTo>
                  <a:lnTo>
                    <a:pt x="8" y="488"/>
                  </a:lnTo>
                  <a:lnTo>
                    <a:pt x="8" y="488"/>
                  </a:lnTo>
                  <a:lnTo>
                    <a:pt x="5" y="489"/>
                  </a:lnTo>
                  <a:lnTo>
                    <a:pt x="3" y="491"/>
                  </a:lnTo>
                  <a:lnTo>
                    <a:pt x="1" y="494"/>
                  </a:lnTo>
                  <a:lnTo>
                    <a:pt x="0" y="497"/>
                  </a:lnTo>
                  <a:lnTo>
                    <a:pt x="0" y="500"/>
                  </a:lnTo>
                  <a:lnTo>
                    <a:pt x="1" y="504"/>
                  </a:lnTo>
                  <a:lnTo>
                    <a:pt x="3" y="508"/>
                  </a:lnTo>
                  <a:lnTo>
                    <a:pt x="6" y="513"/>
                  </a:lnTo>
                  <a:lnTo>
                    <a:pt x="6" y="513"/>
                  </a:lnTo>
                  <a:lnTo>
                    <a:pt x="14" y="522"/>
                  </a:lnTo>
                  <a:lnTo>
                    <a:pt x="20" y="532"/>
                  </a:lnTo>
                  <a:lnTo>
                    <a:pt x="26" y="541"/>
                  </a:lnTo>
                  <a:lnTo>
                    <a:pt x="28" y="544"/>
                  </a:lnTo>
                  <a:lnTo>
                    <a:pt x="31" y="546"/>
                  </a:lnTo>
                  <a:lnTo>
                    <a:pt x="31" y="546"/>
                  </a:lnTo>
                  <a:lnTo>
                    <a:pt x="36" y="550"/>
                  </a:lnTo>
                  <a:lnTo>
                    <a:pt x="40" y="556"/>
                  </a:lnTo>
                  <a:lnTo>
                    <a:pt x="43" y="565"/>
                  </a:lnTo>
                  <a:lnTo>
                    <a:pt x="44" y="576"/>
                  </a:lnTo>
                  <a:lnTo>
                    <a:pt x="44" y="576"/>
                  </a:lnTo>
                  <a:lnTo>
                    <a:pt x="44" y="583"/>
                  </a:lnTo>
                  <a:lnTo>
                    <a:pt x="46" y="590"/>
                  </a:lnTo>
                  <a:lnTo>
                    <a:pt x="48" y="598"/>
                  </a:lnTo>
                  <a:lnTo>
                    <a:pt x="51" y="605"/>
                  </a:lnTo>
                  <a:lnTo>
                    <a:pt x="56" y="610"/>
                  </a:lnTo>
                  <a:lnTo>
                    <a:pt x="62" y="615"/>
                  </a:lnTo>
                  <a:lnTo>
                    <a:pt x="70" y="619"/>
                  </a:lnTo>
                  <a:lnTo>
                    <a:pt x="80" y="620"/>
                  </a:lnTo>
                  <a:lnTo>
                    <a:pt x="80" y="620"/>
                  </a:lnTo>
                  <a:lnTo>
                    <a:pt x="100" y="621"/>
                  </a:lnTo>
                  <a:lnTo>
                    <a:pt x="117" y="623"/>
                  </a:lnTo>
                  <a:lnTo>
                    <a:pt x="124" y="625"/>
                  </a:lnTo>
                  <a:lnTo>
                    <a:pt x="131" y="627"/>
                  </a:lnTo>
                  <a:lnTo>
                    <a:pt x="136" y="630"/>
                  </a:lnTo>
                  <a:lnTo>
                    <a:pt x="139" y="633"/>
                  </a:lnTo>
                  <a:lnTo>
                    <a:pt x="139" y="633"/>
                  </a:lnTo>
                  <a:lnTo>
                    <a:pt x="152" y="656"/>
                  </a:lnTo>
                  <a:lnTo>
                    <a:pt x="169" y="686"/>
                  </a:lnTo>
                  <a:lnTo>
                    <a:pt x="169" y="686"/>
                  </a:lnTo>
                  <a:lnTo>
                    <a:pt x="171" y="686"/>
                  </a:lnTo>
                  <a:lnTo>
                    <a:pt x="171" y="686"/>
                  </a:lnTo>
                  <a:lnTo>
                    <a:pt x="173" y="686"/>
                  </a:lnTo>
                  <a:lnTo>
                    <a:pt x="173" y="686"/>
                  </a:lnTo>
                  <a:lnTo>
                    <a:pt x="184" y="686"/>
                  </a:lnTo>
                  <a:lnTo>
                    <a:pt x="192" y="687"/>
                  </a:lnTo>
                  <a:lnTo>
                    <a:pt x="199" y="688"/>
                  </a:lnTo>
                  <a:lnTo>
                    <a:pt x="205" y="690"/>
                  </a:lnTo>
                  <a:lnTo>
                    <a:pt x="214" y="695"/>
                  </a:lnTo>
                  <a:lnTo>
                    <a:pt x="223" y="699"/>
                  </a:lnTo>
                  <a:lnTo>
                    <a:pt x="223" y="699"/>
                  </a:lnTo>
                  <a:lnTo>
                    <a:pt x="228" y="701"/>
                  </a:lnTo>
                  <a:lnTo>
                    <a:pt x="234" y="701"/>
                  </a:lnTo>
                  <a:lnTo>
                    <a:pt x="250" y="702"/>
                  </a:lnTo>
                  <a:lnTo>
                    <a:pt x="258" y="703"/>
                  </a:lnTo>
                  <a:lnTo>
                    <a:pt x="265" y="705"/>
                  </a:lnTo>
                  <a:lnTo>
                    <a:pt x="272" y="708"/>
                  </a:lnTo>
                  <a:lnTo>
                    <a:pt x="277" y="712"/>
                  </a:lnTo>
                  <a:lnTo>
                    <a:pt x="277" y="712"/>
                  </a:lnTo>
                  <a:lnTo>
                    <a:pt x="286" y="723"/>
                  </a:lnTo>
                  <a:lnTo>
                    <a:pt x="294" y="733"/>
                  </a:lnTo>
                  <a:lnTo>
                    <a:pt x="298" y="737"/>
                  </a:lnTo>
                  <a:lnTo>
                    <a:pt x="302" y="740"/>
                  </a:lnTo>
                  <a:lnTo>
                    <a:pt x="306" y="742"/>
                  </a:lnTo>
                  <a:lnTo>
                    <a:pt x="310" y="743"/>
                  </a:lnTo>
                  <a:lnTo>
                    <a:pt x="310" y="743"/>
                  </a:lnTo>
                  <a:lnTo>
                    <a:pt x="314" y="743"/>
                  </a:lnTo>
                  <a:lnTo>
                    <a:pt x="317" y="742"/>
                  </a:lnTo>
                  <a:lnTo>
                    <a:pt x="321" y="738"/>
                  </a:lnTo>
                  <a:lnTo>
                    <a:pt x="324" y="735"/>
                  </a:lnTo>
                  <a:lnTo>
                    <a:pt x="328" y="733"/>
                  </a:lnTo>
                  <a:lnTo>
                    <a:pt x="333" y="730"/>
                  </a:lnTo>
                  <a:lnTo>
                    <a:pt x="342" y="727"/>
                  </a:lnTo>
                  <a:lnTo>
                    <a:pt x="342" y="727"/>
                  </a:lnTo>
                  <a:lnTo>
                    <a:pt x="346" y="726"/>
                  </a:lnTo>
                  <a:lnTo>
                    <a:pt x="346" y="726"/>
                  </a:lnTo>
                  <a:lnTo>
                    <a:pt x="348" y="725"/>
                  </a:lnTo>
                  <a:lnTo>
                    <a:pt x="348" y="725"/>
                  </a:lnTo>
                  <a:lnTo>
                    <a:pt x="350" y="724"/>
                  </a:lnTo>
                  <a:lnTo>
                    <a:pt x="350" y="724"/>
                  </a:lnTo>
                  <a:lnTo>
                    <a:pt x="351" y="724"/>
                  </a:lnTo>
                  <a:lnTo>
                    <a:pt x="351" y="724"/>
                  </a:lnTo>
                  <a:lnTo>
                    <a:pt x="353" y="723"/>
                  </a:lnTo>
                  <a:lnTo>
                    <a:pt x="353" y="723"/>
                  </a:lnTo>
                  <a:lnTo>
                    <a:pt x="354" y="722"/>
                  </a:lnTo>
                  <a:lnTo>
                    <a:pt x="354" y="722"/>
                  </a:lnTo>
                  <a:lnTo>
                    <a:pt x="355" y="722"/>
                  </a:lnTo>
                  <a:lnTo>
                    <a:pt x="355" y="722"/>
                  </a:lnTo>
                  <a:lnTo>
                    <a:pt x="357" y="721"/>
                  </a:lnTo>
                  <a:lnTo>
                    <a:pt x="357" y="721"/>
                  </a:lnTo>
                  <a:lnTo>
                    <a:pt x="358" y="720"/>
                  </a:lnTo>
                  <a:lnTo>
                    <a:pt x="358" y="720"/>
                  </a:lnTo>
                  <a:lnTo>
                    <a:pt x="359" y="719"/>
                  </a:lnTo>
                  <a:lnTo>
                    <a:pt x="359" y="719"/>
                  </a:lnTo>
                  <a:lnTo>
                    <a:pt x="360" y="718"/>
                  </a:lnTo>
                  <a:lnTo>
                    <a:pt x="360" y="718"/>
                  </a:lnTo>
                  <a:lnTo>
                    <a:pt x="361" y="718"/>
                  </a:lnTo>
                  <a:lnTo>
                    <a:pt x="361" y="718"/>
                  </a:lnTo>
                  <a:lnTo>
                    <a:pt x="361" y="717"/>
                  </a:lnTo>
                  <a:lnTo>
                    <a:pt x="361" y="717"/>
                  </a:lnTo>
                  <a:lnTo>
                    <a:pt x="362" y="716"/>
                  </a:lnTo>
                  <a:lnTo>
                    <a:pt x="362" y="716"/>
                  </a:lnTo>
                  <a:lnTo>
                    <a:pt x="363" y="715"/>
                  </a:lnTo>
                  <a:lnTo>
                    <a:pt x="363" y="715"/>
                  </a:lnTo>
                  <a:lnTo>
                    <a:pt x="364" y="715"/>
                  </a:lnTo>
                  <a:lnTo>
                    <a:pt x="364" y="715"/>
                  </a:lnTo>
                  <a:lnTo>
                    <a:pt x="365" y="714"/>
                  </a:lnTo>
                  <a:lnTo>
                    <a:pt x="365" y="714"/>
                  </a:lnTo>
                  <a:lnTo>
                    <a:pt x="366" y="713"/>
                  </a:lnTo>
                  <a:lnTo>
                    <a:pt x="366" y="713"/>
                  </a:lnTo>
                  <a:lnTo>
                    <a:pt x="366" y="712"/>
                  </a:lnTo>
                  <a:lnTo>
                    <a:pt x="366" y="712"/>
                  </a:lnTo>
                  <a:lnTo>
                    <a:pt x="367" y="711"/>
                  </a:lnTo>
                  <a:lnTo>
                    <a:pt x="367" y="711"/>
                  </a:lnTo>
                  <a:lnTo>
                    <a:pt x="368" y="711"/>
                  </a:lnTo>
                  <a:lnTo>
                    <a:pt x="368" y="711"/>
                  </a:lnTo>
                  <a:lnTo>
                    <a:pt x="369" y="710"/>
                  </a:lnTo>
                  <a:lnTo>
                    <a:pt x="369" y="710"/>
                  </a:lnTo>
                  <a:lnTo>
                    <a:pt x="370" y="709"/>
                  </a:lnTo>
                  <a:lnTo>
                    <a:pt x="370" y="709"/>
                  </a:lnTo>
                  <a:lnTo>
                    <a:pt x="372" y="708"/>
                  </a:lnTo>
                  <a:lnTo>
                    <a:pt x="372" y="708"/>
                  </a:lnTo>
                  <a:lnTo>
                    <a:pt x="373" y="708"/>
                  </a:lnTo>
                  <a:lnTo>
                    <a:pt x="373" y="708"/>
                  </a:lnTo>
                  <a:lnTo>
                    <a:pt x="374" y="707"/>
                  </a:lnTo>
                  <a:lnTo>
                    <a:pt x="374" y="707"/>
                  </a:lnTo>
                  <a:lnTo>
                    <a:pt x="375" y="706"/>
                  </a:lnTo>
                  <a:lnTo>
                    <a:pt x="375" y="706"/>
                  </a:lnTo>
                  <a:lnTo>
                    <a:pt x="378" y="705"/>
                  </a:lnTo>
                  <a:lnTo>
                    <a:pt x="378" y="705"/>
                  </a:lnTo>
                  <a:lnTo>
                    <a:pt x="378" y="705"/>
                  </a:lnTo>
                  <a:lnTo>
                    <a:pt x="378" y="705"/>
                  </a:lnTo>
                  <a:lnTo>
                    <a:pt x="382" y="703"/>
                  </a:lnTo>
                  <a:lnTo>
                    <a:pt x="382" y="703"/>
                  </a:lnTo>
                  <a:lnTo>
                    <a:pt x="390" y="700"/>
                  </a:lnTo>
                  <a:lnTo>
                    <a:pt x="396" y="696"/>
                  </a:lnTo>
                  <a:lnTo>
                    <a:pt x="403" y="692"/>
                  </a:lnTo>
                  <a:lnTo>
                    <a:pt x="409" y="689"/>
                  </a:lnTo>
                  <a:lnTo>
                    <a:pt x="416" y="687"/>
                  </a:lnTo>
                  <a:lnTo>
                    <a:pt x="425" y="687"/>
                  </a:lnTo>
                  <a:lnTo>
                    <a:pt x="433" y="689"/>
                  </a:lnTo>
                  <a:lnTo>
                    <a:pt x="443" y="694"/>
                  </a:lnTo>
                  <a:lnTo>
                    <a:pt x="443" y="694"/>
                  </a:lnTo>
                  <a:lnTo>
                    <a:pt x="521" y="734"/>
                  </a:lnTo>
                  <a:lnTo>
                    <a:pt x="672" y="813"/>
                  </a:lnTo>
                  <a:lnTo>
                    <a:pt x="938" y="950"/>
                  </a:lnTo>
                  <a:lnTo>
                    <a:pt x="938" y="922"/>
                  </a:lnTo>
                  <a:lnTo>
                    <a:pt x="1004" y="920"/>
                  </a:lnTo>
                  <a:lnTo>
                    <a:pt x="1004" y="920"/>
                  </a:lnTo>
                  <a:lnTo>
                    <a:pt x="1004" y="920"/>
                  </a:lnTo>
                  <a:lnTo>
                    <a:pt x="1004" y="920"/>
                  </a:lnTo>
                  <a:lnTo>
                    <a:pt x="1004" y="917"/>
                  </a:lnTo>
                  <a:lnTo>
                    <a:pt x="1004" y="917"/>
                  </a:lnTo>
                  <a:lnTo>
                    <a:pt x="1005" y="800"/>
                  </a:lnTo>
                  <a:lnTo>
                    <a:pt x="1005" y="800"/>
                  </a:lnTo>
                  <a:lnTo>
                    <a:pt x="1005" y="788"/>
                  </a:lnTo>
                  <a:lnTo>
                    <a:pt x="1005" y="788"/>
                  </a:lnTo>
                  <a:lnTo>
                    <a:pt x="1005" y="537"/>
                  </a:lnTo>
                  <a:lnTo>
                    <a:pt x="1005" y="537"/>
                  </a:lnTo>
                  <a:lnTo>
                    <a:pt x="1005" y="536"/>
                  </a:lnTo>
                  <a:lnTo>
                    <a:pt x="1005" y="536"/>
                  </a:lnTo>
                  <a:lnTo>
                    <a:pt x="1005" y="528"/>
                  </a:lnTo>
                  <a:lnTo>
                    <a:pt x="1005" y="528"/>
                  </a:lnTo>
                  <a:lnTo>
                    <a:pt x="1005" y="523"/>
                  </a:lnTo>
                  <a:lnTo>
                    <a:pt x="1005" y="523"/>
                  </a:lnTo>
                  <a:lnTo>
                    <a:pt x="1005" y="506"/>
                  </a:lnTo>
                  <a:lnTo>
                    <a:pt x="1005" y="506"/>
                  </a:lnTo>
                  <a:lnTo>
                    <a:pt x="1005" y="504"/>
                  </a:lnTo>
                  <a:lnTo>
                    <a:pt x="1005" y="504"/>
                  </a:lnTo>
                  <a:lnTo>
                    <a:pt x="1005" y="486"/>
                  </a:lnTo>
                  <a:lnTo>
                    <a:pt x="1005" y="486"/>
                  </a:lnTo>
                  <a:lnTo>
                    <a:pt x="1005" y="484"/>
                  </a:lnTo>
                  <a:lnTo>
                    <a:pt x="1005" y="484"/>
                  </a:lnTo>
                  <a:lnTo>
                    <a:pt x="1005" y="468"/>
                  </a:lnTo>
                  <a:lnTo>
                    <a:pt x="1005" y="468"/>
                  </a:lnTo>
                  <a:lnTo>
                    <a:pt x="1005" y="460"/>
                  </a:lnTo>
                  <a:lnTo>
                    <a:pt x="1005" y="460"/>
                  </a:lnTo>
                  <a:lnTo>
                    <a:pt x="1005" y="458"/>
                  </a:lnTo>
                  <a:lnTo>
                    <a:pt x="1005" y="458"/>
                  </a:lnTo>
                  <a:lnTo>
                    <a:pt x="1005" y="454"/>
                  </a:lnTo>
                  <a:lnTo>
                    <a:pt x="1005" y="454"/>
                  </a:lnTo>
                  <a:lnTo>
                    <a:pt x="1005" y="449"/>
                  </a:lnTo>
                  <a:lnTo>
                    <a:pt x="1005" y="449"/>
                  </a:lnTo>
                  <a:lnTo>
                    <a:pt x="1005" y="446"/>
                  </a:lnTo>
                  <a:lnTo>
                    <a:pt x="1005" y="446"/>
                  </a:lnTo>
                  <a:lnTo>
                    <a:pt x="1005" y="442"/>
                  </a:lnTo>
                  <a:lnTo>
                    <a:pt x="1005" y="442"/>
                  </a:lnTo>
                  <a:lnTo>
                    <a:pt x="1005" y="434"/>
                  </a:lnTo>
                  <a:lnTo>
                    <a:pt x="1005" y="434"/>
                  </a:lnTo>
                  <a:lnTo>
                    <a:pt x="1005" y="431"/>
                  </a:lnTo>
                  <a:lnTo>
                    <a:pt x="1005" y="431"/>
                  </a:lnTo>
                  <a:lnTo>
                    <a:pt x="1005" y="426"/>
                  </a:lnTo>
                  <a:lnTo>
                    <a:pt x="1005" y="426"/>
                  </a:lnTo>
                  <a:lnTo>
                    <a:pt x="1005" y="422"/>
                  </a:lnTo>
                  <a:lnTo>
                    <a:pt x="1005" y="422"/>
                  </a:lnTo>
                  <a:lnTo>
                    <a:pt x="1005" y="419"/>
                  </a:lnTo>
                  <a:lnTo>
                    <a:pt x="1005" y="419"/>
                  </a:lnTo>
                  <a:lnTo>
                    <a:pt x="1005" y="412"/>
                  </a:lnTo>
                  <a:lnTo>
                    <a:pt x="1005" y="412"/>
                  </a:lnTo>
                  <a:lnTo>
                    <a:pt x="1005" y="407"/>
                  </a:lnTo>
                  <a:lnTo>
                    <a:pt x="1005" y="407"/>
                  </a:lnTo>
                  <a:lnTo>
                    <a:pt x="1005" y="405"/>
                  </a:lnTo>
                  <a:lnTo>
                    <a:pt x="1005" y="405"/>
                  </a:lnTo>
                  <a:lnTo>
                    <a:pt x="1005" y="389"/>
                  </a:lnTo>
                  <a:lnTo>
                    <a:pt x="1005" y="389"/>
                  </a:lnTo>
                  <a:lnTo>
                    <a:pt x="1005" y="389"/>
                  </a:lnTo>
                  <a:lnTo>
                    <a:pt x="1005" y="389"/>
                  </a:lnTo>
                  <a:lnTo>
                    <a:pt x="1005" y="383"/>
                  </a:lnTo>
                  <a:lnTo>
                    <a:pt x="1005" y="383"/>
                  </a:lnTo>
                  <a:lnTo>
                    <a:pt x="1005" y="381"/>
                  </a:lnTo>
                  <a:lnTo>
                    <a:pt x="1005" y="381"/>
                  </a:lnTo>
                  <a:lnTo>
                    <a:pt x="1005" y="375"/>
                  </a:lnTo>
                  <a:lnTo>
                    <a:pt x="1005" y="375"/>
                  </a:lnTo>
                  <a:lnTo>
                    <a:pt x="1005" y="371"/>
                  </a:lnTo>
                  <a:lnTo>
                    <a:pt x="1005" y="371"/>
                  </a:lnTo>
                  <a:lnTo>
                    <a:pt x="1005" y="367"/>
                  </a:lnTo>
                  <a:lnTo>
                    <a:pt x="1005" y="367"/>
                  </a:lnTo>
                  <a:lnTo>
                    <a:pt x="1005" y="366"/>
                  </a:lnTo>
                  <a:lnTo>
                    <a:pt x="1005" y="366"/>
                  </a:lnTo>
                  <a:lnTo>
                    <a:pt x="1005" y="353"/>
                  </a:lnTo>
                  <a:lnTo>
                    <a:pt x="1005" y="353"/>
                  </a:lnTo>
                  <a:lnTo>
                    <a:pt x="1005" y="351"/>
                  </a:lnTo>
                  <a:lnTo>
                    <a:pt x="1005" y="351"/>
                  </a:lnTo>
                  <a:lnTo>
                    <a:pt x="1005" y="347"/>
                  </a:lnTo>
                  <a:lnTo>
                    <a:pt x="1005" y="347"/>
                  </a:lnTo>
                  <a:lnTo>
                    <a:pt x="1005" y="346"/>
                  </a:lnTo>
                  <a:lnTo>
                    <a:pt x="1005" y="346"/>
                  </a:lnTo>
                  <a:lnTo>
                    <a:pt x="1005" y="332"/>
                  </a:lnTo>
                  <a:lnTo>
                    <a:pt x="1005" y="332"/>
                  </a:lnTo>
                  <a:lnTo>
                    <a:pt x="1005" y="331"/>
                  </a:lnTo>
                  <a:lnTo>
                    <a:pt x="1005" y="331"/>
                  </a:lnTo>
                  <a:lnTo>
                    <a:pt x="1005" y="326"/>
                  </a:lnTo>
                  <a:lnTo>
                    <a:pt x="1005" y="326"/>
                  </a:lnTo>
                  <a:lnTo>
                    <a:pt x="1005" y="323"/>
                  </a:lnTo>
                  <a:lnTo>
                    <a:pt x="1005" y="323"/>
                  </a:lnTo>
                  <a:lnTo>
                    <a:pt x="1005" y="321"/>
                  </a:lnTo>
                  <a:lnTo>
                    <a:pt x="1005" y="321"/>
                  </a:lnTo>
                  <a:lnTo>
                    <a:pt x="1005" y="319"/>
                  </a:lnTo>
                  <a:lnTo>
                    <a:pt x="1005" y="319"/>
                  </a:lnTo>
                  <a:lnTo>
                    <a:pt x="1005" y="316"/>
                  </a:lnTo>
                  <a:lnTo>
                    <a:pt x="1005" y="316"/>
                  </a:lnTo>
                  <a:lnTo>
                    <a:pt x="1005" y="312"/>
                  </a:lnTo>
                  <a:lnTo>
                    <a:pt x="1005" y="312"/>
                  </a:lnTo>
                  <a:lnTo>
                    <a:pt x="1005" y="311"/>
                  </a:lnTo>
                  <a:lnTo>
                    <a:pt x="1005" y="311"/>
                  </a:lnTo>
                  <a:lnTo>
                    <a:pt x="1005" y="308"/>
                  </a:lnTo>
                  <a:lnTo>
                    <a:pt x="1005" y="308"/>
                  </a:lnTo>
                  <a:lnTo>
                    <a:pt x="1005" y="306"/>
                  </a:lnTo>
                  <a:lnTo>
                    <a:pt x="1005" y="306"/>
                  </a:lnTo>
                  <a:lnTo>
                    <a:pt x="1005" y="304"/>
                  </a:lnTo>
                  <a:lnTo>
                    <a:pt x="1005" y="304"/>
                  </a:lnTo>
                  <a:lnTo>
                    <a:pt x="1005" y="302"/>
                  </a:lnTo>
                  <a:lnTo>
                    <a:pt x="1005" y="302"/>
                  </a:lnTo>
                  <a:lnTo>
                    <a:pt x="1005" y="299"/>
                  </a:lnTo>
                  <a:lnTo>
                    <a:pt x="1005" y="299"/>
                  </a:lnTo>
                  <a:lnTo>
                    <a:pt x="1005" y="298"/>
                  </a:lnTo>
                  <a:lnTo>
                    <a:pt x="1005" y="298"/>
                  </a:lnTo>
                  <a:lnTo>
                    <a:pt x="1005" y="296"/>
                  </a:lnTo>
                  <a:lnTo>
                    <a:pt x="1005" y="296"/>
                  </a:lnTo>
                  <a:lnTo>
                    <a:pt x="1005" y="294"/>
                  </a:lnTo>
                  <a:lnTo>
                    <a:pt x="1005" y="294"/>
                  </a:lnTo>
                  <a:lnTo>
                    <a:pt x="1005" y="292"/>
                  </a:lnTo>
                  <a:lnTo>
                    <a:pt x="1005" y="292"/>
                  </a:lnTo>
                  <a:lnTo>
                    <a:pt x="1005" y="291"/>
                  </a:lnTo>
                  <a:lnTo>
                    <a:pt x="1005" y="291"/>
                  </a:lnTo>
                  <a:lnTo>
                    <a:pt x="1005" y="289"/>
                  </a:lnTo>
                  <a:lnTo>
                    <a:pt x="1005" y="289"/>
                  </a:lnTo>
                  <a:lnTo>
                    <a:pt x="1005" y="288"/>
                  </a:lnTo>
                  <a:lnTo>
                    <a:pt x="1005" y="288"/>
                  </a:lnTo>
                  <a:lnTo>
                    <a:pt x="1004" y="286"/>
                  </a:lnTo>
                  <a:lnTo>
                    <a:pt x="1004" y="286"/>
                  </a:lnTo>
                  <a:lnTo>
                    <a:pt x="1004" y="286"/>
                  </a:lnTo>
                  <a:lnTo>
                    <a:pt x="1004" y="286"/>
                  </a:lnTo>
                  <a:lnTo>
                    <a:pt x="1004" y="284"/>
                  </a:lnTo>
                  <a:lnTo>
                    <a:pt x="1004" y="284"/>
                  </a:lnTo>
                  <a:lnTo>
                    <a:pt x="1004" y="283"/>
                  </a:lnTo>
                  <a:lnTo>
                    <a:pt x="1004" y="283"/>
                  </a:lnTo>
                  <a:lnTo>
                    <a:pt x="1004" y="282"/>
                  </a:lnTo>
                  <a:lnTo>
                    <a:pt x="1004" y="282"/>
                  </a:lnTo>
                  <a:lnTo>
                    <a:pt x="1004" y="282"/>
                  </a:lnTo>
                  <a:lnTo>
                    <a:pt x="1004" y="282"/>
                  </a:lnTo>
                  <a:lnTo>
                    <a:pt x="1004" y="281"/>
                  </a:lnTo>
                  <a:lnTo>
                    <a:pt x="1004" y="281"/>
                  </a:lnTo>
                  <a:lnTo>
                    <a:pt x="1004" y="280"/>
                  </a:lnTo>
                  <a:lnTo>
                    <a:pt x="1004" y="280"/>
                  </a:lnTo>
                  <a:lnTo>
                    <a:pt x="1004" y="280"/>
                  </a:lnTo>
                  <a:lnTo>
                    <a:pt x="1004" y="280"/>
                  </a:lnTo>
                  <a:lnTo>
                    <a:pt x="1004" y="279"/>
                  </a:lnTo>
                  <a:lnTo>
                    <a:pt x="1004" y="279"/>
                  </a:lnTo>
                  <a:lnTo>
                    <a:pt x="1004" y="279"/>
                  </a:lnTo>
                  <a:lnTo>
                    <a:pt x="1004" y="279"/>
                  </a:lnTo>
                  <a:lnTo>
                    <a:pt x="1003" y="271"/>
                  </a:lnTo>
                  <a:lnTo>
                    <a:pt x="1002" y="263"/>
                  </a:lnTo>
                  <a:lnTo>
                    <a:pt x="1001" y="255"/>
                  </a:lnTo>
                  <a:lnTo>
                    <a:pt x="999" y="253"/>
                  </a:lnTo>
                  <a:lnTo>
                    <a:pt x="997" y="251"/>
                  </a:lnTo>
                  <a:lnTo>
                    <a:pt x="997" y="251"/>
                  </a:lnTo>
                  <a:lnTo>
                    <a:pt x="995" y="249"/>
                  </a:lnTo>
                  <a:lnTo>
                    <a:pt x="994" y="246"/>
                  </a:lnTo>
                  <a:lnTo>
                    <a:pt x="992" y="241"/>
                  </a:lnTo>
                  <a:lnTo>
                    <a:pt x="991" y="234"/>
                  </a:lnTo>
                  <a:lnTo>
                    <a:pt x="990" y="230"/>
                  </a:lnTo>
                  <a:lnTo>
                    <a:pt x="989" y="226"/>
                  </a:lnTo>
                  <a:lnTo>
                    <a:pt x="989" y="226"/>
                  </a:lnTo>
                  <a:lnTo>
                    <a:pt x="988" y="222"/>
                  </a:lnTo>
                  <a:lnTo>
                    <a:pt x="989" y="219"/>
                  </a:lnTo>
                  <a:lnTo>
                    <a:pt x="990" y="216"/>
                  </a:lnTo>
                  <a:lnTo>
                    <a:pt x="993" y="214"/>
                  </a:lnTo>
                  <a:lnTo>
                    <a:pt x="998" y="209"/>
                  </a:lnTo>
                  <a:lnTo>
                    <a:pt x="999" y="208"/>
                  </a:lnTo>
                  <a:lnTo>
                    <a:pt x="1000" y="206"/>
                  </a:lnTo>
                  <a:lnTo>
                    <a:pt x="1000" y="206"/>
                  </a:lnTo>
                  <a:lnTo>
                    <a:pt x="1000" y="202"/>
                  </a:lnTo>
                  <a:lnTo>
                    <a:pt x="1001" y="196"/>
                  </a:lnTo>
                  <a:lnTo>
                    <a:pt x="1004" y="191"/>
                  </a:lnTo>
                  <a:lnTo>
                    <a:pt x="1006" y="189"/>
                  </a:lnTo>
                  <a:lnTo>
                    <a:pt x="1008" y="187"/>
                  </a:lnTo>
                  <a:lnTo>
                    <a:pt x="1008" y="187"/>
                  </a:lnTo>
                  <a:lnTo>
                    <a:pt x="1010" y="186"/>
                  </a:lnTo>
                  <a:lnTo>
                    <a:pt x="1011" y="184"/>
                  </a:lnTo>
                  <a:lnTo>
                    <a:pt x="1011" y="182"/>
                  </a:lnTo>
                  <a:lnTo>
                    <a:pt x="1011" y="179"/>
                  </a:lnTo>
                  <a:lnTo>
                    <a:pt x="1008" y="175"/>
                  </a:lnTo>
                  <a:lnTo>
                    <a:pt x="1004" y="171"/>
                  </a:lnTo>
                  <a:lnTo>
                    <a:pt x="1004" y="171"/>
                  </a:lnTo>
                  <a:lnTo>
                    <a:pt x="1002" y="169"/>
                  </a:lnTo>
                  <a:lnTo>
                    <a:pt x="1001" y="167"/>
                  </a:lnTo>
                  <a:lnTo>
                    <a:pt x="1001" y="161"/>
                  </a:lnTo>
                  <a:lnTo>
                    <a:pt x="999" y="156"/>
                  </a:lnTo>
                  <a:lnTo>
                    <a:pt x="998" y="153"/>
                  </a:lnTo>
                  <a:lnTo>
                    <a:pt x="995" y="150"/>
                  </a:lnTo>
                  <a:lnTo>
                    <a:pt x="995" y="150"/>
                  </a:lnTo>
                  <a:lnTo>
                    <a:pt x="992" y="147"/>
                  </a:lnTo>
                  <a:lnTo>
                    <a:pt x="991" y="145"/>
                  </a:lnTo>
                  <a:lnTo>
                    <a:pt x="991" y="142"/>
                  </a:lnTo>
                  <a:lnTo>
                    <a:pt x="992" y="139"/>
                  </a:lnTo>
                  <a:lnTo>
                    <a:pt x="993" y="137"/>
                  </a:lnTo>
                  <a:lnTo>
                    <a:pt x="995" y="135"/>
                  </a:lnTo>
                  <a:lnTo>
                    <a:pt x="1000" y="132"/>
                  </a:lnTo>
                  <a:lnTo>
                    <a:pt x="1000" y="132"/>
                  </a:lnTo>
                  <a:lnTo>
                    <a:pt x="1002" y="131"/>
                  </a:lnTo>
                  <a:lnTo>
                    <a:pt x="1004" y="130"/>
                  </a:lnTo>
                  <a:lnTo>
                    <a:pt x="1006" y="126"/>
                  </a:lnTo>
                  <a:lnTo>
                    <a:pt x="1007" y="122"/>
                  </a:lnTo>
                  <a:lnTo>
                    <a:pt x="1008" y="121"/>
                  </a:lnTo>
                  <a:lnTo>
                    <a:pt x="1009" y="120"/>
                  </a:lnTo>
                  <a:lnTo>
                    <a:pt x="1009" y="120"/>
                  </a:lnTo>
                  <a:lnTo>
                    <a:pt x="1011" y="118"/>
                  </a:lnTo>
                  <a:lnTo>
                    <a:pt x="1013" y="113"/>
                  </a:lnTo>
                  <a:lnTo>
                    <a:pt x="1013" y="113"/>
                  </a:lnTo>
                  <a:lnTo>
                    <a:pt x="1006" y="105"/>
                  </a:lnTo>
                  <a:lnTo>
                    <a:pt x="999" y="97"/>
                  </a:lnTo>
                  <a:lnTo>
                    <a:pt x="996" y="93"/>
                  </a:lnTo>
                  <a:lnTo>
                    <a:pt x="992" y="90"/>
                  </a:lnTo>
                  <a:lnTo>
                    <a:pt x="987" y="89"/>
                  </a:lnTo>
                  <a:lnTo>
                    <a:pt x="982" y="88"/>
                  </a:lnTo>
                  <a:lnTo>
                    <a:pt x="982" y="88"/>
                  </a:lnTo>
                  <a:lnTo>
                    <a:pt x="970" y="89"/>
                  </a:lnTo>
                  <a:lnTo>
                    <a:pt x="960" y="91"/>
                  </a:lnTo>
                  <a:lnTo>
                    <a:pt x="956" y="91"/>
                  </a:lnTo>
                  <a:lnTo>
                    <a:pt x="951" y="91"/>
                  </a:lnTo>
                  <a:lnTo>
                    <a:pt x="947" y="90"/>
                  </a:lnTo>
                  <a:lnTo>
                    <a:pt x="942" y="87"/>
                  </a:lnTo>
                  <a:lnTo>
                    <a:pt x="942" y="87"/>
                  </a:lnTo>
                  <a:lnTo>
                    <a:pt x="931" y="81"/>
                  </a:lnTo>
                  <a:lnTo>
                    <a:pt x="920" y="76"/>
                  </a:lnTo>
                  <a:lnTo>
                    <a:pt x="908" y="74"/>
                  </a:lnTo>
                  <a:lnTo>
                    <a:pt x="898" y="73"/>
                  </a:lnTo>
                  <a:lnTo>
                    <a:pt x="898" y="73"/>
                  </a:lnTo>
                  <a:lnTo>
                    <a:pt x="897" y="73"/>
                  </a:lnTo>
                  <a:lnTo>
                    <a:pt x="895" y="72"/>
                  </a:lnTo>
                  <a:lnTo>
                    <a:pt x="893" y="69"/>
                  </a:lnTo>
                  <a:lnTo>
                    <a:pt x="891" y="59"/>
                  </a:lnTo>
                  <a:lnTo>
                    <a:pt x="889" y="54"/>
                  </a:lnTo>
                  <a:lnTo>
                    <a:pt x="885" y="48"/>
                  </a:lnTo>
                  <a:lnTo>
                    <a:pt x="882" y="46"/>
                  </a:lnTo>
                  <a:lnTo>
                    <a:pt x="878" y="43"/>
                  </a:lnTo>
                  <a:lnTo>
                    <a:pt x="874" y="41"/>
                  </a:lnTo>
                  <a:lnTo>
                    <a:pt x="868" y="40"/>
                  </a:lnTo>
                  <a:lnTo>
                    <a:pt x="868" y="40"/>
                  </a:lnTo>
                  <a:lnTo>
                    <a:pt x="857" y="37"/>
                  </a:lnTo>
                  <a:lnTo>
                    <a:pt x="846" y="33"/>
                  </a:lnTo>
                  <a:lnTo>
                    <a:pt x="828" y="27"/>
                  </a:lnTo>
                  <a:lnTo>
                    <a:pt x="820" y="25"/>
                  </a:lnTo>
                  <a:lnTo>
                    <a:pt x="811" y="24"/>
                  </a:lnTo>
                  <a:lnTo>
                    <a:pt x="802" y="24"/>
                  </a:lnTo>
                  <a:lnTo>
                    <a:pt x="792" y="26"/>
                  </a:lnTo>
                  <a:lnTo>
                    <a:pt x="792" y="26"/>
                  </a:lnTo>
                  <a:lnTo>
                    <a:pt x="769" y="32"/>
                  </a:lnTo>
                  <a:lnTo>
                    <a:pt x="744" y="39"/>
                  </a:lnTo>
                  <a:lnTo>
                    <a:pt x="733" y="43"/>
                  </a:lnTo>
                  <a:lnTo>
                    <a:pt x="724" y="47"/>
                  </a:lnTo>
                  <a:lnTo>
                    <a:pt x="716" y="52"/>
                  </a:lnTo>
                  <a:lnTo>
                    <a:pt x="711" y="57"/>
                  </a:lnTo>
                  <a:lnTo>
                    <a:pt x="711" y="57"/>
                  </a:lnTo>
                  <a:lnTo>
                    <a:pt x="706" y="62"/>
                  </a:lnTo>
                  <a:lnTo>
                    <a:pt x="701" y="67"/>
                  </a:lnTo>
                  <a:lnTo>
                    <a:pt x="691" y="75"/>
                  </a:lnTo>
                  <a:lnTo>
                    <a:pt x="686" y="80"/>
                  </a:lnTo>
                  <a:lnTo>
                    <a:pt x="683" y="84"/>
                  </a:lnTo>
                  <a:lnTo>
                    <a:pt x="680" y="88"/>
                  </a:lnTo>
                  <a:lnTo>
                    <a:pt x="679" y="93"/>
                  </a:lnTo>
                  <a:lnTo>
                    <a:pt x="679" y="93"/>
                  </a:lnTo>
                  <a:lnTo>
                    <a:pt x="679" y="104"/>
                  </a:lnTo>
                  <a:lnTo>
                    <a:pt x="680" y="114"/>
                  </a:lnTo>
                  <a:lnTo>
                    <a:pt x="682" y="123"/>
                  </a:lnTo>
                  <a:lnTo>
                    <a:pt x="683" y="127"/>
                  </a:lnTo>
                  <a:lnTo>
                    <a:pt x="686" y="132"/>
                  </a:lnTo>
                  <a:lnTo>
                    <a:pt x="686" y="132"/>
                  </a:lnTo>
                  <a:lnTo>
                    <a:pt x="692" y="141"/>
                  </a:lnTo>
                  <a:lnTo>
                    <a:pt x="694" y="146"/>
                  </a:lnTo>
                  <a:lnTo>
                    <a:pt x="696" y="150"/>
                  </a:lnTo>
                  <a:lnTo>
                    <a:pt x="697" y="154"/>
                  </a:lnTo>
                  <a:lnTo>
                    <a:pt x="696" y="159"/>
                  </a:lnTo>
                  <a:lnTo>
                    <a:pt x="694" y="166"/>
                  </a:lnTo>
                  <a:lnTo>
                    <a:pt x="689" y="172"/>
                  </a:lnTo>
                  <a:lnTo>
                    <a:pt x="689" y="172"/>
                  </a:lnTo>
                  <a:lnTo>
                    <a:pt x="675" y="187"/>
                  </a:lnTo>
                  <a:lnTo>
                    <a:pt x="668" y="195"/>
                  </a:lnTo>
                  <a:lnTo>
                    <a:pt x="661" y="202"/>
                  </a:lnTo>
                  <a:lnTo>
                    <a:pt x="653" y="208"/>
                  </a:lnTo>
                  <a:lnTo>
                    <a:pt x="649" y="210"/>
                  </a:lnTo>
                  <a:lnTo>
                    <a:pt x="645" y="212"/>
                  </a:lnTo>
                  <a:lnTo>
                    <a:pt x="641" y="213"/>
                  </a:lnTo>
                  <a:lnTo>
                    <a:pt x="637" y="213"/>
                  </a:lnTo>
                  <a:lnTo>
                    <a:pt x="632" y="212"/>
                  </a:lnTo>
                  <a:lnTo>
                    <a:pt x="628" y="211"/>
                  </a:lnTo>
                  <a:lnTo>
                    <a:pt x="628" y="211"/>
                  </a:lnTo>
                  <a:lnTo>
                    <a:pt x="618" y="205"/>
                  </a:lnTo>
                  <a:lnTo>
                    <a:pt x="608" y="198"/>
                  </a:lnTo>
                  <a:lnTo>
                    <a:pt x="582" y="181"/>
                  </a:lnTo>
                  <a:lnTo>
                    <a:pt x="569" y="173"/>
                  </a:lnTo>
                  <a:lnTo>
                    <a:pt x="555" y="165"/>
                  </a:lnTo>
                  <a:lnTo>
                    <a:pt x="541" y="158"/>
                  </a:lnTo>
                  <a:lnTo>
                    <a:pt x="534" y="155"/>
                  </a:lnTo>
                  <a:lnTo>
                    <a:pt x="527" y="154"/>
                  </a:lnTo>
                  <a:lnTo>
                    <a:pt x="527" y="154"/>
                  </a:lnTo>
                  <a:lnTo>
                    <a:pt x="485" y="145"/>
                  </a:lnTo>
                  <a:lnTo>
                    <a:pt x="471" y="143"/>
                  </a:lnTo>
                  <a:lnTo>
                    <a:pt x="456" y="142"/>
                  </a:lnTo>
                  <a:lnTo>
                    <a:pt x="456" y="142"/>
                  </a:lnTo>
                  <a:lnTo>
                    <a:pt x="440" y="143"/>
                  </a:lnTo>
                  <a:lnTo>
                    <a:pt x="433" y="144"/>
                  </a:lnTo>
                  <a:lnTo>
                    <a:pt x="426" y="143"/>
                  </a:lnTo>
                  <a:lnTo>
                    <a:pt x="419" y="142"/>
                  </a:lnTo>
                  <a:lnTo>
                    <a:pt x="413" y="139"/>
                  </a:lnTo>
                  <a:lnTo>
                    <a:pt x="408" y="134"/>
                  </a:lnTo>
                  <a:lnTo>
                    <a:pt x="403" y="126"/>
                  </a:lnTo>
                  <a:lnTo>
                    <a:pt x="403" y="126"/>
                  </a:lnTo>
                  <a:lnTo>
                    <a:pt x="400" y="116"/>
                  </a:lnTo>
                  <a:lnTo>
                    <a:pt x="397" y="106"/>
                  </a:lnTo>
                  <a:lnTo>
                    <a:pt x="392" y="86"/>
                  </a:lnTo>
                  <a:lnTo>
                    <a:pt x="388" y="76"/>
                  </a:lnTo>
                  <a:lnTo>
                    <a:pt x="383" y="68"/>
                  </a:lnTo>
                  <a:lnTo>
                    <a:pt x="380" y="65"/>
                  </a:lnTo>
                  <a:lnTo>
                    <a:pt x="377" y="63"/>
                  </a:lnTo>
                  <a:lnTo>
                    <a:pt x="373" y="61"/>
                  </a:lnTo>
                  <a:lnTo>
                    <a:pt x="368" y="59"/>
                  </a:lnTo>
                  <a:lnTo>
                    <a:pt x="368" y="59"/>
                  </a:lnTo>
                  <a:lnTo>
                    <a:pt x="351" y="55"/>
                  </a:lnTo>
                  <a:lnTo>
                    <a:pt x="340" y="52"/>
                  </a:lnTo>
                  <a:lnTo>
                    <a:pt x="329" y="47"/>
                  </a:lnTo>
                  <a:lnTo>
                    <a:pt x="319" y="41"/>
                  </a:lnTo>
                  <a:lnTo>
                    <a:pt x="319" y="41"/>
                  </a:lnTo>
                  <a:lnTo>
                    <a:pt x="305" y="33"/>
                  </a:lnTo>
                  <a:lnTo>
                    <a:pt x="297" y="30"/>
                  </a:lnTo>
                  <a:lnTo>
                    <a:pt x="289" y="27"/>
                  </a:lnTo>
                  <a:lnTo>
                    <a:pt x="281" y="25"/>
                  </a:lnTo>
                  <a:lnTo>
                    <a:pt x="273" y="24"/>
                  </a:lnTo>
                  <a:lnTo>
                    <a:pt x="264" y="24"/>
                  </a:lnTo>
                  <a:lnTo>
                    <a:pt x="256" y="25"/>
                  </a:lnTo>
                  <a:lnTo>
                    <a:pt x="256" y="25"/>
                  </a:lnTo>
                  <a:lnTo>
                    <a:pt x="238" y="28"/>
                  </a:lnTo>
                  <a:lnTo>
                    <a:pt x="221" y="30"/>
                  </a:lnTo>
                  <a:lnTo>
                    <a:pt x="212" y="30"/>
                  </a:lnTo>
                  <a:lnTo>
                    <a:pt x="204" y="29"/>
                  </a:lnTo>
                  <a:lnTo>
                    <a:pt x="196" y="27"/>
                  </a:lnTo>
                  <a:lnTo>
                    <a:pt x="189" y="24"/>
                  </a:lnTo>
                  <a:lnTo>
                    <a:pt x="189" y="24"/>
                  </a:lnTo>
                  <a:lnTo>
                    <a:pt x="163" y="9"/>
                  </a:lnTo>
                  <a:lnTo>
                    <a:pt x="150" y="3"/>
                  </a:lnTo>
                  <a:lnTo>
                    <a:pt x="138" y="0"/>
                  </a:lnTo>
                  <a:lnTo>
                    <a:pt x="138" y="0"/>
                  </a:lnTo>
                  <a:lnTo>
                    <a:pt x="136" y="33"/>
                  </a:lnTo>
                  <a:lnTo>
                    <a:pt x="135" y="49"/>
                  </a:lnTo>
                  <a:lnTo>
                    <a:pt x="134" y="59"/>
                  </a:lnTo>
                  <a:lnTo>
                    <a:pt x="134" y="59"/>
                  </a:lnTo>
                  <a:lnTo>
                    <a:pt x="132" y="62"/>
                  </a:lnTo>
                  <a:lnTo>
                    <a:pt x="130" y="65"/>
                  </a:lnTo>
                  <a:lnTo>
                    <a:pt x="122" y="70"/>
                  </a:lnTo>
                  <a:lnTo>
                    <a:pt x="112" y="75"/>
                  </a:lnTo>
                  <a:lnTo>
                    <a:pt x="102" y="80"/>
                  </a:lnTo>
                  <a:lnTo>
                    <a:pt x="102" y="8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6" name="Freeform 295">
              <a:extLst>
                <a:ext uri="{FF2B5EF4-FFF2-40B4-BE49-F238E27FC236}">
                  <a16:creationId xmlns:a16="http://schemas.microsoft.com/office/drawing/2014/main" id="{2AEFF3CB-C16C-49B8-B016-B92C2157C4B4}"/>
                </a:ext>
              </a:extLst>
            </p:cNvPr>
            <p:cNvSpPr>
              <a:spLocks/>
            </p:cNvSpPr>
            <p:nvPr/>
          </p:nvSpPr>
          <p:spPr bwMode="auto">
            <a:xfrm>
              <a:off x="4949534" y="4414709"/>
              <a:ext cx="82610" cy="93440"/>
            </a:xfrm>
            <a:custGeom>
              <a:avLst/>
              <a:gdLst>
                <a:gd name="T0" fmla="*/ 141 w 190"/>
                <a:gd name="T1" fmla="*/ 170 h 198"/>
                <a:gd name="T2" fmla="*/ 150 w 190"/>
                <a:gd name="T3" fmla="*/ 161 h 198"/>
                <a:gd name="T4" fmla="*/ 166 w 190"/>
                <a:gd name="T5" fmla="*/ 150 h 198"/>
                <a:gd name="T6" fmla="*/ 168 w 190"/>
                <a:gd name="T7" fmla="*/ 145 h 198"/>
                <a:gd name="T8" fmla="*/ 176 w 190"/>
                <a:gd name="T9" fmla="*/ 134 h 198"/>
                <a:gd name="T10" fmla="*/ 188 w 190"/>
                <a:gd name="T11" fmla="*/ 120 h 198"/>
                <a:gd name="T12" fmla="*/ 189 w 190"/>
                <a:gd name="T13" fmla="*/ 118 h 198"/>
                <a:gd name="T14" fmla="*/ 189 w 190"/>
                <a:gd name="T15" fmla="*/ 116 h 198"/>
                <a:gd name="T16" fmla="*/ 189 w 190"/>
                <a:gd name="T17" fmla="*/ 116 h 198"/>
                <a:gd name="T18" fmla="*/ 190 w 190"/>
                <a:gd name="T19" fmla="*/ 114 h 198"/>
                <a:gd name="T20" fmla="*/ 189 w 190"/>
                <a:gd name="T21" fmla="*/ 112 h 198"/>
                <a:gd name="T22" fmla="*/ 189 w 190"/>
                <a:gd name="T23" fmla="*/ 111 h 198"/>
                <a:gd name="T24" fmla="*/ 189 w 190"/>
                <a:gd name="T25" fmla="*/ 110 h 198"/>
                <a:gd name="T26" fmla="*/ 188 w 190"/>
                <a:gd name="T27" fmla="*/ 108 h 198"/>
                <a:gd name="T28" fmla="*/ 188 w 190"/>
                <a:gd name="T29" fmla="*/ 107 h 198"/>
                <a:gd name="T30" fmla="*/ 187 w 190"/>
                <a:gd name="T31" fmla="*/ 106 h 198"/>
                <a:gd name="T32" fmla="*/ 186 w 190"/>
                <a:gd name="T33" fmla="*/ 105 h 198"/>
                <a:gd name="T34" fmla="*/ 185 w 190"/>
                <a:gd name="T35" fmla="*/ 104 h 198"/>
                <a:gd name="T36" fmla="*/ 184 w 190"/>
                <a:gd name="T37" fmla="*/ 103 h 198"/>
                <a:gd name="T38" fmla="*/ 183 w 190"/>
                <a:gd name="T39" fmla="*/ 101 h 198"/>
                <a:gd name="T40" fmla="*/ 183 w 190"/>
                <a:gd name="T41" fmla="*/ 101 h 198"/>
                <a:gd name="T42" fmla="*/ 182 w 190"/>
                <a:gd name="T43" fmla="*/ 100 h 198"/>
                <a:gd name="T44" fmla="*/ 180 w 190"/>
                <a:gd name="T45" fmla="*/ 98 h 198"/>
                <a:gd name="T46" fmla="*/ 178 w 190"/>
                <a:gd name="T47" fmla="*/ 95 h 198"/>
                <a:gd name="T48" fmla="*/ 176 w 190"/>
                <a:gd name="T49" fmla="*/ 71 h 198"/>
                <a:gd name="T50" fmla="*/ 174 w 190"/>
                <a:gd name="T51" fmla="*/ 61 h 198"/>
                <a:gd name="T52" fmla="*/ 164 w 190"/>
                <a:gd name="T53" fmla="*/ 47 h 198"/>
                <a:gd name="T54" fmla="*/ 158 w 190"/>
                <a:gd name="T55" fmla="*/ 42 h 198"/>
                <a:gd name="T56" fmla="*/ 152 w 190"/>
                <a:gd name="T57" fmla="*/ 22 h 198"/>
                <a:gd name="T58" fmla="*/ 149 w 190"/>
                <a:gd name="T59" fmla="*/ 17 h 198"/>
                <a:gd name="T60" fmla="*/ 134 w 190"/>
                <a:gd name="T61" fmla="*/ 7 h 198"/>
                <a:gd name="T62" fmla="*/ 131 w 190"/>
                <a:gd name="T63" fmla="*/ 2 h 198"/>
                <a:gd name="T64" fmla="*/ 106 w 190"/>
                <a:gd name="T65" fmla="*/ 0 h 198"/>
                <a:gd name="T66" fmla="*/ 95 w 190"/>
                <a:gd name="T67" fmla="*/ 2 h 198"/>
                <a:gd name="T68" fmla="*/ 85 w 190"/>
                <a:gd name="T69" fmla="*/ 7 h 198"/>
                <a:gd name="T70" fmla="*/ 69 w 190"/>
                <a:gd name="T71" fmla="*/ 10 h 198"/>
                <a:gd name="T72" fmla="*/ 55 w 190"/>
                <a:gd name="T73" fmla="*/ 7 h 198"/>
                <a:gd name="T74" fmla="*/ 48 w 190"/>
                <a:gd name="T75" fmla="*/ 10 h 198"/>
                <a:gd name="T76" fmla="*/ 45 w 190"/>
                <a:gd name="T77" fmla="*/ 19 h 198"/>
                <a:gd name="T78" fmla="*/ 35 w 190"/>
                <a:gd name="T79" fmla="*/ 39 h 198"/>
                <a:gd name="T80" fmla="*/ 23 w 190"/>
                <a:gd name="T81" fmla="*/ 45 h 198"/>
                <a:gd name="T82" fmla="*/ 15 w 190"/>
                <a:gd name="T83" fmla="*/ 58 h 198"/>
                <a:gd name="T84" fmla="*/ 4 w 190"/>
                <a:gd name="T85" fmla="*/ 63 h 198"/>
                <a:gd name="T86" fmla="*/ 4 w 190"/>
                <a:gd name="T87" fmla="*/ 83 h 198"/>
                <a:gd name="T88" fmla="*/ 13 w 190"/>
                <a:gd name="T89" fmla="*/ 118 h 198"/>
                <a:gd name="T90" fmla="*/ 28 w 190"/>
                <a:gd name="T91" fmla="*/ 146 h 198"/>
                <a:gd name="T92" fmla="*/ 44 w 190"/>
                <a:gd name="T93" fmla="*/ 155 h 198"/>
                <a:gd name="T94" fmla="*/ 59 w 190"/>
                <a:gd name="T95" fmla="*/ 162 h 198"/>
                <a:gd name="T96" fmla="*/ 91 w 190"/>
                <a:gd name="T97" fmla="*/ 184 h 198"/>
                <a:gd name="T98" fmla="*/ 108 w 190"/>
                <a:gd name="T99" fmla="*/ 192 h 198"/>
                <a:gd name="T100" fmla="*/ 122 w 190"/>
                <a:gd name="T101" fmla="*/ 192 h 198"/>
                <a:gd name="T102" fmla="*/ 134 w 190"/>
                <a:gd name="T103"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98">
                  <a:moveTo>
                    <a:pt x="134" y="180"/>
                  </a:moveTo>
                  <a:lnTo>
                    <a:pt x="134" y="180"/>
                  </a:lnTo>
                  <a:lnTo>
                    <a:pt x="141" y="170"/>
                  </a:lnTo>
                  <a:lnTo>
                    <a:pt x="145" y="165"/>
                  </a:lnTo>
                  <a:lnTo>
                    <a:pt x="150" y="161"/>
                  </a:lnTo>
                  <a:lnTo>
                    <a:pt x="150" y="161"/>
                  </a:lnTo>
                  <a:lnTo>
                    <a:pt x="155" y="158"/>
                  </a:lnTo>
                  <a:lnTo>
                    <a:pt x="160" y="154"/>
                  </a:lnTo>
                  <a:lnTo>
                    <a:pt x="166" y="150"/>
                  </a:lnTo>
                  <a:lnTo>
                    <a:pt x="167" y="147"/>
                  </a:lnTo>
                  <a:lnTo>
                    <a:pt x="168" y="145"/>
                  </a:lnTo>
                  <a:lnTo>
                    <a:pt x="168" y="145"/>
                  </a:lnTo>
                  <a:lnTo>
                    <a:pt x="169" y="143"/>
                  </a:lnTo>
                  <a:lnTo>
                    <a:pt x="171" y="140"/>
                  </a:lnTo>
                  <a:lnTo>
                    <a:pt x="176" y="134"/>
                  </a:lnTo>
                  <a:lnTo>
                    <a:pt x="183" y="128"/>
                  </a:lnTo>
                  <a:lnTo>
                    <a:pt x="185" y="124"/>
                  </a:lnTo>
                  <a:lnTo>
                    <a:pt x="188" y="120"/>
                  </a:lnTo>
                  <a:lnTo>
                    <a:pt x="188" y="120"/>
                  </a:lnTo>
                  <a:lnTo>
                    <a:pt x="189" y="118"/>
                  </a:lnTo>
                  <a:lnTo>
                    <a:pt x="189" y="118"/>
                  </a:lnTo>
                  <a:lnTo>
                    <a:pt x="189" y="118"/>
                  </a:lnTo>
                  <a:lnTo>
                    <a:pt x="189" y="118"/>
                  </a:lnTo>
                  <a:lnTo>
                    <a:pt x="189" y="116"/>
                  </a:lnTo>
                  <a:lnTo>
                    <a:pt x="189" y="116"/>
                  </a:lnTo>
                  <a:lnTo>
                    <a:pt x="189" y="116"/>
                  </a:lnTo>
                  <a:lnTo>
                    <a:pt x="189" y="116"/>
                  </a:lnTo>
                  <a:lnTo>
                    <a:pt x="190" y="114"/>
                  </a:lnTo>
                  <a:lnTo>
                    <a:pt x="190" y="114"/>
                  </a:lnTo>
                  <a:lnTo>
                    <a:pt x="190" y="114"/>
                  </a:lnTo>
                  <a:lnTo>
                    <a:pt x="190" y="114"/>
                  </a:lnTo>
                  <a:lnTo>
                    <a:pt x="189" y="112"/>
                  </a:lnTo>
                  <a:lnTo>
                    <a:pt x="189" y="112"/>
                  </a:lnTo>
                  <a:lnTo>
                    <a:pt x="189" y="112"/>
                  </a:lnTo>
                  <a:lnTo>
                    <a:pt x="189" y="112"/>
                  </a:lnTo>
                  <a:lnTo>
                    <a:pt x="189" y="111"/>
                  </a:lnTo>
                  <a:lnTo>
                    <a:pt x="189" y="111"/>
                  </a:lnTo>
                  <a:lnTo>
                    <a:pt x="189" y="110"/>
                  </a:lnTo>
                  <a:lnTo>
                    <a:pt x="189" y="110"/>
                  </a:lnTo>
                  <a:lnTo>
                    <a:pt x="188" y="109"/>
                  </a:lnTo>
                  <a:lnTo>
                    <a:pt x="188" y="109"/>
                  </a:lnTo>
                  <a:lnTo>
                    <a:pt x="188" y="108"/>
                  </a:lnTo>
                  <a:lnTo>
                    <a:pt x="188" y="108"/>
                  </a:lnTo>
                  <a:lnTo>
                    <a:pt x="188" y="107"/>
                  </a:lnTo>
                  <a:lnTo>
                    <a:pt x="188" y="107"/>
                  </a:lnTo>
                  <a:lnTo>
                    <a:pt x="187" y="107"/>
                  </a:lnTo>
                  <a:lnTo>
                    <a:pt x="187" y="107"/>
                  </a:lnTo>
                  <a:lnTo>
                    <a:pt x="187" y="106"/>
                  </a:lnTo>
                  <a:lnTo>
                    <a:pt x="187" y="106"/>
                  </a:lnTo>
                  <a:lnTo>
                    <a:pt x="186" y="105"/>
                  </a:lnTo>
                  <a:lnTo>
                    <a:pt x="186" y="105"/>
                  </a:lnTo>
                  <a:lnTo>
                    <a:pt x="186" y="104"/>
                  </a:lnTo>
                  <a:lnTo>
                    <a:pt x="186" y="104"/>
                  </a:lnTo>
                  <a:lnTo>
                    <a:pt x="185" y="104"/>
                  </a:lnTo>
                  <a:lnTo>
                    <a:pt x="185" y="104"/>
                  </a:lnTo>
                  <a:lnTo>
                    <a:pt x="184" y="103"/>
                  </a:lnTo>
                  <a:lnTo>
                    <a:pt x="184" y="103"/>
                  </a:lnTo>
                  <a:lnTo>
                    <a:pt x="184" y="102"/>
                  </a:lnTo>
                  <a:lnTo>
                    <a:pt x="184" y="102"/>
                  </a:lnTo>
                  <a:lnTo>
                    <a:pt x="183" y="101"/>
                  </a:lnTo>
                  <a:lnTo>
                    <a:pt x="183" y="101"/>
                  </a:lnTo>
                  <a:lnTo>
                    <a:pt x="183" y="101"/>
                  </a:lnTo>
                  <a:lnTo>
                    <a:pt x="183" y="101"/>
                  </a:lnTo>
                  <a:lnTo>
                    <a:pt x="182" y="100"/>
                  </a:lnTo>
                  <a:lnTo>
                    <a:pt x="182" y="100"/>
                  </a:lnTo>
                  <a:lnTo>
                    <a:pt x="182" y="100"/>
                  </a:lnTo>
                  <a:lnTo>
                    <a:pt x="182" y="100"/>
                  </a:lnTo>
                  <a:lnTo>
                    <a:pt x="180" y="98"/>
                  </a:lnTo>
                  <a:lnTo>
                    <a:pt x="180" y="98"/>
                  </a:lnTo>
                  <a:lnTo>
                    <a:pt x="179" y="97"/>
                  </a:lnTo>
                  <a:lnTo>
                    <a:pt x="179" y="97"/>
                  </a:lnTo>
                  <a:lnTo>
                    <a:pt x="178" y="95"/>
                  </a:lnTo>
                  <a:lnTo>
                    <a:pt x="177" y="91"/>
                  </a:lnTo>
                  <a:lnTo>
                    <a:pt x="176" y="81"/>
                  </a:lnTo>
                  <a:lnTo>
                    <a:pt x="176" y="71"/>
                  </a:lnTo>
                  <a:lnTo>
                    <a:pt x="175" y="65"/>
                  </a:lnTo>
                  <a:lnTo>
                    <a:pt x="175" y="65"/>
                  </a:lnTo>
                  <a:lnTo>
                    <a:pt x="174" y="61"/>
                  </a:lnTo>
                  <a:lnTo>
                    <a:pt x="172" y="56"/>
                  </a:lnTo>
                  <a:lnTo>
                    <a:pt x="169" y="51"/>
                  </a:lnTo>
                  <a:lnTo>
                    <a:pt x="164" y="47"/>
                  </a:lnTo>
                  <a:lnTo>
                    <a:pt x="164" y="47"/>
                  </a:lnTo>
                  <a:lnTo>
                    <a:pt x="160" y="45"/>
                  </a:lnTo>
                  <a:lnTo>
                    <a:pt x="158" y="42"/>
                  </a:lnTo>
                  <a:lnTo>
                    <a:pt x="155" y="36"/>
                  </a:lnTo>
                  <a:lnTo>
                    <a:pt x="153" y="29"/>
                  </a:lnTo>
                  <a:lnTo>
                    <a:pt x="152" y="22"/>
                  </a:lnTo>
                  <a:lnTo>
                    <a:pt x="152" y="22"/>
                  </a:lnTo>
                  <a:lnTo>
                    <a:pt x="151" y="20"/>
                  </a:lnTo>
                  <a:lnTo>
                    <a:pt x="149" y="17"/>
                  </a:lnTo>
                  <a:lnTo>
                    <a:pt x="143" y="13"/>
                  </a:lnTo>
                  <a:lnTo>
                    <a:pt x="137" y="9"/>
                  </a:lnTo>
                  <a:lnTo>
                    <a:pt x="134" y="7"/>
                  </a:lnTo>
                  <a:lnTo>
                    <a:pt x="132" y="4"/>
                  </a:lnTo>
                  <a:lnTo>
                    <a:pt x="132" y="4"/>
                  </a:lnTo>
                  <a:lnTo>
                    <a:pt x="131" y="2"/>
                  </a:lnTo>
                  <a:lnTo>
                    <a:pt x="128" y="1"/>
                  </a:lnTo>
                  <a:lnTo>
                    <a:pt x="121" y="0"/>
                  </a:lnTo>
                  <a:lnTo>
                    <a:pt x="106" y="0"/>
                  </a:lnTo>
                  <a:lnTo>
                    <a:pt x="106" y="0"/>
                  </a:lnTo>
                  <a:lnTo>
                    <a:pt x="101" y="1"/>
                  </a:lnTo>
                  <a:lnTo>
                    <a:pt x="95" y="2"/>
                  </a:lnTo>
                  <a:lnTo>
                    <a:pt x="90" y="4"/>
                  </a:lnTo>
                  <a:lnTo>
                    <a:pt x="85" y="7"/>
                  </a:lnTo>
                  <a:lnTo>
                    <a:pt x="85" y="7"/>
                  </a:lnTo>
                  <a:lnTo>
                    <a:pt x="80" y="10"/>
                  </a:lnTo>
                  <a:lnTo>
                    <a:pt x="74" y="11"/>
                  </a:lnTo>
                  <a:lnTo>
                    <a:pt x="69" y="10"/>
                  </a:lnTo>
                  <a:lnTo>
                    <a:pt x="61" y="8"/>
                  </a:lnTo>
                  <a:lnTo>
                    <a:pt x="61" y="8"/>
                  </a:lnTo>
                  <a:lnTo>
                    <a:pt x="55" y="7"/>
                  </a:lnTo>
                  <a:lnTo>
                    <a:pt x="52" y="7"/>
                  </a:lnTo>
                  <a:lnTo>
                    <a:pt x="50" y="8"/>
                  </a:lnTo>
                  <a:lnTo>
                    <a:pt x="48" y="10"/>
                  </a:lnTo>
                  <a:lnTo>
                    <a:pt x="47" y="12"/>
                  </a:lnTo>
                  <a:lnTo>
                    <a:pt x="45" y="19"/>
                  </a:lnTo>
                  <a:lnTo>
                    <a:pt x="45" y="19"/>
                  </a:lnTo>
                  <a:lnTo>
                    <a:pt x="43" y="27"/>
                  </a:lnTo>
                  <a:lnTo>
                    <a:pt x="40" y="33"/>
                  </a:lnTo>
                  <a:lnTo>
                    <a:pt x="35" y="39"/>
                  </a:lnTo>
                  <a:lnTo>
                    <a:pt x="29" y="42"/>
                  </a:lnTo>
                  <a:lnTo>
                    <a:pt x="29" y="42"/>
                  </a:lnTo>
                  <a:lnTo>
                    <a:pt x="23" y="45"/>
                  </a:lnTo>
                  <a:lnTo>
                    <a:pt x="20" y="48"/>
                  </a:lnTo>
                  <a:lnTo>
                    <a:pt x="15" y="58"/>
                  </a:lnTo>
                  <a:lnTo>
                    <a:pt x="15" y="58"/>
                  </a:lnTo>
                  <a:lnTo>
                    <a:pt x="12" y="61"/>
                  </a:lnTo>
                  <a:lnTo>
                    <a:pt x="8" y="62"/>
                  </a:lnTo>
                  <a:lnTo>
                    <a:pt x="4" y="63"/>
                  </a:lnTo>
                  <a:lnTo>
                    <a:pt x="0" y="63"/>
                  </a:lnTo>
                  <a:lnTo>
                    <a:pt x="0" y="63"/>
                  </a:lnTo>
                  <a:lnTo>
                    <a:pt x="4" y="83"/>
                  </a:lnTo>
                  <a:lnTo>
                    <a:pt x="4" y="83"/>
                  </a:lnTo>
                  <a:lnTo>
                    <a:pt x="10" y="107"/>
                  </a:lnTo>
                  <a:lnTo>
                    <a:pt x="13" y="118"/>
                  </a:lnTo>
                  <a:lnTo>
                    <a:pt x="17" y="128"/>
                  </a:lnTo>
                  <a:lnTo>
                    <a:pt x="22" y="137"/>
                  </a:lnTo>
                  <a:lnTo>
                    <a:pt x="28" y="146"/>
                  </a:lnTo>
                  <a:lnTo>
                    <a:pt x="35" y="152"/>
                  </a:lnTo>
                  <a:lnTo>
                    <a:pt x="39" y="154"/>
                  </a:lnTo>
                  <a:lnTo>
                    <a:pt x="44" y="155"/>
                  </a:lnTo>
                  <a:lnTo>
                    <a:pt x="44" y="155"/>
                  </a:lnTo>
                  <a:lnTo>
                    <a:pt x="52" y="159"/>
                  </a:lnTo>
                  <a:lnTo>
                    <a:pt x="59" y="162"/>
                  </a:lnTo>
                  <a:lnTo>
                    <a:pt x="71" y="171"/>
                  </a:lnTo>
                  <a:lnTo>
                    <a:pt x="84" y="180"/>
                  </a:lnTo>
                  <a:lnTo>
                    <a:pt x="91" y="184"/>
                  </a:lnTo>
                  <a:lnTo>
                    <a:pt x="98" y="188"/>
                  </a:lnTo>
                  <a:lnTo>
                    <a:pt x="98" y="188"/>
                  </a:lnTo>
                  <a:lnTo>
                    <a:pt x="108" y="192"/>
                  </a:lnTo>
                  <a:lnTo>
                    <a:pt x="117" y="198"/>
                  </a:lnTo>
                  <a:lnTo>
                    <a:pt x="117" y="198"/>
                  </a:lnTo>
                  <a:lnTo>
                    <a:pt x="122" y="192"/>
                  </a:lnTo>
                  <a:lnTo>
                    <a:pt x="126" y="187"/>
                  </a:lnTo>
                  <a:lnTo>
                    <a:pt x="131" y="184"/>
                  </a:lnTo>
                  <a:lnTo>
                    <a:pt x="134" y="180"/>
                  </a:lnTo>
                  <a:lnTo>
                    <a:pt x="134" y="18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7" name="Freeform 296">
              <a:extLst>
                <a:ext uri="{FF2B5EF4-FFF2-40B4-BE49-F238E27FC236}">
                  <a16:creationId xmlns:a16="http://schemas.microsoft.com/office/drawing/2014/main" id="{65274DD6-BF9D-4295-80B9-E9BDF9A4B397}"/>
                </a:ext>
              </a:extLst>
            </p:cNvPr>
            <p:cNvSpPr>
              <a:spLocks/>
            </p:cNvSpPr>
            <p:nvPr/>
          </p:nvSpPr>
          <p:spPr bwMode="auto">
            <a:xfrm>
              <a:off x="4904785" y="4332484"/>
              <a:ext cx="201361" cy="170062"/>
            </a:xfrm>
            <a:custGeom>
              <a:avLst/>
              <a:gdLst>
                <a:gd name="T0" fmla="*/ 151 w 470"/>
                <a:gd name="T1" fmla="*/ 202 h 361"/>
                <a:gd name="T2" fmla="*/ 169 w 470"/>
                <a:gd name="T3" fmla="*/ 183 h 361"/>
                <a:gd name="T4" fmla="*/ 214 w 470"/>
                <a:gd name="T5" fmla="*/ 175 h 361"/>
                <a:gd name="T6" fmla="*/ 251 w 470"/>
                <a:gd name="T7" fmla="*/ 188 h 361"/>
                <a:gd name="T8" fmla="*/ 272 w 470"/>
                <a:gd name="T9" fmla="*/ 222 h 361"/>
                <a:gd name="T10" fmla="*/ 285 w 470"/>
                <a:gd name="T11" fmla="*/ 266 h 361"/>
                <a:gd name="T12" fmla="*/ 297 w 470"/>
                <a:gd name="T13" fmla="*/ 272 h 361"/>
                <a:gd name="T14" fmla="*/ 323 w 470"/>
                <a:gd name="T15" fmla="*/ 274 h 361"/>
                <a:gd name="T16" fmla="*/ 352 w 470"/>
                <a:gd name="T17" fmla="*/ 289 h 361"/>
                <a:gd name="T18" fmla="*/ 360 w 470"/>
                <a:gd name="T19" fmla="*/ 318 h 361"/>
                <a:gd name="T20" fmla="*/ 355 w 470"/>
                <a:gd name="T21" fmla="*/ 349 h 361"/>
                <a:gd name="T22" fmla="*/ 376 w 470"/>
                <a:gd name="T23" fmla="*/ 360 h 361"/>
                <a:gd name="T24" fmla="*/ 399 w 470"/>
                <a:gd name="T25" fmla="*/ 336 h 361"/>
                <a:gd name="T26" fmla="*/ 412 w 470"/>
                <a:gd name="T27" fmla="*/ 331 h 361"/>
                <a:gd name="T28" fmla="*/ 414 w 470"/>
                <a:gd name="T29" fmla="*/ 334 h 361"/>
                <a:gd name="T30" fmla="*/ 427 w 470"/>
                <a:gd name="T31" fmla="*/ 340 h 361"/>
                <a:gd name="T32" fmla="*/ 441 w 470"/>
                <a:gd name="T33" fmla="*/ 323 h 361"/>
                <a:gd name="T34" fmla="*/ 453 w 470"/>
                <a:gd name="T35" fmla="*/ 306 h 361"/>
                <a:gd name="T36" fmla="*/ 432 w 470"/>
                <a:gd name="T37" fmla="*/ 287 h 361"/>
                <a:gd name="T38" fmla="*/ 451 w 470"/>
                <a:gd name="T39" fmla="*/ 277 h 361"/>
                <a:gd name="T40" fmla="*/ 468 w 470"/>
                <a:gd name="T41" fmla="*/ 286 h 361"/>
                <a:gd name="T42" fmla="*/ 465 w 470"/>
                <a:gd name="T43" fmla="*/ 265 h 361"/>
                <a:gd name="T44" fmla="*/ 449 w 470"/>
                <a:gd name="T45" fmla="*/ 253 h 361"/>
                <a:gd name="T46" fmla="*/ 458 w 470"/>
                <a:gd name="T47" fmla="*/ 238 h 361"/>
                <a:gd name="T48" fmla="*/ 452 w 470"/>
                <a:gd name="T49" fmla="*/ 213 h 361"/>
                <a:gd name="T50" fmla="*/ 436 w 470"/>
                <a:gd name="T51" fmla="*/ 193 h 361"/>
                <a:gd name="T52" fmla="*/ 441 w 470"/>
                <a:gd name="T53" fmla="*/ 158 h 361"/>
                <a:gd name="T54" fmla="*/ 427 w 470"/>
                <a:gd name="T55" fmla="*/ 138 h 361"/>
                <a:gd name="T56" fmla="*/ 425 w 470"/>
                <a:gd name="T57" fmla="*/ 112 h 361"/>
                <a:gd name="T58" fmla="*/ 410 w 470"/>
                <a:gd name="T59" fmla="*/ 103 h 361"/>
                <a:gd name="T60" fmla="*/ 412 w 470"/>
                <a:gd name="T61" fmla="*/ 81 h 361"/>
                <a:gd name="T62" fmla="*/ 401 w 470"/>
                <a:gd name="T63" fmla="*/ 61 h 361"/>
                <a:gd name="T64" fmla="*/ 386 w 470"/>
                <a:gd name="T65" fmla="*/ 29 h 361"/>
                <a:gd name="T66" fmla="*/ 364 w 470"/>
                <a:gd name="T67" fmla="*/ 20 h 361"/>
                <a:gd name="T68" fmla="*/ 348 w 470"/>
                <a:gd name="T69" fmla="*/ 31 h 361"/>
                <a:gd name="T70" fmla="*/ 320 w 470"/>
                <a:gd name="T71" fmla="*/ 40 h 361"/>
                <a:gd name="T72" fmla="*/ 290 w 470"/>
                <a:gd name="T73" fmla="*/ 35 h 361"/>
                <a:gd name="T74" fmla="*/ 268 w 470"/>
                <a:gd name="T75" fmla="*/ 51 h 361"/>
                <a:gd name="T76" fmla="*/ 260 w 470"/>
                <a:gd name="T77" fmla="*/ 32 h 361"/>
                <a:gd name="T78" fmla="*/ 245 w 470"/>
                <a:gd name="T79" fmla="*/ 46 h 361"/>
                <a:gd name="T80" fmla="*/ 224 w 470"/>
                <a:gd name="T81" fmla="*/ 24 h 361"/>
                <a:gd name="T82" fmla="*/ 221 w 470"/>
                <a:gd name="T83" fmla="*/ 20 h 361"/>
                <a:gd name="T84" fmla="*/ 217 w 470"/>
                <a:gd name="T85" fmla="*/ 18 h 361"/>
                <a:gd name="T86" fmla="*/ 212 w 470"/>
                <a:gd name="T87" fmla="*/ 18 h 361"/>
                <a:gd name="T88" fmla="*/ 204 w 470"/>
                <a:gd name="T89" fmla="*/ 18 h 361"/>
                <a:gd name="T90" fmla="*/ 198 w 470"/>
                <a:gd name="T91" fmla="*/ 18 h 361"/>
                <a:gd name="T92" fmla="*/ 190 w 470"/>
                <a:gd name="T93" fmla="*/ 19 h 361"/>
                <a:gd name="T94" fmla="*/ 169 w 470"/>
                <a:gd name="T95" fmla="*/ 28 h 361"/>
                <a:gd name="T96" fmla="*/ 149 w 470"/>
                <a:gd name="T97" fmla="*/ 21 h 361"/>
                <a:gd name="T98" fmla="*/ 114 w 470"/>
                <a:gd name="T99" fmla="*/ 5 h 361"/>
                <a:gd name="T100" fmla="*/ 92 w 470"/>
                <a:gd name="T101" fmla="*/ 0 h 361"/>
                <a:gd name="T102" fmla="*/ 82 w 470"/>
                <a:gd name="T103" fmla="*/ 22 h 361"/>
                <a:gd name="T104" fmla="*/ 69 w 470"/>
                <a:gd name="T105" fmla="*/ 42 h 361"/>
                <a:gd name="T106" fmla="*/ 75 w 470"/>
                <a:gd name="T107" fmla="*/ 64 h 361"/>
                <a:gd name="T108" fmla="*/ 36 w 470"/>
                <a:gd name="T109" fmla="*/ 73 h 361"/>
                <a:gd name="T110" fmla="*/ 15 w 470"/>
                <a:gd name="T111" fmla="*/ 89 h 361"/>
                <a:gd name="T112" fmla="*/ 17 w 470"/>
                <a:gd name="T113" fmla="*/ 118 h 361"/>
                <a:gd name="T114" fmla="*/ 42 w 470"/>
                <a:gd name="T115" fmla="*/ 159 h 361"/>
                <a:gd name="T116" fmla="*/ 95 w 470"/>
                <a:gd name="T117" fmla="*/ 199 h 361"/>
                <a:gd name="T118" fmla="*/ 123 w 470"/>
                <a:gd name="T119" fmla="*/ 233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0" h="361">
                  <a:moveTo>
                    <a:pt x="123" y="233"/>
                  </a:moveTo>
                  <a:lnTo>
                    <a:pt x="123" y="233"/>
                  </a:lnTo>
                  <a:lnTo>
                    <a:pt x="128" y="223"/>
                  </a:lnTo>
                  <a:lnTo>
                    <a:pt x="131" y="220"/>
                  </a:lnTo>
                  <a:lnTo>
                    <a:pt x="137" y="217"/>
                  </a:lnTo>
                  <a:lnTo>
                    <a:pt x="137" y="217"/>
                  </a:lnTo>
                  <a:lnTo>
                    <a:pt x="143" y="214"/>
                  </a:lnTo>
                  <a:lnTo>
                    <a:pt x="148" y="208"/>
                  </a:lnTo>
                  <a:lnTo>
                    <a:pt x="151" y="202"/>
                  </a:lnTo>
                  <a:lnTo>
                    <a:pt x="153" y="194"/>
                  </a:lnTo>
                  <a:lnTo>
                    <a:pt x="153" y="194"/>
                  </a:lnTo>
                  <a:lnTo>
                    <a:pt x="155" y="187"/>
                  </a:lnTo>
                  <a:lnTo>
                    <a:pt x="156" y="185"/>
                  </a:lnTo>
                  <a:lnTo>
                    <a:pt x="158" y="183"/>
                  </a:lnTo>
                  <a:lnTo>
                    <a:pt x="160" y="182"/>
                  </a:lnTo>
                  <a:lnTo>
                    <a:pt x="163" y="182"/>
                  </a:lnTo>
                  <a:lnTo>
                    <a:pt x="169" y="183"/>
                  </a:lnTo>
                  <a:lnTo>
                    <a:pt x="169" y="183"/>
                  </a:lnTo>
                  <a:lnTo>
                    <a:pt x="177" y="185"/>
                  </a:lnTo>
                  <a:lnTo>
                    <a:pt x="182" y="186"/>
                  </a:lnTo>
                  <a:lnTo>
                    <a:pt x="188" y="185"/>
                  </a:lnTo>
                  <a:lnTo>
                    <a:pt x="193" y="182"/>
                  </a:lnTo>
                  <a:lnTo>
                    <a:pt x="193" y="182"/>
                  </a:lnTo>
                  <a:lnTo>
                    <a:pt x="198" y="179"/>
                  </a:lnTo>
                  <a:lnTo>
                    <a:pt x="203" y="177"/>
                  </a:lnTo>
                  <a:lnTo>
                    <a:pt x="209" y="176"/>
                  </a:lnTo>
                  <a:lnTo>
                    <a:pt x="214" y="175"/>
                  </a:lnTo>
                  <a:lnTo>
                    <a:pt x="214" y="175"/>
                  </a:lnTo>
                  <a:lnTo>
                    <a:pt x="229" y="175"/>
                  </a:lnTo>
                  <a:lnTo>
                    <a:pt x="236" y="176"/>
                  </a:lnTo>
                  <a:lnTo>
                    <a:pt x="239" y="177"/>
                  </a:lnTo>
                  <a:lnTo>
                    <a:pt x="240" y="179"/>
                  </a:lnTo>
                  <a:lnTo>
                    <a:pt x="240" y="179"/>
                  </a:lnTo>
                  <a:lnTo>
                    <a:pt x="242" y="182"/>
                  </a:lnTo>
                  <a:lnTo>
                    <a:pt x="245" y="184"/>
                  </a:lnTo>
                  <a:lnTo>
                    <a:pt x="251" y="188"/>
                  </a:lnTo>
                  <a:lnTo>
                    <a:pt x="257" y="192"/>
                  </a:lnTo>
                  <a:lnTo>
                    <a:pt x="259" y="195"/>
                  </a:lnTo>
                  <a:lnTo>
                    <a:pt x="260" y="197"/>
                  </a:lnTo>
                  <a:lnTo>
                    <a:pt x="260" y="197"/>
                  </a:lnTo>
                  <a:lnTo>
                    <a:pt x="261" y="204"/>
                  </a:lnTo>
                  <a:lnTo>
                    <a:pt x="263" y="211"/>
                  </a:lnTo>
                  <a:lnTo>
                    <a:pt x="266" y="217"/>
                  </a:lnTo>
                  <a:lnTo>
                    <a:pt x="268" y="220"/>
                  </a:lnTo>
                  <a:lnTo>
                    <a:pt x="272" y="222"/>
                  </a:lnTo>
                  <a:lnTo>
                    <a:pt x="272" y="222"/>
                  </a:lnTo>
                  <a:lnTo>
                    <a:pt x="277" y="226"/>
                  </a:lnTo>
                  <a:lnTo>
                    <a:pt x="280" y="231"/>
                  </a:lnTo>
                  <a:lnTo>
                    <a:pt x="282" y="236"/>
                  </a:lnTo>
                  <a:lnTo>
                    <a:pt x="283" y="240"/>
                  </a:lnTo>
                  <a:lnTo>
                    <a:pt x="283" y="240"/>
                  </a:lnTo>
                  <a:lnTo>
                    <a:pt x="284" y="246"/>
                  </a:lnTo>
                  <a:lnTo>
                    <a:pt x="284" y="256"/>
                  </a:lnTo>
                  <a:lnTo>
                    <a:pt x="285" y="266"/>
                  </a:lnTo>
                  <a:lnTo>
                    <a:pt x="286" y="270"/>
                  </a:lnTo>
                  <a:lnTo>
                    <a:pt x="287" y="272"/>
                  </a:lnTo>
                  <a:lnTo>
                    <a:pt x="287" y="272"/>
                  </a:lnTo>
                  <a:lnTo>
                    <a:pt x="288" y="273"/>
                  </a:lnTo>
                  <a:lnTo>
                    <a:pt x="288" y="273"/>
                  </a:lnTo>
                  <a:lnTo>
                    <a:pt x="290" y="275"/>
                  </a:lnTo>
                  <a:lnTo>
                    <a:pt x="290" y="275"/>
                  </a:lnTo>
                  <a:lnTo>
                    <a:pt x="295" y="272"/>
                  </a:lnTo>
                  <a:lnTo>
                    <a:pt x="297" y="272"/>
                  </a:lnTo>
                  <a:lnTo>
                    <a:pt x="300" y="272"/>
                  </a:lnTo>
                  <a:lnTo>
                    <a:pt x="300" y="272"/>
                  </a:lnTo>
                  <a:lnTo>
                    <a:pt x="305" y="275"/>
                  </a:lnTo>
                  <a:lnTo>
                    <a:pt x="310" y="277"/>
                  </a:lnTo>
                  <a:lnTo>
                    <a:pt x="314" y="278"/>
                  </a:lnTo>
                  <a:lnTo>
                    <a:pt x="316" y="278"/>
                  </a:lnTo>
                  <a:lnTo>
                    <a:pt x="318" y="277"/>
                  </a:lnTo>
                  <a:lnTo>
                    <a:pt x="318" y="277"/>
                  </a:lnTo>
                  <a:lnTo>
                    <a:pt x="323" y="274"/>
                  </a:lnTo>
                  <a:lnTo>
                    <a:pt x="329" y="272"/>
                  </a:lnTo>
                  <a:lnTo>
                    <a:pt x="334" y="271"/>
                  </a:lnTo>
                  <a:lnTo>
                    <a:pt x="337" y="272"/>
                  </a:lnTo>
                  <a:lnTo>
                    <a:pt x="340" y="273"/>
                  </a:lnTo>
                  <a:lnTo>
                    <a:pt x="340" y="273"/>
                  </a:lnTo>
                  <a:lnTo>
                    <a:pt x="345" y="277"/>
                  </a:lnTo>
                  <a:lnTo>
                    <a:pt x="349" y="281"/>
                  </a:lnTo>
                  <a:lnTo>
                    <a:pt x="352" y="286"/>
                  </a:lnTo>
                  <a:lnTo>
                    <a:pt x="352" y="289"/>
                  </a:lnTo>
                  <a:lnTo>
                    <a:pt x="352" y="292"/>
                  </a:lnTo>
                  <a:lnTo>
                    <a:pt x="352" y="292"/>
                  </a:lnTo>
                  <a:lnTo>
                    <a:pt x="350" y="303"/>
                  </a:lnTo>
                  <a:lnTo>
                    <a:pt x="350" y="308"/>
                  </a:lnTo>
                  <a:lnTo>
                    <a:pt x="351" y="309"/>
                  </a:lnTo>
                  <a:lnTo>
                    <a:pt x="353" y="311"/>
                  </a:lnTo>
                  <a:lnTo>
                    <a:pt x="353" y="311"/>
                  </a:lnTo>
                  <a:lnTo>
                    <a:pt x="358" y="315"/>
                  </a:lnTo>
                  <a:lnTo>
                    <a:pt x="360" y="318"/>
                  </a:lnTo>
                  <a:lnTo>
                    <a:pt x="360" y="322"/>
                  </a:lnTo>
                  <a:lnTo>
                    <a:pt x="360" y="326"/>
                  </a:lnTo>
                  <a:lnTo>
                    <a:pt x="360" y="326"/>
                  </a:lnTo>
                  <a:lnTo>
                    <a:pt x="356" y="332"/>
                  </a:lnTo>
                  <a:lnTo>
                    <a:pt x="353" y="341"/>
                  </a:lnTo>
                  <a:lnTo>
                    <a:pt x="351" y="344"/>
                  </a:lnTo>
                  <a:lnTo>
                    <a:pt x="351" y="347"/>
                  </a:lnTo>
                  <a:lnTo>
                    <a:pt x="352" y="349"/>
                  </a:lnTo>
                  <a:lnTo>
                    <a:pt x="355" y="349"/>
                  </a:lnTo>
                  <a:lnTo>
                    <a:pt x="355" y="349"/>
                  </a:lnTo>
                  <a:lnTo>
                    <a:pt x="360" y="349"/>
                  </a:lnTo>
                  <a:lnTo>
                    <a:pt x="364" y="351"/>
                  </a:lnTo>
                  <a:lnTo>
                    <a:pt x="367" y="354"/>
                  </a:lnTo>
                  <a:lnTo>
                    <a:pt x="369" y="356"/>
                  </a:lnTo>
                  <a:lnTo>
                    <a:pt x="373" y="361"/>
                  </a:lnTo>
                  <a:lnTo>
                    <a:pt x="375" y="361"/>
                  </a:lnTo>
                  <a:lnTo>
                    <a:pt x="376" y="360"/>
                  </a:lnTo>
                  <a:lnTo>
                    <a:pt x="376" y="360"/>
                  </a:lnTo>
                  <a:lnTo>
                    <a:pt x="378" y="358"/>
                  </a:lnTo>
                  <a:lnTo>
                    <a:pt x="381" y="356"/>
                  </a:lnTo>
                  <a:lnTo>
                    <a:pt x="388" y="354"/>
                  </a:lnTo>
                  <a:lnTo>
                    <a:pt x="392" y="353"/>
                  </a:lnTo>
                  <a:lnTo>
                    <a:pt x="395" y="351"/>
                  </a:lnTo>
                  <a:lnTo>
                    <a:pt x="397" y="348"/>
                  </a:lnTo>
                  <a:lnTo>
                    <a:pt x="398" y="345"/>
                  </a:lnTo>
                  <a:lnTo>
                    <a:pt x="398" y="345"/>
                  </a:lnTo>
                  <a:lnTo>
                    <a:pt x="399" y="336"/>
                  </a:lnTo>
                  <a:lnTo>
                    <a:pt x="401" y="330"/>
                  </a:lnTo>
                  <a:lnTo>
                    <a:pt x="402" y="328"/>
                  </a:lnTo>
                  <a:lnTo>
                    <a:pt x="404" y="327"/>
                  </a:lnTo>
                  <a:lnTo>
                    <a:pt x="407" y="327"/>
                  </a:lnTo>
                  <a:lnTo>
                    <a:pt x="410" y="329"/>
                  </a:lnTo>
                  <a:lnTo>
                    <a:pt x="410" y="329"/>
                  </a:lnTo>
                  <a:lnTo>
                    <a:pt x="411" y="331"/>
                  </a:lnTo>
                  <a:lnTo>
                    <a:pt x="411" y="331"/>
                  </a:lnTo>
                  <a:lnTo>
                    <a:pt x="412" y="331"/>
                  </a:lnTo>
                  <a:lnTo>
                    <a:pt x="412" y="331"/>
                  </a:lnTo>
                  <a:lnTo>
                    <a:pt x="413" y="332"/>
                  </a:lnTo>
                  <a:lnTo>
                    <a:pt x="413" y="332"/>
                  </a:lnTo>
                  <a:lnTo>
                    <a:pt x="413" y="333"/>
                  </a:lnTo>
                  <a:lnTo>
                    <a:pt x="413" y="333"/>
                  </a:lnTo>
                  <a:lnTo>
                    <a:pt x="414" y="334"/>
                  </a:lnTo>
                  <a:lnTo>
                    <a:pt x="414" y="334"/>
                  </a:lnTo>
                  <a:lnTo>
                    <a:pt x="414" y="334"/>
                  </a:lnTo>
                  <a:lnTo>
                    <a:pt x="414" y="334"/>
                  </a:lnTo>
                  <a:lnTo>
                    <a:pt x="416" y="338"/>
                  </a:lnTo>
                  <a:lnTo>
                    <a:pt x="417" y="341"/>
                  </a:lnTo>
                  <a:lnTo>
                    <a:pt x="418" y="343"/>
                  </a:lnTo>
                  <a:lnTo>
                    <a:pt x="421" y="343"/>
                  </a:lnTo>
                  <a:lnTo>
                    <a:pt x="421" y="343"/>
                  </a:lnTo>
                  <a:lnTo>
                    <a:pt x="422" y="343"/>
                  </a:lnTo>
                  <a:lnTo>
                    <a:pt x="422" y="343"/>
                  </a:lnTo>
                  <a:lnTo>
                    <a:pt x="425" y="341"/>
                  </a:lnTo>
                  <a:lnTo>
                    <a:pt x="427" y="340"/>
                  </a:lnTo>
                  <a:lnTo>
                    <a:pt x="430" y="335"/>
                  </a:lnTo>
                  <a:lnTo>
                    <a:pt x="433" y="331"/>
                  </a:lnTo>
                  <a:lnTo>
                    <a:pt x="434" y="329"/>
                  </a:lnTo>
                  <a:lnTo>
                    <a:pt x="437" y="329"/>
                  </a:lnTo>
                  <a:lnTo>
                    <a:pt x="437" y="329"/>
                  </a:lnTo>
                  <a:lnTo>
                    <a:pt x="439" y="328"/>
                  </a:lnTo>
                  <a:lnTo>
                    <a:pt x="441" y="327"/>
                  </a:lnTo>
                  <a:lnTo>
                    <a:pt x="441" y="325"/>
                  </a:lnTo>
                  <a:lnTo>
                    <a:pt x="441" y="323"/>
                  </a:lnTo>
                  <a:lnTo>
                    <a:pt x="441" y="319"/>
                  </a:lnTo>
                  <a:lnTo>
                    <a:pt x="441" y="318"/>
                  </a:lnTo>
                  <a:lnTo>
                    <a:pt x="442" y="317"/>
                  </a:lnTo>
                  <a:lnTo>
                    <a:pt x="442" y="317"/>
                  </a:lnTo>
                  <a:lnTo>
                    <a:pt x="450" y="315"/>
                  </a:lnTo>
                  <a:lnTo>
                    <a:pt x="452" y="313"/>
                  </a:lnTo>
                  <a:lnTo>
                    <a:pt x="453" y="311"/>
                  </a:lnTo>
                  <a:lnTo>
                    <a:pt x="453" y="309"/>
                  </a:lnTo>
                  <a:lnTo>
                    <a:pt x="453" y="306"/>
                  </a:lnTo>
                  <a:lnTo>
                    <a:pt x="453" y="306"/>
                  </a:lnTo>
                  <a:lnTo>
                    <a:pt x="453" y="304"/>
                  </a:lnTo>
                  <a:lnTo>
                    <a:pt x="451" y="302"/>
                  </a:lnTo>
                  <a:lnTo>
                    <a:pt x="447" y="301"/>
                  </a:lnTo>
                  <a:lnTo>
                    <a:pt x="441" y="299"/>
                  </a:lnTo>
                  <a:lnTo>
                    <a:pt x="439" y="297"/>
                  </a:lnTo>
                  <a:lnTo>
                    <a:pt x="436" y="294"/>
                  </a:lnTo>
                  <a:lnTo>
                    <a:pt x="436" y="294"/>
                  </a:lnTo>
                  <a:lnTo>
                    <a:pt x="432" y="287"/>
                  </a:lnTo>
                  <a:lnTo>
                    <a:pt x="429" y="281"/>
                  </a:lnTo>
                  <a:lnTo>
                    <a:pt x="429" y="278"/>
                  </a:lnTo>
                  <a:lnTo>
                    <a:pt x="430" y="277"/>
                  </a:lnTo>
                  <a:lnTo>
                    <a:pt x="432" y="276"/>
                  </a:lnTo>
                  <a:lnTo>
                    <a:pt x="437" y="277"/>
                  </a:lnTo>
                  <a:lnTo>
                    <a:pt x="437" y="277"/>
                  </a:lnTo>
                  <a:lnTo>
                    <a:pt x="442" y="278"/>
                  </a:lnTo>
                  <a:lnTo>
                    <a:pt x="447" y="278"/>
                  </a:lnTo>
                  <a:lnTo>
                    <a:pt x="451" y="277"/>
                  </a:lnTo>
                  <a:lnTo>
                    <a:pt x="453" y="277"/>
                  </a:lnTo>
                  <a:lnTo>
                    <a:pt x="454" y="277"/>
                  </a:lnTo>
                  <a:lnTo>
                    <a:pt x="459" y="281"/>
                  </a:lnTo>
                  <a:lnTo>
                    <a:pt x="459" y="281"/>
                  </a:lnTo>
                  <a:lnTo>
                    <a:pt x="461" y="284"/>
                  </a:lnTo>
                  <a:lnTo>
                    <a:pt x="464" y="286"/>
                  </a:lnTo>
                  <a:lnTo>
                    <a:pt x="465" y="286"/>
                  </a:lnTo>
                  <a:lnTo>
                    <a:pt x="467" y="286"/>
                  </a:lnTo>
                  <a:lnTo>
                    <a:pt x="468" y="286"/>
                  </a:lnTo>
                  <a:lnTo>
                    <a:pt x="469" y="284"/>
                  </a:lnTo>
                  <a:lnTo>
                    <a:pt x="470" y="280"/>
                  </a:lnTo>
                  <a:lnTo>
                    <a:pt x="470" y="280"/>
                  </a:lnTo>
                  <a:lnTo>
                    <a:pt x="470" y="276"/>
                  </a:lnTo>
                  <a:lnTo>
                    <a:pt x="470" y="272"/>
                  </a:lnTo>
                  <a:lnTo>
                    <a:pt x="469" y="268"/>
                  </a:lnTo>
                  <a:lnTo>
                    <a:pt x="467" y="266"/>
                  </a:lnTo>
                  <a:lnTo>
                    <a:pt x="465" y="265"/>
                  </a:lnTo>
                  <a:lnTo>
                    <a:pt x="465" y="265"/>
                  </a:lnTo>
                  <a:lnTo>
                    <a:pt x="462" y="264"/>
                  </a:lnTo>
                  <a:lnTo>
                    <a:pt x="461" y="262"/>
                  </a:lnTo>
                  <a:lnTo>
                    <a:pt x="459" y="259"/>
                  </a:lnTo>
                  <a:lnTo>
                    <a:pt x="457" y="257"/>
                  </a:lnTo>
                  <a:lnTo>
                    <a:pt x="456" y="256"/>
                  </a:lnTo>
                  <a:lnTo>
                    <a:pt x="453" y="255"/>
                  </a:lnTo>
                  <a:lnTo>
                    <a:pt x="453" y="255"/>
                  </a:lnTo>
                  <a:lnTo>
                    <a:pt x="451" y="254"/>
                  </a:lnTo>
                  <a:lnTo>
                    <a:pt x="449" y="253"/>
                  </a:lnTo>
                  <a:lnTo>
                    <a:pt x="448" y="251"/>
                  </a:lnTo>
                  <a:lnTo>
                    <a:pt x="447" y="249"/>
                  </a:lnTo>
                  <a:lnTo>
                    <a:pt x="447" y="247"/>
                  </a:lnTo>
                  <a:lnTo>
                    <a:pt x="448" y="246"/>
                  </a:lnTo>
                  <a:lnTo>
                    <a:pt x="450" y="244"/>
                  </a:lnTo>
                  <a:lnTo>
                    <a:pt x="452" y="243"/>
                  </a:lnTo>
                  <a:lnTo>
                    <a:pt x="452" y="243"/>
                  </a:lnTo>
                  <a:lnTo>
                    <a:pt x="456" y="241"/>
                  </a:lnTo>
                  <a:lnTo>
                    <a:pt x="458" y="238"/>
                  </a:lnTo>
                  <a:lnTo>
                    <a:pt x="459" y="235"/>
                  </a:lnTo>
                  <a:lnTo>
                    <a:pt x="459" y="230"/>
                  </a:lnTo>
                  <a:lnTo>
                    <a:pt x="459" y="230"/>
                  </a:lnTo>
                  <a:lnTo>
                    <a:pt x="460" y="224"/>
                  </a:lnTo>
                  <a:lnTo>
                    <a:pt x="459" y="219"/>
                  </a:lnTo>
                  <a:lnTo>
                    <a:pt x="458" y="217"/>
                  </a:lnTo>
                  <a:lnTo>
                    <a:pt x="457" y="215"/>
                  </a:lnTo>
                  <a:lnTo>
                    <a:pt x="455" y="214"/>
                  </a:lnTo>
                  <a:lnTo>
                    <a:pt x="452" y="213"/>
                  </a:lnTo>
                  <a:lnTo>
                    <a:pt x="452" y="213"/>
                  </a:lnTo>
                  <a:lnTo>
                    <a:pt x="445" y="212"/>
                  </a:lnTo>
                  <a:lnTo>
                    <a:pt x="438" y="209"/>
                  </a:lnTo>
                  <a:lnTo>
                    <a:pt x="436" y="207"/>
                  </a:lnTo>
                  <a:lnTo>
                    <a:pt x="434" y="205"/>
                  </a:lnTo>
                  <a:lnTo>
                    <a:pt x="433" y="203"/>
                  </a:lnTo>
                  <a:lnTo>
                    <a:pt x="434" y="201"/>
                  </a:lnTo>
                  <a:lnTo>
                    <a:pt x="434" y="201"/>
                  </a:lnTo>
                  <a:lnTo>
                    <a:pt x="436" y="193"/>
                  </a:lnTo>
                  <a:lnTo>
                    <a:pt x="437" y="189"/>
                  </a:lnTo>
                  <a:lnTo>
                    <a:pt x="437" y="183"/>
                  </a:lnTo>
                  <a:lnTo>
                    <a:pt x="437" y="183"/>
                  </a:lnTo>
                  <a:lnTo>
                    <a:pt x="437" y="171"/>
                  </a:lnTo>
                  <a:lnTo>
                    <a:pt x="438" y="164"/>
                  </a:lnTo>
                  <a:lnTo>
                    <a:pt x="441" y="158"/>
                  </a:lnTo>
                  <a:lnTo>
                    <a:pt x="441" y="158"/>
                  </a:lnTo>
                  <a:lnTo>
                    <a:pt x="441" y="158"/>
                  </a:lnTo>
                  <a:lnTo>
                    <a:pt x="441" y="158"/>
                  </a:lnTo>
                  <a:lnTo>
                    <a:pt x="439" y="154"/>
                  </a:lnTo>
                  <a:lnTo>
                    <a:pt x="438" y="151"/>
                  </a:lnTo>
                  <a:lnTo>
                    <a:pt x="437" y="147"/>
                  </a:lnTo>
                  <a:lnTo>
                    <a:pt x="437" y="146"/>
                  </a:lnTo>
                  <a:lnTo>
                    <a:pt x="436" y="144"/>
                  </a:lnTo>
                  <a:lnTo>
                    <a:pt x="434" y="143"/>
                  </a:lnTo>
                  <a:lnTo>
                    <a:pt x="431" y="140"/>
                  </a:lnTo>
                  <a:lnTo>
                    <a:pt x="431" y="140"/>
                  </a:lnTo>
                  <a:lnTo>
                    <a:pt x="427" y="138"/>
                  </a:lnTo>
                  <a:lnTo>
                    <a:pt x="425" y="136"/>
                  </a:lnTo>
                  <a:lnTo>
                    <a:pt x="425" y="133"/>
                  </a:lnTo>
                  <a:lnTo>
                    <a:pt x="425" y="130"/>
                  </a:lnTo>
                  <a:lnTo>
                    <a:pt x="427" y="123"/>
                  </a:lnTo>
                  <a:lnTo>
                    <a:pt x="428" y="120"/>
                  </a:lnTo>
                  <a:lnTo>
                    <a:pt x="428" y="117"/>
                  </a:lnTo>
                  <a:lnTo>
                    <a:pt x="428" y="117"/>
                  </a:lnTo>
                  <a:lnTo>
                    <a:pt x="427" y="114"/>
                  </a:lnTo>
                  <a:lnTo>
                    <a:pt x="425" y="112"/>
                  </a:lnTo>
                  <a:lnTo>
                    <a:pt x="424" y="111"/>
                  </a:lnTo>
                  <a:lnTo>
                    <a:pt x="422" y="111"/>
                  </a:lnTo>
                  <a:lnTo>
                    <a:pt x="416" y="111"/>
                  </a:lnTo>
                  <a:lnTo>
                    <a:pt x="410" y="111"/>
                  </a:lnTo>
                  <a:lnTo>
                    <a:pt x="410" y="111"/>
                  </a:lnTo>
                  <a:lnTo>
                    <a:pt x="408" y="110"/>
                  </a:lnTo>
                  <a:lnTo>
                    <a:pt x="407" y="108"/>
                  </a:lnTo>
                  <a:lnTo>
                    <a:pt x="408" y="105"/>
                  </a:lnTo>
                  <a:lnTo>
                    <a:pt x="410" y="103"/>
                  </a:lnTo>
                  <a:lnTo>
                    <a:pt x="415" y="96"/>
                  </a:lnTo>
                  <a:lnTo>
                    <a:pt x="420" y="92"/>
                  </a:lnTo>
                  <a:lnTo>
                    <a:pt x="420" y="92"/>
                  </a:lnTo>
                  <a:lnTo>
                    <a:pt x="422" y="88"/>
                  </a:lnTo>
                  <a:lnTo>
                    <a:pt x="422" y="86"/>
                  </a:lnTo>
                  <a:lnTo>
                    <a:pt x="422" y="85"/>
                  </a:lnTo>
                  <a:lnTo>
                    <a:pt x="421" y="83"/>
                  </a:lnTo>
                  <a:lnTo>
                    <a:pt x="419" y="82"/>
                  </a:lnTo>
                  <a:lnTo>
                    <a:pt x="412" y="81"/>
                  </a:lnTo>
                  <a:lnTo>
                    <a:pt x="412" y="81"/>
                  </a:lnTo>
                  <a:lnTo>
                    <a:pt x="407" y="80"/>
                  </a:lnTo>
                  <a:lnTo>
                    <a:pt x="404" y="79"/>
                  </a:lnTo>
                  <a:lnTo>
                    <a:pt x="402" y="77"/>
                  </a:lnTo>
                  <a:lnTo>
                    <a:pt x="401" y="75"/>
                  </a:lnTo>
                  <a:lnTo>
                    <a:pt x="401" y="70"/>
                  </a:lnTo>
                  <a:lnTo>
                    <a:pt x="401" y="66"/>
                  </a:lnTo>
                  <a:lnTo>
                    <a:pt x="401" y="66"/>
                  </a:lnTo>
                  <a:lnTo>
                    <a:pt x="401" y="61"/>
                  </a:lnTo>
                  <a:lnTo>
                    <a:pt x="400" y="54"/>
                  </a:lnTo>
                  <a:lnTo>
                    <a:pt x="397" y="48"/>
                  </a:lnTo>
                  <a:lnTo>
                    <a:pt x="395" y="46"/>
                  </a:lnTo>
                  <a:lnTo>
                    <a:pt x="393" y="44"/>
                  </a:lnTo>
                  <a:lnTo>
                    <a:pt x="393" y="44"/>
                  </a:lnTo>
                  <a:lnTo>
                    <a:pt x="391" y="43"/>
                  </a:lnTo>
                  <a:lnTo>
                    <a:pt x="389" y="41"/>
                  </a:lnTo>
                  <a:lnTo>
                    <a:pt x="388" y="36"/>
                  </a:lnTo>
                  <a:lnTo>
                    <a:pt x="386" y="29"/>
                  </a:lnTo>
                  <a:lnTo>
                    <a:pt x="384" y="21"/>
                  </a:lnTo>
                  <a:lnTo>
                    <a:pt x="384" y="21"/>
                  </a:lnTo>
                  <a:lnTo>
                    <a:pt x="382" y="17"/>
                  </a:lnTo>
                  <a:lnTo>
                    <a:pt x="379" y="15"/>
                  </a:lnTo>
                  <a:lnTo>
                    <a:pt x="375" y="14"/>
                  </a:lnTo>
                  <a:lnTo>
                    <a:pt x="372" y="15"/>
                  </a:lnTo>
                  <a:lnTo>
                    <a:pt x="368" y="16"/>
                  </a:lnTo>
                  <a:lnTo>
                    <a:pt x="366" y="18"/>
                  </a:lnTo>
                  <a:lnTo>
                    <a:pt x="364" y="20"/>
                  </a:lnTo>
                  <a:lnTo>
                    <a:pt x="363" y="22"/>
                  </a:lnTo>
                  <a:lnTo>
                    <a:pt x="363" y="22"/>
                  </a:lnTo>
                  <a:lnTo>
                    <a:pt x="362" y="25"/>
                  </a:lnTo>
                  <a:lnTo>
                    <a:pt x="360" y="27"/>
                  </a:lnTo>
                  <a:lnTo>
                    <a:pt x="356" y="28"/>
                  </a:lnTo>
                  <a:lnTo>
                    <a:pt x="352" y="28"/>
                  </a:lnTo>
                  <a:lnTo>
                    <a:pt x="352" y="28"/>
                  </a:lnTo>
                  <a:lnTo>
                    <a:pt x="350" y="29"/>
                  </a:lnTo>
                  <a:lnTo>
                    <a:pt x="348" y="31"/>
                  </a:lnTo>
                  <a:lnTo>
                    <a:pt x="345" y="37"/>
                  </a:lnTo>
                  <a:lnTo>
                    <a:pt x="341" y="43"/>
                  </a:lnTo>
                  <a:lnTo>
                    <a:pt x="339" y="45"/>
                  </a:lnTo>
                  <a:lnTo>
                    <a:pt x="336" y="46"/>
                  </a:lnTo>
                  <a:lnTo>
                    <a:pt x="336" y="46"/>
                  </a:lnTo>
                  <a:lnTo>
                    <a:pt x="331" y="46"/>
                  </a:lnTo>
                  <a:lnTo>
                    <a:pt x="327" y="46"/>
                  </a:lnTo>
                  <a:lnTo>
                    <a:pt x="323" y="44"/>
                  </a:lnTo>
                  <a:lnTo>
                    <a:pt x="320" y="40"/>
                  </a:lnTo>
                  <a:lnTo>
                    <a:pt x="320" y="40"/>
                  </a:lnTo>
                  <a:lnTo>
                    <a:pt x="317" y="37"/>
                  </a:lnTo>
                  <a:lnTo>
                    <a:pt x="313" y="35"/>
                  </a:lnTo>
                  <a:lnTo>
                    <a:pt x="308" y="34"/>
                  </a:lnTo>
                  <a:lnTo>
                    <a:pt x="300" y="33"/>
                  </a:lnTo>
                  <a:lnTo>
                    <a:pt x="300" y="33"/>
                  </a:lnTo>
                  <a:lnTo>
                    <a:pt x="293" y="33"/>
                  </a:lnTo>
                  <a:lnTo>
                    <a:pt x="291" y="34"/>
                  </a:lnTo>
                  <a:lnTo>
                    <a:pt x="290" y="35"/>
                  </a:lnTo>
                  <a:lnTo>
                    <a:pt x="289" y="39"/>
                  </a:lnTo>
                  <a:lnTo>
                    <a:pt x="288" y="44"/>
                  </a:lnTo>
                  <a:lnTo>
                    <a:pt x="288" y="44"/>
                  </a:lnTo>
                  <a:lnTo>
                    <a:pt x="286" y="49"/>
                  </a:lnTo>
                  <a:lnTo>
                    <a:pt x="283" y="52"/>
                  </a:lnTo>
                  <a:lnTo>
                    <a:pt x="278" y="53"/>
                  </a:lnTo>
                  <a:lnTo>
                    <a:pt x="272" y="52"/>
                  </a:lnTo>
                  <a:lnTo>
                    <a:pt x="272" y="52"/>
                  </a:lnTo>
                  <a:lnTo>
                    <a:pt x="268" y="51"/>
                  </a:lnTo>
                  <a:lnTo>
                    <a:pt x="266" y="50"/>
                  </a:lnTo>
                  <a:lnTo>
                    <a:pt x="265" y="48"/>
                  </a:lnTo>
                  <a:lnTo>
                    <a:pt x="265" y="47"/>
                  </a:lnTo>
                  <a:lnTo>
                    <a:pt x="265" y="42"/>
                  </a:lnTo>
                  <a:lnTo>
                    <a:pt x="265" y="37"/>
                  </a:lnTo>
                  <a:lnTo>
                    <a:pt x="265" y="37"/>
                  </a:lnTo>
                  <a:lnTo>
                    <a:pt x="264" y="34"/>
                  </a:lnTo>
                  <a:lnTo>
                    <a:pt x="263" y="33"/>
                  </a:lnTo>
                  <a:lnTo>
                    <a:pt x="260" y="32"/>
                  </a:lnTo>
                  <a:lnTo>
                    <a:pt x="258" y="32"/>
                  </a:lnTo>
                  <a:lnTo>
                    <a:pt x="255" y="33"/>
                  </a:lnTo>
                  <a:lnTo>
                    <a:pt x="253" y="35"/>
                  </a:lnTo>
                  <a:lnTo>
                    <a:pt x="251" y="37"/>
                  </a:lnTo>
                  <a:lnTo>
                    <a:pt x="250" y="40"/>
                  </a:lnTo>
                  <a:lnTo>
                    <a:pt x="250" y="40"/>
                  </a:lnTo>
                  <a:lnTo>
                    <a:pt x="249" y="43"/>
                  </a:lnTo>
                  <a:lnTo>
                    <a:pt x="247" y="45"/>
                  </a:lnTo>
                  <a:lnTo>
                    <a:pt x="245" y="46"/>
                  </a:lnTo>
                  <a:lnTo>
                    <a:pt x="242" y="46"/>
                  </a:lnTo>
                  <a:lnTo>
                    <a:pt x="236" y="46"/>
                  </a:lnTo>
                  <a:lnTo>
                    <a:pt x="230" y="45"/>
                  </a:lnTo>
                  <a:lnTo>
                    <a:pt x="230" y="45"/>
                  </a:lnTo>
                  <a:lnTo>
                    <a:pt x="228" y="44"/>
                  </a:lnTo>
                  <a:lnTo>
                    <a:pt x="226" y="43"/>
                  </a:lnTo>
                  <a:lnTo>
                    <a:pt x="225" y="41"/>
                  </a:lnTo>
                  <a:lnTo>
                    <a:pt x="225" y="38"/>
                  </a:lnTo>
                  <a:lnTo>
                    <a:pt x="224" y="24"/>
                  </a:lnTo>
                  <a:lnTo>
                    <a:pt x="224" y="24"/>
                  </a:lnTo>
                  <a:lnTo>
                    <a:pt x="224" y="22"/>
                  </a:lnTo>
                  <a:lnTo>
                    <a:pt x="224" y="22"/>
                  </a:lnTo>
                  <a:lnTo>
                    <a:pt x="223" y="21"/>
                  </a:lnTo>
                  <a:lnTo>
                    <a:pt x="223" y="21"/>
                  </a:lnTo>
                  <a:lnTo>
                    <a:pt x="222" y="21"/>
                  </a:lnTo>
                  <a:lnTo>
                    <a:pt x="222" y="21"/>
                  </a:lnTo>
                  <a:lnTo>
                    <a:pt x="221" y="20"/>
                  </a:lnTo>
                  <a:lnTo>
                    <a:pt x="221" y="20"/>
                  </a:lnTo>
                  <a:lnTo>
                    <a:pt x="221" y="20"/>
                  </a:lnTo>
                  <a:lnTo>
                    <a:pt x="221" y="20"/>
                  </a:lnTo>
                  <a:lnTo>
                    <a:pt x="220" y="19"/>
                  </a:lnTo>
                  <a:lnTo>
                    <a:pt x="220" y="19"/>
                  </a:lnTo>
                  <a:lnTo>
                    <a:pt x="219" y="19"/>
                  </a:lnTo>
                  <a:lnTo>
                    <a:pt x="219" y="19"/>
                  </a:lnTo>
                  <a:lnTo>
                    <a:pt x="218" y="19"/>
                  </a:lnTo>
                  <a:lnTo>
                    <a:pt x="218" y="19"/>
                  </a:lnTo>
                  <a:lnTo>
                    <a:pt x="217" y="18"/>
                  </a:lnTo>
                  <a:lnTo>
                    <a:pt x="217" y="18"/>
                  </a:lnTo>
                  <a:lnTo>
                    <a:pt x="215" y="18"/>
                  </a:lnTo>
                  <a:lnTo>
                    <a:pt x="215" y="18"/>
                  </a:lnTo>
                  <a:lnTo>
                    <a:pt x="214" y="18"/>
                  </a:lnTo>
                  <a:lnTo>
                    <a:pt x="214" y="18"/>
                  </a:lnTo>
                  <a:lnTo>
                    <a:pt x="213" y="18"/>
                  </a:lnTo>
                  <a:lnTo>
                    <a:pt x="213" y="18"/>
                  </a:lnTo>
                  <a:lnTo>
                    <a:pt x="212" y="18"/>
                  </a:lnTo>
                  <a:lnTo>
                    <a:pt x="212" y="18"/>
                  </a:lnTo>
                  <a:lnTo>
                    <a:pt x="210" y="18"/>
                  </a:lnTo>
                  <a:lnTo>
                    <a:pt x="210" y="18"/>
                  </a:lnTo>
                  <a:lnTo>
                    <a:pt x="209" y="18"/>
                  </a:lnTo>
                  <a:lnTo>
                    <a:pt x="209" y="18"/>
                  </a:lnTo>
                  <a:lnTo>
                    <a:pt x="208" y="18"/>
                  </a:lnTo>
                  <a:lnTo>
                    <a:pt x="208" y="18"/>
                  </a:lnTo>
                  <a:lnTo>
                    <a:pt x="205" y="18"/>
                  </a:lnTo>
                  <a:lnTo>
                    <a:pt x="205" y="18"/>
                  </a:lnTo>
                  <a:lnTo>
                    <a:pt x="204" y="18"/>
                  </a:lnTo>
                  <a:lnTo>
                    <a:pt x="204" y="18"/>
                  </a:lnTo>
                  <a:lnTo>
                    <a:pt x="202" y="18"/>
                  </a:lnTo>
                  <a:lnTo>
                    <a:pt x="202" y="18"/>
                  </a:lnTo>
                  <a:lnTo>
                    <a:pt x="201" y="18"/>
                  </a:lnTo>
                  <a:lnTo>
                    <a:pt x="201" y="18"/>
                  </a:lnTo>
                  <a:lnTo>
                    <a:pt x="199" y="18"/>
                  </a:lnTo>
                  <a:lnTo>
                    <a:pt x="199" y="18"/>
                  </a:lnTo>
                  <a:lnTo>
                    <a:pt x="198" y="18"/>
                  </a:lnTo>
                  <a:lnTo>
                    <a:pt x="198" y="18"/>
                  </a:lnTo>
                  <a:lnTo>
                    <a:pt x="195" y="19"/>
                  </a:lnTo>
                  <a:lnTo>
                    <a:pt x="195" y="19"/>
                  </a:lnTo>
                  <a:lnTo>
                    <a:pt x="194" y="19"/>
                  </a:lnTo>
                  <a:lnTo>
                    <a:pt x="194" y="19"/>
                  </a:lnTo>
                  <a:lnTo>
                    <a:pt x="192" y="19"/>
                  </a:lnTo>
                  <a:lnTo>
                    <a:pt x="192" y="19"/>
                  </a:lnTo>
                  <a:lnTo>
                    <a:pt x="191" y="19"/>
                  </a:lnTo>
                  <a:lnTo>
                    <a:pt x="191" y="19"/>
                  </a:lnTo>
                  <a:lnTo>
                    <a:pt x="190" y="19"/>
                  </a:lnTo>
                  <a:lnTo>
                    <a:pt x="190" y="19"/>
                  </a:lnTo>
                  <a:lnTo>
                    <a:pt x="189" y="19"/>
                  </a:lnTo>
                  <a:lnTo>
                    <a:pt x="189" y="19"/>
                  </a:lnTo>
                  <a:lnTo>
                    <a:pt x="187" y="19"/>
                  </a:lnTo>
                  <a:lnTo>
                    <a:pt x="187" y="19"/>
                  </a:lnTo>
                  <a:lnTo>
                    <a:pt x="182" y="19"/>
                  </a:lnTo>
                  <a:lnTo>
                    <a:pt x="179" y="21"/>
                  </a:lnTo>
                  <a:lnTo>
                    <a:pt x="174" y="24"/>
                  </a:lnTo>
                  <a:lnTo>
                    <a:pt x="169" y="28"/>
                  </a:lnTo>
                  <a:lnTo>
                    <a:pt x="167" y="29"/>
                  </a:lnTo>
                  <a:lnTo>
                    <a:pt x="165" y="29"/>
                  </a:lnTo>
                  <a:lnTo>
                    <a:pt x="165" y="29"/>
                  </a:lnTo>
                  <a:lnTo>
                    <a:pt x="163" y="28"/>
                  </a:lnTo>
                  <a:lnTo>
                    <a:pt x="161" y="27"/>
                  </a:lnTo>
                  <a:lnTo>
                    <a:pt x="159" y="25"/>
                  </a:lnTo>
                  <a:lnTo>
                    <a:pt x="155" y="22"/>
                  </a:lnTo>
                  <a:lnTo>
                    <a:pt x="152" y="21"/>
                  </a:lnTo>
                  <a:lnTo>
                    <a:pt x="149" y="21"/>
                  </a:lnTo>
                  <a:lnTo>
                    <a:pt x="149" y="21"/>
                  </a:lnTo>
                  <a:lnTo>
                    <a:pt x="142" y="21"/>
                  </a:lnTo>
                  <a:lnTo>
                    <a:pt x="137" y="20"/>
                  </a:lnTo>
                  <a:lnTo>
                    <a:pt x="133" y="18"/>
                  </a:lnTo>
                  <a:lnTo>
                    <a:pt x="128" y="13"/>
                  </a:lnTo>
                  <a:lnTo>
                    <a:pt x="128" y="13"/>
                  </a:lnTo>
                  <a:lnTo>
                    <a:pt x="125" y="10"/>
                  </a:lnTo>
                  <a:lnTo>
                    <a:pt x="122" y="8"/>
                  </a:lnTo>
                  <a:lnTo>
                    <a:pt x="114" y="5"/>
                  </a:lnTo>
                  <a:lnTo>
                    <a:pt x="106" y="3"/>
                  </a:lnTo>
                  <a:lnTo>
                    <a:pt x="96" y="1"/>
                  </a:lnTo>
                  <a:lnTo>
                    <a:pt x="96" y="1"/>
                  </a:lnTo>
                  <a:lnTo>
                    <a:pt x="94" y="1"/>
                  </a:lnTo>
                  <a:lnTo>
                    <a:pt x="94" y="1"/>
                  </a:lnTo>
                  <a:lnTo>
                    <a:pt x="93" y="1"/>
                  </a:lnTo>
                  <a:lnTo>
                    <a:pt x="93" y="1"/>
                  </a:lnTo>
                  <a:lnTo>
                    <a:pt x="92" y="0"/>
                  </a:lnTo>
                  <a:lnTo>
                    <a:pt x="92" y="0"/>
                  </a:lnTo>
                  <a:lnTo>
                    <a:pt x="88" y="0"/>
                  </a:lnTo>
                  <a:lnTo>
                    <a:pt x="85" y="2"/>
                  </a:lnTo>
                  <a:lnTo>
                    <a:pt x="85" y="2"/>
                  </a:lnTo>
                  <a:lnTo>
                    <a:pt x="85" y="2"/>
                  </a:lnTo>
                  <a:lnTo>
                    <a:pt x="84" y="3"/>
                  </a:lnTo>
                  <a:lnTo>
                    <a:pt x="83" y="6"/>
                  </a:lnTo>
                  <a:lnTo>
                    <a:pt x="83" y="14"/>
                  </a:lnTo>
                  <a:lnTo>
                    <a:pt x="83" y="14"/>
                  </a:lnTo>
                  <a:lnTo>
                    <a:pt x="82" y="22"/>
                  </a:lnTo>
                  <a:lnTo>
                    <a:pt x="81" y="24"/>
                  </a:lnTo>
                  <a:lnTo>
                    <a:pt x="79" y="27"/>
                  </a:lnTo>
                  <a:lnTo>
                    <a:pt x="75" y="30"/>
                  </a:lnTo>
                  <a:lnTo>
                    <a:pt x="69" y="34"/>
                  </a:lnTo>
                  <a:lnTo>
                    <a:pt x="69" y="34"/>
                  </a:lnTo>
                  <a:lnTo>
                    <a:pt x="67" y="36"/>
                  </a:lnTo>
                  <a:lnTo>
                    <a:pt x="66" y="38"/>
                  </a:lnTo>
                  <a:lnTo>
                    <a:pt x="67" y="40"/>
                  </a:lnTo>
                  <a:lnTo>
                    <a:pt x="69" y="42"/>
                  </a:lnTo>
                  <a:lnTo>
                    <a:pt x="74" y="46"/>
                  </a:lnTo>
                  <a:lnTo>
                    <a:pt x="77" y="48"/>
                  </a:lnTo>
                  <a:lnTo>
                    <a:pt x="79" y="51"/>
                  </a:lnTo>
                  <a:lnTo>
                    <a:pt x="79" y="51"/>
                  </a:lnTo>
                  <a:lnTo>
                    <a:pt x="80" y="54"/>
                  </a:lnTo>
                  <a:lnTo>
                    <a:pt x="80" y="58"/>
                  </a:lnTo>
                  <a:lnTo>
                    <a:pt x="79" y="60"/>
                  </a:lnTo>
                  <a:lnTo>
                    <a:pt x="78" y="63"/>
                  </a:lnTo>
                  <a:lnTo>
                    <a:pt x="75" y="64"/>
                  </a:lnTo>
                  <a:lnTo>
                    <a:pt x="73" y="66"/>
                  </a:lnTo>
                  <a:lnTo>
                    <a:pt x="69" y="67"/>
                  </a:lnTo>
                  <a:lnTo>
                    <a:pt x="66" y="67"/>
                  </a:lnTo>
                  <a:lnTo>
                    <a:pt x="66" y="67"/>
                  </a:lnTo>
                  <a:lnTo>
                    <a:pt x="60" y="68"/>
                  </a:lnTo>
                  <a:lnTo>
                    <a:pt x="53" y="69"/>
                  </a:lnTo>
                  <a:lnTo>
                    <a:pt x="46" y="71"/>
                  </a:lnTo>
                  <a:lnTo>
                    <a:pt x="36" y="73"/>
                  </a:lnTo>
                  <a:lnTo>
                    <a:pt x="36" y="73"/>
                  </a:lnTo>
                  <a:lnTo>
                    <a:pt x="31" y="74"/>
                  </a:lnTo>
                  <a:lnTo>
                    <a:pt x="29" y="76"/>
                  </a:lnTo>
                  <a:lnTo>
                    <a:pt x="27" y="77"/>
                  </a:lnTo>
                  <a:lnTo>
                    <a:pt x="26" y="80"/>
                  </a:lnTo>
                  <a:lnTo>
                    <a:pt x="25" y="82"/>
                  </a:lnTo>
                  <a:lnTo>
                    <a:pt x="23" y="84"/>
                  </a:lnTo>
                  <a:lnTo>
                    <a:pt x="20" y="87"/>
                  </a:lnTo>
                  <a:lnTo>
                    <a:pt x="15" y="89"/>
                  </a:lnTo>
                  <a:lnTo>
                    <a:pt x="15" y="89"/>
                  </a:lnTo>
                  <a:lnTo>
                    <a:pt x="9" y="92"/>
                  </a:lnTo>
                  <a:lnTo>
                    <a:pt x="5" y="95"/>
                  </a:lnTo>
                  <a:lnTo>
                    <a:pt x="2" y="100"/>
                  </a:lnTo>
                  <a:lnTo>
                    <a:pt x="0" y="104"/>
                  </a:lnTo>
                  <a:lnTo>
                    <a:pt x="0" y="104"/>
                  </a:lnTo>
                  <a:lnTo>
                    <a:pt x="6" y="107"/>
                  </a:lnTo>
                  <a:lnTo>
                    <a:pt x="11" y="111"/>
                  </a:lnTo>
                  <a:lnTo>
                    <a:pt x="15" y="115"/>
                  </a:lnTo>
                  <a:lnTo>
                    <a:pt x="17" y="118"/>
                  </a:lnTo>
                  <a:lnTo>
                    <a:pt x="17" y="121"/>
                  </a:lnTo>
                  <a:lnTo>
                    <a:pt x="17" y="121"/>
                  </a:lnTo>
                  <a:lnTo>
                    <a:pt x="20" y="132"/>
                  </a:lnTo>
                  <a:lnTo>
                    <a:pt x="22" y="137"/>
                  </a:lnTo>
                  <a:lnTo>
                    <a:pt x="25" y="143"/>
                  </a:lnTo>
                  <a:lnTo>
                    <a:pt x="28" y="148"/>
                  </a:lnTo>
                  <a:lnTo>
                    <a:pt x="32" y="152"/>
                  </a:lnTo>
                  <a:lnTo>
                    <a:pt x="37" y="155"/>
                  </a:lnTo>
                  <a:lnTo>
                    <a:pt x="42" y="159"/>
                  </a:lnTo>
                  <a:lnTo>
                    <a:pt x="42" y="159"/>
                  </a:lnTo>
                  <a:lnTo>
                    <a:pt x="54" y="164"/>
                  </a:lnTo>
                  <a:lnTo>
                    <a:pt x="67" y="171"/>
                  </a:lnTo>
                  <a:lnTo>
                    <a:pt x="74" y="175"/>
                  </a:lnTo>
                  <a:lnTo>
                    <a:pt x="80" y="179"/>
                  </a:lnTo>
                  <a:lnTo>
                    <a:pt x="85" y="184"/>
                  </a:lnTo>
                  <a:lnTo>
                    <a:pt x="89" y="190"/>
                  </a:lnTo>
                  <a:lnTo>
                    <a:pt x="89" y="190"/>
                  </a:lnTo>
                  <a:lnTo>
                    <a:pt x="95" y="199"/>
                  </a:lnTo>
                  <a:lnTo>
                    <a:pt x="99" y="210"/>
                  </a:lnTo>
                  <a:lnTo>
                    <a:pt x="104" y="223"/>
                  </a:lnTo>
                  <a:lnTo>
                    <a:pt x="108" y="238"/>
                  </a:lnTo>
                  <a:lnTo>
                    <a:pt x="108" y="238"/>
                  </a:lnTo>
                  <a:lnTo>
                    <a:pt x="112" y="238"/>
                  </a:lnTo>
                  <a:lnTo>
                    <a:pt x="116" y="237"/>
                  </a:lnTo>
                  <a:lnTo>
                    <a:pt x="120" y="236"/>
                  </a:lnTo>
                  <a:lnTo>
                    <a:pt x="123" y="233"/>
                  </a:lnTo>
                  <a:lnTo>
                    <a:pt x="123" y="23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8" name="Freeform 297">
              <a:extLst>
                <a:ext uri="{FF2B5EF4-FFF2-40B4-BE49-F238E27FC236}">
                  <a16:creationId xmlns:a16="http://schemas.microsoft.com/office/drawing/2014/main" id="{94560FA8-A8F6-448A-B3AD-47488873B484}"/>
                </a:ext>
              </a:extLst>
            </p:cNvPr>
            <p:cNvSpPr>
              <a:spLocks/>
            </p:cNvSpPr>
            <p:nvPr/>
          </p:nvSpPr>
          <p:spPr bwMode="auto">
            <a:xfrm>
              <a:off x="5001164" y="4459562"/>
              <a:ext cx="113589" cy="125209"/>
            </a:xfrm>
            <a:custGeom>
              <a:avLst/>
              <a:gdLst>
                <a:gd name="T0" fmla="*/ 263 w 264"/>
                <a:gd name="T1" fmla="*/ 212 h 268"/>
                <a:gd name="T2" fmla="*/ 262 w 264"/>
                <a:gd name="T3" fmla="*/ 186 h 268"/>
                <a:gd name="T4" fmla="*/ 254 w 264"/>
                <a:gd name="T5" fmla="*/ 175 h 268"/>
                <a:gd name="T6" fmla="*/ 237 w 264"/>
                <a:gd name="T7" fmla="*/ 167 h 268"/>
                <a:gd name="T8" fmla="*/ 232 w 264"/>
                <a:gd name="T9" fmla="*/ 156 h 268"/>
                <a:gd name="T10" fmla="*/ 210 w 264"/>
                <a:gd name="T11" fmla="*/ 151 h 268"/>
                <a:gd name="T12" fmla="*/ 200 w 264"/>
                <a:gd name="T13" fmla="*/ 143 h 268"/>
                <a:gd name="T14" fmla="*/ 191 w 264"/>
                <a:gd name="T15" fmla="*/ 139 h 268"/>
                <a:gd name="T16" fmla="*/ 183 w 264"/>
                <a:gd name="T17" fmla="*/ 133 h 268"/>
                <a:gd name="T18" fmla="*/ 191 w 264"/>
                <a:gd name="T19" fmla="*/ 125 h 268"/>
                <a:gd name="T20" fmla="*/ 198 w 264"/>
                <a:gd name="T21" fmla="*/ 117 h 268"/>
                <a:gd name="T22" fmla="*/ 204 w 264"/>
                <a:gd name="T23" fmla="*/ 102 h 268"/>
                <a:gd name="T24" fmla="*/ 200 w 264"/>
                <a:gd name="T25" fmla="*/ 88 h 268"/>
                <a:gd name="T26" fmla="*/ 196 w 264"/>
                <a:gd name="T27" fmla="*/ 72 h 268"/>
                <a:gd name="T28" fmla="*/ 191 w 264"/>
                <a:gd name="T29" fmla="*/ 67 h 268"/>
                <a:gd name="T30" fmla="*/ 189 w 264"/>
                <a:gd name="T31" fmla="*/ 63 h 268"/>
                <a:gd name="T32" fmla="*/ 188 w 264"/>
                <a:gd name="T33" fmla="*/ 61 h 268"/>
                <a:gd name="T34" fmla="*/ 186 w 264"/>
                <a:gd name="T35" fmla="*/ 60 h 268"/>
                <a:gd name="T36" fmla="*/ 179 w 264"/>
                <a:gd name="T37" fmla="*/ 56 h 268"/>
                <a:gd name="T38" fmla="*/ 173 w 264"/>
                <a:gd name="T39" fmla="*/ 74 h 268"/>
                <a:gd name="T40" fmla="*/ 167 w 264"/>
                <a:gd name="T41" fmla="*/ 82 h 268"/>
                <a:gd name="T42" fmla="*/ 151 w 264"/>
                <a:gd name="T43" fmla="*/ 89 h 268"/>
                <a:gd name="T44" fmla="*/ 144 w 264"/>
                <a:gd name="T45" fmla="*/ 85 h 268"/>
                <a:gd name="T46" fmla="*/ 130 w 264"/>
                <a:gd name="T47" fmla="*/ 78 h 268"/>
                <a:gd name="T48" fmla="*/ 126 w 264"/>
                <a:gd name="T49" fmla="*/ 73 h 268"/>
                <a:gd name="T50" fmla="*/ 135 w 264"/>
                <a:gd name="T51" fmla="*/ 55 h 268"/>
                <a:gd name="T52" fmla="*/ 128 w 264"/>
                <a:gd name="T53" fmla="*/ 40 h 268"/>
                <a:gd name="T54" fmla="*/ 125 w 264"/>
                <a:gd name="T55" fmla="*/ 32 h 268"/>
                <a:gd name="T56" fmla="*/ 127 w 264"/>
                <a:gd name="T57" fmla="*/ 15 h 268"/>
                <a:gd name="T58" fmla="*/ 115 w 264"/>
                <a:gd name="T59" fmla="*/ 2 h 268"/>
                <a:gd name="T60" fmla="*/ 98 w 264"/>
                <a:gd name="T61" fmla="*/ 3 h 268"/>
                <a:gd name="T62" fmla="*/ 89 w 264"/>
                <a:gd name="T63" fmla="*/ 7 h 268"/>
                <a:gd name="T64" fmla="*/ 75 w 264"/>
                <a:gd name="T65" fmla="*/ 1 h 268"/>
                <a:gd name="T66" fmla="*/ 65 w 264"/>
                <a:gd name="T67" fmla="*/ 4 h 268"/>
                <a:gd name="T68" fmla="*/ 66 w 264"/>
                <a:gd name="T69" fmla="*/ 5 h 268"/>
                <a:gd name="T70" fmla="*/ 67 w 264"/>
                <a:gd name="T71" fmla="*/ 6 h 268"/>
                <a:gd name="T72" fmla="*/ 68 w 264"/>
                <a:gd name="T73" fmla="*/ 8 h 268"/>
                <a:gd name="T74" fmla="*/ 69 w 264"/>
                <a:gd name="T75" fmla="*/ 9 h 268"/>
                <a:gd name="T76" fmla="*/ 70 w 264"/>
                <a:gd name="T77" fmla="*/ 11 h 268"/>
                <a:gd name="T78" fmla="*/ 71 w 264"/>
                <a:gd name="T79" fmla="*/ 12 h 268"/>
                <a:gd name="T80" fmla="*/ 72 w 264"/>
                <a:gd name="T81" fmla="*/ 14 h 268"/>
                <a:gd name="T82" fmla="*/ 72 w 264"/>
                <a:gd name="T83" fmla="*/ 16 h 268"/>
                <a:gd name="T84" fmla="*/ 73 w 264"/>
                <a:gd name="T85" fmla="*/ 18 h 268"/>
                <a:gd name="T86" fmla="*/ 72 w 264"/>
                <a:gd name="T87" fmla="*/ 20 h 268"/>
                <a:gd name="T88" fmla="*/ 72 w 264"/>
                <a:gd name="T89" fmla="*/ 22 h 268"/>
                <a:gd name="T90" fmla="*/ 71 w 264"/>
                <a:gd name="T91" fmla="*/ 24 h 268"/>
                <a:gd name="T92" fmla="*/ 54 w 264"/>
                <a:gd name="T93" fmla="*/ 44 h 268"/>
                <a:gd name="T94" fmla="*/ 50 w 264"/>
                <a:gd name="T95" fmla="*/ 51 h 268"/>
                <a:gd name="T96" fmla="*/ 33 w 264"/>
                <a:gd name="T97" fmla="*/ 65 h 268"/>
                <a:gd name="T98" fmla="*/ 17 w 264"/>
                <a:gd name="T99" fmla="*/ 84 h 268"/>
                <a:gd name="T100" fmla="*/ 5 w 264"/>
                <a:gd name="T101" fmla="*/ 96 h 268"/>
                <a:gd name="T102" fmla="*/ 22 w 264"/>
                <a:gd name="T103" fmla="*/ 120 h 268"/>
                <a:gd name="T104" fmla="*/ 96 w 264"/>
                <a:gd name="T105" fmla="*/ 181 h 268"/>
                <a:gd name="T106" fmla="*/ 153 w 264"/>
                <a:gd name="T107" fmla="*/ 225 h 268"/>
                <a:gd name="T108" fmla="*/ 212 w 264"/>
                <a:gd name="T109" fmla="*/ 257 h 268"/>
                <a:gd name="T110" fmla="*/ 251 w 264"/>
                <a:gd name="T111" fmla="*/ 268 h 268"/>
                <a:gd name="T112" fmla="*/ 248 w 264"/>
                <a:gd name="T113" fmla="*/ 236 h 268"/>
                <a:gd name="T114" fmla="*/ 255 w 264"/>
                <a:gd name="T115" fmla="*/ 22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4" h="268">
                  <a:moveTo>
                    <a:pt x="258" y="218"/>
                  </a:moveTo>
                  <a:lnTo>
                    <a:pt x="258" y="218"/>
                  </a:lnTo>
                  <a:lnTo>
                    <a:pt x="261" y="215"/>
                  </a:lnTo>
                  <a:lnTo>
                    <a:pt x="263" y="212"/>
                  </a:lnTo>
                  <a:lnTo>
                    <a:pt x="263" y="207"/>
                  </a:lnTo>
                  <a:lnTo>
                    <a:pt x="264" y="202"/>
                  </a:lnTo>
                  <a:lnTo>
                    <a:pt x="263" y="193"/>
                  </a:lnTo>
                  <a:lnTo>
                    <a:pt x="262" y="186"/>
                  </a:lnTo>
                  <a:lnTo>
                    <a:pt x="262" y="186"/>
                  </a:lnTo>
                  <a:lnTo>
                    <a:pt x="261" y="182"/>
                  </a:lnTo>
                  <a:lnTo>
                    <a:pt x="259" y="178"/>
                  </a:lnTo>
                  <a:lnTo>
                    <a:pt x="254" y="175"/>
                  </a:lnTo>
                  <a:lnTo>
                    <a:pt x="248" y="173"/>
                  </a:lnTo>
                  <a:lnTo>
                    <a:pt x="248" y="173"/>
                  </a:lnTo>
                  <a:lnTo>
                    <a:pt x="242" y="171"/>
                  </a:lnTo>
                  <a:lnTo>
                    <a:pt x="237" y="167"/>
                  </a:lnTo>
                  <a:lnTo>
                    <a:pt x="235" y="163"/>
                  </a:lnTo>
                  <a:lnTo>
                    <a:pt x="233" y="158"/>
                  </a:lnTo>
                  <a:lnTo>
                    <a:pt x="233" y="158"/>
                  </a:lnTo>
                  <a:lnTo>
                    <a:pt x="232" y="156"/>
                  </a:lnTo>
                  <a:lnTo>
                    <a:pt x="231" y="154"/>
                  </a:lnTo>
                  <a:lnTo>
                    <a:pt x="226" y="152"/>
                  </a:lnTo>
                  <a:lnTo>
                    <a:pt x="210" y="151"/>
                  </a:lnTo>
                  <a:lnTo>
                    <a:pt x="210" y="151"/>
                  </a:lnTo>
                  <a:lnTo>
                    <a:pt x="207" y="150"/>
                  </a:lnTo>
                  <a:lnTo>
                    <a:pt x="204" y="149"/>
                  </a:lnTo>
                  <a:lnTo>
                    <a:pt x="202" y="145"/>
                  </a:lnTo>
                  <a:lnTo>
                    <a:pt x="200" y="143"/>
                  </a:lnTo>
                  <a:lnTo>
                    <a:pt x="199" y="141"/>
                  </a:lnTo>
                  <a:lnTo>
                    <a:pt x="196" y="140"/>
                  </a:lnTo>
                  <a:lnTo>
                    <a:pt x="191" y="139"/>
                  </a:lnTo>
                  <a:lnTo>
                    <a:pt x="191" y="139"/>
                  </a:lnTo>
                  <a:lnTo>
                    <a:pt x="187" y="138"/>
                  </a:lnTo>
                  <a:lnTo>
                    <a:pt x="184" y="137"/>
                  </a:lnTo>
                  <a:lnTo>
                    <a:pt x="183" y="135"/>
                  </a:lnTo>
                  <a:lnTo>
                    <a:pt x="183" y="133"/>
                  </a:lnTo>
                  <a:lnTo>
                    <a:pt x="183" y="131"/>
                  </a:lnTo>
                  <a:lnTo>
                    <a:pt x="185" y="128"/>
                  </a:lnTo>
                  <a:lnTo>
                    <a:pt x="188" y="126"/>
                  </a:lnTo>
                  <a:lnTo>
                    <a:pt x="191" y="125"/>
                  </a:lnTo>
                  <a:lnTo>
                    <a:pt x="191" y="125"/>
                  </a:lnTo>
                  <a:lnTo>
                    <a:pt x="194" y="124"/>
                  </a:lnTo>
                  <a:lnTo>
                    <a:pt x="196" y="122"/>
                  </a:lnTo>
                  <a:lnTo>
                    <a:pt x="198" y="117"/>
                  </a:lnTo>
                  <a:lnTo>
                    <a:pt x="200" y="112"/>
                  </a:lnTo>
                  <a:lnTo>
                    <a:pt x="202" y="107"/>
                  </a:lnTo>
                  <a:lnTo>
                    <a:pt x="202" y="107"/>
                  </a:lnTo>
                  <a:lnTo>
                    <a:pt x="204" y="102"/>
                  </a:lnTo>
                  <a:lnTo>
                    <a:pt x="205" y="97"/>
                  </a:lnTo>
                  <a:lnTo>
                    <a:pt x="204" y="93"/>
                  </a:lnTo>
                  <a:lnTo>
                    <a:pt x="202" y="90"/>
                  </a:lnTo>
                  <a:lnTo>
                    <a:pt x="200" y="88"/>
                  </a:lnTo>
                  <a:lnTo>
                    <a:pt x="200" y="88"/>
                  </a:lnTo>
                  <a:lnTo>
                    <a:pt x="198" y="86"/>
                  </a:lnTo>
                  <a:lnTo>
                    <a:pt x="197" y="82"/>
                  </a:lnTo>
                  <a:lnTo>
                    <a:pt x="196" y="72"/>
                  </a:lnTo>
                  <a:lnTo>
                    <a:pt x="196" y="72"/>
                  </a:lnTo>
                  <a:lnTo>
                    <a:pt x="193" y="72"/>
                  </a:lnTo>
                  <a:lnTo>
                    <a:pt x="192" y="70"/>
                  </a:lnTo>
                  <a:lnTo>
                    <a:pt x="191" y="67"/>
                  </a:lnTo>
                  <a:lnTo>
                    <a:pt x="189" y="63"/>
                  </a:lnTo>
                  <a:lnTo>
                    <a:pt x="189" y="63"/>
                  </a:lnTo>
                  <a:lnTo>
                    <a:pt x="189" y="63"/>
                  </a:lnTo>
                  <a:lnTo>
                    <a:pt x="189" y="63"/>
                  </a:lnTo>
                  <a:lnTo>
                    <a:pt x="188" y="62"/>
                  </a:lnTo>
                  <a:lnTo>
                    <a:pt x="188" y="62"/>
                  </a:lnTo>
                  <a:lnTo>
                    <a:pt x="188" y="61"/>
                  </a:lnTo>
                  <a:lnTo>
                    <a:pt x="188" y="61"/>
                  </a:lnTo>
                  <a:lnTo>
                    <a:pt x="187" y="60"/>
                  </a:lnTo>
                  <a:lnTo>
                    <a:pt x="187" y="60"/>
                  </a:lnTo>
                  <a:lnTo>
                    <a:pt x="186" y="60"/>
                  </a:lnTo>
                  <a:lnTo>
                    <a:pt x="186" y="60"/>
                  </a:lnTo>
                  <a:lnTo>
                    <a:pt x="185" y="58"/>
                  </a:lnTo>
                  <a:lnTo>
                    <a:pt x="185" y="58"/>
                  </a:lnTo>
                  <a:lnTo>
                    <a:pt x="182" y="56"/>
                  </a:lnTo>
                  <a:lnTo>
                    <a:pt x="179" y="56"/>
                  </a:lnTo>
                  <a:lnTo>
                    <a:pt x="177" y="57"/>
                  </a:lnTo>
                  <a:lnTo>
                    <a:pt x="176" y="59"/>
                  </a:lnTo>
                  <a:lnTo>
                    <a:pt x="174" y="65"/>
                  </a:lnTo>
                  <a:lnTo>
                    <a:pt x="173" y="74"/>
                  </a:lnTo>
                  <a:lnTo>
                    <a:pt x="173" y="74"/>
                  </a:lnTo>
                  <a:lnTo>
                    <a:pt x="172" y="77"/>
                  </a:lnTo>
                  <a:lnTo>
                    <a:pt x="170" y="80"/>
                  </a:lnTo>
                  <a:lnTo>
                    <a:pt x="167" y="82"/>
                  </a:lnTo>
                  <a:lnTo>
                    <a:pt x="163" y="83"/>
                  </a:lnTo>
                  <a:lnTo>
                    <a:pt x="156" y="85"/>
                  </a:lnTo>
                  <a:lnTo>
                    <a:pt x="153" y="87"/>
                  </a:lnTo>
                  <a:lnTo>
                    <a:pt x="151" y="89"/>
                  </a:lnTo>
                  <a:lnTo>
                    <a:pt x="151" y="89"/>
                  </a:lnTo>
                  <a:lnTo>
                    <a:pt x="150" y="90"/>
                  </a:lnTo>
                  <a:lnTo>
                    <a:pt x="148" y="90"/>
                  </a:lnTo>
                  <a:lnTo>
                    <a:pt x="144" y="85"/>
                  </a:lnTo>
                  <a:lnTo>
                    <a:pt x="142" y="83"/>
                  </a:lnTo>
                  <a:lnTo>
                    <a:pt x="139" y="80"/>
                  </a:lnTo>
                  <a:lnTo>
                    <a:pt x="135" y="78"/>
                  </a:lnTo>
                  <a:lnTo>
                    <a:pt x="130" y="78"/>
                  </a:lnTo>
                  <a:lnTo>
                    <a:pt x="130" y="78"/>
                  </a:lnTo>
                  <a:lnTo>
                    <a:pt x="127" y="78"/>
                  </a:lnTo>
                  <a:lnTo>
                    <a:pt x="126" y="76"/>
                  </a:lnTo>
                  <a:lnTo>
                    <a:pt x="126" y="73"/>
                  </a:lnTo>
                  <a:lnTo>
                    <a:pt x="128" y="70"/>
                  </a:lnTo>
                  <a:lnTo>
                    <a:pt x="131" y="61"/>
                  </a:lnTo>
                  <a:lnTo>
                    <a:pt x="135" y="55"/>
                  </a:lnTo>
                  <a:lnTo>
                    <a:pt x="135" y="55"/>
                  </a:lnTo>
                  <a:lnTo>
                    <a:pt x="135" y="51"/>
                  </a:lnTo>
                  <a:lnTo>
                    <a:pt x="135" y="47"/>
                  </a:lnTo>
                  <a:lnTo>
                    <a:pt x="133" y="44"/>
                  </a:lnTo>
                  <a:lnTo>
                    <a:pt x="128" y="40"/>
                  </a:lnTo>
                  <a:lnTo>
                    <a:pt x="128" y="40"/>
                  </a:lnTo>
                  <a:lnTo>
                    <a:pt x="126" y="38"/>
                  </a:lnTo>
                  <a:lnTo>
                    <a:pt x="125" y="37"/>
                  </a:lnTo>
                  <a:lnTo>
                    <a:pt x="125" y="32"/>
                  </a:lnTo>
                  <a:lnTo>
                    <a:pt x="127" y="21"/>
                  </a:lnTo>
                  <a:lnTo>
                    <a:pt x="127" y="21"/>
                  </a:lnTo>
                  <a:lnTo>
                    <a:pt x="127" y="18"/>
                  </a:lnTo>
                  <a:lnTo>
                    <a:pt x="127" y="15"/>
                  </a:lnTo>
                  <a:lnTo>
                    <a:pt x="124" y="10"/>
                  </a:lnTo>
                  <a:lnTo>
                    <a:pt x="120" y="6"/>
                  </a:lnTo>
                  <a:lnTo>
                    <a:pt x="115" y="2"/>
                  </a:lnTo>
                  <a:lnTo>
                    <a:pt x="115" y="2"/>
                  </a:lnTo>
                  <a:lnTo>
                    <a:pt x="112" y="1"/>
                  </a:lnTo>
                  <a:lnTo>
                    <a:pt x="109" y="0"/>
                  </a:lnTo>
                  <a:lnTo>
                    <a:pt x="104" y="1"/>
                  </a:lnTo>
                  <a:lnTo>
                    <a:pt x="98" y="3"/>
                  </a:lnTo>
                  <a:lnTo>
                    <a:pt x="93" y="6"/>
                  </a:lnTo>
                  <a:lnTo>
                    <a:pt x="93" y="6"/>
                  </a:lnTo>
                  <a:lnTo>
                    <a:pt x="91" y="7"/>
                  </a:lnTo>
                  <a:lnTo>
                    <a:pt x="89" y="7"/>
                  </a:lnTo>
                  <a:lnTo>
                    <a:pt x="85" y="6"/>
                  </a:lnTo>
                  <a:lnTo>
                    <a:pt x="80" y="4"/>
                  </a:lnTo>
                  <a:lnTo>
                    <a:pt x="75" y="1"/>
                  </a:lnTo>
                  <a:lnTo>
                    <a:pt x="75" y="1"/>
                  </a:lnTo>
                  <a:lnTo>
                    <a:pt x="72" y="1"/>
                  </a:lnTo>
                  <a:lnTo>
                    <a:pt x="70" y="1"/>
                  </a:lnTo>
                  <a:lnTo>
                    <a:pt x="65" y="4"/>
                  </a:lnTo>
                  <a:lnTo>
                    <a:pt x="65" y="4"/>
                  </a:lnTo>
                  <a:lnTo>
                    <a:pt x="65" y="4"/>
                  </a:lnTo>
                  <a:lnTo>
                    <a:pt x="65" y="4"/>
                  </a:lnTo>
                  <a:lnTo>
                    <a:pt x="66" y="5"/>
                  </a:lnTo>
                  <a:lnTo>
                    <a:pt x="66" y="5"/>
                  </a:lnTo>
                  <a:lnTo>
                    <a:pt x="66" y="5"/>
                  </a:lnTo>
                  <a:lnTo>
                    <a:pt x="66" y="5"/>
                  </a:lnTo>
                  <a:lnTo>
                    <a:pt x="67" y="6"/>
                  </a:lnTo>
                  <a:lnTo>
                    <a:pt x="67" y="6"/>
                  </a:lnTo>
                  <a:lnTo>
                    <a:pt x="67" y="7"/>
                  </a:lnTo>
                  <a:lnTo>
                    <a:pt x="67" y="7"/>
                  </a:lnTo>
                  <a:lnTo>
                    <a:pt x="68" y="8"/>
                  </a:lnTo>
                  <a:lnTo>
                    <a:pt x="68" y="8"/>
                  </a:lnTo>
                  <a:lnTo>
                    <a:pt x="69" y="8"/>
                  </a:lnTo>
                  <a:lnTo>
                    <a:pt x="69" y="8"/>
                  </a:lnTo>
                  <a:lnTo>
                    <a:pt x="69" y="9"/>
                  </a:lnTo>
                  <a:lnTo>
                    <a:pt x="69" y="9"/>
                  </a:lnTo>
                  <a:lnTo>
                    <a:pt x="70" y="10"/>
                  </a:lnTo>
                  <a:lnTo>
                    <a:pt x="70" y="10"/>
                  </a:lnTo>
                  <a:lnTo>
                    <a:pt x="70" y="11"/>
                  </a:lnTo>
                  <a:lnTo>
                    <a:pt x="70" y="11"/>
                  </a:lnTo>
                  <a:lnTo>
                    <a:pt x="71" y="11"/>
                  </a:lnTo>
                  <a:lnTo>
                    <a:pt x="71" y="11"/>
                  </a:lnTo>
                  <a:lnTo>
                    <a:pt x="71" y="12"/>
                  </a:lnTo>
                  <a:lnTo>
                    <a:pt x="71" y="12"/>
                  </a:lnTo>
                  <a:lnTo>
                    <a:pt x="71" y="13"/>
                  </a:lnTo>
                  <a:lnTo>
                    <a:pt x="71" y="13"/>
                  </a:lnTo>
                  <a:lnTo>
                    <a:pt x="72" y="14"/>
                  </a:lnTo>
                  <a:lnTo>
                    <a:pt x="72" y="14"/>
                  </a:lnTo>
                  <a:lnTo>
                    <a:pt x="72" y="15"/>
                  </a:lnTo>
                  <a:lnTo>
                    <a:pt x="72" y="15"/>
                  </a:lnTo>
                  <a:lnTo>
                    <a:pt x="72" y="16"/>
                  </a:lnTo>
                  <a:lnTo>
                    <a:pt x="72" y="16"/>
                  </a:lnTo>
                  <a:lnTo>
                    <a:pt x="72" y="16"/>
                  </a:lnTo>
                  <a:lnTo>
                    <a:pt x="72" y="16"/>
                  </a:lnTo>
                  <a:lnTo>
                    <a:pt x="73" y="18"/>
                  </a:lnTo>
                  <a:lnTo>
                    <a:pt x="73" y="18"/>
                  </a:lnTo>
                  <a:lnTo>
                    <a:pt x="73" y="18"/>
                  </a:lnTo>
                  <a:lnTo>
                    <a:pt x="73" y="18"/>
                  </a:lnTo>
                  <a:lnTo>
                    <a:pt x="72" y="20"/>
                  </a:lnTo>
                  <a:lnTo>
                    <a:pt x="72" y="20"/>
                  </a:lnTo>
                  <a:lnTo>
                    <a:pt x="72" y="20"/>
                  </a:lnTo>
                  <a:lnTo>
                    <a:pt x="72" y="20"/>
                  </a:lnTo>
                  <a:lnTo>
                    <a:pt x="72" y="22"/>
                  </a:lnTo>
                  <a:lnTo>
                    <a:pt x="72" y="22"/>
                  </a:lnTo>
                  <a:lnTo>
                    <a:pt x="72" y="22"/>
                  </a:lnTo>
                  <a:lnTo>
                    <a:pt x="72" y="22"/>
                  </a:lnTo>
                  <a:lnTo>
                    <a:pt x="71" y="24"/>
                  </a:lnTo>
                  <a:lnTo>
                    <a:pt x="71" y="24"/>
                  </a:lnTo>
                  <a:lnTo>
                    <a:pt x="68" y="28"/>
                  </a:lnTo>
                  <a:lnTo>
                    <a:pt x="66" y="32"/>
                  </a:lnTo>
                  <a:lnTo>
                    <a:pt x="59" y="38"/>
                  </a:lnTo>
                  <a:lnTo>
                    <a:pt x="54" y="44"/>
                  </a:lnTo>
                  <a:lnTo>
                    <a:pt x="52" y="47"/>
                  </a:lnTo>
                  <a:lnTo>
                    <a:pt x="51" y="49"/>
                  </a:lnTo>
                  <a:lnTo>
                    <a:pt x="51" y="49"/>
                  </a:lnTo>
                  <a:lnTo>
                    <a:pt x="50" y="51"/>
                  </a:lnTo>
                  <a:lnTo>
                    <a:pt x="49" y="54"/>
                  </a:lnTo>
                  <a:lnTo>
                    <a:pt x="43" y="58"/>
                  </a:lnTo>
                  <a:lnTo>
                    <a:pt x="38" y="62"/>
                  </a:lnTo>
                  <a:lnTo>
                    <a:pt x="33" y="65"/>
                  </a:lnTo>
                  <a:lnTo>
                    <a:pt x="33" y="65"/>
                  </a:lnTo>
                  <a:lnTo>
                    <a:pt x="28" y="69"/>
                  </a:lnTo>
                  <a:lnTo>
                    <a:pt x="24" y="74"/>
                  </a:lnTo>
                  <a:lnTo>
                    <a:pt x="17" y="84"/>
                  </a:lnTo>
                  <a:lnTo>
                    <a:pt x="17" y="84"/>
                  </a:lnTo>
                  <a:lnTo>
                    <a:pt x="14" y="88"/>
                  </a:lnTo>
                  <a:lnTo>
                    <a:pt x="9" y="91"/>
                  </a:lnTo>
                  <a:lnTo>
                    <a:pt x="5" y="96"/>
                  </a:lnTo>
                  <a:lnTo>
                    <a:pt x="0" y="102"/>
                  </a:lnTo>
                  <a:lnTo>
                    <a:pt x="0" y="102"/>
                  </a:lnTo>
                  <a:lnTo>
                    <a:pt x="11" y="110"/>
                  </a:lnTo>
                  <a:lnTo>
                    <a:pt x="22" y="120"/>
                  </a:lnTo>
                  <a:lnTo>
                    <a:pt x="50" y="144"/>
                  </a:lnTo>
                  <a:lnTo>
                    <a:pt x="50" y="144"/>
                  </a:lnTo>
                  <a:lnTo>
                    <a:pt x="73" y="163"/>
                  </a:lnTo>
                  <a:lnTo>
                    <a:pt x="96" y="181"/>
                  </a:lnTo>
                  <a:lnTo>
                    <a:pt x="135" y="212"/>
                  </a:lnTo>
                  <a:lnTo>
                    <a:pt x="135" y="212"/>
                  </a:lnTo>
                  <a:lnTo>
                    <a:pt x="143" y="219"/>
                  </a:lnTo>
                  <a:lnTo>
                    <a:pt x="153" y="225"/>
                  </a:lnTo>
                  <a:lnTo>
                    <a:pt x="173" y="237"/>
                  </a:lnTo>
                  <a:lnTo>
                    <a:pt x="194" y="247"/>
                  </a:lnTo>
                  <a:lnTo>
                    <a:pt x="212" y="257"/>
                  </a:lnTo>
                  <a:lnTo>
                    <a:pt x="212" y="257"/>
                  </a:lnTo>
                  <a:lnTo>
                    <a:pt x="222" y="262"/>
                  </a:lnTo>
                  <a:lnTo>
                    <a:pt x="231" y="265"/>
                  </a:lnTo>
                  <a:lnTo>
                    <a:pt x="241" y="267"/>
                  </a:lnTo>
                  <a:lnTo>
                    <a:pt x="251" y="268"/>
                  </a:lnTo>
                  <a:lnTo>
                    <a:pt x="251" y="268"/>
                  </a:lnTo>
                  <a:lnTo>
                    <a:pt x="250" y="250"/>
                  </a:lnTo>
                  <a:lnTo>
                    <a:pt x="248" y="236"/>
                  </a:lnTo>
                  <a:lnTo>
                    <a:pt x="248" y="236"/>
                  </a:lnTo>
                  <a:lnTo>
                    <a:pt x="248" y="231"/>
                  </a:lnTo>
                  <a:lnTo>
                    <a:pt x="250" y="226"/>
                  </a:lnTo>
                  <a:lnTo>
                    <a:pt x="253" y="222"/>
                  </a:lnTo>
                  <a:lnTo>
                    <a:pt x="255" y="220"/>
                  </a:lnTo>
                  <a:lnTo>
                    <a:pt x="258" y="218"/>
                  </a:lnTo>
                  <a:lnTo>
                    <a:pt x="258" y="21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19" name="Freeform 298">
              <a:extLst>
                <a:ext uri="{FF2B5EF4-FFF2-40B4-BE49-F238E27FC236}">
                  <a16:creationId xmlns:a16="http://schemas.microsoft.com/office/drawing/2014/main" id="{54BC10A3-7E48-48C6-A48A-8FAEA5FD041D}"/>
                </a:ext>
              </a:extLst>
            </p:cNvPr>
            <p:cNvSpPr>
              <a:spLocks/>
            </p:cNvSpPr>
            <p:nvPr/>
          </p:nvSpPr>
          <p:spPr bwMode="auto">
            <a:xfrm>
              <a:off x="5080331" y="4397894"/>
              <a:ext cx="168663" cy="186881"/>
            </a:xfrm>
            <a:custGeom>
              <a:avLst/>
              <a:gdLst>
                <a:gd name="T0" fmla="*/ 381 w 396"/>
                <a:gd name="T1" fmla="*/ 334 h 402"/>
                <a:gd name="T2" fmla="*/ 361 w 396"/>
                <a:gd name="T3" fmla="*/ 326 h 402"/>
                <a:gd name="T4" fmla="*/ 353 w 396"/>
                <a:gd name="T5" fmla="*/ 295 h 402"/>
                <a:gd name="T6" fmla="*/ 347 w 396"/>
                <a:gd name="T7" fmla="*/ 275 h 402"/>
                <a:gd name="T8" fmla="*/ 352 w 396"/>
                <a:gd name="T9" fmla="*/ 242 h 402"/>
                <a:gd name="T10" fmla="*/ 363 w 396"/>
                <a:gd name="T11" fmla="*/ 216 h 402"/>
                <a:gd name="T12" fmla="*/ 377 w 396"/>
                <a:gd name="T13" fmla="*/ 174 h 402"/>
                <a:gd name="T14" fmla="*/ 396 w 396"/>
                <a:gd name="T15" fmla="*/ 137 h 402"/>
                <a:gd name="T16" fmla="*/ 384 w 396"/>
                <a:gd name="T17" fmla="*/ 120 h 402"/>
                <a:gd name="T18" fmla="*/ 378 w 396"/>
                <a:gd name="T19" fmla="*/ 88 h 402"/>
                <a:gd name="T20" fmla="*/ 362 w 396"/>
                <a:gd name="T21" fmla="*/ 64 h 402"/>
                <a:gd name="T22" fmla="*/ 345 w 396"/>
                <a:gd name="T23" fmla="*/ 52 h 402"/>
                <a:gd name="T24" fmla="*/ 328 w 396"/>
                <a:gd name="T25" fmla="*/ 39 h 402"/>
                <a:gd name="T26" fmla="*/ 302 w 396"/>
                <a:gd name="T27" fmla="*/ 48 h 402"/>
                <a:gd name="T28" fmla="*/ 282 w 396"/>
                <a:gd name="T29" fmla="*/ 66 h 402"/>
                <a:gd name="T30" fmla="*/ 261 w 396"/>
                <a:gd name="T31" fmla="*/ 60 h 402"/>
                <a:gd name="T32" fmla="*/ 242 w 396"/>
                <a:gd name="T33" fmla="*/ 51 h 402"/>
                <a:gd name="T34" fmla="*/ 223 w 396"/>
                <a:gd name="T35" fmla="*/ 27 h 402"/>
                <a:gd name="T36" fmla="*/ 211 w 396"/>
                <a:gd name="T37" fmla="*/ 17 h 402"/>
                <a:gd name="T38" fmla="*/ 206 w 396"/>
                <a:gd name="T39" fmla="*/ 14 h 402"/>
                <a:gd name="T40" fmla="*/ 195 w 396"/>
                <a:gd name="T41" fmla="*/ 12 h 402"/>
                <a:gd name="T42" fmla="*/ 173 w 396"/>
                <a:gd name="T43" fmla="*/ 20 h 402"/>
                <a:gd name="T44" fmla="*/ 151 w 396"/>
                <a:gd name="T45" fmla="*/ 25 h 402"/>
                <a:gd name="T46" fmla="*/ 148 w 396"/>
                <a:gd name="T47" fmla="*/ 2 h 402"/>
                <a:gd name="T48" fmla="*/ 125 w 396"/>
                <a:gd name="T49" fmla="*/ 12 h 402"/>
                <a:gd name="T50" fmla="*/ 109 w 396"/>
                <a:gd name="T51" fmla="*/ 20 h 402"/>
                <a:gd name="T52" fmla="*/ 87 w 396"/>
                <a:gd name="T53" fmla="*/ 26 h 402"/>
                <a:gd name="T54" fmla="*/ 72 w 396"/>
                <a:gd name="T55" fmla="*/ 12 h 402"/>
                <a:gd name="T56" fmla="*/ 50 w 396"/>
                <a:gd name="T57" fmla="*/ 26 h 402"/>
                <a:gd name="T58" fmla="*/ 48 w 396"/>
                <a:gd name="T59" fmla="*/ 28 h 402"/>
                <a:gd name="T60" fmla="*/ 46 w 396"/>
                <a:gd name="T61" fmla="*/ 29 h 402"/>
                <a:gd name="T62" fmla="*/ 44 w 396"/>
                <a:gd name="T63" fmla="*/ 30 h 402"/>
                <a:gd name="T64" fmla="*/ 42 w 396"/>
                <a:gd name="T65" fmla="*/ 29 h 402"/>
                <a:gd name="T66" fmla="*/ 40 w 396"/>
                <a:gd name="T67" fmla="*/ 28 h 402"/>
                <a:gd name="T68" fmla="*/ 29 w 396"/>
                <a:gd name="T69" fmla="*/ 46 h 402"/>
                <a:gd name="T70" fmla="*/ 30 w 396"/>
                <a:gd name="T71" fmla="*/ 72 h 402"/>
                <a:gd name="T72" fmla="*/ 52 w 396"/>
                <a:gd name="T73" fmla="*/ 87 h 402"/>
                <a:gd name="T74" fmla="*/ 42 w 396"/>
                <a:gd name="T75" fmla="*/ 107 h 402"/>
                <a:gd name="T76" fmla="*/ 45 w 396"/>
                <a:gd name="T77" fmla="*/ 118 h 402"/>
                <a:gd name="T78" fmla="*/ 59 w 396"/>
                <a:gd name="T79" fmla="*/ 129 h 402"/>
                <a:gd name="T80" fmla="*/ 59 w 396"/>
                <a:gd name="T81" fmla="*/ 149 h 402"/>
                <a:gd name="T82" fmla="*/ 43 w 396"/>
                <a:gd name="T83" fmla="*/ 140 h 402"/>
                <a:gd name="T84" fmla="*/ 21 w 396"/>
                <a:gd name="T85" fmla="*/ 144 h 402"/>
                <a:gd name="T86" fmla="*/ 45 w 396"/>
                <a:gd name="T87" fmla="*/ 167 h 402"/>
                <a:gd name="T88" fmla="*/ 34 w 396"/>
                <a:gd name="T89" fmla="*/ 180 h 402"/>
                <a:gd name="T90" fmla="*/ 29 w 396"/>
                <a:gd name="T91" fmla="*/ 192 h 402"/>
                <a:gd name="T92" fmla="*/ 13 w 396"/>
                <a:gd name="T93" fmla="*/ 206 h 402"/>
                <a:gd name="T94" fmla="*/ 22 w 396"/>
                <a:gd name="T95" fmla="*/ 231 h 402"/>
                <a:gd name="T96" fmla="*/ 8 w 396"/>
                <a:gd name="T97" fmla="*/ 259 h 402"/>
                <a:gd name="T98" fmla="*/ 4 w 396"/>
                <a:gd name="T99" fmla="*/ 272 h 402"/>
                <a:gd name="T100" fmla="*/ 24 w 396"/>
                <a:gd name="T101" fmla="*/ 284 h 402"/>
                <a:gd name="T102" fmla="*/ 52 w 396"/>
                <a:gd name="T103" fmla="*/ 297 h 402"/>
                <a:gd name="T104" fmla="*/ 79 w 396"/>
                <a:gd name="T105" fmla="*/ 320 h 402"/>
                <a:gd name="T106" fmla="*/ 75 w 396"/>
                <a:gd name="T107" fmla="*/ 352 h 402"/>
                <a:gd name="T108" fmla="*/ 68 w 396"/>
                <a:gd name="T109" fmla="*/ 402 h 402"/>
                <a:gd name="T110" fmla="*/ 142 w 396"/>
                <a:gd name="T111" fmla="*/ 377 h 402"/>
                <a:gd name="T112" fmla="*/ 229 w 396"/>
                <a:gd name="T113" fmla="*/ 349 h 402"/>
                <a:gd name="T114" fmla="*/ 312 w 396"/>
                <a:gd name="T115" fmla="*/ 348 h 402"/>
                <a:gd name="T116" fmla="*/ 366 w 396"/>
                <a:gd name="T117" fmla="*/ 35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402">
                  <a:moveTo>
                    <a:pt x="373" y="349"/>
                  </a:moveTo>
                  <a:lnTo>
                    <a:pt x="373" y="349"/>
                  </a:lnTo>
                  <a:lnTo>
                    <a:pt x="375" y="348"/>
                  </a:lnTo>
                  <a:lnTo>
                    <a:pt x="377" y="346"/>
                  </a:lnTo>
                  <a:lnTo>
                    <a:pt x="378" y="345"/>
                  </a:lnTo>
                  <a:lnTo>
                    <a:pt x="380" y="343"/>
                  </a:lnTo>
                  <a:lnTo>
                    <a:pt x="381" y="338"/>
                  </a:lnTo>
                  <a:lnTo>
                    <a:pt x="381" y="334"/>
                  </a:lnTo>
                  <a:lnTo>
                    <a:pt x="381" y="334"/>
                  </a:lnTo>
                  <a:lnTo>
                    <a:pt x="381" y="331"/>
                  </a:lnTo>
                  <a:lnTo>
                    <a:pt x="378" y="330"/>
                  </a:lnTo>
                  <a:lnTo>
                    <a:pt x="374" y="328"/>
                  </a:lnTo>
                  <a:lnTo>
                    <a:pt x="369" y="326"/>
                  </a:lnTo>
                  <a:lnTo>
                    <a:pt x="364" y="326"/>
                  </a:lnTo>
                  <a:lnTo>
                    <a:pt x="364" y="326"/>
                  </a:lnTo>
                  <a:lnTo>
                    <a:pt x="361" y="326"/>
                  </a:lnTo>
                  <a:lnTo>
                    <a:pt x="360" y="324"/>
                  </a:lnTo>
                  <a:lnTo>
                    <a:pt x="359" y="320"/>
                  </a:lnTo>
                  <a:lnTo>
                    <a:pt x="360" y="311"/>
                  </a:lnTo>
                  <a:lnTo>
                    <a:pt x="360" y="311"/>
                  </a:lnTo>
                  <a:lnTo>
                    <a:pt x="359" y="307"/>
                  </a:lnTo>
                  <a:lnTo>
                    <a:pt x="358" y="303"/>
                  </a:lnTo>
                  <a:lnTo>
                    <a:pt x="356" y="299"/>
                  </a:lnTo>
                  <a:lnTo>
                    <a:pt x="353" y="295"/>
                  </a:lnTo>
                  <a:lnTo>
                    <a:pt x="353" y="295"/>
                  </a:lnTo>
                  <a:lnTo>
                    <a:pt x="351" y="293"/>
                  </a:lnTo>
                  <a:lnTo>
                    <a:pt x="349" y="290"/>
                  </a:lnTo>
                  <a:lnTo>
                    <a:pt x="349" y="285"/>
                  </a:lnTo>
                  <a:lnTo>
                    <a:pt x="348" y="279"/>
                  </a:lnTo>
                  <a:lnTo>
                    <a:pt x="348" y="277"/>
                  </a:lnTo>
                  <a:lnTo>
                    <a:pt x="347" y="275"/>
                  </a:lnTo>
                  <a:lnTo>
                    <a:pt x="347" y="275"/>
                  </a:lnTo>
                  <a:lnTo>
                    <a:pt x="345" y="273"/>
                  </a:lnTo>
                  <a:lnTo>
                    <a:pt x="345" y="271"/>
                  </a:lnTo>
                  <a:lnTo>
                    <a:pt x="345" y="265"/>
                  </a:lnTo>
                  <a:lnTo>
                    <a:pt x="346" y="253"/>
                  </a:lnTo>
                  <a:lnTo>
                    <a:pt x="346" y="253"/>
                  </a:lnTo>
                  <a:lnTo>
                    <a:pt x="346" y="250"/>
                  </a:lnTo>
                  <a:lnTo>
                    <a:pt x="348" y="248"/>
                  </a:lnTo>
                  <a:lnTo>
                    <a:pt x="352" y="242"/>
                  </a:lnTo>
                  <a:lnTo>
                    <a:pt x="356" y="236"/>
                  </a:lnTo>
                  <a:lnTo>
                    <a:pt x="358" y="232"/>
                  </a:lnTo>
                  <a:lnTo>
                    <a:pt x="358" y="232"/>
                  </a:lnTo>
                  <a:lnTo>
                    <a:pt x="358" y="228"/>
                  </a:lnTo>
                  <a:lnTo>
                    <a:pt x="359" y="224"/>
                  </a:lnTo>
                  <a:lnTo>
                    <a:pt x="360" y="219"/>
                  </a:lnTo>
                  <a:lnTo>
                    <a:pt x="363" y="216"/>
                  </a:lnTo>
                  <a:lnTo>
                    <a:pt x="363" y="216"/>
                  </a:lnTo>
                  <a:lnTo>
                    <a:pt x="366" y="211"/>
                  </a:lnTo>
                  <a:lnTo>
                    <a:pt x="368" y="205"/>
                  </a:lnTo>
                  <a:lnTo>
                    <a:pt x="368" y="198"/>
                  </a:lnTo>
                  <a:lnTo>
                    <a:pt x="369" y="191"/>
                  </a:lnTo>
                  <a:lnTo>
                    <a:pt x="369" y="191"/>
                  </a:lnTo>
                  <a:lnTo>
                    <a:pt x="370" y="187"/>
                  </a:lnTo>
                  <a:lnTo>
                    <a:pt x="371" y="183"/>
                  </a:lnTo>
                  <a:lnTo>
                    <a:pt x="377" y="174"/>
                  </a:lnTo>
                  <a:lnTo>
                    <a:pt x="384" y="166"/>
                  </a:lnTo>
                  <a:lnTo>
                    <a:pt x="390" y="161"/>
                  </a:lnTo>
                  <a:lnTo>
                    <a:pt x="390" y="161"/>
                  </a:lnTo>
                  <a:lnTo>
                    <a:pt x="392" y="159"/>
                  </a:lnTo>
                  <a:lnTo>
                    <a:pt x="394" y="156"/>
                  </a:lnTo>
                  <a:lnTo>
                    <a:pt x="395" y="150"/>
                  </a:lnTo>
                  <a:lnTo>
                    <a:pt x="396" y="143"/>
                  </a:lnTo>
                  <a:lnTo>
                    <a:pt x="396" y="137"/>
                  </a:lnTo>
                  <a:lnTo>
                    <a:pt x="396" y="137"/>
                  </a:lnTo>
                  <a:lnTo>
                    <a:pt x="395" y="132"/>
                  </a:lnTo>
                  <a:lnTo>
                    <a:pt x="393" y="129"/>
                  </a:lnTo>
                  <a:lnTo>
                    <a:pt x="390" y="126"/>
                  </a:lnTo>
                  <a:lnTo>
                    <a:pt x="386" y="124"/>
                  </a:lnTo>
                  <a:lnTo>
                    <a:pt x="386" y="124"/>
                  </a:lnTo>
                  <a:lnTo>
                    <a:pt x="385" y="122"/>
                  </a:lnTo>
                  <a:lnTo>
                    <a:pt x="384" y="120"/>
                  </a:lnTo>
                  <a:lnTo>
                    <a:pt x="384" y="115"/>
                  </a:lnTo>
                  <a:lnTo>
                    <a:pt x="384" y="109"/>
                  </a:lnTo>
                  <a:lnTo>
                    <a:pt x="384" y="107"/>
                  </a:lnTo>
                  <a:lnTo>
                    <a:pt x="383" y="106"/>
                  </a:lnTo>
                  <a:lnTo>
                    <a:pt x="383" y="106"/>
                  </a:lnTo>
                  <a:lnTo>
                    <a:pt x="380" y="103"/>
                  </a:lnTo>
                  <a:lnTo>
                    <a:pt x="378" y="99"/>
                  </a:lnTo>
                  <a:lnTo>
                    <a:pt x="378" y="88"/>
                  </a:lnTo>
                  <a:lnTo>
                    <a:pt x="378" y="88"/>
                  </a:lnTo>
                  <a:lnTo>
                    <a:pt x="376" y="78"/>
                  </a:lnTo>
                  <a:lnTo>
                    <a:pt x="375" y="75"/>
                  </a:lnTo>
                  <a:lnTo>
                    <a:pt x="372" y="74"/>
                  </a:lnTo>
                  <a:lnTo>
                    <a:pt x="372" y="74"/>
                  </a:lnTo>
                  <a:lnTo>
                    <a:pt x="369" y="72"/>
                  </a:lnTo>
                  <a:lnTo>
                    <a:pt x="365" y="68"/>
                  </a:lnTo>
                  <a:lnTo>
                    <a:pt x="362" y="64"/>
                  </a:lnTo>
                  <a:lnTo>
                    <a:pt x="359" y="59"/>
                  </a:lnTo>
                  <a:lnTo>
                    <a:pt x="359" y="59"/>
                  </a:lnTo>
                  <a:lnTo>
                    <a:pt x="359" y="58"/>
                  </a:lnTo>
                  <a:lnTo>
                    <a:pt x="359" y="58"/>
                  </a:lnTo>
                  <a:lnTo>
                    <a:pt x="357" y="55"/>
                  </a:lnTo>
                  <a:lnTo>
                    <a:pt x="354" y="53"/>
                  </a:lnTo>
                  <a:lnTo>
                    <a:pt x="350" y="52"/>
                  </a:lnTo>
                  <a:lnTo>
                    <a:pt x="345" y="52"/>
                  </a:lnTo>
                  <a:lnTo>
                    <a:pt x="345" y="52"/>
                  </a:lnTo>
                  <a:lnTo>
                    <a:pt x="340" y="52"/>
                  </a:lnTo>
                  <a:lnTo>
                    <a:pt x="337" y="50"/>
                  </a:lnTo>
                  <a:lnTo>
                    <a:pt x="334" y="48"/>
                  </a:lnTo>
                  <a:lnTo>
                    <a:pt x="332" y="44"/>
                  </a:lnTo>
                  <a:lnTo>
                    <a:pt x="332" y="44"/>
                  </a:lnTo>
                  <a:lnTo>
                    <a:pt x="330" y="41"/>
                  </a:lnTo>
                  <a:lnTo>
                    <a:pt x="328" y="39"/>
                  </a:lnTo>
                  <a:lnTo>
                    <a:pt x="326" y="38"/>
                  </a:lnTo>
                  <a:lnTo>
                    <a:pt x="324" y="38"/>
                  </a:lnTo>
                  <a:lnTo>
                    <a:pt x="319" y="38"/>
                  </a:lnTo>
                  <a:lnTo>
                    <a:pt x="315" y="41"/>
                  </a:lnTo>
                  <a:lnTo>
                    <a:pt x="315" y="41"/>
                  </a:lnTo>
                  <a:lnTo>
                    <a:pt x="311" y="44"/>
                  </a:lnTo>
                  <a:lnTo>
                    <a:pt x="307" y="46"/>
                  </a:lnTo>
                  <a:lnTo>
                    <a:pt x="302" y="48"/>
                  </a:lnTo>
                  <a:lnTo>
                    <a:pt x="298" y="49"/>
                  </a:lnTo>
                  <a:lnTo>
                    <a:pt x="298" y="49"/>
                  </a:lnTo>
                  <a:lnTo>
                    <a:pt x="292" y="50"/>
                  </a:lnTo>
                  <a:lnTo>
                    <a:pt x="288" y="53"/>
                  </a:lnTo>
                  <a:lnTo>
                    <a:pt x="285" y="57"/>
                  </a:lnTo>
                  <a:lnTo>
                    <a:pt x="283" y="63"/>
                  </a:lnTo>
                  <a:lnTo>
                    <a:pt x="283" y="63"/>
                  </a:lnTo>
                  <a:lnTo>
                    <a:pt x="282" y="66"/>
                  </a:lnTo>
                  <a:lnTo>
                    <a:pt x="280" y="68"/>
                  </a:lnTo>
                  <a:lnTo>
                    <a:pt x="279" y="70"/>
                  </a:lnTo>
                  <a:lnTo>
                    <a:pt x="276" y="70"/>
                  </a:lnTo>
                  <a:lnTo>
                    <a:pt x="274" y="70"/>
                  </a:lnTo>
                  <a:lnTo>
                    <a:pt x="272" y="69"/>
                  </a:lnTo>
                  <a:lnTo>
                    <a:pt x="267" y="66"/>
                  </a:lnTo>
                  <a:lnTo>
                    <a:pt x="267" y="66"/>
                  </a:lnTo>
                  <a:lnTo>
                    <a:pt x="261" y="60"/>
                  </a:lnTo>
                  <a:lnTo>
                    <a:pt x="258" y="58"/>
                  </a:lnTo>
                  <a:lnTo>
                    <a:pt x="256" y="58"/>
                  </a:lnTo>
                  <a:lnTo>
                    <a:pt x="256" y="58"/>
                  </a:lnTo>
                  <a:lnTo>
                    <a:pt x="252" y="56"/>
                  </a:lnTo>
                  <a:lnTo>
                    <a:pt x="248" y="54"/>
                  </a:lnTo>
                  <a:lnTo>
                    <a:pt x="245" y="52"/>
                  </a:lnTo>
                  <a:lnTo>
                    <a:pt x="242" y="51"/>
                  </a:lnTo>
                  <a:lnTo>
                    <a:pt x="242" y="51"/>
                  </a:lnTo>
                  <a:lnTo>
                    <a:pt x="239" y="49"/>
                  </a:lnTo>
                  <a:lnTo>
                    <a:pt x="236" y="46"/>
                  </a:lnTo>
                  <a:lnTo>
                    <a:pt x="232" y="38"/>
                  </a:lnTo>
                  <a:lnTo>
                    <a:pt x="232" y="38"/>
                  </a:lnTo>
                  <a:lnTo>
                    <a:pt x="227" y="31"/>
                  </a:lnTo>
                  <a:lnTo>
                    <a:pt x="225" y="28"/>
                  </a:lnTo>
                  <a:lnTo>
                    <a:pt x="223" y="27"/>
                  </a:lnTo>
                  <a:lnTo>
                    <a:pt x="223" y="27"/>
                  </a:lnTo>
                  <a:lnTo>
                    <a:pt x="220" y="26"/>
                  </a:lnTo>
                  <a:lnTo>
                    <a:pt x="217" y="25"/>
                  </a:lnTo>
                  <a:lnTo>
                    <a:pt x="215" y="22"/>
                  </a:lnTo>
                  <a:lnTo>
                    <a:pt x="213" y="19"/>
                  </a:lnTo>
                  <a:lnTo>
                    <a:pt x="213" y="19"/>
                  </a:lnTo>
                  <a:lnTo>
                    <a:pt x="212" y="17"/>
                  </a:lnTo>
                  <a:lnTo>
                    <a:pt x="212" y="17"/>
                  </a:lnTo>
                  <a:lnTo>
                    <a:pt x="211" y="17"/>
                  </a:lnTo>
                  <a:lnTo>
                    <a:pt x="211" y="17"/>
                  </a:lnTo>
                  <a:lnTo>
                    <a:pt x="210" y="16"/>
                  </a:lnTo>
                  <a:lnTo>
                    <a:pt x="210" y="16"/>
                  </a:lnTo>
                  <a:lnTo>
                    <a:pt x="210" y="16"/>
                  </a:lnTo>
                  <a:lnTo>
                    <a:pt x="210" y="16"/>
                  </a:lnTo>
                  <a:lnTo>
                    <a:pt x="208" y="15"/>
                  </a:lnTo>
                  <a:lnTo>
                    <a:pt x="208" y="15"/>
                  </a:lnTo>
                  <a:lnTo>
                    <a:pt x="206" y="14"/>
                  </a:lnTo>
                  <a:lnTo>
                    <a:pt x="206" y="14"/>
                  </a:lnTo>
                  <a:lnTo>
                    <a:pt x="205" y="14"/>
                  </a:lnTo>
                  <a:lnTo>
                    <a:pt x="205" y="14"/>
                  </a:lnTo>
                  <a:lnTo>
                    <a:pt x="199" y="12"/>
                  </a:lnTo>
                  <a:lnTo>
                    <a:pt x="199" y="12"/>
                  </a:lnTo>
                  <a:lnTo>
                    <a:pt x="195" y="12"/>
                  </a:lnTo>
                  <a:lnTo>
                    <a:pt x="195" y="12"/>
                  </a:lnTo>
                  <a:lnTo>
                    <a:pt x="195" y="12"/>
                  </a:lnTo>
                  <a:lnTo>
                    <a:pt x="195" y="12"/>
                  </a:lnTo>
                  <a:lnTo>
                    <a:pt x="191" y="12"/>
                  </a:lnTo>
                  <a:lnTo>
                    <a:pt x="191" y="12"/>
                  </a:lnTo>
                  <a:lnTo>
                    <a:pt x="184" y="11"/>
                  </a:lnTo>
                  <a:lnTo>
                    <a:pt x="179" y="13"/>
                  </a:lnTo>
                  <a:lnTo>
                    <a:pt x="175" y="15"/>
                  </a:lnTo>
                  <a:lnTo>
                    <a:pt x="173" y="20"/>
                  </a:lnTo>
                  <a:lnTo>
                    <a:pt x="173" y="20"/>
                  </a:lnTo>
                  <a:lnTo>
                    <a:pt x="172" y="22"/>
                  </a:lnTo>
                  <a:lnTo>
                    <a:pt x="171" y="24"/>
                  </a:lnTo>
                  <a:lnTo>
                    <a:pt x="169" y="25"/>
                  </a:lnTo>
                  <a:lnTo>
                    <a:pt x="167" y="25"/>
                  </a:lnTo>
                  <a:lnTo>
                    <a:pt x="162" y="26"/>
                  </a:lnTo>
                  <a:lnTo>
                    <a:pt x="156" y="26"/>
                  </a:lnTo>
                  <a:lnTo>
                    <a:pt x="156" y="26"/>
                  </a:lnTo>
                  <a:lnTo>
                    <a:pt x="151" y="25"/>
                  </a:lnTo>
                  <a:lnTo>
                    <a:pt x="150" y="24"/>
                  </a:lnTo>
                  <a:lnTo>
                    <a:pt x="150" y="22"/>
                  </a:lnTo>
                  <a:lnTo>
                    <a:pt x="150" y="18"/>
                  </a:lnTo>
                  <a:lnTo>
                    <a:pt x="151" y="11"/>
                  </a:lnTo>
                  <a:lnTo>
                    <a:pt x="151" y="11"/>
                  </a:lnTo>
                  <a:lnTo>
                    <a:pt x="150" y="8"/>
                  </a:lnTo>
                  <a:lnTo>
                    <a:pt x="150" y="4"/>
                  </a:lnTo>
                  <a:lnTo>
                    <a:pt x="148" y="2"/>
                  </a:lnTo>
                  <a:lnTo>
                    <a:pt x="146" y="1"/>
                  </a:lnTo>
                  <a:lnTo>
                    <a:pt x="141" y="0"/>
                  </a:lnTo>
                  <a:lnTo>
                    <a:pt x="135" y="0"/>
                  </a:lnTo>
                  <a:lnTo>
                    <a:pt x="135" y="0"/>
                  </a:lnTo>
                  <a:lnTo>
                    <a:pt x="129" y="0"/>
                  </a:lnTo>
                  <a:lnTo>
                    <a:pt x="126" y="2"/>
                  </a:lnTo>
                  <a:lnTo>
                    <a:pt x="125" y="6"/>
                  </a:lnTo>
                  <a:lnTo>
                    <a:pt x="125" y="12"/>
                  </a:lnTo>
                  <a:lnTo>
                    <a:pt x="125" y="12"/>
                  </a:lnTo>
                  <a:lnTo>
                    <a:pt x="124" y="14"/>
                  </a:lnTo>
                  <a:lnTo>
                    <a:pt x="122" y="16"/>
                  </a:lnTo>
                  <a:lnTo>
                    <a:pt x="119" y="16"/>
                  </a:lnTo>
                  <a:lnTo>
                    <a:pt x="116" y="16"/>
                  </a:lnTo>
                  <a:lnTo>
                    <a:pt x="111" y="17"/>
                  </a:lnTo>
                  <a:lnTo>
                    <a:pt x="109" y="18"/>
                  </a:lnTo>
                  <a:lnTo>
                    <a:pt x="109" y="20"/>
                  </a:lnTo>
                  <a:lnTo>
                    <a:pt x="109" y="20"/>
                  </a:lnTo>
                  <a:lnTo>
                    <a:pt x="108" y="23"/>
                  </a:lnTo>
                  <a:lnTo>
                    <a:pt x="106" y="24"/>
                  </a:lnTo>
                  <a:lnTo>
                    <a:pt x="104" y="25"/>
                  </a:lnTo>
                  <a:lnTo>
                    <a:pt x="101" y="26"/>
                  </a:lnTo>
                  <a:lnTo>
                    <a:pt x="94" y="26"/>
                  </a:lnTo>
                  <a:lnTo>
                    <a:pt x="87" y="26"/>
                  </a:lnTo>
                  <a:lnTo>
                    <a:pt x="87" y="26"/>
                  </a:lnTo>
                  <a:lnTo>
                    <a:pt x="82" y="25"/>
                  </a:lnTo>
                  <a:lnTo>
                    <a:pt x="79" y="24"/>
                  </a:lnTo>
                  <a:lnTo>
                    <a:pt x="77" y="21"/>
                  </a:lnTo>
                  <a:lnTo>
                    <a:pt x="77" y="19"/>
                  </a:lnTo>
                  <a:lnTo>
                    <a:pt x="77" y="19"/>
                  </a:lnTo>
                  <a:lnTo>
                    <a:pt x="76" y="16"/>
                  </a:lnTo>
                  <a:lnTo>
                    <a:pt x="75" y="13"/>
                  </a:lnTo>
                  <a:lnTo>
                    <a:pt x="72" y="12"/>
                  </a:lnTo>
                  <a:lnTo>
                    <a:pt x="68" y="11"/>
                  </a:lnTo>
                  <a:lnTo>
                    <a:pt x="68" y="11"/>
                  </a:lnTo>
                  <a:lnTo>
                    <a:pt x="63" y="12"/>
                  </a:lnTo>
                  <a:lnTo>
                    <a:pt x="59" y="14"/>
                  </a:lnTo>
                  <a:lnTo>
                    <a:pt x="55" y="18"/>
                  </a:lnTo>
                  <a:lnTo>
                    <a:pt x="51" y="24"/>
                  </a:lnTo>
                  <a:lnTo>
                    <a:pt x="51" y="24"/>
                  </a:lnTo>
                  <a:lnTo>
                    <a:pt x="50" y="26"/>
                  </a:lnTo>
                  <a:lnTo>
                    <a:pt x="50" y="26"/>
                  </a:lnTo>
                  <a:lnTo>
                    <a:pt x="50" y="26"/>
                  </a:lnTo>
                  <a:lnTo>
                    <a:pt x="50" y="26"/>
                  </a:lnTo>
                  <a:lnTo>
                    <a:pt x="49" y="27"/>
                  </a:lnTo>
                  <a:lnTo>
                    <a:pt x="49" y="27"/>
                  </a:lnTo>
                  <a:lnTo>
                    <a:pt x="49" y="27"/>
                  </a:lnTo>
                  <a:lnTo>
                    <a:pt x="49" y="27"/>
                  </a:lnTo>
                  <a:lnTo>
                    <a:pt x="48" y="28"/>
                  </a:lnTo>
                  <a:lnTo>
                    <a:pt x="48" y="28"/>
                  </a:lnTo>
                  <a:lnTo>
                    <a:pt x="47" y="28"/>
                  </a:lnTo>
                  <a:lnTo>
                    <a:pt x="47" y="28"/>
                  </a:lnTo>
                  <a:lnTo>
                    <a:pt x="47" y="29"/>
                  </a:lnTo>
                  <a:lnTo>
                    <a:pt x="47" y="29"/>
                  </a:lnTo>
                  <a:lnTo>
                    <a:pt x="46" y="29"/>
                  </a:lnTo>
                  <a:lnTo>
                    <a:pt x="46" y="29"/>
                  </a:lnTo>
                  <a:lnTo>
                    <a:pt x="46" y="29"/>
                  </a:lnTo>
                  <a:lnTo>
                    <a:pt x="46" y="29"/>
                  </a:lnTo>
                  <a:lnTo>
                    <a:pt x="45" y="29"/>
                  </a:lnTo>
                  <a:lnTo>
                    <a:pt x="45" y="29"/>
                  </a:lnTo>
                  <a:lnTo>
                    <a:pt x="45" y="29"/>
                  </a:lnTo>
                  <a:lnTo>
                    <a:pt x="45" y="29"/>
                  </a:lnTo>
                  <a:lnTo>
                    <a:pt x="44" y="30"/>
                  </a:lnTo>
                  <a:lnTo>
                    <a:pt x="44" y="30"/>
                  </a:lnTo>
                  <a:lnTo>
                    <a:pt x="44" y="30"/>
                  </a:lnTo>
                  <a:lnTo>
                    <a:pt x="44" y="30"/>
                  </a:lnTo>
                  <a:lnTo>
                    <a:pt x="43" y="29"/>
                  </a:lnTo>
                  <a:lnTo>
                    <a:pt x="43" y="29"/>
                  </a:lnTo>
                  <a:lnTo>
                    <a:pt x="43" y="29"/>
                  </a:lnTo>
                  <a:lnTo>
                    <a:pt x="43" y="29"/>
                  </a:lnTo>
                  <a:lnTo>
                    <a:pt x="42" y="29"/>
                  </a:lnTo>
                  <a:lnTo>
                    <a:pt x="42" y="29"/>
                  </a:lnTo>
                  <a:lnTo>
                    <a:pt x="42" y="29"/>
                  </a:lnTo>
                  <a:lnTo>
                    <a:pt x="42" y="29"/>
                  </a:lnTo>
                  <a:lnTo>
                    <a:pt x="41" y="28"/>
                  </a:lnTo>
                  <a:lnTo>
                    <a:pt x="41" y="28"/>
                  </a:lnTo>
                  <a:lnTo>
                    <a:pt x="41" y="28"/>
                  </a:lnTo>
                  <a:lnTo>
                    <a:pt x="41" y="28"/>
                  </a:lnTo>
                  <a:lnTo>
                    <a:pt x="40" y="28"/>
                  </a:lnTo>
                  <a:lnTo>
                    <a:pt x="40" y="28"/>
                  </a:lnTo>
                  <a:lnTo>
                    <a:pt x="40" y="28"/>
                  </a:lnTo>
                  <a:lnTo>
                    <a:pt x="40" y="28"/>
                  </a:lnTo>
                  <a:lnTo>
                    <a:pt x="37" y="25"/>
                  </a:lnTo>
                  <a:lnTo>
                    <a:pt x="33" y="21"/>
                  </a:lnTo>
                  <a:lnTo>
                    <a:pt x="33" y="21"/>
                  </a:lnTo>
                  <a:lnTo>
                    <a:pt x="30" y="27"/>
                  </a:lnTo>
                  <a:lnTo>
                    <a:pt x="29" y="34"/>
                  </a:lnTo>
                  <a:lnTo>
                    <a:pt x="29" y="46"/>
                  </a:lnTo>
                  <a:lnTo>
                    <a:pt x="29" y="46"/>
                  </a:lnTo>
                  <a:lnTo>
                    <a:pt x="29" y="52"/>
                  </a:lnTo>
                  <a:lnTo>
                    <a:pt x="28" y="56"/>
                  </a:lnTo>
                  <a:lnTo>
                    <a:pt x="26" y="64"/>
                  </a:lnTo>
                  <a:lnTo>
                    <a:pt x="26" y="64"/>
                  </a:lnTo>
                  <a:lnTo>
                    <a:pt x="25" y="66"/>
                  </a:lnTo>
                  <a:lnTo>
                    <a:pt x="26" y="68"/>
                  </a:lnTo>
                  <a:lnTo>
                    <a:pt x="28" y="70"/>
                  </a:lnTo>
                  <a:lnTo>
                    <a:pt x="30" y="72"/>
                  </a:lnTo>
                  <a:lnTo>
                    <a:pt x="37" y="75"/>
                  </a:lnTo>
                  <a:lnTo>
                    <a:pt x="44" y="76"/>
                  </a:lnTo>
                  <a:lnTo>
                    <a:pt x="44" y="76"/>
                  </a:lnTo>
                  <a:lnTo>
                    <a:pt x="47" y="77"/>
                  </a:lnTo>
                  <a:lnTo>
                    <a:pt x="49" y="78"/>
                  </a:lnTo>
                  <a:lnTo>
                    <a:pt x="50" y="80"/>
                  </a:lnTo>
                  <a:lnTo>
                    <a:pt x="51" y="82"/>
                  </a:lnTo>
                  <a:lnTo>
                    <a:pt x="52" y="87"/>
                  </a:lnTo>
                  <a:lnTo>
                    <a:pt x="51" y="93"/>
                  </a:lnTo>
                  <a:lnTo>
                    <a:pt x="51" y="93"/>
                  </a:lnTo>
                  <a:lnTo>
                    <a:pt x="51" y="98"/>
                  </a:lnTo>
                  <a:lnTo>
                    <a:pt x="50" y="101"/>
                  </a:lnTo>
                  <a:lnTo>
                    <a:pt x="48" y="104"/>
                  </a:lnTo>
                  <a:lnTo>
                    <a:pt x="44" y="106"/>
                  </a:lnTo>
                  <a:lnTo>
                    <a:pt x="44" y="106"/>
                  </a:lnTo>
                  <a:lnTo>
                    <a:pt x="42" y="107"/>
                  </a:lnTo>
                  <a:lnTo>
                    <a:pt x="40" y="109"/>
                  </a:lnTo>
                  <a:lnTo>
                    <a:pt x="39" y="110"/>
                  </a:lnTo>
                  <a:lnTo>
                    <a:pt x="39" y="112"/>
                  </a:lnTo>
                  <a:lnTo>
                    <a:pt x="40" y="114"/>
                  </a:lnTo>
                  <a:lnTo>
                    <a:pt x="41" y="116"/>
                  </a:lnTo>
                  <a:lnTo>
                    <a:pt x="43" y="117"/>
                  </a:lnTo>
                  <a:lnTo>
                    <a:pt x="45" y="118"/>
                  </a:lnTo>
                  <a:lnTo>
                    <a:pt x="45" y="118"/>
                  </a:lnTo>
                  <a:lnTo>
                    <a:pt x="48" y="119"/>
                  </a:lnTo>
                  <a:lnTo>
                    <a:pt x="49" y="120"/>
                  </a:lnTo>
                  <a:lnTo>
                    <a:pt x="51" y="122"/>
                  </a:lnTo>
                  <a:lnTo>
                    <a:pt x="53" y="125"/>
                  </a:lnTo>
                  <a:lnTo>
                    <a:pt x="54" y="127"/>
                  </a:lnTo>
                  <a:lnTo>
                    <a:pt x="57" y="128"/>
                  </a:lnTo>
                  <a:lnTo>
                    <a:pt x="57" y="128"/>
                  </a:lnTo>
                  <a:lnTo>
                    <a:pt x="59" y="129"/>
                  </a:lnTo>
                  <a:lnTo>
                    <a:pt x="61" y="131"/>
                  </a:lnTo>
                  <a:lnTo>
                    <a:pt x="62" y="135"/>
                  </a:lnTo>
                  <a:lnTo>
                    <a:pt x="62" y="139"/>
                  </a:lnTo>
                  <a:lnTo>
                    <a:pt x="62" y="143"/>
                  </a:lnTo>
                  <a:lnTo>
                    <a:pt x="62" y="143"/>
                  </a:lnTo>
                  <a:lnTo>
                    <a:pt x="61" y="147"/>
                  </a:lnTo>
                  <a:lnTo>
                    <a:pt x="60" y="149"/>
                  </a:lnTo>
                  <a:lnTo>
                    <a:pt x="59" y="149"/>
                  </a:lnTo>
                  <a:lnTo>
                    <a:pt x="57" y="149"/>
                  </a:lnTo>
                  <a:lnTo>
                    <a:pt x="56" y="149"/>
                  </a:lnTo>
                  <a:lnTo>
                    <a:pt x="53" y="147"/>
                  </a:lnTo>
                  <a:lnTo>
                    <a:pt x="51" y="144"/>
                  </a:lnTo>
                  <a:lnTo>
                    <a:pt x="51" y="144"/>
                  </a:lnTo>
                  <a:lnTo>
                    <a:pt x="46" y="140"/>
                  </a:lnTo>
                  <a:lnTo>
                    <a:pt x="45" y="140"/>
                  </a:lnTo>
                  <a:lnTo>
                    <a:pt x="43" y="140"/>
                  </a:lnTo>
                  <a:lnTo>
                    <a:pt x="39" y="141"/>
                  </a:lnTo>
                  <a:lnTo>
                    <a:pt x="34" y="141"/>
                  </a:lnTo>
                  <a:lnTo>
                    <a:pt x="29" y="140"/>
                  </a:lnTo>
                  <a:lnTo>
                    <a:pt x="29" y="140"/>
                  </a:lnTo>
                  <a:lnTo>
                    <a:pt x="24" y="139"/>
                  </a:lnTo>
                  <a:lnTo>
                    <a:pt x="22" y="140"/>
                  </a:lnTo>
                  <a:lnTo>
                    <a:pt x="21" y="141"/>
                  </a:lnTo>
                  <a:lnTo>
                    <a:pt x="21" y="144"/>
                  </a:lnTo>
                  <a:lnTo>
                    <a:pt x="24" y="150"/>
                  </a:lnTo>
                  <a:lnTo>
                    <a:pt x="28" y="157"/>
                  </a:lnTo>
                  <a:lnTo>
                    <a:pt x="28" y="157"/>
                  </a:lnTo>
                  <a:lnTo>
                    <a:pt x="31" y="160"/>
                  </a:lnTo>
                  <a:lnTo>
                    <a:pt x="33" y="162"/>
                  </a:lnTo>
                  <a:lnTo>
                    <a:pt x="39" y="164"/>
                  </a:lnTo>
                  <a:lnTo>
                    <a:pt x="43" y="165"/>
                  </a:lnTo>
                  <a:lnTo>
                    <a:pt x="45" y="167"/>
                  </a:lnTo>
                  <a:lnTo>
                    <a:pt x="45" y="169"/>
                  </a:lnTo>
                  <a:lnTo>
                    <a:pt x="45" y="169"/>
                  </a:lnTo>
                  <a:lnTo>
                    <a:pt x="45" y="172"/>
                  </a:lnTo>
                  <a:lnTo>
                    <a:pt x="45" y="174"/>
                  </a:lnTo>
                  <a:lnTo>
                    <a:pt x="44" y="176"/>
                  </a:lnTo>
                  <a:lnTo>
                    <a:pt x="42" y="178"/>
                  </a:lnTo>
                  <a:lnTo>
                    <a:pt x="34" y="180"/>
                  </a:lnTo>
                  <a:lnTo>
                    <a:pt x="34" y="180"/>
                  </a:lnTo>
                  <a:lnTo>
                    <a:pt x="33" y="181"/>
                  </a:lnTo>
                  <a:lnTo>
                    <a:pt x="33" y="182"/>
                  </a:lnTo>
                  <a:lnTo>
                    <a:pt x="33" y="186"/>
                  </a:lnTo>
                  <a:lnTo>
                    <a:pt x="33" y="188"/>
                  </a:lnTo>
                  <a:lnTo>
                    <a:pt x="33" y="190"/>
                  </a:lnTo>
                  <a:lnTo>
                    <a:pt x="31" y="191"/>
                  </a:lnTo>
                  <a:lnTo>
                    <a:pt x="29" y="192"/>
                  </a:lnTo>
                  <a:lnTo>
                    <a:pt x="29" y="192"/>
                  </a:lnTo>
                  <a:lnTo>
                    <a:pt x="26" y="192"/>
                  </a:lnTo>
                  <a:lnTo>
                    <a:pt x="25" y="194"/>
                  </a:lnTo>
                  <a:lnTo>
                    <a:pt x="22" y="198"/>
                  </a:lnTo>
                  <a:lnTo>
                    <a:pt x="19" y="203"/>
                  </a:lnTo>
                  <a:lnTo>
                    <a:pt x="17" y="204"/>
                  </a:lnTo>
                  <a:lnTo>
                    <a:pt x="14" y="206"/>
                  </a:lnTo>
                  <a:lnTo>
                    <a:pt x="14" y="206"/>
                  </a:lnTo>
                  <a:lnTo>
                    <a:pt x="13" y="206"/>
                  </a:lnTo>
                  <a:lnTo>
                    <a:pt x="13" y="206"/>
                  </a:lnTo>
                  <a:lnTo>
                    <a:pt x="14" y="216"/>
                  </a:lnTo>
                  <a:lnTo>
                    <a:pt x="15" y="220"/>
                  </a:lnTo>
                  <a:lnTo>
                    <a:pt x="17" y="222"/>
                  </a:lnTo>
                  <a:lnTo>
                    <a:pt x="17" y="222"/>
                  </a:lnTo>
                  <a:lnTo>
                    <a:pt x="19" y="224"/>
                  </a:lnTo>
                  <a:lnTo>
                    <a:pt x="21" y="227"/>
                  </a:lnTo>
                  <a:lnTo>
                    <a:pt x="22" y="231"/>
                  </a:lnTo>
                  <a:lnTo>
                    <a:pt x="21" y="236"/>
                  </a:lnTo>
                  <a:lnTo>
                    <a:pt x="19" y="241"/>
                  </a:lnTo>
                  <a:lnTo>
                    <a:pt x="19" y="241"/>
                  </a:lnTo>
                  <a:lnTo>
                    <a:pt x="17" y="246"/>
                  </a:lnTo>
                  <a:lnTo>
                    <a:pt x="15" y="251"/>
                  </a:lnTo>
                  <a:lnTo>
                    <a:pt x="13" y="256"/>
                  </a:lnTo>
                  <a:lnTo>
                    <a:pt x="11" y="258"/>
                  </a:lnTo>
                  <a:lnTo>
                    <a:pt x="8" y="259"/>
                  </a:lnTo>
                  <a:lnTo>
                    <a:pt x="8" y="259"/>
                  </a:lnTo>
                  <a:lnTo>
                    <a:pt x="5" y="260"/>
                  </a:lnTo>
                  <a:lnTo>
                    <a:pt x="2" y="262"/>
                  </a:lnTo>
                  <a:lnTo>
                    <a:pt x="0" y="265"/>
                  </a:lnTo>
                  <a:lnTo>
                    <a:pt x="0" y="267"/>
                  </a:lnTo>
                  <a:lnTo>
                    <a:pt x="0" y="269"/>
                  </a:lnTo>
                  <a:lnTo>
                    <a:pt x="1" y="271"/>
                  </a:lnTo>
                  <a:lnTo>
                    <a:pt x="4" y="272"/>
                  </a:lnTo>
                  <a:lnTo>
                    <a:pt x="8" y="273"/>
                  </a:lnTo>
                  <a:lnTo>
                    <a:pt x="8" y="273"/>
                  </a:lnTo>
                  <a:lnTo>
                    <a:pt x="13" y="274"/>
                  </a:lnTo>
                  <a:lnTo>
                    <a:pt x="16" y="275"/>
                  </a:lnTo>
                  <a:lnTo>
                    <a:pt x="17" y="277"/>
                  </a:lnTo>
                  <a:lnTo>
                    <a:pt x="19" y="279"/>
                  </a:lnTo>
                  <a:lnTo>
                    <a:pt x="21" y="283"/>
                  </a:lnTo>
                  <a:lnTo>
                    <a:pt x="24" y="284"/>
                  </a:lnTo>
                  <a:lnTo>
                    <a:pt x="27" y="285"/>
                  </a:lnTo>
                  <a:lnTo>
                    <a:pt x="27" y="285"/>
                  </a:lnTo>
                  <a:lnTo>
                    <a:pt x="43" y="286"/>
                  </a:lnTo>
                  <a:lnTo>
                    <a:pt x="48" y="288"/>
                  </a:lnTo>
                  <a:lnTo>
                    <a:pt x="49" y="290"/>
                  </a:lnTo>
                  <a:lnTo>
                    <a:pt x="50" y="292"/>
                  </a:lnTo>
                  <a:lnTo>
                    <a:pt x="50" y="292"/>
                  </a:lnTo>
                  <a:lnTo>
                    <a:pt x="52" y="297"/>
                  </a:lnTo>
                  <a:lnTo>
                    <a:pt x="54" y="301"/>
                  </a:lnTo>
                  <a:lnTo>
                    <a:pt x="59" y="305"/>
                  </a:lnTo>
                  <a:lnTo>
                    <a:pt x="65" y="307"/>
                  </a:lnTo>
                  <a:lnTo>
                    <a:pt x="65" y="307"/>
                  </a:lnTo>
                  <a:lnTo>
                    <a:pt x="71" y="309"/>
                  </a:lnTo>
                  <a:lnTo>
                    <a:pt x="76" y="312"/>
                  </a:lnTo>
                  <a:lnTo>
                    <a:pt x="78" y="316"/>
                  </a:lnTo>
                  <a:lnTo>
                    <a:pt x="79" y="320"/>
                  </a:lnTo>
                  <a:lnTo>
                    <a:pt x="79" y="320"/>
                  </a:lnTo>
                  <a:lnTo>
                    <a:pt x="80" y="327"/>
                  </a:lnTo>
                  <a:lnTo>
                    <a:pt x="81" y="336"/>
                  </a:lnTo>
                  <a:lnTo>
                    <a:pt x="80" y="341"/>
                  </a:lnTo>
                  <a:lnTo>
                    <a:pt x="80" y="346"/>
                  </a:lnTo>
                  <a:lnTo>
                    <a:pt x="78" y="349"/>
                  </a:lnTo>
                  <a:lnTo>
                    <a:pt x="75" y="352"/>
                  </a:lnTo>
                  <a:lnTo>
                    <a:pt x="75" y="352"/>
                  </a:lnTo>
                  <a:lnTo>
                    <a:pt x="72" y="354"/>
                  </a:lnTo>
                  <a:lnTo>
                    <a:pt x="70" y="356"/>
                  </a:lnTo>
                  <a:lnTo>
                    <a:pt x="67" y="360"/>
                  </a:lnTo>
                  <a:lnTo>
                    <a:pt x="65" y="365"/>
                  </a:lnTo>
                  <a:lnTo>
                    <a:pt x="65" y="370"/>
                  </a:lnTo>
                  <a:lnTo>
                    <a:pt x="65" y="370"/>
                  </a:lnTo>
                  <a:lnTo>
                    <a:pt x="67" y="384"/>
                  </a:lnTo>
                  <a:lnTo>
                    <a:pt x="68" y="402"/>
                  </a:lnTo>
                  <a:lnTo>
                    <a:pt x="68" y="402"/>
                  </a:lnTo>
                  <a:lnTo>
                    <a:pt x="77" y="402"/>
                  </a:lnTo>
                  <a:lnTo>
                    <a:pt x="85" y="401"/>
                  </a:lnTo>
                  <a:lnTo>
                    <a:pt x="94" y="399"/>
                  </a:lnTo>
                  <a:lnTo>
                    <a:pt x="101" y="395"/>
                  </a:lnTo>
                  <a:lnTo>
                    <a:pt x="101" y="395"/>
                  </a:lnTo>
                  <a:lnTo>
                    <a:pt x="129" y="382"/>
                  </a:lnTo>
                  <a:lnTo>
                    <a:pt x="142" y="377"/>
                  </a:lnTo>
                  <a:lnTo>
                    <a:pt x="156" y="372"/>
                  </a:lnTo>
                  <a:lnTo>
                    <a:pt x="156" y="372"/>
                  </a:lnTo>
                  <a:lnTo>
                    <a:pt x="171" y="366"/>
                  </a:lnTo>
                  <a:lnTo>
                    <a:pt x="186" y="359"/>
                  </a:lnTo>
                  <a:lnTo>
                    <a:pt x="194" y="356"/>
                  </a:lnTo>
                  <a:lnTo>
                    <a:pt x="204" y="353"/>
                  </a:lnTo>
                  <a:lnTo>
                    <a:pt x="216" y="351"/>
                  </a:lnTo>
                  <a:lnTo>
                    <a:pt x="229" y="349"/>
                  </a:lnTo>
                  <a:lnTo>
                    <a:pt x="229" y="349"/>
                  </a:lnTo>
                  <a:lnTo>
                    <a:pt x="255" y="347"/>
                  </a:lnTo>
                  <a:lnTo>
                    <a:pt x="276" y="344"/>
                  </a:lnTo>
                  <a:lnTo>
                    <a:pt x="285" y="344"/>
                  </a:lnTo>
                  <a:lnTo>
                    <a:pt x="295" y="344"/>
                  </a:lnTo>
                  <a:lnTo>
                    <a:pt x="304" y="345"/>
                  </a:lnTo>
                  <a:lnTo>
                    <a:pt x="312" y="348"/>
                  </a:lnTo>
                  <a:lnTo>
                    <a:pt x="312" y="348"/>
                  </a:lnTo>
                  <a:lnTo>
                    <a:pt x="318" y="352"/>
                  </a:lnTo>
                  <a:lnTo>
                    <a:pt x="325" y="353"/>
                  </a:lnTo>
                  <a:lnTo>
                    <a:pt x="338" y="355"/>
                  </a:lnTo>
                  <a:lnTo>
                    <a:pt x="350" y="356"/>
                  </a:lnTo>
                  <a:lnTo>
                    <a:pt x="363" y="358"/>
                  </a:lnTo>
                  <a:lnTo>
                    <a:pt x="363" y="358"/>
                  </a:lnTo>
                  <a:lnTo>
                    <a:pt x="364" y="354"/>
                  </a:lnTo>
                  <a:lnTo>
                    <a:pt x="366" y="352"/>
                  </a:lnTo>
                  <a:lnTo>
                    <a:pt x="369" y="349"/>
                  </a:lnTo>
                  <a:lnTo>
                    <a:pt x="373" y="349"/>
                  </a:lnTo>
                  <a:lnTo>
                    <a:pt x="373" y="34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0" name="Freeform 299">
              <a:extLst>
                <a:ext uri="{FF2B5EF4-FFF2-40B4-BE49-F238E27FC236}">
                  <a16:creationId xmlns:a16="http://schemas.microsoft.com/office/drawing/2014/main" id="{5C574D17-2CB9-4325-A475-E398C97B85E6}"/>
                </a:ext>
              </a:extLst>
            </p:cNvPr>
            <p:cNvSpPr>
              <a:spLocks/>
            </p:cNvSpPr>
            <p:nvPr/>
          </p:nvSpPr>
          <p:spPr bwMode="auto">
            <a:xfrm>
              <a:off x="5164663" y="4259602"/>
              <a:ext cx="220293" cy="171930"/>
            </a:xfrm>
            <a:custGeom>
              <a:avLst/>
              <a:gdLst>
                <a:gd name="T0" fmla="*/ 498 w 509"/>
                <a:gd name="T1" fmla="*/ 181 h 368"/>
                <a:gd name="T2" fmla="*/ 482 w 509"/>
                <a:gd name="T3" fmla="*/ 159 h 368"/>
                <a:gd name="T4" fmla="*/ 467 w 509"/>
                <a:gd name="T5" fmla="*/ 169 h 368"/>
                <a:gd name="T6" fmla="*/ 439 w 509"/>
                <a:gd name="T7" fmla="*/ 148 h 368"/>
                <a:gd name="T8" fmla="*/ 421 w 509"/>
                <a:gd name="T9" fmla="*/ 131 h 368"/>
                <a:gd name="T10" fmla="*/ 433 w 509"/>
                <a:gd name="T11" fmla="*/ 115 h 368"/>
                <a:gd name="T12" fmla="*/ 405 w 509"/>
                <a:gd name="T13" fmla="*/ 94 h 368"/>
                <a:gd name="T14" fmla="*/ 382 w 509"/>
                <a:gd name="T15" fmla="*/ 72 h 368"/>
                <a:gd name="T16" fmla="*/ 367 w 509"/>
                <a:gd name="T17" fmla="*/ 46 h 368"/>
                <a:gd name="T18" fmla="*/ 373 w 509"/>
                <a:gd name="T19" fmla="*/ 11 h 368"/>
                <a:gd name="T20" fmla="*/ 343 w 509"/>
                <a:gd name="T21" fmla="*/ 10 h 368"/>
                <a:gd name="T22" fmla="*/ 313 w 509"/>
                <a:gd name="T23" fmla="*/ 1 h 368"/>
                <a:gd name="T24" fmla="*/ 288 w 509"/>
                <a:gd name="T25" fmla="*/ 23 h 368"/>
                <a:gd name="T26" fmla="*/ 263 w 509"/>
                <a:gd name="T27" fmla="*/ 27 h 368"/>
                <a:gd name="T28" fmla="*/ 239 w 509"/>
                <a:gd name="T29" fmla="*/ 43 h 368"/>
                <a:gd name="T30" fmla="*/ 227 w 509"/>
                <a:gd name="T31" fmla="*/ 58 h 368"/>
                <a:gd name="T32" fmla="*/ 204 w 509"/>
                <a:gd name="T33" fmla="*/ 57 h 368"/>
                <a:gd name="T34" fmla="*/ 186 w 509"/>
                <a:gd name="T35" fmla="*/ 64 h 368"/>
                <a:gd name="T36" fmla="*/ 171 w 509"/>
                <a:gd name="T37" fmla="*/ 86 h 368"/>
                <a:gd name="T38" fmla="*/ 147 w 509"/>
                <a:gd name="T39" fmla="*/ 104 h 368"/>
                <a:gd name="T40" fmla="*/ 138 w 509"/>
                <a:gd name="T41" fmla="*/ 126 h 368"/>
                <a:gd name="T42" fmla="*/ 117 w 509"/>
                <a:gd name="T43" fmla="*/ 118 h 368"/>
                <a:gd name="T44" fmla="*/ 105 w 509"/>
                <a:gd name="T45" fmla="*/ 106 h 368"/>
                <a:gd name="T46" fmla="*/ 89 w 509"/>
                <a:gd name="T47" fmla="*/ 118 h 368"/>
                <a:gd name="T48" fmla="*/ 86 w 509"/>
                <a:gd name="T49" fmla="*/ 150 h 368"/>
                <a:gd name="T50" fmla="*/ 67 w 509"/>
                <a:gd name="T51" fmla="*/ 169 h 368"/>
                <a:gd name="T52" fmla="*/ 44 w 509"/>
                <a:gd name="T53" fmla="*/ 203 h 368"/>
                <a:gd name="T54" fmla="*/ 18 w 509"/>
                <a:gd name="T55" fmla="*/ 209 h 368"/>
                <a:gd name="T56" fmla="*/ 10 w 509"/>
                <a:gd name="T57" fmla="*/ 220 h 368"/>
                <a:gd name="T58" fmla="*/ 19 w 509"/>
                <a:gd name="T59" fmla="*/ 253 h 368"/>
                <a:gd name="T60" fmla="*/ 0 w 509"/>
                <a:gd name="T61" fmla="*/ 307 h 368"/>
                <a:gd name="T62" fmla="*/ 11 w 509"/>
                <a:gd name="T63" fmla="*/ 311 h 368"/>
                <a:gd name="T64" fmla="*/ 14 w 509"/>
                <a:gd name="T65" fmla="*/ 314 h 368"/>
                <a:gd name="T66" fmla="*/ 33 w 509"/>
                <a:gd name="T67" fmla="*/ 333 h 368"/>
                <a:gd name="T68" fmla="*/ 53 w 509"/>
                <a:gd name="T69" fmla="*/ 351 h 368"/>
                <a:gd name="T70" fmla="*/ 75 w 509"/>
                <a:gd name="T71" fmla="*/ 365 h 368"/>
                <a:gd name="T72" fmla="*/ 89 w 509"/>
                <a:gd name="T73" fmla="*/ 348 h 368"/>
                <a:gd name="T74" fmla="*/ 116 w 509"/>
                <a:gd name="T75" fmla="*/ 336 h 368"/>
                <a:gd name="T76" fmla="*/ 135 w 509"/>
                <a:gd name="T77" fmla="*/ 343 h 368"/>
                <a:gd name="T78" fmla="*/ 160 w 509"/>
                <a:gd name="T79" fmla="*/ 353 h 368"/>
                <a:gd name="T80" fmla="*/ 173 w 509"/>
                <a:gd name="T81" fmla="*/ 368 h 368"/>
                <a:gd name="T82" fmla="*/ 178 w 509"/>
                <a:gd name="T83" fmla="*/ 321 h 368"/>
                <a:gd name="T84" fmla="*/ 168 w 509"/>
                <a:gd name="T85" fmla="*/ 298 h 368"/>
                <a:gd name="T86" fmla="*/ 220 w 509"/>
                <a:gd name="T87" fmla="*/ 270 h 368"/>
                <a:gd name="T88" fmla="*/ 312 w 509"/>
                <a:gd name="T89" fmla="*/ 275 h 368"/>
                <a:gd name="T90" fmla="*/ 336 w 509"/>
                <a:gd name="T91" fmla="*/ 264 h 368"/>
                <a:gd name="T92" fmla="*/ 350 w 509"/>
                <a:gd name="T93" fmla="*/ 261 h 368"/>
                <a:gd name="T94" fmla="*/ 353 w 509"/>
                <a:gd name="T95" fmla="*/ 263 h 368"/>
                <a:gd name="T96" fmla="*/ 359 w 509"/>
                <a:gd name="T97" fmla="*/ 268 h 368"/>
                <a:gd name="T98" fmla="*/ 361 w 509"/>
                <a:gd name="T99" fmla="*/ 270 h 368"/>
                <a:gd name="T100" fmla="*/ 395 w 509"/>
                <a:gd name="T101" fmla="*/ 271 h 368"/>
                <a:gd name="T102" fmla="*/ 410 w 509"/>
                <a:gd name="T103" fmla="*/ 272 h 368"/>
                <a:gd name="T104" fmla="*/ 417 w 509"/>
                <a:gd name="T105" fmla="*/ 271 h 368"/>
                <a:gd name="T106" fmla="*/ 424 w 509"/>
                <a:gd name="T107" fmla="*/ 269 h 368"/>
                <a:gd name="T108" fmla="*/ 446 w 509"/>
                <a:gd name="T109" fmla="*/ 245 h 368"/>
                <a:gd name="T110" fmla="*/ 488 w 509"/>
                <a:gd name="T111" fmla="*/ 243 h 368"/>
                <a:gd name="T112" fmla="*/ 509 w 509"/>
                <a:gd name="T113" fmla="*/ 222 h 368"/>
                <a:gd name="T114" fmla="*/ 508 w 509"/>
                <a:gd name="T115" fmla="*/ 217 h 368"/>
                <a:gd name="T116" fmla="*/ 508 w 509"/>
                <a:gd name="T117" fmla="*/ 20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9" h="368">
                  <a:moveTo>
                    <a:pt x="501" y="199"/>
                  </a:moveTo>
                  <a:lnTo>
                    <a:pt x="501" y="199"/>
                  </a:lnTo>
                  <a:lnTo>
                    <a:pt x="500" y="198"/>
                  </a:lnTo>
                  <a:lnTo>
                    <a:pt x="499" y="196"/>
                  </a:lnTo>
                  <a:lnTo>
                    <a:pt x="497" y="191"/>
                  </a:lnTo>
                  <a:lnTo>
                    <a:pt x="497" y="186"/>
                  </a:lnTo>
                  <a:lnTo>
                    <a:pt x="498" y="181"/>
                  </a:lnTo>
                  <a:lnTo>
                    <a:pt x="498" y="181"/>
                  </a:lnTo>
                  <a:lnTo>
                    <a:pt x="498" y="176"/>
                  </a:lnTo>
                  <a:lnTo>
                    <a:pt x="498" y="172"/>
                  </a:lnTo>
                  <a:lnTo>
                    <a:pt x="496" y="168"/>
                  </a:lnTo>
                  <a:lnTo>
                    <a:pt x="493" y="165"/>
                  </a:lnTo>
                  <a:lnTo>
                    <a:pt x="493" y="165"/>
                  </a:lnTo>
                  <a:lnTo>
                    <a:pt x="490" y="162"/>
                  </a:lnTo>
                  <a:lnTo>
                    <a:pt x="485" y="160"/>
                  </a:lnTo>
                  <a:lnTo>
                    <a:pt x="482" y="159"/>
                  </a:lnTo>
                  <a:lnTo>
                    <a:pt x="480" y="160"/>
                  </a:lnTo>
                  <a:lnTo>
                    <a:pt x="478" y="161"/>
                  </a:lnTo>
                  <a:lnTo>
                    <a:pt x="477" y="164"/>
                  </a:lnTo>
                  <a:lnTo>
                    <a:pt x="477" y="164"/>
                  </a:lnTo>
                  <a:lnTo>
                    <a:pt x="474" y="169"/>
                  </a:lnTo>
                  <a:lnTo>
                    <a:pt x="473" y="170"/>
                  </a:lnTo>
                  <a:lnTo>
                    <a:pt x="471" y="170"/>
                  </a:lnTo>
                  <a:lnTo>
                    <a:pt x="467" y="169"/>
                  </a:lnTo>
                  <a:lnTo>
                    <a:pt x="461" y="167"/>
                  </a:lnTo>
                  <a:lnTo>
                    <a:pt x="461" y="167"/>
                  </a:lnTo>
                  <a:lnTo>
                    <a:pt x="455" y="165"/>
                  </a:lnTo>
                  <a:lnTo>
                    <a:pt x="451" y="162"/>
                  </a:lnTo>
                  <a:lnTo>
                    <a:pt x="446" y="158"/>
                  </a:lnTo>
                  <a:lnTo>
                    <a:pt x="441" y="151"/>
                  </a:lnTo>
                  <a:lnTo>
                    <a:pt x="441" y="151"/>
                  </a:lnTo>
                  <a:lnTo>
                    <a:pt x="439" y="148"/>
                  </a:lnTo>
                  <a:lnTo>
                    <a:pt x="435" y="146"/>
                  </a:lnTo>
                  <a:lnTo>
                    <a:pt x="431" y="143"/>
                  </a:lnTo>
                  <a:lnTo>
                    <a:pt x="426" y="141"/>
                  </a:lnTo>
                  <a:lnTo>
                    <a:pt x="424" y="139"/>
                  </a:lnTo>
                  <a:lnTo>
                    <a:pt x="422" y="137"/>
                  </a:lnTo>
                  <a:lnTo>
                    <a:pt x="422" y="137"/>
                  </a:lnTo>
                  <a:lnTo>
                    <a:pt x="421" y="134"/>
                  </a:lnTo>
                  <a:lnTo>
                    <a:pt x="421" y="131"/>
                  </a:lnTo>
                  <a:lnTo>
                    <a:pt x="422" y="129"/>
                  </a:lnTo>
                  <a:lnTo>
                    <a:pt x="424" y="126"/>
                  </a:lnTo>
                  <a:lnTo>
                    <a:pt x="428" y="122"/>
                  </a:lnTo>
                  <a:lnTo>
                    <a:pt x="432" y="119"/>
                  </a:lnTo>
                  <a:lnTo>
                    <a:pt x="432" y="119"/>
                  </a:lnTo>
                  <a:lnTo>
                    <a:pt x="433" y="118"/>
                  </a:lnTo>
                  <a:lnTo>
                    <a:pt x="434" y="116"/>
                  </a:lnTo>
                  <a:lnTo>
                    <a:pt x="433" y="115"/>
                  </a:lnTo>
                  <a:lnTo>
                    <a:pt x="432" y="113"/>
                  </a:lnTo>
                  <a:lnTo>
                    <a:pt x="427" y="109"/>
                  </a:lnTo>
                  <a:lnTo>
                    <a:pt x="420" y="106"/>
                  </a:lnTo>
                  <a:lnTo>
                    <a:pt x="420" y="106"/>
                  </a:lnTo>
                  <a:lnTo>
                    <a:pt x="416" y="104"/>
                  </a:lnTo>
                  <a:lnTo>
                    <a:pt x="413" y="102"/>
                  </a:lnTo>
                  <a:lnTo>
                    <a:pt x="409" y="98"/>
                  </a:lnTo>
                  <a:lnTo>
                    <a:pt x="405" y="94"/>
                  </a:lnTo>
                  <a:lnTo>
                    <a:pt x="402" y="93"/>
                  </a:lnTo>
                  <a:lnTo>
                    <a:pt x="398" y="91"/>
                  </a:lnTo>
                  <a:lnTo>
                    <a:pt x="398" y="91"/>
                  </a:lnTo>
                  <a:lnTo>
                    <a:pt x="391" y="87"/>
                  </a:lnTo>
                  <a:lnTo>
                    <a:pt x="386" y="83"/>
                  </a:lnTo>
                  <a:lnTo>
                    <a:pt x="383" y="78"/>
                  </a:lnTo>
                  <a:lnTo>
                    <a:pt x="382" y="72"/>
                  </a:lnTo>
                  <a:lnTo>
                    <a:pt x="382" y="72"/>
                  </a:lnTo>
                  <a:lnTo>
                    <a:pt x="381" y="66"/>
                  </a:lnTo>
                  <a:lnTo>
                    <a:pt x="380" y="59"/>
                  </a:lnTo>
                  <a:lnTo>
                    <a:pt x="379" y="56"/>
                  </a:lnTo>
                  <a:lnTo>
                    <a:pt x="377" y="53"/>
                  </a:lnTo>
                  <a:lnTo>
                    <a:pt x="374" y="50"/>
                  </a:lnTo>
                  <a:lnTo>
                    <a:pt x="370" y="48"/>
                  </a:lnTo>
                  <a:lnTo>
                    <a:pt x="370" y="48"/>
                  </a:lnTo>
                  <a:lnTo>
                    <a:pt x="367" y="46"/>
                  </a:lnTo>
                  <a:lnTo>
                    <a:pt x="365" y="44"/>
                  </a:lnTo>
                  <a:lnTo>
                    <a:pt x="365" y="40"/>
                  </a:lnTo>
                  <a:lnTo>
                    <a:pt x="366" y="37"/>
                  </a:lnTo>
                  <a:lnTo>
                    <a:pt x="369" y="30"/>
                  </a:lnTo>
                  <a:lnTo>
                    <a:pt x="372" y="23"/>
                  </a:lnTo>
                  <a:lnTo>
                    <a:pt x="372" y="23"/>
                  </a:lnTo>
                  <a:lnTo>
                    <a:pt x="373" y="18"/>
                  </a:lnTo>
                  <a:lnTo>
                    <a:pt x="373" y="11"/>
                  </a:lnTo>
                  <a:lnTo>
                    <a:pt x="373" y="11"/>
                  </a:lnTo>
                  <a:lnTo>
                    <a:pt x="353" y="11"/>
                  </a:lnTo>
                  <a:lnTo>
                    <a:pt x="353" y="11"/>
                  </a:lnTo>
                  <a:lnTo>
                    <a:pt x="351" y="11"/>
                  </a:lnTo>
                  <a:lnTo>
                    <a:pt x="351" y="11"/>
                  </a:lnTo>
                  <a:lnTo>
                    <a:pt x="348" y="11"/>
                  </a:lnTo>
                  <a:lnTo>
                    <a:pt x="348" y="11"/>
                  </a:lnTo>
                  <a:lnTo>
                    <a:pt x="343" y="10"/>
                  </a:lnTo>
                  <a:lnTo>
                    <a:pt x="339" y="9"/>
                  </a:lnTo>
                  <a:lnTo>
                    <a:pt x="336" y="6"/>
                  </a:lnTo>
                  <a:lnTo>
                    <a:pt x="335" y="3"/>
                  </a:lnTo>
                  <a:lnTo>
                    <a:pt x="335" y="3"/>
                  </a:lnTo>
                  <a:lnTo>
                    <a:pt x="334" y="1"/>
                  </a:lnTo>
                  <a:lnTo>
                    <a:pt x="332" y="0"/>
                  </a:lnTo>
                  <a:lnTo>
                    <a:pt x="327" y="0"/>
                  </a:lnTo>
                  <a:lnTo>
                    <a:pt x="313" y="1"/>
                  </a:lnTo>
                  <a:lnTo>
                    <a:pt x="313" y="1"/>
                  </a:lnTo>
                  <a:lnTo>
                    <a:pt x="310" y="1"/>
                  </a:lnTo>
                  <a:lnTo>
                    <a:pt x="306" y="2"/>
                  </a:lnTo>
                  <a:lnTo>
                    <a:pt x="301" y="5"/>
                  </a:lnTo>
                  <a:lnTo>
                    <a:pt x="296" y="10"/>
                  </a:lnTo>
                  <a:lnTo>
                    <a:pt x="291" y="17"/>
                  </a:lnTo>
                  <a:lnTo>
                    <a:pt x="291" y="17"/>
                  </a:lnTo>
                  <a:lnTo>
                    <a:pt x="288" y="23"/>
                  </a:lnTo>
                  <a:lnTo>
                    <a:pt x="286" y="26"/>
                  </a:lnTo>
                  <a:lnTo>
                    <a:pt x="284" y="26"/>
                  </a:lnTo>
                  <a:lnTo>
                    <a:pt x="282" y="27"/>
                  </a:lnTo>
                  <a:lnTo>
                    <a:pt x="275" y="25"/>
                  </a:lnTo>
                  <a:lnTo>
                    <a:pt x="275" y="25"/>
                  </a:lnTo>
                  <a:lnTo>
                    <a:pt x="271" y="25"/>
                  </a:lnTo>
                  <a:lnTo>
                    <a:pt x="267" y="25"/>
                  </a:lnTo>
                  <a:lnTo>
                    <a:pt x="263" y="27"/>
                  </a:lnTo>
                  <a:lnTo>
                    <a:pt x="261" y="29"/>
                  </a:lnTo>
                  <a:lnTo>
                    <a:pt x="257" y="33"/>
                  </a:lnTo>
                  <a:lnTo>
                    <a:pt x="254" y="38"/>
                  </a:lnTo>
                  <a:lnTo>
                    <a:pt x="254" y="38"/>
                  </a:lnTo>
                  <a:lnTo>
                    <a:pt x="251" y="41"/>
                  </a:lnTo>
                  <a:lnTo>
                    <a:pt x="248" y="43"/>
                  </a:lnTo>
                  <a:lnTo>
                    <a:pt x="244" y="44"/>
                  </a:lnTo>
                  <a:lnTo>
                    <a:pt x="239" y="43"/>
                  </a:lnTo>
                  <a:lnTo>
                    <a:pt x="239" y="43"/>
                  </a:lnTo>
                  <a:lnTo>
                    <a:pt x="234" y="43"/>
                  </a:lnTo>
                  <a:lnTo>
                    <a:pt x="230" y="45"/>
                  </a:lnTo>
                  <a:lnTo>
                    <a:pt x="228" y="48"/>
                  </a:lnTo>
                  <a:lnTo>
                    <a:pt x="228" y="54"/>
                  </a:lnTo>
                  <a:lnTo>
                    <a:pt x="228" y="54"/>
                  </a:lnTo>
                  <a:lnTo>
                    <a:pt x="227" y="56"/>
                  </a:lnTo>
                  <a:lnTo>
                    <a:pt x="227" y="58"/>
                  </a:lnTo>
                  <a:lnTo>
                    <a:pt x="225" y="60"/>
                  </a:lnTo>
                  <a:lnTo>
                    <a:pt x="224" y="61"/>
                  </a:lnTo>
                  <a:lnTo>
                    <a:pt x="220" y="62"/>
                  </a:lnTo>
                  <a:lnTo>
                    <a:pt x="215" y="62"/>
                  </a:lnTo>
                  <a:lnTo>
                    <a:pt x="215" y="62"/>
                  </a:lnTo>
                  <a:lnTo>
                    <a:pt x="211" y="61"/>
                  </a:lnTo>
                  <a:lnTo>
                    <a:pt x="208" y="59"/>
                  </a:lnTo>
                  <a:lnTo>
                    <a:pt x="204" y="57"/>
                  </a:lnTo>
                  <a:lnTo>
                    <a:pt x="198" y="56"/>
                  </a:lnTo>
                  <a:lnTo>
                    <a:pt x="198" y="56"/>
                  </a:lnTo>
                  <a:lnTo>
                    <a:pt x="194" y="56"/>
                  </a:lnTo>
                  <a:lnTo>
                    <a:pt x="192" y="57"/>
                  </a:lnTo>
                  <a:lnTo>
                    <a:pt x="191" y="58"/>
                  </a:lnTo>
                  <a:lnTo>
                    <a:pt x="190" y="59"/>
                  </a:lnTo>
                  <a:lnTo>
                    <a:pt x="188" y="63"/>
                  </a:lnTo>
                  <a:lnTo>
                    <a:pt x="186" y="64"/>
                  </a:lnTo>
                  <a:lnTo>
                    <a:pt x="184" y="66"/>
                  </a:lnTo>
                  <a:lnTo>
                    <a:pt x="184" y="66"/>
                  </a:lnTo>
                  <a:lnTo>
                    <a:pt x="181" y="67"/>
                  </a:lnTo>
                  <a:lnTo>
                    <a:pt x="178" y="69"/>
                  </a:lnTo>
                  <a:lnTo>
                    <a:pt x="174" y="73"/>
                  </a:lnTo>
                  <a:lnTo>
                    <a:pt x="172" y="79"/>
                  </a:lnTo>
                  <a:lnTo>
                    <a:pt x="171" y="86"/>
                  </a:lnTo>
                  <a:lnTo>
                    <a:pt x="171" y="86"/>
                  </a:lnTo>
                  <a:lnTo>
                    <a:pt x="169" y="92"/>
                  </a:lnTo>
                  <a:lnTo>
                    <a:pt x="165" y="97"/>
                  </a:lnTo>
                  <a:lnTo>
                    <a:pt x="161" y="100"/>
                  </a:lnTo>
                  <a:lnTo>
                    <a:pt x="155" y="101"/>
                  </a:lnTo>
                  <a:lnTo>
                    <a:pt x="155" y="101"/>
                  </a:lnTo>
                  <a:lnTo>
                    <a:pt x="150" y="102"/>
                  </a:lnTo>
                  <a:lnTo>
                    <a:pt x="148" y="103"/>
                  </a:lnTo>
                  <a:lnTo>
                    <a:pt x="147" y="104"/>
                  </a:lnTo>
                  <a:lnTo>
                    <a:pt x="146" y="109"/>
                  </a:lnTo>
                  <a:lnTo>
                    <a:pt x="146" y="115"/>
                  </a:lnTo>
                  <a:lnTo>
                    <a:pt x="146" y="115"/>
                  </a:lnTo>
                  <a:lnTo>
                    <a:pt x="146" y="118"/>
                  </a:lnTo>
                  <a:lnTo>
                    <a:pt x="145" y="121"/>
                  </a:lnTo>
                  <a:lnTo>
                    <a:pt x="144" y="123"/>
                  </a:lnTo>
                  <a:lnTo>
                    <a:pt x="142" y="124"/>
                  </a:lnTo>
                  <a:lnTo>
                    <a:pt x="138" y="126"/>
                  </a:lnTo>
                  <a:lnTo>
                    <a:pt x="133" y="126"/>
                  </a:lnTo>
                  <a:lnTo>
                    <a:pt x="133" y="126"/>
                  </a:lnTo>
                  <a:lnTo>
                    <a:pt x="131" y="126"/>
                  </a:lnTo>
                  <a:lnTo>
                    <a:pt x="129" y="125"/>
                  </a:lnTo>
                  <a:lnTo>
                    <a:pt x="125" y="122"/>
                  </a:lnTo>
                  <a:lnTo>
                    <a:pt x="121" y="119"/>
                  </a:lnTo>
                  <a:lnTo>
                    <a:pt x="119" y="118"/>
                  </a:lnTo>
                  <a:lnTo>
                    <a:pt x="117" y="118"/>
                  </a:lnTo>
                  <a:lnTo>
                    <a:pt x="117" y="118"/>
                  </a:lnTo>
                  <a:lnTo>
                    <a:pt x="115" y="117"/>
                  </a:lnTo>
                  <a:lnTo>
                    <a:pt x="113" y="116"/>
                  </a:lnTo>
                  <a:lnTo>
                    <a:pt x="111" y="113"/>
                  </a:lnTo>
                  <a:lnTo>
                    <a:pt x="109" y="110"/>
                  </a:lnTo>
                  <a:lnTo>
                    <a:pt x="107" y="108"/>
                  </a:lnTo>
                  <a:lnTo>
                    <a:pt x="105" y="106"/>
                  </a:lnTo>
                  <a:lnTo>
                    <a:pt x="105" y="106"/>
                  </a:lnTo>
                  <a:lnTo>
                    <a:pt x="102" y="105"/>
                  </a:lnTo>
                  <a:lnTo>
                    <a:pt x="100" y="105"/>
                  </a:lnTo>
                  <a:lnTo>
                    <a:pt x="99" y="106"/>
                  </a:lnTo>
                  <a:lnTo>
                    <a:pt x="98" y="108"/>
                  </a:lnTo>
                  <a:lnTo>
                    <a:pt x="95" y="113"/>
                  </a:lnTo>
                  <a:lnTo>
                    <a:pt x="92" y="115"/>
                  </a:lnTo>
                  <a:lnTo>
                    <a:pt x="89" y="118"/>
                  </a:lnTo>
                  <a:lnTo>
                    <a:pt x="89" y="118"/>
                  </a:lnTo>
                  <a:lnTo>
                    <a:pt x="86" y="121"/>
                  </a:lnTo>
                  <a:lnTo>
                    <a:pt x="84" y="124"/>
                  </a:lnTo>
                  <a:lnTo>
                    <a:pt x="83" y="127"/>
                  </a:lnTo>
                  <a:lnTo>
                    <a:pt x="83" y="131"/>
                  </a:lnTo>
                  <a:lnTo>
                    <a:pt x="84" y="137"/>
                  </a:lnTo>
                  <a:lnTo>
                    <a:pt x="86" y="144"/>
                  </a:lnTo>
                  <a:lnTo>
                    <a:pt x="86" y="144"/>
                  </a:lnTo>
                  <a:lnTo>
                    <a:pt x="86" y="150"/>
                  </a:lnTo>
                  <a:lnTo>
                    <a:pt x="85" y="152"/>
                  </a:lnTo>
                  <a:lnTo>
                    <a:pt x="84" y="154"/>
                  </a:lnTo>
                  <a:lnTo>
                    <a:pt x="80" y="157"/>
                  </a:lnTo>
                  <a:lnTo>
                    <a:pt x="74" y="159"/>
                  </a:lnTo>
                  <a:lnTo>
                    <a:pt x="74" y="159"/>
                  </a:lnTo>
                  <a:lnTo>
                    <a:pt x="71" y="161"/>
                  </a:lnTo>
                  <a:lnTo>
                    <a:pt x="68" y="164"/>
                  </a:lnTo>
                  <a:lnTo>
                    <a:pt x="67" y="169"/>
                  </a:lnTo>
                  <a:lnTo>
                    <a:pt x="66" y="174"/>
                  </a:lnTo>
                  <a:lnTo>
                    <a:pt x="64" y="185"/>
                  </a:lnTo>
                  <a:lnTo>
                    <a:pt x="63" y="193"/>
                  </a:lnTo>
                  <a:lnTo>
                    <a:pt x="63" y="193"/>
                  </a:lnTo>
                  <a:lnTo>
                    <a:pt x="61" y="196"/>
                  </a:lnTo>
                  <a:lnTo>
                    <a:pt x="59" y="198"/>
                  </a:lnTo>
                  <a:lnTo>
                    <a:pt x="51" y="201"/>
                  </a:lnTo>
                  <a:lnTo>
                    <a:pt x="44" y="203"/>
                  </a:lnTo>
                  <a:lnTo>
                    <a:pt x="41" y="204"/>
                  </a:lnTo>
                  <a:lnTo>
                    <a:pt x="39" y="206"/>
                  </a:lnTo>
                  <a:lnTo>
                    <a:pt x="39" y="206"/>
                  </a:lnTo>
                  <a:lnTo>
                    <a:pt x="38" y="208"/>
                  </a:lnTo>
                  <a:lnTo>
                    <a:pt x="36" y="209"/>
                  </a:lnTo>
                  <a:lnTo>
                    <a:pt x="31" y="210"/>
                  </a:lnTo>
                  <a:lnTo>
                    <a:pt x="18" y="209"/>
                  </a:lnTo>
                  <a:lnTo>
                    <a:pt x="18" y="209"/>
                  </a:lnTo>
                  <a:lnTo>
                    <a:pt x="15" y="209"/>
                  </a:lnTo>
                  <a:lnTo>
                    <a:pt x="12" y="210"/>
                  </a:lnTo>
                  <a:lnTo>
                    <a:pt x="10" y="211"/>
                  </a:lnTo>
                  <a:lnTo>
                    <a:pt x="9" y="213"/>
                  </a:lnTo>
                  <a:lnTo>
                    <a:pt x="7" y="216"/>
                  </a:lnTo>
                  <a:lnTo>
                    <a:pt x="7" y="218"/>
                  </a:lnTo>
                  <a:lnTo>
                    <a:pt x="9" y="219"/>
                  </a:lnTo>
                  <a:lnTo>
                    <a:pt x="10" y="220"/>
                  </a:lnTo>
                  <a:lnTo>
                    <a:pt x="10" y="220"/>
                  </a:lnTo>
                  <a:lnTo>
                    <a:pt x="11" y="221"/>
                  </a:lnTo>
                  <a:lnTo>
                    <a:pt x="13" y="224"/>
                  </a:lnTo>
                  <a:lnTo>
                    <a:pt x="15" y="230"/>
                  </a:lnTo>
                  <a:lnTo>
                    <a:pt x="18" y="239"/>
                  </a:lnTo>
                  <a:lnTo>
                    <a:pt x="19" y="248"/>
                  </a:lnTo>
                  <a:lnTo>
                    <a:pt x="19" y="248"/>
                  </a:lnTo>
                  <a:lnTo>
                    <a:pt x="19" y="253"/>
                  </a:lnTo>
                  <a:lnTo>
                    <a:pt x="17" y="258"/>
                  </a:lnTo>
                  <a:lnTo>
                    <a:pt x="11" y="267"/>
                  </a:lnTo>
                  <a:lnTo>
                    <a:pt x="4" y="276"/>
                  </a:lnTo>
                  <a:lnTo>
                    <a:pt x="2" y="280"/>
                  </a:lnTo>
                  <a:lnTo>
                    <a:pt x="1" y="283"/>
                  </a:lnTo>
                  <a:lnTo>
                    <a:pt x="1" y="283"/>
                  </a:lnTo>
                  <a:lnTo>
                    <a:pt x="0" y="307"/>
                  </a:lnTo>
                  <a:lnTo>
                    <a:pt x="0" y="307"/>
                  </a:lnTo>
                  <a:lnTo>
                    <a:pt x="6" y="309"/>
                  </a:lnTo>
                  <a:lnTo>
                    <a:pt x="6" y="309"/>
                  </a:lnTo>
                  <a:lnTo>
                    <a:pt x="7" y="309"/>
                  </a:lnTo>
                  <a:lnTo>
                    <a:pt x="7" y="309"/>
                  </a:lnTo>
                  <a:lnTo>
                    <a:pt x="9" y="310"/>
                  </a:lnTo>
                  <a:lnTo>
                    <a:pt x="9" y="310"/>
                  </a:lnTo>
                  <a:lnTo>
                    <a:pt x="11" y="311"/>
                  </a:lnTo>
                  <a:lnTo>
                    <a:pt x="11" y="311"/>
                  </a:lnTo>
                  <a:lnTo>
                    <a:pt x="11" y="311"/>
                  </a:lnTo>
                  <a:lnTo>
                    <a:pt x="11" y="311"/>
                  </a:lnTo>
                  <a:lnTo>
                    <a:pt x="12" y="312"/>
                  </a:lnTo>
                  <a:lnTo>
                    <a:pt x="12" y="312"/>
                  </a:lnTo>
                  <a:lnTo>
                    <a:pt x="13" y="312"/>
                  </a:lnTo>
                  <a:lnTo>
                    <a:pt x="13" y="312"/>
                  </a:lnTo>
                  <a:lnTo>
                    <a:pt x="14" y="314"/>
                  </a:lnTo>
                  <a:lnTo>
                    <a:pt x="14" y="314"/>
                  </a:lnTo>
                  <a:lnTo>
                    <a:pt x="16" y="317"/>
                  </a:lnTo>
                  <a:lnTo>
                    <a:pt x="18" y="320"/>
                  </a:lnTo>
                  <a:lnTo>
                    <a:pt x="21" y="321"/>
                  </a:lnTo>
                  <a:lnTo>
                    <a:pt x="24" y="322"/>
                  </a:lnTo>
                  <a:lnTo>
                    <a:pt x="24" y="322"/>
                  </a:lnTo>
                  <a:lnTo>
                    <a:pt x="26" y="323"/>
                  </a:lnTo>
                  <a:lnTo>
                    <a:pt x="28" y="326"/>
                  </a:lnTo>
                  <a:lnTo>
                    <a:pt x="33" y="333"/>
                  </a:lnTo>
                  <a:lnTo>
                    <a:pt x="33" y="333"/>
                  </a:lnTo>
                  <a:lnTo>
                    <a:pt x="37" y="341"/>
                  </a:lnTo>
                  <a:lnTo>
                    <a:pt x="40" y="344"/>
                  </a:lnTo>
                  <a:lnTo>
                    <a:pt x="43" y="346"/>
                  </a:lnTo>
                  <a:lnTo>
                    <a:pt x="43" y="346"/>
                  </a:lnTo>
                  <a:lnTo>
                    <a:pt x="46" y="347"/>
                  </a:lnTo>
                  <a:lnTo>
                    <a:pt x="49" y="349"/>
                  </a:lnTo>
                  <a:lnTo>
                    <a:pt x="53" y="351"/>
                  </a:lnTo>
                  <a:lnTo>
                    <a:pt x="57" y="353"/>
                  </a:lnTo>
                  <a:lnTo>
                    <a:pt x="57" y="353"/>
                  </a:lnTo>
                  <a:lnTo>
                    <a:pt x="59" y="353"/>
                  </a:lnTo>
                  <a:lnTo>
                    <a:pt x="62" y="355"/>
                  </a:lnTo>
                  <a:lnTo>
                    <a:pt x="68" y="361"/>
                  </a:lnTo>
                  <a:lnTo>
                    <a:pt x="68" y="361"/>
                  </a:lnTo>
                  <a:lnTo>
                    <a:pt x="73" y="364"/>
                  </a:lnTo>
                  <a:lnTo>
                    <a:pt x="75" y="365"/>
                  </a:lnTo>
                  <a:lnTo>
                    <a:pt x="77" y="365"/>
                  </a:lnTo>
                  <a:lnTo>
                    <a:pt x="80" y="365"/>
                  </a:lnTo>
                  <a:lnTo>
                    <a:pt x="81" y="363"/>
                  </a:lnTo>
                  <a:lnTo>
                    <a:pt x="83" y="361"/>
                  </a:lnTo>
                  <a:lnTo>
                    <a:pt x="84" y="358"/>
                  </a:lnTo>
                  <a:lnTo>
                    <a:pt x="84" y="358"/>
                  </a:lnTo>
                  <a:lnTo>
                    <a:pt x="86" y="352"/>
                  </a:lnTo>
                  <a:lnTo>
                    <a:pt x="89" y="348"/>
                  </a:lnTo>
                  <a:lnTo>
                    <a:pt x="93" y="345"/>
                  </a:lnTo>
                  <a:lnTo>
                    <a:pt x="99" y="344"/>
                  </a:lnTo>
                  <a:lnTo>
                    <a:pt x="99" y="344"/>
                  </a:lnTo>
                  <a:lnTo>
                    <a:pt x="103" y="343"/>
                  </a:lnTo>
                  <a:lnTo>
                    <a:pt x="108" y="341"/>
                  </a:lnTo>
                  <a:lnTo>
                    <a:pt x="112" y="339"/>
                  </a:lnTo>
                  <a:lnTo>
                    <a:pt x="116" y="336"/>
                  </a:lnTo>
                  <a:lnTo>
                    <a:pt x="116" y="336"/>
                  </a:lnTo>
                  <a:lnTo>
                    <a:pt x="120" y="333"/>
                  </a:lnTo>
                  <a:lnTo>
                    <a:pt x="125" y="333"/>
                  </a:lnTo>
                  <a:lnTo>
                    <a:pt x="127" y="333"/>
                  </a:lnTo>
                  <a:lnTo>
                    <a:pt x="129" y="334"/>
                  </a:lnTo>
                  <a:lnTo>
                    <a:pt x="131" y="336"/>
                  </a:lnTo>
                  <a:lnTo>
                    <a:pt x="133" y="339"/>
                  </a:lnTo>
                  <a:lnTo>
                    <a:pt x="133" y="339"/>
                  </a:lnTo>
                  <a:lnTo>
                    <a:pt x="135" y="343"/>
                  </a:lnTo>
                  <a:lnTo>
                    <a:pt x="138" y="345"/>
                  </a:lnTo>
                  <a:lnTo>
                    <a:pt x="141" y="347"/>
                  </a:lnTo>
                  <a:lnTo>
                    <a:pt x="146" y="347"/>
                  </a:lnTo>
                  <a:lnTo>
                    <a:pt x="146" y="347"/>
                  </a:lnTo>
                  <a:lnTo>
                    <a:pt x="151" y="347"/>
                  </a:lnTo>
                  <a:lnTo>
                    <a:pt x="155" y="348"/>
                  </a:lnTo>
                  <a:lnTo>
                    <a:pt x="158" y="350"/>
                  </a:lnTo>
                  <a:lnTo>
                    <a:pt x="160" y="353"/>
                  </a:lnTo>
                  <a:lnTo>
                    <a:pt x="160" y="353"/>
                  </a:lnTo>
                  <a:lnTo>
                    <a:pt x="160" y="354"/>
                  </a:lnTo>
                  <a:lnTo>
                    <a:pt x="160" y="354"/>
                  </a:lnTo>
                  <a:lnTo>
                    <a:pt x="163" y="359"/>
                  </a:lnTo>
                  <a:lnTo>
                    <a:pt x="166" y="363"/>
                  </a:lnTo>
                  <a:lnTo>
                    <a:pt x="169" y="367"/>
                  </a:lnTo>
                  <a:lnTo>
                    <a:pt x="173" y="368"/>
                  </a:lnTo>
                  <a:lnTo>
                    <a:pt x="173" y="368"/>
                  </a:lnTo>
                  <a:lnTo>
                    <a:pt x="176" y="362"/>
                  </a:lnTo>
                  <a:lnTo>
                    <a:pt x="177" y="358"/>
                  </a:lnTo>
                  <a:lnTo>
                    <a:pt x="178" y="353"/>
                  </a:lnTo>
                  <a:lnTo>
                    <a:pt x="178" y="353"/>
                  </a:lnTo>
                  <a:lnTo>
                    <a:pt x="178" y="341"/>
                  </a:lnTo>
                  <a:lnTo>
                    <a:pt x="179" y="330"/>
                  </a:lnTo>
                  <a:lnTo>
                    <a:pt x="179" y="325"/>
                  </a:lnTo>
                  <a:lnTo>
                    <a:pt x="178" y="321"/>
                  </a:lnTo>
                  <a:lnTo>
                    <a:pt x="177" y="317"/>
                  </a:lnTo>
                  <a:lnTo>
                    <a:pt x="174" y="315"/>
                  </a:lnTo>
                  <a:lnTo>
                    <a:pt x="174" y="315"/>
                  </a:lnTo>
                  <a:lnTo>
                    <a:pt x="169" y="312"/>
                  </a:lnTo>
                  <a:lnTo>
                    <a:pt x="168" y="309"/>
                  </a:lnTo>
                  <a:lnTo>
                    <a:pt x="168" y="305"/>
                  </a:lnTo>
                  <a:lnTo>
                    <a:pt x="168" y="298"/>
                  </a:lnTo>
                  <a:lnTo>
                    <a:pt x="168" y="298"/>
                  </a:lnTo>
                  <a:lnTo>
                    <a:pt x="167" y="289"/>
                  </a:lnTo>
                  <a:lnTo>
                    <a:pt x="166" y="280"/>
                  </a:lnTo>
                  <a:lnTo>
                    <a:pt x="167" y="275"/>
                  </a:lnTo>
                  <a:lnTo>
                    <a:pt x="168" y="272"/>
                  </a:lnTo>
                  <a:lnTo>
                    <a:pt x="171" y="270"/>
                  </a:lnTo>
                  <a:lnTo>
                    <a:pt x="176" y="269"/>
                  </a:lnTo>
                  <a:lnTo>
                    <a:pt x="176" y="269"/>
                  </a:lnTo>
                  <a:lnTo>
                    <a:pt x="220" y="270"/>
                  </a:lnTo>
                  <a:lnTo>
                    <a:pt x="263" y="270"/>
                  </a:lnTo>
                  <a:lnTo>
                    <a:pt x="263" y="270"/>
                  </a:lnTo>
                  <a:lnTo>
                    <a:pt x="277" y="269"/>
                  </a:lnTo>
                  <a:lnTo>
                    <a:pt x="290" y="269"/>
                  </a:lnTo>
                  <a:lnTo>
                    <a:pt x="303" y="271"/>
                  </a:lnTo>
                  <a:lnTo>
                    <a:pt x="308" y="272"/>
                  </a:lnTo>
                  <a:lnTo>
                    <a:pt x="312" y="275"/>
                  </a:lnTo>
                  <a:lnTo>
                    <a:pt x="312" y="275"/>
                  </a:lnTo>
                  <a:lnTo>
                    <a:pt x="317" y="278"/>
                  </a:lnTo>
                  <a:lnTo>
                    <a:pt x="320" y="279"/>
                  </a:lnTo>
                  <a:lnTo>
                    <a:pt x="322" y="278"/>
                  </a:lnTo>
                  <a:lnTo>
                    <a:pt x="323" y="277"/>
                  </a:lnTo>
                  <a:lnTo>
                    <a:pt x="326" y="273"/>
                  </a:lnTo>
                  <a:lnTo>
                    <a:pt x="326" y="273"/>
                  </a:lnTo>
                  <a:lnTo>
                    <a:pt x="330" y="268"/>
                  </a:lnTo>
                  <a:lnTo>
                    <a:pt x="336" y="264"/>
                  </a:lnTo>
                  <a:lnTo>
                    <a:pt x="342" y="261"/>
                  </a:lnTo>
                  <a:lnTo>
                    <a:pt x="347" y="260"/>
                  </a:lnTo>
                  <a:lnTo>
                    <a:pt x="347" y="260"/>
                  </a:lnTo>
                  <a:lnTo>
                    <a:pt x="348" y="260"/>
                  </a:lnTo>
                  <a:lnTo>
                    <a:pt x="348" y="260"/>
                  </a:lnTo>
                  <a:lnTo>
                    <a:pt x="349" y="260"/>
                  </a:lnTo>
                  <a:lnTo>
                    <a:pt x="349" y="260"/>
                  </a:lnTo>
                  <a:lnTo>
                    <a:pt x="350" y="261"/>
                  </a:lnTo>
                  <a:lnTo>
                    <a:pt x="350" y="261"/>
                  </a:lnTo>
                  <a:lnTo>
                    <a:pt x="350" y="261"/>
                  </a:lnTo>
                  <a:lnTo>
                    <a:pt x="350" y="261"/>
                  </a:lnTo>
                  <a:lnTo>
                    <a:pt x="351" y="262"/>
                  </a:lnTo>
                  <a:lnTo>
                    <a:pt x="351" y="262"/>
                  </a:lnTo>
                  <a:lnTo>
                    <a:pt x="351" y="262"/>
                  </a:lnTo>
                  <a:lnTo>
                    <a:pt x="351" y="262"/>
                  </a:lnTo>
                  <a:lnTo>
                    <a:pt x="353" y="263"/>
                  </a:lnTo>
                  <a:lnTo>
                    <a:pt x="353" y="263"/>
                  </a:lnTo>
                  <a:lnTo>
                    <a:pt x="357" y="267"/>
                  </a:lnTo>
                  <a:lnTo>
                    <a:pt x="357" y="267"/>
                  </a:lnTo>
                  <a:lnTo>
                    <a:pt x="357" y="267"/>
                  </a:lnTo>
                  <a:lnTo>
                    <a:pt x="357" y="267"/>
                  </a:lnTo>
                  <a:lnTo>
                    <a:pt x="359" y="268"/>
                  </a:lnTo>
                  <a:lnTo>
                    <a:pt x="359" y="268"/>
                  </a:lnTo>
                  <a:lnTo>
                    <a:pt x="359" y="268"/>
                  </a:lnTo>
                  <a:lnTo>
                    <a:pt x="359" y="268"/>
                  </a:lnTo>
                  <a:lnTo>
                    <a:pt x="360" y="269"/>
                  </a:lnTo>
                  <a:lnTo>
                    <a:pt x="360" y="269"/>
                  </a:lnTo>
                  <a:lnTo>
                    <a:pt x="360" y="269"/>
                  </a:lnTo>
                  <a:lnTo>
                    <a:pt x="360" y="269"/>
                  </a:lnTo>
                  <a:lnTo>
                    <a:pt x="361" y="269"/>
                  </a:lnTo>
                  <a:lnTo>
                    <a:pt x="361" y="269"/>
                  </a:lnTo>
                  <a:lnTo>
                    <a:pt x="361" y="270"/>
                  </a:lnTo>
                  <a:lnTo>
                    <a:pt x="361" y="270"/>
                  </a:lnTo>
                  <a:lnTo>
                    <a:pt x="363" y="270"/>
                  </a:lnTo>
                  <a:lnTo>
                    <a:pt x="363" y="270"/>
                  </a:lnTo>
                  <a:lnTo>
                    <a:pt x="363" y="270"/>
                  </a:lnTo>
                  <a:lnTo>
                    <a:pt x="363" y="270"/>
                  </a:lnTo>
                  <a:lnTo>
                    <a:pt x="365" y="270"/>
                  </a:lnTo>
                  <a:lnTo>
                    <a:pt x="365" y="270"/>
                  </a:lnTo>
                  <a:lnTo>
                    <a:pt x="395" y="271"/>
                  </a:lnTo>
                  <a:lnTo>
                    <a:pt x="395" y="271"/>
                  </a:lnTo>
                  <a:lnTo>
                    <a:pt x="400" y="271"/>
                  </a:lnTo>
                  <a:lnTo>
                    <a:pt x="400" y="271"/>
                  </a:lnTo>
                  <a:lnTo>
                    <a:pt x="401" y="271"/>
                  </a:lnTo>
                  <a:lnTo>
                    <a:pt x="401" y="271"/>
                  </a:lnTo>
                  <a:lnTo>
                    <a:pt x="405" y="271"/>
                  </a:lnTo>
                  <a:lnTo>
                    <a:pt x="405" y="271"/>
                  </a:lnTo>
                  <a:lnTo>
                    <a:pt x="410" y="272"/>
                  </a:lnTo>
                  <a:lnTo>
                    <a:pt x="410" y="272"/>
                  </a:lnTo>
                  <a:lnTo>
                    <a:pt x="410" y="272"/>
                  </a:lnTo>
                  <a:lnTo>
                    <a:pt x="410" y="272"/>
                  </a:lnTo>
                  <a:lnTo>
                    <a:pt x="414" y="272"/>
                  </a:lnTo>
                  <a:lnTo>
                    <a:pt x="414" y="272"/>
                  </a:lnTo>
                  <a:lnTo>
                    <a:pt x="417" y="271"/>
                  </a:lnTo>
                  <a:lnTo>
                    <a:pt x="417" y="271"/>
                  </a:lnTo>
                  <a:lnTo>
                    <a:pt x="417" y="271"/>
                  </a:lnTo>
                  <a:lnTo>
                    <a:pt x="417" y="271"/>
                  </a:lnTo>
                  <a:lnTo>
                    <a:pt x="420" y="271"/>
                  </a:lnTo>
                  <a:lnTo>
                    <a:pt x="420" y="271"/>
                  </a:lnTo>
                  <a:lnTo>
                    <a:pt x="421" y="270"/>
                  </a:lnTo>
                  <a:lnTo>
                    <a:pt x="421" y="270"/>
                  </a:lnTo>
                  <a:lnTo>
                    <a:pt x="423" y="269"/>
                  </a:lnTo>
                  <a:lnTo>
                    <a:pt x="423" y="269"/>
                  </a:lnTo>
                  <a:lnTo>
                    <a:pt x="424" y="269"/>
                  </a:lnTo>
                  <a:lnTo>
                    <a:pt x="424" y="269"/>
                  </a:lnTo>
                  <a:lnTo>
                    <a:pt x="427" y="267"/>
                  </a:lnTo>
                  <a:lnTo>
                    <a:pt x="427" y="267"/>
                  </a:lnTo>
                  <a:lnTo>
                    <a:pt x="430" y="263"/>
                  </a:lnTo>
                  <a:lnTo>
                    <a:pt x="433" y="259"/>
                  </a:lnTo>
                  <a:lnTo>
                    <a:pt x="439" y="252"/>
                  </a:lnTo>
                  <a:lnTo>
                    <a:pt x="442" y="248"/>
                  </a:lnTo>
                  <a:lnTo>
                    <a:pt x="446" y="245"/>
                  </a:lnTo>
                  <a:lnTo>
                    <a:pt x="450" y="244"/>
                  </a:lnTo>
                  <a:lnTo>
                    <a:pt x="456" y="243"/>
                  </a:lnTo>
                  <a:lnTo>
                    <a:pt x="456" y="243"/>
                  </a:lnTo>
                  <a:lnTo>
                    <a:pt x="467" y="244"/>
                  </a:lnTo>
                  <a:lnTo>
                    <a:pt x="477" y="244"/>
                  </a:lnTo>
                  <a:lnTo>
                    <a:pt x="481" y="244"/>
                  </a:lnTo>
                  <a:lnTo>
                    <a:pt x="485" y="244"/>
                  </a:lnTo>
                  <a:lnTo>
                    <a:pt x="488" y="243"/>
                  </a:lnTo>
                  <a:lnTo>
                    <a:pt x="491" y="241"/>
                  </a:lnTo>
                  <a:lnTo>
                    <a:pt x="491" y="241"/>
                  </a:lnTo>
                  <a:lnTo>
                    <a:pt x="496" y="236"/>
                  </a:lnTo>
                  <a:lnTo>
                    <a:pt x="502" y="232"/>
                  </a:lnTo>
                  <a:lnTo>
                    <a:pt x="506" y="227"/>
                  </a:lnTo>
                  <a:lnTo>
                    <a:pt x="508" y="225"/>
                  </a:lnTo>
                  <a:lnTo>
                    <a:pt x="509" y="222"/>
                  </a:lnTo>
                  <a:lnTo>
                    <a:pt x="509" y="222"/>
                  </a:lnTo>
                  <a:lnTo>
                    <a:pt x="509" y="220"/>
                  </a:lnTo>
                  <a:lnTo>
                    <a:pt x="509" y="220"/>
                  </a:lnTo>
                  <a:lnTo>
                    <a:pt x="509" y="219"/>
                  </a:lnTo>
                  <a:lnTo>
                    <a:pt x="509" y="219"/>
                  </a:lnTo>
                  <a:lnTo>
                    <a:pt x="508" y="218"/>
                  </a:lnTo>
                  <a:lnTo>
                    <a:pt x="508" y="218"/>
                  </a:lnTo>
                  <a:lnTo>
                    <a:pt x="508" y="217"/>
                  </a:lnTo>
                  <a:lnTo>
                    <a:pt x="508" y="217"/>
                  </a:lnTo>
                  <a:lnTo>
                    <a:pt x="508" y="216"/>
                  </a:lnTo>
                  <a:lnTo>
                    <a:pt x="508" y="216"/>
                  </a:lnTo>
                  <a:lnTo>
                    <a:pt x="508" y="207"/>
                  </a:lnTo>
                  <a:lnTo>
                    <a:pt x="508" y="207"/>
                  </a:lnTo>
                  <a:lnTo>
                    <a:pt x="508" y="207"/>
                  </a:lnTo>
                  <a:lnTo>
                    <a:pt x="508" y="207"/>
                  </a:lnTo>
                  <a:lnTo>
                    <a:pt x="508" y="205"/>
                  </a:lnTo>
                  <a:lnTo>
                    <a:pt x="508" y="205"/>
                  </a:lnTo>
                  <a:lnTo>
                    <a:pt x="508" y="205"/>
                  </a:lnTo>
                  <a:lnTo>
                    <a:pt x="508" y="205"/>
                  </a:lnTo>
                  <a:lnTo>
                    <a:pt x="508" y="203"/>
                  </a:lnTo>
                  <a:lnTo>
                    <a:pt x="508" y="203"/>
                  </a:lnTo>
                  <a:lnTo>
                    <a:pt x="508" y="203"/>
                  </a:lnTo>
                  <a:lnTo>
                    <a:pt x="501" y="199"/>
                  </a:lnTo>
                  <a:lnTo>
                    <a:pt x="501" y="199"/>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1" name="Freeform 300">
              <a:extLst>
                <a:ext uri="{FF2B5EF4-FFF2-40B4-BE49-F238E27FC236}">
                  <a16:creationId xmlns:a16="http://schemas.microsoft.com/office/drawing/2014/main" id="{3AE1961A-1E4A-4C08-ADEF-8ACD7E147B83}"/>
                </a:ext>
              </a:extLst>
            </p:cNvPr>
            <p:cNvSpPr>
              <a:spLocks/>
            </p:cNvSpPr>
            <p:nvPr/>
          </p:nvSpPr>
          <p:spPr bwMode="auto">
            <a:xfrm>
              <a:off x="5321279" y="3997970"/>
              <a:ext cx="440585" cy="362547"/>
            </a:xfrm>
            <a:custGeom>
              <a:avLst/>
              <a:gdLst>
                <a:gd name="T0" fmla="*/ 866 w 1021"/>
                <a:gd name="T1" fmla="*/ 641 h 776"/>
                <a:gd name="T2" fmla="*/ 865 w 1021"/>
                <a:gd name="T3" fmla="*/ 613 h 776"/>
                <a:gd name="T4" fmla="*/ 877 w 1021"/>
                <a:gd name="T5" fmla="*/ 579 h 776"/>
                <a:gd name="T6" fmla="*/ 980 w 1021"/>
                <a:gd name="T7" fmla="*/ 456 h 776"/>
                <a:gd name="T8" fmla="*/ 997 w 1021"/>
                <a:gd name="T9" fmla="*/ 371 h 776"/>
                <a:gd name="T10" fmla="*/ 1008 w 1021"/>
                <a:gd name="T11" fmla="*/ 238 h 776"/>
                <a:gd name="T12" fmla="*/ 1016 w 1021"/>
                <a:gd name="T13" fmla="*/ 197 h 776"/>
                <a:gd name="T14" fmla="*/ 995 w 1021"/>
                <a:gd name="T15" fmla="*/ 167 h 776"/>
                <a:gd name="T16" fmla="*/ 971 w 1021"/>
                <a:gd name="T17" fmla="*/ 110 h 776"/>
                <a:gd name="T18" fmla="*/ 964 w 1021"/>
                <a:gd name="T19" fmla="*/ 51 h 776"/>
                <a:gd name="T20" fmla="*/ 959 w 1021"/>
                <a:gd name="T21" fmla="*/ 32 h 776"/>
                <a:gd name="T22" fmla="*/ 953 w 1021"/>
                <a:gd name="T23" fmla="*/ 36 h 776"/>
                <a:gd name="T24" fmla="*/ 945 w 1021"/>
                <a:gd name="T25" fmla="*/ 40 h 776"/>
                <a:gd name="T26" fmla="*/ 909 w 1021"/>
                <a:gd name="T27" fmla="*/ 57 h 776"/>
                <a:gd name="T28" fmla="*/ 864 w 1021"/>
                <a:gd name="T29" fmla="*/ 19 h 776"/>
                <a:gd name="T30" fmla="*/ 791 w 1021"/>
                <a:gd name="T31" fmla="*/ 1 h 776"/>
                <a:gd name="T32" fmla="*/ 733 w 1021"/>
                <a:gd name="T33" fmla="*/ 15 h 776"/>
                <a:gd name="T34" fmla="*/ 561 w 1021"/>
                <a:gd name="T35" fmla="*/ 120 h 776"/>
                <a:gd name="T36" fmla="*/ 545 w 1021"/>
                <a:gd name="T37" fmla="*/ 130 h 776"/>
                <a:gd name="T38" fmla="*/ 533 w 1021"/>
                <a:gd name="T39" fmla="*/ 137 h 776"/>
                <a:gd name="T40" fmla="*/ 364 w 1021"/>
                <a:gd name="T41" fmla="*/ 267 h 776"/>
                <a:gd name="T42" fmla="*/ 300 w 1021"/>
                <a:gd name="T43" fmla="*/ 280 h 776"/>
                <a:gd name="T44" fmla="*/ 291 w 1021"/>
                <a:gd name="T45" fmla="*/ 282 h 776"/>
                <a:gd name="T46" fmla="*/ 285 w 1021"/>
                <a:gd name="T47" fmla="*/ 284 h 776"/>
                <a:gd name="T48" fmla="*/ 274 w 1021"/>
                <a:gd name="T49" fmla="*/ 288 h 776"/>
                <a:gd name="T50" fmla="*/ 263 w 1021"/>
                <a:gd name="T51" fmla="*/ 394 h 776"/>
                <a:gd name="T52" fmla="*/ 248 w 1021"/>
                <a:gd name="T53" fmla="*/ 509 h 776"/>
                <a:gd name="T54" fmla="*/ 198 w 1021"/>
                <a:gd name="T55" fmla="*/ 541 h 776"/>
                <a:gd name="T56" fmla="*/ 78 w 1021"/>
                <a:gd name="T57" fmla="*/ 547 h 776"/>
                <a:gd name="T58" fmla="*/ 23 w 1021"/>
                <a:gd name="T59" fmla="*/ 568 h 776"/>
                <a:gd name="T60" fmla="*/ 4 w 1021"/>
                <a:gd name="T61" fmla="*/ 587 h 776"/>
                <a:gd name="T62" fmla="*/ 15 w 1021"/>
                <a:gd name="T63" fmla="*/ 616 h 776"/>
                <a:gd name="T64" fmla="*/ 40 w 1021"/>
                <a:gd name="T65" fmla="*/ 651 h 776"/>
                <a:gd name="T66" fmla="*/ 68 w 1021"/>
                <a:gd name="T67" fmla="*/ 675 h 776"/>
                <a:gd name="T68" fmla="*/ 59 w 1021"/>
                <a:gd name="T69" fmla="*/ 696 h 776"/>
                <a:gd name="T70" fmla="*/ 96 w 1021"/>
                <a:gd name="T71" fmla="*/ 724 h 776"/>
                <a:gd name="T72" fmla="*/ 117 w 1021"/>
                <a:gd name="T73" fmla="*/ 716 h 776"/>
                <a:gd name="T74" fmla="*/ 132 w 1021"/>
                <a:gd name="T75" fmla="*/ 743 h 776"/>
                <a:gd name="T76" fmla="*/ 144 w 1021"/>
                <a:gd name="T77" fmla="*/ 758 h 776"/>
                <a:gd name="T78" fmla="*/ 146 w 1021"/>
                <a:gd name="T79" fmla="*/ 755 h 776"/>
                <a:gd name="T80" fmla="*/ 164 w 1021"/>
                <a:gd name="T81" fmla="*/ 740 h 776"/>
                <a:gd name="T82" fmla="*/ 197 w 1021"/>
                <a:gd name="T83" fmla="*/ 762 h 776"/>
                <a:gd name="T84" fmla="*/ 221 w 1021"/>
                <a:gd name="T85" fmla="*/ 775 h 776"/>
                <a:gd name="T86" fmla="*/ 227 w 1021"/>
                <a:gd name="T87" fmla="*/ 773 h 776"/>
                <a:gd name="T88" fmla="*/ 240 w 1021"/>
                <a:gd name="T89" fmla="*/ 722 h 776"/>
                <a:gd name="T90" fmla="*/ 259 w 1021"/>
                <a:gd name="T91" fmla="*/ 663 h 776"/>
                <a:gd name="T92" fmla="*/ 306 w 1021"/>
                <a:gd name="T93" fmla="*/ 649 h 776"/>
                <a:gd name="T94" fmla="*/ 349 w 1021"/>
                <a:gd name="T95" fmla="*/ 641 h 776"/>
                <a:gd name="T96" fmla="*/ 379 w 1021"/>
                <a:gd name="T97" fmla="*/ 653 h 776"/>
                <a:gd name="T98" fmla="*/ 412 w 1021"/>
                <a:gd name="T99" fmla="*/ 664 h 776"/>
                <a:gd name="T100" fmla="*/ 448 w 1021"/>
                <a:gd name="T101" fmla="*/ 697 h 776"/>
                <a:gd name="T102" fmla="*/ 480 w 1021"/>
                <a:gd name="T103" fmla="*/ 688 h 776"/>
                <a:gd name="T104" fmla="*/ 514 w 1021"/>
                <a:gd name="T105" fmla="*/ 677 h 776"/>
                <a:gd name="T106" fmla="*/ 598 w 1021"/>
                <a:gd name="T107" fmla="*/ 712 h 776"/>
                <a:gd name="T108" fmla="*/ 645 w 1021"/>
                <a:gd name="T109" fmla="*/ 684 h 776"/>
                <a:gd name="T110" fmla="*/ 743 w 1021"/>
                <a:gd name="T111" fmla="*/ 674 h 776"/>
                <a:gd name="T112" fmla="*/ 785 w 1021"/>
                <a:gd name="T113" fmla="*/ 693 h 776"/>
                <a:gd name="T114" fmla="*/ 818 w 1021"/>
                <a:gd name="T115" fmla="*/ 668 h 776"/>
                <a:gd name="T116" fmla="*/ 863 w 1021"/>
                <a:gd name="T117" fmla="*/ 64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1" h="776">
                  <a:moveTo>
                    <a:pt x="863" y="647"/>
                  </a:moveTo>
                  <a:lnTo>
                    <a:pt x="863" y="647"/>
                  </a:lnTo>
                  <a:lnTo>
                    <a:pt x="864" y="645"/>
                  </a:lnTo>
                  <a:lnTo>
                    <a:pt x="864" y="645"/>
                  </a:lnTo>
                  <a:lnTo>
                    <a:pt x="864" y="645"/>
                  </a:lnTo>
                  <a:lnTo>
                    <a:pt x="864" y="645"/>
                  </a:lnTo>
                  <a:lnTo>
                    <a:pt x="865" y="642"/>
                  </a:lnTo>
                  <a:lnTo>
                    <a:pt x="865" y="642"/>
                  </a:lnTo>
                  <a:lnTo>
                    <a:pt x="866" y="641"/>
                  </a:lnTo>
                  <a:lnTo>
                    <a:pt x="866" y="641"/>
                  </a:lnTo>
                  <a:lnTo>
                    <a:pt x="866" y="639"/>
                  </a:lnTo>
                  <a:lnTo>
                    <a:pt x="866" y="639"/>
                  </a:lnTo>
                  <a:lnTo>
                    <a:pt x="866" y="638"/>
                  </a:lnTo>
                  <a:lnTo>
                    <a:pt x="866" y="638"/>
                  </a:lnTo>
                  <a:lnTo>
                    <a:pt x="867" y="634"/>
                  </a:lnTo>
                  <a:lnTo>
                    <a:pt x="867" y="634"/>
                  </a:lnTo>
                  <a:lnTo>
                    <a:pt x="867" y="621"/>
                  </a:lnTo>
                  <a:lnTo>
                    <a:pt x="867" y="617"/>
                  </a:lnTo>
                  <a:lnTo>
                    <a:pt x="865" y="613"/>
                  </a:lnTo>
                  <a:lnTo>
                    <a:pt x="865" y="613"/>
                  </a:lnTo>
                  <a:lnTo>
                    <a:pt x="861" y="609"/>
                  </a:lnTo>
                  <a:lnTo>
                    <a:pt x="858" y="605"/>
                  </a:lnTo>
                  <a:lnTo>
                    <a:pt x="858" y="603"/>
                  </a:lnTo>
                  <a:lnTo>
                    <a:pt x="858" y="601"/>
                  </a:lnTo>
                  <a:lnTo>
                    <a:pt x="860" y="600"/>
                  </a:lnTo>
                  <a:lnTo>
                    <a:pt x="863" y="597"/>
                  </a:lnTo>
                  <a:lnTo>
                    <a:pt x="863" y="597"/>
                  </a:lnTo>
                  <a:lnTo>
                    <a:pt x="866" y="594"/>
                  </a:lnTo>
                  <a:lnTo>
                    <a:pt x="870" y="590"/>
                  </a:lnTo>
                  <a:lnTo>
                    <a:pt x="877" y="579"/>
                  </a:lnTo>
                  <a:lnTo>
                    <a:pt x="884" y="567"/>
                  </a:lnTo>
                  <a:lnTo>
                    <a:pt x="891" y="557"/>
                  </a:lnTo>
                  <a:lnTo>
                    <a:pt x="891" y="557"/>
                  </a:lnTo>
                  <a:lnTo>
                    <a:pt x="904" y="540"/>
                  </a:lnTo>
                  <a:lnTo>
                    <a:pt x="928" y="509"/>
                  </a:lnTo>
                  <a:lnTo>
                    <a:pt x="955" y="480"/>
                  </a:lnTo>
                  <a:lnTo>
                    <a:pt x="966" y="468"/>
                  </a:lnTo>
                  <a:lnTo>
                    <a:pt x="974" y="461"/>
                  </a:lnTo>
                  <a:lnTo>
                    <a:pt x="974" y="461"/>
                  </a:lnTo>
                  <a:lnTo>
                    <a:pt x="980" y="456"/>
                  </a:lnTo>
                  <a:lnTo>
                    <a:pt x="984" y="451"/>
                  </a:lnTo>
                  <a:lnTo>
                    <a:pt x="987" y="446"/>
                  </a:lnTo>
                  <a:lnTo>
                    <a:pt x="989" y="440"/>
                  </a:lnTo>
                  <a:lnTo>
                    <a:pt x="990" y="434"/>
                  </a:lnTo>
                  <a:lnTo>
                    <a:pt x="990" y="428"/>
                  </a:lnTo>
                  <a:lnTo>
                    <a:pt x="991" y="414"/>
                  </a:lnTo>
                  <a:lnTo>
                    <a:pt x="991" y="414"/>
                  </a:lnTo>
                  <a:lnTo>
                    <a:pt x="992" y="399"/>
                  </a:lnTo>
                  <a:lnTo>
                    <a:pt x="994" y="385"/>
                  </a:lnTo>
                  <a:lnTo>
                    <a:pt x="997" y="371"/>
                  </a:lnTo>
                  <a:lnTo>
                    <a:pt x="998" y="358"/>
                  </a:lnTo>
                  <a:lnTo>
                    <a:pt x="998" y="358"/>
                  </a:lnTo>
                  <a:lnTo>
                    <a:pt x="999" y="312"/>
                  </a:lnTo>
                  <a:lnTo>
                    <a:pt x="1000" y="286"/>
                  </a:lnTo>
                  <a:lnTo>
                    <a:pt x="1001" y="271"/>
                  </a:lnTo>
                  <a:lnTo>
                    <a:pt x="1001" y="271"/>
                  </a:lnTo>
                  <a:lnTo>
                    <a:pt x="1003" y="252"/>
                  </a:lnTo>
                  <a:lnTo>
                    <a:pt x="1005" y="244"/>
                  </a:lnTo>
                  <a:lnTo>
                    <a:pt x="1008" y="238"/>
                  </a:lnTo>
                  <a:lnTo>
                    <a:pt x="1008" y="238"/>
                  </a:lnTo>
                  <a:lnTo>
                    <a:pt x="1016" y="228"/>
                  </a:lnTo>
                  <a:lnTo>
                    <a:pt x="1020" y="222"/>
                  </a:lnTo>
                  <a:lnTo>
                    <a:pt x="1021" y="219"/>
                  </a:lnTo>
                  <a:lnTo>
                    <a:pt x="1021" y="216"/>
                  </a:lnTo>
                  <a:lnTo>
                    <a:pt x="1021" y="216"/>
                  </a:lnTo>
                  <a:lnTo>
                    <a:pt x="1021" y="209"/>
                  </a:lnTo>
                  <a:lnTo>
                    <a:pt x="1021" y="204"/>
                  </a:lnTo>
                  <a:lnTo>
                    <a:pt x="1020" y="202"/>
                  </a:lnTo>
                  <a:lnTo>
                    <a:pt x="1018" y="199"/>
                  </a:lnTo>
                  <a:lnTo>
                    <a:pt x="1016" y="197"/>
                  </a:lnTo>
                  <a:lnTo>
                    <a:pt x="1013" y="196"/>
                  </a:lnTo>
                  <a:lnTo>
                    <a:pt x="1013" y="196"/>
                  </a:lnTo>
                  <a:lnTo>
                    <a:pt x="1006" y="192"/>
                  </a:lnTo>
                  <a:lnTo>
                    <a:pt x="1000" y="189"/>
                  </a:lnTo>
                  <a:lnTo>
                    <a:pt x="998" y="187"/>
                  </a:lnTo>
                  <a:lnTo>
                    <a:pt x="997" y="185"/>
                  </a:lnTo>
                  <a:lnTo>
                    <a:pt x="996" y="182"/>
                  </a:lnTo>
                  <a:lnTo>
                    <a:pt x="996" y="178"/>
                  </a:lnTo>
                  <a:lnTo>
                    <a:pt x="996" y="178"/>
                  </a:lnTo>
                  <a:lnTo>
                    <a:pt x="995" y="167"/>
                  </a:lnTo>
                  <a:lnTo>
                    <a:pt x="992" y="158"/>
                  </a:lnTo>
                  <a:lnTo>
                    <a:pt x="989" y="150"/>
                  </a:lnTo>
                  <a:lnTo>
                    <a:pt x="985" y="144"/>
                  </a:lnTo>
                  <a:lnTo>
                    <a:pt x="985" y="144"/>
                  </a:lnTo>
                  <a:lnTo>
                    <a:pt x="980" y="139"/>
                  </a:lnTo>
                  <a:lnTo>
                    <a:pt x="976" y="132"/>
                  </a:lnTo>
                  <a:lnTo>
                    <a:pt x="972" y="125"/>
                  </a:lnTo>
                  <a:lnTo>
                    <a:pt x="971" y="118"/>
                  </a:lnTo>
                  <a:lnTo>
                    <a:pt x="971" y="118"/>
                  </a:lnTo>
                  <a:lnTo>
                    <a:pt x="971" y="110"/>
                  </a:lnTo>
                  <a:lnTo>
                    <a:pt x="972" y="102"/>
                  </a:lnTo>
                  <a:lnTo>
                    <a:pt x="972" y="94"/>
                  </a:lnTo>
                  <a:lnTo>
                    <a:pt x="971" y="90"/>
                  </a:lnTo>
                  <a:lnTo>
                    <a:pt x="970" y="87"/>
                  </a:lnTo>
                  <a:lnTo>
                    <a:pt x="970" y="87"/>
                  </a:lnTo>
                  <a:lnTo>
                    <a:pt x="966" y="77"/>
                  </a:lnTo>
                  <a:lnTo>
                    <a:pt x="965" y="68"/>
                  </a:lnTo>
                  <a:lnTo>
                    <a:pt x="964" y="59"/>
                  </a:lnTo>
                  <a:lnTo>
                    <a:pt x="964" y="51"/>
                  </a:lnTo>
                  <a:lnTo>
                    <a:pt x="964" y="51"/>
                  </a:lnTo>
                  <a:lnTo>
                    <a:pt x="963" y="40"/>
                  </a:lnTo>
                  <a:lnTo>
                    <a:pt x="962" y="29"/>
                  </a:lnTo>
                  <a:lnTo>
                    <a:pt x="962" y="29"/>
                  </a:lnTo>
                  <a:lnTo>
                    <a:pt x="961" y="30"/>
                  </a:lnTo>
                  <a:lnTo>
                    <a:pt x="961" y="30"/>
                  </a:lnTo>
                  <a:lnTo>
                    <a:pt x="960" y="31"/>
                  </a:lnTo>
                  <a:lnTo>
                    <a:pt x="960" y="31"/>
                  </a:lnTo>
                  <a:lnTo>
                    <a:pt x="960" y="32"/>
                  </a:lnTo>
                  <a:lnTo>
                    <a:pt x="960" y="32"/>
                  </a:lnTo>
                  <a:lnTo>
                    <a:pt x="959" y="32"/>
                  </a:lnTo>
                  <a:lnTo>
                    <a:pt x="959" y="32"/>
                  </a:lnTo>
                  <a:lnTo>
                    <a:pt x="958" y="33"/>
                  </a:lnTo>
                  <a:lnTo>
                    <a:pt x="958" y="33"/>
                  </a:lnTo>
                  <a:lnTo>
                    <a:pt x="957" y="34"/>
                  </a:lnTo>
                  <a:lnTo>
                    <a:pt x="957" y="34"/>
                  </a:lnTo>
                  <a:lnTo>
                    <a:pt x="956" y="35"/>
                  </a:lnTo>
                  <a:lnTo>
                    <a:pt x="956" y="35"/>
                  </a:lnTo>
                  <a:lnTo>
                    <a:pt x="954" y="36"/>
                  </a:lnTo>
                  <a:lnTo>
                    <a:pt x="954" y="36"/>
                  </a:lnTo>
                  <a:lnTo>
                    <a:pt x="953" y="36"/>
                  </a:lnTo>
                  <a:lnTo>
                    <a:pt x="953" y="36"/>
                  </a:lnTo>
                  <a:lnTo>
                    <a:pt x="952" y="37"/>
                  </a:lnTo>
                  <a:lnTo>
                    <a:pt x="952" y="37"/>
                  </a:lnTo>
                  <a:lnTo>
                    <a:pt x="950" y="38"/>
                  </a:lnTo>
                  <a:lnTo>
                    <a:pt x="950" y="38"/>
                  </a:lnTo>
                  <a:lnTo>
                    <a:pt x="949" y="38"/>
                  </a:lnTo>
                  <a:lnTo>
                    <a:pt x="949" y="38"/>
                  </a:lnTo>
                  <a:lnTo>
                    <a:pt x="947" y="39"/>
                  </a:lnTo>
                  <a:lnTo>
                    <a:pt x="947" y="39"/>
                  </a:lnTo>
                  <a:lnTo>
                    <a:pt x="945" y="40"/>
                  </a:lnTo>
                  <a:lnTo>
                    <a:pt x="945" y="40"/>
                  </a:lnTo>
                  <a:lnTo>
                    <a:pt x="941" y="41"/>
                  </a:lnTo>
                  <a:lnTo>
                    <a:pt x="941" y="41"/>
                  </a:lnTo>
                  <a:lnTo>
                    <a:pt x="932" y="44"/>
                  </a:lnTo>
                  <a:lnTo>
                    <a:pt x="927" y="47"/>
                  </a:lnTo>
                  <a:lnTo>
                    <a:pt x="923" y="49"/>
                  </a:lnTo>
                  <a:lnTo>
                    <a:pt x="920" y="52"/>
                  </a:lnTo>
                  <a:lnTo>
                    <a:pt x="916" y="56"/>
                  </a:lnTo>
                  <a:lnTo>
                    <a:pt x="913" y="57"/>
                  </a:lnTo>
                  <a:lnTo>
                    <a:pt x="909" y="57"/>
                  </a:lnTo>
                  <a:lnTo>
                    <a:pt x="909" y="57"/>
                  </a:lnTo>
                  <a:lnTo>
                    <a:pt x="905" y="56"/>
                  </a:lnTo>
                  <a:lnTo>
                    <a:pt x="901" y="54"/>
                  </a:lnTo>
                  <a:lnTo>
                    <a:pt x="897" y="51"/>
                  </a:lnTo>
                  <a:lnTo>
                    <a:pt x="893" y="47"/>
                  </a:lnTo>
                  <a:lnTo>
                    <a:pt x="885" y="37"/>
                  </a:lnTo>
                  <a:lnTo>
                    <a:pt x="876" y="26"/>
                  </a:lnTo>
                  <a:lnTo>
                    <a:pt x="876" y="26"/>
                  </a:lnTo>
                  <a:lnTo>
                    <a:pt x="871" y="22"/>
                  </a:lnTo>
                  <a:lnTo>
                    <a:pt x="864" y="19"/>
                  </a:lnTo>
                  <a:lnTo>
                    <a:pt x="857" y="17"/>
                  </a:lnTo>
                  <a:lnTo>
                    <a:pt x="849" y="16"/>
                  </a:lnTo>
                  <a:lnTo>
                    <a:pt x="833" y="15"/>
                  </a:lnTo>
                  <a:lnTo>
                    <a:pt x="827" y="15"/>
                  </a:lnTo>
                  <a:lnTo>
                    <a:pt x="822" y="13"/>
                  </a:lnTo>
                  <a:lnTo>
                    <a:pt x="822" y="13"/>
                  </a:lnTo>
                  <a:lnTo>
                    <a:pt x="813" y="9"/>
                  </a:lnTo>
                  <a:lnTo>
                    <a:pt x="804" y="4"/>
                  </a:lnTo>
                  <a:lnTo>
                    <a:pt x="798" y="2"/>
                  </a:lnTo>
                  <a:lnTo>
                    <a:pt x="791" y="1"/>
                  </a:lnTo>
                  <a:lnTo>
                    <a:pt x="783" y="0"/>
                  </a:lnTo>
                  <a:lnTo>
                    <a:pt x="772" y="0"/>
                  </a:lnTo>
                  <a:lnTo>
                    <a:pt x="772" y="0"/>
                  </a:lnTo>
                  <a:lnTo>
                    <a:pt x="770" y="0"/>
                  </a:lnTo>
                  <a:lnTo>
                    <a:pt x="770" y="0"/>
                  </a:lnTo>
                  <a:lnTo>
                    <a:pt x="768" y="0"/>
                  </a:lnTo>
                  <a:lnTo>
                    <a:pt x="768" y="0"/>
                  </a:lnTo>
                  <a:lnTo>
                    <a:pt x="762" y="2"/>
                  </a:lnTo>
                  <a:lnTo>
                    <a:pt x="753" y="5"/>
                  </a:lnTo>
                  <a:lnTo>
                    <a:pt x="733" y="15"/>
                  </a:lnTo>
                  <a:lnTo>
                    <a:pt x="708" y="29"/>
                  </a:lnTo>
                  <a:lnTo>
                    <a:pt x="681" y="45"/>
                  </a:lnTo>
                  <a:lnTo>
                    <a:pt x="623" y="80"/>
                  </a:lnTo>
                  <a:lnTo>
                    <a:pt x="570" y="114"/>
                  </a:lnTo>
                  <a:lnTo>
                    <a:pt x="570" y="114"/>
                  </a:lnTo>
                  <a:lnTo>
                    <a:pt x="569" y="115"/>
                  </a:lnTo>
                  <a:lnTo>
                    <a:pt x="569" y="115"/>
                  </a:lnTo>
                  <a:lnTo>
                    <a:pt x="563" y="119"/>
                  </a:lnTo>
                  <a:lnTo>
                    <a:pt x="563" y="119"/>
                  </a:lnTo>
                  <a:lnTo>
                    <a:pt x="561" y="120"/>
                  </a:lnTo>
                  <a:lnTo>
                    <a:pt x="561" y="120"/>
                  </a:lnTo>
                  <a:lnTo>
                    <a:pt x="557" y="123"/>
                  </a:lnTo>
                  <a:lnTo>
                    <a:pt x="557" y="123"/>
                  </a:lnTo>
                  <a:lnTo>
                    <a:pt x="554" y="124"/>
                  </a:lnTo>
                  <a:lnTo>
                    <a:pt x="554" y="124"/>
                  </a:lnTo>
                  <a:lnTo>
                    <a:pt x="550" y="127"/>
                  </a:lnTo>
                  <a:lnTo>
                    <a:pt x="550" y="127"/>
                  </a:lnTo>
                  <a:lnTo>
                    <a:pt x="548" y="128"/>
                  </a:lnTo>
                  <a:lnTo>
                    <a:pt x="548" y="128"/>
                  </a:lnTo>
                  <a:lnTo>
                    <a:pt x="545" y="130"/>
                  </a:lnTo>
                  <a:lnTo>
                    <a:pt x="545" y="130"/>
                  </a:lnTo>
                  <a:lnTo>
                    <a:pt x="542" y="132"/>
                  </a:lnTo>
                  <a:lnTo>
                    <a:pt x="542" y="132"/>
                  </a:lnTo>
                  <a:lnTo>
                    <a:pt x="539" y="134"/>
                  </a:lnTo>
                  <a:lnTo>
                    <a:pt x="539" y="134"/>
                  </a:lnTo>
                  <a:lnTo>
                    <a:pt x="537" y="135"/>
                  </a:lnTo>
                  <a:lnTo>
                    <a:pt x="537" y="135"/>
                  </a:lnTo>
                  <a:lnTo>
                    <a:pt x="534" y="136"/>
                  </a:lnTo>
                  <a:lnTo>
                    <a:pt x="534" y="136"/>
                  </a:lnTo>
                  <a:lnTo>
                    <a:pt x="533" y="137"/>
                  </a:lnTo>
                  <a:lnTo>
                    <a:pt x="533" y="137"/>
                  </a:lnTo>
                  <a:lnTo>
                    <a:pt x="529" y="139"/>
                  </a:lnTo>
                  <a:lnTo>
                    <a:pt x="529" y="139"/>
                  </a:lnTo>
                  <a:lnTo>
                    <a:pt x="513" y="149"/>
                  </a:lnTo>
                  <a:lnTo>
                    <a:pt x="492" y="164"/>
                  </a:lnTo>
                  <a:lnTo>
                    <a:pt x="444" y="201"/>
                  </a:lnTo>
                  <a:lnTo>
                    <a:pt x="399" y="237"/>
                  </a:lnTo>
                  <a:lnTo>
                    <a:pt x="371" y="261"/>
                  </a:lnTo>
                  <a:lnTo>
                    <a:pt x="371" y="261"/>
                  </a:lnTo>
                  <a:lnTo>
                    <a:pt x="364" y="267"/>
                  </a:lnTo>
                  <a:lnTo>
                    <a:pt x="357" y="271"/>
                  </a:lnTo>
                  <a:lnTo>
                    <a:pt x="349" y="274"/>
                  </a:lnTo>
                  <a:lnTo>
                    <a:pt x="341" y="277"/>
                  </a:lnTo>
                  <a:lnTo>
                    <a:pt x="332" y="278"/>
                  </a:lnTo>
                  <a:lnTo>
                    <a:pt x="323" y="279"/>
                  </a:lnTo>
                  <a:lnTo>
                    <a:pt x="305" y="280"/>
                  </a:lnTo>
                  <a:lnTo>
                    <a:pt x="305" y="280"/>
                  </a:lnTo>
                  <a:lnTo>
                    <a:pt x="301" y="280"/>
                  </a:lnTo>
                  <a:lnTo>
                    <a:pt x="301" y="280"/>
                  </a:lnTo>
                  <a:lnTo>
                    <a:pt x="300" y="280"/>
                  </a:lnTo>
                  <a:lnTo>
                    <a:pt x="300" y="280"/>
                  </a:lnTo>
                  <a:lnTo>
                    <a:pt x="297" y="280"/>
                  </a:lnTo>
                  <a:lnTo>
                    <a:pt x="297" y="280"/>
                  </a:lnTo>
                  <a:lnTo>
                    <a:pt x="296" y="281"/>
                  </a:lnTo>
                  <a:lnTo>
                    <a:pt x="296" y="281"/>
                  </a:lnTo>
                  <a:lnTo>
                    <a:pt x="294" y="281"/>
                  </a:lnTo>
                  <a:lnTo>
                    <a:pt x="294" y="281"/>
                  </a:lnTo>
                  <a:lnTo>
                    <a:pt x="293" y="281"/>
                  </a:lnTo>
                  <a:lnTo>
                    <a:pt x="293" y="281"/>
                  </a:lnTo>
                  <a:lnTo>
                    <a:pt x="291" y="282"/>
                  </a:lnTo>
                  <a:lnTo>
                    <a:pt x="291" y="282"/>
                  </a:lnTo>
                  <a:lnTo>
                    <a:pt x="290" y="282"/>
                  </a:lnTo>
                  <a:lnTo>
                    <a:pt x="290" y="282"/>
                  </a:lnTo>
                  <a:lnTo>
                    <a:pt x="288" y="283"/>
                  </a:lnTo>
                  <a:lnTo>
                    <a:pt x="288" y="283"/>
                  </a:lnTo>
                  <a:lnTo>
                    <a:pt x="287" y="283"/>
                  </a:lnTo>
                  <a:lnTo>
                    <a:pt x="287" y="283"/>
                  </a:lnTo>
                  <a:lnTo>
                    <a:pt x="285" y="284"/>
                  </a:lnTo>
                  <a:lnTo>
                    <a:pt x="285" y="284"/>
                  </a:lnTo>
                  <a:lnTo>
                    <a:pt x="285" y="284"/>
                  </a:lnTo>
                  <a:lnTo>
                    <a:pt x="285" y="284"/>
                  </a:lnTo>
                  <a:lnTo>
                    <a:pt x="283" y="285"/>
                  </a:lnTo>
                  <a:lnTo>
                    <a:pt x="283" y="285"/>
                  </a:lnTo>
                  <a:lnTo>
                    <a:pt x="283" y="285"/>
                  </a:lnTo>
                  <a:lnTo>
                    <a:pt x="283" y="285"/>
                  </a:lnTo>
                  <a:lnTo>
                    <a:pt x="276" y="288"/>
                  </a:lnTo>
                  <a:lnTo>
                    <a:pt x="276" y="288"/>
                  </a:lnTo>
                  <a:lnTo>
                    <a:pt x="276" y="288"/>
                  </a:lnTo>
                  <a:lnTo>
                    <a:pt x="276" y="288"/>
                  </a:lnTo>
                  <a:lnTo>
                    <a:pt x="274" y="288"/>
                  </a:lnTo>
                  <a:lnTo>
                    <a:pt x="274" y="288"/>
                  </a:lnTo>
                  <a:lnTo>
                    <a:pt x="273" y="289"/>
                  </a:lnTo>
                  <a:lnTo>
                    <a:pt x="273" y="289"/>
                  </a:lnTo>
                  <a:lnTo>
                    <a:pt x="272" y="289"/>
                  </a:lnTo>
                  <a:lnTo>
                    <a:pt x="272" y="289"/>
                  </a:lnTo>
                  <a:lnTo>
                    <a:pt x="272" y="289"/>
                  </a:lnTo>
                  <a:lnTo>
                    <a:pt x="264" y="290"/>
                  </a:lnTo>
                  <a:lnTo>
                    <a:pt x="264" y="290"/>
                  </a:lnTo>
                  <a:lnTo>
                    <a:pt x="264" y="333"/>
                  </a:lnTo>
                  <a:lnTo>
                    <a:pt x="263" y="394"/>
                  </a:lnTo>
                  <a:lnTo>
                    <a:pt x="261" y="448"/>
                  </a:lnTo>
                  <a:lnTo>
                    <a:pt x="260" y="466"/>
                  </a:lnTo>
                  <a:lnTo>
                    <a:pt x="259" y="472"/>
                  </a:lnTo>
                  <a:lnTo>
                    <a:pt x="258" y="475"/>
                  </a:lnTo>
                  <a:lnTo>
                    <a:pt x="258" y="475"/>
                  </a:lnTo>
                  <a:lnTo>
                    <a:pt x="255" y="482"/>
                  </a:lnTo>
                  <a:lnTo>
                    <a:pt x="253" y="488"/>
                  </a:lnTo>
                  <a:lnTo>
                    <a:pt x="250" y="504"/>
                  </a:lnTo>
                  <a:lnTo>
                    <a:pt x="250" y="504"/>
                  </a:lnTo>
                  <a:lnTo>
                    <a:pt x="248" y="509"/>
                  </a:lnTo>
                  <a:lnTo>
                    <a:pt x="244" y="515"/>
                  </a:lnTo>
                  <a:lnTo>
                    <a:pt x="240" y="520"/>
                  </a:lnTo>
                  <a:lnTo>
                    <a:pt x="236" y="523"/>
                  </a:lnTo>
                  <a:lnTo>
                    <a:pt x="227" y="530"/>
                  </a:lnTo>
                  <a:lnTo>
                    <a:pt x="220" y="536"/>
                  </a:lnTo>
                  <a:lnTo>
                    <a:pt x="220" y="536"/>
                  </a:lnTo>
                  <a:lnTo>
                    <a:pt x="218" y="537"/>
                  </a:lnTo>
                  <a:lnTo>
                    <a:pt x="216" y="538"/>
                  </a:lnTo>
                  <a:lnTo>
                    <a:pt x="208" y="540"/>
                  </a:lnTo>
                  <a:lnTo>
                    <a:pt x="198" y="541"/>
                  </a:lnTo>
                  <a:lnTo>
                    <a:pt x="187" y="541"/>
                  </a:lnTo>
                  <a:lnTo>
                    <a:pt x="163" y="542"/>
                  </a:lnTo>
                  <a:lnTo>
                    <a:pt x="142" y="542"/>
                  </a:lnTo>
                  <a:lnTo>
                    <a:pt x="142" y="542"/>
                  </a:lnTo>
                  <a:lnTo>
                    <a:pt x="116" y="542"/>
                  </a:lnTo>
                  <a:lnTo>
                    <a:pt x="94" y="543"/>
                  </a:lnTo>
                  <a:lnTo>
                    <a:pt x="94" y="543"/>
                  </a:lnTo>
                  <a:lnTo>
                    <a:pt x="88" y="543"/>
                  </a:lnTo>
                  <a:lnTo>
                    <a:pt x="83" y="545"/>
                  </a:lnTo>
                  <a:lnTo>
                    <a:pt x="78" y="547"/>
                  </a:lnTo>
                  <a:lnTo>
                    <a:pt x="72" y="549"/>
                  </a:lnTo>
                  <a:lnTo>
                    <a:pt x="65" y="556"/>
                  </a:lnTo>
                  <a:lnTo>
                    <a:pt x="60" y="562"/>
                  </a:lnTo>
                  <a:lnTo>
                    <a:pt x="60" y="562"/>
                  </a:lnTo>
                  <a:lnTo>
                    <a:pt x="58" y="565"/>
                  </a:lnTo>
                  <a:lnTo>
                    <a:pt x="54" y="567"/>
                  </a:lnTo>
                  <a:lnTo>
                    <a:pt x="50" y="568"/>
                  </a:lnTo>
                  <a:lnTo>
                    <a:pt x="45" y="568"/>
                  </a:lnTo>
                  <a:lnTo>
                    <a:pt x="23" y="568"/>
                  </a:lnTo>
                  <a:lnTo>
                    <a:pt x="23" y="568"/>
                  </a:lnTo>
                  <a:lnTo>
                    <a:pt x="16" y="568"/>
                  </a:lnTo>
                  <a:lnTo>
                    <a:pt x="16" y="568"/>
                  </a:lnTo>
                  <a:lnTo>
                    <a:pt x="14" y="569"/>
                  </a:lnTo>
                  <a:lnTo>
                    <a:pt x="14" y="569"/>
                  </a:lnTo>
                  <a:lnTo>
                    <a:pt x="8" y="568"/>
                  </a:lnTo>
                  <a:lnTo>
                    <a:pt x="8" y="568"/>
                  </a:lnTo>
                  <a:lnTo>
                    <a:pt x="8" y="575"/>
                  </a:lnTo>
                  <a:lnTo>
                    <a:pt x="7" y="580"/>
                  </a:lnTo>
                  <a:lnTo>
                    <a:pt x="7" y="580"/>
                  </a:lnTo>
                  <a:lnTo>
                    <a:pt x="4" y="587"/>
                  </a:lnTo>
                  <a:lnTo>
                    <a:pt x="1" y="594"/>
                  </a:lnTo>
                  <a:lnTo>
                    <a:pt x="0" y="597"/>
                  </a:lnTo>
                  <a:lnTo>
                    <a:pt x="0" y="601"/>
                  </a:lnTo>
                  <a:lnTo>
                    <a:pt x="2" y="603"/>
                  </a:lnTo>
                  <a:lnTo>
                    <a:pt x="5" y="605"/>
                  </a:lnTo>
                  <a:lnTo>
                    <a:pt x="5" y="605"/>
                  </a:lnTo>
                  <a:lnTo>
                    <a:pt x="9" y="607"/>
                  </a:lnTo>
                  <a:lnTo>
                    <a:pt x="12" y="610"/>
                  </a:lnTo>
                  <a:lnTo>
                    <a:pt x="14" y="613"/>
                  </a:lnTo>
                  <a:lnTo>
                    <a:pt x="15" y="616"/>
                  </a:lnTo>
                  <a:lnTo>
                    <a:pt x="16" y="623"/>
                  </a:lnTo>
                  <a:lnTo>
                    <a:pt x="17" y="629"/>
                  </a:lnTo>
                  <a:lnTo>
                    <a:pt x="17" y="629"/>
                  </a:lnTo>
                  <a:lnTo>
                    <a:pt x="18" y="635"/>
                  </a:lnTo>
                  <a:lnTo>
                    <a:pt x="21" y="640"/>
                  </a:lnTo>
                  <a:lnTo>
                    <a:pt x="26" y="644"/>
                  </a:lnTo>
                  <a:lnTo>
                    <a:pt x="33" y="648"/>
                  </a:lnTo>
                  <a:lnTo>
                    <a:pt x="33" y="648"/>
                  </a:lnTo>
                  <a:lnTo>
                    <a:pt x="37" y="650"/>
                  </a:lnTo>
                  <a:lnTo>
                    <a:pt x="40" y="651"/>
                  </a:lnTo>
                  <a:lnTo>
                    <a:pt x="44" y="655"/>
                  </a:lnTo>
                  <a:lnTo>
                    <a:pt x="48" y="659"/>
                  </a:lnTo>
                  <a:lnTo>
                    <a:pt x="51" y="661"/>
                  </a:lnTo>
                  <a:lnTo>
                    <a:pt x="55" y="663"/>
                  </a:lnTo>
                  <a:lnTo>
                    <a:pt x="55" y="663"/>
                  </a:lnTo>
                  <a:lnTo>
                    <a:pt x="62" y="666"/>
                  </a:lnTo>
                  <a:lnTo>
                    <a:pt x="67" y="670"/>
                  </a:lnTo>
                  <a:lnTo>
                    <a:pt x="68" y="672"/>
                  </a:lnTo>
                  <a:lnTo>
                    <a:pt x="69" y="673"/>
                  </a:lnTo>
                  <a:lnTo>
                    <a:pt x="68" y="675"/>
                  </a:lnTo>
                  <a:lnTo>
                    <a:pt x="67" y="676"/>
                  </a:lnTo>
                  <a:lnTo>
                    <a:pt x="67" y="676"/>
                  </a:lnTo>
                  <a:lnTo>
                    <a:pt x="63" y="679"/>
                  </a:lnTo>
                  <a:lnTo>
                    <a:pt x="59" y="683"/>
                  </a:lnTo>
                  <a:lnTo>
                    <a:pt x="57" y="686"/>
                  </a:lnTo>
                  <a:lnTo>
                    <a:pt x="56" y="688"/>
                  </a:lnTo>
                  <a:lnTo>
                    <a:pt x="56" y="691"/>
                  </a:lnTo>
                  <a:lnTo>
                    <a:pt x="57" y="694"/>
                  </a:lnTo>
                  <a:lnTo>
                    <a:pt x="57" y="694"/>
                  </a:lnTo>
                  <a:lnTo>
                    <a:pt x="59" y="696"/>
                  </a:lnTo>
                  <a:lnTo>
                    <a:pt x="61" y="698"/>
                  </a:lnTo>
                  <a:lnTo>
                    <a:pt x="66" y="700"/>
                  </a:lnTo>
                  <a:lnTo>
                    <a:pt x="70" y="703"/>
                  </a:lnTo>
                  <a:lnTo>
                    <a:pt x="74" y="705"/>
                  </a:lnTo>
                  <a:lnTo>
                    <a:pt x="76" y="708"/>
                  </a:lnTo>
                  <a:lnTo>
                    <a:pt x="76" y="708"/>
                  </a:lnTo>
                  <a:lnTo>
                    <a:pt x="81" y="715"/>
                  </a:lnTo>
                  <a:lnTo>
                    <a:pt x="86" y="719"/>
                  </a:lnTo>
                  <a:lnTo>
                    <a:pt x="90" y="722"/>
                  </a:lnTo>
                  <a:lnTo>
                    <a:pt x="96" y="724"/>
                  </a:lnTo>
                  <a:lnTo>
                    <a:pt x="96" y="724"/>
                  </a:lnTo>
                  <a:lnTo>
                    <a:pt x="102" y="726"/>
                  </a:lnTo>
                  <a:lnTo>
                    <a:pt x="106" y="727"/>
                  </a:lnTo>
                  <a:lnTo>
                    <a:pt x="108" y="727"/>
                  </a:lnTo>
                  <a:lnTo>
                    <a:pt x="109" y="726"/>
                  </a:lnTo>
                  <a:lnTo>
                    <a:pt x="112" y="721"/>
                  </a:lnTo>
                  <a:lnTo>
                    <a:pt x="112" y="721"/>
                  </a:lnTo>
                  <a:lnTo>
                    <a:pt x="113" y="718"/>
                  </a:lnTo>
                  <a:lnTo>
                    <a:pt x="115" y="717"/>
                  </a:lnTo>
                  <a:lnTo>
                    <a:pt x="117" y="716"/>
                  </a:lnTo>
                  <a:lnTo>
                    <a:pt x="120" y="717"/>
                  </a:lnTo>
                  <a:lnTo>
                    <a:pt x="125" y="719"/>
                  </a:lnTo>
                  <a:lnTo>
                    <a:pt x="128" y="722"/>
                  </a:lnTo>
                  <a:lnTo>
                    <a:pt x="128" y="722"/>
                  </a:lnTo>
                  <a:lnTo>
                    <a:pt x="131" y="725"/>
                  </a:lnTo>
                  <a:lnTo>
                    <a:pt x="133" y="729"/>
                  </a:lnTo>
                  <a:lnTo>
                    <a:pt x="133" y="733"/>
                  </a:lnTo>
                  <a:lnTo>
                    <a:pt x="133" y="738"/>
                  </a:lnTo>
                  <a:lnTo>
                    <a:pt x="133" y="738"/>
                  </a:lnTo>
                  <a:lnTo>
                    <a:pt x="132" y="743"/>
                  </a:lnTo>
                  <a:lnTo>
                    <a:pt x="132" y="748"/>
                  </a:lnTo>
                  <a:lnTo>
                    <a:pt x="134" y="753"/>
                  </a:lnTo>
                  <a:lnTo>
                    <a:pt x="135" y="755"/>
                  </a:lnTo>
                  <a:lnTo>
                    <a:pt x="136" y="756"/>
                  </a:lnTo>
                  <a:lnTo>
                    <a:pt x="136" y="756"/>
                  </a:lnTo>
                  <a:lnTo>
                    <a:pt x="143" y="760"/>
                  </a:lnTo>
                  <a:lnTo>
                    <a:pt x="143" y="760"/>
                  </a:lnTo>
                  <a:lnTo>
                    <a:pt x="143" y="760"/>
                  </a:lnTo>
                  <a:lnTo>
                    <a:pt x="144" y="758"/>
                  </a:lnTo>
                  <a:lnTo>
                    <a:pt x="144" y="758"/>
                  </a:lnTo>
                  <a:lnTo>
                    <a:pt x="144" y="758"/>
                  </a:lnTo>
                  <a:lnTo>
                    <a:pt x="144" y="758"/>
                  </a:lnTo>
                  <a:lnTo>
                    <a:pt x="145" y="757"/>
                  </a:lnTo>
                  <a:lnTo>
                    <a:pt x="145" y="757"/>
                  </a:lnTo>
                  <a:lnTo>
                    <a:pt x="145" y="756"/>
                  </a:lnTo>
                  <a:lnTo>
                    <a:pt x="145" y="756"/>
                  </a:lnTo>
                  <a:lnTo>
                    <a:pt x="146" y="755"/>
                  </a:lnTo>
                  <a:lnTo>
                    <a:pt x="146" y="755"/>
                  </a:lnTo>
                  <a:lnTo>
                    <a:pt x="146" y="755"/>
                  </a:lnTo>
                  <a:lnTo>
                    <a:pt x="146" y="755"/>
                  </a:lnTo>
                  <a:lnTo>
                    <a:pt x="148" y="754"/>
                  </a:lnTo>
                  <a:lnTo>
                    <a:pt x="148" y="754"/>
                  </a:lnTo>
                  <a:lnTo>
                    <a:pt x="150" y="751"/>
                  </a:lnTo>
                  <a:lnTo>
                    <a:pt x="152" y="749"/>
                  </a:lnTo>
                  <a:lnTo>
                    <a:pt x="154" y="745"/>
                  </a:lnTo>
                  <a:lnTo>
                    <a:pt x="156" y="742"/>
                  </a:lnTo>
                  <a:lnTo>
                    <a:pt x="157" y="741"/>
                  </a:lnTo>
                  <a:lnTo>
                    <a:pt x="161" y="741"/>
                  </a:lnTo>
                  <a:lnTo>
                    <a:pt x="161" y="741"/>
                  </a:lnTo>
                  <a:lnTo>
                    <a:pt x="164" y="740"/>
                  </a:lnTo>
                  <a:lnTo>
                    <a:pt x="166" y="739"/>
                  </a:lnTo>
                  <a:lnTo>
                    <a:pt x="170" y="736"/>
                  </a:lnTo>
                  <a:lnTo>
                    <a:pt x="173" y="735"/>
                  </a:lnTo>
                  <a:lnTo>
                    <a:pt x="175" y="736"/>
                  </a:lnTo>
                  <a:lnTo>
                    <a:pt x="178" y="737"/>
                  </a:lnTo>
                  <a:lnTo>
                    <a:pt x="182" y="741"/>
                  </a:lnTo>
                  <a:lnTo>
                    <a:pt x="182" y="741"/>
                  </a:lnTo>
                  <a:lnTo>
                    <a:pt x="189" y="749"/>
                  </a:lnTo>
                  <a:lnTo>
                    <a:pt x="193" y="756"/>
                  </a:lnTo>
                  <a:lnTo>
                    <a:pt x="197" y="762"/>
                  </a:lnTo>
                  <a:lnTo>
                    <a:pt x="200" y="764"/>
                  </a:lnTo>
                  <a:lnTo>
                    <a:pt x="203" y="766"/>
                  </a:lnTo>
                  <a:lnTo>
                    <a:pt x="203" y="766"/>
                  </a:lnTo>
                  <a:lnTo>
                    <a:pt x="208" y="768"/>
                  </a:lnTo>
                  <a:lnTo>
                    <a:pt x="211" y="772"/>
                  </a:lnTo>
                  <a:lnTo>
                    <a:pt x="215" y="775"/>
                  </a:lnTo>
                  <a:lnTo>
                    <a:pt x="217" y="775"/>
                  </a:lnTo>
                  <a:lnTo>
                    <a:pt x="220" y="776"/>
                  </a:lnTo>
                  <a:lnTo>
                    <a:pt x="220" y="776"/>
                  </a:lnTo>
                  <a:lnTo>
                    <a:pt x="221" y="775"/>
                  </a:lnTo>
                  <a:lnTo>
                    <a:pt x="221" y="775"/>
                  </a:lnTo>
                  <a:lnTo>
                    <a:pt x="223" y="775"/>
                  </a:lnTo>
                  <a:lnTo>
                    <a:pt x="223" y="775"/>
                  </a:lnTo>
                  <a:lnTo>
                    <a:pt x="223" y="775"/>
                  </a:lnTo>
                  <a:lnTo>
                    <a:pt x="223" y="775"/>
                  </a:lnTo>
                  <a:lnTo>
                    <a:pt x="225" y="775"/>
                  </a:lnTo>
                  <a:lnTo>
                    <a:pt x="225" y="775"/>
                  </a:lnTo>
                  <a:lnTo>
                    <a:pt x="225" y="775"/>
                  </a:lnTo>
                  <a:lnTo>
                    <a:pt x="225" y="775"/>
                  </a:lnTo>
                  <a:lnTo>
                    <a:pt x="227" y="773"/>
                  </a:lnTo>
                  <a:lnTo>
                    <a:pt x="228" y="770"/>
                  </a:lnTo>
                  <a:lnTo>
                    <a:pt x="229" y="761"/>
                  </a:lnTo>
                  <a:lnTo>
                    <a:pt x="229" y="761"/>
                  </a:lnTo>
                  <a:lnTo>
                    <a:pt x="229" y="751"/>
                  </a:lnTo>
                  <a:lnTo>
                    <a:pt x="230" y="740"/>
                  </a:lnTo>
                  <a:lnTo>
                    <a:pt x="232" y="735"/>
                  </a:lnTo>
                  <a:lnTo>
                    <a:pt x="234" y="730"/>
                  </a:lnTo>
                  <a:lnTo>
                    <a:pt x="236" y="725"/>
                  </a:lnTo>
                  <a:lnTo>
                    <a:pt x="240" y="722"/>
                  </a:lnTo>
                  <a:lnTo>
                    <a:pt x="240" y="722"/>
                  </a:lnTo>
                  <a:lnTo>
                    <a:pt x="248" y="717"/>
                  </a:lnTo>
                  <a:lnTo>
                    <a:pt x="250" y="715"/>
                  </a:lnTo>
                  <a:lnTo>
                    <a:pt x="252" y="713"/>
                  </a:lnTo>
                  <a:lnTo>
                    <a:pt x="254" y="706"/>
                  </a:lnTo>
                  <a:lnTo>
                    <a:pt x="255" y="696"/>
                  </a:lnTo>
                  <a:lnTo>
                    <a:pt x="255" y="696"/>
                  </a:lnTo>
                  <a:lnTo>
                    <a:pt x="255" y="682"/>
                  </a:lnTo>
                  <a:lnTo>
                    <a:pt x="256" y="671"/>
                  </a:lnTo>
                  <a:lnTo>
                    <a:pt x="257" y="667"/>
                  </a:lnTo>
                  <a:lnTo>
                    <a:pt x="259" y="663"/>
                  </a:lnTo>
                  <a:lnTo>
                    <a:pt x="261" y="661"/>
                  </a:lnTo>
                  <a:lnTo>
                    <a:pt x="265" y="659"/>
                  </a:lnTo>
                  <a:lnTo>
                    <a:pt x="265" y="659"/>
                  </a:lnTo>
                  <a:lnTo>
                    <a:pt x="273" y="656"/>
                  </a:lnTo>
                  <a:lnTo>
                    <a:pt x="279" y="653"/>
                  </a:lnTo>
                  <a:lnTo>
                    <a:pt x="286" y="650"/>
                  </a:lnTo>
                  <a:lnTo>
                    <a:pt x="290" y="649"/>
                  </a:lnTo>
                  <a:lnTo>
                    <a:pt x="296" y="649"/>
                  </a:lnTo>
                  <a:lnTo>
                    <a:pt x="296" y="649"/>
                  </a:lnTo>
                  <a:lnTo>
                    <a:pt x="306" y="649"/>
                  </a:lnTo>
                  <a:lnTo>
                    <a:pt x="316" y="650"/>
                  </a:lnTo>
                  <a:lnTo>
                    <a:pt x="324" y="649"/>
                  </a:lnTo>
                  <a:lnTo>
                    <a:pt x="327" y="649"/>
                  </a:lnTo>
                  <a:lnTo>
                    <a:pt x="330" y="647"/>
                  </a:lnTo>
                  <a:lnTo>
                    <a:pt x="330" y="647"/>
                  </a:lnTo>
                  <a:lnTo>
                    <a:pt x="335" y="644"/>
                  </a:lnTo>
                  <a:lnTo>
                    <a:pt x="339" y="642"/>
                  </a:lnTo>
                  <a:lnTo>
                    <a:pt x="342" y="641"/>
                  </a:lnTo>
                  <a:lnTo>
                    <a:pt x="349" y="641"/>
                  </a:lnTo>
                  <a:lnTo>
                    <a:pt x="349" y="641"/>
                  </a:lnTo>
                  <a:lnTo>
                    <a:pt x="355" y="641"/>
                  </a:lnTo>
                  <a:lnTo>
                    <a:pt x="359" y="642"/>
                  </a:lnTo>
                  <a:lnTo>
                    <a:pt x="363" y="644"/>
                  </a:lnTo>
                  <a:lnTo>
                    <a:pt x="366" y="647"/>
                  </a:lnTo>
                  <a:lnTo>
                    <a:pt x="366" y="647"/>
                  </a:lnTo>
                  <a:lnTo>
                    <a:pt x="369" y="649"/>
                  </a:lnTo>
                  <a:lnTo>
                    <a:pt x="372" y="651"/>
                  </a:lnTo>
                  <a:lnTo>
                    <a:pt x="375" y="652"/>
                  </a:lnTo>
                  <a:lnTo>
                    <a:pt x="379" y="653"/>
                  </a:lnTo>
                  <a:lnTo>
                    <a:pt x="379" y="653"/>
                  </a:lnTo>
                  <a:lnTo>
                    <a:pt x="381" y="653"/>
                  </a:lnTo>
                  <a:lnTo>
                    <a:pt x="382" y="654"/>
                  </a:lnTo>
                  <a:lnTo>
                    <a:pt x="384" y="656"/>
                  </a:lnTo>
                  <a:lnTo>
                    <a:pt x="387" y="658"/>
                  </a:lnTo>
                  <a:lnTo>
                    <a:pt x="389" y="659"/>
                  </a:lnTo>
                  <a:lnTo>
                    <a:pt x="392" y="659"/>
                  </a:lnTo>
                  <a:lnTo>
                    <a:pt x="392" y="659"/>
                  </a:lnTo>
                  <a:lnTo>
                    <a:pt x="399" y="660"/>
                  </a:lnTo>
                  <a:lnTo>
                    <a:pt x="405" y="661"/>
                  </a:lnTo>
                  <a:lnTo>
                    <a:pt x="412" y="664"/>
                  </a:lnTo>
                  <a:lnTo>
                    <a:pt x="418" y="670"/>
                  </a:lnTo>
                  <a:lnTo>
                    <a:pt x="418" y="670"/>
                  </a:lnTo>
                  <a:lnTo>
                    <a:pt x="423" y="676"/>
                  </a:lnTo>
                  <a:lnTo>
                    <a:pt x="427" y="683"/>
                  </a:lnTo>
                  <a:lnTo>
                    <a:pt x="431" y="691"/>
                  </a:lnTo>
                  <a:lnTo>
                    <a:pt x="435" y="696"/>
                  </a:lnTo>
                  <a:lnTo>
                    <a:pt x="435" y="696"/>
                  </a:lnTo>
                  <a:lnTo>
                    <a:pt x="439" y="698"/>
                  </a:lnTo>
                  <a:lnTo>
                    <a:pt x="444" y="699"/>
                  </a:lnTo>
                  <a:lnTo>
                    <a:pt x="448" y="697"/>
                  </a:lnTo>
                  <a:lnTo>
                    <a:pt x="453" y="695"/>
                  </a:lnTo>
                  <a:lnTo>
                    <a:pt x="453" y="695"/>
                  </a:lnTo>
                  <a:lnTo>
                    <a:pt x="457" y="692"/>
                  </a:lnTo>
                  <a:lnTo>
                    <a:pt x="461" y="692"/>
                  </a:lnTo>
                  <a:lnTo>
                    <a:pt x="466" y="692"/>
                  </a:lnTo>
                  <a:lnTo>
                    <a:pt x="472" y="692"/>
                  </a:lnTo>
                  <a:lnTo>
                    <a:pt x="472" y="692"/>
                  </a:lnTo>
                  <a:lnTo>
                    <a:pt x="474" y="692"/>
                  </a:lnTo>
                  <a:lnTo>
                    <a:pt x="476" y="691"/>
                  </a:lnTo>
                  <a:lnTo>
                    <a:pt x="480" y="688"/>
                  </a:lnTo>
                  <a:lnTo>
                    <a:pt x="484" y="683"/>
                  </a:lnTo>
                  <a:lnTo>
                    <a:pt x="489" y="680"/>
                  </a:lnTo>
                  <a:lnTo>
                    <a:pt x="489" y="680"/>
                  </a:lnTo>
                  <a:lnTo>
                    <a:pt x="494" y="677"/>
                  </a:lnTo>
                  <a:lnTo>
                    <a:pt x="500" y="674"/>
                  </a:lnTo>
                  <a:lnTo>
                    <a:pt x="502" y="673"/>
                  </a:lnTo>
                  <a:lnTo>
                    <a:pt x="506" y="674"/>
                  </a:lnTo>
                  <a:lnTo>
                    <a:pt x="510" y="674"/>
                  </a:lnTo>
                  <a:lnTo>
                    <a:pt x="514" y="677"/>
                  </a:lnTo>
                  <a:lnTo>
                    <a:pt x="514" y="677"/>
                  </a:lnTo>
                  <a:lnTo>
                    <a:pt x="545" y="699"/>
                  </a:lnTo>
                  <a:lnTo>
                    <a:pt x="545" y="699"/>
                  </a:lnTo>
                  <a:lnTo>
                    <a:pt x="550" y="703"/>
                  </a:lnTo>
                  <a:lnTo>
                    <a:pt x="555" y="707"/>
                  </a:lnTo>
                  <a:lnTo>
                    <a:pt x="558" y="709"/>
                  </a:lnTo>
                  <a:lnTo>
                    <a:pt x="562" y="711"/>
                  </a:lnTo>
                  <a:lnTo>
                    <a:pt x="567" y="712"/>
                  </a:lnTo>
                  <a:lnTo>
                    <a:pt x="573" y="712"/>
                  </a:lnTo>
                  <a:lnTo>
                    <a:pt x="573" y="712"/>
                  </a:lnTo>
                  <a:lnTo>
                    <a:pt x="598" y="712"/>
                  </a:lnTo>
                  <a:lnTo>
                    <a:pt x="609" y="710"/>
                  </a:lnTo>
                  <a:lnTo>
                    <a:pt x="613" y="709"/>
                  </a:lnTo>
                  <a:lnTo>
                    <a:pt x="616" y="707"/>
                  </a:lnTo>
                  <a:lnTo>
                    <a:pt x="616" y="707"/>
                  </a:lnTo>
                  <a:lnTo>
                    <a:pt x="621" y="702"/>
                  </a:lnTo>
                  <a:lnTo>
                    <a:pt x="627" y="698"/>
                  </a:lnTo>
                  <a:lnTo>
                    <a:pt x="634" y="694"/>
                  </a:lnTo>
                  <a:lnTo>
                    <a:pt x="640" y="690"/>
                  </a:lnTo>
                  <a:lnTo>
                    <a:pt x="640" y="690"/>
                  </a:lnTo>
                  <a:lnTo>
                    <a:pt x="645" y="684"/>
                  </a:lnTo>
                  <a:lnTo>
                    <a:pt x="650" y="679"/>
                  </a:lnTo>
                  <a:lnTo>
                    <a:pt x="653" y="678"/>
                  </a:lnTo>
                  <a:lnTo>
                    <a:pt x="657" y="676"/>
                  </a:lnTo>
                  <a:lnTo>
                    <a:pt x="661" y="675"/>
                  </a:lnTo>
                  <a:lnTo>
                    <a:pt x="667" y="675"/>
                  </a:lnTo>
                  <a:lnTo>
                    <a:pt x="667" y="675"/>
                  </a:lnTo>
                  <a:lnTo>
                    <a:pt x="711" y="672"/>
                  </a:lnTo>
                  <a:lnTo>
                    <a:pt x="724" y="672"/>
                  </a:lnTo>
                  <a:lnTo>
                    <a:pt x="734" y="673"/>
                  </a:lnTo>
                  <a:lnTo>
                    <a:pt x="743" y="674"/>
                  </a:lnTo>
                  <a:lnTo>
                    <a:pt x="745" y="675"/>
                  </a:lnTo>
                  <a:lnTo>
                    <a:pt x="747" y="676"/>
                  </a:lnTo>
                  <a:lnTo>
                    <a:pt x="747" y="676"/>
                  </a:lnTo>
                  <a:lnTo>
                    <a:pt x="751" y="681"/>
                  </a:lnTo>
                  <a:lnTo>
                    <a:pt x="756" y="684"/>
                  </a:lnTo>
                  <a:lnTo>
                    <a:pt x="763" y="687"/>
                  </a:lnTo>
                  <a:lnTo>
                    <a:pt x="770" y="689"/>
                  </a:lnTo>
                  <a:lnTo>
                    <a:pt x="770" y="689"/>
                  </a:lnTo>
                  <a:lnTo>
                    <a:pt x="777" y="691"/>
                  </a:lnTo>
                  <a:lnTo>
                    <a:pt x="785" y="693"/>
                  </a:lnTo>
                  <a:lnTo>
                    <a:pt x="788" y="694"/>
                  </a:lnTo>
                  <a:lnTo>
                    <a:pt x="792" y="693"/>
                  </a:lnTo>
                  <a:lnTo>
                    <a:pt x="795" y="692"/>
                  </a:lnTo>
                  <a:lnTo>
                    <a:pt x="798" y="689"/>
                  </a:lnTo>
                  <a:lnTo>
                    <a:pt x="798" y="689"/>
                  </a:lnTo>
                  <a:lnTo>
                    <a:pt x="802" y="680"/>
                  </a:lnTo>
                  <a:lnTo>
                    <a:pt x="806" y="674"/>
                  </a:lnTo>
                  <a:lnTo>
                    <a:pt x="809" y="672"/>
                  </a:lnTo>
                  <a:lnTo>
                    <a:pt x="813" y="670"/>
                  </a:lnTo>
                  <a:lnTo>
                    <a:pt x="818" y="668"/>
                  </a:lnTo>
                  <a:lnTo>
                    <a:pt x="824" y="667"/>
                  </a:lnTo>
                  <a:lnTo>
                    <a:pt x="824" y="667"/>
                  </a:lnTo>
                  <a:lnTo>
                    <a:pt x="835" y="664"/>
                  </a:lnTo>
                  <a:lnTo>
                    <a:pt x="843" y="662"/>
                  </a:lnTo>
                  <a:lnTo>
                    <a:pt x="849" y="659"/>
                  </a:lnTo>
                  <a:lnTo>
                    <a:pt x="855" y="656"/>
                  </a:lnTo>
                  <a:lnTo>
                    <a:pt x="855" y="656"/>
                  </a:lnTo>
                  <a:lnTo>
                    <a:pt x="859" y="651"/>
                  </a:lnTo>
                  <a:lnTo>
                    <a:pt x="863" y="647"/>
                  </a:lnTo>
                  <a:lnTo>
                    <a:pt x="863" y="64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2" name="Freeform 301">
              <a:extLst>
                <a:ext uri="{FF2B5EF4-FFF2-40B4-BE49-F238E27FC236}">
                  <a16:creationId xmlns:a16="http://schemas.microsoft.com/office/drawing/2014/main" id="{A271763E-B84F-4B61-A30F-CF8E7CAF4451}"/>
                </a:ext>
              </a:extLst>
            </p:cNvPr>
            <p:cNvSpPr>
              <a:spLocks/>
            </p:cNvSpPr>
            <p:nvPr/>
          </p:nvSpPr>
          <p:spPr bwMode="auto">
            <a:xfrm>
              <a:off x="5228343" y="4381073"/>
              <a:ext cx="122194" cy="192487"/>
            </a:xfrm>
            <a:custGeom>
              <a:avLst/>
              <a:gdLst>
                <a:gd name="T0" fmla="*/ 242 w 283"/>
                <a:gd name="T1" fmla="*/ 283 h 412"/>
                <a:gd name="T2" fmla="*/ 244 w 283"/>
                <a:gd name="T3" fmla="*/ 263 h 412"/>
                <a:gd name="T4" fmla="*/ 245 w 283"/>
                <a:gd name="T5" fmla="*/ 245 h 412"/>
                <a:gd name="T6" fmla="*/ 249 w 283"/>
                <a:gd name="T7" fmla="*/ 230 h 412"/>
                <a:gd name="T8" fmla="*/ 245 w 283"/>
                <a:gd name="T9" fmla="*/ 186 h 412"/>
                <a:gd name="T10" fmla="*/ 223 w 283"/>
                <a:gd name="T11" fmla="*/ 154 h 412"/>
                <a:gd name="T12" fmla="*/ 213 w 283"/>
                <a:gd name="T13" fmla="*/ 134 h 412"/>
                <a:gd name="T14" fmla="*/ 226 w 283"/>
                <a:gd name="T15" fmla="*/ 116 h 412"/>
                <a:gd name="T16" fmla="*/ 232 w 283"/>
                <a:gd name="T17" fmla="*/ 94 h 412"/>
                <a:gd name="T18" fmla="*/ 238 w 283"/>
                <a:gd name="T19" fmla="*/ 79 h 412"/>
                <a:gd name="T20" fmla="*/ 239 w 283"/>
                <a:gd name="T21" fmla="*/ 65 h 412"/>
                <a:gd name="T22" fmla="*/ 209 w 283"/>
                <a:gd name="T23" fmla="*/ 41 h 412"/>
                <a:gd name="T24" fmla="*/ 201 w 283"/>
                <a:gd name="T25" fmla="*/ 28 h 412"/>
                <a:gd name="T26" fmla="*/ 208 w 283"/>
                <a:gd name="T27" fmla="*/ 16 h 412"/>
                <a:gd name="T28" fmla="*/ 213 w 283"/>
                <a:gd name="T29" fmla="*/ 8 h 412"/>
                <a:gd name="T30" fmla="*/ 207 w 283"/>
                <a:gd name="T31" fmla="*/ 3 h 412"/>
                <a:gd name="T32" fmla="*/ 205 w 283"/>
                <a:gd name="T33" fmla="*/ 2 h 412"/>
                <a:gd name="T34" fmla="*/ 203 w 283"/>
                <a:gd name="T35" fmla="*/ 0 h 412"/>
                <a:gd name="T36" fmla="*/ 201 w 283"/>
                <a:gd name="T37" fmla="*/ 0 h 412"/>
                <a:gd name="T38" fmla="*/ 180 w 283"/>
                <a:gd name="T39" fmla="*/ 13 h 412"/>
                <a:gd name="T40" fmla="*/ 166 w 283"/>
                <a:gd name="T41" fmla="*/ 15 h 412"/>
                <a:gd name="T42" fmla="*/ 131 w 283"/>
                <a:gd name="T43" fmla="*/ 9 h 412"/>
                <a:gd name="T44" fmla="*/ 30 w 283"/>
                <a:gd name="T45" fmla="*/ 9 h 412"/>
                <a:gd name="T46" fmla="*/ 21 w 283"/>
                <a:gd name="T47" fmla="*/ 29 h 412"/>
                <a:gd name="T48" fmla="*/ 23 w 283"/>
                <a:gd name="T49" fmla="*/ 52 h 412"/>
                <a:gd name="T50" fmla="*/ 33 w 283"/>
                <a:gd name="T51" fmla="*/ 65 h 412"/>
                <a:gd name="T52" fmla="*/ 31 w 283"/>
                <a:gd name="T53" fmla="*/ 98 h 412"/>
                <a:gd name="T54" fmla="*/ 27 w 283"/>
                <a:gd name="T55" fmla="*/ 109 h 412"/>
                <a:gd name="T56" fmla="*/ 33 w 283"/>
                <a:gd name="T57" fmla="*/ 134 h 412"/>
                <a:gd name="T58" fmla="*/ 39 w 283"/>
                <a:gd name="T59" fmla="*/ 144 h 412"/>
                <a:gd name="T60" fmla="*/ 41 w 283"/>
                <a:gd name="T61" fmla="*/ 159 h 412"/>
                <a:gd name="T62" fmla="*/ 51 w 283"/>
                <a:gd name="T63" fmla="*/ 172 h 412"/>
                <a:gd name="T64" fmla="*/ 45 w 283"/>
                <a:gd name="T65" fmla="*/ 196 h 412"/>
                <a:gd name="T66" fmla="*/ 25 w 283"/>
                <a:gd name="T67" fmla="*/ 222 h 412"/>
                <a:gd name="T68" fmla="*/ 21 w 283"/>
                <a:gd name="T69" fmla="*/ 246 h 412"/>
                <a:gd name="T70" fmla="*/ 13 w 283"/>
                <a:gd name="T71" fmla="*/ 263 h 412"/>
                <a:gd name="T72" fmla="*/ 3 w 283"/>
                <a:gd name="T73" fmla="*/ 283 h 412"/>
                <a:gd name="T74" fmla="*/ 0 w 283"/>
                <a:gd name="T75" fmla="*/ 306 h 412"/>
                <a:gd name="T76" fmla="*/ 3 w 283"/>
                <a:gd name="T77" fmla="*/ 314 h 412"/>
                <a:gd name="T78" fmla="*/ 8 w 283"/>
                <a:gd name="T79" fmla="*/ 330 h 412"/>
                <a:gd name="T80" fmla="*/ 15 w 283"/>
                <a:gd name="T81" fmla="*/ 346 h 412"/>
                <a:gd name="T82" fmla="*/ 19 w 283"/>
                <a:gd name="T83" fmla="*/ 361 h 412"/>
                <a:gd name="T84" fmla="*/ 36 w 283"/>
                <a:gd name="T85" fmla="*/ 369 h 412"/>
                <a:gd name="T86" fmla="*/ 32 w 283"/>
                <a:gd name="T87" fmla="*/ 381 h 412"/>
                <a:gd name="T88" fmla="*/ 21 w 283"/>
                <a:gd name="T89" fmla="*/ 387 h 412"/>
                <a:gd name="T90" fmla="*/ 29 w 283"/>
                <a:gd name="T91" fmla="*/ 397 h 412"/>
                <a:gd name="T92" fmla="*/ 75 w 283"/>
                <a:gd name="T93" fmla="*/ 412 h 412"/>
                <a:gd name="T94" fmla="*/ 94 w 283"/>
                <a:gd name="T95" fmla="*/ 406 h 412"/>
                <a:gd name="T96" fmla="*/ 112 w 283"/>
                <a:gd name="T97" fmla="*/ 397 h 412"/>
                <a:gd name="T98" fmla="*/ 146 w 283"/>
                <a:gd name="T99" fmla="*/ 387 h 412"/>
                <a:gd name="T100" fmla="*/ 191 w 283"/>
                <a:gd name="T101" fmla="*/ 372 h 412"/>
                <a:gd name="T102" fmla="*/ 214 w 283"/>
                <a:gd name="T103" fmla="*/ 360 h 412"/>
                <a:gd name="T104" fmla="*/ 261 w 283"/>
                <a:gd name="T105" fmla="*/ 350 h 412"/>
                <a:gd name="T106" fmla="*/ 272 w 283"/>
                <a:gd name="T107" fmla="*/ 341 h 412"/>
                <a:gd name="T108" fmla="*/ 279 w 283"/>
                <a:gd name="T109" fmla="*/ 326 h 412"/>
                <a:gd name="T110" fmla="*/ 252 w 283"/>
                <a:gd name="T111" fmla="*/ 30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3" h="412">
                  <a:moveTo>
                    <a:pt x="252" y="301"/>
                  </a:moveTo>
                  <a:lnTo>
                    <a:pt x="252" y="301"/>
                  </a:lnTo>
                  <a:lnTo>
                    <a:pt x="246" y="292"/>
                  </a:lnTo>
                  <a:lnTo>
                    <a:pt x="244" y="288"/>
                  </a:lnTo>
                  <a:lnTo>
                    <a:pt x="242" y="283"/>
                  </a:lnTo>
                  <a:lnTo>
                    <a:pt x="241" y="278"/>
                  </a:lnTo>
                  <a:lnTo>
                    <a:pt x="241" y="273"/>
                  </a:lnTo>
                  <a:lnTo>
                    <a:pt x="242" y="268"/>
                  </a:lnTo>
                  <a:lnTo>
                    <a:pt x="244" y="263"/>
                  </a:lnTo>
                  <a:lnTo>
                    <a:pt x="244" y="263"/>
                  </a:lnTo>
                  <a:lnTo>
                    <a:pt x="247" y="259"/>
                  </a:lnTo>
                  <a:lnTo>
                    <a:pt x="248" y="256"/>
                  </a:lnTo>
                  <a:lnTo>
                    <a:pt x="248" y="253"/>
                  </a:lnTo>
                  <a:lnTo>
                    <a:pt x="247" y="251"/>
                  </a:lnTo>
                  <a:lnTo>
                    <a:pt x="245" y="245"/>
                  </a:lnTo>
                  <a:lnTo>
                    <a:pt x="245" y="242"/>
                  </a:lnTo>
                  <a:lnTo>
                    <a:pt x="246" y="239"/>
                  </a:lnTo>
                  <a:lnTo>
                    <a:pt x="246" y="239"/>
                  </a:lnTo>
                  <a:lnTo>
                    <a:pt x="248" y="235"/>
                  </a:lnTo>
                  <a:lnTo>
                    <a:pt x="249" y="230"/>
                  </a:lnTo>
                  <a:lnTo>
                    <a:pt x="249" y="220"/>
                  </a:lnTo>
                  <a:lnTo>
                    <a:pt x="248" y="203"/>
                  </a:lnTo>
                  <a:lnTo>
                    <a:pt x="248" y="203"/>
                  </a:lnTo>
                  <a:lnTo>
                    <a:pt x="247" y="196"/>
                  </a:lnTo>
                  <a:lnTo>
                    <a:pt x="245" y="186"/>
                  </a:lnTo>
                  <a:lnTo>
                    <a:pt x="241" y="177"/>
                  </a:lnTo>
                  <a:lnTo>
                    <a:pt x="237" y="170"/>
                  </a:lnTo>
                  <a:lnTo>
                    <a:pt x="237" y="170"/>
                  </a:lnTo>
                  <a:lnTo>
                    <a:pt x="231" y="163"/>
                  </a:lnTo>
                  <a:lnTo>
                    <a:pt x="223" y="154"/>
                  </a:lnTo>
                  <a:lnTo>
                    <a:pt x="215" y="145"/>
                  </a:lnTo>
                  <a:lnTo>
                    <a:pt x="213" y="142"/>
                  </a:lnTo>
                  <a:lnTo>
                    <a:pt x="212" y="139"/>
                  </a:lnTo>
                  <a:lnTo>
                    <a:pt x="212" y="139"/>
                  </a:lnTo>
                  <a:lnTo>
                    <a:pt x="213" y="134"/>
                  </a:lnTo>
                  <a:lnTo>
                    <a:pt x="216" y="128"/>
                  </a:lnTo>
                  <a:lnTo>
                    <a:pt x="220" y="121"/>
                  </a:lnTo>
                  <a:lnTo>
                    <a:pt x="223" y="118"/>
                  </a:lnTo>
                  <a:lnTo>
                    <a:pt x="226" y="116"/>
                  </a:lnTo>
                  <a:lnTo>
                    <a:pt x="226" y="116"/>
                  </a:lnTo>
                  <a:lnTo>
                    <a:pt x="229" y="114"/>
                  </a:lnTo>
                  <a:lnTo>
                    <a:pt x="231" y="110"/>
                  </a:lnTo>
                  <a:lnTo>
                    <a:pt x="232" y="107"/>
                  </a:lnTo>
                  <a:lnTo>
                    <a:pt x="232" y="102"/>
                  </a:lnTo>
                  <a:lnTo>
                    <a:pt x="232" y="94"/>
                  </a:lnTo>
                  <a:lnTo>
                    <a:pt x="232" y="87"/>
                  </a:lnTo>
                  <a:lnTo>
                    <a:pt x="232" y="87"/>
                  </a:lnTo>
                  <a:lnTo>
                    <a:pt x="233" y="83"/>
                  </a:lnTo>
                  <a:lnTo>
                    <a:pt x="235" y="81"/>
                  </a:lnTo>
                  <a:lnTo>
                    <a:pt x="238" y="79"/>
                  </a:lnTo>
                  <a:lnTo>
                    <a:pt x="241" y="75"/>
                  </a:lnTo>
                  <a:lnTo>
                    <a:pt x="241" y="75"/>
                  </a:lnTo>
                  <a:lnTo>
                    <a:pt x="242" y="73"/>
                  </a:lnTo>
                  <a:lnTo>
                    <a:pt x="242" y="71"/>
                  </a:lnTo>
                  <a:lnTo>
                    <a:pt x="239" y="65"/>
                  </a:lnTo>
                  <a:lnTo>
                    <a:pt x="231" y="55"/>
                  </a:lnTo>
                  <a:lnTo>
                    <a:pt x="231" y="55"/>
                  </a:lnTo>
                  <a:lnTo>
                    <a:pt x="227" y="51"/>
                  </a:lnTo>
                  <a:lnTo>
                    <a:pt x="222" y="47"/>
                  </a:lnTo>
                  <a:lnTo>
                    <a:pt x="209" y="41"/>
                  </a:lnTo>
                  <a:lnTo>
                    <a:pt x="209" y="41"/>
                  </a:lnTo>
                  <a:lnTo>
                    <a:pt x="205" y="37"/>
                  </a:lnTo>
                  <a:lnTo>
                    <a:pt x="203" y="35"/>
                  </a:lnTo>
                  <a:lnTo>
                    <a:pt x="202" y="31"/>
                  </a:lnTo>
                  <a:lnTo>
                    <a:pt x="201" y="28"/>
                  </a:lnTo>
                  <a:lnTo>
                    <a:pt x="202" y="25"/>
                  </a:lnTo>
                  <a:lnTo>
                    <a:pt x="203" y="21"/>
                  </a:lnTo>
                  <a:lnTo>
                    <a:pt x="205" y="19"/>
                  </a:lnTo>
                  <a:lnTo>
                    <a:pt x="208" y="16"/>
                  </a:lnTo>
                  <a:lnTo>
                    <a:pt x="208" y="16"/>
                  </a:lnTo>
                  <a:lnTo>
                    <a:pt x="211" y="13"/>
                  </a:lnTo>
                  <a:lnTo>
                    <a:pt x="213" y="8"/>
                  </a:lnTo>
                  <a:lnTo>
                    <a:pt x="213" y="8"/>
                  </a:lnTo>
                  <a:lnTo>
                    <a:pt x="213" y="8"/>
                  </a:lnTo>
                  <a:lnTo>
                    <a:pt x="213" y="8"/>
                  </a:lnTo>
                  <a:lnTo>
                    <a:pt x="211" y="7"/>
                  </a:lnTo>
                  <a:lnTo>
                    <a:pt x="211" y="7"/>
                  </a:lnTo>
                  <a:lnTo>
                    <a:pt x="211" y="7"/>
                  </a:lnTo>
                  <a:lnTo>
                    <a:pt x="211" y="7"/>
                  </a:lnTo>
                  <a:lnTo>
                    <a:pt x="207" y="3"/>
                  </a:lnTo>
                  <a:lnTo>
                    <a:pt x="207" y="3"/>
                  </a:lnTo>
                  <a:lnTo>
                    <a:pt x="205" y="2"/>
                  </a:lnTo>
                  <a:lnTo>
                    <a:pt x="205" y="2"/>
                  </a:lnTo>
                  <a:lnTo>
                    <a:pt x="205" y="2"/>
                  </a:lnTo>
                  <a:lnTo>
                    <a:pt x="205" y="2"/>
                  </a:lnTo>
                  <a:lnTo>
                    <a:pt x="204" y="1"/>
                  </a:lnTo>
                  <a:lnTo>
                    <a:pt x="204" y="1"/>
                  </a:lnTo>
                  <a:lnTo>
                    <a:pt x="204" y="1"/>
                  </a:lnTo>
                  <a:lnTo>
                    <a:pt x="204" y="1"/>
                  </a:lnTo>
                  <a:lnTo>
                    <a:pt x="203" y="0"/>
                  </a:lnTo>
                  <a:lnTo>
                    <a:pt x="203" y="0"/>
                  </a:lnTo>
                  <a:lnTo>
                    <a:pt x="202" y="0"/>
                  </a:lnTo>
                  <a:lnTo>
                    <a:pt x="202" y="0"/>
                  </a:lnTo>
                  <a:lnTo>
                    <a:pt x="201" y="0"/>
                  </a:lnTo>
                  <a:lnTo>
                    <a:pt x="201" y="0"/>
                  </a:lnTo>
                  <a:lnTo>
                    <a:pt x="196" y="1"/>
                  </a:lnTo>
                  <a:lnTo>
                    <a:pt x="190" y="4"/>
                  </a:lnTo>
                  <a:lnTo>
                    <a:pt x="184" y="8"/>
                  </a:lnTo>
                  <a:lnTo>
                    <a:pt x="180" y="13"/>
                  </a:lnTo>
                  <a:lnTo>
                    <a:pt x="180" y="13"/>
                  </a:lnTo>
                  <a:lnTo>
                    <a:pt x="177" y="17"/>
                  </a:lnTo>
                  <a:lnTo>
                    <a:pt x="176" y="18"/>
                  </a:lnTo>
                  <a:lnTo>
                    <a:pt x="174" y="19"/>
                  </a:lnTo>
                  <a:lnTo>
                    <a:pt x="171" y="18"/>
                  </a:lnTo>
                  <a:lnTo>
                    <a:pt x="166" y="15"/>
                  </a:lnTo>
                  <a:lnTo>
                    <a:pt x="166" y="15"/>
                  </a:lnTo>
                  <a:lnTo>
                    <a:pt x="162" y="12"/>
                  </a:lnTo>
                  <a:lnTo>
                    <a:pt x="157" y="11"/>
                  </a:lnTo>
                  <a:lnTo>
                    <a:pt x="144" y="9"/>
                  </a:lnTo>
                  <a:lnTo>
                    <a:pt x="131" y="9"/>
                  </a:lnTo>
                  <a:lnTo>
                    <a:pt x="117" y="10"/>
                  </a:lnTo>
                  <a:lnTo>
                    <a:pt x="117" y="10"/>
                  </a:lnTo>
                  <a:lnTo>
                    <a:pt x="74" y="10"/>
                  </a:lnTo>
                  <a:lnTo>
                    <a:pt x="30" y="9"/>
                  </a:lnTo>
                  <a:lnTo>
                    <a:pt x="30" y="9"/>
                  </a:lnTo>
                  <a:lnTo>
                    <a:pt x="25" y="10"/>
                  </a:lnTo>
                  <a:lnTo>
                    <a:pt x="22" y="12"/>
                  </a:lnTo>
                  <a:lnTo>
                    <a:pt x="21" y="15"/>
                  </a:lnTo>
                  <a:lnTo>
                    <a:pt x="20" y="20"/>
                  </a:lnTo>
                  <a:lnTo>
                    <a:pt x="21" y="29"/>
                  </a:lnTo>
                  <a:lnTo>
                    <a:pt x="22" y="38"/>
                  </a:lnTo>
                  <a:lnTo>
                    <a:pt x="22" y="38"/>
                  </a:lnTo>
                  <a:lnTo>
                    <a:pt x="22" y="45"/>
                  </a:lnTo>
                  <a:lnTo>
                    <a:pt x="22" y="49"/>
                  </a:lnTo>
                  <a:lnTo>
                    <a:pt x="23" y="52"/>
                  </a:lnTo>
                  <a:lnTo>
                    <a:pt x="28" y="55"/>
                  </a:lnTo>
                  <a:lnTo>
                    <a:pt x="28" y="55"/>
                  </a:lnTo>
                  <a:lnTo>
                    <a:pt x="31" y="57"/>
                  </a:lnTo>
                  <a:lnTo>
                    <a:pt x="32" y="61"/>
                  </a:lnTo>
                  <a:lnTo>
                    <a:pt x="33" y="65"/>
                  </a:lnTo>
                  <a:lnTo>
                    <a:pt x="33" y="70"/>
                  </a:lnTo>
                  <a:lnTo>
                    <a:pt x="32" y="81"/>
                  </a:lnTo>
                  <a:lnTo>
                    <a:pt x="32" y="93"/>
                  </a:lnTo>
                  <a:lnTo>
                    <a:pt x="32" y="93"/>
                  </a:lnTo>
                  <a:lnTo>
                    <a:pt x="31" y="98"/>
                  </a:lnTo>
                  <a:lnTo>
                    <a:pt x="30" y="102"/>
                  </a:lnTo>
                  <a:lnTo>
                    <a:pt x="27" y="108"/>
                  </a:lnTo>
                  <a:lnTo>
                    <a:pt x="27" y="108"/>
                  </a:lnTo>
                  <a:lnTo>
                    <a:pt x="27" y="109"/>
                  </a:lnTo>
                  <a:lnTo>
                    <a:pt x="27" y="109"/>
                  </a:lnTo>
                  <a:lnTo>
                    <a:pt x="30" y="110"/>
                  </a:lnTo>
                  <a:lnTo>
                    <a:pt x="31" y="113"/>
                  </a:lnTo>
                  <a:lnTo>
                    <a:pt x="33" y="123"/>
                  </a:lnTo>
                  <a:lnTo>
                    <a:pt x="33" y="123"/>
                  </a:lnTo>
                  <a:lnTo>
                    <a:pt x="33" y="134"/>
                  </a:lnTo>
                  <a:lnTo>
                    <a:pt x="35" y="138"/>
                  </a:lnTo>
                  <a:lnTo>
                    <a:pt x="38" y="141"/>
                  </a:lnTo>
                  <a:lnTo>
                    <a:pt x="38" y="141"/>
                  </a:lnTo>
                  <a:lnTo>
                    <a:pt x="39" y="142"/>
                  </a:lnTo>
                  <a:lnTo>
                    <a:pt x="39" y="144"/>
                  </a:lnTo>
                  <a:lnTo>
                    <a:pt x="39" y="150"/>
                  </a:lnTo>
                  <a:lnTo>
                    <a:pt x="39" y="155"/>
                  </a:lnTo>
                  <a:lnTo>
                    <a:pt x="40" y="157"/>
                  </a:lnTo>
                  <a:lnTo>
                    <a:pt x="41" y="159"/>
                  </a:lnTo>
                  <a:lnTo>
                    <a:pt x="41" y="159"/>
                  </a:lnTo>
                  <a:lnTo>
                    <a:pt x="45" y="161"/>
                  </a:lnTo>
                  <a:lnTo>
                    <a:pt x="48" y="164"/>
                  </a:lnTo>
                  <a:lnTo>
                    <a:pt x="50" y="167"/>
                  </a:lnTo>
                  <a:lnTo>
                    <a:pt x="51" y="172"/>
                  </a:lnTo>
                  <a:lnTo>
                    <a:pt x="51" y="172"/>
                  </a:lnTo>
                  <a:lnTo>
                    <a:pt x="51" y="178"/>
                  </a:lnTo>
                  <a:lnTo>
                    <a:pt x="50" y="185"/>
                  </a:lnTo>
                  <a:lnTo>
                    <a:pt x="49" y="191"/>
                  </a:lnTo>
                  <a:lnTo>
                    <a:pt x="47" y="194"/>
                  </a:lnTo>
                  <a:lnTo>
                    <a:pt x="45" y="196"/>
                  </a:lnTo>
                  <a:lnTo>
                    <a:pt x="45" y="196"/>
                  </a:lnTo>
                  <a:lnTo>
                    <a:pt x="39" y="201"/>
                  </a:lnTo>
                  <a:lnTo>
                    <a:pt x="32" y="209"/>
                  </a:lnTo>
                  <a:lnTo>
                    <a:pt x="26" y="218"/>
                  </a:lnTo>
                  <a:lnTo>
                    <a:pt x="25" y="222"/>
                  </a:lnTo>
                  <a:lnTo>
                    <a:pt x="24" y="226"/>
                  </a:lnTo>
                  <a:lnTo>
                    <a:pt x="24" y="226"/>
                  </a:lnTo>
                  <a:lnTo>
                    <a:pt x="23" y="233"/>
                  </a:lnTo>
                  <a:lnTo>
                    <a:pt x="23" y="240"/>
                  </a:lnTo>
                  <a:lnTo>
                    <a:pt x="21" y="246"/>
                  </a:lnTo>
                  <a:lnTo>
                    <a:pt x="18" y="251"/>
                  </a:lnTo>
                  <a:lnTo>
                    <a:pt x="18" y="251"/>
                  </a:lnTo>
                  <a:lnTo>
                    <a:pt x="15" y="254"/>
                  </a:lnTo>
                  <a:lnTo>
                    <a:pt x="14" y="259"/>
                  </a:lnTo>
                  <a:lnTo>
                    <a:pt x="13" y="263"/>
                  </a:lnTo>
                  <a:lnTo>
                    <a:pt x="13" y="267"/>
                  </a:lnTo>
                  <a:lnTo>
                    <a:pt x="13" y="267"/>
                  </a:lnTo>
                  <a:lnTo>
                    <a:pt x="11" y="271"/>
                  </a:lnTo>
                  <a:lnTo>
                    <a:pt x="7" y="277"/>
                  </a:lnTo>
                  <a:lnTo>
                    <a:pt x="3" y="283"/>
                  </a:lnTo>
                  <a:lnTo>
                    <a:pt x="1" y="285"/>
                  </a:lnTo>
                  <a:lnTo>
                    <a:pt x="1" y="288"/>
                  </a:lnTo>
                  <a:lnTo>
                    <a:pt x="1" y="288"/>
                  </a:lnTo>
                  <a:lnTo>
                    <a:pt x="0" y="300"/>
                  </a:lnTo>
                  <a:lnTo>
                    <a:pt x="0" y="306"/>
                  </a:lnTo>
                  <a:lnTo>
                    <a:pt x="0" y="308"/>
                  </a:lnTo>
                  <a:lnTo>
                    <a:pt x="2" y="310"/>
                  </a:lnTo>
                  <a:lnTo>
                    <a:pt x="2" y="310"/>
                  </a:lnTo>
                  <a:lnTo>
                    <a:pt x="3" y="312"/>
                  </a:lnTo>
                  <a:lnTo>
                    <a:pt x="3" y="314"/>
                  </a:lnTo>
                  <a:lnTo>
                    <a:pt x="4" y="320"/>
                  </a:lnTo>
                  <a:lnTo>
                    <a:pt x="4" y="325"/>
                  </a:lnTo>
                  <a:lnTo>
                    <a:pt x="6" y="328"/>
                  </a:lnTo>
                  <a:lnTo>
                    <a:pt x="8" y="330"/>
                  </a:lnTo>
                  <a:lnTo>
                    <a:pt x="8" y="330"/>
                  </a:lnTo>
                  <a:lnTo>
                    <a:pt x="11" y="334"/>
                  </a:lnTo>
                  <a:lnTo>
                    <a:pt x="13" y="338"/>
                  </a:lnTo>
                  <a:lnTo>
                    <a:pt x="14" y="342"/>
                  </a:lnTo>
                  <a:lnTo>
                    <a:pt x="15" y="346"/>
                  </a:lnTo>
                  <a:lnTo>
                    <a:pt x="15" y="346"/>
                  </a:lnTo>
                  <a:lnTo>
                    <a:pt x="14" y="355"/>
                  </a:lnTo>
                  <a:lnTo>
                    <a:pt x="15" y="359"/>
                  </a:lnTo>
                  <a:lnTo>
                    <a:pt x="16" y="361"/>
                  </a:lnTo>
                  <a:lnTo>
                    <a:pt x="19" y="361"/>
                  </a:lnTo>
                  <a:lnTo>
                    <a:pt x="19" y="361"/>
                  </a:lnTo>
                  <a:lnTo>
                    <a:pt x="24" y="361"/>
                  </a:lnTo>
                  <a:lnTo>
                    <a:pt x="29" y="363"/>
                  </a:lnTo>
                  <a:lnTo>
                    <a:pt x="33" y="365"/>
                  </a:lnTo>
                  <a:lnTo>
                    <a:pt x="36" y="366"/>
                  </a:lnTo>
                  <a:lnTo>
                    <a:pt x="36" y="369"/>
                  </a:lnTo>
                  <a:lnTo>
                    <a:pt x="36" y="369"/>
                  </a:lnTo>
                  <a:lnTo>
                    <a:pt x="36" y="373"/>
                  </a:lnTo>
                  <a:lnTo>
                    <a:pt x="35" y="378"/>
                  </a:lnTo>
                  <a:lnTo>
                    <a:pt x="33" y="380"/>
                  </a:lnTo>
                  <a:lnTo>
                    <a:pt x="32" y="381"/>
                  </a:lnTo>
                  <a:lnTo>
                    <a:pt x="30" y="383"/>
                  </a:lnTo>
                  <a:lnTo>
                    <a:pt x="28" y="384"/>
                  </a:lnTo>
                  <a:lnTo>
                    <a:pt x="28" y="384"/>
                  </a:lnTo>
                  <a:lnTo>
                    <a:pt x="24" y="384"/>
                  </a:lnTo>
                  <a:lnTo>
                    <a:pt x="21" y="387"/>
                  </a:lnTo>
                  <a:lnTo>
                    <a:pt x="19" y="389"/>
                  </a:lnTo>
                  <a:lnTo>
                    <a:pt x="18" y="393"/>
                  </a:lnTo>
                  <a:lnTo>
                    <a:pt x="18" y="393"/>
                  </a:lnTo>
                  <a:lnTo>
                    <a:pt x="24" y="395"/>
                  </a:lnTo>
                  <a:lnTo>
                    <a:pt x="29" y="397"/>
                  </a:lnTo>
                  <a:lnTo>
                    <a:pt x="29" y="397"/>
                  </a:lnTo>
                  <a:lnTo>
                    <a:pt x="48" y="405"/>
                  </a:lnTo>
                  <a:lnTo>
                    <a:pt x="57" y="408"/>
                  </a:lnTo>
                  <a:lnTo>
                    <a:pt x="67" y="411"/>
                  </a:lnTo>
                  <a:lnTo>
                    <a:pt x="75" y="412"/>
                  </a:lnTo>
                  <a:lnTo>
                    <a:pt x="83" y="412"/>
                  </a:lnTo>
                  <a:lnTo>
                    <a:pt x="86" y="411"/>
                  </a:lnTo>
                  <a:lnTo>
                    <a:pt x="89" y="410"/>
                  </a:lnTo>
                  <a:lnTo>
                    <a:pt x="92" y="408"/>
                  </a:lnTo>
                  <a:lnTo>
                    <a:pt x="94" y="406"/>
                  </a:lnTo>
                  <a:lnTo>
                    <a:pt x="94" y="406"/>
                  </a:lnTo>
                  <a:lnTo>
                    <a:pt x="97" y="401"/>
                  </a:lnTo>
                  <a:lnTo>
                    <a:pt x="101" y="399"/>
                  </a:lnTo>
                  <a:lnTo>
                    <a:pt x="106" y="397"/>
                  </a:lnTo>
                  <a:lnTo>
                    <a:pt x="112" y="397"/>
                  </a:lnTo>
                  <a:lnTo>
                    <a:pt x="125" y="395"/>
                  </a:lnTo>
                  <a:lnTo>
                    <a:pt x="132" y="393"/>
                  </a:lnTo>
                  <a:lnTo>
                    <a:pt x="139" y="391"/>
                  </a:lnTo>
                  <a:lnTo>
                    <a:pt x="139" y="391"/>
                  </a:lnTo>
                  <a:lnTo>
                    <a:pt x="146" y="387"/>
                  </a:lnTo>
                  <a:lnTo>
                    <a:pt x="154" y="384"/>
                  </a:lnTo>
                  <a:lnTo>
                    <a:pt x="169" y="381"/>
                  </a:lnTo>
                  <a:lnTo>
                    <a:pt x="183" y="378"/>
                  </a:lnTo>
                  <a:lnTo>
                    <a:pt x="188" y="376"/>
                  </a:lnTo>
                  <a:lnTo>
                    <a:pt x="191" y="372"/>
                  </a:lnTo>
                  <a:lnTo>
                    <a:pt x="191" y="372"/>
                  </a:lnTo>
                  <a:lnTo>
                    <a:pt x="195" y="369"/>
                  </a:lnTo>
                  <a:lnTo>
                    <a:pt x="200" y="366"/>
                  </a:lnTo>
                  <a:lnTo>
                    <a:pt x="207" y="363"/>
                  </a:lnTo>
                  <a:lnTo>
                    <a:pt x="214" y="360"/>
                  </a:lnTo>
                  <a:lnTo>
                    <a:pt x="228" y="356"/>
                  </a:lnTo>
                  <a:lnTo>
                    <a:pt x="242" y="353"/>
                  </a:lnTo>
                  <a:lnTo>
                    <a:pt x="242" y="353"/>
                  </a:lnTo>
                  <a:lnTo>
                    <a:pt x="253" y="352"/>
                  </a:lnTo>
                  <a:lnTo>
                    <a:pt x="261" y="350"/>
                  </a:lnTo>
                  <a:lnTo>
                    <a:pt x="264" y="349"/>
                  </a:lnTo>
                  <a:lnTo>
                    <a:pt x="267" y="347"/>
                  </a:lnTo>
                  <a:lnTo>
                    <a:pt x="270" y="345"/>
                  </a:lnTo>
                  <a:lnTo>
                    <a:pt x="272" y="341"/>
                  </a:lnTo>
                  <a:lnTo>
                    <a:pt x="272" y="341"/>
                  </a:lnTo>
                  <a:lnTo>
                    <a:pt x="274" y="339"/>
                  </a:lnTo>
                  <a:lnTo>
                    <a:pt x="276" y="336"/>
                  </a:lnTo>
                  <a:lnTo>
                    <a:pt x="283" y="332"/>
                  </a:lnTo>
                  <a:lnTo>
                    <a:pt x="283" y="332"/>
                  </a:lnTo>
                  <a:lnTo>
                    <a:pt x="279" y="326"/>
                  </a:lnTo>
                  <a:lnTo>
                    <a:pt x="275" y="321"/>
                  </a:lnTo>
                  <a:lnTo>
                    <a:pt x="266" y="313"/>
                  </a:lnTo>
                  <a:lnTo>
                    <a:pt x="258" y="307"/>
                  </a:lnTo>
                  <a:lnTo>
                    <a:pt x="254" y="304"/>
                  </a:lnTo>
                  <a:lnTo>
                    <a:pt x="252" y="301"/>
                  </a:lnTo>
                  <a:lnTo>
                    <a:pt x="252" y="30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3" name="Freeform 302">
              <a:extLst>
                <a:ext uri="{FF2B5EF4-FFF2-40B4-BE49-F238E27FC236}">
                  <a16:creationId xmlns:a16="http://schemas.microsoft.com/office/drawing/2014/main" id="{B039C271-BB8F-4644-85E6-0C9BA9804112}"/>
                </a:ext>
              </a:extLst>
            </p:cNvPr>
            <p:cNvSpPr>
              <a:spLocks/>
            </p:cNvSpPr>
            <p:nvPr/>
          </p:nvSpPr>
          <p:spPr bwMode="auto">
            <a:xfrm>
              <a:off x="5314394" y="4384810"/>
              <a:ext cx="53352" cy="151373"/>
            </a:xfrm>
            <a:custGeom>
              <a:avLst/>
              <a:gdLst>
                <a:gd name="T0" fmla="*/ 108 w 125"/>
                <a:gd name="T1" fmla="*/ 276 h 324"/>
                <a:gd name="T2" fmla="*/ 109 w 125"/>
                <a:gd name="T3" fmla="*/ 267 h 324"/>
                <a:gd name="T4" fmla="*/ 116 w 125"/>
                <a:gd name="T5" fmla="*/ 254 h 324"/>
                <a:gd name="T6" fmla="*/ 118 w 125"/>
                <a:gd name="T7" fmla="*/ 235 h 324"/>
                <a:gd name="T8" fmla="*/ 114 w 125"/>
                <a:gd name="T9" fmla="*/ 217 h 324"/>
                <a:gd name="T10" fmla="*/ 113 w 125"/>
                <a:gd name="T11" fmla="*/ 192 h 324"/>
                <a:gd name="T12" fmla="*/ 117 w 125"/>
                <a:gd name="T13" fmla="*/ 175 h 324"/>
                <a:gd name="T14" fmla="*/ 121 w 125"/>
                <a:gd name="T15" fmla="*/ 132 h 324"/>
                <a:gd name="T16" fmla="*/ 120 w 125"/>
                <a:gd name="T17" fmla="*/ 119 h 324"/>
                <a:gd name="T18" fmla="*/ 115 w 125"/>
                <a:gd name="T19" fmla="*/ 114 h 324"/>
                <a:gd name="T20" fmla="*/ 99 w 125"/>
                <a:gd name="T21" fmla="*/ 106 h 324"/>
                <a:gd name="T22" fmla="*/ 96 w 125"/>
                <a:gd name="T23" fmla="*/ 94 h 324"/>
                <a:gd name="T24" fmla="*/ 99 w 125"/>
                <a:gd name="T25" fmla="*/ 79 h 324"/>
                <a:gd name="T26" fmla="*/ 94 w 125"/>
                <a:gd name="T27" fmla="*/ 68 h 324"/>
                <a:gd name="T28" fmla="*/ 85 w 125"/>
                <a:gd name="T29" fmla="*/ 64 h 324"/>
                <a:gd name="T30" fmla="*/ 78 w 125"/>
                <a:gd name="T31" fmla="*/ 59 h 324"/>
                <a:gd name="T32" fmla="*/ 65 w 125"/>
                <a:gd name="T33" fmla="*/ 47 h 324"/>
                <a:gd name="T34" fmla="*/ 58 w 125"/>
                <a:gd name="T35" fmla="*/ 41 h 324"/>
                <a:gd name="T36" fmla="*/ 60 w 125"/>
                <a:gd name="T37" fmla="*/ 30 h 324"/>
                <a:gd name="T38" fmla="*/ 66 w 125"/>
                <a:gd name="T39" fmla="*/ 22 h 324"/>
                <a:gd name="T40" fmla="*/ 67 w 125"/>
                <a:gd name="T41" fmla="*/ 4 h 324"/>
                <a:gd name="T42" fmla="*/ 63 w 125"/>
                <a:gd name="T43" fmla="*/ 4 h 324"/>
                <a:gd name="T44" fmla="*/ 58 w 125"/>
                <a:gd name="T45" fmla="*/ 3 h 324"/>
                <a:gd name="T46" fmla="*/ 54 w 125"/>
                <a:gd name="T47" fmla="*/ 3 h 324"/>
                <a:gd name="T48" fmla="*/ 48 w 125"/>
                <a:gd name="T49" fmla="*/ 3 h 324"/>
                <a:gd name="T50" fmla="*/ 18 w 125"/>
                <a:gd name="T51" fmla="*/ 2 h 324"/>
                <a:gd name="T52" fmla="*/ 16 w 125"/>
                <a:gd name="T53" fmla="*/ 2 h 324"/>
                <a:gd name="T54" fmla="*/ 14 w 125"/>
                <a:gd name="T55" fmla="*/ 2 h 324"/>
                <a:gd name="T56" fmla="*/ 13 w 125"/>
                <a:gd name="T57" fmla="*/ 1 h 324"/>
                <a:gd name="T58" fmla="*/ 13 w 125"/>
                <a:gd name="T59" fmla="*/ 1 h 324"/>
                <a:gd name="T60" fmla="*/ 12 w 125"/>
                <a:gd name="T61" fmla="*/ 0 h 324"/>
                <a:gd name="T62" fmla="*/ 7 w 125"/>
                <a:gd name="T63" fmla="*/ 8 h 324"/>
                <a:gd name="T64" fmla="*/ 1 w 125"/>
                <a:gd name="T65" fmla="*/ 17 h 324"/>
                <a:gd name="T66" fmla="*/ 2 w 125"/>
                <a:gd name="T67" fmla="*/ 27 h 324"/>
                <a:gd name="T68" fmla="*/ 8 w 125"/>
                <a:gd name="T69" fmla="*/ 33 h 324"/>
                <a:gd name="T70" fmla="*/ 30 w 125"/>
                <a:gd name="T71" fmla="*/ 47 h 324"/>
                <a:gd name="T72" fmla="*/ 41 w 125"/>
                <a:gd name="T73" fmla="*/ 63 h 324"/>
                <a:gd name="T74" fmla="*/ 40 w 125"/>
                <a:gd name="T75" fmla="*/ 67 h 324"/>
                <a:gd name="T76" fmla="*/ 32 w 125"/>
                <a:gd name="T77" fmla="*/ 75 h 324"/>
                <a:gd name="T78" fmla="*/ 31 w 125"/>
                <a:gd name="T79" fmla="*/ 86 h 324"/>
                <a:gd name="T80" fmla="*/ 30 w 125"/>
                <a:gd name="T81" fmla="*/ 102 h 324"/>
                <a:gd name="T82" fmla="*/ 25 w 125"/>
                <a:gd name="T83" fmla="*/ 108 h 324"/>
                <a:gd name="T84" fmla="*/ 15 w 125"/>
                <a:gd name="T85" fmla="*/ 120 h 324"/>
                <a:gd name="T86" fmla="*/ 11 w 125"/>
                <a:gd name="T87" fmla="*/ 131 h 324"/>
                <a:gd name="T88" fmla="*/ 22 w 125"/>
                <a:gd name="T89" fmla="*/ 146 h 324"/>
                <a:gd name="T90" fmla="*/ 36 w 125"/>
                <a:gd name="T91" fmla="*/ 162 h 324"/>
                <a:gd name="T92" fmla="*/ 46 w 125"/>
                <a:gd name="T93" fmla="*/ 188 h 324"/>
                <a:gd name="T94" fmla="*/ 48 w 125"/>
                <a:gd name="T95" fmla="*/ 212 h 324"/>
                <a:gd name="T96" fmla="*/ 45 w 125"/>
                <a:gd name="T97" fmla="*/ 231 h 324"/>
                <a:gd name="T98" fmla="*/ 44 w 125"/>
                <a:gd name="T99" fmla="*/ 237 h 324"/>
                <a:gd name="T100" fmla="*/ 47 w 125"/>
                <a:gd name="T101" fmla="*/ 248 h 324"/>
                <a:gd name="T102" fmla="*/ 43 w 125"/>
                <a:gd name="T103" fmla="*/ 255 h 324"/>
                <a:gd name="T104" fmla="*/ 40 w 125"/>
                <a:gd name="T105" fmla="*/ 270 h 324"/>
                <a:gd name="T106" fmla="*/ 45 w 125"/>
                <a:gd name="T107" fmla="*/ 284 h 324"/>
                <a:gd name="T108" fmla="*/ 53 w 125"/>
                <a:gd name="T109" fmla="*/ 296 h 324"/>
                <a:gd name="T110" fmla="*/ 74 w 125"/>
                <a:gd name="T111" fmla="*/ 313 h 324"/>
                <a:gd name="T112" fmla="*/ 82 w 125"/>
                <a:gd name="T113" fmla="*/ 324 h 324"/>
                <a:gd name="T114" fmla="*/ 113 w 125"/>
                <a:gd name="T115" fmla="*/ 315 h 324"/>
                <a:gd name="T116" fmla="*/ 125 w 125"/>
                <a:gd name="T117" fmla="*/ 314 h 324"/>
                <a:gd name="T118" fmla="*/ 122 w 125"/>
                <a:gd name="T119" fmla="*/ 304 h 324"/>
                <a:gd name="T120" fmla="*/ 117 w 125"/>
                <a:gd name="T121" fmla="*/ 29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324">
                  <a:moveTo>
                    <a:pt x="110" y="279"/>
                  </a:moveTo>
                  <a:lnTo>
                    <a:pt x="110" y="279"/>
                  </a:lnTo>
                  <a:lnTo>
                    <a:pt x="108" y="276"/>
                  </a:lnTo>
                  <a:lnTo>
                    <a:pt x="108" y="273"/>
                  </a:lnTo>
                  <a:lnTo>
                    <a:pt x="108" y="270"/>
                  </a:lnTo>
                  <a:lnTo>
                    <a:pt x="109" y="267"/>
                  </a:lnTo>
                  <a:lnTo>
                    <a:pt x="112" y="260"/>
                  </a:lnTo>
                  <a:lnTo>
                    <a:pt x="116" y="254"/>
                  </a:lnTo>
                  <a:lnTo>
                    <a:pt x="116" y="254"/>
                  </a:lnTo>
                  <a:lnTo>
                    <a:pt x="118" y="250"/>
                  </a:lnTo>
                  <a:lnTo>
                    <a:pt x="119" y="246"/>
                  </a:lnTo>
                  <a:lnTo>
                    <a:pt x="118" y="235"/>
                  </a:lnTo>
                  <a:lnTo>
                    <a:pt x="116" y="224"/>
                  </a:lnTo>
                  <a:lnTo>
                    <a:pt x="114" y="217"/>
                  </a:lnTo>
                  <a:lnTo>
                    <a:pt x="114" y="217"/>
                  </a:lnTo>
                  <a:lnTo>
                    <a:pt x="113" y="210"/>
                  </a:lnTo>
                  <a:lnTo>
                    <a:pt x="113" y="201"/>
                  </a:lnTo>
                  <a:lnTo>
                    <a:pt x="113" y="192"/>
                  </a:lnTo>
                  <a:lnTo>
                    <a:pt x="114" y="184"/>
                  </a:lnTo>
                  <a:lnTo>
                    <a:pt x="114" y="184"/>
                  </a:lnTo>
                  <a:lnTo>
                    <a:pt x="117" y="175"/>
                  </a:lnTo>
                  <a:lnTo>
                    <a:pt x="119" y="162"/>
                  </a:lnTo>
                  <a:lnTo>
                    <a:pt x="121" y="146"/>
                  </a:lnTo>
                  <a:lnTo>
                    <a:pt x="121" y="132"/>
                  </a:lnTo>
                  <a:lnTo>
                    <a:pt x="121" y="132"/>
                  </a:lnTo>
                  <a:lnTo>
                    <a:pt x="121" y="122"/>
                  </a:lnTo>
                  <a:lnTo>
                    <a:pt x="120" y="119"/>
                  </a:lnTo>
                  <a:lnTo>
                    <a:pt x="119" y="116"/>
                  </a:lnTo>
                  <a:lnTo>
                    <a:pt x="118" y="115"/>
                  </a:lnTo>
                  <a:lnTo>
                    <a:pt x="115" y="114"/>
                  </a:lnTo>
                  <a:lnTo>
                    <a:pt x="105" y="109"/>
                  </a:lnTo>
                  <a:lnTo>
                    <a:pt x="105" y="109"/>
                  </a:lnTo>
                  <a:lnTo>
                    <a:pt x="99" y="106"/>
                  </a:lnTo>
                  <a:lnTo>
                    <a:pt x="96" y="102"/>
                  </a:lnTo>
                  <a:lnTo>
                    <a:pt x="95" y="98"/>
                  </a:lnTo>
                  <a:lnTo>
                    <a:pt x="96" y="94"/>
                  </a:lnTo>
                  <a:lnTo>
                    <a:pt x="98" y="86"/>
                  </a:lnTo>
                  <a:lnTo>
                    <a:pt x="99" y="82"/>
                  </a:lnTo>
                  <a:lnTo>
                    <a:pt x="99" y="79"/>
                  </a:lnTo>
                  <a:lnTo>
                    <a:pt x="99" y="79"/>
                  </a:lnTo>
                  <a:lnTo>
                    <a:pt x="97" y="73"/>
                  </a:lnTo>
                  <a:lnTo>
                    <a:pt x="94" y="68"/>
                  </a:lnTo>
                  <a:lnTo>
                    <a:pt x="89" y="65"/>
                  </a:lnTo>
                  <a:lnTo>
                    <a:pt x="85" y="64"/>
                  </a:lnTo>
                  <a:lnTo>
                    <a:pt x="85" y="64"/>
                  </a:lnTo>
                  <a:lnTo>
                    <a:pt x="83" y="63"/>
                  </a:lnTo>
                  <a:lnTo>
                    <a:pt x="81" y="62"/>
                  </a:lnTo>
                  <a:lnTo>
                    <a:pt x="78" y="59"/>
                  </a:lnTo>
                  <a:lnTo>
                    <a:pt x="74" y="54"/>
                  </a:lnTo>
                  <a:lnTo>
                    <a:pt x="70" y="51"/>
                  </a:lnTo>
                  <a:lnTo>
                    <a:pt x="65" y="47"/>
                  </a:lnTo>
                  <a:lnTo>
                    <a:pt x="65" y="47"/>
                  </a:lnTo>
                  <a:lnTo>
                    <a:pt x="61" y="44"/>
                  </a:lnTo>
                  <a:lnTo>
                    <a:pt x="58" y="41"/>
                  </a:lnTo>
                  <a:lnTo>
                    <a:pt x="58" y="37"/>
                  </a:lnTo>
                  <a:lnTo>
                    <a:pt x="58" y="34"/>
                  </a:lnTo>
                  <a:lnTo>
                    <a:pt x="60" y="30"/>
                  </a:lnTo>
                  <a:lnTo>
                    <a:pt x="62" y="27"/>
                  </a:lnTo>
                  <a:lnTo>
                    <a:pt x="66" y="22"/>
                  </a:lnTo>
                  <a:lnTo>
                    <a:pt x="66" y="22"/>
                  </a:lnTo>
                  <a:lnTo>
                    <a:pt x="67" y="19"/>
                  </a:lnTo>
                  <a:lnTo>
                    <a:pt x="68" y="14"/>
                  </a:lnTo>
                  <a:lnTo>
                    <a:pt x="67" y="4"/>
                  </a:lnTo>
                  <a:lnTo>
                    <a:pt x="67" y="4"/>
                  </a:lnTo>
                  <a:lnTo>
                    <a:pt x="63" y="4"/>
                  </a:lnTo>
                  <a:lnTo>
                    <a:pt x="63" y="4"/>
                  </a:lnTo>
                  <a:lnTo>
                    <a:pt x="63" y="4"/>
                  </a:lnTo>
                  <a:lnTo>
                    <a:pt x="63" y="4"/>
                  </a:lnTo>
                  <a:lnTo>
                    <a:pt x="58" y="3"/>
                  </a:lnTo>
                  <a:lnTo>
                    <a:pt x="58" y="3"/>
                  </a:lnTo>
                  <a:lnTo>
                    <a:pt x="54" y="3"/>
                  </a:lnTo>
                  <a:lnTo>
                    <a:pt x="54" y="3"/>
                  </a:lnTo>
                  <a:lnTo>
                    <a:pt x="53" y="3"/>
                  </a:lnTo>
                  <a:lnTo>
                    <a:pt x="53" y="3"/>
                  </a:lnTo>
                  <a:lnTo>
                    <a:pt x="48" y="3"/>
                  </a:lnTo>
                  <a:lnTo>
                    <a:pt x="48" y="3"/>
                  </a:lnTo>
                  <a:lnTo>
                    <a:pt x="18" y="2"/>
                  </a:lnTo>
                  <a:lnTo>
                    <a:pt x="18" y="2"/>
                  </a:lnTo>
                  <a:lnTo>
                    <a:pt x="16" y="2"/>
                  </a:lnTo>
                  <a:lnTo>
                    <a:pt x="16" y="2"/>
                  </a:lnTo>
                  <a:lnTo>
                    <a:pt x="16" y="2"/>
                  </a:lnTo>
                  <a:lnTo>
                    <a:pt x="16" y="2"/>
                  </a:lnTo>
                  <a:lnTo>
                    <a:pt x="14" y="2"/>
                  </a:lnTo>
                  <a:lnTo>
                    <a:pt x="14" y="2"/>
                  </a:lnTo>
                  <a:lnTo>
                    <a:pt x="14" y="1"/>
                  </a:lnTo>
                  <a:lnTo>
                    <a:pt x="14" y="1"/>
                  </a:lnTo>
                  <a:lnTo>
                    <a:pt x="13" y="1"/>
                  </a:lnTo>
                  <a:lnTo>
                    <a:pt x="13" y="1"/>
                  </a:lnTo>
                  <a:lnTo>
                    <a:pt x="13" y="1"/>
                  </a:lnTo>
                  <a:lnTo>
                    <a:pt x="13" y="1"/>
                  </a:lnTo>
                  <a:lnTo>
                    <a:pt x="12" y="0"/>
                  </a:lnTo>
                  <a:lnTo>
                    <a:pt x="12" y="0"/>
                  </a:lnTo>
                  <a:lnTo>
                    <a:pt x="12" y="0"/>
                  </a:lnTo>
                  <a:lnTo>
                    <a:pt x="10" y="5"/>
                  </a:lnTo>
                  <a:lnTo>
                    <a:pt x="7" y="8"/>
                  </a:lnTo>
                  <a:lnTo>
                    <a:pt x="7" y="8"/>
                  </a:lnTo>
                  <a:lnTo>
                    <a:pt x="4" y="11"/>
                  </a:lnTo>
                  <a:lnTo>
                    <a:pt x="2" y="13"/>
                  </a:lnTo>
                  <a:lnTo>
                    <a:pt x="1" y="17"/>
                  </a:lnTo>
                  <a:lnTo>
                    <a:pt x="0" y="20"/>
                  </a:lnTo>
                  <a:lnTo>
                    <a:pt x="1" y="23"/>
                  </a:lnTo>
                  <a:lnTo>
                    <a:pt x="2" y="27"/>
                  </a:lnTo>
                  <a:lnTo>
                    <a:pt x="4" y="29"/>
                  </a:lnTo>
                  <a:lnTo>
                    <a:pt x="8" y="33"/>
                  </a:lnTo>
                  <a:lnTo>
                    <a:pt x="8" y="33"/>
                  </a:lnTo>
                  <a:lnTo>
                    <a:pt x="21" y="39"/>
                  </a:lnTo>
                  <a:lnTo>
                    <a:pt x="26" y="43"/>
                  </a:lnTo>
                  <a:lnTo>
                    <a:pt x="30" y="47"/>
                  </a:lnTo>
                  <a:lnTo>
                    <a:pt x="30" y="47"/>
                  </a:lnTo>
                  <a:lnTo>
                    <a:pt x="38" y="57"/>
                  </a:lnTo>
                  <a:lnTo>
                    <a:pt x="41" y="63"/>
                  </a:lnTo>
                  <a:lnTo>
                    <a:pt x="41" y="65"/>
                  </a:lnTo>
                  <a:lnTo>
                    <a:pt x="40" y="67"/>
                  </a:lnTo>
                  <a:lnTo>
                    <a:pt x="40" y="67"/>
                  </a:lnTo>
                  <a:lnTo>
                    <a:pt x="37" y="71"/>
                  </a:lnTo>
                  <a:lnTo>
                    <a:pt x="34" y="73"/>
                  </a:lnTo>
                  <a:lnTo>
                    <a:pt x="32" y="75"/>
                  </a:lnTo>
                  <a:lnTo>
                    <a:pt x="31" y="79"/>
                  </a:lnTo>
                  <a:lnTo>
                    <a:pt x="31" y="79"/>
                  </a:lnTo>
                  <a:lnTo>
                    <a:pt x="31" y="86"/>
                  </a:lnTo>
                  <a:lnTo>
                    <a:pt x="31" y="94"/>
                  </a:lnTo>
                  <a:lnTo>
                    <a:pt x="31" y="99"/>
                  </a:lnTo>
                  <a:lnTo>
                    <a:pt x="30" y="102"/>
                  </a:lnTo>
                  <a:lnTo>
                    <a:pt x="28" y="106"/>
                  </a:lnTo>
                  <a:lnTo>
                    <a:pt x="25" y="108"/>
                  </a:lnTo>
                  <a:lnTo>
                    <a:pt x="25" y="108"/>
                  </a:lnTo>
                  <a:lnTo>
                    <a:pt x="22" y="110"/>
                  </a:lnTo>
                  <a:lnTo>
                    <a:pt x="19" y="113"/>
                  </a:lnTo>
                  <a:lnTo>
                    <a:pt x="15" y="120"/>
                  </a:lnTo>
                  <a:lnTo>
                    <a:pt x="12" y="126"/>
                  </a:lnTo>
                  <a:lnTo>
                    <a:pt x="11" y="131"/>
                  </a:lnTo>
                  <a:lnTo>
                    <a:pt x="11" y="131"/>
                  </a:lnTo>
                  <a:lnTo>
                    <a:pt x="12" y="134"/>
                  </a:lnTo>
                  <a:lnTo>
                    <a:pt x="14" y="137"/>
                  </a:lnTo>
                  <a:lnTo>
                    <a:pt x="22" y="146"/>
                  </a:lnTo>
                  <a:lnTo>
                    <a:pt x="30" y="155"/>
                  </a:lnTo>
                  <a:lnTo>
                    <a:pt x="36" y="162"/>
                  </a:lnTo>
                  <a:lnTo>
                    <a:pt x="36" y="162"/>
                  </a:lnTo>
                  <a:lnTo>
                    <a:pt x="40" y="169"/>
                  </a:lnTo>
                  <a:lnTo>
                    <a:pt x="44" y="178"/>
                  </a:lnTo>
                  <a:lnTo>
                    <a:pt x="46" y="188"/>
                  </a:lnTo>
                  <a:lnTo>
                    <a:pt x="47" y="195"/>
                  </a:lnTo>
                  <a:lnTo>
                    <a:pt x="47" y="195"/>
                  </a:lnTo>
                  <a:lnTo>
                    <a:pt x="48" y="212"/>
                  </a:lnTo>
                  <a:lnTo>
                    <a:pt x="48" y="222"/>
                  </a:lnTo>
                  <a:lnTo>
                    <a:pt x="47" y="227"/>
                  </a:lnTo>
                  <a:lnTo>
                    <a:pt x="45" y="231"/>
                  </a:lnTo>
                  <a:lnTo>
                    <a:pt x="45" y="231"/>
                  </a:lnTo>
                  <a:lnTo>
                    <a:pt x="44" y="234"/>
                  </a:lnTo>
                  <a:lnTo>
                    <a:pt x="44" y="237"/>
                  </a:lnTo>
                  <a:lnTo>
                    <a:pt x="46" y="243"/>
                  </a:lnTo>
                  <a:lnTo>
                    <a:pt x="47" y="245"/>
                  </a:lnTo>
                  <a:lnTo>
                    <a:pt x="47" y="248"/>
                  </a:lnTo>
                  <a:lnTo>
                    <a:pt x="46" y="251"/>
                  </a:lnTo>
                  <a:lnTo>
                    <a:pt x="43" y="255"/>
                  </a:lnTo>
                  <a:lnTo>
                    <a:pt x="43" y="255"/>
                  </a:lnTo>
                  <a:lnTo>
                    <a:pt x="41" y="260"/>
                  </a:lnTo>
                  <a:lnTo>
                    <a:pt x="40" y="265"/>
                  </a:lnTo>
                  <a:lnTo>
                    <a:pt x="40" y="270"/>
                  </a:lnTo>
                  <a:lnTo>
                    <a:pt x="41" y="275"/>
                  </a:lnTo>
                  <a:lnTo>
                    <a:pt x="43" y="280"/>
                  </a:lnTo>
                  <a:lnTo>
                    <a:pt x="45" y="284"/>
                  </a:lnTo>
                  <a:lnTo>
                    <a:pt x="51" y="293"/>
                  </a:lnTo>
                  <a:lnTo>
                    <a:pt x="51" y="293"/>
                  </a:lnTo>
                  <a:lnTo>
                    <a:pt x="53" y="296"/>
                  </a:lnTo>
                  <a:lnTo>
                    <a:pt x="57" y="299"/>
                  </a:lnTo>
                  <a:lnTo>
                    <a:pt x="65" y="305"/>
                  </a:lnTo>
                  <a:lnTo>
                    <a:pt x="74" y="313"/>
                  </a:lnTo>
                  <a:lnTo>
                    <a:pt x="78" y="318"/>
                  </a:lnTo>
                  <a:lnTo>
                    <a:pt x="82" y="324"/>
                  </a:lnTo>
                  <a:lnTo>
                    <a:pt x="82" y="324"/>
                  </a:lnTo>
                  <a:lnTo>
                    <a:pt x="92" y="320"/>
                  </a:lnTo>
                  <a:lnTo>
                    <a:pt x="103" y="317"/>
                  </a:lnTo>
                  <a:lnTo>
                    <a:pt x="113" y="315"/>
                  </a:lnTo>
                  <a:lnTo>
                    <a:pt x="123" y="314"/>
                  </a:lnTo>
                  <a:lnTo>
                    <a:pt x="123" y="314"/>
                  </a:lnTo>
                  <a:lnTo>
                    <a:pt x="125" y="314"/>
                  </a:lnTo>
                  <a:lnTo>
                    <a:pt x="125" y="314"/>
                  </a:lnTo>
                  <a:lnTo>
                    <a:pt x="123" y="309"/>
                  </a:lnTo>
                  <a:lnTo>
                    <a:pt x="122" y="304"/>
                  </a:lnTo>
                  <a:lnTo>
                    <a:pt x="122" y="304"/>
                  </a:lnTo>
                  <a:lnTo>
                    <a:pt x="120" y="299"/>
                  </a:lnTo>
                  <a:lnTo>
                    <a:pt x="117" y="293"/>
                  </a:lnTo>
                  <a:lnTo>
                    <a:pt x="110" y="279"/>
                  </a:lnTo>
                  <a:lnTo>
                    <a:pt x="110" y="27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4" name="Freeform 303">
              <a:extLst>
                <a:ext uri="{FF2B5EF4-FFF2-40B4-BE49-F238E27FC236}">
                  <a16:creationId xmlns:a16="http://schemas.microsoft.com/office/drawing/2014/main" id="{6302C1C7-EE7E-4F3A-B54C-AF3A523C99CE}"/>
                </a:ext>
              </a:extLst>
            </p:cNvPr>
            <p:cNvSpPr>
              <a:spLocks/>
            </p:cNvSpPr>
            <p:nvPr/>
          </p:nvSpPr>
          <p:spPr bwMode="auto">
            <a:xfrm>
              <a:off x="5340210" y="4341828"/>
              <a:ext cx="84332" cy="188751"/>
            </a:xfrm>
            <a:custGeom>
              <a:avLst/>
              <a:gdLst>
                <a:gd name="T0" fmla="*/ 132 w 196"/>
                <a:gd name="T1" fmla="*/ 359 h 404"/>
                <a:gd name="T2" fmla="*/ 130 w 196"/>
                <a:gd name="T3" fmla="*/ 330 h 404"/>
                <a:gd name="T4" fmla="*/ 126 w 196"/>
                <a:gd name="T5" fmla="*/ 312 h 404"/>
                <a:gd name="T6" fmla="*/ 125 w 196"/>
                <a:gd name="T7" fmla="*/ 269 h 404"/>
                <a:gd name="T8" fmla="*/ 127 w 196"/>
                <a:gd name="T9" fmla="*/ 244 h 404"/>
                <a:gd name="T10" fmla="*/ 130 w 196"/>
                <a:gd name="T11" fmla="*/ 226 h 404"/>
                <a:gd name="T12" fmla="*/ 146 w 196"/>
                <a:gd name="T13" fmla="*/ 213 h 404"/>
                <a:gd name="T14" fmla="*/ 156 w 196"/>
                <a:gd name="T15" fmla="*/ 203 h 404"/>
                <a:gd name="T16" fmla="*/ 164 w 196"/>
                <a:gd name="T17" fmla="*/ 185 h 404"/>
                <a:gd name="T18" fmla="*/ 184 w 196"/>
                <a:gd name="T19" fmla="*/ 154 h 404"/>
                <a:gd name="T20" fmla="*/ 193 w 196"/>
                <a:gd name="T21" fmla="*/ 136 h 404"/>
                <a:gd name="T22" fmla="*/ 196 w 196"/>
                <a:gd name="T23" fmla="*/ 108 h 404"/>
                <a:gd name="T24" fmla="*/ 188 w 196"/>
                <a:gd name="T25" fmla="*/ 85 h 404"/>
                <a:gd name="T26" fmla="*/ 181 w 196"/>
                <a:gd name="T27" fmla="*/ 78 h 404"/>
                <a:gd name="T28" fmla="*/ 177 w 196"/>
                <a:gd name="T29" fmla="*/ 58 h 404"/>
                <a:gd name="T30" fmla="*/ 181 w 196"/>
                <a:gd name="T31" fmla="*/ 48 h 404"/>
                <a:gd name="T32" fmla="*/ 180 w 196"/>
                <a:gd name="T33" fmla="*/ 41 h 404"/>
                <a:gd name="T34" fmla="*/ 168 w 196"/>
                <a:gd name="T35" fmla="*/ 33 h 404"/>
                <a:gd name="T36" fmla="*/ 157 w 196"/>
                <a:gd name="T37" fmla="*/ 27 h 404"/>
                <a:gd name="T38" fmla="*/ 142 w 196"/>
                <a:gd name="T39" fmla="*/ 6 h 404"/>
                <a:gd name="T40" fmla="*/ 130 w 196"/>
                <a:gd name="T41" fmla="*/ 1 h 404"/>
                <a:gd name="T42" fmla="*/ 121 w 196"/>
                <a:gd name="T43" fmla="*/ 6 h 404"/>
                <a:gd name="T44" fmla="*/ 112 w 196"/>
                <a:gd name="T45" fmla="*/ 14 h 404"/>
                <a:gd name="T46" fmla="*/ 106 w 196"/>
                <a:gd name="T47" fmla="*/ 20 h 404"/>
                <a:gd name="T48" fmla="*/ 105 w 196"/>
                <a:gd name="T49" fmla="*/ 21 h 404"/>
                <a:gd name="T50" fmla="*/ 104 w 196"/>
                <a:gd name="T51" fmla="*/ 23 h 404"/>
                <a:gd name="T52" fmla="*/ 103 w 196"/>
                <a:gd name="T53" fmla="*/ 25 h 404"/>
                <a:gd name="T54" fmla="*/ 103 w 196"/>
                <a:gd name="T55" fmla="*/ 27 h 404"/>
                <a:gd name="T56" fmla="*/ 103 w 196"/>
                <a:gd name="T57" fmla="*/ 29 h 404"/>
                <a:gd name="T58" fmla="*/ 103 w 196"/>
                <a:gd name="T59" fmla="*/ 38 h 404"/>
                <a:gd name="T60" fmla="*/ 103 w 196"/>
                <a:gd name="T61" fmla="*/ 40 h 404"/>
                <a:gd name="T62" fmla="*/ 104 w 196"/>
                <a:gd name="T63" fmla="*/ 42 h 404"/>
                <a:gd name="T64" fmla="*/ 101 w 196"/>
                <a:gd name="T65" fmla="*/ 49 h 404"/>
                <a:gd name="T66" fmla="*/ 86 w 196"/>
                <a:gd name="T67" fmla="*/ 63 h 404"/>
                <a:gd name="T68" fmla="*/ 72 w 196"/>
                <a:gd name="T69" fmla="*/ 66 h 404"/>
                <a:gd name="T70" fmla="*/ 45 w 196"/>
                <a:gd name="T71" fmla="*/ 66 h 404"/>
                <a:gd name="T72" fmla="*/ 28 w 196"/>
                <a:gd name="T73" fmla="*/ 81 h 404"/>
                <a:gd name="T74" fmla="*/ 19 w 196"/>
                <a:gd name="T75" fmla="*/ 91 h 404"/>
                <a:gd name="T76" fmla="*/ 16 w 196"/>
                <a:gd name="T77" fmla="*/ 92 h 404"/>
                <a:gd name="T78" fmla="*/ 12 w 196"/>
                <a:gd name="T79" fmla="*/ 93 h 404"/>
                <a:gd name="T80" fmla="*/ 9 w 196"/>
                <a:gd name="T81" fmla="*/ 94 h 404"/>
                <a:gd name="T82" fmla="*/ 8 w 196"/>
                <a:gd name="T83" fmla="*/ 112 h 404"/>
                <a:gd name="T84" fmla="*/ 0 w 196"/>
                <a:gd name="T85" fmla="*/ 124 h 404"/>
                <a:gd name="T86" fmla="*/ 7 w 196"/>
                <a:gd name="T87" fmla="*/ 137 h 404"/>
                <a:gd name="T88" fmla="*/ 20 w 196"/>
                <a:gd name="T89" fmla="*/ 149 h 404"/>
                <a:gd name="T90" fmla="*/ 27 w 196"/>
                <a:gd name="T91" fmla="*/ 154 h 404"/>
                <a:gd name="T92" fmla="*/ 41 w 196"/>
                <a:gd name="T93" fmla="*/ 169 h 404"/>
                <a:gd name="T94" fmla="*/ 38 w 196"/>
                <a:gd name="T95" fmla="*/ 184 h 404"/>
                <a:gd name="T96" fmla="*/ 47 w 196"/>
                <a:gd name="T97" fmla="*/ 199 h 404"/>
                <a:gd name="T98" fmla="*/ 61 w 196"/>
                <a:gd name="T99" fmla="*/ 206 h 404"/>
                <a:gd name="T100" fmla="*/ 63 w 196"/>
                <a:gd name="T101" fmla="*/ 222 h 404"/>
                <a:gd name="T102" fmla="*/ 56 w 196"/>
                <a:gd name="T103" fmla="*/ 274 h 404"/>
                <a:gd name="T104" fmla="*/ 55 w 196"/>
                <a:gd name="T105" fmla="*/ 300 h 404"/>
                <a:gd name="T106" fmla="*/ 60 w 196"/>
                <a:gd name="T107" fmla="*/ 325 h 404"/>
                <a:gd name="T108" fmla="*/ 58 w 196"/>
                <a:gd name="T109" fmla="*/ 344 h 404"/>
                <a:gd name="T110" fmla="*/ 50 w 196"/>
                <a:gd name="T111" fmla="*/ 363 h 404"/>
                <a:gd name="T112" fmla="*/ 59 w 196"/>
                <a:gd name="T113" fmla="*/ 383 h 404"/>
                <a:gd name="T114" fmla="*/ 65 w 196"/>
                <a:gd name="T115" fmla="*/ 399 h 404"/>
                <a:gd name="T116" fmla="*/ 94 w 196"/>
                <a:gd name="T117" fmla="*/ 399 h 404"/>
                <a:gd name="T118" fmla="*/ 129 w 196"/>
                <a:gd name="T119" fmla="*/ 38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404">
                  <a:moveTo>
                    <a:pt x="129" y="376"/>
                  </a:moveTo>
                  <a:lnTo>
                    <a:pt x="129" y="376"/>
                  </a:lnTo>
                  <a:lnTo>
                    <a:pt x="131" y="368"/>
                  </a:lnTo>
                  <a:lnTo>
                    <a:pt x="132" y="359"/>
                  </a:lnTo>
                  <a:lnTo>
                    <a:pt x="132" y="349"/>
                  </a:lnTo>
                  <a:lnTo>
                    <a:pt x="132" y="342"/>
                  </a:lnTo>
                  <a:lnTo>
                    <a:pt x="132" y="342"/>
                  </a:lnTo>
                  <a:lnTo>
                    <a:pt x="130" y="330"/>
                  </a:lnTo>
                  <a:lnTo>
                    <a:pt x="129" y="323"/>
                  </a:lnTo>
                  <a:lnTo>
                    <a:pt x="127" y="316"/>
                  </a:lnTo>
                  <a:lnTo>
                    <a:pt x="127" y="316"/>
                  </a:lnTo>
                  <a:lnTo>
                    <a:pt x="126" y="312"/>
                  </a:lnTo>
                  <a:lnTo>
                    <a:pt x="126" y="307"/>
                  </a:lnTo>
                  <a:lnTo>
                    <a:pt x="125" y="295"/>
                  </a:lnTo>
                  <a:lnTo>
                    <a:pt x="125" y="280"/>
                  </a:lnTo>
                  <a:lnTo>
                    <a:pt x="125" y="269"/>
                  </a:lnTo>
                  <a:lnTo>
                    <a:pt x="125" y="269"/>
                  </a:lnTo>
                  <a:lnTo>
                    <a:pt x="125" y="260"/>
                  </a:lnTo>
                  <a:lnTo>
                    <a:pt x="126" y="252"/>
                  </a:lnTo>
                  <a:lnTo>
                    <a:pt x="127" y="244"/>
                  </a:lnTo>
                  <a:lnTo>
                    <a:pt x="128" y="236"/>
                  </a:lnTo>
                  <a:lnTo>
                    <a:pt x="128" y="236"/>
                  </a:lnTo>
                  <a:lnTo>
                    <a:pt x="129" y="229"/>
                  </a:lnTo>
                  <a:lnTo>
                    <a:pt x="130" y="226"/>
                  </a:lnTo>
                  <a:lnTo>
                    <a:pt x="132" y="223"/>
                  </a:lnTo>
                  <a:lnTo>
                    <a:pt x="135" y="220"/>
                  </a:lnTo>
                  <a:lnTo>
                    <a:pt x="138" y="217"/>
                  </a:lnTo>
                  <a:lnTo>
                    <a:pt x="146" y="213"/>
                  </a:lnTo>
                  <a:lnTo>
                    <a:pt x="146" y="213"/>
                  </a:lnTo>
                  <a:lnTo>
                    <a:pt x="150" y="211"/>
                  </a:lnTo>
                  <a:lnTo>
                    <a:pt x="153" y="207"/>
                  </a:lnTo>
                  <a:lnTo>
                    <a:pt x="156" y="203"/>
                  </a:lnTo>
                  <a:lnTo>
                    <a:pt x="158" y="200"/>
                  </a:lnTo>
                  <a:lnTo>
                    <a:pt x="160" y="192"/>
                  </a:lnTo>
                  <a:lnTo>
                    <a:pt x="164" y="185"/>
                  </a:lnTo>
                  <a:lnTo>
                    <a:pt x="164" y="185"/>
                  </a:lnTo>
                  <a:lnTo>
                    <a:pt x="168" y="178"/>
                  </a:lnTo>
                  <a:lnTo>
                    <a:pt x="172" y="170"/>
                  </a:lnTo>
                  <a:lnTo>
                    <a:pt x="177" y="162"/>
                  </a:lnTo>
                  <a:lnTo>
                    <a:pt x="184" y="154"/>
                  </a:lnTo>
                  <a:lnTo>
                    <a:pt x="184" y="154"/>
                  </a:lnTo>
                  <a:lnTo>
                    <a:pt x="188" y="149"/>
                  </a:lnTo>
                  <a:lnTo>
                    <a:pt x="191" y="143"/>
                  </a:lnTo>
                  <a:lnTo>
                    <a:pt x="193" y="136"/>
                  </a:lnTo>
                  <a:lnTo>
                    <a:pt x="195" y="129"/>
                  </a:lnTo>
                  <a:lnTo>
                    <a:pt x="196" y="115"/>
                  </a:lnTo>
                  <a:lnTo>
                    <a:pt x="196" y="108"/>
                  </a:lnTo>
                  <a:lnTo>
                    <a:pt x="196" y="108"/>
                  </a:lnTo>
                  <a:lnTo>
                    <a:pt x="195" y="102"/>
                  </a:lnTo>
                  <a:lnTo>
                    <a:pt x="193" y="95"/>
                  </a:lnTo>
                  <a:lnTo>
                    <a:pt x="190" y="88"/>
                  </a:lnTo>
                  <a:lnTo>
                    <a:pt x="188" y="85"/>
                  </a:lnTo>
                  <a:lnTo>
                    <a:pt x="185" y="83"/>
                  </a:lnTo>
                  <a:lnTo>
                    <a:pt x="185" y="83"/>
                  </a:lnTo>
                  <a:lnTo>
                    <a:pt x="183" y="81"/>
                  </a:lnTo>
                  <a:lnTo>
                    <a:pt x="181" y="78"/>
                  </a:lnTo>
                  <a:lnTo>
                    <a:pt x="178" y="70"/>
                  </a:lnTo>
                  <a:lnTo>
                    <a:pt x="177" y="66"/>
                  </a:lnTo>
                  <a:lnTo>
                    <a:pt x="177" y="61"/>
                  </a:lnTo>
                  <a:lnTo>
                    <a:pt x="177" y="58"/>
                  </a:lnTo>
                  <a:lnTo>
                    <a:pt x="179" y="54"/>
                  </a:lnTo>
                  <a:lnTo>
                    <a:pt x="179" y="54"/>
                  </a:lnTo>
                  <a:lnTo>
                    <a:pt x="180" y="51"/>
                  </a:lnTo>
                  <a:lnTo>
                    <a:pt x="181" y="48"/>
                  </a:lnTo>
                  <a:lnTo>
                    <a:pt x="181" y="40"/>
                  </a:lnTo>
                  <a:lnTo>
                    <a:pt x="181" y="40"/>
                  </a:lnTo>
                  <a:lnTo>
                    <a:pt x="180" y="41"/>
                  </a:lnTo>
                  <a:lnTo>
                    <a:pt x="180" y="41"/>
                  </a:lnTo>
                  <a:lnTo>
                    <a:pt x="177" y="40"/>
                  </a:lnTo>
                  <a:lnTo>
                    <a:pt x="175" y="40"/>
                  </a:lnTo>
                  <a:lnTo>
                    <a:pt x="171" y="37"/>
                  </a:lnTo>
                  <a:lnTo>
                    <a:pt x="168" y="33"/>
                  </a:lnTo>
                  <a:lnTo>
                    <a:pt x="163" y="31"/>
                  </a:lnTo>
                  <a:lnTo>
                    <a:pt x="163" y="31"/>
                  </a:lnTo>
                  <a:lnTo>
                    <a:pt x="160" y="29"/>
                  </a:lnTo>
                  <a:lnTo>
                    <a:pt x="157" y="27"/>
                  </a:lnTo>
                  <a:lnTo>
                    <a:pt x="153" y="21"/>
                  </a:lnTo>
                  <a:lnTo>
                    <a:pt x="149" y="14"/>
                  </a:lnTo>
                  <a:lnTo>
                    <a:pt x="142" y="6"/>
                  </a:lnTo>
                  <a:lnTo>
                    <a:pt x="142" y="6"/>
                  </a:lnTo>
                  <a:lnTo>
                    <a:pt x="138" y="2"/>
                  </a:lnTo>
                  <a:lnTo>
                    <a:pt x="135" y="1"/>
                  </a:lnTo>
                  <a:lnTo>
                    <a:pt x="133" y="0"/>
                  </a:lnTo>
                  <a:lnTo>
                    <a:pt x="130" y="1"/>
                  </a:lnTo>
                  <a:lnTo>
                    <a:pt x="126" y="4"/>
                  </a:lnTo>
                  <a:lnTo>
                    <a:pt x="124" y="5"/>
                  </a:lnTo>
                  <a:lnTo>
                    <a:pt x="121" y="6"/>
                  </a:lnTo>
                  <a:lnTo>
                    <a:pt x="121" y="6"/>
                  </a:lnTo>
                  <a:lnTo>
                    <a:pt x="117" y="6"/>
                  </a:lnTo>
                  <a:lnTo>
                    <a:pt x="116" y="7"/>
                  </a:lnTo>
                  <a:lnTo>
                    <a:pt x="114" y="10"/>
                  </a:lnTo>
                  <a:lnTo>
                    <a:pt x="112" y="14"/>
                  </a:lnTo>
                  <a:lnTo>
                    <a:pt x="110" y="16"/>
                  </a:lnTo>
                  <a:lnTo>
                    <a:pt x="108" y="19"/>
                  </a:lnTo>
                  <a:lnTo>
                    <a:pt x="108" y="19"/>
                  </a:lnTo>
                  <a:lnTo>
                    <a:pt x="106" y="20"/>
                  </a:lnTo>
                  <a:lnTo>
                    <a:pt x="106" y="20"/>
                  </a:lnTo>
                  <a:lnTo>
                    <a:pt x="106" y="20"/>
                  </a:lnTo>
                  <a:lnTo>
                    <a:pt x="106" y="20"/>
                  </a:lnTo>
                  <a:lnTo>
                    <a:pt x="105" y="21"/>
                  </a:lnTo>
                  <a:lnTo>
                    <a:pt x="105" y="21"/>
                  </a:lnTo>
                  <a:lnTo>
                    <a:pt x="105" y="22"/>
                  </a:lnTo>
                  <a:lnTo>
                    <a:pt x="105" y="22"/>
                  </a:lnTo>
                  <a:lnTo>
                    <a:pt x="104" y="23"/>
                  </a:lnTo>
                  <a:lnTo>
                    <a:pt x="104" y="23"/>
                  </a:lnTo>
                  <a:lnTo>
                    <a:pt x="104" y="23"/>
                  </a:lnTo>
                  <a:lnTo>
                    <a:pt x="104" y="23"/>
                  </a:lnTo>
                  <a:lnTo>
                    <a:pt x="103" y="25"/>
                  </a:lnTo>
                  <a:lnTo>
                    <a:pt x="103" y="25"/>
                  </a:lnTo>
                  <a:lnTo>
                    <a:pt x="103" y="25"/>
                  </a:lnTo>
                  <a:lnTo>
                    <a:pt x="103" y="27"/>
                  </a:lnTo>
                  <a:lnTo>
                    <a:pt x="103" y="27"/>
                  </a:lnTo>
                  <a:lnTo>
                    <a:pt x="103" y="27"/>
                  </a:lnTo>
                  <a:lnTo>
                    <a:pt x="103" y="27"/>
                  </a:lnTo>
                  <a:lnTo>
                    <a:pt x="103" y="29"/>
                  </a:lnTo>
                  <a:lnTo>
                    <a:pt x="103" y="29"/>
                  </a:lnTo>
                  <a:lnTo>
                    <a:pt x="103" y="29"/>
                  </a:lnTo>
                  <a:lnTo>
                    <a:pt x="103" y="29"/>
                  </a:lnTo>
                  <a:lnTo>
                    <a:pt x="103" y="38"/>
                  </a:lnTo>
                  <a:lnTo>
                    <a:pt x="103" y="38"/>
                  </a:lnTo>
                  <a:lnTo>
                    <a:pt x="103" y="39"/>
                  </a:lnTo>
                  <a:lnTo>
                    <a:pt x="103" y="39"/>
                  </a:lnTo>
                  <a:lnTo>
                    <a:pt x="103" y="40"/>
                  </a:lnTo>
                  <a:lnTo>
                    <a:pt x="103" y="40"/>
                  </a:lnTo>
                  <a:lnTo>
                    <a:pt x="104" y="41"/>
                  </a:lnTo>
                  <a:lnTo>
                    <a:pt x="104" y="41"/>
                  </a:lnTo>
                  <a:lnTo>
                    <a:pt x="104" y="42"/>
                  </a:lnTo>
                  <a:lnTo>
                    <a:pt x="104" y="42"/>
                  </a:lnTo>
                  <a:lnTo>
                    <a:pt x="104" y="44"/>
                  </a:lnTo>
                  <a:lnTo>
                    <a:pt x="104" y="44"/>
                  </a:lnTo>
                  <a:lnTo>
                    <a:pt x="103" y="47"/>
                  </a:lnTo>
                  <a:lnTo>
                    <a:pt x="101" y="49"/>
                  </a:lnTo>
                  <a:lnTo>
                    <a:pt x="97" y="54"/>
                  </a:lnTo>
                  <a:lnTo>
                    <a:pt x="91" y="58"/>
                  </a:lnTo>
                  <a:lnTo>
                    <a:pt x="86" y="63"/>
                  </a:lnTo>
                  <a:lnTo>
                    <a:pt x="86" y="63"/>
                  </a:lnTo>
                  <a:lnTo>
                    <a:pt x="83" y="65"/>
                  </a:lnTo>
                  <a:lnTo>
                    <a:pt x="80" y="66"/>
                  </a:lnTo>
                  <a:lnTo>
                    <a:pt x="76" y="66"/>
                  </a:lnTo>
                  <a:lnTo>
                    <a:pt x="72" y="66"/>
                  </a:lnTo>
                  <a:lnTo>
                    <a:pt x="62" y="66"/>
                  </a:lnTo>
                  <a:lnTo>
                    <a:pt x="51" y="65"/>
                  </a:lnTo>
                  <a:lnTo>
                    <a:pt x="51" y="65"/>
                  </a:lnTo>
                  <a:lnTo>
                    <a:pt x="45" y="66"/>
                  </a:lnTo>
                  <a:lnTo>
                    <a:pt x="41" y="67"/>
                  </a:lnTo>
                  <a:lnTo>
                    <a:pt x="37" y="70"/>
                  </a:lnTo>
                  <a:lnTo>
                    <a:pt x="34" y="74"/>
                  </a:lnTo>
                  <a:lnTo>
                    <a:pt x="28" y="81"/>
                  </a:lnTo>
                  <a:lnTo>
                    <a:pt x="25" y="85"/>
                  </a:lnTo>
                  <a:lnTo>
                    <a:pt x="22" y="89"/>
                  </a:lnTo>
                  <a:lnTo>
                    <a:pt x="22" y="89"/>
                  </a:lnTo>
                  <a:lnTo>
                    <a:pt x="19" y="91"/>
                  </a:lnTo>
                  <a:lnTo>
                    <a:pt x="19" y="91"/>
                  </a:lnTo>
                  <a:lnTo>
                    <a:pt x="18" y="91"/>
                  </a:lnTo>
                  <a:lnTo>
                    <a:pt x="18" y="91"/>
                  </a:lnTo>
                  <a:lnTo>
                    <a:pt x="16" y="92"/>
                  </a:lnTo>
                  <a:lnTo>
                    <a:pt x="16" y="92"/>
                  </a:lnTo>
                  <a:lnTo>
                    <a:pt x="15" y="93"/>
                  </a:lnTo>
                  <a:lnTo>
                    <a:pt x="15" y="93"/>
                  </a:lnTo>
                  <a:lnTo>
                    <a:pt x="12" y="93"/>
                  </a:lnTo>
                  <a:lnTo>
                    <a:pt x="12" y="93"/>
                  </a:lnTo>
                  <a:lnTo>
                    <a:pt x="12" y="93"/>
                  </a:lnTo>
                  <a:lnTo>
                    <a:pt x="12" y="93"/>
                  </a:lnTo>
                  <a:lnTo>
                    <a:pt x="9" y="94"/>
                  </a:lnTo>
                  <a:lnTo>
                    <a:pt x="9" y="94"/>
                  </a:lnTo>
                  <a:lnTo>
                    <a:pt x="10" y="104"/>
                  </a:lnTo>
                  <a:lnTo>
                    <a:pt x="9" y="109"/>
                  </a:lnTo>
                  <a:lnTo>
                    <a:pt x="8" y="112"/>
                  </a:lnTo>
                  <a:lnTo>
                    <a:pt x="8" y="112"/>
                  </a:lnTo>
                  <a:lnTo>
                    <a:pt x="4" y="117"/>
                  </a:lnTo>
                  <a:lnTo>
                    <a:pt x="2" y="120"/>
                  </a:lnTo>
                  <a:lnTo>
                    <a:pt x="0" y="124"/>
                  </a:lnTo>
                  <a:lnTo>
                    <a:pt x="0" y="127"/>
                  </a:lnTo>
                  <a:lnTo>
                    <a:pt x="0" y="131"/>
                  </a:lnTo>
                  <a:lnTo>
                    <a:pt x="3" y="134"/>
                  </a:lnTo>
                  <a:lnTo>
                    <a:pt x="7" y="137"/>
                  </a:lnTo>
                  <a:lnTo>
                    <a:pt x="7" y="137"/>
                  </a:lnTo>
                  <a:lnTo>
                    <a:pt x="12" y="141"/>
                  </a:lnTo>
                  <a:lnTo>
                    <a:pt x="16" y="144"/>
                  </a:lnTo>
                  <a:lnTo>
                    <a:pt x="20" y="149"/>
                  </a:lnTo>
                  <a:lnTo>
                    <a:pt x="23" y="152"/>
                  </a:lnTo>
                  <a:lnTo>
                    <a:pt x="25" y="153"/>
                  </a:lnTo>
                  <a:lnTo>
                    <a:pt x="27" y="154"/>
                  </a:lnTo>
                  <a:lnTo>
                    <a:pt x="27" y="154"/>
                  </a:lnTo>
                  <a:lnTo>
                    <a:pt x="31" y="155"/>
                  </a:lnTo>
                  <a:lnTo>
                    <a:pt x="36" y="158"/>
                  </a:lnTo>
                  <a:lnTo>
                    <a:pt x="39" y="163"/>
                  </a:lnTo>
                  <a:lnTo>
                    <a:pt x="41" y="169"/>
                  </a:lnTo>
                  <a:lnTo>
                    <a:pt x="41" y="169"/>
                  </a:lnTo>
                  <a:lnTo>
                    <a:pt x="41" y="172"/>
                  </a:lnTo>
                  <a:lnTo>
                    <a:pt x="40" y="176"/>
                  </a:lnTo>
                  <a:lnTo>
                    <a:pt x="38" y="184"/>
                  </a:lnTo>
                  <a:lnTo>
                    <a:pt x="37" y="188"/>
                  </a:lnTo>
                  <a:lnTo>
                    <a:pt x="38" y="192"/>
                  </a:lnTo>
                  <a:lnTo>
                    <a:pt x="41" y="196"/>
                  </a:lnTo>
                  <a:lnTo>
                    <a:pt x="47" y="199"/>
                  </a:lnTo>
                  <a:lnTo>
                    <a:pt x="47" y="199"/>
                  </a:lnTo>
                  <a:lnTo>
                    <a:pt x="57" y="204"/>
                  </a:lnTo>
                  <a:lnTo>
                    <a:pt x="60" y="205"/>
                  </a:lnTo>
                  <a:lnTo>
                    <a:pt x="61" y="206"/>
                  </a:lnTo>
                  <a:lnTo>
                    <a:pt x="62" y="209"/>
                  </a:lnTo>
                  <a:lnTo>
                    <a:pt x="63" y="212"/>
                  </a:lnTo>
                  <a:lnTo>
                    <a:pt x="63" y="222"/>
                  </a:lnTo>
                  <a:lnTo>
                    <a:pt x="63" y="222"/>
                  </a:lnTo>
                  <a:lnTo>
                    <a:pt x="63" y="236"/>
                  </a:lnTo>
                  <a:lnTo>
                    <a:pt x="61" y="252"/>
                  </a:lnTo>
                  <a:lnTo>
                    <a:pt x="59" y="265"/>
                  </a:lnTo>
                  <a:lnTo>
                    <a:pt x="56" y="274"/>
                  </a:lnTo>
                  <a:lnTo>
                    <a:pt x="56" y="274"/>
                  </a:lnTo>
                  <a:lnTo>
                    <a:pt x="55" y="282"/>
                  </a:lnTo>
                  <a:lnTo>
                    <a:pt x="55" y="291"/>
                  </a:lnTo>
                  <a:lnTo>
                    <a:pt x="55" y="300"/>
                  </a:lnTo>
                  <a:lnTo>
                    <a:pt x="56" y="307"/>
                  </a:lnTo>
                  <a:lnTo>
                    <a:pt x="56" y="307"/>
                  </a:lnTo>
                  <a:lnTo>
                    <a:pt x="58" y="314"/>
                  </a:lnTo>
                  <a:lnTo>
                    <a:pt x="60" y="325"/>
                  </a:lnTo>
                  <a:lnTo>
                    <a:pt x="61" y="336"/>
                  </a:lnTo>
                  <a:lnTo>
                    <a:pt x="60" y="340"/>
                  </a:lnTo>
                  <a:lnTo>
                    <a:pt x="58" y="344"/>
                  </a:lnTo>
                  <a:lnTo>
                    <a:pt x="58" y="344"/>
                  </a:lnTo>
                  <a:lnTo>
                    <a:pt x="54" y="350"/>
                  </a:lnTo>
                  <a:lnTo>
                    <a:pt x="51" y="357"/>
                  </a:lnTo>
                  <a:lnTo>
                    <a:pt x="50" y="360"/>
                  </a:lnTo>
                  <a:lnTo>
                    <a:pt x="50" y="363"/>
                  </a:lnTo>
                  <a:lnTo>
                    <a:pt x="50" y="366"/>
                  </a:lnTo>
                  <a:lnTo>
                    <a:pt x="52" y="369"/>
                  </a:lnTo>
                  <a:lnTo>
                    <a:pt x="52" y="369"/>
                  </a:lnTo>
                  <a:lnTo>
                    <a:pt x="59" y="383"/>
                  </a:lnTo>
                  <a:lnTo>
                    <a:pt x="62" y="389"/>
                  </a:lnTo>
                  <a:lnTo>
                    <a:pt x="64" y="394"/>
                  </a:lnTo>
                  <a:lnTo>
                    <a:pt x="64" y="394"/>
                  </a:lnTo>
                  <a:lnTo>
                    <a:pt x="65" y="399"/>
                  </a:lnTo>
                  <a:lnTo>
                    <a:pt x="67" y="404"/>
                  </a:lnTo>
                  <a:lnTo>
                    <a:pt x="67" y="404"/>
                  </a:lnTo>
                  <a:lnTo>
                    <a:pt x="80" y="402"/>
                  </a:lnTo>
                  <a:lnTo>
                    <a:pt x="94" y="399"/>
                  </a:lnTo>
                  <a:lnTo>
                    <a:pt x="110" y="396"/>
                  </a:lnTo>
                  <a:lnTo>
                    <a:pt x="130" y="394"/>
                  </a:lnTo>
                  <a:lnTo>
                    <a:pt x="130" y="394"/>
                  </a:lnTo>
                  <a:lnTo>
                    <a:pt x="129" y="385"/>
                  </a:lnTo>
                  <a:lnTo>
                    <a:pt x="129" y="380"/>
                  </a:lnTo>
                  <a:lnTo>
                    <a:pt x="129" y="376"/>
                  </a:lnTo>
                  <a:lnTo>
                    <a:pt x="129" y="37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5" name="Freeform 304">
              <a:extLst>
                <a:ext uri="{FF2B5EF4-FFF2-40B4-BE49-F238E27FC236}">
                  <a16:creationId xmlns:a16="http://schemas.microsoft.com/office/drawing/2014/main" id="{E5FA434C-C170-4DE4-8847-895E5B666FD5}"/>
                </a:ext>
              </a:extLst>
            </p:cNvPr>
            <p:cNvSpPr>
              <a:spLocks/>
            </p:cNvSpPr>
            <p:nvPr/>
          </p:nvSpPr>
          <p:spPr bwMode="auto">
            <a:xfrm>
              <a:off x="5393562" y="4298847"/>
              <a:ext cx="330441" cy="289666"/>
            </a:xfrm>
            <a:custGeom>
              <a:avLst/>
              <a:gdLst>
                <a:gd name="T0" fmla="*/ 398 w 769"/>
                <a:gd name="T1" fmla="*/ 554 h 621"/>
                <a:gd name="T2" fmla="*/ 409 w 769"/>
                <a:gd name="T3" fmla="*/ 511 h 621"/>
                <a:gd name="T4" fmla="*/ 448 w 769"/>
                <a:gd name="T5" fmla="*/ 482 h 621"/>
                <a:gd name="T6" fmla="*/ 478 w 769"/>
                <a:gd name="T7" fmla="*/ 453 h 621"/>
                <a:gd name="T8" fmla="*/ 505 w 769"/>
                <a:gd name="T9" fmla="*/ 446 h 621"/>
                <a:gd name="T10" fmla="*/ 537 w 769"/>
                <a:gd name="T11" fmla="*/ 458 h 621"/>
                <a:gd name="T12" fmla="*/ 540 w 769"/>
                <a:gd name="T13" fmla="*/ 483 h 621"/>
                <a:gd name="T14" fmla="*/ 566 w 769"/>
                <a:gd name="T15" fmla="*/ 479 h 621"/>
                <a:gd name="T16" fmla="*/ 586 w 769"/>
                <a:gd name="T17" fmla="*/ 445 h 621"/>
                <a:gd name="T18" fmla="*/ 602 w 769"/>
                <a:gd name="T19" fmla="*/ 412 h 621"/>
                <a:gd name="T20" fmla="*/ 624 w 769"/>
                <a:gd name="T21" fmla="*/ 353 h 621"/>
                <a:gd name="T22" fmla="*/ 652 w 769"/>
                <a:gd name="T23" fmla="*/ 316 h 621"/>
                <a:gd name="T24" fmla="*/ 675 w 769"/>
                <a:gd name="T25" fmla="*/ 282 h 621"/>
                <a:gd name="T26" fmla="*/ 693 w 769"/>
                <a:gd name="T27" fmla="*/ 246 h 621"/>
                <a:gd name="T28" fmla="*/ 712 w 769"/>
                <a:gd name="T29" fmla="*/ 190 h 621"/>
                <a:gd name="T30" fmla="*/ 757 w 769"/>
                <a:gd name="T31" fmla="*/ 163 h 621"/>
                <a:gd name="T32" fmla="*/ 769 w 769"/>
                <a:gd name="T33" fmla="*/ 119 h 621"/>
                <a:gd name="T34" fmla="*/ 745 w 769"/>
                <a:gd name="T35" fmla="*/ 101 h 621"/>
                <a:gd name="T36" fmla="*/ 735 w 769"/>
                <a:gd name="T37" fmla="*/ 69 h 621"/>
                <a:gd name="T38" fmla="*/ 735 w 769"/>
                <a:gd name="T39" fmla="*/ 60 h 621"/>
                <a:gd name="T40" fmla="*/ 733 w 769"/>
                <a:gd name="T41" fmla="*/ 51 h 621"/>
                <a:gd name="T42" fmla="*/ 731 w 769"/>
                <a:gd name="T43" fmla="*/ 43 h 621"/>
                <a:gd name="T44" fmla="*/ 694 w 769"/>
                <a:gd name="T45" fmla="*/ 10 h 621"/>
                <a:gd name="T46" fmla="*/ 653 w 769"/>
                <a:gd name="T47" fmla="*/ 27 h 621"/>
                <a:gd name="T48" fmla="*/ 627 w 769"/>
                <a:gd name="T49" fmla="*/ 52 h 621"/>
                <a:gd name="T50" fmla="*/ 586 w 769"/>
                <a:gd name="T51" fmla="*/ 40 h 621"/>
                <a:gd name="T52" fmla="*/ 502 w 769"/>
                <a:gd name="T53" fmla="*/ 34 h 621"/>
                <a:gd name="T54" fmla="*/ 475 w 769"/>
                <a:gd name="T55" fmla="*/ 49 h 621"/>
                <a:gd name="T56" fmla="*/ 433 w 769"/>
                <a:gd name="T57" fmla="*/ 71 h 621"/>
                <a:gd name="T58" fmla="*/ 380 w 769"/>
                <a:gd name="T59" fmla="*/ 58 h 621"/>
                <a:gd name="T60" fmla="*/ 329 w 769"/>
                <a:gd name="T61" fmla="*/ 36 h 621"/>
                <a:gd name="T62" fmla="*/ 307 w 769"/>
                <a:gd name="T63" fmla="*/ 51 h 621"/>
                <a:gd name="T64" fmla="*/ 274 w 769"/>
                <a:gd name="T65" fmla="*/ 57 h 621"/>
                <a:gd name="T66" fmla="*/ 247 w 769"/>
                <a:gd name="T67" fmla="*/ 23 h 621"/>
                <a:gd name="T68" fmla="*/ 217 w 769"/>
                <a:gd name="T69" fmla="*/ 13 h 621"/>
                <a:gd name="T70" fmla="*/ 201 w 769"/>
                <a:gd name="T71" fmla="*/ 6 h 621"/>
                <a:gd name="T72" fmla="*/ 170 w 769"/>
                <a:gd name="T73" fmla="*/ 3 h 621"/>
                <a:gd name="T74" fmla="*/ 131 w 769"/>
                <a:gd name="T75" fmla="*/ 8 h 621"/>
                <a:gd name="T76" fmla="*/ 94 w 769"/>
                <a:gd name="T77" fmla="*/ 22 h 621"/>
                <a:gd name="T78" fmla="*/ 85 w 769"/>
                <a:gd name="T79" fmla="*/ 74 h 621"/>
                <a:gd name="T80" fmla="*/ 64 w 769"/>
                <a:gd name="T81" fmla="*/ 110 h 621"/>
                <a:gd name="T82" fmla="*/ 60 w 769"/>
                <a:gd name="T83" fmla="*/ 134 h 621"/>
                <a:gd name="T84" fmla="*/ 56 w 769"/>
                <a:gd name="T85" fmla="*/ 134 h 621"/>
                <a:gd name="T86" fmla="*/ 53 w 769"/>
                <a:gd name="T87" fmla="*/ 164 h 621"/>
                <a:gd name="T88" fmla="*/ 70 w 769"/>
                <a:gd name="T89" fmla="*/ 196 h 621"/>
                <a:gd name="T90" fmla="*/ 59 w 769"/>
                <a:gd name="T91" fmla="*/ 248 h 621"/>
                <a:gd name="T92" fmla="*/ 33 w 769"/>
                <a:gd name="T93" fmla="*/ 294 h 621"/>
                <a:gd name="T94" fmla="*/ 7 w 769"/>
                <a:gd name="T95" fmla="*/ 317 h 621"/>
                <a:gd name="T96" fmla="*/ 0 w 769"/>
                <a:gd name="T97" fmla="*/ 363 h 621"/>
                <a:gd name="T98" fmla="*/ 4 w 769"/>
                <a:gd name="T99" fmla="*/ 417 h 621"/>
                <a:gd name="T100" fmla="*/ 4 w 769"/>
                <a:gd name="T101" fmla="*/ 470 h 621"/>
                <a:gd name="T102" fmla="*/ 41 w 769"/>
                <a:gd name="T103" fmla="*/ 487 h 621"/>
                <a:gd name="T104" fmla="*/ 134 w 769"/>
                <a:gd name="T105" fmla="*/ 502 h 621"/>
                <a:gd name="T106" fmla="*/ 178 w 769"/>
                <a:gd name="T107" fmla="*/ 552 h 621"/>
                <a:gd name="T108" fmla="*/ 196 w 769"/>
                <a:gd name="T109" fmla="*/ 606 h 621"/>
                <a:gd name="T110" fmla="*/ 240 w 769"/>
                <a:gd name="T111" fmla="*/ 617 h 621"/>
                <a:gd name="T112" fmla="*/ 297 w 769"/>
                <a:gd name="T113" fmla="*/ 605 h 621"/>
                <a:gd name="T114" fmla="*/ 371 w 769"/>
                <a:gd name="T115" fmla="*/ 603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9" h="621">
                  <a:moveTo>
                    <a:pt x="381" y="584"/>
                  </a:moveTo>
                  <a:lnTo>
                    <a:pt x="381" y="584"/>
                  </a:lnTo>
                  <a:lnTo>
                    <a:pt x="388" y="578"/>
                  </a:lnTo>
                  <a:lnTo>
                    <a:pt x="393" y="571"/>
                  </a:lnTo>
                  <a:lnTo>
                    <a:pt x="397" y="563"/>
                  </a:lnTo>
                  <a:lnTo>
                    <a:pt x="398" y="558"/>
                  </a:lnTo>
                  <a:lnTo>
                    <a:pt x="398" y="554"/>
                  </a:lnTo>
                  <a:lnTo>
                    <a:pt x="398" y="554"/>
                  </a:lnTo>
                  <a:lnTo>
                    <a:pt x="398" y="543"/>
                  </a:lnTo>
                  <a:lnTo>
                    <a:pt x="398" y="532"/>
                  </a:lnTo>
                  <a:lnTo>
                    <a:pt x="398" y="527"/>
                  </a:lnTo>
                  <a:lnTo>
                    <a:pt x="399" y="523"/>
                  </a:lnTo>
                  <a:lnTo>
                    <a:pt x="400" y="519"/>
                  </a:lnTo>
                  <a:lnTo>
                    <a:pt x="403" y="517"/>
                  </a:lnTo>
                  <a:lnTo>
                    <a:pt x="403" y="517"/>
                  </a:lnTo>
                  <a:lnTo>
                    <a:pt x="409" y="511"/>
                  </a:lnTo>
                  <a:lnTo>
                    <a:pt x="416" y="504"/>
                  </a:lnTo>
                  <a:lnTo>
                    <a:pt x="423" y="497"/>
                  </a:lnTo>
                  <a:lnTo>
                    <a:pt x="427" y="494"/>
                  </a:lnTo>
                  <a:lnTo>
                    <a:pt x="431" y="493"/>
                  </a:lnTo>
                  <a:lnTo>
                    <a:pt x="431" y="493"/>
                  </a:lnTo>
                  <a:lnTo>
                    <a:pt x="437" y="490"/>
                  </a:lnTo>
                  <a:lnTo>
                    <a:pt x="443" y="486"/>
                  </a:lnTo>
                  <a:lnTo>
                    <a:pt x="448" y="482"/>
                  </a:lnTo>
                  <a:lnTo>
                    <a:pt x="453" y="476"/>
                  </a:lnTo>
                  <a:lnTo>
                    <a:pt x="453" y="476"/>
                  </a:lnTo>
                  <a:lnTo>
                    <a:pt x="457" y="467"/>
                  </a:lnTo>
                  <a:lnTo>
                    <a:pt x="463" y="459"/>
                  </a:lnTo>
                  <a:lnTo>
                    <a:pt x="466" y="456"/>
                  </a:lnTo>
                  <a:lnTo>
                    <a:pt x="469" y="453"/>
                  </a:lnTo>
                  <a:lnTo>
                    <a:pt x="473" y="452"/>
                  </a:lnTo>
                  <a:lnTo>
                    <a:pt x="478" y="453"/>
                  </a:lnTo>
                  <a:lnTo>
                    <a:pt x="478" y="453"/>
                  </a:lnTo>
                  <a:lnTo>
                    <a:pt x="491" y="457"/>
                  </a:lnTo>
                  <a:lnTo>
                    <a:pt x="495" y="457"/>
                  </a:lnTo>
                  <a:lnTo>
                    <a:pt x="497" y="457"/>
                  </a:lnTo>
                  <a:lnTo>
                    <a:pt x="499" y="456"/>
                  </a:lnTo>
                  <a:lnTo>
                    <a:pt x="499" y="456"/>
                  </a:lnTo>
                  <a:lnTo>
                    <a:pt x="502" y="451"/>
                  </a:lnTo>
                  <a:lnTo>
                    <a:pt x="505" y="446"/>
                  </a:lnTo>
                  <a:lnTo>
                    <a:pt x="506" y="444"/>
                  </a:lnTo>
                  <a:lnTo>
                    <a:pt x="508" y="442"/>
                  </a:lnTo>
                  <a:lnTo>
                    <a:pt x="511" y="442"/>
                  </a:lnTo>
                  <a:lnTo>
                    <a:pt x="514" y="443"/>
                  </a:lnTo>
                  <a:lnTo>
                    <a:pt x="514" y="443"/>
                  </a:lnTo>
                  <a:lnTo>
                    <a:pt x="534" y="455"/>
                  </a:lnTo>
                  <a:lnTo>
                    <a:pt x="534" y="455"/>
                  </a:lnTo>
                  <a:lnTo>
                    <a:pt x="537" y="458"/>
                  </a:lnTo>
                  <a:lnTo>
                    <a:pt x="539" y="461"/>
                  </a:lnTo>
                  <a:lnTo>
                    <a:pt x="540" y="465"/>
                  </a:lnTo>
                  <a:lnTo>
                    <a:pt x="540" y="468"/>
                  </a:lnTo>
                  <a:lnTo>
                    <a:pt x="540" y="468"/>
                  </a:lnTo>
                  <a:lnTo>
                    <a:pt x="539" y="472"/>
                  </a:lnTo>
                  <a:lnTo>
                    <a:pt x="539" y="479"/>
                  </a:lnTo>
                  <a:lnTo>
                    <a:pt x="539" y="481"/>
                  </a:lnTo>
                  <a:lnTo>
                    <a:pt x="540" y="483"/>
                  </a:lnTo>
                  <a:lnTo>
                    <a:pt x="542" y="485"/>
                  </a:lnTo>
                  <a:lnTo>
                    <a:pt x="545" y="486"/>
                  </a:lnTo>
                  <a:lnTo>
                    <a:pt x="545" y="486"/>
                  </a:lnTo>
                  <a:lnTo>
                    <a:pt x="552" y="487"/>
                  </a:lnTo>
                  <a:lnTo>
                    <a:pt x="558" y="486"/>
                  </a:lnTo>
                  <a:lnTo>
                    <a:pt x="561" y="484"/>
                  </a:lnTo>
                  <a:lnTo>
                    <a:pt x="564" y="482"/>
                  </a:lnTo>
                  <a:lnTo>
                    <a:pt x="566" y="479"/>
                  </a:lnTo>
                  <a:lnTo>
                    <a:pt x="568" y="476"/>
                  </a:lnTo>
                  <a:lnTo>
                    <a:pt x="568" y="476"/>
                  </a:lnTo>
                  <a:lnTo>
                    <a:pt x="570" y="466"/>
                  </a:lnTo>
                  <a:lnTo>
                    <a:pt x="574" y="458"/>
                  </a:lnTo>
                  <a:lnTo>
                    <a:pt x="579" y="451"/>
                  </a:lnTo>
                  <a:lnTo>
                    <a:pt x="582" y="448"/>
                  </a:lnTo>
                  <a:lnTo>
                    <a:pt x="586" y="445"/>
                  </a:lnTo>
                  <a:lnTo>
                    <a:pt x="586" y="445"/>
                  </a:lnTo>
                  <a:lnTo>
                    <a:pt x="589" y="442"/>
                  </a:lnTo>
                  <a:lnTo>
                    <a:pt x="592" y="439"/>
                  </a:lnTo>
                  <a:lnTo>
                    <a:pt x="593" y="436"/>
                  </a:lnTo>
                  <a:lnTo>
                    <a:pt x="593" y="432"/>
                  </a:lnTo>
                  <a:lnTo>
                    <a:pt x="595" y="423"/>
                  </a:lnTo>
                  <a:lnTo>
                    <a:pt x="598" y="418"/>
                  </a:lnTo>
                  <a:lnTo>
                    <a:pt x="602" y="412"/>
                  </a:lnTo>
                  <a:lnTo>
                    <a:pt x="602" y="412"/>
                  </a:lnTo>
                  <a:lnTo>
                    <a:pt x="609" y="401"/>
                  </a:lnTo>
                  <a:lnTo>
                    <a:pt x="614" y="390"/>
                  </a:lnTo>
                  <a:lnTo>
                    <a:pt x="617" y="380"/>
                  </a:lnTo>
                  <a:lnTo>
                    <a:pt x="618" y="372"/>
                  </a:lnTo>
                  <a:lnTo>
                    <a:pt x="618" y="372"/>
                  </a:lnTo>
                  <a:lnTo>
                    <a:pt x="619" y="364"/>
                  </a:lnTo>
                  <a:lnTo>
                    <a:pt x="621" y="359"/>
                  </a:lnTo>
                  <a:lnTo>
                    <a:pt x="624" y="353"/>
                  </a:lnTo>
                  <a:lnTo>
                    <a:pt x="629" y="348"/>
                  </a:lnTo>
                  <a:lnTo>
                    <a:pt x="629" y="348"/>
                  </a:lnTo>
                  <a:lnTo>
                    <a:pt x="636" y="341"/>
                  </a:lnTo>
                  <a:lnTo>
                    <a:pt x="643" y="333"/>
                  </a:lnTo>
                  <a:lnTo>
                    <a:pt x="649" y="324"/>
                  </a:lnTo>
                  <a:lnTo>
                    <a:pt x="651" y="320"/>
                  </a:lnTo>
                  <a:lnTo>
                    <a:pt x="652" y="316"/>
                  </a:lnTo>
                  <a:lnTo>
                    <a:pt x="652" y="316"/>
                  </a:lnTo>
                  <a:lnTo>
                    <a:pt x="652" y="307"/>
                  </a:lnTo>
                  <a:lnTo>
                    <a:pt x="654" y="296"/>
                  </a:lnTo>
                  <a:lnTo>
                    <a:pt x="656" y="292"/>
                  </a:lnTo>
                  <a:lnTo>
                    <a:pt x="659" y="288"/>
                  </a:lnTo>
                  <a:lnTo>
                    <a:pt x="663" y="286"/>
                  </a:lnTo>
                  <a:lnTo>
                    <a:pt x="667" y="284"/>
                  </a:lnTo>
                  <a:lnTo>
                    <a:pt x="667" y="284"/>
                  </a:lnTo>
                  <a:lnTo>
                    <a:pt x="675" y="282"/>
                  </a:lnTo>
                  <a:lnTo>
                    <a:pt x="677" y="281"/>
                  </a:lnTo>
                  <a:lnTo>
                    <a:pt x="679" y="279"/>
                  </a:lnTo>
                  <a:lnTo>
                    <a:pt x="681" y="274"/>
                  </a:lnTo>
                  <a:lnTo>
                    <a:pt x="685" y="266"/>
                  </a:lnTo>
                  <a:lnTo>
                    <a:pt x="685" y="266"/>
                  </a:lnTo>
                  <a:lnTo>
                    <a:pt x="687" y="258"/>
                  </a:lnTo>
                  <a:lnTo>
                    <a:pt x="691" y="252"/>
                  </a:lnTo>
                  <a:lnTo>
                    <a:pt x="693" y="246"/>
                  </a:lnTo>
                  <a:lnTo>
                    <a:pt x="696" y="238"/>
                  </a:lnTo>
                  <a:lnTo>
                    <a:pt x="696" y="238"/>
                  </a:lnTo>
                  <a:lnTo>
                    <a:pt x="697" y="227"/>
                  </a:lnTo>
                  <a:lnTo>
                    <a:pt x="700" y="217"/>
                  </a:lnTo>
                  <a:lnTo>
                    <a:pt x="703" y="206"/>
                  </a:lnTo>
                  <a:lnTo>
                    <a:pt x="707" y="198"/>
                  </a:lnTo>
                  <a:lnTo>
                    <a:pt x="707" y="198"/>
                  </a:lnTo>
                  <a:lnTo>
                    <a:pt x="712" y="190"/>
                  </a:lnTo>
                  <a:lnTo>
                    <a:pt x="717" y="182"/>
                  </a:lnTo>
                  <a:lnTo>
                    <a:pt x="721" y="178"/>
                  </a:lnTo>
                  <a:lnTo>
                    <a:pt x="725" y="175"/>
                  </a:lnTo>
                  <a:lnTo>
                    <a:pt x="730" y="172"/>
                  </a:lnTo>
                  <a:lnTo>
                    <a:pt x="735" y="171"/>
                  </a:lnTo>
                  <a:lnTo>
                    <a:pt x="735" y="171"/>
                  </a:lnTo>
                  <a:lnTo>
                    <a:pt x="746" y="167"/>
                  </a:lnTo>
                  <a:lnTo>
                    <a:pt x="757" y="163"/>
                  </a:lnTo>
                  <a:lnTo>
                    <a:pt x="761" y="160"/>
                  </a:lnTo>
                  <a:lnTo>
                    <a:pt x="764" y="157"/>
                  </a:lnTo>
                  <a:lnTo>
                    <a:pt x="766" y="154"/>
                  </a:lnTo>
                  <a:lnTo>
                    <a:pt x="767" y="151"/>
                  </a:lnTo>
                  <a:lnTo>
                    <a:pt x="767" y="151"/>
                  </a:lnTo>
                  <a:lnTo>
                    <a:pt x="767" y="141"/>
                  </a:lnTo>
                  <a:lnTo>
                    <a:pt x="769" y="126"/>
                  </a:lnTo>
                  <a:lnTo>
                    <a:pt x="769" y="119"/>
                  </a:lnTo>
                  <a:lnTo>
                    <a:pt x="767" y="113"/>
                  </a:lnTo>
                  <a:lnTo>
                    <a:pt x="764" y="108"/>
                  </a:lnTo>
                  <a:lnTo>
                    <a:pt x="763" y="106"/>
                  </a:lnTo>
                  <a:lnTo>
                    <a:pt x="761" y="105"/>
                  </a:lnTo>
                  <a:lnTo>
                    <a:pt x="761" y="105"/>
                  </a:lnTo>
                  <a:lnTo>
                    <a:pt x="754" y="103"/>
                  </a:lnTo>
                  <a:lnTo>
                    <a:pt x="748" y="102"/>
                  </a:lnTo>
                  <a:lnTo>
                    <a:pt x="745" y="101"/>
                  </a:lnTo>
                  <a:lnTo>
                    <a:pt x="743" y="100"/>
                  </a:lnTo>
                  <a:lnTo>
                    <a:pt x="742" y="98"/>
                  </a:lnTo>
                  <a:lnTo>
                    <a:pt x="741" y="94"/>
                  </a:lnTo>
                  <a:lnTo>
                    <a:pt x="741" y="94"/>
                  </a:lnTo>
                  <a:lnTo>
                    <a:pt x="739" y="86"/>
                  </a:lnTo>
                  <a:lnTo>
                    <a:pt x="737" y="80"/>
                  </a:lnTo>
                  <a:lnTo>
                    <a:pt x="735" y="74"/>
                  </a:lnTo>
                  <a:lnTo>
                    <a:pt x="735" y="69"/>
                  </a:lnTo>
                  <a:lnTo>
                    <a:pt x="735" y="69"/>
                  </a:lnTo>
                  <a:lnTo>
                    <a:pt x="735" y="65"/>
                  </a:lnTo>
                  <a:lnTo>
                    <a:pt x="735" y="65"/>
                  </a:lnTo>
                  <a:lnTo>
                    <a:pt x="735" y="64"/>
                  </a:lnTo>
                  <a:lnTo>
                    <a:pt x="735" y="64"/>
                  </a:lnTo>
                  <a:lnTo>
                    <a:pt x="735" y="60"/>
                  </a:lnTo>
                  <a:lnTo>
                    <a:pt x="735" y="60"/>
                  </a:lnTo>
                  <a:lnTo>
                    <a:pt x="735" y="60"/>
                  </a:lnTo>
                  <a:lnTo>
                    <a:pt x="735" y="60"/>
                  </a:lnTo>
                  <a:lnTo>
                    <a:pt x="734" y="56"/>
                  </a:lnTo>
                  <a:lnTo>
                    <a:pt x="734" y="56"/>
                  </a:lnTo>
                  <a:lnTo>
                    <a:pt x="734" y="55"/>
                  </a:lnTo>
                  <a:lnTo>
                    <a:pt x="734" y="55"/>
                  </a:lnTo>
                  <a:lnTo>
                    <a:pt x="733" y="51"/>
                  </a:lnTo>
                  <a:lnTo>
                    <a:pt x="733" y="51"/>
                  </a:lnTo>
                  <a:lnTo>
                    <a:pt x="733" y="51"/>
                  </a:lnTo>
                  <a:lnTo>
                    <a:pt x="733" y="51"/>
                  </a:lnTo>
                  <a:lnTo>
                    <a:pt x="733" y="49"/>
                  </a:lnTo>
                  <a:lnTo>
                    <a:pt x="733" y="49"/>
                  </a:lnTo>
                  <a:lnTo>
                    <a:pt x="732" y="47"/>
                  </a:lnTo>
                  <a:lnTo>
                    <a:pt x="732" y="47"/>
                  </a:lnTo>
                  <a:lnTo>
                    <a:pt x="731" y="46"/>
                  </a:lnTo>
                  <a:lnTo>
                    <a:pt x="731" y="46"/>
                  </a:lnTo>
                  <a:lnTo>
                    <a:pt x="731" y="43"/>
                  </a:lnTo>
                  <a:lnTo>
                    <a:pt x="731" y="43"/>
                  </a:lnTo>
                  <a:lnTo>
                    <a:pt x="730" y="42"/>
                  </a:lnTo>
                  <a:lnTo>
                    <a:pt x="730" y="42"/>
                  </a:lnTo>
                  <a:lnTo>
                    <a:pt x="728" y="39"/>
                  </a:lnTo>
                  <a:lnTo>
                    <a:pt x="728" y="39"/>
                  </a:lnTo>
                  <a:lnTo>
                    <a:pt x="698" y="6"/>
                  </a:lnTo>
                  <a:lnTo>
                    <a:pt x="698" y="6"/>
                  </a:lnTo>
                  <a:lnTo>
                    <a:pt x="694" y="10"/>
                  </a:lnTo>
                  <a:lnTo>
                    <a:pt x="690" y="15"/>
                  </a:lnTo>
                  <a:lnTo>
                    <a:pt x="690" y="15"/>
                  </a:lnTo>
                  <a:lnTo>
                    <a:pt x="684" y="18"/>
                  </a:lnTo>
                  <a:lnTo>
                    <a:pt x="678" y="21"/>
                  </a:lnTo>
                  <a:lnTo>
                    <a:pt x="670" y="23"/>
                  </a:lnTo>
                  <a:lnTo>
                    <a:pt x="659" y="26"/>
                  </a:lnTo>
                  <a:lnTo>
                    <a:pt x="659" y="26"/>
                  </a:lnTo>
                  <a:lnTo>
                    <a:pt x="653" y="27"/>
                  </a:lnTo>
                  <a:lnTo>
                    <a:pt x="648" y="29"/>
                  </a:lnTo>
                  <a:lnTo>
                    <a:pt x="644" y="31"/>
                  </a:lnTo>
                  <a:lnTo>
                    <a:pt x="641" y="33"/>
                  </a:lnTo>
                  <a:lnTo>
                    <a:pt x="637" y="39"/>
                  </a:lnTo>
                  <a:lnTo>
                    <a:pt x="633" y="48"/>
                  </a:lnTo>
                  <a:lnTo>
                    <a:pt x="633" y="48"/>
                  </a:lnTo>
                  <a:lnTo>
                    <a:pt x="630" y="51"/>
                  </a:lnTo>
                  <a:lnTo>
                    <a:pt x="627" y="52"/>
                  </a:lnTo>
                  <a:lnTo>
                    <a:pt x="623" y="53"/>
                  </a:lnTo>
                  <a:lnTo>
                    <a:pt x="620" y="52"/>
                  </a:lnTo>
                  <a:lnTo>
                    <a:pt x="612" y="50"/>
                  </a:lnTo>
                  <a:lnTo>
                    <a:pt x="605" y="48"/>
                  </a:lnTo>
                  <a:lnTo>
                    <a:pt x="605" y="48"/>
                  </a:lnTo>
                  <a:lnTo>
                    <a:pt x="598" y="46"/>
                  </a:lnTo>
                  <a:lnTo>
                    <a:pt x="591" y="43"/>
                  </a:lnTo>
                  <a:lnTo>
                    <a:pt x="586" y="40"/>
                  </a:lnTo>
                  <a:lnTo>
                    <a:pt x="582" y="35"/>
                  </a:lnTo>
                  <a:lnTo>
                    <a:pt x="582" y="35"/>
                  </a:lnTo>
                  <a:lnTo>
                    <a:pt x="580" y="34"/>
                  </a:lnTo>
                  <a:lnTo>
                    <a:pt x="578" y="33"/>
                  </a:lnTo>
                  <a:lnTo>
                    <a:pt x="569" y="32"/>
                  </a:lnTo>
                  <a:lnTo>
                    <a:pt x="559" y="31"/>
                  </a:lnTo>
                  <a:lnTo>
                    <a:pt x="546" y="31"/>
                  </a:lnTo>
                  <a:lnTo>
                    <a:pt x="502" y="34"/>
                  </a:lnTo>
                  <a:lnTo>
                    <a:pt x="502" y="34"/>
                  </a:lnTo>
                  <a:lnTo>
                    <a:pt x="496" y="34"/>
                  </a:lnTo>
                  <a:lnTo>
                    <a:pt x="492" y="35"/>
                  </a:lnTo>
                  <a:lnTo>
                    <a:pt x="488" y="37"/>
                  </a:lnTo>
                  <a:lnTo>
                    <a:pt x="485" y="38"/>
                  </a:lnTo>
                  <a:lnTo>
                    <a:pt x="480" y="43"/>
                  </a:lnTo>
                  <a:lnTo>
                    <a:pt x="475" y="49"/>
                  </a:lnTo>
                  <a:lnTo>
                    <a:pt x="475" y="49"/>
                  </a:lnTo>
                  <a:lnTo>
                    <a:pt x="469" y="53"/>
                  </a:lnTo>
                  <a:lnTo>
                    <a:pt x="462" y="57"/>
                  </a:lnTo>
                  <a:lnTo>
                    <a:pt x="456" y="61"/>
                  </a:lnTo>
                  <a:lnTo>
                    <a:pt x="451" y="66"/>
                  </a:lnTo>
                  <a:lnTo>
                    <a:pt x="451" y="66"/>
                  </a:lnTo>
                  <a:lnTo>
                    <a:pt x="448" y="68"/>
                  </a:lnTo>
                  <a:lnTo>
                    <a:pt x="444" y="69"/>
                  </a:lnTo>
                  <a:lnTo>
                    <a:pt x="433" y="71"/>
                  </a:lnTo>
                  <a:lnTo>
                    <a:pt x="408" y="71"/>
                  </a:lnTo>
                  <a:lnTo>
                    <a:pt x="408" y="71"/>
                  </a:lnTo>
                  <a:lnTo>
                    <a:pt x="402" y="71"/>
                  </a:lnTo>
                  <a:lnTo>
                    <a:pt x="397" y="70"/>
                  </a:lnTo>
                  <a:lnTo>
                    <a:pt x="393" y="68"/>
                  </a:lnTo>
                  <a:lnTo>
                    <a:pt x="390" y="66"/>
                  </a:lnTo>
                  <a:lnTo>
                    <a:pt x="385" y="62"/>
                  </a:lnTo>
                  <a:lnTo>
                    <a:pt x="380" y="58"/>
                  </a:lnTo>
                  <a:lnTo>
                    <a:pt x="380" y="58"/>
                  </a:lnTo>
                  <a:lnTo>
                    <a:pt x="349" y="36"/>
                  </a:lnTo>
                  <a:lnTo>
                    <a:pt x="349" y="36"/>
                  </a:lnTo>
                  <a:lnTo>
                    <a:pt x="345" y="33"/>
                  </a:lnTo>
                  <a:lnTo>
                    <a:pt x="341" y="33"/>
                  </a:lnTo>
                  <a:lnTo>
                    <a:pt x="337" y="32"/>
                  </a:lnTo>
                  <a:lnTo>
                    <a:pt x="335" y="33"/>
                  </a:lnTo>
                  <a:lnTo>
                    <a:pt x="329" y="36"/>
                  </a:lnTo>
                  <a:lnTo>
                    <a:pt x="324" y="39"/>
                  </a:lnTo>
                  <a:lnTo>
                    <a:pt x="324" y="39"/>
                  </a:lnTo>
                  <a:lnTo>
                    <a:pt x="319" y="42"/>
                  </a:lnTo>
                  <a:lnTo>
                    <a:pt x="315" y="47"/>
                  </a:lnTo>
                  <a:lnTo>
                    <a:pt x="311" y="50"/>
                  </a:lnTo>
                  <a:lnTo>
                    <a:pt x="309" y="51"/>
                  </a:lnTo>
                  <a:lnTo>
                    <a:pt x="307" y="51"/>
                  </a:lnTo>
                  <a:lnTo>
                    <a:pt x="307" y="51"/>
                  </a:lnTo>
                  <a:lnTo>
                    <a:pt x="301" y="51"/>
                  </a:lnTo>
                  <a:lnTo>
                    <a:pt x="296" y="51"/>
                  </a:lnTo>
                  <a:lnTo>
                    <a:pt x="292" y="51"/>
                  </a:lnTo>
                  <a:lnTo>
                    <a:pt x="288" y="54"/>
                  </a:lnTo>
                  <a:lnTo>
                    <a:pt x="288" y="54"/>
                  </a:lnTo>
                  <a:lnTo>
                    <a:pt x="283" y="56"/>
                  </a:lnTo>
                  <a:lnTo>
                    <a:pt x="279" y="58"/>
                  </a:lnTo>
                  <a:lnTo>
                    <a:pt x="274" y="57"/>
                  </a:lnTo>
                  <a:lnTo>
                    <a:pt x="270" y="55"/>
                  </a:lnTo>
                  <a:lnTo>
                    <a:pt x="270" y="55"/>
                  </a:lnTo>
                  <a:lnTo>
                    <a:pt x="266" y="50"/>
                  </a:lnTo>
                  <a:lnTo>
                    <a:pt x="262" y="42"/>
                  </a:lnTo>
                  <a:lnTo>
                    <a:pt x="258" y="35"/>
                  </a:lnTo>
                  <a:lnTo>
                    <a:pt x="253" y="29"/>
                  </a:lnTo>
                  <a:lnTo>
                    <a:pt x="253" y="29"/>
                  </a:lnTo>
                  <a:lnTo>
                    <a:pt x="247" y="23"/>
                  </a:lnTo>
                  <a:lnTo>
                    <a:pt x="240" y="20"/>
                  </a:lnTo>
                  <a:lnTo>
                    <a:pt x="234" y="19"/>
                  </a:lnTo>
                  <a:lnTo>
                    <a:pt x="227" y="18"/>
                  </a:lnTo>
                  <a:lnTo>
                    <a:pt x="227" y="18"/>
                  </a:lnTo>
                  <a:lnTo>
                    <a:pt x="224" y="18"/>
                  </a:lnTo>
                  <a:lnTo>
                    <a:pt x="222" y="17"/>
                  </a:lnTo>
                  <a:lnTo>
                    <a:pt x="219" y="15"/>
                  </a:lnTo>
                  <a:lnTo>
                    <a:pt x="217" y="13"/>
                  </a:lnTo>
                  <a:lnTo>
                    <a:pt x="216" y="12"/>
                  </a:lnTo>
                  <a:lnTo>
                    <a:pt x="214" y="12"/>
                  </a:lnTo>
                  <a:lnTo>
                    <a:pt x="214" y="12"/>
                  </a:lnTo>
                  <a:lnTo>
                    <a:pt x="210" y="11"/>
                  </a:lnTo>
                  <a:lnTo>
                    <a:pt x="207" y="10"/>
                  </a:lnTo>
                  <a:lnTo>
                    <a:pt x="204" y="8"/>
                  </a:lnTo>
                  <a:lnTo>
                    <a:pt x="201" y="6"/>
                  </a:lnTo>
                  <a:lnTo>
                    <a:pt x="201" y="6"/>
                  </a:lnTo>
                  <a:lnTo>
                    <a:pt x="198" y="3"/>
                  </a:lnTo>
                  <a:lnTo>
                    <a:pt x="194" y="1"/>
                  </a:lnTo>
                  <a:lnTo>
                    <a:pt x="190" y="0"/>
                  </a:lnTo>
                  <a:lnTo>
                    <a:pt x="184" y="0"/>
                  </a:lnTo>
                  <a:lnTo>
                    <a:pt x="184" y="0"/>
                  </a:lnTo>
                  <a:lnTo>
                    <a:pt x="177" y="0"/>
                  </a:lnTo>
                  <a:lnTo>
                    <a:pt x="174" y="1"/>
                  </a:lnTo>
                  <a:lnTo>
                    <a:pt x="170" y="3"/>
                  </a:lnTo>
                  <a:lnTo>
                    <a:pt x="165" y="6"/>
                  </a:lnTo>
                  <a:lnTo>
                    <a:pt x="165" y="6"/>
                  </a:lnTo>
                  <a:lnTo>
                    <a:pt x="162" y="8"/>
                  </a:lnTo>
                  <a:lnTo>
                    <a:pt x="159" y="8"/>
                  </a:lnTo>
                  <a:lnTo>
                    <a:pt x="151" y="9"/>
                  </a:lnTo>
                  <a:lnTo>
                    <a:pt x="141" y="8"/>
                  </a:lnTo>
                  <a:lnTo>
                    <a:pt x="131" y="8"/>
                  </a:lnTo>
                  <a:lnTo>
                    <a:pt x="131" y="8"/>
                  </a:lnTo>
                  <a:lnTo>
                    <a:pt x="125" y="8"/>
                  </a:lnTo>
                  <a:lnTo>
                    <a:pt x="121" y="9"/>
                  </a:lnTo>
                  <a:lnTo>
                    <a:pt x="114" y="12"/>
                  </a:lnTo>
                  <a:lnTo>
                    <a:pt x="108" y="15"/>
                  </a:lnTo>
                  <a:lnTo>
                    <a:pt x="100" y="18"/>
                  </a:lnTo>
                  <a:lnTo>
                    <a:pt x="100" y="18"/>
                  </a:lnTo>
                  <a:lnTo>
                    <a:pt x="96" y="20"/>
                  </a:lnTo>
                  <a:lnTo>
                    <a:pt x="94" y="22"/>
                  </a:lnTo>
                  <a:lnTo>
                    <a:pt x="92" y="26"/>
                  </a:lnTo>
                  <a:lnTo>
                    <a:pt x="91" y="30"/>
                  </a:lnTo>
                  <a:lnTo>
                    <a:pt x="90" y="41"/>
                  </a:lnTo>
                  <a:lnTo>
                    <a:pt x="90" y="55"/>
                  </a:lnTo>
                  <a:lnTo>
                    <a:pt x="90" y="55"/>
                  </a:lnTo>
                  <a:lnTo>
                    <a:pt x="89" y="65"/>
                  </a:lnTo>
                  <a:lnTo>
                    <a:pt x="87" y="72"/>
                  </a:lnTo>
                  <a:lnTo>
                    <a:pt x="85" y="74"/>
                  </a:lnTo>
                  <a:lnTo>
                    <a:pt x="83" y="76"/>
                  </a:lnTo>
                  <a:lnTo>
                    <a:pt x="75" y="81"/>
                  </a:lnTo>
                  <a:lnTo>
                    <a:pt x="75" y="81"/>
                  </a:lnTo>
                  <a:lnTo>
                    <a:pt x="71" y="84"/>
                  </a:lnTo>
                  <a:lnTo>
                    <a:pt x="69" y="89"/>
                  </a:lnTo>
                  <a:lnTo>
                    <a:pt x="67" y="94"/>
                  </a:lnTo>
                  <a:lnTo>
                    <a:pt x="65" y="99"/>
                  </a:lnTo>
                  <a:lnTo>
                    <a:pt x="64" y="110"/>
                  </a:lnTo>
                  <a:lnTo>
                    <a:pt x="64" y="120"/>
                  </a:lnTo>
                  <a:lnTo>
                    <a:pt x="64" y="120"/>
                  </a:lnTo>
                  <a:lnTo>
                    <a:pt x="63" y="129"/>
                  </a:lnTo>
                  <a:lnTo>
                    <a:pt x="62" y="132"/>
                  </a:lnTo>
                  <a:lnTo>
                    <a:pt x="60" y="134"/>
                  </a:lnTo>
                  <a:lnTo>
                    <a:pt x="60" y="134"/>
                  </a:lnTo>
                  <a:lnTo>
                    <a:pt x="60" y="134"/>
                  </a:lnTo>
                  <a:lnTo>
                    <a:pt x="60" y="134"/>
                  </a:lnTo>
                  <a:lnTo>
                    <a:pt x="58" y="134"/>
                  </a:lnTo>
                  <a:lnTo>
                    <a:pt x="58" y="134"/>
                  </a:lnTo>
                  <a:lnTo>
                    <a:pt x="58" y="134"/>
                  </a:lnTo>
                  <a:lnTo>
                    <a:pt x="58" y="134"/>
                  </a:lnTo>
                  <a:lnTo>
                    <a:pt x="56" y="134"/>
                  </a:lnTo>
                  <a:lnTo>
                    <a:pt x="56" y="134"/>
                  </a:lnTo>
                  <a:lnTo>
                    <a:pt x="56" y="134"/>
                  </a:lnTo>
                  <a:lnTo>
                    <a:pt x="56" y="134"/>
                  </a:lnTo>
                  <a:lnTo>
                    <a:pt x="56" y="142"/>
                  </a:lnTo>
                  <a:lnTo>
                    <a:pt x="55" y="145"/>
                  </a:lnTo>
                  <a:lnTo>
                    <a:pt x="54" y="148"/>
                  </a:lnTo>
                  <a:lnTo>
                    <a:pt x="54" y="148"/>
                  </a:lnTo>
                  <a:lnTo>
                    <a:pt x="52" y="152"/>
                  </a:lnTo>
                  <a:lnTo>
                    <a:pt x="52" y="155"/>
                  </a:lnTo>
                  <a:lnTo>
                    <a:pt x="52" y="160"/>
                  </a:lnTo>
                  <a:lnTo>
                    <a:pt x="53" y="164"/>
                  </a:lnTo>
                  <a:lnTo>
                    <a:pt x="56" y="172"/>
                  </a:lnTo>
                  <a:lnTo>
                    <a:pt x="58" y="175"/>
                  </a:lnTo>
                  <a:lnTo>
                    <a:pt x="60" y="177"/>
                  </a:lnTo>
                  <a:lnTo>
                    <a:pt x="60" y="177"/>
                  </a:lnTo>
                  <a:lnTo>
                    <a:pt x="63" y="179"/>
                  </a:lnTo>
                  <a:lnTo>
                    <a:pt x="65" y="182"/>
                  </a:lnTo>
                  <a:lnTo>
                    <a:pt x="68" y="189"/>
                  </a:lnTo>
                  <a:lnTo>
                    <a:pt x="70" y="196"/>
                  </a:lnTo>
                  <a:lnTo>
                    <a:pt x="71" y="202"/>
                  </a:lnTo>
                  <a:lnTo>
                    <a:pt x="71" y="202"/>
                  </a:lnTo>
                  <a:lnTo>
                    <a:pt x="71" y="209"/>
                  </a:lnTo>
                  <a:lnTo>
                    <a:pt x="70" y="223"/>
                  </a:lnTo>
                  <a:lnTo>
                    <a:pt x="68" y="230"/>
                  </a:lnTo>
                  <a:lnTo>
                    <a:pt x="66" y="237"/>
                  </a:lnTo>
                  <a:lnTo>
                    <a:pt x="63" y="243"/>
                  </a:lnTo>
                  <a:lnTo>
                    <a:pt x="59" y="248"/>
                  </a:lnTo>
                  <a:lnTo>
                    <a:pt x="59" y="248"/>
                  </a:lnTo>
                  <a:lnTo>
                    <a:pt x="52" y="256"/>
                  </a:lnTo>
                  <a:lnTo>
                    <a:pt x="47" y="264"/>
                  </a:lnTo>
                  <a:lnTo>
                    <a:pt x="43" y="272"/>
                  </a:lnTo>
                  <a:lnTo>
                    <a:pt x="39" y="279"/>
                  </a:lnTo>
                  <a:lnTo>
                    <a:pt x="39" y="279"/>
                  </a:lnTo>
                  <a:lnTo>
                    <a:pt x="35" y="286"/>
                  </a:lnTo>
                  <a:lnTo>
                    <a:pt x="33" y="294"/>
                  </a:lnTo>
                  <a:lnTo>
                    <a:pt x="31" y="297"/>
                  </a:lnTo>
                  <a:lnTo>
                    <a:pt x="28" y="301"/>
                  </a:lnTo>
                  <a:lnTo>
                    <a:pt x="25" y="305"/>
                  </a:lnTo>
                  <a:lnTo>
                    <a:pt x="21" y="307"/>
                  </a:lnTo>
                  <a:lnTo>
                    <a:pt x="21" y="307"/>
                  </a:lnTo>
                  <a:lnTo>
                    <a:pt x="13" y="311"/>
                  </a:lnTo>
                  <a:lnTo>
                    <a:pt x="10" y="314"/>
                  </a:lnTo>
                  <a:lnTo>
                    <a:pt x="7" y="317"/>
                  </a:lnTo>
                  <a:lnTo>
                    <a:pt x="5" y="320"/>
                  </a:lnTo>
                  <a:lnTo>
                    <a:pt x="4" y="323"/>
                  </a:lnTo>
                  <a:lnTo>
                    <a:pt x="3" y="330"/>
                  </a:lnTo>
                  <a:lnTo>
                    <a:pt x="3" y="330"/>
                  </a:lnTo>
                  <a:lnTo>
                    <a:pt x="2" y="338"/>
                  </a:lnTo>
                  <a:lnTo>
                    <a:pt x="1" y="346"/>
                  </a:lnTo>
                  <a:lnTo>
                    <a:pt x="0" y="354"/>
                  </a:lnTo>
                  <a:lnTo>
                    <a:pt x="0" y="363"/>
                  </a:lnTo>
                  <a:lnTo>
                    <a:pt x="0" y="363"/>
                  </a:lnTo>
                  <a:lnTo>
                    <a:pt x="0" y="374"/>
                  </a:lnTo>
                  <a:lnTo>
                    <a:pt x="0" y="389"/>
                  </a:lnTo>
                  <a:lnTo>
                    <a:pt x="1" y="401"/>
                  </a:lnTo>
                  <a:lnTo>
                    <a:pt x="1" y="406"/>
                  </a:lnTo>
                  <a:lnTo>
                    <a:pt x="2" y="410"/>
                  </a:lnTo>
                  <a:lnTo>
                    <a:pt x="2" y="410"/>
                  </a:lnTo>
                  <a:lnTo>
                    <a:pt x="4" y="417"/>
                  </a:lnTo>
                  <a:lnTo>
                    <a:pt x="5" y="424"/>
                  </a:lnTo>
                  <a:lnTo>
                    <a:pt x="7" y="436"/>
                  </a:lnTo>
                  <a:lnTo>
                    <a:pt x="7" y="436"/>
                  </a:lnTo>
                  <a:lnTo>
                    <a:pt x="7" y="443"/>
                  </a:lnTo>
                  <a:lnTo>
                    <a:pt x="7" y="453"/>
                  </a:lnTo>
                  <a:lnTo>
                    <a:pt x="6" y="462"/>
                  </a:lnTo>
                  <a:lnTo>
                    <a:pt x="4" y="470"/>
                  </a:lnTo>
                  <a:lnTo>
                    <a:pt x="4" y="470"/>
                  </a:lnTo>
                  <a:lnTo>
                    <a:pt x="4" y="474"/>
                  </a:lnTo>
                  <a:lnTo>
                    <a:pt x="4" y="479"/>
                  </a:lnTo>
                  <a:lnTo>
                    <a:pt x="5" y="488"/>
                  </a:lnTo>
                  <a:lnTo>
                    <a:pt x="5" y="488"/>
                  </a:lnTo>
                  <a:lnTo>
                    <a:pt x="12" y="488"/>
                  </a:lnTo>
                  <a:lnTo>
                    <a:pt x="12" y="488"/>
                  </a:lnTo>
                  <a:lnTo>
                    <a:pt x="26" y="488"/>
                  </a:lnTo>
                  <a:lnTo>
                    <a:pt x="41" y="487"/>
                  </a:lnTo>
                  <a:lnTo>
                    <a:pt x="57" y="486"/>
                  </a:lnTo>
                  <a:lnTo>
                    <a:pt x="74" y="486"/>
                  </a:lnTo>
                  <a:lnTo>
                    <a:pt x="91" y="486"/>
                  </a:lnTo>
                  <a:lnTo>
                    <a:pt x="107" y="489"/>
                  </a:lnTo>
                  <a:lnTo>
                    <a:pt x="114" y="491"/>
                  </a:lnTo>
                  <a:lnTo>
                    <a:pt x="121" y="494"/>
                  </a:lnTo>
                  <a:lnTo>
                    <a:pt x="128" y="498"/>
                  </a:lnTo>
                  <a:lnTo>
                    <a:pt x="134" y="502"/>
                  </a:lnTo>
                  <a:lnTo>
                    <a:pt x="134" y="502"/>
                  </a:lnTo>
                  <a:lnTo>
                    <a:pt x="153" y="518"/>
                  </a:lnTo>
                  <a:lnTo>
                    <a:pt x="168" y="528"/>
                  </a:lnTo>
                  <a:lnTo>
                    <a:pt x="172" y="533"/>
                  </a:lnTo>
                  <a:lnTo>
                    <a:pt x="175" y="538"/>
                  </a:lnTo>
                  <a:lnTo>
                    <a:pt x="177" y="544"/>
                  </a:lnTo>
                  <a:lnTo>
                    <a:pt x="178" y="552"/>
                  </a:lnTo>
                  <a:lnTo>
                    <a:pt x="178" y="552"/>
                  </a:lnTo>
                  <a:lnTo>
                    <a:pt x="178" y="568"/>
                  </a:lnTo>
                  <a:lnTo>
                    <a:pt x="178" y="574"/>
                  </a:lnTo>
                  <a:lnTo>
                    <a:pt x="179" y="581"/>
                  </a:lnTo>
                  <a:lnTo>
                    <a:pt x="181" y="587"/>
                  </a:lnTo>
                  <a:lnTo>
                    <a:pt x="184" y="593"/>
                  </a:lnTo>
                  <a:lnTo>
                    <a:pt x="189" y="599"/>
                  </a:lnTo>
                  <a:lnTo>
                    <a:pt x="196" y="606"/>
                  </a:lnTo>
                  <a:lnTo>
                    <a:pt x="196" y="606"/>
                  </a:lnTo>
                  <a:lnTo>
                    <a:pt x="204" y="613"/>
                  </a:lnTo>
                  <a:lnTo>
                    <a:pt x="211" y="617"/>
                  </a:lnTo>
                  <a:lnTo>
                    <a:pt x="217" y="620"/>
                  </a:lnTo>
                  <a:lnTo>
                    <a:pt x="223" y="621"/>
                  </a:lnTo>
                  <a:lnTo>
                    <a:pt x="228" y="621"/>
                  </a:lnTo>
                  <a:lnTo>
                    <a:pt x="233" y="620"/>
                  </a:lnTo>
                  <a:lnTo>
                    <a:pt x="237" y="619"/>
                  </a:lnTo>
                  <a:lnTo>
                    <a:pt x="240" y="617"/>
                  </a:lnTo>
                  <a:lnTo>
                    <a:pt x="240" y="617"/>
                  </a:lnTo>
                  <a:lnTo>
                    <a:pt x="249" y="613"/>
                  </a:lnTo>
                  <a:lnTo>
                    <a:pt x="263" y="608"/>
                  </a:lnTo>
                  <a:lnTo>
                    <a:pt x="276" y="605"/>
                  </a:lnTo>
                  <a:lnTo>
                    <a:pt x="282" y="604"/>
                  </a:lnTo>
                  <a:lnTo>
                    <a:pt x="287" y="604"/>
                  </a:lnTo>
                  <a:lnTo>
                    <a:pt x="287" y="604"/>
                  </a:lnTo>
                  <a:lnTo>
                    <a:pt x="297" y="605"/>
                  </a:lnTo>
                  <a:lnTo>
                    <a:pt x="307" y="606"/>
                  </a:lnTo>
                  <a:lnTo>
                    <a:pt x="330" y="606"/>
                  </a:lnTo>
                  <a:lnTo>
                    <a:pt x="330" y="606"/>
                  </a:lnTo>
                  <a:lnTo>
                    <a:pt x="340" y="606"/>
                  </a:lnTo>
                  <a:lnTo>
                    <a:pt x="350" y="604"/>
                  </a:lnTo>
                  <a:lnTo>
                    <a:pt x="360" y="603"/>
                  </a:lnTo>
                  <a:lnTo>
                    <a:pt x="371" y="603"/>
                  </a:lnTo>
                  <a:lnTo>
                    <a:pt x="371" y="603"/>
                  </a:lnTo>
                  <a:lnTo>
                    <a:pt x="372" y="598"/>
                  </a:lnTo>
                  <a:lnTo>
                    <a:pt x="373" y="592"/>
                  </a:lnTo>
                  <a:lnTo>
                    <a:pt x="376" y="587"/>
                  </a:lnTo>
                  <a:lnTo>
                    <a:pt x="381" y="584"/>
                  </a:lnTo>
                  <a:lnTo>
                    <a:pt x="381" y="58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6" name="Freeform 305">
              <a:extLst>
                <a:ext uri="{FF2B5EF4-FFF2-40B4-BE49-F238E27FC236}">
                  <a16:creationId xmlns:a16="http://schemas.microsoft.com/office/drawing/2014/main" id="{C1164657-7099-4907-9B27-9C02311C9CB0}"/>
                </a:ext>
              </a:extLst>
            </p:cNvPr>
            <p:cNvSpPr>
              <a:spLocks/>
            </p:cNvSpPr>
            <p:nvPr/>
          </p:nvSpPr>
          <p:spPr bwMode="auto">
            <a:xfrm>
              <a:off x="5551898" y="4321271"/>
              <a:ext cx="215131" cy="347598"/>
            </a:xfrm>
            <a:custGeom>
              <a:avLst/>
              <a:gdLst>
                <a:gd name="T0" fmla="*/ 181 w 499"/>
                <a:gd name="T1" fmla="*/ 711 h 741"/>
                <a:gd name="T2" fmla="*/ 191 w 499"/>
                <a:gd name="T3" fmla="*/ 706 h 741"/>
                <a:gd name="T4" fmla="*/ 194 w 499"/>
                <a:gd name="T5" fmla="*/ 701 h 741"/>
                <a:gd name="T6" fmla="*/ 250 w 499"/>
                <a:gd name="T7" fmla="*/ 702 h 741"/>
                <a:gd name="T8" fmla="*/ 264 w 499"/>
                <a:gd name="T9" fmla="*/ 703 h 741"/>
                <a:gd name="T10" fmla="*/ 277 w 499"/>
                <a:gd name="T11" fmla="*/ 705 h 741"/>
                <a:gd name="T12" fmla="*/ 297 w 499"/>
                <a:gd name="T13" fmla="*/ 707 h 741"/>
                <a:gd name="T14" fmla="*/ 318 w 499"/>
                <a:gd name="T15" fmla="*/ 710 h 741"/>
                <a:gd name="T16" fmla="*/ 331 w 499"/>
                <a:gd name="T17" fmla="*/ 711 h 741"/>
                <a:gd name="T18" fmla="*/ 379 w 499"/>
                <a:gd name="T19" fmla="*/ 712 h 741"/>
                <a:gd name="T20" fmla="*/ 443 w 499"/>
                <a:gd name="T21" fmla="*/ 725 h 741"/>
                <a:gd name="T22" fmla="*/ 487 w 499"/>
                <a:gd name="T23" fmla="*/ 741 h 741"/>
                <a:gd name="T24" fmla="*/ 499 w 499"/>
                <a:gd name="T25" fmla="*/ 709 h 741"/>
                <a:gd name="T26" fmla="*/ 492 w 499"/>
                <a:gd name="T27" fmla="*/ 666 h 741"/>
                <a:gd name="T28" fmla="*/ 443 w 499"/>
                <a:gd name="T29" fmla="*/ 623 h 741"/>
                <a:gd name="T30" fmla="*/ 424 w 499"/>
                <a:gd name="T31" fmla="*/ 575 h 741"/>
                <a:gd name="T32" fmla="*/ 398 w 499"/>
                <a:gd name="T33" fmla="*/ 530 h 741"/>
                <a:gd name="T34" fmla="*/ 394 w 499"/>
                <a:gd name="T35" fmla="*/ 470 h 741"/>
                <a:gd name="T36" fmla="*/ 391 w 499"/>
                <a:gd name="T37" fmla="*/ 451 h 741"/>
                <a:gd name="T38" fmla="*/ 421 w 499"/>
                <a:gd name="T39" fmla="*/ 423 h 741"/>
                <a:gd name="T40" fmla="*/ 447 w 499"/>
                <a:gd name="T41" fmla="*/ 373 h 741"/>
                <a:gd name="T42" fmla="*/ 459 w 499"/>
                <a:gd name="T43" fmla="*/ 365 h 741"/>
                <a:gd name="T44" fmla="*/ 459 w 499"/>
                <a:gd name="T45" fmla="*/ 360 h 741"/>
                <a:gd name="T46" fmla="*/ 459 w 499"/>
                <a:gd name="T47" fmla="*/ 356 h 741"/>
                <a:gd name="T48" fmla="*/ 458 w 499"/>
                <a:gd name="T49" fmla="*/ 350 h 741"/>
                <a:gd name="T50" fmla="*/ 456 w 499"/>
                <a:gd name="T51" fmla="*/ 346 h 741"/>
                <a:gd name="T52" fmla="*/ 454 w 499"/>
                <a:gd name="T53" fmla="*/ 342 h 741"/>
                <a:gd name="T54" fmla="*/ 444 w 499"/>
                <a:gd name="T55" fmla="*/ 317 h 741"/>
                <a:gd name="T56" fmla="*/ 407 w 499"/>
                <a:gd name="T57" fmla="*/ 279 h 741"/>
                <a:gd name="T58" fmla="*/ 357 w 499"/>
                <a:gd name="T59" fmla="*/ 225 h 741"/>
                <a:gd name="T60" fmla="*/ 381 w 499"/>
                <a:gd name="T61" fmla="*/ 203 h 741"/>
                <a:gd name="T62" fmla="*/ 471 w 499"/>
                <a:gd name="T63" fmla="*/ 208 h 741"/>
                <a:gd name="T64" fmla="*/ 443 w 499"/>
                <a:gd name="T65" fmla="*/ 182 h 741"/>
                <a:gd name="T66" fmla="*/ 423 w 499"/>
                <a:gd name="T67" fmla="*/ 148 h 741"/>
                <a:gd name="T68" fmla="*/ 430 w 499"/>
                <a:gd name="T69" fmla="*/ 94 h 741"/>
                <a:gd name="T70" fmla="*/ 418 w 499"/>
                <a:gd name="T71" fmla="*/ 52 h 741"/>
                <a:gd name="T72" fmla="*/ 405 w 499"/>
                <a:gd name="T73" fmla="*/ 23 h 741"/>
                <a:gd name="T74" fmla="*/ 383 w 499"/>
                <a:gd name="T75" fmla="*/ 3 h 741"/>
                <a:gd name="T76" fmla="*/ 363 w 499"/>
                <a:gd name="T77" fmla="*/ 5 h 741"/>
                <a:gd name="T78" fmla="*/ 364 w 499"/>
                <a:gd name="T79" fmla="*/ 18 h 741"/>
                <a:gd name="T80" fmla="*/ 383 w 499"/>
                <a:gd name="T81" fmla="*/ 52 h 741"/>
                <a:gd name="T82" fmla="*/ 396 w 499"/>
                <a:gd name="T83" fmla="*/ 100 h 741"/>
                <a:gd name="T84" fmla="*/ 350 w 499"/>
                <a:gd name="T85" fmla="*/ 127 h 741"/>
                <a:gd name="T86" fmla="*/ 322 w 499"/>
                <a:gd name="T87" fmla="*/ 195 h 741"/>
                <a:gd name="T88" fmla="*/ 296 w 499"/>
                <a:gd name="T89" fmla="*/ 233 h 741"/>
                <a:gd name="T90" fmla="*/ 272 w 499"/>
                <a:gd name="T91" fmla="*/ 282 h 741"/>
                <a:gd name="T92" fmla="*/ 243 w 499"/>
                <a:gd name="T93" fmla="*/ 339 h 741"/>
                <a:gd name="T94" fmla="*/ 215 w 499"/>
                <a:gd name="T95" fmla="*/ 394 h 741"/>
                <a:gd name="T96" fmla="*/ 190 w 499"/>
                <a:gd name="T97" fmla="*/ 433 h 741"/>
                <a:gd name="T98" fmla="*/ 169 w 499"/>
                <a:gd name="T99" fmla="*/ 417 h 741"/>
                <a:gd name="T100" fmla="*/ 137 w 499"/>
                <a:gd name="T101" fmla="*/ 391 h 741"/>
                <a:gd name="T102" fmla="*/ 107 w 499"/>
                <a:gd name="T103" fmla="*/ 402 h 741"/>
                <a:gd name="T104" fmla="*/ 66 w 499"/>
                <a:gd name="T105" fmla="*/ 439 h 741"/>
                <a:gd name="T106" fmla="*/ 28 w 499"/>
                <a:gd name="T107" fmla="*/ 472 h 741"/>
                <a:gd name="T108" fmla="*/ 10 w 499"/>
                <a:gd name="T109" fmla="*/ 533 h 741"/>
                <a:gd name="T110" fmla="*/ 21 w 499"/>
                <a:gd name="T111" fmla="*/ 561 h 741"/>
                <a:gd name="T112" fmla="*/ 55 w 499"/>
                <a:gd name="T113" fmla="*/ 591 h 741"/>
                <a:gd name="T114" fmla="*/ 89 w 499"/>
                <a:gd name="T115" fmla="*/ 626 h 741"/>
                <a:gd name="T116" fmla="*/ 99 w 499"/>
                <a:gd name="T117" fmla="*/ 659 h 741"/>
                <a:gd name="T118" fmla="*/ 92 w 499"/>
                <a:gd name="T119" fmla="*/ 706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9" h="741">
                  <a:moveTo>
                    <a:pt x="166" y="713"/>
                  </a:moveTo>
                  <a:lnTo>
                    <a:pt x="166" y="713"/>
                  </a:lnTo>
                  <a:lnTo>
                    <a:pt x="172" y="713"/>
                  </a:lnTo>
                  <a:lnTo>
                    <a:pt x="172" y="713"/>
                  </a:lnTo>
                  <a:lnTo>
                    <a:pt x="175" y="712"/>
                  </a:lnTo>
                  <a:lnTo>
                    <a:pt x="175" y="712"/>
                  </a:lnTo>
                  <a:lnTo>
                    <a:pt x="177" y="712"/>
                  </a:lnTo>
                  <a:lnTo>
                    <a:pt x="177" y="712"/>
                  </a:lnTo>
                  <a:lnTo>
                    <a:pt x="181" y="711"/>
                  </a:lnTo>
                  <a:lnTo>
                    <a:pt x="181" y="711"/>
                  </a:lnTo>
                  <a:lnTo>
                    <a:pt x="181" y="711"/>
                  </a:lnTo>
                  <a:lnTo>
                    <a:pt x="181" y="711"/>
                  </a:lnTo>
                  <a:lnTo>
                    <a:pt x="185" y="710"/>
                  </a:lnTo>
                  <a:lnTo>
                    <a:pt x="185" y="710"/>
                  </a:lnTo>
                  <a:lnTo>
                    <a:pt x="189" y="708"/>
                  </a:lnTo>
                  <a:lnTo>
                    <a:pt x="189" y="708"/>
                  </a:lnTo>
                  <a:lnTo>
                    <a:pt x="189" y="708"/>
                  </a:lnTo>
                  <a:lnTo>
                    <a:pt x="189" y="708"/>
                  </a:lnTo>
                  <a:lnTo>
                    <a:pt x="191" y="706"/>
                  </a:lnTo>
                  <a:lnTo>
                    <a:pt x="191" y="706"/>
                  </a:lnTo>
                  <a:lnTo>
                    <a:pt x="192" y="706"/>
                  </a:lnTo>
                  <a:lnTo>
                    <a:pt x="192" y="706"/>
                  </a:lnTo>
                  <a:lnTo>
                    <a:pt x="193" y="705"/>
                  </a:lnTo>
                  <a:lnTo>
                    <a:pt x="193" y="705"/>
                  </a:lnTo>
                  <a:lnTo>
                    <a:pt x="193" y="703"/>
                  </a:lnTo>
                  <a:lnTo>
                    <a:pt x="193" y="703"/>
                  </a:lnTo>
                  <a:lnTo>
                    <a:pt x="194" y="703"/>
                  </a:lnTo>
                  <a:lnTo>
                    <a:pt x="194" y="703"/>
                  </a:lnTo>
                  <a:lnTo>
                    <a:pt x="194" y="701"/>
                  </a:lnTo>
                  <a:lnTo>
                    <a:pt x="194" y="701"/>
                  </a:lnTo>
                  <a:lnTo>
                    <a:pt x="194" y="700"/>
                  </a:lnTo>
                  <a:lnTo>
                    <a:pt x="195" y="700"/>
                  </a:lnTo>
                  <a:lnTo>
                    <a:pt x="199" y="699"/>
                  </a:lnTo>
                  <a:lnTo>
                    <a:pt x="213" y="700"/>
                  </a:lnTo>
                  <a:lnTo>
                    <a:pt x="230" y="701"/>
                  </a:lnTo>
                  <a:lnTo>
                    <a:pt x="246" y="702"/>
                  </a:lnTo>
                  <a:lnTo>
                    <a:pt x="246" y="702"/>
                  </a:lnTo>
                  <a:lnTo>
                    <a:pt x="249" y="702"/>
                  </a:lnTo>
                  <a:lnTo>
                    <a:pt x="249" y="702"/>
                  </a:lnTo>
                  <a:lnTo>
                    <a:pt x="250" y="702"/>
                  </a:lnTo>
                  <a:lnTo>
                    <a:pt x="250" y="702"/>
                  </a:lnTo>
                  <a:lnTo>
                    <a:pt x="253" y="703"/>
                  </a:lnTo>
                  <a:lnTo>
                    <a:pt x="253" y="703"/>
                  </a:lnTo>
                  <a:lnTo>
                    <a:pt x="254" y="703"/>
                  </a:lnTo>
                  <a:lnTo>
                    <a:pt x="254" y="703"/>
                  </a:lnTo>
                  <a:lnTo>
                    <a:pt x="258" y="703"/>
                  </a:lnTo>
                  <a:lnTo>
                    <a:pt x="258" y="703"/>
                  </a:lnTo>
                  <a:lnTo>
                    <a:pt x="260" y="703"/>
                  </a:lnTo>
                  <a:lnTo>
                    <a:pt x="260" y="703"/>
                  </a:lnTo>
                  <a:lnTo>
                    <a:pt x="264" y="703"/>
                  </a:lnTo>
                  <a:lnTo>
                    <a:pt x="264" y="703"/>
                  </a:lnTo>
                  <a:lnTo>
                    <a:pt x="265" y="703"/>
                  </a:lnTo>
                  <a:lnTo>
                    <a:pt x="265" y="703"/>
                  </a:lnTo>
                  <a:lnTo>
                    <a:pt x="270" y="704"/>
                  </a:lnTo>
                  <a:lnTo>
                    <a:pt x="270" y="704"/>
                  </a:lnTo>
                  <a:lnTo>
                    <a:pt x="271" y="704"/>
                  </a:lnTo>
                  <a:lnTo>
                    <a:pt x="271" y="704"/>
                  </a:lnTo>
                  <a:lnTo>
                    <a:pt x="276" y="705"/>
                  </a:lnTo>
                  <a:lnTo>
                    <a:pt x="276" y="705"/>
                  </a:lnTo>
                  <a:lnTo>
                    <a:pt x="277" y="705"/>
                  </a:lnTo>
                  <a:lnTo>
                    <a:pt x="277" y="705"/>
                  </a:lnTo>
                  <a:lnTo>
                    <a:pt x="283" y="705"/>
                  </a:lnTo>
                  <a:lnTo>
                    <a:pt x="283" y="705"/>
                  </a:lnTo>
                  <a:lnTo>
                    <a:pt x="285" y="705"/>
                  </a:lnTo>
                  <a:lnTo>
                    <a:pt x="285" y="705"/>
                  </a:lnTo>
                  <a:lnTo>
                    <a:pt x="290" y="706"/>
                  </a:lnTo>
                  <a:lnTo>
                    <a:pt x="290" y="706"/>
                  </a:lnTo>
                  <a:lnTo>
                    <a:pt x="291" y="706"/>
                  </a:lnTo>
                  <a:lnTo>
                    <a:pt x="291" y="706"/>
                  </a:lnTo>
                  <a:lnTo>
                    <a:pt x="297" y="707"/>
                  </a:lnTo>
                  <a:lnTo>
                    <a:pt x="297" y="707"/>
                  </a:lnTo>
                  <a:lnTo>
                    <a:pt x="298" y="707"/>
                  </a:lnTo>
                  <a:lnTo>
                    <a:pt x="298" y="707"/>
                  </a:lnTo>
                  <a:lnTo>
                    <a:pt x="304" y="708"/>
                  </a:lnTo>
                  <a:lnTo>
                    <a:pt x="304" y="708"/>
                  </a:lnTo>
                  <a:lnTo>
                    <a:pt x="305" y="708"/>
                  </a:lnTo>
                  <a:lnTo>
                    <a:pt x="305" y="708"/>
                  </a:lnTo>
                  <a:lnTo>
                    <a:pt x="312" y="709"/>
                  </a:lnTo>
                  <a:lnTo>
                    <a:pt x="312" y="709"/>
                  </a:lnTo>
                  <a:lnTo>
                    <a:pt x="318" y="710"/>
                  </a:lnTo>
                  <a:lnTo>
                    <a:pt x="318" y="710"/>
                  </a:lnTo>
                  <a:lnTo>
                    <a:pt x="319" y="710"/>
                  </a:lnTo>
                  <a:lnTo>
                    <a:pt x="319" y="710"/>
                  </a:lnTo>
                  <a:lnTo>
                    <a:pt x="325" y="710"/>
                  </a:lnTo>
                  <a:lnTo>
                    <a:pt x="325" y="710"/>
                  </a:lnTo>
                  <a:lnTo>
                    <a:pt x="326" y="711"/>
                  </a:lnTo>
                  <a:lnTo>
                    <a:pt x="326" y="711"/>
                  </a:lnTo>
                  <a:lnTo>
                    <a:pt x="330" y="711"/>
                  </a:lnTo>
                  <a:lnTo>
                    <a:pt x="330" y="711"/>
                  </a:lnTo>
                  <a:lnTo>
                    <a:pt x="331" y="711"/>
                  </a:lnTo>
                  <a:lnTo>
                    <a:pt x="331" y="711"/>
                  </a:lnTo>
                  <a:lnTo>
                    <a:pt x="336" y="712"/>
                  </a:lnTo>
                  <a:lnTo>
                    <a:pt x="336" y="712"/>
                  </a:lnTo>
                  <a:lnTo>
                    <a:pt x="337" y="712"/>
                  </a:lnTo>
                  <a:lnTo>
                    <a:pt x="337" y="712"/>
                  </a:lnTo>
                  <a:lnTo>
                    <a:pt x="341" y="713"/>
                  </a:lnTo>
                  <a:lnTo>
                    <a:pt x="341" y="713"/>
                  </a:lnTo>
                  <a:lnTo>
                    <a:pt x="351" y="714"/>
                  </a:lnTo>
                  <a:lnTo>
                    <a:pt x="360" y="713"/>
                  </a:lnTo>
                  <a:lnTo>
                    <a:pt x="379" y="712"/>
                  </a:lnTo>
                  <a:lnTo>
                    <a:pt x="389" y="711"/>
                  </a:lnTo>
                  <a:lnTo>
                    <a:pt x="399" y="711"/>
                  </a:lnTo>
                  <a:lnTo>
                    <a:pt x="407" y="713"/>
                  </a:lnTo>
                  <a:lnTo>
                    <a:pt x="411" y="715"/>
                  </a:lnTo>
                  <a:lnTo>
                    <a:pt x="414" y="717"/>
                  </a:lnTo>
                  <a:lnTo>
                    <a:pt x="414" y="717"/>
                  </a:lnTo>
                  <a:lnTo>
                    <a:pt x="421" y="721"/>
                  </a:lnTo>
                  <a:lnTo>
                    <a:pt x="429" y="723"/>
                  </a:lnTo>
                  <a:lnTo>
                    <a:pt x="436" y="724"/>
                  </a:lnTo>
                  <a:lnTo>
                    <a:pt x="443" y="725"/>
                  </a:lnTo>
                  <a:lnTo>
                    <a:pt x="450" y="725"/>
                  </a:lnTo>
                  <a:lnTo>
                    <a:pt x="456" y="726"/>
                  </a:lnTo>
                  <a:lnTo>
                    <a:pt x="461" y="728"/>
                  </a:lnTo>
                  <a:lnTo>
                    <a:pt x="465" y="732"/>
                  </a:lnTo>
                  <a:lnTo>
                    <a:pt x="465" y="732"/>
                  </a:lnTo>
                  <a:lnTo>
                    <a:pt x="469" y="736"/>
                  </a:lnTo>
                  <a:lnTo>
                    <a:pt x="473" y="739"/>
                  </a:lnTo>
                  <a:lnTo>
                    <a:pt x="478" y="741"/>
                  </a:lnTo>
                  <a:lnTo>
                    <a:pt x="482" y="741"/>
                  </a:lnTo>
                  <a:lnTo>
                    <a:pt x="487" y="741"/>
                  </a:lnTo>
                  <a:lnTo>
                    <a:pt x="491" y="738"/>
                  </a:lnTo>
                  <a:lnTo>
                    <a:pt x="494" y="735"/>
                  </a:lnTo>
                  <a:lnTo>
                    <a:pt x="495" y="729"/>
                  </a:lnTo>
                  <a:lnTo>
                    <a:pt x="495" y="729"/>
                  </a:lnTo>
                  <a:lnTo>
                    <a:pt x="496" y="725"/>
                  </a:lnTo>
                  <a:lnTo>
                    <a:pt x="496" y="725"/>
                  </a:lnTo>
                  <a:lnTo>
                    <a:pt x="499" y="709"/>
                  </a:lnTo>
                  <a:lnTo>
                    <a:pt x="499" y="709"/>
                  </a:lnTo>
                  <a:lnTo>
                    <a:pt x="499" y="709"/>
                  </a:lnTo>
                  <a:lnTo>
                    <a:pt x="499" y="709"/>
                  </a:lnTo>
                  <a:lnTo>
                    <a:pt x="496" y="703"/>
                  </a:lnTo>
                  <a:lnTo>
                    <a:pt x="495" y="698"/>
                  </a:lnTo>
                  <a:lnTo>
                    <a:pt x="495" y="694"/>
                  </a:lnTo>
                  <a:lnTo>
                    <a:pt x="494" y="691"/>
                  </a:lnTo>
                  <a:lnTo>
                    <a:pt x="494" y="691"/>
                  </a:lnTo>
                  <a:lnTo>
                    <a:pt x="493" y="687"/>
                  </a:lnTo>
                  <a:lnTo>
                    <a:pt x="492" y="680"/>
                  </a:lnTo>
                  <a:lnTo>
                    <a:pt x="493" y="668"/>
                  </a:lnTo>
                  <a:lnTo>
                    <a:pt x="493" y="668"/>
                  </a:lnTo>
                  <a:lnTo>
                    <a:pt x="492" y="666"/>
                  </a:lnTo>
                  <a:lnTo>
                    <a:pt x="491" y="664"/>
                  </a:lnTo>
                  <a:lnTo>
                    <a:pt x="486" y="659"/>
                  </a:lnTo>
                  <a:lnTo>
                    <a:pt x="478" y="654"/>
                  </a:lnTo>
                  <a:lnTo>
                    <a:pt x="471" y="651"/>
                  </a:lnTo>
                  <a:lnTo>
                    <a:pt x="471" y="651"/>
                  </a:lnTo>
                  <a:lnTo>
                    <a:pt x="467" y="649"/>
                  </a:lnTo>
                  <a:lnTo>
                    <a:pt x="464" y="646"/>
                  </a:lnTo>
                  <a:lnTo>
                    <a:pt x="456" y="637"/>
                  </a:lnTo>
                  <a:lnTo>
                    <a:pt x="448" y="628"/>
                  </a:lnTo>
                  <a:lnTo>
                    <a:pt x="443" y="623"/>
                  </a:lnTo>
                  <a:lnTo>
                    <a:pt x="443" y="623"/>
                  </a:lnTo>
                  <a:lnTo>
                    <a:pt x="439" y="618"/>
                  </a:lnTo>
                  <a:lnTo>
                    <a:pt x="434" y="611"/>
                  </a:lnTo>
                  <a:lnTo>
                    <a:pt x="430" y="602"/>
                  </a:lnTo>
                  <a:lnTo>
                    <a:pt x="429" y="597"/>
                  </a:lnTo>
                  <a:lnTo>
                    <a:pt x="428" y="592"/>
                  </a:lnTo>
                  <a:lnTo>
                    <a:pt x="428" y="592"/>
                  </a:lnTo>
                  <a:lnTo>
                    <a:pt x="428" y="587"/>
                  </a:lnTo>
                  <a:lnTo>
                    <a:pt x="426" y="581"/>
                  </a:lnTo>
                  <a:lnTo>
                    <a:pt x="424" y="575"/>
                  </a:lnTo>
                  <a:lnTo>
                    <a:pt x="420" y="568"/>
                  </a:lnTo>
                  <a:lnTo>
                    <a:pt x="412" y="557"/>
                  </a:lnTo>
                  <a:lnTo>
                    <a:pt x="408" y="553"/>
                  </a:lnTo>
                  <a:lnTo>
                    <a:pt x="404" y="550"/>
                  </a:lnTo>
                  <a:lnTo>
                    <a:pt x="404" y="550"/>
                  </a:lnTo>
                  <a:lnTo>
                    <a:pt x="401" y="547"/>
                  </a:lnTo>
                  <a:lnTo>
                    <a:pt x="399" y="544"/>
                  </a:lnTo>
                  <a:lnTo>
                    <a:pt x="398" y="541"/>
                  </a:lnTo>
                  <a:lnTo>
                    <a:pt x="398" y="537"/>
                  </a:lnTo>
                  <a:lnTo>
                    <a:pt x="398" y="530"/>
                  </a:lnTo>
                  <a:lnTo>
                    <a:pt x="398" y="523"/>
                  </a:lnTo>
                  <a:lnTo>
                    <a:pt x="398" y="523"/>
                  </a:lnTo>
                  <a:lnTo>
                    <a:pt x="396" y="515"/>
                  </a:lnTo>
                  <a:lnTo>
                    <a:pt x="396" y="505"/>
                  </a:lnTo>
                  <a:lnTo>
                    <a:pt x="398" y="488"/>
                  </a:lnTo>
                  <a:lnTo>
                    <a:pt x="398" y="488"/>
                  </a:lnTo>
                  <a:lnTo>
                    <a:pt x="398" y="482"/>
                  </a:lnTo>
                  <a:lnTo>
                    <a:pt x="398" y="476"/>
                  </a:lnTo>
                  <a:lnTo>
                    <a:pt x="396" y="473"/>
                  </a:lnTo>
                  <a:lnTo>
                    <a:pt x="394" y="470"/>
                  </a:lnTo>
                  <a:lnTo>
                    <a:pt x="392" y="468"/>
                  </a:lnTo>
                  <a:lnTo>
                    <a:pt x="389" y="466"/>
                  </a:lnTo>
                  <a:lnTo>
                    <a:pt x="389" y="466"/>
                  </a:lnTo>
                  <a:lnTo>
                    <a:pt x="387" y="464"/>
                  </a:lnTo>
                  <a:lnTo>
                    <a:pt x="385" y="462"/>
                  </a:lnTo>
                  <a:lnTo>
                    <a:pt x="385" y="459"/>
                  </a:lnTo>
                  <a:lnTo>
                    <a:pt x="385" y="457"/>
                  </a:lnTo>
                  <a:lnTo>
                    <a:pt x="387" y="455"/>
                  </a:lnTo>
                  <a:lnTo>
                    <a:pt x="389" y="452"/>
                  </a:lnTo>
                  <a:lnTo>
                    <a:pt x="391" y="451"/>
                  </a:lnTo>
                  <a:lnTo>
                    <a:pt x="394" y="449"/>
                  </a:lnTo>
                  <a:lnTo>
                    <a:pt x="394" y="449"/>
                  </a:lnTo>
                  <a:lnTo>
                    <a:pt x="400" y="447"/>
                  </a:lnTo>
                  <a:lnTo>
                    <a:pt x="405" y="445"/>
                  </a:lnTo>
                  <a:lnTo>
                    <a:pt x="408" y="443"/>
                  </a:lnTo>
                  <a:lnTo>
                    <a:pt x="410" y="439"/>
                  </a:lnTo>
                  <a:lnTo>
                    <a:pt x="410" y="439"/>
                  </a:lnTo>
                  <a:lnTo>
                    <a:pt x="413" y="434"/>
                  </a:lnTo>
                  <a:lnTo>
                    <a:pt x="417" y="429"/>
                  </a:lnTo>
                  <a:lnTo>
                    <a:pt x="421" y="423"/>
                  </a:lnTo>
                  <a:lnTo>
                    <a:pt x="425" y="416"/>
                  </a:lnTo>
                  <a:lnTo>
                    <a:pt x="425" y="416"/>
                  </a:lnTo>
                  <a:lnTo>
                    <a:pt x="432" y="402"/>
                  </a:lnTo>
                  <a:lnTo>
                    <a:pt x="436" y="394"/>
                  </a:lnTo>
                  <a:lnTo>
                    <a:pt x="438" y="385"/>
                  </a:lnTo>
                  <a:lnTo>
                    <a:pt x="438" y="385"/>
                  </a:lnTo>
                  <a:lnTo>
                    <a:pt x="439" y="381"/>
                  </a:lnTo>
                  <a:lnTo>
                    <a:pt x="441" y="377"/>
                  </a:lnTo>
                  <a:lnTo>
                    <a:pt x="444" y="375"/>
                  </a:lnTo>
                  <a:lnTo>
                    <a:pt x="447" y="373"/>
                  </a:lnTo>
                  <a:lnTo>
                    <a:pt x="453" y="370"/>
                  </a:lnTo>
                  <a:lnTo>
                    <a:pt x="456" y="369"/>
                  </a:lnTo>
                  <a:lnTo>
                    <a:pt x="458" y="367"/>
                  </a:lnTo>
                  <a:lnTo>
                    <a:pt x="458" y="367"/>
                  </a:lnTo>
                  <a:lnTo>
                    <a:pt x="458" y="366"/>
                  </a:lnTo>
                  <a:lnTo>
                    <a:pt x="458" y="366"/>
                  </a:lnTo>
                  <a:lnTo>
                    <a:pt x="459" y="365"/>
                  </a:lnTo>
                  <a:lnTo>
                    <a:pt x="459" y="365"/>
                  </a:lnTo>
                  <a:lnTo>
                    <a:pt x="459" y="365"/>
                  </a:lnTo>
                  <a:lnTo>
                    <a:pt x="459" y="365"/>
                  </a:lnTo>
                  <a:lnTo>
                    <a:pt x="459" y="363"/>
                  </a:lnTo>
                  <a:lnTo>
                    <a:pt x="459" y="363"/>
                  </a:lnTo>
                  <a:lnTo>
                    <a:pt x="459" y="363"/>
                  </a:lnTo>
                  <a:lnTo>
                    <a:pt x="459" y="363"/>
                  </a:lnTo>
                  <a:lnTo>
                    <a:pt x="459" y="362"/>
                  </a:lnTo>
                  <a:lnTo>
                    <a:pt x="459" y="362"/>
                  </a:lnTo>
                  <a:lnTo>
                    <a:pt x="459" y="362"/>
                  </a:lnTo>
                  <a:lnTo>
                    <a:pt x="459" y="362"/>
                  </a:lnTo>
                  <a:lnTo>
                    <a:pt x="459" y="360"/>
                  </a:lnTo>
                  <a:lnTo>
                    <a:pt x="459" y="360"/>
                  </a:lnTo>
                  <a:lnTo>
                    <a:pt x="459" y="360"/>
                  </a:lnTo>
                  <a:lnTo>
                    <a:pt x="459" y="360"/>
                  </a:lnTo>
                  <a:lnTo>
                    <a:pt x="459" y="358"/>
                  </a:lnTo>
                  <a:lnTo>
                    <a:pt x="459" y="358"/>
                  </a:lnTo>
                  <a:lnTo>
                    <a:pt x="459" y="358"/>
                  </a:lnTo>
                  <a:lnTo>
                    <a:pt x="459" y="358"/>
                  </a:lnTo>
                  <a:lnTo>
                    <a:pt x="459" y="356"/>
                  </a:lnTo>
                  <a:lnTo>
                    <a:pt x="459" y="356"/>
                  </a:lnTo>
                  <a:lnTo>
                    <a:pt x="459" y="356"/>
                  </a:lnTo>
                  <a:lnTo>
                    <a:pt x="459" y="356"/>
                  </a:lnTo>
                  <a:lnTo>
                    <a:pt x="459" y="354"/>
                  </a:lnTo>
                  <a:lnTo>
                    <a:pt x="459" y="354"/>
                  </a:lnTo>
                  <a:lnTo>
                    <a:pt x="459" y="354"/>
                  </a:lnTo>
                  <a:lnTo>
                    <a:pt x="459" y="354"/>
                  </a:lnTo>
                  <a:lnTo>
                    <a:pt x="458" y="352"/>
                  </a:lnTo>
                  <a:lnTo>
                    <a:pt x="458" y="352"/>
                  </a:lnTo>
                  <a:lnTo>
                    <a:pt x="458" y="352"/>
                  </a:lnTo>
                  <a:lnTo>
                    <a:pt x="458" y="352"/>
                  </a:lnTo>
                  <a:lnTo>
                    <a:pt x="458" y="350"/>
                  </a:lnTo>
                  <a:lnTo>
                    <a:pt x="458" y="350"/>
                  </a:lnTo>
                  <a:lnTo>
                    <a:pt x="457" y="350"/>
                  </a:lnTo>
                  <a:lnTo>
                    <a:pt x="457" y="350"/>
                  </a:lnTo>
                  <a:lnTo>
                    <a:pt x="457" y="348"/>
                  </a:lnTo>
                  <a:lnTo>
                    <a:pt x="457" y="348"/>
                  </a:lnTo>
                  <a:lnTo>
                    <a:pt x="457" y="348"/>
                  </a:lnTo>
                  <a:lnTo>
                    <a:pt x="457" y="348"/>
                  </a:lnTo>
                  <a:lnTo>
                    <a:pt x="456" y="347"/>
                  </a:lnTo>
                  <a:lnTo>
                    <a:pt x="456" y="347"/>
                  </a:lnTo>
                  <a:lnTo>
                    <a:pt x="456" y="346"/>
                  </a:lnTo>
                  <a:lnTo>
                    <a:pt x="456" y="346"/>
                  </a:lnTo>
                  <a:lnTo>
                    <a:pt x="456" y="345"/>
                  </a:lnTo>
                  <a:lnTo>
                    <a:pt x="456" y="345"/>
                  </a:lnTo>
                  <a:lnTo>
                    <a:pt x="455" y="344"/>
                  </a:lnTo>
                  <a:lnTo>
                    <a:pt x="455" y="344"/>
                  </a:lnTo>
                  <a:lnTo>
                    <a:pt x="455" y="343"/>
                  </a:lnTo>
                  <a:lnTo>
                    <a:pt x="455" y="343"/>
                  </a:lnTo>
                  <a:lnTo>
                    <a:pt x="455" y="343"/>
                  </a:lnTo>
                  <a:lnTo>
                    <a:pt x="455" y="343"/>
                  </a:lnTo>
                  <a:lnTo>
                    <a:pt x="454" y="342"/>
                  </a:lnTo>
                  <a:lnTo>
                    <a:pt x="454" y="342"/>
                  </a:lnTo>
                  <a:lnTo>
                    <a:pt x="454" y="341"/>
                  </a:lnTo>
                  <a:lnTo>
                    <a:pt x="454" y="341"/>
                  </a:lnTo>
                  <a:lnTo>
                    <a:pt x="454" y="341"/>
                  </a:lnTo>
                  <a:lnTo>
                    <a:pt x="454" y="341"/>
                  </a:lnTo>
                  <a:lnTo>
                    <a:pt x="453" y="340"/>
                  </a:lnTo>
                  <a:lnTo>
                    <a:pt x="453" y="340"/>
                  </a:lnTo>
                  <a:lnTo>
                    <a:pt x="450" y="336"/>
                  </a:lnTo>
                  <a:lnTo>
                    <a:pt x="447" y="330"/>
                  </a:lnTo>
                  <a:lnTo>
                    <a:pt x="445" y="324"/>
                  </a:lnTo>
                  <a:lnTo>
                    <a:pt x="444" y="317"/>
                  </a:lnTo>
                  <a:lnTo>
                    <a:pt x="444" y="317"/>
                  </a:lnTo>
                  <a:lnTo>
                    <a:pt x="444" y="314"/>
                  </a:lnTo>
                  <a:lnTo>
                    <a:pt x="442" y="311"/>
                  </a:lnTo>
                  <a:lnTo>
                    <a:pt x="436" y="305"/>
                  </a:lnTo>
                  <a:lnTo>
                    <a:pt x="430" y="299"/>
                  </a:lnTo>
                  <a:lnTo>
                    <a:pt x="425" y="293"/>
                  </a:lnTo>
                  <a:lnTo>
                    <a:pt x="425" y="293"/>
                  </a:lnTo>
                  <a:lnTo>
                    <a:pt x="420" y="288"/>
                  </a:lnTo>
                  <a:lnTo>
                    <a:pt x="414" y="284"/>
                  </a:lnTo>
                  <a:lnTo>
                    <a:pt x="407" y="279"/>
                  </a:lnTo>
                  <a:lnTo>
                    <a:pt x="401" y="275"/>
                  </a:lnTo>
                  <a:lnTo>
                    <a:pt x="401" y="275"/>
                  </a:lnTo>
                  <a:lnTo>
                    <a:pt x="392" y="267"/>
                  </a:lnTo>
                  <a:lnTo>
                    <a:pt x="383" y="257"/>
                  </a:lnTo>
                  <a:lnTo>
                    <a:pt x="372" y="245"/>
                  </a:lnTo>
                  <a:lnTo>
                    <a:pt x="363" y="236"/>
                  </a:lnTo>
                  <a:lnTo>
                    <a:pt x="363" y="236"/>
                  </a:lnTo>
                  <a:lnTo>
                    <a:pt x="360" y="233"/>
                  </a:lnTo>
                  <a:lnTo>
                    <a:pt x="358" y="229"/>
                  </a:lnTo>
                  <a:lnTo>
                    <a:pt x="357" y="225"/>
                  </a:lnTo>
                  <a:lnTo>
                    <a:pt x="357" y="221"/>
                  </a:lnTo>
                  <a:lnTo>
                    <a:pt x="358" y="217"/>
                  </a:lnTo>
                  <a:lnTo>
                    <a:pt x="360" y="214"/>
                  </a:lnTo>
                  <a:lnTo>
                    <a:pt x="363" y="210"/>
                  </a:lnTo>
                  <a:lnTo>
                    <a:pt x="365" y="207"/>
                  </a:lnTo>
                  <a:lnTo>
                    <a:pt x="365" y="207"/>
                  </a:lnTo>
                  <a:lnTo>
                    <a:pt x="369" y="205"/>
                  </a:lnTo>
                  <a:lnTo>
                    <a:pt x="372" y="204"/>
                  </a:lnTo>
                  <a:lnTo>
                    <a:pt x="376" y="203"/>
                  </a:lnTo>
                  <a:lnTo>
                    <a:pt x="381" y="203"/>
                  </a:lnTo>
                  <a:lnTo>
                    <a:pt x="391" y="204"/>
                  </a:lnTo>
                  <a:lnTo>
                    <a:pt x="404" y="204"/>
                  </a:lnTo>
                  <a:lnTo>
                    <a:pt x="404" y="204"/>
                  </a:lnTo>
                  <a:lnTo>
                    <a:pt x="418" y="204"/>
                  </a:lnTo>
                  <a:lnTo>
                    <a:pt x="433" y="206"/>
                  </a:lnTo>
                  <a:lnTo>
                    <a:pt x="461" y="210"/>
                  </a:lnTo>
                  <a:lnTo>
                    <a:pt x="461" y="210"/>
                  </a:lnTo>
                  <a:lnTo>
                    <a:pt x="466" y="210"/>
                  </a:lnTo>
                  <a:lnTo>
                    <a:pt x="469" y="209"/>
                  </a:lnTo>
                  <a:lnTo>
                    <a:pt x="471" y="208"/>
                  </a:lnTo>
                  <a:lnTo>
                    <a:pt x="471" y="206"/>
                  </a:lnTo>
                  <a:lnTo>
                    <a:pt x="471" y="204"/>
                  </a:lnTo>
                  <a:lnTo>
                    <a:pt x="470" y="203"/>
                  </a:lnTo>
                  <a:lnTo>
                    <a:pt x="466" y="199"/>
                  </a:lnTo>
                  <a:lnTo>
                    <a:pt x="466" y="199"/>
                  </a:lnTo>
                  <a:lnTo>
                    <a:pt x="455" y="194"/>
                  </a:lnTo>
                  <a:lnTo>
                    <a:pt x="450" y="191"/>
                  </a:lnTo>
                  <a:lnTo>
                    <a:pt x="447" y="188"/>
                  </a:lnTo>
                  <a:lnTo>
                    <a:pt x="447" y="188"/>
                  </a:lnTo>
                  <a:lnTo>
                    <a:pt x="443" y="182"/>
                  </a:lnTo>
                  <a:lnTo>
                    <a:pt x="440" y="179"/>
                  </a:lnTo>
                  <a:lnTo>
                    <a:pt x="436" y="175"/>
                  </a:lnTo>
                  <a:lnTo>
                    <a:pt x="436" y="175"/>
                  </a:lnTo>
                  <a:lnTo>
                    <a:pt x="433" y="173"/>
                  </a:lnTo>
                  <a:lnTo>
                    <a:pt x="431" y="170"/>
                  </a:lnTo>
                  <a:lnTo>
                    <a:pt x="429" y="164"/>
                  </a:lnTo>
                  <a:lnTo>
                    <a:pt x="428" y="157"/>
                  </a:lnTo>
                  <a:lnTo>
                    <a:pt x="425" y="151"/>
                  </a:lnTo>
                  <a:lnTo>
                    <a:pt x="425" y="151"/>
                  </a:lnTo>
                  <a:lnTo>
                    <a:pt x="423" y="148"/>
                  </a:lnTo>
                  <a:lnTo>
                    <a:pt x="422" y="145"/>
                  </a:lnTo>
                  <a:lnTo>
                    <a:pt x="422" y="138"/>
                  </a:lnTo>
                  <a:lnTo>
                    <a:pt x="424" y="131"/>
                  </a:lnTo>
                  <a:lnTo>
                    <a:pt x="427" y="126"/>
                  </a:lnTo>
                  <a:lnTo>
                    <a:pt x="427" y="126"/>
                  </a:lnTo>
                  <a:lnTo>
                    <a:pt x="429" y="123"/>
                  </a:lnTo>
                  <a:lnTo>
                    <a:pt x="430" y="120"/>
                  </a:lnTo>
                  <a:lnTo>
                    <a:pt x="430" y="112"/>
                  </a:lnTo>
                  <a:lnTo>
                    <a:pt x="430" y="94"/>
                  </a:lnTo>
                  <a:lnTo>
                    <a:pt x="430" y="94"/>
                  </a:lnTo>
                  <a:lnTo>
                    <a:pt x="429" y="86"/>
                  </a:lnTo>
                  <a:lnTo>
                    <a:pt x="429" y="78"/>
                  </a:lnTo>
                  <a:lnTo>
                    <a:pt x="427" y="71"/>
                  </a:lnTo>
                  <a:lnTo>
                    <a:pt x="426" y="69"/>
                  </a:lnTo>
                  <a:lnTo>
                    <a:pt x="424" y="67"/>
                  </a:lnTo>
                  <a:lnTo>
                    <a:pt x="424" y="67"/>
                  </a:lnTo>
                  <a:lnTo>
                    <a:pt x="421" y="64"/>
                  </a:lnTo>
                  <a:lnTo>
                    <a:pt x="420" y="60"/>
                  </a:lnTo>
                  <a:lnTo>
                    <a:pt x="419" y="56"/>
                  </a:lnTo>
                  <a:lnTo>
                    <a:pt x="418" y="52"/>
                  </a:lnTo>
                  <a:lnTo>
                    <a:pt x="418" y="52"/>
                  </a:lnTo>
                  <a:lnTo>
                    <a:pt x="418" y="47"/>
                  </a:lnTo>
                  <a:lnTo>
                    <a:pt x="417" y="42"/>
                  </a:lnTo>
                  <a:lnTo>
                    <a:pt x="414" y="38"/>
                  </a:lnTo>
                  <a:lnTo>
                    <a:pt x="410" y="34"/>
                  </a:lnTo>
                  <a:lnTo>
                    <a:pt x="410" y="34"/>
                  </a:lnTo>
                  <a:lnTo>
                    <a:pt x="409" y="32"/>
                  </a:lnTo>
                  <a:lnTo>
                    <a:pt x="407" y="30"/>
                  </a:lnTo>
                  <a:lnTo>
                    <a:pt x="406" y="26"/>
                  </a:lnTo>
                  <a:lnTo>
                    <a:pt x="405" y="23"/>
                  </a:lnTo>
                  <a:lnTo>
                    <a:pt x="403" y="21"/>
                  </a:lnTo>
                  <a:lnTo>
                    <a:pt x="400" y="20"/>
                  </a:lnTo>
                  <a:lnTo>
                    <a:pt x="400" y="20"/>
                  </a:lnTo>
                  <a:lnTo>
                    <a:pt x="394" y="17"/>
                  </a:lnTo>
                  <a:lnTo>
                    <a:pt x="390" y="14"/>
                  </a:lnTo>
                  <a:lnTo>
                    <a:pt x="387" y="11"/>
                  </a:lnTo>
                  <a:lnTo>
                    <a:pt x="385" y="6"/>
                  </a:lnTo>
                  <a:lnTo>
                    <a:pt x="385" y="6"/>
                  </a:lnTo>
                  <a:lnTo>
                    <a:pt x="384" y="4"/>
                  </a:lnTo>
                  <a:lnTo>
                    <a:pt x="383" y="3"/>
                  </a:lnTo>
                  <a:lnTo>
                    <a:pt x="377" y="1"/>
                  </a:lnTo>
                  <a:lnTo>
                    <a:pt x="370" y="0"/>
                  </a:lnTo>
                  <a:lnTo>
                    <a:pt x="362" y="0"/>
                  </a:lnTo>
                  <a:lnTo>
                    <a:pt x="362" y="0"/>
                  </a:lnTo>
                  <a:lnTo>
                    <a:pt x="362" y="0"/>
                  </a:lnTo>
                  <a:lnTo>
                    <a:pt x="362" y="0"/>
                  </a:lnTo>
                  <a:lnTo>
                    <a:pt x="363" y="4"/>
                  </a:lnTo>
                  <a:lnTo>
                    <a:pt x="363" y="4"/>
                  </a:lnTo>
                  <a:lnTo>
                    <a:pt x="363" y="5"/>
                  </a:lnTo>
                  <a:lnTo>
                    <a:pt x="363" y="5"/>
                  </a:lnTo>
                  <a:lnTo>
                    <a:pt x="364" y="9"/>
                  </a:lnTo>
                  <a:lnTo>
                    <a:pt x="364" y="9"/>
                  </a:lnTo>
                  <a:lnTo>
                    <a:pt x="364" y="9"/>
                  </a:lnTo>
                  <a:lnTo>
                    <a:pt x="364" y="9"/>
                  </a:lnTo>
                  <a:lnTo>
                    <a:pt x="364" y="13"/>
                  </a:lnTo>
                  <a:lnTo>
                    <a:pt x="364" y="13"/>
                  </a:lnTo>
                  <a:lnTo>
                    <a:pt x="364" y="14"/>
                  </a:lnTo>
                  <a:lnTo>
                    <a:pt x="364" y="14"/>
                  </a:lnTo>
                  <a:lnTo>
                    <a:pt x="364" y="18"/>
                  </a:lnTo>
                  <a:lnTo>
                    <a:pt x="364" y="18"/>
                  </a:lnTo>
                  <a:lnTo>
                    <a:pt x="364" y="23"/>
                  </a:lnTo>
                  <a:lnTo>
                    <a:pt x="366" y="29"/>
                  </a:lnTo>
                  <a:lnTo>
                    <a:pt x="368" y="35"/>
                  </a:lnTo>
                  <a:lnTo>
                    <a:pt x="370" y="43"/>
                  </a:lnTo>
                  <a:lnTo>
                    <a:pt x="370" y="43"/>
                  </a:lnTo>
                  <a:lnTo>
                    <a:pt x="371" y="47"/>
                  </a:lnTo>
                  <a:lnTo>
                    <a:pt x="372" y="49"/>
                  </a:lnTo>
                  <a:lnTo>
                    <a:pt x="374" y="50"/>
                  </a:lnTo>
                  <a:lnTo>
                    <a:pt x="377" y="51"/>
                  </a:lnTo>
                  <a:lnTo>
                    <a:pt x="383" y="52"/>
                  </a:lnTo>
                  <a:lnTo>
                    <a:pt x="390" y="54"/>
                  </a:lnTo>
                  <a:lnTo>
                    <a:pt x="390" y="54"/>
                  </a:lnTo>
                  <a:lnTo>
                    <a:pt x="392" y="55"/>
                  </a:lnTo>
                  <a:lnTo>
                    <a:pt x="393" y="57"/>
                  </a:lnTo>
                  <a:lnTo>
                    <a:pt x="396" y="62"/>
                  </a:lnTo>
                  <a:lnTo>
                    <a:pt x="398" y="68"/>
                  </a:lnTo>
                  <a:lnTo>
                    <a:pt x="398" y="75"/>
                  </a:lnTo>
                  <a:lnTo>
                    <a:pt x="396" y="90"/>
                  </a:lnTo>
                  <a:lnTo>
                    <a:pt x="396" y="100"/>
                  </a:lnTo>
                  <a:lnTo>
                    <a:pt x="396" y="100"/>
                  </a:lnTo>
                  <a:lnTo>
                    <a:pt x="395" y="103"/>
                  </a:lnTo>
                  <a:lnTo>
                    <a:pt x="393" y="106"/>
                  </a:lnTo>
                  <a:lnTo>
                    <a:pt x="390" y="109"/>
                  </a:lnTo>
                  <a:lnTo>
                    <a:pt x="386" y="112"/>
                  </a:lnTo>
                  <a:lnTo>
                    <a:pt x="375" y="116"/>
                  </a:lnTo>
                  <a:lnTo>
                    <a:pt x="364" y="120"/>
                  </a:lnTo>
                  <a:lnTo>
                    <a:pt x="364" y="120"/>
                  </a:lnTo>
                  <a:lnTo>
                    <a:pt x="359" y="121"/>
                  </a:lnTo>
                  <a:lnTo>
                    <a:pt x="354" y="124"/>
                  </a:lnTo>
                  <a:lnTo>
                    <a:pt x="350" y="127"/>
                  </a:lnTo>
                  <a:lnTo>
                    <a:pt x="346" y="131"/>
                  </a:lnTo>
                  <a:lnTo>
                    <a:pt x="341" y="139"/>
                  </a:lnTo>
                  <a:lnTo>
                    <a:pt x="336" y="147"/>
                  </a:lnTo>
                  <a:lnTo>
                    <a:pt x="336" y="147"/>
                  </a:lnTo>
                  <a:lnTo>
                    <a:pt x="332" y="155"/>
                  </a:lnTo>
                  <a:lnTo>
                    <a:pt x="329" y="166"/>
                  </a:lnTo>
                  <a:lnTo>
                    <a:pt x="326" y="176"/>
                  </a:lnTo>
                  <a:lnTo>
                    <a:pt x="325" y="187"/>
                  </a:lnTo>
                  <a:lnTo>
                    <a:pt x="325" y="187"/>
                  </a:lnTo>
                  <a:lnTo>
                    <a:pt x="322" y="195"/>
                  </a:lnTo>
                  <a:lnTo>
                    <a:pt x="320" y="201"/>
                  </a:lnTo>
                  <a:lnTo>
                    <a:pt x="316" y="207"/>
                  </a:lnTo>
                  <a:lnTo>
                    <a:pt x="314" y="215"/>
                  </a:lnTo>
                  <a:lnTo>
                    <a:pt x="314" y="215"/>
                  </a:lnTo>
                  <a:lnTo>
                    <a:pt x="310" y="223"/>
                  </a:lnTo>
                  <a:lnTo>
                    <a:pt x="308" y="228"/>
                  </a:lnTo>
                  <a:lnTo>
                    <a:pt x="306" y="230"/>
                  </a:lnTo>
                  <a:lnTo>
                    <a:pt x="304" y="231"/>
                  </a:lnTo>
                  <a:lnTo>
                    <a:pt x="296" y="233"/>
                  </a:lnTo>
                  <a:lnTo>
                    <a:pt x="296" y="233"/>
                  </a:lnTo>
                  <a:lnTo>
                    <a:pt x="292" y="235"/>
                  </a:lnTo>
                  <a:lnTo>
                    <a:pt x="288" y="237"/>
                  </a:lnTo>
                  <a:lnTo>
                    <a:pt x="285" y="241"/>
                  </a:lnTo>
                  <a:lnTo>
                    <a:pt x="283" y="245"/>
                  </a:lnTo>
                  <a:lnTo>
                    <a:pt x="281" y="256"/>
                  </a:lnTo>
                  <a:lnTo>
                    <a:pt x="281" y="265"/>
                  </a:lnTo>
                  <a:lnTo>
                    <a:pt x="281" y="265"/>
                  </a:lnTo>
                  <a:lnTo>
                    <a:pt x="280" y="269"/>
                  </a:lnTo>
                  <a:lnTo>
                    <a:pt x="278" y="273"/>
                  </a:lnTo>
                  <a:lnTo>
                    <a:pt x="272" y="282"/>
                  </a:lnTo>
                  <a:lnTo>
                    <a:pt x="265" y="290"/>
                  </a:lnTo>
                  <a:lnTo>
                    <a:pt x="258" y="297"/>
                  </a:lnTo>
                  <a:lnTo>
                    <a:pt x="258" y="297"/>
                  </a:lnTo>
                  <a:lnTo>
                    <a:pt x="253" y="302"/>
                  </a:lnTo>
                  <a:lnTo>
                    <a:pt x="250" y="308"/>
                  </a:lnTo>
                  <a:lnTo>
                    <a:pt x="248" y="313"/>
                  </a:lnTo>
                  <a:lnTo>
                    <a:pt x="247" y="321"/>
                  </a:lnTo>
                  <a:lnTo>
                    <a:pt x="247" y="321"/>
                  </a:lnTo>
                  <a:lnTo>
                    <a:pt x="246" y="329"/>
                  </a:lnTo>
                  <a:lnTo>
                    <a:pt x="243" y="339"/>
                  </a:lnTo>
                  <a:lnTo>
                    <a:pt x="238" y="350"/>
                  </a:lnTo>
                  <a:lnTo>
                    <a:pt x="231" y="361"/>
                  </a:lnTo>
                  <a:lnTo>
                    <a:pt x="231" y="361"/>
                  </a:lnTo>
                  <a:lnTo>
                    <a:pt x="227" y="367"/>
                  </a:lnTo>
                  <a:lnTo>
                    <a:pt x="224" y="372"/>
                  </a:lnTo>
                  <a:lnTo>
                    <a:pt x="222" y="381"/>
                  </a:lnTo>
                  <a:lnTo>
                    <a:pt x="222" y="385"/>
                  </a:lnTo>
                  <a:lnTo>
                    <a:pt x="221" y="388"/>
                  </a:lnTo>
                  <a:lnTo>
                    <a:pt x="218" y="391"/>
                  </a:lnTo>
                  <a:lnTo>
                    <a:pt x="215" y="394"/>
                  </a:lnTo>
                  <a:lnTo>
                    <a:pt x="215" y="394"/>
                  </a:lnTo>
                  <a:lnTo>
                    <a:pt x="211" y="397"/>
                  </a:lnTo>
                  <a:lnTo>
                    <a:pt x="208" y="400"/>
                  </a:lnTo>
                  <a:lnTo>
                    <a:pt x="203" y="407"/>
                  </a:lnTo>
                  <a:lnTo>
                    <a:pt x="199" y="415"/>
                  </a:lnTo>
                  <a:lnTo>
                    <a:pt x="197" y="425"/>
                  </a:lnTo>
                  <a:lnTo>
                    <a:pt x="197" y="425"/>
                  </a:lnTo>
                  <a:lnTo>
                    <a:pt x="195" y="428"/>
                  </a:lnTo>
                  <a:lnTo>
                    <a:pt x="193" y="431"/>
                  </a:lnTo>
                  <a:lnTo>
                    <a:pt x="190" y="433"/>
                  </a:lnTo>
                  <a:lnTo>
                    <a:pt x="187" y="435"/>
                  </a:lnTo>
                  <a:lnTo>
                    <a:pt x="181" y="436"/>
                  </a:lnTo>
                  <a:lnTo>
                    <a:pt x="174" y="435"/>
                  </a:lnTo>
                  <a:lnTo>
                    <a:pt x="174" y="435"/>
                  </a:lnTo>
                  <a:lnTo>
                    <a:pt x="171" y="434"/>
                  </a:lnTo>
                  <a:lnTo>
                    <a:pt x="169" y="432"/>
                  </a:lnTo>
                  <a:lnTo>
                    <a:pt x="168" y="430"/>
                  </a:lnTo>
                  <a:lnTo>
                    <a:pt x="168" y="428"/>
                  </a:lnTo>
                  <a:lnTo>
                    <a:pt x="168" y="421"/>
                  </a:lnTo>
                  <a:lnTo>
                    <a:pt x="169" y="417"/>
                  </a:lnTo>
                  <a:lnTo>
                    <a:pt x="169" y="417"/>
                  </a:lnTo>
                  <a:lnTo>
                    <a:pt x="169" y="414"/>
                  </a:lnTo>
                  <a:lnTo>
                    <a:pt x="168" y="410"/>
                  </a:lnTo>
                  <a:lnTo>
                    <a:pt x="166" y="407"/>
                  </a:lnTo>
                  <a:lnTo>
                    <a:pt x="163" y="404"/>
                  </a:lnTo>
                  <a:lnTo>
                    <a:pt x="163" y="404"/>
                  </a:lnTo>
                  <a:lnTo>
                    <a:pt x="143" y="392"/>
                  </a:lnTo>
                  <a:lnTo>
                    <a:pt x="143" y="392"/>
                  </a:lnTo>
                  <a:lnTo>
                    <a:pt x="140" y="391"/>
                  </a:lnTo>
                  <a:lnTo>
                    <a:pt x="137" y="391"/>
                  </a:lnTo>
                  <a:lnTo>
                    <a:pt x="135" y="393"/>
                  </a:lnTo>
                  <a:lnTo>
                    <a:pt x="134" y="395"/>
                  </a:lnTo>
                  <a:lnTo>
                    <a:pt x="131" y="400"/>
                  </a:lnTo>
                  <a:lnTo>
                    <a:pt x="128" y="405"/>
                  </a:lnTo>
                  <a:lnTo>
                    <a:pt x="128" y="405"/>
                  </a:lnTo>
                  <a:lnTo>
                    <a:pt x="126" y="406"/>
                  </a:lnTo>
                  <a:lnTo>
                    <a:pt x="124" y="406"/>
                  </a:lnTo>
                  <a:lnTo>
                    <a:pt x="120" y="406"/>
                  </a:lnTo>
                  <a:lnTo>
                    <a:pt x="107" y="402"/>
                  </a:lnTo>
                  <a:lnTo>
                    <a:pt x="107" y="402"/>
                  </a:lnTo>
                  <a:lnTo>
                    <a:pt x="102" y="401"/>
                  </a:lnTo>
                  <a:lnTo>
                    <a:pt x="98" y="402"/>
                  </a:lnTo>
                  <a:lnTo>
                    <a:pt x="95" y="405"/>
                  </a:lnTo>
                  <a:lnTo>
                    <a:pt x="92" y="408"/>
                  </a:lnTo>
                  <a:lnTo>
                    <a:pt x="86" y="416"/>
                  </a:lnTo>
                  <a:lnTo>
                    <a:pt x="82" y="425"/>
                  </a:lnTo>
                  <a:lnTo>
                    <a:pt x="82" y="425"/>
                  </a:lnTo>
                  <a:lnTo>
                    <a:pt x="77" y="431"/>
                  </a:lnTo>
                  <a:lnTo>
                    <a:pt x="72" y="435"/>
                  </a:lnTo>
                  <a:lnTo>
                    <a:pt x="66" y="439"/>
                  </a:lnTo>
                  <a:lnTo>
                    <a:pt x="60" y="442"/>
                  </a:lnTo>
                  <a:lnTo>
                    <a:pt x="60" y="442"/>
                  </a:lnTo>
                  <a:lnTo>
                    <a:pt x="56" y="443"/>
                  </a:lnTo>
                  <a:lnTo>
                    <a:pt x="52" y="446"/>
                  </a:lnTo>
                  <a:lnTo>
                    <a:pt x="45" y="453"/>
                  </a:lnTo>
                  <a:lnTo>
                    <a:pt x="38" y="460"/>
                  </a:lnTo>
                  <a:lnTo>
                    <a:pt x="32" y="466"/>
                  </a:lnTo>
                  <a:lnTo>
                    <a:pt x="32" y="466"/>
                  </a:lnTo>
                  <a:lnTo>
                    <a:pt x="29" y="468"/>
                  </a:lnTo>
                  <a:lnTo>
                    <a:pt x="28" y="472"/>
                  </a:lnTo>
                  <a:lnTo>
                    <a:pt x="27" y="476"/>
                  </a:lnTo>
                  <a:lnTo>
                    <a:pt x="27" y="481"/>
                  </a:lnTo>
                  <a:lnTo>
                    <a:pt x="27" y="492"/>
                  </a:lnTo>
                  <a:lnTo>
                    <a:pt x="27" y="503"/>
                  </a:lnTo>
                  <a:lnTo>
                    <a:pt x="27" y="503"/>
                  </a:lnTo>
                  <a:lnTo>
                    <a:pt x="27" y="507"/>
                  </a:lnTo>
                  <a:lnTo>
                    <a:pt x="26" y="512"/>
                  </a:lnTo>
                  <a:lnTo>
                    <a:pt x="22" y="520"/>
                  </a:lnTo>
                  <a:lnTo>
                    <a:pt x="17" y="527"/>
                  </a:lnTo>
                  <a:lnTo>
                    <a:pt x="10" y="533"/>
                  </a:lnTo>
                  <a:lnTo>
                    <a:pt x="10" y="533"/>
                  </a:lnTo>
                  <a:lnTo>
                    <a:pt x="5" y="536"/>
                  </a:lnTo>
                  <a:lnTo>
                    <a:pt x="2" y="541"/>
                  </a:lnTo>
                  <a:lnTo>
                    <a:pt x="1" y="547"/>
                  </a:lnTo>
                  <a:lnTo>
                    <a:pt x="0" y="552"/>
                  </a:lnTo>
                  <a:lnTo>
                    <a:pt x="0" y="552"/>
                  </a:lnTo>
                  <a:lnTo>
                    <a:pt x="7" y="553"/>
                  </a:lnTo>
                  <a:lnTo>
                    <a:pt x="13" y="555"/>
                  </a:lnTo>
                  <a:lnTo>
                    <a:pt x="19" y="559"/>
                  </a:lnTo>
                  <a:lnTo>
                    <a:pt x="21" y="561"/>
                  </a:lnTo>
                  <a:lnTo>
                    <a:pt x="23" y="564"/>
                  </a:lnTo>
                  <a:lnTo>
                    <a:pt x="23" y="564"/>
                  </a:lnTo>
                  <a:lnTo>
                    <a:pt x="29" y="577"/>
                  </a:lnTo>
                  <a:lnTo>
                    <a:pt x="32" y="581"/>
                  </a:lnTo>
                  <a:lnTo>
                    <a:pt x="34" y="585"/>
                  </a:lnTo>
                  <a:lnTo>
                    <a:pt x="37" y="588"/>
                  </a:lnTo>
                  <a:lnTo>
                    <a:pt x="42" y="590"/>
                  </a:lnTo>
                  <a:lnTo>
                    <a:pt x="47" y="591"/>
                  </a:lnTo>
                  <a:lnTo>
                    <a:pt x="55" y="591"/>
                  </a:lnTo>
                  <a:lnTo>
                    <a:pt x="55" y="591"/>
                  </a:lnTo>
                  <a:lnTo>
                    <a:pt x="69" y="592"/>
                  </a:lnTo>
                  <a:lnTo>
                    <a:pt x="74" y="593"/>
                  </a:lnTo>
                  <a:lnTo>
                    <a:pt x="78" y="594"/>
                  </a:lnTo>
                  <a:lnTo>
                    <a:pt x="81" y="598"/>
                  </a:lnTo>
                  <a:lnTo>
                    <a:pt x="84" y="601"/>
                  </a:lnTo>
                  <a:lnTo>
                    <a:pt x="85" y="605"/>
                  </a:lnTo>
                  <a:lnTo>
                    <a:pt x="86" y="610"/>
                  </a:lnTo>
                  <a:lnTo>
                    <a:pt x="86" y="610"/>
                  </a:lnTo>
                  <a:lnTo>
                    <a:pt x="87" y="620"/>
                  </a:lnTo>
                  <a:lnTo>
                    <a:pt x="89" y="626"/>
                  </a:lnTo>
                  <a:lnTo>
                    <a:pt x="91" y="632"/>
                  </a:lnTo>
                  <a:lnTo>
                    <a:pt x="95" y="637"/>
                  </a:lnTo>
                  <a:lnTo>
                    <a:pt x="95" y="637"/>
                  </a:lnTo>
                  <a:lnTo>
                    <a:pt x="98" y="642"/>
                  </a:lnTo>
                  <a:lnTo>
                    <a:pt x="101" y="647"/>
                  </a:lnTo>
                  <a:lnTo>
                    <a:pt x="101" y="650"/>
                  </a:lnTo>
                  <a:lnTo>
                    <a:pt x="101" y="653"/>
                  </a:lnTo>
                  <a:lnTo>
                    <a:pt x="101" y="655"/>
                  </a:lnTo>
                  <a:lnTo>
                    <a:pt x="99" y="659"/>
                  </a:lnTo>
                  <a:lnTo>
                    <a:pt x="99" y="659"/>
                  </a:lnTo>
                  <a:lnTo>
                    <a:pt x="94" y="666"/>
                  </a:lnTo>
                  <a:lnTo>
                    <a:pt x="89" y="674"/>
                  </a:lnTo>
                  <a:lnTo>
                    <a:pt x="87" y="678"/>
                  </a:lnTo>
                  <a:lnTo>
                    <a:pt x="86" y="684"/>
                  </a:lnTo>
                  <a:lnTo>
                    <a:pt x="87" y="689"/>
                  </a:lnTo>
                  <a:lnTo>
                    <a:pt x="88" y="694"/>
                  </a:lnTo>
                  <a:lnTo>
                    <a:pt x="88" y="694"/>
                  </a:lnTo>
                  <a:lnTo>
                    <a:pt x="91" y="700"/>
                  </a:lnTo>
                  <a:lnTo>
                    <a:pt x="92" y="706"/>
                  </a:lnTo>
                  <a:lnTo>
                    <a:pt x="92" y="706"/>
                  </a:lnTo>
                  <a:lnTo>
                    <a:pt x="108" y="712"/>
                  </a:lnTo>
                  <a:lnTo>
                    <a:pt x="108" y="712"/>
                  </a:lnTo>
                  <a:lnTo>
                    <a:pt x="118" y="713"/>
                  </a:lnTo>
                  <a:lnTo>
                    <a:pt x="133" y="713"/>
                  </a:lnTo>
                  <a:lnTo>
                    <a:pt x="166" y="713"/>
                  </a:lnTo>
                  <a:lnTo>
                    <a:pt x="166" y="71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7" name="Freeform 306">
              <a:extLst>
                <a:ext uri="{FF2B5EF4-FFF2-40B4-BE49-F238E27FC236}">
                  <a16:creationId xmlns:a16="http://schemas.microsoft.com/office/drawing/2014/main" id="{0E6C919F-80FA-4F54-BF99-AFE448AF1A32}"/>
                </a:ext>
              </a:extLst>
            </p:cNvPr>
            <p:cNvSpPr>
              <a:spLocks/>
            </p:cNvSpPr>
            <p:nvPr/>
          </p:nvSpPr>
          <p:spPr bwMode="auto">
            <a:xfrm>
              <a:off x="5718838" y="4388547"/>
              <a:ext cx="356256" cy="265369"/>
            </a:xfrm>
            <a:custGeom>
              <a:avLst/>
              <a:gdLst>
                <a:gd name="T0" fmla="*/ 769 w 828"/>
                <a:gd name="T1" fmla="*/ 310 h 569"/>
                <a:gd name="T2" fmla="*/ 757 w 828"/>
                <a:gd name="T3" fmla="*/ 267 h 569"/>
                <a:gd name="T4" fmla="*/ 702 w 828"/>
                <a:gd name="T5" fmla="*/ 232 h 569"/>
                <a:gd name="T6" fmla="*/ 683 w 828"/>
                <a:gd name="T7" fmla="*/ 201 h 569"/>
                <a:gd name="T8" fmla="*/ 656 w 828"/>
                <a:gd name="T9" fmla="*/ 180 h 569"/>
                <a:gd name="T10" fmla="*/ 628 w 828"/>
                <a:gd name="T11" fmla="*/ 156 h 569"/>
                <a:gd name="T12" fmla="*/ 580 w 828"/>
                <a:gd name="T13" fmla="*/ 146 h 569"/>
                <a:gd name="T14" fmla="*/ 591 w 828"/>
                <a:gd name="T15" fmla="*/ 113 h 569"/>
                <a:gd name="T16" fmla="*/ 596 w 828"/>
                <a:gd name="T17" fmla="*/ 71 h 569"/>
                <a:gd name="T18" fmla="*/ 579 w 828"/>
                <a:gd name="T19" fmla="*/ 47 h 569"/>
                <a:gd name="T20" fmla="*/ 549 w 828"/>
                <a:gd name="T21" fmla="*/ 18 h 569"/>
                <a:gd name="T22" fmla="*/ 547 w 828"/>
                <a:gd name="T23" fmla="*/ 12 h 569"/>
                <a:gd name="T24" fmla="*/ 547 w 828"/>
                <a:gd name="T25" fmla="*/ 0 h 569"/>
                <a:gd name="T26" fmla="*/ 478 w 828"/>
                <a:gd name="T27" fmla="*/ 22 h 569"/>
                <a:gd name="T28" fmla="*/ 428 w 828"/>
                <a:gd name="T29" fmla="*/ 82 h 569"/>
                <a:gd name="T30" fmla="*/ 366 w 828"/>
                <a:gd name="T31" fmla="*/ 123 h 569"/>
                <a:gd name="T32" fmla="*/ 302 w 828"/>
                <a:gd name="T33" fmla="*/ 127 h 569"/>
                <a:gd name="T34" fmla="*/ 290 w 828"/>
                <a:gd name="T35" fmla="*/ 142 h 569"/>
                <a:gd name="T36" fmla="*/ 287 w 828"/>
                <a:gd name="T37" fmla="*/ 168 h 569"/>
                <a:gd name="T38" fmla="*/ 214 w 828"/>
                <a:gd name="T39" fmla="*/ 194 h 569"/>
                <a:gd name="T40" fmla="*/ 179 w 828"/>
                <a:gd name="T41" fmla="*/ 205 h 569"/>
                <a:gd name="T42" fmla="*/ 152 w 828"/>
                <a:gd name="T43" fmla="*/ 223 h 569"/>
                <a:gd name="T44" fmla="*/ 143 w 828"/>
                <a:gd name="T45" fmla="*/ 202 h 569"/>
                <a:gd name="T46" fmla="*/ 108 w 828"/>
                <a:gd name="T47" fmla="*/ 220 h 569"/>
                <a:gd name="T48" fmla="*/ 73 w 828"/>
                <a:gd name="T49" fmla="*/ 226 h 569"/>
                <a:gd name="T50" fmla="*/ 53 w 828"/>
                <a:gd name="T51" fmla="*/ 245 h 569"/>
                <a:gd name="T52" fmla="*/ 25 w 828"/>
                <a:gd name="T53" fmla="*/ 299 h 569"/>
                <a:gd name="T54" fmla="*/ 0 w 828"/>
                <a:gd name="T55" fmla="*/ 319 h 569"/>
                <a:gd name="T56" fmla="*/ 13 w 828"/>
                <a:gd name="T57" fmla="*/ 348 h 569"/>
                <a:gd name="T58" fmla="*/ 16 w 828"/>
                <a:gd name="T59" fmla="*/ 407 h 569"/>
                <a:gd name="T60" fmla="*/ 43 w 828"/>
                <a:gd name="T61" fmla="*/ 452 h 569"/>
                <a:gd name="T62" fmla="*/ 82 w 828"/>
                <a:gd name="T63" fmla="*/ 509 h 569"/>
                <a:gd name="T64" fmla="*/ 108 w 828"/>
                <a:gd name="T65" fmla="*/ 547 h 569"/>
                <a:gd name="T66" fmla="*/ 117 w 828"/>
                <a:gd name="T67" fmla="*/ 560 h 569"/>
                <a:gd name="T68" fmla="*/ 121 w 828"/>
                <a:gd name="T69" fmla="*/ 555 h 569"/>
                <a:gd name="T70" fmla="*/ 128 w 828"/>
                <a:gd name="T71" fmla="*/ 550 h 569"/>
                <a:gd name="T72" fmla="*/ 139 w 828"/>
                <a:gd name="T73" fmla="*/ 517 h 569"/>
                <a:gd name="T74" fmla="*/ 162 w 828"/>
                <a:gd name="T75" fmla="*/ 481 h 569"/>
                <a:gd name="T76" fmla="*/ 210 w 828"/>
                <a:gd name="T77" fmla="*/ 477 h 569"/>
                <a:gd name="T78" fmla="*/ 269 w 828"/>
                <a:gd name="T79" fmla="*/ 487 h 569"/>
                <a:gd name="T80" fmla="*/ 275 w 828"/>
                <a:gd name="T81" fmla="*/ 473 h 569"/>
                <a:gd name="T82" fmla="*/ 269 w 828"/>
                <a:gd name="T83" fmla="*/ 448 h 569"/>
                <a:gd name="T84" fmla="*/ 300 w 828"/>
                <a:gd name="T85" fmla="*/ 409 h 569"/>
                <a:gd name="T86" fmla="*/ 346 w 828"/>
                <a:gd name="T87" fmla="*/ 381 h 569"/>
                <a:gd name="T88" fmla="*/ 390 w 828"/>
                <a:gd name="T89" fmla="*/ 425 h 569"/>
                <a:gd name="T90" fmla="*/ 449 w 828"/>
                <a:gd name="T91" fmla="*/ 440 h 569"/>
                <a:gd name="T92" fmla="*/ 496 w 828"/>
                <a:gd name="T93" fmla="*/ 447 h 569"/>
                <a:gd name="T94" fmla="*/ 532 w 828"/>
                <a:gd name="T95" fmla="*/ 421 h 569"/>
                <a:gd name="T96" fmla="*/ 580 w 828"/>
                <a:gd name="T97" fmla="*/ 416 h 569"/>
                <a:gd name="T98" fmla="*/ 622 w 828"/>
                <a:gd name="T99" fmla="*/ 395 h 569"/>
                <a:gd name="T100" fmla="*/ 649 w 828"/>
                <a:gd name="T101" fmla="*/ 384 h 569"/>
                <a:gd name="T102" fmla="*/ 684 w 828"/>
                <a:gd name="T103" fmla="*/ 397 h 569"/>
                <a:gd name="T104" fmla="*/ 707 w 828"/>
                <a:gd name="T105" fmla="*/ 378 h 569"/>
                <a:gd name="T106" fmla="*/ 728 w 828"/>
                <a:gd name="T107" fmla="*/ 369 h 569"/>
                <a:gd name="T108" fmla="*/ 767 w 828"/>
                <a:gd name="T109" fmla="*/ 389 h 569"/>
                <a:gd name="T110" fmla="*/ 812 w 828"/>
                <a:gd name="T111" fmla="*/ 382 h 569"/>
                <a:gd name="T112" fmla="*/ 817 w 828"/>
                <a:gd name="T113" fmla="*/ 376 h 569"/>
                <a:gd name="T114" fmla="*/ 822 w 828"/>
                <a:gd name="T115" fmla="*/ 374 h 569"/>
                <a:gd name="T116" fmla="*/ 827 w 828"/>
                <a:gd name="T117" fmla="*/ 37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8" h="569">
                  <a:moveTo>
                    <a:pt x="815" y="341"/>
                  </a:moveTo>
                  <a:lnTo>
                    <a:pt x="815" y="341"/>
                  </a:lnTo>
                  <a:lnTo>
                    <a:pt x="813" y="338"/>
                  </a:lnTo>
                  <a:lnTo>
                    <a:pt x="809" y="335"/>
                  </a:lnTo>
                  <a:lnTo>
                    <a:pt x="799" y="329"/>
                  </a:lnTo>
                  <a:lnTo>
                    <a:pt x="787" y="323"/>
                  </a:lnTo>
                  <a:lnTo>
                    <a:pt x="775" y="317"/>
                  </a:lnTo>
                  <a:lnTo>
                    <a:pt x="775" y="317"/>
                  </a:lnTo>
                  <a:lnTo>
                    <a:pt x="771" y="314"/>
                  </a:lnTo>
                  <a:lnTo>
                    <a:pt x="769" y="310"/>
                  </a:lnTo>
                  <a:lnTo>
                    <a:pt x="768" y="307"/>
                  </a:lnTo>
                  <a:lnTo>
                    <a:pt x="768" y="303"/>
                  </a:lnTo>
                  <a:lnTo>
                    <a:pt x="768" y="295"/>
                  </a:lnTo>
                  <a:lnTo>
                    <a:pt x="769" y="286"/>
                  </a:lnTo>
                  <a:lnTo>
                    <a:pt x="769" y="286"/>
                  </a:lnTo>
                  <a:lnTo>
                    <a:pt x="768" y="281"/>
                  </a:lnTo>
                  <a:lnTo>
                    <a:pt x="767" y="277"/>
                  </a:lnTo>
                  <a:lnTo>
                    <a:pt x="764" y="273"/>
                  </a:lnTo>
                  <a:lnTo>
                    <a:pt x="761" y="270"/>
                  </a:lnTo>
                  <a:lnTo>
                    <a:pt x="757" y="267"/>
                  </a:lnTo>
                  <a:lnTo>
                    <a:pt x="753" y="265"/>
                  </a:lnTo>
                  <a:lnTo>
                    <a:pt x="744" y="262"/>
                  </a:lnTo>
                  <a:lnTo>
                    <a:pt x="744" y="262"/>
                  </a:lnTo>
                  <a:lnTo>
                    <a:pt x="737" y="260"/>
                  </a:lnTo>
                  <a:lnTo>
                    <a:pt x="730" y="257"/>
                  </a:lnTo>
                  <a:lnTo>
                    <a:pt x="717" y="248"/>
                  </a:lnTo>
                  <a:lnTo>
                    <a:pt x="717" y="248"/>
                  </a:lnTo>
                  <a:lnTo>
                    <a:pt x="710" y="243"/>
                  </a:lnTo>
                  <a:lnTo>
                    <a:pt x="705" y="238"/>
                  </a:lnTo>
                  <a:lnTo>
                    <a:pt x="702" y="232"/>
                  </a:lnTo>
                  <a:lnTo>
                    <a:pt x="701" y="225"/>
                  </a:lnTo>
                  <a:lnTo>
                    <a:pt x="701" y="225"/>
                  </a:lnTo>
                  <a:lnTo>
                    <a:pt x="701" y="218"/>
                  </a:lnTo>
                  <a:lnTo>
                    <a:pt x="699" y="211"/>
                  </a:lnTo>
                  <a:lnTo>
                    <a:pt x="698" y="208"/>
                  </a:lnTo>
                  <a:lnTo>
                    <a:pt x="696" y="206"/>
                  </a:lnTo>
                  <a:lnTo>
                    <a:pt x="694" y="204"/>
                  </a:lnTo>
                  <a:lnTo>
                    <a:pt x="690" y="203"/>
                  </a:lnTo>
                  <a:lnTo>
                    <a:pt x="690" y="203"/>
                  </a:lnTo>
                  <a:lnTo>
                    <a:pt x="683" y="201"/>
                  </a:lnTo>
                  <a:lnTo>
                    <a:pt x="680" y="200"/>
                  </a:lnTo>
                  <a:lnTo>
                    <a:pt x="678" y="198"/>
                  </a:lnTo>
                  <a:lnTo>
                    <a:pt x="674" y="192"/>
                  </a:lnTo>
                  <a:lnTo>
                    <a:pt x="671" y="185"/>
                  </a:lnTo>
                  <a:lnTo>
                    <a:pt x="671" y="185"/>
                  </a:lnTo>
                  <a:lnTo>
                    <a:pt x="670" y="182"/>
                  </a:lnTo>
                  <a:lnTo>
                    <a:pt x="668" y="180"/>
                  </a:lnTo>
                  <a:lnTo>
                    <a:pt x="666" y="179"/>
                  </a:lnTo>
                  <a:lnTo>
                    <a:pt x="664" y="179"/>
                  </a:lnTo>
                  <a:lnTo>
                    <a:pt x="656" y="180"/>
                  </a:lnTo>
                  <a:lnTo>
                    <a:pt x="644" y="181"/>
                  </a:lnTo>
                  <a:lnTo>
                    <a:pt x="644" y="181"/>
                  </a:lnTo>
                  <a:lnTo>
                    <a:pt x="638" y="180"/>
                  </a:lnTo>
                  <a:lnTo>
                    <a:pt x="633" y="179"/>
                  </a:lnTo>
                  <a:lnTo>
                    <a:pt x="631" y="176"/>
                  </a:lnTo>
                  <a:lnTo>
                    <a:pt x="629" y="173"/>
                  </a:lnTo>
                  <a:lnTo>
                    <a:pt x="628" y="169"/>
                  </a:lnTo>
                  <a:lnTo>
                    <a:pt x="628" y="165"/>
                  </a:lnTo>
                  <a:lnTo>
                    <a:pt x="628" y="156"/>
                  </a:lnTo>
                  <a:lnTo>
                    <a:pt x="628" y="156"/>
                  </a:lnTo>
                  <a:lnTo>
                    <a:pt x="627" y="153"/>
                  </a:lnTo>
                  <a:lnTo>
                    <a:pt x="626" y="150"/>
                  </a:lnTo>
                  <a:lnTo>
                    <a:pt x="623" y="149"/>
                  </a:lnTo>
                  <a:lnTo>
                    <a:pt x="619" y="149"/>
                  </a:lnTo>
                  <a:lnTo>
                    <a:pt x="607" y="149"/>
                  </a:lnTo>
                  <a:lnTo>
                    <a:pt x="593" y="150"/>
                  </a:lnTo>
                  <a:lnTo>
                    <a:pt x="593" y="150"/>
                  </a:lnTo>
                  <a:lnTo>
                    <a:pt x="587" y="150"/>
                  </a:lnTo>
                  <a:lnTo>
                    <a:pt x="582" y="148"/>
                  </a:lnTo>
                  <a:lnTo>
                    <a:pt x="580" y="146"/>
                  </a:lnTo>
                  <a:lnTo>
                    <a:pt x="578" y="144"/>
                  </a:lnTo>
                  <a:lnTo>
                    <a:pt x="578" y="141"/>
                  </a:lnTo>
                  <a:lnTo>
                    <a:pt x="578" y="138"/>
                  </a:lnTo>
                  <a:lnTo>
                    <a:pt x="578" y="132"/>
                  </a:lnTo>
                  <a:lnTo>
                    <a:pt x="578" y="132"/>
                  </a:lnTo>
                  <a:lnTo>
                    <a:pt x="578" y="126"/>
                  </a:lnTo>
                  <a:lnTo>
                    <a:pt x="580" y="121"/>
                  </a:lnTo>
                  <a:lnTo>
                    <a:pt x="585" y="117"/>
                  </a:lnTo>
                  <a:lnTo>
                    <a:pt x="591" y="113"/>
                  </a:lnTo>
                  <a:lnTo>
                    <a:pt x="591" y="113"/>
                  </a:lnTo>
                  <a:lnTo>
                    <a:pt x="594" y="110"/>
                  </a:lnTo>
                  <a:lnTo>
                    <a:pt x="596" y="108"/>
                  </a:lnTo>
                  <a:lnTo>
                    <a:pt x="598" y="105"/>
                  </a:lnTo>
                  <a:lnTo>
                    <a:pt x="598" y="103"/>
                  </a:lnTo>
                  <a:lnTo>
                    <a:pt x="598" y="97"/>
                  </a:lnTo>
                  <a:lnTo>
                    <a:pt x="598" y="91"/>
                  </a:lnTo>
                  <a:lnTo>
                    <a:pt x="598" y="91"/>
                  </a:lnTo>
                  <a:lnTo>
                    <a:pt x="598" y="78"/>
                  </a:lnTo>
                  <a:lnTo>
                    <a:pt x="597" y="73"/>
                  </a:lnTo>
                  <a:lnTo>
                    <a:pt x="596" y="71"/>
                  </a:lnTo>
                  <a:lnTo>
                    <a:pt x="594" y="70"/>
                  </a:lnTo>
                  <a:lnTo>
                    <a:pt x="594" y="70"/>
                  </a:lnTo>
                  <a:lnTo>
                    <a:pt x="589" y="68"/>
                  </a:lnTo>
                  <a:lnTo>
                    <a:pt x="585" y="65"/>
                  </a:lnTo>
                  <a:lnTo>
                    <a:pt x="582" y="60"/>
                  </a:lnTo>
                  <a:lnTo>
                    <a:pt x="581" y="57"/>
                  </a:lnTo>
                  <a:lnTo>
                    <a:pt x="581" y="54"/>
                  </a:lnTo>
                  <a:lnTo>
                    <a:pt x="581" y="54"/>
                  </a:lnTo>
                  <a:lnTo>
                    <a:pt x="580" y="51"/>
                  </a:lnTo>
                  <a:lnTo>
                    <a:pt x="579" y="47"/>
                  </a:lnTo>
                  <a:lnTo>
                    <a:pt x="573" y="40"/>
                  </a:lnTo>
                  <a:lnTo>
                    <a:pt x="564" y="32"/>
                  </a:lnTo>
                  <a:lnTo>
                    <a:pt x="554" y="23"/>
                  </a:lnTo>
                  <a:lnTo>
                    <a:pt x="554" y="23"/>
                  </a:lnTo>
                  <a:lnTo>
                    <a:pt x="551" y="21"/>
                  </a:lnTo>
                  <a:lnTo>
                    <a:pt x="551" y="21"/>
                  </a:lnTo>
                  <a:lnTo>
                    <a:pt x="551" y="20"/>
                  </a:lnTo>
                  <a:lnTo>
                    <a:pt x="551" y="20"/>
                  </a:lnTo>
                  <a:lnTo>
                    <a:pt x="549" y="18"/>
                  </a:lnTo>
                  <a:lnTo>
                    <a:pt x="549" y="18"/>
                  </a:lnTo>
                  <a:lnTo>
                    <a:pt x="549" y="17"/>
                  </a:lnTo>
                  <a:lnTo>
                    <a:pt x="549" y="17"/>
                  </a:lnTo>
                  <a:lnTo>
                    <a:pt x="548" y="15"/>
                  </a:lnTo>
                  <a:lnTo>
                    <a:pt x="548" y="15"/>
                  </a:lnTo>
                  <a:lnTo>
                    <a:pt x="548" y="14"/>
                  </a:lnTo>
                  <a:lnTo>
                    <a:pt x="548" y="14"/>
                  </a:lnTo>
                  <a:lnTo>
                    <a:pt x="547" y="13"/>
                  </a:lnTo>
                  <a:lnTo>
                    <a:pt x="547" y="13"/>
                  </a:lnTo>
                  <a:lnTo>
                    <a:pt x="547" y="12"/>
                  </a:lnTo>
                  <a:lnTo>
                    <a:pt x="547" y="12"/>
                  </a:lnTo>
                  <a:lnTo>
                    <a:pt x="546" y="10"/>
                  </a:lnTo>
                  <a:lnTo>
                    <a:pt x="546" y="10"/>
                  </a:lnTo>
                  <a:lnTo>
                    <a:pt x="546" y="9"/>
                  </a:lnTo>
                  <a:lnTo>
                    <a:pt x="546" y="9"/>
                  </a:lnTo>
                  <a:lnTo>
                    <a:pt x="546" y="6"/>
                  </a:lnTo>
                  <a:lnTo>
                    <a:pt x="546" y="6"/>
                  </a:lnTo>
                  <a:lnTo>
                    <a:pt x="546" y="6"/>
                  </a:lnTo>
                  <a:lnTo>
                    <a:pt x="546" y="6"/>
                  </a:lnTo>
                  <a:lnTo>
                    <a:pt x="547" y="0"/>
                  </a:lnTo>
                  <a:lnTo>
                    <a:pt x="547" y="0"/>
                  </a:lnTo>
                  <a:lnTo>
                    <a:pt x="515" y="1"/>
                  </a:lnTo>
                  <a:lnTo>
                    <a:pt x="515" y="1"/>
                  </a:lnTo>
                  <a:lnTo>
                    <a:pt x="511" y="1"/>
                  </a:lnTo>
                  <a:lnTo>
                    <a:pt x="508" y="2"/>
                  </a:lnTo>
                  <a:lnTo>
                    <a:pt x="502" y="6"/>
                  </a:lnTo>
                  <a:lnTo>
                    <a:pt x="495" y="10"/>
                  </a:lnTo>
                  <a:lnTo>
                    <a:pt x="487" y="15"/>
                  </a:lnTo>
                  <a:lnTo>
                    <a:pt x="487" y="15"/>
                  </a:lnTo>
                  <a:lnTo>
                    <a:pt x="482" y="18"/>
                  </a:lnTo>
                  <a:lnTo>
                    <a:pt x="478" y="22"/>
                  </a:lnTo>
                  <a:lnTo>
                    <a:pt x="475" y="28"/>
                  </a:lnTo>
                  <a:lnTo>
                    <a:pt x="473" y="34"/>
                  </a:lnTo>
                  <a:lnTo>
                    <a:pt x="468" y="46"/>
                  </a:lnTo>
                  <a:lnTo>
                    <a:pt x="465" y="51"/>
                  </a:lnTo>
                  <a:lnTo>
                    <a:pt x="461" y="54"/>
                  </a:lnTo>
                  <a:lnTo>
                    <a:pt x="461" y="54"/>
                  </a:lnTo>
                  <a:lnTo>
                    <a:pt x="453" y="60"/>
                  </a:lnTo>
                  <a:lnTo>
                    <a:pt x="445" y="66"/>
                  </a:lnTo>
                  <a:lnTo>
                    <a:pt x="436" y="73"/>
                  </a:lnTo>
                  <a:lnTo>
                    <a:pt x="428" y="82"/>
                  </a:lnTo>
                  <a:lnTo>
                    <a:pt x="428" y="82"/>
                  </a:lnTo>
                  <a:lnTo>
                    <a:pt x="419" y="91"/>
                  </a:lnTo>
                  <a:lnTo>
                    <a:pt x="411" y="98"/>
                  </a:lnTo>
                  <a:lnTo>
                    <a:pt x="403" y="106"/>
                  </a:lnTo>
                  <a:lnTo>
                    <a:pt x="393" y="114"/>
                  </a:lnTo>
                  <a:lnTo>
                    <a:pt x="393" y="114"/>
                  </a:lnTo>
                  <a:lnTo>
                    <a:pt x="388" y="117"/>
                  </a:lnTo>
                  <a:lnTo>
                    <a:pt x="383" y="120"/>
                  </a:lnTo>
                  <a:lnTo>
                    <a:pt x="374" y="122"/>
                  </a:lnTo>
                  <a:lnTo>
                    <a:pt x="366" y="123"/>
                  </a:lnTo>
                  <a:lnTo>
                    <a:pt x="363" y="124"/>
                  </a:lnTo>
                  <a:lnTo>
                    <a:pt x="360" y="125"/>
                  </a:lnTo>
                  <a:lnTo>
                    <a:pt x="360" y="125"/>
                  </a:lnTo>
                  <a:lnTo>
                    <a:pt x="357" y="126"/>
                  </a:lnTo>
                  <a:lnTo>
                    <a:pt x="351" y="127"/>
                  </a:lnTo>
                  <a:lnTo>
                    <a:pt x="339" y="127"/>
                  </a:lnTo>
                  <a:lnTo>
                    <a:pt x="314" y="126"/>
                  </a:lnTo>
                  <a:lnTo>
                    <a:pt x="314" y="126"/>
                  </a:lnTo>
                  <a:lnTo>
                    <a:pt x="306" y="126"/>
                  </a:lnTo>
                  <a:lnTo>
                    <a:pt x="302" y="127"/>
                  </a:lnTo>
                  <a:lnTo>
                    <a:pt x="300" y="130"/>
                  </a:lnTo>
                  <a:lnTo>
                    <a:pt x="295" y="132"/>
                  </a:lnTo>
                  <a:lnTo>
                    <a:pt x="295" y="132"/>
                  </a:lnTo>
                  <a:lnTo>
                    <a:pt x="289" y="133"/>
                  </a:lnTo>
                  <a:lnTo>
                    <a:pt x="286" y="136"/>
                  </a:lnTo>
                  <a:lnTo>
                    <a:pt x="286" y="137"/>
                  </a:lnTo>
                  <a:lnTo>
                    <a:pt x="286" y="139"/>
                  </a:lnTo>
                  <a:lnTo>
                    <a:pt x="287" y="140"/>
                  </a:lnTo>
                  <a:lnTo>
                    <a:pt x="290" y="142"/>
                  </a:lnTo>
                  <a:lnTo>
                    <a:pt x="290" y="142"/>
                  </a:lnTo>
                  <a:lnTo>
                    <a:pt x="295" y="144"/>
                  </a:lnTo>
                  <a:lnTo>
                    <a:pt x="299" y="146"/>
                  </a:lnTo>
                  <a:lnTo>
                    <a:pt x="301" y="148"/>
                  </a:lnTo>
                  <a:lnTo>
                    <a:pt x="302" y="152"/>
                  </a:lnTo>
                  <a:lnTo>
                    <a:pt x="302" y="152"/>
                  </a:lnTo>
                  <a:lnTo>
                    <a:pt x="302" y="155"/>
                  </a:lnTo>
                  <a:lnTo>
                    <a:pt x="301" y="157"/>
                  </a:lnTo>
                  <a:lnTo>
                    <a:pt x="293" y="163"/>
                  </a:lnTo>
                  <a:lnTo>
                    <a:pt x="293" y="163"/>
                  </a:lnTo>
                  <a:lnTo>
                    <a:pt x="287" y="168"/>
                  </a:lnTo>
                  <a:lnTo>
                    <a:pt x="281" y="174"/>
                  </a:lnTo>
                  <a:lnTo>
                    <a:pt x="266" y="188"/>
                  </a:lnTo>
                  <a:lnTo>
                    <a:pt x="266" y="188"/>
                  </a:lnTo>
                  <a:lnTo>
                    <a:pt x="262" y="191"/>
                  </a:lnTo>
                  <a:lnTo>
                    <a:pt x="256" y="193"/>
                  </a:lnTo>
                  <a:lnTo>
                    <a:pt x="249" y="194"/>
                  </a:lnTo>
                  <a:lnTo>
                    <a:pt x="242" y="195"/>
                  </a:lnTo>
                  <a:lnTo>
                    <a:pt x="227" y="194"/>
                  </a:lnTo>
                  <a:lnTo>
                    <a:pt x="214" y="194"/>
                  </a:lnTo>
                  <a:lnTo>
                    <a:pt x="214" y="194"/>
                  </a:lnTo>
                  <a:lnTo>
                    <a:pt x="209" y="194"/>
                  </a:lnTo>
                  <a:lnTo>
                    <a:pt x="205" y="195"/>
                  </a:lnTo>
                  <a:lnTo>
                    <a:pt x="200" y="198"/>
                  </a:lnTo>
                  <a:lnTo>
                    <a:pt x="195" y="201"/>
                  </a:lnTo>
                  <a:lnTo>
                    <a:pt x="193" y="202"/>
                  </a:lnTo>
                  <a:lnTo>
                    <a:pt x="189" y="202"/>
                  </a:lnTo>
                  <a:lnTo>
                    <a:pt x="189" y="202"/>
                  </a:lnTo>
                  <a:lnTo>
                    <a:pt x="185" y="202"/>
                  </a:lnTo>
                  <a:lnTo>
                    <a:pt x="181" y="204"/>
                  </a:lnTo>
                  <a:lnTo>
                    <a:pt x="179" y="205"/>
                  </a:lnTo>
                  <a:lnTo>
                    <a:pt x="176" y="207"/>
                  </a:lnTo>
                  <a:lnTo>
                    <a:pt x="172" y="214"/>
                  </a:lnTo>
                  <a:lnTo>
                    <a:pt x="168" y="223"/>
                  </a:lnTo>
                  <a:lnTo>
                    <a:pt x="168" y="223"/>
                  </a:lnTo>
                  <a:lnTo>
                    <a:pt x="165" y="227"/>
                  </a:lnTo>
                  <a:lnTo>
                    <a:pt x="163" y="229"/>
                  </a:lnTo>
                  <a:lnTo>
                    <a:pt x="161" y="229"/>
                  </a:lnTo>
                  <a:lnTo>
                    <a:pt x="159" y="228"/>
                  </a:lnTo>
                  <a:lnTo>
                    <a:pt x="154" y="225"/>
                  </a:lnTo>
                  <a:lnTo>
                    <a:pt x="152" y="223"/>
                  </a:lnTo>
                  <a:lnTo>
                    <a:pt x="150" y="222"/>
                  </a:lnTo>
                  <a:lnTo>
                    <a:pt x="150" y="222"/>
                  </a:lnTo>
                  <a:lnTo>
                    <a:pt x="148" y="221"/>
                  </a:lnTo>
                  <a:lnTo>
                    <a:pt x="147" y="220"/>
                  </a:lnTo>
                  <a:lnTo>
                    <a:pt x="146" y="217"/>
                  </a:lnTo>
                  <a:lnTo>
                    <a:pt x="147" y="207"/>
                  </a:lnTo>
                  <a:lnTo>
                    <a:pt x="147" y="207"/>
                  </a:lnTo>
                  <a:lnTo>
                    <a:pt x="146" y="204"/>
                  </a:lnTo>
                  <a:lnTo>
                    <a:pt x="145" y="203"/>
                  </a:lnTo>
                  <a:lnTo>
                    <a:pt x="143" y="202"/>
                  </a:lnTo>
                  <a:lnTo>
                    <a:pt x="140" y="203"/>
                  </a:lnTo>
                  <a:lnTo>
                    <a:pt x="135" y="205"/>
                  </a:lnTo>
                  <a:lnTo>
                    <a:pt x="131" y="210"/>
                  </a:lnTo>
                  <a:lnTo>
                    <a:pt x="131" y="210"/>
                  </a:lnTo>
                  <a:lnTo>
                    <a:pt x="128" y="213"/>
                  </a:lnTo>
                  <a:lnTo>
                    <a:pt x="125" y="216"/>
                  </a:lnTo>
                  <a:lnTo>
                    <a:pt x="122" y="218"/>
                  </a:lnTo>
                  <a:lnTo>
                    <a:pt x="117" y="219"/>
                  </a:lnTo>
                  <a:lnTo>
                    <a:pt x="117" y="219"/>
                  </a:lnTo>
                  <a:lnTo>
                    <a:pt x="108" y="220"/>
                  </a:lnTo>
                  <a:lnTo>
                    <a:pt x="105" y="221"/>
                  </a:lnTo>
                  <a:lnTo>
                    <a:pt x="104" y="224"/>
                  </a:lnTo>
                  <a:lnTo>
                    <a:pt x="104" y="224"/>
                  </a:lnTo>
                  <a:lnTo>
                    <a:pt x="102" y="227"/>
                  </a:lnTo>
                  <a:lnTo>
                    <a:pt x="99" y="228"/>
                  </a:lnTo>
                  <a:lnTo>
                    <a:pt x="94" y="229"/>
                  </a:lnTo>
                  <a:lnTo>
                    <a:pt x="88" y="229"/>
                  </a:lnTo>
                  <a:lnTo>
                    <a:pt x="88" y="229"/>
                  </a:lnTo>
                  <a:lnTo>
                    <a:pt x="80" y="228"/>
                  </a:lnTo>
                  <a:lnTo>
                    <a:pt x="73" y="226"/>
                  </a:lnTo>
                  <a:lnTo>
                    <a:pt x="73" y="226"/>
                  </a:lnTo>
                  <a:lnTo>
                    <a:pt x="73" y="227"/>
                  </a:lnTo>
                  <a:lnTo>
                    <a:pt x="73" y="227"/>
                  </a:lnTo>
                  <a:lnTo>
                    <a:pt x="71" y="229"/>
                  </a:lnTo>
                  <a:lnTo>
                    <a:pt x="68" y="230"/>
                  </a:lnTo>
                  <a:lnTo>
                    <a:pt x="62" y="233"/>
                  </a:lnTo>
                  <a:lnTo>
                    <a:pt x="59" y="235"/>
                  </a:lnTo>
                  <a:lnTo>
                    <a:pt x="56" y="237"/>
                  </a:lnTo>
                  <a:lnTo>
                    <a:pt x="54" y="241"/>
                  </a:lnTo>
                  <a:lnTo>
                    <a:pt x="53" y="245"/>
                  </a:lnTo>
                  <a:lnTo>
                    <a:pt x="53" y="245"/>
                  </a:lnTo>
                  <a:lnTo>
                    <a:pt x="51" y="254"/>
                  </a:lnTo>
                  <a:lnTo>
                    <a:pt x="47" y="262"/>
                  </a:lnTo>
                  <a:lnTo>
                    <a:pt x="40" y="276"/>
                  </a:lnTo>
                  <a:lnTo>
                    <a:pt x="40" y="276"/>
                  </a:lnTo>
                  <a:lnTo>
                    <a:pt x="36" y="283"/>
                  </a:lnTo>
                  <a:lnTo>
                    <a:pt x="32" y="289"/>
                  </a:lnTo>
                  <a:lnTo>
                    <a:pt x="28" y="294"/>
                  </a:lnTo>
                  <a:lnTo>
                    <a:pt x="25" y="299"/>
                  </a:lnTo>
                  <a:lnTo>
                    <a:pt x="25" y="299"/>
                  </a:lnTo>
                  <a:lnTo>
                    <a:pt x="23" y="303"/>
                  </a:lnTo>
                  <a:lnTo>
                    <a:pt x="20" y="305"/>
                  </a:lnTo>
                  <a:lnTo>
                    <a:pt x="15" y="307"/>
                  </a:lnTo>
                  <a:lnTo>
                    <a:pt x="9" y="309"/>
                  </a:lnTo>
                  <a:lnTo>
                    <a:pt x="9" y="309"/>
                  </a:lnTo>
                  <a:lnTo>
                    <a:pt x="6" y="311"/>
                  </a:lnTo>
                  <a:lnTo>
                    <a:pt x="4" y="312"/>
                  </a:lnTo>
                  <a:lnTo>
                    <a:pt x="2" y="315"/>
                  </a:lnTo>
                  <a:lnTo>
                    <a:pt x="0" y="317"/>
                  </a:lnTo>
                  <a:lnTo>
                    <a:pt x="0" y="319"/>
                  </a:lnTo>
                  <a:lnTo>
                    <a:pt x="0" y="322"/>
                  </a:lnTo>
                  <a:lnTo>
                    <a:pt x="2" y="324"/>
                  </a:lnTo>
                  <a:lnTo>
                    <a:pt x="4" y="326"/>
                  </a:lnTo>
                  <a:lnTo>
                    <a:pt x="4" y="326"/>
                  </a:lnTo>
                  <a:lnTo>
                    <a:pt x="7" y="328"/>
                  </a:lnTo>
                  <a:lnTo>
                    <a:pt x="9" y="330"/>
                  </a:lnTo>
                  <a:lnTo>
                    <a:pt x="11" y="333"/>
                  </a:lnTo>
                  <a:lnTo>
                    <a:pt x="13" y="336"/>
                  </a:lnTo>
                  <a:lnTo>
                    <a:pt x="13" y="342"/>
                  </a:lnTo>
                  <a:lnTo>
                    <a:pt x="13" y="348"/>
                  </a:lnTo>
                  <a:lnTo>
                    <a:pt x="13" y="348"/>
                  </a:lnTo>
                  <a:lnTo>
                    <a:pt x="11" y="365"/>
                  </a:lnTo>
                  <a:lnTo>
                    <a:pt x="11" y="375"/>
                  </a:lnTo>
                  <a:lnTo>
                    <a:pt x="13" y="383"/>
                  </a:lnTo>
                  <a:lnTo>
                    <a:pt x="13" y="383"/>
                  </a:lnTo>
                  <a:lnTo>
                    <a:pt x="13" y="390"/>
                  </a:lnTo>
                  <a:lnTo>
                    <a:pt x="13" y="397"/>
                  </a:lnTo>
                  <a:lnTo>
                    <a:pt x="13" y="401"/>
                  </a:lnTo>
                  <a:lnTo>
                    <a:pt x="14" y="404"/>
                  </a:lnTo>
                  <a:lnTo>
                    <a:pt x="16" y="407"/>
                  </a:lnTo>
                  <a:lnTo>
                    <a:pt x="19" y="410"/>
                  </a:lnTo>
                  <a:lnTo>
                    <a:pt x="19" y="410"/>
                  </a:lnTo>
                  <a:lnTo>
                    <a:pt x="23" y="413"/>
                  </a:lnTo>
                  <a:lnTo>
                    <a:pt x="27" y="417"/>
                  </a:lnTo>
                  <a:lnTo>
                    <a:pt x="35" y="428"/>
                  </a:lnTo>
                  <a:lnTo>
                    <a:pt x="39" y="435"/>
                  </a:lnTo>
                  <a:lnTo>
                    <a:pt x="41" y="441"/>
                  </a:lnTo>
                  <a:lnTo>
                    <a:pt x="43" y="447"/>
                  </a:lnTo>
                  <a:lnTo>
                    <a:pt x="43" y="452"/>
                  </a:lnTo>
                  <a:lnTo>
                    <a:pt x="43" y="452"/>
                  </a:lnTo>
                  <a:lnTo>
                    <a:pt x="44" y="457"/>
                  </a:lnTo>
                  <a:lnTo>
                    <a:pt x="45" y="462"/>
                  </a:lnTo>
                  <a:lnTo>
                    <a:pt x="49" y="471"/>
                  </a:lnTo>
                  <a:lnTo>
                    <a:pt x="54" y="478"/>
                  </a:lnTo>
                  <a:lnTo>
                    <a:pt x="58" y="483"/>
                  </a:lnTo>
                  <a:lnTo>
                    <a:pt x="58" y="483"/>
                  </a:lnTo>
                  <a:lnTo>
                    <a:pt x="63" y="488"/>
                  </a:lnTo>
                  <a:lnTo>
                    <a:pt x="71" y="497"/>
                  </a:lnTo>
                  <a:lnTo>
                    <a:pt x="79" y="506"/>
                  </a:lnTo>
                  <a:lnTo>
                    <a:pt x="82" y="509"/>
                  </a:lnTo>
                  <a:lnTo>
                    <a:pt x="86" y="511"/>
                  </a:lnTo>
                  <a:lnTo>
                    <a:pt x="86" y="511"/>
                  </a:lnTo>
                  <a:lnTo>
                    <a:pt x="93" y="514"/>
                  </a:lnTo>
                  <a:lnTo>
                    <a:pt x="101" y="519"/>
                  </a:lnTo>
                  <a:lnTo>
                    <a:pt x="106" y="524"/>
                  </a:lnTo>
                  <a:lnTo>
                    <a:pt x="107" y="526"/>
                  </a:lnTo>
                  <a:lnTo>
                    <a:pt x="108" y="528"/>
                  </a:lnTo>
                  <a:lnTo>
                    <a:pt x="108" y="528"/>
                  </a:lnTo>
                  <a:lnTo>
                    <a:pt x="107" y="540"/>
                  </a:lnTo>
                  <a:lnTo>
                    <a:pt x="108" y="547"/>
                  </a:lnTo>
                  <a:lnTo>
                    <a:pt x="109" y="551"/>
                  </a:lnTo>
                  <a:lnTo>
                    <a:pt x="109" y="551"/>
                  </a:lnTo>
                  <a:lnTo>
                    <a:pt x="110" y="554"/>
                  </a:lnTo>
                  <a:lnTo>
                    <a:pt x="110" y="558"/>
                  </a:lnTo>
                  <a:lnTo>
                    <a:pt x="111" y="563"/>
                  </a:lnTo>
                  <a:lnTo>
                    <a:pt x="114" y="569"/>
                  </a:lnTo>
                  <a:lnTo>
                    <a:pt x="114" y="569"/>
                  </a:lnTo>
                  <a:lnTo>
                    <a:pt x="114" y="569"/>
                  </a:lnTo>
                  <a:lnTo>
                    <a:pt x="114" y="569"/>
                  </a:lnTo>
                  <a:lnTo>
                    <a:pt x="117" y="560"/>
                  </a:lnTo>
                  <a:lnTo>
                    <a:pt x="117" y="560"/>
                  </a:lnTo>
                  <a:lnTo>
                    <a:pt x="117" y="560"/>
                  </a:lnTo>
                  <a:lnTo>
                    <a:pt x="117" y="560"/>
                  </a:lnTo>
                  <a:lnTo>
                    <a:pt x="119" y="558"/>
                  </a:lnTo>
                  <a:lnTo>
                    <a:pt x="119" y="558"/>
                  </a:lnTo>
                  <a:lnTo>
                    <a:pt x="119" y="557"/>
                  </a:lnTo>
                  <a:lnTo>
                    <a:pt x="119" y="557"/>
                  </a:lnTo>
                  <a:lnTo>
                    <a:pt x="120" y="556"/>
                  </a:lnTo>
                  <a:lnTo>
                    <a:pt x="120" y="556"/>
                  </a:lnTo>
                  <a:lnTo>
                    <a:pt x="121" y="555"/>
                  </a:lnTo>
                  <a:lnTo>
                    <a:pt x="121" y="555"/>
                  </a:lnTo>
                  <a:lnTo>
                    <a:pt x="122" y="554"/>
                  </a:lnTo>
                  <a:lnTo>
                    <a:pt x="122" y="554"/>
                  </a:lnTo>
                  <a:lnTo>
                    <a:pt x="123" y="553"/>
                  </a:lnTo>
                  <a:lnTo>
                    <a:pt x="123" y="553"/>
                  </a:lnTo>
                  <a:lnTo>
                    <a:pt x="124" y="552"/>
                  </a:lnTo>
                  <a:lnTo>
                    <a:pt x="124" y="552"/>
                  </a:lnTo>
                  <a:lnTo>
                    <a:pt x="125" y="552"/>
                  </a:lnTo>
                  <a:lnTo>
                    <a:pt x="125" y="552"/>
                  </a:lnTo>
                  <a:lnTo>
                    <a:pt x="128" y="550"/>
                  </a:lnTo>
                  <a:lnTo>
                    <a:pt x="128" y="550"/>
                  </a:lnTo>
                  <a:lnTo>
                    <a:pt x="132" y="548"/>
                  </a:lnTo>
                  <a:lnTo>
                    <a:pt x="134" y="546"/>
                  </a:lnTo>
                  <a:lnTo>
                    <a:pt x="136" y="543"/>
                  </a:lnTo>
                  <a:lnTo>
                    <a:pt x="137" y="540"/>
                  </a:lnTo>
                  <a:lnTo>
                    <a:pt x="137" y="532"/>
                  </a:lnTo>
                  <a:lnTo>
                    <a:pt x="137" y="528"/>
                  </a:lnTo>
                  <a:lnTo>
                    <a:pt x="138" y="523"/>
                  </a:lnTo>
                  <a:lnTo>
                    <a:pt x="138" y="523"/>
                  </a:lnTo>
                  <a:lnTo>
                    <a:pt x="139" y="517"/>
                  </a:lnTo>
                  <a:lnTo>
                    <a:pt x="139" y="510"/>
                  </a:lnTo>
                  <a:lnTo>
                    <a:pt x="140" y="503"/>
                  </a:lnTo>
                  <a:lnTo>
                    <a:pt x="140" y="496"/>
                  </a:lnTo>
                  <a:lnTo>
                    <a:pt x="142" y="490"/>
                  </a:lnTo>
                  <a:lnTo>
                    <a:pt x="144" y="487"/>
                  </a:lnTo>
                  <a:lnTo>
                    <a:pt x="146" y="485"/>
                  </a:lnTo>
                  <a:lnTo>
                    <a:pt x="149" y="483"/>
                  </a:lnTo>
                  <a:lnTo>
                    <a:pt x="153" y="482"/>
                  </a:lnTo>
                  <a:lnTo>
                    <a:pt x="157" y="481"/>
                  </a:lnTo>
                  <a:lnTo>
                    <a:pt x="162" y="481"/>
                  </a:lnTo>
                  <a:lnTo>
                    <a:pt x="162" y="481"/>
                  </a:lnTo>
                  <a:lnTo>
                    <a:pt x="172" y="481"/>
                  </a:lnTo>
                  <a:lnTo>
                    <a:pt x="180" y="480"/>
                  </a:lnTo>
                  <a:lnTo>
                    <a:pt x="187" y="479"/>
                  </a:lnTo>
                  <a:lnTo>
                    <a:pt x="192" y="477"/>
                  </a:lnTo>
                  <a:lnTo>
                    <a:pt x="196" y="476"/>
                  </a:lnTo>
                  <a:lnTo>
                    <a:pt x="200" y="475"/>
                  </a:lnTo>
                  <a:lnTo>
                    <a:pt x="205" y="476"/>
                  </a:lnTo>
                  <a:lnTo>
                    <a:pt x="210" y="477"/>
                  </a:lnTo>
                  <a:lnTo>
                    <a:pt x="210" y="477"/>
                  </a:lnTo>
                  <a:lnTo>
                    <a:pt x="224" y="482"/>
                  </a:lnTo>
                  <a:lnTo>
                    <a:pt x="239" y="486"/>
                  </a:lnTo>
                  <a:lnTo>
                    <a:pt x="253" y="488"/>
                  </a:lnTo>
                  <a:lnTo>
                    <a:pt x="263" y="489"/>
                  </a:lnTo>
                  <a:lnTo>
                    <a:pt x="263" y="489"/>
                  </a:lnTo>
                  <a:lnTo>
                    <a:pt x="265" y="489"/>
                  </a:lnTo>
                  <a:lnTo>
                    <a:pt x="265" y="489"/>
                  </a:lnTo>
                  <a:lnTo>
                    <a:pt x="267" y="488"/>
                  </a:lnTo>
                  <a:lnTo>
                    <a:pt x="269" y="487"/>
                  </a:lnTo>
                  <a:lnTo>
                    <a:pt x="269" y="487"/>
                  </a:lnTo>
                  <a:lnTo>
                    <a:pt x="271" y="485"/>
                  </a:lnTo>
                  <a:lnTo>
                    <a:pt x="271" y="485"/>
                  </a:lnTo>
                  <a:lnTo>
                    <a:pt x="272" y="485"/>
                  </a:lnTo>
                  <a:lnTo>
                    <a:pt x="272" y="485"/>
                  </a:lnTo>
                  <a:lnTo>
                    <a:pt x="274" y="480"/>
                  </a:lnTo>
                  <a:lnTo>
                    <a:pt x="274" y="480"/>
                  </a:lnTo>
                  <a:lnTo>
                    <a:pt x="274" y="479"/>
                  </a:lnTo>
                  <a:lnTo>
                    <a:pt x="274" y="479"/>
                  </a:lnTo>
                  <a:lnTo>
                    <a:pt x="275" y="473"/>
                  </a:lnTo>
                  <a:lnTo>
                    <a:pt x="275" y="473"/>
                  </a:lnTo>
                  <a:lnTo>
                    <a:pt x="275" y="472"/>
                  </a:lnTo>
                  <a:lnTo>
                    <a:pt x="275" y="472"/>
                  </a:lnTo>
                  <a:lnTo>
                    <a:pt x="274" y="465"/>
                  </a:lnTo>
                  <a:lnTo>
                    <a:pt x="274" y="465"/>
                  </a:lnTo>
                  <a:lnTo>
                    <a:pt x="274" y="464"/>
                  </a:lnTo>
                  <a:lnTo>
                    <a:pt x="274" y="464"/>
                  </a:lnTo>
                  <a:lnTo>
                    <a:pt x="274" y="460"/>
                  </a:lnTo>
                  <a:lnTo>
                    <a:pt x="274" y="460"/>
                  </a:lnTo>
                  <a:lnTo>
                    <a:pt x="272" y="453"/>
                  </a:lnTo>
                  <a:lnTo>
                    <a:pt x="269" y="448"/>
                  </a:lnTo>
                  <a:lnTo>
                    <a:pt x="267" y="444"/>
                  </a:lnTo>
                  <a:lnTo>
                    <a:pt x="265" y="439"/>
                  </a:lnTo>
                  <a:lnTo>
                    <a:pt x="265" y="435"/>
                  </a:lnTo>
                  <a:lnTo>
                    <a:pt x="267" y="431"/>
                  </a:lnTo>
                  <a:lnTo>
                    <a:pt x="272" y="426"/>
                  </a:lnTo>
                  <a:lnTo>
                    <a:pt x="280" y="422"/>
                  </a:lnTo>
                  <a:lnTo>
                    <a:pt x="280" y="422"/>
                  </a:lnTo>
                  <a:lnTo>
                    <a:pt x="294" y="414"/>
                  </a:lnTo>
                  <a:lnTo>
                    <a:pt x="298" y="411"/>
                  </a:lnTo>
                  <a:lnTo>
                    <a:pt x="300" y="409"/>
                  </a:lnTo>
                  <a:lnTo>
                    <a:pt x="303" y="403"/>
                  </a:lnTo>
                  <a:lnTo>
                    <a:pt x="304" y="400"/>
                  </a:lnTo>
                  <a:lnTo>
                    <a:pt x="307" y="395"/>
                  </a:lnTo>
                  <a:lnTo>
                    <a:pt x="307" y="395"/>
                  </a:lnTo>
                  <a:lnTo>
                    <a:pt x="311" y="390"/>
                  </a:lnTo>
                  <a:lnTo>
                    <a:pt x="317" y="386"/>
                  </a:lnTo>
                  <a:lnTo>
                    <a:pt x="324" y="383"/>
                  </a:lnTo>
                  <a:lnTo>
                    <a:pt x="331" y="381"/>
                  </a:lnTo>
                  <a:lnTo>
                    <a:pt x="339" y="380"/>
                  </a:lnTo>
                  <a:lnTo>
                    <a:pt x="346" y="381"/>
                  </a:lnTo>
                  <a:lnTo>
                    <a:pt x="353" y="383"/>
                  </a:lnTo>
                  <a:lnTo>
                    <a:pt x="360" y="387"/>
                  </a:lnTo>
                  <a:lnTo>
                    <a:pt x="360" y="387"/>
                  </a:lnTo>
                  <a:lnTo>
                    <a:pt x="370" y="396"/>
                  </a:lnTo>
                  <a:lnTo>
                    <a:pt x="377" y="403"/>
                  </a:lnTo>
                  <a:lnTo>
                    <a:pt x="383" y="410"/>
                  </a:lnTo>
                  <a:lnTo>
                    <a:pt x="387" y="418"/>
                  </a:lnTo>
                  <a:lnTo>
                    <a:pt x="387" y="418"/>
                  </a:lnTo>
                  <a:lnTo>
                    <a:pt x="388" y="422"/>
                  </a:lnTo>
                  <a:lnTo>
                    <a:pt x="390" y="425"/>
                  </a:lnTo>
                  <a:lnTo>
                    <a:pt x="393" y="428"/>
                  </a:lnTo>
                  <a:lnTo>
                    <a:pt x="395" y="430"/>
                  </a:lnTo>
                  <a:lnTo>
                    <a:pt x="399" y="431"/>
                  </a:lnTo>
                  <a:lnTo>
                    <a:pt x="402" y="432"/>
                  </a:lnTo>
                  <a:lnTo>
                    <a:pt x="412" y="432"/>
                  </a:lnTo>
                  <a:lnTo>
                    <a:pt x="412" y="432"/>
                  </a:lnTo>
                  <a:lnTo>
                    <a:pt x="421" y="433"/>
                  </a:lnTo>
                  <a:lnTo>
                    <a:pt x="427" y="435"/>
                  </a:lnTo>
                  <a:lnTo>
                    <a:pt x="435" y="438"/>
                  </a:lnTo>
                  <a:lnTo>
                    <a:pt x="449" y="440"/>
                  </a:lnTo>
                  <a:lnTo>
                    <a:pt x="449" y="440"/>
                  </a:lnTo>
                  <a:lnTo>
                    <a:pt x="456" y="441"/>
                  </a:lnTo>
                  <a:lnTo>
                    <a:pt x="461" y="441"/>
                  </a:lnTo>
                  <a:lnTo>
                    <a:pt x="470" y="440"/>
                  </a:lnTo>
                  <a:lnTo>
                    <a:pt x="473" y="440"/>
                  </a:lnTo>
                  <a:lnTo>
                    <a:pt x="477" y="440"/>
                  </a:lnTo>
                  <a:lnTo>
                    <a:pt x="482" y="442"/>
                  </a:lnTo>
                  <a:lnTo>
                    <a:pt x="489" y="444"/>
                  </a:lnTo>
                  <a:lnTo>
                    <a:pt x="489" y="444"/>
                  </a:lnTo>
                  <a:lnTo>
                    <a:pt x="496" y="447"/>
                  </a:lnTo>
                  <a:lnTo>
                    <a:pt x="503" y="449"/>
                  </a:lnTo>
                  <a:lnTo>
                    <a:pt x="510" y="450"/>
                  </a:lnTo>
                  <a:lnTo>
                    <a:pt x="515" y="449"/>
                  </a:lnTo>
                  <a:lnTo>
                    <a:pt x="520" y="447"/>
                  </a:lnTo>
                  <a:lnTo>
                    <a:pt x="524" y="444"/>
                  </a:lnTo>
                  <a:lnTo>
                    <a:pt x="526" y="439"/>
                  </a:lnTo>
                  <a:lnTo>
                    <a:pt x="529" y="434"/>
                  </a:lnTo>
                  <a:lnTo>
                    <a:pt x="529" y="434"/>
                  </a:lnTo>
                  <a:lnTo>
                    <a:pt x="530" y="427"/>
                  </a:lnTo>
                  <a:lnTo>
                    <a:pt x="532" y="421"/>
                  </a:lnTo>
                  <a:lnTo>
                    <a:pt x="536" y="415"/>
                  </a:lnTo>
                  <a:lnTo>
                    <a:pt x="540" y="410"/>
                  </a:lnTo>
                  <a:lnTo>
                    <a:pt x="544" y="406"/>
                  </a:lnTo>
                  <a:lnTo>
                    <a:pt x="550" y="404"/>
                  </a:lnTo>
                  <a:lnTo>
                    <a:pt x="555" y="404"/>
                  </a:lnTo>
                  <a:lnTo>
                    <a:pt x="561" y="406"/>
                  </a:lnTo>
                  <a:lnTo>
                    <a:pt x="561" y="406"/>
                  </a:lnTo>
                  <a:lnTo>
                    <a:pt x="570" y="411"/>
                  </a:lnTo>
                  <a:lnTo>
                    <a:pt x="577" y="415"/>
                  </a:lnTo>
                  <a:lnTo>
                    <a:pt x="580" y="416"/>
                  </a:lnTo>
                  <a:lnTo>
                    <a:pt x="584" y="416"/>
                  </a:lnTo>
                  <a:lnTo>
                    <a:pt x="589" y="414"/>
                  </a:lnTo>
                  <a:lnTo>
                    <a:pt x="594" y="411"/>
                  </a:lnTo>
                  <a:lnTo>
                    <a:pt x="594" y="411"/>
                  </a:lnTo>
                  <a:lnTo>
                    <a:pt x="603" y="404"/>
                  </a:lnTo>
                  <a:lnTo>
                    <a:pt x="607" y="399"/>
                  </a:lnTo>
                  <a:lnTo>
                    <a:pt x="609" y="398"/>
                  </a:lnTo>
                  <a:lnTo>
                    <a:pt x="612" y="397"/>
                  </a:lnTo>
                  <a:lnTo>
                    <a:pt x="622" y="395"/>
                  </a:lnTo>
                  <a:lnTo>
                    <a:pt x="622" y="395"/>
                  </a:lnTo>
                  <a:lnTo>
                    <a:pt x="627" y="394"/>
                  </a:lnTo>
                  <a:lnTo>
                    <a:pt x="630" y="392"/>
                  </a:lnTo>
                  <a:lnTo>
                    <a:pt x="633" y="390"/>
                  </a:lnTo>
                  <a:lnTo>
                    <a:pt x="635" y="388"/>
                  </a:lnTo>
                  <a:lnTo>
                    <a:pt x="636" y="386"/>
                  </a:lnTo>
                  <a:lnTo>
                    <a:pt x="638" y="384"/>
                  </a:lnTo>
                  <a:lnTo>
                    <a:pt x="641" y="383"/>
                  </a:lnTo>
                  <a:lnTo>
                    <a:pt x="644" y="383"/>
                  </a:lnTo>
                  <a:lnTo>
                    <a:pt x="644" y="383"/>
                  </a:lnTo>
                  <a:lnTo>
                    <a:pt x="649" y="384"/>
                  </a:lnTo>
                  <a:lnTo>
                    <a:pt x="652" y="385"/>
                  </a:lnTo>
                  <a:lnTo>
                    <a:pt x="658" y="389"/>
                  </a:lnTo>
                  <a:lnTo>
                    <a:pt x="662" y="393"/>
                  </a:lnTo>
                  <a:lnTo>
                    <a:pt x="666" y="398"/>
                  </a:lnTo>
                  <a:lnTo>
                    <a:pt x="666" y="398"/>
                  </a:lnTo>
                  <a:lnTo>
                    <a:pt x="668" y="399"/>
                  </a:lnTo>
                  <a:lnTo>
                    <a:pt x="670" y="400"/>
                  </a:lnTo>
                  <a:lnTo>
                    <a:pt x="673" y="400"/>
                  </a:lnTo>
                  <a:lnTo>
                    <a:pt x="677" y="400"/>
                  </a:lnTo>
                  <a:lnTo>
                    <a:pt x="684" y="397"/>
                  </a:lnTo>
                  <a:lnTo>
                    <a:pt x="687" y="395"/>
                  </a:lnTo>
                  <a:lnTo>
                    <a:pt x="690" y="392"/>
                  </a:lnTo>
                  <a:lnTo>
                    <a:pt x="690" y="392"/>
                  </a:lnTo>
                  <a:lnTo>
                    <a:pt x="692" y="390"/>
                  </a:lnTo>
                  <a:lnTo>
                    <a:pt x="695" y="388"/>
                  </a:lnTo>
                  <a:lnTo>
                    <a:pt x="701" y="386"/>
                  </a:lnTo>
                  <a:lnTo>
                    <a:pt x="703" y="385"/>
                  </a:lnTo>
                  <a:lnTo>
                    <a:pt x="705" y="383"/>
                  </a:lnTo>
                  <a:lnTo>
                    <a:pt x="706" y="381"/>
                  </a:lnTo>
                  <a:lnTo>
                    <a:pt x="707" y="378"/>
                  </a:lnTo>
                  <a:lnTo>
                    <a:pt x="707" y="378"/>
                  </a:lnTo>
                  <a:lnTo>
                    <a:pt x="707" y="374"/>
                  </a:lnTo>
                  <a:lnTo>
                    <a:pt x="709" y="371"/>
                  </a:lnTo>
                  <a:lnTo>
                    <a:pt x="712" y="368"/>
                  </a:lnTo>
                  <a:lnTo>
                    <a:pt x="716" y="367"/>
                  </a:lnTo>
                  <a:lnTo>
                    <a:pt x="719" y="367"/>
                  </a:lnTo>
                  <a:lnTo>
                    <a:pt x="723" y="367"/>
                  </a:lnTo>
                  <a:lnTo>
                    <a:pt x="726" y="367"/>
                  </a:lnTo>
                  <a:lnTo>
                    <a:pt x="728" y="369"/>
                  </a:lnTo>
                  <a:lnTo>
                    <a:pt x="728" y="369"/>
                  </a:lnTo>
                  <a:lnTo>
                    <a:pt x="730" y="372"/>
                  </a:lnTo>
                  <a:lnTo>
                    <a:pt x="731" y="374"/>
                  </a:lnTo>
                  <a:lnTo>
                    <a:pt x="735" y="375"/>
                  </a:lnTo>
                  <a:lnTo>
                    <a:pt x="745" y="378"/>
                  </a:lnTo>
                  <a:lnTo>
                    <a:pt x="745" y="378"/>
                  </a:lnTo>
                  <a:lnTo>
                    <a:pt x="751" y="379"/>
                  </a:lnTo>
                  <a:lnTo>
                    <a:pt x="756" y="381"/>
                  </a:lnTo>
                  <a:lnTo>
                    <a:pt x="762" y="386"/>
                  </a:lnTo>
                  <a:lnTo>
                    <a:pt x="764" y="388"/>
                  </a:lnTo>
                  <a:lnTo>
                    <a:pt x="767" y="389"/>
                  </a:lnTo>
                  <a:lnTo>
                    <a:pt x="771" y="390"/>
                  </a:lnTo>
                  <a:lnTo>
                    <a:pt x="776" y="390"/>
                  </a:lnTo>
                  <a:lnTo>
                    <a:pt x="776" y="390"/>
                  </a:lnTo>
                  <a:lnTo>
                    <a:pt x="788" y="390"/>
                  </a:lnTo>
                  <a:lnTo>
                    <a:pt x="797" y="390"/>
                  </a:lnTo>
                  <a:lnTo>
                    <a:pt x="801" y="389"/>
                  </a:lnTo>
                  <a:lnTo>
                    <a:pt x="805" y="388"/>
                  </a:lnTo>
                  <a:lnTo>
                    <a:pt x="809" y="385"/>
                  </a:lnTo>
                  <a:lnTo>
                    <a:pt x="812" y="382"/>
                  </a:lnTo>
                  <a:lnTo>
                    <a:pt x="812" y="382"/>
                  </a:lnTo>
                  <a:lnTo>
                    <a:pt x="813" y="379"/>
                  </a:lnTo>
                  <a:lnTo>
                    <a:pt x="813" y="379"/>
                  </a:lnTo>
                  <a:lnTo>
                    <a:pt x="814" y="379"/>
                  </a:lnTo>
                  <a:lnTo>
                    <a:pt x="814" y="379"/>
                  </a:lnTo>
                  <a:lnTo>
                    <a:pt x="815" y="378"/>
                  </a:lnTo>
                  <a:lnTo>
                    <a:pt x="815" y="378"/>
                  </a:lnTo>
                  <a:lnTo>
                    <a:pt x="816" y="377"/>
                  </a:lnTo>
                  <a:lnTo>
                    <a:pt x="816" y="377"/>
                  </a:lnTo>
                  <a:lnTo>
                    <a:pt x="817" y="376"/>
                  </a:lnTo>
                  <a:lnTo>
                    <a:pt x="817" y="376"/>
                  </a:lnTo>
                  <a:lnTo>
                    <a:pt x="818" y="376"/>
                  </a:lnTo>
                  <a:lnTo>
                    <a:pt x="818" y="376"/>
                  </a:lnTo>
                  <a:lnTo>
                    <a:pt x="819" y="375"/>
                  </a:lnTo>
                  <a:lnTo>
                    <a:pt x="819" y="375"/>
                  </a:lnTo>
                  <a:lnTo>
                    <a:pt x="820" y="375"/>
                  </a:lnTo>
                  <a:lnTo>
                    <a:pt x="820" y="375"/>
                  </a:lnTo>
                  <a:lnTo>
                    <a:pt x="821" y="374"/>
                  </a:lnTo>
                  <a:lnTo>
                    <a:pt x="821" y="374"/>
                  </a:lnTo>
                  <a:lnTo>
                    <a:pt x="822" y="374"/>
                  </a:lnTo>
                  <a:lnTo>
                    <a:pt x="822" y="374"/>
                  </a:lnTo>
                  <a:lnTo>
                    <a:pt x="823" y="374"/>
                  </a:lnTo>
                  <a:lnTo>
                    <a:pt x="823" y="374"/>
                  </a:lnTo>
                  <a:lnTo>
                    <a:pt x="824" y="374"/>
                  </a:lnTo>
                  <a:lnTo>
                    <a:pt x="824" y="374"/>
                  </a:lnTo>
                  <a:lnTo>
                    <a:pt x="825" y="374"/>
                  </a:lnTo>
                  <a:lnTo>
                    <a:pt x="825" y="374"/>
                  </a:lnTo>
                  <a:lnTo>
                    <a:pt x="826" y="374"/>
                  </a:lnTo>
                  <a:lnTo>
                    <a:pt x="826" y="374"/>
                  </a:lnTo>
                  <a:lnTo>
                    <a:pt x="827" y="374"/>
                  </a:lnTo>
                  <a:lnTo>
                    <a:pt x="827" y="374"/>
                  </a:lnTo>
                  <a:lnTo>
                    <a:pt x="828" y="366"/>
                  </a:lnTo>
                  <a:lnTo>
                    <a:pt x="827" y="360"/>
                  </a:lnTo>
                  <a:lnTo>
                    <a:pt x="825" y="355"/>
                  </a:lnTo>
                  <a:lnTo>
                    <a:pt x="823" y="351"/>
                  </a:lnTo>
                  <a:lnTo>
                    <a:pt x="818" y="346"/>
                  </a:lnTo>
                  <a:lnTo>
                    <a:pt x="816" y="343"/>
                  </a:lnTo>
                  <a:lnTo>
                    <a:pt x="815" y="341"/>
                  </a:lnTo>
                  <a:lnTo>
                    <a:pt x="815" y="34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8" name="Freeform 307">
              <a:extLst>
                <a:ext uri="{FF2B5EF4-FFF2-40B4-BE49-F238E27FC236}">
                  <a16:creationId xmlns:a16="http://schemas.microsoft.com/office/drawing/2014/main" id="{1C80C0DC-F816-4752-9519-1A63F86C6428}"/>
                </a:ext>
              </a:extLst>
            </p:cNvPr>
            <p:cNvSpPr>
              <a:spLocks/>
            </p:cNvSpPr>
            <p:nvPr/>
          </p:nvSpPr>
          <p:spPr bwMode="auto">
            <a:xfrm>
              <a:off x="5691304" y="3999835"/>
              <a:ext cx="292578" cy="495232"/>
            </a:xfrm>
            <a:custGeom>
              <a:avLst/>
              <a:gdLst>
                <a:gd name="T0" fmla="*/ 180 w 679"/>
                <a:gd name="T1" fmla="*/ 1050 h 1060"/>
                <a:gd name="T2" fmla="*/ 208 w 679"/>
                <a:gd name="T3" fmla="*/ 1034 h 1060"/>
                <a:gd name="T4" fmla="*/ 217 w 679"/>
                <a:gd name="T5" fmla="*/ 1056 h 1060"/>
                <a:gd name="T6" fmla="*/ 244 w 679"/>
                <a:gd name="T7" fmla="*/ 1035 h 1060"/>
                <a:gd name="T8" fmla="*/ 277 w 679"/>
                <a:gd name="T9" fmla="*/ 1025 h 1060"/>
                <a:gd name="T10" fmla="*/ 356 w 679"/>
                <a:gd name="T11" fmla="*/ 994 h 1060"/>
                <a:gd name="T12" fmla="*/ 353 w 679"/>
                <a:gd name="T13" fmla="*/ 973 h 1060"/>
                <a:gd name="T14" fmla="*/ 369 w 679"/>
                <a:gd name="T15" fmla="*/ 957 h 1060"/>
                <a:gd name="T16" fmla="*/ 437 w 679"/>
                <a:gd name="T17" fmla="*/ 953 h 1060"/>
                <a:gd name="T18" fmla="*/ 499 w 679"/>
                <a:gd name="T19" fmla="*/ 904 h 1060"/>
                <a:gd name="T20" fmla="*/ 545 w 679"/>
                <a:gd name="T21" fmla="*/ 849 h 1060"/>
                <a:gd name="T22" fmla="*/ 610 w 679"/>
                <a:gd name="T23" fmla="*/ 831 h 1060"/>
                <a:gd name="T24" fmla="*/ 614 w 679"/>
                <a:gd name="T25" fmla="*/ 817 h 1060"/>
                <a:gd name="T26" fmla="*/ 585 w 679"/>
                <a:gd name="T27" fmla="*/ 785 h 1060"/>
                <a:gd name="T28" fmla="*/ 578 w 679"/>
                <a:gd name="T29" fmla="*/ 728 h 1060"/>
                <a:gd name="T30" fmla="*/ 544 w 679"/>
                <a:gd name="T31" fmla="*/ 716 h 1060"/>
                <a:gd name="T32" fmla="*/ 563 w 679"/>
                <a:gd name="T33" fmla="*/ 681 h 1060"/>
                <a:gd name="T34" fmla="*/ 559 w 679"/>
                <a:gd name="T35" fmla="*/ 654 h 1060"/>
                <a:gd name="T36" fmla="*/ 584 w 679"/>
                <a:gd name="T37" fmla="*/ 628 h 1060"/>
                <a:gd name="T38" fmla="*/ 583 w 679"/>
                <a:gd name="T39" fmla="*/ 592 h 1060"/>
                <a:gd name="T40" fmla="*/ 597 w 679"/>
                <a:gd name="T41" fmla="*/ 573 h 1060"/>
                <a:gd name="T42" fmla="*/ 615 w 679"/>
                <a:gd name="T43" fmla="*/ 549 h 1060"/>
                <a:gd name="T44" fmla="*/ 624 w 679"/>
                <a:gd name="T45" fmla="*/ 527 h 1060"/>
                <a:gd name="T46" fmla="*/ 666 w 679"/>
                <a:gd name="T47" fmla="*/ 516 h 1060"/>
                <a:gd name="T48" fmla="*/ 166 w 679"/>
                <a:gd name="T49" fmla="*/ 0 h 1060"/>
                <a:gd name="T50" fmla="*/ 119 w 679"/>
                <a:gd name="T51" fmla="*/ 18 h 1060"/>
                <a:gd name="T52" fmla="*/ 111 w 679"/>
                <a:gd name="T53" fmla="*/ 22 h 1060"/>
                <a:gd name="T54" fmla="*/ 107 w 679"/>
                <a:gd name="T55" fmla="*/ 26 h 1060"/>
                <a:gd name="T56" fmla="*/ 106 w 679"/>
                <a:gd name="T57" fmla="*/ 50 h 1060"/>
                <a:gd name="T58" fmla="*/ 113 w 679"/>
                <a:gd name="T59" fmla="*/ 117 h 1060"/>
                <a:gd name="T60" fmla="*/ 138 w 679"/>
                <a:gd name="T61" fmla="*/ 177 h 1060"/>
                <a:gd name="T62" fmla="*/ 160 w 679"/>
                <a:gd name="T63" fmla="*/ 198 h 1060"/>
                <a:gd name="T64" fmla="*/ 150 w 679"/>
                <a:gd name="T65" fmla="*/ 237 h 1060"/>
                <a:gd name="T66" fmla="*/ 136 w 679"/>
                <a:gd name="T67" fmla="*/ 384 h 1060"/>
                <a:gd name="T68" fmla="*/ 116 w 679"/>
                <a:gd name="T69" fmla="*/ 460 h 1060"/>
                <a:gd name="T70" fmla="*/ 12 w 679"/>
                <a:gd name="T71" fmla="*/ 589 h 1060"/>
                <a:gd name="T72" fmla="*/ 7 w 679"/>
                <a:gd name="T73" fmla="*/ 612 h 1060"/>
                <a:gd name="T74" fmla="*/ 8 w 679"/>
                <a:gd name="T75" fmla="*/ 640 h 1060"/>
                <a:gd name="T76" fmla="*/ 35 w 679"/>
                <a:gd name="T77" fmla="*/ 679 h 1060"/>
                <a:gd name="T78" fmla="*/ 40 w 679"/>
                <a:gd name="T79" fmla="*/ 689 h 1060"/>
                <a:gd name="T80" fmla="*/ 63 w 679"/>
                <a:gd name="T81" fmla="*/ 697 h 1060"/>
                <a:gd name="T82" fmla="*/ 87 w 679"/>
                <a:gd name="T83" fmla="*/ 723 h 1060"/>
                <a:gd name="T84" fmla="*/ 99 w 679"/>
                <a:gd name="T85" fmla="*/ 755 h 1060"/>
                <a:gd name="T86" fmla="*/ 108 w 679"/>
                <a:gd name="T87" fmla="*/ 811 h 1060"/>
                <a:gd name="T88" fmla="*/ 106 w 679"/>
                <a:gd name="T89" fmla="*/ 848 h 1060"/>
                <a:gd name="T90" fmla="*/ 128 w 679"/>
                <a:gd name="T91" fmla="*/ 882 h 1060"/>
                <a:gd name="T92" fmla="*/ 139 w 679"/>
                <a:gd name="T93" fmla="*/ 901 h 1060"/>
                <a:gd name="T94" fmla="*/ 47 w 679"/>
                <a:gd name="T95" fmla="*/ 896 h 1060"/>
                <a:gd name="T96" fmla="*/ 41 w 679"/>
                <a:gd name="T97" fmla="*/ 927 h 1060"/>
                <a:gd name="T98" fmla="*/ 103 w 679"/>
                <a:gd name="T99" fmla="*/ 984 h 1060"/>
                <a:gd name="T100" fmla="*/ 128 w 679"/>
                <a:gd name="T101" fmla="*/ 1027 h 1060"/>
                <a:gd name="T102" fmla="*/ 133 w 679"/>
                <a:gd name="T103" fmla="*/ 1034 h 1060"/>
                <a:gd name="T104" fmla="*/ 134 w 679"/>
                <a:gd name="T105" fmla="*/ 1038 h 1060"/>
                <a:gd name="T106" fmla="*/ 136 w 679"/>
                <a:gd name="T107" fmla="*/ 1043 h 1060"/>
                <a:gd name="T108" fmla="*/ 137 w 679"/>
                <a:gd name="T109" fmla="*/ 1047 h 1060"/>
                <a:gd name="T110" fmla="*/ 137 w 679"/>
                <a:gd name="T111" fmla="*/ 1053 h 1060"/>
                <a:gd name="T112" fmla="*/ 137 w 679"/>
                <a:gd name="T113" fmla="*/ 1056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9" h="1060">
                  <a:moveTo>
                    <a:pt x="151" y="1060"/>
                  </a:moveTo>
                  <a:lnTo>
                    <a:pt x="151" y="1060"/>
                  </a:lnTo>
                  <a:lnTo>
                    <a:pt x="157" y="1060"/>
                  </a:lnTo>
                  <a:lnTo>
                    <a:pt x="162" y="1059"/>
                  </a:lnTo>
                  <a:lnTo>
                    <a:pt x="165" y="1058"/>
                  </a:lnTo>
                  <a:lnTo>
                    <a:pt x="167" y="1055"/>
                  </a:lnTo>
                  <a:lnTo>
                    <a:pt x="167" y="1055"/>
                  </a:lnTo>
                  <a:lnTo>
                    <a:pt x="168" y="1052"/>
                  </a:lnTo>
                  <a:lnTo>
                    <a:pt x="171" y="1051"/>
                  </a:lnTo>
                  <a:lnTo>
                    <a:pt x="180" y="1050"/>
                  </a:lnTo>
                  <a:lnTo>
                    <a:pt x="180" y="1050"/>
                  </a:lnTo>
                  <a:lnTo>
                    <a:pt x="185" y="1049"/>
                  </a:lnTo>
                  <a:lnTo>
                    <a:pt x="188" y="1047"/>
                  </a:lnTo>
                  <a:lnTo>
                    <a:pt x="191" y="1044"/>
                  </a:lnTo>
                  <a:lnTo>
                    <a:pt x="194" y="1041"/>
                  </a:lnTo>
                  <a:lnTo>
                    <a:pt x="194" y="1041"/>
                  </a:lnTo>
                  <a:lnTo>
                    <a:pt x="198" y="1036"/>
                  </a:lnTo>
                  <a:lnTo>
                    <a:pt x="203" y="1034"/>
                  </a:lnTo>
                  <a:lnTo>
                    <a:pt x="206" y="1033"/>
                  </a:lnTo>
                  <a:lnTo>
                    <a:pt x="208" y="1034"/>
                  </a:lnTo>
                  <a:lnTo>
                    <a:pt x="209" y="1035"/>
                  </a:lnTo>
                  <a:lnTo>
                    <a:pt x="210" y="1038"/>
                  </a:lnTo>
                  <a:lnTo>
                    <a:pt x="210" y="1038"/>
                  </a:lnTo>
                  <a:lnTo>
                    <a:pt x="209" y="1048"/>
                  </a:lnTo>
                  <a:lnTo>
                    <a:pt x="210" y="1051"/>
                  </a:lnTo>
                  <a:lnTo>
                    <a:pt x="211" y="1052"/>
                  </a:lnTo>
                  <a:lnTo>
                    <a:pt x="213" y="1053"/>
                  </a:lnTo>
                  <a:lnTo>
                    <a:pt x="213" y="1053"/>
                  </a:lnTo>
                  <a:lnTo>
                    <a:pt x="215" y="1054"/>
                  </a:lnTo>
                  <a:lnTo>
                    <a:pt x="217" y="1056"/>
                  </a:lnTo>
                  <a:lnTo>
                    <a:pt x="222" y="1059"/>
                  </a:lnTo>
                  <a:lnTo>
                    <a:pt x="224" y="1060"/>
                  </a:lnTo>
                  <a:lnTo>
                    <a:pt x="226" y="1060"/>
                  </a:lnTo>
                  <a:lnTo>
                    <a:pt x="228" y="1058"/>
                  </a:lnTo>
                  <a:lnTo>
                    <a:pt x="231" y="1054"/>
                  </a:lnTo>
                  <a:lnTo>
                    <a:pt x="231" y="1054"/>
                  </a:lnTo>
                  <a:lnTo>
                    <a:pt x="235" y="1045"/>
                  </a:lnTo>
                  <a:lnTo>
                    <a:pt x="239" y="1038"/>
                  </a:lnTo>
                  <a:lnTo>
                    <a:pt x="242" y="1036"/>
                  </a:lnTo>
                  <a:lnTo>
                    <a:pt x="244" y="1035"/>
                  </a:lnTo>
                  <a:lnTo>
                    <a:pt x="248" y="1033"/>
                  </a:lnTo>
                  <a:lnTo>
                    <a:pt x="252" y="1033"/>
                  </a:lnTo>
                  <a:lnTo>
                    <a:pt x="252" y="1033"/>
                  </a:lnTo>
                  <a:lnTo>
                    <a:pt x="256" y="1033"/>
                  </a:lnTo>
                  <a:lnTo>
                    <a:pt x="258" y="1032"/>
                  </a:lnTo>
                  <a:lnTo>
                    <a:pt x="263" y="1029"/>
                  </a:lnTo>
                  <a:lnTo>
                    <a:pt x="268" y="1026"/>
                  </a:lnTo>
                  <a:lnTo>
                    <a:pt x="272" y="1025"/>
                  </a:lnTo>
                  <a:lnTo>
                    <a:pt x="277" y="1025"/>
                  </a:lnTo>
                  <a:lnTo>
                    <a:pt x="277" y="1025"/>
                  </a:lnTo>
                  <a:lnTo>
                    <a:pt x="290" y="1025"/>
                  </a:lnTo>
                  <a:lnTo>
                    <a:pt x="305" y="1026"/>
                  </a:lnTo>
                  <a:lnTo>
                    <a:pt x="312" y="1025"/>
                  </a:lnTo>
                  <a:lnTo>
                    <a:pt x="319" y="1024"/>
                  </a:lnTo>
                  <a:lnTo>
                    <a:pt x="325" y="1022"/>
                  </a:lnTo>
                  <a:lnTo>
                    <a:pt x="329" y="1019"/>
                  </a:lnTo>
                  <a:lnTo>
                    <a:pt x="329" y="1019"/>
                  </a:lnTo>
                  <a:lnTo>
                    <a:pt x="344" y="1005"/>
                  </a:lnTo>
                  <a:lnTo>
                    <a:pt x="350" y="999"/>
                  </a:lnTo>
                  <a:lnTo>
                    <a:pt x="356" y="994"/>
                  </a:lnTo>
                  <a:lnTo>
                    <a:pt x="356" y="994"/>
                  </a:lnTo>
                  <a:lnTo>
                    <a:pt x="364" y="988"/>
                  </a:lnTo>
                  <a:lnTo>
                    <a:pt x="365" y="986"/>
                  </a:lnTo>
                  <a:lnTo>
                    <a:pt x="365" y="983"/>
                  </a:lnTo>
                  <a:lnTo>
                    <a:pt x="365" y="983"/>
                  </a:lnTo>
                  <a:lnTo>
                    <a:pt x="364" y="979"/>
                  </a:lnTo>
                  <a:lnTo>
                    <a:pt x="362" y="977"/>
                  </a:lnTo>
                  <a:lnTo>
                    <a:pt x="358" y="975"/>
                  </a:lnTo>
                  <a:lnTo>
                    <a:pt x="353" y="973"/>
                  </a:lnTo>
                  <a:lnTo>
                    <a:pt x="353" y="973"/>
                  </a:lnTo>
                  <a:lnTo>
                    <a:pt x="350" y="971"/>
                  </a:lnTo>
                  <a:lnTo>
                    <a:pt x="349" y="970"/>
                  </a:lnTo>
                  <a:lnTo>
                    <a:pt x="349" y="968"/>
                  </a:lnTo>
                  <a:lnTo>
                    <a:pt x="349" y="967"/>
                  </a:lnTo>
                  <a:lnTo>
                    <a:pt x="352" y="964"/>
                  </a:lnTo>
                  <a:lnTo>
                    <a:pt x="358" y="963"/>
                  </a:lnTo>
                  <a:lnTo>
                    <a:pt x="358" y="963"/>
                  </a:lnTo>
                  <a:lnTo>
                    <a:pt x="363" y="961"/>
                  </a:lnTo>
                  <a:lnTo>
                    <a:pt x="365" y="958"/>
                  </a:lnTo>
                  <a:lnTo>
                    <a:pt x="369" y="957"/>
                  </a:lnTo>
                  <a:lnTo>
                    <a:pt x="377" y="957"/>
                  </a:lnTo>
                  <a:lnTo>
                    <a:pt x="377" y="957"/>
                  </a:lnTo>
                  <a:lnTo>
                    <a:pt x="402" y="958"/>
                  </a:lnTo>
                  <a:lnTo>
                    <a:pt x="414" y="958"/>
                  </a:lnTo>
                  <a:lnTo>
                    <a:pt x="420" y="957"/>
                  </a:lnTo>
                  <a:lnTo>
                    <a:pt x="423" y="956"/>
                  </a:lnTo>
                  <a:lnTo>
                    <a:pt x="423" y="956"/>
                  </a:lnTo>
                  <a:lnTo>
                    <a:pt x="426" y="955"/>
                  </a:lnTo>
                  <a:lnTo>
                    <a:pt x="429" y="954"/>
                  </a:lnTo>
                  <a:lnTo>
                    <a:pt x="437" y="953"/>
                  </a:lnTo>
                  <a:lnTo>
                    <a:pt x="446" y="951"/>
                  </a:lnTo>
                  <a:lnTo>
                    <a:pt x="451" y="948"/>
                  </a:lnTo>
                  <a:lnTo>
                    <a:pt x="456" y="945"/>
                  </a:lnTo>
                  <a:lnTo>
                    <a:pt x="456" y="945"/>
                  </a:lnTo>
                  <a:lnTo>
                    <a:pt x="466" y="937"/>
                  </a:lnTo>
                  <a:lnTo>
                    <a:pt x="474" y="929"/>
                  </a:lnTo>
                  <a:lnTo>
                    <a:pt x="482" y="922"/>
                  </a:lnTo>
                  <a:lnTo>
                    <a:pt x="491" y="913"/>
                  </a:lnTo>
                  <a:lnTo>
                    <a:pt x="491" y="913"/>
                  </a:lnTo>
                  <a:lnTo>
                    <a:pt x="499" y="904"/>
                  </a:lnTo>
                  <a:lnTo>
                    <a:pt x="508" y="897"/>
                  </a:lnTo>
                  <a:lnTo>
                    <a:pt x="516" y="891"/>
                  </a:lnTo>
                  <a:lnTo>
                    <a:pt x="524" y="885"/>
                  </a:lnTo>
                  <a:lnTo>
                    <a:pt x="524" y="885"/>
                  </a:lnTo>
                  <a:lnTo>
                    <a:pt x="528" y="882"/>
                  </a:lnTo>
                  <a:lnTo>
                    <a:pt x="531" y="877"/>
                  </a:lnTo>
                  <a:lnTo>
                    <a:pt x="536" y="865"/>
                  </a:lnTo>
                  <a:lnTo>
                    <a:pt x="538" y="859"/>
                  </a:lnTo>
                  <a:lnTo>
                    <a:pt x="541" y="853"/>
                  </a:lnTo>
                  <a:lnTo>
                    <a:pt x="545" y="849"/>
                  </a:lnTo>
                  <a:lnTo>
                    <a:pt x="550" y="846"/>
                  </a:lnTo>
                  <a:lnTo>
                    <a:pt x="550" y="846"/>
                  </a:lnTo>
                  <a:lnTo>
                    <a:pt x="558" y="841"/>
                  </a:lnTo>
                  <a:lnTo>
                    <a:pt x="565" y="837"/>
                  </a:lnTo>
                  <a:lnTo>
                    <a:pt x="571" y="833"/>
                  </a:lnTo>
                  <a:lnTo>
                    <a:pt x="574" y="832"/>
                  </a:lnTo>
                  <a:lnTo>
                    <a:pt x="578" y="832"/>
                  </a:lnTo>
                  <a:lnTo>
                    <a:pt x="578" y="832"/>
                  </a:lnTo>
                  <a:lnTo>
                    <a:pt x="610" y="831"/>
                  </a:lnTo>
                  <a:lnTo>
                    <a:pt x="610" y="831"/>
                  </a:lnTo>
                  <a:lnTo>
                    <a:pt x="612" y="823"/>
                  </a:lnTo>
                  <a:lnTo>
                    <a:pt x="612" y="823"/>
                  </a:lnTo>
                  <a:lnTo>
                    <a:pt x="612" y="823"/>
                  </a:lnTo>
                  <a:lnTo>
                    <a:pt x="612" y="823"/>
                  </a:lnTo>
                  <a:lnTo>
                    <a:pt x="613" y="820"/>
                  </a:lnTo>
                  <a:lnTo>
                    <a:pt x="613" y="820"/>
                  </a:lnTo>
                  <a:lnTo>
                    <a:pt x="613" y="819"/>
                  </a:lnTo>
                  <a:lnTo>
                    <a:pt x="613" y="819"/>
                  </a:lnTo>
                  <a:lnTo>
                    <a:pt x="614" y="817"/>
                  </a:lnTo>
                  <a:lnTo>
                    <a:pt x="614" y="817"/>
                  </a:lnTo>
                  <a:lnTo>
                    <a:pt x="614" y="814"/>
                  </a:lnTo>
                  <a:lnTo>
                    <a:pt x="614" y="812"/>
                  </a:lnTo>
                  <a:lnTo>
                    <a:pt x="612" y="809"/>
                  </a:lnTo>
                  <a:lnTo>
                    <a:pt x="610" y="806"/>
                  </a:lnTo>
                  <a:lnTo>
                    <a:pt x="603" y="801"/>
                  </a:lnTo>
                  <a:lnTo>
                    <a:pt x="594" y="797"/>
                  </a:lnTo>
                  <a:lnTo>
                    <a:pt x="594" y="797"/>
                  </a:lnTo>
                  <a:lnTo>
                    <a:pt x="589" y="794"/>
                  </a:lnTo>
                  <a:lnTo>
                    <a:pt x="587" y="790"/>
                  </a:lnTo>
                  <a:lnTo>
                    <a:pt x="585" y="785"/>
                  </a:lnTo>
                  <a:lnTo>
                    <a:pt x="584" y="779"/>
                  </a:lnTo>
                  <a:lnTo>
                    <a:pt x="583" y="766"/>
                  </a:lnTo>
                  <a:lnTo>
                    <a:pt x="582" y="755"/>
                  </a:lnTo>
                  <a:lnTo>
                    <a:pt x="582" y="755"/>
                  </a:lnTo>
                  <a:lnTo>
                    <a:pt x="580" y="747"/>
                  </a:lnTo>
                  <a:lnTo>
                    <a:pt x="579" y="742"/>
                  </a:lnTo>
                  <a:lnTo>
                    <a:pt x="578" y="736"/>
                  </a:lnTo>
                  <a:lnTo>
                    <a:pt x="578" y="731"/>
                  </a:lnTo>
                  <a:lnTo>
                    <a:pt x="578" y="731"/>
                  </a:lnTo>
                  <a:lnTo>
                    <a:pt x="578" y="728"/>
                  </a:lnTo>
                  <a:lnTo>
                    <a:pt x="576" y="726"/>
                  </a:lnTo>
                  <a:lnTo>
                    <a:pt x="574" y="724"/>
                  </a:lnTo>
                  <a:lnTo>
                    <a:pt x="570" y="723"/>
                  </a:lnTo>
                  <a:lnTo>
                    <a:pt x="562" y="721"/>
                  </a:lnTo>
                  <a:lnTo>
                    <a:pt x="553" y="721"/>
                  </a:lnTo>
                  <a:lnTo>
                    <a:pt x="553" y="721"/>
                  </a:lnTo>
                  <a:lnTo>
                    <a:pt x="549" y="721"/>
                  </a:lnTo>
                  <a:lnTo>
                    <a:pt x="547" y="719"/>
                  </a:lnTo>
                  <a:lnTo>
                    <a:pt x="545" y="718"/>
                  </a:lnTo>
                  <a:lnTo>
                    <a:pt x="544" y="716"/>
                  </a:lnTo>
                  <a:lnTo>
                    <a:pt x="544" y="710"/>
                  </a:lnTo>
                  <a:lnTo>
                    <a:pt x="544" y="705"/>
                  </a:lnTo>
                  <a:lnTo>
                    <a:pt x="544" y="705"/>
                  </a:lnTo>
                  <a:lnTo>
                    <a:pt x="544" y="700"/>
                  </a:lnTo>
                  <a:lnTo>
                    <a:pt x="546" y="695"/>
                  </a:lnTo>
                  <a:lnTo>
                    <a:pt x="550" y="691"/>
                  </a:lnTo>
                  <a:lnTo>
                    <a:pt x="557" y="687"/>
                  </a:lnTo>
                  <a:lnTo>
                    <a:pt x="557" y="687"/>
                  </a:lnTo>
                  <a:lnTo>
                    <a:pt x="561" y="685"/>
                  </a:lnTo>
                  <a:lnTo>
                    <a:pt x="563" y="681"/>
                  </a:lnTo>
                  <a:lnTo>
                    <a:pt x="565" y="678"/>
                  </a:lnTo>
                  <a:lnTo>
                    <a:pt x="565" y="674"/>
                  </a:lnTo>
                  <a:lnTo>
                    <a:pt x="565" y="671"/>
                  </a:lnTo>
                  <a:lnTo>
                    <a:pt x="564" y="668"/>
                  </a:lnTo>
                  <a:lnTo>
                    <a:pt x="563" y="666"/>
                  </a:lnTo>
                  <a:lnTo>
                    <a:pt x="561" y="664"/>
                  </a:lnTo>
                  <a:lnTo>
                    <a:pt x="561" y="664"/>
                  </a:lnTo>
                  <a:lnTo>
                    <a:pt x="558" y="662"/>
                  </a:lnTo>
                  <a:lnTo>
                    <a:pt x="558" y="659"/>
                  </a:lnTo>
                  <a:lnTo>
                    <a:pt x="559" y="654"/>
                  </a:lnTo>
                  <a:lnTo>
                    <a:pt x="560" y="646"/>
                  </a:lnTo>
                  <a:lnTo>
                    <a:pt x="560" y="646"/>
                  </a:lnTo>
                  <a:lnTo>
                    <a:pt x="560" y="642"/>
                  </a:lnTo>
                  <a:lnTo>
                    <a:pt x="561" y="639"/>
                  </a:lnTo>
                  <a:lnTo>
                    <a:pt x="563" y="636"/>
                  </a:lnTo>
                  <a:lnTo>
                    <a:pt x="565" y="635"/>
                  </a:lnTo>
                  <a:lnTo>
                    <a:pt x="571" y="632"/>
                  </a:lnTo>
                  <a:lnTo>
                    <a:pt x="580" y="630"/>
                  </a:lnTo>
                  <a:lnTo>
                    <a:pt x="580" y="630"/>
                  </a:lnTo>
                  <a:lnTo>
                    <a:pt x="584" y="628"/>
                  </a:lnTo>
                  <a:lnTo>
                    <a:pt x="585" y="625"/>
                  </a:lnTo>
                  <a:lnTo>
                    <a:pt x="585" y="622"/>
                  </a:lnTo>
                  <a:lnTo>
                    <a:pt x="584" y="618"/>
                  </a:lnTo>
                  <a:lnTo>
                    <a:pt x="580" y="610"/>
                  </a:lnTo>
                  <a:lnTo>
                    <a:pt x="579" y="607"/>
                  </a:lnTo>
                  <a:lnTo>
                    <a:pt x="578" y="604"/>
                  </a:lnTo>
                  <a:lnTo>
                    <a:pt x="578" y="604"/>
                  </a:lnTo>
                  <a:lnTo>
                    <a:pt x="578" y="599"/>
                  </a:lnTo>
                  <a:lnTo>
                    <a:pt x="580" y="594"/>
                  </a:lnTo>
                  <a:lnTo>
                    <a:pt x="583" y="592"/>
                  </a:lnTo>
                  <a:lnTo>
                    <a:pt x="589" y="591"/>
                  </a:lnTo>
                  <a:lnTo>
                    <a:pt x="589" y="591"/>
                  </a:lnTo>
                  <a:lnTo>
                    <a:pt x="593" y="591"/>
                  </a:lnTo>
                  <a:lnTo>
                    <a:pt x="595" y="590"/>
                  </a:lnTo>
                  <a:lnTo>
                    <a:pt x="596" y="589"/>
                  </a:lnTo>
                  <a:lnTo>
                    <a:pt x="596" y="587"/>
                  </a:lnTo>
                  <a:lnTo>
                    <a:pt x="596" y="583"/>
                  </a:lnTo>
                  <a:lnTo>
                    <a:pt x="596" y="578"/>
                  </a:lnTo>
                  <a:lnTo>
                    <a:pt x="596" y="578"/>
                  </a:lnTo>
                  <a:lnTo>
                    <a:pt x="597" y="573"/>
                  </a:lnTo>
                  <a:lnTo>
                    <a:pt x="599" y="569"/>
                  </a:lnTo>
                  <a:lnTo>
                    <a:pt x="603" y="566"/>
                  </a:lnTo>
                  <a:lnTo>
                    <a:pt x="609" y="563"/>
                  </a:lnTo>
                  <a:lnTo>
                    <a:pt x="609" y="563"/>
                  </a:lnTo>
                  <a:lnTo>
                    <a:pt x="612" y="562"/>
                  </a:lnTo>
                  <a:lnTo>
                    <a:pt x="614" y="560"/>
                  </a:lnTo>
                  <a:lnTo>
                    <a:pt x="616" y="557"/>
                  </a:lnTo>
                  <a:lnTo>
                    <a:pt x="616" y="555"/>
                  </a:lnTo>
                  <a:lnTo>
                    <a:pt x="616" y="552"/>
                  </a:lnTo>
                  <a:lnTo>
                    <a:pt x="615" y="549"/>
                  </a:lnTo>
                  <a:lnTo>
                    <a:pt x="611" y="542"/>
                  </a:lnTo>
                  <a:lnTo>
                    <a:pt x="611" y="542"/>
                  </a:lnTo>
                  <a:lnTo>
                    <a:pt x="609" y="539"/>
                  </a:lnTo>
                  <a:lnTo>
                    <a:pt x="609" y="536"/>
                  </a:lnTo>
                  <a:lnTo>
                    <a:pt x="609" y="533"/>
                  </a:lnTo>
                  <a:lnTo>
                    <a:pt x="611" y="531"/>
                  </a:lnTo>
                  <a:lnTo>
                    <a:pt x="613" y="529"/>
                  </a:lnTo>
                  <a:lnTo>
                    <a:pt x="616" y="528"/>
                  </a:lnTo>
                  <a:lnTo>
                    <a:pt x="620" y="527"/>
                  </a:lnTo>
                  <a:lnTo>
                    <a:pt x="624" y="527"/>
                  </a:lnTo>
                  <a:lnTo>
                    <a:pt x="624" y="527"/>
                  </a:lnTo>
                  <a:lnTo>
                    <a:pt x="632" y="527"/>
                  </a:lnTo>
                  <a:lnTo>
                    <a:pt x="638" y="526"/>
                  </a:lnTo>
                  <a:lnTo>
                    <a:pt x="643" y="524"/>
                  </a:lnTo>
                  <a:lnTo>
                    <a:pt x="648" y="519"/>
                  </a:lnTo>
                  <a:lnTo>
                    <a:pt x="648" y="519"/>
                  </a:lnTo>
                  <a:lnTo>
                    <a:pt x="651" y="517"/>
                  </a:lnTo>
                  <a:lnTo>
                    <a:pt x="656" y="516"/>
                  </a:lnTo>
                  <a:lnTo>
                    <a:pt x="661" y="515"/>
                  </a:lnTo>
                  <a:lnTo>
                    <a:pt x="666" y="516"/>
                  </a:lnTo>
                  <a:lnTo>
                    <a:pt x="674" y="518"/>
                  </a:lnTo>
                  <a:lnTo>
                    <a:pt x="679" y="519"/>
                  </a:lnTo>
                  <a:lnTo>
                    <a:pt x="679" y="263"/>
                  </a:lnTo>
                  <a:lnTo>
                    <a:pt x="679" y="263"/>
                  </a:lnTo>
                  <a:lnTo>
                    <a:pt x="413" y="126"/>
                  </a:lnTo>
                  <a:lnTo>
                    <a:pt x="262" y="47"/>
                  </a:lnTo>
                  <a:lnTo>
                    <a:pt x="184" y="7"/>
                  </a:lnTo>
                  <a:lnTo>
                    <a:pt x="184" y="7"/>
                  </a:lnTo>
                  <a:lnTo>
                    <a:pt x="174" y="2"/>
                  </a:lnTo>
                  <a:lnTo>
                    <a:pt x="166" y="0"/>
                  </a:lnTo>
                  <a:lnTo>
                    <a:pt x="157" y="0"/>
                  </a:lnTo>
                  <a:lnTo>
                    <a:pt x="150" y="2"/>
                  </a:lnTo>
                  <a:lnTo>
                    <a:pt x="144" y="5"/>
                  </a:lnTo>
                  <a:lnTo>
                    <a:pt x="137" y="9"/>
                  </a:lnTo>
                  <a:lnTo>
                    <a:pt x="131" y="13"/>
                  </a:lnTo>
                  <a:lnTo>
                    <a:pt x="123" y="16"/>
                  </a:lnTo>
                  <a:lnTo>
                    <a:pt x="123" y="16"/>
                  </a:lnTo>
                  <a:lnTo>
                    <a:pt x="119" y="18"/>
                  </a:lnTo>
                  <a:lnTo>
                    <a:pt x="119" y="18"/>
                  </a:lnTo>
                  <a:lnTo>
                    <a:pt x="119" y="18"/>
                  </a:lnTo>
                  <a:lnTo>
                    <a:pt x="119" y="18"/>
                  </a:lnTo>
                  <a:lnTo>
                    <a:pt x="116" y="19"/>
                  </a:lnTo>
                  <a:lnTo>
                    <a:pt x="116" y="19"/>
                  </a:lnTo>
                  <a:lnTo>
                    <a:pt x="115" y="20"/>
                  </a:lnTo>
                  <a:lnTo>
                    <a:pt x="115" y="20"/>
                  </a:lnTo>
                  <a:lnTo>
                    <a:pt x="114" y="21"/>
                  </a:lnTo>
                  <a:lnTo>
                    <a:pt x="114" y="21"/>
                  </a:lnTo>
                  <a:lnTo>
                    <a:pt x="113" y="21"/>
                  </a:lnTo>
                  <a:lnTo>
                    <a:pt x="113" y="21"/>
                  </a:lnTo>
                  <a:lnTo>
                    <a:pt x="111" y="22"/>
                  </a:lnTo>
                  <a:lnTo>
                    <a:pt x="111" y="22"/>
                  </a:lnTo>
                  <a:lnTo>
                    <a:pt x="110" y="23"/>
                  </a:lnTo>
                  <a:lnTo>
                    <a:pt x="110" y="23"/>
                  </a:lnTo>
                  <a:lnTo>
                    <a:pt x="109" y="24"/>
                  </a:lnTo>
                  <a:lnTo>
                    <a:pt x="109" y="24"/>
                  </a:lnTo>
                  <a:lnTo>
                    <a:pt x="108" y="24"/>
                  </a:lnTo>
                  <a:lnTo>
                    <a:pt x="108" y="24"/>
                  </a:lnTo>
                  <a:lnTo>
                    <a:pt x="107" y="25"/>
                  </a:lnTo>
                  <a:lnTo>
                    <a:pt x="107" y="25"/>
                  </a:lnTo>
                  <a:lnTo>
                    <a:pt x="107" y="26"/>
                  </a:lnTo>
                  <a:lnTo>
                    <a:pt x="107" y="26"/>
                  </a:lnTo>
                  <a:lnTo>
                    <a:pt x="106" y="27"/>
                  </a:lnTo>
                  <a:lnTo>
                    <a:pt x="106" y="27"/>
                  </a:lnTo>
                  <a:lnTo>
                    <a:pt x="105" y="28"/>
                  </a:lnTo>
                  <a:lnTo>
                    <a:pt x="105" y="28"/>
                  </a:lnTo>
                  <a:lnTo>
                    <a:pt x="104" y="28"/>
                  </a:lnTo>
                  <a:lnTo>
                    <a:pt x="104" y="28"/>
                  </a:lnTo>
                  <a:lnTo>
                    <a:pt x="105" y="39"/>
                  </a:lnTo>
                  <a:lnTo>
                    <a:pt x="106" y="50"/>
                  </a:lnTo>
                  <a:lnTo>
                    <a:pt x="106" y="50"/>
                  </a:lnTo>
                  <a:lnTo>
                    <a:pt x="106" y="58"/>
                  </a:lnTo>
                  <a:lnTo>
                    <a:pt x="107" y="67"/>
                  </a:lnTo>
                  <a:lnTo>
                    <a:pt x="108" y="76"/>
                  </a:lnTo>
                  <a:lnTo>
                    <a:pt x="112" y="86"/>
                  </a:lnTo>
                  <a:lnTo>
                    <a:pt x="112" y="86"/>
                  </a:lnTo>
                  <a:lnTo>
                    <a:pt x="113" y="89"/>
                  </a:lnTo>
                  <a:lnTo>
                    <a:pt x="114" y="93"/>
                  </a:lnTo>
                  <a:lnTo>
                    <a:pt x="114" y="101"/>
                  </a:lnTo>
                  <a:lnTo>
                    <a:pt x="113" y="109"/>
                  </a:lnTo>
                  <a:lnTo>
                    <a:pt x="113" y="117"/>
                  </a:lnTo>
                  <a:lnTo>
                    <a:pt x="113" y="117"/>
                  </a:lnTo>
                  <a:lnTo>
                    <a:pt x="114" y="124"/>
                  </a:lnTo>
                  <a:lnTo>
                    <a:pt x="118" y="131"/>
                  </a:lnTo>
                  <a:lnTo>
                    <a:pt x="122" y="138"/>
                  </a:lnTo>
                  <a:lnTo>
                    <a:pt x="127" y="143"/>
                  </a:lnTo>
                  <a:lnTo>
                    <a:pt x="127" y="143"/>
                  </a:lnTo>
                  <a:lnTo>
                    <a:pt x="131" y="149"/>
                  </a:lnTo>
                  <a:lnTo>
                    <a:pt x="134" y="157"/>
                  </a:lnTo>
                  <a:lnTo>
                    <a:pt x="137" y="166"/>
                  </a:lnTo>
                  <a:lnTo>
                    <a:pt x="138" y="177"/>
                  </a:lnTo>
                  <a:lnTo>
                    <a:pt x="138" y="177"/>
                  </a:lnTo>
                  <a:lnTo>
                    <a:pt x="138" y="181"/>
                  </a:lnTo>
                  <a:lnTo>
                    <a:pt x="139" y="184"/>
                  </a:lnTo>
                  <a:lnTo>
                    <a:pt x="140" y="186"/>
                  </a:lnTo>
                  <a:lnTo>
                    <a:pt x="142" y="188"/>
                  </a:lnTo>
                  <a:lnTo>
                    <a:pt x="148" y="191"/>
                  </a:lnTo>
                  <a:lnTo>
                    <a:pt x="155" y="195"/>
                  </a:lnTo>
                  <a:lnTo>
                    <a:pt x="155" y="195"/>
                  </a:lnTo>
                  <a:lnTo>
                    <a:pt x="158" y="196"/>
                  </a:lnTo>
                  <a:lnTo>
                    <a:pt x="160" y="198"/>
                  </a:lnTo>
                  <a:lnTo>
                    <a:pt x="162" y="201"/>
                  </a:lnTo>
                  <a:lnTo>
                    <a:pt x="163" y="203"/>
                  </a:lnTo>
                  <a:lnTo>
                    <a:pt x="163" y="208"/>
                  </a:lnTo>
                  <a:lnTo>
                    <a:pt x="163" y="215"/>
                  </a:lnTo>
                  <a:lnTo>
                    <a:pt x="163" y="215"/>
                  </a:lnTo>
                  <a:lnTo>
                    <a:pt x="163" y="218"/>
                  </a:lnTo>
                  <a:lnTo>
                    <a:pt x="162" y="221"/>
                  </a:lnTo>
                  <a:lnTo>
                    <a:pt x="158" y="227"/>
                  </a:lnTo>
                  <a:lnTo>
                    <a:pt x="150" y="237"/>
                  </a:lnTo>
                  <a:lnTo>
                    <a:pt x="150" y="237"/>
                  </a:lnTo>
                  <a:lnTo>
                    <a:pt x="147" y="243"/>
                  </a:lnTo>
                  <a:lnTo>
                    <a:pt x="145" y="251"/>
                  </a:lnTo>
                  <a:lnTo>
                    <a:pt x="143" y="270"/>
                  </a:lnTo>
                  <a:lnTo>
                    <a:pt x="143" y="270"/>
                  </a:lnTo>
                  <a:lnTo>
                    <a:pt x="142" y="285"/>
                  </a:lnTo>
                  <a:lnTo>
                    <a:pt x="141" y="311"/>
                  </a:lnTo>
                  <a:lnTo>
                    <a:pt x="140" y="357"/>
                  </a:lnTo>
                  <a:lnTo>
                    <a:pt x="140" y="357"/>
                  </a:lnTo>
                  <a:lnTo>
                    <a:pt x="139" y="370"/>
                  </a:lnTo>
                  <a:lnTo>
                    <a:pt x="136" y="384"/>
                  </a:lnTo>
                  <a:lnTo>
                    <a:pt x="134" y="398"/>
                  </a:lnTo>
                  <a:lnTo>
                    <a:pt x="133" y="413"/>
                  </a:lnTo>
                  <a:lnTo>
                    <a:pt x="133" y="413"/>
                  </a:lnTo>
                  <a:lnTo>
                    <a:pt x="132" y="427"/>
                  </a:lnTo>
                  <a:lnTo>
                    <a:pt x="132" y="433"/>
                  </a:lnTo>
                  <a:lnTo>
                    <a:pt x="131" y="439"/>
                  </a:lnTo>
                  <a:lnTo>
                    <a:pt x="129" y="445"/>
                  </a:lnTo>
                  <a:lnTo>
                    <a:pt x="126" y="450"/>
                  </a:lnTo>
                  <a:lnTo>
                    <a:pt x="122" y="455"/>
                  </a:lnTo>
                  <a:lnTo>
                    <a:pt x="116" y="460"/>
                  </a:lnTo>
                  <a:lnTo>
                    <a:pt x="116" y="460"/>
                  </a:lnTo>
                  <a:lnTo>
                    <a:pt x="108" y="467"/>
                  </a:lnTo>
                  <a:lnTo>
                    <a:pt x="97" y="479"/>
                  </a:lnTo>
                  <a:lnTo>
                    <a:pt x="70" y="508"/>
                  </a:lnTo>
                  <a:lnTo>
                    <a:pt x="46" y="539"/>
                  </a:lnTo>
                  <a:lnTo>
                    <a:pt x="33" y="556"/>
                  </a:lnTo>
                  <a:lnTo>
                    <a:pt x="33" y="556"/>
                  </a:lnTo>
                  <a:lnTo>
                    <a:pt x="26" y="566"/>
                  </a:lnTo>
                  <a:lnTo>
                    <a:pt x="19" y="578"/>
                  </a:lnTo>
                  <a:lnTo>
                    <a:pt x="12" y="589"/>
                  </a:lnTo>
                  <a:lnTo>
                    <a:pt x="8" y="593"/>
                  </a:lnTo>
                  <a:lnTo>
                    <a:pt x="5" y="596"/>
                  </a:lnTo>
                  <a:lnTo>
                    <a:pt x="5" y="596"/>
                  </a:lnTo>
                  <a:lnTo>
                    <a:pt x="2" y="599"/>
                  </a:lnTo>
                  <a:lnTo>
                    <a:pt x="0" y="600"/>
                  </a:lnTo>
                  <a:lnTo>
                    <a:pt x="0" y="602"/>
                  </a:lnTo>
                  <a:lnTo>
                    <a:pt x="0" y="604"/>
                  </a:lnTo>
                  <a:lnTo>
                    <a:pt x="3" y="608"/>
                  </a:lnTo>
                  <a:lnTo>
                    <a:pt x="7" y="612"/>
                  </a:lnTo>
                  <a:lnTo>
                    <a:pt x="7" y="612"/>
                  </a:lnTo>
                  <a:lnTo>
                    <a:pt x="9" y="616"/>
                  </a:lnTo>
                  <a:lnTo>
                    <a:pt x="9" y="620"/>
                  </a:lnTo>
                  <a:lnTo>
                    <a:pt x="9" y="633"/>
                  </a:lnTo>
                  <a:lnTo>
                    <a:pt x="9" y="633"/>
                  </a:lnTo>
                  <a:lnTo>
                    <a:pt x="8" y="637"/>
                  </a:lnTo>
                  <a:lnTo>
                    <a:pt x="8" y="637"/>
                  </a:lnTo>
                  <a:lnTo>
                    <a:pt x="8" y="638"/>
                  </a:lnTo>
                  <a:lnTo>
                    <a:pt x="8" y="638"/>
                  </a:lnTo>
                  <a:lnTo>
                    <a:pt x="8" y="640"/>
                  </a:lnTo>
                  <a:lnTo>
                    <a:pt x="8" y="640"/>
                  </a:lnTo>
                  <a:lnTo>
                    <a:pt x="7" y="641"/>
                  </a:lnTo>
                  <a:lnTo>
                    <a:pt x="7" y="641"/>
                  </a:lnTo>
                  <a:lnTo>
                    <a:pt x="6" y="644"/>
                  </a:lnTo>
                  <a:lnTo>
                    <a:pt x="6" y="644"/>
                  </a:lnTo>
                  <a:lnTo>
                    <a:pt x="6" y="644"/>
                  </a:lnTo>
                  <a:lnTo>
                    <a:pt x="6" y="644"/>
                  </a:lnTo>
                  <a:lnTo>
                    <a:pt x="5" y="646"/>
                  </a:lnTo>
                  <a:lnTo>
                    <a:pt x="5" y="646"/>
                  </a:lnTo>
                  <a:lnTo>
                    <a:pt x="35" y="679"/>
                  </a:lnTo>
                  <a:lnTo>
                    <a:pt x="35" y="679"/>
                  </a:lnTo>
                  <a:lnTo>
                    <a:pt x="37" y="682"/>
                  </a:lnTo>
                  <a:lnTo>
                    <a:pt x="37" y="682"/>
                  </a:lnTo>
                  <a:lnTo>
                    <a:pt x="38" y="683"/>
                  </a:lnTo>
                  <a:lnTo>
                    <a:pt x="38" y="683"/>
                  </a:lnTo>
                  <a:lnTo>
                    <a:pt x="38" y="686"/>
                  </a:lnTo>
                  <a:lnTo>
                    <a:pt x="38" y="686"/>
                  </a:lnTo>
                  <a:lnTo>
                    <a:pt x="39" y="687"/>
                  </a:lnTo>
                  <a:lnTo>
                    <a:pt x="39" y="687"/>
                  </a:lnTo>
                  <a:lnTo>
                    <a:pt x="40" y="689"/>
                  </a:lnTo>
                  <a:lnTo>
                    <a:pt x="40" y="689"/>
                  </a:lnTo>
                  <a:lnTo>
                    <a:pt x="40" y="691"/>
                  </a:lnTo>
                  <a:lnTo>
                    <a:pt x="40" y="691"/>
                  </a:lnTo>
                  <a:lnTo>
                    <a:pt x="40" y="691"/>
                  </a:lnTo>
                  <a:lnTo>
                    <a:pt x="40" y="691"/>
                  </a:lnTo>
                  <a:lnTo>
                    <a:pt x="48" y="691"/>
                  </a:lnTo>
                  <a:lnTo>
                    <a:pt x="55" y="692"/>
                  </a:lnTo>
                  <a:lnTo>
                    <a:pt x="61" y="694"/>
                  </a:lnTo>
                  <a:lnTo>
                    <a:pt x="62" y="695"/>
                  </a:lnTo>
                  <a:lnTo>
                    <a:pt x="63" y="697"/>
                  </a:lnTo>
                  <a:lnTo>
                    <a:pt x="63" y="697"/>
                  </a:lnTo>
                  <a:lnTo>
                    <a:pt x="65" y="702"/>
                  </a:lnTo>
                  <a:lnTo>
                    <a:pt x="68" y="705"/>
                  </a:lnTo>
                  <a:lnTo>
                    <a:pt x="72" y="708"/>
                  </a:lnTo>
                  <a:lnTo>
                    <a:pt x="78" y="711"/>
                  </a:lnTo>
                  <a:lnTo>
                    <a:pt x="78" y="711"/>
                  </a:lnTo>
                  <a:lnTo>
                    <a:pt x="81" y="712"/>
                  </a:lnTo>
                  <a:lnTo>
                    <a:pt x="83" y="714"/>
                  </a:lnTo>
                  <a:lnTo>
                    <a:pt x="84" y="717"/>
                  </a:lnTo>
                  <a:lnTo>
                    <a:pt x="85" y="721"/>
                  </a:lnTo>
                  <a:lnTo>
                    <a:pt x="87" y="723"/>
                  </a:lnTo>
                  <a:lnTo>
                    <a:pt x="88" y="725"/>
                  </a:lnTo>
                  <a:lnTo>
                    <a:pt x="88" y="725"/>
                  </a:lnTo>
                  <a:lnTo>
                    <a:pt x="92" y="729"/>
                  </a:lnTo>
                  <a:lnTo>
                    <a:pt x="95" y="733"/>
                  </a:lnTo>
                  <a:lnTo>
                    <a:pt x="96" y="738"/>
                  </a:lnTo>
                  <a:lnTo>
                    <a:pt x="96" y="743"/>
                  </a:lnTo>
                  <a:lnTo>
                    <a:pt x="96" y="743"/>
                  </a:lnTo>
                  <a:lnTo>
                    <a:pt x="97" y="747"/>
                  </a:lnTo>
                  <a:lnTo>
                    <a:pt x="98" y="751"/>
                  </a:lnTo>
                  <a:lnTo>
                    <a:pt x="99" y="755"/>
                  </a:lnTo>
                  <a:lnTo>
                    <a:pt x="102" y="758"/>
                  </a:lnTo>
                  <a:lnTo>
                    <a:pt x="102" y="758"/>
                  </a:lnTo>
                  <a:lnTo>
                    <a:pt x="104" y="760"/>
                  </a:lnTo>
                  <a:lnTo>
                    <a:pt x="105" y="762"/>
                  </a:lnTo>
                  <a:lnTo>
                    <a:pt x="107" y="769"/>
                  </a:lnTo>
                  <a:lnTo>
                    <a:pt x="107" y="777"/>
                  </a:lnTo>
                  <a:lnTo>
                    <a:pt x="108" y="785"/>
                  </a:lnTo>
                  <a:lnTo>
                    <a:pt x="108" y="785"/>
                  </a:lnTo>
                  <a:lnTo>
                    <a:pt x="108" y="803"/>
                  </a:lnTo>
                  <a:lnTo>
                    <a:pt x="108" y="811"/>
                  </a:lnTo>
                  <a:lnTo>
                    <a:pt x="107" y="814"/>
                  </a:lnTo>
                  <a:lnTo>
                    <a:pt x="105" y="817"/>
                  </a:lnTo>
                  <a:lnTo>
                    <a:pt x="105" y="817"/>
                  </a:lnTo>
                  <a:lnTo>
                    <a:pt x="102" y="822"/>
                  </a:lnTo>
                  <a:lnTo>
                    <a:pt x="100" y="829"/>
                  </a:lnTo>
                  <a:lnTo>
                    <a:pt x="100" y="836"/>
                  </a:lnTo>
                  <a:lnTo>
                    <a:pt x="101" y="839"/>
                  </a:lnTo>
                  <a:lnTo>
                    <a:pt x="103" y="842"/>
                  </a:lnTo>
                  <a:lnTo>
                    <a:pt x="103" y="842"/>
                  </a:lnTo>
                  <a:lnTo>
                    <a:pt x="106" y="848"/>
                  </a:lnTo>
                  <a:lnTo>
                    <a:pt x="107" y="855"/>
                  </a:lnTo>
                  <a:lnTo>
                    <a:pt x="109" y="861"/>
                  </a:lnTo>
                  <a:lnTo>
                    <a:pt x="111" y="864"/>
                  </a:lnTo>
                  <a:lnTo>
                    <a:pt x="114" y="866"/>
                  </a:lnTo>
                  <a:lnTo>
                    <a:pt x="114" y="866"/>
                  </a:lnTo>
                  <a:lnTo>
                    <a:pt x="118" y="870"/>
                  </a:lnTo>
                  <a:lnTo>
                    <a:pt x="121" y="873"/>
                  </a:lnTo>
                  <a:lnTo>
                    <a:pt x="125" y="879"/>
                  </a:lnTo>
                  <a:lnTo>
                    <a:pt x="125" y="879"/>
                  </a:lnTo>
                  <a:lnTo>
                    <a:pt x="128" y="882"/>
                  </a:lnTo>
                  <a:lnTo>
                    <a:pt x="133" y="885"/>
                  </a:lnTo>
                  <a:lnTo>
                    <a:pt x="144" y="890"/>
                  </a:lnTo>
                  <a:lnTo>
                    <a:pt x="144" y="890"/>
                  </a:lnTo>
                  <a:lnTo>
                    <a:pt x="148" y="894"/>
                  </a:lnTo>
                  <a:lnTo>
                    <a:pt x="149" y="895"/>
                  </a:lnTo>
                  <a:lnTo>
                    <a:pt x="149" y="897"/>
                  </a:lnTo>
                  <a:lnTo>
                    <a:pt x="149" y="899"/>
                  </a:lnTo>
                  <a:lnTo>
                    <a:pt x="147" y="900"/>
                  </a:lnTo>
                  <a:lnTo>
                    <a:pt x="144" y="901"/>
                  </a:lnTo>
                  <a:lnTo>
                    <a:pt x="139" y="901"/>
                  </a:lnTo>
                  <a:lnTo>
                    <a:pt x="139" y="901"/>
                  </a:lnTo>
                  <a:lnTo>
                    <a:pt x="111" y="897"/>
                  </a:lnTo>
                  <a:lnTo>
                    <a:pt x="96" y="895"/>
                  </a:lnTo>
                  <a:lnTo>
                    <a:pt x="82" y="895"/>
                  </a:lnTo>
                  <a:lnTo>
                    <a:pt x="82" y="895"/>
                  </a:lnTo>
                  <a:lnTo>
                    <a:pt x="69" y="895"/>
                  </a:lnTo>
                  <a:lnTo>
                    <a:pt x="59" y="894"/>
                  </a:lnTo>
                  <a:lnTo>
                    <a:pt x="54" y="894"/>
                  </a:lnTo>
                  <a:lnTo>
                    <a:pt x="50" y="895"/>
                  </a:lnTo>
                  <a:lnTo>
                    <a:pt x="47" y="896"/>
                  </a:lnTo>
                  <a:lnTo>
                    <a:pt x="43" y="898"/>
                  </a:lnTo>
                  <a:lnTo>
                    <a:pt x="43" y="898"/>
                  </a:lnTo>
                  <a:lnTo>
                    <a:pt x="41" y="901"/>
                  </a:lnTo>
                  <a:lnTo>
                    <a:pt x="38" y="905"/>
                  </a:lnTo>
                  <a:lnTo>
                    <a:pt x="36" y="908"/>
                  </a:lnTo>
                  <a:lnTo>
                    <a:pt x="35" y="912"/>
                  </a:lnTo>
                  <a:lnTo>
                    <a:pt x="35" y="916"/>
                  </a:lnTo>
                  <a:lnTo>
                    <a:pt x="36" y="920"/>
                  </a:lnTo>
                  <a:lnTo>
                    <a:pt x="38" y="924"/>
                  </a:lnTo>
                  <a:lnTo>
                    <a:pt x="41" y="927"/>
                  </a:lnTo>
                  <a:lnTo>
                    <a:pt x="41" y="927"/>
                  </a:lnTo>
                  <a:lnTo>
                    <a:pt x="50" y="936"/>
                  </a:lnTo>
                  <a:lnTo>
                    <a:pt x="61" y="948"/>
                  </a:lnTo>
                  <a:lnTo>
                    <a:pt x="70" y="958"/>
                  </a:lnTo>
                  <a:lnTo>
                    <a:pt x="79" y="966"/>
                  </a:lnTo>
                  <a:lnTo>
                    <a:pt x="79" y="966"/>
                  </a:lnTo>
                  <a:lnTo>
                    <a:pt x="85" y="970"/>
                  </a:lnTo>
                  <a:lnTo>
                    <a:pt x="92" y="975"/>
                  </a:lnTo>
                  <a:lnTo>
                    <a:pt x="98" y="979"/>
                  </a:lnTo>
                  <a:lnTo>
                    <a:pt x="103" y="984"/>
                  </a:lnTo>
                  <a:lnTo>
                    <a:pt x="103" y="984"/>
                  </a:lnTo>
                  <a:lnTo>
                    <a:pt x="108" y="990"/>
                  </a:lnTo>
                  <a:lnTo>
                    <a:pt x="114" y="996"/>
                  </a:lnTo>
                  <a:lnTo>
                    <a:pt x="120" y="1002"/>
                  </a:lnTo>
                  <a:lnTo>
                    <a:pt x="122" y="1005"/>
                  </a:lnTo>
                  <a:lnTo>
                    <a:pt x="122" y="1008"/>
                  </a:lnTo>
                  <a:lnTo>
                    <a:pt x="122" y="1008"/>
                  </a:lnTo>
                  <a:lnTo>
                    <a:pt x="123" y="1015"/>
                  </a:lnTo>
                  <a:lnTo>
                    <a:pt x="125" y="1021"/>
                  </a:lnTo>
                  <a:lnTo>
                    <a:pt x="128" y="1027"/>
                  </a:lnTo>
                  <a:lnTo>
                    <a:pt x="131" y="1031"/>
                  </a:lnTo>
                  <a:lnTo>
                    <a:pt x="131" y="1031"/>
                  </a:lnTo>
                  <a:lnTo>
                    <a:pt x="132" y="1032"/>
                  </a:lnTo>
                  <a:lnTo>
                    <a:pt x="132" y="1032"/>
                  </a:lnTo>
                  <a:lnTo>
                    <a:pt x="132" y="1032"/>
                  </a:lnTo>
                  <a:lnTo>
                    <a:pt x="132" y="1032"/>
                  </a:lnTo>
                  <a:lnTo>
                    <a:pt x="132" y="1033"/>
                  </a:lnTo>
                  <a:lnTo>
                    <a:pt x="132" y="1033"/>
                  </a:lnTo>
                  <a:lnTo>
                    <a:pt x="133" y="1034"/>
                  </a:lnTo>
                  <a:lnTo>
                    <a:pt x="133" y="1034"/>
                  </a:lnTo>
                  <a:lnTo>
                    <a:pt x="133" y="1034"/>
                  </a:lnTo>
                  <a:lnTo>
                    <a:pt x="133" y="1034"/>
                  </a:lnTo>
                  <a:lnTo>
                    <a:pt x="133" y="1035"/>
                  </a:lnTo>
                  <a:lnTo>
                    <a:pt x="133" y="1035"/>
                  </a:lnTo>
                  <a:lnTo>
                    <a:pt x="134" y="1036"/>
                  </a:lnTo>
                  <a:lnTo>
                    <a:pt x="134" y="1036"/>
                  </a:lnTo>
                  <a:lnTo>
                    <a:pt x="134" y="1037"/>
                  </a:lnTo>
                  <a:lnTo>
                    <a:pt x="134" y="1037"/>
                  </a:lnTo>
                  <a:lnTo>
                    <a:pt x="134" y="1038"/>
                  </a:lnTo>
                  <a:lnTo>
                    <a:pt x="134" y="1038"/>
                  </a:lnTo>
                  <a:lnTo>
                    <a:pt x="135" y="1039"/>
                  </a:lnTo>
                  <a:lnTo>
                    <a:pt x="135" y="1039"/>
                  </a:lnTo>
                  <a:lnTo>
                    <a:pt x="135" y="1039"/>
                  </a:lnTo>
                  <a:lnTo>
                    <a:pt x="135" y="1039"/>
                  </a:lnTo>
                  <a:lnTo>
                    <a:pt x="135" y="1041"/>
                  </a:lnTo>
                  <a:lnTo>
                    <a:pt x="135" y="1041"/>
                  </a:lnTo>
                  <a:lnTo>
                    <a:pt x="136" y="1041"/>
                  </a:lnTo>
                  <a:lnTo>
                    <a:pt x="136" y="1041"/>
                  </a:lnTo>
                  <a:lnTo>
                    <a:pt x="136" y="1043"/>
                  </a:lnTo>
                  <a:lnTo>
                    <a:pt x="136" y="1043"/>
                  </a:lnTo>
                  <a:lnTo>
                    <a:pt x="136" y="1043"/>
                  </a:lnTo>
                  <a:lnTo>
                    <a:pt x="136" y="1043"/>
                  </a:lnTo>
                  <a:lnTo>
                    <a:pt x="137" y="1045"/>
                  </a:lnTo>
                  <a:lnTo>
                    <a:pt x="137" y="1045"/>
                  </a:lnTo>
                  <a:lnTo>
                    <a:pt x="137" y="1045"/>
                  </a:lnTo>
                  <a:lnTo>
                    <a:pt x="137" y="1045"/>
                  </a:lnTo>
                  <a:lnTo>
                    <a:pt x="137" y="1047"/>
                  </a:lnTo>
                  <a:lnTo>
                    <a:pt x="137" y="1047"/>
                  </a:lnTo>
                  <a:lnTo>
                    <a:pt x="137" y="1047"/>
                  </a:lnTo>
                  <a:lnTo>
                    <a:pt x="137" y="1047"/>
                  </a:lnTo>
                  <a:lnTo>
                    <a:pt x="137" y="1049"/>
                  </a:lnTo>
                  <a:lnTo>
                    <a:pt x="137" y="1049"/>
                  </a:lnTo>
                  <a:lnTo>
                    <a:pt x="137" y="1049"/>
                  </a:lnTo>
                  <a:lnTo>
                    <a:pt x="137" y="1049"/>
                  </a:lnTo>
                  <a:lnTo>
                    <a:pt x="137" y="1051"/>
                  </a:lnTo>
                  <a:lnTo>
                    <a:pt x="137" y="1051"/>
                  </a:lnTo>
                  <a:lnTo>
                    <a:pt x="137" y="1051"/>
                  </a:lnTo>
                  <a:lnTo>
                    <a:pt x="137" y="1051"/>
                  </a:lnTo>
                  <a:lnTo>
                    <a:pt x="137" y="1053"/>
                  </a:lnTo>
                  <a:lnTo>
                    <a:pt x="137" y="1053"/>
                  </a:lnTo>
                  <a:lnTo>
                    <a:pt x="137" y="1053"/>
                  </a:lnTo>
                  <a:lnTo>
                    <a:pt x="137" y="1053"/>
                  </a:lnTo>
                  <a:lnTo>
                    <a:pt x="137" y="1054"/>
                  </a:lnTo>
                  <a:lnTo>
                    <a:pt x="137" y="1054"/>
                  </a:lnTo>
                  <a:lnTo>
                    <a:pt x="137" y="1054"/>
                  </a:lnTo>
                  <a:lnTo>
                    <a:pt x="137" y="1054"/>
                  </a:lnTo>
                  <a:lnTo>
                    <a:pt x="137" y="1056"/>
                  </a:lnTo>
                  <a:lnTo>
                    <a:pt x="137" y="1056"/>
                  </a:lnTo>
                  <a:lnTo>
                    <a:pt x="137" y="1056"/>
                  </a:lnTo>
                  <a:lnTo>
                    <a:pt x="137" y="1056"/>
                  </a:lnTo>
                  <a:lnTo>
                    <a:pt x="136" y="1057"/>
                  </a:lnTo>
                  <a:lnTo>
                    <a:pt x="136" y="1057"/>
                  </a:lnTo>
                  <a:lnTo>
                    <a:pt x="136" y="1057"/>
                  </a:lnTo>
                  <a:lnTo>
                    <a:pt x="143" y="1059"/>
                  </a:lnTo>
                  <a:lnTo>
                    <a:pt x="151" y="1060"/>
                  </a:lnTo>
                  <a:lnTo>
                    <a:pt x="151" y="106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29" name="Freeform 308">
              <a:extLst>
                <a:ext uri="{FF2B5EF4-FFF2-40B4-BE49-F238E27FC236}">
                  <a16:creationId xmlns:a16="http://schemas.microsoft.com/office/drawing/2014/main" id="{A7AB0C8A-35E3-4A2E-9F6B-382A2ABD8B87}"/>
                </a:ext>
              </a:extLst>
            </p:cNvPr>
            <p:cNvSpPr>
              <a:spLocks/>
            </p:cNvSpPr>
            <p:nvPr/>
          </p:nvSpPr>
          <p:spPr bwMode="auto">
            <a:xfrm>
              <a:off x="6328087" y="4169898"/>
              <a:ext cx="185872" cy="177536"/>
            </a:xfrm>
            <a:custGeom>
              <a:avLst/>
              <a:gdLst>
                <a:gd name="T0" fmla="*/ 20 w 432"/>
                <a:gd name="T1" fmla="*/ 249 h 380"/>
                <a:gd name="T2" fmla="*/ 42 w 432"/>
                <a:gd name="T3" fmla="*/ 253 h 380"/>
                <a:gd name="T4" fmla="*/ 51 w 432"/>
                <a:gd name="T5" fmla="*/ 242 h 380"/>
                <a:gd name="T6" fmla="*/ 67 w 432"/>
                <a:gd name="T7" fmla="*/ 246 h 380"/>
                <a:gd name="T8" fmla="*/ 68 w 432"/>
                <a:gd name="T9" fmla="*/ 255 h 380"/>
                <a:gd name="T10" fmla="*/ 72 w 432"/>
                <a:gd name="T11" fmla="*/ 267 h 380"/>
                <a:gd name="T12" fmla="*/ 81 w 432"/>
                <a:gd name="T13" fmla="*/ 269 h 380"/>
                <a:gd name="T14" fmla="*/ 82 w 432"/>
                <a:gd name="T15" fmla="*/ 258 h 380"/>
                <a:gd name="T16" fmla="*/ 89 w 432"/>
                <a:gd name="T17" fmla="*/ 245 h 380"/>
                <a:gd name="T18" fmla="*/ 91 w 432"/>
                <a:gd name="T19" fmla="*/ 232 h 380"/>
                <a:gd name="T20" fmla="*/ 99 w 432"/>
                <a:gd name="T21" fmla="*/ 216 h 380"/>
                <a:gd name="T22" fmla="*/ 115 w 432"/>
                <a:gd name="T23" fmla="*/ 230 h 380"/>
                <a:gd name="T24" fmla="*/ 135 w 432"/>
                <a:gd name="T25" fmla="*/ 243 h 380"/>
                <a:gd name="T26" fmla="*/ 160 w 432"/>
                <a:gd name="T27" fmla="*/ 237 h 380"/>
                <a:gd name="T28" fmla="*/ 171 w 432"/>
                <a:gd name="T29" fmla="*/ 232 h 380"/>
                <a:gd name="T30" fmla="*/ 181 w 432"/>
                <a:gd name="T31" fmla="*/ 240 h 380"/>
                <a:gd name="T32" fmla="*/ 195 w 432"/>
                <a:gd name="T33" fmla="*/ 244 h 380"/>
                <a:gd name="T34" fmla="*/ 242 w 432"/>
                <a:gd name="T35" fmla="*/ 243 h 380"/>
                <a:gd name="T36" fmla="*/ 258 w 432"/>
                <a:gd name="T37" fmla="*/ 251 h 380"/>
                <a:gd name="T38" fmla="*/ 272 w 432"/>
                <a:gd name="T39" fmla="*/ 261 h 380"/>
                <a:gd name="T40" fmla="*/ 291 w 432"/>
                <a:gd name="T41" fmla="*/ 268 h 380"/>
                <a:gd name="T42" fmla="*/ 304 w 432"/>
                <a:gd name="T43" fmla="*/ 289 h 380"/>
                <a:gd name="T44" fmla="*/ 338 w 432"/>
                <a:gd name="T45" fmla="*/ 318 h 380"/>
                <a:gd name="T46" fmla="*/ 372 w 432"/>
                <a:gd name="T47" fmla="*/ 359 h 380"/>
                <a:gd name="T48" fmla="*/ 396 w 432"/>
                <a:gd name="T49" fmla="*/ 379 h 380"/>
                <a:gd name="T50" fmla="*/ 414 w 432"/>
                <a:gd name="T51" fmla="*/ 376 h 380"/>
                <a:gd name="T52" fmla="*/ 416 w 432"/>
                <a:gd name="T53" fmla="*/ 367 h 380"/>
                <a:gd name="T54" fmla="*/ 426 w 432"/>
                <a:gd name="T55" fmla="*/ 363 h 380"/>
                <a:gd name="T56" fmla="*/ 421 w 432"/>
                <a:gd name="T57" fmla="*/ 347 h 380"/>
                <a:gd name="T58" fmla="*/ 364 w 432"/>
                <a:gd name="T59" fmla="*/ 283 h 380"/>
                <a:gd name="T60" fmla="*/ 305 w 432"/>
                <a:gd name="T61" fmla="*/ 231 h 380"/>
                <a:gd name="T62" fmla="*/ 254 w 432"/>
                <a:gd name="T63" fmla="*/ 204 h 380"/>
                <a:gd name="T64" fmla="*/ 223 w 432"/>
                <a:gd name="T65" fmla="*/ 184 h 380"/>
                <a:gd name="T66" fmla="*/ 196 w 432"/>
                <a:gd name="T67" fmla="*/ 153 h 380"/>
                <a:gd name="T68" fmla="*/ 182 w 432"/>
                <a:gd name="T69" fmla="*/ 102 h 380"/>
                <a:gd name="T70" fmla="*/ 168 w 432"/>
                <a:gd name="T71" fmla="*/ 39 h 380"/>
                <a:gd name="T72" fmla="*/ 143 w 432"/>
                <a:gd name="T73" fmla="*/ 0 h 380"/>
                <a:gd name="T74" fmla="*/ 134 w 432"/>
                <a:gd name="T75" fmla="*/ 15 h 380"/>
                <a:gd name="T76" fmla="*/ 118 w 432"/>
                <a:gd name="T77" fmla="*/ 32 h 380"/>
                <a:gd name="T78" fmla="*/ 89 w 432"/>
                <a:gd name="T79" fmla="*/ 45 h 380"/>
                <a:gd name="T80" fmla="*/ 74 w 432"/>
                <a:gd name="T81" fmla="*/ 49 h 380"/>
                <a:gd name="T82" fmla="*/ 70 w 432"/>
                <a:gd name="T83" fmla="*/ 65 h 380"/>
                <a:gd name="T84" fmla="*/ 49 w 432"/>
                <a:gd name="T85" fmla="*/ 71 h 380"/>
                <a:gd name="T86" fmla="*/ 38 w 432"/>
                <a:gd name="T87" fmla="*/ 83 h 380"/>
                <a:gd name="T88" fmla="*/ 38 w 432"/>
                <a:gd name="T89" fmla="*/ 114 h 380"/>
                <a:gd name="T90" fmla="*/ 28 w 432"/>
                <a:gd name="T91" fmla="*/ 140 h 380"/>
                <a:gd name="T92" fmla="*/ 18 w 432"/>
                <a:gd name="T93" fmla="*/ 164 h 380"/>
                <a:gd name="T94" fmla="*/ 8 w 432"/>
                <a:gd name="T95" fmla="*/ 186 h 380"/>
                <a:gd name="T96" fmla="*/ 0 w 432"/>
                <a:gd name="T97" fmla="*/ 202 h 380"/>
                <a:gd name="T98" fmla="*/ 5 w 432"/>
                <a:gd name="T99" fmla="*/ 227 h 380"/>
                <a:gd name="T100" fmla="*/ 8 w 432"/>
                <a:gd name="T101" fmla="*/ 25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2" h="380">
                  <a:moveTo>
                    <a:pt x="12" y="254"/>
                  </a:moveTo>
                  <a:lnTo>
                    <a:pt x="12" y="254"/>
                  </a:lnTo>
                  <a:lnTo>
                    <a:pt x="14" y="251"/>
                  </a:lnTo>
                  <a:lnTo>
                    <a:pt x="17" y="250"/>
                  </a:lnTo>
                  <a:lnTo>
                    <a:pt x="20" y="249"/>
                  </a:lnTo>
                  <a:lnTo>
                    <a:pt x="23" y="249"/>
                  </a:lnTo>
                  <a:lnTo>
                    <a:pt x="31" y="250"/>
                  </a:lnTo>
                  <a:lnTo>
                    <a:pt x="39" y="253"/>
                  </a:lnTo>
                  <a:lnTo>
                    <a:pt x="39" y="253"/>
                  </a:lnTo>
                  <a:lnTo>
                    <a:pt x="42" y="253"/>
                  </a:lnTo>
                  <a:lnTo>
                    <a:pt x="45" y="252"/>
                  </a:lnTo>
                  <a:lnTo>
                    <a:pt x="46" y="250"/>
                  </a:lnTo>
                  <a:lnTo>
                    <a:pt x="47" y="247"/>
                  </a:lnTo>
                  <a:lnTo>
                    <a:pt x="49" y="244"/>
                  </a:lnTo>
                  <a:lnTo>
                    <a:pt x="51" y="242"/>
                  </a:lnTo>
                  <a:lnTo>
                    <a:pt x="54" y="241"/>
                  </a:lnTo>
                  <a:lnTo>
                    <a:pt x="60" y="242"/>
                  </a:lnTo>
                  <a:lnTo>
                    <a:pt x="60" y="242"/>
                  </a:lnTo>
                  <a:lnTo>
                    <a:pt x="65" y="244"/>
                  </a:lnTo>
                  <a:lnTo>
                    <a:pt x="67" y="246"/>
                  </a:lnTo>
                  <a:lnTo>
                    <a:pt x="68" y="247"/>
                  </a:lnTo>
                  <a:lnTo>
                    <a:pt x="67" y="249"/>
                  </a:lnTo>
                  <a:lnTo>
                    <a:pt x="66" y="252"/>
                  </a:lnTo>
                  <a:lnTo>
                    <a:pt x="66" y="253"/>
                  </a:lnTo>
                  <a:lnTo>
                    <a:pt x="68" y="255"/>
                  </a:lnTo>
                  <a:lnTo>
                    <a:pt x="68" y="255"/>
                  </a:lnTo>
                  <a:lnTo>
                    <a:pt x="70" y="257"/>
                  </a:lnTo>
                  <a:lnTo>
                    <a:pt x="71" y="260"/>
                  </a:lnTo>
                  <a:lnTo>
                    <a:pt x="72" y="265"/>
                  </a:lnTo>
                  <a:lnTo>
                    <a:pt x="72" y="267"/>
                  </a:lnTo>
                  <a:lnTo>
                    <a:pt x="73" y="269"/>
                  </a:lnTo>
                  <a:lnTo>
                    <a:pt x="75" y="270"/>
                  </a:lnTo>
                  <a:lnTo>
                    <a:pt x="78" y="270"/>
                  </a:lnTo>
                  <a:lnTo>
                    <a:pt x="78" y="270"/>
                  </a:lnTo>
                  <a:lnTo>
                    <a:pt x="81" y="269"/>
                  </a:lnTo>
                  <a:lnTo>
                    <a:pt x="83" y="269"/>
                  </a:lnTo>
                  <a:lnTo>
                    <a:pt x="83" y="267"/>
                  </a:lnTo>
                  <a:lnTo>
                    <a:pt x="83" y="266"/>
                  </a:lnTo>
                  <a:lnTo>
                    <a:pt x="82" y="261"/>
                  </a:lnTo>
                  <a:lnTo>
                    <a:pt x="82" y="258"/>
                  </a:lnTo>
                  <a:lnTo>
                    <a:pt x="83" y="254"/>
                  </a:lnTo>
                  <a:lnTo>
                    <a:pt x="83" y="254"/>
                  </a:lnTo>
                  <a:lnTo>
                    <a:pt x="84" y="251"/>
                  </a:lnTo>
                  <a:lnTo>
                    <a:pt x="86" y="248"/>
                  </a:lnTo>
                  <a:lnTo>
                    <a:pt x="89" y="245"/>
                  </a:lnTo>
                  <a:lnTo>
                    <a:pt x="90" y="243"/>
                  </a:lnTo>
                  <a:lnTo>
                    <a:pt x="91" y="241"/>
                  </a:lnTo>
                  <a:lnTo>
                    <a:pt x="91" y="237"/>
                  </a:lnTo>
                  <a:lnTo>
                    <a:pt x="91" y="232"/>
                  </a:lnTo>
                  <a:lnTo>
                    <a:pt x="91" y="232"/>
                  </a:lnTo>
                  <a:lnTo>
                    <a:pt x="91" y="227"/>
                  </a:lnTo>
                  <a:lnTo>
                    <a:pt x="92" y="223"/>
                  </a:lnTo>
                  <a:lnTo>
                    <a:pt x="93" y="219"/>
                  </a:lnTo>
                  <a:lnTo>
                    <a:pt x="96" y="217"/>
                  </a:lnTo>
                  <a:lnTo>
                    <a:pt x="99" y="216"/>
                  </a:lnTo>
                  <a:lnTo>
                    <a:pt x="102" y="216"/>
                  </a:lnTo>
                  <a:lnTo>
                    <a:pt x="106" y="218"/>
                  </a:lnTo>
                  <a:lnTo>
                    <a:pt x="109" y="222"/>
                  </a:lnTo>
                  <a:lnTo>
                    <a:pt x="109" y="222"/>
                  </a:lnTo>
                  <a:lnTo>
                    <a:pt x="115" y="230"/>
                  </a:lnTo>
                  <a:lnTo>
                    <a:pt x="120" y="237"/>
                  </a:lnTo>
                  <a:lnTo>
                    <a:pt x="123" y="239"/>
                  </a:lnTo>
                  <a:lnTo>
                    <a:pt x="126" y="241"/>
                  </a:lnTo>
                  <a:lnTo>
                    <a:pt x="135" y="243"/>
                  </a:lnTo>
                  <a:lnTo>
                    <a:pt x="135" y="243"/>
                  </a:lnTo>
                  <a:lnTo>
                    <a:pt x="145" y="244"/>
                  </a:lnTo>
                  <a:lnTo>
                    <a:pt x="151" y="244"/>
                  </a:lnTo>
                  <a:lnTo>
                    <a:pt x="154" y="243"/>
                  </a:lnTo>
                  <a:lnTo>
                    <a:pt x="156" y="242"/>
                  </a:lnTo>
                  <a:lnTo>
                    <a:pt x="160" y="237"/>
                  </a:lnTo>
                  <a:lnTo>
                    <a:pt x="160" y="237"/>
                  </a:lnTo>
                  <a:lnTo>
                    <a:pt x="162" y="235"/>
                  </a:lnTo>
                  <a:lnTo>
                    <a:pt x="165" y="232"/>
                  </a:lnTo>
                  <a:lnTo>
                    <a:pt x="168" y="232"/>
                  </a:lnTo>
                  <a:lnTo>
                    <a:pt x="171" y="232"/>
                  </a:lnTo>
                  <a:lnTo>
                    <a:pt x="174" y="233"/>
                  </a:lnTo>
                  <a:lnTo>
                    <a:pt x="177" y="235"/>
                  </a:lnTo>
                  <a:lnTo>
                    <a:pt x="179" y="238"/>
                  </a:lnTo>
                  <a:lnTo>
                    <a:pt x="181" y="240"/>
                  </a:lnTo>
                  <a:lnTo>
                    <a:pt x="181" y="240"/>
                  </a:lnTo>
                  <a:lnTo>
                    <a:pt x="183" y="242"/>
                  </a:lnTo>
                  <a:lnTo>
                    <a:pt x="184" y="243"/>
                  </a:lnTo>
                  <a:lnTo>
                    <a:pt x="187" y="244"/>
                  </a:lnTo>
                  <a:lnTo>
                    <a:pt x="189" y="244"/>
                  </a:lnTo>
                  <a:lnTo>
                    <a:pt x="195" y="244"/>
                  </a:lnTo>
                  <a:lnTo>
                    <a:pt x="204" y="243"/>
                  </a:lnTo>
                  <a:lnTo>
                    <a:pt x="204" y="243"/>
                  </a:lnTo>
                  <a:lnTo>
                    <a:pt x="217" y="242"/>
                  </a:lnTo>
                  <a:lnTo>
                    <a:pt x="234" y="242"/>
                  </a:lnTo>
                  <a:lnTo>
                    <a:pt x="242" y="243"/>
                  </a:lnTo>
                  <a:lnTo>
                    <a:pt x="249" y="244"/>
                  </a:lnTo>
                  <a:lnTo>
                    <a:pt x="255" y="247"/>
                  </a:lnTo>
                  <a:lnTo>
                    <a:pt x="257" y="249"/>
                  </a:lnTo>
                  <a:lnTo>
                    <a:pt x="258" y="251"/>
                  </a:lnTo>
                  <a:lnTo>
                    <a:pt x="258" y="251"/>
                  </a:lnTo>
                  <a:lnTo>
                    <a:pt x="260" y="255"/>
                  </a:lnTo>
                  <a:lnTo>
                    <a:pt x="263" y="258"/>
                  </a:lnTo>
                  <a:lnTo>
                    <a:pt x="265" y="260"/>
                  </a:lnTo>
                  <a:lnTo>
                    <a:pt x="267" y="261"/>
                  </a:lnTo>
                  <a:lnTo>
                    <a:pt x="272" y="261"/>
                  </a:lnTo>
                  <a:lnTo>
                    <a:pt x="275" y="261"/>
                  </a:lnTo>
                  <a:lnTo>
                    <a:pt x="275" y="261"/>
                  </a:lnTo>
                  <a:lnTo>
                    <a:pt x="279" y="261"/>
                  </a:lnTo>
                  <a:lnTo>
                    <a:pt x="285" y="264"/>
                  </a:lnTo>
                  <a:lnTo>
                    <a:pt x="291" y="268"/>
                  </a:lnTo>
                  <a:lnTo>
                    <a:pt x="293" y="270"/>
                  </a:lnTo>
                  <a:lnTo>
                    <a:pt x="295" y="273"/>
                  </a:lnTo>
                  <a:lnTo>
                    <a:pt x="295" y="273"/>
                  </a:lnTo>
                  <a:lnTo>
                    <a:pt x="298" y="280"/>
                  </a:lnTo>
                  <a:lnTo>
                    <a:pt x="304" y="289"/>
                  </a:lnTo>
                  <a:lnTo>
                    <a:pt x="310" y="297"/>
                  </a:lnTo>
                  <a:lnTo>
                    <a:pt x="316" y="303"/>
                  </a:lnTo>
                  <a:lnTo>
                    <a:pt x="316" y="303"/>
                  </a:lnTo>
                  <a:lnTo>
                    <a:pt x="330" y="312"/>
                  </a:lnTo>
                  <a:lnTo>
                    <a:pt x="338" y="318"/>
                  </a:lnTo>
                  <a:lnTo>
                    <a:pt x="345" y="325"/>
                  </a:lnTo>
                  <a:lnTo>
                    <a:pt x="345" y="325"/>
                  </a:lnTo>
                  <a:lnTo>
                    <a:pt x="367" y="352"/>
                  </a:lnTo>
                  <a:lnTo>
                    <a:pt x="367" y="352"/>
                  </a:lnTo>
                  <a:lnTo>
                    <a:pt x="372" y="359"/>
                  </a:lnTo>
                  <a:lnTo>
                    <a:pt x="379" y="367"/>
                  </a:lnTo>
                  <a:lnTo>
                    <a:pt x="383" y="371"/>
                  </a:lnTo>
                  <a:lnTo>
                    <a:pt x="387" y="375"/>
                  </a:lnTo>
                  <a:lnTo>
                    <a:pt x="391" y="378"/>
                  </a:lnTo>
                  <a:lnTo>
                    <a:pt x="396" y="379"/>
                  </a:lnTo>
                  <a:lnTo>
                    <a:pt x="396" y="379"/>
                  </a:lnTo>
                  <a:lnTo>
                    <a:pt x="405" y="380"/>
                  </a:lnTo>
                  <a:lnTo>
                    <a:pt x="410" y="379"/>
                  </a:lnTo>
                  <a:lnTo>
                    <a:pt x="412" y="378"/>
                  </a:lnTo>
                  <a:lnTo>
                    <a:pt x="414" y="376"/>
                  </a:lnTo>
                  <a:lnTo>
                    <a:pt x="414" y="374"/>
                  </a:lnTo>
                  <a:lnTo>
                    <a:pt x="415" y="372"/>
                  </a:lnTo>
                  <a:lnTo>
                    <a:pt x="415" y="372"/>
                  </a:lnTo>
                  <a:lnTo>
                    <a:pt x="415" y="369"/>
                  </a:lnTo>
                  <a:lnTo>
                    <a:pt x="416" y="367"/>
                  </a:lnTo>
                  <a:lnTo>
                    <a:pt x="419" y="366"/>
                  </a:lnTo>
                  <a:lnTo>
                    <a:pt x="423" y="365"/>
                  </a:lnTo>
                  <a:lnTo>
                    <a:pt x="424" y="364"/>
                  </a:lnTo>
                  <a:lnTo>
                    <a:pt x="426" y="363"/>
                  </a:lnTo>
                  <a:lnTo>
                    <a:pt x="426" y="363"/>
                  </a:lnTo>
                  <a:lnTo>
                    <a:pt x="428" y="360"/>
                  </a:lnTo>
                  <a:lnTo>
                    <a:pt x="432" y="356"/>
                  </a:lnTo>
                  <a:lnTo>
                    <a:pt x="432" y="356"/>
                  </a:lnTo>
                  <a:lnTo>
                    <a:pt x="421" y="347"/>
                  </a:lnTo>
                  <a:lnTo>
                    <a:pt x="421" y="347"/>
                  </a:lnTo>
                  <a:lnTo>
                    <a:pt x="416" y="342"/>
                  </a:lnTo>
                  <a:lnTo>
                    <a:pt x="409" y="334"/>
                  </a:lnTo>
                  <a:lnTo>
                    <a:pt x="391" y="313"/>
                  </a:lnTo>
                  <a:lnTo>
                    <a:pt x="373" y="292"/>
                  </a:lnTo>
                  <a:lnTo>
                    <a:pt x="364" y="283"/>
                  </a:lnTo>
                  <a:lnTo>
                    <a:pt x="356" y="276"/>
                  </a:lnTo>
                  <a:lnTo>
                    <a:pt x="356" y="276"/>
                  </a:lnTo>
                  <a:lnTo>
                    <a:pt x="339" y="261"/>
                  </a:lnTo>
                  <a:lnTo>
                    <a:pt x="323" y="246"/>
                  </a:lnTo>
                  <a:lnTo>
                    <a:pt x="305" y="231"/>
                  </a:lnTo>
                  <a:lnTo>
                    <a:pt x="290" y="220"/>
                  </a:lnTo>
                  <a:lnTo>
                    <a:pt x="290" y="220"/>
                  </a:lnTo>
                  <a:lnTo>
                    <a:pt x="283" y="216"/>
                  </a:lnTo>
                  <a:lnTo>
                    <a:pt x="274" y="212"/>
                  </a:lnTo>
                  <a:lnTo>
                    <a:pt x="254" y="204"/>
                  </a:lnTo>
                  <a:lnTo>
                    <a:pt x="244" y="200"/>
                  </a:lnTo>
                  <a:lnTo>
                    <a:pt x="236" y="196"/>
                  </a:lnTo>
                  <a:lnTo>
                    <a:pt x="229" y="191"/>
                  </a:lnTo>
                  <a:lnTo>
                    <a:pt x="225" y="188"/>
                  </a:lnTo>
                  <a:lnTo>
                    <a:pt x="223" y="184"/>
                  </a:lnTo>
                  <a:lnTo>
                    <a:pt x="223" y="184"/>
                  </a:lnTo>
                  <a:lnTo>
                    <a:pt x="219" y="178"/>
                  </a:lnTo>
                  <a:lnTo>
                    <a:pt x="213" y="172"/>
                  </a:lnTo>
                  <a:lnTo>
                    <a:pt x="202" y="160"/>
                  </a:lnTo>
                  <a:lnTo>
                    <a:pt x="196" y="153"/>
                  </a:lnTo>
                  <a:lnTo>
                    <a:pt x="192" y="144"/>
                  </a:lnTo>
                  <a:lnTo>
                    <a:pt x="188" y="136"/>
                  </a:lnTo>
                  <a:lnTo>
                    <a:pt x="185" y="125"/>
                  </a:lnTo>
                  <a:lnTo>
                    <a:pt x="185" y="125"/>
                  </a:lnTo>
                  <a:lnTo>
                    <a:pt x="182" y="102"/>
                  </a:lnTo>
                  <a:lnTo>
                    <a:pt x="178" y="79"/>
                  </a:lnTo>
                  <a:lnTo>
                    <a:pt x="174" y="56"/>
                  </a:lnTo>
                  <a:lnTo>
                    <a:pt x="171" y="47"/>
                  </a:lnTo>
                  <a:lnTo>
                    <a:pt x="168" y="39"/>
                  </a:lnTo>
                  <a:lnTo>
                    <a:pt x="168" y="39"/>
                  </a:lnTo>
                  <a:lnTo>
                    <a:pt x="163" y="29"/>
                  </a:lnTo>
                  <a:lnTo>
                    <a:pt x="157" y="18"/>
                  </a:lnTo>
                  <a:lnTo>
                    <a:pt x="150" y="9"/>
                  </a:lnTo>
                  <a:lnTo>
                    <a:pt x="143" y="0"/>
                  </a:lnTo>
                  <a:lnTo>
                    <a:pt x="143" y="0"/>
                  </a:lnTo>
                  <a:lnTo>
                    <a:pt x="137" y="5"/>
                  </a:lnTo>
                  <a:lnTo>
                    <a:pt x="136" y="8"/>
                  </a:lnTo>
                  <a:lnTo>
                    <a:pt x="135" y="10"/>
                  </a:lnTo>
                  <a:lnTo>
                    <a:pt x="135" y="10"/>
                  </a:lnTo>
                  <a:lnTo>
                    <a:pt x="134" y="15"/>
                  </a:lnTo>
                  <a:lnTo>
                    <a:pt x="131" y="22"/>
                  </a:lnTo>
                  <a:lnTo>
                    <a:pt x="129" y="25"/>
                  </a:lnTo>
                  <a:lnTo>
                    <a:pt x="126" y="28"/>
                  </a:lnTo>
                  <a:lnTo>
                    <a:pt x="122" y="30"/>
                  </a:lnTo>
                  <a:lnTo>
                    <a:pt x="118" y="32"/>
                  </a:lnTo>
                  <a:lnTo>
                    <a:pt x="118" y="32"/>
                  </a:lnTo>
                  <a:lnTo>
                    <a:pt x="109" y="36"/>
                  </a:lnTo>
                  <a:lnTo>
                    <a:pt x="101" y="40"/>
                  </a:lnTo>
                  <a:lnTo>
                    <a:pt x="93" y="44"/>
                  </a:lnTo>
                  <a:lnTo>
                    <a:pt x="89" y="45"/>
                  </a:lnTo>
                  <a:lnTo>
                    <a:pt x="86" y="45"/>
                  </a:lnTo>
                  <a:lnTo>
                    <a:pt x="86" y="45"/>
                  </a:lnTo>
                  <a:lnTo>
                    <a:pt x="80" y="46"/>
                  </a:lnTo>
                  <a:lnTo>
                    <a:pt x="76" y="48"/>
                  </a:lnTo>
                  <a:lnTo>
                    <a:pt x="74" y="49"/>
                  </a:lnTo>
                  <a:lnTo>
                    <a:pt x="73" y="51"/>
                  </a:lnTo>
                  <a:lnTo>
                    <a:pt x="72" y="57"/>
                  </a:lnTo>
                  <a:lnTo>
                    <a:pt x="72" y="57"/>
                  </a:lnTo>
                  <a:lnTo>
                    <a:pt x="71" y="63"/>
                  </a:lnTo>
                  <a:lnTo>
                    <a:pt x="70" y="65"/>
                  </a:lnTo>
                  <a:lnTo>
                    <a:pt x="69" y="67"/>
                  </a:lnTo>
                  <a:lnTo>
                    <a:pt x="64" y="69"/>
                  </a:lnTo>
                  <a:lnTo>
                    <a:pt x="57" y="70"/>
                  </a:lnTo>
                  <a:lnTo>
                    <a:pt x="57" y="70"/>
                  </a:lnTo>
                  <a:lnTo>
                    <a:pt x="49" y="71"/>
                  </a:lnTo>
                  <a:lnTo>
                    <a:pt x="43" y="73"/>
                  </a:lnTo>
                  <a:lnTo>
                    <a:pt x="41" y="75"/>
                  </a:lnTo>
                  <a:lnTo>
                    <a:pt x="40" y="77"/>
                  </a:lnTo>
                  <a:lnTo>
                    <a:pt x="39" y="79"/>
                  </a:lnTo>
                  <a:lnTo>
                    <a:pt x="38" y="83"/>
                  </a:lnTo>
                  <a:lnTo>
                    <a:pt x="38" y="83"/>
                  </a:lnTo>
                  <a:lnTo>
                    <a:pt x="37" y="100"/>
                  </a:lnTo>
                  <a:lnTo>
                    <a:pt x="37" y="107"/>
                  </a:lnTo>
                  <a:lnTo>
                    <a:pt x="38" y="114"/>
                  </a:lnTo>
                  <a:lnTo>
                    <a:pt x="38" y="114"/>
                  </a:lnTo>
                  <a:lnTo>
                    <a:pt x="39" y="117"/>
                  </a:lnTo>
                  <a:lnTo>
                    <a:pt x="38" y="120"/>
                  </a:lnTo>
                  <a:lnTo>
                    <a:pt x="36" y="127"/>
                  </a:lnTo>
                  <a:lnTo>
                    <a:pt x="32" y="134"/>
                  </a:lnTo>
                  <a:lnTo>
                    <a:pt x="28" y="140"/>
                  </a:lnTo>
                  <a:lnTo>
                    <a:pt x="28" y="140"/>
                  </a:lnTo>
                  <a:lnTo>
                    <a:pt x="21" y="153"/>
                  </a:lnTo>
                  <a:lnTo>
                    <a:pt x="19" y="158"/>
                  </a:lnTo>
                  <a:lnTo>
                    <a:pt x="18" y="164"/>
                  </a:lnTo>
                  <a:lnTo>
                    <a:pt x="18" y="164"/>
                  </a:lnTo>
                  <a:lnTo>
                    <a:pt x="17" y="170"/>
                  </a:lnTo>
                  <a:lnTo>
                    <a:pt x="15" y="176"/>
                  </a:lnTo>
                  <a:lnTo>
                    <a:pt x="12" y="182"/>
                  </a:lnTo>
                  <a:lnTo>
                    <a:pt x="8" y="186"/>
                  </a:lnTo>
                  <a:lnTo>
                    <a:pt x="8" y="186"/>
                  </a:lnTo>
                  <a:lnTo>
                    <a:pt x="4" y="190"/>
                  </a:lnTo>
                  <a:lnTo>
                    <a:pt x="1" y="194"/>
                  </a:lnTo>
                  <a:lnTo>
                    <a:pt x="0" y="196"/>
                  </a:lnTo>
                  <a:lnTo>
                    <a:pt x="0" y="199"/>
                  </a:lnTo>
                  <a:lnTo>
                    <a:pt x="0" y="202"/>
                  </a:lnTo>
                  <a:lnTo>
                    <a:pt x="2" y="206"/>
                  </a:lnTo>
                  <a:lnTo>
                    <a:pt x="2" y="206"/>
                  </a:lnTo>
                  <a:lnTo>
                    <a:pt x="4" y="210"/>
                  </a:lnTo>
                  <a:lnTo>
                    <a:pt x="5" y="216"/>
                  </a:lnTo>
                  <a:lnTo>
                    <a:pt x="5" y="227"/>
                  </a:lnTo>
                  <a:lnTo>
                    <a:pt x="4" y="251"/>
                  </a:lnTo>
                  <a:lnTo>
                    <a:pt x="4" y="251"/>
                  </a:lnTo>
                  <a:lnTo>
                    <a:pt x="4" y="262"/>
                  </a:lnTo>
                  <a:lnTo>
                    <a:pt x="4" y="262"/>
                  </a:lnTo>
                  <a:lnTo>
                    <a:pt x="8" y="259"/>
                  </a:lnTo>
                  <a:lnTo>
                    <a:pt x="12" y="254"/>
                  </a:lnTo>
                  <a:lnTo>
                    <a:pt x="12" y="25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0" name="Freeform 309">
              <a:extLst>
                <a:ext uri="{FF2B5EF4-FFF2-40B4-BE49-F238E27FC236}">
                  <a16:creationId xmlns:a16="http://schemas.microsoft.com/office/drawing/2014/main" id="{B7121486-C239-496E-B23E-75988CB0775D}"/>
                </a:ext>
              </a:extLst>
            </p:cNvPr>
            <p:cNvSpPr>
              <a:spLocks/>
            </p:cNvSpPr>
            <p:nvPr/>
          </p:nvSpPr>
          <p:spPr bwMode="auto">
            <a:xfrm>
              <a:off x="4856596" y="4332484"/>
              <a:ext cx="84332" cy="48591"/>
            </a:xfrm>
            <a:custGeom>
              <a:avLst/>
              <a:gdLst>
                <a:gd name="T0" fmla="*/ 185 w 195"/>
                <a:gd name="T1" fmla="*/ 0 h 103"/>
                <a:gd name="T2" fmla="*/ 143 w 195"/>
                <a:gd name="T3" fmla="*/ 2 h 103"/>
                <a:gd name="T4" fmla="*/ 131 w 195"/>
                <a:gd name="T5" fmla="*/ 2 h 103"/>
                <a:gd name="T6" fmla="*/ 103 w 195"/>
                <a:gd name="T7" fmla="*/ 0 h 103"/>
                <a:gd name="T8" fmla="*/ 97 w 195"/>
                <a:gd name="T9" fmla="*/ 0 h 103"/>
                <a:gd name="T10" fmla="*/ 82 w 195"/>
                <a:gd name="T11" fmla="*/ 6 h 103"/>
                <a:gd name="T12" fmla="*/ 77 w 195"/>
                <a:gd name="T13" fmla="*/ 10 h 103"/>
                <a:gd name="T14" fmla="*/ 75 w 195"/>
                <a:gd name="T15" fmla="*/ 12 h 103"/>
                <a:gd name="T16" fmla="*/ 66 w 195"/>
                <a:gd name="T17" fmla="*/ 16 h 103"/>
                <a:gd name="T18" fmla="*/ 50 w 195"/>
                <a:gd name="T19" fmla="*/ 16 h 103"/>
                <a:gd name="T20" fmla="*/ 42 w 195"/>
                <a:gd name="T21" fmla="*/ 16 h 103"/>
                <a:gd name="T22" fmla="*/ 30 w 195"/>
                <a:gd name="T23" fmla="*/ 16 h 103"/>
                <a:gd name="T24" fmla="*/ 25 w 195"/>
                <a:gd name="T25" fmla="*/ 16 h 103"/>
                <a:gd name="T26" fmla="*/ 13 w 195"/>
                <a:gd name="T27" fmla="*/ 15 h 103"/>
                <a:gd name="T28" fmla="*/ 0 w 195"/>
                <a:gd name="T29" fmla="*/ 16 h 103"/>
                <a:gd name="T30" fmla="*/ 7 w 195"/>
                <a:gd name="T31" fmla="*/ 21 h 103"/>
                <a:gd name="T32" fmla="*/ 11 w 195"/>
                <a:gd name="T33" fmla="*/ 23 h 103"/>
                <a:gd name="T34" fmla="*/ 15 w 195"/>
                <a:gd name="T35" fmla="*/ 30 h 103"/>
                <a:gd name="T36" fmla="*/ 16 w 195"/>
                <a:gd name="T37" fmla="*/ 37 h 103"/>
                <a:gd name="T38" fmla="*/ 21 w 195"/>
                <a:gd name="T39" fmla="*/ 43 h 103"/>
                <a:gd name="T40" fmla="*/ 26 w 195"/>
                <a:gd name="T41" fmla="*/ 44 h 103"/>
                <a:gd name="T42" fmla="*/ 51 w 195"/>
                <a:gd name="T43" fmla="*/ 44 h 103"/>
                <a:gd name="T44" fmla="*/ 67 w 195"/>
                <a:gd name="T45" fmla="*/ 46 h 103"/>
                <a:gd name="T46" fmla="*/ 76 w 195"/>
                <a:gd name="T47" fmla="*/ 51 h 103"/>
                <a:gd name="T48" fmla="*/ 79 w 195"/>
                <a:gd name="T49" fmla="*/ 58 h 103"/>
                <a:gd name="T50" fmla="*/ 80 w 195"/>
                <a:gd name="T51" fmla="*/ 61 h 103"/>
                <a:gd name="T52" fmla="*/ 84 w 195"/>
                <a:gd name="T53" fmla="*/ 83 h 103"/>
                <a:gd name="T54" fmla="*/ 87 w 195"/>
                <a:gd name="T55" fmla="*/ 91 h 103"/>
                <a:gd name="T56" fmla="*/ 94 w 195"/>
                <a:gd name="T57" fmla="*/ 96 h 103"/>
                <a:gd name="T58" fmla="*/ 102 w 195"/>
                <a:gd name="T59" fmla="*/ 100 h 103"/>
                <a:gd name="T60" fmla="*/ 110 w 195"/>
                <a:gd name="T61" fmla="*/ 103 h 103"/>
                <a:gd name="T62" fmla="*/ 115 w 195"/>
                <a:gd name="T63" fmla="*/ 94 h 103"/>
                <a:gd name="T64" fmla="*/ 125 w 195"/>
                <a:gd name="T65" fmla="*/ 88 h 103"/>
                <a:gd name="T66" fmla="*/ 130 w 195"/>
                <a:gd name="T67" fmla="*/ 86 h 103"/>
                <a:gd name="T68" fmla="*/ 135 w 195"/>
                <a:gd name="T69" fmla="*/ 81 h 103"/>
                <a:gd name="T70" fmla="*/ 137 w 195"/>
                <a:gd name="T71" fmla="*/ 76 h 103"/>
                <a:gd name="T72" fmla="*/ 141 w 195"/>
                <a:gd name="T73" fmla="*/ 73 h 103"/>
                <a:gd name="T74" fmla="*/ 146 w 195"/>
                <a:gd name="T75" fmla="*/ 72 h 103"/>
                <a:gd name="T76" fmla="*/ 163 w 195"/>
                <a:gd name="T77" fmla="*/ 68 h 103"/>
                <a:gd name="T78" fmla="*/ 176 w 195"/>
                <a:gd name="T79" fmla="*/ 66 h 103"/>
                <a:gd name="T80" fmla="*/ 179 w 195"/>
                <a:gd name="T81" fmla="*/ 66 h 103"/>
                <a:gd name="T82" fmla="*/ 185 w 195"/>
                <a:gd name="T83" fmla="*/ 63 h 103"/>
                <a:gd name="T84" fmla="*/ 189 w 195"/>
                <a:gd name="T85" fmla="*/ 59 h 103"/>
                <a:gd name="T86" fmla="*/ 190 w 195"/>
                <a:gd name="T87" fmla="*/ 53 h 103"/>
                <a:gd name="T88" fmla="*/ 189 w 195"/>
                <a:gd name="T89" fmla="*/ 50 h 103"/>
                <a:gd name="T90" fmla="*/ 184 w 195"/>
                <a:gd name="T91" fmla="*/ 45 h 103"/>
                <a:gd name="T92" fmla="*/ 177 w 195"/>
                <a:gd name="T93" fmla="*/ 39 h 103"/>
                <a:gd name="T94" fmla="*/ 177 w 195"/>
                <a:gd name="T95" fmla="*/ 35 h 103"/>
                <a:gd name="T96" fmla="*/ 179 w 195"/>
                <a:gd name="T97" fmla="*/ 33 h 103"/>
                <a:gd name="T98" fmla="*/ 189 w 195"/>
                <a:gd name="T99" fmla="*/ 26 h 103"/>
                <a:gd name="T100" fmla="*/ 192 w 195"/>
                <a:gd name="T101" fmla="*/ 21 h 103"/>
                <a:gd name="T102" fmla="*/ 193 w 195"/>
                <a:gd name="T103" fmla="*/ 13 h 103"/>
                <a:gd name="T104" fmla="*/ 194 w 195"/>
                <a:gd name="T105" fmla="*/ 2 h 103"/>
                <a:gd name="T106" fmla="*/ 195 w 195"/>
                <a:gd name="T107" fmla="*/ 1 h 103"/>
                <a:gd name="T108" fmla="*/ 191 w 195"/>
                <a:gd name="T109" fmla="*/ 0 h 103"/>
                <a:gd name="T110" fmla="*/ 185 w 195"/>
                <a:gd name="T11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5" h="103">
                  <a:moveTo>
                    <a:pt x="185" y="0"/>
                  </a:moveTo>
                  <a:lnTo>
                    <a:pt x="185" y="0"/>
                  </a:lnTo>
                  <a:lnTo>
                    <a:pt x="167" y="1"/>
                  </a:lnTo>
                  <a:lnTo>
                    <a:pt x="143" y="2"/>
                  </a:lnTo>
                  <a:lnTo>
                    <a:pt x="143" y="2"/>
                  </a:lnTo>
                  <a:lnTo>
                    <a:pt x="131" y="2"/>
                  </a:lnTo>
                  <a:lnTo>
                    <a:pt x="120" y="1"/>
                  </a:lnTo>
                  <a:lnTo>
                    <a:pt x="103" y="0"/>
                  </a:lnTo>
                  <a:lnTo>
                    <a:pt x="103" y="0"/>
                  </a:lnTo>
                  <a:lnTo>
                    <a:pt x="97" y="0"/>
                  </a:lnTo>
                  <a:lnTo>
                    <a:pt x="89" y="3"/>
                  </a:lnTo>
                  <a:lnTo>
                    <a:pt x="82" y="6"/>
                  </a:lnTo>
                  <a:lnTo>
                    <a:pt x="79" y="8"/>
                  </a:lnTo>
                  <a:lnTo>
                    <a:pt x="77" y="10"/>
                  </a:lnTo>
                  <a:lnTo>
                    <a:pt x="77" y="10"/>
                  </a:lnTo>
                  <a:lnTo>
                    <a:pt x="75" y="12"/>
                  </a:lnTo>
                  <a:lnTo>
                    <a:pt x="72" y="14"/>
                  </a:lnTo>
                  <a:lnTo>
                    <a:pt x="66" y="16"/>
                  </a:lnTo>
                  <a:lnTo>
                    <a:pt x="58" y="17"/>
                  </a:lnTo>
                  <a:lnTo>
                    <a:pt x="50" y="16"/>
                  </a:lnTo>
                  <a:lnTo>
                    <a:pt x="50" y="16"/>
                  </a:lnTo>
                  <a:lnTo>
                    <a:pt x="42" y="16"/>
                  </a:lnTo>
                  <a:lnTo>
                    <a:pt x="35" y="16"/>
                  </a:lnTo>
                  <a:lnTo>
                    <a:pt x="30" y="16"/>
                  </a:lnTo>
                  <a:lnTo>
                    <a:pt x="25" y="16"/>
                  </a:lnTo>
                  <a:lnTo>
                    <a:pt x="25" y="16"/>
                  </a:lnTo>
                  <a:lnTo>
                    <a:pt x="20" y="15"/>
                  </a:lnTo>
                  <a:lnTo>
                    <a:pt x="13" y="15"/>
                  </a:lnTo>
                  <a:lnTo>
                    <a:pt x="0" y="16"/>
                  </a:lnTo>
                  <a:lnTo>
                    <a:pt x="0" y="16"/>
                  </a:lnTo>
                  <a:lnTo>
                    <a:pt x="3" y="19"/>
                  </a:lnTo>
                  <a:lnTo>
                    <a:pt x="7" y="21"/>
                  </a:lnTo>
                  <a:lnTo>
                    <a:pt x="7" y="21"/>
                  </a:lnTo>
                  <a:lnTo>
                    <a:pt x="11" y="23"/>
                  </a:lnTo>
                  <a:lnTo>
                    <a:pt x="14" y="26"/>
                  </a:lnTo>
                  <a:lnTo>
                    <a:pt x="15" y="30"/>
                  </a:lnTo>
                  <a:lnTo>
                    <a:pt x="16" y="34"/>
                  </a:lnTo>
                  <a:lnTo>
                    <a:pt x="16" y="37"/>
                  </a:lnTo>
                  <a:lnTo>
                    <a:pt x="18" y="41"/>
                  </a:lnTo>
                  <a:lnTo>
                    <a:pt x="21" y="43"/>
                  </a:lnTo>
                  <a:lnTo>
                    <a:pt x="26" y="44"/>
                  </a:lnTo>
                  <a:lnTo>
                    <a:pt x="26" y="44"/>
                  </a:lnTo>
                  <a:lnTo>
                    <a:pt x="43" y="44"/>
                  </a:lnTo>
                  <a:lnTo>
                    <a:pt x="51" y="44"/>
                  </a:lnTo>
                  <a:lnTo>
                    <a:pt x="59" y="45"/>
                  </a:lnTo>
                  <a:lnTo>
                    <a:pt x="67" y="46"/>
                  </a:lnTo>
                  <a:lnTo>
                    <a:pt x="73" y="49"/>
                  </a:lnTo>
                  <a:lnTo>
                    <a:pt x="76" y="51"/>
                  </a:lnTo>
                  <a:lnTo>
                    <a:pt x="78" y="54"/>
                  </a:lnTo>
                  <a:lnTo>
                    <a:pt x="79" y="58"/>
                  </a:lnTo>
                  <a:lnTo>
                    <a:pt x="80" y="61"/>
                  </a:lnTo>
                  <a:lnTo>
                    <a:pt x="80" y="61"/>
                  </a:lnTo>
                  <a:lnTo>
                    <a:pt x="82" y="74"/>
                  </a:lnTo>
                  <a:lnTo>
                    <a:pt x="84" y="83"/>
                  </a:lnTo>
                  <a:lnTo>
                    <a:pt x="85" y="87"/>
                  </a:lnTo>
                  <a:lnTo>
                    <a:pt x="87" y="91"/>
                  </a:lnTo>
                  <a:lnTo>
                    <a:pt x="90" y="94"/>
                  </a:lnTo>
                  <a:lnTo>
                    <a:pt x="94" y="96"/>
                  </a:lnTo>
                  <a:lnTo>
                    <a:pt x="94" y="96"/>
                  </a:lnTo>
                  <a:lnTo>
                    <a:pt x="102" y="100"/>
                  </a:lnTo>
                  <a:lnTo>
                    <a:pt x="110" y="103"/>
                  </a:lnTo>
                  <a:lnTo>
                    <a:pt x="110" y="103"/>
                  </a:lnTo>
                  <a:lnTo>
                    <a:pt x="112" y="99"/>
                  </a:lnTo>
                  <a:lnTo>
                    <a:pt x="115" y="94"/>
                  </a:lnTo>
                  <a:lnTo>
                    <a:pt x="119" y="91"/>
                  </a:lnTo>
                  <a:lnTo>
                    <a:pt x="125" y="88"/>
                  </a:lnTo>
                  <a:lnTo>
                    <a:pt x="125" y="88"/>
                  </a:lnTo>
                  <a:lnTo>
                    <a:pt x="130" y="86"/>
                  </a:lnTo>
                  <a:lnTo>
                    <a:pt x="133" y="83"/>
                  </a:lnTo>
                  <a:lnTo>
                    <a:pt x="135" y="81"/>
                  </a:lnTo>
                  <a:lnTo>
                    <a:pt x="136" y="79"/>
                  </a:lnTo>
                  <a:lnTo>
                    <a:pt x="137" y="76"/>
                  </a:lnTo>
                  <a:lnTo>
                    <a:pt x="139" y="75"/>
                  </a:lnTo>
                  <a:lnTo>
                    <a:pt x="141" y="73"/>
                  </a:lnTo>
                  <a:lnTo>
                    <a:pt x="146" y="72"/>
                  </a:lnTo>
                  <a:lnTo>
                    <a:pt x="146" y="72"/>
                  </a:lnTo>
                  <a:lnTo>
                    <a:pt x="156" y="70"/>
                  </a:lnTo>
                  <a:lnTo>
                    <a:pt x="163" y="68"/>
                  </a:lnTo>
                  <a:lnTo>
                    <a:pt x="170" y="67"/>
                  </a:lnTo>
                  <a:lnTo>
                    <a:pt x="176" y="66"/>
                  </a:lnTo>
                  <a:lnTo>
                    <a:pt x="176" y="66"/>
                  </a:lnTo>
                  <a:lnTo>
                    <a:pt x="179" y="66"/>
                  </a:lnTo>
                  <a:lnTo>
                    <a:pt x="183" y="65"/>
                  </a:lnTo>
                  <a:lnTo>
                    <a:pt x="185" y="63"/>
                  </a:lnTo>
                  <a:lnTo>
                    <a:pt x="188" y="62"/>
                  </a:lnTo>
                  <a:lnTo>
                    <a:pt x="189" y="59"/>
                  </a:lnTo>
                  <a:lnTo>
                    <a:pt x="190" y="57"/>
                  </a:lnTo>
                  <a:lnTo>
                    <a:pt x="190" y="53"/>
                  </a:lnTo>
                  <a:lnTo>
                    <a:pt x="189" y="50"/>
                  </a:lnTo>
                  <a:lnTo>
                    <a:pt x="189" y="50"/>
                  </a:lnTo>
                  <a:lnTo>
                    <a:pt x="187" y="47"/>
                  </a:lnTo>
                  <a:lnTo>
                    <a:pt x="184" y="45"/>
                  </a:lnTo>
                  <a:lnTo>
                    <a:pt x="179" y="41"/>
                  </a:lnTo>
                  <a:lnTo>
                    <a:pt x="177" y="39"/>
                  </a:lnTo>
                  <a:lnTo>
                    <a:pt x="176" y="37"/>
                  </a:lnTo>
                  <a:lnTo>
                    <a:pt x="177" y="35"/>
                  </a:lnTo>
                  <a:lnTo>
                    <a:pt x="179" y="33"/>
                  </a:lnTo>
                  <a:lnTo>
                    <a:pt x="179" y="33"/>
                  </a:lnTo>
                  <a:lnTo>
                    <a:pt x="185" y="29"/>
                  </a:lnTo>
                  <a:lnTo>
                    <a:pt x="189" y="26"/>
                  </a:lnTo>
                  <a:lnTo>
                    <a:pt x="191" y="23"/>
                  </a:lnTo>
                  <a:lnTo>
                    <a:pt x="192" y="21"/>
                  </a:lnTo>
                  <a:lnTo>
                    <a:pt x="193" y="13"/>
                  </a:lnTo>
                  <a:lnTo>
                    <a:pt x="193" y="13"/>
                  </a:lnTo>
                  <a:lnTo>
                    <a:pt x="193" y="5"/>
                  </a:lnTo>
                  <a:lnTo>
                    <a:pt x="194" y="2"/>
                  </a:lnTo>
                  <a:lnTo>
                    <a:pt x="195" y="1"/>
                  </a:lnTo>
                  <a:lnTo>
                    <a:pt x="195" y="1"/>
                  </a:lnTo>
                  <a:lnTo>
                    <a:pt x="193" y="0"/>
                  </a:lnTo>
                  <a:lnTo>
                    <a:pt x="191" y="0"/>
                  </a:lnTo>
                  <a:lnTo>
                    <a:pt x="185" y="0"/>
                  </a:lnTo>
                  <a:lnTo>
                    <a:pt x="185" y="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1" name="Freeform 310">
              <a:extLst>
                <a:ext uri="{FF2B5EF4-FFF2-40B4-BE49-F238E27FC236}">
                  <a16:creationId xmlns:a16="http://schemas.microsoft.com/office/drawing/2014/main" id="{6D2C2CF7-6D63-4AFB-AA9A-317B45271426}"/>
                </a:ext>
              </a:extLst>
            </p:cNvPr>
            <p:cNvSpPr>
              <a:spLocks/>
            </p:cNvSpPr>
            <p:nvPr/>
          </p:nvSpPr>
          <p:spPr bwMode="auto">
            <a:xfrm>
              <a:off x="5579435" y="4652049"/>
              <a:ext cx="53352" cy="39245"/>
            </a:xfrm>
            <a:custGeom>
              <a:avLst/>
              <a:gdLst>
                <a:gd name="T0" fmla="*/ 123 w 124"/>
                <a:gd name="T1" fmla="*/ 67 h 86"/>
                <a:gd name="T2" fmla="*/ 123 w 124"/>
                <a:gd name="T3" fmla="*/ 67 h 86"/>
                <a:gd name="T4" fmla="*/ 124 w 124"/>
                <a:gd name="T5" fmla="*/ 35 h 86"/>
                <a:gd name="T6" fmla="*/ 123 w 124"/>
                <a:gd name="T7" fmla="*/ 19 h 86"/>
                <a:gd name="T8" fmla="*/ 122 w 124"/>
                <a:gd name="T9" fmla="*/ 4 h 86"/>
                <a:gd name="T10" fmla="*/ 122 w 124"/>
                <a:gd name="T11" fmla="*/ 4 h 86"/>
                <a:gd name="T12" fmla="*/ 118 w 124"/>
                <a:gd name="T13" fmla="*/ 5 h 86"/>
                <a:gd name="T14" fmla="*/ 118 w 124"/>
                <a:gd name="T15" fmla="*/ 5 h 86"/>
                <a:gd name="T16" fmla="*/ 118 w 124"/>
                <a:gd name="T17" fmla="*/ 5 h 86"/>
                <a:gd name="T18" fmla="*/ 118 w 124"/>
                <a:gd name="T19" fmla="*/ 5 h 86"/>
                <a:gd name="T20" fmla="*/ 114 w 124"/>
                <a:gd name="T21" fmla="*/ 6 h 86"/>
                <a:gd name="T22" fmla="*/ 114 w 124"/>
                <a:gd name="T23" fmla="*/ 6 h 86"/>
                <a:gd name="T24" fmla="*/ 112 w 124"/>
                <a:gd name="T25" fmla="*/ 6 h 86"/>
                <a:gd name="T26" fmla="*/ 112 w 124"/>
                <a:gd name="T27" fmla="*/ 6 h 86"/>
                <a:gd name="T28" fmla="*/ 109 w 124"/>
                <a:gd name="T29" fmla="*/ 7 h 86"/>
                <a:gd name="T30" fmla="*/ 109 w 124"/>
                <a:gd name="T31" fmla="*/ 7 h 86"/>
                <a:gd name="T32" fmla="*/ 103 w 124"/>
                <a:gd name="T33" fmla="*/ 7 h 86"/>
                <a:gd name="T34" fmla="*/ 103 w 124"/>
                <a:gd name="T35" fmla="*/ 7 h 86"/>
                <a:gd name="T36" fmla="*/ 70 w 124"/>
                <a:gd name="T37" fmla="*/ 7 h 86"/>
                <a:gd name="T38" fmla="*/ 55 w 124"/>
                <a:gd name="T39" fmla="*/ 7 h 86"/>
                <a:gd name="T40" fmla="*/ 45 w 124"/>
                <a:gd name="T41" fmla="*/ 6 h 86"/>
                <a:gd name="T42" fmla="*/ 45 w 124"/>
                <a:gd name="T43" fmla="*/ 6 h 86"/>
                <a:gd name="T44" fmla="*/ 29 w 124"/>
                <a:gd name="T45" fmla="*/ 0 h 86"/>
                <a:gd name="T46" fmla="*/ 29 w 124"/>
                <a:gd name="T47" fmla="*/ 0 h 86"/>
                <a:gd name="T48" fmla="*/ 30 w 124"/>
                <a:gd name="T49" fmla="*/ 8 h 86"/>
                <a:gd name="T50" fmla="*/ 29 w 124"/>
                <a:gd name="T51" fmla="*/ 16 h 86"/>
                <a:gd name="T52" fmla="*/ 27 w 124"/>
                <a:gd name="T53" fmla="*/ 23 h 86"/>
                <a:gd name="T54" fmla="*/ 25 w 124"/>
                <a:gd name="T55" fmla="*/ 25 h 86"/>
                <a:gd name="T56" fmla="*/ 23 w 124"/>
                <a:gd name="T57" fmla="*/ 28 h 86"/>
                <a:gd name="T58" fmla="*/ 23 w 124"/>
                <a:gd name="T59" fmla="*/ 28 h 86"/>
                <a:gd name="T60" fmla="*/ 15 w 124"/>
                <a:gd name="T61" fmla="*/ 34 h 86"/>
                <a:gd name="T62" fmla="*/ 7 w 124"/>
                <a:gd name="T63" fmla="*/ 42 h 86"/>
                <a:gd name="T64" fmla="*/ 3 w 124"/>
                <a:gd name="T65" fmla="*/ 46 h 86"/>
                <a:gd name="T66" fmla="*/ 1 w 124"/>
                <a:gd name="T67" fmla="*/ 51 h 86"/>
                <a:gd name="T68" fmla="*/ 0 w 124"/>
                <a:gd name="T69" fmla="*/ 55 h 86"/>
                <a:gd name="T70" fmla="*/ 1 w 124"/>
                <a:gd name="T71" fmla="*/ 59 h 86"/>
                <a:gd name="T72" fmla="*/ 1 w 124"/>
                <a:gd name="T73" fmla="*/ 59 h 86"/>
                <a:gd name="T74" fmla="*/ 6 w 124"/>
                <a:gd name="T75" fmla="*/ 70 h 86"/>
                <a:gd name="T76" fmla="*/ 8 w 124"/>
                <a:gd name="T77" fmla="*/ 75 h 86"/>
                <a:gd name="T78" fmla="*/ 10 w 124"/>
                <a:gd name="T79" fmla="*/ 80 h 86"/>
                <a:gd name="T80" fmla="*/ 10 w 124"/>
                <a:gd name="T81" fmla="*/ 80 h 86"/>
                <a:gd name="T82" fmla="*/ 36 w 124"/>
                <a:gd name="T83" fmla="*/ 83 h 86"/>
                <a:gd name="T84" fmla="*/ 59 w 124"/>
                <a:gd name="T85" fmla="*/ 84 h 86"/>
                <a:gd name="T86" fmla="*/ 59 w 124"/>
                <a:gd name="T87" fmla="*/ 84 h 86"/>
                <a:gd name="T88" fmla="*/ 77 w 124"/>
                <a:gd name="T89" fmla="*/ 85 h 86"/>
                <a:gd name="T90" fmla="*/ 87 w 124"/>
                <a:gd name="T91" fmla="*/ 86 h 86"/>
                <a:gd name="T92" fmla="*/ 98 w 124"/>
                <a:gd name="T93" fmla="*/ 85 h 86"/>
                <a:gd name="T94" fmla="*/ 107 w 124"/>
                <a:gd name="T95" fmla="*/ 84 h 86"/>
                <a:gd name="T96" fmla="*/ 111 w 124"/>
                <a:gd name="T97" fmla="*/ 83 h 86"/>
                <a:gd name="T98" fmla="*/ 115 w 124"/>
                <a:gd name="T99" fmla="*/ 81 h 86"/>
                <a:gd name="T100" fmla="*/ 118 w 124"/>
                <a:gd name="T101" fmla="*/ 78 h 86"/>
                <a:gd name="T102" fmla="*/ 121 w 124"/>
                <a:gd name="T103" fmla="*/ 75 h 86"/>
                <a:gd name="T104" fmla="*/ 122 w 124"/>
                <a:gd name="T105" fmla="*/ 71 h 86"/>
                <a:gd name="T106" fmla="*/ 123 w 124"/>
                <a:gd name="T107" fmla="*/ 67 h 86"/>
                <a:gd name="T108" fmla="*/ 123 w 124"/>
                <a:gd name="T10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86">
                  <a:moveTo>
                    <a:pt x="123" y="67"/>
                  </a:moveTo>
                  <a:lnTo>
                    <a:pt x="123" y="67"/>
                  </a:lnTo>
                  <a:lnTo>
                    <a:pt x="124" y="35"/>
                  </a:lnTo>
                  <a:lnTo>
                    <a:pt x="123" y="19"/>
                  </a:lnTo>
                  <a:lnTo>
                    <a:pt x="122" y="4"/>
                  </a:lnTo>
                  <a:lnTo>
                    <a:pt x="122" y="4"/>
                  </a:lnTo>
                  <a:lnTo>
                    <a:pt x="118" y="5"/>
                  </a:lnTo>
                  <a:lnTo>
                    <a:pt x="118" y="5"/>
                  </a:lnTo>
                  <a:lnTo>
                    <a:pt x="118" y="5"/>
                  </a:lnTo>
                  <a:lnTo>
                    <a:pt x="118" y="5"/>
                  </a:lnTo>
                  <a:lnTo>
                    <a:pt x="114" y="6"/>
                  </a:lnTo>
                  <a:lnTo>
                    <a:pt x="114" y="6"/>
                  </a:lnTo>
                  <a:lnTo>
                    <a:pt x="112" y="6"/>
                  </a:lnTo>
                  <a:lnTo>
                    <a:pt x="112" y="6"/>
                  </a:lnTo>
                  <a:lnTo>
                    <a:pt x="109" y="7"/>
                  </a:lnTo>
                  <a:lnTo>
                    <a:pt x="109" y="7"/>
                  </a:lnTo>
                  <a:lnTo>
                    <a:pt x="103" y="7"/>
                  </a:lnTo>
                  <a:lnTo>
                    <a:pt x="103" y="7"/>
                  </a:lnTo>
                  <a:lnTo>
                    <a:pt x="70" y="7"/>
                  </a:lnTo>
                  <a:lnTo>
                    <a:pt x="55" y="7"/>
                  </a:lnTo>
                  <a:lnTo>
                    <a:pt x="45" y="6"/>
                  </a:lnTo>
                  <a:lnTo>
                    <a:pt x="45" y="6"/>
                  </a:lnTo>
                  <a:lnTo>
                    <a:pt x="29" y="0"/>
                  </a:lnTo>
                  <a:lnTo>
                    <a:pt x="29" y="0"/>
                  </a:lnTo>
                  <a:lnTo>
                    <a:pt x="30" y="8"/>
                  </a:lnTo>
                  <a:lnTo>
                    <a:pt x="29" y="16"/>
                  </a:lnTo>
                  <a:lnTo>
                    <a:pt x="27" y="23"/>
                  </a:lnTo>
                  <a:lnTo>
                    <a:pt x="25" y="25"/>
                  </a:lnTo>
                  <a:lnTo>
                    <a:pt x="23" y="28"/>
                  </a:lnTo>
                  <a:lnTo>
                    <a:pt x="23" y="28"/>
                  </a:lnTo>
                  <a:lnTo>
                    <a:pt x="15" y="34"/>
                  </a:lnTo>
                  <a:lnTo>
                    <a:pt x="7" y="42"/>
                  </a:lnTo>
                  <a:lnTo>
                    <a:pt x="3" y="46"/>
                  </a:lnTo>
                  <a:lnTo>
                    <a:pt x="1" y="51"/>
                  </a:lnTo>
                  <a:lnTo>
                    <a:pt x="0" y="55"/>
                  </a:lnTo>
                  <a:lnTo>
                    <a:pt x="1" y="59"/>
                  </a:lnTo>
                  <a:lnTo>
                    <a:pt x="1" y="59"/>
                  </a:lnTo>
                  <a:lnTo>
                    <a:pt x="6" y="70"/>
                  </a:lnTo>
                  <a:lnTo>
                    <a:pt x="8" y="75"/>
                  </a:lnTo>
                  <a:lnTo>
                    <a:pt x="10" y="80"/>
                  </a:lnTo>
                  <a:lnTo>
                    <a:pt x="10" y="80"/>
                  </a:lnTo>
                  <a:lnTo>
                    <a:pt x="36" y="83"/>
                  </a:lnTo>
                  <a:lnTo>
                    <a:pt x="59" y="84"/>
                  </a:lnTo>
                  <a:lnTo>
                    <a:pt x="59" y="84"/>
                  </a:lnTo>
                  <a:lnTo>
                    <a:pt x="77" y="85"/>
                  </a:lnTo>
                  <a:lnTo>
                    <a:pt x="87" y="86"/>
                  </a:lnTo>
                  <a:lnTo>
                    <a:pt x="98" y="85"/>
                  </a:lnTo>
                  <a:lnTo>
                    <a:pt x="107" y="84"/>
                  </a:lnTo>
                  <a:lnTo>
                    <a:pt x="111" y="83"/>
                  </a:lnTo>
                  <a:lnTo>
                    <a:pt x="115" y="81"/>
                  </a:lnTo>
                  <a:lnTo>
                    <a:pt x="118" y="78"/>
                  </a:lnTo>
                  <a:lnTo>
                    <a:pt x="121" y="75"/>
                  </a:lnTo>
                  <a:lnTo>
                    <a:pt x="122" y="71"/>
                  </a:lnTo>
                  <a:lnTo>
                    <a:pt x="123" y="67"/>
                  </a:lnTo>
                  <a:lnTo>
                    <a:pt x="123" y="6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2" name="Freeform 311">
              <a:extLst>
                <a:ext uri="{FF2B5EF4-FFF2-40B4-BE49-F238E27FC236}">
                  <a16:creationId xmlns:a16="http://schemas.microsoft.com/office/drawing/2014/main" id="{0CFA792B-197D-4753-A8AA-9666FB001FCF}"/>
                </a:ext>
              </a:extLst>
            </p:cNvPr>
            <p:cNvSpPr>
              <a:spLocks/>
            </p:cNvSpPr>
            <p:nvPr/>
          </p:nvSpPr>
          <p:spPr bwMode="auto">
            <a:xfrm>
              <a:off x="6477817" y="4336222"/>
              <a:ext cx="48190" cy="57934"/>
            </a:xfrm>
            <a:custGeom>
              <a:avLst/>
              <a:gdLst>
                <a:gd name="T0" fmla="*/ 21 w 110"/>
                <a:gd name="T1" fmla="*/ 48 h 124"/>
                <a:gd name="T2" fmla="*/ 8 w 110"/>
                <a:gd name="T3" fmla="*/ 60 h 124"/>
                <a:gd name="T4" fmla="*/ 2 w 110"/>
                <a:gd name="T5" fmla="*/ 67 h 124"/>
                <a:gd name="T6" fmla="*/ 0 w 110"/>
                <a:gd name="T7" fmla="*/ 76 h 124"/>
                <a:gd name="T8" fmla="*/ 0 w 110"/>
                <a:gd name="T9" fmla="*/ 85 h 124"/>
                <a:gd name="T10" fmla="*/ 1 w 110"/>
                <a:gd name="T11" fmla="*/ 102 h 124"/>
                <a:gd name="T12" fmla="*/ 4 w 110"/>
                <a:gd name="T13" fmla="*/ 111 h 124"/>
                <a:gd name="T14" fmla="*/ 7 w 110"/>
                <a:gd name="T15" fmla="*/ 114 h 124"/>
                <a:gd name="T16" fmla="*/ 17 w 110"/>
                <a:gd name="T17" fmla="*/ 123 h 124"/>
                <a:gd name="T18" fmla="*/ 20 w 110"/>
                <a:gd name="T19" fmla="*/ 124 h 124"/>
                <a:gd name="T20" fmla="*/ 23 w 110"/>
                <a:gd name="T21" fmla="*/ 119 h 124"/>
                <a:gd name="T22" fmla="*/ 24 w 110"/>
                <a:gd name="T23" fmla="*/ 116 h 124"/>
                <a:gd name="T24" fmla="*/ 28 w 110"/>
                <a:gd name="T25" fmla="*/ 112 h 124"/>
                <a:gd name="T26" fmla="*/ 36 w 110"/>
                <a:gd name="T27" fmla="*/ 112 h 124"/>
                <a:gd name="T28" fmla="*/ 42 w 110"/>
                <a:gd name="T29" fmla="*/ 113 h 124"/>
                <a:gd name="T30" fmla="*/ 46 w 110"/>
                <a:gd name="T31" fmla="*/ 112 h 124"/>
                <a:gd name="T32" fmla="*/ 51 w 110"/>
                <a:gd name="T33" fmla="*/ 106 h 124"/>
                <a:gd name="T34" fmla="*/ 58 w 110"/>
                <a:gd name="T35" fmla="*/ 105 h 124"/>
                <a:gd name="T36" fmla="*/ 69 w 110"/>
                <a:gd name="T37" fmla="*/ 104 h 124"/>
                <a:gd name="T38" fmla="*/ 81 w 110"/>
                <a:gd name="T39" fmla="*/ 102 h 124"/>
                <a:gd name="T40" fmla="*/ 84 w 110"/>
                <a:gd name="T41" fmla="*/ 96 h 124"/>
                <a:gd name="T42" fmla="*/ 91 w 110"/>
                <a:gd name="T43" fmla="*/ 80 h 124"/>
                <a:gd name="T44" fmla="*/ 91 w 110"/>
                <a:gd name="T45" fmla="*/ 80 h 124"/>
                <a:gd name="T46" fmla="*/ 80 w 110"/>
                <a:gd name="T47" fmla="*/ 78 h 124"/>
                <a:gd name="T48" fmla="*/ 74 w 110"/>
                <a:gd name="T49" fmla="*/ 74 h 124"/>
                <a:gd name="T50" fmla="*/ 75 w 110"/>
                <a:gd name="T51" fmla="*/ 68 h 124"/>
                <a:gd name="T52" fmla="*/ 85 w 110"/>
                <a:gd name="T53" fmla="*/ 58 h 124"/>
                <a:gd name="T54" fmla="*/ 99 w 110"/>
                <a:gd name="T55" fmla="*/ 48 h 124"/>
                <a:gd name="T56" fmla="*/ 108 w 110"/>
                <a:gd name="T57" fmla="*/ 42 h 124"/>
                <a:gd name="T58" fmla="*/ 110 w 110"/>
                <a:gd name="T59" fmla="*/ 35 h 124"/>
                <a:gd name="T60" fmla="*/ 106 w 110"/>
                <a:gd name="T61" fmla="*/ 26 h 124"/>
                <a:gd name="T62" fmla="*/ 101 w 110"/>
                <a:gd name="T63" fmla="*/ 18 h 124"/>
                <a:gd name="T64" fmla="*/ 90 w 110"/>
                <a:gd name="T65" fmla="*/ 5 h 124"/>
                <a:gd name="T66" fmla="*/ 84 w 110"/>
                <a:gd name="T67" fmla="*/ 0 h 124"/>
                <a:gd name="T68" fmla="*/ 78 w 110"/>
                <a:gd name="T69" fmla="*/ 7 h 124"/>
                <a:gd name="T70" fmla="*/ 76 w 110"/>
                <a:gd name="T71" fmla="*/ 8 h 124"/>
                <a:gd name="T72" fmla="*/ 71 w 110"/>
                <a:gd name="T73" fmla="*/ 10 h 124"/>
                <a:gd name="T74" fmla="*/ 67 w 110"/>
                <a:gd name="T75" fmla="*/ 13 h 124"/>
                <a:gd name="T76" fmla="*/ 67 w 110"/>
                <a:gd name="T77" fmla="*/ 16 h 124"/>
                <a:gd name="T78" fmla="*/ 66 w 110"/>
                <a:gd name="T79" fmla="*/ 20 h 124"/>
                <a:gd name="T80" fmla="*/ 62 w 110"/>
                <a:gd name="T81" fmla="*/ 23 h 124"/>
                <a:gd name="T82" fmla="*/ 48 w 110"/>
                <a:gd name="T83" fmla="*/ 23 h 124"/>
                <a:gd name="T84" fmla="*/ 42 w 110"/>
                <a:gd name="T85" fmla="*/ 21 h 124"/>
                <a:gd name="T86" fmla="*/ 37 w 110"/>
                <a:gd name="T87" fmla="*/ 18 h 124"/>
                <a:gd name="T88" fmla="*/ 34 w 110"/>
                <a:gd name="T89" fmla="*/ 31 h 124"/>
                <a:gd name="T90" fmla="*/ 29 w 110"/>
                <a:gd name="T91" fmla="*/ 40 h 124"/>
                <a:gd name="T92" fmla="*/ 21 w 110"/>
                <a:gd name="T93" fmla="*/ 4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0" h="124">
                  <a:moveTo>
                    <a:pt x="21" y="48"/>
                  </a:moveTo>
                  <a:lnTo>
                    <a:pt x="21" y="48"/>
                  </a:lnTo>
                  <a:lnTo>
                    <a:pt x="14" y="53"/>
                  </a:lnTo>
                  <a:lnTo>
                    <a:pt x="8" y="60"/>
                  </a:lnTo>
                  <a:lnTo>
                    <a:pt x="5" y="63"/>
                  </a:lnTo>
                  <a:lnTo>
                    <a:pt x="2" y="67"/>
                  </a:lnTo>
                  <a:lnTo>
                    <a:pt x="1" y="71"/>
                  </a:lnTo>
                  <a:lnTo>
                    <a:pt x="0" y="76"/>
                  </a:lnTo>
                  <a:lnTo>
                    <a:pt x="0" y="76"/>
                  </a:lnTo>
                  <a:lnTo>
                    <a:pt x="0" y="85"/>
                  </a:lnTo>
                  <a:lnTo>
                    <a:pt x="0" y="96"/>
                  </a:lnTo>
                  <a:lnTo>
                    <a:pt x="1" y="102"/>
                  </a:lnTo>
                  <a:lnTo>
                    <a:pt x="2" y="107"/>
                  </a:lnTo>
                  <a:lnTo>
                    <a:pt x="4" y="111"/>
                  </a:lnTo>
                  <a:lnTo>
                    <a:pt x="7" y="114"/>
                  </a:lnTo>
                  <a:lnTo>
                    <a:pt x="7" y="114"/>
                  </a:lnTo>
                  <a:lnTo>
                    <a:pt x="12" y="119"/>
                  </a:lnTo>
                  <a:lnTo>
                    <a:pt x="17" y="123"/>
                  </a:lnTo>
                  <a:lnTo>
                    <a:pt x="19" y="124"/>
                  </a:lnTo>
                  <a:lnTo>
                    <a:pt x="20" y="124"/>
                  </a:lnTo>
                  <a:lnTo>
                    <a:pt x="22" y="122"/>
                  </a:lnTo>
                  <a:lnTo>
                    <a:pt x="23" y="119"/>
                  </a:lnTo>
                  <a:lnTo>
                    <a:pt x="23" y="119"/>
                  </a:lnTo>
                  <a:lnTo>
                    <a:pt x="24" y="116"/>
                  </a:lnTo>
                  <a:lnTo>
                    <a:pt x="26" y="113"/>
                  </a:lnTo>
                  <a:lnTo>
                    <a:pt x="28" y="112"/>
                  </a:lnTo>
                  <a:lnTo>
                    <a:pt x="30" y="111"/>
                  </a:lnTo>
                  <a:lnTo>
                    <a:pt x="36" y="112"/>
                  </a:lnTo>
                  <a:lnTo>
                    <a:pt x="42" y="113"/>
                  </a:lnTo>
                  <a:lnTo>
                    <a:pt x="42" y="113"/>
                  </a:lnTo>
                  <a:lnTo>
                    <a:pt x="44" y="112"/>
                  </a:lnTo>
                  <a:lnTo>
                    <a:pt x="46" y="112"/>
                  </a:lnTo>
                  <a:lnTo>
                    <a:pt x="48" y="109"/>
                  </a:lnTo>
                  <a:lnTo>
                    <a:pt x="51" y="106"/>
                  </a:lnTo>
                  <a:lnTo>
                    <a:pt x="54" y="105"/>
                  </a:lnTo>
                  <a:lnTo>
                    <a:pt x="58" y="105"/>
                  </a:lnTo>
                  <a:lnTo>
                    <a:pt x="58" y="105"/>
                  </a:lnTo>
                  <a:lnTo>
                    <a:pt x="69" y="104"/>
                  </a:lnTo>
                  <a:lnTo>
                    <a:pt x="81" y="102"/>
                  </a:lnTo>
                  <a:lnTo>
                    <a:pt x="81" y="102"/>
                  </a:lnTo>
                  <a:lnTo>
                    <a:pt x="84" y="96"/>
                  </a:lnTo>
                  <a:lnTo>
                    <a:pt x="84" y="96"/>
                  </a:lnTo>
                  <a:lnTo>
                    <a:pt x="88" y="88"/>
                  </a:lnTo>
                  <a:lnTo>
                    <a:pt x="91" y="80"/>
                  </a:lnTo>
                  <a:lnTo>
                    <a:pt x="91" y="80"/>
                  </a:lnTo>
                  <a:lnTo>
                    <a:pt x="91" y="80"/>
                  </a:lnTo>
                  <a:lnTo>
                    <a:pt x="91" y="80"/>
                  </a:lnTo>
                  <a:lnTo>
                    <a:pt x="80" y="78"/>
                  </a:lnTo>
                  <a:lnTo>
                    <a:pt x="76" y="76"/>
                  </a:lnTo>
                  <a:lnTo>
                    <a:pt x="74" y="74"/>
                  </a:lnTo>
                  <a:lnTo>
                    <a:pt x="73" y="71"/>
                  </a:lnTo>
                  <a:lnTo>
                    <a:pt x="75" y="68"/>
                  </a:lnTo>
                  <a:lnTo>
                    <a:pt x="78" y="63"/>
                  </a:lnTo>
                  <a:lnTo>
                    <a:pt x="85" y="58"/>
                  </a:lnTo>
                  <a:lnTo>
                    <a:pt x="85" y="58"/>
                  </a:lnTo>
                  <a:lnTo>
                    <a:pt x="99" y="48"/>
                  </a:lnTo>
                  <a:lnTo>
                    <a:pt x="104" y="45"/>
                  </a:lnTo>
                  <a:lnTo>
                    <a:pt x="108" y="42"/>
                  </a:lnTo>
                  <a:lnTo>
                    <a:pt x="109" y="39"/>
                  </a:lnTo>
                  <a:lnTo>
                    <a:pt x="110" y="35"/>
                  </a:lnTo>
                  <a:lnTo>
                    <a:pt x="109" y="31"/>
                  </a:lnTo>
                  <a:lnTo>
                    <a:pt x="106" y="26"/>
                  </a:lnTo>
                  <a:lnTo>
                    <a:pt x="106" y="26"/>
                  </a:lnTo>
                  <a:lnTo>
                    <a:pt x="101" y="18"/>
                  </a:lnTo>
                  <a:lnTo>
                    <a:pt x="95" y="11"/>
                  </a:lnTo>
                  <a:lnTo>
                    <a:pt x="90" y="5"/>
                  </a:lnTo>
                  <a:lnTo>
                    <a:pt x="84" y="0"/>
                  </a:lnTo>
                  <a:lnTo>
                    <a:pt x="84" y="0"/>
                  </a:lnTo>
                  <a:lnTo>
                    <a:pt x="80" y="4"/>
                  </a:lnTo>
                  <a:lnTo>
                    <a:pt x="78" y="7"/>
                  </a:lnTo>
                  <a:lnTo>
                    <a:pt x="78" y="7"/>
                  </a:lnTo>
                  <a:lnTo>
                    <a:pt x="76" y="8"/>
                  </a:lnTo>
                  <a:lnTo>
                    <a:pt x="75" y="9"/>
                  </a:lnTo>
                  <a:lnTo>
                    <a:pt x="71" y="10"/>
                  </a:lnTo>
                  <a:lnTo>
                    <a:pt x="68" y="11"/>
                  </a:lnTo>
                  <a:lnTo>
                    <a:pt x="67" y="13"/>
                  </a:lnTo>
                  <a:lnTo>
                    <a:pt x="67" y="16"/>
                  </a:lnTo>
                  <a:lnTo>
                    <a:pt x="67" y="16"/>
                  </a:lnTo>
                  <a:lnTo>
                    <a:pt x="66" y="18"/>
                  </a:lnTo>
                  <a:lnTo>
                    <a:pt x="66" y="20"/>
                  </a:lnTo>
                  <a:lnTo>
                    <a:pt x="64" y="22"/>
                  </a:lnTo>
                  <a:lnTo>
                    <a:pt x="62" y="23"/>
                  </a:lnTo>
                  <a:lnTo>
                    <a:pt x="57" y="24"/>
                  </a:lnTo>
                  <a:lnTo>
                    <a:pt x="48" y="23"/>
                  </a:lnTo>
                  <a:lnTo>
                    <a:pt x="48" y="23"/>
                  </a:lnTo>
                  <a:lnTo>
                    <a:pt x="42" y="21"/>
                  </a:lnTo>
                  <a:lnTo>
                    <a:pt x="37" y="18"/>
                  </a:lnTo>
                  <a:lnTo>
                    <a:pt x="37" y="18"/>
                  </a:lnTo>
                  <a:lnTo>
                    <a:pt x="34" y="31"/>
                  </a:lnTo>
                  <a:lnTo>
                    <a:pt x="34" y="31"/>
                  </a:lnTo>
                  <a:lnTo>
                    <a:pt x="32" y="36"/>
                  </a:lnTo>
                  <a:lnTo>
                    <a:pt x="29" y="40"/>
                  </a:lnTo>
                  <a:lnTo>
                    <a:pt x="26" y="44"/>
                  </a:lnTo>
                  <a:lnTo>
                    <a:pt x="21" y="48"/>
                  </a:lnTo>
                  <a:lnTo>
                    <a:pt x="21" y="4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3" name="Freeform 312">
              <a:extLst>
                <a:ext uri="{FF2B5EF4-FFF2-40B4-BE49-F238E27FC236}">
                  <a16:creationId xmlns:a16="http://schemas.microsoft.com/office/drawing/2014/main" id="{872EB81F-E706-43F5-8833-D7E00018D89B}"/>
                </a:ext>
              </a:extLst>
            </p:cNvPr>
            <p:cNvSpPr>
              <a:spLocks/>
            </p:cNvSpPr>
            <p:nvPr/>
          </p:nvSpPr>
          <p:spPr bwMode="auto">
            <a:xfrm>
              <a:off x="4854877" y="4298848"/>
              <a:ext cx="80889" cy="22426"/>
            </a:xfrm>
            <a:custGeom>
              <a:avLst/>
              <a:gdLst>
                <a:gd name="T0" fmla="*/ 38 w 188"/>
                <a:gd name="T1" fmla="*/ 42 h 51"/>
                <a:gd name="T2" fmla="*/ 54 w 188"/>
                <a:gd name="T3" fmla="*/ 41 h 51"/>
                <a:gd name="T4" fmla="*/ 63 w 188"/>
                <a:gd name="T5" fmla="*/ 37 h 51"/>
                <a:gd name="T6" fmla="*/ 66 w 188"/>
                <a:gd name="T7" fmla="*/ 35 h 51"/>
                <a:gd name="T8" fmla="*/ 73 w 188"/>
                <a:gd name="T9" fmla="*/ 33 h 51"/>
                <a:gd name="T10" fmla="*/ 78 w 188"/>
                <a:gd name="T11" fmla="*/ 33 h 51"/>
                <a:gd name="T12" fmla="*/ 93 w 188"/>
                <a:gd name="T13" fmla="*/ 30 h 51"/>
                <a:gd name="T14" fmla="*/ 101 w 188"/>
                <a:gd name="T15" fmla="*/ 25 h 51"/>
                <a:gd name="T16" fmla="*/ 103 w 188"/>
                <a:gd name="T17" fmla="*/ 23 h 51"/>
                <a:gd name="T18" fmla="*/ 108 w 188"/>
                <a:gd name="T19" fmla="*/ 20 h 51"/>
                <a:gd name="T20" fmla="*/ 114 w 188"/>
                <a:gd name="T21" fmla="*/ 22 h 51"/>
                <a:gd name="T22" fmla="*/ 117 w 188"/>
                <a:gd name="T23" fmla="*/ 24 h 51"/>
                <a:gd name="T24" fmla="*/ 127 w 188"/>
                <a:gd name="T25" fmla="*/ 26 h 51"/>
                <a:gd name="T26" fmla="*/ 132 w 188"/>
                <a:gd name="T27" fmla="*/ 27 h 51"/>
                <a:gd name="T28" fmla="*/ 139 w 188"/>
                <a:gd name="T29" fmla="*/ 30 h 51"/>
                <a:gd name="T30" fmla="*/ 142 w 188"/>
                <a:gd name="T31" fmla="*/ 33 h 51"/>
                <a:gd name="T32" fmla="*/ 149 w 188"/>
                <a:gd name="T33" fmla="*/ 38 h 51"/>
                <a:gd name="T34" fmla="*/ 157 w 188"/>
                <a:gd name="T35" fmla="*/ 40 h 51"/>
                <a:gd name="T36" fmla="*/ 159 w 188"/>
                <a:gd name="T37" fmla="*/ 40 h 51"/>
                <a:gd name="T38" fmla="*/ 162 w 188"/>
                <a:gd name="T39" fmla="*/ 38 h 51"/>
                <a:gd name="T40" fmla="*/ 167 w 188"/>
                <a:gd name="T41" fmla="*/ 35 h 51"/>
                <a:gd name="T42" fmla="*/ 169 w 188"/>
                <a:gd name="T43" fmla="*/ 35 h 51"/>
                <a:gd name="T44" fmla="*/ 180 w 188"/>
                <a:gd name="T45" fmla="*/ 33 h 51"/>
                <a:gd name="T46" fmla="*/ 186 w 188"/>
                <a:gd name="T47" fmla="*/ 31 h 51"/>
                <a:gd name="T48" fmla="*/ 188 w 188"/>
                <a:gd name="T49" fmla="*/ 29 h 51"/>
                <a:gd name="T50" fmla="*/ 187 w 188"/>
                <a:gd name="T51" fmla="*/ 23 h 51"/>
                <a:gd name="T52" fmla="*/ 185 w 188"/>
                <a:gd name="T53" fmla="*/ 21 h 51"/>
                <a:gd name="T54" fmla="*/ 179 w 188"/>
                <a:gd name="T55" fmla="*/ 20 h 51"/>
                <a:gd name="T56" fmla="*/ 174 w 188"/>
                <a:gd name="T57" fmla="*/ 22 h 51"/>
                <a:gd name="T58" fmla="*/ 165 w 188"/>
                <a:gd name="T59" fmla="*/ 24 h 51"/>
                <a:gd name="T60" fmla="*/ 153 w 188"/>
                <a:gd name="T61" fmla="*/ 24 h 51"/>
                <a:gd name="T62" fmla="*/ 148 w 188"/>
                <a:gd name="T63" fmla="*/ 22 h 51"/>
                <a:gd name="T64" fmla="*/ 142 w 188"/>
                <a:gd name="T65" fmla="*/ 18 h 51"/>
                <a:gd name="T66" fmla="*/ 138 w 188"/>
                <a:gd name="T67" fmla="*/ 15 h 51"/>
                <a:gd name="T68" fmla="*/ 127 w 188"/>
                <a:gd name="T69" fmla="*/ 5 h 51"/>
                <a:gd name="T70" fmla="*/ 119 w 188"/>
                <a:gd name="T71" fmla="*/ 0 h 51"/>
                <a:gd name="T72" fmla="*/ 115 w 188"/>
                <a:gd name="T73" fmla="*/ 0 h 51"/>
                <a:gd name="T74" fmla="*/ 103 w 188"/>
                <a:gd name="T75" fmla="*/ 0 h 51"/>
                <a:gd name="T76" fmla="*/ 97 w 188"/>
                <a:gd name="T77" fmla="*/ 2 h 51"/>
                <a:gd name="T78" fmla="*/ 96 w 188"/>
                <a:gd name="T79" fmla="*/ 3 h 51"/>
                <a:gd name="T80" fmla="*/ 90 w 188"/>
                <a:gd name="T81" fmla="*/ 8 h 51"/>
                <a:gd name="T82" fmla="*/ 81 w 188"/>
                <a:gd name="T83" fmla="*/ 10 h 51"/>
                <a:gd name="T84" fmla="*/ 71 w 188"/>
                <a:gd name="T85" fmla="*/ 9 h 51"/>
                <a:gd name="T86" fmla="*/ 65 w 188"/>
                <a:gd name="T87" fmla="*/ 12 h 51"/>
                <a:gd name="T88" fmla="*/ 61 w 188"/>
                <a:gd name="T89" fmla="*/ 15 h 51"/>
                <a:gd name="T90" fmla="*/ 49 w 188"/>
                <a:gd name="T91" fmla="*/ 18 h 51"/>
                <a:gd name="T92" fmla="*/ 41 w 188"/>
                <a:gd name="T93" fmla="*/ 18 h 51"/>
                <a:gd name="T94" fmla="*/ 30 w 188"/>
                <a:gd name="T95" fmla="*/ 15 h 51"/>
                <a:gd name="T96" fmla="*/ 22 w 188"/>
                <a:gd name="T97" fmla="*/ 13 h 51"/>
                <a:gd name="T98" fmla="*/ 13 w 188"/>
                <a:gd name="T99" fmla="*/ 14 h 51"/>
                <a:gd name="T100" fmla="*/ 2 w 188"/>
                <a:gd name="T101" fmla="*/ 16 h 51"/>
                <a:gd name="T102" fmla="*/ 1 w 188"/>
                <a:gd name="T103" fmla="*/ 34 h 51"/>
                <a:gd name="T104" fmla="*/ 0 w 188"/>
                <a:gd name="T105" fmla="*/ 51 h 51"/>
                <a:gd name="T106" fmla="*/ 5 w 188"/>
                <a:gd name="T107" fmla="*/ 48 h 51"/>
                <a:gd name="T108" fmla="*/ 11 w 188"/>
                <a:gd name="T109" fmla="*/ 46 h 51"/>
                <a:gd name="T110" fmla="*/ 24 w 188"/>
                <a:gd name="T111" fmla="*/ 43 h 51"/>
                <a:gd name="T112" fmla="*/ 38 w 188"/>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8" h="51">
                  <a:moveTo>
                    <a:pt x="38" y="42"/>
                  </a:moveTo>
                  <a:lnTo>
                    <a:pt x="38" y="42"/>
                  </a:lnTo>
                  <a:lnTo>
                    <a:pt x="47" y="42"/>
                  </a:lnTo>
                  <a:lnTo>
                    <a:pt x="54" y="41"/>
                  </a:lnTo>
                  <a:lnTo>
                    <a:pt x="59" y="40"/>
                  </a:lnTo>
                  <a:lnTo>
                    <a:pt x="63" y="37"/>
                  </a:lnTo>
                  <a:lnTo>
                    <a:pt x="63" y="37"/>
                  </a:lnTo>
                  <a:lnTo>
                    <a:pt x="66" y="35"/>
                  </a:lnTo>
                  <a:lnTo>
                    <a:pt x="69" y="34"/>
                  </a:lnTo>
                  <a:lnTo>
                    <a:pt x="73" y="33"/>
                  </a:lnTo>
                  <a:lnTo>
                    <a:pt x="78" y="33"/>
                  </a:lnTo>
                  <a:lnTo>
                    <a:pt x="78" y="33"/>
                  </a:lnTo>
                  <a:lnTo>
                    <a:pt x="85" y="32"/>
                  </a:lnTo>
                  <a:lnTo>
                    <a:pt x="93" y="30"/>
                  </a:lnTo>
                  <a:lnTo>
                    <a:pt x="99" y="27"/>
                  </a:lnTo>
                  <a:lnTo>
                    <a:pt x="101" y="25"/>
                  </a:lnTo>
                  <a:lnTo>
                    <a:pt x="103" y="23"/>
                  </a:lnTo>
                  <a:lnTo>
                    <a:pt x="103" y="23"/>
                  </a:lnTo>
                  <a:lnTo>
                    <a:pt x="105" y="21"/>
                  </a:lnTo>
                  <a:lnTo>
                    <a:pt x="108" y="20"/>
                  </a:lnTo>
                  <a:lnTo>
                    <a:pt x="111" y="20"/>
                  </a:lnTo>
                  <a:lnTo>
                    <a:pt x="114" y="22"/>
                  </a:lnTo>
                  <a:lnTo>
                    <a:pt x="114" y="22"/>
                  </a:lnTo>
                  <a:lnTo>
                    <a:pt x="117" y="24"/>
                  </a:lnTo>
                  <a:lnTo>
                    <a:pt x="119" y="25"/>
                  </a:lnTo>
                  <a:lnTo>
                    <a:pt x="127" y="26"/>
                  </a:lnTo>
                  <a:lnTo>
                    <a:pt x="127" y="26"/>
                  </a:lnTo>
                  <a:lnTo>
                    <a:pt x="132" y="27"/>
                  </a:lnTo>
                  <a:lnTo>
                    <a:pt x="136" y="28"/>
                  </a:lnTo>
                  <a:lnTo>
                    <a:pt x="139" y="30"/>
                  </a:lnTo>
                  <a:lnTo>
                    <a:pt x="142" y="33"/>
                  </a:lnTo>
                  <a:lnTo>
                    <a:pt x="142" y="33"/>
                  </a:lnTo>
                  <a:lnTo>
                    <a:pt x="145" y="36"/>
                  </a:lnTo>
                  <a:lnTo>
                    <a:pt x="149" y="38"/>
                  </a:lnTo>
                  <a:lnTo>
                    <a:pt x="153" y="40"/>
                  </a:lnTo>
                  <a:lnTo>
                    <a:pt x="157" y="40"/>
                  </a:lnTo>
                  <a:lnTo>
                    <a:pt x="157" y="40"/>
                  </a:lnTo>
                  <a:lnTo>
                    <a:pt x="159" y="40"/>
                  </a:lnTo>
                  <a:lnTo>
                    <a:pt x="160" y="40"/>
                  </a:lnTo>
                  <a:lnTo>
                    <a:pt x="162" y="38"/>
                  </a:lnTo>
                  <a:lnTo>
                    <a:pt x="165" y="36"/>
                  </a:lnTo>
                  <a:lnTo>
                    <a:pt x="167" y="35"/>
                  </a:lnTo>
                  <a:lnTo>
                    <a:pt x="169" y="35"/>
                  </a:lnTo>
                  <a:lnTo>
                    <a:pt x="169" y="35"/>
                  </a:lnTo>
                  <a:lnTo>
                    <a:pt x="175" y="34"/>
                  </a:lnTo>
                  <a:lnTo>
                    <a:pt x="180" y="33"/>
                  </a:lnTo>
                  <a:lnTo>
                    <a:pt x="184" y="32"/>
                  </a:lnTo>
                  <a:lnTo>
                    <a:pt x="186" y="31"/>
                  </a:lnTo>
                  <a:lnTo>
                    <a:pt x="186" y="31"/>
                  </a:lnTo>
                  <a:lnTo>
                    <a:pt x="188" y="29"/>
                  </a:lnTo>
                  <a:lnTo>
                    <a:pt x="188" y="26"/>
                  </a:lnTo>
                  <a:lnTo>
                    <a:pt x="187" y="23"/>
                  </a:lnTo>
                  <a:lnTo>
                    <a:pt x="185" y="21"/>
                  </a:lnTo>
                  <a:lnTo>
                    <a:pt x="185" y="21"/>
                  </a:lnTo>
                  <a:lnTo>
                    <a:pt x="182" y="20"/>
                  </a:lnTo>
                  <a:lnTo>
                    <a:pt x="179" y="20"/>
                  </a:lnTo>
                  <a:lnTo>
                    <a:pt x="174" y="22"/>
                  </a:lnTo>
                  <a:lnTo>
                    <a:pt x="174" y="22"/>
                  </a:lnTo>
                  <a:lnTo>
                    <a:pt x="170" y="23"/>
                  </a:lnTo>
                  <a:lnTo>
                    <a:pt x="165" y="24"/>
                  </a:lnTo>
                  <a:lnTo>
                    <a:pt x="159" y="25"/>
                  </a:lnTo>
                  <a:lnTo>
                    <a:pt x="153" y="24"/>
                  </a:lnTo>
                  <a:lnTo>
                    <a:pt x="153" y="24"/>
                  </a:lnTo>
                  <a:lnTo>
                    <a:pt x="148" y="22"/>
                  </a:lnTo>
                  <a:lnTo>
                    <a:pt x="145" y="21"/>
                  </a:lnTo>
                  <a:lnTo>
                    <a:pt x="142" y="18"/>
                  </a:lnTo>
                  <a:lnTo>
                    <a:pt x="138" y="15"/>
                  </a:lnTo>
                  <a:lnTo>
                    <a:pt x="138" y="15"/>
                  </a:lnTo>
                  <a:lnTo>
                    <a:pt x="134" y="10"/>
                  </a:lnTo>
                  <a:lnTo>
                    <a:pt x="127" y="5"/>
                  </a:lnTo>
                  <a:lnTo>
                    <a:pt x="122" y="1"/>
                  </a:lnTo>
                  <a:lnTo>
                    <a:pt x="119" y="0"/>
                  </a:lnTo>
                  <a:lnTo>
                    <a:pt x="115" y="0"/>
                  </a:lnTo>
                  <a:lnTo>
                    <a:pt x="115" y="0"/>
                  </a:lnTo>
                  <a:lnTo>
                    <a:pt x="109" y="1"/>
                  </a:lnTo>
                  <a:lnTo>
                    <a:pt x="103" y="0"/>
                  </a:lnTo>
                  <a:lnTo>
                    <a:pt x="98" y="1"/>
                  </a:lnTo>
                  <a:lnTo>
                    <a:pt x="97" y="2"/>
                  </a:lnTo>
                  <a:lnTo>
                    <a:pt x="96" y="3"/>
                  </a:lnTo>
                  <a:lnTo>
                    <a:pt x="96" y="3"/>
                  </a:lnTo>
                  <a:lnTo>
                    <a:pt x="94" y="6"/>
                  </a:lnTo>
                  <a:lnTo>
                    <a:pt x="90" y="8"/>
                  </a:lnTo>
                  <a:lnTo>
                    <a:pt x="86" y="9"/>
                  </a:lnTo>
                  <a:lnTo>
                    <a:pt x="81" y="10"/>
                  </a:lnTo>
                  <a:lnTo>
                    <a:pt x="81" y="10"/>
                  </a:lnTo>
                  <a:lnTo>
                    <a:pt x="71" y="9"/>
                  </a:lnTo>
                  <a:lnTo>
                    <a:pt x="68" y="10"/>
                  </a:lnTo>
                  <a:lnTo>
                    <a:pt x="65" y="12"/>
                  </a:lnTo>
                  <a:lnTo>
                    <a:pt x="65" y="12"/>
                  </a:lnTo>
                  <a:lnTo>
                    <a:pt x="61" y="15"/>
                  </a:lnTo>
                  <a:lnTo>
                    <a:pt x="56" y="17"/>
                  </a:lnTo>
                  <a:lnTo>
                    <a:pt x="49" y="18"/>
                  </a:lnTo>
                  <a:lnTo>
                    <a:pt x="41" y="18"/>
                  </a:lnTo>
                  <a:lnTo>
                    <a:pt x="41" y="18"/>
                  </a:lnTo>
                  <a:lnTo>
                    <a:pt x="35" y="17"/>
                  </a:lnTo>
                  <a:lnTo>
                    <a:pt x="30" y="15"/>
                  </a:lnTo>
                  <a:lnTo>
                    <a:pt x="26" y="14"/>
                  </a:lnTo>
                  <a:lnTo>
                    <a:pt x="22" y="13"/>
                  </a:lnTo>
                  <a:lnTo>
                    <a:pt x="22" y="13"/>
                  </a:lnTo>
                  <a:lnTo>
                    <a:pt x="13" y="14"/>
                  </a:lnTo>
                  <a:lnTo>
                    <a:pt x="2" y="16"/>
                  </a:lnTo>
                  <a:lnTo>
                    <a:pt x="2" y="16"/>
                  </a:lnTo>
                  <a:lnTo>
                    <a:pt x="2" y="26"/>
                  </a:lnTo>
                  <a:lnTo>
                    <a:pt x="1" y="34"/>
                  </a:lnTo>
                  <a:lnTo>
                    <a:pt x="0" y="41"/>
                  </a:lnTo>
                  <a:lnTo>
                    <a:pt x="0" y="51"/>
                  </a:lnTo>
                  <a:lnTo>
                    <a:pt x="0" y="51"/>
                  </a:lnTo>
                  <a:lnTo>
                    <a:pt x="5" y="48"/>
                  </a:lnTo>
                  <a:lnTo>
                    <a:pt x="8" y="47"/>
                  </a:lnTo>
                  <a:lnTo>
                    <a:pt x="11" y="46"/>
                  </a:lnTo>
                  <a:lnTo>
                    <a:pt x="11" y="46"/>
                  </a:lnTo>
                  <a:lnTo>
                    <a:pt x="24" y="43"/>
                  </a:lnTo>
                  <a:lnTo>
                    <a:pt x="31" y="42"/>
                  </a:lnTo>
                  <a:lnTo>
                    <a:pt x="38" y="42"/>
                  </a:lnTo>
                  <a:lnTo>
                    <a:pt x="38" y="4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4" name="Freeform 313">
              <a:extLst>
                <a:ext uri="{FF2B5EF4-FFF2-40B4-BE49-F238E27FC236}">
                  <a16:creationId xmlns:a16="http://schemas.microsoft.com/office/drawing/2014/main" id="{AE94B21E-19D2-4301-959F-99311ED3DAFB}"/>
                </a:ext>
              </a:extLst>
            </p:cNvPr>
            <p:cNvSpPr>
              <a:spLocks/>
            </p:cNvSpPr>
            <p:nvPr/>
          </p:nvSpPr>
          <p:spPr bwMode="auto">
            <a:xfrm>
              <a:off x="6259247" y="4571691"/>
              <a:ext cx="218574" cy="295271"/>
            </a:xfrm>
            <a:custGeom>
              <a:avLst/>
              <a:gdLst>
                <a:gd name="T0" fmla="*/ 500 w 507"/>
                <a:gd name="T1" fmla="*/ 87 h 628"/>
                <a:gd name="T2" fmla="*/ 507 w 507"/>
                <a:gd name="T3" fmla="*/ 68 h 628"/>
                <a:gd name="T4" fmla="*/ 481 w 507"/>
                <a:gd name="T5" fmla="*/ 65 h 628"/>
                <a:gd name="T6" fmla="*/ 465 w 507"/>
                <a:gd name="T7" fmla="*/ 59 h 628"/>
                <a:gd name="T8" fmla="*/ 445 w 507"/>
                <a:gd name="T9" fmla="*/ 43 h 628"/>
                <a:gd name="T10" fmla="*/ 426 w 507"/>
                <a:gd name="T11" fmla="*/ 52 h 628"/>
                <a:gd name="T12" fmla="*/ 397 w 507"/>
                <a:gd name="T13" fmla="*/ 61 h 628"/>
                <a:gd name="T14" fmla="*/ 374 w 507"/>
                <a:gd name="T15" fmla="*/ 93 h 628"/>
                <a:gd name="T16" fmla="*/ 333 w 507"/>
                <a:gd name="T17" fmla="*/ 94 h 628"/>
                <a:gd name="T18" fmla="*/ 269 w 507"/>
                <a:gd name="T19" fmla="*/ 84 h 628"/>
                <a:gd name="T20" fmla="*/ 215 w 507"/>
                <a:gd name="T21" fmla="*/ 46 h 628"/>
                <a:gd name="T22" fmla="*/ 187 w 507"/>
                <a:gd name="T23" fmla="*/ 32 h 628"/>
                <a:gd name="T24" fmla="*/ 144 w 507"/>
                <a:gd name="T25" fmla="*/ 35 h 628"/>
                <a:gd name="T26" fmla="*/ 138 w 507"/>
                <a:gd name="T27" fmla="*/ 34 h 628"/>
                <a:gd name="T28" fmla="*/ 134 w 507"/>
                <a:gd name="T29" fmla="*/ 34 h 628"/>
                <a:gd name="T30" fmla="*/ 131 w 507"/>
                <a:gd name="T31" fmla="*/ 32 h 628"/>
                <a:gd name="T32" fmla="*/ 128 w 507"/>
                <a:gd name="T33" fmla="*/ 31 h 628"/>
                <a:gd name="T34" fmla="*/ 126 w 507"/>
                <a:gd name="T35" fmla="*/ 29 h 628"/>
                <a:gd name="T36" fmla="*/ 125 w 507"/>
                <a:gd name="T37" fmla="*/ 27 h 628"/>
                <a:gd name="T38" fmla="*/ 123 w 507"/>
                <a:gd name="T39" fmla="*/ 25 h 628"/>
                <a:gd name="T40" fmla="*/ 122 w 507"/>
                <a:gd name="T41" fmla="*/ 24 h 628"/>
                <a:gd name="T42" fmla="*/ 121 w 507"/>
                <a:gd name="T43" fmla="*/ 23 h 628"/>
                <a:gd name="T44" fmla="*/ 119 w 507"/>
                <a:gd name="T45" fmla="*/ 23 h 628"/>
                <a:gd name="T46" fmla="*/ 97 w 507"/>
                <a:gd name="T47" fmla="*/ 14 h 628"/>
                <a:gd name="T48" fmla="*/ 77 w 507"/>
                <a:gd name="T49" fmla="*/ 0 h 628"/>
                <a:gd name="T50" fmla="*/ 46 w 507"/>
                <a:gd name="T51" fmla="*/ 13 h 628"/>
                <a:gd name="T52" fmla="*/ 23 w 507"/>
                <a:gd name="T53" fmla="*/ 20 h 628"/>
                <a:gd name="T54" fmla="*/ 14 w 507"/>
                <a:gd name="T55" fmla="*/ 42 h 628"/>
                <a:gd name="T56" fmla="*/ 12 w 507"/>
                <a:gd name="T57" fmla="*/ 45 h 628"/>
                <a:gd name="T58" fmla="*/ 11 w 507"/>
                <a:gd name="T59" fmla="*/ 46 h 628"/>
                <a:gd name="T60" fmla="*/ 20 w 507"/>
                <a:gd name="T61" fmla="*/ 76 h 628"/>
                <a:gd name="T62" fmla="*/ 35 w 507"/>
                <a:gd name="T63" fmla="*/ 81 h 628"/>
                <a:gd name="T64" fmla="*/ 35 w 507"/>
                <a:gd name="T65" fmla="*/ 109 h 628"/>
                <a:gd name="T66" fmla="*/ 45 w 507"/>
                <a:gd name="T67" fmla="*/ 129 h 628"/>
                <a:gd name="T68" fmla="*/ 58 w 507"/>
                <a:gd name="T69" fmla="*/ 150 h 628"/>
                <a:gd name="T70" fmla="*/ 67 w 507"/>
                <a:gd name="T71" fmla="*/ 178 h 628"/>
                <a:gd name="T72" fmla="*/ 68 w 507"/>
                <a:gd name="T73" fmla="*/ 217 h 628"/>
                <a:gd name="T74" fmla="*/ 41 w 507"/>
                <a:gd name="T75" fmla="*/ 250 h 628"/>
                <a:gd name="T76" fmla="*/ 10 w 507"/>
                <a:gd name="T77" fmla="*/ 292 h 628"/>
                <a:gd name="T78" fmla="*/ 5 w 507"/>
                <a:gd name="T79" fmla="*/ 326 h 628"/>
                <a:gd name="T80" fmla="*/ 19 w 507"/>
                <a:gd name="T81" fmla="*/ 325 h 628"/>
                <a:gd name="T82" fmla="*/ 35 w 507"/>
                <a:gd name="T83" fmla="*/ 322 h 628"/>
                <a:gd name="T84" fmla="*/ 43 w 507"/>
                <a:gd name="T85" fmla="*/ 334 h 628"/>
                <a:gd name="T86" fmla="*/ 21 w 507"/>
                <a:gd name="T87" fmla="*/ 346 h 628"/>
                <a:gd name="T88" fmla="*/ 5 w 507"/>
                <a:gd name="T89" fmla="*/ 365 h 628"/>
                <a:gd name="T90" fmla="*/ 13 w 507"/>
                <a:gd name="T91" fmla="*/ 385 h 628"/>
                <a:gd name="T92" fmla="*/ 22 w 507"/>
                <a:gd name="T93" fmla="*/ 393 h 628"/>
                <a:gd name="T94" fmla="*/ 39 w 507"/>
                <a:gd name="T95" fmla="*/ 406 h 628"/>
                <a:gd name="T96" fmla="*/ 48 w 507"/>
                <a:gd name="T97" fmla="*/ 411 h 628"/>
                <a:gd name="T98" fmla="*/ 195 w 507"/>
                <a:gd name="T99" fmla="*/ 489 h 628"/>
                <a:gd name="T100" fmla="*/ 245 w 507"/>
                <a:gd name="T101" fmla="*/ 528 h 628"/>
                <a:gd name="T102" fmla="*/ 248 w 507"/>
                <a:gd name="T103" fmla="*/ 556 h 628"/>
                <a:gd name="T104" fmla="*/ 293 w 507"/>
                <a:gd name="T105" fmla="*/ 587 h 628"/>
                <a:gd name="T106" fmla="*/ 365 w 507"/>
                <a:gd name="T107" fmla="*/ 605 h 628"/>
                <a:gd name="T108" fmla="*/ 382 w 507"/>
                <a:gd name="T109" fmla="*/ 557 h 628"/>
                <a:gd name="T110" fmla="*/ 403 w 507"/>
                <a:gd name="T111" fmla="*/ 517 h 628"/>
                <a:gd name="T112" fmla="*/ 421 w 507"/>
                <a:gd name="T113" fmla="*/ 488 h 628"/>
                <a:gd name="T114" fmla="*/ 444 w 507"/>
                <a:gd name="T115" fmla="*/ 471 h 628"/>
                <a:gd name="T116" fmla="*/ 466 w 507"/>
                <a:gd name="T117" fmla="*/ 443 h 628"/>
                <a:gd name="T118" fmla="*/ 491 w 507"/>
                <a:gd name="T119" fmla="*/ 441 h 628"/>
                <a:gd name="T120" fmla="*/ 483 w 507"/>
                <a:gd name="T121" fmla="*/ 414 h 628"/>
                <a:gd name="T122" fmla="*/ 456 w 507"/>
                <a:gd name="T123" fmla="*/ 380 h 628"/>
                <a:gd name="T124" fmla="*/ 456 w 507"/>
                <a:gd name="T125" fmla="*/ 14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7" h="628">
                  <a:moveTo>
                    <a:pt x="459" y="131"/>
                  </a:moveTo>
                  <a:lnTo>
                    <a:pt x="459" y="131"/>
                  </a:lnTo>
                  <a:lnTo>
                    <a:pt x="478" y="114"/>
                  </a:lnTo>
                  <a:lnTo>
                    <a:pt x="490" y="100"/>
                  </a:lnTo>
                  <a:lnTo>
                    <a:pt x="496" y="93"/>
                  </a:lnTo>
                  <a:lnTo>
                    <a:pt x="500" y="87"/>
                  </a:lnTo>
                  <a:lnTo>
                    <a:pt x="500" y="87"/>
                  </a:lnTo>
                  <a:lnTo>
                    <a:pt x="505" y="77"/>
                  </a:lnTo>
                  <a:lnTo>
                    <a:pt x="507" y="68"/>
                  </a:lnTo>
                  <a:lnTo>
                    <a:pt x="507" y="68"/>
                  </a:lnTo>
                  <a:lnTo>
                    <a:pt x="507" y="68"/>
                  </a:lnTo>
                  <a:lnTo>
                    <a:pt x="507" y="68"/>
                  </a:lnTo>
                  <a:lnTo>
                    <a:pt x="501" y="68"/>
                  </a:lnTo>
                  <a:lnTo>
                    <a:pt x="495" y="68"/>
                  </a:lnTo>
                  <a:lnTo>
                    <a:pt x="482" y="65"/>
                  </a:lnTo>
                  <a:lnTo>
                    <a:pt x="482" y="65"/>
                  </a:lnTo>
                  <a:lnTo>
                    <a:pt x="481" y="65"/>
                  </a:lnTo>
                  <a:lnTo>
                    <a:pt x="481" y="65"/>
                  </a:lnTo>
                  <a:lnTo>
                    <a:pt x="479" y="65"/>
                  </a:lnTo>
                  <a:lnTo>
                    <a:pt x="479" y="65"/>
                  </a:lnTo>
                  <a:lnTo>
                    <a:pt x="475" y="64"/>
                  </a:lnTo>
                  <a:lnTo>
                    <a:pt x="475" y="64"/>
                  </a:lnTo>
                  <a:lnTo>
                    <a:pt x="469" y="62"/>
                  </a:lnTo>
                  <a:lnTo>
                    <a:pt x="465" y="59"/>
                  </a:lnTo>
                  <a:lnTo>
                    <a:pt x="462" y="56"/>
                  </a:lnTo>
                  <a:lnTo>
                    <a:pt x="460" y="53"/>
                  </a:lnTo>
                  <a:lnTo>
                    <a:pt x="458" y="50"/>
                  </a:lnTo>
                  <a:lnTo>
                    <a:pt x="455" y="47"/>
                  </a:lnTo>
                  <a:lnTo>
                    <a:pt x="451" y="45"/>
                  </a:lnTo>
                  <a:lnTo>
                    <a:pt x="445" y="43"/>
                  </a:lnTo>
                  <a:lnTo>
                    <a:pt x="445" y="43"/>
                  </a:lnTo>
                  <a:lnTo>
                    <a:pt x="439" y="43"/>
                  </a:lnTo>
                  <a:lnTo>
                    <a:pt x="434" y="44"/>
                  </a:lnTo>
                  <a:lnTo>
                    <a:pt x="431" y="46"/>
                  </a:lnTo>
                  <a:lnTo>
                    <a:pt x="429" y="49"/>
                  </a:lnTo>
                  <a:lnTo>
                    <a:pt x="426" y="52"/>
                  </a:lnTo>
                  <a:lnTo>
                    <a:pt x="422" y="54"/>
                  </a:lnTo>
                  <a:lnTo>
                    <a:pt x="418" y="57"/>
                  </a:lnTo>
                  <a:lnTo>
                    <a:pt x="411" y="58"/>
                  </a:lnTo>
                  <a:lnTo>
                    <a:pt x="411" y="58"/>
                  </a:lnTo>
                  <a:lnTo>
                    <a:pt x="401" y="59"/>
                  </a:lnTo>
                  <a:lnTo>
                    <a:pt x="397" y="61"/>
                  </a:lnTo>
                  <a:lnTo>
                    <a:pt x="395" y="64"/>
                  </a:lnTo>
                  <a:lnTo>
                    <a:pt x="391" y="71"/>
                  </a:lnTo>
                  <a:lnTo>
                    <a:pt x="381" y="85"/>
                  </a:lnTo>
                  <a:lnTo>
                    <a:pt x="381" y="85"/>
                  </a:lnTo>
                  <a:lnTo>
                    <a:pt x="378" y="89"/>
                  </a:lnTo>
                  <a:lnTo>
                    <a:pt x="374" y="93"/>
                  </a:lnTo>
                  <a:lnTo>
                    <a:pt x="371" y="95"/>
                  </a:lnTo>
                  <a:lnTo>
                    <a:pt x="367" y="97"/>
                  </a:lnTo>
                  <a:lnTo>
                    <a:pt x="359" y="98"/>
                  </a:lnTo>
                  <a:lnTo>
                    <a:pt x="350" y="98"/>
                  </a:lnTo>
                  <a:lnTo>
                    <a:pt x="342" y="96"/>
                  </a:lnTo>
                  <a:lnTo>
                    <a:pt x="333" y="94"/>
                  </a:lnTo>
                  <a:lnTo>
                    <a:pt x="318" y="91"/>
                  </a:lnTo>
                  <a:lnTo>
                    <a:pt x="318" y="91"/>
                  </a:lnTo>
                  <a:lnTo>
                    <a:pt x="307" y="89"/>
                  </a:lnTo>
                  <a:lnTo>
                    <a:pt x="295" y="89"/>
                  </a:lnTo>
                  <a:lnTo>
                    <a:pt x="284" y="87"/>
                  </a:lnTo>
                  <a:lnTo>
                    <a:pt x="269" y="84"/>
                  </a:lnTo>
                  <a:lnTo>
                    <a:pt x="269" y="84"/>
                  </a:lnTo>
                  <a:lnTo>
                    <a:pt x="255" y="79"/>
                  </a:lnTo>
                  <a:lnTo>
                    <a:pt x="249" y="76"/>
                  </a:lnTo>
                  <a:lnTo>
                    <a:pt x="243" y="72"/>
                  </a:lnTo>
                  <a:lnTo>
                    <a:pt x="231" y="62"/>
                  </a:lnTo>
                  <a:lnTo>
                    <a:pt x="215" y="46"/>
                  </a:lnTo>
                  <a:lnTo>
                    <a:pt x="215" y="46"/>
                  </a:lnTo>
                  <a:lnTo>
                    <a:pt x="210" y="42"/>
                  </a:lnTo>
                  <a:lnTo>
                    <a:pt x="206" y="38"/>
                  </a:lnTo>
                  <a:lnTo>
                    <a:pt x="201" y="36"/>
                  </a:lnTo>
                  <a:lnTo>
                    <a:pt x="197" y="34"/>
                  </a:lnTo>
                  <a:lnTo>
                    <a:pt x="187" y="32"/>
                  </a:lnTo>
                  <a:lnTo>
                    <a:pt x="178" y="31"/>
                  </a:lnTo>
                  <a:lnTo>
                    <a:pt x="169" y="32"/>
                  </a:lnTo>
                  <a:lnTo>
                    <a:pt x="160" y="33"/>
                  </a:lnTo>
                  <a:lnTo>
                    <a:pt x="152" y="34"/>
                  </a:lnTo>
                  <a:lnTo>
                    <a:pt x="144" y="35"/>
                  </a:lnTo>
                  <a:lnTo>
                    <a:pt x="144" y="35"/>
                  </a:lnTo>
                  <a:lnTo>
                    <a:pt x="141" y="35"/>
                  </a:lnTo>
                  <a:lnTo>
                    <a:pt x="141" y="35"/>
                  </a:lnTo>
                  <a:lnTo>
                    <a:pt x="140" y="35"/>
                  </a:lnTo>
                  <a:lnTo>
                    <a:pt x="140" y="35"/>
                  </a:lnTo>
                  <a:lnTo>
                    <a:pt x="138" y="34"/>
                  </a:lnTo>
                  <a:lnTo>
                    <a:pt x="138" y="34"/>
                  </a:lnTo>
                  <a:lnTo>
                    <a:pt x="137" y="34"/>
                  </a:lnTo>
                  <a:lnTo>
                    <a:pt x="137" y="34"/>
                  </a:lnTo>
                  <a:lnTo>
                    <a:pt x="135" y="34"/>
                  </a:lnTo>
                  <a:lnTo>
                    <a:pt x="135" y="34"/>
                  </a:lnTo>
                  <a:lnTo>
                    <a:pt x="134" y="34"/>
                  </a:lnTo>
                  <a:lnTo>
                    <a:pt x="134" y="34"/>
                  </a:lnTo>
                  <a:lnTo>
                    <a:pt x="133" y="33"/>
                  </a:lnTo>
                  <a:lnTo>
                    <a:pt x="133" y="33"/>
                  </a:lnTo>
                  <a:lnTo>
                    <a:pt x="132" y="33"/>
                  </a:lnTo>
                  <a:lnTo>
                    <a:pt x="132" y="33"/>
                  </a:lnTo>
                  <a:lnTo>
                    <a:pt x="131" y="32"/>
                  </a:lnTo>
                  <a:lnTo>
                    <a:pt x="131" y="32"/>
                  </a:lnTo>
                  <a:lnTo>
                    <a:pt x="131" y="32"/>
                  </a:lnTo>
                  <a:lnTo>
                    <a:pt x="131" y="32"/>
                  </a:lnTo>
                  <a:lnTo>
                    <a:pt x="129" y="31"/>
                  </a:lnTo>
                  <a:lnTo>
                    <a:pt x="129" y="31"/>
                  </a:lnTo>
                  <a:lnTo>
                    <a:pt x="128" y="31"/>
                  </a:lnTo>
                  <a:lnTo>
                    <a:pt x="128" y="31"/>
                  </a:lnTo>
                  <a:lnTo>
                    <a:pt x="127" y="30"/>
                  </a:lnTo>
                  <a:lnTo>
                    <a:pt x="127" y="30"/>
                  </a:lnTo>
                  <a:lnTo>
                    <a:pt x="127" y="29"/>
                  </a:lnTo>
                  <a:lnTo>
                    <a:pt x="127" y="29"/>
                  </a:lnTo>
                  <a:lnTo>
                    <a:pt x="126" y="29"/>
                  </a:lnTo>
                  <a:lnTo>
                    <a:pt x="126" y="29"/>
                  </a:lnTo>
                  <a:lnTo>
                    <a:pt x="126" y="28"/>
                  </a:lnTo>
                  <a:lnTo>
                    <a:pt x="126" y="28"/>
                  </a:lnTo>
                  <a:lnTo>
                    <a:pt x="125" y="28"/>
                  </a:lnTo>
                  <a:lnTo>
                    <a:pt x="125" y="28"/>
                  </a:lnTo>
                  <a:lnTo>
                    <a:pt x="125" y="27"/>
                  </a:lnTo>
                  <a:lnTo>
                    <a:pt x="125" y="27"/>
                  </a:lnTo>
                  <a:lnTo>
                    <a:pt x="124" y="26"/>
                  </a:lnTo>
                  <a:lnTo>
                    <a:pt x="124" y="26"/>
                  </a:lnTo>
                  <a:lnTo>
                    <a:pt x="124" y="26"/>
                  </a:lnTo>
                  <a:lnTo>
                    <a:pt x="124" y="26"/>
                  </a:lnTo>
                  <a:lnTo>
                    <a:pt x="123" y="25"/>
                  </a:lnTo>
                  <a:lnTo>
                    <a:pt x="123" y="25"/>
                  </a:lnTo>
                  <a:lnTo>
                    <a:pt x="123" y="25"/>
                  </a:lnTo>
                  <a:lnTo>
                    <a:pt x="123" y="25"/>
                  </a:lnTo>
                  <a:lnTo>
                    <a:pt x="122" y="24"/>
                  </a:lnTo>
                  <a:lnTo>
                    <a:pt x="122" y="24"/>
                  </a:lnTo>
                  <a:lnTo>
                    <a:pt x="122" y="24"/>
                  </a:lnTo>
                  <a:lnTo>
                    <a:pt x="122" y="24"/>
                  </a:lnTo>
                  <a:lnTo>
                    <a:pt x="122" y="24"/>
                  </a:lnTo>
                  <a:lnTo>
                    <a:pt x="122" y="24"/>
                  </a:lnTo>
                  <a:lnTo>
                    <a:pt x="121" y="23"/>
                  </a:lnTo>
                  <a:lnTo>
                    <a:pt x="121" y="23"/>
                  </a:lnTo>
                  <a:lnTo>
                    <a:pt x="121" y="23"/>
                  </a:lnTo>
                  <a:lnTo>
                    <a:pt x="121" y="23"/>
                  </a:lnTo>
                  <a:lnTo>
                    <a:pt x="120" y="23"/>
                  </a:lnTo>
                  <a:lnTo>
                    <a:pt x="120" y="23"/>
                  </a:lnTo>
                  <a:lnTo>
                    <a:pt x="120" y="23"/>
                  </a:lnTo>
                  <a:lnTo>
                    <a:pt x="120" y="23"/>
                  </a:lnTo>
                  <a:lnTo>
                    <a:pt x="119" y="23"/>
                  </a:lnTo>
                  <a:lnTo>
                    <a:pt x="119" y="23"/>
                  </a:lnTo>
                  <a:lnTo>
                    <a:pt x="114" y="23"/>
                  </a:lnTo>
                  <a:lnTo>
                    <a:pt x="108" y="22"/>
                  </a:lnTo>
                  <a:lnTo>
                    <a:pt x="102" y="19"/>
                  </a:lnTo>
                  <a:lnTo>
                    <a:pt x="99" y="16"/>
                  </a:lnTo>
                  <a:lnTo>
                    <a:pt x="97" y="14"/>
                  </a:lnTo>
                  <a:lnTo>
                    <a:pt x="97" y="14"/>
                  </a:lnTo>
                  <a:lnTo>
                    <a:pt x="94" y="8"/>
                  </a:lnTo>
                  <a:lnTo>
                    <a:pt x="91" y="4"/>
                  </a:lnTo>
                  <a:lnTo>
                    <a:pt x="89" y="2"/>
                  </a:lnTo>
                  <a:lnTo>
                    <a:pt x="86" y="1"/>
                  </a:lnTo>
                  <a:lnTo>
                    <a:pt x="82" y="1"/>
                  </a:lnTo>
                  <a:lnTo>
                    <a:pt x="77" y="0"/>
                  </a:lnTo>
                  <a:lnTo>
                    <a:pt x="77" y="0"/>
                  </a:lnTo>
                  <a:lnTo>
                    <a:pt x="71" y="1"/>
                  </a:lnTo>
                  <a:lnTo>
                    <a:pt x="66" y="2"/>
                  </a:lnTo>
                  <a:lnTo>
                    <a:pt x="58" y="7"/>
                  </a:lnTo>
                  <a:lnTo>
                    <a:pt x="50" y="12"/>
                  </a:lnTo>
                  <a:lnTo>
                    <a:pt x="46" y="13"/>
                  </a:lnTo>
                  <a:lnTo>
                    <a:pt x="40" y="14"/>
                  </a:lnTo>
                  <a:lnTo>
                    <a:pt x="40" y="14"/>
                  </a:lnTo>
                  <a:lnTo>
                    <a:pt x="35" y="14"/>
                  </a:lnTo>
                  <a:lnTo>
                    <a:pt x="30" y="15"/>
                  </a:lnTo>
                  <a:lnTo>
                    <a:pt x="26" y="17"/>
                  </a:lnTo>
                  <a:lnTo>
                    <a:pt x="23" y="20"/>
                  </a:lnTo>
                  <a:lnTo>
                    <a:pt x="20" y="24"/>
                  </a:lnTo>
                  <a:lnTo>
                    <a:pt x="18" y="28"/>
                  </a:lnTo>
                  <a:lnTo>
                    <a:pt x="14" y="39"/>
                  </a:lnTo>
                  <a:lnTo>
                    <a:pt x="14" y="39"/>
                  </a:lnTo>
                  <a:lnTo>
                    <a:pt x="14" y="42"/>
                  </a:lnTo>
                  <a:lnTo>
                    <a:pt x="14" y="42"/>
                  </a:lnTo>
                  <a:lnTo>
                    <a:pt x="13" y="43"/>
                  </a:lnTo>
                  <a:lnTo>
                    <a:pt x="13" y="43"/>
                  </a:lnTo>
                  <a:lnTo>
                    <a:pt x="13" y="44"/>
                  </a:lnTo>
                  <a:lnTo>
                    <a:pt x="13" y="44"/>
                  </a:lnTo>
                  <a:lnTo>
                    <a:pt x="12" y="45"/>
                  </a:lnTo>
                  <a:lnTo>
                    <a:pt x="12" y="45"/>
                  </a:lnTo>
                  <a:lnTo>
                    <a:pt x="12" y="45"/>
                  </a:lnTo>
                  <a:lnTo>
                    <a:pt x="12" y="45"/>
                  </a:lnTo>
                  <a:lnTo>
                    <a:pt x="11" y="46"/>
                  </a:lnTo>
                  <a:lnTo>
                    <a:pt x="11" y="46"/>
                  </a:lnTo>
                  <a:lnTo>
                    <a:pt x="11" y="46"/>
                  </a:lnTo>
                  <a:lnTo>
                    <a:pt x="11" y="46"/>
                  </a:lnTo>
                  <a:lnTo>
                    <a:pt x="14" y="56"/>
                  </a:lnTo>
                  <a:lnTo>
                    <a:pt x="16" y="64"/>
                  </a:lnTo>
                  <a:lnTo>
                    <a:pt x="16" y="64"/>
                  </a:lnTo>
                  <a:lnTo>
                    <a:pt x="16" y="70"/>
                  </a:lnTo>
                  <a:lnTo>
                    <a:pt x="18" y="74"/>
                  </a:lnTo>
                  <a:lnTo>
                    <a:pt x="20" y="76"/>
                  </a:lnTo>
                  <a:lnTo>
                    <a:pt x="22" y="78"/>
                  </a:lnTo>
                  <a:lnTo>
                    <a:pt x="25" y="78"/>
                  </a:lnTo>
                  <a:lnTo>
                    <a:pt x="29" y="79"/>
                  </a:lnTo>
                  <a:lnTo>
                    <a:pt x="29" y="79"/>
                  </a:lnTo>
                  <a:lnTo>
                    <a:pt x="33" y="79"/>
                  </a:lnTo>
                  <a:lnTo>
                    <a:pt x="35" y="81"/>
                  </a:lnTo>
                  <a:lnTo>
                    <a:pt x="36" y="84"/>
                  </a:lnTo>
                  <a:lnTo>
                    <a:pt x="36" y="88"/>
                  </a:lnTo>
                  <a:lnTo>
                    <a:pt x="35" y="96"/>
                  </a:lnTo>
                  <a:lnTo>
                    <a:pt x="34" y="103"/>
                  </a:lnTo>
                  <a:lnTo>
                    <a:pt x="34" y="103"/>
                  </a:lnTo>
                  <a:lnTo>
                    <a:pt x="35" y="109"/>
                  </a:lnTo>
                  <a:lnTo>
                    <a:pt x="36" y="116"/>
                  </a:lnTo>
                  <a:lnTo>
                    <a:pt x="39" y="122"/>
                  </a:lnTo>
                  <a:lnTo>
                    <a:pt x="40" y="125"/>
                  </a:lnTo>
                  <a:lnTo>
                    <a:pt x="42" y="127"/>
                  </a:lnTo>
                  <a:lnTo>
                    <a:pt x="42" y="127"/>
                  </a:lnTo>
                  <a:lnTo>
                    <a:pt x="45" y="129"/>
                  </a:lnTo>
                  <a:lnTo>
                    <a:pt x="47" y="131"/>
                  </a:lnTo>
                  <a:lnTo>
                    <a:pt x="49" y="137"/>
                  </a:lnTo>
                  <a:lnTo>
                    <a:pt x="53" y="144"/>
                  </a:lnTo>
                  <a:lnTo>
                    <a:pt x="55" y="148"/>
                  </a:lnTo>
                  <a:lnTo>
                    <a:pt x="58" y="150"/>
                  </a:lnTo>
                  <a:lnTo>
                    <a:pt x="58" y="150"/>
                  </a:lnTo>
                  <a:lnTo>
                    <a:pt x="61" y="153"/>
                  </a:lnTo>
                  <a:lnTo>
                    <a:pt x="63" y="156"/>
                  </a:lnTo>
                  <a:lnTo>
                    <a:pt x="65" y="159"/>
                  </a:lnTo>
                  <a:lnTo>
                    <a:pt x="66" y="163"/>
                  </a:lnTo>
                  <a:lnTo>
                    <a:pt x="67" y="171"/>
                  </a:lnTo>
                  <a:lnTo>
                    <a:pt x="67" y="178"/>
                  </a:lnTo>
                  <a:lnTo>
                    <a:pt x="67" y="178"/>
                  </a:lnTo>
                  <a:lnTo>
                    <a:pt x="68" y="187"/>
                  </a:lnTo>
                  <a:lnTo>
                    <a:pt x="70" y="198"/>
                  </a:lnTo>
                  <a:lnTo>
                    <a:pt x="70" y="204"/>
                  </a:lnTo>
                  <a:lnTo>
                    <a:pt x="70" y="211"/>
                  </a:lnTo>
                  <a:lnTo>
                    <a:pt x="68" y="217"/>
                  </a:lnTo>
                  <a:lnTo>
                    <a:pt x="65" y="224"/>
                  </a:lnTo>
                  <a:lnTo>
                    <a:pt x="65" y="224"/>
                  </a:lnTo>
                  <a:lnTo>
                    <a:pt x="61" y="230"/>
                  </a:lnTo>
                  <a:lnTo>
                    <a:pt x="57" y="235"/>
                  </a:lnTo>
                  <a:lnTo>
                    <a:pt x="49" y="243"/>
                  </a:lnTo>
                  <a:lnTo>
                    <a:pt x="41" y="250"/>
                  </a:lnTo>
                  <a:lnTo>
                    <a:pt x="37" y="253"/>
                  </a:lnTo>
                  <a:lnTo>
                    <a:pt x="34" y="258"/>
                  </a:lnTo>
                  <a:lnTo>
                    <a:pt x="34" y="258"/>
                  </a:lnTo>
                  <a:lnTo>
                    <a:pt x="27" y="268"/>
                  </a:lnTo>
                  <a:lnTo>
                    <a:pt x="19" y="280"/>
                  </a:lnTo>
                  <a:lnTo>
                    <a:pt x="10" y="292"/>
                  </a:lnTo>
                  <a:lnTo>
                    <a:pt x="7" y="300"/>
                  </a:lnTo>
                  <a:lnTo>
                    <a:pt x="4" y="307"/>
                  </a:lnTo>
                  <a:lnTo>
                    <a:pt x="4" y="307"/>
                  </a:lnTo>
                  <a:lnTo>
                    <a:pt x="0" y="323"/>
                  </a:lnTo>
                  <a:lnTo>
                    <a:pt x="0" y="323"/>
                  </a:lnTo>
                  <a:lnTo>
                    <a:pt x="5" y="326"/>
                  </a:lnTo>
                  <a:lnTo>
                    <a:pt x="8" y="328"/>
                  </a:lnTo>
                  <a:lnTo>
                    <a:pt x="11" y="329"/>
                  </a:lnTo>
                  <a:lnTo>
                    <a:pt x="11" y="329"/>
                  </a:lnTo>
                  <a:lnTo>
                    <a:pt x="13" y="328"/>
                  </a:lnTo>
                  <a:lnTo>
                    <a:pt x="15" y="328"/>
                  </a:lnTo>
                  <a:lnTo>
                    <a:pt x="19" y="325"/>
                  </a:lnTo>
                  <a:lnTo>
                    <a:pt x="23" y="322"/>
                  </a:lnTo>
                  <a:lnTo>
                    <a:pt x="25" y="321"/>
                  </a:lnTo>
                  <a:lnTo>
                    <a:pt x="29" y="321"/>
                  </a:lnTo>
                  <a:lnTo>
                    <a:pt x="29" y="321"/>
                  </a:lnTo>
                  <a:lnTo>
                    <a:pt x="32" y="321"/>
                  </a:lnTo>
                  <a:lnTo>
                    <a:pt x="35" y="322"/>
                  </a:lnTo>
                  <a:lnTo>
                    <a:pt x="40" y="325"/>
                  </a:lnTo>
                  <a:lnTo>
                    <a:pt x="42" y="327"/>
                  </a:lnTo>
                  <a:lnTo>
                    <a:pt x="43" y="329"/>
                  </a:lnTo>
                  <a:lnTo>
                    <a:pt x="45" y="332"/>
                  </a:lnTo>
                  <a:lnTo>
                    <a:pt x="43" y="334"/>
                  </a:lnTo>
                  <a:lnTo>
                    <a:pt x="43" y="334"/>
                  </a:lnTo>
                  <a:lnTo>
                    <a:pt x="40" y="337"/>
                  </a:lnTo>
                  <a:lnTo>
                    <a:pt x="36" y="340"/>
                  </a:lnTo>
                  <a:lnTo>
                    <a:pt x="31" y="343"/>
                  </a:lnTo>
                  <a:lnTo>
                    <a:pt x="26" y="345"/>
                  </a:lnTo>
                  <a:lnTo>
                    <a:pt x="26" y="345"/>
                  </a:lnTo>
                  <a:lnTo>
                    <a:pt x="21" y="346"/>
                  </a:lnTo>
                  <a:lnTo>
                    <a:pt x="17" y="349"/>
                  </a:lnTo>
                  <a:lnTo>
                    <a:pt x="12" y="352"/>
                  </a:lnTo>
                  <a:lnTo>
                    <a:pt x="7" y="357"/>
                  </a:lnTo>
                  <a:lnTo>
                    <a:pt x="7" y="357"/>
                  </a:lnTo>
                  <a:lnTo>
                    <a:pt x="5" y="361"/>
                  </a:lnTo>
                  <a:lnTo>
                    <a:pt x="5" y="365"/>
                  </a:lnTo>
                  <a:lnTo>
                    <a:pt x="5" y="377"/>
                  </a:lnTo>
                  <a:lnTo>
                    <a:pt x="5" y="377"/>
                  </a:lnTo>
                  <a:lnTo>
                    <a:pt x="10" y="382"/>
                  </a:lnTo>
                  <a:lnTo>
                    <a:pt x="10" y="382"/>
                  </a:lnTo>
                  <a:lnTo>
                    <a:pt x="13" y="385"/>
                  </a:lnTo>
                  <a:lnTo>
                    <a:pt x="13" y="385"/>
                  </a:lnTo>
                  <a:lnTo>
                    <a:pt x="13" y="385"/>
                  </a:lnTo>
                  <a:lnTo>
                    <a:pt x="13" y="385"/>
                  </a:lnTo>
                  <a:lnTo>
                    <a:pt x="22" y="392"/>
                  </a:lnTo>
                  <a:lnTo>
                    <a:pt x="22" y="392"/>
                  </a:lnTo>
                  <a:lnTo>
                    <a:pt x="22" y="393"/>
                  </a:lnTo>
                  <a:lnTo>
                    <a:pt x="22" y="393"/>
                  </a:lnTo>
                  <a:lnTo>
                    <a:pt x="26" y="396"/>
                  </a:lnTo>
                  <a:lnTo>
                    <a:pt x="26" y="396"/>
                  </a:lnTo>
                  <a:lnTo>
                    <a:pt x="27" y="397"/>
                  </a:lnTo>
                  <a:lnTo>
                    <a:pt x="27" y="397"/>
                  </a:lnTo>
                  <a:lnTo>
                    <a:pt x="39" y="406"/>
                  </a:lnTo>
                  <a:lnTo>
                    <a:pt x="39" y="406"/>
                  </a:lnTo>
                  <a:lnTo>
                    <a:pt x="40" y="407"/>
                  </a:lnTo>
                  <a:lnTo>
                    <a:pt x="40" y="407"/>
                  </a:lnTo>
                  <a:lnTo>
                    <a:pt x="46" y="410"/>
                  </a:lnTo>
                  <a:lnTo>
                    <a:pt x="46" y="410"/>
                  </a:lnTo>
                  <a:lnTo>
                    <a:pt x="48" y="411"/>
                  </a:lnTo>
                  <a:lnTo>
                    <a:pt x="48" y="411"/>
                  </a:lnTo>
                  <a:lnTo>
                    <a:pt x="55" y="416"/>
                  </a:lnTo>
                  <a:lnTo>
                    <a:pt x="55" y="416"/>
                  </a:lnTo>
                  <a:lnTo>
                    <a:pt x="73" y="426"/>
                  </a:lnTo>
                  <a:lnTo>
                    <a:pt x="99" y="440"/>
                  </a:lnTo>
                  <a:lnTo>
                    <a:pt x="164" y="472"/>
                  </a:lnTo>
                  <a:lnTo>
                    <a:pt x="195" y="489"/>
                  </a:lnTo>
                  <a:lnTo>
                    <a:pt x="222" y="506"/>
                  </a:lnTo>
                  <a:lnTo>
                    <a:pt x="232" y="512"/>
                  </a:lnTo>
                  <a:lnTo>
                    <a:pt x="240" y="518"/>
                  </a:lnTo>
                  <a:lnTo>
                    <a:pt x="244" y="524"/>
                  </a:lnTo>
                  <a:lnTo>
                    <a:pt x="245" y="526"/>
                  </a:lnTo>
                  <a:lnTo>
                    <a:pt x="245" y="528"/>
                  </a:lnTo>
                  <a:lnTo>
                    <a:pt x="245" y="528"/>
                  </a:lnTo>
                  <a:lnTo>
                    <a:pt x="243" y="540"/>
                  </a:lnTo>
                  <a:lnTo>
                    <a:pt x="243" y="545"/>
                  </a:lnTo>
                  <a:lnTo>
                    <a:pt x="244" y="550"/>
                  </a:lnTo>
                  <a:lnTo>
                    <a:pt x="245" y="553"/>
                  </a:lnTo>
                  <a:lnTo>
                    <a:pt x="248" y="556"/>
                  </a:lnTo>
                  <a:lnTo>
                    <a:pt x="251" y="558"/>
                  </a:lnTo>
                  <a:lnTo>
                    <a:pt x="255" y="560"/>
                  </a:lnTo>
                  <a:lnTo>
                    <a:pt x="255" y="560"/>
                  </a:lnTo>
                  <a:lnTo>
                    <a:pt x="260" y="562"/>
                  </a:lnTo>
                  <a:lnTo>
                    <a:pt x="269" y="568"/>
                  </a:lnTo>
                  <a:lnTo>
                    <a:pt x="293" y="587"/>
                  </a:lnTo>
                  <a:lnTo>
                    <a:pt x="346" y="628"/>
                  </a:lnTo>
                  <a:lnTo>
                    <a:pt x="346" y="628"/>
                  </a:lnTo>
                  <a:lnTo>
                    <a:pt x="352" y="621"/>
                  </a:lnTo>
                  <a:lnTo>
                    <a:pt x="359" y="614"/>
                  </a:lnTo>
                  <a:lnTo>
                    <a:pt x="362" y="609"/>
                  </a:lnTo>
                  <a:lnTo>
                    <a:pt x="365" y="605"/>
                  </a:lnTo>
                  <a:lnTo>
                    <a:pt x="367" y="600"/>
                  </a:lnTo>
                  <a:lnTo>
                    <a:pt x="369" y="594"/>
                  </a:lnTo>
                  <a:lnTo>
                    <a:pt x="369" y="594"/>
                  </a:lnTo>
                  <a:lnTo>
                    <a:pt x="372" y="580"/>
                  </a:lnTo>
                  <a:lnTo>
                    <a:pt x="377" y="568"/>
                  </a:lnTo>
                  <a:lnTo>
                    <a:pt x="382" y="557"/>
                  </a:lnTo>
                  <a:lnTo>
                    <a:pt x="390" y="548"/>
                  </a:lnTo>
                  <a:lnTo>
                    <a:pt x="390" y="548"/>
                  </a:lnTo>
                  <a:lnTo>
                    <a:pt x="395" y="541"/>
                  </a:lnTo>
                  <a:lnTo>
                    <a:pt x="398" y="535"/>
                  </a:lnTo>
                  <a:lnTo>
                    <a:pt x="400" y="528"/>
                  </a:lnTo>
                  <a:lnTo>
                    <a:pt x="403" y="517"/>
                  </a:lnTo>
                  <a:lnTo>
                    <a:pt x="403" y="517"/>
                  </a:lnTo>
                  <a:lnTo>
                    <a:pt x="408" y="504"/>
                  </a:lnTo>
                  <a:lnTo>
                    <a:pt x="412" y="496"/>
                  </a:lnTo>
                  <a:lnTo>
                    <a:pt x="415" y="493"/>
                  </a:lnTo>
                  <a:lnTo>
                    <a:pt x="418" y="490"/>
                  </a:lnTo>
                  <a:lnTo>
                    <a:pt x="421" y="488"/>
                  </a:lnTo>
                  <a:lnTo>
                    <a:pt x="425" y="487"/>
                  </a:lnTo>
                  <a:lnTo>
                    <a:pt x="425" y="487"/>
                  </a:lnTo>
                  <a:lnTo>
                    <a:pt x="431" y="484"/>
                  </a:lnTo>
                  <a:lnTo>
                    <a:pt x="436" y="482"/>
                  </a:lnTo>
                  <a:lnTo>
                    <a:pt x="440" y="478"/>
                  </a:lnTo>
                  <a:lnTo>
                    <a:pt x="444" y="471"/>
                  </a:lnTo>
                  <a:lnTo>
                    <a:pt x="444" y="471"/>
                  </a:lnTo>
                  <a:lnTo>
                    <a:pt x="449" y="461"/>
                  </a:lnTo>
                  <a:lnTo>
                    <a:pt x="454" y="452"/>
                  </a:lnTo>
                  <a:lnTo>
                    <a:pt x="458" y="448"/>
                  </a:lnTo>
                  <a:lnTo>
                    <a:pt x="462" y="445"/>
                  </a:lnTo>
                  <a:lnTo>
                    <a:pt x="466" y="443"/>
                  </a:lnTo>
                  <a:lnTo>
                    <a:pt x="471" y="443"/>
                  </a:lnTo>
                  <a:lnTo>
                    <a:pt x="471" y="443"/>
                  </a:lnTo>
                  <a:lnTo>
                    <a:pt x="482" y="443"/>
                  </a:lnTo>
                  <a:lnTo>
                    <a:pt x="487" y="443"/>
                  </a:lnTo>
                  <a:lnTo>
                    <a:pt x="491" y="441"/>
                  </a:lnTo>
                  <a:lnTo>
                    <a:pt x="491" y="441"/>
                  </a:lnTo>
                  <a:lnTo>
                    <a:pt x="491" y="432"/>
                  </a:lnTo>
                  <a:lnTo>
                    <a:pt x="491" y="425"/>
                  </a:lnTo>
                  <a:lnTo>
                    <a:pt x="489" y="420"/>
                  </a:lnTo>
                  <a:lnTo>
                    <a:pt x="487" y="417"/>
                  </a:lnTo>
                  <a:lnTo>
                    <a:pt x="485" y="415"/>
                  </a:lnTo>
                  <a:lnTo>
                    <a:pt x="483" y="414"/>
                  </a:lnTo>
                  <a:lnTo>
                    <a:pt x="479" y="411"/>
                  </a:lnTo>
                  <a:lnTo>
                    <a:pt x="479" y="411"/>
                  </a:lnTo>
                  <a:lnTo>
                    <a:pt x="467" y="397"/>
                  </a:lnTo>
                  <a:lnTo>
                    <a:pt x="457" y="383"/>
                  </a:lnTo>
                  <a:lnTo>
                    <a:pt x="457" y="383"/>
                  </a:lnTo>
                  <a:lnTo>
                    <a:pt x="456" y="380"/>
                  </a:lnTo>
                  <a:lnTo>
                    <a:pt x="455" y="373"/>
                  </a:lnTo>
                  <a:lnTo>
                    <a:pt x="454" y="352"/>
                  </a:lnTo>
                  <a:lnTo>
                    <a:pt x="454" y="288"/>
                  </a:lnTo>
                  <a:lnTo>
                    <a:pt x="455" y="181"/>
                  </a:lnTo>
                  <a:lnTo>
                    <a:pt x="455" y="181"/>
                  </a:lnTo>
                  <a:lnTo>
                    <a:pt x="456" y="149"/>
                  </a:lnTo>
                  <a:lnTo>
                    <a:pt x="457" y="137"/>
                  </a:lnTo>
                  <a:lnTo>
                    <a:pt x="458" y="133"/>
                  </a:lnTo>
                  <a:lnTo>
                    <a:pt x="459" y="131"/>
                  </a:lnTo>
                  <a:lnTo>
                    <a:pt x="459" y="13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5" name="Freeform 314">
              <a:extLst>
                <a:ext uri="{FF2B5EF4-FFF2-40B4-BE49-F238E27FC236}">
                  <a16:creationId xmlns:a16="http://schemas.microsoft.com/office/drawing/2014/main" id="{2DD427A4-C76B-4044-AFBA-E29AF0928B7B}"/>
                </a:ext>
              </a:extLst>
            </p:cNvPr>
            <p:cNvSpPr>
              <a:spLocks/>
            </p:cNvSpPr>
            <p:nvPr/>
          </p:nvSpPr>
          <p:spPr bwMode="auto">
            <a:xfrm>
              <a:off x="6137053" y="4594116"/>
              <a:ext cx="151452" cy="173801"/>
            </a:xfrm>
            <a:custGeom>
              <a:avLst/>
              <a:gdLst>
                <a:gd name="T0" fmla="*/ 72 w 352"/>
                <a:gd name="T1" fmla="*/ 338 h 373"/>
                <a:gd name="T2" fmla="*/ 76 w 352"/>
                <a:gd name="T3" fmla="*/ 337 h 373"/>
                <a:gd name="T4" fmla="*/ 80 w 352"/>
                <a:gd name="T5" fmla="*/ 336 h 373"/>
                <a:gd name="T6" fmla="*/ 130 w 352"/>
                <a:gd name="T7" fmla="*/ 338 h 373"/>
                <a:gd name="T8" fmla="*/ 152 w 352"/>
                <a:gd name="T9" fmla="*/ 327 h 373"/>
                <a:gd name="T10" fmla="*/ 150 w 352"/>
                <a:gd name="T11" fmla="*/ 310 h 373"/>
                <a:gd name="T12" fmla="*/ 158 w 352"/>
                <a:gd name="T13" fmla="*/ 301 h 373"/>
                <a:gd name="T14" fmla="*/ 166 w 352"/>
                <a:gd name="T15" fmla="*/ 290 h 373"/>
                <a:gd name="T16" fmla="*/ 172 w 352"/>
                <a:gd name="T17" fmla="*/ 276 h 373"/>
                <a:gd name="T18" fmla="*/ 201 w 352"/>
                <a:gd name="T19" fmla="*/ 276 h 373"/>
                <a:gd name="T20" fmla="*/ 224 w 352"/>
                <a:gd name="T21" fmla="*/ 274 h 373"/>
                <a:gd name="T22" fmla="*/ 234 w 352"/>
                <a:gd name="T23" fmla="*/ 264 h 373"/>
                <a:gd name="T24" fmla="*/ 240 w 352"/>
                <a:gd name="T25" fmla="*/ 258 h 373"/>
                <a:gd name="T26" fmla="*/ 247 w 352"/>
                <a:gd name="T27" fmla="*/ 267 h 373"/>
                <a:gd name="T28" fmla="*/ 256 w 352"/>
                <a:gd name="T29" fmla="*/ 256 h 373"/>
                <a:gd name="T30" fmla="*/ 267 w 352"/>
                <a:gd name="T31" fmla="*/ 264 h 373"/>
                <a:gd name="T32" fmla="*/ 272 w 352"/>
                <a:gd name="T33" fmla="*/ 274 h 373"/>
                <a:gd name="T34" fmla="*/ 286 w 352"/>
                <a:gd name="T35" fmla="*/ 261 h 373"/>
                <a:gd name="T36" fmla="*/ 316 w 352"/>
                <a:gd name="T37" fmla="*/ 212 h 373"/>
                <a:gd name="T38" fmla="*/ 347 w 352"/>
                <a:gd name="T39" fmla="*/ 178 h 373"/>
                <a:gd name="T40" fmla="*/ 350 w 352"/>
                <a:gd name="T41" fmla="*/ 141 h 373"/>
                <a:gd name="T42" fmla="*/ 345 w 352"/>
                <a:gd name="T43" fmla="*/ 110 h 373"/>
                <a:gd name="T44" fmla="*/ 331 w 352"/>
                <a:gd name="T45" fmla="*/ 91 h 373"/>
                <a:gd name="T46" fmla="*/ 321 w 352"/>
                <a:gd name="T47" fmla="*/ 76 h 373"/>
                <a:gd name="T48" fmla="*/ 318 w 352"/>
                <a:gd name="T49" fmla="*/ 42 h 373"/>
                <a:gd name="T50" fmla="*/ 307 w 352"/>
                <a:gd name="T51" fmla="*/ 32 h 373"/>
                <a:gd name="T52" fmla="*/ 298 w 352"/>
                <a:gd name="T53" fmla="*/ 18 h 373"/>
                <a:gd name="T54" fmla="*/ 292 w 352"/>
                <a:gd name="T55" fmla="*/ 1 h 373"/>
                <a:gd name="T56" fmla="*/ 287 w 352"/>
                <a:gd name="T57" fmla="*/ 2 h 373"/>
                <a:gd name="T58" fmla="*/ 281 w 352"/>
                <a:gd name="T59" fmla="*/ 4 h 373"/>
                <a:gd name="T60" fmla="*/ 278 w 352"/>
                <a:gd name="T61" fmla="*/ 6 h 373"/>
                <a:gd name="T62" fmla="*/ 274 w 352"/>
                <a:gd name="T63" fmla="*/ 9 h 373"/>
                <a:gd name="T64" fmla="*/ 260 w 352"/>
                <a:gd name="T65" fmla="*/ 24 h 373"/>
                <a:gd name="T66" fmla="*/ 233 w 352"/>
                <a:gd name="T67" fmla="*/ 23 h 373"/>
                <a:gd name="T68" fmla="*/ 207 w 352"/>
                <a:gd name="T69" fmla="*/ 26 h 373"/>
                <a:gd name="T70" fmla="*/ 186 w 352"/>
                <a:gd name="T71" fmla="*/ 30 h 373"/>
                <a:gd name="T72" fmla="*/ 171 w 352"/>
                <a:gd name="T73" fmla="*/ 44 h 373"/>
                <a:gd name="T74" fmla="*/ 149 w 352"/>
                <a:gd name="T75" fmla="*/ 31 h 373"/>
                <a:gd name="T76" fmla="*/ 106 w 352"/>
                <a:gd name="T77" fmla="*/ 31 h 373"/>
                <a:gd name="T78" fmla="*/ 101 w 352"/>
                <a:gd name="T79" fmla="*/ 31 h 373"/>
                <a:gd name="T80" fmla="*/ 98 w 352"/>
                <a:gd name="T81" fmla="*/ 31 h 373"/>
                <a:gd name="T82" fmla="*/ 92 w 352"/>
                <a:gd name="T83" fmla="*/ 34 h 373"/>
                <a:gd name="T84" fmla="*/ 84 w 352"/>
                <a:gd name="T85" fmla="*/ 42 h 373"/>
                <a:gd name="T86" fmla="*/ 91 w 352"/>
                <a:gd name="T87" fmla="*/ 53 h 373"/>
                <a:gd name="T88" fmla="*/ 87 w 352"/>
                <a:gd name="T89" fmla="*/ 67 h 373"/>
                <a:gd name="T90" fmla="*/ 82 w 352"/>
                <a:gd name="T91" fmla="*/ 92 h 373"/>
                <a:gd name="T92" fmla="*/ 78 w 352"/>
                <a:gd name="T93" fmla="*/ 108 h 373"/>
                <a:gd name="T94" fmla="*/ 85 w 352"/>
                <a:gd name="T95" fmla="*/ 126 h 373"/>
                <a:gd name="T96" fmla="*/ 107 w 352"/>
                <a:gd name="T97" fmla="*/ 126 h 373"/>
                <a:gd name="T98" fmla="*/ 113 w 352"/>
                <a:gd name="T99" fmla="*/ 153 h 373"/>
                <a:gd name="T100" fmla="*/ 104 w 352"/>
                <a:gd name="T101" fmla="*/ 174 h 373"/>
                <a:gd name="T102" fmla="*/ 70 w 352"/>
                <a:gd name="T103" fmla="*/ 179 h 373"/>
                <a:gd name="T104" fmla="*/ 47 w 352"/>
                <a:gd name="T105" fmla="*/ 201 h 373"/>
                <a:gd name="T106" fmla="*/ 20 w 352"/>
                <a:gd name="T107" fmla="*/ 242 h 373"/>
                <a:gd name="T108" fmla="*/ 4 w 352"/>
                <a:gd name="T109" fmla="*/ 297 h 373"/>
                <a:gd name="T110" fmla="*/ 0 w 352"/>
                <a:gd name="T111" fmla="*/ 355 h 373"/>
                <a:gd name="T112" fmla="*/ 12 w 352"/>
                <a:gd name="T113" fmla="*/ 362 h 373"/>
                <a:gd name="T114" fmla="*/ 23 w 352"/>
                <a:gd name="T115" fmla="*/ 371 h 373"/>
                <a:gd name="T116" fmla="*/ 35 w 352"/>
                <a:gd name="T117" fmla="*/ 366 h 373"/>
                <a:gd name="T118" fmla="*/ 45 w 352"/>
                <a:gd name="T119" fmla="*/ 348 h 373"/>
                <a:gd name="T120" fmla="*/ 58 w 352"/>
                <a:gd name="T121" fmla="*/ 343 h 373"/>
                <a:gd name="T122" fmla="*/ 60 w 352"/>
                <a:gd name="T123" fmla="*/ 343 h 373"/>
                <a:gd name="T124" fmla="*/ 64 w 352"/>
                <a:gd name="T125" fmla="*/ 34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2" h="373">
                  <a:moveTo>
                    <a:pt x="70" y="339"/>
                  </a:moveTo>
                  <a:lnTo>
                    <a:pt x="70" y="339"/>
                  </a:lnTo>
                  <a:lnTo>
                    <a:pt x="71" y="338"/>
                  </a:lnTo>
                  <a:lnTo>
                    <a:pt x="71" y="338"/>
                  </a:lnTo>
                  <a:lnTo>
                    <a:pt x="72" y="338"/>
                  </a:lnTo>
                  <a:lnTo>
                    <a:pt x="72" y="338"/>
                  </a:lnTo>
                  <a:lnTo>
                    <a:pt x="73" y="337"/>
                  </a:lnTo>
                  <a:lnTo>
                    <a:pt x="73" y="337"/>
                  </a:lnTo>
                  <a:lnTo>
                    <a:pt x="75" y="337"/>
                  </a:lnTo>
                  <a:lnTo>
                    <a:pt x="75" y="337"/>
                  </a:lnTo>
                  <a:lnTo>
                    <a:pt x="76" y="337"/>
                  </a:lnTo>
                  <a:lnTo>
                    <a:pt x="76" y="337"/>
                  </a:lnTo>
                  <a:lnTo>
                    <a:pt x="77" y="336"/>
                  </a:lnTo>
                  <a:lnTo>
                    <a:pt x="77" y="336"/>
                  </a:lnTo>
                  <a:lnTo>
                    <a:pt x="78" y="336"/>
                  </a:lnTo>
                  <a:lnTo>
                    <a:pt x="78" y="336"/>
                  </a:lnTo>
                  <a:lnTo>
                    <a:pt x="80" y="336"/>
                  </a:lnTo>
                  <a:lnTo>
                    <a:pt x="80" y="336"/>
                  </a:lnTo>
                  <a:lnTo>
                    <a:pt x="81" y="336"/>
                  </a:lnTo>
                  <a:lnTo>
                    <a:pt x="81" y="336"/>
                  </a:lnTo>
                  <a:lnTo>
                    <a:pt x="84" y="336"/>
                  </a:lnTo>
                  <a:lnTo>
                    <a:pt x="84" y="336"/>
                  </a:lnTo>
                  <a:lnTo>
                    <a:pt x="110" y="338"/>
                  </a:lnTo>
                  <a:lnTo>
                    <a:pt x="130" y="338"/>
                  </a:lnTo>
                  <a:lnTo>
                    <a:pt x="130" y="338"/>
                  </a:lnTo>
                  <a:lnTo>
                    <a:pt x="158" y="338"/>
                  </a:lnTo>
                  <a:lnTo>
                    <a:pt x="158" y="338"/>
                  </a:lnTo>
                  <a:lnTo>
                    <a:pt x="156" y="331"/>
                  </a:lnTo>
                  <a:lnTo>
                    <a:pt x="153" y="328"/>
                  </a:lnTo>
                  <a:lnTo>
                    <a:pt x="152" y="327"/>
                  </a:lnTo>
                  <a:lnTo>
                    <a:pt x="152" y="327"/>
                  </a:lnTo>
                  <a:lnTo>
                    <a:pt x="151" y="325"/>
                  </a:lnTo>
                  <a:lnTo>
                    <a:pt x="150" y="322"/>
                  </a:lnTo>
                  <a:lnTo>
                    <a:pt x="150" y="313"/>
                  </a:lnTo>
                  <a:lnTo>
                    <a:pt x="150" y="313"/>
                  </a:lnTo>
                  <a:lnTo>
                    <a:pt x="150" y="310"/>
                  </a:lnTo>
                  <a:lnTo>
                    <a:pt x="150" y="308"/>
                  </a:lnTo>
                  <a:lnTo>
                    <a:pt x="152" y="306"/>
                  </a:lnTo>
                  <a:lnTo>
                    <a:pt x="156" y="305"/>
                  </a:lnTo>
                  <a:lnTo>
                    <a:pt x="157" y="303"/>
                  </a:lnTo>
                  <a:lnTo>
                    <a:pt x="158" y="301"/>
                  </a:lnTo>
                  <a:lnTo>
                    <a:pt x="158" y="301"/>
                  </a:lnTo>
                  <a:lnTo>
                    <a:pt x="158" y="297"/>
                  </a:lnTo>
                  <a:lnTo>
                    <a:pt x="160" y="295"/>
                  </a:lnTo>
                  <a:lnTo>
                    <a:pt x="161" y="293"/>
                  </a:lnTo>
                  <a:lnTo>
                    <a:pt x="165" y="291"/>
                  </a:lnTo>
                  <a:lnTo>
                    <a:pt x="165" y="291"/>
                  </a:lnTo>
                  <a:lnTo>
                    <a:pt x="166" y="290"/>
                  </a:lnTo>
                  <a:lnTo>
                    <a:pt x="167" y="288"/>
                  </a:lnTo>
                  <a:lnTo>
                    <a:pt x="168" y="285"/>
                  </a:lnTo>
                  <a:lnTo>
                    <a:pt x="168" y="281"/>
                  </a:lnTo>
                  <a:lnTo>
                    <a:pt x="171" y="277"/>
                  </a:lnTo>
                  <a:lnTo>
                    <a:pt x="171" y="277"/>
                  </a:lnTo>
                  <a:lnTo>
                    <a:pt x="172" y="276"/>
                  </a:lnTo>
                  <a:lnTo>
                    <a:pt x="175" y="275"/>
                  </a:lnTo>
                  <a:lnTo>
                    <a:pt x="181" y="275"/>
                  </a:lnTo>
                  <a:lnTo>
                    <a:pt x="188" y="276"/>
                  </a:lnTo>
                  <a:lnTo>
                    <a:pt x="195" y="277"/>
                  </a:lnTo>
                  <a:lnTo>
                    <a:pt x="195" y="277"/>
                  </a:lnTo>
                  <a:lnTo>
                    <a:pt x="201" y="276"/>
                  </a:lnTo>
                  <a:lnTo>
                    <a:pt x="207" y="275"/>
                  </a:lnTo>
                  <a:lnTo>
                    <a:pt x="212" y="274"/>
                  </a:lnTo>
                  <a:lnTo>
                    <a:pt x="216" y="275"/>
                  </a:lnTo>
                  <a:lnTo>
                    <a:pt x="216" y="275"/>
                  </a:lnTo>
                  <a:lnTo>
                    <a:pt x="219" y="275"/>
                  </a:lnTo>
                  <a:lnTo>
                    <a:pt x="224" y="274"/>
                  </a:lnTo>
                  <a:lnTo>
                    <a:pt x="228" y="272"/>
                  </a:lnTo>
                  <a:lnTo>
                    <a:pt x="233" y="272"/>
                  </a:lnTo>
                  <a:lnTo>
                    <a:pt x="233" y="272"/>
                  </a:lnTo>
                  <a:lnTo>
                    <a:pt x="234" y="271"/>
                  </a:lnTo>
                  <a:lnTo>
                    <a:pt x="234" y="269"/>
                  </a:lnTo>
                  <a:lnTo>
                    <a:pt x="234" y="264"/>
                  </a:lnTo>
                  <a:lnTo>
                    <a:pt x="233" y="259"/>
                  </a:lnTo>
                  <a:lnTo>
                    <a:pt x="233" y="257"/>
                  </a:lnTo>
                  <a:lnTo>
                    <a:pt x="235" y="257"/>
                  </a:lnTo>
                  <a:lnTo>
                    <a:pt x="235" y="257"/>
                  </a:lnTo>
                  <a:lnTo>
                    <a:pt x="238" y="257"/>
                  </a:lnTo>
                  <a:lnTo>
                    <a:pt x="240" y="258"/>
                  </a:lnTo>
                  <a:lnTo>
                    <a:pt x="243" y="261"/>
                  </a:lnTo>
                  <a:lnTo>
                    <a:pt x="244" y="265"/>
                  </a:lnTo>
                  <a:lnTo>
                    <a:pt x="244" y="265"/>
                  </a:lnTo>
                  <a:lnTo>
                    <a:pt x="245" y="266"/>
                  </a:lnTo>
                  <a:lnTo>
                    <a:pt x="246" y="267"/>
                  </a:lnTo>
                  <a:lnTo>
                    <a:pt x="247" y="267"/>
                  </a:lnTo>
                  <a:lnTo>
                    <a:pt x="248" y="267"/>
                  </a:lnTo>
                  <a:lnTo>
                    <a:pt x="251" y="265"/>
                  </a:lnTo>
                  <a:lnTo>
                    <a:pt x="252" y="261"/>
                  </a:lnTo>
                  <a:lnTo>
                    <a:pt x="252" y="261"/>
                  </a:lnTo>
                  <a:lnTo>
                    <a:pt x="253" y="257"/>
                  </a:lnTo>
                  <a:lnTo>
                    <a:pt x="256" y="256"/>
                  </a:lnTo>
                  <a:lnTo>
                    <a:pt x="264" y="258"/>
                  </a:lnTo>
                  <a:lnTo>
                    <a:pt x="264" y="258"/>
                  </a:lnTo>
                  <a:lnTo>
                    <a:pt x="267" y="259"/>
                  </a:lnTo>
                  <a:lnTo>
                    <a:pt x="268" y="259"/>
                  </a:lnTo>
                  <a:lnTo>
                    <a:pt x="268" y="261"/>
                  </a:lnTo>
                  <a:lnTo>
                    <a:pt x="267" y="264"/>
                  </a:lnTo>
                  <a:lnTo>
                    <a:pt x="267" y="268"/>
                  </a:lnTo>
                  <a:lnTo>
                    <a:pt x="267" y="268"/>
                  </a:lnTo>
                  <a:lnTo>
                    <a:pt x="267" y="272"/>
                  </a:lnTo>
                  <a:lnTo>
                    <a:pt x="269" y="274"/>
                  </a:lnTo>
                  <a:lnTo>
                    <a:pt x="271" y="274"/>
                  </a:lnTo>
                  <a:lnTo>
                    <a:pt x="272" y="274"/>
                  </a:lnTo>
                  <a:lnTo>
                    <a:pt x="272" y="274"/>
                  </a:lnTo>
                  <a:lnTo>
                    <a:pt x="278" y="275"/>
                  </a:lnTo>
                  <a:lnTo>
                    <a:pt x="282" y="277"/>
                  </a:lnTo>
                  <a:lnTo>
                    <a:pt x="282" y="277"/>
                  </a:lnTo>
                  <a:lnTo>
                    <a:pt x="286" y="261"/>
                  </a:lnTo>
                  <a:lnTo>
                    <a:pt x="286" y="261"/>
                  </a:lnTo>
                  <a:lnTo>
                    <a:pt x="289" y="254"/>
                  </a:lnTo>
                  <a:lnTo>
                    <a:pt x="292" y="246"/>
                  </a:lnTo>
                  <a:lnTo>
                    <a:pt x="301" y="234"/>
                  </a:lnTo>
                  <a:lnTo>
                    <a:pt x="309" y="222"/>
                  </a:lnTo>
                  <a:lnTo>
                    <a:pt x="316" y="212"/>
                  </a:lnTo>
                  <a:lnTo>
                    <a:pt x="316" y="212"/>
                  </a:lnTo>
                  <a:lnTo>
                    <a:pt x="319" y="207"/>
                  </a:lnTo>
                  <a:lnTo>
                    <a:pt x="323" y="204"/>
                  </a:lnTo>
                  <a:lnTo>
                    <a:pt x="331" y="197"/>
                  </a:lnTo>
                  <a:lnTo>
                    <a:pt x="339" y="189"/>
                  </a:lnTo>
                  <a:lnTo>
                    <a:pt x="343" y="184"/>
                  </a:lnTo>
                  <a:lnTo>
                    <a:pt x="347" y="178"/>
                  </a:lnTo>
                  <a:lnTo>
                    <a:pt x="347" y="178"/>
                  </a:lnTo>
                  <a:lnTo>
                    <a:pt x="350" y="171"/>
                  </a:lnTo>
                  <a:lnTo>
                    <a:pt x="352" y="165"/>
                  </a:lnTo>
                  <a:lnTo>
                    <a:pt x="352" y="158"/>
                  </a:lnTo>
                  <a:lnTo>
                    <a:pt x="352" y="152"/>
                  </a:lnTo>
                  <a:lnTo>
                    <a:pt x="350" y="141"/>
                  </a:lnTo>
                  <a:lnTo>
                    <a:pt x="349" y="132"/>
                  </a:lnTo>
                  <a:lnTo>
                    <a:pt x="349" y="132"/>
                  </a:lnTo>
                  <a:lnTo>
                    <a:pt x="349" y="125"/>
                  </a:lnTo>
                  <a:lnTo>
                    <a:pt x="348" y="117"/>
                  </a:lnTo>
                  <a:lnTo>
                    <a:pt x="347" y="113"/>
                  </a:lnTo>
                  <a:lnTo>
                    <a:pt x="345" y="110"/>
                  </a:lnTo>
                  <a:lnTo>
                    <a:pt x="343" y="107"/>
                  </a:lnTo>
                  <a:lnTo>
                    <a:pt x="340" y="104"/>
                  </a:lnTo>
                  <a:lnTo>
                    <a:pt x="340" y="104"/>
                  </a:lnTo>
                  <a:lnTo>
                    <a:pt x="337" y="102"/>
                  </a:lnTo>
                  <a:lnTo>
                    <a:pt x="335" y="98"/>
                  </a:lnTo>
                  <a:lnTo>
                    <a:pt x="331" y="91"/>
                  </a:lnTo>
                  <a:lnTo>
                    <a:pt x="329" y="85"/>
                  </a:lnTo>
                  <a:lnTo>
                    <a:pt x="327" y="83"/>
                  </a:lnTo>
                  <a:lnTo>
                    <a:pt x="324" y="81"/>
                  </a:lnTo>
                  <a:lnTo>
                    <a:pt x="324" y="81"/>
                  </a:lnTo>
                  <a:lnTo>
                    <a:pt x="322" y="79"/>
                  </a:lnTo>
                  <a:lnTo>
                    <a:pt x="321" y="76"/>
                  </a:lnTo>
                  <a:lnTo>
                    <a:pt x="318" y="70"/>
                  </a:lnTo>
                  <a:lnTo>
                    <a:pt x="317" y="63"/>
                  </a:lnTo>
                  <a:lnTo>
                    <a:pt x="316" y="57"/>
                  </a:lnTo>
                  <a:lnTo>
                    <a:pt x="316" y="57"/>
                  </a:lnTo>
                  <a:lnTo>
                    <a:pt x="317" y="50"/>
                  </a:lnTo>
                  <a:lnTo>
                    <a:pt x="318" y="42"/>
                  </a:lnTo>
                  <a:lnTo>
                    <a:pt x="318" y="38"/>
                  </a:lnTo>
                  <a:lnTo>
                    <a:pt x="317" y="35"/>
                  </a:lnTo>
                  <a:lnTo>
                    <a:pt x="315" y="33"/>
                  </a:lnTo>
                  <a:lnTo>
                    <a:pt x="311" y="33"/>
                  </a:lnTo>
                  <a:lnTo>
                    <a:pt x="311" y="33"/>
                  </a:lnTo>
                  <a:lnTo>
                    <a:pt x="307" y="32"/>
                  </a:lnTo>
                  <a:lnTo>
                    <a:pt x="304" y="32"/>
                  </a:lnTo>
                  <a:lnTo>
                    <a:pt x="302" y="30"/>
                  </a:lnTo>
                  <a:lnTo>
                    <a:pt x="300" y="28"/>
                  </a:lnTo>
                  <a:lnTo>
                    <a:pt x="298" y="24"/>
                  </a:lnTo>
                  <a:lnTo>
                    <a:pt x="298" y="18"/>
                  </a:lnTo>
                  <a:lnTo>
                    <a:pt x="298" y="18"/>
                  </a:lnTo>
                  <a:lnTo>
                    <a:pt x="296" y="10"/>
                  </a:lnTo>
                  <a:lnTo>
                    <a:pt x="293" y="0"/>
                  </a:lnTo>
                  <a:lnTo>
                    <a:pt x="293" y="0"/>
                  </a:lnTo>
                  <a:lnTo>
                    <a:pt x="292" y="1"/>
                  </a:lnTo>
                  <a:lnTo>
                    <a:pt x="292" y="1"/>
                  </a:lnTo>
                  <a:lnTo>
                    <a:pt x="292" y="1"/>
                  </a:lnTo>
                  <a:lnTo>
                    <a:pt x="292" y="1"/>
                  </a:lnTo>
                  <a:lnTo>
                    <a:pt x="291" y="1"/>
                  </a:lnTo>
                  <a:lnTo>
                    <a:pt x="291" y="1"/>
                  </a:lnTo>
                  <a:lnTo>
                    <a:pt x="291" y="1"/>
                  </a:lnTo>
                  <a:lnTo>
                    <a:pt x="291" y="1"/>
                  </a:lnTo>
                  <a:lnTo>
                    <a:pt x="287" y="2"/>
                  </a:lnTo>
                  <a:lnTo>
                    <a:pt x="283" y="3"/>
                  </a:lnTo>
                  <a:lnTo>
                    <a:pt x="283" y="3"/>
                  </a:lnTo>
                  <a:lnTo>
                    <a:pt x="282" y="3"/>
                  </a:lnTo>
                  <a:lnTo>
                    <a:pt x="282" y="3"/>
                  </a:lnTo>
                  <a:lnTo>
                    <a:pt x="281" y="4"/>
                  </a:lnTo>
                  <a:lnTo>
                    <a:pt x="281" y="4"/>
                  </a:lnTo>
                  <a:lnTo>
                    <a:pt x="280" y="4"/>
                  </a:lnTo>
                  <a:lnTo>
                    <a:pt x="280" y="4"/>
                  </a:lnTo>
                  <a:lnTo>
                    <a:pt x="278" y="6"/>
                  </a:lnTo>
                  <a:lnTo>
                    <a:pt x="278" y="6"/>
                  </a:lnTo>
                  <a:lnTo>
                    <a:pt x="278" y="6"/>
                  </a:lnTo>
                  <a:lnTo>
                    <a:pt x="278" y="6"/>
                  </a:lnTo>
                  <a:lnTo>
                    <a:pt x="276" y="7"/>
                  </a:lnTo>
                  <a:lnTo>
                    <a:pt x="276" y="7"/>
                  </a:lnTo>
                  <a:lnTo>
                    <a:pt x="276" y="8"/>
                  </a:lnTo>
                  <a:lnTo>
                    <a:pt x="276" y="8"/>
                  </a:lnTo>
                  <a:lnTo>
                    <a:pt x="274" y="9"/>
                  </a:lnTo>
                  <a:lnTo>
                    <a:pt x="274" y="9"/>
                  </a:lnTo>
                  <a:lnTo>
                    <a:pt x="273" y="10"/>
                  </a:lnTo>
                  <a:lnTo>
                    <a:pt x="273" y="10"/>
                  </a:lnTo>
                  <a:lnTo>
                    <a:pt x="271" y="13"/>
                  </a:lnTo>
                  <a:lnTo>
                    <a:pt x="271" y="13"/>
                  </a:lnTo>
                  <a:lnTo>
                    <a:pt x="266" y="20"/>
                  </a:lnTo>
                  <a:lnTo>
                    <a:pt x="260" y="24"/>
                  </a:lnTo>
                  <a:lnTo>
                    <a:pt x="255" y="27"/>
                  </a:lnTo>
                  <a:lnTo>
                    <a:pt x="250" y="29"/>
                  </a:lnTo>
                  <a:lnTo>
                    <a:pt x="246" y="29"/>
                  </a:lnTo>
                  <a:lnTo>
                    <a:pt x="240" y="28"/>
                  </a:lnTo>
                  <a:lnTo>
                    <a:pt x="236" y="26"/>
                  </a:lnTo>
                  <a:lnTo>
                    <a:pt x="233" y="23"/>
                  </a:lnTo>
                  <a:lnTo>
                    <a:pt x="233" y="23"/>
                  </a:lnTo>
                  <a:lnTo>
                    <a:pt x="229" y="21"/>
                  </a:lnTo>
                  <a:lnTo>
                    <a:pt x="225" y="21"/>
                  </a:lnTo>
                  <a:lnTo>
                    <a:pt x="221" y="21"/>
                  </a:lnTo>
                  <a:lnTo>
                    <a:pt x="217" y="22"/>
                  </a:lnTo>
                  <a:lnTo>
                    <a:pt x="207" y="26"/>
                  </a:lnTo>
                  <a:lnTo>
                    <a:pt x="202" y="27"/>
                  </a:lnTo>
                  <a:lnTo>
                    <a:pt x="197" y="27"/>
                  </a:lnTo>
                  <a:lnTo>
                    <a:pt x="197" y="27"/>
                  </a:lnTo>
                  <a:lnTo>
                    <a:pt x="192" y="28"/>
                  </a:lnTo>
                  <a:lnTo>
                    <a:pt x="188" y="28"/>
                  </a:lnTo>
                  <a:lnTo>
                    <a:pt x="186" y="30"/>
                  </a:lnTo>
                  <a:lnTo>
                    <a:pt x="184" y="31"/>
                  </a:lnTo>
                  <a:lnTo>
                    <a:pt x="181" y="36"/>
                  </a:lnTo>
                  <a:lnTo>
                    <a:pt x="177" y="41"/>
                  </a:lnTo>
                  <a:lnTo>
                    <a:pt x="177" y="41"/>
                  </a:lnTo>
                  <a:lnTo>
                    <a:pt x="174" y="43"/>
                  </a:lnTo>
                  <a:lnTo>
                    <a:pt x="171" y="44"/>
                  </a:lnTo>
                  <a:lnTo>
                    <a:pt x="169" y="44"/>
                  </a:lnTo>
                  <a:lnTo>
                    <a:pt x="166" y="43"/>
                  </a:lnTo>
                  <a:lnTo>
                    <a:pt x="160" y="40"/>
                  </a:lnTo>
                  <a:lnTo>
                    <a:pt x="153" y="34"/>
                  </a:lnTo>
                  <a:lnTo>
                    <a:pt x="153" y="34"/>
                  </a:lnTo>
                  <a:lnTo>
                    <a:pt x="149" y="31"/>
                  </a:lnTo>
                  <a:lnTo>
                    <a:pt x="145" y="30"/>
                  </a:lnTo>
                  <a:lnTo>
                    <a:pt x="140" y="30"/>
                  </a:lnTo>
                  <a:lnTo>
                    <a:pt x="134" y="30"/>
                  </a:lnTo>
                  <a:lnTo>
                    <a:pt x="120" y="32"/>
                  </a:lnTo>
                  <a:lnTo>
                    <a:pt x="113" y="32"/>
                  </a:lnTo>
                  <a:lnTo>
                    <a:pt x="106" y="31"/>
                  </a:lnTo>
                  <a:lnTo>
                    <a:pt x="106" y="31"/>
                  </a:lnTo>
                  <a:lnTo>
                    <a:pt x="103" y="31"/>
                  </a:lnTo>
                  <a:lnTo>
                    <a:pt x="103" y="31"/>
                  </a:lnTo>
                  <a:lnTo>
                    <a:pt x="103" y="31"/>
                  </a:lnTo>
                  <a:lnTo>
                    <a:pt x="103" y="31"/>
                  </a:lnTo>
                  <a:lnTo>
                    <a:pt x="101" y="31"/>
                  </a:lnTo>
                  <a:lnTo>
                    <a:pt x="101" y="31"/>
                  </a:lnTo>
                  <a:lnTo>
                    <a:pt x="100" y="31"/>
                  </a:lnTo>
                  <a:lnTo>
                    <a:pt x="100" y="31"/>
                  </a:lnTo>
                  <a:lnTo>
                    <a:pt x="98" y="31"/>
                  </a:lnTo>
                  <a:lnTo>
                    <a:pt x="98" y="31"/>
                  </a:lnTo>
                  <a:lnTo>
                    <a:pt x="98" y="31"/>
                  </a:lnTo>
                  <a:lnTo>
                    <a:pt x="98" y="31"/>
                  </a:lnTo>
                  <a:lnTo>
                    <a:pt x="94" y="33"/>
                  </a:lnTo>
                  <a:lnTo>
                    <a:pt x="94" y="33"/>
                  </a:lnTo>
                  <a:lnTo>
                    <a:pt x="94" y="33"/>
                  </a:lnTo>
                  <a:lnTo>
                    <a:pt x="94" y="33"/>
                  </a:lnTo>
                  <a:lnTo>
                    <a:pt x="92" y="34"/>
                  </a:lnTo>
                  <a:lnTo>
                    <a:pt x="92" y="34"/>
                  </a:lnTo>
                  <a:lnTo>
                    <a:pt x="92" y="34"/>
                  </a:lnTo>
                  <a:lnTo>
                    <a:pt x="92" y="34"/>
                  </a:lnTo>
                  <a:lnTo>
                    <a:pt x="88" y="38"/>
                  </a:lnTo>
                  <a:lnTo>
                    <a:pt x="84" y="42"/>
                  </a:lnTo>
                  <a:lnTo>
                    <a:pt x="84" y="42"/>
                  </a:lnTo>
                  <a:lnTo>
                    <a:pt x="84" y="42"/>
                  </a:lnTo>
                  <a:lnTo>
                    <a:pt x="84" y="42"/>
                  </a:lnTo>
                  <a:lnTo>
                    <a:pt x="85" y="45"/>
                  </a:lnTo>
                  <a:lnTo>
                    <a:pt x="86" y="47"/>
                  </a:lnTo>
                  <a:lnTo>
                    <a:pt x="86" y="47"/>
                  </a:lnTo>
                  <a:lnTo>
                    <a:pt x="91" y="53"/>
                  </a:lnTo>
                  <a:lnTo>
                    <a:pt x="93" y="58"/>
                  </a:lnTo>
                  <a:lnTo>
                    <a:pt x="93" y="60"/>
                  </a:lnTo>
                  <a:lnTo>
                    <a:pt x="92" y="62"/>
                  </a:lnTo>
                  <a:lnTo>
                    <a:pt x="89" y="65"/>
                  </a:lnTo>
                  <a:lnTo>
                    <a:pt x="89" y="65"/>
                  </a:lnTo>
                  <a:lnTo>
                    <a:pt x="87" y="67"/>
                  </a:lnTo>
                  <a:lnTo>
                    <a:pt x="86" y="69"/>
                  </a:lnTo>
                  <a:lnTo>
                    <a:pt x="83" y="75"/>
                  </a:lnTo>
                  <a:lnTo>
                    <a:pt x="82" y="82"/>
                  </a:lnTo>
                  <a:lnTo>
                    <a:pt x="81" y="87"/>
                  </a:lnTo>
                  <a:lnTo>
                    <a:pt x="81" y="87"/>
                  </a:lnTo>
                  <a:lnTo>
                    <a:pt x="82" y="92"/>
                  </a:lnTo>
                  <a:lnTo>
                    <a:pt x="83" y="96"/>
                  </a:lnTo>
                  <a:lnTo>
                    <a:pt x="83" y="101"/>
                  </a:lnTo>
                  <a:lnTo>
                    <a:pt x="82" y="103"/>
                  </a:lnTo>
                  <a:lnTo>
                    <a:pt x="80" y="106"/>
                  </a:lnTo>
                  <a:lnTo>
                    <a:pt x="80" y="106"/>
                  </a:lnTo>
                  <a:lnTo>
                    <a:pt x="78" y="108"/>
                  </a:lnTo>
                  <a:lnTo>
                    <a:pt x="77" y="111"/>
                  </a:lnTo>
                  <a:lnTo>
                    <a:pt x="77" y="115"/>
                  </a:lnTo>
                  <a:lnTo>
                    <a:pt x="77" y="118"/>
                  </a:lnTo>
                  <a:lnTo>
                    <a:pt x="79" y="121"/>
                  </a:lnTo>
                  <a:lnTo>
                    <a:pt x="82" y="123"/>
                  </a:lnTo>
                  <a:lnTo>
                    <a:pt x="85" y="126"/>
                  </a:lnTo>
                  <a:lnTo>
                    <a:pt x="89" y="127"/>
                  </a:lnTo>
                  <a:lnTo>
                    <a:pt x="89" y="127"/>
                  </a:lnTo>
                  <a:lnTo>
                    <a:pt x="93" y="128"/>
                  </a:lnTo>
                  <a:lnTo>
                    <a:pt x="97" y="127"/>
                  </a:lnTo>
                  <a:lnTo>
                    <a:pt x="104" y="126"/>
                  </a:lnTo>
                  <a:lnTo>
                    <a:pt x="107" y="126"/>
                  </a:lnTo>
                  <a:lnTo>
                    <a:pt x="109" y="127"/>
                  </a:lnTo>
                  <a:lnTo>
                    <a:pt x="111" y="130"/>
                  </a:lnTo>
                  <a:lnTo>
                    <a:pt x="112" y="134"/>
                  </a:lnTo>
                  <a:lnTo>
                    <a:pt x="112" y="134"/>
                  </a:lnTo>
                  <a:lnTo>
                    <a:pt x="113" y="146"/>
                  </a:lnTo>
                  <a:lnTo>
                    <a:pt x="113" y="153"/>
                  </a:lnTo>
                  <a:lnTo>
                    <a:pt x="113" y="159"/>
                  </a:lnTo>
                  <a:lnTo>
                    <a:pt x="112" y="165"/>
                  </a:lnTo>
                  <a:lnTo>
                    <a:pt x="110" y="170"/>
                  </a:lnTo>
                  <a:lnTo>
                    <a:pt x="108" y="172"/>
                  </a:lnTo>
                  <a:lnTo>
                    <a:pt x="106" y="173"/>
                  </a:lnTo>
                  <a:lnTo>
                    <a:pt x="104" y="174"/>
                  </a:lnTo>
                  <a:lnTo>
                    <a:pt x="101" y="174"/>
                  </a:lnTo>
                  <a:lnTo>
                    <a:pt x="101" y="174"/>
                  </a:lnTo>
                  <a:lnTo>
                    <a:pt x="89" y="173"/>
                  </a:lnTo>
                  <a:lnTo>
                    <a:pt x="79" y="175"/>
                  </a:lnTo>
                  <a:lnTo>
                    <a:pt x="74" y="177"/>
                  </a:lnTo>
                  <a:lnTo>
                    <a:pt x="70" y="179"/>
                  </a:lnTo>
                  <a:lnTo>
                    <a:pt x="66" y="182"/>
                  </a:lnTo>
                  <a:lnTo>
                    <a:pt x="63" y="187"/>
                  </a:lnTo>
                  <a:lnTo>
                    <a:pt x="63" y="187"/>
                  </a:lnTo>
                  <a:lnTo>
                    <a:pt x="60" y="190"/>
                  </a:lnTo>
                  <a:lnTo>
                    <a:pt x="56" y="194"/>
                  </a:lnTo>
                  <a:lnTo>
                    <a:pt x="47" y="201"/>
                  </a:lnTo>
                  <a:lnTo>
                    <a:pt x="42" y="205"/>
                  </a:lnTo>
                  <a:lnTo>
                    <a:pt x="37" y="210"/>
                  </a:lnTo>
                  <a:lnTo>
                    <a:pt x="32" y="216"/>
                  </a:lnTo>
                  <a:lnTo>
                    <a:pt x="28" y="224"/>
                  </a:lnTo>
                  <a:lnTo>
                    <a:pt x="28" y="224"/>
                  </a:lnTo>
                  <a:lnTo>
                    <a:pt x="20" y="242"/>
                  </a:lnTo>
                  <a:lnTo>
                    <a:pt x="12" y="261"/>
                  </a:lnTo>
                  <a:lnTo>
                    <a:pt x="9" y="270"/>
                  </a:lnTo>
                  <a:lnTo>
                    <a:pt x="6" y="281"/>
                  </a:lnTo>
                  <a:lnTo>
                    <a:pt x="5" y="289"/>
                  </a:lnTo>
                  <a:lnTo>
                    <a:pt x="4" y="297"/>
                  </a:lnTo>
                  <a:lnTo>
                    <a:pt x="4" y="297"/>
                  </a:lnTo>
                  <a:lnTo>
                    <a:pt x="3" y="311"/>
                  </a:lnTo>
                  <a:lnTo>
                    <a:pt x="2" y="323"/>
                  </a:lnTo>
                  <a:lnTo>
                    <a:pt x="1" y="333"/>
                  </a:lnTo>
                  <a:lnTo>
                    <a:pt x="0" y="342"/>
                  </a:lnTo>
                  <a:lnTo>
                    <a:pt x="0" y="342"/>
                  </a:lnTo>
                  <a:lnTo>
                    <a:pt x="0" y="355"/>
                  </a:lnTo>
                  <a:lnTo>
                    <a:pt x="0" y="355"/>
                  </a:lnTo>
                  <a:lnTo>
                    <a:pt x="0" y="355"/>
                  </a:lnTo>
                  <a:lnTo>
                    <a:pt x="0" y="355"/>
                  </a:lnTo>
                  <a:lnTo>
                    <a:pt x="5" y="360"/>
                  </a:lnTo>
                  <a:lnTo>
                    <a:pt x="8" y="361"/>
                  </a:lnTo>
                  <a:lnTo>
                    <a:pt x="12" y="362"/>
                  </a:lnTo>
                  <a:lnTo>
                    <a:pt x="12" y="362"/>
                  </a:lnTo>
                  <a:lnTo>
                    <a:pt x="16" y="363"/>
                  </a:lnTo>
                  <a:lnTo>
                    <a:pt x="18" y="365"/>
                  </a:lnTo>
                  <a:lnTo>
                    <a:pt x="20" y="367"/>
                  </a:lnTo>
                  <a:lnTo>
                    <a:pt x="23" y="371"/>
                  </a:lnTo>
                  <a:lnTo>
                    <a:pt x="23" y="371"/>
                  </a:lnTo>
                  <a:lnTo>
                    <a:pt x="28" y="373"/>
                  </a:lnTo>
                  <a:lnTo>
                    <a:pt x="30" y="373"/>
                  </a:lnTo>
                  <a:lnTo>
                    <a:pt x="31" y="372"/>
                  </a:lnTo>
                  <a:lnTo>
                    <a:pt x="34" y="370"/>
                  </a:lnTo>
                  <a:lnTo>
                    <a:pt x="35" y="366"/>
                  </a:lnTo>
                  <a:lnTo>
                    <a:pt x="35" y="366"/>
                  </a:lnTo>
                  <a:lnTo>
                    <a:pt x="35" y="362"/>
                  </a:lnTo>
                  <a:lnTo>
                    <a:pt x="36" y="357"/>
                  </a:lnTo>
                  <a:lnTo>
                    <a:pt x="37" y="354"/>
                  </a:lnTo>
                  <a:lnTo>
                    <a:pt x="41" y="351"/>
                  </a:lnTo>
                  <a:lnTo>
                    <a:pt x="41" y="351"/>
                  </a:lnTo>
                  <a:lnTo>
                    <a:pt x="45" y="348"/>
                  </a:lnTo>
                  <a:lnTo>
                    <a:pt x="47" y="346"/>
                  </a:lnTo>
                  <a:lnTo>
                    <a:pt x="50" y="344"/>
                  </a:lnTo>
                  <a:lnTo>
                    <a:pt x="55" y="344"/>
                  </a:lnTo>
                  <a:lnTo>
                    <a:pt x="55" y="344"/>
                  </a:lnTo>
                  <a:lnTo>
                    <a:pt x="58" y="343"/>
                  </a:lnTo>
                  <a:lnTo>
                    <a:pt x="58" y="343"/>
                  </a:lnTo>
                  <a:lnTo>
                    <a:pt x="58" y="343"/>
                  </a:lnTo>
                  <a:lnTo>
                    <a:pt x="58" y="343"/>
                  </a:lnTo>
                  <a:lnTo>
                    <a:pt x="60" y="343"/>
                  </a:lnTo>
                  <a:lnTo>
                    <a:pt x="60" y="343"/>
                  </a:lnTo>
                  <a:lnTo>
                    <a:pt x="60" y="343"/>
                  </a:lnTo>
                  <a:lnTo>
                    <a:pt x="60" y="343"/>
                  </a:lnTo>
                  <a:lnTo>
                    <a:pt x="62" y="342"/>
                  </a:lnTo>
                  <a:lnTo>
                    <a:pt x="62" y="342"/>
                  </a:lnTo>
                  <a:lnTo>
                    <a:pt x="62" y="342"/>
                  </a:lnTo>
                  <a:lnTo>
                    <a:pt x="62" y="342"/>
                  </a:lnTo>
                  <a:lnTo>
                    <a:pt x="64" y="341"/>
                  </a:lnTo>
                  <a:lnTo>
                    <a:pt x="64" y="341"/>
                  </a:lnTo>
                  <a:lnTo>
                    <a:pt x="68" y="339"/>
                  </a:lnTo>
                  <a:lnTo>
                    <a:pt x="68" y="339"/>
                  </a:lnTo>
                  <a:lnTo>
                    <a:pt x="70" y="339"/>
                  </a:lnTo>
                  <a:lnTo>
                    <a:pt x="70" y="339"/>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6" name="Freeform 315">
              <a:extLst>
                <a:ext uri="{FF2B5EF4-FFF2-40B4-BE49-F238E27FC236}">
                  <a16:creationId xmlns:a16="http://schemas.microsoft.com/office/drawing/2014/main" id="{59CBC170-058C-4380-9EA3-41F976020F3A}"/>
                </a:ext>
              </a:extLst>
            </p:cNvPr>
            <p:cNvSpPr>
              <a:spLocks/>
            </p:cNvSpPr>
            <p:nvPr/>
          </p:nvSpPr>
          <p:spPr bwMode="auto">
            <a:xfrm>
              <a:off x="6142215" y="4749229"/>
              <a:ext cx="297741" cy="330779"/>
            </a:xfrm>
            <a:custGeom>
              <a:avLst/>
              <a:gdLst>
                <a:gd name="T0" fmla="*/ 645 w 692"/>
                <a:gd name="T1" fmla="*/ 553 h 710"/>
                <a:gd name="T2" fmla="*/ 627 w 692"/>
                <a:gd name="T3" fmla="*/ 473 h 710"/>
                <a:gd name="T4" fmla="*/ 623 w 692"/>
                <a:gd name="T5" fmla="*/ 428 h 710"/>
                <a:gd name="T6" fmla="*/ 618 w 692"/>
                <a:gd name="T7" fmla="*/ 379 h 710"/>
                <a:gd name="T8" fmla="*/ 589 w 692"/>
                <a:gd name="T9" fmla="*/ 341 h 710"/>
                <a:gd name="T10" fmla="*/ 613 w 692"/>
                <a:gd name="T11" fmla="*/ 257 h 710"/>
                <a:gd name="T12" fmla="*/ 514 w 692"/>
                <a:gd name="T13" fmla="*/ 173 h 710"/>
                <a:gd name="T14" fmla="*/ 434 w 692"/>
                <a:gd name="T15" fmla="*/ 95 h 710"/>
                <a:gd name="T16" fmla="*/ 309 w 692"/>
                <a:gd name="T17" fmla="*/ 29 h 710"/>
                <a:gd name="T18" fmla="*/ 283 w 692"/>
                <a:gd name="T19" fmla="*/ 8 h 710"/>
                <a:gd name="T20" fmla="*/ 279 w 692"/>
                <a:gd name="T21" fmla="*/ 21 h 710"/>
                <a:gd name="T22" fmla="*/ 249 w 692"/>
                <a:gd name="T23" fmla="*/ 46 h 710"/>
                <a:gd name="T24" fmla="*/ 227 w 692"/>
                <a:gd name="T25" fmla="*/ 69 h 710"/>
                <a:gd name="T26" fmla="*/ 213 w 692"/>
                <a:gd name="T27" fmla="*/ 61 h 710"/>
                <a:gd name="T28" fmla="*/ 214 w 692"/>
                <a:gd name="T29" fmla="*/ 82 h 710"/>
                <a:gd name="T30" fmla="*/ 238 w 692"/>
                <a:gd name="T31" fmla="*/ 96 h 710"/>
                <a:gd name="T32" fmla="*/ 220 w 692"/>
                <a:gd name="T33" fmla="*/ 105 h 710"/>
                <a:gd name="T34" fmla="*/ 203 w 692"/>
                <a:gd name="T35" fmla="*/ 104 h 710"/>
                <a:gd name="T36" fmla="*/ 185 w 692"/>
                <a:gd name="T37" fmla="*/ 97 h 710"/>
                <a:gd name="T38" fmla="*/ 169 w 692"/>
                <a:gd name="T39" fmla="*/ 79 h 710"/>
                <a:gd name="T40" fmla="*/ 149 w 692"/>
                <a:gd name="T41" fmla="*/ 93 h 710"/>
                <a:gd name="T42" fmla="*/ 134 w 692"/>
                <a:gd name="T43" fmla="*/ 86 h 710"/>
                <a:gd name="T44" fmla="*/ 136 w 692"/>
                <a:gd name="T45" fmla="*/ 56 h 710"/>
                <a:gd name="T46" fmla="*/ 142 w 692"/>
                <a:gd name="T47" fmla="*/ 22 h 710"/>
                <a:gd name="T48" fmla="*/ 146 w 692"/>
                <a:gd name="T49" fmla="*/ 8 h 710"/>
                <a:gd name="T50" fmla="*/ 68 w 692"/>
                <a:gd name="T51" fmla="*/ 5 h 710"/>
                <a:gd name="T52" fmla="*/ 61 w 692"/>
                <a:gd name="T53" fmla="*/ 6 h 710"/>
                <a:gd name="T54" fmla="*/ 56 w 692"/>
                <a:gd name="T55" fmla="*/ 14 h 710"/>
                <a:gd name="T56" fmla="*/ 68 w 692"/>
                <a:gd name="T57" fmla="*/ 45 h 710"/>
                <a:gd name="T58" fmla="*/ 76 w 692"/>
                <a:gd name="T59" fmla="*/ 82 h 710"/>
                <a:gd name="T60" fmla="*/ 60 w 692"/>
                <a:gd name="T61" fmla="*/ 104 h 710"/>
                <a:gd name="T62" fmla="*/ 51 w 692"/>
                <a:gd name="T63" fmla="*/ 105 h 710"/>
                <a:gd name="T64" fmla="*/ 46 w 692"/>
                <a:gd name="T65" fmla="*/ 110 h 710"/>
                <a:gd name="T66" fmla="*/ 46 w 692"/>
                <a:gd name="T67" fmla="*/ 126 h 710"/>
                <a:gd name="T68" fmla="*/ 75 w 692"/>
                <a:gd name="T69" fmla="*/ 136 h 710"/>
                <a:gd name="T70" fmla="*/ 49 w 692"/>
                <a:gd name="T71" fmla="*/ 169 h 710"/>
                <a:gd name="T72" fmla="*/ 0 w 692"/>
                <a:gd name="T73" fmla="*/ 229 h 710"/>
                <a:gd name="T74" fmla="*/ 3 w 692"/>
                <a:gd name="T75" fmla="*/ 272 h 710"/>
                <a:gd name="T76" fmla="*/ 13 w 692"/>
                <a:gd name="T77" fmla="*/ 356 h 710"/>
                <a:gd name="T78" fmla="*/ 50 w 692"/>
                <a:gd name="T79" fmla="*/ 394 h 710"/>
                <a:gd name="T80" fmla="*/ 79 w 692"/>
                <a:gd name="T81" fmla="*/ 457 h 710"/>
                <a:gd name="T82" fmla="*/ 76 w 692"/>
                <a:gd name="T83" fmla="*/ 476 h 710"/>
                <a:gd name="T84" fmla="*/ 75 w 692"/>
                <a:gd name="T85" fmla="*/ 477 h 710"/>
                <a:gd name="T86" fmla="*/ 102 w 692"/>
                <a:gd name="T87" fmla="*/ 499 h 710"/>
                <a:gd name="T88" fmla="*/ 141 w 692"/>
                <a:gd name="T89" fmla="*/ 527 h 710"/>
                <a:gd name="T90" fmla="*/ 186 w 692"/>
                <a:gd name="T91" fmla="*/ 542 h 710"/>
                <a:gd name="T92" fmla="*/ 190 w 692"/>
                <a:gd name="T93" fmla="*/ 547 h 710"/>
                <a:gd name="T94" fmla="*/ 195 w 692"/>
                <a:gd name="T95" fmla="*/ 550 h 710"/>
                <a:gd name="T96" fmla="*/ 201 w 692"/>
                <a:gd name="T97" fmla="*/ 553 h 710"/>
                <a:gd name="T98" fmla="*/ 208 w 692"/>
                <a:gd name="T99" fmla="*/ 555 h 710"/>
                <a:gd name="T100" fmla="*/ 218 w 692"/>
                <a:gd name="T101" fmla="*/ 557 h 710"/>
                <a:gd name="T102" fmla="*/ 290 w 692"/>
                <a:gd name="T103" fmla="*/ 569 h 710"/>
                <a:gd name="T104" fmla="*/ 318 w 692"/>
                <a:gd name="T105" fmla="*/ 644 h 710"/>
                <a:gd name="T106" fmla="*/ 338 w 692"/>
                <a:gd name="T107" fmla="*/ 691 h 710"/>
                <a:gd name="T108" fmla="*/ 346 w 692"/>
                <a:gd name="T109" fmla="*/ 693 h 710"/>
                <a:gd name="T110" fmla="*/ 383 w 692"/>
                <a:gd name="T111" fmla="*/ 693 h 710"/>
                <a:gd name="T112" fmla="*/ 434 w 692"/>
                <a:gd name="T113" fmla="*/ 705 h 710"/>
                <a:gd name="T114" fmla="*/ 480 w 692"/>
                <a:gd name="T115" fmla="*/ 701 h 710"/>
                <a:gd name="T116" fmla="*/ 521 w 692"/>
                <a:gd name="T117" fmla="*/ 673 h 710"/>
                <a:gd name="T118" fmla="*/ 568 w 692"/>
                <a:gd name="T119" fmla="*/ 686 h 710"/>
                <a:gd name="T120" fmla="*/ 622 w 692"/>
                <a:gd name="T121" fmla="*/ 66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2" h="710">
                  <a:moveTo>
                    <a:pt x="687" y="613"/>
                  </a:moveTo>
                  <a:lnTo>
                    <a:pt x="687" y="613"/>
                  </a:lnTo>
                  <a:lnTo>
                    <a:pt x="683" y="608"/>
                  </a:lnTo>
                  <a:lnTo>
                    <a:pt x="678" y="605"/>
                  </a:lnTo>
                  <a:lnTo>
                    <a:pt x="668" y="600"/>
                  </a:lnTo>
                  <a:lnTo>
                    <a:pt x="663" y="598"/>
                  </a:lnTo>
                  <a:lnTo>
                    <a:pt x="659" y="594"/>
                  </a:lnTo>
                  <a:lnTo>
                    <a:pt x="654" y="589"/>
                  </a:lnTo>
                  <a:lnTo>
                    <a:pt x="652" y="582"/>
                  </a:lnTo>
                  <a:lnTo>
                    <a:pt x="652" y="582"/>
                  </a:lnTo>
                  <a:lnTo>
                    <a:pt x="645" y="553"/>
                  </a:lnTo>
                  <a:lnTo>
                    <a:pt x="641" y="541"/>
                  </a:lnTo>
                  <a:lnTo>
                    <a:pt x="636" y="532"/>
                  </a:lnTo>
                  <a:lnTo>
                    <a:pt x="636" y="532"/>
                  </a:lnTo>
                  <a:lnTo>
                    <a:pt x="629" y="521"/>
                  </a:lnTo>
                  <a:lnTo>
                    <a:pt x="623" y="507"/>
                  </a:lnTo>
                  <a:lnTo>
                    <a:pt x="621" y="500"/>
                  </a:lnTo>
                  <a:lnTo>
                    <a:pt x="620" y="494"/>
                  </a:lnTo>
                  <a:lnTo>
                    <a:pt x="620" y="488"/>
                  </a:lnTo>
                  <a:lnTo>
                    <a:pt x="622" y="482"/>
                  </a:lnTo>
                  <a:lnTo>
                    <a:pt x="622" y="482"/>
                  </a:lnTo>
                  <a:lnTo>
                    <a:pt x="627" y="473"/>
                  </a:lnTo>
                  <a:lnTo>
                    <a:pt x="630" y="464"/>
                  </a:lnTo>
                  <a:lnTo>
                    <a:pt x="631" y="460"/>
                  </a:lnTo>
                  <a:lnTo>
                    <a:pt x="631" y="455"/>
                  </a:lnTo>
                  <a:lnTo>
                    <a:pt x="630" y="452"/>
                  </a:lnTo>
                  <a:lnTo>
                    <a:pt x="627" y="449"/>
                  </a:lnTo>
                  <a:lnTo>
                    <a:pt x="627" y="449"/>
                  </a:lnTo>
                  <a:lnTo>
                    <a:pt x="622" y="444"/>
                  </a:lnTo>
                  <a:lnTo>
                    <a:pt x="621" y="442"/>
                  </a:lnTo>
                  <a:lnTo>
                    <a:pt x="620" y="439"/>
                  </a:lnTo>
                  <a:lnTo>
                    <a:pt x="620" y="434"/>
                  </a:lnTo>
                  <a:lnTo>
                    <a:pt x="623" y="428"/>
                  </a:lnTo>
                  <a:lnTo>
                    <a:pt x="623" y="428"/>
                  </a:lnTo>
                  <a:lnTo>
                    <a:pt x="628" y="419"/>
                  </a:lnTo>
                  <a:lnTo>
                    <a:pt x="633" y="410"/>
                  </a:lnTo>
                  <a:lnTo>
                    <a:pt x="635" y="405"/>
                  </a:lnTo>
                  <a:lnTo>
                    <a:pt x="636" y="401"/>
                  </a:lnTo>
                  <a:lnTo>
                    <a:pt x="635" y="397"/>
                  </a:lnTo>
                  <a:lnTo>
                    <a:pt x="631" y="393"/>
                  </a:lnTo>
                  <a:lnTo>
                    <a:pt x="631" y="393"/>
                  </a:lnTo>
                  <a:lnTo>
                    <a:pt x="627" y="390"/>
                  </a:lnTo>
                  <a:lnTo>
                    <a:pt x="624" y="386"/>
                  </a:lnTo>
                  <a:lnTo>
                    <a:pt x="618" y="379"/>
                  </a:lnTo>
                  <a:lnTo>
                    <a:pt x="612" y="373"/>
                  </a:lnTo>
                  <a:lnTo>
                    <a:pt x="609" y="370"/>
                  </a:lnTo>
                  <a:lnTo>
                    <a:pt x="606" y="368"/>
                  </a:lnTo>
                  <a:lnTo>
                    <a:pt x="606" y="368"/>
                  </a:lnTo>
                  <a:lnTo>
                    <a:pt x="602" y="367"/>
                  </a:lnTo>
                  <a:lnTo>
                    <a:pt x="599" y="365"/>
                  </a:lnTo>
                  <a:lnTo>
                    <a:pt x="596" y="362"/>
                  </a:lnTo>
                  <a:lnTo>
                    <a:pt x="594" y="359"/>
                  </a:lnTo>
                  <a:lnTo>
                    <a:pt x="592" y="356"/>
                  </a:lnTo>
                  <a:lnTo>
                    <a:pt x="591" y="351"/>
                  </a:lnTo>
                  <a:lnTo>
                    <a:pt x="589" y="341"/>
                  </a:lnTo>
                  <a:lnTo>
                    <a:pt x="589" y="341"/>
                  </a:lnTo>
                  <a:lnTo>
                    <a:pt x="589" y="330"/>
                  </a:lnTo>
                  <a:lnTo>
                    <a:pt x="589" y="323"/>
                  </a:lnTo>
                  <a:lnTo>
                    <a:pt x="591" y="316"/>
                  </a:lnTo>
                  <a:lnTo>
                    <a:pt x="594" y="310"/>
                  </a:lnTo>
                  <a:lnTo>
                    <a:pt x="594" y="310"/>
                  </a:lnTo>
                  <a:lnTo>
                    <a:pt x="598" y="300"/>
                  </a:lnTo>
                  <a:lnTo>
                    <a:pt x="603" y="285"/>
                  </a:lnTo>
                  <a:lnTo>
                    <a:pt x="609" y="269"/>
                  </a:lnTo>
                  <a:lnTo>
                    <a:pt x="613" y="257"/>
                  </a:lnTo>
                  <a:lnTo>
                    <a:pt x="613" y="257"/>
                  </a:lnTo>
                  <a:lnTo>
                    <a:pt x="616" y="251"/>
                  </a:lnTo>
                  <a:lnTo>
                    <a:pt x="616" y="251"/>
                  </a:lnTo>
                  <a:lnTo>
                    <a:pt x="563" y="210"/>
                  </a:lnTo>
                  <a:lnTo>
                    <a:pt x="539" y="191"/>
                  </a:lnTo>
                  <a:lnTo>
                    <a:pt x="530" y="185"/>
                  </a:lnTo>
                  <a:lnTo>
                    <a:pt x="525" y="183"/>
                  </a:lnTo>
                  <a:lnTo>
                    <a:pt x="525" y="183"/>
                  </a:lnTo>
                  <a:lnTo>
                    <a:pt x="521" y="181"/>
                  </a:lnTo>
                  <a:lnTo>
                    <a:pt x="518" y="179"/>
                  </a:lnTo>
                  <a:lnTo>
                    <a:pt x="515" y="176"/>
                  </a:lnTo>
                  <a:lnTo>
                    <a:pt x="514" y="173"/>
                  </a:lnTo>
                  <a:lnTo>
                    <a:pt x="513" y="168"/>
                  </a:lnTo>
                  <a:lnTo>
                    <a:pt x="513" y="163"/>
                  </a:lnTo>
                  <a:lnTo>
                    <a:pt x="515" y="151"/>
                  </a:lnTo>
                  <a:lnTo>
                    <a:pt x="515" y="151"/>
                  </a:lnTo>
                  <a:lnTo>
                    <a:pt x="515" y="149"/>
                  </a:lnTo>
                  <a:lnTo>
                    <a:pt x="514" y="147"/>
                  </a:lnTo>
                  <a:lnTo>
                    <a:pt x="510" y="141"/>
                  </a:lnTo>
                  <a:lnTo>
                    <a:pt x="502" y="135"/>
                  </a:lnTo>
                  <a:lnTo>
                    <a:pt x="492" y="129"/>
                  </a:lnTo>
                  <a:lnTo>
                    <a:pt x="465" y="112"/>
                  </a:lnTo>
                  <a:lnTo>
                    <a:pt x="434" y="95"/>
                  </a:lnTo>
                  <a:lnTo>
                    <a:pt x="369" y="63"/>
                  </a:lnTo>
                  <a:lnTo>
                    <a:pt x="343" y="49"/>
                  </a:lnTo>
                  <a:lnTo>
                    <a:pt x="325" y="39"/>
                  </a:lnTo>
                  <a:lnTo>
                    <a:pt x="325" y="39"/>
                  </a:lnTo>
                  <a:lnTo>
                    <a:pt x="318" y="34"/>
                  </a:lnTo>
                  <a:lnTo>
                    <a:pt x="318" y="34"/>
                  </a:lnTo>
                  <a:lnTo>
                    <a:pt x="316" y="33"/>
                  </a:lnTo>
                  <a:lnTo>
                    <a:pt x="316" y="33"/>
                  </a:lnTo>
                  <a:lnTo>
                    <a:pt x="310" y="30"/>
                  </a:lnTo>
                  <a:lnTo>
                    <a:pt x="310" y="30"/>
                  </a:lnTo>
                  <a:lnTo>
                    <a:pt x="309" y="29"/>
                  </a:lnTo>
                  <a:lnTo>
                    <a:pt x="309" y="29"/>
                  </a:lnTo>
                  <a:lnTo>
                    <a:pt x="297" y="20"/>
                  </a:lnTo>
                  <a:lnTo>
                    <a:pt x="297" y="20"/>
                  </a:lnTo>
                  <a:lnTo>
                    <a:pt x="296" y="19"/>
                  </a:lnTo>
                  <a:lnTo>
                    <a:pt x="296" y="19"/>
                  </a:lnTo>
                  <a:lnTo>
                    <a:pt x="292" y="16"/>
                  </a:lnTo>
                  <a:lnTo>
                    <a:pt x="292" y="16"/>
                  </a:lnTo>
                  <a:lnTo>
                    <a:pt x="292" y="15"/>
                  </a:lnTo>
                  <a:lnTo>
                    <a:pt x="292" y="15"/>
                  </a:lnTo>
                  <a:lnTo>
                    <a:pt x="283" y="8"/>
                  </a:lnTo>
                  <a:lnTo>
                    <a:pt x="283" y="8"/>
                  </a:lnTo>
                  <a:lnTo>
                    <a:pt x="283" y="8"/>
                  </a:lnTo>
                  <a:lnTo>
                    <a:pt x="283" y="8"/>
                  </a:lnTo>
                  <a:lnTo>
                    <a:pt x="280" y="5"/>
                  </a:lnTo>
                  <a:lnTo>
                    <a:pt x="280" y="5"/>
                  </a:lnTo>
                  <a:lnTo>
                    <a:pt x="275" y="0"/>
                  </a:lnTo>
                  <a:lnTo>
                    <a:pt x="275" y="0"/>
                  </a:lnTo>
                  <a:lnTo>
                    <a:pt x="276" y="5"/>
                  </a:lnTo>
                  <a:lnTo>
                    <a:pt x="276" y="5"/>
                  </a:lnTo>
                  <a:lnTo>
                    <a:pt x="278" y="14"/>
                  </a:lnTo>
                  <a:lnTo>
                    <a:pt x="279" y="21"/>
                  </a:lnTo>
                  <a:lnTo>
                    <a:pt x="279" y="21"/>
                  </a:lnTo>
                  <a:lnTo>
                    <a:pt x="278" y="23"/>
                  </a:lnTo>
                  <a:lnTo>
                    <a:pt x="277" y="25"/>
                  </a:lnTo>
                  <a:lnTo>
                    <a:pt x="276" y="26"/>
                  </a:lnTo>
                  <a:lnTo>
                    <a:pt x="274" y="26"/>
                  </a:lnTo>
                  <a:lnTo>
                    <a:pt x="268" y="27"/>
                  </a:lnTo>
                  <a:lnTo>
                    <a:pt x="262" y="29"/>
                  </a:lnTo>
                  <a:lnTo>
                    <a:pt x="262" y="29"/>
                  </a:lnTo>
                  <a:lnTo>
                    <a:pt x="259" y="30"/>
                  </a:lnTo>
                  <a:lnTo>
                    <a:pt x="257" y="32"/>
                  </a:lnTo>
                  <a:lnTo>
                    <a:pt x="253" y="36"/>
                  </a:lnTo>
                  <a:lnTo>
                    <a:pt x="249" y="46"/>
                  </a:lnTo>
                  <a:lnTo>
                    <a:pt x="249" y="46"/>
                  </a:lnTo>
                  <a:lnTo>
                    <a:pt x="246" y="50"/>
                  </a:lnTo>
                  <a:lnTo>
                    <a:pt x="244" y="52"/>
                  </a:lnTo>
                  <a:lnTo>
                    <a:pt x="240" y="54"/>
                  </a:lnTo>
                  <a:lnTo>
                    <a:pt x="235" y="54"/>
                  </a:lnTo>
                  <a:lnTo>
                    <a:pt x="235" y="54"/>
                  </a:lnTo>
                  <a:lnTo>
                    <a:pt x="232" y="54"/>
                  </a:lnTo>
                  <a:lnTo>
                    <a:pt x="230" y="55"/>
                  </a:lnTo>
                  <a:lnTo>
                    <a:pt x="228" y="57"/>
                  </a:lnTo>
                  <a:lnTo>
                    <a:pt x="227" y="59"/>
                  </a:lnTo>
                  <a:lnTo>
                    <a:pt x="227" y="69"/>
                  </a:lnTo>
                  <a:lnTo>
                    <a:pt x="227" y="69"/>
                  </a:lnTo>
                  <a:lnTo>
                    <a:pt x="226" y="70"/>
                  </a:lnTo>
                  <a:lnTo>
                    <a:pt x="225" y="71"/>
                  </a:lnTo>
                  <a:lnTo>
                    <a:pt x="224" y="72"/>
                  </a:lnTo>
                  <a:lnTo>
                    <a:pt x="222" y="71"/>
                  </a:lnTo>
                  <a:lnTo>
                    <a:pt x="220" y="69"/>
                  </a:lnTo>
                  <a:lnTo>
                    <a:pt x="219" y="66"/>
                  </a:lnTo>
                  <a:lnTo>
                    <a:pt x="219" y="66"/>
                  </a:lnTo>
                  <a:lnTo>
                    <a:pt x="218" y="63"/>
                  </a:lnTo>
                  <a:lnTo>
                    <a:pt x="216" y="61"/>
                  </a:lnTo>
                  <a:lnTo>
                    <a:pt x="213" y="61"/>
                  </a:lnTo>
                  <a:lnTo>
                    <a:pt x="210" y="61"/>
                  </a:lnTo>
                  <a:lnTo>
                    <a:pt x="210" y="61"/>
                  </a:lnTo>
                  <a:lnTo>
                    <a:pt x="207" y="62"/>
                  </a:lnTo>
                  <a:lnTo>
                    <a:pt x="206" y="64"/>
                  </a:lnTo>
                  <a:lnTo>
                    <a:pt x="206" y="68"/>
                  </a:lnTo>
                  <a:lnTo>
                    <a:pt x="207" y="75"/>
                  </a:lnTo>
                  <a:lnTo>
                    <a:pt x="207" y="75"/>
                  </a:lnTo>
                  <a:lnTo>
                    <a:pt x="209" y="80"/>
                  </a:lnTo>
                  <a:lnTo>
                    <a:pt x="210" y="81"/>
                  </a:lnTo>
                  <a:lnTo>
                    <a:pt x="212" y="81"/>
                  </a:lnTo>
                  <a:lnTo>
                    <a:pt x="214" y="82"/>
                  </a:lnTo>
                  <a:lnTo>
                    <a:pt x="214" y="82"/>
                  </a:lnTo>
                  <a:lnTo>
                    <a:pt x="217" y="83"/>
                  </a:lnTo>
                  <a:lnTo>
                    <a:pt x="223" y="84"/>
                  </a:lnTo>
                  <a:lnTo>
                    <a:pt x="238" y="86"/>
                  </a:lnTo>
                  <a:lnTo>
                    <a:pt x="238" y="86"/>
                  </a:lnTo>
                  <a:lnTo>
                    <a:pt x="241" y="86"/>
                  </a:lnTo>
                  <a:lnTo>
                    <a:pt x="242" y="87"/>
                  </a:lnTo>
                  <a:lnTo>
                    <a:pt x="242" y="88"/>
                  </a:lnTo>
                  <a:lnTo>
                    <a:pt x="241" y="89"/>
                  </a:lnTo>
                  <a:lnTo>
                    <a:pt x="239" y="93"/>
                  </a:lnTo>
                  <a:lnTo>
                    <a:pt x="238" y="96"/>
                  </a:lnTo>
                  <a:lnTo>
                    <a:pt x="238" y="99"/>
                  </a:lnTo>
                  <a:lnTo>
                    <a:pt x="238" y="99"/>
                  </a:lnTo>
                  <a:lnTo>
                    <a:pt x="238" y="104"/>
                  </a:lnTo>
                  <a:lnTo>
                    <a:pt x="237" y="106"/>
                  </a:lnTo>
                  <a:lnTo>
                    <a:pt x="236" y="107"/>
                  </a:lnTo>
                  <a:lnTo>
                    <a:pt x="233" y="107"/>
                  </a:lnTo>
                  <a:lnTo>
                    <a:pt x="226" y="108"/>
                  </a:lnTo>
                  <a:lnTo>
                    <a:pt x="226" y="108"/>
                  </a:lnTo>
                  <a:lnTo>
                    <a:pt x="223" y="107"/>
                  </a:lnTo>
                  <a:lnTo>
                    <a:pt x="221" y="106"/>
                  </a:lnTo>
                  <a:lnTo>
                    <a:pt x="220" y="105"/>
                  </a:lnTo>
                  <a:lnTo>
                    <a:pt x="220" y="103"/>
                  </a:lnTo>
                  <a:lnTo>
                    <a:pt x="220" y="99"/>
                  </a:lnTo>
                  <a:lnTo>
                    <a:pt x="220" y="97"/>
                  </a:lnTo>
                  <a:lnTo>
                    <a:pt x="219" y="96"/>
                  </a:lnTo>
                  <a:lnTo>
                    <a:pt x="219" y="96"/>
                  </a:lnTo>
                  <a:lnTo>
                    <a:pt x="217" y="94"/>
                  </a:lnTo>
                  <a:lnTo>
                    <a:pt x="215" y="94"/>
                  </a:lnTo>
                  <a:lnTo>
                    <a:pt x="210" y="96"/>
                  </a:lnTo>
                  <a:lnTo>
                    <a:pt x="205" y="100"/>
                  </a:lnTo>
                  <a:lnTo>
                    <a:pt x="203" y="104"/>
                  </a:lnTo>
                  <a:lnTo>
                    <a:pt x="203" y="104"/>
                  </a:lnTo>
                  <a:lnTo>
                    <a:pt x="201" y="108"/>
                  </a:lnTo>
                  <a:lnTo>
                    <a:pt x="199" y="110"/>
                  </a:lnTo>
                  <a:lnTo>
                    <a:pt x="198" y="110"/>
                  </a:lnTo>
                  <a:lnTo>
                    <a:pt x="197" y="110"/>
                  </a:lnTo>
                  <a:lnTo>
                    <a:pt x="197" y="108"/>
                  </a:lnTo>
                  <a:lnTo>
                    <a:pt x="197" y="108"/>
                  </a:lnTo>
                  <a:lnTo>
                    <a:pt x="196" y="104"/>
                  </a:lnTo>
                  <a:lnTo>
                    <a:pt x="193" y="100"/>
                  </a:lnTo>
                  <a:lnTo>
                    <a:pt x="189" y="98"/>
                  </a:lnTo>
                  <a:lnTo>
                    <a:pt x="185" y="97"/>
                  </a:lnTo>
                  <a:lnTo>
                    <a:pt x="185" y="97"/>
                  </a:lnTo>
                  <a:lnTo>
                    <a:pt x="181" y="96"/>
                  </a:lnTo>
                  <a:lnTo>
                    <a:pt x="179" y="94"/>
                  </a:lnTo>
                  <a:lnTo>
                    <a:pt x="178" y="91"/>
                  </a:lnTo>
                  <a:lnTo>
                    <a:pt x="178" y="88"/>
                  </a:lnTo>
                  <a:lnTo>
                    <a:pt x="178" y="88"/>
                  </a:lnTo>
                  <a:lnTo>
                    <a:pt x="178" y="86"/>
                  </a:lnTo>
                  <a:lnTo>
                    <a:pt x="177" y="85"/>
                  </a:lnTo>
                  <a:lnTo>
                    <a:pt x="174" y="83"/>
                  </a:lnTo>
                  <a:lnTo>
                    <a:pt x="171" y="81"/>
                  </a:lnTo>
                  <a:lnTo>
                    <a:pt x="169" y="79"/>
                  </a:lnTo>
                  <a:lnTo>
                    <a:pt x="169" y="79"/>
                  </a:lnTo>
                  <a:lnTo>
                    <a:pt x="168" y="78"/>
                  </a:lnTo>
                  <a:lnTo>
                    <a:pt x="167" y="78"/>
                  </a:lnTo>
                  <a:lnTo>
                    <a:pt x="164" y="81"/>
                  </a:lnTo>
                  <a:lnTo>
                    <a:pt x="161" y="84"/>
                  </a:lnTo>
                  <a:lnTo>
                    <a:pt x="159" y="85"/>
                  </a:lnTo>
                  <a:lnTo>
                    <a:pt x="158" y="85"/>
                  </a:lnTo>
                  <a:lnTo>
                    <a:pt x="158" y="85"/>
                  </a:lnTo>
                  <a:lnTo>
                    <a:pt x="154" y="85"/>
                  </a:lnTo>
                  <a:lnTo>
                    <a:pt x="151" y="87"/>
                  </a:lnTo>
                  <a:lnTo>
                    <a:pt x="150" y="89"/>
                  </a:lnTo>
                  <a:lnTo>
                    <a:pt x="149" y="93"/>
                  </a:lnTo>
                  <a:lnTo>
                    <a:pt x="149" y="93"/>
                  </a:lnTo>
                  <a:lnTo>
                    <a:pt x="149" y="96"/>
                  </a:lnTo>
                  <a:lnTo>
                    <a:pt x="147" y="99"/>
                  </a:lnTo>
                  <a:lnTo>
                    <a:pt x="145" y="101"/>
                  </a:lnTo>
                  <a:lnTo>
                    <a:pt x="140" y="102"/>
                  </a:lnTo>
                  <a:lnTo>
                    <a:pt x="140" y="102"/>
                  </a:lnTo>
                  <a:lnTo>
                    <a:pt x="138" y="101"/>
                  </a:lnTo>
                  <a:lnTo>
                    <a:pt x="137" y="100"/>
                  </a:lnTo>
                  <a:lnTo>
                    <a:pt x="135" y="94"/>
                  </a:lnTo>
                  <a:lnTo>
                    <a:pt x="134" y="89"/>
                  </a:lnTo>
                  <a:lnTo>
                    <a:pt x="134" y="86"/>
                  </a:lnTo>
                  <a:lnTo>
                    <a:pt x="133" y="86"/>
                  </a:lnTo>
                  <a:lnTo>
                    <a:pt x="133" y="86"/>
                  </a:lnTo>
                  <a:lnTo>
                    <a:pt x="131" y="84"/>
                  </a:lnTo>
                  <a:lnTo>
                    <a:pt x="129" y="81"/>
                  </a:lnTo>
                  <a:lnTo>
                    <a:pt x="128" y="78"/>
                  </a:lnTo>
                  <a:lnTo>
                    <a:pt x="127" y="74"/>
                  </a:lnTo>
                  <a:lnTo>
                    <a:pt x="127" y="74"/>
                  </a:lnTo>
                  <a:lnTo>
                    <a:pt x="127" y="69"/>
                  </a:lnTo>
                  <a:lnTo>
                    <a:pt x="128" y="65"/>
                  </a:lnTo>
                  <a:lnTo>
                    <a:pt x="131" y="60"/>
                  </a:lnTo>
                  <a:lnTo>
                    <a:pt x="136" y="56"/>
                  </a:lnTo>
                  <a:lnTo>
                    <a:pt x="136" y="56"/>
                  </a:lnTo>
                  <a:lnTo>
                    <a:pt x="138" y="53"/>
                  </a:lnTo>
                  <a:lnTo>
                    <a:pt x="140" y="50"/>
                  </a:lnTo>
                  <a:lnTo>
                    <a:pt x="140" y="47"/>
                  </a:lnTo>
                  <a:lnTo>
                    <a:pt x="140" y="44"/>
                  </a:lnTo>
                  <a:lnTo>
                    <a:pt x="139" y="38"/>
                  </a:lnTo>
                  <a:lnTo>
                    <a:pt x="139" y="31"/>
                  </a:lnTo>
                  <a:lnTo>
                    <a:pt x="139" y="31"/>
                  </a:lnTo>
                  <a:lnTo>
                    <a:pt x="139" y="26"/>
                  </a:lnTo>
                  <a:lnTo>
                    <a:pt x="140" y="24"/>
                  </a:lnTo>
                  <a:lnTo>
                    <a:pt x="142" y="22"/>
                  </a:lnTo>
                  <a:lnTo>
                    <a:pt x="145" y="21"/>
                  </a:lnTo>
                  <a:lnTo>
                    <a:pt x="149" y="20"/>
                  </a:lnTo>
                  <a:lnTo>
                    <a:pt x="151" y="19"/>
                  </a:lnTo>
                  <a:lnTo>
                    <a:pt x="153" y="17"/>
                  </a:lnTo>
                  <a:lnTo>
                    <a:pt x="153" y="17"/>
                  </a:lnTo>
                  <a:lnTo>
                    <a:pt x="153" y="15"/>
                  </a:lnTo>
                  <a:lnTo>
                    <a:pt x="153" y="14"/>
                  </a:lnTo>
                  <a:lnTo>
                    <a:pt x="151" y="13"/>
                  </a:lnTo>
                  <a:lnTo>
                    <a:pt x="148" y="11"/>
                  </a:lnTo>
                  <a:lnTo>
                    <a:pt x="147" y="10"/>
                  </a:lnTo>
                  <a:lnTo>
                    <a:pt x="146" y="8"/>
                  </a:lnTo>
                  <a:lnTo>
                    <a:pt x="146" y="8"/>
                  </a:lnTo>
                  <a:lnTo>
                    <a:pt x="146" y="7"/>
                  </a:lnTo>
                  <a:lnTo>
                    <a:pt x="146" y="7"/>
                  </a:lnTo>
                  <a:lnTo>
                    <a:pt x="118" y="7"/>
                  </a:lnTo>
                  <a:lnTo>
                    <a:pt x="118" y="7"/>
                  </a:lnTo>
                  <a:lnTo>
                    <a:pt x="98" y="7"/>
                  </a:lnTo>
                  <a:lnTo>
                    <a:pt x="72" y="5"/>
                  </a:lnTo>
                  <a:lnTo>
                    <a:pt x="72" y="5"/>
                  </a:lnTo>
                  <a:lnTo>
                    <a:pt x="69" y="5"/>
                  </a:lnTo>
                  <a:lnTo>
                    <a:pt x="69" y="5"/>
                  </a:lnTo>
                  <a:lnTo>
                    <a:pt x="68" y="5"/>
                  </a:lnTo>
                  <a:lnTo>
                    <a:pt x="68" y="5"/>
                  </a:lnTo>
                  <a:lnTo>
                    <a:pt x="66" y="5"/>
                  </a:lnTo>
                  <a:lnTo>
                    <a:pt x="66" y="5"/>
                  </a:lnTo>
                  <a:lnTo>
                    <a:pt x="65" y="5"/>
                  </a:lnTo>
                  <a:lnTo>
                    <a:pt x="65" y="5"/>
                  </a:lnTo>
                  <a:lnTo>
                    <a:pt x="64" y="6"/>
                  </a:lnTo>
                  <a:lnTo>
                    <a:pt x="64" y="6"/>
                  </a:lnTo>
                  <a:lnTo>
                    <a:pt x="63" y="6"/>
                  </a:lnTo>
                  <a:lnTo>
                    <a:pt x="63" y="6"/>
                  </a:lnTo>
                  <a:lnTo>
                    <a:pt x="61" y="6"/>
                  </a:lnTo>
                  <a:lnTo>
                    <a:pt x="61" y="6"/>
                  </a:lnTo>
                  <a:lnTo>
                    <a:pt x="60" y="7"/>
                  </a:lnTo>
                  <a:lnTo>
                    <a:pt x="60" y="7"/>
                  </a:lnTo>
                  <a:lnTo>
                    <a:pt x="59" y="7"/>
                  </a:lnTo>
                  <a:lnTo>
                    <a:pt x="59" y="7"/>
                  </a:lnTo>
                  <a:lnTo>
                    <a:pt x="58" y="8"/>
                  </a:lnTo>
                  <a:lnTo>
                    <a:pt x="58" y="8"/>
                  </a:lnTo>
                  <a:lnTo>
                    <a:pt x="56" y="8"/>
                  </a:lnTo>
                  <a:lnTo>
                    <a:pt x="56" y="8"/>
                  </a:lnTo>
                  <a:lnTo>
                    <a:pt x="52" y="10"/>
                  </a:lnTo>
                  <a:lnTo>
                    <a:pt x="52" y="10"/>
                  </a:lnTo>
                  <a:lnTo>
                    <a:pt x="56" y="14"/>
                  </a:lnTo>
                  <a:lnTo>
                    <a:pt x="59" y="16"/>
                  </a:lnTo>
                  <a:lnTo>
                    <a:pt x="59" y="19"/>
                  </a:lnTo>
                  <a:lnTo>
                    <a:pt x="59" y="19"/>
                  </a:lnTo>
                  <a:lnTo>
                    <a:pt x="55" y="30"/>
                  </a:lnTo>
                  <a:lnTo>
                    <a:pt x="55" y="33"/>
                  </a:lnTo>
                  <a:lnTo>
                    <a:pt x="55" y="35"/>
                  </a:lnTo>
                  <a:lnTo>
                    <a:pt x="58" y="37"/>
                  </a:lnTo>
                  <a:lnTo>
                    <a:pt x="60" y="38"/>
                  </a:lnTo>
                  <a:lnTo>
                    <a:pt x="60" y="38"/>
                  </a:lnTo>
                  <a:lnTo>
                    <a:pt x="64" y="41"/>
                  </a:lnTo>
                  <a:lnTo>
                    <a:pt x="68" y="45"/>
                  </a:lnTo>
                  <a:lnTo>
                    <a:pt x="69" y="49"/>
                  </a:lnTo>
                  <a:lnTo>
                    <a:pt x="69" y="54"/>
                  </a:lnTo>
                  <a:lnTo>
                    <a:pt x="69" y="54"/>
                  </a:lnTo>
                  <a:lnTo>
                    <a:pt x="67" y="64"/>
                  </a:lnTo>
                  <a:lnTo>
                    <a:pt x="67" y="69"/>
                  </a:lnTo>
                  <a:lnTo>
                    <a:pt x="68" y="71"/>
                  </a:lnTo>
                  <a:lnTo>
                    <a:pt x="70" y="72"/>
                  </a:lnTo>
                  <a:lnTo>
                    <a:pt x="70" y="72"/>
                  </a:lnTo>
                  <a:lnTo>
                    <a:pt x="73" y="75"/>
                  </a:lnTo>
                  <a:lnTo>
                    <a:pt x="76" y="79"/>
                  </a:lnTo>
                  <a:lnTo>
                    <a:pt x="76" y="82"/>
                  </a:lnTo>
                  <a:lnTo>
                    <a:pt x="76" y="84"/>
                  </a:lnTo>
                  <a:lnTo>
                    <a:pt x="74" y="85"/>
                  </a:lnTo>
                  <a:lnTo>
                    <a:pt x="74" y="85"/>
                  </a:lnTo>
                  <a:lnTo>
                    <a:pt x="72" y="88"/>
                  </a:lnTo>
                  <a:lnTo>
                    <a:pt x="70" y="91"/>
                  </a:lnTo>
                  <a:lnTo>
                    <a:pt x="70" y="97"/>
                  </a:lnTo>
                  <a:lnTo>
                    <a:pt x="70" y="97"/>
                  </a:lnTo>
                  <a:lnTo>
                    <a:pt x="69" y="100"/>
                  </a:lnTo>
                  <a:lnTo>
                    <a:pt x="68" y="102"/>
                  </a:lnTo>
                  <a:lnTo>
                    <a:pt x="65" y="104"/>
                  </a:lnTo>
                  <a:lnTo>
                    <a:pt x="60" y="104"/>
                  </a:lnTo>
                  <a:lnTo>
                    <a:pt x="60" y="104"/>
                  </a:lnTo>
                  <a:lnTo>
                    <a:pt x="58" y="104"/>
                  </a:lnTo>
                  <a:lnTo>
                    <a:pt x="58" y="104"/>
                  </a:lnTo>
                  <a:lnTo>
                    <a:pt x="56" y="104"/>
                  </a:lnTo>
                  <a:lnTo>
                    <a:pt x="56" y="104"/>
                  </a:lnTo>
                  <a:lnTo>
                    <a:pt x="56" y="104"/>
                  </a:lnTo>
                  <a:lnTo>
                    <a:pt x="56" y="104"/>
                  </a:lnTo>
                  <a:lnTo>
                    <a:pt x="52" y="105"/>
                  </a:lnTo>
                  <a:lnTo>
                    <a:pt x="52" y="105"/>
                  </a:lnTo>
                  <a:lnTo>
                    <a:pt x="51" y="105"/>
                  </a:lnTo>
                  <a:lnTo>
                    <a:pt x="51" y="105"/>
                  </a:lnTo>
                  <a:lnTo>
                    <a:pt x="50" y="106"/>
                  </a:lnTo>
                  <a:lnTo>
                    <a:pt x="50" y="106"/>
                  </a:lnTo>
                  <a:lnTo>
                    <a:pt x="49" y="107"/>
                  </a:lnTo>
                  <a:lnTo>
                    <a:pt x="49" y="107"/>
                  </a:lnTo>
                  <a:lnTo>
                    <a:pt x="48" y="107"/>
                  </a:lnTo>
                  <a:lnTo>
                    <a:pt x="48" y="107"/>
                  </a:lnTo>
                  <a:lnTo>
                    <a:pt x="47" y="108"/>
                  </a:lnTo>
                  <a:lnTo>
                    <a:pt x="47" y="108"/>
                  </a:lnTo>
                  <a:lnTo>
                    <a:pt x="46" y="109"/>
                  </a:lnTo>
                  <a:lnTo>
                    <a:pt x="46" y="109"/>
                  </a:lnTo>
                  <a:lnTo>
                    <a:pt x="46" y="110"/>
                  </a:lnTo>
                  <a:lnTo>
                    <a:pt x="46" y="110"/>
                  </a:lnTo>
                  <a:lnTo>
                    <a:pt x="45" y="111"/>
                  </a:lnTo>
                  <a:lnTo>
                    <a:pt x="45" y="111"/>
                  </a:lnTo>
                  <a:lnTo>
                    <a:pt x="45" y="112"/>
                  </a:lnTo>
                  <a:lnTo>
                    <a:pt x="45" y="112"/>
                  </a:lnTo>
                  <a:lnTo>
                    <a:pt x="44" y="113"/>
                  </a:lnTo>
                  <a:lnTo>
                    <a:pt x="44" y="113"/>
                  </a:lnTo>
                  <a:lnTo>
                    <a:pt x="44" y="116"/>
                  </a:lnTo>
                  <a:lnTo>
                    <a:pt x="44" y="116"/>
                  </a:lnTo>
                  <a:lnTo>
                    <a:pt x="44" y="121"/>
                  </a:lnTo>
                  <a:lnTo>
                    <a:pt x="46" y="126"/>
                  </a:lnTo>
                  <a:lnTo>
                    <a:pt x="47" y="128"/>
                  </a:lnTo>
                  <a:lnTo>
                    <a:pt x="49" y="130"/>
                  </a:lnTo>
                  <a:lnTo>
                    <a:pt x="51" y="131"/>
                  </a:lnTo>
                  <a:lnTo>
                    <a:pt x="54" y="131"/>
                  </a:lnTo>
                  <a:lnTo>
                    <a:pt x="54" y="131"/>
                  </a:lnTo>
                  <a:lnTo>
                    <a:pt x="69" y="131"/>
                  </a:lnTo>
                  <a:lnTo>
                    <a:pt x="71" y="132"/>
                  </a:lnTo>
                  <a:lnTo>
                    <a:pt x="73" y="132"/>
                  </a:lnTo>
                  <a:lnTo>
                    <a:pt x="75" y="134"/>
                  </a:lnTo>
                  <a:lnTo>
                    <a:pt x="75" y="136"/>
                  </a:lnTo>
                  <a:lnTo>
                    <a:pt x="75" y="136"/>
                  </a:lnTo>
                  <a:lnTo>
                    <a:pt x="75" y="141"/>
                  </a:lnTo>
                  <a:lnTo>
                    <a:pt x="74" y="146"/>
                  </a:lnTo>
                  <a:lnTo>
                    <a:pt x="72" y="150"/>
                  </a:lnTo>
                  <a:lnTo>
                    <a:pt x="70" y="152"/>
                  </a:lnTo>
                  <a:lnTo>
                    <a:pt x="67" y="153"/>
                  </a:lnTo>
                  <a:lnTo>
                    <a:pt x="67" y="153"/>
                  </a:lnTo>
                  <a:lnTo>
                    <a:pt x="62" y="155"/>
                  </a:lnTo>
                  <a:lnTo>
                    <a:pt x="56" y="158"/>
                  </a:lnTo>
                  <a:lnTo>
                    <a:pt x="53" y="162"/>
                  </a:lnTo>
                  <a:lnTo>
                    <a:pt x="49" y="169"/>
                  </a:lnTo>
                  <a:lnTo>
                    <a:pt x="49" y="169"/>
                  </a:lnTo>
                  <a:lnTo>
                    <a:pt x="45" y="179"/>
                  </a:lnTo>
                  <a:lnTo>
                    <a:pt x="40" y="189"/>
                  </a:lnTo>
                  <a:lnTo>
                    <a:pt x="34" y="199"/>
                  </a:lnTo>
                  <a:lnTo>
                    <a:pt x="31" y="204"/>
                  </a:lnTo>
                  <a:lnTo>
                    <a:pt x="28" y="207"/>
                  </a:lnTo>
                  <a:lnTo>
                    <a:pt x="28" y="207"/>
                  </a:lnTo>
                  <a:lnTo>
                    <a:pt x="15" y="219"/>
                  </a:lnTo>
                  <a:lnTo>
                    <a:pt x="9" y="224"/>
                  </a:lnTo>
                  <a:lnTo>
                    <a:pt x="4" y="227"/>
                  </a:lnTo>
                  <a:lnTo>
                    <a:pt x="4" y="227"/>
                  </a:lnTo>
                  <a:lnTo>
                    <a:pt x="0" y="229"/>
                  </a:lnTo>
                  <a:lnTo>
                    <a:pt x="0" y="229"/>
                  </a:lnTo>
                  <a:lnTo>
                    <a:pt x="7" y="240"/>
                  </a:lnTo>
                  <a:lnTo>
                    <a:pt x="7" y="240"/>
                  </a:lnTo>
                  <a:lnTo>
                    <a:pt x="9" y="244"/>
                  </a:lnTo>
                  <a:lnTo>
                    <a:pt x="10" y="249"/>
                  </a:lnTo>
                  <a:lnTo>
                    <a:pt x="10" y="253"/>
                  </a:lnTo>
                  <a:lnTo>
                    <a:pt x="9" y="257"/>
                  </a:lnTo>
                  <a:lnTo>
                    <a:pt x="7" y="264"/>
                  </a:lnTo>
                  <a:lnTo>
                    <a:pt x="6" y="267"/>
                  </a:lnTo>
                  <a:lnTo>
                    <a:pt x="6" y="267"/>
                  </a:lnTo>
                  <a:lnTo>
                    <a:pt x="3" y="272"/>
                  </a:lnTo>
                  <a:lnTo>
                    <a:pt x="1" y="278"/>
                  </a:lnTo>
                  <a:lnTo>
                    <a:pt x="1" y="284"/>
                  </a:lnTo>
                  <a:lnTo>
                    <a:pt x="1" y="290"/>
                  </a:lnTo>
                  <a:lnTo>
                    <a:pt x="2" y="301"/>
                  </a:lnTo>
                  <a:lnTo>
                    <a:pt x="4" y="312"/>
                  </a:lnTo>
                  <a:lnTo>
                    <a:pt x="4" y="312"/>
                  </a:lnTo>
                  <a:lnTo>
                    <a:pt x="4" y="321"/>
                  </a:lnTo>
                  <a:lnTo>
                    <a:pt x="5" y="327"/>
                  </a:lnTo>
                  <a:lnTo>
                    <a:pt x="12" y="351"/>
                  </a:lnTo>
                  <a:lnTo>
                    <a:pt x="12" y="351"/>
                  </a:lnTo>
                  <a:lnTo>
                    <a:pt x="13" y="356"/>
                  </a:lnTo>
                  <a:lnTo>
                    <a:pt x="16" y="360"/>
                  </a:lnTo>
                  <a:lnTo>
                    <a:pt x="19" y="363"/>
                  </a:lnTo>
                  <a:lnTo>
                    <a:pt x="23" y="365"/>
                  </a:lnTo>
                  <a:lnTo>
                    <a:pt x="32" y="369"/>
                  </a:lnTo>
                  <a:lnTo>
                    <a:pt x="37" y="373"/>
                  </a:lnTo>
                  <a:lnTo>
                    <a:pt x="41" y="376"/>
                  </a:lnTo>
                  <a:lnTo>
                    <a:pt x="41" y="376"/>
                  </a:lnTo>
                  <a:lnTo>
                    <a:pt x="45" y="381"/>
                  </a:lnTo>
                  <a:lnTo>
                    <a:pt x="48" y="385"/>
                  </a:lnTo>
                  <a:lnTo>
                    <a:pt x="49" y="390"/>
                  </a:lnTo>
                  <a:lnTo>
                    <a:pt x="50" y="394"/>
                  </a:lnTo>
                  <a:lnTo>
                    <a:pt x="50" y="404"/>
                  </a:lnTo>
                  <a:lnTo>
                    <a:pt x="49" y="414"/>
                  </a:lnTo>
                  <a:lnTo>
                    <a:pt x="49" y="414"/>
                  </a:lnTo>
                  <a:lnTo>
                    <a:pt x="50" y="419"/>
                  </a:lnTo>
                  <a:lnTo>
                    <a:pt x="52" y="424"/>
                  </a:lnTo>
                  <a:lnTo>
                    <a:pt x="55" y="429"/>
                  </a:lnTo>
                  <a:lnTo>
                    <a:pt x="60" y="434"/>
                  </a:lnTo>
                  <a:lnTo>
                    <a:pt x="68" y="442"/>
                  </a:lnTo>
                  <a:lnTo>
                    <a:pt x="75" y="450"/>
                  </a:lnTo>
                  <a:lnTo>
                    <a:pt x="75" y="450"/>
                  </a:lnTo>
                  <a:lnTo>
                    <a:pt x="79" y="457"/>
                  </a:lnTo>
                  <a:lnTo>
                    <a:pt x="83" y="465"/>
                  </a:lnTo>
                  <a:lnTo>
                    <a:pt x="87" y="475"/>
                  </a:lnTo>
                  <a:lnTo>
                    <a:pt x="87" y="475"/>
                  </a:lnTo>
                  <a:lnTo>
                    <a:pt x="87" y="476"/>
                  </a:lnTo>
                  <a:lnTo>
                    <a:pt x="87" y="478"/>
                  </a:lnTo>
                  <a:lnTo>
                    <a:pt x="84" y="479"/>
                  </a:lnTo>
                  <a:lnTo>
                    <a:pt x="82" y="480"/>
                  </a:lnTo>
                  <a:lnTo>
                    <a:pt x="80" y="479"/>
                  </a:lnTo>
                  <a:lnTo>
                    <a:pt x="78" y="478"/>
                  </a:lnTo>
                  <a:lnTo>
                    <a:pt x="76" y="476"/>
                  </a:lnTo>
                  <a:lnTo>
                    <a:pt x="76" y="476"/>
                  </a:lnTo>
                  <a:lnTo>
                    <a:pt x="72" y="473"/>
                  </a:lnTo>
                  <a:lnTo>
                    <a:pt x="72" y="473"/>
                  </a:lnTo>
                  <a:lnTo>
                    <a:pt x="73" y="473"/>
                  </a:lnTo>
                  <a:lnTo>
                    <a:pt x="73" y="473"/>
                  </a:lnTo>
                  <a:lnTo>
                    <a:pt x="73" y="473"/>
                  </a:lnTo>
                  <a:lnTo>
                    <a:pt x="73" y="473"/>
                  </a:lnTo>
                  <a:lnTo>
                    <a:pt x="74" y="475"/>
                  </a:lnTo>
                  <a:lnTo>
                    <a:pt x="74" y="475"/>
                  </a:lnTo>
                  <a:lnTo>
                    <a:pt x="74" y="475"/>
                  </a:lnTo>
                  <a:lnTo>
                    <a:pt x="74" y="475"/>
                  </a:lnTo>
                  <a:lnTo>
                    <a:pt x="75" y="477"/>
                  </a:lnTo>
                  <a:lnTo>
                    <a:pt x="75" y="477"/>
                  </a:lnTo>
                  <a:lnTo>
                    <a:pt x="77" y="486"/>
                  </a:lnTo>
                  <a:lnTo>
                    <a:pt x="79" y="491"/>
                  </a:lnTo>
                  <a:lnTo>
                    <a:pt x="81" y="494"/>
                  </a:lnTo>
                  <a:lnTo>
                    <a:pt x="83" y="497"/>
                  </a:lnTo>
                  <a:lnTo>
                    <a:pt x="86" y="499"/>
                  </a:lnTo>
                  <a:lnTo>
                    <a:pt x="90" y="500"/>
                  </a:lnTo>
                  <a:lnTo>
                    <a:pt x="94" y="499"/>
                  </a:lnTo>
                  <a:lnTo>
                    <a:pt x="94" y="499"/>
                  </a:lnTo>
                  <a:lnTo>
                    <a:pt x="98" y="499"/>
                  </a:lnTo>
                  <a:lnTo>
                    <a:pt x="102" y="499"/>
                  </a:lnTo>
                  <a:lnTo>
                    <a:pt x="106" y="500"/>
                  </a:lnTo>
                  <a:lnTo>
                    <a:pt x="109" y="501"/>
                  </a:lnTo>
                  <a:lnTo>
                    <a:pt x="113" y="503"/>
                  </a:lnTo>
                  <a:lnTo>
                    <a:pt x="116" y="506"/>
                  </a:lnTo>
                  <a:lnTo>
                    <a:pt x="119" y="510"/>
                  </a:lnTo>
                  <a:lnTo>
                    <a:pt x="122" y="514"/>
                  </a:lnTo>
                  <a:lnTo>
                    <a:pt x="122" y="514"/>
                  </a:lnTo>
                  <a:lnTo>
                    <a:pt x="126" y="520"/>
                  </a:lnTo>
                  <a:lnTo>
                    <a:pt x="130" y="523"/>
                  </a:lnTo>
                  <a:lnTo>
                    <a:pt x="135" y="525"/>
                  </a:lnTo>
                  <a:lnTo>
                    <a:pt x="141" y="527"/>
                  </a:lnTo>
                  <a:lnTo>
                    <a:pt x="141" y="527"/>
                  </a:lnTo>
                  <a:lnTo>
                    <a:pt x="146" y="529"/>
                  </a:lnTo>
                  <a:lnTo>
                    <a:pt x="152" y="530"/>
                  </a:lnTo>
                  <a:lnTo>
                    <a:pt x="164" y="532"/>
                  </a:lnTo>
                  <a:lnTo>
                    <a:pt x="171" y="533"/>
                  </a:lnTo>
                  <a:lnTo>
                    <a:pt x="177" y="534"/>
                  </a:lnTo>
                  <a:lnTo>
                    <a:pt x="181" y="537"/>
                  </a:lnTo>
                  <a:lnTo>
                    <a:pt x="185" y="540"/>
                  </a:lnTo>
                  <a:lnTo>
                    <a:pt x="185" y="540"/>
                  </a:lnTo>
                  <a:lnTo>
                    <a:pt x="186" y="542"/>
                  </a:lnTo>
                  <a:lnTo>
                    <a:pt x="186" y="542"/>
                  </a:lnTo>
                  <a:lnTo>
                    <a:pt x="186" y="542"/>
                  </a:lnTo>
                  <a:lnTo>
                    <a:pt x="186" y="542"/>
                  </a:lnTo>
                  <a:lnTo>
                    <a:pt x="187" y="543"/>
                  </a:lnTo>
                  <a:lnTo>
                    <a:pt x="187" y="543"/>
                  </a:lnTo>
                  <a:lnTo>
                    <a:pt x="188" y="544"/>
                  </a:lnTo>
                  <a:lnTo>
                    <a:pt x="188" y="544"/>
                  </a:lnTo>
                  <a:lnTo>
                    <a:pt x="189" y="546"/>
                  </a:lnTo>
                  <a:lnTo>
                    <a:pt x="189" y="546"/>
                  </a:lnTo>
                  <a:lnTo>
                    <a:pt x="189" y="547"/>
                  </a:lnTo>
                  <a:lnTo>
                    <a:pt x="189" y="547"/>
                  </a:lnTo>
                  <a:lnTo>
                    <a:pt x="190" y="547"/>
                  </a:lnTo>
                  <a:lnTo>
                    <a:pt x="190" y="547"/>
                  </a:lnTo>
                  <a:lnTo>
                    <a:pt x="191" y="548"/>
                  </a:lnTo>
                  <a:lnTo>
                    <a:pt x="191" y="548"/>
                  </a:lnTo>
                  <a:lnTo>
                    <a:pt x="192" y="548"/>
                  </a:lnTo>
                  <a:lnTo>
                    <a:pt x="192" y="548"/>
                  </a:lnTo>
                  <a:lnTo>
                    <a:pt x="193" y="549"/>
                  </a:lnTo>
                  <a:lnTo>
                    <a:pt x="193" y="549"/>
                  </a:lnTo>
                  <a:lnTo>
                    <a:pt x="193" y="549"/>
                  </a:lnTo>
                  <a:lnTo>
                    <a:pt x="193" y="549"/>
                  </a:lnTo>
                  <a:lnTo>
                    <a:pt x="195" y="550"/>
                  </a:lnTo>
                  <a:lnTo>
                    <a:pt x="195" y="550"/>
                  </a:lnTo>
                  <a:lnTo>
                    <a:pt x="195" y="550"/>
                  </a:lnTo>
                  <a:lnTo>
                    <a:pt x="195" y="550"/>
                  </a:lnTo>
                  <a:lnTo>
                    <a:pt x="197" y="551"/>
                  </a:lnTo>
                  <a:lnTo>
                    <a:pt x="197" y="551"/>
                  </a:lnTo>
                  <a:lnTo>
                    <a:pt x="197" y="551"/>
                  </a:lnTo>
                  <a:lnTo>
                    <a:pt x="197" y="551"/>
                  </a:lnTo>
                  <a:lnTo>
                    <a:pt x="199" y="552"/>
                  </a:lnTo>
                  <a:lnTo>
                    <a:pt x="199" y="552"/>
                  </a:lnTo>
                  <a:lnTo>
                    <a:pt x="200" y="552"/>
                  </a:lnTo>
                  <a:lnTo>
                    <a:pt x="200" y="552"/>
                  </a:lnTo>
                  <a:lnTo>
                    <a:pt x="201" y="553"/>
                  </a:lnTo>
                  <a:lnTo>
                    <a:pt x="201" y="553"/>
                  </a:lnTo>
                  <a:lnTo>
                    <a:pt x="202" y="553"/>
                  </a:lnTo>
                  <a:lnTo>
                    <a:pt x="202" y="553"/>
                  </a:lnTo>
                  <a:lnTo>
                    <a:pt x="204" y="553"/>
                  </a:lnTo>
                  <a:lnTo>
                    <a:pt x="204" y="553"/>
                  </a:lnTo>
                  <a:lnTo>
                    <a:pt x="205" y="554"/>
                  </a:lnTo>
                  <a:lnTo>
                    <a:pt x="205" y="554"/>
                  </a:lnTo>
                  <a:lnTo>
                    <a:pt x="206" y="554"/>
                  </a:lnTo>
                  <a:lnTo>
                    <a:pt x="206" y="554"/>
                  </a:lnTo>
                  <a:lnTo>
                    <a:pt x="208" y="555"/>
                  </a:lnTo>
                  <a:lnTo>
                    <a:pt x="208" y="555"/>
                  </a:lnTo>
                  <a:lnTo>
                    <a:pt x="209" y="555"/>
                  </a:lnTo>
                  <a:lnTo>
                    <a:pt x="209" y="555"/>
                  </a:lnTo>
                  <a:lnTo>
                    <a:pt x="211" y="555"/>
                  </a:lnTo>
                  <a:lnTo>
                    <a:pt x="211" y="555"/>
                  </a:lnTo>
                  <a:lnTo>
                    <a:pt x="213" y="556"/>
                  </a:lnTo>
                  <a:lnTo>
                    <a:pt x="213" y="556"/>
                  </a:lnTo>
                  <a:lnTo>
                    <a:pt x="214" y="556"/>
                  </a:lnTo>
                  <a:lnTo>
                    <a:pt x="214" y="556"/>
                  </a:lnTo>
                  <a:lnTo>
                    <a:pt x="216" y="557"/>
                  </a:lnTo>
                  <a:lnTo>
                    <a:pt x="216" y="557"/>
                  </a:lnTo>
                  <a:lnTo>
                    <a:pt x="218" y="557"/>
                  </a:lnTo>
                  <a:lnTo>
                    <a:pt x="218" y="557"/>
                  </a:lnTo>
                  <a:lnTo>
                    <a:pt x="221" y="558"/>
                  </a:lnTo>
                  <a:lnTo>
                    <a:pt x="221" y="558"/>
                  </a:lnTo>
                  <a:lnTo>
                    <a:pt x="223" y="558"/>
                  </a:lnTo>
                  <a:lnTo>
                    <a:pt x="223" y="558"/>
                  </a:lnTo>
                  <a:lnTo>
                    <a:pt x="246" y="564"/>
                  </a:lnTo>
                  <a:lnTo>
                    <a:pt x="254" y="565"/>
                  </a:lnTo>
                  <a:lnTo>
                    <a:pt x="266" y="566"/>
                  </a:lnTo>
                  <a:lnTo>
                    <a:pt x="266" y="566"/>
                  </a:lnTo>
                  <a:lnTo>
                    <a:pt x="279" y="567"/>
                  </a:lnTo>
                  <a:lnTo>
                    <a:pt x="290" y="569"/>
                  </a:lnTo>
                  <a:lnTo>
                    <a:pt x="295" y="571"/>
                  </a:lnTo>
                  <a:lnTo>
                    <a:pt x="299" y="574"/>
                  </a:lnTo>
                  <a:lnTo>
                    <a:pt x="302" y="577"/>
                  </a:lnTo>
                  <a:lnTo>
                    <a:pt x="304" y="580"/>
                  </a:lnTo>
                  <a:lnTo>
                    <a:pt x="304" y="580"/>
                  </a:lnTo>
                  <a:lnTo>
                    <a:pt x="310" y="594"/>
                  </a:lnTo>
                  <a:lnTo>
                    <a:pt x="313" y="602"/>
                  </a:lnTo>
                  <a:lnTo>
                    <a:pt x="316" y="612"/>
                  </a:lnTo>
                  <a:lnTo>
                    <a:pt x="316" y="612"/>
                  </a:lnTo>
                  <a:lnTo>
                    <a:pt x="317" y="626"/>
                  </a:lnTo>
                  <a:lnTo>
                    <a:pt x="318" y="644"/>
                  </a:lnTo>
                  <a:lnTo>
                    <a:pt x="321" y="660"/>
                  </a:lnTo>
                  <a:lnTo>
                    <a:pt x="322" y="666"/>
                  </a:lnTo>
                  <a:lnTo>
                    <a:pt x="325" y="669"/>
                  </a:lnTo>
                  <a:lnTo>
                    <a:pt x="325" y="669"/>
                  </a:lnTo>
                  <a:lnTo>
                    <a:pt x="329" y="673"/>
                  </a:lnTo>
                  <a:lnTo>
                    <a:pt x="333" y="678"/>
                  </a:lnTo>
                  <a:lnTo>
                    <a:pt x="336" y="684"/>
                  </a:lnTo>
                  <a:lnTo>
                    <a:pt x="338" y="691"/>
                  </a:lnTo>
                  <a:lnTo>
                    <a:pt x="338" y="691"/>
                  </a:lnTo>
                  <a:lnTo>
                    <a:pt x="338" y="691"/>
                  </a:lnTo>
                  <a:lnTo>
                    <a:pt x="338" y="691"/>
                  </a:lnTo>
                  <a:lnTo>
                    <a:pt x="340" y="691"/>
                  </a:lnTo>
                  <a:lnTo>
                    <a:pt x="340" y="691"/>
                  </a:lnTo>
                  <a:lnTo>
                    <a:pt x="340" y="691"/>
                  </a:lnTo>
                  <a:lnTo>
                    <a:pt x="340" y="691"/>
                  </a:lnTo>
                  <a:lnTo>
                    <a:pt x="343" y="692"/>
                  </a:lnTo>
                  <a:lnTo>
                    <a:pt x="343" y="692"/>
                  </a:lnTo>
                  <a:lnTo>
                    <a:pt x="343" y="692"/>
                  </a:lnTo>
                  <a:lnTo>
                    <a:pt x="343" y="692"/>
                  </a:lnTo>
                  <a:lnTo>
                    <a:pt x="346" y="692"/>
                  </a:lnTo>
                  <a:lnTo>
                    <a:pt x="346" y="692"/>
                  </a:lnTo>
                  <a:lnTo>
                    <a:pt x="346" y="693"/>
                  </a:lnTo>
                  <a:lnTo>
                    <a:pt x="346" y="693"/>
                  </a:lnTo>
                  <a:lnTo>
                    <a:pt x="349" y="694"/>
                  </a:lnTo>
                  <a:lnTo>
                    <a:pt x="349" y="694"/>
                  </a:lnTo>
                  <a:lnTo>
                    <a:pt x="359" y="698"/>
                  </a:lnTo>
                  <a:lnTo>
                    <a:pt x="363" y="699"/>
                  </a:lnTo>
                  <a:lnTo>
                    <a:pt x="368" y="699"/>
                  </a:lnTo>
                  <a:lnTo>
                    <a:pt x="372" y="698"/>
                  </a:lnTo>
                  <a:lnTo>
                    <a:pt x="375" y="697"/>
                  </a:lnTo>
                  <a:lnTo>
                    <a:pt x="379" y="695"/>
                  </a:lnTo>
                  <a:lnTo>
                    <a:pt x="383" y="693"/>
                  </a:lnTo>
                  <a:lnTo>
                    <a:pt x="383" y="693"/>
                  </a:lnTo>
                  <a:lnTo>
                    <a:pt x="386" y="690"/>
                  </a:lnTo>
                  <a:lnTo>
                    <a:pt x="389" y="689"/>
                  </a:lnTo>
                  <a:lnTo>
                    <a:pt x="393" y="688"/>
                  </a:lnTo>
                  <a:lnTo>
                    <a:pt x="396" y="688"/>
                  </a:lnTo>
                  <a:lnTo>
                    <a:pt x="399" y="689"/>
                  </a:lnTo>
                  <a:lnTo>
                    <a:pt x="403" y="690"/>
                  </a:lnTo>
                  <a:lnTo>
                    <a:pt x="409" y="694"/>
                  </a:lnTo>
                  <a:lnTo>
                    <a:pt x="409" y="694"/>
                  </a:lnTo>
                  <a:lnTo>
                    <a:pt x="417" y="699"/>
                  </a:lnTo>
                  <a:lnTo>
                    <a:pt x="428" y="704"/>
                  </a:lnTo>
                  <a:lnTo>
                    <a:pt x="434" y="705"/>
                  </a:lnTo>
                  <a:lnTo>
                    <a:pt x="439" y="706"/>
                  </a:lnTo>
                  <a:lnTo>
                    <a:pt x="445" y="705"/>
                  </a:lnTo>
                  <a:lnTo>
                    <a:pt x="449" y="703"/>
                  </a:lnTo>
                  <a:lnTo>
                    <a:pt x="449" y="703"/>
                  </a:lnTo>
                  <a:lnTo>
                    <a:pt x="457" y="699"/>
                  </a:lnTo>
                  <a:lnTo>
                    <a:pt x="465" y="697"/>
                  </a:lnTo>
                  <a:lnTo>
                    <a:pt x="469" y="697"/>
                  </a:lnTo>
                  <a:lnTo>
                    <a:pt x="473" y="697"/>
                  </a:lnTo>
                  <a:lnTo>
                    <a:pt x="476" y="699"/>
                  </a:lnTo>
                  <a:lnTo>
                    <a:pt x="480" y="701"/>
                  </a:lnTo>
                  <a:lnTo>
                    <a:pt x="480" y="701"/>
                  </a:lnTo>
                  <a:lnTo>
                    <a:pt x="487" y="706"/>
                  </a:lnTo>
                  <a:lnTo>
                    <a:pt x="490" y="709"/>
                  </a:lnTo>
                  <a:lnTo>
                    <a:pt x="493" y="710"/>
                  </a:lnTo>
                  <a:lnTo>
                    <a:pt x="497" y="710"/>
                  </a:lnTo>
                  <a:lnTo>
                    <a:pt x="500" y="707"/>
                  </a:lnTo>
                  <a:lnTo>
                    <a:pt x="504" y="702"/>
                  </a:lnTo>
                  <a:lnTo>
                    <a:pt x="509" y="694"/>
                  </a:lnTo>
                  <a:lnTo>
                    <a:pt x="509" y="694"/>
                  </a:lnTo>
                  <a:lnTo>
                    <a:pt x="513" y="685"/>
                  </a:lnTo>
                  <a:lnTo>
                    <a:pt x="517" y="678"/>
                  </a:lnTo>
                  <a:lnTo>
                    <a:pt x="521" y="673"/>
                  </a:lnTo>
                  <a:lnTo>
                    <a:pt x="525" y="670"/>
                  </a:lnTo>
                  <a:lnTo>
                    <a:pt x="530" y="669"/>
                  </a:lnTo>
                  <a:lnTo>
                    <a:pt x="534" y="669"/>
                  </a:lnTo>
                  <a:lnTo>
                    <a:pt x="539" y="671"/>
                  </a:lnTo>
                  <a:lnTo>
                    <a:pt x="543" y="674"/>
                  </a:lnTo>
                  <a:lnTo>
                    <a:pt x="543" y="674"/>
                  </a:lnTo>
                  <a:lnTo>
                    <a:pt x="552" y="681"/>
                  </a:lnTo>
                  <a:lnTo>
                    <a:pt x="556" y="684"/>
                  </a:lnTo>
                  <a:lnTo>
                    <a:pt x="560" y="686"/>
                  </a:lnTo>
                  <a:lnTo>
                    <a:pt x="564" y="687"/>
                  </a:lnTo>
                  <a:lnTo>
                    <a:pt x="568" y="686"/>
                  </a:lnTo>
                  <a:lnTo>
                    <a:pt x="575" y="683"/>
                  </a:lnTo>
                  <a:lnTo>
                    <a:pt x="582" y="678"/>
                  </a:lnTo>
                  <a:lnTo>
                    <a:pt x="582" y="678"/>
                  </a:lnTo>
                  <a:lnTo>
                    <a:pt x="588" y="673"/>
                  </a:lnTo>
                  <a:lnTo>
                    <a:pt x="593" y="671"/>
                  </a:lnTo>
                  <a:lnTo>
                    <a:pt x="596" y="670"/>
                  </a:lnTo>
                  <a:lnTo>
                    <a:pt x="599" y="669"/>
                  </a:lnTo>
                  <a:lnTo>
                    <a:pt x="603" y="669"/>
                  </a:lnTo>
                  <a:lnTo>
                    <a:pt x="607" y="668"/>
                  </a:lnTo>
                  <a:lnTo>
                    <a:pt x="613" y="665"/>
                  </a:lnTo>
                  <a:lnTo>
                    <a:pt x="622" y="661"/>
                  </a:lnTo>
                  <a:lnTo>
                    <a:pt x="622" y="661"/>
                  </a:lnTo>
                  <a:lnTo>
                    <a:pt x="638" y="652"/>
                  </a:lnTo>
                  <a:lnTo>
                    <a:pt x="654" y="644"/>
                  </a:lnTo>
                  <a:lnTo>
                    <a:pt x="672" y="636"/>
                  </a:lnTo>
                  <a:lnTo>
                    <a:pt x="692" y="623"/>
                  </a:lnTo>
                  <a:lnTo>
                    <a:pt x="692" y="623"/>
                  </a:lnTo>
                  <a:lnTo>
                    <a:pt x="690" y="618"/>
                  </a:lnTo>
                  <a:lnTo>
                    <a:pt x="687" y="613"/>
                  </a:lnTo>
                  <a:lnTo>
                    <a:pt x="687" y="61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7" name="Freeform 316">
              <a:extLst>
                <a:ext uri="{FF2B5EF4-FFF2-40B4-BE49-F238E27FC236}">
                  <a16:creationId xmlns:a16="http://schemas.microsoft.com/office/drawing/2014/main" id="{A831BCB4-EADC-4015-BF81-C930C1D07FAA}"/>
                </a:ext>
              </a:extLst>
            </p:cNvPr>
            <p:cNvSpPr>
              <a:spLocks/>
            </p:cNvSpPr>
            <p:nvPr/>
          </p:nvSpPr>
          <p:spPr bwMode="auto">
            <a:xfrm>
              <a:off x="4841110" y="3863415"/>
              <a:ext cx="340766" cy="409269"/>
            </a:xfrm>
            <a:custGeom>
              <a:avLst/>
              <a:gdLst>
                <a:gd name="T0" fmla="*/ 101 w 793"/>
                <a:gd name="T1" fmla="*/ 754 h 875"/>
                <a:gd name="T2" fmla="*/ 146 w 793"/>
                <a:gd name="T3" fmla="*/ 745 h 875"/>
                <a:gd name="T4" fmla="*/ 194 w 793"/>
                <a:gd name="T5" fmla="*/ 754 h 875"/>
                <a:gd name="T6" fmla="*/ 214 w 793"/>
                <a:gd name="T7" fmla="*/ 774 h 875"/>
                <a:gd name="T8" fmla="*/ 240 w 793"/>
                <a:gd name="T9" fmla="*/ 780 h 875"/>
                <a:gd name="T10" fmla="*/ 282 w 793"/>
                <a:gd name="T11" fmla="*/ 840 h 875"/>
                <a:gd name="T12" fmla="*/ 308 w 793"/>
                <a:gd name="T13" fmla="*/ 855 h 875"/>
                <a:gd name="T14" fmla="*/ 325 w 793"/>
                <a:gd name="T15" fmla="*/ 875 h 875"/>
                <a:gd name="T16" fmla="*/ 336 w 793"/>
                <a:gd name="T17" fmla="*/ 874 h 875"/>
                <a:gd name="T18" fmla="*/ 343 w 793"/>
                <a:gd name="T19" fmla="*/ 870 h 875"/>
                <a:gd name="T20" fmla="*/ 346 w 793"/>
                <a:gd name="T21" fmla="*/ 866 h 875"/>
                <a:gd name="T22" fmla="*/ 353 w 793"/>
                <a:gd name="T23" fmla="*/ 830 h 875"/>
                <a:gd name="T24" fmla="*/ 378 w 793"/>
                <a:gd name="T25" fmla="*/ 815 h 875"/>
                <a:gd name="T26" fmla="*/ 393 w 793"/>
                <a:gd name="T27" fmla="*/ 833 h 875"/>
                <a:gd name="T28" fmla="*/ 403 w 793"/>
                <a:gd name="T29" fmla="*/ 846 h 875"/>
                <a:gd name="T30" fmla="*/ 412 w 793"/>
                <a:gd name="T31" fmla="*/ 844 h 875"/>
                <a:gd name="T32" fmla="*/ 427 w 793"/>
                <a:gd name="T33" fmla="*/ 825 h 875"/>
                <a:gd name="T34" fmla="*/ 462 w 793"/>
                <a:gd name="T35" fmla="*/ 828 h 875"/>
                <a:gd name="T36" fmla="*/ 497 w 793"/>
                <a:gd name="T37" fmla="*/ 826 h 875"/>
                <a:gd name="T38" fmla="*/ 518 w 793"/>
                <a:gd name="T39" fmla="*/ 817 h 875"/>
                <a:gd name="T40" fmla="*/ 755 w 793"/>
                <a:gd name="T41" fmla="*/ 825 h 875"/>
                <a:gd name="T42" fmla="*/ 759 w 793"/>
                <a:gd name="T43" fmla="*/ 805 h 875"/>
                <a:gd name="T44" fmla="*/ 768 w 793"/>
                <a:gd name="T45" fmla="*/ 785 h 875"/>
                <a:gd name="T46" fmla="*/ 764 w 793"/>
                <a:gd name="T47" fmla="*/ 763 h 875"/>
                <a:gd name="T48" fmla="*/ 747 w 793"/>
                <a:gd name="T49" fmla="*/ 734 h 875"/>
                <a:gd name="T50" fmla="*/ 787 w 793"/>
                <a:gd name="T51" fmla="*/ 174 h 875"/>
                <a:gd name="T52" fmla="*/ 765 w 793"/>
                <a:gd name="T53" fmla="*/ 159 h 875"/>
                <a:gd name="T54" fmla="*/ 734 w 793"/>
                <a:gd name="T55" fmla="*/ 138 h 875"/>
                <a:gd name="T56" fmla="*/ 716 w 793"/>
                <a:gd name="T57" fmla="*/ 126 h 875"/>
                <a:gd name="T58" fmla="*/ 693 w 793"/>
                <a:gd name="T59" fmla="*/ 109 h 875"/>
                <a:gd name="T60" fmla="*/ 675 w 793"/>
                <a:gd name="T61" fmla="*/ 98 h 875"/>
                <a:gd name="T62" fmla="*/ 658 w 793"/>
                <a:gd name="T63" fmla="*/ 86 h 875"/>
                <a:gd name="T64" fmla="*/ 641 w 793"/>
                <a:gd name="T65" fmla="*/ 74 h 875"/>
                <a:gd name="T66" fmla="*/ 630 w 793"/>
                <a:gd name="T67" fmla="*/ 67 h 875"/>
                <a:gd name="T68" fmla="*/ 617 w 793"/>
                <a:gd name="T69" fmla="*/ 58 h 875"/>
                <a:gd name="T70" fmla="*/ 606 w 793"/>
                <a:gd name="T71" fmla="*/ 51 h 875"/>
                <a:gd name="T72" fmla="*/ 597 w 793"/>
                <a:gd name="T73" fmla="*/ 45 h 875"/>
                <a:gd name="T74" fmla="*/ 593 w 793"/>
                <a:gd name="T75" fmla="*/ 42 h 875"/>
                <a:gd name="T76" fmla="*/ 587 w 793"/>
                <a:gd name="T77" fmla="*/ 39 h 875"/>
                <a:gd name="T78" fmla="*/ 553 w 793"/>
                <a:gd name="T79" fmla="*/ 29 h 875"/>
                <a:gd name="T80" fmla="*/ 554 w 793"/>
                <a:gd name="T81" fmla="*/ 99 h 875"/>
                <a:gd name="T82" fmla="*/ 555 w 793"/>
                <a:gd name="T83" fmla="*/ 106 h 875"/>
                <a:gd name="T84" fmla="*/ 555 w 793"/>
                <a:gd name="T85" fmla="*/ 110 h 875"/>
                <a:gd name="T86" fmla="*/ 339 w 793"/>
                <a:gd name="T87" fmla="*/ 116 h 875"/>
                <a:gd name="T88" fmla="*/ 312 w 793"/>
                <a:gd name="T89" fmla="*/ 297 h 875"/>
                <a:gd name="T90" fmla="*/ 277 w 793"/>
                <a:gd name="T91" fmla="*/ 313 h 875"/>
                <a:gd name="T92" fmla="*/ 263 w 793"/>
                <a:gd name="T93" fmla="*/ 343 h 875"/>
                <a:gd name="T94" fmla="*/ 271 w 793"/>
                <a:gd name="T95" fmla="*/ 367 h 875"/>
                <a:gd name="T96" fmla="*/ 10 w 793"/>
                <a:gd name="T97" fmla="*/ 431 h 875"/>
                <a:gd name="T98" fmla="*/ 2 w 793"/>
                <a:gd name="T99" fmla="*/ 455 h 875"/>
                <a:gd name="T100" fmla="*/ 6 w 793"/>
                <a:gd name="T101" fmla="*/ 478 h 875"/>
                <a:gd name="T102" fmla="*/ 19 w 793"/>
                <a:gd name="T103" fmla="*/ 471 h 875"/>
                <a:gd name="T104" fmla="*/ 33 w 793"/>
                <a:gd name="T105" fmla="*/ 457 h 875"/>
                <a:gd name="T106" fmla="*/ 52 w 793"/>
                <a:gd name="T107" fmla="*/ 483 h 875"/>
                <a:gd name="T108" fmla="*/ 67 w 793"/>
                <a:gd name="T109" fmla="*/ 518 h 875"/>
                <a:gd name="T110" fmla="*/ 50 w 793"/>
                <a:gd name="T111" fmla="*/ 541 h 875"/>
                <a:gd name="T112" fmla="*/ 62 w 793"/>
                <a:gd name="T113" fmla="*/ 579 h 875"/>
                <a:gd name="T114" fmla="*/ 76 w 793"/>
                <a:gd name="T115" fmla="*/ 638 h 875"/>
                <a:gd name="T116" fmla="*/ 74 w 793"/>
                <a:gd name="T117" fmla="*/ 693 h 875"/>
                <a:gd name="T118" fmla="*/ 49 w 793"/>
                <a:gd name="T119" fmla="*/ 750 h 875"/>
                <a:gd name="T120" fmla="*/ 60 w 793"/>
                <a:gd name="T121" fmla="*/ 75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3" h="875">
                  <a:moveTo>
                    <a:pt x="82" y="755"/>
                  </a:moveTo>
                  <a:lnTo>
                    <a:pt x="82" y="755"/>
                  </a:lnTo>
                  <a:lnTo>
                    <a:pt x="87" y="756"/>
                  </a:lnTo>
                  <a:lnTo>
                    <a:pt x="92" y="757"/>
                  </a:lnTo>
                  <a:lnTo>
                    <a:pt x="97" y="756"/>
                  </a:lnTo>
                  <a:lnTo>
                    <a:pt x="101" y="754"/>
                  </a:lnTo>
                  <a:lnTo>
                    <a:pt x="101" y="754"/>
                  </a:lnTo>
                  <a:lnTo>
                    <a:pt x="105" y="751"/>
                  </a:lnTo>
                  <a:lnTo>
                    <a:pt x="111" y="750"/>
                  </a:lnTo>
                  <a:lnTo>
                    <a:pt x="124" y="749"/>
                  </a:lnTo>
                  <a:lnTo>
                    <a:pt x="124" y="749"/>
                  </a:lnTo>
                  <a:lnTo>
                    <a:pt x="136" y="747"/>
                  </a:lnTo>
                  <a:lnTo>
                    <a:pt x="146" y="745"/>
                  </a:lnTo>
                  <a:lnTo>
                    <a:pt x="146" y="745"/>
                  </a:lnTo>
                  <a:lnTo>
                    <a:pt x="153" y="744"/>
                  </a:lnTo>
                  <a:lnTo>
                    <a:pt x="160" y="744"/>
                  </a:lnTo>
                  <a:lnTo>
                    <a:pt x="170" y="746"/>
                  </a:lnTo>
                  <a:lnTo>
                    <a:pt x="179" y="748"/>
                  </a:lnTo>
                  <a:lnTo>
                    <a:pt x="179" y="748"/>
                  </a:lnTo>
                  <a:lnTo>
                    <a:pt x="187" y="751"/>
                  </a:lnTo>
                  <a:lnTo>
                    <a:pt x="194" y="754"/>
                  </a:lnTo>
                  <a:lnTo>
                    <a:pt x="199" y="757"/>
                  </a:lnTo>
                  <a:lnTo>
                    <a:pt x="200" y="759"/>
                  </a:lnTo>
                  <a:lnTo>
                    <a:pt x="201" y="761"/>
                  </a:lnTo>
                  <a:lnTo>
                    <a:pt x="201" y="761"/>
                  </a:lnTo>
                  <a:lnTo>
                    <a:pt x="204" y="766"/>
                  </a:lnTo>
                  <a:lnTo>
                    <a:pt x="208" y="770"/>
                  </a:lnTo>
                  <a:lnTo>
                    <a:pt x="214" y="774"/>
                  </a:lnTo>
                  <a:lnTo>
                    <a:pt x="217" y="774"/>
                  </a:lnTo>
                  <a:lnTo>
                    <a:pt x="221" y="775"/>
                  </a:lnTo>
                  <a:lnTo>
                    <a:pt x="221" y="775"/>
                  </a:lnTo>
                  <a:lnTo>
                    <a:pt x="228" y="775"/>
                  </a:lnTo>
                  <a:lnTo>
                    <a:pt x="233" y="776"/>
                  </a:lnTo>
                  <a:lnTo>
                    <a:pt x="237" y="777"/>
                  </a:lnTo>
                  <a:lnTo>
                    <a:pt x="240" y="780"/>
                  </a:lnTo>
                  <a:lnTo>
                    <a:pt x="240" y="780"/>
                  </a:lnTo>
                  <a:lnTo>
                    <a:pt x="250" y="792"/>
                  </a:lnTo>
                  <a:lnTo>
                    <a:pt x="260" y="808"/>
                  </a:lnTo>
                  <a:lnTo>
                    <a:pt x="260" y="808"/>
                  </a:lnTo>
                  <a:lnTo>
                    <a:pt x="265" y="817"/>
                  </a:lnTo>
                  <a:lnTo>
                    <a:pt x="273" y="829"/>
                  </a:lnTo>
                  <a:lnTo>
                    <a:pt x="282" y="840"/>
                  </a:lnTo>
                  <a:lnTo>
                    <a:pt x="286" y="844"/>
                  </a:lnTo>
                  <a:lnTo>
                    <a:pt x="289" y="846"/>
                  </a:lnTo>
                  <a:lnTo>
                    <a:pt x="289" y="846"/>
                  </a:lnTo>
                  <a:lnTo>
                    <a:pt x="300" y="849"/>
                  </a:lnTo>
                  <a:lnTo>
                    <a:pt x="304" y="851"/>
                  </a:lnTo>
                  <a:lnTo>
                    <a:pt x="308" y="855"/>
                  </a:lnTo>
                  <a:lnTo>
                    <a:pt x="308" y="855"/>
                  </a:lnTo>
                  <a:lnTo>
                    <a:pt x="314" y="866"/>
                  </a:lnTo>
                  <a:lnTo>
                    <a:pt x="318" y="871"/>
                  </a:lnTo>
                  <a:lnTo>
                    <a:pt x="321" y="873"/>
                  </a:lnTo>
                  <a:lnTo>
                    <a:pt x="324" y="875"/>
                  </a:lnTo>
                  <a:lnTo>
                    <a:pt x="324" y="875"/>
                  </a:lnTo>
                  <a:lnTo>
                    <a:pt x="325" y="875"/>
                  </a:lnTo>
                  <a:lnTo>
                    <a:pt x="325" y="875"/>
                  </a:lnTo>
                  <a:lnTo>
                    <a:pt x="325" y="875"/>
                  </a:lnTo>
                  <a:lnTo>
                    <a:pt x="325" y="875"/>
                  </a:lnTo>
                  <a:lnTo>
                    <a:pt x="330" y="875"/>
                  </a:lnTo>
                  <a:lnTo>
                    <a:pt x="336" y="874"/>
                  </a:lnTo>
                  <a:lnTo>
                    <a:pt x="336" y="874"/>
                  </a:lnTo>
                  <a:lnTo>
                    <a:pt x="336" y="874"/>
                  </a:lnTo>
                  <a:lnTo>
                    <a:pt x="336" y="874"/>
                  </a:lnTo>
                  <a:lnTo>
                    <a:pt x="339" y="873"/>
                  </a:lnTo>
                  <a:lnTo>
                    <a:pt x="339" y="873"/>
                  </a:lnTo>
                  <a:lnTo>
                    <a:pt x="340" y="872"/>
                  </a:lnTo>
                  <a:lnTo>
                    <a:pt x="340" y="872"/>
                  </a:lnTo>
                  <a:lnTo>
                    <a:pt x="342" y="871"/>
                  </a:lnTo>
                  <a:lnTo>
                    <a:pt x="342" y="871"/>
                  </a:lnTo>
                  <a:lnTo>
                    <a:pt x="343" y="870"/>
                  </a:lnTo>
                  <a:lnTo>
                    <a:pt x="343" y="870"/>
                  </a:lnTo>
                  <a:lnTo>
                    <a:pt x="344" y="869"/>
                  </a:lnTo>
                  <a:lnTo>
                    <a:pt x="344" y="869"/>
                  </a:lnTo>
                  <a:lnTo>
                    <a:pt x="345" y="867"/>
                  </a:lnTo>
                  <a:lnTo>
                    <a:pt x="345" y="867"/>
                  </a:lnTo>
                  <a:lnTo>
                    <a:pt x="346" y="866"/>
                  </a:lnTo>
                  <a:lnTo>
                    <a:pt x="346" y="866"/>
                  </a:lnTo>
                  <a:lnTo>
                    <a:pt x="347" y="862"/>
                  </a:lnTo>
                  <a:lnTo>
                    <a:pt x="347" y="862"/>
                  </a:lnTo>
                  <a:lnTo>
                    <a:pt x="350" y="850"/>
                  </a:lnTo>
                  <a:lnTo>
                    <a:pt x="351" y="844"/>
                  </a:lnTo>
                  <a:lnTo>
                    <a:pt x="352" y="837"/>
                  </a:lnTo>
                  <a:lnTo>
                    <a:pt x="352" y="837"/>
                  </a:lnTo>
                  <a:lnTo>
                    <a:pt x="353" y="830"/>
                  </a:lnTo>
                  <a:lnTo>
                    <a:pt x="354" y="824"/>
                  </a:lnTo>
                  <a:lnTo>
                    <a:pt x="355" y="822"/>
                  </a:lnTo>
                  <a:lnTo>
                    <a:pt x="357" y="820"/>
                  </a:lnTo>
                  <a:lnTo>
                    <a:pt x="363" y="817"/>
                  </a:lnTo>
                  <a:lnTo>
                    <a:pt x="363" y="817"/>
                  </a:lnTo>
                  <a:lnTo>
                    <a:pt x="371" y="815"/>
                  </a:lnTo>
                  <a:lnTo>
                    <a:pt x="378" y="815"/>
                  </a:lnTo>
                  <a:lnTo>
                    <a:pt x="381" y="816"/>
                  </a:lnTo>
                  <a:lnTo>
                    <a:pt x="383" y="817"/>
                  </a:lnTo>
                  <a:lnTo>
                    <a:pt x="385" y="819"/>
                  </a:lnTo>
                  <a:lnTo>
                    <a:pt x="387" y="821"/>
                  </a:lnTo>
                  <a:lnTo>
                    <a:pt x="387" y="821"/>
                  </a:lnTo>
                  <a:lnTo>
                    <a:pt x="391" y="830"/>
                  </a:lnTo>
                  <a:lnTo>
                    <a:pt x="393" y="833"/>
                  </a:lnTo>
                  <a:lnTo>
                    <a:pt x="396" y="836"/>
                  </a:lnTo>
                  <a:lnTo>
                    <a:pt x="396" y="836"/>
                  </a:lnTo>
                  <a:lnTo>
                    <a:pt x="400" y="838"/>
                  </a:lnTo>
                  <a:lnTo>
                    <a:pt x="402" y="840"/>
                  </a:lnTo>
                  <a:lnTo>
                    <a:pt x="403" y="844"/>
                  </a:lnTo>
                  <a:lnTo>
                    <a:pt x="403" y="844"/>
                  </a:lnTo>
                  <a:lnTo>
                    <a:pt x="403" y="846"/>
                  </a:lnTo>
                  <a:lnTo>
                    <a:pt x="404" y="848"/>
                  </a:lnTo>
                  <a:lnTo>
                    <a:pt x="405" y="849"/>
                  </a:lnTo>
                  <a:lnTo>
                    <a:pt x="407" y="849"/>
                  </a:lnTo>
                  <a:lnTo>
                    <a:pt x="409" y="849"/>
                  </a:lnTo>
                  <a:lnTo>
                    <a:pt x="410" y="848"/>
                  </a:lnTo>
                  <a:lnTo>
                    <a:pt x="411" y="847"/>
                  </a:lnTo>
                  <a:lnTo>
                    <a:pt x="412" y="844"/>
                  </a:lnTo>
                  <a:lnTo>
                    <a:pt x="412" y="844"/>
                  </a:lnTo>
                  <a:lnTo>
                    <a:pt x="413" y="838"/>
                  </a:lnTo>
                  <a:lnTo>
                    <a:pt x="414" y="832"/>
                  </a:lnTo>
                  <a:lnTo>
                    <a:pt x="416" y="829"/>
                  </a:lnTo>
                  <a:lnTo>
                    <a:pt x="419" y="827"/>
                  </a:lnTo>
                  <a:lnTo>
                    <a:pt x="422" y="826"/>
                  </a:lnTo>
                  <a:lnTo>
                    <a:pt x="427" y="825"/>
                  </a:lnTo>
                  <a:lnTo>
                    <a:pt x="427" y="825"/>
                  </a:lnTo>
                  <a:lnTo>
                    <a:pt x="443" y="823"/>
                  </a:lnTo>
                  <a:lnTo>
                    <a:pt x="451" y="824"/>
                  </a:lnTo>
                  <a:lnTo>
                    <a:pt x="454" y="824"/>
                  </a:lnTo>
                  <a:lnTo>
                    <a:pt x="458" y="826"/>
                  </a:lnTo>
                  <a:lnTo>
                    <a:pt x="458" y="826"/>
                  </a:lnTo>
                  <a:lnTo>
                    <a:pt x="462" y="828"/>
                  </a:lnTo>
                  <a:lnTo>
                    <a:pt x="468" y="829"/>
                  </a:lnTo>
                  <a:lnTo>
                    <a:pt x="480" y="831"/>
                  </a:lnTo>
                  <a:lnTo>
                    <a:pt x="486" y="830"/>
                  </a:lnTo>
                  <a:lnTo>
                    <a:pt x="491" y="830"/>
                  </a:lnTo>
                  <a:lnTo>
                    <a:pt x="495" y="828"/>
                  </a:lnTo>
                  <a:lnTo>
                    <a:pt x="497" y="826"/>
                  </a:lnTo>
                  <a:lnTo>
                    <a:pt x="497" y="826"/>
                  </a:lnTo>
                  <a:lnTo>
                    <a:pt x="500" y="821"/>
                  </a:lnTo>
                  <a:lnTo>
                    <a:pt x="506" y="816"/>
                  </a:lnTo>
                  <a:lnTo>
                    <a:pt x="508" y="814"/>
                  </a:lnTo>
                  <a:lnTo>
                    <a:pt x="511" y="814"/>
                  </a:lnTo>
                  <a:lnTo>
                    <a:pt x="514" y="815"/>
                  </a:lnTo>
                  <a:lnTo>
                    <a:pt x="518" y="817"/>
                  </a:lnTo>
                  <a:lnTo>
                    <a:pt x="518" y="817"/>
                  </a:lnTo>
                  <a:lnTo>
                    <a:pt x="522" y="820"/>
                  </a:lnTo>
                  <a:lnTo>
                    <a:pt x="526" y="822"/>
                  </a:lnTo>
                  <a:lnTo>
                    <a:pt x="534" y="824"/>
                  </a:lnTo>
                  <a:lnTo>
                    <a:pt x="543" y="825"/>
                  </a:lnTo>
                  <a:lnTo>
                    <a:pt x="555" y="825"/>
                  </a:lnTo>
                  <a:lnTo>
                    <a:pt x="555" y="825"/>
                  </a:lnTo>
                  <a:lnTo>
                    <a:pt x="755" y="825"/>
                  </a:lnTo>
                  <a:lnTo>
                    <a:pt x="755" y="825"/>
                  </a:lnTo>
                  <a:lnTo>
                    <a:pt x="754" y="823"/>
                  </a:lnTo>
                  <a:lnTo>
                    <a:pt x="753" y="817"/>
                  </a:lnTo>
                  <a:lnTo>
                    <a:pt x="753" y="814"/>
                  </a:lnTo>
                  <a:lnTo>
                    <a:pt x="754" y="811"/>
                  </a:lnTo>
                  <a:lnTo>
                    <a:pt x="756" y="808"/>
                  </a:lnTo>
                  <a:lnTo>
                    <a:pt x="759" y="805"/>
                  </a:lnTo>
                  <a:lnTo>
                    <a:pt x="759" y="805"/>
                  </a:lnTo>
                  <a:lnTo>
                    <a:pt x="764" y="802"/>
                  </a:lnTo>
                  <a:lnTo>
                    <a:pt x="766" y="799"/>
                  </a:lnTo>
                  <a:lnTo>
                    <a:pt x="767" y="797"/>
                  </a:lnTo>
                  <a:lnTo>
                    <a:pt x="768" y="795"/>
                  </a:lnTo>
                  <a:lnTo>
                    <a:pt x="768" y="790"/>
                  </a:lnTo>
                  <a:lnTo>
                    <a:pt x="768" y="785"/>
                  </a:lnTo>
                  <a:lnTo>
                    <a:pt x="768" y="785"/>
                  </a:lnTo>
                  <a:lnTo>
                    <a:pt x="769" y="780"/>
                  </a:lnTo>
                  <a:lnTo>
                    <a:pt x="770" y="774"/>
                  </a:lnTo>
                  <a:lnTo>
                    <a:pt x="770" y="772"/>
                  </a:lnTo>
                  <a:lnTo>
                    <a:pt x="769" y="769"/>
                  </a:lnTo>
                  <a:lnTo>
                    <a:pt x="767" y="766"/>
                  </a:lnTo>
                  <a:lnTo>
                    <a:pt x="764" y="763"/>
                  </a:lnTo>
                  <a:lnTo>
                    <a:pt x="764" y="763"/>
                  </a:lnTo>
                  <a:lnTo>
                    <a:pt x="756" y="757"/>
                  </a:lnTo>
                  <a:lnTo>
                    <a:pt x="751" y="751"/>
                  </a:lnTo>
                  <a:lnTo>
                    <a:pt x="749" y="748"/>
                  </a:lnTo>
                  <a:lnTo>
                    <a:pt x="748" y="744"/>
                  </a:lnTo>
                  <a:lnTo>
                    <a:pt x="747" y="734"/>
                  </a:lnTo>
                  <a:lnTo>
                    <a:pt x="747" y="734"/>
                  </a:lnTo>
                  <a:lnTo>
                    <a:pt x="738" y="641"/>
                  </a:lnTo>
                  <a:lnTo>
                    <a:pt x="719" y="451"/>
                  </a:lnTo>
                  <a:lnTo>
                    <a:pt x="690" y="181"/>
                  </a:lnTo>
                  <a:lnTo>
                    <a:pt x="793" y="178"/>
                  </a:lnTo>
                  <a:lnTo>
                    <a:pt x="793" y="178"/>
                  </a:lnTo>
                  <a:lnTo>
                    <a:pt x="787" y="174"/>
                  </a:lnTo>
                  <a:lnTo>
                    <a:pt x="787" y="174"/>
                  </a:lnTo>
                  <a:lnTo>
                    <a:pt x="783" y="171"/>
                  </a:lnTo>
                  <a:lnTo>
                    <a:pt x="783" y="171"/>
                  </a:lnTo>
                  <a:lnTo>
                    <a:pt x="776" y="167"/>
                  </a:lnTo>
                  <a:lnTo>
                    <a:pt x="776" y="167"/>
                  </a:lnTo>
                  <a:lnTo>
                    <a:pt x="772" y="164"/>
                  </a:lnTo>
                  <a:lnTo>
                    <a:pt x="772" y="164"/>
                  </a:lnTo>
                  <a:lnTo>
                    <a:pt x="765" y="159"/>
                  </a:lnTo>
                  <a:lnTo>
                    <a:pt x="765" y="159"/>
                  </a:lnTo>
                  <a:lnTo>
                    <a:pt x="761" y="157"/>
                  </a:lnTo>
                  <a:lnTo>
                    <a:pt x="761" y="157"/>
                  </a:lnTo>
                  <a:lnTo>
                    <a:pt x="737" y="141"/>
                  </a:lnTo>
                  <a:lnTo>
                    <a:pt x="737" y="141"/>
                  </a:lnTo>
                  <a:lnTo>
                    <a:pt x="734" y="138"/>
                  </a:lnTo>
                  <a:lnTo>
                    <a:pt x="734" y="138"/>
                  </a:lnTo>
                  <a:lnTo>
                    <a:pt x="726" y="133"/>
                  </a:lnTo>
                  <a:lnTo>
                    <a:pt x="726" y="133"/>
                  </a:lnTo>
                  <a:lnTo>
                    <a:pt x="724" y="132"/>
                  </a:lnTo>
                  <a:lnTo>
                    <a:pt x="724" y="132"/>
                  </a:lnTo>
                  <a:lnTo>
                    <a:pt x="716" y="126"/>
                  </a:lnTo>
                  <a:lnTo>
                    <a:pt x="716" y="126"/>
                  </a:lnTo>
                  <a:lnTo>
                    <a:pt x="716" y="126"/>
                  </a:lnTo>
                  <a:lnTo>
                    <a:pt x="716" y="126"/>
                  </a:lnTo>
                  <a:lnTo>
                    <a:pt x="703" y="117"/>
                  </a:lnTo>
                  <a:lnTo>
                    <a:pt x="703" y="117"/>
                  </a:lnTo>
                  <a:lnTo>
                    <a:pt x="699" y="113"/>
                  </a:lnTo>
                  <a:lnTo>
                    <a:pt x="699" y="113"/>
                  </a:lnTo>
                  <a:lnTo>
                    <a:pt x="693" y="109"/>
                  </a:lnTo>
                  <a:lnTo>
                    <a:pt x="693" y="109"/>
                  </a:lnTo>
                  <a:lnTo>
                    <a:pt x="689" y="107"/>
                  </a:lnTo>
                  <a:lnTo>
                    <a:pt x="689" y="107"/>
                  </a:lnTo>
                  <a:lnTo>
                    <a:pt x="684" y="103"/>
                  </a:lnTo>
                  <a:lnTo>
                    <a:pt x="684" y="103"/>
                  </a:lnTo>
                  <a:lnTo>
                    <a:pt x="679" y="100"/>
                  </a:lnTo>
                  <a:lnTo>
                    <a:pt x="679" y="100"/>
                  </a:lnTo>
                  <a:lnTo>
                    <a:pt x="675" y="98"/>
                  </a:lnTo>
                  <a:lnTo>
                    <a:pt x="675" y="98"/>
                  </a:lnTo>
                  <a:lnTo>
                    <a:pt x="666" y="92"/>
                  </a:lnTo>
                  <a:lnTo>
                    <a:pt x="666" y="92"/>
                  </a:lnTo>
                  <a:lnTo>
                    <a:pt x="662" y="89"/>
                  </a:lnTo>
                  <a:lnTo>
                    <a:pt x="662" y="89"/>
                  </a:lnTo>
                  <a:lnTo>
                    <a:pt x="658" y="86"/>
                  </a:lnTo>
                  <a:lnTo>
                    <a:pt x="658" y="86"/>
                  </a:lnTo>
                  <a:lnTo>
                    <a:pt x="654" y="83"/>
                  </a:lnTo>
                  <a:lnTo>
                    <a:pt x="654" y="83"/>
                  </a:lnTo>
                  <a:lnTo>
                    <a:pt x="650" y="81"/>
                  </a:lnTo>
                  <a:lnTo>
                    <a:pt x="650" y="81"/>
                  </a:lnTo>
                  <a:lnTo>
                    <a:pt x="646" y="78"/>
                  </a:lnTo>
                  <a:lnTo>
                    <a:pt x="646" y="78"/>
                  </a:lnTo>
                  <a:lnTo>
                    <a:pt x="641" y="74"/>
                  </a:lnTo>
                  <a:lnTo>
                    <a:pt x="641" y="74"/>
                  </a:lnTo>
                  <a:lnTo>
                    <a:pt x="639" y="73"/>
                  </a:lnTo>
                  <a:lnTo>
                    <a:pt x="639" y="73"/>
                  </a:lnTo>
                  <a:lnTo>
                    <a:pt x="632" y="68"/>
                  </a:lnTo>
                  <a:lnTo>
                    <a:pt x="632" y="68"/>
                  </a:lnTo>
                  <a:lnTo>
                    <a:pt x="630" y="67"/>
                  </a:lnTo>
                  <a:lnTo>
                    <a:pt x="630" y="67"/>
                  </a:lnTo>
                  <a:lnTo>
                    <a:pt x="625" y="64"/>
                  </a:lnTo>
                  <a:lnTo>
                    <a:pt x="625" y="64"/>
                  </a:lnTo>
                  <a:lnTo>
                    <a:pt x="623" y="62"/>
                  </a:lnTo>
                  <a:lnTo>
                    <a:pt x="623" y="62"/>
                  </a:lnTo>
                  <a:lnTo>
                    <a:pt x="619" y="60"/>
                  </a:lnTo>
                  <a:lnTo>
                    <a:pt x="619" y="60"/>
                  </a:lnTo>
                  <a:lnTo>
                    <a:pt x="617" y="58"/>
                  </a:lnTo>
                  <a:lnTo>
                    <a:pt x="617" y="58"/>
                  </a:lnTo>
                  <a:lnTo>
                    <a:pt x="612" y="55"/>
                  </a:lnTo>
                  <a:lnTo>
                    <a:pt x="612" y="55"/>
                  </a:lnTo>
                  <a:lnTo>
                    <a:pt x="610" y="54"/>
                  </a:lnTo>
                  <a:lnTo>
                    <a:pt x="610" y="54"/>
                  </a:lnTo>
                  <a:lnTo>
                    <a:pt x="606" y="51"/>
                  </a:lnTo>
                  <a:lnTo>
                    <a:pt x="606" y="51"/>
                  </a:lnTo>
                  <a:lnTo>
                    <a:pt x="605" y="50"/>
                  </a:lnTo>
                  <a:lnTo>
                    <a:pt x="605" y="50"/>
                  </a:lnTo>
                  <a:lnTo>
                    <a:pt x="602" y="48"/>
                  </a:lnTo>
                  <a:lnTo>
                    <a:pt x="602" y="48"/>
                  </a:lnTo>
                  <a:lnTo>
                    <a:pt x="600" y="47"/>
                  </a:lnTo>
                  <a:lnTo>
                    <a:pt x="600" y="47"/>
                  </a:lnTo>
                  <a:lnTo>
                    <a:pt x="597" y="45"/>
                  </a:lnTo>
                  <a:lnTo>
                    <a:pt x="597" y="45"/>
                  </a:lnTo>
                  <a:lnTo>
                    <a:pt x="596" y="44"/>
                  </a:lnTo>
                  <a:lnTo>
                    <a:pt x="596" y="44"/>
                  </a:lnTo>
                  <a:lnTo>
                    <a:pt x="593" y="42"/>
                  </a:lnTo>
                  <a:lnTo>
                    <a:pt x="593" y="42"/>
                  </a:lnTo>
                  <a:lnTo>
                    <a:pt x="593" y="42"/>
                  </a:lnTo>
                  <a:lnTo>
                    <a:pt x="593" y="42"/>
                  </a:lnTo>
                  <a:lnTo>
                    <a:pt x="591" y="41"/>
                  </a:lnTo>
                  <a:lnTo>
                    <a:pt x="591" y="41"/>
                  </a:lnTo>
                  <a:lnTo>
                    <a:pt x="589" y="40"/>
                  </a:lnTo>
                  <a:lnTo>
                    <a:pt x="589" y="40"/>
                  </a:lnTo>
                  <a:lnTo>
                    <a:pt x="588" y="39"/>
                  </a:lnTo>
                  <a:lnTo>
                    <a:pt x="588" y="39"/>
                  </a:lnTo>
                  <a:lnTo>
                    <a:pt x="587" y="39"/>
                  </a:lnTo>
                  <a:lnTo>
                    <a:pt x="587" y="39"/>
                  </a:lnTo>
                  <a:lnTo>
                    <a:pt x="586" y="38"/>
                  </a:lnTo>
                  <a:lnTo>
                    <a:pt x="586" y="38"/>
                  </a:lnTo>
                  <a:lnTo>
                    <a:pt x="578" y="34"/>
                  </a:lnTo>
                  <a:lnTo>
                    <a:pt x="569" y="32"/>
                  </a:lnTo>
                  <a:lnTo>
                    <a:pt x="560" y="30"/>
                  </a:lnTo>
                  <a:lnTo>
                    <a:pt x="553" y="29"/>
                  </a:lnTo>
                  <a:lnTo>
                    <a:pt x="553" y="29"/>
                  </a:lnTo>
                  <a:lnTo>
                    <a:pt x="552" y="0"/>
                  </a:lnTo>
                  <a:lnTo>
                    <a:pt x="552" y="0"/>
                  </a:lnTo>
                  <a:lnTo>
                    <a:pt x="553" y="55"/>
                  </a:lnTo>
                  <a:lnTo>
                    <a:pt x="554" y="98"/>
                  </a:lnTo>
                  <a:lnTo>
                    <a:pt x="554" y="98"/>
                  </a:lnTo>
                  <a:lnTo>
                    <a:pt x="554" y="99"/>
                  </a:lnTo>
                  <a:lnTo>
                    <a:pt x="554" y="99"/>
                  </a:lnTo>
                  <a:lnTo>
                    <a:pt x="554" y="102"/>
                  </a:lnTo>
                  <a:lnTo>
                    <a:pt x="554" y="102"/>
                  </a:lnTo>
                  <a:lnTo>
                    <a:pt x="554" y="103"/>
                  </a:lnTo>
                  <a:lnTo>
                    <a:pt x="554" y="103"/>
                  </a:lnTo>
                  <a:lnTo>
                    <a:pt x="555" y="106"/>
                  </a:lnTo>
                  <a:lnTo>
                    <a:pt x="555" y="106"/>
                  </a:lnTo>
                  <a:lnTo>
                    <a:pt x="555" y="107"/>
                  </a:lnTo>
                  <a:lnTo>
                    <a:pt x="555" y="107"/>
                  </a:lnTo>
                  <a:lnTo>
                    <a:pt x="555" y="107"/>
                  </a:lnTo>
                  <a:lnTo>
                    <a:pt x="555" y="107"/>
                  </a:lnTo>
                  <a:lnTo>
                    <a:pt x="555" y="108"/>
                  </a:lnTo>
                  <a:lnTo>
                    <a:pt x="555" y="108"/>
                  </a:lnTo>
                  <a:lnTo>
                    <a:pt x="555" y="110"/>
                  </a:lnTo>
                  <a:lnTo>
                    <a:pt x="555" y="110"/>
                  </a:lnTo>
                  <a:lnTo>
                    <a:pt x="555" y="111"/>
                  </a:lnTo>
                  <a:lnTo>
                    <a:pt x="555" y="111"/>
                  </a:lnTo>
                  <a:lnTo>
                    <a:pt x="555" y="112"/>
                  </a:lnTo>
                  <a:lnTo>
                    <a:pt x="555" y="112"/>
                  </a:lnTo>
                  <a:lnTo>
                    <a:pt x="555" y="112"/>
                  </a:lnTo>
                  <a:lnTo>
                    <a:pt x="339" y="116"/>
                  </a:lnTo>
                  <a:lnTo>
                    <a:pt x="336" y="284"/>
                  </a:lnTo>
                  <a:lnTo>
                    <a:pt x="336" y="284"/>
                  </a:lnTo>
                  <a:lnTo>
                    <a:pt x="327" y="291"/>
                  </a:lnTo>
                  <a:lnTo>
                    <a:pt x="320" y="295"/>
                  </a:lnTo>
                  <a:lnTo>
                    <a:pt x="316" y="296"/>
                  </a:lnTo>
                  <a:lnTo>
                    <a:pt x="312" y="297"/>
                  </a:lnTo>
                  <a:lnTo>
                    <a:pt x="312" y="297"/>
                  </a:lnTo>
                  <a:lnTo>
                    <a:pt x="306" y="297"/>
                  </a:lnTo>
                  <a:lnTo>
                    <a:pt x="300" y="300"/>
                  </a:lnTo>
                  <a:lnTo>
                    <a:pt x="295" y="303"/>
                  </a:lnTo>
                  <a:lnTo>
                    <a:pt x="290" y="306"/>
                  </a:lnTo>
                  <a:lnTo>
                    <a:pt x="290" y="306"/>
                  </a:lnTo>
                  <a:lnTo>
                    <a:pt x="285" y="309"/>
                  </a:lnTo>
                  <a:lnTo>
                    <a:pt x="277" y="313"/>
                  </a:lnTo>
                  <a:lnTo>
                    <a:pt x="270" y="318"/>
                  </a:lnTo>
                  <a:lnTo>
                    <a:pt x="268" y="321"/>
                  </a:lnTo>
                  <a:lnTo>
                    <a:pt x="267" y="323"/>
                  </a:lnTo>
                  <a:lnTo>
                    <a:pt x="267" y="323"/>
                  </a:lnTo>
                  <a:lnTo>
                    <a:pt x="266" y="330"/>
                  </a:lnTo>
                  <a:lnTo>
                    <a:pt x="264" y="336"/>
                  </a:lnTo>
                  <a:lnTo>
                    <a:pt x="263" y="343"/>
                  </a:lnTo>
                  <a:lnTo>
                    <a:pt x="263" y="345"/>
                  </a:lnTo>
                  <a:lnTo>
                    <a:pt x="265" y="347"/>
                  </a:lnTo>
                  <a:lnTo>
                    <a:pt x="265" y="347"/>
                  </a:lnTo>
                  <a:lnTo>
                    <a:pt x="269" y="351"/>
                  </a:lnTo>
                  <a:lnTo>
                    <a:pt x="271" y="356"/>
                  </a:lnTo>
                  <a:lnTo>
                    <a:pt x="271" y="361"/>
                  </a:lnTo>
                  <a:lnTo>
                    <a:pt x="271" y="367"/>
                  </a:lnTo>
                  <a:lnTo>
                    <a:pt x="271" y="367"/>
                  </a:lnTo>
                  <a:lnTo>
                    <a:pt x="271" y="403"/>
                  </a:lnTo>
                  <a:lnTo>
                    <a:pt x="272" y="432"/>
                  </a:lnTo>
                  <a:lnTo>
                    <a:pt x="10" y="431"/>
                  </a:lnTo>
                  <a:lnTo>
                    <a:pt x="10" y="431"/>
                  </a:lnTo>
                  <a:lnTo>
                    <a:pt x="10" y="431"/>
                  </a:lnTo>
                  <a:lnTo>
                    <a:pt x="10" y="431"/>
                  </a:lnTo>
                  <a:lnTo>
                    <a:pt x="9" y="433"/>
                  </a:lnTo>
                  <a:lnTo>
                    <a:pt x="8" y="436"/>
                  </a:lnTo>
                  <a:lnTo>
                    <a:pt x="8" y="436"/>
                  </a:lnTo>
                  <a:lnTo>
                    <a:pt x="6" y="446"/>
                  </a:lnTo>
                  <a:lnTo>
                    <a:pt x="5" y="451"/>
                  </a:lnTo>
                  <a:lnTo>
                    <a:pt x="2" y="455"/>
                  </a:lnTo>
                  <a:lnTo>
                    <a:pt x="2" y="455"/>
                  </a:lnTo>
                  <a:lnTo>
                    <a:pt x="1" y="457"/>
                  </a:lnTo>
                  <a:lnTo>
                    <a:pt x="0" y="460"/>
                  </a:lnTo>
                  <a:lnTo>
                    <a:pt x="0" y="465"/>
                  </a:lnTo>
                  <a:lnTo>
                    <a:pt x="0" y="471"/>
                  </a:lnTo>
                  <a:lnTo>
                    <a:pt x="3" y="475"/>
                  </a:lnTo>
                  <a:lnTo>
                    <a:pt x="3" y="475"/>
                  </a:lnTo>
                  <a:lnTo>
                    <a:pt x="6" y="478"/>
                  </a:lnTo>
                  <a:lnTo>
                    <a:pt x="8" y="479"/>
                  </a:lnTo>
                  <a:lnTo>
                    <a:pt x="10" y="479"/>
                  </a:lnTo>
                  <a:lnTo>
                    <a:pt x="13" y="479"/>
                  </a:lnTo>
                  <a:lnTo>
                    <a:pt x="15" y="477"/>
                  </a:lnTo>
                  <a:lnTo>
                    <a:pt x="17" y="475"/>
                  </a:lnTo>
                  <a:lnTo>
                    <a:pt x="19" y="471"/>
                  </a:lnTo>
                  <a:lnTo>
                    <a:pt x="19" y="471"/>
                  </a:lnTo>
                  <a:lnTo>
                    <a:pt x="22" y="463"/>
                  </a:lnTo>
                  <a:lnTo>
                    <a:pt x="26" y="456"/>
                  </a:lnTo>
                  <a:lnTo>
                    <a:pt x="29" y="454"/>
                  </a:lnTo>
                  <a:lnTo>
                    <a:pt x="30" y="453"/>
                  </a:lnTo>
                  <a:lnTo>
                    <a:pt x="32" y="454"/>
                  </a:lnTo>
                  <a:lnTo>
                    <a:pt x="33" y="457"/>
                  </a:lnTo>
                  <a:lnTo>
                    <a:pt x="33" y="457"/>
                  </a:lnTo>
                  <a:lnTo>
                    <a:pt x="36" y="470"/>
                  </a:lnTo>
                  <a:lnTo>
                    <a:pt x="38" y="474"/>
                  </a:lnTo>
                  <a:lnTo>
                    <a:pt x="40" y="476"/>
                  </a:lnTo>
                  <a:lnTo>
                    <a:pt x="40" y="476"/>
                  </a:lnTo>
                  <a:lnTo>
                    <a:pt x="44" y="478"/>
                  </a:lnTo>
                  <a:lnTo>
                    <a:pt x="48" y="480"/>
                  </a:lnTo>
                  <a:lnTo>
                    <a:pt x="52" y="483"/>
                  </a:lnTo>
                  <a:lnTo>
                    <a:pt x="57" y="490"/>
                  </a:lnTo>
                  <a:lnTo>
                    <a:pt x="57" y="490"/>
                  </a:lnTo>
                  <a:lnTo>
                    <a:pt x="62" y="498"/>
                  </a:lnTo>
                  <a:lnTo>
                    <a:pt x="65" y="505"/>
                  </a:lnTo>
                  <a:lnTo>
                    <a:pt x="67" y="512"/>
                  </a:lnTo>
                  <a:lnTo>
                    <a:pt x="67" y="518"/>
                  </a:lnTo>
                  <a:lnTo>
                    <a:pt x="67" y="518"/>
                  </a:lnTo>
                  <a:lnTo>
                    <a:pt x="66" y="521"/>
                  </a:lnTo>
                  <a:lnTo>
                    <a:pt x="65" y="523"/>
                  </a:lnTo>
                  <a:lnTo>
                    <a:pt x="61" y="527"/>
                  </a:lnTo>
                  <a:lnTo>
                    <a:pt x="56" y="530"/>
                  </a:lnTo>
                  <a:lnTo>
                    <a:pt x="53" y="535"/>
                  </a:lnTo>
                  <a:lnTo>
                    <a:pt x="53" y="535"/>
                  </a:lnTo>
                  <a:lnTo>
                    <a:pt x="50" y="541"/>
                  </a:lnTo>
                  <a:lnTo>
                    <a:pt x="49" y="552"/>
                  </a:lnTo>
                  <a:lnTo>
                    <a:pt x="49" y="557"/>
                  </a:lnTo>
                  <a:lnTo>
                    <a:pt x="49" y="561"/>
                  </a:lnTo>
                  <a:lnTo>
                    <a:pt x="50" y="565"/>
                  </a:lnTo>
                  <a:lnTo>
                    <a:pt x="52" y="568"/>
                  </a:lnTo>
                  <a:lnTo>
                    <a:pt x="52" y="568"/>
                  </a:lnTo>
                  <a:lnTo>
                    <a:pt x="62" y="579"/>
                  </a:lnTo>
                  <a:lnTo>
                    <a:pt x="66" y="586"/>
                  </a:lnTo>
                  <a:lnTo>
                    <a:pt x="67" y="590"/>
                  </a:lnTo>
                  <a:lnTo>
                    <a:pt x="68" y="595"/>
                  </a:lnTo>
                  <a:lnTo>
                    <a:pt x="68" y="595"/>
                  </a:lnTo>
                  <a:lnTo>
                    <a:pt x="72" y="616"/>
                  </a:lnTo>
                  <a:lnTo>
                    <a:pt x="74" y="626"/>
                  </a:lnTo>
                  <a:lnTo>
                    <a:pt x="76" y="638"/>
                  </a:lnTo>
                  <a:lnTo>
                    <a:pt x="76" y="638"/>
                  </a:lnTo>
                  <a:lnTo>
                    <a:pt x="77" y="649"/>
                  </a:lnTo>
                  <a:lnTo>
                    <a:pt x="78" y="663"/>
                  </a:lnTo>
                  <a:lnTo>
                    <a:pt x="79" y="670"/>
                  </a:lnTo>
                  <a:lnTo>
                    <a:pt x="78" y="678"/>
                  </a:lnTo>
                  <a:lnTo>
                    <a:pt x="77" y="685"/>
                  </a:lnTo>
                  <a:lnTo>
                    <a:pt x="74" y="693"/>
                  </a:lnTo>
                  <a:lnTo>
                    <a:pt x="74" y="693"/>
                  </a:lnTo>
                  <a:lnTo>
                    <a:pt x="68" y="709"/>
                  </a:lnTo>
                  <a:lnTo>
                    <a:pt x="60" y="725"/>
                  </a:lnTo>
                  <a:lnTo>
                    <a:pt x="53" y="738"/>
                  </a:lnTo>
                  <a:lnTo>
                    <a:pt x="49" y="747"/>
                  </a:lnTo>
                  <a:lnTo>
                    <a:pt x="49" y="747"/>
                  </a:lnTo>
                  <a:lnTo>
                    <a:pt x="49" y="750"/>
                  </a:lnTo>
                  <a:lnTo>
                    <a:pt x="50" y="754"/>
                  </a:lnTo>
                  <a:lnTo>
                    <a:pt x="51" y="757"/>
                  </a:lnTo>
                  <a:lnTo>
                    <a:pt x="53" y="760"/>
                  </a:lnTo>
                  <a:lnTo>
                    <a:pt x="53" y="760"/>
                  </a:lnTo>
                  <a:lnTo>
                    <a:pt x="57" y="758"/>
                  </a:lnTo>
                  <a:lnTo>
                    <a:pt x="60" y="757"/>
                  </a:lnTo>
                  <a:lnTo>
                    <a:pt x="60" y="757"/>
                  </a:lnTo>
                  <a:lnTo>
                    <a:pt x="69" y="756"/>
                  </a:lnTo>
                  <a:lnTo>
                    <a:pt x="74" y="754"/>
                  </a:lnTo>
                  <a:lnTo>
                    <a:pt x="79" y="754"/>
                  </a:lnTo>
                  <a:lnTo>
                    <a:pt x="82" y="755"/>
                  </a:lnTo>
                  <a:lnTo>
                    <a:pt x="82" y="75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8" name="Freeform 317">
              <a:extLst>
                <a:ext uri="{FF2B5EF4-FFF2-40B4-BE49-F238E27FC236}">
                  <a16:creationId xmlns:a16="http://schemas.microsoft.com/office/drawing/2014/main" id="{19F16CBD-92D8-4061-BE87-C3C3500E9DE3}"/>
                </a:ext>
              </a:extLst>
            </p:cNvPr>
            <p:cNvSpPr>
              <a:spLocks/>
            </p:cNvSpPr>
            <p:nvPr/>
          </p:nvSpPr>
          <p:spPr bwMode="auto">
            <a:xfrm>
              <a:off x="4844550" y="3859679"/>
              <a:ext cx="235784" cy="205568"/>
            </a:xfrm>
            <a:custGeom>
              <a:avLst/>
              <a:gdLst>
                <a:gd name="T0" fmla="*/ 262 w 545"/>
                <a:gd name="T1" fmla="*/ 438 h 438"/>
                <a:gd name="T2" fmla="*/ 261 w 545"/>
                <a:gd name="T3" fmla="*/ 373 h 438"/>
                <a:gd name="T4" fmla="*/ 261 w 545"/>
                <a:gd name="T5" fmla="*/ 367 h 438"/>
                <a:gd name="T6" fmla="*/ 259 w 545"/>
                <a:gd name="T7" fmla="*/ 357 h 438"/>
                <a:gd name="T8" fmla="*/ 255 w 545"/>
                <a:gd name="T9" fmla="*/ 353 h 438"/>
                <a:gd name="T10" fmla="*/ 253 w 545"/>
                <a:gd name="T11" fmla="*/ 349 h 438"/>
                <a:gd name="T12" fmla="*/ 256 w 545"/>
                <a:gd name="T13" fmla="*/ 336 h 438"/>
                <a:gd name="T14" fmla="*/ 257 w 545"/>
                <a:gd name="T15" fmla="*/ 329 h 438"/>
                <a:gd name="T16" fmla="*/ 260 w 545"/>
                <a:gd name="T17" fmla="*/ 324 h 438"/>
                <a:gd name="T18" fmla="*/ 275 w 545"/>
                <a:gd name="T19" fmla="*/ 315 h 438"/>
                <a:gd name="T20" fmla="*/ 280 w 545"/>
                <a:gd name="T21" fmla="*/ 312 h 438"/>
                <a:gd name="T22" fmla="*/ 290 w 545"/>
                <a:gd name="T23" fmla="*/ 306 h 438"/>
                <a:gd name="T24" fmla="*/ 302 w 545"/>
                <a:gd name="T25" fmla="*/ 303 h 438"/>
                <a:gd name="T26" fmla="*/ 306 w 545"/>
                <a:gd name="T27" fmla="*/ 302 h 438"/>
                <a:gd name="T28" fmla="*/ 317 w 545"/>
                <a:gd name="T29" fmla="*/ 297 h 438"/>
                <a:gd name="T30" fmla="*/ 329 w 545"/>
                <a:gd name="T31" fmla="*/ 122 h 438"/>
                <a:gd name="T32" fmla="*/ 545 w 545"/>
                <a:gd name="T33" fmla="*/ 118 h 438"/>
                <a:gd name="T34" fmla="*/ 545 w 545"/>
                <a:gd name="T35" fmla="*/ 118 h 438"/>
                <a:gd name="T36" fmla="*/ 545 w 545"/>
                <a:gd name="T37" fmla="*/ 117 h 438"/>
                <a:gd name="T38" fmla="*/ 545 w 545"/>
                <a:gd name="T39" fmla="*/ 116 h 438"/>
                <a:gd name="T40" fmla="*/ 545 w 545"/>
                <a:gd name="T41" fmla="*/ 114 h 438"/>
                <a:gd name="T42" fmla="*/ 545 w 545"/>
                <a:gd name="T43" fmla="*/ 113 h 438"/>
                <a:gd name="T44" fmla="*/ 545 w 545"/>
                <a:gd name="T45" fmla="*/ 113 h 438"/>
                <a:gd name="T46" fmla="*/ 545 w 545"/>
                <a:gd name="T47" fmla="*/ 112 h 438"/>
                <a:gd name="T48" fmla="*/ 544 w 545"/>
                <a:gd name="T49" fmla="*/ 109 h 438"/>
                <a:gd name="T50" fmla="*/ 544 w 545"/>
                <a:gd name="T51" fmla="*/ 108 h 438"/>
                <a:gd name="T52" fmla="*/ 544 w 545"/>
                <a:gd name="T53" fmla="*/ 105 h 438"/>
                <a:gd name="T54" fmla="*/ 544 w 545"/>
                <a:gd name="T55" fmla="*/ 104 h 438"/>
                <a:gd name="T56" fmla="*/ 542 w 545"/>
                <a:gd name="T57" fmla="*/ 6 h 438"/>
                <a:gd name="T58" fmla="*/ 542 w 545"/>
                <a:gd name="T59" fmla="*/ 6 h 438"/>
                <a:gd name="T60" fmla="*/ 542 w 545"/>
                <a:gd name="T61" fmla="*/ 2 h 438"/>
                <a:gd name="T62" fmla="*/ 249 w 545"/>
                <a:gd name="T63" fmla="*/ 0 h 438"/>
                <a:gd name="T64" fmla="*/ 242 w 545"/>
                <a:gd name="T65" fmla="*/ 18 h 438"/>
                <a:gd name="T66" fmla="*/ 231 w 545"/>
                <a:gd name="T67" fmla="*/ 52 h 438"/>
                <a:gd name="T68" fmla="*/ 221 w 545"/>
                <a:gd name="T69" fmla="*/ 70 h 438"/>
                <a:gd name="T70" fmla="*/ 213 w 545"/>
                <a:gd name="T71" fmla="*/ 76 h 438"/>
                <a:gd name="T72" fmla="*/ 197 w 545"/>
                <a:gd name="T73" fmla="*/ 85 h 438"/>
                <a:gd name="T74" fmla="*/ 183 w 545"/>
                <a:gd name="T75" fmla="*/ 95 h 438"/>
                <a:gd name="T76" fmla="*/ 171 w 545"/>
                <a:gd name="T77" fmla="*/ 107 h 438"/>
                <a:gd name="T78" fmla="*/ 163 w 545"/>
                <a:gd name="T79" fmla="*/ 126 h 438"/>
                <a:gd name="T80" fmla="*/ 157 w 545"/>
                <a:gd name="T81" fmla="*/ 148 h 438"/>
                <a:gd name="T82" fmla="*/ 146 w 545"/>
                <a:gd name="T83" fmla="*/ 185 h 438"/>
                <a:gd name="T84" fmla="*/ 137 w 545"/>
                <a:gd name="T85" fmla="*/ 205 h 438"/>
                <a:gd name="T86" fmla="*/ 131 w 545"/>
                <a:gd name="T87" fmla="*/ 213 h 438"/>
                <a:gd name="T88" fmla="*/ 117 w 545"/>
                <a:gd name="T89" fmla="*/ 224 h 438"/>
                <a:gd name="T90" fmla="*/ 97 w 545"/>
                <a:gd name="T91" fmla="*/ 241 h 438"/>
                <a:gd name="T92" fmla="*/ 88 w 545"/>
                <a:gd name="T93" fmla="*/ 255 h 438"/>
                <a:gd name="T94" fmla="*/ 85 w 545"/>
                <a:gd name="T95" fmla="*/ 262 h 438"/>
                <a:gd name="T96" fmla="*/ 78 w 545"/>
                <a:gd name="T97" fmla="*/ 275 h 438"/>
                <a:gd name="T98" fmla="*/ 66 w 545"/>
                <a:gd name="T99" fmla="*/ 291 h 438"/>
                <a:gd name="T100" fmla="*/ 59 w 545"/>
                <a:gd name="T101" fmla="*/ 305 h 438"/>
                <a:gd name="T102" fmla="*/ 58 w 545"/>
                <a:gd name="T103" fmla="*/ 313 h 438"/>
                <a:gd name="T104" fmla="*/ 58 w 545"/>
                <a:gd name="T105" fmla="*/ 336 h 438"/>
                <a:gd name="T106" fmla="*/ 54 w 545"/>
                <a:gd name="T107" fmla="*/ 343 h 438"/>
                <a:gd name="T108" fmla="*/ 45 w 545"/>
                <a:gd name="T109" fmla="*/ 352 h 438"/>
                <a:gd name="T110" fmla="*/ 33 w 545"/>
                <a:gd name="T111" fmla="*/ 363 h 438"/>
                <a:gd name="T112" fmla="*/ 16 w 545"/>
                <a:gd name="T113" fmla="*/ 385 h 438"/>
                <a:gd name="T114" fmla="*/ 10 w 545"/>
                <a:gd name="T115" fmla="*/ 397 h 438"/>
                <a:gd name="T116" fmla="*/ 5 w 545"/>
                <a:gd name="T117" fmla="*/ 417 h 438"/>
                <a:gd name="T118" fmla="*/ 0 w 545"/>
                <a:gd name="T119" fmla="*/ 437 h 438"/>
                <a:gd name="T120" fmla="*/ 4 w 545"/>
                <a:gd name="T121" fmla="*/ 433 h 438"/>
                <a:gd name="T122" fmla="*/ 0 w 545"/>
                <a:gd name="T123" fmla="*/ 437 h 438"/>
                <a:gd name="T124" fmla="*/ 262 w 545"/>
                <a:gd name="T125"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438">
                  <a:moveTo>
                    <a:pt x="262" y="438"/>
                  </a:moveTo>
                  <a:lnTo>
                    <a:pt x="262" y="438"/>
                  </a:lnTo>
                  <a:lnTo>
                    <a:pt x="261" y="409"/>
                  </a:lnTo>
                  <a:lnTo>
                    <a:pt x="261" y="373"/>
                  </a:lnTo>
                  <a:lnTo>
                    <a:pt x="261" y="373"/>
                  </a:lnTo>
                  <a:lnTo>
                    <a:pt x="261" y="367"/>
                  </a:lnTo>
                  <a:lnTo>
                    <a:pt x="261" y="362"/>
                  </a:lnTo>
                  <a:lnTo>
                    <a:pt x="259" y="357"/>
                  </a:lnTo>
                  <a:lnTo>
                    <a:pt x="255" y="353"/>
                  </a:lnTo>
                  <a:lnTo>
                    <a:pt x="255" y="353"/>
                  </a:lnTo>
                  <a:lnTo>
                    <a:pt x="253" y="351"/>
                  </a:lnTo>
                  <a:lnTo>
                    <a:pt x="253" y="349"/>
                  </a:lnTo>
                  <a:lnTo>
                    <a:pt x="254" y="342"/>
                  </a:lnTo>
                  <a:lnTo>
                    <a:pt x="256" y="336"/>
                  </a:lnTo>
                  <a:lnTo>
                    <a:pt x="257" y="329"/>
                  </a:lnTo>
                  <a:lnTo>
                    <a:pt x="257" y="329"/>
                  </a:lnTo>
                  <a:lnTo>
                    <a:pt x="258" y="327"/>
                  </a:lnTo>
                  <a:lnTo>
                    <a:pt x="260" y="324"/>
                  </a:lnTo>
                  <a:lnTo>
                    <a:pt x="267" y="319"/>
                  </a:lnTo>
                  <a:lnTo>
                    <a:pt x="275" y="315"/>
                  </a:lnTo>
                  <a:lnTo>
                    <a:pt x="280" y="312"/>
                  </a:lnTo>
                  <a:lnTo>
                    <a:pt x="280" y="312"/>
                  </a:lnTo>
                  <a:lnTo>
                    <a:pt x="285" y="309"/>
                  </a:lnTo>
                  <a:lnTo>
                    <a:pt x="290" y="306"/>
                  </a:lnTo>
                  <a:lnTo>
                    <a:pt x="296" y="303"/>
                  </a:lnTo>
                  <a:lnTo>
                    <a:pt x="302" y="303"/>
                  </a:lnTo>
                  <a:lnTo>
                    <a:pt x="302" y="303"/>
                  </a:lnTo>
                  <a:lnTo>
                    <a:pt x="306" y="302"/>
                  </a:lnTo>
                  <a:lnTo>
                    <a:pt x="310" y="301"/>
                  </a:lnTo>
                  <a:lnTo>
                    <a:pt x="317" y="297"/>
                  </a:lnTo>
                  <a:lnTo>
                    <a:pt x="326" y="290"/>
                  </a:lnTo>
                  <a:lnTo>
                    <a:pt x="329" y="122"/>
                  </a:lnTo>
                  <a:lnTo>
                    <a:pt x="545" y="118"/>
                  </a:lnTo>
                  <a:lnTo>
                    <a:pt x="545" y="118"/>
                  </a:lnTo>
                  <a:lnTo>
                    <a:pt x="545" y="118"/>
                  </a:lnTo>
                  <a:lnTo>
                    <a:pt x="545" y="118"/>
                  </a:lnTo>
                  <a:lnTo>
                    <a:pt x="545" y="117"/>
                  </a:lnTo>
                  <a:lnTo>
                    <a:pt x="545" y="117"/>
                  </a:lnTo>
                  <a:lnTo>
                    <a:pt x="545" y="116"/>
                  </a:lnTo>
                  <a:lnTo>
                    <a:pt x="545" y="116"/>
                  </a:lnTo>
                  <a:lnTo>
                    <a:pt x="545" y="114"/>
                  </a:lnTo>
                  <a:lnTo>
                    <a:pt x="545" y="114"/>
                  </a:lnTo>
                  <a:lnTo>
                    <a:pt x="545" y="113"/>
                  </a:lnTo>
                  <a:lnTo>
                    <a:pt x="545" y="113"/>
                  </a:lnTo>
                  <a:lnTo>
                    <a:pt x="545" y="113"/>
                  </a:lnTo>
                  <a:lnTo>
                    <a:pt x="545" y="113"/>
                  </a:lnTo>
                  <a:lnTo>
                    <a:pt x="545" y="112"/>
                  </a:lnTo>
                  <a:lnTo>
                    <a:pt x="545" y="112"/>
                  </a:lnTo>
                  <a:lnTo>
                    <a:pt x="544" y="109"/>
                  </a:lnTo>
                  <a:lnTo>
                    <a:pt x="544" y="109"/>
                  </a:lnTo>
                  <a:lnTo>
                    <a:pt x="544" y="108"/>
                  </a:lnTo>
                  <a:lnTo>
                    <a:pt x="544" y="108"/>
                  </a:lnTo>
                  <a:lnTo>
                    <a:pt x="544" y="105"/>
                  </a:lnTo>
                  <a:lnTo>
                    <a:pt x="544" y="105"/>
                  </a:lnTo>
                  <a:lnTo>
                    <a:pt x="544" y="104"/>
                  </a:lnTo>
                  <a:lnTo>
                    <a:pt x="544" y="104"/>
                  </a:lnTo>
                  <a:lnTo>
                    <a:pt x="543" y="61"/>
                  </a:lnTo>
                  <a:lnTo>
                    <a:pt x="542" y="6"/>
                  </a:lnTo>
                  <a:lnTo>
                    <a:pt x="542" y="6"/>
                  </a:lnTo>
                  <a:lnTo>
                    <a:pt x="542" y="6"/>
                  </a:lnTo>
                  <a:lnTo>
                    <a:pt x="542" y="6"/>
                  </a:lnTo>
                  <a:lnTo>
                    <a:pt x="542" y="2"/>
                  </a:lnTo>
                  <a:lnTo>
                    <a:pt x="249" y="0"/>
                  </a:lnTo>
                  <a:lnTo>
                    <a:pt x="249" y="0"/>
                  </a:lnTo>
                  <a:lnTo>
                    <a:pt x="245" y="8"/>
                  </a:lnTo>
                  <a:lnTo>
                    <a:pt x="242" y="18"/>
                  </a:lnTo>
                  <a:lnTo>
                    <a:pt x="234" y="41"/>
                  </a:lnTo>
                  <a:lnTo>
                    <a:pt x="231" y="52"/>
                  </a:lnTo>
                  <a:lnTo>
                    <a:pt x="226" y="62"/>
                  </a:lnTo>
                  <a:lnTo>
                    <a:pt x="221" y="70"/>
                  </a:lnTo>
                  <a:lnTo>
                    <a:pt x="217" y="74"/>
                  </a:lnTo>
                  <a:lnTo>
                    <a:pt x="213" y="76"/>
                  </a:lnTo>
                  <a:lnTo>
                    <a:pt x="213" y="76"/>
                  </a:lnTo>
                  <a:lnTo>
                    <a:pt x="197" y="85"/>
                  </a:lnTo>
                  <a:lnTo>
                    <a:pt x="190" y="90"/>
                  </a:lnTo>
                  <a:lnTo>
                    <a:pt x="183" y="95"/>
                  </a:lnTo>
                  <a:lnTo>
                    <a:pt x="177" y="101"/>
                  </a:lnTo>
                  <a:lnTo>
                    <a:pt x="171" y="107"/>
                  </a:lnTo>
                  <a:lnTo>
                    <a:pt x="167" y="115"/>
                  </a:lnTo>
                  <a:lnTo>
                    <a:pt x="163" y="126"/>
                  </a:lnTo>
                  <a:lnTo>
                    <a:pt x="163" y="126"/>
                  </a:lnTo>
                  <a:lnTo>
                    <a:pt x="157" y="148"/>
                  </a:lnTo>
                  <a:lnTo>
                    <a:pt x="150" y="173"/>
                  </a:lnTo>
                  <a:lnTo>
                    <a:pt x="146" y="185"/>
                  </a:lnTo>
                  <a:lnTo>
                    <a:pt x="142" y="195"/>
                  </a:lnTo>
                  <a:lnTo>
                    <a:pt x="137" y="205"/>
                  </a:lnTo>
                  <a:lnTo>
                    <a:pt x="134" y="209"/>
                  </a:lnTo>
                  <a:lnTo>
                    <a:pt x="131" y="213"/>
                  </a:lnTo>
                  <a:lnTo>
                    <a:pt x="131" y="213"/>
                  </a:lnTo>
                  <a:lnTo>
                    <a:pt x="117" y="224"/>
                  </a:lnTo>
                  <a:lnTo>
                    <a:pt x="103" y="235"/>
                  </a:lnTo>
                  <a:lnTo>
                    <a:pt x="97" y="241"/>
                  </a:lnTo>
                  <a:lnTo>
                    <a:pt x="92" y="248"/>
                  </a:lnTo>
                  <a:lnTo>
                    <a:pt x="88" y="255"/>
                  </a:lnTo>
                  <a:lnTo>
                    <a:pt x="85" y="262"/>
                  </a:lnTo>
                  <a:lnTo>
                    <a:pt x="85" y="262"/>
                  </a:lnTo>
                  <a:lnTo>
                    <a:pt x="82" y="269"/>
                  </a:lnTo>
                  <a:lnTo>
                    <a:pt x="78" y="275"/>
                  </a:lnTo>
                  <a:lnTo>
                    <a:pt x="70" y="286"/>
                  </a:lnTo>
                  <a:lnTo>
                    <a:pt x="66" y="291"/>
                  </a:lnTo>
                  <a:lnTo>
                    <a:pt x="61" y="298"/>
                  </a:lnTo>
                  <a:lnTo>
                    <a:pt x="59" y="305"/>
                  </a:lnTo>
                  <a:lnTo>
                    <a:pt x="58" y="313"/>
                  </a:lnTo>
                  <a:lnTo>
                    <a:pt x="58" y="313"/>
                  </a:lnTo>
                  <a:lnTo>
                    <a:pt x="58" y="327"/>
                  </a:lnTo>
                  <a:lnTo>
                    <a:pt x="58" y="336"/>
                  </a:lnTo>
                  <a:lnTo>
                    <a:pt x="57" y="340"/>
                  </a:lnTo>
                  <a:lnTo>
                    <a:pt x="54" y="343"/>
                  </a:lnTo>
                  <a:lnTo>
                    <a:pt x="51" y="347"/>
                  </a:lnTo>
                  <a:lnTo>
                    <a:pt x="45" y="352"/>
                  </a:lnTo>
                  <a:lnTo>
                    <a:pt x="45" y="352"/>
                  </a:lnTo>
                  <a:lnTo>
                    <a:pt x="33" y="363"/>
                  </a:lnTo>
                  <a:lnTo>
                    <a:pt x="23" y="373"/>
                  </a:lnTo>
                  <a:lnTo>
                    <a:pt x="16" y="385"/>
                  </a:lnTo>
                  <a:lnTo>
                    <a:pt x="10" y="397"/>
                  </a:lnTo>
                  <a:lnTo>
                    <a:pt x="10" y="397"/>
                  </a:lnTo>
                  <a:lnTo>
                    <a:pt x="7" y="407"/>
                  </a:lnTo>
                  <a:lnTo>
                    <a:pt x="5" y="417"/>
                  </a:lnTo>
                  <a:lnTo>
                    <a:pt x="0" y="437"/>
                  </a:lnTo>
                  <a:lnTo>
                    <a:pt x="0" y="437"/>
                  </a:lnTo>
                  <a:lnTo>
                    <a:pt x="4" y="433"/>
                  </a:lnTo>
                  <a:lnTo>
                    <a:pt x="4" y="433"/>
                  </a:lnTo>
                  <a:lnTo>
                    <a:pt x="0" y="437"/>
                  </a:lnTo>
                  <a:lnTo>
                    <a:pt x="0" y="437"/>
                  </a:lnTo>
                  <a:lnTo>
                    <a:pt x="0" y="437"/>
                  </a:lnTo>
                  <a:lnTo>
                    <a:pt x="262" y="438"/>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39" name="Freeform 318">
              <a:extLst>
                <a:ext uri="{FF2B5EF4-FFF2-40B4-BE49-F238E27FC236}">
                  <a16:creationId xmlns:a16="http://schemas.microsoft.com/office/drawing/2014/main" id="{68814A94-8378-4BB4-9C8E-B969F3BDA370}"/>
                </a:ext>
              </a:extLst>
            </p:cNvPr>
            <p:cNvSpPr>
              <a:spLocks/>
            </p:cNvSpPr>
            <p:nvPr/>
          </p:nvSpPr>
          <p:spPr bwMode="auto">
            <a:xfrm>
              <a:off x="5078612" y="3543849"/>
              <a:ext cx="573108" cy="598016"/>
            </a:xfrm>
            <a:custGeom>
              <a:avLst/>
              <a:gdLst>
                <a:gd name="T0" fmla="*/ 1212 w 1335"/>
                <a:gd name="T1" fmla="*/ 877 h 1280"/>
                <a:gd name="T2" fmla="*/ 1169 w 1335"/>
                <a:gd name="T3" fmla="*/ 795 h 1280"/>
                <a:gd name="T4" fmla="*/ 1192 w 1335"/>
                <a:gd name="T5" fmla="*/ 761 h 1280"/>
                <a:gd name="T6" fmla="*/ 1184 w 1335"/>
                <a:gd name="T7" fmla="*/ 707 h 1280"/>
                <a:gd name="T8" fmla="*/ 1196 w 1335"/>
                <a:gd name="T9" fmla="*/ 650 h 1280"/>
                <a:gd name="T10" fmla="*/ 1198 w 1335"/>
                <a:gd name="T11" fmla="*/ 590 h 1280"/>
                <a:gd name="T12" fmla="*/ 1174 w 1335"/>
                <a:gd name="T13" fmla="*/ 529 h 1280"/>
                <a:gd name="T14" fmla="*/ 1177 w 1335"/>
                <a:gd name="T15" fmla="*/ 497 h 1280"/>
                <a:gd name="T16" fmla="*/ 1162 w 1335"/>
                <a:gd name="T17" fmla="*/ 447 h 1280"/>
                <a:gd name="T18" fmla="*/ 1127 w 1335"/>
                <a:gd name="T19" fmla="*/ 356 h 1280"/>
                <a:gd name="T20" fmla="*/ 1088 w 1335"/>
                <a:gd name="T21" fmla="*/ 300 h 1280"/>
                <a:gd name="T22" fmla="*/ 1044 w 1335"/>
                <a:gd name="T23" fmla="*/ 254 h 1280"/>
                <a:gd name="T24" fmla="*/ 1075 w 1335"/>
                <a:gd name="T25" fmla="*/ 197 h 1280"/>
                <a:gd name="T26" fmla="*/ 1099 w 1335"/>
                <a:gd name="T27" fmla="*/ 126 h 1280"/>
                <a:gd name="T28" fmla="*/ 1087 w 1335"/>
                <a:gd name="T29" fmla="*/ 49 h 1280"/>
                <a:gd name="T30" fmla="*/ 1113 w 1335"/>
                <a:gd name="T31" fmla="*/ 24 h 1280"/>
                <a:gd name="T32" fmla="*/ 1067 w 1335"/>
                <a:gd name="T33" fmla="*/ 18 h 1280"/>
                <a:gd name="T34" fmla="*/ 996 w 1335"/>
                <a:gd name="T35" fmla="*/ 9 h 1280"/>
                <a:gd name="T36" fmla="*/ 945 w 1335"/>
                <a:gd name="T37" fmla="*/ 19 h 1280"/>
                <a:gd name="T38" fmla="*/ 857 w 1335"/>
                <a:gd name="T39" fmla="*/ 7 h 1280"/>
                <a:gd name="T40" fmla="*/ 746 w 1335"/>
                <a:gd name="T41" fmla="*/ 28 h 1280"/>
                <a:gd name="T42" fmla="*/ 601 w 1335"/>
                <a:gd name="T43" fmla="*/ 59 h 1280"/>
                <a:gd name="T44" fmla="*/ 495 w 1335"/>
                <a:gd name="T45" fmla="*/ 102 h 1280"/>
                <a:gd name="T46" fmla="*/ 420 w 1335"/>
                <a:gd name="T47" fmla="*/ 147 h 1280"/>
                <a:gd name="T48" fmla="*/ 454 w 1335"/>
                <a:gd name="T49" fmla="*/ 207 h 1280"/>
                <a:gd name="T50" fmla="*/ 454 w 1335"/>
                <a:gd name="T51" fmla="*/ 261 h 1280"/>
                <a:gd name="T52" fmla="*/ 480 w 1335"/>
                <a:gd name="T53" fmla="*/ 328 h 1280"/>
                <a:gd name="T54" fmla="*/ 476 w 1335"/>
                <a:gd name="T55" fmla="*/ 370 h 1280"/>
                <a:gd name="T56" fmla="*/ 371 w 1335"/>
                <a:gd name="T57" fmla="*/ 376 h 1280"/>
                <a:gd name="T58" fmla="*/ 327 w 1335"/>
                <a:gd name="T59" fmla="*/ 398 h 1280"/>
                <a:gd name="T60" fmla="*/ 323 w 1335"/>
                <a:gd name="T61" fmla="*/ 437 h 1280"/>
                <a:gd name="T62" fmla="*/ 278 w 1335"/>
                <a:gd name="T63" fmla="*/ 469 h 1280"/>
                <a:gd name="T64" fmla="*/ 206 w 1335"/>
                <a:gd name="T65" fmla="*/ 522 h 1280"/>
                <a:gd name="T66" fmla="*/ 122 w 1335"/>
                <a:gd name="T67" fmla="*/ 546 h 1280"/>
                <a:gd name="T68" fmla="*/ 62 w 1335"/>
                <a:gd name="T69" fmla="*/ 565 h 1280"/>
                <a:gd name="T70" fmla="*/ 2 w 1335"/>
                <a:gd name="T71" fmla="*/ 612 h 1280"/>
                <a:gd name="T72" fmla="*/ 0 w 1335"/>
                <a:gd name="T73" fmla="*/ 655 h 1280"/>
                <a:gd name="T74" fmla="*/ 0 w 1335"/>
                <a:gd name="T75" fmla="*/ 676 h 1280"/>
                <a:gd name="T76" fmla="*/ 35 w 1335"/>
                <a:gd name="T77" fmla="*/ 721 h 1280"/>
                <a:gd name="T78" fmla="*/ 45 w 1335"/>
                <a:gd name="T79" fmla="*/ 727 h 1280"/>
                <a:gd name="T80" fmla="*/ 67 w 1335"/>
                <a:gd name="T81" fmla="*/ 742 h 1280"/>
                <a:gd name="T82" fmla="*/ 94 w 1335"/>
                <a:gd name="T83" fmla="*/ 760 h 1280"/>
                <a:gd name="T84" fmla="*/ 132 w 1335"/>
                <a:gd name="T85" fmla="*/ 785 h 1280"/>
                <a:gd name="T86" fmla="*/ 172 w 1335"/>
                <a:gd name="T87" fmla="*/ 814 h 1280"/>
                <a:gd name="T88" fmla="*/ 231 w 1335"/>
                <a:gd name="T89" fmla="*/ 853 h 1280"/>
                <a:gd name="T90" fmla="*/ 270 w 1335"/>
                <a:gd name="T91" fmla="*/ 880 h 1280"/>
                <a:gd name="T92" fmla="*/ 334 w 1335"/>
                <a:gd name="T93" fmla="*/ 924 h 1280"/>
                <a:gd name="T94" fmla="*/ 588 w 1335"/>
                <a:gd name="T95" fmla="*/ 1099 h 1280"/>
                <a:gd name="T96" fmla="*/ 621 w 1335"/>
                <a:gd name="T97" fmla="*/ 1121 h 1280"/>
                <a:gd name="T98" fmla="*/ 652 w 1335"/>
                <a:gd name="T99" fmla="*/ 1165 h 1280"/>
                <a:gd name="T100" fmla="*/ 711 w 1335"/>
                <a:gd name="T101" fmla="*/ 1196 h 1280"/>
                <a:gd name="T102" fmla="*/ 762 w 1335"/>
                <a:gd name="T103" fmla="*/ 1223 h 1280"/>
                <a:gd name="T104" fmla="*/ 761 w 1335"/>
                <a:gd name="T105" fmla="*/ 1266 h 1280"/>
                <a:gd name="T106" fmla="*/ 805 w 1335"/>
                <a:gd name="T107" fmla="*/ 1263 h 1280"/>
                <a:gd name="T108" fmla="*/ 843 w 1335"/>
                <a:gd name="T109" fmla="*/ 1261 h 1280"/>
                <a:gd name="T110" fmla="*/ 857 w 1335"/>
                <a:gd name="T111" fmla="*/ 1255 h 1280"/>
                <a:gd name="T112" fmla="*/ 868 w 1335"/>
                <a:gd name="T113" fmla="*/ 1253 h 1280"/>
                <a:gd name="T114" fmla="*/ 1096 w 1335"/>
                <a:gd name="T115" fmla="*/ 1112 h 1280"/>
                <a:gd name="T116" fmla="*/ 1115 w 1335"/>
                <a:gd name="T117" fmla="*/ 1101 h 1280"/>
                <a:gd name="T118" fmla="*/ 1190 w 1335"/>
                <a:gd name="T119" fmla="*/ 1053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5" h="1280">
                  <a:moveTo>
                    <a:pt x="1305" y="920"/>
                  </a:moveTo>
                  <a:lnTo>
                    <a:pt x="1305" y="920"/>
                  </a:lnTo>
                  <a:lnTo>
                    <a:pt x="1302" y="917"/>
                  </a:lnTo>
                  <a:lnTo>
                    <a:pt x="1297" y="914"/>
                  </a:lnTo>
                  <a:lnTo>
                    <a:pt x="1290" y="912"/>
                  </a:lnTo>
                  <a:lnTo>
                    <a:pt x="1283" y="910"/>
                  </a:lnTo>
                  <a:lnTo>
                    <a:pt x="1266" y="908"/>
                  </a:lnTo>
                  <a:lnTo>
                    <a:pt x="1246" y="907"/>
                  </a:lnTo>
                  <a:lnTo>
                    <a:pt x="1246" y="907"/>
                  </a:lnTo>
                  <a:lnTo>
                    <a:pt x="1236" y="906"/>
                  </a:lnTo>
                  <a:lnTo>
                    <a:pt x="1228" y="902"/>
                  </a:lnTo>
                  <a:lnTo>
                    <a:pt x="1222" y="897"/>
                  </a:lnTo>
                  <a:lnTo>
                    <a:pt x="1217" y="892"/>
                  </a:lnTo>
                  <a:lnTo>
                    <a:pt x="1214" y="885"/>
                  </a:lnTo>
                  <a:lnTo>
                    <a:pt x="1212" y="877"/>
                  </a:lnTo>
                  <a:lnTo>
                    <a:pt x="1210" y="870"/>
                  </a:lnTo>
                  <a:lnTo>
                    <a:pt x="1210" y="863"/>
                  </a:lnTo>
                  <a:lnTo>
                    <a:pt x="1210" y="863"/>
                  </a:lnTo>
                  <a:lnTo>
                    <a:pt x="1209" y="852"/>
                  </a:lnTo>
                  <a:lnTo>
                    <a:pt x="1206" y="843"/>
                  </a:lnTo>
                  <a:lnTo>
                    <a:pt x="1202" y="837"/>
                  </a:lnTo>
                  <a:lnTo>
                    <a:pt x="1197" y="833"/>
                  </a:lnTo>
                  <a:lnTo>
                    <a:pt x="1197" y="833"/>
                  </a:lnTo>
                  <a:lnTo>
                    <a:pt x="1194" y="831"/>
                  </a:lnTo>
                  <a:lnTo>
                    <a:pt x="1192" y="828"/>
                  </a:lnTo>
                  <a:lnTo>
                    <a:pt x="1186" y="819"/>
                  </a:lnTo>
                  <a:lnTo>
                    <a:pt x="1180" y="809"/>
                  </a:lnTo>
                  <a:lnTo>
                    <a:pt x="1172" y="800"/>
                  </a:lnTo>
                  <a:lnTo>
                    <a:pt x="1172" y="800"/>
                  </a:lnTo>
                  <a:lnTo>
                    <a:pt x="1169" y="795"/>
                  </a:lnTo>
                  <a:lnTo>
                    <a:pt x="1167" y="791"/>
                  </a:lnTo>
                  <a:lnTo>
                    <a:pt x="1166" y="787"/>
                  </a:lnTo>
                  <a:lnTo>
                    <a:pt x="1166" y="784"/>
                  </a:lnTo>
                  <a:lnTo>
                    <a:pt x="1167" y="781"/>
                  </a:lnTo>
                  <a:lnTo>
                    <a:pt x="1169" y="778"/>
                  </a:lnTo>
                  <a:lnTo>
                    <a:pt x="1171" y="776"/>
                  </a:lnTo>
                  <a:lnTo>
                    <a:pt x="1174" y="775"/>
                  </a:lnTo>
                  <a:lnTo>
                    <a:pt x="1174" y="775"/>
                  </a:lnTo>
                  <a:lnTo>
                    <a:pt x="1176" y="774"/>
                  </a:lnTo>
                  <a:lnTo>
                    <a:pt x="1178" y="772"/>
                  </a:lnTo>
                  <a:lnTo>
                    <a:pt x="1181" y="768"/>
                  </a:lnTo>
                  <a:lnTo>
                    <a:pt x="1185" y="764"/>
                  </a:lnTo>
                  <a:lnTo>
                    <a:pt x="1188" y="762"/>
                  </a:lnTo>
                  <a:lnTo>
                    <a:pt x="1192" y="761"/>
                  </a:lnTo>
                  <a:lnTo>
                    <a:pt x="1192" y="761"/>
                  </a:lnTo>
                  <a:lnTo>
                    <a:pt x="1196" y="760"/>
                  </a:lnTo>
                  <a:lnTo>
                    <a:pt x="1198" y="758"/>
                  </a:lnTo>
                  <a:lnTo>
                    <a:pt x="1199" y="755"/>
                  </a:lnTo>
                  <a:lnTo>
                    <a:pt x="1199" y="752"/>
                  </a:lnTo>
                  <a:lnTo>
                    <a:pt x="1198" y="744"/>
                  </a:lnTo>
                  <a:lnTo>
                    <a:pt x="1197" y="737"/>
                  </a:lnTo>
                  <a:lnTo>
                    <a:pt x="1197" y="737"/>
                  </a:lnTo>
                  <a:lnTo>
                    <a:pt x="1196" y="731"/>
                  </a:lnTo>
                  <a:lnTo>
                    <a:pt x="1194" y="727"/>
                  </a:lnTo>
                  <a:lnTo>
                    <a:pt x="1191" y="723"/>
                  </a:lnTo>
                  <a:lnTo>
                    <a:pt x="1187" y="718"/>
                  </a:lnTo>
                  <a:lnTo>
                    <a:pt x="1187" y="718"/>
                  </a:lnTo>
                  <a:lnTo>
                    <a:pt x="1185" y="715"/>
                  </a:lnTo>
                  <a:lnTo>
                    <a:pt x="1184" y="712"/>
                  </a:lnTo>
                  <a:lnTo>
                    <a:pt x="1184" y="707"/>
                  </a:lnTo>
                  <a:lnTo>
                    <a:pt x="1185" y="704"/>
                  </a:lnTo>
                  <a:lnTo>
                    <a:pt x="1187" y="698"/>
                  </a:lnTo>
                  <a:lnTo>
                    <a:pt x="1189" y="696"/>
                  </a:lnTo>
                  <a:lnTo>
                    <a:pt x="1191" y="695"/>
                  </a:lnTo>
                  <a:lnTo>
                    <a:pt x="1191" y="695"/>
                  </a:lnTo>
                  <a:lnTo>
                    <a:pt x="1194" y="693"/>
                  </a:lnTo>
                  <a:lnTo>
                    <a:pt x="1197" y="689"/>
                  </a:lnTo>
                  <a:lnTo>
                    <a:pt x="1203" y="676"/>
                  </a:lnTo>
                  <a:lnTo>
                    <a:pt x="1203" y="676"/>
                  </a:lnTo>
                  <a:lnTo>
                    <a:pt x="1204" y="672"/>
                  </a:lnTo>
                  <a:lnTo>
                    <a:pt x="1205" y="668"/>
                  </a:lnTo>
                  <a:lnTo>
                    <a:pt x="1205" y="665"/>
                  </a:lnTo>
                  <a:lnTo>
                    <a:pt x="1204" y="661"/>
                  </a:lnTo>
                  <a:lnTo>
                    <a:pt x="1200" y="655"/>
                  </a:lnTo>
                  <a:lnTo>
                    <a:pt x="1196" y="650"/>
                  </a:lnTo>
                  <a:lnTo>
                    <a:pt x="1196" y="650"/>
                  </a:lnTo>
                  <a:lnTo>
                    <a:pt x="1194" y="648"/>
                  </a:lnTo>
                  <a:lnTo>
                    <a:pt x="1192" y="645"/>
                  </a:lnTo>
                  <a:lnTo>
                    <a:pt x="1192" y="642"/>
                  </a:lnTo>
                  <a:lnTo>
                    <a:pt x="1191" y="639"/>
                  </a:lnTo>
                  <a:lnTo>
                    <a:pt x="1191" y="636"/>
                  </a:lnTo>
                  <a:lnTo>
                    <a:pt x="1192" y="632"/>
                  </a:lnTo>
                  <a:lnTo>
                    <a:pt x="1194" y="628"/>
                  </a:lnTo>
                  <a:lnTo>
                    <a:pt x="1196" y="623"/>
                  </a:lnTo>
                  <a:lnTo>
                    <a:pt x="1196" y="623"/>
                  </a:lnTo>
                  <a:lnTo>
                    <a:pt x="1198" y="619"/>
                  </a:lnTo>
                  <a:lnTo>
                    <a:pt x="1199" y="615"/>
                  </a:lnTo>
                  <a:lnTo>
                    <a:pt x="1199" y="606"/>
                  </a:lnTo>
                  <a:lnTo>
                    <a:pt x="1198" y="596"/>
                  </a:lnTo>
                  <a:lnTo>
                    <a:pt x="1198" y="590"/>
                  </a:lnTo>
                  <a:lnTo>
                    <a:pt x="1198" y="585"/>
                  </a:lnTo>
                  <a:lnTo>
                    <a:pt x="1198" y="585"/>
                  </a:lnTo>
                  <a:lnTo>
                    <a:pt x="1198" y="580"/>
                  </a:lnTo>
                  <a:lnTo>
                    <a:pt x="1198" y="575"/>
                  </a:lnTo>
                  <a:lnTo>
                    <a:pt x="1196" y="570"/>
                  </a:lnTo>
                  <a:lnTo>
                    <a:pt x="1195" y="566"/>
                  </a:lnTo>
                  <a:lnTo>
                    <a:pt x="1191" y="559"/>
                  </a:lnTo>
                  <a:lnTo>
                    <a:pt x="1188" y="553"/>
                  </a:lnTo>
                  <a:lnTo>
                    <a:pt x="1188" y="553"/>
                  </a:lnTo>
                  <a:lnTo>
                    <a:pt x="1187" y="547"/>
                  </a:lnTo>
                  <a:lnTo>
                    <a:pt x="1184" y="542"/>
                  </a:lnTo>
                  <a:lnTo>
                    <a:pt x="1181" y="535"/>
                  </a:lnTo>
                  <a:lnTo>
                    <a:pt x="1178" y="532"/>
                  </a:lnTo>
                  <a:lnTo>
                    <a:pt x="1174" y="529"/>
                  </a:lnTo>
                  <a:lnTo>
                    <a:pt x="1174" y="529"/>
                  </a:lnTo>
                  <a:lnTo>
                    <a:pt x="1170" y="526"/>
                  </a:lnTo>
                  <a:lnTo>
                    <a:pt x="1168" y="523"/>
                  </a:lnTo>
                  <a:lnTo>
                    <a:pt x="1166" y="519"/>
                  </a:lnTo>
                  <a:lnTo>
                    <a:pt x="1166" y="515"/>
                  </a:lnTo>
                  <a:lnTo>
                    <a:pt x="1166" y="512"/>
                  </a:lnTo>
                  <a:lnTo>
                    <a:pt x="1167" y="508"/>
                  </a:lnTo>
                  <a:lnTo>
                    <a:pt x="1170" y="504"/>
                  </a:lnTo>
                  <a:lnTo>
                    <a:pt x="1173" y="501"/>
                  </a:lnTo>
                  <a:lnTo>
                    <a:pt x="1173" y="501"/>
                  </a:lnTo>
                  <a:lnTo>
                    <a:pt x="1175" y="499"/>
                  </a:lnTo>
                  <a:lnTo>
                    <a:pt x="1175" y="499"/>
                  </a:lnTo>
                  <a:lnTo>
                    <a:pt x="1175" y="499"/>
                  </a:lnTo>
                  <a:lnTo>
                    <a:pt x="1175" y="499"/>
                  </a:lnTo>
                  <a:lnTo>
                    <a:pt x="1177" y="497"/>
                  </a:lnTo>
                  <a:lnTo>
                    <a:pt x="1177" y="497"/>
                  </a:lnTo>
                  <a:lnTo>
                    <a:pt x="1177" y="497"/>
                  </a:lnTo>
                  <a:lnTo>
                    <a:pt x="1178" y="493"/>
                  </a:lnTo>
                  <a:lnTo>
                    <a:pt x="1177" y="490"/>
                  </a:lnTo>
                  <a:lnTo>
                    <a:pt x="1173" y="483"/>
                  </a:lnTo>
                  <a:lnTo>
                    <a:pt x="1173" y="483"/>
                  </a:lnTo>
                  <a:lnTo>
                    <a:pt x="1173" y="483"/>
                  </a:lnTo>
                  <a:lnTo>
                    <a:pt x="1173" y="483"/>
                  </a:lnTo>
                  <a:lnTo>
                    <a:pt x="1173" y="482"/>
                  </a:lnTo>
                  <a:lnTo>
                    <a:pt x="1173" y="482"/>
                  </a:lnTo>
                  <a:lnTo>
                    <a:pt x="1173" y="481"/>
                  </a:lnTo>
                  <a:lnTo>
                    <a:pt x="1173" y="481"/>
                  </a:lnTo>
                  <a:lnTo>
                    <a:pt x="1172" y="480"/>
                  </a:lnTo>
                  <a:lnTo>
                    <a:pt x="1172" y="480"/>
                  </a:lnTo>
                  <a:lnTo>
                    <a:pt x="1167" y="467"/>
                  </a:lnTo>
                  <a:lnTo>
                    <a:pt x="1162" y="447"/>
                  </a:lnTo>
                  <a:lnTo>
                    <a:pt x="1162" y="447"/>
                  </a:lnTo>
                  <a:lnTo>
                    <a:pt x="1158" y="431"/>
                  </a:lnTo>
                  <a:lnTo>
                    <a:pt x="1151" y="415"/>
                  </a:lnTo>
                  <a:lnTo>
                    <a:pt x="1151" y="415"/>
                  </a:lnTo>
                  <a:lnTo>
                    <a:pt x="1150" y="410"/>
                  </a:lnTo>
                  <a:lnTo>
                    <a:pt x="1149" y="405"/>
                  </a:lnTo>
                  <a:lnTo>
                    <a:pt x="1148" y="396"/>
                  </a:lnTo>
                  <a:lnTo>
                    <a:pt x="1148" y="388"/>
                  </a:lnTo>
                  <a:lnTo>
                    <a:pt x="1146" y="379"/>
                  </a:lnTo>
                  <a:lnTo>
                    <a:pt x="1146" y="379"/>
                  </a:lnTo>
                  <a:lnTo>
                    <a:pt x="1142" y="371"/>
                  </a:lnTo>
                  <a:lnTo>
                    <a:pt x="1139" y="367"/>
                  </a:lnTo>
                  <a:lnTo>
                    <a:pt x="1136" y="362"/>
                  </a:lnTo>
                  <a:lnTo>
                    <a:pt x="1132" y="359"/>
                  </a:lnTo>
                  <a:lnTo>
                    <a:pt x="1127" y="356"/>
                  </a:lnTo>
                  <a:lnTo>
                    <a:pt x="1122" y="353"/>
                  </a:lnTo>
                  <a:lnTo>
                    <a:pt x="1115" y="351"/>
                  </a:lnTo>
                  <a:lnTo>
                    <a:pt x="1115" y="351"/>
                  </a:lnTo>
                  <a:lnTo>
                    <a:pt x="1109" y="348"/>
                  </a:lnTo>
                  <a:lnTo>
                    <a:pt x="1104" y="345"/>
                  </a:lnTo>
                  <a:lnTo>
                    <a:pt x="1100" y="340"/>
                  </a:lnTo>
                  <a:lnTo>
                    <a:pt x="1097" y="335"/>
                  </a:lnTo>
                  <a:lnTo>
                    <a:pt x="1096" y="330"/>
                  </a:lnTo>
                  <a:lnTo>
                    <a:pt x="1095" y="324"/>
                  </a:lnTo>
                  <a:lnTo>
                    <a:pt x="1094" y="313"/>
                  </a:lnTo>
                  <a:lnTo>
                    <a:pt x="1094" y="313"/>
                  </a:lnTo>
                  <a:lnTo>
                    <a:pt x="1094" y="308"/>
                  </a:lnTo>
                  <a:lnTo>
                    <a:pt x="1092" y="304"/>
                  </a:lnTo>
                  <a:lnTo>
                    <a:pt x="1090" y="302"/>
                  </a:lnTo>
                  <a:lnTo>
                    <a:pt x="1088" y="300"/>
                  </a:lnTo>
                  <a:lnTo>
                    <a:pt x="1084" y="299"/>
                  </a:lnTo>
                  <a:lnTo>
                    <a:pt x="1080" y="298"/>
                  </a:lnTo>
                  <a:lnTo>
                    <a:pt x="1069" y="297"/>
                  </a:lnTo>
                  <a:lnTo>
                    <a:pt x="1069" y="297"/>
                  </a:lnTo>
                  <a:lnTo>
                    <a:pt x="1066" y="296"/>
                  </a:lnTo>
                  <a:lnTo>
                    <a:pt x="1064" y="295"/>
                  </a:lnTo>
                  <a:lnTo>
                    <a:pt x="1061" y="292"/>
                  </a:lnTo>
                  <a:lnTo>
                    <a:pt x="1058" y="286"/>
                  </a:lnTo>
                  <a:lnTo>
                    <a:pt x="1056" y="280"/>
                  </a:lnTo>
                  <a:lnTo>
                    <a:pt x="1053" y="267"/>
                  </a:lnTo>
                  <a:lnTo>
                    <a:pt x="1051" y="262"/>
                  </a:lnTo>
                  <a:lnTo>
                    <a:pt x="1049" y="259"/>
                  </a:lnTo>
                  <a:lnTo>
                    <a:pt x="1049" y="259"/>
                  </a:lnTo>
                  <a:lnTo>
                    <a:pt x="1047" y="257"/>
                  </a:lnTo>
                  <a:lnTo>
                    <a:pt x="1044" y="254"/>
                  </a:lnTo>
                  <a:lnTo>
                    <a:pt x="1041" y="246"/>
                  </a:lnTo>
                  <a:lnTo>
                    <a:pt x="1040" y="237"/>
                  </a:lnTo>
                  <a:lnTo>
                    <a:pt x="1039" y="227"/>
                  </a:lnTo>
                  <a:lnTo>
                    <a:pt x="1039" y="227"/>
                  </a:lnTo>
                  <a:lnTo>
                    <a:pt x="1040" y="223"/>
                  </a:lnTo>
                  <a:lnTo>
                    <a:pt x="1042" y="219"/>
                  </a:lnTo>
                  <a:lnTo>
                    <a:pt x="1045" y="217"/>
                  </a:lnTo>
                  <a:lnTo>
                    <a:pt x="1049" y="215"/>
                  </a:lnTo>
                  <a:lnTo>
                    <a:pt x="1057" y="212"/>
                  </a:lnTo>
                  <a:lnTo>
                    <a:pt x="1059" y="210"/>
                  </a:lnTo>
                  <a:lnTo>
                    <a:pt x="1061" y="208"/>
                  </a:lnTo>
                  <a:lnTo>
                    <a:pt x="1061" y="208"/>
                  </a:lnTo>
                  <a:lnTo>
                    <a:pt x="1063" y="204"/>
                  </a:lnTo>
                  <a:lnTo>
                    <a:pt x="1067" y="200"/>
                  </a:lnTo>
                  <a:lnTo>
                    <a:pt x="1075" y="197"/>
                  </a:lnTo>
                  <a:lnTo>
                    <a:pt x="1083" y="196"/>
                  </a:lnTo>
                  <a:lnTo>
                    <a:pt x="1083" y="196"/>
                  </a:lnTo>
                  <a:lnTo>
                    <a:pt x="1085" y="196"/>
                  </a:lnTo>
                  <a:lnTo>
                    <a:pt x="1087" y="195"/>
                  </a:lnTo>
                  <a:lnTo>
                    <a:pt x="1090" y="191"/>
                  </a:lnTo>
                  <a:lnTo>
                    <a:pt x="1092" y="186"/>
                  </a:lnTo>
                  <a:lnTo>
                    <a:pt x="1094" y="181"/>
                  </a:lnTo>
                  <a:lnTo>
                    <a:pt x="1096" y="169"/>
                  </a:lnTo>
                  <a:lnTo>
                    <a:pt x="1097" y="164"/>
                  </a:lnTo>
                  <a:lnTo>
                    <a:pt x="1099" y="160"/>
                  </a:lnTo>
                  <a:lnTo>
                    <a:pt x="1099" y="160"/>
                  </a:lnTo>
                  <a:lnTo>
                    <a:pt x="1101" y="157"/>
                  </a:lnTo>
                  <a:lnTo>
                    <a:pt x="1102" y="154"/>
                  </a:lnTo>
                  <a:lnTo>
                    <a:pt x="1102" y="146"/>
                  </a:lnTo>
                  <a:lnTo>
                    <a:pt x="1099" y="126"/>
                  </a:lnTo>
                  <a:lnTo>
                    <a:pt x="1099" y="126"/>
                  </a:lnTo>
                  <a:lnTo>
                    <a:pt x="1096" y="110"/>
                  </a:lnTo>
                  <a:lnTo>
                    <a:pt x="1095" y="105"/>
                  </a:lnTo>
                  <a:lnTo>
                    <a:pt x="1093" y="101"/>
                  </a:lnTo>
                  <a:lnTo>
                    <a:pt x="1093" y="101"/>
                  </a:lnTo>
                  <a:lnTo>
                    <a:pt x="1092" y="99"/>
                  </a:lnTo>
                  <a:lnTo>
                    <a:pt x="1092" y="96"/>
                  </a:lnTo>
                  <a:lnTo>
                    <a:pt x="1094" y="89"/>
                  </a:lnTo>
                  <a:lnTo>
                    <a:pt x="1096" y="82"/>
                  </a:lnTo>
                  <a:lnTo>
                    <a:pt x="1097" y="73"/>
                  </a:lnTo>
                  <a:lnTo>
                    <a:pt x="1097" y="73"/>
                  </a:lnTo>
                  <a:lnTo>
                    <a:pt x="1096" y="65"/>
                  </a:lnTo>
                  <a:lnTo>
                    <a:pt x="1094" y="59"/>
                  </a:lnTo>
                  <a:lnTo>
                    <a:pt x="1091" y="54"/>
                  </a:lnTo>
                  <a:lnTo>
                    <a:pt x="1087" y="49"/>
                  </a:lnTo>
                  <a:lnTo>
                    <a:pt x="1087" y="49"/>
                  </a:lnTo>
                  <a:lnTo>
                    <a:pt x="1086" y="47"/>
                  </a:lnTo>
                  <a:lnTo>
                    <a:pt x="1086" y="45"/>
                  </a:lnTo>
                  <a:lnTo>
                    <a:pt x="1087" y="43"/>
                  </a:lnTo>
                  <a:lnTo>
                    <a:pt x="1090" y="42"/>
                  </a:lnTo>
                  <a:lnTo>
                    <a:pt x="1094" y="40"/>
                  </a:lnTo>
                  <a:lnTo>
                    <a:pt x="1096" y="38"/>
                  </a:lnTo>
                  <a:lnTo>
                    <a:pt x="1096" y="36"/>
                  </a:lnTo>
                  <a:lnTo>
                    <a:pt x="1096" y="36"/>
                  </a:lnTo>
                  <a:lnTo>
                    <a:pt x="1096" y="34"/>
                  </a:lnTo>
                  <a:lnTo>
                    <a:pt x="1097" y="32"/>
                  </a:lnTo>
                  <a:lnTo>
                    <a:pt x="1098" y="30"/>
                  </a:lnTo>
                  <a:lnTo>
                    <a:pt x="1100" y="28"/>
                  </a:lnTo>
                  <a:lnTo>
                    <a:pt x="1105" y="25"/>
                  </a:lnTo>
                  <a:lnTo>
                    <a:pt x="1113" y="24"/>
                  </a:lnTo>
                  <a:lnTo>
                    <a:pt x="1113" y="24"/>
                  </a:lnTo>
                  <a:lnTo>
                    <a:pt x="1115" y="23"/>
                  </a:lnTo>
                  <a:lnTo>
                    <a:pt x="1117" y="22"/>
                  </a:lnTo>
                  <a:lnTo>
                    <a:pt x="1118" y="21"/>
                  </a:lnTo>
                  <a:lnTo>
                    <a:pt x="1118" y="18"/>
                  </a:lnTo>
                  <a:lnTo>
                    <a:pt x="1118" y="13"/>
                  </a:lnTo>
                  <a:lnTo>
                    <a:pt x="1117" y="8"/>
                  </a:lnTo>
                  <a:lnTo>
                    <a:pt x="1117" y="8"/>
                  </a:lnTo>
                  <a:lnTo>
                    <a:pt x="1110" y="9"/>
                  </a:lnTo>
                  <a:lnTo>
                    <a:pt x="1102" y="9"/>
                  </a:lnTo>
                  <a:lnTo>
                    <a:pt x="1102" y="9"/>
                  </a:lnTo>
                  <a:lnTo>
                    <a:pt x="1093" y="10"/>
                  </a:lnTo>
                  <a:lnTo>
                    <a:pt x="1085" y="12"/>
                  </a:lnTo>
                  <a:lnTo>
                    <a:pt x="1073" y="17"/>
                  </a:lnTo>
                  <a:lnTo>
                    <a:pt x="1067" y="18"/>
                  </a:lnTo>
                  <a:lnTo>
                    <a:pt x="1062" y="18"/>
                  </a:lnTo>
                  <a:lnTo>
                    <a:pt x="1057" y="17"/>
                  </a:lnTo>
                  <a:lnTo>
                    <a:pt x="1053" y="12"/>
                  </a:lnTo>
                  <a:lnTo>
                    <a:pt x="1053" y="12"/>
                  </a:lnTo>
                  <a:lnTo>
                    <a:pt x="1045" y="3"/>
                  </a:lnTo>
                  <a:lnTo>
                    <a:pt x="1042" y="1"/>
                  </a:lnTo>
                  <a:lnTo>
                    <a:pt x="1039" y="0"/>
                  </a:lnTo>
                  <a:lnTo>
                    <a:pt x="1036" y="0"/>
                  </a:lnTo>
                  <a:lnTo>
                    <a:pt x="1032" y="1"/>
                  </a:lnTo>
                  <a:lnTo>
                    <a:pt x="1022" y="4"/>
                  </a:lnTo>
                  <a:lnTo>
                    <a:pt x="1022" y="4"/>
                  </a:lnTo>
                  <a:lnTo>
                    <a:pt x="1011" y="7"/>
                  </a:lnTo>
                  <a:lnTo>
                    <a:pt x="1003" y="9"/>
                  </a:lnTo>
                  <a:lnTo>
                    <a:pt x="1000" y="9"/>
                  </a:lnTo>
                  <a:lnTo>
                    <a:pt x="996" y="9"/>
                  </a:lnTo>
                  <a:lnTo>
                    <a:pt x="994" y="8"/>
                  </a:lnTo>
                  <a:lnTo>
                    <a:pt x="990" y="6"/>
                  </a:lnTo>
                  <a:lnTo>
                    <a:pt x="990" y="6"/>
                  </a:lnTo>
                  <a:lnTo>
                    <a:pt x="987" y="4"/>
                  </a:lnTo>
                  <a:lnTo>
                    <a:pt x="981" y="3"/>
                  </a:lnTo>
                  <a:lnTo>
                    <a:pt x="977" y="3"/>
                  </a:lnTo>
                  <a:lnTo>
                    <a:pt x="972" y="3"/>
                  </a:lnTo>
                  <a:lnTo>
                    <a:pt x="967" y="5"/>
                  </a:lnTo>
                  <a:lnTo>
                    <a:pt x="963" y="7"/>
                  </a:lnTo>
                  <a:lnTo>
                    <a:pt x="959" y="9"/>
                  </a:lnTo>
                  <a:lnTo>
                    <a:pt x="956" y="12"/>
                  </a:lnTo>
                  <a:lnTo>
                    <a:pt x="956" y="12"/>
                  </a:lnTo>
                  <a:lnTo>
                    <a:pt x="953" y="15"/>
                  </a:lnTo>
                  <a:lnTo>
                    <a:pt x="949" y="17"/>
                  </a:lnTo>
                  <a:lnTo>
                    <a:pt x="945" y="19"/>
                  </a:lnTo>
                  <a:lnTo>
                    <a:pt x="939" y="21"/>
                  </a:lnTo>
                  <a:lnTo>
                    <a:pt x="929" y="23"/>
                  </a:lnTo>
                  <a:lnTo>
                    <a:pt x="920" y="23"/>
                  </a:lnTo>
                  <a:lnTo>
                    <a:pt x="920" y="23"/>
                  </a:lnTo>
                  <a:lnTo>
                    <a:pt x="913" y="24"/>
                  </a:lnTo>
                  <a:lnTo>
                    <a:pt x="906" y="25"/>
                  </a:lnTo>
                  <a:lnTo>
                    <a:pt x="903" y="26"/>
                  </a:lnTo>
                  <a:lnTo>
                    <a:pt x="899" y="25"/>
                  </a:lnTo>
                  <a:lnTo>
                    <a:pt x="893" y="24"/>
                  </a:lnTo>
                  <a:lnTo>
                    <a:pt x="887" y="21"/>
                  </a:lnTo>
                  <a:lnTo>
                    <a:pt x="887" y="21"/>
                  </a:lnTo>
                  <a:lnTo>
                    <a:pt x="876" y="13"/>
                  </a:lnTo>
                  <a:lnTo>
                    <a:pt x="867" y="9"/>
                  </a:lnTo>
                  <a:lnTo>
                    <a:pt x="862" y="8"/>
                  </a:lnTo>
                  <a:lnTo>
                    <a:pt x="857" y="7"/>
                  </a:lnTo>
                  <a:lnTo>
                    <a:pt x="845" y="8"/>
                  </a:lnTo>
                  <a:lnTo>
                    <a:pt x="845" y="8"/>
                  </a:lnTo>
                  <a:lnTo>
                    <a:pt x="832" y="8"/>
                  </a:lnTo>
                  <a:lnTo>
                    <a:pt x="818" y="9"/>
                  </a:lnTo>
                  <a:lnTo>
                    <a:pt x="811" y="9"/>
                  </a:lnTo>
                  <a:lnTo>
                    <a:pt x="806" y="11"/>
                  </a:lnTo>
                  <a:lnTo>
                    <a:pt x="800" y="13"/>
                  </a:lnTo>
                  <a:lnTo>
                    <a:pt x="796" y="18"/>
                  </a:lnTo>
                  <a:lnTo>
                    <a:pt x="796" y="18"/>
                  </a:lnTo>
                  <a:lnTo>
                    <a:pt x="794" y="21"/>
                  </a:lnTo>
                  <a:lnTo>
                    <a:pt x="791" y="22"/>
                  </a:lnTo>
                  <a:lnTo>
                    <a:pt x="784" y="25"/>
                  </a:lnTo>
                  <a:lnTo>
                    <a:pt x="775" y="27"/>
                  </a:lnTo>
                  <a:lnTo>
                    <a:pt x="766" y="27"/>
                  </a:lnTo>
                  <a:lnTo>
                    <a:pt x="746" y="28"/>
                  </a:lnTo>
                  <a:lnTo>
                    <a:pt x="737" y="29"/>
                  </a:lnTo>
                  <a:lnTo>
                    <a:pt x="728" y="30"/>
                  </a:lnTo>
                  <a:lnTo>
                    <a:pt x="728" y="30"/>
                  </a:lnTo>
                  <a:lnTo>
                    <a:pt x="703" y="36"/>
                  </a:lnTo>
                  <a:lnTo>
                    <a:pt x="678" y="39"/>
                  </a:lnTo>
                  <a:lnTo>
                    <a:pt x="678" y="39"/>
                  </a:lnTo>
                  <a:lnTo>
                    <a:pt x="659" y="41"/>
                  </a:lnTo>
                  <a:lnTo>
                    <a:pt x="639" y="43"/>
                  </a:lnTo>
                  <a:lnTo>
                    <a:pt x="630" y="44"/>
                  </a:lnTo>
                  <a:lnTo>
                    <a:pt x="622" y="46"/>
                  </a:lnTo>
                  <a:lnTo>
                    <a:pt x="615" y="49"/>
                  </a:lnTo>
                  <a:lnTo>
                    <a:pt x="610" y="53"/>
                  </a:lnTo>
                  <a:lnTo>
                    <a:pt x="610" y="53"/>
                  </a:lnTo>
                  <a:lnTo>
                    <a:pt x="606" y="56"/>
                  </a:lnTo>
                  <a:lnTo>
                    <a:pt x="601" y="59"/>
                  </a:lnTo>
                  <a:lnTo>
                    <a:pt x="591" y="63"/>
                  </a:lnTo>
                  <a:lnTo>
                    <a:pt x="586" y="65"/>
                  </a:lnTo>
                  <a:lnTo>
                    <a:pt x="581" y="68"/>
                  </a:lnTo>
                  <a:lnTo>
                    <a:pt x="576" y="72"/>
                  </a:lnTo>
                  <a:lnTo>
                    <a:pt x="573" y="77"/>
                  </a:lnTo>
                  <a:lnTo>
                    <a:pt x="573" y="77"/>
                  </a:lnTo>
                  <a:lnTo>
                    <a:pt x="568" y="82"/>
                  </a:lnTo>
                  <a:lnTo>
                    <a:pt x="563" y="86"/>
                  </a:lnTo>
                  <a:lnTo>
                    <a:pt x="556" y="89"/>
                  </a:lnTo>
                  <a:lnTo>
                    <a:pt x="547" y="91"/>
                  </a:lnTo>
                  <a:lnTo>
                    <a:pt x="531" y="94"/>
                  </a:lnTo>
                  <a:lnTo>
                    <a:pt x="518" y="96"/>
                  </a:lnTo>
                  <a:lnTo>
                    <a:pt x="518" y="96"/>
                  </a:lnTo>
                  <a:lnTo>
                    <a:pt x="506" y="98"/>
                  </a:lnTo>
                  <a:lnTo>
                    <a:pt x="495" y="102"/>
                  </a:lnTo>
                  <a:lnTo>
                    <a:pt x="489" y="105"/>
                  </a:lnTo>
                  <a:lnTo>
                    <a:pt x="484" y="110"/>
                  </a:lnTo>
                  <a:lnTo>
                    <a:pt x="480" y="114"/>
                  </a:lnTo>
                  <a:lnTo>
                    <a:pt x="476" y="119"/>
                  </a:lnTo>
                  <a:lnTo>
                    <a:pt x="476" y="119"/>
                  </a:lnTo>
                  <a:lnTo>
                    <a:pt x="469" y="130"/>
                  </a:lnTo>
                  <a:lnTo>
                    <a:pt x="464" y="135"/>
                  </a:lnTo>
                  <a:lnTo>
                    <a:pt x="460" y="139"/>
                  </a:lnTo>
                  <a:lnTo>
                    <a:pt x="455" y="143"/>
                  </a:lnTo>
                  <a:lnTo>
                    <a:pt x="450" y="145"/>
                  </a:lnTo>
                  <a:lnTo>
                    <a:pt x="444" y="147"/>
                  </a:lnTo>
                  <a:lnTo>
                    <a:pt x="436" y="147"/>
                  </a:lnTo>
                  <a:lnTo>
                    <a:pt x="436" y="147"/>
                  </a:lnTo>
                  <a:lnTo>
                    <a:pt x="420" y="147"/>
                  </a:lnTo>
                  <a:lnTo>
                    <a:pt x="420" y="147"/>
                  </a:lnTo>
                  <a:lnTo>
                    <a:pt x="421" y="151"/>
                  </a:lnTo>
                  <a:lnTo>
                    <a:pt x="422" y="154"/>
                  </a:lnTo>
                  <a:lnTo>
                    <a:pt x="424" y="157"/>
                  </a:lnTo>
                  <a:lnTo>
                    <a:pt x="428" y="159"/>
                  </a:lnTo>
                  <a:lnTo>
                    <a:pt x="428" y="159"/>
                  </a:lnTo>
                  <a:lnTo>
                    <a:pt x="436" y="163"/>
                  </a:lnTo>
                  <a:lnTo>
                    <a:pt x="442" y="167"/>
                  </a:lnTo>
                  <a:lnTo>
                    <a:pt x="447" y="172"/>
                  </a:lnTo>
                  <a:lnTo>
                    <a:pt x="449" y="177"/>
                  </a:lnTo>
                  <a:lnTo>
                    <a:pt x="449" y="177"/>
                  </a:lnTo>
                  <a:lnTo>
                    <a:pt x="453" y="191"/>
                  </a:lnTo>
                  <a:lnTo>
                    <a:pt x="455" y="200"/>
                  </a:lnTo>
                  <a:lnTo>
                    <a:pt x="455" y="204"/>
                  </a:lnTo>
                  <a:lnTo>
                    <a:pt x="454" y="207"/>
                  </a:lnTo>
                  <a:lnTo>
                    <a:pt x="454" y="207"/>
                  </a:lnTo>
                  <a:lnTo>
                    <a:pt x="453" y="210"/>
                  </a:lnTo>
                  <a:lnTo>
                    <a:pt x="452" y="215"/>
                  </a:lnTo>
                  <a:lnTo>
                    <a:pt x="453" y="224"/>
                  </a:lnTo>
                  <a:lnTo>
                    <a:pt x="453" y="234"/>
                  </a:lnTo>
                  <a:lnTo>
                    <a:pt x="452" y="238"/>
                  </a:lnTo>
                  <a:lnTo>
                    <a:pt x="450" y="240"/>
                  </a:lnTo>
                  <a:lnTo>
                    <a:pt x="450" y="240"/>
                  </a:lnTo>
                  <a:lnTo>
                    <a:pt x="448" y="242"/>
                  </a:lnTo>
                  <a:lnTo>
                    <a:pt x="447" y="244"/>
                  </a:lnTo>
                  <a:lnTo>
                    <a:pt x="447" y="247"/>
                  </a:lnTo>
                  <a:lnTo>
                    <a:pt x="448" y="249"/>
                  </a:lnTo>
                  <a:lnTo>
                    <a:pt x="450" y="253"/>
                  </a:lnTo>
                  <a:lnTo>
                    <a:pt x="453" y="258"/>
                  </a:lnTo>
                  <a:lnTo>
                    <a:pt x="453" y="258"/>
                  </a:lnTo>
                  <a:lnTo>
                    <a:pt x="454" y="261"/>
                  </a:lnTo>
                  <a:lnTo>
                    <a:pt x="454" y="265"/>
                  </a:lnTo>
                  <a:lnTo>
                    <a:pt x="454" y="274"/>
                  </a:lnTo>
                  <a:lnTo>
                    <a:pt x="455" y="283"/>
                  </a:lnTo>
                  <a:lnTo>
                    <a:pt x="456" y="287"/>
                  </a:lnTo>
                  <a:lnTo>
                    <a:pt x="458" y="291"/>
                  </a:lnTo>
                  <a:lnTo>
                    <a:pt x="458" y="291"/>
                  </a:lnTo>
                  <a:lnTo>
                    <a:pt x="462" y="296"/>
                  </a:lnTo>
                  <a:lnTo>
                    <a:pt x="465" y="302"/>
                  </a:lnTo>
                  <a:lnTo>
                    <a:pt x="467" y="307"/>
                  </a:lnTo>
                  <a:lnTo>
                    <a:pt x="469" y="312"/>
                  </a:lnTo>
                  <a:lnTo>
                    <a:pt x="469" y="312"/>
                  </a:lnTo>
                  <a:lnTo>
                    <a:pt x="470" y="317"/>
                  </a:lnTo>
                  <a:lnTo>
                    <a:pt x="473" y="322"/>
                  </a:lnTo>
                  <a:lnTo>
                    <a:pt x="476" y="325"/>
                  </a:lnTo>
                  <a:lnTo>
                    <a:pt x="480" y="328"/>
                  </a:lnTo>
                  <a:lnTo>
                    <a:pt x="480" y="328"/>
                  </a:lnTo>
                  <a:lnTo>
                    <a:pt x="484" y="331"/>
                  </a:lnTo>
                  <a:lnTo>
                    <a:pt x="488" y="334"/>
                  </a:lnTo>
                  <a:lnTo>
                    <a:pt x="489" y="335"/>
                  </a:lnTo>
                  <a:lnTo>
                    <a:pt x="490" y="338"/>
                  </a:lnTo>
                  <a:lnTo>
                    <a:pt x="491" y="341"/>
                  </a:lnTo>
                  <a:lnTo>
                    <a:pt x="491" y="344"/>
                  </a:lnTo>
                  <a:lnTo>
                    <a:pt x="491" y="344"/>
                  </a:lnTo>
                  <a:lnTo>
                    <a:pt x="490" y="352"/>
                  </a:lnTo>
                  <a:lnTo>
                    <a:pt x="489" y="361"/>
                  </a:lnTo>
                  <a:lnTo>
                    <a:pt x="488" y="364"/>
                  </a:lnTo>
                  <a:lnTo>
                    <a:pt x="486" y="368"/>
                  </a:lnTo>
                  <a:lnTo>
                    <a:pt x="482" y="370"/>
                  </a:lnTo>
                  <a:lnTo>
                    <a:pt x="476" y="370"/>
                  </a:lnTo>
                  <a:lnTo>
                    <a:pt x="476" y="370"/>
                  </a:lnTo>
                  <a:lnTo>
                    <a:pt x="462" y="370"/>
                  </a:lnTo>
                  <a:lnTo>
                    <a:pt x="450" y="371"/>
                  </a:lnTo>
                  <a:lnTo>
                    <a:pt x="439" y="371"/>
                  </a:lnTo>
                  <a:lnTo>
                    <a:pt x="434" y="369"/>
                  </a:lnTo>
                  <a:lnTo>
                    <a:pt x="430" y="368"/>
                  </a:lnTo>
                  <a:lnTo>
                    <a:pt x="430" y="368"/>
                  </a:lnTo>
                  <a:lnTo>
                    <a:pt x="425" y="366"/>
                  </a:lnTo>
                  <a:lnTo>
                    <a:pt x="420" y="363"/>
                  </a:lnTo>
                  <a:lnTo>
                    <a:pt x="409" y="361"/>
                  </a:lnTo>
                  <a:lnTo>
                    <a:pt x="398" y="361"/>
                  </a:lnTo>
                  <a:lnTo>
                    <a:pt x="394" y="362"/>
                  </a:lnTo>
                  <a:lnTo>
                    <a:pt x="390" y="363"/>
                  </a:lnTo>
                  <a:lnTo>
                    <a:pt x="390" y="363"/>
                  </a:lnTo>
                  <a:lnTo>
                    <a:pt x="376" y="372"/>
                  </a:lnTo>
                  <a:lnTo>
                    <a:pt x="371" y="376"/>
                  </a:lnTo>
                  <a:lnTo>
                    <a:pt x="369" y="378"/>
                  </a:lnTo>
                  <a:lnTo>
                    <a:pt x="368" y="380"/>
                  </a:lnTo>
                  <a:lnTo>
                    <a:pt x="368" y="380"/>
                  </a:lnTo>
                  <a:lnTo>
                    <a:pt x="367" y="383"/>
                  </a:lnTo>
                  <a:lnTo>
                    <a:pt x="365" y="384"/>
                  </a:lnTo>
                  <a:lnTo>
                    <a:pt x="360" y="387"/>
                  </a:lnTo>
                  <a:lnTo>
                    <a:pt x="354" y="390"/>
                  </a:lnTo>
                  <a:lnTo>
                    <a:pt x="351" y="392"/>
                  </a:lnTo>
                  <a:lnTo>
                    <a:pt x="349" y="394"/>
                  </a:lnTo>
                  <a:lnTo>
                    <a:pt x="349" y="394"/>
                  </a:lnTo>
                  <a:lnTo>
                    <a:pt x="347" y="397"/>
                  </a:lnTo>
                  <a:lnTo>
                    <a:pt x="344" y="398"/>
                  </a:lnTo>
                  <a:lnTo>
                    <a:pt x="340" y="398"/>
                  </a:lnTo>
                  <a:lnTo>
                    <a:pt x="335" y="398"/>
                  </a:lnTo>
                  <a:lnTo>
                    <a:pt x="327" y="398"/>
                  </a:lnTo>
                  <a:lnTo>
                    <a:pt x="321" y="398"/>
                  </a:lnTo>
                  <a:lnTo>
                    <a:pt x="321" y="398"/>
                  </a:lnTo>
                  <a:lnTo>
                    <a:pt x="319" y="399"/>
                  </a:lnTo>
                  <a:lnTo>
                    <a:pt x="317" y="400"/>
                  </a:lnTo>
                  <a:lnTo>
                    <a:pt x="316" y="404"/>
                  </a:lnTo>
                  <a:lnTo>
                    <a:pt x="315" y="409"/>
                  </a:lnTo>
                  <a:lnTo>
                    <a:pt x="316" y="414"/>
                  </a:lnTo>
                  <a:lnTo>
                    <a:pt x="316" y="414"/>
                  </a:lnTo>
                  <a:lnTo>
                    <a:pt x="317" y="418"/>
                  </a:lnTo>
                  <a:lnTo>
                    <a:pt x="317" y="424"/>
                  </a:lnTo>
                  <a:lnTo>
                    <a:pt x="318" y="430"/>
                  </a:lnTo>
                  <a:lnTo>
                    <a:pt x="319" y="432"/>
                  </a:lnTo>
                  <a:lnTo>
                    <a:pt x="320" y="434"/>
                  </a:lnTo>
                  <a:lnTo>
                    <a:pt x="320" y="434"/>
                  </a:lnTo>
                  <a:lnTo>
                    <a:pt x="323" y="437"/>
                  </a:lnTo>
                  <a:lnTo>
                    <a:pt x="325" y="442"/>
                  </a:lnTo>
                  <a:lnTo>
                    <a:pt x="325" y="445"/>
                  </a:lnTo>
                  <a:lnTo>
                    <a:pt x="324" y="447"/>
                  </a:lnTo>
                  <a:lnTo>
                    <a:pt x="322" y="449"/>
                  </a:lnTo>
                  <a:lnTo>
                    <a:pt x="319" y="450"/>
                  </a:lnTo>
                  <a:lnTo>
                    <a:pt x="319" y="450"/>
                  </a:lnTo>
                  <a:lnTo>
                    <a:pt x="312" y="453"/>
                  </a:lnTo>
                  <a:lnTo>
                    <a:pt x="305" y="454"/>
                  </a:lnTo>
                  <a:lnTo>
                    <a:pt x="297" y="456"/>
                  </a:lnTo>
                  <a:lnTo>
                    <a:pt x="293" y="458"/>
                  </a:lnTo>
                  <a:lnTo>
                    <a:pt x="290" y="461"/>
                  </a:lnTo>
                  <a:lnTo>
                    <a:pt x="290" y="461"/>
                  </a:lnTo>
                  <a:lnTo>
                    <a:pt x="287" y="464"/>
                  </a:lnTo>
                  <a:lnTo>
                    <a:pt x="285" y="467"/>
                  </a:lnTo>
                  <a:lnTo>
                    <a:pt x="278" y="469"/>
                  </a:lnTo>
                  <a:lnTo>
                    <a:pt x="265" y="471"/>
                  </a:lnTo>
                  <a:lnTo>
                    <a:pt x="265" y="471"/>
                  </a:lnTo>
                  <a:lnTo>
                    <a:pt x="258" y="473"/>
                  </a:lnTo>
                  <a:lnTo>
                    <a:pt x="250" y="476"/>
                  </a:lnTo>
                  <a:lnTo>
                    <a:pt x="243" y="480"/>
                  </a:lnTo>
                  <a:lnTo>
                    <a:pt x="240" y="483"/>
                  </a:lnTo>
                  <a:lnTo>
                    <a:pt x="238" y="487"/>
                  </a:lnTo>
                  <a:lnTo>
                    <a:pt x="238" y="487"/>
                  </a:lnTo>
                  <a:lnTo>
                    <a:pt x="229" y="500"/>
                  </a:lnTo>
                  <a:lnTo>
                    <a:pt x="224" y="511"/>
                  </a:lnTo>
                  <a:lnTo>
                    <a:pt x="224" y="511"/>
                  </a:lnTo>
                  <a:lnTo>
                    <a:pt x="222" y="513"/>
                  </a:lnTo>
                  <a:lnTo>
                    <a:pt x="220" y="515"/>
                  </a:lnTo>
                  <a:lnTo>
                    <a:pt x="215" y="520"/>
                  </a:lnTo>
                  <a:lnTo>
                    <a:pt x="206" y="522"/>
                  </a:lnTo>
                  <a:lnTo>
                    <a:pt x="196" y="523"/>
                  </a:lnTo>
                  <a:lnTo>
                    <a:pt x="196" y="523"/>
                  </a:lnTo>
                  <a:lnTo>
                    <a:pt x="183" y="524"/>
                  </a:lnTo>
                  <a:lnTo>
                    <a:pt x="169" y="525"/>
                  </a:lnTo>
                  <a:lnTo>
                    <a:pt x="162" y="526"/>
                  </a:lnTo>
                  <a:lnTo>
                    <a:pt x="155" y="528"/>
                  </a:lnTo>
                  <a:lnTo>
                    <a:pt x="150" y="530"/>
                  </a:lnTo>
                  <a:lnTo>
                    <a:pt x="147" y="533"/>
                  </a:lnTo>
                  <a:lnTo>
                    <a:pt x="147" y="533"/>
                  </a:lnTo>
                  <a:lnTo>
                    <a:pt x="141" y="539"/>
                  </a:lnTo>
                  <a:lnTo>
                    <a:pt x="136" y="544"/>
                  </a:lnTo>
                  <a:lnTo>
                    <a:pt x="130" y="546"/>
                  </a:lnTo>
                  <a:lnTo>
                    <a:pt x="127" y="547"/>
                  </a:lnTo>
                  <a:lnTo>
                    <a:pt x="122" y="546"/>
                  </a:lnTo>
                  <a:lnTo>
                    <a:pt x="122" y="546"/>
                  </a:lnTo>
                  <a:lnTo>
                    <a:pt x="114" y="544"/>
                  </a:lnTo>
                  <a:lnTo>
                    <a:pt x="106" y="541"/>
                  </a:lnTo>
                  <a:lnTo>
                    <a:pt x="102" y="541"/>
                  </a:lnTo>
                  <a:lnTo>
                    <a:pt x="98" y="541"/>
                  </a:lnTo>
                  <a:lnTo>
                    <a:pt x="94" y="543"/>
                  </a:lnTo>
                  <a:lnTo>
                    <a:pt x="91" y="547"/>
                  </a:lnTo>
                  <a:lnTo>
                    <a:pt x="91" y="547"/>
                  </a:lnTo>
                  <a:lnTo>
                    <a:pt x="88" y="552"/>
                  </a:lnTo>
                  <a:lnTo>
                    <a:pt x="85" y="555"/>
                  </a:lnTo>
                  <a:lnTo>
                    <a:pt x="81" y="558"/>
                  </a:lnTo>
                  <a:lnTo>
                    <a:pt x="78" y="560"/>
                  </a:lnTo>
                  <a:lnTo>
                    <a:pt x="71" y="563"/>
                  </a:lnTo>
                  <a:lnTo>
                    <a:pt x="65" y="564"/>
                  </a:lnTo>
                  <a:lnTo>
                    <a:pt x="65" y="564"/>
                  </a:lnTo>
                  <a:lnTo>
                    <a:pt x="62" y="565"/>
                  </a:lnTo>
                  <a:lnTo>
                    <a:pt x="60" y="567"/>
                  </a:lnTo>
                  <a:lnTo>
                    <a:pt x="57" y="571"/>
                  </a:lnTo>
                  <a:lnTo>
                    <a:pt x="53" y="576"/>
                  </a:lnTo>
                  <a:lnTo>
                    <a:pt x="50" y="579"/>
                  </a:lnTo>
                  <a:lnTo>
                    <a:pt x="46" y="581"/>
                  </a:lnTo>
                  <a:lnTo>
                    <a:pt x="46" y="581"/>
                  </a:lnTo>
                  <a:lnTo>
                    <a:pt x="39" y="586"/>
                  </a:lnTo>
                  <a:lnTo>
                    <a:pt x="30" y="591"/>
                  </a:lnTo>
                  <a:lnTo>
                    <a:pt x="22" y="596"/>
                  </a:lnTo>
                  <a:lnTo>
                    <a:pt x="13" y="600"/>
                  </a:lnTo>
                  <a:lnTo>
                    <a:pt x="13" y="600"/>
                  </a:lnTo>
                  <a:lnTo>
                    <a:pt x="6" y="603"/>
                  </a:lnTo>
                  <a:lnTo>
                    <a:pt x="4" y="605"/>
                  </a:lnTo>
                  <a:lnTo>
                    <a:pt x="3" y="607"/>
                  </a:lnTo>
                  <a:lnTo>
                    <a:pt x="2" y="612"/>
                  </a:lnTo>
                  <a:lnTo>
                    <a:pt x="2" y="618"/>
                  </a:lnTo>
                  <a:lnTo>
                    <a:pt x="1" y="643"/>
                  </a:lnTo>
                  <a:lnTo>
                    <a:pt x="1" y="643"/>
                  </a:lnTo>
                  <a:lnTo>
                    <a:pt x="1" y="646"/>
                  </a:lnTo>
                  <a:lnTo>
                    <a:pt x="1" y="646"/>
                  </a:lnTo>
                  <a:lnTo>
                    <a:pt x="1" y="647"/>
                  </a:lnTo>
                  <a:lnTo>
                    <a:pt x="1" y="647"/>
                  </a:lnTo>
                  <a:lnTo>
                    <a:pt x="0" y="650"/>
                  </a:lnTo>
                  <a:lnTo>
                    <a:pt x="0" y="650"/>
                  </a:lnTo>
                  <a:lnTo>
                    <a:pt x="0" y="651"/>
                  </a:lnTo>
                  <a:lnTo>
                    <a:pt x="0" y="651"/>
                  </a:lnTo>
                  <a:lnTo>
                    <a:pt x="0" y="653"/>
                  </a:lnTo>
                  <a:lnTo>
                    <a:pt x="0" y="653"/>
                  </a:lnTo>
                  <a:lnTo>
                    <a:pt x="0" y="655"/>
                  </a:lnTo>
                  <a:lnTo>
                    <a:pt x="0" y="655"/>
                  </a:lnTo>
                  <a:lnTo>
                    <a:pt x="0" y="657"/>
                  </a:lnTo>
                  <a:lnTo>
                    <a:pt x="0" y="657"/>
                  </a:lnTo>
                  <a:lnTo>
                    <a:pt x="0" y="660"/>
                  </a:lnTo>
                  <a:lnTo>
                    <a:pt x="0" y="660"/>
                  </a:lnTo>
                  <a:lnTo>
                    <a:pt x="0" y="662"/>
                  </a:lnTo>
                  <a:lnTo>
                    <a:pt x="0" y="662"/>
                  </a:lnTo>
                  <a:lnTo>
                    <a:pt x="0" y="664"/>
                  </a:lnTo>
                  <a:lnTo>
                    <a:pt x="0" y="664"/>
                  </a:lnTo>
                  <a:lnTo>
                    <a:pt x="0" y="666"/>
                  </a:lnTo>
                  <a:lnTo>
                    <a:pt x="0" y="666"/>
                  </a:lnTo>
                  <a:lnTo>
                    <a:pt x="0" y="668"/>
                  </a:lnTo>
                  <a:lnTo>
                    <a:pt x="0" y="668"/>
                  </a:lnTo>
                  <a:lnTo>
                    <a:pt x="0" y="670"/>
                  </a:lnTo>
                  <a:lnTo>
                    <a:pt x="0" y="670"/>
                  </a:lnTo>
                  <a:lnTo>
                    <a:pt x="0" y="676"/>
                  </a:lnTo>
                  <a:lnTo>
                    <a:pt x="0" y="676"/>
                  </a:lnTo>
                  <a:lnTo>
                    <a:pt x="0" y="677"/>
                  </a:lnTo>
                  <a:lnTo>
                    <a:pt x="0" y="677"/>
                  </a:lnTo>
                  <a:lnTo>
                    <a:pt x="0" y="682"/>
                  </a:lnTo>
                  <a:lnTo>
                    <a:pt x="0" y="682"/>
                  </a:lnTo>
                  <a:lnTo>
                    <a:pt x="0" y="682"/>
                  </a:lnTo>
                  <a:lnTo>
                    <a:pt x="0" y="682"/>
                  </a:lnTo>
                  <a:lnTo>
                    <a:pt x="1" y="711"/>
                  </a:lnTo>
                  <a:lnTo>
                    <a:pt x="1" y="711"/>
                  </a:lnTo>
                  <a:lnTo>
                    <a:pt x="8" y="712"/>
                  </a:lnTo>
                  <a:lnTo>
                    <a:pt x="17" y="714"/>
                  </a:lnTo>
                  <a:lnTo>
                    <a:pt x="26" y="716"/>
                  </a:lnTo>
                  <a:lnTo>
                    <a:pt x="34" y="720"/>
                  </a:lnTo>
                  <a:lnTo>
                    <a:pt x="34" y="720"/>
                  </a:lnTo>
                  <a:lnTo>
                    <a:pt x="35" y="721"/>
                  </a:lnTo>
                  <a:lnTo>
                    <a:pt x="35" y="721"/>
                  </a:lnTo>
                  <a:lnTo>
                    <a:pt x="36" y="721"/>
                  </a:lnTo>
                  <a:lnTo>
                    <a:pt x="36" y="721"/>
                  </a:lnTo>
                  <a:lnTo>
                    <a:pt x="37" y="722"/>
                  </a:lnTo>
                  <a:lnTo>
                    <a:pt x="37" y="722"/>
                  </a:lnTo>
                  <a:lnTo>
                    <a:pt x="39" y="723"/>
                  </a:lnTo>
                  <a:lnTo>
                    <a:pt x="39" y="723"/>
                  </a:lnTo>
                  <a:lnTo>
                    <a:pt x="41" y="724"/>
                  </a:lnTo>
                  <a:lnTo>
                    <a:pt x="41" y="724"/>
                  </a:lnTo>
                  <a:lnTo>
                    <a:pt x="41" y="724"/>
                  </a:lnTo>
                  <a:lnTo>
                    <a:pt x="41" y="724"/>
                  </a:lnTo>
                  <a:lnTo>
                    <a:pt x="44" y="726"/>
                  </a:lnTo>
                  <a:lnTo>
                    <a:pt x="44" y="726"/>
                  </a:lnTo>
                  <a:lnTo>
                    <a:pt x="45" y="727"/>
                  </a:lnTo>
                  <a:lnTo>
                    <a:pt x="45" y="727"/>
                  </a:lnTo>
                  <a:lnTo>
                    <a:pt x="48" y="729"/>
                  </a:lnTo>
                  <a:lnTo>
                    <a:pt x="48" y="729"/>
                  </a:lnTo>
                  <a:lnTo>
                    <a:pt x="50" y="730"/>
                  </a:lnTo>
                  <a:lnTo>
                    <a:pt x="50" y="730"/>
                  </a:lnTo>
                  <a:lnTo>
                    <a:pt x="53" y="732"/>
                  </a:lnTo>
                  <a:lnTo>
                    <a:pt x="53" y="732"/>
                  </a:lnTo>
                  <a:lnTo>
                    <a:pt x="54" y="733"/>
                  </a:lnTo>
                  <a:lnTo>
                    <a:pt x="54" y="733"/>
                  </a:lnTo>
                  <a:lnTo>
                    <a:pt x="58" y="736"/>
                  </a:lnTo>
                  <a:lnTo>
                    <a:pt x="58" y="736"/>
                  </a:lnTo>
                  <a:lnTo>
                    <a:pt x="60" y="737"/>
                  </a:lnTo>
                  <a:lnTo>
                    <a:pt x="60" y="737"/>
                  </a:lnTo>
                  <a:lnTo>
                    <a:pt x="65" y="740"/>
                  </a:lnTo>
                  <a:lnTo>
                    <a:pt x="65" y="740"/>
                  </a:lnTo>
                  <a:lnTo>
                    <a:pt x="67" y="742"/>
                  </a:lnTo>
                  <a:lnTo>
                    <a:pt x="67" y="742"/>
                  </a:lnTo>
                  <a:lnTo>
                    <a:pt x="71" y="744"/>
                  </a:lnTo>
                  <a:lnTo>
                    <a:pt x="71" y="744"/>
                  </a:lnTo>
                  <a:lnTo>
                    <a:pt x="73" y="746"/>
                  </a:lnTo>
                  <a:lnTo>
                    <a:pt x="73" y="746"/>
                  </a:lnTo>
                  <a:lnTo>
                    <a:pt x="78" y="749"/>
                  </a:lnTo>
                  <a:lnTo>
                    <a:pt x="78" y="749"/>
                  </a:lnTo>
                  <a:lnTo>
                    <a:pt x="80" y="750"/>
                  </a:lnTo>
                  <a:lnTo>
                    <a:pt x="80" y="750"/>
                  </a:lnTo>
                  <a:lnTo>
                    <a:pt x="87" y="755"/>
                  </a:lnTo>
                  <a:lnTo>
                    <a:pt x="87" y="755"/>
                  </a:lnTo>
                  <a:lnTo>
                    <a:pt x="89" y="756"/>
                  </a:lnTo>
                  <a:lnTo>
                    <a:pt x="89" y="756"/>
                  </a:lnTo>
                  <a:lnTo>
                    <a:pt x="94" y="760"/>
                  </a:lnTo>
                  <a:lnTo>
                    <a:pt x="94" y="760"/>
                  </a:lnTo>
                  <a:lnTo>
                    <a:pt x="98" y="763"/>
                  </a:lnTo>
                  <a:lnTo>
                    <a:pt x="98" y="763"/>
                  </a:lnTo>
                  <a:lnTo>
                    <a:pt x="102" y="765"/>
                  </a:lnTo>
                  <a:lnTo>
                    <a:pt x="102" y="765"/>
                  </a:lnTo>
                  <a:lnTo>
                    <a:pt x="106" y="768"/>
                  </a:lnTo>
                  <a:lnTo>
                    <a:pt x="106" y="768"/>
                  </a:lnTo>
                  <a:lnTo>
                    <a:pt x="110" y="771"/>
                  </a:lnTo>
                  <a:lnTo>
                    <a:pt x="110" y="771"/>
                  </a:lnTo>
                  <a:lnTo>
                    <a:pt x="114" y="774"/>
                  </a:lnTo>
                  <a:lnTo>
                    <a:pt x="114" y="774"/>
                  </a:lnTo>
                  <a:lnTo>
                    <a:pt x="123" y="780"/>
                  </a:lnTo>
                  <a:lnTo>
                    <a:pt x="123" y="780"/>
                  </a:lnTo>
                  <a:lnTo>
                    <a:pt x="127" y="782"/>
                  </a:lnTo>
                  <a:lnTo>
                    <a:pt x="127" y="782"/>
                  </a:lnTo>
                  <a:lnTo>
                    <a:pt x="132" y="785"/>
                  </a:lnTo>
                  <a:lnTo>
                    <a:pt x="132" y="785"/>
                  </a:lnTo>
                  <a:lnTo>
                    <a:pt x="137" y="789"/>
                  </a:lnTo>
                  <a:lnTo>
                    <a:pt x="137" y="789"/>
                  </a:lnTo>
                  <a:lnTo>
                    <a:pt x="141" y="791"/>
                  </a:lnTo>
                  <a:lnTo>
                    <a:pt x="141" y="791"/>
                  </a:lnTo>
                  <a:lnTo>
                    <a:pt x="147" y="795"/>
                  </a:lnTo>
                  <a:lnTo>
                    <a:pt x="147" y="795"/>
                  </a:lnTo>
                  <a:lnTo>
                    <a:pt x="151" y="799"/>
                  </a:lnTo>
                  <a:lnTo>
                    <a:pt x="151" y="799"/>
                  </a:lnTo>
                  <a:lnTo>
                    <a:pt x="164" y="808"/>
                  </a:lnTo>
                  <a:lnTo>
                    <a:pt x="164" y="808"/>
                  </a:lnTo>
                  <a:lnTo>
                    <a:pt x="164" y="808"/>
                  </a:lnTo>
                  <a:lnTo>
                    <a:pt x="164" y="808"/>
                  </a:lnTo>
                  <a:lnTo>
                    <a:pt x="172" y="814"/>
                  </a:lnTo>
                  <a:lnTo>
                    <a:pt x="172" y="814"/>
                  </a:lnTo>
                  <a:lnTo>
                    <a:pt x="174" y="815"/>
                  </a:lnTo>
                  <a:lnTo>
                    <a:pt x="174" y="815"/>
                  </a:lnTo>
                  <a:lnTo>
                    <a:pt x="182" y="820"/>
                  </a:lnTo>
                  <a:lnTo>
                    <a:pt x="182" y="820"/>
                  </a:lnTo>
                  <a:lnTo>
                    <a:pt x="185" y="823"/>
                  </a:lnTo>
                  <a:lnTo>
                    <a:pt x="185" y="823"/>
                  </a:lnTo>
                  <a:lnTo>
                    <a:pt x="209" y="839"/>
                  </a:lnTo>
                  <a:lnTo>
                    <a:pt x="209" y="839"/>
                  </a:lnTo>
                  <a:lnTo>
                    <a:pt x="213" y="841"/>
                  </a:lnTo>
                  <a:lnTo>
                    <a:pt x="213" y="841"/>
                  </a:lnTo>
                  <a:lnTo>
                    <a:pt x="220" y="846"/>
                  </a:lnTo>
                  <a:lnTo>
                    <a:pt x="220" y="846"/>
                  </a:lnTo>
                  <a:lnTo>
                    <a:pt x="224" y="849"/>
                  </a:lnTo>
                  <a:lnTo>
                    <a:pt x="224" y="849"/>
                  </a:lnTo>
                  <a:lnTo>
                    <a:pt x="231" y="853"/>
                  </a:lnTo>
                  <a:lnTo>
                    <a:pt x="231" y="853"/>
                  </a:lnTo>
                  <a:lnTo>
                    <a:pt x="235" y="856"/>
                  </a:lnTo>
                  <a:lnTo>
                    <a:pt x="235" y="856"/>
                  </a:lnTo>
                  <a:lnTo>
                    <a:pt x="241" y="860"/>
                  </a:lnTo>
                  <a:lnTo>
                    <a:pt x="241" y="860"/>
                  </a:lnTo>
                  <a:lnTo>
                    <a:pt x="241" y="860"/>
                  </a:lnTo>
                  <a:lnTo>
                    <a:pt x="246" y="864"/>
                  </a:lnTo>
                  <a:lnTo>
                    <a:pt x="246" y="864"/>
                  </a:lnTo>
                  <a:lnTo>
                    <a:pt x="250" y="867"/>
                  </a:lnTo>
                  <a:lnTo>
                    <a:pt x="250" y="867"/>
                  </a:lnTo>
                  <a:lnTo>
                    <a:pt x="264" y="876"/>
                  </a:lnTo>
                  <a:lnTo>
                    <a:pt x="264" y="876"/>
                  </a:lnTo>
                  <a:lnTo>
                    <a:pt x="265" y="877"/>
                  </a:lnTo>
                  <a:lnTo>
                    <a:pt x="265" y="877"/>
                  </a:lnTo>
                  <a:lnTo>
                    <a:pt x="270" y="880"/>
                  </a:lnTo>
                  <a:lnTo>
                    <a:pt x="270" y="880"/>
                  </a:lnTo>
                  <a:lnTo>
                    <a:pt x="279" y="888"/>
                  </a:lnTo>
                  <a:lnTo>
                    <a:pt x="279" y="888"/>
                  </a:lnTo>
                  <a:lnTo>
                    <a:pt x="281" y="889"/>
                  </a:lnTo>
                  <a:lnTo>
                    <a:pt x="281" y="889"/>
                  </a:lnTo>
                  <a:lnTo>
                    <a:pt x="282" y="889"/>
                  </a:lnTo>
                  <a:lnTo>
                    <a:pt x="282" y="889"/>
                  </a:lnTo>
                  <a:lnTo>
                    <a:pt x="311" y="908"/>
                  </a:lnTo>
                  <a:lnTo>
                    <a:pt x="311" y="908"/>
                  </a:lnTo>
                  <a:lnTo>
                    <a:pt x="321" y="915"/>
                  </a:lnTo>
                  <a:lnTo>
                    <a:pt x="321" y="915"/>
                  </a:lnTo>
                  <a:lnTo>
                    <a:pt x="322" y="916"/>
                  </a:lnTo>
                  <a:lnTo>
                    <a:pt x="322" y="916"/>
                  </a:lnTo>
                  <a:lnTo>
                    <a:pt x="334" y="924"/>
                  </a:lnTo>
                  <a:lnTo>
                    <a:pt x="334" y="924"/>
                  </a:lnTo>
                  <a:lnTo>
                    <a:pt x="337" y="926"/>
                  </a:lnTo>
                  <a:lnTo>
                    <a:pt x="337" y="926"/>
                  </a:lnTo>
                  <a:lnTo>
                    <a:pt x="428" y="989"/>
                  </a:lnTo>
                  <a:lnTo>
                    <a:pt x="428" y="989"/>
                  </a:lnTo>
                  <a:lnTo>
                    <a:pt x="441" y="998"/>
                  </a:lnTo>
                  <a:lnTo>
                    <a:pt x="441" y="998"/>
                  </a:lnTo>
                  <a:lnTo>
                    <a:pt x="532" y="1061"/>
                  </a:lnTo>
                  <a:lnTo>
                    <a:pt x="532" y="1061"/>
                  </a:lnTo>
                  <a:lnTo>
                    <a:pt x="532" y="1061"/>
                  </a:lnTo>
                  <a:lnTo>
                    <a:pt x="532" y="1061"/>
                  </a:lnTo>
                  <a:lnTo>
                    <a:pt x="565" y="1083"/>
                  </a:lnTo>
                  <a:lnTo>
                    <a:pt x="565" y="1083"/>
                  </a:lnTo>
                  <a:lnTo>
                    <a:pt x="583" y="1096"/>
                  </a:lnTo>
                  <a:lnTo>
                    <a:pt x="583" y="1096"/>
                  </a:lnTo>
                  <a:lnTo>
                    <a:pt x="588" y="1099"/>
                  </a:lnTo>
                  <a:lnTo>
                    <a:pt x="588" y="1099"/>
                  </a:lnTo>
                  <a:lnTo>
                    <a:pt x="600" y="1107"/>
                  </a:lnTo>
                  <a:lnTo>
                    <a:pt x="600" y="1107"/>
                  </a:lnTo>
                  <a:lnTo>
                    <a:pt x="606" y="1111"/>
                  </a:lnTo>
                  <a:lnTo>
                    <a:pt x="606" y="1111"/>
                  </a:lnTo>
                  <a:lnTo>
                    <a:pt x="609" y="1114"/>
                  </a:lnTo>
                  <a:lnTo>
                    <a:pt x="609" y="1114"/>
                  </a:lnTo>
                  <a:lnTo>
                    <a:pt x="612" y="1115"/>
                  </a:lnTo>
                  <a:lnTo>
                    <a:pt x="612" y="1115"/>
                  </a:lnTo>
                  <a:lnTo>
                    <a:pt x="618" y="1120"/>
                  </a:lnTo>
                  <a:lnTo>
                    <a:pt x="618" y="1120"/>
                  </a:lnTo>
                  <a:lnTo>
                    <a:pt x="619" y="1120"/>
                  </a:lnTo>
                  <a:lnTo>
                    <a:pt x="619" y="1120"/>
                  </a:lnTo>
                  <a:lnTo>
                    <a:pt x="621" y="1121"/>
                  </a:lnTo>
                  <a:lnTo>
                    <a:pt x="621" y="1121"/>
                  </a:lnTo>
                  <a:lnTo>
                    <a:pt x="621" y="1122"/>
                  </a:lnTo>
                  <a:lnTo>
                    <a:pt x="621" y="1122"/>
                  </a:lnTo>
                  <a:lnTo>
                    <a:pt x="624" y="1124"/>
                  </a:lnTo>
                  <a:lnTo>
                    <a:pt x="630" y="1129"/>
                  </a:lnTo>
                  <a:lnTo>
                    <a:pt x="635" y="1136"/>
                  </a:lnTo>
                  <a:lnTo>
                    <a:pt x="637" y="1140"/>
                  </a:lnTo>
                  <a:lnTo>
                    <a:pt x="637" y="1144"/>
                  </a:lnTo>
                  <a:lnTo>
                    <a:pt x="637" y="1144"/>
                  </a:lnTo>
                  <a:lnTo>
                    <a:pt x="637" y="1147"/>
                  </a:lnTo>
                  <a:lnTo>
                    <a:pt x="638" y="1151"/>
                  </a:lnTo>
                  <a:lnTo>
                    <a:pt x="639" y="1154"/>
                  </a:lnTo>
                  <a:lnTo>
                    <a:pt x="643" y="1158"/>
                  </a:lnTo>
                  <a:lnTo>
                    <a:pt x="645" y="1161"/>
                  </a:lnTo>
                  <a:lnTo>
                    <a:pt x="649" y="1163"/>
                  </a:lnTo>
                  <a:lnTo>
                    <a:pt x="652" y="1165"/>
                  </a:lnTo>
                  <a:lnTo>
                    <a:pt x="655" y="1165"/>
                  </a:lnTo>
                  <a:lnTo>
                    <a:pt x="655" y="1165"/>
                  </a:lnTo>
                  <a:lnTo>
                    <a:pt x="659" y="1166"/>
                  </a:lnTo>
                  <a:lnTo>
                    <a:pt x="661" y="1167"/>
                  </a:lnTo>
                  <a:lnTo>
                    <a:pt x="666" y="1170"/>
                  </a:lnTo>
                  <a:lnTo>
                    <a:pt x="670" y="1175"/>
                  </a:lnTo>
                  <a:lnTo>
                    <a:pt x="674" y="1181"/>
                  </a:lnTo>
                  <a:lnTo>
                    <a:pt x="674" y="1181"/>
                  </a:lnTo>
                  <a:lnTo>
                    <a:pt x="677" y="1187"/>
                  </a:lnTo>
                  <a:lnTo>
                    <a:pt x="680" y="1190"/>
                  </a:lnTo>
                  <a:lnTo>
                    <a:pt x="685" y="1192"/>
                  </a:lnTo>
                  <a:lnTo>
                    <a:pt x="693" y="1192"/>
                  </a:lnTo>
                  <a:lnTo>
                    <a:pt x="693" y="1192"/>
                  </a:lnTo>
                  <a:lnTo>
                    <a:pt x="702" y="1193"/>
                  </a:lnTo>
                  <a:lnTo>
                    <a:pt x="711" y="1196"/>
                  </a:lnTo>
                  <a:lnTo>
                    <a:pt x="716" y="1199"/>
                  </a:lnTo>
                  <a:lnTo>
                    <a:pt x="719" y="1203"/>
                  </a:lnTo>
                  <a:lnTo>
                    <a:pt x="719" y="1203"/>
                  </a:lnTo>
                  <a:lnTo>
                    <a:pt x="720" y="1204"/>
                  </a:lnTo>
                  <a:lnTo>
                    <a:pt x="722" y="1205"/>
                  </a:lnTo>
                  <a:lnTo>
                    <a:pt x="729" y="1207"/>
                  </a:lnTo>
                  <a:lnTo>
                    <a:pt x="736" y="1208"/>
                  </a:lnTo>
                  <a:lnTo>
                    <a:pt x="743" y="1208"/>
                  </a:lnTo>
                  <a:lnTo>
                    <a:pt x="743" y="1208"/>
                  </a:lnTo>
                  <a:lnTo>
                    <a:pt x="749" y="1209"/>
                  </a:lnTo>
                  <a:lnTo>
                    <a:pt x="755" y="1211"/>
                  </a:lnTo>
                  <a:lnTo>
                    <a:pt x="757" y="1213"/>
                  </a:lnTo>
                  <a:lnTo>
                    <a:pt x="759" y="1215"/>
                  </a:lnTo>
                  <a:lnTo>
                    <a:pt x="761" y="1219"/>
                  </a:lnTo>
                  <a:lnTo>
                    <a:pt x="762" y="1223"/>
                  </a:lnTo>
                  <a:lnTo>
                    <a:pt x="762" y="1223"/>
                  </a:lnTo>
                  <a:lnTo>
                    <a:pt x="763" y="1228"/>
                  </a:lnTo>
                  <a:lnTo>
                    <a:pt x="765" y="1231"/>
                  </a:lnTo>
                  <a:lnTo>
                    <a:pt x="771" y="1235"/>
                  </a:lnTo>
                  <a:lnTo>
                    <a:pt x="773" y="1237"/>
                  </a:lnTo>
                  <a:lnTo>
                    <a:pt x="775" y="1239"/>
                  </a:lnTo>
                  <a:lnTo>
                    <a:pt x="775" y="1242"/>
                  </a:lnTo>
                  <a:lnTo>
                    <a:pt x="774" y="1245"/>
                  </a:lnTo>
                  <a:lnTo>
                    <a:pt x="774" y="1245"/>
                  </a:lnTo>
                  <a:lnTo>
                    <a:pt x="771" y="1249"/>
                  </a:lnTo>
                  <a:lnTo>
                    <a:pt x="768" y="1252"/>
                  </a:lnTo>
                  <a:lnTo>
                    <a:pt x="762" y="1257"/>
                  </a:lnTo>
                  <a:lnTo>
                    <a:pt x="760" y="1260"/>
                  </a:lnTo>
                  <a:lnTo>
                    <a:pt x="760" y="1263"/>
                  </a:lnTo>
                  <a:lnTo>
                    <a:pt x="761" y="1266"/>
                  </a:lnTo>
                  <a:lnTo>
                    <a:pt x="764" y="1270"/>
                  </a:lnTo>
                  <a:lnTo>
                    <a:pt x="764" y="1270"/>
                  </a:lnTo>
                  <a:lnTo>
                    <a:pt x="769" y="1274"/>
                  </a:lnTo>
                  <a:lnTo>
                    <a:pt x="774" y="1277"/>
                  </a:lnTo>
                  <a:lnTo>
                    <a:pt x="780" y="1279"/>
                  </a:lnTo>
                  <a:lnTo>
                    <a:pt x="785" y="1280"/>
                  </a:lnTo>
                  <a:lnTo>
                    <a:pt x="789" y="1280"/>
                  </a:lnTo>
                  <a:lnTo>
                    <a:pt x="793" y="1279"/>
                  </a:lnTo>
                  <a:lnTo>
                    <a:pt x="795" y="1276"/>
                  </a:lnTo>
                  <a:lnTo>
                    <a:pt x="796" y="1273"/>
                  </a:lnTo>
                  <a:lnTo>
                    <a:pt x="796" y="1273"/>
                  </a:lnTo>
                  <a:lnTo>
                    <a:pt x="797" y="1269"/>
                  </a:lnTo>
                  <a:lnTo>
                    <a:pt x="799" y="1266"/>
                  </a:lnTo>
                  <a:lnTo>
                    <a:pt x="801" y="1264"/>
                  </a:lnTo>
                  <a:lnTo>
                    <a:pt x="805" y="1263"/>
                  </a:lnTo>
                  <a:lnTo>
                    <a:pt x="810" y="1262"/>
                  </a:lnTo>
                  <a:lnTo>
                    <a:pt x="816" y="1261"/>
                  </a:lnTo>
                  <a:lnTo>
                    <a:pt x="828" y="1262"/>
                  </a:lnTo>
                  <a:lnTo>
                    <a:pt x="828" y="1262"/>
                  </a:lnTo>
                  <a:lnTo>
                    <a:pt x="831" y="1263"/>
                  </a:lnTo>
                  <a:lnTo>
                    <a:pt x="831" y="1263"/>
                  </a:lnTo>
                  <a:lnTo>
                    <a:pt x="839" y="1262"/>
                  </a:lnTo>
                  <a:lnTo>
                    <a:pt x="839" y="1262"/>
                  </a:lnTo>
                  <a:lnTo>
                    <a:pt x="839" y="1262"/>
                  </a:lnTo>
                  <a:lnTo>
                    <a:pt x="840" y="1262"/>
                  </a:lnTo>
                  <a:lnTo>
                    <a:pt x="840" y="1262"/>
                  </a:lnTo>
                  <a:lnTo>
                    <a:pt x="841" y="1261"/>
                  </a:lnTo>
                  <a:lnTo>
                    <a:pt x="841" y="1261"/>
                  </a:lnTo>
                  <a:lnTo>
                    <a:pt x="843" y="1261"/>
                  </a:lnTo>
                  <a:lnTo>
                    <a:pt x="843" y="1261"/>
                  </a:lnTo>
                  <a:lnTo>
                    <a:pt x="843" y="1261"/>
                  </a:lnTo>
                  <a:lnTo>
                    <a:pt x="843" y="1261"/>
                  </a:lnTo>
                  <a:lnTo>
                    <a:pt x="850" y="1258"/>
                  </a:lnTo>
                  <a:lnTo>
                    <a:pt x="850" y="1258"/>
                  </a:lnTo>
                  <a:lnTo>
                    <a:pt x="850" y="1258"/>
                  </a:lnTo>
                  <a:lnTo>
                    <a:pt x="850" y="1258"/>
                  </a:lnTo>
                  <a:lnTo>
                    <a:pt x="852" y="1257"/>
                  </a:lnTo>
                  <a:lnTo>
                    <a:pt x="852" y="1257"/>
                  </a:lnTo>
                  <a:lnTo>
                    <a:pt x="852" y="1257"/>
                  </a:lnTo>
                  <a:lnTo>
                    <a:pt x="852" y="1257"/>
                  </a:lnTo>
                  <a:lnTo>
                    <a:pt x="854" y="1256"/>
                  </a:lnTo>
                  <a:lnTo>
                    <a:pt x="854" y="1256"/>
                  </a:lnTo>
                  <a:lnTo>
                    <a:pt x="855" y="1256"/>
                  </a:lnTo>
                  <a:lnTo>
                    <a:pt x="855" y="1256"/>
                  </a:lnTo>
                  <a:lnTo>
                    <a:pt x="857" y="1255"/>
                  </a:lnTo>
                  <a:lnTo>
                    <a:pt x="857" y="1255"/>
                  </a:lnTo>
                  <a:lnTo>
                    <a:pt x="858" y="1255"/>
                  </a:lnTo>
                  <a:lnTo>
                    <a:pt x="858" y="1255"/>
                  </a:lnTo>
                  <a:lnTo>
                    <a:pt x="860" y="1254"/>
                  </a:lnTo>
                  <a:lnTo>
                    <a:pt x="860" y="1254"/>
                  </a:lnTo>
                  <a:lnTo>
                    <a:pt x="861" y="1254"/>
                  </a:lnTo>
                  <a:lnTo>
                    <a:pt x="861" y="1254"/>
                  </a:lnTo>
                  <a:lnTo>
                    <a:pt x="863" y="1254"/>
                  </a:lnTo>
                  <a:lnTo>
                    <a:pt x="863" y="1254"/>
                  </a:lnTo>
                  <a:lnTo>
                    <a:pt x="864" y="1253"/>
                  </a:lnTo>
                  <a:lnTo>
                    <a:pt x="864" y="1253"/>
                  </a:lnTo>
                  <a:lnTo>
                    <a:pt x="867" y="1253"/>
                  </a:lnTo>
                  <a:lnTo>
                    <a:pt x="867" y="1253"/>
                  </a:lnTo>
                  <a:lnTo>
                    <a:pt x="868" y="1253"/>
                  </a:lnTo>
                  <a:lnTo>
                    <a:pt x="868" y="1253"/>
                  </a:lnTo>
                  <a:lnTo>
                    <a:pt x="872" y="1253"/>
                  </a:lnTo>
                  <a:lnTo>
                    <a:pt x="872" y="1253"/>
                  </a:lnTo>
                  <a:lnTo>
                    <a:pt x="890" y="1252"/>
                  </a:lnTo>
                  <a:lnTo>
                    <a:pt x="899" y="1251"/>
                  </a:lnTo>
                  <a:lnTo>
                    <a:pt x="908" y="1250"/>
                  </a:lnTo>
                  <a:lnTo>
                    <a:pt x="916" y="1247"/>
                  </a:lnTo>
                  <a:lnTo>
                    <a:pt x="924" y="1244"/>
                  </a:lnTo>
                  <a:lnTo>
                    <a:pt x="931" y="1240"/>
                  </a:lnTo>
                  <a:lnTo>
                    <a:pt x="938" y="1234"/>
                  </a:lnTo>
                  <a:lnTo>
                    <a:pt x="938" y="1234"/>
                  </a:lnTo>
                  <a:lnTo>
                    <a:pt x="966" y="1210"/>
                  </a:lnTo>
                  <a:lnTo>
                    <a:pt x="1011" y="1174"/>
                  </a:lnTo>
                  <a:lnTo>
                    <a:pt x="1059" y="1137"/>
                  </a:lnTo>
                  <a:lnTo>
                    <a:pt x="1080" y="1122"/>
                  </a:lnTo>
                  <a:lnTo>
                    <a:pt x="1096" y="1112"/>
                  </a:lnTo>
                  <a:lnTo>
                    <a:pt x="1096" y="1112"/>
                  </a:lnTo>
                  <a:lnTo>
                    <a:pt x="1100" y="1110"/>
                  </a:lnTo>
                  <a:lnTo>
                    <a:pt x="1100" y="1110"/>
                  </a:lnTo>
                  <a:lnTo>
                    <a:pt x="1101" y="1109"/>
                  </a:lnTo>
                  <a:lnTo>
                    <a:pt x="1101" y="1109"/>
                  </a:lnTo>
                  <a:lnTo>
                    <a:pt x="1104" y="1108"/>
                  </a:lnTo>
                  <a:lnTo>
                    <a:pt x="1104" y="1108"/>
                  </a:lnTo>
                  <a:lnTo>
                    <a:pt x="1106" y="1107"/>
                  </a:lnTo>
                  <a:lnTo>
                    <a:pt x="1106" y="1107"/>
                  </a:lnTo>
                  <a:lnTo>
                    <a:pt x="1109" y="1105"/>
                  </a:lnTo>
                  <a:lnTo>
                    <a:pt x="1109" y="1105"/>
                  </a:lnTo>
                  <a:lnTo>
                    <a:pt x="1112" y="1103"/>
                  </a:lnTo>
                  <a:lnTo>
                    <a:pt x="1112" y="1103"/>
                  </a:lnTo>
                  <a:lnTo>
                    <a:pt x="1115" y="1101"/>
                  </a:lnTo>
                  <a:lnTo>
                    <a:pt x="1115" y="1101"/>
                  </a:lnTo>
                  <a:lnTo>
                    <a:pt x="1117" y="1100"/>
                  </a:lnTo>
                  <a:lnTo>
                    <a:pt x="1117" y="1100"/>
                  </a:lnTo>
                  <a:lnTo>
                    <a:pt x="1121" y="1097"/>
                  </a:lnTo>
                  <a:lnTo>
                    <a:pt x="1121" y="1097"/>
                  </a:lnTo>
                  <a:lnTo>
                    <a:pt x="1124" y="1096"/>
                  </a:lnTo>
                  <a:lnTo>
                    <a:pt x="1124" y="1096"/>
                  </a:lnTo>
                  <a:lnTo>
                    <a:pt x="1128" y="1093"/>
                  </a:lnTo>
                  <a:lnTo>
                    <a:pt x="1128" y="1093"/>
                  </a:lnTo>
                  <a:lnTo>
                    <a:pt x="1130" y="1092"/>
                  </a:lnTo>
                  <a:lnTo>
                    <a:pt x="1130" y="1092"/>
                  </a:lnTo>
                  <a:lnTo>
                    <a:pt x="1136" y="1088"/>
                  </a:lnTo>
                  <a:lnTo>
                    <a:pt x="1136" y="1088"/>
                  </a:lnTo>
                  <a:lnTo>
                    <a:pt x="1137" y="1087"/>
                  </a:lnTo>
                  <a:lnTo>
                    <a:pt x="1137" y="1087"/>
                  </a:lnTo>
                  <a:lnTo>
                    <a:pt x="1190" y="1053"/>
                  </a:lnTo>
                  <a:lnTo>
                    <a:pt x="1248" y="1018"/>
                  </a:lnTo>
                  <a:lnTo>
                    <a:pt x="1275" y="1002"/>
                  </a:lnTo>
                  <a:lnTo>
                    <a:pt x="1300" y="988"/>
                  </a:lnTo>
                  <a:lnTo>
                    <a:pt x="1320" y="978"/>
                  </a:lnTo>
                  <a:lnTo>
                    <a:pt x="1329" y="975"/>
                  </a:lnTo>
                  <a:lnTo>
                    <a:pt x="1335" y="973"/>
                  </a:lnTo>
                  <a:lnTo>
                    <a:pt x="1335" y="973"/>
                  </a:lnTo>
                  <a:lnTo>
                    <a:pt x="1318" y="943"/>
                  </a:lnTo>
                  <a:lnTo>
                    <a:pt x="1305" y="920"/>
                  </a:lnTo>
                  <a:lnTo>
                    <a:pt x="1305" y="920"/>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0" name="Freeform 319">
              <a:extLst>
                <a:ext uri="{FF2B5EF4-FFF2-40B4-BE49-F238E27FC236}">
                  <a16:creationId xmlns:a16="http://schemas.microsoft.com/office/drawing/2014/main" id="{B23E3D8C-8382-43B9-BA60-24271FE37AEA}"/>
                </a:ext>
              </a:extLst>
            </p:cNvPr>
            <p:cNvSpPr>
              <a:spLocks/>
            </p:cNvSpPr>
            <p:nvPr/>
          </p:nvSpPr>
          <p:spPr bwMode="auto">
            <a:xfrm>
              <a:off x="4844550" y="4211011"/>
              <a:ext cx="160058" cy="136424"/>
            </a:xfrm>
            <a:custGeom>
              <a:avLst/>
              <a:gdLst>
                <a:gd name="T0" fmla="*/ 361 w 369"/>
                <a:gd name="T1" fmla="*/ 237 h 291"/>
                <a:gd name="T2" fmla="*/ 341 w 369"/>
                <a:gd name="T3" fmla="*/ 213 h 291"/>
                <a:gd name="T4" fmla="*/ 326 w 369"/>
                <a:gd name="T5" fmla="*/ 200 h 291"/>
                <a:gd name="T6" fmla="*/ 327 w 369"/>
                <a:gd name="T7" fmla="*/ 175 h 291"/>
                <a:gd name="T8" fmla="*/ 314 w 369"/>
                <a:gd name="T9" fmla="*/ 147 h 291"/>
                <a:gd name="T10" fmla="*/ 314 w 369"/>
                <a:gd name="T11" fmla="*/ 131 h 291"/>
                <a:gd name="T12" fmla="*/ 290 w 369"/>
                <a:gd name="T13" fmla="*/ 105 h 291"/>
                <a:gd name="T14" fmla="*/ 250 w 369"/>
                <a:gd name="T15" fmla="*/ 64 h 291"/>
                <a:gd name="T16" fmla="*/ 218 w 369"/>
                <a:gd name="T17" fmla="*/ 31 h 291"/>
                <a:gd name="T18" fmla="*/ 191 w 369"/>
                <a:gd name="T19" fmla="*/ 17 h 291"/>
                <a:gd name="T20" fmla="*/ 169 w 369"/>
                <a:gd name="T21" fmla="*/ 4 h 291"/>
                <a:gd name="T22" fmla="*/ 114 w 369"/>
                <a:gd name="T23" fmla="*/ 5 h 291"/>
                <a:gd name="T24" fmla="*/ 82 w 369"/>
                <a:gd name="T25" fmla="*/ 13 h 291"/>
                <a:gd name="T26" fmla="*/ 50 w 369"/>
                <a:gd name="T27" fmla="*/ 13 h 291"/>
                <a:gd name="T28" fmla="*/ 43 w 369"/>
                <a:gd name="T29" fmla="*/ 16 h 291"/>
                <a:gd name="T30" fmla="*/ 38 w 369"/>
                <a:gd name="T31" fmla="*/ 46 h 291"/>
                <a:gd name="T32" fmla="*/ 2 w 369"/>
                <a:gd name="T33" fmla="*/ 105 h 291"/>
                <a:gd name="T34" fmla="*/ 17 w 369"/>
                <a:gd name="T35" fmla="*/ 151 h 291"/>
                <a:gd name="T36" fmla="*/ 22 w 369"/>
                <a:gd name="T37" fmla="*/ 183 h 291"/>
                <a:gd name="T38" fmla="*/ 25 w 369"/>
                <a:gd name="T39" fmla="*/ 196 h 291"/>
                <a:gd name="T40" fmla="*/ 44 w 369"/>
                <a:gd name="T41" fmla="*/ 201 h 291"/>
                <a:gd name="T42" fmla="*/ 71 w 369"/>
                <a:gd name="T43" fmla="*/ 206 h 291"/>
                <a:gd name="T44" fmla="*/ 103 w 369"/>
                <a:gd name="T45" fmla="*/ 198 h 291"/>
                <a:gd name="T46" fmla="*/ 119 w 369"/>
                <a:gd name="T47" fmla="*/ 190 h 291"/>
                <a:gd name="T48" fmla="*/ 144 w 369"/>
                <a:gd name="T49" fmla="*/ 189 h 291"/>
                <a:gd name="T50" fmla="*/ 170 w 369"/>
                <a:gd name="T51" fmla="*/ 210 h 291"/>
                <a:gd name="T52" fmla="*/ 196 w 369"/>
                <a:gd name="T53" fmla="*/ 210 h 291"/>
                <a:gd name="T54" fmla="*/ 210 w 369"/>
                <a:gd name="T55" fmla="*/ 217 h 291"/>
                <a:gd name="T56" fmla="*/ 191 w 369"/>
                <a:gd name="T57" fmla="*/ 223 h 291"/>
                <a:gd name="T58" fmla="*/ 179 w 369"/>
                <a:gd name="T59" fmla="*/ 228 h 291"/>
                <a:gd name="T60" fmla="*/ 158 w 369"/>
                <a:gd name="T61" fmla="*/ 216 h 291"/>
                <a:gd name="T62" fmla="*/ 136 w 369"/>
                <a:gd name="T63" fmla="*/ 210 h 291"/>
                <a:gd name="T64" fmla="*/ 121 w 369"/>
                <a:gd name="T65" fmla="*/ 215 h 291"/>
                <a:gd name="T66" fmla="*/ 88 w 369"/>
                <a:gd name="T67" fmla="*/ 223 h 291"/>
                <a:gd name="T68" fmla="*/ 60 w 369"/>
                <a:gd name="T69" fmla="*/ 230 h 291"/>
                <a:gd name="T70" fmla="*/ 22 w 369"/>
                <a:gd name="T71" fmla="*/ 239 h 291"/>
                <a:gd name="T72" fmla="*/ 26 w 369"/>
                <a:gd name="T73" fmla="*/ 276 h 291"/>
                <a:gd name="T74" fmla="*/ 57 w 369"/>
                <a:gd name="T75" fmla="*/ 279 h 291"/>
                <a:gd name="T76" fmla="*/ 99 w 369"/>
                <a:gd name="T77" fmla="*/ 277 h 291"/>
                <a:gd name="T78" fmla="*/ 124 w 369"/>
                <a:gd name="T79" fmla="*/ 263 h 291"/>
                <a:gd name="T80" fmla="*/ 194 w 369"/>
                <a:gd name="T81" fmla="*/ 264 h 291"/>
                <a:gd name="T82" fmla="*/ 225 w 369"/>
                <a:gd name="T83" fmla="*/ 262 h 291"/>
                <a:gd name="T84" fmla="*/ 233 w 369"/>
                <a:gd name="T85" fmla="*/ 263 h 291"/>
                <a:gd name="T86" fmla="*/ 265 w 369"/>
                <a:gd name="T87" fmla="*/ 275 h 291"/>
                <a:gd name="T88" fmla="*/ 292 w 369"/>
                <a:gd name="T89" fmla="*/ 284 h 291"/>
                <a:gd name="T90" fmla="*/ 306 w 369"/>
                <a:gd name="T91" fmla="*/ 290 h 291"/>
                <a:gd name="T92" fmla="*/ 326 w 369"/>
                <a:gd name="T93" fmla="*/ 281 h 291"/>
                <a:gd name="T94" fmla="*/ 331 w 369"/>
                <a:gd name="T95" fmla="*/ 281 h 291"/>
                <a:gd name="T96" fmla="*/ 336 w 369"/>
                <a:gd name="T97" fmla="*/ 280 h 291"/>
                <a:gd name="T98" fmla="*/ 342 w 369"/>
                <a:gd name="T99" fmla="*/ 280 h 291"/>
                <a:gd name="T100" fmla="*/ 347 w 369"/>
                <a:gd name="T101" fmla="*/ 280 h 291"/>
                <a:gd name="T102" fmla="*/ 352 w 369"/>
                <a:gd name="T103" fmla="*/ 280 h 291"/>
                <a:gd name="T104" fmla="*/ 356 w 369"/>
                <a:gd name="T105" fmla="*/ 281 h 291"/>
                <a:gd name="T106" fmla="*/ 359 w 369"/>
                <a:gd name="T107" fmla="*/ 283 h 291"/>
                <a:gd name="T108" fmla="*/ 368 w 369"/>
                <a:gd name="T109" fmla="*/ 27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9" h="291">
                  <a:moveTo>
                    <a:pt x="368" y="257"/>
                  </a:moveTo>
                  <a:lnTo>
                    <a:pt x="368" y="257"/>
                  </a:lnTo>
                  <a:lnTo>
                    <a:pt x="367" y="247"/>
                  </a:lnTo>
                  <a:lnTo>
                    <a:pt x="366" y="243"/>
                  </a:lnTo>
                  <a:lnTo>
                    <a:pt x="363" y="240"/>
                  </a:lnTo>
                  <a:lnTo>
                    <a:pt x="363" y="240"/>
                  </a:lnTo>
                  <a:lnTo>
                    <a:pt x="361" y="237"/>
                  </a:lnTo>
                  <a:lnTo>
                    <a:pt x="359" y="233"/>
                  </a:lnTo>
                  <a:lnTo>
                    <a:pt x="356" y="221"/>
                  </a:lnTo>
                  <a:lnTo>
                    <a:pt x="356" y="221"/>
                  </a:lnTo>
                  <a:lnTo>
                    <a:pt x="354" y="217"/>
                  </a:lnTo>
                  <a:lnTo>
                    <a:pt x="353" y="215"/>
                  </a:lnTo>
                  <a:lnTo>
                    <a:pt x="352" y="215"/>
                  </a:lnTo>
                  <a:lnTo>
                    <a:pt x="341" y="213"/>
                  </a:lnTo>
                  <a:lnTo>
                    <a:pt x="341" y="213"/>
                  </a:lnTo>
                  <a:lnTo>
                    <a:pt x="337" y="212"/>
                  </a:lnTo>
                  <a:lnTo>
                    <a:pt x="335" y="211"/>
                  </a:lnTo>
                  <a:lnTo>
                    <a:pt x="332" y="207"/>
                  </a:lnTo>
                  <a:lnTo>
                    <a:pt x="329" y="203"/>
                  </a:lnTo>
                  <a:lnTo>
                    <a:pt x="326" y="200"/>
                  </a:lnTo>
                  <a:lnTo>
                    <a:pt x="326" y="200"/>
                  </a:lnTo>
                  <a:lnTo>
                    <a:pt x="322" y="197"/>
                  </a:lnTo>
                  <a:lnTo>
                    <a:pt x="322" y="193"/>
                  </a:lnTo>
                  <a:lnTo>
                    <a:pt x="324" y="190"/>
                  </a:lnTo>
                  <a:lnTo>
                    <a:pt x="325" y="186"/>
                  </a:lnTo>
                  <a:lnTo>
                    <a:pt x="325" y="186"/>
                  </a:lnTo>
                  <a:lnTo>
                    <a:pt x="326" y="181"/>
                  </a:lnTo>
                  <a:lnTo>
                    <a:pt x="327" y="175"/>
                  </a:lnTo>
                  <a:lnTo>
                    <a:pt x="327" y="162"/>
                  </a:lnTo>
                  <a:lnTo>
                    <a:pt x="327" y="162"/>
                  </a:lnTo>
                  <a:lnTo>
                    <a:pt x="326" y="160"/>
                  </a:lnTo>
                  <a:lnTo>
                    <a:pt x="326" y="157"/>
                  </a:lnTo>
                  <a:lnTo>
                    <a:pt x="322" y="153"/>
                  </a:lnTo>
                  <a:lnTo>
                    <a:pt x="318" y="150"/>
                  </a:lnTo>
                  <a:lnTo>
                    <a:pt x="314" y="147"/>
                  </a:lnTo>
                  <a:lnTo>
                    <a:pt x="314" y="147"/>
                  </a:lnTo>
                  <a:lnTo>
                    <a:pt x="313" y="144"/>
                  </a:lnTo>
                  <a:lnTo>
                    <a:pt x="313" y="140"/>
                  </a:lnTo>
                  <a:lnTo>
                    <a:pt x="315" y="131"/>
                  </a:lnTo>
                  <a:lnTo>
                    <a:pt x="315" y="131"/>
                  </a:lnTo>
                  <a:lnTo>
                    <a:pt x="314" y="131"/>
                  </a:lnTo>
                  <a:lnTo>
                    <a:pt x="314" y="131"/>
                  </a:lnTo>
                  <a:lnTo>
                    <a:pt x="311" y="129"/>
                  </a:lnTo>
                  <a:lnTo>
                    <a:pt x="308" y="127"/>
                  </a:lnTo>
                  <a:lnTo>
                    <a:pt x="304" y="122"/>
                  </a:lnTo>
                  <a:lnTo>
                    <a:pt x="298" y="111"/>
                  </a:lnTo>
                  <a:lnTo>
                    <a:pt x="298" y="111"/>
                  </a:lnTo>
                  <a:lnTo>
                    <a:pt x="294" y="107"/>
                  </a:lnTo>
                  <a:lnTo>
                    <a:pt x="290" y="105"/>
                  </a:lnTo>
                  <a:lnTo>
                    <a:pt x="279" y="102"/>
                  </a:lnTo>
                  <a:lnTo>
                    <a:pt x="279" y="102"/>
                  </a:lnTo>
                  <a:lnTo>
                    <a:pt x="276" y="100"/>
                  </a:lnTo>
                  <a:lnTo>
                    <a:pt x="272" y="96"/>
                  </a:lnTo>
                  <a:lnTo>
                    <a:pt x="263" y="85"/>
                  </a:lnTo>
                  <a:lnTo>
                    <a:pt x="255" y="73"/>
                  </a:lnTo>
                  <a:lnTo>
                    <a:pt x="250" y="64"/>
                  </a:lnTo>
                  <a:lnTo>
                    <a:pt x="250" y="64"/>
                  </a:lnTo>
                  <a:lnTo>
                    <a:pt x="240" y="48"/>
                  </a:lnTo>
                  <a:lnTo>
                    <a:pt x="230" y="36"/>
                  </a:lnTo>
                  <a:lnTo>
                    <a:pt x="230" y="36"/>
                  </a:lnTo>
                  <a:lnTo>
                    <a:pt x="227" y="33"/>
                  </a:lnTo>
                  <a:lnTo>
                    <a:pt x="223" y="32"/>
                  </a:lnTo>
                  <a:lnTo>
                    <a:pt x="218" y="31"/>
                  </a:lnTo>
                  <a:lnTo>
                    <a:pt x="211" y="31"/>
                  </a:lnTo>
                  <a:lnTo>
                    <a:pt x="211" y="31"/>
                  </a:lnTo>
                  <a:lnTo>
                    <a:pt x="207" y="30"/>
                  </a:lnTo>
                  <a:lnTo>
                    <a:pt x="204" y="30"/>
                  </a:lnTo>
                  <a:lnTo>
                    <a:pt x="198" y="26"/>
                  </a:lnTo>
                  <a:lnTo>
                    <a:pt x="194" y="22"/>
                  </a:lnTo>
                  <a:lnTo>
                    <a:pt x="191" y="17"/>
                  </a:lnTo>
                  <a:lnTo>
                    <a:pt x="191" y="17"/>
                  </a:lnTo>
                  <a:lnTo>
                    <a:pt x="190" y="15"/>
                  </a:lnTo>
                  <a:lnTo>
                    <a:pt x="189" y="13"/>
                  </a:lnTo>
                  <a:lnTo>
                    <a:pt x="184" y="10"/>
                  </a:lnTo>
                  <a:lnTo>
                    <a:pt x="177" y="7"/>
                  </a:lnTo>
                  <a:lnTo>
                    <a:pt x="169" y="4"/>
                  </a:lnTo>
                  <a:lnTo>
                    <a:pt x="169" y="4"/>
                  </a:lnTo>
                  <a:lnTo>
                    <a:pt x="160" y="2"/>
                  </a:lnTo>
                  <a:lnTo>
                    <a:pt x="150" y="0"/>
                  </a:lnTo>
                  <a:lnTo>
                    <a:pt x="143" y="0"/>
                  </a:lnTo>
                  <a:lnTo>
                    <a:pt x="136" y="1"/>
                  </a:lnTo>
                  <a:lnTo>
                    <a:pt x="136" y="1"/>
                  </a:lnTo>
                  <a:lnTo>
                    <a:pt x="126" y="3"/>
                  </a:lnTo>
                  <a:lnTo>
                    <a:pt x="114" y="5"/>
                  </a:lnTo>
                  <a:lnTo>
                    <a:pt x="114" y="5"/>
                  </a:lnTo>
                  <a:lnTo>
                    <a:pt x="101" y="6"/>
                  </a:lnTo>
                  <a:lnTo>
                    <a:pt x="95" y="7"/>
                  </a:lnTo>
                  <a:lnTo>
                    <a:pt x="91" y="10"/>
                  </a:lnTo>
                  <a:lnTo>
                    <a:pt x="91" y="10"/>
                  </a:lnTo>
                  <a:lnTo>
                    <a:pt x="87" y="12"/>
                  </a:lnTo>
                  <a:lnTo>
                    <a:pt x="82" y="13"/>
                  </a:lnTo>
                  <a:lnTo>
                    <a:pt x="77" y="12"/>
                  </a:lnTo>
                  <a:lnTo>
                    <a:pt x="72" y="11"/>
                  </a:lnTo>
                  <a:lnTo>
                    <a:pt x="72" y="11"/>
                  </a:lnTo>
                  <a:lnTo>
                    <a:pt x="69" y="10"/>
                  </a:lnTo>
                  <a:lnTo>
                    <a:pt x="64" y="10"/>
                  </a:lnTo>
                  <a:lnTo>
                    <a:pt x="59" y="12"/>
                  </a:lnTo>
                  <a:lnTo>
                    <a:pt x="50" y="13"/>
                  </a:lnTo>
                  <a:lnTo>
                    <a:pt x="50" y="13"/>
                  </a:lnTo>
                  <a:lnTo>
                    <a:pt x="47" y="14"/>
                  </a:lnTo>
                  <a:lnTo>
                    <a:pt x="43" y="16"/>
                  </a:lnTo>
                  <a:lnTo>
                    <a:pt x="43" y="16"/>
                  </a:lnTo>
                  <a:lnTo>
                    <a:pt x="46" y="20"/>
                  </a:lnTo>
                  <a:lnTo>
                    <a:pt x="46" y="20"/>
                  </a:lnTo>
                  <a:lnTo>
                    <a:pt x="43" y="16"/>
                  </a:lnTo>
                  <a:lnTo>
                    <a:pt x="43" y="16"/>
                  </a:lnTo>
                  <a:lnTo>
                    <a:pt x="43" y="17"/>
                  </a:lnTo>
                  <a:lnTo>
                    <a:pt x="43" y="17"/>
                  </a:lnTo>
                  <a:lnTo>
                    <a:pt x="43" y="25"/>
                  </a:lnTo>
                  <a:lnTo>
                    <a:pt x="41" y="36"/>
                  </a:lnTo>
                  <a:lnTo>
                    <a:pt x="41" y="36"/>
                  </a:lnTo>
                  <a:lnTo>
                    <a:pt x="38" y="46"/>
                  </a:lnTo>
                  <a:lnTo>
                    <a:pt x="34" y="55"/>
                  </a:lnTo>
                  <a:lnTo>
                    <a:pt x="30" y="64"/>
                  </a:lnTo>
                  <a:lnTo>
                    <a:pt x="25" y="73"/>
                  </a:lnTo>
                  <a:lnTo>
                    <a:pt x="15" y="87"/>
                  </a:lnTo>
                  <a:lnTo>
                    <a:pt x="5" y="99"/>
                  </a:lnTo>
                  <a:lnTo>
                    <a:pt x="5" y="99"/>
                  </a:lnTo>
                  <a:lnTo>
                    <a:pt x="2" y="105"/>
                  </a:lnTo>
                  <a:lnTo>
                    <a:pt x="0" y="112"/>
                  </a:lnTo>
                  <a:lnTo>
                    <a:pt x="0" y="119"/>
                  </a:lnTo>
                  <a:lnTo>
                    <a:pt x="1" y="126"/>
                  </a:lnTo>
                  <a:lnTo>
                    <a:pt x="4" y="133"/>
                  </a:lnTo>
                  <a:lnTo>
                    <a:pt x="8" y="140"/>
                  </a:lnTo>
                  <a:lnTo>
                    <a:pt x="12" y="147"/>
                  </a:lnTo>
                  <a:lnTo>
                    <a:pt x="17" y="151"/>
                  </a:lnTo>
                  <a:lnTo>
                    <a:pt x="17" y="151"/>
                  </a:lnTo>
                  <a:lnTo>
                    <a:pt x="21" y="155"/>
                  </a:lnTo>
                  <a:lnTo>
                    <a:pt x="23" y="159"/>
                  </a:lnTo>
                  <a:lnTo>
                    <a:pt x="23" y="163"/>
                  </a:lnTo>
                  <a:lnTo>
                    <a:pt x="23" y="168"/>
                  </a:lnTo>
                  <a:lnTo>
                    <a:pt x="22" y="178"/>
                  </a:lnTo>
                  <a:lnTo>
                    <a:pt x="22" y="183"/>
                  </a:lnTo>
                  <a:lnTo>
                    <a:pt x="23" y="189"/>
                  </a:lnTo>
                  <a:lnTo>
                    <a:pt x="23" y="189"/>
                  </a:lnTo>
                  <a:lnTo>
                    <a:pt x="26" y="195"/>
                  </a:lnTo>
                  <a:lnTo>
                    <a:pt x="26" y="195"/>
                  </a:lnTo>
                  <a:lnTo>
                    <a:pt x="26" y="195"/>
                  </a:lnTo>
                  <a:lnTo>
                    <a:pt x="25" y="195"/>
                  </a:lnTo>
                  <a:lnTo>
                    <a:pt x="25" y="196"/>
                  </a:lnTo>
                  <a:lnTo>
                    <a:pt x="24" y="199"/>
                  </a:lnTo>
                  <a:lnTo>
                    <a:pt x="24" y="204"/>
                  </a:lnTo>
                  <a:lnTo>
                    <a:pt x="24" y="204"/>
                  </a:lnTo>
                  <a:lnTo>
                    <a:pt x="24" y="204"/>
                  </a:lnTo>
                  <a:lnTo>
                    <a:pt x="24" y="204"/>
                  </a:lnTo>
                  <a:lnTo>
                    <a:pt x="35" y="202"/>
                  </a:lnTo>
                  <a:lnTo>
                    <a:pt x="44" y="201"/>
                  </a:lnTo>
                  <a:lnTo>
                    <a:pt x="44" y="201"/>
                  </a:lnTo>
                  <a:lnTo>
                    <a:pt x="48" y="202"/>
                  </a:lnTo>
                  <a:lnTo>
                    <a:pt x="52" y="203"/>
                  </a:lnTo>
                  <a:lnTo>
                    <a:pt x="57" y="205"/>
                  </a:lnTo>
                  <a:lnTo>
                    <a:pt x="63" y="206"/>
                  </a:lnTo>
                  <a:lnTo>
                    <a:pt x="63" y="206"/>
                  </a:lnTo>
                  <a:lnTo>
                    <a:pt x="71" y="206"/>
                  </a:lnTo>
                  <a:lnTo>
                    <a:pt x="78" y="205"/>
                  </a:lnTo>
                  <a:lnTo>
                    <a:pt x="83" y="203"/>
                  </a:lnTo>
                  <a:lnTo>
                    <a:pt x="87" y="200"/>
                  </a:lnTo>
                  <a:lnTo>
                    <a:pt x="87" y="200"/>
                  </a:lnTo>
                  <a:lnTo>
                    <a:pt x="90" y="198"/>
                  </a:lnTo>
                  <a:lnTo>
                    <a:pt x="93" y="197"/>
                  </a:lnTo>
                  <a:lnTo>
                    <a:pt x="103" y="198"/>
                  </a:lnTo>
                  <a:lnTo>
                    <a:pt x="103" y="198"/>
                  </a:lnTo>
                  <a:lnTo>
                    <a:pt x="108" y="197"/>
                  </a:lnTo>
                  <a:lnTo>
                    <a:pt x="112" y="196"/>
                  </a:lnTo>
                  <a:lnTo>
                    <a:pt x="116" y="194"/>
                  </a:lnTo>
                  <a:lnTo>
                    <a:pt x="118" y="191"/>
                  </a:lnTo>
                  <a:lnTo>
                    <a:pt x="118" y="191"/>
                  </a:lnTo>
                  <a:lnTo>
                    <a:pt x="119" y="190"/>
                  </a:lnTo>
                  <a:lnTo>
                    <a:pt x="120" y="189"/>
                  </a:lnTo>
                  <a:lnTo>
                    <a:pt x="125" y="188"/>
                  </a:lnTo>
                  <a:lnTo>
                    <a:pt x="131" y="189"/>
                  </a:lnTo>
                  <a:lnTo>
                    <a:pt x="137" y="188"/>
                  </a:lnTo>
                  <a:lnTo>
                    <a:pt x="137" y="188"/>
                  </a:lnTo>
                  <a:lnTo>
                    <a:pt x="141" y="188"/>
                  </a:lnTo>
                  <a:lnTo>
                    <a:pt x="144" y="189"/>
                  </a:lnTo>
                  <a:lnTo>
                    <a:pt x="149" y="193"/>
                  </a:lnTo>
                  <a:lnTo>
                    <a:pt x="156" y="198"/>
                  </a:lnTo>
                  <a:lnTo>
                    <a:pt x="160" y="203"/>
                  </a:lnTo>
                  <a:lnTo>
                    <a:pt x="160" y="203"/>
                  </a:lnTo>
                  <a:lnTo>
                    <a:pt x="164" y="206"/>
                  </a:lnTo>
                  <a:lnTo>
                    <a:pt x="167" y="209"/>
                  </a:lnTo>
                  <a:lnTo>
                    <a:pt x="170" y="210"/>
                  </a:lnTo>
                  <a:lnTo>
                    <a:pt x="175" y="212"/>
                  </a:lnTo>
                  <a:lnTo>
                    <a:pt x="175" y="212"/>
                  </a:lnTo>
                  <a:lnTo>
                    <a:pt x="181" y="213"/>
                  </a:lnTo>
                  <a:lnTo>
                    <a:pt x="187" y="212"/>
                  </a:lnTo>
                  <a:lnTo>
                    <a:pt x="192" y="211"/>
                  </a:lnTo>
                  <a:lnTo>
                    <a:pt x="196" y="210"/>
                  </a:lnTo>
                  <a:lnTo>
                    <a:pt x="196" y="210"/>
                  </a:lnTo>
                  <a:lnTo>
                    <a:pt x="201" y="208"/>
                  </a:lnTo>
                  <a:lnTo>
                    <a:pt x="204" y="208"/>
                  </a:lnTo>
                  <a:lnTo>
                    <a:pt x="207" y="209"/>
                  </a:lnTo>
                  <a:lnTo>
                    <a:pt x="207" y="209"/>
                  </a:lnTo>
                  <a:lnTo>
                    <a:pt x="209" y="211"/>
                  </a:lnTo>
                  <a:lnTo>
                    <a:pt x="210" y="214"/>
                  </a:lnTo>
                  <a:lnTo>
                    <a:pt x="210" y="217"/>
                  </a:lnTo>
                  <a:lnTo>
                    <a:pt x="208" y="219"/>
                  </a:lnTo>
                  <a:lnTo>
                    <a:pt x="208" y="219"/>
                  </a:lnTo>
                  <a:lnTo>
                    <a:pt x="206" y="220"/>
                  </a:lnTo>
                  <a:lnTo>
                    <a:pt x="202" y="221"/>
                  </a:lnTo>
                  <a:lnTo>
                    <a:pt x="197" y="222"/>
                  </a:lnTo>
                  <a:lnTo>
                    <a:pt x="191" y="223"/>
                  </a:lnTo>
                  <a:lnTo>
                    <a:pt x="191" y="223"/>
                  </a:lnTo>
                  <a:lnTo>
                    <a:pt x="189" y="223"/>
                  </a:lnTo>
                  <a:lnTo>
                    <a:pt x="187" y="224"/>
                  </a:lnTo>
                  <a:lnTo>
                    <a:pt x="184" y="226"/>
                  </a:lnTo>
                  <a:lnTo>
                    <a:pt x="182" y="228"/>
                  </a:lnTo>
                  <a:lnTo>
                    <a:pt x="181" y="228"/>
                  </a:lnTo>
                  <a:lnTo>
                    <a:pt x="179" y="228"/>
                  </a:lnTo>
                  <a:lnTo>
                    <a:pt x="179" y="228"/>
                  </a:lnTo>
                  <a:lnTo>
                    <a:pt x="175" y="228"/>
                  </a:lnTo>
                  <a:lnTo>
                    <a:pt x="171" y="226"/>
                  </a:lnTo>
                  <a:lnTo>
                    <a:pt x="167" y="224"/>
                  </a:lnTo>
                  <a:lnTo>
                    <a:pt x="164" y="221"/>
                  </a:lnTo>
                  <a:lnTo>
                    <a:pt x="164" y="221"/>
                  </a:lnTo>
                  <a:lnTo>
                    <a:pt x="161" y="218"/>
                  </a:lnTo>
                  <a:lnTo>
                    <a:pt x="158" y="216"/>
                  </a:lnTo>
                  <a:lnTo>
                    <a:pt x="154" y="215"/>
                  </a:lnTo>
                  <a:lnTo>
                    <a:pt x="149" y="214"/>
                  </a:lnTo>
                  <a:lnTo>
                    <a:pt x="149" y="214"/>
                  </a:lnTo>
                  <a:lnTo>
                    <a:pt x="141" y="213"/>
                  </a:lnTo>
                  <a:lnTo>
                    <a:pt x="139" y="212"/>
                  </a:lnTo>
                  <a:lnTo>
                    <a:pt x="136" y="210"/>
                  </a:lnTo>
                  <a:lnTo>
                    <a:pt x="136" y="210"/>
                  </a:lnTo>
                  <a:lnTo>
                    <a:pt x="133" y="208"/>
                  </a:lnTo>
                  <a:lnTo>
                    <a:pt x="130" y="208"/>
                  </a:lnTo>
                  <a:lnTo>
                    <a:pt x="127" y="209"/>
                  </a:lnTo>
                  <a:lnTo>
                    <a:pt x="125" y="211"/>
                  </a:lnTo>
                  <a:lnTo>
                    <a:pt x="125" y="211"/>
                  </a:lnTo>
                  <a:lnTo>
                    <a:pt x="123" y="213"/>
                  </a:lnTo>
                  <a:lnTo>
                    <a:pt x="121" y="215"/>
                  </a:lnTo>
                  <a:lnTo>
                    <a:pt x="115" y="218"/>
                  </a:lnTo>
                  <a:lnTo>
                    <a:pt x="107" y="220"/>
                  </a:lnTo>
                  <a:lnTo>
                    <a:pt x="100" y="221"/>
                  </a:lnTo>
                  <a:lnTo>
                    <a:pt x="100" y="221"/>
                  </a:lnTo>
                  <a:lnTo>
                    <a:pt x="95" y="221"/>
                  </a:lnTo>
                  <a:lnTo>
                    <a:pt x="91" y="222"/>
                  </a:lnTo>
                  <a:lnTo>
                    <a:pt x="88" y="223"/>
                  </a:lnTo>
                  <a:lnTo>
                    <a:pt x="85" y="225"/>
                  </a:lnTo>
                  <a:lnTo>
                    <a:pt x="85" y="225"/>
                  </a:lnTo>
                  <a:lnTo>
                    <a:pt x="81" y="228"/>
                  </a:lnTo>
                  <a:lnTo>
                    <a:pt x="76" y="229"/>
                  </a:lnTo>
                  <a:lnTo>
                    <a:pt x="69" y="230"/>
                  </a:lnTo>
                  <a:lnTo>
                    <a:pt x="60" y="230"/>
                  </a:lnTo>
                  <a:lnTo>
                    <a:pt x="60" y="230"/>
                  </a:lnTo>
                  <a:lnTo>
                    <a:pt x="53" y="230"/>
                  </a:lnTo>
                  <a:lnTo>
                    <a:pt x="46" y="231"/>
                  </a:lnTo>
                  <a:lnTo>
                    <a:pt x="33" y="234"/>
                  </a:lnTo>
                  <a:lnTo>
                    <a:pt x="33" y="234"/>
                  </a:lnTo>
                  <a:lnTo>
                    <a:pt x="30" y="235"/>
                  </a:lnTo>
                  <a:lnTo>
                    <a:pt x="27" y="236"/>
                  </a:lnTo>
                  <a:lnTo>
                    <a:pt x="22" y="239"/>
                  </a:lnTo>
                  <a:lnTo>
                    <a:pt x="22" y="239"/>
                  </a:lnTo>
                  <a:lnTo>
                    <a:pt x="22" y="241"/>
                  </a:lnTo>
                  <a:lnTo>
                    <a:pt x="22" y="241"/>
                  </a:lnTo>
                  <a:lnTo>
                    <a:pt x="23" y="251"/>
                  </a:lnTo>
                  <a:lnTo>
                    <a:pt x="23" y="261"/>
                  </a:lnTo>
                  <a:lnTo>
                    <a:pt x="24" y="271"/>
                  </a:lnTo>
                  <a:lnTo>
                    <a:pt x="26" y="276"/>
                  </a:lnTo>
                  <a:lnTo>
                    <a:pt x="27" y="279"/>
                  </a:lnTo>
                  <a:lnTo>
                    <a:pt x="27" y="279"/>
                  </a:lnTo>
                  <a:lnTo>
                    <a:pt x="40" y="278"/>
                  </a:lnTo>
                  <a:lnTo>
                    <a:pt x="47" y="278"/>
                  </a:lnTo>
                  <a:lnTo>
                    <a:pt x="52" y="279"/>
                  </a:lnTo>
                  <a:lnTo>
                    <a:pt x="52" y="279"/>
                  </a:lnTo>
                  <a:lnTo>
                    <a:pt x="57" y="279"/>
                  </a:lnTo>
                  <a:lnTo>
                    <a:pt x="62" y="279"/>
                  </a:lnTo>
                  <a:lnTo>
                    <a:pt x="69" y="279"/>
                  </a:lnTo>
                  <a:lnTo>
                    <a:pt x="77" y="279"/>
                  </a:lnTo>
                  <a:lnTo>
                    <a:pt x="77" y="279"/>
                  </a:lnTo>
                  <a:lnTo>
                    <a:pt x="85" y="280"/>
                  </a:lnTo>
                  <a:lnTo>
                    <a:pt x="93" y="279"/>
                  </a:lnTo>
                  <a:lnTo>
                    <a:pt x="99" y="277"/>
                  </a:lnTo>
                  <a:lnTo>
                    <a:pt x="102" y="275"/>
                  </a:lnTo>
                  <a:lnTo>
                    <a:pt x="104" y="273"/>
                  </a:lnTo>
                  <a:lnTo>
                    <a:pt x="104" y="273"/>
                  </a:lnTo>
                  <a:lnTo>
                    <a:pt x="106" y="271"/>
                  </a:lnTo>
                  <a:lnTo>
                    <a:pt x="109" y="269"/>
                  </a:lnTo>
                  <a:lnTo>
                    <a:pt x="116" y="266"/>
                  </a:lnTo>
                  <a:lnTo>
                    <a:pt x="124" y="263"/>
                  </a:lnTo>
                  <a:lnTo>
                    <a:pt x="130" y="263"/>
                  </a:lnTo>
                  <a:lnTo>
                    <a:pt x="130" y="263"/>
                  </a:lnTo>
                  <a:lnTo>
                    <a:pt x="147" y="264"/>
                  </a:lnTo>
                  <a:lnTo>
                    <a:pt x="158" y="265"/>
                  </a:lnTo>
                  <a:lnTo>
                    <a:pt x="170" y="265"/>
                  </a:lnTo>
                  <a:lnTo>
                    <a:pt x="170" y="265"/>
                  </a:lnTo>
                  <a:lnTo>
                    <a:pt x="194" y="264"/>
                  </a:lnTo>
                  <a:lnTo>
                    <a:pt x="212" y="263"/>
                  </a:lnTo>
                  <a:lnTo>
                    <a:pt x="212" y="263"/>
                  </a:lnTo>
                  <a:lnTo>
                    <a:pt x="218" y="263"/>
                  </a:lnTo>
                  <a:lnTo>
                    <a:pt x="220" y="263"/>
                  </a:lnTo>
                  <a:lnTo>
                    <a:pt x="222" y="264"/>
                  </a:lnTo>
                  <a:lnTo>
                    <a:pt x="222" y="264"/>
                  </a:lnTo>
                  <a:lnTo>
                    <a:pt x="225" y="262"/>
                  </a:lnTo>
                  <a:lnTo>
                    <a:pt x="229" y="262"/>
                  </a:lnTo>
                  <a:lnTo>
                    <a:pt x="229" y="262"/>
                  </a:lnTo>
                  <a:lnTo>
                    <a:pt x="230" y="263"/>
                  </a:lnTo>
                  <a:lnTo>
                    <a:pt x="230" y="263"/>
                  </a:lnTo>
                  <a:lnTo>
                    <a:pt x="231" y="263"/>
                  </a:lnTo>
                  <a:lnTo>
                    <a:pt x="231" y="263"/>
                  </a:lnTo>
                  <a:lnTo>
                    <a:pt x="233" y="263"/>
                  </a:lnTo>
                  <a:lnTo>
                    <a:pt x="233" y="263"/>
                  </a:lnTo>
                  <a:lnTo>
                    <a:pt x="243" y="265"/>
                  </a:lnTo>
                  <a:lnTo>
                    <a:pt x="251" y="267"/>
                  </a:lnTo>
                  <a:lnTo>
                    <a:pt x="259" y="270"/>
                  </a:lnTo>
                  <a:lnTo>
                    <a:pt x="262" y="272"/>
                  </a:lnTo>
                  <a:lnTo>
                    <a:pt x="265" y="275"/>
                  </a:lnTo>
                  <a:lnTo>
                    <a:pt x="265" y="275"/>
                  </a:lnTo>
                  <a:lnTo>
                    <a:pt x="270" y="280"/>
                  </a:lnTo>
                  <a:lnTo>
                    <a:pt x="274" y="282"/>
                  </a:lnTo>
                  <a:lnTo>
                    <a:pt x="279" y="283"/>
                  </a:lnTo>
                  <a:lnTo>
                    <a:pt x="286" y="283"/>
                  </a:lnTo>
                  <a:lnTo>
                    <a:pt x="286" y="283"/>
                  </a:lnTo>
                  <a:lnTo>
                    <a:pt x="289" y="283"/>
                  </a:lnTo>
                  <a:lnTo>
                    <a:pt x="292" y="284"/>
                  </a:lnTo>
                  <a:lnTo>
                    <a:pt x="296" y="287"/>
                  </a:lnTo>
                  <a:lnTo>
                    <a:pt x="298" y="289"/>
                  </a:lnTo>
                  <a:lnTo>
                    <a:pt x="300" y="290"/>
                  </a:lnTo>
                  <a:lnTo>
                    <a:pt x="302" y="291"/>
                  </a:lnTo>
                  <a:lnTo>
                    <a:pt x="302" y="291"/>
                  </a:lnTo>
                  <a:lnTo>
                    <a:pt x="304" y="291"/>
                  </a:lnTo>
                  <a:lnTo>
                    <a:pt x="306" y="290"/>
                  </a:lnTo>
                  <a:lnTo>
                    <a:pt x="311" y="286"/>
                  </a:lnTo>
                  <a:lnTo>
                    <a:pt x="316" y="283"/>
                  </a:lnTo>
                  <a:lnTo>
                    <a:pt x="319" y="281"/>
                  </a:lnTo>
                  <a:lnTo>
                    <a:pt x="324" y="281"/>
                  </a:lnTo>
                  <a:lnTo>
                    <a:pt x="324" y="281"/>
                  </a:lnTo>
                  <a:lnTo>
                    <a:pt x="326" y="281"/>
                  </a:lnTo>
                  <a:lnTo>
                    <a:pt x="326" y="281"/>
                  </a:lnTo>
                  <a:lnTo>
                    <a:pt x="327" y="281"/>
                  </a:lnTo>
                  <a:lnTo>
                    <a:pt x="327" y="281"/>
                  </a:lnTo>
                  <a:lnTo>
                    <a:pt x="328" y="281"/>
                  </a:lnTo>
                  <a:lnTo>
                    <a:pt x="328" y="281"/>
                  </a:lnTo>
                  <a:lnTo>
                    <a:pt x="329" y="281"/>
                  </a:lnTo>
                  <a:lnTo>
                    <a:pt x="329" y="281"/>
                  </a:lnTo>
                  <a:lnTo>
                    <a:pt x="331" y="281"/>
                  </a:lnTo>
                  <a:lnTo>
                    <a:pt x="331" y="281"/>
                  </a:lnTo>
                  <a:lnTo>
                    <a:pt x="332" y="281"/>
                  </a:lnTo>
                  <a:lnTo>
                    <a:pt x="332" y="281"/>
                  </a:lnTo>
                  <a:lnTo>
                    <a:pt x="335" y="280"/>
                  </a:lnTo>
                  <a:lnTo>
                    <a:pt x="335" y="280"/>
                  </a:lnTo>
                  <a:lnTo>
                    <a:pt x="336" y="280"/>
                  </a:lnTo>
                  <a:lnTo>
                    <a:pt x="336" y="280"/>
                  </a:lnTo>
                  <a:lnTo>
                    <a:pt x="338" y="280"/>
                  </a:lnTo>
                  <a:lnTo>
                    <a:pt x="338" y="280"/>
                  </a:lnTo>
                  <a:lnTo>
                    <a:pt x="339" y="280"/>
                  </a:lnTo>
                  <a:lnTo>
                    <a:pt x="339" y="280"/>
                  </a:lnTo>
                  <a:lnTo>
                    <a:pt x="341" y="280"/>
                  </a:lnTo>
                  <a:lnTo>
                    <a:pt x="341" y="280"/>
                  </a:lnTo>
                  <a:lnTo>
                    <a:pt x="342" y="280"/>
                  </a:lnTo>
                  <a:lnTo>
                    <a:pt x="342" y="280"/>
                  </a:lnTo>
                  <a:lnTo>
                    <a:pt x="345" y="280"/>
                  </a:lnTo>
                  <a:lnTo>
                    <a:pt x="345" y="280"/>
                  </a:lnTo>
                  <a:lnTo>
                    <a:pt x="346" y="280"/>
                  </a:lnTo>
                  <a:lnTo>
                    <a:pt x="346" y="280"/>
                  </a:lnTo>
                  <a:lnTo>
                    <a:pt x="347" y="280"/>
                  </a:lnTo>
                  <a:lnTo>
                    <a:pt x="347" y="280"/>
                  </a:lnTo>
                  <a:lnTo>
                    <a:pt x="349" y="280"/>
                  </a:lnTo>
                  <a:lnTo>
                    <a:pt x="349" y="280"/>
                  </a:lnTo>
                  <a:lnTo>
                    <a:pt x="350" y="280"/>
                  </a:lnTo>
                  <a:lnTo>
                    <a:pt x="350" y="280"/>
                  </a:lnTo>
                  <a:lnTo>
                    <a:pt x="351" y="280"/>
                  </a:lnTo>
                  <a:lnTo>
                    <a:pt x="351" y="280"/>
                  </a:lnTo>
                  <a:lnTo>
                    <a:pt x="352" y="280"/>
                  </a:lnTo>
                  <a:lnTo>
                    <a:pt x="352" y="280"/>
                  </a:lnTo>
                  <a:lnTo>
                    <a:pt x="354" y="280"/>
                  </a:lnTo>
                  <a:lnTo>
                    <a:pt x="354" y="280"/>
                  </a:lnTo>
                  <a:lnTo>
                    <a:pt x="355" y="281"/>
                  </a:lnTo>
                  <a:lnTo>
                    <a:pt x="355" y="281"/>
                  </a:lnTo>
                  <a:lnTo>
                    <a:pt x="356" y="281"/>
                  </a:lnTo>
                  <a:lnTo>
                    <a:pt x="356" y="281"/>
                  </a:lnTo>
                  <a:lnTo>
                    <a:pt x="357" y="281"/>
                  </a:lnTo>
                  <a:lnTo>
                    <a:pt x="357" y="281"/>
                  </a:lnTo>
                  <a:lnTo>
                    <a:pt x="358" y="282"/>
                  </a:lnTo>
                  <a:lnTo>
                    <a:pt x="358" y="282"/>
                  </a:lnTo>
                  <a:lnTo>
                    <a:pt x="358" y="282"/>
                  </a:lnTo>
                  <a:lnTo>
                    <a:pt x="358" y="282"/>
                  </a:lnTo>
                  <a:lnTo>
                    <a:pt x="359" y="283"/>
                  </a:lnTo>
                  <a:lnTo>
                    <a:pt x="359" y="283"/>
                  </a:lnTo>
                  <a:lnTo>
                    <a:pt x="360" y="283"/>
                  </a:lnTo>
                  <a:lnTo>
                    <a:pt x="360" y="283"/>
                  </a:lnTo>
                  <a:lnTo>
                    <a:pt x="366" y="278"/>
                  </a:lnTo>
                  <a:lnTo>
                    <a:pt x="366" y="278"/>
                  </a:lnTo>
                  <a:lnTo>
                    <a:pt x="367" y="276"/>
                  </a:lnTo>
                  <a:lnTo>
                    <a:pt x="368" y="274"/>
                  </a:lnTo>
                  <a:lnTo>
                    <a:pt x="369" y="269"/>
                  </a:lnTo>
                  <a:lnTo>
                    <a:pt x="368" y="257"/>
                  </a:lnTo>
                  <a:lnTo>
                    <a:pt x="368" y="257"/>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1" name="Freeform 320">
              <a:extLst>
                <a:ext uri="{FF2B5EF4-FFF2-40B4-BE49-F238E27FC236}">
                  <a16:creationId xmlns:a16="http://schemas.microsoft.com/office/drawing/2014/main" id="{9E901E14-44BA-4610-B1E4-87EADDCE507D}"/>
                </a:ext>
              </a:extLst>
            </p:cNvPr>
            <p:cNvSpPr>
              <a:spLocks/>
            </p:cNvSpPr>
            <p:nvPr/>
          </p:nvSpPr>
          <p:spPr bwMode="auto">
            <a:xfrm>
              <a:off x="4980511" y="3945643"/>
              <a:ext cx="454354" cy="465332"/>
            </a:xfrm>
            <a:custGeom>
              <a:avLst/>
              <a:gdLst>
                <a:gd name="T0" fmla="*/ 990 w 1060"/>
                <a:gd name="T1" fmla="*/ 406 h 995"/>
                <a:gd name="T2" fmla="*/ 994 w 1060"/>
                <a:gd name="T3" fmla="*/ 371 h 995"/>
                <a:gd name="T4" fmla="*/ 958 w 1060"/>
                <a:gd name="T5" fmla="*/ 347 h 995"/>
                <a:gd name="T6" fmla="*/ 906 w 1060"/>
                <a:gd name="T7" fmla="*/ 327 h 995"/>
                <a:gd name="T8" fmla="*/ 872 w 1060"/>
                <a:gd name="T9" fmla="*/ 298 h 995"/>
                <a:gd name="T10" fmla="*/ 850 w 1060"/>
                <a:gd name="T11" fmla="*/ 261 h 995"/>
                <a:gd name="T12" fmla="*/ 829 w 1060"/>
                <a:gd name="T13" fmla="*/ 247 h 995"/>
                <a:gd name="T14" fmla="*/ 670 w 1060"/>
                <a:gd name="T15" fmla="*/ 138 h 995"/>
                <a:gd name="T16" fmla="*/ 540 w 1060"/>
                <a:gd name="T17" fmla="*/ 48 h 995"/>
                <a:gd name="T18" fmla="*/ 493 w 1060"/>
                <a:gd name="T19" fmla="*/ 16 h 995"/>
                <a:gd name="T20" fmla="*/ 424 w 1060"/>
                <a:gd name="T21" fmla="*/ 556 h 995"/>
                <a:gd name="T22" fmla="*/ 445 w 1060"/>
                <a:gd name="T23" fmla="*/ 607 h 995"/>
                <a:gd name="T24" fmla="*/ 430 w 1060"/>
                <a:gd name="T25" fmla="*/ 639 h 995"/>
                <a:gd name="T26" fmla="*/ 191 w 1060"/>
                <a:gd name="T27" fmla="*/ 637 h 995"/>
                <a:gd name="T28" fmla="*/ 139 w 1060"/>
                <a:gd name="T29" fmla="*/ 650 h 995"/>
                <a:gd name="T30" fmla="*/ 90 w 1060"/>
                <a:gd name="T31" fmla="*/ 660 h 995"/>
                <a:gd name="T32" fmla="*/ 79 w 1060"/>
                <a:gd name="T33" fmla="*/ 662 h 995"/>
                <a:gd name="T34" fmla="*/ 48 w 1060"/>
                <a:gd name="T35" fmla="*/ 637 h 995"/>
                <a:gd name="T36" fmla="*/ 24 w 1060"/>
                <a:gd name="T37" fmla="*/ 684 h 995"/>
                <a:gd name="T38" fmla="*/ 17 w 1060"/>
                <a:gd name="T39" fmla="*/ 694 h 995"/>
                <a:gd name="T40" fmla="*/ 0 w 1060"/>
                <a:gd name="T41" fmla="*/ 706 h 995"/>
                <a:gd name="T42" fmla="*/ 12 w 1060"/>
                <a:gd name="T43" fmla="*/ 752 h 995"/>
                <a:gd name="T44" fmla="*/ 28 w 1060"/>
                <a:gd name="T45" fmla="*/ 779 h 995"/>
                <a:gd name="T46" fmla="*/ 55 w 1060"/>
                <a:gd name="T47" fmla="*/ 823 h 995"/>
                <a:gd name="T48" fmla="*/ 48 w 1060"/>
                <a:gd name="T49" fmla="*/ 852 h 995"/>
                <a:gd name="T50" fmla="*/ 74 w 1060"/>
                <a:gd name="T51" fmla="*/ 868 h 995"/>
                <a:gd name="T52" fmla="*/ 89 w 1060"/>
                <a:gd name="T53" fmla="*/ 875 h 995"/>
                <a:gd name="T54" fmla="*/ 114 w 1060"/>
                <a:gd name="T55" fmla="*/ 863 h 995"/>
                <a:gd name="T56" fmla="*/ 155 w 1060"/>
                <a:gd name="T57" fmla="*/ 874 h 995"/>
                <a:gd name="T58" fmla="*/ 186 w 1060"/>
                <a:gd name="T59" fmla="*/ 853 h 995"/>
                <a:gd name="T60" fmla="*/ 210 w 1060"/>
                <a:gd name="T61" fmla="*/ 857 h 995"/>
                <a:gd name="T62" fmla="*/ 225 w 1060"/>
                <a:gd name="T63" fmla="*/ 898 h 995"/>
                <a:gd name="T64" fmla="*/ 244 w 1060"/>
                <a:gd name="T65" fmla="*/ 920 h 995"/>
                <a:gd name="T66" fmla="*/ 249 w 1060"/>
                <a:gd name="T67" fmla="*/ 940 h 995"/>
                <a:gd name="T68" fmla="*/ 258 w 1060"/>
                <a:gd name="T69" fmla="*/ 971 h 995"/>
                <a:gd name="T70" fmla="*/ 272 w 1060"/>
                <a:gd name="T71" fmla="*/ 993 h 995"/>
                <a:gd name="T72" fmla="*/ 275 w 1060"/>
                <a:gd name="T73" fmla="*/ 994 h 995"/>
                <a:gd name="T74" fmla="*/ 278 w 1060"/>
                <a:gd name="T75" fmla="*/ 994 h 995"/>
                <a:gd name="T76" fmla="*/ 281 w 1060"/>
                <a:gd name="T77" fmla="*/ 992 h 995"/>
                <a:gd name="T78" fmla="*/ 304 w 1060"/>
                <a:gd name="T79" fmla="*/ 977 h 995"/>
                <a:gd name="T80" fmla="*/ 336 w 1060"/>
                <a:gd name="T81" fmla="*/ 990 h 995"/>
                <a:gd name="T82" fmla="*/ 357 w 1060"/>
                <a:gd name="T83" fmla="*/ 977 h 995"/>
                <a:gd name="T84" fmla="*/ 383 w 1060"/>
                <a:gd name="T85" fmla="*/ 976 h 995"/>
                <a:gd name="T86" fmla="*/ 405 w 1060"/>
                <a:gd name="T87" fmla="*/ 985 h 995"/>
                <a:gd name="T88" fmla="*/ 431 w 1060"/>
                <a:gd name="T89" fmla="*/ 977 h 995"/>
                <a:gd name="T90" fmla="*/ 444 w 1060"/>
                <a:gd name="T91" fmla="*/ 894 h 995"/>
                <a:gd name="T92" fmla="*/ 449 w 1060"/>
                <a:gd name="T93" fmla="*/ 879 h 995"/>
                <a:gd name="T94" fmla="*/ 494 w 1060"/>
                <a:gd name="T95" fmla="*/ 863 h 995"/>
                <a:gd name="T96" fmla="*/ 517 w 1060"/>
                <a:gd name="T97" fmla="*/ 814 h 995"/>
                <a:gd name="T98" fmla="*/ 530 w 1060"/>
                <a:gd name="T99" fmla="*/ 776 h 995"/>
                <a:gd name="T100" fmla="*/ 550 w 1060"/>
                <a:gd name="T101" fmla="*/ 788 h 995"/>
                <a:gd name="T102" fmla="*/ 577 w 1060"/>
                <a:gd name="T103" fmla="*/ 785 h 995"/>
                <a:gd name="T104" fmla="*/ 602 w 1060"/>
                <a:gd name="T105" fmla="*/ 756 h 995"/>
                <a:gd name="T106" fmla="*/ 625 w 1060"/>
                <a:gd name="T107" fmla="*/ 726 h 995"/>
                <a:gd name="T108" fmla="*/ 658 w 1060"/>
                <a:gd name="T109" fmla="*/ 726 h 995"/>
                <a:gd name="T110" fmla="*/ 685 w 1060"/>
                <a:gd name="T111" fmla="*/ 708 h 995"/>
                <a:gd name="T112" fmla="*/ 722 w 1060"/>
                <a:gd name="T113" fmla="*/ 687 h 995"/>
                <a:gd name="T114" fmla="*/ 766 w 1060"/>
                <a:gd name="T115" fmla="*/ 673 h 995"/>
                <a:gd name="T116" fmla="*/ 810 w 1060"/>
                <a:gd name="T117" fmla="*/ 682 h 995"/>
                <a:gd name="T118" fmla="*/ 861 w 1060"/>
                <a:gd name="T119" fmla="*/ 669 h 995"/>
                <a:gd name="T120" fmla="*/ 994 w 1060"/>
                <a:gd name="T121" fmla="*/ 654 h 995"/>
                <a:gd name="T122" fmla="*/ 1046 w 1060"/>
                <a:gd name="T123" fmla="*/ 617 h 995"/>
                <a:gd name="T124" fmla="*/ 1057 w 1060"/>
                <a:gd name="T125" fmla="*/ 402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995">
                  <a:moveTo>
                    <a:pt x="1025" y="413"/>
                  </a:moveTo>
                  <a:lnTo>
                    <a:pt x="1025" y="413"/>
                  </a:lnTo>
                  <a:lnTo>
                    <a:pt x="1024" y="416"/>
                  </a:lnTo>
                  <a:lnTo>
                    <a:pt x="1022" y="419"/>
                  </a:lnTo>
                  <a:lnTo>
                    <a:pt x="1018" y="420"/>
                  </a:lnTo>
                  <a:lnTo>
                    <a:pt x="1014" y="420"/>
                  </a:lnTo>
                  <a:lnTo>
                    <a:pt x="1009" y="419"/>
                  </a:lnTo>
                  <a:lnTo>
                    <a:pt x="1003" y="417"/>
                  </a:lnTo>
                  <a:lnTo>
                    <a:pt x="998" y="414"/>
                  </a:lnTo>
                  <a:lnTo>
                    <a:pt x="993" y="410"/>
                  </a:lnTo>
                  <a:lnTo>
                    <a:pt x="993" y="410"/>
                  </a:lnTo>
                  <a:lnTo>
                    <a:pt x="990" y="406"/>
                  </a:lnTo>
                  <a:lnTo>
                    <a:pt x="989" y="403"/>
                  </a:lnTo>
                  <a:lnTo>
                    <a:pt x="989" y="400"/>
                  </a:lnTo>
                  <a:lnTo>
                    <a:pt x="991" y="397"/>
                  </a:lnTo>
                  <a:lnTo>
                    <a:pt x="997" y="392"/>
                  </a:lnTo>
                  <a:lnTo>
                    <a:pt x="1000" y="389"/>
                  </a:lnTo>
                  <a:lnTo>
                    <a:pt x="1003" y="385"/>
                  </a:lnTo>
                  <a:lnTo>
                    <a:pt x="1003" y="385"/>
                  </a:lnTo>
                  <a:lnTo>
                    <a:pt x="1004" y="382"/>
                  </a:lnTo>
                  <a:lnTo>
                    <a:pt x="1004" y="379"/>
                  </a:lnTo>
                  <a:lnTo>
                    <a:pt x="1002" y="377"/>
                  </a:lnTo>
                  <a:lnTo>
                    <a:pt x="1000" y="375"/>
                  </a:lnTo>
                  <a:lnTo>
                    <a:pt x="994" y="371"/>
                  </a:lnTo>
                  <a:lnTo>
                    <a:pt x="992" y="368"/>
                  </a:lnTo>
                  <a:lnTo>
                    <a:pt x="991" y="363"/>
                  </a:lnTo>
                  <a:lnTo>
                    <a:pt x="991" y="363"/>
                  </a:lnTo>
                  <a:lnTo>
                    <a:pt x="990" y="359"/>
                  </a:lnTo>
                  <a:lnTo>
                    <a:pt x="988" y="355"/>
                  </a:lnTo>
                  <a:lnTo>
                    <a:pt x="986" y="353"/>
                  </a:lnTo>
                  <a:lnTo>
                    <a:pt x="984" y="351"/>
                  </a:lnTo>
                  <a:lnTo>
                    <a:pt x="978" y="349"/>
                  </a:lnTo>
                  <a:lnTo>
                    <a:pt x="972" y="348"/>
                  </a:lnTo>
                  <a:lnTo>
                    <a:pt x="972" y="348"/>
                  </a:lnTo>
                  <a:lnTo>
                    <a:pt x="965" y="348"/>
                  </a:lnTo>
                  <a:lnTo>
                    <a:pt x="958" y="347"/>
                  </a:lnTo>
                  <a:lnTo>
                    <a:pt x="951" y="345"/>
                  </a:lnTo>
                  <a:lnTo>
                    <a:pt x="949" y="344"/>
                  </a:lnTo>
                  <a:lnTo>
                    <a:pt x="948" y="343"/>
                  </a:lnTo>
                  <a:lnTo>
                    <a:pt x="948" y="343"/>
                  </a:lnTo>
                  <a:lnTo>
                    <a:pt x="945" y="339"/>
                  </a:lnTo>
                  <a:lnTo>
                    <a:pt x="940" y="336"/>
                  </a:lnTo>
                  <a:lnTo>
                    <a:pt x="931" y="333"/>
                  </a:lnTo>
                  <a:lnTo>
                    <a:pt x="922" y="332"/>
                  </a:lnTo>
                  <a:lnTo>
                    <a:pt x="922" y="332"/>
                  </a:lnTo>
                  <a:lnTo>
                    <a:pt x="914" y="332"/>
                  </a:lnTo>
                  <a:lnTo>
                    <a:pt x="909" y="330"/>
                  </a:lnTo>
                  <a:lnTo>
                    <a:pt x="906" y="327"/>
                  </a:lnTo>
                  <a:lnTo>
                    <a:pt x="903" y="321"/>
                  </a:lnTo>
                  <a:lnTo>
                    <a:pt x="903" y="321"/>
                  </a:lnTo>
                  <a:lnTo>
                    <a:pt x="899" y="315"/>
                  </a:lnTo>
                  <a:lnTo>
                    <a:pt x="895" y="310"/>
                  </a:lnTo>
                  <a:lnTo>
                    <a:pt x="890" y="307"/>
                  </a:lnTo>
                  <a:lnTo>
                    <a:pt x="888" y="306"/>
                  </a:lnTo>
                  <a:lnTo>
                    <a:pt x="884" y="305"/>
                  </a:lnTo>
                  <a:lnTo>
                    <a:pt x="884" y="305"/>
                  </a:lnTo>
                  <a:lnTo>
                    <a:pt x="881" y="305"/>
                  </a:lnTo>
                  <a:lnTo>
                    <a:pt x="878" y="303"/>
                  </a:lnTo>
                  <a:lnTo>
                    <a:pt x="874" y="301"/>
                  </a:lnTo>
                  <a:lnTo>
                    <a:pt x="872" y="298"/>
                  </a:lnTo>
                  <a:lnTo>
                    <a:pt x="868" y="294"/>
                  </a:lnTo>
                  <a:lnTo>
                    <a:pt x="867" y="291"/>
                  </a:lnTo>
                  <a:lnTo>
                    <a:pt x="866" y="287"/>
                  </a:lnTo>
                  <a:lnTo>
                    <a:pt x="866" y="284"/>
                  </a:lnTo>
                  <a:lnTo>
                    <a:pt x="866" y="284"/>
                  </a:lnTo>
                  <a:lnTo>
                    <a:pt x="866" y="280"/>
                  </a:lnTo>
                  <a:lnTo>
                    <a:pt x="864" y="276"/>
                  </a:lnTo>
                  <a:lnTo>
                    <a:pt x="859" y="269"/>
                  </a:lnTo>
                  <a:lnTo>
                    <a:pt x="853" y="264"/>
                  </a:lnTo>
                  <a:lnTo>
                    <a:pt x="850" y="262"/>
                  </a:lnTo>
                  <a:lnTo>
                    <a:pt x="850" y="262"/>
                  </a:lnTo>
                  <a:lnTo>
                    <a:pt x="850" y="261"/>
                  </a:lnTo>
                  <a:lnTo>
                    <a:pt x="850" y="261"/>
                  </a:lnTo>
                  <a:lnTo>
                    <a:pt x="848" y="260"/>
                  </a:lnTo>
                  <a:lnTo>
                    <a:pt x="848" y="260"/>
                  </a:lnTo>
                  <a:lnTo>
                    <a:pt x="847" y="260"/>
                  </a:lnTo>
                  <a:lnTo>
                    <a:pt x="847" y="260"/>
                  </a:lnTo>
                  <a:lnTo>
                    <a:pt x="841" y="255"/>
                  </a:lnTo>
                  <a:lnTo>
                    <a:pt x="841" y="255"/>
                  </a:lnTo>
                  <a:lnTo>
                    <a:pt x="838" y="254"/>
                  </a:lnTo>
                  <a:lnTo>
                    <a:pt x="838" y="254"/>
                  </a:lnTo>
                  <a:lnTo>
                    <a:pt x="835" y="251"/>
                  </a:lnTo>
                  <a:lnTo>
                    <a:pt x="835" y="251"/>
                  </a:lnTo>
                  <a:lnTo>
                    <a:pt x="829" y="247"/>
                  </a:lnTo>
                  <a:lnTo>
                    <a:pt x="829" y="247"/>
                  </a:lnTo>
                  <a:lnTo>
                    <a:pt x="817" y="239"/>
                  </a:lnTo>
                  <a:lnTo>
                    <a:pt x="817" y="239"/>
                  </a:lnTo>
                  <a:lnTo>
                    <a:pt x="812" y="236"/>
                  </a:lnTo>
                  <a:lnTo>
                    <a:pt x="812" y="236"/>
                  </a:lnTo>
                  <a:lnTo>
                    <a:pt x="794" y="223"/>
                  </a:lnTo>
                  <a:lnTo>
                    <a:pt x="794" y="223"/>
                  </a:lnTo>
                  <a:lnTo>
                    <a:pt x="761" y="201"/>
                  </a:lnTo>
                  <a:lnTo>
                    <a:pt x="761" y="201"/>
                  </a:lnTo>
                  <a:lnTo>
                    <a:pt x="761" y="201"/>
                  </a:lnTo>
                  <a:lnTo>
                    <a:pt x="761" y="201"/>
                  </a:lnTo>
                  <a:lnTo>
                    <a:pt x="670" y="138"/>
                  </a:lnTo>
                  <a:lnTo>
                    <a:pt x="670" y="138"/>
                  </a:lnTo>
                  <a:lnTo>
                    <a:pt x="657" y="129"/>
                  </a:lnTo>
                  <a:lnTo>
                    <a:pt x="657" y="129"/>
                  </a:lnTo>
                  <a:lnTo>
                    <a:pt x="566" y="66"/>
                  </a:lnTo>
                  <a:lnTo>
                    <a:pt x="566" y="66"/>
                  </a:lnTo>
                  <a:lnTo>
                    <a:pt x="563" y="64"/>
                  </a:lnTo>
                  <a:lnTo>
                    <a:pt x="563" y="64"/>
                  </a:lnTo>
                  <a:lnTo>
                    <a:pt x="551" y="56"/>
                  </a:lnTo>
                  <a:lnTo>
                    <a:pt x="551" y="56"/>
                  </a:lnTo>
                  <a:lnTo>
                    <a:pt x="550" y="55"/>
                  </a:lnTo>
                  <a:lnTo>
                    <a:pt x="550" y="55"/>
                  </a:lnTo>
                  <a:lnTo>
                    <a:pt x="540" y="48"/>
                  </a:lnTo>
                  <a:lnTo>
                    <a:pt x="540" y="48"/>
                  </a:lnTo>
                  <a:lnTo>
                    <a:pt x="511" y="29"/>
                  </a:lnTo>
                  <a:lnTo>
                    <a:pt x="511" y="29"/>
                  </a:lnTo>
                  <a:lnTo>
                    <a:pt x="510" y="29"/>
                  </a:lnTo>
                  <a:lnTo>
                    <a:pt x="510" y="29"/>
                  </a:lnTo>
                  <a:lnTo>
                    <a:pt x="508" y="28"/>
                  </a:lnTo>
                  <a:lnTo>
                    <a:pt x="508" y="28"/>
                  </a:lnTo>
                  <a:lnTo>
                    <a:pt x="499" y="20"/>
                  </a:lnTo>
                  <a:lnTo>
                    <a:pt x="499" y="20"/>
                  </a:lnTo>
                  <a:lnTo>
                    <a:pt x="494" y="17"/>
                  </a:lnTo>
                  <a:lnTo>
                    <a:pt x="494" y="17"/>
                  </a:lnTo>
                  <a:lnTo>
                    <a:pt x="493" y="16"/>
                  </a:lnTo>
                  <a:lnTo>
                    <a:pt x="493" y="16"/>
                  </a:lnTo>
                  <a:lnTo>
                    <a:pt x="479" y="7"/>
                  </a:lnTo>
                  <a:lnTo>
                    <a:pt x="479" y="7"/>
                  </a:lnTo>
                  <a:lnTo>
                    <a:pt x="475" y="4"/>
                  </a:lnTo>
                  <a:lnTo>
                    <a:pt x="475" y="4"/>
                  </a:lnTo>
                  <a:lnTo>
                    <a:pt x="470" y="0"/>
                  </a:lnTo>
                  <a:lnTo>
                    <a:pt x="367" y="3"/>
                  </a:lnTo>
                  <a:lnTo>
                    <a:pt x="367" y="3"/>
                  </a:lnTo>
                  <a:lnTo>
                    <a:pt x="396" y="273"/>
                  </a:lnTo>
                  <a:lnTo>
                    <a:pt x="415" y="463"/>
                  </a:lnTo>
                  <a:lnTo>
                    <a:pt x="424" y="556"/>
                  </a:lnTo>
                  <a:lnTo>
                    <a:pt x="424" y="556"/>
                  </a:lnTo>
                  <a:lnTo>
                    <a:pt x="425" y="566"/>
                  </a:lnTo>
                  <a:lnTo>
                    <a:pt x="426" y="570"/>
                  </a:lnTo>
                  <a:lnTo>
                    <a:pt x="428" y="573"/>
                  </a:lnTo>
                  <a:lnTo>
                    <a:pt x="433" y="579"/>
                  </a:lnTo>
                  <a:lnTo>
                    <a:pt x="441" y="585"/>
                  </a:lnTo>
                  <a:lnTo>
                    <a:pt x="441" y="585"/>
                  </a:lnTo>
                  <a:lnTo>
                    <a:pt x="444" y="588"/>
                  </a:lnTo>
                  <a:lnTo>
                    <a:pt x="446" y="591"/>
                  </a:lnTo>
                  <a:lnTo>
                    <a:pt x="447" y="594"/>
                  </a:lnTo>
                  <a:lnTo>
                    <a:pt x="447" y="596"/>
                  </a:lnTo>
                  <a:lnTo>
                    <a:pt x="446" y="602"/>
                  </a:lnTo>
                  <a:lnTo>
                    <a:pt x="445" y="607"/>
                  </a:lnTo>
                  <a:lnTo>
                    <a:pt x="445" y="607"/>
                  </a:lnTo>
                  <a:lnTo>
                    <a:pt x="445" y="612"/>
                  </a:lnTo>
                  <a:lnTo>
                    <a:pt x="445" y="617"/>
                  </a:lnTo>
                  <a:lnTo>
                    <a:pt x="444" y="619"/>
                  </a:lnTo>
                  <a:lnTo>
                    <a:pt x="443" y="621"/>
                  </a:lnTo>
                  <a:lnTo>
                    <a:pt x="441" y="624"/>
                  </a:lnTo>
                  <a:lnTo>
                    <a:pt x="436" y="627"/>
                  </a:lnTo>
                  <a:lnTo>
                    <a:pt x="436" y="627"/>
                  </a:lnTo>
                  <a:lnTo>
                    <a:pt x="433" y="630"/>
                  </a:lnTo>
                  <a:lnTo>
                    <a:pt x="431" y="633"/>
                  </a:lnTo>
                  <a:lnTo>
                    <a:pt x="430" y="636"/>
                  </a:lnTo>
                  <a:lnTo>
                    <a:pt x="430" y="639"/>
                  </a:lnTo>
                  <a:lnTo>
                    <a:pt x="431" y="645"/>
                  </a:lnTo>
                  <a:lnTo>
                    <a:pt x="432" y="647"/>
                  </a:lnTo>
                  <a:lnTo>
                    <a:pt x="432" y="647"/>
                  </a:lnTo>
                  <a:lnTo>
                    <a:pt x="232" y="647"/>
                  </a:lnTo>
                  <a:lnTo>
                    <a:pt x="232" y="647"/>
                  </a:lnTo>
                  <a:lnTo>
                    <a:pt x="220" y="647"/>
                  </a:lnTo>
                  <a:lnTo>
                    <a:pt x="211" y="646"/>
                  </a:lnTo>
                  <a:lnTo>
                    <a:pt x="203" y="644"/>
                  </a:lnTo>
                  <a:lnTo>
                    <a:pt x="199" y="642"/>
                  </a:lnTo>
                  <a:lnTo>
                    <a:pt x="195" y="639"/>
                  </a:lnTo>
                  <a:lnTo>
                    <a:pt x="195" y="639"/>
                  </a:lnTo>
                  <a:lnTo>
                    <a:pt x="191" y="637"/>
                  </a:lnTo>
                  <a:lnTo>
                    <a:pt x="188" y="636"/>
                  </a:lnTo>
                  <a:lnTo>
                    <a:pt x="185" y="636"/>
                  </a:lnTo>
                  <a:lnTo>
                    <a:pt x="183" y="638"/>
                  </a:lnTo>
                  <a:lnTo>
                    <a:pt x="177" y="643"/>
                  </a:lnTo>
                  <a:lnTo>
                    <a:pt x="174" y="648"/>
                  </a:lnTo>
                  <a:lnTo>
                    <a:pt x="174" y="648"/>
                  </a:lnTo>
                  <a:lnTo>
                    <a:pt x="172" y="650"/>
                  </a:lnTo>
                  <a:lnTo>
                    <a:pt x="168" y="652"/>
                  </a:lnTo>
                  <a:lnTo>
                    <a:pt x="163" y="652"/>
                  </a:lnTo>
                  <a:lnTo>
                    <a:pt x="157" y="653"/>
                  </a:lnTo>
                  <a:lnTo>
                    <a:pt x="145" y="651"/>
                  </a:lnTo>
                  <a:lnTo>
                    <a:pt x="139" y="650"/>
                  </a:lnTo>
                  <a:lnTo>
                    <a:pt x="135" y="648"/>
                  </a:lnTo>
                  <a:lnTo>
                    <a:pt x="135" y="648"/>
                  </a:lnTo>
                  <a:lnTo>
                    <a:pt x="131" y="646"/>
                  </a:lnTo>
                  <a:lnTo>
                    <a:pt x="128" y="646"/>
                  </a:lnTo>
                  <a:lnTo>
                    <a:pt x="120" y="645"/>
                  </a:lnTo>
                  <a:lnTo>
                    <a:pt x="104" y="647"/>
                  </a:lnTo>
                  <a:lnTo>
                    <a:pt x="104" y="647"/>
                  </a:lnTo>
                  <a:lnTo>
                    <a:pt x="99" y="648"/>
                  </a:lnTo>
                  <a:lnTo>
                    <a:pt x="96" y="649"/>
                  </a:lnTo>
                  <a:lnTo>
                    <a:pt x="93" y="651"/>
                  </a:lnTo>
                  <a:lnTo>
                    <a:pt x="91" y="654"/>
                  </a:lnTo>
                  <a:lnTo>
                    <a:pt x="90" y="660"/>
                  </a:lnTo>
                  <a:lnTo>
                    <a:pt x="89" y="666"/>
                  </a:lnTo>
                  <a:lnTo>
                    <a:pt x="89" y="666"/>
                  </a:lnTo>
                  <a:lnTo>
                    <a:pt x="88" y="669"/>
                  </a:lnTo>
                  <a:lnTo>
                    <a:pt x="87" y="670"/>
                  </a:lnTo>
                  <a:lnTo>
                    <a:pt x="86" y="671"/>
                  </a:lnTo>
                  <a:lnTo>
                    <a:pt x="84" y="671"/>
                  </a:lnTo>
                  <a:lnTo>
                    <a:pt x="82" y="671"/>
                  </a:lnTo>
                  <a:lnTo>
                    <a:pt x="81" y="670"/>
                  </a:lnTo>
                  <a:lnTo>
                    <a:pt x="80" y="668"/>
                  </a:lnTo>
                  <a:lnTo>
                    <a:pt x="80" y="666"/>
                  </a:lnTo>
                  <a:lnTo>
                    <a:pt x="80" y="666"/>
                  </a:lnTo>
                  <a:lnTo>
                    <a:pt x="79" y="662"/>
                  </a:lnTo>
                  <a:lnTo>
                    <a:pt x="77" y="660"/>
                  </a:lnTo>
                  <a:lnTo>
                    <a:pt x="73" y="658"/>
                  </a:lnTo>
                  <a:lnTo>
                    <a:pt x="73" y="658"/>
                  </a:lnTo>
                  <a:lnTo>
                    <a:pt x="70" y="655"/>
                  </a:lnTo>
                  <a:lnTo>
                    <a:pt x="68" y="652"/>
                  </a:lnTo>
                  <a:lnTo>
                    <a:pt x="64" y="643"/>
                  </a:lnTo>
                  <a:lnTo>
                    <a:pt x="64" y="643"/>
                  </a:lnTo>
                  <a:lnTo>
                    <a:pt x="62" y="641"/>
                  </a:lnTo>
                  <a:lnTo>
                    <a:pt x="60" y="639"/>
                  </a:lnTo>
                  <a:lnTo>
                    <a:pt x="58" y="638"/>
                  </a:lnTo>
                  <a:lnTo>
                    <a:pt x="55" y="637"/>
                  </a:lnTo>
                  <a:lnTo>
                    <a:pt x="48" y="637"/>
                  </a:lnTo>
                  <a:lnTo>
                    <a:pt x="40" y="639"/>
                  </a:lnTo>
                  <a:lnTo>
                    <a:pt x="40" y="639"/>
                  </a:lnTo>
                  <a:lnTo>
                    <a:pt x="34" y="642"/>
                  </a:lnTo>
                  <a:lnTo>
                    <a:pt x="32" y="644"/>
                  </a:lnTo>
                  <a:lnTo>
                    <a:pt x="31" y="646"/>
                  </a:lnTo>
                  <a:lnTo>
                    <a:pt x="30" y="652"/>
                  </a:lnTo>
                  <a:lnTo>
                    <a:pt x="29" y="659"/>
                  </a:lnTo>
                  <a:lnTo>
                    <a:pt x="29" y="659"/>
                  </a:lnTo>
                  <a:lnTo>
                    <a:pt x="28" y="666"/>
                  </a:lnTo>
                  <a:lnTo>
                    <a:pt x="27" y="672"/>
                  </a:lnTo>
                  <a:lnTo>
                    <a:pt x="24" y="684"/>
                  </a:lnTo>
                  <a:lnTo>
                    <a:pt x="24" y="684"/>
                  </a:lnTo>
                  <a:lnTo>
                    <a:pt x="23" y="688"/>
                  </a:lnTo>
                  <a:lnTo>
                    <a:pt x="23" y="688"/>
                  </a:lnTo>
                  <a:lnTo>
                    <a:pt x="22" y="689"/>
                  </a:lnTo>
                  <a:lnTo>
                    <a:pt x="22" y="689"/>
                  </a:lnTo>
                  <a:lnTo>
                    <a:pt x="21" y="691"/>
                  </a:lnTo>
                  <a:lnTo>
                    <a:pt x="21" y="691"/>
                  </a:lnTo>
                  <a:lnTo>
                    <a:pt x="20" y="692"/>
                  </a:lnTo>
                  <a:lnTo>
                    <a:pt x="20" y="692"/>
                  </a:lnTo>
                  <a:lnTo>
                    <a:pt x="19" y="693"/>
                  </a:lnTo>
                  <a:lnTo>
                    <a:pt x="19" y="693"/>
                  </a:lnTo>
                  <a:lnTo>
                    <a:pt x="17" y="694"/>
                  </a:lnTo>
                  <a:lnTo>
                    <a:pt x="17" y="694"/>
                  </a:lnTo>
                  <a:lnTo>
                    <a:pt x="16" y="695"/>
                  </a:lnTo>
                  <a:lnTo>
                    <a:pt x="16" y="695"/>
                  </a:lnTo>
                  <a:lnTo>
                    <a:pt x="13" y="696"/>
                  </a:lnTo>
                  <a:lnTo>
                    <a:pt x="13" y="696"/>
                  </a:lnTo>
                  <a:lnTo>
                    <a:pt x="13" y="696"/>
                  </a:lnTo>
                  <a:lnTo>
                    <a:pt x="13" y="696"/>
                  </a:lnTo>
                  <a:lnTo>
                    <a:pt x="7" y="697"/>
                  </a:lnTo>
                  <a:lnTo>
                    <a:pt x="2" y="697"/>
                  </a:lnTo>
                  <a:lnTo>
                    <a:pt x="2" y="697"/>
                  </a:lnTo>
                  <a:lnTo>
                    <a:pt x="2" y="697"/>
                  </a:lnTo>
                  <a:lnTo>
                    <a:pt x="2" y="697"/>
                  </a:lnTo>
                  <a:lnTo>
                    <a:pt x="0" y="706"/>
                  </a:lnTo>
                  <a:lnTo>
                    <a:pt x="0" y="710"/>
                  </a:lnTo>
                  <a:lnTo>
                    <a:pt x="1" y="713"/>
                  </a:lnTo>
                  <a:lnTo>
                    <a:pt x="1" y="713"/>
                  </a:lnTo>
                  <a:lnTo>
                    <a:pt x="5" y="716"/>
                  </a:lnTo>
                  <a:lnTo>
                    <a:pt x="9" y="719"/>
                  </a:lnTo>
                  <a:lnTo>
                    <a:pt x="13" y="723"/>
                  </a:lnTo>
                  <a:lnTo>
                    <a:pt x="13" y="726"/>
                  </a:lnTo>
                  <a:lnTo>
                    <a:pt x="14" y="728"/>
                  </a:lnTo>
                  <a:lnTo>
                    <a:pt x="14" y="728"/>
                  </a:lnTo>
                  <a:lnTo>
                    <a:pt x="14" y="741"/>
                  </a:lnTo>
                  <a:lnTo>
                    <a:pt x="13" y="747"/>
                  </a:lnTo>
                  <a:lnTo>
                    <a:pt x="12" y="752"/>
                  </a:lnTo>
                  <a:lnTo>
                    <a:pt x="12" y="752"/>
                  </a:lnTo>
                  <a:lnTo>
                    <a:pt x="11" y="756"/>
                  </a:lnTo>
                  <a:lnTo>
                    <a:pt x="9" y="759"/>
                  </a:lnTo>
                  <a:lnTo>
                    <a:pt x="9" y="763"/>
                  </a:lnTo>
                  <a:lnTo>
                    <a:pt x="13" y="766"/>
                  </a:lnTo>
                  <a:lnTo>
                    <a:pt x="13" y="766"/>
                  </a:lnTo>
                  <a:lnTo>
                    <a:pt x="16" y="769"/>
                  </a:lnTo>
                  <a:lnTo>
                    <a:pt x="19" y="773"/>
                  </a:lnTo>
                  <a:lnTo>
                    <a:pt x="22" y="777"/>
                  </a:lnTo>
                  <a:lnTo>
                    <a:pt x="24" y="778"/>
                  </a:lnTo>
                  <a:lnTo>
                    <a:pt x="28" y="779"/>
                  </a:lnTo>
                  <a:lnTo>
                    <a:pt x="28" y="779"/>
                  </a:lnTo>
                  <a:lnTo>
                    <a:pt x="39" y="781"/>
                  </a:lnTo>
                  <a:lnTo>
                    <a:pt x="40" y="781"/>
                  </a:lnTo>
                  <a:lnTo>
                    <a:pt x="41" y="783"/>
                  </a:lnTo>
                  <a:lnTo>
                    <a:pt x="43" y="787"/>
                  </a:lnTo>
                  <a:lnTo>
                    <a:pt x="43" y="787"/>
                  </a:lnTo>
                  <a:lnTo>
                    <a:pt x="46" y="799"/>
                  </a:lnTo>
                  <a:lnTo>
                    <a:pt x="48" y="803"/>
                  </a:lnTo>
                  <a:lnTo>
                    <a:pt x="50" y="806"/>
                  </a:lnTo>
                  <a:lnTo>
                    <a:pt x="50" y="806"/>
                  </a:lnTo>
                  <a:lnTo>
                    <a:pt x="53" y="809"/>
                  </a:lnTo>
                  <a:lnTo>
                    <a:pt x="54" y="813"/>
                  </a:lnTo>
                  <a:lnTo>
                    <a:pt x="55" y="823"/>
                  </a:lnTo>
                  <a:lnTo>
                    <a:pt x="55" y="823"/>
                  </a:lnTo>
                  <a:lnTo>
                    <a:pt x="56" y="835"/>
                  </a:lnTo>
                  <a:lnTo>
                    <a:pt x="55" y="840"/>
                  </a:lnTo>
                  <a:lnTo>
                    <a:pt x="54" y="842"/>
                  </a:lnTo>
                  <a:lnTo>
                    <a:pt x="53" y="844"/>
                  </a:lnTo>
                  <a:lnTo>
                    <a:pt x="53" y="844"/>
                  </a:lnTo>
                  <a:lnTo>
                    <a:pt x="47" y="849"/>
                  </a:lnTo>
                  <a:lnTo>
                    <a:pt x="47" y="849"/>
                  </a:lnTo>
                  <a:lnTo>
                    <a:pt x="48" y="850"/>
                  </a:lnTo>
                  <a:lnTo>
                    <a:pt x="48" y="850"/>
                  </a:lnTo>
                  <a:lnTo>
                    <a:pt x="48" y="852"/>
                  </a:lnTo>
                  <a:lnTo>
                    <a:pt x="48" y="852"/>
                  </a:lnTo>
                  <a:lnTo>
                    <a:pt x="49" y="866"/>
                  </a:lnTo>
                  <a:lnTo>
                    <a:pt x="49" y="869"/>
                  </a:lnTo>
                  <a:lnTo>
                    <a:pt x="50" y="871"/>
                  </a:lnTo>
                  <a:lnTo>
                    <a:pt x="52" y="872"/>
                  </a:lnTo>
                  <a:lnTo>
                    <a:pt x="54" y="873"/>
                  </a:lnTo>
                  <a:lnTo>
                    <a:pt x="54" y="873"/>
                  </a:lnTo>
                  <a:lnTo>
                    <a:pt x="60" y="874"/>
                  </a:lnTo>
                  <a:lnTo>
                    <a:pt x="66" y="874"/>
                  </a:lnTo>
                  <a:lnTo>
                    <a:pt x="69" y="874"/>
                  </a:lnTo>
                  <a:lnTo>
                    <a:pt x="71" y="873"/>
                  </a:lnTo>
                  <a:lnTo>
                    <a:pt x="73" y="871"/>
                  </a:lnTo>
                  <a:lnTo>
                    <a:pt x="74" y="868"/>
                  </a:lnTo>
                  <a:lnTo>
                    <a:pt x="74" y="868"/>
                  </a:lnTo>
                  <a:lnTo>
                    <a:pt x="75" y="865"/>
                  </a:lnTo>
                  <a:lnTo>
                    <a:pt x="77" y="863"/>
                  </a:lnTo>
                  <a:lnTo>
                    <a:pt x="79" y="861"/>
                  </a:lnTo>
                  <a:lnTo>
                    <a:pt x="82" y="860"/>
                  </a:lnTo>
                  <a:lnTo>
                    <a:pt x="84" y="860"/>
                  </a:lnTo>
                  <a:lnTo>
                    <a:pt x="87" y="861"/>
                  </a:lnTo>
                  <a:lnTo>
                    <a:pt x="88" y="862"/>
                  </a:lnTo>
                  <a:lnTo>
                    <a:pt x="89" y="865"/>
                  </a:lnTo>
                  <a:lnTo>
                    <a:pt x="89" y="865"/>
                  </a:lnTo>
                  <a:lnTo>
                    <a:pt x="89" y="870"/>
                  </a:lnTo>
                  <a:lnTo>
                    <a:pt x="89" y="875"/>
                  </a:lnTo>
                  <a:lnTo>
                    <a:pt x="89" y="876"/>
                  </a:lnTo>
                  <a:lnTo>
                    <a:pt x="90" y="878"/>
                  </a:lnTo>
                  <a:lnTo>
                    <a:pt x="92" y="879"/>
                  </a:lnTo>
                  <a:lnTo>
                    <a:pt x="96" y="880"/>
                  </a:lnTo>
                  <a:lnTo>
                    <a:pt x="96" y="880"/>
                  </a:lnTo>
                  <a:lnTo>
                    <a:pt x="102" y="881"/>
                  </a:lnTo>
                  <a:lnTo>
                    <a:pt x="107" y="880"/>
                  </a:lnTo>
                  <a:lnTo>
                    <a:pt x="110" y="877"/>
                  </a:lnTo>
                  <a:lnTo>
                    <a:pt x="112" y="872"/>
                  </a:lnTo>
                  <a:lnTo>
                    <a:pt x="112" y="872"/>
                  </a:lnTo>
                  <a:lnTo>
                    <a:pt x="113" y="867"/>
                  </a:lnTo>
                  <a:lnTo>
                    <a:pt x="114" y="863"/>
                  </a:lnTo>
                  <a:lnTo>
                    <a:pt x="115" y="862"/>
                  </a:lnTo>
                  <a:lnTo>
                    <a:pt x="117" y="861"/>
                  </a:lnTo>
                  <a:lnTo>
                    <a:pt x="124" y="861"/>
                  </a:lnTo>
                  <a:lnTo>
                    <a:pt x="124" y="861"/>
                  </a:lnTo>
                  <a:lnTo>
                    <a:pt x="132" y="862"/>
                  </a:lnTo>
                  <a:lnTo>
                    <a:pt x="137" y="863"/>
                  </a:lnTo>
                  <a:lnTo>
                    <a:pt x="141" y="865"/>
                  </a:lnTo>
                  <a:lnTo>
                    <a:pt x="144" y="868"/>
                  </a:lnTo>
                  <a:lnTo>
                    <a:pt x="144" y="868"/>
                  </a:lnTo>
                  <a:lnTo>
                    <a:pt x="147" y="872"/>
                  </a:lnTo>
                  <a:lnTo>
                    <a:pt x="151" y="874"/>
                  </a:lnTo>
                  <a:lnTo>
                    <a:pt x="155" y="874"/>
                  </a:lnTo>
                  <a:lnTo>
                    <a:pt x="160" y="874"/>
                  </a:lnTo>
                  <a:lnTo>
                    <a:pt x="160" y="874"/>
                  </a:lnTo>
                  <a:lnTo>
                    <a:pt x="163" y="873"/>
                  </a:lnTo>
                  <a:lnTo>
                    <a:pt x="165" y="871"/>
                  </a:lnTo>
                  <a:lnTo>
                    <a:pt x="169" y="865"/>
                  </a:lnTo>
                  <a:lnTo>
                    <a:pt x="172" y="859"/>
                  </a:lnTo>
                  <a:lnTo>
                    <a:pt x="174" y="857"/>
                  </a:lnTo>
                  <a:lnTo>
                    <a:pt x="176" y="856"/>
                  </a:lnTo>
                  <a:lnTo>
                    <a:pt x="176" y="856"/>
                  </a:lnTo>
                  <a:lnTo>
                    <a:pt x="180" y="856"/>
                  </a:lnTo>
                  <a:lnTo>
                    <a:pt x="184" y="855"/>
                  </a:lnTo>
                  <a:lnTo>
                    <a:pt x="186" y="853"/>
                  </a:lnTo>
                  <a:lnTo>
                    <a:pt x="187" y="850"/>
                  </a:lnTo>
                  <a:lnTo>
                    <a:pt x="187" y="850"/>
                  </a:lnTo>
                  <a:lnTo>
                    <a:pt x="188" y="848"/>
                  </a:lnTo>
                  <a:lnTo>
                    <a:pt x="190" y="846"/>
                  </a:lnTo>
                  <a:lnTo>
                    <a:pt x="192" y="844"/>
                  </a:lnTo>
                  <a:lnTo>
                    <a:pt x="196" y="843"/>
                  </a:lnTo>
                  <a:lnTo>
                    <a:pt x="199" y="842"/>
                  </a:lnTo>
                  <a:lnTo>
                    <a:pt x="203" y="843"/>
                  </a:lnTo>
                  <a:lnTo>
                    <a:pt x="206" y="845"/>
                  </a:lnTo>
                  <a:lnTo>
                    <a:pt x="208" y="849"/>
                  </a:lnTo>
                  <a:lnTo>
                    <a:pt x="208" y="849"/>
                  </a:lnTo>
                  <a:lnTo>
                    <a:pt x="210" y="857"/>
                  </a:lnTo>
                  <a:lnTo>
                    <a:pt x="212" y="864"/>
                  </a:lnTo>
                  <a:lnTo>
                    <a:pt x="213" y="869"/>
                  </a:lnTo>
                  <a:lnTo>
                    <a:pt x="215" y="871"/>
                  </a:lnTo>
                  <a:lnTo>
                    <a:pt x="217" y="872"/>
                  </a:lnTo>
                  <a:lnTo>
                    <a:pt x="217" y="872"/>
                  </a:lnTo>
                  <a:lnTo>
                    <a:pt x="219" y="874"/>
                  </a:lnTo>
                  <a:lnTo>
                    <a:pt x="221" y="876"/>
                  </a:lnTo>
                  <a:lnTo>
                    <a:pt x="224" y="882"/>
                  </a:lnTo>
                  <a:lnTo>
                    <a:pt x="225" y="889"/>
                  </a:lnTo>
                  <a:lnTo>
                    <a:pt x="225" y="894"/>
                  </a:lnTo>
                  <a:lnTo>
                    <a:pt x="225" y="894"/>
                  </a:lnTo>
                  <a:lnTo>
                    <a:pt x="225" y="898"/>
                  </a:lnTo>
                  <a:lnTo>
                    <a:pt x="225" y="903"/>
                  </a:lnTo>
                  <a:lnTo>
                    <a:pt x="226" y="905"/>
                  </a:lnTo>
                  <a:lnTo>
                    <a:pt x="228" y="907"/>
                  </a:lnTo>
                  <a:lnTo>
                    <a:pt x="231" y="908"/>
                  </a:lnTo>
                  <a:lnTo>
                    <a:pt x="236" y="909"/>
                  </a:lnTo>
                  <a:lnTo>
                    <a:pt x="236" y="909"/>
                  </a:lnTo>
                  <a:lnTo>
                    <a:pt x="243" y="910"/>
                  </a:lnTo>
                  <a:lnTo>
                    <a:pt x="245" y="911"/>
                  </a:lnTo>
                  <a:lnTo>
                    <a:pt x="246" y="913"/>
                  </a:lnTo>
                  <a:lnTo>
                    <a:pt x="246" y="914"/>
                  </a:lnTo>
                  <a:lnTo>
                    <a:pt x="246" y="916"/>
                  </a:lnTo>
                  <a:lnTo>
                    <a:pt x="244" y="920"/>
                  </a:lnTo>
                  <a:lnTo>
                    <a:pt x="244" y="920"/>
                  </a:lnTo>
                  <a:lnTo>
                    <a:pt x="239" y="924"/>
                  </a:lnTo>
                  <a:lnTo>
                    <a:pt x="234" y="931"/>
                  </a:lnTo>
                  <a:lnTo>
                    <a:pt x="232" y="933"/>
                  </a:lnTo>
                  <a:lnTo>
                    <a:pt x="231" y="936"/>
                  </a:lnTo>
                  <a:lnTo>
                    <a:pt x="232" y="938"/>
                  </a:lnTo>
                  <a:lnTo>
                    <a:pt x="234" y="939"/>
                  </a:lnTo>
                  <a:lnTo>
                    <a:pt x="234" y="939"/>
                  </a:lnTo>
                  <a:lnTo>
                    <a:pt x="240" y="939"/>
                  </a:lnTo>
                  <a:lnTo>
                    <a:pt x="246" y="939"/>
                  </a:lnTo>
                  <a:lnTo>
                    <a:pt x="248" y="939"/>
                  </a:lnTo>
                  <a:lnTo>
                    <a:pt x="249" y="940"/>
                  </a:lnTo>
                  <a:lnTo>
                    <a:pt x="251" y="942"/>
                  </a:lnTo>
                  <a:lnTo>
                    <a:pt x="252" y="945"/>
                  </a:lnTo>
                  <a:lnTo>
                    <a:pt x="252" y="945"/>
                  </a:lnTo>
                  <a:lnTo>
                    <a:pt x="252" y="948"/>
                  </a:lnTo>
                  <a:lnTo>
                    <a:pt x="251" y="951"/>
                  </a:lnTo>
                  <a:lnTo>
                    <a:pt x="249" y="958"/>
                  </a:lnTo>
                  <a:lnTo>
                    <a:pt x="249" y="961"/>
                  </a:lnTo>
                  <a:lnTo>
                    <a:pt x="249" y="964"/>
                  </a:lnTo>
                  <a:lnTo>
                    <a:pt x="251" y="966"/>
                  </a:lnTo>
                  <a:lnTo>
                    <a:pt x="255" y="968"/>
                  </a:lnTo>
                  <a:lnTo>
                    <a:pt x="255" y="968"/>
                  </a:lnTo>
                  <a:lnTo>
                    <a:pt x="258" y="971"/>
                  </a:lnTo>
                  <a:lnTo>
                    <a:pt x="260" y="972"/>
                  </a:lnTo>
                  <a:lnTo>
                    <a:pt x="261" y="974"/>
                  </a:lnTo>
                  <a:lnTo>
                    <a:pt x="261" y="975"/>
                  </a:lnTo>
                  <a:lnTo>
                    <a:pt x="262" y="979"/>
                  </a:lnTo>
                  <a:lnTo>
                    <a:pt x="263" y="982"/>
                  </a:lnTo>
                  <a:lnTo>
                    <a:pt x="265" y="986"/>
                  </a:lnTo>
                  <a:lnTo>
                    <a:pt x="265" y="986"/>
                  </a:lnTo>
                  <a:lnTo>
                    <a:pt x="265" y="986"/>
                  </a:lnTo>
                  <a:lnTo>
                    <a:pt x="265" y="986"/>
                  </a:lnTo>
                  <a:lnTo>
                    <a:pt x="269" y="990"/>
                  </a:lnTo>
                  <a:lnTo>
                    <a:pt x="272" y="993"/>
                  </a:lnTo>
                  <a:lnTo>
                    <a:pt x="272" y="993"/>
                  </a:lnTo>
                  <a:lnTo>
                    <a:pt x="272" y="993"/>
                  </a:lnTo>
                  <a:lnTo>
                    <a:pt x="272" y="993"/>
                  </a:lnTo>
                  <a:lnTo>
                    <a:pt x="273" y="993"/>
                  </a:lnTo>
                  <a:lnTo>
                    <a:pt x="273" y="993"/>
                  </a:lnTo>
                  <a:lnTo>
                    <a:pt x="273" y="993"/>
                  </a:lnTo>
                  <a:lnTo>
                    <a:pt x="273" y="993"/>
                  </a:lnTo>
                  <a:lnTo>
                    <a:pt x="274" y="994"/>
                  </a:lnTo>
                  <a:lnTo>
                    <a:pt x="274" y="994"/>
                  </a:lnTo>
                  <a:lnTo>
                    <a:pt x="274" y="994"/>
                  </a:lnTo>
                  <a:lnTo>
                    <a:pt x="274" y="994"/>
                  </a:lnTo>
                  <a:lnTo>
                    <a:pt x="275" y="994"/>
                  </a:lnTo>
                  <a:lnTo>
                    <a:pt x="275" y="994"/>
                  </a:lnTo>
                  <a:lnTo>
                    <a:pt x="275" y="994"/>
                  </a:lnTo>
                  <a:lnTo>
                    <a:pt x="275" y="994"/>
                  </a:lnTo>
                  <a:lnTo>
                    <a:pt x="276" y="995"/>
                  </a:lnTo>
                  <a:lnTo>
                    <a:pt x="276" y="995"/>
                  </a:lnTo>
                  <a:lnTo>
                    <a:pt x="276" y="995"/>
                  </a:lnTo>
                  <a:lnTo>
                    <a:pt x="276" y="995"/>
                  </a:lnTo>
                  <a:lnTo>
                    <a:pt x="277" y="994"/>
                  </a:lnTo>
                  <a:lnTo>
                    <a:pt x="277" y="994"/>
                  </a:lnTo>
                  <a:lnTo>
                    <a:pt x="277" y="994"/>
                  </a:lnTo>
                  <a:lnTo>
                    <a:pt x="277" y="994"/>
                  </a:lnTo>
                  <a:lnTo>
                    <a:pt x="278" y="994"/>
                  </a:lnTo>
                  <a:lnTo>
                    <a:pt x="278" y="994"/>
                  </a:lnTo>
                  <a:lnTo>
                    <a:pt x="278" y="994"/>
                  </a:lnTo>
                  <a:lnTo>
                    <a:pt x="278" y="994"/>
                  </a:lnTo>
                  <a:lnTo>
                    <a:pt x="279" y="994"/>
                  </a:lnTo>
                  <a:lnTo>
                    <a:pt x="279" y="994"/>
                  </a:lnTo>
                  <a:lnTo>
                    <a:pt x="279" y="993"/>
                  </a:lnTo>
                  <a:lnTo>
                    <a:pt x="279" y="993"/>
                  </a:lnTo>
                  <a:lnTo>
                    <a:pt x="280" y="993"/>
                  </a:lnTo>
                  <a:lnTo>
                    <a:pt x="280" y="993"/>
                  </a:lnTo>
                  <a:lnTo>
                    <a:pt x="281" y="992"/>
                  </a:lnTo>
                  <a:lnTo>
                    <a:pt x="281" y="992"/>
                  </a:lnTo>
                  <a:lnTo>
                    <a:pt x="281" y="992"/>
                  </a:lnTo>
                  <a:lnTo>
                    <a:pt x="281" y="992"/>
                  </a:lnTo>
                  <a:lnTo>
                    <a:pt x="282" y="991"/>
                  </a:lnTo>
                  <a:lnTo>
                    <a:pt x="282" y="991"/>
                  </a:lnTo>
                  <a:lnTo>
                    <a:pt x="282" y="991"/>
                  </a:lnTo>
                  <a:lnTo>
                    <a:pt x="282" y="991"/>
                  </a:lnTo>
                  <a:lnTo>
                    <a:pt x="283" y="989"/>
                  </a:lnTo>
                  <a:lnTo>
                    <a:pt x="283" y="989"/>
                  </a:lnTo>
                  <a:lnTo>
                    <a:pt x="287" y="983"/>
                  </a:lnTo>
                  <a:lnTo>
                    <a:pt x="291" y="979"/>
                  </a:lnTo>
                  <a:lnTo>
                    <a:pt x="295" y="977"/>
                  </a:lnTo>
                  <a:lnTo>
                    <a:pt x="300" y="976"/>
                  </a:lnTo>
                  <a:lnTo>
                    <a:pt x="300" y="976"/>
                  </a:lnTo>
                  <a:lnTo>
                    <a:pt x="304" y="977"/>
                  </a:lnTo>
                  <a:lnTo>
                    <a:pt x="307" y="978"/>
                  </a:lnTo>
                  <a:lnTo>
                    <a:pt x="308" y="981"/>
                  </a:lnTo>
                  <a:lnTo>
                    <a:pt x="309" y="984"/>
                  </a:lnTo>
                  <a:lnTo>
                    <a:pt x="309" y="984"/>
                  </a:lnTo>
                  <a:lnTo>
                    <a:pt x="309" y="986"/>
                  </a:lnTo>
                  <a:lnTo>
                    <a:pt x="311" y="989"/>
                  </a:lnTo>
                  <a:lnTo>
                    <a:pt x="314" y="990"/>
                  </a:lnTo>
                  <a:lnTo>
                    <a:pt x="319" y="991"/>
                  </a:lnTo>
                  <a:lnTo>
                    <a:pt x="319" y="991"/>
                  </a:lnTo>
                  <a:lnTo>
                    <a:pt x="326" y="991"/>
                  </a:lnTo>
                  <a:lnTo>
                    <a:pt x="333" y="991"/>
                  </a:lnTo>
                  <a:lnTo>
                    <a:pt x="336" y="990"/>
                  </a:lnTo>
                  <a:lnTo>
                    <a:pt x="338" y="989"/>
                  </a:lnTo>
                  <a:lnTo>
                    <a:pt x="340" y="988"/>
                  </a:lnTo>
                  <a:lnTo>
                    <a:pt x="341" y="985"/>
                  </a:lnTo>
                  <a:lnTo>
                    <a:pt x="341" y="985"/>
                  </a:lnTo>
                  <a:lnTo>
                    <a:pt x="341" y="983"/>
                  </a:lnTo>
                  <a:lnTo>
                    <a:pt x="343" y="982"/>
                  </a:lnTo>
                  <a:lnTo>
                    <a:pt x="348" y="981"/>
                  </a:lnTo>
                  <a:lnTo>
                    <a:pt x="351" y="981"/>
                  </a:lnTo>
                  <a:lnTo>
                    <a:pt x="354" y="981"/>
                  </a:lnTo>
                  <a:lnTo>
                    <a:pt x="356" y="979"/>
                  </a:lnTo>
                  <a:lnTo>
                    <a:pt x="357" y="977"/>
                  </a:lnTo>
                  <a:lnTo>
                    <a:pt x="357" y="977"/>
                  </a:lnTo>
                  <a:lnTo>
                    <a:pt x="357" y="971"/>
                  </a:lnTo>
                  <a:lnTo>
                    <a:pt x="358" y="967"/>
                  </a:lnTo>
                  <a:lnTo>
                    <a:pt x="361" y="965"/>
                  </a:lnTo>
                  <a:lnTo>
                    <a:pt x="367" y="965"/>
                  </a:lnTo>
                  <a:lnTo>
                    <a:pt x="367" y="965"/>
                  </a:lnTo>
                  <a:lnTo>
                    <a:pt x="373" y="965"/>
                  </a:lnTo>
                  <a:lnTo>
                    <a:pt x="378" y="966"/>
                  </a:lnTo>
                  <a:lnTo>
                    <a:pt x="380" y="967"/>
                  </a:lnTo>
                  <a:lnTo>
                    <a:pt x="382" y="969"/>
                  </a:lnTo>
                  <a:lnTo>
                    <a:pt x="382" y="973"/>
                  </a:lnTo>
                  <a:lnTo>
                    <a:pt x="383" y="976"/>
                  </a:lnTo>
                  <a:lnTo>
                    <a:pt x="383" y="976"/>
                  </a:lnTo>
                  <a:lnTo>
                    <a:pt x="382" y="983"/>
                  </a:lnTo>
                  <a:lnTo>
                    <a:pt x="382" y="987"/>
                  </a:lnTo>
                  <a:lnTo>
                    <a:pt x="382" y="989"/>
                  </a:lnTo>
                  <a:lnTo>
                    <a:pt x="383" y="990"/>
                  </a:lnTo>
                  <a:lnTo>
                    <a:pt x="388" y="991"/>
                  </a:lnTo>
                  <a:lnTo>
                    <a:pt x="388" y="991"/>
                  </a:lnTo>
                  <a:lnTo>
                    <a:pt x="394" y="991"/>
                  </a:lnTo>
                  <a:lnTo>
                    <a:pt x="399" y="990"/>
                  </a:lnTo>
                  <a:lnTo>
                    <a:pt x="401" y="990"/>
                  </a:lnTo>
                  <a:lnTo>
                    <a:pt x="403" y="989"/>
                  </a:lnTo>
                  <a:lnTo>
                    <a:pt x="404" y="987"/>
                  </a:lnTo>
                  <a:lnTo>
                    <a:pt x="405" y="985"/>
                  </a:lnTo>
                  <a:lnTo>
                    <a:pt x="405" y="985"/>
                  </a:lnTo>
                  <a:lnTo>
                    <a:pt x="407" y="980"/>
                  </a:lnTo>
                  <a:lnTo>
                    <a:pt x="411" y="978"/>
                  </a:lnTo>
                  <a:lnTo>
                    <a:pt x="416" y="976"/>
                  </a:lnTo>
                  <a:lnTo>
                    <a:pt x="423" y="977"/>
                  </a:lnTo>
                  <a:lnTo>
                    <a:pt x="423" y="977"/>
                  </a:lnTo>
                  <a:lnTo>
                    <a:pt x="427" y="977"/>
                  </a:lnTo>
                  <a:lnTo>
                    <a:pt x="427" y="977"/>
                  </a:lnTo>
                  <a:lnTo>
                    <a:pt x="427" y="977"/>
                  </a:lnTo>
                  <a:lnTo>
                    <a:pt x="427" y="977"/>
                  </a:lnTo>
                  <a:lnTo>
                    <a:pt x="431" y="977"/>
                  </a:lnTo>
                  <a:lnTo>
                    <a:pt x="431" y="977"/>
                  </a:lnTo>
                  <a:lnTo>
                    <a:pt x="432" y="953"/>
                  </a:lnTo>
                  <a:lnTo>
                    <a:pt x="432" y="953"/>
                  </a:lnTo>
                  <a:lnTo>
                    <a:pt x="433" y="950"/>
                  </a:lnTo>
                  <a:lnTo>
                    <a:pt x="435" y="946"/>
                  </a:lnTo>
                  <a:lnTo>
                    <a:pt x="442" y="937"/>
                  </a:lnTo>
                  <a:lnTo>
                    <a:pt x="448" y="928"/>
                  </a:lnTo>
                  <a:lnTo>
                    <a:pt x="450" y="923"/>
                  </a:lnTo>
                  <a:lnTo>
                    <a:pt x="450" y="918"/>
                  </a:lnTo>
                  <a:lnTo>
                    <a:pt x="450" y="918"/>
                  </a:lnTo>
                  <a:lnTo>
                    <a:pt x="449" y="909"/>
                  </a:lnTo>
                  <a:lnTo>
                    <a:pt x="446" y="900"/>
                  </a:lnTo>
                  <a:lnTo>
                    <a:pt x="444" y="894"/>
                  </a:lnTo>
                  <a:lnTo>
                    <a:pt x="442" y="891"/>
                  </a:lnTo>
                  <a:lnTo>
                    <a:pt x="441" y="890"/>
                  </a:lnTo>
                  <a:lnTo>
                    <a:pt x="441" y="890"/>
                  </a:lnTo>
                  <a:lnTo>
                    <a:pt x="440" y="889"/>
                  </a:lnTo>
                  <a:lnTo>
                    <a:pt x="438" y="888"/>
                  </a:lnTo>
                  <a:lnTo>
                    <a:pt x="438" y="886"/>
                  </a:lnTo>
                  <a:lnTo>
                    <a:pt x="440" y="883"/>
                  </a:lnTo>
                  <a:lnTo>
                    <a:pt x="441" y="881"/>
                  </a:lnTo>
                  <a:lnTo>
                    <a:pt x="443" y="880"/>
                  </a:lnTo>
                  <a:lnTo>
                    <a:pt x="446" y="879"/>
                  </a:lnTo>
                  <a:lnTo>
                    <a:pt x="449" y="879"/>
                  </a:lnTo>
                  <a:lnTo>
                    <a:pt x="449" y="879"/>
                  </a:lnTo>
                  <a:lnTo>
                    <a:pt x="462" y="880"/>
                  </a:lnTo>
                  <a:lnTo>
                    <a:pt x="467" y="879"/>
                  </a:lnTo>
                  <a:lnTo>
                    <a:pt x="469" y="878"/>
                  </a:lnTo>
                  <a:lnTo>
                    <a:pt x="470" y="876"/>
                  </a:lnTo>
                  <a:lnTo>
                    <a:pt x="470" y="876"/>
                  </a:lnTo>
                  <a:lnTo>
                    <a:pt x="472" y="874"/>
                  </a:lnTo>
                  <a:lnTo>
                    <a:pt x="475" y="873"/>
                  </a:lnTo>
                  <a:lnTo>
                    <a:pt x="482" y="871"/>
                  </a:lnTo>
                  <a:lnTo>
                    <a:pt x="490" y="868"/>
                  </a:lnTo>
                  <a:lnTo>
                    <a:pt x="492" y="866"/>
                  </a:lnTo>
                  <a:lnTo>
                    <a:pt x="494" y="863"/>
                  </a:lnTo>
                  <a:lnTo>
                    <a:pt x="494" y="863"/>
                  </a:lnTo>
                  <a:lnTo>
                    <a:pt x="495" y="855"/>
                  </a:lnTo>
                  <a:lnTo>
                    <a:pt x="497" y="844"/>
                  </a:lnTo>
                  <a:lnTo>
                    <a:pt x="498" y="839"/>
                  </a:lnTo>
                  <a:lnTo>
                    <a:pt x="499" y="834"/>
                  </a:lnTo>
                  <a:lnTo>
                    <a:pt x="502" y="831"/>
                  </a:lnTo>
                  <a:lnTo>
                    <a:pt x="505" y="829"/>
                  </a:lnTo>
                  <a:lnTo>
                    <a:pt x="505" y="829"/>
                  </a:lnTo>
                  <a:lnTo>
                    <a:pt x="511" y="827"/>
                  </a:lnTo>
                  <a:lnTo>
                    <a:pt x="515" y="824"/>
                  </a:lnTo>
                  <a:lnTo>
                    <a:pt x="516" y="822"/>
                  </a:lnTo>
                  <a:lnTo>
                    <a:pt x="517" y="820"/>
                  </a:lnTo>
                  <a:lnTo>
                    <a:pt x="517" y="814"/>
                  </a:lnTo>
                  <a:lnTo>
                    <a:pt x="517" y="814"/>
                  </a:lnTo>
                  <a:lnTo>
                    <a:pt x="515" y="807"/>
                  </a:lnTo>
                  <a:lnTo>
                    <a:pt x="514" y="801"/>
                  </a:lnTo>
                  <a:lnTo>
                    <a:pt x="514" y="797"/>
                  </a:lnTo>
                  <a:lnTo>
                    <a:pt x="515" y="794"/>
                  </a:lnTo>
                  <a:lnTo>
                    <a:pt x="517" y="791"/>
                  </a:lnTo>
                  <a:lnTo>
                    <a:pt x="520" y="788"/>
                  </a:lnTo>
                  <a:lnTo>
                    <a:pt x="520" y="788"/>
                  </a:lnTo>
                  <a:lnTo>
                    <a:pt x="523" y="785"/>
                  </a:lnTo>
                  <a:lnTo>
                    <a:pt x="526" y="783"/>
                  </a:lnTo>
                  <a:lnTo>
                    <a:pt x="529" y="778"/>
                  </a:lnTo>
                  <a:lnTo>
                    <a:pt x="530" y="776"/>
                  </a:lnTo>
                  <a:lnTo>
                    <a:pt x="531" y="775"/>
                  </a:lnTo>
                  <a:lnTo>
                    <a:pt x="533" y="775"/>
                  </a:lnTo>
                  <a:lnTo>
                    <a:pt x="536" y="776"/>
                  </a:lnTo>
                  <a:lnTo>
                    <a:pt x="536" y="776"/>
                  </a:lnTo>
                  <a:lnTo>
                    <a:pt x="538" y="778"/>
                  </a:lnTo>
                  <a:lnTo>
                    <a:pt x="540" y="780"/>
                  </a:lnTo>
                  <a:lnTo>
                    <a:pt x="542" y="783"/>
                  </a:lnTo>
                  <a:lnTo>
                    <a:pt x="544" y="786"/>
                  </a:lnTo>
                  <a:lnTo>
                    <a:pt x="546" y="787"/>
                  </a:lnTo>
                  <a:lnTo>
                    <a:pt x="548" y="788"/>
                  </a:lnTo>
                  <a:lnTo>
                    <a:pt x="548" y="788"/>
                  </a:lnTo>
                  <a:lnTo>
                    <a:pt x="550" y="788"/>
                  </a:lnTo>
                  <a:lnTo>
                    <a:pt x="552" y="789"/>
                  </a:lnTo>
                  <a:lnTo>
                    <a:pt x="556" y="792"/>
                  </a:lnTo>
                  <a:lnTo>
                    <a:pt x="560" y="795"/>
                  </a:lnTo>
                  <a:lnTo>
                    <a:pt x="562" y="796"/>
                  </a:lnTo>
                  <a:lnTo>
                    <a:pt x="564" y="796"/>
                  </a:lnTo>
                  <a:lnTo>
                    <a:pt x="564" y="796"/>
                  </a:lnTo>
                  <a:lnTo>
                    <a:pt x="569" y="796"/>
                  </a:lnTo>
                  <a:lnTo>
                    <a:pt x="573" y="794"/>
                  </a:lnTo>
                  <a:lnTo>
                    <a:pt x="575" y="793"/>
                  </a:lnTo>
                  <a:lnTo>
                    <a:pt x="576" y="791"/>
                  </a:lnTo>
                  <a:lnTo>
                    <a:pt x="577" y="788"/>
                  </a:lnTo>
                  <a:lnTo>
                    <a:pt x="577" y="785"/>
                  </a:lnTo>
                  <a:lnTo>
                    <a:pt x="577" y="785"/>
                  </a:lnTo>
                  <a:lnTo>
                    <a:pt x="577" y="779"/>
                  </a:lnTo>
                  <a:lnTo>
                    <a:pt x="578" y="774"/>
                  </a:lnTo>
                  <a:lnTo>
                    <a:pt x="579" y="773"/>
                  </a:lnTo>
                  <a:lnTo>
                    <a:pt x="581" y="772"/>
                  </a:lnTo>
                  <a:lnTo>
                    <a:pt x="586" y="771"/>
                  </a:lnTo>
                  <a:lnTo>
                    <a:pt x="586" y="771"/>
                  </a:lnTo>
                  <a:lnTo>
                    <a:pt x="592" y="770"/>
                  </a:lnTo>
                  <a:lnTo>
                    <a:pt x="596" y="767"/>
                  </a:lnTo>
                  <a:lnTo>
                    <a:pt x="600" y="762"/>
                  </a:lnTo>
                  <a:lnTo>
                    <a:pt x="602" y="756"/>
                  </a:lnTo>
                  <a:lnTo>
                    <a:pt x="602" y="756"/>
                  </a:lnTo>
                  <a:lnTo>
                    <a:pt x="603" y="749"/>
                  </a:lnTo>
                  <a:lnTo>
                    <a:pt x="605" y="743"/>
                  </a:lnTo>
                  <a:lnTo>
                    <a:pt x="609" y="739"/>
                  </a:lnTo>
                  <a:lnTo>
                    <a:pt x="612" y="737"/>
                  </a:lnTo>
                  <a:lnTo>
                    <a:pt x="615" y="736"/>
                  </a:lnTo>
                  <a:lnTo>
                    <a:pt x="615" y="736"/>
                  </a:lnTo>
                  <a:lnTo>
                    <a:pt x="617" y="734"/>
                  </a:lnTo>
                  <a:lnTo>
                    <a:pt x="619" y="733"/>
                  </a:lnTo>
                  <a:lnTo>
                    <a:pt x="621" y="729"/>
                  </a:lnTo>
                  <a:lnTo>
                    <a:pt x="622" y="728"/>
                  </a:lnTo>
                  <a:lnTo>
                    <a:pt x="623" y="727"/>
                  </a:lnTo>
                  <a:lnTo>
                    <a:pt x="625" y="726"/>
                  </a:lnTo>
                  <a:lnTo>
                    <a:pt x="629" y="726"/>
                  </a:lnTo>
                  <a:lnTo>
                    <a:pt x="629" y="726"/>
                  </a:lnTo>
                  <a:lnTo>
                    <a:pt x="635" y="727"/>
                  </a:lnTo>
                  <a:lnTo>
                    <a:pt x="639" y="729"/>
                  </a:lnTo>
                  <a:lnTo>
                    <a:pt x="642" y="731"/>
                  </a:lnTo>
                  <a:lnTo>
                    <a:pt x="646" y="732"/>
                  </a:lnTo>
                  <a:lnTo>
                    <a:pt x="646" y="732"/>
                  </a:lnTo>
                  <a:lnTo>
                    <a:pt x="651" y="732"/>
                  </a:lnTo>
                  <a:lnTo>
                    <a:pt x="655" y="731"/>
                  </a:lnTo>
                  <a:lnTo>
                    <a:pt x="656" y="730"/>
                  </a:lnTo>
                  <a:lnTo>
                    <a:pt x="658" y="728"/>
                  </a:lnTo>
                  <a:lnTo>
                    <a:pt x="658" y="726"/>
                  </a:lnTo>
                  <a:lnTo>
                    <a:pt x="659" y="724"/>
                  </a:lnTo>
                  <a:lnTo>
                    <a:pt x="659" y="724"/>
                  </a:lnTo>
                  <a:lnTo>
                    <a:pt x="659" y="718"/>
                  </a:lnTo>
                  <a:lnTo>
                    <a:pt x="661" y="715"/>
                  </a:lnTo>
                  <a:lnTo>
                    <a:pt x="665" y="713"/>
                  </a:lnTo>
                  <a:lnTo>
                    <a:pt x="670" y="713"/>
                  </a:lnTo>
                  <a:lnTo>
                    <a:pt x="670" y="713"/>
                  </a:lnTo>
                  <a:lnTo>
                    <a:pt x="675" y="714"/>
                  </a:lnTo>
                  <a:lnTo>
                    <a:pt x="679" y="713"/>
                  </a:lnTo>
                  <a:lnTo>
                    <a:pt x="682" y="711"/>
                  </a:lnTo>
                  <a:lnTo>
                    <a:pt x="685" y="708"/>
                  </a:lnTo>
                  <a:lnTo>
                    <a:pt x="685" y="708"/>
                  </a:lnTo>
                  <a:lnTo>
                    <a:pt x="688" y="703"/>
                  </a:lnTo>
                  <a:lnTo>
                    <a:pt x="692" y="699"/>
                  </a:lnTo>
                  <a:lnTo>
                    <a:pt x="694" y="697"/>
                  </a:lnTo>
                  <a:lnTo>
                    <a:pt x="698" y="695"/>
                  </a:lnTo>
                  <a:lnTo>
                    <a:pt x="702" y="695"/>
                  </a:lnTo>
                  <a:lnTo>
                    <a:pt x="706" y="695"/>
                  </a:lnTo>
                  <a:lnTo>
                    <a:pt x="706" y="695"/>
                  </a:lnTo>
                  <a:lnTo>
                    <a:pt x="713" y="697"/>
                  </a:lnTo>
                  <a:lnTo>
                    <a:pt x="715" y="696"/>
                  </a:lnTo>
                  <a:lnTo>
                    <a:pt x="717" y="696"/>
                  </a:lnTo>
                  <a:lnTo>
                    <a:pt x="719" y="693"/>
                  </a:lnTo>
                  <a:lnTo>
                    <a:pt x="722" y="687"/>
                  </a:lnTo>
                  <a:lnTo>
                    <a:pt x="722" y="687"/>
                  </a:lnTo>
                  <a:lnTo>
                    <a:pt x="727" y="680"/>
                  </a:lnTo>
                  <a:lnTo>
                    <a:pt x="732" y="675"/>
                  </a:lnTo>
                  <a:lnTo>
                    <a:pt x="737" y="672"/>
                  </a:lnTo>
                  <a:lnTo>
                    <a:pt x="741" y="671"/>
                  </a:lnTo>
                  <a:lnTo>
                    <a:pt x="744" y="671"/>
                  </a:lnTo>
                  <a:lnTo>
                    <a:pt x="744" y="671"/>
                  </a:lnTo>
                  <a:lnTo>
                    <a:pt x="758" y="670"/>
                  </a:lnTo>
                  <a:lnTo>
                    <a:pt x="763" y="670"/>
                  </a:lnTo>
                  <a:lnTo>
                    <a:pt x="765" y="671"/>
                  </a:lnTo>
                  <a:lnTo>
                    <a:pt x="766" y="673"/>
                  </a:lnTo>
                  <a:lnTo>
                    <a:pt x="766" y="673"/>
                  </a:lnTo>
                  <a:lnTo>
                    <a:pt x="767" y="676"/>
                  </a:lnTo>
                  <a:lnTo>
                    <a:pt x="770" y="679"/>
                  </a:lnTo>
                  <a:lnTo>
                    <a:pt x="774" y="680"/>
                  </a:lnTo>
                  <a:lnTo>
                    <a:pt x="779" y="681"/>
                  </a:lnTo>
                  <a:lnTo>
                    <a:pt x="779" y="681"/>
                  </a:lnTo>
                  <a:lnTo>
                    <a:pt x="782" y="681"/>
                  </a:lnTo>
                  <a:lnTo>
                    <a:pt x="782" y="681"/>
                  </a:lnTo>
                  <a:lnTo>
                    <a:pt x="784" y="681"/>
                  </a:lnTo>
                  <a:lnTo>
                    <a:pt x="784" y="681"/>
                  </a:lnTo>
                  <a:lnTo>
                    <a:pt x="804" y="681"/>
                  </a:lnTo>
                  <a:lnTo>
                    <a:pt x="804" y="681"/>
                  </a:lnTo>
                  <a:lnTo>
                    <a:pt x="810" y="682"/>
                  </a:lnTo>
                  <a:lnTo>
                    <a:pt x="810" y="682"/>
                  </a:lnTo>
                  <a:lnTo>
                    <a:pt x="812" y="681"/>
                  </a:lnTo>
                  <a:lnTo>
                    <a:pt x="812" y="681"/>
                  </a:lnTo>
                  <a:lnTo>
                    <a:pt x="819" y="681"/>
                  </a:lnTo>
                  <a:lnTo>
                    <a:pt x="819" y="681"/>
                  </a:lnTo>
                  <a:lnTo>
                    <a:pt x="841" y="681"/>
                  </a:lnTo>
                  <a:lnTo>
                    <a:pt x="846" y="681"/>
                  </a:lnTo>
                  <a:lnTo>
                    <a:pt x="850" y="680"/>
                  </a:lnTo>
                  <a:lnTo>
                    <a:pt x="854" y="678"/>
                  </a:lnTo>
                  <a:lnTo>
                    <a:pt x="856" y="675"/>
                  </a:lnTo>
                  <a:lnTo>
                    <a:pt x="856" y="675"/>
                  </a:lnTo>
                  <a:lnTo>
                    <a:pt x="861" y="669"/>
                  </a:lnTo>
                  <a:lnTo>
                    <a:pt x="868" y="662"/>
                  </a:lnTo>
                  <a:lnTo>
                    <a:pt x="874" y="660"/>
                  </a:lnTo>
                  <a:lnTo>
                    <a:pt x="879" y="658"/>
                  </a:lnTo>
                  <a:lnTo>
                    <a:pt x="884" y="656"/>
                  </a:lnTo>
                  <a:lnTo>
                    <a:pt x="890" y="656"/>
                  </a:lnTo>
                  <a:lnTo>
                    <a:pt x="890" y="656"/>
                  </a:lnTo>
                  <a:lnTo>
                    <a:pt x="912" y="655"/>
                  </a:lnTo>
                  <a:lnTo>
                    <a:pt x="938" y="655"/>
                  </a:lnTo>
                  <a:lnTo>
                    <a:pt x="938" y="655"/>
                  </a:lnTo>
                  <a:lnTo>
                    <a:pt x="959" y="655"/>
                  </a:lnTo>
                  <a:lnTo>
                    <a:pt x="983" y="654"/>
                  </a:lnTo>
                  <a:lnTo>
                    <a:pt x="994" y="654"/>
                  </a:lnTo>
                  <a:lnTo>
                    <a:pt x="1004" y="653"/>
                  </a:lnTo>
                  <a:lnTo>
                    <a:pt x="1012" y="651"/>
                  </a:lnTo>
                  <a:lnTo>
                    <a:pt x="1014" y="650"/>
                  </a:lnTo>
                  <a:lnTo>
                    <a:pt x="1016" y="649"/>
                  </a:lnTo>
                  <a:lnTo>
                    <a:pt x="1016" y="649"/>
                  </a:lnTo>
                  <a:lnTo>
                    <a:pt x="1023" y="643"/>
                  </a:lnTo>
                  <a:lnTo>
                    <a:pt x="1032" y="636"/>
                  </a:lnTo>
                  <a:lnTo>
                    <a:pt x="1036" y="633"/>
                  </a:lnTo>
                  <a:lnTo>
                    <a:pt x="1040" y="628"/>
                  </a:lnTo>
                  <a:lnTo>
                    <a:pt x="1044" y="622"/>
                  </a:lnTo>
                  <a:lnTo>
                    <a:pt x="1046" y="617"/>
                  </a:lnTo>
                  <a:lnTo>
                    <a:pt x="1046" y="617"/>
                  </a:lnTo>
                  <a:lnTo>
                    <a:pt x="1049" y="601"/>
                  </a:lnTo>
                  <a:lnTo>
                    <a:pt x="1051" y="595"/>
                  </a:lnTo>
                  <a:lnTo>
                    <a:pt x="1054" y="588"/>
                  </a:lnTo>
                  <a:lnTo>
                    <a:pt x="1054" y="588"/>
                  </a:lnTo>
                  <a:lnTo>
                    <a:pt x="1055" y="585"/>
                  </a:lnTo>
                  <a:lnTo>
                    <a:pt x="1056" y="579"/>
                  </a:lnTo>
                  <a:lnTo>
                    <a:pt x="1057" y="561"/>
                  </a:lnTo>
                  <a:lnTo>
                    <a:pt x="1059" y="507"/>
                  </a:lnTo>
                  <a:lnTo>
                    <a:pt x="1060" y="446"/>
                  </a:lnTo>
                  <a:lnTo>
                    <a:pt x="1060" y="403"/>
                  </a:lnTo>
                  <a:lnTo>
                    <a:pt x="1060" y="403"/>
                  </a:lnTo>
                  <a:lnTo>
                    <a:pt x="1057" y="402"/>
                  </a:lnTo>
                  <a:lnTo>
                    <a:pt x="1057" y="402"/>
                  </a:lnTo>
                  <a:lnTo>
                    <a:pt x="1045" y="401"/>
                  </a:lnTo>
                  <a:lnTo>
                    <a:pt x="1039" y="402"/>
                  </a:lnTo>
                  <a:lnTo>
                    <a:pt x="1034" y="403"/>
                  </a:lnTo>
                  <a:lnTo>
                    <a:pt x="1030" y="404"/>
                  </a:lnTo>
                  <a:lnTo>
                    <a:pt x="1028" y="406"/>
                  </a:lnTo>
                  <a:lnTo>
                    <a:pt x="1026" y="409"/>
                  </a:lnTo>
                  <a:lnTo>
                    <a:pt x="1025" y="413"/>
                  </a:lnTo>
                  <a:lnTo>
                    <a:pt x="1025" y="41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2" name="Freeform 321">
              <a:extLst>
                <a:ext uri="{FF2B5EF4-FFF2-40B4-BE49-F238E27FC236}">
                  <a16:creationId xmlns:a16="http://schemas.microsoft.com/office/drawing/2014/main" id="{128AF5FB-B352-4BF9-91DF-9B833A75FFA1}"/>
                </a:ext>
              </a:extLst>
            </p:cNvPr>
            <p:cNvSpPr>
              <a:spLocks/>
            </p:cNvSpPr>
            <p:nvPr/>
          </p:nvSpPr>
          <p:spPr bwMode="auto">
            <a:xfrm>
              <a:off x="3147605" y="4336222"/>
              <a:ext cx="325278" cy="506446"/>
            </a:xfrm>
            <a:custGeom>
              <a:avLst/>
              <a:gdLst>
                <a:gd name="T0" fmla="*/ 103 w 757"/>
                <a:gd name="T1" fmla="*/ 786 h 1086"/>
                <a:gd name="T2" fmla="*/ 160 w 757"/>
                <a:gd name="T3" fmla="*/ 802 h 1086"/>
                <a:gd name="T4" fmla="*/ 189 w 757"/>
                <a:gd name="T5" fmla="*/ 792 h 1086"/>
                <a:gd name="T6" fmla="*/ 242 w 757"/>
                <a:gd name="T7" fmla="*/ 819 h 1086"/>
                <a:gd name="T8" fmla="*/ 303 w 757"/>
                <a:gd name="T9" fmla="*/ 855 h 1086"/>
                <a:gd name="T10" fmla="*/ 332 w 757"/>
                <a:gd name="T11" fmla="*/ 887 h 1086"/>
                <a:gd name="T12" fmla="*/ 373 w 757"/>
                <a:gd name="T13" fmla="*/ 936 h 1086"/>
                <a:gd name="T14" fmla="*/ 405 w 757"/>
                <a:gd name="T15" fmla="*/ 972 h 1086"/>
                <a:gd name="T16" fmla="*/ 469 w 757"/>
                <a:gd name="T17" fmla="*/ 954 h 1086"/>
                <a:gd name="T18" fmla="*/ 504 w 757"/>
                <a:gd name="T19" fmla="*/ 968 h 1086"/>
                <a:gd name="T20" fmla="*/ 552 w 757"/>
                <a:gd name="T21" fmla="*/ 971 h 1086"/>
                <a:gd name="T22" fmla="*/ 563 w 757"/>
                <a:gd name="T23" fmla="*/ 1018 h 1086"/>
                <a:gd name="T24" fmla="*/ 544 w 757"/>
                <a:gd name="T25" fmla="*/ 1063 h 1086"/>
                <a:gd name="T26" fmla="*/ 588 w 757"/>
                <a:gd name="T27" fmla="*/ 1086 h 1086"/>
                <a:gd name="T28" fmla="*/ 604 w 757"/>
                <a:gd name="T29" fmla="*/ 981 h 1086"/>
                <a:gd name="T30" fmla="*/ 619 w 757"/>
                <a:gd name="T31" fmla="*/ 894 h 1086"/>
                <a:gd name="T32" fmla="*/ 579 w 757"/>
                <a:gd name="T33" fmla="*/ 827 h 1086"/>
                <a:gd name="T34" fmla="*/ 627 w 757"/>
                <a:gd name="T35" fmla="*/ 773 h 1086"/>
                <a:gd name="T36" fmla="*/ 620 w 757"/>
                <a:gd name="T37" fmla="*/ 748 h 1086"/>
                <a:gd name="T38" fmla="*/ 589 w 757"/>
                <a:gd name="T39" fmla="*/ 705 h 1086"/>
                <a:gd name="T40" fmla="*/ 685 w 757"/>
                <a:gd name="T41" fmla="*/ 698 h 1086"/>
                <a:gd name="T42" fmla="*/ 703 w 757"/>
                <a:gd name="T43" fmla="*/ 697 h 1086"/>
                <a:gd name="T44" fmla="*/ 743 w 757"/>
                <a:gd name="T45" fmla="*/ 682 h 1086"/>
                <a:gd name="T46" fmla="*/ 731 w 757"/>
                <a:gd name="T47" fmla="*/ 632 h 1086"/>
                <a:gd name="T48" fmla="*/ 754 w 757"/>
                <a:gd name="T49" fmla="*/ 588 h 1086"/>
                <a:gd name="T50" fmla="*/ 725 w 757"/>
                <a:gd name="T51" fmla="*/ 552 h 1086"/>
                <a:gd name="T52" fmla="*/ 719 w 757"/>
                <a:gd name="T53" fmla="*/ 469 h 1086"/>
                <a:gd name="T54" fmla="*/ 740 w 757"/>
                <a:gd name="T55" fmla="*/ 429 h 1086"/>
                <a:gd name="T56" fmla="*/ 710 w 757"/>
                <a:gd name="T57" fmla="*/ 406 h 1086"/>
                <a:gd name="T58" fmla="*/ 634 w 757"/>
                <a:gd name="T59" fmla="*/ 415 h 1086"/>
                <a:gd name="T60" fmla="*/ 586 w 757"/>
                <a:gd name="T61" fmla="*/ 378 h 1086"/>
                <a:gd name="T62" fmla="*/ 534 w 757"/>
                <a:gd name="T63" fmla="*/ 352 h 1086"/>
                <a:gd name="T64" fmla="*/ 474 w 757"/>
                <a:gd name="T65" fmla="*/ 362 h 1086"/>
                <a:gd name="T66" fmla="*/ 422 w 757"/>
                <a:gd name="T67" fmla="*/ 331 h 1086"/>
                <a:gd name="T68" fmla="*/ 428 w 757"/>
                <a:gd name="T69" fmla="*/ 282 h 1086"/>
                <a:gd name="T70" fmla="*/ 401 w 757"/>
                <a:gd name="T71" fmla="*/ 236 h 1086"/>
                <a:gd name="T72" fmla="*/ 368 w 757"/>
                <a:gd name="T73" fmla="*/ 217 h 1086"/>
                <a:gd name="T74" fmla="*/ 389 w 757"/>
                <a:gd name="T75" fmla="*/ 165 h 1086"/>
                <a:gd name="T76" fmla="*/ 423 w 757"/>
                <a:gd name="T77" fmla="*/ 92 h 1086"/>
                <a:gd name="T78" fmla="*/ 489 w 757"/>
                <a:gd name="T79" fmla="*/ 43 h 1086"/>
                <a:gd name="T80" fmla="*/ 492 w 757"/>
                <a:gd name="T81" fmla="*/ 5 h 1086"/>
                <a:gd name="T82" fmla="*/ 431 w 757"/>
                <a:gd name="T83" fmla="*/ 36 h 1086"/>
                <a:gd name="T84" fmla="*/ 351 w 757"/>
                <a:gd name="T85" fmla="*/ 77 h 1086"/>
                <a:gd name="T86" fmla="*/ 290 w 757"/>
                <a:gd name="T87" fmla="*/ 102 h 1086"/>
                <a:gd name="T88" fmla="*/ 227 w 757"/>
                <a:gd name="T89" fmla="*/ 119 h 1086"/>
                <a:gd name="T90" fmla="*/ 209 w 757"/>
                <a:gd name="T91" fmla="*/ 194 h 1086"/>
                <a:gd name="T92" fmla="*/ 149 w 757"/>
                <a:gd name="T93" fmla="*/ 257 h 1086"/>
                <a:gd name="T94" fmla="*/ 122 w 757"/>
                <a:gd name="T95" fmla="*/ 269 h 1086"/>
                <a:gd name="T96" fmla="*/ 103 w 757"/>
                <a:gd name="T97" fmla="*/ 275 h 1086"/>
                <a:gd name="T98" fmla="*/ 109 w 757"/>
                <a:gd name="T99" fmla="*/ 310 h 1086"/>
                <a:gd name="T100" fmla="*/ 80 w 757"/>
                <a:gd name="T101" fmla="*/ 312 h 1086"/>
                <a:gd name="T102" fmla="*/ 96 w 757"/>
                <a:gd name="T103" fmla="*/ 370 h 1086"/>
                <a:gd name="T104" fmla="*/ 111 w 757"/>
                <a:gd name="T105" fmla="*/ 434 h 1086"/>
                <a:gd name="T106" fmla="*/ 108 w 757"/>
                <a:gd name="T107" fmla="*/ 491 h 1086"/>
                <a:gd name="T108" fmla="*/ 104 w 757"/>
                <a:gd name="T109" fmla="*/ 550 h 1086"/>
                <a:gd name="T110" fmla="*/ 86 w 757"/>
                <a:gd name="T111" fmla="*/ 626 h 1086"/>
                <a:gd name="T112" fmla="*/ 27 w 757"/>
                <a:gd name="T113" fmla="*/ 673 h 1086"/>
                <a:gd name="T114" fmla="*/ 3 w 757"/>
                <a:gd name="T115" fmla="*/ 713 h 1086"/>
                <a:gd name="T116" fmla="*/ 64 w 757"/>
                <a:gd name="T117" fmla="*/ 75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7" h="1086">
                  <a:moveTo>
                    <a:pt x="64" y="755"/>
                  </a:moveTo>
                  <a:lnTo>
                    <a:pt x="64" y="755"/>
                  </a:lnTo>
                  <a:lnTo>
                    <a:pt x="75" y="757"/>
                  </a:lnTo>
                  <a:lnTo>
                    <a:pt x="84" y="759"/>
                  </a:lnTo>
                  <a:lnTo>
                    <a:pt x="87" y="761"/>
                  </a:lnTo>
                  <a:lnTo>
                    <a:pt x="90" y="764"/>
                  </a:lnTo>
                  <a:lnTo>
                    <a:pt x="92" y="767"/>
                  </a:lnTo>
                  <a:lnTo>
                    <a:pt x="93" y="771"/>
                  </a:lnTo>
                  <a:lnTo>
                    <a:pt x="93" y="771"/>
                  </a:lnTo>
                  <a:lnTo>
                    <a:pt x="95" y="775"/>
                  </a:lnTo>
                  <a:lnTo>
                    <a:pt x="97" y="779"/>
                  </a:lnTo>
                  <a:lnTo>
                    <a:pt x="99" y="783"/>
                  </a:lnTo>
                  <a:lnTo>
                    <a:pt x="103" y="786"/>
                  </a:lnTo>
                  <a:lnTo>
                    <a:pt x="109" y="790"/>
                  </a:lnTo>
                  <a:lnTo>
                    <a:pt x="113" y="792"/>
                  </a:lnTo>
                  <a:lnTo>
                    <a:pt x="116" y="792"/>
                  </a:lnTo>
                  <a:lnTo>
                    <a:pt x="116" y="792"/>
                  </a:lnTo>
                  <a:lnTo>
                    <a:pt x="119" y="792"/>
                  </a:lnTo>
                  <a:lnTo>
                    <a:pt x="121" y="794"/>
                  </a:lnTo>
                  <a:lnTo>
                    <a:pt x="126" y="797"/>
                  </a:lnTo>
                  <a:lnTo>
                    <a:pt x="133" y="800"/>
                  </a:lnTo>
                  <a:lnTo>
                    <a:pt x="137" y="802"/>
                  </a:lnTo>
                  <a:lnTo>
                    <a:pt x="143" y="802"/>
                  </a:lnTo>
                  <a:lnTo>
                    <a:pt x="143" y="802"/>
                  </a:lnTo>
                  <a:lnTo>
                    <a:pt x="153" y="802"/>
                  </a:lnTo>
                  <a:lnTo>
                    <a:pt x="160" y="802"/>
                  </a:lnTo>
                  <a:lnTo>
                    <a:pt x="162" y="801"/>
                  </a:lnTo>
                  <a:lnTo>
                    <a:pt x="164" y="799"/>
                  </a:lnTo>
                  <a:lnTo>
                    <a:pt x="165" y="798"/>
                  </a:lnTo>
                  <a:lnTo>
                    <a:pt x="166" y="795"/>
                  </a:lnTo>
                  <a:lnTo>
                    <a:pt x="166" y="795"/>
                  </a:lnTo>
                  <a:lnTo>
                    <a:pt x="167" y="792"/>
                  </a:lnTo>
                  <a:lnTo>
                    <a:pt x="169" y="790"/>
                  </a:lnTo>
                  <a:lnTo>
                    <a:pt x="172" y="788"/>
                  </a:lnTo>
                  <a:lnTo>
                    <a:pt x="175" y="787"/>
                  </a:lnTo>
                  <a:lnTo>
                    <a:pt x="179" y="786"/>
                  </a:lnTo>
                  <a:lnTo>
                    <a:pt x="183" y="787"/>
                  </a:lnTo>
                  <a:lnTo>
                    <a:pt x="186" y="789"/>
                  </a:lnTo>
                  <a:lnTo>
                    <a:pt x="189" y="792"/>
                  </a:lnTo>
                  <a:lnTo>
                    <a:pt x="189" y="792"/>
                  </a:lnTo>
                  <a:lnTo>
                    <a:pt x="194" y="798"/>
                  </a:lnTo>
                  <a:lnTo>
                    <a:pt x="198" y="803"/>
                  </a:lnTo>
                  <a:lnTo>
                    <a:pt x="203" y="806"/>
                  </a:lnTo>
                  <a:lnTo>
                    <a:pt x="209" y="809"/>
                  </a:lnTo>
                  <a:lnTo>
                    <a:pt x="209" y="809"/>
                  </a:lnTo>
                  <a:lnTo>
                    <a:pt x="215" y="812"/>
                  </a:lnTo>
                  <a:lnTo>
                    <a:pt x="220" y="815"/>
                  </a:lnTo>
                  <a:lnTo>
                    <a:pt x="227" y="818"/>
                  </a:lnTo>
                  <a:lnTo>
                    <a:pt x="231" y="819"/>
                  </a:lnTo>
                  <a:lnTo>
                    <a:pt x="236" y="819"/>
                  </a:lnTo>
                  <a:lnTo>
                    <a:pt x="236" y="819"/>
                  </a:lnTo>
                  <a:lnTo>
                    <a:pt x="242" y="819"/>
                  </a:lnTo>
                  <a:lnTo>
                    <a:pt x="247" y="818"/>
                  </a:lnTo>
                  <a:lnTo>
                    <a:pt x="255" y="816"/>
                  </a:lnTo>
                  <a:lnTo>
                    <a:pt x="259" y="816"/>
                  </a:lnTo>
                  <a:lnTo>
                    <a:pt x="263" y="817"/>
                  </a:lnTo>
                  <a:lnTo>
                    <a:pt x="267" y="820"/>
                  </a:lnTo>
                  <a:lnTo>
                    <a:pt x="271" y="824"/>
                  </a:lnTo>
                  <a:lnTo>
                    <a:pt x="271" y="824"/>
                  </a:lnTo>
                  <a:lnTo>
                    <a:pt x="276" y="830"/>
                  </a:lnTo>
                  <a:lnTo>
                    <a:pt x="281" y="834"/>
                  </a:lnTo>
                  <a:lnTo>
                    <a:pt x="292" y="843"/>
                  </a:lnTo>
                  <a:lnTo>
                    <a:pt x="296" y="846"/>
                  </a:lnTo>
                  <a:lnTo>
                    <a:pt x="300" y="851"/>
                  </a:lnTo>
                  <a:lnTo>
                    <a:pt x="303" y="855"/>
                  </a:lnTo>
                  <a:lnTo>
                    <a:pt x="304" y="860"/>
                  </a:lnTo>
                  <a:lnTo>
                    <a:pt x="304" y="860"/>
                  </a:lnTo>
                  <a:lnTo>
                    <a:pt x="304" y="870"/>
                  </a:lnTo>
                  <a:lnTo>
                    <a:pt x="305" y="874"/>
                  </a:lnTo>
                  <a:lnTo>
                    <a:pt x="306" y="877"/>
                  </a:lnTo>
                  <a:lnTo>
                    <a:pt x="307" y="880"/>
                  </a:lnTo>
                  <a:lnTo>
                    <a:pt x="309" y="882"/>
                  </a:lnTo>
                  <a:lnTo>
                    <a:pt x="314" y="884"/>
                  </a:lnTo>
                  <a:lnTo>
                    <a:pt x="318" y="884"/>
                  </a:lnTo>
                  <a:lnTo>
                    <a:pt x="318" y="884"/>
                  </a:lnTo>
                  <a:lnTo>
                    <a:pt x="323" y="884"/>
                  </a:lnTo>
                  <a:lnTo>
                    <a:pt x="328" y="886"/>
                  </a:lnTo>
                  <a:lnTo>
                    <a:pt x="332" y="887"/>
                  </a:lnTo>
                  <a:lnTo>
                    <a:pt x="337" y="890"/>
                  </a:lnTo>
                  <a:lnTo>
                    <a:pt x="341" y="893"/>
                  </a:lnTo>
                  <a:lnTo>
                    <a:pt x="344" y="896"/>
                  </a:lnTo>
                  <a:lnTo>
                    <a:pt x="347" y="900"/>
                  </a:lnTo>
                  <a:lnTo>
                    <a:pt x="349" y="904"/>
                  </a:lnTo>
                  <a:lnTo>
                    <a:pt x="349" y="904"/>
                  </a:lnTo>
                  <a:lnTo>
                    <a:pt x="353" y="914"/>
                  </a:lnTo>
                  <a:lnTo>
                    <a:pt x="358" y="924"/>
                  </a:lnTo>
                  <a:lnTo>
                    <a:pt x="361" y="929"/>
                  </a:lnTo>
                  <a:lnTo>
                    <a:pt x="365" y="932"/>
                  </a:lnTo>
                  <a:lnTo>
                    <a:pt x="369" y="935"/>
                  </a:lnTo>
                  <a:lnTo>
                    <a:pt x="373" y="936"/>
                  </a:lnTo>
                  <a:lnTo>
                    <a:pt x="373" y="936"/>
                  </a:lnTo>
                  <a:lnTo>
                    <a:pt x="377" y="937"/>
                  </a:lnTo>
                  <a:lnTo>
                    <a:pt x="379" y="938"/>
                  </a:lnTo>
                  <a:lnTo>
                    <a:pt x="381" y="940"/>
                  </a:lnTo>
                  <a:lnTo>
                    <a:pt x="381" y="943"/>
                  </a:lnTo>
                  <a:lnTo>
                    <a:pt x="382" y="949"/>
                  </a:lnTo>
                  <a:lnTo>
                    <a:pt x="383" y="958"/>
                  </a:lnTo>
                  <a:lnTo>
                    <a:pt x="383" y="958"/>
                  </a:lnTo>
                  <a:lnTo>
                    <a:pt x="386" y="965"/>
                  </a:lnTo>
                  <a:lnTo>
                    <a:pt x="387" y="968"/>
                  </a:lnTo>
                  <a:lnTo>
                    <a:pt x="389" y="969"/>
                  </a:lnTo>
                  <a:lnTo>
                    <a:pt x="395" y="971"/>
                  </a:lnTo>
                  <a:lnTo>
                    <a:pt x="405" y="972"/>
                  </a:lnTo>
                  <a:lnTo>
                    <a:pt x="405" y="972"/>
                  </a:lnTo>
                  <a:lnTo>
                    <a:pt x="420" y="973"/>
                  </a:lnTo>
                  <a:lnTo>
                    <a:pt x="438" y="974"/>
                  </a:lnTo>
                  <a:lnTo>
                    <a:pt x="447" y="973"/>
                  </a:lnTo>
                  <a:lnTo>
                    <a:pt x="454" y="972"/>
                  </a:lnTo>
                  <a:lnTo>
                    <a:pt x="459" y="970"/>
                  </a:lnTo>
                  <a:lnTo>
                    <a:pt x="461" y="969"/>
                  </a:lnTo>
                  <a:lnTo>
                    <a:pt x="461" y="967"/>
                  </a:lnTo>
                  <a:lnTo>
                    <a:pt x="461" y="967"/>
                  </a:lnTo>
                  <a:lnTo>
                    <a:pt x="462" y="961"/>
                  </a:lnTo>
                  <a:lnTo>
                    <a:pt x="463" y="958"/>
                  </a:lnTo>
                  <a:lnTo>
                    <a:pt x="464" y="956"/>
                  </a:lnTo>
                  <a:lnTo>
                    <a:pt x="466" y="955"/>
                  </a:lnTo>
                  <a:lnTo>
                    <a:pt x="469" y="954"/>
                  </a:lnTo>
                  <a:lnTo>
                    <a:pt x="472" y="954"/>
                  </a:lnTo>
                  <a:lnTo>
                    <a:pt x="476" y="954"/>
                  </a:lnTo>
                  <a:lnTo>
                    <a:pt x="476" y="954"/>
                  </a:lnTo>
                  <a:lnTo>
                    <a:pt x="482" y="956"/>
                  </a:lnTo>
                  <a:lnTo>
                    <a:pt x="487" y="959"/>
                  </a:lnTo>
                  <a:lnTo>
                    <a:pt x="490" y="963"/>
                  </a:lnTo>
                  <a:lnTo>
                    <a:pt x="492" y="967"/>
                  </a:lnTo>
                  <a:lnTo>
                    <a:pt x="492" y="967"/>
                  </a:lnTo>
                  <a:lnTo>
                    <a:pt x="494" y="969"/>
                  </a:lnTo>
                  <a:lnTo>
                    <a:pt x="496" y="970"/>
                  </a:lnTo>
                  <a:lnTo>
                    <a:pt x="498" y="970"/>
                  </a:lnTo>
                  <a:lnTo>
                    <a:pt x="500" y="970"/>
                  </a:lnTo>
                  <a:lnTo>
                    <a:pt x="504" y="968"/>
                  </a:lnTo>
                  <a:lnTo>
                    <a:pt x="505" y="966"/>
                  </a:lnTo>
                  <a:lnTo>
                    <a:pt x="505" y="965"/>
                  </a:lnTo>
                  <a:lnTo>
                    <a:pt x="505" y="965"/>
                  </a:lnTo>
                  <a:lnTo>
                    <a:pt x="505" y="964"/>
                  </a:lnTo>
                  <a:lnTo>
                    <a:pt x="507" y="963"/>
                  </a:lnTo>
                  <a:lnTo>
                    <a:pt x="511" y="962"/>
                  </a:lnTo>
                  <a:lnTo>
                    <a:pt x="525" y="961"/>
                  </a:lnTo>
                  <a:lnTo>
                    <a:pt x="525" y="961"/>
                  </a:lnTo>
                  <a:lnTo>
                    <a:pt x="529" y="961"/>
                  </a:lnTo>
                  <a:lnTo>
                    <a:pt x="532" y="962"/>
                  </a:lnTo>
                  <a:lnTo>
                    <a:pt x="539" y="965"/>
                  </a:lnTo>
                  <a:lnTo>
                    <a:pt x="545" y="968"/>
                  </a:lnTo>
                  <a:lnTo>
                    <a:pt x="552" y="971"/>
                  </a:lnTo>
                  <a:lnTo>
                    <a:pt x="552" y="971"/>
                  </a:lnTo>
                  <a:lnTo>
                    <a:pt x="560" y="974"/>
                  </a:lnTo>
                  <a:lnTo>
                    <a:pt x="565" y="976"/>
                  </a:lnTo>
                  <a:lnTo>
                    <a:pt x="569" y="979"/>
                  </a:lnTo>
                  <a:lnTo>
                    <a:pt x="573" y="982"/>
                  </a:lnTo>
                  <a:lnTo>
                    <a:pt x="575" y="985"/>
                  </a:lnTo>
                  <a:lnTo>
                    <a:pt x="575" y="989"/>
                  </a:lnTo>
                  <a:lnTo>
                    <a:pt x="574" y="993"/>
                  </a:lnTo>
                  <a:lnTo>
                    <a:pt x="574" y="993"/>
                  </a:lnTo>
                  <a:lnTo>
                    <a:pt x="571" y="1003"/>
                  </a:lnTo>
                  <a:lnTo>
                    <a:pt x="567" y="1011"/>
                  </a:lnTo>
                  <a:lnTo>
                    <a:pt x="565" y="1015"/>
                  </a:lnTo>
                  <a:lnTo>
                    <a:pt x="563" y="1018"/>
                  </a:lnTo>
                  <a:lnTo>
                    <a:pt x="560" y="1022"/>
                  </a:lnTo>
                  <a:lnTo>
                    <a:pt x="556" y="1025"/>
                  </a:lnTo>
                  <a:lnTo>
                    <a:pt x="556" y="1025"/>
                  </a:lnTo>
                  <a:lnTo>
                    <a:pt x="551" y="1028"/>
                  </a:lnTo>
                  <a:lnTo>
                    <a:pt x="547" y="1033"/>
                  </a:lnTo>
                  <a:lnTo>
                    <a:pt x="543" y="1038"/>
                  </a:lnTo>
                  <a:lnTo>
                    <a:pt x="539" y="1043"/>
                  </a:lnTo>
                  <a:lnTo>
                    <a:pt x="537" y="1048"/>
                  </a:lnTo>
                  <a:lnTo>
                    <a:pt x="536" y="1053"/>
                  </a:lnTo>
                  <a:lnTo>
                    <a:pt x="537" y="1057"/>
                  </a:lnTo>
                  <a:lnTo>
                    <a:pt x="540" y="1061"/>
                  </a:lnTo>
                  <a:lnTo>
                    <a:pt x="540" y="1061"/>
                  </a:lnTo>
                  <a:lnTo>
                    <a:pt x="544" y="1063"/>
                  </a:lnTo>
                  <a:lnTo>
                    <a:pt x="548" y="1064"/>
                  </a:lnTo>
                  <a:lnTo>
                    <a:pt x="552" y="1064"/>
                  </a:lnTo>
                  <a:lnTo>
                    <a:pt x="556" y="1063"/>
                  </a:lnTo>
                  <a:lnTo>
                    <a:pt x="560" y="1061"/>
                  </a:lnTo>
                  <a:lnTo>
                    <a:pt x="563" y="1061"/>
                  </a:lnTo>
                  <a:lnTo>
                    <a:pt x="565" y="1062"/>
                  </a:lnTo>
                  <a:lnTo>
                    <a:pt x="567" y="1064"/>
                  </a:lnTo>
                  <a:lnTo>
                    <a:pt x="567" y="1064"/>
                  </a:lnTo>
                  <a:lnTo>
                    <a:pt x="571" y="1070"/>
                  </a:lnTo>
                  <a:lnTo>
                    <a:pt x="575" y="1075"/>
                  </a:lnTo>
                  <a:lnTo>
                    <a:pt x="580" y="1080"/>
                  </a:lnTo>
                  <a:lnTo>
                    <a:pt x="588" y="1086"/>
                  </a:lnTo>
                  <a:lnTo>
                    <a:pt x="588" y="1086"/>
                  </a:lnTo>
                  <a:lnTo>
                    <a:pt x="589" y="1081"/>
                  </a:lnTo>
                  <a:lnTo>
                    <a:pt x="589" y="1076"/>
                  </a:lnTo>
                  <a:lnTo>
                    <a:pt x="589" y="1065"/>
                  </a:lnTo>
                  <a:lnTo>
                    <a:pt x="589" y="1065"/>
                  </a:lnTo>
                  <a:lnTo>
                    <a:pt x="590" y="1056"/>
                  </a:lnTo>
                  <a:lnTo>
                    <a:pt x="593" y="1046"/>
                  </a:lnTo>
                  <a:lnTo>
                    <a:pt x="595" y="1036"/>
                  </a:lnTo>
                  <a:lnTo>
                    <a:pt x="596" y="1025"/>
                  </a:lnTo>
                  <a:lnTo>
                    <a:pt x="596" y="1025"/>
                  </a:lnTo>
                  <a:lnTo>
                    <a:pt x="597" y="1019"/>
                  </a:lnTo>
                  <a:lnTo>
                    <a:pt x="598" y="1011"/>
                  </a:lnTo>
                  <a:lnTo>
                    <a:pt x="601" y="995"/>
                  </a:lnTo>
                  <a:lnTo>
                    <a:pt x="604" y="981"/>
                  </a:lnTo>
                  <a:lnTo>
                    <a:pt x="606" y="972"/>
                  </a:lnTo>
                  <a:lnTo>
                    <a:pt x="606" y="972"/>
                  </a:lnTo>
                  <a:lnTo>
                    <a:pt x="607" y="958"/>
                  </a:lnTo>
                  <a:lnTo>
                    <a:pt x="608" y="943"/>
                  </a:lnTo>
                  <a:lnTo>
                    <a:pt x="608" y="943"/>
                  </a:lnTo>
                  <a:lnTo>
                    <a:pt x="608" y="935"/>
                  </a:lnTo>
                  <a:lnTo>
                    <a:pt x="609" y="927"/>
                  </a:lnTo>
                  <a:lnTo>
                    <a:pt x="611" y="920"/>
                  </a:lnTo>
                  <a:lnTo>
                    <a:pt x="614" y="913"/>
                  </a:lnTo>
                  <a:lnTo>
                    <a:pt x="614" y="913"/>
                  </a:lnTo>
                  <a:lnTo>
                    <a:pt x="617" y="905"/>
                  </a:lnTo>
                  <a:lnTo>
                    <a:pt x="618" y="900"/>
                  </a:lnTo>
                  <a:lnTo>
                    <a:pt x="619" y="894"/>
                  </a:lnTo>
                  <a:lnTo>
                    <a:pt x="618" y="887"/>
                  </a:lnTo>
                  <a:lnTo>
                    <a:pt x="618" y="887"/>
                  </a:lnTo>
                  <a:lnTo>
                    <a:pt x="618" y="880"/>
                  </a:lnTo>
                  <a:lnTo>
                    <a:pt x="617" y="875"/>
                  </a:lnTo>
                  <a:lnTo>
                    <a:pt x="612" y="863"/>
                  </a:lnTo>
                  <a:lnTo>
                    <a:pt x="612" y="863"/>
                  </a:lnTo>
                  <a:lnTo>
                    <a:pt x="610" y="859"/>
                  </a:lnTo>
                  <a:lnTo>
                    <a:pt x="607" y="854"/>
                  </a:lnTo>
                  <a:lnTo>
                    <a:pt x="599" y="845"/>
                  </a:lnTo>
                  <a:lnTo>
                    <a:pt x="589" y="837"/>
                  </a:lnTo>
                  <a:lnTo>
                    <a:pt x="582" y="830"/>
                  </a:lnTo>
                  <a:lnTo>
                    <a:pt x="582" y="830"/>
                  </a:lnTo>
                  <a:lnTo>
                    <a:pt x="579" y="827"/>
                  </a:lnTo>
                  <a:lnTo>
                    <a:pt x="578" y="821"/>
                  </a:lnTo>
                  <a:lnTo>
                    <a:pt x="577" y="815"/>
                  </a:lnTo>
                  <a:lnTo>
                    <a:pt x="577" y="809"/>
                  </a:lnTo>
                  <a:lnTo>
                    <a:pt x="577" y="795"/>
                  </a:lnTo>
                  <a:lnTo>
                    <a:pt x="579" y="783"/>
                  </a:lnTo>
                  <a:lnTo>
                    <a:pt x="579" y="783"/>
                  </a:lnTo>
                  <a:lnTo>
                    <a:pt x="580" y="780"/>
                  </a:lnTo>
                  <a:lnTo>
                    <a:pt x="581" y="778"/>
                  </a:lnTo>
                  <a:lnTo>
                    <a:pt x="585" y="775"/>
                  </a:lnTo>
                  <a:lnTo>
                    <a:pt x="591" y="774"/>
                  </a:lnTo>
                  <a:lnTo>
                    <a:pt x="599" y="773"/>
                  </a:lnTo>
                  <a:lnTo>
                    <a:pt x="614" y="773"/>
                  </a:lnTo>
                  <a:lnTo>
                    <a:pt x="627" y="773"/>
                  </a:lnTo>
                  <a:lnTo>
                    <a:pt x="627" y="773"/>
                  </a:lnTo>
                  <a:lnTo>
                    <a:pt x="631" y="773"/>
                  </a:lnTo>
                  <a:lnTo>
                    <a:pt x="634" y="772"/>
                  </a:lnTo>
                  <a:lnTo>
                    <a:pt x="634" y="771"/>
                  </a:lnTo>
                  <a:lnTo>
                    <a:pt x="634" y="769"/>
                  </a:lnTo>
                  <a:lnTo>
                    <a:pt x="633" y="764"/>
                  </a:lnTo>
                  <a:lnTo>
                    <a:pt x="632" y="760"/>
                  </a:lnTo>
                  <a:lnTo>
                    <a:pt x="632" y="757"/>
                  </a:lnTo>
                  <a:lnTo>
                    <a:pt x="632" y="757"/>
                  </a:lnTo>
                  <a:lnTo>
                    <a:pt x="632" y="753"/>
                  </a:lnTo>
                  <a:lnTo>
                    <a:pt x="629" y="751"/>
                  </a:lnTo>
                  <a:lnTo>
                    <a:pt x="625" y="749"/>
                  </a:lnTo>
                  <a:lnTo>
                    <a:pt x="620" y="748"/>
                  </a:lnTo>
                  <a:lnTo>
                    <a:pt x="609" y="748"/>
                  </a:lnTo>
                  <a:lnTo>
                    <a:pt x="598" y="747"/>
                  </a:lnTo>
                  <a:lnTo>
                    <a:pt x="598" y="747"/>
                  </a:lnTo>
                  <a:lnTo>
                    <a:pt x="594" y="745"/>
                  </a:lnTo>
                  <a:lnTo>
                    <a:pt x="591" y="743"/>
                  </a:lnTo>
                  <a:lnTo>
                    <a:pt x="590" y="740"/>
                  </a:lnTo>
                  <a:lnTo>
                    <a:pt x="589" y="735"/>
                  </a:lnTo>
                  <a:lnTo>
                    <a:pt x="589" y="725"/>
                  </a:lnTo>
                  <a:lnTo>
                    <a:pt x="589" y="718"/>
                  </a:lnTo>
                  <a:lnTo>
                    <a:pt x="588" y="711"/>
                  </a:lnTo>
                  <a:lnTo>
                    <a:pt x="588" y="711"/>
                  </a:lnTo>
                  <a:lnTo>
                    <a:pt x="588" y="707"/>
                  </a:lnTo>
                  <a:lnTo>
                    <a:pt x="589" y="705"/>
                  </a:lnTo>
                  <a:lnTo>
                    <a:pt x="591" y="702"/>
                  </a:lnTo>
                  <a:lnTo>
                    <a:pt x="594" y="701"/>
                  </a:lnTo>
                  <a:lnTo>
                    <a:pt x="598" y="700"/>
                  </a:lnTo>
                  <a:lnTo>
                    <a:pt x="602" y="699"/>
                  </a:lnTo>
                  <a:lnTo>
                    <a:pt x="613" y="698"/>
                  </a:lnTo>
                  <a:lnTo>
                    <a:pt x="624" y="699"/>
                  </a:lnTo>
                  <a:lnTo>
                    <a:pt x="636" y="700"/>
                  </a:lnTo>
                  <a:lnTo>
                    <a:pt x="659" y="702"/>
                  </a:lnTo>
                  <a:lnTo>
                    <a:pt x="659" y="702"/>
                  </a:lnTo>
                  <a:lnTo>
                    <a:pt x="673" y="702"/>
                  </a:lnTo>
                  <a:lnTo>
                    <a:pt x="681" y="701"/>
                  </a:lnTo>
                  <a:lnTo>
                    <a:pt x="683" y="700"/>
                  </a:lnTo>
                  <a:lnTo>
                    <a:pt x="685" y="698"/>
                  </a:lnTo>
                  <a:lnTo>
                    <a:pt x="685" y="696"/>
                  </a:lnTo>
                  <a:lnTo>
                    <a:pt x="685" y="693"/>
                  </a:lnTo>
                  <a:lnTo>
                    <a:pt x="685" y="693"/>
                  </a:lnTo>
                  <a:lnTo>
                    <a:pt x="686" y="690"/>
                  </a:lnTo>
                  <a:lnTo>
                    <a:pt x="687" y="689"/>
                  </a:lnTo>
                  <a:lnTo>
                    <a:pt x="689" y="688"/>
                  </a:lnTo>
                  <a:lnTo>
                    <a:pt x="692" y="688"/>
                  </a:lnTo>
                  <a:lnTo>
                    <a:pt x="694" y="688"/>
                  </a:lnTo>
                  <a:lnTo>
                    <a:pt x="697" y="690"/>
                  </a:lnTo>
                  <a:lnTo>
                    <a:pt x="699" y="692"/>
                  </a:lnTo>
                  <a:lnTo>
                    <a:pt x="701" y="694"/>
                  </a:lnTo>
                  <a:lnTo>
                    <a:pt x="701" y="694"/>
                  </a:lnTo>
                  <a:lnTo>
                    <a:pt x="703" y="697"/>
                  </a:lnTo>
                  <a:lnTo>
                    <a:pt x="706" y="698"/>
                  </a:lnTo>
                  <a:lnTo>
                    <a:pt x="709" y="699"/>
                  </a:lnTo>
                  <a:lnTo>
                    <a:pt x="712" y="699"/>
                  </a:lnTo>
                  <a:lnTo>
                    <a:pt x="715" y="699"/>
                  </a:lnTo>
                  <a:lnTo>
                    <a:pt x="718" y="698"/>
                  </a:lnTo>
                  <a:lnTo>
                    <a:pt x="720" y="696"/>
                  </a:lnTo>
                  <a:lnTo>
                    <a:pt x="721" y="694"/>
                  </a:lnTo>
                  <a:lnTo>
                    <a:pt x="721" y="694"/>
                  </a:lnTo>
                  <a:lnTo>
                    <a:pt x="723" y="689"/>
                  </a:lnTo>
                  <a:lnTo>
                    <a:pt x="726" y="686"/>
                  </a:lnTo>
                  <a:lnTo>
                    <a:pt x="732" y="684"/>
                  </a:lnTo>
                  <a:lnTo>
                    <a:pt x="743" y="682"/>
                  </a:lnTo>
                  <a:lnTo>
                    <a:pt x="743" y="682"/>
                  </a:lnTo>
                  <a:lnTo>
                    <a:pt x="748" y="680"/>
                  </a:lnTo>
                  <a:lnTo>
                    <a:pt x="752" y="679"/>
                  </a:lnTo>
                  <a:lnTo>
                    <a:pt x="755" y="677"/>
                  </a:lnTo>
                  <a:lnTo>
                    <a:pt x="756" y="674"/>
                  </a:lnTo>
                  <a:lnTo>
                    <a:pt x="757" y="671"/>
                  </a:lnTo>
                  <a:lnTo>
                    <a:pt x="757" y="668"/>
                  </a:lnTo>
                  <a:lnTo>
                    <a:pt x="755" y="658"/>
                  </a:lnTo>
                  <a:lnTo>
                    <a:pt x="755" y="658"/>
                  </a:lnTo>
                  <a:lnTo>
                    <a:pt x="753" y="647"/>
                  </a:lnTo>
                  <a:lnTo>
                    <a:pt x="751" y="644"/>
                  </a:lnTo>
                  <a:lnTo>
                    <a:pt x="749" y="642"/>
                  </a:lnTo>
                  <a:lnTo>
                    <a:pt x="741" y="638"/>
                  </a:lnTo>
                  <a:lnTo>
                    <a:pt x="731" y="632"/>
                  </a:lnTo>
                  <a:lnTo>
                    <a:pt x="731" y="632"/>
                  </a:lnTo>
                  <a:lnTo>
                    <a:pt x="726" y="628"/>
                  </a:lnTo>
                  <a:lnTo>
                    <a:pt x="725" y="626"/>
                  </a:lnTo>
                  <a:lnTo>
                    <a:pt x="724" y="625"/>
                  </a:lnTo>
                  <a:lnTo>
                    <a:pt x="725" y="621"/>
                  </a:lnTo>
                  <a:lnTo>
                    <a:pt x="727" y="617"/>
                  </a:lnTo>
                  <a:lnTo>
                    <a:pt x="731" y="613"/>
                  </a:lnTo>
                  <a:lnTo>
                    <a:pt x="736" y="609"/>
                  </a:lnTo>
                  <a:lnTo>
                    <a:pt x="748" y="600"/>
                  </a:lnTo>
                  <a:lnTo>
                    <a:pt x="748" y="600"/>
                  </a:lnTo>
                  <a:lnTo>
                    <a:pt x="752" y="595"/>
                  </a:lnTo>
                  <a:lnTo>
                    <a:pt x="754" y="591"/>
                  </a:lnTo>
                  <a:lnTo>
                    <a:pt x="754" y="588"/>
                  </a:lnTo>
                  <a:lnTo>
                    <a:pt x="753" y="584"/>
                  </a:lnTo>
                  <a:lnTo>
                    <a:pt x="750" y="582"/>
                  </a:lnTo>
                  <a:lnTo>
                    <a:pt x="747" y="579"/>
                  </a:lnTo>
                  <a:lnTo>
                    <a:pt x="738" y="575"/>
                  </a:lnTo>
                  <a:lnTo>
                    <a:pt x="738" y="575"/>
                  </a:lnTo>
                  <a:lnTo>
                    <a:pt x="735" y="574"/>
                  </a:lnTo>
                  <a:lnTo>
                    <a:pt x="733" y="572"/>
                  </a:lnTo>
                  <a:lnTo>
                    <a:pt x="732" y="569"/>
                  </a:lnTo>
                  <a:lnTo>
                    <a:pt x="731" y="567"/>
                  </a:lnTo>
                  <a:lnTo>
                    <a:pt x="730" y="559"/>
                  </a:lnTo>
                  <a:lnTo>
                    <a:pt x="728" y="556"/>
                  </a:lnTo>
                  <a:lnTo>
                    <a:pt x="725" y="552"/>
                  </a:lnTo>
                  <a:lnTo>
                    <a:pt x="725" y="552"/>
                  </a:lnTo>
                  <a:lnTo>
                    <a:pt x="721" y="547"/>
                  </a:lnTo>
                  <a:lnTo>
                    <a:pt x="719" y="542"/>
                  </a:lnTo>
                  <a:lnTo>
                    <a:pt x="717" y="537"/>
                  </a:lnTo>
                  <a:lnTo>
                    <a:pt x="717" y="531"/>
                  </a:lnTo>
                  <a:lnTo>
                    <a:pt x="717" y="520"/>
                  </a:lnTo>
                  <a:lnTo>
                    <a:pt x="717" y="510"/>
                  </a:lnTo>
                  <a:lnTo>
                    <a:pt x="717" y="510"/>
                  </a:lnTo>
                  <a:lnTo>
                    <a:pt x="719" y="496"/>
                  </a:lnTo>
                  <a:lnTo>
                    <a:pt x="719" y="489"/>
                  </a:lnTo>
                  <a:lnTo>
                    <a:pt x="719" y="482"/>
                  </a:lnTo>
                  <a:lnTo>
                    <a:pt x="719" y="482"/>
                  </a:lnTo>
                  <a:lnTo>
                    <a:pt x="718" y="474"/>
                  </a:lnTo>
                  <a:lnTo>
                    <a:pt x="719" y="469"/>
                  </a:lnTo>
                  <a:lnTo>
                    <a:pt x="720" y="467"/>
                  </a:lnTo>
                  <a:lnTo>
                    <a:pt x="721" y="465"/>
                  </a:lnTo>
                  <a:lnTo>
                    <a:pt x="727" y="461"/>
                  </a:lnTo>
                  <a:lnTo>
                    <a:pt x="727" y="461"/>
                  </a:lnTo>
                  <a:lnTo>
                    <a:pt x="730" y="459"/>
                  </a:lnTo>
                  <a:lnTo>
                    <a:pt x="733" y="456"/>
                  </a:lnTo>
                  <a:lnTo>
                    <a:pt x="734" y="454"/>
                  </a:lnTo>
                  <a:lnTo>
                    <a:pt x="734" y="450"/>
                  </a:lnTo>
                  <a:lnTo>
                    <a:pt x="735" y="444"/>
                  </a:lnTo>
                  <a:lnTo>
                    <a:pt x="735" y="439"/>
                  </a:lnTo>
                  <a:lnTo>
                    <a:pt x="735" y="439"/>
                  </a:lnTo>
                  <a:lnTo>
                    <a:pt x="737" y="434"/>
                  </a:lnTo>
                  <a:lnTo>
                    <a:pt x="740" y="429"/>
                  </a:lnTo>
                  <a:lnTo>
                    <a:pt x="743" y="423"/>
                  </a:lnTo>
                  <a:lnTo>
                    <a:pt x="744" y="417"/>
                  </a:lnTo>
                  <a:lnTo>
                    <a:pt x="744" y="417"/>
                  </a:lnTo>
                  <a:lnTo>
                    <a:pt x="744" y="414"/>
                  </a:lnTo>
                  <a:lnTo>
                    <a:pt x="743" y="412"/>
                  </a:lnTo>
                  <a:lnTo>
                    <a:pt x="740" y="410"/>
                  </a:lnTo>
                  <a:lnTo>
                    <a:pt x="738" y="408"/>
                  </a:lnTo>
                  <a:lnTo>
                    <a:pt x="732" y="405"/>
                  </a:lnTo>
                  <a:lnTo>
                    <a:pt x="725" y="403"/>
                  </a:lnTo>
                  <a:lnTo>
                    <a:pt x="725" y="403"/>
                  </a:lnTo>
                  <a:lnTo>
                    <a:pt x="719" y="403"/>
                  </a:lnTo>
                  <a:lnTo>
                    <a:pt x="714" y="404"/>
                  </a:lnTo>
                  <a:lnTo>
                    <a:pt x="710" y="406"/>
                  </a:lnTo>
                  <a:lnTo>
                    <a:pt x="705" y="409"/>
                  </a:lnTo>
                  <a:lnTo>
                    <a:pt x="705" y="409"/>
                  </a:lnTo>
                  <a:lnTo>
                    <a:pt x="701" y="411"/>
                  </a:lnTo>
                  <a:lnTo>
                    <a:pt x="696" y="413"/>
                  </a:lnTo>
                  <a:lnTo>
                    <a:pt x="682" y="415"/>
                  </a:lnTo>
                  <a:lnTo>
                    <a:pt x="667" y="416"/>
                  </a:lnTo>
                  <a:lnTo>
                    <a:pt x="662" y="415"/>
                  </a:lnTo>
                  <a:lnTo>
                    <a:pt x="657" y="414"/>
                  </a:lnTo>
                  <a:lnTo>
                    <a:pt x="657" y="414"/>
                  </a:lnTo>
                  <a:lnTo>
                    <a:pt x="649" y="412"/>
                  </a:lnTo>
                  <a:lnTo>
                    <a:pt x="642" y="412"/>
                  </a:lnTo>
                  <a:lnTo>
                    <a:pt x="636" y="413"/>
                  </a:lnTo>
                  <a:lnTo>
                    <a:pt x="634" y="415"/>
                  </a:lnTo>
                  <a:lnTo>
                    <a:pt x="632" y="417"/>
                  </a:lnTo>
                  <a:lnTo>
                    <a:pt x="632" y="417"/>
                  </a:lnTo>
                  <a:lnTo>
                    <a:pt x="629" y="420"/>
                  </a:lnTo>
                  <a:lnTo>
                    <a:pt x="628" y="421"/>
                  </a:lnTo>
                  <a:lnTo>
                    <a:pt x="626" y="421"/>
                  </a:lnTo>
                  <a:lnTo>
                    <a:pt x="621" y="419"/>
                  </a:lnTo>
                  <a:lnTo>
                    <a:pt x="616" y="415"/>
                  </a:lnTo>
                  <a:lnTo>
                    <a:pt x="616" y="415"/>
                  </a:lnTo>
                  <a:lnTo>
                    <a:pt x="609" y="409"/>
                  </a:lnTo>
                  <a:lnTo>
                    <a:pt x="601" y="399"/>
                  </a:lnTo>
                  <a:lnTo>
                    <a:pt x="594" y="388"/>
                  </a:lnTo>
                  <a:lnTo>
                    <a:pt x="586" y="378"/>
                  </a:lnTo>
                  <a:lnTo>
                    <a:pt x="586" y="378"/>
                  </a:lnTo>
                  <a:lnTo>
                    <a:pt x="580" y="370"/>
                  </a:lnTo>
                  <a:lnTo>
                    <a:pt x="577" y="368"/>
                  </a:lnTo>
                  <a:lnTo>
                    <a:pt x="574" y="366"/>
                  </a:lnTo>
                  <a:lnTo>
                    <a:pt x="567" y="364"/>
                  </a:lnTo>
                  <a:lnTo>
                    <a:pt x="561" y="363"/>
                  </a:lnTo>
                  <a:lnTo>
                    <a:pt x="561" y="363"/>
                  </a:lnTo>
                  <a:lnTo>
                    <a:pt x="555" y="362"/>
                  </a:lnTo>
                  <a:lnTo>
                    <a:pt x="551" y="361"/>
                  </a:lnTo>
                  <a:lnTo>
                    <a:pt x="547" y="359"/>
                  </a:lnTo>
                  <a:lnTo>
                    <a:pt x="541" y="355"/>
                  </a:lnTo>
                  <a:lnTo>
                    <a:pt x="541" y="355"/>
                  </a:lnTo>
                  <a:lnTo>
                    <a:pt x="538" y="353"/>
                  </a:lnTo>
                  <a:lnTo>
                    <a:pt x="534" y="352"/>
                  </a:lnTo>
                  <a:lnTo>
                    <a:pt x="531" y="352"/>
                  </a:lnTo>
                  <a:lnTo>
                    <a:pt x="527" y="353"/>
                  </a:lnTo>
                  <a:lnTo>
                    <a:pt x="524" y="354"/>
                  </a:lnTo>
                  <a:lnTo>
                    <a:pt x="521" y="356"/>
                  </a:lnTo>
                  <a:lnTo>
                    <a:pt x="519" y="358"/>
                  </a:lnTo>
                  <a:lnTo>
                    <a:pt x="517" y="361"/>
                  </a:lnTo>
                  <a:lnTo>
                    <a:pt x="517" y="361"/>
                  </a:lnTo>
                  <a:lnTo>
                    <a:pt x="515" y="363"/>
                  </a:lnTo>
                  <a:lnTo>
                    <a:pt x="511" y="364"/>
                  </a:lnTo>
                  <a:lnTo>
                    <a:pt x="506" y="364"/>
                  </a:lnTo>
                  <a:lnTo>
                    <a:pt x="501" y="364"/>
                  </a:lnTo>
                  <a:lnTo>
                    <a:pt x="487" y="363"/>
                  </a:lnTo>
                  <a:lnTo>
                    <a:pt x="474" y="362"/>
                  </a:lnTo>
                  <a:lnTo>
                    <a:pt x="474" y="362"/>
                  </a:lnTo>
                  <a:lnTo>
                    <a:pt x="463" y="362"/>
                  </a:lnTo>
                  <a:lnTo>
                    <a:pt x="456" y="361"/>
                  </a:lnTo>
                  <a:lnTo>
                    <a:pt x="450" y="360"/>
                  </a:lnTo>
                  <a:lnTo>
                    <a:pt x="448" y="359"/>
                  </a:lnTo>
                  <a:lnTo>
                    <a:pt x="447" y="357"/>
                  </a:lnTo>
                  <a:lnTo>
                    <a:pt x="447" y="357"/>
                  </a:lnTo>
                  <a:lnTo>
                    <a:pt x="440" y="347"/>
                  </a:lnTo>
                  <a:lnTo>
                    <a:pt x="435" y="341"/>
                  </a:lnTo>
                  <a:lnTo>
                    <a:pt x="428" y="336"/>
                  </a:lnTo>
                  <a:lnTo>
                    <a:pt x="428" y="336"/>
                  </a:lnTo>
                  <a:lnTo>
                    <a:pt x="425" y="333"/>
                  </a:lnTo>
                  <a:lnTo>
                    <a:pt x="422" y="331"/>
                  </a:lnTo>
                  <a:lnTo>
                    <a:pt x="421" y="328"/>
                  </a:lnTo>
                  <a:lnTo>
                    <a:pt x="420" y="325"/>
                  </a:lnTo>
                  <a:lnTo>
                    <a:pt x="419" y="317"/>
                  </a:lnTo>
                  <a:lnTo>
                    <a:pt x="418" y="305"/>
                  </a:lnTo>
                  <a:lnTo>
                    <a:pt x="418" y="305"/>
                  </a:lnTo>
                  <a:lnTo>
                    <a:pt x="418" y="300"/>
                  </a:lnTo>
                  <a:lnTo>
                    <a:pt x="419" y="297"/>
                  </a:lnTo>
                  <a:lnTo>
                    <a:pt x="420" y="294"/>
                  </a:lnTo>
                  <a:lnTo>
                    <a:pt x="422" y="292"/>
                  </a:lnTo>
                  <a:lnTo>
                    <a:pt x="425" y="288"/>
                  </a:lnTo>
                  <a:lnTo>
                    <a:pt x="426" y="285"/>
                  </a:lnTo>
                  <a:lnTo>
                    <a:pt x="428" y="282"/>
                  </a:lnTo>
                  <a:lnTo>
                    <a:pt x="428" y="282"/>
                  </a:lnTo>
                  <a:lnTo>
                    <a:pt x="428" y="278"/>
                  </a:lnTo>
                  <a:lnTo>
                    <a:pt x="428" y="274"/>
                  </a:lnTo>
                  <a:lnTo>
                    <a:pt x="426" y="270"/>
                  </a:lnTo>
                  <a:lnTo>
                    <a:pt x="424" y="266"/>
                  </a:lnTo>
                  <a:lnTo>
                    <a:pt x="418" y="260"/>
                  </a:lnTo>
                  <a:lnTo>
                    <a:pt x="412" y="255"/>
                  </a:lnTo>
                  <a:lnTo>
                    <a:pt x="412" y="255"/>
                  </a:lnTo>
                  <a:lnTo>
                    <a:pt x="407" y="252"/>
                  </a:lnTo>
                  <a:lnTo>
                    <a:pt x="404" y="248"/>
                  </a:lnTo>
                  <a:lnTo>
                    <a:pt x="402" y="244"/>
                  </a:lnTo>
                  <a:lnTo>
                    <a:pt x="401" y="239"/>
                  </a:lnTo>
                  <a:lnTo>
                    <a:pt x="401" y="239"/>
                  </a:lnTo>
                  <a:lnTo>
                    <a:pt x="401" y="236"/>
                  </a:lnTo>
                  <a:lnTo>
                    <a:pt x="402" y="234"/>
                  </a:lnTo>
                  <a:lnTo>
                    <a:pt x="405" y="230"/>
                  </a:lnTo>
                  <a:lnTo>
                    <a:pt x="408" y="226"/>
                  </a:lnTo>
                  <a:lnTo>
                    <a:pt x="409" y="224"/>
                  </a:lnTo>
                  <a:lnTo>
                    <a:pt x="409" y="220"/>
                  </a:lnTo>
                  <a:lnTo>
                    <a:pt x="409" y="220"/>
                  </a:lnTo>
                  <a:lnTo>
                    <a:pt x="408" y="218"/>
                  </a:lnTo>
                  <a:lnTo>
                    <a:pt x="405" y="216"/>
                  </a:lnTo>
                  <a:lnTo>
                    <a:pt x="401" y="215"/>
                  </a:lnTo>
                  <a:lnTo>
                    <a:pt x="395" y="215"/>
                  </a:lnTo>
                  <a:lnTo>
                    <a:pt x="375" y="217"/>
                  </a:lnTo>
                  <a:lnTo>
                    <a:pt x="375" y="217"/>
                  </a:lnTo>
                  <a:lnTo>
                    <a:pt x="368" y="217"/>
                  </a:lnTo>
                  <a:lnTo>
                    <a:pt x="364" y="217"/>
                  </a:lnTo>
                  <a:lnTo>
                    <a:pt x="362" y="216"/>
                  </a:lnTo>
                  <a:lnTo>
                    <a:pt x="362" y="214"/>
                  </a:lnTo>
                  <a:lnTo>
                    <a:pt x="362" y="212"/>
                  </a:lnTo>
                  <a:lnTo>
                    <a:pt x="363" y="210"/>
                  </a:lnTo>
                  <a:lnTo>
                    <a:pt x="363" y="210"/>
                  </a:lnTo>
                  <a:lnTo>
                    <a:pt x="371" y="197"/>
                  </a:lnTo>
                  <a:lnTo>
                    <a:pt x="383" y="182"/>
                  </a:lnTo>
                  <a:lnTo>
                    <a:pt x="383" y="182"/>
                  </a:lnTo>
                  <a:lnTo>
                    <a:pt x="386" y="177"/>
                  </a:lnTo>
                  <a:lnTo>
                    <a:pt x="388" y="173"/>
                  </a:lnTo>
                  <a:lnTo>
                    <a:pt x="389" y="169"/>
                  </a:lnTo>
                  <a:lnTo>
                    <a:pt x="389" y="165"/>
                  </a:lnTo>
                  <a:lnTo>
                    <a:pt x="389" y="156"/>
                  </a:lnTo>
                  <a:lnTo>
                    <a:pt x="388" y="147"/>
                  </a:lnTo>
                  <a:lnTo>
                    <a:pt x="388" y="147"/>
                  </a:lnTo>
                  <a:lnTo>
                    <a:pt x="389" y="139"/>
                  </a:lnTo>
                  <a:lnTo>
                    <a:pt x="391" y="133"/>
                  </a:lnTo>
                  <a:lnTo>
                    <a:pt x="393" y="129"/>
                  </a:lnTo>
                  <a:lnTo>
                    <a:pt x="395" y="124"/>
                  </a:lnTo>
                  <a:lnTo>
                    <a:pt x="395" y="124"/>
                  </a:lnTo>
                  <a:lnTo>
                    <a:pt x="396" y="121"/>
                  </a:lnTo>
                  <a:lnTo>
                    <a:pt x="400" y="117"/>
                  </a:lnTo>
                  <a:lnTo>
                    <a:pt x="407" y="108"/>
                  </a:lnTo>
                  <a:lnTo>
                    <a:pt x="423" y="92"/>
                  </a:lnTo>
                  <a:lnTo>
                    <a:pt x="423" y="92"/>
                  </a:lnTo>
                  <a:lnTo>
                    <a:pt x="430" y="85"/>
                  </a:lnTo>
                  <a:lnTo>
                    <a:pt x="438" y="76"/>
                  </a:lnTo>
                  <a:lnTo>
                    <a:pt x="445" y="66"/>
                  </a:lnTo>
                  <a:lnTo>
                    <a:pt x="450" y="58"/>
                  </a:lnTo>
                  <a:lnTo>
                    <a:pt x="450" y="58"/>
                  </a:lnTo>
                  <a:lnTo>
                    <a:pt x="453" y="53"/>
                  </a:lnTo>
                  <a:lnTo>
                    <a:pt x="458" y="48"/>
                  </a:lnTo>
                  <a:lnTo>
                    <a:pt x="463" y="44"/>
                  </a:lnTo>
                  <a:lnTo>
                    <a:pt x="470" y="42"/>
                  </a:lnTo>
                  <a:lnTo>
                    <a:pt x="470" y="42"/>
                  </a:lnTo>
                  <a:lnTo>
                    <a:pt x="474" y="42"/>
                  </a:lnTo>
                  <a:lnTo>
                    <a:pt x="479" y="42"/>
                  </a:lnTo>
                  <a:lnTo>
                    <a:pt x="489" y="43"/>
                  </a:lnTo>
                  <a:lnTo>
                    <a:pt x="489" y="43"/>
                  </a:lnTo>
                  <a:lnTo>
                    <a:pt x="497" y="41"/>
                  </a:lnTo>
                  <a:lnTo>
                    <a:pt x="502" y="38"/>
                  </a:lnTo>
                  <a:lnTo>
                    <a:pt x="504" y="36"/>
                  </a:lnTo>
                  <a:lnTo>
                    <a:pt x="506" y="33"/>
                  </a:lnTo>
                  <a:lnTo>
                    <a:pt x="506" y="31"/>
                  </a:lnTo>
                  <a:lnTo>
                    <a:pt x="507" y="27"/>
                  </a:lnTo>
                  <a:lnTo>
                    <a:pt x="507" y="27"/>
                  </a:lnTo>
                  <a:lnTo>
                    <a:pt x="506" y="22"/>
                  </a:lnTo>
                  <a:lnTo>
                    <a:pt x="504" y="17"/>
                  </a:lnTo>
                  <a:lnTo>
                    <a:pt x="501" y="12"/>
                  </a:lnTo>
                  <a:lnTo>
                    <a:pt x="497" y="8"/>
                  </a:lnTo>
                  <a:lnTo>
                    <a:pt x="492" y="5"/>
                  </a:lnTo>
                  <a:lnTo>
                    <a:pt x="487" y="2"/>
                  </a:lnTo>
                  <a:lnTo>
                    <a:pt x="482" y="0"/>
                  </a:lnTo>
                  <a:lnTo>
                    <a:pt x="477" y="0"/>
                  </a:lnTo>
                  <a:lnTo>
                    <a:pt x="477" y="0"/>
                  </a:lnTo>
                  <a:lnTo>
                    <a:pt x="472" y="1"/>
                  </a:lnTo>
                  <a:lnTo>
                    <a:pt x="467" y="3"/>
                  </a:lnTo>
                  <a:lnTo>
                    <a:pt x="461" y="7"/>
                  </a:lnTo>
                  <a:lnTo>
                    <a:pt x="455" y="11"/>
                  </a:lnTo>
                  <a:lnTo>
                    <a:pt x="443" y="22"/>
                  </a:lnTo>
                  <a:lnTo>
                    <a:pt x="439" y="27"/>
                  </a:lnTo>
                  <a:lnTo>
                    <a:pt x="435" y="31"/>
                  </a:lnTo>
                  <a:lnTo>
                    <a:pt x="435" y="31"/>
                  </a:lnTo>
                  <a:lnTo>
                    <a:pt x="431" y="36"/>
                  </a:lnTo>
                  <a:lnTo>
                    <a:pt x="425" y="40"/>
                  </a:lnTo>
                  <a:lnTo>
                    <a:pt x="409" y="50"/>
                  </a:lnTo>
                  <a:lnTo>
                    <a:pt x="391" y="58"/>
                  </a:lnTo>
                  <a:lnTo>
                    <a:pt x="380" y="64"/>
                  </a:lnTo>
                  <a:lnTo>
                    <a:pt x="380" y="64"/>
                  </a:lnTo>
                  <a:lnTo>
                    <a:pt x="377" y="66"/>
                  </a:lnTo>
                  <a:lnTo>
                    <a:pt x="376" y="69"/>
                  </a:lnTo>
                  <a:lnTo>
                    <a:pt x="372" y="74"/>
                  </a:lnTo>
                  <a:lnTo>
                    <a:pt x="369" y="75"/>
                  </a:lnTo>
                  <a:lnTo>
                    <a:pt x="366" y="77"/>
                  </a:lnTo>
                  <a:lnTo>
                    <a:pt x="360" y="77"/>
                  </a:lnTo>
                  <a:lnTo>
                    <a:pt x="351" y="77"/>
                  </a:lnTo>
                  <a:lnTo>
                    <a:pt x="351" y="77"/>
                  </a:lnTo>
                  <a:lnTo>
                    <a:pt x="335" y="75"/>
                  </a:lnTo>
                  <a:lnTo>
                    <a:pt x="323" y="74"/>
                  </a:lnTo>
                  <a:lnTo>
                    <a:pt x="319" y="75"/>
                  </a:lnTo>
                  <a:lnTo>
                    <a:pt x="315" y="76"/>
                  </a:lnTo>
                  <a:lnTo>
                    <a:pt x="311" y="79"/>
                  </a:lnTo>
                  <a:lnTo>
                    <a:pt x="309" y="83"/>
                  </a:lnTo>
                  <a:lnTo>
                    <a:pt x="309" y="83"/>
                  </a:lnTo>
                  <a:lnTo>
                    <a:pt x="305" y="92"/>
                  </a:lnTo>
                  <a:lnTo>
                    <a:pt x="303" y="96"/>
                  </a:lnTo>
                  <a:lnTo>
                    <a:pt x="301" y="100"/>
                  </a:lnTo>
                  <a:lnTo>
                    <a:pt x="298" y="102"/>
                  </a:lnTo>
                  <a:lnTo>
                    <a:pt x="295" y="103"/>
                  </a:lnTo>
                  <a:lnTo>
                    <a:pt x="290" y="102"/>
                  </a:lnTo>
                  <a:lnTo>
                    <a:pt x="283" y="98"/>
                  </a:lnTo>
                  <a:lnTo>
                    <a:pt x="283" y="98"/>
                  </a:lnTo>
                  <a:lnTo>
                    <a:pt x="276" y="94"/>
                  </a:lnTo>
                  <a:lnTo>
                    <a:pt x="271" y="92"/>
                  </a:lnTo>
                  <a:lnTo>
                    <a:pt x="266" y="91"/>
                  </a:lnTo>
                  <a:lnTo>
                    <a:pt x="263" y="91"/>
                  </a:lnTo>
                  <a:lnTo>
                    <a:pt x="259" y="92"/>
                  </a:lnTo>
                  <a:lnTo>
                    <a:pt x="255" y="95"/>
                  </a:lnTo>
                  <a:lnTo>
                    <a:pt x="244" y="103"/>
                  </a:lnTo>
                  <a:lnTo>
                    <a:pt x="244" y="103"/>
                  </a:lnTo>
                  <a:lnTo>
                    <a:pt x="238" y="108"/>
                  </a:lnTo>
                  <a:lnTo>
                    <a:pt x="232" y="113"/>
                  </a:lnTo>
                  <a:lnTo>
                    <a:pt x="227" y="119"/>
                  </a:lnTo>
                  <a:lnTo>
                    <a:pt x="222" y="125"/>
                  </a:lnTo>
                  <a:lnTo>
                    <a:pt x="219" y="132"/>
                  </a:lnTo>
                  <a:lnTo>
                    <a:pt x="217" y="139"/>
                  </a:lnTo>
                  <a:lnTo>
                    <a:pt x="216" y="146"/>
                  </a:lnTo>
                  <a:lnTo>
                    <a:pt x="217" y="152"/>
                  </a:lnTo>
                  <a:lnTo>
                    <a:pt x="217" y="152"/>
                  </a:lnTo>
                  <a:lnTo>
                    <a:pt x="221" y="165"/>
                  </a:lnTo>
                  <a:lnTo>
                    <a:pt x="222" y="172"/>
                  </a:lnTo>
                  <a:lnTo>
                    <a:pt x="222" y="178"/>
                  </a:lnTo>
                  <a:lnTo>
                    <a:pt x="221" y="183"/>
                  </a:lnTo>
                  <a:lnTo>
                    <a:pt x="219" y="188"/>
                  </a:lnTo>
                  <a:lnTo>
                    <a:pt x="215" y="192"/>
                  </a:lnTo>
                  <a:lnTo>
                    <a:pt x="209" y="194"/>
                  </a:lnTo>
                  <a:lnTo>
                    <a:pt x="209" y="194"/>
                  </a:lnTo>
                  <a:lnTo>
                    <a:pt x="202" y="196"/>
                  </a:lnTo>
                  <a:lnTo>
                    <a:pt x="197" y="199"/>
                  </a:lnTo>
                  <a:lnTo>
                    <a:pt x="192" y="202"/>
                  </a:lnTo>
                  <a:lnTo>
                    <a:pt x="188" y="206"/>
                  </a:lnTo>
                  <a:lnTo>
                    <a:pt x="180" y="214"/>
                  </a:lnTo>
                  <a:lnTo>
                    <a:pt x="173" y="224"/>
                  </a:lnTo>
                  <a:lnTo>
                    <a:pt x="173" y="224"/>
                  </a:lnTo>
                  <a:lnTo>
                    <a:pt x="157" y="240"/>
                  </a:lnTo>
                  <a:lnTo>
                    <a:pt x="154" y="244"/>
                  </a:lnTo>
                  <a:lnTo>
                    <a:pt x="151" y="248"/>
                  </a:lnTo>
                  <a:lnTo>
                    <a:pt x="149" y="252"/>
                  </a:lnTo>
                  <a:lnTo>
                    <a:pt x="149" y="257"/>
                  </a:lnTo>
                  <a:lnTo>
                    <a:pt x="149" y="257"/>
                  </a:lnTo>
                  <a:lnTo>
                    <a:pt x="148" y="261"/>
                  </a:lnTo>
                  <a:lnTo>
                    <a:pt x="146" y="267"/>
                  </a:lnTo>
                  <a:lnTo>
                    <a:pt x="144" y="272"/>
                  </a:lnTo>
                  <a:lnTo>
                    <a:pt x="139" y="276"/>
                  </a:lnTo>
                  <a:lnTo>
                    <a:pt x="135" y="278"/>
                  </a:lnTo>
                  <a:lnTo>
                    <a:pt x="133" y="279"/>
                  </a:lnTo>
                  <a:lnTo>
                    <a:pt x="131" y="279"/>
                  </a:lnTo>
                  <a:lnTo>
                    <a:pt x="129" y="278"/>
                  </a:lnTo>
                  <a:lnTo>
                    <a:pt x="126" y="276"/>
                  </a:lnTo>
                  <a:lnTo>
                    <a:pt x="124" y="273"/>
                  </a:lnTo>
                  <a:lnTo>
                    <a:pt x="122" y="269"/>
                  </a:lnTo>
                  <a:lnTo>
                    <a:pt x="122" y="269"/>
                  </a:lnTo>
                  <a:lnTo>
                    <a:pt x="114" y="255"/>
                  </a:lnTo>
                  <a:lnTo>
                    <a:pt x="105" y="242"/>
                  </a:lnTo>
                  <a:lnTo>
                    <a:pt x="105" y="242"/>
                  </a:lnTo>
                  <a:lnTo>
                    <a:pt x="103" y="247"/>
                  </a:lnTo>
                  <a:lnTo>
                    <a:pt x="102" y="253"/>
                  </a:lnTo>
                  <a:lnTo>
                    <a:pt x="102" y="253"/>
                  </a:lnTo>
                  <a:lnTo>
                    <a:pt x="102" y="257"/>
                  </a:lnTo>
                  <a:lnTo>
                    <a:pt x="101" y="260"/>
                  </a:lnTo>
                  <a:lnTo>
                    <a:pt x="100" y="263"/>
                  </a:lnTo>
                  <a:lnTo>
                    <a:pt x="101" y="267"/>
                  </a:lnTo>
                  <a:lnTo>
                    <a:pt x="101" y="267"/>
                  </a:lnTo>
                  <a:lnTo>
                    <a:pt x="102" y="272"/>
                  </a:lnTo>
                  <a:lnTo>
                    <a:pt x="103" y="275"/>
                  </a:lnTo>
                  <a:lnTo>
                    <a:pt x="103" y="278"/>
                  </a:lnTo>
                  <a:lnTo>
                    <a:pt x="107" y="280"/>
                  </a:lnTo>
                  <a:lnTo>
                    <a:pt x="107" y="280"/>
                  </a:lnTo>
                  <a:lnTo>
                    <a:pt x="109" y="281"/>
                  </a:lnTo>
                  <a:lnTo>
                    <a:pt x="111" y="282"/>
                  </a:lnTo>
                  <a:lnTo>
                    <a:pt x="113" y="285"/>
                  </a:lnTo>
                  <a:lnTo>
                    <a:pt x="114" y="289"/>
                  </a:lnTo>
                  <a:lnTo>
                    <a:pt x="114" y="292"/>
                  </a:lnTo>
                  <a:lnTo>
                    <a:pt x="114" y="292"/>
                  </a:lnTo>
                  <a:lnTo>
                    <a:pt x="114" y="300"/>
                  </a:lnTo>
                  <a:lnTo>
                    <a:pt x="113" y="305"/>
                  </a:lnTo>
                  <a:lnTo>
                    <a:pt x="111" y="308"/>
                  </a:lnTo>
                  <a:lnTo>
                    <a:pt x="109" y="310"/>
                  </a:lnTo>
                  <a:lnTo>
                    <a:pt x="109" y="310"/>
                  </a:lnTo>
                  <a:lnTo>
                    <a:pt x="105" y="315"/>
                  </a:lnTo>
                  <a:lnTo>
                    <a:pt x="99" y="319"/>
                  </a:lnTo>
                  <a:lnTo>
                    <a:pt x="97" y="321"/>
                  </a:lnTo>
                  <a:lnTo>
                    <a:pt x="95" y="321"/>
                  </a:lnTo>
                  <a:lnTo>
                    <a:pt x="93" y="321"/>
                  </a:lnTo>
                  <a:lnTo>
                    <a:pt x="91" y="320"/>
                  </a:lnTo>
                  <a:lnTo>
                    <a:pt x="91" y="320"/>
                  </a:lnTo>
                  <a:lnTo>
                    <a:pt x="88" y="315"/>
                  </a:lnTo>
                  <a:lnTo>
                    <a:pt x="84" y="312"/>
                  </a:lnTo>
                  <a:lnTo>
                    <a:pt x="81" y="310"/>
                  </a:lnTo>
                  <a:lnTo>
                    <a:pt x="80" y="311"/>
                  </a:lnTo>
                  <a:lnTo>
                    <a:pt x="80" y="312"/>
                  </a:lnTo>
                  <a:lnTo>
                    <a:pt x="80" y="312"/>
                  </a:lnTo>
                  <a:lnTo>
                    <a:pt x="80" y="325"/>
                  </a:lnTo>
                  <a:lnTo>
                    <a:pt x="79" y="333"/>
                  </a:lnTo>
                  <a:lnTo>
                    <a:pt x="78" y="337"/>
                  </a:lnTo>
                  <a:lnTo>
                    <a:pt x="78" y="337"/>
                  </a:lnTo>
                  <a:lnTo>
                    <a:pt x="77" y="339"/>
                  </a:lnTo>
                  <a:lnTo>
                    <a:pt x="75" y="341"/>
                  </a:lnTo>
                  <a:lnTo>
                    <a:pt x="75" y="341"/>
                  </a:lnTo>
                  <a:lnTo>
                    <a:pt x="79" y="347"/>
                  </a:lnTo>
                  <a:lnTo>
                    <a:pt x="79" y="347"/>
                  </a:lnTo>
                  <a:lnTo>
                    <a:pt x="86" y="357"/>
                  </a:lnTo>
                  <a:lnTo>
                    <a:pt x="91" y="364"/>
                  </a:lnTo>
                  <a:lnTo>
                    <a:pt x="96" y="370"/>
                  </a:lnTo>
                  <a:lnTo>
                    <a:pt x="100" y="378"/>
                  </a:lnTo>
                  <a:lnTo>
                    <a:pt x="100" y="378"/>
                  </a:lnTo>
                  <a:lnTo>
                    <a:pt x="102" y="387"/>
                  </a:lnTo>
                  <a:lnTo>
                    <a:pt x="104" y="397"/>
                  </a:lnTo>
                  <a:lnTo>
                    <a:pt x="105" y="410"/>
                  </a:lnTo>
                  <a:lnTo>
                    <a:pt x="105" y="410"/>
                  </a:lnTo>
                  <a:lnTo>
                    <a:pt x="105" y="418"/>
                  </a:lnTo>
                  <a:lnTo>
                    <a:pt x="105" y="421"/>
                  </a:lnTo>
                  <a:lnTo>
                    <a:pt x="108" y="424"/>
                  </a:lnTo>
                  <a:lnTo>
                    <a:pt x="108" y="424"/>
                  </a:lnTo>
                  <a:lnTo>
                    <a:pt x="110" y="427"/>
                  </a:lnTo>
                  <a:lnTo>
                    <a:pt x="112" y="430"/>
                  </a:lnTo>
                  <a:lnTo>
                    <a:pt x="111" y="434"/>
                  </a:lnTo>
                  <a:lnTo>
                    <a:pt x="109" y="438"/>
                  </a:lnTo>
                  <a:lnTo>
                    <a:pt x="109" y="438"/>
                  </a:lnTo>
                  <a:lnTo>
                    <a:pt x="105" y="442"/>
                  </a:lnTo>
                  <a:lnTo>
                    <a:pt x="101" y="446"/>
                  </a:lnTo>
                  <a:lnTo>
                    <a:pt x="99" y="448"/>
                  </a:lnTo>
                  <a:lnTo>
                    <a:pt x="98" y="451"/>
                  </a:lnTo>
                  <a:lnTo>
                    <a:pt x="98" y="454"/>
                  </a:lnTo>
                  <a:lnTo>
                    <a:pt x="99" y="458"/>
                  </a:lnTo>
                  <a:lnTo>
                    <a:pt x="99" y="458"/>
                  </a:lnTo>
                  <a:lnTo>
                    <a:pt x="102" y="474"/>
                  </a:lnTo>
                  <a:lnTo>
                    <a:pt x="104" y="483"/>
                  </a:lnTo>
                  <a:lnTo>
                    <a:pt x="108" y="491"/>
                  </a:lnTo>
                  <a:lnTo>
                    <a:pt x="108" y="491"/>
                  </a:lnTo>
                  <a:lnTo>
                    <a:pt x="111" y="498"/>
                  </a:lnTo>
                  <a:lnTo>
                    <a:pt x="112" y="504"/>
                  </a:lnTo>
                  <a:lnTo>
                    <a:pt x="112" y="510"/>
                  </a:lnTo>
                  <a:lnTo>
                    <a:pt x="111" y="521"/>
                  </a:lnTo>
                  <a:lnTo>
                    <a:pt x="111" y="521"/>
                  </a:lnTo>
                  <a:lnTo>
                    <a:pt x="110" y="526"/>
                  </a:lnTo>
                  <a:lnTo>
                    <a:pt x="108" y="531"/>
                  </a:lnTo>
                  <a:lnTo>
                    <a:pt x="104" y="537"/>
                  </a:lnTo>
                  <a:lnTo>
                    <a:pt x="103" y="540"/>
                  </a:lnTo>
                  <a:lnTo>
                    <a:pt x="102" y="543"/>
                  </a:lnTo>
                  <a:lnTo>
                    <a:pt x="102" y="546"/>
                  </a:lnTo>
                  <a:lnTo>
                    <a:pt x="104" y="550"/>
                  </a:lnTo>
                  <a:lnTo>
                    <a:pt x="104" y="550"/>
                  </a:lnTo>
                  <a:lnTo>
                    <a:pt x="110" y="556"/>
                  </a:lnTo>
                  <a:lnTo>
                    <a:pt x="115" y="561"/>
                  </a:lnTo>
                  <a:lnTo>
                    <a:pt x="117" y="564"/>
                  </a:lnTo>
                  <a:lnTo>
                    <a:pt x="118" y="568"/>
                  </a:lnTo>
                  <a:lnTo>
                    <a:pt x="117" y="571"/>
                  </a:lnTo>
                  <a:lnTo>
                    <a:pt x="115" y="575"/>
                  </a:lnTo>
                  <a:lnTo>
                    <a:pt x="115" y="575"/>
                  </a:lnTo>
                  <a:lnTo>
                    <a:pt x="106" y="590"/>
                  </a:lnTo>
                  <a:lnTo>
                    <a:pt x="101" y="597"/>
                  </a:lnTo>
                  <a:lnTo>
                    <a:pt x="97" y="606"/>
                  </a:lnTo>
                  <a:lnTo>
                    <a:pt x="97" y="606"/>
                  </a:lnTo>
                  <a:lnTo>
                    <a:pt x="92" y="616"/>
                  </a:lnTo>
                  <a:lnTo>
                    <a:pt x="86" y="626"/>
                  </a:lnTo>
                  <a:lnTo>
                    <a:pt x="78" y="635"/>
                  </a:lnTo>
                  <a:lnTo>
                    <a:pt x="74" y="638"/>
                  </a:lnTo>
                  <a:lnTo>
                    <a:pt x="70" y="641"/>
                  </a:lnTo>
                  <a:lnTo>
                    <a:pt x="70" y="641"/>
                  </a:lnTo>
                  <a:lnTo>
                    <a:pt x="59" y="645"/>
                  </a:lnTo>
                  <a:lnTo>
                    <a:pt x="45" y="649"/>
                  </a:lnTo>
                  <a:lnTo>
                    <a:pt x="34" y="654"/>
                  </a:lnTo>
                  <a:lnTo>
                    <a:pt x="30" y="656"/>
                  </a:lnTo>
                  <a:lnTo>
                    <a:pt x="28" y="659"/>
                  </a:lnTo>
                  <a:lnTo>
                    <a:pt x="28" y="659"/>
                  </a:lnTo>
                  <a:lnTo>
                    <a:pt x="27" y="662"/>
                  </a:lnTo>
                  <a:lnTo>
                    <a:pt x="26" y="666"/>
                  </a:lnTo>
                  <a:lnTo>
                    <a:pt x="27" y="673"/>
                  </a:lnTo>
                  <a:lnTo>
                    <a:pt x="27" y="677"/>
                  </a:lnTo>
                  <a:lnTo>
                    <a:pt x="26" y="680"/>
                  </a:lnTo>
                  <a:lnTo>
                    <a:pt x="23" y="684"/>
                  </a:lnTo>
                  <a:lnTo>
                    <a:pt x="19" y="687"/>
                  </a:lnTo>
                  <a:lnTo>
                    <a:pt x="19" y="687"/>
                  </a:lnTo>
                  <a:lnTo>
                    <a:pt x="9" y="692"/>
                  </a:lnTo>
                  <a:lnTo>
                    <a:pt x="3" y="697"/>
                  </a:lnTo>
                  <a:lnTo>
                    <a:pt x="1" y="699"/>
                  </a:lnTo>
                  <a:lnTo>
                    <a:pt x="0" y="701"/>
                  </a:lnTo>
                  <a:lnTo>
                    <a:pt x="0" y="704"/>
                  </a:lnTo>
                  <a:lnTo>
                    <a:pt x="1" y="707"/>
                  </a:lnTo>
                  <a:lnTo>
                    <a:pt x="1" y="707"/>
                  </a:lnTo>
                  <a:lnTo>
                    <a:pt x="3" y="713"/>
                  </a:lnTo>
                  <a:lnTo>
                    <a:pt x="5" y="721"/>
                  </a:lnTo>
                  <a:lnTo>
                    <a:pt x="5" y="721"/>
                  </a:lnTo>
                  <a:lnTo>
                    <a:pt x="10" y="722"/>
                  </a:lnTo>
                  <a:lnTo>
                    <a:pt x="16" y="723"/>
                  </a:lnTo>
                  <a:lnTo>
                    <a:pt x="21" y="726"/>
                  </a:lnTo>
                  <a:lnTo>
                    <a:pt x="25" y="729"/>
                  </a:lnTo>
                  <a:lnTo>
                    <a:pt x="25" y="729"/>
                  </a:lnTo>
                  <a:lnTo>
                    <a:pt x="32" y="737"/>
                  </a:lnTo>
                  <a:lnTo>
                    <a:pt x="41" y="746"/>
                  </a:lnTo>
                  <a:lnTo>
                    <a:pt x="46" y="749"/>
                  </a:lnTo>
                  <a:lnTo>
                    <a:pt x="51" y="752"/>
                  </a:lnTo>
                  <a:lnTo>
                    <a:pt x="58" y="754"/>
                  </a:lnTo>
                  <a:lnTo>
                    <a:pt x="64" y="755"/>
                  </a:lnTo>
                  <a:lnTo>
                    <a:pt x="64" y="755"/>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3" name="Freeform 322">
              <a:extLst>
                <a:ext uri="{FF2B5EF4-FFF2-40B4-BE49-F238E27FC236}">
                  <a16:creationId xmlns:a16="http://schemas.microsoft.com/office/drawing/2014/main" id="{E7985874-7086-426C-B455-4ED553FF4FCE}"/>
                </a:ext>
              </a:extLst>
            </p:cNvPr>
            <p:cNvSpPr>
              <a:spLocks/>
            </p:cNvSpPr>
            <p:nvPr/>
          </p:nvSpPr>
          <p:spPr bwMode="auto">
            <a:xfrm>
              <a:off x="3094253" y="4672604"/>
              <a:ext cx="160058" cy="196225"/>
            </a:xfrm>
            <a:custGeom>
              <a:avLst/>
              <a:gdLst>
                <a:gd name="T0" fmla="*/ 53 w 375"/>
                <a:gd name="T1" fmla="*/ 327 h 420"/>
                <a:gd name="T2" fmla="*/ 49 w 375"/>
                <a:gd name="T3" fmla="*/ 347 h 420"/>
                <a:gd name="T4" fmla="*/ 33 w 375"/>
                <a:gd name="T5" fmla="*/ 355 h 420"/>
                <a:gd name="T6" fmla="*/ 36 w 375"/>
                <a:gd name="T7" fmla="*/ 373 h 420"/>
                <a:gd name="T8" fmla="*/ 42 w 375"/>
                <a:gd name="T9" fmla="*/ 390 h 420"/>
                <a:gd name="T10" fmla="*/ 51 w 375"/>
                <a:gd name="T11" fmla="*/ 376 h 420"/>
                <a:gd name="T12" fmla="*/ 72 w 375"/>
                <a:gd name="T13" fmla="*/ 375 h 420"/>
                <a:gd name="T14" fmla="*/ 91 w 375"/>
                <a:gd name="T15" fmla="*/ 387 h 420"/>
                <a:gd name="T16" fmla="*/ 103 w 375"/>
                <a:gd name="T17" fmla="*/ 410 h 420"/>
                <a:gd name="T18" fmla="*/ 123 w 375"/>
                <a:gd name="T19" fmla="*/ 420 h 420"/>
                <a:gd name="T20" fmla="*/ 134 w 375"/>
                <a:gd name="T21" fmla="*/ 400 h 420"/>
                <a:gd name="T22" fmla="*/ 146 w 375"/>
                <a:gd name="T23" fmla="*/ 394 h 420"/>
                <a:gd name="T24" fmla="*/ 155 w 375"/>
                <a:gd name="T25" fmla="*/ 376 h 420"/>
                <a:gd name="T26" fmla="*/ 157 w 375"/>
                <a:gd name="T27" fmla="*/ 347 h 420"/>
                <a:gd name="T28" fmla="*/ 179 w 375"/>
                <a:gd name="T29" fmla="*/ 309 h 420"/>
                <a:gd name="T30" fmla="*/ 212 w 375"/>
                <a:gd name="T31" fmla="*/ 282 h 420"/>
                <a:gd name="T32" fmla="*/ 275 w 375"/>
                <a:gd name="T33" fmla="*/ 264 h 420"/>
                <a:gd name="T34" fmla="*/ 330 w 375"/>
                <a:gd name="T35" fmla="*/ 223 h 420"/>
                <a:gd name="T36" fmla="*/ 352 w 375"/>
                <a:gd name="T37" fmla="*/ 192 h 420"/>
                <a:gd name="T38" fmla="*/ 367 w 375"/>
                <a:gd name="T39" fmla="*/ 155 h 420"/>
                <a:gd name="T40" fmla="*/ 372 w 375"/>
                <a:gd name="T41" fmla="*/ 139 h 420"/>
                <a:gd name="T42" fmla="*/ 366 w 375"/>
                <a:gd name="T43" fmla="*/ 124 h 420"/>
                <a:gd name="T44" fmla="*/ 346 w 375"/>
                <a:gd name="T45" fmla="*/ 94 h 420"/>
                <a:gd name="T46" fmla="*/ 330 w 375"/>
                <a:gd name="T47" fmla="*/ 85 h 420"/>
                <a:gd name="T48" fmla="*/ 313 w 375"/>
                <a:gd name="T49" fmla="*/ 68 h 420"/>
                <a:gd name="T50" fmla="*/ 296 w 375"/>
                <a:gd name="T51" fmla="*/ 69 h 420"/>
                <a:gd name="T52" fmla="*/ 291 w 375"/>
                <a:gd name="T53" fmla="*/ 78 h 420"/>
                <a:gd name="T54" fmla="*/ 270 w 375"/>
                <a:gd name="T55" fmla="*/ 81 h 420"/>
                <a:gd name="T56" fmla="*/ 246 w 375"/>
                <a:gd name="T57" fmla="*/ 71 h 420"/>
                <a:gd name="T58" fmla="*/ 230 w 375"/>
                <a:gd name="T59" fmla="*/ 65 h 420"/>
                <a:gd name="T60" fmla="*/ 220 w 375"/>
                <a:gd name="T61" fmla="*/ 50 h 420"/>
                <a:gd name="T62" fmla="*/ 202 w 375"/>
                <a:gd name="T63" fmla="*/ 36 h 420"/>
                <a:gd name="T64" fmla="*/ 173 w 375"/>
                <a:gd name="T65" fmla="*/ 28 h 420"/>
                <a:gd name="T66" fmla="*/ 148 w 375"/>
                <a:gd name="T67" fmla="*/ 5 h 420"/>
                <a:gd name="T68" fmla="*/ 132 w 375"/>
                <a:gd name="T69" fmla="*/ 6 h 420"/>
                <a:gd name="T70" fmla="*/ 124 w 375"/>
                <a:gd name="T71" fmla="*/ 18 h 420"/>
                <a:gd name="T72" fmla="*/ 97 w 375"/>
                <a:gd name="T73" fmla="*/ 26 h 420"/>
                <a:gd name="T74" fmla="*/ 68 w 375"/>
                <a:gd name="T75" fmla="*/ 35 h 420"/>
                <a:gd name="T76" fmla="*/ 57 w 375"/>
                <a:gd name="T77" fmla="*/ 48 h 420"/>
                <a:gd name="T78" fmla="*/ 61 w 375"/>
                <a:gd name="T79" fmla="*/ 75 h 420"/>
                <a:gd name="T80" fmla="*/ 55 w 375"/>
                <a:gd name="T81" fmla="*/ 93 h 420"/>
                <a:gd name="T82" fmla="*/ 37 w 375"/>
                <a:gd name="T83" fmla="*/ 108 h 420"/>
                <a:gd name="T84" fmla="*/ 34 w 375"/>
                <a:gd name="T85" fmla="*/ 131 h 420"/>
                <a:gd name="T86" fmla="*/ 18 w 375"/>
                <a:gd name="T87" fmla="*/ 144 h 420"/>
                <a:gd name="T88" fmla="*/ 0 w 375"/>
                <a:gd name="T89" fmla="*/ 164 h 420"/>
                <a:gd name="T90" fmla="*/ 3 w 375"/>
                <a:gd name="T91" fmla="*/ 196 h 420"/>
                <a:gd name="T92" fmla="*/ 16 w 375"/>
                <a:gd name="T93" fmla="*/ 210 h 420"/>
                <a:gd name="T94" fmla="*/ 13 w 375"/>
                <a:gd name="T95" fmla="*/ 222 h 420"/>
                <a:gd name="T96" fmla="*/ 3 w 375"/>
                <a:gd name="T97" fmla="*/ 233 h 420"/>
                <a:gd name="T98" fmla="*/ 17 w 375"/>
                <a:gd name="T99" fmla="*/ 244 h 420"/>
                <a:gd name="T100" fmla="*/ 34 w 375"/>
                <a:gd name="T101" fmla="*/ 261 h 420"/>
                <a:gd name="T102" fmla="*/ 51 w 375"/>
                <a:gd name="T103" fmla="*/ 265 h 420"/>
                <a:gd name="T104" fmla="*/ 64 w 375"/>
                <a:gd name="T105" fmla="*/ 245 h 420"/>
                <a:gd name="T106" fmla="*/ 70 w 375"/>
                <a:gd name="T107" fmla="*/ 238 h 420"/>
                <a:gd name="T108" fmla="*/ 74 w 375"/>
                <a:gd name="T109" fmla="*/ 246 h 420"/>
                <a:gd name="T110" fmla="*/ 81 w 375"/>
                <a:gd name="T111" fmla="*/ 263 h 420"/>
                <a:gd name="T112" fmla="*/ 62 w 375"/>
                <a:gd name="T113" fmla="*/ 274 h 420"/>
                <a:gd name="T114" fmla="*/ 69 w 375"/>
                <a:gd name="T115" fmla="*/ 284 h 420"/>
                <a:gd name="T116" fmla="*/ 68 w 375"/>
                <a:gd name="T117" fmla="*/ 297 h 420"/>
                <a:gd name="T118" fmla="*/ 39 w 375"/>
                <a:gd name="T119" fmla="*/ 307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5" h="420">
                  <a:moveTo>
                    <a:pt x="47" y="316"/>
                  </a:moveTo>
                  <a:lnTo>
                    <a:pt x="47" y="316"/>
                  </a:lnTo>
                  <a:lnTo>
                    <a:pt x="50" y="318"/>
                  </a:lnTo>
                  <a:lnTo>
                    <a:pt x="52" y="322"/>
                  </a:lnTo>
                  <a:lnTo>
                    <a:pt x="53" y="327"/>
                  </a:lnTo>
                  <a:lnTo>
                    <a:pt x="54" y="332"/>
                  </a:lnTo>
                  <a:lnTo>
                    <a:pt x="54" y="338"/>
                  </a:lnTo>
                  <a:lnTo>
                    <a:pt x="53" y="342"/>
                  </a:lnTo>
                  <a:lnTo>
                    <a:pt x="51" y="346"/>
                  </a:lnTo>
                  <a:lnTo>
                    <a:pt x="49" y="347"/>
                  </a:lnTo>
                  <a:lnTo>
                    <a:pt x="47" y="348"/>
                  </a:lnTo>
                  <a:lnTo>
                    <a:pt x="47" y="348"/>
                  </a:lnTo>
                  <a:lnTo>
                    <a:pt x="39" y="350"/>
                  </a:lnTo>
                  <a:lnTo>
                    <a:pt x="34" y="353"/>
                  </a:lnTo>
                  <a:lnTo>
                    <a:pt x="33" y="355"/>
                  </a:lnTo>
                  <a:lnTo>
                    <a:pt x="32" y="357"/>
                  </a:lnTo>
                  <a:lnTo>
                    <a:pt x="32" y="360"/>
                  </a:lnTo>
                  <a:lnTo>
                    <a:pt x="33" y="364"/>
                  </a:lnTo>
                  <a:lnTo>
                    <a:pt x="33" y="364"/>
                  </a:lnTo>
                  <a:lnTo>
                    <a:pt x="36" y="373"/>
                  </a:lnTo>
                  <a:lnTo>
                    <a:pt x="38" y="383"/>
                  </a:lnTo>
                  <a:lnTo>
                    <a:pt x="39" y="387"/>
                  </a:lnTo>
                  <a:lnTo>
                    <a:pt x="40" y="389"/>
                  </a:lnTo>
                  <a:lnTo>
                    <a:pt x="41" y="390"/>
                  </a:lnTo>
                  <a:lnTo>
                    <a:pt x="42" y="390"/>
                  </a:lnTo>
                  <a:lnTo>
                    <a:pt x="43" y="387"/>
                  </a:lnTo>
                  <a:lnTo>
                    <a:pt x="43" y="387"/>
                  </a:lnTo>
                  <a:lnTo>
                    <a:pt x="47" y="380"/>
                  </a:lnTo>
                  <a:lnTo>
                    <a:pt x="49" y="378"/>
                  </a:lnTo>
                  <a:lnTo>
                    <a:pt x="51" y="376"/>
                  </a:lnTo>
                  <a:lnTo>
                    <a:pt x="54" y="374"/>
                  </a:lnTo>
                  <a:lnTo>
                    <a:pt x="57" y="374"/>
                  </a:lnTo>
                  <a:lnTo>
                    <a:pt x="64" y="374"/>
                  </a:lnTo>
                  <a:lnTo>
                    <a:pt x="64" y="374"/>
                  </a:lnTo>
                  <a:lnTo>
                    <a:pt x="72" y="375"/>
                  </a:lnTo>
                  <a:lnTo>
                    <a:pt x="79" y="378"/>
                  </a:lnTo>
                  <a:lnTo>
                    <a:pt x="82" y="379"/>
                  </a:lnTo>
                  <a:lnTo>
                    <a:pt x="86" y="381"/>
                  </a:lnTo>
                  <a:lnTo>
                    <a:pt x="89" y="384"/>
                  </a:lnTo>
                  <a:lnTo>
                    <a:pt x="91" y="387"/>
                  </a:lnTo>
                  <a:lnTo>
                    <a:pt x="91" y="387"/>
                  </a:lnTo>
                  <a:lnTo>
                    <a:pt x="96" y="395"/>
                  </a:lnTo>
                  <a:lnTo>
                    <a:pt x="98" y="402"/>
                  </a:lnTo>
                  <a:lnTo>
                    <a:pt x="101" y="408"/>
                  </a:lnTo>
                  <a:lnTo>
                    <a:pt x="103" y="410"/>
                  </a:lnTo>
                  <a:lnTo>
                    <a:pt x="106" y="412"/>
                  </a:lnTo>
                  <a:lnTo>
                    <a:pt x="106" y="412"/>
                  </a:lnTo>
                  <a:lnTo>
                    <a:pt x="113" y="416"/>
                  </a:lnTo>
                  <a:lnTo>
                    <a:pt x="120" y="419"/>
                  </a:lnTo>
                  <a:lnTo>
                    <a:pt x="123" y="420"/>
                  </a:lnTo>
                  <a:lnTo>
                    <a:pt x="126" y="420"/>
                  </a:lnTo>
                  <a:lnTo>
                    <a:pt x="128" y="418"/>
                  </a:lnTo>
                  <a:lnTo>
                    <a:pt x="130" y="414"/>
                  </a:lnTo>
                  <a:lnTo>
                    <a:pt x="130" y="414"/>
                  </a:lnTo>
                  <a:lnTo>
                    <a:pt x="134" y="400"/>
                  </a:lnTo>
                  <a:lnTo>
                    <a:pt x="135" y="398"/>
                  </a:lnTo>
                  <a:lnTo>
                    <a:pt x="136" y="397"/>
                  </a:lnTo>
                  <a:lnTo>
                    <a:pt x="141" y="395"/>
                  </a:lnTo>
                  <a:lnTo>
                    <a:pt x="141" y="395"/>
                  </a:lnTo>
                  <a:lnTo>
                    <a:pt x="146" y="394"/>
                  </a:lnTo>
                  <a:lnTo>
                    <a:pt x="150" y="391"/>
                  </a:lnTo>
                  <a:lnTo>
                    <a:pt x="152" y="387"/>
                  </a:lnTo>
                  <a:lnTo>
                    <a:pt x="154" y="380"/>
                  </a:lnTo>
                  <a:lnTo>
                    <a:pt x="154" y="380"/>
                  </a:lnTo>
                  <a:lnTo>
                    <a:pt x="155" y="376"/>
                  </a:lnTo>
                  <a:lnTo>
                    <a:pt x="155" y="371"/>
                  </a:lnTo>
                  <a:lnTo>
                    <a:pt x="155" y="363"/>
                  </a:lnTo>
                  <a:lnTo>
                    <a:pt x="155" y="357"/>
                  </a:lnTo>
                  <a:lnTo>
                    <a:pt x="156" y="352"/>
                  </a:lnTo>
                  <a:lnTo>
                    <a:pt x="157" y="347"/>
                  </a:lnTo>
                  <a:lnTo>
                    <a:pt x="160" y="342"/>
                  </a:lnTo>
                  <a:lnTo>
                    <a:pt x="160" y="342"/>
                  </a:lnTo>
                  <a:lnTo>
                    <a:pt x="168" y="327"/>
                  </a:lnTo>
                  <a:lnTo>
                    <a:pt x="173" y="318"/>
                  </a:lnTo>
                  <a:lnTo>
                    <a:pt x="179" y="309"/>
                  </a:lnTo>
                  <a:lnTo>
                    <a:pt x="187" y="300"/>
                  </a:lnTo>
                  <a:lnTo>
                    <a:pt x="194" y="292"/>
                  </a:lnTo>
                  <a:lnTo>
                    <a:pt x="203" y="286"/>
                  </a:lnTo>
                  <a:lnTo>
                    <a:pt x="207" y="283"/>
                  </a:lnTo>
                  <a:lnTo>
                    <a:pt x="212" y="282"/>
                  </a:lnTo>
                  <a:lnTo>
                    <a:pt x="212" y="282"/>
                  </a:lnTo>
                  <a:lnTo>
                    <a:pt x="246" y="273"/>
                  </a:lnTo>
                  <a:lnTo>
                    <a:pt x="261" y="269"/>
                  </a:lnTo>
                  <a:lnTo>
                    <a:pt x="275" y="264"/>
                  </a:lnTo>
                  <a:lnTo>
                    <a:pt x="275" y="264"/>
                  </a:lnTo>
                  <a:lnTo>
                    <a:pt x="283" y="260"/>
                  </a:lnTo>
                  <a:lnTo>
                    <a:pt x="294" y="253"/>
                  </a:lnTo>
                  <a:lnTo>
                    <a:pt x="306" y="244"/>
                  </a:lnTo>
                  <a:lnTo>
                    <a:pt x="318" y="234"/>
                  </a:lnTo>
                  <a:lnTo>
                    <a:pt x="330" y="223"/>
                  </a:lnTo>
                  <a:lnTo>
                    <a:pt x="341" y="212"/>
                  </a:lnTo>
                  <a:lnTo>
                    <a:pt x="348" y="201"/>
                  </a:lnTo>
                  <a:lnTo>
                    <a:pt x="351" y="196"/>
                  </a:lnTo>
                  <a:lnTo>
                    <a:pt x="352" y="192"/>
                  </a:lnTo>
                  <a:lnTo>
                    <a:pt x="352" y="192"/>
                  </a:lnTo>
                  <a:lnTo>
                    <a:pt x="358" y="167"/>
                  </a:lnTo>
                  <a:lnTo>
                    <a:pt x="360" y="161"/>
                  </a:lnTo>
                  <a:lnTo>
                    <a:pt x="363" y="157"/>
                  </a:lnTo>
                  <a:lnTo>
                    <a:pt x="363" y="157"/>
                  </a:lnTo>
                  <a:lnTo>
                    <a:pt x="367" y="155"/>
                  </a:lnTo>
                  <a:lnTo>
                    <a:pt x="369" y="152"/>
                  </a:lnTo>
                  <a:lnTo>
                    <a:pt x="371" y="148"/>
                  </a:lnTo>
                  <a:lnTo>
                    <a:pt x="372" y="142"/>
                  </a:lnTo>
                  <a:lnTo>
                    <a:pt x="372" y="142"/>
                  </a:lnTo>
                  <a:lnTo>
                    <a:pt x="372" y="139"/>
                  </a:lnTo>
                  <a:lnTo>
                    <a:pt x="373" y="136"/>
                  </a:lnTo>
                  <a:lnTo>
                    <a:pt x="375" y="133"/>
                  </a:lnTo>
                  <a:lnTo>
                    <a:pt x="375" y="132"/>
                  </a:lnTo>
                  <a:lnTo>
                    <a:pt x="374" y="130"/>
                  </a:lnTo>
                  <a:lnTo>
                    <a:pt x="366" y="124"/>
                  </a:lnTo>
                  <a:lnTo>
                    <a:pt x="366" y="124"/>
                  </a:lnTo>
                  <a:lnTo>
                    <a:pt x="359" y="117"/>
                  </a:lnTo>
                  <a:lnTo>
                    <a:pt x="352" y="110"/>
                  </a:lnTo>
                  <a:lnTo>
                    <a:pt x="348" y="102"/>
                  </a:lnTo>
                  <a:lnTo>
                    <a:pt x="346" y="94"/>
                  </a:lnTo>
                  <a:lnTo>
                    <a:pt x="346" y="94"/>
                  </a:lnTo>
                  <a:lnTo>
                    <a:pt x="342" y="91"/>
                  </a:lnTo>
                  <a:lnTo>
                    <a:pt x="336" y="88"/>
                  </a:lnTo>
                  <a:lnTo>
                    <a:pt x="336" y="88"/>
                  </a:lnTo>
                  <a:lnTo>
                    <a:pt x="330" y="85"/>
                  </a:lnTo>
                  <a:lnTo>
                    <a:pt x="325" y="82"/>
                  </a:lnTo>
                  <a:lnTo>
                    <a:pt x="321" y="77"/>
                  </a:lnTo>
                  <a:lnTo>
                    <a:pt x="316" y="71"/>
                  </a:lnTo>
                  <a:lnTo>
                    <a:pt x="316" y="71"/>
                  </a:lnTo>
                  <a:lnTo>
                    <a:pt x="313" y="68"/>
                  </a:lnTo>
                  <a:lnTo>
                    <a:pt x="310" y="66"/>
                  </a:lnTo>
                  <a:lnTo>
                    <a:pt x="306" y="65"/>
                  </a:lnTo>
                  <a:lnTo>
                    <a:pt x="302" y="66"/>
                  </a:lnTo>
                  <a:lnTo>
                    <a:pt x="299" y="67"/>
                  </a:lnTo>
                  <a:lnTo>
                    <a:pt x="296" y="69"/>
                  </a:lnTo>
                  <a:lnTo>
                    <a:pt x="294" y="71"/>
                  </a:lnTo>
                  <a:lnTo>
                    <a:pt x="293" y="74"/>
                  </a:lnTo>
                  <a:lnTo>
                    <a:pt x="293" y="74"/>
                  </a:lnTo>
                  <a:lnTo>
                    <a:pt x="292" y="77"/>
                  </a:lnTo>
                  <a:lnTo>
                    <a:pt x="291" y="78"/>
                  </a:lnTo>
                  <a:lnTo>
                    <a:pt x="289" y="80"/>
                  </a:lnTo>
                  <a:lnTo>
                    <a:pt x="287" y="81"/>
                  </a:lnTo>
                  <a:lnTo>
                    <a:pt x="280" y="81"/>
                  </a:lnTo>
                  <a:lnTo>
                    <a:pt x="270" y="81"/>
                  </a:lnTo>
                  <a:lnTo>
                    <a:pt x="270" y="81"/>
                  </a:lnTo>
                  <a:lnTo>
                    <a:pt x="264" y="81"/>
                  </a:lnTo>
                  <a:lnTo>
                    <a:pt x="260" y="79"/>
                  </a:lnTo>
                  <a:lnTo>
                    <a:pt x="253" y="76"/>
                  </a:lnTo>
                  <a:lnTo>
                    <a:pt x="248" y="73"/>
                  </a:lnTo>
                  <a:lnTo>
                    <a:pt x="246" y="71"/>
                  </a:lnTo>
                  <a:lnTo>
                    <a:pt x="243" y="71"/>
                  </a:lnTo>
                  <a:lnTo>
                    <a:pt x="243" y="71"/>
                  </a:lnTo>
                  <a:lnTo>
                    <a:pt x="240" y="71"/>
                  </a:lnTo>
                  <a:lnTo>
                    <a:pt x="236" y="69"/>
                  </a:lnTo>
                  <a:lnTo>
                    <a:pt x="230" y="65"/>
                  </a:lnTo>
                  <a:lnTo>
                    <a:pt x="226" y="62"/>
                  </a:lnTo>
                  <a:lnTo>
                    <a:pt x="224" y="58"/>
                  </a:lnTo>
                  <a:lnTo>
                    <a:pt x="222" y="54"/>
                  </a:lnTo>
                  <a:lnTo>
                    <a:pt x="220" y="50"/>
                  </a:lnTo>
                  <a:lnTo>
                    <a:pt x="220" y="50"/>
                  </a:lnTo>
                  <a:lnTo>
                    <a:pt x="219" y="46"/>
                  </a:lnTo>
                  <a:lnTo>
                    <a:pt x="217" y="43"/>
                  </a:lnTo>
                  <a:lnTo>
                    <a:pt x="214" y="40"/>
                  </a:lnTo>
                  <a:lnTo>
                    <a:pt x="211" y="38"/>
                  </a:lnTo>
                  <a:lnTo>
                    <a:pt x="202" y="36"/>
                  </a:lnTo>
                  <a:lnTo>
                    <a:pt x="191" y="34"/>
                  </a:lnTo>
                  <a:lnTo>
                    <a:pt x="191" y="34"/>
                  </a:lnTo>
                  <a:lnTo>
                    <a:pt x="185" y="33"/>
                  </a:lnTo>
                  <a:lnTo>
                    <a:pt x="178" y="31"/>
                  </a:lnTo>
                  <a:lnTo>
                    <a:pt x="173" y="28"/>
                  </a:lnTo>
                  <a:lnTo>
                    <a:pt x="168" y="25"/>
                  </a:lnTo>
                  <a:lnTo>
                    <a:pt x="159" y="16"/>
                  </a:lnTo>
                  <a:lnTo>
                    <a:pt x="152" y="8"/>
                  </a:lnTo>
                  <a:lnTo>
                    <a:pt x="152" y="8"/>
                  </a:lnTo>
                  <a:lnTo>
                    <a:pt x="148" y="5"/>
                  </a:lnTo>
                  <a:lnTo>
                    <a:pt x="143" y="2"/>
                  </a:lnTo>
                  <a:lnTo>
                    <a:pt x="137" y="1"/>
                  </a:lnTo>
                  <a:lnTo>
                    <a:pt x="132" y="0"/>
                  </a:lnTo>
                  <a:lnTo>
                    <a:pt x="132" y="0"/>
                  </a:lnTo>
                  <a:lnTo>
                    <a:pt x="132" y="6"/>
                  </a:lnTo>
                  <a:lnTo>
                    <a:pt x="131" y="11"/>
                  </a:lnTo>
                  <a:lnTo>
                    <a:pt x="130" y="13"/>
                  </a:lnTo>
                  <a:lnTo>
                    <a:pt x="129" y="15"/>
                  </a:lnTo>
                  <a:lnTo>
                    <a:pt x="126" y="16"/>
                  </a:lnTo>
                  <a:lnTo>
                    <a:pt x="124" y="18"/>
                  </a:lnTo>
                  <a:lnTo>
                    <a:pt x="124" y="18"/>
                  </a:lnTo>
                  <a:lnTo>
                    <a:pt x="107" y="20"/>
                  </a:lnTo>
                  <a:lnTo>
                    <a:pt x="101" y="22"/>
                  </a:lnTo>
                  <a:lnTo>
                    <a:pt x="97" y="26"/>
                  </a:lnTo>
                  <a:lnTo>
                    <a:pt x="97" y="26"/>
                  </a:lnTo>
                  <a:lnTo>
                    <a:pt x="93" y="29"/>
                  </a:lnTo>
                  <a:lnTo>
                    <a:pt x="89" y="30"/>
                  </a:lnTo>
                  <a:lnTo>
                    <a:pt x="77" y="33"/>
                  </a:lnTo>
                  <a:lnTo>
                    <a:pt x="77" y="33"/>
                  </a:lnTo>
                  <a:lnTo>
                    <a:pt x="68" y="35"/>
                  </a:lnTo>
                  <a:lnTo>
                    <a:pt x="65" y="36"/>
                  </a:lnTo>
                  <a:lnTo>
                    <a:pt x="62" y="38"/>
                  </a:lnTo>
                  <a:lnTo>
                    <a:pt x="60" y="41"/>
                  </a:lnTo>
                  <a:lnTo>
                    <a:pt x="58" y="44"/>
                  </a:lnTo>
                  <a:lnTo>
                    <a:pt x="57" y="48"/>
                  </a:lnTo>
                  <a:lnTo>
                    <a:pt x="56" y="52"/>
                  </a:lnTo>
                  <a:lnTo>
                    <a:pt x="56" y="52"/>
                  </a:lnTo>
                  <a:lnTo>
                    <a:pt x="57" y="58"/>
                  </a:lnTo>
                  <a:lnTo>
                    <a:pt x="58" y="63"/>
                  </a:lnTo>
                  <a:lnTo>
                    <a:pt x="61" y="75"/>
                  </a:lnTo>
                  <a:lnTo>
                    <a:pt x="62" y="81"/>
                  </a:lnTo>
                  <a:lnTo>
                    <a:pt x="61" y="85"/>
                  </a:lnTo>
                  <a:lnTo>
                    <a:pt x="59" y="90"/>
                  </a:lnTo>
                  <a:lnTo>
                    <a:pt x="55" y="93"/>
                  </a:lnTo>
                  <a:lnTo>
                    <a:pt x="55" y="93"/>
                  </a:lnTo>
                  <a:lnTo>
                    <a:pt x="47" y="97"/>
                  </a:lnTo>
                  <a:lnTo>
                    <a:pt x="41" y="100"/>
                  </a:lnTo>
                  <a:lnTo>
                    <a:pt x="39" y="102"/>
                  </a:lnTo>
                  <a:lnTo>
                    <a:pt x="38" y="105"/>
                  </a:lnTo>
                  <a:lnTo>
                    <a:pt x="37" y="108"/>
                  </a:lnTo>
                  <a:lnTo>
                    <a:pt x="37" y="111"/>
                  </a:lnTo>
                  <a:lnTo>
                    <a:pt x="37" y="111"/>
                  </a:lnTo>
                  <a:lnTo>
                    <a:pt x="36" y="119"/>
                  </a:lnTo>
                  <a:lnTo>
                    <a:pt x="35" y="127"/>
                  </a:lnTo>
                  <a:lnTo>
                    <a:pt x="34" y="131"/>
                  </a:lnTo>
                  <a:lnTo>
                    <a:pt x="32" y="135"/>
                  </a:lnTo>
                  <a:lnTo>
                    <a:pt x="30" y="138"/>
                  </a:lnTo>
                  <a:lnTo>
                    <a:pt x="26" y="141"/>
                  </a:lnTo>
                  <a:lnTo>
                    <a:pt x="26" y="141"/>
                  </a:lnTo>
                  <a:lnTo>
                    <a:pt x="18" y="144"/>
                  </a:lnTo>
                  <a:lnTo>
                    <a:pt x="8" y="148"/>
                  </a:lnTo>
                  <a:lnTo>
                    <a:pt x="4" y="151"/>
                  </a:lnTo>
                  <a:lnTo>
                    <a:pt x="1" y="154"/>
                  </a:lnTo>
                  <a:lnTo>
                    <a:pt x="0" y="158"/>
                  </a:lnTo>
                  <a:lnTo>
                    <a:pt x="0" y="164"/>
                  </a:lnTo>
                  <a:lnTo>
                    <a:pt x="0" y="164"/>
                  </a:lnTo>
                  <a:lnTo>
                    <a:pt x="0" y="176"/>
                  </a:lnTo>
                  <a:lnTo>
                    <a:pt x="1" y="187"/>
                  </a:lnTo>
                  <a:lnTo>
                    <a:pt x="2" y="192"/>
                  </a:lnTo>
                  <a:lnTo>
                    <a:pt x="3" y="196"/>
                  </a:lnTo>
                  <a:lnTo>
                    <a:pt x="5" y="200"/>
                  </a:lnTo>
                  <a:lnTo>
                    <a:pt x="8" y="202"/>
                  </a:lnTo>
                  <a:lnTo>
                    <a:pt x="8" y="202"/>
                  </a:lnTo>
                  <a:lnTo>
                    <a:pt x="14" y="207"/>
                  </a:lnTo>
                  <a:lnTo>
                    <a:pt x="16" y="210"/>
                  </a:lnTo>
                  <a:lnTo>
                    <a:pt x="17" y="212"/>
                  </a:lnTo>
                  <a:lnTo>
                    <a:pt x="18" y="215"/>
                  </a:lnTo>
                  <a:lnTo>
                    <a:pt x="17" y="218"/>
                  </a:lnTo>
                  <a:lnTo>
                    <a:pt x="16" y="220"/>
                  </a:lnTo>
                  <a:lnTo>
                    <a:pt x="13" y="222"/>
                  </a:lnTo>
                  <a:lnTo>
                    <a:pt x="13" y="222"/>
                  </a:lnTo>
                  <a:lnTo>
                    <a:pt x="6" y="226"/>
                  </a:lnTo>
                  <a:lnTo>
                    <a:pt x="4" y="228"/>
                  </a:lnTo>
                  <a:lnTo>
                    <a:pt x="3" y="230"/>
                  </a:lnTo>
                  <a:lnTo>
                    <a:pt x="3" y="233"/>
                  </a:lnTo>
                  <a:lnTo>
                    <a:pt x="4" y="235"/>
                  </a:lnTo>
                  <a:lnTo>
                    <a:pt x="6" y="238"/>
                  </a:lnTo>
                  <a:lnTo>
                    <a:pt x="10" y="240"/>
                  </a:lnTo>
                  <a:lnTo>
                    <a:pt x="10" y="240"/>
                  </a:lnTo>
                  <a:lnTo>
                    <a:pt x="17" y="244"/>
                  </a:lnTo>
                  <a:lnTo>
                    <a:pt x="22" y="247"/>
                  </a:lnTo>
                  <a:lnTo>
                    <a:pt x="26" y="251"/>
                  </a:lnTo>
                  <a:lnTo>
                    <a:pt x="30" y="256"/>
                  </a:lnTo>
                  <a:lnTo>
                    <a:pt x="30" y="256"/>
                  </a:lnTo>
                  <a:lnTo>
                    <a:pt x="34" y="261"/>
                  </a:lnTo>
                  <a:lnTo>
                    <a:pt x="39" y="266"/>
                  </a:lnTo>
                  <a:lnTo>
                    <a:pt x="42" y="267"/>
                  </a:lnTo>
                  <a:lnTo>
                    <a:pt x="45" y="268"/>
                  </a:lnTo>
                  <a:lnTo>
                    <a:pt x="48" y="267"/>
                  </a:lnTo>
                  <a:lnTo>
                    <a:pt x="51" y="265"/>
                  </a:lnTo>
                  <a:lnTo>
                    <a:pt x="51" y="265"/>
                  </a:lnTo>
                  <a:lnTo>
                    <a:pt x="56" y="260"/>
                  </a:lnTo>
                  <a:lnTo>
                    <a:pt x="60" y="256"/>
                  </a:lnTo>
                  <a:lnTo>
                    <a:pt x="63" y="251"/>
                  </a:lnTo>
                  <a:lnTo>
                    <a:pt x="64" y="245"/>
                  </a:lnTo>
                  <a:lnTo>
                    <a:pt x="64" y="245"/>
                  </a:lnTo>
                  <a:lnTo>
                    <a:pt x="66" y="240"/>
                  </a:lnTo>
                  <a:lnTo>
                    <a:pt x="68" y="238"/>
                  </a:lnTo>
                  <a:lnTo>
                    <a:pt x="69" y="237"/>
                  </a:lnTo>
                  <a:lnTo>
                    <a:pt x="70" y="238"/>
                  </a:lnTo>
                  <a:lnTo>
                    <a:pt x="72" y="238"/>
                  </a:lnTo>
                  <a:lnTo>
                    <a:pt x="72" y="240"/>
                  </a:lnTo>
                  <a:lnTo>
                    <a:pt x="73" y="243"/>
                  </a:lnTo>
                  <a:lnTo>
                    <a:pt x="73" y="243"/>
                  </a:lnTo>
                  <a:lnTo>
                    <a:pt x="74" y="246"/>
                  </a:lnTo>
                  <a:lnTo>
                    <a:pt x="76" y="249"/>
                  </a:lnTo>
                  <a:lnTo>
                    <a:pt x="81" y="255"/>
                  </a:lnTo>
                  <a:lnTo>
                    <a:pt x="82" y="258"/>
                  </a:lnTo>
                  <a:lnTo>
                    <a:pt x="83" y="260"/>
                  </a:lnTo>
                  <a:lnTo>
                    <a:pt x="81" y="263"/>
                  </a:lnTo>
                  <a:lnTo>
                    <a:pt x="77" y="265"/>
                  </a:lnTo>
                  <a:lnTo>
                    <a:pt x="77" y="265"/>
                  </a:lnTo>
                  <a:lnTo>
                    <a:pt x="69" y="269"/>
                  </a:lnTo>
                  <a:lnTo>
                    <a:pt x="63" y="273"/>
                  </a:lnTo>
                  <a:lnTo>
                    <a:pt x="62" y="274"/>
                  </a:lnTo>
                  <a:lnTo>
                    <a:pt x="62" y="277"/>
                  </a:lnTo>
                  <a:lnTo>
                    <a:pt x="63" y="279"/>
                  </a:lnTo>
                  <a:lnTo>
                    <a:pt x="64" y="280"/>
                  </a:lnTo>
                  <a:lnTo>
                    <a:pt x="64" y="280"/>
                  </a:lnTo>
                  <a:lnTo>
                    <a:pt x="69" y="284"/>
                  </a:lnTo>
                  <a:lnTo>
                    <a:pt x="71" y="287"/>
                  </a:lnTo>
                  <a:lnTo>
                    <a:pt x="72" y="289"/>
                  </a:lnTo>
                  <a:lnTo>
                    <a:pt x="73" y="292"/>
                  </a:lnTo>
                  <a:lnTo>
                    <a:pt x="71" y="295"/>
                  </a:lnTo>
                  <a:lnTo>
                    <a:pt x="68" y="297"/>
                  </a:lnTo>
                  <a:lnTo>
                    <a:pt x="63" y="299"/>
                  </a:lnTo>
                  <a:lnTo>
                    <a:pt x="63" y="299"/>
                  </a:lnTo>
                  <a:lnTo>
                    <a:pt x="51" y="302"/>
                  </a:lnTo>
                  <a:lnTo>
                    <a:pt x="39" y="307"/>
                  </a:lnTo>
                  <a:lnTo>
                    <a:pt x="39" y="307"/>
                  </a:lnTo>
                  <a:lnTo>
                    <a:pt x="43" y="312"/>
                  </a:lnTo>
                  <a:lnTo>
                    <a:pt x="47" y="316"/>
                  </a:lnTo>
                  <a:lnTo>
                    <a:pt x="47" y="316"/>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4" name="Freeform 323">
              <a:extLst>
                <a:ext uri="{FF2B5EF4-FFF2-40B4-BE49-F238E27FC236}">
                  <a16:creationId xmlns:a16="http://schemas.microsoft.com/office/drawing/2014/main" id="{7969DA5E-5831-481D-B9FC-A52F97D02E56}"/>
                </a:ext>
              </a:extLst>
            </p:cNvPr>
            <p:cNvSpPr>
              <a:spLocks/>
            </p:cNvSpPr>
            <p:nvPr/>
          </p:nvSpPr>
          <p:spPr bwMode="auto">
            <a:xfrm>
              <a:off x="3083926" y="4717457"/>
              <a:ext cx="352813" cy="558772"/>
            </a:xfrm>
            <a:custGeom>
              <a:avLst/>
              <a:gdLst>
                <a:gd name="T0" fmla="*/ 753 w 819"/>
                <a:gd name="T1" fmla="*/ 1149 h 1198"/>
                <a:gd name="T2" fmla="*/ 769 w 819"/>
                <a:gd name="T3" fmla="*/ 1110 h 1198"/>
                <a:gd name="T4" fmla="*/ 790 w 819"/>
                <a:gd name="T5" fmla="*/ 1058 h 1198"/>
                <a:gd name="T6" fmla="*/ 779 w 819"/>
                <a:gd name="T7" fmla="*/ 1000 h 1198"/>
                <a:gd name="T8" fmla="*/ 771 w 819"/>
                <a:gd name="T9" fmla="*/ 967 h 1198"/>
                <a:gd name="T10" fmla="*/ 806 w 819"/>
                <a:gd name="T11" fmla="*/ 914 h 1198"/>
                <a:gd name="T12" fmla="*/ 799 w 819"/>
                <a:gd name="T13" fmla="*/ 861 h 1198"/>
                <a:gd name="T14" fmla="*/ 813 w 819"/>
                <a:gd name="T15" fmla="*/ 791 h 1198"/>
                <a:gd name="T16" fmla="*/ 774 w 819"/>
                <a:gd name="T17" fmla="*/ 737 h 1198"/>
                <a:gd name="T18" fmla="*/ 736 w 819"/>
                <a:gd name="T19" fmla="*/ 707 h 1198"/>
                <a:gd name="T20" fmla="*/ 699 w 819"/>
                <a:gd name="T21" fmla="*/ 711 h 1198"/>
                <a:gd name="T22" fmla="*/ 693 w 819"/>
                <a:gd name="T23" fmla="*/ 634 h 1198"/>
                <a:gd name="T24" fmla="*/ 679 w 819"/>
                <a:gd name="T25" fmla="*/ 621 h 1198"/>
                <a:gd name="T26" fmla="*/ 599 w 819"/>
                <a:gd name="T27" fmla="*/ 649 h 1198"/>
                <a:gd name="T28" fmla="*/ 572 w 819"/>
                <a:gd name="T29" fmla="*/ 610 h 1198"/>
                <a:gd name="T30" fmla="*/ 537 w 819"/>
                <a:gd name="T31" fmla="*/ 582 h 1198"/>
                <a:gd name="T32" fmla="*/ 501 w 819"/>
                <a:gd name="T33" fmla="*/ 533 h 1198"/>
                <a:gd name="T34" fmla="*/ 477 w 819"/>
                <a:gd name="T35" fmla="*/ 481 h 1198"/>
                <a:gd name="T36" fmla="*/ 487 w 819"/>
                <a:gd name="T37" fmla="*/ 450 h 1198"/>
                <a:gd name="T38" fmla="*/ 529 w 819"/>
                <a:gd name="T39" fmla="*/ 417 h 1198"/>
                <a:gd name="T40" fmla="*/ 533 w 819"/>
                <a:gd name="T41" fmla="*/ 377 h 1198"/>
                <a:gd name="T42" fmla="*/ 550 w 819"/>
                <a:gd name="T43" fmla="*/ 330 h 1198"/>
                <a:gd name="T44" fmla="*/ 629 w 819"/>
                <a:gd name="T45" fmla="*/ 288 h 1198"/>
                <a:gd name="T46" fmla="*/ 698 w 819"/>
                <a:gd name="T47" fmla="*/ 271 h 1198"/>
                <a:gd name="T48" fmla="*/ 724 w 819"/>
                <a:gd name="T49" fmla="*/ 260 h 1198"/>
                <a:gd name="T50" fmla="*/ 689 w 819"/>
                <a:gd name="T51" fmla="*/ 246 h 1198"/>
                <a:gd name="T52" fmla="*/ 714 w 819"/>
                <a:gd name="T53" fmla="*/ 200 h 1198"/>
                <a:gd name="T54" fmla="*/ 701 w 819"/>
                <a:gd name="T55" fmla="*/ 156 h 1198"/>
                <a:gd name="T56" fmla="*/ 654 w 819"/>
                <a:gd name="T57" fmla="*/ 151 h 1198"/>
                <a:gd name="T58" fmla="*/ 625 w 819"/>
                <a:gd name="T59" fmla="*/ 139 h 1198"/>
                <a:gd name="T60" fmla="*/ 596 w 819"/>
                <a:gd name="T61" fmla="*/ 158 h 1198"/>
                <a:gd name="T62" fmla="*/ 530 w 819"/>
                <a:gd name="T63" fmla="*/ 128 h 1198"/>
                <a:gd name="T64" fmla="*/ 498 w 819"/>
                <a:gd name="T65" fmla="*/ 89 h 1198"/>
                <a:gd name="T66" fmla="*/ 456 w 819"/>
                <a:gd name="T67" fmla="*/ 65 h 1198"/>
                <a:gd name="T68" fmla="*/ 420 w 819"/>
                <a:gd name="T69" fmla="*/ 9 h 1198"/>
                <a:gd name="T70" fmla="*/ 371 w 819"/>
                <a:gd name="T71" fmla="*/ 1 h 1198"/>
                <a:gd name="T72" fmla="*/ 394 w 819"/>
                <a:gd name="T73" fmla="*/ 45 h 1198"/>
                <a:gd name="T74" fmla="*/ 373 w 819"/>
                <a:gd name="T75" fmla="*/ 102 h 1198"/>
                <a:gd name="T76" fmla="*/ 234 w 819"/>
                <a:gd name="T77" fmla="*/ 188 h 1198"/>
                <a:gd name="T78" fmla="*/ 178 w 819"/>
                <a:gd name="T79" fmla="*/ 258 h 1198"/>
                <a:gd name="T80" fmla="*/ 158 w 819"/>
                <a:gd name="T81" fmla="*/ 303 h 1198"/>
                <a:gd name="T82" fmla="*/ 125 w 819"/>
                <a:gd name="T83" fmla="*/ 316 h 1198"/>
                <a:gd name="T84" fmla="*/ 86 w 819"/>
                <a:gd name="T85" fmla="*/ 280 h 1198"/>
                <a:gd name="T86" fmla="*/ 60 w 819"/>
                <a:gd name="T87" fmla="*/ 289 h 1198"/>
                <a:gd name="T88" fmla="*/ 73 w 819"/>
                <a:gd name="T89" fmla="*/ 252 h 1198"/>
                <a:gd name="T90" fmla="*/ 54 w 819"/>
                <a:gd name="T91" fmla="*/ 216 h 1198"/>
                <a:gd name="T92" fmla="*/ 5 w 819"/>
                <a:gd name="T93" fmla="*/ 271 h 1198"/>
                <a:gd name="T94" fmla="*/ 21 w 819"/>
                <a:gd name="T95" fmla="*/ 343 h 1198"/>
                <a:gd name="T96" fmla="*/ 11 w 819"/>
                <a:gd name="T97" fmla="*/ 380 h 1198"/>
                <a:gd name="T98" fmla="*/ 62 w 819"/>
                <a:gd name="T99" fmla="*/ 415 h 1198"/>
                <a:gd name="T100" fmla="*/ 157 w 819"/>
                <a:gd name="T101" fmla="*/ 537 h 1198"/>
                <a:gd name="T102" fmla="*/ 214 w 819"/>
                <a:gd name="T103" fmla="*/ 665 h 1198"/>
                <a:gd name="T104" fmla="*/ 248 w 819"/>
                <a:gd name="T105" fmla="*/ 757 h 1198"/>
                <a:gd name="T106" fmla="*/ 319 w 819"/>
                <a:gd name="T107" fmla="*/ 840 h 1198"/>
                <a:gd name="T108" fmla="*/ 325 w 819"/>
                <a:gd name="T109" fmla="*/ 888 h 1198"/>
                <a:gd name="T110" fmla="*/ 372 w 819"/>
                <a:gd name="T111" fmla="*/ 955 h 1198"/>
                <a:gd name="T112" fmla="*/ 451 w 819"/>
                <a:gd name="T113" fmla="*/ 1025 h 1198"/>
                <a:gd name="T114" fmla="*/ 586 w 819"/>
                <a:gd name="T115" fmla="*/ 1095 h 1198"/>
                <a:gd name="T116" fmla="*/ 651 w 819"/>
                <a:gd name="T117" fmla="*/ 1152 h 1198"/>
                <a:gd name="T118" fmla="*/ 715 w 819"/>
                <a:gd name="T119" fmla="*/ 1196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9" h="1198">
                  <a:moveTo>
                    <a:pt x="741" y="1191"/>
                  </a:moveTo>
                  <a:lnTo>
                    <a:pt x="741" y="1191"/>
                  </a:lnTo>
                  <a:lnTo>
                    <a:pt x="744" y="1185"/>
                  </a:lnTo>
                  <a:lnTo>
                    <a:pt x="746" y="1180"/>
                  </a:lnTo>
                  <a:lnTo>
                    <a:pt x="748" y="1174"/>
                  </a:lnTo>
                  <a:lnTo>
                    <a:pt x="747" y="1168"/>
                  </a:lnTo>
                  <a:lnTo>
                    <a:pt x="747" y="1168"/>
                  </a:lnTo>
                  <a:lnTo>
                    <a:pt x="747" y="1161"/>
                  </a:lnTo>
                  <a:lnTo>
                    <a:pt x="748" y="1156"/>
                  </a:lnTo>
                  <a:lnTo>
                    <a:pt x="750" y="1152"/>
                  </a:lnTo>
                  <a:lnTo>
                    <a:pt x="753" y="1149"/>
                  </a:lnTo>
                  <a:lnTo>
                    <a:pt x="753" y="1149"/>
                  </a:lnTo>
                  <a:lnTo>
                    <a:pt x="757" y="1147"/>
                  </a:lnTo>
                  <a:lnTo>
                    <a:pt x="762" y="1145"/>
                  </a:lnTo>
                  <a:lnTo>
                    <a:pt x="762" y="1145"/>
                  </a:lnTo>
                  <a:lnTo>
                    <a:pt x="760" y="1141"/>
                  </a:lnTo>
                  <a:lnTo>
                    <a:pt x="760" y="1136"/>
                  </a:lnTo>
                  <a:lnTo>
                    <a:pt x="760" y="1132"/>
                  </a:lnTo>
                  <a:lnTo>
                    <a:pt x="759" y="1126"/>
                  </a:lnTo>
                  <a:lnTo>
                    <a:pt x="759" y="1126"/>
                  </a:lnTo>
                  <a:lnTo>
                    <a:pt x="760" y="1123"/>
                  </a:lnTo>
                  <a:lnTo>
                    <a:pt x="761" y="1119"/>
                  </a:lnTo>
                  <a:lnTo>
                    <a:pt x="765" y="1114"/>
                  </a:lnTo>
                  <a:lnTo>
                    <a:pt x="769" y="1110"/>
                  </a:lnTo>
                  <a:lnTo>
                    <a:pt x="778" y="1101"/>
                  </a:lnTo>
                  <a:lnTo>
                    <a:pt x="787" y="1094"/>
                  </a:lnTo>
                  <a:lnTo>
                    <a:pt x="787" y="1094"/>
                  </a:lnTo>
                  <a:lnTo>
                    <a:pt x="791" y="1091"/>
                  </a:lnTo>
                  <a:lnTo>
                    <a:pt x="794" y="1086"/>
                  </a:lnTo>
                  <a:lnTo>
                    <a:pt x="796" y="1081"/>
                  </a:lnTo>
                  <a:lnTo>
                    <a:pt x="796" y="1076"/>
                  </a:lnTo>
                  <a:lnTo>
                    <a:pt x="796" y="1070"/>
                  </a:lnTo>
                  <a:lnTo>
                    <a:pt x="795" y="1065"/>
                  </a:lnTo>
                  <a:lnTo>
                    <a:pt x="793" y="1061"/>
                  </a:lnTo>
                  <a:lnTo>
                    <a:pt x="790" y="1058"/>
                  </a:lnTo>
                  <a:lnTo>
                    <a:pt x="790" y="1058"/>
                  </a:lnTo>
                  <a:lnTo>
                    <a:pt x="784" y="1053"/>
                  </a:lnTo>
                  <a:lnTo>
                    <a:pt x="780" y="1048"/>
                  </a:lnTo>
                  <a:lnTo>
                    <a:pt x="774" y="1034"/>
                  </a:lnTo>
                  <a:lnTo>
                    <a:pt x="774" y="1034"/>
                  </a:lnTo>
                  <a:lnTo>
                    <a:pt x="771" y="1027"/>
                  </a:lnTo>
                  <a:lnTo>
                    <a:pt x="771" y="1019"/>
                  </a:lnTo>
                  <a:lnTo>
                    <a:pt x="771" y="1015"/>
                  </a:lnTo>
                  <a:lnTo>
                    <a:pt x="773" y="1011"/>
                  </a:lnTo>
                  <a:lnTo>
                    <a:pt x="774" y="1007"/>
                  </a:lnTo>
                  <a:lnTo>
                    <a:pt x="777" y="1004"/>
                  </a:lnTo>
                  <a:lnTo>
                    <a:pt x="777" y="1004"/>
                  </a:lnTo>
                  <a:lnTo>
                    <a:pt x="779" y="1000"/>
                  </a:lnTo>
                  <a:lnTo>
                    <a:pt x="780" y="997"/>
                  </a:lnTo>
                  <a:lnTo>
                    <a:pt x="781" y="993"/>
                  </a:lnTo>
                  <a:lnTo>
                    <a:pt x="780" y="989"/>
                  </a:lnTo>
                  <a:lnTo>
                    <a:pt x="780" y="985"/>
                  </a:lnTo>
                  <a:lnTo>
                    <a:pt x="778" y="982"/>
                  </a:lnTo>
                  <a:lnTo>
                    <a:pt x="776" y="979"/>
                  </a:lnTo>
                  <a:lnTo>
                    <a:pt x="773" y="977"/>
                  </a:lnTo>
                  <a:lnTo>
                    <a:pt x="773" y="977"/>
                  </a:lnTo>
                  <a:lnTo>
                    <a:pt x="771" y="975"/>
                  </a:lnTo>
                  <a:lnTo>
                    <a:pt x="770" y="973"/>
                  </a:lnTo>
                  <a:lnTo>
                    <a:pt x="770" y="970"/>
                  </a:lnTo>
                  <a:lnTo>
                    <a:pt x="771" y="967"/>
                  </a:lnTo>
                  <a:lnTo>
                    <a:pt x="775" y="961"/>
                  </a:lnTo>
                  <a:lnTo>
                    <a:pt x="780" y="953"/>
                  </a:lnTo>
                  <a:lnTo>
                    <a:pt x="780" y="953"/>
                  </a:lnTo>
                  <a:lnTo>
                    <a:pt x="785" y="947"/>
                  </a:lnTo>
                  <a:lnTo>
                    <a:pt x="791" y="941"/>
                  </a:lnTo>
                  <a:lnTo>
                    <a:pt x="797" y="935"/>
                  </a:lnTo>
                  <a:lnTo>
                    <a:pt x="803" y="927"/>
                  </a:lnTo>
                  <a:lnTo>
                    <a:pt x="803" y="927"/>
                  </a:lnTo>
                  <a:lnTo>
                    <a:pt x="806" y="923"/>
                  </a:lnTo>
                  <a:lnTo>
                    <a:pt x="807" y="919"/>
                  </a:lnTo>
                  <a:lnTo>
                    <a:pt x="807" y="916"/>
                  </a:lnTo>
                  <a:lnTo>
                    <a:pt x="806" y="914"/>
                  </a:lnTo>
                  <a:lnTo>
                    <a:pt x="801" y="909"/>
                  </a:lnTo>
                  <a:lnTo>
                    <a:pt x="797" y="905"/>
                  </a:lnTo>
                  <a:lnTo>
                    <a:pt x="797" y="905"/>
                  </a:lnTo>
                  <a:lnTo>
                    <a:pt x="795" y="902"/>
                  </a:lnTo>
                  <a:lnTo>
                    <a:pt x="794" y="898"/>
                  </a:lnTo>
                  <a:lnTo>
                    <a:pt x="792" y="889"/>
                  </a:lnTo>
                  <a:lnTo>
                    <a:pt x="792" y="880"/>
                  </a:lnTo>
                  <a:lnTo>
                    <a:pt x="793" y="876"/>
                  </a:lnTo>
                  <a:lnTo>
                    <a:pt x="795" y="873"/>
                  </a:lnTo>
                  <a:lnTo>
                    <a:pt x="795" y="873"/>
                  </a:lnTo>
                  <a:lnTo>
                    <a:pt x="797" y="867"/>
                  </a:lnTo>
                  <a:lnTo>
                    <a:pt x="799" y="861"/>
                  </a:lnTo>
                  <a:lnTo>
                    <a:pt x="800" y="853"/>
                  </a:lnTo>
                  <a:lnTo>
                    <a:pt x="801" y="844"/>
                  </a:lnTo>
                  <a:lnTo>
                    <a:pt x="801" y="844"/>
                  </a:lnTo>
                  <a:lnTo>
                    <a:pt x="802" y="835"/>
                  </a:lnTo>
                  <a:lnTo>
                    <a:pt x="804" y="829"/>
                  </a:lnTo>
                  <a:lnTo>
                    <a:pt x="816" y="816"/>
                  </a:lnTo>
                  <a:lnTo>
                    <a:pt x="816" y="816"/>
                  </a:lnTo>
                  <a:lnTo>
                    <a:pt x="818" y="810"/>
                  </a:lnTo>
                  <a:lnTo>
                    <a:pt x="819" y="805"/>
                  </a:lnTo>
                  <a:lnTo>
                    <a:pt x="818" y="800"/>
                  </a:lnTo>
                  <a:lnTo>
                    <a:pt x="816" y="795"/>
                  </a:lnTo>
                  <a:lnTo>
                    <a:pt x="813" y="791"/>
                  </a:lnTo>
                  <a:lnTo>
                    <a:pt x="810" y="786"/>
                  </a:lnTo>
                  <a:lnTo>
                    <a:pt x="803" y="779"/>
                  </a:lnTo>
                  <a:lnTo>
                    <a:pt x="803" y="779"/>
                  </a:lnTo>
                  <a:lnTo>
                    <a:pt x="800" y="773"/>
                  </a:lnTo>
                  <a:lnTo>
                    <a:pt x="796" y="768"/>
                  </a:lnTo>
                  <a:lnTo>
                    <a:pt x="793" y="762"/>
                  </a:lnTo>
                  <a:lnTo>
                    <a:pt x="787" y="755"/>
                  </a:lnTo>
                  <a:lnTo>
                    <a:pt x="787" y="755"/>
                  </a:lnTo>
                  <a:lnTo>
                    <a:pt x="782" y="750"/>
                  </a:lnTo>
                  <a:lnTo>
                    <a:pt x="777" y="744"/>
                  </a:lnTo>
                  <a:lnTo>
                    <a:pt x="775" y="741"/>
                  </a:lnTo>
                  <a:lnTo>
                    <a:pt x="774" y="737"/>
                  </a:lnTo>
                  <a:lnTo>
                    <a:pt x="771" y="725"/>
                  </a:lnTo>
                  <a:lnTo>
                    <a:pt x="771" y="725"/>
                  </a:lnTo>
                  <a:lnTo>
                    <a:pt x="770" y="718"/>
                  </a:lnTo>
                  <a:lnTo>
                    <a:pt x="768" y="713"/>
                  </a:lnTo>
                  <a:lnTo>
                    <a:pt x="765" y="710"/>
                  </a:lnTo>
                  <a:lnTo>
                    <a:pt x="762" y="709"/>
                  </a:lnTo>
                  <a:lnTo>
                    <a:pt x="758" y="708"/>
                  </a:lnTo>
                  <a:lnTo>
                    <a:pt x="755" y="708"/>
                  </a:lnTo>
                  <a:lnTo>
                    <a:pt x="749" y="707"/>
                  </a:lnTo>
                  <a:lnTo>
                    <a:pt x="749" y="707"/>
                  </a:lnTo>
                  <a:lnTo>
                    <a:pt x="742" y="706"/>
                  </a:lnTo>
                  <a:lnTo>
                    <a:pt x="736" y="707"/>
                  </a:lnTo>
                  <a:lnTo>
                    <a:pt x="732" y="707"/>
                  </a:lnTo>
                  <a:lnTo>
                    <a:pt x="729" y="709"/>
                  </a:lnTo>
                  <a:lnTo>
                    <a:pt x="726" y="711"/>
                  </a:lnTo>
                  <a:lnTo>
                    <a:pt x="724" y="713"/>
                  </a:lnTo>
                  <a:lnTo>
                    <a:pt x="724" y="713"/>
                  </a:lnTo>
                  <a:lnTo>
                    <a:pt x="722" y="716"/>
                  </a:lnTo>
                  <a:lnTo>
                    <a:pt x="718" y="717"/>
                  </a:lnTo>
                  <a:lnTo>
                    <a:pt x="715" y="718"/>
                  </a:lnTo>
                  <a:lnTo>
                    <a:pt x="712" y="717"/>
                  </a:lnTo>
                  <a:lnTo>
                    <a:pt x="705" y="714"/>
                  </a:lnTo>
                  <a:lnTo>
                    <a:pt x="699" y="711"/>
                  </a:lnTo>
                  <a:lnTo>
                    <a:pt x="699" y="711"/>
                  </a:lnTo>
                  <a:lnTo>
                    <a:pt x="696" y="709"/>
                  </a:lnTo>
                  <a:lnTo>
                    <a:pt x="694" y="706"/>
                  </a:lnTo>
                  <a:lnTo>
                    <a:pt x="691" y="698"/>
                  </a:lnTo>
                  <a:lnTo>
                    <a:pt x="689" y="690"/>
                  </a:lnTo>
                  <a:lnTo>
                    <a:pt x="688" y="681"/>
                  </a:lnTo>
                  <a:lnTo>
                    <a:pt x="688" y="681"/>
                  </a:lnTo>
                  <a:lnTo>
                    <a:pt x="689" y="670"/>
                  </a:lnTo>
                  <a:lnTo>
                    <a:pt x="691" y="658"/>
                  </a:lnTo>
                  <a:lnTo>
                    <a:pt x="693" y="647"/>
                  </a:lnTo>
                  <a:lnTo>
                    <a:pt x="693" y="638"/>
                  </a:lnTo>
                  <a:lnTo>
                    <a:pt x="693" y="638"/>
                  </a:lnTo>
                  <a:lnTo>
                    <a:pt x="693" y="634"/>
                  </a:lnTo>
                  <a:lnTo>
                    <a:pt x="694" y="631"/>
                  </a:lnTo>
                  <a:lnTo>
                    <a:pt x="697" y="625"/>
                  </a:lnTo>
                  <a:lnTo>
                    <a:pt x="700" y="618"/>
                  </a:lnTo>
                  <a:lnTo>
                    <a:pt x="701" y="615"/>
                  </a:lnTo>
                  <a:lnTo>
                    <a:pt x="701" y="610"/>
                  </a:lnTo>
                  <a:lnTo>
                    <a:pt x="701" y="610"/>
                  </a:lnTo>
                  <a:lnTo>
                    <a:pt x="701" y="608"/>
                  </a:lnTo>
                  <a:lnTo>
                    <a:pt x="700" y="608"/>
                  </a:lnTo>
                  <a:lnTo>
                    <a:pt x="697" y="607"/>
                  </a:lnTo>
                  <a:lnTo>
                    <a:pt x="693" y="609"/>
                  </a:lnTo>
                  <a:lnTo>
                    <a:pt x="689" y="612"/>
                  </a:lnTo>
                  <a:lnTo>
                    <a:pt x="679" y="621"/>
                  </a:lnTo>
                  <a:lnTo>
                    <a:pt x="672" y="629"/>
                  </a:lnTo>
                  <a:lnTo>
                    <a:pt x="672" y="629"/>
                  </a:lnTo>
                  <a:lnTo>
                    <a:pt x="668" y="634"/>
                  </a:lnTo>
                  <a:lnTo>
                    <a:pt x="662" y="638"/>
                  </a:lnTo>
                  <a:lnTo>
                    <a:pt x="642" y="646"/>
                  </a:lnTo>
                  <a:lnTo>
                    <a:pt x="642" y="646"/>
                  </a:lnTo>
                  <a:lnTo>
                    <a:pt x="636" y="648"/>
                  </a:lnTo>
                  <a:lnTo>
                    <a:pt x="629" y="650"/>
                  </a:lnTo>
                  <a:lnTo>
                    <a:pt x="624" y="650"/>
                  </a:lnTo>
                  <a:lnTo>
                    <a:pt x="619" y="650"/>
                  </a:lnTo>
                  <a:lnTo>
                    <a:pt x="609" y="650"/>
                  </a:lnTo>
                  <a:lnTo>
                    <a:pt x="599" y="649"/>
                  </a:lnTo>
                  <a:lnTo>
                    <a:pt x="599" y="649"/>
                  </a:lnTo>
                  <a:lnTo>
                    <a:pt x="594" y="648"/>
                  </a:lnTo>
                  <a:lnTo>
                    <a:pt x="591" y="646"/>
                  </a:lnTo>
                  <a:lnTo>
                    <a:pt x="590" y="643"/>
                  </a:lnTo>
                  <a:lnTo>
                    <a:pt x="588" y="640"/>
                  </a:lnTo>
                  <a:lnTo>
                    <a:pt x="587" y="631"/>
                  </a:lnTo>
                  <a:lnTo>
                    <a:pt x="586" y="622"/>
                  </a:lnTo>
                  <a:lnTo>
                    <a:pt x="586" y="622"/>
                  </a:lnTo>
                  <a:lnTo>
                    <a:pt x="584" y="618"/>
                  </a:lnTo>
                  <a:lnTo>
                    <a:pt x="581" y="615"/>
                  </a:lnTo>
                  <a:lnTo>
                    <a:pt x="577" y="611"/>
                  </a:lnTo>
                  <a:lnTo>
                    <a:pt x="572" y="610"/>
                  </a:lnTo>
                  <a:lnTo>
                    <a:pt x="561" y="607"/>
                  </a:lnTo>
                  <a:lnTo>
                    <a:pt x="551" y="606"/>
                  </a:lnTo>
                  <a:lnTo>
                    <a:pt x="551" y="606"/>
                  </a:lnTo>
                  <a:lnTo>
                    <a:pt x="546" y="605"/>
                  </a:lnTo>
                  <a:lnTo>
                    <a:pt x="542" y="604"/>
                  </a:lnTo>
                  <a:lnTo>
                    <a:pt x="540" y="602"/>
                  </a:lnTo>
                  <a:lnTo>
                    <a:pt x="538" y="600"/>
                  </a:lnTo>
                  <a:lnTo>
                    <a:pt x="537" y="597"/>
                  </a:lnTo>
                  <a:lnTo>
                    <a:pt x="536" y="594"/>
                  </a:lnTo>
                  <a:lnTo>
                    <a:pt x="537" y="587"/>
                  </a:lnTo>
                  <a:lnTo>
                    <a:pt x="537" y="587"/>
                  </a:lnTo>
                  <a:lnTo>
                    <a:pt x="537" y="582"/>
                  </a:lnTo>
                  <a:lnTo>
                    <a:pt x="537" y="580"/>
                  </a:lnTo>
                  <a:lnTo>
                    <a:pt x="536" y="578"/>
                  </a:lnTo>
                  <a:lnTo>
                    <a:pt x="532" y="575"/>
                  </a:lnTo>
                  <a:lnTo>
                    <a:pt x="528" y="572"/>
                  </a:lnTo>
                  <a:lnTo>
                    <a:pt x="528" y="572"/>
                  </a:lnTo>
                  <a:lnTo>
                    <a:pt x="524" y="568"/>
                  </a:lnTo>
                  <a:lnTo>
                    <a:pt x="521" y="563"/>
                  </a:lnTo>
                  <a:lnTo>
                    <a:pt x="517" y="557"/>
                  </a:lnTo>
                  <a:lnTo>
                    <a:pt x="512" y="550"/>
                  </a:lnTo>
                  <a:lnTo>
                    <a:pt x="512" y="550"/>
                  </a:lnTo>
                  <a:lnTo>
                    <a:pt x="506" y="542"/>
                  </a:lnTo>
                  <a:lnTo>
                    <a:pt x="501" y="533"/>
                  </a:lnTo>
                  <a:lnTo>
                    <a:pt x="496" y="522"/>
                  </a:lnTo>
                  <a:lnTo>
                    <a:pt x="491" y="514"/>
                  </a:lnTo>
                  <a:lnTo>
                    <a:pt x="491" y="514"/>
                  </a:lnTo>
                  <a:lnTo>
                    <a:pt x="485" y="505"/>
                  </a:lnTo>
                  <a:lnTo>
                    <a:pt x="482" y="501"/>
                  </a:lnTo>
                  <a:lnTo>
                    <a:pt x="476" y="496"/>
                  </a:lnTo>
                  <a:lnTo>
                    <a:pt x="476" y="496"/>
                  </a:lnTo>
                  <a:lnTo>
                    <a:pt x="473" y="492"/>
                  </a:lnTo>
                  <a:lnTo>
                    <a:pt x="471" y="489"/>
                  </a:lnTo>
                  <a:lnTo>
                    <a:pt x="472" y="486"/>
                  </a:lnTo>
                  <a:lnTo>
                    <a:pt x="474" y="484"/>
                  </a:lnTo>
                  <a:lnTo>
                    <a:pt x="477" y="481"/>
                  </a:lnTo>
                  <a:lnTo>
                    <a:pt x="480" y="479"/>
                  </a:lnTo>
                  <a:lnTo>
                    <a:pt x="488" y="475"/>
                  </a:lnTo>
                  <a:lnTo>
                    <a:pt x="488" y="475"/>
                  </a:lnTo>
                  <a:lnTo>
                    <a:pt x="490" y="473"/>
                  </a:lnTo>
                  <a:lnTo>
                    <a:pt x="492" y="471"/>
                  </a:lnTo>
                  <a:lnTo>
                    <a:pt x="492" y="469"/>
                  </a:lnTo>
                  <a:lnTo>
                    <a:pt x="491" y="467"/>
                  </a:lnTo>
                  <a:lnTo>
                    <a:pt x="489" y="462"/>
                  </a:lnTo>
                  <a:lnTo>
                    <a:pt x="486" y="456"/>
                  </a:lnTo>
                  <a:lnTo>
                    <a:pt x="486" y="456"/>
                  </a:lnTo>
                  <a:lnTo>
                    <a:pt x="486" y="453"/>
                  </a:lnTo>
                  <a:lnTo>
                    <a:pt x="487" y="450"/>
                  </a:lnTo>
                  <a:lnTo>
                    <a:pt x="488" y="447"/>
                  </a:lnTo>
                  <a:lnTo>
                    <a:pt x="491" y="444"/>
                  </a:lnTo>
                  <a:lnTo>
                    <a:pt x="502" y="431"/>
                  </a:lnTo>
                  <a:lnTo>
                    <a:pt x="502" y="431"/>
                  </a:lnTo>
                  <a:lnTo>
                    <a:pt x="505" y="429"/>
                  </a:lnTo>
                  <a:lnTo>
                    <a:pt x="507" y="427"/>
                  </a:lnTo>
                  <a:lnTo>
                    <a:pt x="513" y="425"/>
                  </a:lnTo>
                  <a:lnTo>
                    <a:pt x="519" y="423"/>
                  </a:lnTo>
                  <a:lnTo>
                    <a:pt x="525" y="421"/>
                  </a:lnTo>
                  <a:lnTo>
                    <a:pt x="525" y="421"/>
                  </a:lnTo>
                  <a:lnTo>
                    <a:pt x="528" y="419"/>
                  </a:lnTo>
                  <a:lnTo>
                    <a:pt x="529" y="417"/>
                  </a:lnTo>
                  <a:lnTo>
                    <a:pt x="530" y="414"/>
                  </a:lnTo>
                  <a:lnTo>
                    <a:pt x="530" y="412"/>
                  </a:lnTo>
                  <a:lnTo>
                    <a:pt x="528" y="406"/>
                  </a:lnTo>
                  <a:lnTo>
                    <a:pt x="524" y="399"/>
                  </a:lnTo>
                  <a:lnTo>
                    <a:pt x="524" y="399"/>
                  </a:lnTo>
                  <a:lnTo>
                    <a:pt x="522" y="396"/>
                  </a:lnTo>
                  <a:lnTo>
                    <a:pt x="522" y="393"/>
                  </a:lnTo>
                  <a:lnTo>
                    <a:pt x="522" y="390"/>
                  </a:lnTo>
                  <a:lnTo>
                    <a:pt x="524" y="388"/>
                  </a:lnTo>
                  <a:lnTo>
                    <a:pt x="528" y="382"/>
                  </a:lnTo>
                  <a:lnTo>
                    <a:pt x="533" y="377"/>
                  </a:lnTo>
                  <a:lnTo>
                    <a:pt x="533" y="377"/>
                  </a:lnTo>
                  <a:lnTo>
                    <a:pt x="535" y="373"/>
                  </a:lnTo>
                  <a:lnTo>
                    <a:pt x="537" y="369"/>
                  </a:lnTo>
                  <a:lnTo>
                    <a:pt x="540" y="360"/>
                  </a:lnTo>
                  <a:lnTo>
                    <a:pt x="541" y="350"/>
                  </a:lnTo>
                  <a:lnTo>
                    <a:pt x="541" y="346"/>
                  </a:lnTo>
                  <a:lnTo>
                    <a:pt x="540" y="343"/>
                  </a:lnTo>
                  <a:lnTo>
                    <a:pt x="540" y="343"/>
                  </a:lnTo>
                  <a:lnTo>
                    <a:pt x="540" y="340"/>
                  </a:lnTo>
                  <a:lnTo>
                    <a:pt x="540" y="338"/>
                  </a:lnTo>
                  <a:lnTo>
                    <a:pt x="542" y="336"/>
                  </a:lnTo>
                  <a:lnTo>
                    <a:pt x="543" y="333"/>
                  </a:lnTo>
                  <a:lnTo>
                    <a:pt x="550" y="330"/>
                  </a:lnTo>
                  <a:lnTo>
                    <a:pt x="556" y="326"/>
                  </a:lnTo>
                  <a:lnTo>
                    <a:pt x="556" y="326"/>
                  </a:lnTo>
                  <a:lnTo>
                    <a:pt x="564" y="322"/>
                  </a:lnTo>
                  <a:lnTo>
                    <a:pt x="574" y="316"/>
                  </a:lnTo>
                  <a:lnTo>
                    <a:pt x="585" y="307"/>
                  </a:lnTo>
                  <a:lnTo>
                    <a:pt x="596" y="298"/>
                  </a:lnTo>
                  <a:lnTo>
                    <a:pt x="596" y="298"/>
                  </a:lnTo>
                  <a:lnTo>
                    <a:pt x="601" y="293"/>
                  </a:lnTo>
                  <a:lnTo>
                    <a:pt x="606" y="290"/>
                  </a:lnTo>
                  <a:lnTo>
                    <a:pt x="612" y="289"/>
                  </a:lnTo>
                  <a:lnTo>
                    <a:pt x="617" y="288"/>
                  </a:lnTo>
                  <a:lnTo>
                    <a:pt x="629" y="288"/>
                  </a:lnTo>
                  <a:lnTo>
                    <a:pt x="642" y="288"/>
                  </a:lnTo>
                  <a:lnTo>
                    <a:pt x="642" y="288"/>
                  </a:lnTo>
                  <a:lnTo>
                    <a:pt x="648" y="287"/>
                  </a:lnTo>
                  <a:lnTo>
                    <a:pt x="653" y="286"/>
                  </a:lnTo>
                  <a:lnTo>
                    <a:pt x="662" y="283"/>
                  </a:lnTo>
                  <a:lnTo>
                    <a:pt x="669" y="278"/>
                  </a:lnTo>
                  <a:lnTo>
                    <a:pt x="676" y="273"/>
                  </a:lnTo>
                  <a:lnTo>
                    <a:pt x="676" y="273"/>
                  </a:lnTo>
                  <a:lnTo>
                    <a:pt x="682" y="269"/>
                  </a:lnTo>
                  <a:lnTo>
                    <a:pt x="687" y="267"/>
                  </a:lnTo>
                  <a:lnTo>
                    <a:pt x="692" y="269"/>
                  </a:lnTo>
                  <a:lnTo>
                    <a:pt x="698" y="271"/>
                  </a:lnTo>
                  <a:lnTo>
                    <a:pt x="698" y="271"/>
                  </a:lnTo>
                  <a:lnTo>
                    <a:pt x="712" y="276"/>
                  </a:lnTo>
                  <a:lnTo>
                    <a:pt x="721" y="278"/>
                  </a:lnTo>
                  <a:lnTo>
                    <a:pt x="729" y="278"/>
                  </a:lnTo>
                  <a:lnTo>
                    <a:pt x="729" y="278"/>
                  </a:lnTo>
                  <a:lnTo>
                    <a:pt x="732" y="278"/>
                  </a:lnTo>
                  <a:lnTo>
                    <a:pt x="734" y="276"/>
                  </a:lnTo>
                  <a:lnTo>
                    <a:pt x="736" y="274"/>
                  </a:lnTo>
                  <a:lnTo>
                    <a:pt x="737" y="271"/>
                  </a:lnTo>
                  <a:lnTo>
                    <a:pt x="737" y="271"/>
                  </a:lnTo>
                  <a:lnTo>
                    <a:pt x="729" y="265"/>
                  </a:lnTo>
                  <a:lnTo>
                    <a:pt x="724" y="260"/>
                  </a:lnTo>
                  <a:lnTo>
                    <a:pt x="720" y="255"/>
                  </a:lnTo>
                  <a:lnTo>
                    <a:pt x="716" y="249"/>
                  </a:lnTo>
                  <a:lnTo>
                    <a:pt x="716" y="249"/>
                  </a:lnTo>
                  <a:lnTo>
                    <a:pt x="714" y="247"/>
                  </a:lnTo>
                  <a:lnTo>
                    <a:pt x="712" y="246"/>
                  </a:lnTo>
                  <a:lnTo>
                    <a:pt x="709" y="246"/>
                  </a:lnTo>
                  <a:lnTo>
                    <a:pt x="705" y="248"/>
                  </a:lnTo>
                  <a:lnTo>
                    <a:pt x="701" y="249"/>
                  </a:lnTo>
                  <a:lnTo>
                    <a:pt x="697" y="249"/>
                  </a:lnTo>
                  <a:lnTo>
                    <a:pt x="693" y="248"/>
                  </a:lnTo>
                  <a:lnTo>
                    <a:pt x="689" y="246"/>
                  </a:lnTo>
                  <a:lnTo>
                    <a:pt x="689" y="246"/>
                  </a:lnTo>
                  <a:lnTo>
                    <a:pt x="686" y="242"/>
                  </a:lnTo>
                  <a:lnTo>
                    <a:pt x="685" y="238"/>
                  </a:lnTo>
                  <a:lnTo>
                    <a:pt x="686" y="233"/>
                  </a:lnTo>
                  <a:lnTo>
                    <a:pt x="688" y="228"/>
                  </a:lnTo>
                  <a:lnTo>
                    <a:pt x="692" y="223"/>
                  </a:lnTo>
                  <a:lnTo>
                    <a:pt x="696" y="218"/>
                  </a:lnTo>
                  <a:lnTo>
                    <a:pt x="700" y="213"/>
                  </a:lnTo>
                  <a:lnTo>
                    <a:pt x="705" y="210"/>
                  </a:lnTo>
                  <a:lnTo>
                    <a:pt x="705" y="210"/>
                  </a:lnTo>
                  <a:lnTo>
                    <a:pt x="709" y="207"/>
                  </a:lnTo>
                  <a:lnTo>
                    <a:pt x="712" y="203"/>
                  </a:lnTo>
                  <a:lnTo>
                    <a:pt x="714" y="200"/>
                  </a:lnTo>
                  <a:lnTo>
                    <a:pt x="716" y="196"/>
                  </a:lnTo>
                  <a:lnTo>
                    <a:pt x="720" y="188"/>
                  </a:lnTo>
                  <a:lnTo>
                    <a:pt x="723" y="178"/>
                  </a:lnTo>
                  <a:lnTo>
                    <a:pt x="723" y="178"/>
                  </a:lnTo>
                  <a:lnTo>
                    <a:pt x="724" y="174"/>
                  </a:lnTo>
                  <a:lnTo>
                    <a:pt x="724" y="170"/>
                  </a:lnTo>
                  <a:lnTo>
                    <a:pt x="722" y="167"/>
                  </a:lnTo>
                  <a:lnTo>
                    <a:pt x="718" y="164"/>
                  </a:lnTo>
                  <a:lnTo>
                    <a:pt x="714" y="161"/>
                  </a:lnTo>
                  <a:lnTo>
                    <a:pt x="709" y="159"/>
                  </a:lnTo>
                  <a:lnTo>
                    <a:pt x="701" y="156"/>
                  </a:lnTo>
                  <a:lnTo>
                    <a:pt x="701" y="156"/>
                  </a:lnTo>
                  <a:lnTo>
                    <a:pt x="694" y="153"/>
                  </a:lnTo>
                  <a:lnTo>
                    <a:pt x="688" y="150"/>
                  </a:lnTo>
                  <a:lnTo>
                    <a:pt x="681" y="147"/>
                  </a:lnTo>
                  <a:lnTo>
                    <a:pt x="678" y="146"/>
                  </a:lnTo>
                  <a:lnTo>
                    <a:pt x="674" y="146"/>
                  </a:lnTo>
                  <a:lnTo>
                    <a:pt x="674" y="146"/>
                  </a:lnTo>
                  <a:lnTo>
                    <a:pt x="660" y="147"/>
                  </a:lnTo>
                  <a:lnTo>
                    <a:pt x="656" y="148"/>
                  </a:lnTo>
                  <a:lnTo>
                    <a:pt x="654" y="149"/>
                  </a:lnTo>
                  <a:lnTo>
                    <a:pt x="654" y="150"/>
                  </a:lnTo>
                  <a:lnTo>
                    <a:pt x="654" y="150"/>
                  </a:lnTo>
                  <a:lnTo>
                    <a:pt x="654" y="151"/>
                  </a:lnTo>
                  <a:lnTo>
                    <a:pt x="653" y="153"/>
                  </a:lnTo>
                  <a:lnTo>
                    <a:pt x="649" y="155"/>
                  </a:lnTo>
                  <a:lnTo>
                    <a:pt x="647" y="155"/>
                  </a:lnTo>
                  <a:lnTo>
                    <a:pt x="645" y="155"/>
                  </a:lnTo>
                  <a:lnTo>
                    <a:pt x="643" y="154"/>
                  </a:lnTo>
                  <a:lnTo>
                    <a:pt x="641" y="152"/>
                  </a:lnTo>
                  <a:lnTo>
                    <a:pt x="641" y="152"/>
                  </a:lnTo>
                  <a:lnTo>
                    <a:pt x="639" y="148"/>
                  </a:lnTo>
                  <a:lnTo>
                    <a:pt x="636" y="144"/>
                  </a:lnTo>
                  <a:lnTo>
                    <a:pt x="631" y="141"/>
                  </a:lnTo>
                  <a:lnTo>
                    <a:pt x="625" y="139"/>
                  </a:lnTo>
                  <a:lnTo>
                    <a:pt x="625" y="139"/>
                  </a:lnTo>
                  <a:lnTo>
                    <a:pt x="621" y="139"/>
                  </a:lnTo>
                  <a:lnTo>
                    <a:pt x="618" y="139"/>
                  </a:lnTo>
                  <a:lnTo>
                    <a:pt x="615" y="140"/>
                  </a:lnTo>
                  <a:lnTo>
                    <a:pt x="613" y="141"/>
                  </a:lnTo>
                  <a:lnTo>
                    <a:pt x="612" y="143"/>
                  </a:lnTo>
                  <a:lnTo>
                    <a:pt x="611" y="146"/>
                  </a:lnTo>
                  <a:lnTo>
                    <a:pt x="610" y="152"/>
                  </a:lnTo>
                  <a:lnTo>
                    <a:pt x="610" y="152"/>
                  </a:lnTo>
                  <a:lnTo>
                    <a:pt x="610" y="154"/>
                  </a:lnTo>
                  <a:lnTo>
                    <a:pt x="608" y="155"/>
                  </a:lnTo>
                  <a:lnTo>
                    <a:pt x="603" y="157"/>
                  </a:lnTo>
                  <a:lnTo>
                    <a:pt x="596" y="158"/>
                  </a:lnTo>
                  <a:lnTo>
                    <a:pt x="587" y="159"/>
                  </a:lnTo>
                  <a:lnTo>
                    <a:pt x="569" y="158"/>
                  </a:lnTo>
                  <a:lnTo>
                    <a:pt x="554" y="157"/>
                  </a:lnTo>
                  <a:lnTo>
                    <a:pt x="554" y="157"/>
                  </a:lnTo>
                  <a:lnTo>
                    <a:pt x="544" y="156"/>
                  </a:lnTo>
                  <a:lnTo>
                    <a:pt x="538" y="154"/>
                  </a:lnTo>
                  <a:lnTo>
                    <a:pt x="536" y="153"/>
                  </a:lnTo>
                  <a:lnTo>
                    <a:pt x="535" y="150"/>
                  </a:lnTo>
                  <a:lnTo>
                    <a:pt x="532" y="143"/>
                  </a:lnTo>
                  <a:lnTo>
                    <a:pt x="532" y="143"/>
                  </a:lnTo>
                  <a:lnTo>
                    <a:pt x="531" y="134"/>
                  </a:lnTo>
                  <a:lnTo>
                    <a:pt x="530" y="128"/>
                  </a:lnTo>
                  <a:lnTo>
                    <a:pt x="530" y="125"/>
                  </a:lnTo>
                  <a:lnTo>
                    <a:pt x="528" y="123"/>
                  </a:lnTo>
                  <a:lnTo>
                    <a:pt x="526" y="122"/>
                  </a:lnTo>
                  <a:lnTo>
                    <a:pt x="522" y="121"/>
                  </a:lnTo>
                  <a:lnTo>
                    <a:pt x="522" y="121"/>
                  </a:lnTo>
                  <a:lnTo>
                    <a:pt x="518" y="120"/>
                  </a:lnTo>
                  <a:lnTo>
                    <a:pt x="514" y="117"/>
                  </a:lnTo>
                  <a:lnTo>
                    <a:pt x="510" y="114"/>
                  </a:lnTo>
                  <a:lnTo>
                    <a:pt x="507" y="109"/>
                  </a:lnTo>
                  <a:lnTo>
                    <a:pt x="502" y="99"/>
                  </a:lnTo>
                  <a:lnTo>
                    <a:pt x="498" y="89"/>
                  </a:lnTo>
                  <a:lnTo>
                    <a:pt x="498" y="89"/>
                  </a:lnTo>
                  <a:lnTo>
                    <a:pt x="496" y="85"/>
                  </a:lnTo>
                  <a:lnTo>
                    <a:pt x="493" y="81"/>
                  </a:lnTo>
                  <a:lnTo>
                    <a:pt x="490" y="78"/>
                  </a:lnTo>
                  <a:lnTo>
                    <a:pt x="486" y="75"/>
                  </a:lnTo>
                  <a:lnTo>
                    <a:pt x="481" y="72"/>
                  </a:lnTo>
                  <a:lnTo>
                    <a:pt x="477" y="71"/>
                  </a:lnTo>
                  <a:lnTo>
                    <a:pt x="472" y="69"/>
                  </a:lnTo>
                  <a:lnTo>
                    <a:pt x="467" y="69"/>
                  </a:lnTo>
                  <a:lnTo>
                    <a:pt x="467" y="69"/>
                  </a:lnTo>
                  <a:lnTo>
                    <a:pt x="463" y="69"/>
                  </a:lnTo>
                  <a:lnTo>
                    <a:pt x="458" y="67"/>
                  </a:lnTo>
                  <a:lnTo>
                    <a:pt x="456" y="65"/>
                  </a:lnTo>
                  <a:lnTo>
                    <a:pt x="455" y="62"/>
                  </a:lnTo>
                  <a:lnTo>
                    <a:pt x="454" y="59"/>
                  </a:lnTo>
                  <a:lnTo>
                    <a:pt x="453" y="55"/>
                  </a:lnTo>
                  <a:lnTo>
                    <a:pt x="453" y="45"/>
                  </a:lnTo>
                  <a:lnTo>
                    <a:pt x="453" y="45"/>
                  </a:lnTo>
                  <a:lnTo>
                    <a:pt x="452" y="40"/>
                  </a:lnTo>
                  <a:lnTo>
                    <a:pt x="449" y="36"/>
                  </a:lnTo>
                  <a:lnTo>
                    <a:pt x="445" y="31"/>
                  </a:lnTo>
                  <a:lnTo>
                    <a:pt x="441" y="28"/>
                  </a:lnTo>
                  <a:lnTo>
                    <a:pt x="430" y="19"/>
                  </a:lnTo>
                  <a:lnTo>
                    <a:pt x="425" y="15"/>
                  </a:lnTo>
                  <a:lnTo>
                    <a:pt x="420" y="9"/>
                  </a:lnTo>
                  <a:lnTo>
                    <a:pt x="420" y="9"/>
                  </a:lnTo>
                  <a:lnTo>
                    <a:pt x="416" y="5"/>
                  </a:lnTo>
                  <a:lnTo>
                    <a:pt x="412" y="2"/>
                  </a:lnTo>
                  <a:lnTo>
                    <a:pt x="408" y="1"/>
                  </a:lnTo>
                  <a:lnTo>
                    <a:pt x="404" y="1"/>
                  </a:lnTo>
                  <a:lnTo>
                    <a:pt x="396" y="3"/>
                  </a:lnTo>
                  <a:lnTo>
                    <a:pt x="391" y="4"/>
                  </a:lnTo>
                  <a:lnTo>
                    <a:pt x="385" y="4"/>
                  </a:lnTo>
                  <a:lnTo>
                    <a:pt x="385" y="4"/>
                  </a:lnTo>
                  <a:lnTo>
                    <a:pt x="379" y="4"/>
                  </a:lnTo>
                  <a:lnTo>
                    <a:pt x="374" y="3"/>
                  </a:lnTo>
                  <a:lnTo>
                    <a:pt x="371" y="1"/>
                  </a:lnTo>
                  <a:lnTo>
                    <a:pt x="368" y="0"/>
                  </a:lnTo>
                  <a:lnTo>
                    <a:pt x="368" y="0"/>
                  </a:lnTo>
                  <a:lnTo>
                    <a:pt x="370" y="8"/>
                  </a:lnTo>
                  <a:lnTo>
                    <a:pt x="374" y="16"/>
                  </a:lnTo>
                  <a:lnTo>
                    <a:pt x="381" y="23"/>
                  </a:lnTo>
                  <a:lnTo>
                    <a:pt x="388" y="30"/>
                  </a:lnTo>
                  <a:lnTo>
                    <a:pt x="388" y="30"/>
                  </a:lnTo>
                  <a:lnTo>
                    <a:pt x="396" y="36"/>
                  </a:lnTo>
                  <a:lnTo>
                    <a:pt x="397" y="38"/>
                  </a:lnTo>
                  <a:lnTo>
                    <a:pt x="397" y="39"/>
                  </a:lnTo>
                  <a:lnTo>
                    <a:pt x="395" y="42"/>
                  </a:lnTo>
                  <a:lnTo>
                    <a:pt x="394" y="45"/>
                  </a:lnTo>
                  <a:lnTo>
                    <a:pt x="394" y="48"/>
                  </a:lnTo>
                  <a:lnTo>
                    <a:pt x="394" y="48"/>
                  </a:lnTo>
                  <a:lnTo>
                    <a:pt x="393" y="54"/>
                  </a:lnTo>
                  <a:lnTo>
                    <a:pt x="391" y="58"/>
                  </a:lnTo>
                  <a:lnTo>
                    <a:pt x="389" y="61"/>
                  </a:lnTo>
                  <a:lnTo>
                    <a:pt x="385" y="63"/>
                  </a:lnTo>
                  <a:lnTo>
                    <a:pt x="385" y="63"/>
                  </a:lnTo>
                  <a:lnTo>
                    <a:pt x="382" y="67"/>
                  </a:lnTo>
                  <a:lnTo>
                    <a:pt x="380" y="73"/>
                  </a:lnTo>
                  <a:lnTo>
                    <a:pt x="374" y="98"/>
                  </a:lnTo>
                  <a:lnTo>
                    <a:pt x="374" y="98"/>
                  </a:lnTo>
                  <a:lnTo>
                    <a:pt x="373" y="102"/>
                  </a:lnTo>
                  <a:lnTo>
                    <a:pt x="370" y="107"/>
                  </a:lnTo>
                  <a:lnTo>
                    <a:pt x="363" y="118"/>
                  </a:lnTo>
                  <a:lnTo>
                    <a:pt x="352" y="129"/>
                  </a:lnTo>
                  <a:lnTo>
                    <a:pt x="340" y="140"/>
                  </a:lnTo>
                  <a:lnTo>
                    <a:pt x="328" y="150"/>
                  </a:lnTo>
                  <a:lnTo>
                    <a:pt x="316" y="159"/>
                  </a:lnTo>
                  <a:lnTo>
                    <a:pt x="305" y="166"/>
                  </a:lnTo>
                  <a:lnTo>
                    <a:pt x="297" y="170"/>
                  </a:lnTo>
                  <a:lnTo>
                    <a:pt x="297" y="170"/>
                  </a:lnTo>
                  <a:lnTo>
                    <a:pt x="283" y="175"/>
                  </a:lnTo>
                  <a:lnTo>
                    <a:pt x="268" y="179"/>
                  </a:lnTo>
                  <a:lnTo>
                    <a:pt x="234" y="188"/>
                  </a:lnTo>
                  <a:lnTo>
                    <a:pt x="234" y="188"/>
                  </a:lnTo>
                  <a:lnTo>
                    <a:pt x="229" y="189"/>
                  </a:lnTo>
                  <a:lnTo>
                    <a:pt x="225" y="192"/>
                  </a:lnTo>
                  <a:lnTo>
                    <a:pt x="216" y="198"/>
                  </a:lnTo>
                  <a:lnTo>
                    <a:pt x="209" y="206"/>
                  </a:lnTo>
                  <a:lnTo>
                    <a:pt x="201" y="215"/>
                  </a:lnTo>
                  <a:lnTo>
                    <a:pt x="195" y="224"/>
                  </a:lnTo>
                  <a:lnTo>
                    <a:pt x="190" y="233"/>
                  </a:lnTo>
                  <a:lnTo>
                    <a:pt x="182" y="248"/>
                  </a:lnTo>
                  <a:lnTo>
                    <a:pt x="182" y="248"/>
                  </a:lnTo>
                  <a:lnTo>
                    <a:pt x="179" y="253"/>
                  </a:lnTo>
                  <a:lnTo>
                    <a:pt x="178" y="258"/>
                  </a:lnTo>
                  <a:lnTo>
                    <a:pt x="177" y="263"/>
                  </a:lnTo>
                  <a:lnTo>
                    <a:pt x="177" y="269"/>
                  </a:lnTo>
                  <a:lnTo>
                    <a:pt x="177" y="277"/>
                  </a:lnTo>
                  <a:lnTo>
                    <a:pt x="177" y="282"/>
                  </a:lnTo>
                  <a:lnTo>
                    <a:pt x="176" y="286"/>
                  </a:lnTo>
                  <a:lnTo>
                    <a:pt x="176" y="286"/>
                  </a:lnTo>
                  <a:lnTo>
                    <a:pt x="174" y="293"/>
                  </a:lnTo>
                  <a:lnTo>
                    <a:pt x="172" y="297"/>
                  </a:lnTo>
                  <a:lnTo>
                    <a:pt x="168" y="300"/>
                  </a:lnTo>
                  <a:lnTo>
                    <a:pt x="163" y="301"/>
                  </a:lnTo>
                  <a:lnTo>
                    <a:pt x="163" y="301"/>
                  </a:lnTo>
                  <a:lnTo>
                    <a:pt x="158" y="303"/>
                  </a:lnTo>
                  <a:lnTo>
                    <a:pt x="157" y="304"/>
                  </a:lnTo>
                  <a:lnTo>
                    <a:pt x="156" y="306"/>
                  </a:lnTo>
                  <a:lnTo>
                    <a:pt x="152" y="320"/>
                  </a:lnTo>
                  <a:lnTo>
                    <a:pt x="152" y="320"/>
                  </a:lnTo>
                  <a:lnTo>
                    <a:pt x="150" y="324"/>
                  </a:lnTo>
                  <a:lnTo>
                    <a:pt x="148" y="326"/>
                  </a:lnTo>
                  <a:lnTo>
                    <a:pt x="145" y="326"/>
                  </a:lnTo>
                  <a:lnTo>
                    <a:pt x="142" y="325"/>
                  </a:lnTo>
                  <a:lnTo>
                    <a:pt x="135" y="322"/>
                  </a:lnTo>
                  <a:lnTo>
                    <a:pt x="128" y="318"/>
                  </a:lnTo>
                  <a:lnTo>
                    <a:pt x="128" y="318"/>
                  </a:lnTo>
                  <a:lnTo>
                    <a:pt x="125" y="316"/>
                  </a:lnTo>
                  <a:lnTo>
                    <a:pt x="123" y="314"/>
                  </a:lnTo>
                  <a:lnTo>
                    <a:pt x="120" y="308"/>
                  </a:lnTo>
                  <a:lnTo>
                    <a:pt x="118" y="301"/>
                  </a:lnTo>
                  <a:lnTo>
                    <a:pt x="113" y="293"/>
                  </a:lnTo>
                  <a:lnTo>
                    <a:pt x="113" y="293"/>
                  </a:lnTo>
                  <a:lnTo>
                    <a:pt x="111" y="290"/>
                  </a:lnTo>
                  <a:lnTo>
                    <a:pt x="108" y="287"/>
                  </a:lnTo>
                  <a:lnTo>
                    <a:pt x="104" y="285"/>
                  </a:lnTo>
                  <a:lnTo>
                    <a:pt x="101" y="284"/>
                  </a:lnTo>
                  <a:lnTo>
                    <a:pt x="94" y="281"/>
                  </a:lnTo>
                  <a:lnTo>
                    <a:pt x="86" y="280"/>
                  </a:lnTo>
                  <a:lnTo>
                    <a:pt x="86" y="280"/>
                  </a:lnTo>
                  <a:lnTo>
                    <a:pt x="79" y="280"/>
                  </a:lnTo>
                  <a:lnTo>
                    <a:pt x="76" y="280"/>
                  </a:lnTo>
                  <a:lnTo>
                    <a:pt x="73" y="282"/>
                  </a:lnTo>
                  <a:lnTo>
                    <a:pt x="71" y="284"/>
                  </a:lnTo>
                  <a:lnTo>
                    <a:pt x="69" y="286"/>
                  </a:lnTo>
                  <a:lnTo>
                    <a:pt x="65" y="293"/>
                  </a:lnTo>
                  <a:lnTo>
                    <a:pt x="65" y="293"/>
                  </a:lnTo>
                  <a:lnTo>
                    <a:pt x="64" y="296"/>
                  </a:lnTo>
                  <a:lnTo>
                    <a:pt x="63" y="296"/>
                  </a:lnTo>
                  <a:lnTo>
                    <a:pt x="62" y="295"/>
                  </a:lnTo>
                  <a:lnTo>
                    <a:pt x="61" y="293"/>
                  </a:lnTo>
                  <a:lnTo>
                    <a:pt x="60" y="289"/>
                  </a:lnTo>
                  <a:lnTo>
                    <a:pt x="58" y="279"/>
                  </a:lnTo>
                  <a:lnTo>
                    <a:pt x="55" y="270"/>
                  </a:lnTo>
                  <a:lnTo>
                    <a:pt x="55" y="270"/>
                  </a:lnTo>
                  <a:lnTo>
                    <a:pt x="54" y="266"/>
                  </a:lnTo>
                  <a:lnTo>
                    <a:pt x="54" y="263"/>
                  </a:lnTo>
                  <a:lnTo>
                    <a:pt x="55" y="261"/>
                  </a:lnTo>
                  <a:lnTo>
                    <a:pt x="56" y="259"/>
                  </a:lnTo>
                  <a:lnTo>
                    <a:pt x="61" y="256"/>
                  </a:lnTo>
                  <a:lnTo>
                    <a:pt x="69" y="254"/>
                  </a:lnTo>
                  <a:lnTo>
                    <a:pt x="69" y="254"/>
                  </a:lnTo>
                  <a:lnTo>
                    <a:pt x="71" y="253"/>
                  </a:lnTo>
                  <a:lnTo>
                    <a:pt x="73" y="252"/>
                  </a:lnTo>
                  <a:lnTo>
                    <a:pt x="75" y="248"/>
                  </a:lnTo>
                  <a:lnTo>
                    <a:pt x="76" y="244"/>
                  </a:lnTo>
                  <a:lnTo>
                    <a:pt x="76" y="238"/>
                  </a:lnTo>
                  <a:lnTo>
                    <a:pt x="75" y="233"/>
                  </a:lnTo>
                  <a:lnTo>
                    <a:pt x="74" y="228"/>
                  </a:lnTo>
                  <a:lnTo>
                    <a:pt x="72" y="224"/>
                  </a:lnTo>
                  <a:lnTo>
                    <a:pt x="69" y="222"/>
                  </a:lnTo>
                  <a:lnTo>
                    <a:pt x="69" y="222"/>
                  </a:lnTo>
                  <a:lnTo>
                    <a:pt x="65" y="218"/>
                  </a:lnTo>
                  <a:lnTo>
                    <a:pt x="61" y="213"/>
                  </a:lnTo>
                  <a:lnTo>
                    <a:pt x="61" y="213"/>
                  </a:lnTo>
                  <a:lnTo>
                    <a:pt x="54" y="216"/>
                  </a:lnTo>
                  <a:lnTo>
                    <a:pt x="48" y="219"/>
                  </a:lnTo>
                  <a:lnTo>
                    <a:pt x="42" y="224"/>
                  </a:lnTo>
                  <a:lnTo>
                    <a:pt x="37" y="230"/>
                  </a:lnTo>
                  <a:lnTo>
                    <a:pt x="37" y="230"/>
                  </a:lnTo>
                  <a:lnTo>
                    <a:pt x="30" y="240"/>
                  </a:lnTo>
                  <a:lnTo>
                    <a:pt x="25" y="248"/>
                  </a:lnTo>
                  <a:lnTo>
                    <a:pt x="20" y="255"/>
                  </a:lnTo>
                  <a:lnTo>
                    <a:pt x="17" y="259"/>
                  </a:lnTo>
                  <a:lnTo>
                    <a:pt x="12" y="262"/>
                  </a:lnTo>
                  <a:lnTo>
                    <a:pt x="12" y="262"/>
                  </a:lnTo>
                  <a:lnTo>
                    <a:pt x="8" y="266"/>
                  </a:lnTo>
                  <a:lnTo>
                    <a:pt x="5" y="271"/>
                  </a:lnTo>
                  <a:lnTo>
                    <a:pt x="2" y="275"/>
                  </a:lnTo>
                  <a:lnTo>
                    <a:pt x="1" y="280"/>
                  </a:lnTo>
                  <a:lnTo>
                    <a:pt x="0" y="284"/>
                  </a:lnTo>
                  <a:lnTo>
                    <a:pt x="0" y="289"/>
                  </a:lnTo>
                  <a:lnTo>
                    <a:pt x="1" y="298"/>
                  </a:lnTo>
                  <a:lnTo>
                    <a:pt x="1" y="298"/>
                  </a:lnTo>
                  <a:lnTo>
                    <a:pt x="5" y="313"/>
                  </a:lnTo>
                  <a:lnTo>
                    <a:pt x="11" y="329"/>
                  </a:lnTo>
                  <a:lnTo>
                    <a:pt x="11" y="329"/>
                  </a:lnTo>
                  <a:lnTo>
                    <a:pt x="14" y="333"/>
                  </a:lnTo>
                  <a:lnTo>
                    <a:pt x="16" y="337"/>
                  </a:lnTo>
                  <a:lnTo>
                    <a:pt x="21" y="343"/>
                  </a:lnTo>
                  <a:lnTo>
                    <a:pt x="24" y="347"/>
                  </a:lnTo>
                  <a:lnTo>
                    <a:pt x="25" y="350"/>
                  </a:lnTo>
                  <a:lnTo>
                    <a:pt x="25" y="353"/>
                  </a:lnTo>
                  <a:lnTo>
                    <a:pt x="25" y="353"/>
                  </a:lnTo>
                  <a:lnTo>
                    <a:pt x="26" y="361"/>
                  </a:lnTo>
                  <a:lnTo>
                    <a:pt x="25" y="367"/>
                  </a:lnTo>
                  <a:lnTo>
                    <a:pt x="24" y="369"/>
                  </a:lnTo>
                  <a:lnTo>
                    <a:pt x="22" y="371"/>
                  </a:lnTo>
                  <a:lnTo>
                    <a:pt x="17" y="375"/>
                  </a:lnTo>
                  <a:lnTo>
                    <a:pt x="17" y="375"/>
                  </a:lnTo>
                  <a:lnTo>
                    <a:pt x="14" y="377"/>
                  </a:lnTo>
                  <a:lnTo>
                    <a:pt x="11" y="380"/>
                  </a:lnTo>
                  <a:lnTo>
                    <a:pt x="10" y="382"/>
                  </a:lnTo>
                  <a:lnTo>
                    <a:pt x="9" y="385"/>
                  </a:lnTo>
                  <a:lnTo>
                    <a:pt x="9" y="388"/>
                  </a:lnTo>
                  <a:lnTo>
                    <a:pt x="12" y="390"/>
                  </a:lnTo>
                  <a:lnTo>
                    <a:pt x="16" y="393"/>
                  </a:lnTo>
                  <a:lnTo>
                    <a:pt x="22" y="396"/>
                  </a:lnTo>
                  <a:lnTo>
                    <a:pt x="22" y="396"/>
                  </a:lnTo>
                  <a:lnTo>
                    <a:pt x="36" y="400"/>
                  </a:lnTo>
                  <a:lnTo>
                    <a:pt x="45" y="403"/>
                  </a:lnTo>
                  <a:lnTo>
                    <a:pt x="53" y="408"/>
                  </a:lnTo>
                  <a:lnTo>
                    <a:pt x="62" y="415"/>
                  </a:lnTo>
                  <a:lnTo>
                    <a:pt x="62" y="415"/>
                  </a:lnTo>
                  <a:lnTo>
                    <a:pt x="74" y="426"/>
                  </a:lnTo>
                  <a:lnTo>
                    <a:pt x="88" y="441"/>
                  </a:lnTo>
                  <a:lnTo>
                    <a:pt x="101" y="457"/>
                  </a:lnTo>
                  <a:lnTo>
                    <a:pt x="107" y="465"/>
                  </a:lnTo>
                  <a:lnTo>
                    <a:pt x="111" y="472"/>
                  </a:lnTo>
                  <a:lnTo>
                    <a:pt x="111" y="472"/>
                  </a:lnTo>
                  <a:lnTo>
                    <a:pt x="120" y="486"/>
                  </a:lnTo>
                  <a:lnTo>
                    <a:pt x="129" y="498"/>
                  </a:lnTo>
                  <a:lnTo>
                    <a:pt x="146" y="519"/>
                  </a:lnTo>
                  <a:lnTo>
                    <a:pt x="146" y="519"/>
                  </a:lnTo>
                  <a:lnTo>
                    <a:pt x="153" y="529"/>
                  </a:lnTo>
                  <a:lnTo>
                    <a:pt x="157" y="537"/>
                  </a:lnTo>
                  <a:lnTo>
                    <a:pt x="162" y="548"/>
                  </a:lnTo>
                  <a:lnTo>
                    <a:pt x="168" y="566"/>
                  </a:lnTo>
                  <a:lnTo>
                    <a:pt x="168" y="566"/>
                  </a:lnTo>
                  <a:lnTo>
                    <a:pt x="172" y="577"/>
                  </a:lnTo>
                  <a:lnTo>
                    <a:pt x="176" y="587"/>
                  </a:lnTo>
                  <a:lnTo>
                    <a:pt x="186" y="602"/>
                  </a:lnTo>
                  <a:lnTo>
                    <a:pt x="195" y="618"/>
                  </a:lnTo>
                  <a:lnTo>
                    <a:pt x="199" y="625"/>
                  </a:lnTo>
                  <a:lnTo>
                    <a:pt x="201" y="634"/>
                  </a:lnTo>
                  <a:lnTo>
                    <a:pt x="201" y="634"/>
                  </a:lnTo>
                  <a:lnTo>
                    <a:pt x="208" y="650"/>
                  </a:lnTo>
                  <a:lnTo>
                    <a:pt x="214" y="665"/>
                  </a:lnTo>
                  <a:lnTo>
                    <a:pt x="222" y="678"/>
                  </a:lnTo>
                  <a:lnTo>
                    <a:pt x="231" y="690"/>
                  </a:lnTo>
                  <a:lnTo>
                    <a:pt x="231" y="690"/>
                  </a:lnTo>
                  <a:lnTo>
                    <a:pt x="239" y="702"/>
                  </a:lnTo>
                  <a:lnTo>
                    <a:pt x="245" y="711"/>
                  </a:lnTo>
                  <a:lnTo>
                    <a:pt x="248" y="720"/>
                  </a:lnTo>
                  <a:lnTo>
                    <a:pt x="250" y="730"/>
                  </a:lnTo>
                  <a:lnTo>
                    <a:pt x="250" y="730"/>
                  </a:lnTo>
                  <a:lnTo>
                    <a:pt x="250" y="736"/>
                  </a:lnTo>
                  <a:lnTo>
                    <a:pt x="249" y="741"/>
                  </a:lnTo>
                  <a:lnTo>
                    <a:pt x="248" y="752"/>
                  </a:lnTo>
                  <a:lnTo>
                    <a:pt x="248" y="757"/>
                  </a:lnTo>
                  <a:lnTo>
                    <a:pt x="250" y="762"/>
                  </a:lnTo>
                  <a:lnTo>
                    <a:pt x="254" y="767"/>
                  </a:lnTo>
                  <a:lnTo>
                    <a:pt x="259" y="772"/>
                  </a:lnTo>
                  <a:lnTo>
                    <a:pt x="259" y="772"/>
                  </a:lnTo>
                  <a:lnTo>
                    <a:pt x="279" y="784"/>
                  </a:lnTo>
                  <a:lnTo>
                    <a:pt x="287" y="792"/>
                  </a:lnTo>
                  <a:lnTo>
                    <a:pt x="298" y="804"/>
                  </a:lnTo>
                  <a:lnTo>
                    <a:pt x="298" y="804"/>
                  </a:lnTo>
                  <a:lnTo>
                    <a:pt x="308" y="818"/>
                  </a:lnTo>
                  <a:lnTo>
                    <a:pt x="313" y="828"/>
                  </a:lnTo>
                  <a:lnTo>
                    <a:pt x="317" y="836"/>
                  </a:lnTo>
                  <a:lnTo>
                    <a:pt x="319" y="840"/>
                  </a:lnTo>
                  <a:lnTo>
                    <a:pt x="322" y="844"/>
                  </a:lnTo>
                  <a:lnTo>
                    <a:pt x="322" y="844"/>
                  </a:lnTo>
                  <a:lnTo>
                    <a:pt x="329" y="851"/>
                  </a:lnTo>
                  <a:lnTo>
                    <a:pt x="336" y="859"/>
                  </a:lnTo>
                  <a:lnTo>
                    <a:pt x="338" y="863"/>
                  </a:lnTo>
                  <a:lnTo>
                    <a:pt x="339" y="867"/>
                  </a:lnTo>
                  <a:lnTo>
                    <a:pt x="339" y="872"/>
                  </a:lnTo>
                  <a:lnTo>
                    <a:pt x="337" y="875"/>
                  </a:lnTo>
                  <a:lnTo>
                    <a:pt x="337" y="875"/>
                  </a:lnTo>
                  <a:lnTo>
                    <a:pt x="331" y="881"/>
                  </a:lnTo>
                  <a:lnTo>
                    <a:pt x="326" y="886"/>
                  </a:lnTo>
                  <a:lnTo>
                    <a:pt x="325" y="888"/>
                  </a:lnTo>
                  <a:lnTo>
                    <a:pt x="323" y="891"/>
                  </a:lnTo>
                  <a:lnTo>
                    <a:pt x="323" y="895"/>
                  </a:lnTo>
                  <a:lnTo>
                    <a:pt x="324" y="899"/>
                  </a:lnTo>
                  <a:lnTo>
                    <a:pt x="324" y="899"/>
                  </a:lnTo>
                  <a:lnTo>
                    <a:pt x="327" y="909"/>
                  </a:lnTo>
                  <a:lnTo>
                    <a:pt x="332" y="919"/>
                  </a:lnTo>
                  <a:lnTo>
                    <a:pt x="340" y="928"/>
                  </a:lnTo>
                  <a:lnTo>
                    <a:pt x="344" y="932"/>
                  </a:lnTo>
                  <a:lnTo>
                    <a:pt x="350" y="936"/>
                  </a:lnTo>
                  <a:lnTo>
                    <a:pt x="350" y="936"/>
                  </a:lnTo>
                  <a:lnTo>
                    <a:pt x="361" y="945"/>
                  </a:lnTo>
                  <a:lnTo>
                    <a:pt x="372" y="955"/>
                  </a:lnTo>
                  <a:lnTo>
                    <a:pt x="382" y="966"/>
                  </a:lnTo>
                  <a:lnTo>
                    <a:pt x="385" y="971"/>
                  </a:lnTo>
                  <a:lnTo>
                    <a:pt x="388" y="976"/>
                  </a:lnTo>
                  <a:lnTo>
                    <a:pt x="388" y="976"/>
                  </a:lnTo>
                  <a:lnTo>
                    <a:pt x="392" y="986"/>
                  </a:lnTo>
                  <a:lnTo>
                    <a:pt x="398" y="994"/>
                  </a:lnTo>
                  <a:lnTo>
                    <a:pt x="405" y="1000"/>
                  </a:lnTo>
                  <a:lnTo>
                    <a:pt x="413" y="1005"/>
                  </a:lnTo>
                  <a:lnTo>
                    <a:pt x="413" y="1005"/>
                  </a:lnTo>
                  <a:lnTo>
                    <a:pt x="430" y="1012"/>
                  </a:lnTo>
                  <a:lnTo>
                    <a:pt x="440" y="1017"/>
                  </a:lnTo>
                  <a:lnTo>
                    <a:pt x="451" y="1025"/>
                  </a:lnTo>
                  <a:lnTo>
                    <a:pt x="451" y="1025"/>
                  </a:lnTo>
                  <a:lnTo>
                    <a:pt x="463" y="1034"/>
                  </a:lnTo>
                  <a:lnTo>
                    <a:pt x="476" y="1043"/>
                  </a:lnTo>
                  <a:lnTo>
                    <a:pt x="490" y="1051"/>
                  </a:lnTo>
                  <a:lnTo>
                    <a:pt x="506" y="1058"/>
                  </a:lnTo>
                  <a:lnTo>
                    <a:pt x="506" y="1058"/>
                  </a:lnTo>
                  <a:lnTo>
                    <a:pt x="522" y="1064"/>
                  </a:lnTo>
                  <a:lnTo>
                    <a:pt x="537" y="1070"/>
                  </a:lnTo>
                  <a:lnTo>
                    <a:pt x="551" y="1076"/>
                  </a:lnTo>
                  <a:lnTo>
                    <a:pt x="564" y="1083"/>
                  </a:lnTo>
                  <a:lnTo>
                    <a:pt x="564" y="1083"/>
                  </a:lnTo>
                  <a:lnTo>
                    <a:pt x="586" y="1095"/>
                  </a:lnTo>
                  <a:lnTo>
                    <a:pt x="606" y="1107"/>
                  </a:lnTo>
                  <a:lnTo>
                    <a:pt x="606" y="1107"/>
                  </a:lnTo>
                  <a:lnTo>
                    <a:pt x="617" y="1113"/>
                  </a:lnTo>
                  <a:lnTo>
                    <a:pt x="628" y="1118"/>
                  </a:lnTo>
                  <a:lnTo>
                    <a:pt x="634" y="1121"/>
                  </a:lnTo>
                  <a:lnTo>
                    <a:pt x="638" y="1125"/>
                  </a:lnTo>
                  <a:lnTo>
                    <a:pt x="641" y="1131"/>
                  </a:lnTo>
                  <a:lnTo>
                    <a:pt x="643" y="1136"/>
                  </a:lnTo>
                  <a:lnTo>
                    <a:pt x="643" y="1136"/>
                  </a:lnTo>
                  <a:lnTo>
                    <a:pt x="646" y="1146"/>
                  </a:lnTo>
                  <a:lnTo>
                    <a:pt x="648" y="1149"/>
                  </a:lnTo>
                  <a:lnTo>
                    <a:pt x="651" y="1152"/>
                  </a:lnTo>
                  <a:lnTo>
                    <a:pt x="657" y="1157"/>
                  </a:lnTo>
                  <a:lnTo>
                    <a:pt x="666" y="1161"/>
                  </a:lnTo>
                  <a:lnTo>
                    <a:pt x="666" y="1161"/>
                  </a:lnTo>
                  <a:lnTo>
                    <a:pt x="676" y="1166"/>
                  </a:lnTo>
                  <a:lnTo>
                    <a:pt x="686" y="1171"/>
                  </a:lnTo>
                  <a:lnTo>
                    <a:pt x="690" y="1175"/>
                  </a:lnTo>
                  <a:lnTo>
                    <a:pt x="695" y="1180"/>
                  </a:lnTo>
                  <a:lnTo>
                    <a:pt x="699" y="1186"/>
                  </a:lnTo>
                  <a:lnTo>
                    <a:pt x="702" y="1193"/>
                  </a:lnTo>
                  <a:lnTo>
                    <a:pt x="702" y="1193"/>
                  </a:lnTo>
                  <a:lnTo>
                    <a:pt x="709" y="1194"/>
                  </a:lnTo>
                  <a:lnTo>
                    <a:pt x="715" y="1196"/>
                  </a:lnTo>
                  <a:lnTo>
                    <a:pt x="715" y="1196"/>
                  </a:lnTo>
                  <a:lnTo>
                    <a:pt x="723" y="1198"/>
                  </a:lnTo>
                  <a:lnTo>
                    <a:pt x="730" y="1198"/>
                  </a:lnTo>
                  <a:lnTo>
                    <a:pt x="733" y="1197"/>
                  </a:lnTo>
                  <a:lnTo>
                    <a:pt x="736" y="1195"/>
                  </a:lnTo>
                  <a:lnTo>
                    <a:pt x="739" y="1193"/>
                  </a:lnTo>
                  <a:lnTo>
                    <a:pt x="741" y="1191"/>
                  </a:lnTo>
                  <a:lnTo>
                    <a:pt x="741" y="119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5" name="Freeform 324">
              <a:extLst>
                <a:ext uri="{FF2B5EF4-FFF2-40B4-BE49-F238E27FC236}">
                  <a16:creationId xmlns:a16="http://schemas.microsoft.com/office/drawing/2014/main" id="{76F410AF-E2C3-4A2E-B0C1-6AF56D6A1568}"/>
                </a:ext>
              </a:extLst>
            </p:cNvPr>
            <p:cNvSpPr>
              <a:spLocks/>
            </p:cNvSpPr>
            <p:nvPr/>
          </p:nvSpPr>
          <p:spPr bwMode="auto">
            <a:xfrm>
              <a:off x="3273239" y="6154565"/>
              <a:ext cx="29258" cy="39245"/>
            </a:xfrm>
            <a:custGeom>
              <a:avLst/>
              <a:gdLst>
                <a:gd name="T0" fmla="*/ 32 w 67"/>
                <a:gd name="T1" fmla="*/ 2 h 85"/>
                <a:gd name="T2" fmla="*/ 14 w 67"/>
                <a:gd name="T3" fmla="*/ 2 h 85"/>
                <a:gd name="T4" fmla="*/ 9 w 67"/>
                <a:gd name="T5" fmla="*/ 4 h 85"/>
                <a:gd name="T6" fmla="*/ 5 w 67"/>
                <a:gd name="T7" fmla="*/ 7 h 85"/>
                <a:gd name="T8" fmla="*/ 0 w 67"/>
                <a:gd name="T9" fmla="*/ 13 h 85"/>
                <a:gd name="T10" fmla="*/ 2 w 67"/>
                <a:gd name="T11" fmla="*/ 15 h 85"/>
                <a:gd name="T12" fmla="*/ 5 w 67"/>
                <a:gd name="T13" fmla="*/ 16 h 85"/>
                <a:gd name="T14" fmla="*/ 15 w 67"/>
                <a:gd name="T15" fmla="*/ 19 h 85"/>
                <a:gd name="T16" fmla="*/ 18 w 67"/>
                <a:gd name="T17" fmla="*/ 25 h 85"/>
                <a:gd name="T18" fmla="*/ 19 w 67"/>
                <a:gd name="T19" fmla="*/ 29 h 85"/>
                <a:gd name="T20" fmla="*/ 27 w 67"/>
                <a:gd name="T21" fmla="*/ 35 h 85"/>
                <a:gd name="T22" fmla="*/ 30 w 67"/>
                <a:gd name="T23" fmla="*/ 36 h 85"/>
                <a:gd name="T24" fmla="*/ 32 w 67"/>
                <a:gd name="T25" fmla="*/ 39 h 85"/>
                <a:gd name="T26" fmla="*/ 32 w 67"/>
                <a:gd name="T27" fmla="*/ 48 h 85"/>
                <a:gd name="T28" fmla="*/ 35 w 67"/>
                <a:gd name="T29" fmla="*/ 50 h 85"/>
                <a:gd name="T30" fmla="*/ 39 w 67"/>
                <a:gd name="T31" fmla="*/ 52 h 85"/>
                <a:gd name="T32" fmla="*/ 43 w 67"/>
                <a:gd name="T33" fmla="*/ 55 h 85"/>
                <a:gd name="T34" fmla="*/ 42 w 67"/>
                <a:gd name="T35" fmla="*/ 59 h 85"/>
                <a:gd name="T36" fmla="*/ 41 w 67"/>
                <a:gd name="T37" fmla="*/ 61 h 85"/>
                <a:gd name="T38" fmla="*/ 35 w 67"/>
                <a:gd name="T39" fmla="*/ 68 h 85"/>
                <a:gd name="T40" fmla="*/ 35 w 67"/>
                <a:gd name="T41" fmla="*/ 77 h 85"/>
                <a:gd name="T42" fmla="*/ 36 w 67"/>
                <a:gd name="T43" fmla="*/ 82 h 85"/>
                <a:gd name="T44" fmla="*/ 39 w 67"/>
                <a:gd name="T45" fmla="*/ 85 h 85"/>
                <a:gd name="T46" fmla="*/ 41 w 67"/>
                <a:gd name="T47" fmla="*/ 81 h 85"/>
                <a:gd name="T48" fmla="*/ 42 w 67"/>
                <a:gd name="T49" fmla="*/ 74 h 85"/>
                <a:gd name="T50" fmla="*/ 47 w 67"/>
                <a:gd name="T51" fmla="*/ 64 h 85"/>
                <a:gd name="T52" fmla="*/ 52 w 67"/>
                <a:gd name="T53" fmla="*/ 61 h 85"/>
                <a:gd name="T54" fmla="*/ 58 w 67"/>
                <a:gd name="T55" fmla="*/ 57 h 85"/>
                <a:gd name="T56" fmla="*/ 60 w 67"/>
                <a:gd name="T57" fmla="*/ 49 h 85"/>
                <a:gd name="T58" fmla="*/ 59 w 67"/>
                <a:gd name="T59" fmla="*/ 44 h 85"/>
                <a:gd name="T60" fmla="*/ 56 w 67"/>
                <a:gd name="T61" fmla="*/ 33 h 85"/>
                <a:gd name="T62" fmla="*/ 54 w 67"/>
                <a:gd name="T63" fmla="*/ 29 h 85"/>
                <a:gd name="T64" fmla="*/ 51 w 67"/>
                <a:gd name="T65" fmla="*/ 22 h 85"/>
                <a:gd name="T66" fmla="*/ 53 w 67"/>
                <a:gd name="T67" fmla="*/ 19 h 85"/>
                <a:gd name="T68" fmla="*/ 57 w 67"/>
                <a:gd name="T69" fmla="*/ 18 h 85"/>
                <a:gd name="T70" fmla="*/ 62 w 67"/>
                <a:gd name="T71" fmla="*/ 18 h 85"/>
                <a:gd name="T72" fmla="*/ 66 w 67"/>
                <a:gd name="T73" fmla="*/ 14 h 85"/>
                <a:gd name="T74" fmla="*/ 67 w 67"/>
                <a:gd name="T75" fmla="*/ 10 h 85"/>
                <a:gd name="T76" fmla="*/ 66 w 67"/>
                <a:gd name="T77" fmla="*/ 5 h 85"/>
                <a:gd name="T78" fmla="*/ 62 w 67"/>
                <a:gd name="T79" fmla="*/ 2 h 85"/>
                <a:gd name="T80" fmla="*/ 56 w 67"/>
                <a:gd name="T81" fmla="*/ 0 h 85"/>
                <a:gd name="T82" fmla="*/ 54 w 67"/>
                <a:gd name="T83" fmla="*/ 1 h 85"/>
                <a:gd name="T84" fmla="*/ 51 w 67"/>
                <a:gd name="T85" fmla="*/ 10 h 85"/>
                <a:gd name="T86" fmla="*/ 50 w 67"/>
                <a:gd name="T87" fmla="*/ 13 h 85"/>
                <a:gd name="T88" fmla="*/ 46 w 67"/>
                <a:gd name="T89" fmla="*/ 13 h 85"/>
                <a:gd name="T90" fmla="*/ 43 w 67"/>
                <a:gd name="T91" fmla="*/ 9 h 85"/>
                <a:gd name="T92" fmla="*/ 38 w 67"/>
                <a:gd name="T93" fmla="*/ 3 h 85"/>
                <a:gd name="T94" fmla="*/ 32 w 67"/>
                <a:gd name="T95"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85">
                  <a:moveTo>
                    <a:pt x="32" y="2"/>
                  </a:moveTo>
                  <a:lnTo>
                    <a:pt x="32" y="2"/>
                  </a:lnTo>
                  <a:lnTo>
                    <a:pt x="23" y="1"/>
                  </a:lnTo>
                  <a:lnTo>
                    <a:pt x="14" y="2"/>
                  </a:lnTo>
                  <a:lnTo>
                    <a:pt x="11" y="3"/>
                  </a:lnTo>
                  <a:lnTo>
                    <a:pt x="9" y="4"/>
                  </a:lnTo>
                  <a:lnTo>
                    <a:pt x="9" y="4"/>
                  </a:lnTo>
                  <a:lnTo>
                    <a:pt x="5" y="7"/>
                  </a:lnTo>
                  <a:lnTo>
                    <a:pt x="2" y="11"/>
                  </a:lnTo>
                  <a:lnTo>
                    <a:pt x="0" y="13"/>
                  </a:lnTo>
                  <a:lnTo>
                    <a:pt x="0" y="14"/>
                  </a:lnTo>
                  <a:lnTo>
                    <a:pt x="2" y="15"/>
                  </a:lnTo>
                  <a:lnTo>
                    <a:pt x="5" y="16"/>
                  </a:lnTo>
                  <a:lnTo>
                    <a:pt x="5" y="16"/>
                  </a:lnTo>
                  <a:lnTo>
                    <a:pt x="11" y="17"/>
                  </a:lnTo>
                  <a:lnTo>
                    <a:pt x="15" y="19"/>
                  </a:lnTo>
                  <a:lnTo>
                    <a:pt x="17" y="21"/>
                  </a:lnTo>
                  <a:lnTo>
                    <a:pt x="18" y="25"/>
                  </a:lnTo>
                  <a:lnTo>
                    <a:pt x="18" y="25"/>
                  </a:lnTo>
                  <a:lnTo>
                    <a:pt x="19" y="29"/>
                  </a:lnTo>
                  <a:lnTo>
                    <a:pt x="23" y="32"/>
                  </a:lnTo>
                  <a:lnTo>
                    <a:pt x="27" y="35"/>
                  </a:lnTo>
                  <a:lnTo>
                    <a:pt x="30" y="36"/>
                  </a:lnTo>
                  <a:lnTo>
                    <a:pt x="30" y="36"/>
                  </a:lnTo>
                  <a:lnTo>
                    <a:pt x="31" y="38"/>
                  </a:lnTo>
                  <a:lnTo>
                    <a:pt x="32" y="39"/>
                  </a:lnTo>
                  <a:lnTo>
                    <a:pt x="32" y="43"/>
                  </a:lnTo>
                  <a:lnTo>
                    <a:pt x="32" y="48"/>
                  </a:lnTo>
                  <a:lnTo>
                    <a:pt x="33" y="49"/>
                  </a:lnTo>
                  <a:lnTo>
                    <a:pt x="35" y="50"/>
                  </a:lnTo>
                  <a:lnTo>
                    <a:pt x="35" y="50"/>
                  </a:lnTo>
                  <a:lnTo>
                    <a:pt x="39" y="52"/>
                  </a:lnTo>
                  <a:lnTo>
                    <a:pt x="43" y="54"/>
                  </a:lnTo>
                  <a:lnTo>
                    <a:pt x="43" y="55"/>
                  </a:lnTo>
                  <a:lnTo>
                    <a:pt x="43" y="57"/>
                  </a:lnTo>
                  <a:lnTo>
                    <a:pt x="42" y="59"/>
                  </a:lnTo>
                  <a:lnTo>
                    <a:pt x="41" y="61"/>
                  </a:lnTo>
                  <a:lnTo>
                    <a:pt x="41" y="61"/>
                  </a:lnTo>
                  <a:lnTo>
                    <a:pt x="37" y="64"/>
                  </a:lnTo>
                  <a:lnTo>
                    <a:pt x="35" y="68"/>
                  </a:lnTo>
                  <a:lnTo>
                    <a:pt x="35" y="72"/>
                  </a:lnTo>
                  <a:lnTo>
                    <a:pt x="35" y="77"/>
                  </a:lnTo>
                  <a:lnTo>
                    <a:pt x="35" y="77"/>
                  </a:lnTo>
                  <a:lnTo>
                    <a:pt x="36" y="82"/>
                  </a:lnTo>
                  <a:lnTo>
                    <a:pt x="38" y="85"/>
                  </a:lnTo>
                  <a:lnTo>
                    <a:pt x="39" y="85"/>
                  </a:lnTo>
                  <a:lnTo>
                    <a:pt x="39" y="85"/>
                  </a:lnTo>
                  <a:lnTo>
                    <a:pt x="41" y="81"/>
                  </a:lnTo>
                  <a:lnTo>
                    <a:pt x="41" y="81"/>
                  </a:lnTo>
                  <a:lnTo>
                    <a:pt x="42" y="74"/>
                  </a:lnTo>
                  <a:lnTo>
                    <a:pt x="44" y="68"/>
                  </a:lnTo>
                  <a:lnTo>
                    <a:pt x="47" y="64"/>
                  </a:lnTo>
                  <a:lnTo>
                    <a:pt x="52" y="61"/>
                  </a:lnTo>
                  <a:lnTo>
                    <a:pt x="52" y="61"/>
                  </a:lnTo>
                  <a:lnTo>
                    <a:pt x="56" y="59"/>
                  </a:lnTo>
                  <a:lnTo>
                    <a:pt x="58" y="57"/>
                  </a:lnTo>
                  <a:lnTo>
                    <a:pt x="59" y="54"/>
                  </a:lnTo>
                  <a:lnTo>
                    <a:pt x="60" y="49"/>
                  </a:lnTo>
                  <a:lnTo>
                    <a:pt x="60" y="49"/>
                  </a:lnTo>
                  <a:lnTo>
                    <a:pt x="59" y="44"/>
                  </a:lnTo>
                  <a:lnTo>
                    <a:pt x="58" y="38"/>
                  </a:lnTo>
                  <a:lnTo>
                    <a:pt x="56" y="33"/>
                  </a:lnTo>
                  <a:lnTo>
                    <a:pt x="54" y="29"/>
                  </a:lnTo>
                  <a:lnTo>
                    <a:pt x="54" y="29"/>
                  </a:lnTo>
                  <a:lnTo>
                    <a:pt x="52" y="26"/>
                  </a:lnTo>
                  <a:lnTo>
                    <a:pt x="51" y="22"/>
                  </a:lnTo>
                  <a:lnTo>
                    <a:pt x="52" y="21"/>
                  </a:lnTo>
                  <a:lnTo>
                    <a:pt x="53" y="19"/>
                  </a:lnTo>
                  <a:lnTo>
                    <a:pt x="55" y="18"/>
                  </a:lnTo>
                  <a:lnTo>
                    <a:pt x="57" y="18"/>
                  </a:lnTo>
                  <a:lnTo>
                    <a:pt x="57" y="18"/>
                  </a:lnTo>
                  <a:lnTo>
                    <a:pt x="62" y="18"/>
                  </a:lnTo>
                  <a:lnTo>
                    <a:pt x="65" y="17"/>
                  </a:lnTo>
                  <a:lnTo>
                    <a:pt x="66" y="14"/>
                  </a:lnTo>
                  <a:lnTo>
                    <a:pt x="67" y="10"/>
                  </a:lnTo>
                  <a:lnTo>
                    <a:pt x="67" y="10"/>
                  </a:lnTo>
                  <a:lnTo>
                    <a:pt x="67" y="8"/>
                  </a:lnTo>
                  <a:lnTo>
                    <a:pt x="66" y="5"/>
                  </a:lnTo>
                  <a:lnTo>
                    <a:pt x="64" y="3"/>
                  </a:lnTo>
                  <a:lnTo>
                    <a:pt x="62" y="2"/>
                  </a:lnTo>
                  <a:lnTo>
                    <a:pt x="58" y="0"/>
                  </a:lnTo>
                  <a:lnTo>
                    <a:pt x="56" y="0"/>
                  </a:lnTo>
                  <a:lnTo>
                    <a:pt x="54" y="1"/>
                  </a:lnTo>
                  <a:lnTo>
                    <a:pt x="54" y="1"/>
                  </a:lnTo>
                  <a:lnTo>
                    <a:pt x="52" y="5"/>
                  </a:lnTo>
                  <a:lnTo>
                    <a:pt x="51" y="10"/>
                  </a:lnTo>
                  <a:lnTo>
                    <a:pt x="51" y="12"/>
                  </a:lnTo>
                  <a:lnTo>
                    <a:pt x="50" y="13"/>
                  </a:lnTo>
                  <a:lnTo>
                    <a:pt x="48" y="14"/>
                  </a:lnTo>
                  <a:lnTo>
                    <a:pt x="46" y="13"/>
                  </a:lnTo>
                  <a:lnTo>
                    <a:pt x="46" y="13"/>
                  </a:lnTo>
                  <a:lnTo>
                    <a:pt x="43" y="9"/>
                  </a:lnTo>
                  <a:lnTo>
                    <a:pt x="41" y="6"/>
                  </a:lnTo>
                  <a:lnTo>
                    <a:pt x="38" y="3"/>
                  </a:lnTo>
                  <a:lnTo>
                    <a:pt x="35" y="2"/>
                  </a:lnTo>
                  <a:lnTo>
                    <a:pt x="32" y="2"/>
                  </a:lnTo>
                  <a:lnTo>
                    <a:pt x="32" y="2"/>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6" name="Freeform 325">
              <a:extLst>
                <a:ext uri="{FF2B5EF4-FFF2-40B4-BE49-F238E27FC236}">
                  <a16:creationId xmlns:a16="http://schemas.microsoft.com/office/drawing/2014/main" id="{256562D7-4175-4FCA-A42F-601B042BD74E}"/>
                </a:ext>
              </a:extLst>
            </p:cNvPr>
            <p:cNvSpPr>
              <a:spLocks/>
            </p:cNvSpPr>
            <p:nvPr/>
          </p:nvSpPr>
          <p:spPr bwMode="auto">
            <a:xfrm>
              <a:off x="3249145" y="6365741"/>
              <a:ext cx="20653" cy="29901"/>
            </a:xfrm>
            <a:custGeom>
              <a:avLst/>
              <a:gdLst>
                <a:gd name="T0" fmla="*/ 13 w 45"/>
                <a:gd name="T1" fmla="*/ 3 h 63"/>
                <a:gd name="T2" fmla="*/ 13 w 45"/>
                <a:gd name="T3" fmla="*/ 3 h 63"/>
                <a:gd name="T4" fmla="*/ 9 w 45"/>
                <a:gd name="T5" fmla="*/ 9 h 63"/>
                <a:gd name="T6" fmla="*/ 5 w 45"/>
                <a:gd name="T7" fmla="*/ 16 h 63"/>
                <a:gd name="T8" fmla="*/ 3 w 45"/>
                <a:gd name="T9" fmla="*/ 21 h 63"/>
                <a:gd name="T10" fmla="*/ 3 w 45"/>
                <a:gd name="T11" fmla="*/ 21 h 63"/>
                <a:gd name="T12" fmla="*/ 2 w 45"/>
                <a:gd name="T13" fmla="*/ 26 h 63"/>
                <a:gd name="T14" fmla="*/ 1 w 45"/>
                <a:gd name="T15" fmla="*/ 32 h 63"/>
                <a:gd name="T16" fmla="*/ 0 w 45"/>
                <a:gd name="T17" fmla="*/ 38 h 63"/>
                <a:gd name="T18" fmla="*/ 1 w 45"/>
                <a:gd name="T19" fmla="*/ 45 h 63"/>
                <a:gd name="T20" fmla="*/ 1 w 45"/>
                <a:gd name="T21" fmla="*/ 45 h 63"/>
                <a:gd name="T22" fmla="*/ 5 w 45"/>
                <a:gd name="T23" fmla="*/ 52 h 63"/>
                <a:gd name="T24" fmla="*/ 9 w 45"/>
                <a:gd name="T25" fmla="*/ 59 h 63"/>
                <a:gd name="T26" fmla="*/ 11 w 45"/>
                <a:gd name="T27" fmla="*/ 62 h 63"/>
                <a:gd name="T28" fmla="*/ 12 w 45"/>
                <a:gd name="T29" fmla="*/ 63 h 63"/>
                <a:gd name="T30" fmla="*/ 14 w 45"/>
                <a:gd name="T31" fmla="*/ 62 h 63"/>
                <a:gd name="T32" fmla="*/ 15 w 45"/>
                <a:gd name="T33" fmla="*/ 59 h 63"/>
                <a:gd name="T34" fmla="*/ 15 w 45"/>
                <a:gd name="T35" fmla="*/ 59 h 63"/>
                <a:gd name="T36" fmla="*/ 16 w 45"/>
                <a:gd name="T37" fmla="*/ 47 h 63"/>
                <a:gd name="T38" fmla="*/ 17 w 45"/>
                <a:gd name="T39" fmla="*/ 43 h 63"/>
                <a:gd name="T40" fmla="*/ 19 w 45"/>
                <a:gd name="T41" fmla="*/ 40 h 63"/>
                <a:gd name="T42" fmla="*/ 19 w 45"/>
                <a:gd name="T43" fmla="*/ 40 h 63"/>
                <a:gd name="T44" fmla="*/ 21 w 45"/>
                <a:gd name="T45" fmla="*/ 36 h 63"/>
                <a:gd name="T46" fmla="*/ 23 w 45"/>
                <a:gd name="T47" fmla="*/ 32 h 63"/>
                <a:gd name="T48" fmla="*/ 24 w 45"/>
                <a:gd name="T49" fmla="*/ 30 h 63"/>
                <a:gd name="T50" fmla="*/ 25 w 45"/>
                <a:gd name="T51" fmla="*/ 28 h 63"/>
                <a:gd name="T52" fmla="*/ 27 w 45"/>
                <a:gd name="T53" fmla="*/ 27 h 63"/>
                <a:gd name="T54" fmla="*/ 30 w 45"/>
                <a:gd name="T55" fmla="*/ 27 h 63"/>
                <a:gd name="T56" fmla="*/ 30 w 45"/>
                <a:gd name="T57" fmla="*/ 27 h 63"/>
                <a:gd name="T58" fmla="*/ 33 w 45"/>
                <a:gd name="T59" fmla="*/ 27 h 63"/>
                <a:gd name="T60" fmla="*/ 36 w 45"/>
                <a:gd name="T61" fmla="*/ 26 h 63"/>
                <a:gd name="T62" fmla="*/ 40 w 45"/>
                <a:gd name="T63" fmla="*/ 23 h 63"/>
                <a:gd name="T64" fmla="*/ 43 w 45"/>
                <a:gd name="T65" fmla="*/ 18 h 63"/>
                <a:gd name="T66" fmla="*/ 45 w 45"/>
                <a:gd name="T67" fmla="*/ 13 h 63"/>
                <a:gd name="T68" fmla="*/ 45 w 45"/>
                <a:gd name="T69" fmla="*/ 13 h 63"/>
                <a:gd name="T70" fmla="*/ 44 w 45"/>
                <a:gd name="T71" fmla="*/ 8 h 63"/>
                <a:gd name="T72" fmla="*/ 42 w 45"/>
                <a:gd name="T73" fmla="*/ 5 h 63"/>
                <a:gd name="T74" fmla="*/ 38 w 45"/>
                <a:gd name="T75" fmla="*/ 4 h 63"/>
                <a:gd name="T76" fmla="*/ 32 w 45"/>
                <a:gd name="T77" fmla="*/ 2 h 63"/>
                <a:gd name="T78" fmla="*/ 32 w 45"/>
                <a:gd name="T79" fmla="*/ 2 h 63"/>
                <a:gd name="T80" fmla="*/ 21 w 45"/>
                <a:gd name="T81" fmla="*/ 0 h 63"/>
                <a:gd name="T82" fmla="*/ 16 w 45"/>
                <a:gd name="T83" fmla="*/ 0 h 63"/>
                <a:gd name="T84" fmla="*/ 14 w 45"/>
                <a:gd name="T85" fmla="*/ 1 h 63"/>
                <a:gd name="T86" fmla="*/ 13 w 45"/>
                <a:gd name="T87" fmla="*/ 3 h 63"/>
                <a:gd name="T88" fmla="*/ 13 w 45"/>
                <a:gd name="T8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63">
                  <a:moveTo>
                    <a:pt x="13" y="3"/>
                  </a:moveTo>
                  <a:lnTo>
                    <a:pt x="13" y="3"/>
                  </a:lnTo>
                  <a:lnTo>
                    <a:pt x="9" y="9"/>
                  </a:lnTo>
                  <a:lnTo>
                    <a:pt x="5" y="16"/>
                  </a:lnTo>
                  <a:lnTo>
                    <a:pt x="3" y="21"/>
                  </a:lnTo>
                  <a:lnTo>
                    <a:pt x="3" y="21"/>
                  </a:lnTo>
                  <a:lnTo>
                    <a:pt x="2" y="26"/>
                  </a:lnTo>
                  <a:lnTo>
                    <a:pt x="1" y="32"/>
                  </a:lnTo>
                  <a:lnTo>
                    <a:pt x="0" y="38"/>
                  </a:lnTo>
                  <a:lnTo>
                    <a:pt x="1" y="45"/>
                  </a:lnTo>
                  <a:lnTo>
                    <a:pt x="1" y="45"/>
                  </a:lnTo>
                  <a:lnTo>
                    <a:pt x="5" y="52"/>
                  </a:lnTo>
                  <a:lnTo>
                    <a:pt x="9" y="59"/>
                  </a:lnTo>
                  <a:lnTo>
                    <a:pt x="11" y="62"/>
                  </a:lnTo>
                  <a:lnTo>
                    <a:pt x="12" y="63"/>
                  </a:lnTo>
                  <a:lnTo>
                    <a:pt x="14" y="62"/>
                  </a:lnTo>
                  <a:lnTo>
                    <a:pt x="15" y="59"/>
                  </a:lnTo>
                  <a:lnTo>
                    <a:pt x="15" y="59"/>
                  </a:lnTo>
                  <a:lnTo>
                    <a:pt x="16" y="47"/>
                  </a:lnTo>
                  <a:lnTo>
                    <a:pt x="17" y="43"/>
                  </a:lnTo>
                  <a:lnTo>
                    <a:pt x="19" y="40"/>
                  </a:lnTo>
                  <a:lnTo>
                    <a:pt x="19" y="40"/>
                  </a:lnTo>
                  <a:lnTo>
                    <a:pt x="21" y="36"/>
                  </a:lnTo>
                  <a:lnTo>
                    <a:pt x="23" y="32"/>
                  </a:lnTo>
                  <a:lnTo>
                    <a:pt x="24" y="30"/>
                  </a:lnTo>
                  <a:lnTo>
                    <a:pt x="25" y="28"/>
                  </a:lnTo>
                  <a:lnTo>
                    <a:pt x="27" y="27"/>
                  </a:lnTo>
                  <a:lnTo>
                    <a:pt x="30" y="27"/>
                  </a:lnTo>
                  <a:lnTo>
                    <a:pt x="30" y="27"/>
                  </a:lnTo>
                  <a:lnTo>
                    <a:pt x="33" y="27"/>
                  </a:lnTo>
                  <a:lnTo>
                    <a:pt x="36" y="26"/>
                  </a:lnTo>
                  <a:lnTo>
                    <a:pt x="40" y="23"/>
                  </a:lnTo>
                  <a:lnTo>
                    <a:pt x="43" y="18"/>
                  </a:lnTo>
                  <a:lnTo>
                    <a:pt x="45" y="13"/>
                  </a:lnTo>
                  <a:lnTo>
                    <a:pt x="45" y="13"/>
                  </a:lnTo>
                  <a:lnTo>
                    <a:pt x="44" y="8"/>
                  </a:lnTo>
                  <a:lnTo>
                    <a:pt x="42" y="5"/>
                  </a:lnTo>
                  <a:lnTo>
                    <a:pt x="38" y="4"/>
                  </a:lnTo>
                  <a:lnTo>
                    <a:pt x="32" y="2"/>
                  </a:lnTo>
                  <a:lnTo>
                    <a:pt x="32" y="2"/>
                  </a:lnTo>
                  <a:lnTo>
                    <a:pt x="21" y="0"/>
                  </a:lnTo>
                  <a:lnTo>
                    <a:pt x="16" y="0"/>
                  </a:lnTo>
                  <a:lnTo>
                    <a:pt x="14" y="1"/>
                  </a:lnTo>
                  <a:lnTo>
                    <a:pt x="13" y="3"/>
                  </a:lnTo>
                  <a:lnTo>
                    <a:pt x="13" y="3"/>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7" name="Freeform 326">
              <a:extLst>
                <a:ext uri="{FF2B5EF4-FFF2-40B4-BE49-F238E27FC236}">
                  <a16:creationId xmlns:a16="http://schemas.microsoft.com/office/drawing/2014/main" id="{77CFF28D-071A-4B44-8CEE-C9232D771220}"/>
                </a:ext>
              </a:extLst>
            </p:cNvPr>
            <p:cNvSpPr>
              <a:spLocks/>
            </p:cNvSpPr>
            <p:nvPr/>
          </p:nvSpPr>
          <p:spPr bwMode="auto">
            <a:xfrm>
              <a:off x="3254310" y="6410593"/>
              <a:ext cx="22375" cy="16819"/>
            </a:xfrm>
            <a:custGeom>
              <a:avLst/>
              <a:gdLst>
                <a:gd name="T0" fmla="*/ 43 w 51"/>
                <a:gd name="T1" fmla="*/ 4 h 37"/>
                <a:gd name="T2" fmla="*/ 43 w 51"/>
                <a:gd name="T3" fmla="*/ 4 h 37"/>
                <a:gd name="T4" fmla="*/ 42 w 51"/>
                <a:gd name="T5" fmla="*/ 7 h 37"/>
                <a:gd name="T6" fmla="*/ 40 w 51"/>
                <a:gd name="T7" fmla="*/ 9 h 37"/>
                <a:gd name="T8" fmla="*/ 36 w 51"/>
                <a:gd name="T9" fmla="*/ 12 h 37"/>
                <a:gd name="T10" fmla="*/ 33 w 51"/>
                <a:gd name="T11" fmla="*/ 13 h 37"/>
                <a:gd name="T12" fmla="*/ 30 w 51"/>
                <a:gd name="T13" fmla="*/ 13 h 37"/>
                <a:gd name="T14" fmla="*/ 30 w 51"/>
                <a:gd name="T15" fmla="*/ 13 h 37"/>
                <a:gd name="T16" fmla="*/ 15 w 51"/>
                <a:gd name="T17" fmla="*/ 12 h 37"/>
                <a:gd name="T18" fmla="*/ 9 w 51"/>
                <a:gd name="T19" fmla="*/ 13 h 37"/>
                <a:gd name="T20" fmla="*/ 7 w 51"/>
                <a:gd name="T21" fmla="*/ 14 h 37"/>
                <a:gd name="T22" fmla="*/ 6 w 51"/>
                <a:gd name="T23" fmla="*/ 15 h 37"/>
                <a:gd name="T24" fmla="*/ 6 w 51"/>
                <a:gd name="T25" fmla="*/ 15 h 37"/>
                <a:gd name="T26" fmla="*/ 4 w 51"/>
                <a:gd name="T27" fmla="*/ 21 h 37"/>
                <a:gd name="T28" fmla="*/ 1 w 51"/>
                <a:gd name="T29" fmla="*/ 27 h 37"/>
                <a:gd name="T30" fmla="*/ 0 w 51"/>
                <a:gd name="T31" fmla="*/ 31 h 37"/>
                <a:gd name="T32" fmla="*/ 0 w 51"/>
                <a:gd name="T33" fmla="*/ 33 h 37"/>
                <a:gd name="T34" fmla="*/ 1 w 51"/>
                <a:gd name="T35" fmla="*/ 35 h 37"/>
                <a:gd name="T36" fmla="*/ 4 w 51"/>
                <a:gd name="T37" fmla="*/ 37 h 37"/>
                <a:gd name="T38" fmla="*/ 4 w 51"/>
                <a:gd name="T39" fmla="*/ 37 h 37"/>
                <a:gd name="T40" fmla="*/ 6 w 51"/>
                <a:gd name="T41" fmla="*/ 37 h 37"/>
                <a:gd name="T42" fmla="*/ 7 w 51"/>
                <a:gd name="T43" fmla="*/ 36 h 37"/>
                <a:gd name="T44" fmla="*/ 9 w 51"/>
                <a:gd name="T45" fmla="*/ 35 h 37"/>
                <a:gd name="T46" fmla="*/ 11 w 51"/>
                <a:gd name="T47" fmla="*/ 32 h 37"/>
                <a:gd name="T48" fmla="*/ 13 w 51"/>
                <a:gd name="T49" fmla="*/ 31 h 37"/>
                <a:gd name="T50" fmla="*/ 16 w 51"/>
                <a:gd name="T51" fmla="*/ 31 h 37"/>
                <a:gd name="T52" fmla="*/ 16 w 51"/>
                <a:gd name="T53" fmla="*/ 31 h 37"/>
                <a:gd name="T54" fmla="*/ 22 w 51"/>
                <a:gd name="T55" fmla="*/ 29 h 37"/>
                <a:gd name="T56" fmla="*/ 30 w 51"/>
                <a:gd name="T57" fmla="*/ 27 h 37"/>
                <a:gd name="T58" fmla="*/ 35 w 51"/>
                <a:gd name="T59" fmla="*/ 25 h 37"/>
                <a:gd name="T60" fmla="*/ 37 w 51"/>
                <a:gd name="T61" fmla="*/ 23 h 37"/>
                <a:gd name="T62" fmla="*/ 38 w 51"/>
                <a:gd name="T63" fmla="*/ 22 h 37"/>
                <a:gd name="T64" fmla="*/ 38 w 51"/>
                <a:gd name="T65" fmla="*/ 22 h 37"/>
                <a:gd name="T66" fmla="*/ 39 w 51"/>
                <a:gd name="T67" fmla="*/ 20 h 37"/>
                <a:gd name="T68" fmla="*/ 40 w 51"/>
                <a:gd name="T69" fmla="*/ 19 h 37"/>
                <a:gd name="T70" fmla="*/ 45 w 51"/>
                <a:gd name="T71" fmla="*/ 16 h 37"/>
                <a:gd name="T72" fmla="*/ 49 w 51"/>
                <a:gd name="T73" fmla="*/ 13 h 37"/>
                <a:gd name="T74" fmla="*/ 50 w 51"/>
                <a:gd name="T75" fmla="*/ 11 h 37"/>
                <a:gd name="T76" fmla="*/ 51 w 51"/>
                <a:gd name="T77" fmla="*/ 9 h 37"/>
                <a:gd name="T78" fmla="*/ 51 w 51"/>
                <a:gd name="T79" fmla="*/ 9 h 37"/>
                <a:gd name="T80" fmla="*/ 51 w 51"/>
                <a:gd name="T81" fmla="*/ 3 h 37"/>
                <a:gd name="T82" fmla="*/ 49 w 51"/>
                <a:gd name="T83" fmla="*/ 1 h 37"/>
                <a:gd name="T84" fmla="*/ 47 w 51"/>
                <a:gd name="T85" fmla="*/ 0 h 37"/>
                <a:gd name="T86" fmla="*/ 46 w 51"/>
                <a:gd name="T87" fmla="*/ 0 h 37"/>
                <a:gd name="T88" fmla="*/ 44 w 51"/>
                <a:gd name="T89" fmla="*/ 2 h 37"/>
                <a:gd name="T90" fmla="*/ 43 w 51"/>
                <a:gd name="T91" fmla="*/ 4 h 37"/>
                <a:gd name="T92" fmla="*/ 43 w 51"/>
                <a:gd name="T9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 h="37">
                  <a:moveTo>
                    <a:pt x="43" y="4"/>
                  </a:moveTo>
                  <a:lnTo>
                    <a:pt x="43" y="4"/>
                  </a:lnTo>
                  <a:lnTo>
                    <a:pt x="42" y="7"/>
                  </a:lnTo>
                  <a:lnTo>
                    <a:pt x="40" y="9"/>
                  </a:lnTo>
                  <a:lnTo>
                    <a:pt x="36" y="12"/>
                  </a:lnTo>
                  <a:lnTo>
                    <a:pt x="33" y="13"/>
                  </a:lnTo>
                  <a:lnTo>
                    <a:pt x="30" y="13"/>
                  </a:lnTo>
                  <a:lnTo>
                    <a:pt x="30" y="13"/>
                  </a:lnTo>
                  <a:lnTo>
                    <a:pt x="15" y="12"/>
                  </a:lnTo>
                  <a:lnTo>
                    <a:pt x="9" y="13"/>
                  </a:lnTo>
                  <a:lnTo>
                    <a:pt x="7" y="14"/>
                  </a:lnTo>
                  <a:lnTo>
                    <a:pt x="6" y="15"/>
                  </a:lnTo>
                  <a:lnTo>
                    <a:pt x="6" y="15"/>
                  </a:lnTo>
                  <a:lnTo>
                    <a:pt x="4" y="21"/>
                  </a:lnTo>
                  <a:lnTo>
                    <a:pt x="1" y="27"/>
                  </a:lnTo>
                  <a:lnTo>
                    <a:pt x="0" y="31"/>
                  </a:lnTo>
                  <a:lnTo>
                    <a:pt x="0" y="33"/>
                  </a:lnTo>
                  <a:lnTo>
                    <a:pt x="1" y="35"/>
                  </a:lnTo>
                  <a:lnTo>
                    <a:pt x="4" y="37"/>
                  </a:lnTo>
                  <a:lnTo>
                    <a:pt x="4" y="37"/>
                  </a:lnTo>
                  <a:lnTo>
                    <a:pt x="6" y="37"/>
                  </a:lnTo>
                  <a:lnTo>
                    <a:pt x="7" y="36"/>
                  </a:lnTo>
                  <a:lnTo>
                    <a:pt x="9" y="35"/>
                  </a:lnTo>
                  <a:lnTo>
                    <a:pt x="11" y="32"/>
                  </a:lnTo>
                  <a:lnTo>
                    <a:pt x="13" y="31"/>
                  </a:lnTo>
                  <a:lnTo>
                    <a:pt x="16" y="31"/>
                  </a:lnTo>
                  <a:lnTo>
                    <a:pt x="16" y="31"/>
                  </a:lnTo>
                  <a:lnTo>
                    <a:pt x="22" y="29"/>
                  </a:lnTo>
                  <a:lnTo>
                    <a:pt x="30" y="27"/>
                  </a:lnTo>
                  <a:lnTo>
                    <a:pt x="35" y="25"/>
                  </a:lnTo>
                  <a:lnTo>
                    <a:pt x="37" y="23"/>
                  </a:lnTo>
                  <a:lnTo>
                    <a:pt x="38" y="22"/>
                  </a:lnTo>
                  <a:lnTo>
                    <a:pt x="38" y="22"/>
                  </a:lnTo>
                  <a:lnTo>
                    <a:pt x="39" y="20"/>
                  </a:lnTo>
                  <a:lnTo>
                    <a:pt x="40" y="19"/>
                  </a:lnTo>
                  <a:lnTo>
                    <a:pt x="45" y="16"/>
                  </a:lnTo>
                  <a:lnTo>
                    <a:pt x="49" y="13"/>
                  </a:lnTo>
                  <a:lnTo>
                    <a:pt x="50" y="11"/>
                  </a:lnTo>
                  <a:lnTo>
                    <a:pt x="51" y="9"/>
                  </a:lnTo>
                  <a:lnTo>
                    <a:pt x="51" y="9"/>
                  </a:lnTo>
                  <a:lnTo>
                    <a:pt x="51" y="3"/>
                  </a:lnTo>
                  <a:lnTo>
                    <a:pt x="49" y="1"/>
                  </a:lnTo>
                  <a:lnTo>
                    <a:pt x="47" y="0"/>
                  </a:lnTo>
                  <a:lnTo>
                    <a:pt x="46" y="0"/>
                  </a:lnTo>
                  <a:lnTo>
                    <a:pt x="44" y="2"/>
                  </a:lnTo>
                  <a:lnTo>
                    <a:pt x="43" y="4"/>
                  </a:lnTo>
                  <a:lnTo>
                    <a:pt x="43" y="4"/>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8" name="Freeform 332">
              <a:extLst>
                <a:ext uri="{FF2B5EF4-FFF2-40B4-BE49-F238E27FC236}">
                  <a16:creationId xmlns:a16="http://schemas.microsoft.com/office/drawing/2014/main" id="{FECD16F0-5ABB-4D8B-93AA-65565211D22F}"/>
                </a:ext>
              </a:extLst>
            </p:cNvPr>
            <p:cNvSpPr>
              <a:spLocks/>
            </p:cNvSpPr>
            <p:nvPr/>
          </p:nvSpPr>
          <p:spPr bwMode="auto">
            <a:xfrm>
              <a:off x="3304220" y="4345567"/>
              <a:ext cx="373467" cy="349467"/>
            </a:xfrm>
            <a:custGeom>
              <a:avLst/>
              <a:gdLst>
                <a:gd name="T0" fmla="*/ 776 w 868"/>
                <a:gd name="T1" fmla="*/ 400 h 747"/>
                <a:gd name="T2" fmla="*/ 790 w 868"/>
                <a:gd name="T3" fmla="*/ 361 h 747"/>
                <a:gd name="T4" fmla="*/ 830 w 868"/>
                <a:gd name="T5" fmla="*/ 350 h 747"/>
                <a:gd name="T6" fmla="*/ 819 w 868"/>
                <a:gd name="T7" fmla="*/ 314 h 747"/>
                <a:gd name="T8" fmla="*/ 860 w 868"/>
                <a:gd name="T9" fmla="*/ 272 h 747"/>
                <a:gd name="T10" fmla="*/ 845 w 868"/>
                <a:gd name="T11" fmla="*/ 231 h 747"/>
                <a:gd name="T12" fmla="*/ 774 w 868"/>
                <a:gd name="T13" fmla="*/ 241 h 747"/>
                <a:gd name="T14" fmla="*/ 797 w 868"/>
                <a:gd name="T15" fmla="*/ 203 h 747"/>
                <a:gd name="T16" fmla="*/ 800 w 868"/>
                <a:gd name="T17" fmla="*/ 166 h 747"/>
                <a:gd name="T18" fmla="*/ 716 w 868"/>
                <a:gd name="T19" fmla="*/ 151 h 747"/>
                <a:gd name="T20" fmla="*/ 697 w 868"/>
                <a:gd name="T21" fmla="*/ 129 h 747"/>
                <a:gd name="T22" fmla="*/ 698 w 868"/>
                <a:gd name="T23" fmla="*/ 104 h 747"/>
                <a:gd name="T24" fmla="*/ 682 w 868"/>
                <a:gd name="T25" fmla="*/ 90 h 747"/>
                <a:gd name="T26" fmla="*/ 583 w 868"/>
                <a:gd name="T27" fmla="*/ 110 h 747"/>
                <a:gd name="T28" fmla="*/ 468 w 868"/>
                <a:gd name="T29" fmla="*/ 106 h 747"/>
                <a:gd name="T30" fmla="*/ 388 w 868"/>
                <a:gd name="T31" fmla="*/ 110 h 747"/>
                <a:gd name="T32" fmla="*/ 305 w 868"/>
                <a:gd name="T33" fmla="*/ 55 h 747"/>
                <a:gd name="T34" fmla="*/ 232 w 868"/>
                <a:gd name="T35" fmla="*/ 30 h 747"/>
                <a:gd name="T36" fmla="*/ 197 w 868"/>
                <a:gd name="T37" fmla="*/ 13 h 747"/>
                <a:gd name="T38" fmla="*/ 193 w 868"/>
                <a:gd name="T39" fmla="*/ 55 h 747"/>
                <a:gd name="T40" fmla="*/ 123 w 868"/>
                <a:gd name="T41" fmla="*/ 102 h 747"/>
                <a:gd name="T42" fmla="*/ 149 w 868"/>
                <a:gd name="T43" fmla="*/ 185 h 747"/>
                <a:gd name="T44" fmla="*/ 105 w 868"/>
                <a:gd name="T45" fmla="*/ 187 h 747"/>
                <a:gd name="T46" fmla="*/ 105 w 868"/>
                <a:gd name="T47" fmla="*/ 125 h 747"/>
                <a:gd name="T48" fmla="*/ 101 w 868"/>
                <a:gd name="T49" fmla="*/ 61 h 747"/>
                <a:gd name="T50" fmla="*/ 108 w 868"/>
                <a:gd name="T51" fmla="*/ 22 h 747"/>
                <a:gd name="T52" fmla="*/ 38 w 868"/>
                <a:gd name="T53" fmla="*/ 97 h 747"/>
                <a:gd name="T54" fmla="*/ 24 w 868"/>
                <a:gd name="T55" fmla="*/ 157 h 747"/>
                <a:gd name="T56" fmla="*/ 33 w 868"/>
                <a:gd name="T57" fmla="*/ 195 h 747"/>
                <a:gd name="T58" fmla="*/ 40 w 868"/>
                <a:gd name="T59" fmla="*/ 224 h 747"/>
                <a:gd name="T60" fmla="*/ 63 w 868"/>
                <a:gd name="T61" fmla="*/ 268 h 747"/>
                <a:gd name="T62" fmla="*/ 66 w 868"/>
                <a:gd name="T63" fmla="*/ 316 h 747"/>
                <a:gd name="T64" fmla="*/ 144 w 868"/>
                <a:gd name="T65" fmla="*/ 344 h 747"/>
                <a:gd name="T66" fmla="*/ 179 w 868"/>
                <a:gd name="T67" fmla="*/ 335 h 747"/>
                <a:gd name="T68" fmla="*/ 239 w 868"/>
                <a:gd name="T69" fmla="*/ 379 h 747"/>
                <a:gd name="T70" fmla="*/ 287 w 868"/>
                <a:gd name="T71" fmla="*/ 392 h 747"/>
                <a:gd name="T72" fmla="*/ 363 w 868"/>
                <a:gd name="T73" fmla="*/ 383 h 747"/>
                <a:gd name="T74" fmla="*/ 373 w 868"/>
                <a:gd name="T75" fmla="*/ 419 h 747"/>
                <a:gd name="T76" fmla="*/ 357 w 868"/>
                <a:gd name="T77" fmla="*/ 462 h 747"/>
                <a:gd name="T78" fmla="*/ 368 w 868"/>
                <a:gd name="T79" fmla="*/ 539 h 747"/>
                <a:gd name="T80" fmla="*/ 386 w 868"/>
                <a:gd name="T81" fmla="*/ 580 h 747"/>
                <a:gd name="T82" fmla="*/ 389 w 868"/>
                <a:gd name="T83" fmla="*/ 624 h 747"/>
                <a:gd name="T84" fmla="*/ 405 w 868"/>
                <a:gd name="T85" fmla="*/ 673 h 747"/>
                <a:gd name="T86" fmla="*/ 431 w 868"/>
                <a:gd name="T87" fmla="*/ 726 h 747"/>
                <a:gd name="T88" fmla="*/ 483 w 868"/>
                <a:gd name="T89" fmla="*/ 741 h 747"/>
                <a:gd name="T90" fmla="*/ 514 w 868"/>
                <a:gd name="T91" fmla="*/ 741 h 747"/>
                <a:gd name="T92" fmla="*/ 547 w 868"/>
                <a:gd name="T93" fmla="*/ 716 h 747"/>
                <a:gd name="T94" fmla="*/ 593 w 868"/>
                <a:gd name="T95" fmla="*/ 694 h 747"/>
                <a:gd name="T96" fmla="*/ 635 w 868"/>
                <a:gd name="T97" fmla="*/ 659 h 747"/>
                <a:gd name="T98" fmla="*/ 609 w 868"/>
                <a:gd name="T99" fmla="*/ 635 h 747"/>
                <a:gd name="T100" fmla="*/ 590 w 868"/>
                <a:gd name="T101" fmla="*/ 601 h 747"/>
                <a:gd name="T102" fmla="*/ 562 w 868"/>
                <a:gd name="T103" fmla="*/ 532 h 747"/>
                <a:gd name="T104" fmla="*/ 607 w 868"/>
                <a:gd name="T105" fmla="*/ 532 h 747"/>
                <a:gd name="T106" fmla="*/ 649 w 868"/>
                <a:gd name="T107" fmla="*/ 540 h 747"/>
                <a:gd name="T108" fmla="*/ 685 w 868"/>
                <a:gd name="T109" fmla="*/ 561 h 747"/>
                <a:gd name="T110" fmla="*/ 705 w 868"/>
                <a:gd name="T111" fmla="*/ 528 h 747"/>
                <a:gd name="T112" fmla="*/ 761 w 868"/>
                <a:gd name="T113" fmla="*/ 514 h 747"/>
                <a:gd name="T114" fmla="*/ 812 w 868"/>
                <a:gd name="T115" fmla="*/ 486 h 747"/>
                <a:gd name="T116" fmla="*/ 805 w 868"/>
                <a:gd name="T117" fmla="*/ 443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747">
                  <a:moveTo>
                    <a:pt x="805" y="443"/>
                  </a:moveTo>
                  <a:lnTo>
                    <a:pt x="805" y="443"/>
                  </a:lnTo>
                  <a:lnTo>
                    <a:pt x="803" y="440"/>
                  </a:lnTo>
                  <a:lnTo>
                    <a:pt x="801" y="437"/>
                  </a:lnTo>
                  <a:lnTo>
                    <a:pt x="796" y="433"/>
                  </a:lnTo>
                  <a:lnTo>
                    <a:pt x="789" y="429"/>
                  </a:lnTo>
                  <a:lnTo>
                    <a:pt x="780" y="420"/>
                  </a:lnTo>
                  <a:lnTo>
                    <a:pt x="780" y="420"/>
                  </a:lnTo>
                  <a:lnTo>
                    <a:pt x="776" y="415"/>
                  </a:lnTo>
                  <a:lnTo>
                    <a:pt x="774" y="410"/>
                  </a:lnTo>
                  <a:lnTo>
                    <a:pt x="773" y="407"/>
                  </a:lnTo>
                  <a:lnTo>
                    <a:pt x="774" y="403"/>
                  </a:lnTo>
                  <a:lnTo>
                    <a:pt x="776" y="400"/>
                  </a:lnTo>
                  <a:lnTo>
                    <a:pt x="779" y="397"/>
                  </a:lnTo>
                  <a:lnTo>
                    <a:pt x="785" y="390"/>
                  </a:lnTo>
                  <a:lnTo>
                    <a:pt x="785" y="390"/>
                  </a:lnTo>
                  <a:lnTo>
                    <a:pt x="787" y="386"/>
                  </a:lnTo>
                  <a:lnTo>
                    <a:pt x="789" y="383"/>
                  </a:lnTo>
                  <a:lnTo>
                    <a:pt x="789" y="380"/>
                  </a:lnTo>
                  <a:lnTo>
                    <a:pt x="789" y="378"/>
                  </a:lnTo>
                  <a:lnTo>
                    <a:pt x="788" y="372"/>
                  </a:lnTo>
                  <a:lnTo>
                    <a:pt x="787" y="367"/>
                  </a:lnTo>
                  <a:lnTo>
                    <a:pt x="787" y="367"/>
                  </a:lnTo>
                  <a:lnTo>
                    <a:pt x="787" y="365"/>
                  </a:lnTo>
                  <a:lnTo>
                    <a:pt x="788" y="363"/>
                  </a:lnTo>
                  <a:lnTo>
                    <a:pt x="790" y="361"/>
                  </a:lnTo>
                  <a:lnTo>
                    <a:pt x="793" y="360"/>
                  </a:lnTo>
                  <a:lnTo>
                    <a:pt x="799" y="358"/>
                  </a:lnTo>
                  <a:lnTo>
                    <a:pt x="807" y="357"/>
                  </a:lnTo>
                  <a:lnTo>
                    <a:pt x="807" y="357"/>
                  </a:lnTo>
                  <a:lnTo>
                    <a:pt x="812" y="356"/>
                  </a:lnTo>
                  <a:lnTo>
                    <a:pt x="814" y="355"/>
                  </a:lnTo>
                  <a:lnTo>
                    <a:pt x="817" y="352"/>
                  </a:lnTo>
                  <a:lnTo>
                    <a:pt x="818" y="351"/>
                  </a:lnTo>
                  <a:lnTo>
                    <a:pt x="819" y="350"/>
                  </a:lnTo>
                  <a:lnTo>
                    <a:pt x="822" y="350"/>
                  </a:lnTo>
                  <a:lnTo>
                    <a:pt x="826" y="350"/>
                  </a:lnTo>
                  <a:lnTo>
                    <a:pt x="826" y="350"/>
                  </a:lnTo>
                  <a:lnTo>
                    <a:pt x="830" y="350"/>
                  </a:lnTo>
                  <a:lnTo>
                    <a:pt x="833" y="349"/>
                  </a:lnTo>
                  <a:lnTo>
                    <a:pt x="835" y="348"/>
                  </a:lnTo>
                  <a:lnTo>
                    <a:pt x="836" y="347"/>
                  </a:lnTo>
                  <a:lnTo>
                    <a:pt x="838" y="342"/>
                  </a:lnTo>
                  <a:lnTo>
                    <a:pt x="839" y="335"/>
                  </a:lnTo>
                  <a:lnTo>
                    <a:pt x="839" y="335"/>
                  </a:lnTo>
                  <a:lnTo>
                    <a:pt x="840" y="332"/>
                  </a:lnTo>
                  <a:lnTo>
                    <a:pt x="839" y="329"/>
                  </a:lnTo>
                  <a:lnTo>
                    <a:pt x="837" y="327"/>
                  </a:lnTo>
                  <a:lnTo>
                    <a:pt x="835" y="325"/>
                  </a:lnTo>
                  <a:lnTo>
                    <a:pt x="828" y="320"/>
                  </a:lnTo>
                  <a:lnTo>
                    <a:pt x="819" y="314"/>
                  </a:lnTo>
                  <a:lnTo>
                    <a:pt x="819" y="314"/>
                  </a:lnTo>
                  <a:lnTo>
                    <a:pt x="817" y="312"/>
                  </a:lnTo>
                  <a:lnTo>
                    <a:pt x="816" y="310"/>
                  </a:lnTo>
                  <a:lnTo>
                    <a:pt x="815" y="308"/>
                  </a:lnTo>
                  <a:lnTo>
                    <a:pt x="815" y="306"/>
                  </a:lnTo>
                  <a:lnTo>
                    <a:pt x="817" y="303"/>
                  </a:lnTo>
                  <a:lnTo>
                    <a:pt x="820" y="299"/>
                  </a:lnTo>
                  <a:lnTo>
                    <a:pt x="829" y="292"/>
                  </a:lnTo>
                  <a:lnTo>
                    <a:pt x="836" y="286"/>
                  </a:lnTo>
                  <a:lnTo>
                    <a:pt x="836" y="286"/>
                  </a:lnTo>
                  <a:lnTo>
                    <a:pt x="841" y="282"/>
                  </a:lnTo>
                  <a:lnTo>
                    <a:pt x="845" y="278"/>
                  </a:lnTo>
                  <a:lnTo>
                    <a:pt x="851" y="275"/>
                  </a:lnTo>
                  <a:lnTo>
                    <a:pt x="860" y="272"/>
                  </a:lnTo>
                  <a:lnTo>
                    <a:pt x="860" y="272"/>
                  </a:lnTo>
                  <a:lnTo>
                    <a:pt x="864" y="271"/>
                  </a:lnTo>
                  <a:lnTo>
                    <a:pt x="867" y="269"/>
                  </a:lnTo>
                  <a:lnTo>
                    <a:pt x="868" y="267"/>
                  </a:lnTo>
                  <a:lnTo>
                    <a:pt x="868" y="264"/>
                  </a:lnTo>
                  <a:lnTo>
                    <a:pt x="866" y="259"/>
                  </a:lnTo>
                  <a:lnTo>
                    <a:pt x="864" y="253"/>
                  </a:lnTo>
                  <a:lnTo>
                    <a:pt x="864" y="253"/>
                  </a:lnTo>
                  <a:lnTo>
                    <a:pt x="862" y="234"/>
                  </a:lnTo>
                  <a:lnTo>
                    <a:pt x="862" y="234"/>
                  </a:lnTo>
                  <a:lnTo>
                    <a:pt x="859" y="234"/>
                  </a:lnTo>
                  <a:lnTo>
                    <a:pt x="859" y="234"/>
                  </a:lnTo>
                  <a:lnTo>
                    <a:pt x="845" y="231"/>
                  </a:lnTo>
                  <a:lnTo>
                    <a:pt x="831" y="229"/>
                  </a:lnTo>
                  <a:lnTo>
                    <a:pt x="824" y="228"/>
                  </a:lnTo>
                  <a:lnTo>
                    <a:pt x="818" y="229"/>
                  </a:lnTo>
                  <a:lnTo>
                    <a:pt x="812" y="231"/>
                  </a:lnTo>
                  <a:lnTo>
                    <a:pt x="805" y="234"/>
                  </a:lnTo>
                  <a:lnTo>
                    <a:pt x="805" y="234"/>
                  </a:lnTo>
                  <a:lnTo>
                    <a:pt x="796" y="240"/>
                  </a:lnTo>
                  <a:lnTo>
                    <a:pt x="787" y="245"/>
                  </a:lnTo>
                  <a:lnTo>
                    <a:pt x="784" y="246"/>
                  </a:lnTo>
                  <a:lnTo>
                    <a:pt x="780" y="245"/>
                  </a:lnTo>
                  <a:lnTo>
                    <a:pt x="777" y="244"/>
                  </a:lnTo>
                  <a:lnTo>
                    <a:pt x="774" y="241"/>
                  </a:lnTo>
                  <a:lnTo>
                    <a:pt x="774" y="241"/>
                  </a:lnTo>
                  <a:lnTo>
                    <a:pt x="772" y="238"/>
                  </a:lnTo>
                  <a:lnTo>
                    <a:pt x="772" y="235"/>
                  </a:lnTo>
                  <a:lnTo>
                    <a:pt x="774" y="233"/>
                  </a:lnTo>
                  <a:lnTo>
                    <a:pt x="777" y="231"/>
                  </a:lnTo>
                  <a:lnTo>
                    <a:pt x="783" y="227"/>
                  </a:lnTo>
                  <a:lnTo>
                    <a:pt x="786" y="224"/>
                  </a:lnTo>
                  <a:lnTo>
                    <a:pt x="787" y="221"/>
                  </a:lnTo>
                  <a:lnTo>
                    <a:pt x="787" y="221"/>
                  </a:lnTo>
                  <a:lnTo>
                    <a:pt x="787" y="217"/>
                  </a:lnTo>
                  <a:lnTo>
                    <a:pt x="788" y="214"/>
                  </a:lnTo>
                  <a:lnTo>
                    <a:pt x="792" y="210"/>
                  </a:lnTo>
                  <a:lnTo>
                    <a:pt x="796" y="206"/>
                  </a:lnTo>
                  <a:lnTo>
                    <a:pt x="797" y="203"/>
                  </a:lnTo>
                  <a:lnTo>
                    <a:pt x="798" y="198"/>
                  </a:lnTo>
                  <a:lnTo>
                    <a:pt x="798" y="198"/>
                  </a:lnTo>
                  <a:lnTo>
                    <a:pt x="799" y="195"/>
                  </a:lnTo>
                  <a:lnTo>
                    <a:pt x="801" y="192"/>
                  </a:lnTo>
                  <a:lnTo>
                    <a:pt x="806" y="187"/>
                  </a:lnTo>
                  <a:lnTo>
                    <a:pt x="808" y="186"/>
                  </a:lnTo>
                  <a:lnTo>
                    <a:pt x="809" y="183"/>
                  </a:lnTo>
                  <a:lnTo>
                    <a:pt x="809" y="180"/>
                  </a:lnTo>
                  <a:lnTo>
                    <a:pt x="808" y="177"/>
                  </a:lnTo>
                  <a:lnTo>
                    <a:pt x="808" y="177"/>
                  </a:lnTo>
                  <a:lnTo>
                    <a:pt x="806" y="173"/>
                  </a:lnTo>
                  <a:lnTo>
                    <a:pt x="803" y="169"/>
                  </a:lnTo>
                  <a:lnTo>
                    <a:pt x="800" y="166"/>
                  </a:lnTo>
                  <a:lnTo>
                    <a:pt x="796" y="164"/>
                  </a:lnTo>
                  <a:lnTo>
                    <a:pt x="788" y="161"/>
                  </a:lnTo>
                  <a:lnTo>
                    <a:pt x="780" y="160"/>
                  </a:lnTo>
                  <a:lnTo>
                    <a:pt x="780" y="160"/>
                  </a:lnTo>
                  <a:lnTo>
                    <a:pt x="772" y="159"/>
                  </a:lnTo>
                  <a:lnTo>
                    <a:pt x="766" y="157"/>
                  </a:lnTo>
                  <a:lnTo>
                    <a:pt x="757" y="153"/>
                  </a:lnTo>
                  <a:lnTo>
                    <a:pt x="744" y="150"/>
                  </a:lnTo>
                  <a:lnTo>
                    <a:pt x="744" y="150"/>
                  </a:lnTo>
                  <a:lnTo>
                    <a:pt x="736" y="148"/>
                  </a:lnTo>
                  <a:lnTo>
                    <a:pt x="728" y="149"/>
                  </a:lnTo>
                  <a:lnTo>
                    <a:pt x="721" y="150"/>
                  </a:lnTo>
                  <a:lnTo>
                    <a:pt x="716" y="151"/>
                  </a:lnTo>
                  <a:lnTo>
                    <a:pt x="711" y="153"/>
                  </a:lnTo>
                  <a:lnTo>
                    <a:pt x="707" y="153"/>
                  </a:lnTo>
                  <a:lnTo>
                    <a:pt x="705" y="152"/>
                  </a:lnTo>
                  <a:lnTo>
                    <a:pt x="703" y="148"/>
                  </a:lnTo>
                  <a:lnTo>
                    <a:pt x="703" y="148"/>
                  </a:lnTo>
                  <a:lnTo>
                    <a:pt x="701" y="144"/>
                  </a:lnTo>
                  <a:lnTo>
                    <a:pt x="701" y="140"/>
                  </a:lnTo>
                  <a:lnTo>
                    <a:pt x="702" y="135"/>
                  </a:lnTo>
                  <a:lnTo>
                    <a:pt x="702" y="133"/>
                  </a:lnTo>
                  <a:lnTo>
                    <a:pt x="701" y="132"/>
                  </a:lnTo>
                  <a:lnTo>
                    <a:pt x="700" y="131"/>
                  </a:lnTo>
                  <a:lnTo>
                    <a:pt x="697" y="129"/>
                  </a:lnTo>
                  <a:lnTo>
                    <a:pt x="697" y="129"/>
                  </a:lnTo>
                  <a:lnTo>
                    <a:pt x="689" y="128"/>
                  </a:lnTo>
                  <a:lnTo>
                    <a:pt x="682" y="127"/>
                  </a:lnTo>
                  <a:lnTo>
                    <a:pt x="680" y="126"/>
                  </a:lnTo>
                  <a:lnTo>
                    <a:pt x="678" y="124"/>
                  </a:lnTo>
                  <a:lnTo>
                    <a:pt x="677" y="121"/>
                  </a:lnTo>
                  <a:lnTo>
                    <a:pt x="677" y="117"/>
                  </a:lnTo>
                  <a:lnTo>
                    <a:pt x="677" y="117"/>
                  </a:lnTo>
                  <a:lnTo>
                    <a:pt x="678" y="108"/>
                  </a:lnTo>
                  <a:lnTo>
                    <a:pt x="680" y="106"/>
                  </a:lnTo>
                  <a:lnTo>
                    <a:pt x="682" y="104"/>
                  </a:lnTo>
                  <a:lnTo>
                    <a:pt x="688" y="104"/>
                  </a:lnTo>
                  <a:lnTo>
                    <a:pt x="698" y="104"/>
                  </a:lnTo>
                  <a:lnTo>
                    <a:pt x="698" y="104"/>
                  </a:lnTo>
                  <a:lnTo>
                    <a:pt x="710" y="103"/>
                  </a:lnTo>
                  <a:lnTo>
                    <a:pt x="720" y="101"/>
                  </a:lnTo>
                  <a:lnTo>
                    <a:pt x="723" y="99"/>
                  </a:lnTo>
                  <a:lnTo>
                    <a:pt x="727" y="97"/>
                  </a:lnTo>
                  <a:lnTo>
                    <a:pt x="729" y="94"/>
                  </a:lnTo>
                  <a:lnTo>
                    <a:pt x="729" y="91"/>
                  </a:lnTo>
                  <a:lnTo>
                    <a:pt x="729" y="91"/>
                  </a:lnTo>
                  <a:lnTo>
                    <a:pt x="728" y="89"/>
                  </a:lnTo>
                  <a:lnTo>
                    <a:pt x="726" y="87"/>
                  </a:lnTo>
                  <a:lnTo>
                    <a:pt x="720" y="86"/>
                  </a:lnTo>
                  <a:lnTo>
                    <a:pt x="715" y="86"/>
                  </a:lnTo>
                  <a:lnTo>
                    <a:pt x="700" y="88"/>
                  </a:lnTo>
                  <a:lnTo>
                    <a:pt x="682" y="90"/>
                  </a:lnTo>
                  <a:lnTo>
                    <a:pt x="682" y="90"/>
                  </a:lnTo>
                  <a:lnTo>
                    <a:pt x="667" y="92"/>
                  </a:lnTo>
                  <a:lnTo>
                    <a:pt x="655" y="94"/>
                  </a:lnTo>
                  <a:lnTo>
                    <a:pt x="644" y="96"/>
                  </a:lnTo>
                  <a:lnTo>
                    <a:pt x="631" y="97"/>
                  </a:lnTo>
                  <a:lnTo>
                    <a:pt x="631" y="97"/>
                  </a:lnTo>
                  <a:lnTo>
                    <a:pt x="618" y="97"/>
                  </a:lnTo>
                  <a:lnTo>
                    <a:pt x="606" y="97"/>
                  </a:lnTo>
                  <a:lnTo>
                    <a:pt x="600" y="99"/>
                  </a:lnTo>
                  <a:lnTo>
                    <a:pt x="594" y="101"/>
                  </a:lnTo>
                  <a:lnTo>
                    <a:pt x="588" y="105"/>
                  </a:lnTo>
                  <a:lnTo>
                    <a:pt x="583" y="110"/>
                  </a:lnTo>
                  <a:lnTo>
                    <a:pt x="583" y="110"/>
                  </a:lnTo>
                  <a:lnTo>
                    <a:pt x="576" y="116"/>
                  </a:lnTo>
                  <a:lnTo>
                    <a:pt x="568" y="121"/>
                  </a:lnTo>
                  <a:lnTo>
                    <a:pt x="559" y="125"/>
                  </a:lnTo>
                  <a:lnTo>
                    <a:pt x="548" y="128"/>
                  </a:lnTo>
                  <a:lnTo>
                    <a:pt x="537" y="130"/>
                  </a:lnTo>
                  <a:lnTo>
                    <a:pt x="527" y="131"/>
                  </a:lnTo>
                  <a:lnTo>
                    <a:pt x="517" y="130"/>
                  </a:lnTo>
                  <a:lnTo>
                    <a:pt x="508" y="128"/>
                  </a:lnTo>
                  <a:lnTo>
                    <a:pt x="508" y="128"/>
                  </a:lnTo>
                  <a:lnTo>
                    <a:pt x="495" y="123"/>
                  </a:lnTo>
                  <a:lnTo>
                    <a:pt x="485" y="119"/>
                  </a:lnTo>
                  <a:lnTo>
                    <a:pt x="476" y="113"/>
                  </a:lnTo>
                  <a:lnTo>
                    <a:pt x="468" y="106"/>
                  </a:lnTo>
                  <a:lnTo>
                    <a:pt x="468" y="106"/>
                  </a:lnTo>
                  <a:lnTo>
                    <a:pt x="462" y="101"/>
                  </a:lnTo>
                  <a:lnTo>
                    <a:pt x="456" y="98"/>
                  </a:lnTo>
                  <a:lnTo>
                    <a:pt x="448" y="96"/>
                  </a:lnTo>
                  <a:lnTo>
                    <a:pt x="440" y="95"/>
                  </a:lnTo>
                  <a:lnTo>
                    <a:pt x="423" y="95"/>
                  </a:lnTo>
                  <a:lnTo>
                    <a:pt x="410" y="95"/>
                  </a:lnTo>
                  <a:lnTo>
                    <a:pt x="410" y="95"/>
                  </a:lnTo>
                  <a:lnTo>
                    <a:pt x="406" y="97"/>
                  </a:lnTo>
                  <a:lnTo>
                    <a:pt x="402" y="99"/>
                  </a:lnTo>
                  <a:lnTo>
                    <a:pt x="397" y="105"/>
                  </a:lnTo>
                  <a:lnTo>
                    <a:pt x="393" y="108"/>
                  </a:lnTo>
                  <a:lnTo>
                    <a:pt x="388" y="110"/>
                  </a:lnTo>
                  <a:lnTo>
                    <a:pt x="379" y="110"/>
                  </a:lnTo>
                  <a:lnTo>
                    <a:pt x="369" y="108"/>
                  </a:lnTo>
                  <a:lnTo>
                    <a:pt x="369" y="108"/>
                  </a:lnTo>
                  <a:lnTo>
                    <a:pt x="351" y="105"/>
                  </a:lnTo>
                  <a:lnTo>
                    <a:pt x="345" y="103"/>
                  </a:lnTo>
                  <a:lnTo>
                    <a:pt x="342" y="101"/>
                  </a:lnTo>
                  <a:lnTo>
                    <a:pt x="339" y="99"/>
                  </a:lnTo>
                  <a:lnTo>
                    <a:pt x="336" y="95"/>
                  </a:lnTo>
                  <a:lnTo>
                    <a:pt x="327" y="81"/>
                  </a:lnTo>
                  <a:lnTo>
                    <a:pt x="327" y="81"/>
                  </a:lnTo>
                  <a:lnTo>
                    <a:pt x="316" y="66"/>
                  </a:lnTo>
                  <a:lnTo>
                    <a:pt x="311" y="60"/>
                  </a:lnTo>
                  <a:lnTo>
                    <a:pt x="305" y="55"/>
                  </a:lnTo>
                  <a:lnTo>
                    <a:pt x="300" y="51"/>
                  </a:lnTo>
                  <a:lnTo>
                    <a:pt x="292" y="49"/>
                  </a:lnTo>
                  <a:lnTo>
                    <a:pt x="285" y="47"/>
                  </a:lnTo>
                  <a:lnTo>
                    <a:pt x="276" y="45"/>
                  </a:lnTo>
                  <a:lnTo>
                    <a:pt x="276" y="45"/>
                  </a:lnTo>
                  <a:lnTo>
                    <a:pt x="267" y="45"/>
                  </a:lnTo>
                  <a:lnTo>
                    <a:pt x="260" y="45"/>
                  </a:lnTo>
                  <a:lnTo>
                    <a:pt x="247" y="44"/>
                  </a:lnTo>
                  <a:lnTo>
                    <a:pt x="242" y="43"/>
                  </a:lnTo>
                  <a:lnTo>
                    <a:pt x="238" y="41"/>
                  </a:lnTo>
                  <a:lnTo>
                    <a:pt x="234" y="36"/>
                  </a:lnTo>
                  <a:lnTo>
                    <a:pt x="232" y="30"/>
                  </a:lnTo>
                  <a:lnTo>
                    <a:pt x="232" y="30"/>
                  </a:lnTo>
                  <a:lnTo>
                    <a:pt x="228" y="15"/>
                  </a:lnTo>
                  <a:lnTo>
                    <a:pt x="224" y="6"/>
                  </a:lnTo>
                  <a:lnTo>
                    <a:pt x="222" y="3"/>
                  </a:lnTo>
                  <a:lnTo>
                    <a:pt x="219" y="1"/>
                  </a:lnTo>
                  <a:lnTo>
                    <a:pt x="217" y="0"/>
                  </a:lnTo>
                  <a:lnTo>
                    <a:pt x="213" y="0"/>
                  </a:lnTo>
                  <a:lnTo>
                    <a:pt x="213" y="0"/>
                  </a:lnTo>
                  <a:lnTo>
                    <a:pt x="209" y="0"/>
                  </a:lnTo>
                  <a:lnTo>
                    <a:pt x="205" y="2"/>
                  </a:lnTo>
                  <a:lnTo>
                    <a:pt x="202" y="4"/>
                  </a:lnTo>
                  <a:lnTo>
                    <a:pt x="200" y="6"/>
                  </a:lnTo>
                  <a:lnTo>
                    <a:pt x="198" y="10"/>
                  </a:lnTo>
                  <a:lnTo>
                    <a:pt x="197" y="13"/>
                  </a:lnTo>
                  <a:lnTo>
                    <a:pt x="198" y="17"/>
                  </a:lnTo>
                  <a:lnTo>
                    <a:pt x="199" y="21"/>
                  </a:lnTo>
                  <a:lnTo>
                    <a:pt x="199" y="21"/>
                  </a:lnTo>
                  <a:lnTo>
                    <a:pt x="204" y="32"/>
                  </a:lnTo>
                  <a:lnTo>
                    <a:pt x="206" y="37"/>
                  </a:lnTo>
                  <a:lnTo>
                    <a:pt x="209" y="43"/>
                  </a:lnTo>
                  <a:lnTo>
                    <a:pt x="207" y="47"/>
                  </a:lnTo>
                  <a:lnTo>
                    <a:pt x="207" y="49"/>
                  </a:lnTo>
                  <a:lnTo>
                    <a:pt x="205" y="51"/>
                  </a:lnTo>
                  <a:lnTo>
                    <a:pt x="204" y="53"/>
                  </a:lnTo>
                  <a:lnTo>
                    <a:pt x="201" y="54"/>
                  </a:lnTo>
                  <a:lnTo>
                    <a:pt x="193" y="55"/>
                  </a:lnTo>
                  <a:lnTo>
                    <a:pt x="193" y="55"/>
                  </a:lnTo>
                  <a:lnTo>
                    <a:pt x="184" y="57"/>
                  </a:lnTo>
                  <a:lnTo>
                    <a:pt x="175" y="59"/>
                  </a:lnTo>
                  <a:lnTo>
                    <a:pt x="167" y="62"/>
                  </a:lnTo>
                  <a:lnTo>
                    <a:pt x="159" y="65"/>
                  </a:lnTo>
                  <a:lnTo>
                    <a:pt x="146" y="71"/>
                  </a:lnTo>
                  <a:lnTo>
                    <a:pt x="138" y="75"/>
                  </a:lnTo>
                  <a:lnTo>
                    <a:pt x="138" y="75"/>
                  </a:lnTo>
                  <a:lnTo>
                    <a:pt x="135" y="77"/>
                  </a:lnTo>
                  <a:lnTo>
                    <a:pt x="132" y="81"/>
                  </a:lnTo>
                  <a:lnTo>
                    <a:pt x="128" y="85"/>
                  </a:lnTo>
                  <a:lnTo>
                    <a:pt x="126" y="90"/>
                  </a:lnTo>
                  <a:lnTo>
                    <a:pt x="124" y="96"/>
                  </a:lnTo>
                  <a:lnTo>
                    <a:pt x="123" y="102"/>
                  </a:lnTo>
                  <a:lnTo>
                    <a:pt x="123" y="107"/>
                  </a:lnTo>
                  <a:lnTo>
                    <a:pt x="125" y="113"/>
                  </a:lnTo>
                  <a:lnTo>
                    <a:pt x="125" y="113"/>
                  </a:lnTo>
                  <a:lnTo>
                    <a:pt x="132" y="124"/>
                  </a:lnTo>
                  <a:lnTo>
                    <a:pt x="141" y="136"/>
                  </a:lnTo>
                  <a:lnTo>
                    <a:pt x="145" y="143"/>
                  </a:lnTo>
                  <a:lnTo>
                    <a:pt x="149" y="149"/>
                  </a:lnTo>
                  <a:lnTo>
                    <a:pt x="151" y="156"/>
                  </a:lnTo>
                  <a:lnTo>
                    <a:pt x="152" y="162"/>
                  </a:lnTo>
                  <a:lnTo>
                    <a:pt x="152" y="162"/>
                  </a:lnTo>
                  <a:lnTo>
                    <a:pt x="151" y="175"/>
                  </a:lnTo>
                  <a:lnTo>
                    <a:pt x="150" y="180"/>
                  </a:lnTo>
                  <a:lnTo>
                    <a:pt x="149" y="185"/>
                  </a:lnTo>
                  <a:lnTo>
                    <a:pt x="146" y="189"/>
                  </a:lnTo>
                  <a:lnTo>
                    <a:pt x="143" y="193"/>
                  </a:lnTo>
                  <a:lnTo>
                    <a:pt x="140" y="195"/>
                  </a:lnTo>
                  <a:lnTo>
                    <a:pt x="135" y="197"/>
                  </a:lnTo>
                  <a:lnTo>
                    <a:pt x="135" y="197"/>
                  </a:lnTo>
                  <a:lnTo>
                    <a:pt x="125" y="198"/>
                  </a:lnTo>
                  <a:lnTo>
                    <a:pt x="116" y="198"/>
                  </a:lnTo>
                  <a:lnTo>
                    <a:pt x="113" y="196"/>
                  </a:lnTo>
                  <a:lnTo>
                    <a:pt x="110" y="195"/>
                  </a:lnTo>
                  <a:lnTo>
                    <a:pt x="108" y="193"/>
                  </a:lnTo>
                  <a:lnTo>
                    <a:pt x="106" y="190"/>
                  </a:lnTo>
                  <a:lnTo>
                    <a:pt x="106" y="190"/>
                  </a:lnTo>
                  <a:lnTo>
                    <a:pt x="105" y="187"/>
                  </a:lnTo>
                  <a:lnTo>
                    <a:pt x="102" y="184"/>
                  </a:lnTo>
                  <a:lnTo>
                    <a:pt x="95" y="179"/>
                  </a:lnTo>
                  <a:lnTo>
                    <a:pt x="92" y="176"/>
                  </a:lnTo>
                  <a:lnTo>
                    <a:pt x="89" y="172"/>
                  </a:lnTo>
                  <a:lnTo>
                    <a:pt x="87" y="166"/>
                  </a:lnTo>
                  <a:lnTo>
                    <a:pt x="86" y="160"/>
                  </a:lnTo>
                  <a:lnTo>
                    <a:pt x="86" y="160"/>
                  </a:lnTo>
                  <a:lnTo>
                    <a:pt x="87" y="153"/>
                  </a:lnTo>
                  <a:lnTo>
                    <a:pt x="90" y="146"/>
                  </a:lnTo>
                  <a:lnTo>
                    <a:pt x="93" y="141"/>
                  </a:lnTo>
                  <a:lnTo>
                    <a:pt x="97" y="136"/>
                  </a:lnTo>
                  <a:lnTo>
                    <a:pt x="101" y="130"/>
                  </a:lnTo>
                  <a:lnTo>
                    <a:pt x="105" y="125"/>
                  </a:lnTo>
                  <a:lnTo>
                    <a:pt x="107" y="120"/>
                  </a:lnTo>
                  <a:lnTo>
                    <a:pt x="108" y="113"/>
                  </a:lnTo>
                  <a:lnTo>
                    <a:pt x="108" y="113"/>
                  </a:lnTo>
                  <a:lnTo>
                    <a:pt x="108" y="107"/>
                  </a:lnTo>
                  <a:lnTo>
                    <a:pt x="110" y="102"/>
                  </a:lnTo>
                  <a:lnTo>
                    <a:pt x="113" y="93"/>
                  </a:lnTo>
                  <a:lnTo>
                    <a:pt x="114" y="89"/>
                  </a:lnTo>
                  <a:lnTo>
                    <a:pt x="114" y="84"/>
                  </a:lnTo>
                  <a:lnTo>
                    <a:pt x="113" y="79"/>
                  </a:lnTo>
                  <a:lnTo>
                    <a:pt x="109" y="74"/>
                  </a:lnTo>
                  <a:lnTo>
                    <a:pt x="109" y="74"/>
                  </a:lnTo>
                  <a:lnTo>
                    <a:pt x="105" y="68"/>
                  </a:lnTo>
                  <a:lnTo>
                    <a:pt x="101" y="61"/>
                  </a:lnTo>
                  <a:lnTo>
                    <a:pt x="99" y="55"/>
                  </a:lnTo>
                  <a:lnTo>
                    <a:pt x="97" y="49"/>
                  </a:lnTo>
                  <a:lnTo>
                    <a:pt x="97" y="43"/>
                  </a:lnTo>
                  <a:lnTo>
                    <a:pt x="99" y="37"/>
                  </a:lnTo>
                  <a:lnTo>
                    <a:pt x="100" y="35"/>
                  </a:lnTo>
                  <a:lnTo>
                    <a:pt x="103" y="33"/>
                  </a:lnTo>
                  <a:lnTo>
                    <a:pt x="109" y="30"/>
                  </a:lnTo>
                  <a:lnTo>
                    <a:pt x="109" y="30"/>
                  </a:lnTo>
                  <a:lnTo>
                    <a:pt x="127" y="23"/>
                  </a:lnTo>
                  <a:lnTo>
                    <a:pt x="127" y="23"/>
                  </a:lnTo>
                  <a:lnTo>
                    <a:pt x="117" y="22"/>
                  </a:lnTo>
                  <a:lnTo>
                    <a:pt x="112" y="22"/>
                  </a:lnTo>
                  <a:lnTo>
                    <a:pt x="108" y="22"/>
                  </a:lnTo>
                  <a:lnTo>
                    <a:pt x="108" y="22"/>
                  </a:lnTo>
                  <a:lnTo>
                    <a:pt x="101" y="24"/>
                  </a:lnTo>
                  <a:lnTo>
                    <a:pt x="96" y="28"/>
                  </a:lnTo>
                  <a:lnTo>
                    <a:pt x="91" y="33"/>
                  </a:lnTo>
                  <a:lnTo>
                    <a:pt x="88" y="38"/>
                  </a:lnTo>
                  <a:lnTo>
                    <a:pt x="88" y="38"/>
                  </a:lnTo>
                  <a:lnTo>
                    <a:pt x="83" y="46"/>
                  </a:lnTo>
                  <a:lnTo>
                    <a:pt x="76" y="56"/>
                  </a:lnTo>
                  <a:lnTo>
                    <a:pt x="68" y="65"/>
                  </a:lnTo>
                  <a:lnTo>
                    <a:pt x="61" y="72"/>
                  </a:lnTo>
                  <a:lnTo>
                    <a:pt x="61" y="72"/>
                  </a:lnTo>
                  <a:lnTo>
                    <a:pt x="45" y="88"/>
                  </a:lnTo>
                  <a:lnTo>
                    <a:pt x="38" y="97"/>
                  </a:lnTo>
                  <a:lnTo>
                    <a:pt x="34" y="101"/>
                  </a:lnTo>
                  <a:lnTo>
                    <a:pt x="33" y="104"/>
                  </a:lnTo>
                  <a:lnTo>
                    <a:pt x="33" y="104"/>
                  </a:lnTo>
                  <a:lnTo>
                    <a:pt x="31" y="109"/>
                  </a:lnTo>
                  <a:lnTo>
                    <a:pt x="29" y="113"/>
                  </a:lnTo>
                  <a:lnTo>
                    <a:pt x="27" y="119"/>
                  </a:lnTo>
                  <a:lnTo>
                    <a:pt x="26" y="127"/>
                  </a:lnTo>
                  <a:lnTo>
                    <a:pt x="26" y="127"/>
                  </a:lnTo>
                  <a:lnTo>
                    <a:pt x="27" y="136"/>
                  </a:lnTo>
                  <a:lnTo>
                    <a:pt x="27" y="145"/>
                  </a:lnTo>
                  <a:lnTo>
                    <a:pt x="27" y="149"/>
                  </a:lnTo>
                  <a:lnTo>
                    <a:pt x="26" y="153"/>
                  </a:lnTo>
                  <a:lnTo>
                    <a:pt x="24" y="157"/>
                  </a:lnTo>
                  <a:lnTo>
                    <a:pt x="21" y="162"/>
                  </a:lnTo>
                  <a:lnTo>
                    <a:pt x="21" y="162"/>
                  </a:lnTo>
                  <a:lnTo>
                    <a:pt x="9" y="177"/>
                  </a:lnTo>
                  <a:lnTo>
                    <a:pt x="1" y="190"/>
                  </a:lnTo>
                  <a:lnTo>
                    <a:pt x="1" y="190"/>
                  </a:lnTo>
                  <a:lnTo>
                    <a:pt x="0" y="192"/>
                  </a:lnTo>
                  <a:lnTo>
                    <a:pt x="0" y="194"/>
                  </a:lnTo>
                  <a:lnTo>
                    <a:pt x="0" y="196"/>
                  </a:lnTo>
                  <a:lnTo>
                    <a:pt x="2" y="197"/>
                  </a:lnTo>
                  <a:lnTo>
                    <a:pt x="6" y="197"/>
                  </a:lnTo>
                  <a:lnTo>
                    <a:pt x="13" y="197"/>
                  </a:lnTo>
                  <a:lnTo>
                    <a:pt x="13" y="197"/>
                  </a:lnTo>
                  <a:lnTo>
                    <a:pt x="33" y="195"/>
                  </a:lnTo>
                  <a:lnTo>
                    <a:pt x="39" y="195"/>
                  </a:lnTo>
                  <a:lnTo>
                    <a:pt x="43" y="196"/>
                  </a:lnTo>
                  <a:lnTo>
                    <a:pt x="46" y="198"/>
                  </a:lnTo>
                  <a:lnTo>
                    <a:pt x="47" y="200"/>
                  </a:lnTo>
                  <a:lnTo>
                    <a:pt x="47" y="200"/>
                  </a:lnTo>
                  <a:lnTo>
                    <a:pt x="47" y="204"/>
                  </a:lnTo>
                  <a:lnTo>
                    <a:pt x="46" y="206"/>
                  </a:lnTo>
                  <a:lnTo>
                    <a:pt x="43" y="210"/>
                  </a:lnTo>
                  <a:lnTo>
                    <a:pt x="40" y="214"/>
                  </a:lnTo>
                  <a:lnTo>
                    <a:pt x="39" y="216"/>
                  </a:lnTo>
                  <a:lnTo>
                    <a:pt x="39" y="219"/>
                  </a:lnTo>
                  <a:lnTo>
                    <a:pt x="39" y="219"/>
                  </a:lnTo>
                  <a:lnTo>
                    <a:pt x="40" y="224"/>
                  </a:lnTo>
                  <a:lnTo>
                    <a:pt x="42" y="228"/>
                  </a:lnTo>
                  <a:lnTo>
                    <a:pt x="45" y="232"/>
                  </a:lnTo>
                  <a:lnTo>
                    <a:pt x="50" y="235"/>
                  </a:lnTo>
                  <a:lnTo>
                    <a:pt x="50" y="235"/>
                  </a:lnTo>
                  <a:lnTo>
                    <a:pt x="56" y="240"/>
                  </a:lnTo>
                  <a:lnTo>
                    <a:pt x="62" y="246"/>
                  </a:lnTo>
                  <a:lnTo>
                    <a:pt x="64" y="250"/>
                  </a:lnTo>
                  <a:lnTo>
                    <a:pt x="66" y="254"/>
                  </a:lnTo>
                  <a:lnTo>
                    <a:pt x="66" y="258"/>
                  </a:lnTo>
                  <a:lnTo>
                    <a:pt x="66" y="262"/>
                  </a:lnTo>
                  <a:lnTo>
                    <a:pt x="66" y="262"/>
                  </a:lnTo>
                  <a:lnTo>
                    <a:pt x="64" y="265"/>
                  </a:lnTo>
                  <a:lnTo>
                    <a:pt x="63" y="268"/>
                  </a:lnTo>
                  <a:lnTo>
                    <a:pt x="60" y="272"/>
                  </a:lnTo>
                  <a:lnTo>
                    <a:pt x="58" y="274"/>
                  </a:lnTo>
                  <a:lnTo>
                    <a:pt x="57" y="277"/>
                  </a:lnTo>
                  <a:lnTo>
                    <a:pt x="56" y="280"/>
                  </a:lnTo>
                  <a:lnTo>
                    <a:pt x="56" y="285"/>
                  </a:lnTo>
                  <a:lnTo>
                    <a:pt x="56" y="285"/>
                  </a:lnTo>
                  <a:lnTo>
                    <a:pt x="57" y="297"/>
                  </a:lnTo>
                  <a:lnTo>
                    <a:pt x="58" y="305"/>
                  </a:lnTo>
                  <a:lnTo>
                    <a:pt x="59" y="308"/>
                  </a:lnTo>
                  <a:lnTo>
                    <a:pt x="60" y="311"/>
                  </a:lnTo>
                  <a:lnTo>
                    <a:pt x="63" y="313"/>
                  </a:lnTo>
                  <a:lnTo>
                    <a:pt x="66" y="316"/>
                  </a:lnTo>
                  <a:lnTo>
                    <a:pt x="66" y="316"/>
                  </a:lnTo>
                  <a:lnTo>
                    <a:pt x="73" y="321"/>
                  </a:lnTo>
                  <a:lnTo>
                    <a:pt x="78" y="327"/>
                  </a:lnTo>
                  <a:lnTo>
                    <a:pt x="85" y="337"/>
                  </a:lnTo>
                  <a:lnTo>
                    <a:pt x="85" y="337"/>
                  </a:lnTo>
                  <a:lnTo>
                    <a:pt x="86" y="339"/>
                  </a:lnTo>
                  <a:lnTo>
                    <a:pt x="88" y="340"/>
                  </a:lnTo>
                  <a:lnTo>
                    <a:pt x="94" y="341"/>
                  </a:lnTo>
                  <a:lnTo>
                    <a:pt x="101" y="342"/>
                  </a:lnTo>
                  <a:lnTo>
                    <a:pt x="112" y="342"/>
                  </a:lnTo>
                  <a:lnTo>
                    <a:pt x="112" y="342"/>
                  </a:lnTo>
                  <a:lnTo>
                    <a:pt x="125" y="343"/>
                  </a:lnTo>
                  <a:lnTo>
                    <a:pt x="139" y="344"/>
                  </a:lnTo>
                  <a:lnTo>
                    <a:pt x="144" y="344"/>
                  </a:lnTo>
                  <a:lnTo>
                    <a:pt x="149" y="344"/>
                  </a:lnTo>
                  <a:lnTo>
                    <a:pt x="153" y="343"/>
                  </a:lnTo>
                  <a:lnTo>
                    <a:pt x="155" y="341"/>
                  </a:lnTo>
                  <a:lnTo>
                    <a:pt x="155" y="341"/>
                  </a:lnTo>
                  <a:lnTo>
                    <a:pt x="157" y="338"/>
                  </a:lnTo>
                  <a:lnTo>
                    <a:pt x="159" y="336"/>
                  </a:lnTo>
                  <a:lnTo>
                    <a:pt x="162" y="334"/>
                  </a:lnTo>
                  <a:lnTo>
                    <a:pt x="165" y="333"/>
                  </a:lnTo>
                  <a:lnTo>
                    <a:pt x="169" y="332"/>
                  </a:lnTo>
                  <a:lnTo>
                    <a:pt x="172" y="332"/>
                  </a:lnTo>
                  <a:lnTo>
                    <a:pt x="176" y="333"/>
                  </a:lnTo>
                  <a:lnTo>
                    <a:pt x="179" y="335"/>
                  </a:lnTo>
                  <a:lnTo>
                    <a:pt x="179" y="335"/>
                  </a:lnTo>
                  <a:lnTo>
                    <a:pt x="185" y="339"/>
                  </a:lnTo>
                  <a:lnTo>
                    <a:pt x="189" y="341"/>
                  </a:lnTo>
                  <a:lnTo>
                    <a:pt x="193" y="342"/>
                  </a:lnTo>
                  <a:lnTo>
                    <a:pt x="199" y="343"/>
                  </a:lnTo>
                  <a:lnTo>
                    <a:pt x="199" y="343"/>
                  </a:lnTo>
                  <a:lnTo>
                    <a:pt x="205" y="344"/>
                  </a:lnTo>
                  <a:lnTo>
                    <a:pt x="212" y="346"/>
                  </a:lnTo>
                  <a:lnTo>
                    <a:pt x="215" y="348"/>
                  </a:lnTo>
                  <a:lnTo>
                    <a:pt x="218" y="350"/>
                  </a:lnTo>
                  <a:lnTo>
                    <a:pt x="224" y="358"/>
                  </a:lnTo>
                  <a:lnTo>
                    <a:pt x="224" y="358"/>
                  </a:lnTo>
                  <a:lnTo>
                    <a:pt x="232" y="368"/>
                  </a:lnTo>
                  <a:lnTo>
                    <a:pt x="239" y="379"/>
                  </a:lnTo>
                  <a:lnTo>
                    <a:pt x="247" y="389"/>
                  </a:lnTo>
                  <a:lnTo>
                    <a:pt x="254" y="395"/>
                  </a:lnTo>
                  <a:lnTo>
                    <a:pt x="254" y="395"/>
                  </a:lnTo>
                  <a:lnTo>
                    <a:pt x="259" y="399"/>
                  </a:lnTo>
                  <a:lnTo>
                    <a:pt x="264" y="401"/>
                  </a:lnTo>
                  <a:lnTo>
                    <a:pt x="266" y="401"/>
                  </a:lnTo>
                  <a:lnTo>
                    <a:pt x="267" y="400"/>
                  </a:lnTo>
                  <a:lnTo>
                    <a:pt x="270" y="397"/>
                  </a:lnTo>
                  <a:lnTo>
                    <a:pt x="270" y="397"/>
                  </a:lnTo>
                  <a:lnTo>
                    <a:pt x="272" y="395"/>
                  </a:lnTo>
                  <a:lnTo>
                    <a:pt x="274" y="393"/>
                  </a:lnTo>
                  <a:lnTo>
                    <a:pt x="280" y="392"/>
                  </a:lnTo>
                  <a:lnTo>
                    <a:pt x="287" y="392"/>
                  </a:lnTo>
                  <a:lnTo>
                    <a:pt x="295" y="394"/>
                  </a:lnTo>
                  <a:lnTo>
                    <a:pt x="295" y="394"/>
                  </a:lnTo>
                  <a:lnTo>
                    <a:pt x="300" y="395"/>
                  </a:lnTo>
                  <a:lnTo>
                    <a:pt x="305" y="396"/>
                  </a:lnTo>
                  <a:lnTo>
                    <a:pt x="320" y="395"/>
                  </a:lnTo>
                  <a:lnTo>
                    <a:pt x="334" y="393"/>
                  </a:lnTo>
                  <a:lnTo>
                    <a:pt x="339" y="391"/>
                  </a:lnTo>
                  <a:lnTo>
                    <a:pt x="343" y="389"/>
                  </a:lnTo>
                  <a:lnTo>
                    <a:pt x="343" y="389"/>
                  </a:lnTo>
                  <a:lnTo>
                    <a:pt x="348" y="386"/>
                  </a:lnTo>
                  <a:lnTo>
                    <a:pt x="352" y="384"/>
                  </a:lnTo>
                  <a:lnTo>
                    <a:pt x="357" y="383"/>
                  </a:lnTo>
                  <a:lnTo>
                    <a:pt x="363" y="383"/>
                  </a:lnTo>
                  <a:lnTo>
                    <a:pt x="363" y="383"/>
                  </a:lnTo>
                  <a:lnTo>
                    <a:pt x="370" y="385"/>
                  </a:lnTo>
                  <a:lnTo>
                    <a:pt x="376" y="388"/>
                  </a:lnTo>
                  <a:lnTo>
                    <a:pt x="378" y="390"/>
                  </a:lnTo>
                  <a:lnTo>
                    <a:pt x="381" y="392"/>
                  </a:lnTo>
                  <a:lnTo>
                    <a:pt x="382" y="394"/>
                  </a:lnTo>
                  <a:lnTo>
                    <a:pt x="382" y="397"/>
                  </a:lnTo>
                  <a:lnTo>
                    <a:pt x="382" y="397"/>
                  </a:lnTo>
                  <a:lnTo>
                    <a:pt x="381" y="403"/>
                  </a:lnTo>
                  <a:lnTo>
                    <a:pt x="378" y="409"/>
                  </a:lnTo>
                  <a:lnTo>
                    <a:pt x="375" y="414"/>
                  </a:lnTo>
                  <a:lnTo>
                    <a:pt x="373" y="419"/>
                  </a:lnTo>
                  <a:lnTo>
                    <a:pt x="373" y="419"/>
                  </a:lnTo>
                  <a:lnTo>
                    <a:pt x="373" y="424"/>
                  </a:lnTo>
                  <a:lnTo>
                    <a:pt x="372" y="430"/>
                  </a:lnTo>
                  <a:lnTo>
                    <a:pt x="372" y="434"/>
                  </a:lnTo>
                  <a:lnTo>
                    <a:pt x="371" y="436"/>
                  </a:lnTo>
                  <a:lnTo>
                    <a:pt x="368" y="439"/>
                  </a:lnTo>
                  <a:lnTo>
                    <a:pt x="365" y="441"/>
                  </a:lnTo>
                  <a:lnTo>
                    <a:pt x="365" y="441"/>
                  </a:lnTo>
                  <a:lnTo>
                    <a:pt x="359" y="445"/>
                  </a:lnTo>
                  <a:lnTo>
                    <a:pt x="358" y="447"/>
                  </a:lnTo>
                  <a:lnTo>
                    <a:pt x="357" y="449"/>
                  </a:lnTo>
                  <a:lnTo>
                    <a:pt x="356" y="454"/>
                  </a:lnTo>
                  <a:lnTo>
                    <a:pt x="357" y="462"/>
                  </a:lnTo>
                  <a:lnTo>
                    <a:pt x="357" y="462"/>
                  </a:lnTo>
                  <a:lnTo>
                    <a:pt x="357" y="469"/>
                  </a:lnTo>
                  <a:lnTo>
                    <a:pt x="357" y="476"/>
                  </a:lnTo>
                  <a:lnTo>
                    <a:pt x="355" y="490"/>
                  </a:lnTo>
                  <a:lnTo>
                    <a:pt x="355" y="490"/>
                  </a:lnTo>
                  <a:lnTo>
                    <a:pt x="355" y="500"/>
                  </a:lnTo>
                  <a:lnTo>
                    <a:pt x="355" y="511"/>
                  </a:lnTo>
                  <a:lnTo>
                    <a:pt x="355" y="517"/>
                  </a:lnTo>
                  <a:lnTo>
                    <a:pt x="357" y="522"/>
                  </a:lnTo>
                  <a:lnTo>
                    <a:pt x="359" y="527"/>
                  </a:lnTo>
                  <a:lnTo>
                    <a:pt x="363" y="532"/>
                  </a:lnTo>
                  <a:lnTo>
                    <a:pt x="363" y="532"/>
                  </a:lnTo>
                  <a:lnTo>
                    <a:pt x="366" y="536"/>
                  </a:lnTo>
                  <a:lnTo>
                    <a:pt x="368" y="539"/>
                  </a:lnTo>
                  <a:lnTo>
                    <a:pt x="369" y="547"/>
                  </a:lnTo>
                  <a:lnTo>
                    <a:pt x="370" y="549"/>
                  </a:lnTo>
                  <a:lnTo>
                    <a:pt x="371" y="552"/>
                  </a:lnTo>
                  <a:lnTo>
                    <a:pt x="373" y="554"/>
                  </a:lnTo>
                  <a:lnTo>
                    <a:pt x="376" y="555"/>
                  </a:lnTo>
                  <a:lnTo>
                    <a:pt x="376" y="555"/>
                  </a:lnTo>
                  <a:lnTo>
                    <a:pt x="385" y="559"/>
                  </a:lnTo>
                  <a:lnTo>
                    <a:pt x="388" y="562"/>
                  </a:lnTo>
                  <a:lnTo>
                    <a:pt x="391" y="564"/>
                  </a:lnTo>
                  <a:lnTo>
                    <a:pt x="392" y="568"/>
                  </a:lnTo>
                  <a:lnTo>
                    <a:pt x="392" y="571"/>
                  </a:lnTo>
                  <a:lnTo>
                    <a:pt x="390" y="575"/>
                  </a:lnTo>
                  <a:lnTo>
                    <a:pt x="386" y="580"/>
                  </a:lnTo>
                  <a:lnTo>
                    <a:pt x="386" y="580"/>
                  </a:lnTo>
                  <a:lnTo>
                    <a:pt x="374" y="589"/>
                  </a:lnTo>
                  <a:lnTo>
                    <a:pt x="369" y="593"/>
                  </a:lnTo>
                  <a:lnTo>
                    <a:pt x="365" y="597"/>
                  </a:lnTo>
                  <a:lnTo>
                    <a:pt x="363" y="601"/>
                  </a:lnTo>
                  <a:lnTo>
                    <a:pt x="362" y="605"/>
                  </a:lnTo>
                  <a:lnTo>
                    <a:pt x="363" y="606"/>
                  </a:lnTo>
                  <a:lnTo>
                    <a:pt x="364" y="608"/>
                  </a:lnTo>
                  <a:lnTo>
                    <a:pt x="369" y="612"/>
                  </a:lnTo>
                  <a:lnTo>
                    <a:pt x="369" y="612"/>
                  </a:lnTo>
                  <a:lnTo>
                    <a:pt x="379" y="618"/>
                  </a:lnTo>
                  <a:lnTo>
                    <a:pt x="387" y="622"/>
                  </a:lnTo>
                  <a:lnTo>
                    <a:pt x="389" y="624"/>
                  </a:lnTo>
                  <a:lnTo>
                    <a:pt x="391" y="627"/>
                  </a:lnTo>
                  <a:lnTo>
                    <a:pt x="393" y="638"/>
                  </a:lnTo>
                  <a:lnTo>
                    <a:pt x="393" y="638"/>
                  </a:lnTo>
                  <a:lnTo>
                    <a:pt x="394" y="646"/>
                  </a:lnTo>
                  <a:lnTo>
                    <a:pt x="395" y="651"/>
                  </a:lnTo>
                  <a:lnTo>
                    <a:pt x="394" y="656"/>
                  </a:lnTo>
                  <a:lnTo>
                    <a:pt x="392" y="657"/>
                  </a:lnTo>
                  <a:lnTo>
                    <a:pt x="390" y="659"/>
                  </a:lnTo>
                  <a:lnTo>
                    <a:pt x="390" y="659"/>
                  </a:lnTo>
                  <a:lnTo>
                    <a:pt x="395" y="662"/>
                  </a:lnTo>
                  <a:lnTo>
                    <a:pt x="400" y="665"/>
                  </a:lnTo>
                  <a:lnTo>
                    <a:pt x="403" y="669"/>
                  </a:lnTo>
                  <a:lnTo>
                    <a:pt x="405" y="673"/>
                  </a:lnTo>
                  <a:lnTo>
                    <a:pt x="405" y="673"/>
                  </a:lnTo>
                  <a:lnTo>
                    <a:pt x="405" y="678"/>
                  </a:lnTo>
                  <a:lnTo>
                    <a:pt x="405" y="684"/>
                  </a:lnTo>
                  <a:lnTo>
                    <a:pt x="404" y="699"/>
                  </a:lnTo>
                  <a:lnTo>
                    <a:pt x="404" y="706"/>
                  </a:lnTo>
                  <a:lnTo>
                    <a:pt x="405" y="712"/>
                  </a:lnTo>
                  <a:lnTo>
                    <a:pt x="407" y="716"/>
                  </a:lnTo>
                  <a:lnTo>
                    <a:pt x="409" y="717"/>
                  </a:lnTo>
                  <a:lnTo>
                    <a:pt x="411" y="719"/>
                  </a:lnTo>
                  <a:lnTo>
                    <a:pt x="411" y="719"/>
                  </a:lnTo>
                  <a:lnTo>
                    <a:pt x="419" y="721"/>
                  </a:lnTo>
                  <a:lnTo>
                    <a:pt x="425" y="723"/>
                  </a:lnTo>
                  <a:lnTo>
                    <a:pt x="431" y="726"/>
                  </a:lnTo>
                  <a:lnTo>
                    <a:pt x="436" y="732"/>
                  </a:lnTo>
                  <a:lnTo>
                    <a:pt x="436" y="732"/>
                  </a:lnTo>
                  <a:lnTo>
                    <a:pt x="440" y="738"/>
                  </a:lnTo>
                  <a:lnTo>
                    <a:pt x="442" y="741"/>
                  </a:lnTo>
                  <a:lnTo>
                    <a:pt x="446" y="743"/>
                  </a:lnTo>
                  <a:lnTo>
                    <a:pt x="454" y="745"/>
                  </a:lnTo>
                  <a:lnTo>
                    <a:pt x="454" y="745"/>
                  </a:lnTo>
                  <a:lnTo>
                    <a:pt x="464" y="746"/>
                  </a:lnTo>
                  <a:lnTo>
                    <a:pt x="473" y="747"/>
                  </a:lnTo>
                  <a:lnTo>
                    <a:pt x="477" y="747"/>
                  </a:lnTo>
                  <a:lnTo>
                    <a:pt x="479" y="746"/>
                  </a:lnTo>
                  <a:lnTo>
                    <a:pt x="482" y="744"/>
                  </a:lnTo>
                  <a:lnTo>
                    <a:pt x="483" y="741"/>
                  </a:lnTo>
                  <a:lnTo>
                    <a:pt x="483" y="741"/>
                  </a:lnTo>
                  <a:lnTo>
                    <a:pt x="485" y="735"/>
                  </a:lnTo>
                  <a:lnTo>
                    <a:pt x="488" y="730"/>
                  </a:lnTo>
                  <a:lnTo>
                    <a:pt x="490" y="729"/>
                  </a:lnTo>
                  <a:lnTo>
                    <a:pt x="492" y="729"/>
                  </a:lnTo>
                  <a:lnTo>
                    <a:pt x="495" y="729"/>
                  </a:lnTo>
                  <a:lnTo>
                    <a:pt x="498" y="731"/>
                  </a:lnTo>
                  <a:lnTo>
                    <a:pt x="498" y="731"/>
                  </a:lnTo>
                  <a:lnTo>
                    <a:pt x="503" y="736"/>
                  </a:lnTo>
                  <a:lnTo>
                    <a:pt x="507" y="740"/>
                  </a:lnTo>
                  <a:lnTo>
                    <a:pt x="509" y="741"/>
                  </a:lnTo>
                  <a:lnTo>
                    <a:pt x="512" y="742"/>
                  </a:lnTo>
                  <a:lnTo>
                    <a:pt x="514" y="741"/>
                  </a:lnTo>
                  <a:lnTo>
                    <a:pt x="518" y="740"/>
                  </a:lnTo>
                  <a:lnTo>
                    <a:pt x="518" y="740"/>
                  </a:lnTo>
                  <a:lnTo>
                    <a:pt x="521" y="738"/>
                  </a:lnTo>
                  <a:lnTo>
                    <a:pt x="524" y="735"/>
                  </a:lnTo>
                  <a:lnTo>
                    <a:pt x="526" y="730"/>
                  </a:lnTo>
                  <a:lnTo>
                    <a:pt x="528" y="727"/>
                  </a:lnTo>
                  <a:lnTo>
                    <a:pt x="530" y="725"/>
                  </a:lnTo>
                  <a:lnTo>
                    <a:pt x="533" y="723"/>
                  </a:lnTo>
                  <a:lnTo>
                    <a:pt x="537" y="722"/>
                  </a:lnTo>
                  <a:lnTo>
                    <a:pt x="537" y="722"/>
                  </a:lnTo>
                  <a:lnTo>
                    <a:pt x="541" y="721"/>
                  </a:lnTo>
                  <a:lnTo>
                    <a:pt x="545" y="719"/>
                  </a:lnTo>
                  <a:lnTo>
                    <a:pt x="547" y="716"/>
                  </a:lnTo>
                  <a:lnTo>
                    <a:pt x="549" y="714"/>
                  </a:lnTo>
                  <a:lnTo>
                    <a:pt x="551" y="711"/>
                  </a:lnTo>
                  <a:lnTo>
                    <a:pt x="554" y="709"/>
                  </a:lnTo>
                  <a:lnTo>
                    <a:pt x="558" y="708"/>
                  </a:lnTo>
                  <a:lnTo>
                    <a:pt x="563" y="707"/>
                  </a:lnTo>
                  <a:lnTo>
                    <a:pt x="563" y="707"/>
                  </a:lnTo>
                  <a:lnTo>
                    <a:pt x="574" y="707"/>
                  </a:lnTo>
                  <a:lnTo>
                    <a:pt x="579" y="707"/>
                  </a:lnTo>
                  <a:lnTo>
                    <a:pt x="583" y="706"/>
                  </a:lnTo>
                  <a:lnTo>
                    <a:pt x="587" y="705"/>
                  </a:lnTo>
                  <a:lnTo>
                    <a:pt x="590" y="702"/>
                  </a:lnTo>
                  <a:lnTo>
                    <a:pt x="592" y="699"/>
                  </a:lnTo>
                  <a:lnTo>
                    <a:pt x="593" y="694"/>
                  </a:lnTo>
                  <a:lnTo>
                    <a:pt x="593" y="694"/>
                  </a:lnTo>
                  <a:lnTo>
                    <a:pt x="594" y="684"/>
                  </a:lnTo>
                  <a:lnTo>
                    <a:pt x="595" y="680"/>
                  </a:lnTo>
                  <a:lnTo>
                    <a:pt x="597" y="677"/>
                  </a:lnTo>
                  <a:lnTo>
                    <a:pt x="599" y="674"/>
                  </a:lnTo>
                  <a:lnTo>
                    <a:pt x="601" y="671"/>
                  </a:lnTo>
                  <a:lnTo>
                    <a:pt x="605" y="669"/>
                  </a:lnTo>
                  <a:lnTo>
                    <a:pt x="610" y="667"/>
                  </a:lnTo>
                  <a:lnTo>
                    <a:pt x="610" y="667"/>
                  </a:lnTo>
                  <a:lnTo>
                    <a:pt x="620" y="664"/>
                  </a:lnTo>
                  <a:lnTo>
                    <a:pt x="629" y="662"/>
                  </a:lnTo>
                  <a:lnTo>
                    <a:pt x="632" y="661"/>
                  </a:lnTo>
                  <a:lnTo>
                    <a:pt x="635" y="659"/>
                  </a:lnTo>
                  <a:lnTo>
                    <a:pt x="637" y="657"/>
                  </a:lnTo>
                  <a:lnTo>
                    <a:pt x="639" y="654"/>
                  </a:lnTo>
                  <a:lnTo>
                    <a:pt x="639" y="654"/>
                  </a:lnTo>
                  <a:lnTo>
                    <a:pt x="641" y="648"/>
                  </a:lnTo>
                  <a:lnTo>
                    <a:pt x="641" y="645"/>
                  </a:lnTo>
                  <a:lnTo>
                    <a:pt x="642" y="643"/>
                  </a:lnTo>
                  <a:lnTo>
                    <a:pt x="641" y="641"/>
                  </a:lnTo>
                  <a:lnTo>
                    <a:pt x="637" y="639"/>
                  </a:lnTo>
                  <a:lnTo>
                    <a:pt x="634" y="638"/>
                  </a:lnTo>
                  <a:lnTo>
                    <a:pt x="628" y="637"/>
                  </a:lnTo>
                  <a:lnTo>
                    <a:pt x="628" y="637"/>
                  </a:lnTo>
                  <a:lnTo>
                    <a:pt x="617" y="636"/>
                  </a:lnTo>
                  <a:lnTo>
                    <a:pt x="609" y="635"/>
                  </a:lnTo>
                  <a:lnTo>
                    <a:pt x="607" y="634"/>
                  </a:lnTo>
                  <a:lnTo>
                    <a:pt x="605" y="633"/>
                  </a:lnTo>
                  <a:lnTo>
                    <a:pt x="604" y="629"/>
                  </a:lnTo>
                  <a:lnTo>
                    <a:pt x="604" y="625"/>
                  </a:lnTo>
                  <a:lnTo>
                    <a:pt x="604" y="625"/>
                  </a:lnTo>
                  <a:lnTo>
                    <a:pt x="604" y="621"/>
                  </a:lnTo>
                  <a:lnTo>
                    <a:pt x="603" y="617"/>
                  </a:lnTo>
                  <a:lnTo>
                    <a:pt x="600" y="611"/>
                  </a:lnTo>
                  <a:lnTo>
                    <a:pt x="596" y="606"/>
                  </a:lnTo>
                  <a:lnTo>
                    <a:pt x="591" y="603"/>
                  </a:lnTo>
                  <a:lnTo>
                    <a:pt x="591" y="603"/>
                  </a:lnTo>
                  <a:lnTo>
                    <a:pt x="590" y="602"/>
                  </a:lnTo>
                  <a:lnTo>
                    <a:pt x="590" y="601"/>
                  </a:lnTo>
                  <a:lnTo>
                    <a:pt x="589" y="597"/>
                  </a:lnTo>
                  <a:lnTo>
                    <a:pt x="590" y="586"/>
                  </a:lnTo>
                  <a:lnTo>
                    <a:pt x="591" y="579"/>
                  </a:lnTo>
                  <a:lnTo>
                    <a:pt x="590" y="573"/>
                  </a:lnTo>
                  <a:lnTo>
                    <a:pt x="588" y="566"/>
                  </a:lnTo>
                  <a:lnTo>
                    <a:pt x="585" y="561"/>
                  </a:lnTo>
                  <a:lnTo>
                    <a:pt x="585" y="561"/>
                  </a:lnTo>
                  <a:lnTo>
                    <a:pt x="576" y="552"/>
                  </a:lnTo>
                  <a:lnTo>
                    <a:pt x="569" y="545"/>
                  </a:lnTo>
                  <a:lnTo>
                    <a:pt x="564" y="538"/>
                  </a:lnTo>
                  <a:lnTo>
                    <a:pt x="562" y="535"/>
                  </a:lnTo>
                  <a:lnTo>
                    <a:pt x="562" y="532"/>
                  </a:lnTo>
                  <a:lnTo>
                    <a:pt x="562" y="532"/>
                  </a:lnTo>
                  <a:lnTo>
                    <a:pt x="562" y="527"/>
                  </a:lnTo>
                  <a:lnTo>
                    <a:pt x="563" y="525"/>
                  </a:lnTo>
                  <a:lnTo>
                    <a:pt x="564" y="523"/>
                  </a:lnTo>
                  <a:lnTo>
                    <a:pt x="565" y="523"/>
                  </a:lnTo>
                  <a:lnTo>
                    <a:pt x="568" y="522"/>
                  </a:lnTo>
                  <a:lnTo>
                    <a:pt x="576" y="523"/>
                  </a:lnTo>
                  <a:lnTo>
                    <a:pt x="576" y="523"/>
                  </a:lnTo>
                  <a:lnTo>
                    <a:pt x="586" y="524"/>
                  </a:lnTo>
                  <a:lnTo>
                    <a:pt x="596" y="525"/>
                  </a:lnTo>
                  <a:lnTo>
                    <a:pt x="600" y="525"/>
                  </a:lnTo>
                  <a:lnTo>
                    <a:pt x="603" y="527"/>
                  </a:lnTo>
                  <a:lnTo>
                    <a:pt x="605" y="529"/>
                  </a:lnTo>
                  <a:lnTo>
                    <a:pt x="607" y="532"/>
                  </a:lnTo>
                  <a:lnTo>
                    <a:pt x="607" y="532"/>
                  </a:lnTo>
                  <a:lnTo>
                    <a:pt x="608" y="535"/>
                  </a:lnTo>
                  <a:lnTo>
                    <a:pt x="610" y="537"/>
                  </a:lnTo>
                  <a:lnTo>
                    <a:pt x="612" y="538"/>
                  </a:lnTo>
                  <a:lnTo>
                    <a:pt x="614" y="538"/>
                  </a:lnTo>
                  <a:lnTo>
                    <a:pt x="620" y="538"/>
                  </a:lnTo>
                  <a:lnTo>
                    <a:pt x="624" y="539"/>
                  </a:lnTo>
                  <a:lnTo>
                    <a:pt x="628" y="540"/>
                  </a:lnTo>
                  <a:lnTo>
                    <a:pt x="628" y="540"/>
                  </a:lnTo>
                  <a:lnTo>
                    <a:pt x="632" y="541"/>
                  </a:lnTo>
                  <a:lnTo>
                    <a:pt x="637" y="541"/>
                  </a:lnTo>
                  <a:lnTo>
                    <a:pt x="645" y="541"/>
                  </a:lnTo>
                  <a:lnTo>
                    <a:pt x="649" y="540"/>
                  </a:lnTo>
                  <a:lnTo>
                    <a:pt x="652" y="540"/>
                  </a:lnTo>
                  <a:lnTo>
                    <a:pt x="655" y="541"/>
                  </a:lnTo>
                  <a:lnTo>
                    <a:pt x="657" y="544"/>
                  </a:lnTo>
                  <a:lnTo>
                    <a:pt x="657" y="544"/>
                  </a:lnTo>
                  <a:lnTo>
                    <a:pt x="660" y="551"/>
                  </a:lnTo>
                  <a:lnTo>
                    <a:pt x="663" y="556"/>
                  </a:lnTo>
                  <a:lnTo>
                    <a:pt x="665" y="559"/>
                  </a:lnTo>
                  <a:lnTo>
                    <a:pt x="669" y="560"/>
                  </a:lnTo>
                  <a:lnTo>
                    <a:pt x="669" y="560"/>
                  </a:lnTo>
                  <a:lnTo>
                    <a:pt x="675" y="561"/>
                  </a:lnTo>
                  <a:lnTo>
                    <a:pt x="681" y="562"/>
                  </a:lnTo>
                  <a:lnTo>
                    <a:pt x="683" y="562"/>
                  </a:lnTo>
                  <a:lnTo>
                    <a:pt x="685" y="561"/>
                  </a:lnTo>
                  <a:lnTo>
                    <a:pt x="686" y="558"/>
                  </a:lnTo>
                  <a:lnTo>
                    <a:pt x="686" y="554"/>
                  </a:lnTo>
                  <a:lnTo>
                    <a:pt x="686" y="554"/>
                  </a:lnTo>
                  <a:lnTo>
                    <a:pt x="686" y="544"/>
                  </a:lnTo>
                  <a:lnTo>
                    <a:pt x="688" y="537"/>
                  </a:lnTo>
                  <a:lnTo>
                    <a:pt x="689" y="535"/>
                  </a:lnTo>
                  <a:lnTo>
                    <a:pt x="691" y="533"/>
                  </a:lnTo>
                  <a:lnTo>
                    <a:pt x="694" y="531"/>
                  </a:lnTo>
                  <a:lnTo>
                    <a:pt x="697" y="531"/>
                  </a:lnTo>
                  <a:lnTo>
                    <a:pt x="697" y="531"/>
                  </a:lnTo>
                  <a:lnTo>
                    <a:pt x="700" y="531"/>
                  </a:lnTo>
                  <a:lnTo>
                    <a:pt x="702" y="530"/>
                  </a:lnTo>
                  <a:lnTo>
                    <a:pt x="705" y="528"/>
                  </a:lnTo>
                  <a:lnTo>
                    <a:pt x="707" y="526"/>
                  </a:lnTo>
                  <a:lnTo>
                    <a:pt x="709" y="526"/>
                  </a:lnTo>
                  <a:lnTo>
                    <a:pt x="713" y="525"/>
                  </a:lnTo>
                  <a:lnTo>
                    <a:pt x="718" y="525"/>
                  </a:lnTo>
                  <a:lnTo>
                    <a:pt x="718" y="525"/>
                  </a:lnTo>
                  <a:lnTo>
                    <a:pt x="723" y="525"/>
                  </a:lnTo>
                  <a:lnTo>
                    <a:pt x="729" y="524"/>
                  </a:lnTo>
                  <a:lnTo>
                    <a:pt x="736" y="520"/>
                  </a:lnTo>
                  <a:lnTo>
                    <a:pt x="742" y="517"/>
                  </a:lnTo>
                  <a:lnTo>
                    <a:pt x="747" y="515"/>
                  </a:lnTo>
                  <a:lnTo>
                    <a:pt x="752" y="515"/>
                  </a:lnTo>
                  <a:lnTo>
                    <a:pt x="752" y="515"/>
                  </a:lnTo>
                  <a:lnTo>
                    <a:pt x="761" y="514"/>
                  </a:lnTo>
                  <a:lnTo>
                    <a:pt x="768" y="513"/>
                  </a:lnTo>
                  <a:lnTo>
                    <a:pt x="781" y="506"/>
                  </a:lnTo>
                  <a:lnTo>
                    <a:pt x="781" y="506"/>
                  </a:lnTo>
                  <a:lnTo>
                    <a:pt x="789" y="503"/>
                  </a:lnTo>
                  <a:lnTo>
                    <a:pt x="794" y="502"/>
                  </a:lnTo>
                  <a:lnTo>
                    <a:pt x="796" y="501"/>
                  </a:lnTo>
                  <a:lnTo>
                    <a:pt x="798" y="500"/>
                  </a:lnTo>
                  <a:lnTo>
                    <a:pt x="800" y="498"/>
                  </a:lnTo>
                  <a:lnTo>
                    <a:pt x="801" y="495"/>
                  </a:lnTo>
                  <a:lnTo>
                    <a:pt x="801" y="495"/>
                  </a:lnTo>
                  <a:lnTo>
                    <a:pt x="803" y="492"/>
                  </a:lnTo>
                  <a:lnTo>
                    <a:pt x="805" y="490"/>
                  </a:lnTo>
                  <a:lnTo>
                    <a:pt x="812" y="486"/>
                  </a:lnTo>
                  <a:lnTo>
                    <a:pt x="814" y="485"/>
                  </a:lnTo>
                  <a:lnTo>
                    <a:pt x="817" y="483"/>
                  </a:lnTo>
                  <a:lnTo>
                    <a:pt x="819" y="480"/>
                  </a:lnTo>
                  <a:lnTo>
                    <a:pt x="820" y="476"/>
                  </a:lnTo>
                  <a:lnTo>
                    <a:pt x="820" y="476"/>
                  </a:lnTo>
                  <a:lnTo>
                    <a:pt x="820" y="470"/>
                  </a:lnTo>
                  <a:lnTo>
                    <a:pt x="820" y="465"/>
                  </a:lnTo>
                  <a:lnTo>
                    <a:pt x="820" y="465"/>
                  </a:lnTo>
                  <a:lnTo>
                    <a:pt x="817" y="463"/>
                  </a:lnTo>
                  <a:lnTo>
                    <a:pt x="815" y="461"/>
                  </a:lnTo>
                  <a:lnTo>
                    <a:pt x="811" y="455"/>
                  </a:lnTo>
                  <a:lnTo>
                    <a:pt x="807" y="449"/>
                  </a:lnTo>
                  <a:lnTo>
                    <a:pt x="805" y="443"/>
                  </a:lnTo>
                  <a:lnTo>
                    <a:pt x="805" y="443"/>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49" name="Freeform 333">
              <a:extLst>
                <a:ext uri="{FF2B5EF4-FFF2-40B4-BE49-F238E27FC236}">
                  <a16:creationId xmlns:a16="http://schemas.microsoft.com/office/drawing/2014/main" id="{0BB3D50D-1C03-4E27-8362-73AA6B89BFAC}"/>
                </a:ext>
              </a:extLst>
            </p:cNvPr>
            <p:cNvSpPr>
              <a:spLocks/>
            </p:cNvSpPr>
            <p:nvPr/>
          </p:nvSpPr>
          <p:spPr bwMode="auto">
            <a:xfrm>
              <a:off x="3636380" y="4453958"/>
              <a:ext cx="139404" cy="227993"/>
            </a:xfrm>
            <a:custGeom>
              <a:avLst/>
              <a:gdLst>
                <a:gd name="T0" fmla="*/ 278 w 324"/>
                <a:gd name="T1" fmla="*/ 387 h 485"/>
                <a:gd name="T2" fmla="*/ 268 w 324"/>
                <a:gd name="T3" fmla="*/ 357 h 485"/>
                <a:gd name="T4" fmla="*/ 261 w 324"/>
                <a:gd name="T5" fmla="*/ 340 h 485"/>
                <a:gd name="T6" fmla="*/ 249 w 324"/>
                <a:gd name="T7" fmla="*/ 322 h 485"/>
                <a:gd name="T8" fmla="*/ 226 w 324"/>
                <a:gd name="T9" fmla="*/ 305 h 485"/>
                <a:gd name="T10" fmla="*/ 221 w 324"/>
                <a:gd name="T11" fmla="*/ 273 h 485"/>
                <a:gd name="T12" fmla="*/ 229 w 324"/>
                <a:gd name="T13" fmla="*/ 246 h 485"/>
                <a:gd name="T14" fmla="*/ 264 w 324"/>
                <a:gd name="T15" fmla="*/ 235 h 485"/>
                <a:gd name="T16" fmla="*/ 272 w 324"/>
                <a:gd name="T17" fmla="*/ 225 h 485"/>
                <a:gd name="T18" fmla="*/ 268 w 324"/>
                <a:gd name="T19" fmla="*/ 196 h 485"/>
                <a:gd name="T20" fmla="*/ 282 w 324"/>
                <a:gd name="T21" fmla="*/ 176 h 485"/>
                <a:gd name="T22" fmla="*/ 267 w 324"/>
                <a:gd name="T23" fmla="*/ 159 h 485"/>
                <a:gd name="T24" fmla="*/ 237 w 324"/>
                <a:gd name="T25" fmla="*/ 133 h 485"/>
                <a:gd name="T26" fmla="*/ 208 w 324"/>
                <a:gd name="T27" fmla="*/ 107 h 485"/>
                <a:gd name="T28" fmla="*/ 194 w 324"/>
                <a:gd name="T29" fmla="*/ 100 h 485"/>
                <a:gd name="T30" fmla="*/ 190 w 324"/>
                <a:gd name="T31" fmla="*/ 71 h 485"/>
                <a:gd name="T32" fmla="*/ 151 w 324"/>
                <a:gd name="T33" fmla="*/ 35 h 485"/>
                <a:gd name="T34" fmla="*/ 101 w 324"/>
                <a:gd name="T35" fmla="*/ 3 h 485"/>
                <a:gd name="T36" fmla="*/ 91 w 324"/>
                <a:gd name="T37" fmla="*/ 19 h 485"/>
                <a:gd name="T38" fmla="*/ 91 w 324"/>
                <a:gd name="T39" fmla="*/ 37 h 485"/>
                <a:gd name="T40" fmla="*/ 68 w 324"/>
                <a:gd name="T41" fmla="*/ 48 h 485"/>
                <a:gd name="T42" fmla="*/ 44 w 324"/>
                <a:gd name="T43" fmla="*/ 69 h 485"/>
                <a:gd name="T44" fmla="*/ 46 w 324"/>
                <a:gd name="T45" fmla="*/ 80 h 485"/>
                <a:gd name="T46" fmla="*/ 66 w 324"/>
                <a:gd name="T47" fmla="*/ 95 h 485"/>
                <a:gd name="T48" fmla="*/ 63 w 324"/>
                <a:gd name="T49" fmla="*/ 113 h 485"/>
                <a:gd name="T50" fmla="*/ 53 w 324"/>
                <a:gd name="T51" fmla="*/ 116 h 485"/>
                <a:gd name="T52" fmla="*/ 41 w 324"/>
                <a:gd name="T53" fmla="*/ 121 h 485"/>
                <a:gd name="T54" fmla="*/ 20 w 324"/>
                <a:gd name="T55" fmla="*/ 126 h 485"/>
                <a:gd name="T56" fmla="*/ 14 w 324"/>
                <a:gd name="T57" fmla="*/ 133 h 485"/>
                <a:gd name="T58" fmla="*/ 14 w 324"/>
                <a:gd name="T59" fmla="*/ 152 h 485"/>
                <a:gd name="T60" fmla="*/ 1 w 324"/>
                <a:gd name="T61" fmla="*/ 169 h 485"/>
                <a:gd name="T62" fmla="*/ 7 w 324"/>
                <a:gd name="T63" fmla="*/ 186 h 485"/>
                <a:gd name="T64" fmla="*/ 32 w 324"/>
                <a:gd name="T65" fmla="*/ 209 h 485"/>
                <a:gd name="T66" fmla="*/ 44 w 324"/>
                <a:gd name="T67" fmla="*/ 229 h 485"/>
                <a:gd name="T68" fmla="*/ 51 w 324"/>
                <a:gd name="T69" fmla="*/ 223 h 485"/>
                <a:gd name="T70" fmla="*/ 79 w 324"/>
                <a:gd name="T71" fmla="*/ 223 h 485"/>
                <a:gd name="T72" fmla="*/ 89 w 324"/>
                <a:gd name="T73" fmla="*/ 241 h 485"/>
                <a:gd name="T74" fmla="*/ 82 w 324"/>
                <a:gd name="T75" fmla="*/ 262 h 485"/>
                <a:gd name="T76" fmla="*/ 88 w 324"/>
                <a:gd name="T77" fmla="*/ 270 h 485"/>
                <a:gd name="T78" fmla="*/ 105 w 324"/>
                <a:gd name="T79" fmla="*/ 286 h 485"/>
                <a:gd name="T80" fmla="*/ 117 w 324"/>
                <a:gd name="T81" fmla="*/ 302 h 485"/>
                <a:gd name="T82" fmla="*/ 106 w 324"/>
                <a:gd name="T83" fmla="*/ 318 h 485"/>
                <a:gd name="T84" fmla="*/ 100 w 324"/>
                <a:gd name="T85" fmla="*/ 336 h 485"/>
                <a:gd name="T86" fmla="*/ 97 w 324"/>
                <a:gd name="T87" fmla="*/ 358 h 485"/>
                <a:gd name="T88" fmla="*/ 91 w 324"/>
                <a:gd name="T89" fmla="*/ 381 h 485"/>
                <a:gd name="T90" fmla="*/ 97 w 324"/>
                <a:gd name="T91" fmla="*/ 410 h 485"/>
                <a:gd name="T92" fmla="*/ 103 w 324"/>
                <a:gd name="T93" fmla="*/ 430 h 485"/>
                <a:gd name="T94" fmla="*/ 140 w 324"/>
                <a:gd name="T95" fmla="*/ 468 h 485"/>
                <a:gd name="T96" fmla="*/ 165 w 324"/>
                <a:gd name="T97" fmla="*/ 485 h 485"/>
                <a:gd name="T98" fmla="*/ 181 w 324"/>
                <a:gd name="T99" fmla="*/ 476 h 485"/>
                <a:gd name="T100" fmla="*/ 202 w 324"/>
                <a:gd name="T101" fmla="*/ 456 h 485"/>
                <a:gd name="T102" fmla="*/ 211 w 324"/>
                <a:gd name="T103" fmla="*/ 462 h 485"/>
                <a:gd name="T104" fmla="*/ 225 w 324"/>
                <a:gd name="T105" fmla="*/ 454 h 485"/>
                <a:gd name="T106" fmla="*/ 257 w 324"/>
                <a:gd name="T107" fmla="*/ 439 h 485"/>
                <a:gd name="T108" fmla="*/ 304 w 324"/>
                <a:gd name="T109" fmla="*/ 437 h 485"/>
                <a:gd name="T110" fmla="*/ 316 w 324"/>
                <a:gd name="T111" fmla="*/ 425 h 485"/>
                <a:gd name="T112" fmla="*/ 300 w 324"/>
                <a:gd name="T113" fmla="*/ 41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4" h="485">
                  <a:moveTo>
                    <a:pt x="292" y="411"/>
                  </a:moveTo>
                  <a:lnTo>
                    <a:pt x="292" y="411"/>
                  </a:lnTo>
                  <a:lnTo>
                    <a:pt x="290" y="404"/>
                  </a:lnTo>
                  <a:lnTo>
                    <a:pt x="287" y="397"/>
                  </a:lnTo>
                  <a:lnTo>
                    <a:pt x="278" y="387"/>
                  </a:lnTo>
                  <a:lnTo>
                    <a:pt x="278" y="387"/>
                  </a:lnTo>
                  <a:lnTo>
                    <a:pt x="273" y="381"/>
                  </a:lnTo>
                  <a:lnTo>
                    <a:pt x="270" y="374"/>
                  </a:lnTo>
                  <a:lnTo>
                    <a:pt x="269" y="367"/>
                  </a:lnTo>
                  <a:lnTo>
                    <a:pt x="268" y="357"/>
                  </a:lnTo>
                  <a:lnTo>
                    <a:pt x="268" y="357"/>
                  </a:lnTo>
                  <a:lnTo>
                    <a:pt x="267" y="352"/>
                  </a:lnTo>
                  <a:lnTo>
                    <a:pt x="266" y="348"/>
                  </a:lnTo>
                  <a:lnTo>
                    <a:pt x="264" y="344"/>
                  </a:lnTo>
                  <a:lnTo>
                    <a:pt x="261" y="340"/>
                  </a:lnTo>
                  <a:lnTo>
                    <a:pt x="256" y="334"/>
                  </a:lnTo>
                  <a:lnTo>
                    <a:pt x="253" y="330"/>
                  </a:lnTo>
                  <a:lnTo>
                    <a:pt x="251" y="326"/>
                  </a:lnTo>
                  <a:lnTo>
                    <a:pt x="251" y="326"/>
                  </a:lnTo>
                  <a:lnTo>
                    <a:pt x="249" y="322"/>
                  </a:lnTo>
                  <a:lnTo>
                    <a:pt x="246" y="319"/>
                  </a:lnTo>
                  <a:lnTo>
                    <a:pt x="239" y="314"/>
                  </a:lnTo>
                  <a:lnTo>
                    <a:pt x="232" y="309"/>
                  </a:lnTo>
                  <a:lnTo>
                    <a:pt x="226" y="305"/>
                  </a:lnTo>
                  <a:lnTo>
                    <a:pt x="226" y="305"/>
                  </a:lnTo>
                  <a:lnTo>
                    <a:pt x="224" y="302"/>
                  </a:lnTo>
                  <a:lnTo>
                    <a:pt x="222" y="296"/>
                  </a:lnTo>
                  <a:lnTo>
                    <a:pt x="222" y="289"/>
                  </a:lnTo>
                  <a:lnTo>
                    <a:pt x="221" y="281"/>
                  </a:lnTo>
                  <a:lnTo>
                    <a:pt x="221" y="273"/>
                  </a:lnTo>
                  <a:lnTo>
                    <a:pt x="222" y="265"/>
                  </a:lnTo>
                  <a:lnTo>
                    <a:pt x="224" y="257"/>
                  </a:lnTo>
                  <a:lnTo>
                    <a:pt x="226" y="251"/>
                  </a:lnTo>
                  <a:lnTo>
                    <a:pt x="226" y="251"/>
                  </a:lnTo>
                  <a:lnTo>
                    <a:pt x="229" y="246"/>
                  </a:lnTo>
                  <a:lnTo>
                    <a:pt x="233" y="243"/>
                  </a:lnTo>
                  <a:lnTo>
                    <a:pt x="237" y="240"/>
                  </a:lnTo>
                  <a:lnTo>
                    <a:pt x="242" y="239"/>
                  </a:lnTo>
                  <a:lnTo>
                    <a:pt x="253" y="236"/>
                  </a:lnTo>
                  <a:lnTo>
                    <a:pt x="264" y="235"/>
                  </a:lnTo>
                  <a:lnTo>
                    <a:pt x="264" y="235"/>
                  </a:lnTo>
                  <a:lnTo>
                    <a:pt x="267" y="234"/>
                  </a:lnTo>
                  <a:lnTo>
                    <a:pt x="268" y="233"/>
                  </a:lnTo>
                  <a:lnTo>
                    <a:pt x="271" y="230"/>
                  </a:lnTo>
                  <a:lnTo>
                    <a:pt x="272" y="225"/>
                  </a:lnTo>
                  <a:lnTo>
                    <a:pt x="272" y="220"/>
                  </a:lnTo>
                  <a:lnTo>
                    <a:pt x="269" y="210"/>
                  </a:lnTo>
                  <a:lnTo>
                    <a:pt x="268" y="202"/>
                  </a:lnTo>
                  <a:lnTo>
                    <a:pt x="268" y="202"/>
                  </a:lnTo>
                  <a:lnTo>
                    <a:pt x="268" y="196"/>
                  </a:lnTo>
                  <a:lnTo>
                    <a:pt x="270" y="191"/>
                  </a:lnTo>
                  <a:lnTo>
                    <a:pt x="274" y="185"/>
                  </a:lnTo>
                  <a:lnTo>
                    <a:pt x="280" y="178"/>
                  </a:lnTo>
                  <a:lnTo>
                    <a:pt x="280" y="178"/>
                  </a:lnTo>
                  <a:lnTo>
                    <a:pt x="282" y="176"/>
                  </a:lnTo>
                  <a:lnTo>
                    <a:pt x="283" y="173"/>
                  </a:lnTo>
                  <a:lnTo>
                    <a:pt x="284" y="166"/>
                  </a:lnTo>
                  <a:lnTo>
                    <a:pt x="284" y="166"/>
                  </a:lnTo>
                  <a:lnTo>
                    <a:pt x="275" y="163"/>
                  </a:lnTo>
                  <a:lnTo>
                    <a:pt x="267" y="159"/>
                  </a:lnTo>
                  <a:lnTo>
                    <a:pt x="260" y="155"/>
                  </a:lnTo>
                  <a:lnTo>
                    <a:pt x="254" y="151"/>
                  </a:lnTo>
                  <a:lnTo>
                    <a:pt x="245" y="142"/>
                  </a:lnTo>
                  <a:lnTo>
                    <a:pt x="237" y="133"/>
                  </a:lnTo>
                  <a:lnTo>
                    <a:pt x="237" y="133"/>
                  </a:lnTo>
                  <a:lnTo>
                    <a:pt x="230" y="123"/>
                  </a:lnTo>
                  <a:lnTo>
                    <a:pt x="221" y="115"/>
                  </a:lnTo>
                  <a:lnTo>
                    <a:pt x="217" y="111"/>
                  </a:lnTo>
                  <a:lnTo>
                    <a:pt x="213" y="109"/>
                  </a:lnTo>
                  <a:lnTo>
                    <a:pt x="208" y="107"/>
                  </a:lnTo>
                  <a:lnTo>
                    <a:pt x="203" y="107"/>
                  </a:lnTo>
                  <a:lnTo>
                    <a:pt x="203" y="107"/>
                  </a:lnTo>
                  <a:lnTo>
                    <a:pt x="200" y="106"/>
                  </a:lnTo>
                  <a:lnTo>
                    <a:pt x="197" y="104"/>
                  </a:lnTo>
                  <a:lnTo>
                    <a:pt x="194" y="100"/>
                  </a:lnTo>
                  <a:lnTo>
                    <a:pt x="193" y="96"/>
                  </a:lnTo>
                  <a:lnTo>
                    <a:pt x="191" y="86"/>
                  </a:lnTo>
                  <a:lnTo>
                    <a:pt x="191" y="74"/>
                  </a:lnTo>
                  <a:lnTo>
                    <a:pt x="191" y="74"/>
                  </a:lnTo>
                  <a:lnTo>
                    <a:pt x="190" y="71"/>
                  </a:lnTo>
                  <a:lnTo>
                    <a:pt x="189" y="68"/>
                  </a:lnTo>
                  <a:lnTo>
                    <a:pt x="184" y="61"/>
                  </a:lnTo>
                  <a:lnTo>
                    <a:pt x="178" y="55"/>
                  </a:lnTo>
                  <a:lnTo>
                    <a:pt x="169" y="47"/>
                  </a:lnTo>
                  <a:lnTo>
                    <a:pt x="151" y="35"/>
                  </a:lnTo>
                  <a:lnTo>
                    <a:pt x="133" y="24"/>
                  </a:lnTo>
                  <a:lnTo>
                    <a:pt x="133" y="24"/>
                  </a:lnTo>
                  <a:lnTo>
                    <a:pt x="120" y="16"/>
                  </a:lnTo>
                  <a:lnTo>
                    <a:pt x="110" y="9"/>
                  </a:lnTo>
                  <a:lnTo>
                    <a:pt x="101" y="3"/>
                  </a:lnTo>
                  <a:lnTo>
                    <a:pt x="95" y="2"/>
                  </a:lnTo>
                  <a:lnTo>
                    <a:pt x="89" y="0"/>
                  </a:lnTo>
                  <a:lnTo>
                    <a:pt x="89" y="0"/>
                  </a:lnTo>
                  <a:lnTo>
                    <a:pt x="91" y="19"/>
                  </a:lnTo>
                  <a:lnTo>
                    <a:pt x="91" y="19"/>
                  </a:lnTo>
                  <a:lnTo>
                    <a:pt x="93" y="25"/>
                  </a:lnTo>
                  <a:lnTo>
                    <a:pt x="95" y="30"/>
                  </a:lnTo>
                  <a:lnTo>
                    <a:pt x="95" y="33"/>
                  </a:lnTo>
                  <a:lnTo>
                    <a:pt x="94" y="35"/>
                  </a:lnTo>
                  <a:lnTo>
                    <a:pt x="91" y="37"/>
                  </a:lnTo>
                  <a:lnTo>
                    <a:pt x="87" y="38"/>
                  </a:lnTo>
                  <a:lnTo>
                    <a:pt x="87" y="38"/>
                  </a:lnTo>
                  <a:lnTo>
                    <a:pt x="78" y="41"/>
                  </a:lnTo>
                  <a:lnTo>
                    <a:pt x="72" y="44"/>
                  </a:lnTo>
                  <a:lnTo>
                    <a:pt x="68" y="48"/>
                  </a:lnTo>
                  <a:lnTo>
                    <a:pt x="63" y="52"/>
                  </a:lnTo>
                  <a:lnTo>
                    <a:pt x="63" y="52"/>
                  </a:lnTo>
                  <a:lnTo>
                    <a:pt x="56" y="58"/>
                  </a:lnTo>
                  <a:lnTo>
                    <a:pt x="47" y="65"/>
                  </a:lnTo>
                  <a:lnTo>
                    <a:pt x="44" y="69"/>
                  </a:lnTo>
                  <a:lnTo>
                    <a:pt x="42" y="72"/>
                  </a:lnTo>
                  <a:lnTo>
                    <a:pt x="42" y="74"/>
                  </a:lnTo>
                  <a:lnTo>
                    <a:pt x="43" y="76"/>
                  </a:lnTo>
                  <a:lnTo>
                    <a:pt x="44" y="78"/>
                  </a:lnTo>
                  <a:lnTo>
                    <a:pt x="46" y="80"/>
                  </a:lnTo>
                  <a:lnTo>
                    <a:pt x="46" y="80"/>
                  </a:lnTo>
                  <a:lnTo>
                    <a:pt x="55" y="86"/>
                  </a:lnTo>
                  <a:lnTo>
                    <a:pt x="62" y="91"/>
                  </a:lnTo>
                  <a:lnTo>
                    <a:pt x="64" y="93"/>
                  </a:lnTo>
                  <a:lnTo>
                    <a:pt x="66" y="95"/>
                  </a:lnTo>
                  <a:lnTo>
                    <a:pt x="67" y="98"/>
                  </a:lnTo>
                  <a:lnTo>
                    <a:pt x="66" y="101"/>
                  </a:lnTo>
                  <a:lnTo>
                    <a:pt x="66" y="101"/>
                  </a:lnTo>
                  <a:lnTo>
                    <a:pt x="65" y="108"/>
                  </a:lnTo>
                  <a:lnTo>
                    <a:pt x="63" y="113"/>
                  </a:lnTo>
                  <a:lnTo>
                    <a:pt x="62" y="114"/>
                  </a:lnTo>
                  <a:lnTo>
                    <a:pt x="60" y="115"/>
                  </a:lnTo>
                  <a:lnTo>
                    <a:pt x="57" y="116"/>
                  </a:lnTo>
                  <a:lnTo>
                    <a:pt x="53" y="116"/>
                  </a:lnTo>
                  <a:lnTo>
                    <a:pt x="53" y="116"/>
                  </a:lnTo>
                  <a:lnTo>
                    <a:pt x="49" y="116"/>
                  </a:lnTo>
                  <a:lnTo>
                    <a:pt x="46" y="116"/>
                  </a:lnTo>
                  <a:lnTo>
                    <a:pt x="45" y="117"/>
                  </a:lnTo>
                  <a:lnTo>
                    <a:pt x="44" y="118"/>
                  </a:lnTo>
                  <a:lnTo>
                    <a:pt x="41" y="121"/>
                  </a:lnTo>
                  <a:lnTo>
                    <a:pt x="39" y="122"/>
                  </a:lnTo>
                  <a:lnTo>
                    <a:pt x="34" y="123"/>
                  </a:lnTo>
                  <a:lnTo>
                    <a:pt x="34" y="123"/>
                  </a:lnTo>
                  <a:lnTo>
                    <a:pt x="26" y="124"/>
                  </a:lnTo>
                  <a:lnTo>
                    <a:pt x="20" y="126"/>
                  </a:lnTo>
                  <a:lnTo>
                    <a:pt x="17" y="127"/>
                  </a:lnTo>
                  <a:lnTo>
                    <a:pt x="15" y="129"/>
                  </a:lnTo>
                  <a:lnTo>
                    <a:pt x="14" y="131"/>
                  </a:lnTo>
                  <a:lnTo>
                    <a:pt x="14" y="133"/>
                  </a:lnTo>
                  <a:lnTo>
                    <a:pt x="14" y="133"/>
                  </a:lnTo>
                  <a:lnTo>
                    <a:pt x="15" y="138"/>
                  </a:lnTo>
                  <a:lnTo>
                    <a:pt x="16" y="144"/>
                  </a:lnTo>
                  <a:lnTo>
                    <a:pt x="16" y="146"/>
                  </a:lnTo>
                  <a:lnTo>
                    <a:pt x="16" y="149"/>
                  </a:lnTo>
                  <a:lnTo>
                    <a:pt x="14" y="152"/>
                  </a:lnTo>
                  <a:lnTo>
                    <a:pt x="12" y="156"/>
                  </a:lnTo>
                  <a:lnTo>
                    <a:pt x="12" y="156"/>
                  </a:lnTo>
                  <a:lnTo>
                    <a:pt x="6" y="163"/>
                  </a:lnTo>
                  <a:lnTo>
                    <a:pt x="3" y="166"/>
                  </a:lnTo>
                  <a:lnTo>
                    <a:pt x="1" y="169"/>
                  </a:lnTo>
                  <a:lnTo>
                    <a:pt x="0" y="173"/>
                  </a:lnTo>
                  <a:lnTo>
                    <a:pt x="1" y="176"/>
                  </a:lnTo>
                  <a:lnTo>
                    <a:pt x="3" y="181"/>
                  </a:lnTo>
                  <a:lnTo>
                    <a:pt x="7" y="186"/>
                  </a:lnTo>
                  <a:lnTo>
                    <a:pt x="7" y="186"/>
                  </a:lnTo>
                  <a:lnTo>
                    <a:pt x="16" y="195"/>
                  </a:lnTo>
                  <a:lnTo>
                    <a:pt x="23" y="199"/>
                  </a:lnTo>
                  <a:lnTo>
                    <a:pt x="28" y="203"/>
                  </a:lnTo>
                  <a:lnTo>
                    <a:pt x="30" y="206"/>
                  </a:lnTo>
                  <a:lnTo>
                    <a:pt x="32" y="209"/>
                  </a:lnTo>
                  <a:lnTo>
                    <a:pt x="32" y="209"/>
                  </a:lnTo>
                  <a:lnTo>
                    <a:pt x="34" y="215"/>
                  </a:lnTo>
                  <a:lnTo>
                    <a:pt x="38" y="221"/>
                  </a:lnTo>
                  <a:lnTo>
                    <a:pt x="42" y="227"/>
                  </a:lnTo>
                  <a:lnTo>
                    <a:pt x="44" y="229"/>
                  </a:lnTo>
                  <a:lnTo>
                    <a:pt x="47" y="231"/>
                  </a:lnTo>
                  <a:lnTo>
                    <a:pt x="47" y="231"/>
                  </a:lnTo>
                  <a:lnTo>
                    <a:pt x="48" y="227"/>
                  </a:lnTo>
                  <a:lnTo>
                    <a:pt x="49" y="224"/>
                  </a:lnTo>
                  <a:lnTo>
                    <a:pt x="51" y="223"/>
                  </a:lnTo>
                  <a:lnTo>
                    <a:pt x="56" y="221"/>
                  </a:lnTo>
                  <a:lnTo>
                    <a:pt x="65" y="221"/>
                  </a:lnTo>
                  <a:lnTo>
                    <a:pt x="65" y="221"/>
                  </a:lnTo>
                  <a:lnTo>
                    <a:pt x="73" y="222"/>
                  </a:lnTo>
                  <a:lnTo>
                    <a:pt x="79" y="223"/>
                  </a:lnTo>
                  <a:lnTo>
                    <a:pt x="83" y="225"/>
                  </a:lnTo>
                  <a:lnTo>
                    <a:pt x="86" y="229"/>
                  </a:lnTo>
                  <a:lnTo>
                    <a:pt x="88" y="233"/>
                  </a:lnTo>
                  <a:lnTo>
                    <a:pt x="89" y="236"/>
                  </a:lnTo>
                  <a:lnTo>
                    <a:pt x="89" y="241"/>
                  </a:lnTo>
                  <a:lnTo>
                    <a:pt x="89" y="246"/>
                  </a:lnTo>
                  <a:lnTo>
                    <a:pt x="89" y="246"/>
                  </a:lnTo>
                  <a:lnTo>
                    <a:pt x="88" y="251"/>
                  </a:lnTo>
                  <a:lnTo>
                    <a:pt x="86" y="255"/>
                  </a:lnTo>
                  <a:lnTo>
                    <a:pt x="82" y="262"/>
                  </a:lnTo>
                  <a:lnTo>
                    <a:pt x="81" y="264"/>
                  </a:lnTo>
                  <a:lnTo>
                    <a:pt x="81" y="267"/>
                  </a:lnTo>
                  <a:lnTo>
                    <a:pt x="83" y="268"/>
                  </a:lnTo>
                  <a:lnTo>
                    <a:pt x="88" y="270"/>
                  </a:lnTo>
                  <a:lnTo>
                    <a:pt x="88" y="270"/>
                  </a:lnTo>
                  <a:lnTo>
                    <a:pt x="97" y="273"/>
                  </a:lnTo>
                  <a:lnTo>
                    <a:pt x="100" y="275"/>
                  </a:lnTo>
                  <a:lnTo>
                    <a:pt x="102" y="277"/>
                  </a:lnTo>
                  <a:lnTo>
                    <a:pt x="104" y="281"/>
                  </a:lnTo>
                  <a:lnTo>
                    <a:pt x="105" y="286"/>
                  </a:lnTo>
                  <a:lnTo>
                    <a:pt x="105" y="286"/>
                  </a:lnTo>
                  <a:lnTo>
                    <a:pt x="106" y="289"/>
                  </a:lnTo>
                  <a:lnTo>
                    <a:pt x="109" y="292"/>
                  </a:lnTo>
                  <a:lnTo>
                    <a:pt x="115" y="299"/>
                  </a:lnTo>
                  <a:lnTo>
                    <a:pt x="117" y="302"/>
                  </a:lnTo>
                  <a:lnTo>
                    <a:pt x="118" y="306"/>
                  </a:lnTo>
                  <a:lnTo>
                    <a:pt x="117" y="309"/>
                  </a:lnTo>
                  <a:lnTo>
                    <a:pt x="114" y="313"/>
                  </a:lnTo>
                  <a:lnTo>
                    <a:pt x="114" y="313"/>
                  </a:lnTo>
                  <a:lnTo>
                    <a:pt x="106" y="318"/>
                  </a:lnTo>
                  <a:lnTo>
                    <a:pt x="101" y="323"/>
                  </a:lnTo>
                  <a:lnTo>
                    <a:pt x="99" y="326"/>
                  </a:lnTo>
                  <a:lnTo>
                    <a:pt x="99" y="329"/>
                  </a:lnTo>
                  <a:lnTo>
                    <a:pt x="99" y="332"/>
                  </a:lnTo>
                  <a:lnTo>
                    <a:pt x="100" y="336"/>
                  </a:lnTo>
                  <a:lnTo>
                    <a:pt x="100" y="336"/>
                  </a:lnTo>
                  <a:lnTo>
                    <a:pt x="101" y="340"/>
                  </a:lnTo>
                  <a:lnTo>
                    <a:pt x="101" y="344"/>
                  </a:lnTo>
                  <a:lnTo>
                    <a:pt x="100" y="352"/>
                  </a:lnTo>
                  <a:lnTo>
                    <a:pt x="97" y="358"/>
                  </a:lnTo>
                  <a:lnTo>
                    <a:pt x="94" y="364"/>
                  </a:lnTo>
                  <a:lnTo>
                    <a:pt x="94" y="364"/>
                  </a:lnTo>
                  <a:lnTo>
                    <a:pt x="93" y="367"/>
                  </a:lnTo>
                  <a:lnTo>
                    <a:pt x="92" y="371"/>
                  </a:lnTo>
                  <a:lnTo>
                    <a:pt x="91" y="381"/>
                  </a:lnTo>
                  <a:lnTo>
                    <a:pt x="92" y="391"/>
                  </a:lnTo>
                  <a:lnTo>
                    <a:pt x="93" y="400"/>
                  </a:lnTo>
                  <a:lnTo>
                    <a:pt x="93" y="400"/>
                  </a:lnTo>
                  <a:lnTo>
                    <a:pt x="95" y="406"/>
                  </a:lnTo>
                  <a:lnTo>
                    <a:pt x="97" y="410"/>
                  </a:lnTo>
                  <a:lnTo>
                    <a:pt x="100" y="415"/>
                  </a:lnTo>
                  <a:lnTo>
                    <a:pt x="101" y="422"/>
                  </a:lnTo>
                  <a:lnTo>
                    <a:pt x="101" y="422"/>
                  </a:lnTo>
                  <a:lnTo>
                    <a:pt x="102" y="426"/>
                  </a:lnTo>
                  <a:lnTo>
                    <a:pt x="103" y="430"/>
                  </a:lnTo>
                  <a:lnTo>
                    <a:pt x="107" y="437"/>
                  </a:lnTo>
                  <a:lnTo>
                    <a:pt x="113" y="443"/>
                  </a:lnTo>
                  <a:lnTo>
                    <a:pt x="121" y="451"/>
                  </a:lnTo>
                  <a:lnTo>
                    <a:pt x="121" y="451"/>
                  </a:lnTo>
                  <a:lnTo>
                    <a:pt x="140" y="468"/>
                  </a:lnTo>
                  <a:lnTo>
                    <a:pt x="152" y="479"/>
                  </a:lnTo>
                  <a:lnTo>
                    <a:pt x="152" y="479"/>
                  </a:lnTo>
                  <a:lnTo>
                    <a:pt x="157" y="482"/>
                  </a:lnTo>
                  <a:lnTo>
                    <a:pt x="161" y="483"/>
                  </a:lnTo>
                  <a:lnTo>
                    <a:pt x="165" y="485"/>
                  </a:lnTo>
                  <a:lnTo>
                    <a:pt x="169" y="485"/>
                  </a:lnTo>
                  <a:lnTo>
                    <a:pt x="174" y="483"/>
                  </a:lnTo>
                  <a:lnTo>
                    <a:pt x="178" y="480"/>
                  </a:lnTo>
                  <a:lnTo>
                    <a:pt x="181" y="476"/>
                  </a:lnTo>
                  <a:lnTo>
                    <a:pt x="181" y="476"/>
                  </a:lnTo>
                  <a:lnTo>
                    <a:pt x="188" y="466"/>
                  </a:lnTo>
                  <a:lnTo>
                    <a:pt x="194" y="460"/>
                  </a:lnTo>
                  <a:lnTo>
                    <a:pt x="198" y="457"/>
                  </a:lnTo>
                  <a:lnTo>
                    <a:pt x="200" y="456"/>
                  </a:lnTo>
                  <a:lnTo>
                    <a:pt x="202" y="456"/>
                  </a:lnTo>
                  <a:lnTo>
                    <a:pt x="204" y="458"/>
                  </a:lnTo>
                  <a:lnTo>
                    <a:pt x="204" y="458"/>
                  </a:lnTo>
                  <a:lnTo>
                    <a:pt x="205" y="460"/>
                  </a:lnTo>
                  <a:lnTo>
                    <a:pt x="207" y="461"/>
                  </a:lnTo>
                  <a:lnTo>
                    <a:pt x="211" y="462"/>
                  </a:lnTo>
                  <a:lnTo>
                    <a:pt x="214" y="462"/>
                  </a:lnTo>
                  <a:lnTo>
                    <a:pt x="216" y="461"/>
                  </a:lnTo>
                  <a:lnTo>
                    <a:pt x="219" y="459"/>
                  </a:lnTo>
                  <a:lnTo>
                    <a:pt x="222" y="457"/>
                  </a:lnTo>
                  <a:lnTo>
                    <a:pt x="225" y="454"/>
                  </a:lnTo>
                  <a:lnTo>
                    <a:pt x="225" y="454"/>
                  </a:lnTo>
                  <a:lnTo>
                    <a:pt x="231" y="448"/>
                  </a:lnTo>
                  <a:lnTo>
                    <a:pt x="238" y="444"/>
                  </a:lnTo>
                  <a:lnTo>
                    <a:pt x="247" y="441"/>
                  </a:lnTo>
                  <a:lnTo>
                    <a:pt x="257" y="439"/>
                  </a:lnTo>
                  <a:lnTo>
                    <a:pt x="257" y="439"/>
                  </a:lnTo>
                  <a:lnTo>
                    <a:pt x="274" y="437"/>
                  </a:lnTo>
                  <a:lnTo>
                    <a:pt x="288" y="436"/>
                  </a:lnTo>
                  <a:lnTo>
                    <a:pt x="288" y="436"/>
                  </a:lnTo>
                  <a:lnTo>
                    <a:pt x="304" y="437"/>
                  </a:lnTo>
                  <a:lnTo>
                    <a:pt x="324" y="438"/>
                  </a:lnTo>
                  <a:lnTo>
                    <a:pt x="324" y="438"/>
                  </a:lnTo>
                  <a:lnTo>
                    <a:pt x="321" y="431"/>
                  </a:lnTo>
                  <a:lnTo>
                    <a:pt x="319" y="428"/>
                  </a:lnTo>
                  <a:lnTo>
                    <a:pt x="316" y="425"/>
                  </a:lnTo>
                  <a:lnTo>
                    <a:pt x="316" y="425"/>
                  </a:lnTo>
                  <a:lnTo>
                    <a:pt x="313" y="423"/>
                  </a:lnTo>
                  <a:lnTo>
                    <a:pt x="310" y="422"/>
                  </a:lnTo>
                  <a:lnTo>
                    <a:pt x="303" y="420"/>
                  </a:lnTo>
                  <a:lnTo>
                    <a:pt x="300" y="419"/>
                  </a:lnTo>
                  <a:lnTo>
                    <a:pt x="297" y="417"/>
                  </a:lnTo>
                  <a:lnTo>
                    <a:pt x="294" y="415"/>
                  </a:lnTo>
                  <a:lnTo>
                    <a:pt x="292" y="411"/>
                  </a:lnTo>
                  <a:lnTo>
                    <a:pt x="292" y="41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0" name="Freeform 334">
              <a:extLst>
                <a:ext uri="{FF2B5EF4-FFF2-40B4-BE49-F238E27FC236}">
                  <a16:creationId xmlns:a16="http://schemas.microsoft.com/office/drawing/2014/main" id="{A70D5775-FB37-4839-8659-B93D081AF05A}"/>
                </a:ext>
              </a:extLst>
            </p:cNvPr>
            <p:cNvSpPr>
              <a:spLocks/>
            </p:cNvSpPr>
            <p:nvPr/>
          </p:nvSpPr>
          <p:spPr bwMode="auto">
            <a:xfrm>
              <a:off x="3825694" y="4538053"/>
              <a:ext cx="84332" cy="113997"/>
            </a:xfrm>
            <a:custGeom>
              <a:avLst/>
              <a:gdLst>
                <a:gd name="T0" fmla="*/ 180 w 194"/>
                <a:gd name="T1" fmla="*/ 87 h 242"/>
                <a:gd name="T2" fmla="*/ 168 w 194"/>
                <a:gd name="T3" fmla="*/ 83 h 242"/>
                <a:gd name="T4" fmla="*/ 159 w 194"/>
                <a:gd name="T5" fmla="*/ 78 h 242"/>
                <a:gd name="T6" fmla="*/ 149 w 194"/>
                <a:gd name="T7" fmla="*/ 66 h 242"/>
                <a:gd name="T8" fmla="*/ 136 w 194"/>
                <a:gd name="T9" fmla="*/ 48 h 242"/>
                <a:gd name="T10" fmla="*/ 129 w 194"/>
                <a:gd name="T11" fmla="*/ 42 h 242"/>
                <a:gd name="T12" fmla="*/ 116 w 194"/>
                <a:gd name="T13" fmla="*/ 34 h 242"/>
                <a:gd name="T14" fmla="*/ 102 w 194"/>
                <a:gd name="T15" fmla="*/ 23 h 242"/>
                <a:gd name="T16" fmla="*/ 92 w 194"/>
                <a:gd name="T17" fmla="*/ 20 h 242"/>
                <a:gd name="T18" fmla="*/ 86 w 194"/>
                <a:gd name="T19" fmla="*/ 19 h 242"/>
                <a:gd name="T20" fmla="*/ 76 w 194"/>
                <a:gd name="T21" fmla="*/ 17 h 242"/>
                <a:gd name="T22" fmla="*/ 37 w 194"/>
                <a:gd name="T23" fmla="*/ 0 h 242"/>
                <a:gd name="T24" fmla="*/ 37 w 194"/>
                <a:gd name="T25" fmla="*/ 9 h 242"/>
                <a:gd name="T26" fmla="*/ 35 w 194"/>
                <a:gd name="T27" fmla="*/ 25 h 242"/>
                <a:gd name="T28" fmla="*/ 32 w 194"/>
                <a:gd name="T29" fmla="*/ 30 h 242"/>
                <a:gd name="T30" fmla="*/ 23 w 194"/>
                <a:gd name="T31" fmla="*/ 36 h 242"/>
                <a:gd name="T32" fmla="*/ 9 w 194"/>
                <a:gd name="T33" fmla="*/ 46 h 242"/>
                <a:gd name="T34" fmla="*/ 4 w 194"/>
                <a:gd name="T35" fmla="*/ 55 h 242"/>
                <a:gd name="T36" fmla="*/ 3 w 194"/>
                <a:gd name="T37" fmla="*/ 59 h 242"/>
                <a:gd name="T38" fmla="*/ 0 w 194"/>
                <a:gd name="T39" fmla="*/ 76 h 242"/>
                <a:gd name="T40" fmla="*/ 0 w 194"/>
                <a:gd name="T41" fmla="*/ 87 h 242"/>
                <a:gd name="T42" fmla="*/ 2 w 194"/>
                <a:gd name="T43" fmla="*/ 90 h 242"/>
                <a:gd name="T44" fmla="*/ 9 w 194"/>
                <a:gd name="T45" fmla="*/ 102 h 242"/>
                <a:gd name="T46" fmla="*/ 14 w 194"/>
                <a:gd name="T47" fmla="*/ 118 h 242"/>
                <a:gd name="T48" fmla="*/ 19 w 194"/>
                <a:gd name="T49" fmla="*/ 143 h 242"/>
                <a:gd name="T50" fmla="*/ 21 w 194"/>
                <a:gd name="T51" fmla="*/ 166 h 242"/>
                <a:gd name="T52" fmla="*/ 21 w 194"/>
                <a:gd name="T53" fmla="*/ 171 h 242"/>
                <a:gd name="T54" fmla="*/ 27 w 194"/>
                <a:gd name="T55" fmla="*/ 186 h 242"/>
                <a:gd name="T56" fmla="*/ 27 w 194"/>
                <a:gd name="T57" fmla="*/ 195 h 242"/>
                <a:gd name="T58" fmla="*/ 22 w 194"/>
                <a:gd name="T59" fmla="*/ 203 h 242"/>
                <a:gd name="T60" fmla="*/ 18 w 194"/>
                <a:gd name="T61" fmla="*/ 206 h 242"/>
                <a:gd name="T62" fmla="*/ 11 w 194"/>
                <a:gd name="T63" fmla="*/ 217 h 242"/>
                <a:gd name="T64" fmla="*/ 7 w 194"/>
                <a:gd name="T65" fmla="*/ 232 h 242"/>
                <a:gd name="T66" fmla="*/ 5 w 194"/>
                <a:gd name="T67" fmla="*/ 241 h 242"/>
                <a:gd name="T68" fmla="*/ 11 w 194"/>
                <a:gd name="T69" fmla="*/ 242 h 242"/>
                <a:gd name="T70" fmla="*/ 18 w 194"/>
                <a:gd name="T71" fmla="*/ 242 h 242"/>
                <a:gd name="T72" fmla="*/ 35 w 194"/>
                <a:gd name="T73" fmla="*/ 239 h 242"/>
                <a:gd name="T74" fmla="*/ 55 w 194"/>
                <a:gd name="T75" fmla="*/ 232 h 242"/>
                <a:gd name="T76" fmla="*/ 65 w 194"/>
                <a:gd name="T77" fmla="*/ 231 h 242"/>
                <a:gd name="T78" fmla="*/ 80 w 194"/>
                <a:gd name="T79" fmla="*/ 233 h 242"/>
                <a:gd name="T80" fmla="*/ 99 w 194"/>
                <a:gd name="T81" fmla="*/ 233 h 242"/>
                <a:gd name="T82" fmla="*/ 109 w 194"/>
                <a:gd name="T83" fmla="*/ 230 h 242"/>
                <a:gd name="T84" fmla="*/ 119 w 194"/>
                <a:gd name="T85" fmla="*/ 224 h 242"/>
                <a:gd name="T86" fmla="*/ 127 w 194"/>
                <a:gd name="T87" fmla="*/ 214 h 242"/>
                <a:gd name="T88" fmla="*/ 133 w 194"/>
                <a:gd name="T89" fmla="*/ 200 h 242"/>
                <a:gd name="T90" fmla="*/ 138 w 194"/>
                <a:gd name="T91" fmla="*/ 185 h 242"/>
                <a:gd name="T92" fmla="*/ 147 w 194"/>
                <a:gd name="T93" fmla="*/ 164 h 242"/>
                <a:gd name="T94" fmla="*/ 161 w 194"/>
                <a:gd name="T95" fmla="*/ 145 h 242"/>
                <a:gd name="T96" fmla="*/ 170 w 194"/>
                <a:gd name="T97" fmla="*/ 135 h 242"/>
                <a:gd name="T98" fmla="*/ 177 w 194"/>
                <a:gd name="T99" fmla="*/ 124 h 242"/>
                <a:gd name="T100" fmla="*/ 187 w 194"/>
                <a:gd name="T101" fmla="*/ 102 h 242"/>
                <a:gd name="T102" fmla="*/ 194 w 194"/>
                <a:gd name="T103" fmla="*/ 91 h 242"/>
                <a:gd name="T104" fmla="*/ 180 w 194"/>
                <a:gd name="T105" fmla="*/ 8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242">
                  <a:moveTo>
                    <a:pt x="180" y="87"/>
                  </a:moveTo>
                  <a:lnTo>
                    <a:pt x="180" y="87"/>
                  </a:lnTo>
                  <a:lnTo>
                    <a:pt x="174" y="86"/>
                  </a:lnTo>
                  <a:lnTo>
                    <a:pt x="168" y="83"/>
                  </a:lnTo>
                  <a:lnTo>
                    <a:pt x="163" y="81"/>
                  </a:lnTo>
                  <a:lnTo>
                    <a:pt x="159" y="78"/>
                  </a:lnTo>
                  <a:lnTo>
                    <a:pt x="153" y="73"/>
                  </a:lnTo>
                  <a:lnTo>
                    <a:pt x="149" y="66"/>
                  </a:lnTo>
                  <a:lnTo>
                    <a:pt x="141" y="54"/>
                  </a:lnTo>
                  <a:lnTo>
                    <a:pt x="136" y="48"/>
                  </a:lnTo>
                  <a:lnTo>
                    <a:pt x="129" y="42"/>
                  </a:lnTo>
                  <a:lnTo>
                    <a:pt x="129" y="42"/>
                  </a:lnTo>
                  <a:lnTo>
                    <a:pt x="121" y="38"/>
                  </a:lnTo>
                  <a:lnTo>
                    <a:pt x="116" y="34"/>
                  </a:lnTo>
                  <a:lnTo>
                    <a:pt x="106" y="26"/>
                  </a:lnTo>
                  <a:lnTo>
                    <a:pt x="102" y="23"/>
                  </a:lnTo>
                  <a:lnTo>
                    <a:pt x="97" y="21"/>
                  </a:lnTo>
                  <a:lnTo>
                    <a:pt x="92" y="20"/>
                  </a:lnTo>
                  <a:lnTo>
                    <a:pt x="86" y="19"/>
                  </a:lnTo>
                  <a:lnTo>
                    <a:pt x="86" y="19"/>
                  </a:lnTo>
                  <a:lnTo>
                    <a:pt x="81" y="19"/>
                  </a:lnTo>
                  <a:lnTo>
                    <a:pt x="76" y="17"/>
                  </a:lnTo>
                  <a:lnTo>
                    <a:pt x="63" y="13"/>
                  </a:lnTo>
                  <a:lnTo>
                    <a:pt x="37" y="0"/>
                  </a:lnTo>
                  <a:lnTo>
                    <a:pt x="37" y="0"/>
                  </a:lnTo>
                  <a:lnTo>
                    <a:pt x="37" y="9"/>
                  </a:lnTo>
                  <a:lnTo>
                    <a:pt x="37" y="17"/>
                  </a:lnTo>
                  <a:lnTo>
                    <a:pt x="35" y="25"/>
                  </a:lnTo>
                  <a:lnTo>
                    <a:pt x="34" y="28"/>
                  </a:lnTo>
                  <a:lnTo>
                    <a:pt x="32" y="30"/>
                  </a:lnTo>
                  <a:lnTo>
                    <a:pt x="32" y="30"/>
                  </a:lnTo>
                  <a:lnTo>
                    <a:pt x="23" y="36"/>
                  </a:lnTo>
                  <a:lnTo>
                    <a:pt x="14" y="43"/>
                  </a:lnTo>
                  <a:lnTo>
                    <a:pt x="9" y="46"/>
                  </a:lnTo>
                  <a:lnTo>
                    <a:pt x="6" y="51"/>
                  </a:lnTo>
                  <a:lnTo>
                    <a:pt x="4" y="55"/>
                  </a:lnTo>
                  <a:lnTo>
                    <a:pt x="3" y="59"/>
                  </a:lnTo>
                  <a:lnTo>
                    <a:pt x="3" y="59"/>
                  </a:lnTo>
                  <a:lnTo>
                    <a:pt x="2" y="68"/>
                  </a:lnTo>
                  <a:lnTo>
                    <a:pt x="0" y="76"/>
                  </a:lnTo>
                  <a:lnTo>
                    <a:pt x="0" y="83"/>
                  </a:lnTo>
                  <a:lnTo>
                    <a:pt x="0" y="87"/>
                  </a:lnTo>
                  <a:lnTo>
                    <a:pt x="2" y="90"/>
                  </a:lnTo>
                  <a:lnTo>
                    <a:pt x="2" y="90"/>
                  </a:lnTo>
                  <a:lnTo>
                    <a:pt x="6" y="96"/>
                  </a:lnTo>
                  <a:lnTo>
                    <a:pt x="9" y="102"/>
                  </a:lnTo>
                  <a:lnTo>
                    <a:pt x="14" y="118"/>
                  </a:lnTo>
                  <a:lnTo>
                    <a:pt x="14" y="118"/>
                  </a:lnTo>
                  <a:lnTo>
                    <a:pt x="17" y="129"/>
                  </a:lnTo>
                  <a:lnTo>
                    <a:pt x="19" y="143"/>
                  </a:lnTo>
                  <a:lnTo>
                    <a:pt x="20" y="155"/>
                  </a:lnTo>
                  <a:lnTo>
                    <a:pt x="21" y="166"/>
                  </a:lnTo>
                  <a:lnTo>
                    <a:pt x="21" y="166"/>
                  </a:lnTo>
                  <a:lnTo>
                    <a:pt x="21" y="171"/>
                  </a:lnTo>
                  <a:lnTo>
                    <a:pt x="23" y="176"/>
                  </a:lnTo>
                  <a:lnTo>
                    <a:pt x="27" y="186"/>
                  </a:lnTo>
                  <a:lnTo>
                    <a:pt x="28" y="191"/>
                  </a:lnTo>
                  <a:lnTo>
                    <a:pt x="27" y="195"/>
                  </a:lnTo>
                  <a:lnTo>
                    <a:pt x="26" y="199"/>
                  </a:lnTo>
                  <a:lnTo>
                    <a:pt x="22" y="203"/>
                  </a:lnTo>
                  <a:lnTo>
                    <a:pt x="22" y="203"/>
                  </a:lnTo>
                  <a:lnTo>
                    <a:pt x="18" y="206"/>
                  </a:lnTo>
                  <a:lnTo>
                    <a:pt x="15" y="210"/>
                  </a:lnTo>
                  <a:lnTo>
                    <a:pt x="11" y="217"/>
                  </a:lnTo>
                  <a:lnTo>
                    <a:pt x="9" y="225"/>
                  </a:lnTo>
                  <a:lnTo>
                    <a:pt x="7" y="232"/>
                  </a:lnTo>
                  <a:lnTo>
                    <a:pt x="7" y="232"/>
                  </a:lnTo>
                  <a:lnTo>
                    <a:pt x="5" y="241"/>
                  </a:lnTo>
                  <a:lnTo>
                    <a:pt x="5" y="241"/>
                  </a:lnTo>
                  <a:lnTo>
                    <a:pt x="11" y="242"/>
                  </a:lnTo>
                  <a:lnTo>
                    <a:pt x="18" y="242"/>
                  </a:lnTo>
                  <a:lnTo>
                    <a:pt x="18" y="242"/>
                  </a:lnTo>
                  <a:lnTo>
                    <a:pt x="28" y="241"/>
                  </a:lnTo>
                  <a:lnTo>
                    <a:pt x="35" y="239"/>
                  </a:lnTo>
                  <a:lnTo>
                    <a:pt x="46" y="235"/>
                  </a:lnTo>
                  <a:lnTo>
                    <a:pt x="55" y="232"/>
                  </a:lnTo>
                  <a:lnTo>
                    <a:pt x="60" y="231"/>
                  </a:lnTo>
                  <a:lnTo>
                    <a:pt x="65" y="231"/>
                  </a:lnTo>
                  <a:lnTo>
                    <a:pt x="65" y="231"/>
                  </a:lnTo>
                  <a:lnTo>
                    <a:pt x="80" y="233"/>
                  </a:lnTo>
                  <a:lnTo>
                    <a:pt x="89" y="233"/>
                  </a:lnTo>
                  <a:lnTo>
                    <a:pt x="99" y="233"/>
                  </a:lnTo>
                  <a:lnTo>
                    <a:pt x="104" y="231"/>
                  </a:lnTo>
                  <a:lnTo>
                    <a:pt x="109" y="230"/>
                  </a:lnTo>
                  <a:lnTo>
                    <a:pt x="114" y="227"/>
                  </a:lnTo>
                  <a:lnTo>
                    <a:pt x="119" y="224"/>
                  </a:lnTo>
                  <a:lnTo>
                    <a:pt x="123" y="220"/>
                  </a:lnTo>
                  <a:lnTo>
                    <a:pt x="127" y="214"/>
                  </a:lnTo>
                  <a:lnTo>
                    <a:pt x="130" y="207"/>
                  </a:lnTo>
                  <a:lnTo>
                    <a:pt x="133" y="200"/>
                  </a:lnTo>
                  <a:lnTo>
                    <a:pt x="133" y="200"/>
                  </a:lnTo>
                  <a:lnTo>
                    <a:pt x="138" y="185"/>
                  </a:lnTo>
                  <a:lnTo>
                    <a:pt x="143" y="174"/>
                  </a:lnTo>
                  <a:lnTo>
                    <a:pt x="147" y="164"/>
                  </a:lnTo>
                  <a:lnTo>
                    <a:pt x="152" y="157"/>
                  </a:lnTo>
                  <a:lnTo>
                    <a:pt x="161" y="145"/>
                  </a:lnTo>
                  <a:lnTo>
                    <a:pt x="170" y="135"/>
                  </a:lnTo>
                  <a:lnTo>
                    <a:pt x="170" y="135"/>
                  </a:lnTo>
                  <a:lnTo>
                    <a:pt x="174" y="129"/>
                  </a:lnTo>
                  <a:lnTo>
                    <a:pt x="177" y="124"/>
                  </a:lnTo>
                  <a:lnTo>
                    <a:pt x="182" y="113"/>
                  </a:lnTo>
                  <a:lnTo>
                    <a:pt x="187" y="102"/>
                  </a:lnTo>
                  <a:lnTo>
                    <a:pt x="190" y="96"/>
                  </a:lnTo>
                  <a:lnTo>
                    <a:pt x="194" y="91"/>
                  </a:lnTo>
                  <a:lnTo>
                    <a:pt x="194" y="91"/>
                  </a:lnTo>
                  <a:lnTo>
                    <a:pt x="180" y="87"/>
                  </a:lnTo>
                  <a:lnTo>
                    <a:pt x="180" y="87"/>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1" name="Freeform 335">
              <a:extLst>
                <a:ext uri="{FF2B5EF4-FFF2-40B4-BE49-F238E27FC236}">
                  <a16:creationId xmlns:a16="http://schemas.microsoft.com/office/drawing/2014/main" id="{8D6D6570-6EA9-4506-9AAF-46C7A222C847}"/>
                </a:ext>
              </a:extLst>
            </p:cNvPr>
            <p:cNvSpPr>
              <a:spLocks/>
            </p:cNvSpPr>
            <p:nvPr/>
          </p:nvSpPr>
          <p:spPr bwMode="auto">
            <a:xfrm>
              <a:off x="3731036" y="4532446"/>
              <a:ext cx="110147" cy="127079"/>
            </a:xfrm>
            <a:custGeom>
              <a:avLst/>
              <a:gdLst>
                <a:gd name="T0" fmla="*/ 246 w 257"/>
                <a:gd name="T1" fmla="*/ 212 h 272"/>
                <a:gd name="T2" fmla="*/ 247 w 257"/>
                <a:gd name="T3" fmla="*/ 199 h 272"/>
                <a:gd name="T4" fmla="*/ 241 w 257"/>
                <a:gd name="T5" fmla="*/ 179 h 272"/>
                <a:gd name="T6" fmla="*/ 239 w 257"/>
                <a:gd name="T7" fmla="*/ 156 h 272"/>
                <a:gd name="T8" fmla="*/ 234 w 257"/>
                <a:gd name="T9" fmla="*/ 131 h 272"/>
                <a:gd name="T10" fmla="*/ 222 w 257"/>
                <a:gd name="T11" fmla="*/ 103 h 272"/>
                <a:gd name="T12" fmla="*/ 220 w 257"/>
                <a:gd name="T13" fmla="*/ 96 h 272"/>
                <a:gd name="T14" fmla="*/ 223 w 257"/>
                <a:gd name="T15" fmla="*/ 72 h 272"/>
                <a:gd name="T16" fmla="*/ 226 w 257"/>
                <a:gd name="T17" fmla="*/ 64 h 272"/>
                <a:gd name="T18" fmla="*/ 243 w 257"/>
                <a:gd name="T19" fmla="*/ 49 h 272"/>
                <a:gd name="T20" fmla="*/ 254 w 257"/>
                <a:gd name="T21" fmla="*/ 41 h 272"/>
                <a:gd name="T22" fmla="*/ 257 w 257"/>
                <a:gd name="T23" fmla="*/ 22 h 272"/>
                <a:gd name="T24" fmla="*/ 242 w 257"/>
                <a:gd name="T25" fmla="*/ 8 h 272"/>
                <a:gd name="T26" fmla="*/ 231 w 257"/>
                <a:gd name="T27" fmla="*/ 5 h 272"/>
                <a:gd name="T28" fmla="*/ 191 w 257"/>
                <a:gd name="T29" fmla="*/ 2 h 272"/>
                <a:gd name="T30" fmla="*/ 182 w 257"/>
                <a:gd name="T31" fmla="*/ 7 h 272"/>
                <a:gd name="T32" fmla="*/ 162 w 257"/>
                <a:gd name="T33" fmla="*/ 5 h 272"/>
                <a:gd name="T34" fmla="*/ 149 w 257"/>
                <a:gd name="T35" fmla="*/ 3 h 272"/>
                <a:gd name="T36" fmla="*/ 132 w 257"/>
                <a:gd name="T37" fmla="*/ 7 h 272"/>
                <a:gd name="T38" fmla="*/ 122 w 257"/>
                <a:gd name="T39" fmla="*/ 12 h 272"/>
                <a:gd name="T40" fmla="*/ 83 w 257"/>
                <a:gd name="T41" fmla="*/ 5 h 272"/>
                <a:gd name="T42" fmla="*/ 63 w 257"/>
                <a:gd name="T43" fmla="*/ 0 h 272"/>
                <a:gd name="T44" fmla="*/ 61 w 257"/>
                <a:gd name="T45" fmla="*/ 10 h 272"/>
                <a:gd name="T46" fmla="*/ 53 w 257"/>
                <a:gd name="T47" fmla="*/ 19 h 272"/>
                <a:gd name="T48" fmla="*/ 47 w 257"/>
                <a:gd name="T49" fmla="*/ 36 h 272"/>
                <a:gd name="T50" fmla="*/ 51 w 257"/>
                <a:gd name="T51" fmla="*/ 54 h 272"/>
                <a:gd name="T52" fmla="*/ 47 w 257"/>
                <a:gd name="T53" fmla="*/ 67 h 272"/>
                <a:gd name="T54" fmla="*/ 43 w 257"/>
                <a:gd name="T55" fmla="*/ 69 h 272"/>
                <a:gd name="T56" fmla="*/ 16 w 257"/>
                <a:gd name="T57" fmla="*/ 74 h 272"/>
                <a:gd name="T58" fmla="*/ 5 w 257"/>
                <a:gd name="T59" fmla="*/ 85 h 272"/>
                <a:gd name="T60" fmla="*/ 1 w 257"/>
                <a:gd name="T61" fmla="*/ 99 h 272"/>
                <a:gd name="T62" fmla="*/ 1 w 257"/>
                <a:gd name="T63" fmla="*/ 123 h 272"/>
                <a:gd name="T64" fmla="*/ 5 w 257"/>
                <a:gd name="T65" fmla="*/ 139 h 272"/>
                <a:gd name="T66" fmla="*/ 18 w 257"/>
                <a:gd name="T67" fmla="*/ 148 h 272"/>
                <a:gd name="T68" fmla="*/ 30 w 257"/>
                <a:gd name="T69" fmla="*/ 160 h 272"/>
                <a:gd name="T70" fmla="*/ 35 w 257"/>
                <a:gd name="T71" fmla="*/ 168 h 272"/>
                <a:gd name="T72" fmla="*/ 45 w 257"/>
                <a:gd name="T73" fmla="*/ 182 h 272"/>
                <a:gd name="T74" fmla="*/ 47 w 257"/>
                <a:gd name="T75" fmla="*/ 191 h 272"/>
                <a:gd name="T76" fmla="*/ 52 w 257"/>
                <a:gd name="T77" fmla="*/ 215 h 272"/>
                <a:gd name="T78" fmla="*/ 66 w 257"/>
                <a:gd name="T79" fmla="*/ 231 h 272"/>
                <a:gd name="T80" fmla="*/ 71 w 257"/>
                <a:gd name="T81" fmla="*/ 245 h 272"/>
                <a:gd name="T82" fmla="*/ 79 w 257"/>
                <a:gd name="T83" fmla="*/ 253 h 272"/>
                <a:gd name="T84" fmla="*/ 92 w 257"/>
                <a:gd name="T85" fmla="*/ 257 h 272"/>
                <a:gd name="T86" fmla="*/ 98 w 257"/>
                <a:gd name="T87" fmla="*/ 262 h 272"/>
                <a:gd name="T88" fmla="*/ 103 w 257"/>
                <a:gd name="T89" fmla="*/ 272 h 272"/>
                <a:gd name="T90" fmla="*/ 122 w 257"/>
                <a:gd name="T91" fmla="*/ 269 h 272"/>
                <a:gd name="T92" fmla="*/ 124 w 257"/>
                <a:gd name="T93" fmla="*/ 265 h 272"/>
                <a:gd name="T94" fmla="*/ 126 w 257"/>
                <a:gd name="T95" fmla="*/ 245 h 272"/>
                <a:gd name="T96" fmla="*/ 134 w 257"/>
                <a:gd name="T97" fmla="*/ 235 h 272"/>
                <a:gd name="T98" fmla="*/ 158 w 257"/>
                <a:gd name="T99" fmla="*/ 234 h 272"/>
                <a:gd name="T100" fmla="*/ 170 w 257"/>
                <a:gd name="T101" fmla="*/ 230 h 272"/>
                <a:gd name="T102" fmla="*/ 176 w 257"/>
                <a:gd name="T103" fmla="*/ 226 h 272"/>
                <a:gd name="T104" fmla="*/ 195 w 257"/>
                <a:gd name="T105" fmla="*/ 225 h 272"/>
                <a:gd name="T106" fmla="*/ 201 w 257"/>
                <a:gd name="T107" fmla="*/ 229 h 272"/>
                <a:gd name="T108" fmla="*/ 212 w 257"/>
                <a:gd name="T109" fmla="*/ 246 h 272"/>
                <a:gd name="T110" fmla="*/ 225 w 257"/>
                <a:gd name="T111" fmla="*/ 254 h 272"/>
                <a:gd name="T112" fmla="*/ 227 w 257"/>
                <a:gd name="T113" fmla="*/ 245 h 272"/>
                <a:gd name="T114" fmla="*/ 235 w 257"/>
                <a:gd name="T115" fmla="*/ 223 h 272"/>
                <a:gd name="T116" fmla="*/ 242 w 257"/>
                <a:gd name="T117" fmla="*/ 21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72">
                  <a:moveTo>
                    <a:pt x="242" y="216"/>
                  </a:moveTo>
                  <a:lnTo>
                    <a:pt x="242" y="216"/>
                  </a:lnTo>
                  <a:lnTo>
                    <a:pt x="246" y="212"/>
                  </a:lnTo>
                  <a:lnTo>
                    <a:pt x="247" y="208"/>
                  </a:lnTo>
                  <a:lnTo>
                    <a:pt x="248" y="204"/>
                  </a:lnTo>
                  <a:lnTo>
                    <a:pt x="247" y="199"/>
                  </a:lnTo>
                  <a:lnTo>
                    <a:pt x="243" y="189"/>
                  </a:lnTo>
                  <a:lnTo>
                    <a:pt x="241" y="184"/>
                  </a:lnTo>
                  <a:lnTo>
                    <a:pt x="241" y="179"/>
                  </a:lnTo>
                  <a:lnTo>
                    <a:pt x="241" y="179"/>
                  </a:lnTo>
                  <a:lnTo>
                    <a:pt x="240" y="168"/>
                  </a:lnTo>
                  <a:lnTo>
                    <a:pt x="239" y="156"/>
                  </a:lnTo>
                  <a:lnTo>
                    <a:pt x="237" y="142"/>
                  </a:lnTo>
                  <a:lnTo>
                    <a:pt x="234" y="131"/>
                  </a:lnTo>
                  <a:lnTo>
                    <a:pt x="234" y="131"/>
                  </a:lnTo>
                  <a:lnTo>
                    <a:pt x="229" y="115"/>
                  </a:lnTo>
                  <a:lnTo>
                    <a:pt x="226" y="109"/>
                  </a:lnTo>
                  <a:lnTo>
                    <a:pt x="222" y="103"/>
                  </a:lnTo>
                  <a:lnTo>
                    <a:pt x="222" y="103"/>
                  </a:lnTo>
                  <a:lnTo>
                    <a:pt x="220" y="100"/>
                  </a:lnTo>
                  <a:lnTo>
                    <a:pt x="220" y="96"/>
                  </a:lnTo>
                  <a:lnTo>
                    <a:pt x="220" y="89"/>
                  </a:lnTo>
                  <a:lnTo>
                    <a:pt x="222" y="81"/>
                  </a:lnTo>
                  <a:lnTo>
                    <a:pt x="223" y="72"/>
                  </a:lnTo>
                  <a:lnTo>
                    <a:pt x="223" y="72"/>
                  </a:lnTo>
                  <a:lnTo>
                    <a:pt x="224" y="68"/>
                  </a:lnTo>
                  <a:lnTo>
                    <a:pt x="226" y="64"/>
                  </a:lnTo>
                  <a:lnTo>
                    <a:pt x="229" y="59"/>
                  </a:lnTo>
                  <a:lnTo>
                    <a:pt x="234" y="56"/>
                  </a:lnTo>
                  <a:lnTo>
                    <a:pt x="243" y="49"/>
                  </a:lnTo>
                  <a:lnTo>
                    <a:pt x="252" y="43"/>
                  </a:lnTo>
                  <a:lnTo>
                    <a:pt x="252" y="43"/>
                  </a:lnTo>
                  <a:lnTo>
                    <a:pt x="254" y="41"/>
                  </a:lnTo>
                  <a:lnTo>
                    <a:pt x="255" y="38"/>
                  </a:lnTo>
                  <a:lnTo>
                    <a:pt x="257" y="30"/>
                  </a:lnTo>
                  <a:lnTo>
                    <a:pt x="257" y="22"/>
                  </a:lnTo>
                  <a:lnTo>
                    <a:pt x="257" y="13"/>
                  </a:lnTo>
                  <a:lnTo>
                    <a:pt x="257" y="13"/>
                  </a:lnTo>
                  <a:lnTo>
                    <a:pt x="242" y="8"/>
                  </a:lnTo>
                  <a:lnTo>
                    <a:pt x="236" y="6"/>
                  </a:lnTo>
                  <a:lnTo>
                    <a:pt x="231" y="5"/>
                  </a:lnTo>
                  <a:lnTo>
                    <a:pt x="231" y="5"/>
                  </a:lnTo>
                  <a:lnTo>
                    <a:pt x="204" y="1"/>
                  </a:lnTo>
                  <a:lnTo>
                    <a:pt x="195" y="1"/>
                  </a:lnTo>
                  <a:lnTo>
                    <a:pt x="191" y="2"/>
                  </a:lnTo>
                  <a:lnTo>
                    <a:pt x="188" y="3"/>
                  </a:lnTo>
                  <a:lnTo>
                    <a:pt x="188" y="3"/>
                  </a:lnTo>
                  <a:lnTo>
                    <a:pt x="182" y="7"/>
                  </a:lnTo>
                  <a:lnTo>
                    <a:pt x="178" y="8"/>
                  </a:lnTo>
                  <a:lnTo>
                    <a:pt x="172" y="7"/>
                  </a:lnTo>
                  <a:lnTo>
                    <a:pt x="162" y="5"/>
                  </a:lnTo>
                  <a:lnTo>
                    <a:pt x="162" y="5"/>
                  </a:lnTo>
                  <a:lnTo>
                    <a:pt x="155" y="4"/>
                  </a:lnTo>
                  <a:lnTo>
                    <a:pt x="149" y="3"/>
                  </a:lnTo>
                  <a:lnTo>
                    <a:pt x="144" y="4"/>
                  </a:lnTo>
                  <a:lnTo>
                    <a:pt x="140" y="4"/>
                  </a:lnTo>
                  <a:lnTo>
                    <a:pt x="132" y="7"/>
                  </a:lnTo>
                  <a:lnTo>
                    <a:pt x="126" y="11"/>
                  </a:lnTo>
                  <a:lnTo>
                    <a:pt x="126" y="11"/>
                  </a:lnTo>
                  <a:lnTo>
                    <a:pt x="122" y="12"/>
                  </a:lnTo>
                  <a:lnTo>
                    <a:pt x="117" y="11"/>
                  </a:lnTo>
                  <a:lnTo>
                    <a:pt x="105" y="9"/>
                  </a:lnTo>
                  <a:lnTo>
                    <a:pt x="83" y="5"/>
                  </a:lnTo>
                  <a:lnTo>
                    <a:pt x="83" y="5"/>
                  </a:lnTo>
                  <a:lnTo>
                    <a:pt x="72" y="3"/>
                  </a:lnTo>
                  <a:lnTo>
                    <a:pt x="63" y="0"/>
                  </a:lnTo>
                  <a:lnTo>
                    <a:pt x="63" y="0"/>
                  </a:lnTo>
                  <a:lnTo>
                    <a:pt x="62" y="7"/>
                  </a:lnTo>
                  <a:lnTo>
                    <a:pt x="61" y="10"/>
                  </a:lnTo>
                  <a:lnTo>
                    <a:pt x="59" y="12"/>
                  </a:lnTo>
                  <a:lnTo>
                    <a:pt x="59" y="12"/>
                  </a:lnTo>
                  <a:lnTo>
                    <a:pt x="53" y="19"/>
                  </a:lnTo>
                  <a:lnTo>
                    <a:pt x="49" y="25"/>
                  </a:lnTo>
                  <a:lnTo>
                    <a:pt x="47" y="30"/>
                  </a:lnTo>
                  <a:lnTo>
                    <a:pt x="47" y="36"/>
                  </a:lnTo>
                  <a:lnTo>
                    <a:pt x="47" y="36"/>
                  </a:lnTo>
                  <a:lnTo>
                    <a:pt x="48" y="44"/>
                  </a:lnTo>
                  <a:lnTo>
                    <a:pt x="51" y="54"/>
                  </a:lnTo>
                  <a:lnTo>
                    <a:pt x="51" y="59"/>
                  </a:lnTo>
                  <a:lnTo>
                    <a:pt x="50" y="64"/>
                  </a:lnTo>
                  <a:lnTo>
                    <a:pt x="47" y="67"/>
                  </a:lnTo>
                  <a:lnTo>
                    <a:pt x="46" y="68"/>
                  </a:lnTo>
                  <a:lnTo>
                    <a:pt x="43" y="69"/>
                  </a:lnTo>
                  <a:lnTo>
                    <a:pt x="43" y="69"/>
                  </a:lnTo>
                  <a:lnTo>
                    <a:pt x="32" y="70"/>
                  </a:lnTo>
                  <a:lnTo>
                    <a:pt x="21" y="73"/>
                  </a:lnTo>
                  <a:lnTo>
                    <a:pt x="16" y="74"/>
                  </a:lnTo>
                  <a:lnTo>
                    <a:pt x="12" y="77"/>
                  </a:lnTo>
                  <a:lnTo>
                    <a:pt x="8" y="80"/>
                  </a:lnTo>
                  <a:lnTo>
                    <a:pt x="5" y="85"/>
                  </a:lnTo>
                  <a:lnTo>
                    <a:pt x="5" y="85"/>
                  </a:lnTo>
                  <a:lnTo>
                    <a:pt x="3" y="91"/>
                  </a:lnTo>
                  <a:lnTo>
                    <a:pt x="1" y="99"/>
                  </a:lnTo>
                  <a:lnTo>
                    <a:pt x="0" y="107"/>
                  </a:lnTo>
                  <a:lnTo>
                    <a:pt x="0" y="115"/>
                  </a:lnTo>
                  <a:lnTo>
                    <a:pt x="1" y="123"/>
                  </a:lnTo>
                  <a:lnTo>
                    <a:pt x="1" y="130"/>
                  </a:lnTo>
                  <a:lnTo>
                    <a:pt x="3" y="136"/>
                  </a:lnTo>
                  <a:lnTo>
                    <a:pt x="5" y="139"/>
                  </a:lnTo>
                  <a:lnTo>
                    <a:pt x="5" y="139"/>
                  </a:lnTo>
                  <a:lnTo>
                    <a:pt x="11" y="143"/>
                  </a:lnTo>
                  <a:lnTo>
                    <a:pt x="18" y="148"/>
                  </a:lnTo>
                  <a:lnTo>
                    <a:pt x="25" y="153"/>
                  </a:lnTo>
                  <a:lnTo>
                    <a:pt x="28" y="156"/>
                  </a:lnTo>
                  <a:lnTo>
                    <a:pt x="30" y="160"/>
                  </a:lnTo>
                  <a:lnTo>
                    <a:pt x="30" y="160"/>
                  </a:lnTo>
                  <a:lnTo>
                    <a:pt x="32" y="164"/>
                  </a:lnTo>
                  <a:lnTo>
                    <a:pt x="35" y="168"/>
                  </a:lnTo>
                  <a:lnTo>
                    <a:pt x="40" y="174"/>
                  </a:lnTo>
                  <a:lnTo>
                    <a:pt x="43" y="178"/>
                  </a:lnTo>
                  <a:lnTo>
                    <a:pt x="45" y="182"/>
                  </a:lnTo>
                  <a:lnTo>
                    <a:pt x="46" y="186"/>
                  </a:lnTo>
                  <a:lnTo>
                    <a:pt x="47" y="191"/>
                  </a:lnTo>
                  <a:lnTo>
                    <a:pt x="47" y="191"/>
                  </a:lnTo>
                  <a:lnTo>
                    <a:pt x="48" y="201"/>
                  </a:lnTo>
                  <a:lnTo>
                    <a:pt x="49" y="208"/>
                  </a:lnTo>
                  <a:lnTo>
                    <a:pt x="52" y="215"/>
                  </a:lnTo>
                  <a:lnTo>
                    <a:pt x="57" y="221"/>
                  </a:lnTo>
                  <a:lnTo>
                    <a:pt x="57" y="221"/>
                  </a:lnTo>
                  <a:lnTo>
                    <a:pt x="66" y="231"/>
                  </a:lnTo>
                  <a:lnTo>
                    <a:pt x="69" y="238"/>
                  </a:lnTo>
                  <a:lnTo>
                    <a:pt x="71" y="245"/>
                  </a:lnTo>
                  <a:lnTo>
                    <a:pt x="71" y="245"/>
                  </a:lnTo>
                  <a:lnTo>
                    <a:pt x="73" y="249"/>
                  </a:lnTo>
                  <a:lnTo>
                    <a:pt x="76" y="251"/>
                  </a:lnTo>
                  <a:lnTo>
                    <a:pt x="79" y="253"/>
                  </a:lnTo>
                  <a:lnTo>
                    <a:pt x="82" y="254"/>
                  </a:lnTo>
                  <a:lnTo>
                    <a:pt x="89" y="256"/>
                  </a:lnTo>
                  <a:lnTo>
                    <a:pt x="92" y="257"/>
                  </a:lnTo>
                  <a:lnTo>
                    <a:pt x="95" y="259"/>
                  </a:lnTo>
                  <a:lnTo>
                    <a:pt x="95" y="259"/>
                  </a:lnTo>
                  <a:lnTo>
                    <a:pt x="98" y="262"/>
                  </a:lnTo>
                  <a:lnTo>
                    <a:pt x="100" y="265"/>
                  </a:lnTo>
                  <a:lnTo>
                    <a:pt x="103" y="272"/>
                  </a:lnTo>
                  <a:lnTo>
                    <a:pt x="103" y="272"/>
                  </a:lnTo>
                  <a:lnTo>
                    <a:pt x="111" y="272"/>
                  </a:lnTo>
                  <a:lnTo>
                    <a:pt x="118" y="271"/>
                  </a:lnTo>
                  <a:lnTo>
                    <a:pt x="122" y="269"/>
                  </a:lnTo>
                  <a:lnTo>
                    <a:pt x="124" y="267"/>
                  </a:lnTo>
                  <a:lnTo>
                    <a:pt x="124" y="265"/>
                  </a:lnTo>
                  <a:lnTo>
                    <a:pt x="124" y="265"/>
                  </a:lnTo>
                  <a:lnTo>
                    <a:pt x="124" y="255"/>
                  </a:lnTo>
                  <a:lnTo>
                    <a:pt x="125" y="249"/>
                  </a:lnTo>
                  <a:lnTo>
                    <a:pt x="126" y="245"/>
                  </a:lnTo>
                  <a:lnTo>
                    <a:pt x="128" y="240"/>
                  </a:lnTo>
                  <a:lnTo>
                    <a:pt x="130" y="237"/>
                  </a:lnTo>
                  <a:lnTo>
                    <a:pt x="134" y="235"/>
                  </a:lnTo>
                  <a:lnTo>
                    <a:pt x="139" y="234"/>
                  </a:lnTo>
                  <a:lnTo>
                    <a:pt x="139" y="234"/>
                  </a:lnTo>
                  <a:lnTo>
                    <a:pt x="158" y="234"/>
                  </a:lnTo>
                  <a:lnTo>
                    <a:pt x="165" y="234"/>
                  </a:lnTo>
                  <a:lnTo>
                    <a:pt x="168" y="233"/>
                  </a:lnTo>
                  <a:lnTo>
                    <a:pt x="170" y="230"/>
                  </a:lnTo>
                  <a:lnTo>
                    <a:pt x="170" y="230"/>
                  </a:lnTo>
                  <a:lnTo>
                    <a:pt x="173" y="228"/>
                  </a:lnTo>
                  <a:lnTo>
                    <a:pt x="176" y="226"/>
                  </a:lnTo>
                  <a:lnTo>
                    <a:pt x="186" y="224"/>
                  </a:lnTo>
                  <a:lnTo>
                    <a:pt x="191" y="224"/>
                  </a:lnTo>
                  <a:lnTo>
                    <a:pt x="195" y="225"/>
                  </a:lnTo>
                  <a:lnTo>
                    <a:pt x="199" y="226"/>
                  </a:lnTo>
                  <a:lnTo>
                    <a:pt x="201" y="229"/>
                  </a:lnTo>
                  <a:lnTo>
                    <a:pt x="201" y="229"/>
                  </a:lnTo>
                  <a:lnTo>
                    <a:pt x="204" y="236"/>
                  </a:lnTo>
                  <a:lnTo>
                    <a:pt x="208" y="243"/>
                  </a:lnTo>
                  <a:lnTo>
                    <a:pt x="212" y="246"/>
                  </a:lnTo>
                  <a:lnTo>
                    <a:pt x="215" y="249"/>
                  </a:lnTo>
                  <a:lnTo>
                    <a:pt x="220" y="252"/>
                  </a:lnTo>
                  <a:lnTo>
                    <a:pt x="225" y="254"/>
                  </a:lnTo>
                  <a:lnTo>
                    <a:pt x="225" y="254"/>
                  </a:lnTo>
                  <a:lnTo>
                    <a:pt x="227" y="245"/>
                  </a:lnTo>
                  <a:lnTo>
                    <a:pt x="227" y="245"/>
                  </a:lnTo>
                  <a:lnTo>
                    <a:pt x="229" y="238"/>
                  </a:lnTo>
                  <a:lnTo>
                    <a:pt x="231" y="230"/>
                  </a:lnTo>
                  <a:lnTo>
                    <a:pt x="235" y="223"/>
                  </a:lnTo>
                  <a:lnTo>
                    <a:pt x="238" y="219"/>
                  </a:lnTo>
                  <a:lnTo>
                    <a:pt x="242" y="216"/>
                  </a:lnTo>
                  <a:lnTo>
                    <a:pt x="242" y="216"/>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2" name="Freeform 336">
              <a:extLst>
                <a:ext uri="{FF2B5EF4-FFF2-40B4-BE49-F238E27FC236}">
                  <a16:creationId xmlns:a16="http://schemas.microsoft.com/office/drawing/2014/main" id="{D9C42D7E-183E-4610-BAD0-D777D28D6298}"/>
                </a:ext>
              </a:extLst>
            </p:cNvPr>
            <p:cNvSpPr>
              <a:spLocks/>
            </p:cNvSpPr>
            <p:nvPr/>
          </p:nvSpPr>
          <p:spPr bwMode="auto">
            <a:xfrm>
              <a:off x="3603678" y="5304262"/>
              <a:ext cx="234062" cy="263503"/>
            </a:xfrm>
            <a:custGeom>
              <a:avLst/>
              <a:gdLst>
                <a:gd name="T0" fmla="*/ 540 w 544"/>
                <a:gd name="T1" fmla="*/ 322 h 565"/>
                <a:gd name="T2" fmla="*/ 521 w 544"/>
                <a:gd name="T3" fmla="*/ 307 h 565"/>
                <a:gd name="T4" fmla="*/ 508 w 544"/>
                <a:gd name="T5" fmla="*/ 312 h 565"/>
                <a:gd name="T6" fmla="*/ 494 w 544"/>
                <a:gd name="T7" fmla="*/ 324 h 565"/>
                <a:gd name="T8" fmla="*/ 466 w 544"/>
                <a:gd name="T9" fmla="*/ 318 h 565"/>
                <a:gd name="T10" fmla="*/ 452 w 544"/>
                <a:gd name="T11" fmla="*/ 280 h 565"/>
                <a:gd name="T12" fmla="*/ 437 w 544"/>
                <a:gd name="T13" fmla="*/ 230 h 565"/>
                <a:gd name="T14" fmla="*/ 433 w 544"/>
                <a:gd name="T15" fmla="*/ 209 h 565"/>
                <a:gd name="T16" fmla="*/ 411 w 544"/>
                <a:gd name="T17" fmla="*/ 196 h 565"/>
                <a:gd name="T18" fmla="*/ 397 w 544"/>
                <a:gd name="T19" fmla="*/ 192 h 565"/>
                <a:gd name="T20" fmla="*/ 388 w 544"/>
                <a:gd name="T21" fmla="*/ 204 h 565"/>
                <a:gd name="T22" fmla="*/ 359 w 544"/>
                <a:gd name="T23" fmla="*/ 207 h 565"/>
                <a:gd name="T24" fmla="*/ 318 w 544"/>
                <a:gd name="T25" fmla="*/ 197 h 565"/>
                <a:gd name="T26" fmla="*/ 305 w 544"/>
                <a:gd name="T27" fmla="*/ 190 h 565"/>
                <a:gd name="T28" fmla="*/ 301 w 544"/>
                <a:gd name="T29" fmla="*/ 169 h 565"/>
                <a:gd name="T30" fmla="*/ 306 w 544"/>
                <a:gd name="T31" fmla="*/ 132 h 565"/>
                <a:gd name="T32" fmla="*/ 307 w 544"/>
                <a:gd name="T33" fmla="*/ 99 h 565"/>
                <a:gd name="T34" fmla="*/ 294 w 544"/>
                <a:gd name="T35" fmla="*/ 76 h 565"/>
                <a:gd name="T36" fmla="*/ 290 w 544"/>
                <a:gd name="T37" fmla="*/ 65 h 565"/>
                <a:gd name="T38" fmla="*/ 303 w 544"/>
                <a:gd name="T39" fmla="*/ 43 h 565"/>
                <a:gd name="T40" fmla="*/ 279 w 544"/>
                <a:gd name="T41" fmla="*/ 34 h 565"/>
                <a:gd name="T42" fmla="*/ 248 w 544"/>
                <a:gd name="T43" fmla="*/ 13 h 565"/>
                <a:gd name="T44" fmla="*/ 215 w 544"/>
                <a:gd name="T45" fmla="*/ 2 h 565"/>
                <a:gd name="T46" fmla="*/ 165 w 544"/>
                <a:gd name="T47" fmla="*/ 0 h 565"/>
                <a:gd name="T48" fmla="*/ 143 w 544"/>
                <a:gd name="T49" fmla="*/ 9 h 565"/>
                <a:gd name="T50" fmla="*/ 93 w 544"/>
                <a:gd name="T51" fmla="*/ 18 h 565"/>
                <a:gd name="T52" fmla="*/ 62 w 544"/>
                <a:gd name="T53" fmla="*/ 29 h 565"/>
                <a:gd name="T54" fmla="*/ 48 w 544"/>
                <a:gd name="T55" fmla="*/ 51 h 565"/>
                <a:gd name="T56" fmla="*/ 31 w 544"/>
                <a:gd name="T57" fmla="*/ 79 h 565"/>
                <a:gd name="T58" fmla="*/ 23 w 544"/>
                <a:gd name="T59" fmla="*/ 126 h 565"/>
                <a:gd name="T60" fmla="*/ 17 w 544"/>
                <a:gd name="T61" fmla="*/ 153 h 565"/>
                <a:gd name="T62" fmla="*/ 5 w 544"/>
                <a:gd name="T63" fmla="*/ 175 h 565"/>
                <a:gd name="T64" fmla="*/ 9 w 544"/>
                <a:gd name="T65" fmla="*/ 206 h 565"/>
                <a:gd name="T66" fmla="*/ 32 w 544"/>
                <a:gd name="T67" fmla="*/ 234 h 565"/>
                <a:gd name="T68" fmla="*/ 67 w 544"/>
                <a:gd name="T69" fmla="*/ 276 h 565"/>
                <a:gd name="T70" fmla="*/ 99 w 544"/>
                <a:gd name="T71" fmla="*/ 297 h 565"/>
                <a:gd name="T72" fmla="*/ 120 w 544"/>
                <a:gd name="T73" fmla="*/ 318 h 565"/>
                <a:gd name="T74" fmla="*/ 161 w 544"/>
                <a:gd name="T75" fmla="*/ 323 h 565"/>
                <a:gd name="T76" fmla="*/ 201 w 544"/>
                <a:gd name="T77" fmla="*/ 342 h 565"/>
                <a:gd name="T78" fmla="*/ 246 w 544"/>
                <a:gd name="T79" fmla="*/ 378 h 565"/>
                <a:gd name="T80" fmla="*/ 304 w 544"/>
                <a:gd name="T81" fmla="*/ 398 h 565"/>
                <a:gd name="T82" fmla="*/ 322 w 544"/>
                <a:gd name="T83" fmla="*/ 419 h 565"/>
                <a:gd name="T84" fmla="*/ 316 w 544"/>
                <a:gd name="T85" fmla="*/ 443 h 565"/>
                <a:gd name="T86" fmla="*/ 297 w 544"/>
                <a:gd name="T87" fmla="*/ 461 h 565"/>
                <a:gd name="T88" fmla="*/ 290 w 544"/>
                <a:gd name="T89" fmla="*/ 484 h 565"/>
                <a:gd name="T90" fmla="*/ 283 w 544"/>
                <a:gd name="T91" fmla="*/ 513 h 565"/>
                <a:gd name="T92" fmla="*/ 261 w 544"/>
                <a:gd name="T93" fmla="*/ 538 h 565"/>
                <a:gd name="T94" fmla="*/ 260 w 544"/>
                <a:gd name="T95" fmla="*/ 549 h 565"/>
                <a:gd name="T96" fmla="*/ 303 w 544"/>
                <a:gd name="T97" fmla="*/ 552 h 565"/>
                <a:gd name="T98" fmla="*/ 343 w 544"/>
                <a:gd name="T99" fmla="*/ 560 h 565"/>
                <a:gd name="T100" fmla="*/ 397 w 544"/>
                <a:gd name="T101" fmla="*/ 564 h 565"/>
                <a:gd name="T102" fmla="*/ 414 w 544"/>
                <a:gd name="T103" fmla="*/ 551 h 565"/>
                <a:gd name="T104" fmla="*/ 438 w 544"/>
                <a:gd name="T105" fmla="*/ 555 h 565"/>
                <a:gd name="T106" fmla="*/ 450 w 544"/>
                <a:gd name="T107" fmla="*/ 553 h 565"/>
                <a:gd name="T108" fmla="*/ 457 w 544"/>
                <a:gd name="T109" fmla="*/ 538 h 565"/>
                <a:gd name="T110" fmla="*/ 486 w 544"/>
                <a:gd name="T111" fmla="*/ 517 h 565"/>
                <a:gd name="T112" fmla="*/ 513 w 544"/>
                <a:gd name="T113" fmla="*/ 495 h 565"/>
                <a:gd name="T114" fmla="*/ 517 w 544"/>
                <a:gd name="T115" fmla="*/ 449 h 565"/>
                <a:gd name="T116" fmla="*/ 521 w 544"/>
                <a:gd name="T117" fmla="*/ 404 h 565"/>
                <a:gd name="T118" fmla="*/ 540 w 544"/>
                <a:gd name="T119" fmla="*/ 35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4" h="565">
                  <a:moveTo>
                    <a:pt x="544" y="335"/>
                  </a:moveTo>
                  <a:lnTo>
                    <a:pt x="544" y="335"/>
                  </a:lnTo>
                  <a:lnTo>
                    <a:pt x="544" y="330"/>
                  </a:lnTo>
                  <a:lnTo>
                    <a:pt x="543" y="325"/>
                  </a:lnTo>
                  <a:lnTo>
                    <a:pt x="540" y="322"/>
                  </a:lnTo>
                  <a:lnTo>
                    <a:pt x="538" y="319"/>
                  </a:lnTo>
                  <a:lnTo>
                    <a:pt x="532" y="313"/>
                  </a:lnTo>
                  <a:lnTo>
                    <a:pt x="525" y="309"/>
                  </a:lnTo>
                  <a:lnTo>
                    <a:pt x="525" y="309"/>
                  </a:lnTo>
                  <a:lnTo>
                    <a:pt x="521" y="307"/>
                  </a:lnTo>
                  <a:lnTo>
                    <a:pt x="518" y="306"/>
                  </a:lnTo>
                  <a:lnTo>
                    <a:pt x="516" y="307"/>
                  </a:lnTo>
                  <a:lnTo>
                    <a:pt x="513" y="308"/>
                  </a:lnTo>
                  <a:lnTo>
                    <a:pt x="511" y="309"/>
                  </a:lnTo>
                  <a:lnTo>
                    <a:pt x="508" y="312"/>
                  </a:lnTo>
                  <a:lnTo>
                    <a:pt x="504" y="318"/>
                  </a:lnTo>
                  <a:lnTo>
                    <a:pt x="504" y="318"/>
                  </a:lnTo>
                  <a:lnTo>
                    <a:pt x="501" y="321"/>
                  </a:lnTo>
                  <a:lnTo>
                    <a:pt x="498" y="323"/>
                  </a:lnTo>
                  <a:lnTo>
                    <a:pt x="494" y="324"/>
                  </a:lnTo>
                  <a:lnTo>
                    <a:pt x="490" y="323"/>
                  </a:lnTo>
                  <a:lnTo>
                    <a:pt x="480" y="322"/>
                  </a:lnTo>
                  <a:lnTo>
                    <a:pt x="469" y="319"/>
                  </a:lnTo>
                  <a:lnTo>
                    <a:pt x="469" y="319"/>
                  </a:lnTo>
                  <a:lnTo>
                    <a:pt x="466" y="318"/>
                  </a:lnTo>
                  <a:lnTo>
                    <a:pt x="464" y="317"/>
                  </a:lnTo>
                  <a:lnTo>
                    <a:pt x="460" y="312"/>
                  </a:lnTo>
                  <a:lnTo>
                    <a:pt x="458" y="305"/>
                  </a:lnTo>
                  <a:lnTo>
                    <a:pt x="455" y="297"/>
                  </a:lnTo>
                  <a:lnTo>
                    <a:pt x="452" y="280"/>
                  </a:lnTo>
                  <a:lnTo>
                    <a:pt x="450" y="265"/>
                  </a:lnTo>
                  <a:lnTo>
                    <a:pt x="450" y="265"/>
                  </a:lnTo>
                  <a:lnTo>
                    <a:pt x="446" y="253"/>
                  </a:lnTo>
                  <a:lnTo>
                    <a:pt x="441" y="241"/>
                  </a:lnTo>
                  <a:lnTo>
                    <a:pt x="437" y="230"/>
                  </a:lnTo>
                  <a:lnTo>
                    <a:pt x="436" y="224"/>
                  </a:lnTo>
                  <a:lnTo>
                    <a:pt x="435" y="218"/>
                  </a:lnTo>
                  <a:lnTo>
                    <a:pt x="435" y="218"/>
                  </a:lnTo>
                  <a:lnTo>
                    <a:pt x="434" y="212"/>
                  </a:lnTo>
                  <a:lnTo>
                    <a:pt x="433" y="209"/>
                  </a:lnTo>
                  <a:lnTo>
                    <a:pt x="430" y="206"/>
                  </a:lnTo>
                  <a:lnTo>
                    <a:pt x="427" y="205"/>
                  </a:lnTo>
                  <a:lnTo>
                    <a:pt x="420" y="202"/>
                  </a:lnTo>
                  <a:lnTo>
                    <a:pt x="415" y="199"/>
                  </a:lnTo>
                  <a:lnTo>
                    <a:pt x="411" y="196"/>
                  </a:lnTo>
                  <a:lnTo>
                    <a:pt x="411" y="196"/>
                  </a:lnTo>
                  <a:lnTo>
                    <a:pt x="407" y="193"/>
                  </a:lnTo>
                  <a:lnTo>
                    <a:pt x="403" y="191"/>
                  </a:lnTo>
                  <a:lnTo>
                    <a:pt x="400" y="191"/>
                  </a:lnTo>
                  <a:lnTo>
                    <a:pt x="397" y="192"/>
                  </a:lnTo>
                  <a:lnTo>
                    <a:pt x="395" y="194"/>
                  </a:lnTo>
                  <a:lnTo>
                    <a:pt x="393" y="197"/>
                  </a:lnTo>
                  <a:lnTo>
                    <a:pt x="390" y="202"/>
                  </a:lnTo>
                  <a:lnTo>
                    <a:pt x="390" y="202"/>
                  </a:lnTo>
                  <a:lnTo>
                    <a:pt x="388" y="204"/>
                  </a:lnTo>
                  <a:lnTo>
                    <a:pt x="385" y="206"/>
                  </a:lnTo>
                  <a:lnTo>
                    <a:pt x="381" y="207"/>
                  </a:lnTo>
                  <a:lnTo>
                    <a:pt x="376" y="208"/>
                  </a:lnTo>
                  <a:lnTo>
                    <a:pt x="364" y="208"/>
                  </a:lnTo>
                  <a:lnTo>
                    <a:pt x="359" y="207"/>
                  </a:lnTo>
                  <a:lnTo>
                    <a:pt x="354" y="206"/>
                  </a:lnTo>
                  <a:lnTo>
                    <a:pt x="354" y="206"/>
                  </a:lnTo>
                  <a:lnTo>
                    <a:pt x="339" y="201"/>
                  </a:lnTo>
                  <a:lnTo>
                    <a:pt x="330" y="199"/>
                  </a:lnTo>
                  <a:lnTo>
                    <a:pt x="318" y="197"/>
                  </a:lnTo>
                  <a:lnTo>
                    <a:pt x="318" y="197"/>
                  </a:lnTo>
                  <a:lnTo>
                    <a:pt x="312" y="196"/>
                  </a:lnTo>
                  <a:lnTo>
                    <a:pt x="308" y="194"/>
                  </a:lnTo>
                  <a:lnTo>
                    <a:pt x="306" y="192"/>
                  </a:lnTo>
                  <a:lnTo>
                    <a:pt x="305" y="190"/>
                  </a:lnTo>
                  <a:lnTo>
                    <a:pt x="304" y="184"/>
                  </a:lnTo>
                  <a:lnTo>
                    <a:pt x="304" y="180"/>
                  </a:lnTo>
                  <a:lnTo>
                    <a:pt x="303" y="177"/>
                  </a:lnTo>
                  <a:lnTo>
                    <a:pt x="303" y="177"/>
                  </a:lnTo>
                  <a:lnTo>
                    <a:pt x="301" y="169"/>
                  </a:lnTo>
                  <a:lnTo>
                    <a:pt x="301" y="159"/>
                  </a:lnTo>
                  <a:lnTo>
                    <a:pt x="302" y="149"/>
                  </a:lnTo>
                  <a:lnTo>
                    <a:pt x="304" y="140"/>
                  </a:lnTo>
                  <a:lnTo>
                    <a:pt x="304" y="140"/>
                  </a:lnTo>
                  <a:lnTo>
                    <a:pt x="306" y="132"/>
                  </a:lnTo>
                  <a:lnTo>
                    <a:pt x="306" y="123"/>
                  </a:lnTo>
                  <a:lnTo>
                    <a:pt x="306" y="114"/>
                  </a:lnTo>
                  <a:lnTo>
                    <a:pt x="307" y="104"/>
                  </a:lnTo>
                  <a:lnTo>
                    <a:pt x="307" y="104"/>
                  </a:lnTo>
                  <a:lnTo>
                    <a:pt x="307" y="99"/>
                  </a:lnTo>
                  <a:lnTo>
                    <a:pt x="307" y="95"/>
                  </a:lnTo>
                  <a:lnTo>
                    <a:pt x="306" y="91"/>
                  </a:lnTo>
                  <a:lnTo>
                    <a:pt x="305" y="88"/>
                  </a:lnTo>
                  <a:lnTo>
                    <a:pt x="300" y="82"/>
                  </a:lnTo>
                  <a:lnTo>
                    <a:pt x="294" y="76"/>
                  </a:lnTo>
                  <a:lnTo>
                    <a:pt x="294" y="76"/>
                  </a:lnTo>
                  <a:lnTo>
                    <a:pt x="290" y="73"/>
                  </a:lnTo>
                  <a:lnTo>
                    <a:pt x="289" y="70"/>
                  </a:lnTo>
                  <a:lnTo>
                    <a:pt x="289" y="67"/>
                  </a:lnTo>
                  <a:lnTo>
                    <a:pt x="290" y="65"/>
                  </a:lnTo>
                  <a:lnTo>
                    <a:pt x="294" y="60"/>
                  </a:lnTo>
                  <a:lnTo>
                    <a:pt x="300" y="54"/>
                  </a:lnTo>
                  <a:lnTo>
                    <a:pt x="300" y="54"/>
                  </a:lnTo>
                  <a:lnTo>
                    <a:pt x="303" y="48"/>
                  </a:lnTo>
                  <a:lnTo>
                    <a:pt x="303" y="43"/>
                  </a:lnTo>
                  <a:lnTo>
                    <a:pt x="303" y="43"/>
                  </a:lnTo>
                  <a:lnTo>
                    <a:pt x="297" y="43"/>
                  </a:lnTo>
                  <a:lnTo>
                    <a:pt x="291" y="42"/>
                  </a:lnTo>
                  <a:lnTo>
                    <a:pt x="284" y="39"/>
                  </a:lnTo>
                  <a:lnTo>
                    <a:pt x="279" y="34"/>
                  </a:lnTo>
                  <a:lnTo>
                    <a:pt x="279" y="34"/>
                  </a:lnTo>
                  <a:lnTo>
                    <a:pt x="274" y="30"/>
                  </a:lnTo>
                  <a:lnTo>
                    <a:pt x="270" y="26"/>
                  </a:lnTo>
                  <a:lnTo>
                    <a:pt x="259" y="19"/>
                  </a:lnTo>
                  <a:lnTo>
                    <a:pt x="248" y="13"/>
                  </a:lnTo>
                  <a:lnTo>
                    <a:pt x="241" y="7"/>
                  </a:lnTo>
                  <a:lnTo>
                    <a:pt x="241" y="7"/>
                  </a:lnTo>
                  <a:lnTo>
                    <a:pt x="237" y="5"/>
                  </a:lnTo>
                  <a:lnTo>
                    <a:pt x="231" y="3"/>
                  </a:lnTo>
                  <a:lnTo>
                    <a:pt x="215" y="2"/>
                  </a:lnTo>
                  <a:lnTo>
                    <a:pt x="196" y="1"/>
                  </a:lnTo>
                  <a:lnTo>
                    <a:pt x="178" y="0"/>
                  </a:lnTo>
                  <a:lnTo>
                    <a:pt x="178" y="0"/>
                  </a:lnTo>
                  <a:lnTo>
                    <a:pt x="171" y="0"/>
                  </a:lnTo>
                  <a:lnTo>
                    <a:pt x="165" y="0"/>
                  </a:lnTo>
                  <a:lnTo>
                    <a:pt x="160" y="0"/>
                  </a:lnTo>
                  <a:lnTo>
                    <a:pt x="156" y="2"/>
                  </a:lnTo>
                  <a:lnTo>
                    <a:pt x="149" y="5"/>
                  </a:lnTo>
                  <a:lnTo>
                    <a:pt x="143" y="9"/>
                  </a:lnTo>
                  <a:lnTo>
                    <a:pt x="143" y="9"/>
                  </a:lnTo>
                  <a:lnTo>
                    <a:pt x="139" y="11"/>
                  </a:lnTo>
                  <a:lnTo>
                    <a:pt x="134" y="13"/>
                  </a:lnTo>
                  <a:lnTo>
                    <a:pt x="122" y="16"/>
                  </a:lnTo>
                  <a:lnTo>
                    <a:pt x="107" y="17"/>
                  </a:lnTo>
                  <a:lnTo>
                    <a:pt x="93" y="18"/>
                  </a:lnTo>
                  <a:lnTo>
                    <a:pt x="93" y="18"/>
                  </a:lnTo>
                  <a:lnTo>
                    <a:pt x="82" y="19"/>
                  </a:lnTo>
                  <a:lnTo>
                    <a:pt x="76" y="21"/>
                  </a:lnTo>
                  <a:lnTo>
                    <a:pt x="70" y="25"/>
                  </a:lnTo>
                  <a:lnTo>
                    <a:pt x="62" y="29"/>
                  </a:lnTo>
                  <a:lnTo>
                    <a:pt x="62" y="29"/>
                  </a:lnTo>
                  <a:lnTo>
                    <a:pt x="57" y="33"/>
                  </a:lnTo>
                  <a:lnTo>
                    <a:pt x="53" y="38"/>
                  </a:lnTo>
                  <a:lnTo>
                    <a:pt x="50" y="43"/>
                  </a:lnTo>
                  <a:lnTo>
                    <a:pt x="48" y="51"/>
                  </a:lnTo>
                  <a:lnTo>
                    <a:pt x="43" y="64"/>
                  </a:lnTo>
                  <a:lnTo>
                    <a:pt x="40" y="70"/>
                  </a:lnTo>
                  <a:lnTo>
                    <a:pt x="35" y="74"/>
                  </a:lnTo>
                  <a:lnTo>
                    <a:pt x="35" y="74"/>
                  </a:lnTo>
                  <a:lnTo>
                    <a:pt x="31" y="79"/>
                  </a:lnTo>
                  <a:lnTo>
                    <a:pt x="28" y="85"/>
                  </a:lnTo>
                  <a:lnTo>
                    <a:pt x="25" y="91"/>
                  </a:lnTo>
                  <a:lnTo>
                    <a:pt x="24" y="98"/>
                  </a:lnTo>
                  <a:lnTo>
                    <a:pt x="23" y="112"/>
                  </a:lnTo>
                  <a:lnTo>
                    <a:pt x="23" y="126"/>
                  </a:lnTo>
                  <a:lnTo>
                    <a:pt x="23" y="126"/>
                  </a:lnTo>
                  <a:lnTo>
                    <a:pt x="23" y="138"/>
                  </a:lnTo>
                  <a:lnTo>
                    <a:pt x="22" y="144"/>
                  </a:lnTo>
                  <a:lnTo>
                    <a:pt x="20" y="149"/>
                  </a:lnTo>
                  <a:lnTo>
                    <a:pt x="17" y="153"/>
                  </a:lnTo>
                  <a:lnTo>
                    <a:pt x="17" y="153"/>
                  </a:lnTo>
                  <a:lnTo>
                    <a:pt x="13" y="157"/>
                  </a:lnTo>
                  <a:lnTo>
                    <a:pt x="10" y="163"/>
                  </a:lnTo>
                  <a:lnTo>
                    <a:pt x="7" y="168"/>
                  </a:lnTo>
                  <a:lnTo>
                    <a:pt x="5" y="175"/>
                  </a:lnTo>
                  <a:lnTo>
                    <a:pt x="5" y="175"/>
                  </a:lnTo>
                  <a:lnTo>
                    <a:pt x="0" y="193"/>
                  </a:lnTo>
                  <a:lnTo>
                    <a:pt x="0" y="193"/>
                  </a:lnTo>
                  <a:lnTo>
                    <a:pt x="5" y="199"/>
                  </a:lnTo>
                  <a:lnTo>
                    <a:pt x="9" y="206"/>
                  </a:lnTo>
                  <a:lnTo>
                    <a:pt x="13" y="212"/>
                  </a:lnTo>
                  <a:lnTo>
                    <a:pt x="18" y="219"/>
                  </a:lnTo>
                  <a:lnTo>
                    <a:pt x="18" y="219"/>
                  </a:lnTo>
                  <a:lnTo>
                    <a:pt x="25" y="226"/>
                  </a:lnTo>
                  <a:lnTo>
                    <a:pt x="32" y="234"/>
                  </a:lnTo>
                  <a:lnTo>
                    <a:pt x="45" y="253"/>
                  </a:lnTo>
                  <a:lnTo>
                    <a:pt x="45" y="253"/>
                  </a:lnTo>
                  <a:lnTo>
                    <a:pt x="52" y="263"/>
                  </a:lnTo>
                  <a:lnTo>
                    <a:pt x="59" y="270"/>
                  </a:lnTo>
                  <a:lnTo>
                    <a:pt x="67" y="276"/>
                  </a:lnTo>
                  <a:lnTo>
                    <a:pt x="76" y="280"/>
                  </a:lnTo>
                  <a:lnTo>
                    <a:pt x="76" y="280"/>
                  </a:lnTo>
                  <a:lnTo>
                    <a:pt x="85" y="284"/>
                  </a:lnTo>
                  <a:lnTo>
                    <a:pt x="93" y="290"/>
                  </a:lnTo>
                  <a:lnTo>
                    <a:pt x="99" y="297"/>
                  </a:lnTo>
                  <a:lnTo>
                    <a:pt x="105" y="307"/>
                  </a:lnTo>
                  <a:lnTo>
                    <a:pt x="105" y="307"/>
                  </a:lnTo>
                  <a:lnTo>
                    <a:pt x="108" y="312"/>
                  </a:lnTo>
                  <a:lnTo>
                    <a:pt x="114" y="316"/>
                  </a:lnTo>
                  <a:lnTo>
                    <a:pt x="120" y="318"/>
                  </a:lnTo>
                  <a:lnTo>
                    <a:pt x="127" y="321"/>
                  </a:lnTo>
                  <a:lnTo>
                    <a:pt x="135" y="322"/>
                  </a:lnTo>
                  <a:lnTo>
                    <a:pt x="143" y="323"/>
                  </a:lnTo>
                  <a:lnTo>
                    <a:pt x="161" y="323"/>
                  </a:lnTo>
                  <a:lnTo>
                    <a:pt x="161" y="323"/>
                  </a:lnTo>
                  <a:lnTo>
                    <a:pt x="166" y="323"/>
                  </a:lnTo>
                  <a:lnTo>
                    <a:pt x="170" y="324"/>
                  </a:lnTo>
                  <a:lnTo>
                    <a:pt x="180" y="328"/>
                  </a:lnTo>
                  <a:lnTo>
                    <a:pt x="190" y="335"/>
                  </a:lnTo>
                  <a:lnTo>
                    <a:pt x="201" y="342"/>
                  </a:lnTo>
                  <a:lnTo>
                    <a:pt x="221" y="359"/>
                  </a:lnTo>
                  <a:lnTo>
                    <a:pt x="230" y="367"/>
                  </a:lnTo>
                  <a:lnTo>
                    <a:pt x="238" y="373"/>
                  </a:lnTo>
                  <a:lnTo>
                    <a:pt x="238" y="373"/>
                  </a:lnTo>
                  <a:lnTo>
                    <a:pt x="246" y="378"/>
                  </a:lnTo>
                  <a:lnTo>
                    <a:pt x="256" y="381"/>
                  </a:lnTo>
                  <a:lnTo>
                    <a:pt x="276" y="388"/>
                  </a:lnTo>
                  <a:lnTo>
                    <a:pt x="286" y="391"/>
                  </a:lnTo>
                  <a:lnTo>
                    <a:pt x="296" y="395"/>
                  </a:lnTo>
                  <a:lnTo>
                    <a:pt x="304" y="398"/>
                  </a:lnTo>
                  <a:lnTo>
                    <a:pt x="310" y="403"/>
                  </a:lnTo>
                  <a:lnTo>
                    <a:pt x="310" y="403"/>
                  </a:lnTo>
                  <a:lnTo>
                    <a:pt x="318" y="412"/>
                  </a:lnTo>
                  <a:lnTo>
                    <a:pt x="321" y="416"/>
                  </a:lnTo>
                  <a:lnTo>
                    <a:pt x="322" y="419"/>
                  </a:lnTo>
                  <a:lnTo>
                    <a:pt x="322" y="422"/>
                  </a:lnTo>
                  <a:lnTo>
                    <a:pt x="322" y="426"/>
                  </a:lnTo>
                  <a:lnTo>
                    <a:pt x="319" y="435"/>
                  </a:lnTo>
                  <a:lnTo>
                    <a:pt x="319" y="435"/>
                  </a:lnTo>
                  <a:lnTo>
                    <a:pt x="316" y="443"/>
                  </a:lnTo>
                  <a:lnTo>
                    <a:pt x="314" y="448"/>
                  </a:lnTo>
                  <a:lnTo>
                    <a:pt x="310" y="452"/>
                  </a:lnTo>
                  <a:lnTo>
                    <a:pt x="304" y="457"/>
                  </a:lnTo>
                  <a:lnTo>
                    <a:pt x="304" y="457"/>
                  </a:lnTo>
                  <a:lnTo>
                    <a:pt x="297" y="461"/>
                  </a:lnTo>
                  <a:lnTo>
                    <a:pt x="295" y="463"/>
                  </a:lnTo>
                  <a:lnTo>
                    <a:pt x="293" y="465"/>
                  </a:lnTo>
                  <a:lnTo>
                    <a:pt x="292" y="467"/>
                  </a:lnTo>
                  <a:lnTo>
                    <a:pt x="291" y="471"/>
                  </a:lnTo>
                  <a:lnTo>
                    <a:pt x="290" y="484"/>
                  </a:lnTo>
                  <a:lnTo>
                    <a:pt x="290" y="484"/>
                  </a:lnTo>
                  <a:lnTo>
                    <a:pt x="289" y="498"/>
                  </a:lnTo>
                  <a:lnTo>
                    <a:pt x="288" y="503"/>
                  </a:lnTo>
                  <a:lnTo>
                    <a:pt x="287" y="508"/>
                  </a:lnTo>
                  <a:lnTo>
                    <a:pt x="283" y="513"/>
                  </a:lnTo>
                  <a:lnTo>
                    <a:pt x="280" y="518"/>
                  </a:lnTo>
                  <a:lnTo>
                    <a:pt x="274" y="524"/>
                  </a:lnTo>
                  <a:lnTo>
                    <a:pt x="267" y="531"/>
                  </a:lnTo>
                  <a:lnTo>
                    <a:pt x="267" y="531"/>
                  </a:lnTo>
                  <a:lnTo>
                    <a:pt x="261" y="538"/>
                  </a:lnTo>
                  <a:lnTo>
                    <a:pt x="258" y="543"/>
                  </a:lnTo>
                  <a:lnTo>
                    <a:pt x="257" y="545"/>
                  </a:lnTo>
                  <a:lnTo>
                    <a:pt x="258" y="546"/>
                  </a:lnTo>
                  <a:lnTo>
                    <a:pt x="259" y="547"/>
                  </a:lnTo>
                  <a:lnTo>
                    <a:pt x="260" y="549"/>
                  </a:lnTo>
                  <a:lnTo>
                    <a:pt x="265" y="550"/>
                  </a:lnTo>
                  <a:lnTo>
                    <a:pt x="271" y="551"/>
                  </a:lnTo>
                  <a:lnTo>
                    <a:pt x="288" y="551"/>
                  </a:lnTo>
                  <a:lnTo>
                    <a:pt x="288" y="551"/>
                  </a:lnTo>
                  <a:lnTo>
                    <a:pt x="303" y="552"/>
                  </a:lnTo>
                  <a:lnTo>
                    <a:pt x="313" y="553"/>
                  </a:lnTo>
                  <a:lnTo>
                    <a:pt x="322" y="555"/>
                  </a:lnTo>
                  <a:lnTo>
                    <a:pt x="332" y="558"/>
                  </a:lnTo>
                  <a:lnTo>
                    <a:pt x="332" y="558"/>
                  </a:lnTo>
                  <a:lnTo>
                    <a:pt x="343" y="560"/>
                  </a:lnTo>
                  <a:lnTo>
                    <a:pt x="354" y="562"/>
                  </a:lnTo>
                  <a:lnTo>
                    <a:pt x="379" y="564"/>
                  </a:lnTo>
                  <a:lnTo>
                    <a:pt x="379" y="564"/>
                  </a:lnTo>
                  <a:lnTo>
                    <a:pt x="390" y="565"/>
                  </a:lnTo>
                  <a:lnTo>
                    <a:pt x="397" y="564"/>
                  </a:lnTo>
                  <a:lnTo>
                    <a:pt x="400" y="563"/>
                  </a:lnTo>
                  <a:lnTo>
                    <a:pt x="403" y="560"/>
                  </a:lnTo>
                  <a:lnTo>
                    <a:pt x="410" y="554"/>
                  </a:lnTo>
                  <a:lnTo>
                    <a:pt x="410" y="554"/>
                  </a:lnTo>
                  <a:lnTo>
                    <a:pt x="414" y="551"/>
                  </a:lnTo>
                  <a:lnTo>
                    <a:pt x="418" y="550"/>
                  </a:lnTo>
                  <a:lnTo>
                    <a:pt x="422" y="549"/>
                  </a:lnTo>
                  <a:lnTo>
                    <a:pt x="425" y="550"/>
                  </a:lnTo>
                  <a:lnTo>
                    <a:pt x="432" y="552"/>
                  </a:lnTo>
                  <a:lnTo>
                    <a:pt x="438" y="555"/>
                  </a:lnTo>
                  <a:lnTo>
                    <a:pt x="438" y="555"/>
                  </a:lnTo>
                  <a:lnTo>
                    <a:pt x="441" y="556"/>
                  </a:lnTo>
                  <a:lnTo>
                    <a:pt x="444" y="556"/>
                  </a:lnTo>
                  <a:lnTo>
                    <a:pt x="447" y="555"/>
                  </a:lnTo>
                  <a:lnTo>
                    <a:pt x="450" y="553"/>
                  </a:lnTo>
                  <a:lnTo>
                    <a:pt x="452" y="551"/>
                  </a:lnTo>
                  <a:lnTo>
                    <a:pt x="454" y="547"/>
                  </a:lnTo>
                  <a:lnTo>
                    <a:pt x="455" y="543"/>
                  </a:lnTo>
                  <a:lnTo>
                    <a:pt x="457" y="538"/>
                  </a:lnTo>
                  <a:lnTo>
                    <a:pt x="457" y="538"/>
                  </a:lnTo>
                  <a:lnTo>
                    <a:pt x="458" y="533"/>
                  </a:lnTo>
                  <a:lnTo>
                    <a:pt x="462" y="529"/>
                  </a:lnTo>
                  <a:lnTo>
                    <a:pt x="466" y="526"/>
                  </a:lnTo>
                  <a:lnTo>
                    <a:pt x="472" y="523"/>
                  </a:lnTo>
                  <a:lnTo>
                    <a:pt x="486" y="517"/>
                  </a:lnTo>
                  <a:lnTo>
                    <a:pt x="494" y="513"/>
                  </a:lnTo>
                  <a:lnTo>
                    <a:pt x="502" y="508"/>
                  </a:lnTo>
                  <a:lnTo>
                    <a:pt x="502" y="508"/>
                  </a:lnTo>
                  <a:lnTo>
                    <a:pt x="509" y="502"/>
                  </a:lnTo>
                  <a:lnTo>
                    <a:pt x="513" y="495"/>
                  </a:lnTo>
                  <a:lnTo>
                    <a:pt x="516" y="488"/>
                  </a:lnTo>
                  <a:lnTo>
                    <a:pt x="517" y="480"/>
                  </a:lnTo>
                  <a:lnTo>
                    <a:pt x="518" y="471"/>
                  </a:lnTo>
                  <a:lnTo>
                    <a:pt x="518" y="463"/>
                  </a:lnTo>
                  <a:lnTo>
                    <a:pt x="517" y="449"/>
                  </a:lnTo>
                  <a:lnTo>
                    <a:pt x="517" y="449"/>
                  </a:lnTo>
                  <a:lnTo>
                    <a:pt x="518" y="429"/>
                  </a:lnTo>
                  <a:lnTo>
                    <a:pt x="519" y="413"/>
                  </a:lnTo>
                  <a:lnTo>
                    <a:pt x="519" y="413"/>
                  </a:lnTo>
                  <a:lnTo>
                    <a:pt x="521" y="404"/>
                  </a:lnTo>
                  <a:lnTo>
                    <a:pt x="524" y="395"/>
                  </a:lnTo>
                  <a:lnTo>
                    <a:pt x="528" y="383"/>
                  </a:lnTo>
                  <a:lnTo>
                    <a:pt x="535" y="370"/>
                  </a:lnTo>
                  <a:lnTo>
                    <a:pt x="535" y="370"/>
                  </a:lnTo>
                  <a:lnTo>
                    <a:pt x="540" y="359"/>
                  </a:lnTo>
                  <a:lnTo>
                    <a:pt x="544" y="351"/>
                  </a:lnTo>
                  <a:lnTo>
                    <a:pt x="544" y="344"/>
                  </a:lnTo>
                  <a:lnTo>
                    <a:pt x="544" y="335"/>
                  </a:lnTo>
                  <a:lnTo>
                    <a:pt x="544" y="335"/>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3" name="Freeform 337">
              <a:extLst>
                <a:ext uri="{FF2B5EF4-FFF2-40B4-BE49-F238E27FC236}">
                  <a16:creationId xmlns:a16="http://schemas.microsoft.com/office/drawing/2014/main" id="{2492CE72-168B-44AA-83A3-097B577CB526}"/>
                </a:ext>
              </a:extLst>
            </p:cNvPr>
            <p:cNvSpPr>
              <a:spLocks/>
            </p:cNvSpPr>
            <p:nvPr/>
          </p:nvSpPr>
          <p:spPr bwMode="auto">
            <a:xfrm>
              <a:off x="3410921" y="5008990"/>
              <a:ext cx="333883" cy="413006"/>
            </a:xfrm>
            <a:custGeom>
              <a:avLst/>
              <a:gdLst>
                <a:gd name="T0" fmla="*/ 474 w 778"/>
                <a:gd name="T1" fmla="*/ 723 h 885"/>
                <a:gd name="T2" fmla="*/ 506 w 778"/>
                <a:gd name="T3" fmla="*/ 665 h 885"/>
                <a:gd name="T4" fmla="*/ 583 w 778"/>
                <a:gd name="T5" fmla="*/ 645 h 885"/>
                <a:gd name="T6" fmla="*/ 627 w 778"/>
                <a:gd name="T7" fmla="*/ 632 h 885"/>
                <a:gd name="T8" fmla="*/ 723 w 778"/>
                <a:gd name="T9" fmla="*/ 662 h 885"/>
                <a:gd name="T10" fmla="*/ 748 w 778"/>
                <a:gd name="T11" fmla="*/ 667 h 885"/>
                <a:gd name="T12" fmla="*/ 762 w 778"/>
                <a:gd name="T13" fmla="*/ 622 h 885"/>
                <a:gd name="T14" fmla="*/ 771 w 778"/>
                <a:gd name="T15" fmla="*/ 573 h 885"/>
                <a:gd name="T16" fmla="*/ 768 w 778"/>
                <a:gd name="T17" fmla="*/ 543 h 885"/>
                <a:gd name="T18" fmla="*/ 742 w 778"/>
                <a:gd name="T19" fmla="*/ 508 h 885"/>
                <a:gd name="T20" fmla="*/ 715 w 778"/>
                <a:gd name="T21" fmla="*/ 471 h 885"/>
                <a:gd name="T22" fmla="*/ 603 w 778"/>
                <a:gd name="T23" fmla="*/ 435 h 885"/>
                <a:gd name="T24" fmla="*/ 590 w 778"/>
                <a:gd name="T25" fmla="*/ 366 h 885"/>
                <a:gd name="T26" fmla="*/ 599 w 778"/>
                <a:gd name="T27" fmla="*/ 344 h 885"/>
                <a:gd name="T28" fmla="*/ 595 w 778"/>
                <a:gd name="T29" fmla="*/ 312 h 885"/>
                <a:gd name="T30" fmla="*/ 591 w 778"/>
                <a:gd name="T31" fmla="*/ 283 h 885"/>
                <a:gd name="T32" fmla="*/ 545 w 778"/>
                <a:gd name="T33" fmla="*/ 254 h 885"/>
                <a:gd name="T34" fmla="*/ 491 w 778"/>
                <a:gd name="T35" fmla="*/ 237 h 885"/>
                <a:gd name="T36" fmla="*/ 429 w 778"/>
                <a:gd name="T37" fmla="*/ 206 h 885"/>
                <a:gd name="T38" fmla="*/ 393 w 778"/>
                <a:gd name="T39" fmla="*/ 187 h 885"/>
                <a:gd name="T40" fmla="*/ 329 w 778"/>
                <a:gd name="T41" fmla="*/ 178 h 885"/>
                <a:gd name="T42" fmla="*/ 292 w 778"/>
                <a:gd name="T43" fmla="*/ 139 h 885"/>
                <a:gd name="T44" fmla="*/ 270 w 778"/>
                <a:gd name="T45" fmla="*/ 93 h 885"/>
                <a:gd name="T46" fmla="*/ 267 w 778"/>
                <a:gd name="T47" fmla="*/ 51 h 885"/>
                <a:gd name="T48" fmla="*/ 278 w 778"/>
                <a:gd name="T49" fmla="*/ 20 h 885"/>
                <a:gd name="T50" fmla="*/ 260 w 778"/>
                <a:gd name="T51" fmla="*/ 2 h 885"/>
                <a:gd name="T52" fmla="*/ 205 w 778"/>
                <a:gd name="T53" fmla="*/ 13 h 885"/>
                <a:gd name="T54" fmla="*/ 169 w 778"/>
                <a:gd name="T55" fmla="*/ 34 h 885"/>
                <a:gd name="T56" fmla="*/ 124 w 778"/>
                <a:gd name="T57" fmla="*/ 61 h 885"/>
                <a:gd name="T58" fmla="*/ 79 w 778"/>
                <a:gd name="T59" fmla="*/ 88 h 885"/>
                <a:gd name="T60" fmla="*/ 53 w 778"/>
                <a:gd name="T61" fmla="*/ 87 h 885"/>
                <a:gd name="T62" fmla="*/ 11 w 778"/>
                <a:gd name="T63" fmla="*/ 93 h 885"/>
                <a:gd name="T64" fmla="*/ 37 w 778"/>
                <a:gd name="T65" fmla="*/ 142 h 885"/>
                <a:gd name="T66" fmla="*/ 57 w 778"/>
                <a:gd name="T67" fmla="*/ 190 h 885"/>
                <a:gd name="T68" fmla="*/ 36 w 778"/>
                <a:gd name="T69" fmla="*/ 247 h 885"/>
                <a:gd name="T70" fmla="*/ 48 w 778"/>
                <a:gd name="T71" fmla="*/ 290 h 885"/>
                <a:gd name="T72" fmla="*/ 16 w 778"/>
                <a:gd name="T73" fmla="*/ 335 h 885"/>
                <a:gd name="T74" fmla="*/ 21 w 778"/>
                <a:gd name="T75" fmla="*/ 363 h 885"/>
                <a:gd name="T76" fmla="*/ 12 w 778"/>
                <a:gd name="T77" fmla="*/ 401 h 885"/>
                <a:gd name="T78" fmla="*/ 37 w 778"/>
                <a:gd name="T79" fmla="*/ 450 h 885"/>
                <a:gd name="T80" fmla="*/ 1 w 778"/>
                <a:gd name="T81" fmla="*/ 497 h 885"/>
                <a:gd name="T82" fmla="*/ 11 w 778"/>
                <a:gd name="T83" fmla="*/ 528 h 885"/>
                <a:gd name="T84" fmla="*/ 35 w 778"/>
                <a:gd name="T85" fmla="*/ 562 h 885"/>
                <a:gd name="T86" fmla="*/ 51 w 778"/>
                <a:gd name="T87" fmla="*/ 623 h 885"/>
                <a:gd name="T88" fmla="*/ 64 w 778"/>
                <a:gd name="T89" fmla="*/ 660 h 885"/>
                <a:gd name="T90" fmla="*/ 61 w 778"/>
                <a:gd name="T91" fmla="*/ 692 h 885"/>
                <a:gd name="T92" fmla="*/ 63 w 778"/>
                <a:gd name="T93" fmla="*/ 721 h 885"/>
                <a:gd name="T94" fmla="*/ 85 w 778"/>
                <a:gd name="T95" fmla="*/ 764 h 885"/>
                <a:gd name="T96" fmla="*/ 109 w 778"/>
                <a:gd name="T97" fmla="*/ 837 h 885"/>
                <a:gd name="T98" fmla="*/ 127 w 778"/>
                <a:gd name="T99" fmla="*/ 879 h 885"/>
                <a:gd name="T100" fmla="*/ 179 w 778"/>
                <a:gd name="T101" fmla="*/ 845 h 885"/>
                <a:gd name="T102" fmla="*/ 223 w 778"/>
                <a:gd name="T103" fmla="*/ 804 h 885"/>
                <a:gd name="T104" fmla="*/ 266 w 778"/>
                <a:gd name="T105" fmla="*/ 824 h 885"/>
                <a:gd name="T106" fmla="*/ 322 w 778"/>
                <a:gd name="T107" fmla="*/ 835 h 885"/>
                <a:gd name="T108" fmla="*/ 343 w 778"/>
                <a:gd name="T109" fmla="*/ 885 h 885"/>
                <a:gd name="T110" fmla="*/ 371 w 778"/>
                <a:gd name="T111" fmla="*/ 820 h 885"/>
                <a:gd name="T112" fmla="*/ 443 w 778"/>
                <a:gd name="T113" fmla="*/ 820 h 885"/>
                <a:gd name="T114" fmla="*/ 466 w 778"/>
                <a:gd name="T115" fmla="*/ 785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8" h="885">
                  <a:moveTo>
                    <a:pt x="466" y="785"/>
                  </a:moveTo>
                  <a:lnTo>
                    <a:pt x="466" y="785"/>
                  </a:lnTo>
                  <a:lnTo>
                    <a:pt x="469" y="781"/>
                  </a:lnTo>
                  <a:lnTo>
                    <a:pt x="471" y="776"/>
                  </a:lnTo>
                  <a:lnTo>
                    <a:pt x="472" y="770"/>
                  </a:lnTo>
                  <a:lnTo>
                    <a:pt x="472" y="758"/>
                  </a:lnTo>
                  <a:lnTo>
                    <a:pt x="472" y="758"/>
                  </a:lnTo>
                  <a:lnTo>
                    <a:pt x="472" y="744"/>
                  </a:lnTo>
                  <a:lnTo>
                    <a:pt x="473" y="730"/>
                  </a:lnTo>
                  <a:lnTo>
                    <a:pt x="474" y="723"/>
                  </a:lnTo>
                  <a:lnTo>
                    <a:pt x="477" y="717"/>
                  </a:lnTo>
                  <a:lnTo>
                    <a:pt x="480" y="711"/>
                  </a:lnTo>
                  <a:lnTo>
                    <a:pt x="484" y="706"/>
                  </a:lnTo>
                  <a:lnTo>
                    <a:pt x="484" y="706"/>
                  </a:lnTo>
                  <a:lnTo>
                    <a:pt x="489" y="702"/>
                  </a:lnTo>
                  <a:lnTo>
                    <a:pt x="492" y="696"/>
                  </a:lnTo>
                  <a:lnTo>
                    <a:pt x="497" y="683"/>
                  </a:lnTo>
                  <a:lnTo>
                    <a:pt x="499" y="675"/>
                  </a:lnTo>
                  <a:lnTo>
                    <a:pt x="502" y="670"/>
                  </a:lnTo>
                  <a:lnTo>
                    <a:pt x="506" y="665"/>
                  </a:lnTo>
                  <a:lnTo>
                    <a:pt x="511" y="661"/>
                  </a:lnTo>
                  <a:lnTo>
                    <a:pt x="511" y="661"/>
                  </a:lnTo>
                  <a:lnTo>
                    <a:pt x="519" y="657"/>
                  </a:lnTo>
                  <a:lnTo>
                    <a:pt x="525" y="653"/>
                  </a:lnTo>
                  <a:lnTo>
                    <a:pt x="531" y="651"/>
                  </a:lnTo>
                  <a:lnTo>
                    <a:pt x="542" y="650"/>
                  </a:lnTo>
                  <a:lnTo>
                    <a:pt x="542" y="650"/>
                  </a:lnTo>
                  <a:lnTo>
                    <a:pt x="556" y="649"/>
                  </a:lnTo>
                  <a:lnTo>
                    <a:pt x="571" y="648"/>
                  </a:lnTo>
                  <a:lnTo>
                    <a:pt x="583" y="645"/>
                  </a:lnTo>
                  <a:lnTo>
                    <a:pt x="588" y="643"/>
                  </a:lnTo>
                  <a:lnTo>
                    <a:pt x="592" y="641"/>
                  </a:lnTo>
                  <a:lnTo>
                    <a:pt x="592" y="641"/>
                  </a:lnTo>
                  <a:lnTo>
                    <a:pt x="598" y="637"/>
                  </a:lnTo>
                  <a:lnTo>
                    <a:pt x="605" y="634"/>
                  </a:lnTo>
                  <a:lnTo>
                    <a:pt x="609" y="632"/>
                  </a:lnTo>
                  <a:lnTo>
                    <a:pt x="614" y="632"/>
                  </a:lnTo>
                  <a:lnTo>
                    <a:pt x="620" y="632"/>
                  </a:lnTo>
                  <a:lnTo>
                    <a:pt x="627" y="632"/>
                  </a:lnTo>
                  <a:lnTo>
                    <a:pt x="627" y="632"/>
                  </a:lnTo>
                  <a:lnTo>
                    <a:pt x="645" y="633"/>
                  </a:lnTo>
                  <a:lnTo>
                    <a:pt x="664" y="634"/>
                  </a:lnTo>
                  <a:lnTo>
                    <a:pt x="680" y="635"/>
                  </a:lnTo>
                  <a:lnTo>
                    <a:pt x="686" y="637"/>
                  </a:lnTo>
                  <a:lnTo>
                    <a:pt x="690" y="639"/>
                  </a:lnTo>
                  <a:lnTo>
                    <a:pt x="690" y="639"/>
                  </a:lnTo>
                  <a:lnTo>
                    <a:pt x="697" y="645"/>
                  </a:lnTo>
                  <a:lnTo>
                    <a:pt x="708" y="651"/>
                  </a:lnTo>
                  <a:lnTo>
                    <a:pt x="719" y="658"/>
                  </a:lnTo>
                  <a:lnTo>
                    <a:pt x="723" y="662"/>
                  </a:lnTo>
                  <a:lnTo>
                    <a:pt x="728" y="666"/>
                  </a:lnTo>
                  <a:lnTo>
                    <a:pt x="728" y="666"/>
                  </a:lnTo>
                  <a:lnTo>
                    <a:pt x="733" y="671"/>
                  </a:lnTo>
                  <a:lnTo>
                    <a:pt x="740" y="674"/>
                  </a:lnTo>
                  <a:lnTo>
                    <a:pt x="746" y="675"/>
                  </a:lnTo>
                  <a:lnTo>
                    <a:pt x="752" y="675"/>
                  </a:lnTo>
                  <a:lnTo>
                    <a:pt x="752" y="675"/>
                  </a:lnTo>
                  <a:lnTo>
                    <a:pt x="751" y="673"/>
                  </a:lnTo>
                  <a:lnTo>
                    <a:pt x="750" y="670"/>
                  </a:lnTo>
                  <a:lnTo>
                    <a:pt x="748" y="667"/>
                  </a:lnTo>
                  <a:lnTo>
                    <a:pt x="747" y="664"/>
                  </a:lnTo>
                  <a:lnTo>
                    <a:pt x="747" y="664"/>
                  </a:lnTo>
                  <a:lnTo>
                    <a:pt x="746" y="657"/>
                  </a:lnTo>
                  <a:lnTo>
                    <a:pt x="747" y="650"/>
                  </a:lnTo>
                  <a:lnTo>
                    <a:pt x="750" y="642"/>
                  </a:lnTo>
                  <a:lnTo>
                    <a:pt x="755" y="636"/>
                  </a:lnTo>
                  <a:lnTo>
                    <a:pt x="755" y="636"/>
                  </a:lnTo>
                  <a:lnTo>
                    <a:pt x="759" y="630"/>
                  </a:lnTo>
                  <a:lnTo>
                    <a:pt x="761" y="626"/>
                  </a:lnTo>
                  <a:lnTo>
                    <a:pt x="762" y="622"/>
                  </a:lnTo>
                  <a:lnTo>
                    <a:pt x="763" y="617"/>
                  </a:lnTo>
                  <a:lnTo>
                    <a:pt x="763" y="617"/>
                  </a:lnTo>
                  <a:lnTo>
                    <a:pt x="763" y="610"/>
                  </a:lnTo>
                  <a:lnTo>
                    <a:pt x="764" y="602"/>
                  </a:lnTo>
                  <a:lnTo>
                    <a:pt x="765" y="594"/>
                  </a:lnTo>
                  <a:lnTo>
                    <a:pt x="766" y="585"/>
                  </a:lnTo>
                  <a:lnTo>
                    <a:pt x="766" y="585"/>
                  </a:lnTo>
                  <a:lnTo>
                    <a:pt x="766" y="581"/>
                  </a:lnTo>
                  <a:lnTo>
                    <a:pt x="768" y="578"/>
                  </a:lnTo>
                  <a:lnTo>
                    <a:pt x="771" y="573"/>
                  </a:lnTo>
                  <a:lnTo>
                    <a:pt x="775" y="569"/>
                  </a:lnTo>
                  <a:lnTo>
                    <a:pt x="777" y="566"/>
                  </a:lnTo>
                  <a:lnTo>
                    <a:pt x="778" y="564"/>
                  </a:lnTo>
                  <a:lnTo>
                    <a:pt x="778" y="564"/>
                  </a:lnTo>
                  <a:lnTo>
                    <a:pt x="778" y="560"/>
                  </a:lnTo>
                  <a:lnTo>
                    <a:pt x="778" y="557"/>
                  </a:lnTo>
                  <a:lnTo>
                    <a:pt x="776" y="552"/>
                  </a:lnTo>
                  <a:lnTo>
                    <a:pt x="772" y="547"/>
                  </a:lnTo>
                  <a:lnTo>
                    <a:pt x="768" y="543"/>
                  </a:lnTo>
                  <a:lnTo>
                    <a:pt x="768" y="543"/>
                  </a:lnTo>
                  <a:lnTo>
                    <a:pt x="765" y="540"/>
                  </a:lnTo>
                  <a:lnTo>
                    <a:pt x="764" y="537"/>
                  </a:lnTo>
                  <a:lnTo>
                    <a:pt x="765" y="526"/>
                  </a:lnTo>
                  <a:lnTo>
                    <a:pt x="765" y="526"/>
                  </a:lnTo>
                  <a:lnTo>
                    <a:pt x="764" y="522"/>
                  </a:lnTo>
                  <a:lnTo>
                    <a:pt x="762" y="519"/>
                  </a:lnTo>
                  <a:lnTo>
                    <a:pt x="760" y="516"/>
                  </a:lnTo>
                  <a:lnTo>
                    <a:pt x="757" y="514"/>
                  </a:lnTo>
                  <a:lnTo>
                    <a:pt x="749" y="511"/>
                  </a:lnTo>
                  <a:lnTo>
                    <a:pt x="742" y="508"/>
                  </a:lnTo>
                  <a:lnTo>
                    <a:pt x="742" y="508"/>
                  </a:lnTo>
                  <a:lnTo>
                    <a:pt x="729" y="503"/>
                  </a:lnTo>
                  <a:lnTo>
                    <a:pt x="725" y="500"/>
                  </a:lnTo>
                  <a:lnTo>
                    <a:pt x="723" y="498"/>
                  </a:lnTo>
                  <a:lnTo>
                    <a:pt x="723" y="498"/>
                  </a:lnTo>
                  <a:lnTo>
                    <a:pt x="719" y="488"/>
                  </a:lnTo>
                  <a:lnTo>
                    <a:pt x="717" y="482"/>
                  </a:lnTo>
                  <a:lnTo>
                    <a:pt x="716" y="476"/>
                  </a:lnTo>
                  <a:lnTo>
                    <a:pt x="716" y="476"/>
                  </a:lnTo>
                  <a:lnTo>
                    <a:pt x="715" y="471"/>
                  </a:lnTo>
                  <a:lnTo>
                    <a:pt x="715" y="466"/>
                  </a:lnTo>
                  <a:lnTo>
                    <a:pt x="717" y="462"/>
                  </a:lnTo>
                  <a:lnTo>
                    <a:pt x="720" y="457"/>
                  </a:lnTo>
                  <a:lnTo>
                    <a:pt x="720" y="457"/>
                  </a:lnTo>
                  <a:lnTo>
                    <a:pt x="722" y="454"/>
                  </a:lnTo>
                  <a:lnTo>
                    <a:pt x="723" y="451"/>
                  </a:lnTo>
                  <a:lnTo>
                    <a:pt x="723" y="443"/>
                  </a:lnTo>
                  <a:lnTo>
                    <a:pt x="722" y="437"/>
                  </a:lnTo>
                  <a:lnTo>
                    <a:pt x="721" y="434"/>
                  </a:lnTo>
                  <a:lnTo>
                    <a:pt x="603" y="435"/>
                  </a:lnTo>
                  <a:lnTo>
                    <a:pt x="603" y="435"/>
                  </a:lnTo>
                  <a:lnTo>
                    <a:pt x="604" y="384"/>
                  </a:lnTo>
                  <a:lnTo>
                    <a:pt x="604" y="384"/>
                  </a:lnTo>
                  <a:lnTo>
                    <a:pt x="604" y="380"/>
                  </a:lnTo>
                  <a:lnTo>
                    <a:pt x="604" y="377"/>
                  </a:lnTo>
                  <a:lnTo>
                    <a:pt x="603" y="374"/>
                  </a:lnTo>
                  <a:lnTo>
                    <a:pt x="601" y="373"/>
                  </a:lnTo>
                  <a:lnTo>
                    <a:pt x="596" y="370"/>
                  </a:lnTo>
                  <a:lnTo>
                    <a:pt x="593" y="368"/>
                  </a:lnTo>
                  <a:lnTo>
                    <a:pt x="590" y="366"/>
                  </a:lnTo>
                  <a:lnTo>
                    <a:pt x="590" y="366"/>
                  </a:lnTo>
                  <a:lnTo>
                    <a:pt x="588" y="363"/>
                  </a:lnTo>
                  <a:lnTo>
                    <a:pt x="587" y="360"/>
                  </a:lnTo>
                  <a:lnTo>
                    <a:pt x="586" y="358"/>
                  </a:lnTo>
                  <a:lnTo>
                    <a:pt x="587" y="356"/>
                  </a:lnTo>
                  <a:lnTo>
                    <a:pt x="590" y="352"/>
                  </a:lnTo>
                  <a:lnTo>
                    <a:pt x="595" y="349"/>
                  </a:lnTo>
                  <a:lnTo>
                    <a:pt x="595" y="349"/>
                  </a:lnTo>
                  <a:lnTo>
                    <a:pt x="598" y="346"/>
                  </a:lnTo>
                  <a:lnTo>
                    <a:pt x="599" y="344"/>
                  </a:lnTo>
                  <a:lnTo>
                    <a:pt x="600" y="342"/>
                  </a:lnTo>
                  <a:lnTo>
                    <a:pt x="600" y="339"/>
                  </a:lnTo>
                  <a:lnTo>
                    <a:pt x="599" y="333"/>
                  </a:lnTo>
                  <a:lnTo>
                    <a:pt x="597" y="327"/>
                  </a:lnTo>
                  <a:lnTo>
                    <a:pt x="597" y="327"/>
                  </a:lnTo>
                  <a:lnTo>
                    <a:pt x="595" y="324"/>
                  </a:lnTo>
                  <a:lnTo>
                    <a:pt x="595" y="322"/>
                  </a:lnTo>
                  <a:lnTo>
                    <a:pt x="596" y="318"/>
                  </a:lnTo>
                  <a:lnTo>
                    <a:pt x="596" y="314"/>
                  </a:lnTo>
                  <a:lnTo>
                    <a:pt x="595" y="312"/>
                  </a:lnTo>
                  <a:lnTo>
                    <a:pt x="593" y="309"/>
                  </a:lnTo>
                  <a:lnTo>
                    <a:pt x="593" y="309"/>
                  </a:lnTo>
                  <a:lnTo>
                    <a:pt x="590" y="306"/>
                  </a:lnTo>
                  <a:lnTo>
                    <a:pt x="589" y="304"/>
                  </a:lnTo>
                  <a:lnTo>
                    <a:pt x="589" y="301"/>
                  </a:lnTo>
                  <a:lnTo>
                    <a:pt x="589" y="299"/>
                  </a:lnTo>
                  <a:lnTo>
                    <a:pt x="590" y="293"/>
                  </a:lnTo>
                  <a:lnTo>
                    <a:pt x="591" y="287"/>
                  </a:lnTo>
                  <a:lnTo>
                    <a:pt x="591" y="287"/>
                  </a:lnTo>
                  <a:lnTo>
                    <a:pt x="591" y="283"/>
                  </a:lnTo>
                  <a:lnTo>
                    <a:pt x="590" y="279"/>
                  </a:lnTo>
                  <a:lnTo>
                    <a:pt x="587" y="273"/>
                  </a:lnTo>
                  <a:lnTo>
                    <a:pt x="582" y="266"/>
                  </a:lnTo>
                  <a:lnTo>
                    <a:pt x="576" y="260"/>
                  </a:lnTo>
                  <a:lnTo>
                    <a:pt x="576" y="260"/>
                  </a:lnTo>
                  <a:lnTo>
                    <a:pt x="573" y="257"/>
                  </a:lnTo>
                  <a:lnTo>
                    <a:pt x="568" y="256"/>
                  </a:lnTo>
                  <a:lnTo>
                    <a:pt x="563" y="255"/>
                  </a:lnTo>
                  <a:lnTo>
                    <a:pt x="557" y="254"/>
                  </a:lnTo>
                  <a:lnTo>
                    <a:pt x="545" y="254"/>
                  </a:lnTo>
                  <a:lnTo>
                    <a:pt x="534" y="255"/>
                  </a:lnTo>
                  <a:lnTo>
                    <a:pt x="534" y="255"/>
                  </a:lnTo>
                  <a:lnTo>
                    <a:pt x="521" y="254"/>
                  </a:lnTo>
                  <a:lnTo>
                    <a:pt x="509" y="252"/>
                  </a:lnTo>
                  <a:lnTo>
                    <a:pt x="504" y="251"/>
                  </a:lnTo>
                  <a:lnTo>
                    <a:pt x="499" y="248"/>
                  </a:lnTo>
                  <a:lnTo>
                    <a:pt x="495" y="246"/>
                  </a:lnTo>
                  <a:lnTo>
                    <a:pt x="493" y="241"/>
                  </a:lnTo>
                  <a:lnTo>
                    <a:pt x="493" y="241"/>
                  </a:lnTo>
                  <a:lnTo>
                    <a:pt x="491" y="237"/>
                  </a:lnTo>
                  <a:lnTo>
                    <a:pt x="487" y="234"/>
                  </a:lnTo>
                  <a:lnTo>
                    <a:pt x="482" y="230"/>
                  </a:lnTo>
                  <a:lnTo>
                    <a:pt x="475" y="228"/>
                  </a:lnTo>
                  <a:lnTo>
                    <a:pt x="464" y="223"/>
                  </a:lnTo>
                  <a:lnTo>
                    <a:pt x="453" y="222"/>
                  </a:lnTo>
                  <a:lnTo>
                    <a:pt x="453" y="222"/>
                  </a:lnTo>
                  <a:lnTo>
                    <a:pt x="445" y="220"/>
                  </a:lnTo>
                  <a:lnTo>
                    <a:pt x="439" y="217"/>
                  </a:lnTo>
                  <a:lnTo>
                    <a:pt x="434" y="213"/>
                  </a:lnTo>
                  <a:lnTo>
                    <a:pt x="429" y="206"/>
                  </a:lnTo>
                  <a:lnTo>
                    <a:pt x="429" y="206"/>
                  </a:lnTo>
                  <a:lnTo>
                    <a:pt x="426" y="202"/>
                  </a:lnTo>
                  <a:lnTo>
                    <a:pt x="423" y="199"/>
                  </a:lnTo>
                  <a:lnTo>
                    <a:pt x="418" y="198"/>
                  </a:lnTo>
                  <a:lnTo>
                    <a:pt x="414" y="197"/>
                  </a:lnTo>
                  <a:lnTo>
                    <a:pt x="405" y="194"/>
                  </a:lnTo>
                  <a:lnTo>
                    <a:pt x="401" y="192"/>
                  </a:lnTo>
                  <a:lnTo>
                    <a:pt x="397" y="190"/>
                  </a:lnTo>
                  <a:lnTo>
                    <a:pt x="397" y="190"/>
                  </a:lnTo>
                  <a:lnTo>
                    <a:pt x="393" y="187"/>
                  </a:lnTo>
                  <a:lnTo>
                    <a:pt x="388" y="185"/>
                  </a:lnTo>
                  <a:lnTo>
                    <a:pt x="382" y="184"/>
                  </a:lnTo>
                  <a:lnTo>
                    <a:pt x="376" y="184"/>
                  </a:lnTo>
                  <a:lnTo>
                    <a:pt x="364" y="185"/>
                  </a:lnTo>
                  <a:lnTo>
                    <a:pt x="353" y="185"/>
                  </a:lnTo>
                  <a:lnTo>
                    <a:pt x="353" y="185"/>
                  </a:lnTo>
                  <a:lnTo>
                    <a:pt x="344" y="184"/>
                  </a:lnTo>
                  <a:lnTo>
                    <a:pt x="337" y="182"/>
                  </a:lnTo>
                  <a:lnTo>
                    <a:pt x="331" y="180"/>
                  </a:lnTo>
                  <a:lnTo>
                    <a:pt x="329" y="178"/>
                  </a:lnTo>
                  <a:lnTo>
                    <a:pt x="328" y="175"/>
                  </a:lnTo>
                  <a:lnTo>
                    <a:pt x="328" y="175"/>
                  </a:lnTo>
                  <a:lnTo>
                    <a:pt x="325" y="170"/>
                  </a:lnTo>
                  <a:lnTo>
                    <a:pt x="320" y="165"/>
                  </a:lnTo>
                  <a:lnTo>
                    <a:pt x="315" y="161"/>
                  </a:lnTo>
                  <a:lnTo>
                    <a:pt x="309" y="156"/>
                  </a:lnTo>
                  <a:lnTo>
                    <a:pt x="309" y="156"/>
                  </a:lnTo>
                  <a:lnTo>
                    <a:pt x="301" y="152"/>
                  </a:lnTo>
                  <a:lnTo>
                    <a:pt x="296" y="146"/>
                  </a:lnTo>
                  <a:lnTo>
                    <a:pt x="292" y="139"/>
                  </a:lnTo>
                  <a:lnTo>
                    <a:pt x="289" y="133"/>
                  </a:lnTo>
                  <a:lnTo>
                    <a:pt x="289" y="133"/>
                  </a:lnTo>
                  <a:lnTo>
                    <a:pt x="286" y="126"/>
                  </a:lnTo>
                  <a:lnTo>
                    <a:pt x="282" y="121"/>
                  </a:lnTo>
                  <a:lnTo>
                    <a:pt x="274" y="111"/>
                  </a:lnTo>
                  <a:lnTo>
                    <a:pt x="274" y="111"/>
                  </a:lnTo>
                  <a:lnTo>
                    <a:pt x="271" y="108"/>
                  </a:lnTo>
                  <a:lnTo>
                    <a:pt x="270" y="105"/>
                  </a:lnTo>
                  <a:lnTo>
                    <a:pt x="269" y="99"/>
                  </a:lnTo>
                  <a:lnTo>
                    <a:pt x="270" y="93"/>
                  </a:lnTo>
                  <a:lnTo>
                    <a:pt x="271" y="86"/>
                  </a:lnTo>
                  <a:lnTo>
                    <a:pt x="271" y="86"/>
                  </a:lnTo>
                  <a:lnTo>
                    <a:pt x="271" y="80"/>
                  </a:lnTo>
                  <a:lnTo>
                    <a:pt x="270" y="75"/>
                  </a:lnTo>
                  <a:lnTo>
                    <a:pt x="269" y="68"/>
                  </a:lnTo>
                  <a:lnTo>
                    <a:pt x="266" y="62"/>
                  </a:lnTo>
                  <a:lnTo>
                    <a:pt x="266" y="62"/>
                  </a:lnTo>
                  <a:lnTo>
                    <a:pt x="265" y="57"/>
                  </a:lnTo>
                  <a:lnTo>
                    <a:pt x="265" y="54"/>
                  </a:lnTo>
                  <a:lnTo>
                    <a:pt x="267" y="51"/>
                  </a:lnTo>
                  <a:lnTo>
                    <a:pt x="268" y="48"/>
                  </a:lnTo>
                  <a:lnTo>
                    <a:pt x="268" y="48"/>
                  </a:lnTo>
                  <a:lnTo>
                    <a:pt x="268" y="44"/>
                  </a:lnTo>
                  <a:lnTo>
                    <a:pt x="269" y="40"/>
                  </a:lnTo>
                  <a:lnTo>
                    <a:pt x="271" y="35"/>
                  </a:lnTo>
                  <a:lnTo>
                    <a:pt x="275" y="31"/>
                  </a:lnTo>
                  <a:lnTo>
                    <a:pt x="275" y="31"/>
                  </a:lnTo>
                  <a:lnTo>
                    <a:pt x="277" y="29"/>
                  </a:lnTo>
                  <a:lnTo>
                    <a:pt x="278" y="26"/>
                  </a:lnTo>
                  <a:lnTo>
                    <a:pt x="278" y="20"/>
                  </a:lnTo>
                  <a:lnTo>
                    <a:pt x="276" y="14"/>
                  </a:lnTo>
                  <a:lnTo>
                    <a:pt x="274" y="8"/>
                  </a:lnTo>
                  <a:lnTo>
                    <a:pt x="274" y="8"/>
                  </a:lnTo>
                  <a:lnTo>
                    <a:pt x="271" y="3"/>
                  </a:lnTo>
                  <a:lnTo>
                    <a:pt x="268" y="0"/>
                  </a:lnTo>
                  <a:lnTo>
                    <a:pt x="266" y="0"/>
                  </a:lnTo>
                  <a:lnTo>
                    <a:pt x="264" y="0"/>
                  </a:lnTo>
                  <a:lnTo>
                    <a:pt x="262" y="1"/>
                  </a:lnTo>
                  <a:lnTo>
                    <a:pt x="260" y="2"/>
                  </a:lnTo>
                  <a:lnTo>
                    <a:pt x="260" y="2"/>
                  </a:lnTo>
                  <a:lnTo>
                    <a:pt x="258" y="4"/>
                  </a:lnTo>
                  <a:lnTo>
                    <a:pt x="255" y="5"/>
                  </a:lnTo>
                  <a:lnTo>
                    <a:pt x="247" y="6"/>
                  </a:lnTo>
                  <a:lnTo>
                    <a:pt x="232" y="6"/>
                  </a:lnTo>
                  <a:lnTo>
                    <a:pt x="232" y="6"/>
                  </a:lnTo>
                  <a:lnTo>
                    <a:pt x="225" y="6"/>
                  </a:lnTo>
                  <a:lnTo>
                    <a:pt x="216" y="7"/>
                  </a:lnTo>
                  <a:lnTo>
                    <a:pt x="209" y="9"/>
                  </a:lnTo>
                  <a:lnTo>
                    <a:pt x="207" y="10"/>
                  </a:lnTo>
                  <a:lnTo>
                    <a:pt x="205" y="13"/>
                  </a:lnTo>
                  <a:lnTo>
                    <a:pt x="205" y="13"/>
                  </a:lnTo>
                  <a:lnTo>
                    <a:pt x="202" y="15"/>
                  </a:lnTo>
                  <a:lnTo>
                    <a:pt x="199" y="16"/>
                  </a:lnTo>
                  <a:lnTo>
                    <a:pt x="191" y="19"/>
                  </a:lnTo>
                  <a:lnTo>
                    <a:pt x="182" y="22"/>
                  </a:lnTo>
                  <a:lnTo>
                    <a:pt x="179" y="23"/>
                  </a:lnTo>
                  <a:lnTo>
                    <a:pt x="177" y="26"/>
                  </a:lnTo>
                  <a:lnTo>
                    <a:pt x="177" y="26"/>
                  </a:lnTo>
                  <a:lnTo>
                    <a:pt x="173" y="30"/>
                  </a:lnTo>
                  <a:lnTo>
                    <a:pt x="169" y="34"/>
                  </a:lnTo>
                  <a:lnTo>
                    <a:pt x="163" y="37"/>
                  </a:lnTo>
                  <a:lnTo>
                    <a:pt x="156" y="40"/>
                  </a:lnTo>
                  <a:lnTo>
                    <a:pt x="156" y="40"/>
                  </a:lnTo>
                  <a:lnTo>
                    <a:pt x="148" y="42"/>
                  </a:lnTo>
                  <a:lnTo>
                    <a:pt x="141" y="45"/>
                  </a:lnTo>
                  <a:lnTo>
                    <a:pt x="135" y="50"/>
                  </a:lnTo>
                  <a:lnTo>
                    <a:pt x="130" y="56"/>
                  </a:lnTo>
                  <a:lnTo>
                    <a:pt x="130" y="56"/>
                  </a:lnTo>
                  <a:lnTo>
                    <a:pt x="127" y="59"/>
                  </a:lnTo>
                  <a:lnTo>
                    <a:pt x="124" y="61"/>
                  </a:lnTo>
                  <a:lnTo>
                    <a:pt x="121" y="62"/>
                  </a:lnTo>
                  <a:lnTo>
                    <a:pt x="117" y="63"/>
                  </a:lnTo>
                  <a:lnTo>
                    <a:pt x="110" y="64"/>
                  </a:lnTo>
                  <a:lnTo>
                    <a:pt x="102" y="66"/>
                  </a:lnTo>
                  <a:lnTo>
                    <a:pt x="102" y="66"/>
                  </a:lnTo>
                  <a:lnTo>
                    <a:pt x="94" y="69"/>
                  </a:lnTo>
                  <a:lnTo>
                    <a:pt x="87" y="74"/>
                  </a:lnTo>
                  <a:lnTo>
                    <a:pt x="82" y="80"/>
                  </a:lnTo>
                  <a:lnTo>
                    <a:pt x="79" y="88"/>
                  </a:lnTo>
                  <a:lnTo>
                    <a:pt x="79" y="88"/>
                  </a:lnTo>
                  <a:lnTo>
                    <a:pt x="77" y="91"/>
                  </a:lnTo>
                  <a:lnTo>
                    <a:pt x="74" y="93"/>
                  </a:lnTo>
                  <a:lnTo>
                    <a:pt x="71" y="94"/>
                  </a:lnTo>
                  <a:lnTo>
                    <a:pt x="67" y="95"/>
                  </a:lnTo>
                  <a:lnTo>
                    <a:pt x="63" y="94"/>
                  </a:lnTo>
                  <a:lnTo>
                    <a:pt x="60" y="93"/>
                  </a:lnTo>
                  <a:lnTo>
                    <a:pt x="57" y="92"/>
                  </a:lnTo>
                  <a:lnTo>
                    <a:pt x="55" y="90"/>
                  </a:lnTo>
                  <a:lnTo>
                    <a:pt x="55" y="90"/>
                  </a:lnTo>
                  <a:lnTo>
                    <a:pt x="53" y="87"/>
                  </a:lnTo>
                  <a:lnTo>
                    <a:pt x="50" y="87"/>
                  </a:lnTo>
                  <a:lnTo>
                    <a:pt x="43" y="87"/>
                  </a:lnTo>
                  <a:lnTo>
                    <a:pt x="28" y="85"/>
                  </a:lnTo>
                  <a:lnTo>
                    <a:pt x="28" y="85"/>
                  </a:lnTo>
                  <a:lnTo>
                    <a:pt x="14" y="83"/>
                  </a:lnTo>
                  <a:lnTo>
                    <a:pt x="5" y="84"/>
                  </a:lnTo>
                  <a:lnTo>
                    <a:pt x="5" y="84"/>
                  </a:lnTo>
                  <a:lnTo>
                    <a:pt x="8" y="86"/>
                  </a:lnTo>
                  <a:lnTo>
                    <a:pt x="10" y="89"/>
                  </a:lnTo>
                  <a:lnTo>
                    <a:pt x="11" y="93"/>
                  </a:lnTo>
                  <a:lnTo>
                    <a:pt x="12" y="99"/>
                  </a:lnTo>
                  <a:lnTo>
                    <a:pt x="12" y="99"/>
                  </a:lnTo>
                  <a:lnTo>
                    <a:pt x="15" y="111"/>
                  </a:lnTo>
                  <a:lnTo>
                    <a:pt x="16" y="115"/>
                  </a:lnTo>
                  <a:lnTo>
                    <a:pt x="18" y="118"/>
                  </a:lnTo>
                  <a:lnTo>
                    <a:pt x="23" y="124"/>
                  </a:lnTo>
                  <a:lnTo>
                    <a:pt x="28" y="129"/>
                  </a:lnTo>
                  <a:lnTo>
                    <a:pt x="28" y="129"/>
                  </a:lnTo>
                  <a:lnTo>
                    <a:pt x="34" y="136"/>
                  </a:lnTo>
                  <a:lnTo>
                    <a:pt x="37" y="142"/>
                  </a:lnTo>
                  <a:lnTo>
                    <a:pt x="41" y="147"/>
                  </a:lnTo>
                  <a:lnTo>
                    <a:pt x="44" y="153"/>
                  </a:lnTo>
                  <a:lnTo>
                    <a:pt x="44" y="153"/>
                  </a:lnTo>
                  <a:lnTo>
                    <a:pt x="51" y="160"/>
                  </a:lnTo>
                  <a:lnTo>
                    <a:pt x="54" y="165"/>
                  </a:lnTo>
                  <a:lnTo>
                    <a:pt x="57" y="169"/>
                  </a:lnTo>
                  <a:lnTo>
                    <a:pt x="59" y="174"/>
                  </a:lnTo>
                  <a:lnTo>
                    <a:pt x="60" y="179"/>
                  </a:lnTo>
                  <a:lnTo>
                    <a:pt x="59" y="184"/>
                  </a:lnTo>
                  <a:lnTo>
                    <a:pt x="57" y="190"/>
                  </a:lnTo>
                  <a:lnTo>
                    <a:pt x="57" y="190"/>
                  </a:lnTo>
                  <a:lnTo>
                    <a:pt x="45" y="203"/>
                  </a:lnTo>
                  <a:lnTo>
                    <a:pt x="43" y="209"/>
                  </a:lnTo>
                  <a:lnTo>
                    <a:pt x="42" y="218"/>
                  </a:lnTo>
                  <a:lnTo>
                    <a:pt x="42" y="218"/>
                  </a:lnTo>
                  <a:lnTo>
                    <a:pt x="41" y="227"/>
                  </a:lnTo>
                  <a:lnTo>
                    <a:pt x="40" y="235"/>
                  </a:lnTo>
                  <a:lnTo>
                    <a:pt x="38" y="241"/>
                  </a:lnTo>
                  <a:lnTo>
                    <a:pt x="36" y="247"/>
                  </a:lnTo>
                  <a:lnTo>
                    <a:pt x="36" y="247"/>
                  </a:lnTo>
                  <a:lnTo>
                    <a:pt x="34" y="250"/>
                  </a:lnTo>
                  <a:lnTo>
                    <a:pt x="33" y="254"/>
                  </a:lnTo>
                  <a:lnTo>
                    <a:pt x="33" y="263"/>
                  </a:lnTo>
                  <a:lnTo>
                    <a:pt x="35" y="272"/>
                  </a:lnTo>
                  <a:lnTo>
                    <a:pt x="36" y="276"/>
                  </a:lnTo>
                  <a:lnTo>
                    <a:pt x="38" y="279"/>
                  </a:lnTo>
                  <a:lnTo>
                    <a:pt x="38" y="279"/>
                  </a:lnTo>
                  <a:lnTo>
                    <a:pt x="42" y="283"/>
                  </a:lnTo>
                  <a:lnTo>
                    <a:pt x="47" y="288"/>
                  </a:lnTo>
                  <a:lnTo>
                    <a:pt x="48" y="290"/>
                  </a:lnTo>
                  <a:lnTo>
                    <a:pt x="48" y="293"/>
                  </a:lnTo>
                  <a:lnTo>
                    <a:pt x="47" y="297"/>
                  </a:lnTo>
                  <a:lnTo>
                    <a:pt x="44" y="301"/>
                  </a:lnTo>
                  <a:lnTo>
                    <a:pt x="44" y="301"/>
                  </a:lnTo>
                  <a:lnTo>
                    <a:pt x="38" y="309"/>
                  </a:lnTo>
                  <a:lnTo>
                    <a:pt x="32" y="315"/>
                  </a:lnTo>
                  <a:lnTo>
                    <a:pt x="26" y="321"/>
                  </a:lnTo>
                  <a:lnTo>
                    <a:pt x="21" y="327"/>
                  </a:lnTo>
                  <a:lnTo>
                    <a:pt x="21" y="327"/>
                  </a:lnTo>
                  <a:lnTo>
                    <a:pt x="16" y="335"/>
                  </a:lnTo>
                  <a:lnTo>
                    <a:pt x="12" y="341"/>
                  </a:lnTo>
                  <a:lnTo>
                    <a:pt x="11" y="344"/>
                  </a:lnTo>
                  <a:lnTo>
                    <a:pt x="11" y="347"/>
                  </a:lnTo>
                  <a:lnTo>
                    <a:pt x="12" y="349"/>
                  </a:lnTo>
                  <a:lnTo>
                    <a:pt x="14" y="351"/>
                  </a:lnTo>
                  <a:lnTo>
                    <a:pt x="14" y="351"/>
                  </a:lnTo>
                  <a:lnTo>
                    <a:pt x="17" y="353"/>
                  </a:lnTo>
                  <a:lnTo>
                    <a:pt x="19" y="356"/>
                  </a:lnTo>
                  <a:lnTo>
                    <a:pt x="21" y="359"/>
                  </a:lnTo>
                  <a:lnTo>
                    <a:pt x="21" y="363"/>
                  </a:lnTo>
                  <a:lnTo>
                    <a:pt x="22" y="367"/>
                  </a:lnTo>
                  <a:lnTo>
                    <a:pt x="21" y="371"/>
                  </a:lnTo>
                  <a:lnTo>
                    <a:pt x="20" y="374"/>
                  </a:lnTo>
                  <a:lnTo>
                    <a:pt x="18" y="378"/>
                  </a:lnTo>
                  <a:lnTo>
                    <a:pt x="18" y="378"/>
                  </a:lnTo>
                  <a:lnTo>
                    <a:pt x="15" y="381"/>
                  </a:lnTo>
                  <a:lnTo>
                    <a:pt x="14" y="385"/>
                  </a:lnTo>
                  <a:lnTo>
                    <a:pt x="12" y="389"/>
                  </a:lnTo>
                  <a:lnTo>
                    <a:pt x="12" y="393"/>
                  </a:lnTo>
                  <a:lnTo>
                    <a:pt x="12" y="401"/>
                  </a:lnTo>
                  <a:lnTo>
                    <a:pt x="15" y="408"/>
                  </a:lnTo>
                  <a:lnTo>
                    <a:pt x="15" y="408"/>
                  </a:lnTo>
                  <a:lnTo>
                    <a:pt x="21" y="422"/>
                  </a:lnTo>
                  <a:lnTo>
                    <a:pt x="25" y="427"/>
                  </a:lnTo>
                  <a:lnTo>
                    <a:pt x="31" y="432"/>
                  </a:lnTo>
                  <a:lnTo>
                    <a:pt x="31" y="432"/>
                  </a:lnTo>
                  <a:lnTo>
                    <a:pt x="34" y="435"/>
                  </a:lnTo>
                  <a:lnTo>
                    <a:pt x="36" y="439"/>
                  </a:lnTo>
                  <a:lnTo>
                    <a:pt x="37" y="444"/>
                  </a:lnTo>
                  <a:lnTo>
                    <a:pt x="37" y="450"/>
                  </a:lnTo>
                  <a:lnTo>
                    <a:pt x="37" y="455"/>
                  </a:lnTo>
                  <a:lnTo>
                    <a:pt x="35" y="460"/>
                  </a:lnTo>
                  <a:lnTo>
                    <a:pt x="32" y="465"/>
                  </a:lnTo>
                  <a:lnTo>
                    <a:pt x="28" y="468"/>
                  </a:lnTo>
                  <a:lnTo>
                    <a:pt x="28" y="468"/>
                  </a:lnTo>
                  <a:lnTo>
                    <a:pt x="19" y="475"/>
                  </a:lnTo>
                  <a:lnTo>
                    <a:pt x="10" y="484"/>
                  </a:lnTo>
                  <a:lnTo>
                    <a:pt x="6" y="488"/>
                  </a:lnTo>
                  <a:lnTo>
                    <a:pt x="2" y="493"/>
                  </a:lnTo>
                  <a:lnTo>
                    <a:pt x="1" y="497"/>
                  </a:lnTo>
                  <a:lnTo>
                    <a:pt x="0" y="500"/>
                  </a:lnTo>
                  <a:lnTo>
                    <a:pt x="0" y="500"/>
                  </a:lnTo>
                  <a:lnTo>
                    <a:pt x="1" y="507"/>
                  </a:lnTo>
                  <a:lnTo>
                    <a:pt x="1" y="514"/>
                  </a:lnTo>
                  <a:lnTo>
                    <a:pt x="2" y="517"/>
                  </a:lnTo>
                  <a:lnTo>
                    <a:pt x="3" y="520"/>
                  </a:lnTo>
                  <a:lnTo>
                    <a:pt x="5" y="523"/>
                  </a:lnTo>
                  <a:lnTo>
                    <a:pt x="8" y="525"/>
                  </a:lnTo>
                  <a:lnTo>
                    <a:pt x="8" y="525"/>
                  </a:lnTo>
                  <a:lnTo>
                    <a:pt x="11" y="528"/>
                  </a:lnTo>
                  <a:lnTo>
                    <a:pt x="13" y="531"/>
                  </a:lnTo>
                  <a:lnTo>
                    <a:pt x="17" y="540"/>
                  </a:lnTo>
                  <a:lnTo>
                    <a:pt x="21" y="547"/>
                  </a:lnTo>
                  <a:lnTo>
                    <a:pt x="23" y="550"/>
                  </a:lnTo>
                  <a:lnTo>
                    <a:pt x="26" y="552"/>
                  </a:lnTo>
                  <a:lnTo>
                    <a:pt x="26" y="552"/>
                  </a:lnTo>
                  <a:lnTo>
                    <a:pt x="29" y="553"/>
                  </a:lnTo>
                  <a:lnTo>
                    <a:pt x="32" y="555"/>
                  </a:lnTo>
                  <a:lnTo>
                    <a:pt x="34" y="558"/>
                  </a:lnTo>
                  <a:lnTo>
                    <a:pt x="35" y="562"/>
                  </a:lnTo>
                  <a:lnTo>
                    <a:pt x="36" y="571"/>
                  </a:lnTo>
                  <a:lnTo>
                    <a:pt x="36" y="581"/>
                  </a:lnTo>
                  <a:lnTo>
                    <a:pt x="36" y="581"/>
                  </a:lnTo>
                  <a:lnTo>
                    <a:pt x="35" y="593"/>
                  </a:lnTo>
                  <a:lnTo>
                    <a:pt x="36" y="599"/>
                  </a:lnTo>
                  <a:lnTo>
                    <a:pt x="37" y="605"/>
                  </a:lnTo>
                  <a:lnTo>
                    <a:pt x="39" y="610"/>
                  </a:lnTo>
                  <a:lnTo>
                    <a:pt x="42" y="615"/>
                  </a:lnTo>
                  <a:lnTo>
                    <a:pt x="47" y="619"/>
                  </a:lnTo>
                  <a:lnTo>
                    <a:pt x="51" y="623"/>
                  </a:lnTo>
                  <a:lnTo>
                    <a:pt x="51" y="623"/>
                  </a:lnTo>
                  <a:lnTo>
                    <a:pt x="60" y="628"/>
                  </a:lnTo>
                  <a:lnTo>
                    <a:pt x="67" y="634"/>
                  </a:lnTo>
                  <a:lnTo>
                    <a:pt x="70" y="636"/>
                  </a:lnTo>
                  <a:lnTo>
                    <a:pt x="71" y="640"/>
                  </a:lnTo>
                  <a:lnTo>
                    <a:pt x="71" y="643"/>
                  </a:lnTo>
                  <a:lnTo>
                    <a:pt x="71" y="647"/>
                  </a:lnTo>
                  <a:lnTo>
                    <a:pt x="71" y="647"/>
                  </a:lnTo>
                  <a:lnTo>
                    <a:pt x="68" y="654"/>
                  </a:lnTo>
                  <a:lnTo>
                    <a:pt x="64" y="660"/>
                  </a:lnTo>
                  <a:lnTo>
                    <a:pt x="63" y="666"/>
                  </a:lnTo>
                  <a:lnTo>
                    <a:pt x="63" y="669"/>
                  </a:lnTo>
                  <a:lnTo>
                    <a:pt x="64" y="671"/>
                  </a:lnTo>
                  <a:lnTo>
                    <a:pt x="64" y="671"/>
                  </a:lnTo>
                  <a:lnTo>
                    <a:pt x="65" y="674"/>
                  </a:lnTo>
                  <a:lnTo>
                    <a:pt x="66" y="678"/>
                  </a:lnTo>
                  <a:lnTo>
                    <a:pt x="66" y="684"/>
                  </a:lnTo>
                  <a:lnTo>
                    <a:pt x="64" y="688"/>
                  </a:lnTo>
                  <a:lnTo>
                    <a:pt x="61" y="692"/>
                  </a:lnTo>
                  <a:lnTo>
                    <a:pt x="61" y="692"/>
                  </a:lnTo>
                  <a:lnTo>
                    <a:pt x="59" y="693"/>
                  </a:lnTo>
                  <a:lnTo>
                    <a:pt x="57" y="696"/>
                  </a:lnTo>
                  <a:lnTo>
                    <a:pt x="56" y="699"/>
                  </a:lnTo>
                  <a:lnTo>
                    <a:pt x="55" y="702"/>
                  </a:lnTo>
                  <a:lnTo>
                    <a:pt x="55" y="705"/>
                  </a:lnTo>
                  <a:lnTo>
                    <a:pt x="56" y="709"/>
                  </a:lnTo>
                  <a:lnTo>
                    <a:pt x="58" y="713"/>
                  </a:lnTo>
                  <a:lnTo>
                    <a:pt x="60" y="717"/>
                  </a:lnTo>
                  <a:lnTo>
                    <a:pt x="60" y="717"/>
                  </a:lnTo>
                  <a:lnTo>
                    <a:pt x="63" y="721"/>
                  </a:lnTo>
                  <a:lnTo>
                    <a:pt x="64" y="726"/>
                  </a:lnTo>
                  <a:lnTo>
                    <a:pt x="67" y="737"/>
                  </a:lnTo>
                  <a:lnTo>
                    <a:pt x="69" y="743"/>
                  </a:lnTo>
                  <a:lnTo>
                    <a:pt x="70" y="748"/>
                  </a:lnTo>
                  <a:lnTo>
                    <a:pt x="73" y="752"/>
                  </a:lnTo>
                  <a:lnTo>
                    <a:pt x="76" y="754"/>
                  </a:lnTo>
                  <a:lnTo>
                    <a:pt x="76" y="754"/>
                  </a:lnTo>
                  <a:lnTo>
                    <a:pt x="79" y="757"/>
                  </a:lnTo>
                  <a:lnTo>
                    <a:pt x="82" y="760"/>
                  </a:lnTo>
                  <a:lnTo>
                    <a:pt x="85" y="764"/>
                  </a:lnTo>
                  <a:lnTo>
                    <a:pt x="87" y="768"/>
                  </a:lnTo>
                  <a:lnTo>
                    <a:pt x="90" y="777"/>
                  </a:lnTo>
                  <a:lnTo>
                    <a:pt x="92" y="789"/>
                  </a:lnTo>
                  <a:lnTo>
                    <a:pt x="92" y="789"/>
                  </a:lnTo>
                  <a:lnTo>
                    <a:pt x="93" y="795"/>
                  </a:lnTo>
                  <a:lnTo>
                    <a:pt x="95" y="800"/>
                  </a:lnTo>
                  <a:lnTo>
                    <a:pt x="100" y="811"/>
                  </a:lnTo>
                  <a:lnTo>
                    <a:pt x="105" y="823"/>
                  </a:lnTo>
                  <a:lnTo>
                    <a:pt x="107" y="830"/>
                  </a:lnTo>
                  <a:lnTo>
                    <a:pt x="109" y="837"/>
                  </a:lnTo>
                  <a:lnTo>
                    <a:pt x="109" y="837"/>
                  </a:lnTo>
                  <a:lnTo>
                    <a:pt x="110" y="845"/>
                  </a:lnTo>
                  <a:lnTo>
                    <a:pt x="110" y="853"/>
                  </a:lnTo>
                  <a:lnTo>
                    <a:pt x="111" y="865"/>
                  </a:lnTo>
                  <a:lnTo>
                    <a:pt x="112" y="870"/>
                  </a:lnTo>
                  <a:lnTo>
                    <a:pt x="114" y="874"/>
                  </a:lnTo>
                  <a:lnTo>
                    <a:pt x="118" y="877"/>
                  </a:lnTo>
                  <a:lnTo>
                    <a:pt x="123" y="878"/>
                  </a:lnTo>
                  <a:lnTo>
                    <a:pt x="123" y="878"/>
                  </a:lnTo>
                  <a:lnTo>
                    <a:pt x="127" y="879"/>
                  </a:lnTo>
                  <a:lnTo>
                    <a:pt x="133" y="879"/>
                  </a:lnTo>
                  <a:lnTo>
                    <a:pt x="142" y="877"/>
                  </a:lnTo>
                  <a:lnTo>
                    <a:pt x="151" y="876"/>
                  </a:lnTo>
                  <a:lnTo>
                    <a:pt x="155" y="876"/>
                  </a:lnTo>
                  <a:lnTo>
                    <a:pt x="158" y="876"/>
                  </a:lnTo>
                  <a:lnTo>
                    <a:pt x="158" y="876"/>
                  </a:lnTo>
                  <a:lnTo>
                    <a:pt x="166" y="864"/>
                  </a:lnTo>
                  <a:lnTo>
                    <a:pt x="175" y="851"/>
                  </a:lnTo>
                  <a:lnTo>
                    <a:pt x="175" y="851"/>
                  </a:lnTo>
                  <a:lnTo>
                    <a:pt x="179" y="845"/>
                  </a:lnTo>
                  <a:lnTo>
                    <a:pt x="183" y="841"/>
                  </a:lnTo>
                  <a:lnTo>
                    <a:pt x="192" y="834"/>
                  </a:lnTo>
                  <a:lnTo>
                    <a:pt x="197" y="831"/>
                  </a:lnTo>
                  <a:lnTo>
                    <a:pt x="201" y="826"/>
                  </a:lnTo>
                  <a:lnTo>
                    <a:pt x="206" y="821"/>
                  </a:lnTo>
                  <a:lnTo>
                    <a:pt x="210" y="814"/>
                  </a:lnTo>
                  <a:lnTo>
                    <a:pt x="210" y="814"/>
                  </a:lnTo>
                  <a:lnTo>
                    <a:pt x="214" y="808"/>
                  </a:lnTo>
                  <a:lnTo>
                    <a:pt x="219" y="805"/>
                  </a:lnTo>
                  <a:lnTo>
                    <a:pt x="223" y="804"/>
                  </a:lnTo>
                  <a:lnTo>
                    <a:pt x="226" y="805"/>
                  </a:lnTo>
                  <a:lnTo>
                    <a:pt x="230" y="808"/>
                  </a:lnTo>
                  <a:lnTo>
                    <a:pt x="234" y="811"/>
                  </a:lnTo>
                  <a:lnTo>
                    <a:pt x="238" y="815"/>
                  </a:lnTo>
                  <a:lnTo>
                    <a:pt x="243" y="818"/>
                  </a:lnTo>
                  <a:lnTo>
                    <a:pt x="243" y="818"/>
                  </a:lnTo>
                  <a:lnTo>
                    <a:pt x="248" y="821"/>
                  </a:lnTo>
                  <a:lnTo>
                    <a:pt x="254" y="822"/>
                  </a:lnTo>
                  <a:lnTo>
                    <a:pt x="260" y="824"/>
                  </a:lnTo>
                  <a:lnTo>
                    <a:pt x="266" y="824"/>
                  </a:lnTo>
                  <a:lnTo>
                    <a:pt x="279" y="824"/>
                  </a:lnTo>
                  <a:lnTo>
                    <a:pt x="292" y="823"/>
                  </a:lnTo>
                  <a:lnTo>
                    <a:pt x="292" y="823"/>
                  </a:lnTo>
                  <a:lnTo>
                    <a:pt x="298" y="823"/>
                  </a:lnTo>
                  <a:lnTo>
                    <a:pt x="303" y="823"/>
                  </a:lnTo>
                  <a:lnTo>
                    <a:pt x="308" y="824"/>
                  </a:lnTo>
                  <a:lnTo>
                    <a:pt x="312" y="826"/>
                  </a:lnTo>
                  <a:lnTo>
                    <a:pt x="315" y="828"/>
                  </a:lnTo>
                  <a:lnTo>
                    <a:pt x="318" y="830"/>
                  </a:lnTo>
                  <a:lnTo>
                    <a:pt x="322" y="835"/>
                  </a:lnTo>
                  <a:lnTo>
                    <a:pt x="322" y="835"/>
                  </a:lnTo>
                  <a:lnTo>
                    <a:pt x="326" y="841"/>
                  </a:lnTo>
                  <a:lnTo>
                    <a:pt x="331" y="851"/>
                  </a:lnTo>
                  <a:lnTo>
                    <a:pt x="335" y="863"/>
                  </a:lnTo>
                  <a:lnTo>
                    <a:pt x="337" y="870"/>
                  </a:lnTo>
                  <a:lnTo>
                    <a:pt x="339" y="878"/>
                  </a:lnTo>
                  <a:lnTo>
                    <a:pt x="339" y="878"/>
                  </a:lnTo>
                  <a:lnTo>
                    <a:pt x="341" y="884"/>
                  </a:lnTo>
                  <a:lnTo>
                    <a:pt x="342" y="885"/>
                  </a:lnTo>
                  <a:lnTo>
                    <a:pt x="343" y="885"/>
                  </a:lnTo>
                  <a:lnTo>
                    <a:pt x="345" y="883"/>
                  </a:lnTo>
                  <a:lnTo>
                    <a:pt x="347" y="878"/>
                  </a:lnTo>
                  <a:lnTo>
                    <a:pt x="350" y="865"/>
                  </a:lnTo>
                  <a:lnTo>
                    <a:pt x="351" y="854"/>
                  </a:lnTo>
                  <a:lnTo>
                    <a:pt x="351" y="854"/>
                  </a:lnTo>
                  <a:lnTo>
                    <a:pt x="351" y="850"/>
                  </a:lnTo>
                  <a:lnTo>
                    <a:pt x="353" y="845"/>
                  </a:lnTo>
                  <a:lnTo>
                    <a:pt x="358" y="836"/>
                  </a:lnTo>
                  <a:lnTo>
                    <a:pt x="364" y="827"/>
                  </a:lnTo>
                  <a:lnTo>
                    <a:pt x="371" y="820"/>
                  </a:lnTo>
                  <a:lnTo>
                    <a:pt x="371" y="820"/>
                  </a:lnTo>
                  <a:lnTo>
                    <a:pt x="375" y="818"/>
                  </a:lnTo>
                  <a:lnTo>
                    <a:pt x="381" y="816"/>
                  </a:lnTo>
                  <a:lnTo>
                    <a:pt x="388" y="816"/>
                  </a:lnTo>
                  <a:lnTo>
                    <a:pt x="397" y="816"/>
                  </a:lnTo>
                  <a:lnTo>
                    <a:pt x="415" y="816"/>
                  </a:lnTo>
                  <a:lnTo>
                    <a:pt x="433" y="818"/>
                  </a:lnTo>
                  <a:lnTo>
                    <a:pt x="433" y="818"/>
                  </a:lnTo>
                  <a:lnTo>
                    <a:pt x="438" y="819"/>
                  </a:lnTo>
                  <a:lnTo>
                    <a:pt x="443" y="820"/>
                  </a:lnTo>
                  <a:lnTo>
                    <a:pt x="446" y="822"/>
                  </a:lnTo>
                  <a:lnTo>
                    <a:pt x="449" y="825"/>
                  </a:lnTo>
                  <a:lnTo>
                    <a:pt x="449" y="825"/>
                  </a:lnTo>
                  <a:lnTo>
                    <a:pt x="454" y="807"/>
                  </a:lnTo>
                  <a:lnTo>
                    <a:pt x="454" y="807"/>
                  </a:lnTo>
                  <a:lnTo>
                    <a:pt x="456" y="800"/>
                  </a:lnTo>
                  <a:lnTo>
                    <a:pt x="459" y="795"/>
                  </a:lnTo>
                  <a:lnTo>
                    <a:pt x="462" y="789"/>
                  </a:lnTo>
                  <a:lnTo>
                    <a:pt x="466" y="785"/>
                  </a:lnTo>
                  <a:lnTo>
                    <a:pt x="466" y="785"/>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4" name="Freeform 340">
              <a:extLst>
                <a:ext uri="{FF2B5EF4-FFF2-40B4-BE49-F238E27FC236}">
                  <a16:creationId xmlns:a16="http://schemas.microsoft.com/office/drawing/2014/main" id="{2C758745-490C-46B0-8508-9079933424B4}"/>
                </a:ext>
              </a:extLst>
            </p:cNvPr>
            <p:cNvSpPr>
              <a:spLocks/>
            </p:cNvSpPr>
            <p:nvPr/>
          </p:nvSpPr>
          <p:spPr bwMode="auto">
            <a:xfrm>
              <a:off x="3725875" y="5651860"/>
              <a:ext cx="135964" cy="160718"/>
            </a:xfrm>
            <a:custGeom>
              <a:avLst/>
              <a:gdLst>
                <a:gd name="T0" fmla="*/ 297 w 314"/>
                <a:gd name="T1" fmla="*/ 174 h 342"/>
                <a:gd name="T2" fmla="*/ 292 w 314"/>
                <a:gd name="T3" fmla="*/ 146 h 342"/>
                <a:gd name="T4" fmla="*/ 283 w 314"/>
                <a:gd name="T5" fmla="*/ 135 h 342"/>
                <a:gd name="T6" fmla="*/ 262 w 314"/>
                <a:gd name="T7" fmla="*/ 128 h 342"/>
                <a:gd name="T8" fmla="*/ 248 w 314"/>
                <a:gd name="T9" fmla="*/ 120 h 342"/>
                <a:gd name="T10" fmla="*/ 240 w 314"/>
                <a:gd name="T11" fmla="*/ 105 h 342"/>
                <a:gd name="T12" fmla="*/ 230 w 314"/>
                <a:gd name="T13" fmla="*/ 92 h 342"/>
                <a:gd name="T14" fmla="*/ 210 w 314"/>
                <a:gd name="T15" fmla="*/ 88 h 342"/>
                <a:gd name="T16" fmla="*/ 198 w 314"/>
                <a:gd name="T17" fmla="*/ 86 h 342"/>
                <a:gd name="T18" fmla="*/ 186 w 314"/>
                <a:gd name="T19" fmla="*/ 78 h 342"/>
                <a:gd name="T20" fmla="*/ 177 w 314"/>
                <a:gd name="T21" fmla="*/ 63 h 342"/>
                <a:gd name="T22" fmla="*/ 167 w 314"/>
                <a:gd name="T23" fmla="*/ 55 h 342"/>
                <a:gd name="T24" fmla="*/ 158 w 314"/>
                <a:gd name="T25" fmla="*/ 67 h 342"/>
                <a:gd name="T26" fmla="*/ 148 w 314"/>
                <a:gd name="T27" fmla="*/ 68 h 342"/>
                <a:gd name="T28" fmla="*/ 141 w 314"/>
                <a:gd name="T29" fmla="*/ 55 h 342"/>
                <a:gd name="T30" fmla="*/ 136 w 314"/>
                <a:gd name="T31" fmla="*/ 37 h 342"/>
                <a:gd name="T32" fmla="*/ 128 w 314"/>
                <a:gd name="T33" fmla="*/ 29 h 342"/>
                <a:gd name="T34" fmla="*/ 117 w 314"/>
                <a:gd name="T35" fmla="*/ 20 h 342"/>
                <a:gd name="T36" fmla="*/ 114 w 314"/>
                <a:gd name="T37" fmla="*/ 13 h 342"/>
                <a:gd name="T38" fmla="*/ 103 w 314"/>
                <a:gd name="T39" fmla="*/ 6 h 342"/>
                <a:gd name="T40" fmla="*/ 83 w 314"/>
                <a:gd name="T41" fmla="*/ 0 h 342"/>
                <a:gd name="T42" fmla="*/ 75 w 314"/>
                <a:gd name="T43" fmla="*/ 5 h 342"/>
                <a:gd name="T44" fmla="*/ 64 w 314"/>
                <a:gd name="T45" fmla="*/ 11 h 342"/>
                <a:gd name="T46" fmla="*/ 44 w 314"/>
                <a:gd name="T47" fmla="*/ 12 h 342"/>
                <a:gd name="T48" fmla="*/ 32 w 314"/>
                <a:gd name="T49" fmla="*/ 17 h 342"/>
                <a:gd name="T50" fmla="*/ 23 w 314"/>
                <a:gd name="T51" fmla="*/ 31 h 342"/>
                <a:gd name="T52" fmla="*/ 23 w 314"/>
                <a:gd name="T53" fmla="*/ 38 h 342"/>
                <a:gd name="T54" fmla="*/ 28 w 314"/>
                <a:gd name="T55" fmla="*/ 59 h 342"/>
                <a:gd name="T56" fmla="*/ 24 w 314"/>
                <a:gd name="T57" fmla="*/ 72 h 342"/>
                <a:gd name="T58" fmla="*/ 20 w 314"/>
                <a:gd name="T59" fmla="*/ 85 h 342"/>
                <a:gd name="T60" fmla="*/ 16 w 314"/>
                <a:gd name="T61" fmla="*/ 117 h 342"/>
                <a:gd name="T62" fmla="*/ 7 w 314"/>
                <a:gd name="T63" fmla="*/ 128 h 342"/>
                <a:gd name="T64" fmla="*/ 2 w 314"/>
                <a:gd name="T65" fmla="*/ 140 h 342"/>
                <a:gd name="T66" fmla="*/ 3 w 314"/>
                <a:gd name="T67" fmla="*/ 156 h 342"/>
                <a:gd name="T68" fmla="*/ 10 w 314"/>
                <a:gd name="T69" fmla="*/ 181 h 342"/>
                <a:gd name="T70" fmla="*/ 10 w 314"/>
                <a:gd name="T71" fmla="*/ 195 h 342"/>
                <a:gd name="T72" fmla="*/ 4 w 314"/>
                <a:gd name="T73" fmla="*/ 209 h 342"/>
                <a:gd name="T74" fmla="*/ 2 w 314"/>
                <a:gd name="T75" fmla="*/ 233 h 342"/>
                <a:gd name="T76" fmla="*/ 4 w 314"/>
                <a:gd name="T77" fmla="*/ 260 h 342"/>
                <a:gd name="T78" fmla="*/ 8 w 314"/>
                <a:gd name="T79" fmla="*/ 267 h 342"/>
                <a:gd name="T80" fmla="*/ 25 w 314"/>
                <a:gd name="T81" fmla="*/ 291 h 342"/>
                <a:gd name="T82" fmla="*/ 30 w 314"/>
                <a:gd name="T83" fmla="*/ 311 h 342"/>
                <a:gd name="T84" fmla="*/ 47 w 314"/>
                <a:gd name="T85" fmla="*/ 314 h 342"/>
                <a:gd name="T86" fmla="*/ 73 w 314"/>
                <a:gd name="T87" fmla="*/ 315 h 342"/>
                <a:gd name="T88" fmla="*/ 96 w 314"/>
                <a:gd name="T89" fmla="*/ 323 h 342"/>
                <a:gd name="T90" fmla="*/ 116 w 314"/>
                <a:gd name="T91" fmla="*/ 332 h 342"/>
                <a:gd name="T92" fmla="*/ 142 w 314"/>
                <a:gd name="T93" fmla="*/ 337 h 342"/>
                <a:gd name="T94" fmla="*/ 176 w 314"/>
                <a:gd name="T95" fmla="*/ 336 h 342"/>
                <a:gd name="T96" fmla="*/ 200 w 314"/>
                <a:gd name="T97" fmla="*/ 340 h 342"/>
                <a:gd name="T98" fmla="*/ 223 w 314"/>
                <a:gd name="T99" fmla="*/ 341 h 342"/>
                <a:gd name="T100" fmla="*/ 239 w 314"/>
                <a:gd name="T101" fmla="*/ 333 h 342"/>
                <a:gd name="T102" fmla="*/ 269 w 314"/>
                <a:gd name="T103" fmla="*/ 314 h 342"/>
                <a:gd name="T104" fmla="*/ 312 w 314"/>
                <a:gd name="T105" fmla="*/ 272 h 342"/>
                <a:gd name="T106" fmla="*/ 314 w 314"/>
                <a:gd name="T107" fmla="*/ 269 h 342"/>
                <a:gd name="T108" fmla="*/ 303 w 314"/>
                <a:gd name="T109" fmla="*/ 238 h 342"/>
                <a:gd name="T110" fmla="*/ 300 w 314"/>
                <a:gd name="T111" fmla="*/ 21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4" h="342">
                  <a:moveTo>
                    <a:pt x="299" y="201"/>
                  </a:moveTo>
                  <a:lnTo>
                    <a:pt x="299" y="201"/>
                  </a:lnTo>
                  <a:lnTo>
                    <a:pt x="297" y="174"/>
                  </a:lnTo>
                  <a:lnTo>
                    <a:pt x="295" y="159"/>
                  </a:lnTo>
                  <a:lnTo>
                    <a:pt x="292" y="146"/>
                  </a:lnTo>
                  <a:lnTo>
                    <a:pt x="292" y="146"/>
                  </a:lnTo>
                  <a:lnTo>
                    <a:pt x="290" y="141"/>
                  </a:lnTo>
                  <a:lnTo>
                    <a:pt x="287" y="138"/>
                  </a:lnTo>
                  <a:lnTo>
                    <a:pt x="283" y="135"/>
                  </a:lnTo>
                  <a:lnTo>
                    <a:pt x="280" y="133"/>
                  </a:lnTo>
                  <a:lnTo>
                    <a:pt x="271" y="131"/>
                  </a:lnTo>
                  <a:lnTo>
                    <a:pt x="262" y="128"/>
                  </a:lnTo>
                  <a:lnTo>
                    <a:pt x="262" y="128"/>
                  </a:lnTo>
                  <a:lnTo>
                    <a:pt x="254" y="124"/>
                  </a:lnTo>
                  <a:lnTo>
                    <a:pt x="248" y="120"/>
                  </a:lnTo>
                  <a:lnTo>
                    <a:pt x="244" y="114"/>
                  </a:lnTo>
                  <a:lnTo>
                    <a:pt x="240" y="105"/>
                  </a:lnTo>
                  <a:lnTo>
                    <a:pt x="240" y="105"/>
                  </a:lnTo>
                  <a:lnTo>
                    <a:pt x="235" y="97"/>
                  </a:lnTo>
                  <a:lnTo>
                    <a:pt x="233" y="94"/>
                  </a:lnTo>
                  <a:lnTo>
                    <a:pt x="230" y="92"/>
                  </a:lnTo>
                  <a:lnTo>
                    <a:pt x="226" y="90"/>
                  </a:lnTo>
                  <a:lnTo>
                    <a:pt x="222" y="89"/>
                  </a:lnTo>
                  <a:lnTo>
                    <a:pt x="210" y="88"/>
                  </a:lnTo>
                  <a:lnTo>
                    <a:pt x="210" y="88"/>
                  </a:lnTo>
                  <a:lnTo>
                    <a:pt x="203" y="87"/>
                  </a:lnTo>
                  <a:lnTo>
                    <a:pt x="198" y="86"/>
                  </a:lnTo>
                  <a:lnTo>
                    <a:pt x="194" y="84"/>
                  </a:lnTo>
                  <a:lnTo>
                    <a:pt x="190" y="81"/>
                  </a:lnTo>
                  <a:lnTo>
                    <a:pt x="186" y="78"/>
                  </a:lnTo>
                  <a:lnTo>
                    <a:pt x="183" y="73"/>
                  </a:lnTo>
                  <a:lnTo>
                    <a:pt x="177" y="63"/>
                  </a:lnTo>
                  <a:lnTo>
                    <a:pt x="177" y="63"/>
                  </a:lnTo>
                  <a:lnTo>
                    <a:pt x="171" y="56"/>
                  </a:lnTo>
                  <a:lnTo>
                    <a:pt x="169" y="55"/>
                  </a:lnTo>
                  <a:lnTo>
                    <a:pt x="167" y="55"/>
                  </a:lnTo>
                  <a:lnTo>
                    <a:pt x="164" y="60"/>
                  </a:lnTo>
                  <a:lnTo>
                    <a:pt x="158" y="67"/>
                  </a:lnTo>
                  <a:lnTo>
                    <a:pt x="158" y="67"/>
                  </a:lnTo>
                  <a:lnTo>
                    <a:pt x="154" y="70"/>
                  </a:lnTo>
                  <a:lnTo>
                    <a:pt x="151" y="70"/>
                  </a:lnTo>
                  <a:lnTo>
                    <a:pt x="148" y="68"/>
                  </a:lnTo>
                  <a:lnTo>
                    <a:pt x="145" y="65"/>
                  </a:lnTo>
                  <a:lnTo>
                    <a:pt x="143" y="60"/>
                  </a:lnTo>
                  <a:lnTo>
                    <a:pt x="141" y="55"/>
                  </a:lnTo>
                  <a:lnTo>
                    <a:pt x="138" y="42"/>
                  </a:lnTo>
                  <a:lnTo>
                    <a:pt x="138" y="42"/>
                  </a:lnTo>
                  <a:lnTo>
                    <a:pt x="136" y="37"/>
                  </a:lnTo>
                  <a:lnTo>
                    <a:pt x="134" y="33"/>
                  </a:lnTo>
                  <a:lnTo>
                    <a:pt x="131" y="31"/>
                  </a:lnTo>
                  <a:lnTo>
                    <a:pt x="128" y="29"/>
                  </a:lnTo>
                  <a:lnTo>
                    <a:pt x="121" y="26"/>
                  </a:lnTo>
                  <a:lnTo>
                    <a:pt x="119" y="24"/>
                  </a:lnTo>
                  <a:lnTo>
                    <a:pt x="117" y="20"/>
                  </a:lnTo>
                  <a:lnTo>
                    <a:pt x="117" y="20"/>
                  </a:lnTo>
                  <a:lnTo>
                    <a:pt x="116" y="16"/>
                  </a:lnTo>
                  <a:lnTo>
                    <a:pt x="114" y="13"/>
                  </a:lnTo>
                  <a:lnTo>
                    <a:pt x="112" y="11"/>
                  </a:lnTo>
                  <a:lnTo>
                    <a:pt x="110" y="9"/>
                  </a:lnTo>
                  <a:lnTo>
                    <a:pt x="103" y="6"/>
                  </a:lnTo>
                  <a:lnTo>
                    <a:pt x="92" y="2"/>
                  </a:lnTo>
                  <a:lnTo>
                    <a:pt x="92" y="2"/>
                  </a:lnTo>
                  <a:lnTo>
                    <a:pt x="83" y="0"/>
                  </a:lnTo>
                  <a:lnTo>
                    <a:pt x="81" y="0"/>
                  </a:lnTo>
                  <a:lnTo>
                    <a:pt x="79" y="1"/>
                  </a:lnTo>
                  <a:lnTo>
                    <a:pt x="75" y="5"/>
                  </a:lnTo>
                  <a:lnTo>
                    <a:pt x="70" y="8"/>
                  </a:lnTo>
                  <a:lnTo>
                    <a:pt x="64" y="11"/>
                  </a:lnTo>
                  <a:lnTo>
                    <a:pt x="64" y="11"/>
                  </a:lnTo>
                  <a:lnTo>
                    <a:pt x="56" y="13"/>
                  </a:lnTo>
                  <a:lnTo>
                    <a:pt x="50" y="14"/>
                  </a:lnTo>
                  <a:lnTo>
                    <a:pt x="44" y="12"/>
                  </a:lnTo>
                  <a:lnTo>
                    <a:pt x="39" y="10"/>
                  </a:lnTo>
                  <a:lnTo>
                    <a:pt x="39" y="10"/>
                  </a:lnTo>
                  <a:lnTo>
                    <a:pt x="32" y="17"/>
                  </a:lnTo>
                  <a:lnTo>
                    <a:pt x="27" y="23"/>
                  </a:lnTo>
                  <a:lnTo>
                    <a:pt x="25" y="27"/>
                  </a:lnTo>
                  <a:lnTo>
                    <a:pt x="23" y="31"/>
                  </a:lnTo>
                  <a:lnTo>
                    <a:pt x="23" y="34"/>
                  </a:lnTo>
                  <a:lnTo>
                    <a:pt x="23" y="38"/>
                  </a:lnTo>
                  <a:lnTo>
                    <a:pt x="23" y="38"/>
                  </a:lnTo>
                  <a:lnTo>
                    <a:pt x="25" y="47"/>
                  </a:lnTo>
                  <a:lnTo>
                    <a:pt x="28" y="55"/>
                  </a:lnTo>
                  <a:lnTo>
                    <a:pt x="28" y="59"/>
                  </a:lnTo>
                  <a:lnTo>
                    <a:pt x="28" y="63"/>
                  </a:lnTo>
                  <a:lnTo>
                    <a:pt x="27" y="67"/>
                  </a:lnTo>
                  <a:lnTo>
                    <a:pt x="24" y="72"/>
                  </a:lnTo>
                  <a:lnTo>
                    <a:pt x="24" y="72"/>
                  </a:lnTo>
                  <a:lnTo>
                    <a:pt x="21" y="79"/>
                  </a:lnTo>
                  <a:lnTo>
                    <a:pt x="20" y="85"/>
                  </a:lnTo>
                  <a:lnTo>
                    <a:pt x="19" y="99"/>
                  </a:lnTo>
                  <a:lnTo>
                    <a:pt x="17" y="111"/>
                  </a:lnTo>
                  <a:lnTo>
                    <a:pt x="16" y="117"/>
                  </a:lnTo>
                  <a:lnTo>
                    <a:pt x="13" y="121"/>
                  </a:lnTo>
                  <a:lnTo>
                    <a:pt x="13" y="121"/>
                  </a:lnTo>
                  <a:lnTo>
                    <a:pt x="7" y="128"/>
                  </a:lnTo>
                  <a:lnTo>
                    <a:pt x="5" y="132"/>
                  </a:lnTo>
                  <a:lnTo>
                    <a:pt x="3" y="136"/>
                  </a:lnTo>
                  <a:lnTo>
                    <a:pt x="2" y="140"/>
                  </a:lnTo>
                  <a:lnTo>
                    <a:pt x="2" y="144"/>
                  </a:lnTo>
                  <a:lnTo>
                    <a:pt x="2" y="150"/>
                  </a:lnTo>
                  <a:lnTo>
                    <a:pt x="3" y="156"/>
                  </a:lnTo>
                  <a:lnTo>
                    <a:pt x="3" y="156"/>
                  </a:lnTo>
                  <a:lnTo>
                    <a:pt x="7" y="170"/>
                  </a:lnTo>
                  <a:lnTo>
                    <a:pt x="10" y="181"/>
                  </a:lnTo>
                  <a:lnTo>
                    <a:pt x="11" y="186"/>
                  </a:lnTo>
                  <a:lnTo>
                    <a:pt x="11" y="191"/>
                  </a:lnTo>
                  <a:lnTo>
                    <a:pt x="10" y="195"/>
                  </a:lnTo>
                  <a:lnTo>
                    <a:pt x="8" y="200"/>
                  </a:lnTo>
                  <a:lnTo>
                    <a:pt x="8" y="200"/>
                  </a:lnTo>
                  <a:lnTo>
                    <a:pt x="4" y="209"/>
                  </a:lnTo>
                  <a:lnTo>
                    <a:pt x="2" y="217"/>
                  </a:lnTo>
                  <a:lnTo>
                    <a:pt x="0" y="224"/>
                  </a:lnTo>
                  <a:lnTo>
                    <a:pt x="2" y="233"/>
                  </a:lnTo>
                  <a:lnTo>
                    <a:pt x="2" y="233"/>
                  </a:lnTo>
                  <a:lnTo>
                    <a:pt x="2" y="252"/>
                  </a:lnTo>
                  <a:lnTo>
                    <a:pt x="4" y="260"/>
                  </a:lnTo>
                  <a:lnTo>
                    <a:pt x="5" y="263"/>
                  </a:lnTo>
                  <a:lnTo>
                    <a:pt x="8" y="267"/>
                  </a:lnTo>
                  <a:lnTo>
                    <a:pt x="8" y="267"/>
                  </a:lnTo>
                  <a:lnTo>
                    <a:pt x="15" y="275"/>
                  </a:lnTo>
                  <a:lnTo>
                    <a:pt x="22" y="285"/>
                  </a:lnTo>
                  <a:lnTo>
                    <a:pt x="25" y="291"/>
                  </a:lnTo>
                  <a:lnTo>
                    <a:pt x="27" y="297"/>
                  </a:lnTo>
                  <a:lnTo>
                    <a:pt x="29" y="304"/>
                  </a:lnTo>
                  <a:lnTo>
                    <a:pt x="30" y="311"/>
                  </a:lnTo>
                  <a:lnTo>
                    <a:pt x="30" y="311"/>
                  </a:lnTo>
                  <a:lnTo>
                    <a:pt x="39" y="313"/>
                  </a:lnTo>
                  <a:lnTo>
                    <a:pt x="47" y="314"/>
                  </a:lnTo>
                  <a:lnTo>
                    <a:pt x="64" y="315"/>
                  </a:lnTo>
                  <a:lnTo>
                    <a:pt x="64" y="315"/>
                  </a:lnTo>
                  <a:lnTo>
                    <a:pt x="73" y="315"/>
                  </a:lnTo>
                  <a:lnTo>
                    <a:pt x="80" y="316"/>
                  </a:lnTo>
                  <a:lnTo>
                    <a:pt x="88" y="319"/>
                  </a:lnTo>
                  <a:lnTo>
                    <a:pt x="96" y="323"/>
                  </a:lnTo>
                  <a:lnTo>
                    <a:pt x="96" y="323"/>
                  </a:lnTo>
                  <a:lnTo>
                    <a:pt x="106" y="328"/>
                  </a:lnTo>
                  <a:lnTo>
                    <a:pt x="116" y="332"/>
                  </a:lnTo>
                  <a:lnTo>
                    <a:pt x="127" y="336"/>
                  </a:lnTo>
                  <a:lnTo>
                    <a:pt x="142" y="337"/>
                  </a:lnTo>
                  <a:lnTo>
                    <a:pt x="142" y="337"/>
                  </a:lnTo>
                  <a:lnTo>
                    <a:pt x="156" y="338"/>
                  </a:lnTo>
                  <a:lnTo>
                    <a:pt x="166" y="337"/>
                  </a:lnTo>
                  <a:lnTo>
                    <a:pt x="176" y="336"/>
                  </a:lnTo>
                  <a:lnTo>
                    <a:pt x="188" y="337"/>
                  </a:lnTo>
                  <a:lnTo>
                    <a:pt x="188" y="337"/>
                  </a:lnTo>
                  <a:lnTo>
                    <a:pt x="200" y="340"/>
                  </a:lnTo>
                  <a:lnTo>
                    <a:pt x="211" y="342"/>
                  </a:lnTo>
                  <a:lnTo>
                    <a:pt x="217" y="342"/>
                  </a:lnTo>
                  <a:lnTo>
                    <a:pt x="223" y="341"/>
                  </a:lnTo>
                  <a:lnTo>
                    <a:pt x="230" y="338"/>
                  </a:lnTo>
                  <a:lnTo>
                    <a:pt x="239" y="333"/>
                  </a:lnTo>
                  <a:lnTo>
                    <a:pt x="239" y="333"/>
                  </a:lnTo>
                  <a:lnTo>
                    <a:pt x="249" y="328"/>
                  </a:lnTo>
                  <a:lnTo>
                    <a:pt x="259" y="321"/>
                  </a:lnTo>
                  <a:lnTo>
                    <a:pt x="269" y="314"/>
                  </a:lnTo>
                  <a:lnTo>
                    <a:pt x="278" y="306"/>
                  </a:lnTo>
                  <a:lnTo>
                    <a:pt x="295" y="289"/>
                  </a:lnTo>
                  <a:lnTo>
                    <a:pt x="312" y="272"/>
                  </a:lnTo>
                  <a:lnTo>
                    <a:pt x="312" y="272"/>
                  </a:lnTo>
                  <a:lnTo>
                    <a:pt x="314" y="269"/>
                  </a:lnTo>
                  <a:lnTo>
                    <a:pt x="314" y="269"/>
                  </a:lnTo>
                  <a:lnTo>
                    <a:pt x="308" y="255"/>
                  </a:lnTo>
                  <a:lnTo>
                    <a:pt x="303" y="238"/>
                  </a:lnTo>
                  <a:lnTo>
                    <a:pt x="303" y="238"/>
                  </a:lnTo>
                  <a:lnTo>
                    <a:pt x="301" y="228"/>
                  </a:lnTo>
                  <a:lnTo>
                    <a:pt x="300" y="220"/>
                  </a:lnTo>
                  <a:lnTo>
                    <a:pt x="300" y="211"/>
                  </a:lnTo>
                  <a:lnTo>
                    <a:pt x="299" y="201"/>
                  </a:lnTo>
                  <a:lnTo>
                    <a:pt x="299" y="201"/>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5" name="Freeform 341">
              <a:extLst>
                <a:ext uri="{FF2B5EF4-FFF2-40B4-BE49-F238E27FC236}">
                  <a16:creationId xmlns:a16="http://schemas.microsoft.com/office/drawing/2014/main" id="{522E68F0-F319-4E21-BD57-E26280AC6EE2}"/>
                </a:ext>
              </a:extLst>
            </p:cNvPr>
            <p:cNvSpPr>
              <a:spLocks/>
            </p:cNvSpPr>
            <p:nvPr/>
          </p:nvSpPr>
          <p:spPr bwMode="auto">
            <a:xfrm>
              <a:off x="3287008" y="4558610"/>
              <a:ext cx="1072210" cy="1218459"/>
            </a:xfrm>
            <a:custGeom>
              <a:avLst/>
              <a:gdLst>
                <a:gd name="T0" fmla="*/ 2303 w 2495"/>
                <a:gd name="T1" fmla="*/ 627 h 2611"/>
                <a:gd name="T2" fmla="*/ 1997 w 2495"/>
                <a:gd name="T3" fmla="*/ 496 h 2611"/>
                <a:gd name="T4" fmla="*/ 1912 w 2495"/>
                <a:gd name="T5" fmla="*/ 475 h 2611"/>
                <a:gd name="T6" fmla="*/ 1744 w 2495"/>
                <a:gd name="T7" fmla="*/ 389 h 2611"/>
                <a:gd name="T8" fmla="*/ 1593 w 2495"/>
                <a:gd name="T9" fmla="*/ 435 h 2611"/>
                <a:gd name="T10" fmla="*/ 1578 w 2495"/>
                <a:gd name="T11" fmla="*/ 349 h 2611"/>
                <a:gd name="T12" fmla="*/ 1498 w 2495"/>
                <a:gd name="T13" fmla="*/ 394 h 2611"/>
                <a:gd name="T14" fmla="*/ 1528 w 2495"/>
                <a:gd name="T15" fmla="*/ 295 h 2611"/>
                <a:gd name="T16" fmla="*/ 1467 w 2495"/>
                <a:gd name="T17" fmla="*/ 63 h 2611"/>
                <a:gd name="T18" fmla="*/ 1319 w 2495"/>
                <a:gd name="T19" fmla="*/ 189 h 2611"/>
                <a:gd name="T20" fmla="*/ 1168 w 2495"/>
                <a:gd name="T21" fmla="*/ 180 h 2611"/>
                <a:gd name="T22" fmla="*/ 1020 w 2495"/>
                <a:gd name="T23" fmla="*/ 240 h 2611"/>
                <a:gd name="T24" fmla="*/ 908 w 2495"/>
                <a:gd name="T25" fmla="*/ 185 h 2611"/>
                <a:gd name="T26" fmla="*/ 917 w 2495"/>
                <a:gd name="T27" fmla="*/ 60 h 2611"/>
                <a:gd name="T28" fmla="*/ 860 w 2495"/>
                <a:gd name="T29" fmla="*/ 21 h 2611"/>
                <a:gd name="T30" fmla="*/ 745 w 2495"/>
                <a:gd name="T31" fmla="*/ 73 h 2611"/>
                <a:gd name="T32" fmla="*/ 668 w 2495"/>
                <a:gd name="T33" fmla="*/ 85 h 2611"/>
                <a:gd name="T34" fmla="*/ 628 w 2495"/>
                <a:gd name="T35" fmla="*/ 111 h 2611"/>
                <a:gd name="T36" fmla="*/ 677 w 2495"/>
                <a:gd name="T37" fmla="*/ 202 h 2611"/>
                <a:gd name="T38" fmla="*/ 577 w 2495"/>
                <a:gd name="T39" fmla="*/ 267 h 2611"/>
                <a:gd name="T40" fmla="*/ 494 w 2495"/>
                <a:gd name="T41" fmla="*/ 290 h 2611"/>
                <a:gd name="T42" fmla="*/ 401 w 2495"/>
                <a:gd name="T43" fmla="*/ 214 h 2611"/>
                <a:gd name="T44" fmla="*/ 291 w 2495"/>
                <a:gd name="T45" fmla="*/ 223 h 2611"/>
                <a:gd name="T46" fmla="*/ 305 w 2495"/>
                <a:gd name="T47" fmla="*/ 298 h 2611"/>
                <a:gd name="T48" fmla="*/ 292 w 2495"/>
                <a:gd name="T49" fmla="*/ 438 h 2611"/>
                <a:gd name="T50" fmla="*/ 227 w 2495"/>
                <a:gd name="T51" fmla="*/ 611 h 2611"/>
                <a:gd name="T52" fmla="*/ 69 w 2495"/>
                <a:gd name="T53" fmla="*/ 683 h 2611"/>
                <a:gd name="T54" fmla="*/ 17 w 2495"/>
                <a:gd name="T55" fmla="*/ 787 h 2611"/>
                <a:gd name="T56" fmla="*/ 50 w 2495"/>
                <a:gd name="T57" fmla="*/ 903 h 2611"/>
                <a:gd name="T58" fmla="*/ 128 w 2495"/>
                <a:gd name="T59" fmla="*/ 989 h 2611"/>
                <a:gd name="T60" fmla="*/ 218 w 2495"/>
                <a:gd name="T61" fmla="*/ 1010 h 2611"/>
                <a:gd name="T62" fmla="*/ 331 w 2495"/>
                <a:gd name="T63" fmla="*/ 1053 h 2611"/>
                <a:gd name="T64" fmla="*/ 444 w 2495"/>
                <a:gd name="T65" fmla="*/ 1006 h 2611"/>
                <a:gd name="T66" fmla="*/ 562 w 2495"/>
                <a:gd name="T67" fmla="*/ 974 h 2611"/>
                <a:gd name="T68" fmla="*/ 577 w 2495"/>
                <a:gd name="T69" fmla="*/ 1099 h 2611"/>
                <a:gd name="T70" fmla="*/ 714 w 2495"/>
                <a:gd name="T71" fmla="*/ 1168 h 2611"/>
                <a:gd name="T72" fmla="*/ 875 w 2495"/>
                <a:gd name="T73" fmla="*/ 1239 h 2611"/>
                <a:gd name="T74" fmla="*/ 876 w 2495"/>
                <a:gd name="T75" fmla="*/ 1329 h 2611"/>
                <a:gd name="T76" fmla="*/ 1017 w 2495"/>
                <a:gd name="T77" fmla="*/ 1469 h 2611"/>
                <a:gd name="T78" fmla="*/ 1051 w 2495"/>
                <a:gd name="T79" fmla="*/ 1583 h 2611"/>
                <a:gd name="T80" fmla="*/ 1044 w 2495"/>
                <a:gd name="T81" fmla="*/ 1697 h 2611"/>
                <a:gd name="T82" fmla="*/ 1125 w 2495"/>
                <a:gd name="T83" fmla="*/ 1802 h 2611"/>
                <a:gd name="T84" fmla="*/ 1203 w 2495"/>
                <a:gd name="T85" fmla="*/ 1916 h 2611"/>
                <a:gd name="T86" fmla="*/ 1265 w 2495"/>
                <a:gd name="T87" fmla="*/ 1981 h 2611"/>
                <a:gd name="T88" fmla="*/ 1309 w 2495"/>
                <a:gd name="T89" fmla="*/ 2100 h 2611"/>
                <a:gd name="T90" fmla="*/ 1155 w 2495"/>
                <a:gd name="T91" fmla="*/ 2251 h 2611"/>
                <a:gd name="T92" fmla="*/ 1085 w 2495"/>
                <a:gd name="T93" fmla="*/ 2353 h 2611"/>
                <a:gd name="T94" fmla="*/ 1179 w 2495"/>
                <a:gd name="T95" fmla="*/ 2409 h 2611"/>
                <a:gd name="T96" fmla="*/ 1308 w 2495"/>
                <a:gd name="T97" fmla="*/ 2480 h 2611"/>
                <a:gd name="T98" fmla="*/ 1408 w 2495"/>
                <a:gd name="T99" fmla="*/ 2491 h 2611"/>
                <a:gd name="T100" fmla="*/ 1512 w 2495"/>
                <a:gd name="T101" fmla="*/ 2361 h 2611"/>
                <a:gd name="T102" fmla="*/ 1443 w 2495"/>
                <a:gd name="T103" fmla="*/ 2464 h 2611"/>
                <a:gd name="T104" fmla="*/ 1643 w 2495"/>
                <a:gd name="T105" fmla="*/ 2206 h 2611"/>
                <a:gd name="T106" fmla="*/ 1656 w 2495"/>
                <a:gd name="T107" fmla="*/ 2033 h 2611"/>
                <a:gd name="T108" fmla="*/ 1751 w 2495"/>
                <a:gd name="T109" fmla="*/ 1933 h 2611"/>
                <a:gd name="T110" fmla="*/ 1861 w 2495"/>
                <a:gd name="T111" fmla="*/ 1880 h 2611"/>
                <a:gd name="T112" fmla="*/ 2039 w 2495"/>
                <a:gd name="T113" fmla="*/ 1847 h 2611"/>
                <a:gd name="T114" fmla="*/ 2125 w 2495"/>
                <a:gd name="T115" fmla="*/ 1689 h 2611"/>
                <a:gd name="T116" fmla="*/ 2207 w 2495"/>
                <a:gd name="T117" fmla="*/ 1479 h 2611"/>
                <a:gd name="T118" fmla="*/ 2214 w 2495"/>
                <a:gd name="T119" fmla="*/ 1226 h 2611"/>
                <a:gd name="T120" fmla="*/ 2306 w 2495"/>
                <a:gd name="T121" fmla="*/ 1097 h 2611"/>
                <a:gd name="T122" fmla="*/ 2475 w 2495"/>
                <a:gd name="T123" fmla="*/ 882 h 2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5" h="2611">
                  <a:moveTo>
                    <a:pt x="2488" y="787"/>
                  </a:moveTo>
                  <a:lnTo>
                    <a:pt x="2488" y="787"/>
                  </a:lnTo>
                  <a:lnTo>
                    <a:pt x="2480" y="772"/>
                  </a:lnTo>
                  <a:lnTo>
                    <a:pt x="2475" y="759"/>
                  </a:lnTo>
                  <a:lnTo>
                    <a:pt x="2471" y="746"/>
                  </a:lnTo>
                  <a:lnTo>
                    <a:pt x="2467" y="734"/>
                  </a:lnTo>
                  <a:lnTo>
                    <a:pt x="2463" y="713"/>
                  </a:lnTo>
                  <a:lnTo>
                    <a:pt x="2460" y="698"/>
                  </a:lnTo>
                  <a:lnTo>
                    <a:pt x="2460" y="698"/>
                  </a:lnTo>
                  <a:lnTo>
                    <a:pt x="2457" y="691"/>
                  </a:lnTo>
                  <a:lnTo>
                    <a:pt x="2454" y="684"/>
                  </a:lnTo>
                  <a:lnTo>
                    <a:pt x="2449" y="678"/>
                  </a:lnTo>
                  <a:lnTo>
                    <a:pt x="2444" y="672"/>
                  </a:lnTo>
                  <a:lnTo>
                    <a:pt x="2438" y="666"/>
                  </a:lnTo>
                  <a:lnTo>
                    <a:pt x="2431" y="662"/>
                  </a:lnTo>
                  <a:lnTo>
                    <a:pt x="2424" y="660"/>
                  </a:lnTo>
                  <a:lnTo>
                    <a:pt x="2420" y="660"/>
                  </a:lnTo>
                  <a:lnTo>
                    <a:pt x="2417" y="660"/>
                  </a:lnTo>
                  <a:lnTo>
                    <a:pt x="2417" y="660"/>
                  </a:lnTo>
                  <a:lnTo>
                    <a:pt x="2398" y="663"/>
                  </a:lnTo>
                  <a:lnTo>
                    <a:pt x="2386" y="664"/>
                  </a:lnTo>
                  <a:lnTo>
                    <a:pt x="2373" y="664"/>
                  </a:lnTo>
                  <a:lnTo>
                    <a:pt x="2365" y="662"/>
                  </a:lnTo>
                  <a:lnTo>
                    <a:pt x="2358" y="660"/>
                  </a:lnTo>
                  <a:lnTo>
                    <a:pt x="2350" y="658"/>
                  </a:lnTo>
                  <a:lnTo>
                    <a:pt x="2341" y="654"/>
                  </a:lnTo>
                  <a:lnTo>
                    <a:pt x="2333" y="649"/>
                  </a:lnTo>
                  <a:lnTo>
                    <a:pt x="2323" y="643"/>
                  </a:lnTo>
                  <a:lnTo>
                    <a:pt x="2314" y="636"/>
                  </a:lnTo>
                  <a:lnTo>
                    <a:pt x="2303" y="627"/>
                  </a:lnTo>
                  <a:lnTo>
                    <a:pt x="2303" y="627"/>
                  </a:lnTo>
                  <a:lnTo>
                    <a:pt x="2281" y="607"/>
                  </a:lnTo>
                  <a:lnTo>
                    <a:pt x="2257" y="587"/>
                  </a:lnTo>
                  <a:lnTo>
                    <a:pt x="2231" y="569"/>
                  </a:lnTo>
                  <a:lnTo>
                    <a:pt x="2205" y="551"/>
                  </a:lnTo>
                  <a:lnTo>
                    <a:pt x="2180" y="536"/>
                  </a:lnTo>
                  <a:lnTo>
                    <a:pt x="2158" y="524"/>
                  </a:lnTo>
                  <a:lnTo>
                    <a:pt x="2148" y="519"/>
                  </a:lnTo>
                  <a:lnTo>
                    <a:pt x="2138" y="515"/>
                  </a:lnTo>
                  <a:lnTo>
                    <a:pt x="2130" y="513"/>
                  </a:lnTo>
                  <a:lnTo>
                    <a:pt x="2123" y="512"/>
                  </a:lnTo>
                  <a:lnTo>
                    <a:pt x="2123" y="512"/>
                  </a:lnTo>
                  <a:lnTo>
                    <a:pt x="2111" y="512"/>
                  </a:lnTo>
                  <a:lnTo>
                    <a:pt x="2100" y="515"/>
                  </a:lnTo>
                  <a:lnTo>
                    <a:pt x="2091" y="518"/>
                  </a:lnTo>
                  <a:lnTo>
                    <a:pt x="2082" y="521"/>
                  </a:lnTo>
                  <a:lnTo>
                    <a:pt x="2074" y="525"/>
                  </a:lnTo>
                  <a:lnTo>
                    <a:pt x="2068" y="527"/>
                  </a:lnTo>
                  <a:lnTo>
                    <a:pt x="2065" y="527"/>
                  </a:lnTo>
                  <a:lnTo>
                    <a:pt x="2062" y="526"/>
                  </a:lnTo>
                  <a:lnTo>
                    <a:pt x="2059" y="525"/>
                  </a:lnTo>
                  <a:lnTo>
                    <a:pt x="2057" y="523"/>
                  </a:lnTo>
                  <a:lnTo>
                    <a:pt x="2057" y="523"/>
                  </a:lnTo>
                  <a:lnTo>
                    <a:pt x="2049" y="515"/>
                  </a:lnTo>
                  <a:lnTo>
                    <a:pt x="2046" y="513"/>
                  </a:lnTo>
                  <a:lnTo>
                    <a:pt x="2043" y="512"/>
                  </a:lnTo>
                  <a:lnTo>
                    <a:pt x="2038" y="511"/>
                  </a:lnTo>
                  <a:lnTo>
                    <a:pt x="2030" y="509"/>
                  </a:lnTo>
                  <a:lnTo>
                    <a:pt x="2030" y="509"/>
                  </a:lnTo>
                  <a:lnTo>
                    <a:pt x="1997" y="496"/>
                  </a:lnTo>
                  <a:lnTo>
                    <a:pt x="1978" y="489"/>
                  </a:lnTo>
                  <a:lnTo>
                    <a:pt x="1970" y="487"/>
                  </a:lnTo>
                  <a:lnTo>
                    <a:pt x="1963" y="488"/>
                  </a:lnTo>
                  <a:lnTo>
                    <a:pt x="1963" y="488"/>
                  </a:lnTo>
                  <a:lnTo>
                    <a:pt x="1941" y="492"/>
                  </a:lnTo>
                  <a:lnTo>
                    <a:pt x="1923" y="495"/>
                  </a:lnTo>
                  <a:lnTo>
                    <a:pt x="1923" y="495"/>
                  </a:lnTo>
                  <a:lnTo>
                    <a:pt x="1920" y="497"/>
                  </a:lnTo>
                  <a:lnTo>
                    <a:pt x="1917" y="500"/>
                  </a:lnTo>
                  <a:lnTo>
                    <a:pt x="1915" y="506"/>
                  </a:lnTo>
                  <a:lnTo>
                    <a:pt x="1913" y="513"/>
                  </a:lnTo>
                  <a:lnTo>
                    <a:pt x="1913" y="513"/>
                  </a:lnTo>
                  <a:lnTo>
                    <a:pt x="1912" y="517"/>
                  </a:lnTo>
                  <a:lnTo>
                    <a:pt x="1909" y="519"/>
                  </a:lnTo>
                  <a:lnTo>
                    <a:pt x="1905" y="521"/>
                  </a:lnTo>
                  <a:lnTo>
                    <a:pt x="1902" y="521"/>
                  </a:lnTo>
                  <a:lnTo>
                    <a:pt x="1898" y="519"/>
                  </a:lnTo>
                  <a:lnTo>
                    <a:pt x="1895" y="517"/>
                  </a:lnTo>
                  <a:lnTo>
                    <a:pt x="1894" y="513"/>
                  </a:lnTo>
                  <a:lnTo>
                    <a:pt x="1893" y="508"/>
                  </a:lnTo>
                  <a:lnTo>
                    <a:pt x="1893" y="508"/>
                  </a:lnTo>
                  <a:lnTo>
                    <a:pt x="1894" y="505"/>
                  </a:lnTo>
                  <a:lnTo>
                    <a:pt x="1895" y="502"/>
                  </a:lnTo>
                  <a:lnTo>
                    <a:pt x="1899" y="498"/>
                  </a:lnTo>
                  <a:lnTo>
                    <a:pt x="1908" y="490"/>
                  </a:lnTo>
                  <a:lnTo>
                    <a:pt x="1912" y="485"/>
                  </a:lnTo>
                  <a:lnTo>
                    <a:pt x="1913" y="483"/>
                  </a:lnTo>
                  <a:lnTo>
                    <a:pt x="1913" y="481"/>
                  </a:lnTo>
                  <a:lnTo>
                    <a:pt x="1913" y="478"/>
                  </a:lnTo>
                  <a:lnTo>
                    <a:pt x="1912" y="475"/>
                  </a:lnTo>
                  <a:lnTo>
                    <a:pt x="1910" y="471"/>
                  </a:lnTo>
                  <a:lnTo>
                    <a:pt x="1908" y="467"/>
                  </a:lnTo>
                  <a:lnTo>
                    <a:pt x="1908" y="467"/>
                  </a:lnTo>
                  <a:lnTo>
                    <a:pt x="1901" y="460"/>
                  </a:lnTo>
                  <a:lnTo>
                    <a:pt x="1897" y="453"/>
                  </a:lnTo>
                  <a:lnTo>
                    <a:pt x="1890" y="441"/>
                  </a:lnTo>
                  <a:lnTo>
                    <a:pt x="1886" y="435"/>
                  </a:lnTo>
                  <a:lnTo>
                    <a:pt x="1882" y="432"/>
                  </a:lnTo>
                  <a:lnTo>
                    <a:pt x="1875" y="430"/>
                  </a:lnTo>
                  <a:lnTo>
                    <a:pt x="1868" y="429"/>
                  </a:lnTo>
                  <a:lnTo>
                    <a:pt x="1868" y="429"/>
                  </a:lnTo>
                  <a:lnTo>
                    <a:pt x="1859" y="428"/>
                  </a:lnTo>
                  <a:lnTo>
                    <a:pt x="1850" y="426"/>
                  </a:lnTo>
                  <a:lnTo>
                    <a:pt x="1842" y="423"/>
                  </a:lnTo>
                  <a:lnTo>
                    <a:pt x="1833" y="419"/>
                  </a:lnTo>
                  <a:lnTo>
                    <a:pt x="1817" y="412"/>
                  </a:lnTo>
                  <a:lnTo>
                    <a:pt x="1809" y="410"/>
                  </a:lnTo>
                  <a:lnTo>
                    <a:pt x="1802" y="409"/>
                  </a:lnTo>
                  <a:lnTo>
                    <a:pt x="1802" y="409"/>
                  </a:lnTo>
                  <a:lnTo>
                    <a:pt x="1796" y="408"/>
                  </a:lnTo>
                  <a:lnTo>
                    <a:pt x="1790" y="406"/>
                  </a:lnTo>
                  <a:lnTo>
                    <a:pt x="1785" y="403"/>
                  </a:lnTo>
                  <a:lnTo>
                    <a:pt x="1782" y="399"/>
                  </a:lnTo>
                  <a:lnTo>
                    <a:pt x="1778" y="396"/>
                  </a:lnTo>
                  <a:lnTo>
                    <a:pt x="1773" y="393"/>
                  </a:lnTo>
                  <a:lnTo>
                    <a:pt x="1768" y="391"/>
                  </a:lnTo>
                  <a:lnTo>
                    <a:pt x="1762" y="391"/>
                  </a:lnTo>
                  <a:lnTo>
                    <a:pt x="1762" y="391"/>
                  </a:lnTo>
                  <a:lnTo>
                    <a:pt x="1754" y="390"/>
                  </a:lnTo>
                  <a:lnTo>
                    <a:pt x="1744" y="389"/>
                  </a:lnTo>
                  <a:lnTo>
                    <a:pt x="1720" y="384"/>
                  </a:lnTo>
                  <a:lnTo>
                    <a:pt x="1697" y="379"/>
                  </a:lnTo>
                  <a:lnTo>
                    <a:pt x="1689" y="378"/>
                  </a:lnTo>
                  <a:lnTo>
                    <a:pt x="1684" y="378"/>
                  </a:lnTo>
                  <a:lnTo>
                    <a:pt x="1684" y="378"/>
                  </a:lnTo>
                  <a:lnTo>
                    <a:pt x="1680" y="379"/>
                  </a:lnTo>
                  <a:lnTo>
                    <a:pt x="1676" y="381"/>
                  </a:lnTo>
                  <a:lnTo>
                    <a:pt x="1671" y="385"/>
                  </a:lnTo>
                  <a:lnTo>
                    <a:pt x="1667" y="390"/>
                  </a:lnTo>
                  <a:lnTo>
                    <a:pt x="1659" y="401"/>
                  </a:lnTo>
                  <a:lnTo>
                    <a:pt x="1655" y="408"/>
                  </a:lnTo>
                  <a:lnTo>
                    <a:pt x="1652" y="415"/>
                  </a:lnTo>
                  <a:lnTo>
                    <a:pt x="1652" y="415"/>
                  </a:lnTo>
                  <a:lnTo>
                    <a:pt x="1649" y="422"/>
                  </a:lnTo>
                  <a:lnTo>
                    <a:pt x="1643" y="428"/>
                  </a:lnTo>
                  <a:lnTo>
                    <a:pt x="1636" y="435"/>
                  </a:lnTo>
                  <a:lnTo>
                    <a:pt x="1629" y="442"/>
                  </a:lnTo>
                  <a:lnTo>
                    <a:pt x="1613" y="452"/>
                  </a:lnTo>
                  <a:lnTo>
                    <a:pt x="1607" y="457"/>
                  </a:lnTo>
                  <a:lnTo>
                    <a:pt x="1603" y="462"/>
                  </a:lnTo>
                  <a:lnTo>
                    <a:pt x="1603" y="462"/>
                  </a:lnTo>
                  <a:lnTo>
                    <a:pt x="1601" y="463"/>
                  </a:lnTo>
                  <a:lnTo>
                    <a:pt x="1599" y="464"/>
                  </a:lnTo>
                  <a:lnTo>
                    <a:pt x="1597" y="464"/>
                  </a:lnTo>
                  <a:lnTo>
                    <a:pt x="1595" y="463"/>
                  </a:lnTo>
                  <a:lnTo>
                    <a:pt x="1593" y="460"/>
                  </a:lnTo>
                  <a:lnTo>
                    <a:pt x="1591" y="454"/>
                  </a:lnTo>
                  <a:lnTo>
                    <a:pt x="1590" y="448"/>
                  </a:lnTo>
                  <a:lnTo>
                    <a:pt x="1591" y="442"/>
                  </a:lnTo>
                  <a:lnTo>
                    <a:pt x="1593" y="435"/>
                  </a:lnTo>
                  <a:lnTo>
                    <a:pt x="1596" y="433"/>
                  </a:lnTo>
                  <a:lnTo>
                    <a:pt x="1598" y="431"/>
                  </a:lnTo>
                  <a:lnTo>
                    <a:pt x="1598" y="431"/>
                  </a:lnTo>
                  <a:lnTo>
                    <a:pt x="1604" y="427"/>
                  </a:lnTo>
                  <a:lnTo>
                    <a:pt x="1611" y="421"/>
                  </a:lnTo>
                  <a:lnTo>
                    <a:pt x="1625" y="408"/>
                  </a:lnTo>
                  <a:lnTo>
                    <a:pt x="1636" y="394"/>
                  </a:lnTo>
                  <a:lnTo>
                    <a:pt x="1640" y="387"/>
                  </a:lnTo>
                  <a:lnTo>
                    <a:pt x="1644" y="380"/>
                  </a:lnTo>
                  <a:lnTo>
                    <a:pt x="1644" y="380"/>
                  </a:lnTo>
                  <a:lnTo>
                    <a:pt x="1646" y="375"/>
                  </a:lnTo>
                  <a:lnTo>
                    <a:pt x="1647" y="369"/>
                  </a:lnTo>
                  <a:lnTo>
                    <a:pt x="1648" y="363"/>
                  </a:lnTo>
                  <a:lnTo>
                    <a:pt x="1647" y="358"/>
                  </a:lnTo>
                  <a:lnTo>
                    <a:pt x="1645" y="353"/>
                  </a:lnTo>
                  <a:lnTo>
                    <a:pt x="1641" y="349"/>
                  </a:lnTo>
                  <a:lnTo>
                    <a:pt x="1636" y="346"/>
                  </a:lnTo>
                  <a:lnTo>
                    <a:pt x="1629" y="345"/>
                  </a:lnTo>
                  <a:lnTo>
                    <a:pt x="1629" y="345"/>
                  </a:lnTo>
                  <a:lnTo>
                    <a:pt x="1614" y="344"/>
                  </a:lnTo>
                  <a:lnTo>
                    <a:pt x="1602" y="345"/>
                  </a:lnTo>
                  <a:lnTo>
                    <a:pt x="1597" y="346"/>
                  </a:lnTo>
                  <a:lnTo>
                    <a:pt x="1593" y="347"/>
                  </a:lnTo>
                  <a:lnTo>
                    <a:pt x="1590" y="349"/>
                  </a:lnTo>
                  <a:lnTo>
                    <a:pt x="1588" y="353"/>
                  </a:lnTo>
                  <a:lnTo>
                    <a:pt x="1588" y="353"/>
                  </a:lnTo>
                  <a:lnTo>
                    <a:pt x="1587" y="355"/>
                  </a:lnTo>
                  <a:lnTo>
                    <a:pt x="1584" y="355"/>
                  </a:lnTo>
                  <a:lnTo>
                    <a:pt x="1581" y="353"/>
                  </a:lnTo>
                  <a:lnTo>
                    <a:pt x="1578" y="349"/>
                  </a:lnTo>
                  <a:lnTo>
                    <a:pt x="1573" y="341"/>
                  </a:lnTo>
                  <a:lnTo>
                    <a:pt x="1570" y="334"/>
                  </a:lnTo>
                  <a:lnTo>
                    <a:pt x="1570" y="334"/>
                  </a:lnTo>
                  <a:lnTo>
                    <a:pt x="1568" y="328"/>
                  </a:lnTo>
                  <a:lnTo>
                    <a:pt x="1564" y="321"/>
                  </a:lnTo>
                  <a:lnTo>
                    <a:pt x="1558" y="315"/>
                  </a:lnTo>
                  <a:lnTo>
                    <a:pt x="1555" y="313"/>
                  </a:lnTo>
                  <a:lnTo>
                    <a:pt x="1551" y="311"/>
                  </a:lnTo>
                  <a:lnTo>
                    <a:pt x="1551" y="311"/>
                  </a:lnTo>
                  <a:lnTo>
                    <a:pt x="1543" y="308"/>
                  </a:lnTo>
                  <a:lnTo>
                    <a:pt x="1539" y="307"/>
                  </a:lnTo>
                  <a:lnTo>
                    <a:pt x="1535" y="308"/>
                  </a:lnTo>
                  <a:lnTo>
                    <a:pt x="1532" y="309"/>
                  </a:lnTo>
                  <a:lnTo>
                    <a:pt x="1530" y="311"/>
                  </a:lnTo>
                  <a:lnTo>
                    <a:pt x="1528" y="315"/>
                  </a:lnTo>
                  <a:lnTo>
                    <a:pt x="1527" y="321"/>
                  </a:lnTo>
                  <a:lnTo>
                    <a:pt x="1527" y="321"/>
                  </a:lnTo>
                  <a:lnTo>
                    <a:pt x="1525" y="326"/>
                  </a:lnTo>
                  <a:lnTo>
                    <a:pt x="1522" y="331"/>
                  </a:lnTo>
                  <a:lnTo>
                    <a:pt x="1518" y="335"/>
                  </a:lnTo>
                  <a:lnTo>
                    <a:pt x="1514" y="338"/>
                  </a:lnTo>
                  <a:lnTo>
                    <a:pt x="1510" y="341"/>
                  </a:lnTo>
                  <a:lnTo>
                    <a:pt x="1506" y="345"/>
                  </a:lnTo>
                  <a:lnTo>
                    <a:pt x="1504" y="349"/>
                  </a:lnTo>
                  <a:lnTo>
                    <a:pt x="1503" y="356"/>
                  </a:lnTo>
                  <a:lnTo>
                    <a:pt x="1503" y="356"/>
                  </a:lnTo>
                  <a:lnTo>
                    <a:pt x="1503" y="370"/>
                  </a:lnTo>
                  <a:lnTo>
                    <a:pt x="1502" y="383"/>
                  </a:lnTo>
                  <a:lnTo>
                    <a:pt x="1500" y="389"/>
                  </a:lnTo>
                  <a:lnTo>
                    <a:pt x="1498" y="394"/>
                  </a:lnTo>
                  <a:lnTo>
                    <a:pt x="1495" y="397"/>
                  </a:lnTo>
                  <a:lnTo>
                    <a:pt x="1493" y="397"/>
                  </a:lnTo>
                  <a:lnTo>
                    <a:pt x="1491" y="398"/>
                  </a:lnTo>
                  <a:lnTo>
                    <a:pt x="1491" y="398"/>
                  </a:lnTo>
                  <a:lnTo>
                    <a:pt x="1487" y="397"/>
                  </a:lnTo>
                  <a:lnTo>
                    <a:pt x="1484" y="395"/>
                  </a:lnTo>
                  <a:lnTo>
                    <a:pt x="1483" y="392"/>
                  </a:lnTo>
                  <a:lnTo>
                    <a:pt x="1481" y="389"/>
                  </a:lnTo>
                  <a:lnTo>
                    <a:pt x="1478" y="383"/>
                  </a:lnTo>
                  <a:lnTo>
                    <a:pt x="1476" y="380"/>
                  </a:lnTo>
                  <a:lnTo>
                    <a:pt x="1473" y="378"/>
                  </a:lnTo>
                  <a:lnTo>
                    <a:pt x="1473" y="378"/>
                  </a:lnTo>
                  <a:lnTo>
                    <a:pt x="1468" y="375"/>
                  </a:lnTo>
                  <a:lnTo>
                    <a:pt x="1465" y="371"/>
                  </a:lnTo>
                  <a:lnTo>
                    <a:pt x="1462" y="366"/>
                  </a:lnTo>
                  <a:lnTo>
                    <a:pt x="1461" y="360"/>
                  </a:lnTo>
                  <a:lnTo>
                    <a:pt x="1461" y="353"/>
                  </a:lnTo>
                  <a:lnTo>
                    <a:pt x="1464" y="346"/>
                  </a:lnTo>
                  <a:lnTo>
                    <a:pt x="1466" y="344"/>
                  </a:lnTo>
                  <a:lnTo>
                    <a:pt x="1468" y="341"/>
                  </a:lnTo>
                  <a:lnTo>
                    <a:pt x="1471" y="339"/>
                  </a:lnTo>
                  <a:lnTo>
                    <a:pt x="1475" y="336"/>
                  </a:lnTo>
                  <a:lnTo>
                    <a:pt x="1475" y="336"/>
                  </a:lnTo>
                  <a:lnTo>
                    <a:pt x="1492" y="330"/>
                  </a:lnTo>
                  <a:lnTo>
                    <a:pt x="1499" y="326"/>
                  </a:lnTo>
                  <a:lnTo>
                    <a:pt x="1506" y="322"/>
                  </a:lnTo>
                  <a:lnTo>
                    <a:pt x="1512" y="317"/>
                  </a:lnTo>
                  <a:lnTo>
                    <a:pt x="1518" y="311"/>
                  </a:lnTo>
                  <a:lnTo>
                    <a:pt x="1523" y="304"/>
                  </a:lnTo>
                  <a:lnTo>
                    <a:pt x="1528" y="295"/>
                  </a:lnTo>
                  <a:lnTo>
                    <a:pt x="1528" y="295"/>
                  </a:lnTo>
                  <a:lnTo>
                    <a:pt x="1544" y="265"/>
                  </a:lnTo>
                  <a:lnTo>
                    <a:pt x="1552" y="244"/>
                  </a:lnTo>
                  <a:lnTo>
                    <a:pt x="1552" y="244"/>
                  </a:lnTo>
                  <a:lnTo>
                    <a:pt x="1554" y="238"/>
                  </a:lnTo>
                  <a:lnTo>
                    <a:pt x="1554" y="233"/>
                  </a:lnTo>
                  <a:lnTo>
                    <a:pt x="1553" y="228"/>
                  </a:lnTo>
                  <a:lnTo>
                    <a:pt x="1551" y="223"/>
                  </a:lnTo>
                  <a:lnTo>
                    <a:pt x="1548" y="219"/>
                  </a:lnTo>
                  <a:lnTo>
                    <a:pt x="1545" y="216"/>
                  </a:lnTo>
                  <a:lnTo>
                    <a:pt x="1540" y="213"/>
                  </a:lnTo>
                  <a:lnTo>
                    <a:pt x="1534" y="211"/>
                  </a:lnTo>
                  <a:lnTo>
                    <a:pt x="1534" y="211"/>
                  </a:lnTo>
                  <a:lnTo>
                    <a:pt x="1523" y="209"/>
                  </a:lnTo>
                  <a:lnTo>
                    <a:pt x="1517" y="207"/>
                  </a:lnTo>
                  <a:lnTo>
                    <a:pt x="1511" y="205"/>
                  </a:lnTo>
                  <a:lnTo>
                    <a:pt x="1505" y="202"/>
                  </a:lnTo>
                  <a:lnTo>
                    <a:pt x="1501" y="196"/>
                  </a:lnTo>
                  <a:lnTo>
                    <a:pt x="1497" y="187"/>
                  </a:lnTo>
                  <a:lnTo>
                    <a:pt x="1494" y="174"/>
                  </a:lnTo>
                  <a:lnTo>
                    <a:pt x="1494" y="174"/>
                  </a:lnTo>
                  <a:lnTo>
                    <a:pt x="1491" y="160"/>
                  </a:lnTo>
                  <a:lnTo>
                    <a:pt x="1488" y="146"/>
                  </a:lnTo>
                  <a:lnTo>
                    <a:pt x="1481" y="119"/>
                  </a:lnTo>
                  <a:lnTo>
                    <a:pt x="1474" y="96"/>
                  </a:lnTo>
                  <a:lnTo>
                    <a:pt x="1470" y="80"/>
                  </a:lnTo>
                  <a:lnTo>
                    <a:pt x="1470" y="80"/>
                  </a:lnTo>
                  <a:lnTo>
                    <a:pt x="1468" y="71"/>
                  </a:lnTo>
                  <a:lnTo>
                    <a:pt x="1468" y="67"/>
                  </a:lnTo>
                  <a:lnTo>
                    <a:pt x="1467" y="63"/>
                  </a:lnTo>
                  <a:lnTo>
                    <a:pt x="1465" y="59"/>
                  </a:lnTo>
                  <a:lnTo>
                    <a:pt x="1461" y="56"/>
                  </a:lnTo>
                  <a:lnTo>
                    <a:pt x="1456" y="52"/>
                  </a:lnTo>
                  <a:lnTo>
                    <a:pt x="1448" y="49"/>
                  </a:lnTo>
                  <a:lnTo>
                    <a:pt x="1448" y="49"/>
                  </a:lnTo>
                  <a:lnTo>
                    <a:pt x="1444" y="54"/>
                  </a:lnTo>
                  <a:lnTo>
                    <a:pt x="1441" y="60"/>
                  </a:lnTo>
                  <a:lnTo>
                    <a:pt x="1436" y="71"/>
                  </a:lnTo>
                  <a:lnTo>
                    <a:pt x="1431" y="82"/>
                  </a:lnTo>
                  <a:lnTo>
                    <a:pt x="1428" y="87"/>
                  </a:lnTo>
                  <a:lnTo>
                    <a:pt x="1424" y="93"/>
                  </a:lnTo>
                  <a:lnTo>
                    <a:pt x="1424" y="93"/>
                  </a:lnTo>
                  <a:lnTo>
                    <a:pt x="1415" y="103"/>
                  </a:lnTo>
                  <a:lnTo>
                    <a:pt x="1406" y="115"/>
                  </a:lnTo>
                  <a:lnTo>
                    <a:pt x="1401" y="122"/>
                  </a:lnTo>
                  <a:lnTo>
                    <a:pt x="1397" y="132"/>
                  </a:lnTo>
                  <a:lnTo>
                    <a:pt x="1392" y="143"/>
                  </a:lnTo>
                  <a:lnTo>
                    <a:pt x="1387" y="158"/>
                  </a:lnTo>
                  <a:lnTo>
                    <a:pt x="1387" y="158"/>
                  </a:lnTo>
                  <a:lnTo>
                    <a:pt x="1384" y="165"/>
                  </a:lnTo>
                  <a:lnTo>
                    <a:pt x="1381" y="172"/>
                  </a:lnTo>
                  <a:lnTo>
                    <a:pt x="1377" y="178"/>
                  </a:lnTo>
                  <a:lnTo>
                    <a:pt x="1373" y="182"/>
                  </a:lnTo>
                  <a:lnTo>
                    <a:pt x="1368" y="185"/>
                  </a:lnTo>
                  <a:lnTo>
                    <a:pt x="1363" y="188"/>
                  </a:lnTo>
                  <a:lnTo>
                    <a:pt x="1358" y="189"/>
                  </a:lnTo>
                  <a:lnTo>
                    <a:pt x="1353" y="191"/>
                  </a:lnTo>
                  <a:lnTo>
                    <a:pt x="1343" y="191"/>
                  </a:lnTo>
                  <a:lnTo>
                    <a:pt x="1334" y="191"/>
                  </a:lnTo>
                  <a:lnTo>
                    <a:pt x="1319" y="189"/>
                  </a:lnTo>
                  <a:lnTo>
                    <a:pt x="1319" y="189"/>
                  </a:lnTo>
                  <a:lnTo>
                    <a:pt x="1314" y="189"/>
                  </a:lnTo>
                  <a:lnTo>
                    <a:pt x="1309" y="190"/>
                  </a:lnTo>
                  <a:lnTo>
                    <a:pt x="1300" y="193"/>
                  </a:lnTo>
                  <a:lnTo>
                    <a:pt x="1289" y="197"/>
                  </a:lnTo>
                  <a:lnTo>
                    <a:pt x="1282" y="199"/>
                  </a:lnTo>
                  <a:lnTo>
                    <a:pt x="1272" y="200"/>
                  </a:lnTo>
                  <a:lnTo>
                    <a:pt x="1272" y="200"/>
                  </a:lnTo>
                  <a:lnTo>
                    <a:pt x="1263" y="200"/>
                  </a:lnTo>
                  <a:lnTo>
                    <a:pt x="1256" y="198"/>
                  </a:lnTo>
                  <a:lnTo>
                    <a:pt x="1250" y="195"/>
                  </a:lnTo>
                  <a:lnTo>
                    <a:pt x="1246" y="192"/>
                  </a:lnTo>
                  <a:lnTo>
                    <a:pt x="1242" y="187"/>
                  </a:lnTo>
                  <a:lnTo>
                    <a:pt x="1239" y="183"/>
                  </a:lnTo>
                  <a:lnTo>
                    <a:pt x="1235" y="174"/>
                  </a:lnTo>
                  <a:lnTo>
                    <a:pt x="1235" y="174"/>
                  </a:lnTo>
                  <a:lnTo>
                    <a:pt x="1233" y="171"/>
                  </a:lnTo>
                  <a:lnTo>
                    <a:pt x="1229" y="170"/>
                  </a:lnTo>
                  <a:lnTo>
                    <a:pt x="1225" y="169"/>
                  </a:lnTo>
                  <a:lnTo>
                    <a:pt x="1220" y="169"/>
                  </a:lnTo>
                  <a:lnTo>
                    <a:pt x="1210" y="171"/>
                  </a:lnTo>
                  <a:lnTo>
                    <a:pt x="1207" y="173"/>
                  </a:lnTo>
                  <a:lnTo>
                    <a:pt x="1204" y="175"/>
                  </a:lnTo>
                  <a:lnTo>
                    <a:pt x="1204" y="175"/>
                  </a:lnTo>
                  <a:lnTo>
                    <a:pt x="1202" y="178"/>
                  </a:lnTo>
                  <a:lnTo>
                    <a:pt x="1199" y="179"/>
                  </a:lnTo>
                  <a:lnTo>
                    <a:pt x="1192" y="179"/>
                  </a:lnTo>
                  <a:lnTo>
                    <a:pt x="1173" y="179"/>
                  </a:lnTo>
                  <a:lnTo>
                    <a:pt x="1173" y="179"/>
                  </a:lnTo>
                  <a:lnTo>
                    <a:pt x="1168" y="180"/>
                  </a:lnTo>
                  <a:lnTo>
                    <a:pt x="1164" y="182"/>
                  </a:lnTo>
                  <a:lnTo>
                    <a:pt x="1162" y="185"/>
                  </a:lnTo>
                  <a:lnTo>
                    <a:pt x="1160" y="190"/>
                  </a:lnTo>
                  <a:lnTo>
                    <a:pt x="1159" y="194"/>
                  </a:lnTo>
                  <a:lnTo>
                    <a:pt x="1158" y="200"/>
                  </a:lnTo>
                  <a:lnTo>
                    <a:pt x="1158" y="210"/>
                  </a:lnTo>
                  <a:lnTo>
                    <a:pt x="1158" y="210"/>
                  </a:lnTo>
                  <a:lnTo>
                    <a:pt x="1157" y="212"/>
                  </a:lnTo>
                  <a:lnTo>
                    <a:pt x="1156" y="214"/>
                  </a:lnTo>
                  <a:lnTo>
                    <a:pt x="1154" y="215"/>
                  </a:lnTo>
                  <a:lnTo>
                    <a:pt x="1151" y="216"/>
                  </a:lnTo>
                  <a:lnTo>
                    <a:pt x="1143" y="217"/>
                  </a:lnTo>
                  <a:lnTo>
                    <a:pt x="1134" y="217"/>
                  </a:lnTo>
                  <a:lnTo>
                    <a:pt x="1115" y="216"/>
                  </a:lnTo>
                  <a:lnTo>
                    <a:pt x="1101" y="215"/>
                  </a:lnTo>
                  <a:lnTo>
                    <a:pt x="1101" y="215"/>
                  </a:lnTo>
                  <a:lnTo>
                    <a:pt x="1087" y="216"/>
                  </a:lnTo>
                  <a:lnTo>
                    <a:pt x="1070" y="218"/>
                  </a:lnTo>
                  <a:lnTo>
                    <a:pt x="1070" y="218"/>
                  </a:lnTo>
                  <a:lnTo>
                    <a:pt x="1060" y="220"/>
                  </a:lnTo>
                  <a:lnTo>
                    <a:pt x="1051" y="223"/>
                  </a:lnTo>
                  <a:lnTo>
                    <a:pt x="1044" y="227"/>
                  </a:lnTo>
                  <a:lnTo>
                    <a:pt x="1038" y="233"/>
                  </a:lnTo>
                  <a:lnTo>
                    <a:pt x="1038" y="233"/>
                  </a:lnTo>
                  <a:lnTo>
                    <a:pt x="1035" y="236"/>
                  </a:lnTo>
                  <a:lnTo>
                    <a:pt x="1032" y="238"/>
                  </a:lnTo>
                  <a:lnTo>
                    <a:pt x="1029" y="240"/>
                  </a:lnTo>
                  <a:lnTo>
                    <a:pt x="1027" y="241"/>
                  </a:lnTo>
                  <a:lnTo>
                    <a:pt x="1024" y="241"/>
                  </a:lnTo>
                  <a:lnTo>
                    <a:pt x="1020" y="240"/>
                  </a:lnTo>
                  <a:lnTo>
                    <a:pt x="1018" y="239"/>
                  </a:lnTo>
                  <a:lnTo>
                    <a:pt x="1017" y="237"/>
                  </a:lnTo>
                  <a:lnTo>
                    <a:pt x="1017" y="237"/>
                  </a:lnTo>
                  <a:lnTo>
                    <a:pt x="1015" y="235"/>
                  </a:lnTo>
                  <a:lnTo>
                    <a:pt x="1013" y="235"/>
                  </a:lnTo>
                  <a:lnTo>
                    <a:pt x="1011" y="236"/>
                  </a:lnTo>
                  <a:lnTo>
                    <a:pt x="1007" y="239"/>
                  </a:lnTo>
                  <a:lnTo>
                    <a:pt x="1001" y="245"/>
                  </a:lnTo>
                  <a:lnTo>
                    <a:pt x="994" y="255"/>
                  </a:lnTo>
                  <a:lnTo>
                    <a:pt x="994" y="255"/>
                  </a:lnTo>
                  <a:lnTo>
                    <a:pt x="991" y="259"/>
                  </a:lnTo>
                  <a:lnTo>
                    <a:pt x="987" y="262"/>
                  </a:lnTo>
                  <a:lnTo>
                    <a:pt x="982" y="264"/>
                  </a:lnTo>
                  <a:lnTo>
                    <a:pt x="978" y="264"/>
                  </a:lnTo>
                  <a:lnTo>
                    <a:pt x="974" y="262"/>
                  </a:lnTo>
                  <a:lnTo>
                    <a:pt x="970" y="261"/>
                  </a:lnTo>
                  <a:lnTo>
                    <a:pt x="965" y="258"/>
                  </a:lnTo>
                  <a:lnTo>
                    <a:pt x="965" y="258"/>
                  </a:lnTo>
                  <a:lnTo>
                    <a:pt x="953" y="247"/>
                  </a:lnTo>
                  <a:lnTo>
                    <a:pt x="934" y="230"/>
                  </a:lnTo>
                  <a:lnTo>
                    <a:pt x="934" y="230"/>
                  </a:lnTo>
                  <a:lnTo>
                    <a:pt x="926" y="222"/>
                  </a:lnTo>
                  <a:lnTo>
                    <a:pt x="920" y="216"/>
                  </a:lnTo>
                  <a:lnTo>
                    <a:pt x="916" y="209"/>
                  </a:lnTo>
                  <a:lnTo>
                    <a:pt x="915" y="205"/>
                  </a:lnTo>
                  <a:lnTo>
                    <a:pt x="914" y="201"/>
                  </a:lnTo>
                  <a:lnTo>
                    <a:pt x="914" y="201"/>
                  </a:lnTo>
                  <a:lnTo>
                    <a:pt x="913" y="194"/>
                  </a:lnTo>
                  <a:lnTo>
                    <a:pt x="910" y="189"/>
                  </a:lnTo>
                  <a:lnTo>
                    <a:pt x="908" y="185"/>
                  </a:lnTo>
                  <a:lnTo>
                    <a:pt x="906" y="179"/>
                  </a:lnTo>
                  <a:lnTo>
                    <a:pt x="906" y="179"/>
                  </a:lnTo>
                  <a:lnTo>
                    <a:pt x="905" y="170"/>
                  </a:lnTo>
                  <a:lnTo>
                    <a:pt x="904" y="160"/>
                  </a:lnTo>
                  <a:lnTo>
                    <a:pt x="905" y="150"/>
                  </a:lnTo>
                  <a:lnTo>
                    <a:pt x="906" y="146"/>
                  </a:lnTo>
                  <a:lnTo>
                    <a:pt x="907" y="143"/>
                  </a:lnTo>
                  <a:lnTo>
                    <a:pt x="907" y="143"/>
                  </a:lnTo>
                  <a:lnTo>
                    <a:pt x="910" y="137"/>
                  </a:lnTo>
                  <a:lnTo>
                    <a:pt x="913" y="131"/>
                  </a:lnTo>
                  <a:lnTo>
                    <a:pt x="914" y="123"/>
                  </a:lnTo>
                  <a:lnTo>
                    <a:pt x="914" y="119"/>
                  </a:lnTo>
                  <a:lnTo>
                    <a:pt x="913" y="115"/>
                  </a:lnTo>
                  <a:lnTo>
                    <a:pt x="913" y="115"/>
                  </a:lnTo>
                  <a:lnTo>
                    <a:pt x="912" y="111"/>
                  </a:lnTo>
                  <a:lnTo>
                    <a:pt x="912" y="108"/>
                  </a:lnTo>
                  <a:lnTo>
                    <a:pt x="912" y="105"/>
                  </a:lnTo>
                  <a:lnTo>
                    <a:pt x="914" y="102"/>
                  </a:lnTo>
                  <a:lnTo>
                    <a:pt x="919" y="97"/>
                  </a:lnTo>
                  <a:lnTo>
                    <a:pt x="927" y="92"/>
                  </a:lnTo>
                  <a:lnTo>
                    <a:pt x="927" y="92"/>
                  </a:lnTo>
                  <a:lnTo>
                    <a:pt x="930" y="88"/>
                  </a:lnTo>
                  <a:lnTo>
                    <a:pt x="931" y="85"/>
                  </a:lnTo>
                  <a:lnTo>
                    <a:pt x="930" y="81"/>
                  </a:lnTo>
                  <a:lnTo>
                    <a:pt x="928" y="78"/>
                  </a:lnTo>
                  <a:lnTo>
                    <a:pt x="922" y="71"/>
                  </a:lnTo>
                  <a:lnTo>
                    <a:pt x="919" y="68"/>
                  </a:lnTo>
                  <a:lnTo>
                    <a:pt x="918" y="65"/>
                  </a:lnTo>
                  <a:lnTo>
                    <a:pt x="918" y="65"/>
                  </a:lnTo>
                  <a:lnTo>
                    <a:pt x="917" y="60"/>
                  </a:lnTo>
                  <a:lnTo>
                    <a:pt x="915" y="56"/>
                  </a:lnTo>
                  <a:lnTo>
                    <a:pt x="913" y="54"/>
                  </a:lnTo>
                  <a:lnTo>
                    <a:pt x="910" y="52"/>
                  </a:lnTo>
                  <a:lnTo>
                    <a:pt x="901" y="49"/>
                  </a:lnTo>
                  <a:lnTo>
                    <a:pt x="901" y="49"/>
                  </a:lnTo>
                  <a:lnTo>
                    <a:pt x="896" y="47"/>
                  </a:lnTo>
                  <a:lnTo>
                    <a:pt x="894" y="46"/>
                  </a:lnTo>
                  <a:lnTo>
                    <a:pt x="894" y="43"/>
                  </a:lnTo>
                  <a:lnTo>
                    <a:pt x="895" y="41"/>
                  </a:lnTo>
                  <a:lnTo>
                    <a:pt x="899" y="34"/>
                  </a:lnTo>
                  <a:lnTo>
                    <a:pt x="901" y="30"/>
                  </a:lnTo>
                  <a:lnTo>
                    <a:pt x="902" y="25"/>
                  </a:lnTo>
                  <a:lnTo>
                    <a:pt x="902" y="25"/>
                  </a:lnTo>
                  <a:lnTo>
                    <a:pt x="902" y="20"/>
                  </a:lnTo>
                  <a:lnTo>
                    <a:pt x="902" y="15"/>
                  </a:lnTo>
                  <a:lnTo>
                    <a:pt x="901" y="12"/>
                  </a:lnTo>
                  <a:lnTo>
                    <a:pt x="899" y="8"/>
                  </a:lnTo>
                  <a:lnTo>
                    <a:pt x="896" y="4"/>
                  </a:lnTo>
                  <a:lnTo>
                    <a:pt x="892" y="2"/>
                  </a:lnTo>
                  <a:lnTo>
                    <a:pt x="886" y="1"/>
                  </a:lnTo>
                  <a:lnTo>
                    <a:pt x="878" y="0"/>
                  </a:lnTo>
                  <a:lnTo>
                    <a:pt x="878" y="0"/>
                  </a:lnTo>
                  <a:lnTo>
                    <a:pt x="871" y="0"/>
                  </a:lnTo>
                  <a:lnTo>
                    <a:pt x="866" y="1"/>
                  </a:lnTo>
                  <a:lnTo>
                    <a:pt x="863" y="3"/>
                  </a:lnTo>
                  <a:lnTo>
                    <a:pt x="861" y="6"/>
                  </a:lnTo>
                  <a:lnTo>
                    <a:pt x="861" y="9"/>
                  </a:lnTo>
                  <a:lnTo>
                    <a:pt x="860" y="13"/>
                  </a:lnTo>
                  <a:lnTo>
                    <a:pt x="860" y="21"/>
                  </a:lnTo>
                  <a:lnTo>
                    <a:pt x="860" y="21"/>
                  </a:lnTo>
                  <a:lnTo>
                    <a:pt x="859" y="25"/>
                  </a:lnTo>
                  <a:lnTo>
                    <a:pt x="857" y="28"/>
                  </a:lnTo>
                  <a:lnTo>
                    <a:pt x="854" y="30"/>
                  </a:lnTo>
                  <a:lnTo>
                    <a:pt x="852" y="31"/>
                  </a:lnTo>
                  <a:lnTo>
                    <a:pt x="845" y="35"/>
                  </a:lnTo>
                  <a:lnTo>
                    <a:pt x="843" y="37"/>
                  </a:lnTo>
                  <a:lnTo>
                    <a:pt x="841" y="40"/>
                  </a:lnTo>
                  <a:lnTo>
                    <a:pt x="841" y="40"/>
                  </a:lnTo>
                  <a:lnTo>
                    <a:pt x="840" y="43"/>
                  </a:lnTo>
                  <a:lnTo>
                    <a:pt x="838" y="45"/>
                  </a:lnTo>
                  <a:lnTo>
                    <a:pt x="836" y="46"/>
                  </a:lnTo>
                  <a:lnTo>
                    <a:pt x="834" y="47"/>
                  </a:lnTo>
                  <a:lnTo>
                    <a:pt x="829" y="48"/>
                  </a:lnTo>
                  <a:lnTo>
                    <a:pt x="821" y="51"/>
                  </a:lnTo>
                  <a:lnTo>
                    <a:pt x="821" y="51"/>
                  </a:lnTo>
                  <a:lnTo>
                    <a:pt x="808" y="58"/>
                  </a:lnTo>
                  <a:lnTo>
                    <a:pt x="801" y="59"/>
                  </a:lnTo>
                  <a:lnTo>
                    <a:pt x="792" y="60"/>
                  </a:lnTo>
                  <a:lnTo>
                    <a:pt x="792" y="60"/>
                  </a:lnTo>
                  <a:lnTo>
                    <a:pt x="787" y="60"/>
                  </a:lnTo>
                  <a:lnTo>
                    <a:pt x="782" y="62"/>
                  </a:lnTo>
                  <a:lnTo>
                    <a:pt x="776" y="65"/>
                  </a:lnTo>
                  <a:lnTo>
                    <a:pt x="769" y="69"/>
                  </a:lnTo>
                  <a:lnTo>
                    <a:pt x="763" y="70"/>
                  </a:lnTo>
                  <a:lnTo>
                    <a:pt x="758" y="70"/>
                  </a:lnTo>
                  <a:lnTo>
                    <a:pt x="758" y="70"/>
                  </a:lnTo>
                  <a:lnTo>
                    <a:pt x="753" y="70"/>
                  </a:lnTo>
                  <a:lnTo>
                    <a:pt x="749" y="71"/>
                  </a:lnTo>
                  <a:lnTo>
                    <a:pt x="747" y="71"/>
                  </a:lnTo>
                  <a:lnTo>
                    <a:pt x="745" y="73"/>
                  </a:lnTo>
                  <a:lnTo>
                    <a:pt x="742" y="75"/>
                  </a:lnTo>
                  <a:lnTo>
                    <a:pt x="740" y="76"/>
                  </a:lnTo>
                  <a:lnTo>
                    <a:pt x="737" y="76"/>
                  </a:lnTo>
                  <a:lnTo>
                    <a:pt x="737" y="76"/>
                  </a:lnTo>
                  <a:lnTo>
                    <a:pt x="734" y="76"/>
                  </a:lnTo>
                  <a:lnTo>
                    <a:pt x="731" y="78"/>
                  </a:lnTo>
                  <a:lnTo>
                    <a:pt x="729" y="80"/>
                  </a:lnTo>
                  <a:lnTo>
                    <a:pt x="728" y="82"/>
                  </a:lnTo>
                  <a:lnTo>
                    <a:pt x="726" y="89"/>
                  </a:lnTo>
                  <a:lnTo>
                    <a:pt x="726" y="99"/>
                  </a:lnTo>
                  <a:lnTo>
                    <a:pt x="726" y="99"/>
                  </a:lnTo>
                  <a:lnTo>
                    <a:pt x="726" y="103"/>
                  </a:lnTo>
                  <a:lnTo>
                    <a:pt x="725" y="106"/>
                  </a:lnTo>
                  <a:lnTo>
                    <a:pt x="723" y="107"/>
                  </a:lnTo>
                  <a:lnTo>
                    <a:pt x="721" y="107"/>
                  </a:lnTo>
                  <a:lnTo>
                    <a:pt x="715" y="106"/>
                  </a:lnTo>
                  <a:lnTo>
                    <a:pt x="709" y="105"/>
                  </a:lnTo>
                  <a:lnTo>
                    <a:pt x="709" y="105"/>
                  </a:lnTo>
                  <a:lnTo>
                    <a:pt x="705" y="104"/>
                  </a:lnTo>
                  <a:lnTo>
                    <a:pt x="703" y="101"/>
                  </a:lnTo>
                  <a:lnTo>
                    <a:pt x="700" y="96"/>
                  </a:lnTo>
                  <a:lnTo>
                    <a:pt x="697" y="89"/>
                  </a:lnTo>
                  <a:lnTo>
                    <a:pt x="697" y="89"/>
                  </a:lnTo>
                  <a:lnTo>
                    <a:pt x="695" y="86"/>
                  </a:lnTo>
                  <a:lnTo>
                    <a:pt x="692" y="85"/>
                  </a:lnTo>
                  <a:lnTo>
                    <a:pt x="689" y="85"/>
                  </a:lnTo>
                  <a:lnTo>
                    <a:pt x="685" y="86"/>
                  </a:lnTo>
                  <a:lnTo>
                    <a:pt x="677" y="86"/>
                  </a:lnTo>
                  <a:lnTo>
                    <a:pt x="672" y="86"/>
                  </a:lnTo>
                  <a:lnTo>
                    <a:pt x="668" y="85"/>
                  </a:lnTo>
                  <a:lnTo>
                    <a:pt x="668" y="85"/>
                  </a:lnTo>
                  <a:lnTo>
                    <a:pt x="664" y="84"/>
                  </a:lnTo>
                  <a:lnTo>
                    <a:pt x="660" y="83"/>
                  </a:lnTo>
                  <a:lnTo>
                    <a:pt x="654" y="83"/>
                  </a:lnTo>
                  <a:lnTo>
                    <a:pt x="652" y="83"/>
                  </a:lnTo>
                  <a:lnTo>
                    <a:pt x="650" y="82"/>
                  </a:lnTo>
                  <a:lnTo>
                    <a:pt x="648" y="80"/>
                  </a:lnTo>
                  <a:lnTo>
                    <a:pt x="647" y="77"/>
                  </a:lnTo>
                  <a:lnTo>
                    <a:pt x="647" y="77"/>
                  </a:lnTo>
                  <a:lnTo>
                    <a:pt x="645" y="74"/>
                  </a:lnTo>
                  <a:lnTo>
                    <a:pt x="643" y="72"/>
                  </a:lnTo>
                  <a:lnTo>
                    <a:pt x="640" y="70"/>
                  </a:lnTo>
                  <a:lnTo>
                    <a:pt x="636" y="70"/>
                  </a:lnTo>
                  <a:lnTo>
                    <a:pt x="626" y="69"/>
                  </a:lnTo>
                  <a:lnTo>
                    <a:pt x="616" y="68"/>
                  </a:lnTo>
                  <a:lnTo>
                    <a:pt x="616" y="68"/>
                  </a:lnTo>
                  <a:lnTo>
                    <a:pt x="608" y="67"/>
                  </a:lnTo>
                  <a:lnTo>
                    <a:pt x="605" y="68"/>
                  </a:lnTo>
                  <a:lnTo>
                    <a:pt x="604" y="68"/>
                  </a:lnTo>
                  <a:lnTo>
                    <a:pt x="603" y="70"/>
                  </a:lnTo>
                  <a:lnTo>
                    <a:pt x="602" y="72"/>
                  </a:lnTo>
                  <a:lnTo>
                    <a:pt x="602" y="77"/>
                  </a:lnTo>
                  <a:lnTo>
                    <a:pt x="602" y="77"/>
                  </a:lnTo>
                  <a:lnTo>
                    <a:pt x="602" y="80"/>
                  </a:lnTo>
                  <a:lnTo>
                    <a:pt x="604" y="83"/>
                  </a:lnTo>
                  <a:lnTo>
                    <a:pt x="609" y="90"/>
                  </a:lnTo>
                  <a:lnTo>
                    <a:pt x="616" y="97"/>
                  </a:lnTo>
                  <a:lnTo>
                    <a:pt x="625" y="106"/>
                  </a:lnTo>
                  <a:lnTo>
                    <a:pt x="625" y="106"/>
                  </a:lnTo>
                  <a:lnTo>
                    <a:pt x="628" y="111"/>
                  </a:lnTo>
                  <a:lnTo>
                    <a:pt x="630" y="118"/>
                  </a:lnTo>
                  <a:lnTo>
                    <a:pt x="631" y="124"/>
                  </a:lnTo>
                  <a:lnTo>
                    <a:pt x="630" y="131"/>
                  </a:lnTo>
                  <a:lnTo>
                    <a:pt x="629" y="142"/>
                  </a:lnTo>
                  <a:lnTo>
                    <a:pt x="630" y="146"/>
                  </a:lnTo>
                  <a:lnTo>
                    <a:pt x="630" y="147"/>
                  </a:lnTo>
                  <a:lnTo>
                    <a:pt x="631" y="148"/>
                  </a:lnTo>
                  <a:lnTo>
                    <a:pt x="631" y="148"/>
                  </a:lnTo>
                  <a:lnTo>
                    <a:pt x="636" y="151"/>
                  </a:lnTo>
                  <a:lnTo>
                    <a:pt x="640" y="156"/>
                  </a:lnTo>
                  <a:lnTo>
                    <a:pt x="643" y="162"/>
                  </a:lnTo>
                  <a:lnTo>
                    <a:pt x="644" y="166"/>
                  </a:lnTo>
                  <a:lnTo>
                    <a:pt x="644" y="170"/>
                  </a:lnTo>
                  <a:lnTo>
                    <a:pt x="644" y="170"/>
                  </a:lnTo>
                  <a:lnTo>
                    <a:pt x="644" y="174"/>
                  </a:lnTo>
                  <a:lnTo>
                    <a:pt x="645" y="178"/>
                  </a:lnTo>
                  <a:lnTo>
                    <a:pt x="647" y="179"/>
                  </a:lnTo>
                  <a:lnTo>
                    <a:pt x="649" y="180"/>
                  </a:lnTo>
                  <a:lnTo>
                    <a:pt x="657" y="181"/>
                  </a:lnTo>
                  <a:lnTo>
                    <a:pt x="668" y="182"/>
                  </a:lnTo>
                  <a:lnTo>
                    <a:pt x="668" y="182"/>
                  </a:lnTo>
                  <a:lnTo>
                    <a:pt x="674" y="183"/>
                  </a:lnTo>
                  <a:lnTo>
                    <a:pt x="677" y="184"/>
                  </a:lnTo>
                  <a:lnTo>
                    <a:pt x="681" y="186"/>
                  </a:lnTo>
                  <a:lnTo>
                    <a:pt x="682" y="188"/>
                  </a:lnTo>
                  <a:lnTo>
                    <a:pt x="681" y="190"/>
                  </a:lnTo>
                  <a:lnTo>
                    <a:pt x="681" y="193"/>
                  </a:lnTo>
                  <a:lnTo>
                    <a:pt x="679" y="199"/>
                  </a:lnTo>
                  <a:lnTo>
                    <a:pt x="679" y="199"/>
                  </a:lnTo>
                  <a:lnTo>
                    <a:pt x="677" y="202"/>
                  </a:lnTo>
                  <a:lnTo>
                    <a:pt x="675" y="204"/>
                  </a:lnTo>
                  <a:lnTo>
                    <a:pt x="672" y="206"/>
                  </a:lnTo>
                  <a:lnTo>
                    <a:pt x="669" y="207"/>
                  </a:lnTo>
                  <a:lnTo>
                    <a:pt x="660" y="209"/>
                  </a:lnTo>
                  <a:lnTo>
                    <a:pt x="650" y="212"/>
                  </a:lnTo>
                  <a:lnTo>
                    <a:pt x="650" y="212"/>
                  </a:lnTo>
                  <a:lnTo>
                    <a:pt x="645" y="214"/>
                  </a:lnTo>
                  <a:lnTo>
                    <a:pt x="641" y="216"/>
                  </a:lnTo>
                  <a:lnTo>
                    <a:pt x="639" y="219"/>
                  </a:lnTo>
                  <a:lnTo>
                    <a:pt x="637" y="222"/>
                  </a:lnTo>
                  <a:lnTo>
                    <a:pt x="635" y="225"/>
                  </a:lnTo>
                  <a:lnTo>
                    <a:pt x="634" y="229"/>
                  </a:lnTo>
                  <a:lnTo>
                    <a:pt x="633" y="239"/>
                  </a:lnTo>
                  <a:lnTo>
                    <a:pt x="633" y="239"/>
                  </a:lnTo>
                  <a:lnTo>
                    <a:pt x="632" y="244"/>
                  </a:lnTo>
                  <a:lnTo>
                    <a:pt x="630" y="247"/>
                  </a:lnTo>
                  <a:lnTo>
                    <a:pt x="627" y="250"/>
                  </a:lnTo>
                  <a:lnTo>
                    <a:pt x="623" y="251"/>
                  </a:lnTo>
                  <a:lnTo>
                    <a:pt x="619" y="252"/>
                  </a:lnTo>
                  <a:lnTo>
                    <a:pt x="614" y="252"/>
                  </a:lnTo>
                  <a:lnTo>
                    <a:pt x="603" y="252"/>
                  </a:lnTo>
                  <a:lnTo>
                    <a:pt x="603" y="252"/>
                  </a:lnTo>
                  <a:lnTo>
                    <a:pt x="598" y="253"/>
                  </a:lnTo>
                  <a:lnTo>
                    <a:pt x="594" y="254"/>
                  </a:lnTo>
                  <a:lnTo>
                    <a:pt x="591" y="256"/>
                  </a:lnTo>
                  <a:lnTo>
                    <a:pt x="589" y="259"/>
                  </a:lnTo>
                  <a:lnTo>
                    <a:pt x="587" y="261"/>
                  </a:lnTo>
                  <a:lnTo>
                    <a:pt x="585" y="264"/>
                  </a:lnTo>
                  <a:lnTo>
                    <a:pt x="581" y="266"/>
                  </a:lnTo>
                  <a:lnTo>
                    <a:pt x="577" y="267"/>
                  </a:lnTo>
                  <a:lnTo>
                    <a:pt x="577" y="267"/>
                  </a:lnTo>
                  <a:lnTo>
                    <a:pt x="573" y="268"/>
                  </a:lnTo>
                  <a:lnTo>
                    <a:pt x="570" y="270"/>
                  </a:lnTo>
                  <a:lnTo>
                    <a:pt x="568" y="272"/>
                  </a:lnTo>
                  <a:lnTo>
                    <a:pt x="566" y="275"/>
                  </a:lnTo>
                  <a:lnTo>
                    <a:pt x="564" y="280"/>
                  </a:lnTo>
                  <a:lnTo>
                    <a:pt x="561" y="283"/>
                  </a:lnTo>
                  <a:lnTo>
                    <a:pt x="558" y="285"/>
                  </a:lnTo>
                  <a:lnTo>
                    <a:pt x="558" y="285"/>
                  </a:lnTo>
                  <a:lnTo>
                    <a:pt x="554" y="286"/>
                  </a:lnTo>
                  <a:lnTo>
                    <a:pt x="552" y="287"/>
                  </a:lnTo>
                  <a:lnTo>
                    <a:pt x="549" y="286"/>
                  </a:lnTo>
                  <a:lnTo>
                    <a:pt x="547" y="285"/>
                  </a:lnTo>
                  <a:lnTo>
                    <a:pt x="543" y="281"/>
                  </a:lnTo>
                  <a:lnTo>
                    <a:pt x="538" y="276"/>
                  </a:lnTo>
                  <a:lnTo>
                    <a:pt x="538" y="276"/>
                  </a:lnTo>
                  <a:lnTo>
                    <a:pt x="535" y="274"/>
                  </a:lnTo>
                  <a:lnTo>
                    <a:pt x="532" y="274"/>
                  </a:lnTo>
                  <a:lnTo>
                    <a:pt x="530" y="274"/>
                  </a:lnTo>
                  <a:lnTo>
                    <a:pt x="528" y="275"/>
                  </a:lnTo>
                  <a:lnTo>
                    <a:pt x="525" y="280"/>
                  </a:lnTo>
                  <a:lnTo>
                    <a:pt x="523" y="286"/>
                  </a:lnTo>
                  <a:lnTo>
                    <a:pt x="523" y="286"/>
                  </a:lnTo>
                  <a:lnTo>
                    <a:pt x="522" y="289"/>
                  </a:lnTo>
                  <a:lnTo>
                    <a:pt x="519" y="291"/>
                  </a:lnTo>
                  <a:lnTo>
                    <a:pt x="517" y="292"/>
                  </a:lnTo>
                  <a:lnTo>
                    <a:pt x="513" y="292"/>
                  </a:lnTo>
                  <a:lnTo>
                    <a:pt x="504" y="291"/>
                  </a:lnTo>
                  <a:lnTo>
                    <a:pt x="494" y="290"/>
                  </a:lnTo>
                  <a:lnTo>
                    <a:pt x="494" y="290"/>
                  </a:lnTo>
                  <a:lnTo>
                    <a:pt x="486" y="288"/>
                  </a:lnTo>
                  <a:lnTo>
                    <a:pt x="482" y="286"/>
                  </a:lnTo>
                  <a:lnTo>
                    <a:pt x="480" y="283"/>
                  </a:lnTo>
                  <a:lnTo>
                    <a:pt x="476" y="277"/>
                  </a:lnTo>
                  <a:lnTo>
                    <a:pt x="476" y="277"/>
                  </a:lnTo>
                  <a:lnTo>
                    <a:pt x="471" y="271"/>
                  </a:lnTo>
                  <a:lnTo>
                    <a:pt x="465" y="268"/>
                  </a:lnTo>
                  <a:lnTo>
                    <a:pt x="459" y="266"/>
                  </a:lnTo>
                  <a:lnTo>
                    <a:pt x="451" y="264"/>
                  </a:lnTo>
                  <a:lnTo>
                    <a:pt x="451" y="264"/>
                  </a:lnTo>
                  <a:lnTo>
                    <a:pt x="449" y="262"/>
                  </a:lnTo>
                  <a:lnTo>
                    <a:pt x="447" y="261"/>
                  </a:lnTo>
                  <a:lnTo>
                    <a:pt x="445" y="257"/>
                  </a:lnTo>
                  <a:lnTo>
                    <a:pt x="444" y="251"/>
                  </a:lnTo>
                  <a:lnTo>
                    <a:pt x="444" y="244"/>
                  </a:lnTo>
                  <a:lnTo>
                    <a:pt x="445" y="229"/>
                  </a:lnTo>
                  <a:lnTo>
                    <a:pt x="445" y="223"/>
                  </a:lnTo>
                  <a:lnTo>
                    <a:pt x="445" y="218"/>
                  </a:lnTo>
                  <a:lnTo>
                    <a:pt x="445" y="218"/>
                  </a:lnTo>
                  <a:lnTo>
                    <a:pt x="443" y="214"/>
                  </a:lnTo>
                  <a:lnTo>
                    <a:pt x="440" y="210"/>
                  </a:lnTo>
                  <a:lnTo>
                    <a:pt x="435" y="207"/>
                  </a:lnTo>
                  <a:lnTo>
                    <a:pt x="430" y="204"/>
                  </a:lnTo>
                  <a:lnTo>
                    <a:pt x="430" y="204"/>
                  </a:lnTo>
                  <a:lnTo>
                    <a:pt x="426" y="205"/>
                  </a:lnTo>
                  <a:lnTo>
                    <a:pt x="421" y="207"/>
                  </a:lnTo>
                  <a:lnTo>
                    <a:pt x="421" y="207"/>
                  </a:lnTo>
                  <a:lnTo>
                    <a:pt x="410" y="209"/>
                  </a:lnTo>
                  <a:lnTo>
                    <a:pt x="404" y="211"/>
                  </a:lnTo>
                  <a:lnTo>
                    <a:pt x="401" y="214"/>
                  </a:lnTo>
                  <a:lnTo>
                    <a:pt x="399" y="219"/>
                  </a:lnTo>
                  <a:lnTo>
                    <a:pt x="399" y="219"/>
                  </a:lnTo>
                  <a:lnTo>
                    <a:pt x="398" y="221"/>
                  </a:lnTo>
                  <a:lnTo>
                    <a:pt x="396" y="223"/>
                  </a:lnTo>
                  <a:lnTo>
                    <a:pt x="393" y="224"/>
                  </a:lnTo>
                  <a:lnTo>
                    <a:pt x="390" y="224"/>
                  </a:lnTo>
                  <a:lnTo>
                    <a:pt x="387" y="224"/>
                  </a:lnTo>
                  <a:lnTo>
                    <a:pt x="384" y="223"/>
                  </a:lnTo>
                  <a:lnTo>
                    <a:pt x="381" y="222"/>
                  </a:lnTo>
                  <a:lnTo>
                    <a:pt x="379" y="219"/>
                  </a:lnTo>
                  <a:lnTo>
                    <a:pt x="379" y="219"/>
                  </a:lnTo>
                  <a:lnTo>
                    <a:pt x="377" y="217"/>
                  </a:lnTo>
                  <a:lnTo>
                    <a:pt x="375" y="215"/>
                  </a:lnTo>
                  <a:lnTo>
                    <a:pt x="372" y="213"/>
                  </a:lnTo>
                  <a:lnTo>
                    <a:pt x="370" y="213"/>
                  </a:lnTo>
                  <a:lnTo>
                    <a:pt x="367" y="213"/>
                  </a:lnTo>
                  <a:lnTo>
                    <a:pt x="365" y="214"/>
                  </a:lnTo>
                  <a:lnTo>
                    <a:pt x="364" y="215"/>
                  </a:lnTo>
                  <a:lnTo>
                    <a:pt x="363" y="218"/>
                  </a:lnTo>
                  <a:lnTo>
                    <a:pt x="363" y="218"/>
                  </a:lnTo>
                  <a:lnTo>
                    <a:pt x="363" y="221"/>
                  </a:lnTo>
                  <a:lnTo>
                    <a:pt x="363" y="223"/>
                  </a:lnTo>
                  <a:lnTo>
                    <a:pt x="361" y="225"/>
                  </a:lnTo>
                  <a:lnTo>
                    <a:pt x="359" y="226"/>
                  </a:lnTo>
                  <a:lnTo>
                    <a:pt x="351" y="227"/>
                  </a:lnTo>
                  <a:lnTo>
                    <a:pt x="337" y="227"/>
                  </a:lnTo>
                  <a:lnTo>
                    <a:pt x="337" y="227"/>
                  </a:lnTo>
                  <a:lnTo>
                    <a:pt x="314" y="225"/>
                  </a:lnTo>
                  <a:lnTo>
                    <a:pt x="302" y="224"/>
                  </a:lnTo>
                  <a:lnTo>
                    <a:pt x="291" y="223"/>
                  </a:lnTo>
                  <a:lnTo>
                    <a:pt x="280" y="224"/>
                  </a:lnTo>
                  <a:lnTo>
                    <a:pt x="276" y="225"/>
                  </a:lnTo>
                  <a:lnTo>
                    <a:pt x="272" y="226"/>
                  </a:lnTo>
                  <a:lnTo>
                    <a:pt x="269" y="227"/>
                  </a:lnTo>
                  <a:lnTo>
                    <a:pt x="267" y="230"/>
                  </a:lnTo>
                  <a:lnTo>
                    <a:pt x="266" y="232"/>
                  </a:lnTo>
                  <a:lnTo>
                    <a:pt x="266" y="236"/>
                  </a:lnTo>
                  <a:lnTo>
                    <a:pt x="266" y="236"/>
                  </a:lnTo>
                  <a:lnTo>
                    <a:pt x="267" y="243"/>
                  </a:lnTo>
                  <a:lnTo>
                    <a:pt x="267" y="250"/>
                  </a:lnTo>
                  <a:lnTo>
                    <a:pt x="267" y="260"/>
                  </a:lnTo>
                  <a:lnTo>
                    <a:pt x="268" y="265"/>
                  </a:lnTo>
                  <a:lnTo>
                    <a:pt x="269" y="268"/>
                  </a:lnTo>
                  <a:lnTo>
                    <a:pt x="272" y="270"/>
                  </a:lnTo>
                  <a:lnTo>
                    <a:pt x="276" y="272"/>
                  </a:lnTo>
                  <a:lnTo>
                    <a:pt x="276" y="272"/>
                  </a:lnTo>
                  <a:lnTo>
                    <a:pt x="287" y="273"/>
                  </a:lnTo>
                  <a:lnTo>
                    <a:pt x="298" y="273"/>
                  </a:lnTo>
                  <a:lnTo>
                    <a:pt x="303" y="274"/>
                  </a:lnTo>
                  <a:lnTo>
                    <a:pt x="307" y="276"/>
                  </a:lnTo>
                  <a:lnTo>
                    <a:pt x="310" y="278"/>
                  </a:lnTo>
                  <a:lnTo>
                    <a:pt x="310" y="282"/>
                  </a:lnTo>
                  <a:lnTo>
                    <a:pt x="310" y="282"/>
                  </a:lnTo>
                  <a:lnTo>
                    <a:pt x="310" y="285"/>
                  </a:lnTo>
                  <a:lnTo>
                    <a:pt x="311" y="289"/>
                  </a:lnTo>
                  <a:lnTo>
                    <a:pt x="312" y="294"/>
                  </a:lnTo>
                  <a:lnTo>
                    <a:pt x="312" y="296"/>
                  </a:lnTo>
                  <a:lnTo>
                    <a:pt x="312" y="297"/>
                  </a:lnTo>
                  <a:lnTo>
                    <a:pt x="309" y="298"/>
                  </a:lnTo>
                  <a:lnTo>
                    <a:pt x="305" y="298"/>
                  </a:lnTo>
                  <a:lnTo>
                    <a:pt x="305" y="298"/>
                  </a:lnTo>
                  <a:lnTo>
                    <a:pt x="292" y="298"/>
                  </a:lnTo>
                  <a:lnTo>
                    <a:pt x="277" y="298"/>
                  </a:lnTo>
                  <a:lnTo>
                    <a:pt x="269" y="299"/>
                  </a:lnTo>
                  <a:lnTo>
                    <a:pt x="263" y="300"/>
                  </a:lnTo>
                  <a:lnTo>
                    <a:pt x="259" y="303"/>
                  </a:lnTo>
                  <a:lnTo>
                    <a:pt x="258" y="305"/>
                  </a:lnTo>
                  <a:lnTo>
                    <a:pt x="257" y="308"/>
                  </a:lnTo>
                  <a:lnTo>
                    <a:pt x="257" y="308"/>
                  </a:lnTo>
                  <a:lnTo>
                    <a:pt x="255" y="320"/>
                  </a:lnTo>
                  <a:lnTo>
                    <a:pt x="255" y="334"/>
                  </a:lnTo>
                  <a:lnTo>
                    <a:pt x="255" y="340"/>
                  </a:lnTo>
                  <a:lnTo>
                    <a:pt x="256" y="346"/>
                  </a:lnTo>
                  <a:lnTo>
                    <a:pt x="257" y="352"/>
                  </a:lnTo>
                  <a:lnTo>
                    <a:pt x="260" y="355"/>
                  </a:lnTo>
                  <a:lnTo>
                    <a:pt x="260" y="355"/>
                  </a:lnTo>
                  <a:lnTo>
                    <a:pt x="267" y="362"/>
                  </a:lnTo>
                  <a:lnTo>
                    <a:pt x="277" y="370"/>
                  </a:lnTo>
                  <a:lnTo>
                    <a:pt x="285" y="379"/>
                  </a:lnTo>
                  <a:lnTo>
                    <a:pt x="288" y="384"/>
                  </a:lnTo>
                  <a:lnTo>
                    <a:pt x="290" y="388"/>
                  </a:lnTo>
                  <a:lnTo>
                    <a:pt x="290" y="388"/>
                  </a:lnTo>
                  <a:lnTo>
                    <a:pt x="295" y="400"/>
                  </a:lnTo>
                  <a:lnTo>
                    <a:pt x="296" y="405"/>
                  </a:lnTo>
                  <a:lnTo>
                    <a:pt x="296" y="412"/>
                  </a:lnTo>
                  <a:lnTo>
                    <a:pt x="296" y="412"/>
                  </a:lnTo>
                  <a:lnTo>
                    <a:pt x="297" y="419"/>
                  </a:lnTo>
                  <a:lnTo>
                    <a:pt x="296" y="425"/>
                  </a:lnTo>
                  <a:lnTo>
                    <a:pt x="295" y="430"/>
                  </a:lnTo>
                  <a:lnTo>
                    <a:pt x="292" y="438"/>
                  </a:lnTo>
                  <a:lnTo>
                    <a:pt x="292" y="438"/>
                  </a:lnTo>
                  <a:lnTo>
                    <a:pt x="289" y="445"/>
                  </a:lnTo>
                  <a:lnTo>
                    <a:pt x="287" y="452"/>
                  </a:lnTo>
                  <a:lnTo>
                    <a:pt x="286" y="460"/>
                  </a:lnTo>
                  <a:lnTo>
                    <a:pt x="286" y="468"/>
                  </a:lnTo>
                  <a:lnTo>
                    <a:pt x="286" y="468"/>
                  </a:lnTo>
                  <a:lnTo>
                    <a:pt x="285" y="483"/>
                  </a:lnTo>
                  <a:lnTo>
                    <a:pt x="284" y="497"/>
                  </a:lnTo>
                  <a:lnTo>
                    <a:pt x="284" y="497"/>
                  </a:lnTo>
                  <a:lnTo>
                    <a:pt x="282" y="506"/>
                  </a:lnTo>
                  <a:lnTo>
                    <a:pt x="279" y="520"/>
                  </a:lnTo>
                  <a:lnTo>
                    <a:pt x="276" y="536"/>
                  </a:lnTo>
                  <a:lnTo>
                    <a:pt x="275" y="544"/>
                  </a:lnTo>
                  <a:lnTo>
                    <a:pt x="274" y="550"/>
                  </a:lnTo>
                  <a:lnTo>
                    <a:pt x="274" y="550"/>
                  </a:lnTo>
                  <a:lnTo>
                    <a:pt x="273" y="561"/>
                  </a:lnTo>
                  <a:lnTo>
                    <a:pt x="271" y="571"/>
                  </a:lnTo>
                  <a:lnTo>
                    <a:pt x="268" y="581"/>
                  </a:lnTo>
                  <a:lnTo>
                    <a:pt x="267" y="590"/>
                  </a:lnTo>
                  <a:lnTo>
                    <a:pt x="267" y="590"/>
                  </a:lnTo>
                  <a:lnTo>
                    <a:pt x="267" y="599"/>
                  </a:lnTo>
                  <a:lnTo>
                    <a:pt x="266" y="609"/>
                  </a:lnTo>
                  <a:lnTo>
                    <a:pt x="265" y="613"/>
                  </a:lnTo>
                  <a:lnTo>
                    <a:pt x="264" y="615"/>
                  </a:lnTo>
                  <a:lnTo>
                    <a:pt x="261" y="617"/>
                  </a:lnTo>
                  <a:lnTo>
                    <a:pt x="258" y="618"/>
                  </a:lnTo>
                  <a:lnTo>
                    <a:pt x="258" y="618"/>
                  </a:lnTo>
                  <a:lnTo>
                    <a:pt x="250" y="618"/>
                  </a:lnTo>
                  <a:lnTo>
                    <a:pt x="241" y="616"/>
                  </a:lnTo>
                  <a:lnTo>
                    <a:pt x="227" y="611"/>
                  </a:lnTo>
                  <a:lnTo>
                    <a:pt x="227" y="611"/>
                  </a:lnTo>
                  <a:lnTo>
                    <a:pt x="221" y="609"/>
                  </a:lnTo>
                  <a:lnTo>
                    <a:pt x="216" y="607"/>
                  </a:lnTo>
                  <a:lnTo>
                    <a:pt x="211" y="609"/>
                  </a:lnTo>
                  <a:lnTo>
                    <a:pt x="205" y="613"/>
                  </a:lnTo>
                  <a:lnTo>
                    <a:pt x="205" y="613"/>
                  </a:lnTo>
                  <a:lnTo>
                    <a:pt x="198" y="618"/>
                  </a:lnTo>
                  <a:lnTo>
                    <a:pt x="191" y="623"/>
                  </a:lnTo>
                  <a:lnTo>
                    <a:pt x="182" y="626"/>
                  </a:lnTo>
                  <a:lnTo>
                    <a:pt x="177" y="627"/>
                  </a:lnTo>
                  <a:lnTo>
                    <a:pt x="171" y="628"/>
                  </a:lnTo>
                  <a:lnTo>
                    <a:pt x="171" y="628"/>
                  </a:lnTo>
                  <a:lnTo>
                    <a:pt x="158" y="628"/>
                  </a:lnTo>
                  <a:lnTo>
                    <a:pt x="146" y="628"/>
                  </a:lnTo>
                  <a:lnTo>
                    <a:pt x="141" y="629"/>
                  </a:lnTo>
                  <a:lnTo>
                    <a:pt x="135" y="630"/>
                  </a:lnTo>
                  <a:lnTo>
                    <a:pt x="130" y="633"/>
                  </a:lnTo>
                  <a:lnTo>
                    <a:pt x="125" y="638"/>
                  </a:lnTo>
                  <a:lnTo>
                    <a:pt x="125" y="638"/>
                  </a:lnTo>
                  <a:lnTo>
                    <a:pt x="114" y="647"/>
                  </a:lnTo>
                  <a:lnTo>
                    <a:pt x="103" y="656"/>
                  </a:lnTo>
                  <a:lnTo>
                    <a:pt x="93" y="662"/>
                  </a:lnTo>
                  <a:lnTo>
                    <a:pt x="85" y="666"/>
                  </a:lnTo>
                  <a:lnTo>
                    <a:pt x="85" y="666"/>
                  </a:lnTo>
                  <a:lnTo>
                    <a:pt x="79" y="670"/>
                  </a:lnTo>
                  <a:lnTo>
                    <a:pt x="72" y="673"/>
                  </a:lnTo>
                  <a:lnTo>
                    <a:pt x="71" y="676"/>
                  </a:lnTo>
                  <a:lnTo>
                    <a:pt x="69" y="678"/>
                  </a:lnTo>
                  <a:lnTo>
                    <a:pt x="69" y="680"/>
                  </a:lnTo>
                  <a:lnTo>
                    <a:pt x="69" y="683"/>
                  </a:lnTo>
                  <a:lnTo>
                    <a:pt x="69" y="683"/>
                  </a:lnTo>
                  <a:lnTo>
                    <a:pt x="70" y="686"/>
                  </a:lnTo>
                  <a:lnTo>
                    <a:pt x="70" y="690"/>
                  </a:lnTo>
                  <a:lnTo>
                    <a:pt x="69" y="700"/>
                  </a:lnTo>
                  <a:lnTo>
                    <a:pt x="66" y="709"/>
                  </a:lnTo>
                  <a:lnTo>
                    <a:pt x="64" y="713"/>
                  </a:lnTo>
                  <a:lnTo>
                    <a:pt x="62" y="717"/>
                  </a:lnTo>
                  <a:lnTo>
                    <a:pt x="62" y="717"/>
                  </a:lnTo>
                  <a:lnTo>
                    <a:pt x="57" y="722"/>
                  </a:lnTo>
                  <a:lnTo>
                    <a:pt x="53" y="728"/>
                  </a:lnTo>
                  <a:lnTo>
                    <a:pt x="51" y="730"/>
                  </a:lnTo>
                  <a:lnTo>
                    <a:pt x="51" y="733"/>
                  </a:lnTo>
                  <a:lnTo>
                    <a:pt x="51" y="736"/>
                  </a:lnTo>
                  <a:lnTo>
                    <a:pt x="53" y="739"/>
                  </a:lnTo>
                  <a:lnTo>
                    <a:pt x="53" y="739"/>
                  </a:lnTo>
                  <a:lnTo>
                    <a:pt x="57" y="746"/>
                  </a:lnTo>
                  <a:lnTo>
                    <a:pt x="59" y="752"/>
                  </a:lnTo>
                  <a:lnTo>
                    <a:pt x="59" y="754"/>
                  </a:lnTo>
                  <a:lnTo>
                    <a:pt x="58" y="757"/>
                  </a:lnTo>
                  <a:lnTo>
                    <a:pt x="57" y="759"/>
                  </a:lnTo>
                  <a:lnTo>
                    <a:pt x="54" y="761"/>
                  </a:lnTo>
                  <a:lnTo>
                    <a:pt x="54" y="761"/>
                  </a:lnTo>
                  <a:lnTo>
                    <a:pt x="48" y="763"/>
                  </a:lnTo>
                  <a:lnTo>
                    <a:pt x="42" y="765"/>
                  </a:lnTo>
                  <a:lnTo>
                    <a:pt x="36" y="767"/>
                  </a:lnTo>
                  <a:lnTo>
                    <a:pt x="34" y="769"/>
                  </a:lnTo>
                  <a:lnTo>
                    <a:pt x="31" y="771"/>
                  </a:lnTo>
                  <a:lnTo>
                    <a:pt x="31" y="771"/>
                  </a:lnTo>
                  <a:lnTo>
                    <a:pt x="20" y="784"/>
                  </a:lnTo>
                  <a:lnTo>
                    <a:pt x="17" y="787"/>
                  </a:lnTo>
                  <a:lnTo>
                    <a:pt x="16" y="790"/>
                  </a:lnTo>
                  <a:lnTo>
                    <a:pt x="15" y="793"/>
                  </a:lnTo>
                  <a:lnTo>
                    <a:pt x="15" y="796"/>
                  </a:lnTo>
                  <a:lnTo>
                    <a:pt x="15" y="796"/>
                  </a:lnTo>
                  <a:lnTo>
                    <a:pt x="18" y="802"/>
                  </a:lnTo>
                  <a:lnTo>
                    <a:pt x="20" y="807"/>
                  </a:lnTo>
                  <a:lnTo>
                    <a:pt x="21" y="809"/>
                  </a:lnTo>
                  <a:lnTo>
                    <a:pt x="21" y="811"/>
                  </a:lnTo>
                  <a:lnTo>
                    <a:pt x="19" y="813"/>
                  </a:lnTo>
                  <a:lnTo>
                    <a:pt x="17" y="815"/>
                  </a:lnTo>
                  <a:lnTo>
                    <a:pt x="17" y="815"/>
                  </a:lnTo>
                  <a:lnTo>
                    <a:pt x="9" y="819"/>
                  </a:lnTo>
                  <a:lnTo>
                    <a:pt x="6" y="821"/>
                  </a:lnTo>
                  <a:lnTo>
                    <a:pt x="3" y="824"/>
                  </a:lnTo>
                  <a:lnTo>
                    <a:pt x="1" y="826"/>
                  </a:lnTo>
                  <a:lnTo>
                    <a:pt x="0" y="829"/>
                  </a:lnTo>
                  <a:lnTo>
                    <a:pt x="2" y="832"/>
                  </a:lnTo>
                  <a:lnTo>
                    <a:pt x="5" y="836"/>
                  </a:lnTo>
                  <a:lnTo>
                    <a:pt x="5" y="836"/>
                  </a:lnTo>
                  <a:lnTo>
                    <a:pt x="11" y="841"/>
                  </a:lnTo>
                  <a:lnTo>
                    <a:pt x="14" y="845"/>
                  </a:lnTo>
                  <a:lnTo>
                    <a:pt x="20" y="854"/>
                  </a:lnTo>
                  <a:lnTo>
                    <a:pt x="20" y="854"/>
                  </a:lnTo>
                  <a:lnTo>
                    <a:pt x="25" y="862"/>
                  </a:lnTo>
                  <a:lnTo>
                    <a:pt x="30" y="873"/>
                  </a:lnTo>
                  <a:lnTo>
                    <a:pt x="35" y="882"/>
                  </a:lnTo>
                  <a:lnTo>
                    <a:pt x="41" y="890"/>
                  </a:lnTo>
                  <a:lnTo>
                    <a:pt x="41" y="890"/>
                  </a:lnTo>
                  <a:lnTo>
                    <a:pt x="46" y="897"/>
                  </a:lnTo>
                  <a:lnTo>
                    <a:pt x="50" y="903"/>
                  </a:lnTo>
                  <a:lnTo>
                    <a:pt x="53" y="908"/>
                  </a:lnTo>
                  <a:lnTo>
                    <a:pt x="57" y="912"/>
                  </a:lnTo>
                  <a:lnTo>
                    <a:pt x="57" y="912"/>
                  </a:lnTo>
                  <a:lnTo>
                    <a:pt x="61" y="915"/>
                  </a:lnTo>
                  <a:lnTo>
                    <a:pt x="65" y="918"/>
                  </a:lnTo>
                  <a:lnTo>
                    <a:pt x="66" y="920"/>
                  </a:lnTo>
                  <a:lnTo>
                    <a:pt x="66" y="922"/>
                  </a:lnTo>
                  <a:lnTo>
                    <a:pt x="66" y="927"/>
                  </a:lnTo>
                  <a:lnTo>
                    <a:pt x="66" y="927"/>
                  </a:lnTo>
                  <a:lnTo>
                    <a:pt x="65" y="934"/>
                  </a:lnTo>
                  <a:lnTo>
                    <a:pt x="66" y="937"/>
                  </a:lnTo>
                  <a:lnTo>
                    <a:pt x="67" y="940"/>
                  </a:lnTo>
                  <a:lnTo>
                    <a:pt x="69" y="942"/>
                  </a:lnTo>
                  <a:lnTo>
                    <a:pt x="71" y="944"/>
                  </a:lnTo>
                  <a:lnTo>
                    <a:pt x="75" y="945"/>
                  </a:lnTo>
                  <a:lnTo>
                    <a:pt x="80" y="946"/>
                  </a:lnTo>
                  <a:lnTo>
                    <a:pt x="80" y="946"/>
                  </a:lnTo>
                  <a:lnTo>
                    <a:pt x="90" y="947"/>
                  </a:lnTo>
                  <a:lnTo>
                    <a:pt x="101" y="950"/>
                  </a:lnTo>
                  <a:lnTo>
                    <a:pt x="106" y="951"/>
                  </a:lnTo>
                  <a:lnTo>
                    <a:pt x="110" y="955"/>
                  </a:lnTo>
                  <a:lnTo>
                    <a:pt x="113" y="958"/>
                  </a:lnTo>
                  <a:lnTo>
                    <a:pt x="115" y="962"/>
                  </a:lnTo>
                  <a:lnTo>
                    <a:pt x="115" y="962"/>
                  </a:lnTo>
                  <a:lnTo>
                    <a:pt x="116" y="971"/>
                  </a:lnTo>
                  <a:lnTo>
                    <a:pt x="117" y="980"/>
                  </a:lnTo>
                  <a:lnTo>
                    <a:pt x="119" y="983"/>
                  </a:lnTo>
                  <a:lnTo>
                    <a:pt x="120" y="986"/>
                  </a:lnTo>
                  <a:lnTo>
                    <a:pt x="123" y="988"/>
                  </a:lnTo>
                  <a:lnTo>
                    <a:pt x="128" y="989"/>
                  </a:lnTo>
                  <a:lnTo>
                    <a:pt x="128" y="989"/>
                  </a:lnTo>
                  <a:lnTo>
                    <a:pt x="138" y="990"/>
                  </a:lnTo>
                  <a:lnTo>
                    <a:pt x="148" y="990"/>
                  </a:lnTo>
                  <a:lnTo>
                    <a:pt x="153" y="990"/>
                  </a:lnTo>
                  <a:lnTo>
                    <a:pt x="158" y="990"/>
                  </a:lnTo>
                  <a:lnTo>
                    <a:pt x="165" y="988"/>
                  </a:lnTo>
                  <a:lnTo>
                    <a:pt x="171" y="986"/>
                  </a:lnTo>
                  <a:lnTo>
                    <a:pt x="171" y="986"/>
                  </a:lnTo>
                  <a:lnTo>
                    <a:pt x="191" y="978"/>
                  </a:lnTo>
                  <a:lnTo>
                    <a:pt x="197" y="974"/>
                  </a:lnTo>
                  <a:lnTo>
                    <a:pt x="201" y="969"/>
                  </a:lnTo>
                  <a:lnTo>
                    <a:pt x="201" y="969"/>
                  </a:lnTo>
                  <a:lnTo>
                    <a:pt x="208" y="961"/>
                  </a:lnTo>
                  <a:lnTo>
                    <a:pt x="218" y="952"/>
                  </a:lnTo>
                  <a:lnTo>
                    <a:pt x="222" y="949"/>
                  </a:lnTo>
                  <a:lnTo>
                    <a:pt x="226" y="947"/>
                  </a:lnTo>
                  <a:lnTo>
                    <a:pt x="229" y="948"/>
                  </a:lnTo>
                  <a:lnTo>
                    <a:pt x="230" y="948"/>
                  </a:lnTo>
                  <a:lnTo>
                    <a:pt x="230" y="950"/>
                  </a:lnTo>
                  <a:lnTo>
                    <a:pt x="230" y="950"/>
                  </a:lnTo>
                  <a:lnTo>
                    <a:pt x="230" y="955"/>
                  </a:lnTo>
                  <a:lnTo>
                    <a:pt x="229" y="958"/>
                  </a:lnTo>
                  <a:lnTo>
                    <a:pt x="226" y="965"/>
                  </a:lnTo>
                  <a:lnTo>
                    <a:pt x="223" y="971"/>
                  </a:lnTo>
                  <a:lnTo>
                    <a:pt x="222" y="974"/>
                  </a:lnTo>
                  <a:lnTo>
                    <a:pt x="222" y="978"/>
                  </a:lnTo>
                  <a:lnTo>
                    <a:pt x="222" y="978"/>
                  </a:lnTo>
                  <a:lnTo>
                    <a:pt x="222" y="987"/>
                  </a:lnTo>
                  <a:lnTo>
                    <a:pt x="220" y="998"/>
                  </a:lnTo>
                  <a:lnTo>
                    <a:pt x="218" y="1010"/>
                  </a:lnTo>
                  <a:lnTo>
                    <a:pt x="217" y="1021"/>
                  </a:lnTo>
                  <a:lnTo>
                    <a:pt x="217" y="1021"/>
                  </a:lnTo>
                  <a:lnTo>
                    <a:pt x="218" y="1030"/>
                  </a:lnTo>
                  <a:lnTo>
                    <a:pt x="220" y="1038"/>
                  </a:lnTo>
                  <a:lnTo>
                    <a:pt x="223" y="1046"/>
                  </a:lnTo>
                  <a:lnTo>
                    <a:pt x="225" y="1049"/>
                  </a:lnTo>
                  <a:lnTo>
                    <a:pt x="228" y="1051"/>
                  </a:lnTo>
                  <a:lnTo>
                    <a:pt x="228" y="1051"/>
                  </a:lnTo>
                  <a:lnTo>
                    <a:pt x="234" y="1054"/>
                  </a:lnTo>
                  <a:lnTo>
                    <a:pt x="241" y="1057"/>
                  </a:lnTo>
                  <a:lnTo>
                    <a:pt x="244" y="1058"/>
                  </a:lnTo>
                  <a:lnTo>
                    <a:pt x="247" y="1057"/>
                  </a:lnTo>
                  <a:lnTo>
                    <a:pt x="251" y="1056"/>
                  </a:lnTo>
                  <a:lnTo>
                    <a:pt x="253" y="1053"/>
                  </a:lnTo>
                  <a:lnTo>
                    <a:pt x="253" y="1053"/>
                  </a:lnTo>
                  <a:lnTo>
                    <a:pt x="255" y="1051"/>
                  </a:lnTo>
                  <a:lnTo>
                    <a:pt x="258" y="1049"/>
                  </a:lnTo>
                  <a:lnTo>
                    <a:pt x="261" y="1047"/>
                  </a:lnTo>
                  <a:lnTo>
                    <a:pt x="265" y="1047"/>
                  </a:lnTo>
                  <a:lnTo>
                    <a:pt x="271" y="1046"/>
                  </a:lnTo>
                  <a:lnTo>
                    <a:pt x="278" y="1047"/>
                  </a:lnTo>
                  <a:lnTo>
                    <a:pt x="278" y="1047"/>
                  </a:lnTo>
                  <a:lnTo>
                    <a:pt x="285" y="1048"/>
                  </a:lnTo>
                  <a:lnTo>
                    <a:pt x="289" y="1048"/>
                  </a:lnTo>
                  <a:lnTo>
                    <a:pt x="293" y="1050"/>
                  </a:lnTo>
                  <a:lnTo>
                    <a:pt x="293" y="1050"/>
                  </a:lnTo>
                  <a:lnTo>
                    <a:pt x="302" y="1049"/>
                  </a:lnTo>
                  <a:lnTo>
                    <a:pt x="316" y="1051"/>
                  </a:lnTo>
                  <a:lnTo>
                    <a:pt x="316" y="1051"/>
                  </a:lnTo>
                  <a:lnTo>
                    <a:pt x="331" y="1053"/>
                  </a:lnTo>
                  <a:lnTo>
                    <a:pt x="338" y="1053"/>
                  </a:lnTo>
                  <a:lnTo>
                    <a:pt x="341" y="1053"/>
                  </a:lnTo>
                  <a:lnTo>
                    <a:pt x="343" y="1056"/>
                  </a:lnTo>
                  <a:lnTo>
                    <a:pt x="343" y="1056"/>
                  </a:lnTo>
                  <a:lnTo>
                    <a:pt x="345" y="1058"/>
                  </a:lnTo>
                  <a:lnTo>
                    <a:pt x="348" y="1059"/>
                  </a:lnTo>
                  <a:lnTo>
                    <a:pt x="351" y="1060"/>
                  </a:lnTo>
                  <a:lnTo>
                    <a:pt x="355" y="1061"/>
                  </a:lnTo>
                  <a:lnTo>
                    <a:pt x="359" y="1060"/>
                  </a:lnTo>
                  <a:lnTo>
                    <a:pt x="362" y="1059"/>
                  </a:lnTo>
                  <a:lnTo>
                    <a:pt x="365" y="1057"/>
                  </a:lnTo>
                  <a:lnTo>
                    <a:pt x="367" y="1054"/>
                  </a:lnTo>
                  <a:lnTo>
                    <a:pt x="367" y="1054"/>
                  </a:lnTo>
                  <a:lnTo>
                    <a:pt x="370" y="1046"/>
                  </a:lnTo>
                  <a:lnTo>
                    <a:pt x="375" y="1040"/>
                  </a:lnTo>
                  <a:lnTo>
                    <a:pt x="382" y="1035"/>
                  </a:lnTo>
                  <a:lnTo>
                    <a:pt x="390" y="1032"/>
                  </a:lnTo>
                  <a:lnTo>
                    <a:pt x="390" y="1032"/>
                  </a:lnTo>
                  <a:lnTo>
                    <a:pt x="398" y="1030"/>
                  </a:lnTo>
                  <a:lnTo>
                    <a:pt x="405" y="1029"/>
                  </a:lnTo>
                  <a:lnTo>
                    <a:pt x="409" y="1028"/>
                  </a:lnTo>
                  <a:lnTo>
                    <a:pt x="412" y="1027"/>
                  </a:lnTo>
                  <a:lnTo>
                    <a:pt x="415" y="1025"/>
                  </a:lnTo>
                  <a:lnTo>
                    <a:pt x="418" y="1022"/>
                  </a:lnTo>
                  <a:lnTo>
                    <a:pt x="418" y="1022"/>
                  </a:lnTo>
                  <a:lnTo>
                    <a:pt x="423" y="1016"/>
                  </a:lnTo>
                  <a:lnTo>
                    <a:pt x="429" y="1011"/>
                  </a:lnTo>
                  <a:lnTo>
                    <a:pt x="436" y="1008"/>
                  </a:lnTo>
                  <a:lnTo>
                    <a:pt x="444" y="1006"/>
                  </a:lnTo>
                  <a:lnTo>
                    <a:pt x="444" y="1006"/>
                  </a:lnTo>
                  <a:lnTo>
                    <a:pt x="451" y="1003"/>
                  </a:lnTo>
                  <a:lnTo>
                    <a:pt x="457" y="1000"/>
                  </a:lnTo>
                  <a:lnTo>
                    <a:pt x="461" y="996"/>
                  </a:lnTo>
                  <a:lnTo>
                    <a:pt x="465" y="992"/>
                  </a:lnTo>
                  <a:lnTo>
                    <a:pt x="465" y="992"/>
                  </a:lnTo>
                  <a:lnTo>
                    <a:pt x="467" y="989"/>
                  </a:lnTo>
                  <a:lnTo>
                    <a:pt x="470" y="988"/>
                  </a:lnTo>
                  <a:lnTo>
                    <a:pt x="479" y="985"/>
                  </a:lnTo>
                  <a:lnTo>
                    <a:pt x="487" y="982"/>
                  </a:lnTo>
                  <a:lnTo>
                    <a:pt x="490" y="981"/>
                  </a:lnTo>
                  <a:lnTo>
                    <a:pt x="493" y="979"/>
                  </a:lnTo>
                  <a:lnTo>
                    <a:pt x="493" y="979"/>
                  </a:lnTo>
                  <a:lnTo>
                    <a:pt x="495" y="976"/>
                  </a:lnTo>
                  <a:lnTo>
                    <a:pt x="497" y="975"/>
                  </a:lnTo>
                  <a:lnTo>
                    <a:pt x="504" y="973"/>
                  </a:lnTo>
                  <a:lnTo>
                    <a:pt x="513" y="972"/>
                  </a:lnTo>
                  <a:lnTo>
                    <a:pt x="520" y="972"/>
                  </a:lnTo>
                  <a:lnTo>
                    <a:pt x="520" y="972"/>
                  </a:lnTo>
                  <a:lnTo>
                    <a:pt x="535" y="972"/>
                  </a:lnTo>
                  <a:lnTo>
                    <a:pt x="543" y="971"/>
                  </a:lnTo>
                  <a:lnTo>
                    <a:pt x="546" y="970"/>
                  </a:lnTo>
                  <a:lnTo>
                    <a:pt x="548" y="968"/>
                  </a:lnTo>
                  <a:lnTo>
                    <a:pt x="548" y="968"/>
                  </a:lnTo>
                  <a:lnTo>
                    <a:pt x="550" y="967"/>
                  </a:lnTo>
                  <a:lnTo>
                    <a:pt x="552" y="966"/>
                  </a:lnTo>
                  <a:lnTo>
                    <a:pt x="554" y="966"/>
                  </a:lnTo>
                  <a:lnTo>
                    <a:pt x="556" y="966"/>
                  </a:lnTo>
                  <a:lnTo>
                    <a:pt x="559" y="969"/>
                  </a:lnTo>
                  <a:lnTo>
                    <a:pt x="562" y="974"/>
                  </a:lnTo>
                  <a:lnTo>
                    <a:pt x="562" y="974"/>
                  </a:lnTo>
                  <a:lnTo>
                    <a:pt x="564" y="980"/>
                  </a:lnTo>
                  <a:lnTo>
                    <a:pt x="566" y="986"/>
                  </a:lnTo>
                  <a:lnTo>
                    <a:pt x="566" y="992"/>
                  </a:lnTo>
                  <a:lnTo>
                    <a:pt x="565" y="995"/>
                  </a:lnTo>
                  <a:lnTo>
                    <a:pt x="563" y="997"/>
                  </a:lnTo>
                  <a:lnTo>
                    <a:pt x="563" y="997"/>
                  </a:lnTo>
                  <a:lnTo>
                    <a:pt x="559" y="1001"/>
                  </a:lnTo>
                  <a:lnTo>
                    <a:pt x="557" y="1006"/>
                  </a:lnTo>
                  <a:lnTo>
                    <a:pt x="556" y="1010"/>
                  </a:lnTo>
                  <a:lnTo>
                    <a:pt x="556" y="1014"/>
                  </a:lnTo>
                  <a:lnTo>
                    <a:pt x="556" y="1014"/>
                  </a:lnTo>
                  <a:lnTo>
                    <a:pt x="555" y="1017"/>
                  </a:lnTo>
                  <a:lnTo>
                    <a:pt x="553" y="1020"/>
                  </a:lnTo>
                  <a:lnTo>
                    <a:pt x="553" y="1023"/>
                  </a:lnTo>
                  <a:lnTo>
                    <a:pt x="554" y="1028"/>
                  </a:lnTo>
                  <a:lnTo>
                    <a:pt x="554" y="1028"/>
                  </a:lnTo>
                  <a:lnTo>
                    <a:pt x="557" y="1034"/>
                  </a:lnTo>
                  <a:lnTo>
                    <a:pt x="558" y="1041"/>
                  </a:lnTo>
                  <a:lnTo>
                    <a:pt x="559" y="1046"/>
                  </a:lnTo>
                  <a:lnTo>
                    <a:pt x="559" y="1052"/>
                  </a:lnTo>
                  <a:lnTo>
                    <a:pt x="559" y="1052"/>
                  </a:lnTo>
                  <a:lnTo>
                    <a:pt x="558" y="1059"/>
                  </a:lnTo>
                  <a:lnTo>
                    <a:pt x="557" y="1065"/>
                  </a:lnTo>
                  <a:lnTo>
                    <a:pt x="558" y="1071"/>
                  </a:lnTo>
                  <a:lnTo>
                    <a:pt x="559" y="1074"/>
                  </a:lnTo>
                  <a:lnTo>
                    <a:pt x="562" y="1077"/>
                  </a:lnTo>
                  <a:lnTo>
                    <a:pt x="562" y="1077"/>
                  </a:lnTo>
                  <a:lnTo>
                    <a:pt x="570" y="1087"/>
                  </a:lnTo>
                  <a:lnTo>
                    <a:pt x="574" y="1092"/>
                  </a:lnTo>
                  <a:lnTo>
                    <a:pt x="577" y="1099"/>
                  </a:lnTo>
                  <a:lnTo>
                    <a:pt x="577" y="1099"/>
                  </a:lnTo>
                  <a:lnTo>
                    <a:pt x="580" y="1105"/>
                  </a:lnTo>
                  <a:lnTo>
                    <a:pt x="584" y="1112"/>
                  </a:lnTo>
                  <a:lnTo>
                    <a:pt x="589" y="1118"/>
                  </a:lnTo>
                  <a:lnTo>
                    <a:pt x="597" y="1122"/>
                  </a:lnTo>
                  <a:lnTo>
                    <a:pt x="597" y="1122"/>
                  </a:lnTo>
                  <a:lnTo>
                    <a:pt x="603" y="1127"/>
                  </a:lnTo>
                  <a:lnTo>
                    <a:pt x="608" y="1131"/>
                  </a:lnTo>
                  <a:lnTo>
                    <a:pt x="613" y="1136"/>
                  </a:lnTo>
                  <a:lnTo>
                    <a:pt x="616" y="1141"/>
                  </a:lnTo>
                  <a:lnTo>
                    <a:pt x="616" y="1141"/>
                  </a:lnTo>
                  <a:lnTo>
                    <a:pt x="617" y="1144"/>
                  </a:lnTo>
                  <a:lnTo>
                    <a:pt x="619" y="1146"/>
                  </a:lnTo>
                  <a:lnTo>
                    <a:pt x="625" y="1148"/>
                  </a:lnTo>
                  <a:lnTo>
                    <a:pt x="632" y="1150"/>
                  </a:lnTo>
                  <a:lnTo>
                    <a:pt x="641" y="1151"/>
                  </a:lnTo>
                  <a:lnTo>
                    <a:pt x="641" y="1151"/>
                  </a:lnTo>
                  <a:lnTo>
                    <a:pt x="652" y="1151"/>
                  </a:lnTo>
                  <a:lnTo>
                    <a:pt x="664" y="1150"/>
                  </a:lnTo>
                  <a:lnTo>
                    <a:pt x="670" y="1150"/>
                  </a:lnTo>
                  <a:lnTo>
                    <a:pt x="676" y="1151"/>
                  </a:lnTo>
                  <a:lnTo>
                    <a:pt x="681" y="1153"/>
                  </a:lnTo>
                  <a:lnTo>
                    <a:pt x="685" y="1156"/>
                  </a:lnTo>
                  <a:lnTo>
                    <a:pt x="685" y="1156"/>
                  </a:lnTo>
                  <a:lnTo>
                    <a:pt x="689" y="1158"/>
                  </a:lnTo>
                  <a:lnTo>
                    <a:pt x="693" y="1160"/>
                  </a:lnTo>
                  <a:lnTo>
                    <a:pt x="702" y="1163"/>
                  </a:lnTo>
                  <a:lnTo>
                    <a:pt x="706" y="1164"/>
                  </a:lnTo>
                  <a:lnTo>
                    <a:pt x="711" y="1165"/>
                  </a:lnTo>
                  <a:lnTo>
                    <a:pt x="714" y="1168"/>
                  </a:lnTo>
                  <a:lnTo>
                    <a:pt x="717" y="1172"/>
                  </a:lnTo>
                  <a:lnTo>
                    <a:pt x="717" y="1172"/>
                  </a:lnTo>
                  <a:lnTo>
                    <a:pt x="722" y="1179"/>
                  </a:lnTo>
                  <a:lnTo>
                    <a:pt x="727" y="1183"/>
                  </a:lnTo>
                  <a:lnTo>
                    <a:pt x="733" y="1186"/>
                  </a:lnTo>
                  <a:lnTo>
                    <a:pt x="741" y="1188"/>
                  </a:lnTo>
                  <a:lnTo>
                    <a:pt x="741" y="1188"/>
                  </a:lnTo>
                  <a:lnTo>
                    <a:pt x="752" y="1189"/>
                  </a:lnTo>
                  <a:lnTo>
                    <a:pt x="763" y="1194"/>
                  </a:lnTo>
                  <a:lnTo>
                    <a:pt x="770" y="1196"/>
                  </a:lnTo>
                  <a:lnTo>
                    <a:pt x="775" y="1200"/>
                  </a:lnTo>
                  <a:lnTo>
                    <a:pt x="779" y="1203"/>
                  </a:lnTo>
                  <a:lnTo>
                    <a:pt x="781" y="1207"/>
                  </a:lnTo>
                  <a:lnTo>
                    <a:pt x="781" y="1207"/>
                  </a:lnTo>
                  <a:lnTo>
                    <a:pt x="783" y="1212"/>
                  </a:lnTo>
                  <a:lnTo>
                    <a:pt x="787" y="1214"/>
                  </a:lnTo>
                  <a:lnTo>
                    <a:pt x="792" y="1217"/>
                  </a:lnTo>
                  <a:lnTo>
                    <a:pt x="797" y="1218"/>
                  </a:lnTo>
                  <a:lnTo>
                    <a:pt x="809" y="1220"/>
                  </a:lnTo>
                  <a:lnTo>
                    <a:pt x="822" y="1221"/>
                  </a:lnTo>
                  <a:lnTo>
                    <a:pt x="822" y="1221"/>
                  </a:lnTo>
                  <a:lnTo>
                    <a:pt x="833" y="1220"/>
                  </a:lnTo>
                  <a:lnTo>
                    <a:pt x="845" y="1220"/>
                  </a:lnTo>
                  <a:lnTo>
                    <a:pt x="851" y="1221"/>
                  </a:lnTo>
                  <a:lnTo>
                    <a:pt x="856" y="1222"/>
                  </a:lnTo>
                  <a:lnTo>
                    <a:pt x="861" y="1223"/>
                  </a:lnTo>
                  <a:lnTo>
                    <a:pt x="864" y="1226"/>
                  </a:lnTo>
                  <a:lnTo>
                    <a:pt x="864" y="1226"/>
                  </a:lnTo>
                  <a:lnTo>
                    <a:pt x="870" y="1232"/>
                  </a:lnTo>
                  <a:lnTo>
                    <a:pt x="875" y="1239"/>
                  </a:lnTo>
                  <a:lnTo>
                    <a:pt x="878" y="1245"/>
                  </a:lnTo>
                  <a:lnTo>
                    <a:pt x="879" y="1249"/>
                  </a:lnTo>
                  <a:lnTo>
                    <a:pt x="879" y="1253"/>
                  </a:lnTo>
                  <a:lnTo>
                    <a:pt x="879" y="1253"/>
                  </a:lnTo>
                  <a:lnTo>
                    <a:pt x="878" y="1259"/>
                  </a:lnTo>
                  <a:lnTo>
                    <a:pt x="877" y="1265"/>
                  </a:lnTo>
                  <a:lnTo>
                    <a:pt x="877" y="1267"/>
                  </a:lnTo>
                  <a:lnTo>
                    <a:pt x="877" y="1270"/>
                  </a:lnTo>
                  <a:lnTo>
                    <a:pt x="878" y="1272"/>
                  </a:lnTo>
                  <a:lnTo>
                    <a:pt x="881" y="1275"/>
                  </a:lnTo>
                  <a:lnTo>
                    <a:pt x="881" y="1275"/>
                  </a:lnTo>
                  <a:lnTo>
                    <a:pt x="883" y="1278"/>
                  </a:lnTo>
                  <a:lnTo>
                    <a:pt x="884" y="1280"/>
                  </a:lnTo>
                  <a:lnTo>
                    <a:pt x="884" y="1284"/>
                  </a:lnTo>
                  <a:lnTo>
                    <a:pt x="883" y="1288"/>
                  </a:lnTo>
                  <a:lnTo>
                    <a:pt x="883" y="1290"/>
                  </a:lnTo>
                  <a:lnTo>
                    <a:pt x="885" y="1293"/>
                  </a:lnTo>
                  <a:lnTo>
                    <a:pt x="885" y="1293"/>
                  </a:lnTo>
                  <a:lnTo>
                    <a:pt x="887" y="1299"/>
                  </a:lnTo>
                  <a:lnTo>
                    <a:pt x="888" y="1305"/>
                  </a:lnTo>
                  <a:lnTo>
                    <a:pt x="888" y="1308"/>
                  </a:lnTo>
                  <a:lnTo>
                    <a:pt x="887" y="1310"/>
                  </a:lnTo>
                  <a:lnTo>
                    <a:pt x="886" y="1312"/>
                  </a:lnTo>
                  <a:lnTo>
                    <a:pt x="883" y="1315"/>
                  </a:lnTo>
                  <a:lnTo>
                    <a:pt x="883" y="1315"/>
                  </a:lnTo>
                  <a:lnTo>
                    <a:pt x="878" y="1318"/>
                  </a:lnTo>
                  <a:lnTo>
                    <a:pt x="875" y="1322"/>
                  </a:lnTo>
                  <a:lnTo>
                    <a:pt x="874" y="1324"/>
                  </a:lnTo>
                  <a:lnTo>
                    <a:pt x="875" y="1326"/>
                  </a:lnTo>
                  <a:lnTo>
                    <a:pt x="876" y="1329"/>
                  </a:lnTo>
                  <a:lnTo>
                    <a:pt x="878" y="1332"/>
                  </a:lnTo>
                  <a:lnTo>
                    <a:pt x="878" y="1332"/>
                  </a:lnTo>
                  <a:lnTo>
                    <a:pt x="881" y="1334"/>
                  </a:lnTo>
                  <a:lnTo>
                    <a:pt x="884" y="1336"/>
                  </a:lnTo>
                  <a:lnTo>
                    <a:pt x="889" y="1339"/>
                  </a:lnTo>
                  <a:lnTo>
                    <a:pt x="891" y="1340"/>
                  </a:lnTo>
                  <a:lnTo>
                    <a:pt x="892" y="1343"/>
                  </a:lnTo>
                  <a:lnTo>
                    <a:pt x="892" y="1346"/>
                  </a:lnTo>
                  <a:lnTo>
                    <a:pt x="892" y="1350"/>
                  </a:lnTo>
                  <a:lnTo>
                    <a:pt x="892" y="1350"/>
                  </a:lnTo>
                  <a:lnTo>
                    <a:pt x="891" y="1401"/>
                  </a:lnTo>
                  <a:lnTo>
                    <a:pt x="1009" y="1400"/>
                  </a:lnTo>
                  <a:lnTo>
                    <a:pt x="1009" y="1400"/>
                  </a:lnTo>
                  <a:lnTo>
                    <a:pt x="1010" y="1403"/>
                  </a:lnTo>
                  <a:lnTo>
                    <a:pt x="1011" y="1409"/>
                  </a:lnTo>
                  <a:lnTo>
                    <a:pt x="1011" y="1417"/>
                  </a:lnTo>
                  <a:lnTo>
                    <a:pt x="1010" y="1420"/>
                  </a:lnTo>
                  <a:lnTo>
                    <a:pt x="1008" y="1423"/>
                  </a:lnTo>
                  <a:lnTo>
                    <a:pt x="1008" y="1423"/>
                  </a:lnTo>
                  <a:lnTo>
                    <a:pt x="1005" y="1428"/>
                  </a:lnTo>
                  <a:lnTo>
                    <a:pt x="1003" y="1432"/>
                  </a:lnTo>
                  <a:lnTo>
                    <a:pt x="1003" y="1437"/>
                  </a:lnTo>
                  <a:lnTo>
                    <a:pt x="1004" y="1442"/>
                  </a:lnTo>
                  <a:lnTo>
                    <a:pt x="1004" y="1442"/>
                  </a:lnTo>
                  <a:lnTo>
                    <a:pt x="1005" y="1448"/>
                  </a:lnTo>
                  <a:lnTo>
                    <a:pt x="1007" y="1454"/>
                  </a:lnTo>
                  <a:lnTo>
                    <a:pt x="1011" y="1464"/>
                  </a:lnTo>
                  <a:lnTo>
                    <a:pt x="1011" y="1464"/>
                  </a:lnTo>
                  <a:lnTo>
                    <a:pt x="1013" y="1466"/>
                  </a:lnTo>
                  <a:lnTo>
                    <a:pt x="1017" y="1469"/>
                  </a:lnTo>
                  <a:lnTo>
                    <a:pt x="1030" y="1474"/>
                  </a:lnTo>
                  <a:lnTo>
                    <a:pt x="1030" y="1474"/>
                  </a:lnTo>
                  <a:lnTo>
                    <a:pt x="1037" y="1477"/>
                  </a:lnTo>
                  <a:lnTo>
                    <a:pt x="1045" y="1480"/>
                  </a:lnTo>
                  <a:lnTo>
                    <a:pt x="1048" y="1482"/>
                  </a:lnTo>
                  <a:lnTo>
                    <a:pt x="1050" y="1485"/>
                  </a:lnTo>
                  <a:lnTo>
                    <a:pt x="1052" y="1488"/>
                  </a:lnTo>
                  <a:lnTo>
                    <a:pt x="1053" y="1492"/>
                  </a:lnTo>
                  <a:lnTo>
                    <a:pt x="1053" y="1492"/>
                  </a:lnTo>
                  <a:lnTo>
                    <a:pt x="1052" y="1503"/>
                  </a:lnTo>
                  <a:lnTo>
                    <a:pt x="1053" y="1506"/>
                  </a:lnTo>
                  <a:lnTo>
                    <a:pt x="1056" y="1509"/>
                  </a:lnTo>
                  <a:lnTo>
                    <a:pt x="1056" y="1509"/>
                  </a:lnTo>
                  <a:lnTo>
                    <a:pt x="1060" y="1513"/>
                  </a:lnTo>
                  <a:lnTo>
                    <a:pt x="1064" y="1518"/>
                  </a:lnTo>
                  <a:lnTo>
                    <a:pt x="1066" y="1523"/>
                  </a:lnTo>
                  <a:lnTo>
                    <a:pt x="1066" y="1526"/>
                  </a:lnTo>
                  <a:lnTo>
                    <a:pt x="1066" y="1530"/>
                  </a:lnTo>
                  <a:lnTo>
                    <a:pt x="1066" y="1530"/>
                  </a:lnTo>
                  <a:lnTo>
                    <a:pt x="1065" y="1532"/>
                  </a:lnTo>
                  <a:lnTo>
                    <a:pt x="1063" y="1535"/>
                  </a:lnTo>
                  <a:lnTo>
                    <a:pt x="1059" y="1539"/>
                  </a:lnTo>
                  <a:lnTo>
                    <a:pt x="1056" y="1544"/>
                  </a:lnTo>
                  <a:lnTo>
                    <a:pt x="1054" y="1547"/>
                  </a:lnTo>
                  <a:lnTo>
                    <a:pt x="1054" y="1551"/>
                  </a:lnTo>
                  <a:lnTo>
                    <a:pt x="1054" y="1551"/>
                  </a:lnTo>
                  <a:lnTo>
                    <a:pt x="1053" y="1560"/>
                  </a:lnTo>
                  <a:lnTo>
                    <a:pt x="1052" y="1568"/>
                  </a:lnTo>
                  <a:lnTo>
                    <a:pt x="1051" y="1576"/>
                  </a:lnTo>
                  <a:lnTo>
                    <a:pt x="1051" y="1583"/>
                  </a:lnTo>
                  <a:lnTo>
                    <a:pt x="1051" y="1583"/>
                  </a:lnTo>
                  <a:lnTo>
                    <a:pt x="1050" y="1588"/>
                  </a:lnTo>
                  <a:lnTo>
                    <a:pt x="1049" y="1592"/>
                  </a:lnTo>
                  <a:lnTo>
                    <a:pt x="1047" y="1596"/>
                  </a:lnTo>
                  <a:lnTo>
                    <a:pt x="1043" y="1602"/>
                  </a:lnTo>
                  <a:lnTo>
                    <a:pt x="1043" y="1602"/>
                  </a:lnTo>
                  <a:lnTo>
                    <a:pt x="1038" y="1608"/>
                  </a:lnTo>
                  <a:lnTo>
                    <a:pt x="1035" y="1616"/>
                  </a:lnTo>
                  <a:lnTo>
                    <a:pt x="1034" y="1623"/>
                  </a:lnTo>
                  <a:lnTo>
                    <a:pt x="1035" y="1630"/>
                  </a:lnTo>
                  <a:lnTo>
                    <a:pt x="1035" y="1630"/>
                  </a:lnTo>
                  <a:lnTo>
                    <a:pt x="1037" y="1635"/>
                  </a:lnTo>
                  <a:lnTo>
                    <a:pt x="1040" y="1640"/>
                  </a:lnTo>
                  <a:lnTo>
                    <a:pt x="1040" y="1643"/>
                  </a:lnTo>
                  <a:lnTo>
                    <a:pt x="1040" y="1645"/>
                  </a:lnTo>
                  <a:lnTo>
                    <a:pt x="1039" y="1648"/>
                  </a:lnTo>
                  <a:lnTo>
                    <a:pt x="1037" y="1652"/>
                  </a:lnTo>
                  <a:lnTo>
                    <a:pt x="1037" y="1652"/>
                  </a:lnTo>
                  <a:lnTo>
                    <a:pt x="1031" y="1658"/>
                  </a:lnTo>
                  <a:lnTo>
                    <a:pt x="1027" y="1663"/>
                  </a:lnTo>
                  <a:lnTo>
                    <a:pt x="1026" y="1665"/>
                  </a:lnTo>
                  <a:lnTo>
                    <a:pt x="1026" y="1668"/>
                  </a:lnTo>
                  <a:lnTo>
                    <a:pt x="1027" y="1671"/>
                  </a:lnTo>
                  <a:lnTo>
                    <a:pt x="1031" y="1674"/>
                  </a:lnTo>
                  <a:lnTo>
                    <a:pt x="1031" y="1674"/>
                  </a:lnTo>
                  <a:lnTo>
                    <a:pt x="1037" y="1680"/>
                  </a:lnTo>
                  <a:lnTo>
                    <a:pt x="1042" y="1686"/>
                  </a:lnTo>
                  <a:lnTo>
                    <a:pt x="1043" y="1689"/>
                  </a:lnTo>
                  <a:lnTo>
                    <a:pt x="1044" y="1693"/>
                  </a:lnTo>
                  <a:lnTo>
                    <a:pt x="1044" y="1697"/>
                  </a:lnTo>
                  <a:lnTo>
                    <a:pt x="1044" y="1702"/>
                  </a:lnTo>
                  <a:lnTo>
                    <a:pt x="1044" y="1702"/>
                  </a:lnTo>
                  <a:lnTo>
                    <a:pt x="1043" y="1712"/>
                  </a:lnTo>
                  <a:lnTo>
                    <a:pt x="1043" y="1721"/>
                  </a:lnTo>
                  <a:lnTo>
                    <a:pt x="1043" y="1730"/>
                  </a:lnTo>
                  <a:lnTo>
                    <a:pt x="1041" y="1738"/>
                  </a:lnTo>
                  <a:lnTo>
                    <a:pt x="1041" y="1738"/>
                  </a:lnTo>
                  <a:lnTo>
                    <a:pt x="1039" y="1747"/>
                  </a:lnTo>
                  <a:lnTo>
                    <a:pt x="1038" y="1757"/>
                  </a:lnTo>
                  <a:lnTo>
                    <a:pt x="1038" y="1767"/>
                  </a:lnTo>
                  <a:lnTo>
                    <a:pt x="1040" y="1775"/>
                  </a:lnTo>
                  <a:lnTo>
                    <a:pt x="1040" y="1775"/>
                  </a:lnTo>
                  <a:lnTo>
                    <a:pt x="1041" y="1778"/>
                  </a:lnTo>
                  <a:lnTo>
                    <a:pt x="1041" y="1782"/>
                  </a:lnTo>
                  <a:lnTo>
                    <a:pt x="1042" y="1788"/>
                  </a:lnTo>
                  <a:lnTo>
                    <a:pt x="1043" y="1790"/>
                  </a:lnTo>
                  <a:lnTo>
                    <a:pt x="1045" y="1792"/>
                  </a:lnTo>
                  <a:lnTo>
                    <a:pt x="1049" y="1794"/>
                  </a:lnTo>
                  <a:lnTo>
                    <a:pt x="1055" y="1795"/>
                  </a:lnTo>
                  <a:lnTo>
                    <a:pt x="1055" y="1795"/>
                  </a:lnTo>
                  <a:lnTo>
                    <a:pt x="1067" y="1797"/>
                  </a:lnTo>
                  <a:lnTo>
                    <a:pt x="1076" y="1799"/>
                  </a:lnTo>
                  <a:lnTo>
                    <a:pt x="1091" y="1804"/>
                  </a:lnTo>
                  <a:lnTo>
                    <a:pt x="1091" y="1804"/>
                  </a:lnTo>
                  <a:lnTo>
                    <a:pt x="1096" y="1805"/>
                  </a:lnTo>
                  <a:lnTo>
                    <a:pt x="1101" y="1806"/>
                  </a:lnTo>
                  <a:lnTo>
                    <a:pt x="1113" y="1806"/>
                  </a:lnTo>
                  <a:lnTo>
                    <a:pt x="1118" y="1805"/>
                  </a:lnTo>
                  <a:lnTo>
                    <a:pt x="1122" y="1804"/>
                  </a:lnTo>
                  <a:lnTo>
                    <a:pt x="1125" y="1802"/>
                  </a:lnTo>
                  <a:lnTo>
                    <a:pt x="1127" y="1800"/>
                  </a:lnTo>
                  <a:lnTo>
                    <a:pt x="1127" y="1800"/>
                  </a:lnTo>
                  <a:lnTo>
                    <a:pt x="1130" y="1795"/>
                  </a:lnTo>
                  <a:lnTo>
                    <a:pt x="1132" y="1792"/>
                  </a:lnTo>
                  <a:lnTo>
                    <a:pt x="1134" y="1790"/>
                  </a:lnTo>
                  <a:lnTo>
                    <a:pt x="1137" y="1789"/>
                  </a:lnTo>
                  <a:lnTo>
                    <a:pt x="1140" y="1789"/>
                  </a:lnTo>
                  <a:lnTo>
                    <a:pt x="1144" y="1791"/>
                  </a:lnTo>
                  <a:lnTo>
                    <a:pt x="1148" y="1794"/>
                  </a:lnTo>
                  <a:lnTo>
                    <a:pt x="1148" y="1794"/>
                  </a:lnTo>
                  <a:lnTo>
                    <a:pt x="1152" y="1797"/>
                  </a:lnTo>
                  <a:lnTo>
                    <a:pt x="1157" y="1800"/>
                  </a:lnTo>
                  <a:lnTo>
                    <a:pt x="1164" y="1803"/>
                  </a:lnTo>
                  <a:lnTo>
                    <a:pt x="1167" y="1804"/>
                  </a:lnTo>
                  <a:lnTo>
                    <a:pt x="1170" y="1807"/>
                  </a:lnTo>
                  <a:lnTo>
                    <a:pt x="1171" y="1810"/>
                  </a:lnTo>
                  <a:lnTo>
                    <a:pt x="1172" y="1816"/>
                  </a:lnTo>
                  <a:lnTo>
                    <a:pt x="1172" y="1816"/>
                  </a:lnTo>
                  <a:lnTo>
                    <a:pt x="1173" y="1822"/>
                  </a:lnTo>
                  <a:lnTo>
                    <a:pt x="1174" y="1828"/>
                  </a:lnTo>
                  <a:lnTo>
                    <a:pt x="1178" y="1839"/>
                  </a:lnTo>
                  <a:lnTo>
                    <a:pt x="1183" y="1851"/>
                  </a:lnTo>
                  <a:lnTo>
                    <a:pt x="1187" y="1863"/>
                  </a:lnTo>
                  <a:lnTo>
                    <a:pt x="1187" y="1863"/>
                  </a:lnTo>
                  <a:lnTo>
                    <a:pt x="1189" y="1878"/>
                  </a:lnTo>
                  <a:lnTo>
                    <a:pt x="1192" y="1895"/>
                  </a:lnTo>
                  <a:lnTo>
                    <a:pt x="1195" y="1903"/>
                  </a:lnTo>
                  <a:lnTo>
                    <a:pt x="1197" y="1910"/>
                  </a:lnTo>
                  <a:lnTo>
                    <a:pt x="1201" y="1915"/>
                  </a:lnTo>
                  <a:lnTo>
                    <a:pt x="1203" y="1916"/>
                  </a:lnTo>
                  <a:lnTo>
                    <a:pt x="1206" y="1917"/>
                  </a:lnTo>
                  <a:lnTo>
                    <a:pt x="1206" y="1917"/>
                  </a:lnTo>
                  <a:lnTo>
                    <a:pt x="1217" y="1920"/>
                  </a:lnTo>
                  <a:lnTo>
                    <a:pt x="1227" y="1921"/>
                  </a:lnTo>
                  <a:lnTo>
                    <a:pt x="1231" y="1922"/>
                  </a:lnTo>
                  <a:lnTo>
                    <a:pt x="1235" y="1921"/>
                  </a:lnTo>
                  <a:lnTo>
                    <a:pt x="1238" y="1919"/>
                  </a:lnTo>
                  <a:lnTo>
                    <a:pt x="1241" y="1916"/>
                  </a:lnTo>
                  <a:lnTo>
                    <a:pt x="1241" y="1916"/>
                  </a:lnTo>
                  <a:lnTo>
                    <a:pt x="1245" y="1910"/>
                  </a:lnTo>
                  <a:lnTo>
                    <a:pt x="1248" y="1907"/>
                  </a:lnTo>
                  <a:lnTo>
                    <a:pt x="1250" y="1906"/>
                  </a:lnTo>
                  <a:lnTo>
                    <a:pt x="1253" y="1905"/>
                  </a:lnTo>
                  <a:lnTo>
                    <a:pt x="1255" y="1904"/>
                  </a:lnTo>
                  <a:lnTo>
                    <a:pt x="1258" y="1905"/>
                  </a:lnTo>
                  <a:lnTo>
                    <a:pt x="1262" y="1907"/>
                  </a:lnTo>
                  <a:lnTo>
                    <a:pt x="1262" y="1907"/>
                  </a:lnTo>
                  <a:lnTo>
                    <a:pt x="1269" y="1911"/>
                  </a:lnTo>
                  <a:lnTo>
                    <a:pt x="1275" y="1917"/>
                  </a:lnTo>
                  <a:lnTo>
                    <a:pt x="1277" y="1920"/>
                  </a:lnTo>
                  <a:lnTo>
                    <a:pt x="1280" y="1923"/>
                  </a:lnTo>
                  <a:lnTo>
                    <a:pt x="1281" y="1928"/>
                  </a:lnTo>
                  <a:lnTo>
                    <a:pt x="1281" y="1933"/>
                  </a:lnTo>
                  <a:lnTo>
                    <a:pt x="1281" y="1933"/>
                  </a:lnTo>
                  <a:lnTo>
                    <a:pt x="1281" y="1942"/>
                  </a:lnTo>
                  <a:lnTo>
                    <a:pt x="1281" y="1949"/>
                  </a:lnTo>
                  <a:lnTo>
                    <a:pt x="1277" y="1957"/>
                  </a:lnTo>
                  <a:lnTo>
                    <a:pt x="1272" y="1968"/>
                  </a:lnTo>
                  <a:lnTo>
                    <a:pt x="1272" y="1968"/>
                  </a:lnTo>
                  <a:lnTo>
                    <a:pt x="1265" y="1981"/>
                  </a:lnTo>
                  <a:lnTo>
                    <a:pt x="1261" y="1993"/>
                  </a:lnTo>
                  <a:lnTo>
                    <a:pt x="1258" y="2002"/>
                  </a:lnTo>
                  <a:lnTo>
                    <a:pt x="1256" y="2011"/>
                  </a:lnTo>
                  <a:lnTo>
                    <a:pt x="1256" y="2011"/>
                  </a:lnTo>
                  <a:lnTo>
                    <a:pt x="1255" y="2024"/>
                  </a:lnTo>
                  <a:lnTo>
                    <a:pt x="1255" y="2024"/>
                  </a:lnTo>
                  <a:lnTo>
                    <a:pt x="1280" y="2025"/>
                  </a:lnTo>
                  <a:lnTo>
                    <a:pt x="1280" y="2025"/>
                  </a:lnTo>
                  <a:lnTo>
                    <a:pt x="1291" y="2026"/>
                  </a:lnTo>
                  <a:lnTo>
                    <a:pt x="1300" y="2028"/>
                  </a:lnTo>
                  <a:lnTo>
                    <a:pt x="1303" y="2029"/>
                  </a:lnTo>
                  <a:lnTo>
                    <a:pt x="1305" y="2031"/>
                  </a:lnTo>
                  <a:lnTo>
                    <a:pt x="1306" y="2034"/>
                  </a:lnTo>
                  <a:lnTo>
                    <a:pt x="1307" y="2037"/>
                  </a:lnTo>
                  <a:lnTo>
                    <a:pt x="1307" y="2037"/>
                  </a:lnTo>
                  <a:lnTo>
                    <a:pt x="1308" y="2044"/>
                  </a:lnTo>
                  <a:lnTo>
                    <a:pt x="1310" y="2050"/>
                  </a:lnTo>
                  <a:lnTo>
                    <a:pt x="1312" y="2056"/>
                  </a:lnTo>
                  <a:lnTo>
                    <a:pt x="1315" y="2060"/>
                  </a:lnTo>
                  <a:lnTo>
                    <a:pt x="1315" y="2060"/>
                  </a:lnTo>
                  <a:lnTo>
                    <a:pt x="1318" y="2064"/>
                  </a:lnTo>
                  <a:lnTo>
                    <a:pt x="1320" y="2069"/>
                  </a:lnTo>
                  <a:lnTo>
                    <a:pt x="1320" y="2072"/>
                  </a:lnTo>
                  <a:lnTo>
                    <a:pt x="1320" y="2076"/>
                  </a:lnTo>
                  <a:lnTo>
                    <a:pt x="1319" y="2079"/>
                  </a:lnTo>
                  <a:lnTo>
                    <a:pt x="1317" y="2082"/>
                  </a:lnTo>
                  <a:lnTo>
                    <a:pt x="1317" y="2082"/>
                  </a:lnTo>
                  <a:lnTo>
                    <a:pt x="1313" y="2088"/>
                  </a:lnTo>
                  <a:lnTo>
                    <a:pt x="1310" y="2093"/>
                  </a:lnTo>
                  <a:lnTo>
                    <a:pt x="1309" y="2100"/>
                  </a:lnTo>
                  <a:lnTo>
                    <a:pt x="1309" y="2109"/>
                  </a:lnTo>
                  <a:lnTo>
                    <a:pt x="1309" y="2109"/>
                  </a:lnTo>
                  <a:lnTo>
                    <a:pt x="1310" y="2114"/>
                  </a:lnTo>
                  <a:lnTo>
                    <a:pt x="1311" y="2120"/>
                  </a:lnTo>
                  <a:lnTo>
                    <a:pt x="1313" y="2125"/>
                  </a:lnTo>
                  <a:lnTo>
                    <a:pt x="1313" y="2130"/>
                  </a:lnTo>
                  <a:lnTo>
                    <a:pt x="1311" y="2134"/>
                  </a:lnTo>
                  <a:lnTo>
                    <a:pt x="1309" y="2137"/>
                  </a:lnTo>
                  <a:lnTo>
                    <a:pt x="1307" y="2139"/>
                  </a:lnTo>
                  <a:lnTo>
                    <a:pt x="1300" y="2143"/>
                  </a:lnTo>
                  <a:lnTo>
                    <a:pt x="1288" y="2146"/>
                  </a:lnTo>
                  <a:lnTo>
                    <a:pt x="1288" y="2146"/>
                  </a:lnTo>
                  <a:lnTo>
                    <a:pt x="1274" y="2149"/>
                  </a:lnTo>
                  <a:lnTo>
                    <a:pt x="1264" y="2153"/>
                  </a:lnTo>
                  <a:lnTo>
                    <a:pt x="1254" y="2158"/>
                  </a:lnTo>
                  <a:lnTo>
                    <a:pt x="1247" y="2163"/>
                  </a:lnTo>
                  <a:lnTo>
                    <a:pt x="1235" y="2173"/>
                  </a:lnTo>
                  <a:lnTo>
                    <a:pt x="1224" y="2182"/>
                  </a:lnTo>
                  <a:lnTo>
                    <a:pt x="1224" y="2182"/>
                  </a:lnTo>
                  <a:lnTo>
                    <a:pt x="1214" y="2189"/>
                  </a:lnTo>
                  <a:lnTo>
                    <a:pt x="1204" y="2195"/>
                  </a:lnTo>
                  <a:lnTo>
                    <a:pt x="1199" y="2198"/>
                  </a:lnTo>
                  <a:lnTo>
                    <a:pt x="1195" y="2202"/>
                  </a:lnTo>
                  <a:lnTo>
                    <a:pt x="1189" y="2207"/>
                  </a:lnTo>
                  <a:lnTo>
                    <a:pt x="1184" y="2213"/>
                  </a:lnTo>
                  <a:lnTo>
                    <a:pt x="1184" y="2213"/>
                  </a:lnTo>
                  <a:lnTo>
                    <a:pt x="1175" y="2225"/>
                  </a:lnTo>
                  <a:lnTo>
                    <a:pt x="1168" y="2233"/>
                  </a:lnTo>
                  <a:lnTo>
                    <a:pt x="1162" y="2241"/>
                  </a:lnTo>
                  <a:lnTo>
                    <a:pt x="1155" y="2251"/>
                  </a:lnTo>
                  <a:lnTo>
                    <a:pt x="1155" y="2251"/>
                  </a:lnTo>
                  <a:lnTo>
                    <a:pt x="1151" y="2256"/>
                  </a:lnTo>
                  <a:lnTo>
                    <a:pt x="1147" y="2260"/>
                  </a:lnTo>
                  <a:lnTo>
                    <a:pt x="1139" y="2267"/>
                  </a:lnTo>
                  <a:lnTo>
                    <a:pt x="1130" y="2274"/>
                  </a:lnTo>
                  <a:lnTo>
                    <a:pt x="1126" y="2278"/>
                  </a:lnTo>
                  <a:lnTo>
                    <a:pt x="1122" y="2284"/>
                  </a:lnTo>
                  <a:lnTo>
                    <a:pt x="1122" y="2284"/>
                  </a:lnTo>
                  <a:lnTo>
                    <a:pt x="1116" y="2296"/>
                  </a:lnTo>
                  <a:lnTo>
                    <a:pt x="1111" y="2305"/>
                  </a:lnTo>
                  <a:lnTo>
                    <a:pt x="1107" y="2309"/>
                  </a:lnTo>
                  <a:lnTo>
                    <a:pt x="1104" y="2312"/>
                  </a:lnTo>
                  <a:lnTo>
                    <a:pt x="1100" y="2315"/>
                  </a:lnTo>
                  <a:lnTo>
                    <a:pt x="1095" y="2318"/>
                  </a:lnTo>
                  <a:lnTo>
                    <a:pt x="1095" y="2318"/>
                  </a:lnTo>
                  <a:lnTo>
                    <a:pt x="1090" y="2321"/>
                  </a:lnTo>
                  <a:lnTo>
                    <a:pt x="1086" y="2324"/>
                  </a:lnTo>
                  <a:lnTo>
                    <a:pt x="1083" y="2328"/>
                  </a:lnTo>
                  <a:lnTo>
                    <a:pt x="1081" y="2331"/>
                  </a:lnTo>
                  <a:lnTo>
                    <a:pt x="1077" y="2339"/>
                  </a:lnTo>
                  <a:lnTo>
                    <a:pt x="1073" y="2343"/>
                  </a:lnTo>
                  <a:lnTo>
                    <a:pt x="1069" y="2346"/>
                  </a:lnTo>
                  <a:lnTo>
                    <a:pt x="1069" y="2346"/>
                  </a:lnTo>
                  <a:lnTo>
                    <a:pt x="1060" y="2352"/>
                  </a:lnTo>
                  <a:lnTo>
                    <a:pt x="1060" y="2352"/>
                  </a:lnTo>
                  <a:lnTo>
                    <a:pt x="1065" y="2354"/>
                  </a:lnTo>
                  <a:lnTo>
                    <a:pt x="1071" y="2356"/>
                  </a:lnTo>
                  <a:lnTo>
                    <a:pt x="1077" y="2355"/>
                  </a:lnTo>
                  <a:lnTo>
                    <a:pt x="1085" y="2353"/>
                  </a:lnTo>
                  <a:lnTo>
                    <a:pt x="1085" y="2353"/>
                  </a:lnTo>
                  <a:lnTo>
                    <a:pt x="1091" y="2350"/>
                  </a:lnTo>
                  <a:lnTo>
                    <a:pt x="1096" y="2347"/>
                  </a:lnTo>
                  <a:lnTo>
                    <a:pt x="1100" y="2343"/>
                  </a:lnTo>
                  <a:lnTo>
                    <a:pt x="1102" y="2342"/>
                  </a:lnTo>
                  <a:lnTo>
                    <a:pt x="1104" y="2342"/>
                  </a:lnTo>
                  <a:lnTo>
                    <a:pt x="1113" y="2344"/>
                  </a:lnTo>
                  <a:lnTo>
                    <a:pt x="1113" y="2344"/>
                  </a:lnTo>
                  <a:lnTo>
                    <a:pt x="1124" y="2348"/>
                  </a:lnTo>
                  <a:lnTo>
                    <a:pt x="1131" y="2351"/>
                  </a:lnTo>
                  <a:lnTo>
                    <a:pt x="1133" y="2353"/>
                  </a:lnTo>
                  <a:lnTo>
                    <a:pt x="1135" y="2355"/>
                  </a:lnTo>
                  <a:lnTo>
                    <a:pt x="1137" y="2358"/>
                  </a:lnTo>
                  <a:lnTo>
                    <a:pt x="1138" y="2362"/>
                  </a:lnTo>
                  <a:lnTo>
                    <a:pt x="1138" y="2362"/>
                  </a:lnTo>
                  <a:lnTo>
                    <a:pt x="1140" y="2366"/>
                  </a:lnTo>
                  <a:lnTo>
                    <a:pt x="1142" y="2368"/>
                  </a:lnTo>
                  <a:lnTo>
                    <a:pt x="1149" y="2371"/>
                  </a:lnTo>
                  <a:lnTo>
                    <a:pt x="1152" y="2373"/>
                  </a:lnTo>
                  <a:lnTo>
                    <a:pt x="1155" y="2375"/>
                  </a:lnTo>
                  <a:lnTo>
                    <a:pt x="1157" y="2379"/>
                  </a:lnTo>
                  <a:lnTo>
                    <a:pt x="1159" y="2384"/>
                  </a:lnTo>
                  <a:lnTo>
                    <a:pt x="1159" y="2384"/>
                  </a:lnTo>
                  <a:lnTo>
                    <a:pt x="1162" y="2397"/>
                  </a:lnTo>
                  <a:lnTo>
                    <a:pt x="1164" y="2402"/>
                  </a:lnTo>
                  <a:lnTo>
                    <a:pt x="1166" y="2407"/>
                  </a:lnTo>
                  <a:lnTo>
                    <a:pt x="1169" y="2410"/>
                  </a:lnTo>
                  <a:lnTo>
                    <a:pt x="1172" y="2412"/>
                  </a:lnTo>
                  <a:lnTo>
                    <a:pt x="1175" y="2412"/>
                  </a:lnTo>
                  <a:lnTo>
                    <a:pt x="1179" y="2409"/>
                  </a:lnTo>
                  <a:lnTo>
                    <a:pt x="1179" y="2409"/>
                  </a:lnTo>
                  <a:lnTo>
                    <a:pt x="1185" y="2402"/>
                  </a:lnTo>
                  <a:lnTo>
                    <a:pt x="1188" y="2397"/>
                  </a:lnTo>
                  <a:lnTo>
                    <a:pt x="1190" y="2397"/>
                  </a:lnTo>
                  <a:lnTo>
                    <a:pt x="1192" y="2398"/>
                  </a:lnTo>
                  <a:lnTo>
                    <a:pt x="1198" y="2405"/>
                  </a:lnTo>
                  <a:lnTo>
                    <a:pt x="1198" y="2405"/>
                  </a:lnTo>
                  <a:lnTo>
                    <a:pt x="1204" y="2415"/>
                  </a:lnTo>
                  <a:lnTo>
                    <a:pt x="1207" y="2420"/>
                  </a:lnTo>
                  <a:lnTo>
                    <a:pt x="1211" y="2423"/>
                  </a:lnTo>
                  <a:lnTo>
                    <a:pt x="1215" y="2426"/>
                  </a:lnTo>
                  <a:lnTo>
                    <a:pt x="1219" y="2428"/>
                  </a:lnTo>
                  <a:lnTo>
                    <a:pt x="1224" y="2429"/>
                  </a:lnTo>
                  <a:lnTo>
                    <a:pt x="1231" y="2430"/>
                  </a:lnTo>
                  <a:lnTo>
                    <a:pt x="1231" y="2430"/>
                  </a:lnTo>
                  <a:lnTo>
                    <a:pt x="1243" y="2431"/>
                  </a:lnTo>
                  <a:lnTo>
                    <a:pt x="1247" y="2432"/>
                  </a:lnTo>
                  <a:lnTo>
                    <a:pt x="1251" y="2434"/>
                  </a:lnTo>
                  <a:lnTo>
                    <a:pt x="1254" y="2436"/>
                  </a:lnTo>
                  <a:lnTo>
                    <a:pt x="1256" y="2439"/>
                  </a:lnTo>
                  <a:lnTo>
                    <a:pt x="1261" y="2447"/>
                  </a:lnTo>
                  <a:lnTo>
                    <a:pt x="1261" y="2447"/>
                  </a:lnTo>
                  <a:lnTo>
                    <a:pt x="1265" y="2456"/>
                  </a:lnTo>
                  <a:lnTo>
                    <a:pt x="1269" y="2462"/>
                  </a:lnTo>
                  <a:lnTo>
                    <a:pt x="1275" y="2466"/>
                  </a:lnTo>
                  <a:lnTo>
                    <a:pt x="1283" y="2470"/>
                  </a:lnTo>
                  <a:lnTo>
                    <a:pt x="1283" y="2470"/>
                  </a:lnTo>
                  <a:lnTo>
                    <a:pt x="1292" y="2473"/>
                  </a:lnTo>
                  <a:lnTo>
                    <a:pt x="1301" y="2475"/>
                  </a:lnTo>
                  <a:lnTo>
                    <a:pt x="1304" y="2477"/>
                  </a:lnTo>
                  <a:lnTo>
                    <a:pt x="1308" y="2480"/>
                  </a:lnTo>
                  <a:lnTo>
                    <a:pt x="1311" y="2483"/>
                  </a:lnTo>
                  <a:lnTo>
                    <a:pt x="1313" y="2488"/>
                  </a:lnTo>
                  <a:lnTo>
                    <a:pt x="1313" y="2488"/>
                  </a:lnTo>
                  <a:lnTo>
                    <a:pt x="1316" y="2501"/>
                  </a:lnTo>
                  <a:lnTo>
                    <a:pt x="1318" y="2516"/>
                  </a:lnTo>
                  <a:lnTo>
                    <a:pt x="1320" y="2543"/>
                  </a:lnTo>
                  <a:lnTo>
                    <a:pt x="1320" y="2543"/>
                  </a:lnTo>
                  <a:lnTo>
                    <a:pt x="1321" y="2553"/>
                  </a:lnTo>
                  <a:lnTo>
                    <a:pt x="1321" y="2562"/>
                  </a:lnTo>
                  <a:lnTo>
                    <a:pt x="1322" y="2570"/>
                  </a:lnTo>
                  <a:lnTo>
                    <a:pt x="1324" y="2580"/>
                  </a:lnTo>
                  <a:lnTo>
                    <a:pt x="1324" y="2580"/>
                  </a:lnTo>
                  <a:lnTo>
                    <a:pt x="1329" y="2597"/>
                  </a:lnTo>
                  <a:lnTo>
                    <a:pt x="1335" y="2611"/>
                  </a:lnTo>
                  <a:lnTo>
                    <a:pt x="1335" y="2611"/>
                  </a:lnTo>
                  <a:lnTo>
                    <a:pt x="1353" y="2596"/>
                  </a:lnTo>
                  <a:lnTo>
                    <a:pt x="1372" y="2578"/>
                  </a:lnTo>
                  <a:lnTo>
                    <a:pt x="1380" y="2569"/>
                  </a:lnTo>
                  <a:lnTo>
                    <a:pt x="1386" y="2560"/>
                  </a:lnTo>
                  <a:lnTo>
                    <a:pt x="1391" y="2551"/>
                  </a:lnTo>
                  <a:lnTo>
                    <a:pt x="1392" y="2546"/>
                  </a:lnTo>
                  <a:lnTo>
                    <a:pt x="1393" y="2541"/>
                  </a:lnTo>
                  <a:lnTo>
                    <a:pt x="1393" y="2541"/>
                  </a:lnTo>
                  <a:lnTo>
                    <a:pt x="1394" y="2532"/>
                  </a:lnTo>
                  <a:lnTo>
                    <a:pt x="1396" y="2524"/>
                  </a:lnTo>
                  <a:lnTo>
                    <a:pt x="1399" y="2517"/>
                  </a:lnTo>
                  <a:lnTo>
                    <a:pt x="1402" y="2511"/>
                  </a:lnTo>
                  <a:lnTo>
                    <a:pt x="1404" y="2505"/>
                  </a:lnTo>
                  <a:lnTo>
                    <a:pt x="1407" y="2498"/>
                  </a:lnTo>
                  <a:lnTo>
                    <a:pt x="1408" y="2491"/>
                  </a:lnTo>
                  <a:lnTo>
                    <a:pt x="1408" y="2484"/>
                  </a:lnTo>
                  <a:lnTo>
                    <a:pt x="1408" y="2484"/>
                  </a:lnTo>
                  <a:lnTo>
                    <a:pt x="1408" y="2470"/>
                  </a:lnTo>
                  <a:lnTo>
                    <a:pt x="1409" y="2458"/>
                  </a:lnTo>
                  <a:lnTo>
                    <a:pt x="1411" y="2452"/>
                  </a:lnTo>
                  <a:lnTo>
                    <a:pt x="1413" y="2447"/>
                  </a:lnTo>
                  <a:lnTo>
                    <a:pt x="1416" y="2442"/>
                  </a:lnTo>
                  <a:lnTo>
                    <a:pt x="1420" y="2437"/>
                  </a:lnTo>
                  <a:lnTo>
                    <a:pt x="1420" y="2437"/>
                  </a:lnTo>
                  <a:lnTo>
                    <a:pt x="1425" y="2432"/>
                  </a:lnTo>
                  <a:lnTo>
                    <a:pt x="1432" y="2428"/>
                  </a:lnTo>
                  <a:lnTo>
                    <a:pt x="1447" y="2417"/>
                  </a:lnTo>
                  <a:lnTo>
                    <a:pt x="1456" y="2411"/>
                  </a:lnTo>
                  <a:lnTo>
                    <a:pt x="1462" y="2405"/>
                  </a:lnTo>
                  <a:lnTo>
                    <a:pt x="1468" y="2397"/>
                  </a:lnTo>
                  <a:lnTo>
                    <a:pt x="1470" y="2393"/>
                  </a:lnTo>
                  <a:lnTo>
                    <a:pt x="1471" y="2389"/>
                  </a:lnTo>
                  <a:lnTo>
                    <a:pt x="1471" y="2389"/>
                  </a:lnTo>
                  <a:lnTo>
                    <a:pt x="1474" y="2374"/>
                  </a:lnTo>
                  <a:lnTo>
                    <a:pt x="1477" y="2366"/>
                  </a:lnTo>
                  <a:lnTo>
                    <a:pt x="1478" y="2363"/>
                  </a:lnTo>
                  <a:lnTo>
                    <a:pt x="1481" y="2361"/>
                  </a:lnTo>
                  <a:lnTo>
                    <a:pt x="1485" y="2360"/>
                  </a:lnTo>
                  <a:lnTo>
                    <a:pt x="1490" y="2359"/>
                  </a:lnTo>
                  <a:lnTo>
                    <a:pt x="1490" y="2359"/>
                  </a:lnTo>
                  <a:lnTo>
                    <a:pt x="1500" y="2357"/>
                  </a:lnTo>
                  <a:lnTo>
                    <a:pt x="1504" y="2357"/>
                  </a:lnTo>
                  <a:lnTo>
                    <a:pt x="1508" y="2358"/>
                  </a:lnTo>
                  <a:lnTo>
                    <a:pt x="1510" y="2359"/>
                  </a:lnTo>
                  <a:lnTo>
                    <a:pt x="1512" y="2361"/>
                  </a:lnTo>
                  <a:lnTo>
                    <a:pt x="1513" y="2364"/>
                  </a:lnTo>
                  <a:lnTo>
                    <a:pt x="1513" y="2369"/>
                  </a:lnTo>
                  <a:lnTo>
                    <a:pt x="1513" y="2369"/>
                  </a:lnTo>
                  <a:lnTo>
                    <a:pt x="1511" y="2373"/>
                  </a:lnTo>
                  <a:lnTo>
                    <a:pt x="1509" y="2378"/>
                  </a:lnTo>
                  <a:lnTo>
                    <a:pt x="1506" y="2382"/>
                  </a:lnTo>
                  <a:lnTo>
                    <a:pt x="1502" y="2386"/>
                  </a:lnTo>
                  <a:lnTo>
                    <a:pt x="1494" y="2394"/>
                  </a:lnTo>
                  <a:lnTo>
                    <a:pt x="1485" y="2403"/>
                  </a:lnTo>
                  <a:lnTo>
                    <a:pt x="1485" y="2403"/>
                  </a:lnTo>
                  <a:lnTo>
                    <a:pt x="1482" y="2408"/>
                  </a:lnTo>
                  <a:lnTo>
                    <a:pt x="1480" y="2412"/>
                  </a:lnTo>
                  <a:lnTo>
                    <a:pt x="1475" y="2422"/>
                  </a:lnTo>
                  <a:lnTo>
                    <a:pt x="1472" y="2426"/>
                  </a:lnTo>
                  <a:lnTo>
                    <a:pt x="1469" y="2431"/>
                  </a:lnTo>
                  <a:lnTo>
                    <a:pt x="1464" y="2435"/>
                  </a:lnTo>
                  <a:lnTo>
                    <a:pt x="1458" y="2438"/>
                  </a:lnTo>
                  <a:lnTo>
                    <a:pt x="1458" y="2438"/>
                  </a:lnTo>
                  <a:lnTo>
                    <a:pt x="1444" y="2447"/>
                  </a:lnTo>
                  <a:lnTo>
                    <a:pt x="1432" y="2457"/>
                  </a:lnTo>
                  <a:lnTo>
                    <a:pt x="1423" y="2466"/>
                  </a:lnTo>
                  <a:lnTo>
                    <a:pt x="1421" y="2470"/>
                  </a:lnTo>
                  <a:lnTo>
                    <a:pt x="1420" y="2473"/>
                  </a:lnTo>
                  <a:lnTo>
                    <a:pt x="1420" y="2473"/>
                  </a:lnTo>
                  <a:lnTo>
                    <a:pt x="1420" y="2475"/>
                  </a:lnTo>
                  <a:lnTo>
                    <a:pt x="1422" y="2475"/>
                  </a:lnTo>
                  <a:lnTo>
                    <a:pt x="1424" y="2475"/>
                  </a:lnTo>
                  <a:lnTo>
                    <a:pt x="1427" y="2473"/>
                  </a:lnTo>
                  <a:lnTo>
                    <a:pt x="1443" y="2464"/>
                  </a:lnTo>
                  <a:lnTo>
                    <a:pt x="1443" y="2464"/>
                  </a:lnTo>
                  <a:lnTo>
                    <a:pt x="1449" y="2460"/>
                  </a:lnTo>
                  <a:lnTo>
                    <a:pt x="1460" y="2454"/>
                  </a:lnTo>
                  <a:lnTo>
                    <a:pt x="1483" y="2435"/>
                  </a:lnTo>
                  <a:lnTo>
                    <a:pt x="1495" y="2425"/>
                  </a:lnTo>
                  <a:lnTo>
                    <a:pt x="1506" y="2413"/>
                  </a:lnTo>
                  <a:lnTo>
                    <a:pt x="1514" y="2404"/>
                  </a:lnTo>
                  <a:lnTo>
                    <a:pt x="1517" y="2401"/>
                  </a:lnTo>
                  <a:lnTo>
                    <a:pt x="1518" y="2397"/>
                  </a:lnTo>
                  <a:lnTo>
                    <a:pt x="1518" y="2397"/>
                  </a:lnTo>
                  <a:lnTo>
                    <a:pt x="1525" y="2383"/>
                  </a:lnTo>
                  <a:lnTo>
                    <a:pt x="1533" y="2367"/>
                  </a:lnTo>
                  <a:lnTo>
                    <a:pt x="1543" y="2348"/>
                  </a:lnTo>
                  <a:lnTo>
                    <a:pt x="1547" y="2338"/>
                  </a:lnTo>
                  <a:lnTo>
                    <a:pt x="1549" y="2327"/>
                  </a:lnTo>
                  <a:lnTo>
                    <a:pt x="1549" y="2327"/>
                  </a:lnTo>
                  <a:lnTo>
                    <a:pt x="1553" y="2318"/>
                  </a:lnTo>
                  <a:lnTo>
                    <a:pt x="1558" y="2308"/>
                  </a:lnTo>
                  <a:lnTo>
                    <a:pt x="1564" y="2299"/>
                  </a:lnTo>
                  <a:lnTo>
                    <a:pt x="1571" y="2290"/>
                  </a:lnTo>
                  <a:lnTo>
                    <a:pt x="1584" y="2274"/>
                  </a:lnTo>
                  <a:lnTo>
                    <a:pt x="1590" y="2267"/>
                  </a:lnTo>
                  <a:lnTo>
                    <a:pt x="1594" y="2262"/>
                  </a:lnTo>
                  <a:lnTo>
                    <a:pt x="1594" y="2262"/>
                  </a:lnTo>
                  <a:lnTo>
                    <a:pt x="1599" y="2256"/>
                  </a:lnTo>
                  <a:lnTo>
                    <a:pt x="1605" y="2249"/>
                  </a:lnTo>
                  <a:lnTo>
                    <a:pt x="1622" y="2233"/>
                  </a:lnTo>
                  <a:lnTo>
                    <a:pt x="1631" y="2224"/>
                  </a:lnTo>
                  <a:lnTo>
                    <a:pt x="1638" y="2215"/>
                  </a:lnTo>
                  <a:lnTo>
                    <a:pt x="1641" y="2210"/>
                  </a:lnTo>
                  <a:lnTo>
                    <a:pt x="1643" y="2206"/>
                  </a:lnTo>
                  <a:lnTo>
                    <a:pt x="1645" y="2201"/>
                  </a:lnTo>
                  <a:lnTo>
                    <a:pt x="1645" y="2196"/>
                  </a:lnTo>
                  <a:lnTo>
                    <a:pt x="1645" y="2196"/>
                  </a:lnTo>
                  <a:lnTo>
                    <a:pt x="1646" y="2187"/>
                  </a:lnTo>
                  <a:lnTo>
                    <a:pt x="1648" y="2180"/>
                  </a:lnTo>
                  <a:lnTo>
                    <a:pt x="1652" y="2170"/>
                  </a:lnTo>
                  <a:lnTo>
                    <a:pt x="1654" y="2165"/>
                  </a:lnTo>
                  <a:lnTo>
                    <a:pt x="1655" y="2160"/>
                  </a:lnTo>
                  <a:lnTo>
                    <a:pt x="1655" y="2154"/>
                  </a:lnTo>
                  <a:lnTo>
                    <a:pt x="1652" y="2148"/>
                  </a:lnTo>
                  <a:lnTo>
                    <a:pt x="1652" y="2148"/>
                  </a:lnTo>
                  <a:lnTo>
                    <a:pt x="1645" y="2136"/>
                  </a:lnTo>
                  <a:lnTo>
                    <a:pt x="1642" y="2130"/>
                  </a:lnTo>
                  <a:lnTo>
                    <a:pt x="1640" y="2125"/>
                  </a:lnTo>
                  <a:lnTo>
                    <a:pt x="1638" y="2119"/>
                  </a:lnTo>
                  <a:lnTo>
                    <a:pt x="1637" y="2112"/>
                  </a:lnTo>
                  <a:lnTo>
                    <a:pt x="1637" y="2104"/>
                  </a:lnTo>
                  <a:lnTo>
                    <a:pt x="1638" y="2095"/>
                  </a:lnTo>
                  <a:lnTo>
                    <a:pt x="1638" y="2095"/>
                  </a:lnTo>
                  <a:lnTo>
                    <a:pt x="1639" y="2085"/>
                  </a:lnTo>
                  <a:lnTo>
                    <a:pt x="1639" y="2078"/>
                  </a:lnTo>
                  <a:lnTo>
                    <a:pt x="1638" y="2067"/>
                  </a:lnTo>
                  <a:lnTo>
                    <a:pt x="1638" y="2063"/>
                  </a:lnTo>
                  <a:lnTo>
                    <a:pt x="1639" y="2059"/>
                  </a:lnTo>
                  <a:lnTo>
                    <a:pt x="1641" y="2055"/>
                  </a:lnTo>
                  <a:lnTo>
                    <a:pt x="1645" y="2049"/>
                  </a:lnTo>
                  <a:lnTo>
                    <a:pt x="1645" y="2049"/>
                  </a:lnTo>
                  <a:lnTo>
                    <a:pt x="1652" y="2041"/>
                  </a:lnTo>
                  <a:lnTo>
                    <a:pt x="1656" y="2035"/>
                  </a:lnTo>
                  <a:lnTo>
                    <a:pt x="1656" y="2033"/>
                  </a:lnTo>
                  <a:lnTo>
                    <a:pt x="1656" y="2030"/>
                  </a:lnTo>
                  <a:lnTo>
                    <a:pt x="1654" y="2021"/>
                  </a:lnTo>
                  <a:lnTo>
                    <a:pt x="1654" y="2021"/>
                  </a:lnTo>
                  <a:lnTo>
                    <a:pt x="1652" y="2011"/>
                  </a:lnTo>
                  <a:lnTo>
                    <a:pt x="1652" y="2008"/>
                  </a:lnTo>
                  <a:lnTo>
                    <a:pt x="1653" y="2006"/>
                  </a:lnTo>
                  <a:lnTo>
                    <a:pt x="1654" y="2006"/>
                  </a:lnTo>
                  <a:lnTo>
                    <a:pt x="1657" y="2005"/>
                  </a:lnTo>
                  <a:lnTo>
                    <a:pt x="1667" y="2006"/>
                  </a:lnTo>
                  <a:lnTo>
                    <a:pt x="1667" y="2006"/>
                  </a:lnTo>
                  <a:lnTo>
                    <a:pt x="1672" y="2006"/>
                  </a:lnTo>
                  <a:lnTo>
                    <a:pt x="1676" y="2005"/>
                  </a:lnTo>
                  <a:lnTo>
                    <a:pt x="1679" y="2003"/>
                  </a:lnTo>
                  <a:lnTo>
                    <a:pt x="1682" y="2000"/>
                  </a:lnTo>
                  <a:lnTo>
                    <a:pt x="1685" y="1996"/>
                  </a:lnTo>
                  <a:lnTo>
                    <a:pt x="1688" y="1991"/>
                  </a:lnTo>
                  <a:lnTo>
                    <a:pt x="1694" y="1975"/>
                  </a:lnTo>
                  <a:lnTo>
                    <a:pt x="1694" y="1975"/>
                  </a:lnTo>
                  <a:lnTo>
                    <a:pt x="1696" y="1971"/>
                  </a:lnTo>
                  <a:lnTo>
                    <a:pt x="1699" y="1968"/>
                  </a:lnTo>
                  <a:lnTo>
                    <a:pt x="1705" y="1962"/>
                  </a:lnTo>
                  <a:lnTo>
                    <a:pt x="1713" y="1958"/>
                  </a:lnTo>
                  <a:lnTo>
                    <a:pt x="1720" y="1955"/>
                  </a:lnTo>
                  <a:lnTo>
                    <a:pt x="1735" y="1950"/>
                  </a:lnTo>
                  <a:lnTo>
                    <a:pt x="1741" y="1947"/>
                  </a:lnTo>
                  <a:lnTo>
                    <a:pt x="1743" y="1945"/>
                  </a:lnTo>
                  <a:lnTo>
                    <a:pt x="1745" y="1942"/>
                  </a:lnTo>
                  <a:lnTo>
                    <a:pt x="1745" y="1942"/>
                  </a:lnTo>
                  <a:lnTo>
                    <a:pt x="1749" y="1935"/>
                  </a:lnTo>
                  <a:lnTo>
                    <a:pt x="1751" y="1933"/>
                  </a:lnTo>
                  <a:lnTo>
                    <a:pt x="1753" y="1931"/>
                  </a:lnTo>
                  <a:lnTo>
                    <a:pt x="1759" y="1929"/>
                  </a:lnTo>
                  <a:lnTo>
                    <a:pt x="1772" y="1925"/>
                  </a:lnTo>
                  <a:lnTo>
                    <a:pt x="1772" y="1925"/>
                  </a:lnTo>
                  <a:lnTo>
                    <a:pt x="1788" y="1919"/>
                  </a:lnTo>
                  <a:lnTo>
                    <a:pt x="1800" y="1915"/>
                  </a:lnTo>
                  <a:lnTo>
                    <a:pt x="1808" y="1910"/>
                  </a:lnTo>
                  <a:lnTo>
                    <a:pt x="1811" y="1908"/>
                  </a:lnTo>
                  <a:lnTo>
                    <a:pt x="1813" y="1905"/>
                  </a:lnTo>
                  <a:lnTo>
                    <a:pt x="1813" y="1905"/>
                  </a:lnTo>
                  <a:lnTo>
                    <a:pt x="1816" y="1903"/>
                  </a:lnTo>
                  <a:lnTo>
                    <a:pt x="1819" y="1902"/>
                  </a:lnTo>
                  <a:lnTo>
                    <a:pt x="1823" y="1902"/>
                  </a:lnTo>
                  <a:lnTo>
                    <a:pt x="1828" y="1903"/>
                  </a:lnTo>
                  <a:lnTo>
                    <a:pt x="1838" y="1907"/>
                  </a:lnTo>
                  <a:lnTo>
                    <a:pt x="1843" y="1908"/>
                  </a:lnTo>
                  <a:lnTo>
                    <a:pt x="1848" y="1909"/>
                  </a:lnTo>
                  <a:lnTo>
                    <a:pt x="1848" y="1909"/>
                  </a:lnTo>
                  <a:lnTo>
                    <a:pt x="1850" y="1909"/>
                  </a:lnTo>
                  <a:lnTo>
                    <a:pt x="1851" y="1909"/>
                  </a:lnTo>
                  <a:lnTo>
                    <a:pt x="1852" y="1908"/>
                  </a:lnTo>
                  <a:lnTo>
                    <a:pt x="1853" y="1906"/>
                  </a:lnTo>
                  <a:lnTo>
                    <a:pt x="1853" y="1902"/>
                  </a:lnTo>
                  <a:lnTo>
                    <a:pt x="1852" y="1897"/>
                  </a:lnTo>
                  <a:lnTo>
                    <a:pt x="1852" y="1892"/>
                  </a:lnTo>
                  <a:lnTo>
                    <a:pt x="1853" y="1887"/>
                  </a:lnTo>
                  <a:lnTo>
                    <a:pt x="1854" y="1884"/>
                  </a:lnTo>
                  <a:lnTo>
                    <a:pt x="1855" y="1882"/>
                  </a:lnTo>
                  <a:lnTo>
                    <a:pt x="1858" y="1881"/>
                  </a:lnTo>
                  <a:lnTo>
                    <a:pt x="1861" y="1880"/>
                  </a:lnTo>
                  <a:lnTo>
                    <a:pt x="1861" y="1880"/>
                  </a:lnTo>
                  <a:lnTo>
                    <a:pt x="1885" y="1873"/>
                  </a:lnTo>
                  <a:lnTo>
                    <a:pt x="1890" y="1871"/>
                  </a:lnTo>
                  <a:lnTo>
                    <a:pt x="1895" y="1869"/>
                  </a:lnTo>
                  <a:lnTo>
                    <a:pt x="1898" y="1866"/>
                  </a:lnTo>
                  <a:lnTo>
                    <a:pt x="1902" y="1862"/>
                  </a:lnTo>
                  <a:lnTo>
                    <a:pt x="1902" y="1862"/>
                  </a:lnTo>
                  <a:lnTo>
                    <a:pt x="1911" y="1853"/>
                  </a:lnTo>
                  <a:lnTo>
                    <a:pt x="1921" y="1844"/>
                  </a:lnTo>
                  <a:lnTo>
                    <a:pt x="1926" y="1842"/>
                  </a:lnTo>
                  <a:lnTo>
                    <a:pt x="1930" y="1840"/>
                  </a:lnTo>
                  <a:lnTo>
                    <a:pt x="1932" y="1840"/>
                  </a:lnTo>
                  <a:lnTo>
                    <a:pt x="1933" y="1841"/>
                  </a:lnTo>
                  <a:lnTo>
                    <a:pt x="1933" y="1842"/>
                  </a:lnTo>
                  <a:lnTo>
                    <a:pt x="1933" y="1844"/>
                  </a:lnTo>
                  <a:lnTo>
                    <a:pt x="1933" y="1844"/>
                  </a:lnTo>
                  <a:lnTo>
                    <a:pt x="1933" y="1847"/>
                  </a:lnTo>
                  <a:lnTo>
                    <a:pt x="1934" y="1850"/>
                  </a:lnTo>
                  <a:lnTo>
                    <a:pt x="1935" y="1852"/>
                  </a:lnTo>
                  <a:lnTo>
                    <a:pt x="1938" y="1853"/>
                  </a:lnTo>
                  <a:lnTo>
                    <a:pt x="1945" y="1853"/>
                  </a:lnTo>
                  <a:lnTo>
                    <a:pt x="1956" y="1851"/>
                  </a:lnTo>
                  <a:lnTo>
                    <a:pt x="1956" y="1851"/>
                  </a:lnTo>
                  <a:lnTo>
                    <a:pt x="1965" y="1850"/>
                  </a:lnTo>
                  <a:lnTo>
                    <a:pt x="1979" y="1851"/>
                  </a:lnTo>
                  <a:lnTo>
                    <a:pt x="1994" y="1851"/>
                  </a:lnTo>
                  <a:lnTo>
                    <a:pt x="2011" y="1851"/>
                  </a:lnTo>
                  <a:lnTo>
                    <a:pt x="2026" y="1850"/>
                  </a:lnTo>
                  <a:lnTo>
                    <a:pt x="2033" y="1849"/>
                  </a:lnTo>
                  <a:lnTo>
                    <a:pt x="2039" y="1847"/>
                  </a:lnTo>
                  <a:lnTo>
                    <a:pt x="2045" y="1844"/>
                  </a:lnTo>
                  <a:lnTo>
                    <a:pt x="2049" y="1841"/>
                  </a:lnTo>
                  <a:lnTo>
                    <a:pt x="2052" y="1837"/>
                  </a:lnTo>
                  <a:lnTo>
                    <a:pt x="2054" y="1832"/>
                  </a:lnTo>
                  <a:lnTo>
                    <a:pt x="2054" y="1832"/>
                  </a:lnTo>
                  <a:lnTo>
                    <a:pt x="2056" y="1823"/>
                  </a:lnTo>
                  <a:lnTo>
                    <a:pt x="2057" y="1814"/>
                  </a:lnTo>
                  <a:lnTo>
                    <a:pt x="2060" y="1807"/>
                  </a:lnTo>
                  <a:lnTo>
                    <a:pt x="2062" y="1801"/>
                  </a:lnTo>
                  <a:lnTo>
                    <a:pt x="2066" y="1796"/>
                  </a:lnTo>
                  <a:lnTo>
                    <a:pt x="2070" y="1792"/>
                  </a:lnTo>
                  <a:lnTo>
                    <a:pt x="2080" y="1781"/>
                  </a:lnTo>
                  <a:lnTo>
                    <a:pt x="2080" y="1781"/>
                  </a:lnTo>
                  <a:lnTo>
                    <a:pt x="2083" y="1778"/>
                  </a:lnTo>
                  <a:lnTo>
                    <a:pt x="2084" y="1775"/>
                  </a:lnTo>
                  <a:lnTo>
                    <a:pt x="2085" y="1771"/>
                  </a:lnTo>
                  <a:lnTo>
                    <a:pt x="2086" y="1767"/>
                  </a:lnTo>
                  <a:lnTo>
                    <a:pt x="2086" y="1759"/>
                  </a:lnTo>
                  <a:lnTo>
                    <a:pt x="2085" y="1751"/>
                  </a:lnTo>
                  <a:lnTo>
                    <a:pt x="2085" y="1742"/>
                  </a:lnTo>
                  <a:lnTo>
                    <a:pt x="2087" y="1734"/>
                  </a:lnTo>
                  <a:lnTo>
                    <a:pt x="2088" y="1729"/>
                  </a:lnTo>
                  <a:lnTo>
                    <a:pt x="2090" y="1724"/>
                  </a:lnTo>
                  <a:lnTo>
                    <a:pt x="2093" y="1721"/>
                  </a:lnTo>
                  <a:lnTo>
                    <a:pt x="2097" y="1717"/>
                  </a:lnTo>
                  <a:lnTo>
                    <a:pt x="2097" y="1717"/>
                  </a:lnTo>
                  <a:lnTo>
                    <a:pt x="2106" y="1710"/>
                  </a:lnTo>
                  <a:lnTo>
                    <a:pt x="2113" y="1703"/>
                  </a:lnTo>
                  <a:lnTo>
                    <a:pt x="2119" y="1696"/>
                  </a:lnTo>
                  <a:lnTo>
                    <a:pt x="2125" y="1689"/>
                  </a:lnTo>
                  <a:lnTo>
                    <a:pt x="2129" y="1682"/>
                  </a:lnTo>
                  <a:lnTo>
                    <a:pt x="2133" y="1674"/>
                  </a:lnTo>
                  <a:lnTo>
                    <a:pt x="2140" y="1660"/>
                  </a:lnTo>
                  <a:lnTo>
                    <a:pt x="2140" y="1660"/>
                  </a:lnTo>
                  <a:lnTo>
                    <a:pt x="2145" y="1646"/>
                  </a:lnTo>
                  <a:lnTo>
                    <a:pt x="2150" y="1634"/>
                  </a:lnTo>
                  <a:lnTo>
                    <a:pt x="2155" y="1625"/>
                  </a:lnTo>
                  <a:lnTo>
                    <a:pt x="2158" y="1622"/>
                  </a:lnTo>
                  <a:lnTo>
                    <a:pt x="2161" y="1619"/>
                  </a:lnTo>
                  <a:lnTo>
                    <a:pt x="2161" y="1619"/>
                  </a:lnTo>
                  <a:lnTo>
                    <a:pt x="2167" y="1614"/>
                  </a:lnTo>
                  <a:lnTo>
                    <a:pt x="2169" y="1611"/>
                  </a:lnTo>
                  <a:lnTo>
                    <a:pt x="2171" y="1607"/>
                  </a:lnTo>
                  <a:lnTo>
                    <a:pt x="2172" y="1603"/>
                  </a:lnTo>
                  <a:lnTo>
                    <a:pt x="2172" y="1596"/>
                  </a:lnTo>
                  <a:lnTo>
                    <a:pt x="2173" y="1577"/>
                  </a:lnTo>
                  <a:lnTo>
                    <a:pt x="2173" y="1577"/>
                  </a:lnTo>
                  <a:lnTo>
                    <a:pt x="2174" y="1553"/>
                  </a:lnTo>
                  <a:lnTo>
                    <a:pt x="2175" y="1542"/>
                  </a:lnTo>
                  <a:lnTo>
                    <a:pt x="2177" y="1533"/>
                  </a:lnTo>
                  <a:lnTo>
                    <a:pt x="2180" y="1524"/>
                  </a:lnTo>
                  <a:lnTo>
                    <a:pt x="2184" y="1516"/>
                  </a:lnTo>
                  <a:lnTo>
                    <a:pt x="2189" y="1510"/>
                  </a:lnTo>
                  <a:lnTo>
                    <a:pt x="2196" y="1504"/>
                  </a:lnTo>
                  <a:lnTo>
                    <a:pt x="2196" y="1504"/>
                  </a:lnTo>
                  <a:lnTo>
                    <a:pt x="2199" y="1502"/>
                  </a:lnTo>
                  <a:lnTo>
                    <a:pt x="2202" y="1498"/>
                  </a:lnTo>
                  <a:lnTo>
                    <a:pt x="2204" y="1494"/>
                  </a:lnTo>
                  <a:lnTo>
                    <a:pt x="2206" y="1489"/>
                  </a:lnTo>
                  <a:lnTo>
                    <a:pt x="2207" y="1479"/>
                  </a:lnTo>
                  <a:lnTo>
                    <a:pt x="2208" y="1466"/>
                  </a:lnTo>
                  <a:lnTo>
                    <a:pt x="2207" y="1443"/>
                  </a:lnTo>
                  <a:lnTo>
                    <a:pt x="2207" y="1432"/>
                  </a:lnTo>
                  <a:lnTo>
                    <a:pt x="2207" y="1423"/>
                  </a:lnTo>
                  <a:lnTo>
                    <a:pt x="2207" y="1423"/>
                  </a:lnTo>
                  <a:lnTo>
                    <a:pt x="2209" y="1416"/>
                  </a:lnTo>
                  <a:lnTo>
                    <a:pt x="2212" y="1409"/>
                  </a:lnTo>
                  <a:lnTo>
                    <a:pt x="2220" y="1396"/>
                  </a:lnTo>
                  <a:lnTo>
                    <a:pt x="2224" y="1389"/>
                  </a:lnTo>
                  <a:lnTo>
                    <a:pt x="2227" y="1380"/>
                  </a:lnTo>
                  <a:lnTo>
                    <a:pt x="2227" y="1371"/>
                  </a:lnTo>
                  <a:lnTo>
                    <a:pt x="2224" y="1360"/>
                  </a:lnTo>
                  <a:lnTo>
                    <a:pt x="2224" y="1360"/>
                  </a:lnTo>
                  <a:lnTo>
                    <a:pt x="2219" y="1339"/>
                  </a:lnTo>
                  <a:lnTo>
                    <a:pt x="2215" y="1321"/>
                  </a:lnTo>
                  <a:lnTo>
                    <a:pt x="2214" y="1305"/>
                  </a:lnTo>
                  <a:lnTo>
                    <a:pt x="2214" y="1297"/>
                  </a:lnTo>
                  <a:lnTo>
                    <a:pt x="2214" y="1289"/>
                  </a:lnTo>
                  <a:lnTo>
                    <a:pt x="2214" y="1289"/>
                  </a:lnTo>
                  <a:lnTo>
                    <a:pt x="2216" y="1282"/>
                  </a:lnTo>
                  <a:lnTo>
                    <a:pt x="2217" y="1276"/>
                  </a:lnTo>
                  <a:lnTo>
                    <a:pt x="2221" y="1267"/>
                  </a:lnTo>
                  <a:lnTo>
                    <a:pt x="2222" y="1262"/>
                  </a:lnTo>
                  <a:lnTo>
                    <a:pt x="2223" y="1258"/>
                  </a:lnTo>
                  <a:lnTo>
                    <a:pt x="2223" y="1253"/>
                  </a:lnTo>
                  <a:lnTo>
                    <a:pt x="2222" y="1248"/>
                  </a:lnTo>
                  <a:lnTo>
                    <a:pt x="2222" y="1248"/>
                  </a:lnTo>
                  <a:lnTo>
                    <a:pt x="2218" y="1237"/>
                  </a:lnTo>
                  <a:lnTo>
                    <a:pt x="2215" y="1229"/>
                  </a:lnTo>
                  <a:lnTo>
                    <a:pt x="2214" y="1226"/>
                  </a:lnTo>
                  <a:lnTo>
                    <a:pt x="2214" y="1222"/>
                  </a:lnTo>
                  <a:lnTo>
                    <a:pt x="2215" y="1218"/>
                  </a:lnTo>
                  <a:lnTo>
                    <a:pt x="2217" y="1213"/>
                  </a:lnTo>
                  <a:lnTo>
                    <a:pt x="2217" y="1213"/>
                  </a:lnTo>
                  <a:lnTo>
                    <a:pt x="2220" y="1207"/>
                  </a:lnTo>
                  <a:lnTo>
                    <a:pt x="2223" y="1201"/>
                  </a:lnTo>
                  <a:lnTo>
                    <a:pt x="2229" y="1188"/>
                  </a:lnTo>
                  <a:lnTo>
                    <a:pt x="2233" y="1178"/>
                  </a:lnTo>
                  <a:lnTo>
                    <a:pt x="2235" y="1175"/>
                  </a:lnTo>
                  <a:lnTo>
                    <a:pt x="2237" y="1174"/>
                  </a:lnTo>
                  <a:lnTo>
                    <a:pt x="2237" y="1174"/>
                  </a:lnTo>
                  <a:lnTo>
                    <a:pt x="2238" y="1173"/>
                  </a:lnTo>
                  <a:lnTo>
                    <a:pt x="2238" y="1171"/>
                  </a:lnTo>
                  <a:lnTo>
                    <a:pt x="2235" y="1165"/>
                  </a:lnTo>
                  <a:lnTo>
                    <a:pt x="2234" y="1163"/>
                  </a:lnTo>
                  <a:lnTo>
                    <a:pt x="2235" y="1161"/>
                  </a:lnTo>
                  <a:lnTo>
                    <a:pt x="2237" y="1160"/>
                  </a:lnTo>
                  <a:lnTo>
                    <a:pt x="2241" y="1161"/>
                  </a:lnTo>
                  <a:lnTo>
                    <a:pt x="2241" y="1161"/>
                  </a:lnTo>
                  <a:lnTo>
                    <a:pt x="2247" y="1162"/>
                  </a:lnTo>
                  <a:lnTo>
                    <a:pt x="2254" y="1163"/>
                  </a:lnTo>
                  <a:lnTo>
                    <a:pt x="2260" y="1163"/>
                  </a:lnTo>
                  <a:lnTo>
                    <a:pt x="2267" y="1162"/>
                  </a:lnTo>
                  <a:lnTo>
                    <a:pt x="2273" y="1159"/>
                  </a:lnTo>
                  <a:lnTo>
                    <a:pt x="2279" y="1155"/>
                  </a:lnTo>
                  <a:lnTo>
                    <a:pt x="2284" y="1149"/>
                  </a:lnTo>
                  <a:lnTo>
                    <a:pt x="2288" y="1141"/>
                  </a:lnTo>
                  <a:lnTo>
                    <a:pt x="2288" y="1141"/>
                  </a:lnTo>
                  <a:lnTo>
                    <a:pt x="2297" y="1118"/>
                  </a:lnTo>
                  <a:lnTo>
                    <a:pt x="2306" y="1097"/>
                  </a:lnTo>
                  <a:lnTo>
                    <a:pt x="2312" y="1087"/>
                  </a:lnTo>
                  <a:lnTo>
                    <a:pt x="2317" y="1078"/>
                  </a:lnTo>
                  <a:lnTo>
                    <a:pt x="2322" y="1071"/>
                  </a:lnTo>
                  <a:lnTo>
                    <a:pt x="2327" y="1066"/>
                  </a:lnTo>
                  <a:lnTo>
                    <a:pt x="2327" y="1066"/>
                  </a:lnTo>
                  <a:lnTo>
                    <a:pt x="2331" y="1063"/>
                  </a:lnTo>
                  <a:lnTo>
                    <a:pt x="2334" y="1058"/>
                  </a:lnTo>
                  <a:lnTo>
                    <a:pt x="2338" y="1046"/>
                  </a:lnTo>
                  <a:lnTo>
                    <a:pt x="2341" y="1041"/>
                  </a:lnTo>
                  <a:lnTo>
                    <a:pt x="2346" y="1035"/>
                  </a:lnTo>
                  <a:lnTo>
                    <a:pt x="2351" y="1031"/>
                  </a:lnTo>
                  <a:lnTo>
                    <a:pt x="2355" y="1029"/>
                  </a:lnTo>
                  <a:lnTo>
                    <a:pt x="2360" y="1028"/>
                  </a:lnTo>
                  <a:lnTo>
                    <a:pt x="2360" y="1028"/>
                  </a:lnTo>
                  <a:lnTo>
                    <a:pt x="2364" y="1027"/>
                  </a:lnTo>
                  <a:lnTo>
                    <a:pt x="2369" y="1025"/>
                  </a:lnTo>
                  <a:lnTo>
                    <a:pt x="2376" y="1021"/>
                  </a:lnTo>
                  <a:lnTo>
                    <a:pt x="2383" y="1014"/>
                  </a:lnTo>
                  <a:lnTo>
                    <a:pt x="2390" y="1006"/>
                  </a:lnTo>
                  <a:lnTo>
                    <a:pt x="2404" y="988"/>
                  </a:lnTo>
                  <a:lnTo>
                    <a:pt x="2412" y="978"/>
                  </a:lnTo>
                  <a:lnTo>
                    <a:pt x="2421" y="968"/>
                  </a:lnTo>
                  <a:lnTo>
                    <a:pt x="2421" y="968"/>
                  </a:lnTo>
                  <a:lnTo>
                    <a:pt x="2431" y="958"/>
                  </a:lnTo>
                  <a:lnTo>
                    <a:pt x="2440" y="945"/>
                  </a:lnTo>
                  <a:lnTo>
                    <a:pt x="2449" y="933"/>
                  </a:lnTo>
                  <a:lnTo>
                    <a:pt x="2457" y="920"/>
                  </a:lnTo>
                  <a:lnTo>
                    <a:pt x="2465" y="907"/>
                  </a:lnTo>
                  <a:lnTo>
                    <a:pt x="2471" y="894"/>
                  </a:lnTo>
                  <a:lnTo>
                    <a:pt x="2475" y="882"/>
                  </a:lnTo>
                  <a:lnTo>
                    <a:pt x="2477" y="870"/>
                  </a:lnTo>
                  <a:lnTo>
                    <a:pt x="2477" y="870"/>
                  </a:lnTo>
                  <a:lnTo>
                    <a:pt x="2479" y="857"/>
                  </a:lnTo>
                  <a:lnTo>
                    <a:pt x="2482" y="848"/>
                  </a:lnTo>
                  <a:lnTo>
                    <a:pt x="2491" y="830"/>
                  </a:lnTo>
                  <a:lnTo>
                    <a:pt x="2494" y="821"/>
                  </a:lnTo>
                  <a:lnTo>
                    <a:pt x="2495" y="816"/>
                  </a:lnTo>
                  <a:lnTo>
                    <a:pt x="2495" y="811"/>
                  </a:lnTo>
                  <a:lnTo>
                    <a:pt x="2495" y="805"/>
                  </a:lnTo>
                  <a:lnTo>
                    <a:pt x="2493" y="800"/>
                  </a:lnTo>
                  <a:lnTo>
                    <a:pt x="2491" y="794"/>
                  </a:lnTo>
                  <a:lnTo>
                    <a:pt x="2488" y="787"/>
                  </a:lnTo>
                  <a:lnTo>
                    <a:pt x="2488" y="787"/>
                  </a:lnTo>
                  <a:close/>
                </a:path>
              </a:pathLst>
            </a:custGeom>
            <a:solidFill>
              <a:srgbClr val="FF580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6" name="Freeform 342">
              <a:extLst>
                <a:ext uri="{FF2B5EF4-FFF2-40B4-BE49-F238E27FC236}">
                  <a16:creationId xmlns:a16="http://schemas.microsoft.com/office/drawing/2014/main" id="{9129DF1F-1A26-4C7F-8E3E-071CA3C81C4E}"/>
                </a:ext>
              </a:extLst>
            </p:cNvPr>
            <p:cNvSpPr>
              <a:spLocks/>
            </p:cNvSpPr>
            <p:nvPr/>
          </p:nvSpPr>
          <p:spPr bwMode="auto">
            <a:xfrm>
              <a:off x="6388324" y="3536375"/>
              <a:ext cx="282251" cy="284059"/>
            </a:xfrm>
            <a:custGeom>
              <a:avLst/>
              <a:gdLst>
                <a:gd name="T0" fmla="*/ 628 w 656"/>
                <a:gd name="T1" fmla="*/ 513 h 605"/>
                <a:gd name="T2" fmla="*/ 611 w 656"/>
                <a:gd name="T3" fmla="*/ 497 h 605"/>
                <a:gd name="T4" fmla="*/ 612 w 656"/>
                <a:gd name="T5" fmla="*/ 475 h 605"/>
                <a:gd name="T6" fmla="*/ 593 w 656"/>
                <a:gd name="T7" fmla="*/ 460 h 605"/>
                <a:gd name="T8" fmla="*/ 592 w 656"/>
                <a:gd name="T9" fmla="*/ 431 h 605"/>
                <a:gd name="T10" fmla="*/ 602 w 656"/>
                <a:gd name="T11" fmla="*/ 418 h 605"/>
                <a:gd name="T12" fmla="*/ 588 w 656"/>
                <a:gd name="T13" fmla="*/ 394 h 605"/>
                <a:gd name="T14" fmla="*/ 554 w 656"/>
                <a:gd name="T15" fmla="*/ 359 h 605"/>
                <a:gd name="T16" fmla="*/ 513 w 656"/>
                <a:gd name="T17" fmla="*/ 334 h 605"/>
                <a:gd name="T18" fmla="*/ 487 w 656"/>
                <a:gd name="T19" fmla="*/ 321 h 605"/>
                <a:gd name="T20" fmla="*/ 489 w 656"/>
                <a:gd name="T21" fmla="*/ 299 h 605"/>
                <a:gd name="T22" fmla="*/ 455 w 656"/>
                <a:gd name="T23" fmla="*/ 267 h 605"/>
                <a:gd name="T24" fmla="*/ 447 w 656"/>
                <a:gd name="T25" fmla="*/ 251 h 605"/>
                <a:gd name="T26" fmla="*/ 452 w 656"/>
                <a:gd name="T27" fmla="*/ 215 h 605"/>
                <a:gd name="T28" fmla="*/ 465 w 656"/>
                <a:gd name="T29" fmla="*/ 186 h 605"/>
                <a:gd name="T30" fmla="*/ 495 w 656"/>
                <a:gd name="T31" fmla="*/ 171 h 605"/>
                <a:gd name="T32" fmla="*/ 484 w 656"/>
                <a:gd name="T33" fmla="*/ 154 h 605"/>
                <a:gd name="T34" fmla="*/ 483 w 656"/>
                <a:gd name="T35" fmla="*/ 138 h 605"/>
                <a:gd name="T36" fmla="*/ 499 w 656"/>
                <a:gd name="T37" fmla="*/ 130 h 605"/>
                <a:gd name="T38" fmla="*/ 485 w 656"/>
                <a:gd name="T39" fmla="*/ 119 h 605"/>
                <a:gd name="T40" fmla="*/ 450 w 656"/>
                <a:gd name="T41" fmla="*/ 110 h 605"/>
                <a:gd name="T42" fmla="*/ 437 w 656"/>
                <a:gd name="T43" fmla="*/ 94 h 605"/>
                <a:gd name="T44" fmla="*/ 422 w 656"/>
                <a:gd name="T45" fmla="*/ 69 h 605"/>
                <a:gd name="T46" fmla="*/ 405 w 656"/>
                <a:gd name="T47" fmla="*/ 12 h 605"/>
                <a:gd name="T48" fmla="*/ 390 w 656"/>
                <a:gd name="T49" fmla="*/ 23 h 605"/>
                <a:gd name="T50" fmla="*/ 369 w 656"/>
                <a:gd name="T51" fmla="*/ 25 h 605"/>
                <a:gd name="T52" fmla="*/ 350 w 656"/>
                <a:gd name="T53" fmla="*/ 9 h 605"/>
                <a:gd name="T54" fmla="*/ 314 w 656"/>
                <a:gd name="T55" fmla="*/ 6 h 605"/>
                <a:gd name="T56" fmla="*/ 286 w 656"/>
                <a:gd name="T57" fmla="*/ 0 h 605"/>
                <a:gd name="T58" fmla="*/ 267 w 656"/>
                <a:gd name="T59" fmla="*/ 15 h 605"/>
                <a:gd name="T60" fmla="*/ 250 w 656"/>
                <a:gd name="T61" fmla="*/ 27 h 605"/>
                <a:gd name="T62" fmla="*/ 244 w 656"/>
                <a:gd name="T63" fmla="*/ 31 h 605"/>
                <a:gd name="T64" fmla="*/ 240 w 656"/>
                <a:gd name="T65" fmla="*/ 34 h 605"/>
                <a:gd name="T66" fmla="*/ 234 w 656"/>
                <a:gd name="T67" fmla="*/ 40 h 605"/>
                <a:gd name="T68" fmla="*/ 228 w 656"/>
                <a:gd name="T69" fmla="*/ 46 h 605"/>
                <a:gd name="T70" fmla="*/ 194 w 656"/>
                <a:gd name="T71" fmla="*/ 65 h 605"/>
                <a:gd name="T72" fmla="*/ 177 w 656"/>
                <a:gd name="T73" fmla="*/ 101 h 605"/>
                <a:gd name="T74" fmla="*/ 184 w 656"/>
                <a:gd name="T75" fmla="*/ 140 h 605"/>
                <a:gd name="T76" fmla="*/ 170 w 656"/>
                <a:gd name="T77" fmla="*/ 194 h 605"/>
                <a:gd name="T78" fmla="*/ 139 w 656"/>
                <a:gd name="T79" fmla="*/ 235 h 605"/>
                <a:gd name="T80" fmla="*/ 34 w 656"/>
                <a:gd name="T81" fmla="*/ 289 h 605"/>
                <a:gd name="T82" fmla="*/ 30 w 656"/>
                <a:gd name="T83" fmla="*/ 391 h 605"/>
                <a:gd name="T84" fmla="*/ 70 w 656"/>
                <a:gd name="T85" fmla="*/ 394 h 605"/>
                <a:gd name="T86" fmla="*/ 145 w 656"/>
                <a:gd name="T87" fmla="*/ 416 h 605"/>
                <a:gd name="T88" fmla="*/ 206 w 656"/>
                <a:gd name="T89" fmla="*/ 450 h 605"/>
                <a:gd name="T90" fmla="*/ 273 w 656"/>
                <a:gd name="T91" fmla="*/ 499 h 605"/>
                <a:gd name="T92" fmla="*/ 382 w 656"/>
                <a:gd name="T93" fmla="*/ 588 h 605"/>
                <a:gd name="T94" fmla="*/ 425 w 656"/>
                <a:gd name="T95" fmla="*/ 602 h 605"/>
                <a:gd name="T96" fmla="*/ 438 w 656"/>
                <a:gd name="T97" fmla="*/ 603 h 605"/>
                <a:gd name="T98" fmla="*/ 445 w 656"/>
                <a:gd name="T99" fmla="*/ 603 h 605"/>
                <a:gd name="T100" fmla="*/ 457 w 656"/>
                <a:gd name="T101" fmla="*/ 604 h 605"/>
                <a:gd name="T102" fmla="*/ 470 w 656"/>
                <a:gd name="T103" fmla="*/ 604 h 605"/>
                <a:gd name="T104" fmla="*/ 483 w 656"/>
                <a:gd name="T105" fmla="*/ 605 h 605"/>
                <a:gd name="T106" fmla="*/ 490 w 656"/>
                <a:gd name="T107" fmla="*/ 605 h 605"/>
                <a:gd name="T108" fmla="*/ 508 w 656"/>
                <a:gd name="T109" fmla="*/ 605 h 605"/>
                <a:gd name="T110" fmla="*/ 517 w 656"/>
                <a:gd name="T111" fmla="*/ 605 h 605"/>
                <a:gd name="T112" fmla="*/ 532 w 656"/>
                <a:gd name="T113" fmla="*/ 582 h 605"/>
                <a:gd name="T114" fmla="*/ 558 w 656"/>
                <a:gd name="T115" fmla="*/ 542 h 605"/>
                <a:gd name="T116" fmla="*/ 582 w 656"/>
                <a:gd name="T117" fmla="*/ 533 h 605"/>
                <a:gd name="T118" fmla="*/ 624 w 656"/>
                <a:gd name="T119" fmla="*/ 544 h 605"/>
                <a:gd name="T120" fmla="*/ 644 w 656"/>
                <a:gd name="T121" fmla="*/ 5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6" h="605">
                  <a:moveTo>
                    <a:pt x="644" y="531"/>
                  </a:moveTo>
                  <a:lnTo>
                    <a:pt x="644" y="531"/>
                  </a:lnTo>
                  <a:lnTo>
                    <a:pt x="641" y="528"/>
                  </a:lnTo>
                  <a:lnTo>
                    <a:pt x="640" y="526"/>
                  </a:lnTo>
                  <a:lnTo>
                    <a:pt x="636" y="521"/>
                  </a:lnTo>
                  <a:lnTo>
                    <a:pt x="632" y="516"/>
                  </a:lnTo>
                  <a:lnTo>
                    <a:pt x="628" y="513"/>
                  </a:lnTo>
                  <a:lnTo>
                    <a:pt x="623" y="511"/>
                  </a:lnTo>
                  <a:lnTo>
                    <a:pt x="623" y="511"/>
                  </a:lnTo>
                  <a:lnTo>
                    <a:pt x="618" y="508"/>
                  </a:lnTo>
                  <a:lnTo>
                    <a:pt x="615" y="505"/>
                  </a:lnTo>
                  <a:lnTo>
                    <a:pt x="612" y="502"/>
                  </a:lnTo>
                  <a:lnTo>
                    <a:pt x="611" y="500"/>
                  </a:lnTo>
                  <a:lnTo>
                    <a:pt x="611" y="497"/>
                  </a:lnTo>
                  <a:lnTo>
                    <a:pt x="611" y="494"/>
                  </a:lnTo>
                  <a:lnTo>
                    <a:pt x="612" y="488"/>
                  </a:lnTo>
                  <a:lnTo>
                    <a:pt x="612" y="488"/>
                  </a:lnTo>
                  <a:lnTo>
                    <a:pt x="613" y="483"/>
                  </a:lnTo>
                  <a:lnTo>
                    <a:pt x="613" y="480"/>
                  </a:lnTo>
                  <a:lnTo>
                    <a:pt x="613" y="477"/>
                  </a:lnTo>
                  <a:lnTo>
                    <a:pt x="612" y="475"/>
                  </a:lnTo>
                  <a:lnTo>
                    <a:pt x="610" y="473"/>
                  </a:lnTo>
                  <a:lnTo>
                    <a:pt x="607" y="471"/>
                  </a:lnTo>
                  <a:lnTo>
                    <a:pt x="601" y="469"/>
                  </a:lnTo>
                  <a:lnTo>
                    <a:pt x="601" y="469"/>
                  </a:lnTo>
                  <a:lnTo>
                    <a:pt x="599" y="468"/>
                  </a:lnTo>
                  <a:lnTo>
                    <a:pt x="596" y="465"/>
                  </a:lnTo>
                  <a:lnTo>
                    <a:pt x="593" y="460"/>
                  </a:lnTo>
                  <a:lnTo>
                    <a:pt x="590" y="454"/>
                  </a:lnTo>
                  <a:lnTo>
                    <a:pt x="588" y="448"/>
                  </a:lnTo>
                  <a:lnTo>
                    <a:pt x="588" y="442"/>
                  </a:lnTo>
                  <a:lnTo>
                    <a:pt x="588" y="437"/>
                  </a:lnTo>
                  <a:lnTo>
                    <a:pt x="589" y="433"/>
                  </a:lnTo>
                  <a:lnTo>
                    <a:pt x="590" y="432"/>
                  </a:lnTo>
                  <a:lnTo>
                    <a:pt x="592" y="431"/>
                  </a:lnTo>
                  <a:lnTo>
                    <a:pt x="592" y="431"/>
                  </a:lnTo>
                  <a:lnTo>
                    <a:pt x="596" y="430"/>
                  </a:lnTo>
                  <a:lnTo>
                    <a:pt x="600" y="428"/>
                  </a:lnTo>
                  <a:lnTo>
                    <a:pt x="601" y="427"/>
                  </a:lnTo>
                  <a:lnTo>
                    <a:pt x="601" y="425"/>
                  </a:lnTo>
                  <a:lnTo>
                    <a:pt x="602" y="418"/>
                  </a:lnTo>
                  <a:lnTo>
                    <a:pt x="602" y="418"/>
                  </a:lnTo>
                  <a:lnTo>
                    <a:pt x="601" y="411"/>
                  </a:lnTo>
                  <a:lnTo>
                    <a:pt x="599" y="405"/>
                  </a:lnTo>
                  <a:lnTo>
                    <a:pt x="597" y="402"/>
                  </a:lnTo>
                  <a:lnTo>
                    <a:pt x="595" y="399"/>
                  </a:lnTo>
                  <a:lnTo>
                    <a:pt x="592" y="397"/>
                  </a:lnTo>
                  <a:lnTo>
                    <a:pt x="588" y="394"/>
                  </a:lnTo>
                  <a:lnTo>
                    <a:pt x="588" y="394"/>
                  </a:lnTo>
                  <a:lnTo>
                    <a:pt x="583" y="391"/>
                  </a:lnTo>
                  <a:lnTo>
                    <a:pt x="580" y="387"/>
                  </a:lnTo>
                  <a:lnTo>
                    <a:pt x="574" y="377"/>
                  </a:lnTo>
                  <a:lnTo>
                    <a:pt x="570" y="372"/>
                  </a:lnTo>
                  <a:lnTo>
                    <a:pt x="566" y="367"/>
                  </a:lnTo>
                  <a:lnTo>
                    <a:pt x="561" y="363"/>
                  </a:lnTo>
                  <a:lnTo>
                    <a:pt x="554" y="359"/>
                  </a:lnTo>
                  <a:lnTo>
                    <a:pt x="554" y="359"/>
                  </a:lnTo>
                  <a:lnTo>
                    <a:pt x="547" y="356"/>
                  </a:lnTo>
                  <a:lnTo>
                    <a:pt x="542" y="353"/>
                  </a:lnTo>
                  <a:lnTo>
                    <a:pt x="532" y="345"/>
                  </a:lnTo>
                  <a:lnTo>
                    <a:pt x="524" y="338"/>
                  </a:lnTo>
                  <a:lnTo>
                    <a:pt x="519" y="336"/>
                  </a:lnTo>
                  <a:lnTo>
                    <a:pt x="513" y="334"/>
                  </a:lnTo>
                  <a:lnTo>
                    <a:pt x="513" y="334"/>
                  </a:lnTo>
                  <a:lnTo>
                    <a:pt x="503" y="332"/>
                  </a:lnTo>
                  <a:lnTo>
                    <a:pt x="494" y="331"/>
                  </a:lnTo>
                  <a:lnTo>
                    <a:pt x="491" y="330"/>
                  </a:lnTo>
                  <a:lnTo>
                    <a:pt x="488" y="328"/>
                  </a:lnTo>
                  <a:lnTo>
                    <a:pt x="487" y="325"/>
                  </a:lnTo>
                  <a:lnTo>
                    <a:pt x="487" y="321"/>
                  </a:lnTo>
                  <a:lnTo>
                    <a:pt x="487" y="321"/>
                  </a:lnTo>
                  <a:lnTo>
                    <a:pt x="488" y="316"/>
                  </a:lnTo>
                  <a:lnTo>
                    <a:pt x="489" y="312"/>
                  </a:lnTo>
                  <a:lnTo>
                    <a:pt x="490" y="309"/>
                  </a:lnTo>
                  <a:lnTo>
                    <a:pt x="491" y="306"/>
                  </a:lnTo>
                  <a:lnTo>
                    <a:pt x="491" y="303"/>
                  </a:lnTo>
                  <a:lnTo>
                    <a:pt x="489" y="299"/>
                  </a:lnTo>
                  <a:lnTo>
                    <a:pt x="486" y="296"/>
                  </a:lnTo>
                  <a:lnTo>
                    <a:pt x="480" y="291"/>
                  </a:lnTo>
                  <a:lnTo>
                    <a:pt x="480" y="291"/>
                  </a:lnTo>
                  <a:lnTo>
                    <a:pt x="469" y="284"/>
                  </a:lnTo>
                  <a:lnTo>
                    <a:pt x="462" y="278"/>
                  </a:lnTo>
                  <a:lnTo>
                    <a:pt x="458" y="273"/>
                  </a:lnTo>
                  <a:lnTo>
                    <a:pt x="455" y="267"/>
                  </a:lnTo>
                  <a:lnTo>
                    <a:pt x="455" y="267"/>
                  </a:lnTo>
                  <a:lnTo>
                    <a:pt x="453" y="264"/>
                  </a:lnTo>
                  <a:lnTo>
                    <a:pt x="451" y="262"/>
                  </a:lnTo>
                  <a:lnTo>
                    <a:pt x="448" y="259"/>
                  </a:lnTo>
                  <a:lnTo>
                    <a:pt x="447" y="257"/>
                  </a:lnTo>
                  <a:lnTo>
                    <a:pt x="446" y="254"/>
                  </a:lnTo>
                  <a:lnTo>
                    <a:pt x="447" y="251"/>
                  </a:lnTo>
                  <a:lnTo>
                    <a:pt x="449" y="246"/>
                  </a:lnTo>
                  <a:lnTo>
                    <a:pt x="449" y="246"/>
                  </a:lnTo>
                  <a:lnTo>
                    <a:pt x="450" y="240"/>
                  </a:lnTo>
                  <a:lnTo>
                    <a:pt x="451" y="234"/>
                  </a:lnTo>
                  <a:lnTo>
                    <a:pt x="451" y="224"/>
                  </a:lnTo>
                  <a:lnTo>
                    <a:pt x="451" y="220"/>
                  </a:lnTo>
                  <a:lnTo>
                    <a:pt x="452" y="215"/>
                  </a:lnTo>
                  <a:lnTo>
                    <a:pt x="454" y="212"/>
                  </a:lnTo>
                  <a:lnTo>
                    <a:pt x="457" y="207"/>
                  </a:lnTo>
                  <a:lnTo>
                    <a:pt x="457" y="207"/>
                  </a:lnTo>
                  <a:lnTo>
                    <a:pt x="460" y="204"/>
                  </a:lnTo>
                  <a:lnTo>
                    <a:pt x="462" y="200"/>
                  </a:lnTo>
                  <a:lnTo>
                    <a:pt x="464" y="191"/>
                  </a:lnTo>
                  <a:lnTo>
                    <a:pt x="465" y="186"/>
                  </a:lnTo>
                  <a:lnTo>
                    <a:pt x="468" y="182"/>
                  </a:lnTo>
                  <a:lnTo>
                    <a:pt x="472" y="179"/>
                  </a:lnTo>
                  <a:lnTo>
                    <a:pt x="478" y="177"/>
                  </a:lnTo>
                  <a:lnTo>
                    <a:pt x="478" y="177"/>
                  </a:lnTo>
                  <a:lnTo>
                    <a:pt x="489" y="174"/>
                  </a:lnTo>
                  <a:lnTo>
                    <a:pt x="493" y="173"/>
                  </a:lnTo>
                  <a:lnTo>
                    <a:pt x="495" y="171"/>
                  </a:lnTo>
                  <a:lnTo>
                    <a:pt x="495" y="170"/>
                  </a:lnTo>
                  <a:lnTo>
                    <a:pt x="495" y="167"/>
                  </a:lnTo>
                  <a:lnTo>
                    <a:pt x="492" y="161"/>
                  </a:lnTo>
                  <a:lnTo>
                    <a:pt x="492" y="161"/>
                  </a:lnTo>
                  <a:lnTo>
                    <a:pt x="490" y="157"/>
                  </a:lnTo>
                  <a:lnTo>
                    <a:pt x="488" y="155"/>
                  </a:lnTo>
                  <a:lnTo>
                    <a:pt x="484" y="154"/>
                  </a:lnTo>
                  <a:lnTo>
                    <a:pt x="483" y="153"/>
                  </a:lnTo>
                  <a:lnTo>
                    <a:pt x="482" y="151"/>
                  </a:lnTo>
                  <a:lnTo>
                    <a:pt x="481" y="149"/>
                  </a:lnTo>
                  <a:lnTo>
                    <a:pt x="481" y="145"/>
                  </a:lnTo>
                  <a:lnTo>
                    <a:pt x="481" y="145"/>
                  </a:lnTo>
                  <a:lnTo>
                    <a:pt x="482" y="141"/>
                  </a:lnTo>
                  <a:lnTo>
                    <a:pt x="483" y="138"/>
                  </a:lnTo>
                  <a:lnTo>
                    <a:pt x="484" y="136"/>
                  </a:lnTo>
                  <a:lnTo>
                    <a:pt x="486" y="135"/>
                  </a:lnTo>
                  <a:lnTo>
                    <a:pt x="490" y="134"/>
                  </a:lnTo>
                  <a:lnTo>
                    <a:pt x="495" y="133"/>
                  </a:lnTo>
                  <a:lnTo>
                    <a:pt x="495" y="133"/>
                  </a:lnTo>
                  <a:lnTo>
                    <a:pt x="497" y="132"/>
                  </a:lnTo>
                  <a:lnTo>
                    <a:pt x="499" y="130"/>
                  </a:lnTo>
                  <a:lnTo>
                    <a:pt x="499" y="128"/>
                  </a:lnTo>
                  <a:lnTo>
                    <a:pt x="499" y="126"/>
                  </a:lnTo>
                  <a:lnTo>
                    <a:pt x="498" y="124"/>
                  </a:lnTo>
                  <a:lnTo>
                    <a:pt x="495" y="121"/>
                  </a:lnTo>
                  <a:lnTo>
                    <a:pt x="491" y="119"/>
                  </a:lnTo>
                  <a:lnTo>
                    <a:pt x="485" y="119"/>
                  </a:lnTo>
                  <a:lnTo>
                    <a:pt x="485" y="119"/>
                  </a:lnTo>
                  <a:lnTo>
                    <a:pt x="479" y="119"/>
                  </a:lnTo>
                  <a:lnTo>
                    <a:pt x="474" y="118"/>
                  </a:lnTo>
                  <a:lnTo>
                    <a:pt x="466" y="114"/>
                  </a:lnTo>
                  <a:lnTo>
                    <a:pt x="459" y="111"/>
                  </a:lnTo>
                  <a:lnTo>
                    <a:pt x="455" y="110"/>
                  </a:lnTo>
                  <a:lnTo>
                    <a:pt x="450" y="110"/>
                  </a:lnTo>
                  <a:lnTo>
                    <a:pt x="450" y="110"/>
                  </a:lnTo>
                  <a:lnTo>
                    <a:pt x="446" y="109"/>
                  </a:lnTo>
                  <a:lnTo>
                    <a:pt x="442" y="109"/>
                  </a:lnTo>
                  <a:lnTo>
                    <a:pt x="440" y="107"/>
                  </a:lnTo>
                  <a:lnTo>
                    <a:pt x="439" y="105"/>
                  </a:lnTo>
                  <a:lnTo>
                    <a:pt x="437" y="100"/>
                  </a:lnTo>
                  <a:lnTo>
                    <a:pt x="437" y="94"/>
                  </a:lnTo>
                  <a:lnTo>
                    <a:pt x="437" y="94"/>
                  </a:lnTo>
                  <a:lnTo>
                    <a:pt x="436" y="90"/>
                  </a:lnTo>
                  <a:lnTo>
                    <a:pt x="435" y="87"/>
                  </a:lnTo>
                  <a:lnTo>
                    <a:pt x="430" y="83"/>
                  </a:lnTo>
                  <a:lnTo>
                    <a:pt x="426" y="77"/>
                  </a:lnTo>
                  <a:lnTo>
                    <a:pt x="424" y="73"/>
                  </a:lnTo>
                  <a:lnTo>
                    <a:pt x="422" y="69"/>
                  </a:lnTo>
                  <a:lnTo>
                    <a:pt x="422" y="69"/>
                  </a:lnTo>
                  <a:lnTo>
                    <a:pt x="413" y="47"/>
                  </a:lnTo>
                  <a:lnTo>
                    <a:pt x="410" y="35"/>
                  </a:lnTo>
                  <a:lnTo>
                    <a:pt x="408" y="27"/>
                  </a:lnTo>
                  <a:lnTo>
                    <a:pt x="408" y="27"/>
                  </a:lnTo>
                  <a:lnTo>
                    <a:pt x="408" y="21"/>
                  </a:lnTo>
                  <a:lnTo>
                    <a:pt x="407" y="16"/>
                  </a:lnTo>
                  <a:lnTo>
                    <a:pt x="405" y="12"/>
                  </a:lnTo>
                  <a:lnTo>
                    <a:pt x="402" y="8"/>
                  </a:lnTo>
                  <a:lnTo>
                    <a:pt x="402" y="8"/>
                  </a:lnTo>
                  <a:lnTo>
                    <a:pt x="397" y="19"/>
                  </a:lnTo>
                  <a:lnTo>
                    <a:pt x="397" y="19"/>
                  </a:lnTo>
                  <a:lnTo>
                    <a:pt x="396" y="20"/>
                  </a:lnTo>
                  <a:lnTo>
                    <a:pt x="394" y="21"/>
                  </a:lnTo>
                  <a:lnTo>
                    <a:pt x="390" y="23"/>
                  </a:lnTo>
                  <a:lnTo>
                    <a:pt x="384" y="25"/>
                  </a:lnTo>
                  <a:lnTo>
                    <a:pt x="379" y="29"/>
                  </a:lnTo>
                  <a:lnTo>
                    <a:pt x="379" y="29"/>
                  </a:lnTo>
                  <a:lnTo>
                    <a:pt x="377" y="30"/>
                  </a:lnTo>
                  <a:lnTo>
                    <a:pt x="374" y="29"/>
                  </a:lnTo>
                  <a:lnTo>
                    <a:pt x="371" y="28"/>
                  </a:lnTo>
                  <a:lnTo>
                    <a:pt x="369" y="25"/>
                  </a:lnTo>
                  <a:lnTo>
                    <a:pt x="364" y="18"/>
                  </a:lnTo>
                  <a:lnTo>
                    <a:pt x="360" y="12"/>
                  </a:lnTo>
                  <a:lnTo>
                    <a:pt x="360" y="12"/>
                  </a:lnTo>
                  <a:lnTo>
                    <a:pt x="358" y="10"/>
                  </a:lnTo>
                  <a:lnTo>
                    <a:pt x="356" y="9"/>
                  </a:lnTo>
                  <a:lnTo>
                    <a:pt x="353" y="9"/>
                  </a:lnTo>
                  <a:lnTo>
                    <a:pt x="350" y="9"/>
                  </a:lnTo>
                  <a:lnTo>
                    <a:pt x="342" y="11"/>
                  </a:lnTo>
                  <a:lnTo>
                    <a:pt x="335" y="12"/>
                  </a:lnTo>
                  <a:lnTo>
                    <a:pt x="335" y="12"/>
                  </a:lnTo>
                  <a:lnTo>
                    <a:pt x="329" y="12"/>
                  </a:lnTo>
                  <a:lnTo>
                    <a:pt x="323" y="11"/>
                  </a:lnTo>
                  <a:lnTo>
                    <a:pt x="318" y="9"/>
                  </a:lnTo>
                  <a:lnTo>
                    <a:pt x="314" y="6"/>
                  </a:lnTo>
                  <a:lnTo>
                    <a:pt x="314" y="6"/>
                  </a:lnTo>
                  <a:lnTo>
                    <a:pt x="312" y="4"/>
                  </a:lnTo>
                  <a:lnTo>
                    <a:pt x="310" y="3"/>
                  </a:lnTo>
                  <a:lnTo>
                    <a:pt x="304" y="1"/>
                  </a:lnTo>
                  <a:lnTo>
                    <a:pt x="295" y="0"/>
                  </a:lnTo>
                  <a:lnTo>
                    <a:pt x="286" y="0"/>
                  </a:lnTo>
                  <a:lnTo>
                    <a:pt x="286" y="0"/>
                  </a:lnTo>
                  <a:lnTo>
                    <a:pt x="281" y="1"/>
                  </a:lnTo>
                  <a:lnTo>
                    <a:pt x="278" y="2"/>
                  </a:lnTo>
                  <a:lnTo>
                    <a:pt x="275" y="3"/>
                  </a:lnTo>
                  <a:lnTo>
                    <a:pt x="273" y="5"/>
                  </a:lnTo>
                  <a:lnTo>
                    <a:pt x="270" y="10"/>
                  </a:lnTo>
                  <a:lnTo>
                    <a:pt x="267" y="15"/>
                  </a:lnTo>
                  <a:lnTo>
                    <a:pt x="267" y="15"/>
                  </a:lnTo>
                  <a:lnTo>
                    <a:pt x="265" y="17"/>
                  </a:lnTo>
                  <a:lnTo>
                    <a:pt x="262" y="20"/>
                  </a:lnTo>
                  <a:lnTo>
                    <a:pt x="253" y="25"/>
                  </a:lnTo>
                  <a:lnTo>
                    <a:pt x="253" y="25"/>
                  </a:lnTo>
                  <a:lnTo>
                    <a:pt x="253" y="25"/>
                  </a:lnTo>
                  <a:lnTo>
                    <a:pt x="250" y="27"/>
                  </a:lnTo>
                  <a:lnTo>
                    <a:pt x="250" y="27"/>
                  </a:lnTo>
                  <a:lnTo>
                    <a:pt x="249" y="27"/>
                  </a:lnTo>
                  <a:lnTo>
                    <a:pt x="249" y="27"/>
                  </a:lnTo>
                  <a:lnTo>
                    <a:pt x="247" y="29"/>
                  </a:lnTo>
                  <a:lnTo>
                    <a:pt x="247" y="29"/>
                  </a:lnTo>
                  <a:lnTo>
                    <a:pt x="246" y="29"/>
                  </a:lnTo>
                  <a:lnTo>
                    <a:pt x="246" y="29"/>
                  </a:lnTo>
                  <a:lnTo>
                    <a:pt x="244" y="31"/>
                  </a:lnTo>
                  <a:lnTo>
                    <a:pt x="244" y="31"/>
                  </a:lnTo>
                  <a:lnTo>
                    <a:pt x="243" y="32"/>
                  </a:lnTo>
                  <a:lnTo>
                    <a:pt x="243" y="32"/>
                  </a:lnTo>
                  <a:lnTo>
                    <a:pt x="241" y="33"/>
                  </a:lnTo>
                  <a:lnTo>
                    <a:pt x="241" y="33"/>
                  </a:lnTo>
                  <a:lnTo>
                    <a:pt x="240" y="34"/>
                  </a:lnTo>
                  <a:lnTo>
                    <a:pt x="240" y="34"/>
                  </a:lnTo>
                  <a:lnTo>
                    <a:pt x="238" y="35"/>
                  </a:lnTo>
                  <a:lnTo>
                    <a:pt x="238" y="35"/>
                  </a:lnTo>
                  <a:lnTo>
                    <a:pt x="236" y="37"/>
                  </a:lnTo>
                  <a:lnTo>
                    <a:pt x="236" y="37"/>
                  </a:lnTo>
                  <a:lnTo>
                    <a:pt x="235" y="39"/>
                  </a:lnTo>
                  <a:lnTo>
                    <a:pt x="235" y="39"/>
                  </a:lnTo>
                  <a:lnTo>
                    <a:pt x="234" y="40"/>
                  </a:lnTo>
                  <a:lnTo>
                    <a:pt x="234" y="40"/>
                  </a:lnTo>
                  <a:lnTo>
                    <a:pt x="232" y="42"/>
                  </a:lnTo>
                  <a:lnTo>
                    <a:pt x="232" y="42"/>
                  </a:lnTo>
                  <a:lnTo>
                    <a:pt x="231" y="43"/>
                  </a:lnTo>
                  <a:lnTo>
                    <a:pt x="231" y="43"/>
                  </a:lnTo>
                  <a:lnTo>
                    <a:pt x="228" y="46"/>
                  </a:lnTo>
                  <a:lnTo>
                    <a:pt x="228" y="46"/>
                  </a:lnTo>
                  <a:lnTo>
                    <a:pt x="223" y="51"/>
                  </a:lnTo>
                  <a:lnTo>
                    <a:pt x="219" y="55"/>
                  </a:lnTo>
                  <a:lnTo>
                    <a:pt x="215" y="58"/>
                  </a:lnTo>
                  <a:lnTo>
                    <a:pt x="211" y="60"/>
                  </a:lnTo>
                  <a:lnTo>
                    <a:pt x="203" y="63"/>
                  </a:lnTo>
                  <a:lnTo>
                    <a:pt x="194" y="65"/>
                  </a:lnTo>
                  <a:lnTo>
                    <a:pt x="194" y="65"/>
                  </a:lnTo>
                  <a:lnTo>
                    <a:pt x="189" y="67"/>
                  </a:lnTo>
                  <a:lnTo>
                    <a:pt x="186" y="71"/>
                  </a:lnTo>
                  <a:lnTo>
                    <a:pt x="183" y="75"/>
                  </a:lnTo>
                  <a:lnTo>
                    <a:pt x="181" y="80"/>
                  </a:lnTo>
                  <a:lnTo>
                    <a:pt x="178" y="91"/>
                  </a:lnTo>
                  <a:lnTo>
                    <a:pt x="177" y="101"/>
                  </a:lnTo>
                  <a:lnTo>
                    <a:pt x="177" y="101"/>
                  </a:lnTo>
                  <a:lnTo>
                    <a:pt x="177" y="109"/>
                  </a:lnTo>
                  <a:lnTo>
                    <a:pt x="178" y="116"/>
                  </a:lnTo>
                  <a:lnTo>
                    <a:pt x="180" y="123"/>
                  </a:lnTo>
                  <a:lnTo>
                    <a:pt x="183" y="129"/>
                  </a:lnTo>
                  <a:lnTo>
                    <a:pt x="183" y="129"/>
                  </a:lnTo>
                  <a:lnTo>
                    <a:pt x="185" y="135"/>
                  </a:lnTo>
                  <a:lnTo>
                    <a:pt x="184" y="140"/>
                  </a:lnTo>
                  <a:lnTo>
                    <a:pt x="178" y="154"/>
                  </a:lnTo>
                  <a:lnTo>
                    <a:pt x="178" y="154"/>
                  </a:lnTo>
                  <a:lnTo>
                    <a:pt x="175" y="163"/>
                  </a:lnTo>
                  <a:lnTo>
                    <a:pt x="171" y="172"/>
                  </a:lnTo>
                  <a:lnTo>
                    <a:pt x="170" y="182"/>
                  </a:lnTo>
                  <a:lnTo>
                    <a:pt x="170" y="194"/>
                  </a:lnTo>
                  <a:lnTo>
                    <a:pt x="170" y="194"/>
                  </a:lnTo>
                  <a:lnTo>
                    <a:pt x="170" y="198"/>
                  </a:lnTo>
                  <a:lnTo>
                    <a:pt x="169" y="201"/>
                  </a:lnTo>
                  <a:lnTo>
                    <a:pt x="167" y="208"/>
                  </a:lnTo>
                  <a:lnTo>
                    <a:pt x="162" y="216"/>
                  </a:lnTo>
                  <a:lnTo>
                    <a:pt x="156" y="222"/>
                  </a:lnTo>
                  <a:lnTo>
                    <a:pt x="148" y="229"/>
                  </a:lnTo>
                  <a:lnTo>
                    <a:pt x="139" y="235"/>
                  </a:lnTo>
                  <a:lnTo>
                    <a:pt x="120" y="247"/>
                  </a:lnTo>
                  <a:lnTo>
                    <a:pt x="120" y="247"/>
                  </a:lnTo>
                  <a:lnTo>
                    <a:pt x="110" y="253"/>
                  </a:lnTo>
                  <a:lnTo>
                    <a:pt x="98" y="259"/>
                  </a:lnTo>
                  <a:lnTo>
                    <a:pt x="72" y="270"/>
                  </a:lnTo>
                  <a:lnTo>
                    <a:pt x="47" y="282"/>
                  </a:lnTo>
                  <a:lnTo>
                    <a:pt x="34" y="289"/>
                  </a:lnTo>
                  <a:lnTo>
                    <a:pt x="23" y="297"/>
                  </a:lnTo>
                  <a:lnTo>
                    <a:pt x="23" y="297"/>
                  </a:lnTo>
                  <a:lnTo>
                    <a:pt x="0" y="311"/>
                  </a:lnTo>
                  <a:lnTo>
                    <a:pt x="18" y="398"/>
                  </a:lnTo>
                  <a:lnTo>
                    <a:pt x="18" y="398"/>
                  </a:lnTo>
                  <a:lnTo>
                    <a:pt x="26" y="393"/>
                  </a:lnTo>
                  <a:lnTo>
                    <a:pt x="30" y="391"/>
                  </a:lnTo>
                  <a:lnTo>
                    <a:pt x="34" y="390"/>
                  </a:lnTo>
                  <a:lnTo>
                    <a:pt x="39" y="389"/>
                  </a:lnTo>
                  <a:lnTo>
                    <a:pt x="46" y="389"/>
                  </a:lnTo>
                  <a:lnTo>
                    <a:pt x="53" y="390"/>
                  </a:lnTo>
                  <a:lnTo>
                    <a:pt x="61" y="392"/>
                  </a:lnTo>
                  <a:lnTo>
                    <a:pt x="61" y="392"/>
                  </a:lnTo>
                  <a:lnTo>
                    <a:pt x="70" y="394"/>
                  </a:lnTo>
                  <a:lnTo>
                    <a:pt x="80" y="395"/>
                  </a:lnTo>
                  <a:lnTo>
                    <a:pt x="102" y="397"/>
                  </a:lnTo>
                  <a:lnTo>
                    <a:pt x="113" y="399"/>
                  </a:lnTo>
                  <a:lnTo>
                    <a:pt x="124" y="403"/>
                  </a:lnTo>
                  <a:lnTo>
                    <a:pt x="134" y="408"/>
                  </a:lnTo>
                  <a:lnTo>
                    <a:pt x="140" y="412"/>
                  </a:lnTo>
                  <a:lnTo>
                    <a:pt x="145" y="416"/>
                  </a:lnTo>
                  <a:lnTo>
                    <a:pt x="145" y="416"/>
                  </a:lnTo>
                  <a:lnTo>
                    <a:pt x="154" y="425"/>
                  </a:lnTo>
                  <a:lnTo>
                    <a:pt x="163" y="431"/>
                  </a:lnTo>
                  <a:lnTo>
                    <a:pt x="170" y="437"/>
                  </a:lnTo>
                  <a:lnTo>
                    <a:pt x="179" y="440"/>
                  </a:lnTo>
                  <a:lnTo>
                    <a:pt x="192" y="446"/>
                  </a:lnTo>
                  <a:lnTo>
                    <a:pt x="206" y="450"/>
                  </a:lnTo>
                  <a:lnTo>
                    <a:pt x="206" y="450"/>
                  </a:lnTo>
                  <a:lnTo>
                    <a:pt x="213" y="453"/>
                  </a:lnTo>
                  <a:lnTo>
                    <a:pt x="222" y="458"/>
                  </a:lnTo>
                  <a:lnTo>
                    <a:pt x="240" y="473"/>
                  </a:lnTo>
                  <a:lnTo>
                    <a:pt x="258" y="487"/>
                  </a:lnTo>
                  <a:lnTo>
                    <a:pt x="273" y="499"/>
                  </a:lnTo>
                  <a:lnTo>
                    <a:pt x="273" y="499"/>
                  </a:lnTo>
                  <a:lnTo>
                    <a:pt x="291" y="512"/>
                  </a:lnTo>
                  <a:lnTo>
                    <a:pt x="316" y="532"/>
                  </a:lnTo>
                  <a:lnTo>
                    <a:pt x="358" y="568"/>
                  </a:lnTo>
                  <a:lnTo>
                    <a:pt x="358" y="568"/>
                  </a:lnTo>
                  <a:lnTo>
                    <a:pt x="369" y="578"/>
                  </a:lnTo>
                  <a:lnTo>
                    <a:pt x="375" y="583"/>
                  </a:lnTo>
                  <a:lnTo>
                    <a:pt x="382" y="588"/>
                  </a:lnTo>
                  <a:lnTo>
                    <a:pt x="389" y="592"/>
                  </a:lnTo>
                  <a:lnTo>
                    <a:pt x="398" y="596"/>
                  </a:lnTo>
                  <a:lnTo>
                    <a:pt x="408" y="599"/>
                  </a:lnTo>
                  <a:lnTo>
                    <a:pt x="420" y="601"/>
                  </a:lnTo>
                  <a:lnTo>
                    <a:pt x="420" y="601"/>
                  </a:lnTo>
                  <a:lnTo>
                    <a:pt x="425" y="602"/>
                  </a:lnTo>
                  <a:lnTo>
                    <a:pt x="425" y="602"/>
                  </a:lnTo>
                  <a:lnTo>
                    <a:pt x="425" y="602"/>
                  </a:lnTo>
                  <a:lnTo>
                    <a:pt x="425" y="602"/>
                  </a:lnTo>
                  <a:lnTo>
                    <a:pt x="430" y="602"/>
                  </a:lnTo>
                  <a:lnTo>
                    <a:pt x="430" y="602"/>
                  </a:lnTo>
                  <a:lnTo>
                    <a:pt x="431" y="602"/>
                  </a:lnTo>
                  <a:lnTo>
                    <a:pt x="431" y="602"/>
                  </a:lnTo>
                  <a:lnTo>
                    <a:pt x="438" y="603"/>
                  </a:lnTo>
                  <a:lnTo>
                    <a:pt x="438" y="603"/>
                  </a:lnTo>
                  <a:lnTo>
                    <a:pt x="438" y="603"/>
                  </a:lnTo>
                  <a:lnTo>
                    <a:pt x="438" y="603"/>
                  </a:lnTo>
                  <a:lnTo>
                    <a:pt x="443" y="603"/>
                  </a:lnTo>
                  <a:lnTo>
                    <a:pt x="443" y="603"/>
                  </a:lnTo>
                  <a:lnTo>
                    <a:pt x="445" y="603"/>
                  </a:lnTo>
                  <a:lnTo>
                    <a:pt x="445" y="603"/>
                  </a:lnTo>
                  <a:lnTo>
                    <a:pt x="450" y="603"/>
                  </a:lnTo>
                  <a:lnTo>
                    <a:pt x="450" y="603"/>
                  </a:lnTo>
                  <a:lnTo>
                    <a:pt x="451" y="603"/>
                  </a:lnTo>
                  <a:lnTo>
                    <a:pt x="451" y="603"/>
                  </a:lnTo>
                  <a:lnTo>
                    <a:pt x="457" y="604"/>
                  </a:lnTo>
                  <a:lnTo>
                    <a:pt x="457" y="604"/>
                  </a:lnTo>
                  <a:lnTo>
                    <a:pt x="457" y="604"/>
                  </a:lnTo>
                  <a:lnTo>
                    <a:pt x="457" y="604"/>
                  </a:lnTo>
                  <a:lnTo>
                    <a:pt x="463" y="604"/>
                  </a:lnTo>
                  <a:lnTo>
                    <a:pt x="463" y="604"/>
                  </a:lnTo>
                  <a:lnTo>
                    <a:pt x="464" y="604"/>
                  </a:lnTo>
                  <a:lnTo>
                    <a:pt x="464" y="604"/>
                  </a:lnTo>
                  <a:lnTo>
                    <a:pt x="470" y="604"/>
                  </a:lnTo>
                  <a:lnTo>
                    <a:pt x="470" y="604"/>
                  </a:lnTo>
                  <a:lnTo>
                    <a:pt x="471" y="604"/>
                  </a:lnTo>
                  <a:lnTo>
                    <a:pt x="471" y="604"/>
                  </a:lnTo>
                  <a:lnTo>
                    <a:pt x="477" y="604"/>
                  </a:lnTo>
                  <a:lnTo>
                    <a:pt x="477" y="604"/>
                  </a:lnTo>
                  <a:lnTo>
                    <a:pt x="477" y="604"/>
                  </a:lnTo>
                  <a:lnTo>
                    <a:pt x="477" y="604"/>
                  </a:lnTo>
                  <a:lnTo>
                    <a:pt x="483" y="605"/>
                  </a:lnTo>
                  <a:lnTo>
                    <a:pt x="483" y="605"/>
                  </a:lnTo>
                  <a:lnTo>
                    <a:pt x="484" y="605"/>
                  </a:lnTo>
                  <a:lnTo>
                    <a:pt x="484" y="605"/>
                  </a:lnTo>
                  <a:lnTo>
                    <a:pt x="489" y="605"/>
                  </a:lnTo>
                  <a:lnTo>
                    <a:pt x="489" y="605"/>
                  </a:lnTo>
                  <a:lnTo>
                    <a:pt x="490" y="605"/>
                  </a:lnTo>
                  <a:lnTo>
                    <a:pt x="490" y="605"/>
                  </a:lnTo>
                  <a:lnTo>
                    <a:pt x="501" y="605"/>
                  </a:lnTo>
                  <a:lnTo>
                    <a:pt x="501" y="605"/>
                  </a:lnTo>
                  <a:lnTo>
                    <a:pt x="502" y="605"/>
                  </a:lnTo>
                  <a:lnTo>
                    <a:pt x="502" y="605"/>
                  </a:lnTo>
                  <a:lnTo>
                    <a:pt x="507" y="605"/>
                  </a:lnTo>
                  <a:lnTo>
                    <a:pt x="507" y="605"/>
                  </a:lnTo>
                  <a:lnTo>
                    <a:pt x="508" y="605"/>
                  </a:lnTo>
                  <a:lnTo>
                    <a:pt x="508" y="605"/>
                  </a:lnTo>
                  <a:lnTo>
                    <a:pt x="512" y="605"/>
                  </a:lnTo>
                  <a:lnTo>
                    <a:pt x="512" y="605"/>
                  </a:lnTo>
                  <a:lnTo>
                    <a:pt x="513" y="605"/>
                  </a:lnTo>
                  <a:lnTo>
                    <a:pt x="513" y="605"/>
                  </a:lnTo>
                  <a:lnTo>
                    <a:pt x="517" y="605"/>
                  </a:lnTo>
                  <a:lnTo>
                    <a:pt x="517" y="605"/>
                  </a:lnTo>
                  <a:lnTo>
                    <a:pt x="517" y="605"/>
                  </a:lnTo>
                  <a:lnTo>
                    <a:pt x="517" y="605"/>
                  </a:lnTo>
                  <a:lnTo>
                    <a:pt x="521" y="598"/>
                  </a:lnTo>
                  <a:lnTo>
                    <a:pt x="524" y="592"/>
                  </a:lnTo>
                  <a:lnTo>
                    <a:pt x="528" y="586"/>
                  </a:lnTo>
                  <a:lnTo>
                    <a:pt x="532" y="582"/>
                  </a:lnTo>
                  <a:lnTo>
                    <a:pt x="532" y="582"/>
                  </a:lnTo>
                  <a:lnTo>
                    <a:pt x="538" y="578"/>
                  </a:lnTo>
                  <a:lnTo>
                    <a:pt x="543" y="571"/>
                  </a:lnTo>
                  <a:lnTo>
                    <a:pt x="548" y="563"/>
                  </a:lnTo>
                  <a:lnTo>
                    <a:pt x="552" y="551"/>
                  </a:lnTo>
                  <a:lnTo>
                    <a:pt x="552" y="551"/>
                  </a:lnTo>
                  <a:lnTo>
                    <a:pt x="555" y="546"/>
                  </a:lnTo>
                  <a:lnTo>
                    <a:pt x="558" y="542"/>
                  </a:lnTo>
                  <a:lnTo>
                    <a:pt x="561" y="538"/>
                  </a:lnTo>
                  <a:lnTo>
                    <a:pt x="564" y="536"/>
                  </a:lnTo>
                  <a:lnTo>
                    <a:pt x="568" y="534"/>
                  </a:lnTo>
                  <a:lnTo>
                    <a:pt x="572" y="533"/>
                  </a:lnTo>
                  <a:lnTo>
                    <a:pt x="577" y="532"/>
                  </a:lnTo>
                  <a:lnTo>
                    <a:pt x="582" y="533"/>
                  </a:lnTo>
                  <a:lnTo>
                    <a:pt x="582" y="533"/>
                  </a:lnTo>
                  <a:lnTo>
                    <a:pt x="598" y="535"/>
                  </a:lnTo>
                  <a:lnTo>
                    <a:pt x="606" y="536"/>
                  </a:lnTo>
                  <a:lnTo>
                    <a:pt x="611" y="539"/>
                  </a:lnTo>
                  <a:lnTo>
                    <a:pt x="611" y="539"/>
                  </a:lnTo>
                  <a:lnTo>
                    <a:pt x="621" y="545"/>
                  </a:lnTo>
                  <a:lnTo>
                    <a:pt x="621" y="545"/>
                  </a:lnTo>
                  <a:lnTo>
                    <a:pt x="624" y="544"/>
                  </a:lnTo>
                  <a:lnTo>
                    <a:pt x="628" y="543"/>
                  </a:lnTo>
                  <a:lnTo>
                    <a:pt x="636" y="543"/>
                  </a:lnTo>
                  <a:lnTo>
                    <a:pt x="656" y="544"/>
                  </a:lnTo>
                  <a:lnTo>
                    <a:pt x="656" y="544"/>
                  </a:lnTo>
                  <a:lnTo>
                    <a:pt x="650" y="537"/>
                  </a:lnTo>
                  <a:lnTo>
                    <a:pt x="644" y="531"/>
                  </a:lnTo>
                  <a:lnTo>
                    <a:pt x="644" y="531"/>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7" name="Freeform 105">
              <a:extLst>
                <a:ext uri="{FF2B5EF4-FFF2-40B4-BE49-F238E27FC236}">
                  <a16:creationId xmlns:a16="http://schemas.microsoft.com/office/drawing/2014/main" id="{D77744FA-B17A-4EAD-8F25-AB3CB756CE52}"/>
                </a:ext>
              </a:extLst>
            </p:cNvPr>
            <p:cNvSpPr>
              <a:spLocks/>
            </p:cNvSpPr>
            <p:nvPr/>
          </p:nvSpPr>
          <p:spPr bwMode="auto">
            <a:xfrm flipV="1">
              <a:off x="6855106" y="3921496"/>
              <a:ext cx="29740" cy="32294"/>
            </a:xfrm>
            <a:custGeom>
              <a:avLst/>
              <a:gdLst>
                <a:gd name="T0" fmla="*/ 28 w 29"/>
                <a:gd name="T1" fmla="*/ 55 h 58"/>
                <a:gd name="T2" fmla="*/ 28 w 29"/>
                <a:gd name="T3" fmla="*/ 55 h 58"/>
                <a:gd name="T4" fmla="*/ 29 w 29"/>
                <a:gd name="T5" fmla="*/ 36 h 58"/>
                <a:gd name="T6" fmla="*/ 29 w 29"/>
                <a:gd name="T7" fmla="*/ 27 h 58"/>
                <a:gd name="T8" fmla="*/ 29 w 29"/>
                <a:gd name="T9" fmla="*/ 17 h 58"/>
                <a:gd name="T10" fmla="*/ 29 w 29"/>
                <a:gd name="T11" fmla="*/ 17 h 58"/>
                <a:gd name="T12" fmla="*/ 27 w 29"/>
                <a:gd name="T13" fmla="*/ 9 h 58"/>
                <a:gd name="T14" fmla="*/ 26 w 29"/>
                <a:gd name="T15" fmla="*/ 6 h 58"/>
                <a:gd name="T16" fmla="*/ 24 w 29"/>
                <a:gd name="T17" fmla="*/ 3 h 58"/>
                <a:gd name="T18" fmla="*/ 22 w 29"/>
                <a:gd name="T19" fmla="*/ 2 h 58"/>
                <a:gd name="T20" fmla="*/ 20 w 29"/>
                <a:gd name="T21" fmla="*/ 1 h 58"/>
                <a:gd name="T22" fmla="*/ 18 w 29"/>
                <a:gd name="T23" fmla="*/ 0 h 58"/>
                <a:gd name="T24" fmla="*/ 16 w 29"/>
                <a:gd name="T25" fmla="*/ 0 h 58"/>
                <a:gd name="T26" fmla="*/ 11 w 29"/>
                <a:gd name="T27" fmla="*/ 3 h 58"/>
                <a:gd name="T28" fmla="*/ 7 w 29"/>
                <a:gd name="T29" fmla="*/ 7 h 58"/>
                <a:gd name="T30" fmla="*/ 4 w 29"/>
                <a:gd name="T31" fmla="*/ 13 h 58"/>
                <a:gd name="T32" fmla="*/ 1 w 29"/>
                <a:gd name="T33" fmla="*/ 20 h 58"/>
                <a:gd name="T34" fmla="*/ 1 w 29"/>
                <a:gd name="T35" fmla="*/ 20 h 58"/>
                <a:gd name="T36" fmla="*/ 0 w 29"/>
                <a:gd name="T37" fmla="*/ 27 h 58"/>
                <a:gd name="T38" fmla="*/ 0 w 29"/>
                <a:gd name="T39" fmla="*/ 27 h 58"/>
                <a:gd name="T40" fmla="*/ 4 w 29"/>
                <a:gd name="T41" fmla="*/ 34 h 58"/>
                <a:gd name="T42" fmla="*/ 9 w 29"/>
                <a:gd name="T43" fmla="*/ 42 h 58"/>
                <a:gd name="T44" fmla="*/ 9 w 29"/>
                <a:gd name="T45" fmla="*/ 42 h 58"/>
                <a:gd name="T46" fmla="*/ 13 w 29"/>
                <a:gd name="T47" fmla="*/ 46 h 58"/>
                <a:gd name="T48" fmla="*/ 15 w 29"/>
                <a:gd name="T49" fmla="*/ 50 h 58"/>
                <a:gd name="T50" fmla="*/ 18 w 29"/>
                <a:gd name="T51" fmla="*/ 56 h 58"/>
                <a:gd name="T52" fmla="*/ 20 w 29"/>
                <a:gd name="T53" fmla="*/ 57 h 58"/>
                <a:gd name="T54" fmla="*/ 22 w 29"/>
                <a:gd name="T55" fmla="*/ 58 h 58"/>
                <a:gd name="T56" fmla="*/ 25 w 29"/>
                <a:gd name="T57" fmla="*/ 57 h 58"/>
                <a:gd name="T58" fmla="*/ 28 w 29"/>
                <a:gd name="T59" fmla="*/ 55 h 58"/>
                <a:gd name="T60" fmla="*/ 28 w 29"/>
                <a:gd name="T61"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8">
                  <a:moveTo>
                    <a:pt x="28" y="55"/>
                  </a:moveTo>
                  <a:lnTo>
                    <a:pt x="28" y="55"/>
                  </a:lnTo>
                  <a:lnTo>
                    <a:pt x="29" y="36"/>
                  </a:lnTo>
                  <a:lnTo>
                    <a:pt x="29" y="27"/>
                  </a:lnTo>
                  <a:lnTo>
                    <a:pt x="29" y="17"/>
                  </a:lnTo>
                  <a:lnTo>
                    <a:pt x="29" y="17"/>
                  </a:lnTo>
                  <a:lnTo>
                    <a:pt x="27" y="9"/>
                  </a:lnTo>
                  <a:lnTo>
                    <a:pt x="26" y="6"/>
                  </a:lnTo>
                  <a:lnTo>
                    <a:pt x="24" y="3"/>
                  </a:lnTo>
                  <a:lnTo>
                    <a:pt x="22" y="2"/>
                  </a:lnTo>
                  <a:lnTo>
                    <a:pt x="20" y="1"/>
                  </a:lnTo>
                  <a:lnTo>
                    <a:pt x="18" y="0"/>
                  </a:lnTo>
                  <a:lnTo>
                    <a:pt x="16" y="0"/>
                  </a:lnTo>
                  <a:lnTo>
                    <a:pt x="11" y="3"/>
                  </a:lnTo>
                  <a:lnTo>
                    <a:pt x="7" y="7"/>
                  </a:lnTo>
                  <a:lnTo>
                    <a:pt x="4" y="13"/>
                  </a:lnTo>
                  <a:lnTo>
                    <a:pt x="1" y="20"/>
                  </a:lnTo>
                  <a:lnTo>
                    <a:pt x="1" y="20"/>
                  </a:lnTo>
                  <a:lnTo>
                    <a:pt x="0" y="27"/>
                  </a:lnTo>
                  <a:lnTo>
                    <a:pt x="0" y="27"/>
                  </a:lnTo>
                  <a:lnTo>
                    <a:pt x="4" y="34"/>
                  </a:lnTo>
                  <a:lnTo>
                    <a:pt x="9" y="42"/>
                  </a:lnTo>
                  <a:lnTo>
                    <a:pt x="9" y="42"/>
                  </a:lnTo>
                  <a:lnTo>
                    <a:pt x="13" y="46"/>
                  </a:lnTo>
                  <a:lnTo>
                    <a:pt x="15" y="50"/>
                  </a:lnTo>
                  <a:lnTo>
                    <a:pt x="18" y="56"/>
                  </a:lnTo>
                  <a:lnTo>
                    <a:pt x="20" y="57"/>
                  </a:lnTo>
                  <a:lnTo>
                    <a:pt x="22" y="58"/>
                  </a:lnTo>
                  <a:lnTo>
                    <a:pt x="25" y="57"/>
                  </a:lnTo>
                  <a:lnTo>
                    <a:pt x="28" y="55"/>
                  </a:lnTo>
                  <a:lnTo>
                    <a:pt x="28" y="55"/>
                  </a:lnTo>
                  <a:close/>
                </a:path>
              </a:pathLst>
            </a:custGeom>
            <a:solidFill>
              <a:srgbClr val="DDDDDD"/>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8" name="Freeform 219">
              <a:extLst>
                <a:ext uri="{FF2B5EF4-FFF2-40B4-BE49-F238E27FC236}">
                  <a16:creationId xmlns:a16="http://schemas.microsoft.com/office/drawing/2014/main" id="{38D55925-D1AF-44AE-9FAF-5E5F59FDADA3}"/>
                </a:ext>
              </a:extLst>
            </p:cNvPr>
            <p:cNvSpPr>
              <a:spLocks/>
            </p:cNvSpPr>
            <p:nvPr/>
          </p:nvSpPr>
          <p:spPr bwMode="auto">
            <a:xfrm>
              <a:off x="702015" y="2088052"/>
              <a:ext cx="1051557" cy="794242"/>
            </a:xfrm>
            <a:custGeom>
              <a:avLst/>
              <a:gdLst>
                <a:gd name="T0" fmla="*/ 2154 w 2445"/>
                <a:gd name="T1" fmla="*/ 1301 h 1701"/>
                <a:gd name="T2" fmla="*/ 1985 w 2445"/>
                <a:gd name="T3" fmla="*/ 1314 h 1701"/>
                <a:gd name="T4" fmla="*/ 1810 w 2445"/>
                <a:gd name="T5" fmla="*/ 1196 h 1701"/>
                <a:gd name="T6" fmla="*/ 1647 w 2445"/>
                <a:gd name="T7" fmla="*/ 170 h 1701"/>
                <a:gd name="T8" fmla="*/ 1297 w 2445"/>
                <a:gd name="T9" fmla="*/ 130 h 1701"/>
                <a:gd name="T10" fmla="*/ 1097 w 2445"/>
                <a:gd name="T11" fmla="*/ 114 h 1701"/>
                <a:gd name="T12" fmla="*/ 953 w 2445"/>
                <a:gd name="T13" fmla="*/ 56 h 1701"/>
                <a:gd name="T14" fmla="*/ 790 w 2445"/>
                <a:gd name="T15" fmla="*/ 74 h 1701"/>
                <a:gd name="T16" fmla="*/ 732 w 2445"/>
                <a:gd name="T17" fmla="*/ 0 h 1701"/>
                <a:gd name="T18" fmla="*/ 520 w 2445"/>
                <a:gd name="T19" fmla="*/ 85 h 1701"/>
                <a:gd name="T20" fmla="*/ 503 w 2445"/>
                <a:gd name="T21" fmla="*/ 118 h 1701"/>
                <a:gd name="T22" fmla="*/ 343 w 2445"/>
                <a:gd name="T23" fmla="*/ 166 h 1701"/>
                <a:gd name="T24" fmla="*/ 112 w 2445"/>
                <a:gd name="T25" fmla="*/ 319 h 1701"/>
                <a:gd name="T26" fmla="*/ 195 w 2445"/>
                <a:gd name="T27" fmla="*/ 414 h 1701"/>
                <a:gd name="T28" fmla="*/ 363 w 2445"/>
                <a:gd name="T29" fmla="*/ 497 h 1701"/>
                <a:gd name="T30" fmla="*/ 377 w 2445"/>
                <a:gd name="T31" fmla="*/ 542 h 1701"/>
                <a:gd name="T32" fmla="*/ 444 w 2445"/>
                <a:gd name="T33" fmla="*/ 545 h 1701"/>
                <a:gd name="T34" fmla="*/ 438 w 2445"/>
                <a:gd name="T35" fmla="*/ 583 h 1701"/>
                <a:gd name="T36" fmla="*/ 264 w 2445"/>
                <a:gd name="T37" fmla="*/ 574 h 1701"/>
                <a:gd name="T38" fmla="*/ 132 w 2445"/>
                <a:gd name="T39" fmla="*/ 602 h 1701"/>
                <a:gd name="T40" fmla="*/ 39 w 2445"/>
                <a:gd name="T41" fmla="*/ 676 h 1701"/>
                <a:gd name="T42" fmla="*/ 114 w 2445"/>
                <a:gd name="T43" fmla="*/ 763 h 1701"/>
                <a:gd name="T44" fmla="*/ 316 w 2445"/>
                <a:gd name="T45" fmla="*/ 769 h 1701"/>
                <a:gd name="T46" fmla="*/ 441 w 2445"/>
                <a:gd name="T47" fmla="*/ 727 h 1701"/>
                <a:gd name="T48" fmla="*/ 461 w 2445"/>
                <a:gd name="T49" fmla="*/ 846 h 1701"/>
                <a:gd name="T50" fmla="*/ 339 w 2445"/>
                <a:gd name="T51" fmla="*/ 901 h 1701"/>
                <a:gd name="T52" fmla="*/ 202 w 2445"/>
                <a:gd name="T53" fmla="*/ 950 h 1701"/>
                <a:gd name="T54" fmla="*/ 126 w 2445"/>
                <a:gd name="T55" fmla="*/ 1066 h 1701"/>
                <a:gd name="T56" fmla="*/ 250 w 2445"/>
                <a:gd name="T57" fmla="*/ 1139 h 1701"/>
                <a:gd name="T58" fmla="*/ 202 w 2445"/>
                <a:gd name="T59" fmla="*/ 1142 h 1701"/>
                <a:gd name="T60" fmla="*/ 306 w 2445"/>
                <a:gd name="T61" fmla="*/ 1245 h 1701"/>
                <a:gd name="T62" fmla="*/ 393 w 2445"/>
                <a:gd name="T63" fmla="*/ 1151 h 1701"/>
                <a:gd name="T64" fmla="*/ 394 w 2445"/>
                <a:gd name="T65" fmla="*/ 1278 h 1701"/>
                <a:gd name="T66" fmla="*/ 441 w 2445"/>
                <a:gd name="T67" fmla="*/ 1334 h 1701"/>
                <a:gd name="T68" fmla="*/ 535 w 2445"/>
                <a:gd name="T69" fmla="*/ 1330 h 1701"/>
                <a:gd name="T70" fmla="*/ 625 w 2445"/>
                <a:gd name="T71" fmla="*/ 1347 h 1701"/>
                <a:gd name="T72" fmla="*/ 676 w 2445"/>
                <a:gd name="T73" fmla="*/ 1407 h 1701"/>
                <a:gd name="T74" fmla="*/ 531 w 2445"/>
                <a:gd name="T75" fmla="*/ 1542 h 1701"/>
                <a:gd name="T76" fmla="*/ 414 w 2445"/>
                <a:gd name="T77" fmla="*/ 1602 h 1701"/>
                <a:gd name="T78" fmla="*/ 369 w 2445"/>
                <a:gd name="T79" fmla="*/ 1677 h 1701"/>
                <a:gd name="T80" fmla="*/ 470 w 2445"/>
                <a:gd name="T81" fmla="*/ 1667 h 1701"/>
                <a:gd name="T82" fmla="*/ 527 w 2445"/>
                <a:gd name="T83" fmla="*/ 1623 h 1701"/>
                <a:gd name="T84" fmla="*/ 619 w 2445"/>
                <a:gd name="T85" fmla="*/ 1562 h 1701"/>
                <a:gd name="T86" fmla="*/ 829 w 2445"/>
                <a:gd name="T87" fmla="*/ 1428 h 1701"/>
                <a:gd name="T88" fmla="*/ 912 w 2445"/>
                <a:gd name="T89" fmla="*/ 1304 h 1701"/>
                <a:gd name="T90" fmla="*/ 1007 w 2445"/>
                <a:gd name="T91" fmla="*/ 1184 h 1701"/>
                <a:gd name="T92" fmla="*/ 1143 w 2445"/>
                <a:gd name="T93" fmla="*/ 1114 h 1701"/>
                <a:gd name="T94" fmla="*/ 1036 w 2445"/>
                <a:gd name="T95" fmla="*/ 1235 h 1701"/>
                <a:gd name="T96" fmla="*/ 1109 w 2445"/>
                <a:gd name="T97" fmla="*/ 1286 h 1701"/>
                <a:gd name="T98" fmla="*/ 1280 w 2445"/>
                <a:gd name="T99" fmla="*/ 1186 h 1701"/>
                <a:gd name="T100" fmla="*/ 1301 w 2445"/>
                <a:gd name="T101" fmla="*/ 1129 h 1701"/>
                <a:gd name="T102" fmla="*/ 1391 w 2445"/>
                <a:gd name="T103" fmla="*/ 1169 h 1701"/>
                <a:gd name="T104" fmla="*/ 1486 w 2445"/>
                <a:gd name="T105" fmla="*/ 1170 h 1701"/>
                <a:gd name="T106" fmla="*/ 1642 w 2445"/>
                <a:gd name="T107" fmla="*/ 1221 h 1701"/>
                <a:gd name="T108" fmla="*/ 1807 w 2445"/>
                <a:gd name="T109" fmla="*/ 1244 h 1701"/>
                <a:gd name="T110" fmla="*/ 1929 w 2445"/>
                <a:gd name="T111" fmla="*/ 1322 h 1701"/>
                <a:gd name="T112" fmla="*/ 2062 w 2445"/>
                <a:gd name="T113" fmla="*/ 1340 h 1701"/>
                <a:gd name="T114" fmla="*/ 2103 w 2445"/>
                <a:gd name="T115" fmla="*/ 1313 h 1701"/>
                <a:gd name="T116" fmla="*/ 2152 w 2445"/>
                <a:gd name="T117" fmla="*/ 1478 h 1701"/>
                <a:gd name="T118" fmla="*/ 2210 w 2445"/>
                <a:gd name="T119" fmla="*/ 1423 h 1701"/>
                <a:gd name="T120" fmla="*/ 2317 w 2445"/>
                <a:gd name="T121" fmla="*/ 1565 h 1701"/>
                <a:gd name="T122" fmla="*/ 2353 w 2445"/>
                <a:gd name="T123" fmla="*/ 1643 h 1701"/>
                <a:gd name="T124" fmla="*/ 2387 w 2445"/>
                <a:gd name="T125" fmla="*/ 1665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1701">
                  <a:moveTo>
                    <a:pt x="2401" y="1567"/>
                  </a:moveTo>
                  <a:lnTo>
                    <a:pt x="2401" y="1567"/>
                  </a:lnTo>
                  <a:lnTo>
                    <a:pt x="2370" y="1554"/>
                  </a:lnTo>
                  <a:lnTo>
                    <a:pt x="2353" y="1548"/>
                  </a:lnTo>
                  <a:lnTo>
                    <a:pt x="2341" y="1542"/>
                  </a:lnTo>
                  <a:lnTo>
                    <a:pt x="2341" y="1542"/>
                  </a:lnTo>
                  <a:lnTo>
                    <a:pt x="2336" y="1538"/>
                  </a:lnTo>
                  <a:lnTo>
                    <a:pt x="2330" y="1533"/>
                  </a:lnTo>
                  <a:lnTo>
                    <a:pt x="2324" y="1527"/>
                  </a:lnTo>
                  <a:lnTo>
                    <a:pt x="2319" y="1519"/>
                  </a:lnTo>
                  <a:lnTo>
                    <a:pt x="2314" y="1511"/>
                  </a:lnTo>
                  <a:lnTo>
                    <a:pt x="2310" y="1504"/>
                  </a:lnTo>
                  <a:lnTo>
                    <a:pt x="2307" y="1497"/>
                  </a:lnTo>
                  <a:lnTo>
                    <a:pt x="2305" y="1490"/>
                  </a:lnTo>
                  <a:lnTo>
                    <a:pt x="2305" y="1490"/>
                  </a:lnTo>
                  <a:lnTo>
                    <a:pt x="2303" y="1479"/>
                  </a:lnTo>
                  <a:lnTo>
                    <a:pt x="2298" y="1470"/>
                  </a:lnTo>
                  <a:lnTo>
                    <a:pt x="2292" y="1462"/>
                  </a:lnTo>
                  <a:lnTo>
                    <a:pt x="2284" y="1454"/>
                  </a:lnTo>
                  <a:lnTo>
                    <a:pt x="2284" y="1454"/>
                  </a:lnTo>
                  <a:lnTo>
                    <a:pt x="2279" y="1448"/>
                  </a:lnTo>
                  <a:lnTo>
                    <a:pt x="2272" y="1441"/>
                  </a:lnTo>
                  <a:lnTo>
                    <a:pt x="2260" y="1421"/>
                  </a:lnTo>
                  <a:lnTo>
                    <a:pt x="2248" y="1401"/>
                  </a:lnTo>
                  <a:lnTo>
                    <a:pt x="2239" y="1384"/>
                  </a:lnTo>
                  <a:lnTo>
                    <a:pt x="2239" y="1384"/>
                  </a:lnTo>
                  <a:lnTo>
                    <a:pt x="2230" y="1370"/>
                  </a:lnTo>
                  <a:lnTo>
                    <a:pt x="2220" y="1357"/>
                  </a:lnTo>
                  <a:lnTo>
                    <a:pt x="2214" y="1352"/>
                  </a:lnTo>
                  <a:lnTo>
                    <a:pt x="2208" y="1346"/>
                  </a:lnTo>
                  <a:lnTo>
                    <a:pt x="2202" y="1342"/>
                  </a:lnTo>
                  <a:lnTo>
                    <a:pt x="2197" y="1340"/>
                  </a:lnTo>
                  <a:lnTo>
                    <a:pt x="2197" y="1340"/>
                  </a:lnTo>
                  <a:lnTo>
                    <a:pt x="2184" y="1336"/>
                  </a:lnTo>
                  <a:lnTo>
                    <a:pt x="2179" y="1333"/>
                  </a:lnTo>
                  <a:lnTo>
                    <a:pt x="2173" y="1330"/>
                  </a:lnTo>
                  <a:lnTo>
                    <a:pt x="2169" y="1327"/>
                  </a:lnTo>
                  <a:lnTo>
                    <a:pt x="2165" y="1323"/>
                  </a:lnTo>
                  <a:lnTo>
                    <a:pt x="2163" y="1319"/>
                  </a:lnTo>
                  <a:lnTo>
                    <a:pt x="2162" y="1314"/>
                  </a:lnTo>
                  <a:lnTo>
                    <a:pt x="2162" y="1314"/>
                  </a:lnTo>
                  <a:lnTo>
                    <a:pt x="2160" y="1309"/>
                  </a:lnTo>
                  <a:lnTo>
                    <a:pt x="2158" y="1305"/>
                  </a:lnTo>
                  <a:lnTo>
                    <a:pt x="2154" y="1301"/>
                  </a:lnTo>
                  <a:lnTo>
                    <a:pt x="2150" y="1298"/>
                  </a:lnTo>
                  <a:lnTo>
                    <a:pt x="2141" y="1293"/>
                  </a:lnTo>
                  <a:lnTo>
                    <a:pt x="2133" y="1290"/>
                  </a:lnTo>
                  <a:lnTo>
                    <a:pt x="2133" y="1290"/>
                  </a:lnTo>
                  <a:lnTo>
                    <a:pt x="2130" y="1288"/>
                  </a:lnTo>
                  <a:lnTo>
                    <a:pt x="2128" y="1285"/>
                  </a:lnTo>
                  <a:lnTo>
                    <a:pt x="2124" y="1277"/>
                  </a:lnTo>
                  <a:lnTo>
                    <a:pt x="2121" y="1267"/>
                  </a:lnTo>
                  <a:lnTo>
                    <a:pt x="2118" y="1255"/>
                  </a:lnTo>
                  <a:lnTo>
                    <a:pt x="2118" y="1255"/>
                  </a:lnTo>
                  <a:lnTo>
                    <a:pt x="2115" y="1250"/>
                  </a:lnTo>
                  <a:lnTo>
                    <a:pt x="2110" y="1246"/>
                  </a:lnTo>
                  <a:lnTo>
                    <a:pt x="2104" y="1244"/>
                  </a:lnTo>
                  <a:lnTo>
                    <a:pt x="2098" y="1242"/>
                  </a:lnTo>
                  <a:lnTo>
                    <a:pt x="2092" y="1242"/>
                  </a:lnTo>
                  <a:lnTo>
                    <a:pt x="2087" y="1242"/>
                  </a:lnTo>
                  <a:lnTo>
                    <a:pt x="2082" y="1243"/>
                  </a:lnTo>
                  <a:lnTo>
                    <a:pt x="2079" y="1245"/>
                  </a:lnTo>
                  <a:lnTo>
                    <a:pt x="2079" y="1245"/>
                  </a:lnTo>
                  <a:lnTo>
                    <a:pt x="2074" y="1248"/>
                  </a:lnTo>
                  <a:lnTo>
                    <a:pt x="2068" y="1251"/>
                  </a:lnTo>
                  <a:lnTo>
                    <a:pt x="2060" y="1253"/>
                  </a:lnTo>
                  <a:lnTo>
                    <a:pt x="2050" y="1254"/>
                  </a:lnTo>
                  <a:lnTo>
                    <a:pt x="2050" y="1254"/>
                  </a:lnTo>
                  <a:lnTo>
                    <a:pt x="2045" y="1255"/>
                  </a:lnTo>
                  <a:lnTo>
                    <a:pt x="2041" y="1258"/>
                  </a:lnTo>
                  <a:lnTo>
                    <a:pt x="2038" y="1262"/>
                  </a:lnTo>
                  <a:lnTo>
                    <a:pt x="2036" y="1268"/>
                  </a:lnTo>
                  <a:lnTo>
                    <a:pt x="2035" y="1273"/>
                  </a:lnTo>
                  <a:lnTo>
                    <a:pt x="2034" y="1278"/>
                  </a:lnTo>
                  <a:lnTo>
                    <a:pt x="2034" y="1286"/>
                  </a:lnTo>
                  <a:lnTo>
                    <a:pt x="2034" y="1286"/>
                  </a:lnTo>
                  <a:lnTo>
                    <a:pt x="2033" y="1289"/>
                  </a:lnTo>
                  <a:lnTo>
                    <a:pt x="2031" y="1292"/>
                  </a:lnTo>
                  <a:lnTo>
                    <a:pt x="2028" y="1295"/>
                  </a:lnTo>
                  <a:lnTo>
                    <a:pt x="2024" y="1297"/>
                  </a:lnTo>
                  <a:lnTo>
                    <a:pt x="2013" y="1301"/>
                  </a:lnTo>
                  <a:lnTo>
                    <a:pt x="2004" y="1302"/>
                  </a:lnTo>
                  <a:lnTo>
                    <a:pt x="2004" y="1302"/>
                  </a:lnTo>
                  <a:lnTo>
                    <a:pt x="1997" y="1304"/>
                  </a:lnTo>
                  <a:lnTo>
                    <a:pt x="1992" y="1306"/>
                  </a:lnTo>
                  <a:lnTo>
                    <a:pt x="1988" y="1310"/>
                  </a:lnTo>
                  <a:lnTo>
                    <a:pt x="1985" y="1314"/>
                  </a:lnTo>
                  <a:lnTo>
                    <a:pt x="1985" y="1314"/>
                  </a:lnTo>
                  <a:lnTo>
                    <a:pt x="1983" y="1318"/>
                  </a:lnTo>
                  <a:lnTo>
                    <a:pt x="1980" y="1321"/>
                  </a:lnTo>
                  <a:lnTo>
                    <a:pt x="1977" y="1322"/>
                  </a:lnTo>
                  <a:lnTo>
                    <a:pt x="1973" y="1322"/>
                  </a:lnTo>
                  <a:lnTo>
                    <a:pt x="1973" y="1322"/>
                  </a:lnTo>
                  <a:lnTo>
                    <a:pt x="1971" y="1321"/>
                  </a:lnTo>
                  <a:lnTo>
                    <a:pt x="1969" y="1318"/>
                  </a:lnTo>
                  <a:lnTo>
                    <a:pt x="1964" y="1311"/>
                  </a:lnTo>
                  <a:lnTo>
                    <a:pt x="1954" y="1290"/>
                  </a:lnTo>
                  <a:lnTo>
                    <a:pt x="1954" y="1290"/>
                  </a:lnTo>
                  <a:lnTo>
                    <a:pt x="1950" y="1284"/>
                  </a:lnTo>
                  <a:lnTo>
                    <a:pt x="1945" y="1279"/>
                  </a:lnTo>
                  <a:lnTo>
                    <a:pt x="1939" y="1274"/>
                  </a:lnTo>
                  <a:lnTo>
                    <a:pt x="1931" y="1269"/>
                  </a:lnTo>
                  <a:lnTo>
                    <a:pt x="1918" y="1260"/>
                  </a:lnTo>
                  <a:lnTo>
                    <a:pt x="1908" y="1253"/>
                  </a:lnTo>
                  <a:lnTo>
                    <a:pt x="1908" y="1253"/>
                  </a:lnTo>
                  <a:lnTo>
                    <a:pt x="1899" y="1246"/>
                  </a:lnTo>
                  <a:lnTo>
                    <a:pt x="1891" y="1237"/>
                  </a:lnTo>
                  <a:lnTo>
                    <a:pt x="1886" y="1233"/>
                  </a:lnTo>
                  <a:lnTo>
                    <a:pt x="1882" y="1230"/>
                  </a:lnTo>
                  <a:lnTo>
                    <a:pt x="1878" y="1228"/>
                  </a:lnTo>
                  <a:lnTo>
                    <a:pt x="1873" y="1227"/>
                  </a:lnTo>
                  <a:lnTo>
                    <a:pt x="1873" y="1227"/>
                  </a:lnTo>
                  <a:lnTo>
                    <a:pt x="1869" y="1226"/>
                  </a:lnTo>
                  <a:lnTo>
                    <a:pt x="1866" y="1224"/>
                  </a:lnTo>
                  <a:lnTo>
                    <a:pt x="1863" y="1222"/>
                  </a:lnTo>
                  <a:lnTo>
                    <a:pt x="1860" y="1218"/>
                  </a:lnTo>
                  <a:lnTo>
                    <a:pt x="1858" y="1214"/>
                  </a:lnTo>
                  <a:lnTo>
                    <a:pt x="1857" y="1209"/>
                  </a:lnTo>
                  <a:lnTo>
                    <a:pt x="1856" y="1199"/>
                  </a:lnTo>
                  <a:lnTo>
                    <a:pt x="1856" y="1199"/>
                  </a:lnTo>
                  <a:lnTo>
                    <a:pt x="1856" y="1195"/>
                  </a:lnTo>
                  <a:lnTo>
                    <a:pt x="1855" y="1191"/>
                  </a:lnTo>
                  <a:lnTo>
                    <a:pt x="1853" y="1189"/>
                  </a:lnTo>
                  <a:lnTo>
                    <a:pt x="1850" y="1188"/>
                  </a:lnTo>
                  <a:lnTo>
                    <a:pt x="1841" y="1187"/>
                  </a:lnTo>
                  <a:lnTo>
                    <a:pt x="1830" y="1187"/>
                  </a:lnTo>
                  <a:lnTo>
                    <a:pt x="1830" y="1187"/>
                  </a:lnTo>
                  <a:lnTo>
                    <a:pt x="1825" y="1187"/>
                  </a:lnTo>
                  <a:lnTo>
                    <a:pt x="1820" y="1188"/>
                  </a:lnTo>
                  <a:lnTo>
                    <a:pt x="1817" y="1190"/>
                  </a:lnTo>
                  <a:lnTo>
                    <a:pt x="1814" y="1192"/>
                  </a:lnTo>
                  <a:lnTo>
                    <a:pt x="1810" y="1196"/>
                  </a:lnTo>
                  <a:lnTo>
                    <a:pt x="1808" y="1198"/>
                  </a:lnTo>
                  <a:lnTo>
                    <a:pt x="1805" y="1199"/>
                  </a:lnTo>
                  <a:lnTo>
                    <a:pt x="1805" y="1199"/>
                  </a:lnTo>
                  <a:lnTo>
                    <a:pt x="1799" y="1201"/>
                  </a:lnTo>
                  <a:lnTo>
                    <a:pt x="1794" y="1200"/>
                  </a:lnTo>
                  <a:lnTo>
                    <a:pt x="1788" y="1197"/>
                  </a:lnTo>
                  <a:lnTo>
                    <a:pt x="1782" y="1193"/>
                  </a:lnTo>
                  <a:lnTo>
                    <a:pt x="1782" y="1193"/>
                  </a:lnTo>
                  <a:lnTo>
                    <a:pt x="1779" y="1191"/>
                  </a:lnTo>
                  <a:lnTo>
                    <a:pt x="1776" y="1191"/>
                  </a:lnTo>
                  <a:lnTo>
                    <a:pt x="1773" y="1192"/>
                  </a:lnTo>
                  <a:lnTo>
                    <a:pt x="1770" y="1194"/>
                  </a:lnTo>
                  <a:lnTo>
                    <a:pt x="1764" y="1198"/>
                  </a:lnTo>
                  <a:lnTo>
                    <a:pt x="1761" y="1199"/>
                  </a:lnTo>
                  <a:lnTo>
                    <a:pt x="1759" y="1200"/>
                  </a:lnTo>
                  <a:lnTo>
                    <a:pt x="1759" y="1200"/>
                  </a:lnTo>
                  <a:lnTo>
                    <a:pt x="1754" y="1199"/>
                  </a:lnTo>
                  <a:lnTo>
                    <a:pt x="1750" y="1197"/>
                  </a:lnTo>
                  <a:lnTo>
                    <a:pt x="1746" y="1194"/>
                  </a:lnTo>
                  <a:lnTo>
                    <a:pt x="1744" y="1190"/>
                  </a:lnTo>
                  <a:lnTo>
                    <a:pt x="1744" y="1190"/>
                  </a:lnTo>
                  <a:lnTo>
                    <a:pt x="1741" y="1186"/>
                  </a:lnTo>
                  <a:lnTo>
                    <a:pt x="1738" y="1182"/>
                  </a:lnTo>
                  <a:lnTo>
                    <a:pt x="1734" y="1177"/>
                  </a:lnTo>
                  <a:lnTo>
                    <a:pt x="1732" y="202"/>
                  </a:lnTo>
                  <a:lnTo>
                    <a:pt x="1732" y="202"/>
                  </a:lnTo>
                  <a:lnTo>
                    <a:pt x="1724" y="202"/>
                  </a:lnTo>
                  <a:lnTo>
                    <a:pt x="1718" y="202"/>
                  </a:lnTo>
                  <a:lnTo>
                    <a:pt x="1711" y="201"/>
                  </a:lnTo>
                  <a:lnTo>
                    <a:pt x="1708" y="200"/>
                  </a:lnTo>
                  <a:lnTo>
                    <a:pt x="1704" y="198"/>
                  </a:lnTo>
                  <a:lnTo>
                    <a:pt x="1704" y="198"/>
                  </a:lnTo>
                  <a:lnTo>
                    <a:pt x="1697" y="193"/>
                  </a:lnTo>
                  <a:lnTo>
                    <a:pt x="1691" y="188"/>
                  </a:lnTo>
                  <a:lnTo>
                    <a:pt x="1688" y="186"/>
                  </a:lnTo>
                  <a:lnTo>
                    <a:pt x="1684" y="185"/>
                  </a:lnTo>
                  <a:lnTo>
                    <a:pt x="1679" y="184"/>
                  </a:lnTo>
                  <a:lnTo>
                    <a:pt x="1673" y="184"/>
                  </a:lnTo>
                  <a:lnTo>
                    <a:pt x="1673" y="184"/>
                  </a:lnTo>
                  <a:lnTo>
                    <a:pt x="1670" y="184"/>
                  </a:lnTo>
                  <a:lnTo>
                    <a:pt x="1667" y="184"/>
                  </a:lnTo>
                  <a:lnTo>
                    <a:pt x="1660" y="180"/>
                  </a:lnTo>
                  <a:lnTo>
                    <a:pt x="1653" y="176"/>
                  </a:lnTo>
                  <a:lnTo>
                    <a:pt x="1647" y="170"/>
                  </a:lnTo>
                  <a:lnTo>
                    <a:pt x="1640" y="165"/>
                  </a:lnTo>
                  <a:lnTo>
                    <a:pt x="1632" y="161"/>
                  </a:lnTo>
                  <a:lnTo>
                    <a:pt x="1625" y="157"/>
                  </a:lnTo>
                  <a:lnTo>
                    <a:pt x="1622" y="157"/>
                  </a:lnTo>
                  <a:lnTo>
                    <a:pt x="1618" y="157"/>
                  </a:lnTo>
                  <a:lnTo>
                    <a:pt x="1618" y="157"/>
                  </a:lnTo>
                  <a:lnTo>
                    <a:pt x="1612" y="156"/>
                  </a:lnTo>
                  <a:lnTo>
                    <a:pt x="1607" y="155"/>
                  </a:lnTo>
                  <a:lnTo>
                    <a:pt x="1603" y="153"/>
                  </a:lnTo>
                  <a:lnTo>
                    <a:pt x="1600" y="151"/>
                  </a:lnTo>
                  <a:lnTo>
                    <a:pt x="1597" y="149"/>
                  </a:lnTo>
                  <a:lnTo>
                    <a:pt x="1593" y="148"/>
                  </a:lnTo>
                  <a:lnTo>
                    <a:pt x="1588" y="147"/>
                  </a:lnTo>
                  <a:lnTo>
                    <a:pt x="1581" y="148"/>
                  </a:lnTo>
                  <a:lnTo>
                    <a:pt x="1581" y="148"/>
                  </a:lnTo>
                  <a:lnTo>
                    <a:pt x="1568" y="151"/>
                  </a:lnTo>
                  <a:lnTo>
                    <a:pt x="1557" y="154"/>
                  </a:lnTo>
                  <a:lnTo>
                    <a:pt x="1546" y="157"/>
                  </a:lnTo>
                  <a:lnTo>
                    <a:pt x="1540" y="158"/>
                  </a:lnTo>
                  <a:lnTo>
                    <a:pt x="1533" y="159"/>
                  </a:lnTo>
                  <a:lnTo>
                    <a:pt x="1533" y="159"/>
                  </a:lnTo>
                  <a:lnTo>
                    <a:pt x="1522" y="159"/>
                  </a:lnTo>
                  <a:lnTo>
                    <a:pt x="1515" y="161"/>
                  </a:lnTo>
                  <a:lnTo>
                    <a:pt x="1509" y="164"/>
                  </a:lnTo>
                  <a:lnTo>
                    <a:pt x="1502" y="167"/>
                  </a:lnTo>
                  <a:lnTo>
                    <a:pt x="1502" y="167"/>
                  </a:lnTo>
                  <a:lnTo>
                    <a:pt x="1493" y="170"/>
                  </a:lnTo>
                  <a:lnTo>
                    <a:pt x="1483" y="171"/>
                  </a:lnTo>
                  <a:lnTo>
                    <a:pt x="1472" y="169"/>
                  </a:lnTo>
                  <a:lnTo>
                    <a:pt x="1466" y="168"/>
                  </a:lnTo>
                  <a:lnTo>
                    <a:pt x="1460" y="165"/>
                  </a:lnTo>
                  <a:lnTo>
                    <a:pt x="1460" y="165"/>
                  </a:lnTo>
                  <a:lnTo>
                    <a:pt x="1431" y="152"/>
                  </a:lnTo>
                  <a:lnTo>
                    <a:pt x="1415" y="147"/>
                  </a:lnTo>
                  <a:lnTo>
                    <a:pt x="1408" y="145"/>
                  </a:lnTo>
                  <a:lnTo>
                    <a:pt x="1401" y="143"/>
                  </a:lnTo>
                  <a:lnTo>
                    <a:pt x="1401" y="143"/>
                  </a:lnTo>
                  <a:lnTo>
                    <a:pt x="1379" y="141"/>
                  </a:lnTo>
                  <a:lnTo>
                    <a:pt x="1348" y="140"/>
                  </a:lnTo>
                  <a:lnTo>
                    <a:pt x="1318" y="137"/>
                  </a:lnTo>
                  <a:lnTo>
                    <a:pt x="1307" y="136"/>
                  </a:lnTo>
                  <a:lnTo>
                    <a:pt x="1302" y="134"/>
                  </a:lnTo>
                  <a:lnTo>
                    <a:pt x="1302" y="134"/>
                  </a:lnTo>
                  <a:lnTo>
                    <a:pt x="1297" y="130"/>
                  </a:lnTo>
                  <a:lnTo>
                    <a:pt x="1290" y="127"/>
                  </a:lnTo>
                  <a:lnTo>
                    <a:pt x="1282" y="125"/>
                  </a:lnTo>
                  <a:lnTo>
                    <a:pt x="1272" y="124"/>
                  </a:lnTo>
                  <a:lnTo>
                    <a:pt x="1272" y="124"/>
                  </a:lnTo>
                  <a:lnTo>
                    <a:pt x="1261" y="124"/>
                  </a:lnTo>
                  <a:lnTo>
                    <a:pt x="1250" y="121"/>
                  </a:lnTo>
                  <a:lnTo>
                    <a:pt x="1239" y="118"/>
                  </a:lnTo>
                  <a:lnTo>
                    <a:pt x="1236" y="115"/>
                  </a:lnTo>
                  <a:lnTo>
                    <a:pt x="1233" y="113"/>
                  </a:lnTo>
                  <a:lnTo>
                    <a:pt x="1233" y="113"/>
                  </a:lnTo>
                  <a:lnTo>
                    <a:pt x="1231" y="110"/>
                  </a:lnTo>
                  <a:lnTo>
                    <a:pt x="1227" y="108"/>
                  </a:lnTo>
                  <a:lnTo>
                    <a:pt x="1222" y="107"/>
                  </a:lnTo>
                  <a:lnTo>
                    <a:pt x="1217" y="107"/>
                  </a:lnTo>
                  <a:lnTo>
                    <a:pt x="1204" y="106"/>
                  </a:lnTo>
                  <a:lnTo>
                    <a:pt x="1190" y="107"/>
                  </a:lnTo>
                  <a:lnTo>
                    <a:pt x="1190" y="107"/>
                  </a:lnTo>
                  <a:lnTo>
                    <a:pt x="1184" y="107"/>
                  </a:lnTo>
                  <a:lnTo>
                    <a:pt x="1179" y="107"/>
                  </a:lnTo>
                  <a:lnTo>
                    <a:pt x="1170" y="106"/>
                  </a:lnTo>
                  <a:lnTo>
                    <a:pt x="1167" y="106"/>
                  </a:lnTo>
                  <a:lnTo>
                    <a:pt x="1164" y="106"/>
                  </a:lnTo>
                  <a:lnTo>
                    <a:pt x="1162" y="108"/>
                  </a:lnTo>
                  <a:lnTo>
                    <a:pt x="1158" y="111"/>
                  </a:lnTo>
                  <a:lnTo>
                    <a:pt x="1158" y="111"/>
                  </a:lnTo>
                  <a:lnTo>
                    <a:pt x="1155" y="115"/>
                  </a:lnTo>
                  <a:lnTo>
                    <a:pt x="1151" y="117"/>
                  </a:lnTo>
                  <a:lnTo>
                    <a:pt x="1147" y="119"/>
                  </a:lnTo>
                  <a:lnTo>
                    <a:pt x="1143" y="119"/>
                  </a:lnTo>
                  <a:lnTo>
                    <a:pt x="1138" y="119"/>
                  </a:lnTo>
                  <a:lnTo>
                    <a:pt x="1135" y="118"/>
                  </a:lnTo>
                  <a:lnTo>
                    <a:pt x="1132" y="117"/>
                  </a:lnTo>
                  <a:lnTo>
                    <a:pt x="1130" y="116"/>
                  </a:lnTo>
                  <a:lnTo>
                    <a:pt x="1130" y="116"/>
                  </a:lnTo>
                  <a:lnTo>
                    <a:pt x="1128" y="113"/>
                  </a:lnTo>
                  <a:lnTo>
                    <a:pt x="1125" y="110"/>
                  </a:lnTo>
                  <a:lnTo>
                    <a:pt x="1120" y="108"/>
                  </a:lnTo>
                  <a:lnTo>
                    <a:pt x="1112" y="107"/>
                  </a:lnTo>
                  <a:lnTo>
                    <a:pt x="1112" y="107"/>
                  </a:lnTo>
                  <a:lnTo>
                    <a:pt x="1105" y="107"/>
                  </a:lnTo>
                  <a:lnTo>
                    <a:pt x="1101" y="107"/>
                  </a:lnTo>
                  <a:lnTo>
                    <a:pt x="1099" y="108"/>
                  </a:lnTo>
                  <a:lnTo>
                    <a:pt x="1097" y="114"/>
                  </a:lnTo>
                  <a:lnTo>
                    <a:pt x="1097" y="114"/>
                  </a:lnTo>
                  <a:lnTo>
                    <a:pt x="1095" y="117"/>
                  </a:lnTo>
                  <a:lnTo>
                    <a:pt x="1093" y="119"/>
                  </a:lnTo>
                  <a:lnTo>
                    <a:pt x="1090" y="120"/>
                  </a:lnTo>
                  <a:lnTo>
                    <a:pt x="1086" y="120"/>
                  </a:lnTo>
                  <a:lnTo>
                    <a:pt x="1066" y="119"/>
                  </a:lnTo>
                  <a:lnTo>
                    <a:pt x="1066" y="119"/>
                  </a:lnTo>
                  <a:lnTo>
                    <a:pt x="1056" y="119"/>
                  </a:lnTo>
                  <a:lnTo>
                    <a:pt x="1049" y="118"/>
                  </a:lnTo>
                  <a:lnTo>
                    <a:pt x="1046" y="117"/>
                  </a:lnTo>
                  <a:lnTo>
                    <a:pt x="1043" y="116"/>
                  </a:lnTo>
                  <a:lnTo>
                    <a:pt x="1042" y="114"/>
                  </a:lnTo>
                  <a:lnTo>
                    <a:pt x="1040" y="111"/>
                  </a:lnTo>
                  <a:lnTo>
                    <a:pt x="1040" y="111"/>
                  </a:lnTo>
                  <a:lnTo>
                    <a:pt x="1038" y="106"/>
                  </a:lnTo>
                  <a:lnTo>
                    <a:pt x="1036" y="103"/>
                  </a:lnTo>
                  <a:lnTo>
                    <a:pt x="1034" y="101"/>
                  </a:lnTo>
                  <a:lnTo>
                    <a:pt x="1032" y="100"/>
                  </a:lnTo>
                  <a:lnTo>
                    <a:pt x="1025" y="100"/>
                  </a:lnTo>
                  <a:lnTo>
                    <a:pt x="1025" y="100"/>
                  </a:lnTo>
                  <a:lnTo>
                    <a:pt x="1016" y="99"/>
                  </a:lnTo>
                  <a:lnTo>
                    <a:pt x="1008" y="97"/>
                  </a:lnTo>
                  <a:lnTo>
                    <a:pt x="1005" y="96"/>
                  </a:lnTo>
                  <a:lnTo>
                    <a:pt x="1002" y="94"/>
                  </a:lnTo>
                  <a:lnTo>
                    <a:pt x="1001" y="91"/>
                  </a:lnTo>
                  <a:lnTo>
                    <a:pt x="1000" y="88"/>
                  </a:lnTo>
                  <a:lnTo>
                    <a:pt x="1000" y="88"/>
                  </a:lnTo>
                  <a:lnTo>
                    <a:pt x="1001" y="84"/>
                  </a:lnTo>
                  <a:lnTo>
                    <a:pt x="1003" y="80"/>
                  </a:lnTo>
                  <a:lnTo>
                    <a:pt x="1006" y="72"/>
                  </a:lnTo>
                  <a:lnTo>
                    <a:pt x="1007" y="68"/>
                  </a:lnTo>
                  <a:lnTo>
                    <a:pt x="1007" y="66"/>
                  </a:lnTo>
                  <a:lnTo>
                    <a:pt x="1005" y="64"/>
                  </a:lnTo>
                  <a:lnTo>
                    <a:pt x="1001" y="63"/>
                  </a:lnTo>
                  <a:lnTo>
                    <a:pt x="1001" y="63"/>
                  </a:lnTo>
                  <a:lnTo>
                    <a:pt x="992" y="64"/>
                  </a:lnTo>
                  <a:lnTo>
                    <a:pt x="983" y="66"/>
                  </a:lnTo>
                  <a:lnTo>
                    <a:pt x="979" y="66"/>
                  </a:lnTo>
                  <a:lnTo>
                    <a:pt x="976" y="66"/>
                  </a:lnTo>
                  <a:lnTo>
                    <a:pt x="973" y="65"/>
                  </a:lnTo>
                  <a:lnTo>
                    <a:pt x="969" y="63"/>
                  </a:lnTo>
                  <a:lnTo>
                    <a:pt x="969" y="63"/>
                  </a:lnTo>
                  <a:lnTo>
                    <a:pt x="965" y="61"/>
                  </a:lnTo>
                  <a:lnTo>
                    <a:pt x="959" y="59"/>
                  </a:lnTo>
                  <a:lnTo>
                    <a:pt x="953" y="56"/>
                  </a:lnTo>
                  <a:lnTo>
                    <a:pt x="945" y="56"/>
                  </a:lnTo>
                  <a:lnTo>
                    <a:pt x="929" y="55"/>
                  </a:lnTo>
                  <a:lnTo>
                    <a:pt x="914" y="56"/>
                  </a:lnTo>
                  <a:lnTo>
                    <a:pt x="914" y="56"/>
                  </a:lnTo>
                  <a:lnTo>
                    <a:pt x="909" y="57"/>
                  </a:lnTo>
                  <a:lnTo>
                    <a:pt x="906" y="59"/>
                  </a:lnTo>
                  <a:lnTo>
                    <a:pt x="904" y="62"/>
                  </a:lnTo>
                  <a:lnTo>
                    <a:pt x="902" y="65"/>
                  </a:lnTo>
                  <a:lnTo>
                    <a:pt x="901" y="67"/>
                  </a:lnTo>
                  <a:lnTo>
                    <a:pt x="899" y="69"/>
                  </a:lnTo>
                  <a:lnTo>
                    <a:pt x="896" y="71"/>
                  </a:lnTo>
                  <a:lnTo>
                    <a:pt x="891" y="72"/>
                  </a:lnTo>
                  <a:lnTo>
                    <a:pt x="891" y="72"/>
                  </a:lnTo>
                  <a:lnTo>
                    <a:pt x="885" y="71"/>
                  </a:lnTo>
                  <a:lnTo>
                    <a:pt x="879" y="70"/>
                  </a:lnTo>
                  <a:lnTo>
                    <a:pt x="874" y="69"/>
                  </a:lnTo>
                  <a:lnTo>
                    <a:pt x="870" y="67"/>
                  </a:lnTo>
                  <a:lnTo>
                    <a:pt x="866" y="64"/>
                  </a:lnTo>
                  <a:lnTo>
                    <a:pt x="863" y="61"/>
                  </a:lnTo>
                  <a:lnTo>
                    <a:pt x="861" y="57"/>
                  </a:lnTo>
                  <a:lnTo>
                    <a:pt x="860" y="52"/>
                  </a:lnTo>
                  <a:lnTo>
                    <a:pt x="860" y="52"/>
                  </a:lnTo>
                  <a:lnTo>
                    <a:pt x="858" y="48"/>
                  </a:lnTo>
                  <a:lnTo>
                    <a:pt x="857" y="45"/>
                  </a:lnTo>
                  <a:lnTo>
                    <a:pt x="854" y="43"/>
                  </a:lnTo>
                  <a:lnTo>
                    <a:pt x="851" y="41"/>
                  </a:lnTo>
                  <a:lnTo>
                    <a:pt x="844" y="39"/>
                  </a:lnTo>
                  <a:lnTo>
                    <a:pt x="837" y="38"/>
                  </a:lnTo>
                  <a:lnTo>
                    <a:pt x="837" y="38"/>
                  </a:lnTo>
                  <a:lnTo>
                    <a:pt x="834" y="38"/>
                  </a:lnTo>
                  <a:lnTo>
                    <a:pt x="830" y="37"/>
                  </a:lnTo>
                  <a:lnTo>
                    <a:pt x="825" y="35"/>
                  </a:lnTo>
                  <a:lnTo>
                    <a:pt x="822" y="35"/>
                  </a:lnTo>
                  <a:lnTo>
                    <a:pt x="819" y="36"/>
                  </a:lnTo>
                  <a:lnTo>
                    <a:pt x="816" y="39"/>
                  </a:lnTo>
                  <a:lnTo>
                    <a:pt x="813" y="43"/>
                  </a:lnTo>
                  <a:lnTo>
                    <a:pt x="813" y="43"/>
                  </a:lnTo>
                  <a:lnTo>
                    <a:pt x="809" y="53"/>
                  </a:lnTo>
                  <a:lnTo>
                    <a:pt x="803" y="64"/>
                  </a:lnTo>
                  <a:lnTo>
                    <a:pt x="800" y="68"/>
                  </a:lnTo>
                  <a:lnTo>
                    <a:pt x="797" y="71"/>
                  </a:lnTo>
                  <a:lnTo>
                    <a:pt x="794" y="73"/>
                  </a:lnTo>
                  <a:lnTo>
                    <a:pt x="790" y="74"/>
                  </a:lnTo>
                  <a:lnTo>
                    <a:pt x="790" y="74"/>
                  </a:lnTo>
                  <a:lnTo>
                    <a:pt x="785" y="73"/>
                  </a:lnTo>
                  <a:lnTo>
                    <a:pt x="780" y="71"/>
                  </a:lnTo>
                  <a:lnTo>
                    <a:pt x="776" y="68"/>
                  </a:lnTo>
                  <a:lnTo>
                    <a:pt x="771" y="65"/>
                  </a:lnTo>
                  <a:lnTo>
                    <a:pt x="768" y="62"/>
                  </a:lnTo>
                  <a:lnTo>
                    <a:pt x="767" y="57"/>
                  </a:lnTo>
                  <a:lnTo>
                    <a:pt x="767" y="56"/>
                  </a:lnTo>
                  <a:lnTo>
                    <a:pt x="768" y="55"/>
                  </a:lnTo>
                  <a:lnTo>
                    <a:pt x="772" y="53"/>
                  </a:lnTo>
                  <a:lnTo>
                    <a:pt x="772" y="53"/>
                  </a:lnTo>
                  <a:lnTo>
                    <a:pt x="782" y="51"/>
                  </a:lnTo>
                  <a:lnTo>
                    <a:pt x="791" y="48"/>
                  </a:lnTo>
                  <a:lnTo>
                    <a:pt x="795" y="46"/>
                  </a:lnTo>
                  <a:lnTo>
                    <a:pt x="798" y="44"/>
                  </a:lnTo>
                  <a:lnTo>
                    <a:pt x="799" y="42"/>
                  </a:lnTo>
                  <a:lnTo>
                    <a:pt x="800" y="39"/>
                  </a:lnTo>
                  <a:lnTo>
                    <a:pt x="800" y="39"/>
                  </a:lnTo>
                  <a:lnTo>
                    <a:pt x="799" y="35"/>
                  </a:lnTo>
                  <a:lnTo>
                    <a:pt x="798" y="33"/>
                  </a:lnTo>
                  <a:lnTo>
                    <a:pt x="797" y="31"/>
                  </a:lnTo>
                  <a:lnTo>
                    <a:pt x="795" y="29"/>
                  </a:lnTo>
                  <a:lnTo>
                    <a:pt x="792" y="28"/>
                  </a:lnTo>
                  <a:lnTo>
                    <a:pt x="788" y="27"/>
                  </a:lnTo>
                  <a:lnTo>
                    <a:pt x="782" y="27"/>
                  </a:lnTo>
                  <a:lnTo>
                    <a:pt x="782" y="27"/>
                  </a:lnTo>
                  <a:lnTo>
                    <a:pt x="773" y="26"/>
                  </a:lnTo>
                  <a:lnTo>
                    <a:pt x="771" y="25"/>
                  </a:lnTo>
                  <a:lnTo>
                    <a:pt x="769" y="23"/>
                  </a:lnTo>
                  <a:lnTo>
                    <a:pt x="766" y="21"/>
                  </a:lnTo>
                  <a:lnTo>
                    <a:pt x="762" y="18"/>
                  </a:lnTo>
                  <a:lnTo>
                    <a:pt x="762" y="18"/>
                  </a:lnTo>
                  <a:lnTo>
                    <a:pt x="756" y="17"/>
                  </a:lnTo>
                  <a:lnTo>
                    <a:pt x="749" y="16"/>
                  </a:lnTo>
                  <a:lnTo>
                    <a:pt x="747" y="16"/>
                  </a:lnTo>
                  <a:lnTo>
                    <a:pt x="745" y="14"/>
                  </a:lnTo>
                  <a:lnTo>
                    <a:pt x="743" y="12"/>
                  </a:lnTo>
                  <a:lnTo>
                    <a:pt x="743" y="9"/>
                  </a:lnTo>
                  <a:lnTo>
                    <a:pt x="743" y="9"/>
                  </a:lnTo>
                  <a:lnTo>
                    <a:pt x="742" y="6"/>
                  </a:lnTo>
                  <a:lnTo>
                    <a:pt x="741" y="3"/>
                  </a:lnTo>
                  <a:lnTo>
                    <a:pt x="739" y="1"/>
                  </a:lnTo>
                  <a:lnTo>
                    <a:pt x="737" y="0"/>
                  </a:lnTo>
                  <a:lnTo>
                    <a:pt x="734" y="0"/>
                  </a:lnTo>
                  <a:lnTo>
                    <a:pt x="732" y="0"/>
                  </a:lnTo>
                  <a:lnTo>
                    <a:pt x="728" y="2"/>
                  </a:lnTo>
                  <a:lnTo>
                    <a:pt x="725" y="4"/>
                  </a:lnTo>
                  <a:lnTo>
                    <a:pt x="725" y="4"/>
                  </a:lnTo>
                  <a:lnTo>
                    <a:pt x="715" y="17"/>
                  </a:lnTo>
                  <a:lnTo>
                    <a:pt x="710" y="23"/>
                  </a:lnTo>
                  <a:lnTo>
                    <a:pt x="704" y="29"/>
                  </a:lnTo>
                  <a:lnTo>
                    <a:pt x="704" y="29"/>
                  </a:lnTo>
                  <a:lnTo>
                    <a:pt x="697" y="33"/>
                  </a:lnTo>
                  <a:lnTo>
                    <a:pt x="688" y="37"/>
                  </a:lnTo>
                  <a:lnTo>
                    <a:pt x="684" y="39"/>
                  </a:lnTo>
                  <a:lnTo>
                    <a:pt x="680" y="42"/>
                  </a:lnTo>
                  <a:lnTo>
                    <a:pt x="677" y="46"/>
                  </a:lnTo>
                  <a:lnTo>
                    <a:pt x="674" y="50"/>
                  </a:lnTo>
                  <a:lnTo>
                    <a:pt x="674" y="50"/>
                  </a:lnTo>
                  <a:lnTo>
                    <a:pt x="671" y="54"/>
                  </a:lnTo>
                  <a:lnTo>
                    <a:pt x="669" y="56"/>
                  </a:lnTo>
                  <a:lnTo>
                    <a:pt x="667" y="57"/>
                  </a:lnTo>
                  <a:lnTo>
                    <a:pt x="665" y="59"/>
                  </a:lnTo>
                  <a:lnTo>
                    <a:pt x="659" y="59"/>
                  </a:lnTo>
                  <a:lnTo>
                    <a:pt x="656" y="60"/>
                  </a:lnTo>
                  <a:lnTo>
                    <a:pt x="652" y="62"/>
                  </a:lnTo>
                  <a:lnTo>
                    <a:pt x="652" y="62"/>
                  </a:lnTo>
                  <a:lnTo>
                    <a:pt x="643" y="67"/>
                  </a:lnTo>
                  <a:lnTo>
                    <a:pt x="635" y="72"/>
                  </a:lnTo>
                  <a:lnTo>
                    <a:pt x="625" y="75"/>
                  </a:lnTo>
                  <a:lnTo>
                    <a:pt x="620" y="76"/>
                  </a:lnTo>
                  <a:lnTo>
                    <a:pt x="614" y="76"/>
                  </a:lnTo>
                  <a:lnTo>
                    <a:pt x="614" y="76"/>
                  </a:lnTo>
                  <a:lnTo>
                    <a:pt x="585" y="76"/>
                  </a:lnTo>
                  <a:lnTo>
                    <a:pt x="572" y="75"/>
                  </a:lnTo>
                  <a:lnTo>
                    <a:pt x="568" y="73"/>
                  </a:lnTo>
                  <a:lnTo>
                    <a:pt x="565" y="72"/>
                  </a:lnTo>
                  <a:lnTo>
                    <a:pt x="565" y="72"/>
                  </a:lnTo>
                  <a:lnTo>
                    <a:pt x="562" y="68"/>
                  </a:lnTo>
                  <a:lnTo>
                    <a:pt x="557" y="65"/>
                  </a:lnTo>
                  <a:lnTo>
                    <a:pt x="550" y="64"/>
                  </a:lnTo>
                  <a:lnTo>
                    <a:pt x="542" y="65"/>
                  </a:lnTo>
                  <a:lnTo>
                    <a:pt x="542" y="65"/>
                  </a:lnTo>
                  <a:lnTo>
                    <a:pt x="538" y="67"/>
                  </a:lnTo>
                  <a:lnTo>
                    <a:pt x="534" y="69"/>
                  </a:lnTo>
                  <a:lnTo>
                    <a:pt x="530" y="73"/>
                  </a:lnTo>
                  <a:lnTo>
                    <a:pt x="526" y="79"/>
                  </a:lnTo>
                  <a:lnTo>
                    <a:pt x="523" y="82"/>
                  </a:lnTo>
                  <a:lnTo>
                    <a:pt x="520" y="85"/>
                  </a:lnTo>
                  <a:lnTo>
                    <a:pt x="520" y="85"/>
                  </a:lnTo>
                  <a:lnTo>
                    <a:pt x="517" y="87"/>
                  </a:lnTo>
                  <a:lnTo>
                    <a:pt x="515" y="90"/>
                  </a:lnTo>
                  <a:lnTo>
                    <a:pt x="515" y="93"/>
                  </a:lnTo>
                  <a:lnTo>
                    <a:pt x="515" y="96"/>
                  </a:lnTo>
                  <a:lnTo>
                    <a:pt x="516" y="98"/>
                  </a:lnTo>
                  <a:lnTo>
                    <a:pt x="518" y="100"/>
                  </a:lnTo>
                  <a:lnTo>
                    <a:pt x="522" y="102"/>
                  </a:lnTo>
                  <a:lnTo>
                    <a:pt x="526" y="103"/>
                  </a:lnTo>
                  <a:lnTo>
                    <a:pt x="526" y="103"/>
                  </a:lnTo>
                  <a:lnTo>
                    <a:pt x="533" y="104"/>
                  </a:lnTo>
                  <a:lnTo>
                    <a:pt x="540" y="104"/>
                  </a:lnTo>
                  <a:lnTo>
                    <a:pt x="552" y="104"/>
                  </a:lnTo>
                  <a:lnTo>
                    <a:pt x="552" y="104"/>
                  </a:lnTo>
                  <a:lnTo>
                    <a:pt x="561" y="105"/>
                  </a:lnTo>
                  <a:lnTo>
                    <a:pt x="566" y="106"/>
                  </a:lnTo>
                  <a:lnTo>
                    <a:pt x="568" y="107"/>
                  </a:lnTo>
                  <a:lnTo>
                    <a:pt x="568" y="108"/>
                  </a:lnTo>
                  <a:lnTo>
                    <a:pt x="566" y="109"/>
                  </a:lnTo>
                  <a:lnTo>
                    <a:pt x="562" y="110"/>
                  </a:lnTo>
                  <a:lnTo>
                    <a:pt x="562" y="110"/>
                  </a:lnTo>
                  <a:lnTo>
                    <a:pt x="550" y="111"/>
                  </a:lnTo>
                  <a:lnTo>
                    <a:pt x="539" y="112"/>
                  </a:lnTo>
                  <a:lnTo>
                    <a:pt x="529" y="113"/>
                  </a:lnTo>
                  <a:lnTo>
                    <a:pt x="527" y="114"/>
                  </a:lnTo>
                  <a:lnTo>
                    <a:pt x="526" y="116"/>
                  </a:lnTo>
                  <a:lnTo>
                    <a:pt x="526" y="116"/>
                  </a:lnTo>
                  <a:lnTo>
                    <a:pt x="524" y="136"/>
                  </a:lnTo>
                  <a:lnTo>
                    <a:pt x="523" y="145"/>
                  </a:lnTo>
                  <a:lnTo>
                    <a:pt x="522" y="146"/>
                  </a:lnTo>
                  <a:lnTo>
                    <a:pt x="521" y="143"/>
                  </a:lnTo>
                  <a:lnTo>
                    <a:pt x="521" y="143"/>
                  </a:lnTo>
                  <a:lnTo>
                    <a:pt x="520" y="136"/>
                  </a:lnTo>
                  <a:lnTo>
                    <a:pt x="518" y="133"/>
                  </a:lnTo>
                  <a:lnTo>
                    <a:pt x="516" y="133"/>
                  </a:lnTo>
                  <a:lnTo>
                    <a:pt x="511" y="133"/>
                  </a:lnTo>
                  <a:lnTo>
                    <a:pt x="511" y="133"/>
                  </a:lnTo>
                  <a:lnTo>
                    <a:pt x="508" y="133"/>
                  </a:lnTo>
                  <a:lnTo>
                    <a:pt x="506" y="132"/>
                  </a:lnTo>
                  <a:lnTo>
                    <a:pt x="504" y="131"/>
                  </a:lnTo>
                  <a:lnTo>
                    <a:pt x="504" y="129"/>
                  </a:lnTo>
                  <a:lnTo>
                    <a:pt x="503" y="124"/>
                  </a:lnTo>
                  <a:lnTo>
                    <a:pt x="503" y="118"/>
                  </a:lnTo>
                  <a:lnTo>
                    <a:pt x="503" y="118"/>
                  </a:lnTo>
                  <a:lnTo>
                    <a:pt x="502" y="110"/>
                  </a:lnTo>
                  <a:lnTo>
                    <a:pt x="501" y="107"/>
                  </a:lnTo>
                  <a:lnTo>
                    <a:pt x="500" y="104"/>
                  </a:lnTo>
                  <a:lnTo>
                    <a:pt x="498" y="102"/>
                  </a:lnTo>
                  <a:lnTo>
                    <a:pt x="496" y="101"/>
                  </a:lnTo>
                  <a:lnTo>
                    <a:pt x="493" y="102"/>
                  </a:lnTo>
                  <a:lnTo>
                    <a:pt x="490" y="104"/>
                  </a:lnTo>
                  <a:lnTo>
                    <a:pt x="490" y="104"/>
                  </a:lnTo>
                  <a:lnTo>
                    <a:pt x="487" y="107"/>
                  </a:lnTo>
                  <a:lnTo>
                    <a:pt x="483" y="110"/>
                  </a:lnTo>
                  <a:lnTo>
                    <a:pt x="474" y="114"/>
                  </a:lnTo>
                  <a:lnTo>
                    <a:pt x="465" y="119"/>
                  </a:lnTo>
                  <a:lnTo>
                    <a:pt x="462" y="122"/>
                  </a:lnTo>
                  <a:lnTo>
                    <a:pt x="460" y="125"/>
                  </a:lnTo>
                  <a:lnTo>
                    <a:pt x="460" y="125"/>
                  </a:lnTo>
                  <a:lnTo>
                    <a:pt x="458" y="129"/>
                  </a:lnTo>
                  <a:lnTo>
                    <a:pt x="455" y="131"/>
                  </a:lnTo>
                  <a:lnTo>
                    <a:pt x="452" y="132"/>
                  </a:lnTo>
                  <a:lnTo>
                    <a:pt x="448" y="133"/>
                  </a:lnTo>
                  <a:lnTo>
                    <a:pt x="440" y="134"/>
                  </a:lnTo>
                  <a:lnTo>
                    <a:pt x="430" y="135"/>
                  </a:lnTo>
                  <a:lnTo>
                    <a:pt x="430" y="135"/>
                  </a:lnTo>
                  <a:lnTo>
                    <a:pt x="425" y="135"/>
                  </a:lnTo>
                  <a:lnTo>
                    <a:pt x="420" y="134"/>
                  </a:lnTo>
                  <a:lnTo>
                    <a:pt x="411" y="132"/>
                  </a:lnTo>
                  <a:lnTo>
                    <a:pt x="407" y="131"/>
                  </a:lnTo>
                  <a:lnTo>
                    <a:pt x="402" y="131"/>
                  </a:lnTo>
                  <a:lnTo>
                    <a:pt x="398" y="132"/>
                  </a:lnTo>
                  <a:lnTo>
                    <a:pt x="395" y="134"/>
                  </a:lnTo>
                  <a:lnTo>
                    <a:pt x="395" y="134"/>
                  </a:lnTo>
                  <a:lnTo>
                    <a:pt x="389" y="139"/>
                  </a:lnTo>
                  <a:lnTo>
                    <a:pt x="384" y="141"/>
                  </a:lnTo>
                  <a:lnTo>
                    <a:pt x="379" y="142"/>
                  </a:lnTo>
                  <a:lnTo>
                    <a:pt x="372" y="142"/>
                  </a:lnTo>
                  <a:lnTo>
                    <a:pt x="372" y="142"/>
                  </a:lnTo>
                  <a:lnTo>
                    <a:pt x="368" y="141"/>
                  </a:lnTo>
                  <a:lnTo>
                    <a:pt x="364" y="141"/>
                  </a:lnTo>
                  <a:lnTo>
                    <a:pt x="361" y="143"/>
                  </a:lnTo>
                  <a:lnTo>
                    <a:pt x="358" y="145"/>
                  </a:lnTo>
                  <a:lnTo>
                    <a:pt x="353" y="151"/>
                  </a:lnTo>
                  <a:lnTo>
                    <a:pt x="348" y="159"/>
                  </a:lnTo>
                  <a:lnTo>
                    <a:pt x="348" y="159"/>
                  </a:lnTo>
                  <a:lnTo>
                    <a:pt x="346" y="163"/>
                  </a:lnTo>
                  <a:lnTo>
                    <a:pt x="343" y="166"/>
                  </a:lnTo>
                  <a:lnTo>
                    <a:pt x="337" y="172"/>
                  </a:lnTo>
                  <a:lnTo>
                    <a:pt x="330" y="176"/>
                  </a:lnTo>
                  <a:lnTo>
                    <a:pt x="325" y="181"/>
                  </a:lnTo>
                  <a:lnTo>
                    <a:pt x="325" y="181"/>
                  </a:lnTo>
                  <a:lnTo>
                    <a:pt x="320" y="188"/>
                  </a:lnTo>
                  <a:lnTo>
                    <a:pt x="315" y="196"/>
                  </a:lnTo>
                  <a:lnTo>
                    <a:pt x="312" y="207"/>
                  </a:lnTo>
                  <a:lnTo>
                    <a:pt x="310" y="213"/>
                  </a:lnTo>
                  <a:lnTo>
                    <a:pt x="310" y="220"/>
                  </a:lnTo>
                  <a:lnTo>
                    <a:pt x="310" y="220"/>
                  </a:lnTo>
                  <a:lnTo>
                    <a:pt x="309" y="227"/>
                  </a:lnTo>
                  <a:lnTo>
                    <a:pt x="308" y="233"/>
                  </a:lnTo>
                  <a:lnTo>
                    <a:pt x="306" y="238"/>
                  </a:lnTo>
                  <a:lnTo>
                    <a:pt x="304" y="242"/>
                  </a:lnTo>
                  <a:lnTo>
                    <a:pt x="299" y="249"/>
                  </a:lnTo>
                  <a:lnTo>
                    <a:pt x="293" y="254"/>
                  </a:lnTo>
                  <a:lnTo>
                    <a:pt x="293" y="254"/>
                  </a:lnTo>
                  <a:lnTo>
                    <a:pt x="277" y="267"/>
                  </a:lnTo>
                  <a:lnTo>
                    <a:pt x="268" y="273"/>
                  </a:lnTo>
                  <a:lnTo>
                    <a:pt x="264" y="276"/>
                  </a:lnTo>
                  <a:lnTo>
                    <a:pt x="260" y="277"/>
                  </a:lnTo>
                  <a:lnTo>
                    <a:pt x="260" y="277"/>
                  </a:lnTo>
                  <a:lnTo>
                    <a:pt x="252" y="280"/>
                  </a:lnTo>
                  <a:lnTo>
                    <a:pt x="242" y="285"/>
                  </a:lnTo>
                  <a:lnTo>
                    <a:pt x="236" y="287"/>
                  </a:lnTo>
                  <a:lnTo>
                    <a:pt x="229" y="289"/>
                  </a:lnTo>
                  <a:lnTo>
                    <a:pt x="221" y="290"/>
                  </a:lnTo>
                  <a:lnTo>
                    <a:pt x="211" y="291"/>
                  </a:lnTo>
                  <a:lnTo>
                    <a:pt x="211" y="291"/>
                  </a:lnTo>
                  <a:lnTo>
                    <a:pt x="186" y="290"/>
                  </a:lnTo>
                  <a:lnTo>
                    <a:pt x="178" y="290"/>
                  </a:lnTo>
                  <a:lnTo>
                    <a:pt x="166" y="292"/>
                  </a:lnTo>
                  <a:lnTo>
                    <a:pt x="166" y="292"/>
                  </a:lnTo>
                  <a:lnTo>
                    <a:pt x="158" y="293"/>
                  </a:lnTo>
                  <a:lnTo>
                    <a:pt x="149" y="293"/>
                  </a:lnTo>
                  <a:lnTo>
                    <a:pt x="132" y="293"/>
                  </a:lnTo>
                  <a:lnTo>
                    <a:pt x="123" y="293"/>
                  </a:lnTo>
                  <a:lnTo>
                    <a:pt x="117" y="294"/>
                  </a:lnTo>
                  <a:lnTo>
                    <a:pt x="113" y="296"/>
                  </a:lnTo>
                  <a:lnTo>
                    <a:pt x="112" y="297"/>
                  </a:lnTo>
                  <a:lnTo>
                    <a:pt x="111" y="298"/>
                  </a:lnTo>
                  <a:lnTo>
                    <a:pt x="111" y="298"/>
                  </a:lnTo>
                  <a:lnTo>
                    <a:pt x="111" y="307"/>
                  </a:lnTo>
                  <a:lnTo>
                    <a:pt x="112" y="319"/>
                  </a:lnTo>
                  <a:lnTo>
                    <a:pt x="113" y="325"/>
                  </a:lnTo>
                  <a:lnTo>
                    <a:pt x="112" y="330"/>
                  </a:lnTo>
                  <a:lnTo>
                    <a:pt x="111" y="333"/>
                  </a:lnTo>
                  <a:lnTo>
                    <a:pt x="109" y="336"/>
                  </a:lnTo>
                  <a:lnTo>
                    <a:pt x="109" y="336"/>
                  </a:lnTo>
                  <a:lnTo>
                    <a:pt x="105" y="339"/>
                  </a:lnTo>
                  <a:lnTo>
                    <a:pt x="102" y="342"/>
                  </a:lnTo>
                  <a:lnTo>
                    <a:pt x="101" y="346"/>
                  </a:lnTo>
                  <a:lnTo>
                    <a:pt x="100" y="350"/>
                  </a:lnTo>
                  <a:lnTo>
                    <a:pt x="100" y="350"/>
                  </a:lnTo>
                  <a:lnTo>
                    <a:pt x="100" y="351"/>
                  </a:lnTo>
                  <a:lnTo>
                    <a:pt x="98" y="352"/>
                  </a:lnTo>
                  <a:lnTo>
                    <a:pt x="93" y="351"/>
                  </a:lnTo>
                  <a:lnTo>
                    <a:pt x="87" y="350"/>
                  </a:lnTo>
                  <a:lnTo>
                    <a:pt x="79" y="350"/>
                  </a:lnTo>
                  <a:lnTo>
                    <a:pt x="79" y="350"/>
                  </a:lnTo>
                  <a:lnTo>
                    <a:pt x="75" y="350"/>
                  </a:lnTo>
                  <a:lnTo>
                    <a:pt x="72" y="352"/>
                  </a:lnTo>
                  <a:lnTo>
                    <a:pt x="71" y="353"/>
                  </a:lnTo>
                  <a:lnTo>
                    <a:pt x="70" y="354"/>
                  </a:lnTo>
                  <a:lnTo>
                    <a:pt x="71" y="356"/>
                  </a:lnTo>
                  <a:lnTo>
                    <a:pt x="73" y="357"/>
                  </a:lnTo>
                  <a:lnTo>
                    <a:pt x="77" y="359"/>
                  </a:lnTo>
                  <a:lnTo>
                    <a:pt x="82" y="360"/>
                  </a:lnTo>
                  <a:lnTo>
                    <a:pt x="82" y="360"/>
                  </a:lnTo>
                  <a:lnTo>
                    <a:pt x="94" y="362"/>
                  </a:lnTo>
                  <a:lnTo>
                    <a:pt x="103" y="366"/>
                  </a:lnTo>
                  <a:lnTo>
                    <a:pt x="110" y="371"/>
                  </a:lnTo>
                  <a:lnTo>
                    <a:pt x="115" y="376"/>
                  </a:lnTo>
                  <a:lnTo>
                    <a:pt x="115" y="376"/>
                  </a:lnTo>
                  <a:lnTo>
                    <a:pt x="118" y="378"/>
                  </a:lnTo>
                  <a:lnTo>
                    <a:pt x="121" y="380"/>
                  </a:lnTo>
                  <a:lnTo>
                    <a:pt x="132" y="385"/>
                  </a:lnTo>
                  <a:lnTo>
                    <a:pt x="142" y="387"/>
                  </a:lnTo>
                  <a:lnTo>
                    <a:pt x="151" y="389"/>
                  </a:lnTo>
                  <a:lnTo>
                    <a:pt x="151" y="389"/>
                  </a:lnTo>
                  <a:lnTo>
                    <a:pt x="160" y="389"/>
                  </a:lnTo>
                  <a:lnTo>
                    <a:pt x="171" y="392"/>
                  </a:lnTo>
                  <a:lnTo>
                    <a:pt x="177" y="395"/>
                  </a:lnTo>
                  <a:lnTo>
                    <a:pt x="182" y="398"/>
                  </a:lnTo>
                  <a:lnTo>
                    <a:pt x="186" y="401"/>
                  </a:lnTo>
                  <a:lnTo>
                    <a:pt x="189" y="407"/>
                  </a:lnTo>
                  <a:lnTo>
                    <a:pt x="189" y="407"/>
                  </a:lnTo>
                  <a:lnTo>
                    <a:pt x="195" y="414"/>
                  </a:lnTo>
                  <a:lnTo>
                    <a:pt x="197" y="416"/>
                  </a:lnTo>
                  <a:lnTo>
                    <a:pt x="200" y="417"/>
                  </a:lnTo>
                  <a:lnTo>
                    <a:pt x="207" y="420"/>
                  </a:lnTo>
                  <a:lnTo>
                    <a:pt x="218" y="424"/>
                  </a:lnTo>
                  <a:lnTo>
                    <a:pt x="218" y="424"/>
                  </a:lnTo>
                  <a:lnTo>
                    <a:pt x="232" y="430"/>
                  </a:lnTo>
                  <a:lnTo>
                    <a:pt x="245" y="437"/>
                  </a:lnTo>
                  <a:lnTo>
                    <a:pt x="251" y="441"/>
                  </a:lnTo>
                  <a:lnTo>
                    <a:pt x="256" y="445"/>
                  </a:lnTo>
                  <a:lnTo>
                    <a:pt x="259" y="450"/>
                  </a:lnTo>
                  <a:lnTo>
                    <a:pt x="261" y="455"/>
                  </a:lnTo>
                  <a:lnTo>
                    <a:pt x="261" y="455"/>
                  </a:lnTo>
                  <a:lnTo>
                    <a:pt x="264" y="468"/>
                  </a:lnTo>
                  <a:lnTo>
                    <a:pt x="268" y="481"/>
                  </a:lnTo>
                  <a:lnTo>
                    <a:pt x="271" y="487"/>
                  </a:lnTo>
                  <a:lnTo>
                    <a:pt x="274" y="492"/>
                  </a:lnTo>
                  <a:lnTo>
                    <a:pt x="278" y="496"/>
                  </a:lnTo>
                  <a:lnTo>
                    <a:pt x="283" y="497"/>
                  </a:lnTo>
                  <a:lnTo>
                    <a:pt x="283" y="497"/>
                  </a:lnTo>
                  <a:lnTo>
                    <a:pt x="304" y="498"/>
                  </a:lnTo>
                  <a:lnTo>
                    <a:pt x="311" y="500"/>
                  </a:lnTo>
                  <a:lnTo>
                    <a:pt x="314" y="501"/>
                  </a:lnTo>
                  <a:lnTo>
                    <a:pt x="316" y="502"/>
                  </a:lnTo>
                  <a:lnTo>
                    <a:pt x="316" y="502"/>
                  </a:lnTo>
                  <a:lnTo>
                    <a:pt x="318" y="504"/>
                  </a:lnTo>
                  <a:lnTo>
                    <a:pt x="321" y="505"/>
                  </a:lnTo>
                  <a:lnTo>
                    <a:pt x="326" y="506"/>
                  </a:lnTo>
                  <a:lnTo>
                    <a:pt x="335" y="506"/>
                  </a:lnTo>
                  <a:lnTo>
                    <a:pt x="335" y="506"/>
                  </a:lnTo>
                  <a:lnTo>
                    <a:pt x="339" y="506"/>
                  </a:lnTo>
                  <a:lnTo>
                    <a:pt x="343" y="506"/>
                  </a:lnTo>
                  <a:lnTo>
                    <a:pt x="345" y="505"/>
                  </a:lnTo>
                  <a:lnTo>
                    <a:pt x="346" y="504"/>
                  </a:lnTo>
                  <a:lnTo>
                    <a:pt x="348" y="503"/>
                  </a:lnTo>
                  <a:lnTo>
                    <a:pt x="348" y="500"/>
                  </a:lnTo>
                  <a:lnTo>
                    <a:pt x="348" y="500"/>
                  </a:lnTo>
                  <a:lnTo>
                    <a:pt x="349" y="498"/>
                  </a:lnTo>
                  <a:lnTo>
                    <a:pt x="351" y="495"/>
                  </a:lnTo>
                  <a:lnTo>
                    <a:pt x="352" y="494"/>
                  </a:lnTo>
                  <a:lnTo>
                    <a:pt x="355" y="493"/>
                  </a:lnTo>
                  <a:lnTo>
                    <a:pt x="357" y="493"/>
                  </a:lnTo>
                  <a:lnTo>
                    <a:pt x="359" y="493"/>
                  </a:lnTo>
                  <a:lnTo>
                    <a:pt x="362" y="495"/>
                  </a:lnTo>
                  <a:lnTo>
                    <a:pt x="363" y="497"/>
                  </a:lnTo>
                  <a:lnTo>
                    <a:pt x="363" y="497"/>
                  </a:lnTo>
                  <a:lnTo>
                    <a:pt x="367" y="501"/>
                  </a:lnTo>
                  <a:lnTo>
                    <a:pt x="371" y="503"/>
                  </a:lnTo>
                  <a:lnTo>
                    <a:pt x="375" y="504"/>
                  </a:lnTo>
                  <a:lnTo>
                    <a:pt x="382" y="505"/>
                  </a:lnTo>
                  <a:lnTo>
                    <a:pt x="382" y="505"/>
                  </a:lnTo>
                  <a:lnTo>
                    <a:pt x="392" y="504"/>
                  </a:lnTo>
                  <a:lnTo>
                    <a:pt x="402" y="503"/>
                  </a:lnTo>
                  <a:lnTo>
                    <a:pt x="411" y="503"/>
                  </a:lnTo>
                  <a:lnTo>
                    <a:pt x="414" y="503"/>
                  </a:lnTo>
                  <a:lnTo>
                    <a:pt x="415" y="505"/>
                  </a:lnTo>
                  <a:lnTo>
                    <a:pt x="415" y="505"/>
                  </a:lnTo>
                  <a:lnTo>
                    <a:pt x="415" y="506"/>
                  </a:lnTo>
                  <a:lnTo>
                    <a:pt x="414" y="507"/>
                  </a:lnTo>
                  <a:lnTo>
                    <a:pt x="410" y="509"/>
                  </a:lnTo>
                  <a:lnTo>
                    <a:pt x="406" y="512"/>
                  </a:lnTo>
                  <a:lnTo>
                    <a:pt x="403" y="515"/>
                  </a:lnTo>
                  <a:lnTo>
                    <a:pt x="403" y="515"/>
                  </a:lnTo>
                  <a:lnTo>
                    <a:pt x="400" y="519"/>
                  </a:lnTo>
                  <a:lnTo>
                    <a:pt x="395" y="523"/>
                  </a:lnTo>
                  <a:lnTo>
                    <a:pt x="390" y="526"/>
                  </a:lnTo>
                  <a:lnTo>
                    <a:pt x="386" y="526"/>
                  </a:lnTo>
                  <a:lnTo>
                    <a:pt x="384" y="525"/>
                  </a:lnTo>
                  <a:lnTo>
                    <a:pt x="384" y="525"/>
                  </a:lnTo>
                  <a:lnTo>
                    <a:pt x="377" y="522"/>
                  </a:lnTo>
                  <a:lnTo>
                    <a:pt x="369" y="517"/>
                  </a:lnTo>
                  <a:lnTo>
                    <a:pt x="369" y="517"/>
                  </a:lnTo>
                  <a:lnTo>
                    <a:pt x="364" y="514"/>
                  </a:lnTo>
                  <a:lnTo>
                    <a:pt x="359" y="512"/>
                  </a:lnTo>
                  <a:lnTo>
                    <a:pt x="357" y="511"/>
                  </a:lnTo>
                  <a:lnTo>
                    <a:pt x="355" y="511"/>
                  </a:lnTo>
                  <a:lnTo>
                    <a:pt x="353" y="512"/>
                  </a:lnTo>
                  <a:lnTo>
                    <a:pt x="352" y="514"/>
                  </a:lnTo>
                  <a:lnTo>
                    <a:pt x="352" y="514"/>
                  </a:lnTo>
                  <a:lnTo>
                    <a:pt x="349" y="519"/>
                  </a:lnTo>
                  <a:lnTo>
                    <a:pt x="348" y="522"/>
                  </a:lnTo>
                  <a:lnTo>
                    <a:pt x="347" y="525"/>
                  </a:lnTo>
                  <a:lnTo>
                    <a:pt x="348" y="528"/>
                  </a:lnTo>
                  <a:lnTo>
                    <a:pt x="350" y="531"/>
                  </a:lnTo>
                  <a:lnTo>
                    <a:pt x="353" y="533"/>
                  </a:lnTo>
                  <a:lnTo>
                    <a:pt x="358" y="535"/>
                  </a:lnTo>
                  <a:lnTo>
                    <a:pt x="358" y="535"/>
                  </a:lnTo>
                  <a:lnTo>
                    <a:pt x="369" y="538"/>
                  </a:lnTo>
                  <a:lnTo>
                    <a:pt x="377" y="542"/>
                  </a:lnTo>
                  <a:lnTo>
                    <a:pt x="380" y="544"/>
                  </a:lnTo>
                  <a:lnTo>
                    <a:pt x="383" y="546"/>
                  </a:lnTo>
                  <a:lnTo>
                    <a:pt x="384" y="549"/>
                  </a:lnTo>
                  <a:lnTo>
                    <a:pt x="385" y="552"/>
                  </a:lnTo>
                  <a:lnTo>
                    <a:pt x="385" y="552"/>
                  </a:lnTo>
                  <a:lnTo>
                    <a:pt x="388" y="559"/>
                  </a:lnTo>
                  <a:lnTo>
                    <a:pt x="390" y="566"/>
                  </a:lnTo>
                  <a:lnTo>
                    <a:pt x="392" y="569"/>
                  </a:lnTo>
                  <a:lnTo>
                    <a:pt x="394" y="571"/>
                  </a:lnTo>
                  <a:lnTo>
                    <a:pt x="396" y="572"/>
                  </a:lnTo>
                  <a:lnTo>
                    <a:pt x="399" y="572"/>
                  </a:lnTo>
                  <a:lnTo>
                    <a:pt x="399" y="572"/>
                  </a:lnTo>
                  <a:lnTo>
                    <a:pt x="403" y="571"/>
                  </a:lnTo>
                  <a:lnTo>
                    <a:pt x="405" y="570"/>
                  </a:lnTo>
                  <a:lnTo>
                    <a:pt x="406" y="568"/>
                  </a:lnTo>
                  <a:lnTo>
                    <a:pt x="407" y="567"/>
                  </a:lnTo>
                  <a:lnTo>
                    <a:pt x="407" y="565"/>
                  </a:lnTo>
                  <a:lnTo>
                    <a:pt x="406" y="562"/>
                  </a:lnTo>
                  <a:lnTo>
                    <a:pt x="402" y="558"/>
                  </a:lnTo>
                  <a:lnTo>
                    <a:pt x="402" y="558"/>
                  </a:lnTo>
                  <a:lnTo>
                    <a:pt x="395" y="552"/>
                  </a:lnTo>
                  <a:lnTo>
                    <a:pt x="390" y="546"/>
                  </a:lnTo>
                  <a:lnTo>
                    <a:pt x="385" y="540"/>
                  </a:lnTo>
                  <a:lnTo>
                    <a:pt x="384" y="538"/>
                  </a:lnTo>
                  <a:lnTo>
                    <a:pt x="384" y="537"/>
                  </a:lnTo>
                  <a:lnTo>
                    <a:pt x="384" y="537"/>
                  </a:lnTo>
                  <a:lnTo>
                    <a:pt x="389" y="535"/>
                  </a:lnTo>
                  <a:lnTo>
                    <a:pt x="395" y="535"/>
                  </a:lnTo>
                  <a:lnTo>
                    <a:pt x="398" y="536"/>
                  </a:lnTo>
                  <a:lnTo>
                    <a:pt x="401" y="537"/>
                  </a:lnTo>
                  <a:lnTo>
                    <a:pt x="403" y="538"/>
                  </a:lnTo>
                  <a:lnTo>
                    <a:pt x="405" y="541"/>
                  </a:lnTo>
                  <a:lnTo>
                    <a:pt x="405" y="541"/>
                  </a:lnTo>
                  <a:lnTo>
                    <a:pt x="408" y="547"/>
                  </a:lnTo>
                  <a:lnTo>
                    <a:pt x="413" y="551"/>
                  </a:lnTo>
                  <a:lnTo>
                    <a:pt x="418" y="553"/>
                  </a:lnTo>
                  <a:lnTo>
                    <a:pt x="425" y="553"/>
                  </a:lnTo>
                  <a:lnTo>
                    <a:pt x="425" y="553"/>
                  </a:lnTo>
                  <a:lnTo>
                    <a:pt x="428" y="553"/>
                  </a:lnTo>
                  <a:lnTo>
                    <a:pt x="431" y="552"/>
                  </a:lnTo>
                  <a:lnTo>
                    <a:pt x="435" y="549"/>
                  </a:lnTo>
                  <a:lnTo>
                    <a:pt x="439" y="546"/>
                  </a:lnTo>
                  <a:lnTo>
                    <a:pt x="441" y="546"/>
                  </a:lnTo>
                  <a:lnTo>
                    <a:pt x="444" y="545"/>
                  </a:lnTo>
                  <a:lnTo>
                    <a:pt x="444" y="545"/>
                  </a:lnTo>
                  <a:lnTo>
                    <a:pt x="447" y="545"/>
                  </a:lnTo>
                  <a:lnTo>
                    <a:pt x="449" y="544"/>
                  </a:lnTo>
                  <a:lnTo>
                    <a:pt x="452" y="542"/>
                  </a:lnTo>
                  <a:lnTo>
                    <a:pt x="456" y="541"/>
                  </a:lnTo>
                  <a:lnTo>
                    <a:pt x="459" y="541"/>
                  </a:lnTo>
                  <a:lnTo>
                    <a:pt x="462" y="542"/>
                  </a:lnTo>
                  <a:lnTo>
                    <a:pt x="462" y="542"/>
                  </a:lnTo>
                  <a:lnTo>
                    <a:pt x="468" y="544"/>
                  </a:lnTo>
                  <a:lnTo>
                    <a:pt x="475" y="545"/>
                  </a:lnTo>
                  <a:lnTo>
                    <a:pt x="488" y="545"/>
                  </a:lnTo>
                  <a:lnTo>
                    <a:pt x="488" y="545"/>
                  </a:lnTo>
                  <a:lnTo>
                    <a:pt x="494" y="547"/>
                  </a:lnTo>
                  <a:lnTo>
                    <a:pt x="498" y="549"/>
                  </a:lnTo>
                  <a:lnTo>
                    <a:pt x="499" y="550"/>
                  </a:lnTo>
                  <a:lnTo>
                    <a:pt x="500" y="552"/>
                  </a:lnTo>
                  <a:lnTo>
                    <a:pt x="500" y="558"/>
                  </a:lnTo>
                  <a:lnTo>
                    <a:pt x="500" y="558"/>
                  </a:lnTo>
                  <a:lnTo>
                    <a:pt x="498" y="563"/>
                  </a:lnTo>
                  <a:lnTo>
                    <a:pt x="496" y="566"/>
                  </a:lnTo>
                  <a:lnTo>
                    <a:pt x="494" y="567"/>
                  </a:lnTo>
                  <a:lnTo>
                    <a:pt x="491" y="569"/>
                  </a:lnTo>
                  <a:lnTo>
                    <a:pt x="488" y="569"/>
                  </a:lnTo>
                  <a:lnTo>
                    <a:pt x="484" y="569"/>
                  </a:lnTo>
                  <a:lnTo>
                    <a:pt x="480" y="569"/>
                  </a:lnTo>
                  <a:lnTo>
                    <a:pt x="480" y="569"/>
                  </a:lnTo>
                  <a:lnTo>
                    <a:pt x="465" y="567"/>
                  </a:lnTo>
                  <a:lnTo>
                    <a:pt x="459" y="566"/>
                  </a:lnTo>
                  <a:lnTo>
                    <a:pt x="453" y="563"/>
                  </a:lnTo>
                  <a:lnTo>
                    <a:pt x="453" y="563"/>
                  </a:lnTo>
                  <a:lnTo>
                    <a:pt x="446" y="561"/>
                  </a:lnTo>
                  <a:lnTo>
                    <a:pt x="441" y="560"/>
                  </a:lnTo>
                  <a:lnTo>
                    <a:pt x="437" y="561"/>
                  </a:lnTo>
                  <a:lnTo>
                    <a:pt x="434" y="563"/>
                  </a:lnTo>
                  <a:lnTo>
                    <a:pt x="434" y="563"/>
                  </a:lnTo>
                  <a:lnTo>
                    <a:pt x="432" y="566"/>
                  </a:lnTo>
                  <a:lnTo>
                    <a:pt x="431" y="568"/>
                  </a:lnTo>
                  <a:lnTo>
                    <a:pt x="432" y="571"/>
                  </a:lnTo>
                  <a:lnTo>
                    <a:pt x="435" y="573"/>
                  </a:lnTo>
                  <a:lnTo>
                    <a:pt x="435" y="573"/>
                  </a:lnTo>
                  <a:lnTo>
                    <a:pt x="436" y="576"/>
                  </a:lnTo>
                  <a:lnTo>
                    <a:pt x="437" y="578"/>
                  </a:lnTo>
                  <a:lnTo>
                    <a:pt x="438" y="580"/>
                  </a:lnTo>
                  <a:lnTo>
                    <a:pt x="438" y="583"/>
                  </a:lnTo>
                  <a:lnTo>
                    <a:pt x="437" y="585"/>
                  </a:lnTo>
                  <a:lnTo>
                    <a:pt x="436" y="587"/>
                  </a:lnTo>
                  <a:lnTo>
                    <a:pt x="433" y="589"/>
                  </a:lnTo>
                  <a:lnTo>
                    <a:pt x="430" y="589"/>
                  </a:lnTo>
                  <a:lnTo>
                    <a:pt x="430" y="589"/>
                  </a:lnTo>
                  <a:lnTo>
                    <a:pt x="422" y="588"/>
                  </a:lnTo>
                  <a:lnTo>
                    <a:pt x="415" y="587"/>
                  </a:lnTo>
                  <a:lnTo>
                    <a:pt x="412" y="586"/>
                  </a:lnTo>
                  <a:lnTo>
                    <a:pt x="409" y="586"/>
                  </a:lnTo>
                  <a:lnTo>
                    <a:pt x="407" y="588"/>
                  </a:lnTo>
                  <a:lnTo>
                    <a:pt x="406" y="590"/>
                  </a:lnTo>
                  <a:lnTo>
                    <a:pt x="406" y="590"/>
                  </a:lnTo>
                  <a:lnTo>
                    <a:pt x="404" y="593"/>
                  </a:lnTo>
                  <a:lnTo>
                    <a:pt x="401" y="596"/>
                  </a:lnTo>
                  <a:lnTo>
                    <a:pt x="397" y="598"/>
                  </a:lnTo>
                  <a:lnTo>
                    <a:pt x="392" y="600"/>
                  </a:lnTo>
                  <a:lnTo>
                    <a:pt x="380" y="604"/>
                  </a:lnTo>
                  <a:lnTo>
                    <a:pt x="370" y="605"/>
                  </a:lnTo>
                  <a:lnTo>
                    <a:pt x="370" y="605"/>
                  </a:lnTo>
                  <a:lnTo>
                    <a:pt x="352" y="604"/>
                  </a:lnTo>
                  <a:lnTo>
                    <a:pt x="342" y="604"/>
                  </a:lnTo>
                  <a:lnTo>
                    <a:pt x="333" y="604"/>
                  </a:lnTo>
                  <a:lnTo>
                    <a:pt x="333" y="604"/>
                  </a:lnTo>
                  <a:lnTo>
                    <a:pt x="320" y="605"/>
                  </a:lnTo>
                  <a:lnTo>
                    <a:pt x="300" y="605"/>
                  </a:lnTo>
                  <a:lnTo>
                    <a:pt x="291" y="605"/>
                  </a:lnTo>
                  <a:lnTo>
                    <a:pt x="282" y="604"/>
                  </a:lnTo>
                  <a:lnTo>
                    <a:pt x="276" y="602"/>
                  </a:lnTo>
                  <a:lnTo>
                    <a:pt x="274" y="601"/>
                  </a:lnTo>
                  <a:lnTo>
                    <a:pt x="273" y="600"/>
                  </a:lnTo>
                  <a:lnTo>
                    <a:pt x="273" y="600"/>
                  </a:lnTo>
                  <a:lnTo>
                    <a:pt x="270" y="596"/>
                  </a:lnTo>
                  <a:lnTo>
                    <a:pt x="265" y="593"/>
                  </a:lnTo>
                  <a:lnTo>
                    <a:pt x="260" y="591"/>
                  </a:lnTo>
                  <a:lnTo>
                    <a:pt x="255" y="591"/>
                  </a:lnTo>
                  <a:lnTo>
                    <a:pt x="255" y="591"/>
                  </a:lnTo>
                  <a:lnTo>
                    <a:pt x="253" y="591"/>
                  </a:lnTo>
                  <a:lnTo>
                    <a:pt x="252" y="590"/>
                  </a:lnTo>
                  <a:lnTo>
                    <a:pt x="252" y="589"/>
                  </a:lnTo>
                  <a:lnTo>
                    <a:pt x="252" y="588"/>
                  </a:lnTo>
                  <a:lnTo>
                    <a:pt x="254" y="584"/>
                  </a:lnTo>
                  <a:lnTo>
                    <a:pt x="259" y="580"/>
                  </a:lnTo>
                  <a:lnTo>
                    <a:pt x="259" y="580"/>
                  </a:lnTo>
                  <a:lnTo>
                    <a:pt x="264" y="574"/>
                  </a:lnTo>
                  <a:lnTo>
                    <a:pt x="268" y="568"/>
                  </a:lnTo>
                  <a:lnTo>
                    <a:pt x="271" y="563"/>
                  </a:lnTo>
                  <a:lnTo>
                    <a:pt x="272" y="559"/>
                  </a:lnTo>
                  <a:lnTo>
                    <a:pt x="273" y="556"/>
                  </a:lnTo>
                  <a:lnTo>
                    <a:pt x="273" y="556"/>
                  </a:lnTo>
                  <a:lnTo>
                    <a:pt x="272" y="553"/>
                  </a:lnTo>
                  <a:lnTo>
                    <a:pt x="272" y="550"/>
                  </a:lnTo>
                  <a:lnTo>
                    <a:pt x="270" y="548"/>
                  </a:lnTo>
                  <a:lnTo>
                    <a:pt x="269" y="547"/>
                  </a:lnTo>
                  <a:lnTo>
                    <a:pt x="264" y="545"/>
                  </a:lnTo>
                  <a:lnTo>
                    <a:pt x="257" y="544"/>
                  </a:lnTo>
                  <a:lnTo>
                    <a:pt x="257" y="544"/>
                  </a:lnTo>
                  <a:lnTo>
                    <a:pt x="237" y="544"/>
                  </a:lnTo>
                  <a:lnTo>
                    <a:pt x="226" y="546"/>
                  </a:lnTo>
                  <a:lnTo>
                    <a:pt x="222" y="547"/>
                  </a:lnTo>
                  <a:lnTo>
                    <a:pt x="219" y="549"/>
                  </a:lnTo>
                  <a:lnTo>
                    <a:pt x="219" y="549"/>
                  </a:lnTo>
                  <a:lnTo>
                    <a:pt x="214" y="552"/>
                  </a:lnTo>
                  <a:lnTo>
                    <a:pt x="210" y="555"/>
                  </a:lnTo>
                  <a:lnTo>
                    <a:pt x="205" y="557"/>
                  </a:lnTo>
                  <a:lnTo>
                    <a:pt x="196" y="558"/>
                  </a:lnTo>
                  <a:lnTo>
                    <a:pt x="196" y="558"/>
                  </a:lnTo>
                  <a:lnTo>
                    <a:pt x="187" y="559"/>
                  </a:lnTo>
                  <a:lnTo>
                    <a:pt x="180" y="561"/>
                  </a:lnTo>
                  <a:lnTo>
                    <a:pt x="174" y="563"/>
                  </a:lnTo>
                  <a:lnTo>
                    <a:pt x="168" y="566"/>
                  </a:lnTo>
                  <a:lnTo>
                    <a:pt x="168" y="566"/>
                  </a:lnTo>
                  <a:lnTo>
                    <a:pt x="165" y="567"/>
                  </a:lnTo>
                  <a:lnTo>
                    <a:pt x="162" y="568"/>
                  </a:lnTo>
                  <a:lnTo>
                    <a:pt x="155" y="568"/>
                  </a:lnTo>
                  <a:lnTo>
                    <a:pt x="150" y="570"/>
                  </a:lnTo>
                  <a:lnTo>
                    <a:pt x="149" y="571"/>
                  </a:lnTo>
                  <a:lnTo>
                    <a:pt x="148" y="573"/>
                  </a:lnTo>
                  <a:lnTo>
                    <a:pt x="148" y="573"/>
                  </a:lnTo>
                  <a:lnTo>
                    <a:pt x="149" y="581"/>
                  </a:lnTo>
                  <a:lnTo>
                    <a:pt x="149" y="592"/>
                  </a:lnTo>
                  <a:lnTo>
                    <a:pt x="149" y="596"/>
                  </a:lnTo>
                  <a:lnTo>
                    <a:pt x="148" y="601"/>
                  </a:lnTo>
                  <a:lnTo>
                    <a:pt x="145" y="603"/>
                  </a:lnTo>
                  <a:lnTo>
                    <a:pt x="143" y="604"/>
                  </a:lnTo>
                  <a:lnTo>
                    <a:pt x="141" y="604"/>
                  </a:lnTo>
                  <a:lnTo>
                    <a:pt x="141" y="604"/>
                  </a:lnTo>
                  <a:lnTo>
                    <a:pt x="136" y="604"/>
                  </a:lnTo>
                  <a:lnTo>
                    <a:pt x="132" y="602"/>
                  </a:lnTo>
                  <a:lnTo>
                    <a:pt x="124" y="597"/>
                  </a:lnTo>
                  <a:lnTo>
                    <a:pt x="121" y="595"/>
                  </a:lnTo>
                  <a:lnTo>
                    <a:pt x="117" y="593"/>
                  </a:lnTo>
                  <a:lnTo>
                    <a:pt x="114" y="591"/>
                  </a:lnTo>
                  <a:lnTo>
                    <a:pt x="109" y="592"/>
                  </a:lnTo>
                  <a:lnTo>
                    <a:pt x="109" y="592"/>
                  </a:lnTo>
                  <a:lnTo>
                    <a:pt x="105" y="593"/>
                  </a:lnTo>
                  <a:lnTo>
                    <a:pt x="101" y="594"/>
                  </a:lnTo>
                  <a:lnTo>
                    <a:pt x="94" y="598"/>
                  </a:lnTo>
                  <a:lnTo>
                    <a:pt x="82" y="607"/>
                  </a:lnTo>
                  <a:lnTo>
                    <a:pt x="82" y="607"/>
                  </a:lnTo>
                  <a:lnTo>
                    <a:pt x="79" y="609"/>
                  </a:lnTo>
                  <a:lnTo>
                    <a:pt x="77" y="612"/>
                  </a:lnTo>
                  <a:lnTo>
                    <a:pt x="72" y="618"/>
                  </a:lnTo>
                  <a:lnTo>
                    <a:pt x="69" y="621"/>
                  </a:lnTo>
                  <a:lnTo>
                    <a:pt x="66" y="623"/>
                  </a:lnTo>
                  <a:lnTo>
                    <a:pt x="61" y="625"/>
                  </a:lnTo>
                  <a:lnTo>
                    <a:pt x="56" y="626"/>
                  </a:lnTo>
                  <a:lnTo>
                    <a:pt x="56" y="626"/>
                  </a:lnTo>
                  <a:lnTo>
                    <a:pt x="50" y="627"/>
                  </a:lnTo>
                  <a:lnTo>
                    <a:pt x="45" y="628"/>
                  </a:lnTo>
                  <a:lnTo>
                    <a:pt x="36" y="632"/>
                  </a:lnTo>
                  <a:lnTo>
                    <a:pt x="30" y="636"/>
                  </a:lnTo>
                  <a:lnTo>
                    <a:pt x="26" y="637"/>
                  </a:lnTo>
                  <a:lnTo>
                    <a:pt x="23" y="638"/>
                  </a:lnTo>
                  <a:lnTo>
                    <a:pt x="23" y="638"/>
                  </a:lnTo>
                  <a:lnTo>
                    <a:pt x="15" y="639"/>
                  </a:lnTo>
                  <a:lnTo>
                    <a:pt x="8" y="641"/>
                  </a:lnTo>
                  <a:lnTo>
                    <a:pt x="5" y="642"/>
                  </a:lnTo>
                  <a:lnTo>
                    <a:pt x="3" y="644"/>
                  </a:lnTo>
                  <a:lnTo>
                    <a:pt x="1" y="647"/>
                  </a:lnTo>
                  <a:lnTo>
                    <a:pt x="0" y="650"/>
                  </a:lnTo>
                  <a:lnTo>
                    <a:pt x="0" y="650"/>
                  </a:lnTo>
                  <a:lnTo>
                    <a:pt x="1" y="655"/>
                  </a:lnTo>
                  <a:lnTo>
                    <a:pt x="1" y="657"/>
                  </a:lnTo>
                  <a:lnTo>
                    <a:pt x="2" y="659"/>
                  </a:lnTo>
                  <a:lnTo>
                    <a:pt x="4" y="660"/>
                  </a:lnTo>
                  <a:lnTo>
                    <a:pt x="7" y="663"/>
                  </a:lnTo>
                  <a:lnTo>
                    <a:pt x="16" y="666"/>
                  </a:lnTo>
                  <a:lnTo>
                    <a:pt x="16" y="666"/>
                  </a:lnTo>
                  <a:lnTo>
                    <a:pt x="21" y="667"/>
                  </a:lnTo>
                  <a:lnTo>
                    <a:pt x="26" y="669"/>
                  </a:lnTo>
                  <a:lnTo>
                    <a:pt x="33" y="673"/>
                  </a:lnTo>
                  <a:lnTo>
                    <a:pt x="39" y="676"/>
                  </a:lnTo>
                  <a:lnTo>
                    <a:pt x="42" y="677"/>
                  </a:lnTo>
                  <a:lnTo>
                    <a:pt x="47" y="677"/>
                  </a:lnTo>
                  <a:lnTo>
                    <a:pt x="47" y="677"/>
                  </a:lnTo>
                  <a:lnTo>
                    <a:pt x="55" y="678"/>
                  </a:lnTo>
                  <a:lnTo>
                    <a:pt x="65" y="679"/>
                  </a:lnTo>
                  <a:lnTo>
                    <a:pt x="75" y="681"/>
                  </a:lnTo>
                  <a:lnTo>
                    <a:pt x="83" y="681"/>
                  </a:lnTo>
                  <a:lnTo>
                    <a:pt x="83" y="681"/>
                  </a:lnTo>
                  <a:lnTo>
                    <a:pt x="90" y="680"/>
                  </a:lnTo>
                  <a:lnTo>
                    <a:pt x="96" y="681"/>
                  </a:lnTo>
                  <a:lnTo>
                    <a:pt x="101" y="683"/>
                  </a:lnTo>
                  <a:lnTo>
                    <a:pt x="106" y="685"/>
                  </a:lnTo>
                  <a:lnTo>
                    <a:pt x="106" y="685"/>
                  </a:lnTo>
                  <a:lnTo>
                    <a:pt x="108" y="688"/>
                  </a:lnTo>
                  <a:lnTo>
                    <a:pt x="110" y="690"/>
                  </a:lnTo>
                  <a:lnTo>
                    <a:pt x="110" y="693"/>
                  </a:lnTo>
                  <a:lnTo>
                    <a:pt x="110" y="696"/>
                  </a:lnTo>
                  <a:lnTo>
                    <a:pt x="108" y="698"/>
                  </a:lnTo>
                  <a:lnTo>
                    <a:pt x="105" y="700"/>
                  </a:lnTo>
                  <a:lnTo>
                    <a:pt x="101" y="700"/>
                  </a:lnTo>
                  <a:lnTo>
                    <a:pt x="96" y="700"/>
                  </a:lnTo>
                  <a:lnTo>
                    <a:pt x="96" y="700"/>
                  </a:lnTo>
                  <a:lnTo>
                    <a:pt x="84" y="698"/>
                  </a:lnTo>
                  <a:lnTo>
                    <a:pt x="73" y="698"/>
                  </a:lnTo>
                  <a:lnTo>
                    <a:pt x="69" y="699"/>
                  </a:lnTo>
                  <a:lnTo>
                    <a:pt x="67" y="700"/>
                  </a:lnTo>
                  <a:lnTo>
                    <a:pt x="67" y="701"/>
                  </a:lnTo>
                  <a:lnTo>
                    <a:pt x="67" y="702"/>
                  </a:lnTo>
                  <a:lnTo>
                    <a:pt x="70" y="705"/>
                  </a:lnTo>
                  <a:lnTo>
                    <a:pt x="70" y="705"/>
                  </a:lnTo>
                  <a:lnTo>
                    <a:pt x="79" y="712"/>
                  </a:lnTo>
                  <a:lnTo>
                    <a:pt x="87" y="719"/>
                  </a:lnTo>
                  <a:lnTo>
                    <a:pt x="90" y="723"/>
                  </a:lnTo>
                  <a:lnTo>
                    <a:pt x="93" y="727"/>
                  </a:lnTo>
                  <a:lnTo>
                    <a:pt x="95" y="732"/>
                  </a:lnTo>
                  <a:lnTo>
                    <a:pt x="95" y="737"/>
                  </a:lnTo>
                  <a:lnTo>
                    <a:pt x="95" y="737"/>
                  </a:lnTo>
                  <a:lnTo>
                    <a:pt x="96" y="742"/>
                  </a:lnTo>
                  <a:lnTo>
                    <a:pt x="97" y="748"/>
                  </a:lnTo>
                  <a:lnTo>
                    <a:pt x="99" y="752"/>
                  </a:lnTo>
                  <a:lnTo>
                    <a:pt x="102" y="756"/>
                  </a:lnTo>
                  <a:lnTo>
                    <a:pt x="105" y="759"/>
                  </a:lnTo>
                  <a:lnTo>
                    <a:pt x="109" y="761"/>
                  </a:lnTo>
                  <a:lnTo>
                    <a:pt x="114" y="763"/>
                  </a:lnTo>
                  <a:lnTo>
                    <a:pt x="119" y="764"/>
                  </a:lnTo>
                  <a:lnTo>
                    <a:pt x="119" y="764"/>
                  </a:lnTo>
                  <a:lnTo>
                    <a:pt x="130" y="765"/>
                  </a:lnTo>
                  <a:lnTo>
                    <a:pt x="136" y="766"/>
                  </a:lnTo>
                  <a:lnTo>
                    <a:pt x="141" y="768"/>
                  </a:lnTo>
                  <a:lnTo>
                    <a:pt x="146" y="771"/>
                  </a:lnTo>
                  <a:lnTo>
                    <a:pt x="146" y="771"/>
                  </a:lnTo>
                  <a:lnTo>
                    <a:pt x="152" y="775"/>
                  </a:lnTo>
                  <a:lnTo>
                    <a:pt x="159" y="777"/>
                  </a:lnTo>
                  <a:lnTo>
                    <a:pt x="169" y="777"/>
                  </a:lnTo>
                  <a:lnTo>
                    <a:pt x="181" y="777"/>
                  </a:lnTo>
                  <a:lnTo>
                    <a:pt x="181" y="777"/>
                  </a:lnTo>
                  <a:lnTo>
                    <a:pt x="195" y="777"/>
                  </a:lnTo>
                  <a:lnTo>
                    <a:pt x="207" y="777"/>
                  </a:lnTo>
                  <a:lnTo>
                    <a:pt x="216" y="776"/>
                  </a:lnTo>
                  <a:lnTo>
                    <a:pt x="219" y="775"/>
                  </a:lnTo>
                  <a:lnTo>
                    <a:pt x="221" y="773"/>
                  </a:lnTo>
                  <a:lnTo>
                    <a:pt x="221" y="773"/>
                  </a:lnTo>
                  <a:lnTo>
                    <a:pt x="223" y="769"/>
                  </a:lnTo>
                  <a:lnTo>
                    <a:pt x="224" y="767"/>
                  </a:lnTo>
                  <a:lnTo>
                    <a:pt x="226" y="766"/>
                  </a:lnTo>
                  <a:lnTo>
                    <a:pt x="228" y="765"/>
                  </a:lnTo>
                  <a:lnTo>
                    <a:pt x="232" y="764"/>
                  </a:lnTo>
                  <a:lnTo>
                    <a:pt x="243" y="763"/>
                  </a:lnTo>
                  <a:lnTo>
                    <a:pt x="243" y="763"/>
                  </a:lnTo>
                  <a:lnTo>
                    <a:pt x="258" y="762"/>
                  </a:lnTo>
                  <a:lnTo>
                    <a:pt x="270" y="761"/>
                  </a:lnTo>
                  <a:lnTo>
                    <a:pt x="276" y="761"/>
                  </a:lnTo>
                  <a:lnTo>
                    <a:pt x="280" y="761"/>
                  </a:lnTo>
                  <a:lnTo>
                    <a:pt x="284" y="762"/>
                  </a:lnTo>
                  <a:lnTo>
                    <a:pt x="287" y="764"/>
                  </a:lnTo>
                  <a:lnTo>
                    <a:pt x="287" y="764"/>
                  </a:lnTo>
                  <a:lnTo>
                    <a:pt x="292" y="769"/>
                  </a:lnTo>
                  <a:lnTo>
                    <a:pt x="296" y="772"/>
                  </a:lnTo>
                  <a:lnTo>
                    <a:pt x="308" y="777"/>
                  </a:lnTo>
                  <a:lnTo>
                    <a:pt x="308" y="777"/>
                  </a:lnTo>
                  <a:lnTo>
                    <a:pt x="314" y="779"/>
                  </a:lnTo>
                  <a:lnTo>
                    <a:pt x="319" y="779"/>
                  </a:lnTo>
                  <a:lnTo>
                    <a:pt x="320" y="778"/>
                  </a:lnTo>
                  <a:lnTo>
                    <a:pt x="320" y="776"/>
                  </a:lnTo>
                  <a:lnTo>
                    <a:pt x="320" y="774"/>
                  </a:lnTo>
                  <a:lnTo>
                    <a:pt x="318" y="771"/>
                  </a:lnTo>
                  <a:lnTo>
                    <a:pt x="318" y="771"/>
                  </a:lnTo>
                  <a:lnTo>
                    <a:pt x="316" y="769"/>
                  </a:lnTo>
                  <a:lnTo>
                    <a:pt x="315" y="766"/>
                  </a:lnTo>
                  <a:lnTo>
                    <a:pt x="316" y="765"/>
                  </a:lnTo>
                  <a:lnTo>
                    <a:pt x="317" y="764"/>
                  </a:lnTo>
                  <a:lnTo>
                    <a:pt x="319" y="764"/>
                  </a:lnTo>
                  <a:lnTo>
                    <a:pt x="322" y="765"/>
                  </a:lnTo>
                  <a:lnTo>
                    <a:pt x="325" y="767"/>
                  </a:lnTo>
                  <a:lnTo>
                    <a:pt x="329" y="770"/>
                  </a:lnTo>
                  <a:lnTo>
                    <a:pt x="329" y="770"/>
                  </a:lnTo>
                  <a:lnTo>
                    <a:pt x="335" y="776"/>
                  </a:lnTo>
                  <a:lnTo>
                    <a:pt x="340" y="779"/>
                  </a:lnTo>
                  <a:lnTo>
                    <a:pt x="342" y="780"/>
                  </a:lnTo>
                  <a:lnTo>
                    <a:pt x="344" y="779"/>
                  </a:lnTo>
                  <a:lnTo>
                    <a:pt x="345" y="778"/>
                  </a:lnTo>
                  <a:lnTo>
                    <a:pt x="347" y="775"/>
                  </a:lnTo>
                  <a:lnTo>
                    <a:pt x="347" y="775"/>
                  </a:lnTo>
                  <a:lnTo>
                    <a:pt x="349" y="769"/>
                  </a:lnTo>
                  <a:lnTo>
                    <a:pt x="352" y="766"/>
                  </a:lnTo>
                  <a:lnTo>
                    <a:pt x="356" y="765"/>
                  </a:lnTo>
                  <a:lnTo>
                    <a:pt x="361" y="764"/>
                  </a:lnTo>
                  <a:lnTo>
                    <a:pt x="361" y="764"/>
                  </a:lnTo>
                  <a:lnTo>
                    <a:pt x="364" y="763"/>
                  </a:lnTo>
                  <a:lnTo>
                    <a:pt x="366" y="762"/>
                  </a:lnTo>
                  <a:lnTo>
                    <a:pt x="370" y="759"/>
                  </a:lnTo>
                  <a:lnTo>
                    <a:pt x="374" y="755"/>
                  </a:lnTo>
                  <a:lnTo>
                    <a:pt x="377" y="754"/>
                  </a:lnTo>
                  <a:lnTo>
                    <a:pt x="381" y="753"/>
                  </a:lnTo>
                  <a:lnTo>
                    <a:pt x="381" y="753"/>
                  </a:lnTo>
                  <a:lnTo>
                    <a:pt x="385" y="752"/>
                  </a:lnTo>
                  <a:lnTo>
                    <a:pt x="389" y="750"/>
                  </a:lnTo>
                  <a:lnTo>
                    <a:pt x="394" y="743"/>
                  </a:lnTo>
                  <a:lnTo>
                    <a:pt x="397" y="741"/>
                  </a:lnTo>
                  <a:lnTo>
                    <a:pt x="399" y="738"/>
                  </a:lnTo>
                  <a:lnTo>
                    <a:pt x="402" y="737"/>
                  </a:lnTo>
                  <a:lnTo>
                    <a:pt x="406" y="736"/>
                  </a:lnTo>
                  <a:lnTo>
                    <a:pt x="406" y="736"/>
                  </a:lnTo>
                  <a:lnTo>
                    <a:pt x="416" y="737"/>
                  </a:lnTo>
                  <a:lnTo>
                    <a:pt x="424" y="737"/>
                  </a:lnTo>
                  <a:lnTo>
                    <a:pt x="430" y="737"/>
                  </a:lnTo>
                  <a:lnTo>
                    <a:pt x="432" y="736"/>
                  </a:lnTo>
                  <a:lnTo>
                    <a:pt x="433" y="735"/>
                  </a:lnTo>
                  <a:lnTo>
                    <a:pt x="433" y="735"/>
                  </a:lnTo>
                  <a:lnTo>
                    <a:pt x="435" y="731"/>
                  </a:lnTo>
                  <a:lnTo>
                    <a:pt x="439" y="728"/>
                  </a:lnTo>
                  <a:lnTo>
                    <a:pt x="441" y="727"/>
                  </a:lnTo>
                  <a:lnTo>
                    <a:pt x="443" y="726"/>
                  </a:lnTo>
                  <a:lnTo>
                    <a:pt x="445" y="727"/>
                  </a:lnTo>
                  <a:lnTo>
                    <a:pt x="447" y="728"/>
                  </a:lnTo>
                  <a:lnTo>
                    <a:pt x="447" y="728"/>
                  </a:lnTo>
                  <a:lnTo>
                    <a:pt x="450" y="732"/>
                  </a:lnTo>
                  <a:lnTo>
                    <a:pt x="452" y="736"/>
                  </a:lnTo>
                  <a:lnTo>
                    <a:pt x="454" y="739"/>
                  </a:lnTo>
                  <a:lnTo>
                    <a:pt x="458" y="742"/>
                  </a:lnTo>
                  <a:lnTo>
                    <a:pt x="458" y="742"/>
                  </a:lnTo>
                  <a:lnTo>
                    <a:pt x="461" y="744"/>
                  </a:lnTo>
                  <a:lnTo>
                    <a:pt x="462" y="748"/>
                  </a:lnTo>
                  <a:lnTo>
                    <a:pt x="463" y="750"/>
                  </a:lnTo>
                  <a:lnTo>
                    <a:pt x="464" y="753"/>
                  </a:lnTo>
                  <a:lnTo>
                    <a:pt x="463" y="756"/>
                  </a:lnTo>
                  <a:lnTo>
                    <a:pt x="461" y="758"/>
                  </a:lnTo>
                  <a:lnTo>
                    <a:pt x="459" y="759"/>
                  </a:lnTo>
                  <a:lnTo>
                    <a:pt x="456" y="760"/>
                  </a:lnTo>
                  <a:lnTo>
                    <a:pt x="456" y="760"/>
                  </a:lnTo>
                  <a:lnTo>
                    <a:pt x="453" y="761"/>
                  </a:lnTo>
                  <a:lnTo>
                    <a:pt x="450" y="762"/>
                  </a:lnTo>
                  <a:lnTo>
                    <a:pt x="447" y="764"/>
                  </a:lnTo>
                  <a:lnTo>
                    <a:pt x="444" y="766"/>
                  </a:lnTo>
                  <a:lnTo>
                    <a:pt x="442" y="767"/>
                  </a:lnTo>
                  <a:lnTo>
                    <a:pt x="439" y="767"/>
                  </a:lnTo>
                  <a:lnTo>
                    <a:pt x="439" y="767"/>
                  </a:lnTo>
                  <a:lnTo>
                    <a:pt x="433" y="767"/>
                  </a:lnTo>
                  <a:lnTo>
                    <a:pt x="431" y="768"/>
                  </a:lnTo>
                  <a:lnTo>
                    <a:pt x="429" y="769"/>
                  </a:lnTo>
                  <a:lnTo>
                    <a:pt x="429" y="771"/>
                  </a:lnTo>
                  <a:lnTo>
                    <a:pt x="430" y="773"/>
                  </a:lnTo>
                  <a:lnTo>
                    <a:pt x="432" y="777"/>
                  </a:lnTo>
                  <a:lnTo>
                    <a:pt x="436" y="781"/>
                  </a:lnTo>
                  <a:lnTo>
                    <a:pt x="436" y="781"/>
                  </a:lnTo>
                  <a:lnTo>
                    <a:pt x="443" y="788"/>
                  </a:lnTo>
                  <a:lnTo>
                    <a:pt x="446" y="794"/>
                  </a:lnTo>
                  <a:lnTo>
                    <a:pt x="449" y="799"/>
                  </a:lnTo>
                  <a:lnTo>
                    <a:pt x="452" y="805"/>
                  </a:lnTo>
                  <a:lnTo>
                    <a:pt x="452" y="805"/>
                  </a:lnTo>
                  <a:lnTo>
                    <a:pt x="456" y="813"/>
                  </a:lnTo>
                  <a:lnTo>
                    <a:pt x="459" y="822"/>
                  </a:lnTo>
                  <a:lnTo>
                    <a:pt x="461" y="831"/>
                  </a:lnTo>
                  <a:lnTo>
                    <a:pt x="461" y="840"/>
                  </a:lnTo>
                  <a:lnTo>
                    <a:pt x="461" y="840"/>
                  </a:lnTo>
                  <a:lnTo>
                    <a:pt x="461" y="846"/>
                  </a:lnTo>
                  <a:lnTo>
                    <a:pt x="461" y="850"/>
                  </a:lnTo>
                  <a:lnTo>
                    <a:pt x="459" y="853"/>
                  </a:lnTo>
                  <a:lnTo>
                    <a:pt x="454" y="858"/>
                  </a:lnTo>
                  <a:lnTo>
                    <a:pt x="454" y="858"/>
                  </a:lnTo>
                  <a:lnTo>
                    <a:pt x="442" y="868"/>
                  </a:lnTo>
                  <a:lnTo>
                    <a:pt x="437" y="870"/>
                  </a:lnTo>
                  <a:lnTo>
                    <a:pt x="431" y="872"/>
                  </a:lnTo>
                  <a:lnTo>
                    <a:pt x="431" y="872"/>
                  </a:lnTo>
                  <a:lnTo>
                    <a:pt x="428" y="872"/>
                  </a:lnTo>
                  <a:lnTo>
                    <a:pt x="426" y="873"/>
                  </a:lnTo>
                  <a:lnTo>
                    <a:pt x="423" y="876"/>
                  </a:lnTo>
                  <a:lnTo>
                    <a:pt x="420" y="878"/>
                  </a:lnTo>
                  <a:lnTo>
                    <a:pt x="418" y="879"/>
                  </a:lnTo>
                  <a:lnTo>
                    <a:pt x="414" y="879"/>
                  </a:lnTo>
                  <a:lnTo>
                    <a:pt x="414" y="879"/>
                  </a:lnTo>
                  <a:lnTo>
                    <a:pt x="406" y="879"/>
                  </a:lnTo>
                  <a:lnTo>
                    <a:pt x="398" y="878"/>
                  </a:lnTo>
                  <a:lnTo>
                    <a:pt x="391" y="877"/>
                  </a:lnTo>
                  <a:lnTo>
                    <a:pt x="388" y="876"/>
                  </a:lnTo>
                  <a:lnTo>
                    <a:pt x="385" y="874"/>
                  </a:lnTo>
                  <a:lnTo>
                    <a:pt x="385" y="874"/>
                  </a:lnTo>
                  <a:lnTo>
                    <a:pt x="383" y="871"/>
                  </a:lnTo>
                  <a:lnTo>
                    <a:pt x="380" y="870"/>
                  </a:lnTo>
                  <a:lnTo>
                    <a:pt x="374" y="867"/>
                  </a:lnTo>
                  <a:lnTo>
                    <a:pt x="374" y="867"/>
                  </a:lnTo>
                  <a:lnTo>
                    <a:pt x="364" y="861"/>
                  </a:lnTo>
                  <a:lnTo>
                    <a:pt x="358" y="858"/>
                  </a:lnTo>
                  <a:lnTo>
                    <a:pt x="356" y="858"/>
                  </a:lnTo>
                  <a:lnTo>
                    <a:pt x="354" y="858"/>
                  </a:lnTo>
                  <a:lnTo>
                    <a:pt x="354" y="858"/>
                  </a:lnTo>
                  <a:lnTo>
                    <a:pt x="352" y="860"/>
                  </a:lnTo>
                  <a:lnTo>
                    <a:pt x="351" y="862"/>
                  </a:lnTo>
                  <a:lnTo>
                    <a:pt x="352" y="864"/>
                  </a:lnTo>
                  <a:lnTo>
                    <a:pt x="356" y="867"/>
                  </a:lnTo>
                  <a:lnTo>
                    <a:pt x="356" y="867"/>
                  </a:lnTo>
                  <a:lnTo>
                    <a:pt x="361" y="871"/>
                  </a:lnTo>
                  <a:lnTo>
                    <a:pt x="363" y="874"/>
                  </a:lnTo>
                  <a:lnTo>
                    <a:pt x="363" y="877"/>
                  </a:lnTo>
                  <a:lnTo>
                    <a:pt x="361" y="882"/>
                  </a:lnTo>
                  <a:lnTo>
                    <a:pt x="361" y="882"/>
                  </a:lnTo>
                  <a:lnTo>
                    <a:pt x="358" y="887"/>
                  </a:lnTo>
                  <a:lnTo>
                    <a:pt x="354" y="892"/>
                  </a:lnTo>
                  <a:lnTo>
                    <a:pt x="347" y="897"/>
                  </a:lnTo>
                  <a:lnTo>
                    <a:pt x="339" y="901"/>
                  </a:lnTo>
                  <a:lnTo>
                    <a:pt x="339" y="901"/>
                  </a:lnTo>
                  <a:lnTo>
                    <a:pt x="334" y="903"/>
                  </a:lnTo>
                  <a:lnTo>
                    <a:pt x="329" y="906"/>
                  </a:lnTo>
                  <a:lnTo>
                    <a:pt x="319" y="913"/>
                  </a:lnTo>
                  <a:lnTo>
                    <a:pt x="314" y="916"/>
                  </a:lnTo>
                  <a:lnTo>
                    <a:pt x="310" y="919"/>
                  </a:lnTo>
                  <a:lnTo>
                    <a:pt x="306" y="919"/>
                  </a:lnTo>
                  <a:lnTo>
                    <a:pt x="303" y="919"/>
                  </a:lnTo>
                  <a:lnTo>
                    <a:pt x="303" y="919"/>
                  </a:lnTo>
                  <a:lnTo>
                    <a:pt x="299" y="917"/>
                  </a:lnTo>
                  <a:lnTo>
                    <a:pt x="296" y="916"/>
                  </a:lnTo>
                  <a:lnTo>
                    <a:pt x="290" y="915"/>
                  </a:lnTo>
                  <a:lnTo>
                    <a:pt x="284" y="914"/>
                  </a:lnTo>
                  <a:lnTo>
                    <a:pt x="281" y="912"/>
                  </a:lnTo>
                  <a:lnTo>
                    <a:pt x="279" y="911"/>
                  </a:lnTo>
                  <a:lnTo>
                    <a:pt x="279" y="911"/>
                  </a:lnTo>
                  <a:lnTo>
                    <a:pt x="271" y="901"/>
                  </a:lnTo>
                  <a:lnTo>
                    <a:pt x="266" y="897"/>
                  </a:lnTo>
                  <a:lnTo>
                    <a:pt x="263" y="896"/>
                  </a:lnTo>
                  <a:lnTo>
                    <a:pt x="260" y="895"/>
                  </a:lnTo>
                  <a:lnTo>
                    <a:pt x="260" y="895"/>
                  </a:lnTo>
                  <a:lnTo>
                    <a:pt x="256" y="895"/>
                  </a:lnTo>
                  <a:lnTo>
                    <a:pt x="252" y="895"/>
                  </a:lnTo>
                  <a:lnTo>
                    <a:pt x="244" y="897"/>
                  </a:lnTo>
                  <a:lnTo>
                    <a:pt x="237" y="900"/>
                  </a:lnTo>
                  <a:lnTo>
                    <a:pt x="230" y="904"/>
                  </a:lnTo>
                  <a:lnTo>
                    <a:pt x="230" y="904"/>
                  </a:lnTo>
                  <a:lnTo>
                    <a:pt x="228" y="906"/>
                  </a:lnTo>
                  <a:lnTo>
                    <a:pt x="226" y="909"/>
                  </a:lnTo>
                  <a:lnTo>
                    <a:pt x="224" y="916"/>
                  </a:lnTo>
                  <a:lnTo>
                    <a:pt x="223" y="919"/>
                  </a:lnTo>
                  <a:lnTo>
                    <a:pt x="221" y="924"/>
                  </a:lnTo>
                  <a:lnTo>
                    <a:pt x="218" y="926"/>
                  </a:lnTo>
                  <a:lnTo>
                    <a:pt x="213" y="928"/>
                  </a:lnTo>
                  <a:lnTo>
                    <a:pt x="213" y="928"/>
                  </a:lnTo>
                  <a:lnTo>
                    <a:pt x="208" y="930"/>
                  </a:lnTo>
                  <a:lnTo>
                    <a:pt x="204" y="932"/>
                  </a:lnTo>
                  <a:lnTo>
                    <a:pt x="202" y="935"/>
                  </a:lnTo>
                  <a:lnTo>
                    <a:pt x="200" y="938"/>
                  </a:lnTo>
                  <a:lnTo>
                    <a:pt x="200" y="942"/>
                  </a:lnTo>
                  <a:lnTo>
                    <a:pt x="200" y="945"/>
                  </a:lnTo>
                  <a:lnTo>
                    <a:pt x="201" y="948"/>
                  </a:lnTo>
                  <a:lnTo>
                    <a:pt x="202" y="950"/>
                  </a:lnTo>
                  <a:lnTo>
                    <a:pt x="202" y="950"/>
                  </a:lnTo>
                  <a:lnTo>
                    <a:pt x="207" y="954"/>
                  </a:lnTo>
                  <a:lnTo>
                    <a:pt x="211" y="956"/>
                  </a:lnTo>
                  <a:lnTo>
                    <a:pt x="213" y="957"/>
                  </a:lnTo>
                  <a:lnTo>
                    <a:pt x="214" y="959"/>
                  </a:lnTo>
                  <a:lnTo>
                    <a:pt x="214" y="961"/>
                  </a:lnTo>
                  <a:lnTo>
                    <a:pt x="214" y="963"/>
                  </a:lnTo>
                  <a:lnTo>
                    <a:pt x="214" y="963"/>
                  </a:lnTo>
                  <a:lnTo>
                    <a:pt x="211" y="967"/>
                  </a:lnTo>
                  <a:lnTo>
                    <a:pt x="208" y="969"/>
                  </a:lnTo>
                  <a:lnTo>
                    <a:pt x="204" y="970"/>
                  </a:lnTo>
                  <a:lnTo>
                    <a:pt x="199" y="970"/>
                  </a:lnTo>
                  <a:lnTo>
                    <a:pt x="199" y="970"/>
                  </a:lnTo>
                  <a:lnTo>
                    <a:pt x="193" y="970"/>
                  </a:lnTo>
                  <a:lnTo>
                    <a:pt x="190" y="971"/>
                  </a:lnTo>
                  <a:lnTo>
                    <a:pt x="182" y="977"/>
                  </a:lnTo>
                  <a:lnTo>
                    <a:pt x="182" y="977"/>
                  </a:lnTo>
                  <a:lnTo>
                    <a:pt x="177" y="983"/>
                  </a:lnTo>
                  <a:lnTo>
                    <a:pt x="169" y="991"/>
                  </a:lnTo>
                  <a:lnTo>
                    <a:pt x="162" y="999"/>
                  </a:lnTo>
                  <a:lnTo>
                    <a:pt x="154" y="1005"/>
                  </a:lnTo>
                  <a:lnTo>
                    <a:pt x="154" y="1005"/>
                  </a:lnTo>
                  <a:lnTo>
                    <a:pt x="151" y="1008"/>
                  </a:lnTo>
                  <a:lnTo>
                    <a:pt x="148" y="1011"/>
                  </a:lnTo>
                  <a:lnTo>
                    <a:pt x="146" y="1013"/>
                  </a:lnTo>
                  <a:lnTo>
                    <a:pt x="145" y="1016"/>
                  </a:lnTo>
                  <a:lnTo>
                    <a:pt x="145" y="1019"/>
                  </a:lnTo>
                  <a:lnTo>
                    <a:pt x="145" y="1021"/>
                  </a:lnTo>
                  <a:lnTo>
                    <a:pt x="146" y="1027"/>
                  </a:lnTo>
                  <a:lnTo>
                    <a:pt x="146" y="1027"/>
                  </a:lnTo>
                  <a:lnTo>
                    <a:pt x="149" y="1031"/>
                  </a:lnTo>
                  <a:lnTo>
                    <a:pt x="150" y="1036"/>
                  </a:lnTo>
                  <a:lnTo>
                    <a:pt x="150" y="1039"/>
                  </a:lnTo>
                  <a:lnTo>
                    <a:pt x="149" y="1041"/>
                  </a:lnTo>
                  <a:lnTo>
                    <a:pt x="147" y="1043"/>
                  </a:lnTo>
                  <a:lnTo>
                    <a:pt x="144" y="1044"/>
                  </a:lnTo>
                  <a:lnTo>
                    <a:pt x="144" y="1044"/>
                  </a:lnTo>
                  <a:lnTo>
                    <a:pt x="136" y="1047"/>
                  </a:lnTo>
                  <a:lnTo>
                    <a:pt x="126" y="1051"/>
                  </a:lnTo>
                  <a:lnTo>
                    <a:pt x="122" y="1052"/>
                  </a:lnTo>
                  <a:lnTo>
                    <a:pt x="120" y="1055"/>
                  </a:lnTo>
                  <a:lnTo>
                    <a:pt x="119" y="1057"/>
                  </a:lnTo>
                  <a:lnTo>
                    <a:pt x="121" y="1059"/>
                  </a:lnTo>
                  <a:lnTo>
                    <a:pt x="121" y="1059"/>
                  </a:lnTo>
                  <a:lnTo>
                    <a:pt x="126" y="1066"/>
                  </a:lnTo>
                  <a:lnTo>
                    <a:pt x="133" y="1074"/>
                  </a:lnTo>
                  <a:lnTo>
                    <a:pt x="139" y="1083"/>
                  </a:lnTo>
                  <a:lnTo>
                    <a:pt x="143" y="1093"/>
                  </a:lnTo>
                  <a:lnTo>
                    <a:pt x="143" y="1093"/>
                  </a:lnTo>
                  <a:lnTo>
                    <a:pt x="148" y="1103"/>
                  </a:lnTo>
                  <a:lnTo>
                    <a:pt x="155" y="1112"/>
                  </a:lnTo>
                  <a:lnTo>
                    <a:pt x="155" y="1112"/>
                  </a:lnTo>
                  <a:lnTo>
                    <a:pt x="157" y="1114"/>
                  </a:lnTo>
                  <a:lnTo>
                    <a:pt x="160" y="1115"/>
                  </a:lnTo>
                  <a:lnTo>
                    <a:pt x="162" y="1116"/>
                  </a:lnTo>
                  <a:lnTo>
                    <a:pt x="164" y="1115"/>
                  </a:lnTo>
                  <a:lnTo>
                    <a:pt x="167" y="1113"/>
                  </a:lnTo>
                  <a:lnTo>
                    <a:pt x="170" y="1109"/>
                  </a:lnTo>
                  <a:lnTo>
                    <a:pt x="170" y="1109"/>
                  </a:lnTo>
                  <a:lnTo>
                    <a:pt x="173" y="1104"/>
                  </a:lnTo>
                  <a:lnTo>
                    <a:pt x="177" y="1101"/>
                  </a:lnTo>
                  <a:lnTo>
                    <a:pt x="180" y="1098"/>
                  </a:lnTo>
                  <a:lnTo>
                    <a:pt x="183" y="1094"/>
                  </a:lnTo>
                  <a:lnTo>
                    <a:pt x="183" y="1094"/>
                  </a:lnTo>
                  <a:lnTo>
                    <a:pt x="185" y="1090"/>
                  </a:lnTo>
                  <a:lnTo>
                    <a:pt x="186" y="1090"/>
                  </a:lnTo>
                  <a:lnTo>
                    <a:pt x="187" y="1091"/>
                  </a:lnTo>
                  <a:lnTo>
                    <a:pt x="188" y="1096"/>
                  </a:lnTo>
                  <a:lnTo>
                    <a:pt x="188" y="1102"/>
                  </a:lnTo>
                  <a:lnTo>
                    <a:pt x="188" y="1102"/>
                  </a:lnTo>
                  <a:lnTo>
                    <a:pt x="188" y="1109"/>
                  </a:lnTo>
                  <a:lnTo>
                    <a:pt x="188" y="1113"/>
                  </a:lnTo>
                  <a:lnTo>
                    <a:pt x="190" y="1116"/>
                  </a:lnTo>
                  <a:lnTo>
                    <a:pt x="194" y="1119"/>
                  </a:lnTo>
                  <a:lnTo>
                    <a:pt x="194" y="1119"/>
                  </a:lnTo>
                  <a:lnTo>
                    <a:pt x="195" y="1121"/>
                  </a:lnTo>
                  <a:lnTo>
                    <a:pt x="197" y="1124"/>
                  </a:lnTo>
                  <a:lnTo>
                    <a:pt x="198" y="1129"/>
                  </a:lnTo>
                  <a:lnTo>
                    <a:pt x="199" y="1131"/>
                  </a:lnTo>
                  <a:lnTo>
                    <a:pt x="200" y="1133"/>
                  </a:lnTo>
                  <a:lnTo>
                    <a:pt x="203" y="1134"/>
                  </a:lnTo>
                  <a:lnTo>
                    <a:pt x="207" y="1134"/>
                  </a:lnTo>
                  <a:lnTo>
                    <a:pt x="207" y="1134"/>
                  </a:lnTo>
                  <a:lnTo>
                    <a:pt x="222" y="1135"/>
                  </a:lnTo>
                  <a:lnTo>
                    <a:pt x="233" y="1137"/>
                  </a:lnTo>
                  <a:lnTo>
                    <a:pt x="233" y="1137"/>
                  </a:lnTo>
                  <a:lnTo>
                    <a:pt x="240" y="1138"/>
                  </a:lnTo>
                  <a:lnTo>
                    <a:pt x="245" y="1139"/>
                  </a:lnTo>
                  <a:lnTo>
                    <a:pt x="250" y="1139"/>
                  </a:lnTo>
                  <a:lnTo>
                    <a:pt x="252" y="1138"/>
                  </a:lnTo>
                  <a:lnTo>
                    <a:pt x="254" y="1136"/>
                  </a:lnTo>
                  <a:lnTo>
                    <a:pt x="254" y="1136"/>
                  </a:lnTo>
                  <a:lnTo>
                    <a:pt x="260" y="1131"/>
                  </a:lnTo>
                  <a:lnTo>
                    <a:pt x="266" y="1127"/>
                  </a:lnTo>
                  <a:lnTo>
                    <a:pt x="269" y="1126"/>
                  </a:lnTo>
                  <a:lnTo>
                    <a:pt x="272" y="1126"/>
                  </a:lnTo>
                  <a:lnTo>
                    <a:pt x="275" y="1127"/>
                  </a:lnTo>
                  <a:lnTo>
                    <a:pt x="276" y="1129"/>
                  </a:lnTo>
                  <a:lnTo>
                    <a:pt x="276" y="1129"/>
                  </a:lnTo>
                  <a:lnTo>
                    <a:pt x="284" y="1142"/>
                  </a:lnTo>
                  <a:lnTo>
                    <a:pt x="286" y="1148"/>
                  </a:lnTo>
                  <a:lnTo>
                    <a:pt x="286" y="1151"/>
                  </a:lnTo>
                  <a:lnTo>
                    <a:pt x="286" y="1154"/>
                  </a:lnTo>
                  <a:lnTo>
                    <a:pt x="286" y="1154"/>
                  </a:lnTo>
                  <a:lnTo>
                    <a:pt x="284" y="1160"/>
                  </a:lnTo>
                  <a:lnTo>
                    <a:pt x="282" y="1162"/>
                  </a:lnTo>
                  <a:lnTo>
                    <a:pt x="280" y="1163"/>
                  </a:lnTo>
                  <a:lnTo>
                    <a:pt x="277" y="1163"/>
                  </a:lnTo>
                  <a:lnTo>
                    <a:pt x="275" y="1163"/>
                  </a:lnTo>
                  <a:lnTo>
                    <a:pt x="273" y="1161"/>
                  </a:lnTo>
                  <a:lnTo>
                    <a:pt x="271" y="1159"/>
                  </a:lnTo>
                  <a:lnTo>
                    <a:pt x="271" y="1159"/>
                  </a:lnTo>
                  <a:lnTo>
                    <a:pt x="266" y="1153"/>
                  </a:lnTo>
                  <a:lnTo>
                    <a:pt x="260" y="1148"/>
                  </a:lnTo>
                  <a:lnTo>
                    <a:pt x="258" y="1147"/>
                  </a:lnTo>
                  <a:lnTo>
                    <a:pt x="256" y="1147"/>
                  </a:lnTo>
                  <a:lnTo>
                    <a:pt x="254" y="1147"/>
                  </a:lnTo>
                  <a:lnTo>
                    <a:pt x="252" y="1148"/>
                  </a:lnTo>
                  <a:lnTo>
                    <a:pt x="252" y="1148"/>
                  </a:lnTo>
                  <a:lnTo>
                    <a:pt x="249" y="1154"/>
                  </a:lnTo>
                  <a:lnTo>
                    <a:pt x="244" y="1159"/>
                  </a:lnTo>
                  <a:lnTo>
                    <a:pt x="242" y="1161"/>
                  </a:lnTo>
                  <a:lnTo>
                    <a:pt x="240" y="1163"/>
                  </a:lnTo>
                  <a:lnTo>
                    <a:pt x="238" y="1163"/>
                  </a:lnTo>
                  <a:lnTo>
                    <a:pt x="237" y="1161"/>
                  </a:lnTo>
                  <a:lnTo>
                    <a:pt x="237" y="1161"/>
                  </a:lnTo>
                  <a:lnTo>
                    <a:pt x="234" y="1153"/>
                  </a:lnTo>
                  <a:lnTo>
                    <a:pt x="231" y="1150"/>
                  </a:lnTo>
                  <a:lnTo>
                    <a:pt x="225" y="1146"/>
                  </a:lnTo>
                  <a:lnTo>
                    <a:pt x="225" y="1146"/>
                  </a:lnTo>
                  <a:lnTo>
                    <a:pt x="218" y="1143"/>
                  </a:lnTo>
                  <a:lnTo>
                    <a:pt x="209" y="1142"/>
                  </a:lnTo>
                  <a:lnTo>
                    <a:pt x="202" y="1142"/>
                  </a:lnTo>
                  <a:lnTo>
                    <a:pt x="196" y="1144"/>
                  </a:lnTo>
                  <a:lnTo>
                    <a:pt x="196" y="1144"/>
                  </a:lnTo>
                  <a:lnTo>
                    <a:pt x="192" y="1146"/>
                  </a:lnTo>
                  <a:lnTo>
                    <a:pt x="189" y="1148"/>
                  </a:lnTo>
                  <a:lnTo>
                    <a:pt x="181" y="1155"/>
                  </a:lnTo>
                  <a:lnTo>
                    <a:pt x="181" y="1155"/>
                  </a:lnTo>
                  <a:lnTo>
                    <a:pt x="176" y="1160"/>
                  </a:lnTo>
                  <a:lnTo>
                    <a:pt x="175" y="1163"/>
                  </a:lnTo>
                  <a:lnTo>
                    <a:pt x="174" y="1166"/>
                  </a:lnTo>
                  <a:lnTo>
                    <a:pt x="174" y="1169"/>
                  </a:lnTo>
                  <a:lnTo>
                    <a:pt x="175" y="1171"/>
                  </a:lnTo>
                  <a:lnTo>
                    <a:pt x="177" y="1173"/>
                  </a:lnTo>
                  <a:lnTo>
                    <a:pt x="181" y="1174"/>
                  </a:lnTo>
                  <a:lnTo>
                    <a:pt x="181" y="1174"/>
                  </a:lnTo>
                  <a:lnTo>
                    <a:pt x="185" y="1175"/>
                  </a:lnTo>
                  <a:lnTo>
                    <a:pt x="187" y="1176"/>
                  </a:lnTo>
                  <a:lnTo>
                    <a:pt x="188" y="1180"/>
                  </a:lnTo>
                  <a:lnTo>
                    <a:pt x="189" y="1183"/>
                  </a:lnTo>
                  <a:lnTo>
                    <a:pt x="190" y="1186"/>
                  </a:lnTo>
                  <a:lnTo>
                    <a:pt x="192" y="1189"/>
                  </a:lnTo>
                  <a:lnTo>
                    <a:pt x="194" y="1191"/>
                  </a:lnTo>
                  <a:lnTo>
                    <a:pt x="198" y="1192"/>
                  </a:lnTo>
                  <a:lnTo>
                    <a:pt x="198" y="1192"/>
                  </a:lnTo>
                  <a:lnTo>
                    <a:pt x="207" y="1194"/>
                  </a:lnTo>
                  <a:lnTo>
                    <a:pt x="218" y="1197"/>
                  </a:lnTo>
                  <a:lnTo>
                    <a:pt x="227" y="1202"/>
                  </a:lnTo>
                  <a:lnTo>
                    <a:pt x="231" y="1205"/>
                  </a:lnTo>
                  <a:lnTo>
                    <a:pt x="235" y="1209"/>
                  </a:lnTo>
                  <a:lnTo>
                    <a:pt x="235" y="1209"/>
                  </a:lnTo>
                  <a:lnTo>
                    <a:pt x="243" y="1220"/>
                  </a:lnTo>
                  <a:lnTo>
                    <a:pt x="245" y="1224"/>
                  </a:lnTo>
                  <a:lnTo>
                    <a:pt x="247" y="1229"/>
                  </a:lnTo>
                  <a:lnTo>
                    <a:pt x="247" y="1229"/>
                  </a:lnTo>
                  <a:lnTo>
                    <a:pt x="248" y="1234"/>
                  </a:lnTo>
                  <a:lnTo>
                    <a:pt x="250" y="1238"/>
                  </a:lnTo>
                  <a:lnTo>
                    <a:pt x="251" y="1240"/>
                  </a:lnTo>
                  <a:lnTo>
                    <a:pt x="254" y="1241"/>
                  </a:lnTo>
                  <a:lnTo>
                    <a:pt x="257" y="1242"/>
                  </a:lnTo>
                  <a:lnTo>
                    <a:pt x="262" y="1242"/>
                  </a:lnTo>
                  <a:lnTo>
                    <a:pt x="262" y="1242"/>
                  </a:lnTo>
                  <a:lnTo>
                    <a:pt x="276" y="1243"/>
                  </a:lnTo>
                  <a:lnTo>
                    <a:pt x="291" y="1245"/>
                  </a:lnTo>
                  <a:lnTo>
                    <a:pt x="299" y="1245"/>
                  </a:lnTo>
                  <a:lnTo>
                    <a:pt x="306" y="1245"/>
                  </a:lnTo>
                  <a:lnTo>
                    <a:pt x="311" y="1243"/>
                  </a:lnTo>
                  <a:lnTo>
                    <a:pt x="312" y="1242"/>
                  </a:lnTo>
                  <a:lnTo>
                    <a:pt x="313" y="1240"/>
                  </a:lnTo>
                  <a:lnTo>
                    <a:pt x="313" y="1240"/>
                  </a:lnTo>
                  <a:lnTo>
                    <a:pt x="316" y="1237"/>
                  </a:lnTo>
                  <a:lnTo>
                    <a:pt x="318" y="1236"/>
                  </a:lnTo>
                  <a:lnTo>
                    <a:pt x="321" y="1235"/>
                  </a:lnTo>
                  <a:lnTo>
                    <a:pt x="324" y="1235"/>
                  </a:lnTo>
                  <a:lnTo>
                    <a:pt x="327" y="1235"/>
                  </a:lnTo>
                  <a:lnTo>
                    <a:pt x="330" y="1234"/>
                  </a:lnTo>
                  <a:lnTo>
                    <a:pt x="332" y="1233"/>
                  </a:lnTo>
                  <a:lnTo>
                    <a:pt x="334" y="1230"/>
                  </a:lnTo>
                  <a:lnTo>
                    <a:pt x="334" y="1230"/>
                  </a:lnTo>
                  <a:lnTo>
                    <a:pt x="337" y="1227"/>
                  </a:lnTo>
                  <a:lnTo>
                    <a:pt x="340" y="1225"/>
                  </a:lnTo>
                  <a:lnTo>
                    <a:pt x="348" y="1223"/>
                  </a:lnTo>
                  <a:lnTo>
                    <a:pt x="351" y="1222"/>
                  </a:lnTo>
                  <a:lnTo>
                    <a:pt x="354" y="1221"/>
                  </a:lnTo>
                  <a:lnTo>
                    <a:pt x="355" y="1218"/>
                  </a:lnTo>
                  <a:lnTo>
                    <a:pt x="355" y="1214"/>
                  </a:lnTo>
                  <a:lnTo>
                    <a:pt x="355" y="1214"/>
                  </a:lnTo>
                  <a:lnTo>
                    <a:pt x="352" y="1205"/>
                  </a:lnTo>
                  <a:lnTo>
                    <a:pt x="350" y="1197"/>
                  </a:lnTo>
                  <a:lnTo>
                    <a:pt x="349" y="1193"/>
                  </a:lnTo>
                  <a:lnTo>
                    <a:pt x="349" y="1190"/>
                  </a:lnTo>
                  <a:lnTo>
                    <a:pt x="350" y="1187"/>
                  </a:lnTo>
                  <a:lnTo>
                    <a:pt x="352" y="1184"/>
                  </a:lnTo>
                  <a:lnTo>
                    <a:pt x="352" y="1184"/>
                  </a:lnTo>
                  <a:lnTo>
                    <a:pt x="358" y="1177"/>
                  </a:lnTo>
                  <a:lnTo>
                    <a:pt x="364" y="1172"/>
                  </a:lnTo>
                  <a:lnTo>
                    <a:pt x="367" y="1170"/>
                  </a:lnTo>
                  <a:lnTo>
                    <a:pt x="369" y="1167"/>
                  </a:lnTo>
                  <a:lnTo>
                    <a:pt x="370" y="1165"/>
                  </a:lnTo>
                  <a:lnTo>
                    <a:pt x="370" y="1161"/>
                  </a:lnTo>
                  <a:lnTo>
                    <a:pt x="370" y="1161"/>
                  </a:lnTo>
                  <a:lnTo>
                    <a:pt x="370" y="1155"/>
                  </a:lnTo>
                  <a:lnTo>
                    <a:pt x="370" y="1150"/>
                  </a:lnTo>
                  <a:lnTo>
                    <a:pt x="371" y="1149"/>
                  </a:lnTo>
                  <a:lnTo>
                    <a:pt x="373" y="1148"/>
                  </a:lnTo>
                  <a:lnTo>
                    <a:pt x="375" y="1148"/>
                  </a:lnTo>
                  <a:lnTo>
                    <a:pt x="378" y="1148"/>
                  </a:lnTo>
                  <a:lnTo>
                    <a:pt x="378" y="1148"/>
                  </a:lnTo>
                  <a:lnTo>
                    <a:pt x="386" y="1150"/>
                  </a:lnTo>
                  <a:lnTo>
                    <a:pt x="393" y="1151"/>
                  </a:lnTo>
                  <a:lnTo>
                    <a:pt x="394" y="1151"/>
                  </a:lnTo>
                  <a:lnTo>
                    <a:pt x="395" y="1152"/>
                  </a:lnTo>
                  <a:lnTo>
                    <a:pt x="393" y="1154"/>
                  </a:lnTo>
                  <a:lnTo>
                    <a:pt x="390" y="1155"/>
                  </a:lnTo>
                  <a:lnTo>
                    <a:pt x="390" y="1155"/>
                  </a:lnTo>
                  <a:lnTo>
                    <a:pt x="383" y="1160"/>
                  </a:lnTo>
                  <a:lnTo>
                    <a:pt x="379" y="1163"/>
                  </a:lnTo>
                  <a:lnTo>
                    <a:pt x="377" y="1167"/>
                  </a:lnTo>
                  <a:lnTo>
                    <a:pt x="376" y="1171"/>
                  </a:lnTo>
                  <a:lnTo>
                    <a:pt x="376" y="1171"/>
                  </a:lnTo>
                  <a:lnTo>
                    <a:pt x="375" y="1173"/>
                  </a:lnTo>
                  <a:lnTo>
                    <a:pt x="374" y="1175"/>
                  </a:lnTo>
                  <a:lnTo>
                    <a:pt x="368" y="1180"/>
                  </a:lnTo>
                  <a:lnTo>
                    <a:pt x="366" y="1182"/>
                  </a:lnTo>
                  <a:lnTo>
                    <a:pt x="364" y="1184"/>
                  </a:lnTo>
                  <a:lnTo>
                    <a:pt x="363" y="1187"/>
                  </a:lnTo>
                  <a:lnTo>
                    <a:pt x="364" y="1190"/>
                  </a:lnTo>
                  <a:lnTo>
                    <a:pt x="364" y="1190"/>
                  </a:lnTo>
                  <a:lnTo>
                    <a:pt x="365" y="1194"/>
                  </a:lnTo>
                  <a:lnTo>
                    <a:pt x="366" y="1198"/>
                  </a:lnTo>
                  <a:lnTo>
                    <a:pt x="366" y="1206"/>
                  </a:lnTo>
                  <a:lnTo>
                    <a:pt x="367" y="1214"/>
                  </a:lnTo>
                  <a:lnTo>
                    <a:pt x="368" y="1217"/>
                  </a:lnTo>
                  <a:lnTo>
                    <a:pt x="370" y="1219"/>
                  </a:lnTo>
                  <a:lnTo>
                    <a:pt x="370" y="1219"/>
                  </a:lnTo>
                  <a:lnTo>
                    <a:pt x="376" y="1223"/>
                  </a:lnTo>
                  <a:lnTo>
                    <a:pt x="379" y="1227"/>
                  </a:lnTo>
                  <a:lnTo>
                    <a:pt x="382" y="1231"/>
                  </a:lnTo>
                  <a:lnTo>
                    <a:pt x="385" y="1237"/>
                  </a:lnTo>
                  <a:lnTo>
                    <a:pt x="385" y="1237"/>
                  </a:lnTo>
                  <a:lnTo>
                    <a:pt x="388" y="1243"/>
                  </a:lnTo>
                  <a:lnTo>
                    <a:pt x="388" y="1249"/>
                  </a:lnTo>
                  <a:lnTo>
                    <a:pt x="389" y="1253"/>
                  </a:lnTo>
                  <a:lnTo>
                    <a:pt x="391" y="1255"/>
                  </a:lnTo>
                  <a:lnTo>
                    <a:pt x="393" y="1257"/>
                  </a:lnTo>
                  <a:lnTo>
                    <a:pt x="393" y="1257"/>
                  </a:lnTo>
                  <a:lnTo>
                    <a:pt x="399" y="1260"/>
                  </a:lnTo>
                  <a:lnTo>
                    <a:pt x="402" y="1265"/>
                  </a:lnTo>
                  <a:lnTo>
                    <a:pt x="402" y="1267"/>
                  </a:lnTo>
                  <a:lnTo>
                    <a:pt x="402" y="1269"/>
                  </a:lnTo>
                  <a:lnTo>
                    <a:pt x="401" y="1271"/>
                  </a:lnTo>
                  <a:lnTo>
                    <a:pt x="399" y="1274"/>
                  </a:lnTo>
                  <a:lnTo>
                    <a:pt x="399" y="1274"/>
                  </a:lnTo>
                  <a:lnTo>
                    <a:pt x="394" y="1278"/>
                  </a:lnTo>
                  <a:lnTo>
                    <a:pt x="389" y="1282"/>
                  </a:lnTo>
                  <a:lnTo>
                    <a:pt x="386" y="1284"/>
                  </a:lnTo>
                  <a:lnTo>
                    <a:pt x="385" y="1286"/>
                  </a:lnTo>
                  <a:lnTo>
                    <a:pt x="385" y="1289"/>
                  </a:lnTo>
                  <a:lnTo>
                    <a:pt x="385" y="1292"/>
                  </a:lnTo>
                  <a:lnTo>
                    <a:pt x="385" y="1292"/>
                  </a:lnTo>
                  <a:lnTo>
                    <a:pt x="386" y="1296"/>
                  </a:lnTo>
                  <a:lnTo>
                    <a:pt x="389" y="1298"/>
                  </a:lnTo>
                  <a:lnTo>
                    <a:pt x="393" y="1302"/>
                  </a:lnTo>
                  <a:lnTo>
                    <a:pt x="395" y="1304"/>
                  </a:lnTo>
                  <a:lnTo>
                    <a:pt x="396" y="1305"/>
                  </a:lnTo>
                  <a:lnTo>
                    <a:pt x="397" y="1308"/>
                  </a:lnTo>
                  <a:lnTo>
                    <a:pt x="397" y="1311"/>
                  </a:lnTo>
                  <a:lnTo>
                    <a:pt x="397" y="1311"/>
                  </a:lnTo>
                  <a:lnTo>
                    <a:pt x="396" y="1315"/>
                  </a:lnTo>
                  <a:lnTo>
                    <a:pt x="397" y="1319"/>
                  </a:lnTo>
                  <a:lnTo>
                    <a:pt x="398" y="1329"/>
                  </a:lnTo>
                  <a:lnTo>
                    <a:pt x="399" y="1333"/>
                  </a:lnTo>
                  <a:lnTo>
                    <a:pt x="399" y="1337"/>
                  </a:lnTo>
                  <a:lnTo>
                    <a:pt x="398" y="1340"/>
                  </a:lnTo>
                  <a:lnTo>
                    <a:pt x="396" y="1341"/>
                  </a:lnTo>
                  <a:lnTo>
                    <a:pt x="396" y="1341"/>
                  </a:lnTo>
                  <a:lnTo>
                    <a:pt x="388" y="1342"/>
                  </a:lnTo>
                  <a:lnTo>
                    <a:pt x="379" y="1344"/>
                  </a:lnTo>
                  <a:lnTo>
                    <a:pt x="376" y="1345"/>
                  </a:lnTo>
                  <a:lnTo>
                    <a:pt x="375" y="1346"/>
                  </a:lnTo>
                  <a:lnTo>
                    <a:pt x="374" y="1348"/>
                  </a:lnTo>
                  <a:lnTo>
                    <a:pt x="376" y="1349"/>
                  </a:lnTo>
                  <a:lnTo>
                    <a:pt x="376" y="1349"/>
                  </a:lnTo>
                  <a:lnTo>
                    <a:pt x="382" y="1353"/>
                  </a:lnTo>
                  <a:lnTo>
                    <a:pt x="390" y="1355"/>
                  </a:lnTo>
                  <a:lnTo>
                    <a:pt x="397" y="1356"/>
                  </a:lnTo>
                  <a:lnTo>
                    <a:pt x="404" y="1358"/>
                  </a:lnTo>
                  <a:lnTo>
                    <a:pt x="404" y="1358"/>
                  </a:lnTo>
                  <a:lnTo>
                    <a:pt x="411" y="1359"/>
                  </a:lnTo>
                  <a:lnTo>
                    <a:pt x="416" y="1359"/>
                  </a:lnTo>
                  <a:lnTo>
                    <a:pt x="422" y="1356"/>
                  </a:lnTo>
                  <a:lnTo>
                    <a:pt x="424" y="1354"/>
                  </a:lnTo>
                  <a:lnTo>
                    <a:pt x="426" y="1351"/>
                  </a:lnTo>
                  <a:lnTo>
                    <a:pt x="426" y="1351"/>
                  </a:lnTo>
                  <a:lnTo>
                    <a:pt x="429" y="1344"/>
                  </a:lnTo>
                  <a:lnTo>
                    <a:pt x="433" y="1339"/>
                  </a:lnTo>
                  <a:lnTo>
                    <a:pt x="438" y="1335"/>
                  </a:lnTo>
                  <a:lnTo>
                    <a:pt x="441" y="1334"/>
                  </a:lnTo>
                  <a:lnTo>
                    <a:pt x="445" y="1333"/>
                  </a:lnTo>
                  <a:lnTo>
                    <a:pt x="445" y="1333"/>
                  </a:lnTo>
                  <a:lnTo>
                    <a:pt x="450" y="1332"/>
                  </a:lnTo>
                  <a:lnTo>
                    <a:pt x="452" y="1333"/>
                  </a:lnTo>
                  <a:lnTo>
                    <a:pt x="452" y="1333"/>
                  </a:lnTo>
                  <a:lnTo>
                    <a:pt x="451" y="1336"/>
                  </a:lnTo>
                  <a:lnTo>
                    <a:pt x="449" y="1341"/>
                  </a:lnTo>
                  <a:lnTo>
                    <a:pt x="449" y="1341"/>
                  </a:lnTo>
                  <a:lnTo>
                    <a:pt x="444" y="1353"/>
                  </a:lnTo>
                  <a:lnTo>
                    <a:pt x="444" y="1355"/>
                  </a:lnTo>
                  <a:lnTo>
                    <a:pt x="444" y="1357"/>
                  </a:lnTo>
                  <a:lnTo>
                    <a:pt x="446" y="1358"/>
                  </a:lnTo>
                  <a:lnTo>
                    <a:pt x="448" y="1358"/>
                  </a:lnTo>
                  <a:lnTo>
                    <a:pt x="448" y="1358"/>
                  </a:lnTo>
                  <a:lnTo>
                    <a:pt x="454" y="1359"/>
                  </a:lnTo>
                  <a:lnTo>
                    <a:pt x="459" y="1358"/>
                  </a:lnTo>
                  <a:lnTo>
                    <a:pt x="461" y="1357"/>
                  </a:lnTo>
                  <a:lnTo>
                    <a:pt x="462" y="1356"/>
                  </a:lnTo>
                  <a:lnTo>
                    <a:pt x="464" y="1349"/>
                  </a:lnTo>
                  <a:lnTo>
                    <a:pt x="464" y="1349"/>
                  </a:lnTo>
                  <a:lnTo>
                    <a:pt x="468" y="1337"/>
                  </a:lnTo>
                  <a:lnTo>
                    <a:pt x="472" y="1328"/>
                  </a:lnTo>
                  <a:lnTo>
                    <a:pt x="472" y="1328"/>
                  </a:lnTo>
                  <a:lnTo>
                    <a:pt x="476" y="1323"/>
                  </a:lnTo>
                  <a:lnTo>
                    <a:pt x="479" y="1318"/>
                  </a:lnTo>
                  <a:lnTo>
                    <a:pt x="483" y="1314"/>
                  </a:lnTo>
                  <a:lnTo>
                    <a:pt x="486" y="1313"/>
                  </a:lnTo>
                  <a:lnTo>
                    <a:pt x="489" y="1313"/>
                  </a:lnTo>
                  <a:lnTo>
                    <a:pt x="489" y="1313"/>
                  </a:lnTo>
                  <a:lnTo>
                    <a:pt x="494" y="1313"/>
                  </a:lnTo>
                  <a:lnTo>
                    <a:pt x="498" y="1314"/>
                  </a:lnTo>
                  <a:lnTo>
                    <a:pt x="501" y="1316"/>
                  </a:lnTo>
                  <a:lnTo>
                    <a:pt x="503" y="1321"/>
                  </a:lnTo>
                  <a:lnTo>
                    <a:pt x="503" y="1321"/>
                  </a:lnTo>
                  <a:lnTo>
                    <a:pt x="506" y="1328"/>
                  </a:lnTo>
                  <a:lnTo>
                    <a:pt x="509" y="1333"/>
                  </a:lnTo>
                  <a:lnTo>
                    <a:pt x="512" y="1335"/>
                  </a:lnTo>
                  <a:lnTo>
                    <a:pt x="514" y="1336"/>
                  </a:lnTo>
                  <a:lnTo>
                    <a:pt x="517" y="1336"/>
                  </a:lnTo>
                  <a:lnTo>
                    <a:pt x="521" y="1335"/>
                  </a:lnTo>
                  <a:lnTo>
                    <a:pt x="521" y="1335"/>
                  </a:lnTo>
                  <a:lnTo>
                    <a:pt x="527" y="1332"/>
                  </a:lnTo>
                  <a:lnTo>
                    <a:pt x="533" y="1330"/>
                  </a:lnTo>
                  <a:lnTo>
                    <a:pt x="535" y="1330"/>
                  </a:lnTo>
                  <a:lnTo>
                    <a:pt x="537" y="1330"/>
                  </a:lnTo>
                  <a:lnTo>
                    <a:pt x="540" y="1332"/>
                  </a:lnTo>
                  <a:lnTo>
                    <a:pt x="543" y="1336"/>
                  </a:lnTo>
                  <a:lnTo>
                    <a:pt x="543" y="1336"/>
                  </a:lnTo>
                  <a:lnTo>
                    <a:pt x="546" y="1340"/>
                  </a:lnTo>
                  <a:lnTo>
                    <a:pt x="549" y="1343"/>
                  </a:lnTo>
                  <a:lnTo>
                    <a:pt x="556" y="1347"/>
                  </a:lnTo>
                  <a:lnTo>
                    <a:pt x="562" y="1352"/>
                  </a:lnTo>
                  <a:lnTo>
                    <a:pt x="565" y="1355"/>
                  </a:lnTo>
                  <a:lnTo>
                    <a:pt x="566" y="1358"/>
                  </a:lnTo>
                  <a:lnTo>
                    <a:pt x="566" y="1358"/>
                  </a:lnTo>
                  <a:lnTo>
                    <a:pt x="569" y="1365"/>
                  </a:lnTo>
                  <a:lnTo>
                    <a:pt x="573" y="1369"/>
                  </a:lnTo>
                  <a:lnTo>
                    <a:pt x="576" y="1370"/>
                  </a:lnTo>
                  <a:lnTo>
                    <a:pt x="580" y="1371"/>
                  </a:lnTo>
                  <a:lnTo>
                    <a:pt x="580" y="1371"/>
                  </a:lnTo>
                  <a:lnTo>
                    <a:pt x="583" y="1370"/>
                  </a:lnTo>
                  <a:lnTo>
                    <a:pt x="586" y="1369"/>
                  </a:lnTo>
                  <a:lnTo>
                    <a:pt x="588" y="1366"/>
                  </a:lnTo>
                  <a:lnTo>
                    <a:pt x="589" y="1359"/>
                  </a:lnTo>
                  <a:lnTo>
                    <a:pt x="589" y="1359"/>
                  </a:lnTo>
                  <a:lnTo>
                    <a:pt x="589" y="1352"/>
                  </a:lnTo>
                  <a:lnTo>
                    <a:pt x="591" y="1345"/>
                  </a:lnTo>
                  <a:lnTo>
                    <a:pt x="593" y="1340"/>
                  </a:lnTo>
                  <a:lnTo>
                    <a:pt x="596" y="1337"/>
                  </a:lnTo>
                  <a:lnTo>
                    <a:pt x="596" y="1337"/>
                  </a:lnTo>
                  <a:lnTo>
                    <a:pt x="597" y="1336"/>
                  </a:lnTo>
                  <a:lnTo>
                    <a:pt x="598" y="1334"/>
                  </a:lnTo>
                  <a:lnTo>
                    <a:pt x="600" y="1330"/>
                  </a:lnTo>
                  <a:lnTo>
                    <a:pt x="600" y="1329"/>
                  </a:lnTo>
                  <a:lnTo>
                    <a:pt x="602" y="1327"/>
                  </a:lnTo>
                  <a:lnTo>
                    <a:pt x="604" y="1326"/>
                  </a:lnTo>
                  <a:lnTo>
                    <a:pt x="607" y="1326"/>
                  </a:lnTo>
                  <a:lnTo>
                    <a:pt x="607" y="1326"/>
                  </a:lnTo>
                  <a:lnTo>
                    <a:pt x="610" y="1326"/>
                  </a:lnTo>
                  <a:lnTo>
                    <a:pt x="612" y="1327"/>
                  </a:lnTo>
                  <a:lnTo>
                    <a:pt x="612" y="1329"/>
                  </a:lnTo>
                  <a:lnTo>
                    <a:pt x="613" y="1332"/>
                  </a:lnTo>
                  <a:lnTo>
                    <a:pt x="613" y="1334"/>
                  </a:lnTo>
                  <a:lnTo>
                    <a:pt x="613" y="1337"/>
                  </a:lnTo>
                  <a:lnTo>
                    <a:pt x="615" y="1340"/>
                  </a:lnTo>
                  <a:lnTo>
                    <a:pt x="618" y="1342"/>
                  </a:lnTo>
                  <a:lnTo>
                    <a:pt x="618" y="1342"/>
                  </a:lnTo>
                  <a:lnTo>
                    <a:pt x="625" y="1347"/>
                  </a:lnTo>
                  <a:lnTo>
                    <a:pt x="632" y="1353"/>
                  </a:lnTo>
                  <a:lnTo>
                    <a:pt x="635" y="1355"/>
                  </a:lnTo>
                  <a:lnTo>
                    <a:pt x="638" y="1356"/>
                  </a:lnTo>
                  <a:lnTo>
                    <a:pt x="641" y="1355"/>
                  </a:lnTo>
                  <a:lnTo>
                    <a:pt x="643" y="1354"/>
                  </a:lnTo>
                  <a:lnTo>
                    <a:pt x="643" y="1354"/>
                  </a:lnTo>
                  <a:lnTo>
                    <a:pt x="649" y="1347"/>
                  </a:lnTo>
                  <a:lnTo>
                    <a:pt x="654" y="1343"/>
                  </a:lnTo>
                  <a:lnTo>
                    <a:pt x="659" y="1340"/>
                  </a:lnTo>
                  <a:lnTo>
                    <a:pt x="662" y="1339"/>
                  </a:lnTo>
                  <a:lnTo>
                    <a:pt x="666" y="1339"/>
                  </a:lnTo>
                  <a:lnTo>
                    <a:pt x="666" y="1339"/>
                  </a:lnTo>
                  <a:lnTo>
                    <a:pt x="674" y="1339"/>
                  </a:lnTo>
                  <a:lnTo>
                    <a:pt x="682" y="1339"/>
                  </a:lnTo>
                  <a:lnTo>
                    <a:pt x="686" y="1339"/>
                  </a:lnTo>
                  <a:lnTo>
                    <a:pt x="690" y="1338"/>
                  </a:lnTo>
                  <a:lnTo>
                    <a:pt x="692" y="1336"/>
                  </a:lnTo>
                  <a:lnTo>
                    <a:pt x="694" y="1334"/>
                  </a:lnTo>
                  <a:lnTo>
                    <a:pt x="694" y="1334"/>
                  </a:lnTo>
                  <a:lnTo>
                    <a:pt x="696" y="1331"/>
                  </a:lnTo>
                  <a:lnTo>
                    <a:pt x="698" y="1330"/>
                  </a:lnTo>
                  <a:lnTo>
                    <a:pt x="700" y="1330"/>
                  </a:lnTo>
                  <a:lnTo>
                    <a:pt x="702" y="1330"/>
                  </a:lnTo>
                  <a:lnTo>
                    <a:pt x="703" y="1332"/>
                  </a:lnTo>
                  <a:lnTo>
                    <a:pt x="704" y="1333"/>
                  </a:lnTo>
                  <a:lnTo>
                    <a:pt x="704" y="1336"/>
                  </a:lnTo>
                  <a:lnTo>
                    <a:pt x="703" y="1339"/>
                  </a:lnTo>
                  <a:lnTo>
                    <a:pt x="703" y="1339"/>
                  </a:lnTo>
                  <a:lnTo>
                    <a:pt x="696" y="1348"/>
                  </a:lnTo>
                  <a:lnTo>
                    <a:pt x="692" y="1353"/>
                  </a:lnTo>
                  <a:lnTo>
                    <a:pt x="688" y="1356"/>
                  </a:lnTo>
                  <a:lnTo>
                    <a:pt x="688" y="1356"/>
                  </a:lnTo>
                  <a:lnTo>
                    <a:pt x="683" y="1358"/>
                  </a:lnTo>
                  <a:lnTo>
                    <a:pt x="677" y="1362"/>
                  </a:lnTo>
                  <a:lnTo>
                    <a:pt x="675" y="1364"/>
                  </a:lnTo>
                  <a:lnTo>
                    <a:pt x="674" y="1367"/>
                  </a:lnTo>
                  <a:lnTo>
                    <a:pt x="673" y="1370"/>
                  </a:lnTo>
                  <a:lnTo>
                    <a:pt x="674" y="1374"/>
                  </a:lnTo>
                  <a:lnTo>
                    <a:pt x="674" y="1374"/>
                  </a:lnTo>
                  <a:lnTo>
                    <a:pt x="676" y="1383"/>
                  </a:lnTo>
                  <a:lnTo>
                    <a:pt x="678" y="1394"/>
                  </a:lnTo>
                  <a:lnTo>
                    <a:pt x="678" y="1398"/>
                  </a:lnTo>
                  <a:lnTo>
                    <a:pt x="678" y="1403"/>
                  </a:lnTo>
                  <a:lnTo>
                    <a:pt x="676" y="1407"/>
                  </a:lnTo>
                  <a:lnTo>
                    <a:pt x="674" y="1409"/>
                  </a:lnTo>
                  <a:lnTo>
                    <a:pt x="674" y="1409"/>
                  </a:lnTo>
                  <a:lnTo>
                    <a:pt x="668" y="1414"/>
                  </a:lnTo>
                  <a:lnTo>
                    <a:pt x="665" y="1418"/>
                  </a:lnTo>
                  <a:lnTo>
                    <a:pt x="664" y="1420"/>
                  </a:lnTo>
                  <a:lnTo>
                    <a:pt x="663" y="1423"/>
                  </a:lnTo>
                  <a:lnTo>
                    <a:pt x="663" y="1426"/>
                  </a:lnTo>
                  <a:lnTo>
                    <a:pt x="664" y="1429"/>
                  </a:lnTo>
                  <a:lnTo>
                    <a:pt x="664" y="1429"/>
                  </a:lnTo>
                  <a:lnTo>
                    <a:pt x="667" y="1436"/>
                  </a:lnTo>
                  <a:lnTo>
                    <a:pt x="669" y="1444"/>
                  </a:lnTo>
                  <a:lnTo>
                    <a:pt x="669" y="1447"/>
                  </a:lnTo>
                  <a:lnTo>
                    <a:pt x="668" y="1449"/>
                  </a:lnTo>
                  <a:lnTo>
                    <a:pt x="665" y="1451"/>
                  </a:lnTo>
                  <a:lnTo>
                    <a:pt x="661" y="1453"/>
                  </a:lnTo>
                  <a:lnTo>
                    <a:pt x="661" y="1453"/>
                  </a:lnTo>
                  <a:lnTo>
                    <a:pt x="653" y="1456"/>
                  </a:lnTo>
                  <a:lnTo>
                    <a:pt x="644" y="1461"/>
                  </a:lnTo>
                  <a:lnTo>
                    <a:pt x="636" y="1466"/>
                  </a:lnTo>
                  <a:lnTo>
                    <a:pt x="629" y="1470"/>
                  </a:lnTo>
                  <a:lnTo>
                    <a:pt x="629" y="1470"/>
                  </a:lnTo>
                  <a:lnTo>
                    <a:pt x="621" y="1474"/>
                  </a:lnTo>
                  <a:lnTo>
                    <a:pt x="613" y="1479"/>
                  </a:lnTo>
                  <a:lnTo>
                    <a:pt x="607" y="1485"/>
                  </a:lnTo>
                  <a:lnTo>
                    <a:pt x="605" y="1489"/>
                  </a:lnTo>
                  <a:lnTo>
                    <a:pt x="603" y="1493"/>
                  </a:lnTo>
                  <a:lnTo>
                    <a:pt x="603" y="1493"/>
                  </a:lnTo>
                  <a:lnTo>
                    <a:pt x="601" y="1501"/>
                  </a:lnTo>
                  <a:lnTo>
                    <a:pt x="600" y="1509"/>
                  </a:lnTo>
                  <a:lnTo>
                    <a:pt x="598" y="1512"/>
                  </a:lnTo>
                  <a:lnTo>
                    <a:pt x="597" y="1515"/>
                  </a:lnTo>
                  <a:lnTo>
                    <a:pt x="594" y="1517"/>
                  </a:lnTo>
                  <a:lnTo>
                    <a:pt x="590" y="1518"/>
                  </a:lnTo>
                  <a:lnTo>
                    <a:pt x="590" y="1518"/>
                  </a:lnTo>
                  <a:lnTo>
                    <a:pt x="581" y="1520"/>
                  </a:lnTo>
                  <a:lnTo>
                    <a:pt x="573" y="1524"/>
                  </a:lnTo>
                  <a:lnTo>
                    <a:pt x="565" y="1528"/>
                  </a:lnTo>
                  <a:lnTo>
                    <a:pt x="557" y="1533"/>
                  </a:lnTo>
                  <a:lnTo>
                    <a:pt x="557" y="1533"/>
                  </a:lnTo>
                  <a:lnTo>
                    <a:pt x="553" y="1536"/>
                  </a:lnTo>
                  <a:lnTo>
                    <a:pt x="549" y="1537"/>
                  </a:lnTo>
                  <a:lnTo>
                    <a:pt x="541" y="1539"/>
                  </a:lnTo>
                  <a:lnTo>
                    <a:pt x="534" y="1541"/>
                  </a:lnTo>
                  <a:lnTo>
                    <a:pt x="531" y="1542"/>
                  </a:lnTo>
                  <a:lnTo>
                    <a:pt x="527" y="1544"/>
                  </a:lnTo>
                  <a:lnTo>
                    <a:pt x="527" y="1544"/>
                  </a:lnTo>
                  <a:lnTo>
                    <a:pt x="522" y="1548"/>
                  </a:lnTo>
                  <a:lnTo>
                    <a:pt x="517" y="1552"/>
                  </a:lnTo>
                  <a:lnTo>
                    <a:pt x="506" y="1562"/>
                  </a:lnTo>
                  <a:lnTo>
                    <a:pt x="506" y="1562"/>
                  </a:lnTo>
                  <a:lnTo>
                    <a:pt x="494" y="1573"/>
                  </a:lnTo>
                  <a:lnTo>
                    <a:pt x="489" y="1577"/>
                  </a:lnTo>
                  <a:lnTo>
                    <a:pt x="486" y="1581"/>
                  </a:lnTo>
                  <a:lnTo>
                    <a:pt x="486" y="1581"/>
                  </a:lnTo>
                  <a:lnTo>
                    <a:pt x="483" y="1585"/>
                  </a:lnTo>
                  <a:lnTo>
                    <a:pt x="480" y="1589"/>
                  </a:lnTo>
                  <a:lnTo>
                    <a:pt x="479" y="1594"/>
                  </a:lnTo>
                  <a:lnTo>
                    <a:pt x="479" y="1599"/>
                  </a:lnTo>
                  <a:lnTo>
                    <a:pt x="479" y="1599"/>
                  </a:lnTo>
                  <a:lnTo>
                    <a:pt x="479" y="1601"/>
                  </a:lnTo>
                  <a:lnTo>
                    <a:pt x="480" y="1603"/>
                  </a:lnTo>
                  <a:lnTo>
                    <a:pt x="483" y="1605"/>
                  </a:lnTo>
                  <a:lnTo>
                    <a:pt x="486" y="1607"/>
                  </a:lnTo>
                  <a:lnTo>
                    <a:pt x="488" y="1610"/>
                  </a:lnTo>
                  <a:lnTo>
                    <a:pt x="489" y="1612"/>
                  </a:lnTo>
                  <a:lnTo>
                    <a:pt x="489" y="1612"/>
                  </a:lnTo>
                  <a:lnTo>
                    <a:pt x="489" y="1615"/>
                  </a:lnTo>
                  <a:lnTo>
                    <a:pt x="488" y="1617"/>
                  </a:lnTo>
                  <a:lnTo>
                    <a:pt x="485" y="1618"/>
                  </a:lnTo>
                  <a:lnTo>
                    <a:pt x="482" y="1619"/>
                  </a:lnTo>
                  <a:lnTo>
                    <a:pt x="474" y="1618"/>
                  </a:lnTo>
                  <a:lnTo>
                    <a:pt x="466" y="1616"/>
                  </a:lnTo>
                  <a:lnTo>
                    <a:pt x="466" y="1616"/>
                  </a:lnTo>
                  <a:lnTo>
                    <a:pt x="461" y="1614"/>
                  </a:lnTo>
                  <a:lnTo>
                    <a:pt x="458" y="1613"/>
                  </a:lnTo>
                  <a:lnTo>
                    <a:pt x="456" y="1610"/>
                  </a:lnTo>
                  <a:lnTo>
                    <a:pt x="456" y="1604"/>
                  </a:lnTo>
                  <a:lnTo>
                    <a:pt x="456" y="1604"/>
                  </a:lnTo>
                  <a:lnTo>
                    <a:pt x="455" y="1599"/>
                  </a:lnTo>
                  <a:lnTo>
                    <a:pt x="455" y="1597"/>
                  </a:lnTo>
                  <a:lnTo>
                    <a:pt x="454" y="1596"/>
                  </a:lnTo>
                  <a:lnTo>
                    <a:pt x="449" y="1595"/>
                  </a:lnTo>
                  <a:lnTo>
                    <a:pt x="442" y="1595"/>
                  </a:lnTo>
                  <a:lnTo>
                    <a:pt x="442" y="1595"/>
                  </a:lnTo>
                  <a:lnTo>
                    <a:pt x="428" y="1596"/>
                  </a:lnTo>
                  <a:lnTo>
                    <a:pt x="422" y="1598"/>
                  </a:lnTo>
                  <a:lnTo>
                    <a:pt x="414" y="1602"/>
                  </a:lnTo>
                  <a:lnTo>
                    <a:pt x="414" y="1602"/>
                  </a:lnTo>
                  <a:lnTo>
                    <a:pt x="411" y="1603"/>
                  </a:lnTo>
                  <a:lnTo>
                    <a:pt x="408" y="1604"/>
                  </a:lnTo>
                  <a:lnTo>
                    <a:pt x="403" y="1604"/>
                  </a:lnTo>
                  <a:lnTo>
                    <a:pt x="399" y="1605"/>
                  </a:lnTo>
                  <a:lnTo>
                    <a:pt x="397" y="1606"/>
                  </a:lnTo>
                  <a:lnTo>
                    <a:pt x="395" y="1608"/>
                  </a:lnTo>
                  <a:lnTo>
                    <a:pt x="395" y="1608"/>
                  </a:lnTo>
                  <a:lnTo>
                    <a:pt x="393" y="1611"/>
                  </a:lnTo>
                  <a:lnTo>
                    <a:pt x="390" y="1613"/>
                  </a:lnTo>
                  <a:lnTo>
                    <a:pt x="384" y="1614"/>
                  </a:lnTo>
                  <a:lnTo>
                    <a:pt x="378" y="1615"/>
                  </a:lnTo>
                  <a:lnTo>
                    <a:pt x="375" y="1617"/>
                  </a:lnTo>
                  <a:lnTo>
                    <a:pt x="372" y="1620"/>
                  </a:lnTo>
                  <a:lnTo>
                    <a:pt x="372" y="1620"/>
                  </a:lnTo>
                  <a:lnTo>
                    <a:pt x="368" y="1624"/>
                  </a:lnTo>
                  <a:lnTo>
                    <a:pt x="366" y="1627"/>
                  </a:lnTo>
                  <a:lnTo>
                    <a:pt x="363" y="1634"/>
                  </a:lnTo>
                  <a:lnTo>
                    <a:pt x="362" y="1637"/>
                  </a:lnTo>
                  <a:lnTo>
                    <a:pt x="360" y="1641"/>
                  </a:lnTo>
                  <a:lnTo>
                    <a:pt x="357" y="1644"/>
                  </a:lnTo>
                  <a:lnTo>
                    <a:pt x="352" y="1647"/>
                  </a:lnTo>
                  <a:lnTo>
                    <a:pt x="352" y="1647"/>
                  </a:lnTo>
                  <a:lnTo>
                    <a:pt x="342" y="1652"/>
                  </a:lnTo>
                  <a:lnTo>
                    <a:pt x="336" y="1656"/>
                  </a:lnTo>
                  <a:lnTo>
                    <a:pt x="334" y="1657"/>
                  </a:lnTo>
                  <a:lnTo>
                    <a:pt x="334" y="1659"/>
                  </a:lnTo>
                  <a:lnTo>
                    <a:pt x="335" y="1660"/>
                  </a:lnTo>
                  <a:lnTo>
                    <a:pt x="338" y="1662"/>
                  </a:lnTo>
                  <a:lnTo>
                    <a:pt x="338" y="1662"/>
                  </a:lnTo>
                  <a:lnTo>
                    <a:pt x="342" y="1664"/>
                  </a:lnTo>
                  <a:lnTo>
                    <a:pt x="344" y="1666"/>
                  </a:lnTo>
                  <a:lnTo>
                    <a:pt x="348" y="1671"/>
                  </a:lnTo>
                  <a:lnTo>
                    <a:pt x="353" y="1681"/>
                  </a:lnTo>
                  <a:lnTo>
                    <a:pt x="353" y="1681"/>
                  </a:lnTo>
                  <a:lnTo>
                    <a:pt x="355" y="1683"/>
                  </a:lnTo>
                  <a:lnTo>
                    <a:pt x="357" y="1685"/>
                  </a:lnTo>
                  <a:lnTo>
                    <a:pt x="359" y="1685"/>
                  </a:lnTo>
                  <a:lnTo>
                    <a:pt x="361" y="1685"/>
                  </a:lnTo>
                  <a:lnTo>
                    <a:pt x="363" y="1685"/>
                  </a:lnTo>
                  <a:lnTo>
                    <a:pt x="365" y="1683"/>
                  </a:lnTo>
                  <a:lnTo>
                    <a:pt x="366" y="1682"/>
                  </a:lnTo>
                  <a:lnTo>
                    <a:pt x="367" y="1679"/>
                  </a:lnTo>
                  <a:lnTo>
                    <a:pt x="367" y="1679"/>
                  </a:lnTo>
                  <a:lnTo>
                    <a:pt x="369" y="1677"/>
                  </a:lnTo>
                  <a:lnTo>
                    <a:pt x="371" y="1676"/>
                  </a:lnTo>
                  <a:lnTo>
                    <a:pt x="378" y="1675"/>
                  </a:lnTo>
                  <a:lnTo>
                    <a:pt x="382" y="1674"/>
                  </a:lnTo>
                  <a:lnTo>
                    <a:pt x="386" y="1673"/>
                  </a:lnTo>
                  <a:lnTo>
                    <a:pt x="390" y="1672"/>
                  </a:lnTo>
                  <a:lnTo>
                    <a:pt x="392" y="1668"/>
                  </a:lnTo>
                  <a:lnTo>
                    <a:pt x="392" y="1668"/>
                  </a:lnTo>
                  <a:lnTo>
                    <a:pt x="396" y="1662"/>
                  </a:lnTo>
                  <a:lnTo>
                    <a:pt x="400" y="1657"/>
                  </a:lnTo>
                  <a:lnTo>
                    <a:pt x="404" y="1652"/>
                  </a:lnTo>
                  <a:lnTo>
                    <a:pt x="407" y="1646"/>
                  </a:lnTo>
                  <a:lnTo>
                    <a:pt x="407" y="1646"/>
                  </a:lnTo>
                  <a:lnTo>
                    <a:pt x="410" y="1640"/>
                  </a:lnTo>
                  <a:lnTo>
                    <a:pt x="413" y="1636"/>
                  </a:lnTo>
                  <a:lnTo>
                    <a:pt x="414" y="1636"/>
                  </a:lnTo>
                  <a:lnTo>
                    <a:pt x="416" y="1636"/>
                  </a:lnTo>
                  <a:lnTo>
                    <a:pt x="417" y="1637"/>
                  </a:lnTo>
                  <a:lnTo>
                    <a:pt x="419" y="1640"/>
                  </a:lnTo>
                  <a:lnTo>
                    <a:pt x="419" y="1640"/>
                  </a:lnTo>
                  <a:lnTo>
                    <a:pt x="420" y="1647"/>
                  </a:lnTo>
                  <a:lnTo>
                    <a:pt x="422" y="1652"/>
                  </a:lnTo>
                  <a:lnTo>
                    <a:pt x="422" y="1654"/>
                  </a:lnTo>
                  <a:lnTo>
                    <a:pt x="424" y="1655"/>
                  </a:lnTo>
                  <a:lnTo>
                    <a:pt x="426" y="1656"/>
                  </a:lnTo>
                  <a:lnTo>
                    <a:pt x="428" y="1655"/>
                  </a:lnTo>
                  <a:lnTo>
                    <a:pt x="428" y="1655"/>
                  </a:lnTo>
                  <a:lnTo>
                    <a:pt x="435" y="1653"/>
                  </a:lnTo>
                  <a:lnTo>
                    <a:pt x="441" y="1650"/>
                  </a:lnTo>
                  <a:lnTo>
                    <a:pt x="445" y="1648"/>
                  </a:lnTo>
                  <a:lnTo>
                    <a:pt x="447" y="1648"/>
                  </a:lnTo>
                  <a:lnTo>
                    <a:pt x="449" y="1649"/>
                  </a:lnTo>
                  <a:lnTo>
                    <a:pt x="449" y="1649"/>
                  </a:lnTo>
                  <a:lnTo>
                    <a:pt x="450" y="1650"/>
                  </a:lnTo>
                  <a:lnTo>
                    <a:pt x="452" y="1651"/>
                  </a:lnTo>
                  <a:lnTo>
                    <a:pt x="455" y="1651"/>
                  </a:lnTo>
                  <a:lnTo>
                    <a:pt x="458" y="1651"/>
                  </a:lnTo>
                  <a:lnTo>
                    <a:pt x="459" y="1652"/>
                  </a:lnTo>
                  <a:lnTo>
                    <a:pt x="460" y="1654"/>
                  </a:lnTo>
                  <a:lnTo>
                    <a:pt x="460" y="1654"/>
                  </a:lnTo>
                  <a:lnTo>
                    <a:pt x="461" y="1659"/>
                  </a:lnTo>
                  <a:lnTo>
                    <a:pt x="463" y="1664"/>
                  </a:lnTo>
                  <a:lnTo>
                    <a:pt x="465" y="1665"/>
                  </a:lnTo>
                  <a:lnTo>
                    <a:pt x="467" y="1667"/>
                  </a:lnTo>
                  <a:lnTo>
                    <a:pt x="470" y="1667"/>
                  </a:lnTo>
                  <a:lnTo>
                    <a:pt x="472" y="1667"/>
                  </a:lnTo>
                  <a:lnTo>
                    <a:pt x="472" y="1667"/>
                  </a:lnTo>
                  <a:lnTo>
                    <a:pt x="479" y="1666"/>
                  </a:lnTo>
                  <a:lnTo>
                    <a:pt x="482" y="1665"/>
                  </a:lnTo>
                  <a:lnTo>
                    <a:pt x="484" y="1663"/>
                  </a:lnTo>
                  <a:lnTo>
                    <a:pt x="486" y="1660"/>
                  </a:lnTo>
                  <a:lnTo>
                    <a:pt x="486" y="1660"/>
                  </a:lnTo>
                  <a:lnTo>
                    <a:pt x="487" y="1658"/>
                  </a:lnTo>
                  <a:lnTo>
                    <a:pt x="489" y="1657"/>
                  </a:lnTo>
                  <a:lnTo>
                    <a:pt x="493" y="1655"/>
                  </a:lnTo>
                  <a:lnTo>
                    <a:pt x="494" y="1655"/>
                  </a:lnTo>
                  <a:lnTo>
                    <a:pt x="495" y="1654"/>
                  </a:lnTo>
                  <a:lnTo>
                    <a:pt x="491" y="1653"/>
                  </a:lnTo>
                  <a:lnTo>
                    <a:pt x="491" y="1653"/>
                  </a:lnTo>
                  <a:lnTo>
                    <a:pt x="483" y="1651"/>
                  </a:lnTo>
                  <a:lnTo>
                    <a:pt x="477" y="1650"/>
                  </a:lnTo>
                  <a:lnTo>
                    <a:pt x="476" y="1649"/>
                  </a:lnTo>
                  <a:lnTo>
                    <a:pt x="474" y="1648"/>
                  </a:lnTo>
                  <a:lnTo>
                    <a:pt x="474" y="1647"/>
                  </a:lnTo>
                  <a:lnTo>
                    <a:pt x="475" y="1645"/>
                  </a:lnTo>
                  <a:lnTo>
                    <a:pt x="475" y="1645"/>
                  </a:lnTo>
                  <a:lnTo>
                    <a:pt x="477" y="1643"/>
                  </a:lnTo>
                  <a:lnTo>
                    <a:pt x="479" y="1643"/>
                  </a:lnTo>
                  <a:lnTo>
                    <a:pt x="483" y="1642"/>
                  </a:lnTo>
                  <a:lnTo>
                    <a:pt x="485" y="1642"/>
                  </a:lnTo>
                  <a:lnTo>
                    <a:pt x="487" y="1641"/>
                  </a:lnTo>
                  <a:lnTo>
                    <a:pt x="488" y="1639"/>
                  </a:lnTo>
                  <a:lnTo>
                    <a:pt x="489" y="1637"/>
                  </a:lnTo>
                  <a:lnTo>
                    <a:pt x="489" y="1637"/>
                  </a:lnTo>
                  <a:lnTo>
                    <a:pt x="490" y="1634"/>
                  </a:lnTo>
                  <a:lnTo>
                    <a:pt x="493" y="1632"/>
                  </a:lnTo>
                  <a:lnTo>
                    <a:pt x="500" y="1629"/>
                  </a:lnTo>
                  <a:lnTo>
                    <a:pt x="508" y="1627"/>
                  </a:lnTo>
                  <a:lnTo>
                    <a:pt x="510" y="1626"/>
                  </a:lnTo>
                  <a:lnTo>
                    <a:pt x="511" y="1624"/>
                  </a:lnTo>
                  <a:lnTo>
                    <a:pt x="511" y="1624"/>
                  </a:lnTo>
                  <a:lnTo>
                    <a:pt x="512" y="1621"/>
                  </a:lnTo>
                  <a:lnTo>
                    <a:pt x="514" y="1619"/>
                  </a:lnTo>
                  <a:lnTo>
                    <a:pt x="516" y="1617"/>
                  </a:lnTo>
                  <a:lnTo>
                    <a:pt x="519" y="1617"/>
                  </a:lnTo>
                  <a:lnTo>
                    <a:pt x="522" y="1617"/>
                  </a:lnTo>
                  <a:lnTo>
                    <a:pt x="524" y="1617"/>
                  </a:lnTo>
                  <a:lnTo>
                    <a:pt x="526" y="1620"/>
                  </a:lnTo>
                  <a:lnTo>
                    <a:pt x="527" y="1623"/>
                  </a:lnTo>
                  <a:lnTo>
                    <a:pt x="527" y="1623"/>
                  </a:lnTo>
                  <a:lnTo>
                    <a:pt x="527" y="1627"/>
                  </a:lnTo>
                  <a:lnTo>
                    <a:pt x="528" y="1630"/>
                  </a:lnTo>
                  <a:lnTo>
                    <a:pt x="529" y="1632"/>
                  </a:lnTo>
                  <a:lnTo>
                    <a:pt x="531" y="1633"/>
                  </a:lnTo>
                  <a:lnTo>
                    <a:pt x="533" y="1634"/>
                  </a:lnTo>
                  <a:lnTo>
                    <a:pt x="534" y="1634"/>
                  </a:lnTo>
                  <a:lnTo>
                    <a:pt x="538" y="1633"/>
                  </a:lnTo>
                  <a:lnTo>
                    <a:pt x="538" y="1633"/>
                  </a:lnTo>
                  <a:lnTo>
                    <a:pt x="545" y="1628"/>
                  </a:lnTo>
                  <a:lnTo>
                    <a:pt x="548" y="1625"/>
                  </a:lnTo>
                  <a:lnTo>
                    <a:pt x="550" y="1620"/>
                  </a:lnTo>
                  <a:lnTo>
                    <a:pt x="550" y="1620"/>
                  </a:lnTo>
                  <a:lnTo>
                    <a:pt x="552" y="1616"/>
                  </a:lnTo>
                  <a:lnTo>
                    <a:pt x="556" y="1612"/>
                  </a:lnTo>
                  <a:lnTo>
                    <a:pt x="563" y="1610"/>
                  </a:lnTo>
                  <a:lnTo>
                    <a:pt x="571" y="1608"/>
                  </a:lnTo>
                  <a:lnTo>
                    <a:pt x="571" y="1608"/>
                  </a:lnTo>
                  <a:lnTo>
                    <a:pt x="577" y="1608"/>
                  </a:lnTo>
                  <a:lnTo>
                    <a:pt x="581" y="1607"/>
                  </a:lnTo>
                  <a:lnTo>
                    <a:pt x="584" y="1606"/>
                  </a:lnTo>
                  <a:lnTo>
                    <a:pt x="586" y="1603"/>
                  </a:lnTo>
                  <a:lnTo>
                    <a:pt x="586" y="1603"/>
                  </a:lnTo>
                  <a:lnTo>
                    <a:pt x="587" y="1602"/>
                  </a:lnTo>
                  <a:lnTo>
                    <a:pt x="589" y="1601"/>
                  </a:lnTo>
                  <a:lnTo>
                    <a:pt x="594" y="1600"/>
                  </a:lnTo>
                  <a:lnTo>
                    <a:pt x="601" y="1599"/>
                  </a:lnTo>
                  <a:lnTo>
                    <a:pt x="608" y="1597"/>
                  </a:lnTo>
                  <a:lnTo>
                    <a:pt x="608" y="1597"/>
                  </a:lnTo>
                  <a:lnTo>
                    <a:pt x="619" y="1595"/>
                  </a:lnTo>
                  <a:lnTo>
                    <a:pt x="622" y="1593"/>
                  </a:lnTo>
                  <a:lnTo>
                    <a:pt x="624" y="1588"/>
                  </a:lnTo>
                  <a:lnTo>
                    <a:pt x="624" y="1588"/>
                  </a:lnTo>
                  <a:lnTo>
                    <a:pt x="627" y="1583"/>
                  </a:lnTo>
                  <a:lnTo>
                    <a:pt x="630" y="1579"/>
                  </a:lnTo>
                  <a:lnTo>
                    <a:pt x="631" y="1577"/>
                  </a:lnTo>
                  <a:lnTo>
                    <a:pt x="631" y="1575"/>
                  </a:lnTo>
                  <a:lnTo>
                    <a:pt x="630" y="1574"/>
                  </a:lnTo>
                  <a:lnTo>
                    <a:pt x="628" y="1572"/>
                  </a:lnTo>
                  <a:lnTo>
                    <a:pt x="628" y="1572"/>
                  </a:lnTo>
                  <a:lnTo>
                    <a:pt x="621" y="1569"/>
                  </a:lnTo>
                  <a:lnTo>
                    <a:pt x="619" y="1566"/>
                  </a:lnTo>
                  <a:lnTo>
                    <a:pt x="619" y="1562"/>
                  </a:lnTo>
                  <a:lnTo>
                    <a:pt x="619" y="1562"/>
                  </a:lnTo>
                  <a:lnTo>
                    <a:pt x="620" y="1558"/>
                  </a:lnTo>
                  <a:lnTo>
                    <a:pt x="622" y="1555"/>
                  </a:lnTo>
                  <a:lnTo>
                    <a:pt x="627" y="1552"/>
                  </a:lnTo>
                  <a:lnTo>
                    <a:pt x="635" y="1549"/>
                  </a:lnTo>
                  <a:lnTo>
                    <a:pt x="635" y="1549"/>
                  </a:lnTo>
                  <a:lnTo>
                    <a:pt x="646" y="1546"/>
                  </a:lnTo>
                  <a:lnTo>
                    <a:pt x="657" y="1541"/>
                  </a:lnTo>
                  <a:lnTo>
                    <a:pt x="667" y="1536"/>
                  </a:lnTo>
                  <a:lnTo>
                    <a:pt x="671" y="1532"/>
                  </a:lnTo>
                  <a:lnTo>
                    <a:pt x="675" y="1529"/>
                  </a:lnTo>
                  <a:lnTo>
                    <a:pt x="675" y="1529"/>
                  </a:lnTo>
                  <a:lnTo>
                    <a:pt x="679" y="1526"/>
                  </a:lnTo>
                  <a:lnTo>
                    <a:pt x="683" y="1525"/>
                  </a:lnTo>
                  <a:lnTo>
                    <a:pt x="694" y="1522"/>
                  </a:lnTo>
                  <a:lnTo>
                    <a:pt x="700" y="1522"/>
                  </a:lnTo>
                  <a:lnTo>
                    <a:pt x="705" y="1520"/>
                  </a:lnTo>
                  <a:lnTo>
                    <a:pt x="709" y="1518"/>
                  </a:lnTo>
                  <a:lnTo>
                    <a:pt x="713" y="1514"/>
                  </a:lnTo>
                  <a:lnTo>
                    <a:pt x="713" y="1514"/>
                  </a:lnTo>
                  <a:lnTo>
                    <a:pt x="716" y="1511"/>
                  </a:lnTo>
                  <a:lnTo>
                    <a:pt x="720" y="1509"/>
                  </a:lnTo>
                  <a:lnTo>
                    <a:pt x="730" y="1507"/>
                  </a:lnTo>
                  <a:lnTo>
                    <a:pt x="736" y="1505"/>
                  </a:lnTo>
                  <a:lnTo>
                    <a:pt x="740" y="1503"/>
                  </a:lnTo>
                  <a:lnTo>
                    <a:pt x="744" y="1499"/>
                  </a:lnTo>
                  <a:lnTo>
                    <a:pt x="745" y="1493"/>
                  </a:lnTo>
                  <a:lnTo>
                    <a:pt x="745" y="1493"/>
                  </a:lnTo>
                  <a:lnTo>
                    <a:pt x="747" y="1480"/>
                  </a:lnTo>
                  <a:lnTo>
                    <a:pt x="748" y="1476"/>
                  </a:lnTo>
                  <a:lnTo>
                    <a:pt x="749" y="1472"/>
                  </a:lnTo>
                  <a:lnTo>
                    <a:pt x="752" y="1469"/>
                  </a:lnTo>
                  <a:lnTo>
                    <a:pt x="755" y="1467"/>
                  </a:lnTo>
                  <a:lnTo>
                    <a:pt x="766" y="1463"/>
                  </a:lnTo>
                  <a:lnTo>
                    <a:pt x="766" y="1463"/>
                  </a:lnTo>
                  <a:lnTo>
                    <a:pt x="778" y="1458"/>
                  </a:lnTo>
                  <a:lnTo>
                    <a:pt x="787" y="1453"/>
                  </a:lnTo>
                  <a:lnTo>
                    <a:pt x="795" y="1447"/>
                  </a:lnTo>
                  <a:lnTo>
                    <a:pt x="802" y="1440"/>
                  </a:lnTo>
                  <a:lnTo>
                    <a:pt x="802" y="1440"/>
                  </a:lnTo>
                  <a:lnTo>
                    <a:pt x="806" y="1435"/>
                  </a:lnTo>
                  <a:lnTo>
                    <a:pt x="810" y="1433"/>
                  </a:lnTo>
                  <a:lnTo>
                    <a:pt x="821" y="1430"/>
                  </a:lnTo>
                  <a:lnTo>
                    <a:pt x="825" y="1429"/>
                  </a:lnTo>
                  <a:lnTo>
                    <a:pt x="829" y="1428"/>
                  </a:lnTo>
                  <a:lnTo>
                    <a:pt x="833" y="1425"/>
                  </a:lnTo>
                  <a:lnTo>
                    <a:pt x="835" y="1422"/>
                  </a:lnTo>
                  <a:lnTo>
                    <a:pt x="835" y="1422"/>
                  </a:lnTo>
                  <a:lnTo>
                    <a:pt x="839" y="1415"/>
                  </a:lnTo>
                  <a:lnTo>
                    <a:pt x="841" y="1413"/>
                  </a:lnTo>
                  <a:lnTo>
                    <a:pt x="843" y="1412"/>
                  </a:lnTo>
                  <a:lnTo>
                    <a:pt x="849" y="1410"/>
                  </a:lnTo>
                  <a:lnTo>
                    <a:pt x="860" y="1408"/>
                  </a:lnTo>
                  <a:lnTo>
                    <a:pt x="860" y="1408"/>
                  </a:lnTo>
                  <a:lnTo>
                    <a:pt x="872" y="1408"/>
                  </a:lnTo>
                  <a:lnTo>
                    <a:pt x="877" y="1407"/>
                  </a:lnTo>
                  <a:lnTo>
                    <a:pt x="882" y="1407"/>
                  </a:lnTo>
                  <a:lnTo>
                    <a:pt x="885" y="1405"/>
                  </a:lnTo>
                  <a:lnTo>
                    <a:pt x="888" y="1402"/>
                  </a:lnTo>
                  <a:lnTo>
                    <a:pt x="890" y="1397"/>
                  </a:lnTo>
                  <a:lnTo>
                    <a:pt x="892" y="1391"/>
                  </a:lnTo>
                  <a:lnTo>
                    <a:pt x="892" y="1391"/>
                  </a:lnTo>
                  <a:lnTo>
                    <a:pt x="894" y="1377"/>
                  </a:lnTo>
                  <a:lnTo>
                    <a:pt x="895" y="1366"/>
                  </a:lnTo>
                  <a:lnTo>
                    <a:pt x="897" y="1362"/>
                  </a:lnTo>
                  <a:lnTo>
                    <a:pt x="898" y="1359"/>
                  </a:lnTo>
                  <a:lnTo>
                    <a:pt x="901" y="1356"/>
                  </a:lnTo>
                  <a:lnTo>
                    <a:pt x="905" y="1354"/>
                  </a:lnTo>
                  <a:lnTo>
                    <a:pt x="905" y="1354"/>
                  </a:lnTo>
                  <a:lnTo>
                    <a:pt x="909" y="1353"/>
                  </a:lnTo>
                  <a:lnTo>
                    <a:pt x="914" y="1351"/>
                  </a:lnTo>
                  <a:lnTo>
                    <a:pt x="926" y="1348"/>
                  </a:lnTo>
                  <a:lnTo>
                    <a:pt x="931" y="1347"/>
                  </a:lnTo>
                  <a:lnTo>
                    <a:pt x="936" y="1344"/>
                  </a:lnTo>
                  <a:lnTo>
                    <a:pt x="939" y="1341"/>
                  </a:lnTo>
                  <a:lnTo>
                    <a:pt x="940" y="1339"/>
                  </a:lnTo>
                  <a:lnTo>
                    <a:pt x="941" y="1336"/>
                  </a:lnTo>
                  <a:lnTo>
                    <a:pt x="941" y="1336"/>
                  </a:lnTo>
                  <a:lnTo>
                    <a:pt x="942" y="1327"/>
                  </a:lnTo>
                  <a:lnTo>
                    <a:pt x="942" y="1321"/>
                  </a:lnTo>
                  <a:lnTo>
                    <a:pt x="941" y="1318"/>
                  </a:lnTo>
                  <a:lnTo>
                    <a:pt x="939" y="1317"/>
                  </a:lnTo>
                  <a:lnTo>
                    <a:pt x="937" y="1315"/>
                  </a:lnTo>
                  <a:lnTo>
                    <a:pt x="933" y="1314"/>
                  </a:lnTo>
                  <a:lnTo>
                    <a:pt x="933" y="1314"/>
                  </a:lnTo>
                  <a:lnTo>
                    <a:pt x="926" y="1311"/>
                  </a:lnTo>
                  <a:lnTo>
                    <a:pt x="920" y="1307"/>
                  </a:lnTo>
                  <a:lnTo>
                    <a:pt x="915" y="1305"/>
                  </a:lnTo>
                  <a:lnTo>
                    <a:pt x="912" y="1304"/>
                  </a:lnTo>
                  <a:lnTo>
                    <a:pt x="910" y="1305"/>
                  </a:lnTo>
                  <a:lnTo>
                    <a:pt x="910" y="1305"/>
                  </a:lnTo>
                  <a:lnTo>
                    <a:pt x="902" y="1306"/>
                  </a:lnTo>
                  <a:lnTo>
                    <a:pt x="898" y="1306"/>
                  </a:lnTo>
                  <a:lnTo>
                    <a:pt x="894" y="1306"/>
                  </a:lnTo>
                  <a:lnTo>
                    <a:pt x="891" y="1304"/>
                  </a:lnTo>
                  <a:lnTo>
                    <a:pt x="889" y="1303"/>
                  </a:lnTo>
                  <a:lnTo>
                    <a:pt x="888" y="1300"/>
                  </a:lnTo>
                  <a:lnTo>
                    <a:pt x="889" y="1296"/>
                  </a:lnTo>
                  <a:lnTo>
                    <a:pt x="889" y="1296"/>
                  </a:lnTo>
                  <a:lnTo>
                    <a:pt x="891" y="1292"/>
                  </a:lnTo>
                  <a:lnTo>
                    <a:pt x="893" y="1290"/>
                  </a:lnTo>
                  <a:lnTo>
                    <a:pt x="900" y="1285"/>
                  </a:lnTo>
                  <a:lnTo>
                    <a:pt x="904" y="1283"/>
                  </a:lnTo>
                  <a:lnTo>
                    <a:pt x="907" y="1281"/>
                  </a:lnTo>
                  <a:lnTo>
                    <a:pt x="909" y="1278"/>
                  </a:lnTo>
                  <a:lnTo>
                    <a:pt x="910" y="1275"/>
                  </a:lnTo>
                  <a:lnTo>
                    <a:pt x="910" y="1275"/>
                  </a:lnTo>
                  <a:lnTo>
                    <a:pt x="910" y="1271"/>
                  </a:lnTo>
                  <a:lnTo>
                    <a:pt x="912" y="1267"/>
                  </a:lnTo>
                  <a:lnTo>
                    <a:pt x="914" y="1263"/>
                  </a:lnTo>
                  <a:lnTo>
                    <a:pt x="917" y="1260"/>
                  </a:lnTo>
                  <a:lnTo>
                    <a:pt x="921" y="1257"/>
                  </a:lnTo>
                  <a:lnTo>
                    <a:pt x="926" y="1255"/>
                  </a:lnTo>
                  <a:lnTo>
                    <a:pt x="936" y="1252"/>
                  </a:lnTo>
                  <a:lnTo>
                    <a:pt x="936" y="1252"/>
                  </a:lnTo>
                  <a:lnTo>
                    <a:pt x="948" y="1251"/>
                  </a:lnTo>
                  <a:lnTo>
                    <a:pt x="959" y="1249"/>
                  </a:lnTo>
                  <a:lnTo>
                    <a:pt x="964" y="1248"/>
                  </a:lnTo>
                  <a:lnTo>
                    <a:pt x="968" y="1246"/>
                  </a:lnTo>
                  <a:lnTo>
                    <a:pt x="971" y="1243"/>
                  </a:lnTo>
                  <a:lnTo>
                    <a:pt x="973" y="1238"/>
                  </a:lnTo>
                  <a:lnTo>
                    <a:pt x="973" y="1238"/>
                  </a:lnTo>
                  <a:lnTo>
                    <a:pt x="974" y="1234"/>
                  </a:lnTo>
                  <a:lnTo>
                    <a:pt x="976" y="1230"/>
                  </a:lnTo>
                  <a:lnTo>
                    <a:pt x="980" y="1226"/>
                  </a:lnTo>
                  <a:lnTo>
                    <a:pt x="985" y="1222"/>
                  </a:lnTo>
                  <a:lnTo>
                    <a:pt x="987" y="1218"/>
                  </a:lnTo>
                  <a:lnTo>
                    <a:pt x="990" y="1213"/>
                  </a:lnTo>
                  <a:lnTo>
                    <a:pt x="990" y="1213"/>
                  </a:lnTo>
                  <a:lnTo>
                    <a:pt x="994" y="1204"/>
                  </a:lnTo>
                  <a:lnTo>
                    <a:pt x="999" y="1198"/>
                  </a:lnTo>
                  <a:lnTo>
                    <a:pt x="1003" y="1192"/>
                  </a:lnTo>
                  <a:lnTo>
                    <a:pt x="1007" y="1184"/>
                  </a:lnTo>
                  <a:lnTo>
                    <a:pt x="1007" y="1184"/>
                  </a:lnTo>
                  <a:lnTo>
                    <a:pt x="1012" y="1173"/>
                  </a:lnTo>
                  <a:lnTo>
                    <a:pt x="1019" y="1166"/>
                  </a:lnTo>
                  <a:lnTo>
                    <a:pt x="1026" y="1159"/>
                  </a:lnTo>
                  <a:lnTo>
                    <a:pt x="1033" y="1153"/>
                  </a:lnTo>
                  <a:lnTo>
                    <a:pt x="1033" y="1153"/>
                  </a:lnTo>
                  <a:lnTo>
                    <a:pt x="1045" y="1144"/>
                  </a:lnTo>
                  <a:lnTo>
                    <a:pt x="1049" y="1140"/>
                  </a:lnTo>
                  <a:lnTo>
                    <a:pt x="1054" y="1133"/>
                  </a:lnTo>
                  <a:lnTo>
                    <a:pt x="1054" y="1133"/>
                  </a:lnTo>
                  <a:lnTo>
                    <a:pt x="1057" y="1129"/>
                  </a:lnTo>
                  <a:lnTo>
                    <a:pt x="1061" y="1127"/>
                  </a:lnTo>
                  <a:lnTo>
                    <a:pt x="1066" y="1125"/>
                  </a:lnTo>
                  <a:lnTo>
                    <a:pt x="1072" y="1124"/>
                  </a:lnTo>
                  <a:lnTo>
                    <a:pt x="1078" y="1122"/>
                  </a:lnTo>
                  <a:lnTo>
                    <a:pt x="1083" y="1121"/>
                  </a:lnTo>
                  <a:lnTo>
                    <a:pt x="1087" y="1118"/>
                  </a:lnTo>
                  <a:lnTo>
                    <a:pt x="1089" y="1115"/>
                  </a:lnTo>
                  <a:lnTo>
                    <a:pt x="1089" y="1115"/>
                  </a:lnTo>
                  <a:lnTo>
                    <a:pt x="1092" y="1111"/>
                  </a:lnTo>
                  <a:lnTo>
                    <a:pt x="1094" y="1109"/>
                  </a:lnTo>
                  <a:lnTo>
                    <a:pt x="1096" y="1108"/>
                  </a:lnTo>
                  <a:lnTo>
                    <a:pt x="1099" y="1108"/>
                  </a:lnTo>
                  <a:lnTo>
                    <a:pt x="1104" y="1107"/>
                  </a:lnTo>
                  <a:lnTo>
                    <a:pt x="1107" y="1106"/>
                  </a:lnTo>
                  <a:lnTo>
                    <a:pt x="1109" y="1103"/>
                  </a:lnTo>
                  <a:lnTo>
                    <a:pt x="1109" y="1103"/>
                  </a:lnTo>
                  <a:lnTo>
                    <a:pt x="1113" y="1097"/>
                  </a:lnTo>
                  <a:lnTo>
                    <a:pt x="1116" y="1095"/>
                  </a:lnTo>
                  <a:lnTo>
                    <a:pt x="1119" y="1093"/>
                  </a:lnTo>
                  <a:lnTo>
                    <a:pt x="1122" y="1093"/>
                  </a:lnTo>
                  <a:lnTo>
                    <a:pt x="1125" y="1091"/>
                  </a:lnTo>
                  <a:lnTo>
                    <a:pt x="1134" y="1094"/>
                  </a:lnTo>
                  <a:lnTo>
                    <a:pt x="1134" y="1094"/>
                  </a:lnTo>
                  <a:lnTo>
                    <a:pt x="1142" y="1096"/>
                  </a:lnTo>
                  <a:lnTo>
                    <a:pt x="1147" y="1099"/>
                  </a:lnTo>
                  <a:lnTo>
                    <a:pt x="1148" y="1101"/>
                  </a:lnTo>
                  <a:lnTo>
                    <a:pt x="1149" y="1103"/>
                  </a:lnTo>
                  <a:lnTo>
                    <a:pt x="1149" y="1105"/>
                  </a:lnTo>
                  <a:lnTo>
                    <a:pt x="1149" y="1108"/>
                  </a:lnTo>
                  <a:lnTo>
                    <a:pt x="1149" y="1108"/>
                  </a:lnTo>
                  <a:lnTo>
                    <a:pt x="1147" y="1110"/>
                  </a:lnTo>
                  <a:lnTo>
                    <a:pt x="1145" y="1112"/>
                  </a:lnTo>
                  <a:lnTo>
                    <a:pt x="1143" y="1114"/>
                  </a:lnTo>
                  <a:lnTo>
                    <a:pt x="1140" y="1116"/>
                  </a:lnTo>
                  <a:lnTo>
                    <a:pt x="1132" y="1117"/>
                  </a:lnTo>
                  <a:lnTo>
                    <a:pt x="1124" y="1117"/>
                  </a:lnTo>
                  <a:lnTo>
                    <a:pt x="1124" y="1117"/>
                  </a:lnTo>
                  <a:lnTo>
                    <a:pt x="1121" y="1117"/>
                  </a:lnTo>
                  <a:lnTo>
                    <a:pt x="1119" y="1117"/>
                  </a:lnTo>
                  <a:lnTo>
                    <a:pt x="1118" y="1118"/>
                  </a:lnTo>
                  <a:lnTo>
                    <a:pt x="1117" y="1120"/>
                  </a:lnTo>
                  <a:lnTo>
                    <a:pt x="1116" y="1122"/>
                  </a:lnTo>
                  <a:lnTo>
                    <a:pt x="1115" y="1125"/>
                  </a:lnTo>
                  <a:lnTo>
                    <a:pt x="1113" y="1128"/>
                  </a:lnTo>
                  <a:lnTo>
                    <a:pt x="1108" y="1130"/>
                  </a:lnTo>
                  <a:lnTo>
                    <a:pt x="1108" y="1130"/>
                  </a:lnTo>
                  <a:lnTo>
                    <a:pt x="1101" y="1135"/>
                  </a:lnTo>
                  <a:lnTo>
                    <a:pt x="1096" y="1138"/>
                  </a:lnTo>
                  <a:lnTo>
                    <a:pt x="1092" y="1141"/>
                  </a:lnTo>
                  <a:lnTo>
                    <a:pt x="1084" y="1143"/>
                  </a:lnTo>
                  <a:lnTo>
                    <a:pt x="1084" y="1143"/>
                  </a:lnTo>
                  <a:lnTo>
                    <a:pt x="1079" y="1144"/>
                  </a:lnTo>
                  <a:lnTo>
                    <a:pt x="1074" y="1145"/>
                  </a:lnTo>
                  <a:lnTo>
                    <a:pt x="1072" y="1147"/>
                  </a:lnTo>
                  <a:lnTo>
                    <a:pt x="1071" y="1149"/>
                  </a:lnTo>
                  <a:lnTo>
                    <a:pt x="1070" y="1155"/>
                  </a:lnTo>
                  <a:lnTo>
                    <a:pt x="1069" y="1164"/>
                  </a:lnTo>
                  <a:lnTo>
                    <a:pt x="1069" y="1164"/>
                  </a:lnTo>
                  <a:lnTo>
                    <a:pt x="1069" y="1169"/>
                  </a:lnTo>
                  <a:lnTo>
                    <a:pt x="1069" y="1174"/>
                  </a:lnTo>
                  <a:lnTo>
                    <a:pt x="1070" y="1184"/>
                  </a:lnTo>
                  <a:lnTo>
                    <a:pt x="1070" y="1189"/>
                  </a:lnTo>
                  <a:lnTo>
                    <a:pt x="1069" y="1192"/>
                  </a:lnTo>
                  <a:lnTo>
                    <a:pt x="1067" y="1196"/>
                  </a:lnTo>
                  <a:lnTo>
                    <a:pt x="1064" y="1199"/>
                  </a:lnTo>
                  <a:lnTo>
                    <a:pt x="1064" y="1199"/>
                  </a:lnTo>
                  <a:lnTo>
                    <a:pt x="1060" y="1202"/>
                  </a:lnTo>
                  <a:lnTo>
                    <a:pt x="1058" y="1206"/>
                  </a:lnTo>
                  <a:lnTo>
                    <a:pt x="1055" y="1214"/>
                  </a:lnTo>
                  <a:lnTo>
                    <a:pt x="1053" y="1218"/>
                  </a:lnTo>
                  <a:lnTo>
                    <a:pt x="1052" y="1222"/>
                  </a:lnTo>
                  <a:lnTo>
                    <a:pt x="1049" y="1225"/>
                  </a:lnTo>
                  <a:lnTo>
                    <a:pt x="1045" y="1228"/>
                  </a:lnTo>
                  <a:lnTo>
                    <a:pt x="1045" y="1228"/>
                  </a:lnTo>
                  <a:lnTo>
                    <a:pt x="1041" y="1230"/>
                  </a:lnTo>
                  <a:lnTo>
                    <a:pt x="1038" y="1233"/>
                  </a:lnTo>
                  <a:lnTo>
                    <a:pt x="1036" y="1235"/>
                  </a:lnTo>
                  <a:lnTo>
                    <a:pt x="1036" y="1238"/>
                  </a:lnTo>
                  <a:lnTo>
                    <a:pt x="1036" y="1240"/>
                  </a:lnTo>
                  <a:lnTo>
                    <a:pt x="1038" y="1242"/>
                  </a:lnTo>
                  <a:lnTo>
                    <a:pt x="1041" y="1245"/>
                  </a:lnTo>
                  <a:lnTo>
                    <a:pt x="1045" y="1247"/>
                  </a:lnTo>
                  <a:lnTo>
                    <a:pt x="1045" y="1247"/>
                  </a:lnTo>
                  <a:lnTo>
                    <a:pt x="1053" y="1251"/>
                  </a:lnTo>
                  <a:lnTo>
                    <a:pt x="1060" y="1255"/>
                  </a:lnTo>
                  <a:lnTo>
                    <a:pt x="1062" y="1257"/>
                  </a:lnTo>
                  <a:lnTo>
                    <a:pt x="1063" y="1259"/>
                  </a:lnTo>
                  <a:lnTo>
                    <a:pt x="1064" y="1260"/>
                  </a:lnTo>
                  <a:lnTo>
                    <a:pt x="1063" y="1262"/>
                  </a:lnTo>
                  <a:lnTo>
                    <a:pt x="1063" y="1262"/>
                  </a:lnTo>
                  <a:lnTo>
                    <a:pt x="1061" y="1265"/>
                  </a:lnTo>
                  <a:lnTo>
                    <a:pt x="1058" y="1266"/>
                  </a:lnTo>
                  <a:lnTo>
                    <a:pt x="1049" y="1269"/>
                  </a:lnTo>
                  <a:lnTo>
                    <a:pt x="1040" y="1272"/>
                  </a:lnTo>
                  <a:lnTo>
                    <a:pt x="1036" y="1274"/>
                  </a:lnTo>
                  <a:lnTo>
                    <a:pt x="1034" y="1276"/>
                  </a:lnTo>
                  <a:lnTo>
                    <a:pt x="1034" y="1276"/>
                  </a:lnTo>
                  <a:lnTo>
                    <a:pt x="1032" y="1282"/>
                  </a:lnTo>
                  <a:lnTo>
                    <a:pt x="1030" y="1289"/>
                  </a:lnTo>
                  <a:lnTo>
                    <a:pt x="1031" y="1292"/>
                  </a:lnTo>
                  <a:lnTo>
                    <a:pt x="1032" y="1294"/>
                  </a:lnTo>
                  <a:lnTo>
                    <a:pt x="1034" y="1297"/>
                  </a:lnTo>
                  <a:lnTo>
                    <a:pt x="1037" y="1298"/>
                  </a:lnTo>
                  <a:lnTo>
                    <a:pt x="1037" y="1298"/>
                  </a:lnTo>
                  <a:lnTo>
                    <a:pt x="1045" y="1300"/>
                  </a:lnTo>
                  <a:lnTo>
                    <a:pt x="1052" y="1300"/>
                  </a:lnTo>
                  <a:lnTo>
                    <a:pt x="1059" y="1299"/>
                  </a:lnTo>
                  <a:lnTo>
                    <a:pt x="1061" y="1297"/>
                  </a:lnTo>
                  <a:lnTo>
                    <a:pt x="1063" y="1295"/>
                  </a:lnTo>
                  <a:lnTo>
                    <a:pt x="1063" y="1295"/>
                  </a:lnTo>
                  <a:lnTo>
                    <a:pt x="1065" y="1293"/>
                  </a:lnTo>
                  <a:lnTo>
                    <a:pt x="1068" y="1291"/>
                  </a:lnTo>
                  <a:lnTo>
                    <a:pt x="1074" y="1288"/>
                  </a:lnTo>
                  <a:lnTo>
                    <a:pt x="1082" y="1287"/>
                  </a:lnTo>
                  <a:lnTo>
                    <a:pt x="1089" y="1288"/>
                  </a:lnTo>
                  <a:lnTo>
                    <a:pt x="1089" y="1288"/>
                  </a:lnTo>
                  <a:lnTo>
                    <a:pt x="1096" y="1290"/>
                  </a:lnTo>
                  <a:lnTo>
                    <a:pt x="1099" y="1290"/>
                  </a:lnTo>
                  <a:lnTo>
                    <a:pt x="1102" y="1289"/>
                  </a:lnTo>
                  <a:lnTo>
                    <a:pt x="1106" y="1288"/>
                  </a:lnTo>
                  <a:lnTo>
                    <a:pt x="1109" y="1286"/>
                  </a:lnTo>
                  <a:lnTo>
                    <a:pt x="1113" y="1283"/>
                  </a:lnTo>
                  <a:lnTo>
                    <a:pt x="1116" y="1278"/>
                  </a:lnTo>
                  <a:lnTo>
                    <a:pt x="1116" y="1278"/>
                  </a:lnTo>
                  <a:lnTo>
                    <a:pt x="1123" y="1268"/>
                  </a:lnTo>
                  <a:lnTo>
                    <a:pt x="1128" y="1259"/>
                  </a:lnTo>
                  <a:lnTo>
                    <a:pt x="1131" y="1256"/>
                  </a:lnTo>
                  <a:lnTo>
                    <a:pt x="1134" y="1253"/>
                  </a:lnTo>
                  <a:lnTo>
                    <a:pt x="1138" y="1252"/>
                  </a:lnTo>
                  <a:lnTo>
                    <a:pt x="1143" y="1252"/>
                  </a:lnTo>
                  <a:lnTo>
                    <a:pt x="1143" y="1252"/>
                  </a:lnTo>
                  <a:lnTo>
                    <a:pt x="1153" y="1252"/>
                  </a:lnTo>
                  <a:lnTo>
                    <a:pt x="1162" y="1252"/>
                  </a:lnTo>
                  <a:lnTo>
                    <a:pt x="1166" y="1251"/>
                  </a:lnTo>
                  <a:lnTo>
                    <a:pt x="1169" y="1250"/>
                  </a:lnTo>
                  <a:lnTo>
                    <a:pt x="1171" y="1248"/>
                  </a:lnTo>
                  <a:lnTo>
                    <a:pt x="1173" y="1246"/>
                  </a:lnTo>
                  <a:lnTo>
                    <a:pt x="1173" y="1246"/>
                  </a:lnTo>
                  <a:lnTo>
                    <a:pt x="1177" y="1238"/>
                  </a:lnTo>
                  <a:lnTo>
                    <a:pt x="1183" y="1230"/>
                  </a:lnTo>
                  <a:lnTo>
                    <a:pt x="1187" y="1227"/>
                  </a:lnTo>
                  <a:lnTo>
                    <a:pt x="1191" y="1224"/>
                  </a:lnTo>
                  <a:lnTo>
                    <a:pt x="1195" y="1221"/>
                  </a:lnTo>
                  <a:lnTo>
                    <a:pt x="1200" y="1220"/>
                  </a:lnTo>
                  <a:lnTo>
                    <a:pt x="1200" y="1220"/>
                  </a:lnTo>
                  <a:lnTo>
                    <a:pt x="1212" y="1221"/>
                  </a:lnTo>
                  <a:lnTo>
                    <a:pt x="1227" y="1222"/>
                  </a:lnTo>
                  <a:lnTo>
                    <a:pt x="1235" y="1222"/>
                  </a:lnTo>
                  <a:lnTo>
                    <a:pt x="1242" y="1222"/>
                  </a:lnTo>
                  <a:lnTo>
                    <a:pt x="1248" y="1221"/>
                  </a:lnTo>
                  <a:lnTo>
                    <a:pt x="1250" y="1220"/>
                  </a:lnTo>
                  <a:lnTo>
                    <a:pt x="1252" y="1218"/>
                  </a:lnTo>
                  <a:lnTo>
                    <a:pt x="1252" y="1218"/>
                  </a:lnTo>
                  <a:lnTo>
                    <a:pt x="1254" y="1216"/>
                  </a:lnTo>
                  <a:lnTo>
                    <a:pt x="1257" y="1215"/>
                  </a:lnTo>
                  <a:lnTo>
                    <a:pt x="1263" y="1214"/>
                  </a:lnTo>
                  <a:lnTo>
                    <a:pt x="1266" y="1214"/>
                  </a:lnTo>
                  <a:lnTo>
                    <a:pt x="1269" y="1213"/>
                  </a:lnTo>
                  <a:lnTo>
                    <a:pt x="1271" y="1211"/>
                  </a:lnTo>
                  <a:lnTo>
                    <a:pt x="1273" y="1207"/>
                  </a:lnTo>
                  <a:lnTo>
                    <a:pt x="1273" y="1207"/>
                  </a:lnTo>
                  <a:lnTo>
                    <a:pt x="1275" y="1199"/>
                  </a:lnTo>
                  <a:lnTo>
                    <a:pt x="1276" y="1193"/>
                  </a:lnTo>
                  <a:lnTo>
                    <a:pt x="1278" y="1188"/>
                  </a:lnTo>
                  <a:lnTo>
                    <a:pt x="1280" y="1186"/>
                  </a:lnTo>
                  <a:lnTo>
                    <a:pt x="1282" y="1184"/>
                  </a:lnTo>
                  <a:lnTo>
                    <a:pt x="1282" y="1184"/>
                  </a:lnTo>
                  <a:lnTo>
                    <a:pt x="1285" y="1181"/>
                  </a:lnTo>
                  <a:lnTo>
                    <a:pt x="1287" y="1179"/>
                  </a:lnTo>
                  <a:lnTo>
                    <a:pt x="1288" y="1175"/>
                  </a:lnTo>
                  <a:lnTo>
                    <a:pt x="1288" y="1173"/>
                  </a:lnTo>
                  <a:lnTo>
                    <a:pt x="1287" y="1170"/>
                  </a:lnTo>
                  <a:lnTo>
                    <a:pt x="1286" y="1168"/>
                  </a:lnTo>
                  <a:lnTo>
                    <a:pt x="1284" y="1166"/>
                  </a:lnTo>
                  <a:lnTo>
                    <a:pt x="1281" y="1164"/>
                  </a:lnTo>
                  <a:lnTo>
                    <a:pt x="1281" y="1164"/>
                  </a:lnTo>
                  <a:lnTo>
                    <a:pt x="1278" y="1162"/>
                  </a:lnTo>
                  <a:lnTo>
                    <a:pt x="1276" y="1160"/>
                  </a:lnTo>
                  <a:lnTo>
                    <a:pt x="1274" y="1155"/>
                  </a:lnTo>
                  <a:lnTo>
                    <a:pt x="1273" y="1153"/>
                  </a:lnTo>
                  <a:lnTo>
                    <a:pt x="1271" y="1152"/>
                  </a:lnTo>
                  <a:lnTo>
                    <a:pt x="1269" y="1153"/>
                  </a:lnTo>
                  <a:lnTo>
                    <a:pt x="1267" y="1154"/>
                  </a:lnTo>
                  <a:lnTo>
                    <a:pt x="1267" y="1154"/>
                  </a:lnTo>
                  <a:lnTo>
                    <a:pt x="1261" y="1158"/>
                  </a:lnTo>
                  <a:lnTo>
                    <a:pt x="1258" y="1159"/>
                  </a:lnTo>
                  <a:lnTo>
                    <a:pt x="1256" y="1159"/>
                  </a:lnTo>
                  <a:lnTo>
                    <a:pt x="1255" y="1158"/>
                  </a:lnTo>
                  <a:lnTo>
                    <a:pt x="1254" y="1156"/>
                  </a:lnTo>
                  <a:lnTo>
                    <a:pt x="1254" y="1154"/>
                  </a:lnTo>
                  <a:lnTo>
                    <a:pt x="1254" y="1151"/>
                  </a:lnTo>
                  <a:lnTo>
                    <a:pt x="1254" y="1151"/>
                  </a:lnTo>
                  <a:lnTo>
                    <a:pt x="1256" y="1148"/>
                  </a:lnTo>
                  <a:lnTo>
                    <a:pt x="1258" y="1146"/>
                  </a:lnTo>
                  <a:lnTo>
                    <a:pt x="1264" y="1142"/>
                  </a:lnTo>
                  <a:lnTo>
                    <a:pt x="1269" y="1139"/>
                  </a:lnTo>
                  <a:lnTo>
                    <a:pt x="1271" y="1137"/>
                  </a:lnTo>
                  <a:lnTo>
                    <a:pt x="1272" y="1134"/>
                  </a:lnTo>
                  <a:lnTo>
                    <a:pt x="1272" y="1134"/>
                  </a:lnTo>
                  <a:lnTo>
                    <a:pt x="1273" y="1128"/>
                  </a:lnTo>
                  <a:lnTo>
                    <a:pt x="1276" y="1124"/>
                  </a:lnTo>
                  <a:lnTo>
                    <a:pt x="1278" y="1122"/>
                  </a:lnTo>
                  <a:lnTo>
                    <a:pt x="1280" y="1122"/>
                  </a:lnTo>
                  <a:lnTo>
                    <a:pt x="1282" y="1122"/>
                  </a:lnTo>
                  <a:lnTo>
                    <a:pt x="1285" y="1124"/>
                  </a:lnTo>
                  <a:lnTo>
                    <a:pt x="1285" y="1124"/>
                  </a:lnTo>
                  <a:lnTo>
                    <a:pt x="1288" y="1126"/>
                  </a:lnTo>
                  <a:lnTo>
                    <a:pt x="1292" y="1128"/>
                  </a:lnTo>
                  <a:lnTo>
                    <a:pt x="1301" y="1129"/>
                  </a:lnTo>
                  <a:lnTo>
                    <a:pt x="1305" y="1129"/>
                  </a:lnTo>
                  <a:lnTo>
                    <a:pt x="1309" y="1128"/>
                  </a:lnTo>
                  <a:lnTo>
                    <a:pt x="1312" y="1127"/>
                  </a:lnTo>
                  <a:lnTo>
                    <a:pt x="1315" y="1125"/>
                  </a:lnTo>
                  <a:lnTo>
                    <a:pt x="1315" y="1125"/>
                  </a:lnTo>
                  <a:lnTo>
                    <a:pt x="1316" y="1123"/>
                  </a:lnTo>
                  <a:lnTo>
                    <a:pt x="1318" y="1122"/>
                  </a:lnTo>
                  <a:lnTo>
                    <a:pt x="1323" y="1121"/>
                  </a:lnTo>
                  <a:lnTo>
                    <a:pt x="1340" y="1121"/>
                  </a:lnTo>
                  <a:lnTo>
                    <a:pt x="1340" y="1121"/>
                  </a:lnTo>
                  <a:lnTo>
                    <a:pt x="1351" y="1121"/>
                  </a:lnTo>
                  <a:lnTo>
                    <a:pt x="1360" y="1121"/>
                  </a:lnTo>
                  <a:lnTo>
                    <a:pt x="1364" y="1122"/>
                  </a:lnTo>
                  <a:lnTo>
                    <a:pt x="1368" y="1123"/>
                  </a:lnTo>
                  <a:lnTo>
                    <a:pt x="1370" y="1125"/>
                  </a:lnTo>
                  <a:lnTo>
                    <a:pt x="1370" y="1127"/>
                  </a:lnTo>
                  <a:lnTo>
                    <a:pt x="1370" y="1127"/>
                  </a:lnTo>
                  <a:lnTo>
                    <a:pt x="1371" y="1130"/>
                  </a:lnTo>
                  <a:lnTo>
                    <a:pt x="1372" y="1131"/>
                  </a:lnTo>
                  <a:lnTo>
                    <a:pt x="1376" y="1134"/>
                  </a:lnTo>
                  <a:lnTo>
                    <a:pt x="1379" y="1136"/>
                  </a:lnTo>
                  <a:lnTo>
                    <a:pt x="1380" y="1138"/>
                  </a:lnTo>
                  <a:lnTo>
                    <a:pt x="1381" y="1141"/>
                  </a:lnTo>
                  <a:lnTo>
                    <a:pt x="1381" y="1141"/>
                  </a:lnTo>
                  <a:lnTo>
                    <a:pt x="1381" y="1146"/>
                  </a:lnTo>
                  <a:lnTo>
                    <a:pt x="1381" y="1148"/>
                  </a:lnTo>
                  <a:lnTo>
                    <a:pt x="1382" y="1149"/>
                  </a:lnTo>
                  <a:lnTo>
                    <a:pt x="1385" y="1149"/>
                  </a:lnTo>
                  <a:lnTo>
                    <a:pt x="1390" y="1148"/>
                  </a:lnTo>
                  <a:lnTo>
                    <a:pt x="1390" y="1148"/>
                  </a:lnTo>
                  <a:lnTo>
                    <a:pt x="1396" y="1147"/>
                  </a:lnTo>
                  <a:lnTo>
                    <a:pt x="1402" y="1146"/>
                  </a:lnTo>
                  <a:lnTo>
                    <a:pt x="1407" y="1146"/>
                  </a:lnTo>
                  <a:lnTo>
                    <a:pt x="1409" y="1146"/>
                  </a:lnTo>
                  <a:lnTo>
                    <a:pt x="1410" y="1148"/>
                  </a:lnTo>
                  <a:lnTo>
                    <a:pt x="1410" y="1148"/>
                  </a:lnTo>
                  <a:lnTo>
                    <a:pt x="1412" y="1153"/>
                  </a:lnTo>
                  <a:lnTo>
                    <a:pt x="1415" y="1159"/>
                  </a:lnTo>
                  <a:lnTo>
                    <a:pt x="1416" y="1162"/>
                  </a:lnTo>
                  <a:lnTo>
                    <a:pt x="1416" y="1165"/>
                  </a:lnTo>
                  <a:lnTo>
                    <a:pt x="1413" y="1167"/>
                  </a:lnTo>
                  <a:lnTo>
                    <a:pt x="1409" y="1168"/>
                  </a:lnTo>
                  <a:lnTo>
                    <a:pt x="1409" y="1168"/>
                  </a:lnTo>
                  <a:lnTo>
                    <a:pt x="1391" y="1169"/>
                  </a:lnTo>
                  <a:lnTo>
                    <a:pt x="1384" y="1170"/>
                  </a:lnTo>
                  <a:lnTo>
                    <a:pt x="1380" y="1171"/>
                  </a:lnTo>
                  <a:lnTo>
                    <a:pt x="1380" y="1171"/>
                  </a:lnTo>
                  <a:lnTo>
                    <a:pt x="1376" y="1173"/>
                  </a:lnTo>
                  <a:lnTo>
                    <a:pt x="1374" y="1176"/>
                  </a:lnTo>
                  <a:lnTo>
                    <a:pt x="1373" y="1179"/>
                  </a:lnTo>
                  <a:lnTo>
                    <a:pt x="1373" y="1181"/>
                  </a:lnTo>
                  <a:lnTo>
                    <a:pt x="1374" y="1183"/>
                  </a:lnTo>
                  <a:lnTo>
                    <a:pt x="1376" y="1185"/>
                  </a:lnTo>
                  <a:lnTo>
                    <a:pt x="1376" y="1185"/>
                  </a:lnTo>
                  <a:lnTo>
                    <a:pt x="1382" y="1189"/>
                  </a:lnTo>
                  <a:lnTo>
                    <a:pt x="1387" y="1192"/>
                  </a:lnTo>
                  <a:lnTo>
                    <a:pt x="1389" y="1193"/>
                  </a:lnTo>
                  <a:lnTo>
                    <a:pt x="1391" y="1192"/>
                  </a:lnTo>
                  <a:lnTo>
                    <a:pt x="1394" y="1191"/>
                  </a:lnTo>
                  <a:lnTo>
                    <a:pt x="1396" y="1188"/>
                  </a:lnTo>
                  <a:lnTo>
                    <a:pt x="1396" y="1188"/>
                  </a:lnTo>
                  <a:lnTo>
                    <a:pt x="1399" y="1182"/>
                  </a:lnTo>
                  <a:lnTo>
                    <a:pt x="1401" y="1179"/>
                  </a:lnTo>
                  <a:lnTo>
                    <a:pt x="1404" y="1177"/>
                  </a:lnTo>
                  <a:lnTo>
                    <a:pt x="1409" y="1176"/>
                  </a:lnTo>
                  <a:lnTo>
                    <a:pt x="1409" y="1176"/>
                  </a:lnTo>
                  <a:lnTo>
                    <a:pt x="1413" y="1176"/>
                  </a:lnTo>
                  <a:lnTo>
                    <a:pt x="1416" y="1175"/>
                  </a:lnTo>
                  <a:lnTo>
                    <a:pt x="1424" y="1173"/>
                  </a:lnTo>
                  <a:lnTo>
                    <a:pt x="1427" y="1172"/>
                  </a:lnTo>
                  <a:lnTo>
                    <a:pt x="1430" y="1172"/>
                  </a:lnTo>
                  <a:lnTo>
                    <a:pt x="1432" y="1173"/>
                  </a:lnTo>
                  <a:lnTo>
                    <a:pt x="1434" y="1176"/>
                  </a:lnTo>
                  <a:lnTo>
                    <a:pt x="1434" y="1176"/>
                  </a:lnTo>
                  <a:lnTo>
                    <a:pt x="1435" y="1180"/>
                  </a:lnTo>
                  <a:lnTo>
                    <a:pt x="1438" y="1182"/>
                  </a:lnTo>
                  <a:lnTo>
                    <a:pt x="1441" y="1184"/>
                  </a:lnTo>
                  <a:lnTo>
                    <a:pt x="1444" y="1185"/>
                  </a:lnTo>
                  <a:lnTo>
                    <a:pt x="1448" y="1186"/>
                  </a:lnTo>
                  <a:lnTo>
                    <a:pt x="1452" y="1185"/>
                  </a:lnTo>
                  <a:lnTo>
                    <a:pt x="1460" y="1183"/>
                  </a:lnTo>
                  <a:lnTo>
                    <a:pt x="1460" y="1183"/>
                  </a:lnTo>
                  <a:lnTo>
                    <a:pt x="1472" y="1179"/>
                  </a:lnTo>
                  <a:lnTo>
                    <a:pt x="1476" y="1176"/>
                  </a:lnTo>
                  <a:lnTo>
                    <a:pt x="1481" y="1172"/>
                  </a:lnTo>
                  <a:lnTo>
                    <a:pt x="1481" y="1172"/>
                  </a:lnTo>
                  <a:lnTo>
                    <a:pt x="1484" y="1170"/>
                  </a:lnTo>
                  <a:lnTo>
                    <a:pt x="1486" y="1170"/>
                  </a:lnTo>
                  <a:lnTo>
                    <a:pt x="1487" y="1170"/>
                  </a:lnTo>
                  <a:lnTo>
                    <a:pt x="1488" y="1171"/>
                  </a:lnTo>
                  <a:lnTo>
                    <a:pt x="1489" y="1176"/>
                  </a:lnTo>
                  <a:lnTo>
                    <a:pt x="1490" y="1184"/>
                  </a:lnTo>
                  <a:lnTo>
                    <a:pt x="1490" y="1184"/>
                  </a:lnTo>
                  <a:lnTo>
                    <a:pt x="1489" y="1191"/>
                  </a:lnTo>
                  <a:lnTo>
                    <a:pt x="1489" y="1194"/>
                  </a:lnTo>
                  <a:lnTo>
                    <a:pt x="1490" y="1195"/>
                  </a:lnTo>
                  <a:lnTo>
                    <a:pt x="1492" y="1196"/>
                  </a:lnTo>
                  <a:lnTo>
                    <a:pt x="1499" y="1196"/>
                  </a:lnTo>
                  <a:lnTo>
                    <a:pt x="1499" y="1196"/>
                  </a:lnTo>
                  <a:lnTo>
                    <a:pt x="1503" y="1196"/>
                  </a:lnTo>
                  <a:lnTo>
                    <a:pt x="1506" y="1197"/>
                  </a:lnTo>
                  <a:lnTo>
                    <a:pt x="1507" y="1199"/>
                  </a:lnTo>
                  <a:lnTo>
                    <a:pt x="1508" y="1202"/>
                  </a:lnTo>
                  <a:lnTo>
                    <a:pt x="1509" y="1204"/>
                  </a:lnTo>
                  <a:lnTo>
                    <a:pt x="1511" y="1206"/>
                  </a:lnTo>
                  <a:lnTo>
                    <a:pt x="1514" y="1207"/>
                  </a:lnTo>
                  <a:lnTo>
                    <a:pt x="1519" y="1208"/>
                  </a:lnTo>
                  <a:lnTo>
                    <a:pt x="1519" y="1208"/>
                  </a:lnTo>
                  <a:lnTo>
                    <a:pt x="1523" y="1209"/>
                  </a:lnTo>
                  <a:lnTo>
                    <a:pt x="1527" y="1210"/>
                  </a:lnTo>
                  <a:lnTo>
                    <a:pt x="1529" y="1213"/>
                  </a:lnTo>
                  <a:lnTo>
                    <a:pt x="1532" y="1216"/>
                  </a:lnTo>
                  <a:lnTo>
                    <a:pt x="1534" y="1218"/>
                  </a:lnTo>
                  <a:lnTo>
                    <a:pt x="1537" y="1220"/>
                  </a:lnTo>
                  <a:lnTo>
                    <a:pt x="1542" y="1221"/>
                  </a:lnTo>
                  <a:lnTo>
                    <a:pt x="1548" y="1220"/>
                  </a:lnTo>
                  <a:lnTo>
                    <a:pt x="1548" y="1220"/>
                  </a:lnTo>
                  <a:lnTo>
                    <a:pt x="1560" y="1218"/>
                  </a:lnTo>
                  <a:lnTo>
                    <a:pt x="1571" y="1217"/>
                  </a:lnTo>
                  <a:lnTo>
                    <a:pt x="1599" y="1218"/>
                  </a:lnTo>
                  <a:lnTo>
                    <a:pt x="1599" y="1218"/>
                  </a:lnTo>
                  <a:lnTo>
                    <a:pt x="1613" y="1217"/>
                  </a:lnTo>
                  <a:lnTo>
                    <a:pt x="1624" y="1216"/>
                  </a:lnTo>
                  <a:lnTo>
                    <a:pt x="1628" y="1215"/>
                  </a:lnTo>
                  <a:lnTo>
                    <a:pt x="1631" y="1215"/>
                  </a:lnTo>
                  <a:lnTo>
                    <a:pt x="1633" y="1216"/>
                  </a:lnTo>
                  <a:lnTo>
                    <a:pt x="1636" y="1218"/>
                  </a:lnTo>
                  <a:lnTo>
                    <a:pt x="1636" y="1218"/>
                  </a:lnTo>
                  <a:lnTo>
                    <a:pt x="1638" y="1220"/>
                  </a:lnTo>
                  <a:lnTo>
                    <a:pt x="1639" y="1221"/>
                  </a:lnTo>
                  <a:lnTo>
                    <a:pt x="1641" y="1222"/>
                  </a:lnTo>
                  <a:lnTo>
                    <a:pt x="1642" y="1221"/>
                  </a:lnTo>
                  <a:lnTo>
                    <a:pt x="1646" y="1219"/>
                  </a:lnTo>
                  <a:lnTo>
                    <a:pt x="1652" y="1216"/>
                  </a:lnTo>
                  <a:lnTo>
                    <a:pt x="1652" y="1216"/>
                  </a:lnTo>
                  <a:lnTo>
                    <a:pt x="1658" y="1214"/>
                  </a:lnTo>
                  <a:lnTo>
                    <a:pt x="1665" y="1213"/>
                  </a:lnTo>
                  <a:lnTo>
                    <a:pt x="1671" y="1215"/>
                  </a:lnTo>
                  <a:lnTo>
                    <a:pt x="1680" y="1219"/>
                  </a:lnTo>
                  <a:lnTo>
                    <a:pt x="1680" y="1219"/>
                  </a:lnTo>
                  <a:lnTo>
                    <a:pt x="1689" y="1223"/>
                  </a:lnTo>
                  <a:lnTo>
                    <a:pt x="1696" y="1226"/>
                  </a:lnTo>
                  <a:lnTo>
                    <a:pt x="1702" y="1227"/>
                  </a:lnTo>
                  <a:lnTo>
                    <a:pt x="1705" y="1226"/>
                  </a:lnTo>
                  <a:lnTo>
                    <a:pt x="1707" y="1225"/>
                  </a:lnTo>
                  <a:lnTo>
                    <a:pt x="1707" y="1225"/>
                  </a:lnTo>
                  <a:lnTo>
                    <a:pt x="1710" y="1224"/>
                  </a:lnTo>
                  <a:lnTo>
                    <a:pt x="1715" y="1224"/>
                  </a:lnTo>
                  <a:lnTo>
                    <a:pt x="1717" y="1225"/>
                  </a:lnTo>
                  <a:lnTo>
                    <a:pt x="1719" y="1226"/>
                  </a:lnTo>
                  <a:lnTo>
                    <a:pt x="1720" y="1228"/>
                  </a:lnTo>
                  <a:lnTo>
                    <a:pt x="1721" y="1231"/>
                  </a:lnTo>
                  <a:lnTo>
                    <a:pt x="1721" y="1231"/>
                  </a:lnTo>
                  <a:lnTo>
                    <a:pt x="1721" y="1234"/>
                  </a:lnTo>
                  <a:lnTo>
                    <a:pt x="1722" y="1236"/>
                  </a:lnTo>
                  <a:lnTo>
                    <a:pt x="1723" y="1238"/>
                  </a:lnTo>
                  <a:lnTo>
                    <a:pt x="1725" y="1240"/>
                  </a:lnTo>
                  <a:lnTo>
                    <a:pt x="1730" y="1242"/>
                  </a:lnTo>
                  <a:lnTo>
                    <a:pt x="1736" y="1241"/>
                  </a:lnTo>
                  <a:lnTo>
                    <a:pt x="1736" y="1241"/>
                  </a:lnTo>
                  <a:lnTo>
                    <a:pt x="1739" y="1241"/>
                  </a:lnTo>
                  <a:lnTo>
                    <a:pt x="1741" y="1242"/>
                  </a:lnTo>
                  <a:lnTo>
                    <a:pt x="1744" y="1244"/>
                  </a:lnTo>
                  <a:lnTo>
                    <a:pt x="1749" y="1247"/>
                  </a:lnTo>
                  <a:lnTo>
                    <a:pt x="1752" y="1248"/>
                  </a:lnTo>
                  <a:lnTo>
                    <a:pt x="1757" y="1249"/>
                  </a:lnTo>
                  <a:lnTo>
                    <a:pt x="1757" y="1249"/>
                  </a:lnTo>
                  <a:lnTo>
                    <a:pt x="1770" y="1250"/>
                  </a:lnTo>
                  <a:lnTo>
                    <a:pt x="1781" y="1250"/>
                  </a:lnTo>
                  <a:lnTo>
                    <a:pt x="1791" y="1249"/>
                  </a:lnTo>
                  <a:lnTo>
                    <a:pt x="1795" y="1248"/>
                  </a:lnTo>
                  <a:lnTo>
                    <a:pt x="1798" y="1247"/>
                  </a:lnTo>
                  <a:lnTo>
                    <a:pt x="1798" y="1247"/>
                  </a:lnTo>
                  <a:lnTo>
                    <a:pt x="1801" y="1245"/>
                  </a:lnTo>
                  <a:lnTo>
                    <a:pt x="1803" y="1245"/>
                  </a:lnTo>
                  <a:lnTo>
                    <a:pt x="1807" y="1244"/>
                  </a:lnTo>
                  <a:lnTo>
                    <a:pt x="1811" y="1243"/>
                  </a:lnTo>
                  <a:lnTo>
                    <a:pt x="1812" y="1242"/>
                  </a:lnTo>
                  <a:lnTo>
                    <a:pt x="1814" y="1239"/>
                  </a:lnTo>
                  <a:lnTo>
                    <a:pt x="1814" y="1239"/>
                  </a:lnTo>
                  <a:lnTo>
                    <a:pt x="1817" y="1234"/>
                  </a:lnTo>
                  <a:lnTo>
                    <a:pt x="1819" y="1231"/>
                  </a:lnTo>
                  <a:lnTo>
                    <a:pt x="1823" y="1231"/>
                  </a:lnTo>
                  <a:lnTo>
                    <a:pt x="1827" y="1232"/>
                  </a:lnTo>
                  <a:lnTo>
                    <a:pt x="1827" y="1232"/>
                  </a:lnTo>
                  <a:lnTo>
                    <a:pt x="1831" y="1235"/>
                  </a:lnTo>
                  <a:lnTo>
                    <a:pt x="1833" y="1237"/>
                  </a:lnTo>
                  <a:lnTo>
                    <a:pt x="1834" y="1239"/>
                  </a:lnTo>
                  <a:lnTo>
                    <a:pt x="1834" y="1241"/>
                  </a:lnTo>
                  <a:lnTo>
                    <a:pt x="1834" y="1244"/>
                  </a:lnTo>
                  <a:lnTo>
                    <a:pt x="1832" y="1246"/>
                  </a:lnTo>
                  <a:lnTo>
                    <a:pt x="1830" y="1249"/>
                  </a:lnTo>
                  <a:lnTo>
                    <a:pt x="1830" y="1249"/>
                  </a:lnTo>
                  <a:lnTo>
                    <a:pt x="1823" y="1254"/>
                  </a:lnTo>
                  <a:lnTo>
                    <a:pt x="1816" y="1259"/>
                  </a:lnTo>
                  <a:lnTo>
                    <a:pt x="1813" y="1261"/>
                  </a:lnTo>
                  <a:lnTo>
                    <a:pt x="1812" y="1263"/>
                  </a:lnTo>
                  <a:lnTo>
                    <a:pt x="1813" y="1266"/>
                  </a:lnTo>
                  <a:lnTo>
                    <a:pt x="1816" y="1268"/>
                  </a:lnTo>
                  <a:lnTo>
                    <a:pt x="1816" y="1268"/>
                  </a:lnTo>
                  <a:lnTo>
                    <a:pt x="1822" y="1270"/>
                  </a:lnTo>
                  <a:lnTo>
                    <a:pt x="1827" y="1273"/>
                  </a:lnTo>
                  <a:lnTo>
                    <a:pt x="1832" y="1276"/>
                  </a:lnTo>
                  <a:lnTo>
                    <a:pt x="1838" y="1278"/>
                  </a:lnTo>
                  <a:lnTo>
                    <a:pt x="1838" y="1278"/>
                  </a:lnTo>
                  <a:lnTo>
                    <a:pt x="1845" y="1280"/>
                  </a:lnTo>
                  <a:lnTo>
                    <a:pt x="1853" y="1283"/>
                  </a:lnTo>
                  <a:lnTo>
                    <a:pt x="1860" y="1287"/>
                  </a:lnTo>
                  <a:lnTo>
                    <a:pt x="1868" y="1294"/>
                  </a:lnTo>
                  <a:lnTo>
                    <a:pt x="1868" y="1294"/>
                  </a:lnTo>
                  <a:lnTo>
                    <a:pt x="1876" y="1300"/>
                  </a:lnTo>
                  <a:lnTo>
                    <a:pt x="1883" y="1304"/>
                  </a:lnTo>
                  <a:lnTo>
                    <a:pt x="1889" y="1306"/>
                  </a:lnTo>
                  <a:lnTo>
                    <a:pt x="1898" y="1307"/>
                  </a:lnTo>
                  <a:lnTo>
                    <a:pt x="1898" y="1307"/>
                  </a:lnTo>
                  <a:lnTo>
                    <a:pt x="1907" y="1307"/>
                  </a:lnTo>
                  <a:lnTo>
                    <a:pt x="1915" y="1310"/>
                  </a:lnTo>
                  <a:lnTo>
                    <a:pt x="1918" y="1312"/>
                  </a:lnTo>
                  <a:lnTo>
                    <a:pt x="1922" y="1314"/>
                  </a:lnTo>
                  <a:lnTo>
                    <a:pt x="1929" y="1322"/>
                  </a:lnTo>
                  <a:lnTo>
                    <a:pt x="1929" y="1322"/>
                  </a:lnTo>
                  <a:lnTo>
                    <a:pt x="1943" y="1340"/>
                  </a:lnTo>
                  <a:lnTo>
                    <a:pt x="1950" y="1347"/>
                  </a:lnTo>
                  <a:lnTo>
                    <a:pt x="1959" y="1354"/>
                  </a:lnTo>
                  <a:lnTo>
                    <a:pt x="1959" y="1354"/>
                  </a:lnTo>
                  <a:lnTo>
                    <a:pt x="1969" y="1359"/>
                  </a:lnTo>
                  <a:lnTo>
                    <a:pt x="1979" y="1362"/>
                  </a:lnTo>
                  <a:lnTo>
                    <a:pt x="1988" y="1366"/>
                  </a:lnTo>
                  <a:lnTo>
                    <a:pt x="1992" y="1368"/>
                  </a:lnTo>
                  <a:lnTo>
                    <a:pt x="1995" y="1371"/>
                  </a:lnTo>
                  <a:lnTo>
                    <a:pt x="1995" y="1371"/>
                  </a:lnTo>
                  <a:lnTo>
                    <a:pt x="2002" y="1377"/>
                  </a:lnTo>
                  <a:lnTo>
                    <a:pt x="2010" y="1383"/>
                  </a:lnTo>
                  <a:lnTo>
                    <a:pt x="2014" y="1384"/>
                  </a:lnTo>
                  <a:lnTo>
                    <a:pt x="2018" y="1385"/>
                  </a:lnTo>
                  <a:lnTo>
                    <a:pt x="2022" y="1385"/>
                  </a:lnTo>
                  <a:lnTo>
                    <a:pt x="2025" y="1383"/>
                  </a:lnTo>
                  <a:lnTo>
                    <a:pt x="2025" y="1383"/>
                  </a:lnTo>
                  <a:lnTo>
                    <a:pt x="2029" y="1380"/>
                  </a:lnTo>
                  <a:lnTo>
                    <a:pt x="2033" y="1379"/>
                  </a:lnTo>
                  <a:lnTo>
                    <a:pt x="2035" y="1377"/>
                  </a:lnTo>
                  <a:lnTo>
                    <a:pt x="2038" y="1372"/>
                  </a:lnTo>
                  <a:lnTo>
                    <a:pt x="2038" y="1372"/>
                  </a:lnTo>
                  <a:lnTo>
                    <a:pt x="2040" y="1369"/>
                  </a:lnTo>
                  <a:lnTo>
                    <a:pt x="2042" y="1366"/>
                  </a:lnTo>
                  <a:lnTo>
                    <a:pt x="2047" y="1363"/>
                  </a:lnTo>
                  <a:lnTo>
                    <a:pt x="2049" y="1362"/>
                  </a:lnTo>
                  <a:lnTo>
                    <a:pt x="2050" y="1361"/>
                  </a:lnTo>
                  <a:lnTo>
                    <a:pt x="2050" y="1358"/>
                  </a:lnTo>
                  <a:lnTo>
                    <a:pt x="2049" y="1355"/>
                  </a:lnTo>
                  <a:lnTo>
                    <a:pt x="2049" y="1355"/>
                  </a:lnTo>
                  <a:lnTo>
                    <a:pt x="2046" y="1347"/>
                  </a:lnTo>
                  <a:lnTo>
                    <a:pt x="2043" y="1340"/>
                  </a:lnTo>
                  <a:lnTo>
                    <a:pt x="2043" y="1337"/>
                  </a:lnTo>
                  <a:lnTo>
                    <a:pt x="2044" y="1335"/>
                  </a:lnTo>
                  <a:lnTo>
                    <a:pt x="2045" y="1333"/>
                  </a:lnTo>
                  <a:lnTo>
                    <a:pt x="2048" y="1332"/>
                  </a:lnTo>
                  <a:lnTo>
                    <a:pt x="2048" y="1332"/>
                  </a:lnTo>
                  <a:lnTo>
                    <a:pt x="2054" y="1331"/>
                  </a:lnTo>
                  <a:lnTo>
                    <a:pt x="2058" y="1332"/>
                  </a:lnTo>
                  <a:lnTo>
                    <a:pt x="2060" y="1333"/>
                  </a:lnTo>
                  <a:lnTo>
                    <a:pt x="2061" y="1335"/>
                  </a:lnTo>
                  <a:lnTo>
                    <a:pt x="2062" y="1340"/>
                  </a:lnTo>
                  <a:lnTo>
                    <a:pt x="2062" y="1340"/>
                  </a:lnTo>
                  <a:lnTo>
                    <a:pt x="2063" y="1347"/>
                  </a:lnTo>
                  <a:lnTo>
                    <a:pt x="2065" y="1354"/>
                  </a:lnTo>
                  <a:lnTo>
                    <a:pt x="2068" y="1359"/>
                  </a:lnTo>
                  <a:lnTo>
                    <a:pt x="2070" y="1361"/>
                  </a:lnTo>
                  <a:lnTo>
                    <a:pt x="2072" y="1362"/>
                  </a:lnTo>
                  <a:lnTo>
                    <a:pt x="2072" y="1362"/>
                  </a:lnTo>
                  <a:lnTo>
                    <a:pt x="2075" y="1364"/>
                  </a:lnTo>
                  <a:lnTo>
                    <a:pt x="2077" y="1365"/>
                  </a:lnTo>
                  <a:lnTo>
                    <a:pt x="2080" y="1369"/>
                  </a:lnTo>
                  <a:lnTo>
                    <a:pt x="2082" y="1370"/>
                  </a:lnTo>
                  <a:lnTo>
                    <a:pt x="2084" y="1372"/>
                  </a:lnTo>
                  <a:lnTo>
                    <a:pt x="2086" y="1372"/>
                  </a:lnTo>
                  <a:lnTo>
                    <a:pt x="2090" y="1372"/>
                  </a:lnTo>
                  <a:lnTo>
                    <a:pt x="2090" y="1372"/>
                  </a:lnTo>
                  <a:lnTo>
                    <a:pt x="2094" y="1373"/>
                  </a:lnTo>
                  <a:lnTo>
                    <a:pt x="2097" y="1374"/>
                  </a:lnTo>
                  <a:lnTo>
                    <a:pt x="2101" y="1378"/>
                  </a:lnTo>
                  <a:lnTo>
                    <a:pt x="2104" y="1381"/>
                  </a:lnTo>
                  <a:lnTo>
                    <a:pt x="2107" y="1383"/>
                  </a:lnTo>
                  <a:lnTo>
                    <a:pt x="2110" y="1384"/>
                  </a:lnTo>
                  <a:lnTo>
                    <a:pt x="2114" y="1384"/>
                  </a:lnTo>
                  <a:lnTo>
                    <a:pt x="2114" y="1384"/>
                  </a:lnTo>
                  <a:lnTo>
                    <a:pt x="2121" y="1383"/>
                  </a:lnTo>
                  <a:lnTo>
                    <a:pt x="2125" y="1382"/>
                  </a:lnTo>
                  <a:lnTo>
                    <a:pt x="2126" y="1381"/>
                  </a:lnTo>
                  <a:lnTo>
                    <a:pt x="2126" y="1379"/>
                  </a:lnTo>
                  <a:lnTo>
                    <a:pt x="2125" y="1374"/>
                  </a:lnTo>
                  <a:lnTo>
                    <a:pt x="2125" y="1374"/>
                  </a:lnTo>
                  <a:lnTo>
                    <a:pt x="2124" y="1367"/>
                  </a:lnTo>
                  <a:lnTo>
                    <a:pt x="2124" y="1361"/>
                  </a:lnTo>
                  <a:lnTo>
                    <a:pt x="2122" y="1355"/>
                  </a:lnTo>
                  <a:lnTo>
                    <a:pt x="2120" y="1352"/>
                  </a:lnTo>
                  <a:lnTo>
                    <a:pt x="2117" y="1349"/>
                  </a:lnTo>
                  <a:lnTo>
                    <a:pt x="2117" y="1349"/>
                  </a:lnTo>
                  <a:lnTo>
                    <a:pt x="2115" y="1346"/>
                  </a:lnTo>
                  <a:lnTo>
                    <a:pt x="2113" y="1344"/>
                  </a:lnTo>
                  <a:lnTo>
                    <a:pt x="2112" y="1340"/>
                  </a:lnTo>
                  <a:lnTo>
                    <a:pt x="2111" y="1335"/>
                  </a:lnTo>
                  <a:lnTo>
                    <a:pt x="2110" y="1332"/>
                  </a:lnTo>
                  <a:lnTo>
                    <a:pt x="2108" y="1328"/>
                  </a:lnTo>
                  <a:lnTo>
                    <a:pt x="2108" y="1328"/>
                  </a:lnTo>
                  <a:lnTo>
                    <a:pt x="2104" y="1321"/>
                  </a:lnTo>
                  <a:lnTo>
                    <a:pt x="2103" y="1317"/>
                  </a:lnTo>
                  <a:lnTo>
                    <a:pt x="2103" y="1313"/>
                  </a:lnTo>
                  <a:lnTo>
                    <a:pt x="2100" y="1307"/>
                  </a:lnTo>
                  <a:lnTo>
                    <a:pt x="2100" y="1307"/>
                  </a:lnTo>
                  <a:lnTo>
                    <a:pt x="2099" y="1304"/>
                  </a:lnTo>
                  <a:lnTo>
                    <a:pt x="2100" y="1303"/>
                  </a:lnTo>
                  <a:lnTo>
                    <a:pt x="2102" y="1302"/>
                  </a:lnTo>
                  <a:lnTo>
                    <a:pt x="2104" y="1303"/>
                  </a:lnTo>
                  <a:lnTo>
                    <a:pt x="2108" y="1304"/>
                  </a:lnTo>
                  <a:lnTo>
                    <a:pt x="2112" y="1307"/>
                  </a:lnTo>
                  <a:lnTo>
                    <a:pt x="2115" y="1311"/>
                  </a:lnTo>
                  <a:lnTo>
                    <a:pt x="2117" y="1316"/>
                  </a:lnTo>
                  <a:lnTo>
                    <a:pt x="2117" y="1316"/>
                  </a:lnTo>
                  <a:lnTo>
                    <a:pt x="2121" y="1327"/>
                  </a:lnTo>
                  <a:lnTo>
                    <a:pt x="2123" y="1338"/>
                  </a:lnTo>
                  <a:lnTo>
                    <a:pt x="2124" y="1343"/>
                  </a:lnTo>
                  <a:lnTo>
                    <a:pt x="2126" y="1347"/>
                  </a:lnTo>
                  <a:lnTo>
                    <a:pt x="2129" y="1351"/>
                  </a:lnTo>
                  <a:lnTo>
                    <a:pt x="2132" y="1354"/>
                  </a:lnTo>
                  <a:lnTo>
                    <a:pt x="2132" y="1354"/>
                  </a:lnTo>
                  <a:lnTo>
                    <a:pt x="2135" y="1356"/>
                  </a:lnTo>
                  <a:lnTo>
                    <a:pt x="2138" y="1358"/>
                  </a:lnTo>
                  <a:lnTo>
                    <a:pt x="2139" y="1361"/>
                  </a:lnTo>
                  <a:lnTo>
                    <a:pt x="2140" y="1365"/>
                  </a:lnTo>
                  <a:lnTo>
                    <a:pt x="2141" y="1373"/>
                  </a:lnTo>
                  <a:lnTo>
                    <a:pt x="2140" y="1380"/>
                  </a:lnTo>
                  <a:lnTo>
                    <a:pt x="2140" y="1380"/>
                  </a:lnTo>
                  <a:lnTo>
                    <a:pt x="2139" y="1386"/>
                  </a:lnTo>
                  <a:lnTo>
                    <a:pt x="2139" y="1391"/>
                  </a:lnTo>
                  <a:lnTo>
                    <a:pt x="2140" y="1396"/>
                  </a:lnTo>
                  <a:lnTo>
                    <a:pt x="2140" y="1404"/>
                  </a:lnTo>
                  <a:lnTo>
                    <a:pt x="2140" y="1404"/>
                  </a:lnTo>
                  <a:lnTo>
                    <a:pt x="2140" y="1425"/>
                  </a:lnTo>
                  <a:lnTo>
                    <a:pt x="2141" y="1432"/>
                  </a:lnTo>
                  <a:lnTo>
                    <a:pt x="2143" y="1435"/>
                  </a:lnTo>
                  <a:lnTo>
                    <a:pt x="2145" y="1438"/>
                  </a:lnTo>
                  <a:lnTo>
                    <a:pt x="2145" y="1438"/>
                  </a:lnTo>
                  <a:lnTo>
                    <a:pt x="2148" y="1441"/>
                  </a:lnTo>
                  <a:lnTo>
                    <a:pt x="2150" y="1443"/>
                  </a:lnTo>
                  <a:lnTo>
                    <a:pt x="2151" y="1447"/>
                  </a:lnTo>
                  <a:lnTo>
                    <a:pt x="2152" y="1453"/>
                  </a:lnTo>
                  <a:lnTo>
                    <a:pt x="2152" y="1453"/>
                  </a:lnTo>
                  <a:lnTo>
                    <a:pt x="2153" y="1457"/>
                  </a:lnTo>
                  <a:lnTo>
                    <a:pt x="2153" y="1463"/>
                  </a:lnTo>
                  <a:lnTo>
                    <a:pt x="2152" y="1473"/>
                  </a:lnTo>
                  <a:lnTo>
                    <a:pt x="2152" y="1478"/>
                  </a:lnTo>
                  <a:lnTo>
                    <a:pt x="2153" y="1483"/>
                  </a:lnTo>
                  <a:lnTo>
                    <a:pt x="2155" y="1485"/>
                  </a:lnTo>
                  <a:lnTo>
                    <a:pt x="2159" y="1487"/>
                  </a:lnTo>
                  <a:lnTo>
                    <a:pt x="2159" y="1487"/>
                  </a:lnTo>
                  <a:lnTo>
                    <a:pt x="2166" y="1488"/>
                  </a:lnTo>
                  <a:lnTo>
                    <a:pt x="2171" y="1488"/>
                  </a:lnTo>
                  <a:lnTo>
                    <a:pt x="2173" y="1487"/>
                  </a:lnTo>
                  <a:lnTo>
                    <a:pt x="2174" y="1486"/>
                  </a:lnTo>
                  <a:lnTo>
                    <a:pt x="2177" y="1481"/>
                  </a:lnTo>
                  <a:lnTo>
                    <a:pt x="2177" y="1481"/>
                  </a:lnTo>
                  <a:lnTo>
                    <a:pt x="2179" y="1478"/>
                  </a:lnTo>
                  <a:lnTo>
                    <a:pt x="2181" y="1475"/>
                  </a:lnTo>
                  <a:lnTo>
                    <a:pt x="2186" y="1472"/>
                  </a:lnTo>
                  <a:lnTo>
                    <a:pt x="2191" y="1469"/>
                  </a:lnTo>
                  <a:lnTo>
                    <a:pt x="2194" y="1467"/>
                  </a:lnTo>
                  <a:lnTo>
                    <a:pt x="2195" y="1464"/>
                  </a:lnTo>
                  <a:lnTo>
                    <a:pt x="2195" y="1464"/>
                  </a:lnTo>
                  <a:lnTo>
                    <a:pt x="2195" y="1460"/>
                  </a:lnTo>
                  <a:lnTo>
                    <a:pt x="2196" y="1457"/>
                  </a:lnTo>
                  <a:lnTo>
                    <a:pt x="2199" y="1452"/>
                  </a:lnTo>
                  <a:lnTo>
                    <a:pt x="2200" y="1449"/>
                  </a:lnTo>
                  <a:lnTo>
                    <a:pt x="2200" y="1447"/>
                  </a:lnTo>
                  <a:lnTo>
                    <a:pt x="2200" y="1444"/>
                  </a:lnTo>
                  <a:lnTo>
                    <a:pt x="2198" y="1441"/>
                  </a:lnTo>
                  <a:lnTo>
                    <a:pt x="2198" y="1441"/>
                  </a:lnTo>
                  <a:lnTo>
                    <a:pt x="2185" y="1427"/>
                  </a:lnTo>
                  <a:lnTo>
                    <a:pt x="2180" y="1420"/>
                  </a:lnTo>
                  <a:lnTo>
                    <a:pt x="2179" y="1416"/>
                  </a:lnTo>
                  <a:lnTo>
                    <a:pt x="2178" y="1412"/>
                  </a:lnTo>
                  <a:lnTo>
                    <a:pt x="2178" y="1412"/>
                  </a:lnTo>
                  <a:lnTo>
                    <a:pt x="2178" y="1408"/>
                  </a:lnTo>
                  <a:lnTo>
                    <a:pt x="2179" y="1404"/>
                  </a:lnTo>
                  <a:lnTo>
                    <a:pt x="2181" y="1402"/>
                  </a:lnTo>
                  <a:lnTo>
                    <a:pt x="2183" y="1400"/>
                  </a:lnTo>
                  <a:lnTo>
                    <a:pt x="2185" y="1400"/>
                  </a:lnTo>
                  <a:lnTo>
                    <a:pt x="2188" y="1400"/>
                  </a:lnTo>
                  <a:lnTo>
                    <a:pt x="2190" y="1402"/>
                  </a:lnTo>
                  <a:lnTo>
                    <a:pt x="2194" y="1405"/>
                  </a:lnTo>
                  <a:lnTo>
                    <a:pt x="2194" y="1405"/>
                  </a:lnTo>
                  <a:lnTo>
                    <a:pt x="2201" y="1418"/>
                  </a:lnTo>
                  <a:lnTo>
                    <a:pt x="2205" y="1422"/>
                  </a:lnTo>
                  <a:lnTo>
                    <a:pt x="2207" y="1423"/>
                  </a:lnTo>
                  <a:lnTo>
                    <a:pt x="2210" y="1423"/>
                  </a:lnTo>
                  <a:lnTo>
                    <a:pt x="2210" y="1423"/>
                  </a:lnTo>
                  <a:lnTo>
                    <a:pt x="2212" y="1424"/>
                  </a:lnTo>
                  <a:lnTo>
                    <a:pt x="2214" y="1426"/>
                  </a:lnTo>
                  <a:lnTo>
                    <a:pt x="2215" y="1433"/>
                  </a:lnTo>
                  <a:lnTo>
                    <a:pt x="2216" y="1441"/>
                  </a:lnTo>
                  <a:lnTo>
                    <a:pt x="2217" y="1443"/>
                  </a:lnTo>
                  <a:lnTo>
                    <a:pt x="2219" y="1445"/>
                  </a:lnTo>
                  <a:lnTo>
                    <a:pt x="2219" y="1445"/>
                  </a:lnTo>
                  <a:lnTo>
                    <a:pt x="2224" y="1448"/>
                  </a:lnTo>
                  <a:lnTo>
                    <a:pt x="2228" y="1452"/>
                  </a:lnTo>
                  <a:lnTo>
                    <a:pt x="2230" y="1458"/>
                  </a:lnTo>
                  <a:lnTo>
                    <a:pt x="2231" y="1466"/>
                  </a:lnTo>
                  <a:lnTo>
                    <a:pt x="2231" y="1466"/>
                  </a:lnTo>
                  <a:lnTo>
                    <a:pt x="2230" y="1474"/>
                  </a:lnTo>
                  <a:lnTo>
                    <a:pt x="2230" y="1482"/>
                  </a:lnTo>
                  <a:lnTo>
                    <a:pt x="2231" y="1486"/>
                  </a:lnTo>
                  <a:lnTo>
                    <a:pt x="2232" y="1489"/>
                  </a:lnTo>
                  <a:lnTo>
                    <a:pt x="2234" y="1491"/>
                  </a:lnTo>
                  <a:lnTo>
                    <a:pt x="2237" y="1493"/>
                  </a:lnTo>
                  <a:lnTo>
                    <a:pt x="2237" y="1493"/>
                  </a:lnTo>
                  <a:lnTo>
                    <a:pt x="2246" y="1495"/>
                  </a:lnTo>
                  <a:lnTo>
                    <a:pt x="2256" y="1498"/>
                  </a:lnTo>
                  <a:lnTo>
                    <a:pt x="2261" y="1499"/>
                  </a:lnTo>
                  <a:lnTo>
                    <a:pt x="2265" y="1501"/>
                  </a:lnTo>
                  <a:lnTo>
                    <a:pt x="2269" y="1504"/>
                  </a:lnTo>
                  <a:lnTo>
                    <a:pt x="2271" y="1508"/>
                  </a:lnTo>
                  <a:lnTo>
                    <a:pt x="2271" y="1508"/>
                  </a:lnTo>
                  <a:lnTo>
                    <a:pt x="2274" y="1517"/>
                  </a:lnTo>
                  <a:lnTo>
                    <a:pt x="2279" y="1524"/>
                  </a:lnTo>
                  <a:lnTo>
                    <a:pt x="2284" y="1530"/>
                  </a:lnTo>
                  <a:lnTo>
                    <a:pt x="2287" y="1531"/>
                  </a:lnTo>
                  <a:lnTo>
                    <a:pt x="2291" y="1532"/>
                  </a:lnTo>
                  <a:lnTo>
                    <a:pt x="2291" y="1532"/>
                  </a:lnTo>
                  <a:lnTo>
                    <a:pt x="2294" y="1533"/>
                  </a:lnTo>
                  <a:lnTo>
                    <a:pt x="2297" y="1535"/>
                  </a:lnTo>
                  <a:lnTo>
                    <a:pt x="2298" y="1536"/>
                  </a:lnTo>
                  <a:lnTo>
                    <a:pt x="2300" y="1538"/>
                  </a:lnTo>
                  <a:lnTo>
                    <a:pt x="2302" y="1544"/>
                  </a:lnTo>
                  <a:lnTo>
                    <a:pt x="2304" y="1551"/>
                  </a:lnTo>
                  <a:lnTo>
                    <a:pt x="2304" y="1551"/>
                  </a:lnTo>
                  <a:lnTo>
                    <a:pt x="2306" y="1557"/>
                  </a:lnTo>
                  <a:lnTo>
                    <a:pt x="2309" y="1560"/>
                  </a:lnTo>
                  <a:lnTo>
                    <a:pt x="2313" y="1563"/>
                  </a:lnTo>
                  <a:lnTo>
                    <a:pt x="2317" y="1565"/>
                  </a:lnTo>
                  <a:lnTo>
                    <a:pt x="2317" y="1565"/>
                  </a:lnTo>
                  <a:lnTo>
                    <a:pt x="2321" y="1568"/>
                  </a:lnTo>
                  <a:lnTo>
                    <a:pt x="2324" y="1571"/>
                  </a:lnTo>
                  <a:lnTo>
                    <a:pt x="2327" y="1575"/>
                  </a:lnTo>
                  <a:lnTo>
                    <a:pt x="2328" y="1576"/>
                  </a:lnTo>
                  <a:lnTo>
                    <a:pt x="2330" y="1576"/>
                  </a:lnTo>
                  <a:lnTo>
                    <a:pt x="2330" y="1576"/>
                  </a:lnTo>
                  <a:lnTo>
                    <a:pt x="2332" y="1576"/>
                  </a:lnTo>
                  <a:lnTo>
                    <a:pt x="2332" y="1577"/>
                  </a:lnTo>
                  <a:lnTo>
                    <a:pt x="2332" y="1579"/>
                  </a:lnTo>
                  <a:lnTo>
                    <a:pt x="2332" y="1582"/>
                  </a:lnTo>
                  <a:lnTo>
                    <a:pt x="2328" y="1587"/>
                  </a:lnTo>
                  <a:lnTo>
                    <a:pt x="2322" y="1594"/>
                  </a:lnTo>
                  <a:lnTo>
                    <a:pt x="2322" y="1594"/>
                  </a:lnTo>
                  <a:lnTo>
                    <a:pt x="2315" y="1601"/>
                  </a:lnTo>
                  <a:lnTo>
                    <a:pt x="2312" y="1606"/>
                  </a:lnTo>
                  <a:lnTo>
                    <a:pt x="2310" y="1611"/>
                  </a:lnTo>
                  <a:lnTo>
                    <a:pt x="2308" y="1615"/>
                  </a:lnTo>
                  <a:lnTo>
                    <a:pt x="2309" y="1619"/>
                  </a:lnTo>
                  <a:lnTo>
                    <a:pt x="2310" y="1622"/>
                  </a:lnTo>
                  <a:lnTo>
                    <a:pt x="2313" y="1625"/>
                  </a:lnTo>
                  <a:lnTo>
                    <a:pt x="2313" y="1625"/>
                  </a:lnTo>
                  <a:lnTo>
                    <a:pt x="2320" y="1628"/>
                  </a:lnTo>
                  <a:lnTo>
                    <a:pt x="2324" y="1630"/>
                  </a:lnTo>
                  <a:lnTo>
                    <a:pt x="2325" y="1631"/>
                  </a:lnTo>
                  <a:lnTo>
                    <a:pt x="2327" y="1630"/>
                  </a:lnTo>
                  <a:lnTo>
                    <a:pt x="2330" y="1625"/>
                  </a:lnTo>
                  <a:lnTo>
                    <a:pt x="2330" y="1625"/>
                  </a:lnTo>
                  <a:lnTo>
                    <a:pt x="2337" y="1614"/>
                  </a:lnTo>
                  <a:lnTo>
                    <a:pt x="2340" y="1610"/>
                  </a:lnTo>
                  <a:lnTo>
                    <a:pt x="2346" y="1605"/>
                  </a:lnTo>
                  <a:lnTo>
                    <a:pt x="2346" y="1605"/>
                  </a:lnTo>
                  <a:lnTo>
                    <a:pt x="2347" y="1604"/>
                  </a:lnTo>
                  <a:lnTo>
                    <a:pt x="2348" y="1605"/>
                  </a:lnTo>
                  <a:lnTo>
                    <a:pt x="2348" y="1608"/>
                  </a:lnTo>
                  <a:lnTo>
                    <a:pt x="2345" y="1621"/>
                  </a:lnTo>
                  <a:lnTo>
                    <a:pt x="2343" y="1628"/>
                  </a:lnTo>
                  <a:lnTo>
                    <a:pt x="2343" y="1635"/>
                  </a:lnTo>
                  <a:lnTo>
                    <a:pt x="2343" y="1637"/>
                  </a:lnTo>
                  <a:lnTo>
                    <a:pt x="2344" y="1639"/>
                  </a:lnTo>
                  <a:lnTo>
                    <a:pt x="2346" y="1641"/>
                  </a:lnTo>
                  <a:lnTo>
                    <a:pt x="2348" y="1641"/>
                  </a:lnTo>
                  <a:lnTo>
                    <a:pt x="2348" y="1641"/>
                  </a:lnTo>
                  <a:lnTo>
                    <a:pt x="2351" y="1642"/>
                  </a:lnTo>
                  <a:lnTo>
                    <a:pt x="2353" y="1643"/>
                  </a:lnTo>
                  <a:lnTo>
                    <a:pt x="2352" y="1645"/>
                  </a:lnTo>
                  <a:lnTo>
                    <a:pt x="2349" y="1647"/>
                  </a:lnTo>
                  <a:lnTo>
                    <a:pt x="2342" y="1650"/>
                  </a:lnTo>
                  <a:lnTo>
                    <a:pt x="2335" y="1653"/>
                  </a:lnTo>
                  <a:lnTo>
                    <a:pt x="2335" y="1653"/>
                  </a:lnTo>
                  <a:lnTo>
                    <a:pt x="2330" y="1655"/>
                  </a:lnTo>
                  <a:lnTo>
                    <a:pt x="2329" y="1656"/>
                  </a:lnTo>
                  <a:lnTo>
                    <a:pt x="2328" y="1657"/>
                  </a:lnTo>
                  <a:lnTo>
                    <a:pt x="2328" y="1658"/>
                  </a:lnTo>
                  <a:lnTo>
                    <a:pt x="2329" y="1660"/>
                  </a:lnTo>
                  <a:lnTo>
                    <a:pt x="2333" y="1663"/>
                  </a:lnTo>
                  <a:lnTo>
                    <a:pt x="2333" y="1663"/>
                  </a:lnTo>
                  <a:lnTo>
                    <a:pt x="2338" y="1666"/>
                  </a:lnTo>
                  <a:lnTo>
                    <a:pt x="2342" y="1669"/>
                  </a:lnTo>
                  <a:lnTo>
                    <a:pt x="2345" y="1672"/>
                  </a:lnTo>
                  <a:lnTo>
                    <a:pt x="2346" y="1676"/>
                  </a:lnTo>
                  <a:lnTo>
                    <a:pt x="2346" y="1676"/>
                  </a:lnTo>
                  <a:lnTo>
                    <a:pt x="2346" y="1680"/>
                  </a:lnTo>
                  <a:lnTo>
                    <a:pt x="2348" y="1683"/>
                  </a:lnTo>
                  <a:lnTo>
                    <a:pt x="2351" y="1685"/>
                  </a:lnTo>
                  <a:lnTo>
                    <a:pt x="2356" y="1685"/>
                  </a:lnTo>
                  <a:lnTo>
                    <a:pt x="2356" y="1685"/>
                  </a:lnTo>
                  <a:lnTo>
                    <a:pt x="2359" y="1686"/>
                  </a:lnTo>
                  <a:lnTo>
                    <a:pt x="2362" y="1687"/>
                  </a:lnTo>
                  <a:lnTo>
                    <a:pt x="2369" y="1690"/>
                  </a:lnTo>
                  <a:lnTo>
                    <a:pt x="2371" y="1691"/>
                  </a:lnTo>
                  <a:lnTo>
                    <a:pt x="2372" y="1691"/>
                  </a:lnTo>
                  <a:lnTo>
                    <a:pt x="2372" y="1689"/>
                  </a:lnTo>
                  <a:lnTo>
                    <a:pt x="2371" y="1685"/>
                  </a:lnTo>
                  <a:lnTo>
                    <a:pt x="2371" y="1685"/>
                  </a:lnTo>
                  <a:lnTo>
                    <a:pt x="2365" y="1674"/>
                  </a:lnTo>
                  <a:lnTo>
                    <a:pt x="2363" y="1669"/>
                  </a:lnTo>
                  <a:lnTo>
                    <a:pt x="2363" y="1664"/>
                  </a:lnTo>
                  <a:lnTo>
                    <a:pt x="2363" y="1664"/>
                  </a:lnTo>
                  <a:lnTo>
                    <a:pt x="2365" y="1659"/>
                  </a:lnTo>
                  <a:lnTo>
                    <a:pt x="2367" y="1656"/>
                  </a:lnTo>
                  <a:lnTo>
                    <a:pt x="2368" y="1656"/>
                  </a:lnTo>
                  <a:lnTo>
                    <a:pt x="2370" y="1656"/>
                  </a:lnTo>
                  <a:lnTo>
                    <a:pt x="2375" y="1658"/>
                  </a:lnTo>
                  <a:lnTo>
                    <a:pt x="2375" y="1658"/>
                  </a:lnTo>
                  <a:lnTo>
                    <a:pt x="2380" y="1660"/>
                  </a:lnTo>
                  <a:lnTo>
                    <a:pt x="2384" y="1662"/>
                  </a:lnTo>
                  <a:lnTo>
                    <a:pt x="2386" y="1663"/>
                  </a:lnTo>
                  <a:lnTo>
                    <a:pt x="2387" y="1665"/>
                  </a:lnTo>
                  <a:lnTo>
                    <a:pt x="2387" y="1667"/>
                  </a:lnTo>
                  <a:lnTo>
                    <a:pt x="2387" y="1670"/>
                  </a:lnTo>
                  <a:lnTo>
                    <a:pt x="2387" y="1670"/>
                  </a:lnTo>
                  <a:lnTo>
                    <a:pt x="2387" y="1679"/>
                  </a:lnTo>
                  <a:lnTo>
                    <a:pt x="2388" y="1689"/>
                  </a:lnTo>
                  <a:lnTo>
                    <a:pt x="2390" y="1693"/>
                  </a:lnTo>
                  <a:lnTo>
                    <a:pt x="2392" y="1697"/>
                  </a:lnTo>
                  <a:lnTo>
                    <a:pt x="2395" y="1700"/>
                  </a:lnTo>
                  <a:lnTo>
                    <a:pt x="2399" y="1701"/>
                  </a:lnTo>
                  <a:lnTo>
                    <a:pt x="2399" y="1701"/>
                  </a:lnTo>
                  <a:lnTo>
                    <a:pt x="2407" y="1701"/>
                  </a:lnTo>
                  <a:lnTo>
                    <a:pt x="2413" y="1699"/>
                  </a:lnTo>
                  <a:lnTo>
                    <a:pt x="2420" y="1694"/>
                  </a:lnTo>
                  <a:lnTo>
                    <a:pt x="2426" y="1687"/>
                  </a:lnTo>
                  <a:lnTo>
                    <a:pt x="2426" y="1687"/>
                  </a:lnTo>
                  <a:lnTo>
                    <a:pt x="2433" y="1680"/>
                  </a:lnTo>
                  <a:lnTo>
                    <a:pt x="2438" y="1675"/>
                  </a:lnTo>
                  <a:lnTo>
                    <a:pt x="2440" y="1673"/>
                  </a:lnTo>
                  <a:lnTo>
                    <a:pt x="2441" y="1670"/>
                  </a:lnTo>
                  <a:lnTo>
                    <a:pt x="2442" y="1667"/>
                  </a:lnTo>
                  <a:lnTo>
                    <a:pt x="2442" y="1663"/>
                  </a:lnTo>
                  <a:lnTo>
                    <a:pt x="2442" y="1663"/>
                  </a:lnTo>
                  <a:lnTo>
                    <a:pt x="2439" y="1644"/>
                  </a:lnTo>
                  <a:lnTo>
                    <a:pt x="2438" y="1637"/>
                  </a:lnTo>
                  <a:lnTo>
                    <a:pt x="2439" y="1635"/>
                  </a:lnTo>
                  <a:lnTo>
                    <a:pt x="2440" y="1634"/>
                  </a:lnTo>
                  <a:lnTo>
                    <a:pt x="2440" y="1634"/>
                  </a:lnTo>
                  <a:lnTo>
                    <a:pt x="2443" y="1635"/>
                  </a:lnTo>
                  <a:lnTo>
                    <a:pt x="2443" y="1635"/>
                  </a:lnTo>
                  <a:lnTo>
                    <a:pt x="2444" y="1627"/>
                  </a:lnTo>
                  <a:lnTo>
                    <a:pt x="2445" y="1611"/>
                  </a:lnTo>
                  <a:lnTo>
                    <a:pt x="2445" y="1611"/>
                  </a:lnTo>
                  <a:lnTo>
                    <a:pt x="2445" y="1605"/>
                  </a:lnTo>
                  <a:lnTo>
                    <a:pt x="2445" y="1600"/>
                  </a:lnTo>
                  <a:lnTo>
                    <a:pt x="2443" y="1596"/>
                  </a:lnTo>
                  <a:lnTo>
                    <a:pt x="2441" y="1592"/>
                  </a:lnTo>
                  <a:lnTo>
                    <a:pt x="2437" y="1586"/>
                  </a:lnTo>
                  <a:lnTo>
                    <a:pt x="2430" y="1581"/>
                  </a:lnTo>
                  <a:lnTo>
                    <a:pt x="2423" y="1576"/>
                  </a:lnTo>
                  <a:lnTo>
                    <a:pt x="2415" y="1573"/>
                  </a:lnTo>
                  <a:lnTo>
                    <a:pt x="2401" y="1567"/>
                  </a:lnTo>
                  <a:lnTo>
                    <a:pt x="2401" y="1567"/>
                  </a:lnTo>
                  <a:close/>
                </a:path>
              </a:pathLst>
            </a:custGeom>
            <a:solidFill>
              <a:srgbClr val="A71930"/>
            </a:solidFill>
            <a:ln w="127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759" name="Oval Callout 379">
              <a:extLst>
                <a:ext uri="{FF2B5EF4-FFF2-40B4-BE49-F238E27FC236}">
                  <a16:creationId xmlns:a16="http://schemas.microsoft.com/office/drawing/2014/main" id="{6D8EA569-30D8-47FD-A2AE-84C4075E90E0}"/>
                </a:ext>
              </a:extLst>
            </p:cNvPr>
            <p:cNvSpPr/>
            <p:nvPr/>
          </p:nvSpPr>
          <p:spPr>
            <a:xfrm>
              <a:off x="9094170" y="3554118"/>
              <a:ext cx="1153484" cy="1121124"/>
            </a:xfrm>
            <a:prstGeom prst="wedgeEllipseCallout">
              <a:avLst>
                <a:gd name="adj1" fmla="val -98950"/>
                <a:gd name="adj2" fmla="val -5040"/>
              </a:avLst>
            </a:prstGeom>
            <a:solidFill>
              <a:srgbClr val="D1EBFA"/>
            </a:solidFill>
            <a:ln w="127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0" name="Oval 759">
              <a:extLst>
                <a:ext uri="{FF2B5EF4-FFF2-40B4-BE49-F238E27FC236}">
                  <a16:creationId xmlns:a16="http://schemas.microsoft.com/office/drawing/2014/main" id="{DD07C6CE-91BE-480E-8939-2829A4CA8E82}"/>
                </a:ext>
              </a:extLst>
            </p:cNvPr>
            <p:cNvSpPr/>
            <p:nvPr/>
          </p:nvSpPr>
          <p:spPr>
            <a:xfrm>
              <a:off x="9100260" y="3562130"/>
              <a:ext cx="1137222" cy="1112912"/>
            </a:xfrm>
            <a:prstGeom prst="ellipse">
              <a:avLst/>
            </a:prstGeom>
            <a:blipFill>
              <a:blip r:embed="rId5" cstate="print">
                <a:extLst>
                  <a:ext uri="{28A0092B-C50C-407E-A947-70E740481C1C}">
                    <a14:useLocalDpi xmlns:a14="http://schemas.microsoft.com/office/drawing/2010/main"/>
                  </a:ext>
                </a:extLst>
              </a:blip>
              <a:srcRect/>
              <a:stretch>
                <a:fillRect/>
              </a:stretch>
            </a:blipFill>
            <a:ln w="1270">
              <a:solidFill>
                <a:schemeClr val="tx1"/>
              </a:solidFill>
            </a:ln>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grpSp>
      <p:sp>
        <p:nvSpPr>
          <p:cNvPr id="761" name="TextBox 760">
            <a:extLst>
              <a:ext uri="{FF2B5EF4-FFF2-40B4-BE49-F238E27FC236}">
                <a16:creationId xmlns:a16="http://schemas.microsoft.com/office/drawing/2014/main" id="{80C7AABC-951A-4F2F-B902-C0854F7D533B}"/>
              </a:ext>
            </a:extLst>
          </p:cNvPr>
          <p:cNvSpPr txBox="1"/>
          <p:nvPr userDrawn="1"/>
        </p:nvSpPr>
        <p:spPr>
          <a:xfrm>
            <a:off x="4865668" y="2674906"/>
            <a:ext cx="938697" cy="338560"/>
          </a:xfrm>
          <a:prstGeom prst="rect">
            <a:avLst/>
          </a:prstGeom>
          <a:noFill/>
        </p:spPr>
        <p:txBody>
          <a:bodyPr wrap="square" lIns="91445" tIns="45723" rIns="91445" bIns="45723" rtlCol="0">
            <a:spAutoFit/>
          </a:bodyPr>
          <a:lstStyle/>
          <a:p>
            <a:r>
              <a:rPr lang="en-US" sz="1600" b="1" dirty="0">
                <a:solidFill>
                  <a:srgbClr val="A71930"/>
                </a:solidFill>
                <a:latin typeface="Century Gothic" panose="020B0502020202020204" pitchFamily="34" charset="0"/>
                <a:cs typeface="Lato Light"/>
              </a:rPr>
              <a:t>RIM UK</a:t>
            </a:r>
          </a:p>
        </p:txBody>
      </p:sp>
      <p:sp>
        <p:nvSpPr>
          <p:cNvPr id="762" name="TextBox 761">
            <a:extLst>
              <a:ext uri="{FF2B5EF4-FFF2-40B4-BE49-F238E27FC236}">
                <a16:creationId xmlns:a16="http://schemas.microsoft.com/office/drawing/2014/main" id="{315E5616-7899-414D-81B7-92F47CA0E678}"/>
              </a:ext>
            </a:extLst>
          </p:cNvPr>
          <p:cNvSpPr txBox="1"/>
          <p:nvPr userDrawn="1"/>
        </p:nvSpPr>
        <p:spPr>
          <a:xfrm>
            <a:off x="5870792" y="1441989"/>
            <a:ext cx="1662352" cy="984891"/>
          </a:xfrm>
          <a:prstGeom prst="rect">
            <a:avLst/>
          </a:prstGeom>
          <a:noFill/>
        </p:spPr>
        <p:txBody>
          <a:bodyPr wrap="square" lIns="91445" tIns="45723" rIns="91445" bIns="45723" rtlCol="0">
            <a:spAutoFit/>
          </a:bodyPr>
          <a:lstStyle/>
          <a:p>
            <a:r>
              <a:rPr lang="en-US" sz="1600" b="1" dirty="0">
                <a:solidFill>
                  <a:srgbClr val="A71930"/>
                </a:solidFill>
                <a:latin typeface="Century Gothic" panose="020B0502020202020204" pitchFamily="34" charset="0"/>
                <a:cs typeface="Lato Light"/>
              </a:rPr>
              <a:t>RIM Germany</a:t>
            </a:r>
          </a:p>
          <a:p>
            <a:r>
              <a:rPr lang="en-US" sz="1050" dirty="0">
                <a:latin typeface="Century Gothic" panose="020B0502020202020204" pitchFamily="34" charset="0"/>
                <a:cs typeface="Lato Light"/>
              </a:rPr>
              <a:t>Cologne</a:t>
            </a:r>
          </a:p>
          <a:p>
            <a:r>
              <a:rPr lang="en-US" sz="1050" dirty="0">
                <a:latin typeface="Century Gothic" panose="020B0502020202020204" pitchFamily="34" charset="0"/>
                <a:cs typeface="Lato Light"/>
              </a:rPr>
              <a:t>Frankfurt</a:t>
            </a:r>
          </a:p>
          <a:p>
            <a:r>
              <a:rPr lang="en-US" sz="1050" dirty="0">
                <a:latin typeface="Century Gothic" panose="020B0502020202020204" pitchFamily="34" charset="0"/>
                <a:cs typeface="Lato Light"/>
              </a:rPr>
              <a:t>Hamburg</a:t>
            </a:r>
          </a:p>
          <a:p>
            <a:r>
              <a:rPr lang="en-US" sz="1050" dirty="0">
                <a:latin typeface="Century Gothic" panose="020B0502020202020204" pitchFamily="34" charset="0"/>
                <a:cs typeface="Lato Light"/>
              </a:rPr>
              <a:t>Tuttlingen</a:t>
            </a:r>
            <a:endParaRPr lang="id-ID" sz="1050" dirty="0">
              <a:latin typeface="Century Gothic" panose="020B0502020202020204" pitchFamily="34" charset="0"/>
              <a:cs typeface="Lato Light"/>
            </a:endParaRPr>
          </a:p>
        </p:txBody>
      </p:sp>
      <p:sp>
        <p:nvSpPr>
          <p:cNvPr id="763" name="TextBox 762">
            <a:extLst>
              <a:ext uri="{FF2B5EF4-FFF2-40B4-BE49-F238E27FC236}">
                <a16:creationId xmlns:a16="http://schemas.microsoft.com/office/drawing/2014/main" id="{82B27932-7651-419C-A391-FF1271126CAF}"/>
              </a:ext>
            </a:extLst>
          </p:cNvPr>
          <p:cNvSpPr txBox="1"/>
          <p:nvPr userDrawn="1"/>
        </p:nvSpPr>
        <p:spPr>
          <a:xfrm>
            <a:off x="4867058" y="2926366"/>
            <a:ext cx="1407881" cy="338560"/>
          </a:xfrm>
          <a:prstGeom prst="rect">
            <a:avLst/>
          </a:prstGeom>
          <a:noFill/>
        </p:spPr>
        <p:txBody>
          <a:bodyPr wrap="square" lIns="91445" tIns="45723" rIns="91445" bIns="45723" rtlCol="0">
            <a:spAutoFit/>
          </a:bodyPr>
          <a:lstStyle/>
          <a:p>
            <a:r>
              <a:rPr lang="en-US" sz="1600" b="1" dirty="0">
                <a:solidFill>
                  <a:srgbClr val="A71930"/>
                </a:solidFill>
                <a:latin typeface="Century Gothic" panose="020B0502020202020204" pitchFamily="34" charset="0"/>
                <a:cs typeface="Lato Light"/>
              </a:rPr>
              <a:t>RIM Belgium</a:t>
            </a:r>
          </a:p>
        </p:txBody>
      </p:sp>
      <p:sp>
        <p:nvSpPr>
          <p:cNvPr id="764" name="TextBox 763">
            <a:extLst>
              <a:ext uri="{FF2B5EF4-FFF2-40B4-BE49-F238E27FC236}">
                <a16:creationId xmlns:a16="http://schemas.microsoft.com/office/drawing/2014/main" id="{E710FAFE-0037-44F3-AED9-DCC250AADF01}"/>
              </a:ext>
            </a:extLst>
          </p:cNvPr>
          <p:cNvSpPr txBox="1"/>
          <p:nvPr userDrawn="1"/>
        </p:nvSpPr>
        <p:spPr>
          <a:xfrm>
            <a:off x="311563" y="2844487"/>
            <a:ext cx="2239541" cy="1146474"/>
          </a:xfrm>
          <a:prstGeom prst="rect">
            <a:avLst/>
          </a:prstGeom>
          <a:noFill/>
        </p:spPr>
        <p:txBody>
          <a:bodyPr wrap="square" lIns="91445" tIns="45723" rIns="91445" bIns="45723" rtlCol="0">
            <a:spAutoFit/>
          </a:bodyPr>
          <a:lstStyle/>
          <a:p>
            <a:r>
              <a:rPr lang="en-US" sz="1600" b="1" dirty="0">
                <a:solidFill>
                  <a:srgbClr val="A71930"/>
                </a:solidFill>
                <a:latin typeface="Century Gothic" panose="020B0502020202020204" pitchFamily="34" charset="0"/>
                <a:cs typeface="Lato Light"/>
              </a:rPr>
              <a:t>RIM North America</a:t>
            </a:r>
          </a:p>
          <a:p>
            <a:r>
              <a:rPr lang="en-US" sz="1050" dirty="0">
                <a:latin typeface="Century Gothic" panose="020B0502020202020204" pitchFamily="34" charset="0"/>
                <a:cs typeface="Lato Light"/>
              </a:rPr>
              <a:t>Ottawa</a:t>
            </a:r>
          </a:p>
          <a:p>
            <a:r>
              <a:rPr lang="en-US" sz="1050" dirty="0">
                <a:latin typeface="Century Gothic" panose="020B0502020202020204" pitchFamily="34" charset="0"/>
                <a:cs typeface="Lato Light"/>
              </a:rPr>
              <a:t>Corporate HQ / Chicago</a:t>
            </a:r>
          </a:p>
          <a:p>
            <a:r>
              <a:rPr lang="en-US" sz="1050" dirty="0">
                <a:latin typeface="Century Gothic" panose="020B0502020202020204" pitchFamily="34" charset="0"/>
                <a:cs typeface="Lato Light"/>
              </a:rPr>
              <a:t>Dallas</a:t>
            </a:r>
          </a:p>
          <a:p>
            <a:r>
              <a:rPr lang="en-US" sz="1050" dirty="0">
                <a:latin typeface="Century Gothic" panose="020B0502020202020204" pitchFamily="34" charset="0"/>
                <a:cs typeface="Lato Light"/>
              </a:rPr>
              <a:t>Atlanta</a:t>
            </a:r>
          </a:p>
          <a:p>
            <a:r>
              <a:rPr lang="en-US" sz="1050" dirty="0">
                <a:latin typeface="Century Gothic" panose="020B0502020202020204" pitchFamily="34" charset="0"/>
                <a:cs typeface="Lato Light"/>
              </a:rPr>
              <a:t>Los Angeles</a:t>
            </a:r>
            <a:endParaRPr lang="id-ID" sz="1050" dirty="0">
              <a:latin typeface="Century Gothic" panose="020B0502020202020204" pitchFamily="34" charset="0"/>
              <a:cs typeface="Lato Light"/>
            </a:endParaRPr>
          </a:p>
        </p:txBody>
      </p:sp>
      <p:sp>
        <p:nvSpPr>
          <p:cNvPr id="765" name="TextBox 764">
            <a:extLst>
              <a:ext uri="{FF2B5EF4-FFF2-40B4-BE49-F238E27FC236}">
                <a16:creationId xmlns:a16="http://schemas.microsoft.com/office/drawing/2014/main" id="{6953BCBC-958D-4220-A0A8-23F2DDA3833A}"/>
              </a:ext>
            </a:extLst>
          </p:cNvPr>
          <p:cNvSpPr txBox="1"/>
          <p:nvPr userDrawn="1"/>
        </p:nvSpPr>
        <p:spPr>
          <a:xfrm>
            <a:off x="10819524" y="4584782"/>
            <a:ext cx="1399186" cy="584782"/>
          </a:xfrm>
          <a:prstGeom prst="rect">
            <a:avLst/>
          </a:prstGeom>
          <a:noFill/>
        </p:spPr>
        <p:txBody>
          <a:bodyPr wrap="square" lIns="91445" tIns="45723" rIns="91445" bIns="45723" rtlCol="0">
            <a:spAutoFit/>
          </a:bodyPr>
          <a:lstStyle/>
          <a:p>
            <a:r>
              <a:rPr lang="en-US" sz="1600" b="1" dirty="0">
                <a:solidFill>
                  <a:srgbClr val="A71930"/>
                </a:solidFill>
                <a:latin typeface="Century Gothic" panose="020B0502020202020204" pitchFamily="34" charset="0"/>
                <a:cs typeface="Lato Light"/>
              </a:rPr>
              <a:t>RIM </a:t>
            </a:r>
          </a:p>
          <a:p>
            <a:r>
              <a:rPr lang="en-US" sz="1600" b="1" dirty="0">
                <a:solidFill>
                  <a:srgbClr val="A71930"/>
                </a:solidFill>
                <a:latin typeface="Century Gothic" panose="020B0502020202020204" pitchFamily="34" charset="0"/>
                <a:cs typeface="Lato Light"/>
              </a:rPr>
              <a:t>Hong Kong</a:t>
            </a:r>
          </a:p>
        </p:txBody>
      </p:sp>
      <p:pic>
        <p:nvPicPr>
          <p:cNvPr id="766" name="Picture 765">
            <a:extLst>
              <a:ext uri="{FF2B5EF4-FFF2-40B4-BE49-F238E27FC236}">
                <a16:creationId xmlns:a16="http://schemas.microsoft.com/office/drawing/2014/main" id="{DDBAC967-BD98-427D-9F28-7D6CAECBF900}"/>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91149" y="5206611"/>
            <a:ext cx="1105516" cy="219261"/>
          </a:xfrm>
          <a:prstGeom prst="rect">
            <a:avLst/>
          </a:prstGeom>
        </p:spPr>
      </p:pic>
    </p:spTree>
    <p:extLst>
      <p:ext uri="{BB962C8B-B14F-4D97-AF65-F5344CB8AC3E}">
        <p14:creationId xmlns:p14="http://schemas.microsoft.com/office/powerpoint/2010/main" val="1894032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Uniforce - Who and What">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5C13C486-57F4-41A6-A02D-BC9C28B0E84F}"/>
              </a:ext>
            </a:extLst>
          </p:cNvPr>
          <p:cNvGrpSpPr/>
          <p:nvPr userDrawn="1"/>
        </p:nvGrpSpPr>
        <p:grpSpPr>
          <a:xfrm>
            <a:off x="-24056" y="6015226"/>
            <a:ext cx="5312336" cy="853408"/>
            <a:chOff x="-24056" y="6188095"/>
            <a:chExt cx="4489377" cy="669905"/>
          </a:xfrm>
        </p:grpSpPr>
        <p:sp>
          <p:nvSpPr>
            <p:cNvPr id="49" name="Isosceles Triangle 48">
              <a:extLst>
                <a:ext uri="{FF2B5EF4-FFF2-40B4-BE49-F238E27FC236}">
                  <a16:creationId xmlns:a16="http://schemas.microsoft.com/office/drawing/2014/main" id="{F7DBF9FC-7B5C-4D6F-B8D5-4B08FCA4B64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Isosceles Triangle 49">
              <a:extLst>
                <a:ext uri="{FF2B5EF4-FFF2-40B4-BE49-F238E27FC236}">
                  <a16:creationId xmlns:a16="http://schemas.microsoft.com/office/drawing/2014/main" id="{6EB827F2-E417-4781-8BC0-DFD3527ED29F}"/>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2" name="Picture 41">
            <a:extLst>
              <a:ext uri="{FF2B5EF4-FFF2-40B4-BE49-F238E27FC236}">
                <a16:creationId xmlns:a16="http://schemas.microsoft.com/office/drawing/2014/main" id="{42BB9EB5-B556-4461-ACDF-5A8425743D7D}"/>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3" name="Isosceles Triangle 42">
            <a:extLst>
              <a:ext uri="{FF2B5EF4-FFF2-40B4-BE49-F238E27FC236}">
                <a16:creationId xmlns:a16="http://schemas.microsoft.com/office/drawing/2014/main" id="{A5402A8C-84DD-437C-945C-D3A8DADE8B51}"/>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4" name="Shape 188">
            <a:extLst>
              <a:ext uri="{FF2B5EF4-FFF2-40B4-BE49-F238E27FC236}">
                <a16:creationId xmlns:a16="http://schemas.microsoft.com/office/drawing/2014/main" id="{028BD621-9317-41EC-9613-B8C9CD2C0361}"/>
              </a:ext>
            </a:extLst>
          </p:cNvPr>
          <p:cNvSpPr/>
          <p:nvPr userDrawn="1"/>
        </p:nvSpPr>
        <p:spPr>
          <a:xfrm>
            <a:off x="2259649" y="2380986"/>
            <a:ext cx="9047133" cy="89863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just">
              <a:lnSpc>
                <a:spcPct val="100000"/>
              </a:lnSpc>
              <a:spcBef>
                <a:spcPts val="0"/>
              </a:spcBef>
              <a:defRPr sz="1800">
                <a:solidFill>
                  <a:srgbClr val="000000"/>
                </a:solidFill>
              </a:defRPr>
            </a:pPr>
            <a:r>
              <a:rPr lang="en-US" sz="2400" b="1" dirty="0">
                <a:solidFill>
                  <a:schemeClr val="tx1"/>
                </a:solidFill>
                <a:latin typeface="Century Gothic" panose="020B0502020202020204" pitchFamily="34" charset="0"/>
                <a:ea typeface="Lato Light"/>
                <a:cs typeface="Lato Light"/>
              </a:rPr>
              <a:t>Uniforce</a:t>
            </a:r>
            <a:r>
              <a:rPr lang="en-US" sz="2400" dirty="0">
                <a:solidFill>
                  <a:schemeClr val="tx1"/>
                </a:solidFill>
                <a:latin typeface="Century Gothic" panose="020B0502020202020204" pitchFamily="34" charset="0"/>
                <a:ea typeface="Lato Light"/>
                <a:cs typeface="Lato Light"/>
              </a:rPr>
              <a:t> is an alliance of global logistics companies created to give our collective clients a </a:t>
            </a:r>
            <a:r>
              <a:rPr lang="en-US" sz="2400" b="1" dirty="0">
                <a:solidFill>
                  <a:schemeClr val="tx1"/>
                </a:solidFill>
                <a:latin typeface="Century Gothic" panose="020B0502020202020204" pitchFamily="34" charset="0"/>
                <a:ea typeface="Lato Light"/>
                <a:cs typeface="Lato Light"/>
              </a:rPr>
              <a:t>distinct advantage in local market</a:t>
            </a:r>
            <a:r>
              <a:rPr lang="en-US" sz="2400" dirty="0">
                <a:solidFill>
                  <a:schemeClr val="tx1"/>
                </a:solidFill>
                <a:latin typeface="Century Gothic" panose="020B0502020202020204" pitchFamily="34" charset="0"/>
                <a:ea typeface="Lato Light"/>
                <a:cs typeface="Lato Light"/>
              </a:rPr>
              <a:t>s. </a:t>
            </a:r>
          </a:p>
        </p:txBody>
      </p:sp>
      <p:grpSp>
        <p:nvGrpSpPr>
          <p:cNvPr id="25" name="Group 24">
            <a:extLst>
              <a:ext uri="{FF2B5EF4-FFF2-40B4-BE49-F238E27FC236}">
                <a16:creationId xmlns:a16="http://schemas.microsoft.com/office/drawing/2014/main" id="{F54D9A26-32D8-450B-A3AA-3C9EAD0B6C34}"/>
              </a:ext>
            </a:extLst>
          </p:cNvPr>
          <p:cNvGrpSpPr/>
          <p:nvPr userDrawn="1"/>
        </p:nvGrpSpPr>
        <p:grpSpPr>
          <a:xfrm>
            <a:off x="532530" y="1742865"/>
            <a:ext cx="1613484" cy="4345664"/>
            <a:chOff x="1541463" y="2542618"/>
            <a:chExt cx="2965481" cy="6280838"/>
          </a:xfrm>
        </p:grpSpPr>
        <p:sp>
          <p:nvSpPr>
            <p:cNvPr id="26" name="Shape 185">
              <a:extLst>
                <a:ext uri="{FF2B5EF4-FFF2-40B4-BE49-F238E27FC236}">
                  <a16:creationId xmlns:a16="http://schemas.microsoft.com/office/drawing/2014/main" id="{7EA291AB-777D-45E6-AAE3-2E44EBD273FF}"/>
                </a:ext>
              </a:extLst>
            </p:cNvPr>
            <p:cNvSpPr/>
            <p:nvPr/>
          </p:nvSpPr>
          <p:spPr>
            <a:xfrm>
              <a:off x="1541463" y="4607848"/>
              <a:ext cx="2965481" cy="42156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003"/>
                  </a:lnTo>
                  <a:lnTo>
                    <a:pt x="6512" y="19003"/>
                  </a:lnTo>
                  <a:lnTo>
                    <a:pt x="10800" y="21600"/>
                  </a:lnTo>
                  <a:lnTo>
                    <a:pt x="15088" y="19003"/>
                  </a:lnTo>
                  <a:lnTo>
                    <a:pt x="21600" y="19003"/>
                  </a:lnTo>
                  <a:lnTo>
                    <a:pt x="21600" y="0"/>
                  </a:lnTo>
                  <a:lnTo>
                    <a:pt x="0" y="0"/>
                  </a:lnTo>
                  <a:close/>
                </a:path>
              </a:pathLst>
            </a:custGeom>
            <a:solidFill>
              <a:schemeClr val="accent6"/>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lgn="ctr">
                <a:defRPr sz="1800">
                  <a:solidFill>
                    <a:srgbClr val="000000"/>
                  </a:solidFill>
                </a:defRPr>
              </a:pPr>
              <a:endParaRPr sz="4800" dirty="0">
                <a:solidFill>
                  <a:schemeClr val="bg1"/>
                </a:solidFill>
                <a:latin typeface="Century Gothic" panose="020B0502020202020204" pitchFamily="34" charset="0"/>
                <a:cs typeface="Lato Light"/>
              </a:endParaRPr>
            </a:p>
          </p:txBody>
        </p:sp>
        <p:sp>
          <p:nvSpPr>
            <p:cNvPr id="27" name="Shape 189">
              <a:extLst>
                <a:ext uri="{FF2B5EF4-FFF2-40B4-BE49-F238E27FC236}">
                  <a16:creationId xmlns:a16="http://schemas.microsoft.com/office/drawing/2014/main" id="{36A78E04-AC84-434D-9030-5C715067C0FE}"/>
                </a:ext>
              </a:extLst>
            </p:cNvPr>
            <p:cNvSpPr/>
            <p:nvPr/>
          </p:nvSpPr>
          <p:spPr>
            <a:xfrm>
              <a:off x="1541463" y="2542618"/>
              <a:ext cx="2965481" cy="29122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003"/>
                  </a:lnTo>
                  <a:lnTo>
                    <a:pt x="6512" y="19003"/>
                  </a:lnTo>
                  <a:lnTo>
                    <a:pt x="10800" y="21600"/>
                  </a:lnTo>
                  <a:lnTo>
                    <a:pt x="15088" y="19003"/>
                  </a:lnTo>
                  <a:lnTo>
                    <a:pt x="21600" y="19003"/>
                  </a:lnTo>
                  <a:lnTo>
                    <a:pt x="21600" y="0"/>
                  </a:lnTo>
                  <a:lnTo>
                    <a:pt x="0" y="0"/>
                  </a:lnTo>
                  <a:close/>
                </a:path>
              </a:pathLst>
            </a:custGeom>
            <a:solidFill>
              <a:srgbClr val="FF5800"/>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lgn="ctr">
                <a:defRPr sz="1800">
                  <a:solidFill>
                    <a:srgbClr val="000000"/>
                  </a:solidFill>
                </a:defRPr>
              </a:pPr>
              <a:endParaRPr sz="4800" dirty="0">
                <a:solidFill>
                  <a:schemeClr val="bg1">
                    <a:lumMod val="95000"/>
                  </a:schemeClr>
                </a:solidFill>
                <a:latin typeface="Century Gothic" panose="020B0502020202020204" pitchFamily="34" charset="0"/>
                <a:cs typeface="Lato Light"/>
              </a:endParaRPr>
            </a:p>
          </p:txBody>
        </p:sp>
      </p:grpSp>
      <p:sp>
        <p:nvSpPr>
          <p:cNvPr id="28" name="TextBox 27">
            <a:extLst>
              <a:ext uri="{FF2B5EF4-FFF2-40B4-BE49-F238E27FC236}">
                <a16:creationId xmlns:a16="http://schemas.microsoft.com/office/drawing/2014/main" id="{3ADE1D55-81EB-4CE7-B61E-F562270561BC}"/>
              </a:ext>
            </a:extLst>
          </p:cNvPr>
          <p:cNvSpPr txBox="1"/>
          <p:nvPr userDrawn="1"/>
        </p:nvSpPr>
        <p:spPr>
          <a:xfrm>
            <a:off x="2146014" y="1721845"/>
            <a:ext cx="4833520" cy="588046"/>
          </a:xfrm>
          <a:prstGeom prst="rect">
            <a:avLst/>
          </a:prstGeom>
          <a:noFill/>
        </p:spPr>
        <p:txBody>
          <a:bodyPr wrap="square" rtlCol="0">
            <a:spAutoFit/>
          </a:bodyPr>
          <a:lstStyle/>
          <a:p>
            <a:pPr>
              <a:lnSpc>
                <a:spcPct val="110000"/>
              </a:lnSpc>
            </a:pPr>
            <a:r>
              <a:rPr lang="en-US" sz="3200" b="1" dirty="0">
                <a:solidFill>
                  <a:schemeClr val="accent6"/>
                </a:solidFill>
                <a:latin typeface="Century Gothic" panose="020B0502020202020204" pitchFamily="34" charset="0"/>
                <a:cs typeface="Lato Light"/>
              </a:rPr>
              <a:t>Who is                  ? </a:t>
            </a:r>
            <a:endParaRPr lang="en-US" b="1" dirty="0">
              <a:solidFill>
                <a:schemeClr val="accent6"/>
              </a:solidFill>
              <a:latin typeface="Century Gothic" panose="020B0502020202020204" pitchFamily="34" charset="0"/>
              <a:cs typeface="Lato Light"/>
            </a:endParaRPr>
          </a:p>
        </p:txBody>
      </p:sp>
      <p:sp>
        <p:nvSpPr>
          <p:cNvPr id="29" name="Shape 188">
            <a:extLst>
              <a:ext uri="{FF2B5EF4-FFF2-40B4-BE49-F238E27FC236}">
                <a16:creationId xmlns:a16="http://schemas.microsoft.com/office/drawing/2014/main" id="{02B6FF3B-0DE6-42E5-AAD9-97FF7C8D16D7}"/>
              </a:ext>
            </a:extLst>
          </p:cNvPr>
          <p:cNvSpPr/>
          <p:nvPr userDrawn="1"/>
        </p:nvSpPr>
        <p:spPr>
          <a:xfrm>
            <a:off x="2259649" y="4020915"/>
            <a:ext cx="9053047" cy="164179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just">
              <a:lnSpc>
                <a:spcPct val="100000"/>
              </a:lnSpc>
              <a:spcBef>
                <a:spcPts val="0"/>
              </a:spcBef>
              <a:defRPr sz="1800">
                <a:solidFill>
                  <a:srgbClr val="000000"/>
                </a:solidFill>
              </a:defRPr>
            </a:pPr>
            <a:r>
              <a:rPr lang="en-US" sz="2000" dirty="0">
                <a:solidFill>
                  <a:schemeClr val="tx1"/>
                </a:solidFill>
                <a:latin typeface="Century Gothic" panose="020B0502020202020204" pitchFamily="34" charset="0"/>
                <a:ea typeface="Lato Light"/>
                <a:cs typeface="Lato Light"/>
              </a:rPr>
              <a:t>Each partner, independently and often family-owned, brings </a:t>
            </a:r>
            <a:r>
              <a:rPr lang="en-US" sz="2000" b="1" dirty="0">
                <a:solidFill>
                  <a:schemeClr val="tx1"/>
                </a:solidFill>
                <a:latin typeface="Century Gothic" panose="020B0502020202020204" pitchFamily="34" charset="0"/>
                <a:ea typeface="Lato Light"/>
                <a:cs typeface="Lato Light"/>
              </a:rPr>
              <a:t>rare local expertise and established networks from dozens of countries </a:t>
            </a:r>
            <a:r>
              <a:rPr lang="en-US" sz="2000" dirty="0">
                <a:solidFill>
                  <a:schemeClr val="tx1"/>
                </a:solidFill>
                <a:latin typeface="Century Gothic" panose="020B0502020202020204" pitchFamily="34" charset="0"/>
                <a:ea typeface="Lato Light"/>
                <a:cs typeface="Lato Light"/>
              </a:rPr>
              <a:t>to give Uniforce customers instant, seamless global reach. Uniforce partners have spent decades building their businesses on foundations of </a:t>
            </a:r>
            <a:r>
              <a:rPr lang="en-US" sz="2000" b="1" dirty="0">
                <a:solidFill>
                  <a:schemeClr val="tx1"/>
                </a:solidFill>
                <a:latin typeface="Century Gothic" panose="020B0502020202020204" pitchFamily="34" charset="0"/>
                <a:ea typeface="Lato Light"/>
                <a:cs typeface="Lato Light"/>
              </a:rPr>
              <a:t>trust, integrity, and reliability</a:t>
            </a:r>
            <a:r>
              <a:rPr lang="en-US" sz="2000" dirty="0">
                <a:solidFill>
                  <a:schemeClr val="tx1"/>
                </a:solidFill>
                <a:latin typeface="Century Gothic" panose="020B0502020202020204" pitchFamily="34" charset="0"/>
                <a:ea typeface="Lato Light"/>
                <a:cs typeface="Lato Light"/>
              </a:rPr>
              <a:t> so that you can have the confidence to grow yours.</a:t>
            </a:r>
          </a:p>
        </p:txBody>
      </p:sp>
      <p:sp>
        <p:nvSpPr>
          <p:cNvPr id="30" name="TextBox 29">
            <a:extLst>
              <a:ext uri="{FF2B5EF4-FFF2-40B4-BE49-F238E27FC236}">
                <a16:creationId xmlns:a16="http://schemas.microsoft.com/office/drawing/2014/main" id="{5549358D-FE5C-4E1A-B24C-63BEEE45DD3C}"/>
              </a:ext>
            </a:extLst>
          </p:cNvPr>
          <p:cNvSpPr txBox="1"/>
          <p:nvPr userDrawn="1"/>
        </p:nvSpPr>
        <p:spPr>
          <a:xfrm>
            <a:off x="2146014" y="3471840"/>
            <a:ext cx="7621052" cy="588046"/>
          </a:xfrm>
          <a:prstGeom prst="rect">
            <a:avLst/>
          </a:prstGeom>
          <a:noFill/>
        </p:spPr>
        <p:txBody>
          <a:bodyPr wrap="square" rtlCol="0">
            <a:spAutoFit/>
          </a:bodyPr>
          <a:lstStyle/>
          <a:p>
            <a:pPr>
              <a:lnSpc>
                <a:spcPct val="110000"/>
              </a:lnSpc>
            </a:pPr>
            <a:r>
              <a:rPr lang="en-US" sz="3200" b="1" dirty="0">
                <a:solidFill>
                  <a:schemeClr val="accent6"/>
                </a:solidFill>
                <a:latin typeface="Century Gothic" panose="020B0502020202020204" pitchFamily="34" charset="0"/>
                <a:cs typeface="Lato Light"/>
              </a:rPr>
              <a:t>Local logistics, </a:t>
            </a:r>
            <a:r>
              <a:rPr lang="en-US" sz="3200" b="1" dirty="0">
                <a:solidFill>
                  <a:srgbClr val="FF5800"/>
                </a:solidFill>
                <a:latin typeface="Century Gothic" panose="020B0502020202020204" pitchFamily="34" charset="0"/>
                <a:cs typeface="Lato Light"/>
              </a:rPr>
              <a:t>worldwide</a:t>
            </a:r>
          </a:p>
        </p:txBody>
      </p:sp>
      <p:sp>
        <p:nvSpPr>
          <p:cNvPr id="32" name="Oval 31">
            <a:extLst>
              <a:ext uri="{FF2B5EF4-FFF2-40B4-BE49-F238E27FC236}">
                <a16:creationId xmlns:a16="http://schemas.microsoft.com/office/drawing/2014/main" id="{23D9C9EF-82E0-4C43-B57D-F42F2963E220}"/>
              </a:ext>
            </a:extLst>
          </p:cNvPr>
          <p:cNvSpPr/>
          <p:nvPr userDrawn="1"/>
        </p:nvSpPr>
        <p:spPr>
          <a:xfrm>
            <a:off x="960061" y="3889375"/>
            <a:ext cx="833265" cy="797500"/>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Lato Light"/>
              <a:cs typeface="Lato Light"/>
            </a:endParaRPr>
          </a:p>
        </p:txBody>
      </p:sp>
      <p:sp>
        <p:nvSpPr>
          <p:cNvPr id="33" name="Freeform 11">
            <a:extLst>
              <a:ext uri="{FF2B5EF4-FFF2-40B4-BE49-F238E27FC236}">
                <a16:creationId xmlns:a16="http://schemas.microsoft.com/office/drawing/2014/main" id="{A72BD9A1-CC26-476B-A215-9FCF25EF6258}"/>
              </a:ext>
            </a:extLst>
          </p:cNvPr>
          <p:cNvSpPr>
            <a:spLocks noEditPoints="1"/>
          </p:cNvSpPr>
          <p:nvPr userDrawn="1"/>
        </p:nvSpPr>
        <p:spPr bwMode="auto">
          <a:xfrm>
            <a:off x="1101835" y="4142014"/>
            <a:ext cx="562019" cy="33853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latin typeface="Lato Light"/>
              <a:cs typeface="Lato Light"/>
            </a:endParaRPr>
          </a:p>
        </p:txBody>
      </p:sp>
      <p:sp>
        <p:nvSpPr>
          <p:cNvPr id="34" name="AutoShape 34">
            <a:extLst>
              <a:ext uri="{FF2B5EF4-FFF2-40B4-BE49-F238E27FC236}">
                <a16:creationId xmlns:a16="http://schemas.microsoft.com/office/drawing/2014/main" id="{2ACA7608-56C4-49EA-85B4-C553ECB27985}"/>
              </a:ext>
            </a:extLst>
          </p:cNvPr>
          <p:cNvSpPr>
            <a:spLocks/>
          </p:cNvSpPr>
          <p:nvPr userDrawn="1"/>
        </p:nvSpPr>
        <p:spPr bwMode="auto">
          <a:xfrm>
            <a:off x="885218" y="2091004"/>
            <a:ext cx="908108" cy="8913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4" y="0"/>
                </a:moveTo>
                <a:cubicBezTo>
                  <a:pt x="12264" y="0"/>
                  <a:pt x="13649" y="287"/>
                  <a:pt x="14957" y="861"/>
                </a:cubicBezTo>
                <a:cubicBezTo>
                  <a:pt x="16265" y="1434"/>
                  <a:pt x="17412" y="2210"/>
                  <a:pt x="18398" y="3198"/>
                </a:cubicBezTo>
                <a:cubicBezTo>
                  <a:pt x="19387" y="4186"/>
                  <a:pt x="20167" y="5332"/>
                  <a:pt x="20738" y="6645"/>
                </a:cubicBezTo>
                <a:cubicBezTo>
                  <a:pt x="21311" y="7958"/>
                  <a:pt x="21599" y="9341"/>
                  <a:pt x="21599" y="10801"/>
                </a:cubicBezTo>
                <a:cubicBezTo>
                  <a:pt x="21599" y="12280"/>
                  <a:pt x="21311" y="13669"/>
                  <a:pt x="20738" y="14971"/>
                </a:cubicBezTo>
                <a:cubicBezTo>
                  <a:pt x="20167" y="16272"/>
                  <a:pt x="19387" y="17413"/>
                  <a:pt x="18398" y="18401"/>
                </a:cubicBezTo>
                <a:cubicBezTo>
                  <a:pt x="17412" y="19386"/>
                  <a:pt x="16265" y="20171"/>
                  <a:pt x="14957" y="20738"/>
                </a:cubicBezTo>
                <a:cubicBezTo>
                  <a:pt x="13649" y="21312"/>
                  <a:pt x="12264" y="21599"/>
                  <a:pt x="10804" y="21599"/>
                </a:cubicBezTo>
                <a:cubicBezTo>
                  <a:pt x="9326" y="21599"/>
                  <a:pt x="7936" y="21312"/>
                  <a:pt x="6633" y="20738"/>
                </a:cubicBezTo>
                <a:cubicBezTo>
                  <a:pt x="5328" y="20171"/>
                  <a:pt x="4184" y="19386"/>
                  <a:pt x="3195" y="18401"/>
                </a:cubicBezTo>
                <a:cubicBezTo>
                  <a:pt x="2209" y="17413"/>
                  <a:pt x="1429" y="16272"/>
                  <a:pt x="856" y="14971"/>
                </a:cubicBezTo>
                <a:cubicBezTo>
                  <a:pt x="285" y="13669"/>
                  <a:pt x="0" y="12280"/>
                  <a:pt x="0" y="10801"/>
                </a:cubicBezTo>
                <a:cubicBezTo>
                  <a:pt x="0" y="9341"/>
                  <a:pt x="285" y="7958"/>
                  <a:pt x="856" y="6645"/>
                </a:cubicBezTo>
                <a:cubicBezTo>
                  <a:pt x="1429" y="5332"/>
                  <a:pt x="2209" y="4186"/>
                  <a:pt x="3195" y="3198"/>
                </a:cubicBezTo>
                <a:cubicBezTo>
                  <a:pt x="4184" y="2210"/>
                  <a:pt x="5328" y="1434"/>
                  <a:pt x="6633" y="861"/>
                </a:cubicBezTo>
                <a:cubicBezTo>
                  <a:pt x="7936" y="285"/>
                  <a:pt x="9326" y="0"/>
                  <a:pt x="10804" y="0"/>
                </a:cubicBezTo>
                <a:moveTo>
                  <a:pt x="6450" y="2241"/>
                </a:moveTo>
                <a:cubicBezTo>
                  <a:pt x="6133" y="2258"/>
                  <a:pt x="5783" y="2408"/>
                  <a:pt x="5393" y="2687"/>
                </a:cubicBezTo>
                <a:cubicBezTo>
                  <a:pt x="5006" y="2969"/>
                  <a:pt x="4627" y="3294"/>
                  <a:pt x="4257" y="3658"/>
                </a:cubicBezTo>
                <a:cubicBezTo>
                  <a:pt x="3890" y="4028"/>
                  <a:pt x="3548" y="4409"/>
                  <a:pt x="3237" y="4793"/>
                </a:cubicBezTo>
                <a:cubicBezTo>
                  <a:pt x="2927" y="5186"/>
                  <a:pt x="2684" y="5505"/>
                  <a:pt x="2514" y="5753"/>
                </a:cubicBezTo>
                <a:lnTo>
                  <a:pt x="2568" y="5753"/>
                </a:lnTo>
                <a:cubicBezTo>
                  <a:pt x="2604" y="5753"/>
                  <a:pt x="2661" y="5742"/>
                  <a:pt x="2737" y="5716"/>
                </a:cubicBezTo>
                <a:cubicBezTo>
                  <a:pt x="2814" y="5688"/>
                  <a:pt x="2850" y="5728"/>
                  <a:pt x="2850" y="5838"/>
                </a:cubicBezTo>
                <a:cubicBezTo>
                  <a:pt x="2850" y="5875"/>
                  <a:pt x="2839" y="5920"/>
                  <a:pt x="2811" y="5979"/>
                </a:cubicBezTo>
                <a:cubicBezTo>
                  <a:pt x="2783" y="6035"/>
                  <a:pt x="2833" y="6069"/>
                  <a:pt x="2961" y="6069"/>
                </a:cubicBezTo>
                <a:cubicBezTo>
                  <a:pt x="2997" y="6069"/>
                  <a:pt x="3020" y="6041"/>
                  <a:pt x="3028" y="5985"/>
                </a:cubicBezTo>
                <a:cubicBezTo>
                  <a:pt x="3037" y="5931"/>
                  <a:pt x="3051" y="5931"/>
                  <a:pt x="3068" y="5985"/>
                </a:cubicBezTo>
                <a:lnTo>
                  <a:pt x="3122" y="6199"/>
                </a:lnTo>
                <a:lnTo>
                  <a:pt x="3122" y="6227"/>
                </a:lnTo>
                <a:cubicBezTo>
                  <a:pt x="3122" y="6267"/>
                  <a:pt x="3099" y="6295"/>
                  <a:pt x="3054" y="6312"/>
                </a:cubicBezTo>
                <a:cubicBezTo>
                  <a:pt x="3011" y="6326"/>
                  <a:pt x="2997" y="6354"/>
                  <a:pt x="3014" y="6394"/>
                </a:cubicBezTo>
                <a:cubicBezTo>
                  <a:pt x="3051" y="6428"/>
                  <a:pt x="3093" y="6442"/>
                  <a:pt x="3141" y="6442"/>
                </a:cubicBezTo>
                <a:lnTo>
                  <a:pt x="3271" y="6442"/>
                </a:lnTo>
                <a:lnTo>
                  <a:pt x="3325" y="6417"/>
                </a:lnTo>
                <a:lnTo>
                  <a:pt x="3353" y="6394"/>
                </a:lnTo>
                <a:cubicBezTo>
                  <a:pt x="3353" y="6442"/>
                  <a:pt x="3379" y="6481"/>
                  <a:pt x="3432" y="6504"/>
                </a:cubicBezTo>
                <a:cubicBezTo>
                  <a:pt x="3489" y="6532"/>
                  <a:pt x="3534" y="6544"/>
                  <a:pt x="3568" y="6544"/>
                </a:cubicBezTo>
                <a:lnTo>
                  <a:pt x="3596" y="6544"/>
                </a:lnTo>
                <a:cubicBezTo>
                  <a:pt x="3596" y="6558"/>
                  <a:pt x="3576" y="6575"/>
                  <a:pt x="3543" y="6592"/>
                </a:cubicBezTo>
                <a:cubicBezTo>
                  <a:pt x="3506" y="6614"/>
                  <a:pt x="3506" y="6642"/>
                  <a:pt x="3543" y="6673"/>
                </a:cubicBezTo>
                <a:lnTo>
                  <a:pt x="3853" y="6730"/>
                </a:lnTo>
                <a:lnTo>
                  <a:pt x="3853" y="6758"/>
                </a:lnTo>
                <a:lnTo>
                  <a:pt x="4043" y="7148"/>
                </a:lnTo>
                <a:cubicBezTo>
                  <a:pt x="4043" y="7182"/>
                  <a:pt x="4028" y="7232"/>
                  <a:pt x="4003" y="7280"/>
                </a:cubicBezTo>
                <a:cubicBezTo>
                  <a:pt x="3975" y="7337"/>
                  <a:pt x="3944" y="7365"/>
                  <a:pt x="3907" y="7365"/>
                </a:cubicBezTo>
                <a:cubicBezTo>
                  <a:pt x="3870" y="7365"/>
                  <a:pt x="3856" y="7354"/>
                  <a:pt x="3867" y="7326"/>
                </a:cubicBezTo>
                <a:cubicBezTo>
                  <a:pt x="3876" y="7297"/>
                  <a:pt x="3879" y="7263"/>
                  <a:pt x="3879" y="7232"/>
                </a:cubicBezTo>
                <a:cubicBezTo>
                  <a:pt x="3879" y="7193"/>
                  <a:pt x="3870" y="7159"/>
                  <a:pt x="3853" y="7134"/>
                </a:cubicBezTo>
                <a:cubicBezTo>
                  <a:pt x="3836" y="7105"/>
                  <a:pt x="3769" y="7094"/>
                  <a:pt x="3650" y="7094"/>
                </a:cubicBezTo>
                <a:cubicBezTo>
                  <a:pt x="3633" y="7094"/>
                  <a:pt x="3608" y="7100"/>
                  <a:pt x="3582" y="7105"/>
                </a:cubicBezTo>
                <a:cubicBezTo>
                  <a:pt x="3554" y="7117"/>
                  <a:pt x="3551" y="7139"/>
                  <a:pt x="3568" y="7176"/>
                </a:cubicBezTo>
                <a:lnTo>
                  <a:pt x="3732" y="7523"/>
                </a:lnTo>
                <a:lnTo>
                  <a:pt x="3771" y="7551"/>
                </a:lnTo>
                <a:lnTo>
                  <a:pt x="3800" y="7580"/>
                </a:lnTo>
                <a:cubicBezTo>
                  <a:pt x="3709" y="7580"/>
                  <a:pt x="3647" y="7690"/>
                  <a:pt x="3616" y="7904"/>
                </a:cubicBezTo>
                <a:cubicBezTo>
                  <a:pt x="3585" y="8119"/>
                  <a:pt x="3568" y="8274"/>
                  <a:pt x="3568" y="8362"/>
                </a:cubicBezTo>
                <a:lnTo>
                  <a:pt x="3622" y="8610"/>
                </a:lnTo>
                <a:lnTo>
                  <a:pt x="3650" y="8686"/>
                </a:lnTo>
                <a:lnTo>
                  <a:pt x="3650" y="8743"/>
                </a:lnTo>
                <a:lnTo>
                  <a:pt x="3596" y="9002"/>
                </a:lnTo>
                <a:lnTo>
                  <a:pt x="3989" y="9581"/>
                </a:lnTo>
                <a:lnTo>
                  <a:pt x="4071" y="9581"/>
                </a:lnTo>
                <a:cubicBezTo>
                  <a:pt x="4088" y="9618"/>
                  <a:pt x="4079" y="9652"/>
                  <a:pt x="4043" y="9691"/>
                </a:cubicBezTo>
                <a:cubicBezTo>
                  <a:pt x="4006" y="9725"/>
                  <a:pt x="3997" y="9762"/>
                  <a:pt x="4014" y="9796"/>
                </a:cubicBezTo>
                <a:lnTo>
                  <a:pt x="4125" y="9906"/>
                </a:lnTo>
                <a:cubicBezTo>
                  <a:pt x="4125" y="9993"/>
                  <a:pt x="4142" y="10061"/>
                  <a:pt x="4178" y="10098"/>
                </a:cubicBezTo>
                <a:cubicBezTo>
                  <a:pt x="4212" y="10143"/>
                  <a:pt x="4272" y="10197"/>
                  <a:pt x="4353" y="10270"/>
                </a:cubicBezTo>
                <a:cubicBezTo>
                  <a:pt x="4334" y="10380"/>
                  <a:pt x="4427" y="10479"/>
                  <a:pt x="4630" y="10572"/>
                </a:cubicBezTo>
                <a:cubicBezTo>
                  <a:pt x="4834" y="10668"/>
                  <a:pt x="4961" y="10733"/>
                  <a:pt x="5017" y="10773"/>
                </a:cubicBezTo>
                <a:cubicBezTo>
                  <a:pt x="5088" y="10976"/>
                  <a:pt x="5178" y="11179"/>
                  <a:pt x="5286" y="11382"/>
                </a:cubicBezTo>
                <a:cubicBezTo>
                  <a:pt x="5393" y="11588"/>
                  <a:pt x="5526" y="11758"/>
                  <a:pt x="5679" y="11908"/>
                </a:cubicBezTo>
                <a:lnTo>
                  <a:pt x="5707" y="12094"/>
                </a:lnTo>
                <a:cubicBezTo>
                  <a:pt x="5707" y="12111"/>
                  <a:pt x="5684" y="12133"/>
                  <a:pt x="5639" y="12150"/>
                </a:cubicBezTo>
                <a:cubicBezTo>
                  <a:pt x="5594" y="12167"/>
                  <a:pt x="5588" y="12195"/>
                  <a:pt x="5625" y="12227"/>
                </a:cubicBezTo>
                <a:lnTo>
                  <a:pt x="5842" y="12325"/>
                </a:lnTo>
                <a:cubicBezTo>
                  <a:pt x="5876" y="12289"/>
                  <a:pt x="5924" y="12325"/>
                  <a:pt x="5984" y="12433"/>
                </a:cubicBezTo>
                <a:cubicBezTo>
                  <a:pt x="6040" y="12543"/>
                  <a:pt x="6088" y="12613"/>
                  <a:pt x="6125" y="12647"/>
                </a:cubicBezTo>
                <a:lnTo>
                  <a:pt x="6097" y="12729"/>
                </a:lnTo>
                <a:lnTo>
                  <a:pt x="6261" y="12961"/>
                </a:lnTo>
                <a:lnTo>
                  <a:pt x="6342" y="12989"/>
                </a:lnTo>
                <a:lnTo>
                  <a:pt x="6396" y="12879"/>
                </a:lnTo>
                <a:cubicBezTo>
                  <a:pt x="6359" y="12788"/>
                  <a:pt x="6297" y="12667"/>
                  <a:pt x="6207" y="12520"/>
                </a:cubicBezTo>
                <a:cubicBezTo>
                  <a:pt x="6116" y="12370"/>
                  <a:pt x="6023" y="12226"/>
                  <a:pt x="5930" y="12088"/>
                </a:cubicBezTo>
                <a:cubicBezTo>
                  <a:pt x="5834" y="11947"/>
                  <a:pt x="5755" y="11826"/>
                  <a:pt x="5693" y="11710"/>
                </a:cubicBezTo>
                <a:cubicBezTo>
                  <a:pt x="5628" y="11600"/>
                  <a:pt x="5597" y="11532"/>
                  <a:pt x="5597" y="11515"/>
                </a:cubicBezTo>
                <a:cubicBezTo>
                  <a:pt x="5597" y="11492"/>
                  <a:pt x="5588" y="11422"/>
                  <a:pt x="5571" y="11295"/>
                </a:cubicBezTo>
                <a:cubicBezTo>
                  <a:pt x="5551" y="11168"/>
                  <a:pt x="5534" y="11097"/>
                  <a:pt x="5517" y="11069"/>
                </a:cubicBezTo>
                <a:cubicBezTo>
                  <a:pt x="5571" y="11103"/>
                  <a:pt x="5639" y="11137"/>
                  <a:pt x="5721" y="11168"/>
                </a:cubicBezTo>
                <a:cubicBezTo>
                  <a:pt x="5800" y="11202"/>
                  <a:pt x="5868" y="11235"/>
                  <a:pt x="5922" y="11267"/>
                </a:cubicBezTo>
                <a:cubicBezTo>
                  <a:pt x="5958" y="11492"/>
                  <a:pt x="6046" y="11676"/>
                  <a:pt x="6187" y="11809"/>
                </a:cubicBezTo>
                <a:cubicBezTo>
                  <a:pt x="6326" y="11947"/>
                  <a:pt x="6450" y="12099"/>
                  <a:pt x="6557" y="12272"/>
                </a:cubicBezTo>
                <a:cubicBezTo>
                  <a:pt x="6520" y="12305"/>
                  <a:pt x="6520" y="12325"/>
                  <a:pt x="6557" y="12337"/>
                </a:cubicBezTo>
                <a:cubicBezTo>
                  <a:pt x="6594" y="12348"/>
                  <a:pt x="6625" y="12354"/>
                  <a:pt x="6653" y="12354"/>
                </a:cubicBezTo>
                <a:cubicBezTo>
                  <a:pt x="6687" y="12387"/>
                  <a:pt x="6707" y="12452"/>
                  <a:pt x="6707" y="12543"/>
                </a:cubicBezTo>
                <a:cubicBezTo>
                  <a:pt x="6834" y="12684"/>
                  <a:pt x="6998" y="12884"/>
                  <a:pt x="7199" y="13138"/>
                </a:cubicBezTo>
                <a:cubicBezTo>
                  <a:pt x="7402" y="13384"/>
                  <a:pt x="7504" y="13584"/>
                  <a:pt x="7504" y="13731"/>
                </a:cubicBezTo>
                <a:lnTo>
                  <a:pt x="7504" y="13754"/>
                </a:lnTo>
                <a:lnTo>
                  <a:pt x="7450" y="13949"/>
                </a:lnTo>
                <a:cubicBezTo>
                  <a:pt x="7504" y="14090"/>
                  <a:pt x="7597" y="14205"/>
                  <a:pt x="7727" y="14290"/>
                </a:cubicBezTo>
                <a:cubicBezTo>
                  <a:pt x="7857" y="14378"/>
                  <a:pt x="7987" y="14443"/>
                  <a:pt x="8114" y="14499"/>
                </a:cubicBezTo>
                <a:lnTo>
                  <a:pt x="8168" y="14499"/>
                </a:lnTo>
                <a:cubicBezTo>
                  <a:pt x="8349" y="14592"/>
                  <a:pt x="8532" y="14685"/>
                  <a:pt x="8721" y="14790"/>
                </a:cubicBezTo>
                <a:cubicBezTo>
                  <a:pt x="8911" y="14897"/>
                  <a:pt x="9106" y="14985"/>
                  <a:pt x="9304" y="15055"/>
                </a:cubicBezTo>
                <a:lnTo>
                  <a:pt x="9614" y="14863"/>
                </a:lnTo>
                <a:cubicBezTo>
                  <a:pt x="9688" y="14886"/>
                  <a:pt x="9764" y="14928"/>
                  <a:pt x="9846" y="15002"/>
                </a:cubicBezTo>
                <a:cubicBezTo>
                  <a:pt x="9925" y="15072"/>
                  <a:pt x="10018" y="15154"/>
                  <a:pt x="10123" y="15250"/>
                </a:cubicBezTo>
                <a:cubicBezTo>
                  <a:pt x="10225" y="15343"/>
                  <a:pt x="10346" y="15431"/>
                  <a:pt x="10487" y="15513"/>
                </a:cubicBezTo>
                <a:cubicBezTo>
                  <a:pt x="10626" y="15597"/>
                  <a:pt x="10787" y="15645"/>
                  <a:pt x="10968" y="15662"/>
                </a:cubicBezTo>
                <a:cubicBezTo>
                  <a:pt x="11092" y="15575"/>
                  <a:pt x="11157" y="15597"/>
                  <a:pt x="11157" y="15727"/>
                </a:cubicBezTo>
                <a:lnTo>
                  <a:pt x="11157" y="15784"/>
                </a:lnTo>
                <a:lnTo>
                  <a:pt x="11496" y="16193"/>
                </a:lnTo>
                <a:lnTo>
                  <a:pt x="11550" y="16391"/>
                </a:lnTo>
                <a:cubicBezTo>
                  <a:pt x="11640" y="16444"/>
                  <a:pt x="11731" y="16512"/>
                  <a:pt x="11827" y="16594"/>
                </a:cubicBezTo>
                <a:cubicBezTo>
                  <a:pt x="11920" y="16676"/>
                  <a:pt x="11996" y="16766"/>
                  <a:pt x="12050" y="16865"/>
                </a:cubicBezTo>
                <a:lnTo>
                  <a:pt x="12103" y="16865"/>
                </a:lnTo>
                <a:cubicBezTo>
                  <a:pt x="12194" y="16865"/>
                  <a:pt x="12267" y="16907"/>
                  <a:pt x="12327" y="16986"/>
                </a:cubicBezTo>
                <a:cubicBezTo>
                  <a:pt x="12386" y="17068"/>
                  <a:pt x="12459" y="17108"/>
                  <a:pt x="12550" y="17108"/>
                </a:cubicBezTo>
                <a:cubicBezTo>
                  <a:pt x="12604" y="17108"/>
                  <a:pt x="12632" y="17079"/>
                  <a:pt x="12632" y="17029"/>
                </a:cubicBezTo>
                <a:cubicBezTo>
                  <a:pt x="12632" y="16902"/>
                  <a:pt x="12640" y="16820"/>
                  <a:pt x="12657" y="16777"/>
                </a:cubicBezTo>
                <a:cubicBezTo>
                  <a:pt x="12674" y="16738"/>
                  <a:pt x="12700" y="16710"/>
                  <a:pt x="12725" y="16704"/>
                </a:cubicBezTo>
                <a:cubicBezTo>
                  <a:pt x="12753" y="16693"/>
                  <a:pt x="12782" y="16687"/>
                  <a:pt x="12807" y="16687"/>
                </a:cubicBezTo>
                <a:cubicBezTo>
                  <a:pt x="12835" y="16687"/>
                  <a:pt x="12849" y="16670"/>
                  <a:pt x="12849" y="16633"/>
                </a:cubicBezTo>
                <a:lnTo>
                  <a:pt x="12793" y="16554"/>
                </a:lnTo>
                <a:cubicBezTo>
                  <a:pt x="12756" y="16554"/>
                  <a:pt x="12731" y="16577"/>
                  <a:pt x="12714" y="16622"/>
                </a:cubicBezTo>
                <a:cubicBezTo>
                  <a:pt x="12694" y="16667"/>
                  <a:pt x="12669" y="16670"/>
                  <a:pt x="12632" y="16633"/>
                </a:cubicBezTo>
                <a:lnTo>
                  <a:pt x="12440" y="16743"/>
                </a:lnTo>
                <a:lnTo>
                  <a:pt x="12211" y="16687"/>
                </a:lnTo>
                <a:lnTo>
                  <a:pt x="11889" y="16136"/>
                </a:lnTo>
                <a:lnTo>
                  <a:pt x="11996" y="15366"/>
                </a:lnTo>
                <a:cubicBezTo>
                  <a:pt x="12013" y="15332"/>
                  <a:pt x="11979" y="15287"/>
                  <a:pt x="11894" y="15244"/>
                </a:cubicBezTo>
                <a:cubicBezTo>
                  <a:pt x="11807" y="15199"/>
                  <a:pt x="11784" y="15154"/>
                  <a:pt x="11818" y="15112"/>
                </a:cubicBezTo>
                <a:cubicBezTo>
                  <a:pt x="11694" y="15032"/>
                  <a:pt x="11541" y="15001"/>
                  <a:pt x="11360" y="15001"/>
                </a:cubicBezTo>
                <a:cubicBezTo>
                  <a:pt x="11324" y="15001"/>
                  <a:pt x="11230" y="15013"/>
                  <a:pt x="11083" y="15038"/>
                </a:cubicBezTo>
                <a:cubicBezTo>
                  <a:pt x="10934" y="15066"/>
                  <a:pt x="10857" y="15055"/>
                  <a:pt x="10857" y="15001"/>
                </a:cubicBezTo>
                <a:cubicBezTo>
                  <a:pt x="10857" y="14945"/>
                  <a:pt x="10872" y="14874"/>
                  <a:pt x="10900" y="14784"/>
                </a:cubicBezTo>
                <a:cubicBezTo>
                  <a:pt x="10925" y="14691"/>
                  <a:pt x="10959" y="14598"/>
                  <a:pt x="10993" y="14493"/>
                </a:cubicBezTo>
                <a:cubicBezTo>
                  <a:pt x="11030" y="14389"/>
                  <a:pt x="11058" y="14301"/>
                  <a:pt x="11075" y="14228"/>
                </a:cubicBezTo>
                <a:cubicBezTo>
                  <a:pt x="11092" y="14157"/>
                  <a:pt x="11103" y="14112"/>
                  <a:pt x="11103" y="14095"/>
                </a:cubicBezTo>
                <a:lnTo>
                  <a:pt x="11278" y="13731"/>
                </a:lnTo>
                <a:lnTo>
                  <a:pt x="11239" y="13677"/>
                </a:lnTo>
                <a:lnTo>
                  <a:pt x="11021" y="13621"/>
                </a:lnTo>
                <a:cubicBezTo>
                  <a:pt x="10985" y="13621"/>
                  <a:pt x="10925" y="13649"/>
                  <a:pt x="10846" y="13706"/>
                </a:cubicBezTo>
                <a:cubicBezTo>
                  <a:pt x="10764" y="13754"/>
                  <a:pt x="10685" y="13821"/>
                  <a:pt x="10609" y="13898"/>
                </a:cubicBezTo>
                <a:cubicBezTo>
                  <a:pt x="10533" y="13974"/>
                  <a:pt x="10468" y="14053"/>
                  <a:pt x="10414" y="14123"/>
                </a:cubicBezTo>
                <a:cubicBezTo>
                  <a:pt x="10360" y="14197"/>
                  <a:pt x="10332" y="14256"/>
                  <a:pt x="10332" y="14313"/>
                </a:cubicBezTo>
                <a:lnTo>
                  <a:pt x="9724" y="14442"/>
                </a:lnTo>
                <a:cubicBezTo>
                  <a:pt x="9597" y="14442"/>
                  <a:pt x="9493" y="14394"/>
                  <a:pt x="9411" y="14284"/>
                </a:cubicBezTo>
                <a:cubicBezTo>
                  <a:pt x="9377" y="14140"/>
                  <a:pt x="9301" y="13979"/>
                  <a:pt x="9182" y="13804"/>
                </a:cubicBezTo>
                <a:cubicBezTo>
                  <a:pt x="9066" y="13627"/>
                  <a:pt x="9007" y="13474"/>
                  <a:pt x="9007" y="13336"/>
                </a:cubicBezTo>
                <a:cubicBezTo>
                  <a:pt x="9007" y="13132"/>
                  <a:pt x="9041" y="12938"/>
                  <a:pt x="9114" y="12757"/>
                </a:cubicBezTo>
                <a:cubicBezTo>
                  <a:pt x="9188" y="12576"/>
                  <a:pt x="9159" y="12382"/>
                  <a:pt x="9032" y="12178"/>
                </a:cubicBezTo>
                <a:cubicBezTo>
                  <a:pt x="9052" y="12178"/>
                  <a:pt x="9075" y="12167"/>
                  <a:pt x="9100" y="12150"/>
                </a:cubicBezTo>
                <a:cubicBezTo>
                  <a:pt x="9128" y="12133"/>
                  <a:pt x="9134" y="12105"/>
                  <a:pt x="9114" y="12068"/>
                </a:cubicBezTo>
                <a:lnTo>
                  <a:pt x="9275" y="11879"/>
                </a:lnTo>
                <a:lnTo>
                  <a:pt x="9303" y="11851"/>
                </a:lnTo>
                <a:lnTo>
                  <a:pt x="9329" y="11879"/>
                </a:lnTo>
                <a:cubicBezTo>
                  <a:pt x="9456" y="11786"/>
                  <a:pt x="9623" y="11758"/>
                  <a:pt x="9832" y="11786"/>
                </a:cubicBezTo>
                <a:cubicBezTo>
                  <a:pt x="10038" y="11809"/>
                  <a:pt x="10168" y="11746"/>
                  <a:pt x="10225" y="11594"/>
                </a:cubicBezTo>
                <a:lnTo>
                  <a:pt x="10439" y="11769"/>
                </a:lnTo>
                <a:cubicBezTo>
                  <a:pt x="10476" y="11786"/>
                  <a:pt x="10516" y="11769"/>
                  <a:pt x="10561" y="11710"/>
                </a:cubicBezTo>
                <a:cubicBezTo>
                  <a:pt x="10606" y="11653"/>
                  <a:pt x="10629" y="11605"/>
                  <a:pt x="10629" y="11566"/>
                </a:cubicBezTo>
                <a:lnTo>
                  <a:pt x="10521" y="11515"/>
                </a:lnTo>
                <a:lnTo>
                  <a:pt x="11050" y="11377"/>
                </a:lnTo>
                <a:lnTo>
                  <a:pt x="11075" y="11461"/>
                </a:lnTo>
                <a:lnTo>
                  <a:pt x="11332" y="11433"/>
                </a:lnTo>
                <a:lnTo>
                  <a:pt x="11629" y="11619"/>
                </a:lnTo>
                <a:cubicBezTo>
                  <a:pt x="11665" y="11619"/>
                  <a:pt x="11702" y="11600"/>
                  <a:pt x="11739" y="11554"/>
                </a:cubicBezTo>
                <a:cubicBezTo>
                  <a:pt x="11776" y="11509"/>
                  <a:pt x="11815" y="11504"/>
                  <a:pt x="11860" y="11537"/>
                </a:cubicBezTo>
                <a:lnTo>
                  <a:pt x="12132" y="11825"/>
                </a:lnTo>
                <a:cubicBezTo>
                  <a:pt x="12095" y="11896"/>
                  <a:pt x="12089" y="11952"/>
                  <a:pt x="12118" y="11984"/>
                </a:cubicBezTo>
                <a:cubicBezTo>
                  <a:pt x="12143" y="12023"/>
                  <a:pt x="12157" y="12057"/>
                  <a:pt x="12157" y="12094"/>
                </a:cubicBezTo>
                <a:cubicBezTo>
                  <a:pt x="12157" y="12150"/>
                  <a:pt x="12205" y="12271"/>
                  <a:pt x="12298" y="12463"/>
                </a:cubicBezTo>
                <a:cubicBezTo>
                  <a:pt x="12394" y="12658"/>
                  <a:pt x="12479" y="12757"/>
                  <a:pt x="12550" y="12757"/>
                </a:cubicBezTo>
                <a:cubicBezTo>
                  <a:pt x="12640" y="12757"/>
                  <a:pt x="12680" y="12698"/>
                  <a:pt x="12671" y="12582"/>
                </a:cubicBezTo>
                <a:cubicBezTo>
                  <a:pt x="12663" y="12466"/>
                  <a:pt x="12657" y="12390"/>
                  <a:pt x="12657" y="12356"/>
                </a:cubicBezTo>
                <a:cubicBezTo>
                  <a:pt x="12657" y="12176"/>
                  <a:pt x="12620" y="11998"/>
                  <a:pt x="12550" y="11828"/>
                </a:cubicBezTo>
                <a:cubicBezTo>
                  <a:pt x="12479" y="11656"/>
                  <a:pt x="12409" y="11481"/>
                  <a:pt x="12346" y="11298"/>
                </a:cubicBezTo>
                <a:lnTo>
                  <a:pt x="12346" y="11221"/>
                </a:lnTo>
                <a:cubicBezTo>
                  <a:pt x="12346" y="11128"/>
                  <a:pt x="12403" y="11049"/>
                  <a:pt x="12516" y="10984"/>
                </a:cubicBezTo>
                <a:cubicBezTo>
                  <a:pt x="12629" y="10911"/>
                  <a:pt x="12685" y="10874"/>
                  <a:pt x="12685" y="10851"/>
                </a:cubicBezTo>
                <a:cubicBezTo>
                  <a:pt x="12776" y="10781"/>
                  <a:pt x="12878" y="10707"/>
                  <a:pt x="12991" y="10637"/>
                </a:cubicBezTo>
                <a:cubicBezTo>
                  <a:pt x="13101" y="10563"/>
                  <a:pt x="13186" y="10482"/>
                  <a:pt x="13239" y="10383"/>
                </a:cubicBezTo>
                <a:lnTo>
                  <a:pt x="13347" y="10163"/>
                </a:lnTo>
                <a:lnTo>
                  <a:pt x="13347" y="10030"/>
                </a:lnTo>
                <a:lnTo>
                  <a:pt x="13429" y="10030"/>
                </a:lnTo>
                <a:cubicBezTo>
                  <a:pt x="13465" y="10030"/>
                  <a:pt x="13482" y="10002"/>
                  <a:pt x="13482" y="9948"/>
                </a:cubicBezTo>
                <a:cubicBezTo>
                  <a:pt x="13482" y="9931"/>
                  <a:pt x="13471" y="9914"/>
                  <a:pt x="13443" y="9903"/>
                </a:cubicBezTo>
                <a:cubicBezTo>
                  <a:pt x="13414" y="9886"/>
                  <a:pt x="13383" y="9863"/>
                  <a:pt x="13347" y="9827"/>
                </a:cubicBezTo>
                <a:cubicBezTo>
                  <a:pt x="13313" y="9810"/>
                  <a:pt x="13276" y="9782"/>
                  <a:pt x="13239" y="9742"/>
                </a:cubicBezTo>
                <a:lnTo>
                  <a:pt x="13321" y="9694"/>
                </a:lnTo>
                <a:cubicBezTo>
                  <a:pt x="13358" y="9638"/>
                  <a:pt x="13383" y="9573"/>
                  <a:pt x="13403" y="9491"/>
                </a:cubicBezTo>
                <a:cubicBezTo>
                  <a:pt x="13420" y="9406"/>
                  <a:pt x="13412" y="9335"/>
                  <a:pt x="13375" y="9273"/>
                </a:cubicBezTo>
                <a:lnTo>
                  <a:pt x="13578" y="9163"/>
                </a:lnTo>
                <a:cubicBezTo>
                  <a:pt x="13558" y="9220"/>
                  <a:pt x="13578" y="9254"/>
                  <a:pt x="13632" y="9273"/>
                </a:cubicBezTo>
                <a:cubicBezTo>
                  <a:pt x="13686" y="9290"/>
                  <a:pt x="13731" y="9290"/>
                  <a:pt x="13768" y="9273"/>
                </a:cubicBezTo>
                <a:lnTo>
                  <a:pt x="13903" y="9053"/>
                </a:lnTo>
                <a:cubicBezTo>
                  <a:pt x="13866" y="8966"/>
                  <a:pt x="13844" y="8932"/>
                  <a:pt x="13835" y="8960"/>
                </a:cubicBezTo>
                <a:cubicBezTo>
                  <a:pt x="13827" y="8988"/>
                  <a:pt x="13850" y="8960"/>
                  <a:pt x="13903" y="8867"/>
                </a:cubicBezTo>
                <a:cubicBezTo>
                  <a:pt x="13994" y="8833"/>
                  <a:pt x="14081" y="8788"/>
                  <a:pt x="14166" y="8740"/>
                </a:cubicBezTo>
                <a:cubicBezTo>
                  <a:pt x="14254" y="8689"/>
                  <a:pt x="14338" y="8664"/>
                  <a:pt x="14432" y="8664"/>
                </a:cubicBezTo>
                <a:cubicBezTo>
                  <a:pt x="14448" y="8683"/>
                  <a:pt x="14465" y="8689"/>
                  <a:pt x="14485" y="8689"/>
                </a:cubicBezTo>
                <a:cubicBezTo>
                  <a:pt x="14539" y="8689"/>
                  <a:pt x="14564" y="8683"/>
                  <a:pt x="14564" y="8664"/>
                </a:cubicBezTo>
                <a:cubicBezTo>
                  <a:pt x="14564" y="8573"/>
                  <a:pt x="14547" y="8520"/>
                  <a:pt x="14511" y="8503"/>
                </a:cubicBezTo>
                <a:lnTo>
                  <a:pt x="14675" y="8167"/>
                </a:lnTo>
                <a:cubicBezTo>
                  <a:pt x="14799" y="8167"/>
                  <a:pt x="14895" y="8110"/>
                  <a:pt x="14957" y="8000"/>
                </a:cubicBezTo>
                <a:lnTo>
                  <a:pt x="15203" y="7972"/>
                </a:lnTo>
                <a:cubicBezTo>
                  <a:pt x="15257" y="7958"/>
                  <a:pt x="15282" y="7924"/>
                  <a:pt x="15282" y="7867"/>
                </a:cubicBezTo>
                <a:lnTo>
                  <a:pt x="15282" y="7842"/>
                </a:lnTo>
                <a:lnTo>
                  <a:pt x="15757" y="7704"/>
                </a:lnTo>
                <a:lnTo>
                  <a:pt x="15810" y="7554"/>
                </a:lnTo>
                <a:lnTo>
                  <a:pt x="15675" y="7368"/>
                </a:lnTo>
                <a:cubicBezTo>
                  <a:pt x="15692" y="7368"/>
                  <a:pt x="15700" y="7351"/>
                  <a:pt x="15700" y="7311"/>
                </a:cubicBezTo>
                <a:cubicBezTo>
                  <a:pt x="15700" y="7277"/>
                  <a:pt x="15683" y="7252"/>
                  <a:pt x="15646" y="7235"/>
                </a:cubicBezTo>
                <a:cubicBezTo>
                  <a:pt x="15613" y="7212"/>
                  <a:pt x="15579" y="7195"/>
                  <a:pt x="15553" y="7179"/>
                </a:cubicBezTo>
                <a:cubicBezTo>
                  <a:pt x="15525" y="7162"/>
                  <a:pt x="15494" y="7142"/>
                  <a:pt x="15457" y="7125"/>
                </a:cubicBezTo>
                <a:lnTo>
                  <a:pt x="15403" y="7150"/>
                </a:lnTo>
                <a:lnTo>
                  <a:pt x="15457" y="7125"/>
                </a:lnTo>
                <a:lnTo>
                  <a:pt x="15539" y="7125"/>
                </a:lnTo>
                <a:lnTo>
                  <a:pt x="15714" y="7125"/>
                </a:lnTo>
                <a:cubicBezTo>
                  <a:pt x="15796" y="7125"/>
                  <a:pt x="15836" y="7085"/>
                  <a:pt x="15836" y="7003"/>
                </a:cubicBezTo>
                <a:cubicBezTo>
                  <a:pt x="15836" y="6893"/>
                  <a:pt x="15774" y="6837"/>
                  <a:pt x="15646" y="6837"/>
                </a:cubicBezTo>
                <a:cubicBezTo>
                  <a:pt x="15485" y="6837"/>
                  <a:pt x="15299" y="6877"/>
                  <a:pt x="15087" y="6953"/>
                </a:cubicBezTo>
                <a:cubicBezTo>
                  <a:pt x="14875" y="7029"/>
                  <a:pt x="14728" y="7162"/>
                  <a:pt x="14646" y="7339"/>
                </a:cubicBezTo>
                <a:lnTo>
                  <a:pt x="14457" y="7450"/>
                </a:lnTo>
                <a:lnTo>
                  <a:pt x="14700" y="7207"/>
                </a:lnTo>
                <a:lnTo>
                  <a:pt x="14739" y="7125"/>
                </a:lnTo>
                <a:cubicBezTo>
                  <a:pt x="14739" y="7085"/>
                  <a:pt x="14697" y="7063"/>
                  <a:pt x="14612" y="7046"/>
                </a:cubicBezTo>
                <a:cubicBezTo>
                  <a:pt x="14528" y="7035"/>
                  <a:pt x="14502" y="7029"/>
                  <a:pt x="14539" y="7029"/>
                </a:cubicBezTo>
                <a:cubicBezTo>
                  <a:pt x="14700" y="7029"/>
                  <a:pt x="14824" y="7015"/>
                  <a:pt x="14909" y="6975"/>
                </a:cubicBezTo>
                <a:cubicBezTo>
                  <a:pt x="14997" y="6936"/>
                  <a:pt x="15067" y="6899"/>
                  <a:pt x="15121" y="6854"/>
                </a:cubicBezTo>
                <a:cubicBezTo>
                  <a:pt x="15175" y="6809"/>
                  <a:pt x="15231" y="6766"/>
                  <a:pt x="15288" y="6715"/>
                </a:cubicBezTo>
                <a:cubicBezTo>
                  <a:pt x="15347" y="6670"/>
                  <a:pt x="15432" y="6634"/>
                  <a:pt x="15539" y="6594"/>
                </a:cubicBezTo>
                <a:cubicBezTo>
                  <a:pt x="15745" y="6634"/>
                  <a:pt x="15946" y="6645"/>
                  <a:pt x="16135" y="6622"/>
                </a:cubicBezTo>
                <a:cubicBezTo>
                  <a:pt x="16322" y="6605"/>
                  <a:pt x="16522" y="6594"/>
                  <a:pt x="16729" y="6594"/>
                </a:cubicBezTo>
                <a:cubicBezTo>
                  <a:pt x="16785" y="6560"/>
                  <a:pt x="16839" y="6523"/>
                  <a:pt x="16892" y="6484"/>
                </a:cubicBezTo>
                <a:cubicBezTo>
                  <a:pt x="16946" y="6439"/>
                  <a:pt x="16980" y="6396"/>
                  <a:pt x="17000" y="6340"/>
                </a:cubicBezTo>
                <a:lnTo>
                  <a:pt x="17311" y="6286"/>
                </a:lnTo>
                <a:cubicBezTo>
                  <a:pt x="17347" y="6323"/>
                  <a:pt x="17401" y="6315"/>
                  <a:pt x="17474" y="6258"/>
                </a:cubicBezTo>
                <a:cubicBezTo>
                  <a:pt x="17545" y="6202"/>
                  <a:pt x="17582" y="6159"/>
                  <a:pt x="17582" y="6125"/>
                </a:cubicBezTo>
                <a:cubicBezTo>
                  <a:pt x="17582" y="6032"/>
                  <a:pt x="17531" y="5976"/>
                  <a:pt x="17432" y="5950"/>
                </a:cubicBezTo>
                <a:cubicBezTo>
                  <a:pt x="17333" y="5922"/>
                  <a:pt x="17282" y="5854"/>
                  <a:pt x="17282" y="5755"/>
                </a:cubicBezTo>
                <a:cubicBezTo>
                  <a:pt x="17282" y="5738"/>
                  <a:pt x="17288" y="5713"/>
                  <a:pt x="17296" y="5679"/>
                </a:cubicBezTo>
                <a:cubicBezTo>
                  <a:pt x="17308" y="5640"/>
                  <a:pt x="17294" y="5623"/>
                  <a:pt x="17257" y="5623"/>
                </a:cubicBezTo>
                <a:cubicBezTo>
                  <a:pt x="17203" y="5623"/>
                  <a:pt x="17116" y="5651"/>
                  <a:pt x="16994" y="5707"/>
                </a:cubicBezTo>
                <a:cubicBezTo>
                  <a:pt x="16870" y="5758"/>
                  <a:pt x="16785" y="5806"/>
                  <a:pt x="16729" y="5840"/>
                </a:cubicBezTo>
                <a:cubicBezTo>
                  <a:pt x="16692" y="5854"/>
                  <a:pt x="16672" y="5854"/>
                  <a:pt x="16661" y="5829"/>
                </a:cubicBezTo>
                <a:cubicBezTo>
                  <a:pt x="16652" y="5801"/>
                  <a:pt x="16649" y="5767"/>
                  <a:pt x="16649" y="5730"/>
                </a:cubicBezTo>
                <a:lnTo>
                  <a:pt x="16675" y="5755"/>
                </a:lnTo>
                <a:lnTo>
                  <a:pt x="16785" y="5705"/>
                </a:lnTo>
                <a:lnTo>
                  <a:pt x="17093" y="5594"/>
                </a:lnTo>
                <a:lnTo>
                  <a:pt x="17147" y="5538"/>
                </a:lnTo>
                <a:cubicBezTo>
                  <a:pt x="17147" y="5484"/>
                  <a:pt x="17116" y="5451"/>
                  <a:pt x="17048" y="5434"/>
                </a:cubicBezTo>
                <a:cubicBezTo>
                  <a:pt x="16980" y="5411"/>
                  <a:pt x="16926" y="5405"/>
                  <a:pt x="16892" y="5405"/>
                </a:cubicBezTo>
                <a:cubicBezTo>
                  <a:pt x="16856" y="5405"/>
                  <a:pt x="16802" y="5417"/>
                  <a:pt x="16729" y="5445"/>
                </a:cubicBezTo>
                <a:cubicBezTo>
                  <a:pt x="16658" y="5473"/>
                  <a:pt x="16621" y="5456"/>
                  <a:pt x="16621" y="5405"/>
                </a:cubicBezTo>
                <a:lnTo>
                  <a:pt x="16649" y="5349"/>
                </a:lnTo>
                <a:cubicBezTo>
                  <a:pt x="16539" y="5259"/>
                  <a:pt x="16443" y="5154"/>
                  <a:pt x="16358" y="5047"/>
                </a:cubicBezTo>
                <a:cubicBezTo>
                  <a:pt x="16271" y="4931"/>
                  <a:pt x="16228" y="4861"/>
                  <a:pt x="16228" y="4821"/>
                </a:cubicBezTo>
                <a:cubicBezTo>
                  <a:pt x="16228" y="4787"/>
                  <a:pt x="16234" y="4751"/>
                  <a:pt x="16243" y="4705"/>
                </a:cubicBezTo>
                <a:cubicBezTo>
                  <a:pt x="16251" y="4669"/>
                  <a:pt x="16228" y="4646"/>
                  <a:pt x="16175" y="4646"/>
                </a:cubicBezTo>
                <a:cubicBezTo>
                  <a:pt x="16138" y="4646"/>
                  <a:pt x="16107" y="4652"/>
                  <a:pt x="16082" y="4663"/>
                </a:cubicBezTo>
                <a:cubicBezTo>
                  <a:pt x="16053" y="4672"/>
                  <a:pt x="16039" y="4646"/>
                  <a:pt x="16039" y="4595"/>
                </a:cubicBezTo>
                <a:cubicBezTo>
                  <a:pt x="16039" y="4556"/>
                  <a:pt x="16017" y="4480"/>
                  <a:pt x="15971" y="4364"/>
                </a:cubicBezTo>
                <a:cubicBezTo>
                  <a:pt x="15926" y="4248"/>
                  <a:pt x="15864" y="4189"/>
                  <a:pt x="15782" y="4189"/>
                </a:cubicBezTo>
                <a:lnTo>
                  <a:pt x="15675" y="4299"/>
                </a:lnTo>
                <a:cubicBezTo>
                  <a:pt x="15675" y="4347"/>
                  <a:pt x="15646" y="4392"/>
                  <a:pt x="15593" y="4420"/>
                </a:cubicBezTo>
                <a:cubicBezTo>
                  <a:pt x="15539" y="4446"/>
                  <a:pt x="15511" y="4474"/>
                  <a:pt x="15511" y="4513"/>
                </a:cubicBezTo>
                <a:lnTo>
                  <a:pt x="15457" y="4513"/>
                </a:lnTo>
                <a:lnTo>
                  <a:pt x="15175" y="4672"/>
                </a:lnTo>
                <a:cubicBezTo>
                  <a:pt x="15155" y="4640"/>
                  <a:pt x="15132" y="4629"/>
                  <a:pt x="15107" y="4646"/>
                </a:cubicBezTo>
                <a:cubicBezTo>
                  <a:pt x="15079" y="4669"/>
                  <a:pt x="15047" y="4672"/>
                  <a:pt x="15011" y="4672"/>
                </a:cubicBezTo>
                <a:lnTo>
                  <a:pt x="14985" y="4672"/>
                </a:lnTo>
                <a:lnTo>
                  <a:pt x="14957" y="4700"/>
                </a:lnTo>
                <a:cubicBezTo>
                  <a:pt x="15028" y="4700"/>
                  <a:pt x="15062" y="4663"/>
                  <a:pt x="15053" y="4578"/>
                </a:cubicBezTo>
                <a:cubicBezTo>
                  <a:pt x="15042" y="4497"/>
                  <a:pt x="15011" y="4457"/>
                  <a:pt x="14957" y="4457"/>
                </a:cubicBezTo>
                <a:lnTo>
                  <a:pt x="14739" y="4513"/>
                </a:lnTo>
                <a:cubicBezTo>
                  <a:pt x="14706" y="4513"/>
                  <a:pt x="14683" y="4508"/>
                  <a:pt x="14680" y="4496"/>
                </a:cubicBezTo>
                <a:cubicBezTo>
                  <a:pt x="14675" y="4491"/>
                  <a:pt x="14683" y="4474"/>
                  <a:pt x="14708" y="4446"/>
                </a:cubicBezTo>
                <a:cubicBezTo>
                  <a:pt x="14731" y="4420"/>
                  <a:pt x="14751" y="4386"/>
                  <a:pt x="14768" y="4347"/>
                </a:cubicBezTo>
                <a:cubicBezTo>
                  <a:pt x="14788" y="4316"/>
                  <a:pt x="14788" y="4276"/>
                  <a:pt x="14768" y="4242"/>
                </a:cubicBezTo>
                <a:cubicBezTo>
                  <a:pt x="14751" y="4203"/>
                  <a:pt x="14720" y="4203"/>
                  <a:pt x="14680" y="4225"/>
                </a:cubicBezTo>
                <a:cubicBezTo>
                  <a:pt x="14641" y="4254"/>
                  <a:pt x="14618" y="4254"/>
                  <a:pt x="14618" y="4214"/>
                </a:cubicBezTo>
                <a:lnTo>
                  <a:pt x="14700" y="4214"/>
                </a:lnTo>
                <a:lnTo>
                  <a:pt x="14768" y="4149"/>
                </a:lnTo>
                <a:cubicBezTo>
                  <a:pt x="14788" y="4127"/>
                  <a:pt x="14779" y="4098"/>
                  <a:pt x="14748" y="4056"/>
                </a:cubicBezTo>
                <a:cubicBezTo>
                  <a:pt x="14717" y="4005"/>
                  <a:pt x="14691" y="3977"/>
                  <a:pt x="14674" y="3957"/>
                </a:cubicBezTo>
                <a:lnTo>
                  <a:pt x="14375" y="3906"/>
                </a:lnTo>
                <a:lnTo>
                  <a:pt x="14186" y="3740"/>
                </a:lnTo>
                <a:cubicBezTo>
                  <a:pt x="14169" y="3757"/>
                  <a:pt x="14135" y="3745"/>
                  <a:pt x="14087" y="3703"/>
                </a:cubicBezTo>
                <a:cubicBezTo>
                  <a:pt x="14036" y="3658"/>
                  <a:pt x="13994" y="3624"/>
                  <a:pt x="13957" y="3610"/>
                </a:cubicBezTo>
                <a:lnTo>
                  <a:pt x="13739" y="3686"/>
                </a:lnTo>
                <a:lnTo>
                  <a:pt x="13211" y="3565"/>
                </a:lnTo>
                <a:cubicBezTo>
                  <a:pt x="13177" y="3565"/>
                  <a:pt x="13140" y="3576"/>
                  <a:pt x="13104" y="3599"/>
                </a:cubicBezTo>
                <a:cubicBezTo>
                  <a:pt x="13070" y="3624"/>
                  <a:pt x="13050" y="3652"/>
                  <a:pt x="13050" y="3686"/>
                </a:cubicBezTo>
                <a:cubicBezTo>
                  <a:pt x="13050" y="3726"/>
                  <a:pt x="13070" y="3751"/>
                  <a:pt x="13104" y="3768"/>
                </a:cubicBezTo>
                <a:cubicBezTo>
                  <a:pt x="13140" y="3785"/>
                  <a:pt x="13157" y="3813"/>
                  <a:pt x="13157" y="3850"/>
                </a:cubicBezTo>
                <a:cubicBezTo>
                  <a:pt x="13157" y="3884"/>
                  <a:pt x="13171" y="3983"/>
                  <a:pt x="13200" y="4138"/>
                </a:cubicBezTo>
                <a:cubicBezTo>
                  <a:pt x="13225" y="4299"/>
                  <a:pt x="13202" y="4358"/>
                  <a:pt x="13132" y="4324"/>
                </a:cubicBezTo>
                <a:lnTo>
                  <a:pt x="12996" y="4513"/>
                </a:lnTo>
                <a:cubicBezTo>
                  <a:pt x="13013" y="4547"/>
                  <a:pt x="13044" y="4578"/>
                  <a:pt x="13089" y="4606"/>
                </a:cubicBezTo>
                <a:cubicBezTo>
                  <a:pt x="13137" y="4635"/>
                  <a:pt x="13180" y="4669"/>
                  <a:pt x="13225" y="4705"/>
                </a:cubicBezTo>
                <a:cubicBezTo>
                  <a:pt x="13270" y="4750"/>
                  <a:pt x="13313" y="4793"/>
                  <a:pt x="13347" y="4849"/>
                </a:cubicBezTo>
                <a:cubicBezTo>
                  <a:pt x="13383" y="4903"/>
                  <a:pt x="13392" y="4988"/>
                  <a:pt x="13375" y="5092"/>
                </a:cubicBezTo>
                <a:lnTo>
                  <a:pt x="12767" y="5510"/>
                </a:lnTo>
                <a:lnTo>
                  <a:pt x="12767" y="5566"/>
                </a:lnTo>
                <a:cubicBezTo>
                  <a:pt x="12767" y="5637"/>
                  <a:pt x="12784" y="5705"/>
                  <a:pt x="12821" y="5770"/>
                </a:cubicBezTo>
                <a:cubicBezTo>
                  <a:pt x="12855" y="5832"/>
                  <a:pt x="12892" y="5914"/>
                  <a:pt x="12928" y="6012"/>
                </a:cubicBezTo>
                <a:cubicBezTo>
                  <a:pt x="13019" y="6052"/>
                  <a:pt x="13061" y="6080"/>
                  <a:pt x="13058" y="6105"/>
                </a:cubicBezTo>
                <a:cubicBezTo>
                  <a:pt x="13053" y="6134"/>
                  <a:pt x="13022" y="6162"/>
                  <a:pt x="12962" y="6190"/>
                </a:cubicBezTo>
                <a:cubicBezTo>
                  <a:pt x="12903" y="6216"/>
                  <a:pt x="12849" y="6244"/>
                  <a:pt x="12793" y="6272"/>
                </a:cubicBezTo>
                <a:cubicBezTo>
                  <a:pt x="12739" y="6295"/>
                  <a:pt x="12714" y="6320"/>
                  <a:pt x="12714" y="6337"/>
                </a:cubicBezTo>
                <a:cubicBezTo>
                  <a:pt x="12714" y="6354"/>
                  <a:pt x="12694" y="6365"/>
                  <a:pt x="12657" y="6365"/>
                </a:cubicBezTo>
                <a:lnTo>
                  <a:pt x="12550" y="6365"/>
                </a:lnTo>
                <a:lnTo>
                  <a:pt x="12496" y="6365"/>
                </a:lnTo>
                <a:cubicBezTo>
                  <a:pt x="12496" y="6343"/>
                  <a:pt x="12505" y="6331"/>
                  <a:pt x="12522" y="6320"/>
                </a:cubicBezTo>
                <a:cubicBezTo>
                  <a:pt x="12541" y="6314"/>
                  <a:pt x="12550" y="6295"/>
                  <a:pt x="12550" y="6255"/>
                </a:cubicBezTo>
                <a:lnTo>
                  <a:pt x="12293" y="6094"/>
                </a:lnTo>
                <a:lnTo>
                  <a:pt x="12293" y="6122"/>
                </a:lnTo>
                <a:lnTo>
                  <a:pt x="12185" y="5902"/>
                </a:lnTo>
                <a:cubicBezTo>
                  <a:pt x="12219" y="5815"/>
                  <a:pt x="12225" y="5747"/>
                  <a:pt x="12199" y="5710"/>
                </a:cubicBezTo>
                <a:cubicBezTo>
                  <a:pt x="12171" y="5665"/>
                  <a:pt x="12157" y="5620"/>
                  <a:pt x="12157" y="5566"/>
                </a:cubicBezTo>
                <a:cubicBezTo>
                  <a:pt x="12157" y="5422"/>
                  <a:pt x="12092" y="5352"/>
                  <a:pt x="11962" y="5352"/>
                </a:cubicBezTo>
                <a:cubicBezTo>
                  <a:pt x="11832" y="5352"/>
                  <a:pt x="11694" y="5369"/>
                  <a:pt x="11550" y="5408"/>
                </a:cubicBezTo>
                <a:cubicBezTo>
                  <a:pt x="11584" y="5386"/>
                  <a:pt x="11581" y="5360"/>
                  <a:pt x="11536" y="5321"/>
                </a:cubicBezTo>
                <a:cubicBezTo>
                  <a:pt x="11490" y="5276"/>
                  <a:pt x="11459" y="5259"/>
                  <a:pt x="11439" y="5259"/>
                </a:cubicBezTo>
                <a:cubicBezTo>
                  <a:pt x="11295" y="5259"/>
                  <a:pt x="11126" y="5194"/>
                  <a:pt x="10925" y="5067"/>
                </a:cubicBezTo>
                <a:cubicBezTo>
                  <a:pt x="10730" y="4945"/>
                  <a:pt x="10566" y="4880"/>
                  <a:pt x="10439" y="4880"/>
                </a:cubicBezTo>
                <a:cubicBezTo>
                  <a:pt x="10386" y="4880"/>
                  <a:pt x="10321" y="4892"/>
                  <a:pt x="10250" y="4906"/>
                </a:cubicBezTo>
                <a:cubicBezTo>
                  <a:pt x="10179" y="4923"/>
                  <a:pt x="10112" y="4945"/>
                  <a:pt x="10047" y="4962"/>
                </a:cubicBezTo>
                <a:cubicBezTo>
                  <a:pt x="10083" y="4945"/>
                  <a:pt x="10106" y="4897"/>
                  <a:pt x="10114" y="4824"/>
                </a:cubicBezTo>
                <a:lnTo>
                  <a:pt x="9939" y="4516"/>
                </a:lnTo>
                <a:lnTo>
                  <a:pt x="9911" y="4488"/>
                </a:lnTo>
                <a:cubicBezTo>
                  <a:pt x="9857" y="4488"/>
                  <a:pt x="9795" y="4510"/>
                  <a:pt x="9724" y="4553"/>
                </a:cubicBezTo>
                <a:cubicBezTo>
                  <a:pt x="9651" y="4598"/>
                  <a:pt x="9614" y="4558"/>
                  <a:pt x="9614" y="4434"/>
                </a:cubicBezTo>
                <a:cubicBezTo>
                  <a:pt x="9614" y="4417"/>
                  <a:pt x="9623" y="4400"/>
                  <a:pt x="9642" y="4378"/>
                </a:cubicBezTo>
                <a:cubicBezTo>
                  <a:pt x="9659" y="4361"/>
                  <a:pt x="9659" y="4344"/>
                  <a:pt x="9642" y="4327"/>
                </a:cubicBezTo>
                <a:cubicBezTo>
                  <a:pt x="9623" y="4217"/>
                  <a:pt x="9645" y="4124"/>
                  <a:pt x="9710" y="4047"/>
                </a:cubicBezTo>
                <a:cubicBezTo>
                  <a:pt x="9772" y="3968"/>
                  <a:pt x="9823" y="3886"/>
                  <a:pt x="9857" y="3799"/>
                </a:cubicBezTo>
                <a:cubicBezTo>
                  <a:pt x="9894" y="3759"/>
                  <a:pt x="9911" y="3728"/>
                  <a:pt x="9911" y="3689"/>
                </a:cubicBezTo>
                <a:cubicBezTo>
                  <a:pt x="9911" y="3655"/>
                  <a:pt x="9931" y="3638"/>
                  <a:pt x="9965" y="3638"/>
                </a:cubicBezTo>
                <a:cubicBezTo>
                  <a:pt x="10038" y="3638"/>
                  <a:pt x="10109" y="3615"/>
                  <a:pt x="10176" y="3579"/>
                </a:cubicBezTo>
                <a:cubicBezTo>
                  <a:pt x="10244" y="3534"/>
                  <a:pt x="10321" y="3505"/>
                  <a:pt x="10414" y="3491"/>
                </a:cubicBezTo>
                <a:lnTo>
                  <a:pt x="10439" y="3406"/>
                </a:lnTo>
                <a:cubicBezTo>
                  <a:pt x="10439" y="3370"/>
                  <a:pt x="10343" y="3342"/>
                  <a:pt x="10148" y="3313"/>
                </a:cubicBezTo>
                <a:cubicBezTo>
                  <a:pt x="9956" y="3285"/>
                  <a:pt x="9857" y="3254"/>
                  <a:pt x="9857" y="3220"/>
                </a:cubicBezTo>
                <a:lnTo>
                  <a:pt x="9885" y="3192"/>
                </a:lnTo>
                <a:cubicBezTo>
                  <a:pt x="10066" y="3243"/>
                  <a:pt x="10202" y="3274"/>
                  <a:pt x="10298" y="3285"/>
                </a:cubicBezTo>
                <a:cubicBezTo>
                  <a:pt x="10391" y="3296"/>
                  <a:pt x="10470" y="3285"/>
                  <a:pt x="10535" y="3260"/>
                </a:cubicBezTo>
                <a:cubicBezTo>
                  <a:pt x="10597" y="3231"/>
                  <a:pt x="10671" y="3198"/>
                  <a:pt x="10758" y="3147"/>
                </a:cubicBezTo>
                <a:cubicBezTo>
                  <a:pt x="10843" y="3104"/>
                  <a:pt x="10976" y="3042"/>
                  <a:pt x="11157" y="2960"/>
                </a:cubicBezTo>
                <a:cubicBezTo>
                  <a:pt x="11157" y="2926"/>
                  <a:pt x="11061" y="2890"/>
                  <a:pt x="10866" y="2850"/>
                </a:cubicBezTo>
                <a:cubicBezTo>
                  <a:pt x="10671" y="2816"/>
                  <a:pt x="10549" y="2780"/>
                  <a:pt x="10496" y="2746"/>
                </a:cubicBezTo>
                <a:lnTo>
                  <a:pt x="10657" y="2746"/>
                </a:lnTo>
                <a:cubicBezTo>
                  <a:pt x="10691" y="2746"/>
                  <a:pt x="10739" y="2752"/>
                  <a:pt x="10798" y="2774"/>
                </a:cubicBezTo>
                <a:cubicBezTo>
                  <a:pt x="10857" y="2788"/>
                  <a:pt x="10905" y="2805"/>
                  <a:pt x="10939" y="2828"/>
                </a:cubicBezTo>
                <a:cubicBezTo>
                  <a:pt x="10939" y="2862"/>
                  <a:pt x="10968" y="2884"/>
                  <a:pt x="11021" y="2895"/>
                </a:cubicBezTo>
                <a:cubicBezTo>
                  <a:pt x="11075" y="2901"/>
                  <a:pt x="11120" y="2907"/>
                  <a:pt x="11157" y="2907"/>
                </a:cubicBezTo>
                <a:lnTo>
                  <a:pt x="11360" y="2774"/>
                </a:lnTo>
                <a:lnTo>
                  <a:pt x="11360" y="2689"/>
                </a:lnTo>
                <a:lnTo>
                  <a:pt x="11307" y="2608"/>
                </a:lnTo>
                <a:lnTo>
                  <a:pt x="11603" y="2554"/>
                </a:lnTo>
                <a:cubicBezTo>
                  <a:pt x="11583" y="2537"/>
                  <a:pt x="11589" y="2520"/>
                  <a:pt x="11615" y="2503"/>
                </a:cubicBezTo>
                <a:cubicBezTo>
                  <a:pt x="11643" y="2480"/>
                  <a:pt x="11665" y="2475"/>
                  <a:pt x="11682" y="2475"/>
                </a:cubicBezTo>
                <a:cubicBezTo>
                  <a:pt x="11739" y="2475"/>
                  <a:pt x="11793" y="2503"/>
                  <a:pt x="11852" y="2554"/>
                </a:cubicBezTo>
                <a:cubicBezTo>
                  <a:pt x="11911" y="2608"/>
                  <a:pt x="11951" y="2636"/>
                  <a:pt x="11968" y="2636"/>
                </a:cubicBezTo>
                <a:lnTo>
                  <a:pt x="12239" y="2531"/>
                </a:lnTo>
                <a:cubicBezTo>
                  <a:pt x="12219" y="2509"/>
                  <a:pt x="12245" y="2497"/>
                  <a:pt x="12312" y="2486"/>
                </a:cubicBezTo>
                <a:cubicBezTo>
                  <a:pt x="12380" y="2480"/>
                  <a:pt x="12400" y="2452"/>
                  <a:pt x="12375" y="2410"/>
                </a:cubicBezTo>
                <a:lnTo>
                  <a:pt x="12185" y="2190"/>
                </a:lnTo>
                <a:cubicBezTo>
                  <a:pt x="12166" y="2190"/>
                  <a:pt x="12151" y="2178"/>
                  <a:pt x="12143" y="2150"/>
                </a:cubicBezTo>
                <a:cubicBezTo>
                  <a:pt x="12134" y="2122"/>
                  <a:pt x="12140" y="2111"/>
                  <a:pt x="12157" y="2111"/>
                </a:cubicBezTo>
                <a:cubicBezTo>
                  <a:pt x="12247" y="2111"/>
                  <a:pt x="12273" y="2063"/>
                  <a:pt x="12239" y="1972"/>
                </a:cubicBezTo>
                <a:cubicBezTo>
                  <a:pt x="12166" y="1941"/>
                  <a:pt x="12089" y="1896"/>
                  <a:pt x="12010" y="1848"/>
                </a:cubicBezTo>
                <a:cubicBezTo>
                  <a:pt x="11928" y="1797"/>
                  <a:pt x="11838" y="1769"/>
                  <a:pt x="11739" y="1769"/>
                </a:cubicBezTo>
                <a:cubicBezTo>
                  <a:pt x="11702" y="1769"/>
                  <a:pt x="11663" y="1780"/>
                  <a:pt x="11615" y="1797"/>
                </a:cubicBezTo>
                <a:cubicBezTo>
                  <a:pt x="11572" y="1820"/>
                  <a:pt x="11550" y="1848"/>
                  <a:pt x="11550" y="1890"/>
                </a:cubicBezTo>
                <a:cubicBezTo>
                  <a:pt x="11550" y="1930"/>
                  <a:pt x="11572" y="1947"/>
                  <a:pt x="11615" y="1947"/>
                </a:cubicBezTo>
                <a:cubicBezTo>
                  <a:pt x="11663" y="1947"/>
                  <a:pt x="11694" y="1964"/>
                  <a:pt x="11711" y="2000"/>
                </a:cubicBezTo>
                <a:cubicBezTo>
                  <a:pt x="11747" y="2040"/>
                  <a:pt x="11739" y="2057"/>
                  <a:pt x="11682" y="2057"/>
                </a:cubicBezTo>
                <a:cubicBezTo>
                  <a:pt x="11629" y="2057"/>
                  <a:pt x="11603" y="2063"/>
                  <a:pt x="11603" y="2082"/>
                </a:cubicBezTo>
                <a:cubicBezTo>
                  <a:pt x="11530" y="2082"/>
                  <a:pt x="11462" y="2133"/>
                  <a:pt x="11400" y="2243"/>
                </a:cubicBezTo>
                <a:cubicBezTo>
                  <a:pt x="11338" y="2353"/>
                  <a:pt x="11256" y="2432"/>
                  <a:pt x="11157" y="2475"/>
                </a:cubicBezTo>
                <a:cubicBezTo>
                  <a:pt x="11120" y="2475"/>
                  <a:pt x="11106" y="2463"/>
                  <a:pt x="11117" y="2441"/>
                </a:cubicBezTo>
                <a:cubicBezTo>
                  <a:pt x="11126" y="2421"/>
                  <a:pt x="11120" y="2398"/>
                  <a:pt x="11103" y="2382"/>
                </a:cubicBezTo>
                <a:cubicBezTo>
                  <a:pt x="11083" y="2342"/>
                  <a:pt x="11052" y="2319"/>
                  <a:pt x="11007" y="2311"/>
                </a:cubicBezTo>
                <a:cubicBezTo>
                  <a:pt x="10962" y="2305"/>
                  <a:pt x="10939" y="2283"/>
                  <a:pt x="10939" y="2243"/>
                </a:cubicBezTo>
                <a:cubicBezTo>
                  <a:pt x="10939" y="2209"/>
                  <a:pt x="10962" y="2150"/>
                  <a:pt x="11007" y="2068"/>
                </a:cubicBezTo>
                <a:cubicBezTo>
                  <a:pt x="11052" y="1989"/>
                  <a:pt x="10993" y="1947"/>
                  <a:pt x="10832" y="1947"/>
                </a:cubicBezTo>
                <a:cubicBezTo>
                  <a:pt x="10758" y="1947"/>
                  <a:pt x="10708" y="1972"/>
                  <a:pt x="10677" y="2029"/>
                </a:cubicBezTo>
                <a:cubicBezTo>
                  <a:pt x="10645" y="2082"/>
                  <a:pt x="10612" y="2133"/>
                  <a:pt x="10575" y="2190"/>
                </a:cubicBezTo>
                <a:lnTo>
                  <a:pt x="10278" y="1851"/>
                </a:lnTo>
                <a:lnTo>
                  <a:pt x="10046" y="1825"/>
                </a:lnTo>
                <a:cubicBezTo>
                  <a:pt x="10046" y="1752"/>
                  <a:pt x="10063" y="1693"/>
                  <a:pt x="10095" y="1639"/>
                </a:cubicBezTo>
                <a:cubicBezTo>
                  <a:pt x="10126" y="1583"/>
                  <a:pt x="10083" y="1512"/>
                  <a:pt x="9965" y="1425"/>
                </a:cubicBezTo>
                <a:cubicBezTo>
                  <a:pt x="9911" y="1385"/>
                  <a:pt x="9863" y="1354"/>
                  <a:pt x="9818" y="1320"/>
                </a:cubicBezTo>
                <a:cubicBezTo>
                  <a:pt x="9772" y="1292"/>
                  <a:pt x="9724" y="1275"/>
                  <a:pt x="9671" y="1275"/>
                </a:cubicBezTo>
                <a:cubicBezTo>
                  <a:pt x="9651" y="1275"/>
                  <a:pt x="9609" y="1292"/>
                  <a:pt x="9541" y="1337"/>
                </a:cubicBezTo>
                <a:cubicBezTo>
                  <a:pt x="9473" y="1377"/>
                  <a:pt x="9411" y="1413"/>
                  <a:pt x="9357" y="1447"/>
                </a:cubicBezTo>
                <a:cubicBezTo>
                  <a:pt x="9303" y="1487"/>
                  <a:pt x="9275" y="1523"/>
                  <a:pt x="9275" y="1557"/>
                </a:cubicBezTo>
                <a:cubicBezTo>
                  <a:pt x="9275" y="1597"/>
                  <a:pt x="9320" y="1614"/>
                  <a:pt x="9411" y="1614"/>
                </a:cubicBezTo>
                <a:lnTo>
                  <a:pt x="9385" y="1614"/>
                </a:lnTo>
                <a:cubicBezTo>
                  <a:pt x="9329" y="1614"/>
                  <a:pt x="9303" y="1645"/>
                  <a:pt x="9303" y="1724"/>
                </a:cubicBezTo>
                <a:cubicBezTo>
                  <a:pt x="9303" y="1738"/>
                  <a:pt x="9346" y="1761"/>
                  <a:pt x="9433" y="1789"/>
                </a:cubicBezTo>
                <a:cubicBezTo>
                  <a:pt x="9518" y="1817"/>
                  <a:pt x="9577" y="1828"/>
                  <a:pt x="9614" y="1828"/>
                </a:cubicBezTo>
                <a:cubicBezTo>
                  <a:pt x="9651" y="1811"/>
                  <a:pt x="9676" y="1817"/>
                  <a:pt x="9696" y="1851"/>
                </a:cubicBezTo>
                <a:cubicBezTo>
                  <a:pt x="9713" y="1882"/>
                  <a:pt x="9741" y="1893"/>
                  <a:pt x="9778" y="1893"/>
                </a:cubicBezTo>
                <a:lnTo>
                  <a:pt x="9885" y="1854"/>
                </a:lnTo>
                <a:lnTo>
                  <a:pt x="9885" y="1921"/>
                </a:lnTo>
                <a:cubicBezTo>
                  <a:pt x="9866" y="1944"/>
                  <a:pt x="9857" y="1961"/>
                  <a:pt x="9857" y="1975"/>
                </a:cubicBezTo>
                <a:lnTo>
                  <a:pt x="9885" y="2085"/>
                </a:lnTo>
                <a:lnTo>
                  <a:pt x="9614" y="2218"/>
                </a:lnTo>
                <a:cubicBezTo>
                  <a:pt x="9597" y="2235"/>
                  <a:pt x="9577" y="2246"/>
                  <a:pt x="9561" y="2246"/>
                </a:cubicBezTo>
                <a:cubicBezTo>
                  <a:pt x="9544" y="2246"/>
                  <a:pt x="9521" y="2257"/>
                  <a:pt x="9493" y="2274"/>
                </a:cubicBezTo>
                <a:cubicBezTo>
                  <a:pt x="9493" y="2328"/>
                  <a:pt x="9518" y="2385"/>
                  <a:pt x="9566" y="2444"/>
                </a:cubicBezTo>
                <a:cubicBezTo>
                  <a:pt x="9617" y="2500"/>
                  <a:pt x="9563" y="2534"/>
                  <a:pt x="9411" y="2534"/>
                </a:cubicBezTo>
                <a:lnTo>
                  <a:pt x="9329" y="2478"/>
                </a:lnTo>
                <a:cubicBezTo>
                  <a:pt x="9329" y="2407"/>
                  <a:pt x="9258" y="2345"/>
                  <a:pt x="9108" y="2297"/>
                </a:cubicBezTo>
                <a:cubicBezTo>
                  <a:pt x="8959" y="2246"/>
                  <a:pt x="8778" y="2212"/>
                  <a:pt x="8566" y="2193"/>
                </a:cubicBezTo>
                <a:cubicBezTo>
                  <a:pt x="8354" y="2176"/>
                  <a:pt x="8142" y="2164"/>
                  <a:pt x="7930" y="2153"/>
                </a:cubicBezTo>
                <a:cubicBezTo>
                  <a:pt x="7718" y="2142"/>
                  <a:pt x="7557" y="2136"/>
                  <a:pt x="7450" y="2136"/>
                </a:cubicBezTo>
                <a:lnTo>
                  <a:pt x="7004" y="2275"/>
                </a:lnTo>
                <a:lnTo>
                  <a:pt x="7114" y="2534"/>
                </a:lnTo>
                <a:cubicBezTo>
                  <a:pt x="7077" y="2534"/>
                  <a:pt x="7054" y="2546"/>
                  <a:pt x="7046" y="2571"/>
                </a:cubicBezTo>
                <a:cubicBezTo>
                  <a:pt x="7035" y="2599"/>
                  <a:pt x="7049" y="2622"/>
                  <a:pt x="7086" y="2639"/>
                </a:cubicBezTo>
                <a:cubicBezTo>
                  <a:pt x="7049" y="2605"/>
                  <a:pt x="6981" y="2540"/>
                  <a:pt x="6882" y="2444"/>
                </a:cubicBezTo>
                <a:cubicBezTo>
                  <a:pt x="6783" y="2345"/>
                  <a:pt x="6715" y="2303"/>
                  <a:pt x="6679" y="2303"/>
                </a:cubicBezTo>
                <a:lnTo>
                  <a:pt x="6450" y="2241"/>
                </a:lnTo>
                <a:close/>
                <a:moveTo>
                  <a:pt x="8114" y="1662"/>
                </a:moveTo>
                <a:cubicBezTo>
                  <a:pt x="8077" y="1640"/>
                  <a:pt x="8032" y="1623"/>
                  <a:pt x="7978" y="1609"/>
                </a:cubicBezTo>
                <a:cubicBezTo>
                  <a:pt x="7925" y="1592"/>
                  <a:pt x="7879" y="1580"/>
                  <a:pt x="7843" y="1580"/>
                </a:cubicBezTo>
                <a:cubicBezTo>
                  <a:pt x="7806" y="1580"/>
                  <a:pt x="7733" y="1603"/>
                  <a:pt x="7620" y="1645"/>
                </a:cubicBezTo>
                <a:cubicBezTo>
                  <a:pt x="7507" y="1691"/>
                  <a:pt x="7379" y="1744"/>
                  <a:pt x="7241" y="1801"/>
                </a:cubicBezTo>
                <a:cubicBezTo>
                  <a:pt x="7100" y="1860"/>
                  <a:pt x="6967" y="1916"/>
                  <a:pt x="6843" y="1970"/>
                </a:cubicBezTo>
                <a:cubicBezTo>
                  <a:pt x="6715" y="2027"/>
                  <a:pt x="6631" y="2060"/>
                  <a:pt x="6585" y="2080"/>
                </a:cubicBezTo>
                <a:cubicBezTo>
                  <a:pt x="6713" y="2060"/>
                  <a:pt x="6826" y="2027"/>
                  <a:pt x="6930" y="1970"/>
                </a:cubicBezTo>
                <a:cubicBezTo>
                  <a:pt x="7032" y="1916"/>
                  <a:pt x="7142" y="1888"/>
                  <a:pt x="7261" y="1888"/>
                </a:cubicBezTo>
                <a:lnTo>
                  <a:pt x="7343" y="1945"/>
                </a:lnTo>
                <a:cubicBezTo>
                  <a:pt x="7396" y="1962"/>
                  <a:pt x="7444" y="1970"/>
                  <a:pt x="7492" y="1970"/>
                </a:cubicBezTo>
                <a:cubicBezTo>
                  <a:pt x="7538" y="1970"/>
                  <a:pt x="7577" y="1987"/>
                  <a:pt x="7611" y="2027"/>
                </a:cubicBezTo>
                <a:cubicBezTo>
                  <a:pt x="7685" y="2010"/>
                  <a:pt x="7761" y="2015"/>
                  <a:pt x="7843" y="2055"/>
                </a:cubicBezTo>
                <a:lnTo>
                  <a:pt x="7925" y="1998"/>
                </a:lnTo>
                <a:lnTo>
                  <a:pt x="7925" y="1888"/>
                </a:lnTo>
                <a:lnTo>
                  <a:pt x="7896" y="1823"/>
                </a:lnTo>
                <a:lnTo>
                  <a:pt x="7978" y="1849"/>
                </a:lnTo>
                <a:cubicBezTo>
                  <a:pt x="8032" y="1849"/>
                  <a:pt x="8086" y="1806"/>
                  <a:pt x="8139" y="1719"/>
                </a:cubicBezTo>
                <a:lnTo>
                  <a:pt x="8114" y="1662"/>
                </a:lnTo>
                <a:close/>
                <a:moveTo>
                  <a:pt x="12496" y="20256"/>
                </a:moveTo>
                <a:cubicBezTo>
                  <a:pt x="12496" y="20307"/>
                  <a:pt x="12488" y="20332"/>
                  <a:pt x="12468" y="20355"/>
                </a:cubicBezTo>
                <a:cubicBezTo>
                  <a:pt x="13505" y="20174"/>
                  <a:pt x="14485" y="19838"/>
                  <a:pt x="15403" y="19347"/>
                </a:cubicBezTo>
                <a:cubicBezTo>
                  <a:pt x="16322" y="18856"/>
                  <a:pt x="17144" y="18223"/>
                  <a:pt x="17864" y="17450"/>
                </a:cubicBezTo>
                <a:lnTo>
                  <a:pt x="17839" y="17450"/>
                </a:lnTo>
                <a:cubicBezTo>
                  <a:pt x="17765" y="17483"/>
                  <a:pt x="17703" y="17483"/>
                  <a:pt x="17650" y="17450"/>
                </a:cubicBezTo>
                <a:lnTo>
                  <a:pt x="17582" y="17498"/>
                </a:lnTo>
                <a:lnTo>
                  <a:pt x="17418" y="17450"/>
                </a:lnTo>
                <a:lnTo>
                  <a:pt x="17364" y="17450"/>
                </a:lnTo>
                <a:lnTo>
                  <a:pt x="17311" y="17554"/>
                </a:lnTo>
                <a:lnTo>
                  <a:pt x="17339" y="17450"/>
                </a:lnTo>
                <a:cubicBezTo>
                  <a:pt x="17282" y="17376"/>
                  <a:pt x="17220" y="17306"/>
                  <a:pt x="17147" y="17246"/>
                </a:cubicBezTo>
                <a:lnTo>
                  <a:pt x="17093" y="17218"/>
                </a:lnTo>
                <a:cubicBezTo>
                  <a:pt x="17059" y="17218"/>
                  <a:pt x="17039" y="17252"/>
                  <a:pt x="17039" y="17323"/>
                </a:cubicBezTo>
                <a:cubicBezTo>
                  <a:pt x="17059" y="17179"/>
                  <a:pt x="17020" y="17057"/>
                  <a:pt x="16926" y="16953"/>
                </a:cubicBezTo>
                <a:cubicBezTo>
                  <a:pt x="16830" y="16848"/>
                  <a:pt x="16712" y="16797"/>
                  <a:pt x="16567" y="16797"/>
                </a:cubicBezTo>
                <a:cubicBezTo>
                  <a:pt x="16567" y="16814"/>
                  <a:pt x="16559" y="16826"/>
                  <a:pt x="16539" y="16826"/>
                </a:cubicBezTo>
                <a:lnTo>
                  <a:pt x="16486" y="16826"/>
                </a:lnTo>
                <a:lnTo>
                  <a:pt x="16418" y="16772"/>
                </a:lnTo>
                <a:lnTo>
                  <a:pt x="16514" y="16772"/>
                </a:lnTo>
                <a:lnTo>
                  <a:pt x="16568" y="16611"/>
                </a:lnTo>
                <a:lnTo>
                  <a:pt x="16418" y="16501"/>
                </a:lnTo>
                <a:lnTo>
                  <a:pt x="16390" y="16529"/>
                </a:lnTo>
                <a:cubicBezTo>
                  <a:pt x="16265" y="16512"/>
                  <a:pt x="16175" y="16439"/>
                  <a:pt x="16121" y="16315"/>
                </a:cubicBezTo>
                <a:lnTo>
                  <a:pt x="16067" y="16286"/>
                </a:lnTo>
                <a:lnTo>
                  <a:pt x="16039" y="16315"/>
                </a:lnTo>
                <a:lnTo>
                  <a:pt x="15985" y="16340"/>
                </a:lnTo>
                <a:cubicBezTo>
                  <a:pt x="15878" y="16374"/>
                  <a:pt x="15782" y="16413"/>
                  <a:pt x="15700" y="16445"/>
                </a:cubicBezTo>
                <a:cubicBezTo>
                  <a:pt x="15593" y="16413"/>
                  <a:pt x="15511" y="16363"/>
                  <a:pt x="15457" y="16315"/>
                </a:cubicBezTo>
                <a:lnTo>
                  <a:pt x="15093" y="16340"/>
                </a:lnTo>
                <a:cubicBezTo>
                  <a:pt x="15093" y="16284"/>
                  <a:pt x="15076" y="16230"/>
                  <a:pt x="15039" y="16168"/>
                </a:cubicBezTo>
                <a:cubicBezTo>
                  <a:pt x="15002" y="16109"/>
                  <a:pt x="14949" y="16077"/>
                  <a:pt x="14875" y="16077"/>
                </a:cubicBezTo>
                <a:cubicBezTo>
                  <a:pt x="14788" y="16077"/>
                  <a:pt x="14694" y="16089"/>
                  <a:pt x="14598" y="16106"/>
                </a:cubicBezTo>
                <a:cubicBezTo>
                  <a:pt x="14505" y="16123"/>
                  <a:pt x="14440" y="16185"/>
                  <a:pt x="14403" y="16281"/>
                </a:cubicBezTo>
                <a:cubicBezTo>
                  <a:pt x="14403" y="16312"/>
                  <a:pt x="14412" y="16351"/>
                  <a:pt x="14432" y="16385"/>
                </a:cubicBezTo>
                <a:cubicBezTo>
                  <a:pt x="14448" y="16425"/>
                  <a:pt x="14465" y="16450"/>
                  <a:pt x="14485" y="16467"/>
                </a:cubicBezTo>
                <a:lnTo>
                  <a:pt x="14485" y="16577"/>
                </a:lnTo>
                <a:lnTo>
                  <a:pt x="14457" y="16656"/>
                </a:lnTo>
                <a:lnTo>
                  <a:pt x="14403" y="16682"/>
                </a:lnTo>
                <a:lnTo>
                  <a:pt x="14375" y="16682"/>
                </a:lnTo>
                <a:lnTo>
                  <a:pt x="14296" y="16467"/>
                </a:lnTo>
                <a:lnTo>
                  <a:pt x="14375" y="16334"/>
                </a:lnTo>
                <a:cubicBezTo>
                  <a:pt x="14358" y="16298"/>
                  <a:pt x="14350" y="16247"/>
                  <a:pt x="14350" y="16191"/>
                </a:cubicBezTo>
                <a:cubicBezTo>
                  <a:pt x="14350" y="16131"/>
                  <a:pt x="14338" y="16086"/>
                  <a:pt x="14321" y="16049"/>
                </a:cubicBezTo>
                <a:lnTo>
                  <a:pt x="14296" y="15993"/>
                </a:lnTo>
                <a:lnTo>
                  <a:pt x="14214" y="15993"/>
                </a:lnTo>
                <a:lnTo>
                  <a:pt x="14011" y="16131"/>
                </a:lnTo>
                <a:lnTo>
                  <a:pt x="13903" y="16131"/>
                </a:lnTo>
                <a:lnTo>
                  <a:pt x="13850" y="16188"/>
                </a:lnTo>
                <a:cubicBezTo>
                  <a:pt x="13830" y="16202"/>
                  <a:pt x="13821" y="16219"/>
                  <a:pt x="13821" y="16236"/>
                </a:cubicBezTo>
                <a:cubicBezTo>
                  <a:pt x="13821" y="16258"/>
                  <a:pt x="13813" y="16270"/>
                  <a:pt x="13793" y="16281"/>
                </a:cubicBezTo>
                <a:lnTo>
                  <a:pt x="13768" y="16236"/>
                </a:lnTo>
                <a:lnTo>
                  <a:pt x="13660" y="16236"/>
                </a:lnTo>
                <a:cubicBezTo>
                  <a:pt x="13587" y="16312"/>
                  <a:pt x="13547" y="16397"/>
                  <a:pt x="13539" y="16496"/>
                </a:cubicBezTo>
                <a:lnTo>
                  <a:pt x="13578" y="16549"/>
                </a:lnTo>
                <a:lnTo>
                  <a:pt x="13457" y="16628"/>
                </a:lnTo>
                <a:lnTo>
                  <a:pt x="13429" y="16682"/>
                </a:lnTo>
                <a:lnTo>
                  <a:pt x="13347" y="16738"/>
                </a:lnTo>
                <a:cubicBezTo>
                  <a:pt x="13347" y="16755"/>
                  <a:pt x="13344" y="16767"/>
                  <a:pt x="13335" y="16767"/>
                </a:cubicBezTo>
                <a:cubicBezTo>
                  <a:pt x="13324" y="16767"/>
                  <a:pt x="13321" y="16778"/>
                  <a:pt x="13321" y="16792"/>
                </a:cubicBezTo>
                <a:lnTo>
                  <a:pt x="13321" y="16820"/>
                </a:lnTo>
                <a:lnTo>
                  <a:pt x="13321" y="16942"/>
                </a:lnTo>
                <a:lnTo>
                  <a:pt x="13293" y="16970"/>
                </a:lnTo>
                <a:lnTo>
                  <a:pt x="13293" y="16914"/>
                </a:lnTo>
                <a:lnTo>
                  <a:pt x="13268" y="16888"/>
                </a:lnTo>
                <a:cubicBezTo>
                  <a:pt x="13248" y="16778"/>
                  <a:pt x="13143" y="16682"/>
                  <a:pt x="12957" y="16606"/>
                </a:cubicBezTo>
                <a:lnTo>
                  <a:pt x="12875" y="16606"/>
                </a:lnTo>
                <a:lnTo>
                  <a:pt x="12875" y="16657"/>
                </a:lnTo>
                <a:cubicBezTo>
                  <a:pt x="12892" y="16710"/>
                  <a:pt x="12931" y="16761"/>
                  <a:pt x="12991" y="16798"/>
                </a:cubicBezTo>
                <a:cubicBezTo>
                  <a:pt x="13047" y="16837"/>
                  <a:pt x="13095" y="16877"/>
                  <a:pt x="13132" y="16913"/>
                </a:cubicBezTo>
                <a:cubicBezTo>
                  <a:pt x="13112" y="16896"/>
                  <a:pt x="13090" y="16894"/>
                  <a:pt x="13064" y="16902"/>
                </a:cubicBezTo>
                <a:cubicBezTo>
                  <a:pt x="13036" y="16908"/>
                  <a:pt x="13025" y="16925"/>
                  <a:pt x="13025" y="16942"/>
                </a:cubicBezTo>
                <a:lnTo>
                  <a:pt x="13025" y="16998"/>
                </a:lnTo>
                <a:lnTo>
                  <a:pt x="13211" y="17266"/>
                </a:lnTo>
                <a:lnTo>
                  <a:pt x="13211" y="17791"/>
                </a:lnTo>
                <a:lnTo>
                  <a:pt x="13268" y="17930"/>
                </a:lnTo>
                <a:cubicBezTo>
                  <a:pt x="13231" y="18074"/>
                  <a:pt x="13157" y="18192"/>
                  <a:pt x="13050" y="18294"/>
                </a:cubicBezTo>
                <a:lnTo>
                  <a:pt x="13050" y="18266"/>
                </a:lnTo>
                <a:lnTo>
                  <a:pt x="12996" y="18294"/>
                </a:lnTo>
                <a:lnTo>
                  <a:pt x="12957" y="18319"/>
                </a:lnTo>
                <a:lnTo>
                  <a:pt x="12928" y="18452"/>
                </a:lnTo>
                <a:lnTo>
                  <a:pt x="12957" y="18480"/>
                </a:lnTo>
                <a:lnTo>
                  <a:pt x="12957" y="18509"/>
                </a:lnTo>
                <a:lnTo>
                  <a:pt x="12903" y="18452"/>
                </a:lnTo>
                <a:lnTo>
                  <a:pt x="12875" y="18627"/>
                </a:lnTo>
                <a:lnTo>
                  <a:pt x="12714" y="18681"/>
                </a:lnTo>
                <a:cubicBezTo>
                  <a:pt x="12657" y="18720"/>
                  <a:pt x="12635" y="18771"/>
                  <a:pt x="12646" y="18831"/>
                </a:cubicBezTo>
                <a:cubicBezTo>
                  <a:pt x="12654" y="18896"/>
                  <a:pt x="12632" y="18941"/>
                  <a:pt x="12578" y="18980"/>
                </a:cubicBezTo>
                <a:lnTo>
                  <a:pt x="12604" y="19034"/>
                </a:lnTo>
                <a:lnTo>
                  <a:pt x="12522" y="19113"/>
                </a:lnTo>
                <a:cubicBezTo>
                  <a:pt x="12522" y="19150"/>
                  <a:pt x="12519" y="19178"/>
                  <a:pt x="12508" y="19201"/>
                </a:cubicBezTo>
                <a:cubicBezTo>
                  <a:pt x="12499" y="19229"/>
                  <a:pt x="12496" y="19254"/>
                  <a:pt x="12496" y="19288"/>
                </a:cubicBezTo>
                <a:lnTo>
                  <a:pt x="12522" y="19483"/>
                </a:lnTo>
                <a:lnTo>
                  <a:pt x="12604" y="19531"/>
                </a:lnTo>
                <a:lnTo>
                  <a:pt x="12657" y="19483"/>
                </a:lnTo>
                <a:lnTo>
                  <a:pt x="12685" y="19398"/>
                </a:lnTo>
                <a:lnTo>
                  <a:pt x="12714" y="19559"/>
                </a:lnTo>
                <a:cubicBezTo>
                  <a:pt x="12714" y="19599"/>
                  <a:pt x="12694" y="19630"/>
                  <a:pt x="12657" y="19669"/>
                </a:cubicBezTo>
                <a:cubicBezTo>
                  <a:pt x="12604" y="19709"/>
                  <a:pt x="12550" y="19746"/>
                  <a:pt x="12496" y="19796"/>
                </a:cubicBezTo>
                <a:cubicBezTo>
                  <a:pt x="12440" y="19844"/>
                  <a:pt x="12414" y="19918"/>
                  <a:pt x="12414" y="20005"/>
                </a:cubicBezTo>
                <a:cubicBezTo>
                  <a:pt x="12414" y="20045"/>
                  <a:pt x="12428" y="20082"/>
                  <a:pt x="12454" y="20127"/>
                </a:cubicBezTo>
                <a:cubicBezTo>
                  <a:pt x="12482" y="20185"/>
                  <a:pt x="12496" y="20225"/>
                  <a:pt x="12496" y="20256"/>
                </a:cubicBezTo>
              </a:path>
            </a:pathLst>
          </a:custGeom>
          <a:solidFill>
            <a:schemeClr val="bg1"/>
          </a:solidFill>
          <a:ln>
            <a:noFill/>
          </a:ln>
          <a:effectLst/>
        </p:spPr>
        <p:txBody>
          <a:bodyPr lIns="38100" tIns="38100" rIns="38100" bIns="38100" anchor="ctr"/>
          <a:lstStyle/>
          <a:p>
            <a:pPr defTabSz="342528">
              <a:defRPr/>
            </a:pPr>
            <a:endParaRPr lang="es-ES" sz="2100" dirty="0">
              <a:solidFill>
                <a:srgbClr val="44CEB9"/>
              </a:solidFill>
              <a:effectLst>
                <a:outerShdw blurRad="38100" dist="38100" dir="2700000" algn="tl">
                  <a:srgbClr val="000000"/>
                </a:outerShdw>
              </a:effectLst>
              <a:latin typeface="Lato Light"/>
              <a:cs typeface="Lato Light"/>
              <a:sym typeface="Gill Sans" charset="0"/>
            </a:endParaRPr>
          </a:p>
        </p:txBody>
      </p:sp>
      <p:grpSp>
        <p:nvGrpSpPr>
          <p:cNvPr id="35" name="Group 34">
            <a:extLst>
              <a:ext uri="{FF2B5EF4-FFF2-40B4-BE49-F238E27FC236}">
                <a16:creationId xmlns:a16="http://schemas.microsoft.com/office/drawing/2014/main" id="{9C12184A-228B-49A2-88E2-62321BA268E4}"/>
              </a:ext>
            </a:extLst>
          </p:cNvPr>
          <p:cNvGrpSpPr/>
          <p:nvPr userDrawn="1"/>
        </p:nvGrpSpPr>
        <p:grpSpPr>
          <a:xfrm>
            <a:off x="1118076" y="4939514"/>
            <a:ext cx="499128" cy="718974"/>
            <a:chOff x="-1587" y="-1587"/>
            <a:chExt cx="4211637" cy="6119812"/>
          </a:xfrm>
          <a:solidFill>
            <a:schemeClr val="bg1"/>
          </a:solidFill>
        </p:grpSpPr>
        <p:sp>
          <p:nvSpPr>
            <p:cNvPr id="36" name="Freeform 39">
              <a:extLst>
                <a:ext uri="{FF2B5EF4-FFF2-40B4-BE49-F238E27FC236}">
                  <a16:creationId xmlns:a16="http://schemas.microsoft.com/office/drawing/2014/main" id="{094F7944-4349-4881-B1C9-7F17CC1B9CB1}"/>
                </a:ext>
              </a:extLst>
            </p:cNvPr>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sp>
          <p:nvSpPr>
            <p:cNvPr id="37" name="Freeform 40">
              <a:extLst>
                <a:ext uri="{FF2B5EF4-FFF2-40B4-BE49-F238E27FC236}">
                  <a16:creationId xmlns:a16="http://schemas.microsoft.com/office/drawing/2014/main" id="{70C9483C-D332-4A79-BDBC-3E2E1BCD9436}"/>
                </a:ext>
              </a:extLst>
            </p:cNvPr>
            <p:cNvSpPr>
              <a:spLocks/>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Calibri Light"/>
              </a:endParaRPr>
            </a:p>
          </p:txBody>
        </p:sp>
      </p:grpSp>
      <p:pic>
        <p:nvPicPr>
          <p:cNvPr id="38" name="Picture 37">
            <a:extLst>
              <a:ext uri="{FF2B5EF4-FFF2-40B4-BE49-F238E27FC236}">
                <a16:creationId xmlns:a16="http://schemas.microsoft.com/office/drawing/2014/main" id="{A84C1644-EAB8-4092-BAB3-D6058254E083}"/>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9433733" y="5977694"/>
            <a:ext cx="2443845" cy="484697"/>
          </a:xfrm>
          <a:prstGeom prst="rect">
            <a:avLst/>
          </a:prstGeom>
        </p:spPr>
      </p:pic>
      <p:pic>
        <p:nvPicPr>
          <p:cNvPr id="39" name="Picture 38">
            <a:extLst>
              <a:ext uri="{FF2B5EF4-FFF2-40B4-BE49-F238E27FC236}">
                <a16:creationId xmlns:a16="http://schemas.microsoft.com/office/drawing/2014/main" id="{2D934C1F-02DB-4337-A2CC-A13FDAFC8EFD}"/>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41931" y="316770"/>
            <a:ext cx="2443845" cy="484697"/>
          </a:xfrm>
          <a:prstGeom prst="rect">
            <a:avLst/>
          </a:prstGeom>
        </p:spPr>
      </p:pic>
      <p:pic>
        <p:nvPicPr>
          <p:cNvPr id="40" name="Picture 39">
            <a:extLst>
              <a:ext uri="{FF2B5EF4-FFF2-40B4-BE49-F238E27FC236}">
                <a16:creationId xmlns:a16="http://schemas.microsoft.com/office/drawing/2014/main" id="{FB6BA03D-18BB-49A3-BF24-E3A2A1285CB7}"/>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3643963" y="1827029"/>
            <a:ext cx="1904257" cy="377678"/>
          </a:xfrm>
          <a:prstGeom prst="rect">
            <a:avLst/>
          </a:prstGeom>
        </p:spPr>
      </p:pic>
    </p:spTree>
    <p:extLst>
      <p:ext uri="{BB962C8B-B14F-4D97-AF65-F5344CB8AC3E}">
        <p14:creationId xmlns:p14="http://schemas.microsoft.com/office/powerpoint/2010/main" val="2073522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IM Europe">
    <p:spTree>
      <p:nvGrpSpPr>
        <p:cNvPr id="1" name=""/>
        <p:cNvGrpSpPr/>
        <p:nvPr/>
      </p:nvGrpSpPr>
      <p:grpSpPr>
        <a:xfrm>
          <a:off x="0" y="0"/>
          <a:ext cx="0" cy="0"/>
          <a:chOff x="0" y="0"/>
          <a:chExt cx="0" cy="0"/>
        </a:xfrm>
      </p:grpSpPr>
      <p:grpSp>
        <p:nvGrpSpPr>
          <p:cNvPr id="83" name="Group 82">
            <a:extLst>
              <a:ext uri="{FF2B5EF4-FFF2-40B4-BE49-F238E27FC236}">
                <a16:creationId xmlns:a16="http://schemas.microsoft.com/office/drawing/2014/main" id="{51CB5C5E-2E51-4FD2-883A-EC8E03F00AE7}"/>
              </a:ext>
            </a:extLst>
          </p:cNvPr>
          <p:cNvGrpSpPr/>
          <p:nvPr userDrawn="1"/>
        </p:nvGrpSpPr>
        <p:grpSpPr>
          <a:xfrm>
            <a:off x="-24056" y="6015226"/>
            <a:ext cx="5312336" cy="853408"/>
            <a:chOff x="-24056" y="6188095"/>
            <a:chExt cx="4489377" cy="669905"/>
          </a:xfrm>
        </p:grpSpPr>
        <p:sp>
          <p:nvSpPr>
            <p:cNvPr id="84" name="Isosceles Triangle 83">
              <a:extLst>
                <a:ext uri="{FF2B5EF4-FFF2-40B4-BE49-F238E27FC236}">
                  <a16:creationId xmlns:a16="http://schemas.microsoft.com/office/drawing/2014/main" id="{A4FB0148-4EE1-4A6E-A6D2-1266C53021A2}"/>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Isosceles Triangle 84">
              <a:extLst>
                <a:ext uri="{FF2B5EF4-FFF2-40B4-BE49-F238E27FC236}">
                  <a16:creationId xmlns:a16="http://schemas.microsoft.com/office/drawing/2014/main" id="{2C290830-DFA1-4223-AFCF-4690FA15A7DA}"/>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9" name="Picture 78">
            <a:extLst>
              <a:ext uri="{FF2B5EF4-FFF2-40B4-BE49-F238E27FC236}">
                <a16:creationId xmlns:a16="http://schemas.microsoft.com/office/drawing/2014/main" id="{BACA652E-0786-495D-9A64-0EDA47838932}"/>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80" name="Isosceles Triangle 79">
            <a:extLst>
              <a:ext uri="{FF2B5EF4-FFF2-40B4-BE49-F238E27FC236}">
                <a16:creationId xmlns:a16="http://schemas.microsoft.com/office/drawing/2014/main" id="{45B43FCA-8F7F-477A-A5F2-A5833BDC14E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RIM</a:t>
            </a:r>
            <a:r>
              <a:rPr lang="en-US" sz="3600" dirty="0"/>
              <a:t> Europe</a:t>
            </a:r>
            <a:endParaRPr lang="en-US" sz="3600" dirty="0">
              <a:solidFill>
                <a:schemeClr val="accent1"/>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graphicFrame>
        <p:nvGraphicFramePr>
          <p:cNvPr id="363" name="Table 362">
            <a:extLst>
              <a:ext uri="{FF2B5EF4-FFF2-40B4-BE49-F238E27FC236}">
                <a16:creationId xmlns:a16="http://schemas.microsoft.com/office/drawing/2014/main" id="{1526124D-406E-40AA-9577-CF60525A0A5B}"/>
              </a:ext>
            </a:extLst>
          </p:cNvPr>
          <p:cNvGraphicFramePr>
            <a:graphicFrameLocks noGrp="1"/>
          </p:cNvGraphicFramePr>
          <p:nvPr userDrawn="1">
            <p:extLst>
              <p:ext uri="{D42A27DB-BD31-4B8C-83A1-F6EECF244321}">
                <p14:modId xmlns:p14="http://schemas.microsoft.com/office/powerpoint/2010/main" val="2789952541"/>
              </p:ext>
            </p:extLst>
          </p:nvPr>
        </p:nvGraphicFramePr>
        <p:xfrm>
          <a:off x="8027216" y="2465736"/>
          <a:ext cx="1920862" cy="2179320"/>
        </p:xfrm>
        <a:graphic>
          <a:graphicData uri="http://schemas.openxmlformats.org/drawingml/2006/table">
            <a:tbl>
              <a:tblPr firstRow="1" firstCol="1" bandRow="1">
                <a:tableStyleId>{22838BEF-8BB2-4498-84A7-C5851F593DF1}</a:tableStyleId>
              </a:tblPr>
              <a:tblGrid>
                <a:gridCol w="1920862">
                  <a:extLst>
                    <a:ext uri="{9D8B030D-6E8A-4147-A177-3AD203B41FA5}">
                      <a16:colId xmlns:a16="http://schemas.microsoft.com/office/drawing/2014/main" val="24199206"/>
                    </a:ext>
                  </a:extLst>
                </a:gridCol>
              </a:tblGrid>
              <a:tr h="105272">
                <a:tc>
                  <a:txBody>
                    <a:bodyPr/>
                    <a:lstStyle/>
                    <a:p>
                      <a:pPr marL="0" marR="0" algn="ctr">
                        <a:spcBef>
                          <a:spcPts val="0"/>
                        </a:spcBef>
                        <a:spcAft>
                          <a:spcPts val="0"/>
                        </a:spcAft>
                      </a:pPr>
                      <a:r>
                        <a:rPr lang="en-US" sz="1100" dirty="0">
                          <a:effectLst/>
                        </a:rPr>
                        <a:t>Austria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504072357"/>
                  </a:ext>
                </a:extLst>
              </a:tr>
              <a:tr h="150292">
                <a:tc>
                  <a:txBody>
                    <a:bodyPr/>
                    <a:lstStyle/>
                    <a:p>
                      <a:pPr marL="0" marR="0" algn="ctr">
                        <a:spcBef>
                          <a:spcPts val="0"/>
                        </a:spcBef>
                        <a:spcAft>
                          <a:spcPts val="0"/>
                        </a:spcAft>
                      </a:pPr>
                      <a:r>
                        <a:rPr lang="en-US" sz="1100" dirty="0">
                          <a:effectLst/>
                        </a:rPr>
                        <a:t>Belgium</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313348225"/>
                  </a:ext>
                </a:extLst>
              </a:tr>
              <a:tr h="150292">
                <a:tc>
                  <a:txBody>
                    <a:bodyPr/>
                    <a:lstStyle/>
                    <a:p>
                      <a:pPr marL="0" marR="0" algn="ctr">
                        <a:spcBef>
                          <a:spcPts val="0"/>
                        </a:spcBef>
                        <a:spcAft>
                          <a:spcPts val="0"/>
                        </a:spcAft>
                      </a:pPr>
                      <a:r>
                        <a:rPr lang="en-US" sz="1100">
                          <a:effectLst/>
                        </a:rPr>
                        <a:t>Croatia</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341967193"/>
                  </a:ext>
                </a:extLst>
              </a:tr>
              <a:tr h="150292">
                <a:tc>
                  <a:txBody>
                    <a:bodyPr/>
                    <a:lstStyle/>
                    <a:p>
                      <a:pPr marL="0" marR="0" algn="ctr">
                        <a:spcBef>
                          <a:spcPts val="0"/>
                        </a:spcBef>
                        <a:spcAft>
                          <a:spcPts val="0"/>
                        </a:spcAft>
                      </a:pPr>
                      <a:r>
                        <a:rPr lang="en-US" sz="1100" dirty="0">
                          <a:effectLst/>
                        </a:rPr>
                        <a:t>Czechia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3741070926"/>
                  </a:ext>
                </a:extLst>
              </a:tr>
              <a:tr h="150292">
                <a:tc>
                  <a:txBody>
                    <a:bodyPr/>
                    <a:lstStyle/>
                    <a:p>
                      <a:pPr marL="0" marR="0" algn="ctr">
                        <a:spcBef>
                          <a:spcPts val="0"/>
                        </a:spcBef>
                        <a:spcAft>
                          <a:spcPts val="0"/>
                        </a:spcAft>
                      </a:pPr>
                      <a:r>
                        <a:rPr lang="en-US" sz="1100" dirty="0">
                          <a:effectLst/>
                        </a:rPr>
                        <a:t>Denmark</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913875275"/>
                  </a:ext>
                </a:extLst>
              </a:tr>
              <a:tr h="150292">
                <a:tc>
                  <a:txBody>
                    <a:bodyPr/>
                    <a:lstStyle/>
                    <a:p>
                      <a:pPr marL="0" marR="0" algn="ctr">
                        <a:spcBef>
                          <a:spcPts val="0"/>
                        </a:spcBef>
                        <a:spcAft>
                          <a:spcPts val="0"/>
                        </a:spcAft>
                      </a:pPr>
                      <a:r>
                        <a:rPr lang="en-US" sz="1100" dirty="0">
                          <a:effectLst/>
                        </a:rPr>
                        <a:t>Estonia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616164374"/>
                  </a:ext>
                </a:extLst>
              </a:tr>
              <a:tr h="150292">
                <a:tc>
                  <a:txBody>
                    <a:bodyPr/>
                    <a:lstStyle/>
                    <a:p>
                      <a:pPr marL="0" marR="0" algn="ctr">
                        <a:spcBef>
                          <a:spcPts val="0"/>
                        </a:spcBef>
                        <a:spcAft>
                          <a:spcPts val="0"/>
                        </a:spcAft>
                      </a:pPr>
                      <a:r>
                        <a:rPr lang="en-US" sz="1100">
                          <a:effectLst/>
                        </a:rPr>
                        <a:t>Finland</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3302206454"/>
                  </a:ext>
                </a:extLst>
              </a:tr>
              <a:tr h="150292">
                <a:tc>
                  <a:txBody>
                    <a:bodyPr/>
                    <a:lstStyle/>
                    <a:p>
                      <a:pPr marL="0" marR="0" algn="ctr">
                        <a:spcBef>
                          <a:spcPts val="0"/>
                        </a:spcBef>
                        <a:spcAft>
                          <a:spcPts val="0"/>
                        </a:spcAft>
                      </a:pPr>
                      <a:r>
                        <a:rPr lang="en-US" sz="1100">
                          <a:effectLst/>
                        </a:rPr>
                        <a:t>France</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483082537"/>
                  </a:ext>
                </a:extLst>
              </a:tr>
              <a:tr h="150292">
                <a:tc>
                  <a:txBody>
                    <a:bodyPr/>
                    <a:lstStyle/>
                    <a:p>
                      <a:pPr marL="0" marR="0" algn="ctr">
                        <a:spcBef>
                          <a:spcPts val="0"/>
                        </a:spcBef>
                        <a:spcAft>
                          <a:spcPts val="0"/>
                        </a:spcAft>
                      </a:pPr>
                      <a:r>
                        <a:rPr lang="en-US" sz="1100" dirty="0">
                          <a:effectLst/>
                        </a:rPr>
                        <a:t>Hungary</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962011924"/>
                  </a:ext>
                </a:extLst>
              </a:tr>
              <a:tr h="150292">
                <a:tc>
                  <a:txBody>
                    <a:bodyPr/>
                    <a:lstStyle/>
                    <a:p>
                      <a:pPr marL="0" marR="0" algn="ctr">
                        <a:spcBef>
                          <a:spcPts val="0"/>
                        </a:spcBef>
                        <a:spcAft>
                          <a:spcPts val="0"/>
                        </a:spcAft>
                      </a:pPr>
                      <a:r>
                        <a:rPr lang="en-US" sz="1100">
                          <a:effectLst/>
                        </a:rPr>
                        <a:t>Italy</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86985478"/>
                  </a:ext>
                </a:extLst>
              </a:tr>
              <a:tr h="150292">
                <a:tc>
                  <a:txBody>
                    <a:bodyPr/>
                    <a:lstStyle/>
                    <a:p>
                      <a:pPr marL="0" marR="0" algn="ctr">
                        <a:spcBef>
                          <a:spcPts val="0"/>
                        </a:spcBef>
                        <a:spcAft>
                          <a:spcPts val="0"/>
                        </a:spcAft>
                      </a:pPr>
                      <a:r>
                        <a:rPr lang="en-US" sz="1100">
                          <a:effectLst/>
                        </a:rPr>
                        <a:t>Latvia</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271633480"/>
                  </a:ext>
                </a:extLst>
              </a:tr>
              <a:tr h="150292">
                <a:tc>
                  <a:txBody>
                    <a:bodyPr/>
                    <a:lstStyle/>
                    <a:p>
                      <a:pPr marL="0" marR="0" algn="ctr">
                        <a:spcBef>
                          <a:spcPts val="0"/>
                        </a:spcBef>
                        <a:spcAft>
                          <a:spcPts val="0"/>
                        </a:spcAft>
                      </a:pPr>
                      <a:r>
                        <a:rPr lang="en-US" sz="1100">
                          <a:effectLst/>
                        </a:rPr>
                        <a:t>Lithuania</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822065558"/>
                  </a:ext>
                </a:extLst>
              </a:tr>
              <a:tr h="150292">
                <a:tc>
                  <a:txBody>
                    <a:bodyPr/>
                    <a:lstStyle/>
                    <a:p>
                      <a:pPr marL="0" marR="0" algn="ctr">
                        <a:spcBef>
                          <a:spcPts val="0"/>
                        </a:spcBef>
                        <a:spcAft>
                          <a:spcPts val="0"/>
                        </a:spcAft>
                      </a:pPr>
                      <a:r>
                        <a:rPr lang="en-US" sz="1100" dirty="0">
                          <a:effectLst/>
                        </a:rPr>
                        <a:t>Luxembourg</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522138999"/>
                  </a:ext>
                </a:extLst>
              </a:tr>
            </a:tbl>
          </a:graphicData>
        </a:graphic>
      </p:graphicFrame>
      <p:sp>
        <p:nvSpPr>
          <p:cNvPr id="364" name="Rectangle 363">
            <a:extLst>
              <a:ext uri="{FF2B5EF4-FFF2-40B4-BE49-F238E27FC236}">
                <a16:creationId xmlns:a16="http://schemas.microsoft.com/office/drawing/2014/main" id="{042694AB-BD73-4C1E-BDBE-12D39127F3F3}"/>
              </a:ext>
            </a:extLst>
          </p:cNvPr>
          <p:cNvSpPr/>
          <p:nvPr userDrawn="1"/>
        </p:nvSpPr>
        <p:spPr>
          <a:xfrm>
            <a:off x="8027216" y="4956919"/>
            <a:ext cx="438927" cy="240033"/>
          </a:xfrm>
          <a:prstGeom prst="rect">
            <a:avLst/>
          </a:prstGeom>
          <a:solidFill>
            <a:srgbClr val="B50E1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pic>
        <p:nvPicPr>
          <p:cNvPr id="365" name="Picture 364">
            <a:extLst>
              <a:ext uri="{FF2B5EF4-FFF2-40B4-BE49-F238E27FC236}">
                <a16:creationId xmlns:a16="http://schemas.microsoft.com/office/drawing/2014/main" id="{405EDA3C-0011-4E39-8C42-827BE5A8CA31}"/>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8560798" y="4832455"/>
            <a:ext cx="1243588" cy="519432"/>
          </a:xfrm>
          <a:prstGeom prst="rect">
            <a:avLst/>
          </a:prstGeom>
        </p:spPr>
      </p:pic>
      <p:sp>
        <p:nvSpPr>
          <p:cNvPr id="366" name="Rectangle 365">
            <a:extLst>
              <a:ext uri="{FF2B5EF4-FFF2-40B4-BE49-F238E27FC236}">
                <a16:creationId xmlns:a16="http://schemas.microsoft.com/office/drawing/2014/main" id="{E8380D17-857B-479F-A3A1-16B9383DFF2C}"/>
              </a:ext>
            </a:extLst>
          </p:cNvPr>
          <p:cNvSpPr/>
          <p:nvPr userDrawn="1"/>
        </p:nvSpPr>
        <p:spPr>
          <a:xfrm>
            <a:off x="8027216" y="5392965"/>
            <a:ext cx="438927" cy="240033"/>
          </a:xfrm>
          <a:prstGeom prst="rect">
            <a:avLst/>
          </a:prstGeom>
          <a:solidFill>
            <a:srgbClr val="F6C2CB"/>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A71930"/>
              </a:solidFill>
            </a:endParaRPr>
          </a:p>
        </p:txBody>
      </p:sp>
      <p:sp>
        <p:nvSpPr>
          <p:cNvPr id="367" name="TextBox 366">
            <a:extLst>
              <a:ext uri="{FF2B5EF4-FFF2-40B4-BE49-F238E27FC236}">
                <a16:creationId xmlns:a16="http://schemas.microsoft.com/office/drawing/2014/main" id="{30D2F7F5-A6B7-467A-8157-D5C00C4ECB1E}"/>
              </a:ext>
            </a:extLst>
          </p:cNvPr>
          <p:cNvSpPr txBox="1"/>
          <p:nvPr userDrawn="1"/>
        </p:nvSpPr>
        <p:spPr>
          <a:xfrm>
            <a:off x="8573659" y="5382815"/>
            <a:ext cx="2572691" cy="307777"/>
          </a:xfrm>
          <a:prstGeom prst="rect">
            <a:avLst/>
          </a:prstGeom>
          <a:noFill/>
        </p:spPr>
        <p:txBody>
          <a:bodyPr wrap="square" rtlCol="0">
            <a:spAutoFit/>
          </a:bodyPr>
          <a:lstStyle/>
          <a:p>
            <a:r>
              <a:rPr lang="en-US" sz="1400" b="1" dirty="0">
                <a:solidFill>
                  <a:schemeClr val="tx1"/>
                </a:solidFill>
                <a:latin typeface="Century Gothic" panose="020B0502020202020204" pitchFamily="34" charset="0"/>
              </a:rPr>
              <a:t>RIM European Network</a:t>
            </a:r>
          </a:p>
        </p:txBody>
      </p:sp>
      <p:sp>
        <p:nvSpPr>
          <p:cNvPr id="368" name="TextBox 367">
            <a:extLst>
              <a:ext uri="{FF2B5EF4-FFF2-40B4-BE49-F238E27FC236}">
                <a16:creationId xmlns:a16="http://schemas.microsoft.com/office/drawing/2014/main" id="{B2D20257-650E-4352-9136-EDBE895B1659}"/>
              </a:ext>
            </a:extLst>
          </p:cNvPr>
          <p:cNvSpPr txBox="1"/>
          <p:nvPr userDrawn="1"/>
        </p:nvSpPr>
        <p:spPr>
          <a:xfrm>
            <a:off x="899854" y="1604753"/>
            <a:ext cx="2258013" cy="892558"/>
          </a:xfrm>
          <a:prstGeom prst="rect">
            <a:avLst/>
          </a:prstGeom>
          <a:noFill/>
        </p:spPr>
        <p:txBody>
          <a:bodyPr wrap="square" lIns="91445" tIns="45723" rIns="91445" bIns="45723" rtlCol="0">
            <a:spAutoFit/>
          </a:bodyPr>
          <a:lstStyle/>
          <a:p>
            <a:r>
              <a:rPr lang="en-US" sz="3200" b="1" dirty="0">
                <a:solidFill>
                  <a:srgbClr val="A71930"/>
                </a:solidFill>
                <a:latin typeface="Century Gothic" panose="020B0502020202020204" pitchFamily="34" charset="0"/>
                <a:cs typeface="Lato Light"/>
              </a:rPr>
              <a:t>RIM UK</a:t>
            </a:r>
          </a:p>
          <a:p>
            <a:r>
              <a:rPr lang="en-US" sz="1800" dirty="0">
                <a:latin typeface="Century Gothic" panose="020B0502020202020204" pitchFamily="34" charset="0"/>
                <a:cs typeface="Lato Light"/>
              </a:rPr>
              <a:t>Coventry</a:t>
            </a:r>
            <a:endParaRPr lang="id-ID" sz="1800" dirty="0">
              <a:latin typeface="Century Gothic" panose="020B0502020202020204" pitchFamily="34" charset="0"/>
              <a:cs typeface="Lato Light"/>
            </a:endParaRPr>
          </a:p>
        </p:txBody>
      </p:sp>
      <p:sp>
        <p:nvSpPr>
          <p:cNvPr id="369" name="TextBox 368">
            <a:extLst>
              <a:ext uri="{FF2B5EF4-FFF2-40B4-BE49-F238E27FC236}">
                <a16:creationId xmlns:a16="http://schemas.microsoft.com/office/drawing/2014/main" id="{DF88A9E0-7E76-4BA8-9608-2E1D25D2FD6B}"/>
              </a:ext>
            </a:extLst>
          </p:cNvPr>
          <p:cNvSpPr txBox="1"/>
          <p:nvPr userDrawn="1"/>
        </p:nvSpPr>
        <p:spPr>
          <a:xfrm>
            <a:off x="897101" y="2941135"/>
            <a:ext cx="3007335" cy="1692777"/>
          </a:xfrm>
          <a:prstGeom prst="rect">
            <a:avLst/>
          </a:prstGeom>
          <a:noFill/>
        </p:spPr>
        <p:txBody>
          <a:bodyPr wrap="square" lIns="91445" tIns="45723" rIns="91445" bIns="45723" rtlCol="0">
            <a:spAutoFit/>
          </a:bodyPr>
          <a:lstStyle/>
          <a:p>
            <a:r>
              <a:rPr lang="en-US" sz="3200" b="1" dirty="0">
                <a:solidFill>
                  <a:srgbClr val="A71930"/>
                </a:solidFill>
                <a:latin typeface="Century Gothic" panose="020B0502020202020204" pitchFamily="34" charset="0"/>
                <a:cs typeface="Lato Light"/>
              </a:rPr>
              <a:t>RIM Germany</a:t>
            </a:r>
          </a:p>
          <a:p>
            <a:r>
              <a:rPr lang="en-US" sz="1800" dirty="0">
                <a:latin typeface="Century Gothic" panose="020B0502020202020204" pitchFamily="34" charset="0"/>
                <a:cs typeface="Lato Light"/>
              </a:rPr>
              <a:t>Cologne</a:t>
            </a:r>
          </a:p>
          <a:p>
            <a:r>
              <a:rPr lang="en-US" sz="1800" dirty="0">
                <a:latin typeface="Century Gothic" panose="020B0502020202020204" pitchFamily="34" charset="0"/>
                <a:cs typeface="Lato Light"/>
              </a:rPr>
              <a:t>Frankfurt</a:t>
            </a:r>
          </a:p>
          <a:p>
            <a:r>
              <a:rPr lang="en-US" sz="1800" dirty="0">
                <a:latin typeface="Century Gothic" panose="020B0502020202020204" pitchFamily="34" charset="0"/>
                <a:cs typeface="Lato Light"/>
              </a:rPr>
              <a:t>Hamburg</a:t>
            </a:r>
          </a:p>
          <a:p>
            <a:r>
              <a:rPr lang="en-US" sz="1800" dirty="0">
                <a:latin typeface="Century Gothic" panose="020B0502020202020204" pitchFamily="34" charset="0"/>
                <a:cs typeface="Lato Light"/>
              </a:rPr>
              <a:t>Tuttlingen</a:t>
            </a:r>
            <a:endParaRPr lang="id-ID" sz="1800" dirty="0">
              <a:latin typeface="Century Gothic" panose="020B0502020202020204" pitchFamily="34" charset="0"/>
              <a:cs typeface="Lato Light"/>
            </a:endParaRPr>
          </a:p>
        </p:txBody>
      </p:sp>
      <p:graphicFrame>
        <p:nvGraphicFramePr>
          <p:cNvPr id="370" name="Table 369">
            <a:extLst>
              <a:ext uri="{FF2B5EF4-FFF2-40B4-BE49-F238E27FC236}">
                <a16:creationId xmlns:a16="http://schemas.microsoft.com/office/drawing/2014/main" id="{F7F67F43-B556-4FEA-8827-33E6062AC09A}"/>
              </a:ext>
            </a:extLst>
          </p:cNvPr>
          <p:cNvGraphicFramePr>
            <a:graphicFrameLocks noGrp="1"/>
          </p:cNvGraphicFramePr>
          <p:nvPr userDrawn="1">
            <p:extLst>
              <p:ext uri="{D42A27DB-BD31-4B8C-83A1-F6EECF244321}">
                <p14:modId xmlns:p14="http://schemas.microsoft.com/office/powerpoint/2010/main" val="3747777129"/>
              </p:ext>
            </p:extLst>
          </p:nvPr>
        </p:nvGraphicFramePr>
        <p:xfrm>
          <a:off x="9975868" y="2465736"/>
          <a:ext cx="1920862" cy="2179320"/>
        </p:xfrm>
        <a:graphic>
          <a:graphicData uri="http://schemas.openxmlformats.org/drawingml/2006/table">
            <a:tbl>
              <a:tblPr firstRow="1" firstCol="1" bandRow="1">
                <a:tableStyleId>{22838BEF-8BB2-4498-84A7-C5851F593DF1}</a:tableStyleId>
              </a:tblPr>
              <a:tblGrid>
                <a:gridCol w="1920862">
                  <a:extLst>
                    <a:ext uri="{9D8B030D-6E8A-4147-A177-3AD203B41FA5}">
                      <a16:colId xmlns:a16="http://schemas.microsoft.com/office/drawing/2014/main" val="2657035918"/>
                    </a:ext>
                  </a:extLst>
                </a:gridCol>
              </a:tblGrid>
              <a:tr h="0">
                <a:tc>
                  <a:txBody>
                    <a:bodyPr/>
                    <a:lstStyle/>
                    <a:p>
                      <a:pPr marL="0" marR="0" algn="ctr" defTabSz="914400" rtl="0" eaLnBrk="1" latinLnBrk="0" hangingPunct="1">
                        <a:spcBef>
                          <a:spcPts val="0"/>
                        </a:spcBef>
                        <a:spcAft>
                          <a:spcPts val="0"/>
                        </a:spcAft>
                      </a:pPr>
                      <a:r>
                        <a:rPr lang="en-US" sz="1100" b="1" kern="1200" dirty="0">
                          <a:solidFill>
                            <a:schemeClr val="dk1"/>
                          </a:solidFill>
                          <a:effectLst/>
                          <a:latin typeface="+mn-lt"/>
                          <a:ea typeface="+mn-ea"/>
                          <a:cs typeface="+mn-cs"/>
                        </a:rPr>
                        <a:t>Netherlands</a:t>
                      </a:r>
                    </a:p>
                  </a:txBody>
                  <a:tcPr marL="49911" marR="49911" marT="0" marB="0" anchor="b"/>
                </a:tc>
                <a:extLst>
                  <a:ext uri="{0D108BD9-81ED-4DB2-BD59-A6C34878D82A}">
                    <a16:rowId xmlns:a16="http://schemas.microsoft.com/office/drawing/2014/main" val="2159824325"/>
                  </a:ext>
                </a:extLst>
              </a:tr>
              <a:tr h="0">
                <a:tc>
                  <a:txBody>
                    <a:bodyPr/>
                    <a:lstStyle/>
                    <a:p>
                      <a:pPr marL="0" marR="0" algn="ctr">
                        <a:spcBef>
                          <a:spcPts val="0"/>
                        </a:spcBef>
                        <a:spcAft>
                          <a:spcPts val="0"/>
                        </a:spcAft>
                      </a:pPr>
                      <a:r>
                        <a:rPr lang="en-US" sz="1100" dirty="0">
                          <a:effectLst/>
                        </a:rPr>
                        <a:t>Norway</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747993364"/>
                  </a:ext>
                </a:extLst>
              </a:tr>
              <a:tr h="150292">
                <a:tc>
                  <a:txBody>
                    <a:bodyPr/>
                    <a:lstStyle/>
                    <a:p>
                      <a:pPr marL="0" marR="0" algn="ctr">
                        <a:spcBef>
                          <a:spcPts val="0"/>
                        </a:spcBef>
                        <a:spcAft>
                          <a:spcPts val="0"/>
                        </a:spcAft>
                      </a:pPr>
                      <a:r>
                        <a:rPr lang="en-US" sz="1100">
                          <a:effectLst/>
                        </a:rPr>
                        <a:t>Poland</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530920533"/>
                  </a:ext>
                </a:extLst>
              </a:tr>
              <a:tr h="150292">
                <a:tc>
                  <a:txBody>
                    <a:bodyPr/>
                    <a:lstStyle/>
                    <a:p>
                      <a:pPr marL="0" marR="0" algn="ctr">
                        <a:spcBef>
                          <a:spcPts val="0"/>
                        </a:spcBef>
                        <a:spcAft>
                          <a:spcPts val="0"/>
                        </a:spcAft>
                      </a:pPr>
                      <a:r>
                        <a:rPr lang="en-US" sz="1100" dirty="0">
                          <a:effectLst/>
                        </a:rPr>
                        <a:t>Portugal</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725660337"/>
                  </a:ext>
                </a:extLst>
              </a:tr>
              <a:tr h="150292">
                <a:tc>
                  <a:txBody>
                    <a:bodyPr/>
                    <a:lstStyle/>
                    <a:p>
                      <a:pPr marL="0" marR="0" algn="ctr">
                        <a:spcBef>
                          <a:spcPts val="0"/>
                        </a:spcBef>
                        <a:spcAft>
                          <a:spcPts val="0"/>
                        </a:spcAft>
                      </a:pPr>
                      <a:r>
                        <a:rPr lang="en-US" sz="1100">
                          <a:effectLst/>
                        </a:rPr>
                        <a:t>Slovakia</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456534813"/>
                  </a:ext>
                </a:extLst>
              </a:tr>
              <a:tr h="150292">
                <a:tc>
                  <a:txBody>
                    <a:bodyPr/>
                    <a:lstStyle/>
                    <a:p>
                      <a:pPr marL="0" marR="0" algn="ctr">
                        <a:spcBef>
                          <a:spcPts val="0"/>
                        </a:spcBef>
                        <a:spcAft>
                          <a:spcPts val="0"/>
                        </a:spcAft>
                      </a:pPr>
                      <a:r>
                        <a:rPr lang="en-US" sz="1100" dirty="0">
                          <a:effectLst/>
                        </a:rPr>
                        <a:t>Slovenia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414176310"/>
                  </a:ext>
                </a:extLst>
              </a:tr>
              <a:tr h="150292">
                <a:tc>
                  <a:txBody>
                    <a:bodyPr/>
                    <a:lstStyle/>
                    <a:p>
                      <a:pPr marL="0" marR="0" algn="ctr">
                        <a:spcBef>
                          <a:spcPts val="0"/>
                        </a:spcBef>
                        <a:spcAft>
                          <a:spcPts val="0"/>
                        </a:spcAft>
                      </a:pPr>
                      <a:r>
                        <a:rPr lang="en-US" sz="1100">
                          <a:effectLst/>
                        </a:rPr>
                        <a:t>Spain</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285054282"/>
                  </a:ext>
                </a:extLst>
              </a:tr>
              <a:tr h="150292">
                <a:tc>
                  <a:txBody>
                    <a:bodyPr/>
                    <a:lstStyle/>
                    <a:p>
                      <a:pPr marL="0" marR="0" algn="ctr">
                        <a:spcBef>
                          <a:spcPts val="0"/>
                        </a:spcBef>
                        <a:spcAft>
                          <a:spcPts val="0"/>
                        </a:spcAft>
                      </a:pPr>
                      <a:r>
                        <a:rPr lang="en-US" sz="1100">
                          <a:effectLst/>
                        </a:rPr>
                        <a:t>Sweden</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976122365"/>
                  </a:ext>
                </a:extLst>
              </a:tr>
              <a:tr h="150292">
                <a:tc>
                  <a:txBody>
                    <a:bodyPr/>
                    <a:lstStyle/>
                    <a:p>
                      <a:pPr marL="0" marR="0" algn="ctr">
                        <a:spcBef>
                          <a:spcPts val="0"/>
                        </a:spcBef>
                        <a:spcAft>
                          <a:spcPts val="0"/>
                        </a:spcAft>
                      </a:pPr>
                      <a:r>
                        <a:rPr lang="en-US" sz="1100" dirty="0">
                          <a:effectLst/>
                        </a:rPr>
                        <a:t>Switzerland</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796248468"/>
                  </a:ext>
                </a:extLst>
              </a:tr>
              <a:tr h="150292">
                <a:tc>
                  <a:txBody>
                    <a:bodyPr/>
                    <a:lstStyle/>
                    <a:p>
                      <a:pPr marL="0" marR="0" algn="ctr">
                        <a:spcBef>
                          <a:spcPts val="0"/>
                        </a:spcBef>
                        <a:spcAft>
                          <a:spcPts val="0"/>
                        </a:spcAft>
                      </a:pPr>
                      <a:r>
                        <a:rPr lang="en-US" sz="1100">
                          <a:effectLst/>
                        </a:rPr>
                        <a:t>Romania</a:t>
                      </a:r>
                      <a:endParaRPr lang="en-US" sz="110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3673933966"/>
                  </a:ext>
                </a:extLst>
              </a:tr>
              <a:tr h="150292">
                <a:tc>
                  <a:txBody>
                    <a:bodyPr/>
                    <a:lstStyle/>
                    <a:p>
                      <a:pPr marL="0" marR="0" algn="ctr">
                        <a:spcBef>
                          <a:spcPts val="0"/>
                        </a:spcBef>
                        <a:spcAft>
                          <a:spcPts val="0"/>
                        </a:spcAft>
                      </a:pPr>
                      <a:r>
                        <a:rPr lang="en-US" sz="1100" dirty="0">
                          <a:effectLst/>
                        </a:rPr>
                        <a:t>Bulgaria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054144296"/>
                  </a:ext>
                </a:extLst>
              </a:tr>
              <a:tr h="150292">
                <a:tc>
                  <a:txBody>
                    <a:bodyPr/>
                    <a:lstStyle/>
                    <a:p>
                      <a:pPr marL="0" marR="0" algn="ctr">
                        <a:spcBef>
                          <a:spcPts val="0"/>
                        </a:spcBef>
                        <a:spcAft>
                          <a:spcPts val="0"/>
                        </a:spcAft>
                      </a:pPr>
                      <a:r>
                        <a:rPr lang="en-US" sz="1100" dirty="0">
                          <a:effectLst/>
                        </a:rPr>
                        <a:t>Greece</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1506017519"/>
                  </a:ext>
                </a:extLst>
              </a:tr>
              <a:tr h="150292">
                <a:tc>
                  <a:txBody>
                    <a:bodyPr/>
                    <a:lstStyle/>
                    <a:p>
                      <a:pPr marL="0" marR="0" algn="ctr">
                        <a:spcBef>
                          <a:spcPts val="0"/>
                        </a:spcBef>
                        <a:spcAft>
                          <a:spcPts val="0"/>
                        </a:spcAft>
                      </a:pPr>
                      <a:r>
                        <a:rPr lang="en-US" sz="1100" dirty="0">
                          <a:effectLst/>
                        </a:rPr>
                        <a:t>North Macedonia</a:t>
                      </a:r>
                      <a:endParaRPr lang="en-US" sz="1100" dirty="0">
                        <a:effectLst/>
                        <a:latin typeface="Times New Roman" panose="02020603050405020304" pitchFamily="18" charset="0"/>
                        <a:ea typeface="Calibri" panose="020F0502020204030204" pitchFamily="34" charset="0"/>
                      </a:endParaRPr>
                    </a:p>
                  </a:txBody>
                  <a:tcPr marL="49911" marR="49911" marT="0" marB="0" anchor="b"/>
                </a:tc>
                <a:extLst>
                  <a:ext uri="{0D108BD9-81ED-4DB2-BD59-A6C34878D82A}">
                    <a16:rowId xmlns:a16="http://schemas.microsoft.com/office/drawing/2014/main" val="25834193"/>
                  </a:ext>
                </a:extLst>
              </a:tr>
            </a:tbl>
          </a:graphicData>
        </a:graphic>
      </p:graphicFrame>
      <p:sp>
        <p:nvSpPr>
          <p:cNvPr id="371" name="TextBox 370">
            <a:extLst>
              <a:ext uri="{FF2B5EF4-FFF2-40B4-BE49-F238E27FC236}">
                <a16:creationId xmlns:a16="http://schemas.microsoft.com/office/drawing/2014/main" id="{D2C5D1EB-4E2C-4575-A9A6-E605D826FCEF}"/>
              </a:ext>
            </a:extLst>
          </p:cNvPr>
          <p:cNvSpPr txBox="1"/>
          <p:nvPr userDrawn="1"/>
        </p:nvSpPr>
        <p:spPr>
          <a:xfrm>
            <a:off x="8027216" y="1604753"/>
            <a:ext cx="3869514" cy="831003"/>
          </a:xfrm>
          <a:prstGeom prst="rect">
            <a:avLst/>
          </a:prstGeom>
          <a:noFill/>
          <a:ln w="12700">
            <a:solidFill>
              <a:schemeClr val="accent5"/>
            </a:solidFill>
          </a:ln>
        </p:spPr>
        <p:txBody>
          <a:bodyPr wrap="square" lIns="91445" tIns="45723" rIns="91445" bIns="45723" rtlCol="0">
            <a:spAutoFit/>
          </a:bodyPr>
          <a:lstStyle/>
          <a:p>
            <a:pPr algn="ctr"/>
            <a:r>
              <a:rPr lang="en-US" sz="2400" b="1" dirty="0">
                <a:solidFill>
                  <a:srgbClr val="A71930"/>
                </a:solidFill>
                <a:latin typeface="Century Gothic" panose="020B0502020202020204" pitchFamily="34" charset="0"/>
                <a:cs typeface="Lato Light"/>
              </a:rPr>
              <a:t>Countries within the RIM European Network</a:t>
            </a:r>
          </a:p>
        </p:txBody>
      </p:sp>
      <p:pic>
        <p:nvPicPr>
          <p:cNvPr id="372" name="Picture 371">
            <a:extLst>
              <a:ext uri="{FF2B5EF4-FFF2-40B4-BE49-F238E27FC236}">
                <a16:creationId xmlns:a16="http://schemas.microsoft.com/office/drawing/2014/main" id="{728C321F-760D-460F-A43E-69F24F327EB4}"/>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342975" y="1576179"/>
            <a:ext cx="460919" cy="839327"/>
          </a:xfrm>
          <a:prstGeom prst="rect">
            <a:avLst/>
          </a:prstGeom>
        </p:spPr>
      </p:pic>
      <p:pic>
        <p:nvPicPr>
          <p:cNvPr id="373" name="Picture 372">
            <a:extLst>
              <a:ext uri="{FF2B5EF4-FFF2-40B4-BE49-F238E27FC236}">
                <a16:creationId xmlns:a16="http://schemas.microsoft.com/office/drawing/2014/main" id="{5FCC0647-D9B6-4E48-A4B3-3DB61BBC00CF}"/>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235100" y="2960985"/>
            <a:ext cx="676668" cy="856026"/>
          </a:xfrm>
          <a:prstGeom prst="rect">
            <a:avLst/>
          </a:prstGeom>
        </p:spPr>
      </p:pic>
      <p:grpSp>
        <p:nvGrpSpPr>
          <p:cNvPr id="374" name="Group 373">
            <a:extLst>
              <a:ext uri="{FF2B5EF4-FFF2-40B4-BE49-F238E27FC236}">
                <a16:creationId xmlns:a16="http://schemas.microsoft.com/office/drawing/2014/main" id="{A13938AF-0757-4180-A8E7-3E70E20B8E23}"/>
              </a:ext>
            </a:extLst>
          </p:cNvPr>
          <p:cNvGrpSpPr/>
          <p:nvPr userDrawn="1"/>
        </p:nvGrpSpPr>
        <p:grpSpPr>
          <a:xfrm>
            <a:off x="3605650" y="1463091"/>
            <a:ext cx="4088640" cy="4929723"/>
            <a:chOff x="3706377" y="976621"/>
            <a:chExt cx="4619938" cy="5570315"/>
          </a:xfrm>
        </p:grpSpPr>
        <p:sp>
          <p:nvSpPr>
            <p:cNvPr id="375" name="Freeform 70">
              <a:extLst>
                <a:ext uri="{FF2B5EF4-FFF2-40B4-BE49-F238E27FC236}">
                  <a16:creationId xmlns:a16="http://schemas.microsoft.com/office/drawing/2014/main" id="{7C16D80C-60B7-485B-9034-F75B433602D4}"/>
                </a:ext>
              </a:extLst>
            </p:cNvPr>
            <p:cNvSpPr>
              <a:spLocks/>
            </p:cNvSpPr>
            <p:nvPr/>
          </p:nvSpPr>
          <p:spPr bwMode="auto">
            <a:xfrm>
              <a:off x="7017104" y="5777159"/>
              <a:ext cx="760856" cy="727777"/>
            </a:xfrm>
            <a:custGeom>
              <a:avLst/>
              <a:gdLst>
                <a:gd name="T0" fmla="*/ 432 w 447"/>
                <a:gd name="T1" fmla="*/ 12 h 419"/>
                <a:gd name="T2" fmla="*/ 414 w 447"/>
                <a:gd name="T3" fmla="*/ 19 h 419"/>
                <a:gd name="T4" fmla="*/ 400 w 447"/>
                <a:gd name="T5" fmla="*/ 50 h 419"/>
                <a:gd name="T6" fmla="*/ 345 w 447"/>
                <a:gd name="T7" fmla="*/ 50 h 419"/>
                <a:gd name="T8" fmla="*/ 297 w 447"/>
                <a:gd name="T9" fmla="*/ 30 h 419"/>
                <a:gd name="T10" fmla="*/ 231 w 447"/>
                <a:gd name="T11" fmla="*/ 21 h 419"/>
                <a:gd name="T12" fmla="*/ 199 w 447"/>
                <a:gd name="T13" fmla="*/ 17 h 419"/>
                <a:gd name="T14" fmla="*/ 196 w 447"/>
                <a:gd name="T15" fmla="*/ 64 h 419"/>
                <a:gd name="T16" fmla="*/ 144 w 447"/>
                <a:gd name="T17" fmla="*/ 68 h 419"/>
                <a:gd name="T18" fmla="*/ 112 w 447"/>
                <a:gd name="T19" fmla="*/ 84 h 419"/>
                <a:gd name="T20" fmla="*/ 81 w 447"/>
                <a:gd name="T21" fmla="*/ 88 h 419"/>
                <a:gd name="T22" fmla="*/ 79 w 447"/>
                <a:gd name="T23" fmla="*/ 110 h 419"/>
                <a:gd name="T24" fmla="*/ 50 w 447"/>
                <a:gd name="T25" fmla="*/ 151 h 419"/>
                <a:gd name="T26" fmla="*/ 20 w 447"/>
                <a:gd name="T27" fmla="*/ 173 h 419"/>
                <a:gd name="T28" fmla="*/ 5 w 447"/>
                <a:gd name="T29" fmla="*/ 189 h 419"/>
                <a:gd name="T30" fmla="*/ 36 w 447"/>
                <a:gd name="T31" fmla="*/ 195 h 419"/>
                <a:gd name="T32" fmla="*/ 67 w 447"/>
                <a:gd name="T33" fmla="*/ 234 h 419"/>
                <a:gd name="T34" fmla="*/ 94 w 447"/>
                <a:gd name="T35" fmla="*/ 276 h 419"/>
                <a:gd name="T36" fmla="*/ 107 w 447"/>
                <a:gd name="T37" fmla="*/ 287 h 419"/>
                <a:gd name="T38" fmla="*/ 103 w 447"/>
                <a:gd name="T39" fmla="*/ 318 h 419"/>
                <a:gd name="T40" fmla="*/ 125 w 447"/>
                <a:gd name="T41" fmla="*/ 343 h 419"/>
                <a:gd name="T42" fmla="*/ 131 w 447"/>
                <a:gd name="T43" fmla="*/ 386 h 419"/>
                <a:gd name="T44" fmla="*/ 159 w 447"/>
                <a:gd name="T45" fmla="*/ 382 h 419"/>
                <a:gd name="T46" fmla="*/ 181 w 447"/>
                <a:gd name="T47" fmla="*/ 399 h 419"/>
                <a:gd name="T48" fmla="*/ 210 w 447"/>
                <a:gd name="T49" fmla="*/ 411 h 419"/>
                <a:gd name="T50" fmla="*/ 220 w 447"/>
                <a:gd name="T51" fmla="*/ 390 h 419"/>
                <a:gd name="T52" fmla="*/ 207 w 447"/>
                <a:gd name="T53" fmla="*/ 355 h 419"/>
                <a:gd name="T54" fmla="*/ 213 w 447"/>
                <a:gd name="T55" fmla="*/ 336 h 419"/>
                <a:gd name="T56" fmla="*/ 241 w 447"/>
                <a:gd name="T57" fmla="*/ 334 h 419"/>
                <a:gd name="T58" fmla="*/ 227 w 447"/>
                <a:gd name="T59" fmla="*/ 308 h 419"/>
                <a:gd name="T60" fmla="*/ 253 w 447"/>
                <a:gd name="T61" fmla="*/ 302 h 419"/>
                <a:gd name="T62" fmla="*/ 283 w 447"/>
                <a:gd name="T63" fmla="*/ 325 h 419"/>
                <a:gd name="T64" fmla="*/ 277 w 447"/>
                <a:gd name="T65" fmla="*/ 293 h 419"/>
                <a:gd name="T66" fmla="*/ 301 w 447"/>
                <a:gd name="T67" fmla="*/ 298 h 419"/>
                <a:gd name="T68" fmla="*/ 322 w 447"/>
                <a:gd name="T69" fmla="*/ 296 h 419"/>
                <a:gd name="T70" fmla="*/ 304 w 447"/>
                <a:gd name="T71" fmla="*/ 269 h 419"/>
                <a:gd name="T72" fmla="*/ 250 w 447"/>
                <a:gd name="T73" fmla="*/ 232 h 419"/>
                <a:gd name="T74" fmla="*/ 227 w 447"/>
                <a:gd name="T75" fmla="*/ 195 h 419"/>
                <a:gd name="T76" fmla="*/ 191 w 447"/>
                <a:gd name="T77" fmla="*/ 150 h 419"/>
                <a:gd name="T78" fmla="*/ 191 w 447"/>
                <a:gd name="T79" fmla="*/ 132 h 419"/>
                <a:gd name="T80" fmla="*/ 205 w 447"/>
                <a:gd name="T81" fmla="*/ 109 h 419"/>
                <a:gd name="T82" fmla="*/ 223 w 447"/>
                <a:gd name="T83" fmla="*/ 128 h 419"/>
                <a:gd name="T84" fmla="*/ 251 w 447"/>
                <a:gd name="T85" fmla="*/ 152 h 419"/>
                <a:gd name="T86" fmla="*/ 248 w 447"/>
                <a:gd name="T87" fmla="*/ 129 h 419"/>
                <a:gd name="T88" fmla="*/ 274 w 447"/>
                <a:gd name="T89" fmla="*/ 153 h 419"/>
                <a:gd name="T90" fmla="*/ 277 w 447"/>
                <a:gd name="T91" fmla="*/ 138 h 419"/>
                <a:gd name="T92" fmla="*/ 288 w 447"/>
                <a:gd name="T93" fmla="*/ 134 h 419"/>
                <a:gd name="T94" fmla="*/ 300 w 447"/>
                <a:gd name="T95" fmla="*/ 127 h 419"/>
                <a:gd name="T96" fmla="*/ 265 w 447"/>
                <a:gd name="T97" fmla="*/ 104 h 419"/>
                <a:gd name="T98" fmla="*/ 290 w 447"/>
                <a:gd name="T99" fmla="*/ 95 h 419"/>
                <a:gd name="T100" fmla="*/ 309 w 447"/>
                <a:gd name="T101" fmla="*/ 77 h 419"/>
                <a:gd name="T102" fmla="*/ 325 w 447"/>
                <a:gd name="T103" fmla="*/ 103 h 419"/>
                <a:gd name="T104" fmla="*/ 335 w 447"/>
                <a:gd name="T105" fmla="*/ 76 h 419"/>
                <a:gd name="T106" fmla="*/ 396 w 447"/>
                <a:gd name="T107" fmla="*/ 83 h 419"/>
                <a:gd name="T108" fmla="*/ 427 w 447"/>
                <a:gd name="T109" fmla="*/ 78 h 419"/>
                <a:gd name="T110" fmla="*/ 431 w 447"/>
                <a:gd name="T111" fmla="*/ 50 h 419"/>
                <a:gd name="T112" fmla="*/ 447 w 447"/>
                <a:gd name="T11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19">
                  <a:moveTo>
                    <a:pt x="447" y="31"/>
                  </a:moveTo>
                  <a:lnTo>
                    <a:pt x="447" y="31"/>
                  </a:lnTo>
                  <a:lnTo>
                    <a:pt x="445" y="28"/>
                  </a:lnTo>
                  <a:lnTo>
                    <a:pt x="443" y="25"/>
                  </a:lnTo>
                  <a:lnTo>
                    <a:pt x="438" y="21"/>
                  </a:lnTo>
                  <a:lnTo>
                    <a:pt x="438" y="21"/>
                  </a:lnTo>
                  <a:lnTo>
                    <a:pt x="435" y="17"/>
                  </a:lnTo>
                  <a:lnTo>
                    <a:pt x="432" y="12"/>
                  </a:lnTo>
                  <a:lnTo>
                    <a:pt x="432" y="12"/>
                  </a:lnTo>
                  <a:lnTo>
                    <a:pt x="429" y="15"/>
                  </a:lnTo>
                  <a:lnTo>
                    <a:pt x="427" y="16"/>
                  </a:lnTo>
                  <a:lnTo>
                    <a:pt x="423" y="16"/>
                  </a:lnTo>
                  <a:lnTo>
                    <a:pt x="419" y="16"/>
                  </a:lnTo>
                  <a:lnTo>
                    <a:pt x="419" y="16"/>
                  </a:lnTo>
                  <a:lnTo>
                    <a:pt x="417" y="17"/>
                  </a:lnTo>
                  <a:lnTo>
                    <a:pt x="414" y="19"/>
                  </a:lnTo>
                  <a:lnTo>
                    <a:pt x="411" y="24"/>
                  </a:lnTo>
                  <a:lnTo>
                    <a:pt x="409" y="32"/>
                  </a:lnTo>
                  <a:lnTo>
                    <a:pt x="408" y="41"/>
                  </a:lnTo>
                  <a:lnTo>
                    <a:pt x="408" y="41"/>
                  </a:lnTo>
                  <a:lnTo>
                    <a:pt x="407" y="44"/>
                  </a:lnTo>
                  <a:lnTo>
                    <a:pt x="406" y="47"/>
                  </a:lnTo>
                  <a:lnTo>
                    <a:pt x="403" y="49"/>
                  </a:lnTo>
                  <a:lnTo>
                    <a:pt x="400" y="50"/>
                  </a:lnTo>
                  <a:lnTo>
                    <a:pt x="393" y="53"/>
                  </a:lnTo>
                  <a:lnTo>
                    <a:pt x="385" y="55"/>
                  </a:lnTo>
                  <a:lnTo>
                    <a:pt x="385" y="55"/>
                  </a:lnTo>
                  <a:lnTo>
                    <a:pt x="380" y="55"/>
                  </a:lnTo>
                  <a:lnTo>
                    <a:pt x="374" y="55"/>
                  </a:lnTo>
                  <a:lnTo>
                    <a:pt x="362" y="54"/>
                  </a:lnTo>
                  <a:lnTo>
                    <a:pt x="350" y="52"/>
                  </a:lnTo>
                  <a:lnTo>
                    <a:pt x="345" y="50"/>
                  </a:lnTo>
                  <a:lnTo>
                    <a:pt x="342" y="48"/>
                  </a:lnTo>
                  <a:lnTo>
                    <a:pt x="342" y="48"/>
                  </a:lnTo>
                  <a:lnTo>
                    <a:pt x="335" y="44"/>
                  </a:lnTo>
                  <a:lnTo>
                    <a:pt x="325" y="38"/>
                  </a:lnTo>
                  <a:lnTo>
                    <a:pt x="314" y="34"/>
                  </a:lnTo>
                  <a:lnTo>
                    <a:pt x="305" y="31"/>
                  </a:lnTo>
                  <a:lnTo>
                    <a:pt x="305" y="31"/>
                  </a:lnTo>
                  <a:lnTo>
                    <a:pt x="297" y="30"/>
                  </a:lnTo>
                  <a:lnTo>
                    <a:pt x="287" y="31"/>
                  </a:lnTo>
                  <a:lnTo>
                    <a:pt x="265" y="34"/>
                  </a:lnTo>
                  <a:lnTo>
                    <a:pt x="265" y="34"/>
                  </a:lnTo>
                  <a:lnTo>
                    <a:pt x="260" y="34"/>
                  </a:lnTo>
                  <a:lnTo>
                    <a:pt x="254" y="32"/>
                  </a:lnTo>
                  <a:lnTo>
                    <a:pt x="248" y="30"/>
                  </a:lnTo>
                  <a:lnTo>
                    <a:pt x="242" y="27"/>
                  </a:lnTo>
                  <a:lnTo>
                    <a:pt x="231" y="21"/>
                  </a:lnTo>
                  <a:lnTo>
                    <a:pt x="224" y="15"/>
                  </a:lnTo>
                  <a:lnTo>
                    <a:pt x="224" y="15"/>
                  </a:lnTo>
                  <a:lnTo>
                    <a:pt x="220" y="11"/>
                  </a:lnTo>
                  <a:lnTo>
                    <a:pt x="214" y="7"/>
                  </a:lnTo>
                  <a:lnTo>
                    <a:pt x="204" y="0"/>
                  </a:lnTo>
                  <a:lnTo>
                    <a:pt x="204" y="0"/>
                  </a:lnTo>
                  <a:lnTo>
                    <a:pt x="199" y="17"/>
                  </a:lnTo>
                  <a:lnTo>
                    <a:pt x="199" y="17"/>
                  </a:lnTo>
                  <a:lnTo>
                    <a:pt x="198" y="23"/>
                  </a:lnTo>
                  <a:lnTo>
                    <a:pt x="199" y="30"/>
                  </a:lnTo>
                  <a:lnTo>
                    <a:pt x="203" y="47"/>
                  </a:lnTo>
                  <a:lnTo>
                    <a:pt x="203" y="47"/>
                  </a:lnTo>
                  <a:lnTo>
                    <a:pt x="203" y="53"/>
                  </a:lnTo>
                  <a:lnTo>
                    <a:pt x="202" y="57"/>
                  </a:lnTo>
                  <a:lnTo>
                    <a:pt x="199" y="60"/>
                  </a:lnTo>
                  <a:lnTo>
                    <a:pt x="196" y="64"/>
                  </a:lnTo>
                  <a:lnTo>
                    <a:pt x="196" y="64"/>
                  </a:lnTo>
                  <a:lnTo>
                    <a:pt x="193" y="66"/>
                  </a:lnTo>
                  <a:lnTo>
                    <a:pt x="188" y="67"/>
                  </a:lnTo>
                  <a:lnTo>
                    <a:pt x="174" y="67"/>
                  </a:lnTo>
                  <a:lnTo>
                    <a:pt x="151" y="67"/>
                  </a:lnTo>
                  <a:lnTo>
                    <a:pt x="151" y="67"/>
                  </a:lnTo>
                  <a:lnTo>
                    <a:pt x="147" y="67"/>
                  </a:lnTo>
                  <a:lnTo>
                    <a:pt x="144" y="68"/>
                  </a:lnTo>
                  <a:lnTo>
                    <a:pt x="140" y="71"/>
                  </a:lnTo>
                  <a:lnTo>
                    <a:pt x="137" y="75"/>
                  </a:lnTo>
                  <a:lnTo>
                    <a:pt x="136" y="79"/>
                  </a:lnTo>
                  <a:lnTo>
                    <a:pt x="136" y="79"/>
                  </a:lnTo>
                  <a:lnTo>
                    <a:pt x="134" y="81"/>
                  </a:lnTo>
                  <a:lnTo>
                    <a:pt x="132" y="82"/>
                  </a:lnTo>
                  <a:lnTo>
                    <a:pt x="123" y="84"/>
                  </a:lnTo>
                  <a:lnTo>
                    <a:pt x="112" y="84"/>
                  </a:lnTo>
                  <a:lnTo>
                    <a:pt x="100" y="83"/>
                  </a:lnTo>
                  <a:lnTo>
                    <a:pt x="100" y="83"/>
                  </a:lnTo>
                  <a:lnTo>
                    <a:pt x="93" y="82"/>
                  </a:lnTo>
                  <a:lnTo>
                    <a:pt x="87" y="83"/>
                  </a:lnTo>
                  <a:lnTo>
                    <a:pt x="83" y="84"/>
                  </a:lnTo>
                  <a:lnTo>
                    <a:pt x="79" y="86"/>
                  </a:lnTo>
                  <a:lnTo>
                    <a:pt x="79" y="86"/>
                  </a:lnTo>
                  <a:lnTo>
                    <a:pt x="81" y="88"/>
                  </a:lnTo>
                  <a:lnTo>
                    <a:pt x="81" y="88"/>
                  </a:lnTo>
                  <a:lnTo>
                    <a:pt x="83" y="91"/>
                  </a:lnTo>
                  <a:lnTo>
                    <a:pt x="84" y="94"/>
                  </a:lnTo>
                  <a:lnTo>
                    <a:pt x="84" y="97"/>
                  </a:lnTo>
                  <a:lnTo>
                    <a:pt x="84" y="100"/>
                  </a:lnTo>
                  <a:lnTo>
                    <a:pt x="82" y="106"/>
                  </a:lnTo>
                  <a:lnTo>
                    <a:pt x="79" y="110"/>
                  </a:lnTo>
                  <a:lnTo>
                    <a:pt x="79" y="110"/>
                  </a:lnTo>
                  <a:lnTo>
                    <a:pt x="77" y="113"/>
                  </a:lnTo>
                  <a:lnTo>
                    <a:pt x="74" y="117"/>
                  </a:lnTo>
                  <a:lnTo>
                    <a:pt x="70" y="122"/>
                  </a:lnTo>
                  <a:lnTo>
                    <a:pt x="65" y="129"/>
                  </a:lnTo>
                  <a:lnTo>
                    <a:pt x="65" y="129"/>
                  </a:lnTo>
                  <a:lnTo>
                    <a:pt x="59" y="135"/>
                  </a:lnTo>
                  <a:lnTo>
                    <a:pt x="54" y="143"/>
                  </a:lnTo>
                  <a:lnTo>
                    <a:pt x="50" y="151"/>
                  </a:lnTo>
                  <a:lnTo>
                    <a:pt x="48" y="159"/>
                  </a:lnTo>
                  <a:lnTo>
                    <a:pt x="48" y="159"/>
                  </a:lnTo>
                  <a:lnTo>
                    <a:pt x="46" y="162"/>
                  </a:lnTo>
                  <a:lnTo>
                    <a:pt x="44" y="165"/>
                  </a:lnTo>
                  <a:lnTo>
                    <a:pt x="41" y="167"/>
                  </a:lnTo>
                  <a:lnTo>
                    <a:pt x="38" y="169"/>
                  </a:lnTo>
                  <a:lnTo>
                    <a:pt x="30" y="172"/>
                  </a:lnTo>
                  <a:lnTo>
                    <a:pt x="20" y="173"/>
                  </a:lnTo>
                  <a:lnTo>
                    <a:pt x="20" y="173"/>
                  </a:lnTo>
                  <a:lnTo>
                    <a:pt x="14" y="173"/>
                  </a:lnTo>
                  <a:lnTo>
                    <a:pt x="8" y="174"/>
                  </a:lnTo>
                  <a:lnTo>
                    <a:pt x="0" y="176"/>
                  </a:lnTo>
                  <a:lnTo>
                    <a:pt x="0" y="176"/>
                  </a:lnTo>
                  <a:lnTo>
                    <a:pt x="1" y="180"/>
                  </a:lnTo>
                  <a:lnTo>
                    <a:pt x="2" y="185"/>
                  </a:lnTo>
                  <a:lnTo>
                    <a:pt x="5" y="189"/>
                  </a:lnTo>
                  <a:lnTo>
                    <a:pt x="9" y="193"/>
                  </a:lnTo>
                  <a:lnTo>
                    <a:pt x="9" y="193"/>
                  </a:lnTo>
                  <a:lnTo>
                    <a:pt x="15" y="195"/>
                  </a:lnTo>
                  <a:lnTo>
                    <a:pt x="19" y="196"/>
                  </a:lnTo>
                  <a:lnTo>
                    <a:pt x="23" y="196"/>
                  </a:lnTo>
                  <a:lnTo>
                    <a:pt x="27" y="195"/>
                  </a:lnTo>
                  <a:lnTo>
                    <a:pt x="31" y="195"/>
                  </a:lnTo>
                  <a:lnTo>
                    <a:pt x="36" y="195"/>
                  </a:lnTo>
                  <a:lnTo>
                    <a:pt x="40" y="198"/>
                  </a:lnTo>
                  <a:lnTo>
                    <a:pt x="45" y="204"/>
                  </a:lnTo>
                  <a:lnTo>
                    <a:pt x="45" y="204"/>
                  </a:lnTo>
                  <a:lnTo>
                    <a:pt x="49" y="210"/>
                  </a:lnTo>
                  <a:lnTo>
                    <a:pt x="53" y="216"/>
                  </a:lnTo>
                  <a:lnTo>
                    <a:pt x="60" y="224"/>
                  </a:lnTo>
                  <a:lnTo>
                    <a:pt x="63" y="229"/>
                  </a:lnTo>
                  <a:lnTo>
                    <a:pt x="67" y="234"/>
                  </a:lnTo>
                  <a:lnTo>
                    <a:pt x="71" y="242"/>
                  </a:lnTo>
                  <a:lnTo>
                    <a:pt x="75" y="252"/>
                  </a:lnTo>
                  <a:lnTo>
                    <a:pt x="75" y="252"/>
                  </a:lnTo>
                  <a:lnTo>
                    <a:pt x="79" y="262"/>
                  </a:lnTo>
                  <a:lnTo>
                    <a:pt x="83" y="269"/>
                  </a:lnTo>
                  <a:lnTo>
                    <a:pt x="86" y="273"/>
                  </a:lnTo>
                  <a:lnTo>
                    <a:pt x="90" y="276"/>
                  </a:lnTo>
                  <a:lnTo>
                    <a:pt x="94" y="276"/>
                  </a:lnTo>
                  <a:lnTo>
                    <a:pt x="97" y="276"/>
                  </a:lnTo>
                  <a:lnTo>
                    <a:pt x="107" y="275"/>
                  </a:lnTo>
                  <a:lnTo>
                    <a:pt x="107" y="275"/>
                  </a:lnTo>
                  <a:lnTo>
                    <a:pt x="111" y="276"/>
                  </a:lnTo>
                  <a:lnTo>
                    <a:pt x="113" y="277"/>
                  </a:lnTo>
                  <a:lnTo>
                    <a:pt x="113" y="279"/>
                  </a:lnTo>
                  <a:lnTo>
                    <a:pt x="112" y="282"/>
                  </a:lnTo>
                  <a:lnTo>
                    <a:pt x="107" y="287"/>
                  </a:lnTo>
                  <a:lnTo>
                    <a:pt x="100" y="292"/>
                  </a:lnTo>
                  <a:lnTo>
                    <a:pt x="100" y="292"/>
                  </a:lnTo>
                  <a:lnTo>
                    <a:pt x="97" y="294"/>
                  </a:lnTo>
                  <a:lnTo>
                    <a:pt x="96" y="295"/>
                  </a:lnTo>
                  <a:lnTo>
                    <a:pt x="95" y="301"/>
                  </a:lnTo>
                  <a:lnTo>
                    <a:pt x="96" y="306"/>
                  </a:lnTo>
                  <a:lnTo>
                    <a:pt x="99" y="312"/>
                  </a:lnTo>
                  <a:lnTo>
                    <a:pt x="103" y="318"/>
                  </a:lnTo>
                  <a:lnTo>
                    <a:pt x="107" y="323"/>
                  </a:lnTo>
                  <a:lnTo>
                    <a:pt x="112" y="328"/>
                  </a:lnTo>
                  <a:lnTo>
                    <a:pt x="117" y="331"/>
                  </a:lnTo>
                  <a:lnTo>
                    <a:pt x="117" y="331"/>
                  </a:lnTo>
                  <a:lnTo>
                    <a:pt x="120" y="332"/>
                  </a:lnTo>
                  <a:lnTo>
                    <a:pt x="121" y="334"/>
                  </a:lnTo>
                  <a:lnTo>
                    <a:pt x="124" y="338"/>
                  </a:lnTo>
                  <a:lnTo>
                    <a:pt x="125" y="343"/>
                  </a:lnTo>
                  <a:lnTo>
                    <a:pt x="125" y="349"/>
                  </a:lnTo>
                  <a:lnTo>
                    <a:pt x="123" y="361"/>
                  </a:lnTo>
                  <a:lnTo>
                    <a:pt x="121" y="372"/>
                  </a:lnTo>
                  <a:lnTo>
                    <a:pt x="121" y="372"/>
                  </a:lnTo>
                  <a:lnTo>
                    <a:pt x="122" y="377"/>
                  </a:lnTo>
                  <a:lnTo>
                    <a:pt x="124" y="380"/>
                  </a:lnTo>
                  <a:lnTo>
                    <a:pt x="127" y="384"/>
                  </a:lnTo>
                  <a:lnTo>
                    <a:pt x="131" y="386"/>
                  </a:lnTo>
                  <a:lnTo>
                    <a:pt x="135" y="387"/>
                  </a:lnTo>
                  <a:lnTo>
                    <a:pt x="140" y="387"/>
                  </a:lnTo>
                  <a:lnTo>
                    <a:pt x="144" y="386"/>
                  </a:lnTo>
                  <a:lnTo>
                    <a:pt x="149" y="385"/>
                  </a:lnTo>
                  <a:lnTo>
                    <a:pt x="149" y="385"/>
                  </a:lnTo>
                  <a:lnTo>
                    <a:pt x="153" y="382"/>
                  </a:lnTo>
                  <a:lnTo>
                    <a:pt x="156" y="381"/>
                  </a:lnTo>
                  <a:lnTo>
                    <a:pt x="159" y="382"/>
                  </a:lnTo>
                  <a:lnTo>
                    <a:pt x="161" y="384"/>
                  </a:lnTo>
                  <a:lnTo>
                    <a:pt x="165" y="388"/>
                  </a:lnTo>
                  <a:lnTo>
                    <a:pt x="169" y="395"/>
                  </a:lnTo>
                  <a:lnTo>
                    <a:pt x="169" y="395"/>
                  </a:lnTo>
                  <a:lnTo>
                    <a:pt x="171" y="398"/>
                  </a:lnTo>
                  <a:lnTo>
                    <a:pt x="174" y="399"/>
                  </a:lnTo>
                  <a:lnTo>
                    <a:pt x="177" y="400"/>
                  </a:lnTo>
                  <a:lnTo>
                    <a:pt x="181" y="399"/>
                  </a:lnTo>
                  <a:lnTo>
                    <a:pt x="189" y="397"/>
                  </a:lnTo>
                  <a:lnTo>
                    <a:pt x="197" y="395"/>
                  </a:lnTo>
                  <a:lnTo>
                    <a:pt x="197" y="395"/>
                  </a:lnTo>
                  <a:lnTo>
                    <a:pt x="200" y="395"/>
                  </a:lnTo>
                  <a:lnTo>
                    <a:pt x="203" y="397"/>
                  </a:lnTo>
                  <a:lnTo>
                    <a:pt x="205" y="400"/>
                  </a:lnTo>
                  <a:lnTo>
                    <a:pt x="207" y="403"/>
                  </a:lnTo>
                  <a:lnTo>
                    <a:pt x="210" y="411"/>
                  </a:lnTo>
                  <a:lnTo>
                    <a:pt x="213" y="418"/>
                  </a:lnTo>
                  <a:lnTo>
                    <a:pt x="213" y="418"/>
                  </a:lnTo>
                  <a:lnTo>
                    <a:pt x="214" y="419"/>
                  </a:lnTo>
                  <a:lnTo>
                    <a:pt x="216" y="418"/>
                  </a:lnTo>
                  <a:lnTo>
                    <a:pt x="217" y="416"/>
                  </a:lnTo>
                  <a:lnTo>
                    <a:pt x="218" y="412"/>
                  </a:lnTo>
                  <a:lnTo>
                    <a:pt x="219" y="401"/>
                  </a:lnTo>
                  <a:lnTo>
                    <a:pt x="220" y="390"/>
                  </a:lnTo>
                  <a:lnTo>
                    <a:pt x="220" y="390"/>
                  </a:lnTo>
                  <a:lnTo>
                    <a:pt x="220" y="381"/>
                  </a:lnTo>
                  <a:lnTo>
                    <a:pt x="219" y="375"/>
                  </a:lnTo>
                  <a:lnTo>
                    <a:pt x="218" y="370"/>
                  </a:lnTo>
                  <a:lnTo>
                    <a:pt x="214" y="365"/>
                  </a:lnTo>
                  <a:lnTo>
                    <a:pt x="214" y="365"/>
                  </a:lnTo>
                  <a:lnTo>
                    <a:pt x="210" y="360"/>
                  </a:lnTo>
                  <a:lnTo>
                    <a:pt x="207" y="355"/>
                  </a:lnTo>
                  <a:lnTo>
                    <a:pt x="205" y="348"/>
                  </a:lnTo>
                  <a:lnTo>
                    <a:pt x="204" y="339"/>
                  </a:lnTo>
                  <a:lnTo>
                    <a:pt x="204" y="339"/>
                  </a:lnTo>
                  <a:lnTo>
                    <a:pt x="205" y="335"/>
                  </a:lnTo>
                  <a:lnTo>
                    <a:pt x="206" y="334"/>
                  </a:lnTo>
                  <a:lnTo>
                    <a:pt x="207" y="334"/>
                  </a:lnTo>
                  <a:lnTo>
                    <a:pt x="210" y="335"/>
                  </a:lnTo>
                  <a:lnTo>
                    <a:pt x="213" y="336"/>
                  </a:lnTo>
                  <a:lnTo>
                    <a:pt x="218" y="338"/>
                  </a:lnTo>
                  <a:lnTo>
                    <a:pt x="223" y="340"/>
                  </a:lnTo>
                  <a:lnTo>
                    <a:pt x="228" y="341"/>
                  </a:lnTo>
                  <a:lnTo>
                    <a:pt x="234" y="341"/>
                  </a:lnTo>
                  <a:lnTo>
                    <a:pt x="234" y="341"/>
                  </a:lnTo>
                  <a:lnTo>
                    <a:pt x="239" y="339"/>
                  </a:lnTo>
                  <a:lnTo>
                    <a:pt x="241" y="336"/>
                  </a:lnTo>
                  <a:lnTo>
                    <a:pt x="241" y="334"/>
                  </a:lnTo>
                  <a:lnTo>
                    <a:pt x="240" y="331"/>
                  </a:lnTo>
                  <a:lnTo>
                    <a:pt x="236" y="325"/>
                  </a:lnTo>
                  <a:lnTo>
                    <a:pt x="231" y="321"/>
                  </a:lnTo>
                  <a:lnTo>
                    <a:pt x="231" y="321"/>
                  </a:lnTo>
                  <a:lnTo>
                    <a:pt x="228" y="316"/>
                  </a:lnTo>
                  <a:lnTo>
                    <a:pt x="227" y="314"/>
                  </a:lnTo>
                  <a:lnTo>
                    <a:pt x="227" y="311"/>
                  </a:lnTo>
                  <a:lnTo>
                    <a:pt x="227" y="308"/>
                  </a:lnTo>
                  <a:lnTo>
                    <a:pt x="230" y="304"/>
                  </a:lnTo>
                  <a:lnTo>
                    <a:pt x="234" y="301"/>
                  </a:lnTo>
                  <a:lnTo>
                    <a:pt x="240" y="298"/>
                  </a:lnTo>
                  <a:lnTo>
                    <a:pt x="240" y="298"/>
                  </a:lnTo>
                  <a:lnTo>
                    <a:pt x="246" y="295"/>
                  </a:lnTo>
                  <a:lnTo>
                    <a:pt x="250" y="295"/>
                  </a:lnTo>
                  <a:lnTo>
                    <a:pt x="252" y="298"/>
                  </a:lnTo>
                  <a:lnTo>
                    <a:pt x="253" y="302"/>
                  </a:lnTo>
                  <a:lnTo>
                    <a:pt x="255" y="306"/>
                  </a:lnTo>
                  <a:lnTo>
                    <a:pt x="257" y="312"/>
                  </a:lnTo>
                  <a:lnTo>
                    <a:pt x="262" y="317"/>
                  </a:lnTo>
                  <a:lnTo>
                    <a:pt x="269" y="322"/>
                  </a:lnTo>
                  <a:lnTo>
                    <a:pt x="269" y="322"/>
                  </a:lnTo>
                  <a:lnTo>
                    <a:pt x="277" y="325"/>
                  </a:lnTo>
                  <a:lnTo>
                    <a:pt x="282" y="326"/>
                  </a:lnTo>
                  <a:lnTo>
                    <a:pt x="283" y="325"/>
                  </a:lnTo>
                  <a:lnTo>
                    <a:pt x="285" y="324"/>
                  </a:lnTo>
                  <a:lnTo>
                    <a:pt x="286" y="320"/>
                  </a:lnTo>
                  <a:lnTo>
                    <a:pt x="285" y="316"/>
                  </a:lnTo>
                  <a:lnTo>
                    <a:pt x="284" y="311"/>
                  </a:lnTo>
                  <a:lnTo>
                    <a:pt x="281" y="301"/>
                  </a:lnTo>
                  <a:lnTo>
                    <a:pt x="281" y="301"/>
                  </a:lnTo>
                  <a:lnTo>
                    <a:pt x="279" y="296"/>
                  </a:lnTo>
                  <a:lnTo>
                    <a:pt x="277" y="293"/>
                  </a:lnTo>
                  <a:lnTo>
                    <a:pt x="273" y="290"/>
                  </a:lnTo>
                  <a:lnTo>
                    <a:pt x="272" y="289"/>
                  </a:lnTo>
                  <a:lnTo>
                    <a:pt x="273" y="289"/>
                  </a:lnTo>
                  <a:lnTo>
                    <a:pt x="283" y="290"/>
                  </a:lnTo>
                  <a:lnTo>
                    <a:pt x="283" y="290"/>
                  </a:lnTo>
                  <a:lnTo>
                    <a:pt x="289" y="291"/>
                  </a:lnTo>
                  <a:lnTo>
                    <a:pt x="294" y="292"/>
                  </a:lnTo>
                  <a:lnTo>
                    <a:pt x="301" y="298"/>
                  </a:lnTo>
                  <a:lnTo>
                    <a:pt x="304" y="300"/>
                  </a:lnTo>
                  <a:lnTo>
                    <a:pt x="307" y="301"/>
                  </a:lnTo>
                  <a:lnTo>
                    <a:pt x="311" y="301"/>
                  </a:lnTo>
                  <a:lnTo>
                    <a:pt x="317" y="301"/>
                  </a:lnTo>
                  <a:lnTo>
                    <a:pt x="317" y="301"/>
                  </a:lnTo>
                  <a:lnTo>
                    <a:pt x="320" y="300"/>
                  </a:lnTo>
                  <a:lnTo>
                    <a:pt x="321" y="299"/>
                  </a:lnTo>
                  <a:lnTo>
                    <a:pt x="322" y="296"/>
                  </a:lnTo>
                  <a:lnTo>
                    <a:pt x="322" y="295"/>
                  </a:lnTo>
                  <a:lnTo>
                    <a:pt x="320" y="291"/>
                  </a:lnTo>
                  <a:lnTo>
                    <a:pt x="317" y="288"/>
                  </a:lnTo>
                  <a:lnTo>
                    <a:pt x="309" y="280"/>
                  </a:lnTo>
                  <a:lnTo>
                    <a:pt x="305" y="276"/>
                  </a:lnTo>
                  <a:lnTo>
                    <a:pt x="304" y="272"/>
                  </a:lnTo>
                  <a:lnTo>
                    <a:pt x="304" y="272"/>
                  </a:lnTo>
                  <a:lnTo>
                    <a:pt x="304" y="269"/>
                  </a:lnTo>
                  <a:lnTo>
                    <a:pt x="302" y="265"/>
                  </a:lnTo>
                  <a:lnTo>
                    <a:pt x="297" y="257"/>
                  </a:lnTo>
                  <a:lnTo>
                    <a:pt x="291" y="251"/>
                  </a:lnTo>
                  <a:lnTo>
                    <a:pt x="285" y="247"/>
                  </a:lnTo>
                  <a:lnTo>
                    <a:pt x="285" y="247"/>
                  </a:lnTo>
                  <a:lnTo>
                    <a:pt x="271" y="240"/>
                  </a:lnTo>
                  <a:lnTo>
                    <a:pt x="250" y="232"/>
                  </a:lnTo>
                  <a:lnTo>
                    <a:pt x="250" y="232"/>
                  </a:lnTo>
                  <a:lnTo>
                    <a:pt x="245" y="229"/>
                  </a:lnTo>
                  <a:lnTo>
                    <a:pt x="242" y="226"/>
                  </a:lnTo>
                  <a:lnTo>
                    <a:pt x="239" y="221"/>
                  </a:lnTo>
                  <a:lnTo>
                    <a:pt x="237" y="216"/>
                  </a:lnTo>
                  <a:lnTo>
                    <a:pt x="233" y="204"/>
                  </a:lnTo>
                  <a:lnTo>
                    <a:pt x="230" y="200"/>
                  </a:lnTo>
                  <a:lnTo>
                    <a:pt x="227" y="195"/>
                  </a:lnTo>
                  <a:lnTo>
                    <a:pt x="227" y="195"/>
                  </a:lnTo>
                  <a:lnTo>
                    <a:pt x="223" y="191"/>
                  </a:lnTo>
                  <a:lnTo>
                    <a:pt x="219" y="185"/>
                  </a:lnTo>
                  <a:lnTo>
                    <a:pt x="210" y="172"/>
                  </a:lnTo>
                  <a:lnTo>
                    <a:pt x="202" y="160"/>
                  </a:lnTo>
                  <a:lnTo>
                    <a:pt x="198" y="155"/>
                  </a:lnTo>
                  <a:lnTo>
                    <a:pt x="194" y="152"/>
                  </a:lnTo>
                  <a:lnTo>
                    <a:pt x="194" y="152"/>
                  </a:lnTo>
                  <a:lnTo>
                    <a:pt x="191" y="150"/>
                  </a:lnTo>
                  <a:lnTo>
                    <a:pt x="189" y="148"/>
                  </a:lnTo>
                  <a:lnTo>
                    <a:pt x="188" y="145"/>
                  </a:lnTo>
                  <a:lnTo>
                    <a:pt x="187" y="141"/>
                  </a:lnTo>
                  <a:lnTo>
                    <a:pt x="187" y="138"/>
                  </a:lnTo>
                  <a:lnTo>
                    <a:pt x="188" y="135"/>
                  </a:lnTo>
                  <a:lnTo>
                    <a:pt x="189" y="133"/>
                  </a:lnTo>
                  <a:lnTo>
                    <a:pt x="191" y="132"/>
                  </a:lnTo>
                  <a:lnTo>
                    <a:pt x="191" y="132"/>
                  </a:lnTo>
                  <a:lnTo>
                    <a:pt x="194" y="131"/>
                  </a:lnTo>
                  <a:lnTo>
                    <a:pt x="195" y="130"/>
                  </a:lnTo>
                  <a:lnTo>
                    <a:pt x="197" y="124"/>
                  </a:lnTo>
                  <a:lnTo>
                    <a:pt x="199" y="118"/>
                  </a:lnTo>
                  <a:lnTo>
                    <a:pt x="201" y="115"/>
                  </a:lnTo>
                  <a:lnTo>
                    <a:pt x="203" y="111"/>
                  </a:lnTo>
                  <a:lnTo>
                    <a:pt x="203" y="111"/>
                  </a:lnTo>
                  <a:lnTo>
                    <a:pt x="205" y="109"/>
                  </a:lnTo>
                  <a:lnTo>
                    <a:pt x="208" y="110"/>
                  </a:lnTo>
                  <a:lnTo>
                    <a:pt x="211" y="112"/>
                  </a:lnTo>
                  <a:lnTo>
                    <a:pt x="213" y="115"/>
                  </a:lnTo>
                  <a:lnTo>
                    <a:pt x="218" y="122"/>
                  </a:lnTo>
                  <a:lnTo>
                    <a:pt x="220" y="124"/>
                  </a:lnTo>
                  <a:lnTo>
                    <a:pt x="221" y="127"/>
                  </a:lnTo>
                  <a:lnTo>
                    <a:pt x="221" y="127"/>
                  </a:lnTo>
                  <a:lnTo>
                    <a:pt x="223" y="128"/>
                  </a:lnTo>
                  <a:lnTo>
                    <a:pt x="225" y="131"/>
                  </a:lnTo>
                  <a:lnTo>
                    <a:pt x="231" y="138"/>
                  </a:lnTo>
                  <a:lnTo>
                    <a:pt x="234" y="142"/>
                  </a:lnTo>
                  <a:lnTo>
                    <a:pt x="238" y="146"/>
                  </a:lnTo>
                  <a:lnTo>
                    <a:pt x="242" y="149"/>
                  </a:lnTo>
                  <a:lnTo>
                    <a:pt x="247" y="151"/>
                  </a:lnTo>
                  <a:lnTo>
                    <a:pt x="247" y="151"/>
                  </a:lnTo>
                  <a:lnTo>
                    <a:pt x="251" y="152"/>
                  </a:lnTo>
                  <a:lnTo>
                    <a:pt x="253" y="151"/>
                  </a:lnTo>
                  <a:lnTo>
                    <a:pt x="253" y="150"/>
                  </a:lnTo>
                  <a:lnTo>
                    <a:pt x="253" y="148"/>
                  </a:lnTo>
                  <a:lnTo>
                    <a:pt x="249" y="141"/>
                  </a:lnTo>
                  <a:lnTo>
                    <a:pt x="248" y="137"/>
                  </a:lnTo>
                  <a:lnTo>
                    <a:pt x="247" y="132"/>
                  </a:lnTo>
                  <a:lnTo>
                    <a:pt x="247" y="132"/>
                  </a:lnTo>
                  <a:lnTo>
                    <a:pt x="248" y="129"/>
                  </a:lnTo>
                  <a:lnTo>
                    <a:pt x="249" y="128"/>
                  </a:lnTo>
                  <a:lnTo>
                    <a:pt x="250" y="128"/>
                  </a:lnTo>
                  <a:lnTo>
                    <a:pt x="253" y="129"/>
                  </a:lnTo>
                  <a:lnTo>
                    <a:pt x="256" y="132"/>
                  </a:lnTo>
                  <a:lnTo>
                    <a:pt x="264" y="140"/>
                  </a:lnTo>
                  <a:lnTo>
                    <a:pt x="271" y="150"/>
                  </a:lnTo>
                  <a:lnTo>
                    <a:pt x="271" y="150"/>
                  </a:lnTo>
                  <a:lnTo>
                    <a:pt x="274" y="153"/>
                  </a:lnTo>
                  <a:lnTo>
                    <a:pt x="276" y="154"/>
                  </a:lnTo>
                  <a:lnTo>
                    <a:pt x="278" y="154"/>
                  </a:lnTo>
                  <a:lnTo>
                    <a:pt x="280" y="152"/>
                  </a:lnTo>
                  <a:lnTo>
                    <a:pt x="281" y="150"/>
                  </a:lnTo>
                  <a:lnTo>
                    <a:pt x="281" y="146"/>
                  </a:lnTo>
                  <a:lnTo>
                    <a:pt x="279" y="142"/>
                  </a:lnTo>
                  <a:lnTo>
                    <a:pt x="277" y="138"/>
                  </a:lnTo>
                  <a:lnTo>
                    <a:pt x="277" y="138"/>
                  </a:lnTo>
                  <a:lnTo>
                    <a:pt x="274" y="134"/>
                  </a:lnTo>
                  <a:lnTo>
                    <a:pt x="273" y="131"/>
                  </a:lnTo>
                  <a:lnTo>
                    <a:pt x="273" y="129"/>
                  </a:lnTo>
                  <a:lnTo>
                    <a:pt x="273" y="127"/>
                  </a:lnTo>
                  <a:lnTo>
                    <a:pt x="276" y="127"/>
                  </a:lnTo>
                  <a:lnTo>
                    <a:pt x="279" y="128"/>
                  </a:lnTo>
                  <a:lnTo>
                    <a:pt x="283" y="130"/>
                  </a:lnTo>
                  <a:lnTo>
                    <a:pt x="288" y="134"/>
                  </a:lnTo>
                  <a:lnTo>
                    <a:pt x="288" y="134"/>
                  </a:lnTo>
                  <a:lnTo>
                    <a:pt x="293" y="137"/>
                  </a:lnTo>
                  <a:lnTo>
                    <a:pt x="297" y="138"/>
                  </a:lnTo>
                  <a:lnTo>
                    <a:pt x="299" y="138"/>
                  </a:lnTo>
                  <a:lnTo>
                    <a:pt x="301" y="137"/>
                  </a:lnTo>
                  <a:lnTo>
                    <a:pt x="301" y="134"/>
                  </a:lnTo>
                  <a:lnTo>
                    <a:pt x="301" y="132"/>
                  </a:lnTo>
                  <a:lnTo>
                    <a:pt x="300" y="127"/>
                  </a:lnTo>
                  <a:lnTo>
                    <a:pt x="300" y="127"/>
                  </a:lnTo>
                  <a:lnTo>
                    <a:pt x="299" y="123"/>
                  </a:lnTo>
                  <a:lnTo>
                    <a:pt x="296" y="121"/>
                  </a:lnTo>
                  <a:lnTo>
                    <a:pt x="289" y="117"/>
                  </a:lnTo>
                  <a:lnTo>
                    <a:pt x="269" y="108"/>
                  </a:lnTo>
                  <a:lnTo>
                    <a:pt x="269" y="108"/>
                  </a:lnTo>
                  <a:lnTo>
                    <a:pt x="266" y="106"/>
                  </a:lnTo>
                  <a:lnTo>
                    <a:pt x="265" y="104"/>
                  </a:lnTo>
                  <a:lnTo>
                    <a:pt x="265" y="102"/>
                  </a:lnTo>
                  <a:lnTo>
                    <a:pt x="267" y="100"/>
                  </a:lnTo>
                  <a:lnTo>
                    <a:pt x="272" y="98"/>
                  </a:lnTo>
                  <a:lnTo>
                    <a:pt x="276" y="97"/>
                  </a:lnTo>
                  <a:lnTo>
                    <a:pt x="281" y="96"/>
                  </a:lnTo>
                  <a:lnTo>
                    <a:pt x="285" y="95"/>
                  </a:lnTo>
                  <a:lnTo>
                    <a:pt x="285" y="95"/>
                  </a:lnTo>
                  <a:lnTo>
                    <a:pt x="290" y="95"/>
                  </a:lnTo>
                  <a:lnTo>
                    <a:pt x="293" y="94"/>
                  </a:lnTo>
                  <a:lnTo>
                    <a:pt x="295" y="92"/>
                  </a:lnTo>
                  <a:lnTo>
                    <a:pt x="297" y="89"/>
                  </a:lnTo>
                  <a:lnTo>
                    <a:pt x="300" y="83"/>
                  </a:lnTo>
                  <a:lnTo>
                    <a:pt x="302" y="81"/>
                  </a:lnTo>
                  <a:lnTo>
                    <a:pt x="306" y="78"/>
                  </a:lnTo>
                  <a:lnTo>
                    <a:pt x="306" y="78"/>
                  </a:lnTo>
                  <a:lnTo>
                    <a:pt x="309" y="77"/>
                  </a:lnTo>
                  <a:lnTo>
                    <a:pt x="311" y="78"/>
                  </a:lnTo>
                  <a:lnTo>
                    <a:pt x="314" y="81"/>
                  </a:lnTo>
                  <a:lnTo>
                    <a:pt x="315" y="84"/>
                  </a:lnTo>
                  <a:lnTo>
                    <a:pt x="318" y="93"/>
                  </a:lnTo>
                  <a:lnTo>
                    <a:pt x="320" y="98"/>
                  </a:lnTo>
                  <a:lnTo>
                    <a:pt x="323" y="101"/>
                  </a:lnTo>
                  <a:lnTo>
                    <a:pt x="323" y="101"/>
                  </a:lnTo>
                  <a:lnTo>
                    <a:pt x="325" y="103"/>
                  </a:lnTo>
                  <a:lnTo>
                    <a:pt x="327" y="102"/>
                  </a:lnTo>
                  <a:lnTo>
                    <a:pt x="329" y="100"/>
                  </a:lnTo>
                  <a:lnTo>
                    <a:pt x="330" y="96"/>
                  </a:lnTo>
                  <a:lnTo>
                    <a:pt x="332" y="87"/>
                  </a:lnTo>
                  <a:lnTo>
                    <a:pt x="333" y="78"/>
                  </a:lnTo>
                  <a:lnTo>
                    <a:pt x="333" y="78"/>
                  </a:lnTo>
                  <a:lnTo>
                    <a:pt x="333" y="77"/>
                  </a:lnTo>
                  <a:lnTo>
                    <a:pt x="335" y="76"/>
                  </a:lnTo>
                  <a:lnTo>
                    <a:pt x="339" y="75"/>
                  </a:lnTo>
                  <a:lnTo>
                    <a:pt x="345" y="76"/>
                  </a:lnTo>
                  <a:lnTo>
                    <a:pt x="352" y="77"/>
                  </a:lnTo>
                  <a:lnTo>
                    <a:pt x="371" y="81"/>
                  </a:lnTo>
                  <a:lnTo>
                    <a:pt x="380" y="82"/>
                  </a:lnTo>
                  <a:lnTo>
                    <a:pt x="388" y="83"/>
                  </a:lnTo>
                  <a:lnTo>
                    <a:pt x="388" y="83"/>
                  </a:lnTo>
                  <a:lnTo>
                    <a:pt x="396" y="83"/>
                  </a:lnTo>
                  <a:lnTo>
                    <a:pt x="402" y="85"/>
                  </a:lnTo>
                  <a:lnTo>
                    <a:pt x="409" y="87"/>
                  </a:lnTo>
                  <a:lnTo>
                    <a:pt x="414" y="90"/>
                  </a:lnTo>
                  <a:lnTo>
                    <a:pt x="414" y="90"/>
                  </a:lnTo>
                  <a:lnTo>
                    <a:pt x="416" y="86"/>
                  </a:lnTo>
                  <a:lnTo>
                    <a:pt x="420" y="83"/>
                  </a:lnTo>
                  <a:lnTo>
                    <a:pt x="427" y="78"/>
                  </a:lnTo>
                  <a:lnTo>
                    <a:pt x="427" y="78"/>
                  </a:lnTo>
                  <a:lnTo>
                    <a:pt x="428" y="76"/>
                  </a:lnTo>
                  <a:lnTo>
                    <a:pt x="429" y="74"/>
                  </a:lnTo>
                  <a:lnTo>
                    <a:pt x="429" y="68"/>
                  </a:lnTo>
                  <a:lnTo>
                    <a:pt x="427" y="59"/>
                  </a:lnTo>
                  <a:lnTo>
                    <a:pt x="427" y="59"/>
                  </a:lnTo>
                  <a:lnTo>
                    <a:pt x="427" y="56"/>
                  </a:lnTo>
                  <a:lnTo>
                    <a:pt x="428" y="53"/>
                  </a:lnTo>
                  <a:lnTo>
                    <a:pt x="431" y="50"/>
                  </a:lnTo>
                  <a:lnTo>
                    <a:pt x="436" y="49"/>
                  </a:lnTo>
                  <a:lnTo>
                    <a:pt x="436" y="49"/>
                  </a:lnTo>
                  <a:lnTo>
                    <a:pt x="439" y="48"/>
                  </a:lnTo>
                  <a:lnTo>
                    <a:pt x="441" y="47"/>
                  </a:lnTo>
                  <a:lnTo>
                    <a:pt x="444" y="44"/>
                  </a:lnTo>
                  <a:lnTo>
                    <a:pt x="445" y="42"/>
                  </a:lnTo>
                  <a:lnTo>
                    <a:pt x="447" y="35"/>
                  </a:lnTo>
                  <a:lnTo>
                    <a:pt x="447" y="31"/>
                  </a:lnTo>
                  <a:lnTo>
                    <a:pt x="447" y="31"/>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grpSp>
          <p:nvGrpSpPr>
            <p:cNvPr id="376" name="Group 375">
              <a:extLst>
                <a:ext uri="{FF2B5EF4-FFF2-40B4-BE49-F238E27FC236}">
                  <a16:creationId xmlns:a16="http://schemas.microsoft.com/office/drawing/2014/main" id="{9178D303-F744-4275-8207-E73A73B6483A}"/>
                </a:ext>
              </a:extLst>
            </p:cNvPr>
            <p:cNvGrpSpPr/>
            <p:nvPr/>
          </p:nvGrpSpPr>
          <p:grpSpPr>
            <a:xfrm>
              <a:off x="3706377" y="976621"/>
              <a:ext cx="4619938" cy="5570315"/>
              <a:chOff x="3706377" y="976621"/>
              <a:chExt cx="4619938" cy="5570315"/>
            </a:xfrm>
          </p:grpSpPr>
          <p:sp>
            <p:nvSpPr>
              <p:cNvPr id="377" name="Freeform 44">
                <a:extLst>
                  <a:ext uri="{FF2B5EF4-FFF2-40B4-BE49-F238E27FC236}">
                    <a16:creationId xmlns:a16="http://schemas.microsoft.com/office/drawing/2014/main" id="{6BC5DF62-7C29-4CC4-9564-33F906BAD102}"/>
                  </a:ext>
                </a:extLst>
              </p:cNvPr>
              <p:cNvSpPr>
                <a:spLocks/>
              </p:cNvSpPr>
              <p:nvPr/>
            </p:nvSpPr>
            <p:spPr bwMode="auto">
              <a:xfrm>
                <a:off x="7154192" y="3383883"/>
                <a:ext cx="795128" cy="391877"/>
              </a:xfrm>
              <a:custGeom>
                <a:avLst/>
                <a:gdLst>
                  <a:gd name="T0" fmla="*/ 465 w 467"/>
                  <a:gd name="T1" fmla="*/ 153 h 223"/>
                  <a:gd name="T2" fmla="*/ 457 w 467"/>
                  <a:gd name="T3" fmla="*/ 135 h 223"/>
                  <a:gd name="T4" fmla="*/ 447 w 467"/>
                  <a:gd name="T5" fmla="*/ 119 h 223"/>
                  <a:gd name="T6" fmla="*/ 442 w 467"/>
                  <a:gd name="T7" fmla="*/ 108 h 223"/>
                  <a:gd name="T8" fmla="*/ 441 w 467"/>
                  <a:gd name="T9" fmla="*/ 84 h 223"/>
                  <a:gd name="T10" fmla="*/ 447 w 467"/>
                  <a:gd name="T11" fmla="*/ 72 h 223"/>
                  <a:gd name="T12" fmla="*/ 443 w 467"/>
                  <a:gd name="T13" fmla="*/ 65 h 223"/>
                  <a:gd name="T14" fmla="*/ 423 w 467"/>
                  <a:gd name="T15" fmla="*/ 51 h 223"/>
                  <a:gd name="T16" fmla="*/ 420 w 467"/>
                  <a:gd name="T17" fmla="*/ 41 h 223"/>
                  <a:gd name="T18" fmla="*/ 393 w 467"/>
                  <a:gd name="T19" fmla="*/ 43 h 223"/>
                  <a:gd name="T20" fmla="*/ 378 w 467"/>
                  <a:gd name="T21" fmla="*/ 45 h 223"/>
                  <a:gd name="T22" fmla="*/ 365 w 467"/>
                  <a:gd name="T23" fmla="*/ 50 h 223"/>
                  <a:gd name="T24" fmla="*/ 346 w 467"/>
                  <a:gd name="T25" fmla="*/ 39 h 223"/>
                  <a:gd name="T26" fmla="*/ 326 w 467"/>
                  <a:gd name="T27" fmla="*/ 23 h 223"/>
                  <a:gd name="T28" fmla="*/ 308 w 467"/>
                  <a:gd name="T29" fmla="*/ 11 h 223"/>
                  <a:gd name="T30" fmla="*/ 296 w 467"/>
                  <a:gd name="T31" fmla="*/ 8 h 223"/>
                  <a:gd name="T32" fmla="*/ 282 w 467"/>
                  <a:gd name="T33" fmla="*/ 0 h 223"/>
                  <a:gd name="T34" fmla="*/ 256 w 467"/>
                  <a:gd name="T35" fmla="*/ 1 h 223"/>
                  <a:gd name="T36" fmla="*/ 231 w 467"/>
                  <a:gd name="T37" fmla="*/ 13 h 223"/>
                  <a:gd name="T38" fmla="*/ 218 w 467"/>
                  <a:gd name="T39" fmla="*/ 21 h 223"/>
                  <a:gd name="T40" fmla="*/ 225 w 467"/>
                  <a:gd name="T41" fmla="*/ 51 h 223"/>
                  <a:gd name="T42" fmla="*/ 222 w 467"/>
                  <a:gd name="T43" fmla="*/ 80 h 223"/>
                  <a:gd name="T44" fmla="*/ 214 w 467"/>
                  <a:gd name="T45" fmla="*/ 91 h 223"/>
                  <a:gd name="T46" fmla="*/ 182 w 467"/>
                  <a:gd name="T47" fmla="*/ 94 h 223"/>
                  <a:gd name="T48" fmla="*/ 155 w 467"/>
                  <a:gd name="T49" fmla="*/ 86 h 223"/>
                  <a:gd name="T50" fmla="*/ 125 w 467"/>
                  <a:gd name="T51" fmla="*/ 58 h 223"/>
                  <a:gd name="T52" fmla="*/ 108 w 467"/>
                  <a:gd name="T53" fmla="*/ 35 h 223"/>
                  <a:gd name="T54" fmla="*/ 89 w 467"/>
                  <a:gd name="T55" fmla="*/ 24 h 223"/>
                  <a:gd name="T56" fmla="*/ 57 w 467"/>
                  <a:gd name="T57" fmla="*/ 36 h 223"/>
                  <a:gd name="T58" fmla="*/ 45 w 467"/>
                  <a:gd name="T59" fmla="*/ 45 h 223"/>
                  <a:gd name="T60" fmla="*/ 38 w 467"/>
                  <a:gd name="T61" fmla="*/ 77 h 223"/>
                  <a:gd name="T62" fmla="*/ 31 w 467"/>
                  <a:gd name="T63" fmla="*/ 98 h 223"/>
                  <a:gd name="T64" fmla="*/ 6 w 467"/>
                  <a:gd name="T65" fmla="*/ 123 h 223"/>
                  <a:gd name="T66" fmla="*/ 0 w 467"/>
                  <a:gd name="T67" fmla="*/ 140 h 223"/>
                  <a:gd name="T68" fmla="*/ 4 w 467"/>
                  <a:gd name="T69" fmla="*/ 177 h 223"/>
                  <a:gd name="T70" fmla="*/ 15 w 467"/>
                  <a:gd name="T71" fmla="*/ 176 h 223"/>
                  <a:gd name="T72" fmla="*/ 32 w 467"/>
                  <a:gd name="T73" fmla="*/ 165 h 223"/>
                  <a:gd name="T74" fmla="*/ 49 w 467"/>
                  <a:gd name="T75" fmla="*/ 160 h 223"/>
                  <a:gd name="T76" fmla="*/ 68 w 467"/>
                  <a:gd name="T77" fmla="*/ 151 h 223"/>
                  <a:gd name="T78" fmla="*/ 91 w 467"/>
                  <a:gd name="T79" fmla="*/ 150 h 223"/>
                  <a:gd name="T80" fmla="*/ 119 w 467"/>
                  <a:gd name="T81" fmla="*/ 154 h 223"/>
                  <a:gd name="T82" fmla="*/ 133 w 467"/>
                  <a:gd name="T83" fmla="*/ 159 h 223"/>
                  <a:gd name="T84" fmla="*/ 144 w 467"/>
                  <a:gd name="T85" fmla="*/ 156 h 223"/>
                  <a:gd name="T86" fmla="*/ 160 w 467"/>
                  <a:gd name="T87" fmla="*/ 158 h 223"/>
                  <a:gd name="T88" fmla="*/ 184 w 467"/>
                  <a:gd name="T89" fmla="*/ 161 h 223"/>
                  <a:gd name="T90" fmla="*/ 218 w 467"/>
                  <a:gd name="T91" fmla="*/ 161 h 223"/>
                  <a:gd name="T92" fmla="*/ 240 w 467"/>
                  <a:gd name="T93" fmla="*/ 157 h 223"/>
                  <a:gd name="T94" fmla="*/ 249 w 467"/>
                  <a:gd name="T95" fmla="*/ 150 h 223"/>
                  <a:gd name="T96" fmla="*/ 261 w 467"/>
                  <a:gd name="T97" fmla="*/ 155 h 223"/>
                  <a:gd name="T98" fmla="*/ 272 w 467"/>
                  <a:gd name="T99" fmla="*/ 170 h 223"/>
                  <a:gd name="T100" fmla="*/ 300 w 467"/>
                  <a:gd name="T101" fmla="*/ 176 h 223"/>
                  <a:gd name="T102" fmla="*/ 315 w 467"/>
                  <a:gd name="T103" fmla="*/ 183 h 223"/>
                  <a:gd name="T104" fmla="*/ 334 w 467"/>
                  <a:gd name="T105" fmla="*/ 199 h 223"/>
                  <a:gd name="T106" fmla="*/ 351 w 467"/>
                  <a:gd name="T107" fmla="*/ 213 h 223"/>
                  <a:gd name="T108" fmla="*/ 374 w 467"/>
                  <a:gd name="T109" fmla="*/ 223 h 223"/>
                  <a:gd name="T110" fmla="*/ 379 w 467"/>
                  <a:gd name="T111" fmla="*/ 216 h 223"/>
                  <a:gd name="T112" fmla="*/ 397 w 467"/>
                  <a:gd name="T113" fmla="*/ 203 h 223"/>
                  <a:gd name="T114" fmla="*/ 409 w 467"/>
                  <a:gd name="T115" fmla="*/ 204 h 223"/>
                  <a:gd name="T116" fmla="*/ 423 w 467"/>
                  <a:gd name="T117" fmla="*/ 212 h 223"/>
                  <a:gd name="T118" fmla="*/ 438 w 467"/>
                  <a:gd name="T119" fmla="*/ 199 h 223"/>
                  <a:gd name="T120" fmla="*/ 451 w 467"/>
                  <a:gd name="T121" fmla="*/ 182 h 223"/>
                  <a:gd name="T122" fmla="*/ 467 w 467"/>
                  <a:gd name="T1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7" h="223">
                    <a:moveTo>
                      <a:pt x="467" y="172"/>
                    </a:moveTo>
                    <a:lnTo>
                      <a:pt x="467" y="172"/>
                    </a:lnTo>
                    <a:lnTo>
                      <a:pt x="466" y="162"/>
                    </a:lnTo>
                    <a:lnTo>
                      <a:pt x="465" y="153"/>
                    </a:lnTo>
                    <a:lnTo>
                      <a:pt x="464" y="148"/>
                    </a:lnTo>
                    <a:lnTo>
                      <a:pt x="463" y="144"/>
                    </a:lnTo>
                    <a:lnTo>
                      <a:pt x="461" y="140"/>
                    </a:lnTo>
                    <a:lnTo>
                      <a:pt x="457" y="135"/>
                    </a:lnTo>
                    <a:lnTo>
                      <a:pt x="457" y="135"/>
                    </a:lnTo>
                    <a:lnTo>
                      <a:pt x="453" y="130"/>
                    </a:lnTo>
                    <a:lnTo>
                      <a:pt x="451" y="126"/>
                    </a:lnTo>
                    <a:lnTo>
                      <a:pt x="447" y="119"/>
                    </a:lnTo>
                    <a:lnTo>
                      <a:pt x="445" y="113"/>
                    </a:lnTo>
                    <a:lnTo>
                      <a:pt x="444" y="110"/>
                    </a:lnTo>
                    <a:lnTo>
                      <a:pt x="442" y="108"/>
                    </a:lnTo>
                    <a:lnTo>
                      <a:pt x="442" y="108"/>
                    </a:lnTo>
                    <a:lnTo>
                      <a:pt x="439" y="103"/>
                    </a:lnTo>
                    <a:lnTo>
                      <a:pt x="438" y="97"/>
                    </a:lnTo>
                    <a:lnTo>
                      <a:pt x="438" y="90"/>
                    </a:lnTo>
                    <a:lnTo>
                      <a:pt x="441" y="84"/>
                    </a:lnTo>
                    <a:lnTo>
                      <a:pt x="441" y="84"/>
                    </a:lnTo>
                    <a:lnTo>
                      <a:pt x="444" y="79"/>
                    </a:lnTo>
                    <a:lnTo>
                      <a:pt x="447" y="74"/>
                    </a:lnTo>
                    <a:lnTo>
                      <a:pt x="447" y="72"/>
                    </a:lnTo>
                    <a:lnTo>
                      <a:pt x="447" y="70"/>
                    </a:lnTo>
                    <a:lnTo>
                      <a:pt x="445" y="68"/>
                    </a:lnTo>
                    <a:lnTo>
                      <a:pt x="443" y="65"/>
                    </a:lnTo>
                    <a:lnTo>
                      <a:pt x="443" y="65"/>
                    </a:lnTo>
                    <a:lnTo>
                      <a:pt x="435" y="60"/>
                    </a:lnTo>
                    <a:lnTo>
                      <a:pt x="428" y="56"/>
                    </a:lnTo>
                    <a:lnTo>
                      <a:pt x="425" y="53"/>
                    </a:lnTo>
                    <a:lnTo>
                      <a:pt x="423" y="51"/>
                    </a:lnTo>
                    <a:lnTo>
                      <a:pt x="421" y="48"/>
                    </a:lnTo>
                    <a:lnTo>
                      <a:pt x="421" y="44"/>
                    </a:lnTo>
                    <a:lnTo>
                      <a:pt x="421" y="44"/>
                    </a:lnTo>
                    <a:lnTo>
                      <a:pt x="420" y="41"/>
                    </a:lnTo>
                    <a:lnTo>
                      <a:pt x="420" y="41"/>
                    </a:lnTo>
                    <a:lnTo>
                      <a:pt x="406" y="42"/>
                    </a:lnTo>
                    <a:lnTo>
                      <a:pt x="399" y="43"/>
                    </a:lnTo>
                    <a:lnTo>
                      <a:pt x="393" y="43"/>
                    </a:lnTo>
                    <a:lnTo>
                      <a:pt x="393" y="43"/>
                    </a:lnTo>
                    <a:lnTo>
                      <a:pt x="387" y="42"/>
                    </a:lnTo>
                    <a:lnTo>
                      <a:pt x="383" y="43"/>
                    </a:lnTo>
                    <a:lnTo>
                      <a:pt x="378" y="45"/>
                    </a:lnTo>
                    <a:lnTo>
                      <a:pt x="372" y="48"/>
                    </a:lnTo>
                    <a:lnTo>
                      <a:pt x="372" y="48"/>
                    </a:lnTo>
                    <a:lnTo>
                      <a:pt x="369" y="49"/>
                    </a:lnTo>
                    <a:lnTo>
                      <a:pt x="365" y="50"/>
                    </a:lnTo>
                    <a:lnTo>
                      <a:pt x="361" y="49"/>
                    </a:lnTo>
                    <a:lnTo>
                      <a:pt x="357" y="47"/>
                    </a:lnTo>
                    <a:lnTo>
                      <a:pt x="351" y="43"/>
                    </a:lnTo>
                    <a:lnTo>
                      <a:pt x="346" y="39"/>
                    </a:lnTo>
                    <a:lnTo>
                      <a:pt x="346" y="39"/>
                    </a:lnTo>
                    <a:lnTo>
                      <a:pt x="337" y="31"/>
                    </a:lnTo>
                    <a:lnTo>
                      <a:pt x="326" y="23"/>
                    </a:lnTo>
                    <a:lnTo>
                      <a:pt x="326" y="23"/>
                    </a:lnTo>
                    <a:lnTo>
                      <a:pt x="321" y="20"/>
                    </a:lnTo>
                    <a:lnTo>
                      <a:pt x="316" y="16"/>
                    </a:lnTo>
                    <a:lnTo>
                      <a:pt x="311" y="12"/>
                    </a:lnTo>
                    <a:lnTo>
                      <a:pt x="308" y="11"/>
                    </a:lnTo>
                    <a:lnTo>
                      <a:pt x="305" y="11"/>
                    </a:lnTo>
                    <a:lnTo>
                      <a:pt x="305" y="11"/>
                    </a:lnTo>
                    <a:lnTo>
                      <a:pt x="299" y="10"/>
                    </a:lnTo>
                    <a:lnTo>
                      <a:pt x="296" y="8"/>
                    </a:lnTo>
                    <a:lnTo>
                      <a:pt x="289" y="3"/>
                    </a:lnTo>
                    <a:lnTo>
                      <a:pt x="289" y="3"/>
                    </a:lnTo>
                    <a:lnTo>
                      <a:pt x="286" y="1"/>
                    </a:lnTo>
                    <a:lnTo>
                      <a:pt x="282" y="0"/>
                    </a:lnTo>
                    <a:lnTo>
                      <a:pt x="273" y="0"/>
                    </a:lnTo>
                    <a:lnTo>
                      <a:pt x="264" y="0"/>
                    </a:lnTo>
                    <a:lnTo>
                      <a:pt x="256" y="1"/>
                    </a:lnTo>
                    <a:lnTo>
                      <a:pt x="256" y="1"/>
                    </a:lnTo>
                    <a:lnTo>
                      <a:pt x="248" y="3"/>
                    </a:lnTo>
                    <a:lnTo>
                      <a:pt x="242" y="6"/>
                    </a:lnTo>
                    <a:lnTo>
                      <a:pt x="231" y="13"/>
                    </a:lnTo>
                    <a:lnTo>
                      <a:pt x="231" y="13"/>
                    </a:lnTo>
                    <a:lnTo>
                      <a:pt x="224" y="15"/>
                    </a:lnTo>
                    <a:lnTo>
                      <a:pt x="217" y="16"/>
                    </a:lnTo>
                    <a:lnTo>
                      <a:pt x="217" y="16"/>
                    </a:lnTo>
                    <a:lnTo>
                      <a:pt x="218" y="21"/>
                    </a:lnTo>
                    <a:lnTo>
                      <a:pt x="221" y="28"/>
                    </a:lnTo>
                    <a:lnTo>
                      <a:pt x="221" y="28"/>
                    </a:lnTo>
                    <a:lnTo>
                      <a:pt x="224" y="39"/>
                    </a:lnTo>
                    <a:lnTo>
                      <a:pt x="225" y="51"/>
                    </a:lnTo>
                    <a:lnTo>
                      <a:pt x="225" y="65"/>
                    </a:lnTo>
                    <a:lnTo>
                      <a:pt x="224" y="73"/>
                    </a:lnTo>
                    <a:lnTo>
                      <a:pt x="222" y="80"/>
                    </a:lnTo>
                    <a:lnTo>
                      <a:pt x="222" y="80"/>
                    </a:lnTo>
                    <a:lnTo>
                      <a:pt x="221" y="83"/>
                    </a:lnTo>
                    <a:lnTo>
                      <a:pt x="219" y="86"/>
                    </a:lnTo>
                    <a:lnTo>
                      <a:pt x="217" y="89"/>
                    </a:lnTo>
                    <a:lnTo>
                      <a:pt x="214" y="91"/>
                    </a:lnTo>
                    <a:lnTo>
                      <a:pt x="207" y="93"/>
                    </a:lnTo>
                    <a:lnTo>
                      <a:pt x="199" y="94"/>
                    </a:lnTo>
                    <a:lnTo>
                      <a:pt x="190" y="94"/>
                    </a:lnTo>
                    <a:lnTo>
                      <a:pt x="182" y="94"/>
                    </a:lnTo>
                    <a:lnTo>
                      <a:pt x="168" y="91"/>
                    </a:lnTo>
                    <a:lnTo>
                      <a:pt x="168" y="91"/>
                    </a:lnTo>
                    <a:lnTo>
                      <a:pt x="162" y="89"/>
                    </a:lnTo>
                    <a:lnTo>
                      <a:pt x="155" y="86"/>
                    </a:lnTo>
                    <a:lnTo>
                      <a:pt x="148" y="81"/>
                    </a:lnTo>
                    <a:lnTo>
                      <a:pt x="140" y="74"/>
                    </a:lnTo>
                    <a:lnTo>
                      <a:pt x="132" y="67"/>
                    </a:lnTo>
                    <a:lnTo>
                      <a:pt x="125" y="58"/>
                    </a:lnTo>
                    <a:lnTo>
                      <a:pt x="118" y="49"/>
                    </a:lnTo>
                    <a:lnTo>
                      <a:pt x="111" y="40"/>
                    </a:lnTo>
                    <a:lnTo>
                      <a:pt x="111" y="40"/>
                    </a:lnTo>
                    <a:lnTo>
                      <a:pt x="108" y="35"/>
                    </a:lnTo>
                    <a:lnTo>
                      <a:pt x="103" y="32"/>
                    </a:lnTo>
                    <a:lnTo>
                      <a:pt x="100" y="29"/>
                    </a:lnTo>
                    <a:lnTo>
                      <a:pt x="96" y="27"/>
                    </a:lnTo>
                    <a:lnTo>
                      <a:pt x="89" y="24"/>
                    </a:lnTo>
                    <a:lnTo>
                      <a:pt x="82" y="24"/>
                    </a:lnTo>
                    <a:lnTo>
                      <a:pt x="75" y="27"/>
                    </a:lnTo>
                    <a:lnTo>
                      <a:pt x="69" y="30"/>
                    </a:lnTo>
                    <a:lnTo>
                      <a:pt x="57" y="36"/>
                    </a:lnTo>
                    <a:lnTo>
                      <a:pt x="57" y="36"/>
                    </a:lnTo>
                    <a:lnTo>
                      <a:pt x="52" y="38"/>
                    </a:lnTo>
                    <a:lnTo>
                      <a:pt x="48" y="42"/>
                    </a:lnTo>
                    <a:lnTo>
                      <a:pt x="45" y="45"/>
                    </a:lnTo>
                    <a:lnTo>
                      <a:pt x="42" y="50"/>
                    </a:lnTo>
                    <a:lnTo>
                      <a:pt x="40" y="55"/>
                    </a:lnTo>
                    <a:lnTo>
                      <a:pt x="39" y="61"/>
                    </a:lnTo>
                    <a:lnTo>
                      <a:pt x="38" y="77"/>
                    </a:lnTo>
                    <a:lnTo>
                      <a:pt x="38" y="77"/>
                    </a:lnTo>
                    <a:lnTo>
                      <a:pt x="37" y="85"/>
                    </a:lnTo>
                    <a:lnTo>
                      <a:pt x="35" y="92"/>
                    </a:lnTo>
                    <a:lnTo>
                      <a:pt x="31" y="98"/>
                    </a:lnTo>
                    <a:lnTo>
                      <a:pt x="26" y="103"/>
                    </a:lnTo>
                    <a:lnTo>
                      <a:pt x="15" y="112"/>
                    </a:lnTo>
                    <a:lnTo>
                      <a:pt x="10" y="117"/>
                    </a:lnTo>
                    <a:lnTo>
                      <a:pt x="6" y="123"/>
                    </a:lnTo>
                    <a:lnTo>
                      <a:pt x="6" y="123"/>
                    </a:lnTo>
                    <a:lnTo>
                      <a:pt x="3" y="128"/>
                    </a:lnTo>
                    <a:lnTo>
                      <a:pt x="1" y="134"/>
                    </a:lnTo>
                    <a:lnTo>
                      <a:pt x="0" y="140"/>
                    </a:lnTo>
                    <a:lnTo>
                      <a:pt x="0" y="146"/>
                    </a:lnTo>
                    <a:lnTo>
                      <a:pt x="2" y="160"/>
                    </a:lnTo>
                    <a:lnTo>
                      <a:pt x="4" y="177"/>
                    </a:lnTo>
                    <a:lnTo>
                      <a:pt x="4" y="177"/>
                    </a:lnTo>
                    <a:lnTo>
                      <a:pt x="5" y="184"/>
                    </a:lnTo>
                    <a:lnTo>
                      <a:pt x="5" y="184"/>
                    </a:lnTo>
                    <a:lnTo>
                      <a:pt x="11" y="180"/>
                    </a:lnTo>
                    <a:lnTo>
                      <a:pt x="15" y="176"/>
                    </a:lnTo>
                    <a:lnTo>
                      <a:pt x="15" y="176"/>
                    </a:lnTo>
                    <a:lnTo>
                      <a:pt x="20" y="172"/>
                    </a:lnTo>
                    <a:lnTo>
                      <a:pt x="25" y="168"/>
                    </a:lnTo>
                    <a:lnTo>
                      <a:pt x="32" y="165"/>
                    </a:lnTo>
                    <a:lnTo>
                      <a:pt x="39" y="163"/>
                    </a:lnTo>
                    <a:lnTo>
                      <a:pt x="39" y="163"/>
                    </a:lnTo>
                    <a:lnTo>
                      <a:pt x="44" y="162"/>
                    </a:lnTo>
                    <a:lnTo>
                      <a:pt x="49" y="160"/>
                    </a:lnTo>
                    <a:lnTo>
                      <a:pt x="58" y="156"/>
                    </a:lnTo>
                    <a:lnTo>
                      <a:pt x="58" y="156"/>
                    </a:lnTo>
                    <a:lnTo>
                      <a:pt x="63" y="153"/>
                    </a:lnTo>
                    <a:lnTo>
                      <a:pt x="68" y="151"/>
                    </a:lnTo>
                    <a:lnTo>
                      <a:pt x="74" y="150"/>
                    </a:lnTo>
                    <a:lnTo>
                      <a:pt x="81" y="150"/>
                    </a:lnTo>
                    <a:lnTo>
                      <a:pt x="81" y="150"/>
                    </a:lnTo>
                    <a:lnTo>
                      <a:pt x="91" y="150"/>
                    </a:lnTo>
                    <a:lnTo>
                      <a:pt x="101" y="149"/>
                    </a:lnTo>
                    <a:lnTo>
                      <a:pt x="112" y="150"/>
                    </a:lnTo>
                    <a:lnTo>
                      <a:pt x="116" y="152"/>
                    </a:lnTo>
                    <a:lnTo>
                      <a:pt x="119" y="154"/>
                    </a:lnTo>
                    <a:lnTo>
                      <a:pt x="119" y="154"/>
                    </a:lnTo>
                    <a:lnTo>
                      <a:pt x="123" y="156"/>
                    </a:lnTo>
                    <a:lnTo>
                      <a:pt x="126" y="158"/>
                    </a:lnTo>
                    <a:lnTo>
                      <a:pt x="133" y="159"/>
                    </a:lnTo>
                    <a:lnTo>
                      <a:pt x="138" y="159"/>
                    </a:lnTo>
                    <a:lnTo>
                      <a:pt x="141" y="157"/>
                    </a:lnTo>
                    <a:lnTo>
                      <a:pt x="141" y="157"/>
                    </a:lnTo>
                    <a:lnTo>
                      <a:pt x="144" y="156"/>
                    </a:lnTo>
                    <a:lnTo>
                      <a:pt x="149" y="156"/>
                    </a:lnTo>
                    <a:lnTo>
                      <a:pt x="155" y="156"/>
                    </a:lnTo>
                    <a:lnTo>
                      <a:pt x="160" y="158"/>
                    </a:lnTo>
                    <a:lnTo>
                      <a:pt x="160" y="158"/>
                    </a:lnTo>
                    <a:lnTo>
                      <a:pt x="173" y="161"/>
                    </a:lnTo>
                    <a:lnTo>
                      <a:pt x="179" y="161"/>
                    </a:lnTo>
                    <a:lnTo>
                      <a:pt x="184" y="161"/>
                    </a:lnTo>
                    <a:lnTo>
                      <a:pt x="184" y="161"/>
                    </a:lnTo>
                    <a:lnTo>
                      <a:pt x="189" y="161"/>
                    </a:lnTo>
                    <a:lnTo>
                      <a:pt x="200" y="161"/>
                    </a:lnTo>
                    <a:lnTo>
                      <a:pt x="218" y="161"/>
                    </a:lnTo>
                    <a:lnTo>
                      <a:pt x="218" y="161"/>
                    </a:lnTo>
                    <a:lnTo>
                      <a:pt x="231" y="161"/>
                    </a:lnTo>
                    <a:lnTo>
                      <a:pt x="237" y="160"/>
                    </a:lnTo>
                    <a:lnTo>
                      <a:pt x="239" y="159"/>
                    </a:lnTo>
                    <a:lnTo>
                      <a:pt x="240" y="157"/>
                    </a:lnTo>
                    <a:lnTo>
                      <a:pt x="240" y="157"/>
                    </a:lnTo>
                    <a:lnTo>
                      <a:pt x="244" y="153"/>
                    </a:lnTo>
                    <a:lnTo>
                      <a:pt x="246" y="151"/>
                    </a:lnTo>
                    <a:lnTo>
                      <a:pt x="249" y="150"/>
                    </a:lnTo>
                    <a:lnTo>
                      <a:pt x="252" y="149"/>
                    </a:lnTo>
                    <a:lnTo>
                      <a:pt x="255" y="150"/>
                    </a:lnTo>
                    <a:lnTo>
                      <a:pt x="258" y="152"/>
                    </a:lnTo>
                    <a:lnTo>
                      <a:pt x="261" y="155"/>
                    </a:lnTo>
                    <a:lnTo>
                      <a:pt x="261" y="155"/>
                    </a:lnTo>
                    <a:lnTo>
                      <a:pt x="265" y="163"/>
                    </a:lnTo>
                    <a:lnTo>
                      <a:pt x="269" y="168"/>
                    </a:lnTo>
                    <a:lnTo>
                      <a:pt x="272" y="170"/>
                    </a:lnTo>
                    <a:lnTo>
                      <a:pt x="278" y="172"/>
                    </a:lnTo>
                    <a:lnTo>
                      <a:pt x="278" y="172"/>
                    </a:lnTo>
                    <a:lnTo>
                      <a:pt x="288" y="174"/>
                    </a:lnTo>
                    <a:lnTo>
                      <a:pt x="300" y="176"/>
                    </a:lnTo>
                    <a:lnTo>
                      <a:pt x="300" y="176"/>
                    </a:lnTo>
                    <a:lnTo>
                      <a:pt x="305" y="177"/>
                    </a:lnTo>
                    <a:lnTo>
                      <a:pt x="310" y="179"/>
                    </a:lnTo>
                    <a:lnTo>
                      <a:pt x="315" y="183"/>
                    </a:lnTo>
                    <a:lnTo>
                      <a:pt x="321" y="189"/>
                    </a:lnTo>
                    <a:lnTo>
                      <a:pt x="321" y="189"/>
                    </a:lnTo>
                    <a:lnTo>
                      <a:pt x="328" y="194"/>
                    </a:lnTo>
                    <a:lnTo>
                      <a:pt x="334" y="199"/>
                    </a:lnTo>
                    <a:lnTo>
                      <a:pt x="339" y="202"/>
                    </a:lnTo>
                    <a:lnTo>
                      <a:pt x="343" y="205"/>
                    </a:lnTo>
                    <a:lnTo>
                      <a:pt x="343" y="205"/>
                    </a:lnTo>
                    <a:lnTo>
                      <a:pt x="351" y="213"/>
                    </a:lnTo>
                    <a:lnTo>
                      <a:pt x="358" y="219"/>
                    </a:lnTo>
                    <a:lnTo>
                      <a:pt x="358" y="219"/>
                    </a:lnTo>
                    <a:lnTo>
                      <a:pt x="364" y="221"/>
                    </a:lnTo>
                    <a:lnTo>
                      <a:pt x="374" y="223"/>
                    </a:lnTo>
                    <a:lnTo>
                      <a:pt x="374" y="223"/>
                    </a:lnTo>
                    <a:lnTo>
                      <a:pt x="377" y="220"/>
                    </a:lnTo>
                    <a:lnTo>
                      <a:pt x="379" y="216"/>
                    </a:lnTo>
                    <a:lnTo>
                      <a:pt x="379" y="216"/>
                    </a:lnTo>
                    <a:lnTo>
                      <a:pt x="380" y="213"/>
                    </a:lnTo>
                    <a:lnTo>
                      <a:pt x="382" y="211"/>
                    </a:lnTo>
                    <a:lnTo>
                      <a:pt x="389" y="206"/>
                    </a:lnTo>
                    <a:lnTo>
                      <a:pt x="397" y="203"/>
                    </a:lnTo>
                    <a:lnTo>
                      <a:pt x="401" y="203"/>
                    </a:lnTo>
                    <a:lnTo>
                      <a:pt x="406" y="203"/>
                    </a:lnTo>
                    <a:lnTo>
                      <a:pt x="406" y="203"/>
                    </a:lnTo>
                    <a:lnTo>
                      <a:pt x="409" y="204"/>
                    </a:lnTo>
                    <a:lnTo>
                      <a:pt x="412" y="206"/>
                    </a:lnTo>
                    <a:lnTo>
                      <a:pt x="417" y="211"/>
                    </a:lnTo>
                    <a:lnTo>
                      <a:pt x="420" y="212"/>
                    </a:lnTo>
                    <a:lnTo>
                      <a:pt x="423" y="212"/>
                    </a:lnTo>
                    <a:lnTo>
                      <a:pt x="427" y="210"/>
                    </a:lnTo>
                    <a:lnTo>
                      <a:pt x="433" y="205"/>
                    </a:lnTo>
                    <a:lnTo>
                      <a:pt x="433" y="205"/>
                    </a:lnTo>
                    <a:lnTo>
                      <a:pt x="438" y="199"/>
                    </a:lnTo>
                    <a:lnTo>
                      <a:pt x="442" y="194"/>
                    </a:lnTo>
                    <a:lnTo>
                      <a:pt x="446" y="187"/>
                    </a:lnTo>
                    <a:lnTo>
                      <a:pt x="448" y="183"/>
                    </a:lnTo>
                    <a:lnTo>
                      <a:pt x="451" y="182"/>
                    </a:lnTo>
                    <a:lnTo>
                      <a:pt x="453" y="181"/>
                    </a:lnTo>
                    <a:lnTo>
                      <a:pt x="453" y="181"/>
                    </a:lnTo>
                    <a:lnTo>
                      <a:pt x="467" y="174"/>
                    </a:lnTo>
                    <a:lnTo>
                      <a:pt x="467" y="174"/>
                    </a:lnTo>
                    <a:lnTo>
                      <a:pt x="467" y="172"/>
                    </a:lnTo>
                    <a:lnTo>
                      <a:pt x="467" y="172"/>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78" name="Freeform 45">
                <a:extLst>
                  <a:ext uri="{FF2B5EF4-FFF2-40B4-BE49-F238E27FC236}">
                    <a16:creationId xmlns:a16="http://schemas.microsoft.com/office/drawing/2014/main" id="{F0FA1D38-23E7-48B7-814E-598EF8EDB0C7}"/>
                  </a:ext>
                </a:extLst>
              </p:cNvPr>
              <p:cNvSpPr>
                <a:spLocks/>
              </p:cNvSpPr>
              <p:nvPr/>
            </p:nvSpPr>
            <p:spPr bwMode="auto">
              <a:xfrm>
                <a:off x="7147344" y="3642821"/>
                <a:ext cx="644323" cy="405878"/>
              </a:xfrm>
              <a:custGeom>
                <a:avLst/>
                <a:gdLst>
                  <a:gd name="T0" fmla="*/ 364 w 377"/>
                  <a:gd name="T1" fmla="*/ 95 h 231"/>
                  <a:gd name="T2" fmla="*/ 363 w 377"/>
                  <a:gd name="T3" fmla="*/ 85 h 231"/>
                  <a:gd name="T4" fmla="*/ 377 w 377"/>
                  <a:gd name="T5" fmla="*/ 74 h 231"/>
                  <a:gd name="T6" fmla="*/ 361 w 377"/>
                  <a:gd name="T7" fmla="*/ 70 h 231"/>
                  <a:gd name="T8" fmla="*/ 342 w 377"/>
                  <a:gd name="T9" fmla="*/ 53 h 231"/>
                  <a:gd name="T10" fmla="*/ 324 w 377"/>
                  <a:gd name="T11" fmla="*/ 40 h 231"/>
                  <a:gd name="T12" fmla="*/ 303 w 377"/>
                  <a:gd name="T13" fmla="*/ 27 h 231"/>
                  <a:gd name="T14" fmla="*/ 281 w 377"/>
                  <a:gd name="T15" fmla="*/ 23 h 231"/>
                  <a:gd name="T16" fmla="*/ 264 w 377"/>
                  <a:gd name="T17" fmla="*/ 6 h 231"/>
                  <a:gd name="T18" fmla="*/ 255 w 377"/>
                  <a:gd name="T19" fmla="*/ 0 h 231"/>
                  <a:gd name="T20" fmla="*/ 243 w 377"/>
                  <a:gd name="T21" fmla="*/ 8 h 231"/>
                  <a:gd name="T22" fmla="*/ 234 w 377"/>
                  <a:gd name="T23" fmla="*/ 12 h 231"/>
                  <a:gd name="T24" fmla="*/ 192 w 377"/>
                  <a:gd name="T25" fmla="*/ 12 h 231"/>
                  <a:gd name="T26" fmla="*/ 176 w 377"/>
                  <a:gd name="T27" fmla="*/ 12 h 231"/>
                  <a:gd name="T28" fmla="*/ 152 w 377"/>
                  <a:gd name="T29" fmla="*/ 7 h 231"/>
                  <a:gd name="T30" fmla="*/ 141 w 377"/>
                  <a:gd name="T31" fmla="*/ 10 h 231"/>
                  <a:gd name="T32" fmla="*/ 122 w 377"/>
                  <a:gd name="T33" fmla="*/ 5 h 231"/>
                  <a:gd name="T34" fmla="*/ 104 w 377"/>
                  <a:gd name="T35" fmla="*/ 0 h 231"/>
                  <a:gd name="T36" fmla="*/ 77 w 377"/>
                  <a:gd name="T37" fmla="*/ 1 h 231"/>
                  <a:gd name="T38" fmla="*/ 61 w 377"/>
                  <a:gd name="T39" fmla="*/ 7 h 231"/>
                  <a:gd name="T40" fmla="*/ 42 w 377"/>
                  <a:gd name="T41" fmla="*/ 14 h 231"/>
                  <a:gd name="T42" fmla="*/ 18 w 377"/>
                  <a:gd name="T43" fmla="*/ 27 h 231"/>
                  <a:gd name="T44" fmla="*/ 8 w 377"/>
                  <a:gd name="T45" fmla="*/ 35 h 231"/>
                  <a:gd name="T46" fmla="*/ 13 w 377"/>
                  <a:gd name="T47" fmla="*/ 71 h 231"/>
                  <a:gd name="T48" fmla="*/ 9 w 377"/>
                  <a:gd name="T49" fmla="*/ 89 h 231"/>
                  <a:gd name="T50" fmla="*/ 0 w 377"/>
                  <a:gd name="T51" fmla="*/ 103 h 231"/>
                  <a:gd name="T52" fmla="*/ 12 w 377"/>
                  <a:gd name="T53" fmla="*/ 103 h 231"/>
                  <a:gd name="T54" fmla="*/ 26 w 377"/>
                  <a:gd name="T55" fmla="*/ 110 h 231"/>
                  <a:gd name="T56" fmla="*/ 36 w 377"/>
                  <a:gd name="T57" fmla="*/ 107 h 231"/>
                  <a:gd name="T58" fmla="*/ 43 w 377"/>
                  <a:gd name="T59" fmla="*/ 112 h 231"/>
                  <a:gd name="T60" fmla="*/ 61 w 377"/>
                  <a:gd name="T61" fmla="*/ 125 h 231"/>
                  <a:gd name="T62" fmla="*/ 77 w 377"/>
                  <a:gd name="T63" fmla="*/ 124 h 231"/>
                  <a:gd name="T64" fmla="*/ 102 w 377"/>
                  <a:gd name="T65" fmla="*/ 127 h 231"/>
                  <a:gd name="T66" fmla="*/ 117 w 377"/>
                  <a:gd name="T67" fmla="*/ 133 h 231"/>
                  <a:gd name="T68" fmla="*/ 125 w 377"/>
                  <a:gd name="T69" fmla="*/ 149 h 231"/>
                  <a:gd name="T70" fmla="*/ 120 w 377"/>
                  <a:gd name="T71" fmla="*/ 165 h 231"/>
                  <a:gd name="T72" fmla="*/ 118 w 377"/>
                  <a:gd name="T73" fmla="*/ 182 h 231"/>
                  <a:gd name="T74" fmla="*/ 127 w 377"/>
                  <a:gd name="T75" fmla="*/ 186 h 231"/>
                  <a:gd name="T76" fmla="*/ 147 w 377"/>
                  <a:gd name="T77" fmla="*/ 191 h 231"/>
                  <a:gd name="T78" fmla="*/ 161 w 377"/>
                  <a:gd name="T79" fmla="*/ 203 h 231"/>
                  <a:gd name="T80" fmla="*/ 167 w 377"/>
                  <a:gd name="T81" fmla="*/ 218 h 231"/>
                  <a:gd name="T82" fmla="*/ 178 w 377"/>
                  <a:gd name="T83" fmla="*/ 230 h 231"/>
                  <a:gd name="T84" fmla="*/ 222 w 377"/>
                  <a:gd name="T85" fmla="*/ 229 h 231"/>
                  <a:gd name="T86" fmla="*/ 245 w 377"/>
                  <a:gd name="T87" fmla="*/ 225 h 231"/>
                  <a:gd name="T88" fmla="*/ 267 w 377"/>
                  <a:gd name="T89" fmla="*/ 206 h 231"/>
                  <a:gd name="T90" fmla="*/ 282 w 377"/>
                  <a:gd name="T91" fmla="*/ 204 h 231"/>
                  <a:gd name="T92" fmla="*/ 304 w 377"/>
                  <a:gd name="T93" fmla="*/ 209 h 231"/>
                  <a:gd name="T94" fmla="*/ 315 w 377"/>
                  <a:gd name="T95" fmla="*/ 205 h 231"/>
                  <a:gd name="T96" fmla="*/ 309 w 377"/>
                  <a:gd name="T97" fmla="*/ 193 h 231"/>
                  <a:gd name="T98" fmla="*/ 308 w 377"/>
                  <a:gd name="T99" fmla="*/ 173 h 231"/>
                  <a:gd name="T100" fmla="*/ 314 w 377"/>
                  <a:gd name="T101" fmla="*/ 149 h 231"/>
                  <a:gd name="T102" fmla="*/ 324 w 377"/>
                  <a:gd name="T103" fmla="*/ 137 h 231"/>
                  <a:gd name="T104" fmla="*/ 334 w 377"/>
                  <a:gd name="T105" fmla="*/ 133 h 231"/>
                  <a:gd name="T106" fmla="*/ 350 w 377"/>
                  <a:gd name="T107" fmla="*/ 122 h 231"/>
                  <a:gd name="T108" fmla="*/ 371 w 377"/>
                  <a:gd name="T109" fmla="*/ 117 h 231"/>
                  <a:gd name="T110" fmla="*/ 377 w 377"/>
                  <a:gd name="T111" fmla="*/ 110 h 231"/>
                  <a:gd name="T112" fmla="*/ 369 w 377"/>
                  <a:gd name="T113" fmla="*/ 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7" h="231">
                    <a:moveTo>
                      <a:pt x="369" y="98"/>
                    </a:moveTo>
                    <a:lnTo>
                      <a:pt x="369" y="98"/>
                    </a:lnTo>
                    <a:lnTo>
                      <a:pt x="367" y="96"/>
                    </a:lnTo>
                    <a:lnTo>
                      <a:pt x="364" y="95"/>
                    </a:lnTo>
                    <a:lnTo>
                      <a:pt x="363" y="93"/>
                    </a:lnTo>
                    <a:lnTo>
                      <a:pt x="362" y="90"/>
                    </a:lnTo>
                    <a:lnTo>
                      <a:pt x="362" y="88"/>
                    </a:lnTo>
                    <a:lnTo>
                      <a:pt x="363" y="85"/>
                    </a:lnTo>
                    <a:lnTo>
                      <a:pt x="364" y="83"/>
                    </a:lnTo>
                    <a:lnTo>
                      <a:pt x="368" y="81"/>
                    </a:lnTo>
                    <a:lnTo>
                      <a:pt x="368" y="81"/>
                    </a:lnTo>
                    <a:lnTo>
                      <a:pt x="377" y="74"/>
                    </a:lnTo>
                    <a:lnTo>
                      <a:pt x="377" y="74"/>
                    </a:lnTo>
                    <a:lnTo>
                      <a:pt x="367" y="72"/>
                    </a:lnTo>
                    <a:lnTo>
                      <a:pt x="361" y="70"/>
                    </a:lnTo>
                    <a:lnTo>
                      <a:pt x="361" y="70"/>
                    </a:lnTo>
                    <a:lnTo>
                      <a:pt x="354" y="64"/>
                    </a:lnTo>
                    <a:lnTo>
                      <a:pt x="346" y="56"/>
                    </a:lnTo>
                    <a:lnTo>
                      <a:pt x="346" y="56"/>
                    </a:lnTo>
                    <a:lnTo>
                      <a:pt x="342" y="53"/>
                    </a:lnTo>
                    <a:lnTo>
                      <a:pt x="337" y="50"/>
                    </a:lnTo>
                    <a:lnTo>
                      <a:pt x="331" y="45"/>
                    </a:lnTo>
                    <a:lnTo>
                      <a:pt x="324" y="40"/>
                    </a:lnTo>
                    <a:lnTo>
                      <a:pt x="324" y="40"/>
                    </a:lnTo>
                    <a:lnTo>
                      <a:pt x="318" y="34"/>
                    </a:lnTo>
                    <a:lnTo>
                      <a:pt x="313" y="30"/>
                    </a:lnTo>
                    <a:lnTo>
                      <a:pt x="308" y="28"/>
                    </a:lnTo>
                    <a:lnTo>
                      <a:pt x="303" y="27"/>
                    </a:lnTo>
                    <a:lnTo>
                      <a:pt x="303" y="27"/>
                    </a:lnTo>
                    <a:lnTo>
                      <a:pt x="291" y="25"/>
                    </a:lnTo>
                    <a:lnTo>
                      <a:pt x="281" y="23"/>
                    </a:lnTo>
                    <a:lnTo>
                      <a:pt x="281" y="23"/>
                    </a:lnTo>
                    <a:lnTo>
                      <a:pt x="275" y="21"/>
                    </a:lnTo>
                    <a:lnTo>
                      <a:pt x="272" y="19"/>
                    </a:lnTo>
                    <a:lnTo>
                      <a:pt x="268" y="14"/>
                    </a:lnTo>
                    <a:lnTo>
                      <a:pt x="264" y="6"/>
                    </a:lnTo>
                    <a:lnTo>
                      <a:pt x="264" y="6"/>
                    </a:lnTo>
                    <a:lnTo>
                      <a:pt x="261" y="3"/>
                    </a:lnTo>
                    <a:lnTo>
                      <a:pt x="258" y="1"/>
                    </a:lnTo>
                    <a:lnTo>
                      <a:pt x="255" y="0"/>
                    </a:lnTo>
                    <a:lnTo>
                      <a:pt x="252" y="1"/>
                    </a:lnTo>
                    <a:lnTo>
                      <a:pt x="249" y="2"/>
                    </a:lnTo>
                    <a:lnTo>
                      <a:pt x="247" y="4"/>
                    </a:lnTo>
                    <a:lnTo>
                      <a:pt x="243" y="8"/>
                    </a:lnTo>
                    <a:lnTo>
                      <a:pt x="243" y="8"/>
                    </a:lnTo>
                    <a:lnTo>
                      <a:pt x="242" y="10"/>
                    </a:lnTo>
                    <a:lnTo>
                      <a:pt x="240" y="11"/>
                    </a:lnTo>
                    <a:lnTo>
                      <a:pt x="234" y="12"/>
                    </a:lnTo>
                    <a:lnTo>
                      <a:pt x="221" y="12"/>
                    </a:lnTo>
                    <a:lnTo>
                      <a:pt x="221" y="12"/>
                    </a:lnTo>
                    <a:lnTo>
                      <a:pt x="203" y="12"/>
                    </a:lnTo>
                    <a:lnTo>
                      <a:pt x="192" y="12"/>
                    </a:lnTo>
                    <a:lnTo>
                      <a:pt x="187" y="12"/>
                    </a:lnTo>
                    <a:lnTo>
                      <a:pt x="187" y="12"/>
                    </a:lnTo>
                    <a:lnTo>
                      <a:pt x="182" y="12"/>
                    </a:lnTo>
                    <a:lnTo>
                      <a:pt x="176" y="12"/>
                    </a:lnTo>
                    <a:lnTo>
                      <a:pt x="163" y="9"/>
                    </a:lnTo>
                    <a:lnTo>
                      <a:pt x="163" y="9"/>
                    </a:lnTo>
                    <a:lnTo>
                      <a:pt x="158" y="7"/>
                    </a:lnTo>
                    <a:lnTo>
                      <a:pt x="152" y="7"/>
                    </a:lnTo>
                    <a:lnTo>
                      <a:pt x="147" y="7"/>
                    </a:lnTo>
                    <a:lnTo>
                      <a:pt x="144" y="8"/>
                    </a:lnTo>
                    <a:lnTo>
                      <a:pt x="144" y="8"/>
                    </a:lnTo>
                    <a:lnTo>
                      <a:pt x="141" y="10"/>
                    </a:lnTo>
                    <a:lnTo>
                      <a:pt x="136" y="10"/>
                    </a:lnTo>
                    <a:lnTo>
                      <a:pt x="129" y="9"/>
                    </a:lnTo>
                    <a:lnTo>
                      <a:pt x="126" y="7"/>
                    </a:lnTo>
                    <a:lnTo>
                      <a:pt x="122" y="5"/>
                    </a:lnTo>
                    <a:lnTo>
                      <a:pt x="122" y="5"/>
                    </a:lnTo>
                    <a:lnTo>
                      <a:pt x="119" y="3"/>
                    </a:lnTo>
                    <a:lnTo>
                      <a:pt x="115" y="1"/>
                    </a:lnTo>
                    <a:lnTo>
                      <a:pt x="104" y="0"/>
                    </a:lnTo>
                    <a:lnTo>
                      <a:pt x="94" y="1"/>
                    </a:lnTo>
                    <a:lnTo>
                      <a:pt x="84" y="1"/>
                    </a:lnTo>
                    <a:lnTo>
                      <a:pt x="84" y="1"/>
                    </a:lnTo>
                    <a:lnTo>
                      <a:pt x="77" y="1"/>
                    </a:lnTo>
                    <a:lnTo>
                      <a:pt x="71" y="2"/>
                    </a:lnTo>
                    <a:lnTo>
                      <a:pt x="66" y="4"/>
                    </a:lnTo>
                    <a:lnTo>
                      <a:pt x="61" y="7"/>
                    </a:lnTo>
                    <a:lnTo>
                      <a:pt x="61" y="7"/>
                    </a:lnTo>
                    <a:lnTo>
                      <a:pt x="52" y="11"/>
                    </a:lnTo>
                    <a:lnTo>
                      <a:pt x="47" y="13"/>
                    </a:lnTo>
                    <a:lnTo>
                      <a:pt x="42" y="14"/>
                    </a:lnTo>
                    <a:lnTo>
                      <a:pt x="42" y="14"/>
                    </a:lnTo>
                    <a:lnTo>
                      <a:pt x="35" y="16"/>
                    </a:lnTo>
                    <a:lnTo>
                      <a:pt x="28" y="19"/>
                    </a:lnTo>
                    <a:lnTo>
                      <a:pt x="23" y="23"/>
                    </a:lnTo>
                    <a:lnTo>
                      <a:pt x="18" y="27"/>
                    </a:lnTo>
                    <a:lnTo>
                      <a:pt x="18" y="27"/>
                    </a:lnTo>
                    <a:lnTo>
                      <a:pt x="14" y="31"/>
                    </a:lnTo>
                    <a:lnTo>
                      <a:pt x="8" y="35"/>
                    </a:lnTo>
                    <a:lnTo>
                      <a:pt x="8" y="35"/>
                    </a:lnTo>
                    <a:lnTo>
                      <a:pt x="11" y="52"/>
                    </a:lnTo>
                    <a:lnTo>
                      <a:pt x="12" y="58"/>
                    </a:lnTo>
                    <a:lnTo>
                      <a:pt x="13" y="71"/>
                    </a:lnTo>
                    <a:lnTo>
                      <a:pt x="13" y="71"/>
                    </a:lnTo>
                    <a:lnTo>
                      <a:pt x="13" y="78"/>
                    </a:lnTo>
                    <a:lnTo>
                      <a:pt x="12" y="83"/>
                    </a:lnTo>
                    <a:lnTo>
                      <a:pt x="11" y="87"/>
                    </a:lnTo>
                    <a:lnTo>
                      <a:pt x="9" y="89"/>
                    </a:lnTo>
                    <a:lnTo>
                      <a:pt x="4" y="94"/>
                    </a:lnTo>
                    <a:lnTo>
                      <a:pt x="2" y="98"/>
                    </a:lnTo>
                    <a:lnTo>
                      <a:pt x="0" y="103"/>
                    </a:lnTo>
                    <a:lnTo>
                      <a:pt x="0" y="103"/>
                    </a:lnTo>
                    <a:lnTo>
                      <a:pt x="0" y="103"/>
                    </a:lnTo>
                    <a:lnTo>
                      <a:pt x="0" y="103"/>
                    </a:lnTo>
                    <a:lnTo>
                      <a:pt x="8" y="102"/>
                    </a:lnTo>
                    <a:lnTo>
                      <a:pt x="12" y="103"/>
                    </a:lnTo>
                    <a:lnTo>
                      <a:pt x="14" y="104"/>
                    </a:lnTo>
                    <a:lnTo>
                      <a:pt x="14" y="104"/>
                    </a:lnTo>
                    <a:lnTo>
                      <a:pt x="23" y="109"/>
                    </a:lnTo>
                    <a:lnTo>
                      <a:pt x="26" y="110"/>
                    </a:lnTo>
                    <a:lnTo>
                      <a:pt x="28" y="109"/>
                    </a:lnTo>
                    <a:lnTo>
                      <a:pt x="28" y="109"/>
                    </a:lnTo>
                    <a:lnTo>
                      <a:pt x="31" y="108"/>
                    </a:lnTo>
                    <a:lnTo>
                      <a:pt x="36" y="107"/>
                    </a:lnTo>
                    <a:lnTo>
                      <a:pt x="40" y="109"/>
                    </a:lnTo>
                    <a:lnTo>
                      <a:pt x="42" y="110"/>
                    </a:lnTo>
                    <a:lnTo>
                      <a:pt x="43" y="112"/>
                    </a:lnTo>
                    <a:lnTo>
                      <a:pt x="43" y="112"/>
                    </a:lnTo>
                    <a:lnTo>
                      <a:pt x="46" y="116"/>
                    </a:lnTo>
                    <a:lnTo>
                      <a:pt x="52" y="121"/>
                    </a:lnTo>
                    <a:lnTo>
                      <a:pt x="58" y="124"/>
                    </a:lnTo>
                    <a:lnTo>
                      <a:pt x="61" y="125"/>
                    </a:lnTo>
                    <a:lnTo>
                      <a:pt x="65" y="125"/>
                    </a:lnTo>
                    <a:lnTo>
                      <a:pt x="65" y="125"/>
                    </a:lnTo>
                    <a:lnTo>
                      <a:pt x="71" y="124"/>
                    </a:lnTo>
                    <a:lnTo>
                      <a:pt x="77" y="124"/>
                    </a:lnTo>
                    <a:lnTo>
                      <a:pt x="87" y="125"/>
                    </a:lnTo>
                    <a:lnTo>
                      <a:pt x="87" y="125"/>
                    </a:lnTo>
                    <a:lnTo>
                      <a:pt x="94" y="125"/>
                    </a:lnTo>
                    <a:lnTo>
                      <a:pt x="102" y="127"/>
                    </a:lnTo>
                    <a:lnTo>
                      <a:pt x="111" y="129"/>
                    </a:lnTo>
                    <a:lnTo>
                      <a:pt x="114" y="131"/>
                    </a:lnTo>
                    <a:lnTo>
                      <a:pt x="117" y="133"/>
                    </a:lnTo>
                    <a:lnTo>
                      <a:pt x="117" y="133"/>
                    </a:lnTo>
                    <a:lnTo>
                      <a:pt x="120" y="139"/>
                    </a:lnTo>
                    <a:lnTo>
                      <a:pt x="123" y="144"/>
                    </a:lnTo>
                    <a:lnTo>
                      <a:pt x="124" y="147"/>
                    </a:lnTo>
                    <a:lnTo>
                      <a:pt x="125" y="149"/>
                    </a:lnTo>
                    <a:lnTo>
                      <a:pt x="124" y="153"/>
                    </a:lnTo>
                    <a:lnTo>
                      <a:pt x="123" y="157"/>
                    </a:lnTo>
                    <a:lnTo>
                      <a:pt x="123" y="157"/>
                    </a:lnTo>
                    <a:lnTo>
                      <a:pt x="120" y="165"/>
                    </a:lnTo>
                    <a:lnTo>
                      <a:pt x="118" y="173"/>
                    </a:lnTo>
                    <a:lnTo>
                      <a:pt x="117" y="176"/>
                    </a:lnTo>
                    <a:lnTo>
                      <a:pt x="117" y="180"/>
                    </a:lnTo>
                    <a:lnTo>
                      <a:pt x="118" y="182"/>
                    </a:lnTo>
                    <a:lnTo>
                      <a:pt x="121" y="184"/>
                    </a:lnTo>
                    <a:lnTo>
                      <a:pt x="121" y="184"/>
                    </a:lnTo>
                    <a:lnTo>
                      <a:pt x="124" y="185"/>
                    </a:lnTo>
                    <a:lnTo>
                      <a:pt x="127" y="186"/>
                    </a:lnTo>
                    <a:lnTo>
                      <a:pt x="134" y="187"/>
                    </a:lnTo>
                    <a:lnTo>
                      <a:pt x="141" y="188"/>
                    </a:lnTo>
                    <a:lnTo>
                      <a:pt x="144" y="189"/>
                    </a:lnTo>
                    <a:lnTo>
                      <a:pt x="147" y="191"/>
                    </a:lnTo>
                    <a:lnTo>
                      <a:pt x="147" y="191"/>
                    </a:lnTo>
                    <a:lnTo>
                      <a:pt x="152" y="196"/>
                    </a:lnTo>
                    <a:lnTo>
                      <a:pt x="157" y="199"/>
                    </a:lnTo>
                    <a:lnTo>
                      <a:pt x="161" y="203"/>
                    </a:lnTo>
                    <a:lnTo>
                      <a:pt x="163" y="207"/>
                    </a:lnTo>
                    <a:lnTo>
                      <a:pt x="163" y="207"/>
                    </a:lnTo>
                    <a:lnTo>
                      <a:pt x="165" y="211"/>
                    </a:lnTo>
                    <a:lnTo>
                      <a:pt x="167" y="218"/>
                    </a:lnTo>
                    <a:lnTo>
                      <a:pt x="171" y="225"/>
                    </a:lnTo>
                    <a:lnTo>
                      <a:pt x="176" y="231"/>
                    </a:lnTo>
                    <a:lnTo>
                      <a:pt x="176" y="231"/>
                    </a:lnTo>
                    <a:lnTo>
                      <a:pt x="178" y="230"/>
                    </a:lnTo>
                    <a:lnTo>
                      <a:pt x="181" y="229"/>
                    </a:lnTo>
                    <a:lnTo>
                      <a:pt x="191" y="228"/>
                    </a:lnTo>
                    <a:lnTo>
                      <a:pt x="191" y="228"/>
                    </a:lnTo>
                    <a:lnTo>
                      <a:pt x="222" y="229"/>
                    </a:lnTo>
                    <a:lnTo>
                      <a:pt x="229" y="229"/>
                    </a:lnTo>
                    <a:lnTo>
                      <a:pt x="235" y="228"/>
                    </a:lnTo>
                    <a:lnTo>
                      <a:pt x="240" y="227"/>
                    </a:lnTo>
                    <a:lnTo>
                      <a:pt x="245" y="225"/>
                    </a:lnTo>
                    <a:lnTo>
                      <a:pt x="245" y="225"/>
                    </a:lnTo>
                    <a:lnTo>
                      <a:pt x="252" y="217"/>
                    </a:lnTo>
                    <a:lnTo>
                      <a:pt x="260" y="211"/>
                    </a:lnTo>
                    <a:lnTo>
                      <a:pt x="267" y="206"/>
                    </a:lnTo>
                    <a:lnTo>
                      <a:pt x="271" y="205"/>
                    </a:lnTo>
                    <a:lnTo>
                      <a:pt x="275" y="204"/>
                    </a:lnTo>
                    <a:lnTo>
                      <a:pt x="275" y="204"/>
                    </a:lnTo>
                    <a:lnTo>
                      <a:pt x="282" y="204"/>
                    </a:lnTo>
                    <a:lnTo>
                      <a:pt x="288" y="205"/>
                    </a:lnTo>
                    <a:lnTo>
                      <a:pt x="299" y="208"/>
                    </a:lnTo>
                    <a:lnTo>
                      <a:pt x="299" y="208"/>
                    </a:lnTo>
                    <a:lnTo>
                      <a:pt x="304" y="209"/>
                    </a:lnTo>
                    <a:lnTo>
                      <a:pt x="308" y="208"/>
                    </a:lnTo>
                    <a:lnTo>
                      <a:pt x="312" y="207"/>
                    </a:lnTo>
                    <a:lnTo>
                      <a:pt x="315" y="205"/>
                    </a:lnTo>
                    <a:lnTo>
                      <a:pt x="315" y="205"/>
                    </a:lnTo>
                    <a:lnTo>
                      <a:pt x="315" y="203"/>
                    </a:lnTo>
                    <a:lnTo>
                      <a:pt x="315" y="201"/>
                    </a:lnTo>
                    <a:lnTo>
                      <a:pt x="312" y="198"/>
                    </a:lnTo>
                    <a:lnTo>
                      <a:pt x="309" y="193"/>
                    </a:lnTo>
                    <a:lnTo>
                      <a:pt x="307" y="190"/>
                    </a:lnTo>
                    <a:lnTo>
                      <a:pt x="307" y="187"/>
                    </a:lnTo>
                    <a:lnTo>
                      <a:pt x="307" y="187"/>
                    </a:lnTo>
                    <a:lnTo>
                      <a:pt x="308" y="173"/>
                    </a:lnTo>
                    <a:lnTo>
                      <a:pt x="309" y="166"/>
                    </a:lnTo>
                    <a:lnTo>
                      <a:pt x="311" y="158"/>
                    </a:lnTo>
                    <a:lnTo>
                      <a:pt x="311" y="158"/>
                    </a:lnTo>
                    <a:lnTo>
                      <a:pt x="314" y="149"/>
                    </a:lnTo>
                    <a:lnTo>
                      <a:pt x="317" y="143"/>
                    </a:lnTo>
                    <a:lnTo>
                      <a:pt x="319" y="140"/>
                    </a:lnTo>
                    <a:lnTo>
                      <a:pt x="322" y="138"/>
                    </a:lnTo>
                    <a:lnTo>
                      <a:pt x="324" y="137"/>
                    </a:lnTo>
                    <a:lnTo>
                      <a:pt x="328" y="137"/>
                    </a:lnTo>
                    <a:lnTo>
                      <a:pt x="328" y="137"/>
                    </a:lnTo>
                    <a:lnTo>
                      <a:pt x="331" y="136"/>
                    </a:lnTo>
                    <a:lnTo>
                      <a:pt x="334" y="133"/>
                    </a:lnTo>
                    <a:lnTo>
                      <a:pt x="339" y="128"/>
                    </a:lnTo>
                    <a:lnTo>
                      <a:pt x="344" y="124"/>
                    </a:lnTo>
                    <a:lnTo>
                      <a:pt x="347" y="122"/>
                    </a:lnTo>
                    <a:lnTo>
                      <a:pt x="350" y="122"/>
                    </a:lnTo>
                    <a:lnTo>
                      <a:pt x="350" y="122"/>
                    </a:lnTo>
                    <a:lnTo>
                      <a:pt x="358" y="122"/>
                    </a:lnTo>
                    <a:lnTo>
                      <a:pt x="367" y="119"/>
                    </a:lnTo>
                    <a:lnTo>
                      <a:pt x="371" y="117"/>
                    </a:lnTo>
                    <a:lnTo>
                      <a:pt x="374" y="115"/>
                    </a:lnTo>
                    <a:lnTo>
                      <a:pt x="376" y="113"/>
                    </a:lnTo>
                    <a:lnTo>
                      <a:pt x="377" y="110"/>
                    </a:lnTo>
                    <a:lnTo>
                      <a:pt x="377" y="110"/>
                    </a:lnTo>
                    <a:lnTo>
                      <a:pt x="377" y="105"/>
                    </a:lnTo>
                    <a:lnTo>
                      <a:pt x="376" y="102"/>
                    </a:lnTo>
                    <a:lnTo>
                      <a:pt x="373" y="99"/>
                    </a:lnTo>
                    <a:lnTo>
                      <a:pt x="369" y="98"/>
                    </a:lnTo>
                    <a:lnTo>
                      <a:pt x="369" y="98"/>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79" name="Freeform 49">
                <a:extLst>
                  <a:ext uri="{FF2B5EF4-FFF2-40B4-BE49-F238E27FC236}">
                    <a16:creationId xmlns:a16="http://schemas.microsoft.com/office/drawing/2014/main" id="{0250E9B4-FEBD-45B9-B16A-D5B51016D5BB}"/>
                  </a:ext>
                </a:extLst>
              </p:cNvPr>
              <p:cNvSpPr>
                <a:spLocks/>
              </p:cNvSpPr>
              <p:nvPr/>
            </p:nvSpPr>
            <p:spPr bwMode="auto">
              <a:xfrm>
                <a:off x="7078790" y="4888429"/>
                <a:ext cx="1048748" cy="664796"/>
              </a:xfrm>
              <a:custGeom>
                <a:avLst/>
                <a:gdLst>
                  <a:gd name="T0" fmla="*/ 601 w 612"/>
                  <a:gd name="T1" fmla="*/ 240 h 380"/>
                  <a:gd name="T2" fmla="*/ 587 w 612"/>
                  <a:gd name="T3" fmla="*/ 232 h 380"/>
                  <a:gd name="T4" fmla="*/ 561 w 612"/>
                  <a:gd name="T5" fmla="*/ 242 h 380"/>
                  <a:gd name="T6" fmla="*/ 530 w 612"/>
                  <a:gd name="T7" fmla="*/ 247 h 380"/>
                  <a:gd name="T8" fmla="*/ 518 w 612"/>
                  <a:gd name="T9" fmla="*/ 237 h 380"/>
                  <a:gd name="T10" fmla="*/ 508 w 612"/>
                  <a:gd name="T11" fmla="*/ 221 h 380"/>
                  <a:gd name="T12" fmla="*/ 503 w 612"/>
                  <a:gd name="T13" fmla="*/ 188 h 380"/>
                  <a:gd name="T14" fmla="*/ 515 w 612"/>
                  <a:gd name="T15" fmla="*/ 161 h 380"/>
                  <a:gd name="T16" fmla="*/ 513 w 612"/>
                  <a:gd name="T17" fmla="*/ 127 h 380"/>
                  <a:gd name="T18" fmla="*/ 480 w 612"/>
                  <a:gd name="T19" fmla="*/ 86 h 380"/>
                  <a:gd name="T20" fmla="*/ 449 w 612"/>
                  <a:gd name="T21" fmla="*/ 40 h 380"/>
                  <a:gd name="T22" fmla="*/ 423 w 612"/>
                  <a:gd name="T23" fmla="*/ 0 h 380"/>
                  <a:gd name="T24" fmla="*/ 389 w 612"/>
                  <a:gd name="T25" fmla="*/ 11 h 380"/>
                  <a:gd name="T26" fmla="*/ 374 w 612"/>
                  <a:gd name="T27" fmla="*/ 26 h 380"/>
                  <a:gd name="T28" fmla="*/ 347 w 612"/>
                  <a:gd name="T29" fmla="*/ 29 h 380"/>
                  <a:gd name="T30" fmla="*/ 324 w 612"/>
                  <a:gd name="T31" fmla="*/ 33 h 380"/>
                  <a:gd name="T32" fmla="*/ 300 w 612"/>
                  <a:gd name="T33" fmla="*/ 51 h 380"/>
                  <a:gd name="T34" fmla="*/ 282 w 612"/>
                  <a:gd name="T35" fmla="*/ 32 h 380"/>
                  <a:gd name="T36" fmla="*/ 240 w 612"/>
                  <a:gd name="T37" fmla="*/ 29 h 380"/>
                  <a:gd name="T38" fmla="*/ 200 w 612"/>
                  <a:gd name="T39" fmla="*/ 21 h 380"/>
                  <a:gd name="T40" fmla="*/ 170 w 612"/>
                  <a:gd name="T41" fmla="*/ 21 h 380"/>
                  <a:gd name="T42" fmla="*/ 168 w 612"/>
                  <a:gd name="T43" fmla="*/ 34 h 380"/>
                  <a:gd name="T44" fmla="*/ 129 w 612"/>
                  <a:gd name="T45" fmla="*/ 51 h 380"/>
                  <a:gd name="T46" fmla="*/ 94 w 612"/>
                  <a:gd name="T47" fmla="*/ 89 h 380"/>
                  <a:gd name="T48" fmla="*/ 64 w 612"/>
                  <a:gd name="T49" fmla="*/ 156 h 380"/>
                  <a:gd name="T50" fmla="*/ 39 w 612"/>
                  <a:gd name="T51" fmla="*/ 163 h 380"/>
                  <a:gd name="T52" fmla="*/ 13 w 612"/>
                  <a:gd name="T53" fmla="*/ 172 h 380"/>
                  <a:gd name="T54" fmla="*/ 0 w 612"/>
                  <a:gd name="T55" fmla="*/ 178 h 380"/>
                  <a:gd name="T56" fmla="*/ 20 w 612"/>
                  <a:gd name="T57" fmla="*/ 202 h 380"/>
                  <a:gd name="T58" fmla="*/ 35 w 612"/>
                  <a:gd name="T59" fmla="*/ 232 h 380"/>
                  <a:gd name="T60" fmla="*/ 57 w 612"/>
                  <a:gd name="T61" fmla="*/ 246 h 380"/>
                  <a:gd name="T62" fmla="*/ 78 w 612"/>
                  <a:gd name="T63" fmla="*/ 256 h 380"/>
                  <a:gd name="T64" fmla="*/ 71 w 612"/>
                  <a:gd name="T65" fmla="*/ 272 h 380"/>
                  <a:gd name="T66" fmla="*/ 81 w 612"/>
                  <a:gd name="T67" fmla="*/ 288 h 380"/>
                  <a:gd name="T68" fmla="*/ 104 w 612"/>
                  <a:gd name="T69" fmla="*/ 297 h 380"/>
                  <a:gd name="T70" fmla="*/ 123 w 612"/>
                  <a:gd name="T71" fmla="*/ 303 h 380"/>
                  <a:gd name="T72" fmla="*/ 137 w 612"/>
                  <a:gd name="T73" fmla="*/ 290 h 380"/>
                  <a:gd name="T74" fmla="*/ 156 w 612"/>
                  <a:gd name="T75" fmla="*/ 295 h 380"/>
                  <a:gd name="T76" fmla="*/ 156 w 612"/>
                  <a:gd name="T77" fmla="*/ 308 h 380"/>
                  <a:gd name="T78" fmla="*/ 155 w 612"/>
                  <a:gd name="T79" fmla="*/ 332 h 380"/>
                  <a:gd name="T80" fmla="*/ 162 w 612"/>
                  <a:gd name="T81" fmla="*/ 339 h 380"/>
                  <a:gd name="T82" fmla="*/ 170 w 612"/>
                  <a:gd name="T83" fmla="*/ 356 h 380"/>
                  <a:gd name="T84" fmla="*/ 188 w 612"/>
                  <a:gd name="T85" fmla="*/ 363 h 380"/>
                  <a:gd name="T86" fmla="*/ 224 w 612"/>
                  <a:gd name="T87" fmla="*/ 364 h 380"/>
                  <a:gd name="T88" fmla="*/ 256 w 612"/>
                  <a:gd name="T89" fmla="*/ 369 h 380"/>
                  <a:gd name="T90" fmla="*/ 283 w 612"/>
                  <a:gd name="T91" fmla="*/ 370 h 380"/>
                  <a:gd name="T92" fmla="*/ 324 w 612"/>
                  <a:gd name="T93" fmla="*/ 373 h 380"/>
                  <a:gd name="T94" fmla="*/ 339 w 612"/>
                  <a:gd name="T95" fmla="*/ 379 h 380"/>
                  <a:gd name="T96" fmla="*/ 366 w 612"/>
                  <a:gd name="T97" fmla="*/ 361 h 380"/>
                  <a:gd name="T98" fmla="*/ 386 w 612"/>
                  <a:gd name="T99" fmla="*/ 345 h 380"/>
                  <a:gd name="T100" fmla="*/ 427 w 612"/>
                  <a:gd name="T101" fmla="*/ 335 h 380"/>
                  <a:gd name="T102" fmla="*/ 458 w 612"/>
                  <a:gd name="T103" fmla="*/ 338 h 380"/>
                  <a:gd name="T104" fmla="*/ 489 w 612"/>
                  <a:gd name="T105" fmla="*/ 348 h 380"/>
                  <a:gd name="T106" fmla="*/ 503 w 612"/>
                  <a:gd name="T107" fmla="*/ 362 h 380"/>
                  <a:gd name="T108" fmla="*/ 546 w 612"/>
                  <a:gd name="T109" fmla="*/ 369 h 380"/>
                  <a:gd name="T110" fmla="*/ 541 w 612"/>
                  <a:gd name="T111" fmla="*/ 326 h 380"/>
                  <a:gd name="T112" fmla="*/ 557 w 612"/>
                  <a:gd name="T113" fmla="*/ 303 h 380"/>
                  <a:gd name="T114" fmla="*/ 566 w 612"/>
                  <a:gd name="T115" fmla="*/ 283 h 380"/>
                  <a:gd name="T116" fmla="*/ 599 w 612"/>
                  <a:gd name="T117" fmla="*/ 278 h 380"/>
                  <a:gd name="T118" fmla="*/ 612 w 612"/>
                  <a:gd name="T119" fmla="*/ 25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2" h="380">
                    <a:moveTo>
                      <a:pt x="610" y="243"/>
                    </a:moveTo>
                    <a:lnTo>
                      <a:pt x="610" y="243"/>
                    </a:lnTo>
                    <a:lnTo>
                      <a:pt x="608" y="245"/>
                    </a:lnTo>
                    <a:lnTo>
                      <a:pt x="606" y="245"/>
                    </a:lnTo>
                    <a:lnTo>
                      <a:pt x="604" y="244"/>
                    </a:lnTo>
                    <a:lnTo>
                      <a:pt x="601" y="240"/>
                    </a:lnTo>
                    <a:lnTo>
                      <a:pt x="601" y="240"/>
                    </a:lnTo>
                    <a:lnTo>
                      <a:pt x="598" y="236"/>
                    </a:lnTo>
                    <a:lnTo>
                      <a:pt x="596" y="234"/>
                    </a:lnTo>
                    <a:lnTo>
                      <a:pt x="594" y="232"/>
                    </a:lnTo>
                    <a:lnTo>
                      <a:pt x="592" y="232"/>
                    </a:lnTo>
                    <a:lnTo>
                      <a:pt x="587" y="232"/>
                    </a:lnTo>
                    <a:lnTo>
                      <a:pt x="582" y="232"/>
                    </a:lnTo>
                    <a:lnTo>
                      <a:pt x="582" y="232"/>
                    </a:lnTo>
                    <a:lnTo>
                      <a:pt x="579" y="232"/>
                    </a:lnTo>
                    <a:lnTo>
                      <a:pt x="575" y="234"/>
                    </a:lnTo>
                    <a:lnTo>
                      <a:pt x="568" y="238"/>
                    </a:lnTo>
                    <a:lnTo>
                      <a:pt x="561" y="242"/>
                    </a:lnTo>
                    <a:lnTo>
                      <a:pt x="554" y="246"/>
                    </a:lnTo>
                    <a:lnTo>
                      <a:pt x="554" y="246"/>
                    </a:lnTo>
                    <a:lnTo>
                      <a:pt x="547" y="248"/>
                    </a:lnTo>
                    <a:lnTo>
                      <a:pt x="538" y="249"/>
                    </a:lnTo>
                    <a:lnTo>
                      <a:pt x="534" y="248"/>
                    </a:lnTo>
                    <a:lnTo>
                      <a:pt x="530" y="247"/>
                    </a:lnTo>
                    <a:lnTo>
                      <a:pt x="525" y="245"/>
                    </a:lnTo>
                    <a:lnTo>
                      <a:pt x="521" y="242"/>
                    </a:lnTo>
                    <a:lnTo>
                      <a:pt x="521" y="242"/>
                    </a:lnTo>
                    <a:lnTo>
                      <a:pt x="519" y="240"/>
                    </a:lnTo>
                    <a:lnTo>
                      <a:pt x="518" y="237"/>
                    </a:lnTo>
                    <a:lnTo>
                      <a:pt x="518" y="237"/>
                    </a:lnTo>
                    <a:lnTo>
                      <a:pt x="516" y="235"/>
                    </a:lnTo>
                    <a:lnTo>
                      <a:pt x="514" y="233"/>
                    </a:lnTo>
                    <a:lnTo>
                      <a:pt x="510" y="228"/>
                    </a:lnTo>
                    <a:lnTo>
                      <a:pt x="510" y="228"/>
                    </a:lnTo>
                    <a:lnTo>
                      <a:pt x="509" y="225"/>
                    </a:lnTo>
                    <a:lnTo>
                      <a:pt x="508" y="221"/>
                    </a:lnTo>
                    <a:lnTo>
                      <a:pt x="507" y="212"/>
                    </a:lnTo>
                    <a:lnTo>
                      <a:pt x="507" y="203"/>
                    </a:lnTo>
                    <a:lnTo>
                      <a:pt x="506" y="197"/>
                    </a:lnTo>
                    <a:lnTo>
                      <a:pt x="505" y="194"/>
                    </a:lnTo>
                    <a:lnTo>
                      <a:pt x="505" y="194"/>
                    </a:lnTo>
                    <a:lnTo>
                      <a:pt x="503" y="188"/>
                    </a:lnTo>
                    <a:lnTo>
                      <a:pt x="504" y="182"/>
                    </a:lnTo>
                    <a:lnTo>
                      <a:pt x="506" y="177"/>
                    </a:lnTo>
                    <a:lnTo>
                      <a:pt x="509" y="172"/>
                    </a:lnTo>
                    <a:lnTo>
                      <a:pt x="509" y="172"/>
                    </a:lnTo>
                    <a:lnTo>
                      <a:pt x="512" y="167"/>
                    </a:lnTo>
                    <a:lnTo>
                      <a:pt x="515" y="161"/>
                    </a:lnTo>
                    <a:lnTo>
                      <a:pt x="516" y="153"/>
                    </a:lnTo>
                    <a:lnTo>
                      <a:pt x="517" y="144"/>
                    </a:lnTo>
                    <a:lnTo>
                      <a:pt x="517" y="144"/>
                    </a:lnTo>
                    <a:lnTo>
                      <a:pt x="517" y="139"/>
                    </a:lnTo>
                    <a:lnTo>
                      <a:pt x="516" y="135"/>
                    </a:lnTo>
                    <a:lnTo>
                      <a:pt x="513" y="127"/>
                    </a:lnTo>
                    <a:lnTo>
                      <a:pt x="507" y="115"/>
                    </a:lnTo>
                    <a:lnTo>
                      <a:pt x="507" y="115"/>
                    </a:lnTo>
                    <a:lnTo>
                      <a:pt x="504" y="109"/>
                    </a:lnTo>
                    <a:lnTo>
                      <a:pt x="499" y="102"/>
                    </a:lnTo>
                    <a:lnTo>
                      <a:pt x="490" y="94"/>
                    </a:lnTo>
                    <a:lnTo>
                      <a:pt x="480" y="86"/>
                    </a:lnTo>
                    <a:lnTo>
                      <a:pt x="480" y="86"/>
                    </a:lnTo>
                    <a:lnTo>
                      <a:pt x="474" y="81"/>
                    </a:lnTo>
                    <a:lnTo>
                      <a:pt x="469" y="75"/>
                    </a:lnTo>
                    <a:lnTo>
                      <a:pt x="464" y="68"/>
                    </a:lnTo>
                    <a:lnTo>
                      <a:pt x="459" y="59"/>
                    </a:lnTo>
                    <a:lnTo>
                      <a:pt x="449" y="40"/>
                    </a:lnTo>
                    <a:lnTo>
                      <a:pt x="440" y="20"/>
                    </a:lnTo>
                    <a:lnTo>
                      <a:pt x="440" y="20"/>
                    </a:lnTo>
                    <a:lnTo>
                      <a:pt x="436" y="13"/>
                    </a:lnTo>
                    <a:lnTo>
                      <a:pt x="432" y="8"/>
                    </a:lnTo>
                    <a:lnTo>
                      <a:pt x="428" y="4"/>
                    </a:lnTo>
                    <a:lnTo>
                      <a:pt x="423" y="0"/>
                    </a:lnTo>
                    <a:lnTo>
                      <a:pt x="423" y="0"/>
                    </a:lnTo>
                    <a:lnTo>
                      <a:pt x="416" y="2"/>
                    </a:lnTo>
                    <a:lnTo>
                      <a:pt x="409" y="4"/>
                    </a:lnTo>
                    <a:lnTo>
                      <a:pt x="409" y="4"/>
                    </a:lnTo>
                    <a:lnTo>
                      <a:pt x="393" y="9"/>
                    </a:lnTo>
                    <a:lnTo>
                      <a:pt x="389" y="11"/>
                    </a:lnTo>
                    <a:lnTo>
                      <a:pt x="386" y="13"/>
                    </a:lnTo>
                    <a:lnTo>
                      <a:pt x="383" y="16"/>
                    </a:lnTo>
                    <a:lnTo>
                      <a:pt x="380" y="20"/>
                    </a:lnTo>
                    <a:lnTo>
                      <a:pt x="380" y="20"/>
                    </a:lnTo>
                    <a:lnTo>
                      <a:pt x="377" y="24"/>
                    </a:lnTo>
                    <a:lnTo>
                      <a:pt x="374" y="26"/>
                    </a:lnTo>
                    <a:lnTo>
                      <a:pt x="371" y="28"/>
                    </a:lnTo>
                    <a:lnTo>
                      <a:pt x="367" y="29"/>
                    </a:lnTo>
                    <a:lnTo>
                      <a:pt x="360" y="29"/>
                    </a:lnTo>
                    <a:lnTo>
                      <a:pt x="353" y="29"/>
                    </a:lnTo>
                    <a:lnTo>
                      <a:pt x="353" y="29"/>
                    </a:lnTo>
                    <a:lnTo>
                      <a:pt x="347" y="29"/>
                    </a:lnTo>
                    <a:lnTo>
                      <a:pt x="341" y="31"/>
                    </a:lnTo>
                    <a:lnTo>
                      <a:pt x="335" y="32"/>
                    </a:lnTo>
                    <a:lnTo>
                      <a:pt x="329" y="32"/>
                    </a:lnTo>
                    <a:lnTo>
                      <a:pt x="329" y="32"/>
                    </a:lnTo>
                    <a:lnTo>
                      <a:pt x="326" y="32"/>
                    </a:lnTo>
                    <a:lnTo>
                      <a:pt x="324" y="33"/>
                    </a:lnTo>
                    <a:lnTo>
                      <a:pt x="317" y="37"/>
                    </a:lnTo>
                    <a:lnTo>
                      <a:pt x="311" y="42"/>
                    </a:lnTo>
                    <a:lnTo>
                      <a:pt x="304" y="49"/>
                    </a:lnTo>
                    <a:lnTo>
                      <a:pt x="304" y="49"/>
                    </a:lnTo>
                    <a:lnTo>
                      <a:pt x="302" y="50"/>
                    </a:lnTo>
                    <a:lnTo>
                      <a:pt x="300" y="51"/>
                    </a:lnTo>
                    <a:lnTo>
                      <a:pt x="299" y="51"/>
                    </a:lnTo>
                    <a:lnTo>
                      <a:pt x="297" y="51"/>
                    </a:lnTo>
                    <a:lnTo>
                      <a:pt x="294" y="48"/>
                    </a:lnTo>
                    <a:lnTo>
                      <a:pt x="291" y="45"/>
                    </a:lnTo>
                    <a:lnTo>
                      <a:pt x="285" y="36"/>
                    </a:lnTo>
                    <a:lnTo>
                      <a:pt x="282" y="32"/>
                    </a:lnTo>
                    <a:lnTo>
                      <a:pt x="279" y="29"/>
                    </a:lnTo>
                    <a:lnTo>
                      <a:pt x="279" y="29"/>
                    </a:lnTo>
                    <a:lnTo>
                      <a:pt x="275" y="28"/>
                    </a:lnTo>
                    <a:lnTo>
                      <a:pt x="269" y="26"/>
                    </a:lnTo>
                    <a:lnTo>
                      <a:pt x="255" y="28"/>
                    </a:lnTo>
                    <a:lnTo>
                      <a:pt x="240" y="29"/>
                    </a:lnTo>
                    <a:lnTo>
                      <a:pt x="227" y="30"/>
                    </a:lnTo>
                    <a:lnTo>
                      <a:pt x="227" y="30"/>
                    </a:lnTo>
                    <a:lnTo>
                      <a:pt x="223" y="30"/>
                    </a:lnTo>
                    <a:lnTo>
                      <a:pt x="218" y="29"/>
                    </a:lnTo>
                    <a:lnTo>
                      <a:pt x="210" y="24"/>
                    </a:lnTo>
                    <a:lnTo>
                      <a:pt x="200" y="21"/>
                    </a:lnTo>
                    <a:lnTo>
                      <a:pt x="195" y="19"/>
                    </a:lnTo>
                    <a:lnTo>
                      <a:pt x="190" y="18"/>
                    </a:lnTo>
                    <a:lnTo>
                      <a:pt x="190" y="18"/>
                    </a:lnTo>
                    <a:lnTo>
                      <a:pt x="185" y="18"/>
                    </a:lnTo>
                    <a:lnTo>
                      <a:pt x="179" y="18"/>
                    </a:lnTo>
                    <a:lnTo>
                      <a:pt x="170" y="21"/>
                    </a:lnTo>
                    <a:lnTo>
                      <a:pt x="170" y="21"/>
                    </a:lnTo>
                    <a:lnTo>
                      <a:pt x="171" y="23"/>
                    </a:lnTo>
                    <a:lnTo>
                      <a:pt x="171" y="28"/>
                    </a:lnTo>
                    <a:lnTo>
                      <a:pt x="170" y="31"/>
                    </a:lnTo>
                    <a:lnTo>
                      <a:pt x="168" y="34"/>
                    </a:lnTo>
                    <a:lnTo>
                      <a:pt x="168" y="34"/>
                    </a:lnTo>
                    <a:lnTo>
                      <a:pt x="162" y="37"/>
                    </a:lnTo>
                    <a:lnTo>
                      <a:pt x="154" y="40"/>
                    </a:lnTo>
                    <a:lnTo>
                      <a:pt x="137" y="46"/>
                    </a:lnTo>
                    <a:lnTo>
                      <a:pt x="137" y="46"/>
                    </a:lnTo>
                    <a:lnTo>
                      <a:pt x="133" y="48"/>
                    </a:lnTo>
                    <a:lnTo>
                      <a:pt x="129" y="51"/>
                    </a:lnTo>
                    <a:lnTo>
                      <a:pt x="121" y="59"/>
                    </a:lnTo>
                    <a:lnTo>
                      <a:pt x="112" y="68"/>
                    </a:lnTo>
                    <a:lnTo>
                      <a:pt x="103" y="77"/>
                    </a:lnTo>
                    <a:lnTo>
                      <a:pt x="103" y="77"/>
                    </a:lnTo>
                    <a:lnTo>
                      <a:pt x="98" y="82"/>
                    </a:lnTo>
                    <a:lnTo>
                      <a:pt x="94" y="89"/>
                    </a:lnTo>
                    <a:lnTo>
                      <a:pt x="90" y="97"/>
                    </a:lnTo>
                    <a:lnTo>
                      <a:pt x="86" y="106"/>
                    </a:lnTo>
                    <a:lnTo>
                      <a:pt x="72" y="144"/>
                    </a:lnTo>
                    <a:lnTo>
                      <a:pt x="72" y="144"/>
                    </a:lnTo>
                    <a:lnTo>
                      <a:pt x="68" y="151"/>
                    </a:lnTo>
                    <a:lnTo>
                      <a:pt x="64" y="156"/>
                    </a:lnTo>
                    <a:lnTo>
                      <a:pt x="59" y="159"/>
                    </a:lnTo>
                    <a:lnTo>
                      <a:pt x="55" y="161"/>
                    </a:lnTo>
                    <a:lnTo>
                      <a:pt x="51" y="162"/>
                    </a:lnTo>
                    <a:lnTo>
                      <a:pt x="47" y="162"/>
                    </a:lnTo>
                    <a:lnTo>
                      <a:pt x="39" y="163"/>
                    </a:lnTo>
                    <a:lnTo>
                      <a:pt x="39" y="163"/>
                    </a:lnTo>
                    <a:lnTo>
                      <a:pt x="35" y="163"/>
                    </a:lnTo>
                    <a:lnTo>
                      <a:pt x="31" y="164"/>
                    </a:lnTo>
                    <a:lnTo>
                      <a:pt x="26" y="168"/>
                    </a:lnTo>
                    <a:lnTo>
                      <a:pt x="21" y="171"/>
                    </a:lnTo>
                    <a:lnTo>
                      <a:pt x="17" y="172"/>
                    </a:lnTo>
                    <a:lnTo>
                      <a:pt x="13" y="172"/>
                    </a:lnTo>
                    <a:lnTo>
                      <a:pt x="13" y="172"/>
                    </a:lnTo>
                    <a:lnTo>
                      <a:pt x="5" y="173"/>
                    </a:lnTo>
                    <a:lnTo>
                      <a:pt x="3" y="174"/>
                    </a:lnTo>
                    <a:lnTo>
                      <a:pt x="1" y="175"/>
                    </a:lnTo>
                    <a:lnTo>
                      <a:pt x="0" y="177"/>
                    </a:lnTo>
                    <a:lnTo>
                      <a:pt x="0" y="178"/>
                    </a:lnTo>
                    <a:lnTo>
                      <a:pt x="1" y="180"/>
                    </a:lnTo>
                    <a:lnTo>
                      <a:pt x="3" y="182"/>
                    </a:lnTo>
                    <a:lnTo>
                      <a:pt x="3" y="182"/>
                    </a:lnTo>
                    <a:lnTo>
                      <a:pt x="11" y="190"/>
                    </a:lnTo>
                    <a:lnTo>
                      <a:pt x="20" y="202"/>
                    </a:lnTo>
                    <a:lnTo>
                      <a:pt x="20" y="202"/>
                    </a:lnTo>
                    <a:lnTo>
                      <a:pt x="25" y="207"/>
                    </a:lnTo>
                    <a:lnTo>
                      <a:pt x="28" y="212"/>
                    </a:lnTo>
                    <a:lnTo>
                      <a:pt x="31" y="219"/>
                    </a:lnTo>
                    <a:lnTo>
                      <a:pt x="34" y="228"/>
                    </a:lnTo>
                    <a:lnTo>
                      <a:pt x="34" y="228"/>
                    </a:lnTo>
                    <a:lnTo>
                      <a:pt x="35" y="232"/>
                    </a:lnTo>
                    <a:lnTo>
                      <a:pt x="38" y="236"/>
                    </a:lnTo>
                    <a:lnTo>
                      <a:pt x="41" y="240"/>
                    </a:lnTo>
                    <a:lnTo>
                      <a:pt x="45" y="242"/>
                    </a:lnTo>
                    <a:lnTo>
                      <a:pt x="49" y="244"/>
                    </a:lnTo>
                    <a:lnTo>
                      <a:pt x="53" y="245"/>
                    </a:lnTo>
                    <a:lnTo>
                      <a:pt x="57" y="246"/>
                    </a:lnTo>
                    <a:lnTo>
                      <a:pt x="60" y="246"/>
                    </a:lnTo>
                    <a:lnTo>
                      <a:pt x="60" y="246"/>
                    </a:lnTo>
                    <a:lnTo>
                      <a:pt x="67" y="245"/>
                    </a:lnTo>
                    <a:lnTo>
                      <a:pt x="72" y="247"/>
                    </a:lnTo>
                    <a:lnTo>
                      <a:pt x="75" y="251"/>
                    </a:lnTo>
                    <a:lnTo>
                      <a:pt x="78" y="256"/>
                    </a:lnTo>
                    <a:lnTo>
                      <a:pt x="78" y="256"/>
                    </a:lnTo>
                    <a:lnTo>
                      <a:pt x="79" y="260"/>
                    </a:lnTo>
                    <a:lnTo>
                      <a:pt x="78" y="263"/>
                    </a:lnTo>
                    <a:lnTo>
                      <a:pt x="76" y="266"/>
                    </a:lnTo>
                    <a:lnTo>
                      <a:pt x="71" y="272"/>
                    </a:lnTo>
                    <a:lnTo>
                      <a:pt x="71" y="272"/>
                    </a:lnTo>
                    <a:lnTo>
                      <a:pt x="69" y="275"/>
                    </a:lnTo>
                    <a:lnTo>
                      <a:pt x="69" y="278"/>
                    </a:lnTo>
                    <a:lnTo>
                      <a:pt x="70" y="280"/>
                    </a:lnTo>
                    <a:lnTo>
                      <a:pt x="73" y="282"/>
                    </a:lnTo>
                    <a:lnTo>
                      <a:pt x="79" y="285"/>
                    </a:lnTo>
                    <a:lnTo>
                      <a:pt x="81" y="288"/>
                    </a:lnTo>
                    <a:lnTo>
                      <a:pt x="83" y="290"/>
                    </a:lnTo>
                    <a:lnTo>
                      <a:pt x="83" y="290"/>
                    </a:lnTo>
                    <a:lnTo>
                      <a:pt x="85" y="291"/>
                    </a:lnTo>
                    <a:lnTo>
                      <a:pt x="87" y="292"/>
                    </a:lnTo>
                    <a:lnTo>
                      <a:pt x="95" y="294"/>
                    </a:lnTo>
                    <a:lnTo>
                      <a:pt x="104" y="297"/>
                    </a:lnTo>
                    <a:lnTo>
                      <a:pt x="108" y="299"/>
                    </a:lnTo>
                    <a:lnTo>
                      <a:pt x="112" y="302"/>
                    </a:lnTo>
                    <a:lnTo>
                      <a:pt x="112" y="302"/>
                    </a:lnTo>
                    <a:lnTo>
                      <a:pt x="115" y="303"/>
                    </a:lnTo>
                    <a:lnTo>
                      <a:pt x="119" y="304"/>
                    </a:lnTo>
                    <a:lnTo>
                      <a:pt x="123" y="303"/>
                    </a:lnTo>
                    <a:lnTo>
                      <a:pt x="127" y="302"/>
                    </a:lnTo>
                    <a:lnTo>
                      <a:pt x="130" y="299"/>
                    </a:lnTo>
                    <a:lnTo>
                      <a:pt x="133" y="296"/>
                    </a:lnTo>
                    <a:lnTo>
                      <a:pt x="135" y="293"/>
                    </a:lnTo>
                    <a:lnTo>
                      <a:pt x="137" y="290"/>
                    </a:lnTo>
                    <a:lnTo>
                      <a:pt x="137" y="290"/>
                    </a:lnTo>
                    <a:lnTo>
                      <a:pt x="138" y="288"/>
                    </a:lnTo>
                    <a:lnTo>
                      <a:pt x="140" y="287"/>
                    </a:lnTo>
                    <a:lnTo>
                      <a:pt x="142" y="287"/>
                    </a:lnTo>
                    <a:lnTo>
                      <a:pt x="145" y="288"/>
                    </a:lnTo>
                    <a:lnTo>
                      <a:pt x="151" y="291"/>
                    </a:lnTo>
                    <a:lnTo>
                      <a:pt x="156" y="295"/>
                    </a:lnTo>
                    <a:lnTo>
                      <a:pt x="156" y="295"/>
                    </a:lnTo>
                    <a:lnTo>
                      <a:pt x="159" y="298"/>
                    </a:lnTo>
                    <a:lnTo>
                      <a:pt x="160" y="300"/>
                    </a:lnTo>
                    <a:lnTo>
                      <a:pt x="159" y="303"/>
                    </a:lnTo>
                    <a:lnTo>
                      <a:pt x="156" y="308"/>
                    </a:lnTo>
                    <a:lnTo>
                      <a:pt x="156" y="308"/>
                    </a:lnTo>
                    <a:lnTo>
                      <a:pt x="154" y="312"/>
                    </a:lnTo>
                    <a:lnTo>
                      <a:pt x="154" y="316"/>
                    </a:lnTo>
                    <a:lnTo>
                      <a:pt x="155" y="321"/>
                    </a:lnTo>
                    <a:lnTo>
                      <a:pt x="156" y="327"/>
                    </a:lnTo>
                    <a:lnTo>
                      <a:pt x="156" y="327"/>
                    </a:lnTo>
                    <a:lnTo>
                      <a:pt x="155" y="332"/>
                    </a:lnTo>
                    <a:lnTo>
                      <a:pt x="154" y="335"/>
                    </a:lnTo>
                    <a:lnTo>
                      <a:pt x="154" y="335"/>
                    </a:lnTo>
                    <a:lnTo>
                      <a:pt x="156" y="337"/>
                    </a:lnTo>
                    <a:lnTo>
                      <a:pt x="158" y="338"/>
                    </a:lnTo>
                    <a:lnTo>
                      <a:pt x="158" y="338"/>
                    </a:lnTo>
                    <a:lnTo>
                      <a:pt x="162" y="339"/>
                    </a:lnTo>
                    <a:lnTo>
                      <a:pt x="165" y="341"/>
                    </a:lnTo>
                    <a:lnTo>
                      <a:pt x="167" y="344"/>
                    </a:lnTo>
                    <a:lnTo>
                      <a:pt x="169" y="347"/>
                    </a:lnTo>
                    <a:lnTo>
                      <a:pt x="169" y="347"/>
                    </a:lnTo>
                    <a:lnTo>
                      <a:pt x="169" y="353"/>
                    </a:lnTo>
                    <a:lnTo>
                      <a:pt x="170" y="356"/>
                    </a:lnTo>
                    <a:lnTo>
                      <a:pt x="172" y="359"/>
                    </a:lnTo>
                    <a:lnTo>
                      <a:pt x="174" y="361"/>
                    </a:lnTo>
                    <a:lnTo>
                      <a:pt x="177" y="363"/>
                    </a:lnTo>
                    <a:lnTo>
                      <a:pt x="182" y="364"/>
                    </a:lnTo>
                    <a:lnTo>
                      <a:pt x="188" y="363"/>
                    </a:lnTo>
                    <a:lnTo>
                      <a:pt x="188" y="363"/>
                    </a:lnTo>
                    <a:lnTo>
                      <a:pt x="200" y="360"/>
                    </a:lnTo>
                    <a:lnTo>
                      <a:pt x="209" y="359"/>
                    </a:lnTo>
                    <a:lnTo>
                      <a:pt x="214" y="359"/>
                    </a:lnTo>
                    <a:lnTo>
                      <a:pt x="219" y="361"/>
                    </a:lnTo>
                    <a:lnTo>
                      <a:pt x="219" y="361"/>
                    </a:lnTo>
                    <a:lnTo>
                      <a:pt x="224" y="364"/>
                    </a:lnTo>
                    <a:lnTo>
                      <a:pt x="230" y="367"/>
                    </a:lnTo>
                    <a:lnTo>
                      <a:pt x="239" y="369"/>
                    </a:lnTo>
                    <a:lnTo>
                      <a:pt x="247" y="370"/>
                    </a:lnTo>
                    <a:lnTo>
                      <a:pt x="247" y="370"/>
                    </a:lnTo>
                    <a:lnTo>
                      <a:pt x="252" y="370"/>
                    </a:lnTo>
                    <a:lnTo>
                      <a:pt x="256" y="369"/>
                    </a:lnTo>
                    <a:lnTo>
                      <a:pt x="263" y="368"/>
                    </a:lnTo>
                    <a:lnTo>
                      <a:pt x="270" y="366"/>
                    </a:lnTo>
                    <a:lnTo>
                      <a:pt x="273" y="367"/>
                    </a:lnTo>
                    <a:lnTo>
                      <a:pt x="276" y="368"/>
                    </a:lnTo>
                    <a:lnTo>
                      <a:pt x="276" y="368"/>
                    </a:lnTo>
                    <a:lnTo>
                      <a:pt x="283" y="370"/>
                    </a:lnTo>
                    <a:lnTo>
                      <a:pt x="291" y="373"/>
                    </a:lnTo>
                    <a:lnTo>
                      <a:pt x="305" y="373"/>
                    </a:lnTo>
                    <a:lnTo>
                      <a:pt x="305" y="373"/>
                    </a:lnTo>
                    <a:lnTo>
                      <a:pt x="316" y="371"/>
                    </a:lnTo>
                    <a:lnTo>
                      <a:pt x="322" y="373"/>
                    </a:lnTo>
                    <a:lnTo>
                      <a:pt x="324" y="373"/>
                    </a:lnTo>
                    <a:lnTo>
                      <a:pt x="326" y="374"/>
                    </a:lnTo>
                    <a:lnTo>
                      <a:pt x="326" y="374"/>
                    </a:lnTo>
                    <a:lnTo>
                      <a:pt x="329" y="377"/>
                    </a:lnTo>
                    <a:lnTo>
                      <a:pt x="333" y="379"/>
                    </a:lnTo>
                    <a:lnTo>
                      <a:pt x="336" y="380"/>
                    </a:lnTo>
                    <a:lnTo>
                      <a:pt x="339" y="379"/>
                    </a:lnTo>
                    <a:lnTo>
                      <a:pt x="341" y="379"/>
                    </a:lnTo>
                    <a:lnTo>
                      <a:pt x="344" y="377"/>
                    </a:lnTo>
                    <a:lnTo>
                      <a:pt x="344" y="377"/>
                    </a:lnTo>
                    <a:lnTo>
                      <a:pt x="350" y="371"/>
                    </a:lnTo>
                    <a:lnTo>
                      <a:pt x="358" y="366"/>
                    </a:lnTo>
                    <a:lnTo>
                      <a:pt x="366" y="361"/>
                    </a:lnTo>
                    <a:lnTo>
                      <a:pt x="369" y="358"/>
                    </a:lnTo>
                    <a:lnTo>
                      <a:pt x="371" y="355"/>
                    </a:lnTo>
                    <a:lnTo>
                      <a:pt x="371" y="355"/>
                    </a:lnTo>
                    <a:lnTo>
                      <a:pt x="374" y="352"/>
                    </a:lnTo>
                    <a:lnTo>
                      <a:pt x="377" y="349"/>
                    </a:lnTo>
                    <a:lnTo>
                      <a:pt x="386" y="345"/>
                    </a:lnTo>
                    <a:lnTo>
                      <a:pt x="395" y="343"/>
                    </a:lnTo>
                    <a:lnTo>
                      <a:pt x="402" y="342"/>
                    </a:lnTo>
                    <a:lnTo>
                      <a:pt x="402" y="342"/>
                    </a:lnTo>
                    <a:lnTo>
                      <a:pt x="411" y="341"/>
                    </a:lnTo>
                    <a:lnTo>
                      <a:pt x="419" y="338"/>
                    </a:lnTo>
                    <a:lnTo>
                      <a:pt x="427" y="335"/>
                    </a:lnTo>
                    <a:lnTo>
                      <a:pt x="432" y="334"/>
                    </a:lnTo>
                    <a:lnTo>
                      <a:pt x="436" y="334"/>
                    </a:lnTo>
                    <a:lnTo>
                      <a:pt x="436" y="334"/>
                    </a:lnTo>
                    <a:lnTo>
                      <a:pt x="444" y="334"/>
                    </a:lnTo>
                    <a:lnTo>
                      <a:pt x="450" y="336"/>
                    </a:lnTo>
                    <a:lnTo>
                      <a:pt x="458" y="338"/>
                    </a:lnTo>
                    <a:lnTo>
                      <a:pt x="466" y="342"/>
                    </a:lnTo>
                    <a:lnTo>
                      <a:pt x="466" y="342"/>
                    </a:lnTo>
                    <a:lnTo>
                      <a:pt x="471" y="344"/>
                    </a:lnTo>
                    <a:lnTo>
                      <a:pt x="475" y="346"/>
                    </a:lnTo>
                    <a:lnTo>
                      <a:pt x="483" y="347"/>
                    </a:lnTo>
                    <a:lnTo>
                      <a:pt x="489" y="348"/>
                    </a:lnTo>
                    <a:lnTo>
                      <a:pt x="491" y="349"/>
                    </a:lnTo>
                    <a:lnTo>
                      <a:pt x="493" y="351"/>
                    </a:lnTo>
                    <a:lnTo>
                      <a:pt x="493" y="351"/>
                    </a:lnTo>
                    <a:lnTo>
                      <a:pt x="496" y="355"/>
                    </a:lnTo>
                    <a:lnTo>
                      <a:pt x="499" y="359"/>
                    </a:lnTo>
                    <a:lnTo>
                      <a:pt x="503" y="362"/>
                    </a:lnTo>
                    <a:lnTo>
                      <a:pt x="509" y="363"/>
                    </a:lnTo>
                    <a:lnTo>
                      <a:pt x="509" y="363"/>
                    </a:lnTo>
                    <a:lnTo>
                      <a:pt x="525" y="366"/>
                    </a:lnTo>
                    <a:lnTo>
                      <a:pt x="535" y="368"/>
                    </a:lnTo>
                    <a:lnTo>
                      <a:pt x="546" y="369"/>
                    </a:lnTo>
                    <a:lnTo>
                      <a:pt x="546" y="369"/>
                    </a:lnTo>
                    <a:lnTo>
                      <a:pt x="545" y="359"/>
                    </a:lnTo>
                    <a:lnTo>
                      <a:pt x="543" y="348"/>
                    </a:lnTo>
                    <a:lnTo>
                      <a:pt x="541" y="337"/>
                    </a:lnTo>
                    <a:lnTo>
                      <a:pt x="540" y="331"/>
                    </a:lnTo>
                    <a:lnTo>
                      <a:pt x="541" y="326"/>
                    </a:lnTo>
                    <a:lnTo>
                      <a:pt x="541" y="326"/>
                    </a:lnTo>
                    <a:lnTo>
                      <a:pt x="542" y="319"/>
                    </a:lnTo>
                    <a:lnTo>
                      <a:pt x="545" y="314"/>
                    </a:lnTo>
                    <a:lnTo>
                      <a:pt x="547" y="311"/>
                    </a:lnTo>
                    <a:lnTo>
                      <a:pt x="551" y="308"/>
                    </a:lnTo>
                    <a:lnTo>
                      <a:pt x="554" y="306"/>
                    </a:lnTo>
                    <a:lnTo>
                      <a:pt x="557" y="303"/>
                    </a:lnTo>
                    <a:lnTo>
                      <a:pt x="559" y="300"/>
                    </a:lnTo>
                    <a:lnTo>
                      <a:pt x="561" y="295"/>
                    </a:lnTo>
                    <a:lnTo>
                      <a:pt x="561" y="295"/>
                    </a:lnTo>
                    <a:lnTo>
                      <a:pt x="563" y="287"/>
                    </a:lnTo>
                    <a:lnTo>
                      <a:pt x="564" y="284"/>
                    </a:lnTo>
                    <a:lnTo>
                      <a:pt x="566" y="283"/>
                    </a:lnTo>
                    <a:lnTo>
                      <a:pt x="571" y="283"/>
                    </a:lnTo>
                    <a:lnTo>
                      <a:pt x="579" y="282"/>
                    </a:lnTo>
                    <a:lnTo>
                      <a:pt x="579" y="282"/>
                    </a:lnTo>
                    <a:lnTo>
                      <a:pt x="587" y="281"/>
                    </a:lnTo>
                    <a:lnTo>
                      <a:pt x="596" y="279"/>
                    </a:lnTo>
                    <a:lnTo>
                      <a:pt x="599" y="278"/>
                    </a:lnTo>
                    <a:lnTo>
                      <a:pt x="603" y="275"/>
                    </a:lnTo>
                    <a:lnTo>
                      <a:pt x="606" y="271"/>
                    </a:lnTo>
                    <a:lnTo>
                      <a:pt x="609" y="266"/>
                    </a:lnTo>
                    <a:lnTo>
                      <a:pt x="609" y="266"/>
                    </a:lnTo>
                    <a:lnTo>
                      <a:pt x="611" y="260"/>
                    </a:lnTo>
                    <a:lnTo>
                      <a:pt x="612" y="254"/>
                    </a:lnTo>
                    <a:lnTo>
                      <a:pt x="611" y="249"/>
                    </a:lnTo>
                    <a:lnTo>
                      <a:pt x="610" y="243"/>
                    </a:lnTo>
                    <a:lnTo>
                      <a:pt x="610" y="243"/>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0" name="Freeform 50">
                <a:extLst>
                  <a:ext uri="{FF2B5EF4-FFF2-40B4-BE49-F238E27FC236}">
                    <a16:creationId xmlns:a16="http://schemas.microsoft.com/office/drawing/2014/main" id="{8A8B48BD-4C35-4066-90FF-A66A0F718D9A}"/>
                  </a:ext>
                </a:extLst>
              </p:cNvPr>
              <p:cNvSpPr>
                <a:spLocks/>
              </p:cNvSpPr>
              <p:nvPr/>
            </p:nvSpPr>
            <p:spPr bwMode="auto">
              <a:xfrm>
                <a:off x="7304986" y="5476257"/>
                <a:ext cx="706013" cy="391877"/>
              </a:xfrm>
              <a:custGeom>
                <a:avLst/>
                <a:gdLst>
                  <a:gd name="T0" fmla="*/ 32 w 414"/>
                  <a:gd name="T1" fmla="*/ 170 h 227"/>
                  <a:gd name="T2" fmla="*/ 56 w 414"/>
                  <a:gd name="T3" fmla="*/ 187 h 227"/>
                  <a:gd name="T4" fmla="*/ 86 w 414"/>
                  <a:gd name="T5" fmla="*/ 204 h 227"/>
                  <a:gd name="T6" fmla="*/ 119 w 414"/>
                  <a:gd name="T7" fmla="*/ 203 h 227"/>
                  <a:gd name="T8" fmla="*/ 146 w 414"/>
                  <a:gd name="T9" fmla="*/ 206 h 227"/>
                  <a:gd name="T10" fmla="*/ 174 w 414"/>
                  <a:gd name="T11" fmla="*/ 220 h 227"/>
                  <a:gd name="T12" fmla="*/ 206 w 414"/>
                  <a:gd name="T13" fmla="*/ 227 h 227"/>
                  <a:gd name="T14" fmla="*/ 225 w 414"/>
                  <a:gd name="T15" fmla="*/ 225 h 227"/>
                  <a:gd name="T16" fmla="*/ 239 w 414"/>
                  <a:gd name="T17" fmla="*/ 216 h 227"/>
                  <a:gd name="T18" fmla="*/ 243 w 414"/>
                  <a:gd name="T19" fmla="*/ 196 h 227"/>
                  <a:gd name="T20" fmla="*/ 251 w 414"/>
                  <a:gd name="T21" fmla="*/ 188 h 227"/>
                  <a:gd name="T22" fmla="*/ 262 w 414"/>
                  <a:gd name="T23" fmla="*/ 187 h 227"/>
                  <a:gd name="T24" fmla="*/ 273 w 414"/>
                  <a:gd name="T25" fmla="*/ 171 h 227"/>
                  <a:gd name="T26" fmla="*/ 291 w 414"/>
                  <a:gd name="T27" fmla="*/ 169 h 227"/>
                  <a:gd name="T28" fmla="*/ 303 w 414"/>
                  <a:gd name="T29" fmla="*/ 166 h 227"/>
                  <a:gd name="T30" fmla="*/ 310 w 414"/>
                  <a:gd name="T31" fmla="*/ 160 h 227"/>
                  <a:gd name="T32" fmla="*/ 327 w 414"/>
                  <a:gd name="T33" fmla="*/ 166 h 227"/>
                  <a:gd name="T34" fmla="*/ 347 w 414"/>
                  <a:gd name="T35" fmla="*/ 173 h 227"/>
                  <a:gd name="T36" fmla="*/ 368 w 414"/>
                  <a:gd name="T37" fmla="*/ 171 h 227"/>
                  <a:gd name="T38" fmla="*/ 357 w 414"/>
                  <a:gd name="T39" fmla="*/ 145 h 227"/>
                  <a:gd name="T40" fmla="*/ 359 w 414"/>
                  <a:gd name="T41" fmla="*/ 110 h 227"/>
                  <a:gd name="T42" fmla="*/ 370 w 414"/>
                  <a:gd name="T43" fmla="*/ 69 h 227"/>
                  <a:gd name="T44" fmla="*/ 390 w 414"/>
                  <a:gd name="T45" fmla="*/ 62 h 227"/>
                  <a:gd name="T46" fmla="*/ 409 w 414"/>
                  <a:gd name="T47" fmla="*/ 52 h 227"/>
                  <a:gd name="T48" fmla="*/ 414 w 414"/>
                  <a:gd name="T49" fmla="*/ 35 h 227"/>
                  <a:gd name="T50" fmla="*/ 377 w 414"/>
                  <a:gd name="T51" fmla="*/ 29 h 227"/>
                  <a:gd name="T52" fmla="*/ 361 w 414"/>
                  <a:gd name="T53" fmla="*/ 17 h 227"/>
                  <a:gd name="T54" fmla="*/ 351 w 414"/>
                  <a:gd name="T55" fmla="*/ 13 h 227"/>
                  <a:gd name="T56" fmla="*/ 334 w 414"/>
                  <a:gd name="T57" fmla="*/ 8 h 227"/>
                  <a:gd name="T58" fmla="*/ 304 w 414"/>
                  <a:gd name="T59" fmla="*/ 0 h 227"/>
                  <a:gd name="T60" fmla="*/ 287 w 414"/>
                  <a:gd name="T61" fmla="*/ 4 h 227"/>
                  <a:gd name="T62" fmla="*/ 263 w 414"/>
                  <a:gd name="T63" fmla="*/ 9 h 227"/>
                  <a:gd name="T64" fmla="*/ 239 w 414"/>
                  <a:gd name="T65" fmla="*/ 21 h 227"/>
                  <a:gd name="T66" fmla="*/ 226 w 414"/>
                  <a:gd name="T67" fmla="*/ 32 h 227"/>
                  <a:gd name="T68" fmla="*/ 209 w 414"/>
                  <a:gd name="T69" fmla="*/ 45 h 227"/>
                  <a:gd name="T70" fmla="*/ 197 w 414"/>
                  <a:gd name="T71" fmla="*/ 43 h 227"/>
                  <a:gd name="T72" fmla="*/ 190 w 414"/>
                  <a:gd name="T73" fmla="*/ 39 h 227"/>
                  <a:gd name="T74" fmla="*/ 159 w 414"/>
                  <a:gd name="T75" fmla="*/ 39 h 227"/>
                  <a:gd name="T76" fmla="*/ 141 w 414"/>
                  <a:gd name="T77" fmla="*/ 33 h 227"/>
                  <a:gd name="T78" fmla="*/ 120 w 414"/>
                  <a:gd name="T79" fmla="*/ 36 h 227"/>
                  <a:gd name="T80" fmla="*/ 98 w 414"/>
                  <a:gd name="T81" fmla="*/ 33 h 227"/>
                  <a:gd name="T82" fmla="*/ 82 w 414"/>
                  <a:gd name="T83" fmla="*/ 25 h 227"/>
                  <a:gd name="T84" fmla="*/ 56 w 414"/>
                  <a:gd name="T85" fmla="*/ 29 h 227"/>
                  <a:gd name="T86" fmla="*/ 40 w 414"/>
                  <a:gd name="T87" fmla="*/ 25 h 227"/>
                  <a:gd name="T88" fmla="*/ 37 w 414"/>
                  <a:gd name="T89" fmla="*/ 13 h 227"/>
                  <a:gd name="T90" fmla="*/ 26 w 414"/>
                  <a:gd name="T91" fmla="*/ 4 h 227"/>
                  <a:gd name="T92" fmla="*/ 22 w 414"/>
                  <a:gd name="T93" fmla="*/ 1 h 227"/>
                  <a:gd name="T94" fmla="*/ 9 w 414"/>
                  <a:gd name="T95" fmla="*/ 8 h 227"/>
                  <a:gd name="T96" fmla="*/ 2 w 414"/>
                  <a:gd name="T97" fmla="*/ 27 h 227"/>
                  <a:gd name="T98" fmla="*/ 6 w 414"/>
                  <a:gd name="T99" fmla="*/ 37 h 227"/>
                  <a:gd name="T100" fmla="*/ 15 w 414"/>
                  <a:gd name="T101" fmla="*/ 45 h 227"/>
                  <a:gd name="T102" fmla="*/ 20 w 414"/>
                  <a:gd name="T103" fmla="*/ 57 h 227"/>
                  <a:gd name="T104" fmla="*/ 39 w 414"/>
                  <a:gd name="T105" fmla="*/ 72 h 227"/>
                  <a:gd name="T106" fmla="*/ 43 w 414"/>
                  <a:gd name="T107" fmla="*/ 81 h 227"/>
                  <a:gd name="T108" fmla="*/ 34 w 414"/>
                  <a:gd name="T109" fmla="*/ 95 h 227"/>
                  <a:gd name="T110" fmla="*/ 24 w 414"/>
                  <a:gd name="T111" fmla="*/ 102 h 227"/>
                  <a:gd name="T112" fmla="*/ 4 w 414"/>
                  <a:gd name="T113" fmla="*/ 104 h 227"/>
                  <a:gd name="T114" fmla="*/ 3 w 414"/>
                  <a:gd name="T115" fmla="*/ 113 h 227"/>
                  <a:gd name="T116" fmla="*/ 7 w 414"/>
                  <a:gd name="T117" fmla="*/ 133 h 227"/>
                  <a:gd name="T118" fmla="*/ 4 w 414"/>
                  <a:gd name="T119" fmla="*/ 140 h 227"/>
                  <a:gd name="T120" fmla="*/ 8 w 414"/>
                  <a:gd name="T121" fmla="*/ 15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 h="227">
                    <a:moveTo>
                      <a:pt x="11" y="156"/>
                    </a:moveTo>
                    <a:lnTo>
                      <a:pt x="11" y="156"/>
                    </a:lnTo>
                    <a:lnTo>
                      <a:pt x="32" y="170"/>
                    </a:lnTo>
                    <a:lnTo>
                      <a:pt x="32" y="170"/>
                    </a:lnTo>
                    <a:lnTo>
                      <a:pt x="43" y="177"/>
                    </a:lnTo>
                    <a:lnTo>
                      <a:pt x="50" y="182"/>
                    </a:lnTo>
                    <a:lnTo>
                      <a:pt x="56" y="187"/>
                    </a:lnTo>
                    <a:lnTo>
                      <a:pt x="56" y="187"/>
                    </a:lnTo>
                    <a:lnTo>
                      <a:pt x="63" y="193"/>
                    </a:lnTo>
                    <a:lnTo>
                      <a:pt x="74" y="199"/>
                    </a:lnTo>
                    <a:lnTo>
                      <a:pt x="80" y="202"/>
                    </a:lnTo>
                    <a:lnTo>
                      <a:pt x="86" y="204"/>
                    </a:lnTo>
                    <a:lnTo>
                      <a:pt x="92" y="206"/>
                    </a:lnTo>
                    <a:lnTo>
                      <a:pt x="97" y="206"/>
                    </a:lnTo>
                    <a:lnTo>
                      <a:pt x="97" y="206"/>
                    </a:lnTo>
                    <a:lnTo>
                      <a:pt x="119" y="203"/>
                    </a:lnTo>
                    <a:lnTo>
                      <a:pt x="129" y="202"/>
                    </a:lnTo>
                    <a:lnTo>
                      <a:pt x="137" y="203"/>
                    </a:lnTo>
                    <a:lnTo>
                      <a:pt x="137" y="203"/>
                    </a:lnTo>
                    <a:lnTo>
                      <a:pt x="146" y="206"/>
                    </a:lnTo>
                    <a:lnTo>
                      <a:pt x="157" y="210"/>
                    </a:lnTo>
                    <a:lnTo>
                      <a:pt x="167" y="216"/>
                    </a:lnTo>
                    <a:lnTo>
                      <a:pt x="174" y="220"/>
                    </a:lnTo>
                    <a:lnTo>
                      <a:pt x="174" y="220"/>
                    </a:lnTo>
                    <a:lnTo>
                      <a:pt x="177" y="222"/>
                    </a:lnTo>
                    <a:lnTo>
                      <a:pt x="182" y="224"/>
                    </a:lnTo>
                    <a:lnTo>
                      <a:pt x="194" y="226"/>
                    </a:lnTo>
                    <a:lnTo>
                      <a:pt x="206" y="227"/>
                    </a:lnTo>
                    <a:lnTo>
                      <a:pt x="212" y="227"/>
                    </a:lnTo>
                    <a:lnTo>
                      <a:pt x="217" y="227"/>
                    </a:lnTo>
                    <a:lnTo>
                      <a:pt x="217" y="227"/>
                    </a:lnTo>
                    <a:lnTo>
                      <a:pt x="225" y="225"/>
                    </a:lnTo>
                    <a:lnTo>
                      <a:pt x="232" y="222"/>
                    </a:lnTo>
                    <a:lnTo>
                      <a:pt x="235" y="221"/>
                    </a:lnTo>
                    <a:lnTo>
                      <a:pt x="238" y="219"/>
                    </a:lnTo>
                    <a:lnTo>
                      <a:pt x="239" y="216"/>
                    </a:lnTo>
                    <a:lnTo>
                      <a:pt x="240" y="213"/>
                    </a:lnTo>
                    <a:lnTo>
                      <a:pt x="240" y="213"/>
                    </a:lnTo>
                    <a:lnTo>
                      <a:pt x="241" y="204"/>
                    </a:lnTo>
                    <a:lnTo>
                      <a:pt x="243" y="196"/>
                    </a:lnTo>
                    <a:lnTo>
                      <a:pt x="246" y="191"/>
                    </a:lnTo>
                    <a:lnTo>
                      <a:pt x="249" y="189"/>
                    </a:lnTo>
                    <a:lnTo>
                      <a:pt x="251" y="188"/>
                    </a:lnTo>
                    <a:lnTo>
                      <a:pt x="251" y="188"/>
                    </a:lnTo>
                    <a:lnTo>
                      <a:pt x="256" y="188"/>
                    </a:lnTo>
                    <a:lnTo>
                      <a:pt x="259" y="188"/>
                    </a:lnTo>
                    <a:lnTo>
                      <a:pt x="261" y="188"/>
                    </a:lnTo>
                    <a:lnTo>
                      <a:pt x="262" y="187"/>
                    </a:lnTo>
                    <a:lnTo>
                      <a:pt x="266" y="182"/>
                    </a:lnTo>
                    <a:lnTo>
                      <a:pt x="266" y="182"/>
                    </a:lnTo>
                    <a:lnTo>
                      <a:pt x="269" y="176"/>
                    </a:lnTo>
                    <a:lnTo>
                      <a:pt x="273" y="171"/>
                    </a:lnTo>
                    <a:lnTo>
                      <a:pt x="278" y="169"/>
                    </a:lnTo>
                    <a:lnTo>
                      <a:pt x="285" y="168"/>
                    </a:lnTo>
                    <a:lnTo>
                      <a:pt x="285" y="168"/>
                    </a:lnTo>
                    <a:lnTo>
                      <a:pt x="291" y="169"/>
                    </a:lnTo>
                    <a:lnTo>
                      <a:pt x="295" y="169"/>
                    </a:lnTo>
                    <a:lnTo>
                      <a:pt x="299" y="169"/>
                    </a:lnTo>
                    <a:lnTo>
                      <a:pt x="301" y="168"/>
                    </a:lnTo>
                    <a:lnTo>
                      <a:pt x="303" y="166"/>
                    </a:lnTo>
                    <a:lnTo>
                      <a:pt x="303" y="166"/>
                    </a:lnTo>
                    <a:lnTo>
                      <a:pt x="305" y="163"/>
                    </a:lnTo>
                    <a:lnTo>
                      <a:pt x="307" y="162"/>
                    </a:lnTo>
                    <a:lnTo>
                      <a:pt x="310" y="160"/>
                    </a:lnTo>
                    <a:lnTo>
                      <a:pt x="312" y="160"/>
                    </a:lnTo>
                    <a:lnTo>
                      <a:pt x="315" y="160"/>
                    </a:lnTo>
                    <a:lnTo>
                      <a:pt x="319" y="162"/>
                    </a:lnTo>
                    <a:lnTo>
                      <a:pt x="327" y="166"/>
                    </a:lnTo>
                    <a:lnTo>
                      <a:pt x="327" y="166"/>
                    </a:lnTo>
                    <a:lnTo>
                      <a:pt x="335" y="170"/>
                    </a:lnTo>
                    <a:lnTo>
                      <a:pt x="342" y="172"/>
                    </a:lnTo>
                    <a:lnTo>
                      <a:pt x="347" y="173"/>
                    </a:lnTo>
                    <a:lnTo>
                      <a:pt x="353" y="173"/>
                    </a:lnTo>
                    <a:lnTo>
                      <a:pt x="353" y="173"/>
                    </a:lnTo>
                    <a:lnTo>
                      <a:pt x="361" y="172"/>
                    </a:lnTo>
                    <a:lnTo>
                      <a:pt x="368" y="171"/>
                    </a:lnTo>
                    <a:lnTo>
                      <a:pt x="368" y="171"/>
                    </a:lnTo>
                    <a:lnTo>
                      <a:pt x="363" y="157"/>
                    </a:lnTo>
                    <a:lnTo>
                      <a:pt x="357" y="145"/>
                    </a:lnTo>
                    <a:lnTo>
                      <a:pt x="357" y="145"/>
                    </a:lnTo>
                    <a:lnTo>
                      <a:pt x="356" y="138"/>
                    </a:lnTo>
                    <a:lnTo>
                      <a:pt x="356" y="129"/>
                    </a:lnTo>
                    <a:lnTo>
                      <a:pt x="357" y="119"/>
                    </a:lnTo>
                    <a:lnTo>
                      <a:pt x="359" y="110"/>
                    </a:lnTo>
                    <a:lnTo>
                      <a:pt x="365" y="91"/>
                    </a:lnTo>
                    <a:lnTo>
                      <a:pt x="368" y="75"/>
                    </a:lnTo>
                    <a:lnTo>
                      <a:pt x="368" y="75"/>
                    </a:lnTo>
                    <a:lnTo>
                      <a:pt x="370" y="69"/>
                    </a:lnTo>
                    <a:lnTo>
                      <a:pt x="372" y="66"/>
                    </a:lnTo>
                    <a:lnTo>
                      <a:pt x="375" y="64"/>
                    </a:lnTo>
                    <a:lnTo>
                      <a:pt x="379" y="63"/>
                    </a:lnTo>
                    <a:lnTo>
                      <a:pt x="390" y="62"/>
                    </a:lnTo>
                    <a:lnTo>
                      <a:pt x="397" y="60"/>
                    </a:lnTo>
                    <a:lnTo>
                      <a:pt x="404" y="56"/>
                    </a:lnTo>
                    <a:lnTo>
                      <a:pt x="404" y="56"/>
                    </a:lnTo>
                    <a:lnTo>
                      <a:pt x="409" y="52"/>
                    </a:lnTo>
                    <a:lnTo>
                      <a:pt x="412" y="47"/>
                    </a:lnTo>
                    <a:lnTo>
                      <a:pt x="414" y="42"/>
                    </a:lnTo>
                    <a:lnTo>
                      <a:pt x="414" y="35"/>
                    </a:lnTo>
                    <a:lnTo>
                      <a:pt x="414" y="35"/>
                    </a:lnTo>
                    <a:lnTo>
                      <a:pt x="403" y="34"/>
                    </a:lnTo>
                    <a:lnTo>
                      <a:pt x="393" y="32"/>
                    </a:lnTo>
                    <a:lnTo>
                      <a:pt x="377" y="29"/>
                    </a:lnTo>
                    <a:lnTo>
                      <a:pt x="377" y="29"/>
                    </a:lnTo>
                    <a:lnTo>
                      <a:pt x="371" y="28"/>
                    </a:lnTo>
                    <a:lnTo>
                      <a:pt x="367" y="25"/>
                    </a:lnTo>
                    <a:lnTo>
                      <a:pt x="364" y="21"/>
                    </a:lnTo>
                    <a:lnTo>
                      <a:pt x="361" y="17"/>
                    </a:lnTo>
                    <a:lnTo>
                      <a:pt x="361" y="17"/>
                    </a:lnTo>
                    <a:lnTo>
                      <a:pt x="359" y="15"/>
                    </a:lnTo>
                    <a:lnTo>
                      <a:pt x="357" y="14"/>
                    </a:lnTo>
                    <a:lnTo>
                      <a:pt x="351" y="13"/>
                    </a:lnTo>
                    <a:lnTo>
                      <a:pt x="343" y="12"/>
                    </a:lnTo>
                    <a:lnTo>
                      <a:pt x="339" y="10"/>
                    </a:lnTo>
                    <a:lnTo>
                      <a:pt x="334" y="8"/>
                    </a:lnTo>
                    <a:lnTo>
                      <a:pt x="334" y="8"/>
                    </a:lnTo>
                    <a:lnTo>
                      <a:pt x="326" y="4"/>
                    </a:lnTo>
                    <a:lnTo>
                      <a:pt x="318" y="2"/>
                    </a:lnTo>
                    <a:lnTo>
                      <a:pt x="312" y="0"/>
                    </a:lnTo>
                    <a:lnTo>
                      <a:pt x="304" y="0"/>
                    </a:lnTo>
                    <a:lnTo>
                      <a:pt x="304" y="0"/>
                    </a:lnTo>
                    <a:lnTo>
                      <a:pt x="300" y="0"/>
                    </a:lnTo>
                    <a:lnTo>
                      <a:pt x="295" y="1"/>
                    </a:lnTo>
                    <a:lnTo>
                      <a:pt x="287" y="4"/>
                    </a:lnTo>
                    <a:lnTo>
                      <a:pt x="279" y="7"/>
                    </a:lnTo>
                    <a:lnTo>
                      <a:pt x="270" y="8"/>
                    </a:lnTo>
                    <a:lnTo>
                      <a:pt x="270" y="8"/>
                    </a:lnTo>
                    <a:lnTo>
                      <a:pt x="263" y="9"/>
                    </a:lnTo>
                    <a:lnTo>
                      <a:pt x="254" y="11"/>
                    </a:lnTo>
                    <a:lnTo>
                      <a:pt x="245" y="15"/>
                    </a:lnTo>
                    <a:lnTo>
                      <a:pt x="242" y="18"/>
                    </a:lnTo>
                    <a:lnTo>
                      <a:pt x="239" y="21"/>
                    </a:lnTo>
                    <a:lnTo>
                      <a:pt x="239" y="21"/>
                    </a:lnTo>
                    <a:lnTo>
                      <a:pt x="237" y="24"/>
                    </a:lnTo>
                    <a:lnTo>
                      <a:pt x="234" y="27"/>
                    </a:lnTo>
                    <a:lnTo>
                      <a:pt x="226" y="32"/>
                    </a:lnTo>
                    <a:lnTo>
                      <a:pt x="218" y="37"/>
                    </a:lnTo>
                    <a:lnTo>
                      <a:pt x="212" y="43"/>
                    </a:lnTo>
                    <a:lnTo>
                      <a:pt x="212" y="43"/>
                    </a:lnTo>
                    <a:lnTo>
                      <a:pt x="209" y="45"/>
                    </a:lnTo>
                    <a:lnTo>
                      <a:pt x="207" y="45"/>
                    </a:lnTo>
                    <a:lnTo>
                      <a:pt x="204" y="46"/>
                    </a:lnTo>
                    <a:lnTo>
                      <a:pt x="201" y="45"/>
                    </a:lnTo>
                    <a:lnTo>
                      <a:pt x="197" y="43"/>
                    </a:lnTo>
                    <a:lnTo>
                      <a:pt x="194" y="40"/>
                    </a:lnTo>
                    <a:lnTo>
                      <a:pt x="194" y="40"/>
                    </a:lnTo>
                    <a:lnTo>
                      <a:pt x="192" y="39"/>
                    </a:lnTo>
                    <a:lnTo>
                      <a:pt x="190" y="39"/>
                    </a:lnTo>
                    <a:lnTo>
                      <a:pt x="184" y="37"/>
                    </a:lnTo>
                    <a:lnTo>
                      <a:pt x="173" y="39"/>
                    </a:lnTo>
                    <a:lnTo>
                      <a:pt x="173" y="39"/>
                    </a:lnTo>
                    <a:lnTo>
                      <a:pt x="159" y="39"/>
                    </a:lnTo>
                    <a:lnTo>
                      <a:pt x="151" y="36"/>
                    </a:lnTo>
                    <a:lnTo>
                      <a:pt x="144" y="34"/>
                    </a:lnTo>
                    <a:lnTo>
                      <a:pt x="144" y="34"/>
                    </a:lnTo>
                    <a:lnTo>
                      <a:pt x="141" y="33"/>
                    </a:lnTo>
                    <a:lnTo>
                      <a:pt x="138" y="32"/>
                    </a:lnTo>
                    <a:lnTo>
                      <a:pt x="131" y="34"/>
                    </a:lnTo>
                    <a:lnTo>
                      <a:pt x="124" y="35"/>
                    </a:lnTo>
                    <a:lnTo>
                      <a:pt x="120" y="36"/>
                    </a:lnTo>
                    <a:lnTo>
                      <a:pt x="115" y="36"/>
                    </a:lnTo>
                    <a:lnTo>
                      <a:pt x="115" y="36"/>
                    </a:lnTo>
                    <a:lnTo>
                      <a:pt x="107" y="35"/>
                    </a:lnTo>
                    <a:lnTo>
                      <a:pt x="98" y="33"/>
                    </a:lnTo>
                    <a:lnTo>
                      <a:pt x="92" y="30"/>
                    </a:lnTo>
                    <a:lnTo>
                      <a:pt x="87" y="27"/>
                    </a:lnTo>
                    <a:lnTo>
                      <a:pt x="87" y="27"/>
                    </a:lnTo>
                    <a:lnTo>
                      <a:pt x="82" y="25"/>
                    </a:lnTo>
                    <a:lnTo>
                      <a:pt x="77" y="25"/>
                    </a:lnTo>
                    <a:lnTo>
                      <a:pt x="68" y="26"/>
                    </a:lnTo>
                    <a:lnTo>
                      <a:pt x="56" y="29"/>
                    </a:lnTo>
                    <a:lnTo>
                      <a:pt x="56" y="29"/>
                    </a:lnTo>
                    <a:lnTo>
                      <a:pt x="50" y="30"/>
                    </a:lnTo>
                    <a:lnTo>
                      <a:pt x="45" y="29"/>
                    </a:lnTo>
                    <a:lnTo>
                      <a:pt x="42" y="27"/>
                    </a:lnTo>
                    <a:lnTo>
                      <a:pt x="40" y="25"/>
                    </a:lnTo>
                    <a:lnTo>
                      <a:pt x="38" y="22"/>
                    </a:lnTo>
                    <a:lnTo>
                      <a:pt x="37" y="19"/>
                    </a:lnTo>
                    <a:lnTo>
                      <a:pt x="37" y="13"/>
                    </a:lnTo>
                    <a:lnTo>
                      <a:pt x="37" y="13"/>
                    </a:lnTo>
                    <a:lnTo>
                      <a:pt x="35" y="10"/>
                    </a:lnTo>
                    <a:lnTo>
                      <a:pt x="33" y="7"/>
                    </a:lnTo>
                    <a:lnTo>
                      <a:pt x="30" y="5"/>
                    </a:lnTo>
                    <a:lnTo>
                      <a:pt x="26" y="4"/>
                    </a:lnTo>
                    <a:lnTo>
                      <a:pt x="26" y="4"/>
                    </a:lnTo>
                    <a:lnTo>
                      <a:pt x="24" y="3"/>
                    </a:lnTo>
                    <a:lnTo>
                      <a:pt x="22" y="1"/>
                    </a:lnTo>
                    <a:lnTo>
                      <a:pt x="22" y="1"/>
                    </a:lnTo>
                    <a:lnTo>
                      <a:pt x="19" y="3"/>
                    </a:lnTo>
                    <a:lnTo>
                      <a:pt x="14" y="5"/>
                    </a:lnTo>
                    <a:lnTo>
                      <a:pt x="14" y="5"/>
                    </a:lnTo>
                    <a:lnTo>
                      <a:pt x="9" y="8"/>
                    </a:lnTo>
                    <a:lnTo>
                      <a:pt x="7" y="11"/>
                    </a:lnTo>
                    <a:lnTo>
                      <a:pt x="4" y="23"/>
                    </a:lnTo>
                    <a:lnTo>
                      <a:pt x="4" y="23"/>
                    </a:lnTo>
                    <a:lnTo>
                      <a:pt x="2" y="27"/>
                    </a:lnTo>
                    <a:lnTo>
                      <a:pt x="2" y="30"/>
                    </a:lnTo>
                    <a:lnTo>
                      <a:pt x="2" y="33"/>
                    </a:lnTo>
                    <a:lnTo>
                      <a:pt x="3" y="35"/>
                    </a:lnTo>
                    <a:lnTo>
                      <a:pt x="6" y="37"/>
                    </a:lnTo>
                    <a:lnTo>
                      <a:pt x="10" y="40"/>
                    </a:lnTo>
                    <a:lnTo>
                      <a:pt x="10" y="40"/>
                    </a:lnTo>
                    <a:lnTo>
                      <a:pt x="12" y="42"/>
                    </a:lnTo>
                    <a:lnTo>
                      <a:pt x="15" y="45"/>
                    </a:lnTo>
                    <a:lnTo>
                      <a:pt x="17" y="49"/>
                    </a:lnTo>
                    <a:lnTo>
                      <a:pt x="19" y="55"/>
                    </a:lnTo>
                    <a:lnTo>
                      <a:pt x="19" y="55"/>
                    </a:lnTo>
                    <a:lnTo>
                      <a:pt x="20" y="57"/>
                    </a:lnTo>
                    <a:lnTo>
                      <a:pt x="22" y="60"/>
                    </a:lnTo>
                    <a:lnTo>
                      <a:pt x="28" y="64"/>
                    </a:lnTo>
                    <a:lnTo>
                      <a:pt x="36" y="69"/>
                    </a:lnTo>
                    <a:lnTo>
                      <a:pt x="39" y="72"/>
                    </a:lnTo>
                    <a:lnTo>
                      <a:pt x="41" y="76"/>
                    </a:lnTo>
                    <a:lnTo>
                      <a:pt x="41" y="76"/>
                    </a:lnTo>
                    <a:lnTo>
                      <a:pt x="42" y="79"/>
                    </a:lnTo>
                    <a:lnTo>
                      <a:pt x="43" y="81"/>
                    </a:lnTo>
                    <a:lnTo>
                      <a:pt x="42" y="83"/>
                    </a:lnTo>
                    <a:lnTo>
                      <a:pt x="41" y="86"/>
                    </a:lnTo>
                    <a:lnTo>
                      <a:pt x="37" y="90"/>
                    </a:lnTo>
                    <a:lnTo>
                      <a:pt x="34" y="95"/>
                    </a:lnTo>
                    <a:lnTo>
                      <a:pt x="34" y="95"/>
                    </a:lnTo>
                    <a:lnTo>
                      <a:pt x="32" y="97"/>
                    </a:lnTo>
                    <a:lnTo>
                      <a:pt x="29" y="99"/>
                    </a:lnTo>
                    <a:lnTo>
                      <a:pt x="24" y="102"/>
                    </a:lnTo>
                    <a:lnTo>
                      <a:pt x="17" y="103"/>
                    </a:lnTo>
                    <a:lnTo>
                      <a:pt x="10" y="104"/>
                    </a:lnTo>
                    <a:lnTo>
                      <a:pt x="10" y="104"/>
                    </a:lnTo>
                    <a:lnTo>
                      <a:pt x="4" y="104"/>
                    </a:lnTo>
                    <a:lnTo>
                      <a:pt x="1" y="106"/>
                    </a:lnTo>
                    <a:lnTo>
                      <a:pt x="0" y="107"/>
                    </a:lnTo>
                    <a:lnTo>
                      <a:pt x="1" y="109"/>
                    </a:lnTo>
                    <a:lnTo>
                      <a:pt x="3" y="113"/>
                    </a:lnTo>
                    <a:lnTo>
                      <a:pt x="3" y="113"/>
                    </a:lnTo>
                    <a:lnTo>
                      <a:pt x="6" y="117"/>
                    </a:lnTo>
                    <a:lnTo>
                      <a:pt x="7" y="121"/>
                    </a:lnTo>
                    <a:lnTo>
                      <a:pt x="7" y="133"/>
                    </a:lnTo>
                    <a:lnTo>
                      <a:pt x="7" y="133"/>
                    </a:lnTo>
                    <a:lnTo>
                      <a:pt x="7" y="136"/>
                    </a:lnTo>
                    <a:lnTo>
                      <a:pt x="6" y="138"/>
                    </a:lnTo>
                    <a:lnTo>
                      <a:pt x="4" y="140"/>
                    </a:lnTo>
                    <a:lnTo>
                      <a:pt x="2" y="141"/>
                    </a:lnTo>
                    <a:lnTo>
                      <a:pt x="2" y="141"/>
                    </a:lnTo>
                    <a:lnTo>
                      <a:pt x="5" y="149"/>
                    </a:lnTo>
                    <a:lnTo>
                      <a:pt x="8" y="153"/>
                    </a:lnTo>
                    <a:lnTo>
                      <a:pt x="11" y="156"/>
                    </a:lnTo>
                    <a:lnTo>
                      <a:pt x="11" y="156"/>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1" name="Freeform 51">
                <a:extLst>
                  <a:ext uri="{FF2B5EF4-FFF2-40B4-BE49-F238E27FC236}">
                    <a16:creationId xmlns:a16="http://schemas.microsoft.com/office/drawing/2014/main" id="{0D647BEB-3429-4268-98ED-627FF3CAD866}"/>
                  </a:ext>
                </a:extLst>
              </p:cNvPr>
              <p:cNvSpPr>
                <a:spLocks/>
              </p:cNvSpPr>
              <p:nvPr/>
            </p:nvSpPr>
            <p:spPr bwMode="auto">
              <a:xfrm>
                <a:off x="7099355" y="5721183"/>
                <a:ext cx="267332" cy="202941"/>
              </a:xfrm>
              <a:custGeom>
                <a:avLst/>
                <a:gdLst>
                  <a:gd name="T0" fmla="*/ 50 w 154"/>
                  <a:gd name="T1" fmla="*/ 114 h 117"/>
                  <a:gd name="T2" fmla="*/ 73 w 154"/>
                  <a:gd name="T3" fmla="*/ 115 h 117"/>
                  <a:gd name="T4" fmla="*/ 84 w 154"/>
                  <a:gd name="T5" fmla="*/ 112 h 117"/>
                  <a:gd name="T6" fmla="*/ 86 w 154"/>
                  <a:gd name="T7" fmla="*/ 110 h 117"/>
                  <a:gd name="T8" fmla="*/ 90 w 154"/>
                  <a:gd name="T9" fmla="*/ 102 h 117"/>
                  <a:gd name="T10" fmla="*/ 97 w 154"/>
                  <a:gd name="T11" fmla="*/ 98 h 117"/>
                  <a:gd name="T12" fmla="*/ 101 w 154"/>
                  <a:gd name="T13" fmla="*/ 98 h 117"/>
                  <a:gd name="T14" fmla="*/ 138 w 154"/>
                  <a:gd name="T15" fmla="*/ 98 h 117"/>
                  <a:gd name="T16" fmla="*/ 146 w 154"/>
                  <a:gd name="T17" fmla="*/ 95 h 117"/>
                  <a:gd name="T18" fmla="*/ 149 w 154"/>
                  <a:gd name="T19" fmla="*/ 91 h 117"/>
                  <a:gd name="T20" fmla="*/ 153 w 154"/>
                  <a:gd name="T21" fmla="*/ 84 h 117"/>
                  <a:gd name="T22" fmla="*/ 153 w 154"/>
                  <a:gd name="T23" fmla="*/ 78 h 117"/>
                  <a:gd name="T24" fmla="*/ 148 w 154"/>
                  <a:gd name="T25" fmla="*/ 54 h 117"/>
                  <a:gd name="T26" fmla="*/ 149 w 154"/>
                  <a:gd name="T27" fmla="*/ 48 h 117"/>
                  <a:gd name="T28" fmla="*/ 154 w 154"/>
                  <a:gd name="T29" fmla="*/ 31 h 117"/>
                  <a:gd name="T30" fmla="*/ 150 w 154"/>
                  <a:gd name="T31" fmla="*/ 29 h 117"/>
                  <a:gd name="T32" fmla="*/ 129 w 154"/>
                  <a:gd name="T33" fmla="*/ 15 h 117"/>
                  <a:gd name="T34" fmla="*/ 123 w 154"/>
                  <a:gd name="T35" fmla="*/ 8 h 117"/>
                  <a:gd name="T36" fmla="*/ 120 w 154"/>
                  <a:gd name="T37" fmla="*/ 0 h 117"/>
                  <a:gd name="T38" fmla="*/ 106 w 154"/>
                  <a:gd name="T39" fmla="*/ 0 h 117"/>
                  <a:gd name="T40" fmla="*/ 98 w 154"/>
                  <a:gd name="T41" fmla="*/ 0 h 117"/>
                  <a:gd name="T42" fmla="*/ 85 w 154"/>
                  <a:gd name="T43" fmla="*/ 3 h 117"/>
                  <a:gd name="T44" fmla="*/ 80 w 154"/>
                  <a:gd name="T45" fmla="*/ 4 h 117"/>
                  <a:gd name="T46" fmla="*/ 69 w 154"/>
                  <a:gd name="T47" fmla="*/ 5 h 117"/>
                  <a:gd name="T48" fmla="*/ 58 w 154"/>
                  <a:gd name="T49" fmla="*/ 12 h 117"/>
                  <a:gd name="T50" fmla="*/ 51 w 154"/>
                  <a:gd name="T51" fmla="*/ 16 h 117"/>
                  <a:gd name="T52" fmla="*/ 34 w 154"/>
                  <a:gd name="T53" fmla="*/ 19 h 117"/>
                  <a:gd name="T54" fmla="*/ 23 w 154"/>
                  <a:gd name="T55" fmla="*/ 20 h 117"/>
                  <a:gd name="T56" fmla="*/ 14 w 154"/>
                  <a:gd name="T57" fmla="*/ 22 h 117"/>
                  <a:gd name="T58" fmla="*/ 9 w 154"/>
                  <a:gd name="T59" fmla="*/ 29 h 117"/>
                  <a:gd name="T60" fmla="*/ 4 w 154"/>
                  <a:gd name="T61" fmla="*/ 42 h 117"/>
                  <a:gd name="T62" fmla="*/ 3 w 154"/>
                  <a:gd name="T63" fmla="*/ 47 h 117"/>
                  <a:gd name="T64" fmla="*/ 0 w 154"/>
                  <a:gd name="T65" fmla="*/ 55 h 117"/>
                  <a:gd name="T66" fmla="*/ 1 w 154"/>
                  <a:gd name="T67" fmla="*/ 78 h 117"/>
                  <a:gd name="T68" fmla="*/ 2 w 154"/>
                  <a:gd name="T69" fmla="*/ 90 h 117"/>
                  <a:gd name="T70" fmla="*/ 5 w 154"/>
                  <a:gd name="T71" fmla="*/ 99 h 117"/>
                  <a:gd name="T72" fmla="*/ 12 w 154"/>
                  <a:gd name="T73" fmla="*/ 106 h 117"/>
                  <a:gd name="T74" fmla="*/ 29 w 154"/>
                  <a:gd name="T75" fmla="*/ 117 h 117"/>
                  <a:gd name="T76" fmla="*/ 33 w 154"/>
                  <a:gd name="T77" fmla="*/ 115 h 117"/>
                  <a:gd name="T78" fmla="*/ 43 w 154"/>
                  <a:gd name="T79" fmla="*/ 113 h 117"/>
                  <a:gd name="T80" fmla="*/ 50 w 154"/>
                  <a:gd name="T81"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17">
                    <a:moveTo>
                      <a:pt x="50" y="114"/>
                    </a:moveTo>
                    <a:lnTo>
                      <a:pt x="50" y="114"/>
                    </a:lnTo>
                    <a:lnTo>
                      <a:pt x="62" y="115"/>
                    </a:lnTo>
                    <a:lnTo>
                      <a:pt x="73" y="115"/>
                    </a:lnTo>
                    <a:lnTo>
                      <a:pt x="82" y="113"/>
                    </a:lnTo>
                    <a:lnTo>
                      <a:pt x="84" y="112"/>
                    </a:lnTo>
                    <a:lnTo>
                      <a:pt x="86" y="110"/>
                    </a:lnTo>
                    <a:lnTo>
                      <a:pt x="86" y="110"/>
                    </a:lnTo>
                    <a:lnTo>
                      <a:pt x="87" y="106"/>
                    </a:lnTo>
                    <a:lnTo>
                      <a:pt x="90" y="102"/>
                    </a:lnTo>
                    <a:lnTo>
                      <a:pt x="94" y="99"/>
                    </a:lnTo>
                    <a:lnTo>
                      <a:pt x="97" y="98"/>
                    </a:lnTo>
                    <a:lnTo>
                      <a:pt x="101" y="98"/>
                    </a:lnTo>
                    <a:lnTo>
                      <a:pt x="101" y="98"/>
                    </a:lnTo>
                    <a:lnTo>
                      <a:pt x="124" y="98"/>
                    </a:lnTo>
                    <a:lnTo>
                      <a:pt x="138" y="98"/>
                    </a:lnTo>
                    <a:lnTo>
                      <a:pt x="143" y="97"/>
                    </a:lnTo>
                    <a:lnTo>
                      <a:pt x="146" y="95"/>
                    </a:lnTo>
                    <a:lnTo>
                      <a:pt x="146" y="95"/>
                    </a:lnTo>
                    <a:lnTo>
                      <a:pt x="149" y="91"/>
                    </a:lnTo>
                    <a:lnTo>
                      <a:pt x="152" y="88"/>
                    </a:lnTo>
                    <a:lnTo>
                      <a:pt x="153" y="84"/>
                    </a:lnTo>
                    <a:lnTo>
                      <a:pt x="153" y="78"/>
                    </a:lnTo>
                    <a:lnTo>
                      <a:pt x="153" y="78"/>
                    </a:lnTo>
                    <a:lnTo>
                      <a:pt x="149" y="61"/>
                    </a:lnTo>
                    <a:lnTo>
                      <a:pt x="148" y="54"/>
                    </a:lnTo>
                    <a:lnTo>
                      <a:pt x="149" y="48"/>
                    </a:lnTo>
                    <a:lnTo>
                      <a:pt x="149" y="48"/>
                    </a:lnTo>
                    <a:lnTo>
                      <a:pt x="154" y="31"/>
                    </a:lnTo>
                    <a:lnTo>
                      <a:pt x="154" y="31"/>
                    </a:lnTo>
                    <a:lnTo>
                      <a:pt x="150" y="29"/>
                    </a:lnTo>
                    <a:lnTo>
                      <a:pt x="150" y="29"/>
                    </a:lnTo>
                    <a:lnTo>
                      <a:pt x="129" y="15"/>
                    </a:lnTo>
                    <a:lnTo>
                      <a:pt x="129" y="15"/>
                    </a:lnTo>
                    <a:lnTo>
                      <a:pt x="126" y="12"/>
                    </a:lnTo>
                    <a:lnTo>
                      <a:pt x="123" y="8"/>
                    </a:lnTo>
                    <a:lnTo>
                      <a:pt x="120" y="0"/>
                    </a:lnTo>
                    <a:lnTo>
                      <a:pt x="120" y="0"/>
                    </a:lnTo>
                    <a:lnTo>
                      <a:pt x="114" y="1"/>
                    </a:lnTo>
                    <a:lnTo>
                      <a:pt x="106" y="0"/>
                    </a:lnTo>
                    <a:lnTo>
                      <a:pt x="106" y="0"/>
                    </a:lnTo>
                    <a:lnTo>
                      <a:pt x="98" y="0"/>
                    </a:lnTo>
                    <a:lnTo>
                      <a:pt x="91" y="1"/>
                    </a:lnTo>
                    <a:lnTo>
                      <a:pt x="85" y="3"/>
                    </a:lnTo>
                    <a:lnTo>
                      <a:pt x="80" y="4"/>
                    </a:lnTo>
                    <a:lnTo>
                      <a:pt x="80" y="4"/>
                    </a:lnTo>
                    <a:lnTo>
                      <a:pt x="74" y="4"/>
                    </a:lnTo>
                    <a:lnTo>
                      <a:pt x="69" y="5"/>
                    </a:lnTo>
                    <a:lnTo>
                      <a:pt x="64" y="8"/>
                    </a:lnTo>
                    <a:lnTo>
                      <a:pt x="58" y="12"/>
                    </a:lnTo>
                    <a:lnTo>
                      <a:pt x="58" y="12"/>
                    </a:lnTo>
                    <a:lnTo>
                      <a:pt x="51" y="16"/>
                    </a:lnTo>
                    <a:lnTo>
                      <a:pt x="42" y="18"/>
                    </a:lnTo>
                    <a:lnTo>
                      <a:pt x="34" y="19"/>
                    </a:lnTo>
                    <a:lnTo>
                      <a:pt x="23" y="20"/>
                    </a:lnTo>
                    <a:lnTo>
                      <a:pt x="23" y="20"/>
                    </a:lnTo>
                    <a:lnTo>
                      <a:pt x="18" y="20"/>
                    </a:lnTo>
                    <a:lnTo>
                      <a:pt x="14" y="22"/>
                    </a:lnTo>
                    <a:lnTo>
                      <a:pt x="11" y="25"/>
                    </a:lnTo>
                    <a:lnTo>
                      <a:pt x="9" y="29"/>
                    </a:lnTo>
                    <a:lnTo>
                      <a:pt x="6" y="38"/>
                    </a:lnTo>
                    <a:lnTo>
                      <a:pt x="4" y="42"/>
                    </a:lnTo>
                    <a:lnTo>
                      <a:pt x="3" y="47"/>
                    </a:lnTo>
                    <a:lnTo>
                      <a:pt x="3" y="47"/>
                    </a:lnTo>
                    <a:lnTo>
                      <a:pt x="1" y="51"/>
                    </a:lnTo>
                    <a:lnTo>
                      <a:pt x="0" y="55"/>
                    </a:lnTo>
                    <a:lnTo>
                      <a:pt x="0" y="66"/>
                    </a:lnTo>
                    <a:lnTo>
                      <a:pt x="1" y="78"/>
                    </a:lnTo>
                    <a:lnTo>
                      <a:pt x="2" y="90"/>
                    </a:lnTo>
                    <a:lnTo>
                      <a:pt x="2" y="90"/>
                    </a:lnTo>
                    <a:lnTo>
                      <a:pt x="2" y="95"/>
                    </a:lnTo>
                    <a:lnTo>
                      <a:pt x="5" y="99"/>
                    </a:lnTo>
                    <a:lnTo>
                      <a:pt x="8" y="103"/>
                    </a:lnTo>
                    <a:lnTo>
                      <a:pt x="12" y="106"/>
                    </a:lnTo>
                    <a:lnTo>
                      <a:pt x="22" y="112"/>
                    </a:lnTo>
                    <a:lnTo>
                      <a:pt x="29" y="117"/>
                    </a:lnTo>
                    <a:lnTo>
                      <a:pt x="29" y="117"/>
                    </a:lnTo>
                    <a:lnTo>
                      <a:pt x="33" y="115"/>
                    </a:lnTo>
                    <a:lnTo>
                      <a:pt x="37" y="114"/>
                    </a:lnTo>
                    <a:lnTo>
                      <a:pt x="43" y="113"/>
                    </a:lnTo>
                    <a:lnTo>
                      <a:pt x="50" y="114"/>
                    </a:lnTo>
                    <a:lnTo>
                      <a:pt x="50" y="11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2" name="Freeform 52">
                <a:extLst>
                  <a:ext uri="{FF2B5EF4-FFF2-40B4-BE49-F238E27FC236}">
                    <a16:creationId xmlns:a16="http://schemas.microsoft.com/office/drawing/2014/main" id="{87D97E08-5DFB-451F-B51D-E1F7F7E27874}"/>
                  </a:ext>
                </a:extLst>
              </p:cNvPr>
              <p:cNvSpPr>
                <a:spLocks/>
              </p:cNvSpPr>
              <p:nvPr/>
            </p:nvSpPr>
            <p:spPr bwMode="auto">
              <a:xfrm>
                <a:off x="5467985" y="4608519"/>
                <a:ext cx="89114" cy="97971"/>
              </a:xfrm>
              <a:custGeom>
                <a:avLst/>
                <a:gdLst>
                  <a:gd name="T0" fmla="*/ 11 w 48"/>
                  <a:gd name="T1" fmla="*/ 4 h 58"/>
                  <a:gd name="T2" fmla="*/ 11 w 48"/>
                  <a:gd name="T3" fmla="*/ 4 h 58"/>
                  <a:gd name="T4" fmla="*/ 5 w 48"/>
                  <a:gd name="T5" fmla="*/ 10 h 58"/>
                  <a:gd name="T6" fmla="*/ 2 w 48"/>
                  <a:gd name="T7" fmla="*/ 18 h 58"/>
                  <a:gd name="T8" fmla="*/ 0 w 48"/>
                  <a:gd name="T9" fmla="*/ 23 h 58"/>
                  <a:gd name="T10" fmla="*/ 1 w 48"/>
                  <a:gd name="T11" fmla="*/ 25 h 58"/>
                  <a:gd name="T12" fmla="*/ 1 w 48"/>
                  <a:gd name="T13" fmla="*/ 27 h 58"/>
                  <a:gd name="T14" fmla="*/ 1 w 48"/>
                  <a:gd name="T15" fmla="*/ 27 h 58"/>
                  <a:gd name="T16" fmla="*/ 7 w 48"/>
                  <a:gd name="T17" fmla="*/ 34 h 58"/>
                  <a:gd name="T18" fmla="*/ 9 w 48"/>
                  <a:gd name="T19" fmla="*/ 38 h 58"/>
                  <a:gd name="T20" fmla="*/ 10 w 48"/>
                  <a:gd name="T21" fmla="*/ 43 h 58"/>
                  <a:gd name="T22" fmla="*/ 10 w 48"/>
                  <a:gd name="T23" fmla="*/ 43 h 58"/>
                  <a:gd name="T24" fmla="*/ 10 w 48"/>
                  <a:gd name="T25" fmla="*/ 56 h 58"/>
                  <a:gd name="T26" fmla="*/ 10 w 48"/>
                  <a:gd name="T27" fmla="*/ 56 h 58"/>
                  <a:gd name="T28" fmla="*/ 19 w 48"/>
                  <a:gd name="T29" fmla="*/ 56 h 58"/>
                  <a:gd name="T30" fmla="*/ 19 w 48"/>
                  <a:gd name="T31" fmla="*/ 56 h 58"/>
                  <a:gd name="T32" fmla="*/ 32 w 48"/>
                  <a:gd name="T33" fmla="*/ 56 h 58"/>
                  <a:gd name="T34" fmla="*/ 39 w 48"/>
                  <a:gd name="T35" fmla="*/ 56 h 58"/>
                  <a:gd name="T36" fmla="*/ 46 w 48"/>
                  <a:gd name="T37" fmla="*/ 58 h 58"/>
                  <a:gd name="T38" fmla="*/ 46 w 48"/>
                  <a:gd name="T39" fmla="*/ 58 h 58"/>
                  <a:gd name="T40" fmla="*/ 48 w 48"/>
                  <a:gd name="T41" fmla="*/ 51 h 58"/>
                  <a:gd name="T42" fmla="*/ 48 w 48"/>
                  <a:gd name="T43" fmla="*/ 47 h 58"/>
                  <a:gd name="T44" fmla="*/ 48 w 48"/>
                  <a:gd name="T45" fmla="*/ 44 h 58"/>
                  <a:gd name="T46" fmla="*/ 48 w 48"/>
                  <a:gd name="T47" fmla="*/ 44 h 58"/>
                  <a:gd name="T48" fmla="*/ 47 w 48"/>
                  <a:gd name="T49" fmla="*/ 38 h 58"/>
                  <a:gd name="T50" fmla="*/ 45 w 48"/>
                  <a:gd name="T51" fmla="*/ 33 h 58"/>
                  <a:gd name="T52" fmla="*/ 42 w 48"/>
                  <a:gd name="T53" fmla="*/ 28 h 58"/>
                  <a:gd name="T54" fmla="*/ 40 w 48"/>
                  <a:gd name="T55" fmla="*/ 26 h 58"/>
                  <a:gd name="T56" fmla="*/ 38 w 48"/>
                  <a:gd name="T57" fmla="*/ 25 h 58"/>
                  <a:gd name="T58" fmla="*/ 38 w 48"/>
                  <a:gd name="T59" fmla="*/ 25 h 58"/>
                  <a:gd name="T60" fmla="*/ 33 w 48"/>
                  <a:gd name="T61" fmla="*/ 23 h 58"/>
                  <a:gd name="T62" fmla="*/ 30 w 48"/>
                  <a:gd name="T63" fmla="*/ 20 h 58"/>
                  <a:gd name="T64" fmla="*/ 27 w 48"/>
                  <a:gd name="T65" fmla="*/ 17 h 58"/>
                  <a:gd name="T66" fmla="*/ 23 w 48"/>
                  <a:gd name="T67" fmla="*/ 10 h 58"/>
                  <a:gd name="T68" fmla="*/ 23 w 48"/>
                  <a:gd name="T69" fmla="*/ 10 h 58"/>
                  <a:gd name="T70" fmla="*/ 22 w 48"/>
                  <a:gd name="T71" fmla="*/ 8 h 58"/>
                  <a:gd name="T72" fmla="*/ 22 w 48"/>
                  <a:gd name="T73" fmla="*/ 5 h 58"/>
                  <a:gd name="T74" fmla="*/ 22 w 48"/>
                  <a:gd name="T75" fmla="*/ 2 h 58"/>
                  <a:gd name="T76" fmla="*/ 23 w 48"/>
                  <a:gd name="T77" fmla="*/ 0 h 58"/>
                  <a:gd name="T78" fmla="*/ 23 w 48"/>
                  <a:gd name="T79" fmla="*/ 0 h 58"/>
                  <a:gd name="T80" fmla="*/ 17 w 48"/>
                  <a:gd name="T81" fmla="*/ 1 h 58"/>
                  <a:gd name="T82" fmla="*/ 14 w 48"/>
                  <a:gd name="T83" fmla="*/ 2 h 58"/>
                  <a:gd name="T84" fmla="*/ 11 w 48"/>
                  <a:gd name="T85" fmla="*/ 4 h 58"/>
                  <a:gd name="T86" fmla="*/ 11 w 48"/>
                  <a:gd name="T8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58">
                    <a:moveTo>
                      <a:pt x="11" y="4"/>
                    </a:moveTo>
                    <a:lnTo>
                      <a:pt x="11" y="4"/>
                    </a:lnTo>
                    <a:lnTo>
                      <a:pt x="5" y="10"/>
                    </a:lnTo>
                    <a:lnTo>
                      <a:pt x="2" y="18"/>
                    </a:lnTo>
                    <a:lnTo>
                      <a:pt x="0" y="23"/>
                    </a:lnTo>
                    <a:lnTo>
                      <a:pt x="1" y="25"/>
                    </a:lnTo>
                    <a:lnTo>
                      <a:pt x="1" y="27"/>
                    </a:lnTo>
                    <a:lnTo>
                      <a:pt x="1" y="27"/>
                    </a:lnTo>
                    <a:lnTo>
                      <a:pt x="7" y="34"/>
                    </a:lnTo>
                    <a:lnTo>
                      <a:pt x="9" y="38"/>
                    </a:lnTo>
                    <a:lnTo>
                      <a:pt x="10" y="43"/>
                    </a:lnTo>
                    <a:lnTo>
                      <a:pt x="10" y="43"/>
                    </a:lnTo>
                    <a:lnTo>
                      <a:pt x="10" y="56"/>
                    </a:lnTo>
                    <a:lnTo>
                      <a:pt x="10" y="56"/>
                    </a:lnTo>
                    <a:lnTo>
                      <a:pt x="19" y="56"/>
                    </a:lnTo>
                    <a:lnTo>
                      <a:pt x="19" y="56"/>
                    </a:lnTo>
                    <a:lnTo>
                      <a:pt x="32" y="56"/>
                    </a:lnTo>
                    <a:lnTo>
                      <a:pt x="39" y="56"/>
                    </a:lnTo>
                    <a:lnTo>
                      <a:pt x="46" y="58"/>
                    </a:lnTo>
                    <a:lnTo>
                      <a:pt x="46" y="58"/>
                    </a:lnTo>
                    <a:lnTo>
                      <a:pt x="48" y="51"/>
                    </a:lnTo>
                    <a:lnTo>
                      <a:pt x="48" y="47"/>
                    </a:lnTo>
                    <a:lnTo>
                      <a:pt x="48" y="44"/>
                    </a:lnTo>
                    <a:lnTo>
                      <a:pt x="48" y="44"/>
                    </a:lnTo>
                    <a:lnTo>
                      <a:pt x="47" y="38"/>
                    </a:lnTo>
                    <a:lnTo>
                      <a:pt x="45" y="33"/>
                    </a:lnTo>
                    <a:lnTo>
                      <a:pt x="42" y="28"/>
                    </a:lnTo>
                    <a:lnTo>
                      <a:pt x="40" y="26"/>
                    </a:lnTo>
                    <a:lnTo>
                      <a:pt x="38" y="25"/>
                    </a:lnTo>
                    <a:lnTo>
                      <a:pt x="38" y="25"/>
                    </a:lnTo>
                    <a:lnTo>
                      <a:pt x="33" y="23"/>
                    </a:lnTo>
                    <a:lnTo>
                      <a:pt x="30" y="20"/>
                    </a:lnTo>
                    <a:lnTo>
                      <a:pt x="27" y="17"/>
                    </a:lnTo>
                    <a:lnTo>
                      <a:pt x="23" y="10"/>
                    </a:lnTo>
                    <a:lnTo>
                      <a:pt x="23" y="10"/>
                    </a:lnTo>
                    <a:lnTo>
                      <a:pt x="22" y="8"/>
                    </a:lnTo>
                    <a:lnTo>
                      <a:pt x="22" y="5"/>
                    </a:lnTo>
                    <a:lnTo>
                      <a:pt x="22" y="2"/>
                    </a:lnTo>
                    <a:lnTo>
                      <a:pt x="23" y="0"/>
                    </a:lnTo>
                    <a:lnTo>
                      <a:pt x="23" y="0"/>
                    </a:lnTo>
                    <a:lnTo>
                      <a:pt x="17" y="1"/>
                    </a:lnTo>
                    <a:lnTo>
                      <a:pt x="14" y="2"/>
                    </a:lnTo>
                    <a:lnTo>
                      <a:pt x="11" y="4"/>
                    </a:lnTo>
                    <a:lnTo>
                      <a:pt x="11" y="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3" name="Freeform 53">
                <a:extLst>
                  <a:ext uri="{FF2B5EF4-FFF2-40B4-BE49-F238E27FC236}">
                    <a16:creationId xmlns:a16="http://schemas.microsoft.com/office/drawing/2014/main" id="{5A8ADF49-6EC2-4D04-8D38-D4BB2A954920}"/>
                  </a:ext>
                </a:extLst>
              </p:cNvPr>
              <p:cNvSpPr>
                <a:spLocks/>
              </p:cNvSpPr>
              <p:nvPr/>
            </p:nvSpPr>
            <p:spPr bwMode="auto">
              <a:xfrm>
                <a:off x="5104692" y="4405583"/>
                <a:ext cx="438691" cy="300912"/>
              </a:xfrm>
              <a:custGeom>
                <a:avLst/>
                <a:gdLst>
                  <a:gd name="T0" fmla="*/ 193 w 253"/>
                  <a:gd name="T1" fmla="*/ 24 h 171"/>
                  <a:gd name="T2" fmla="*/ 184 w 253"/>
                  <a:gd name="T3" fmla="*/ 18 h 171"/>
                  <a:gd name="T4" fmla="*/ 173 w 253"/>
                  <a:gd name="T5" fmla="*/ 4 h 171"/>
                  <a:gd name="T6" fmla="*/ 164 w 253"/>
                  <a:gd name="T7" fmla="*/ 0 h 171"/>
                  <a:gd name="T8" fmla="*/ 147 w 253"/>
                  <a:gd name="T9" fmla="*/ 3 h 171"/>
                  <a:gd name="T10" fmla="*/ 137 w 253"/>
                  <a:gd name="T11" fmla="*/ 4 h 171"/>
                  <a:gd name="T12" fmla="*/ 126 w 253"/>
                  <a:gd name="T13" fmla="*/ 10 h 171"/>
                  <a:gd name="T14" fmla="*/ 115 w 253"/>
                  <a:gd name="T15" fmla="*/ 20 h 171"/>
                  <a:gd name="T16" fmla="*/ 99 w 253"/>
                  <a:gd name="T17" fmla="*/ 24 h 171"/>
                  <a:gd name="T18" fmla="*/ 89 w 253"/>
                  <a:gd name="T19" fmla="*/ 21 h 171"/>
                  <a:gd name="T20" fmla="*/ 73 w 253"/>
                  <a:gd name="T21" fmla="*/ 20 h 171"/>
                  <a:gd name="T22" fmla="*/ 62 w 253"/>
                  <a:gd name="T23" fmla="*/ 18 h 171"/>
                  <a:gd name="T24" fmla="*/ 57 w 253"/>
                  <a:gd name="T25" fmla="*/ 11 h 171"/>
                  <a:gd name="T26" fmla="*/ 30 w 253"/>
                  <a:gd name="T27" fmla="*/ 22 h 171"/>
                  <a:gd name="T28" fmla="*/ 0 w 253"/>
                  <a:gd name="T29" fmla="*/ 29 h 171"/>
                  <a:gd name="T30" fmla="*/ 10 w 253"/>
                  <a:gd name="T31" fmla="*/ 46 h 171"/>
                  <a:gd name="T32" fmla="*/ 15 w 253"/>
                  <a:gd name="T33" fmla="*/ 56 h 171"/>
                  <a:gd name="T34" fmla="*/ 28 w 253"/>
                  <a:gd name="T35" fmla="*/ 62 h 171"/>
                  <a:gd name="T36" fmla="*/ 43 w 253"/>
                  <a:gd name="T37" fmla="*/ 64 h 171"/>
                  <a:gd name="T38" fmla="*/ 50 w 253"/>
                  <a:gd name="T39" fmla="*/ 67 h 171"/>
                  <a:gd name="T40" fmla="*/ 53 w 253"/>
                  <a:gd name="T41" fmla="*/ 75 h 171"/>
                  <a:gd name="T42" fmla="*/ 56 w 253"/>
                  <a:gd name="T43" fmla="*/ 83 h 171"/>
                  <a:gd name="T44" fmla="*/ 62 w 253"/>
                  <a:gd name="T45" fmla="*/ 85 h 171"/>
                  <a:gd name="T46" fmla="*/ 80 w 253"/>
                  <a:gd name="T47" fmla="*/ 93 h 171"/>
                  <a:gd name="T48" fmla="*/ 101 w 253"/>
                  <a:gd name="T49" fmla="*/ 101 h 171"/>
                  <a:gd name="T50" fmla="*/ 109 w 253"/>
                  <a:gd name="T51" fmla="*/ 109 h 171"/>
                  <a:gd name="T52" fmla="*/ 111 w 253"/>
                  <a:gd name="T53" fmla="*/ 123 h 171"/>
                  <a:gd name="T54" fmla="*/ 116 w 253"/>
                  <a:gd name="T55" fmla="*/ 133 h 171"/>
                  <a:gd name="T56" fmla="*/ 123 w 253"/>
                  <a:gd name="T57" fmla="*/ 134 h 171"/>
                  <a:gd name="T58" fmla="*/ 137 w 253"/>
                  <a:gd name="T59" fmla="*/ 129 h 171"/>
                  <a:gd name="T60" fmla="*/ 143 w 253"/>
                  <a:gd name="T61" fmla="*/ 127 h 171"/>
                  <a:gd name="T62" fmla="*/ 153 w 253"/>
                  <a:gd name="T63" fmla="*/ 122 h 171"/>
                  <a:gd name="T64" fmla="*/ 157 w 253"/>
                  <a:gd name="T65" fmla="*/ 129 h 171"/>
                  <a:gd name="T66" fmla="*/ 172 w 253"/>
                  <a:gd name="T67" fmla="*/ 152 h 171"/>
                  <a:gd name="T68" fmla="*/ 189 w 253"/>
                  <a:gd name="T69" fmla="*/ 159 h 171"/>
                  <a:gd name="T70" fmla="*/ 193 w 253"/>
                  <a:gd name="T71" fmla="*/ 166 h 171"/>
                  <a:gd name="T72" fmla="*/ 204 w 253"/>
                  <a:gd name="T73" fmla="*/ 170 h 171"/>
                  <a:gd name="T74" fmla="*/ 223 w 253"/>
                  <a:gd name="T75" fmla="*/ 171 h 171"/>
                  <a:gd name="T76" fmla="*/ 222 w 253"/>
                  <a:gd name="T77" fmla="*/ 153 h 171"/>
                  <a:gd name="T78" fmla="*/ 214 w 253"/>
                  <a:gd name="T79" fmla="*/ 142 h 171"/>
                  <a:gd name="T80" fmla="*/ 215 w 253"/>
                  <a:gd name="T81" fmla="*/ 133 h 171"/>
                  <a:gd name="T82" fmla="*/ 224 w 253"/>
                  <a:gd name="T83" fmla="*/ 119 h 171"/>
                  <a:gd name="T84" fmla="*/ 236 w 253"/>
                  <a:gd name="T85" fmla="*/ 115 h 171"/>
                  <a:gd name="T86" fmla="*/ 240 w 253"/>
                  <a:gd name="T87" fmla="*/ 109 h 171"/>
                  <a:gd name="T88" fmla="*/ 245 w 253"/>
                  <a:gd name="T89" fmla="*/ 106 h 171"/>
                  <a:gd name="T90" fmla="*/ 253 w 253"/>
                  <a:gd name="T91" fmla="*/ 99 h 171"/>
                  <a:gd name="T92" fmla="*/ 250 w 253"/>
                  <a:gd name="T93" fmla="*/ 87 h 171"/>
                  <a:gd name="T94" fmla="*/ 241 w 253"/>
                  <a:gd name="T95" fmla="*/ 73 h 171"/>
                  <a:gd name="T96" fmla="*/ 237 w 253"/>
                  <a:gd name="T97" fmla="*/ 57 h 171"/>
                  <a:gd name="T98" fmla="*/ 235 w 253"/>
                  <a:gd name="T99" fmla="*/ 37 h 171"/>
                  <a:gd name="T100" fmla="*/ 228 w 253"/>
                  <a:gd name="T101" fmla="*/ 33 h 171"/>
                  <a:gd name="T102" fmla="*/ 218 w 253"/>
                  <a:gd name="T103" fmla="*/ 26 h 171"/>
                  <a:gd name="T104" fmla="*/ 198 w 253"/>
                  <a:gd name="T10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71">
                    <a:moveTo>
                      <a:pt x="198" y="24"/>
                    </a:moveTo>
                    <a:lnTo>
                      <a:pt x="198" y="24"/>
                    </a:lnTo>
                    <a:lnTo>
                      <a:pt x="193" y="24"/>
                    </a:lnTo>
                    <a:lnTo>
                      <a:pt x="189" y="23"/>
                    </a:lnTo>
                    <a:lnTo>
                      <a:pt x="186" y="20"/>
                    </a:lnTo>
                    <a:lnTo>
                      <a:pt x="184" y="18"/>
                    </a:lnTo>
                    <a:lnTo>
                      <a:pt x="178" y="11"/>
                    </a:lnTo>
                    <a:lnTo>
                      <a:pt x="173" y="4"/>
                    </a:lnTo>
                    <a:lnTo>
                      <a:pt x="173" y="4"/>
                    </a:lnTo>
                    <a:lnTo>
                      <a:pt x="171" y="2"/>
                    </a:lnTo>
                    <a:lnTo>
                      <a:pt x="168" y="0"/>
                    </a:lnTo>
                    <a:lnTo>
                      <a:pt x="164" y="0"/>
                    </a:lnTo>
                    <a:lnTo>
                      <a:pt x="160" y="1"/>
                    </a:lnTo>
                    <a:lnTo>
                      <a:pt x="152" y="2"/>
                    </a:lnTo>
                    <a:lnTo>
                      <a:pt x="147" y="3"/>
                    </a:lnTo>
                    <a:lnTo>
                      <a:pt x="142" y="4"/>
                    </a:lnTo>
                    <a:lnTo>
                      <a:pt x="142" y="4"/>
                    </a:lnTo>
                    <a:lnTo>
                      <a:pt x="137" y="4"/>
                    </a:lnTo>
                    <a:lnTo>
                      <a:pt x="133" y="6"/>
                    </a:lnTo>
                    <a:lnTo>
                      <a:pt x="129" y="8"/>
                    </a:lnTo>
                    <a:lnTo>
                      <a:pt x="126" y="10"/>
                    </a:lnTo>
                    <a:lnTo>
                      <a:pt x="120" y="15"/>
                    </a:lnTo>
                    <a:lnTo>
                      <a:pt x="115" y="20"/>
                    </a:lnTo>
                    <a:lnTo>
                      <a:pt x="115" y="20"/>
                    </a:lnTo>
                    <a:lnTo>
                      <a:pt x="110" y="22"/>
                    </a:lnTo>
                    <a:lnTo>
                      <a:pt x="105" y="24"/>
                    </a:lnTo>
                    <a:lnTo>
                      <a:pt x="99" y="24"/>
                    </a:lnTo>
                    <a:lnTo>
                      <a:pt x="92" y="22"/>
                    </a:lnTo>
                    <a:lnTo>
                      <a:pt x="92" y="22"/>
                    </a:lnTo>
                    <a:lnTo>
                      <a:pt x="89" y="21"/>
                    </a:lnTo>
                    <a:lnTo>
                      <a:pt x="86" y="20"/>
                    </a:lnTo>
                    <a:lnTo>
                      <a:pt x="80" y="20"/>
                    </a:lnTo>
                    <a:lnTo>
                      <a:pt x="73" y="20"/>
                    </a:lnTo>
                    <a:lnTo>
                      <a:pt x="66" y="20"/>
                    </a:lnTo>
                    <a:lnTo>
                      <a:pt x="66" y="20"/>
                    </a:lnTo>
                    <a:lnTo>
                      <a:pt x="62" y="18"/>
                    </a:lnTo>
                    <a:lnTo>
                      <a:pt x="60" y="16"/>
                    </a:lnTo>
                    <a:lnTo>
                      <a:pt x="58" y="14"/>
                    </a:lnTo>
                    <a:lnTo>
                      <a:pt x="57" y="11"/>
                    </a:lnTo>
                    <a:lnTo>
                      <a:pt x="57" y="11"/>
                    </a:lnTo>
                    <a:lnTo>
                      <a:pt x="44" y="17"/>
                    </a:lnTo>
                    <a:lnTo>
                      <a:pt x="30" y="22"/>
                    </a:lnTo>
                    <a:lnTo>
                      <a:pt x="16" y="26"/>
                    </a:lnTo>
                    <a:lnTo>
                      <a:pt x="0" y="29"/>
                    </a:lnTo>
                    <a:lnTo>
                      <a:pt x="0" y="29"/>
                    </a:lnTo>
                    <a:lnTo>
                      <a:pt x="5" y="37"/>
                    </a:lnTo>
                    <a:lnTo>
                      <a:pt x="7" y="41"/>
                    </a:lnTo>
                    <a:lnTo>
                      <a:pt x="10" y="46"/>
                    </a:lnTo>
                    <a:lnTo>
                      <a:pt x="10" y="46"/>
                    </a:lnTo>
                    <a:lnTo>
                      <a:pt x="12" y="52"/>
                    </a:lnTo>
                    <a:lnTo>
                      <a:pt x="15" y="56"/>
                    </a:lnTo>
                    <a:lnTo>
                      <a:pt x="20" y="60"/>
                    </a:lnTo>
                    <a:lnTo>
                      <a:pt x="24" y="61"/>
                    </a:lnTo>
                    <a:lnTo>
                      <a:pt x="28" y="62"/>
                    </a:lnTo>
                    <a:lnTo>
                      <a:pt x="28" y="62"/>
                    </a:lnTo>
                    <a:lnTo>
                      <a:pt x="36" y="63"/>
                    </a:lnTo>
                    <a:lnTo>
                      <a:pt x="43" y="64"/>
                    </a:lnTo>
                    <a:lnTo>
                      <a:pt x="46" y="64"/>
                    </a:lnTo>
                    <a:lnTo>
                      <a:pt x="48" y="66"/>
                    </a:lnTo>
                    <a:lnTo>
                      <a:pt x="50" y="67"/>
                    </a:lnTo>
                    <a:lnTo>
                      <a:pt x="52" y="70"/>
                    </a:lnTo>
                    <a:lnTo>
                      <a:pt x="52" y="70"/>
                    </a:lnTo>
                    <a:lnTo>
                      <a:pt x="53" y="75"/>
                    </a:lnTo>
                    <a:lnTo>
                      <a:pt x="54" y="80"/>
                    </a:lnTo>
                    <a:lnTo>
                      <a:pt x="55" y="81"/>
                    </a:lnTo>
                    <a:lnTo>
                      <a:pt x="56" y="83"/>
                    </a:lnTo>
                    <a:lnTo>
                      <a:pt x="58" y="84"/>
                    </a:lnTo>
                    <a:lnTo>
                      <a:pt x="62" y="85"/>
                    </a:lnTo>
                    <a:lnTo>
                      <a:pt x="62" y="85"/>
                    </a:lnTo>
                    <a:lnTo>
                      <a:pt x="69" y="87"/>
                    </a:lnTo>
                    <a:lnTo>
                      <a:pt x="75" y="90"/>
                    </a:lnTo>
                    <a:lnTo>
                      <a:pt x="80" y="93"/>
                    </a:lnTo>
                    <a:lnTo>
                      <a:pt x="86" y="96"/>
                    </a:lnTo>
                    <a:lnTo>
                      <a:pt x="86" y="96"/>
                    </a:lnTo>
                    <a:lnTo>
                      <a:pt x="101" y="101"/>
                    </a:lnTo>
                    <a:lnTo>
                      <a:pt x="107" y="105"/>
                    </a:lnTo>
                    <a:lnTo>
                      <a:pt x="109" y="107"/>
                    </a:lnTo>
                    <a:lnTo>
                      <a:pt x="109" y="109"/>
                    </a:lnTo>
                    <a:lnTo>
                      <a:pt x="109" y="109"/>
                    </a:lnTo>
                    <a:lnTo>
                      <a:pt x="110" y="115"/>
                    </a:lnTo>
                    <a:lnTo>
                      <a:pt x="111" y="123"/>
                    </a:lnTo>
                    <a:lnTo>
                      <a:pt x="112" y="127"/>
                    </a:lnTo>
                    <a:lnTo>
                      <a:pt x="114" y="131"/>
                    </a:lnTo>
                    <a:lnTo>
                      <a:pt x="116" y="133"/>
                    </a:lnTo>
                    <a:lnTo>
                      <a:pt x="119" y="134"/>
                    </a:lnTo>
                    <a:lnTo>
                      <a:pt x="119" y="134"/>
                    </a:lnTo>
                    <a:lnTo>
                      <a:pt x="123" y="134"/>
                    </a:lnTo>
                    <a:lnTo>
                      <a:pt x="127" y="133"/>
                    </a:lnTo>
                    <a:lnTo>
                      <a:pt x="130" y="131"/>
                    </a:lnTo>
                    <a:lnTo>
                      <a:pt x="137" y="129"/>
                    </a:lnTo>
                    <a:lnTo>
                      <a:pt x="137" y="129"/>
                    </a:lnTo>
                    <a:lnTo>
                      <a:pt x="140" y="129"/>
                    </a:lnTo>
                    <a:lnTo>
                      <a:pt x="143" y="127"/>
                    </a:lnTo>
                    <a:lnTo>
                      <a:pt x="149" y="123"/>
                    </a:lnTo>
                    <a:lnTo>
                      <a:pt x="151" y="122"/>
                    </a:lnTo>
                    <a:lnTo>
                      <a:pt x="153" y="122"/>
                    </a:lnTo>
                    <a:lnTo>
                      <a:pt x="155" y="124"/>
                    </a:lnTo>
                    <a:lnTo>
                      <a:pt x="157" y="129"/>
                    </a:lnTo>
                    <a:lnTo>
                      <a:pt x="157" y="129"/>
                    </a:lnTo>
                    <a:lnTo>
                      <a:pt x="164" y="145"/>
                    </a:lnTo>
                    <a:lnTo>
                      <a:pt x="167" y="149"/>
                    </a:lnTo>
                    <a:lnTo>
                      <a:pt x="172" y="152"/>
                    </a:lnTo>
                    <a:lnTo>
                      <a:pt x="172" y="152"/>
                    </a:lnTo>
                    <a:lnTo>
                      <a:pt x="185" y="156"/>
                    </a:lnTo>
                    <a:lnTo>
                      <a:pt x="189" y="159"/>
                    </a:lnTo>
                    <a:lnTo>
                      <a:pt x="192" y="162"/>
                    </a:lnTo>
                    <a:lnTo>
                      <a:pt x="192" y="162"/>
                    </a:lnTo>
                    <a:lnTo>
                      <a:pt x="193" y="166"/>
                    </a:lnTo>
                    <a:lnTo>
                      <a:pt x="196" y="168"/>
                    </a:lnTo>
                    <a:lnTo>
                      <a:pt x="199" y="169"/>
                    </a:lnTo>
                    <a:lnTo>
                      <a:pt x="204" y="170"/>
                    </a:lnTo>
                    <a:lnTo>
                      <a:pt x="204" y="170"/>
                    </a:lnTo>
                    <a:lnTo>
                      <a:pt x="223" y="171"/>
                    </a:lnTo>
                    <a:lnTo>
                      <a:pt x="223" y="171"/>
                    </a:lnTo>
                    <a:lnTo>
                      <a:pt x="223" y="158"/>
                    </a:lnTo>
                    <a:lnTo>
                      <a:pt x="223" y="158"/>
                    </a:lnTo>
                    <a:lnTo>
                      <a:pt x="222" y="153"/>
                    </a:lnTo>
                    <a:lnTo>
                      <a:pt x="220" y="149"/>
                    </a:lnTo>
                    <a:lnTo>
                      <a:pt x="214" y="142"/>
                    </a:lnTo>
                    <a:lnTo>
                      <a:pt x="214" y="142"/>
                    </a:lnTo>
                    <a:lnTo>
                      <a:pt x="214" y="140"/>
                    </a:lnTo>
                    <a:lnTo>
                      <a:pt x="213" y="138"/>
                    </a:lnTo>
                    <a:lnTo>
                      <a:pt x="215" y="133"/>
                    </a:lnTo>
                    <a:lnTo>
                      <a:pt x="218" y="125"/>
                    </a:lnTo>
                    <a:lnTo>
                      <a:pt x="224" y="119"/>
                    </a:lnTo>
                    <a:lnTo>
                      <a:pt x="224" y="119"/>
                    </a:lnTo>
                    <a:lnTo>
                      <a:pt x="227" y="117"/>
                    </a:lnTo>
                    <a:lnTo>
                      <a:pt x="230" y="116"/>
                    </a:lnTo>
                    <a:lnTo>
                      <a:pt x="236" y="115"/>
                    </a:lnTo>
                    <a:lnTo>
                      <a:pt x="236" y="115"/>
                    </a:lnTo>
                    <a:lnTo>
                      <a:pt x="238" y="112"/>
                    </a:lnTo>
                    <a:lnTo>
                      <a:pt x="240" y="109"/>
                    </a:lnTo>
                    <a:lnTo>
                      <a:pt x="243" y="107"/>
                    </a:lnTo>
                    <a:lnTo>
                      <a:pt x="245" y="106"/>
                    </a:lnTo>
                    <a:lnTo>
                      <a:pt x="245" y="106"/>
                    </a:lnTo>
                    <a:lnTo>
                      <a:pt x="248" y="105"/>
                    </a:lnTo>
                    <a:lnTo>
                      <a:pt x="251" y="102"/>
                    </a:lnTo>
                    <a:lnTo>
                      <a:pt x="253" y="99"/>
                    </a:lnTo>
                    <a:lnTo>
                      <a:pt x="253" y="95"/>
                    </a:lnTo>
                    <a:lnTo>
                      <a:pt x="253" y="95"/>
                    </a:lnTo>
                    <a:lnTo>
                      <a:pt x="250" y="87"/>
                    </a:lnTo>
                    <a:lnTo>
                      <a:pt x="244" y="78"/>
                    </a:lnTo>
                    <a:lnTo>
                      <a:pt x="244" y="78"/>
                    </a:lnTo>
                    <a:lnTo>
                      <a:pt x="241" y="73"/>
                    </a:lnTo>
                    <a:lnTo>
                      <a:pt x="239" y="68"/>
                    </a:lnTo>
                    <a:lnTo>
                      <a:pt x="237" y="63"/>
                    </a:lnTo>
                    <a:lnTo>
                      <a:pt x="237" y="57"/>
                    </a:lnTo>
                    <a:lnTo>
                      <a:pt x="237" y="57"/>
                    </a:lnTo>
                    <a:lnTo>
                      <a:pt x="236" y="47"/>
                    </a:lnTo>
                    <a:lnTo>
                      <a:pt x="235" y="37"/>
                    </a:lnTo>
                    <a:lnTo>
                      <a:pt x="235" y="37"/>
                    </a:lnTo>
                    <a:lnTo>
                      <a:pt x="231" y="35"/>
                    </a:lnTo>
                    <a:lnTo>
                      <a:pt x="228" y="33"/>
                    </a:lnTo>
                    <a:lnTo>
                      <a:pt x="222" y="28"/>
                    </a:lnTo>
                    <a:lnTo>
                      <a:pt x="222" y="28"/>
                    </a:lnTo>
                    <a:lnTo>
                      <a:pt x="218" y="26"/>
                    </a:lnTo>
                    <a:lnTo>
                      <a:pt x="213" y="25"/>
                    </a:lnTo>
                    <a:lnTo>
                      <a:pt x="198" y="24"/>
                    </a:lnTo>
                    <a:lnTo>
                      <a:pt x="198" y="24"/>
                    </a:lnTo>
                    <a:close/>
                  </a:path>
                </a:pathLst>
              </a:custGeom>
              <a:solidFill>
                <a:schemeClr val="accent1"/>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4" name="Freeform 54">
                <a:extLst>
                  <a:ext uri="{FF2B5EF4-FFF2-40B4-BE49-F238E27FC236}">
                    <a16:creationId xmlns:a16="http://schemas.microsoft.com/office/drawing/2014/main" id="{7B6BAF96-33E1-44DA-BADD-2C527508061A}"/>
                  </a:ext>
                </a:extLst>
              </p:cNvPr>
              <p:cNvSpPr>
                <a:spLocks/>
              </p:cNvSpPr>
              <p:nvPr/>
            </p:nvSpPr>
            <p:spPr bwMode="auto">
              <a:xfrm>
                <a:off x="5207512" y="4111666"/>
                <a:ext cx="438691" cy="363884"/>
              </a:xfrm>
              <a:custGeom>
                <a:avLst/>
                <a:gdLst>
                  <a:gd name="T0" fmla="*/ 238 w 256"/>
                  <a:gd name="T1" fmla="*/ 68 h 208"/>
                  <a:gd name="T2" fmla="*/ 243 w 256"/>
                  <a:gd name="T3" fmla="*/ 59 h 208"/>
                  <a:gd name="T4" fmla="*/ 248 w 256"/>
                  <a:gd name="T5" fmla="*/ 49 h 208"/>
                  <a:gd name="T6" fmla="*/ 256 w 256"/>
                  <a:gd name="T7" fmla="*/ 34 h 208"/>
                  <a:gd name="T8" fmla="*/ 251 w 256"/>
                  <a:gd name="T9" fmla="*/ 19 h 208"/>
                  <a:gd name="T10" fmla="*/ 248 w 256"/>
                  <a:gd name="T11" fmla="*/ 10 h 208"/>
                  <a:gd name="T12" fmla="*/ 241 w 256"/>
                  <a:gd name="T13" fmla="*/ 0 h 208"/>
                  <a:gd name="T14" fmla="*/ 224 w 256"/>
                  <a:gd name="T15" fmla="*/ 1 h 208"/>
                  <a:gd name="T16" fmla="*/ 202 w 256"/>
                  <a:gd name="T17" fmla="*/ 1 h 208"/>
                  <a:gd name="T18" fmla="*/ 170 w 256"/>
                  <a:gd name="T19" fmla="*/ 2 h 208"/>
                  <a:gd name="T20" fmla="*/ 152 w 256"/>
                  <a:gd name="T21" fmla="*/ 6 h 208"/>
                  <a:gd name="T22" fmla="*/ 142 w 256"/>
                  <a:gd name="T23" fmla="*/ 17 h 208"/>
                  <a:gd name="T24" fmla="*/ 130 w 256"/>
                  <a:gd name="T25" fmla="*/ 33 h 208"/>
                  <a:gd name="T26" fmla="*/ 118 w 256"/>
                  <a:gd name="T27" fmla="*/ 44 h 208"/>
                  <a:gd name="T28" fmla="*/ 95 w 256"/>
                  <a:gd name="T29" fmla="*/ 50 h 208"/>
                  <a:gd name="T30" fmla="*/ 83 w 256"/>
                  <a:gd name="T31" fmla="*/ 57 h 208"/>
                  <a:gd name="T32" fmla="*/ 69 w 256"/>
                  <a:gd name="T33" fmla="*/ 78 h 208"/>
                  <a:gd name="T34" fmla="*/ 59 w 256"/>
                  <a:gd name="T35" fmla="*/ 111 h 208"/>
                  <a:gd name="T36" fmla="*/ 56 w 256"/>
                  <a:gd name="T37" fmla="*/ 130 h 208"/>
                  <a:gd name="T38" fmla="*/ 43 w 256"/>
                  <a:gd name="T39" fmla="*/ 150 h 208"/>
                  <a:gd name="T40" fmla="*/ 14 w 256"/>
                  <a:gd name="T41" fmla="*/ 173 h 208"/>
                  <a:gd name="T42" fmla="*/ 0 w 256"/>
                  <a:gd name="T43" fmla="*/ 182 h 208"/>
                  <a:gd name="T44" fmla="*/ 3 w 256"/>
                  <a:gd name="T45" fmla="*/ 187 h 208"/>
                  <a:gd name="T46" fmla="*/ 9 w 256"/>
                  <a:gd name="T47" fmla="*/ 191 h 208"/>
                  <a:gd name="T48" fmla="*/ 29 w 256"/>
                  <a:gd name="T49" fmla="*/ 191 h 208"/>
                  <a:gd name="T50" fmla="*/ 35 w 256"/>
                  <a:gd name="T51" fmla="*/ 193 h 208"/>
                  <a:gd name="T52" fmla="*/ 53 w 256"/>
                  <a:gd name="T53" fmla="*/ 193 h 208"/>
                  <a:gd name="T54" fmla="*/ 63 w 256"/>
                  <a:gd name="T55" fmla="*/ 186 h 208"/>
                  <a:gd name="T56" fmla="*/ 76 w 256"/>
                  <a:gd name="T57" fmla="*/ 177 h 208"/>
                  <a:gd name="T58" fmla="*/ 85 w 256"/>
                  <a:gd name="T59" fmla="*/ 175 h 208"/>
                  <a:gd name="T60" fmla="*/ 103 w 256"/>
                  <a:gd name="T61" fmla="*/ 172 h 208"/>
                  <a:gd name="T62" fmla="*/ 114 w 256"/>
                  <a:gd name="T63" fmla="*/ 173 h 208"/>
                  <a:gd name="T64" fmla="*/ 121 w 256"/>
                  <a:gd name="T65" fmla="*/ 182 h 208"/>
                  <a:gd name="T66" fmla="*/ 132 w 256"/>
                  <a:gd name="T67" fmla="*/ 194 h 208"/>
                  <a:gd name="T68" fmla="*/ 141 w 256"/>
                  <a:gd name="T69" fmla="*/ 195 h 208"/>
                  <a:gd name="T70" fmla="*/ 165 w 256"/>
                  <a:gd name="T71" fmla="*/ 199 h 208"/>
                  <a:gd name="T72" fmla="*/ 174 w 256"/>
                  <a:gd name="T73" fmla="*/ 206 h 208"/>
                  <a:gd name="T74" fmla="*/ 178 w 256"/>
                  <a:gd name="T75" fmla="*/ 204 h 208"/>
                  <a:gd name="T76" fmla="*/ 181 w 256"/>
                  <a:gd name="T77" fmla="*/ 194 h 208"/>
                  <a:gd name="T78" fmla="*/ 186 w 256"/>
                  <a:gd name="T79" fmla="*/ 180 h 208"/>
                  <a:gd name="T80" fmla="*/ 188 w 256"/>
                  <a:gd name="T81" fmla="*/ 175 h 208"/>
                  <a:gd name="T82" fmla="*/ 181 w 256"/>
                  <a:gd name="T83" fmla="*/ 167 h 208"/>
                  <a:gd name="T84" fmla="*/ 173 w 256"/>
                  <a:gd name="T85" fmla="*/ 161 h 208"/>
                  <a:gd name="T86" fmla="*/ 171 w 256"/>
                  <a:gd name="T87" fmla="*/ 149 h 208"/>
                  <a:gd name="T88" fmla="*/ 172 w 256"/>
                  <a:gd name="T89" fmla="*/ 145 h 208"/>
                  <a:gd name="T90" fmla="*/ 181 w 256"/>
                  <a:gd name="T91" fmla="*/ 142 h 208"/>
                  <a:gd name="T92" fmla="*/ 194 w 256"/>
                  <a:gd name="T93" fmla="*/ 143 h 208"/>
                  <a:gd name="T94" fmla="*/ 211 w 256"/>
                  <a:gd name="T95" fmla="*/ 139 h 208"/>
                  <a:gd name="T96" fmla="*/ 222 w 256"/>
                  <a:gd name="T97" fmla="*/ 130 h 208"/>
                  <a:gd name="T98" fmla="*/ 229 w 256"/>
                  <a:gd name="T99" fmla="*/ 116 h 208"/>
                  <a:gd name="T100" fmla="*/ 238 w 256"/>
                  <a:gd name="T101" fmla="*/ 107 h 208"/>
                  <a:gd name="T102" fmla="*/ 245 w 256"/>
                  <a:gd name="T103" fmla="*/ 101 h 208"/>
                  <a:gd name="T104" fmla="*/ 244 w 256"/>
                  <a:gd name="T105" fmla="*/ 98 h 208"/>
                  <a:gd name="T106" fmla="*/ 230 w 256"/>
                  <a:gd name="T107" fmla="*/ 91 h 208"/>
                  <a:gd name="T108" fmla="*/ 223 w 256"/>
                  <a:gd name="T109" fmla="*/ 89 h 208"/>
                  <a:gd name="T110" fmla="*/ 222 w 256"/>
                  <a:gd name="T111" fmla="*/ 82 h 208"/>
                  <a:gd name="T112" fmla="*/ 229 w 256"/>
                  <a:gd name="T113" fmla="*/ 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08">
                    <a:moveTo>
                      <a:pt x="234" y="70"/>
                    </a:moveTo>
                    <a:lnTo>
                      <a:pt x="234" y="70"/>
                    </a:lnTo>
                    <a:lnTo>
                      <a:pt x="238" y="68"/>
                    </a:lnTo>
                    <a:lnTo>
                      <a:pt x="241" y="65"/>
                    </a:lnTo>
                    <a:lnTo>
                      <a:pt x="243" y="62"/>
                    </a:lnTo>
                    <a:lnTo>
                      <a:pt x="243" y="59"/>
                    </a:lnTo>
                    <a:lnTo>
                      <a:pt x="243" y="59"/>
                    </a:lnTo>
                    <a:lnTo>
                      <a:pt x="244" y="55"/>
                    </a:lnTo>
                    <a:lnTo>
                      <a:pt x="248" y="49"/>
                    </a:lnTo>
                    <a:lnTo>
                      <a:pt x="255" y="37"/>
                    </a:lnTo>
                    <a:lnTo>
                      <a:pt x="255" y="37"/>
                    </a:lnTo>
                    <a:lnTo>
                      <a:pt x="256" y="34"/>
                    </a:lnTo>
                    <a:lnTo>
                      <a:pt x="256" y="31"/>
                    </a:lnTo>
                    <a:lnTo>
                      <a:pt x="254" y="26"/>
                    </a:lnTo>
                    <a:lnTo>
                      <a:pt x="251" y="19"/>
                    </a:lnTo>
                    <a:lnTo>
                      <a:pt x="249" y="13"/>
                    </a:lnTo>
                    <a:lnTo>
                      <a:pt x="249" y="13"/>
                    </a:lnTo>
                    <a:lnTo>
                      <a:pt x="248" y="10"/>
                    </a:lnTo>
                    <a:lnTo>
                      <a:pt x="246" y="7"/>
                    </a:lnTo>
                    <a:lnTo>
                      <a:pt x="241" y="0"/>
                    </a:lnTo>
                    <a:lnTo>
                      <a:pt x="241" y="0"/>
                    </a:lnTo>
                    <a:lnTo>
                      <a:pt x="238" y="1"/>
                    </a:lnTo>
                    <a:lnTo>
                      <a:pt x="234" y="2"/>
                    </a:lnTo>
                    <a:lnTo>
                      <a:pt x="224" y="1"/>
                    </a:lnTo>
                    <a:lnTo>
                      <a:pt x="224" y="1"/>
                    </a:lnTo>
                    <a:lnTo>
                      <a:pt x="215" y="0"/>
                    </a:lnTo>
                    <a:lnTo>
                      <a:pt x="202" y="1"/>
                    </a:lnTo>
                    <a:lnTo>
                      <a:pt x="187" y="2"/>
                    </a:lnTo>
                    <a:lnTo>
                      <a:pt x="170" y="2"/>
                    </a:lnTo>
                    <a:lnTo>
                      <a:pt x="170" y="2"/>
                    </a:lnTo>
                    <a:lnTo>
                      <a:pt x="163" y="2"/>
                    </a:lnTo>
                    <a:lnTo>
                      <a:pt x="157" y="4"/>
                    </a:lnTo>
                    <a:lnTo>
                      <a:pt x="152" y="6"/>
                    </a:lnTo>
                    <a:lnTo>
                      <a:pt x="148" y="9"/>
                    </a:lnTo>
                    <a:lnTo>
                      <a:pt x="145" y="12"/>
                    </a:lnTo>
                    <a:lnTo>
                      <a:pt x="142" y="17"/>
                    </a:lnTo>
                    <a:lnTo>
                      <a:pt x="135" y="28"/>
                    </a:lnTo>
                    <a:lnTo>
                      <a:pt x="135" y="28"/>
                    </a:lnTo>
                    <a:lnTo>
                      <a:pt x="130" y="33"/>
                    </a:lnTo>
                    <a:lnTo>
                      <a:pt x="127" y="38"/>
                    </a:lnTo>
                    <a:lnTo>
                      <a:pt x="122" y="41"/>
                    </a:lnTo>
                    <a:lnTo>
                      <a:pt x="118" y="44"/>
                    </a:lnTo>
                    <a:lnTo>
                      <a:pt x="109" y="47"/>
                    </a:lnTo>
                    <a:lnTo>
                      <a:pt x="95" y="50"/>
                    </a:lnTo>
                    <a:lnTo>
                      <a:pt x="95" y="50"/>
                    </a:lnTo>
                    <a:lnTo>
                      <a:pt x="91" y="52"/>
                    </a:lnTo>
                    <a:lnTo>
                      <a:pt x="87" y="54"/>
                    </a:lnTo>
                    <a:lnTo>
                      <a:pt x="83" y="57"/>
                    </a:lnTo>
                    <a:lnTo>
                      <a:pt x="80" y="60"/>
                    </a:lnTo>
                    <a:lnTo>
                      <a:pt x="74" y="69"/>
                    </a:lnTo>
                    <a:lnTo>
                      <a:pt x="69" y="78"/>
                    </a:lnTo>
                    <a:lnTo>
                      <a:pt x="65" y="89"/>
                    </a:lnTo>
                    <a:lnTo>
                      <a:pt x="61" y="100"/>
                    </a:lnTo>
                    <a:lnTo>
                      <a:pt x="59" y="111"/>
                    </a:lnTo>
                    <a:lnTo>
                      <a:pt x="58" y="121"/>
                    </a:lnTo>
                    <a:lnTo>
                      <a:pt x="58" y="121"/>
                    </a:lnTo>
                    <a:lnTo>
                      <a:pt x="56" y="130"/>
                    </a:lnTo>
                    <a:lnTo>
                      <a:pt x="53" y="138"/>
                    </a:lnTo>
                    <a:lnTo>
                      <a:pt x="48" y="144"/>
                    </a:lnTo>
                    <a:lnTo>
                      <a:pt x="43" y="150"/>
                    </a:lnTo>
                    <a:lnTo>
                      <a:pt x="36" y="156"/>
                    </a:lnTo>
                    <a:lnTo>
                      <a:pt x="29" y="161"/>
                    </a:lnTo>
                    <a:lnTo>
                      <a:pt x="14" y="173"/>
                    </a:lnTo>
                    <a:lnTo>
                      <a:pt x="14" y="173"/>
                    </a:lnTo>
                    <a:lnTo>
                      <a:pt x="7" y="178"/>
                    </a:lnTo>
                    <a:lnTo>
                      <a:pt x="0" y="182"/>
                    </a:lnTo>
                    <a:lnTo>
                      <a:pt x="0" y="182"/>
                    </a:lnTo>
                    <a:lnTo>
                      <a:pt x="1" y="185"/>
                    </a:lnTo>
                    <a:lnTo>
                      <a:pt x="3" y="187"/>
                    </a:lnTo>
                    <a:lnTo>
                      <a:pt x="5" y="189"/>
                    </a:lnTo>
                    <a:lnTo>
                      <a:pt x="9" y="191"/>
                    </a:lnTo>
                    <a:lnTo>
                      <a:pt x="9" y="191"/>
                    </a:lnTo>
                    <a:lnTo>
                      <a:pt x="16" y="191"/>
                    </a:lnTo>
                    <a:lnTo>
                      <a:pt x="23" y="191"/>
                    </a:lnTo>
                    <a:lnTo>
                      <a:pt x="29" y="191"/>
                    </a:lnTo>
                    <a:lnTo>
                      <a:pt x="32" y="192"/>
                    </a:lnTo>
                    <a:lnTo>
                      <a:pt x="35" y="193"/>
                    </a:lnTo>
                    <a:lnTo>
                      <a:pt x="35" y="193"/>
                    </a:lnTo>
                    <a:lnTo>
                      <a:pt x="42" y="195"/>
                    </a:lnTo>
                    <a:lnTo>
                      <a:pt x="48" y="195"/>
                    </a:lnTo>
                    <a:lnTo>
                      <a:pt x="53" y="193"/>
                    </a:lnTo>
                    <a:lnTo>
                      <a:pt x="58" y="191"/>
                    </a:lnTo>
                    <a:lnTo>
                      <a:pt x="58" y="191"/>
                    </a:lnTo>
                    <a:lnTo>
                      <a:pt x="63" y="186"/>
                    </a:lnTo>
                    <a:lnTo>
                      <a:pt x="69" y="181"/>
                    </a:lnTo>
                    <a:lnTo>
                      <a:pt x="72" y="179"/>
                    </a:lnTo>
                    <a:lnTo>
                      <a:pt x="76" y="177"/>
                    </a:lnTo>
                    <a:lnTo>
                      <a:pt x="80" y="175"/>
                    </a:lnTo>
                    <a:lnTo>
                      <a:pt x="85" y="175"/>
                    </a:lnTo>
                    <a:lnTo>
                      <a:pt x="85" y="175"/>
                    </a:lnTo>
                    <a:lnTo>
                      <a:pt x="90" y="174"/>
                    </a:lnTo>
                    <a:lnTo>
                      <a:pt x="95" y="173"/>
                    </a:lnTo>
                    <a:lnTo>
                      <a:pt x="103" y="172"/>
                    </a:lnTo>
                    <a:lnTo>
                      <a:pt x="107" y="171"/>
                    </a:lnTo>
                    <a:lnTo>
                      <a:pt x="111" y="171"/>
                    </a:lnTo>
                    <a:lnTo>
                      <a:pt x="114" y="173"/>
                    </a:lnTo>
                    <a:lnTo>
                      <a:pt x="116" y="175"/>
                    </a:lnTo>
                    <a:lnTo>
                      <a:pt x="116" y="175"/>
                    </a:lnTo>
                    <a:lnTo>
                      <a:pt x="121" y="182"/>
                    </a:lnTo>
                    <a:lnTo>
                      <a:pt x="127" y="189"/>
                    </a:lnTo>
                    <a:lnTo>
                      <a:pt x="129" y="191"/>
                    </a:lnTo>
                    <a:lnTo>
                      <a:pt x="132" y="194"/>
                    </a:lnTo>
                    <a:lnTo>
                      <a:pt x="136" y="195"/>
                    </a:lnTo>
                    <a:lnTo>
                      <a:pt x="141" y="195"/>
                    </a:lnTo>
                    <a:lnTo>
                      <a:pt x="141" y="195"/>
                    </a:lnTo>
                    <a:lnTo>
                      <a:pt x="156" y="196"/>
                    </a:lnTo>
                    <a:lnTo>
                      <a:pt x="161" y="197"/>
                    </a:lnTo>
                    <a:lnTo>
                      <a:pt x="165" y="199"/>
                    </a:lnTo>
                    <a:lnTo>
                      <a:pt x="165" y="199"/>
                    </a:lnTo>
                    <a:lnTo>
                      <a:pt x="171" y="204"/>
                    </a:lnTo>
                    <a:lnTo>
                      <a:pt x="174" y="206"/>
                    </a:lnTo>
                    <a:lnTo>
                      <a:pt x="178" y="208"/>
                    </a:lnTo>
                    <a:lnTo>
                      <a:pt x="178" y="208"/>
                    </a:lnTo>
                    <a:lnTo>
                      <a:pt x="178" y="204"/>
                    </a:lnTo>
                    <a:lnTo>
                      <a:pt x="179" y="199"/>
                    </a:lnTo>
                    <a:lnTo>
                      <a:pt x="179" y="199"/>
                    </a:lnTo>
                    <a:lnTo>
                      <a:pt x="181" y="194"/>
                    </a:lnTo>
                    <a:lnTo>
                      <a:pt x="181" y="189"/>
                    </a:lnTo>
                    <a:lnTo>
                      <a:pt x="182" y="185"/>
                    </a:lnTo>
                    <a:lnTo>
                      <a:pt x="186" y="180"/>
                    </a:lnTo>
                    <a:lnTo>
                      <a:pt x="186" y="180"/>
                    </a:lnTo>
                    <a:lnTo>
                      <a:pt x="188" y="177"/>
                    </a:lnTo>
                    <a:lnTo>
                      <a:pt x="188" y="175"/>
                    </a:lnTo>
                    <a:lnTo>
                      <a:pt x="187" y="172"/>
                    </a:lnTo>
                    <a:lnTo>
                      <a:pt x="186" y="171"/>
                    </a:lnTo>
                    <a:lnTo>
                      <a:pt x="181" y="167"/>
                    </a:lnTo>
                    <a:lnTo>
                      <a:pt x="176" y="164"/>
                    </a:lnTo>
                    <a:lnTo>
                      <a:pt x="176" y="164"/>
                    </a:lnTo>
                    <a:lnTo>
                      <a:pt x="173" y="161"/>
                    </a:lnTo>
                    <a:lnTo>
                      <a:pt x="172" y="158"/>
                    </a:lnTo>
                    <a:lnTo>
                      <a:pt x="171" y="154"/>
                    </a:lnTo>
                    <a:lnTo>
                      <a:pt x="171" y="149"/>
                    </a:lnTo>
                    <a:lnTo>
                      <a:pt x="171" y="149"/>
                    </a:lnTo>
                    <a:lnTo>
                      <a:pt x="172" y="147"/>
                    </a:lnTo>
                    <a:lnTo>
                      <a:pt x="172" y="145"/>
                    </a:lnTo>
                    <a:lnTo>
                      <a:pt x="174" y="144"/>
                    </a:lnTo>
                    <a:lnTo>
                      <a:pt x="176" y="143"/>
                    </a:lnTo>
                    <a:lnTo>
                      <a:pt x="181" y="142"/>
                    </a:lnTo>
                    <a:lnTo>
                      <a:pt x="187" y="143"/>
                    </a:lnTo>
                    <a:lnTo>
                      <a:pt x="187" y="143"/>
                    </a:lnTo>
                    <a:lnTo>
                      <a:pt x="194" y="143"/>
                    </a:lnTo>
                    <a:lnTo>
                      <a:pt x="199" y="142"/>
                    </a:lnTo>
                    <a:lnTo>
                      <a:pt x="211" y="139"/>
                    </a:lnTo>
                    <a:lnTo>
                      <a:pt x="211" y="139"/>
                    </a:lnTo>
                    <a:lnTo>
                      <a:pt x="214" y="137"/>
                    </a:lnTo>
                    <a:lnTo>
                      <a:pt x="217" y="135"/>
                    </a:lnTo>
                    <a:lnTo>
                      <a:pt x="222" y="130"/>
                    </a:lnTo>
                    <a:lnTo>
                      <a:pt x="226" y="123"/>
                    </a:lnTo>
                    <a:lnTo>
                      <a:pt x="229" y="116"/>
                    </a:lnTo>
                    <a:lnTo>
                      <a:pt x="229" y="116"/>
                    </a:lnTo>
                    <a:lnTo>
                      <a:pt x="230" y="114"/>
                    </a:lnTo>
                    <a:lnTo>
                      <a:pt x="233" y="111"/>
                    </a:lnTo>
                    <a:lnTo>
                      <a:pt x="238" y="107"/>
                    </a:lnTo>
                    <a:lnTo>
                      <a:pt x="243" y="104"/>
                    </a:lnTo>
                    <a:lnTo>
                      <a:pt x="244" y="102"/>
                    </a:lnTo>
                    <a:lnTo>
                      <a:pt x="245" y="101"/>
                    </a:lnTo>
                    <a:lnTo>
                      <a:pt x="245" y="101"/>
                    </a:lnTo>
                    <a:lnTo>
                      <a:pt x="245" y="99"/>
                    </a:lnTo>
                    <a:lnTo>
                      <a:pt x="244" y="98"/>
                    </a:lnTo>
                    <a:lnTo>
                      <a:pt x="241" y="95"/>
                    </a:lnTo>
                    <a:lnTo>
                      <a:pt x="236" y="92"/>
                    </a:lnTo>
                    <a:lnTo>
                      <a:pt x="230" y="91"/>
                    </a:lnTo>
                    <a:lnTo>
                      <a:pt x="230" y="91"/>
                    </a:lnTo>
                    <a:lnTo>
                      <a:pt x="225" y="90"/>
                    </a:lnTo>
                    <a:lnTo>
                      <a:pt x="223" y="89"/>
                    </a:lnTo>
                    <a:lnTo>
                      <a:pt x="222" y="86"/>
                    </a:lnTo>
                    <a:lnTo>
                      <a:pt x="222" y="82"/>
                    </a:lnTo>
                    <a:lnTo>
                      <a:pt x="222" y="82"/>
                    </a:lnTo>
                    <a:lnTo>
                      <a:pt x="222" y="78"/>
                    </a:lnTo>
                    <a:lnTo>
                      <a:pt x="225" y="75"/>
                    </a:lnTo>
                    <a:lnTo>
                      <a:pt x="229" y="72"/>
                    </a:lnTo>
                    <a:lnTo>
                      <a:pt x="234" y="70"/>
                    </a:lnTo>
                    <a:lnTo>
                      <a:pt x="234" y="70"/>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5" name="Freeform 55">
                <a:extLst>
                  <a:ext uri="{FF2B5EF4-FFF2-40B4-BE49-F238E27FC236}">
                    <a16:creationId xmlns:a16="http://schemas.microsoft.com/office/drawing/2014/main" id="{02877221-F60D-496D-9B83-3FE3F70B3A4E}"/>
                  </a:ext>
                </a:extLst>
              </p:cNvPr>
              <p:cNvSpPr>
                <a:spLocks/>
              </p:cNvSpPr>
              <p:nvPr/>
            </p:nvSpPr>
            <p:spPr bwMode="auto">
              <a:xfrm>
                <a:off x="6167146" y="4475555"/>
                <a:ext cx="747149" cy="370885"/>
              </a:xfrm>
              <a:custGeom>
                <a:avLst/>
                <a:gdLst>
                  <a:gd name="T0" fmla="*/ 404 w 435"/>
                  <a:gd name="T1" fmla="*/ 94 h 212"/>
                  <a:gd name="T2" fmla="*/ 377 w 435"/>
                  <a:gd name="T3" fmla="*/ 91 h 212"/>
                  <a:gd name="T4" fmla="*/ 362 w 435"/>
                  <a:gd name="T5" fmla="*/ 74 h 212"/>
                  <a:gd name="T6" fmla="*/ 338 w 435"/>
                  <a:gd name="T7" fmla="*/ 65 h 212"/>
                  <a:gd name="T8" fmla="*/ 326 w 435"/>
                  <a:gd name="T9" fmla="*/ 56 h 212"/>
                  <a:gd name="T10" fmla="*/ 315 w 435"/>
                  <a:gd name="T11" fmla="*/ 59 h 212"/>
                  <a:gd name="T12" fmla="*/ 316 w 435"/>
                  <a:gd name="T13" fmla="*/ 71 h 212"/>
                  <a:gd name="T14" fmla="*/ 308 w 435"/>
                  <a:gd name="T15" fmla="*/ 79 h 212"/>
                  <a:gd name="T16" fmla="*/ 290 w 435"/>
                  <a:gd name="T17" fmla="*/ 72 h 212"/>
                  <a:gd name="T18" fmla="*/ 277 w 435"/>
                  <a:gd name="T19" fmla="*/ 54 h 212"/>
                  <a:gd name="T20" fmla="*/ 259 w 435"/>
                  <a:gd name="T21" fmla="*/ 37 h 212"/>
                  <a:gd name="T22" fmla="*/ 223 w 435"/>
                  <a:gd name="T23" fmla="*/ 28 h 212"/>
                  <a:gd name="T24" fmla="*/ 209 w 435"/>
                  <a:gd name="T25" fmla="*/ 16 h 212"/>
                  <a:gd name="T26" fmla="*/ 195 w 435"/>
                  <a:gd name="T27" fmla="*/ 9 h 212"/>
                  <a:gd name="T28" fmla="*/ 186 w 435"/>
                  <a:gd name="T29" fmla="*/ 14 h 212"/>
                  <a:gd name="T30" fmla="*/ 166 w 435"/>
                  <a:gd name="T31" fmla="*/ 14 h 212"/>
                  <a:gd name="T32" fmla="*/ 156 w 435"/>
                  <a:gd name="T33" fmla="*/ 2 h 212"/>
                  <a:gd name="T34" fmla="*/ 146 w 435"/>
                  <a:gd name="T35" fmla="*/ 2 h 212"/>
                  <a:gd name="T36" fmla="*/ 136 w 435"/>
                  <a:gd name="T37" fmla="*/ 18 h 212"/>
                  <a:gd name="T38" fmla="*/ 119 w 435"/>
                  <a:gd name="T39" fmla="*/ 25 h 212"/>
                  <a:gd name="T40" fmla="*/ 101 w 435"/>
                  <a:gd name="T41" fmla="*/ 29 h 212"/>
                  <a:gd name="T42" fmla="*/ 91 w 435"/>
                  <a:gd name="T43" fmla="*/ 38 h 212"/>
                  <a:gd name="T44" fmla="*/ 73 w 435"/>
                  <a:gd name="T45" fmla="*/ 42 h 212"/>
                  <a:gd name="T46" fmla="*/ 51 w 435"/>
                  <a:gd name="T47" fmla="*/ 54 h 212"/>
                  <a:gd name="T48" fmla="*/ 24 w 435"/>
                  <a:gd name="T49" fmla="*/ 57 h 212"/>
                  <a:gd name="T50" fmla="*/ 20 w 435"/>
                  <a:gd name="T51" fmla="*/ 63 h 212"/>
                  <a:gd name="T52" fmla="*/ 6 w 435"/>
                  <a:gd name="T53" fmla="*/ 64 h 212"/>
                  <a:gd name="T54" fmla="*/ 2 w 435"/>
                  <a:gd name="T55" fmla="*/ 71 h 212"/>
                  <a:gd name="T56" fmla="*/ 15 w 435"/>
                  <a:gd name="T57" fmla="*/ 84 h 212"/>
                  <a:gd name="T58" fmla="*/ 23 w 435"/>
                  <a:gd name="T59" fmla="*/ 89 h 212"/>
                  <a:gd name="T60" fmla="*/ 29 w 435"/>
                  <a:gd name="T61" fmla="*/ 105 h 212"/>
                  <a:gd name="T62" fmla="*/ 31 w 435"/>
                  <a:gd name="T63" fmla="*/ 128 h 212"/>
                  <a:gd name="T64" fmla="*/ 73 w 435"/>
                  <a:gd name="T65" fmla="*/ 162 h 212"/>
                  <a:gd name="T66" fmla="*/ 99 w 435"/>
                  <a:gd name="T67" fmla="*/ 181 h 212"/>
                  <a:gd name="T68" fmla="*/ 117 w 435"/>
                  <a:gd name="T69" fmla="*/ 193 h 212"/>
                  <a:gd name="T70" fmla="*/ 128 w 435"/>
                  <a:gd name="T71" fmla="*/ 205 h 212"/>
                  <a:gd name="T72" fmla="*/ 149 w 435"/>
                  <a:gd name="T73" fmla="*/ 212 h 212"/>
                  <a:gd name="T74" fmla="*/ 170 w 435"/>
                  <a:gd name="T75" fmla="*/ 210 h 212"/>
                  <a:gd name="T76" fmla="*/ 187 w 435"/>
                  <a:gd name="T77" fmla="*/ 194 h 212"/>
                  <a:gd name="T78" fmla="*/ 196 w 435"/>
                  <a:gd name="T79" fmla="*/ 176 h 212"/>
                  <a:gd name="T80" fmla="*/ 212 w 435"/>
                  <a:gd name="T81" fmla="*/ 175 h 212"/>
                  <a:gd name="T82" fmla="*/ 226 w 435"/>
                  <a:gd name="T83" fmla="*/ 186 h 212"/>
                  <a:gd name="T84" fmla="*/ 247 w 435"/>
                  <a:gd name="T85" fmla="*/ 192 h 212"/>
                  <a:gd name="T86" fmla="*/ 265 w 435"/>
                  <a:gd name="T87" fmla="*/ 200 h 212"/>
                  <a:gd name="T88" fmla="*/ 285 w 435"/>
                  <a:gd name="T89" fmla="*/ 192 h 212"/>
                  <a:gd name="T90" fmla="*/ 294 w 435"/>
                  <a:gd name="T91" fmla="*/ 197 h 212"/>
                  <a:gd name="T92" fmla="*/ 310 w 435"/>
                  <a:gd name="T93" fmla="*/ 201 h 212"/>
                  <a:gd name="T94" fmla="*/ 325 w 435"/>
                  <a:gd name="T95" fmla="*/ 198 h 212"/>
                  <a:gd name="T96" fmla="*/ 333 w 435"/>
                  <a:gd name="T97" fmla="*/ 183 h 212"/>
                  <a:gd name="T98" fmla="*/ 345 w 435"/>
                  <a:gd name="T99" fmla="*/ 188 h 212"/>
                  <a:gd name="T100" fmla="*/ 358 w 435"/>
                  <a:gd name="T101" fmla="*/ 192 h 212"/>
                  <a:gd name="T102" fmla="*/ 371 w 435"/>
                  <a:gd name="T103" fmla="*/ 185 h 212"/>
                  <a:gd name="T104" fmla="*/ 382 w 435"/>
                  <a:gd name="T105" fmla="*/ 174 h 212"/>
                  <a:gd name="T106" fmla="*/ 398 w 435"/>
                  <a:gd name="T107" fmla="*/ 156 h 212"/>
                  <a:gd name="T108" fmla="*/ 407 w 435"/>
                  <a:gd name="T109" fmla="*/ 145 h 212"/>
                  <a:gd name="T110" fmla="*/ 419 w 435"/>
                  <a:gd name="T111" fmla="*/ 138 h 212"/>
                  <a:gd name="T112" fmla="*/ 435 w 435"/>
                  <a:gd name="T113" fmla="*/ 130 h 212"/>
                  <a:gd name="T114" fmla="*/ 413 w 435"/>
                  <a:gd name="T115" fmla="*/ 1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5" h="212">
                    <a:moveTo>
                      <a:pt x="413" y="100"/>
                    </a:moveTo>
                    <a:lnTo>
                      <a:pt x="413" y="100"/>
                    </a:lnTo>
                    <a:lnTo>
                      <a:pt x="411" y="98"/>
                    </a:lnTo>
                    <a:lnTo>
                      <a:pt x="408" y="96"/>
                    </a:lnTo>
                    <a:lnTo>
                      <a:pt x="404" y="94"/>
                    </a:lnTo>
                    <a:lnTo>
                      <a:pt x="400" y="94"/>
                    </a:lnTo>
                    <a:lnTo>
                      <a:pt x="391" y="93"/>
                    </a:lnTo>
                    <a:lnTo>
                      <a:pt x="383" y="93"/>
                    </a:lnTo>
                    <a:lnTo>
                      <a:pt x="383" y="93"/>
                    </a:lnTo>
                    <a:lnTo>
                      <a:pt x="377" y="91"/>
                    </a:lnTo>
                    <a:lnTo>
                      <a:pt x="371" y="89"/>
                    </a:lnTo>
                    <a:lnTo>
                      <a:pt x="367" y="85"/>
                    </a:lnTo>
                    <a:lnTo>
                      <a:pt x="365" y="79"/>
                    </a:lnTo>
                    <a:lnTo>
                      <a:pt x="365" y="79"/>
                    </a:lnTo>
                    <a:lnTo>
                      <a:pt x="362" y="74"/>
                    </a:lnTo>
                    <a:lnTo>
                      <a:pt x="358" y="71"/>
                    </a:lnTo>
                    <a:lnTo>
                      <a:pt x="353" y="68"/>
                    </a:lnTo>
                    <a:lnTo>
                      <a:pt x="347" y="67"/>
                    </a:lnTo>
                    <a:lnTo>
                      <a:pt x="347" y="67"/>
                    </a:lnTo>
                    <a:lnTo>
                      <a:pt x="338" y="65"/>
                    </a:lnTo>
                    <a:lnTo>
                      <a:pt x="336" y="64"/>
                    </a:lnTo>
                    <a:lnTo>
                      <a:pt x="333" y="62"/>
                    </a:lnTo>
                    <a:lnTo>
                      <a:pt x="333" y="62"/>
                    </a:lnTo>
                    <a:lnTo>
                      <a:pt x="329" y="57"/>
                    </a:lnTo>
                    <a:lnTo>
                      <a:pt x="326" y="56"/>
                    </a:lnTo>
                    <a:lnTo>
                      <a:pt x="322" y="55"/>
                    </a:lnTo>
                    <a:lnTo>
                      <a:pt x="322" y="55"/>
                    </a:lnTo>
                    <a:lnTo>
                      <a:pt x="317" y="56"/>
                    </a:lnTo>
                    <a:lnTo>
                      <a:pt x="316" y="57"/>
                    </a:lnTo>
                    <a:lnTo>
                      <a:pt x="315" y="59"/>
                    </a:lnTo>
                    <a:lnTo>
                      <a:pt x="315" y="62"/>
                    </a:lnTo>
                    <a:lnTo>
                      <a:pt x="317" y="66"/>
                    </a:lnTo>
                    <a:lnTo>
                      <a:pt x="317" y="66"/>
                    </a:lnTo>
                    <a:lnTo>
                      <a:pt x="318" y="69"/>
                    </a:lnTo>
                    <a:lnTo>
                      <a:pt x="316" y="71"/>
                    </a:lnTo>
                    <a:lnTo>
                      <a:pt x="314" y="72"/>
                    </a:lnTo>
                    <a:lnTo>
                      <a:pt x="311" y="76"/>
                    </a:lnTo>
                    <a:lnTo>
                      <a:pt x="311" y="76"/>
                    </a:lnTo>
                    <a:lnTo>
                      <a:pt x="310" y="78"/>
                    </a:lnTo>
                    <a:lnTo>
                      <a:pt x="308" y="79"/>
                    </a:lnTo>
                    <a:lnTo>
                      <a:pt x="305" y="79"/>
                    </a:lnTo>
                    <a:lnTo>
                      <a:pt x="303" y="78"/>
                    </a:lnTo>
                    <a:lnTo>
                      <a:pt x="296" y="76"/>
                    </a:lnTo>
                    <a:lnTo>
                      <a:pt x="290" y="72"/>
                    </a:lnTo>
                    <a:lnTo>
                      <a:pt x="290" y="72"/>
                    </a:lnTo>
                    <a:lnTo>
                      <a:pt x="285" y="69"/>
                    </a:lnTo>
                    <a:lnTo>
                      <a:pt x="282" y="66"/>
                    </a:lnTo>
                    <a:lnTo>
                      <a:pt x="280" y="58"/>
                    </a:lnTo>
                    <a:lnTo>
                      <a:pt x="280" y="58"/>
                    </a:lnTo>
                    <a:lnTo>
                      <a:pt x="277" y="54"/>
                    </a:lnTo>
                    <a:lnTo>
                      <a:pt x="274" y="50"/>
                    </a:lnTo>
                    <a:lnTo>
                      <a:pt x="266" y="43"/>
                    </a:lnTo>
                    <a:lnTo>
                      <a:pt x="266" y="43"/>
                    </a:lnTo>
                    <a:lnTo>
                      <a:pt x="262" y="39"/>
                    </a:lnTo>
                    <a:lnTo>
                      <a:pt x="259" y="37"/>
                    </a:lnTo>
                    <a:lnTo>
                      <a:pt x="247" y="33"/>
                    </a:lnTo>
                    <a:lnTo>
                      <a:pt x="247" y="33"/>
                    </a:lnTo>
                    <a:lnTo>
                      <a:pt x="234" y="29"/>
                    </a:lnTo>
                    <a:lnTo>
                      <a:pt x="223" y="28"/>
                    </a:lnTo>
                    <a:lnTo>
                      <a:pt x="223" y="28"/>
                    </a:lnTo>
                    <a:lnTo>
                      <a:pt x="219" y="27"/>
                    </a:lnTo>
                    <a:lnTo>
                      <a:pt x="215" y="25"/>
                    </a:lnTo>
                    <a:lnTo>
                      <a:pt x="212" y="21"/>
                    </a:lnTo>
                    <a:lnTo>
                      <a:pt x="209" y="16"/>
                    </a:lnTo>
                    <a:lnTo>
                      <a:pt x="209" y="16"/>
                    </a:lnTo>
                    <a:lnTo>
                      <a:pt x="208" y="13"/>
                    </a:lnTo>
                    <a:lnTo>
                      <a:pt x="207" y="12"/>
                    </a:lnTo>
                    <a:lnTo>
                      <a:pt x="204" y="10"/>
                    </a:lnTo>
                    <a:lnTo>
                      <a:pt x="200" y="9"/>
                    </a:lnTo>
                    <a:lnTo>
                      <a:pt x="195" y="9"/>
                    </a:lnTo>
                    <a:lnTo>
                      <a:pt x="195" y="9"/>
                    </a:lnTo>
                    <a:lnTo>
                      <a:pt x="191" y="7"/>
                    </a:lnTo>
                    <a:lnTo>
                      <a:pt x="191" y="7"/>
                    </a:lnTo>
                    <a:lnTo>
                      <a:pt x="189" y="11"/>
                    </a:lnTo>
                    <a:lnTo>
                      <a:pt x="186" y="14"/>
                    </a:lnTo>
                    <a:lnTo>
                      <a:pt x="183" y="17"/>
                    </a:lnTo>
                    <a:lnTo>
                      <a:pt x="179" y="17"/>
                    </a:lnTo>
                    <a:lnTo>
                      <a:pt x="179" y="17"/>
                    </a:lnTo>
                    <a:lnTo>
                      <a:pt x="171" y="16"/>
                    </a:lnTo>
                    <a:lnTo>
                      <a:pt x="166" y="14"/>
                    </a:lnTo>
                    <a:lnTo>
                      <a:pt x="161" y="10"/>
                    </a:lnTo>
                    <a:lnTo>
                      <a:pt x="158" y="7"/>
                    </a:lnTo>
                    <a:lnTo>
                      <a:pt x="158" y="7"/>
                    </a:lnTo>
                    <a:lnTo>
                      <a:pt x="157" y="4"/>
                    </a:lnTo>
                    <a:lnTo>
                      <a:pt x="156" y="2"/>
                    </a:lnTo>
                    <a:lnTo>
                      <a:pt x="152" y="1"/>
                    </a:lnTo>
                    <a:lnTo>
                      <a:pt x="148" y="0"/>
                    </a:lnTo>
                    <a:lnTo>
                      <a:pt x="146" y="1"/>
                    </a:lnTo>
                    <a:lnTo>
                      <a:pt x="146" y="2"/>
                    </a:lnTo>
                    <a:lnTo>
                      <a:pt x="146" y="2"/>
                    </a:lnTo>
                    <a:lnTo>
                      <a:pt x="145" y="7"/>
                    </a:lnTo>
                    <a:lnTo>
                      <a:pt x="143" y="12"/>
                    </a:lnTo>
                    <a:lnTo>
                      <a:pt x="140" y="16"/>
                    </a:lnTo>
                    <a:lnTo>
                      <a:pt x="138" y="18"/>
                    </a:lnTo>
                    <a:lnTo>
                      <a:pt x="136" y="18"/>
                    </a:lnTo>
                    <a:lnTo>
                      <a:pt x="136" y="18"/>
                    </a:lnTo>
                    <a:lnTo>
                      <a:pt x="131" y="18"/>
                    </a:lnTo>
                    <a:lnTo>
                      <a:pt x="127" y="19"/>
                    </a:lnTo>
                    <a:lnTo>
                      <a:pt x="123" y="21"/>
                    </a:lnTo>
                    <a:lnTo>
                      <a:pt x="119" y="25"/>
                    </a:lnTo>
                    <a:lnTo>
                      <a:pt x="119" y="25"/>
                    </a:lnTo>
                    <a:lnTo>
                      <a:pt x="117" y="26"/>
                    </a:lnTo>
                    <a:lnTo>
                      <a:pt x="114" y="27"/>
                    </a:lnTo>
                    <a:lnTo>
                      <a:pt x="107" y="28"/>
                    </a:lnTo>
                    <a:lnTo>
                      <a:pt x="101" y="29"/>
                    </a:lnTo>
                    <a:lnTo>
                      <a:pt x="99" y="30"/>
                    </a:lnTo>
                    <a:lnTo>
                      <a:pt x="98" y="31"/>
                    </a:lnTo>
                    <a:lnTo>
                      <a:pt x="98" y="31"/>
                    </a:lnTo>
                    <a:lnTo>
                      <a:pt x="95" y="35"/>
                    </a:lnTo>
                    <a:lnTo>
                      <a:pt x="91" y="38"/>
                    </a:lnTo>
                    <a:lnTo>
                      <a:pt x="87" y="39"/>
                    </a:lnTo>
                    <a:lnTo>
                      <a:pt x="82" y="39"/>
                    </a:lnTo>
                    <a:lnTo>
                      <a:pt x="82" y="39"/>
                    </a:lnTo>
                    <a:lnTo>
                      <a:pt x="78" y="40"/>
                    </a:lnTo>
                    <a:lnTo>
                      <a:pt x="73" y="42"/>
                    </a:lnTo>
                    <a:lnTo>
                      <a:pt x="66" y="47"/>
                    </a:lnTo>
                    <a:lnTo>
                      <a:pt x="66" y="47"/>
                    </a:lnTo>
                    <a:lnTo>
                      <a:pt x="61" y="50"/>
                    </a:lnTo>
                    <a:lnTo>
                      <a:pt x="56" y="53"/>
                    </a:lnTo>
                    <a:lnTo>
                      <a:pt x="51" y="54"/>
                    </a:lnTo>
                    <a:lnTo>
                      <a:pt x="47" y="55"/>
                    </a:lnTo>
                    <a:lnTo>
                      <a:pt x="47" y="55"/>
                    </a:lnTo>
                    <a:lnTo>
                      <a:pt x="36" y="55"/>
                    </a:lnTo>
                    <a:lnTo>
                      <a:pt x="30" y="55"/>
                    </a:lnTo>
                    <a:lnTo>
                      <a:pt x="24" y="57"/>
                    </a:lnTo>
                    <a:lnTo>
                      <a:pt x="24" y="57"/>
                    </a:lnTo>
                    <a:lnTo>
                      <a:pt x="22" y="58"/>
                    </a:lnTo>
                    <a:lnTo>
                      <a:pt x="21" y="59"/>
                    </a:lnTo>
                    <a:lnTo>
                      <a:pt x="20" y="62"/>
                    </a:lnTo>
                    <a:lnTo>
                      <a:pt x="20" y="63"/>
                    </a:lnTo>
                    <a:lnTo>
                      <a:pt x="19" y="64"/>
                    </a:lnTo>
                    <a:lnTo>
                      <a:pt x="17" y="64"/>
                    </a:lnTo>
                    <a:lnTo>
                      <a:pt x="13" y="64"/>
                    </a:lnTo>
                    <a:lnTo>
                      <a:pt x="13" y="64"/>
                    </a:lnTo>
                    <a:lnTo>
                      <a:pt x="6" y="64"/>
                    </a:lnTo>
                    <a:lnTo>
                      <a:pt x="3" y="65"/>
                    </a:lnTo>
                    <a:lnTo>
                      <a:pt x="1" y="66"/>
                    </a:lnTo>
                    <a:lnTo>
                      <a:pt x="0" y="67"/>
                    </a:lnTo>
                    <a:lnTo>
                      <a:pt x="1" y="69"/>
                    </a:lnTo>
                    <a:lnTo>
                      <a:pt x="2" y="71"/>
                    </a:lnTo>
                    <a:lnTo>
                      <a:pt x="6" y="74"/>
                    </a:lnTo>
                    <a:lnTo>
                      <a:pt x="6" y="74"/>
                    </a:lnTo>
                    <a:lnTo>
                      <a:pt x="10" y="77"/>
                    </a:lnTo>
                    <a:lnTo>
                      <a:pt x="12" y="79"/>
                    </a:lnTo>
                    <a:lnTo>
                      <a:pt x="15" y="84"/>
                    </a:lnTo>
                    <a:lnTo>
                      <a:pt x="17" y="87"/>
                    </a:lnTo>
                    <a:lnTo>
                      <a:pt x="18" y="88"/>
                    </a:lnTo>
                    <a:lnTo>
                      <a:pt x="21" y="89"/>
                    </a:lnTo>
                    <a:lnTo>
                      <a:pt x="21" y="89"/>
                    </a:lnTo>
                    <a:lnTo>
                      <a:pt x="23" y="89"/>
                    </a:lnTo>
                    <a:lnTo>
                      <a:pt x="25" y="90"/>
                    </a:lnTo>
                    <a:lnTo>
                      <a:pt x="27" y="95"/>
                    </a:lnTo>
                    <a:lnTo>
                      <a:pt x="28" y="100"/>
                    </a:lnTo>
                    <a:lnTo>
                      <a:pt x="29" y="105"/>
                    </a:lnTo>
                    <a:lnTo>
                      <a:pt x="29" y="105"/>
                    </a:lnTo>
                    <a:lnTo>
                      <a:pt x="28" y="117"/>
                    </a:lnTo>
                    <a:lnTo>
                      <a:pt x="28" y="123"/>
                    </a:lnTo>
                    <a:lnTo>
                      <a:pt x="29" y="126"/>
                    </a:lnTo>
                    <a:lnTo>
                      <a:pt x="31" y="128"/>
                    </a:lnTo>
                    <a:lnTo>
                      <a:pt x="31" y="128"/>
                    </a:lnTo>
                    <a:lnTo>
                      <a:pt x="54" y="149"/>
                    </a:lnTo>
                    <a:lnTo>
                      <a:pt x="54" y="149"/>
                    </a:lnTo>
                    <a:lnTo>
                      <a:pt x="63" y="156"/>
                    </a:lnTo>
                    <a:lnTo>
                      <a:pt x="73" y="162"/>
                    </a:lnTo>
                    <a:lnTo>
                      <a:pt x="73" y="162"/>
                    </a:lnTo>
                    <a:lnTo>
                      <a:pt x="84" y="168"/>
                    </a:lnTo>
                    <a:lnTo>
                      <a:pt x="93" y="174"/>
                    </a:lnTo>
                    <a:lnTo>
                      <a:pt x="93" y="174"/>
                    </a:lnTo>
                    <a:lnTo>
                      <a:pt x="96" y="176"/>
                    </a:lnTo>
                    <a:lnTo>
                      <a:pt x="99" y="181"/>
                    </a:lnTo>
                    <a:lnTo>
                      <a:pt x="102" y="184"/>
                    </a:lnTo>
                    <a:lnTo>
                      <a:pt x="106" y="186"/>
                    </a:lnTo>
                    <a:lnTo>
                      <a:pt x="106" y="186"/>
                    </a:lnTo>
                    <a:lnTo>
                      <a:pt x="111" y="189"/>
                    </a:lnTo>
                    <a:lnTo>
                      <a:pt x="117" y="193"/>
                    </a:lnTo>
                    <a:lnTo>
                      <a:pt x="122" y="198"/>
                    </a:lnTo>
                    <a:lnTo>
                      <a:pt x="126" y="205"/>
                    </a:lnTo>
                    <a:lnTo>
                      <a:pt x="126" y="205"/>
                    </a:lnTo>
                    <a:lnTo>
                      <a:pt x="128" y="205"/>
                    </a:lnTo>
                    <a:lnTo>
                      <a:pt x="128" y="205"/>
                    </a:lnTo>
                    <a:lnTo>
                      <a:pt x="132" y="206"/>
                    </a:lnTo>
                    <a:lnTo>
                      <a:pt x="136" y="207"/>
                    </a:lnTo>
                    <a:lnTo>
                      <a:pt x="141" y="210"/>
                    </a:lnTo>
                    <a:lnTo>
                      <a:pt x="146" y="212"/>
                    </a:lnTo>
                    <a:lnTo>
                      <a:pt x="149" y="212"/>
                    </a:lnTo>
                    <a:lnTo>
                      <a:pt x="151" y="212"/>
                    </a:lnTo>
                    <a:lnTo>
                      <a:pt x="151" y="212"/>
                    </a:lnTo>
                    <a:lnTo>
                      <a:pt x="156" y="211"/>
                    </a:lnTo>
                    <a:lnTo>
                      <a:pt x="164" y="211"/>
                    </a:lnTo>
                    <a:lnTo>
                      <a:pt x="170" y="210"/>
                    </a:lnTo>
                    <a:lnTo>
                      <a:pt x="173" y="209"/>
                    </a:lnTo>
                    <a:lnTo>
                      <a:pt x="176" y="207"/>
                    </a:lnTo>
                    <a:lnTo>
                      <a:pt x="176" y="207"/>
                    </a:lnTo>
                    <a:lnTo>
                      <a:pt x="184" y="198"/>
                    </a:lnTo>
                    <a:lnTo>
                      <a:pt x="187" y="194"/>
                    </a:lnTo>
                    <a:lnTo>
                      <a:pt x="189" y="189"/>
                    </a:lnTo>
                    <a:lnTo>
                      <a:pt x="189" y="189"/>
                    </a:lnTo>
                    <a:lnTo>
                      <a:pt x="191" y="183"/>
                    </a:lnTo>
                    <a:lnTo>
                      <a:pt x="194" y="177"/>
                    </a:lnTo>
                    <a:lnTo>
                      <a:pt x="196" y="176"/>
                    </a:lnTo>
                    <a:lnTo>
                      <a:pt x="199" y="174"/>
                    </a:lnTo>
                    <a:lnTo>
                      <a:pt x="202" y="174"/>
                    </a:lnTo>
                    <a:lnTo>
                      <a:pt x="205" y="174"/>
                    </a:lnTo>
                    <a:lnTo>
                      <a:pt x="205" y="174"/>
                    </a:lnTo>
                    <a:lnTo>
                      <a:pt x="212" y="175"/>
                    </a:lnTo>
                    <a:lnTo>
                      <a:pt x="218" y="177"/>
                    </a:lnTo>
                    <a:lnTo>
                      <a:pt x="222" y="181"/>
                    </a:lnTo>
                    <a:lnTo>
                      <a:pt x="225" y="184"/>
                    </a:lnTo>
                    <a:lnTo>
                      <a:pt x="225" y="184"/>
                    </a:lnTo>
                    <a:lnTo>
                      <a:pt x="226" y="186"/>
                    </a:lnTo>
                    <a:lnTo>
                      <a:pt x="229" y="187"/>
                    </a:lnTo>
                    <a:lnTo>
                      <a:pt x="234" y="189"/>
                    </a:lnTo>
                    <a:lnTo>
                      <a:pt x="245" y="192"/>
                    </a:lnTo>
                    <a:lnTo>
                      <a:pt x="245" y="192"/>
                    </a:lnTo>
                    <a:lnTo>
                      <a:pt x="247" y="192"/>
                    </a:lnTo>
                    <a:lnTo>
                      <a:pt x="250" y="193"/>
                    </a:lnTo>
                    <a:lnTo>
                      <a:pt x="253" y="196"/>
                    </a:lnTo>
                    <a:lnTo>
                      <a:pt x="257" y="199"/>
                    </a:lnTo>
                    <a:lnTo>
                      <a:pt x="261" y="200"/>
                    </a:lnTo>
                    <a:lnTo>
                      <a:pt x="265" y="200"/>
                    </a:lnTo>
                    <a:lnTo>
                      <a:pt x="265" y="200"/>
                    </a:lnTo>
                    <a:lnTo>
                      <a:pt x="273" y="199"/>
                    </a:lnTo>
                    <a:lnTo>
                      <a:pt x="278" y="197"/>
                    </a:lnTo>
                    <a:lnTo>
                      <a:pt x="282" y="195"/>
                    </a:lnTo>
                    <a:lnTo>
                      <a:pt x="285" y="192"/>
                    </a:lnTo>
                    <a:lnTo>
                      <a:pt x="285" y="192"/>
                    </a:lnTo>
                    <a:lnTo>
                      <a:pt x="288" y="190"/>
                    </a:lnTo>
                    <a:lnTo>
                      <a:pt x="290" y="191"/>
                    </a:lnTo>
                    <a:lnTo>
                      <a:pt x="292" y="193"/>
                    </a:lnTo>
                    <a:lnTo>
                      <a:pt x="294" y="197"/>
                    </a:lnTo>
                    <a:lnTo>
                      <a:pt x="294" y="197"/>
                    </a:lnTo>
                    <a:lnTo>
                      <a:pt x="294" y="199"/>
                    </a:lnTo>
                    <a:lnTo>
                      <a:pt x="296" y="200"/>
                    </a:lnTo>
                    <a:lnTo>
                      <a:pt x="300" y="201"/>
                    </a:lnTo>
                    <a:lnTo>
                      <a:pt x="310" y="201"/>
                    </a:lnTo>
                    <a:lnTo>
                      <a:pt x="310" y="201"/>
                    </a:lnTo>
                    <a:lnTo>
                      <a:pt x="318" y="202"/>
                    </a:lnTo>
                    <a:lnTo>
                      <a:pt x="322" y="200"/>
                    </a:lnTo>
                    <a:lnTo>
                      <a:pt x="325" y="198"/>
                    </a:lnTo>
                    <a:lnTo>
                      <a:pt x="325" y="198"/>
                    </a:lnTo>
                    <a:lnTo>
                      <a:pt x="328" y="193"/>
                    </a:lnTo>
                    <a:lnTo>
                      <a:pt x="329" y="188"/>
                    </a:lnTo>
                    <a:lnTo>
                      <a:pt x="331" y="184"/>
                    </a:lnTo>
                    <a:lnTo>
                      <a:pt x="332" y="183"/>
                    </a:lnTo>
                    <a:lnTo>
                      <a:pt x="333" y="183"/>
                    </a:lnTo>
                    <a:lnTo>
                      <a:pt x="333" y="183"/>
                    </a:lnTo>
                    <a:lnTo>
                      <a:pt x="337" y="183"/>
                    </a:lnTo>
                    <a:lnTo>
                      <a:pt x="340" y="183"/>
                    </a:lnTo>
                    <a:lnTo>
                      <a:pt x="343" y="185"/>
                    </a:lnTo>
                    <a:lnTo>
                      <a:pt x="345" y="188"/>
                    </a:lnTo>
                    <a:lnTo>
                      <a:pt x="345" y="188"/>
                    </a:lnTo>
                    <a:lnTo>
                      <a:pt x="346" y="190"/>
                    </a:lnTo>
                    <a:lnTo>
                      <a:pt x="349" y="191"/>
                    </a:lnTo>
                    <a:lnTo>
                      <a:pt x="353" y="192"/>
                    </a:lnTo>
                    <a:lnTo>
                      <a:pt x="358" y="192"/>
                    </a:lnTo>
                    <a:lnTo>
                      <a:pt x="358" y="192"/>
                    </a:lnTo>
                    <a:lnTo>
                      <a:pt x="362" y="191"/>
                    </a:lnTo>
                    <a:lnTo>
                      <a:pt x="365" y="190"/>
                    </a:lnTo>
                    <a:lnTo>
                      <a:pt x="368" y="188"/>
                    </a:lnTo>
                    <a:lnTo>
                      <a:pt x="371" y="185"/>
                    </a:lnTo>
                    <a:lnTo>
                      <a:pt x="371" y="185"/>
                    </a:lnTo>
                    <a:lnTo>
                      <a:pt x="376" y="177"/>
                    </a:lnTo>
                    <a:lnTo>
                      <a:pt x="378" y="175"/>
                    </a:lnTo>
                    <a:lnTo>
                      <a:pt x="382" y="174"/>
                    </a:lnTo>
                    <a:lnTo>
                      <a:pt x="382" y="174"/>
                    </a:lnTo>
                    <a:lnTo>
                      <a:pt x="389" y="172"/>
                    </a:lnTo>
                    <a:lnTo>
                      <a:pt x="392" y="171"/>
                    </a:lnTo>
                    <a:lnTo>
                      <a:pt x="394" y="167"/>
                    </a:lnTo>
                    <a:lnTo>
                      <a:pt x="394" y="167"/>
                    </a:lnTo>
                    <a:lnTo>
                      <a:pt x="398" y="156"/>
                    </a:lnTo>
                    <a:lnTo>
                      <a:pt x="400" y="151"/>
                    </a:lnTo>
                    <a:lnTo>
                      <a:pt x="402" y="149"/>
                    </a:lnTo>
                    <a:lnTo>
                      <a:pt x="404" y="148"/>
                    </a:lnTo>
                    <a:lnTo>
                      <a:pt x="404" y="148"/>
                    </a:lnTo>
                    <a:lnTo>
                      <a:pt x="407" y="145"/>
                    </a:lnTo>
                    <a:lnTo>
                      <a:pt x="410" y="141"/>
                    </a:lnTo>
                    <a:lnTo>
                      <a:pt x="414" y="139"/>
                    </a:lnTo>
                    <a:lnTo>
                      <a:pt x="416" y="138"/>
                    </a:lnTo>
                    <a:lnTo>
                      <a:pt x="419" y="138"/>
                    </a:lnTo>
                    <a:lnTo>
                      <a:pt x="419" y="138"/>
                    </a:lnTo>
                    <a:lnTo>
                      <a:pt x="424" y="136"/>
                    </a:lnTo>
                    <a:lnTo>
                      <a:pt x="428" y="134"/>
                    </a:lnTo>
                    <a:lnTo>
                      <a:pt x="431" y="131"/>
                    </a:lnTo>
                    <a:lnTo>
                      <a:pt x="435" y="130"/>
                    </a:lnTo>
                    <a:lnTo>
                      <a:pt x="435" y="130"/>
                    </a:lnTo>
                    <a:lnTo>
                      <a:pt x="433" y="124"/>
                    </a:lnTo>
                    <a:lnTo>
                      <a:pt x="430" y="120"/>
                    </a:lnTo>
                    <a:lnTo>
                      <a:pt x="424" y="112"/>
                    </a:lnTo>
                    <a:lnTo>
                      <a:pt x="418" y="106"/>
                    </a:lnTo>
                    <a:lnTo>
                      <a:pt x="413" y="100"/>
                    </a:lnTo>
                    <a:lnTo>
                      <a:pt x="413" y="100"/>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6" name="Freeform 56">
                <a:extLst>
                  <a:ext uri="{FF2B5EF4-FFF2-40B4-BE49-F238E27FC236}">
                    <a16:creationId xmlns:a16="http://schemas.microsoft.com/office/drawing/2014/main" id="{1AB54CF3-22A3-4A3A-85BD-595C4CCC9F63}"/>
                  </a:ext>
                </a:extLst>
              </p:cNvPr>
              <p:cNvSpPr>
                <a:spLocks/>
              </p:cNvSpPr>
              <p:nvPr/>
            </p:nvSpPr>
            <p:spPr bwMode="auto">
              <a:xfrm>
                <a:off x="6701788" y="4692493"/>
                <a:ext cx="623768" cy="279915"/>
              </a:xfrm>
              <a:custGeom>
                <a:avLst/>
                <a:gdLst>
                  <a:gd name="T0" fmla="*/ 39 w 361"/>
                  <a:gd name="T1" fmla="*/ 143 h 157"/>
                  <a:gd name="T2" fmla="*/ 48 w 361"/>
                  <a:gd name="T3" fmla="*/ 149 h 157"/>
                  <a:gd name="T4" fmla="*/ 55 w 361"/>
                  <a:gd name="T5" fmla="*/ 155 h 157"/>
                  <a:gd name="T6" fmla="*/ 64 w 361"/>
                  <a:gd name="T7" fmla="*/ 157 h 157"/>
                  <a:gd name="T8" fmla="*/ 105 w 361"/>
                  <a:gd name="T9" fmla="*/ 153 h 157"/>
                  <a:gd name="T10" fmla="*/ 117 w 361"/>
                  <a:gd name="T11" fmla="*/ 149 h 157"/>
                  <a:gd name="T12" fmla="*/ 124 w 361"/>
                  <a:gd name="T13" fmla="*/ 146 h 157"/>
                  <a:gd name="T14" fmla="*/ 132 w 361"/>
                  <a:gd name="T15" fmla="*/ 130 h 157"/>
                  <a:gd name="T16" fmla="*/ 148 w 361"/>
                  <a:gd name="T17" fmla="*/ 128 h 157"/>
                  <a:gd name="T18" fmla="*/ 161 w 361"/>
                  <a:gd name="T19" fmla="*/ 123 h 157"/>
                  <a:gd name="T20" fmla="*/ 167 w 361"/>
                  <a:gd name="T21" fmla="*/ 120 h 157"/>
                  <a:gd name="T22" fmla="*/ 179 w 361"/>
                  <a:gd name="T23" fmla="*/ 113 h 157"/>
                  <a:gd name="T24" fmla="*/ 187 w 361"/>
                  <a:gd name="T25" fmla="*/ 119 h 157"/>
                  <a:gd name="T26" fmla="*/ 201 w 361"/>
                  <a:gd name="T27" fmla="*/ 122 h 157"/>
                  <a:gd name="T28" fmla="*/ 225 w 361"/>
                  <a:gd name="T29" fmla="*/ 106 h 157"/>
                  <a:gd name="T30" fmla="*/ 233 w 361"/>
                  <a:gd name="T31" fmla="*/ 86 h 157"/>
                  <a:gd name="T32" fmla="*/ 241 w 361"/>
                  <a:gd name="T33" fmla="*/ 80 h 157"/>
                  <a:gd name="T34" fmla="*/ 262 w 361"/>
                  <a:gd name="T35" fmla="*/ 80 h 157"/>
                  <a:gd name="T36" fmla="*/ 284 w 361"/>
                  <a:gd name="T37" fmla="*/ 86 h 157"/>
                  <a:gd name="T38" fmla="*/ 304 w 361"/>
                  <a:gd name="T39" fmla="*/ 93 h 157"/>
                  <a:gd name="T40" fmla="*/ 307 w 361"/>
                  <a:gd name="T41" fmla="*/ 99 h 157"/>
                  <a:gd name="T42" fmla="*/ 324 w 361"/>
                  <a:gd name="T43" fmla="*/ 105 h 157"/>
                  <a:gd name="T44" fmla="*/ 338 w 361"/>
                  <a:gd name="T45" fmla="*/ 98 h 157"/>
                  <a:gd name="T46" fmla="*/ 341 w 361"/>
                  <a:gd name="T47" fmla="*/ 84 h 157"/>
                  <a:gd name="T48" fmla="*/ 359 w 361"/>
                  <a:gd name="T49" fmla="*/ 57 h 157"/>
                  <a:gd name="T50" fmla="*/ 357 w 361"/>
                  <a:gd name="T51" fmla="*/ 44 h 157"/>
                  <a:gd name="T52" fmla="*/ 343 w 361"/>
                  <a:gd name="T53" fmla="*/ 33 h 157"/>
                  <a:gd name="T54" fmla="*/ 326 w 361"/>
                  <a:gd name="T55" fmla="*/ 26 h 157"/>
                  <a:gd name="T56" fmla="*/ 316 w 361"/>
                  <a:gd name="T57" fmla="*/ 14 h 157"/>
                  <a:gd name="T58" fmla="*/ 289 w 361"/>
                  <a:gd name="T59" fmla="*/ 11 h 157"/>
                  <a:gd name="T60" fmla="*/ 272 w 361"/>
                  <a:gd name="T61" fmla="*/ 15 h 157"/>
                  <a:gd name="T62" fmla="*/ 259 w 361"/>
                  <a:gd name="T63" fmla="*/ 22 h 157"/>
                  <a:gd name="T64" fmla="*/ 242 w 361"/>
                  <a:gd name="T65" fmla="*/ 13 h 157"/>
                  <a:gd name="T66" fmla="*/ 216 w 361"/>
                  <a:gd name="T67" fmla="*/ 20 h 157"/>
                  <a:gd name="T68" fmla="*/ 199 w 361"/>
                  <a:gd name="T69" fmla="*/ 21 h 157"/>
                  <a:gd name="T70" fmla="*/ 182 w 361"/>
                  <a:gd name="T71" fmla="*/ 16 h 157"/>
                  <a:gd name="T72" fmla="*/ 176 w 361"/>
                  <a:gd name="T73" fmla="*/ 6 h 157"/>
                  <a:gd name="T74" fmla="*/ 171 w 361"/>
                  <a:gd name="T75" fmla="*/ 0 h 157"/>
                  <a:gd name="T76" fmla="*/ 161 w 361"/>
                  <a:gd name="T77" fmla="*/ 2 h 157"/>
                  <a:gd name="T78" fmla="*/ 152 w 361"/>
                  <a:gd name="T79" fmla="*/ 11 h 157"/>
                  <a:gd name="T80" fmla="*/ 139 w 361"/>
                  <a:gd name="T81" fmla="*/ 11 h 157"/>
                  <a:gd name="T82" fmla="*/ 126 w 361"/>
                  <a:gd name="T83" fmla="*/ 3 h 157"/>
                  <a:gd name="T84" fmla="*/ 113 w 361"/>
                  <a:gd name="T85" fmla="*/ 9 h 157"/>
                  <a:gd name="T86" fmla="*/ 104 w 361"/>
                  <a:gd name="T87" fmla="*/ 11 h 157"/>
                  <a:gd name="T88" fmla="*/ 92 w 361"/>
                  <a:gd name="T89" fmla="*/ 21 h 157"/>
                  <a:gd name="T90" fmla="*/ 86 w 361"/>
                  <a:gd name="T91" fmla="*/ 29 h 157"/>
                  <a:gd name="T92" fmla="*/ 77 w 361"/>
                  <a:gd name="T93" fmla="*/ 45 h 157"/>
                  <a:gd name="T94" fmla="*/ 64 w 361"/>
                  <a:gd name="T95" fmla="*/ 50 h 157"/>
                  <a:gd name="T96" fmla="*/ 53 w 361"/>
                  <a:gd name="T97" fmla="*/ 63 h 157"/>
                  <a:gd name="T98" fmla="*/ 41 w 361"/>
                  <a:gd name="T99" fmla="*/ 65 h 157"/>
                  <a:gd name="T100" fmla="*/ 33 w 361"/>
                  <a:gd name="T101" fmla="*/ 61 h 157"/>
                  <a:gd name="T102" fmla="*/ 21 w 361"/>
                  <a:gd name="T103" fmla="*/ 56 h 157"/>
                  <a:gd name="T104" fmla="*/ 17 w 361"/>
                  <a:gd name="T105" fmla="*/ 61 h 157"/>
                  <a:gd name="T106" fmla="*/ 10 w 361"/>
                  <a:gd name="T107" fmla="*/ 73 h 157"/>
                  <a:gd name="T108" fmla="*/ 2 w 361"/>
                  <a:gd name="T109" fmla="*/ 74 h 157"/>
                  <a:gd name="T110" fmla="*/ 1 w 361"/>
                  <a:gd name="T111" fmla="*/ 110 h 157"/>
                  <a:gd name="T112" fmla="*/ 14 w 361"/>
                  <a:gd name="T113" fmla="*/ 128 h 157"/>
                  <a:gd name="T114" fmla="*/ 27 w 361"/>
                  <a:gd name="T115" fmla="*/ 1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1" h="157">
                    <a:moveTo>
                      <a:pt x="27" y="133"/>
                    </a:moveTo>
                    <a:lnTo>
                      <a:pt x="27" y="133"/>
                    </a:lnTo>
                    <a:lnTo>
                      <a:pt x="34" y="138"/>
                    </a:lnTo>
                    <a:lnTo>
                      <a:pt x="39" y="143"/>
                    </a:lnTo>
                    <a:lnTo>
                      <a:pt x="43" y="147"/>
                    </a:lnTo>
                    <a:lnTo>
                      <a:pt x="46" y="148"/>
                    </a:lnTo>
                    <a:lnTo>
                      <a:pt x="48" y="149"/>
                    </a:lnTo>
                    <a:lnTo>
                      <a:pt x="48" y="149"/>
                    </a:lnTo>
                    <a:lnTo>
                      <a:pt x="50" y="149"/>
                    </a:lnTo>
                    <a:lnTo>
                      <a:pt x="52" y="150"/>
                    </a:lnTo>
                    <a:lnTo>
                      <a:pt x="54" y="153"/>
                    </a:lnTo>
                    <a:lnTo>
                      <a:pt x="55" y="155"/>
                    </a:lnTo>
                    <a:lnTo>
                      <a:pt x="57" y="156"/>
                    </a:lnTo>
                    <a:lnTo>
                      <a:pt x="60" y="157"/>
                    </a:lnTo>
                    <a:lnTo>
                      <a:pt x="64" y="157"/>
                    </a:lnTo>
                    <a:lnTo>
                      <a:pt x="64" y="157"/>
                    </a:lnTo>
                    <a:lnTo>
                      <a:pt x="87" y="157"/>
                    </a:lnTo>
                    <a:lnTo>
                      <a:pt x="98" y="156"/>
                    </a:lnTo>
                    <a:lnTo>
                      <a:pt x="102" y="155"/>
                    </a:lnTo>
                    <a:lnTo>
                      <a:pt x="105" y="153"/>
                    </a:lnTo>
                    <a:lnTo>
                      <a:pt x="105" y="153"/>
                    </a:lnTo>
                    <a:lnTo>
                      <a:pt x="107" y="151"/>
                    </a:lnTo>
                    <a:lnTo>
                      <a:pt x="111" y="150"/>
                    </a:lnTo>
                    <a:lnTo>
                      <a:pt x="117" y="149"/>
                    </a:lnTo>
                    <a:lnTo>
                      <a:pt x="122" y="148"/>
                    </a:lnTo>
                    <a:lnTo>
                      <a:pt x="124" y="148"/>
                    </a:lnTo>
                    <a:lnTo>
                      <a:pt x="124" y="146"/>
                    </a:lnTo>
                    <a:lnTo>
                      <a:pt x="124" y="146"/>
                    </a:lnTo>
                    <a:lnTo>
                      <a:pt x="125" y="141"/>
                    </a:lnTo>
                    <a:lnTo>
                      <a:pt x="127" y="135"/>
                    </a:lnTo>
                    <a:lnTo>
                      <a:pt x="130" y="131"/>
                    </a:lnTo>
                    <a:lnTo>
                      <a:pt x="132" y="130"/>
                    </a:lnTo>
                    <a:lnTo>
                      <a:pt x="134" y="130"/>
                    </a:lnTo>
                    <a:lnTo>
                      <a:pt x="134" y="130"/>
                    </a:lnTo>
                    <a:lnTo>
                      <a:pt x="144" y="129"/>
                    </a:lnTo>
                    <a:lnTo>
                      <a:pt x="148" y="128"/>
                    </a:lnTo>
                    <a:lnTo>
                      <a:pt x="152" y="126"/>
                    </a:lnTo>
                    <a:lnTo>
                      <a:pt x="152" y="126"/>
                    </a:lnTo>
                    <a:lnTo>
                      <a:pt x="156" y="124"/>
                    </a:lnTo>
                    <a:lnTo>
                      <a:pt x="161" y="123"/>
                    </a:lnTo>
                    <a:lnTo>
                      <a:pt x="165" y="122"/>
                    </a:lnTo>
                    <a:lnTo>
                      <a:pt x="166" y="121"/>
                    </a:lnTo>
                    <a:lnTo>
                      <a:pt x="167" y="120"/>
                    </a:lnTo>
                    <a:lnTo>
                      <a:pt x="167" y="120"/>
                    </a:lnTo>
                    <a:lnTo>
                      <a:pt x="170" y="116"/>
                    </a:lnTo>
                    <a:lnTo>
                      <a:pt x="174" y="114"/>
                    </a:lnTo>
                    <a:lnTo>
                      <a:pt x="176" y="113"/>
                    </a:lnTo>
                    <a:lnTo>
                      <a:pt x="179" y="113"/>
                    </a:lnTo>
                    <a:lnTo>
                      <a:pt x="181" y="114"/>
                    </a:lnTo>
                    <a:lnTo>
                      <a:pt x="183" y="116"/>
                    </a:lnTo>
                    <a:lnTo>
                      <a:pt x="183" y="116"/>
                    </a:lnTo>
                    <a:lnTo>
                      <a:pt x="187" y="119"/>
                    </a:lnTo>
                    <a:lnTo>
                      <a:pt x="191" y="121"/>
                    </a:lnTo>
                    <a:lnTo>
                      <a:pt x="196" y="122"/>
                    </a:lnTo>
                    <a:lnTo>
                      <a:pt x="201" y="122"/>
                    </a:lnTo>
                    <a:lnTo>
                      <a:pt x="201" y="122"/>
                    </a:lnTo>
                    <a:lnTo>
                      <a:pt x="206" y="121"/>
                    </a:lnTo>
                    <a:lnTo>
                      <a:pt x="213" y="117"/>
                    </a:lnTo>
                    <a:lnTo>
                      <a:pt x="220" y="112"/>
                    </a:lnTo>
                    <a:lnTo>
                      <a:pt x="225" y="106"/>
                    </a:lnTo>
                    <a:lnTo>
                      <a:pt x="225" y="106"/>
                    </a:lnTo>
                    <a:lnTo>
                      <a:pt x="228" y="98"/>
                    </a:lnTo>
                    <a:lnTo>
                      <a:pt x="231" y="90"/>
                    </a:lnTo>
                    <a:lnTo>
                      <a:pt x="233" y="86"/>
                    </a:lnTo>
                    <a:lnTo>
                      <a:pt x="235" y="84"/>
                    </a:lnTo>
                    <a:lnTo>
                      <a:pt x="237" y="81"/>
                    </a:lnTo>
                    <a:lnTo>
                      <a:pt x="241" y="80"/>
                    </a:lnTo>
                    <a:lnTo>
                      <a:pt x="241" y="80"/>
                    </a:lnTo>
                    <a:lnTo>
                      <a:pt x="251" y="78"/>
                    </a:lnTo>
                    <a:lnTo>
                      <a:pt x="256" y="78"/>
                    </a:lnTo>
                    <a:lnTo>
                      <a:pt x="262" y="80"/>
                    </a:lnTo>
                    <a:lnTo>
                      <a:pt x="262" y="80"/>
                    </a:lnTo>
                    <a:lnTo>
                      <a:pt x="273" y="85"/>
                    </a:lnTo>
                    <a:lnTo>
                      <a:pt x="277" y="86"/>
                    </a:lnTo>
                    <a:lnTo>
                      <a:pt x="284" y="86"/>
                    </a:lnTo>
                    <a:lnTo>
                      <a:pt x="284" y="86"/>
                    </a:lnTo>
                    <a:lnTo>
                      <a:pt x="291" y="87"/>
                    </a:lnTo>
                    <a:lnTo>
                      <a:pt x="298" y="89"/>
                    </a:lnTo>
                    <a:lnTo>
                      <a:pt x="303" y="92"/>
                    </a:lnTo>
                    <a:lnTo>
                      <a:pt x="304" y="93"/>
                    </a:lnTo>
                    <a:lnTo>
                      <a:pt x="305" y="95"/>
                    </a:lnTo>
                    <a:lnTo>
                      <a:pt x="305" y="95"/>
                    </a:lnTo>
                    <a:lnTo>
                      <a:pt x="306" y="97"/>
                    </a:lnTo>
                    <a:lnTo>
                      <a:pt x="307" y="99"/>
                    </a:lnTo>
                    <a:lnTo>
                      <a:pt x="311" y="102"/>
                    </a:lnTo>
                    <a:lnTo>
                      <a:pt x="317" y="104"/>
                    </a:lnTo>
                    <a:lnTo>
                      <a:pt x="324" y="105"/>
                    </a:lnTo>
                    <a:lnTo>
                      <a:pt x="324" y="105"/>
                    </a:lnTo>
                    <a:lnTo>
                      <a:pt x="332" y="104"/>
                    </a:lnTo>
                    <a:lnTo>
                      <a:pt x="340" y="102"/>
                    </a:lnTo>
                    <a:lnTo>
                      <a:pt x="340" y="102"/>
                    </a:lnTo>
                    <a:lnTo>
                      <a:pt x="338" y="98"/>
                    </a:lnTo>
                    <a:lnTo>
                      <a:pt x="337" y="94"/>
                    </a:lnTo>
                    <a:lnTo>
                      <a:pt x="337" y="89"/>
                    </a:lnTo>
                    <a:lnTo>
                      <a:pt x="341" y="84"/>
                    </a:lnTo>
                    <a:lnTo>
                      <a:pt x="341" y="84"/>
                    </a:lnTo>
                    <a:lnTo>
                      <a:pt x="353" y="69"/>
                    </a:lnTo>
                    <a:lnTo>
                      <a:pt x="356" y="63"/>
                    </a:lnTo>
                    <a:lnTo>
                      <a:pt x="359" y="57"/>
                    </a:lnTo>
                    <a:lnTo>
                      <a:pt x="359" y="57"/>
                    </a:lnTo>
                    <a:lnTo>
                      <a:pt x="360" y="52"/>
                    </a:lnTo>
                    <a:lnTo>
                      <a:pt x="361" y="48"/>
                    </a:lnTo>
                    <a:lnTo>
                      <a:pt x="361" y="48"/>
                    </a:lnTo>
                    <a:lnTo>
                      <a:pt x="357" y="44"/>
                    </a:lnTo>
                    <a:lnTo>
                      <a:pt x="355" y="41"/>
                    </a:lnTo>
                    <a:lnTo>
                      <a:pt x="355" y="41"/>
                    </a:lnTo>
                    <a:lnTo>
                      <a:pt x="348" y="36"/>
                    </a:lnTo>
                    <a:lnTo>
                      <a:pt x="343" y="33"/>
                    </a:lnTo>
                    <a:lnTo>
                      <a:pt x="336" y="31"/>
                    </a:lnTo>
                    <a:lnTo>
                      <a:pt x="336" y="31"/>
                    </a:lnTo>
                    <a:lnTo>
                      <a:pt x="330" y="29"/>
                    </a:lnTo>
                    <a:lnTo>
                      <a:pt x="326" y="26"/>
                    </a:lnTo>
                    <a:lnTo>
                      <a:pt x="323" y="22"/>
                    </a:lnTo>
                    <a:lnTo>
                      <a:pt x="319" y="17"/>
                    </a:lnTo>
                    <a:lnTo>
                      <a:pt x="319" y="17"/>
                    </a:lnTo>
                    <a:lnTo>
                      <a:pt x="316" y="14"/>
                    </a:lnTo>
                    <a:lnTo>
                      <a:pt x="312" y="12"/>
                    </a:lnTo>
                    <a:lnTo>
                      <a:pt x="306" y="11"/>
                    </a:lnTo>
                    <a:lnTo>
                      <a:pt x="300" y="11"/>
                    </a:lnTo>
                    <a:lnTo>
                      <a:pt x="289" y="11"/>
                    </a:lnTo>
                    <a:lnTo>
                      <a:pt x="282" y="11"/>
                    </a:lnTo>
                    <a:lnTo>
                      <a:pt x="282" y="11"/>
                    </a:lnTo>
                    <a:lnTo>
                      <a:pt x="276" y="12"/>
                    </a:lnTo>
                    <a:lnTo>
                      <a:pt x="272" y="15"/>
                    </a:lnTo>
                    <a:lnTo>
                      <a:pt x="264" y="22"/>
                    </a:lnTo>
                    <a:lnTo>
                      <a:pt x="264" y="22"/>
                    </a:lnTo>
                    <a:lnTo>
                      <a:pt x="261" y="22"/>
                    </a:lnTo>
                    <a:lnTo>
                      <a:pt x="259" y="22"/>
                    </a:lnTo>
                    <a:lnTo>
                      <a:pt x="253" y="19"/>
                    </a:lnTo>
                    <a:lnTo>
                      <a:pt x="247" y="15"/>
                    </a:lnTo>
                    <a:lnTo>
                      <a:pt x="242" y="13"/>
                    </a:lnTo>
                    <a:lnTo>
                      <a:pt x="242" y="13"/>
                    </a:lnTo>
                    <a:lnTo>
                      <a:pt x="236" y="13"/>
                    </a:lnTo>
                    <a:lnTo>
                      <a:pt x="230" y="14"/>
                    </a:lnTo>
                    <a:lnTo>
                      <a:pt x="223" y="16"/>
                    </a:lnTo>
                    <a:lnTo>
                      <a:pt x="216" y="20"/>
                    </a:lnTo>
                    <a:lnTo>
                      <a:pt x="216" y="20"/>
                    </a:lnTo>
                    <a:lnTo>
                      <a:pt x="212" y="21"/>
                    </a:lnTo>
                    <a:lnTo>
                      <a:pt x="207" y="22"/>
                    </a:lnTo>
                    <a:lnTo>
                      <a:pt x="199" y="21"/>
                    </a:lnTo>
                    <a:lnTo>
                      <a:pt x="190" y="19"/>
                    </a:lnTo>
                    <a:lnTo>
                      <a:pt x="185" y="17"/>
                    </a:lnTo>
                    <a:lnTo>
                      <a:pt x="185" y="17"/>
                    </a:lnTo>
                    <a:lnTo>
                      <a:pt x="182" y="16"/>
                    </a:lnTo>
                    <a:lnTo>
                      <a:pt x="180" y="14"/>
                    </a:lnTo>
                    <a:lnTo>
                      <a:pt x="177" y="11"/>
                    </a:lnTo>
                    <a:lnTo>
                      <a:pt x="176" y="6"/>
                    </a:lnTo>
                    <a:lnTo>
                      <a:pt x="176" y="6"/>
                    </a:lnTo>
                    <a:lnTo>
                      <a:pt x="175" y="3"/>
                    </a:lnTo>
                    <a:lnTo>
                      <a:pt x="174" y="1"/>
                    </a:lnTo>
                    <a:lnTo>
                      <a:pt x="172" y="1"/>
                    </a:lnTo>
                    <a:lnTo>
                      <a:pt x="171" y="0"/>
                    </a:lnTo>
                    <a:lnTo>
                      <a:pt x="167" y="1"/>
                    </a:lnTo>
                    <a:lnTo>
                      <a:pt x="163" y="2"/>
                    </a:lnTo>
                    <a:lnTo>
                      <a:pt x="163" y="2"/>
                    </a:lnTo>
                    <a:lnTo>
                      <a:pt x="161" y="2"/>
                    </a:lnTo>
                    <a:lnTo>
                      <a:pt x="159" y="3"/>
                    </a:lnTo>
                    <a:lnTo>
                      <a:pt x="157" y="6"/>
                    </a:lnTo>
                    <a:lnTo>
                      <a:pt x="154" y="9"/>
                    </a:lnTo>
                    <a:lnTo>
                      <a:pt x="152" y="11"/>
                    </a:lnTo>
                    <a:lnTo>
                      <a:pt x="149" y="12"/>
                    </a:lnTo>
                    <a:lnTo>
                      <a:pt x="149" y="12"/>
                    </a:lnTo>
                    <a:lnTo>
                      <a:pt x="143" y="12"/>
                    </a:lnTo>
                    <a:lnTo>
                      <a:pt x="139" y="11"/>
                    </a:lnTo>
                    <a:lnTo>
                      <a:pt x="134" y="9"/>
                    </a:lnTo>
                    <a:lnTo>
                      <a:pt x="129" y="5"/>
                    </a:lnTo>
                    <a:lnTo>
                      <a:pt x="129" y="5"/>
                    </a:lnTo>
                    <a:lnTo>
                      <a:pt x="126" y="3"/>
                    </a:lnTo>
                    <a:lnTo>
                      <a:pt x="123" y="2"/>
                    </a:lnTo>
                    <a:lnTo>
                      <a:pt x="121" y="3"/>
                    </a:lnTo>
                    <a:lnTo>
                      <a:pt x="118" y="5"/>
                    </a:lnTo>
                    <a:lnTo>
                      <a:pt x="113" y="9"/>
                    </a:lnTo>
                    <a:lnTo>
                      <a:pt x="111" y="10"/>
                    </a:lnTo>
                    <a:lnTo>
                      <a:pt x="107" y="11"/>
                    </a:lnTo>
                    <a:lnTo>
                      <a:pt x="107" y="11"/>
                    </a:lnTo>
                    <a:lnTo>
                      <a:pt x="104" y="11"/>
                    </a:lnTo>
                    <a:lnTo>
                      <a:pt x="102" y="12"/>
                    </a:lnTo>
                    <a:lnTo>
                      <a:pt x="98" y="14"/>
                    </a:lnTo>
                    <a:lnTo>
                      <a:pt x="95" y="18"/>
                    </a:lnTo>
                    <a:lnTo>
                      <a:pt x="92" y="21"/>
                    </a:lnTo>
                    <a:lnTo>
                      <a:pt x="92" y="21"/>
                    </a:lnTo>
                    <a:lnTo>
                      <a:pt x="90" y="22"/>
                    </a:lnTo>
                    <a:lnTo>
                      <a:pt x="88" y="24"/>
                    </a:lnTo>
                    <a:lnTo>
                      <a:pt x="86" y="29"/>
                    </a:lnTo>
                    <a:lnTo>
                      <a:pt x="82" y="40"/>
                    </a:lnTo>
                    <a:lnTo>
                      <a:pt x="82" y="40"/>
                    </a:lnTo>
                    <a:lnTo>
                      <a:pt x="80" y="44"/>
                    </a:lnTo>
                    <a:lnTo>
                      <a:pt x="77" y="45"/>
                    </a:lnTo>
                    <a:lnTo>
                      <a:pt x="70" y="47"/>
                    </a:lnTo>
                    <a:lnTo>
                      <a:pt x="70" y="47"/>
                    </a:lnTo>
                    <a:lnTo>
                      <a:pt x="66" y="48"/>
                    </a:lnTo>
                    <a:lnTo>
                      <a:pt x="64" y="50"/>
                    </a:lnTo>
                    <a:lnTo>
                      <a:pt x="59" y="58"/>
                    </a:lnTo>
                    <a:lnTo>
                      <a:pt x="59" y="58"/>
                    </a:lnTo>
                    <a:lnTo>
                      <a:pt x="56" y="61"/>
                    </a:lnTo>
                    <a:lnTo>
                      <a:pt x="53" y="63"/>
                    </a:lnTo>
                    <a:lnTo>
                      <a:pt x="50" y="64"/>
                    </a:lnTo>
                    <a:lnTo>
                      <a:pt x="46" y="65"/>
                    </a:lnTo>
                    <a:lnTo>
                      <a:pt x="46" y="65"/>
                    </a:lnTo>
                    <a:lnTo>
                      <a:pt x="41" y="65"/>
                    </a:lnTo>
                    <a:lnTo>
                      <a:pt x="37" y="64"/>
                    </a:lnTo>
                    <a:lnTo>
                      <a:pt x="34" y="63"/>
                    </a:lnTo>
                    <a:lnTo>
                      <a:pt x="33" y="61"/>
                    </a:lnTo>
                    <a:lnTo>
                      <a:pt x="33" y="61"/>
                    </a:lnTo>
                    <a:lnTo>
                      <a:pt x="31" y="58"/>
                    </a:lnTo>
                    <a:lnTo>
                      <a:pt x="28" y="56"/>
                    </a:lnTo>
                    <a:lnTo>
                      <a:pt x="25" y="56"/>
                    </a:lnTo>
                    <a:lnTo>
                      <a:pt x="21" y="56"/>
                    </a:lnTo>
                    <a:lnTo>
                      <a:pt x="21" y="56"/>
                    </a:lnTo>
                    <a:lnTo>
                      <a:pt x="20" y="56"/>
                    </a:lnTo>
                    <a:lnTo>
                      <a:pt x="19" y="57"/>
                    </a:lnTo>
                    <a:lnTo>
                      <a:pt x="17" y="61"/>
                    </a:lnTo>
                    <a:lnTo>
                      <a:pt x="16" y="66"/>
                    </a:lnTo>
                    <a:lnTo>
                      <a:pt x="13" y="71"/>
                    </a:lnTo>
                    <a:lnTo>
                      <a:pt x="13" y="71"/>
                    </a:lnTo>
                    <a:lnTo>
                      <a:pt x="10" y="73"/>
                    </a:lnTo>
                    <a:lnTo>
                      <a:pt x="8" y="74"/>
                    </a:lnTo>
                    <a:lnTo>
                      <a:pt x="5" y="75"/>
                    </a:lnTo>
                    <a:lnTo>
                      <a:pt x="2" y="74"/>
                    </a:lnTo>
                    <a:lnTo>
                      <a:pt x="2" y="74"/>
                    </a:lnTo>
                    <a:lnTo>
                      <a:pt x="0" y="93"/>
                    </a:lnTo>
                    <a:lnTo>
                      <a:pt x="0" y="106"/>
                    </a:lnTo>
                    <a:lnTo>
                      <a:pt x="0" y="106"/>
                    </a:lnTo>
                    <a:lnTo>
                      <a:pt x="1" y="110"/>
                    </a:lnTo>
                    <a:lnTo>
                      <a:pt x="4" y="114"/>
                    </a:lnTo>
                    <a:lnTo>
                      <a:pt x="12" y="126"/>
                    </a:lnTo>
                    <a:lnTo>
                      <a:pt x="12" y="126"/>
                    </a:lnTo>
                    <a:lnTo>
                      <a:pt x="14" y="128"/>
                    </a:lnTo>
                    <a:lnTo>
                      <a:pt x="15" y="131"/>
                    </a:lnTo>
                    <a:lnTo>
                      <a:pt x="15" y="131"/>
                    </a:lnTo>
                    <a:lnTo>
                      <a:pt x="20" y="131"/>
                    </a:lnTo>
                    <a:lnTo>
                      <a:pt x="27" y="133"/>
                    </a:lnTo>
                    <a:lnTo>
                      <a:pt x="27" y="133"/>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7" name="Freeform 57">
                <a:extLst>
                  <a:ext uri="{FF2B5EF4-FFF2-40B4-BE49-F238E27FC236}">
                    <a16:creationId xmlns:a16="http://schemas.microsoft.com/office/drawing/2014/main" id="{F0BC76D3-72DB-4158-AF3B-FDB9FF0CC0AC}"/>
                  </a:ext>
                </a:extLst>
              </p:cNvPr>
              <p:cNvSpPr>
                <a:spLocks/>
              </p:cNvSpPr>
              <p:nvPr/>
            </p:nvSpPr>
            <p:spPr bwMode="auto">
              <a:xfrm>
                <a:off x="5495405" y="4965407"/>
                <a:ext cx="507235" cy="265913"/>
              </a:xfrm>
              <a:custGeom>
                <a:avLst/>
                <a:gdLst>
                  <a:gd name="T0" fmla="*/ 268 w 295"/>
                  <a:gd name="T1" fmla="*/ 69 h 153"/>
                  <a:gd name="T2" fmla="*/ 261 w 295"/>
                  <a:gd name="T3" fmla="*/ 64 h 153"/>
                  <a:gd name="T4" fmla="*/ 244 w 295"/>
                  <a:gd name="T5" fmla="*/ 58 h 153"/>
                  <a:gd name="T6" fmla="*/ 238 w 295"/>
                  <a:gd name="T7" fmla="*/ 54 h 153"/>
                  <a:gd name="T8" fmla="*/ 231 w 295"/>
                  <a:gd name="T9" fmla="*/ 45 h 153"/>
                  <a:gd name="T10" fmla="*/ 236 w 295"/>
                  <a:gd name="T11" fmla="*/ 29 h 153"/>
                  <a:gd name="T12" fmla="*/ 236 w 295"/>
                  <a:gd name="T13" fmla="*/ 15 h 153"/>
                  <a:gd name="T14" fmla="*/ 223 w 295"/>
                  <a:gd name="T15" fmla="*/ 14 h 153"/>
                  <a:gd name="T16" fmla="*/ 213 w 295"/>
                  <a:gd name="T17" fmla="*/ 10 h 153"/>
                  <a:gd name="T18" fmla="*/ 197 w 295"/>
                  <a:gd name="T19" fmla="*/ 9 h 153"/>
                  <a:gd name="T20" fmla="*/ 189 w 295"/>
                  <a:gd name="T21" fmla="*/ 10 h 153"/>
                  <a:gd name="T22" fmla="*/ 176 w 295"/>
                  <a:gd name="T23" fmla="*/ 0 h 153"/>
                  <a:gd name="T24" fmla="*/ 171 w 295"/>
                  <a:gd name="T25" fmla="*/ 2 h 153"/>
                  <a:gd name="T26" fmla="*/ 169 w 295"/>
                  <a:gd name="T27" fmla="*/ 21 h 153"/>
                  <a:gd name="T28" fmla="*/ 154 w 295"/>
                  <a:gd name="T29" fmla="*/ 17 h 153"/>
                  <a:gd name="T30" fmla="*/ 139 w 295"/>
                  <a:gd name="T31" fmla="*/ 11 h 153"/>
                  <a:gd name="T32" fmla="*/ 105 w 295"/>
                  <a:gd name="T33" fmla="*/ 12 h 153"/>
                  <a:gd name="T34" fmla="*/ 101 w 295"/>
                  <a:gd name="T35" fmla="*/ 20 h 153"/>
                  <a:gd name="T36" fmla="*/ 82 w 295"/>
                  <a:gd name="T37" fmla="*/ 22 h 153"/>
                  <a:gd name="T38" fmla="*/ 70 w 295"/>
                  <a:gd name="T39" fmla="*/ 25 h 153"/>
                  <a:gd name="T40" fmla="*/ 69 w 295"/>
                  <a:gd name="T41" fmla="*/ 37 h 153"/>
                  <a:gd name="T42" fmla="*/ 62 w 295"/>
                  <a:gd name="T43" fmla="*/ 44 h 153"/>
                  <a:gd name="T44" fmla="*/ 36 w 295"/>
                  <a:gd name="T45" fmla="*/ 64 h 153"/>
                  <a:gd name="T46" fmla="*/ 25 w 295"/>
                  <a:gd name="T47" fmla="*/ 83 h 153"/>
                  <a:gd name="T48" fmla="*/ 10 w 295"/>
                  <a:gd name="T49" fmla="*/ 102 h 153"/>
                  <a:gd name="T50" fmla="*/ 5 w 295"/>
                  <a:gd name="T51" fmla="*/ 116 h 153"/>
                  <a:gd name="T52" fmla="*/ 0 w 295"/>
                  <a:gd name="T53" fmla="*/ 131 h 153"/>
                  <a:gd name="T54" fmla="*/ 10 w 295"/>
                  <a:gd name="T55" fmla="*/ 130 h 153"/>
                  <a:gd name="T56" fmla="*/ 23 w 295"/>
                  <a:gd name="T57" fmla="*/ 117 h 153"/>
                  <a:gd name="T58" fmla="*/ 41 w 295"/>
                  <a:gd name="T59" fmla="*/ 107 h 153"/>
                  <a:gd name="T60" fmla="*/ 53 w 295"/>
                  <a:gd name="T61" fmla="*/ 111 h 153"/>
                  <a:gd name="T62" fmla="*/ 55 w 295"/>
                  <a:gd name="T63" fmla="*/ 127 h 153"/>
                  <a:gd name="T64" fmla="*/ 63 w 295"/>
                  <a:gd name="T65" fmla="*/ 132 h 153"/>
                  <a:gd name="T66" fmla="*/ 71 w 295"/>
                  <a:gd name="T67" fmla="*/ 143 h 153"/>
                  <a:gd name="T68" fmla="*/ 89 w 295"/>
                  <a:gd name="T69" fmla="*/ 145 h 153"/>
                  <a:gd name="T70" fmla="*/ 109 w 295"/>
                  <a:gd name="T71" fmla="*/ 145 h 153"/>
                  <a:gd name="T72" fmla="*/ 123 w 295"/>
                  <a:gd name="T73" fmla="*/ 146 h 153"/>
                  <a:gd name="T74" fmla="*/ 130 w 295"/>
                  <a:gd name="T75" fmla="*/ 139 h 153"/>
                  <a:gd name="T76" fmla="*/ 145 w 295"/>
                  <a:gd name="T77" fmla="*/ 116 h 153"/>
                  <a:gd name="T78" fmla="*/ 156 w 295"/>
                  <a:gd name="T79" fmla="*/ 111 h 153"/>
                  <a:gd name="T80" fmla="*/ 167 w 295"/>
                  <a:gd name="T81" fmla="*/ 125 h 153"/>
                  <a:gd name="T82" fmla="*/ 184 w 295"/>
                  <a:gd name="T83" fmla="*/ 138 h 153"/>
                  <a:gd name="T84" fmla="*/ 192 w 295"/>
                  <a:gd name="T85" fmla="*/ 151 h 153"/>
                  <a:gd name="T86" fmla="*/ 198 w 295"/>
                  <a:gd name="T87" fmla="*/ 148 h 153"/>
                  <a:gd name="T88" fmla="*/ 203 w 295"/>
                  <a:gd name="T89" fmla="*/ 129 h 153"/>
                  <a:gd name="T90" fmla="*/ 210 w 295"/>
                  <a:gd name="T91" fmla="*/ 123 h 153"/>
                  <a:gd name="T92" fmla="*/ 210 w 295"/>
                  <a:gd name="T93" fmla="*/ 109 h 153"/>
                  <a:gd name="T94" fmla="*/ 218 w 295"/>
                  <a:gd name="T95" fmla="*/ 104 h 153"/>
                  <a:gd name="T96" fmla="*/ 227 w 295"/>
                  <a:gd name="T97" fmla="*/ 108 h 153"/>
                  <a:gd name="T98" fmla="*/ 231 w 295"/>
                  <a:gd name="T99" fmla="*/ 111 h 153"/>
                  <a:gd name="T100" fmla="*/ 237 w 295"/>
                  <a:gd name="T101" fmla="*/ 117 h 153"/>
                  <a:gd name="T102" fmla="*/ 249 w 295"/>
                  <a:gd name="T103" fmla="*/ 117 h 153"/>
                  <a:gd name="T104" fmla="*/ 272 w 295"/>
                  <a:gd name="T105" fmla="*/ 101 h 153"/>
                  <a:gd name="T106" fmla="*/ 281 w 295"/>
                  <a:gd name="T107" fmla="*/ 96 h 153"/>
                  <a:gd name="T108" fmla="*/ 289 w 295"/>
                  <a:gd name="T109" fmla="*/ 91 h 153"/>
                  <a:gd name="T110" fmla="*/ 295 w 295"/>
                  <a:gd name="T111" fmla="*/ 74 h 153"/>
                  <a:gd name="T112" fmla="*/ 280 w 295"/>
                  <a:gd name="T113" fmla="*/ 7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5" h="153">
                    <a:moveTo>
                      <a:pt x="280" y="70"/>
                    </a:moveTo>
                    <a:lnTo>
                      <a:pt x="280" y="70"/>
                    </a:lnTo>
                    <a:lnTo>
                      <a:pt x="272" y="69"/>
                    </a:lnTo>
                    <a:lnTo>
                      <a:pt x="268" y="69"/>
                    </a:lnTo>
                    <a:lnTo>
                      <a:pt x="266" y="67"/>
                    </a:lnTo>
                    <a:lnTo>
                      <a:pt x="266" y="67"/>
                    </a:lnTo>
                    <a:lnTo>
                      <a:pt x="264" y="66"/>
                    </a:lnTo>
                    <a:lnTo>
                      <a:pt x="261" y="64"/>
                    </a:lnTo>
                    <a:lnTo>
                      <a:pt x="256" y="63"/>
                    </a:lnTo>
                    <a:lnTo>
                      <a:pt x="249" y="60"/>
                    </a:lnTo>
                    <a:lnTo>
                      <a:pt x="249" y="60"/>
                    </a:lnTo>
                    <a:lnTo>
                      <a:pt x="244" y="58"/>
                    </a:lnTo>
                    <a:lnTo>
                      <a:pt x="242" y="56"/>
                    </a:lnTo>
                    <a:lnTo>
                      <a:pt x="241" y="55"/>
                    </a:lnTo>
                    <a:lnTo>
                      <a:pt x="238" y="54"/>
                    </a:lnTo>
                    <a:lnTo>
                      <a:pt x="238" y="54"/>
                    </a:lnTo>
                    <a:lnTo>
                      <a:pt x="235" y="53"/>
                    </a:lnTo>
                    <a:lnTo>
                      <a:pt x="234" y="51"/>
                    </a:lnTo>
                    <a:lnTo>
                      <a:pt x="231" y="45"/>
                    </a:lnTo>
                    <a:lnTo>
                      <a:pt x="231" y="45"/>
                    </a:lnTo>
                    <a:lnTo>
                      <a:pt x="230" y="43"/>
                    </a:lnTo>
                    <a:lnTo>
                      <a:pt x="230" y="41"/>
                    </a:lnTo>
                    <a:lnTo>
                      <a:pt x="231" y="37"/>
                    </a:lnTo>
                    <a:lnTo>
                      <a:pt x="236" y="29"/>
                    </a:lnTo>
                    <a:lnTo>
                      <a:pt x="236" y="29"/>
                    </a:lnTo>
                    <a:lnTo>
                      <a:pt x="237" y="26"/>
                    </a:lnTo>
                    <a:lnTo>
                      <a:pt x="237" y="23"/>
                    </a:lnTo>
                    <a:lnTo>
                      <a:pt x="236" y="15"/>
                    </a:lnTo>
                    <a:lnTo>
                      <a:pt x="236" y="15"/>
                    </a:lnTo>
                    <a:lnTo>
                      <a:pt x="236" y="15"/>
                    </a:lnTo>
                    <a:lnTo>
                      <a:pt x="236" y="15"/>
                    </a:lnTo>
                    <a:lnTo>
                      <a:pt x="223" y="14"/>
                    </a:lnTo>
                    <a:lnTo>
                      <a:pt x="217" y="13"/>
                    </a:lnTo>
                    <a:lnTo>
                      <a:pt x="215" y="12"/>
                    </a:lnTo>
                    <a:lnTo>
                      <a:pt x="213" y="10"/>
                    </a:lnTo>
                    <a:lnTo>
                      <a:pt x="213" y="10"/>
                    </a:lnTo>
                    <a:lnTo>
                      <a:pt x="209" y="8"/>
                    </a:lnTo>
                    <a:lnTo>
                      <a:pt x="207" y="7"/>
                    </a:lnTo>
                    <a:lnTo>
                      <a:pt x="202" y="7"/>
                    </a:lnTo>
                    <a:lnTo>
                      <a:pt x="197" y="9"/>
                    </a:lnTo>
                    <a:lnTo>
                      <a:pt x="193" y="11"/>
                    </a:lnTo>
                    <a:lnTo>
                      <a:pt x="193" y="11"/>
                    </a:lnTo>
                    <a:lnTo>
                      <a:pt x="191" y="11"/>
                    </a:lnTo>
                    <a:lnTo>
                      <a:pt x="189" y="10"/>
                    </a:lnTo>
                    <a:lnTo>
                      <a:pt x="185" y="6"/>
                    </a:lnTo>
                    <a:lnTo>
                      <a:pt x="180" y="2"/>
                    </a:lnTo>
                    <a:lnTo>
                      <a:pt x="178" y="0"/>
                    </a:lnTo>
                    <a:lnTo>
                      <a:pt x="176" y="0"/>
                    </a:lnTo>
                    <a:lnTo>
                      <a:pt x="176" y="0"/>
                    </a:lnTo>
                    <a:lnTo>
                      <a:pt x="173" y="0"/>
                    </a:lnTo>
                    <a:lnTo>
                      <a:pt x="172" y="1"/>
                    </a:lnTo>
                    <a:lnTo>
                      <a:pt x="171" y="2"/>
                    </a:lnTo>
                    <a:lnTo>
                      <a:pt x="171" y="4"/>
                    </a:lnTo>
                    <a:lnTo>
                      <a:pt x="171" y="18"/>
                    </a:lnTo>
                    <a:lnTo>
                      <a:pt x="171" y="18"/>
                    </a:lnTo>
                    <a:lnTo>
                      <a:pt x="169" y="21"/>
                    </a:lnTo>
                    <a:lnTo>
                      <a:pt x="167" y="22"/>
                    </a:lnTo>
                    <a:lnTo>
                      <a:pt x="165" y="22"/>
                    </a:lnTo>
                    <a:lnTo>
                      <a:pt x="161" y="21"/>
                    </a:lnTo>
                    <a:lnTo>
                      <a:pt x="154" y="17"/>
                    </a:lnTo>
                    <a:lnTo>
                      <a:pt x="149" y="13"/>
                    </a:lnTo>
                    <a:lnTo>
                      <a:pt x="149" y="13"/>
                    </a:lnTo>
                    <a:lnTo>
                      <a:pt x="144" y="11"/>
                    </a:lnTo>
                    <a:lnTo>
                      <a:pt x="139" y="11"/>
                    </a:lnTo>
                    <a:lnTo>
                      <a:pt x="122" y="11"/>
                    </a:lnTo>
                    <a:lnTo>
                      <a:pt x="122" y="11"/>
                    </a:lnTo>
                    <a:lnTo>
                      <a:pt x="112" y="11"/>
                    </a:lnTo>
                    <a:lnTo>
                      <a:pt x="105" y="12"/>
                    </a:lnTo>
                    <a:lnTo>
                      <a:pt x="105" y="12"/>
                    </a:lnTo>
                    <a:lnTo>
                      <a:pt x="103" y="16"/>
                    </a:lnTo>
                    <a:lnTo>
                      <a:pt x="101" y="20"/>
                    </a:lnTo>
                    <a:lnTo>
                      <a:pt x="101" y="20"/>
                    </a:lnTo>
                    <a:lnTo>
                      <a:pt x="96" y="23"/>
                    </a:lnTo>
                    <a:lnTo>
                      <a:pt x="93" y="24"/>
                    </a:lnTo>
                    <a:lnTo>
                      <a:pt x="88" y="23"/>
                    </a:lnTo>
                    <a:lnTo>
                      <a:pt x="82" y="22"/>
                    </a:lnTo>
                    <a:lnTo>
                      <a:pt x="82" y="22"/>
                    </a:lnTo>
                    <a:lnTo>
                      <a:pt x="76" y="22"/>
                    </a:lnTo>
                    <a:lnTo>
                      <a:pt x="72" y="23"/>
                    </a:lnTo>
                    <a:lnTo>
                      <a:pt x="70" y="25"/>
                    </a:lnTo>
                    <a:lnTo>
                      <a:pt x="70" y="28"/>
                    </a:lnTo>
                    <a:lnTo>
                      <a:pt x="70" y="28"/>
                    </a:lnTo>
                    <a:lnTo>
                      <a:pt x="70" y="32"/>
                    </a:lnTo>
                    <a:lnTo>
                      <a:pt x="69" y="37"/>
                    </a:lnTo>
                    <a:lnTo>
                      <a:pt x="66" y="41"/>
                    </a:lnTo>
                    <a:lnTo>
                      <a:pt x="64" y="43"/>
                    </a:lnTo>
                    <a:lnTo>
                      <a:pt x="62" y="44"/>
                    </a:lnTo>
                    <a:lnTo>
                      <a:pt x="62" y="44"/>
                    </a:lnTo>
                    <a:lnTo>
                      <a:pt x="55" y="48"/>
                    </a:lnTo>
                    <a:lnTo>
                      <a:pt x="47" y="54"/>
                    </a:lnTo>
                    <a:lnTo>
                      <a:pt x="39" y="60"/>
                    </a:lnTo>
                    <a:lnTo>
                      <a:pt x="36" y="64"/>
                    </a:lnTo>
                    <a:lnTo>
                      <a:pt x="34" y="68"/>
                    </a:lnTo>
                    <a:lnTo>
                      <a:pt x="34" y="68"/>
                    </a:lnTo>
                    <a:lnTo>
                      <a:pt x="30" y="76"/>
                    </a:lnTo>
                    <a:lnTo>
                      <a:pt x="25" y="83"/>
                    </a:lnTo>
                    <a:lnTo>
                      <a:pt x="16" y="94"/>
                    </a:lnTo>
                    <a:lnTo>
                      <a:pt x="16" y="94"/>
                    </a:lnTo>
                    <a:lnTo>
                      <a:pt x="12" y="98"/>
                    </a:lnTo>
                    <a:lnTo>
                      <a:pt x="10" y="102"/>
                    </a:lnTo>
                    <a:lnTo>
                      <a:pt x="8" y="107"/>
                    </a:lnTo>
                    <a:lnTo>
                      <a:pt x="6" y="113"/>
                    </a:lnTo>
                    <a:lnTo>
                      <a:pt x="6" y="113"/>
                    </a:lnTo>
                    <a:lnTo>
                      <a:pt x="5" y="116"/>
                    </a:lnTo>
                    <a:lnTo>
                      <a:pt x="4" y="120"/>
                    </a:lnTo>
                    <a:lnTo>
                      <a:pt x="1" y="126"/>
                    </a:lnTo>
                    <a:lnTo>
                      <a:pt x="0" y="129"/>
                    </a:lnTo>
                    <a:lnTo>
                      <a:pt x="0" y="131"/>
                    </a:lnTo>
                    <a:lnTo>
                      <a:pt x="1" y="132"/>
                    </a:lnTo>
                    <a:lnTo>
                      <a:pt x="4" y="132"/>
                    </a:lnTo>
                    <a:lnTo>
                      <a:pt x="4" y="132"/>
                    </a:lnTo>
                    <a:lnTo>
                      <a:pt x="10" y="130"/>
                    </a:lnTo>
                    <a:lnTo>
                      <a:pt x="16" y="127"/>
                    </a:lnTo>
                    <a:lnTo>
                      <a:pt x="20" y="122"/>
                    </a:lnTo>
                    <a:lnTo>
                      <a:pt x="23" y="117"/>
                    </a:lnTo>
                    <a:lnTo>
                      <a:pt x="23" y="117"/>
                    </a:lnTo>
                    <a:lnTo>
                      <a:pt x="26" y="112"/>
                    </a:lnTo>
                    <a:lnTo>
                      <a:pt x="30" y="109"/>
                    </a:lnTo>
                    <a:lnTo>
                      <a:pt x="34" y="108"/>
                    </a:lnTo>
                    <a:lnTo>
                      <a:pt x="41" y="107"/>
                    </a:lnTo>
                    <a:lnTo>
                      <a:pt x="41" y="107"/>
                    </a:lnTo>
                    <a:lnTo>
                      <a:pt x="46" y="107"/>
                    </a:lnTo>
                    <a:lnTo>
                      <a:pt x="50" y="108"/>
                    </a:lnTo>
                    <a:lnTo>
                      <a:pt x="53" y="111"/>
                    </a:lnTo>
                    <a:lnTo>
                      <a:pt x="54" y="115"/>
                    </a:lnTo>
                    <a:lnTo>
                      <a:pt x="54" y="115"/>
                    </a:lnTo>
                    <a:lnTo>
                      <a:pt x="54" y="123"/>
                    </a:lnTo>
                    <a:lnTo>
                      <a:pt x="55" y="127"/>
                    </a:lnTo>
                    <a:lnTo>
                      <a:pt x="57" y="128"/>
                    </a:lnTo>
                    <a:lnTo>
                      <a:pt x="59" y="129"/>
                    </a:lnTo>
                    <a:lnTo>
                      <a:pt x="59" y="129"/>
                    </a:lnTo>
                    <a:lnTo>
                      <a:pt x="63" y="132"/>
                    </a:lnTo>
                    <a:lnTo>
                      <a:pt x="67" y="135"/>
                    </a:lnTo>
                    <a:lnTo>
                      <a:pt x="70" y="139"/>
                    </a:lnTo>
                    <a:lnTo>
                      <a:pt x="71" y="141"/>
                    </a:lnTo>
                    <a:lnTo>
                      <a:pt x="71" y="143"/>
                    </a:lnTo>
                    <a:lnTo>
                      <a:pt x="71" y="143"/>
                    </a:lnTo>
                    <a:lnTo>
                      <a:pt x="82" y="145"/>
                    </a:lnTo>
                    <a:lnTo>
                      <a:pt x="82" y="145"/>
                    </a:lnTo>
                    <a:lnTo>
                      <a:pt x="89" y="145"/>
                    </a:lnTo>
                    <a:lnTo>
                      <a:pt x="96" y="145"/>
                    </a:lnTo>
                    <a:lnTo>
                      <a:pt x="103" y="144"/>
                    </a:lnTo>
                    <a:lnTo>
                      <a:pt x="106" y="144"/>
                    </a:lnTo>
                    <a:lnTo>
                      <a:pt x="109" y="145"/>
                    </a:lnTo>
                    <a:lnTo>
                      <a:pt x="109" y="145"/>
                    </a:lnTo>
                    <a:lnTo>
                      <a:pt x="115" y="147"/>
                    </a:lnTo>
                    <a:lnTo>
                      <a:pt x="120" y="147"/>
                    </a:lnTo>
                    <a:lnTo>
                      <a:pt x="123" y="146"/>
                    </a:lnTo>
                    <a:lnTo>
                      <a:pt x="125" y="144"/>
                    </a:lnTo>
                    <a:lnTo>
                      <a:pt x="128" y="142"/>
                    </a:lnTo>
                    <a:lnTo>
                      <a:pt x="130" y="139"/>
                    </a:lnTo>
                    <a:lnTo>
                      <a:pt x="130" y="139"/>
                    </a:lnTo>
                    <a:lnTo>
                      <a:pt x="136" y="129"/>
                    </a:lnTo>
                    <a:lnTo>
                      <a:pt x="142" y="121"/>
                    </a:lnTo>
                    <a:lnTo>
                      <a:pt x="142" y="121"/>
                    </a:lnTo>
                    <a:lnTo>
                      <a:pt x="145" y="116"/>
                    </a:lnTo>
                    <a:lnTo>
                      <a:pt x="149" y="111"/>
                    </a:lnTo>
                    <a:lnTo>
                      <a:pt x="151" y="110"/>
                    </a:lnTo>
                    <a:lnTo>
                      <a:pt x="154" y="110"/>
                    </a:lnTo>
                    <a:lnTo>
                      <a:pt x="156" y="111"/>
                    </a:lnTo>
                    <a:lnTo>
                      <a:pt x="158" y="114"/>
                    </a:lnTo>
                    <a:lnTo>
                      <a:pt x="158" y="114"/>
                    </a:lnTo>
                    <a:lnTo>
                      <a:pt x="163" y="121"/>
                    </a:lnTo>
                    <a:lnTo>
                      <a:pt x="167" y="125"/>
                    </a:lnTo>
                    <a:lnTo>
                      <a:pt x="174" y="130"/>
                    </a:lnTo>
                    <a:lnTo>
                      <a:pt x="174" y="130"/>
                    </a:lnTo>
                    <a:lnTo>
                      <a:pt x="181" y="135"/>
                    </a:lnTo>
                    <a:lnTo>
                      <a:pt x="184" y="138"/>
                    </a:lnTo>
                    <a:lnTo>
                      <a:pt x="186" y="142"/>
                    </a:lnTo>
                    <a:lnTo>
                      <a:pt x="186" y="142"/>
                    </a:lnTo>
                    <a:lnTo>
                      <a:pt x="188" y="147"/>
                    </a:lnTo>
                    <a:lnTo>
                      <a:pt x="192" y="151"/>
                    </a:lnTo>
                    <a:lnTo>
                      <a:pt x="194" y="152"/>
                    </a:lnTo>
                    <a:lnTo>
                      <a:pt x="196" y="153"/>
                    </a:lnTo>
                    <a:lnTo>
                      <a:pt x="197" y="151"/>
                    </a:lnTo>
                    <a:lnTo>
                      <a:pt x="198" y="148"/>
                    </a:lnTo>
                    <a:lnTo>
                      <a:pt x="198" y="148"/>
                    </a:lnTo>
                    <a:lnTo>
                      <a:pt x="199" y="135"/>
                    </a:lnTo>
                    <a:lnTo>
                      <a:pt x="200" y="131"/>
                    </a:lnTo>
                    <a:lnTo>
                      <a:pt x="203" y="129"/>
                    </a:lnTo>
                    <a:lnTo>
                      <a:pt x="203" y="129"/>
                    </a:lnTo>
                    <a:lnTo>
                      <a:pt x="206" y="127"/>
                    </a:lnTo>
                    <a:lnTo>
                      <a:pt x="208" y="126"/>
                    </a:lnTo>
                    <a:lnTo>
                      <a:pt x="210" y="123"/>
                    </a:lnTo>
                    <a:lnTo>
                      <a:pt x="210" y="119"/>
                    </a:lnTo>
                    <a:lnTo>
                      <a:pt x="210" y="119"/>
                    </a:lnTo>
                    <a:lnTo>
                      <a:pt x="210" y="114"/>
                    </a:lnTo>
                    <a:lnTo>
                      <a:pt x="210" y="109"/>
                    </a:lnTo>
                    <a:lnTo>
                      <a:pt x="210" y="107"/>
                    </a:lnTo>
                    <a:lnTo>
                      <a:pt x="211" y="105"/>
                    </a:lnTo>
                    <a:lnTo>
                      <a:pt x="214" y="104"/>
                    </a:lnTo>
                    <a:lnTo>
                      <a:pt x="218" y="104"/>
                    </a:lnTo>
                    <a:lnTo>
                      <a:pt x="218" y="104"/>
                    </a:lnTo>
                    <a:lnTo>
                      <a:pt x="222" y="105"/>
                    </a:lnTo>
                    <a:lnTo>
                      <a:pt x="224" y="106"/>
                    </a:lnTo>
                    <a:lnTo>
                      <a:pt x="227" y="108"/>
                    </a:lnTo>
                    <a:lnTo>
                      <a:pt x="228" y="110"/>
                    </a:lnTo>
                    <a:lnTo>
                      <a:pt x="229" y="111"/>
                    </a:lnTo>
                    <a:lnTo>
                      <a:pt x="231" y="111"/>
                    </a:lnTo>
                    <a:lnTo>
                      <a:pt x="231" y="111"/>
                    </a:lnTo>
                    <a:lnTo>
                      <a:pt x="232" y="112"/>
                    </a:lnTo>
                    <a:lnTo>
                      <a:pt x="233" y="113"/>
                    </a:lnTo>
                    <a:lnTo>
                      <a:pt x="235" y="116"/>
                    </a:lnTo>
                    <a:lnTo>
                      <a:pt x="237" y="117"/>
                    </a:lnTo>
                    <a:lnTo>
                      <a:pt x="240" y="118"/>
                    </a:lnTo>
                    <a:lnTo>
                      <a:pt x="243" y="118"/>
                    </a:lnTo>
                    <a:lnTo>
                      <a:pt x="249" y="117"/>
                    </a:lnTo>
                    <a:lnTo>
                      <a:pt x="249" y="117"/>
                    </a:lnTo>
                    <a:lnTo>
                      <a:pt x="259" y="113"/>
                    </a:lnTo>
                    <a:lnTo>
                      <a:pt x="266" y="110"/>
                    </a:lnTo>
                    <a:lnTo>
                      <a:pt x="270" y="106"/>
                    </a:lnTo>
                    <a:lnTo>
                      <a:pt x="272" y="101"/>
                    </a:lnTo>
                    <a:lnTo>
                      <a:pt x="272" y="101"/>
                    </a:lnTo>
                    <a:lnTo>
                      <a:pt x="273" y="98"/>
                    </a:lnTo>
                    <a:lnTo>
                      <a:pt x="276" y="97"/>
                    </a:lnTo>
                    <a:lnTo>
                      <a:pt x="281" y="96"/>
                    </a:lnTo>
                    <a:lnTo>
                      <a:pt x="287" y="95"/>
                    </a:lnTo>
                    <a:lnTo>
                      <a:pt x="289" y="94"/>
                    </a:lnTo>
                    <a:lnTo>
                      <a:pt x="289" y="91"/>
                    </a:lnTo>
                    <a:lnTo>
                      <a:pt x="289" y="91"/>
                    </a:lnTo>
                    <a:lnTo>
                      <a:pt x="291" y="82"/>
                    </a:lnTo>
                    <a:lnTo>
                      <a:pt x="292" y="78"/>
                    </a:lnTo>
                    <a:lnTo>
                      <a:pt x="295" y="74"/>
                    </a:lnTo>
                    <a:lnTo>
                      <a:pt x="295" y="74"/>
                    </a:lnTo>
                    <a:lnTo>
                      <a:pt x="291" y="72"/>
                    </a:lnTo>
                    <a:lnTo>
                      <a:pt x="287" y="70"/>
                    </a:lnTo>
                    <a:lnTo>
                      <a:pt x="280" y="70"/>
                    </a:lnTo>
                    <a:lnTo>
                      <a:pt x="280" y="70"/>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8" name="Freeform 58">
                <a:extLst>
                  <a:ext uri="{FF2B5EF4-FFF2-40B4-BE49-F238E27FC236}">
                    <a16:creationId xmlns:a16="http://schemas.microsoft.com/office/drawing/2014/main" id="{92CC9D6F-437C-4BE1-891E-218308EF9111}"/>
                  </a:ext>
                </a:extLst>
              </p:cNvPr>
              <p:cNvSpPr>
                <a:spLocks/>
              </p:cNvSpPr>
              <p:nvPr/>
            </p:nvSpPr>
            <p:spPr bwMode="auto">
              <a:xfrm>
                <a:off x="5886118" y="4776467"/>
                <a:ext cx="843106" cy="377886"/>
              </a:xfrm>
              <a:custGeom>
                <a:avLst/>
                <a:gdLst>
                  <a:gd name="T0" fmla="*/ 476 w 491"/>
                  <a:gd name="T1" fmla="*/ 59 h 215"/>
                  <a:gd name="T2" fmla="*/ 464 w 491"/>
                  <a:gd name="T3" fmla="*/ 27 h 215"/>
                  <a:gd name="T4" fmla="*/ 454 w 491"/>
                  <a:gd name="T5" fmla="*/ 17 h 215"/>
                  <a:gd name="T6" fmla="*/ 437 w 491"/>
                  <a:gd name="T7" fmla="*/ 25 h 215"/>
                  <a:gd name="T8" fmla="*/ 414 w 491"/>
                  <a:gd name="T9" fmla="*/ 19 h 215"/>
                  <a:gd name="T10" fmla="*/ 390 w 491"/>
                  <a:gd name="T11" fmla="*/ 12 h 215"/>
                  <a:gd name="T12" fmla="*/ 369 w 491"/>
                  <a:gd name="T13" fmla="*/ 0 h 215"/>
                  <a:gd name="T14" fmla="*/ 355 w 491"/>
                  <a:gd name="T15" fmla="*/ 9 h 215"/>
                  <a:gd name="T16" fmla="*/ 340 w 491"/>
                  <a:gd name="T17" fmla="*/ 33 h 215"/>
                  <a:gd name="T18" fmla="*/ 315 w 491"/>
                  <a:gd name="T19" fmla="*/ 38 h 215"/>
                  <a:gd name="T20" fmla="*/ 292 w 491"/>
                  <a:gd name="T21" fmla="*/ 31 h 215"/>
                  <a:gd name="T22" fmla="*/ 256 w 491"/>
                  <a:gd name="T23" fmla="*/ 34 h 215"/>
                  <a:gd name="T24" fmla="*/ 247 w 491"/>
                  <a:gd name="T25" fmla="*/ 56 h 215"/>
                  <a:gd name="T26" fmla="*/ 225 w 491"/>
                  <a:gd name="T27" fmla="*/ 61 h 215"/>
                  <a:gd name="T28" fmla="*/ 214 w 491"/>
                  <a:gd name="T29" fmla="*/ 76 h 215"/>
                  <a:gd name="T30" fmla="*/ 221 w 491"/>
                  <a:gd name="T31" fmla="*/ 93 h 215"/>
                  <a:gd name="T32" fmla="*/ 228 w 491"/>
                  <a:gd name="T33" fmla="*/ 106 h 215"/>
                  <a:gd name="T34" fmla="*/ 223 w 491"/>
                  <a:gd name="T35" fmla="*/ 120 h 215"/>
                  <a:gd name="T36" fmla="*/ 209 w 491"/>
                  <a:gd name="T37" fmla="*/ 119 h 215"/>
                  <a:gd name="T38" fmla="*/ 186 w 491"/>
                  <a:gd name="T39" fmla="*/ 109 h 215"/>
                  <a:gd name="T40" fmla="*/ 180 w 491"/>
                  <a:gd name="T41" fmla="*/ 122 h 215"/>
                  <a:gd name="T42" fmla="*/ 142 w 491"/>
                  <a:gd name="T43" fmla="*/ 115 h 215"/>
                  <a:gd name="T44" fmla="*/ 123 w 491"/>
                  <a:gd name="T45" fmla="*/ 129 h 215"/>
                  <a:gd name="T46" fmla="*/ 100 w 491"/>
                  <a:gd name="T47" fmla="*/ 133 h 215"/>
                  <a:gd name="T48" fmla="*/ 79 w 491"/>
                  <a:gd name="T49" fmla="*/ 119 h 215"/>
                  <a:gd name="T50" fmla="*/ 60 w 491"/>
                  <a:gd name="T51" fmla="*/ 124 h 215"/>
                  <a:gd name="T52" fmla="*/ 50 w 491"/>
                  <a:gd name="T53" fmla="*/ 138 h 215"/>
                  <a:gd name="T54" fmla="*/ 34 w 491"/>
                  <a:gd name="T55" fmla="*/ 129 h 215"/>
                  <a:gd name="T56" fmla="*/ 6 w 491"/>
                  <a:gd name="T57" fmla="*/ 121 h 215"/>
                  <a:gd name="T58" fmla="*/ 0 w 491"/>
                  <a:gd name="T59" fmla="*/ 147 h 215"/>
                  <a:gd name="T60" fmla="*/ 8 w 491"/>
                  <a:gd name="T61" fmla="*/ 160 h 215"/>
                  <a:gd name="T62" fmla="*/ 19 w 491"/>
                  <a:gd name="T63" fmla="*/ 166 h 215"/>
                  <a:gd name="T64" fmla="*/ 38 w 491"/>
                  <a:gd name="T65" fmla="*/ 175 h 215"/>
                  <a:gd name="T66" fmla="*/ 65 w 491"/>
                  <a:gd name="T67" fmla="*/ 180 h 215"/>
                  <a:gd name="T68" fmla="*/ 76 w 491"/>
                  <a:gd name="T69" fmla="*/ 175 h 215"/>
                  <a:gd name="T70" fmla="*/ 96 w 491"/>
                  <a:gd name="T71" fmla="*/ 180 h 215"/>
                  <a:gd name="T72" fmla="*/ 108 w 491"/>
                  <a:gd name="T73" fmla="*/ 168 h 215"/>
                  <a:gd name="T74" fmla="*/ 164 w 491"/>
                  <a:gd name="T75" fmla="*/ 163 h 215"/>
                  <a:gd name="T76" fmla="*/ 176 w 491"/>
                  <a:gd name="T77" fmla="*/ 167 h 215"/>
                  <a:gd name="T78" fmla="*/ 185 w 491"/>
                  <a:gd name="T79" fmla="*/ 191 h 215"/>
                  <a:gd name="T80" fmla="*/ 212 w 491"/>
                  <a:gd name="T81" fmla="*/ 197 h 215"/>
                  <a:gd name="T82" fmla="*/ 251 w 491"/>
                  <a:gd name="T83" fmla="*/ 203 h 215"/>
                  <a:gd name="T84" fmla="*/ 277 w 491"/>
                  <a:gd name="T85" fmla="*/ 211 h 215"/>
                  <a:gd name="T86" fmla="*/ 315 w 491"/>
                  <a:gd name="T87" fmla="*/ 212 h 215"/>
                  <a:gd name="T88" fmla="*/ 342 w 491"/>
                  <a:gd name="T89" fmla="*/ 205 h 215"/>
                  <a:gd name="T90" fmla="*/ 367 w 491"/>
                  <a:gd name="T91" fmla="*/ 196 h 215"/>
                  <a:gd name="T92" fmla="*/ 395 w 491"/>
                  <a:gd name="T93" fmla="*/ 193 h 215"/>
                  <a:gd name="T94" fmla="*/ 424 w 491"/>
                  <a:gd name="T95" fmla="*/ 187 h 215"/>
                  <a:gd name="T96" fmla="*/ 441 w 491"/>
                  <a:gd name="T97" fmla="*/ 167 h 215"/>
                  <a:gd name="T98" fmla="*/ 450 w 491"/>
                  <a:gd name="T99" fmla="*/ 156 h 215"/>
                  <a:gd name="T100" fmla="*/ 457 w 491"/>
                  <a:gd name="T101" fmla="*/ 132 h 215"/>
                  <a:gd name="T102" fmla="*/ 461 w 491"/>
                  <a:gd name="T103" fmla="*/ 118 h 215"/>
                  <a:gd name="T104" fmla="*/ 468 w 491"/>
                  <a:gd name="T105" fmla="*/ 108 h 215"/>
                  <a:gd name="T106" fmla="*/ 486 w 491"/>
                  <a:gd name="T107" fmla="*/ 99 h 215"/>
                  <a:gd name="T108" fmla="*/ 490 w 491"/>
                  <a:gd name="T109" fmla="*/ 8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215">
                    <a:moveTo>
                      <a:pt x="488" y="79"/>
                    </a:moveTo>
                    <a:lnTo>
                      <a:pt x="488" y="79"/>
                    </a:lnTo>
                    <a:lnTo>
                      <a:pt x="480" y="67"/>
                    </a:lnTo>
                    <a:lnTo>
                      <a:pt x="477" y="63"/>
                    </a:lnTo>
                    <a:lnTo>
                      <a:pt x="476" y="59"/>
                    </a:lnTo>
                    <a:lnTo>
                      <a:pt x="476" y="59"/>
                    </a:lnTo>
                    <a:lnTo>
                      <a:pt x="476" y="46"/>
                    </a:lnTo>
                    <a:lnTo>
                      <a:pt x="478" y="27"/>
                    </a:lnTo>
                    <a:lnTo>
                      <a:pt x="478" y="27"/>
                    </a:lnTo>
                    <a:lnTo>
                      <a:pt x="474" y="27"/>
                    </a:lnTo>
                    <a:lnTo>
                      <a:pt x="474" y="27"/>
                    </a:lnTo>
                    <a:lnTo>
                      <a:pt x="464" y="27"/>
                    </a:lnTo>
                    <a:lnTo>
                      <a:pt x="460" y="26"/>
                    </a:lnTo>
                    <a:lnTo>
                      <a:pt x="458" y="25"/>
                    </a:lnTo>
                    <a:lnTo>
                      <a:pt x="458" y="23"/>
                    </a:lnTo>
                    <a:lnTo>
                      <a:pt x="458" y="23"/>
                    </a:lnTo>
                    <a:lnTo>
                      <a:pt x="456" y="19"/>
                    </a:lnTo>
                    <a:lnTo>
                      <a:pt x="454" y="17"/>
                    </a:lnTo>
                    <a:lnTo>
                      <a:pt x="452" y="16"/>
                    </a:lnTo>
                    <a:lnTo>
                      <a:pt x="449" y="18"/>
                    </a:lnTo>
                    <a:lnTo>
                      <a:pt x="449" y="18"/>
                    </a:lnTo>
                    <a:lnTo>
                      <a:pt x="446" y="21"/>
                    </a:lnTo>
                    <a:lnTo>
                      <a:pt x="442" y="23"/>
                    </a:lnTo>
                    <a:lnTo>
                      <a:pt x="437" y="25"/>
                    </a:lnTo>
                    <a:lnTo>
                      <a:pt x="429" y="26"/>
                    </a:lnTo>
                    <a:lnTo>
                      <a:pt x="429" y="26"/>
                    </a:lnTo>
                    <a:lnTo>
                      <a:pt x="425" y="26"/>
                    </a:lnTo>
                    <a:lnTo>
                      <a:pt x="421" y="25"/>
                    </a:lnTo>
                    <a:lnTo>
                      <a:pt x="417" y="22"/>
                    </a:lnTo>
                    <a:lnTo>
                      <a:pt x="414" y="19"/>
                    </a:lnTo>
                    <a:lnTo>
                      <a:pt x="411" y="18"/>
                    </a:lnTo>
                    <a:lnTo>
                      <a:pt x="409" y="18"/>
                    </a:lnTo>
                    <a:lnTo>
                      <a:pt x="409" y="18"/>
                    </a:lnTo>
                    <a:lnTo>
                      <a:pt x="398" y="15"/>
                    </a:lnTo>
                    <a:lnTo>
                      <a:pt x="393" y="13"/>
                    </a:lnTo>
                    <a:lnTo>
                      <a:pt x="390" y="12"/>
                    </a:lnTo>
                    <a:lnTo>
                      <a:pt x="389" y="10"/>
                    </a:lnTo>
                    <a:lnTo>
                      <a:pt x="389" y="10"/>
                    </a:lnTo>
                    <a:lnTo>
                      <a:pt x="386" y="7"/>
                    </a:lnTo>
                    <a:lnTo>
                      <a:pt x="382" y="3"/>
                    </a:lnTo>
                    <a:lnTo>
                      <a:pt x="376" y="1"/>
                    </a:lnTo>
                    <a:lnTo>
                      <a:pt x="369" y="0"/>
                    </a:lnTo>
                    <a:lnTo>
                      <a:pt x="369" y="0"/>
                    </a:lnTo>
                    <a:lnTo>
                      <a:pt x="366" y="0"/>
                    </a:lnTo>
                    <a:lnTo>
                      <a:pt x="363" y="0"/>
                    </a:lnTo>
                    <a:lnTo>
                      <a:pt x="360" y="2"/>
                    </a:lnTo>
                    <a:lnTo>
                      <a:pt x="358" y="3"/>
                    </a:lnTo>
                    <a:lnTo>
                      <a:pt x="355" y="9"/>
                    </a:lnTo>
                    <a:lnTo>
                      <a:pt x="353" y="15"/>
                    </a:lnTo>
                    <a:lnTo>
                      <a:pt x="353" y="15"/>
                    </a:lnTo>
                    <a:lnTo>
                      <a:pt x="351" y="20"/>
                    </a:lnTo>
                    <a:lnTo>
                      <a:pt x="348" y="24"/>
                    </a:lnTo>
                    <a:lnTo>
                      <a:pt x="340" y="33"/>
                    </a:lnTo>
                    <a:lnTo>
                      <a:pt x="340" y="33"/>
                    </a:lnTo>
                    <a:lnTo>
                      <a:pt x="337" y="35"/>
                    </a:lnTo>
                    <a:lnTo>
                      <a:pt x="334" y="36"/>
                    </a:lnTo>
                    <a:lnTo>
                      <a:pt x="328" y="37"/>
                    </a:lnTo>
                    <a:lnTo>
                      <a:pt x="320" y="37"/>
                    </a:lnTo>
                    <a:lnTo>
                      <a:pt x="315" y="38"/>
                    </a:lnTo>
                    <a:lnTo>
                      <a:pt x="315" y="38"/>
                    </a:lnTo>
                    <a:lnTo>
                      <a:pt x="313" y="38"/>
                    </a:lnTo>
                    <a:lnTo>
                      <a:pt x="310" y="38"/>
                    </a:lnTo>
                    <a:lnTo>
                      <a:pt x="305" y="36"/>
                    </a:lnTo>
                    <a:lnTo>
                      <a:pt x="300" y="33"/>
                    </a:lnTo>
                    <a:lnTo>
                      <a:pt x="296" y="32"/>
                    </a:lnTo>
                    <a:lnTo>
                      <a:pt x="292" y="31"/>
                    </a:lnTo>
                    <a:lnTo>
                      <a:pt x="292" y="31"/>
                    </a:lnTo>
                    <a:lnTo>
                      <a:pt x="283" y="31"/>
                    </a:lnTo>
                    <a:lnTo>
                      <a:pt x="275" y="31"/>
                    </a:lnTo>
                    <a:lnTo>
                      <a:pt x="261" y="33"/>
                    </a:lnTo>
                    <a:lnTo>
                      <a:pt x="261" y="33"/>
                    </a:lnTo>
                    <a:lnTo>
                      <a:pt x="256" y="34"/>
                    </a:lnTo>
                    <a:lnTo>
                      <a:pt x="253" y="37"/>
                    </a:lnTo>
                    <a:lnTo>
                      <a:pt x="251" y="42"/>
                    </a:lnTo>
                    <a:lnTo>
                      <a:pt x="250" y="50"/>
                    </a:lnTo>
                    <a:lnTo>
                      <a:pt x="250" y="50"/>
                    </a:lnTo>
                    <a:lnTo>
                      <a:pt x="249" y="53"/>
                    </a:lnTo>
                    <a:lnTo>
                      <a:pt x="247" y="56"/>
                    </a:lnTo>
                    <a:lnTo>
                      <a:pt x="245" y="58"/>
                    </a:lnTo>
                    <a:lnTo>
                      <a:pt x="243" y="59"/>
                    </a:lnTo>
                    <a:lnTo>
                      <a:pt x="236" y="61"/>
                    </a:lnTo>
                    <a:lnTo>
                      <a:pt x="229" y="61"/>
                    </a:lnTo>
                    <a:lnTo>
                      <a:pt x="229" y="61"/>
                    </a:lnTo>
                    <a:lnTo>
                      <a:pt x="225" y="61"/>
                    </a:lnTo>
                    <a:lnTo>
                      <a:pt x="223" y="62"/>
                    </a:lnTo>
                    <a:lnTo>
                      <a:pt x="220" y="63"/>
                    </a:lnTo>
                    <a:lnTo>
                      <a:pt x="218" y="65"/>
                    </a:lnTo>
                    <a:lnTo>
                      <a:pt x="216" y="70"/>
                    </a:lnTo>
                    <a:lnTo>
                      <a:pt x="214" y="76"/>
                    </a:lnTo>
                    <a:lnTo>
                      <a:pt x="214" y="76"/>
                    </a:lnTo>
                    <a:lnTo>
                      <a:pt x="212" y="81"/>
                    </a:lnTo>
                    <a:lnTo>
                      <a:pt x="213" y="85"/>
                    </a:lnTo>
                    <a:lnTo>
                      <a:pt x="215" y="87"/>
                    </a:lnTo>
                    <a:lnTo>
                      <a:pt x="219" y="91"/>
                    </a:lnTo>
                    <a:lnTo>
                      <a:pt x="219" y="91"/>
                    </a:lnTo>
                    <a:lnTo>
                      <a:pt x="221" y="93"/>
                    </a:lnTo>
                    <a:lnTo>
                      <a:pt x="222" y="95"/>
                    </a:lnTo>
                    <a:lnTo>
                      <a:pt x="223" y="99"/>
                    </a:lnTo>
                    <a:lnTo>
                      <a:pt x="224" y="102"/>
                    </a:lnTo>
                    <a:lnTo>
                      <a:pt x="226" y="104"/>
                    </a:lnTo>
                    <a:lnTo>
                      <a:pt x="228" y="106"/>
                    </a:lnTo>
                    <a:lnTo>
                      <a:pt x="228" y="106"/>
                    </a:lnTo>
                    <a:lnTo>
                      <a:pt x="229" y="108"/>
                    </a:lnTo>
                    <a:lnTo>
                      <a:pt x="230" y="109"/>
                    </a:lnTo>
                    <a:lnTo>
                      <a:pt x="230" y="110"/>
                    </a:lnTo>
                    <a:lnTo>
                      <a:pt x="229" y="112"/>
                    </a:lnTo>
                    <a:lnTo>
                      <a:pt x="226" y="115"/>
                    </a:lnTo>
                    <a:lnTo>
                      <a:pt x="223" y="120"/>
                    </a:lnTo>
                    <a:lnTo>
                      <a:pt x="223" y="120"/>
                    </a:lnTo>
                    <a:lnTo>
                      <a:pt x="221" y="122"/>
                    </a:lnTo>
                    <a:lnTo>
                      <a:pt x="219" y="123"/>
                    </a:lnTo>
                    <a:lnTo>
                      <a:pt x="217" y="123"/>
                    </a:lnTo>
                    <a:lnTo>
                      <a:pt x="214" y="122"/>
                    </a:lnTo>
                    <a:lnTo>
                      <a:pt x="209" y="119"/>
                    </a:lnTo>
                    <a:lnTo>
                      <a:pt x="204" y="116"/>
                    </a:lnTo>
                    <a:lnTo>
                      <a:pt x="204" y="116"/>
                    </a:lnTo>
                    <a:lnTo>
                      <a:pt x="199" y="112"/>
                    </a:lnTo>
                    <a:lnTo>
                      <a:pt x="192" y="109"/>
                    </a:lnTo>
                    <a:lnTo>
                      <a:pt x="189" y="109"/>
                    </a:lnTo>
                    <a:lnTo>
                      <a:pt x="186" y="109"/>
                    </a:lnTo>
                    <a:lnTo>
                      <a:pt x="184" y="111"/>
                    </a:lnTo>
                    <a:lnTo>
                      <a:pt x="184" y="114"/>
                    </a:lnTo>
                    <a:lnTo>
                      <a:pt x="184" y="114"/>
                    </a:lnTo>
                    <a:lnTo>
                      <a:pt x="182" y="120"/>
                    </a:lnTo>
                    <a:lnTo>
                      <a:pt x="181" y="121"/>
                    </a:lnTo>
                    <a:lnTo>
                      <a:pt x="180" y="122"/>
                    </a:lnTo>
                    <a:lnTo>
                      <a:pt x="175" y="121"/>
                    </a:lnTo>
                    <a:lnTo>
                      <a:pt x="168" y="119"/>
                    </a:lnTo>
                    <a:lnTo>
                      <a:pt x="168" y="119"/>
                    </a:lnTo>
                    <a:lnTo>
                      <a:pt x="153" y="116"/>
                    </a:lnTo>
                    <a:lnTo>
                      <a:pt x="142" y="115"/>
                    </a:lnTo>
                    <a:lnTo>
                      <a:pt x="142" y="115"/>
                    </a:lnTo>
                    <a:lnTo>
                      <a:pt x="137" y="116"/>
                    </a:lnTo>
                    <a:lnTo>
                      <a:pt x="132" y="118"/>
                    </a:lnTo>
                    <a:lnTo>
                      <a:pt x="128" y="122"/>
                    </a:lnTo>
                    <a:lnTo>
                      <a:pt x="125" y="126"/>
                    </a:lnTo>
                    <a:lnTo>
                      <a:pt x="125" y="126"/>
                    </a:lnTo>
                    <a:lnTo>
                      <a:pt x="123" y="129"/>
                    </a:lnTo>
                    <a:lnTo>
                      <a:pt x="119" y="132"/>
                    </a:lnTo>
                    <a:lnTo>
                      <a:pt x="111" y="135"/>
                    </a:lnTo>
                    <a:lnTo>
                      <a:pt x="111" y="135"/>
                    </a:lnTo>
                    <a:lnTo>
                      <a:pt x="108" y="135"/>
                    </a:lnTo>
                    <a:lnTo>
                      <a:pt x="105" y="135"/>
                    </a:lnTo>
                    <a:lnTo>
                      <a:pt x="100" y="133"/>
                    </a:lnTo>
                    <a:lnTo>
                      <a:pt x="95" y="130"/>
                    </a:lnTo>
                    <a:lnTo>
                      <a:pt x="95" y="130"/>
                    </a:lnTo>
                    <a:lnTo>
                      <a:pt x="84" y="121"/>
                    </a:lnTo>
                    <a:lnTo>
                      <a:pt x="84" y="121"/>
                    </a:lnTo>
                    <a:lnTo>
                      <a:pt x="81" y="120"/>
                    </a:lnTo>
                    <a:lnTo>
                      <a:pt x="79" y="119"/>
                    </a:lnTo>
                    <a:lnTo>
                      <a:pt x="76" y="119"/>
                    </a:lnTo>
                    <a:lnTo>
                      <a:pt x="72" y="121"/>
                    </a:lnTo>
                    <a:lnTo>
                      <a:pt x="67" y="122"/>
                    </a:lnTo>
                    <a:lnTo>
                      <a:pt x="67" y="122"/>
                    </a:lnTo>
                    <a:lnTo>
                      <a:pt x="63" y="123"/>
                    </a:lnTo>
                    <a:lnTo>
                      <a:pt x="60" y="124"/>
                    </a:lnTo>
                    <a:lnTo>
                      <a:pt x="58" y="126"/>
                    </a:lnTo>
                    <a:lnTo>
                      <a:pt x="56" y="130"/>
                    </a:lnTo>
                    <a:lnTo>
                      <a:pt x="56" y="130"/>
                    </a:lnTo>
                    <a:lnTo>
                      <a:pt x="54" y="134"/>
                    </a:lnTo>
                    <a:lnTo>
                      <a:pt x="52" y="137"/>
                    </a:lnTo>
                    <a:lnTo>
                      <a:pt x="50" y="138"/>
                    </a:lnTo>
                    <a:lnTo>
                      <a:pt x="46" y="139"/>
                    </a:lnTo>
                    <a:lnTo>
                      <a:pt x="46" y="139"/>
                    </a:lnTo>
                    <a:lnTo>
                      <a:pt x="42" y="138"/>
                    </a:lnTo>
                    <a:lnTo>
                      <a:pt x="39" y="136"/>
                    </a:lnTo>
                    <a:lnTo>
                      <a:pt x="37" y="133"/>
                    </a:lnTo>
                    <a:lnTo>
                      <a:pt x="34" y="129"/>
                    </a:lnTo>
                    <a:lnTo>
                      <a:pt x="34" y="129"/>
                    </a:lnTo>
                    <a:lnTo>
                      <a:pt x="32" y="126"/>
                    </a:lnTo>
                    <a:lnTo>
                      <a:pt x="29" y="125"/>
                    </a:lnTo>
                    <a:lnTo>
                      <a:pt x="22" y="123"/>
                    </a:lnTo>
                    <a:lnTo>
                      <a:pt x="6" y="121"/>
                    </a:lnTo>
                    <a:lnTo>
                      <a:pt x="6" y="121"/>
                    </a:lnTo>
                    <a:lnTo>
                      <a:pt x="7" y="129"/>
                    </a:lnTo>
                    <a:lnTo>
                      <a:pt x="7" y="132"/>
                    </a:lnTo>
                    <a:lnTo>
                      <a:pt x="6" y="135"/>
                    </a:lnTo>
                    <a:lnTo>
                      <a:pt x="6" y="135"/>
                    </a:lnTo>
                    <a:lnTo>
                      <a:pt x="1" y="143"/>
                    </a:lnTo>
                    <a:lnTo>
                      <a:pt x="0" y="147"/>
                    </a:lnTo>
                    <a:lnTo>
                      <a:pt x="0" y="149"/>
                    </a:lnTo>
                    <a:lnTo>
                      <a:pt x="1" y="151"/>
                    </a:lnTo>
                    <a:lnTo>
                      <a:pt x="1" y="151"/>
                    </a:lnTo>
                    <a:lnTo>
                      <a:pt x="4" y="157"/>
                    </a:lnTo>
                    <a:lnTo>
                      <a:pt x="5" y="159"/>
                    </a:lnTo>
                    <a:lnTo>
                      <a:pt x="8" y="160"/>
                    </a:lnTo>
                    <a:lnTo>
                      <a:pt x="8" y="160"/>
                    </a:lnTo>
                    <a:lnTo>
                      <a:pt x="11" y="161"/>
                    </a:lnTo>
                    <a:lnTo>
                      <a:pt x="12" y="162"/>
                    </a:lnTo>
                    <a:lnTo>
                      <a:pt x="14" y="164"/>
                    </a:lnTo>
                    <a:lnTo>
                      <a:pt x="19" y="166"/>
                    </a:lnTo>
                    <a:lnTo>
                      <a:pt x="19" y="166"/>
                    </a:lnTo>
                    <a:lnTo>
                      <a:pt x="26" y="169"/>
                    </a:lnTo>
                    <a:lnTo>
                      <a:pt x="31" y="170"/>
                    </a:lnTo>
                    <a:lnTo>
                      <a:pt x="34" y="172"/>
                    </a:lnTo>
                    <a:lnTo>
                      <a:pt x="36" y="173"/>
                    </a:lnTo>
                    <a:lnTo>
                      <a:pt x="36" y="173"/>
                    </a:lnTo>
                    <a:lnTo>
                      <a:pt x="38" y="175"/>
                    </a:lnTo>
                    <a:lnTo>
                      <a:pt x="42" y="175"/>
                    </a:lnTo>
                    <a:lnTo>
                      <a:pt x="50" y="176"/>
                    </a:lnTo>
                    <a:lnTo>
                      <a:pt x="50" y="176"/>
                    </a:lnTo>
                    <a:lnTo>
                      <a:pt x="57" y="176"/>
                    </a:lnTo>
                    <a:lnTo>
                      <a:pt x="61" y="178"/>
                    </a:lnTo>
                    <a:lnTo>
                      <a:pt x="65" y="180"/>
                    </a:lnTo>
                    <a:lnTo>
                      <a:pt x="65" y="180"/>
                    </a:lnTo>
                    <a:lnTo>
                      <a:pt x="66" y="178"/>
                    </a:lnTo>
                    <a:lnTo>
                      <a:pt x="70" y="175"/>
                    </a:lnTo>
                    <a:lnTo>
                      <a:pt x="73" y="175"/>
                    </a:lnTo>
                    <a:lnTo>
                      <a:pt x="76" y="175"/>
                    </a:lnTo>
                    <a:lnTo>
                      <a:pt x="76" y="175"/>
                    </a:lnTo>
                    <a:lnTo>
                      <a:pt x="81" y="176"/>
                    </a:lnTo>
                    <a:lnTo>
                      <a:pt x="84" y="178"/>
                    </a:lnTo>
                    <a:lnTo>
                      <a:pt x="88" y="181"/>
                    </a:lnTo>
                    <a:lnTo>
                      <a:pt x="90" y="181"/>
                    </a:lnTo>
                    <a:lnTo>
                      <a:pt x="93" y="181"/>
                    </a:lnTo>
                    <a:lnTo>
                      <a:pt x="96" y="180"/>
                    </a:lnTo>
                    <a:lnTo>
                      <a:pt x="100" y="178"/>
                    </a:lnTo>
                    <a:lnTo>
                      <a:pt x="100" y="178"/>
                    </a:lnTo>
                    <a:lnTo>
                      <a:pt x="103" y="174"/>
                    </a:lnTo>
                    <a:lnTo>
                      <a:pt x="105" y="172"/>
                    </a:lnTo>
                    <a:lnTo>
                      <a:pt x="107" y="169"/>
                    </a:lnTo>
                    <a:lnTo>
                      <a:pt x="108" y="168"/>
                    </a:lnTo>
                    <a:lnTo>
                      <a:pt x="110" y="168"/>
                    </a:lnTo>
                    <a:lnTo>
                      <a:pt x="123" y="167"/>
                    </a:lnTo>
                    <a:lnTo>
                      <a:pt x="123" y="167"/>
                    </a:lnTo>
                    <a:lnTo>
                      <a:pt x="151" y="166"/>
                    </a:lnTo>
                    <a:lnTo>
                      <a:pt x="159" y="164"/>
                    </a:lnTo>
                    <a:lnTo>
                      <a:pt x="164" y="163"/>
                    </a:lnTo>
                    <a:lnTo>
                      <a:pt x="164" y="163"/>
                    </a:lnTo>
                    <a:lnTo>
                      <a:pt x="168" y="162"/>
                    </a:lnTo>
                    <a:lnTo>
                      <a:pt x="172" y="163"/>
                    </a:lnTo>
                    <a:lnTo>
                      <a:pt x="173" y="164"/>
                    </a:lnTo>
                    <a:lnTo>
                      <a:pt x="175" y="165"/>
                    </a:lnTo>
                    <a:lnTo>
                      <a:pt x="176" y="167"/>
                    </a:lnTo>
                    <a:lnTo>
                      <a:pt x="176" y="170"/>
                    </a:lnTo>
                    <a:lnTo>
                      <a:pt x="176" y="170"/>
                    </a:lnTo>
                    <a:lnTo>
                      <a:pt x="177" y="175"/>
                    </a:lnTo>
                    <a:lnTo>
                      <a:pt x="178" y="181"/>
                    </a:lnTo>
                    <a:lnTo>
                      <a:pt x="181" y="186"/>
                    </a:lnTo>
                    <a:lnTo>
                      <a:pt x="185" y="191"/>
                    </a:lnTo>
                    <a:lnTo>
                      <a:pt x="185" y="191"/>
                    </a:lnTo>
                    <a:lnTo>
                      <a:pt x="187" y="192"/>
                    </a:lnTo>
                    <a:lnTo>
                      <a:pt x="191" y="193"/>
                    </a:lnTo>
                    <a:lnTo>
                      <a:pt x="199" y="195"/>
                    </a:lnTo>
                    <a:lnTo>
                      <a:pt x="208" y="196"/>
                    </a:lnTo>
                    <a:lnTo>
                      <a:pt x="212" y="197"/>
                    </a:lnTo>
                    <a:lnTo>
                      <a:pt x="216" y="199"/>
                    </a:lnTo>
                    <a:lnTo>
                      <a:pt x="216" y="199"/>
                    </a:lnTo>
                    <a:lnTo>
                      <a:pt x="220" y="201"/>
                    </a:lnTo>
                    <a:lnTo>
                      <a:pt x="225" y="202"/>
                    </a:lnTo>
                    <a:lnTo>
                      <a:pt x="237" y="202"/>
                    </a:lnTo>
                    <a:lnTo>
                      <a:pt x="251" y="203"/>
                    </a:lnTo>
                    <a:lnTo>
                      <a:pt x="256" y="204"/>
                    </a:lnTo>
                    <a:lnTo>
                      <a:pt x="262" y="207"/>
                    </a:lnTo>
                    <a:lnTo>
                      <a:pt x="262" y="207"/>
                    </a:lnTo>
                    <a:lnTo>
                      <a:pt x="266" y="209"/>
                    </a:lnTo>
                    <a:lnTo>
                      <a:pt x="270" y="210"/>
                    </a:lnTo>
                    <a:lnTo>
                      <a:pt x="277" y="211"/>
                    </a:lnTo>
                    <a:lnTo>
                      <a:pt x="290" y="211"/>
                    </a:lnTo>
                    <a:lnTo>
                      <a:pt x="290" y="211"/>
                    </a:lnTo>
                    <a:lnTo>
                      <a:pt x="302" y="210"/>
                    </a:lnTo>
                    <a:lnTo>
                      <a:pt x="308" y="210"/>
                    </a:lnTo>
                    <a:lnTo>
                      <a:pt x="315" y="212"/>
                    </a:lnTo>
                    <a:lnTo>
                      <a:pt x="315" y="212"/>
                    </a:lnTo>
                    <a:lnTo>
                      <a:pt x="322" y="214"/>
                    </a:lnTo>
                    <a:lnTo>
                      <a:pt x="329" y="215"/>
                    </a:lnTo>
                    <a:lnTo>
                      <a:pt x="334" y="213"/>
                    </a:lnTo>
                    <a:lnTo>
                      <a:pt x="338" y="209"/>
                    </a:lnTo>
                    <a:lnTo>
                      <a:pt x="338" y="209"/>
                    </a:lnTo>
                    <a:lnTo>
                      <a:pt x="342" y="205"/>
                    </a:lnTo>
                    <a:lnTo>
                      <a:pt x="346" y="200"/>
                    </a:lnTo>
                    <a:lnTo>
                      <a:pt x="352" y="197"/>
                    </a:lnTo>
                    <a:lnTo>
                      <a:pt x="356" y="196"/>
                    </a:lnTo>
                    <a:lnTo>
                      <a:pt x="359" y="195"/>
                    </a:lnTo>
                    <a:lnTo>
                      <a:pt x="359" y="195"/>
                    </a:lnTo>
                    <a:lnTo>
                      <a:pt x="367" y="196"/>
                    </a:lnTo>
                    <a:lnTo>
                      <a:pt x="375" y="197"/>
                    </a:lnTo>
                    <a:lnTo>
                      <a:pt x="383" y="196"/>
                    </a:lnTo>
                    <a:lnTo>
                      <a:pt x="387" y="196"/>
                    </a:lnTo>
                    <a:lnTo>
                      <a:pt x="391" y="194"/>
                    </a:lnTo>
                    <a:lnTo>
                      <a:pt x="391" y="194"/>
                    </a:lnTo>
                    <a:lnTo>
                      <a:pt x="395" y="193"/>
                    </a:lnTo>
                    <a:lnTo>
                      <a:pt x="399" y="192"/>
                    </a:lnTo>
                    <a:lnTo>
                      <a:pt x="409" y="193"/>
                    </a:lnTo>
                    <a:lnTo>
                      <a:pt x="414" y="193"/>
                    </a:lnTo>
                    <a:lnTo>
                      <a:pt x="418" y="192"/>
                    </a:lnTo>
                    <a:lnTo>
                      <a:pt x="421" y="190"/>
                    </a:lnTo>
                    <a:lnTo>
                      <a:pt x="424" y="187"/>
                    </a:lnTo>
                    <a:lnTo>
                      <a:pt x="424" y="187"/>
                    </a:lnTo>
                    <a:lnTo>
                      <a:pt x="429" y="174"/>
                    </a:lnTo>
                    <a:lnTo>
                      <a:pt x="432" y="170"/>
                    </a:lnTo>
                    <a:lnTo>
                      <a:pt x="436" y="168"/>
                    </a:lnTo>
                    <a:lnTo>
                      <a:pt x="436" y="168"/>
                    </a:lnTo>
                    <a:lnTo>
                      <a:pt x="441" y="167"/>
                    </a:lnTo>
                    <a:lnTo>
                      <a:pt x="446" y="166"/>
                    </a:lnTo>
                    <a:lnTo>
                      <a:pt x="447" y="165"/>
                    </a:lnTo>
                    <a:lnTo>
                      <a:pt x="449" y="163"/>
                    </a:lnTo>
                    <a:lnTo>
                      <a:pt x="450" y="160"/>
                    </a:lnTo>
                    <a:lnTo>
                      <a:pt x="450" y="156"/>
                    </a:lnTo>
                    <a:lnTo>
                      <a:pt x="450" y="156"/>
                    </a:lnTo>
                    <a:lnTo>
                      <a:pt x="451" y="140"/>
                    </a:lnTo>
                    <a:lnTo>
                      <a:pt x="452" y="137"/>
                    </a:lnTo>
                    <a:lnTo>
                      <a:pt x="453" y="134"/>
                    </a:lnTo>
                    <a:lnTo>
                      <a:pt x="454" y="133"/>
                    </a:lnTo>
                    <a:lnTo>
                      <a:pt x="457" y="132"/>
                    </a:lnTo>
                    <a:lnTo>
                      <a:pt x="457" y="132"/>
                    </a:lnTo>
                    <a:lnTo>
                      <a:pt x="461" y="130"/>
                    </a:lnTo>
                    <a:lnTo>
                      <a:pt x="462" y="129"/>
                    </a:lnTo>
                    <a:lnTo>
                      <a:pt x="463" y="127"/>
                    </a:lnTo>
                    <a:lnTo>
                      <a:pt x="463" y="124"/>
                    </a:lnTo>
                    <a:lnTo>
                      <a:pt x="461" y="118"/>
                    </a:lnTo>
                    <a:lnTo>
                      <a:pt x="461" y="118"/>
                    </a:lnTo>
                    <a:lnTo>
                      <a:pt x="459" y="113"/>
                    </a:lnTo>
                    <a:lnTo>
                      <a:pt x="459" y="110"/>
                    </a:lnTo>
                    <a:lnTo>
                      <a:pt x="460" y="109"/>
                    </a:lnTo>
                    <a:lnTo>
                      <a:pt x="461" y="109"/>
                    </a:lnTo>
                    <a:lnTo>
                      <a:pt x="468" y="108"/>
                    </a:lnTo>
                    <a:lnTo>
                      <a:pt x="468" y="108"/>
                    </a:lnTo>
                    <a:lnTo>
                      <a:pt x="476" y="108"/>
                    </a:lnTo>
                    <a:lnTo>
                      <a:pt x="482" y="106"/>
                    </a:lnTo>
                    <a:lnTo>
                      <a:pt x="484" y="105"/>
                    </a:lnTo>
                    <a:lnTo>
                      <a:pt x="485" y="103"/>
                    </a:lnTo>
                    <a:lnTo>
                      <a:pt x="486" y="99"/>
                    </a:lnTo>
                    <a:lnTo>
                      <a:pt x="486" y="99"/>
                    </a:lnTo>
                    <a:lnTo>
                      <a:pt x="487" y="97"/>
                    </a:lnTo>
                    <a:lnTo>
                      <a:pt x="488" y="94"/>
                    </a:lnTo>
                    <a:lnTo>
                      <a:pt x="490" y="89"/>
                    </a:lnTo>
                    <a:lnTo>
                      <a:pt x="491" y="87"/>
                    </a:lnTo>
                    <a:lnTo>
                      <a:pt x="491" y="84"/>
                    </a:lnTo>
                    <a:lnTo>
                      <a:pt x="490" y="82"/>
                    </a:lnTo>
                    <a:lnTo>
                      <a:pt x="488" y="79"/>
                    </a:lnTo>
                    <a:lnTo>
                      <a:pt x="488" y="79"/>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89" name="Freeform 59">
                <a:extLst>
                  <a:ext uri="{FF2B5EF4-FFF2-40B4-BE49-F238E27FC236}">
                    <a16:creationId xmlns:a16="http://schemas.microsoft.com/office/drawing/2014/main" id="{8B9E99D4-42D7-4CD6-8E5C-D971A69BBCAC}"/>
                  </a:ext>
                </a:extLst>
              </p:cNvPr>
              <p:cNvSpPr>
                <a:spLocks/>
              </p:cNvSpPr>
              <p:nvPr/>
            </p:nvSpPr>
            <p:spPr bwMode="auto">
              <a:xfrm>
                <a:off x="6640103" y="4832454"/>
                <a:ext cx="733442" cy="419866"/>
              </a:xfrm>
              <a:custGeom>
                <a:avLst/>
                <a:gdLst>
                  <a:gd name="T0" fmla="*/ 13 w 428"/>
                  <a:gd name="T1" fmla="*/ 175 h 239"/>
                  <a:gd name="T2" fmla="*/ 22 w 428"/>
                  <a:gd name="T3" fmla="*/ 181 h 239"/>
                  <a:gd name="T4" fmla="*/ 35 w 428"/>
                  <a:gd name="T5" fmla="*/ 187 h 239"/>
                  <a:gd name="T6" fmla="*/ 38 w 428"/>
                  <a:gd name="T7" fmla="*/ 197 h 239"/>
                  <a:gd name="T8" fmla="*/ 44 w 428"/>
                  <a:gd name="T9" fmla="*/ 203 h 239"/>
                  <a:gd name="T10" fmla="*/ 62 w 428"/>
                  <a:gd name="T11" fmla="*/ 210 h 239"/>
                  <a:gd name="T12" fmla="*/ 71 w 428"/>
                  <a:gd name="T13" fmla="*/ 219 h 239"/>
                  <a:gd name="T14" fmla="*/ 80 w 428"/>
                  <a:gd name="T15" fmla="*/ 223 h 239"/>
                  <a:gd name="T16" fmla="*/ 90 w 428"/>
                  <a:gd name="T17" fmla="*/ 235 h 239"/>
                  <a:gd name="T18" fmla="*/ 110 w 428"/>
                  <a:gd name="T19" fmla="*/ 239 h 239"/>
                  <a:gd name="T20" fmla="*/ 139 w 428"/>
                  <a:gd name="T21" fmla="*/ 237 h 239"/>
                  <a:gd name="T22" fmla="*/ 157 w 428"/>
                  <a:gd name="T23" fmla="*/ 222 h 239"/>
                  <a:gd name="T24" fmla="*/ 184 w 428"/>
                  <a:gd name="T25" fmla="*/ 221 h 239"/>
                  <a:gd name="T26" fmla="*/ 200 w 428"/>
                  <a:gd name="T27" fmla="*/ 217 h 239"/>
                  <a:gd name="T28" fmla="*/ 213 w 428"/>
                  <a:gd name="T29" fmla="*/ 204 h 239"/>
                  <a:gd name="T30" fmla="*/ 242 w 428"/>
                  <a:gd name="T31" fmla="*/ 204 h 239"/>
                  <a:gd name="T32" fmla="*/ 257 w 428"/>
                  <a:gd name="T33" fmla="*/ 207 h 239"/>
                  <a:gd name="T34" fmla="*/ 269 w 428"/>
                  <a:gd name="T35" fmla="*/ 204 h 239"/>
                  <a:gd name="T36" fmla="*/ 287 w 428"/>
                  <a:gd name="T37" fmla="*/ 196 h 239"/>
                  <a:gd name="T38" fmla="*/ 303 w 428"/>
                  <a:gd name="T39" fmla="*/ 194 h 239"/>
                  <a:gd name="T40" fmla="*/ 320 w 428"/>
                  <a:gd name="T41" fmla="*/ 188 h 239"/>
                  <a:gd name="T42" fmla="*/ 342 w 428"/>
                  <a:gd name="T43" fmla="*/ 138 h 239"/>
                  <a:gd name="T44" fmla="*/ 359 w 428"/>
                  <a:gd name="T45" fmla="*/ 109 h 239"/>
                  <a:gd name="T46" fmla="*/ 385 w 428"/>
                  <a:gd name="T47" fmla="*/ 83 h 239"/>
                  <a:gd name="T48" fmla="*/ 410 w 428"/>
                  <a:gd name="T49" fmla="*/ 72 h 239"/>
                  <a:gd name="T50" fmla="*/ 426 w 428"/>
                  <a:gd name="T51" fmla="*/ 63 h 239"/>
                  <a:gd name="T52" fmla="*/ 426 w 428"/>
                  <a:gd name="T53" fmla="*/ 53 h 239"/>
                  <a:gd name="T54" fmla="*/ 419 w 428"/>
                  <a:gd name="T55" fmla="*/ 48 h 239"/>
                  <a:gd name="T56" fmla="*/ 387 w 428"/>
                  <a:gd name="T57" fmla="*/ 33 h 239"/>
                  <a:gd name="T58" fmla="*/ 378 w 428"/>
                  <a:gd name="T59" fmla="*/ 24 h 239"/>
                  <a:gd name="T60" fmla="*/ 355 w 428"/>
                  <a:gd name="T61" fmla="*/ 26 h 239"/>
                  <a:gd name="T62" fmla="*/ 343 w 428"/>
                  <a:gd name="T63" fmla="*/ 17 h 239"/>
                  <a:gd name="T64" fmla="*/ 336 w 428"/>
                  <a:gd name="T65" fmla="*/ 11 h 239"/>
                  <a:gd name="T66" fmla="*/ 315 w 428"/>
                  <a:gd name="T67" fmla="*/ 8 h 239"/>
                  <a:gd name="T68" fmla="*/ 294 w 428"/>
                  <a:gd name="T69" fmla="*/ 0 h 239"/>
                  <a:gd name="T70" fmla="*/ 275 w 428"/>
                  <a:gd name="T71" fmla="*/ 3 h 239"/>
                  <a:gd name="T72" fmla="*/ 266 w 428"/>
                  <a:gd name="T73" fmla="*/ 20 h 239"/>
                  <a:gd name="T74" fmla="*/ 251 w 428"/>
                  <a:gd name="T75" fmla="*/ 39 h 239"/>
                  <a:gd name="T76" fmla="*/ 234 w 428"/>
                  <a:gd name="T77" fmla="*/ 44 h 239"/>
                  <a:gd name="T78" fmla="*/ 221 w 428"/>
                  <a:gd name="T79" fmla="*/ 38 h 239"/>
                  <a:gd name="T80" fmla="*/ 212 w 428"/>
                  <a:gd name="T81" fmla="*/ 36 h 239"/>
                  <a:gd name="T82" fmla="*/ 204 w 428"/>
                  <a:gd name="T83" fmla="*/ 43 h 239"/>
                  <a:gd name="T84" fmla="*/ 190 w 428"/>
                  <a:gd name="T85" fmla="*/ 48 h 239"/>
                  <a:gd name="T86" fmla="*/ 172 w 428"/>
                  <a:gd name="T87" fmla="*/ 52 h 239"/>
                  <a:gd name="T88" fmla="*/ 165 w 428"/>
                  <a:gd name="T89" fmla="*/ 57 h 239"/>
                  <a:gd name="T90" fmla="*/ 162 w 428"/>
                  <a:gd name="T91" fmla="*/ 70 h 239"/>
                  <a:gd name="T92" fmla="*/ 145 w 428"/>
                  <a:gd name="T93" fmla="*/ 73 h 239"/>
                  <a:gd name="T94" fmla="*/ 136 w 428"/>
                  <a:gd name="T95" fmla="*/ 78 h 239"/>
                  <a:gd name="T96" fmla="*/ 98 w 428"/>
                  <a:gd name="T97" fmla="*/ 79 h 239"/>
                  <a:gd name="T98" fmla="*/ 90 w 428"/>
                  <a:gd name="T99" fmla="*/ 72 h 239"/>
                  <a:gd name="T100" fmla="*/ 84 w 428"/>
                  <a:gd name="T101" fmla="*/ 70 h 239"/>
                  <a:gd name="T102" fmla="*/ 65 w 428"/>
                  <a:gd name="T103" fmla="*/ 55 h 239"/>
                  <a:gd name="T104" fmla="*/ 53 w 428"/>
                  <a:gd name="T105" fmla="*/ 53 h 239"/>
                  <a:gd name="T106" fmla="*/ 48 w 428"/>
                  <a:gd name="T107" fmla="*/ 68 h 239"/>
                  <a:gd name="T108" fmla="*/ 44 w 428"/>
                  <a:gd name="T109" fmla="*/ 75 h 239"/>
                  <a:gd name="T110" fmla="*/ 23 w 428"/>
                  <a:gd name="T111" fmla="*/ 78 h 239"/>
                  <a:gd name="T112" fmla="*/ 23 w 428"/>
                  <a:gd name="T113" fmla="*/ 87 h 239"/>
                  <a:gd name="T114" fmla="*/ 24 w 428"/>
                  <a:gd name="T115" fmla="*/ 98 h 239"/>
                  <a:gd name="T116" fmla="*/ 16 w 428"/>
                  <a:gd name="T117" fmla="*/ 102 h 239"/>
                  <a:gd name="T118" fmla="*/ 12 w 428"/>
                  <a:gd name="T119" fmla="*/ 125 h 239"/>
                  <a:gd name="T120" fmla="*/ 8 w 428"/>
                  <a:gd name="T121" fmla="*/ 134 h 239"/>
                  <a:gd name="T122" fmla="*/ 1 w 428"/>
                  <a:gd name="T123" fmla="*/ 143 h 239"/>
                  <a:gd name="T124" fmla="*/ 3 w 428"/>
                  <a:gd name="T125" fmla="*/ 17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8" h="239">
                    <a:moveTo>
                      <a:pt x="6" y="174"/>
                    </a:moveTo>
                    <a:lnTo>
                      <a:pt x="6" y="174"/>
                    </a:lnTo>
                    <a:lnTo>
                      <a:pt x="10" y="175"/>
                    </a:lnTo>
                    <a:lnTo>
                      <a:pt x="13" y="175"/>
                    </a:lnTo>
                    <a:lnTo>
                      <a:pt x="17" y="177"/>
                    </a:lnTo>
                    <a:lnTo>
                      <a:pt x="20" y="180"/>
                    </a:lnTo>
                    <a:lnTo>
                      <a:pt x="20" y="180"/>
                    </a:lnTo>
                    <a:lnTo>
                      <a:pt x="22" y="181"/>
                    </a:lnTo>
                    <a:lnTo>
                      <a:pt x="24" y="183"/>
                    </a:lnTo>
                    <a:lnTo>
                      <a:pt x="29" y="184"/>
                    </a:lnTo>
                    <a:lnTo>
                      <a:pt x="33" y="186"/>
                    </a:lnTo>
                    <a:lnTo>
                      <a:pt x="35" y="187"/>
                    </a:lnTo>
                    <a:lnTo>
                      <a:pt x="36" y="189"/>
                    </a:lnTo>
                    <a:lnTo>
                      <a:pt x="36" y="189"/>
                    </a:lnTo>
                    <a:lnTo>
                      <a:pt x="36" y="193"/>
                    </a:lnTo>
                    <a:lnTo>
                      <a:pt x="38" y="197"/>
                    </a:lnTo>
                    <a:lnTo>
                      <a:pt x="40" y="201"/>
                    </a:lnTo>
                    <a:lnTo>
                      <a:pt x="42" y="202"/>
                    </a:lnTo>
                    <a:lnTo>
                      <a:pt x="44" y="203"/>
                    </a:lnTo>
                    <a:lnTo>
                      <a:pt x="44" y="203"/>
                    </a:lnTo>
                    <a:lnTo>
                      <a:pt x="49" y="204"/>
                    </a:lnTo>
                    <a:lnTo>
                      <a:pt x="54" y="205"/>
                    </a:lnTo>
                    <a:lnTo>
                      <a:pt x="58" y="207"/>
                    </a:lnTo>
                    <a:lnTo>
                      <a:pt x="62" y="210"/>
                    </a:lnTo>
                    <a:lnTo>
                      <a:pt x="62" y="210"/>
                    </a:lnTo>
                    <a:lnTo>
                      <a:pt x="65" y="213"/>
                    </a:lnTo>
                    <a:lnTo>
                      <a:pt x="68" y="216"/>
                    </a:lnTo>
                    <a:lnTo>
                      <a:pt x="71" y="219"/>
                    </a:lnTo>
                    <a:lnTo>
                      <a:pt x="76" y="221"/>
                    </a:lnTo>
                    <a:lnTo>
                      <a:pt x="76" y="221"/>
                    </a:lnTo>
                    <a:lnTo>
                      <a:pt x="78" y="221"/>
                    </a:lnTo>
                    <a:lnTo>
                      <a:pt x="80" y="223"/>
                    </a:lnTo>
                    <a:lnTo>
                      <a:pt x="83" y="227"/>
                    </a:lnTo>
                    <a:lnTo>
                      <a:pt x="87" y="231"/>
                    </a:lnTo>
                    <a:lnTo>
                      <a:pt x="90" y="235"/>
                    </a:lnTo>
                    <a:lnTo>
                      <a:pt x="90" y="235"/>
                    </a:lnTo>
                    <a:lnTo>
                      <a:pt x="93" y="236"/>
                    </a:lnTo>
                    <a:lnTo>
                      <a:pt x="97" y="237"/>
                    </a:lnTo>
                    <a:lnTo>
                      <a:pt x="102" y="238"/>
                    </a:lnTo>
                    <a:lnTo>
                      <a:pt x="110" y="239"/>
                    </a:lnTo>
                    <a:lnTo>
                      <a:pt x="110" y="239"/>
                    </a:lnTo>
                    <a:lnTo>
                      <a:pt x="128" y="239"/>
                    </a:lnTo>
                    <a:lnTo>
                      <a:pt x="136" y="238"/>
                    </a:lnTo>
                    <a:lnTo>
                      <a:pt x="139" y="237"/>
                    </a:lnTo>
                    <a:lnTo>
                      <a:pt x="142" y="235"/>
                    </a:lnTo>
                    <a:lnTo>
                      <a:pt x="142" y="235"/>
                    </a:lnTo>
                    <a:lnTo>
                      <a:pt x="152" y="226"/>
                    </a:lnTo>
                    <a:lnTo>
                      <a:pt x="157" y="222"/>
                    </a:lnTo>
                    <a:lnTo>
                      <a:pt x="160" y="221"/>
                    </a:lnTo>
                    <a:lnTo>
                      <a:pt x="164" y="221"/>
                    </a:lnTo>
                    <a:lnTo>
                      <a:pt x="164" y="221"/>
                    </a:lnTo>
                    <a:lnTo>
                      <a:pt x="184" y="221"/>
                    </a:lnTo>
                    <a:lnTo>
                      <a:pt x="194" y="220"/>
                    </a:lnTo>
                    <a:lnTo>
                      <a:pt x="197" y="219"/>
                    </a:lnTo>
                    <a:lnTo>
                      <a:pt x="200" y="217"/>
                    </a:lnTo>
                    <a:lnTo>
                      <a:pt x="200" y="217"/>
                    </a:lnTo>
                    <a:lnTo>
                      <a:pt x="202" y="213"/>
                    </a:lnTo>
                    <a:lnTo>
                      <a:pt x="206" y="209"/>
                    </a:lnTo>
                    <a:lnTo>
                      <a:pt x="210" y="205"/>
                    </a:lnTo>
                    <a:lnTo>
                      <a:pt x="213" y="204"/>
                    </a:lnTo>
                    <a:lnTo>
                      <a:pt x="216" y="204"/>
                    </a:lnTo>
                    <a:lnTo>
                      <a:pt x="216" y="204"/>
                    </a:lnTo>
                    <a:lnTo>
                      <a:pt x="229" y="204"/>
                    </a:lnTo>
                    <a:lnTo>
                      <a:pt x="242" y="204"/>
                    </a:lnTo>
                    <a:lnTo>
                      <a:pt x="242" y="204"/>
                    </a:lnTo>
                    <a:lnTo>
                      <a:pt x="250" y="205"/>
                    </a:lnTo>
                    <a:lnTo>
                      <a:pt x="257" y="207"/>
                    </a:lnTo>
                    <a:lnTo>
                      <a:pt x="257" y="207"/>
                    </a:lnTo>
                    <a:lnTo>
                      <a:pt x="259" y="205"/>
                    </a:lnTo>
                    <a:lnTo>
                      <a:pt x="261" y="205"/>
                    </a:lnTo>
                    <a:lnTo>
                      <a:pt x="269" y="204"/>
                    </a:lnTo>
                    <a:lnTo>
                      <a:pt x="269" y="204"/>
                    </a:lnTo>
                    <a:lnTo>
                      <a:pt x="273" y="204"/>
                    </a:lnTo>
                    <a:lnTo>
                      <a:pt x="277" y="203"/>
                    </a:lnTo>
                    <a:lnTo>
                      <a:pt x="282" y="200"/>
                    </a:lnTo>
                    <a:lnTo>
                      <a:pt x="287" y="196"/>
                    </a:lnTo>
                    <a:lnTo>
                      <a:pt x="291" y="195"/>
                    </a:lnTo>
                    <a:lnTo>
                      <a:pt x="295" y="195"/>
                    </a:lnTo>
                    <a:lnTo>
                      <a:pt x="295" y="195"/>
                    </a:lnTo>
                    <a:lnTo>
                      <a:pt x="303" y="194"/>
                    </a:lnTo>
                    <a:lnTo>
                      <a:pt x="307" y="194"/>
                    </a:lnTo>
                    <a:lnTo>
                      <a:pt x="311" y="193"/>
                    </a:lnTo>
                    <a:lnTo>
                      <a:pt x="315" y="191"/>
                    </a:lnTo>
                    <a:lnTo>
                      <a:pt x="320" y="188"/>
                    </a:lnTo>
                    <a:lnTo>
                      <a:pt x="324" y="183"/>
                    </a:lnTo>
                    <a:lnTo>
                      <a:pt x="328" y="176"/>
                    </a:lnTo>
                    <a:lnTo>
                      <a:pt x="328" y="176"/>
                    </a:lnTo>
                    <a:lnTo>
                      <a:pt x="342" y="138"/>
                    </a:lnTo>
                    <a:lnTo>
                      <a:pt x="346" y="129"/>
                    </a:lnTo>
                    <a:lnTo>
                      <a:pt x="350" y="121"/>
                    </a:lnTo>
                    <a:lnTo>
                      <a:pt x="354" y="114"/>
                    </a:lnTo>
                    <a:lnTo>
                      <a:pt x="359" y="109"/>
                    </a:lnTo>
                    <a:lnTo>
                      <a:pt x="359" y="109"/>
                    </a:lnTo>
                    <a:lnTo>
                      <a:pt x="368" y="100"/>
                    </a:lnTo>
                    <a:lnTo>
                      <a:pt x="377" y="91"/>
                    </a:lnTo>
                    <a:lnTo>
                      <a:pt x="385" y="83"/>
                    </a:lnTo>
                    <a:lnTo>
                      <a:pt x="389" y="80"/>
                    </a:lnTo>
                    <a:lnTo>
                      <a:pt x="393" y="78"/>
                    </a:lnTo>
                    <a:lnTo>
                      <a:pt x="393" y="78"/>
                    </a:lnTo>
                    <a:lnTo>
                      <a:pt x="410" y="72"/>
                    </a:lnTo>
                    <a:lnTo>
                      <a:pt x="418" y="69"/>
                    </a:lnTo>
                    <a:lnTo>
                      <a:pt x="424" y="66"/>
                    </a:lnTo>
                    <a:lnTo>
                      <a:pt x="424" y="66"/>
                    </a:lnTo>
                    <a:lnTo>
                      <a:pt x="426" y="63"/>
                    </a:lnTo>
                    <a:lnTo>
                      <a:pt x="427" y="61"/>
                    </a:lnTo>
                    <a:lnTo>
                      <a:pt x="428" y="58"/>
                    </a:lnTo>
                    <a:lnTo>
                      <a:pt x="427" y="55"/>
                    </a:lnTo>
                    <a:lnTo>
                      <a:pt x="426" y="53"/>
                    </a:lnTo>
                    <a:lnTo>
                      <a:pt x="425" y="51"/>
                    </a:lnTo>
                    <a:lnTo>
                      <a:pt x="422" y="49"/>
                    </a:lnTo>
                    <a:lnTo>
                      <a:pt x="419" y="48"/>
                    </a:lnTo>
                    <a:lnTo>
                      <a:pt x="419" y="48"/>
                    </a:lnTo>
                    <a:lnTo>
                      <a:pt x="411" y="45"/>
                    </a:lnTo>
                    <a:lnTo>
                      <a:pt x="401" y="41"/>
                    </a:lnTo>
                    <a:lnTo>
                      <a:pt x="393" y="37"/>
                    </a:lnTo>
                    <a:lnTo>
                      <a:pt x="387" y="33"/>
                    </a:lnTo>
                    <a:lnTo>
                      <a:pt x="387" y="33"/>
                    </a:lnTo>
                    <a:lnTo>
                      <a:pt x="383" y="29"/>
                    </a:lnTo>
                    <a:lnTo>
                      <a:pt x="378" y="24"/>
                    </a:lnTo>
                    <a:lnTo>
                      <a:pt x="378" y="24"/>
                    </a:lnTo>
                    <a:lnTo>
                      <a:pt x="370" y="26"/>
                    </a:lnTo>
                    <a:lnTo>
                      <a:pt x="362" y="27"/>
                    </a:lnTo>
                    <a:lnTo>
                      <a:pt x="362" y="27"/>
                    </a:lnTo>
                    <a:lnTo>
                      <a:pt x="355" y="26"/>
                    </a:lnTo>
                    <a:lnTo>
                      <a:pt x="349" y="24"/>
                    </a:lnTo>
                    <a:lnTo>
                      <a:pt x="345" y="21"/>
                    </a:lnTo>
                    <a:lnTo>
                      <a:pt x="344" y="19"/>
                    </a:lnTo>
                    <a:lnTo>
                      <a:pt x="343" y="17"/>
                    </a:lnTo>
                    <a:lnTo>
                      <a:pt x="343" y="17"/>
                    </a:lnTo>
                    <a:lnTo>
                      <a:pt x="342" y="15"/>
                    </a:lnTo>
                    <a:lnTo>
                      <a:pt x="341" y="14"/>
                    </a:lnTo>
                    <a:lnTo>
                      <a:pt x="336" y="11"/>
                    </a:lnTo>
                    <a:lnTo>
                      <a:pt x="329" y="9"/>
                    </a:lnTo>
                    <a:lnTo>
                      <a:pt x="322" y="8"/>
                    </a:lnTo>
                    <a:lnTo>
                      <a:pt x="322" y="8"/>
                    </a:lnTo>
                    <a:lnTo>
                      <a:pt x="315" y="8"/>
                    </a:lnTo>
                    <a:lnTo>
                      <a:pt x="311" y="7"/>
                    </a:lnTo>
                    <a:lnTo>
                      <a:pt x="300" y="2"/>
                    </a:lnTo>
                    <a:lnTo>
                      <a:pt x="300" y="2"/>
                    </a:lnTo>
                    <a:lnTo>
                      <a:pt x="294" y="0"/>
                    </a:lnTo>
                    <a:lnTo>
                      <a:pt x="289" y="0"/>
                    </a:lnTo>
                    <a:lnTo>
                      <a:pt x="279" y="2"/>
                    </a:lnTo>
                    <a:lnTo>
                      <a:pt x="279" y="2"/>
                    </a:lnTo>
                    <a:lnTo>
                      <a:pt x="275" y="3"/>
                    </a:lnTo>
                    <a:lnTo>
                      <a:pt x="273" y="6"/>
                    </a:lnTo>
                    <a:lnTo>
                      <a:pt x="271" y="8"/>
                    </a:lnTo>
                    <a:lnTo>
                      <a:pt x="269" y="12"/>
                    </a:lnTo>
                    <a:lnTo>
                      <a:pt x="266" y="20"/>
                    </a:lnTo>
                    <a:lnTo>
                      <a:pt x="263" y="28"/>
                    </a:lnTo>
                    <a:lnTo>
                      <a:pt x="263" y="28"/>
                    </a:lnTo>
                    <a:lnTo>
                      <a:pt x="258" y="34"/>
                    </a:lnTo>
                    <a:lnTo>
                      <a:pt x="251" y="39"/>
                    </a:lnTo>
                    <a:lnTo>
                      <a:pt x="244" y="43"/>
                    </a:lnTo>
                    <a:lnTo>
                      <a:pt x="239" y="44"/>
                    </a:lnTo>
                    <a:lnTo>
                      <a:pt x="239" y="44"/>
                    </a:lnTo>
                    <a:lnTo>
                      <a:pt x="234" y="44"/>
                    </a:lnTo>
                    <a:lnTo>
                      <a:pt x="229" y="43"/>
                    </a:lnTo>
                    <a:lnTo>
                      <a:pt x="225" y="41"/>
                    </a:lnTo>
                    <a:lnTo>
                      <a:pt x="221" y="38"/>
                    </a:lnTo>
                    <a:lnTo>
                      <a:pt x="221" y="38"/>
                    </a:lnTo>
                    <a:lnTo>
                      <a:pt x="219" y="36"/>
                    </a:lnTo>
                    <a:lnTo>
                      <a:pt x="217" y="35"/>
                    </a:lnTo>
                    <a:lnTo>
                      <a:pt x="214" y="35"/>
                    </a:lnTo>
                    <a:lnTo>
                      <a:pt x="212" y="36"/>
                    </a:lnTo>
                    <a:lnTo>
                      <a:pt x="208" y="38"/>
                    </a:lnTo>
                    <a:lnTo>
                      <a:pt x="205" y="42"/>
                    </a:lnTo>
                    <a:lnTo>
                      <a:pt x="205" y="42"/>
                    </a:lnTo>
                    <a:lnTo>
                      <a:pt x="204" y="43"/>
                    </a:lnTo>
                    <a:lnTo>
                      <a:pt x="203" y="44"/>
                    </a:lnTo>
                    <a:lnTo>
                      <a:pt x="199" y="45"/>
                    </a:lnTo>
                    <a:lnTo>
                      <a:pt x="194" y="46"/>
                    </a:lnTo>
                    <a:lnTo>
                      <a:pt x="190" y="48"/>
                    </a:lnTo>
                    <a:lnTo>
                      <a:pt x="190" y="48"/>
                    </a:lnTo>
                    <a:lnTo>
                      <a:pt x="186" y="50"/>
                    </a:lnTo>
                    <a:lnTo>
                      <a:pt x="182" y="51"/>
                    </a:lnTo>
                    <a:lnTo>
                      <a:pt x="172" y="52"/>
                    </a:lnTo>
                    <a:lnTo>
                      <a:pt x="172" y="52"/>
                    </a:lnTo>
                    <a:lnTo>
                      <a:pt x="170" y="52"/>
                    </a:lnTo>
                    <a:lnTo>
                      <a:pt x="168" y="53"/>
                    </a:lnTo>
                    <a:lnTo>
                      <a:pt x="165" y="57"/>
                    </a:lnTo>
                    <a:lnTo>
                      <a:pt x="163" y="63"/>
                    </a:lnTo>
                    <a:lnTo>
                      <a:pt x="162" y="68"/>
                    </a:lnTo>
                    <a:lnTo>
                      <a:pt x="162" y="68"/>
                    </a:lnTo>
                    <a:lnTo>
                      <a:pt x="162" y="70"/>
                    </a:lnTo>
                    <a:lnTo>
                      <a:pt x="160" y="70"/>
                    </a:lnTo>
                    <a:lnTo>
                      <a:pt x="155" y="71"/>
                    </a:lnTo>
                    <a:lnTo>
                      <a:pt x="149" y="72"/>
                    </a:lnTo>
                    <a:lnTo>
                      <a:pt x="145" y="73"/>
                    </a:lnTo>
                    <a:lnTo>
                      <a:pt x="143" y="75"/>
                    </a:lnTo>
                    <a:lnTo>
                      <a:pt x="143" y="75"/>
                    </a:lnTo>
                    <a:lnTo>
                      <a:pt x="140" y="77"/>
                    </a:lnTo>
                    <a:lnTo>
                      <a:pt x="136" y="78"/>
                    </a:lnTo>
                    <a:lnTo>
                      <a:pt x="125" y="79"/>
                    </a:lnTo>
                    <a:lnTo>
                      <a:pt x="102" y="79"/>
                    </a:lnTo>
                    <a:lnTo>
                      <a:pt x="102" y="79"/>
                    </a:lnTo>
                    <a:lnTo>
                      <a:pt x="98" y="79"/>
                    </a:lnTo>
                    <a:lnTo>
                      <a:pt x="95" y="78"/>
                    </a:lnTo>
                    <a:lnTo>
                      <a:pt x="93" y="77"/>
                    </a:lnTo>
                    <a:lnTo>
                      <a:pt x="92" y="75"/>
                    </a:lnTo>
                    <a:lnTo>
                      <a:pt x="90" y="72"/>
                    </a:lnTo>
                    <a:lnTo>
                      <a:pt x="88" y="71"/>
                    </a:lnTo>
                    <a:lnTo>
                      <a:pt x="86" y="71"/>
                    </a:lnTo>
                    <a:lnTo>
                      <a:pt x="86" y="71"/>
                    </a:lnTo>
                    <a:lnTo>
                      <a:pt x="84" y="70"/>
                    </a:lnTo>
                    <a:lnTo>
                      <a:pt x="81" y="69"/>
                    </a:lnTo>
                    <a:lnTo>
                      <a:pt x="77" y="65"/>
                    </a:lnTo>
                    <a:lnTo>
                      <a:pt x="72" y="60"/>
                    </a:lnTo>
                    <a:lnTo>
                      <a:pt x="65" y="55"/>
                    </a:lnTo>
                    <a:lnTo>
                      <a:pt x="65" y="55"/>
                    </a:lnTo>
                    <a:lnTo>
                      <a:pt x="58" y="53"/>
                    </a:lnTo>
                    <a:lnTo>
                      <a:pt x="53" y="53"/>
                    </a:lnTo>
                    <a:lnTo>
                      <a:pt x="53" y="53"/>
                    </a:lnTo>
                    <a:lnTo>
                      <a:pt x="52" y="56"/>
                    </a:lnTo>
                    <a:lnTo>
                      <a:pt x="51" y="61"/>
                    </a:lnTo>
                    <a:lnTo>
                      <a:pt x="49" y="64"/>
                    </a:lnTo>
                    <a:lnTo>
                      <a:pt x="48" y="68"/>
                    </a:lnTo>
                    <a:lnTo>
                      <a:pt x="48" y="68"/>
                    </a:lnTo>
                    <a:lnTo>
                      <a:pt x="47" y="72"/>
                    </a:lnTo>
                    <a:lnTo>
                      <a:pt x="46" y="74"/>
                    </a:lnTo>
                    <a:lnTo>
                      <a:pt x="44" y="75"/>
                    </a:lnTo>
                    <a:lnTo>
                      <a:pt x="38" y="77"/>
                    </a:lnTo>
                    <a:lnTo>
                      <a:pt x="30" y="77"/>
                    </a:lnTo>
                    <a:lnTo>
                      <a:pt x="30" y="77"/>
                    </a:lnTo>
                    <a:lnTo>
                      <a:pt x="23" y="78"/>
                    </a:lnTo>
                    <a:lnTo>
                      <a:pt x="22" y="78"/>
                    </a:lnTo>
                    <a:lnTo>
                      <a:pt x="21" y="79"/>
                    </a:lnTo>
                    <a:lnTo>
                      <a:pt x="21" y="82"/>
                    </a:lnTo>
                    <a:lnTo>
                      <a:pt x="23" y="87"/>
                    </a:lnTo>
                    <a:lnTo>
                      <a:pt x="23" y="87"/>
                    </a:lnTo>
                    <a:lnTo>
                      <a:pt x="25" y="93"/>
                    </a:lnTo>
                    <a:lnTo>
                      <a:pt x="25" y="96"/>
                    </a:lnTo>
                    <a:lnTo>
                      <a:pt x="24" y="98"/>
                    </a:lnTo>
                    <a:lnTo>
                      <a:pt x="23" y="99"/>
                    </a:lnTo>
                    <a:lnTo>
                      <a:pt x="19" y="101"/>
                    </a:lnTo>
                    <a:lnTo>
                      <a:pt x="19" y="101"/>
                    </a:lnTo>
                    <a:lnTo>
                      <a:pt x="16" y="102"/>
                    </a:lnTo>
                    <a:lnTo>
                      <a:pt x="15" y="103"/>
                    </a:lnTo>
                    <a:lnTo>
                      <a:pt x="14" y="106"/>
                    </a:lnTo>
                    <a:lnTo>
                      <a:pt x="13" y="109"/>
                    </a:lnTo>
                    <a:lnTo>
                      <a:pt x="12" y="125"/>
                    </a:lnTo>
                    <a:lnTo>
                      <a:pt x="12" y="125"/>
                    </a:lnTo>
                    <a:lnTo>
                      <a:pt x="11" y="131"/>
                    </a:lnTo>
                    <a:lnTo>
                      <a:pt x="10" y="133"/>
                    </a:lnTo>
                    <a:lnTo>
                      <a:pt x="8" y="134"/>
                    </a:lnTo>
                    <a:lnTo>
                      <a:pt x="5" y="136"/>
                    </a:lnTo>
                    <a:lnTo>
                      <a:pt x="0" y="136"/>
                    </a:lnTo>
                    <a:lnTo>
                      <a:pt x="0" y="136"/>
                    </a:lnTo>
                    <a:lnTo>
                      <a:pt x="1" y="143"/>
                    </a:lnTo>
                    <a:lnTo>
                      <a:pt x="2" y="152"/>
                    </a:lnTo>
                    <a:lnTo>
                      <a:pt x="2" y="152"/>
                    </a:lnTo>
                    <a:lnTo>
                      <a:pt x="2" y="165"/>
                    </a:lnTo>
                    <a:lnTo>
                      <a:pt x="3" y="170"/>
                    </a:lnTo>
                    <a:lnTo>
                      <a:pt x="4" y="172"/>
                    </a:lnTo>
                    <a:lnTo>
                      <a:pt x="6" y="174"/>
                    </a:lnTo>
                    <a:lnTo>
                      <a:pt x="6" y="17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0" name="Freeform 60">
                <a:extLst>
                  <a:ext uri="{FF2B5EF4-FFF2-40B4-BE49-F238E27FC236}">
                    <a16:creationId xmlns:a16="http://schemas.microsoft.com/office/drawing/2014/main" id="{5BA1317C-CAD5-47B2-9F3B-3CFAC53343FE}"/>
                  </a:ext>
                </a:extLst>
              </p:cNvPr>
              <p:cNvSpPr>
                <a:spLocks/>
              </p:cNvSpPr>
              <p:nvPr/>
            </p:nvSpPr>
            <p:spPr bwMode="auto">
              <a:xfrm>
                <a:off x="6900572" y="5189342"/>
                <a:ext cx="472963" cy="573826"/>
              </a:xfrm>
              <a:custGeom>
                <a:avLst/>
                <a:gdLst>
                  <a:gd name="T0" fmla="*/ 261 w 276"/>
                  <a:gd name="T1" fmla="*/ 226 h 327"/>
                  <a:gd name="T2" fmla="*/ 250 w 276"/>
                  <a:gd name="T3" fmla="*/ 211 h 327"/>
                  <a:gd name="T4" fmla="*/ 239 w 276"/>
                  <a:gd name="T5" fmla="*/ 199 h 327"/>
                  <a:gd name="T6" fmla="*/ 237 w 276"/>
                  <a:gd name="T7" fmla="*/ 185 h 327"/>
                  <a:gd name="T8" fmla="*/ 247 w 276"/>
                  <a:gd name="T9" fmla="*/ 167 h 327"/>
                  <a:gd name="T10" fmla="*/ 257 w 276"/>
                  <a:gd name="T11" fmla="*/ 155 h 327"/>
                  <a:gd name="T12" fmla="*/ 257 w 276"/>
                  <a:gd name="T13" fmla="*/ 136 h 327"/>
                  <a:gd name="T14" fmla="*/ 257 w 276"/>
                  <a:gd name="T15" fmla="*/ 123 h 327"/>
                  <a:gd name="T16" fmla="*/ 239 w 276"/>
                  <a:gd name="T17" fmla="*/ 116 h 327"/>
                  <a:gd name="T18" fmla="*/ 231 w 276"/>
                  <a:gd name="T19" fmla="*/ 127 h 327"/>
                  <a:gd name="T20" fmla="*/ 213 w 276"/>
                  <a:gd name="T21" fmla="*/ 130 h 327"/>
                  <a:gd name="T22" fmla="*/ 188 w 276"/>
                  <a:gd name="T23" fmla="*/ 120 h 327"/>
                  <a:gd name="T24" fmla="*/ 180 w 276"/>
                  <a:gd name="T25" fmla="*/ 113 h 327"/>
                  <a:gd name="T26" fmla="*/ 172 w 276"/>
                  <a:gd name="T27" fmla="*/ 100 h 327"/>
                  <a:gd name="T28" fmla="*/ 179 w 276"/>
                  <a:gd name="T29" fmla="*/ 84 h 327"/>
                  <a:gd name="T30" fmla="*/ 161 w 276"/>
                  <a:gd name="T31" fmla="*/ 74 h 327"/>
                  <a:gd name="T32" fmla="*/ 146 w 276"/>
                  <a:gd name="T33" fmla="*/ 70 h 327"/>
                  <a:gd name="T34" fmla="*/ 135 w 276"/>
                  <a:gd name="T35" fmla="*/ 56 h 327"/>
                  <a:gd name="T36" fmla="*/ 121 w 276"/>
                  <a:gd name="T37" fmla="*/ 30 h 327"/>
                  <a:gd name="T38" fmla="*/ 101 w 276"/>
                  <a:gd name="T39" fmla="*/ 6 h 327"/>
                  <a:gd name="T40" fmla="*/ 87 w 276"/>
                  <a:gd name="T41" fmla="*/ 0 h 327"/>
                  <a:gd name="T42" fmla="*/ 58 w 276"/>
                  <a:gd name="T43" fmla="*/ 0 h 327"/>
                  <a:gd name="T44" fmla="*/ 45 w 276"/>
                  <a:gd name="T45" fmla="*/ 13 h 327"/>
                  <a:gd name="T46" fmla="*/ 9 w 276"/>
                  <a:gd name="T47" fmla="*/ 17 h 327"/>
                  <a:gd name="T48" fmla="*/ 3 w 276"/>
                  <a:gd name="T49" fmla="*/ 26 h 327"/>
                  <a:gd name="T50" fmla="*/ 12 w 276"/>
                  <a:gd name="T51" fmla="*/ 35 h 327"/>
                  <a:gd name="T52" fmla="*/ 15 w 276"/>
                  <a:gd name="T53" fmla="*/ 50 h 327"/>
                  <a:gd name="T54" fmla="*/ 23 w 276"/>
                  <a:gd name="T55" fmla="*/ 60 h 327"/>
                  <a:gd name="T56" fmla="*/ 28 w 276"/>
                  <a:gd name="T57" fmla="*/ 79 h 327"/>
                  <a:gd name="T58" fmla="*/ 29 w 276"/>
                  <a:gd name="T59" fmla="*/ 90 h 327"/>
                  <a:gd name="T60" fmla="*/ 33 w 276"/>
                  <a:gd name="T61" fmla="*/ 103 h 327"/>
                  <a:gd name="T62" fmla="*/ 40 w 276"/>
                  <a:gd name="T63" fmla="*/ 120 h 327"/>
                  <a:gd name="T64" fmla="*/ 24 w 276"/>
                  <a:gd name="T65" fmla="*/ 143 h 327"/>
                  <a:gd name="T66" fmla="*/ 32 w 276"/>
                  <a:gd name="T67" fmla="*/ 155 h 327"/>
                  <a:gd name="T68" fmla="*/ 50 w 276"/>
                  <a:gd name="T69" fmla="*/ 162 h 327"/>
                  <a:gd name="T70" fmla="*/ 49 w 276"/>
                  <a:gd name="T71" fmla="*/ 169 h 327"/>
                  <a:gd name="T72" fmla="*/ 34 w 276"/>
                  <a:gd name="T73" fmla="*/ 178 h 327"/>
                  <a:gd name="T74" fmla="*/ 41 w 276"/>
                  <a:gd name="T75" fmla="*/ 183 h 327"/>
                  <a:gd name="T76" fmla="*/ 49 w 276"/>
                  <a:gd name="T77" fmla="*/ 198 h 327"/>
                  <a:gd name="T78" fmla="*/ 40 w 276"/>
                  <a:gd name="T79" fmla="*/ 214 h 327"/>
                  <a:gd name="T80" fmla="*/ 46 w 276"/>
                  <a:gd name="T81" fmla="*/ 227 h 327"/>
                  <a:gd name="T82" fmla="*/ 75 w 276"/>
                  <a:gd name="T83" fmla="*/ 242 h 327"/>
                  <a:gd name="T84" fmla="*/ 100 w 276"/>
                  <a:gd name="T85" fmla="*/ 256 h 327"/>
                  <a:gd name="T86" fmla="*/ 95 w 276"/>
                  <a:gd name="T87" fmla="*/ 273 h 327"/>
                  <a:gd name="T88" fmla="*/ 95 w 276"/>
                  <a:gd name="T89" fmla="*/ 294 h 327"/>
                  <a:gd name="T90" fmla="*/ 117 w 276"/>
                  <a:gd name="T91" fmla="*/ 313 h 327"/>
                  <a:gd name="T92" fmla="*/ 131 w 276"/>
                  <a:gd name="T93" fmla="*/ 324 h 327"/>
                  <a:gd name="T94" fmla="*/ 157 w 276"/>
                  <a:gd name="T95" fmla="*/ 321 h 327"/>
                  <a:gd name="T96" fmla="*/ 184 w 276"/>
                  <a:gd name="T97" fmla="*/ 308 h 327"/>
                  <a:gd name="T98" fmla="*/ 206 w 276"/>
                  <a:gd name="T99" fmla="*/ 304 h 327"/>
                  <a:gd name="T100" fmla="*/ 235 w 276"/>
                  <a:gd name="T101" fmla="*/ 303 h 327"/>
                  <a:gd name="T102" fmla="*/ 240 w 276"/>
                  <a:gd name="T103" fmla="*/ 295 h 327"/>
                  <a:gd name="T104" fmla="*/ 234 w 276"/>
                  <a:gd name="T105" fmla="*/ 271 h 327"/>
                  <a:gd name="T106" fmla="*/ 243 w 276"/>
                  <a:gd name="T107" fmla="*/ 266 h 327"/>
                  <a:gd name="T108" fmla="*/ 267 w 276"/>
                  <a:gd name="T109" fmla="*/ 257 h 327"/>
                  <a:gd name="T110" fmla="*/ 276 w 276"/>
                  <a:gd name="T111" fmla="*/ 24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6" h="327">
                    <a:moveTo>
                      <a:pt x="274" y="238"/>
                    </a:moveTo>
                    <a:lnTo>
                      <a:pt x="274" y="238"/>
                    </a:lnTo>
                    <a:lnTo>
                      <a:pt x="272" y="234"/>
                    </a:lnTo>
                    <a:lnTo>
                      <a:pt x="269" y="231"/>
                    </a:lnTo>
                    <a:lnTo>
                      <a:pt x="261" y="226"/>
                    </a:lnTo>
                    <a:lnTo>
                      <a:pt x="255" y="222"/>
                    </a:lnTo>
                    <a:lnTo>
                      <a:pt x="253" y="219"/>
                    </a:lnTo>
                    <a:lnTo>
                      <a:pt x="252" y="217"/>
                    </a:lnTo>
                    <a:lnTo>
                      <a:pt x="252" y="217"/>
                    </a:lnTo>
                    <a:lnTo>
                      <a:pt x="250" y="211"/>
                    </a:lnTo>
                    <a:lnTo>
                      <a:pt x="248" y="207"/>
                    </a:lnTo>
                    <a:lnTo>
                      <a:pt x="245" y="204"/>
                    </a:lnTo>
                    <a:lnTo>
                      <a:pt x="243" y="202"/>
                    </a:lnTo>
                    <a:lnTo>
                      <a:pt x="243" y="202"/>
                    </a:lnTo>
                    <a:lnTo>
                      <a:pt x="239" y="199"/>
                    </a:lnTo>
                    <a:lnTo>
                      <a:pt x="236" y="197"/>
                    </a:lnTo>
                    <a:lnTo>
                      <a:pt x="235" y="195"/>
                    </a:lnTo>
                    <a:lnTo>
                      <a:pt x="235" y="192"/>
                    </a:lnTo>
                    <a:lnTo>
                      <a:pt x="235" y="189"/>
                    </a:lnTo>
                    <a:lnTo>
                      <a:pt x="237" y="185"/>
                    </a:lnTo>
                    <a:lnTo>
                      <a:pt x="237" y="185"/>
                    </a:lnTo>
                    <a:lnTo>
                      <a:pt x="240" y="173"/>
                    </a:lnTo>
                    <a:lnTo>
                      <a:pt x="242" y="170"/>
                    </a:lnTo>
                    <a:lnTo>
                      <a:pt x="247" y="167"/>
                    </a:lnTo>
                    <a:lnTo>
                      <a:pt x="247" y="167"/>
                    </a:lnTo>
                    <a:lnTo>
                      <a:pt x="252" y="165"/>
                    </a:lnTo>
                    <a:lnTo>
                      <a:pt x="255" y="163"/>
                    </a:lnTo>
                    <a:lnTo>
                      <a:pt x="256" y="161"/>
                    </a:lnTo>
                    <a:lnTo>
                      <a:pt x="257" y="155"/>
                    </a:lnTo>
                    <a:lnTo>
                      <a:pt x="257" y="155"/>
                    </a:lnTo>
                    <a:lnTo>
                      <a:pt x="256" y="149"/>
                    </a:lnTo>
                    <a:lnTo>
                      <a:pt x="255" y="144"/>
                    </a:lnTo>
                    <a:lnTo>
                      <a:pt x="255" y="140"/>
                    </a:lnTo>
                    <a:lnTo>
                      <a:pt x="257" y="136"/>
                    </a:lnTo>
                    <a:lnTo>
                      <a:pt x="257" y="136"/>
                    </a:lnTo>
                    <a:lnTo>
                      <a:pt x="260" y="131"/>
                    </a:lnTo>
                    <a:lnTo>
                      <a:pt x="261" y="128"/>
                    </a:lnTo>
                    <a:lnTo>
                      <a:pt x="260" y="126"/>
                    </a:lnTo>
                    <a:lnTo>
                      <a:pt x="257" y="123"/>
                    </a:lnTo>
                    <a:lnTo>
                      <a:pt x="257" y="123"/>
                    </a:lnTo>
                    <a:lnTo>
                      <a:pt x="252" y="119"/>
                    </a:lnTo>
                    <a:lnTo>
                      <a:pt x="246" y="116"/>
                    </a:lnTo>
                    <a:lnTo>
                      <a:pt x="243" y="115"/>
                    </a:lnTo>
                    <a:lnTo>
                      <a:pt x="241" y="115"/>
                    </a:lnTo>
                    <a:lnTo>
                      <a:pt x="239" y="116"/>
                    </a:lnTo>
                    <a:lnTo>
                      <a:pt x="238" y="118"/>
                    </a:lnTo>
                    <a:lnTo>
                      <a:pt x="238" y="118"/>
                    </a:lnTo>
                    <a:lnTo>
                      <a:pt x="236" y="121"/>
                    </a:lnTo>
                    <a:lnTo>
                      <a:pt x="234" y="124"/>
                    </a:lnTo>
                    <a:lnTo>
                      <a:pt x="231" y="127"/>
                    </a:lnTo>
                    <a:lnTo>
                      <a:pt x="228" y="130"/>
                    </a:lnTo>
                    <a:lnTo>
                      <a:pt x="224" y="131"/>
                    </a:lnTo>
                    <a:lnTo>
                      <a:pt x="220" y="132"/>
                    </a:lnTo>
                    <a:lnTo>
                      <a:pt x="216" y="131"/>
                    </a:lnTo>
                    <a:lnTo>
                      <a:pt x="213" y="130"/>
                    </a:lnTo>
                    <a:lnTo>
                      <a:pt x="213" y="130"/>
                    </a:lnTo>
                    <a:lnTo>
                      <a:pt x="209" y="127"/>
                    </a:lnTo>
                    <a:lnTo>
                      <a:pt x="205" y="125"/>
                    </a:lnTo>
                    <a:lnTo>
                      <a:pt x="196" y="122"/>
                    </a:lnTo>
                    <a:lnTo>
                      <a:pt x="188" y="120"/>
                    </a:lnTo>
                    <a:lnTo>
                      <a:pt x="186" y="119"/>
                    </a:lnTo>
                    <a:lnTo>
                      <a:pt x="184" y="118"/>
                    </a:lnTo>
                    <a:lnTo>
                      <a:pt x="184" y="118"/>
                    </a:lnTo>
                    <a:lnTo>
                      <a:pt x="182" y="116"/>
                    </a:lnTo>
                    <a:lnTo>
                      <a:pt x="180" y="113"/>
                    </a:lnTo>
                    <a:lnTo>
                      <a:pt x="174" y="110"/>
                    </a:lnTo>
                    <a:lnTo>
                      <a:pt x="171" y="108"/>
                    </a:lnTo>
                    <a:lnTo>
                      <a:pt x="170" y="106"/>
                    </a:lnTo>
                    <a:lnTo>
                      <a:pt x="170" y="103"/>
                    </a:lnTo>
                    <a:lnTo>
                      <a:pt x="172" y="100"/>
                    </a:lnTo>
                    <a:lnTo>
                      <a:pt x="172" y="100"/>
                    </a:lnTo>
                    <a:lnTo>
                      <a:pt x="177" y="94"/>
                    </a:lnTo>
                    <a:lnTo>
                      <a:pt x="179" y="91"/>
                    </a:lnTo>
                    <a:lnTo>
                      <a:pt x="180" y="88"/>
                    </a:lnTo>
                    <a:lnTo>
                      <a:pt x="179" y="84"/>
                    </a:lnTo>
                    <a:lnTo>
                      <a:pt x="179" y="84"/>
                    </a:lnTo>
                    <a:lnTo>
                      <a:pt x="176" y="79"/>
                    </a:lnTo>
                    <a:lnTo>
                      <a:pt x="173" y="75"/>
                    </a:lnTo>
                    <a:lnTo>
                      <a:pt x="168" y="73"/>
                    </a:lnTo>
                    <a:lnTo>
                      <a:pt x="161" y="74"/>
                    </a:lnTo>
                    <a:lnTo>
                      <a:pt x="161" y="74"/>
                    </a:lnTo>
                    <a:lnTo>
                      <a:pt x="158" y="74"/>
                    </a:lnTo>
                    <a:lnTo>
                      <a:pt x="154" y="73"/>
                    </a:lnTo>
                    <a:lnTo>
                      <a:pt x="150" y="72"/>
                    </a:lnTo>
                    <a:lnTo>
                      <a:pt x="146" y="70"/>
                    </a:lnTo>
                    <a:lnTo>
                      <a:pt x="142" y="68"/>
                    </a:lnTo>
                    <a:lnTo>
                      <a:pt x="139" y="64"/>
                    </a:lnTo>
                    <a:lnTo>
                      <a:pt x="136" y="60"/>
                    </a:lnTo>
                    <a:lnTo>
                      <a:pt x="135" y="56"/>
                    </a:lnTo>
                    <a:lnTo>
                      <a:pt x="135" y="56"/>
                    </a:lnTo>
                    <a:lnTo>
                      <a:pt x="132" y="47"/>
                    </a:lnTo>
                    <a:lnTo>
                      <a:pt x="129" y="40"/>
                    </a:lnTo>
                    <a:lnTo>
                      <a:pt x="126" y="35"/>
                    </a:lnTo>
                    <a:lnTo>
                      <a:pt x="121" y="30"/>
                    </a:lnTo>
                    <a:lnTo>
                      <a:pt x="121" y="30"/>
                    </a:lnTo>
                    <a:lnTo>
                      <a:pt x="112" y="18"/>
                    </a:lnTo>
                    <a:lnTo>
                      <a:pt x="104" y="10"/>
                    </a:lnTo>
                    <a:lnTo>
                      <a:pt x="104" y="10"/>
                    </a:lnTo>
                    <a:lnTo>
                      <a:pt x="102" y="8"/>
                    </a:lnTo>
                    <a:lnTo>
                      <a:pt x="101" y="6"/>
                    </a:lnTo>
                    <a:lnTo>
                      <a:pt x="101" y="4"/>
                    </a:lnTo>
                    <a:lnTo>
                      <a:pt x="102" y="3"/>
                    </a:lnTo>
                    <a:lnTo>
                      <a:pt x="102" y="3"/>
                    </a:lnTo>
                    <a:lnTo>
                      <a:pt x="95" y="1"/>
                    </a:lnTo>
                    <a:lnTo>
                      <a:pt x="87" y="0"/>
                    </a:lnTo>
                    <a:lnTo>
                      <a:pt x="87" y="0"/>
                    </a:lnTo>
                    <a:lnTo>
                      <a:pt x="74" y="0"/>
                    </a:lnTo>
                    <a:lnTo>
                      <a:pt x="61" y="0"/>
                    </a:lnTo>
                    <a:lnTo>
                      <a:pt x="61" y="0"/>
                    </a:lnTo>
                    <a:lnTo>
                      <a:pt x="58" y="0"/>
                    </a:lnTo>
                    <a:lnTo>
                      <a:pt x="55" y="1"/>
                    </a:lnTo>
                    <a:lnTo>
                      <a:pt x="51" y="5"/>
                    </a:lnTo>
                    <a:lnTo>
                      <a:pt x="47" y="9"/>
                    </a:lnTo>
                    <a:lnTo>
                      <a:pt x="45" y="13"/>
                    </a:lnTo>
                    <a:lnTo>
                      <a:pt x="45" y="13"/>
                    </a:lnTo>
                    <a:lnTo>
                      <a:pt x="42" y="15"/>
                    </a:lnTo>
                    <a:lnTo>
                      <a:pt x="39" y="16"/>
                    </a:lnTo>
                    <a:lnTo>
                      <a:pt x="29" y="17"/>
                    </a:lnTo>
                    <a:lnTo>
                      <a:pt x="9" y="17"/>
                    </a:lnTo>
                    <a:lnTo>
                      <a:pt x="9" y="17"/>
                    </a:lnTo>
                    <a:lnTo>
                      <a:pt x="4" y="18"/>
                    </a:lnTo>
                    <a:lnTo>
                      <a:pt x="0" y="20"/>
                    </a:lnTo>
                    <a:lnTo>
                      <a:pt x="0" y="20"/>
                    </a:lnTo>
                    <a:lnTo>
                      <a:pt x="2" y="24"/>
                    </a:lnTo>
                    <a:lnTo>
                      <a:pt x="3" y="26"/>
                    </a:lnTo>
                    <a:lnTo>
                      <a:pt x="6" y="27"/>
                    </a:lnTo>
                    <a:lnTo>
                      <a:pt x="6" y="27"/>
                    </a:lnTo>
                    <a:lnTo>
                      <a:pt x="8" y="29"/>
                    </a:lnTo>
                    <a:lnTo>
                      <a:pt x="10" y="31"/>
                    </a:lnTo>
                    <a:lnTo>
                      <a:pt x="12" y="35"/>
                    </a:lnTo>
                    <a:lnTo>
                      <a:pt x="13" y="38"/>
                    </a:lnTo>
                    <a:lnTo>
                      <a:pt x="14" y="42"/>
                    </a:lnTo>
                    <a:lnTo>
                      <a:pt x="14" y="42"/>
                    </a:lnTo>
                    <a:lnTo>
                      <a:pt x="14" y="45"/>
                    </a:lnTo>
                    <a:lnTo>
                      <a:pt x="15" y="50"/>
                    </a:lnTo>
                    <a:lnTo>
                      <a:pt x="17" y="55"/>
                    </a:lnTo>
                    <a:lnTo>
                      <a:pt x="18" y="56"/>
                    </a:lnTo>
                    <a:lnTo>
                      <a:pt x="20" y="58"/>
                    </a:lnTo>
                    <a:lnTo>
                      <a:pt x="20" y="58"/>
                    </a:lnTo>
                    <a:lnTo>
                      <a:pt x="23" y="60"/>
                    </a:lnTo>
                    <a:lnTo>
                      <a:pt x="24" y="62"/>
                    </a:lnTo>
                    <a:lnTo>
                      <a:pt x="25" y="68"/>
                    </a:lnTo>
                    <a:lnTo>
                      <a:pt x="25" y="68"/>
                    </a:lnTo>
                    <a:lnTo>
                      <a:pt x="26" y="75"/>
                    </a:lnTo>
                    <a:lnTo>
                      <a:pt x="28" y="79"/>
                    </a:lnTo>
                    <a:lnTo>
                      <a:pt x="31" y="82"/>
                    </a:lnTo>
                    <a:lnTo>
                      <a:pt x="31" y="82"/>
                    </a:lnTo>
                    <a:lnTo>
                      <a:pt x="31" y="83"/>
                    </a:lnTo>
                    <a:lnTo>
                      <a:pt x="31" y="85"/>
                    </a:lnTo>
                    <a:lnTo>
                      <a:pt x="29" y="90"/>
                    </a:lnTo>
                    <a:lnTo>
                      <a:pt x="27" y="95"/>
                    </a:lnTo>
                    <a:lnTo>
                      <a:pt x="27" y="97"/>
                    </a:lnTo>
                    <a:lnTo>
                      <a:pt x="29" y="99"/>
                    </a:lnTo>
                    <a:lnTo>
                      <a:pt x="29" y="99"/>
                    </a:lnTo>
                    <a:lnTo>
                      <a:pt x="33" y="103"/>
                    </a:lnTo>
                    <a:lnTo>
                      <a:pt x="37" y="108"/>
                    </a:lnTo>
                    <a:lnTo>
                      <a:pt x="40" y="113"/>
                    </a:lnTo>
                    <a:lnTo>
                      <a:pt x="40" y="117"/>
                    </a:lnTo>
                    <a:lnTo>
                      <a:pt x="40" y="120"/>
                    </a:lnTo>
                    <a:lnTo>
                      <a:pt x="40" y="120"/>
                    </a:lnTo>
                    <a:lnTo>
                      <a:pt x="36" y="125"/>
                    </a:lnTo>
                    <a:lnTo>
                      <a:pt x="31" y="130"/>
                    </a:lnTo>
                    <a:lnTo>
                      <a:pt x="26" y="137"/>
                    </a:lnTo>
                    <a:lnTo>
                      <a:pt x="24" y="140"/>
                    </a:lnTo>
                    <a:lnTo>
                      <a:pt x="24" y="143"/>
                    </a:lnTo>
                    <a:lnTo>
                      <a:pt x="24" y="143"/>
                    </a:lnTo>
                    <a:lnTo>
                      <a:pt x="24" y="145"/>
                    </a:lnTo>
                    <a:lnTo>
                      <a:pt x="24" y="148"/>
                    </a:lnTo>
                    <a:lnTo>
                      <a:pt x="28" y="152"/>
                    </a:lnTo>
                    <a:lnTo>
                      <a:pt x="32" y="155"/>
                    </a:lnTo>
                    <a:lnTo>
                      <a:pt x="38" y="157"/>
                    </a:lnTo>
                    <a:lnTo>
                      <a:pt x="38" y="157"/>
                    </a:lnTo>
                    <a:lnTo>
                      <a:pt x="43" y="159"/>
                    </a:lnTo>
                    <a:lnTo>
                      <a:pt x="48" y="161"/>
                    </a:lnTo>
                    <a:lnTo>
                      <a:pt x="50" y="162"/>
                    </a:lnTo>
                    <a:lnTo>
                      <a:pt x="51" y="164"/>
                    </a:lnTo>
                    <a:lnTo>
                      <a:pt x="51" y="165"/>
                    </a:lnTo>
                    <a:lnTo>
                      <a:pt x="51" y="168"/>
                    </a:lnTo>
                    <a:lnTo>
                      <a:pt x="51" y="168"/>
                    </a:lnTo>
                    <a:lnTo>
                      <a:pt x="49" y="169"/>
                    </a:lnTo>
                    <a:lnTo>
                      <a:pt x="47" y="171"/>
                    </a:lnTo>
                    <a:lnTo>
                      <a:pt x="41" y="173"/>
                    </a:lnTo>
                    <a:lnTo>
                      <a:pt x="35" y="174"/>
                    </a:lnTo>
                    <a:lnTo>
                      <a:pt x="34" y="176"/>
                    </a:lnTo>
                    <a:lnTo>
                      <a:pt x="34" y="178"/>
                    </a:lnTo>
                    <a:lnTo>
                      <a:pt x="34" y="178"/>
                    </a:lnTo>
                    <a:lnTo>
                      <a:pt x="34" y="180"/>
                    </a:lnTo>
                    <a:lnTo>
                      <a:pt x="35" y="181"/>
                    </a:lnTo>
                    <a:lnTo>
                      <a:pt x="38" y="182"/>
                    </a:lnTo>
                    <a:lnTo>
                      <a:pt x="41" y="183"/>
                    </a:lnTo>
                    <a:lnTo>
                      <a:pt x="42" y="185"/>
                    </a:lnTo>
                    <a:lnTo>
                      <a:pt x="43" y="187"/>
                    </a:lnTo>
                    <a:lnTo>
                      <a:pt x="43" y="187"/>
                    </a:lnTo>
                    <a:lnTo>
                      <a:pt x="48" y="195"/>
                    </a:lnTo>
                    <a:lnTo>
                      <a:pt x="49" y="198"/>
                    </a:lnTo>
                    <a:lnTo>
                      <a:pt x="49" y="201"/>
                    </a:lnTo>
                    <a:lnTo>
                      <a:pt x="48" y="203"/>
                    </a:lnTo>
                    <a:lnTo>
                      <a:pt x="48" y="203"/>
                    </a:lnTo>
                    <a:lnTo>
                      <a:pt x="42" y="210"/>
                    </a:lnTo>
                    <a:lnTo>
                      <a:pt x="40" y="214"/>
                    </a:lnTo>
                    <a:lnTo>
                      <a:pt x="41" y="218"/>
                    </a:lnTo>
                    <a:lnTo>
                      <a:pt x="41" y="218"/>
                    </a:lnTo>
                    <a:lnTo>
                      <a:pt x="41" y="221"/>
                    </a:lnTo>
                    <a:lnTo>
                      <a:pt x="43" y="224"/>
                    </a:lnTo>
                    <a:lnTo>
                      <a:pt x="46" y="227"/>
                    </a:lnTo>
                    <a:lnTo>
                      <a:pt x="53" y="232"/>
                    </a:lnTo>
                    <a:lnTo>
                      <a:pt x="53" y="232"/>
                    </a:lnTo>
                    <a:lnTo>
                      <a:pt x="60" y="236"/>
                    </a:lnTo>
                    <a:lnTo>
                      <a:pt x="68" y="239"/>
                    </a:lnTo>
                    <a:lnTo>
                      <a:pt x="75" y="242"/>
                    </a:lnTo>
                    <a:lnTo>
                      <a:pt x="84" y="246"/>
                    </a:lnTo>
                    <a:lnTo>
                      <a:pt x="84" y="246"/>
                    </a:lnTo>
                    <a:lnTo>
                      <a:pt x="91" y="250"/>
                    </a:lnTo>
                    <a:lnTo>
                      <a:pt x="98" y="254"/>
                    </a:lnTo>
                    <a:lnTo>
                      <a:pt x="100" y="256"/>
                    </a:lnTo>
                    <a:lnTo>
                      <a:pt x="102" y="259"/>
                    </a:lnTo>
                    <a:lnTo>
                      <a:pt x="102" y="262"/>
                    </a:lnTo>
                    <a:lnTo>
                      <a:pt x="100" y="266"/>
                    </a:lnTo>
                    <a:lnTo>
                      <a:pt x="100" y="266"/>
                    </a:lnTo>
                    <a:lnTo>
                      <a:pt x="95" y="273"/>
                    </a:lnTo>
                    <a:lnTo>
                      <a:pt x="91" y="280"/>
                    </a:lnTo>
                    <a:lnTo>
                      <a:pt x="90" y="284"/>
                    </a:lnTo>
                    <a:lnTo>
                      <a:pt x="90" y="288"/>
                    </a:lnTo>
                    <a:lnTo>
                      <a:pt x="92" y="291"/>
                    </a:lnTo>
                    <a:lnTo>
                      <a:pt x="95" y="294"/>
                    </a:lnTo>
                    <a:lnTo>
                      <a:pt x="95" y="294"/>
                    </a:lnTo>
                    <a:lnTo>
                      <a:pt x="102" y="298"/>
                    </a:lnTo>
                    <a:lnTo>
                      <a:pt x="108" y="303"/>
                    </a:lnTo>
                    <a:lnTo>
                      <a:pt x="113" y="307"/>
                    </a:lnTo>
                    <a:lnTo>
                      <a:pt x="117" y="313"/>
                    </a:lnTo>
                    <a:lnTo>
                      <a:pt x="117" y="313"/>
                    </a:lnTo>
                    <a:lnTo>
                      <a:pt x="127" y="327"/>
                    </a:lnTo>
                    <a:lnTo>
                      <a:pt x="127" y="327"/>
                    </a:lnTo>
                    <a:lnTo>
                      <a:pt x="129" y="325"/>
                    </a:lnTo>
                    <a:lnTo>
                      <a:pt x="131" y="324"/>
                    </a:lnTo>
                    <a:lnTo>
                      <a:pt x="134" y="323"/>
                    </a:lnTo>
                    <a:lnTo>
                      <a:pt x="138" y="323"/>
                    </a:lnTo>
                    <a:lnTo>
                      <a:pt x="138" y="323"/>
                    </a:lnTo>
                    <a:lnTo>
                      <a:pt x="149" y="322"/>
                    </a:lnTo>
                    <a:lnTo>
                      <a:pt x="157" y="321"/>
                    </a:lnTo>
                    <a:lnTo>
                      <a:pt x="166" y="319"/>
                    </a:lnTo>
                    <a:lnTo>
                      <a:pt x="173" y="315"/>
                    </a:lnTo>
                    <a:lnTo>
                      <a:pt x="173" y="315"/>
                    </a:lnTo>
                    <a:lnTo>
                      <a:pt x="179" y="311"/>
                    </a:lnTo>
                    <a:lnTo>
                      <a:pt x="184" y="308"/>
                    </a:lnTo>
                    <a:lnTo>
                      <a:pt x="189" y="307"/>
                    </a:lnTo>
                    <a:lnTo>
                      <a:pt x="195" y="307"/>
                    </a:lnTo>
                    <a:lnTo>
                      <a:pt x="195" y="307"/>
                    </a:lnTo>
                    <a:lnTo>
                      <a:pt x="200" y="306"/>
                    </a:lnTo>
                    <a:lnTo>
                      <a:pt x="206" y="304"/>
                    </a:lnTo>
                    <a:lnTo>
                      <a:pt x="213" y="303"/>
                    </a:lnTo>
                    <a:lnTo>
                      <a:pt x="221" y="303"/>
                    </a:lnTo>
                    <a:lnTo>
                      <a:pt x="221" y="303"/>
                    </a:lnTo>
                    <a:lnTo>
                      <a:pt x="228" y="304"/>
                    </a:lnTo>
                    <a:lnTo>
                      <a:pt x="235" y="303"/>
                    </a:lnTo>
                    <a:lnTo>
                      <a:pt x="237" y="302"/>
                    </a:lnTo>
                    <a:lnTo>
                      <a:pt x="239" y="300"/>
                    </a:lnTo>
                    <a:lnTo>
                      <a:pt x="240" y="298"/>
                    </a:lnTo>
                    <a:lnTo>
                      <a:pt x="240" y="295"/>
                    </a:lnTo>
                    <a:lnTo>
                      <a:pt x="240" y="295"/>
                    </a:lnTo>
                    <a:lnTo>
                      <a:pt x="240" y="283"/>
                    </a:lnTo>
                    <a:lnTo>
                      <a:pt x="239" y="279"/>
                    </a:lnTo>
                    <a:lnTo>
                      <a:pt x="236" y="275"/>
                    </a:lnTo>
                    <a:lnTo>
                      <a:pt x="236" y="275"/>
                    </a:lnTo>
                    <a:lnTo>
                      <a:pt x="234" y="271"/>
                    </a:lnTo>
                    <a:lnTo>
                      <a:pt x="233" y="269"/>
                    </a:lnTo>
                    <a:lnTo>
                      <a:pt x="234" y="268"/>
                    </a:lnTo>
                    <a:lnTo>
                      <a:pt x="237" y="266"/>
                    </a:lnTo>
                    <a:lnTo>
                      <a:pt x="243" y="266"/>
                    </a:lnTo>
                    <a:lnTo>
                      <a:pt x="243" y="266"/>
                    </a:lnTo>
                    <a:lnTo>
                      <a:pt x="250" y="265"/>
                    </a:lnTo>
                    <a:lnTo>
                      <a:pt x="257" y="264"/>
                    </a:lnTo>
                    <a:lnTo>
                      <a:pt x="262" y="261"/>
                    </a:lnTo>
                    <a:lnTo>
                      <a:pt x="265" y="259"/>
                    </a:lnTo>
                    <a:lnTo>
                      <a:pt x="267" y="257"/>
                    </a:lnTo>
                    <a:lnTo>
                      <a:pt x="267" y="257"/>
                    </a:lnTo>
                    <a:lnTo>
                      <a:pt x="270" y="252"/>
                    </a:lnTo>
                    <a:lnTo>
                      <a:pt x="274" y="248"/>
                    </a:lnTo>
                    <a:lnTo>
                      <a:pt x="275" y="245"/>
                    </a:lnTo>
                    <a:lnTo>
                      <a:pt x="276" y="243"/>
                    </a:lnTo>
                    <a:lnTo>
                      <a:pt x="275" y="241"/>
                    </a:lnTo>
                    <a:lnTo>
                      <a:pt x="274" y="238"/>
                    </a:lnTo>
                    <a:lnTo>
                      <a:pt x="274" y="23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1" name="Freeform 61">
                <a:extLst>
                  <a:ext uri="{FF2B5EF4-FFF2-40B4-BE49-F238E27FC236}">
                    <a16:creationId xmlns:a16="http://schemas.microsoft.com/office/drawing/2014/main" id="{6D6FA925-1A9E-4E55-BDCC-E84484EDBEA8}"/>
                  </a:ext>
                </a:extLst>
              </p:cNvPr>
              <p:cNvSpPr>
                <a:spLocks/>
              </p:cNvSpPr>
              <p:nvPr/>
            </p:nvSpPr>
            <p:spPr bwMode="auto">
              <a:xfrm>
                <a:off x="6975974" y="5686190"/>
                <a:ext cx="185077" cy="398877"/>
              </a:xfrm>
              <a:custGeom>
                <a:avLst/>
                <a:gdLst>
                  <a:gd name="T0" fmla="*/ 106 w 109"/>
                  <a:gd name="T1" fmla="*/ 139 h 227"/>
                  <a:gd name="T2" fmla="*/ 99 w 109"/>
                  <a:gd name="T3" fmla="*/ 133 h 227"/>
                  <a:gd name="T4" fmla="*/ 84 w 109"/>
                  <a:gd name="T5" fmla="*/ 124 h 227"/>
                  <a:gd name="T6" fmla="*/ 78 w 109"/>
                  <a:gd name="T7" fmla="*/ 115 h 227"/>
                  <a:gd name="T8" fmla="*/ 77 w 109"/>
                  <a:gd name="T9" fmla="*/ 110 h 227"/>
                  <a:gd name="T10" fmla="*/ 75 w 109"/>
                  <a:gd name="T11" fmla="*/ 86 h 227"/>
                  <a:gd name="T12" fmla="*/ 76 w 109"/>
                  <a:gd name="T13" fmla="*/ 71 h 227"/>
                  <a:gd name="T14" fmla="*/ 78 w 109"/>
                  <a:gd name="T15" fmla="*/ 67 h 227"/>
                  <a:gd name="T16" fmla="*/ 82 w 109"/>
                  <a:gd name="T17" fmla="*/ 55 h 227"/>
                  <a:gd name="T18" fmla="*/ 87 w 109"/>
                  <a:gd name="T19" fmla="*/ 44 h 227"/>
                  <a:gd name="T20" fmla="*/ 77 w 109"/>
                  <a:gd name="T21" fmla="*/ 30 h 227"/>
                  <a:gd name="T22" fmla="*/ 73 w 109"/>
                  <a:gd name="T23" fmla="*/ 24 h 227"/>
                  <a:gd name="T24" fmla="*/ 62 w 109"/>
                  <a:gd name="T25" fmla="*/ 15 h 227"/>
                  <a:gd name="T26" fmla="*/ 55 w 109"/>
                  <a:gd name="T27" fmla="*/ 11 h 227"/>
                  <a:gd name="T28" fmla="*/ 50 w 109"/>
                  <a:gd name="T29" fmla="*/ 5 h 227"/>
                  <a:gd name="T30" fmla="*/ 50 w 109"/>
                  <a:gd name="T31" fmla="*/ 2 h 227"/>
                  <a:gd name="T32" fmla="*/ 39 w 109"/>
                  <a:gd name="T33" fmla="*/ 6 h 227"/>
                  <a:gd name="T34" fmla="*/ 34 w 109"/>
                  <a:gd name="T35" fmla="*/ 6 h 227"/>
                  <a:gd name="T36" fmla="*/ 22 w 109"/>
                  <a:gd name="T37" fmla="*/ 0 h 227"/>
                  <a:gd name="T38" fmla="*/ 20 w 109"/>
                  <a:gd name="T39" fmla="*/ 0 h 227"/>
                  <a:gd name="T40" fmla="*/ 16 w 109"/>
                  <a:gd name="T41" fmla="*/ 2 h 227"/>
                  <a:gd name="T42" fmla="*/ 12 w 109"/>
                  <a:gd name="T43" fmla="*/ 11 h 227"/>
                  <a:gd name="T44" fmla="*/ 8 w 109"/>
                  <a:gd name="T45" fmla="*/ 16 h 227"/>
                  <a:gd name="T46" fmla="*/ 4 w 109"/>
                  <a:gd name="T47" fmla="*/ 20 h 227"/>
                  <a:gd name="T48" fmla="*/ 2 w 109"/>
                  <a:gd name="T49" fmla="*/ 30 h 227"/>
                  <a:gd name="T50" fmla="*/ 3 w 109"/>
                  <a:gd name="T51" fmla="*/ 37 h 227"/>
                  <a:gd name="T52" fmla="*/ 0 w 109"/>
                  <a:gd name="T53" fmla="*/ 51 h 227"/>
                  <a:gd name="T54" fmla="*/ 7 w 109"/>
                  <a:gd name="T55" fmla="*/ 58 h 227"/>
                  <a:gd name="T56" fmla="*/ 13 w 109"/>
                  <a:gd name="T57" fmla="*/ 62 h 227"/>
                  <a:gd name="T58" fmla="*/ 17 w 109"/>
                  <a:gd name="T59" fmla="*/ 68 h 227"/>
                  <a:gd name="T60" fmla="*/ 19 w 109"/>
                  <a:gd name="T61" fmla="*/ 74 h 227"/>
                  <a:gd name="T62" fmla="*/ 19 w 109"/>
                  <a:gd name="T63" fmla="*/ 92 h 227"/>
                  <a:gd name="T64" fmla="*/ 13 w 109"/>
                  <a:gd name="T65" fmla="*/ 124 h 227"/>
                  <a:gd name="T66" fmla="*/ 13 w 109"/>
                  <a:gd name="T67" fmla="*/ 135 h 227"/>
                  <a:gd name="T68" fmla="*/ 11 w 109"/>
                  <a:gd name="T69" fmla="*/ 154 h 227"/>
                  <a:gd name="T70" fmla="*/ 7 w 109"/>
                  <a:gd name="T71" fmla="*/ 171 h 227"/>
                  <a:gd name="T72" fmla="*/ 11 w 109"/>
                  <a:gd name="T73" fmla="*/ 179 h 227"/>
                  <a:gd name="T74" fmla="*/ 17 w 109"/>
                  <a:gd name="T75" fmla="*/ 182 h 227"/>
                  <a:gd name="T76" fmla="*/ 27 w 109"/>
                  <a:gd name="T77" fmla="*/ 188 h 227"/>
                  <a:gd name="T78" fmla="*/ 30 w 109"/>
                  <a:gd name="T79" fmla="*/ 194 h 227"/>
                  <a:gd name="T80" fmla="*/ 29 w 109"/>
                  <a:gd name="T81" fmla="*/ 201 h 227"/>
                  <a:gd name="T82" fmla="*/ 27 w 109"/>
                  <a:gd name="T83" fmla="*/ 209 h 227"/>
                  <a:gd name="T84" fmla="*/ 25 w 109"/>
                  <a:gd name="T85" fmla="*/ 223 h 227"/>
                  <a:gd name="T86" fmla="*/ 25 w 109"/>
                  <a:gd name="T87" fmla="*/ 227 h 227"/>
                  <a:gd name="T88" fmla="*/ 39 w 109"/>
                  <a:gd name="T89" fmla="*/ 224 h 227"/>
                  <a:gd name="T90" fmla="*/ 45 w 109"/>
                  <a:gd name="T91" fmla="*/ 224 h 227"/>
                  <a:gd name="T92" fmla="*/ 63 w 109"/>
                  <a:gd name="T93" fmla="*/ 220 h 227"/>
                  <a:gd name="T94" fmla="*/ 69 w 109"/>
                  <a:gd name="T95" fmla="*/ 216 h 227"/>
                  <a:gd name="T96" fmla="*/ 73 w 109"/>
                  <a:gd name="T97" fmla="*/ 210 h 227"/>
                  <a:gd name="T98" fmla="*/ 75 w 109"/>
                  <a:gd name="T99" fmla="*/ 202 h 227"/>
                  <a:gd name="T100" fmla="*/ 84 w 109"/>
                  <a:gd name="T101" fmla="*/ 186 h 227"/>
                  <a:gd name="T102" fmla="*/ 90 w 109"/>
                  <a:gd name="T103" fmla="*/ 180 h 227"/>
                  <a:gd name="T104" fmla="*/ 99 w 109"/>
                  <a:gd name="T105" fmla="*/ 168 h 227"/>
                  <a:gd name="T106" fmla="*/ 104 w 109"/>
                  <a:gd name="T107" fmla="*/ 161 h 227"/>
                  <a:gd name="T108" fmla="*/ 107 w 109"/>
                  <a:gd name="T109" fmla="*/ 157 h 227"/>
                  <a:gd name="T110" fmla="*/ 109 w 109"/>
                  <a:gd name="T111" fmla="*/ 148 h 227"/>
                  <a:gd name="T112" fmla="*/ 108 w 109"/>
                  <a:gd name="T113" fmla="*/ 142 h 227"/>
                  <a:gd name="T114" fmla="*/ 106 w 109"/>
                  <a:gd name="T115" fmla="*/ 13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 h="227">
                    <a:moveTo>
                      <a:pt x="106" y="139"/>
                    </a:moveTo>
                    <a:lnTo>
                      <a:pt x="106" y="139"/>
                    </a:lnTo>
                    <a:lnTo>
                      <a:pt x="103" y="136"/>
                    </a:lnTo>
                    <a:lnTo>
                      <a:pt x="99" y="133"/>
                    </a:lnTo>
                    <a:lnTo>
                      <a:pt x="89" y="127"/>
                    </a:lnTo>
                    <a:lnTo>
                      <a:pt x="84" y="124"/>
                    </a:lnTo>
                    <a:lnTo>
                      <a:pt x="80" y="120"/>
                    </a:lnTo>
                    <a:lnTo>
                      <a:pt x="78" y="115"/>
                    </a:lnTo>
                    <a:lnTo>
                      <a:pt x="77" y="110"/>
                    </a:lnTo>
                    <a:lnTo>
                      <a:pt x="77" y="110"/>
                    </a:lnTo>
                    <a:lnTo>
                      <a:pt x="76" y="98"/>
                    </a:lnTo>
                    <a:lnTo>
                      <a:pt x="75" y="86"/>
                    </a:lnTo>
                    <a:lnTo>
                      <a:pt x="75" y="75"/>
                    </a:lnTo>
                    <a:lnTo>
                      <a:pt x="76" y="71"/>
                    </a:lnTo>
                    <a:lnTo>
                      <a:pt x="78" y="67"/>
                    </a:lnTo>
                    <a:lnTo>
                      <a:pt x="78" y="67"/>
                    </a:lnTo>
                    <a:lnTo>
                      <a:pt x="80" y="61"/>
                    </a:lnTo>
                    <a:lnTo>
                      <a:pt x="82" y="55"/>
                    </a:lnTo>
                    <a:lnTo>
                      <a:pt x="84" y="49"/>
                    </a:lnTo>
                    <a:lnTo>
                      <a:pt x="87" y="44"/>
                    </a:lnTo>
                    <a:lnTo>
                      <a:pt x="87" y="44"/>
                    </a:lnTo>
                    <a:lnTo>
                      <a:pt x="77" y="30"/>
                    </a:lnTo>
                    <a:lnTo>
                      <a:pt x="77" y="30"/>
                    </a:lnTo>
                    <a:lnTo>
                      <a:pt x="73" y="24"/>
                    </a:lnTo>
                    <a:lnTo>
                      <a:pt x="68" y="20"/>
                    </a:lnTo>
                    <a:lnTo>
                      <a:pt x="62" y="15"/>
                    </a:lnTo>
                    <a:lnTo>
                      <a:pt x="55" y="11"/>
                    </a:lnTo>
                    <a:lnTo>
                      <a:pt x="55" y="11"/>
                    </a:lnTo>
                    <a:lnTo>
                      <a:pt x="51" y="7"/>
                    </a:lnTo>
                    <a:lnTo>
                      <a:pt x="50" y="5"/>
                    </a:lnTo>
                    <a:lnTo>
                      <a:pt x="50" y="2"/>
                    </a:lnTo>
                    <a:lnTo>
                      <a:pt x="50" y="2"/>
                    </a:lnTo>
                    <a:lnTo>
                      <a:pt x="44" y="5"/>
                    </a:lnTo>
                    <a:lnTo>
                      <a:pt x="39" y="6"/>
                    </a:lnTo>
                    <a:lnTo>
                      <a:pt x="39" y="6"/>
                    </a:lnTo>
                    <a:lnTo>
                      <a:pt x="34" y="6"/>
                    </a:lnTo>
                    <a:lnTo>
                      <a:pt x="31" y="5"/>
                    </a:lnTo>
                    <a:lnTo>
                      <a:pt x="22" y="0"/>
                    </a:lnTo>
                    <a:lnTo>
                      <a:pt x="22" y="0"/>
                    </a:lnTo>
                    <a:lnTo>
                      <a:pt x="20" y="0"/>
                    </a:lnTo>
                    <a:lnTo>
                      <a:pt x="18" y="0"/>
                    </a:lnTo>
                    <a:lnTo>
                      <a:pt x="16" y="2"/>
                    </a:lnTo>
                    <a:lnTo>
                      <a:pt x="15" y="5"/>
                    </a:lnTo>
                    <a:lnTo>
                      <a:pt x="12" y="11"/>
                    </a:lnTo>
                    <a:lnTo>
                      <a:pt x="10" y="13"/>
                    </a:lnTo>
                    <a:lnTo>
                      <a:pt x="8" y="16"/>
                    </a:lnTo>
                    <a:lnTo>
                      <a:pt x="8" y="16"/>
                    </a:lnTo>
                    <a:lnTo>
                      <a:pt x="4" y="20"/>
                    </a:lnTo>
                    <a:lnTo>
                      <a:pt x="2" y="25"/>
                    </a:lnTo>
                    <a:lnTo>
                      <a:pt x="2" y="30"/>
                    </a:lnTo>
                    <a:lnTo>
                      <a:pt x="3" y="37"/>
                    </a:lnTo>
                    <a:lnTo>
                      <a:pt x="3" y="37"/>
                    </a:lnTo>
                    <a:lnTo>
                      <a:pt x="2" y="43"/>
                    </a:lnTo>
                    <a:lnTo>
                      <a:pt x="0" y="51"/>
                    </a:lnTo>
                    <a:lnTo>
                      <a:pt x="0" y="51"/>
                    </a:lnTo>
                    <a:lnTo>
                      <a:pt x="7" y="58"/>
                    </a:lnTo>
                    <a:lnTo>
                      <a:pt x="13" y="62"/>
                    </a:lnTo>
                    <a:lnTo>
                      <a:pt x="13" y="62"/>
                    </a:lnTo>
                    <a:lnTo>
                      <a:pt x="15" y="65"/>
                    </a:lnTo>
                    <a:lnTo>
                      <a:pt x="17" y="68"/>
                    </a:lnTo>
                    <a:lnTo>
                      <a:pt x="18" y="71"/>
                    </a:lnTo>
                    <a:lnTo>
                      <a:pt x="19" y="74"/>
                    </a:lnTo>
                    <a:lnTo>
                      <a:pt x="20" y="82"/>
                    </a:lnTo>
                    <a:lnTo>
                      <a:pt x="19" y="92"/>
                    </a:lnTo>
                    <a:lnTo>
                      <a:pt x="15" y="113"/>
                    </a:lnTo>
                    <a:lnTo>
                      <a:pt x="13" y="124"/>
                    </a:lnTo>
                    <a:lnTo>
                      <a:pt x="13" y="135"/>
                    </a:lnTo>
                    <a:lnTo>
                      <a:pt x="13" y="135"/>
                    </a:lnTo>
                    <a:lnTo>
                      <a:pt x="12" y="145"/>
                    </a:lnTo>
                    <a:lnTo>
                      <a:pt x="11" y="154"/>
                    </a:lnTo>
                    <a:lnTo>
                      <a:pt x="8" y="166"/>
                    </a:lnTo>
                    <a:lnTo>
                      <a:pt x="7" y="171"/>
                    </a:lnTo>
                    <a:lnTo>
                      <a:pt x="8" y="174"/>
                    </a:lnTo>
                    <a:lnTo>
                      <a:pt x="11" y="179"/>
                    </a:lnTo>
                    <a:lnTo>
                      <a:pt x="17" y="182"/>
                    </a:lnTo>
                    <a:lnTo>
                      <a:pt x="17" y="182"/>
                    </a:lnTo>
                    <a:lnTo>
                      <a:pt x="23" y="185"/>
                    </a:lnTo>
                    <a:lnTo>
                      <a:pt x="27" y="188"/>
                    </a:lnTo>
                    <a:lnTo>
                      <a:pt x="29" y="191"/>
                    </a:lnTo>
                    <a:lnTo>
                      <a:pt x="30" y="194"/>
                    </a:lnTo>
                    <a:lnTo>
                      <a:pt x="30" y="198"/>
                    </a:lnTo>
                    <a:lnTo>
                      <a:pt x="29" y="201"/>
                    </a:lnTo>
                    <a:lnTo>
                      <a:pt x="27" y="209"/>
                    </a:lnTo>
                    <a:lnTo>
                      <a:pt x="27" y="209"/>
                    </a:lnTo>
                    <a:lnTo>
                      <a:pt x="25" y="218"/>
                    </a:lnTo>
                    <a:lnTo>
                      <a:pt x="25" y="223"/>
                    </a:lnTo>
                    <a:lnTo>
                      <a:pt x="25" y="227"/>
                    </a:lnTo>
                    <a:lnTo>
                      <a:pt x="25" y="227"/>
                    </a:lnTo>
                    <a:lnTo>
                      <a:pt x="33" y="225"/>
                    </a:lnTo>
                    <a:lnTo>
                      <a:pt x="39" y="224"/>
                    </a:lnTo>
                    <a:lnTo>
                      <a:pt x="45" y="224"/>
                    </a:lnTo>
                    <a:lnTo>
                      <a:pt x="45" y="224"/>
                    </a:lnTo>
                    <a:lnTo>
                      <a:pt x="55" y="223"/>
                    </a:lnTo>
                    <a:lnTo>
                      <a:pt x="63" y="220"/>
                    </a:lnTo>
                    <a:lnTo>
                      <a:pt x="66" y="218"/>
                    </a:lnTo>
                    <a:lnTo>
                      <a:pt x="69" y="216"/>
                    </a:lnTo>
                    <a:lnTo>
                      <a:pt x="71" y="213"/>
                    </a:lnTo>
                    <a:lnTo>
                      <a:pt x="73" y="210"/>
                    </a:lnTo>
                    <a:lnTo>
                      <a:pt x="73" y="210"/>
                    </a:lnTo>
                    <a:lnTo>
                      <a:pt x="75" y="202"/>
                    </a:lnTo>
                    <a:lnTo>
                      <a:pt x="79" y="194"/>
                    </a:lnTo>
                    <a:lnTo>
                      <a:pt x="84" y="186"/>
                    </a:lnTo>
                    <a:lnTo>
                      <a:pt x="90" y="180"/>
                    </a:lnTo>
                    <a:lnTo>
                      <a:pt x="90" y="180"/>
                    </a:lnTo>
                    <a:lnTo>
                      <a:pt x="95" y="173"/>
                    </a:lnTo>
                    <a:lnTo>
                      <a:pt x="99" y="168"/>
                    </a:lnTo>
                    <a:lnTo>
                      <a:pt x="102" y="164"/>
                    </a:lnTo>
                    <a:lnTo>
                      <a:pt x="104" y="161"/>
                    </a:lnTo>
                    <a:lnTo>
                      <a:pt x="104" y="161"/>
                    </a:lnTo>
                    <a:lnTo>
                      <a:pt x="107" y="157"/>
                    </a:lnTo>
                    <a:lnTo>
                      <a:pt x="109" y="151"/>
                    </a:lnTo>
                    <a:lnTo>
                      <a:pt x="109" y="148"/>
                    </a:lnTo>
                    <a:lnTo>
                      <a:pt x="109" y="145"/>
                    </a:lnTo>
                    <a:lnTo>
                      <a:pt x="108" y="142"/>
                    </a:lnTo>
                    <a:lnTo>
                      <a:pt x="106" y="139"/>
                    </a:lnTo>
                    <a:lnTo>
                      <a:pt x="106" y="13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2" name="Freeform 62">
                <a:extLst>
                  <a:ext uri="{FF2B5EF4-FFF2-40B4-BE49-F238E27FC236}">
                    <a16:creationId xmlns:a16="http://schemas.microsoft.com/office/drawing/2014/main" id="{81EDDBED-0C8B-4265-B3F3-72141FF49CBA}"/>
                  </a:ext>
                </a:extLst>
              </p:cNvPr>
              <p:cNvSpPr>
                <a:spLocks/>
              </p:cNvSpPr>
              <p:nvPr/>
            </p:nvSpPr>
            <p:spPr bwMode="auto">
              <a:xfrm>
                <a:off x="6571559" y="5322295"/>
                <a:ext cx="418127" cy="356898"/>
              </a:xfrm>
              <a:custGeom>
                <a:avLst/>
                <a:gdLst>
                  <a:gd name="T0" fmla="*/ 180 w 244"/>
                  <a:gd name="T1" fmla="*/ 194 h 205"/>
                  <a:gd name="T2" fmla="*/ 179 w 244"/>
                  <a:gd name="T3" fmla="*/ 188 h 205"/>
                  <a:gd name="T4" fmla="*/ 171 w 244"/>
                  <a:gd name="T5" fmla="*/ 177 h 205"/>
                  <a:gd name="T6" fmla="*/ 174 w 244"/>
                  <a:gd name="T7" fmla="*/ 173 h 205"/>
                  <a:gd name="T8" fmla="*/ 190 w 244"/>
                  <a:gd name="T9" fmla="*/ 165 h 205"/>
                  <a:gd name="T10" fmla="*/ 198 w 244"/>
                  <a:gd name="T11" fmla="*/ 153 h 205"/>
                  <a:gd name="T12" fmla="*/ 208 w 244"/>
                  <a:gd name="T13" fmla="*/ 153 h 205"/>
                  <a:gd name="T14" fmla="*/ 209 w 244"/>
                  <a:gd name="T15" fmla="*/ 140 h 205"/>
                  <a:gd name="T16" fmla="*/ 216 w 244"/>
                  <a:gd name="T17" fmla="*/ 136 h 205"/>
                  <a:gd name="T18" fmla="*/ 236 w 244"/>
                  <a:gd name="T19" fmla="*/ 133 h 205"/>
                  <a:gd name="T20" fmla="*/ 242 w 244"/>
                  <a:gd name="T21" fmla="*/ 126 h 205"/>
                  <a:gd name="T22" fmla="*/ 236 w 244"/>
                  <a:gd name="T23" fmla="*/ 112 h 205"/>
                  <a:gd name="T24" fmla="*/ 228 w 244"/>
                  <a:gd name="T25" fmla="*/ 106 h 205"/>
                  <a:gd name="T26" fmla="*/ 227 w 244"/>
                  <a:gd name="T27" fmla="*/ 101 h 205"/>
                  <a:gd name="T28" fmla="*/ 242 w 244"/>
                  <a:gd name="T29" fmla="*/ 94 h 205"/>
                  <a:gd name="T30" fmla="*/ 244 w 244"/>
                  <a:gd name="T31" fmla="*/ 89 h 205"/>
                  <a:gd name="T32" fmla="*/ 231 w 244"/>
                  <a:gd name="T33" fmla="*/ 82 h 205"/>
                  <a:gd name="T34" fmla="*/ 217 w 244"/>
                  <a:gd name="T35" fmla="*/ 73 h 205"/>
                  <a:gd name="T36" fmla="*/ 217 w 244"/>
                  <a:gd name="T37" fmla="*/ 65 h 205"/>
                  <a:gd name="T38" fmla="*/ 233 w 244"/>
                  <a:gd name="T39" fmla="*/ 45 h 205"/>
                  <a:gd name="T40" fmla="*/ 230 w 244"/>
                  <a:gd name="T41" fmla="*/ 33 h 205"/>
                  <a:gd name="T42" fmla="*/ 220 w 244"/>
                  <a:gd name="T43" fmla="*/ 23 h 205"/>
                  <a:gd name="T44" fmla="*/ 211 w 244"/>
                  <a:gd name="T45" fmla="*/ 20 h 205"/>
                  <a:gd name="T46" fmla="*/ 190 w 244"/>
                  <a:gd name="T47" fmla="*/ 15 h 205"/>
                  <a:gd name="T48" fmla="*/ 170 w 244"/>
                  <a:gd name="T49" fmla="*/ 11 h 205"/>
                  <a:gd name="T50" fmla="*/ 138 w 244"/>
                  <a:gd name="T51" fmla="*/ 14 h 205"/>
                  <a:gd name="T52" fmla="*/ 117 w 244"/>
                  <a:gd name="T53" fmla="*/ 7 h 205"/>
                  <a:gd name="T54" fmla="*/ 92 w 244"/>
                  <a:gd name="T55" fmla="*/ 5 h 205"/>
                  <a:gd name="T56" fmla="*/ 75 w 244"/>
                  <a:gd name="T57" fmla="*/ 5 h 205"/>
                  <a:gd name="T58" fmla="*/ 65 w 244"/>
                  <a:gd name="T59" fmla="*/ 0 h 205"/>
                  <a:gd name="T60" fmla="*/ 54 w 244"/>
                  <a:gd name="T61" fmla="*/ 4 h 205"/>
                  <a:gd name="T62" fmla="*/ 45 w 244"/>
                  <a:gd name="T63" fmla="*/ 15 h 205"/>
                  <a:gd name="T64" fmla="*/ 35 w 244"/>
                  <a:gd name="T65" fmla="*/ 16 h 205"/>
                  <a:gd name="T66" fmla="*/ 25 w 244"/>
                  <a:gd name="T67" fmla="*/ 8 h 205"/>
                  <a:gd name="T68" fmla="*/ 5 w 244"/>
                  <a:gd name="T69" fmla="*/ 7 h 205"/>
                  <a:gd name="T70" fmla="*/ 0 w 244"/>
                  <a:gd name="T71" fmla="*/ 23 h 205"/>
                  <a:gd name="T72" fmla="*/ 14 w 244"/>
                  <a:gd name="T73" fmla="*/ 44 h 205"/>
                  <a:gd name="T74" fmla="*/ 24 w 244"/>
                  <a:gd name="T75" fmla="*/ 56 h 205"/>
                  <a:gd name="T76" fmla="*/ 33 w 244"/>
                  <a:gd name="T77" fmla="*/ 71 h 205"/>
                  <a:gd name="T78" fmla="*/ 39 w 244"/>
                  <a:gd name="T79" fmla="*/ 84 h 205"/>
                  <a:gd name="T80" fmla="*/ 46 w 244"/>
                  <a:gd name="T81" fmla="*/ 98 h 205"/>
                  <a:gd name="T82" fmla="*/ 62 w 244"/>
                  <a:gd name="T83" fmla="*/ 106 h 205"/>
                  <a:gd name="T84" fmla="*/ 78 w 244"/>
                  <a:gd name="T85" fmla="*/ 123 h 205"/>
                  <a:gd name="T86" fmla="*/ 89 w 244"/>
                  <a:gd name="T87" fmla="*/ 140 h 205"/>
                  <a:gd name="T88" fmla="*/ 111 w 244"/>
                  <a:gd name="T89" fmla="*/ 156 h 205"/>
                  <a:gd name="T90" fmla="*/ 120 w 244"/>
                  <a:gd name="T91" fmla="*/ 169 h 205"/>
                  <a:gd name="T92" fmla="*/ 151 w 244"/>
                  <a:gd name="T93" fmla="*/ 186 h 205"/>
                  <a:gd name="T94" fmla="*/ 161 w 244"/>
                  <a:gd name="T95" fmla="*/ 199 h 205"/>
                  <a:gd name="T96" fmla="*/ 171 w 244"/>
                  <a:gd name="T97" fmla="*/ 205 h 205"/>
                  <a:gd name="T98" fmla="*/ 174 w 244"/>
                  <a:gd name="T99" fmla="*/ 19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4" h="205">
                    <a:moveTo>
                      <a:pt x="174" y="198"/>
                    </a:moveTo>
                    <a:lnTo>
                      <a:pt x="174" y="198"/>
                    </a:lnTo>
                    <a:lnTo>
                      <a:pt x="177" y="196"/>
                    </a:lnTo>
                    <a:lnTo>
                      <a:pt x="180" y="194"/>
                    </a:lnTo>
                    <a:lnTo>
                      <a:pt x="180" y="192"/>
                    </a:lnTo>
                    <a:lnTo>
                      <a:pt x="180" y="191"/>
                    </a:lnTo>
                    <a:lnTo>
                      <a:pt x="180" y="189"/>
                    </a:lnTo>
                    <a:lnTo>
                      <a:pt x="179" y="188"/>
                    </a:lnTo>
                    <a:lnTo>
                      <a:pt x="179" y="188"/>
                    </a:lnTo>
                    <a:lnTo>
                      <a:pt x="175" y="183"/>
                    </a:lnTo>
                    <a:lnTo>
                      <a:pt x="172" y="179"/>
                    </a:lnTo>
                    <a:lnTo>
                      <a:pt x="171" y="177"/>
                    </a:lnTo>
                    <a:lnTo>
                      <a:pt x="171" y="175"/>
                    </a:lnTo>
                    <a:lnTo>
                      <a:pt x="172" y="174"/>
                    </a:lnTo>
                    <a:lnTo>
                      <a:pt x="174" y="173"/>
                    </a:lnTo>
                    <a:lnTo>
                      <a:pt x="174" y="173"/>
                    </a:lnTo>
                    <a:lnTo>
                      <a:pt x="179" y="172"/>
                    </a:lnTo>
                    <a:lnTo>
                      <a:pt x="183" y="171"/>
                    </a:lnTo>
                    <a:lnTo>
                      <a:pt x="187" y="169"/>
                    </a:lnTo>
                    <a:lnTo>
                      <a:pt x="190" y="165"/>
                    </a:lnTo>
                    <a:lnTo>
                      <a:pt x="190" y="165"/>
                    </a:lnTo>
                    <a:lnTo>
                      <a:pt x="192" y="156"/>
                    </a:lnTo>
                    <a:lnTo>
                      <a:pt x="193" y="154"/>
                    </a:lnTo>
                    <a:lnTo>
                      <a:pt x="198" y="153"/>
                    </a:lnTo>
                    <a:lnTo>
                      <a:pt x="198" y="153"/>
                    </a:lnTo>
                    <a:lnTo>
                      <a:pt x="206" y="154"/>
                    </a:lnTo>
                    <a:lnTo>
                      <a:pt x="207" y="154"/>
                    </a:lnTo>
                    <a:lnTo>
                      <a:pt x="208" y="153"/>
                    </a:lnTo>
                    <a:lnTo>
                      <a:pt x="209" y="149"/>
                    </a:lnTo>
                    <a:lnTo>
                      <a:pt x="209" y="149"/>
                    </a:lnTo>
                    <a:lnTo>
                      <a:pt x="209" y="144"/>
                    </a:lnTo>
                    <a:lnTo>
                      <a:pt x="209" y="140"/>
                    </a:lnTo>
                    <a:lnTo>
                      <a:pt x="210" y="139"/>
                    </a:lnTo>
                    <a:lnTo>
                      <a:pt x="211" y="137"/>
                    </a:lnTo>
                    <a:lnTo>
                      <a:pt x="216" y="136"/>
                    </a:lnTo>
                    <a:lnTo>
                      <a:pt x="216" y="136"/>
                    </a:lnTo>
                    <a:lnTo>
                      <a:pt x="221" y="135"/>
                    </a:lnTo>
                    <a:lnTo>
                      <a:pt x="225" y="133"/>
                    </a:lnTo>
                    <a:lnTo>
                      <a:pt x="230" y="132"/>
                    </a:lnTo>
                    <a:lnTo>
                      <a:pt x="236" y="133"/>
                    </a:lnTo>
                    <a:lnTo>
                      <a:pt x="236" y="133"/>
                    </a:lnTo>
                    <a:lnTo>
                      <a:pt x="241" y="128"/>
                    </a:lnTo>
                    <a:lnTo>
                      <a:pt x="241" y="128"/>
                    </a:lnTo>
                    <a:lnTo>
                      <a:pt x="242" y="126"/>
                    </a:lnTo>
                    <a:lnTo>
                      <a:pt x="242" y="123"/>
                    </a:lnTo>
                    <a:lnTo>
                      <a:pt x="241" y="120"/>
                    </a:lnTo>
                    <a:lnTo>
                      <a:pt x="236" y="112"/>
                    </a:lnTo>
                    <a:lnTo>
                      <a:pt x="236" y="112"/>
                    </a:lnTo>
                    <a:lnTo>
                      <a:pt x="235" y="110"/>
                    </a:lnTo>
                    <a:lnTo>
                      <a:pt x="234" y="108"/>
                    </a:lnTo>
                    <a:lnTo>
                      <a:pt x="231" y="107"/>
                    </a:lnTo>
                    <a:lnTo>
                      <a:pt x="228" y="106"/>
                    </a:lnTo>
                    <a:lnTo>
                      <a:pt x="227" y="105"/>
                    </a:lnTo>
                    <a:lnTo>
                      <a:pt x="227" y="103"/>
                    </a:lnTo>
                    <a:lnTo>
                      <a:pt x="227" y="103"/>
                    </a:lnTo>
                    <a:lnTo>
                      <a:pt x="227" y="101"/>
                    </a:lnTo>
                    <a:lnTo>
                      <a:pt x="228" y="99"/>
                    </a:lnTo>
                    <a:lnTo>
                      <a:pt x="234" y="98"/>
                    </a:lnTo>
                    <a:lnTo>
                      <a:pt x="240" y="96"/>
                    </a:lnTo>
                    <a:lnTo>
                      <a:pt x="242" y="94"/>
                    </a:lnTo>
                    <a:lnTo>
                      <a:pt x="244" y="93"/>
                    </a:lnTo>
                    <a:lnTo>
                      <a:pt x="244" y="93"/>
                    </a:lnTo>
                    <a:lnTo>
                      <a:pt x="244" y="90"/>
                    </a:lnTo>
                    <a:lnTo>
                      <a:pt x="244" y="89"/>
                    </a:lnTo>
                    <a:lnTo>
                      <a:pt x="243" y="87"/>
                    </a:lnTo>
                    <a:lnTo>
                      <a:pt x="241" y="86"/>
                    </a:lnTo>
                    <a:lnTo>
                      <a:pt x="236" y="84"/>
                    </a:lnTo>
                    <a:lnTo>
                      <a:pt x="231" y="82"/>
                    </a:lnTo>
                    <a:lnTo>
                      <a:pt x="231" y="82"/>
                    </a:lnTo>
                    <a:lnTo>
                      <a:pt x="225" y="80"/>
                    </a:lnTo>
                    <a:lnTo>
                      <a:pt x="221" y="77"/>
                    </a:lnTo>
                    <a:lnTo>
                      <a:pt x="217" y="73"/>
                    </a:lnTo>
                    <a:lnTo>
                      <a:pt x="217" y="70"/>
                    </a:lnTo>
                    <a:lnTo>
                      <a:pt x="217" y="68"/>
                    </a:lnTo>
                    <a:lnTo>
                      <a:pt x="217" y="68"/>
                    </a:lnTo>
                    <a:lnTo>
                      <a:pt x="217" y="65"/>
                    </a:lnTo>
                    <a:lnTo>
                      <a:pt x="219" y="62"/>
                    </a:lnTo>
                    <a:lnTo>
                      <a:pt x="224" y="55"/>
                    </a:lnTo>
                    <a:lnTo>
                      <a:pt x="229" y="50"/>
                    </a:lnTo>
                    <a:lnTo>
                      <a:pt x="233" y="45"/>
                    </a:lnTo>
                    <a:lnTo>
                      <a:pt x="233" y="45"/>
                    </a:lnTo>
                    <a:lnTo>
                      <a:pt x="233" y="42"/>
                    </a:lnTo>
                    <a:lnTo>
                      <a:pt x="233" y="38"/>
                    </a:lnTo>
                    <a:lnTo>
                      <a:pt x="230" y="33"/>
                    </a:lnTo>
                    <a:lnTo>
                      <a:pt x="226" y="28"/>
                    </a:lnTo>
                    <a:lnTo>
                      <a:pt x="222" y="24"/>
                    </a:lnTo>
                    <a:lnTo>
                      <a:pt x="222" y="24"/>
                    </a:lnTo>
                    <a:lnTo>
                      <a:pt x="220" y="23"/>
                    </a:lnTo>
                    <a:lnTo>
                      <a:pt x="220" y="21"/>
                    </a:lnTo>
                    <a:lnTo>
                      <a:pt x="220" y="21"/>
                    </a:lnTo>
                    <a:lnTo>
                      <a:pt x="216" y="20"/>
                    </a:lnTo>
                    <a:lnTo>
                      <a:pt x="211" y="20"/>
                    </a:lnTo>
                    <a:lnTo>
                      <a:pt x="211" y="20"/>
                    </a:lnTo>
                    <a:lnTo>
                      <a:pt x="204" y="19"/>
                    </a:lnTo>
                    <a:lnTo>
                      <a:pt x="197" y="18"/>
                    </a:lnTo>
                    <a:lnTo>
                      <a:pt x="190" y="15"/>
                    </a:lnTo>
                    <a:lnTo>
                      <a:pt x="185" y="13"/>
                    </a:lnTo>
                    <a:lnTo>
                      <a:pt x="185" y="13"/>
                    </a:lnTo>
                    <a:lnTo>
                      <a:pt x="178" y="11"/>
                    </a:lnTo>
                    <a:lnTo>
                      <a:pt x="170" y="11"/>
                    </a:lnTo>
                    <a:lnTo>
                      <a:pt x="159" y="11"/>
                    </a:lnTo>
                    <a:lnTo>
                      <a:pt x="148" y="13"/>
                    </a:lnTo>
                    <a:lnTo>
                      <a:pt x="148" y="13"/>
                    </a:lnTo>
                    <a:lnTo>
                      <a:pt x="138" y="14"/>
                    </a:lnTo>
                    <a:lnTo>
                      <a:pt x="132" y="13"/>
                    </a:lnTo>
                    <a:lnTo>
                      <a:pt x="125" y="11"/>
                    </a:lnTo>
                    <a:lnTo>
                      <a:pt x="117" y="7"/>
                    </a:lnTo>
                    <a:lnTo>
                      <a:pt x="117" y="7"/>
                    </a:lnTo>
                    <a:lnTo>
                      <a:pt x="112" y="5"/>
                    </a:lnTo>
                    <a:lnTo>
                      <a:pt x="108" y="4"/>
                    </a:lnTo>
                    <a:lnTo>
                      <a:pt x="100" y="4"/>
                    </a:lnTo>
                    <a:lnTo>
                      <a:pt x="92" y="5"/>
                    </a:lnTo>
                    <a:lnTo>
                      <a:pt x="85" y="6"/>
                    </a:lnTo>
                    <a:lnTo>
                      <a:pt x="85" y="6"/>
                    </a:lnTo>
                    <a:lnTo>
                      <a:pt x="78" y="6"/>
                    </a:lnTo>
                    <a:lnTo>
                      <a:pt x="75" y="5"/>
                    </a:lnTo>
                    <a:lnTo>
                      <a:pt x="72" y="4"/>
                    </a:lnTo>
                    <a:lnTo>
                      <a:pt x="69" y="2"/>
                    </a:lnTo>
                    <a:lnTo>
                      <a:pt x="69" y="2"/>
                    </a:lnTo>
                    <a:lnTo>
                      <a:pt x="65" y="0"/>
                    </a:lnTo>
                    <a:lnTo>
                      <a:pt x="61" y="1"/>
                    </a:lnTo>
                    <a:lnTo>
                      <a:pt x="58" y="2"/>
                    </a:lnTo>
                    <a:lnTo>
                      <a:pt x="54" y="4"/>
                    </a:lnTo>
                    <a:lnTo>
                      <a:pt x="54" y="4"/>
                    </a:lnTo>
                    <a:lnTo>
                      <a:pt x="52" y="5"/>
                    </a:lnTo>
                    <a:lnTo>
                      <a:pt x="50" y="7"/>
                    </a:lnTo>
                    <a:lnTo>
                      <a:pt x="48" y="11"/>
                    </a:lnTo>
                    <a:lnTo>
                      <a:pt x="45" y="15"/>
                    </a:lnTo>
                    <a:lnTo>
                      <a:pt x="43" y="16"/>
                    </a:lnTo>
                    <a:lnTo>
                      <a:pt x="41" y="17"/>
                    </a:lnTo>
                    <a:lnTo>
                      <a:pt x="41" y="17"/>
                    </a:lnTo>
                    <a:lnTo>
                      <a:pt x="35" y="16"/>
                    </a:lnTo>
                    <a:lnTo>
                      <a:pt x="31" y="14"/>
                    </a:lnTo>
                    <a:lnTo>
                      <a:pt x="28" y="11"/>
                    </a:lnTo>
                    <a:lnTo>
                      <a:pt x="25" y="8"/>
                    </a:lnTo>
                    <a:lnTo>
                      <a:pt x="25" y="8"/>
                    </a:lnTo>
                    <a:lnTo>
                      <a:pt x="21" y="6"/>
                    </a:lnTo>
                    <a:lnTo>
                      <a:pt x="17" y="6"/>
                    </a:lnTo>
                    <a:lnTo>
                      <a:pt x="5" y="7"/>
                    </a:lnTo>
                    <a:lnTo>
                      <a:pt x="5" y="7"/>
                    </a:lnTo>
                    <a:lnTo>
                      <a:pt x="1" y="15"/>
                    </a:lnTo>
                    <a:lnTo>
                      <a:pt x="0" y="19"/>
                    </a:lnTo>
                    <a:lnTo>
                      <a:pt x="0" y="23"/>
                    </a:lnTo>
                    <a:lnTo>
                      <a:pt x="0" y="23"/>
                    </a:lnTo>
                    <a:lnTo>
                      <a:pt x="1" y="28"/>
                    </a:lnTo>
                    <a:lnTo>
                      <a:pt x="4" y="34"/>
                    </a:lnTo>
                    <a:lnTo>
                      <a:pt x="7" y="40"/>
                    </a:lnTo>
                    <a:lnTo>
                      <a:pt x="14" y="44"/>
                    </a:lnTo>
                    <a:lnTo>
                      <a:pt x="14" y="44"/>
                    </a:lnTo>
                    <a:lnTo>
                      <a:pt x="19" y="48"/>
                    </a:lnTo>
                    <a:lnTo>
                      <a:pt x="22" y="52"/>
                    </a:lnTo>
                    <a:lnTo>
                      <a:pt x="24" y="56"/>
                    </a:lnTo>
                    <a:lnTo>
                      <a:pt x="26" y="61"/>
                    </a:lnTo>
                    <a:lnTo>
                      <a:pt x="26" y="61"/>
                    </a:lnTo>
                    <a:lnTo>
                      <a:pt x="29" y="66"/>
                    </a:lnTo>
                    <a:lnTo>
                      <a:pt x="33" y="71"/>
                    </a:lnTo>
                    <a:lnTo>
                      <a:pt x="36" y="77"/>
                    </a:lnTo>
                    <a:lnTo>
                      <a:pt x="38" y="80"/>
                    </a:lnTo>
                    <a:lnTo>
                      <a:pt x="39" y="84"/>
                    </a:lnTo>
                    <a:lnTo>
                      <a:pt x="39" y="84"/>
                    </a:lnTo>
                    <a:lnTo>
                      <a:pt x="40" y="90"/>
                    </a:lnTo>
                    <a:lnTo>
                      <a:pt x="41" y="93"/>
                    </a:lnTo>
                    <a:lnTo>
                      <a:pt x="43" y="95"/>
                    </a:lnTo>
                    <a:lnTo>
                      <a:pt x="46" y="98"/>
                    </a:lnTo>
                    <a:lnTo>
                      <a:pt x="49" y="100"/>
                    </a:lnTo>
                    <a:lnTo>
                      <a:pt x="58" y="104"/>
                    </a:lnTo>
                    <a:lnTo>
                      <a:pt x="58" y="104"/>
                    </a:lnTo>
                    <a:lnTo>
                      <a:pt x="62" y="106"/>
                    </a:lnTo>
                    <a:lnTo>
                      <a:pt x="67" y="108"/>
                    </a:lnTo>
                    <a:lnTo>
                      <a:pt x="70" y="112"/>
                    </a:lnTo>
                    <a:lnTo>
                      <a:pt x="73" y="115"/>
                    </a:lnTo>
                    <a:lnTo>
                      <a:pt x="78" y="123"/>
                    </a:lnTo>
                    <a:lnTo>
                      <a:pt x="81" y="131"/>
                    </a:lnTo>
                    <a:lnTo>
                      <a:pt x="81" y="131"/>
                    </a:lnTo>
                    <a:lnTo>
                      <a:pt x="85" y="136"/>
                    </a:lnTo>
                    <a:lnTo>
                      <a:pt x="89" y="140"/>
                    </a:lnTo>
                    <a:lnTo>
                      <a:pt x="102" y="148"/>
                    </a:lnTo>
                    <a:lnTo>
                      <a:pt x="102" y="148"/>
                    </a:lnTo>
                    <a:lnTo>
                      <a:pt x="107" y="152"/>
                    </a:lnTo>
                    <a:lnTo>
                      <a:pt x="111" y="156"/>
                    </a:lnTo>
                    <a:lnTo>
                      <a:pt x="115" y="161"/>
                    </a:lnTo>
                    <a:lnTo>
                      <a:pt x="118" y="166"/>
                    </a:lnTo>
                    <a:lnTo>
                      <a:pt x="118" y="166"/>
                    </a:lnTo>
                    <a:lnTo>
                      <a:pt x="120" y="169"/>
                    </a:lnTo>
                    <a:lnTo>
                      <a:pt x="122" y="171"/>
                    </a:lnTo>
                    <a:lnTo>
                      <a:pt x="130" y="176"/>
                    </a:lnTo>
                    <a:lnTo>
                      <a:pt x="140" y="180"/>
                    </a:lnTo>
                    <a:lnTo>
                      <a:pt x="151" y="186"/>
                    </a:lnTo>
                    <a:lnTo>
                      <a:pt x="151" y="186"/>
                    </a:lnTo>
                    <a:lnTo>
                      <a:pt x="155" y="190"/>
                    </a:lnTo>
                    <a:lnTo>
                      <a:pt x="159" y="194"/>
                    </a:lnTo>
                    <a:lnTo>
                      <a:pt x="161" y="199"/>
                    </a:lnTo>
                    <a:lnTo>
                      <a:pt x="163" y="203"/>
                    </a:lnTo>
                    <a:lnTo>
                      <a:pt x="163" y="203"/>
                    </a:lnTo>
                    <a:lnTo>
                      <a:pt x="171" y="205"/>
                    </a:lnTo>
                    <a:lnTo>
                      <a:pt x="171" y="205"/>
                    </a:lnTo>
                    <a:lnTo>
                      <a:pt x="172" y="201"/>
                    </a:lnTo>
                    <a:lnTo>
                      <a:pt x="172" y="199"/>
                    </a:lnTo>
                    <a:lnTo>
                      <a:pt x="174" y="198"/>
                    </a:lnTo>
                    <a:lnTo>
                      <a:pt x="174" y="19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3" name="Freeform 63">
                <a:extLst>
                  <a:ext uri="{FF2B5EF4-FFF2-40B4-BE49-F238E27FC236}">
                    <a16:creationId xmlns:a16="http://schemas.microsoft.com/office/drawing/2014/main" id="{F1053794-3074-46A9-96F6-CEDEFB0AE9A5}"/>
                  </a:ext>
                </a:extLst>
              </p:cNvPr>
              <p:cNvSpPr>
                <a:spLocks/>
              </p:cNvSpPr>
              <p:nvPr/>
            </p:nvSpPr>
            <p:spPr bwMode="auto">
              <a:xfrm>
                <a:off x="6866305" y="5553230"/>
                <a:ext cx="212490" cy="223929"/>
              </a:xfrm>
              <a:custGeom>
                <a:avLst/>
                <a:gdLst>
                  <a:gd name="T0" fmla="*/ 106 w 124"/>
                  <a:gd name="T1" fmla="*/ 39 h 127"/>
                  <a:gd name="T2" fmla="*/ 90 w 124"/>
                  <a:gd name="T3" fmla="*/ 32 h 127"/>
                  <a:gd name="T4" fmla="*/ 75 w 124"/>
                  <a:gd name="T5" fmla="*/ 25 h 127"/>
                  <a:gd name="T6" fmla="*/ 68 w 124"/>
                  <a:gd name="T7" fmla="*/ 20 h 127"/>
                  <a:gd name="T8" fmla="*/ 63 w 124"/>
                  <a:gd name="T9" fmla="*/ 14 h 127"/>
                  <a:gd name="T10" fmla="*/ 63 w 124"/>
                  <a:gd name="T11" fmla="*/ 11 h 127"/>
                  <a:gd name="T12" fmla="*/ 63 w 124"/>
                  <a:gd name="T13" fmla="*/ 6 h 127"/>
                  <a:gd name="T14" fmla="*/ 65 w 124"/>
                  <a:gd name="T15" fmla="*/ 1 h 127"/>
                  <a:gd name="T16" fmla="*/ 54 w 124"/>
                  <a:gd name="T17" fmla="*/ 1 h 127"/>
                  <a:gd name="T18" fmla="*/ 45 w 124"/>
                  <a:gd name="T19" fmla="*/ 4 h 127"/>
                  <a:gd name="T20" fmla="*/ 40 w 124"/>
                  <a:gd name="T21" fmla="*/ 5 h 127"/>
                  <a:gd name="T22" fmla="*/ 38 w 124"/>
                  <a:gd name="T23" fmla="*/ 8 h 127"/>
                  <a:gd name="T24" fmla="*/ 38 w 124"/>
                  <a:gd name="T25" fmla="*/ 17 h 127"/>
                  <a:gd name="T26" fmla="*/ 37 w 124"/>
                  <a:gd name="T27" fmla="*/ 21 h 127"/>
                  <a:gd name="T28" fmla="*/ 35 w 124"/>
                  <a:gd name="T29" fmla="*/ 22 h 127"/>
                  <a:gd name="T30" fmla="*/ 27 w 124"/>
                  <a:gd name="T31" fmla="*/ 21 h 127"/>
                  <a:gd name="T32" fmla="*/ 21 w 124"/>
                  <a:gd name="T33" fmla="*/ 24 h 127"/>
                  <a:gd name="T34" fmla="*/ 19 w 124"/>
                  <a:gd name="T35" fmla="*/ 33 h 127"/>
                  <a:gd name="T36" fmla="*/ 12 w 124"/>
                  <a:gd name="T37" fmla="*/ 39 h 127"/>
                  <a:gd name="T38" fmla="*/ 3 w 124"/>
                  <a:gd name="T39" fmla="*/ 41 h 127"/>
                  <a:gd name="T40" fmla="*/ 1 w 124"/>
                  <a:gd name="T41" fmla="*/ 42 h 127"/>
                  <a:gd name="T42" fmla="*/ 0 w 124"/>
                  <a:gd name="T43" fmla="*/ 45 h 127"/>
                  <a:gd name="T44" fmla="*/ 4 w 124"/>
                  <a:gd name="T45" fmla="*/ 51 h 127"/>
                  <a:gd name="T46" fmla="*/ 8 w 124"/>
                  <a:gd name="T47" fmla="*/ 56 h 127"/>
                  <a:gd name="T48" fmla="*/ 9 w 124"/>
                  <a:gd name="T49" fmla="*/ 59 h 127"/>
                  <a:gd name="T50" fmla="*/ 9 w 124"/>
                  <a:gd name="T51" fmla="*/ 62 h 127"/>
                  <a:gd name="T52" fmla="*/ 3 w 124"/>
                  <a:gd name="T53" fmla="*/ 66 h 127"/>
                  <a:gd name="T54" fmla="*/ 1 w 124"/>
                  <a:gd name="T55" fmla="*/ 67 h 127"/>
                  <a:gd name="T56" fmla="*/ 0 w 124"/>
                  <a:gd name="T57" fmla="*/ 73 h 127"/>
                  <a:gd name="T58" fmla="*/ 3 w 124"/>
                  <a:gd name="T59" fmla="*/ 74 h 127"/>
                  <a:gd name="T60" fmla="*/ 9 w 124"/>
                  <a:gd name="T61" fmla="*/ 77 h 127"/>
                  <a:gd name="T62" fmla="*/ 24 w 124"/>
                  <a:gd name="T63" fmla="*/ 88 h 127"/>
                  <a:gd name="T64" fmla="*/ 48 w 124"/>
                  <a:gd name="T65" fmla="*/ 112 h 127"/>
                  <a:gd name="T66" fmla="*/ 62 w 124"/>
                  <a:gd name="T67" fmla="*/ 127 h 127"/>
                  <a:gd name="T68" fmla="*/ 65 w 124"/>
                  <a:gd name="T69" fmla="*/ 113 h 127"/>
                  <a:gd name="T70" fmla="*/ 64 w 124"/>
                  <a:gd name="T71" fmla="*/ 106 h 127"/>
                  <a:gd name="T72" fmla="*/ 66 w 124"/>
                  <a:gd name="T73" fmla="*/ 96 h 127"/>
                  <a:gd name="T74" fmla="*/ 70 w 124"/>
                  <a:gd name="T75" fmla="*/ 92 h 127"/>
                  <a:gd name="T76" fmla="*/ 74 w 124"/>
                  <a:gd name="T77" fmla="*/ 87 h 127"/>
                  <a:gd name="T78" fmla="*/ 78 w 124"/>
                  <a:gd name="T79" fmla="*/ 78 h 127"/>
                  <a:gd name="T80" fmla="*/ 82 w 124"/>
                  <a:gd name="T81" fmla="*/ 76 h 127"/>
                  <a:gd name="T82" fmla="*/ 84 w 124"/>
                  <a:gd name="T83" fmla="*/ 76 h 127"/>
                  <a:gd name="T84" fmla="*/ 96 w 124"/>
                  <a:gd name="T85" fmla="*/ 82 h 127"/>
                  <a:gd name="T86" fmla="*/ 101 w 124"/>
                  <a:gd name="T87" fmla="*/ 82 h 127"/>
                  <a:gd name="T88" fmla="*/ 112 w 124"/>
                  <a:gd name="T89" fmla="*/ 78 h 127"/>
                  <a:gd name="T90" fmla="*/ 113 w 124"/>
                  <a:gd name="T91" fmla="*/ 74 h 127"/>
                  <a:gd name="T92" fmla="*/ 122 w 124"/>
                  <a:gd name="T93" fmla="*/ 59 h 127"/>
                  <a:gd name="T94" fmla="*/ 124 w 124"/>
                  <a:gd name="T95" fmla="*/ 55 h 127"/>
                  <a:gd name="T96" fmla="*/ 122 w 124"/>
                  <a:gd name="T97" fmla="*/ 49 h 127"/>
                  <a:gd name="T98" fmla="*/ 113 w 124"/>
                  <a:gd name="T99" fmla="*/ 43 h 127"/>
                  <a:gd name="T100" fmla="*/ 106 w 124"/>
                  <a:gd name="T101"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 h="127">
                    <a:moveTo>
                      <a:pt x="106" y="39"/>
                    </a:moveTo>
                    <a:lnTo>
                      <a:pt x="106" y="39"/>
                    </a:lnTo>
                    <a:lnTo>
                      <a:pt x="97" y="35"/>
                    </a:lnTo>
                    <a:lnTo>
                      <a:pt x="90" y="32"/>
                    </a:lnTo>
                    <a:lnTo>
                      <a:pt x="82" y="29"/>
                    </a:lnTo>
                    <a:lnTo>
                      <a:pt x="75" y="25"/>
                    </a:lnTo>
                    <a:lnTo>
                      <a:pt x="75" y="25"/>
                    </a:lnTo>
                    <a:lnTo>
                      <a:pt x="68" y="20"/>
                    </a:lnTo>
                    <a:lnTo>
                      <a:pt x="65" y="17"/>
                    </a:lnTo>
                    <a:lnTo>
                      <a:pt x="63" y="14"/>
                    </a:lnTo>
                    <a:lnTo>
                      <a:pt x="63" y="11"/>
                    </a:lnTo>
                    <a:lnTo>
                      <a:pt x="63" y="11"/>
                    </a:lnTo>
                    <a:lnTo>
                      <a:pt x="62" y="8"/>
                    </a:lnTo>
                    <a:lnTo>
                      <a:pt x="63" y="6"/>
                    </a:lnTo>
                    <a:lnTo>
                      <a:pt x="65" y="1"/>
                    </a:lnTo>
                    <a:lnTo>
                      <a:pt x="65" y="1"/>
                    </a:lnTo>
                    <a:lnTo>
                      <a:pt x="59" y="0"/>
                    </a:lnTo>
                    <a:lnTo>
                      <a:pt x="54" y="1"/>
                    </a:lnTo>
                    <a:lnTo>
                      <a:pt x="50" y="3"/>
                    </a:lnTo>
                    <a:lnTo>
                      <a:pt x="45" y="4"/>
                    </a:lnTo>
                    <a:lnTo>
                      <a:pt x="45" y="4"/>
                    </a:lnTo>
                    <a:lnTo>
                      <a:pt x="40" y="5"/>
                    </a:lnTo>
                    <a:lnTo>
                      <a:pt x="39" y="7"/>
                    </a:lnTo>
                    <a:lnTo>
                      <a:pt x="38" y="8"/>
                    </a:lnTo>
                    <a:lnTo>
                      <a:pt x="38" y="12"/>
                    </a:lnTo>
                    <a:lnTo>
                      <a:pt x="38" y="17"/>
                    </a:lnTo>
                    <a:lnTo>
                      <a:pt x="38" y="17"/>
                    </a:lnTo>
                    <a:lnTo>
                      <a:pt x="37" y="21"/>
                    </a:lnTo>
                    <a:lnTo>
                      <a:pt x="36" y="22"/>
                    </a:lnTo>
                    <a:lnTo>
                      <a:pt x="35" y="22"/>
                    </a:lnTo>
                    <a:lnTo>
                      <a:pt x="27" y="21"/>
                    </a:lnTo>
                    <a:lnTo>
                      <a:pt x="27" y="21"/>
                    </a:lnTo>
                    <a:lnTo>
                      <a:pt x="22" y="22"/>
                    </a:lnTo>
                    <a:lnTo>
                      <a:pt x="21" y="24"/>
                    </a:lnTo>
                    <a:lnTo>
                      <a:pt x="19" y="33"/>
                    </a:lnTo>
                    <a:lnTo>
                      <a:pt x="19" y="33"/>
                    </a:lnTo>
                    <a:lnTo>
                      <a:pt x="16" y="37"/>
                    </a:lnTo>
                    <a:lnTo>
                      <a:pt x="12" y="39"/>
                    </a:lnTo>
                    <a:lnTo>
                      <a:pt x="8" y="40"/>
                    </a:lnTo>
                    <a:lnTo>
                      <a:pt x="3" y="41"/>
                    </a:lnTo>
                    <a:lnTo>
                      <a:pt x="3" y="41"/>
                    </a:lnTo>
                    <a:lnTo>
                      <a:pt x="1" y="42"/>
                    </a:lnTo>
                    <a:lnTo>
                      <a:pt x="0" y="43"/>
                    </a:lnTo>
                    <a:lnTo>
                      <a:pt x="0" y="45"/>
                    </a:lnTo>
                    <a:lnTo>
                      <a:pt x="1" y="47"/>
                    </a:lnTo>
                    <a:lnTo>
                      <a:pt x="4" y="51"/>
                    </a:lnTo>
                    <a:lnTo>
                      <a:pt x="8" y="56"/>
                    </a:lnTo>
                    <a:lnTo>
                      <a:pt x="8" y="56"/>
                    </a:lnTo>
                    <a:lnTo>
                      <a:pt x="9" y="57"/>
                    </a:lnTo>
                    <a:lnTo>
                      <a:pt x="9" y="59"/>
                    </a:lnTo>
                    <a:lnTo>
                      <a:pt x="9" y="60"/>
                    </a:lnTo>
                    <a:lnTo>
                      <a:pt x="9" y="62"/>
                    </a:lnTo>
                    <a:lnTo>
                      <a:pt x="6" y="64"/>
                    </a:lnTo>
                    <a:lnTo>
                      <a:pt x="3" y="66"/>
                    </a:lnTo>
                    <a:lnTo>
                      <a:pt x="3" y="66"/>
                    </a:lnTo>
                    <a:lnTo>
                      <a:pt x="1" y="67"/>
                    </a:lnTo>
                    <a:lnTo>
                      <a:pt x="1" y="69"/>
                    </a:lnTo>
                    <a:lnTo>
                      <a:pt x="0" y="73"/>
                    </a:lnTo>
                    <a:lnTo>
                      <a:pt x="0" y="73"/>
                    </a:lnTo>
                    <a:lnTo>
                      <a:pt x="3" y="74"/>
                    </a:lnTo>
                    <a:lnTo>
                      <a:pt x="3" y="74"/>
                    </a:lnTo>
                    <a:lnTo>
                      <a:pt x="9" y="77"/>
                    </a:lnTo>
                    <a:lnTo>
                      <a:pt x="17" y="82"/>
                    </a:lnTo>
                    <a:lnTo>
                      <a:pt x="24" y="88"/>
                    </a:lnTo>
                    <a:lnTo>
                      <a:pt x="32" y="95"/>
                    </a:lnTo>
                    <a:lnTo>
                      <a:pt x="48" y="112"/>
                    </a:lnTo>
                    <a:lnTo>
                      <a:pt x="62" y="127"/>
                    </a:lnTo>
                    <a:lnTo>
                      <a:pt x="62" y="127"/>
                    </a:lnTo>
                    <a:lnTo>
                      <a:pt x="64" y="119"/>
                    </a:lnTo>
                    <a:lnTo>
                      <a:pt x="65" y="113"/>
                    </a:lnTo>
                    <a:lnTo>
                      <a:pt x="65" y="113"/>
                    </a:lnTo>
                    <a:lnTo>
                      <a:pt x="64" y="106"/>
                    </a:lnTo>
                    <a:lnTo>
                      <a:pt x="64" y="101"/>
                    </a:lnTo>
                    <a:lnTo>
                      <a:pt x="66" y="96"/>
                    </a:lnTo>
                    <a:lnTo>
                      <a:pt x="70" y="92"/>
                    </a:lnTo>
                    <a:lnTo>
                      <a:pt x="70" y="92"/>
                    </a:lnTo>
                    <a:lnTo>
                      <a:pt x="72" y="89"/>
                    </a:lnTo>
                    <a:lnTo>
                      <a:pt x="74" y="87"/>
                    </a:lnTo>
                    <a:lnTo>
                      <a:pt x="77" y="81"/>
                    </a:lnTo>
                    <a:lnTo>
                      <a:pt x="78" y="78"/>
                    </a:lnTo>
                    <a:lnTo>
                      <a:pt x="80" y="76"/>
                    </a:lnTo>
                    <a:lnTo>
                      <a:pt x="82" y="76"/>
                    </a:lnTo>
                    <a:lnTo>
                      <a:pt x="84" y="76"/>
                    </a:lnTo>
                    <a:lnTo>
                      <a:pt x="84" y="76"/>
                    </a:lnTo>
                    <a:lnTo>
                      <a:pt x="93" y="81"/>
                    </a:lnTo>
                    <a:lnTo>
                      <a:pt x="96" y="82"/>
                    </a:lnTo>
                    <a:lnTo>
                      <a:pt x="101" y="82"/>
                    </a:lnTo>
                    <a:lnTo>
                      <a:pt x="101" y="82"/>
                    </a:lnTo>
                    <a:lnTo>
                      <a:pt x="106" y="81"/>
                    </a:lnTo>
                    <a:lnTo>
                      <a:pt x="112" y="78"/>
                    </a:lnTo>
                    <a:lnTo>
                      <a:pt x="112" y="78"/>
                    </a:lnTo>
                    <a:lnTo>
                      <a:pt x="113" y="74"/>
                    </a:lnTo>
                    <a:lnTo>
                      <a:pt x="115" y="69"/>
                    </a:lnTo>
                    <a:lnTo>
                      <a:pt x="122" y="59"/>
                    </a:lnTo>
                    <a:lnTo>
                      <a:pt x="122" y="59"/>
                    </a:lnTo>
                    <a:lnTo>
                      <a:pt x="124" y="55"/>
                    </a:lnTo>
                    <a:lnTo>
                      <a:pt x="124" y="52"/>
                    </a:lnTo>
                    <a:lnTo>
                      <a:pt x="122" y="49"/>
                    </a:lnTo>
                    <a:lnTo>
                      <a:pt x="120" y="47"/>
                    </a:lnTo>
                    <a:lnTo>
                      <a:pt x="113" y="43"/>
                    </a:lnTo>
                    <a:lnTo>
                      <a:pt x="106" y="39"/>
                    </a:lnTo>
                    <a:lnTo>
                      <a:pt x="106" y="39"/>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4" name="Freeform 64">
                <a:extLst>
                  <a:ext uri="{FF2B5EF4-FFF2-40B4-BE49-F238E27FC236}">
                    <a16:creationId xmlns:a16="http://schemas.microsoft.com/office/drawing/2014/main" id="{622CB794-EF52-4F9C-95C8-A898507D331A}"/>
                  </a:ext>
                </a:extLst>
              </p:cNvPr>
              <p:cNvSpPr>
                <a:spLocks/>
              </p:cNvSpPr>
              <p:nvPr/>
            </p:nvSpPr>
            <p:spPr bwMode="auto">
              <a:xfrm>
                <a:off x="6331646" y="5133360"/>
                <a:ext cx="623768" cy="545838"/>
              </a:xfrm>
              <a:custGeom>
                <a:avLst/>
                <a:gdLst>
                  <a:gd name="T0" fmla="*/ 359 w 365"/>
                  <a:gd name="T1" fmla="*/ 101 h 311"/>
                  <a:gd name="T2" fmla="*/ 351 w 365"/>
                  <a:gd name="T3" fmla="*/ 88 h 311"/>
                  <a:gd name="T4" fmla="*/ 346 w 365"/>
                  <a:gd name="T5" fmla="*/ 68 h 311"/>
                  <a:gd name="T6" fmla="*/ 336 w 365"/>
                  <a:gd name="T7" fmla="*/ 57 h 311"/>
                  <a:gd name="T8" fmla="*/ 318 w 365"/>
                  <a:gd name="T9" fmla="*/ 66 h 311"/>
                  <a:gd name="T10" fmla="*/ 276 w 365"/>
                  <a:gd name="T11" fmla="*/ 66 h 311"/>
                  <a:gd name="T12" fmla="*/ 259 w 365"/>
                  <a:gd name="T13" fmla="*/ 52 h 311"/>
                  <a:gd name="T14" fmla="*/ 244 w 365"/>
                  <a:gd name="T15" fmla="*/ 42 h 311"/>
                  <a:gd name="T16" fmla="*/ 223 w 365"/>
                  <a:gd name="T17" fmla="*/ 32 h 311"/>
                  <a:gd name="T18" fmla="*/ 215 w 365"/>
                  <a:gd name="T19" fmla="*/ 18 h 311"/>
                  <a:gd name="T20" fmla="*/ 201 w 365"/>
                  <a:gd name="T21" fmla="*/ 10 h 311"/>
                  <a:gd name="T22" fmla="*/ 185 w 365"/>
                  <a:gd name="T23" fmla="*/ 3 h 311"/>
                  <a:gd name="T24" fmla="*/ 174 w 365"/>
                  <a:gd name="T25" fmla="*/ 9 h 311"/>
                  <a:gd name="T26" fmla="*/ 152 w 365"/>
                  <a:gd name="T27" fmla="*/ 26 h 311"/>
                  <a:gd name="T28" fmla="*/ 135 w 365"/>
                  <a:gd name="T29" fmla="*/ 33 h 311"/>
                  <a:gd name="T30" fmla="*/ 140 w 365"/>
                  <a:gd name="T31" fmla="*/ 47 h 311"/>
                  <a:gd name="T32" fmla="*/ 130 w 365"/>
                  <a:gd name="T33" fmla="*/ 63 h 311"/>
                  <a:gd name="T34" fmla="*/ 108 w 365"/>
                  <a:gd name="T35" fmla="*/ 82 h 311"/>
                  <a:gd name="T36" fmla="*/ 92 w 365"/>
                  <a:gd name="T37" fmla="*/ 90 h 311"/>
                  <a:gd name="T38" fmla="*/ 71 w 365"/>
                  <a:gd name="T39" fmla="*/ 77 h 311"/>
                  <a:gd name="T40" fmla="*/ 52 w 365"/>
                  <a:gd name="T41" fmla="*/ 86 h 311"/>
                  <a:gd name="T42" fmla="*/ 20 w 365"/>
                  <a:gd name="T43" fmla="*/ 87 h 311"/>
                  <a:gd name="T44" fmla="*/ 9 w 365"/>
                  <a:gd name="T45" fmla="*/ 107 h 311"/>
                  <a:gd name="T46" fmla="*/ 24 w 365"/>
                  <a:gd name="T47" fmla="*/ 137 h 311"/>
                  <a:gd name="T48" fmla="*/ 34 w 365"/>
                  <a:gd name="T49" fmla="*/ 132 h 311"/>
                  <a:gd name="T50" fmla="*/ 45 w 365"/>
                  <a:gd name="T51" fmla="*/ 128 h 311"/>
                  <a:gd name="T52" fmla="*/ 55 w 365"/>
                  <a:gd name="T53" fmla="*/ 162 h 311"/>
                  <a:gd name="T54" fmla="*/ 64 w 365"/>
                  <a:gd name="T55" fmla="*/ 161 h 311"/>
                  <a:gd name="T56" fmla="*/ 72 w 365"/>
                  <a:gd name="T57" fmla="*/ 125 h 311"/>
                  <a:gd name="T58" fmla="*/ 91 w 365"/>
                  <a:gd name="T59" fmla="*/ 151 h 311"/>
                  <a:gd name="T60" fmla="*/ 105 w 365"/>
                  <a:gd name="T61" fmla="*/ 179 h 311"/>
                  <a:gd name="T62" fmla="*/ 112 w 365"/>
                  <a:gd name="T63" fmla="*/ 211 h 311"/>
                  <a:gd name="T64" fmla="*/ 137 w 365"/>
                  <a:gd name="T65" fmla="*/ 216 h 311"/>
                  <a:gd name="T66" fmla="*/ 149 w 365"/>
                  <a:gd name="T67" fmla="*/ 230 h 311"/>
                  <a:gd name="T68" fmla="*/ 194 w 365"/>
                  <a:gd name="T69" fmla="*/ 241 h 311"/>
                  <a:gd name="T70" fmla="*/ 194 w 365"/>
                  <a:gd name="T71" fmla="*/ 253 h 311"/>
                  <a:gd name="T72" fmla="*/ 191 w 365"/>
                  <a:gd name="T73" fmla="*/ 270 h 311"/>
                  <a:gd name="T74" fmla="*/ 212 w 365"/>
                  <a:gd name="T75" fmla="*/ 263 h 311"/>
                  <a:gd name="T76" fmla="*/ 211 w 365"/>
                  <a:gd name="T77" fmla="*/ 271 h 311"/>
                  <a:gd name="T78" fmla="*/ 209 w 365"/>
                  <a:gd name="T79" fmla="*/ 282 h 311"/>
                  <a:gd name="T80" fmla="*/ 231 w 365"/>
                  <a:gd name="T81" fmla="*/ 283 h 311"/>
                  <a:gd name="T82" fmla="*/ 282 w 365"/>
                  <a:gd name="T83" fmla="*/ 304 h 311"/>
                  <a:gd name="T84" fmla="*/ 292 w 365"/>
                  <a:gd name="T85" fmla="*/ 294 h 311"/>
                  <a:gd name="T86" fmla="*/ 259 w 365"/>
                  <a:gd name="T87" fmla="*/ 274 h 311"/>
                  <a:gd name="T88" fmla="*/ 243 w 365"/>
                  <a:gd name="T89" fmla="*/ 256 h 311"/>
                  <a:gd name="T90" fmla="*/ 214 w 365"/>
                  <a:gd name="T91" fmla="*/ 223 h 311"/>
                  <a:gd name="T92" fmla="*/ 190 w 365"/>
                  <a:gd name="T93" fmla="*/ 208 h 311"/>
                  <a:gd name="T94" fmla="*/ 180 w 365"/>
                  <a:gd name="T95" fmla="*/ 192 h 311"/>
                  <a:gd name="T96" fmla="*/ 167 w 365"/>
                  <a:gd name="T97" fmla="*/ 169 h 311"/>
                  <a:gd name="T98" fmla="*/ 148 w 365"/>
                  <a:gd name="T99" fmla="*/ 148 h 311"/>
                  <a:gd name="T100" fmla="*/ 142 w 365"/>
                  <a:gd name="T101" fmla="*/ 123 h 311"/>
                  <a:gd name="T102" fmla="*/ 162 w 365"/>
                  <a:gd name="T103" fmla="*/ 114 h 311"/>
                  <a:gd name="T104" fmla="*/ 182 w 365"/>
                  <a:gd name="T105" fmla="*/ 125 h 311"/>
                  <a:gd name="T106" fmla="*/ 193 w 365"/>
                  <a:gd name="T107" fmla="*/ 113 h 311"/>
                  <a:gd name="T108" fmla="*/ 210 w 365"/>
                  <a:gd name="T109" fmla="*/ 110 h 311"/>
                  <a:gd name="T110" fmla="*/ 226 w 365"/>
                  <a:gd name="T111" fmla="*/ 114 h 311"/>
                  <a:gd name="T112" fmla="*/ 258 w 365"/>
                  <a:gd name="T113" fmla="*/ 115 h 311"/>
                  <a:gd name="T114" fmla="*/ 300 w 365"/>
                  <a:gd name="T115" fmla="*/ 119 h 311"/>
                  <a:gd name="T116" fmla="*/ 338 w 365"/>
                  <a:gd name="T117" fmla="*/ 126 h 311"/>
                  <a:gd name="T118" fmla="*/ 361 w 365"/>
                  <a:gd name="T119" fmla="*/ 129 h 311"/>
                  <a:gd name="T120" fmla="*/ 365 w 365"/>
                  <a:gd name="T121" fmla="*/ 11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5" h="311">
                    <a:moveTo>
                      <a:pt x="365" y="115"/>
                    </a:moveTo>
                    <a:lnTo>
                      <a:pt x="365" y="115"/>
                    </a:lnTo>
                    <a:lnTo>
                      <a:pt x="362" y="112"/>
                    </a:lnTo>
                    <a:lnTo>
                      <a:pt x="360" y="108"/>
                    </a:lnTo>
                    <a:lnTo>
                      <a:pt x="359" y="101"/>
                    </a:lnTo>
                    <a:lnTo>
                      <a:pt x="359" y="101"/>
                    </a:lnTo>
                    <a:lnTo>
                      <a:pt x="358" y="95"/>
                    </a:lnTo>
                    <a:lnTo>
                      <a:pt x="357" y="93"/>
                    </a:lnTo>
                    <a:lnTo>
                      <a:pt x="354" y="91"/>
                    </a:lnTo>
                    <a:lnTo>
                      <a:pt x="354" y="91"/>
                    </a:lnTo>
                    <a:lnTo>
                      <a:pt x="352" y="89"/>
                    </a:lnTo>
                    <a:lnTo>
                      <a:pt x="351" y="88"/>
                    </a:lnTo>
                    <a:lnTo>
                      <a:pt x="349" y="83"/>
                    </a:lnTo>
                    <a:lnTo>
                      <a:pt x="348" y="78"/>
                    </a:lnTo>
                    <a:lnTo>
                      <a:pt x="348" y="75"/>
                    </a:lnTo>
                    <a:lnTo>
                      <a:pt x="348" y="75"/>
                    </a:lnTo>
                    <a:lnTo>
                      <a:pt x="347" y="71"/>
                    </a:lnTo>
                    <a:lnTo>
                      <a:pt x="346" y="68"/>
                    </a:lnTo>
                    <a:lnTo>
                      <a:pt x="344" y="64"/>
                    </a:lnTo>
                    <a:lnTo>
                      <a:pt x="342" y="62"/>
                    </a:lnTo>
                    <a:lnTo>
                      <a:pt x="340" y="60"/>
                    </a:lnTo>
                    <a:lnTo>
                      <a:pt x="340" y="60"/>
                    </a:lnTo>
                    <a:lnTo>
                      <a:pt x="337" y="59"/>
                    </a:lnTo>
                    <a:lnTo>
                      <a:pt x="336" y="57"/>
                    </a:lnTo>
                    <a:lnTo>
                      <a:pt x="334" y="53"/>
                    </a:lnTo>
                    <a:lnTo>
                      <a:pt x="334" y="53"/>
                    </a:lnTo>
                    <a:lnTo>
                      <a:pt x="328" y="58"/>
                    </a:lnTo>
                    <a:lnTo>
                      <a:pt x="321" y="64"/>
                    </a:lnTo>
                    <a:lnTo>
                      <a:pt x="321" y="64"/>
                    </a:lnTo>
                    <a:lnTo>
                      <a:pt x="318" y="66"/>
                    </a:lnTo>
                    <a:lnTo>
                      <a:pt x="315" y="67"/>
                    </a:lnTo>
                    <a:lnTo>
                      <a:pt x="307" y="68"/>
                    </a:lnTo>
                    <a:lnTo>
                      <a:pt x="289" y="68"/>
                    </a:lnTo>
                    <a:lnTo>
                      <a:pt x="289" y="68"/>
                    </a:lnTo>
                    <a:lnTo>
                      <a:pt x="281" y="67"/>
                    </a:lnTo>
                    <a:lnTo>
                      <a:pt x="276" y="66"/>
                    </a:lnTo>
                    <a:lnTo>
                      <a:pt x="272" y="65"/>
                    </a:lnTo>
                    <a:lnTo>
                      <a:pt x="269" y="64"/>
                    </a:lnTo>
                    <a:lnTo>
                      <a:pt x="269" y="64"/>
                    </a:lnTo>
                    <a:lnTo>
                      <a:pt x="266" y="60"/>
                    </a:lnTo>
                    <a:lnTo>
                      <a:pt x="262" y="56"/>
                    </a:lnTo>
                    <a:lnTo>
                      <a:pt x="259" y="52"/>
                    </a:lnTo>
                    <a:lnTo>
                      <a:pt x="257" y="50"/>
                    </a:lnTo>
                    <a:lnTo>
                      <a:pt x="255" y="50"/>
                    </a:lnTo>
                    <a:lnTo>
                      <a:pt x="255" y="50"/>
                    </a:lnTo>
                    <a:lnTo>
                      <a:pt x="250" y="48"/>
                    </a:lnTo>
                    <a:lnTo>
                      <a:pt x="247" y="45"/>
                    </a:lnTo>
                    <a:lnTo>
                      <a:pt x="244" y="42"/>
                    </a:lnTo>
                    <a:lnTo>
                      <a:pt x="241" y="39"/>
                    </a:lnTo>
                    <a:lnTo>
                      <a:pt x="241" y="39"/>
                    </a:lnTo>
                    <a:lnTo>
                      <a:pt x="237" y="36"/>
                    </a:lnTo>
                    <a:lnTo>
                      <a:pt x="233" y="34"/>
                    </a:lnTo>
                    <a:lnTo>
                      <a:pt x="228" y="33"/>
                    </a:lnTo>
                    <a:lnTo>
                      <a:pt x="223" y="32"/>
                    </a:lnTo>
                    <a:lnTo>
                      <a:pt x="223" y="32"/>
                    </a:lnTo>
                    <a:lnTo>
                      <a:pt x="221" y="31"/>
                    </a:lnTo>
                    <a:lnTo>
                      <a:pt x="219" y="30"/>
                    </a:lnTo>
                    <a:lnTo>
                      <a:pt x="217" y="26"/>
                    </a:lnTo>
                    <a:lnTo>
                      <a:pt x="215" y="22"/>
                    </a:lnTo>
                    <a:lnTo>
                      <a:pt x="215" y="18"/>
                    </a:lnTo>
                    <a:lnTo>
                      <a:pt x="215" y="18"/>
                    </a:lnTo>
                    <a:lnTo>
                      <a:pt x="214" y="16"/>
                    </a:lnTo>
                    <a:lnTo>
                      <a:pt x="212" y="15"/>
                    </a:lnTo>
                    <a:lnTo>
                      <a:pt x="208" y="13"/>
                    </a:lnTo>
                    <a:lnTo>
                      <a:pt x="203" y="12"/>
                    </a:lnTo>
                    <a:lnTo>
                      <a:pt x="201" y="10"/>
                    </a:lnTo>
                    <a:lnTo>
                      <a:pt x="199" y="9"/>
                    </a:lnTo>
                    <a:lnTo>
                      <a:pt x="199" y="9"/>
                    </a:lnTo>
                    <a:lnTo>
                      <a:pt x="196" y="6"/>
                    </a:lnTo>
                    <a:lnTo>
                      <a:pt x="192" y="4"/>
                    </a:lnTo>
                    <a:lnTo>
                      <a:pt x="189" y="4"/>
                    </a:lnTo>
                    <a:lnTo>
                      <a:pt x="185" y="3"/>
                    </a:lnTo>
                    <a:lnTo>
                      <a:pt x="185" y="3"/>
                    </a:lnTo>
                    <a:lnTo>
                      <a:pt x="183" y="1"/>
                    </a:lnTo>
                    <a:lnTo>
                      <a:pt x="182" y="0"/>
                    </a:lnTo>
                    <a:lnTo>
                      <a:pt x="182" y="0"/>
                    </a:lnTo>
                    <a:lnTo>
                      <a:pt x="178" y="4"/>
                    </a:lnTo>
                    <a:lnTo>
                      <a:pt x="174" y="9"/>
                    </a:lnTo>
                    <a:lnTo>
                      <a:pt x="169" y="18"/>
                    </a:lnTo>
                    <a:lnTo>
                      <a:pt x="169" y="18"/>
                    </a:lnTo>
                    <a:lnTo>
                      <a:pt x="166" y="22"/>
                    </a:lnTo>
                    <a:lnTo>
                      <a:pt x="163" y="24"/>
                    </a:lnTo>
                    <a:lnTo>
                      <a:pt x="159" y="25"/>
                    </a:lnTo>
                    <a:lnTo>
                      <a:pt x="152" y="26"/>
                    </a:lnTo>
                    <a:lnTo>
                      <a:pt x="152" y="26"/>
                    </a:lnTo>
                    <a:lnTo>
                      <a:pt x="145" y="26"/>
                    </a:lnTo>
                    <a:lnTo>
                      <a:pt x="141" y="28"/>
                    </a:lnTo>
                    <a:lnTo>
                      <a:pt x="138" y="30"/>
                    </a:lnTo>
                    <a:lnTo>
                      <a:pt x="135" y="33"/>
                    </a:lnTo>
                    <a:lnTo>
                      <a:pt x="135" y="33"/>
                    </a:lnTo>
                    <a:lnTo>
                      <a:pt x="132" y="36"/>
                    </a:lnTo>
                    <a:lnTo>
                      <a:pt x="131" y="39"/>
                    </a:lnTo>
                    <a:lnTo>
                      <a:pt x="133" y="41"/>
                    </a:lnTo>
                    <a:lnTo>
                      <a:pt x="137" y="45"/>
                    </a:lnTo>
                    <a:lnTo>
                      <a:pt x="137" y="45"/>
                    </a:lnTo>
                    <a:lnTo>
                      <a:pt x="140" y="47"/>
                    </a:lnTo>
                    <a:lnTo>
                      <a:pt x="141" y="49"/>
                    </a:lnTo>
                    <a:lnTo>
                      <a:pt x="138" y="55"/>
                    </a:lnTo>
                    <a:lnTo>
                      <a:pt x="138" y="55"/>
                    </a:lnTo>
                    <a:lnTo>
                      <a:pt x="137" y="57"/>
                    </a:lnTo>
                    <a:lnTo>
                      <a:pt x="135" y="59"/>
                    </a:lnTo>
                    <a:lnTo>
                      <a:pt x="130" y="63"/>
                    </a:lnTo>
                    <a:lnTo>
                      <a:pt x="116" y="69"/>
                    </a:lnTo>
                    <a:lnTo>
                      <a:pt x="116" y="69"/>
                    </a:lnTo>
                    <a:lnTo>
                      <a:pt x="113" y="70"/>
                    </a:lnTo>
                    <a:lnTo>
                      <a:pt x="112" y="72"/>
                    </a:lnTo>
                    <a:lnTo>
                      <a:pt x="109" y="77"/>
                    </a:lnTo>
                    <a:lnTo>
                      <a:pt x="108" y="82"/>
                    </a:lnTo>
                    <a:lnTo>
                      <a:pt x="107" y="88"/>
                    </a:lnTo>
                    <a:lnTo>
                      <a:pt x="107" y="88"/>
                    </a:lnTo>
                    <a:lnTo>
                      <a:pt x="103" y="89"/>
                    </a:lnTo>
                    <a:lnTo>
                      <a:pt x="99" y="90"/>
                    </a:lnTo>
                    <a:lnTo>
                      <a:pt x="95" y="91"/>
                    </a:lnTo>
                    <a:lnTo>
                      <a:pt x="92" y="90"/>
                    </a:lnTo>
                    <a:lnTo>
                      <a:pt x="92" y="90"/>
                    </a:lnTo>
                    <a:lnTo>
                      <a:pt x="86" y="86"/>
                    </a:lnTo>
                    <a:lnTo>
                      <a:pt x="81" y="82"/>
                    </a:lnTo>
                    <a:lnTo>
                      <a:pt x="76" y="79"/>
                    </a:lnTo>
                    <a:lnTo>
                      <a:pt x="71" y="77"/>
                    </a:lnTo>
                    <a:lnTo>
                      <a:pt x="71" y="77"/>
                    </a:lnTo>
                    <a:lnTo>
                      <a:pt x="66" y="77"/>
                    </a:lnTo>
                    <a:lnTo>
                      <a:pt x="62" y="78"/>
                    </a:lnTo>
                    <a:lnTo>
                      <a:pt x="59" y="80"/>
                    </a:lnTo>
                    <a:lnTo>
                      <a:pt x="57" y="83"/>
                    </a:lnTo>
                    <a:lnTo>
                      <a:pt x="57" y="83"/>
                    </a:lnTo>
                    <a:lnTo>
                      <a:pt x="52" y="86"/>
                    </a:lnTo>
                    <a:lnTo>
                      <a:pt x="46" y="89"/>
                    </a:lnTo>
                    <a:lnTo>
                      <a:pt x="40" y="89"/>
                    </a:lnTo>
                    <a:lnTo>
                      <a:pt x="34" y="89"/>
                    </a:lnTo>
                    <a:lnTo>
                      <a:pt x="34" y="89"/>
                    </a:lnTo>
                    <a:lnTo>
                      <a:pt x="28" y="87"/>
                    </a:lnTo>
                    <a:lnTo>
                      <a:pt x="20" y="87"/>
                    </a:lnTo>
                    <a:lnTo>
                      <a:pt x="0" y="89"/>
                    </a:lnTo>
                    <a:lnTo>
                      <a:pt x="0" y="89"/>
                    </a:lnTo>
                    <a:lnTo>
                      <a:pt x="2" y="94"/>
                    </a:lnTo>
                    <a:lnTo>
                      <a:pt x="4" y="99"/>
                    </a:lnTo>
                    <a:lnTo>
                      <a:pt x="9" y="107"/>
                    </a:lnTo>
                    <a:lnTo>
                      <a:pt x="9" y="107"/>
                    </a:lnTo>
                    <a:lnTo>
                      <a:pt x="11" y="114"/>
                    </a:lnTo>
                    <a:lnTo>
                      <a:pt x="14" y="123"/>
                    </a:lnTo>
                    <a:lnTo>
                      <a:pt x="16" y="128"/>
                    </a:lnTo>
                    <a:lnTo>
                      <a:pt x="18" y="132"/>
                    </a:lnTo>
                    <a:lnTo>
                      <a:pt x="21" y="135"/>
                    </a:lnTo>
                    <a:lnTo>
                      <a:pt x="24" y="137"/>
                    </a:lnTo>
                    <a:lnTo>
                      <a:pt x="24" y="137"/>
                    </a:lnTo>
                    <a:lnTo>
                      <a:pt x="27" y="139"/>
                    </a:lnTo>
                    <a:lnTo>
                      <a:pt x="30" y="139"/>
                    </a:lnTo>
                    <a:lnTo>
                      <a:pt x="31" y="138"/>
                    </a:lnTo>
                    <a:lnTo>
                      <a:pt x="32" y="137"/>
                    </a:lnTo>
                    <a:lnTo>
                      <a:pt x="34" y="132"/>
                    </a:lnTo>
                    <a:lnTo>
                      <a:pt x="37" y="126"/>
                    </a:lnTo>
                    <a:lnTo>
                      <a:pt x="37" y="126"/>
                    </a:lnTo>
                    <a:lnTo>
                      <a:pt x="39" y="124"/>
                    </a:lnTo>
                    <a:lnTo>
                      <a:pt x="41" y="123"/>
                    </a:lnTo>
                    <a:lnTo>
                      <a:pt x="43" y="125"/>
                    </a:lnTo>
                    <a:lnTo>
                      <a:pt x="45" y="128"/>
                    </a:lnTo>
                    <a:lnTo>
                      <a:pt x="48" y="136"/>
                    </a:lnTo>
                    <a:lnTo>
                      <a:pt x="50" y="148"/>
                    </a:lnTo>
                    <a:lnTo>
                      <a:pt x="50" y="148"/>
                    </a:lnTo>
                    <a:lnTo>
                      <a:pt x="51" y="154"/>
                    </a:lnTo>
                    <a:lnTo>
                      <a:pt x="53" y="158"/>
                    </a:lnTo>
                    <a:lnTo>
                      <a:pt x="55" y="162"/>
                    </a:lnTo>
                    <a:lnTo>
                      <a:pt x="58" y="164"/>
                    </a:lnTo>
                    <a:lnTo>
                      <a:pt x="60" y="165"/>
                    </a:lnTo>
                    <a:lnTo>
                      <a:pt x="62" y="165"/>
                    </a:lnTo>
                    <a:lnTo>
                      <a:pt x="64" y="164"/>
                    </a:lnTo>
                    <a:lnTo>
                      <a:pt x="64" y="161"/>
                    </a:lnTo>
                    <a:lnTo>
                      <a:pt x="64" y="161"/>
                    </a:lnTo>
                    <a:lnTo>
                      <a:pt x="64" y="139"/>
                    </a:lnTo>
                    <a:lnTo>
                      <a:pt x="66" y="129"/>
                    </a:lnTo>
                    <a:lnTo>
                      <a:pt x="68" y="126"/>
                    </a:lnTo>
                    <a:lnTo>
                      <a:pt x="70" y="125"/>
                    </a:lnTo>
                    <a:lnTo>
                      <a:pt x="70" y="125"/>
                    </a:lnTo>
                    <a:lnTo>
                      <a:pt x="72" y="125"/>
                    </a:lnTo>
                    <a:lnTo>
                      <a:pt x="75" y="127"/>
                    </a:lnTo>
                    <a:lnTo>
                      <a:pt x="82" y="132"/>
                    </a:lnTo>
                    <a:lnTo>
                      <a:pt x="85" y="136"/>
                    </a:lnTo>
                    <a:lnTo>
                      <a:pt x="88" y="140"/>
                    </a:lnTo>
                    <a:lnTo>
                      <a:pt x="90" y="145"/>
                    </a:lnTo>
                    <a:lnTo>
                      <a:pt x="91" y="151"/>
                    </a:lnTo>
                    <a:lnTo>
                      <a:pt x="91" y="151"/>
                    </a:lnTo>
                    <a:lnTo>
                      <a:pt x="92" y="156"/>
                    </a:lnTo>
                    <a:lnTo>
                      <a:pt x="94" y="161"/>
                    </a:lnTo>
                    <a:lnTo>
                      <a:pt x="100" y="169"/>
                    </a:lnTo>
                    <a:lnTo>
                      <a:pt x="103" y="173"/>
                    </a:lnTo>
                    <a:lnTo>
                      <a:pt x="105" y="179"/>
                    </a:lnTo>
                    <a:lnTo>
                      <a:pt x="107" y="185"/>
                    </a:lnTo>
                    <a:lnTo>
                      <a:pt x="108" y="193"/>
                    </a:lnTo>
                    <a:lnTo>
                      <a:pt x="108" y="193"/>
                    </a:lnTo>
                    <a:lnTo>
                      <a:pt x="110" y="205"/>
                    </a:lnTo>
                    <a:lnTo>
                      <a:pt x="111" y="209"/>
                    </a:lnTo>
                    <a:lnTo>
                      <a:pt x="112" y="211"/>
                    </a:lnTo>
                    <a:lnTo>
                      <a:pt x="114" y="212"/>
                    </a:lnTo>
                    <a:lnTo>
                      <a:pt x="116" y="212"/>
                    </a:lnTo>
                    <a:lnTo>
                      <a:pt x="121" y="212"/>
                    </a:lnTo>
                    <a:lnTo>
                      <a:pt x="121" y="212"/>
                    </a:lnTo>
                    <a:lnTo>
                      <a:pt x="129" y="213"/>
                    </a:lnTo>
                    <a:lnTo>
                      <a:pt x="137" y="216"/>
                    </a:lnTo>
                    <a:lnTo>
                      <a:pt x="141" y="219"/>
                    </a:lnTo>
                    <a:lnTo>
                      <a:pt x="144" y="221"/>
                    </a:lnTo>
                    <a:lnTo>
                      <a:pt x="146" y="224"/>
                    </a:lnTo>
                    <a:lnTo>
                      <a:pt x="147" y="227"/>
                    </a:lnTo>
                    <a:lnTo>
                      <a:pt x="147" y="227"/>
                    </a:lnTo>
                    <a:lnTo>
                      <a:pt x="149" y="230"/>
                    </a:lnTo>
                    <a:lnTo>
                      <a:pt x="152" y="234"/>
                    </a:lnTo>
                    <a:lnTo>
                      <a:pt x="158" y="236"/>
                    </a:lnTo>
                    <a:lnTo>
                      <a:pt x="164" y="238"/>
                    </a:lnTo>
                    <a:lnTo>
                      <a:pt x="178" y="240"/>
                    </a:lnTo>
                    <a:lnTo>
                      <a:pt x="194" y="241"/>
                    </a:lnTo>
                    <a:lnTo>
                      <a:pt x="194" y="241"/>
                    </a:lnTo>
                    <a:lnTo>
                      <a:pt x="197" y="241"/>
                    </a:lnTo>
                    <a:lnTo>
                      <a:pt x="199" y="242"/>
                    </a:lnTo>
                    <a:lnTo>
                      <a:pt x="200" y="243"/>
                    </a:lnTo>
                    <a:lnTo>
                      <a:pt x="200" y="245"/>
                    </a:lnTo>
                    <a:lnTo>
                      <a:pt x="198" y="249"/>
                    </a:lnTo>
                    <a:lnTo>
                      <a:pt x="194" y="253"/>
                    </a:lnTo>
                    <a:lnTo>
                      <a:pt x="190" y="258"/>
                    </a:lnTo>
                    <a:lnTo>
                      <a:pt x="187" y="263"/>
                    </a:lnTo>
                    <a:lnTo>
                      <a:pt x="187" y="265"/>
                    </a:lnTo>
                    <a:lnTo>
                      <a:pt x="187" y="267"/>
                    </a:lnTo>
                    <a:lnTo>
                      <a:pt x="189" y="269"/>
                    </a:lnTo>
                    <a:lnTo>
                      <a:pt x="191" y="270"/>
                    </a:lnTo>
                    <a:lnTo>
                      <a:pt x="191" y="270"/>
                    </a:lnTo>
                    <a:lnTo>
                      <a:pt x="197" y="271"/>
                    </a:lnTo>
                    <a:lnTo>
                      <a:pt x="202" y="271"/>
                    </a:lnTo>
                    <a:lnTo>
                      <a:pt x="205" y="269"/>
                    </a:lnTo>
                    <a:lnTo>
                      <a:pt x="208" y="267"/>
                    </a:lnTo>
                    <a:lnTo>
                      <a:pt x="212" y="263"/>
                    </a:lnTo>
                    <a:lnTo>
                      <a:pt x="213" y="262"/>
                    </a:lnTo>
                    <a:lnTo>
                      <a:pt x="214" y="263"/>
                    </a:lnTo>
                    <a:lnTo>
                      <a:pt x="214" y="263"/>
                    </a:lnTo>
                    <a:lnTo>
                      <a:pt x="215" y="265"/>
                    </a:lnTo>
                    <a:lnTo>
                      <a:pt x="214" y="268"/>
                    </a:lnTo>
                    <a:lnTo>
                      <a:pt x="211" y="271"/>
                    </a:lnTo>
                    <a:lnTo>
                      <a:pt x="207" y="274"/>
                    </a:lnTo>
                    <a:lnTo>
                      <a:pt x="207" y="274"/>
                    </a:lnTo>
                    <a:lnTo>
                      <a:pt x="205" y="276"/>
                    </a:lnTo>
                    <a:lnTo>
                      <a:pt x="205" y="279"/>
                    </a:lnTo>
                    <a:lnTo>
                      <a:pt x="206" y="281"/>
                    </a:lnTo>
                    <a:lnTo>
                      <a:pt x="209" y="282"/>
                    </a:lnTo>
                    <a:lnTo>
                      <a:pt x="212" y="284"/>
                    </a:lnTo>
                    <a:lnTo>
                      <a:pt x="216" y="285"/>
                    </a:lnTo>
                    <a:lnTo>
                      <a:pt x="220" y="285"/>
                    </a:lnTo>
                    <a:lnTo>
                      <a:pt x="224" y="284"/>
                    </a:lnTo>
                    <a:lnTo>
                      <a:pt x="224" y="284"/>
                    </a:lnTo>
                    <a:lnTo>
                      <a:pt x="231" y="283"/>
                    </a:lnTo>
                    <a:lnTo>
                      <a:pt x="238" y="284"/>
                    </a:lnTo>
                    <a:lnTo>
                      <a:pt x="247" y="288"/>
                    </a:lnTo>
                    <a:lnTo>
                      <a:pt x="259" y="294"/>
                    </a:lnTo>
                    <a:lnTo>
                      <a:pt x="259" y="294"/>
                    </a:lnTo>
                    <a:lnTo>
                      <a:pt x="271" y="300"/>
                    </a:lnTo>
                    <a:lnTo>
                      <a:pt x="282" y="304"/>
                    </a:lnTo>
                    <a:lnTo>
                      <a:pt x="304" y="311"/>
                    </a:lnTo>
                    <a:lnTo>
                      <a:pt x="304" y="311"/>
                    </a:lnTo>
                    <a:lnTo>
                      <a:pt x="302" y="307"/>
                    </a:lnTo>
                    <a:lnTo>
                      <a:pt x="300" y="302"/>
                    </a:lnTo>
                    <a:lnTo>
                      <a:pt x="296" y="298"/>
                    </a:lnTo>
                    <a:lnTo>
                      <a:pt x="292" y="294"/>
                    </a:lnTo>
                    <a:lnTo>
                      <a:pt x="292" y="294"/>
                    </a:lnTo>
                    <a:lnTo>
                      <a:pt x="281" y="288"/>
                    </a:lnTo>
                    <a:lnTo>
                      <a:pt x="271" y="284"/>
                    </a:lnTo>
                    <a:lnTo>
                      <a:pt x="263" y="279"/>
                    </a:lnTo>
                    <a:lnTo>
                      <a:pt x="261" y="277"/>
                    </a:lnTo>
                    <a:lnTo>
                      <a:pt x="259" y="274"/>
                    </a:lnTo>
                    <a:lnTo>
                      <a:pt x="259" y="274"/>
                    </a:lnTo>
                    <a:lnTo>
                      <a:pt x="256" y="269"/>
                    </a:lnTo>
                    <a:lnTo>
                      <a:pt x="252" y="264"/>
                    </a:lnTo>
                    <a:lnTo>
                      <a:pt x="248" y="260"/>
                    </a:lnTo>
                    <a:lnTo>
                      <a:pt x="243" y="256"/>
                    </a:lnTo>
                    <a:lnTo>
                      <a:pt x="243" y="256"/>
                    </a:lnTo>
                    <a:lnTo>
                      <a:pt x="230" y="248"/>
                    </a:lnTo>
                    <a:lnTo>
                      <a:pt x="226" y="244"/>
                    </a:lnTo>
                    <a:lnTo>
                      <a:pt x="222" y="239"/>
                    </a:lnTo>
                    <a:lnTo>
                      <a:pt x="222" y="239"/>
                    </a:lnTo>
                    <a:lnTo>
                      <a:pt x="219" y="231"/>
                    </a:lnTo>
                    <a:lnTo>
                      <a:pt x="214" y="223"/>
                    </a:lnTo>
                    <a:lnTo>
                      <a:pt x="211" y="220"/>
                    </a:lnTo>
                    <a:lnTo>
                      <a:pt x="208" y="216"/>
                    </a:lnTo>
                    <a:lnTo>
                      <a:pt x="203" y="214"/>
                    </a:lnTo>
                    <a:lnTo>
                      <a:pt x="199" y="212"/>
                    </a:lnTo>
                    <a:lnTo>
                      <a:pt x="199" y="212"/>
                    </a:lnTo>
                    <a:lnTo>
                      <a:pt x="190" y="208"/>
                    </a:lnTo>
                    <a:lnTo>
                      <a:pt x="187" y="206"/>
                    </a:lnTo>
                    <a:lnTo>
                      <a:pt x="184" y="203"/>
                    </a:lnTo>
                    <a:lnTo>
                      <a:pt x="182" y="201"/>
                    </a:lnTo>
                    <a:lnTo>
                      <a:pt x="181" y="198"/>
                    </a:lnTo>
                    <a:lnTo>
                      <a:pt x="180" y="192"/>
                    </a:lnTo>
                    <a:lnTo>
                      <a:pt x="180" y="192"/>
                    </a:lnTo>
                    <a:lnTo>
                      <a:pt x="179" y="188"/>
                    </a:lnTo>
                    <a:lnTo>
                      <a:pt x="177" y="185"/>
                    </a:lnTo>
                    <a:lnTo>
                      <a:pt x="174" y="179"/>
                    </a:lnTo>
                    <a:lnTo>
                      <a:pt x="170" y="174"/>
                    </a:lnTo>
                    <a:lnTo>
                      <a:pt x="167" y="169"/>
                    </a:lnTo>
                    <a:lnTo>
                      <a:pt x="167" y="169"/>
                    </a:lnTo>
                    <a:lnTo>
                      <a:pt x="165" y="164"/>
                    </a:lnTo>
                    <a:lnTo>
                      <a:pt x="163" y="160"/>
                    </a:lnTo>
                    <a:lnTo>
                      <a:pt x="160" y="156"/>
                    </a:lnTo>
                    <a:lnTo>
                      <a:pt x="155" y="152"/>
                    </a:lnTo>
                    <a:lnTo>
                      <a:pt x="155" y="152"/>
                    </a:lnTo>
                    <a:lnTo>
                      <a:pt x="148" y="148"/>
                    </a:lnTo>
                    <a:lnTo>
                      <a:pt x="145" y="142"/>
                    </a:lnTo>
                    <a:lnTo>
                      <a:pt x="142" y="136"/>
                    </a:lnTo>
                    <a:lnTo>
                      <a:pt x="141" y="131"/>
                    </a:lnTo>
                    <a:lnTo>
                      <a:pt x="141" y="131"/>
                    </a:lnTo>
                    <a:lnTo>
                      <a:pt x="141" y="127"/>
                    </a:lnTo>
                    <a:lnTo>
                      <a:pt x="142" y="123"/>
                    </a:lnTo>
                    <a:lnTo>
                      <a:pt x="146" y="115"/>
                    </a:lnTo>
                    <a:lnTo>
                      <a:pt x="146" y="115"/>
                    </a:lnTo>
                    <a:lnTo>
                      <a:pt x="146" y="115"/>
                    </a:lnTo>
                    <a:lnTo>
                      <a:pt x="146" y="115"/>
                    </a:lnTo>
                    <a:lnTo>
                      <a:pt x="158" y="114"/>
                    </a:lnTo>
                    <a:lnTo>
                      <a:pt x="162" y="114"/>
                    </a:lnTo>
                    <a:lnTo>
                      <a:pt x="166" y="116"/>
                    </a:lnTo>
                    <a:lnTo>
                      <a:pt x="166" y="116"/>
                    </a:lnTo>
                    <a:lnTo>
                      <a:pt x="169" y="119"/>
                    </a:lnTo>
                    <a:lnTo>
                      <a:pt x="172" y="122"/>
                    </a:lnTo>
                    <a:lnTo>
                      <a:pt x="176" y="124"/>
                    </a:lnTo>
                    <a:lnTo>
                      <a:pt x="182" y="125"/>
                    </a:lnTo>
                    <a:lnTo>
                      <a:pt x="182" y="125"/>
                    </a:lnTo>
                    <a:lnTo>
                      <a:pt x="184" y="124"/>
                    </a:lnTo>
                    <a:lnTo>
                      <a:pt x="186" y="123"/>
                    </a:lnTo>
                    <a:lnTo>
                      <a:pt x="189" y="119"/>
                    </a:lnTo>
                    <a:lnTo>
                      <a:pt x="191" y="115"/>
                    </a:lnTo>
                    <a:lnTo>
                      <a:pt x="193" y="113"/>
                    </a:lnTo>
                    <a:lnTo>
                      <a:pt x="195" y="112"/>
                    </a:lnTo>
                    <a:lnTo>
                      <a:pt x="195" y="112"/>
                    </a:lnTo>
                    <a:lnTo>
                      <a:pt x="199" y="110"/>
                    </a:lnTo>
                    <a:lnTo>
                      <a:pt x="202" y="109"/>
                    </a:lnTo>
                    <a:lnTo>
                      <a:pt x="206" y="108"/>
                    </a:lnTo>
                    <a:lnTo>
                      <a:pt x="210" y="110"/>
                    </a:lnTo>
                    <a:lnTo>
                      <a:pt x="210" y="110"/>
                    </a:lnTo>
                    <a:lnTo>
                      <a:pt x="213" y="112"/>
                    </a:lnTo>
                    <a:lnTo>
                      <a:pt x="216" y="113"/>
                    </a:lnTo>
                    <a:lnTo>
                      <a:pt x="219" y="114"/>
                    </a:lnTo>
                    <a:lnTo>
                      <a:pt x="226" y="114"/>
                    </a:lnTo>
                    <a:lnTo>
                      <a:pt x="226" y="114"/>
                    </a:lnTo>
                    <a:lnTo>
                      <a:pt x="233" y="113"/>
                    </a:lnTo>
                    <a:lnTo>
                      <a:pt x="241" y="112"/>
                    </a:lnTo>
                    <a:lnTo>
                      <a:pt x="249" y="112"/>
                    </a:lnTo>
                    <a:lnTo>
                      <a:pt x="253" y="113"/>
                    </a:lnTo>
                    <a:lnTo>
                      <a:pt x="258" y="115"/>
                    </a:lnTo>
                    <a:lnTo>
                      <a:pt x="258" y="115"/>
                    </a:lnTo>
                    <a:lnTo>
                      <a:pt x="266" y="119"/>
                    </a:lnTo>
                    <a:lnTo>
                      <a:pt x="273" y="121"/>
                    </a:lnTo>
                    <a:lnTo>
                      <a:pt x="279" y="122"/>
                    </a:lnTo>
                    <a:lnTo>
                      <a:pt x="289" y="121"/>
                    </a:lnTo>
                    <a:lnTo>
                      <a:pt x="289" y="121"/>
                    </a:lnTo>
                    <a:lnTo>
                      <a:pt x="300" y="119"/>
                    </a:lnTo>
                    <a:lnTo>
                      <a:pt x="311" y="119"/>
                    </a:lnTo>
                    <a:lnTo>
                      <a:pt x="319" y="119"/>
                    </a:lnTo>
                    <a:lnTo>
                      <a:pt x="326" y="121"/>
                    </a:lnTo>
                    <a:lnTo>
                      <a:pt x="326" y="121"/>
                    </a:lnTo>
                    <a:lnTo>
                      <a:pt x="331" y="123"/>
                    </a:lnTo>
                    <a:lnTo>
                      <a:pt x="338" y="126"/>
                    </a:lnTo>
                    <a:lnTo>
                      <a:pt x="345" y="127"/>
                    </a:lnTo>
                    <a:lnTo>
                      <a:pt x="352" y="128"/>
                    </a:lnTo>
                    <a:lnTo>
                      <a:pt x="352" y="128"/>
                    </a:lnTo>
                    <a:lnTo>
                      <a:pt x="357" y="128"/>
                    </a:lnTo>
                    <a:lnTo>
                      <a:pt x="361" y="129"/>
                    </a:lnTo>
                    <a:lnTo>
                      <a:pt x="361" y="129"/>
                    </a:lnTo>
                    <a:lnTo>
                      <a:pt x="362" y="125"/>
                    </a:lnTo>
                    <a:lnTo>
                      <a:pt x="364" y="121"/>
                    </a:lnTo>
                    <a:lnTo>
                      <a:pt x="365" y="117"/>
                    </a:lnTo>
                    <a:lnTo>
                      <a:pt x="365" y="115"/>
                    </a:lnTo>
                    <a:lnTo>
                      <a:pt x="365" y="115"/>
                    </a:lnTo>
                    <a:lnTo>
                      <a:pt x="365" y="115"/>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5" name="Freeform 65">
                <a:extLst>
                  <a:ext uri="{FF2B5EF4-FFF2-40B4-BE49-F238E27FC236}">
                    <a16:creationId xmlns:a16="http://schemas.microsoft.com/office/drawing/2014/main" id="{15730B6E-F09F-4A4B-92ED-1829501130E3}"/>
                  </a:ext>
                </a:extLst>
              </p:cNvPr>
              <p:cNvSpPr>
                <a:spLocks/>
              </p:cNvSpPr>
              <p:nvPr/>
            </p:nvSpPr>
            <p:spPr bwMode="auto">
              <a:xfrm>
                <a:off x="6311081" y="5070374"/>
                <a:ext cx="329017" cy="216938"/>
              </a:xfrm>
              <a:custGeom>
                <a:avLst/>
                <a:gdLst>
                  <a:gd name="T0" fmla="*/ 4 w 192"/>
                  <a:gd name="T1" fmla="*/ 101 h 126"/>
                  <a:gd name="T2" fmla="*/ 13 w 192"/>
                  <a:gd name="T3" fmla="*/ 102 h 126"/>
                  <a:gd name="T4" fmla="*/ 17 w 192"/>
                  <a:gd name="T5" fmla="*/ 109 h 126"/>
                  <a:gd name="T6" fmla="*/ 13 w 192"/>
                  <a:gd name="T7" fmla="*/ 115 h 126"/>
                  <a:gd name="T8" fmla="*/ 10 w 192"/>
                  <a:gd name="T9" fmla="*/ 119 h 126"/>
                  <a:gd name="T10" fmla="*/ 30 w 192"/>
                  <a:gd name="T11" fmla="*/ 122 h 126"/>
                  <a:gd name="T12" fmla="*/ 44 w 192"/>
                  <a:gd name="T13" fmla="*/ 124 h 126"/>
                  <a:gd name="T14" fmla="*/ 62 w 192"/>
                  <a:gd name="T15" fmla="*/ 121 h 126"/>
                  <a:gd name="T16" fmla="*/ 69 w 192"/>
                  <a:gd name="T17" fmla="*/ 115 h 126"/>
                  <a:gd name="T18" fmla="*/ 81 w 192"/>
                  <a:gd name="T19" fmla="*/ 112 h 126"/>
                  <a:gd name="T20" fmla="*/ 91 w 192"/>
                  <a:gd name="T21" fmla="*/ 117 h 126"/>
                  <a:gd name="T22" fmla="*/ 102 w 192"/>
                  <a:gd name="T23" fmla="*/ 125 h 126"/>
                  <a:gd name="T24" fmla="*/ 113 w 192"/>
                  <a:gd name="T25" fmla="*/ 124 h 126"/>
                  <a:gd name="T26" fmla="*/ 118 w 192"/>
                  <a:gd name="T27" fmla="*/ 117 h 126"/>
                  <a:gd name="T28" fmla="*/ 123 w 192"/>
                  <a:gd name="T29" fmla="*/ 105 h 126"/>
                  <a:gd name="T30" fmla="*/ 140 w 192"/>
                  <a:gd name="T31" fmla="*/ 98 h 126"/>
                  <a:gd name="T32" fmla="*/ 148 w 192"/>
                  <a:gd name="T33" fmla="*/ 90 h 126"/>
                  <a:gd name="T34" fmla="*/ 150 w 192"/>
                  <a:gd name="T35" fmla="*/ 82 h 126"/>
                  <a:gd name="T36" fmla="*/ 143 w 192"/>
                  <a:gd name="T37" fmla="*/ 76 h 126"/>
                  <a:gd name="T38" fmla="*/ 145 w 192"/>
                  <a:gd name="T39" fmla="*/ 68 h 126"/>
                  <a:gd name="T40" fmla="*/ 151 w 192"/>
                  <a:gd name="T41" fmla="*/ 63 h 126"/>
                  <a:gd name="T42" fmla="*/ 162 w 192"/>
                  <a:gd name="T43" fmla="*/ 61 h 126"/>
                  <a:gd name="T44" fmla="*/ 176 w 192"/>
                  <a:gd name="T45" fmla="*/ 57 h 126"/>
                  <a:gd name="T46" fmla="*/ 184 w 192"/>
                  <a:gd name="T47" fmla="*/ 44 h 126"/>
                  <a:gd name="T48" fmla="*/ 192 w 192"/>
                  <a:gd name="T49" fmla="*/ 35 h 126"/>
                  <a:gd name="T50" fmla="*/ 191 w 192"/>
                  <a:gd name="T51" fmla="*/ 16 h 126"/>
                  <a:gd name="T52" fmla="*/ 189 w 192"/>
                  <a:gd name="T53" fmla="*/ 0 h 126"/>
                  <a:gd name="T54" fmla="*/ 187 w 192"/>
                  <a:gd name="T55" fmla="*/ 1 h 126"/>
                  <a:gd name="T56" fmla="*/ 175 w 192"/>
                  <a:gd name="T57" fmla="*/ 20 h 126"/>
                  <a:gd name="T58" fmla="*/ 169 w 192"/>
                  <a:gd name="T59" fmla="*/ 25 h 126"/>
                  <a:gd name="T60" fmla="*/ 150 w 192"/>
                  <a:gd name="T61" fmla="*/ 25 h 126"/>
                  <a:gd name="T62" fmla="*/ 142 w 192"/>
                  <a:gd name="T63" fmla="*/ 27 h 126"/>
                  <a:gd name="T64" fmla="*/ 126 w 192"/>
                  <a:gd name="T65" fmla="*/ 30 h 126"/>
                  <a:gd name="T66" fmla="*/ 110 w 192"/>
                  <a:gd name="T67" fmla="*/ 28 h 126"/>
                  <a:gd name="T68" fmla="*/ 97 w 192"/>
                  <a:gd name="T69" fmla="*/ 33 h 126"/>
                  <a:gd name="T70" fmla="*/ 89 w 192"/>
                  <a:gd name="T71" fmla="*/ 42 h 126"/>
                  <a:gd name="T72" fmla="*/ 73 w 192"/>
                  <a:gd name="T73" fmla="*/ 47 h 126"/>
                  <a:gd name="T74" fmla="*/ 59 w 192"/>
                  <a:gd name="T75" fmla="*/ 43 h 126"/>
                  <a:gd name="T76" fmla="*/ 41 w 192"/>
                  <a:gd name="T77" fmla="*/ 44 h 126"/>
                  <a:gd name="T78" fmla="*/ 17 w 192"/>
                  <a:gd name="T79" fmla="*/ 42 h 126"/>
                  <a:gd name="T80" fmla="*/ 10 w 192"/>
                  <a:gd name="T81" fmla="*/ 38 h 126"/>
                  <a:gd name="T82" fmla="*/ 9 w 192"/>
                  <a:gd name="T83" fmla="*/ 56 h 126"/>
                  <a:gd name="T84" fmla="*/ 4 w 192"/>
                  <a:gd name="T85" fmla="*/ 76 h 126"/>
                  <a:gd name="T86" fmla="*/ 0 w 192"/>
                  <a:gd name="T87" fmla="*/ 10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6">
                    <a:moveTo>
                      <a:pt x="0" y="101"/>
                    </a:moveTo>
                    <a:lnTo>
                      <a:pt x="0" y="101"/>
                    </a:lnTo>
                    <a:lnTo>
                      <a:pt x="4" y="101"/>
                    </a:lnTo>
                    <a:lnTo>
                      <a:pt x="4" y="101"/>
                    </a:lnTo>
                    <a:lnTo>
                      <a:pt x="9" y="101"/>
                    </a:lnTo>
                    <a:lnTo>
                      <a:pt x="13" y="102"/>
                    </a:lnTo>
                    <a:lnTo>
                      <a:pt x="15" y="104"/>
                    </a:lnTo>
                    <a:lnTo>
                      <a:pt x="17" y="106"/>
                    </a:lnTo>
                    <a:lnTo>
                      <a:pt x="17" y="109"/>
                    </a:lnTo>
                    <a:lnTo>
                      <a:pt x="16" y="111"/>
                    </a:lnTo>
                    <a:lnTo>
                      <a:pt x="15" y="113"/>
                    </a:lnTo>
                    <a:lnTo>
                      <a:pt x="13" y="115"/>
                    </a:lnTo>
                    <a:lnTo>
                      <a:pt x="13" y="115"/>
                    </a:lnTo>
                    <a:lnTo>
                      <a:pt x="11" y="117"/>
                    </a:lnTo>
                    <a:lnTo>
                      <a:pt x="10" y="119"/>
                    </a:lnTo>
                    <a:lnTo>
                      <a:pt x="10" y="124"/>
                    </a:lnTo>
                    <a:lnTo>
                      <a:pt x="10" y="124"/>
                    </a:lnTo>
                    <a:lnTo>
                      <a:pt x="30" y="122"/>
                    </a:lnTo>
                    <a:lnTo>
                      <a:pt x="38" y="122"/>
                    </a:lnTo>
                    <a:lnTo>
                      <a:pt x="44" y="124"/>
                    </a:lnTo>
                    <a:lnTo>
                      <a:pt x="44" y="124"/>
                    </a:lnTo>
                    <a:lnTo>
                      <a:pt x="50" y="124"/>
                    </a:lnTo>
                    <a:lnTo>
                      <a:pt x="56" y="124"/>
                    </a:lnTo>
                    <a:lnTo>
                      <a:pt x="62" y="121"/>
                    </a:lnTo>
                    <a:lnTo>
                      <a:pt x="67" y="118"/>
                    </a:lnTo>
                    <a:lnTo>
                      <a:pt x="67" y="118"/>
                    </a:lnTo>
                    <a:lnTo>
                      <a:pt x="69" y="115"/>
                    </a:lnTo>
                    <a:lnTo>
                      <a:pt x="72" y="113"/>
                    </a:lnTo>
                    <a:lnTo>
                      <a:pt x="76" y="112"/>
                    </a:lnTo>
                    <a:lnTo>
                      <a:pt x="81" y="112"/>
                    </a:lnTo>
                    <a:lnTo>
                      <a:pt x="81" y="112"/>
                    </a:lnTo>
                    <a:lnTo>
                      <a:pt x="86" y="114"/>
                    </a:lnTo>
                    <a:lnTo>
                      <a:pt x="91" y="117"/>
                    </a:lnTo>
                    <a:lnTo>
                      <a:pt x="96" y="121"/>
                    </a:lnTo>
                    <a:lnTo>
                      <a:pt x="102" y="125"/>
                    </a:lnTo>
                    <a:lnTo>
                      <a:pt x="102" y="125"/>
                    </a:lnTo>
                    <a:lnTo>
                      <a:pt x="105" y="126"/>
                    </a:lnTo>
                    <a:lnTo>
                      <a:pt x="109" y="125"/>
                    </a:lnTo>
                    <a:lnTo>
                      <a:pt x="113" y="124"/>
                    </a:lnTo>
                    <a:lnTo>
                      <a:pt x="117" y="123"/>
                    </a:lnTo>
                    <a:lnTo>
                      <a:pt x="117" y="123"/>
                    </a:lnTo>
                    <a:lnTo>
                      <a:pt x="118" y="117"/>
                    </a:lnTo>
                    <a:lnTo>
                      <a:pt x="119" y="112"/>
                    </a:lnTo>
                    <a:lnTo>
                      <a:pt x="122" y="107"/>
                    </a:lnTo>
                    <a:lnTo>
                      <a:pt x="123" y="105"/>
                    </a:lnTo>
                    <a:lnTo>
                      <a:pt x="126" y="104"/>
                    </a:lnTo>
                    <a:lnTo>
                      <a:pt x="126" y="104"/>
                    </a:lnTo>
                    <a:lnTo>
                      <a:pt x="140" y="98"/>
                    </a:lnTo>
                    <a:lnTo>
                      <a:pt x="145" y="94"/>
                    </a:lnTo>
                    <a:lnTo>
                      <a:pt x="147" y="92"/>
                    </a:lnTo>
                    <a:lnTo>
                      <a:pt x="148" y="90"/>
                    </a:lnTo>
                    <a:lnTo>
                      <a:pt x="148" y="90"/>
                    </a:lnTo>
                    <a:lnTo>
                      <a:pt x="151" y="84"/>
                    </a:lnTo>
                    <a:lnTo>
                      <a:pt x="150" y="82"/>
                    </a:lnTo>
                    <a:lnTo>
                      <a:pt x="147" y="80"/>
                    </a:lnTo>
                    <a:lnTo>
                      <a:pt x="147" y="80"/>
                    </a:lnTo>
                    <a:lnTo>
                      <a:pt x="143" y="76"/>
                    </a:lnTo>
                    <a:lnTo>
                      <a:pt x="141" y="74"/>
                    </a:lnTo>
                    <a:lnTo>
                      <a:pt x="142" y="71"/>
                    </a:lnTo>
                    <a:lnTo>
                      <a:pt x="145" y="68"/>
                    </a:lnTo>
                    <a:lnTo>
                      <a:pt x="145" y="68"/>
                    </a:lnTo>
                    <a:lnTo>
                      <a:pt x="148" y="65"/>
                    </a:lnTo>
                    <a:lnTo>
                      <a:pt x="151" y="63"/>
                    </a:lnTo>
                    <a:lnTo>
                      <a:pt x="155" y="61"/>
                    </a:lnTo>
                    <a:lnTo>
                      <a:pt x="162" y="61"/>
                    </a:lnTo>
                    <a:lnTo>
                      <a:pt x="162" y="61"/>
                    </a:lnTo>
                    <a:lnTo>
                      <a:pt x="169" y="60"/>
                    </a:lnTo>
                    <a:lnTo>
                      <a:pt x="173" y="59"/>
                    </a:lnTo>
                    <a:lnTo>
                      <a:pt x="176" y="57"/>
                    </a:lnTo>
                    <a:lnTo>
                      <a:pt x="179" y="53"/>
                    </a:lnTo>
                    <a:lnTo>
                      <a:pt x="179" y="53"/>
                    </a:lnTo>
                    <a:lnTo>
                      <a:pt x="184" y="44"/>
                    </a:lnTo>
                    <a:lnTo>
                      <a:pt x="188" y="39"/>
                    </a:lnTo>
                    <a:lnTo>
                      <a:pt x="192" y="35"/>
                    </a:lnTo>
                    <a:lnTo>
                      <a:pt x="192" y="35"/>
                    </a:lnTo>
                    <a:lnTo>
                      <a:pt x="191" y="31"/>
                    </a:lnTo>
                    <a:lnTo>
                      <a:pt x="190" y="26"/>
                    </a:lnTo>
                    <a:lnTo>
                      <a:pt x="191" y="16"/>
                    </a:lnTo>
                    <a:lnTo>
                      <a:pt x="191" y="16"/>
                    </a:lnTo>
                    <a:lnTo>
                      <a:pt x="190" y="7"/>
                    </a:lnTo>
                    <a:lnTo>
                      <a:pt x="189" y="0"/>
                    </a:lnTo>
                    <a:lnTo>
                      <a:pt x="189" y="0"/>
                    </a:lnTo>
                    <a:lnTo>
                      <a:pt x="187" y="1"/>
                    </a:lnTo>
                    <a:lnTo>
                      <a:pt x="187" y="1"/>
                    </a:lnTo>
                    <a:lnTo>
                      <a:pt x="183" y="3"/>
                    </a:lnTo>
                    <a:lnTo>
                      <a:pt x="180" y="7"/>
                    </a:lnTo>
                    <a:lnTo>
                      <a:pt x="175" y="20"/>
                    </a:lnTo>
                    <a:lnTo>
                      <a:pt x="175" y="20"/>
                    </a:lnTo>
                    <a:lnTo>
                      <a:pt x="172" y="23"/>
                    </a:lnTo>
                    <a:lnTo>
                      <a:pt x="169" y="25"/>
                    </a:lnTo>
                    <a:lnTo>
                      <a:pt x="165" y="26"/>
                    </a:lnTo>
                    <a:lnTo>
                      <a:pt x="160" y="26"/>
                    </a:lnTo>
                    <a:lnTo>
                      <a:pt x="150" y="25"/>
                    </a:lnTo>
                    <a:lnTo>
                      <a:pt x="146" y="26"/>
                    </a:lnTo>
                    <a:lnTo>
                      <a:pt x="142" y="27"/>
                    </a:lnTo>
                    <a:lnTo>
                      <a:pt x="142" y="27"/>
                    </a:lnTo>
                    <a:lnTo>
                      <a:pt x="138" y="29"/>
                    </a:lnTo>
                    <a:lnTo>
                      <a:pt x="134" y="29"/>
                    </a:lnTo>
                    <a:lnTo>
                      <a:pt x="126" y="30"/>
                    </a:lnTo>
                    <a:lnTo>
                      <a:pt x="118" y="29"/>
                    </a:lnTo>
                    <a:lnTo>
                      <a:pt x="110" y="28"/>
                    </a:lnTo>
                    <a:lnTo>
                      <a:pt x="110" y="28"/>
                    </a:lnTo>
                    <a:lnTo>
                      <a:pt x="107" y="29"/>
                    </a:lnTo>
                    <a:lnTo>
                      <a:pt x="103" y="30"/>
                    </a:lnTo>
                    <a:lnTo>
                      <a:pt x="97" y="33"/>
                    </a:lnTo>
                    <a:lnTo>
                      <a:pt x="93" y="38"/>
                    </a:lnTo>
                    <a:lnTo>
                      <a:pt x="89" y="42"/>
                    </a:lnTo>
                    <a:lnTo>
                      <a:pt x="89" y="42"/>
                    </a:lnTo>
                    <a:lnTo>
                      <a:pt x="85" y="46"/>
                    </a:lnTo>
                    <a:lnTo>
                      <a:pt x="80" y="48"/>
                    </a:lnTo>
                    <a:lnTo>
                      <a:pt x="73" y="47"/>
                    </a:lnTo>
                    <a:lnTo>
                      <a:pt x="66" y="45"/>
                    </a:lnTo>
                    <a:lnTo>
                      <a:pt x="66" y="45"/>
                    </a:lnTo>
                    <a:lnTo>
                      <a:pt x="59" y="43"/>
                    </a:lnTo>
                    <a:lnTo>
                      <a:pt x="53" y="43"/>
                    </a:lnTo>
                    <a:lnTo>
                      <a:pt x="41" y="44"/>
                    </a:lnTo>
                    <a:lnTo>
                      <a:pt x="41" y="44"/>
                    </a:lnTo>
                    <a:lnTo>
                      <a:pt x="28" y="44"/>
                    </a:lnTo>
                    <a:lnTo>
                      <a:pt x="21" y="43"/>
                    </a:lnTo>
                    <a:lnTo>
                      <a:pt x="17" y="42"/>
                    </a:lnTo>
                    <a:lnTo>
                      <a:pt x="13" y="40"/>
                    </a:lnTo>
                    <a:lnTo>
                      <a:pt x="13" y="40"/>
                    </a:lnTo>
                    <a:lnTo>
                      <a:pt x="10" y="38"/>
                    </a:lnTo>
                    <a:lnTo>
                      <a:pt x="10" y="38"/>
                    </a:lnTo>
                    <a:lnTo>
                      <a:pt x="9" y="56"/>
                    </a:lnTo>
                    <a:lnTo>
                      <a:pt x="9" y="56"/>
                    </a:lnTo>
                    <a:lnTo>
                      <a:pt x="9" y="61"/>
                    </a:lnTo>
                    <a:lnTo>
                      <a:pt x="8" y="65"/>
                    </a:lnTo>
                    <a:lnTo>
                      <a:pt x="4" y="76"/>
                    </a:lnTo>
                    <a:lnTo>
                      <a:pt x="1" y="88"/>
                    </a:lnTo>
                    <a:lnTo>
                      <a:pt x="0" y="94"/>
                    </a:lnTo>
                    <a:lnTo>
                      <a:pt x="0" y="101"/>
                    </a:lnTo>
                    <a:lnTo>
                      <a:pt x="0" y="101"/>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6" name="Freeform 72">
                <a:extLst>
                  <a:ext uri="{FF2B5EF4-FFF2-40B4-BE49-F238E27FC236}">
                    <a16:creationId xmlns:a16="http://schemas.microsoft.com/office/drawing/2014/main" id="{D3B576AE-3AEA-4421-914E-D7C3E9BC1F80}"/>
                  </a:ext>
                </a:extLst>
              </p:cNvPr>
              <p:cNvSpPr>
                <a:spLocks/>
              </p:cNvSpPr>
              <p:nvPr/>
            </p:nvSpPr>
            <p:spPr bwMode="auto">
              <a:xfrm>
                <a:off x="4302722" y="4461558"/>
                <a:ext cx="1439439" cy="1252629"/>
              </a:xfrm>
              <a:custGeom>
                <a:avLst/>
                <a:gdLst>
                  <a:gd name="T0" fmla="*/ 772 w 837"/>
                  <a:gd name="T1" fmla="*/ 572 h 719"/>
                  <a:gd name="T2" fmla="*/ 752 w 837"/>
                  <a:gd name="T3" fmla="*/ 548 h 719"/>
                  <a:gd name="T4" fmla="*/ 757 w 837"/>
                  <a:gd name="T5" fmla="*/ 526 h 719"/>
                  <a:gd name="T6" fmla="*/ 751 w 837"/>
                  <a:gd name="T7" fmla="*/ 494 h 719"/>
                  <a:gd name="T8" fmla="*/ 753 w 837"/>
                  <a:gd name="T9" fmla="*/ 457 h 719"/>
                  <a:gd name="T10" fmla="*/ 763 w 837"/>
                  <a:gd name="T11" fmla="*/ 429 h 719"/>
                  <a:gd name="T12" fmla="*/ 743 w 837"/>
                  <a:gd name="T13" fmla="*/ 397 h 719"/>
                  <a:gd name="T14" fmla="*/ 703 w 837"/>
                  <a:gd name="T15" fmla="*/ 419 h 719"/>
                  <a:gd name="T16" fmla="*/ 701 w 837"/>
                  <a:gd name="T17" fmla="*/ 396 h 719"/>
                  <a:gd name="T18" fmla="*/ 740 w 837"/>
                  <a:gd name="T19" fmla="*/ 343 h 719"/>
                  <a:gd name="T20" fmla="*/ 765 w 837"/>
                  <a:gd name="T21" fmla="*/ 312 h 719"/>
                  <a:gd name="T22" fmla="*/ 798 w 837"/>
                  <a:gd name="T23" fmla="*/ 297 h 719"/>
                  <a:gd name="T24" fmla="*/ 803 w 837"/>
                  <a:gd name="T25" fmla="*/ 247 h 719"/>
                  <a:gd name="T26" fmla="*/ 821 w 837"/>
                  <a:gd name="T27" fmla="*/ 210 h 719"/>
                  <a:gd name="T28" fmla="*/ 830 w 837"/>
                  <a:gd name="T29" fmla="*/ 183 h 719"/>
                  <a:gd name="T30" fmla="*/ 786 w 837"/>
                  <a:gd name="T31" fmla="*/ 172 h 719"/>
                  <a:gd name="T32" fmla="*/ 744 w 837"/>
                  <a:gd name="T33" fmla="*/ 164 h 719"/>
                  <a:gd name="T34" fmla="*/ 671 w 837"/>
                  <a:gd name="T35" fmla="*/ 141 h 719"/>
                  <a:gd name="T36" fmla="*/ 634 w 837"/>
                  <a:gd name="T37" fmla="*/ 120 h 719"/>
                  <a:gd name="T38" fmla="*/ 604 w 837"/>
                  <a:gd name="T39" fmla="*/ 100 h 719"/>
                  <a:gd name="T40" fmla="*/ 576 w 837"/>
                  <a:gd name="T41" fmla="*/ 80 h 719"/>
                  <a:gd name="T42" fmla="*/ 529 w 837"/>
                  <a:gd name="T43" fmla="*/ 56 h 719"/>
                  <a:gd name="T44" fmla="*/ 510 w 837"/>
                  <a:gd name="T45" fmla="*/ 35 h 719"/>
                  <a:gd name="T46" fmla="*/ 472 w 837"/>
                  <a:gd name="T47" fmla="*/ 8 h 719"/>
                  <a:gd name="T48" fmla="*/ 420 w 837"/>
                  <a:gd name="T49" fmla="*/ 30 h 719"/>
                  <a:gd name="T50" fmla="*/ 381 w 837"/>
                  <a:gd name="T51" fmla="*/ 103 h 719"/>
                  <a:gd name="T52" fmla="*/ 316 w 837"/>
                  <a:gd name="T53" fmla="*/ 142 h 719"/>
                  <a:gd name="T54" fmla="*/ 251 w 837"/>
                  <a:gd name="T55" fmla="*/ 150 h 719"/>
                  <a:gd name="T56" fmla="*/ 207 w 837"/>
                  <a:gd name="T57" fmla="*/ 122 h 719"/>
                  <a:gd name="T58" fmla="*/ 200 w 837"/>
                  <a:gd name="T59" fmla="*/ 147 h 719"/>
                  <a:gd name="T60" fmla="*/ 219 w 837"/>
                  <a:gd name="T61" fmla="*/ 206 h 719"/>
                  <a:gd name="T62" fmla="*/ 163 w 837"/>
                  <a:gd name="T63" fmla="*/ 207 h 719"/>
                  <a:gd name="T64" fmla="*/ 126 w 837"/>
                  <a:gd name="T65" fmla="*/ 208 h 719"/>
                  <a:gd name="T66" fmla="*/ 86 w 837"/>
                  <a:gd name="T67" fmla="*/ 188 h 719"/>
                  <a:gd name="T68" fmla="*/ 66 w 837"/>
                  <a:gd name="T69" fmla="*/ 206 h 719"/>
                  <a:gd name="T70" fmla="*/ 3 w 837"/>
                  <a:gd name="T71" fmla="*/ 220 h 719"/>
                  <a:gd name="T72" fmla="*/ 23 w 837"/>
                  <a:gd name="T73" fmla="*/ 241 h 719"/>
                  <a:gd name="T74" fmla="*/ 5 w 837"/>
                  <a:gd name="T75" fmla="*/ 258 h 719"/>
                  <a:gd name="T76" fmla="*/ 82 w 837"/>
                  <a:gd name="T77" fmla="*/ 281 h 719"/>
                  <a:gd name="T78" fmla="*/ 147 w 837"/>
                  <a:gd name="T79" fmla="*/ 303 h 719"/>
                  <a:gd name="T80" fmla="*/ 171 w 837"/>
                  <a:gd name="T81" fmla="*/ 329 h 719"/>
                  <a:gd name="T82" fmla="*/ 202 w 837"/>
                  <a:gd name="T83" fmla="*/ 391 h 719"/>
                  <a:gd name="T84" fmla="*/ 245 w 837"/>
                  <a:gd name="T85" fmla="*/ 424 h 719"/>
                  <a:gd name="T86" fmla="*/ 232 w 837"/>
                  <a:gd name="T87" fmla="*/ 449 h 719"/>
                  <a:gd name="T88" fmla="*/ 242 w 837"/>
                  <a:gd name="T89" fmla="*/ 475 h 719"/>
                  <a:gd name="T90" fmla="*/ 225 w 837"/>
                  <a:gd name="T91" fmla="*/ 573 h 719"/>
                  <a:gd name="T92" fmla="*/ 191 w 837"/>
                  <a:gd name="T93" fmla="*/ 638 h 719"/>
                  <a:gd name="T94" fmla="*/ 262 w 837"/>
                  <a:gd name="T95" fmla="*/ 674 h 719"/>
                  <a:gd name="T96" fmla="*/ 312 w 837"/>
                  <a:gd name="T97" fmla="*/ 688 h 719"/>
                  <a:gd name="T98" fmla="*/ 367 w 837"/>
                  <a:gd name="T99" fmla="*/ 680 h 719"/>
                  <a:gd name="T100" fmla="*/ 405 w 837"/>
                  <a:gd name="T101" fmla="*/ 698 h 719"/>
                  <a:gd name="T102" fmla="*/ 454 w 837"/>
                  <a:gd name="T103" fmla="*/ 710 h 719"/>
                  <a:gd name="T104" fmla="*/ 500 w 837"/>
                  <a:gd name="T105" fmla="*/ 711 h 719"/>
                  <a:gd name="T106" fmla="*/ 508 w 837"/>
                  <a:gd name="T107" fmla="*/ 673 h 719"/>
                  <a:gd name="T108" fmla="*/ 553 w 837"/>
                  <a:gd name="T109" fmla="*/ 633 h 719"/>
                  <a:gd name="T110" fmla="*/ 643 w 837"/>
                  <a:gd name="T111" fmla="*/ 641 h 719"/>
                  <a:gd name="T112" fmla="*/ 743 w 837"/>
                  <a:gd name="T113" fmla="*/ 644 h 719"/>
                  <a:gd name="T114" fmla="*/ 795 w 837"/>
                  <a:gd name="T115" fmla="*/ 59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7" h="719">
                    <a:moveTo>
                      <a:pt x="802" y="578"/>
                    </a:moveTo>
                    <a:lnTo>
                      <a:pt x="802" y="578"/>
                    </a:lnTo>
                    <a:lnTo>
                      <a:pt x="801" y="576"/>
                    </a:lnTo>
                    <a:lnTo>
                      <a:pt x="800" y="575"/>
                    </a:lnTo>
                    <a:lnTo>
                      <a:pt x="796" y="575"/>
                    </a:lnTo>
                    <a:lnTo>
                      <a:pt x="790" y="576"/>
                    </a:lnTo>
                    <a:lnTo>
                      <a:pt x="782" y="576"/>
                    </a:lnTo>
                    <a:lnTo>
                      <a:pt x="782" y="576"/>
                    </a:lnTo>
                    <a:lnTo>
                      <a:pt x="776" y="576"/>
                    </a:lnTo>
                    <a:lnTo>
                      <a:pt x="774" y="574"/>
                    </a:lnTo>
                    <a:lnTo>
                      <a:pt x="772" y="572"/>
                    </a:lnTo>
                    <a:lnTo>
                      <a:pt x="771" y="571"/>
                    </a:lnTo>
                    <a:lnTo>
                      <a:pt x="768" y="570"/>
                    </a:lnTo>
                    <a:lnTo>
                      <a:pt x="768" y="570"/>
                    </a:lnTo>
                    <a:lnTo>
                      <a:pt x="763" y="568"/>
                    </a:lnTo>
                    <a:lnTo>
                      <a:pt x="759" y="565"/>
                    </a:lnTo>
                    <a:lnTo>
                      <a:pt x="756" y="561"/>
                    </a:lnTo>
                    <a:lnTo>
                      <a:pt x="755" y="557"/>
                    </a:lnTo>
                    <a:lnTo>
                      <a:pt x="755" y="557"/>
                    </a:lnTo>
                    <a:lnTo>
                      <a:pt x="754" y="553"/>
                    </a:lnTo>
                    <a:lnTo>
                      <a:pt x="753" y="550"/>
                    </a:lnTo>
                    <a:lnTo>
                      <a:pt x="752" y="548"/>
                    </a:lnTo>
                    <a:lnTo>
                      <a:pt x="753" y="546"/>
                    </a:lnTo>
                    <a:lnTo>
                      <a:pt x="755" y="544"/>
                    </a:lnTo>
                    <a:lnTo>
                      <a:pt x="759" y="541"/>
                    </a:lnTo>
                    <a:lnTo>
                      <a:pt x="759" y="541"/>
                    </a:lnTo>
                    <a:lnTo>
                      <a:pt x="763" y="538"/>
                    </a:lnTo>
                    <a:lnTo>
                      <a:pt x="765" y="536"/>
                    </a:lnTo>
                    <a:lnTo>
                      <a:pt x="766" y="534"/>
                    </a:lnTo>
                    <a:lnTo>
                      <a:pt x="765" y="531"/>
                    </a:lnTo>
                    <a:lnTo>
                      <a:pt x="764" y="529"/>
                    </a:lnTo>
                    <a:lnTo>
                      <a:pt x="762" y="528"/>
                    </a:lnTo>
                    <a:lnTo>
                      <a:pt x="757" y="526"/>
                    </a:lnTo>
                    <a:lnTo>
                      <a:pt x="757" y="526"/>
                    </a:lnTo>
                    <a:lnTo>
                      <a:pt x="753" y="524"/>
                    </a:lnTo>
                    <a:lnTo>
                      <a:pt x="750" y="520"/>
                    </a:lnTo>
                    <a:lnTo>
                      <a:pt x="747" y="515"/>
                    </a:lnTo>
                    <a:lnTo>
                      <a:pt x="741" y="509"/>
                    </a:lnTo>
                    <a:lnTo>
                      <a:pt x="741" y="509"/>
                    </a:lnTo>
                    <a:lnTo>
                      <a:pt x="738" y="505"/>
                    </a:lnTo>
                    <a:lnTo>
                      <a:pt x="738" y="502"/>
                    </a:lnTo>
                    <a:lnTo>
                      <a:pt x="740" y="500"/>
                    </a:lnTo>
                    <a:lnTo>
                      <a:pt x="743" y="498"/>
                    </a:lnTo>
                    <a:lnTo>
                      <a:pt x="751" y="494"/>
                    </a:lnTo>
                    <a:lnTo>
                      <a:pt x="759" y="491"/>
                    </a:lnTo>
                    <a:lnTo>
                      <a:pt x="759" y="491"/>
                    </a:lnTo>
                    <a:lnTo>
                      <a:pt x="765" y="487"/>
                    </a:lnTo>
                    <a:lnTo>
                      <a:pt x="769" y="483"/>
                    </a:lnTo>
                    <a:lnTo>
                      <a:pt x="772" y="478"/>
                    </a:lnTo>
                    <a:lnTo>
                      <a:pt x="773" y="474"/>
                    </a:lnTo>
                    <a:lnTo>
                      <a:pt x="773" y="474"/>
                    </a:lnTo>
                    <a:lnTo>
                      <a:pt x="773" y="472"/>
                    </a:lnTo>
                    <a:lnTo>
                      <a:pt x="771" y="470"/>
                    </a:lnTo>
                    <a:lnTo>
                      <a:pt x="767" y="467"/>
                    </a:lnTo>
                    <a:lnTo>
                      <a:pt x="753" y="457"/>
                    </a:lnTo>
                    <a:lnTo>
                      <a:pt x="753" y="457"/>
                    </a:lnTo>
                    <a:lnTo>
                      <a:pt x="750" y="454"/>
                    </a:lnTo>
                    <a:lnTo>
                      <a:pt x="749" y="452"/>
                    </a:lnTo>
                    <a:lnTo>
                      <a:pt x="749" y="449"/>
                    </a:lnTo>
                    <a:lnTo>
                      <a:pt x="751" y="447"/>
                    </a:lnTo>
                    <a:lnTo>
                      <a:pt x="756" y="442"/>
                    </a:lnTo>
                    <a:lnTo>
                      <a:pt x="762" y="437"/>
                    </a:lnTo>
                    <a:lnTo>
                      <a:pt x="762" y="437"/>
                    </a:lnTo>
                    <a:lnTo>
                      <a:pt x="764" y="434"/>
                    </a:lnTo>
                    <a:lnTo>
                      <a:pt x="764" y="432"/>
                    </a:lnTo>
                    <a:lnTo>
                      <a:pt x="763" y="429"/>
                    </a:lnTo>
                    <a:lnTo>
                      <a:pt x="762" y="426"/>
                    </a:lnTo>
                    <a:lnTo>
                      <a:pt x="757" y="421"/>
                    </a:lnTo>
                    <a:lnTo>
                      <a:pt x="752" y="418"/>
                    </a:lnTo>
                    <a:lnTo>
                      <a:pt x="752" y="418"/>
                    </a:lnTo>
                    <a:lnTo>
                      <a:pt x="750" y="417"/>
                    </a:lnTo>
                    <a:lnTo>
                      <a:pt x="748" y="416"/>
                    </a:lnTo>
                    <a:lnTo>
                      <a:pt x="747" y="412"/>
                    </a:lnTo>
                    <a:lnTo>
                      <a:pt x="747" y="404"/>
                    </a:lnTo>
                    <a:lnTo>
                      <a:pt x="747" y="404"/>
                    </a:lnTo>
                    <a:lnTo>
                      <a:pt x="746" y="400"/>
                    </a:lnTo>
                    <a:lnTo>
                      <a:pt x="743" y="397"/>
                    </a:lnTo>
                    <a:lnTo>
                      <a:pt x="739" y="396"/>
                    </a:lnTo>
                    <a:lnTo>
                      <a:pt x="734" y="396"/>
                    </a:lnTo>
                    <a:lnTo>
                      <a:pt x="734" y="396"/>
                    </a:lnTo>
                    <a:lnTo>
                      <a:pt x="727" y="397"/>
                    </a:lnTo>
                    <a:lnTo>
                      <a:pt x="723" y="398"/>
                    </a:lnTo>
                    <a:lnTo>
                      <a:pt x="719" y="401"/>
                    </a:lnTo>
                    <a:lnTo>
                      <a:pt x="716" y="406"/>
                    </a:lnTo>
                    <a:lnTo>
                      <a:pt x="716" y="406"/>
                    </a:lnTo>
                    <a:lnTo>
                      <a:pt x="713" y="411"/>
                    </a:lnTo>
                    <a:lnTo>
                      <a:pt x="709" y="416"/>
                    </a:lnTo>
                    <a:lnTo>
                      <a:pt x="703" y="419"/>
                    </a:lnTo>
                    <a:lnTo>
                      <a:pt x="697" y="421"/>
                    </a:lnTo>
                    <a:lnTo>
                      <a:pt x="697" y="421"/>
                    </a:lnTo>
                    <a:lnTo>
                      <a:pt x="694" y="421"/>
                    </a:lnTo>
                    <a:lnTo>
                      <a:pt x="693" y="420"/>
                    </a:lnTo>
                    <a:lnTo>
                      <a:pt x="693" y="418"/>
                    </a:lnTo>
                    <a:lnTo>
                      <a:pt x="694" y="415"/>
                    </a:lnTo>
                    <a:lnTo>
                      <a:pt x="697" y="409"/>
                    </a:lnTo>
                    <a:lnTo>
                      <a:pt x="698" y="405"/>
                    </a:lnTo>
                    <a:lnTo>
                      <a:pt x="699" y="402"/>
                    </a:lnTo>
                    <a:lnTo>
                      <a:pt x="699" y="402"/>
                    </a:lnTo>
                    <a:lnTo>
                      <a:pt x="701" y="396"/>
                    </a:lnTo>
                    <a:lnTo>
                      <a:pt x="703" y="391"/>
                    </a:lnTo>
                    <a:lnTo>
                      <a:pt x="705" y="387"/>
                    </a:lnTo>
                    <a:lnTo>
                      <a:pt x="709" y="383"/>
                    </a:lnTo>
                    <a:lnTo>
                      <a:pt x="709" y="383"/>
                    </a:lnTo>
                    <a:lnTo>
                      <a:pt x="718" y="372"/>
                    </a:lnTo>
                    <a:lnTo>
                      <a:pt x="723" y="365"/>
                    </a:lnTo>
                    <a:lnTo>
                      <a:pt x="727" y="357"/>
                    </a:lnTo>
                    <a:lnTo>
                      <a:pt x="727" y="357"/>
                    </a:lnTo>
                    <a:lnTo>
                      <a:pt x="729" y="353"/>
                    </a:lnTo>
                    <a:lnTo>
                      <a:pt x="732" y="349"/>
                    </a:lnTo>
                    <a:lnTo>
                      <a:pt x="740" y="343"/>
                    </a:lnTo>
                    <a:lnTo>
                      <a:pt x="748" y="337"/>
                    </a:lnTo>
                    <a:lnTo>
                      <a:pt x="755" y="333"/>
                    </a:lnTo>
                    <a:lnTo>
                      <a:pt x="755" y="333"/>
                    </a:lnTo>
                    <a:lnTo>
                      <a:pt x="757" y="332"/>
                    </a:lnTo>
                    <a:lnTo>
                      <a:pt x="759" y="330"/>
                    </a:lnTo>
                    <a:lnTo>
                      <a:pt x="762" y="326"/>
                    </a:lnTo>
                    <a:lnTo>
                      <a:pt x="763" y="321"/>
                    </a:lnTo>
                    <a:lnTo>
                      <a:pt x="763" y="317"/>
                    </a:lnTo>
                    <a:lnTo>
                      <a:pt x="763" y="317"/>
                    </a:lnTo>
                    <a:lnTo>
                      <a:pt x="763" y="314"/>
                    </a:lnTo>
                    <a:lnTo>
                      <a:pt x="765" y="312"/>
                    </a:lnTo>
                    <a:lnTo>
                      <a:pt x="769" y="311"/>
                    </a:lnTo>
                    <a:lnTo>
                      <a:pt x="775" y="311"/>
                    </a:lnTo>
                    <a:lnTo>
                      <a:pt x="775" y="311"/>
                    </a:lnTo>
                    <a:lnTo>
                      <a:pt x="781" y="312"/>
                    </a:lnTo>
                    <a:lnTo>
                      <a:pt x="786" y="313"/>
                    </a:lnTo>
                    <a:lnTo>
                      <a:pt x="789" y="312"/>
                    </a:lnTo>
                    <a:lnTo>
                      <a:pt x="794" y="309"/>
                    </a:lnTo>
                    <a:lnTo>
                      <a:pt x="794" y="309"/>
                    </a:lnTo>
                    <a:lnTo>
                      <a:pt x="796" y="306"/>
                    </a:lnTo>
                    <a:lnTo>
                      <a:pt x="797" y="303"/>
                    </a:lnTo>
                    <a:lnTo>
                      <a:pt x="798" y="297"/>
                    </a:lnTo>
                    <a:lnTo>
                      <a:pt x="797" y="290"/>
                    </a:lnTo>
                    <a:lnTo>
                      <a:pt x="796" y="284"/>
                    </a:lnTo>
                    <a:lnTo>
                      <a:pt x="796" y="284"/>
                    </a:lnTo>
                    <a:lnTo>
                      <a:pt x="796" y="279"/>
                    </a:lnTo>
                    <a:lnTo>
                      <a:pt x="797" y="274"/>
                    </a:lnTo>
                    <a:lnTo>
                      <a:pt x="798" y="267"/>
                    </a:lnTo>
                    <a:lnTo>
                      <a:pt x="798" y="262"/>
                    </a:lnTo>
                    <a:lnTo>
                      <a:pt x="798" y="262"/>
                    </a:lnTo>
                    <a:lnTo>
                      <a:pt x="798" y="256"/>
                    </a:lnTo>
                    <a:lnTo>
                      <a:pt x="800" y="251"/>
                    </a:lnTo>
                    <a:lnTo>
                      <a:pt x="803" y="247"/>
                    </a:lnTo>
                    <a:lnTo>
                      <a:pt x="807" y="243"/>
                    </a:lnTo>
                    <a:lnTo>
                      <a:pt x="807" y="243"/>
                    </a:lnTo>
                    <a:lnTo>
                      <a:pt x="809" y="241"/>
                    </a:lnTo>
                    <a:lnTo>
                      <a:pt x="810" y="239"/>
                    </a:lnTo>
                    <a:lnTo>
                      <a:pt x="810" y="234"/>
                    </a:lnTo>
                    <a:lnTo>
                      <a:pt x="810" y="224"/>
                    </a:lnTo>
                    <a:lnTo>
                      <a:pt x="810" y="224"/>
                    </a:lnTo>
                    <a:lnTo>
                      <a:pt x="810" y="221"/>
                    </a:lnTo>
                    <a:lnTo>
                      <a:pt x="811" y="219"/>
                    </a:lnTo>
                    <a:lnTo>
                      <a:pt x="815" y="214"/>
                    </a:lnTo>
                    <a:lnTo>
                      <a:pt x="821" y="210"/>
                    </a:lnTo>
                    <a:lnTo>
                      <a:pt x="827" y="207"/>
                    </a:lnTo>
                    <a:lnTo>
                      <a:pt x="827" y="207"/>
                    </a:lnTo>
                    <a:lnTo>
                      <a:pt x="832" y="204"/>
                    </a:lnTo>
                    <a:lnTo>
                      <a:pt x="835" y="201"/>
                    </a:lnTo>
                    <a:lnTo>
                      <a:pt x="836" y="196"/>
                    </a:lnTo>
                    <a:lnTo>
                      <a:pt x="837" y="190"/>
                    </a:lnTo>
                    <a:lnTo>
                      <a:pt x="837" y="190"/>
                    </a:lnTo>
                    <a:lnTo>
                      <a:pt x="837" y="188"/>
                    </a:lnTo>
                    <a:lnTo>
                      <a:pt x="836" y="185"/>
                    </a:lnTo>
                    <a:lnTo>
                      <a:pt x="833" y="183"/>
                    </a:lnTo>
                    <a:lnTo>
                      <a:pt x="830" y="183"/>
                    </a:lnTo>
                    <a:lnTo>
                      <a:pt x="822" y="182"/>
                    </a:lnTo>
                    <a:lnTo>
                      <a:pt x="812" y="183"/>
                    </a:lnTo>
                    <a:lnTo>
                      <a:pt x="812" y="183"/>
                    </a:lnTo>
                    <a:lnTo>
                      <a:pt x="806" y="182"/>
                    </a:lnTo>
                    <a:lnTo>
                      <a:pt x="802" y="180"/>
                    </a:lnTo>
                    <a:lnTo>
                      <a:pt x="798" y="178"/>
                    </a:lnTo>
                    <a:lnTo>
                      <a:pt x="796" y="175"/>
                    </a:lnTo>
                    <a:lnTo>
                      <a:pt x="796" y="175"/>
                    </a:lnTo>
                    <a:lnTo>
                      <a:pt x="794" y="173"/>
                    </a:lnTo>
                    <a:lnTo>
                      <a:pt x="791" y="172"/>
                    </a:lnTo>
                    <a:lnTo>
                      <a:pt x="786" y="172"/>
                    </a:lnTo>
                    <a:lnTo>
                      <a:pt x="780" y="172"/>
                    </a:lnTo>
                    <a:lnTo>
                      <a:pt x="774" y="174"/>
                    </a:lnTo>
                    <a:lnTo>
                      <a:pt x="774" y="174"/>
                    </a:lnTo>
                    <a:lnTo>
                      <a:pt x="772" y="175"/>
                    </a:lnTo>
                    <a:lnTo>
                      <a:pt x="770" y="175"/>
                    </a:lnTo>
                    <a:lnTo>
                      <a:pt x="765" y="174"/>
                    </a:lnTo>
                    <a:lnTo>
                      <a:pt x="759" y="172"/>
                    </a:lnTo>
                    <a:lnTo>
                      <a:pt x="753" y="169"/>
                    </a:lnTo>
                    <a:lnTo>
                      <a:pt x="753" y="169"/>
                    </a:lnTo>
                    <a:lnTo>
                      <a:pt x="748" y="167"/>
                    </a:lnTo>
                    <a:lnTo>
                      <a:pt x="744" y="164"/>
                    </a:lnTo>
                    <a:lnTo>
                      <a:pt x="741" y="160"/>
                    </a:lnTo>
                    <a:lnTo>
                      <a:pt x="738" y="152"/>
                    </a:lnTo>
                    <a:lnTo>
                      <a:pt x="738" y="152"/>
                    </a:lnTo>
                    <a:lnTo>
                      <a:pt x="735" y="148"/>
                    </a:lnTo>
                    <a:lnTo>
                      <a:pt x="730" y="145"/>
                    </a:lnTo>
                    <a:lnTo>
                      <a:pt x="725" y="143"/>
                    </a:lnTo>
                    <a:lnTo>
                      <a:pt x="720" y="143"/>
                    </a:lnTo>
                    <a:lnTo>
                      <a:pt x="709" y="142"/>
                    </a:lnTo>
                    <a:lnTo>
                      <a:pt x="699" y="142"/>
                    </a:lnTo>
                    <a:lnTo>
                      <a:pt x="699" y="142"/>
                    </a:lnTo>
                    <a:lnTo>
                      <a:pt x="671" y="141"/>
                    </a:lnTo>
                    <a:lnTo>
                      <a:pt x="671" y="141"/>
                    </a:lnTo>
                    <a:lnTo>
                      <a:pt x="666" y="140"/>
                    </a:lnTo>
                    <a:lnTo>
                      <a:pt x="663" y="139"/>
                    </a:lnTo>
                    <a:lnTo>
                      <a:pt x="660" y="137"/>
                    </a:lnTo>
                    <a:lnTo>
                      <a:pt x="659" y="133"/>
                    </a:lnTo>
                    <a:lnTo>
                      <a:pt x="659" y="133"/>
                    </a:lnTo>
                    <a:lnTo>
                      <a:pt x="656" y="130"/>
                    </a:lnTo>
                    <a:lnTo>
                      <a:pt x="652" y="127"/>
                    </a:lnTo>
                    <a:lnTo>
                      <a:pt x="639" y="123"/>
                    </a:lnTo>
                    <a:lnTo>
                      <a:pt x="639" y="123"/>
                    </a:lnTo>
                    <a:lnTo>
                      <a:pt x="634" y="120"/>
                    </a:lnTo>
                    <a:lnTo>
                      <a:pt x="631" y="116"/>
                    </a:lnTo>
                    <a:lnTo>
                      <a:pt x="624" y="100"/>
                    </a:lnTo>
                    <a:lnTo>
                      <a:pt x="624" y="100"/>
                    </a:lnTo>
                    <a:lnTo>
                      <a:pt x="622" y="95"/>
                    </a:lnTo>
                    <a:lnTo>
                      <a:pt x="620" y="93"/>
                    </a:lnTo>
                    <a:lnTo>
                      <a:pt x="618" y="93"/>
                    </a:lnTo>
                    <a:lnTo>
                      <a:pt x="616" y="94"/>
                    </a:lnTo>
                    <a:lnTo>
                      <a:pt x="610" y="98"/>
                    </a:lnTo>
                    <a:lnTo>
                      <a:pt x="607" y="100"/>
                    </a:lnTo>
                    <a:lnTo>
                      <a:pt x="604" y="100"/>
                    </a:lnTo>
                    <a:lnTo>
                      <a:pt x="604" y="100"/>
                    </a:lnTo>
                    <a:lnTo>
                      <a:pt x="597" y="102"/>
                    </a:lnTo>
                    <a:lnTo>
                      <a:pt x="594" y="104"/>
                    </a:lnTo>
                    <a:lnTo>
                      <a:pt x="590" y="105"/>
                    </a:lnTo>
                    <a:lnTo>
                      <a:pt x="586" y="105"/>
                    </a:lnTo>
                    <a:lnTo>
                      <a:pt x="586" y="105"/>
                    </a:lnTo>
                    <a:lnTo>
                      <a:pt x="583" y="104"/>
                    </a:lnTo>
                    <a:lnTo>
                      <a:pt x="581" y="102"/>
                    </a:lnTo>
                    <a:lnTo>
                      <a:pt x="579" y="98"/>
                    </a:lnTo>
                    <a:lnTo>
                      <a:pt x="578" y="94"/>
                    </a:lnTo>
                    <a:lnTo>
                      <a:pt x="577" y="86"/>
                    </a:lnTo>
                    <a:lnTo>
                      <a:pt x="576" y="80"/>
                    </a:lnTo>
                    <a:lnTo>
                      <a:pt x="576" y="80"/>
                    </a:lnTo>
                    <a:lnTo>
                      <a:pt x="576" y="78"/>
                    </a:lnTo>
                    <a:lnTo>
                      <a:pt x="574" y="76"/>
                    </a:lnTo>
                    <a:lnTo>
                      <a:pt x="568" y="72"/>
                    </a:lnTo>
                    <a:lnTo>
                      <a:pt x="553" y="67"/>
                    </a:lnTo>
                    <a:lnTo>
                      <a:pt x="553" y="67"/>
                    </a:lnTo>
                    <a:lnTo>
                      <a:pt x="547" y="64"/>
                    </a:lnTo>
                    <a:lnTo>
                      <a:pt x="542" y="61"/>
                    </a:lnTo>
                    <a:lnTo>
                      <a:pt x="536" y="58"/>
                    </a:lnTo>
                    <a:lnTo>
                      <a:pt x="529" y="56"/>
                    </a:lnTo>
                    <a:lnTo>
                      <a:pt x="529" y="56"/>
                    </a:lnTo>
                    <a:lnTo>
                      <a:pt x="525" y="55"/>
                    </a:lnTo>
                    <a:lnTo>
                      <a:pt x="523" y="54"/>
                    </a:lnTo>
                    <a:lnTo>
                      <a:pt x="522" y="52"/>
                    </a:lnTo>
                    <a:lnTo>
                      <a:pt x="521" y="51"/>
                    </a:lnTo>
                    <a:lnTo>
                      <a:pt x="520" y="46"/>
                    </a:lnTo>
                    <a:lnTo>
                      <a:pt x="519" y="41"/>
                    </a:lnTo>
                    <a:lnTo>
                      <a:pt x="519" y="41"/>
                    </a:lnTo>
                    <a:lnTo>
                      <a:pt x="517" y="38"/>
                    </a:lnTo>
                    <a:lnTo>
                      <a:pt x="515" y="37"/>
                    </a:lnTo>
                    <a:lnTo>
                      <a:pt x="513" y="35"/>
                    </a:lnTo>
                    <a:lnTo>
                      <a:pt x="510" y="35"/>
                    </a:lnTo>
                    <a:lnTo>
                      <a:pt x="503" y="34"/>
                    </a:lnTo>
                    <a:lnTo>
                      <a:pt x="495" y="33"/>
                    </a:lnTo>
                    <a:lnTo>
                      <a:pt x="495" y="33"/>
                    </a:lnTo>
                    <a:lnTo>
                      <a:pt x="491" y="32"/>
                    </a:lnTo>
                    <a:lnTo>
                      <a:pt x="487" y="31"/>
                    </a:lnTo>
                    <a:lnTo>
                      <a:pt x="482" y="27"/>
                    </a:lnTo>
                    <a:lnTo>
                      <a:pt x="479" y="23"/>
                    </a:lnTo>
                    <a:lnTo>
                      <a:pt x="477" y="17"/>
                    </a:lnTo>
                    <a:lnTo>
                      <a:pt x="477" y="17"/>
                    </a:lnTo>
                    <a:lnTo>
                      <a:pt x="474" y="12"/>
                    </a:lnTo>
                    <a:lnTo>
                      <a:pt x="472" y="8"/>
                    </a:lnTo>
                    <a:lnTo>
                      <a:pt x="467" y="0"/>
                    </a:lnTo>
                    <a:lnTo>
                      <a:pt x="467" y="0"/>
                    </a:lnTo>
                    <a:lnTo>
                      <a:pt x="448" y="3"/>
                    </a:lnTo>
                    <a:lnTo>
                      <a:pt x="448" y="3"/>
                    </a:lnTo>
                    <a:lnTo>
                      <a:pt x="442" y="4"/>
                    </a:lnTo>
                    <a:lnTo>
                      <a:pt x="437" y="6"/>
                    </a:lnTo>
                    <a:lnTo>
                      <a:pt x="433" y="9"/>
                    </a:lnTo>
                    <a:lnTo>
                      <a:pt x="430" y="12"/>
                    </a:lnTo>
                    <a:lnTo>
                      <a:pt x="427" y="17"/>
                    </a:lnTo>
                    <a:lnTo>
                      <a:pt x="424" y="21"/>
                    </a:lnTo>
                    <a:lnTo>
                      <a:pt x="420" y="30"/>
                    </a:lnTo>
                    <a:lnTo>
                      <a:pt x="418" y="40"/>
                    </a:lnTo>
                    <a:lnTo>
                      <a:pt x="417" y="50"/>
                    </a:lnTo>
                    <a:lnTo>
                      <a:pt x="415" y="70"/>
                    </a:lnTo>
                    <a:lnTo>
                      <a:pt x="415" y="70"/>
                    </a:lnTo>
                    <a:lnTo>
                      <a:pt x="414" y="75"/>
                    </a:lnTo>
                    <a:lnTo>
                      <a:pt x="412" y="79"/>
                    </a:lnTo>
                    <a:lnTo>
                      <a:pt x="410" y="83"/>
                    </a:lnTo>
                    <a:lnTo>
                      <a:pt x="407" y="86"/>
                    </a:lnTo>
                    <a:lnTo>
                      <a:pt x="400" y="92"/>
                    </a:lnTo>
                    <a:lnTo>
                      <a:pt x="391" y="97"/>
                    </a:lnTo>
                    <a:lnTo>
                      <a:pt x="381" y="103"/>
                    </a:lnTo>
                    <a:lnTo>
                      <a:pt x="372" y="105"/>
                    </a:lnTo>
                    <a:lnTo>
                      <a:pt x="364" y="107"/>
                    </a:lnTo>
                    <a:lnTo>
                      <a:pt x="356" y="108"/>
                    </a:lnTo>
                    <a:lnTo>
                      <a:pt x="356" y="108"/>
                    </a:lnTo>
                    <a:lnTo>
                      <a:pt x="350" y="110"/>
                    </a:lnTo>
                    <a:lnTo>
                      <a:pt x="343" y="114"/>
                    </a:lnTo>
                    <a:lnTo>
                      <a:pt x="336" y="118"/>
                    </a:lnTo>
                    <a:lnTo>
                      <a:pt x="329" y="124"/>
                    </a:lnTo>
                    <a:lnTo>
                      <a:pt x="323" y="130"/>
                    </a:lnTo>
                    <a:lnTo>
                      <a:pt x="319" y="137"/>
                    </a:lnTo>
                    <a:lnTo>
                      <a:pt x="316" y="142"/>
                    </a:lnTo>
                    <a:lnTo>
                      <a:pt x="315" y="147"/>
                    </a:lnTo>
                    <a:lnTo>
                      <a:pt x="315" y="147"/>
                    </a:lnTo>
                    <a:lnTo>
                      <a:pt x="314" y="149"/>
                    </a:lnTo>
                    <a:lnTo>
                      <a:pt x="313" y="151"/>
                    </a:lnTo>
                    <a:lnTo>
                      <a:pt x="309" y="153"/>
                    </a:lnTo>
                    <a:lnTo>
                      <a:pt x="302" y="154"/>
                    </a:lnTo>
                    <a:lnTo>
                      <a:pt x="295" y="154"/>
                    </a:lnTo>
                    <a:lnTo>
                      <a:pt x="279" y="153"/>
                    </a:lnTo>
                    <a:lnTo>
                      <a:pt x="264" y="151"/>
                    </a:lnTo>
                    <a:lnTo>
                      <a:pt x="264" y="151"/>
                    </a:lnTo>
                    <a:lnTo>
                      <a:pt x="251" y="150"/>
                    </a:lnTo>
                    <a:lnTo>
                      <a:pt x="241" y="146"/>
                    </a:lnTo>
                    <a:lnTo>
                      <a:pt x="236" y="144"/>
                    </a:lnTo>
                    <a:lnTo>
                      <a:pt x="233" y="141"/>
                    </a:lnTo>
                    <a:lnTo>
                      <a:pt x="230" y="138"/>
                    </a:lnTo>
                    <a:lnTo>
                      <a:pt x="229" y="134"/>
                    </a:lnTo>
                    <a:lnTo>
                      <a:pt x="229" y="134"/>
                    </a:lnTo>
                    <a:lnTo>
                      <a:pt x="228" y="131"/>
                    </a:lnTo>
                    <a:lnTo>
                      <a:pt x="225" y="128"/>
                    </a:lnTo>
                    <a:lnTo>
                      <a:pt x="222" y="126"/>
                    </a:lnTo>
                    <a:lnTo>
                      <a:pt x="218" y="124"/>
                    </a:lnTo>
                    <a:lnTo>
                      <a:pt x="207" y="122"/>
                    </a:lnTo>
                    <a:lnTo>
                      <a:pt x="200" y="121"/>
                    </a:lnTo>
                    <a:lnTo>
                      <a:pt x="200" y="121"/>
                    </a:lnTo>
                    <a:lnTo>
                      <a:pt x="196" y="122"/>
                    </a:lnTo>
                    <a:lnTo>
                      <a:pt x="193" y="124"/>
                    </a:lnTo>
                    <a:lnTo>
                      <a:pt x="190" y="127"/>
                    </a:lnTo>
                    <a:lnTo>
                      <a:pt x="188" y="131"/>
                    </a:lnTo>
                    <a:lnTo>
                      <a:pt x="188" y="135"/>
                    </a:lnTo>
                    <a:lnTo>
                      <a:pt x="189" y="139"/>
                    </a:lnTo>
                    <a:lnTo>
                      <a:pt x="193" y="143"/>
                    </a:lnTo>
                    <a:lnTo>
                      <a:pt x="200" y="147"/>
                    </a:lnTo>
                    <a:lnTo>
                      <a:pt x="200" y="147"/>
                    </a:lnTo>
                    <a:lnTo>
                      <a:pt x="206" y="151"/>
                    </a:lnTo>
                    <a:lnTo>
                      <a:pt x="209" y="155"/>
                    </a:lnTo>
                    <a:lnTo>
                      <a:pt x="211" y="159"/>
                    </a:lnTo>
                    <a:lnTo>
                      <a:pt x="211" y="164"/>
                    </a:lnTo>
                    <a:lnTo>
                      <a:pt x="211" y="175"/>
                    </a:lnTo>
                    <a:lnTo>
                      <a:pt x="212" y="182"/>
                    </a:lnTo>
                    <a:lnTo>
                      <a:pt x="215" y="190"/>
                    </a:lnTo>
                    <a:lnTo>
                      <a:pt x="215" y="190"/>
                    </a:lnTo>
                    <a:lnTo>
                      <a:pt x="219" y="197"/>
                    </a:lnTo>
                    <a:lnTo>
                      <a:pt x="220" y="202"/>
                    </a:lnTo>
                    <a:lnTo>
                      <a:pt x="219" y="206"/>
                    </a:lnTo>
                    <a:lnTo>
                      <a:pt x="216" y="210"/>
                    </a:lnTo>
                    <a:lnTo>
                      <a:pt x="213" y="212"/>
                    </a:lnTo>
                    <a:lnTo>
                      <a:pt x="208" y="214"/>
                    </a:lnTo>
                    <a:lnTo>
                      <a:pt x="200" y="216"/>
                    </a:lnTo>
                    <a:lnTo>
                      <a:pt x="200" y="216"/>
                    </a:lnTo>
                    <a:lnTo>
                      <a:pt x="191" y="216"/>
                    </a:lnTo>
                    <a:lnTo>
                      <a:pt x="182" y="215"/>
                    </a:lnTo>
                    <a:lnTo>
                      <a:pt x="174" y="213"/>
                    </a:lnTo>
                    <a:lnTo>
                      <a:pt x="168" y="210"/>
                    </a:lnTo>
                    <a:lnTo>
                      <a:pt x="168" y="210"/>
                    </a:lnTo>
                    <a:lnTo>
                      <a:pt x="163" y="207"/>
                    </a:lnTo>
                    <a:lnTo>
                      <a:pt x="157" y="206"/>
                    </a:lnTo>
                    <a:lnTo>
                      <a:pt x="154" y="206"/>
                    </a:lnTo>
                    <a:lnTo>
                      <a:pt x="150" y="206"/>
                    </a:lnTo>
                    <a:lnTo>
                      <a:pt x="147" y="208"/>
                    </a:lnTo>
                    <a:lnTo>
                      <a:pt x="144" y="210"/>
                    </a:lnTo>
                    <a:lnTo>
                      <a:pt x="144" y="210"/>
                    </a:lnTo>
                    <a:lnTo>
                      <a:pt x="140" y="212"/>
                    </a:lnTo>
                    <a:lnTo>
                      <a:pt x="137" y="213"/>
                    </a:lnTo>
                    <a:lnTo>
                      <a:pt x="133" y="212"/>
                    </a:lnTo>
                    <a:lnTo>
                      <a:pt x="129" y="211"/>
                    </a:lnTo>
                    <a:lnTo>
                      <a:pt x="126" y="208"/>
                    </a:lnTo>
                    <a:lnTo>
                      <a:pt x="123" y="205"/>
                    </a:lnTo>
                    <a:lnTo>
                      <a:pt x="120" y="201"/>
                    </a:lnTo>
                    <a:lnTo>
                      <a:pt x="118" y="195"/>
                    </a:lnTo>
                    <a:lnTo>
                      <a:pt x="118" y="195"/>
                    </a:lnTo>
                    <a:lnTo>
                      <a:pt x="117" y="193"/>
                    </a:lnTo>
                    <a:lnTo>
                      <a:pt x="115" y="191"/>
                    </a:lnTo>
                    <a:lnTo>
                      <a:pt x="111" y="186"/>
                    </a:lnTo>
                    <a:lnTo>
                      <a:pt x="105" y="184"/>
                    </a:lnTo>
                    <a:lnTo>
                      <a:pt x="98" y="184"/>
                    </a:lnTo>
                    <a:lnTo>
                      <a:pt x="92" y="185"/>
                    </a:lnTo>
                    <a:lnTo>
                      <a:pt x="86" y="188"/>
                    </a:lnTo>
                    <a:lnTo>
                      <a:pt x="84" y="190"/>
                    </a:lnTo>
                    <a:lnTo>
                      <a:pt x="82" y="192"/>
                    </a:lnTo>
                    <a:lnTo>
                      <a:pt x="81" y="194"/>
                    </a:lnTo>
                    <a:lnTo>
                      <a:pt x="81" y="197"/>
                    </a:lnTo>
                    <a:lnTo>
                      <a:pt x="81" y="197"/>
                    </a:lnTo>
                    <a:lnTo>
                      <a:pt x="81" y="200"/>
                    </a:lnTo>
                    <a:lnTo>
                      <a:pt x="80" y="202"/>
                    </a:lnTo>
                    <a:lnTo>
                      <a:pt x="78" y="203"/>
                    </a:lnTo>
                    <a:lnTo>
                      <a:pt x="77" y="205"/>
                    </a:lnTo>
                    <a:lnTo>
                      <a:pt x="72" y="206"/>
                    </a:lnTo>
                    <a:lnTo>
                      <a:pt x="66" y="206"/>
                    </a:lnTo>
                    <a:lnTo>
                      <a:pt x="53" y="205"/>
                    </a:lnTo>
                    <a:lnTo>
                      <a:pt x="40" y="203"/>
                    </a:lnTo>
                    <a:lnTo>
                      <a:pt x="40" y="203"/>
                    </a:lnTo>
                    <a:lnTo>
                      <a:pt x="35" y="203"/>
                    </a:lnTo>
                    <a:lnTo>
                      <a:pt x="31" y="203"/>
                    </a:lnTo>
                    <a:lnTo>
                      <a:pt x="27" y="205"/>
                    </a:lnTo>
                    <a:lnTo>
                      <a:pt x="23" y="207"/>
                    </a:lnTo>
                    <a:lnTo>
                      <a:pt x="15" y="212"/>
                    </a:lnTo>
                    <a:lnTo>
                      <a:pt x="7" y="217"/>
                    </a:lnTo>
                    <a:lnTo>
                      <a:pt x="7" y="217"/>
                    </a:lnTo>
                    <a:lnTo>
                      <a:pt x="3" y="220"/>
                    </a:lnTo>
                    <a:lnTo>
                      <a:pt x="1" y="223"/>
                    </a:lnTo>
                    <a:lnTo>
                      <a:pt x="0" y="226"/>
                    </a:lnTo>
                    <a:lnTo>
                      <a:pt x="1" y="229"/>
                    </a:lnTo>
                    <a:lnTo>
                      <a:pt x="3" y="232"/>
                    </a:lnTo>
                    <a:lnTo>
                      <a:pt x="5" y="235"/>
                    </a:lnTo>
                    <a:lnTo>
                      <a:pt x="9" y="236"/>
                    </a:lnTo>
                    <a:lnTo>
                      <a:pt x="14" y="237"/>
                    </a:lnTo>
                    <a:lnTo>
                      <a:pt x="14" y="237"/>
                    </a:lnTo>
                    <a:lnTo>
                      <a:pt x="19" y="238"/>
                    </a:lnTo>
                    <a:lnTo>
                      <a:pt x="21" y="239"/>
                    </a:lnTo>
                    <a:lnTo>
                      <a:pt x="23" y="241"/>
                    </a:lnTo>
                    <a:lnTo>
                      <a:pt x="23" y="244"/>
                    </a:lnTo>
                    <a:lnTo>
                      <a:pt x="21" y="246"/>
                    </a:lnTo>
                    <a:lnTo>
                      <a:pt x="19" y="248"/>
                    </a:lnTo>
                    <a:lnTo>
                      <a:pt x="16" y="249"/>
                    </a:lnTo>
                    <a:lnTo>
                      <a:pt x="13" y="250"/>
                    </a:lnTo>
                    <a:lnTo>
                      <a:pt x="13" y="250"/>
                    </a:lnTo>
                    <a:lnTo>
                      <a:pt x="9" y="250"/>
                    </a:lnTo>
                    <a:lnTo>
                      <a:pt x="7" y="252"/>
                    </a:lnTo>
                    <a:lnTo>
                      <a:pt x="5" y="253"/>
                    </a:lnTo>
                    <a:lnTo>
                      <a:pt x="5" y="255"/>
                    </a:lnTo>
                    <a:lnTo>
                      <a:pt x="5" y="258"/>
                    </a:lnTo>
                    <a:lnTo>
                      <a:pt x="5" y="260"/>
                    </a:lnTo>
                    <a:lnTo>
                      <a:pt x="6" y="261"/>
                    </a:lnTo>
                    <a:lnTo>
                      <a:pt x="8" y="263"/>
                    </a:lnTo>
                    <a:lnTo>
                      <a:pt x="8" y="263"/>
                    </a:lnTo>
                    <a:lnTo>
                      <a:pt x="21" y="268"/>
                    </a:lnTo>
                    <a:lnTo>
                      <a:pt x="30" y="271"/>
                    </a:lnTo>
                    <a:lnTo>
                      <a:pt x="30" y="271"/>
                    </a:lnTo>
                    <a:lnTo>
                      <a:pt x="51" y="277"/>
                    </a:lnTo>
                    <a:lnTo>
                      <a:pt x="68" y="280"/>
                    </a:lnTo>
                    <a:lnTo>
                      <a:pt x="82" y="281"/>
                    </a:lnTo>
                    <a:lnTo>
                      <a:pt x="82" y="281"/>
                    </a:lnTo>
                    <a:lnTo>
                      <a:pt x="88" y="282"/>
                    </a:lnTo>
                    <a:lnTo>
                      <a:pt x="92" y="283"/>
                    </a:lnTo>
                    <a:lnTo>
                      <a:pt x="96" y="286"/>
                    </a:lnTo>
                    <a:lnTo>
                      <a:pt x="99" y="289"/>
                    </a:lnTo>
                    <a:lnTo>
                      <a:pt x="102" y="296"/>
                    </a:lnTo>
                    <a:lnTo>
                      <a:pt x="104" y="301"/>
                    </a:lnTo>
                    <a:lnTo>
                      <a:pt x="104" y="301"/>
                    </a:lnTo>
                    <a:lnTo>
                      <a:pt x="105" y="303"/>
                    </a:lnTo>
                    <a:lnTo>
                      <a:pt x="108" y="304"/>
                    </a:lnTo>
                    <a:lnTo>
                      <a:pt x="118" y="305"/>
                    </a:lnTo>
                    <a:lnTo>
                      <a:pt x="147" y="303"/>
                    </a:lnTo>
                    <a:lnTo>
                      <a:pt x="147" y="303"/>
                    </a:lnTo>
                    <a:lnTo>
                      <a:pt x="152" y="303"/>
                    </a:lnTo>
                    <a:lnTo>
                      <a:pt x="156" y="305"/>
                    </a:lnTo>
                    <a:lnTo>
                      <a:pt x="158" y="308"/>
                    </a:lnTo>
                    <a:lnTo>
                      <a:pt x="159" y="311"/>
                    </a:lnTo>
                    <a:lnTo>
                      <a:pt x="161" y="319"/>
                    </a:lnTo>
                    <a:lnTo>
                      <a:pt x="162" y="322"/>
                    </a:lnTo>
                    <a:lnTo>
                      <a:pt x="165" y="324"/>
                    </a:lnTo>
                    <a:lnTo>
                      <a:pt x="165" y="324"/>
                    </a:lnTo>
                    <a:lnTo>
                      <a:pt x="169" y="326"/>
                    </a:lnTo>
                    <a:lnTo>
                      <a:pt x="171" y="329"/>
                    </a:lnTo>
                    <a:lnTo>
                      <a:pt x="174" y="333"/>
                    </a:lnTo>
                    <a:lnTo>
                      <a:pt x="176" y="338"/>
                    </a:lnTo>
                    <a:lnTo>
                      <a:pt x="179" y="348"/>
                    </a:lnTo>
                    <a:lnTo>
                      <a:pt x="181" y="358"/>
                    </a:lnTo>
                    <a:lnTo>
                      <a:pt x="181" y="358"/>
                    </a:lnTo>
                    <a:lnTo>
                      <a:pt x="182" y="365"/>
                    </a:lnTo>
                    <a:lnTo>
                      <a:pt x="185" y="371"/>
                    </a:lnTo>
                    <a:lnTo>
                      <a:pt x="188" y="376"/>
                    </a:lnTo>
                    <a:lnTo>
                      <a:pt x="192" y="381"/>
                    </a:lnTo>
                    <a:lnTo>
                      <a:pt x="196" y="386"/>
                    </a:lnTo>
                    <a:lnTo>
                      <a:pt x="202" y="391"/>
                    </a:lnTo>
                    <a:lnTo>
                      <a:pt x="208" y="394"/>
                    </a:lnTo>
                    <a:lnTo>
                      <a:pt x="215" y="397"/>
                    </a:lnTo>
                    <a:lnTo>
                      <a:pt x="215" y="397"/>
                    </a:lnTo>
                    <a:lnTo>
                      <a:pt x="228" y="401"/>
                    </a:lnTo>
                    <a:lnTo>
                      <a:pt x="232" y="403"/>
                    </a:lnTo>
                    <a:lnTo>
                      <a:pt x="235" y="406"/>
                    </a:lnTo>
                    <a:lnTo>
                      <a:pt x="238" y="408"/>
                    </a:lnTo>
                    <a:lnTo>
                      <a:pt x="240" y="411"/>
                    </a:lnTo>
                    <a:lnTo>
                      <a:pt x="244" y="420"/>
                    </a:lnTo>
                    <a:lnTo>
                      <a:pt x="244" y="420"/>
                    </a:lnTo>
                    <a:lnTo>
                      <a:pt x="245" y="424"/>
                    </a:lnTo>
                    <a:lnTo>
                      <a:pt x="245" y="427"/>
                    </a:lnTo>
                    <a:lnTo>
                      <a:pt x="244" y="429"/>
                    </a:lnTo>
                    <a:lnTo>
                      <a:pt x="243" y="430"/>
                    </a:lnTo>
                    <a:lnTo>
                      <a:pt x="238" y="431"/>
                    </a:lnTo>
                    <a:lnTo>
                      <a:pt x="232" y="433"/>
                    </a:lnTo>
                    <a:lnTo>
                      <a:pt x="232" y="433"/>
                    </a:lnTo>
                    <a:lnTo>
                      <a:pt x="230" y="434"/>
                    </a:lnTo>
                    <a:lnTo>
                      <a:pt x="229" y="437"/>
                    </a:lnTo>
                    <a:lnTo>
                      <a:pt x="229" y="440"/>
                    </a:lnTo>
                    <a:lnTo>
                      <a:pt x="230" y="444"/>
                    </a:lnTo>
                    <a:lnTo>
                      <a:pt x="232" y="449"/>
                    </a:lnTo>
                    <a:lnTo>
                      <a:pt x="235" y="453"/>
                    </a:lnTo>
                    <a:lnTo>
                      <a:pt x="239" y="456"/>
                    </a:lnTo>
                    <a:lnTo>
                      <a:pt x="244" y="458"/>
                    </a:lnTo>
                    <a:lnTo>
                      <a:pt x="244" y="458"/>
                    </a:lnTo>
                    <a:lnTo>
                      <a:pt x="248" y="460"/>
                    </a:lnTo>
                    <a:lnTo>
                      <a:pt x="251" y="462"/>
                    </a:lnTo>
                    <a:lnTo>
                      <a:pt x="252" y="464"/>
                    </a:lnTo>
                    <a:lnTo>
                      <a:pt x="251" y="466"/>
                    </a:lnTo>
                    <a:lnTo>
                      <a:pt x="250" y="468"/>
                    </a:lnTo>
                    <a:lnTo>
                      <a:pt x="248" y="471"/>
                    </a:lnTo>
                    <a:lnTo>
                      <a:pt x="242" y="475"/>
                    </a:lnTo>
                    <a:lnTo>
                      <a:pt x="242" y="475"/>
                    </a:lnTo>
                    <a:lnTo>
                      <a:pt x="239" y="478"/>
                    </a:lnTo>
                    <a:lnTo>
                      <a:pt x="237" y="482"/>
                    </a:lnTo>
                    <a:lnTo>
                      <a:pt x="235" y="487"/>
                    </a:lnTo>
                    <a:lnTo>
                      <a:pt x="233" y="492"/>
                    </a:lnTo>
                    <a:lnTo>
                      <a:pt x="231" y="506"/>
                    </a:lnTo>
                    <a:lnTo>
                      <a:pt x="231" y="522"/>
                    </a:lnTo>
                    <a:lnTo>
                      <a:pt x="231" y="522"/>
                    </a:lnTo>
                    <a:lnTo>
                      <a:pt x="230" y="540"/>
                    </a:lnTo>
                    <a:lnTo>
                      <a:pt x="227" y="556"/>
                    </a:lnTo>
                    <a:lnTo>
                      <a:pt x="225" y="573"/>
                    </a:lnTo>
                    <a:lnTo>
                      <a:pt x="224" y="591"/>
                    </a:lnTo>
                    <a:lnTo>
                      <a:pt x="224" y="591"/>
                    </a:lnTo>
                    <a:lnTo>
                      <a:pt x="223" y="599"/>
                    </a:lnTo>
                    <a:lnTo>
                      <a:pt x="221" y="606"/>
                    </a:lnTo>
                    <a:lnTo>
                      <a:pt x="218" y="612"/>
                    </a:lnTo>
                    <a:lnTo>
                      <a:pt x="214" y="616"/>
                    </a:lnTo>
                    <a:lnTo>
                      <a:pt x="206" y="624"/>
                    </a:lnTo>
                    <a:lnTo>
                      <a:pt x="201" y="629"/>
                    </a:lnTo>
                    <a:lnTo>
                      <a:pt x="197" y="633"/>
                    </a:lnTo>
                    <a:lnTo>
                      <a:pt x="197" y="633"/>
                    </a:lnTo>
                    <a:lnTo>
                      <a:pt x="191" y="638"/>
                    </a:lnTo>
                    <a:lnTo>
                      <a:pt x="191" y="638"/>
                    </a:lnTo>
                    <a:lnTo>
                      <a:pt x="199" y="641"/>
                    </a:lnTo>
                    <a:lnTo>
                      <a:pt x="207" y="645"/>
                    </a:lnTo>
                    <a:lnTo>
                      <a:pt x="207" y="645"/>
                    </a:lnTo>
                    <a:lnTo>
                      <a:pt x="214" y="650"/>
                    </a:lnTo>
                    <a:lnTo>
                      <a:pt x="222" y="655"/>
                    </a:lnTo>
                    <a:lnTo>
                      <a:pt x="228" y="660"/>
                    </a:lnTo>
                    <a:lnTo>
                      <a:pt x="235" y="663"/>
                    </a:lnTo>
                    <a:lnTo>
                      <a:pt x="235" y="663"/>
                    </a:lnTo>
                    <a:lnTo>
                      <a:pt x="252" y="669"/>
                    </a:lnTo>
                    <a:lnTo>
                      <a:pt x="262" y="674"/>
                    </a:lnTo>
                    <a:lnTo>
                      <a:pt x="270" y="678"/>
                    </a:lnTo>
                    <a:lnTo>
                      <a:pt x="270" y="678"/>
                    </a:lnTo>
                    <a:lnTo>
                      <a:pt x="273" y="679"/>
                    </a:lnTo>
                    <a:lnTo>
                      <a:pt x="276" y="680"/>
                    </a:lnTo>
                    <a:lnTo>
                      <a:pt x="284" y="680"/>
                    </a:lnTo>
                    <a:lnTo>
                      <a:pt x="293" y="681"/>
                    </a:lnTo>
                    <a:lnTo>
                      <a:pt x="298" y="682"/>
                    </a:lnTo>
                    <a:lnTo>
                      <a:pt x="302" y="684"/>
                    </a:lnTo>
                    <a:lnTo>
                      <a:pt x="302" y="684"/>
                    </a:lnTo>
                    <a:lnTo>
                      <a:pt x="307" y="686"/>
                    </a:lnTo>
                    <a:lnTo>
                      <a:pt x="312" y="688"/>
                    </a:lnTo>
                    <a:lnTo>
                      <a:pt x="323" y="690"/>
                    </a:lnTo>
                    <a:lnTo>
                      <a:pt x="332" y="691"/>
                    </a:lnTo>
                    <a:lnTo>
                      <a:pt x="339" y="692"/>
                    </a:lnTo>
                    <a:lnTo>
                      <a:pt x="339" y="692"/>
                    </a:lnTo>
                    <a:lnTo>
                      <a:pt x="349" y="691"/>
                    </a:lnTo>
                    <a:lnTo>
                      <a:pt x="354" y="689"/>
                    </a:lnTo>
                    <a:lnTo>
                      <a:pt x="356" y="688"/>
                    </a:lnTo>
                    <a:lnTo>
                      <a:pt x="358" y="686"/>
                    </a:lnTo>
                    <a:lnTo>
                      <a:pt x="358" y="686"/>
                    </a:lnTo>
                    <a:lnTo>
                      <a:pt x="362" y="682"/>
                    </a:lnTo>
                    <a:lnTo>
                      <a:pt x="367" y="680"/>
                    </a:lnTo>
                    <a:lnTo>
                      <a:pt x="373" y="680"/>
                    </a:lnTo>
                    <a:lnTo>
                      <a:pt x="376" y="680"/>
                    </a:lnTo>
                    <a:lnTo>
                      <a:pt x="378" y="681"/>
                    </a:lnTo>
                    <a:lnTo>
                      <a:pt x="378" y="681"/>
                    </a:lnTo>
                    <a:lnTo>
                      <a:pt x="384" y="683"/>
                    </a:lnTo>
                    <a:lnTo>
                      <a:pt x="393" y="685"/>
                    </a:lnTo>
                    <a:lnTo>
                      <a:pt x="399" y="688"/>
                    </a:lnTo>
                    <a:lnTo>
                      <a:pt x="402" y="690"/>
                    </a:lnTo>
                    <a:lnTo>
                      <a:pt x="403" y="692"/>
                    </a:lnTo>
                    <a:lnTo>
                      <a:pt x="403" y="692"/>
                    </a:lnTo>
                    <a:lnTo>
                      <a:pt x="405" y="698"/>
                    </a:lnTo>
                    <a:lnTo>
                      <a:pt x="408" y="703"/>
                    </a:lnTo>
                    <a:lnTo>
                      <a:pt x="412" y="708"/>
                    </a:lnTo>
                    <a:lnTo>
                      <a:pt x="415" y="709"/>
                    </a:lnTo>
                    <a:lnTo>
                      <a:pt x="419" y="711"/>
                    </a:lnTo>
                    <a:lnTo>
                      <a:pt x="419" y="711"/>
                    </a:lnTo>
                    <a:lnTo>
                      <a:pt x="423" y="711"/>
                    </a:lnTo>
                    <a:lnTo>
                      <a:pt x="428" y="710"/>
                    </a:lnTo>
                    <a:lnTo>
                      <a:pt x="439" y="709"/>
                    </a:lnTo>
                    <a:lnTo>
                      <a:pt x="444" y="708"/>
                    </a:lnTo>
                    <a:lnTo>
                      <a:pt x="450" y="708"/>
                    </a:lnTo>
                    <a:lnTo>
                      <a:pt x="454" y="710"/>
                    </a:lnTo>
                    <a:lnTo>
                      <a:pt x="458" y="712"/>
                    </a:lnTo>
                    <a:lnTo>
                      <a:pt x="458" y="712"/>
                    </a:lnTo>
                    <a:lnTo>
                      <a:pt x="462" y="715"/>
                    </a:lnTo>
                    <a:lnTo>
                      <a:pt x="465" y="717"/>
                    </a:lnTo>
                    <a:lnTo>
                      <a:pt x="473" y="719"/>
                    </a:lnTo>
                    <a:lnTo>
                      <a:pt x="481" y="719"/>
                    </a:lnTo>
                    <a:lnTo>
                      <a:pt x="487" y="718"/>
                    </a:lnTo>
                    <a:lnTo>
                      <a:pt x="487" y="718"/>
                    </a:lnTo>
                    <a:lnTo>
                      <a:pt x="491" y="716"/>
                    </a:lnTo>
                    <a:lnTo>
                      <a:pt x="495" y="713"/>
                    </a:lnTo>
                    <a:lnTo>
                      <a:pt x="500" y="711"/>
                    </a:lnTo>
                    <a:lnTo>
                      <a:pt x="506" y="710"/>
                    </a:lnTo>
                    <a:lnTo>
                      <a:pt x="506" y="710"/>
                    </a:lnTo>
                    <a:lnTo>
                      <a:pt x="510" y="709"/>
                    </a:lnTo>
                    <a:lnTo>
                      <a:pt x="513" y="708"/>
                    </a:lnTo>
                    <a:lnTo>
                      <a:pt x="517" y="707"/>
                    </a:lnTo>
                    <a:lnTo>
                      <a:pt x="522" y="706"/>
                    </a:lnTo>
                    <a:lnTo>
                      <a:pt x="522" y="706"/>
                    </a:lnTo>
                    <a:lnTo>
                      <a:pt x="518" y="696"/>
                    </a:lnTo>
                    <a:lnTo>
                      <a:pt x="513" y="688"/>
                    </a:lnTo>
                    <a:lnTo>
                      <a:pt x="509" y="678"/>
                    </a:lnTo>
                    <a:lnTo>
                      <a:pt x="508" y="673"/>
                    </a:lnTo>
                    <a:lnTo>
                      <a:pt x="507" y="668"/>
                    </a:lnTo>
                    <a:lnTo>
                      <a:pt x="507" y="668"/>
                    </a:lnTo>
                    <a:lnTo>
                      <a:pt x="508" y="664"/>
                    </a:lnTo>
                    <a:lnTo>
                      <a:pt x="509" y="661"/>
                    </a:lnTo>
                    <a:lnTo>
                      <a:pt x="511" y="658"/>
                    </a:lnTo>
                    <a:lnTo>
                      <a:pt x="513" y="655"/>
                    </a:lnTo>
                    <a:lnTo>
                      <a:pt x="520" y="651"/>
                    </a:lnTo>
                    <a:lnTo>
                      <a:pt x="527" y="647"/>
                    </a:lnTo>
                    <a:lnTo>
                      <a:pt x="543" y="640"/>
                    </a:lnTo>
                    <a:lnTo>
                      <a:pt x="549" y="637"/>
                    </a:lnTo>
                    <a:lnTo>
                      <a:pt x="553" y="633"/>
                    </a:lnTo>
                    <a:lnTo>
                      <a:pt x="553" y="633"/>
                    </a:lnTo>
                    <a:lnTo>
                      <a:pt x="557" y="630"/>
                    </a:lnTo>
                    <a:lnTo>
                      <a:pt x="564" y="629"/>
                    </a:lnTo>
                    <a:lnTo>
                      <a:pt x="570" y="629"/>
                    </a:lnTo>
                    <a:lnTo>
                      <a:pt x="578" y="629"/>
                    </a:lnTo>
                    <a:lnTo>
                      <a:pt x="594" y="631"/>
                    </a:lnTo>
                    <a:lnTo>
                      <a:pt x="612" y="632"/>
                    </a:lnTo>
                    <a:lnTo>
                      <a:pt x="612" y="632"/>
                    </a:lnTo>
                    <a:lnTo>
                      <a:pt x="621" y="633"/>
                    </a:lnTo>
                    <a:lnTo>
                      <a:pt x="632" y="636"/>
                    </a:lnTo>
                    <a:lnTo>
                      <a:pt x="643" y="641"/>
                    </a:lnTo>
                    <a:lnTo>
                      <a:pt x="657" y="646"/>
                    </a:lnTo>
                    <a:lnTo>
                      <a:pt x="681" y="656"/>
                    </a:lnTo>
                    <a:lnTo>
                      <a:pt x="693" y="660"/>
                    </a:lnTo>
                    <a:lnTo>
                      <a:pt x="703" y="662"/>
                    </a:lnTo>
                    <a:lnTo>
                      <a:pt x="703" y="662"/>
                    </a:lnTo>
                    <a:lnTo>
                      <a:pt x="712" y="662"/>
                    </a:lnTo>
                    <a:lnTo>
                      <a:pt x="719" y="661"/>
                    </a:lnTo>
                    <a:lnTo>
                      <a:pt x="726" y="659"/>
                    </a:lnTo>
                    <a:lnTo>
                      <a:pt x="732" y="655"/>
                    </a:lnTo>
                    <a:lnTo>
                      <a:pt x="738" y="650"/>
                    </a:lnTo>
                    <a:lnTo>
                      <a:pt x="743" y="644"/>
                    </a:lnTo>
                    <a:lnTo>
                      <a:pt x="754" y="629"/>
                    </a:lnTo>
                    <a:lnTo>
                      <a:pt x="754" y="629"/>
                    </a:lnTo>
                    <a:lnTo>
                      <a:pt x="762" y="620"/>
                    </a:lnTo>
                    <a:lnTo>
                      <a:pt x="770" y="612"/>
                    </a:lnTo>
                    <a:lnTo>
                      <a:pt x="779" y="607"/>
                    </a:lnTo>
                    <a:lnTo>
                      <a:pt x="789" y="604"/>
                    </a:lnTo>
                    <a:lnTo>
                      <a:pt x="789" y="604"/>
                    </a:lnTo>
                    <a:lnTo>
                      <a:pt x="791" y="598"/>
                    </a:lnTo>
                    <a:lnTo>
                      <a:pt x="793" y="595"/>
                    </a:lnTo>
                    <a:lnTo>
                      <a:pt x="795" y="592"/>
                    </a:lnTo>
                    <a:lnTo>
                      <a:pt x="795" y="592"/>
                    </a:lnTo>
                    <a:lnTo>
                      <a:pt x="798" y="589"/>
                    </a:lnTo>
                    <a:lnTo>
                      <a:pt x="800" y="585"/>
                    </a:lnTo>
                    <a:lnTo>
                      <a:pt x="801" y="581"/>
                    </a:lnTo>
                    <a:lnTo>
                      <a:pt x="802" y="578"/>
                    </a:lnTo>
                    <a:lnTo>
                      <a:pt x="802" y="578"/>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7" name="Freeform 73">
                <a:extLst>
                  <a:ext uri="{FF2B5EF4-FFF2-40B4-BE49-F238E27FC236}">
                    <a16:creationId xmlns:a16="http://schemas.microsoft.com/office/drawing/2014/main" id="{352D13F5-745D-4634-9F87-851211CACC08}"/>
                  </a:ext>
                </a:extLst>
              </p:cNvPr>
              <p:cNvSpPr>
                <a:spLocks/>
              </p:cNvSpPr>
              <p:nvPr/>
            </p:nvSpPr>
            <p:spPr bwMode="auto">
              <a:xfrm>
                <a:off x="5790144" y="5616211"/>
                <a:ext cx="116528" cy="230929"/>
              </a:xfrm>
              <a:custGeom>
                <a:avLst/>
                <a:gdLst>
                  <a:gd name="T0" fmla="*/ 48 w 70"/>
                  <a:gd name="T1" fmla="*/ 5 h 134"/>
                  <a:gd name="T2" fmla="*/ 46 w 70"/>
                  <a:gd name="T3" fmla="*/ 17 h 134"/>
                  <a:gd name="T4" fmla="*/ 43 w 70"/>
                  <a:gd name="T5" fmla="*/ 25 h 134"/>
                  <a:gd name="T6" fmla="*/ 34 w 70"/>
                  <a:gd name="T7" fmla="*/ 29 h 134"/>
                  <a:gd name="T8" fmla="*/ 27 w 70"/>
                  <a:gd name="T9" fmla="*/ 29 h 134"/>
                  <a:gd name="T10" fmla="*/ 18 w 70"/>
                  <a:gd name="T11" fmla="*/ 35 h 134"/>
                  <a:gd name="T12" fmla="*/ 13 w 70"/>
                  <a:gd name="T13" fmla="*/ 37 h 134"/>
                  <a:gd name="T14" fmla="*/ 5 w 70"/>
                  <a:gd name="T15" fmla="*/ 45 h 134"/>
                  <a:gd name="T16" fmla="*/ 1 w 70"/>
                  <a:gd name="T17" fmla="*/ 57 h 134"/>
                  <a:gd name="T18" fmla="*/ 0 w 70"/>
                  <a:gd name="T19" fmla="*/ 65 h 134"/>
                  <a:gd name="T20" fmla="*/ 3 w 70"/>
                  <a:gd name="T21" fmla="*/ 83 h 134"/>
                  <a:gd name="T22" fmla="*/ 6 w 70"/>
                  <a:gd name="T23" fmla="*/ 90 h 134"/>
                  <a:gd name="T24" fmla="*/ 9 w 70"/>
                  <a:gd name="T25" fmla="*/ 96 h 134"/>
                  <a:gd name="T26" fmla="*/ 13 w 70"/>
                  <a:gd name="T27" fmla="*/ 110 h 134"/>
                  <a:gd name="T28" fmla="*/ 18 w 70"/>
                  <a:gd name="T29" fmla="*/ 117 h 134"/>
                  <a:gd name="T30" fmla="*/ 21 w 70"/>
                  <a:gd name="T31" fmla="*/ 119 h 134"/>
                  <a:gd name="T32" fmla="*/ 31 w 70"/>
                  <a:gd name="T33" fmla="*/ 123 h 134"/>
                  <a:gd name="T34" fmla="*/ 34 w 70"/>
                  <a:gd name="T35" fmla="*/ 131 h 134"/>
                  <a:gd name="T36" fmla="*/ 34 w 70"/>
                  <a:gd name="T37" fmla="*/ 132 h 134"/>
                  <a:gd name="T38" fmla="*/ 36 w 70"/>
                  <a:gd name="T39" fmla="*/ 134 h 134"/>
                  <a:gd name="T40" fmla="*/ 43 w 70"/>
                  <a:gd name="T41" fmla="*/ 131 h 134"/>
                  <a:gd name="T42" fmla="*/ 45 w 70"/>
                  <a:gd name="T43" fmla="*/ 126 h 134"/>
                  <a:gd name="T44" fmla="*/ 46 w 70"/>
                  <a:gd name="T45" fmla="*/ 121 h 134"/>
                  <a:gd name="T46" fmla="*/ 48 w 70"/>
                  <a:gd name="T47" fmla="*/ 119 h 134"/>
                  <a:gd name="T48" fmla="*/ 52 w 70"/>
                  <a:gd name="T49" fmla="*/ 114 h 134"/>
                  <a:gd name="T50" fmla="*/ 53 w 70"/>
                  <a:gd name="T51" fmla="*/ 106 h 134"/>
                  <a:gd name="T52" fmla="*/ 52 w 70"/>
                  <a:gd name="T53" fmla="*/ 101 h 134"/>
                  <a:gd name="T54" fmla="*/ 55 w 70"/>
                  <a:gd name="T55" fmla="*/ 89 h 134"/>
                  <a:gd name="T56" fmla="*/ 58 w 70"/>
                  <a:gd name="T57" fmla="*/ 85 h 134"/>
                  <a:gd name="T58" fmla="*/ 59 w 70"/>
                  <a:gd name="T59" fmla="*/ 82 h 134"/>
                  <a:gd name="T60" fmla="*/ 60 w 70"/>
                  <a:gd name="T61" fmla="*/ 73 h 134"/>
                  <a:gd name="T62" fmla="*/ 62 w 70"/>
                  <a:gd name="T63" fmla="*/ 71 h 134"/>
                  <a:gd name="T64" fmla="*/ 66 w 70"/>
                  <a:gd name="T65" fmla="*/ 70 h 134"/>
                  <a:gd name="T66" fmla="*/ 69 w 70"/>
                  <a:gd name="T67" fmla="*/ 67 h 134"/>
                  <a:gd name="T68" fmla="*/ 69 w 70"/>
                  <a:gd name="T69" fmla="*/ 64 h 134"/>
                  <a:gd name="T70" fmla="*/ 70 w 70"/>
                  <a:gd name="T71" fmla="*/ 52 h 134"/>
                  <a:gd name="T72" fmla="*/ 70 w 70"/>
                  <a:gd name="T73" fmla="*/ 47 h 134"/>
                  <a:gd name="T74" fmla="*/ 66 w 70"/>
                  <a:gd name="T75" fmla="*/ 45 h 134"/>
                  <a:gd name="T76" fmla="*/ 63 w 70"/>
                  <a:gd name="T77" fmla="*/ 44 h 134"/>
                  <a:gd name="T78" fmla="*/ 60 w 70"/>
                  <a:gd name="T79" fmla="*/ 40 h 134"/>
                  <a:gd name="T80" fmla="*/ 60 w 70"/>
                  <a:gd name="T81" fmla="*/ 33 h 134"/>
                  <a:gd name="T82" fmla="*/ 60 w 70"/>
                  <a:gd name="T83" fmla="*/ 28 h 134"/>
                  <a:gd name="T84" fmla="*/ 57 w 70"/>
                  <a:gd name="T85" fmla="*/ 8 h 134"/>
                  <a:gd name="T86" fmla="*/ 53 w 70"/>
                  <a:gd name="T87" fmla="*/ 1 h 134"/>
                  <a:gd name="T88" fmla="*/ 51 w 70"/>
                  <a:gd name="T89" fmla="*/ 1 h 134"/>
                  <a:gd name="T90" fmla="*/ 48 w 70"/>
                  <a:gd name="T91"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134">
                    <a:moveTo>
                      <a:pt x="48" y="5"/>
                    </a:moveTo>
                    <a:lnTo>
                      <a:pt x="48" y="5"/>
                    </a:lnTo>
                    <a:lnTo>
                      <a:pt x="48" y="9"/>
                    </a:lnTo>
                    <a:lnTo>
                      <a:pt x="46" y="17"/>
                    </a:lnTo>
                    <a:lnTo>
                      <a:pt x="45" y="21"/>
                    </a:lnTo>
                    <a:lnTo>
                      <a:pt x="43" y="25"/>
                    </a:lnTo>
                    <a:lnTo>
                      <a:pt x="38" y="28"/>
                    </a:lnTo>
                    <a:lnTo>
                      <a:pt x="34" y="29"/>
                    </a:lnTo>
                    <a:lnTo>
                      <a:pt x="34" y="29"/>
                    </a:lnTo>
                    <a:lnTo>
                      <a:pt x="27" y="29"/>
                    </a:lnTo>
                    <a:lnTo>
                      <a:pt x="22" y="32"/>
                    </a:lnTo>
                    <a:lnTo>
                      <a:pt x="18" y="35"/>
                    </a:lnTo>
                    <a:lnTo>
                      <a:pt x="13" y="37"/>
                    </a:lnTo>
                    <a:lnTo>
                      <a:pt x="13" y="37"/>
                    </a:lnTo>
                    <a:lnTo>
                      <a:pt x="9" y="40"/>
                    </a:lnTo>
                    <a:lnTo>
                      <a:pt x="5" y="45"/>
                    </a:lnTo>
                    <a:lnTo>
                      <a:pt x="3" y="50"/>
                    </a:lnTo>
                    <a:lnTo>
                      <a:pt x="1" y="57"/>
                    </a:lnTo>
                    <a:lnTo>
                      <a:pt x="1" y="57"/>
                    </a:lnTo>
                    <a:lnTo>
                      <a:pt x="0" y="65"/>
                    </a:lnTo>
                    <a:lnTo>
                      <a:pt x="1" y="75"/>
                    </a:lnTo>
                    <a:lnTo>
                      <a:pt x="3" y="83"/>
                    </a:lnTo>
                    <a:lnTo>
                      <a:pt x="6" y="90"/>
                    </a:lnTo>
                    <a:lnTo>
                      <a:pt x="6" y="90"/>
                    </a:lnTo>
                    <a:lnTo>
                      <a:pt x="8" y="92"/>
                    </a:lnTo>
                    <a:lnTo>
                      <a:pt x="9" y="96"/>
                    </a:lnTo>
                    <a:lnTo>
                      <a:pt x="12" y="106"/>
                    </a:lnTo>
                    <a:lnTo>
                      <a:pt x="13" y="110"/>
                    </a:lnTo>
                    <a:lnTo>
                      <a:pt x="15" y="114"/>
                    </a:lnTo>
                    <a:lnTo>
                      <a:pt x="18" y="117"/>
                    </a:lnTo>
                    <a:lnTo>
                      <a:pt x="21" y="119"/>
                    </a:lnTo>
                    <a:lnTo>
                      <a:pt x="21" y="119"/>
                    </a:lnTo>
                    <a:lnTo>
                      <a:pt x="27" y="121"/>
                    </a:lnTo>
                    <a:lnTo>
                      <a:pt x="31" y="123"/>
                    </a:lnTo>
                    <a:lnTo>
                      <a:pt x="33" y="126"/>
                    </a:lnTo>
                    <a:lnTo>
                      <a:pt x="34" y="131"/>
                    </a:lnTo>
                    <a:lnTo>
                      <a:pt x="34" y="131"/>
                    </a:lnTo>
                    <a:lnTo>
                      <a:pt x="34" y="132"/>
                    </a:lnTo>
                    <a:lnTo>
                      <a:pt x="34" y="134"/>
                    </a:lnTo>
                    <a:lnTo>
                      <a:pt x="36" y="134"/>
                    </a:lnTo>
                    <a:lnTo>
                      <a:pt x="40" y="133"/>
                    </a:lnTo>
                    <a:lnTo>
                      <a:pt x="43" y="131"/>
                    </a:lnTo>
                    <a:lnTo>
                      <a:pt x="43" y="131"/>
                    </a:lnTo>
                    <a:lnTo>
                      <a:pt x="45" y="126"/>
                    </a:lnTo>
                    <a:lnTo>
                      <a:pt x="45" y="124"/>
                    </a:lnTo>
                    <a:lnTo>
                      <a:pt x="46" y="121"/>
                    </a:lnTo>
                    <a:lnTo>
                      <a:pt x="48" y="119"/>
                    </a:lnTo>
                    <a:lnTo>
                      <a:pt x="48" y="119"/>
                    </a:lnTo>
                    <a:lnTo>
                      <a:pt x="50" y="117"/>
                    </a:lnTo>
                    <a:lnTo>
                      <a:pt x="52" y="114"/>
                    </a:lnTo>
                    <a:lnTo>
                      <a:pt x="53" y="110"/>
                    </a:lnTo>
                    <a:lnTo>
                      <a:pt x="53" y="106"/>
                    </a:lnTo>
                    <a:lnTo>
                      <a:pt x="53" y="106"/>
                    </a:lnTo>
                    <a:lnTo>
                      <a:pt x="52" y="101"/>
                    </a:lnTo>
                    <a:lnTo>
                      <a:pt x="53" y="95"/>
                    </a:lnTo>
                    <a:lnTo>
                      <a:pt x="55" y="89"/>
                    </a:lnTo>
                    <a:lnTo>
                      <a:pt x="58" y="85"/>
                    </a:lnTo>
                    <a:lnTo>
                      <a:pt x="58" y="85"/>
                    </a:lnTo>
                    <a:lnTo>
                      <a:pt x="59" y="84"/>
                    </a:lnTo>
                    <a:lnTo>
                      <a:pt x="59" y="82"/>
                    </a:lnTo>
                    <a:lnTo>
                      <a:pt x="59" y="77"/>
                    </a:lnTo>
                    <a:lnTo>
                      <a:pt x="60" y="73"/>
                    </a:lnTo>
                    <a:lnTo>
                      <a:pt x="61" y="72"/>
                    </a:lnTo>
                    <a:lnTo>
                      <a:pt x="62" y="71"/>
                    </a:lnTo>
                    <a:lnTo>
                      <a:pt x="62" y="71"/>
                    </a:lnTo>
                    <a:lnTo>
                      <a:pt x="66" y="70"/>
                    </a:lnTo>
                    <a:lnTo>
                      <a:pt x="68" y="69"/>
                    </a:lnTo>
                    <a:lnTo>
                      <a:pt x="69" y="67"/>
                    </a:lnTo>
                    <a:lnTo>
                      <a:pt x="69" y="64"/>
                    </a:lnTo>
                    <a:lnTo>
                      <a:pt x="69" y="64"/>
                    </a:lnTo>
                    <a:lnTo>
                      <a:pt x="69" y="58"/>
                    </a:lnTo>
                    <a:lnTo>
                      <a:pt x="70" y="52"/>
                    </a:lnTo>
                    <a:lnTo>
                      <a:pt x="70" y="49"/>
                    </a:lnTo>
                    <a:lnTo>
                      <a:pt x="70" y="47"/>
                    </a:lnTo>
                    <a:lnTo>
                      <a:pt x="68" y="45"/>
                    </a:lnTo>
                    <a:lnTo>
                      <a:pt x="66" y="45"/>
                    </a:lnTo>
                    <a:lnTo>
                      <a:pt x="66" y="45"/>
                    </a:lnTo>
                    <a:lnTo>
                      <a:pt x="63" y="44"/>
                    </a:lnTo>
                    <a:lnTo>
                      <a:pt x="61" y="41"/>
                    </a:lnTo>
                    <a:lnTo>
                      <a:pt x="60" y="40"/>
                    </a:lnTo>
                    <a:lnTo>
                      <a:pt x="60" y="38"/>
                    </a:lnTo>
                    <a:lnTo>
                      <a:pt x="60" y="33"/>
                    </a:lnTo>
                    <a:lnTo>
                      <a:pt x="60" y="28"/>
                    </a:lnTo>
                    <a:lnTo>
                      <a:pt x="60" y="28"/>
                    </a:lnTo>
                    <a:lnTo>
                      <a:pt x="59" y="20"/>
                    </a:lnTo>
                    <a:lnTo>
                      <a:pt x="57" y="8"/>
                    </a:lnTo>
                    <a:lnTo>
                      <a:pt x="55" y="3"/>
                    </a:lnTo>
                    <a:lnTo>
                      <a:pt x="53" y="1"/>
                    </a:lnTo>
                    <a:lnTo>
                      <a:pt x="52" y="0"/>
                    </a:lnTo>
                    <a:lnTo>
                      <a:pt x="51" y="1"/>
                    </a:lnTo>
                    <a:lnTo>
                      <a:pt x="48" y="5"/>
                    </a:lnTo>
                    <a:lnTo>
                      <a:pt x="48" y="5"/>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8" name="Freeform 74">
                <a:extLst>
                  <a:ext uri="{FF2B5EF4-FFF2-40B4-BE49-F238E27FC236}">
                    <a16:creationId xmlns:a16="http://schemas.microsoft.com/office/drawing/2014/main" id="{71AA305F-84C4-409F-9C48-F77ECE178B52}"/>
                  </a:ext>
                </a:extLst>
              </p:cNvPr>
              <p:cNvSpPr>
                <a:spLocks/>
              </p:cNvSpPr>
              <p:nvPr/>
            </p:nvSpPr>
            <p:spPr bwMode="auto">
              <a:xfrm>
                <a:off x="5570795" y="5063378"/>
                <a:ext cx="1329781" cy="1238627"/>
              </a:xfrm>
              <a:custGeom>
                <a:avLst/>
                <a:gdLst>
                  <a:gd name="T0" fmla="*/ 702 w 775"/>
                  <a:gd name="T1" fmla="*/ 484 h 710"/>
                  <a:gd name="T2" fmla="*/ 626 w 775"/>
                  <a:gd name="T3" fmla="*/ 449 h 710"/>
                  <a:gd name="T4" fmla="*/ 609 w 775"/>
                  <a:gd name="T5" fmla="*/ 426 h 710"/>
                  <a:gd name="T6" fmla="*/ 593 w 775"/>
                  <a:gd name="T7" fmla="*/ 404 h 710"/>
                  <a:gd name="T8" fmla="*/ 523 w 775"/>
                  <a:gd name="T9" fmla="*/ 390 h 710"/>
                  <a:gd name="T10" fmla="*/ 486 w 775"/>
                  <a:gd name="T11" fmla="*/ 332 h 710"/>
                  <a:gd name="T12" fmla="*/ 440 w 775"/>
                  <a:gd name="T13" fmla="*/ 267 h 710"/>
                  <a:gd name="T14" fmla="*/ 377 w 775"/>
                  <a:gd name="T15" fmla="*/ 217 h 710"/>
                  <a:gd name="T16" fmla="*/ 383 w 775"/>
                  <a:gd name="T17" fmla="*/ 165 h 710"/>
                  <a:gd name="T18" fmla="*/ 373 w 775"/>
                  <a:gd name="T19" fmla="*/ 129 h 710"/>
                  <a:gd name="T20" fmla="*/ 404 w 775"/>
                  <a:gd name="T21" fmla="*/ 120 h 710"/>
                  <a:gd name="T22" fmla="*/ 442 w 775"/>
                  <a:gd name="T23" fmla="*/ 70 h 710"/>
                  <a:gd name="T24" fmla="*/ 409 w 775"/>
                  <a:gd name="T25" fmla="*/ 40 h 710"/>
                  <a:gd name="T26" fmla="*/ 370 w 775"/>
                  <a:gd name="T27" fmla="*/ 29 h 710"/>
                  <a:gd name="T28" fmla="*/ 358 w 775"/>
                  <a:gd name="T29" fmla="*/ 2 h 710"/>
                  <a:gd name="T30" fmla="*/ 295 w 775"/>
                  <a:gd name="T31" fmla="*/ 6 h 710"/>
                  <a:gd name="T32" fmla="*/ 275 w 775"/>
                  <a:gd name="T33" fmla="*/ 19 h 710"/>
                  <a:gd name="T34" fmla="*/ 247 w 775"/>
                  <a:gd name="T35" fmla="*/ 21 h 710"/>
                  <a:gd name="T36" fmla="*/ 227 w 775"/>
                  <a:gd name="T37" fmla="*/ 45 h 710"/>
                  <a:gd name="T38" fmla="*/ 192 w 775"/>
                  <a:gd name="T39" fmla="*/ 61 h 710"/>
                  <a:gd name="T40" fmla="*/ 179 w 775"/>
                  <a:gd name="T41" fmla="*/ 50 h 710"/>
                  <a:gd name="T42" fmla="*/ 165 w 775"/>
                  <a:gd name="T43" fmla="*/ 63 h 710"/>
                  <a:gd name="T44" fmla="*/ 153 w 775"/>
                  <a:gd name="T45" fmla="*/ 92 h 710"/>
                  <a:gd name="T46" fmla="*/ 139 w 775"/>
                  <a:gd name="T47" fmla="*/ 82 h 710"/>
                  <a:gd name="T48" fmla="*/ 109 w 775"/>
                  <a:gd name="T49" fmla="*/ 54 h 710"/>
                  <a:gd name="T50" fmla="*/ 83 w 775"/>
                  <a:gd name="T51" fmla="*/ 86 h 710"/>
                  <a:gd name="T52" fmla="*/ 51 w 775"/>
                  <a:gd name="T53" fmla="*/ 89 h 710"/>
                  <a:gd name="T54" fmla="*/ 18 w 775"/>
                  <a:gd name="T55" fmla="*/ 97 h 710"/>
                  <a:gd name="T56" fmla="*/ 35 w 775"/>
                  <a:gd name="T57" fmla="*/ 127 h 710"/>
                  <a:gd name="T58" fmla="*/ 5 w 775"/>
                  <a:gd name="T59" fmla="*/ 153 h 710"/>
                  <a:gd name="T60" fmla="*/ 19 w 775"/>
                  <a:gd name="T61" fmla="*/ 181 h 710"/>
                  <a:gd name="T62" fmla="*/ 21 w 775"/>
                  <a:gd name="T63" fmla="*/ 196 h 710"/>
                  <a:gd name="T64" fmla="*/ 21 w 775"/>
                  <a:gd name="T65" fmla="*/ 220 h 710"/>
                  <a:gd name="T66" fmla="*/ 44 w 775"/>
                  <a:gd name="T67" fmla="*/ 231 h 710"/>
                  <a:gd name="T68" fmla="*/ 60 w 775"/>
                  <a:gd name="T69" fmla="*/ 244 h 710"/>
                  <a:gd name="T70" fmla="*/ 82 w 775"/>
                  <a:gd name="T71" fmla="*/ 259 h 710"/>
                  <a:gd name="T72" fmla="*/ 122 w 775"/>
                  <a:gd name="T73" fmla="*/ 220 h 710"/>
                  <a:gd name="T74" fmla="*/ 173 w 775"/>
                  <a:gd name="T75" fmla="*/ 216 h 710"/>
                  <a:gd name="T76" fmla="*/ 228 w 775"/>
                  <a:gd name="T77" fmla="*/ 245 h 710"/>
                  <a:gd name="T78" fmla="*/ 249 w 775"/>
                  <a:gd name="T79" fmla="*/ 311 h 710"/>
                  <a:gd name="T80" fmla="*/ 300 w 775"/>
                  <a:gd name="T81" fmla="*/ 368 h 710"/>
                  <a:gd name="T82" fmla="*/ 422 w 775"/>
                  <a:gd name="T83" fmla="*/ 453 h 710"/>
                  <a:gd name="T84" fmla="*/ 474 w 775"/>
                  <a:gd name="T85" fmla="*/ 478 h 710"/>
                  <a:gd name="T86" fmla="*/ 524 w 775"/>
                  <a:gd name="T87" fmla="*/ 508 h 710"/>
                  <a:gd name="T88" fmla="*/ 542 w 775"/>
                  <a:gd name="T89" fmla="*/ 536 h 710"/>
                  <a:gd name="T90" fmla="*/ 577 w 775"/>
                  <a:gd name="T91" fmla="*/ 552 h 710"/>
                  <a:gd name="T92" fmla="*/ 600 w 775"/>
                  <a:gd name="T93" fmla="*/ 596 h 710"/>
                  <a:gd name="T94" fmla="*/ 611 w 775"/>
                  <a:gd name="T95" fmla="*/ 652 h 710"/>
                  <a:gd name="T96" fmla="*/ 591 w 775"/>
                  <a:gd name="T97" fmla="*/ 684 h 710"/>
                  <a:gd name="T98" fmla="*/ 585 w 775"/>
                  <a:gd name="T99" fmla="*/ 707 h 710"/>
                  <a:gd name="T100" fmla="*/ 631 w 775"/>
                  <a:gd name="T101" fmla="*/ 684 h 710"/>
                  <a:gd name="T102" fmla="*/ 647 w 775"/>
                  <a:gd name="T103" fmla="*/ 639 h 710"/>
                  <a:gd name="T104" fmla="*/ 681 w 775"/>
                  <a:gd name="T105" fmla="*/ 621 h 710"/>
                  <a:gd name="T106" fmla="*/ 661 w 775"/>
                  <a:gd name="T107" fmla="*/ 589 h 710"/>
                  <a:gd name="T108" fmla="*/ 651 w 775"/>
                  <a:gd name="T109" fmla="*/ 552 h 710"/>
                  <a:gd name="T110" fmla="*/ 682 w 775"/>
                  <a:gd name="T111" fmla="*/ 515 h 710"/>
                  <a:gd name="T112" fmla="*/ 722 w 775"/>
                  <a:gd name="T113" fmla="*/ 537 h 710"/>
                  <a:gd name="T114" fmla="*/ 753 w 775"/>
                  <a:gd name="T115" fmla="*/ 568 h 710"/>
                  <a:gd name="T116" fmla="*/ 773 w 775"/>
                  <a:gd name="T117" fmla="*/ 54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5" h="710">
                    <a:moveTo>
                      <a:pt x="765" y="538"/>
                    </a:moveTo>
                    <a:lnTo>
                      <a:pt x="765" y="538"/>
                    </a:lnTo>
                    <a:lnTo>
                      <a:pt x="763" y="534"/>
                    </a:lnTo>
                    <a:lnTo>
                      <a:pt x="760" y="528"/>
                    </a:lnTo>
                    <a:lnTo>
                      <a:pt x="747" y="516"/>
                    </a:lnTo>
                    <a:lnTo>
                      <a:pt x="731" y="503"/>
                    </a:lnTo>
                    <a:lnTo>
                      <a:pt x="715" y="492"/>
                    </a:lnTo>
                    <a:lnTo>
                      <a:pt x="715" y="492"/>
                    </a:lnTo>
                    <a:lnTo>
                      <a:pt x="702" y="484"/>
                    </a:lnTo>
                    <a:lnTo>
                      <a:pt x="690" y="477"/>
                    </a:lnTo>
                    <a:lnTo>
                      <a:pt x="678" y="471"/>
                    </a:lnTo>
                    <a:lnTo>
                      <a:pt x="671" y="469"/>
                    </a:lnTo>
                    <a:lnTo>
                      <a:pt x="664" y="467"/>
                    </a:lnTo>
                    <a:lnTo>
                      <a:pt x="664" y="467"/>
                    </a:lnTo>
                    <a:lnTo>
                      <a:pt x="656" y="465"/>
                    </a:lnTo>
                    <a:lnTo>
                      <a:pt x="649" y="462"/>
                    </a:lnTo>
                    <a:lnTo>
                      <a:pt x="637" y="455"/>
                    </a:lnTo>
                    <a:lnTo>
                      <a:pt x="626" y="449"/>
                    </a:lnTo>
                    <a:lnTo>
                      <a:pt x="620" y="445"/>
                    </a:lnTo>
                    <a:lnTo>
                      <a:pt x="614" y="443"/>
                    </a:lnTo>
                    <a:lnTo>
                      <a:pt x="614" y="443"/>
                    </a:lnTo>
                    <a:lnTo>
                      <a:pt x="608" y="441"/>
                    </a:lnTo>
                    <a:lnTo>
                      <a:pt x="605" y="439"/>
                    </a:lnTo>
                    <a:lnTo>
                      <a:pt x="604" y="436"/>
                    </a:lnTo>
                    <a:lnTo>
                      <a:pt x="605" y="433"/>
                    </a:lnTo>
                    <a:lnTo>
                      <a:pt x="606" y="429"/>
                    </a:lnTo>
                    <a:lnTo>
                      <a:pt x="609" y="426"/>
                    </a:lnTo>
                    <a:lnTo>
                      <a:pt x="615" y="418"/>
                    </a:lnTo>
                    <a:lnTo>
                      <a:pt x="615" y="418"/>
                    </a:lnTo>
                    <a:lnTo>
                      <a:pt x="616" y="417"/>
                    </a:lnTo>
                    <a:lnTo>
                      <a:pt x="616" y="415"/>
                    </a:lnTo>
                    <a:lnTo>
                      <a:pt x="616" y="413"/>
                    </a:lnTo>
                    <a:lnTo>
                      <a:pt x="614" y="411"/>
                    </a:lnTo>
                    <a:lnTo>
                      <a:pt x="609" y="409"/>
                    </a:lnTo>
                    <a:lnTo>
                      <a:pt x="602" y="406"/>
                    </a:lnTo>
                    <a:lnTo>
                      <a:pt x="593" y="404"/>
                    </a:lnTo>
                    <a:lnTo>
                      <a:pt x="584" y="402"/>
                    </a:lnTo>
                    <a:lnTo>
                      <a:pt x="567" y="401"/>
                    </a:lnTo>
                    <a:lnTo>
                      <a:pt x="567" y="401"/>
                    </a:lnTo>
                    <a:lnTo>
                      <a:pt x="559" y="401"/>
                    </a:lnTo>
                    <a:lnTo>
                      <a:pt x="552" y="400"/>
                    </a:lnTo>
                    <a:lnTo>
                      <a:pt x="544" y="398"/>
                    </a:lnTo>
                    <a:lnTo>
                      <a:pt x="537" y="396"/>
                    </a:lnTo>
                    <a:lnTo>
                      <a:pt x="530" y="393"/>
                    </a:lnTo>
                    <a:lnTo>
                      <a:pt x="523" y="390"/>
                    </a:lnTo>
                    <a:lnTo>
                      <a:pt x="517" y="386"/>
                    </a:lnTo>
                    <a:lnTo>
                      <a:pt x="510" y="381"/>
                    </a:lnTo>
                    <a:lnTo>
                      <a:pt x="510" y="381"/>
                    </a:lnTo>
                    <a:lnTo>
                      <a:pt x="504" y="375"/>
                    </a:lnTo>
                    <a:lnTo>
                      <a:pt x="499" y="368"/>
                    </a:lnTo>
                    <a:lnTo>
                      <a:pt x="495" y="360"/>
                    </a:lnTo>
                    <a:lnTo>
                      <a:pt x="492" y="350"/>
                    </a:lnTo>
                    <a:lnTo>
                      <a:pt x="489" y="341"/>
                    </a:lnTo>
                    <a:lnTo>
                      <a:pt x="486" y="332"/>
                    </a:lnTo>
                    <a:lnTo>
                      <a:pt x="484" y="314"/>
                    </a:lnTo>
                    <a:lnTo>
                      <a:pt x="484" y="314"/>
                    </a:lnTo>
                    <a:lnTo>
                      <a:pt x="483" y="310"/>
                    </a:lnTo>
                    <a:lnTo>
                      <a:pt x="481" y="306"/>
                    </a:lnTo>
                    <a:lnTo>
                      <a:pt x="478" y="301"/>
                    </a:lnTo>
                    <a:lnTo>
                      <a:pt x="474" y="296"/>
                    </a:lnTo>
                    <a:lnTo>
                      <a:pt x="464" y="287"/>
                    </a:lnTo>
                    <a:lnTo>
                      <a:pt x="453" y="277"/>
                    </a:lnTo>
                    <a:lnTo>
                      <a:pt x="440" y="267"/>
                    </a:lnTo>
                    <a:lnTo>
                      <a:pt x="428" y="259"/>
                    </a:lnTo>
                    <a:lnTo>
                      <a:pt x="407" y="247"/>
                    </a:lnTo>
                    <a:lnTo>
                      <a:pt x="407" y="247"/>
                    </a:lnTo>
                    <a:lnTo>
                      <a:pt x="400" y="243"/>
                    </a:lnTo>
                    <a:lnTo>
                      <a:pt x="395" y="238"/>
                    </a:lnTo>
                    <a:lnTo>
                      <a:pt x="389" y="233"/>
                    </a:lnTo>
                    <a:lnTo>
                      <a:pt x="385" y="228"/>
                    </a:lnTo>
                    <a:lnTo>
                      <a:pt x="381" y="223"/>
                    </a:lnTo>
                    <a:lnTo>
                      <a:pt x="377" y="217"/>
                    </a:lnTo>
                    <a:lnTo>
                      <a:pt x="371" y="203"/>
                    </a:lnTo>
                    <a:lnTo>
                      <a:pt x="371" y="203"/>
                    </a:lnTo>
                    <a:lnTo>
                      <a:pt x="370" y="196"/>
                    </a:lnTo>
                    <a:lnTo>
                      <a:pt x="370" y="191"/>
                    </a:lnTo>
                    <a:lnTo>
                      <a:pt x="372" y="185"/>
                    </a:lnTo>
                    <a:lnTo>
                      <a:pt x="375" y="181"/>
                    </a:lnTo>
                    <a:lnTo>
                      <a:pt x="381" y="174"/>
                    </a:lnTo>
                    <a:lnTo>
                      <a:pt x="382" y="169"/>
                    </a:lnTo>
                    <a:lnTo>
                      <a:pt x="383" y="165"/>
                    </a:lnTo>
                    <a:lnTo>
                      <a:pt x="383" y="165"/>
                    </a:lnTo>
                    <a:lnTo>
                      <a:pt x="382" y="160"/>
                    </a:lnTo>
                    <a:lnTo>
                      <a:pt x="381" y="157"/>
                    </a:lnTo>
                    <a:lnTo>
                      <a:pt x="378" y="152"/>
                    </a:lnTo>
                    <a:lnTo>
                      <a:pt x="375" y="146"/>
                    </a:lnTo>
                    <a:lnTo>
                      <a:pt x="373" y="141"/>
                    </a:lnTo>
                    <a:lnTo>
                      <a:pt x="373" y="134"/>
                    </a:lnTo>
                    <a:lnTo>
                      <a:pt x="373" y="134"/>
                    </a:lnTo>
                    <a:lnTo>
                      <a:pt x="373" y="129"/>
                    </a:lnTo>
                    <a:lnTo>
                      <a:pt x="374" y="127"/>
                    </a:lnTo>
                    <a:lnTo>
                      <a:pt x="375" y="125"/>
                    </a:lnTo>
                    <a:lnTo>
                      <a:pt x="379" y="124"/>
                    </a:lnTo>
                    <a:lnTo>
                      <a:pt x="383" y="124"/>
                    </a:lnTo>
                    <a:lnTo>
                      <a:pt x="388" y="124"/>
                    </a:lnTo>
                    <a:lnTo>
                      <a:pt x="394" y="124"/>
                    </a:lnTo>
                    <a:lnTo>
                      <a:pt x="399" y="123"/>
                    </a:lnTo>
                    <a:lnTo>
                      <a:pt x="404" y="120"/>
                    </a:lnTo>
                    <a:lnTo>
                      <a:pt x="404" y="120"/>
                    </a:lnTo>
                    <a:lnTo>
                      <a:pt x="412" y="114"/>
                    </a:lnTo>
                    <a:lnTo>
                      <a:pt x="419" y="109"/>
                    </a:lnTo>
                    <a:lnTo>
                      <a:pt x="426" y="107"/>
                    </a:lnTo>
                    <a:lnTo>
                      <a:pt x="434" y="106"/>
                    </a:lnTo>
                    <a:lnTo>
                      <a:pt x="434" y="106"/>
                    </a:lnTo>
                    <a:lnTo>
                      <a:pt x="434" y="99"/>
                    </a:lnTo>
                    <a:lnTo>
                      <a:pt x="435" y="93"/>
                    </a:lnTo>
                    <a:lnTo>
                      <a:pt x="438" y="81"/>
                    </a:lnTo>
                    <a:lnTo>
                      <a:pt x="442" y="70"/>
                    </a:lnTo>
                    <a:lnTo>
                      <a:pt x="443" y="66"/>
                    </a:lnTo>
                    <a:lnTo>
                      <a:pt x="443" y="61"/>
                    </a:lnTo>
                    <a:lnTo>
                      <a:pt x="443" y="61"/>
                    </a:lnTo>
                    <a:lnTo>
                      <a:pt x="444" y="43"/>
                    </a:lnTo>
                    <a:lnTo>
                      <a:pt x="444" y="43"/>
                    </a:lnTo>
                    <a:lnTo>
                      <a:pt x="439" y="42"/>
                    </a:lnTo>
                    <a:lnTo>
                      <a:pt x="433" y="41"/>
                    </a:lnTo>
                    <a:lnTo>
                      <a:pt x="420" y="40"/>
                    </a:lnTo>
                    <a:lnTo>
                      <a:pt x="409" y="40"/>
                    </a:lnTo>
                    <a:lnTo>
                      <a:pt x="405" y="39"/>
                    </a:lnTo>
                    <a:lnTo>
                      <a:pt x="401" y="37"/>
                    </a:lnTo>
                    <a:lnTo>
                      <a:pt x="401" y="37"/>
                    </a:lnTo>
                    <a:lnTo>
                      <a:pt x="397" y="35"/>
                    </a:lnTo>
                    <a:lnTo>
                      <a:pt x="393" y="34"/>
                    </a:lnTo>
                    <a:lnTo>
                      <a:pt x="384" y="33"/>
                    </a:lnTo>
                    <a:lnTo>
                      <a:pt x="376" y="31"/>
                    </a:lnTo>
                    <a:lnTo>
                      <a:pt x="372" y="30"/>
                    </a:lnTo>
                    <a:lnTo>
                      <a:pt x="370" y="29"/>
                    </a:lnTo>
                    <a:lnTo>
                      <a:pt x="370" y="29"/>
                    </a:lnTo>
                    <a:lnTo>
                      <a:pt x="366" y="24"/>
                    </a:lnTo>
                    <a:lnTo>
                      <a:pt x="363" y="19"/>
                    </a:lnTo>
                    <a:lnTo>
                      <a:pt x="362" y="13"/>
                    </a:lnTo>
                    <a:lnTo>
                      <a:pt x="361" y="8"/>
                    </a:lnTo>
                    <a:lnTo>
                      <a:pt x="361" y="8"/>
                    </a:lnTo>
                    <a:lnTo>
                      <a:pt x="361" y="5"/>
                    </a:lnTo>
                    <a:lnTo>
                      <a:pt x="360" y="3"/>
                    </a:lnTo>
                    <a:lnTo>
                      <a:pt x="358" y="2"/>
                    </a:lnTo>
                    <a:lnTo>
                      <a:pt x="357" y="1"/>
                    </a:lnTo>
                    <a:lnTo>
                      <a:pt x="353" y="0"/>
                    </a:lnTo>
                    <a:lnTo>
                      <a:pt x="349" y="1"/>
                    </a:lnTo>
                    <a:lnTo>
                      <a:pt x="349" y="1"/>
                    </a:lnTo>
                    <a:lnTo>
                      <a:pt x="344" y="2"/>
                    </a:lnTo>
                    <a:lnTo>
                      <a:pt x="336" y="4"/>
                    </a:lnTo>
                    <a:lnTo>
                      <a:pt x="308" y="5"/>
                    </a:lnTo>
                    <a:lnTo>
                      <a:pt x="308" y="5"/>
                    </a:lnTo>
                    <a:lnTo>
                      <a:pt x="295" y="6"/>
                    </a:lnTo>
                    <a:lnTo>
                      <a:pt x="293" y="6"/>
                    </a:lnTo>
                    <a:lnTo>
                      <a:pt x="292" y="7"/>
                    </a:lnTo>
                    <a:lnTo>
                      <a:pt x="290" y="10"/>
                    </a:lnTo>
                    <a:lnTo>
                      <a:pt x="288" y="12"/>
                    </a:lnTo>
                    <a:lnTo>
                      <a:pt x="285" y="16"/>
                    </a:lnTo>
                    <a:lnTo>
                      <a:pt x="285" y="16"/>
                    </a:lnTo>
                    <a:lnTo>
                      <a:pt x="281" y="18"/>
                    </a:lnTo>
                    <a:lnTo>
                      <a:pt x="278" y="19"/>
                    </a:lnTo>
                    <a:lnTo>
                      <a:pt x="275" y="19"/>
                    </a:lnTo>
                    <a:lnTo>
                      <a:pt x="273" y="19"/>
                    </a:lnTo>
                    <a:lnTo>
                      <a:pt x="269" y="16"/>
                    </a:lnTo>
                    <a:lnTo>
                      <a:pt x="266" y="14"/>
                    </a:lnTo>
                    <a:lnTo>
                      <a:pt x="261" y="13"/>
                    </a:lnTo>
                    <a:lnTo>
                      <a:pt x="261" y="13"/>
                    </a:lnTo>
                    <a:lnTo>
                      <a:pt x="257" y="13"/>
                    </a:lnTo>
                    <a:lnTo>
                      <a:pt x="252" y="14"/>
                    </a:lnTo>
                    <a:lnTo>
                      <a:pt x="249" y="18"/>
                    </a:lnTo>
                    <a:lnTo>
                      <a:pt x="247" y="21"/>
                    </a:lnTo>
                    <a:lnTo>
                      <a:pt x="245" y="28"/>
                    </a:lnTo>
                    <a:lnTo>
                      <a:pt x="244" y="35"/>
                    </a:lnTo>
                    <a:lnTo>
                      <a:pt x="244" y="35"/>
                    </a:lnTo>
                    <a:lnTo>
                      <a:pt x="244" y="38"/>
                    </a:lnTo>
                    <a:lnTo>
                      <a:pt x="242" y="39"/>
                    </a:lnTo>
                    <a:lnTo>
                      <a:pt x="236" y="40"/>
                    </a:lnTo>
                    <a:lnTo>
                      <a:pt x="231" y="41"/>
                    </a:lnTo>
                    <a:lnTo>
                      <a:pt x="228" y="42"/>
                    </a:lnTo>
                    <a:lnTo>
                      <a:pt x="227" y="45"/>
                    </a:lnTo>
                    <a:lnTo>
                      <a:pt x="227" y="45"/>
                    </a:lnTo>
                    <a:lnTo>
                      <a:pt x="225" y="50"/>
                    </a:lnTo>
                    <a:lnTo>
                      <a:pt x="221" y="54"/>
                    </a:lnTo>
                    <a:lnTo>
                      <a:pt x="214" y="57"/>
                    </a:lnTo>
                    <a:lnTo>
                      <a:pt x="204" y="61"/>
                    </a:lnTo>
                    <a:lnTo>
                      <a:pt x="204" y="61"/>
                    </a:lnTo>
                    <a:lnTo>
                      <a:pt x="198" y="62"/>
                    </a:lnTo>
                    <a:lnTo>
                      <a:pt x="195" y="62"/>
                    </a:lnTo>
                    <a:lnTo>
                      <a:pt x="192" y="61"/>
                    </a:lnTo>
                    <a:lnTo>
                      <a:pt x="190" y="60"/>
                    </a:lnTo>
                    <a:lnTo>
                      <a:pt x="188" y="57"/>
                    </a:lnTo>
                    <a:lnTo>
                      <a:pt x="187" y="56"/>
                    </a:lnTo>
                    <a:lnTo>
                      <a:pt x="186" y="55"/>
                    </a:lnTo>
                    <a:lnTo>
                      <a:pt x="186" y="55"/>
                    </a:lnTo>
                    <a:lnTo>
                      <a:pt x="184" y="55"/>
                    </a:lnTo>
                    <a:lnTo>
                      <a:pt x="183" y="54"/>
                    </a:lnTo>
                    <a:lnTo>
                      <a:pt x="182" y="52"/>
                    </a:lnTo>
                    <a:lnTo>
                      <a:pt x="179" y="50"/>
                    </a:lnTo>
                    <a:lnTo>
                      <a:pt x="177" y="49"/>
                    </a:lnTo>
                    <a:lnTo>
                      <a:pt x="173" y="48"/>
                    </a:lnTo>
                    <a:lnTo>
                      <a:pt x="173" y="48"/>
                    </a:lnTo>
                    <a:lnTo>
                      <a:pt x="169" y="48"/>
                    </a:lnTo>
                    <a:lnTo>
                      <a:pt x="166" y="49"/>
                    </a:lnTo>
                    <a:lnTo>
                      <a:pt x="165" y="51"/>
                    </a:lnTo>
                    <a:lnTo>
                      <a:pt x="165" y="53"/>
                    </a:lnTo>
                    <a:lnTo>
                      <a:pt x="165" y="58"/>
                    </a:lnTo>
                    <a:lnTo>
                      <a:pt x="165" y="63"/>
                    </a:lnTo>
                    <a:lnTo>
                      <a:pt x="165" y="63"/>
                    </a:lnTo>
                    <a:lnTo>
                      <a:pt x="165" y="67"/>
                    </a:lnTo>
                    <a:lnTo>
                      <a:pt x="163" y="70"/>
                    </a:lnTo>
                    <a:lnTo>
                      <a:pt x="161" y="71"/>
                    </a:lnTo>
                    <a:lnTo>
                      <a:pt x="158" y="73"/>
                    </a:lnTo>
                    <a:lnTo>
                      <a:pt x="158" y="73"/>
                    </a:lnTo>
                    <a:lnTo>
                      <a:pt x="155" y="75"/>
                    </a:lnTo>
                    <a:lnTo>
                      <a:pt x="154" y="79"/>
                    </a:lnTo>
                    <a:lnTo>
                      <a:pt x="153" y="92"/>
                    </a:lnTo>
                    <a:lnTo>
                      <a:pt x="153" y="92"/>
                    </a:lnTo>
                    <a:lnTo>
                      <a:pt x="152" y="95"/>
                    </a:lnTo>
                    <a:lnTo>
                      <a:pt x="151" y="97"/>
                    </a:lnTo>
                    <a:lnTo>
                      <a:pt x="149" y="96"/>
                    </a:lnTo>
                    <a:lnTo>
                      <a:pt x="147" y="95"/>
                    </a:lnTo>
                    <a:lnTo>
                      <a:pt x="143" y="91"/>
                    </a:lnTo>
                    <a:lnTo>
                      <a:pt x="141" y="86"/>
                    </a:lnTo>
                    <a:lnTo>
                      <a:pt x="141" y="86"/>
                    </a:lnTo>
                    <a:lnTo>
                      <a:pt x="139" y="82"/>
                    </a:lnTo>
                    <a:lnTo>
                      <a:pt x="136" y="79"/>
                    </a:lnTo>
                    <a:lnTo>
                      <a:pt x="129" y="74"/>
                    </a:lnTo>
                    <a:lnTo>
                      <a:pt x="129" y="74"/>
                    </a:lnTo>
                    <a:lnTo>
                      <a:pt x="122" y="69"/>
                    </a:lnTo>
                    <a:lnTo>
                      <a:pt x="118" y="65"/>
                    </a:lnTo>
                    <a:lnTo>
                      <a:pt x="113" y="58"/>
                    </a:lnTo>
                    <a:lnTo>
                      <a:pt x="113" y="58"/>
                    </a:lnTo>
                    <a:lnTo>
                      <a:pt x="111" y="55"/>
                    </a:lnTo>
                    <a:lnTo>
                      <a:pt x="109" y="54"/>
                    </a:lnTo>
                    <a:lnTo>
                      <a:pt x="106" y="54"/>
                    </a:lnTo>
                    <a:lnTo>
                      <a:pt x="104" y="55"/>
                    </a:lnTo>
                    <a:lnTo>
                      <a:pt x="100" y="60"/>
                    </a:lnTo>
                    <a:lnTo>
                      <a:pt x="97" y="65"/>
                    </a:lnTo>
                    <a:lnTo>
                      <a:pt x="97" y="65"/>
                    </a:lnTo>
                    <a:lnTo>
                      <a:pt x="91" y="73"/>
                    </a:lnTo>
                    <a:lnTo>
                      <a:pt x="85" y="83"/>
                    </a:lnTo>
                    <a:lnTo>
                      <a:pt x="85" y="83"/>
                    </a:lnTo>
                    <a:lnTo>
                      <a:pt x="83" y="86"/>
                    </a:lnTo>
                    <a:lnTo>
                      <a:pt x="80" y="88"/>
                    </a:lnTo>
                    <a:lnTo>
                      <a:pt x="78" y="90"/>
                    </a:lnTo>
                    <a:lnTo>
                      <a:pt x="75" y="91"/>
                    </a:lnTo>
                    <a:lnTo>
                      <a:pt x="70" y="91"/>
                    </a:lnTo>
                    <a:lnTo>
                      <a:pt x="64" y="89"/>
                    </a:lnTo>
                    <a:lnTo>
                      <a:pt x="64" y="89"/>
                    </a:lnTo>
                    <a:lnTo>
                      <a:pt x="61" y="88"/>
                    </a:lnTo>
                    <a:lnTo>
                      <a:pt x="58" y="88"/>
                    </a:lnTo>
                    <a:lnTo>
                      <a:pt x="51" y="89"/>
                    </a:lnTo>
                    <a:lnTo>
                      <a:pt x="44" y="89"/>
                    </a:lnTo>
                    <a:lnTo>
                      <a:pt x="37" y="89"/>
                    </a:lnTo>
                    <a:lnTo>
                      <a:pt x="37" y="89"/>
                    </a:lnTo>
                    <a:lnTo>
                      <a:pt x="26" y="87"/>
                    </a:lnTo>
                    <a:lnTo>
                      <a:pt x="26" y="87"/>
                    </a:lnTo>
                    <a:lnTo>
                      <a:pt x="25" y="90"/>
                    </a:lnTo>
                    <a:lnTo>
                      <a:pt x="24" y="92"/>
                    </a:lnTo>
                    <a:lnTo>
                      <a:pt x="24" y="92"/>
                    </a:lnTo>
                    <a:lnTo>
                      <a:pt x="18" y="97"/>
                    </a:lnTo>
                    <a:lnTo>
                      <a:pt x="13" y="102"/>
                    </a:lnTo>
                    <a:lnTo>
                      <a:pt x="11" y="104"/>
                    </a:lnTo>
                    <a:lnTo>
                      <a:pt x="11" y="107"/>
                    </a:lnTo>
                    <a:lnTo>
                      <a:pt x="12" y="109"/>
                    </a:lnTo>
                    <a:lnTo>
                      <a:pt x="15" y="112"/>
                    </a:lnTo>
                    <a:lnTo>
                      <a:pt x="15" y="112"/>
                    </a:lnTo>
                    <a:lnTo>
                      <a:pt x="29" y="122"/>
                    </a:lnTo>
                    <a:lnTo>
                      <a:pt x="33" y="125"/>
                    </a:lnTo>
                    <a:lnTo>
                      <a:pt x="35" y="127"/>
                    </a:lnTo>
                    <a:lnTo>
                      <a:pt x="35" y="129"/>
                    </a:lnTo>
                    <a:lnTo>
                      <a:pt x="35" y="129"/>
                    </a:lnTo>
                    <a:lnTo>
                      <a:pt x="34" y="133"/>
                    </a:lnTo>
                    <a:lnTo>
                      <a:pt x="31" y="138"/>
                    </a:lnTo>
                    <a:lnTo>
                      <a:pt x="27" y="142"/>
                    </a:lnTo>
                    <a:lnTo>
                      <a:pt x="21" y="146"/>
                    </a:lnTo>
                    <a:lnTo>
                      <a:pt x="21" y="146"/>
                    </a:lnTo>
                    <a:lnTo>
                      <a:pt x="13" y="149"/>
                    </a:lnTo>
                    <a:lnTo>
                      <a:pt x="5" y="153"/>
                    </a:lnTo>
                    <a:lnTo>
                      <a:pt x="2" y="155"/>
                    </a:lnTo>
                    <a:lnTo>
                      <a:pt x="0" y="157"/>
                    </a:lnTo>
                    <a:lnTo>
                      <a:pt x="0" y="160"/>
                    </a:lnTo>
                    <a:lnTo>
                      <a:pt x="3" y="164"/>
                    </a:lnTo>
                    <a:lnTo>
                      <a:pt x="3" y="164"/>
                    </a:lnTo>
                    <a:lnTo>
                      <a:pt x="9" y="170"/>
                    </a:lnTo>
                    <a:lnTo>
                      <a:pt x="12" y="175"/>
                    </a:lnTo>
                    <a:lnTo>
                      <a:pt x="15" y="179"/>
                    </a:lnTo>
                    <a:lnTo>
                      <a:pt x="19" y="181"/>
                    </a:lnTo>
                    <a:lnTo>
                      <a:pt x="19" y="181"/>
                    </a:lnTo>
                    <a:lnTo>
                      <a:pt x="24" y="183"/>
                    </a:lnTo>
                    <a:lnTo>
                      <a:pt x="26" y="184"/>
                    </a:lnTo>
                    <a:lnTo>
                      <a:pt x="27" y="186"/>
                    </a:lnTo>
                    <a:lnTo>
                      <a:pt x="28" y="189"/>
                    </a:lnTo>
                    <a:lnTo>
                      <a:pt x="27" y="191"/>
                    </a:lnTo>
                    <a:lnTo>
                      <a:pt x="25" y="193"/>
                    </a:lnTo>
                    <a:lnTo>
                      <a:pt x="21" y="196"/>
                    </a:lnTo>
                    <a:lnTo>
                      <a:pt x="21" y="196"/>
                    </a:lnTo>
                    <a:lnTo>
                      <a:pt x="17" y="199"/>
                    </a:lnTo>
                    <a:lnTo>
                      <a:pt x="15" y="201"/>
                    </a:lnTo>
                    <a:lnTo>
                      <a:pt x="14" y="203"/>
                    </a:lnTo>
                    <a:lnTo>
                      <a:pt x="15" y="205"/>
                    </a:lnTo>
                    <a:lnTo>
                      <a:pt x="16" y="208"/>
                    </a:lnTo>
                    <a:lnTo>
                      <a:pt x="17" y="212"/>
                    </a:lnTo>
                    <a:lnTo>
                      <a:pt x="17" y="212"/>
                    </a:lnTo>
                    <a:lnTo>
                      <a:pt x="18" y="216"/>
                    </a:lnTo>
                    <a:lnTo>
                      <a:pt x="21" y="220"/>
                    </a:lnTo>
                    <a:lnTo>
                      <a:pt x="25" y="223"/>
                    </a:lnTo>
                    <a:lnTo>
                      <a:pt x="30" y="225"/>
                    </a:lnTo>
                    <a:lnTo>
                      <a:pt x="30" y="225"/>
                    </a:lnTo>
                    <a:lnTo>
                      <a:pt x="33" y="226"/>
                    </a:lnTo>
                    <a:lnTo>
                      <a:pt x="34" y="227"/>
                    </a:lnTo>
                    <a:lnTo>
                      <a:pt x="36" y="229"/>
                    </a:lnTo>
                    <a:lnTo>
                      <a:pt x="38" y="231"/>
                    </a:lnTo>
                    <a:lnTo>
                      <a:pt x="44" y="231"/>
                    </a:lnTo>
                    <a:lnTo>
                      <a:pt x="44" y="231"/>
                    </a:lnTo>
                    <a:lnTo>
                      <a:pt x="52" y="231"/>
                    </a:lnTo>
                    <a:lnTo>
                      <a:pt x="58" y="230"/>
                    </a:lnTo>
                    <a:lnTo>
                      <a:pt x="62" y="230"/>
                    </a:lnTo>
                    <a:lnTo>
                      <a:pt x="63" y="231"/>
                    </a:lnTo>
                    <a:lnTo>
                      <a:pt x="64" y="233"/>
                    </a:lnTo>
                    <a:lnTo>
                      <a:pt x="64" y="233"/>
                    </a:lnTo>
                    <a:lnTo>
                      <a:pt x="63" y="236"/>
                    </a:lnTo>
                    <a:lnTo>
                      <a:pt x="62" y="240"/>
                    </a:lnTo>
                    <a:lnTo>
                      <a:pt x="60" y="244"/>
                    </a:lnTo>
                    <a:lnTo>
                      <a:pt x="57" y="247"/>
                    </a:lnTo>
                    <a:lnTo>
                      <a:pt x="57" y="247"/>
                    </a:lnTo>
                    <a:lnTo>
                      <a:pt x="55" y="250"/>
                    </a:lnTo>
                    <a:lnTo>
                      <a:pt x="53" y="253"/>
                    </a:lnTo>
                    <a:lnTo>
                      <a:pt x="51" y="259"/>
                    </a:lnTo>
                    <a:lnTo>
                      <a:pt x="51" y="259"/>
                    </a:lnTo>
                    <a:lnTo>
                      <a:pt x="58" y="258"/>
                    </a:lnTo>
                    <a:lnTo>
                      <a:pt x="65" y="258"/>
                    </a:lnTo>
                    <a:lnTo>
                      <a:pt x="82" y="259"/>
                    </a:lnTo>
                    <a:lnTo>
                      <a:pt x="82" y="259"/>
                    </a:lnTo>
                    <a:lnTo>
                      <a:pt x="87" y="259"/>
                    </a:lnTo>
                    <a:lnTo>
                      <a:pt x="91" y="258"/>
                    </a:lnTo>
                    <a:lnTo>
                      <a:pt x="95" y="257"/>
                    </a:lnTo>
                    <a:lnTo>
                      <a:pt x="99" y="255"/>
                    </a:lnTo>
                    <a:lnTo>
                      <a:pt x="105" y="249"/>
                    </a:lnTo>
                    <a:lnTo>
                      <a:pt x="110" y="242"/>
                    </a:lnTo>
                    <a:lnTo>
                      <a:pt x="118" y="226"/>
                    </a:lnTo>
                    <a:lnTo>
                      <a:pt x="122" y="220"/>
                    </a:lnTo>
                    <a:lnTo>
                      <a:pt x="126" y="214"/>
                    </a:lnTo>
                    <a:lnTo>
                      <a:pt x="126" y="214"/>
                    </a:lnTo>
                    <a:lnTo>
                      <a:pt x="131" y="211"/>
                    </a:lnTo>
                    <a:lnTo>
                      <a:pt x="136" y="209"/>
                    </a:lnTo>
                    <a:lnTo>
                      <a:pt x="141" y="209"/>
                    </a:lnTo>
                    <a:lnTo>
                      <a:pt x="147" y="210"/>
                    </a:lnTo>
                    <a:lnTo>
                      <a:pt x="159" y="213"/>
                    </a:lnTo>
                    <a:lnTo>
                      <a:pt x="173" y="216"/>
                    </a:lnTo>
                    <a:lnTo>
                      <a:pt x="173" y="216"/>
                    </a:lnTo>
                    <a:lnTo>
                      <a:pt x="179" y="217"/>
                    </a:lnTo>
                    <a:lnTo>
                      <a:pt x="185" y="220"/>
                    </a:lnTo>
                    <a:lnTo>
                      <a:pt x="195" y="228"/>
                    </a:lnTo>
                    <a:lnTo>
                      <a:pt x="206" y="235"/>
                    </a:lnTo>
                    <a:lnTo>
                      <a:pt x="211" y="238"/>
                    </a:lnTo>
                    <a:lnTo>
                      <a:pt x="217" y="240"/>
                    </a:lnTo>
                    <a:lnTo>
                      <a:pt x="217" y="240"/>
                    </a:lnTo>
                    <a:lnTo>
                      <a:pt x="223" y="242"/>
                    </a:lnTo>
                    <a:lnTo>
                      <a:pt x="228" y="245"/>
                    </a:lnTo>
                    <a:lnTo>
                      <a:pt x="231" y="248"/>
                    </a:lnTo>
                    <a:lnTo>
                      <a:pt x="234" y="253"/>
                    </a:lnTo>
                    <a:lnTo>
                      <a:pt x="237" y="262"/>
                    </a:lnTo>
                    <a:lnTo>
                      <a:pt x="240" y="272"/>
                    </a:lnTo>
                    <a:lnTo>
                      <a:pt x="240" y="272"/>
                    </a:lnTo>
                    <a:lnTo>
                      <a:pt x="243" y="282"/>
                    </a:lnTo>
                    <a:lnTo>
                      <a:pt x="245" y="291"/>
                    </a:lnTo>
                    <a:lnTo>
                      <a:pt x="249" y="311"/>
                    </a:lnTo>
                    <a:lnTo>
                      <a:pt x="249" y="311"/>
                    </a:lnTo>
                    <a:lnTo>
                      <a:pt x="251" y="317"/>
                    </a:lnTo>
                    <a:lnTo>
                      <a:pt x="255" y="323"/>
                    </a:lnTo>
                    <a:lnTo>
                      <a:pt x="260" y="330"/>
                    </a:lnTo>
                    <a:lnTo>
                      <a:pt x="266" y="337"/>
                    </a:lnTo>
                    <a:lnTo>
                      <a:pt x="274" y="345"/>
                    </a:lnTo>
                    <a:lnTo>
                      <a:pt x="282" y="352"/>
                    </a:lnTo>
                    <a:lnTo>
                      <a:pt x="291" y="361"/>
                    </a:lnTo>
                    <a:lnTo>
                      <a:pt x="300" y="368"/>
                    </a:lnTo>
                    <a:lnTo>
                      <a:pt x="300" y="368"/>
                    </a:lnTo>
                    <a:lnTo>
                      <a:pt x="316" y="381"/>
                    </a:lnTo>
                    <a:lnTo>
                      <a:pt x="329" y="390"/>
                    </a:lnTo>
                    <a:lnTo>
                      <a:pt x="341" y="399"/>
                    </a:lnTo>
                    <a:lnTo>
                      <a:pt x="354" y="408"/>
                    </a:lnTo>
                    <a:lnTo>
                      <a:pt x="354" y="408"/>
                    </a:lnTo>
                    <a:lnTo>
                      <a:pt x="374" y="422"/>
                    </a:lnTo>
                    <a:lnTo>
                      <a:pt x="398" y="439"/>
                    </a:lnTo>
                    <a:lnTo>
                      <a:pt x="411" y="447"/>
                    </a:lnTo>
                    <a:lnTo>
                      <a:pt x="422" y="453"/>
                    </a:lnTo>
                    <a:lnTo>
                      <a:pt x="433" y="457"/>
                    </a:lnTo>
                    <a:lnTo>
                      <a:pt x="437" y="458"/>
                    </a:lnTo>
                    <a:lnTo>
                      <a:pt x="440" y="458"/>
                    </a:lnTo>
                    <a:lnTo>
                      <a:pt x="440" y="458"/>
                    </a:lnTo>
                    <a:lnTo>
                      <a:pt x="445" y="458"/>
                    </a:lnTo>
                    <a:lnTo>
                      <a:pt x="451" y="460"/>
                    </a:lnTo>
                    <a:lnTo>
                      <a:pt x="457" y="463"/>
                    </a:lnTo>
                    <a:lnTo>
                      <a:pt x="463" y="467"/>
                    </a:lnTo>
                    <a:lnTo>
                      <a:pt x="474" y="478"/>
                    </a:lnTo>
                    <a:lnTo>
                      <a:pt x="483" y="488"/>
                    </a:lnTo>
                    <a:lnTo>
                      <a:pt x="483" y="488"/>
                    </a:lnTo>
                    <a:lnTo>
                      <a:pt x="487" y="493"/>
                    </a:lnTo>
                    <a:lnTo>
                      <a:pt x="491" y="497"/>
                    </a:lnTo>
                    <a:lnTo>
                      <a:pt x="496" y="500"/>
                    </a:lnTo>
                    <a:lnTo>
                      <a:pt x="502" y="503"/>
                    </a:lnTo>
                    <a:lnTo>
                      <a:pt x="513" y="507"/>
                    </a:lnTo>
                    <a:lnTo>
                      <a:pt x="519" y="508"/>
                    </a:lnTo>
                    <a:lnTo>
                      <a:pt x="524" y="508"/>
                    </a:lnTo>
                    <a:lnTo>
                      <a:pt x="524" y="508"/>
                    </a:lnTo>
                    <a:lnTo>
                      <a:pt x="528" y="509"/>
                    </a:lnTo>
                    <a:lnTo>
                      <a:pt x="532" y="510"/>
                    </a:lnTo>
                    <a:lnTo>
                      <a:pt x="535" y="513"/>
                    </a:lnTo>
                    <a:lnTo>
                      <a:pt x="537" y="516"/>
                    </a:lnTo>
                    <a:lnTo>
                      <a:pt x="539" y="520"/>
                    </a:lnTo>
                    <a:lnTo>
                      <a:pt x="540" y="525"/>
                    </a:lnTo>
                    <a:lnTo>
                      <a:pt x="542" y="536"/>
                    </a:lnTo>
                    <a:lnTo>
                      <a:pt x="542" y="536"/>
                    </a:lnTo>
                    <a:lnTo>
                      <a:pt x="544" y="542"/>
                    </a:lnTo>
                    <a:lnTo>
                      <a:pt x="547" y="546"/>
                    </a:lnTo>
                    <a:lnTo>
                      <a:pt x="552" y="549"/>
                    </a:lnTo>
                    <a:lnTo>
                      <a:pt x="556" y="551"/>
                    </a:lnTo>
                    <a:lnTo>
                      <a:pt x="562" y="553"/>
                    </a:lnTo>
                    <a:lnTo>
                      <a:pt x="567" y="553"/>
                    </a:lnTo>
                    <a:lnTo>
                      <a:pt x="572" y="553"/>
                    </a:lnTo>
                    <a:lnTo>
                      <a:pt x="577" y="552"/>
                    </a:lnTo>
                    <a:lnTo>
                      <a:pt x="577" y="552"/>
                    </a:lnTo>
                    <a:lnTo>
                      <a:pt x="581" y="552"/>
                    </a:lnTo>
                    <a:lnTo>
                      <a:pt x="584" y="553"/>
                    </a:lnTo>
                    <a:lnTo>
                      <a:pt x="586" y="555"/>
                    </a:lnTo>
                    <a:lnTo>
                      <a:pt x="588" y="558"/>
                    </a:lnTo>
                    <a:lnTo>
                      <a:pt x="591" y="566"/>
                    </a:lnTo>
                    <a:lnTo>
                      <a:pt x="593" y="575"/>
                    </a:lnTo>
                    <a:lnTo>
                      <a:pt x="593" y="575"/>
                    </a:lnTo>
                    <a:lnTo>
                      <a:pt x="595" y="585"/>
                    </a:lnTo>
                    <a:lnTo>
                      <a:pt x="600" y="596"/>
                    </a:lnTo>
                    <a:lnTo>
                      <a:pt x="609" y="621"/>
                    </a:lnTo>
                    <a:lnTo>
                      <a:pt x="609" y="621"/>
                    </a:lnTo>
                    <a:lnTo>
                      <a:pt x="613" y="632"/>
                    </a:lnTo>
                    <a:lnTo>
                      <a:pt x="614" y="641"/>
                    </a:lnTo>
                    <a:lnTo>
                      <a:pt x="614" y="645"/>
                    </a:lnTo>
                    <a:lnTo>
                      <a:pt x="614" y="648"/>
                    </a:lnTo>
                    <a:lnTo>
                      <a:pt x="613" y="650"/>
                    </a:lnTo>
                    <a:lnTo>
                      <a:pt x="611" y="652"/>
                    </a:lnTo>
                    <a:lnTo>
                      <a:pt x="611" y="652"/>
                    </a:lnTo>
                    <a:lnTo>
                      <a:pt x="606" y="654"/>
                    </a:lnTo>
                    <a:lnTo>
                      <a:pt x="601" y="657"/>
                    </a:lnTo>
                    <a:lnTo>
                      <a:pt x="598" y="659"/>
                    </a:lnTo>
                    <a:lnTo>
                      <a:pt x="596" y="662"/>
                    </a:lnTo>
                    <a:lnTo>
                      <a:pt x="594" y="667"/>
                    </a:lnTo>
                    <a:lnTo>
                      <a:pt x="594" y="674"/>
                    </a:lnTo>
                    <a:lnTo>
                      <a:pt x="594" y="674"/>
                    </a:lnTo>
                    <a:lnTo>
                      <a:pt x="593" y="680"/>
                    </a:lnTo>
                    <a:lnTo>
                      <a:pt x="591" y="684"/>
                    </a:lnTo>
                    <a:lnTo>
                      <a:pt x="589" y="686"/>
                    </a:lnTo>
                    <a:lnTo>
                      <a:pt x="586" y="687"/>
                    </a:lnTo>
                    <a:lnTo>
                      <a:pt x="583" y="689"/>
                    </a:lnTo>
                    <a:lnTo>
                      <a:pt x="581" y="690"/>
                    </a:lnTo>
                    <a:lnTo>
                      <a:pt x="580" y="693"/>
                    </a:lnTo>
                    <a:lnTo>
                      <a:pt x="581" y="698"/>
                    </a:lnTo>
                    <a:lnTo>
                      <a:pt x="581" y="698"/>
                    </a:lnTo>
                    <a:lnTo>
                      <a:pt x="583" y="703"/>
                    </a:lnTo>
                    <a:lnTo>
                      <a:pt x="585" y="707"/>
                    </a:lnTo>
                    <a:lnTo>
                      <a:pt x="588" y="709"/>
                    </a:lnTo>
                    <a:lnTo>
                      <a:pt x="591" y="710"/>
                    </a:lnTo>
                    <a:lnTo>
                      <a:pt x="594" y="710"/>
                    </a:lnTo>
                    <a:lnTo>
                      <a:pt x="598" y="709"/>
                    </a:lnTo>
                    <a:lnTo>
                      <a:pt x="604" y="706"/>
                    </a:lnTo>
                    <a:lnTo>
                      <a:pt x="604" y="706"/>
                    </a:lnTo>
                    <a:lnTo>
                      <a:pt x="616" y="697"/>
                    </a:lnTo>
                    <a:lnTo>
                      <a:pt x="623" y="691"/>
                    </a:lnTo>
                    <a:lnTo>
                      <a:pt x="631" y="684"/>
                    </a:lnTo>
                    <a:lnTo>
                      <a:pt x="631" y="684"/>
                    </a:lnTo>
                    <a:lnTo>
                      <a:pt x="636" y="677"/>
                    </a:lnTo>
                    <a:lnTo>
                      <a:pt x="639" y="671"/>
                    </a:lnTo>
                    <a:lnTo>
                      <a:pt x="640" y="663"/>
                    </a:lnTo>
                    <a:lnTo>
                      <a:pt x="641" y="652"/>
                    </a:lnTo>
                    <a:lnTo>
                      <a:pt x="641" y="652"/>
                    </a:lnTo>
                    <a:lnTo>
                      <a:pt x="642" y="647"/>
                    </a:lnTo>
                    <a:lnTo>
                      <a:pt x="644" y="642"/>
                    </a:lnTo>
                    <a:lnTo>
                      <a:pt x="647" y="639"/>
                    </a:lnTo>
                    <a:lnTo>
                      <a:pt x="651" y="637"/>
                    </a:lnTo>
                    <a:lnTo>
                      <a:pt x="660" y="635"/>
                    </a:lnTo>
                    <a:lnTo>
                      <a:pt x="670" y="633"/>
                    </a:lnTo>
                    <a:lnTo>
                      <a:pt x="670" y="633"/>
                    </a:lnTo>
                    <a:lnTo>
                      <a:pt x="674" y="632"/>
                    </a:lnTo>
                    <a:lnTo>
                      <a:pt x="677" y="630"/>
                    </a:lnTo>
                    <a:lnTo>
                      <a:pt x="679" y="628"/>
                    </a:lnTo>
                    <a:lnTo>
                      <a:pt x="680" y="626"/>
                    </a:lnTo>
                    <a:lnTo>
                      <a:pt x="681" y="621"/>
                    </a:lnTo>
                    <a:lnTo>
                      <a:pt x="681" y="615"/>
                    </a:lnTo>
                    <a:lnTo>
                      <a:pt x="681" y="615"/>
                    </a:lnTo>
                    <a:lnTo>
                      <a:pt x="680" y="609"/>
                    </a:lnTo>
                    <a:lnTo>
                      <a:pt x="677" y="602"/>
                    </a:lnTo>
                    <a:lnTo>
                      <a:pt x="674" y="598"/>
                    </a:lnTo>
                    <a:lnTo>
                      <a:pt x="671" y="595"/>
                    </a:lnTo>
                    <a:lnTo>
                      <a:pt x="666" y="592"/>
                    </a:lnTo>
                    <a:lnTo>
                      <a:pt x="661" y="589"/>
                    </a:lnTo>
                    <a:lnTo>
                      <a:pt x="661" y="589"/>
                    </a:lnTo>
                    <a:lnTo>
                      <a:pt x="656" y="588"/>
                    </a:lnTo>
                    <a:lnTo>
                      <a:pt x="652" y="585"/>
                    </a:lnTo>
                    <a:lnTo>
                      <a:pt x="650" y="583"/>
                    </a:lnTo>
                    <a:lnTo>
                      <a:pt x="648" y="580"/>
                    </a:lnTo>
                    <a:lnTo>
                      <a:pt x="647" y="576"/>
                    </a:lnTo>
                    <a:lnTo>
                      <a:pt x="647" y="573"/>
                    </a:lnTo>
                    <a:lnTo>
                      <a:pt x="648" y="564"/>
                    </a:lnTo>
                    <a:lnTo>
                      <a:pt x="648" y="564"/>
                    </a:lnTo>
                    <a:lnTo>
                      <a:pt x="651" y="552"/>
                    </a:lnTo>
                    <a:lnTo>
                      <a:pt x="656" y="538"/>
                    </a:lnTo>
                    <a:lnTo>
                      <a:pt x="659" y="531"/>
                    </a:lnTo>
                    <a:lnTo>
                      <a:pt x="663" y="525"/>
                    </a:lnTo>
                    <a:lnTo>
                      <a:pt x="668" y="519"/>
                    </a:lnTo>
                    <a:lnTo>
                      <a:pt x="672" y="515"/>
                    </a:lnTo>
                    <a:lnTo>
                      <a:pt x="672" y="515"/>
                    </a:lnTo>
                    <a:lnTo>
                      <a:pt x="675" y="514"/>
                    </a:lnTo>
                    <a:lnTo>
                      <a:pt x="677" y="514"/>
                    </a:lnTo>
                    <a:lnTo>
                      <a:pt x="682" y="515"/>
                    </a:lnTo>
                    <a:lnTo>
                      <a:pt x="688" y="518"/>
                    </a:lnTo>
                    <a:lnTo>
                      <a:pt x="693" y="522"/>
                    </a:lnTo>
                    <a:lnTo>
                      <a:pt x="704" y="531"/>
                    </a:lnTo>
                    <a:lnTo>
                      <a:pt x="709" y="534"/>
                    </a:lnTo>
                    <a:lnTo>
                      <a:pt x="711" y="535"/>
                    </a:lnTo>
                    <a:lnTo>
                      <a:pt x="714" y="535"/>
                    </a:lnTo>
                    <a:lnTo>
                      <a:pt x="714" y="535"/>
                    </a:lnTo>
                    <a:lnTo>
                      <a:pt x="718" y="535"/>
                    </a:lnTo>
                    <a:lnTo>
                      <a:pt x="722" y="537"/>
                    </a:lnTo>
                    <a:lnTo>
                      <a:pt x="725" y="539"/>
                    </a:lnTo>
                    <a:lnTo>
                      <a:pt x="728" y="542"/>
                    </a:lnTo>
                    <a:lnTo>
                      <a:pt x="733" y="550"/>
                    </a:lnTo>
                    <a:lnTo>
                      <a:pt x="738" y="558"/>
                    </a:lnTo>
                    <a:lnTo>
                      <a:pt x="738" y="558"/>
                    </a:lnTo>
                    <a:lnTo>
                      <a:pt x="741" y="561"/>
                    </a:lnTo>
                    <a:lnTo>
                      <a:pt x="745" y="564"/>
                    </a:lnTo>
                    <a:lnTo>
                      <a:pt x="749" y="567"/>
                    </a:lnTo>
                    <a:lnTo>
                      <a:pt x="753" y="568"/>
                    </a:lnTo>
                    <a:lnTo>
                      <a:pt x="758" y="568"/>
                    </a:lnTo>
                    <a:lnTo>
                      <a:pt x="762" y="566"/>
                    </a:lnTo>
                    <a:lnTo>
                      <a:pt x="767" y="563"/>
                    </a:lnTo>
                    <a:lnTo>
                      <a:pt x="772" y="558"/>
                    </a:lnTo>
                    <a:lnTo>
                      <a:pt x="772" y="558"/>
                    </a:lnTo>
                    <a:lnTo>
                      <a:pt x="775" y="553"/>
                    </a:lnTo>
                    <a:lnTo>
                      <a:pt x="775" y="549"/>
                    </a:lnTo>
                    <a:lnTo>
                      <a:pt x="775" y="547"/>
                    </a:lnTo>
                    <a:lnTo>
                      <a:pt x="773" y="545"/>
                    </a:lnTo>
                    <a:lnTo>
                      <a:pt x="768" y="542"/>
                    </a:lnTo>
                    <a:lnTo>
                      <a:pt x="766" y="541"/>
                    </a:lnTo>
                    <a:lnTo>
                      <a:pt x="765" y="538"/>
                    </a:lnTo>
                    <a:lnTo>
                      <a:pt x="765" y="538"/>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399" name="Freeform 75">
                <a:extLst>
                  <a:ext uri="{FF2B5EF4-FFF2-40B4-BE49-F238E27FC236}">
                    <a16:creationId xmlns:a16="http://schemas.microsoft.com/office/drawing/2014/main" id="{2FA1FBE0-1316-4FBB-A732-CA9EA993F648}"/>
                  </a:ext>
                </a:extLst>
              </p:cNvPr>
              <p:cNvSpPr>
                <a:spLocks/>
              </p:cNvSpPr>
              <p:nvPr/>
            </p:nvSpPr>
            <p:spPr bwMode="auto">
              <a:xfrm>
                <a:off x="6215118" y="6260021"/>
                <a:ext cx="349577" cy="209937"/>
              </a:xfrm>
              <a:custGeom>
                <a:avLst/>
                <a:gdLst>
                  <a:gd name="T0" fmla="*/ 38 w 203"/>
                  <a:gd name="T1" fmla="*/ 12 h 120"/>
                  <a:gd name="T2" fmla="*/ 29 w 203"/>
                  <a:gd name="T3" fmla="*/ 15 h 120"/>
                  <a:gd name="T4" fmla="*/ 20 w 203"/>
                  <a:gd name="T5" fmla="*/ 14 h 120"/>
                  <a:gd name="T6" fmla="*/ 7 w 203"/>
                  <a:gd name="T7" fmla="*/ 16 h 120"/>
                  <a:gd name="T8" fmla="*/ 1 w 203"/>
                  <a:gd name="T9" fmla="*/ 27 h 120"/>
                  <a:gd name="T10" fmla="*/ 1 w 203"/>
                  <a:gd name="T11" fmla="*/ 37 h 120"/>
                  <a:gd name="T12" fmla="*/ 8 w 203"/>
                  <a:gd name="T13" fmla="*/ 44 h 120"/>
                  <a:gd name="T14" fmla="*/ 23 w 203"/>
                  <a:gd name="T15" fmla="*/ 50 h 120"/>
                  <a:gd name="T16" fmla="*/ 33 w 203"/>
                  <a:gd name="T17" fmla="*/ 52 h 120"/>
                  <a:gd name="T18" fmla="*/ 38 w 203"/>
                  <a:gd name="T19" fmla="*/ 56 h 120"/>
                  <a:gd name="T20" fmla="*/ 46 w 203"/>
                  <a:gd name="T21" fmla="*/ 61 h 120"/>
                  <a:gd name="T22" fmla="*/ 53 w 203"/>
                  <a:gd name="T23" fmla="*/ 62 h 120"/>
                  <a:gd name="T24" fmla="*/ 60 w 203"/>
                  <a:gd name="T25" fmla="*/ 71 h 120"/>
                  <a:gd name="T26" fmla="*/ 66 w 203"/>
                  <a:gd name="T27" fmla="*/ 73 h 120"/>
                  <a:gd name="T28" fmla="*/ 80 w 203"/>
                  <a:gd name="T29" fmla="*/ 79 h 120"/>
                  <a:gd name="T30" fmla="*/ 87 w 203"/>
                  <a:gd name="T31" fmla="*/ 87 h 120"/>
                  <a:gd name="T32" fmla="*/ 100 w 203"/>
                  <a:gd name="T33" fmla="*/ 91 h 120"/>
                  <a:gd name="T34" fmla="*/ 120 w 203"/>
                  <a:gd name="T35" fmla="*/ 93 h 120"/>
                  <a:gd name="T36" fmla="*/ 124 w 203"/>
                  <a:gd name="T37" fmla="*/ 96 h 120"/>
                  <a:gd name="T38" fmla="*/ 139 w 203"/>
                  <a:gd name="T39" fmla="*/ 114 h 120"/>
                  <a:gd name="T40" fmla="*/ 143 w 203"/>
                  <a:gd name="T41" fmla="*/ 118 h 120"/>
                  <a:gd name="T42" fmla="*/ 152 w 203"/>
                  <a:gd name="T43" fmla="*/ 119 h 120"/>
                  <a:gd name="T44" fmla="*/ 176 w 203"/>
                  <a:gd name="T45" fmla="*/ 118 h 120"/>
                  <a:gd name="T46" fmla="*/ 180 w 203"/>
                  <a:gd name="T47" fmla="*/ 115 h 120"/>
                  <a:gd name="T48" fmla="*/ 182 w 203"/>
                  <a:gd name="T49" fmla="*/ 101 h 120"/>
                  <a:gd name="T50" fmla="*/ 190 w 203"/>
                  <a:gd name="T51" fmla="*/ 98 h 120"/>
                  <a:gd name="T52" fmla="*/ 190 w 203"/>
                  <a:gd name="T53" fmla="*/ 93 h 120"/>
                  <a:gd name="T54" fmla="*/ 183 w 203"/>
                  <a:gd name="T55" fmla="*/ 85 h 120"/>
                  <a:gd name="T56" fmla="*/ 172 w 203"/>
                  <a:gd name="T57" fmla="*/ 75 h 120"/>
                  <a:gd name="T58" fmla="*/ 171 w 203"/>
                  <a:gd name="T59" fmla="*/ 66 h 120"/>
                  <a:gd name="T60" fmla="*/ 173 w 203"/>
                  <a:gd name="T61" fmla="*/ 53 h 120"/>
                  <a:gd name="T62" fmla="*/ 179 w 203"/>
                  <a:gd name="T63" fmla="*/ 48 h 120"/>
                  <a:gd name="T64" fmla="*/ 193 w 203"/>
                  <a:gd name="T65" fmla="*/ 36 h 120"/>
                  <a:gd name="T66" fmla="*/ 195 w 203"/>
                  <a:gd name="T67" fmla="*/ 24 h 120"/>
                  <a:gd name="T68" fmla="*/ 198 w 203"/>
                  <a:gd name="T69" fmla="*/ 18 h 120"/>
                  <a:gd name="T70" fmla="*/ 203 w 203"/>
                  <a:gd name="T71" fmla="*/ 8 h 120"/>
                  <a:gd name="T72" fmla="*/ 202 w 203"/>
                  <a:gd name="T73" fmla="*/ 4 h 120"/>
                  <a:gd name="T74" fmla="*/ 189 w 203"/>
                  <a:gd name="T75" fmla="*/ 0 h 120"/>
                  <a:gd name="T76" fmla="*/ 181 w 203"/>
                  <a:gd name="T77" fmla="*/ 7 h 120"/>
                  <a:gd name="T78" fmla="*/ 169 w 203"/>
                  <a:gd name="T79" fmla="*/ 10 h 120"/>
                  <a:gd name="T80" fmla="*/ 150 w 203"/>
                  <a:gd name="T81" fmla="*/ 8 h 120"/>
                  <a:gd name="T82" fmla="*/ 134 w 203"/>
                  <a:gd name="T83" fmla="*/ 11 h 120"/>
                  <a:gd name="T84" fmla="*/ 127 w 203"/>
                  <a:gd name="T85" fmla="*/ 16 h 120"/>
                  <a:gd name="T86" fmla="*/ 116 w 203"/>
                  <a:gd name="T87" fmla="*/ 17 h 120"/>
                  <a:gd name="T88" fmla="*/ 84 w 203"/>
                  <a:gd name="T89" fmla="*/ 19 h 120"/>
                  <a:gd name="T90" fmla="*/ 77 w 203"/>
                  <a:gd name="T91" fmla="*/ 16 h 120"/>
                  <a:gd name="T92" fmla="*/ 68 w 203"/>
                  <a:gd name="T93" fmla="*/ 11 h 120"/>
                  <a:gd name="T94" fmla="*/ 61 w 203"/>
                  <a:gd name="T95" fmla="*/ 6 h 120"/>
                  <a:gd name="T96" fmla="*/ 58 w 203"/>
                  <a:gd name="T97" fmla="*/ 2 h 120"/>
                  <a:gd name="T98" fmla="*/ 47 w 203"/>
                  <a:gd name="T99" fmla="*/ 2 h 120"/>
                  <a:gd name="T100" fmla="*/ 43 w 203"/>
                  <a:gd name="T101" fmla="*/ 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3" h="120">
                    <a:moveTo>
                      <a:pt x="39" y="11"/>
                    </a:moveTo>
                    <a:lnTo>
                      <a:pt x="39" y="11"/>
                    </a:lnTo>
                    <a:lnTo>
                      <a:pt x="38" y="12"/>
                    </a:lnTo>
                    <a:lnTo>
                      <a:pt x="35" y="14"/>
                    </a:lnTo>
                    <a:lnTo>
                      <a:pt x="31" y="15"/>
                    </a:lnTo>
                    <a:lnTo>
                      <a:pt x="29" y="15"/>
                    </a:lnTo>
                    <a:lnTo>
                      <a:pt x="26" y="15"/>
                    </a:lnTo>
                    <a:lnTo>
                      <a:pt x="26" y="15"/>
                    </a:lnTo>
                    <a:lnTo>
                      <a:pt x="20" y="14"/>
                    </a:lnTo>
                    <a:lnTo>
                      <a:pt x="15" y="13"/>
                    </a:lnTo>
                    <a:lnTo>
                      <a:pt x="11" y="14"/>
                    </a:lnTo>
                    <a:lnTo>
                      <a:pt x="7" y="16"/>
                    </a:lnTo>
                    <a:lnTo>
                      <a:pt x="7" y="16"/>
                    </a:lnTo>
                    <a:lnTo>
                      <a:pt x="4" y="21"/>
                    </a:lnTo>
                    <a:lnTo>
                      <a:pt x="1" y="27"/>
                    </a:lnTo>
                    <a:lnTo>
                      <a:pt x="0" y="31"/>
                    </a:lnTo>
                    <a:lnTo>
                      <a:pt x="0" y="34"/>
                    </a:lnTo>
                    <a:lnTo>
                      <a:pt x="1" y="37"/>
                    </a:lnTo>
                    <a:lnTo>
                      <a:pt x="3" y="40"/>
                    </a:lnTo>
                    <a:lnTo>
                      <a:pt x="3" y="40"/>
                    </a:lnTo>
                    <a:lnTo>
                      <a:pt x="8" y="44"/>
                    </a:lnTo>
                    <a:lnTo>
                      <a:pt x="12" y="47"/>
                    </a:lnTo>
                    <a:lnTo>
                      <a:pt x="17" y="49"/>
                    </a:lnTo>
                    <a:lnTo>
                      <a:pt x="23" y="50"/>
                    </a:lnTo>
                    <a:lnTo>
                      <a:pt x="23" y="50"/>
                    </a:lnTo>
                    <a:lnTo>
                      <a:pt x="29" y="50"/>
                    </a:lnTo>
                    <a:lnTo>
                      <a:pt x="33" y="52"/>
                    </a:lnTo>
                    <a:lnTo>
                      <a:pt x="36" y="53"/>
                    </a:lnTo>
                    <a:lnTo>
                      <a:pt x="38" y="56"/>
                    </a:lnTo>
                    <a:lnTo>
                      <a:pt x="38" y="56"/>
                    </a:lnTo>
                    <a:lnTo>
                      <a:pt x="40" y="58"/>
                    </a:lnTo>
                    <a:lnTo>
                      <a:pt x="43" y="60"/>
                    </a:lnTo>
                    <a:lnTo>
                      <a:pt x="46" y="61"/>
                    </a:lnTo>
                    <a:lnTo>
                      <a:pt x="51" y="61"/>
                    </a:lnTo>
                    <a:lnTo>
                      <a:pt x="51" y="61"/>
                    </a:lnTo>
                    <a:lnTo>
                      <a:pt x="53" y="62"/>
                    </a:lnTo>
                    <a:lnTo>
                      <a:pt x="55" y="63"/>
                    </a:lnTo>
                    <a:lnTo>
                      <a:pt x="57" y="67"/>
                    </a:lnTo>
                    <a:lnTo>
                      <a:pt x="60" y="71"/>
                    </a:lnTo>
                    <a:lnTo>
                      <a:pt x="63" y="73"/>
                    </a:lnTo>
                    <a:lnTo>
                      <a:pt x="66" y="73"/>
                    </a:lnTo>
                    <a:lnTo>
                      <a:pt x="66" y="73"/>
                    </a:lnTo>
                    <a:lnTo>
                      <a:pt x="72" y="74"/>
                    </a:lnTo>
                    <a:lnTo>
                      <a:pt x="77" y="76"/>
                    </a:lnTo>
                    <a:lnTo>
                      <a:pt x="80" y="79"/>
                    </a:lnTo>
                    <a:lnTo>
                      <a:pt x="83" y="83"/>
                    </a:lnTo>
                    <a:lnTo>
                      <a:pt x="83" y="83"/>
                    </a:lnTo>
                    <a:lnTo>
                      <a:pt x="87" y="87"/>
                    </a:lnTo>
                    <a:lnTo>
                      <a:pt x="90" y="90"/>
                    </a:lnTo>
                    <a:lnTo>
                      <a:pt x="94" y="91"/>
                    </a:lnTo>
                    <a:lnTo>
                      <a:pt x="100" y="91"/>
                    </a:lnTo>
                    <a:lnTo>
                      <a:pt x="100" y="91"/>
                    </a:lnTo>
                    <a:lnTo>
                      <a:pt x="114" y="92"/>
                    </a:lnTo>
                    <a:lnTo>
                      <a:pt x="120" y="93"/>
                    </a:lnTo>
                    <a:lnTo>
                      <a:pt x="122" y="94"/>
                    </a:lnTo>
                    <a:lnTo>
                      <a:pt x="124" y="96"/>
                    </a:lnTo>
                    <a:lnTo>
                      <a:pt x="124" y="96"/>
                    </a:lnTo>
                    <a:lnTo>
                      <a:pt x="132" y="104"/>
                    </a:lnTo>
                    <a:lnTo>
                      <a:pt x="137" y="110"/>
                    </a:lnTo>
                    <a:lnTo>
                      <a:pt x="139" y="114"/>
                    </a:lnTo>
                    <a:lnTo>
                      <a:pt x="139" y="114"/>
                    </a:lnTo>
                    <a:lnTo>
                      <a:pt x="141" y="117"/>
                    </a:lnTo>
                    <a:lnTo>
                      <a:pt x="143" y="118"/>
                    </a:lnTo>
                    <a:lnTo>
                      <a:pt x="147" y="119"/>
                    </a:lnTo>
                    <a:lnTo>
                      <a:pt x="152" y="119"/>
                    </a:lnTo>
                    <a:lnTo>
                      <a:pt x="152" y="119"/>
                    </a:lnTo>
                    <a:lnTo>
                      <a:pt x="168" y="120"/>
                    </a:lnTo>
                    <a:lnTo>
                      <a:pt x="173" y="119"/>
                    </a:lnTo>
                    <a:lnTo>
                      <a:pt x="176" y="118"/>
                    </a:lnTo>
                    <a:lnTo>
                      <a:pt x="179" y="117"/>
                    </a:lnTo>
                    <a:lnTo>
                      <a:pt x="180" y="115"/>
                    </a:lnTo>
                    <a:lnTo>
                      <a:pt x="180" y="115"/>
                    </a:lnTo>
                    <a:lnTo>
                      <a:pt x="179" y="107"/>
                    </a:lnTo>
                    <a:lnTo>
                      <a:pt x="180" y="103"/>
                    </a:lnTo>
                    <a:lnTo>
                      <a:pt x="182" y="101"/>
                    </a:lnTo>
                    <a:lnTo>
                      <a:pt x="182" y="101"/>
                    </a:lnTo>
                    <a:lnTo>
                      <a:pt x="186" y="100"/>
                    </a:lnTo>
                    <a:lnTo>
                      <a:pt x="190" y="98"/>
                    </a:lnTo>
                    <a:lnTo>
                      <a:pt x="191" y="97"/>
                    </a:lnTo>
                    <a:lnTo>
                      <a:pt x="191" y="95"/>
                    </a:lnTo>
                    <a:lnTo>
                      <a:pt x="190" y="93"/>
                    </a:lnTo>
                    <a:lnTo>
                      <a:pt x="188" y="90"/>
                    </a:lnTo>
                    <a:lnTo>
                      <a:pt x="188" y="90"/>
                    </a:lnTo>
                    <a:lnTo>
                      <a:pt x="183" y="85"/>
                    </a:lnTo>
                    <a:lnTo>
                      <a:pt x="177" y="81"/>
                    </a:lnTo>
                    <a:lnTo>
                      <a:pt x="173" y="77"/>
                    </a:lnTo>
                    <a:lnTo>
                      <a:pt x="172" y="75"/>
                    </a:lnTo>
                    <a:lnTo>
                      <a:pt x="171" y="72"/>
                    </a:lnTo>
                    <a:lnTo>
                      <a:pt x="171" y="72"/>
                    </a:lnTo>
                    <a:lnTo>
                      <a:pt x="171" y="66"/>
                    </a:lnTo>
                    <a:lnTo>
                      <a:pt x="171" y="59"/>
                    </a:lnTo>
                    <a:lnTo>
                      <a:pt x="172" y="56"/>
                    </a:lnTo>
                    <a:lnTo>
                      <a:pt x="173" y="53"/>
                    </a:lnTo>
                    <a:lnTo>
                      <a:pt x="175" y="50"/>
                    </a:lnTo>
                    <a:lnTo>
                      <a:pt x="179" y="48"/>
                    </a:lnTo>
                    <a:lnTo>
                      <a:pt x="179" y="48"/>
                    </a:lnTo>
                    <a:lnTo>
                      <a:pt x="186" y="45"/>
                    </a:lnTo>
                    <a:lnTo>
                      <a:pt x="190" y="41"/>
                    </a:lnTo>
                    <a:lnTo>
                      <a:pt x="193" y="36"/>
                    </a:lnTo>
                    <a:lnTo>
                      <a:pt x="194" y="31"/>
                    </a:lnTo>
                    <a:lnTo>
                      <a:pt x="194" y="31"/>
                    </a:lnTo>
                    <a:lnTo>
                      <a:pt x="195" y="24"/>
                    </a:lnTo>
                    <a:lnTo>
                      <a:pt x="196" y="21"/>
                    </a:lnTo>
                    <a:lnTo>
                      <a:pt x="198" y="18"/>
                    </a:lnTo>
                    <a:lnTo>
                      <a:pt x="198" y="18"/>
                    </a:lnTo>
                    <a:lnTo>
                      <a:pt x="200" y="16"/>
                    </a:lnTo>
                    <a:lnTo>
                      <a:pt x="202" y="13"/>
                    </a:lnTo>
                    <a:lnTo>
                      <a:pt x="203" y="8"/>
                    </a:lnTo>
                    <a:lnTo>
                      <a:pt x="203" y="6"/>
                    </a:lnTo>
                    <a:lnTo>
                      <a:pt x="202" y="4"/>
                    </a:lnTo>
                    <a:lnTo>
                      <a:pt x="202" y="4"/>
                    </a:lnTo>
                    <a:lnTo>
                      <a:pt x="198" y="1"/>
                    </a:lnTo>
                    <a:lnTo>
                      <a:pt x="194" y="0"/>
                    </a:lnTo>
                    <a:lnTo>
                      <a:pt x="189" y="0"/>
                    </a:lnTo>
                    <a:lnTo>
                      <a:pt x="185" y="3"/>
                    </a:lnTo>
                    <a:lnTo>
                      <a:pt x="185" y="3"/>
                    </a:lnTo>
                    <a:lnTo>
                      <a:pt x="181" y="7"/>
                    </a:lnTo>
                    <a:lnTo>
                      <a:pt x="179" y="9"/>
                    </a:lnTo>
                    <a:lnTo>
                      <a:pt x="175" y="10"/>
                    </a:lnTo>
                    <a:lnTo>
                      <a:pt x="169" y="10"/>
                    </a:lnTo>
                    <a:lnTo>
                      <a:pt x="169" y="10"/>
                    </a:lnTo>
                    <a:lnTo>
                      <a:pt x="160" y="9"/>
                    </a:lnTo>
                    <a:lnTo>
                      <a:pt x="150" y="8"/>
                    </a:lnTo>
                    <a:lnTo>
                      <a:pt x="141" y="9"/>
                    </a:lnTo>
                    <a:lnTo>
                      <a:pt x="138" y="10"/>
                    </a:lnTo>
                    <a:lnTo>
                      <a:pt x="134" y="11"/>
                    </a:lnTo>
                    <a:lnTo>
                      <a:pt x="134" y="11"/>
                    </a:lnTo>
                    <a:lnTo>
                      <a:pt x="130" y="15"/>
                    </a:lnTo>
                    <a:lnTo>
                      <a:pt x="127" y="16"/>
                    </a:lnTo>
                    <a:lnTo>
                      <a:pt x="122" y="17"/>
                    </a:lnTo>
                    <a:lnTo>
                      <a:pt x="116" y="17"/>
                    </a:lnTo>
                    <a:lnTo>
                      <a:pt x="116" y="17"/>
                    </a:lnTo>
                    <a:lnTo>
                      <a:pt x="106" y="18"/>
                    </a:lnTo>
                    <a:lnTo>
                      <a:pt x="94" y="19"/>
                    </a:lnTo>
                    <a:lnTo>
                      <a:pt x="84" y="19"/>
                    </a:lnTo>
                    <a:lnTo>
                      <a:pt x="80" y="18"/>
                    </a:lnTo>
                    <a:lnTo>
                      <a:pt x="77" y="16"/>
                    </a:lnTo>
                    <a:lnTo>
                      <a:pt x="77" y="16"/>
                    </a:lnTo>
                    <a:lnTo>
                      <a:pt x="75" y="14"/>
                    </a:lnTo>
                    <a:lnTo>
                      <a:pt x="73" y="12"/>
                    </a:lnTo>
                    <a:lnTo>
                      <a:pt x="68" y="11"/>
                    </a:lnTo>
                    <a:lnTo>
                      <a:pt x="64" y="10"/>
                    </a:lnTo>
                    <a:lnTo>
                      <a:pt x="62" y="8"/>
                    </a:lnTo>
                    <a:lnTo>
                      <a:pt x="61" y="6"/>
                    </a:lnTo>
                    <a:lnTo>
                      <a:pt x="61" y="6"/>
                    </a:lnTo>
                    <a:lnTo>
                      <a:pt x="59" y="3"/>
                    </a:lnTo>
                    <a:lnTo>
                      <a:pt x="58" y="2"/>
                    </a:lnTo>
                    <a:lnTo>
                      <a:pt x="55" y="0"/>
                    </a:lnTo>
                    <a:lnTo>
                      <a:pt x="51" y="1"/>
                    </a:lnTo>
                    <a:lnTo>
                      <a:pt x="47" y="2"/>
                    </a:lnTo>
                    <a:lnTo>
                      <a:pt x="47" y="2"/>
                    </a:lnTo>
                    <a:lnTo>
                      <a:pt x="45" y="3"/>
                    </a:lnTo>
                    <a:lnTo>
                      <a:pt x="43" y="5"/>
                    </a:lnTo>
                    <a:lnTo>
                      <a:pt x="39" y="11"/>
                    </a:lnTo>
                    <a:lnTo>
                      <a:pt x="39" y="11"/>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0" name="Freeform 76">
                <a:extLst>
                  <a:ext uri="{FF2B5EF4-FFF2-40B4-BE49-F238E27FC236}">
                    <a16:creationId xmlns:a16="http://schemas.microsoft.com/office/drawing/2014/main" id="{1C24F36F-2502-415E-A782-13F6C8276324}"/>
                  </a:ext>
                </a:extLst>
              </p:cNvPr>
              <p:cNvSpPr>
                <a:spLocks/>
              </p:cNvSpPr>
              <p:nvPr/>
            </p:nvSpPr>
            <p:spPr bwMode="auto">
              <a:xfrm>
                <a:off x="5735313" y="5868134"/>
                <a:ext cx="198778" cy="314908"/>
              </a:xfrm>
              <a:custGeom>
                <a:avLst/>
                <a:gdLst>
                  <a:gd name="T0" fmla="*/ 52 w 117"/>
                  <a:gd name="T1" fmla="*/ 14 h 181"/>
                  <a:gd name="T2" fmla="*/ 42 w 117"/>
                  <a:gd name="T3" fmla="*/ 23 h 181"/>
                  <a:gd name="T4" fmla="*/ 33 w 117"/>
                  <a:gd name="T5" fmla="*/ 24 h 181"/>
                  <a:gd name="T6" fmla="*/ 15 w 117"/>
                  <a:gd name="T7" fmla="*/ 20 h 181"/>
                  <a:gd name="T8" fmla="*/ 6 w 117"/>
                  <a:gd name="T9" fmla="*/ 21 h 181"/>
                  <a:gd name="T10" fmla="*/ 1 w 117"/>
                  <a:gd name="T11" fmla="*/ 28 h 181"/>
                  <a:gd name="T12" fmla="*/ 1 w 117"/>
                  <a:gd name="T13" fmla="*/ 39 h 181"/>
                  <a:gd name="T14" fmla="*/ 10 w 117"/>
                  <a:gd name="T15" fmla="*/ 47 h 181"/>
                  <a:gd name="T16" fmla="*/ 21 w 117"/>
                  <a:gd name="T17" fmla="*/ 59 h 181"/>
                  <a:gd name="T18" fmla="*/ 23 w 117"/>
                  <a:gd name="T19" fmla="*/ 68 h 181"/>
                  <a:gd name="T20" fmla="*/ 20 w 117"/>
                  <a:gd name="T21" fmla="*/ 89 h 181"/>
                  <a:gd name="T22" fmla="*/ 21 w 117"/>
                  <a:gd name="T23" fmla="*/ 96 h 181"/>
                  <a:gd name="T24" fmla="*/ 24 w 117"/>
                  <a:gd name="T25" fmla="*/ 107 h 181"/>
                  <a:gd name="T26" fmla="*/ 21 w 117"/>
                  <a:gd name="T27" fmla="*/ 115 h 181"/>
                  <a:gd name="T28" fmla="*/ 18 w 117"/>
                  <a:gd name="T29" fmla="*/ 119 h 181"/>
                  <a:gd name="T30" fmla="*/ 15 w 117"/>
                  <a:gd name="T31" fmla="*/ 135 h 181"/>
                  <a:gd name="T32" fmla="*/ 16 w 117"/>
                  <a:gd name="T33" fmla="*/ 152 h 181"/>
                  <a:gd name="T34" fmla="*/ 19 w 117"/>
                  <a:gd name="T35" fmla="*/ 166 h 181"/>
                  <a:gd name="T36" fmla="*/ 26 w 117"/>
                  <a:gd name="T37" fmla="*/ 167 h 181"/>
                  <a:gd name="T38" fmla="*/ 31 w 117"/>
                  <a:gd name="T39" fmla="*/ 173 h 181"/>
                  <a:gd name="T40" fmla="*/ 34 w 117"/>
                  <a:gd name="T41" fmla="*/ 179 h 181"/>
                  <a:gd name="T42" fmla="*/ 41 w 117"/>
                  <a:gd name="T43" fmla="*/ 181 h 181"/>
                  <a:gd name="T44" fmla="*/ 51 w 117"/>
                  <a:gd name="T45" fmla="*/ 177 h 181"/>
                  <a:gd name="T46" fmla="*/ 60 w 117"/>
                  <a:gd name="T47" fmla="*/ 170 h 181"/>
                  <a:gd name="T48" fmla="*/ 66 w 117"/>
                  <a:gd name="T49" fmla="*/ 160 h 181"/>
                  <a:gd name="T50" fmla="*/ 69 w 117"/>
                  <a:gd name="T51" fmla="*/ 151 h 181"/>
                  <a:gd name="T52" fmla="*/ 77 w 117"/>
                  <a:gd name="T53" fmla="*/ 153 h 181"/>
                  <a:gd name="T54" fmla="*/ 86 w 117"/>
                  <a:gd name="T55" fmla="*/ 157 h 181"/>
                  <a:gd name="T56" fmla="*/ 94 w 117"/>
                  <a:gd name="T57" fmla="*/ 156 h 181"/>
                  <a:gd name="T58" fmla="*/ 93 w 117"/>
                  <a:gd name="T59" fmla="*/ 149 h 181"/>
                  <a:gd name="T60" fmla="*/ 96 w 117"/>
                  <a:gd name="T61" fmla="*/ 142 h 181"/>
                  <a:gd name="T62" fmla="*/ 103 w 117"/>
                  <a:gd name="T63" fmla="*/ 140 h 181"/>
                  <a:gd name="T64" fmla="*/ 104 w 117"/>
                  <a:gd name="T65" fmla="*/ 135 h 181"/>
                  <a:gd name="T66" fmla="*/ 105 w 117"/>
                  <a:gd name="T67" fmla="*/ 127 h 181"/>
                  <a:gd name="T68" fmla="*/ 108 w 117"/>
                  <a:gd name="T69" fmla="*/ 121 h 181"/>
                  <a:gd name="T70" fmla="*/ 110 w 117"/>
                  <a:gd name="T71" fmla="*/ 102 h 181"/>
                  <a:gd name="T72" fmla="*/ 106 w 117"/>
                  <a:gd name="T73" fmla="*/ 92 h 181"/>
                  <a:gd name="T74" fmla="*/ 101 w 117"/>
                  <a:gd name="T75" fmla="*/ 86 h 181"/>
                  <a:gd name="T76" fmla="*/ 101 w 117"/>
                  <a:gd name="T77" fmla="*/ 78 h 181"/>
                  <a:gd name="T78" fmla="*/ 105 w 117"/>
                  <a:gd name="T79" fmla="*/ 74 h 181"/>
                  <a:gd name="T80" fmla="*/ 108 w 117"/>
                  <a:gd name="T81" fmla="*/ 71 h 181"/>
                  <a:gd name="T82" fmla="*/ 113 w 117"/>
                  <a:gd name="T83" fmla="*/ 68 h 181"/>
                  <a:gd name="T84" fmla="*/ 117 w 117"/>
                  <a:gd name="T85" fmla="*/ 61 h 181"/>
                  <a:gd name="T86" fmla="*/ 116 w 117"/>
                  <a:gd name="T87" fmla="*/ 46 h 181"/>
                  <a:gd name="T88" fmla="*/ 111 w 117"/>
                  <a:gd name="T89" fmla="*/ 39 h 181"/>
                  <a:gd name="T90" fmla="*/ 106 w 117"/>
                  <a:gd name="T91" fmla="*/ 25 h 181"/>
                  <a:gd name="T92" fmla="*/ 92 w 117"/>
                  <a:gd name="T93" fmla="*/ 7 h 181"/>
                  <a:gd name="T94" fmla="*/ 75 w 117"/>
                  <a:gd name="T95" fmla="*/ 0 h 181"/>
                  <a:gd name="T96" fmla="*/ 60 w 117"/>
                  <a:gd name="T97" fmla="*/ 4 h 181"/>
                  <a:gd name="T98" fmla="*/ 53 w 117"/>
                  <a:gd name="T99" fmla="*/ 1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81">
                    <a:moveTo>
                      <a:pt x="53" y="12"/>
                    </a:moveTo>
                    <a:lnTo>
                      <a:pt x="53" y="12"/>
                    </a:lnTo>
                    <a:lnTo>
                      <a:pt x="52" y="14"/>
                    </a:lnTo>
                    <a:lnTo>
                      <a:pt x="49" y="19"/>
                    </a:lnTo>
                    <a:lnTo>
                      <a:pt x="46" y="21"/>
                    </a:lnTo>
                    <a:lnTo>
                      <a:pt x="42" y="23"/>
                    </a:lnTo>
                    <a:lnTo>
                      <a:pt x="38" y="24"/>
                    </a:lnTo>
                    <a:lnTo>
                      <a:pt x="33" y="24"/>
                    </a:lnTo>
                    <a:lnTo>
                      <a:pt x="33" y="24"/>
                    </a:lnTo>
                    <a:lnTo>
                      <a:pt x="27" y="23"/>
                    </a:lnTo>
                    <a:lnTo>
                      <a:pt x="22" y="22"/>
                    </a:lnTo>
                    <a:lnTo>
                      <a:pt x="15" y="20"/>
                    </a:lnTo>
                    <a:lnTo>
                      <a:pt x="10" y="19"/>
                    </a:lnTo>
                    <a:lnTo>
                      <a:pt x="8" y="19"/>
                    </a:lnTo>
                    <a:lnTo>
                      <a:pt x="6" y="21"/>
                    </a:lnTo>
                    <a:lnTo>
                      <a:pt x="6" y="21"/>
                    </a:lnTo>
                    <a:lnTo>
                      <a:pt x="3" y="26"/>
                    </a:lnTo>
                    <a:lnTo>
                      <a:pt x="1" y="28"/>
                    </a:lnTo>
                    <a:lnTo>
                      <a:pt x="0" y="31"/>
                    </a:lnTo>
                    <a:lnTo>
                      <a:pt x="0" y="35"/>
                    </a:lnTo>
                    <a:lnTo>
                      <a:pt x="1" y="39"/>
                    </a:lnTo>
                    <a:lnTo>
                      <a:pt x="4" y="43"/>
                    </a:lnTo>
                    <a:lnTo>
                      <a:pt x="10" y="47"/>
                    </a:lnTo>
                    <a:lnTo>
                      <a:pt x="10" y="47"/>
                    </a:lnTo>
                    <a:lnTo>
                      <a:pt x="15" y="51"/>
                    </a:lnTo>
                    <a:lnTo>
                      <a:pt x="19" y="55"/>
                    </a:lnTo>
                    <a:lnTo>
                      <a:pt x="21" y="59"/>
                    </a:lnTo>
                    <a:lnTo>
                      <a:pt x="23" y="62"/>
                    </a:lnTo>
                    <a:lnTo>
                      <a:pt x="23" y="65"/>
                    </a:lnTo>
                    <a:lnTo>
                      <a:pt x="23" y="68"/>
                    </a:lnTo>
                    <a:lnTo>
                      <a:pt x="22" y="75"/>
                    </a:lnTo>
                    <a:lnTo>
                      <a:pt x="22" y="75"/>
                    </a:lnTo>
                    <a:lnTo>
                      <a:pt x="20" y="89"/>
                    </a:lnTo>
                    <a:lnTo>
                      <a:pt x="20" y="94"/>
                    </a:lnTo>
                    <a:lnTo>
                      <a:pt x="21" y="96"/>
                    </a:lnTo>
                    <a:lnTo>
                      <a:pt x="21" y="96"/>
                    </a:lnTo>
                    <a:lnTo>
                      <a:pt x="23" y="100"/>
                    </a:lnTo>
                    <a:lnTo>
                      <a:pt x="24" y="107"/>
                    </a:lnTo>
                    <a:lnTo>
                      <a:pt x="24" y="107"/>
                    </a:lnTo>
                    <a:lnTo>
                      <a:pt x="24" y="111"/>
                    </a:lnTo>
                    <a:lnTo>
                      <a:pt x="23" y="113"/>
                    </a:lnTo>
                    <a:lnTo>
                      <a:pt x="21" y="115"/>
                    </a:lnTo>
                    <a:lnTo>
                      <a:pt x="21" y="115"/>
                    </a:lnTo>
                    <a:lnTo>
                      <a:pt x="19" y="117"/>
                    </a:lnTo>
                    <a:lnTo>
                      <a:pt x="18" y="119"/>
                    </a:lnTo>
                    <a:lnTo>
                      <a:pt x="16" y="125"/>
                    </a:lnTo>
                    <a:lnTo>
                      <a:pt x="16" y="131"/>
                    </a:lnTo>
                    <a:lnTo>
                      <a:pt x="15" y="135"/>
                    </a:lnTo>
                    <a:lnTo>
                      <a:pt x="15" y="135"/>
                    </a:lnTo>
                    <a:lnTo>
                      <a:pt x="15" y="142"/>
                    </a:lnTo>
                    <a:lnTo>
                      <a:pt x="16" y="152"/>
                    </a:lnTo>
                    <a:lnTo>
                      <a:pt x="16" y="159"/>
                    </a:lnTo>
                    <a:lnTo>
                      <a:pt x="17" y="163"/>
                    </a:lnTo>
                    <a:lnTo>
                      <a:pt x="19" y="166"/>
                    </a:lnTo>
                    <a:lnTo>
                      <a:pt x="21" y="167"/>
                    </a:lnTo>
                    <a:lnTo>
                      <a:pt x="21" y="167"/>
                    </a:lnTo>
                    <a:lnTo>
                      <a:pt x="26" y="167"/>
                    </a:lnTo>
                    <a:lnTo>
                      <a:pt x="28" y="168"/>
                    </a:lnTo>
                    <a:lnTo>
                      <a:pt x="30" y="170"/>
                    </a:lnTo>
                    <a:lnTo>
                      <a:pt x="31" y="173"/>
                    </a:lnTo>
                    <a:lnTo>
                      <a:pt x="31" y="173"/>
                    </a:lnTo>
                    <a:lnTo>
                      <a:pt x="32" y="176"/>
                    </a:lnTo>
                    <a:lnTo>
                      <a:pt x="34" y="179"/>
                    </a:lnTo>
                    <a:lnTo>
                      <a:pt x="38" y="180"/>
                    </a:lnTo>
                    <a:lnTo>
                      <a:pt x="41" y="181"/>
                    </a:lnTo>
                    <a:lnTo>
                      <a:pt x="41" y="181"/>
                    </a:lnTo>
                    <a:lnTo>
                      <a:pt x="47" y="181"/>
                    </a:lnTo>
                    <a:lnTo>
                      <a:pt x="49" y="180"/>
                    </a:lnTo>
                    <a:lnTo>
                      <a:pt x="51" y="177"/>
                    </a:lnTo>
                    <a:lnTo>
                      <a:pt x="51" y="177"/>
                    </a:lnTo>
                    <a:lnTo>
                      <a:pt x="55" y="173"/>
                    </a:lnTo>
                    <a:lnTo>
                      <a:pt x="60" y="170"/>
                    </a:lnTo>
                    <a:lnTo>
                      <a:pt x="64" y="166"/>
                    </a:lnTo>
                    <a:lnTo>
                      <a:pt x="65" y="163"/>
                    </a:lnTo>
                    <a:lnTo>
                      <a:pt x="66" y="160"/>
                    </a:lnTo>
                    <a:lnTo>
                      <a:pt x="66" y="160"/>
                    </a:lnTo>
                    <a:lnTo>
                      <a:pt x="67" y="154"/>
                    </a:lnTo>
                    <a:lnTo>
                      <a:pt x="69" y="151"/>
                    </a:lnTo>
                    <a:lnTo>
                      <a:pt x="72" y="151"/>
                    </a:lnTo>
                    <a:lnTo>
                      <a:pt x="73" y="151"/>
                    </a:lnTo>
                    <a:lnTo>
                      <a:pt x="77" y="153"/>
                    </a:lnTo>
                    <a:lnTo>
                      <a:pt x="77" y="153"/>
                    </a:lnTo>
                    <a:lnTo>
                      <a:pt x="81" y="156"/>
                    </a:lnTo>
                    <a:lnTo>
                      <a:pt x="86" y="157"/>
                    </a:lnTo>
                    <a:lnTo>
                      <a:pt x="91" y="157"/>
                    </a:lnTo>
                    <a:lnTo>
                      <a:pt x="94" y="156"/>
                    </a:lnTo>
                    <a:lnTo>
                      <a:pt x="94" y="156"/>
                    </a:lnTo>
                    <a:lnTo>
                      <a:pt x="94" y="155"/>
                    </a:lnTo>
                    <a:lnTo>
                      <a:pt x="94" y="153"/>
                    </a:lnTo>
                    <a:lnTo>
                      <a:pt x="93" y="149"/>
                    </a:lnTo>
                    <a:lnTo>
                      <a:pt x="93" y="146"/>
                    </a:lnTo>
                    <a:lnTo>
                      <a:pt x="94" y="144"/>
                    </a:lnTo>
                    <a:lnTo>
                      <a:pt x="96" y="142"/>
                    </a:lnTo>
                    <a:lnTo>
                      <a:pt x="100" y="141"/>
                    </a:lnTo>
                    <a:lnTo>
                      <a:pt x="100" y="141"/>
                    </a:lnTo>
                    <a:lnTo>
                      <a:pt x="103" y="140"/>
                    </a:lnTo>
                    <a:lnTo>
                      <a:pt x="104" y="139"/>
                    </a:lnTo>
                    <a:lnTo>
                      <a:pt x="105" y="137"/>
                    </a:lnTo>
                    <a:lnTo>
                      <a:pt x="104" y="135"/>
                    </a:lnTo>
                    <a:lnTo>
                      <a:pt x="103" y="131"/>
                    </a:lnTo>
                    <a:lnTo>
                      <a:pt x="103" y="129"/>
                    </a:lnTo>
                    <a:lnTo>
                      <a:pt x="105" y="127"/>
                    </a:lnTo>
                    <a:lnTo>
                      <a:pt x="105" y="127"/>
                    </a:lnTo>
                    <a:lnTo>
                      <a:pt x="107" y="124"/>
                    </a:lnTo>
                    <a:lnTo>
                      <a:pt x="108" y="121"/>
                    </a:lnTo>
                    <a:lnTo>
                      <a:pt x="110" y="115"/>
                    </a:lnTo>
                    <a:lnTo>
                      <a:pt x="110" y="102"/>
                    </a:lnTo>
                    <a:lnTo>
                      <a:pt x="110" y="102"/>
                    </a:lnTo>
                    <a:lnTo>
                      <a:pt x="110" y="95"/>
                    </a:lnTo>
                    <a:lnTo>
                      <a:pt x="109" y="93"/>
                    </a:lnTo>
                    <a:lnTo>
                      <a:pt x="106" y="92"/>
                    </a:lnTo>
                    <a:lnTo>
                      <a:pt x="106" y="92"/>
                    </a:lnTo>
                    <a:lnTo>
                      <a:pt x="103" y="89"/>
                    </a:lnTo>
                    <a:lnTo>
                      <a:pt x="101" y="86"/>
                    </a:lnTo>
                    <a:lnTo>
                      <a:pt x="100" y="82"/>
                    </a:lnTo>
                    <a:lnTo>
                      <a:pt x="101" y="78"/>
                    </a:lnTo>
                    <a:lnTo>
                      <a:pt x="101" y="78"/>
                    </a:lnTo>
                    <a:lnTo>
                      <a:pt x="102" y="76"/>
                    </a:lnTo>
                    <a:lnTo>
                      <a:pt x="103" y="75"/>
                    </a:lnTo>
                    <a:lnTo>
                      <a:pt x="105" y="74"/>
                    </a:lnTo>
                    <a:lnTo>
                      <a:pt x="107" y="74"/>
                    </a:lnTo>
                    <a:lnTo>
                      <a:pt x="108" y="73"/>
                    </a:lnTo>
                    <a:lnTo>
                      <a:pt x="108" y="71"/>
                    </a:lnTo>
                    <a:lnTo>
                      <a:pt x="108" y="71"/>
                    </a:lnTo>
                    <a:lnTo>
                      <a:pt x="110" y="69"/>
                    </a:lnTo>
                    <a:lnTo>
                      <a:pt x="113" y="68"/>
                    </a:lnTo>
                    <a:lnTo>
                      <a:pt x="115" y="65"/>
                    </a:lnTo>
                    <a:lnTo>
                      <a:pt x="116" y="63"/>
                    </a:lnTo>
                    <a:lnTo>
                      <a:pt x="117" y="61"/>
                    </a:lnTo>
                    <a:lnTo>
                      <a:pt x="117" y="61"/>
                    </a:lnTo>
                    <a:lnTo>
                      <a:pt x="116" y="51"/>
                    </a:lnTo>
                    <a:lnTo>
                      <a:pt x="116" y="46"/>
                    </a:lnTo>
                    <a:lnTo>
                      <a:pt x="114" y="42"/>
                    </a:lnTo>
                    <a:lnTo>
                      <a:pt x="114" y="42"/>
                    </a:lnTo>
                    <a:lnTo>
                      <a:pt x="111" y="39"/>
                    </a:lnTo>
                    <a:lnTo>
                      <a:pt x="109" y="34"/>
                    </a:lnTo>
                    <a:lnTo>
                      <a:pt x="106" y="25"/>
                    </a:lnTo>
                    <a:lnTo>
                      <a:pt x="106" y="25"/>
                    </a:lnTo>
                    <a:lnTo>
                      <a:pt x="100" y="16"/>
                    </a:lnTo>
                    <a:lnTo>
                      <a:pt x="92" y="7"/>
                    </a:lnTo>
                    <a:lnTo>
                      <a:pt x="92" y="7"/>
                    </a:lnTo>
                    <a:lnTo>
                      <a:pt x="85" y="3"/>
                    </a:lnTo>
                    <a:lnTo>
                      <a:pt x="80" y="1"/>
                    </a:lnTo>
                    <a:lnTo>
                      <a:pt x="75" y="0"/>
                    </a:lnTo>
                    <a:lnTo>
                      <a:pt x="68" y="0"/>
                    </a:lnTo>
                    <a:lnTo>
                      <a:pt x="62" y="2"/>
                    </a:lnTo>
                    <a:lnTo>
                      <a:pt x="60" y="4"/>
                    </a:lnTo>
                    <a:lnTo>
                      <a:pt x="57" y="6"/>
                    </a:lnTo>
                    <a:lnTo>
                      <a:pt x="55" y="9"/>
                    </a:lnTo>
                    <a:lnTo>
                      <a:pt x="53" y="12"/>
                    </a:lnTo>
                    <a:lnTo>
                      <a:pt x="53" y="12"/>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1" name="Freeform 77">
                <a:extLst>
                  <a:ext uri="{FF2B5EF4-FFF2-40B4-BE49-F238E27FC236}">
                    <a16:creationId xmlns:a16="http://schemas.microsoft.com/office/drawing/2014/main" id="{A1EDBF2A-758B-41EA-B556-6178B5C8DA7B}"/>
                  </a:ext>
                </a:extLst>
              </p:cNvPr>
              <p:cNvSpPr>
                <a:spLocks/>
              </p:cNvSpPr>
              <p:nvPr/>
            </p:nvSpPr>
            <p:spPr bwMode="auto">
              <a:xfrm>
                <a:off x="3802329" y="5742166"/>
                <a:ext cx="349577" cy="685793"/>
              </a:xfrm>
              <a:custGeom>
                <a:avLst/>
                <a:gdLst>
                  <a:gd name="T0" fmla="*/ 130 w 202"/>
                  <a:gd name="T1" fmla="*/ 324 h 390"/>
                  <a:gd name="T2" fmla="*/ 146 w 202"/>
                  <a:gd name="T3" fmla="*/ 307 h 390"/>
                  <a:gd name="T4" fmla="*/ 139 w 202"/>
                  <a:gd name="T5" fmla="*/ 291 h 390"/>
                  <a:gd name="T6" fmla="*/ 129 w 202"/>
                  <a:gd name="T7" fmla="*/ 279 h 390"/>
                  <a:gd name="T8" fmla="*/ 140 w 202"/>
                  <a:gd name="T9" fmla="*/ 257 h 390"/>
                  <a:gd name="T10" fmla="*/ 151 w 202"/>
                  <a:gd name="T11" fmla="*/ 240 h 390"/>
                  <a:gd name="T12" fmla="*/ 142 w 202"/>
                  <a:gd name="T13" fmla="*/ 226 h 390"/>
                  <a:gd name="T14" fmla="*/ 135 w 202"/>
                  <a:gd name="T15" fmla="*/ 216 h 390"/>
                  <a:gd name="T16" fmla="*/ 123 w 202"/>
                  <a:gd name="T17" fmla="*/ 200 h 390"/>
                  <a:gd name="T18" fmla="*/ 114 w 202"/>
                  <a:gd name="T19" fmla="*/ 188 h 390"/>
                  <a:gd name="T20" fmla="*/ 140 w 202"/>
                  <a:gd name="T21" fmla="*/ 188 h 390"/>
                  <a:gd name="T22" fmla="*/ 154 w 202"/>
                  <a:gd name="T23" fmla="*/ 182 h 390"/>
                  <a:gd name="T24" fmla="*/ 155 w 202"/>
                  <a:gd name="T25" fmla="*/ 152 h 390"/>
                  <a:gd name="T26" fmla="*/ 160 w 202"/>
                  <a:gd name="T27" fmla="*/ 137 h 390"/>
                  <a:gd name="T28" fmla="*/ 162 w 202"/>
                  <a:gd name="T29" fmla="*/ 115 h 390"/>
                  <a:gd name="T30" fmla="*/ 157 w 202"/>
                  <a:gd name="T31" fmla="*/ 89 h 390"/>
                  <a:gd name="T32" fmla="*/ 159 w 202"/>
                  <a:gd name="T33" fmla="*/ 81 h 390"/>
                  <a:gd name="T34" fmla="*/ 172 w 202"/>
                  <a:gd name="T35" fmla="*/ 69 h 390"/>
                  <a:gd name="T36" fmla="*/ 187 w 202"/>
                  <a:gd name="T37" fmla="*/ 63 h 390"/>
                  <a:gd name="T38" fmla="*/ 201 w 202"/>
                  <a:gd name="T39" fmla="*/ 50 h 390"/>
                  <a:gd name="T40" fmla="*/ 197 w 202"/>
                  <a:gd name="T41" fmla="*/ 37 h 390"/>
                  <a:gd name="T42" fmla="*/ 184 w 202"/>
                  <a:gd name="T43" fmla="*/ 23 h 390"/>
                  <a:gd name="T44" fmla="*/ 167 w 202"/>
                  <a:gd name="T45" fmla="*/ 14 h 390"/>
                  <a:gd name="T46" fmla="*/ 147 w 202"/>
                  <a:gd name="T47" fmla="*/ 16 h 390"/>
                  <a:gd name="T48" fmla="*/ 131 w 202"/>
                  <a:gd name="T49" fmla="*/ 26 h 390"/>
                  <a:gd name="T50" fmla="*/ 106 w 202"/>
                  <a:gd name="T51" fmla="*/ 20 h 390"/>
                  <a:gd name="T52" fmla="*/ 83 w 202"/>
                  <a:gd name="T53" fmla="*/ 27 h 390"/>
                  <a:gd name="T54" fmla="*/ 73 w 202"/>
                  <a:gd name="T55" fmla="*/ 23 h 390"/>
                  <a:gd name="T56" fmla="*/ 76 w 202"/>
                  <a:gd name="T57" fmla="*/ 6 h 390"/>
                  <a:gd name="T58" fmla="*/ 55 w 202"/>
                  <a:gd name="T59" fmla="*/ 0 h 390"/>
                  <a:gd name="T60" fmla="*/ 45 w 202"/>
                  <a:gd name="T61" fmla="*/ 7 h 390"/>
                  <a:gd name="T62" fmla="*/ 38 w 202"/>
                  <a:gd name="T63" fmla="*/ 14 h 390"/>
                  <a:gd name="T64" fmla="*/ 30 w 202"/>
                  <a:gd name="T65" fmla="*/ 31 h 390"/>
                  <a:gd name="T66" fmla="*/ 45 w 202"/>
                  <a:gd name="T67" fmla="*/ 50 h 390"/>
                  <a:gd name="T68" fmla="*/ 47 w 202"/>
                  <a:gd name="T69" fmla="*/ 98 h 390"/>
                  <a:gd name="T70" fmla="*/ 42 w 202"/>
                  <a:gd name="T71" fmla="*/ 130 h 390"/>
                  <a:gd name="T72" fmla="*/ 29 w 202"/>
                  <a:gd name="T73" fmla="*/ 144 h 390"/>
                  <a:gd name="T74" fmla="*/ 20 w 202"/>
                  <a:gd name="T75" fmla="*/ 186 h 390"/>
                  <a:gd name="T76" fmla="*/ 7 w 202"/>
                  <a:gd name="T77" fmla="*/ 206 h 390"/>
                  <a:gd name="T78" fmla="*/ 1 w 202"/>
                  <a:gd name="T79" fmla="*/ 253 h 390"/>
                  <a:gd name="T80" fmla="*/ 9 w 202"/>
                  <a:gd name="T81" fmla="*/ 271 h 390"/>
                  <a:gd name="T82" fmla="*/ 30 w 202"/>
                  <a:gd name="T83" fmla="*/ 277 h 390"/>
                  <a:gd name="T84" fmla="*/ 36 w 202"/>
                  <a:gd name="T85" fmla="*/ 307 h 390"/>
                  <a:gd name="T86" fmla="*/ 31 w 202"/>
                  <a:gd name="T87" fmla="*/ 352 h 390"/>
                  <a:gd name="T88" fmla="*/ 34 w 202"/>
                  <a:gd name="T89" fmla="*/ 379 h 390"/>
                  <a:gd name="T90" fmla="*/ 45 w 202"/>
                  <a:gd name="T91" fmla="*/ 382 h 390"/>
                  <a:gd name="T92" fmla="*/ 82 w 202"/>
                  <a:gd name="T93" fmla="*/ 386 h 390"/>
                  <a:gd name="T94" fmla="*/ 99 w 202"/>
                  <a:gd name="T95" fmla="*/ 389 h 390"/>
                  <a:gd name="T96" fmla="*/ 115 w 202"/>
                  <a:gd name="T97" fmla="*/ 382 h 390"/>
                  <a:gd name="T98" fmla="*/ 128 w 202"/>
                  <a:gd name="T99" fmla="*/ 373 h 390"/>
                  <a:gd name="T100" fmla="*/ 118 w 202"/>
                  <a:gd name="T101" fmla="*/ 353 h 390"/>
                  <a:gd name="T102" fmla="*/ 123 w 202"/>
                  <a:gd name="T103" fmla="*/ 33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2" h="390">
                    <a:moveTo>
                      <a:pt x="123" y="334"/>
                    </a:moveTo>
                    <a:lnTo>
                      <a:pt x="123" y="334"/>
                    </a:lnTo>
                    <a:lnTo>
                      <a:pt x="124" y="331"/>
                    </a:lnTo>
                    <a:lnTo>
                      <a:pt x="125" y="328"/>
                    </a:lnTo>
                    <a:lnTo>
                      <a:pt x="130" y="324"/>
                    </a:lnTo>
                    <a:lnTo>
                      <a:pt x="141" y="316"/>
                    </a:lnTo>
                    <a:lnTo>
                      <a:pt x="141" y="316"/>
                    </a:lnTo>
                    <a:lnTo>
                      <a:pt x="143" y="313"/>
                    </a:lnTo>
                    <a:lnTo>
                      <a:pt x="145" y="311"/>
                    </a:lnTo>
                    <a:lnTo>
                      <a:pt x="146" y="307"/>
                    </a:lnTo>
                    <a:lnTo>
                      <a:pt x="146" y="302"/>
                    </a:lnTo>
                    <a:lnTo>
                      <a:pt x="145" y="298"/>
                    </a:lnTo>
                    <a:lnTo>
                      <a:pt x="145" y="298"/>
                    </a:lnTo>
                    <a:lnTo>
                      <a:pt x="143" y="294"/>
                    </a:lnTo>
                    <a:lnTo>
                      <a:pt x="139" y="291"/>
                    </a:lnTo>
                    <a:lnTo>
                      <a:pt x="131" y="286"/>
                    </a:lnTo>
                    <a:lnTo>
                      <a:pt x="131" y="286"/>
                    </a:lnTo>
                    <a:lnTo>
                      <a:pt x="130" y="284"/>
                    </a:lnTo>
                    <a:lnTo>
                      <a:pt x="129" y="282"/>
                    </a:lnTo>
                    <a:lnTo>
                      <a:pt x="129" y="279"/>
                    </a:lnTo>
                    <a:lnTo>
                      <a:pt x="132" y="271"/>
                    </a:lnTo>
                    <a:lnTo>
                      <a:pt x="132" y="271"/>
                    </a:lnTo>
                    <a:lnTo>
                      <a:pt x="134" y="263"/>
                    </a:lnTo>
                    <a:lnTo>
                      <a:pt x="136" y="260"/>
                    </a:lnTo>
                    <a:lnTo>
                      <a:pt x="140" y="257"/>
                    </a:lnTo>
                    <a:lnTo>
                      <a:pt x="140" y="257"/>
                    </a:lnTo>
                    <a:lnTo>
                      <a:pt x="145" y="253"/>
                    </a:lnTo>
                    <a:lnTo>
                      <a:pt x="148" y="249"/>
                    </a:lnTo>
                    <a:lnTo>
                      <a:pt x="151" y="244"/>
                    </a:lnTo>
                    <a:lnTo>
                      <a:pt x="151" y="240"/>
                    </a:lnTo>
                    <a:lnTo>
                      <a:pt x="151" y="240"/>
                    </a:lnTo>
                    <a:lnTo>
                      <a:pt x="150" y="236"/>
                    </a:lnTo>
                    <a:lnTo>
                      <a:pt x="148" y="233"/>
                    </a:lnTo>
                    <a:lnTo>
                      <a:pt x="145" y="230"/>
                    </a:lnTo>
                    <a:lnTo>
                      <a:pt x="142" y="226"/>
                    </a:lnTo>
                    <a:lnTo>
                      <a:pt x="142" y="226"/>
                    </a:lnTo>
                    <a:lnTo>
                      <a:pt x="139" y="224"/>
                    </a:lnTo>
                    <a:lnTo>
                      <a:pt x="137" y="222"/>
                    </a:lnTo>
                    <a:lnTo>
                      <a:pt x="135" y="216"/>
                    </a:lnTo>
                    <a:lnTo>
                      <a:pt x="135" y="216"/>
                    </a:lnTo>
                    <a:lnTo>
                      <a:pt x="134" y="213"/>
                    </a:lnTo>
                    <a:lnTo>
                      <a:pt x="133" y="209"/>
                    </a:lnTo>
                    <a:lnTo>
                      <a:pt x="129" y="204"/>
                    </a:lnTo>
                    <a:lnTo>
                      <a:pt x="123" y="200"/>
                    </a:lnTo>
                    <a:lnTo>
                      <a:pt x="123" y="200"/>
                    </a:lnTo>
                    <a:lnTo>
                      <a:pt x="120" y="198"/>
                    </a:lnTo>
                    <a:lnTo>
                      <a:pt x="117" y="196"/>
                    </a:lnTo>
                    <a:lnTo>
                      <a:pt x="114" y="191"/>
                    </a:lnTo>
                    <a:lnTo>
                      <a:pt x="114" y="189"/>
                    </a:lnTo>
                    <a:lnTo>
                      <a:pt x="114" y="188"/>
                    </a:lnTo>
                    <a:lnTo>
                      <a:pt x="115" y="187"/>
                    </a:lnTo>
                    <a:lnTo>
                      <a:pt x="116" y="187"/>
                    </a:lnTo>
                    <a:lnTo>
                      <a:pt x="116" y="187"/>
                    </a:lnTo>
                    <a:lnTo>
                      <a:pt x="130" y="188"/>
                    </a:lnTo>
                    <a:lnTo>
                      <a:pt x="140" y="188"/>
                    </a:lnTo>
                    <a:lnTo>
                      <a:pt x="148" y="187"/>
                    </a:lnTo>
                    <a:lnTo>
                      <a:pt x="148" y="187"/>
                    </a:lnTo>
                    <a:lnTo>
                      <a:pt x="151" y="186"/>
                    </a:lnTo>
                    <a:lnTo>
                      <a:pt x="153" y="184"/>
                    </a:lnTo>
                    <a:lnTo>
                      <a:pt x="154" y="182"/>
                    </a:lnTo>
                    <a:lnTo>
                      <a:pt x="155" y="180"/>
                    </a:lnTo>
                    <a:lnTo>
                      <a:pt x="155" y="172"/>
                    </a:lnTo>
                    <a:lnTo>
                      <a:pt x="155" y="172"/>
                    </a:lnTo>
                    <a:lnTo>
                      <a:pt x="156" y="163"/>
                    </a:lnTo>
                    <a:lnTo>
                      <a:pt x="155" y="152"/>
                    </a:lnTo>
                    <a:lnTo>
                      <a:pt x="155" y="152"/>
                    </a:lnTo>
                    <a:lnTo>
                      <a:pt x="156" y="147"/>
                    </a:lnTo>
                    <a:lnTo>
                      <a:pt x="156" y="142"/>
                    </a:lnTo>
                    <a:lnTo>
                      <a:pt x="158" y="140"/>
                    </a:lnTo>
                    <a:lnTo>
                      <a:pt x="160" y="137"/>
                    </a:lnTo>
                    <a:lnTo>
                      <a:pt x="160" y="137"/>
                    </a:lnTo>
                    <a:lnTo>
                      <a:pt x="161" y="135"/>
                    </a:lnTo>
                    <a:lnTo>
                      <a:pt x="162" y="133"/>
                    </a:lnTo>
                    <a:lnTo>
                      <a:pt x="162" y="128"/>
                    </a:lnTo>
                    <a:lnTo>
                      <a:pt x="162" y="115"/>
                    </a:lnTo>
                    <a:lnTo>
                      <a:pt x="162" y="115"/>
                    </a:lnTo>
                    <a:lnTo>
                      <a:pt x="162" y="109"/>
                    </a:lnTo>
                    <a:lnTo>
                      <a:pt x="161" y="102"/>
                    </a:lnTo>
                    <a:lnTo>
                      <a:pt x="160" y="95"/>
                    </a:lnTo>
                    <a:lnTo>
                      <a:pt x="157" y="89"/>
                    </a:lnTo>
                    <a:lnTo>
                      <a:pt x="157" y="89"/>
                    </a:lnTo>
                    <a:lnTo>
                      <a:pt x="156" y="87"/>
                    </a:lnTo>
                    <a:lnTo>
                      <a:pt x="156" y="86"/>
                    </a:lnTo>
                    <a:lnTo>
                      <a:pt x="157" y="83"/>
                    </a:lnTo>
                    <a:lnTo>
                      <a:pt x="159" y="81"/>
                    </a:lnTo>
                    <a:lnTo>
                      <a:pt x="162" y="80"/>
                    </a:lnTo>
                    <a:lnTo>
                      <a:pt x="162" y="80"/>
                    </a:lnTo>
                    <a:lnTo>
                      <a:pt x="164" y="78"/>
                    </a:lnTo>
                    <a:lnTo>
                      <a:pt x="168" y="75"/>
                    </a:lnTo>
                    <a:lnTo>
                      <a:pt x="172" y="69"/>
                    </a:lnTo>
                    <a:lnTo>
                      <a:pt x="172" y="69"/>
                    </a:lnTo>
                    <a:lnTo>
                      <a:pt x="174" y="66"/>
                    </a:lnTo>
                    <a:lnTo>
                      <a:pt x="177" y="65"/>
                    </a:lnTo>
                    <a:lnTo>
                      <a:pt x="187" y="63"/>
                    </a:lnTo>
                    <a:lnTo>
                      <a:pt x="187" y="63"/>
                    </a:lnTo>
                    <a:lnTo>
                      <a:pt x="190" y="62"/>
                    </a:lnTo>
                    <a:lnTo>
                      <a:pt x="193" y="61"/>
                    </a:lnTo>
                    <a:lnTo>
                      <a:pt x="196" y="58"/>
                    </a:lnTo>
                    <a:lnTo>
                      <a:pt x="199" y="53"/>
                    </a:lnTo>
                    <a:lnTo>
                      <a:pt x="201" y="50"/>
                    </a:lnTo>
                    <a:lnTo>
                      <a:pt x="201" y="50"/>
                    </a:lnTo>
                    <a:lnTo>
                      <a:pt x="202" y="48"/>
                    </a:lnTo>
                    <a:lnTo>
                      <a:pt x="202" y="46"/>
                    </a:lnTo>
                    <a:lnTo>
                      <a:pt x="200" y="42"/>
                    </a:lnTo>
                    <a:lnTo>
                      <a:pt x="197" y="37"/>
                    </a:lnTo>
                    <a:lnTo>
                      <a:pt x="193" y="34"/>
                    </a:lnTo>
                    <a:lnTo>
                      <a:pt x="193" y="34"/>
                    </a:lnTo>
                    <a:lnTo>
                      <a:pt x="190" y="33"/>
                    </a:lnTo>
                    <a:lnTo>
                      <a:pt x="188" y="30"/>
                    </a:lnTo>
                    <a:lnTo>
                      <a:pt x="184" y="23"/>
                    </a:lnTo>
                    <a:lnTo>
                      <a:pt x="184" y="23"/>
                    </a:lnTo>
                    <a:lnTo>
                      <a:pt x="182" y="20"/>
                    </a:lnTo>
                    <a:lnTo>
                      <a:pt x="178" y="18"/>
                    </a:lnTo>
                    <a:lnTo>
                      <a:pt x="167" y="14"/>
                    </a:lnTo>
                    <a:lnTo>
                      <a:pt x="167" y="14"/>
                    </a:lnTo>
                    <a:lnTo>
                      <a:pt x="160" y="12"/>
                    </a:lnTo>
                    <a:lnTo>
                      <a:pt x="155" y="13"/>
                    </a:lnTo>
                    <a:lnTo>
                      <a:pt x="152" y="15"/>
                    </a:lnTo>
                    <a:lnTo>
                      <a:pt x="147" y="16"/>
                    </a:lnTo>
                    <a:lnTo>
                      <a:pt x="147" y="16"/>
                    </a:lnTo>
                    <a:lnTo>
                      <a:pt x="142" y="17"/>
                    </a:lnTo>
                    <a:lnTo>
                      <a:pt x="139" y="19"/>
                    </a:lnTo>
                    <a:lnTo>
                      <a:pt x="133" y="25"/>
                    </a:lnTo>
                    <a:lnTo>
                      <a:pt x="133" y="25"/>
                    </a:lnTo>
                    <a:lnTo>
                      <a:pt x="131" y="26"/>
                    </a:lnTo>
                    <a:lnTo>
                      <a:pt x="128" y="26"/>
                    </a:lnTo>
                    <a:lnTo>
                      <a:pt x="122" y="25"/>
                    </a:lnTo>
                    <a:lnTo>
                      <a:pt x="115" y="22"/>
                    </a:lnTo>
                    <a:lnTo>
                      <a:pt x="106" y="20"/>
                    </a:lnTo>
                    <a:lnTo>
                      <a:pt x="106" y="20"/>
                    </a:lnTo>
                    <a:lnTo>
                      <a:pt x="102" y="20"/>
                    </a:lnTo>
                    <a:lnTo>
                      <a:pt x="98" y="21"/>
                    </a:lnTo>
                    <a:lnTo>
                      <a:pt x="92" y="24"/>
                    </a:lnTo>
                    <a:lnTo>
                      <a:pt x="86" y="27"/>
                    </a:lnTo>
                    <a:lnTo>
                      <a:pt x="83" y="27"/>
                    </a:lnTo>
                    <a:lnTo>
                      <a:pt x="78" y="27"/>
                    </a:lnTo>
                    <a:lnTo>
                      <a:pt x="78" y="27"/>
                    </a:lnTo>
                    <a:lnTo>
                      <a:pt x="75" y="26"/>
                    </a:lnTo>
                    <a:lnTo>
                      <a:pt x="73" y="25"/>
                    </a:lnTo>
                    <a:lnTo>
                      <a:pt x="73" y="23"/>
                    </a:lnTo>
                    <a:lnTo>
                      <a:pt x="73" y="21"/>
                    </a:lnTo>
                    <a:lnTo>
                      <a:pt x="75" y="15"/>
                    </a:lnTo>
                    <a:lnTo>
                      <a:pt x="77" y="9"/>
                    </a:lnTo>
                    <a:lnTo>
                      <a:pt x="77" y="9"/>
                    </a:lnTo>
                    <a:lnTo>
                      <a:pt x="76" y="6"/>
                    </a:lnTo>
                    <a:lnTo>
                      <a:pt x="75" y="3"/>
                    </a:lnTo>
                    <a:lnTo>
                      <a:pt x="72" y="2"/>
                    </a:lnTo>
                    <a:lnTo>
                      <a:pt x="69" y="1"/>
                    </a:lnTo>
                    <a:lnTo>
                      <a:pt x="62" y="0"/>
                    </a:lnTo>
                    <a:lnTo>
                      <a:pt x="55" y="0"/>
                    </a:lnTo>
                    <a:lnTo>
                      <a:pt x="55" y="0"/>
                    </a:lnTo>
                    <a:lnTo>
                      <a:pt x="53" y="0"/>
                    </a:lnTo>
                    <a:lnTo>
                      <a:pt x="50" y="1"/>
                    </a:lnTo>
                    <a:lnTo>
                      <a:pt x="47" y="4"/>
                    </a:lnTo>
                    <a:lnTo>
                      <a:pt x="45" y="7"/>
                    </a:lnTo>
                    <a:lnTo>
                      <a:pt x="44" y="11"/>
                    </a:lnTo>
                    <a:lnTo>
                      <a:pt x="44" y="11"/>
                    </a:lnTo>
                    <a:lnTo>
                      <a:pt x="43" y="13"/>
                    </a:lnTo>
                    <a:lnTo>
                      <a:pt x="42" y="13"/>
                    </a:lnTo>
                    <a:lnTo>
                      <a:pt x="38" y="14"/>
                    </a:lnTo>
                    <a:lnTo>
                      <a:pt x="30" y="14"/>
                    </a:lnTo>
                    <a:lnTo>
                      <a:pt x="30" y="14"/>
                    </a:lnTo>
                    <a:lnTo>
                      <a:pt x="29" y="24"/>
                    </a:lnTo>
                    <a:lnTo>
                      <a:pt x="29" y="28"/>
                    </a:lnTo>
                    <a:lnTo>
                      <a:pt x="30" y="31"/>
                    </a:lnTo>
                    <a:lnTo>
                      <a:pt x="31" y="34"/>
                    </a:lnTo>
                    <a:lnTo>
                      <a:pt x="33" y="38"/>
                    </a:lnTo>
                    <a:lnTo>
                      <a:pt x="41" y="45"/>
                    </a:lnTo>
                    <a:lnTo>
                      <a:pt x="41" y="45"/>
                    </a:lnTo>
                    <a:lnTo>
                      <a:pt x="45" y="50"/>
                    </a:lnTo>
                    <a:lnTo>
                      <a:pt x="48" y="56"/>
                    </a:lnTo>
                    <a:lnTo>
                      <a:pt x="49" y="64"/>
                    </a:lnTo>
                    <a:lnTo>
                      <a:pt x="49" y="71"/>
                    </a:lnTo>
                    <a:lnTo>
                      <a:pt x="48" y="85"/>
                    </a:lnTo>
                    <a:lnTo>
                      <a:pt x="47" y="98"/>
                    </a:lnTo>
                    <a:lnTo>
                      <a:pt x="47" y="98"/>
                    </a:lnTo>
                    <a:lnTo>
                      <a:pt x="47" y="109"/>
                    </a:lnTo>
                    <a:lnTo>
                      <a:pt x="45" y="120"/>
                    </a:lnTo>
                    <a:lnTo>
                      <a:pt x="44" y="125"/>
                    </a:lnTo>
                    <a:lnTo>
                      <a:pt x="42" y="130"/>
                    </a:lnTo>
                    <a:lnTo>
                      <a:pt x="38" y="134"/>
                    </a:lnTo>
                    <a:lnTo>
                      <a:pt x="34" y="138"/>
                    </a:lnTo>
                    <a:lnTo>
                      <a:pt x="34" y="138"/>
                    </a:lnTo>
                    <a:lnTo>
                      <a:pt x="31" y="140"/>
                    </a:lnTo>
                    <a:lnTo>
                      <a:pt x="29" y="144"/>
                    </a:lnTo>
                    <a:lnTo>
                      <a:pt x="26" y="151"/>
                    </a:lnTo>
                    <a:lnTo>
                      <a:pt x="25" y="159"/>
                    </a:lnTo>
                    <a:lnTo>
                      <a:pt x="23" y="168"/>
                    </a:lnTo>
                    <a:lnTo>
                      <a:pt x="22" y="177"/>
                    </a:lnTo>
                    <a:lnTo>
                      <a:pt x="20" y="186"/>
                    </a:lnTo>
                    <a:lnTo>
                      <a:pt x="17" y="194"/>
                    </a:lnTo>
                    <a:lnTo>
                      <a:pt x="15" y="197"/>
                    </a:lnTo>
                    <a:lnTo>
                      <a:pt x="12" y="200"/>
                    </a:lnTo>
                    <a:lnTo>
                      <a:pt x="12" y="200"/>
                    </a:lnTo>
                    <a:lnTo>
                      <a:pt x="7" y="206"/>
                    </a:lnTo>
                    <a:lnTo>
                      <a:pt x="4" y="212"/>
                    </a:lnTo>
                    <a:lnTo>
                      <a:pt x="2" y="218"/>
                    </a:lnTo>
                    <a:lnTo>
                      <a:pt x="0" y="225"/>
                    </a:lnTo>
                    <a:lnTo>
                      <a:pt x="0" y="239"/>
                    </a:lnTo>
                    <a:lnTo>
                      <a:pt x="1" y="253"/>
                    </a:lnTo>
                    <a:lnTo>
                      <a:pt x="1" y="253"/>
                    </a:lnTo>
                    <a:lnTo>
                      <a:pt x="1" y="260"/>
                    </a:lnTo>
                    <a:lnTo>
                      <a:pt x="3" y="265"/>
                    </a:lnTo>
                    <a:lnTo>
                      <a:pt x="6" y="268"/>
                    </a:lnTo>
                    <a:lnTo>
                      <a:pt x="9" y="271"/>
                    </a:lnTo>
                    <a:lnTo>
                      <a:pt x="14" y="273"/>
                    </a:lnTo>
                    <a:lnTo>
                      <a:pt x="18" y="274"/>
                    </a:lnTo>
                    <a:lnTo>
                      <a:pt x="28" y="276"/>
                    </a:lnTo>
                    <a:lnTo>
                      <a:pt x="28" y="276"/>
                    </a:lnTo>
                    <a:lnTo>
                      <a:pt x="30" y="277"/>
                    </a:lnTo>
                    <a:lnTo>
                      <a:pt x="32" y="278"/>
                    </a:lnTo>
                    <a:lnTo>
                      <a:pt x="34" y="282"/>
                    </a:lnTo>
                    <a:lnTo>
                      <a:pt x="36" y="287"/>
                    </a:lnTo>
                    <a:lnTo>
                      <a:pt x="36" y="293"/>
                    </a:lnTo>
                    <a:lnTo>
                      <a:pt x="36" y="307"/>
                    </a:lnTo>
                    <a:lnTo>
                      <a:pt x="35" y="320"/>
                    </a:lnTo>
                    <a:lnTo>
                      <a:pt x="35" y="320"/>
                    </a:lnTo>
                    <a:lnTo>
                      <a:pt x="34" y="331"/>
                    </a:lnTo>
                    <a:lnTo>
                      <a:pt x="33" y="341"/>
                    </a:lnTo>
                    <a:lnTo>
                      <a:pt x="31" y="352"/>
                    </a:lnTo>
                    <a:lnTo>
                      <a:pt x="31" y="363"/>
                    </a:lnTo>
                    <a:lnTo>
                      <a:pt x="31" y="363"/>
                    </a:lnTo>
                    <a:lnTo>
                      <a:pt x="32" y="373"/>
                    </a:lnTo>
                    <a:lnTo>
                      <a:pt x="33" y="377"/>
                    </a:lnTo>
                    <a:lnTo>
                      <a:pt x="34" y="379"/>
                    </a:lnTo>
                    <a:lnTo>
                      <a:pt x="36" y="381"/>
                    </a:lnTo>
                    <a:lnTo>
                      <a:pt x="39" y="382"/>
                    </a:lnTo>
                    <a:lnTo>
                      <a:pt x="42" y="382"/>
                    </a:lnTo>
                    <a:lnTo>
                      <a:pt x="45" y="382"/>
                    </a:lnTo>
                    <a:lnTo>
                      <a:pt x="45" y="382"/>
                    </a:lnTo>
                    <a:lnTo>
                      <a:pt x="54" y="380"/>
                    </a:lnTo>
                    <a:lnTo>
                      <a:pt x="64" y="380"/>
                    </a:lnTo>
                    <a:lnTo>
                      <a:pt x="73" y="382"/>
                    </a:lnTo>
                    <a:lnTo>
                      <a:pt x="77" y="384"/>
                    </a:lnTo>
                    <a:lnTo>
                      <a:pt x="82" y="386"/>
                    </a:lnTo>
                    <a:lnTo>
                      <a:pt x="82" y="386"/>
                    </a:lnTo>
                    <a:lnTo>
                      <a:pt x="86" y="388"/>
                    </a:lnTo>
                    <a:lnTo>
                      <a:pt x="90" y="389"/>
                    </a:lnTo>
                    <a:lnTo>
                      <a:pt x="95" y="390"/>
                    </a:lnTo>
                    <a:lnTo>
                      <a:pt x="99" y="389"/>
                    </a:lnTo>
                    <a:lnTo>
                      <a:pt x="104" y="388"/>
                    </a:lnTo>
                    <a:lnTo>
                      <a:pt x="109" y="386"/>
                    </a:lnTo>
                    <a:lnTo>
                      <a:pt x="112" y="384"/>
                    </a:lnTo>
                    <a:lnTo>
                      <a:pt x="115" y="382"/>
                    </a:lnTo>
                    <a:lnTo>
                      <a:pt x="115" y="382"/>
                    </a:lnTo>
                    <a:lnTo>
                      <a:pt x="117" y="379"/>
                    </a:lnTo>
                    <a:lnTo>
                      <a:pt x="120" y="377"/>
                    </a:lnTo>
                    <a:lnTo>
                      <a:pt x="124" y="375"/>
                    </a:lnTo>
                    <a:lnTo>
                      <a:pt x="128" y="373"/>
                    </a:lnTo>
                    <a:lnTo>
                      <a:pt x="128" y="373"/>
                    </a:lnTo>
                    <a:lnTo>
                      <a:pt x="126" y="368"/>
                    </a:lnTo>
                    <a:lnTo>
                      <a:pt x="123" y="364"/>
                    </a:lnTo>
                    <a:lnTo>
                      <a:pt x="119" y="355"/>
                    </a:lnTo>
                    <a:lnTo>
                      <a:pt x="119" y="355"/>
                    </a:lnTo>
                    <a:lnTo>
                      <a:pt x="118" y="353"/>
                    </a:lnTo>
                    <a:lnTo>
                      <a:pt x="118" y="350"/>
                    </a:lnTo>
                    <a:lnTo>
                      <a:pt x="119" y="345"/>
                    </a:lnTo>
                    <a:lnTo>
                      <a:pt x="121" y="340"/>
                    </a:lnTo>
                    <a:lnTo>
                      <a:pt x="123" y="334"/>
                    </a:lnTo>
                    <a:lnTo>
                      <a:pt x="123" y="33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2" name="Freeform 78">
                <a:extLst>
                  <a:ext uri="{FF2B5EF4-FFF2-40B4-BE49-F238E27FC236}">
                    <a16:creationId xmlns:a16="http://schemas.microsoft.com/office/drawing/2014/main" id="{AFA8CCC7-2852-44EE-B343-24206DCB5857}"/>
                  </a:ext>
                </a:extLst>
              </p:cNvPr>
              <p:cNvSpPr>
                <a:spLocks/>
              </p:cNvSpPr>
              <p:nvPr/>
            </p:nvSpPr>
            <p:spPr bwMode="auto">
              <a:xfrm>
                <a:off x="7407813" y="3124966"/>
                <a:ext cx="548365" cy="349892"/>
              </a:xfrm>
              <a:custGeom>
                <a:avLst/>
                <a:gdLst>
                  <a:gd name="T0" fmla="*/ 113 w 320"/>
                  <a:gd name="T1" fmla="*/ 151 h 201"/>
                  <a:gd name="T2" fmla="*/ 135 w 320"/>
                  <a:gd name="T3" fmla="*/ 152 h 201"/>
                  <a:gd name="T4" fmla="*/ 145 w 320"/>
                  <a:gd name="T5" fmla="*/ 159 h 201"/>
                  <a:gd name="T6" fmla="*/ 154 w 320"/>
                  <a:gd name="T7" fmla="*/ 162 h 201"/>
                  <a:gd name="T8" fmla="*/ 165 w 320"/>
                  <a:gd name="T9" fmla="*/ 167 h 201"/>
                  <a:gd name="T10" fmla="*/ 175 w 320"/>
                  <a:gd name="T11" fmla="*/ 174 h 201"/>
                  <a:gd name="T12" fmla="*/ 195 w 320"/>
                  <a:gd name="T13" fmla="*/ 190 h 201"/>
                  <a:gd name="T14" fmla="*/ 210 w 320"/>
                  <a:gd name="T15" fmla="*/ 200 h 201"/>
                  <a:gd name="T16" fmla="*/ 221 w 320"/>
                  <a:gd name="T17" fmla="*/ 199 h 201"/>
                  <a:gd name="T18" fmla="*/ 232 w 320"/>
                  <a:gd name="T19" fmla="*/ 194 h 201"/>
                  <a:gd name="T20" fmla="*/ 242 w 320"/>
                  <a:gd name="T21" fmla="*/ 194 h 201"/>
                  <a:gd name="T22" fmla="*/ 269 w 320"/>
                  <a:gd name="T23" fmla="*/ 192 h 201"/>
                  <a:gd name="T24" fmla="*/ 269 w 320"/>
                  <a:gd name="T25" fmla="*/ 182 h 201"/>
                  <a:gd name="T26" fmla="*/ 276 w 320"/>
                  <a:gd name="T27" fmla="*/ 174 h 201"/>
                  <a:gd name="T28" fmla="*/ 284 w 320"/>
                  <a:gd name="T29" fmla="*/ 172 h 201"/>
                  <a:gd name="T30" fmla="*/ 295 w 320"/>
                  <a:gd name="T31" fmla="*/ 170 h 201"/>
                  <a:gd name="T32" fmla="*/ 294 w 320"/>
                  <a:gd name="T33" fmla="*/ 164 h 201"/>
                  <a:gd name="T34" fmla="*/ 274 w 320"/>
                  <a:gd name="T35" fmla="*/ 133 h 201"/>
                  <a:gd name="T36" fmla="*/ 272 w 320"/>
                  <a:gd name="T37" fmla="*/ 124 h 201"/>
                  <a:gd name="T38" fmla="*/ 274 w 320"/>
                  <a:gd name="T39" fmla="*/ 94 h 201"/>
                  <a:gd name="T40" fmla="*/ 273 w 320"/>
                  <a:gd name="T41" fmla="*/ 83 h 201"/>
                  <a:gd name="T42" fmla="*/ 278 w 320"/>
                  <a:gd name="T43" fmla="*/ 69 h 201"/>
                  <a:gd name="T44" fmla="*/ 290 w 320"/>
                  <a:gd name="T45" fmla="*/ 59 h 201"/>
                  <a:gd name="T46" fmla="*/ 297 w 320"/>
                  <a:gd name="T47" fmla="*/ 52 h 201"/>
                  <a:gd name="T48" fmla="*/ 309 w 320"/>
                  <a:gd name="T49" fmla="*/ 36 h 201"/>
                  <a:gd name="T50" fmla="*/ 315 w 320"/>
                  <a:gd name="T51" fmla="*/ 33 h 201"/>
                  <a:gd name="T52" fmla="*/ 320 w 320"/>
                  <a:gd name="T53" fmla="*/ 28 h 201"/>
                  <a:gd name="T54" fmla="*/ 318 w 320"/>
                  <a:gd name="T55" fmla="*/ 21 h 201"/>
                  <a:gd name="T56" fmla="*/ 316 w 320"/>
                  <a:gd name="T57" fmla="*/ 11 h 201"/>
                  <a:gd name="T58" fmla="*/ 310 w 320"/>
                  <a:gd name="T59" fmla="*/ 1 h 201"/>
                  <a:gd name="T60" fmla="*/ 306 w 320"/>
                  <a:gd name="T61" fmla="*/ 11 h 201"/>
                  <a:gd name="T62" fmla="*/ 297 w 320"/>
                  <a:gd name="T63" fmla="*/ 18 h 201"/>
                  <a:gd name="T64" fmla="*/ 266 w 320"/>
                  <a:gd name="T65" fmla="*/ 18 h 201"/>
                  <a:gd name="T66" fmla="*/ 235 w 320"/>
                  <a:gd name="T67" fmla="*/ 15 h 201"/>
                  <a:gd name="T68" fmla="*/ 193 w 320"/>
                  <a:gd name="T69" fmla="*/ 1 h 201"/>
                  <a:gd name="T70" fmla="*/ 175 w 320"/>
                  <a:gd name="T71" fmla="*/ 0 h 201"/>
                  <a:gd name="T72" fmla="*/ 137 w 320"/>
                  <a:gd name="T73" fmla="*/ 5 h 201"/>
                  <a:gd name="T74" fmla="*/ 108 w 320"/>
                  <a:gd name="T75" fmla="*/ 7 h 201"/>
                  <a:gd name="T76" fmla="*/ 77 w 320"/>
                  <a:gd name="T77" fmla="*/ 11 h 201"/>
                  <a:gd name="T78" fmla="*/ 65 w 320"/>
                  <a:gd name="T79" fmla="*/ 20 h 201"/>
                  <a:gd name="T80" fmla="*/ 55 w 320"/>
                  <a:gd name="T81" fmla="*/ 31 h 201"/>
                  <a:gd name="T82" fmla="*/ 31 w 320"/>
                  <a:gd name="T83" fmla="*/ 41 h 201"/>
                  <a:gd name="T84" fmla="*/ 9 w 320"/>
                  <a:gd name="T85" fmla="*/ 45 h 201"/>
                  <a:gd name="T86" fmla="*/ 0 w 320"/>
                  <a:gd name="T87" fmla="*/ 51 h 201"/>
                  <a:gd name="T88" fmla="*/ 17 w 320"/>
                  <a:gd name="T89" fmla="*/ 68 h 201"/>
                  <a:gd name="T90" fmla="*/ 22 w 320"/>
                  <a:gd name="T91" fmla="*/ 76 h 201"/>
                  <a:gd name="T92" fmla="*/ 29 w 320"/>
                  <a:gd name="T93" fmla="*/ 102 h 201"/>
                  <a:gd name="T94" fmla="*/ 35 w 320"/>
                  <a:gd name="T95" fmla="*/ 113 h 201"/>
                  <a:gd name="T96" fmla="*/ 51 w 320"/>
                  <a:gd name="T97" fmla="*/ 120 h 201"/>
                  <a:gd name="T98" fmla="*/ 80 w 320"/>
                  <a:gd name="T99" fmla="*/ 121 h 201"/>
                  <a:gd name="T100" fmla="*/ 90 w 320"/>
                  <a:gd name="T101" fmla="*/ 123 h 201"/>
                  <a:gd name="T102" fmla="*/ 91 w 320"/>
                  <a:gd name="T103" fmla="*/ 129 h 201"/>
                  <a:gd name="T104" fmla="*/ 76 w 320"/>
                  <a:gd name="T105" fmla="*/ 150 h 201"/>
                  <a:gd name="T106" fmla="*/ 67 w 320"/>
                  <a:gd name="T107" fmla="*/ 164 h 201"/>
                  <a:gd name="T108" fmla="*/ 73 w 320"/>
                  <a:gd name="T109" fmla="*/ 166 h 201"/>
                  <a:gd name="T110" fmla="*/ 91 w 320"/>
                  <a:gd name="T111" fmla="*/ 157 h 201"/>
                  <a:gd name="T112" fmla="*/ 105 w 320"/>
                  <a:gd name="T113" fmla="*/ 15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0" h="201">
                    <a:moveTo>
                      <a:pt x="105" y="152"/>
                    </a:moveTo>
                    <a:lnTo>
                      <a:pt x="105" y="152"/>
                    </a:lnTo>
                    <a:lnTo>
                      <a:pt x="113" y="151"/>
                    </a:lnTo>
                    <a:lnTo>
                      <a:pt x="122" y="151"/>
                    </a:lnTo>
                    <a:lnTo>
                      <a:pt x="131" y="151"/>
                    </a:lnTo>
                    <a:lnTo>
                      <a:pt x="135" y="152"/>
                    </a:lnTo>
                    <a:lnTo>
                      <a:pt x="138" y="154"/>
                    </a:lnTo>
                    <a:lnTo>
                      <a:pt x="138" y="154"/>
                    </a:lnTo>
                    <a:lnTo>
                      <a:pt x="145" y="159"/>
                    </a:lnTo>
                    <a:lnTo>
                      <a:pt x="148" y="161"/>
                    </a:lnTo>
                    <a:lnTo>
                      <a:pt x="154" y="162"/>
                    </a:lnTo>
                    <a:lnTo>
                      <a:pt x="154" y="162"/>
                    </a:lnTo>
                    <a:lnTo>
                      <a:pt x="157" y="162"/>
                    </a:lnTo>
                    <a:lnTo>
                      <a:pt x="160" y="163"/>
                    </a:lnTo>
                    <a:lnTo>
                      <a:pt x="165" y="167"/>
                    </a:lnTo>
                    <a:lnTo>
                      <a:pt x="170" y="171"/>
                    </a:lnTo>
                    <a:lnTo>
                      <a:pt x="175" y="174"/>
                    </a:lnTo>
                    <a:lnTo>
                      <a:pt x="175" y="174"/>
                    </a:lnTo>
                    <a:lnTo>
                      <a:pt x="186" y="182"/>
                    </a:lnTo>
                    <a:lnTo>
                      <a:pt x="195" y="190"/>
                    </a:lnTo>
                    <a:lnTo>
                      <a:pt x="195" y="190"/>
                    </a:lnTo>
                    <a:lnTo>
                      <a:pt x="200" y="194"/>
                    </a:lnTo>
                    <a:lnTo>
                      <a:pt x="206" y="198"/>
                    </a:lnTo>
                    <a:lnTo>
                      <a:pt x="210" y="200"/>
                    </a:lnTo>
                    <a:lnTo>
                      <a:pt x="214" y="201"/>
                    </a:lnTo>
                    <a:lnTo>
                      <a:pt x="218" y="200"/>
                    </a:lnTo>
                    <a:lnTo>
                      <a:pt x="221" y="199"/>
                    </a:lnTo>
                    <a:lnTo>
                      <a:pt x="221" y="199"/>
                    </a:lnTo>
                    <a:lnTo>
                      <a:pt x="227" y="196"/>
                    </a:lnTo>
                    <a:lnTo>
                      <a:pt x="232" y="194"/>
                    </a:lnTo>
                    <a:lnTo>
                      <a:pt x="236" y="193"/>
                    </a:lnTo>
                    <a:lnTo>
                      <a:pt x="242" y="194"/>
                    </a:lnTo>
                    <a:lnTo>
                      <a:pt x="242" y="194"/>
                    </a:lnTo>
                    <a:lnTo>
                      <a:pt x="248" y="194"/>
                    </a:lnTo>
                    <a:lnTo>
                      <a:pt x="255" y="193"/>
                    </a:lnTo>
                    <a:lnTo>
                      <a:pt x="269" y="192"/>
                    </a:lnTo>
                    <a:lnTo>
                      <a:pt x="269" y="192"/>
                    </a:lnTo>
                    <a:lnTo>
                      <a:pt x="269" y="186"/>
                    </a:lnTo>
                    <a:lnTo>
                      <a:pt x="269" y="182"/>
                    </a:lnTo>
                    <a:lnTo>
                      <a:pt x="269" y="180"/>
                    </a:lnTo>
                    <a:lnTo>
                      <a:pt x="271" y="178"/>
                    </a:lnTo>
                    <a:lnTo>
                      <a:pt x="276" y="174"/>
                    </a:lnTo>
                    <a:lnTo>
                      <a:pt x="276" y="174"/>
                    </a:lnTo>
                    <a:lnTo>
                      <a:pt x="280" y="173"/>
                    </a:lnTo>
                    <a:lnTo>
                      <a:pt x="284" y="172"/>
                    </a:lnTo>
                    <a:lnTo>
                      <a:pt x="291" y="172"/>
                    </a:lnTo>
                    <a:lnTo>
                      <a:pt x="293" y="171"/>
                    </a:lnTo>
                    <a:lnTo>
                      <a:pt x="295" y="170"/>
                    </a:lnTo>
                    <a:lnTo>
                      <a:pt x="295" y="168"/>
                    </a:lnTo>
                    <a:lnTo>
                      <a:pt x="294" y="164"/>
                    </a:lnTo>
                    <a:lnTo>
                      <a:pt x="294" y="164"/>
                    </a:lnTo>
                    <a:lnTo>
                      <a:pt x="288" y="154"/>
                    </a:lnTo>
                    <a:lnTo>
                      <a:pt x="280" y="144"/>
                    </a:lnTo>
                    <a:lnTo>
                      <a:pt x="274" y="133"/>
                    </a:lnTo>
                    <a:lnTo>
                      <a:pt x="272" y="128"/>
                    </a:lnTo>
                    <a:lnTo>
                      <a:pt x="272" y="124"/>
                    </a:lnTo>
                    <a:lnTo>
                      <a:pt x="272" y="124"/>
                    </a:lnTo>
                    <a:lnTo>
                      <a:pt x="275" y="110"/>
                    </a:lnTo>
                    <a:lnTo>
                      <a:pt x="275" y="102"/>
                    </a:lnTo>
                    <a:lnTo>
                      <a:pt x="274" y="94"/>
                    </a:lnTo>
                    <a:lnTo>
                      <a:pt x="274" y="94"/>
                    </a:lnTo>
                    <a:lnTo>
                      <a:pt x="273" y="88"/>
                    </a:lnTo>
                    <a:lnTo>
                      <a:pt x="273" y="83"/>
                    </a:lnTo>
                    <a:lnTo>
                      <a:pt x="274" y="78"/>
                    </a:lnTo>
                    <a:lnTo>
                      <a:pt x="276" y="74"/>
                    </a:lnTo>
                    <a:lnTo>
                      <a:pt x="278" y="69"/>
                    </a:lnTo>
                    <a:lnTo>
                      <a:pt x="282" y="65"/>
                    </a:lnTo>
                    <a:lnTo>
                      <a:pt x="285" y="62"/>
                    </a:lnTo>
                    <a:lnTo>
                      <a:pt x="290" y="59"/>
                    </a:lnTo>
                    <a:lnTo>
                      <a:pt x="290" y="59"/>
                    </a:lnTo>
                    <a:lnTo>
                      <a:pt x="294" y="55"/>
                    </a:lnTo>
                    <a:lnTo>
                      <a:pt x="297" y="52"/>
                    </a:lnTo>
                    <a:lnTo>
                      <a:pt x="303" y="44"/>
                    </a:lnTo>
                    <a:lnTo>
                      <a:pt x="307" y="38"/>
                    </a:lnTo>
                    <a:lnTo>
                      <a:pt x="309" y="36"/>
                    </a:lnTo>
                    <a:lnTo>
                      <a:pt x="312" y="35"/>
                    </a:lnTo>
                    <a:lnTo>
                      <a:pt x="312" y="35"/>
                    </a:lnTo>
                    <a:lnTo>
                      <a:pt x="315" y="33"/>
                    </a:lnTo>
                    <a:lnTo>
                      <a:pt x="317" y="32"/>
                    </a:lnTo>
                    <a:lnTo>
                      <a:pt x="319" y="30"/>
                    </a:lnTo>
                    <a:lnTo>
                      <a:pt x="320" y="28"/>
                    </a:lnTo>
                    <a:lnTo>
                      <a:pt x="320" y="24"/>
                    </a:lnTo>
                    <a:lnTo>
                      <a:pt x="318" y="21"/>
                    </a:lnTo>
                    <a:lnTo>
                      <a:pt x="318" y="21"/>
                    </a:lnTo>
                    <a:lnTo>
                      <a:pt x="317" y="19"/>
                    </a:lnTo>
                    <a:lnTo>
                      <a:pt x="316" y="16"/>
                    </a:lnTo>
                    <a:lnTo>
                      <a:pt x="316" y="11"/>
                    </a:lnTo>
                    <a:lnTo>
                      <a:pt x="314" y="6"/>
                    </a:lnTo>
                    <a:lnTo>
                      <a:pt x="313" y="4"/>
                    </a:lnTo>
                    <a:lnTo>
                      <a:pt x="310" y="1"/>
                    </a:lnTo>
                    <a:lnTo>
                      <a:pt x="310" y="1"/>
                    </a:lnTo>
                    <a:lnTo>
                      <a:pt x="306" y="11"/>
                    </a:lnTo>
                    <a:lnTo>
                      <a:pt x="306" y="11"/>
                    </a:lnTo>
                    <a:lnTo>
                      <a:pt x="305" y="13"/>
                    </a:lnTo>
                    <a:lnTo>
                      <a:pt x="303" y="15"/>
                    </a:lnTo>
                    <a:lnTo>
                      <a:pt x="297" y="18"/>
                    </a:lnTo>
                    <a:lnTo>
                      <a:pt x="291" y="19"/>
                    </a:lnTo>
                    <a:lnTo>
                      <a:pt x="283" y="19"/>
                    </a:lnTo>
                    <a:lnTo>
                      <a:pt x="266" y="18"/>
                    </a:lnTo>
                    <a:lnTo>
                      <a:pt x="250" y="17"/>
                    </a:lnTo>
                    <a:lnTo>
                      <a:pt x="250" y="17"/>
                    </a:lnTo>
                    <a:lnTo>
                      <a:pt x="235" y="15"/>
                    </a:lnTo>
                    <a:lnTo>
                      <a:pt x="222" y="11"/>
                    </a:lnTo>
                    <a:lnTo>
                      <a:pt x="208" y="7"/>
                    </a:lnTo>
                    <a:lnTo>
                      <a:pt x="193" y="1"/>
                    </a:lnTo>
                    <a:lnTo>
                      <a:pt x="193" y="1"/>
                    </a:lnTo>
                    <a:lnTo>
                      <a:pt x="184" y="0"/>
                    </a:lnTo>
                    <a:lnTo>
                      <a:pt x="175" y="0"/>
                    </a:lnTo>
                    <a:lnTo>
                      <a:pt x="165" y="0"/>
                    </a:lnTo>
                    <a:lnTo>
                      <a:pt x="155" y="1"/>
                    </a:lnTo>
                    <a:lnTo>
                      <a:pt x="137" y="5"/>
                    </a:lnTo>
                    <a:lnTo>
                      <a:pt x="121" y="7"/>
                    </a:lnTo>
                    <a:lnTo>
                      <a:pt x="121" y="7"/>
                    </a:lnTo>
                    <a:lnTo>
                      <a:pt x="108" y="7"/>
                    </a:lnTo>
                    <a:lnTo>
                      <a:pt x="92" y="7"/>
                    </a:lnTo>
                    <a:lnTo>
                      <a:pt x="84" y="8"/>
                    </a:lnTo>
                    <a:lnTo>
                      <a:pt x="77" y="11"/>
                    </a:lnTo>
                    <a:lnTo>
                      <a:pt x="71" y="14"/>
                    </a:lnTo>
                    <a:lnTo>
                      <a:pt x="68" y="17"/>
                    </a:lnTo>
                    <a:lnTo>
                      <a:pt x="65" y="20"/>
                    </a:lnTo>
                    <a:lnTo>
                      <a:pt x="65" y="20"/>
                    </a:lnTo>
                    <a:lnTo>
                      <a:pt x="61" y="26"/>
                    </a:lnTo>
                    <a:lnTo>
                      <a:pt x="55" y="31"/>
                    </a:lnTo>
                    <a:lnTo>
                      <a:pt x="48" y="35"/>
                    </a:lnTo>
                    <a:lnTo>
                      <a:pt x="39" y="38"/>
                    </a:lnTo>
                    <a:lnTo>
                      <a:pt x="31" y="41"/>
                    </a:lnTo>
                    <a:lnTo>
                      <a:pt x="24" y="43"/>
                    </a:lnTo>
                    <a:lnTo>
                      <a:pt x="9" y="45"/>
                    </a:lnTo>
                    <a:lnTo>
                      <a:pt x="9" y="45"/>
                    </a:lnTo>
                    <a:lnTo>
                      <a:pt x="3" y="47"/>
                    </a:lnTo>
                    <a:lnTo>
                      <a:pt x="1" y="49"/>
                    </a:lnTo>
                    <a:lnTo>
                      <a:pt x="0" y="51"/>
                    </a:lnTo>
                    <a:lnTo>
                      <a:pt x="2" y="54"/>
                    </a:lnTo>
                    <a:lnTo>
                      <a:pt x="9" y="61"/>
                    </a:lnTo>
                    <a:lnTo>
                      <a:pt x="17" y="68"/>
                    </a:lnTo>
                    <a:lnTo>
                      <a:pt x="17" y="68"/>
                    </a:lnTo>
                    <a:lnTo>
                      <a:pt x="20" y="72"/>
                    </a:lnTo>
                    <a:lnTo>
                      <a:pt x="22" y="76"/>
                    </a:lnTo>
                    <a:lnTo>
                      <a:pt x="25" y="86"/>
                    </a:lnTo>
                    <a:lnTo>
                      <a:pt x="27" y="97"/>
                    </a:lnTo>
                    <a:lnTo>
                      <a:pt x="29" y="102"/>
                    </a:lnTo>
                    <a:lnTo>
                      <a:pt x="32" y="108"/>
                    </a:lnTo>
                    <a:lnTo>
                      <a:pt x="32" y="108"/>
                    </a:lnTo>
                    <a:lnTo>
                      <a:pt x="35" y="113"/>
                    </a:lnTo>
                    <a:lnTo>
                      <a:pt x="41" y="117"/>
                    </a:lnTo>
                    <a:lnTo>
                      <a:pt x="46" y="119"/>
                    </a:lnTo>
                    <a:lnTo>
                      <a:pt x="51" y="120"/>
                    </a:lnTo>
                    <a:lnTo>
                      <a:pt x="58" y="121"/>
                    </a:lnTo>
                    <a:lnTo>
                      <a:pt x="65" y="121"/>
                    </a:lnTo>
                    <a:lnTo>
                      <a:pt x="80" y="121"/>
                    </a:lnTo>
                    <a:lnTo>
                      <a:pt x="80" y="121"/>
                    </a:lnTo>
                    <a:lnTo>
                      <a:pt x="86" y="122"/>
                    </a:lnTo>
                    <a:lnTo>
                      <a:pt x="90" y="123"/>
                    </a:lnTo>
                    <a:lnTo>
                      <a:pt x="91" y="124"/>
                    </a:lnTo>
                    <a:lnTo>
                      <a:pt x="91" y="126"/>
                    </a:lnTo>
                    <a:lnTo>
                      <a:pt x="91" y="129"/>
                    </a:lnTo>
                    <a:lnTo>
                      <a:pt x="88" y="133"/>
                    </a:lnTo>
                    <a:lnTo>
                      <a:pt x="85" y="138"/>
                    </a:lnTo>
                    <a:lnTo>
                      <a:pt x="76" y="150"/>
                    </a:lnTo>
                    <a:lnTo>
                      <a:pt x="76" y="150"/>
                    </a:lnTo>
                    <a:lnTo>
                      <a:pt x="68" y="161"/>
                    </a:lnTo>
                    <a:lnTo>
                      <a:pt x="67" y="164"/>
                    </a:lnTo>
                    <a:lnTo>
                      <a:pt x="66" y="167"/>
                    </a:lnTo>
                    <a:lnTo>
                      <a:pt x="66" y="167"/>
                    </a:lnTo>
                    <a:lnTo>
                      <a:pt x="73" y="166"/>
                    </a:lnTo>
                    <a:lnTo>
                      <a:pt x="80" y="164"/>
                    </a:lnTo>
                    <a:lnTo>
                      <a:pt x="80" y="164"/>
                    </a:lnTo>
                    <a:lnTo>
                      <a:pt x="91" y="157"/>
                    </a:lnTo>
                    <a:lnTo>
                      <a:pt x="97" y="154"/>
                    </a:lnTo>
                    <a:lnTo>
                      <a:pt x="105" y="152"/>
                    </a:lnTo>
                    <a:lnTo>
                      <a:pt x="105" y="152"/>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3" name="Freeform 79">
                <a:extLst>
                  <a:ext uri="{FF2B5EF4-FFF2-40B4-BE49-F238E27FC236}">
                    <a16:creationId xmlns:a16="http://schemas.microsoft.com/office/drawing/2014/main" id="{522C505C-40A5-4257-80B9-389489A00B33}"/>
                  </a:ext>
                </a:extLst>
              </p:cNvPr>
              <p:cNvSpPr>
                <a:spLocks/>
              </p:cNvSpPr>
              <p:nvPr/>
            </p:nvSpPr>
            <p:spPr bwMode="auto">
              <a:xfrm>
                <a:off x="7270714" y="3208945"/>
                <a:ext cx="123386" cy="62981"/>
              </a:xfrm>
              <a:custGeom>
                <a:avLst/>
                <a:gdLst>
                  <a:gd name="T0" fmla="*/ 40 w 74"/>
                  <a:gd name="T1" fmla="*/ 4 h 38"/>
                  <a:gd name="T2" fmla="*/ 39 w 74"/>
                  <a:gd name="T3" fmla="*/ 7 h 38"/>
                  <a:gd name="T4" fmla="*/ 31 w 74"/>
                  <a:gd name="T5" fmla="*/ 8 h 38"/>
                  <a:gd name="T6" fmla="*/ 24 w 74"/>
                  <a:gd name="T7" fmla="*/ 7 h 38"/>
                  <a:gd name="T8" fmla="*/ 2 w 74"/>
                  <a:gd name="T9" fmla="*/ 8 h 38"/>
                  <a:gd name="T10" fmla="*/ 1 w 74"/>
                  <a:gd name="T11" fmla="*/ 9 h 38"/>
                  <a:gd name="T12" fmla="*/ 0 w 74"/>
                  <a:gd name="T13" fmla="*/ 14 h 38"/>
                  <a:gd name="T14" fmla="*/ 3 w 74"/>
                  <a:gd name="T15" fmla="*/ 19 h 38"/>
                  <a:gd name="T16" fmla="*/ 8 w 74"/>
                  <a:gd name="T17" fmla="*/ 22 h 38"/>
                  <a:gd name="T18" fmla="*/ 19 w 74"/>
                  <a:gd name="T19" fmla="*/ 24 h 38"/>
                  <a:gd name="T20" fmla="*/ 28 w 74"/>
                  <a:gd name="T21" fmla="*/ 27 h 38"/>
                  <a:gd name="T22" fmla="*/ 31 w 74"/>
                  <a:gd name="T23" fmla="*/ 30 h 38"/>
                  <a:gd name="T24" fmla="*/ 37 w 74"/>
                  <a:gd name="T25" fmla="*/ 35 h 38"/>
                  <a:gd name="T26" fmla="*/ 40 w 74"/>
                  <a:gd name="T27" fmla="*/ 37 h 38"/>
                  <a:gd name="T28" fmla="*/ 46 w 74"/>
                  <a:gd name="T29" fmla="*/ 38 h 38"/>
                  <a:gd name="T30" fmla="*/ 51 w 74"/>
                  <a:gd name="T31" fmla="*/ 36 h 38"/>
                  <a:gd name="T32" fmla="*/ 54 w 74"/>
                  <a:gd name="T33" fmla="*/ 33 h 38"/>
                  <a:gd name="T34" fmla="*/ 59 w 74"/>
                  <a:gd name="T35" fmla="*/ 32 h 38"/>
                  <a:gd name="T36" fmla="*/ 66 w 74"/>
                  <a:gd name="T37" fmla="*/ 32 h 38"/>
                  <a:gd name="T38" fmla="*/ 67 w 74"/>
                  <a:gd name="T39" fmla="*/ 30 h 38"/>
                  <a:gd name="T40" fmla="*/ 67 w 74"/>
                  <a:gd name="T41" fmla="*/ 27 h 38"/>
                  <a:gd name="T42" fmla="*/ 69 w 74"/>
                  <a:gd name="T43" fmla="*/ 26 h 38"/>
                  <a:gd name="T44" fmla="*/ 72 w 74"/>
                  <a:gd name="T45" fmla="*/ 25 h 38"/>
                  <a:gd name="T46" fmla="*/ 74 w 74"/>
                  <a:gd name="T47" fmla="*/ 23 h 38"/>
                  <a:gd name="T48" fmla="*/ 74 w 74"/>
                  <a:gd name="T49" fmla="*/ 21 h 38"/>
                  <a:gd name="T50" fmla="*/ 71 w 74"/>
                  <a:gd name="T51" fmla="*/ 17 h 38"/>
                  <a:gd name="T52" fmla="*/ 69 w 74"/>
                  <a:gd name="T53" fmla="*/ 16 h 38"/>
                  <a:gd name="T54" fmla="*/ 67 w 74"/>
                  <a:gd name="T55" fmla="*/ 16 h 38"/>
                  <a:gd name="T56" fmla="*/ 65 w 74"/>
                  <a:gd name="T57" fmla="*/ 11 h 38"/>
                  <a:gd name="T58" fmla="*/ 62 w 74"/>
                  <a:gd name="T59" fmla="*/ 9 h 38"/>
                  <a:gd name="T60" fmla="*/ 59 w 74"/>
                  <a:gd name="T61" fmla="*/ 8 h 38"/>
                  <a:gd name="T62" fmla="*/ 56 w 74"/>
                  <a:gd name="T63" fmla="*/ 4 h 38"/>
                  <a:gd name="T64" fmla="*/ 52 w 74"/>
                  <a:gd name="T65" fmla="*/ 0 h 38"/>
                  <a:gd name="T66" fmla="*/ 50 w 74"/>
                  <a:gd name="T67" fmla="*/ 0 h 38"/>
                  <a:gd name="T68" fmla="*/ 43 w 74"/>
                  <a:gd name="T69" fmla="*/ 0 h 38"/>
                  <a:gd name="T70" fmla="*/ 40 w 74"/>
                  <a:gd name="T7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38">
                    <a:moveTo>
                      <a:pt x="40" y="4"/>
                    </a:moveTo>
                    <a:lnTo>
                      <a:pt x="40" y="4"/>
                    </a:lnTo>
                    <a:lnTo>
                      <a:pt x="40" y="5"/>
                    </a:lnTo>
                    <a:lnTo>
                      <a:pt x="39" y="7"/>
                    </a:lnTo>
                    <a:lnTo>
                      <a:pt x="37" y="8"/>
                    </a:lnTo>
                    <a:lnTo>
                      <a:pt x="31" y="8"/>
                    </a:lnTo>
                    <a:lnTo>
                      <a:pt x="31" y="8"/>
                    </a:lnTo>
                    <a:lnTo>
                      <a:pt x="24" y="7"/>
                    </a:lnTo>
                    <a:lnTo>
                      <a:pt x="15" y="7"/>
                    </a:lnTo>
                    <a:lnTo>
                      <a:pt x="2" y="8"/>
                    </a:lnTo>
                    <a:lnTo>
                      <a:pt x="2" y="8"/>
                    </a:lnTo>
                    <a:lnTo>
                      <a:pt x="1" y="9"/>
                    </a:lnTo>
                    <a:lnTo>
                      <a:pt x="0" y="10"/>
                    </a:lnTo>
                    <a:lnTo>
                      <a:pt x="0" y="14"/>
                    </a:lnTo>
                    <a:lnTo>
                      <a:pt x="1" y="17"/>
                    </a:lnTo>
                    <a:lnTo>
                      <a:pt x="3" y="19"/>
                    </a:lnTo>
                    <a:lnTo>
                      <a:pt x="5" y="21"/>
                    </a:lnTo>
                    <a:lnTo>
                      <a:pt x="8" y="22"/>
                    </a:lnTo>
                    <a:lnTo>
                      <a:pt x="8" y="22"/>
                    </a:lnTo>
                    <a:lnTo>
                      <a:pt x="19" y="24"/>
                    </a:lnTo>
                    <a:lnTo>
                      <a:pt x="24" y="25"/>
                    </a:lnTo>
                    <a:lnTo>
                      <a:pt x="28" y="27"/>
                    </a:lnTo>
                    <a:lnTo>
                      <a:pt x="28" y="27"/>
                    </a:lnTo>
                    <a:lnTo>
                      <a:pt x="31" y="30"/>
                    </a:lnTo>
                    <a:lnTo>
                      <a:pt x="33" y="33"/>
                    </a:lnTo>
                    <a:lnTo>
                      <a:pt x="37" y="35"/>
                    </a:lnTo>
                    <a:lnTo>
                      <a:pt x="40" y="37"/>
                    </a:lnTo>
                    <a:lnTo>
                      <a:pt x="40" y="37"/>
                    </a:lnTo>
                    <a:lnTo>
                      <a:pt x="43" y="38"/>
                    </a:lnTo>
                    <a:lnTo>
                      <a:pt x="46" y="38"/>
                    </a:lnTo>
                    <a:lnTo>
                      <a:pt x="49" y="38"/>
                    </a:lnTo>
                    <a:lnTo>
                      <a:pt x="51" y="36"/>
                    </a:lnTo>
                    <a:lnTo>
                      <a:pt x="51" y="36"/>
                    </a:lnTo>
                    <a:lnTo>
                      <a:pt x="54" y="33"/>
                    </a:lnTo>
                    <a:lnTo>
                      <a:pt x="59" y="32"/>
                    </a:lnTo>
                    <a:lnTo>
                      <a:pt x="59" y="32"/>
                    </a:lnTo>
                    <a:lnTo>
                      <a:pt x="64" y="32"/>
                    </a:lnTo>
                    <a:lnTo>
                      <a:pt x="66" y="32"/>
                    </a:lnTo>
                    <a:lnTo>
                      <a:pt x="67" y="30"/>
                    </a:lnTo>
                    <a:lnTo>
                      <a:pt x="67" y="30"/>
                    </a:lnTo>
                    <a:lnTo>
                      <a:pt x="67" y="28"/>
                    </a:lnTo>
                    <a:lnTo>
                      <a:pt x="67" y="27"/>
                    </a:lnTo>
                    <a:lnTo>
                      <a:pt x="67" y="26"/>
                    </a:lnTo>
                    <a:lnTo>
                      <a:pt x="69" y="26"/>
                    </a:lnTo>
                    <a:lnTo>
                      <a:pt x="69" y="26"/>
                    </a:lnTo>
                    <a:lnTo>
                      <a:pt x="72" y="25"/>
                    </a:lnTo>
                    <a:lnTo>
                      <a:pt x="74" y="24"/>
                    </a:lnTo>
                    <a:lnTo>
                      <a:pt x="74" y="23"/>
                    </a:lnTo>
                    <a:lnTo>
                      <a:pt x="74" y="23"/>
                    </a:lnTo>
                    <a:lnTo>
                      <a:pt x="74" y="21"/>
                    </a:lnTo>
                    <a:lnTo>
                      <a:pt x="73" y="19"/>
                    </a:lnTo>
                    <a:lnTo>
                      <a:pt x="71" y="17"/>
                    </a:lnTo>
                    <a:lnTo>
                      <a:pt x="69" y="16"/>
                    </a:lnTo>
                    <a:lnTo>
                      <a:pt x="69" y="16"/>
                    </a:lnTo>
                    <a:lnTo>
                      <a:pt x="67" y="16"/>
                    </a:lnTo>
                    <a:lnTo>
                      <a:pt x="67" y="16"/>
                    </a:lnTo>
                    <a:lnTo>
                      <a:pt x="66" y="13"/>
                    </a:lnTo>
                    <a:lnTo>
                      <a:pt x="65" y="11"/>
                    </a:lnTo>
                    <a:lnTo>
                      <a:pt x="63" y="10"/>
                    </a:lnTo>
                    <a:lnTo>
                      <a:pt x="62" y="9"/>
                    </a:lnTo>
                    <a:lnTo>
                      <a:pt x="62" y="9"/>
                    </a:lnTo>
                    <a:lnTo>
                      <a:pt x="59" y="8"/>
                    </a:lnTo>
                    <a:lnTo>
                      <a:pt x="58" y="7"/>
                    </a:lnTo>
                    <a:lnTo>
                      <a:pt x="56" y="4"/>
                    </a:lnTo>
                    <a:lnTo>
                      <a:pt x="54" y="1"/>
                    </a:lnTo>
                    <a:lnTo>
                      <a:pt x="52" y="0"/>
                    </a:lnTo>
                    <a:lnTo>
                      <a:pt x="50" y="0"/>
                    </a:lnTo>
                    <a:lnTo>
                      <a:pt x="50" y="0"/>
                    </a:lnTo>
                    <a:lnTo>
                      <a:pt x="46" y="0"/>
                    </a:lnTo>
                    <a:lnTo>
                      <a:pt x="43" y="0"/>
                    </a:lnTo>
                    <a:lnTo>
                      <a:pt x="40" y="1"/>
                    </a:lnTo>
                    <a:lnTo>
                      <a:pt x="40" y="4"/>
                    </a:lnTo>
                    <a:lnTo>
                      <a:pt x="40" y="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4" name="Freeform 80">
                <a:extLst>
                  <a:ext uri="{FF2B5EF4-FFF2-40B4-BE49-F238E27FC236}">
                    <a16:creationId xmlns:a16="http://schemas.microsoft.com/office/drawing/2014/main" id="{F8017DE3-66FA-4EB6-B31B-C56CECDC4EB6}"/>
                  </a:ext>
                </a:extLst>
              </p:cNvPr>
              <p:cNvSpPr>
                <a:spLocks/>
              </p:cNvSpPr>
              <p:nvPr/>
            </p:nvSpPr>
            <p:spPr bwMode="auto">
              <a:xfrm>
                <a:off x="7257007" y="3264925"/>
                <a:ext cx="171365" cy="132960"/>
              </a:xfrm>
              <a:custGeom>
                <a:avLst/>
                <a:gdLst>
                  <a:gd name="T0" fmla="*/ 78 w 99"/>
                  <a:gd name="T1" fmla="*/ 13 h 75"/>
                  <a:gd name="T2" fmla="*/ 77 w 99"/>
                  <a:gd name="T3" fmla="*/ 16 h 75"/>
                  <a:gd name="T4" fmla="*/ 71 w 99"/>
                  <a:gd name="T5" fmla="*/ 14 h 75"/>
                  <a:gd name="T6" fmla="*/ 64 w 99"/>
                  <a:gd name="T7" fmla="*/ 10 h 75"/>
                  <a:gd name="T8" fmla="*/ 56 w 99"/>
                  <a:gd name="T9" fmla="*/ 9 h 75"/>
                  <a:gd name="T10" fmla="*/ 45 w 99"/>
                  <a:gd name="T11" fmla="*/ 7 h 75"/>
                  <a:gd name="T12" fmla="*/ 39 w 99"/>
                  <a:gd name="T13" fmla="*/ 10 h 75"/>
                  <a:gd name="T14" fmla="*/ 31 w 99"/>
                  <a:gd name="T15" fmla="*/ 14 h 75"/>
                  <a:gd name="T16" fmla="*/ 22 w 99"/>
                  <a:gd name="T17" fmla="*/ 15 h 75"/>
                  <a:gd name="T18" fmla="*/ 3 w 99"/>
                  <a:gd name="T19" fmla="*/ 18 h 75"/>
                  <a:gd name="T20" fmla="*/ 1 w 99"/>
                  <a:gd name="T21" fmla="*/ 20 h 75"/>
                  <a:gd name="T22" fmla="*/ 2 w 99"/>
                  <a:gd name="T23" fmla="*/ 22 h 75"/>
                  <a:gd name="T24" fmla="*/ 5 w 99"/>
                  <a:gd name="T25" fmla="*/ 25 h 75"/>
                  <a:gd name="T26" fmla="*/ 6 w 99"/>
                  <a:gd name="T27" fmla="*/ 28 h 75"/>
                  <a:gd name="T28" fmla="*/ 4 w 99"/>
                  <a:gd name="T29" fmla="*/ 39 h 75"/>
                  <a:gd name="T30" fmla="*/ 2 w 99"/>
                  <a:gd name="T31" fmla="*/ 41 h 75"/>
                  <a:gd name="T32" fmla="*/ 0 w 99"/>
                  <a:gd name="T33" fmla="*/ 44 h 75"/>
                  <a:gd name="T34" fmla="*/ 3 w 99"/>
                  <a:gd name="T35" fmla="*/ 47 h 75"/>
                  <a:gd name="T36" fmla="*/ 5 w 99"/>
                  <a:gd name="T37" fmla="*/ 48 h 75"/>
                  <a:gd name="T38" fmla="*/ 8 w 99"/>
                  <a:gd name="T39" fmla="*/ 52 h 75"/>
                  <a:gd name="T40" fmla="*/ 8 w 99"/>
                  <a:gd name="T41" fmla="*/ 56 h 75"/>
                  <a:gd name="T42" fmla="*/ 6 w 99"/>
                  <a:gd name="T43" fmla="*/ 67 h 75"/>
                  <a:gd name="T44" fmla="*/ 5 w 99"/>
                  <a:gd name="T45" fmla="*/ 73 h 75"/>
                  <a:gd name="T46" fmla="*/ 6 w 99"/>
                  <a:gd name="T47" fmla="*/ 73 h 75"/>
                  <a:gd name="T48" fmla="*/ 14 w 99"/>
                  <a:gd name="T49" fmla="*/ 75 h 75"/>
                  <a:gd name="T50" fmla="*/ 19 w 99"/>
                  <a:gd name="T51" fmla="*/ 74 h 75"/>
                  <a:gd name="T52" fmla="*/ 20 w 99"/>
                  <a:gd name="T53" fmla="*/ 72 h 75"/>
                  <a:gd name="T54" fmla="*/ 25 w 99"/>
                  <a:gd name="T55" fmla="*/ 68 h 75"/>
                  <a:gd name="T56" fmla="*/ 31 w 99"/>
                  <a:gd name="T57" fmla="*/ 63 h 75"/>
                  <a:gd name="T58" fmla="*/ 32 w 99"/>
                  <a:gd name="T59" fmla="*/ 59 h 75"/>
                  <a:gd name="T60" fmla="*/ 38 w 99"/>
                  <a:gd name="T61" fmla="*/ 52 h 75"/>
                  <a:gd name="T62" fmla="*/ 45 w 99"/>
                  <a:gd name="T63" fmla="*/ 51 h 75"/>
                  <a:gd name="T64" fmla="*/ 61 w 99"/>
                  <a:gd name="T65" fmla="*/ 49 h 75"/>
                  <a:gd name="T66" fmla="*/ 73 w 99"/>
                  <a:gd name="T67" fmla="*/ 45 h 75"/>
                  <a:gd name="T68" fmla="*/ 75 w 99"/>
                  <a:gd name="T69" fmla="*/ 43 h 75"/>
                  <a:gd name="T70" fmla="*/ 83 w 99"/>
                  <a:gd name="T71" fmla="*/ 36 h 75"/>
                  <a:gd name="T72" fmla="*/ 90 w 99"/>
                  <a:gd name="T73" fmla="*/ 32 h 75"/>
                  <a:gd name="T74" fmla="*/ 96 w 99"/>
                  <a:gd name="T75" fmla="*/ 30 h 75"/>
                  <a:gd name="T76" fmla="*/ 99 w 99"/>
                  <a:gd name="T77" fmla="*/ 25 h 75"/>
                  <a:gd name="T78" fmla="*/ 99 w 99"/>
                  <a:gd name="T79" fmla="*/ 20 h 75"/>
                  <a:gd name="T80" fmla="*/ 98 w 99"/>
                  <a:gd name="T81" fmla="*/ 12 h 75"/>
                  <a:gd name="T82" fmla="*/ 98 w 99"/>
                  <a:gd name="T83" fmla="*/ 8 h 75"/>
                  <a:gd name="T84" fmla="*/ 95 w 99"/>
                  <a:gd name="T85" fmla="*/ 1 h 75"/>
                  <a:gd name="T86" fmla="*/ 91 w 99"/>
                  <a:gd name="T87" fmla="*/ 0 h 75"/>
                  <a:gd name="T88" fmla="*/ 91 w 99"/>
                  <a:gd name="T89" fmla="*/ 1 h 75"/>
                  <a:gd name="T90" fmla="*/ 84 w 99"/>
                  <a:gd name="T91" fmla="*/ 7 h 75"/>
                  <a:gd name="T92" fmla="*/ 78 w 99"/>
                  <a:gd name="T93"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75">
                    <a:moveTo>
                      <a:pt x="78" y="13"/>
                    </a:moveTo>
                    <a:lnTo>
                      <a:pt x="78" y="13"/>
                    </a:lnTo>
                    <a:lnTo>
                      <a:pt x="78" y="14"/>
                    </a:lnTo>
                    <a:lnTo>
                      <a:pt x="77" y="16"/>
                    </a:lnTo>
                    <a:lnTo>
                      <a:pt x="74" y="16"/>
                    </a:lnTo>
                    <a:lnTo>
                      <a:pt x="71" y="14"/>
                    </a:lnTo>
                    <a:lnTo>
                      <a:pt x="71" y="14"/>
                    </a:lnTo>
                    <a:lnTo>
                      <a:pt x="64" y="10"/>
                    </a:lnTo>
                    <a:lnTo>
                      <a:pt x="56" y="9"/>
                    </a:lnTo>
                    <a:lnTo>
                      <a:pt x="56" y="9"/>
                    </a:lnTo>
                    <a:lnTo>
                      <a:pt x="48" y="7"/>
                    </a:lnTo>
                    <a:lnTo>
                      <a:pt x="45" y="7"/>
                    </a:lnTo>
                    <a:lnTo>
                      <a:pt x="39" y="10"/>
                    </a:lnTo>
                    <a:lnTo>
                      <a:pt x="39" y="10"/>
                    </a:lnTo>
                    <a:lnTo>
                      <a:pt x="35" y="12"/>
                    </a:lnTo>
                    <a:lnTo>
                      <a:pt x="31" y="14"/>
                    </a:lnTo>
                    <a:lnTo>
                      <a:pt x="22" y="15"/>
                    </a:lnTo>
                    <a:lnTo>
                      <a:pt x="22" y="15"/>
                    </a:lnTo>
                    <a:lnTo>
                      <a:pt x="9" y="17"/>
                    </a:lnTo>
                    <a:lnTo>
                      <a:pt x="3" y="18"/>
                    </a:lnTo>
                    <a:lnTo>
                      <a:pt x="1" y="19"/>
                    </a:lnTo>
                    <a:lnTo>
                      <a:pt x="1" y="20"/>
                    </a:lnTo>
                    <a:lnTo>
                      <a:pt x="1" y="20"/>
                    </a:lnTo>
                    <a:lnTo>
                      <a:pt x="2" y="22"/>
                    </a:lnTo>
                    <a:lnTo>
                      <a:pt x="3" y="23"/>
                    </a:lnTo>
                    <a:lnTo>
                      <a:pt x="5" y="25"/>
                    </a:lnTo>
                    <a:lnTo>
                      <a:pt x="6" y="28"/>
                    </a:lnTo>
                    <a:lnTo>
                      <a:pt x="6" y="28"/>
                    </a:lnTo>
                    <a:lnTo>
                      <a:pt x="5" y="36"/>
                    </a:lnTo>
                    <a:lnTo>
                      <a:pt x="4" y="39"/>
                    </a:lnTo>
                    <a:lnTo>
                      <a:pt x="2" y="41"/>
                    </a:lnTo>
                    <a:lnTo>
                      <a:pt x="2" y="41"/>
                    </a:lnTo>
                    <a:lnTo>
                      <a:pt x="0" y="43"/>
                    </a:lnTo>
                    <a:lnTo>
                      <a:pt x="0" y="44"/>
                    </a:lnTo>
                    <a:lnTo>
                      <a:pt x="0" y="46"/>
                    </a:lnTo>
                    <a:lnTo>
                      <a:pt x="3" y="47"/>
                    </a:lnTo>
                    <a:lnTo>
                      <a:pt x="3" y="47"/>
                    </a:lnTo>
                    <a:lnTo>
                      <a:pt x="5" y="48"/>
                    </a:lnTo>
                    <a:lnTo>
                      <a:pt x="7" y="49"/>
                    </a:lnTo>
                    <a:lnTo>
                      <a:pt x="8" y="52"/>
                    </a:lnTo>
                    <a:lnTo>
                      <a:pt x="8" y="56"/>
                    </a:lnTo>
                    <a:lnTo>
                      <a:pt x="8" y="56"/>
                    </a:lnTo>
                    <a:lnTo>
                      <a:pt x="7" y="62"/>
                    </a:lnTo>
                    <a:lnTo>
                      <a:pt x="6" y="67"/>
                    </a:lnTo>
                    <a:lnTo>
                      <a:pt x="5" y="71"/>
                    </a:lnTo>
                    <a:lnTo>
                      <a:pt x="5" y="73"/>
                    </a:lnTo>
                    <a:lnTo>
                      <a:pt x="6" y="73"/>
                    </a:lnTo>
                    <a:lnTo>
                      <a:pt x="6" y="73"/>
                    </a:lnTo>
                    <a:lnTo>
                      <a:pt x="9" y="74"/>
                    </a:lnTo>
                    <a:lnTo>
                      <a:pt x="14" y="75"/>
                    </a:lnTo>
                    <a:lnTo>
                      <a:pt x="18" y="74"/>
                    </a:lnTo>
                    <a:lnTo>
                      <a:pt x="19" y="74"/>
                    </a:lnTo>
                    <a:lnTo>
                      <a:pt x="20" y="72"/>
                    </a:lnTo>
                    <a:lnTo>
                      <a:pt x="20" y="72"/>
                    </a:lnTo>
                    <a:lnTo>
                      <a:pt x="22" y="70"/>
                    </a:lnTo>
                    <a:lnTo>
                      <a:pt x="25" y="68"/>
                    </a:lnTo>
                    <a:lnTo>
                      <a:pt x="28" y="67"/>
                    </a:lnTo>
                    <a:lnTo>
                      <a:pt x="31" y="63"/>
                    </a:lnTo>
                    <a:lnTo>
                      <a:pt x="31" y="63"/>
                    </a:lnTo>
                    <a:lnTo>
                      <a:pt x="32" y="59"/>
                    </a:lnTo>
                    <a:lnTo>
                      <a:pt x="35" y="55"/>
                    </a:lnTo>
                    <a:lnTo>
                      <a:pt x="38" y="52"/>
                    </a:lnTo>
                    <a:lnTo>
                      <a:pt x="45" y="51"/>
                    </a:lnTo>
                    <a:lnTo>
                      <a:pt x="45" y="51"/>
                    </a:lnTo>
                    <a:lnTo>
                      <a:pt x="53" y="50"/>
                    </a:lnTo>
                    <a:lnTo>
                      <a:pt x="61" y="49"/>
                    </a:lnTo>
                    <a:lnTo>
                      <a:pt x="69" y="47"/>
                    </a:lnTo>
                    <a:lnTo>
                      <a:pt x="73" y="45"/>
                    </a:lnTo>
                    <a:lnTo>
                      <a:pt x="75" y="43"/>
                    </a:lnTo>
                    <a:lnTo>
                      <a:pt x="75" y="43"/>
                    </a:lnTo>
                    <a:lnTo>
                      <a:pt x="79" y="39"/>
                    </a:lnTo>
                    <a:lnTo>
                      <a:pt x="83" y="36"/>
                    </a:lnTo>
                    <a:lnTo>
                      <a:pt x="90" y="32"/>
                    </a:lnTo>
                    <a:lnTo>
                      <a:pt x="90" y="32"/>
                    </a:lnTo>
                    <a:lnTo>
                      <a:pt x="94" y="31"/>
                    </a:lnTo>
                    <a:lnTo>
                      <a:pt x="96" y="30"/>
                    </a:lnTo>
                    <a:lnTo>
                      <a:pt x="98" y="28"/>
                    </a:lnTo>
                    <a:lnTo>
                      <a:pt x="99" y="25"/>
                    </a:lnTo>
                    <a:lnTo>
                      <a:pt x="99" y="25"/>
                    </a:lnTo>
                    <a:lnTo>
                      <a:pt x="99" y="20"/>
                    </a:lnTo>
                    <a:lnTo>
                      <a:pt x="99" y="16"/>
                    </a:lnTo>
                    <a:lnTo>
                      <a:pt x="98" y="12"/>
                    </a:lnTo>
                    <a:lnTo>
                      <a:pt x="98" y="8"/>
                    </a:lnTo>
                    <a:lnTo>
                      <a:pt x="98" y="8"/>
                    </a:lnTo>
                    <a:lnTo>
                      <a:pt x="97" y="4"/>
                    </a:lnTo>
                    <a:lnTo>
                      <a:pt x="95" y="1"/>
                    </a:lnTo>
                    <a:lnTo>
                      <a:pt x="93" y="0"/>
                    </a:lnTo>
                    <a:lnTo>
                      <a:pt x="91" y="0"/>
                    </a:lnTo>
                    <a:lnTo>
                      <a:pt x="91" y="1"/>
                    </a:lnTo>
                    <a:lnTo>
                      <a:pt x="91" y="1"/>
                    </a:lnTo>
                    <a:lnTo>
                      <a:pt x="88" y="4"/>
                    </a:lnTo>
                    <a:lnTo>
                      <a:pt x="84" y="7"/>
                    </a:lnTo>
                    <a:lnTo>
                      <a:pt x="80" y="10"/>
                    </a:lnTo>
                    <a:lnTo>
                      <a:pt x="78" y="13"/>
                    </a:lnTo>
                    <a:lnTo>
                      <a:pt x="78" y="13"/>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5" name="Freeform 81">
                <a:extLst>
                  <a:ext uri="{FF2B5EF4-FFF2-40B4-BE49-F238E27FC236}">
                    <a16:creationId xmlns:a16="http://schemas.microsoft.com/office/drawing/2014/main" id="{08890E17-0AAF-402A-ADBD-49ABC05F361E}"/>
                  </a:ext>
                </a:extLst>
              </p:cNvPr>
              <p:cNvSpPr>
                <a:spLocks/>
              </p:cNvSpPr>
              <p:nvPr/>
            </p:nvSpPr>
            <p:spPr bwMode="auto">
              <a:xfrm>
                <a:off x="6071172" y="1403492"/>
                <a:ext cx="1446303" cy="2414263"/>
              </a:xfrm>
              <a:custGeom>
                <a:avLst/>
                <a:gdLst>
                  <a:gd name="T0" fmla="*/ 824 w 845"/>
                  <a:gd name="T1" fmla="*/ 276 h 1379"/>
                  <a:gd name="T2" fmla="*/ 806 w 845"/>
                  <a:gd name="T3" fmla="*/ 217 h 1379"/>
                  <a:gd name="T4" fmla="*/ 805 w 845"/>
                  <a:gd name="T5" fmla="*/ 174 h 1379"/>
                  <a:gd name="T6" fmla="*/ 803 w 845"/>
                  <a:gd name="T7" fmla="*/ 125 h 1379"/>
                  <a:gd name="T8" fmla="*/ 727 w 845"/>
                  <a:gd name="T9" fmla="*/ 69 h 1379"/>
                  <a:gd name="T10" fmla="*/ 636 w 845"/>
                  <a:gd name="T11" fmla="*/ 22 h 1379"/>
                  <a:gd name="T12" fmla="*/ 580 w 845"/>
                  <a:gd name="T13" fmla="*/ 1 h 1379"/>
                  <a:gd name="T14" fmla="*/ 597 w 845"/>
                  <a:gd name="T15" fmla="*/ 39 h 1379"/>
                  <a:gd name="T16" fmla="*/ 581 w 845"/>
                  <a:gd name="T17" fmla="*/ 63 h 1379"/>
                  <a:gd name="T18" fmla="*/ 536 w 845"/>
                  <a:gd name="T19" fmla="*/ 69 h 1379"/>
                  <a:gd name="T20" fmla="*/ 455 w 845"/>
                  <a:gd name="T21" fmla="*/ 56 h 1379"/>
                  <a:gd name="T22" fmla="*/ 454 w 845"/>
                  <a:gd name="T23" fmla="*/ 106 h 1379"/>
                  <a:gd name="T24" fmla="*/ 415 w 845"/>
                  <a:gd name="T25" fmla="*/ 112 h 1379"/>
                  <a:gd name="T26" fmla="*/ 371 w 845"/>
                  <a:gd name="T27" fmla="*/ 128 h 1379"/>
                  <a:gd name="T28" fmla="*/ 331 w 845"/>
                  <a:gd name="T29" fmla="*/ 176 h 1379"/>
                  <a:gd name="T30" fmla="*/ 341 w 845"/>
                  <a:gd name="T31" fmla="*/ 213 h 1379"/>
                  <a:gd name="T32" fmla="*/ 299 w 845"/>
                  <a:gd name="T33" fmla="*/ 270 h 1379"/>
                  <a:gd name="T34" fmla="*/ 282 w 845"/>
                  <a:gd name="T35" fmla="*/ 305 h 1379"/>
                  <a:gd name="T36" fmla="*/ 221 w 845"/>
                  <a:gd name="T37" fmla="*/ 337 h 1379"/>
                  <a:gd name="T38" fmla="*/ 212 w 845"/>
                  <a:gd name="T39" fmla="*/ 423 h 1379"/>
                  <a:gd name="T40" fmla="*/ 168 w 845"/>
                  <a:gd name="T41" fmla="*/ 490 h 1379"/>
                  <a:gd name="T42" fmla="*/ 199 w 845"/>
                  <a:gd name="T43" fmla="*/ 523 h 1379"/>
                  <a:gd name="T44" fmla="*/ 133 w 845"/>
                  <a:gd name="T45" fmla="*/ 540 h 1379"/>
                  <a:gd name="T46" fmla="*/ 75 w 845"/>
                  <a:gd name="T47" fmla="*/ 590 h 1379"/>
                  <a:gd name="T48" fmla="*/ 74 w 845"/>
                  <a:gd name="T49" fmla="*/ 648 h 1379"/>
                  <a:gd name="T50" fmla="*/ 74 w 845"/>
                  <a:gd name="T51" fmla="*/ 716 h 1379"/>
                  <a:gd name="T52" fmla="*/ 73 w 845"/>
                  <a:gd name="T53" fmla="*/ 774 h 1379"/>
                  <a:gd name="T54" fmla="*/ 114 w 845"/>
                  <a:gd name="T55" fmla="*/ 808 h 1379"/>
                  <a:gd name="T56" fmla="*/ 82 w 845"/>
                  <a:gd name="T57" fmla="*/ 846 h 1379"/>
                  <a:gd name="T58" fmla="*/ 95 w 845"/>
                  <a:gd name="T59" fmla="*/ 892 h 1379"/>
                  <a:gd name="T60" fmla="*/ 75 w 845"/>
                  <a:gd name="T61" fmla="*/ 951 h 1379"/>
                  <a:gd name="T62" fmla="*/ 41 w 845"/>
                  <a:gd name="T63" fmla="*/ 988 h 1379"/>
                  <a:gd name="T64" fmla="*/ 45 w 845"/>
                  <a:gd name="T65" fmla="*/ 1032 h 1379"/>
                  <a:gd name="T66" fmla="*/ 5 w 845"/>
                  <a:gd name="T67" fmla="*/ 1029 h 1379"/>
                  <a:gd name="T68" fmla="*/ 26 w 845"/>
                  <a:gd name="T69" fmla="*/ 1109 h 1379"/>
                  <a:gd name="T70" fmla="*/ 60 w 845"/>
                  <a:gd name="T71" fmla="*/ 1187 h 1379"/>
                  <a:gd name="T72" fmla="*/ 103 w 845"/>
                  <a:gd name="T73" fmla="*/ 1255 h 1379"/>
                  <a:gd name="T74" fmla="*/ 95 w 845"/>
                  <a:gd name="T75" fmla="*/ 1315 h 1379"/>
                  <a:gd name="T76" fmla="*/ 130 w 845"/>
                  <a:gd name="T77" fmla="*/ 1373 h 1379"/>
                  <a:gd name="T78" fmla="*/ 207 w 845"/>
                  <a:gd name="T79" fmla="*/ 1353 h 1379"/>
                  <a:gd name="T80" fmla="*/ 234 w 845"/>
                  <a:gd name="T81" fmla="*/ 1309 h 1379"/>
                  <a:gd name="T82" fmla="*/ 307 w 845"/>
                  <a:gd name="T83" fmla="*/ 1308 h 1379"/>
                  <a:gd name="T84" fmla="*/ 340 w 845"/>
                  <a:gd name="T85" fmla="*/ 1253 h 1379"/>
                  <a:gd name="T86" fmla="*/ 357 w 845"/>
                  <a:gd name="T87" fmla="*/ 1169 h 1379"/>
                  <a:gd name="T88" fmla="*/ 358 w 845"/>
                  <a:gd name="T89" fmla="*/ 1101 h 1379"/>
                  <a:gd name="T90" fmla="*/ 410 w 845"/>
                  <a:gd name="T91" fmla="*/ 1061 h 1379"/>
                  <a:gd name="T92" fmla="*/ 436 w 845"/>
                  <a:gd name="T93" fmla="*/ 1057 h 1379"/>
                  <a:gd name="T94" fmla="*/ 485 w 845"/>
                  <a:gd name="T95" fmla="*/ 991 h 1379"/>
                  <a:gd name="T96" fmla="*/ 508 w 845"/>
                  <a:gd name="T97" fmla="*/ 959 h 1379"/>
                  <a:gd name="T98" fmla="*/ 470 w 845"/>
                  <a:gd name="T99" fmla="*/ 910 h 1379"/>
                  <a:gd name="T100" fmla="*/ 405 w 845"/>
                  <a:gd name="T101" fmla="*/ 883 h 1379"/>
                  <a:gd name="T102" fmla="*/ 398 w 845"/>
                  <a:gd name="T103" fmla="*/ 791 h 1379"/>
                  <a:gd name="T104" fmla="*/ 417 w 845"/>
                  <a:gd name="T105" fmla="*/ 698 h 1379"/>
                  <a:gd name="T106" fmla="*/ 460 w 845"/>
                  <a:gd name="T107" fmla="*/ 659 h 1379"/>
                  <a:gd name="T108" fmla="*/ 554 w 845"/>
                  <a:gd name="T109" fmla="*/ 599 h 1379"/>
                  <a:gd name="T110" fmla="*/ 634 w 845"/>
                  <a:gd name="T111" fmla="*/ 554 h 1379"/>
                  <a:gd name="T112" fmla="*/ 673 w 845"/>
                  <a:gd name="T113" fmla="*/ 489 h 1379"/>
                  <a:gd name="T114" fmla="*/ 674 w 845"/>
                  <a:gd name="T115" fmla="*/ 432 h 1379"/>
                  <a:gd name="T116" fmla="*/ 706 w 845"/>
                  <a:gd name="T117" fmla="*/ 379 h 1379"/>
                  <a:gd name="T118" fmla="*/ 760 w 845"/>
                  <a:gd name="T119" fmla="*/ 359 h 1379"/>
                  <a:gd name="T120" fmla="*/ 845 w 845"/>
                  <a:gd name="T121" fmla="*/ 36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5" h="1379">
                    <a:moveTo>
                      <a:pt x="815" y="316"/>
                    </a:moveTo>
                    <a:lnTo>
                      <a:pt x="815" y="316"/>
                    </a:lnTo>
                    <a:lnTo>
                      <a:pt x="812" y="313"/>
                    </a:lnTo>
                    <a:lnTo>
                      <a:pt x="810" y="309"/>
                    </a:lnTo>
                    <a:lnTo>
                      <a:pt x="810" y="305"/>
                    </a:lnTo>
                    <a:lnTo>
                      <a:pt x="810" y="300"/>
                    </a:lnTo>
                    <a:lnTo>
                      <a:pt x="811" y="294"/>
                    </a:lnTo>
                    <a:lnTo>
                      <a:pt x="812" y="290"/>
                    </a:lnTo>
                    <a:lnTo>
                      <a:pt x="814" y="286"/>
                    </a:lnTo>
                    <a:lnTo>
                      <a:pt x="817" y="284"/>
                    </a:lnTo>
                    <a:lnTo>
                      <a:pt x="817" y="284"/>
                    </a:lnTo>
                    <a:lnTo>
                      <a:pt x="821" y="280"/>
                    </a:lnTo>
                    <a:lnTo>
                      <a:pt x="824" y="276"/>
                    </a:lnTo>
                    <a:lnTo>
                      <a:pt x="829" y="261"/>
                    </a:lnTo>
                    <a:lnTo>
                      <a:pt x="829" y="261"/>
                    </a:lnTo>
                    <a:lnTo>
                      <a:pt x="830" y="256"/>
                    </a:lnTo>
                    <a:lnTo>
                      <a:pt x="830" y="251"/>
                    </a:lnTo>
                    <a:lnTo>
                      <a:pt x="829" y="246"/>
                    </a:lnTo>
                    <a:lnTo>
                      <a:pt x="827" y="242"/>
                    </a:lnTo>
                    <a:lnTo>
                      <a:pt x="824" y="238"/>
                    </a:lnTo>
                    <a:lnTo>
                      <a:pt x="820" y="234"/>
                    </a:lnTo>
                    <a:lnTo>
                      <a:pt x="813" y="227"/>
                    </a:lnTo>
                    <a:lnTo>
                      <a:pt x="813" y="227"/>
                    </a:lnTo>
                    <a:lnTo>
                      <a:pt x="809" y="224"/>
                    </a:lnTo>
                    <a:lnTo>
                      <a:pt x="807" y="221"/>
                    </a:lnTo>
                    <a:lnTo>
                      <a:pt x="806" y="217"/>
                    </a:lnTo>
                    <a:lnTo>
                      <a:pt x="805" y="214"/>
                    </a:lnTo>
                    <a:lnTo>
                      <a:pt x="806" y="210"/>
                    </a:lnTo>
                    <a:lnTo>
                      <a:pt x="807" y="206"/>
                    </a:lnTo>
                    <a:lnTo>
                      <a:pt x="809" y="203"/>
                    </a:lnTo>
                    <a:lnTo>
                      <a:pt x="813" y="200"/>
                    </a:lnTo>
                    <a:lnTo>
                      <a:pt x="813" y="200"/>
                    </a:lnTo>
                    <a:lnTo>
                      <a:pt x="815" y="196"/>
                    </a:lnTo>
                    <a:lnTo>
                      <a:pt x="816" y="193"/>
                    </a:lnTo>
                    <a:lnTo>
                      <a:pt x="816" y="189"/>
                    </a:lnTo>
                    <a:lnTo>
                      <a:pt x="814" y="185"/>
                    </a:lnTo>
                    <a:lnTo>
                      <a:pt x="810" y="178"/>
                    </a:lnTo>
                    <a:lnTo>
                      <a:pt x="805" y="174"/>
                    </a:lnTo>
                    <a:lnTo>
                      <a:pt x="805" y="174"/>
                    </a:lnTo>
                    <a:lnTo>
                      <a:pt x="803" y="172"/>
                    </a:lnTo>
                    <a:lnTo>
                      <a:pt x="802" y="170"/>
                    </a:lnTo>
                    <a:lnTo>
                      <a:pt x="801" y="165"/>
                    </a:lnTo>
                    <a:lnTo>
                      <a:pt x="800" y="160"/>
                    </a:lnTo>
                    <a:lnTo>
                      <a:pt x="798" y="154"/>
                    </a:lnTo>
                    <a:lnTo>
                      <a:pt x="798" y="154"/>
                    </a:lnTo>
                    <a:lnTo>
                      <a:pt x="797" y="149"/>
                    </a:lnTo>
                    <a:lnTo>
                      <a:pt x="797" y="143"/>
                    </a:lnTo>
                    <a:lnTo>
                      <a:pt x="799" y="136"/>
                    </a:lnTo>
                    <a:lnTo>
                      <a:pt x="803" y="129"/>
                    </a:lnTo>
                    <a:lnTo>
                      <a:pt x="803" y="129"/>
                    </a:lnTo>
                    <a:lnTo>
                      <a:pt x="803" y="127"/>
                    </a:lnTo>
                    <a:lnTo>
                      <a:pt x="803" y="125"/>
                    </a:lnTo>
                    <a:lnTo>
                      <a:pt x="802" y="119"/>
                    </a:lnTo>
                    <a:lnTo>
                      <a:pt x="799" y="114"/>
                    </a:lnTo>
                    <a:lnTo>
                      <a:pt x="795" y="109"/>
                    </a:lnTo>
                    <a:lnTo>
                      <a:pt x="785" y="99"/>
                    </a:lnTo>
                    <a:lnTo>
                      <a:pt x="775" y="91"/>
                    </a:lnTo>
                    <a:lnTo>
                      <a:pt x="775" y="91"/>
                    </a:lnTo>
                    <a:lnTo>
                      <a:pt x="767" y="86"/>
                    </a:lnTo>
                    <a:lnTo>
                      <a:pt x="760" y="82"/>
                    </a:lnTo>
                    <a:lnTo>
                      <a:pt x="746" y="75"/>
                    </a:lnTo>
                    <a:lnTo>
                      <a:pt x="746" y="75"/>
                    </a:lnTo>
                    <a:lnTo>
                      <a:pt x="742" y="73"/>
                    </a:lnTo>
                    <a:lnTo>
                      <a:pt x="738" y="71"/>
                    </a:lnTo>
                    <a:lnTo>
                      <a:pt x="727" y="69"/>
                    </a:lnTo>
                    <a:lnTo>
                      <a:pt x="718" y="68"/>
                    </a:lnTo>
                    <a:lnTo>
                      <a:pt x="710" y="68"/>
                    </a:lnTo>
                    <a:lnTo>
                      <a:pt x="710" y="68"/>
                    </a:lnTo>
                    <a:lnTo>
                      <a:pt x="706" y="68"/>
                    </a:lnTo>
                    <a:lnTo>
                      <a:pt x="702" y="66"/>
                    </a:lnTo>
                    <a:lnTo>
                      <a:pt x="695" y="62"/>
                    </a:lnTo>
                    <a:lnTo>
                      <a:pt x="688" y="57"/>
                    </a:lnTo>
                    <a:lnTo>
                      <a:pt x="682" y="51"/>
                    </a:lnTo>
                    <a:lnTo>
                      <a:pt x="682" y="51"/>
                    </a:lnTo>
                    <a:lnTo>
                      <a:pt x="675" y="45"/>
                    </a:lnTo>
                    <a:lnTo>
                      <a:pt x="663" y="36"/>
                    </a:lnTo>
                    <a:lnTo>
                      <a:pt x="648" y="28"/>
                    </a:lnTo>
                    <a:lnTo>
                      <a:pt x="636" y="22"/>
                    </a:lnTo>
                    <a:lnTo>
                      <a:pt x="636" y="22"/>
                    </a:lnTo>
                    <a:lnTo>
                      <a:pt x="633" y="21"/>
                    </a:lnTo>
                    <a:lnTo>
                      <a:pt x="631" y="19"/>
                    </a:lnTo>
                    <a:lnTo>
                      <a:pt x="628" y="14"/>
                    </a:lnTo>
                    <a:lnTo>
                      <a:pt x="627" y="9"/>
                    </a:lnTo>
                    <a:lnTo>
                      <a:pt x="626" y="3"/>
                    </a:lnTo>
                    <a:lnTo>
                      <a:pt x="626" y="3"/>
                    </a:lnTo>
                    <a:lnTo>
                      <a:pt x="618" y="2"/>
                    </a:lnTo>
                    <a:lnTo>
                      <a:pt x="610" y="1"/>
                    </a:lnTo>
                    <a:lnTo>
                      <a:pt x="600" y="0"/>
                    </a:lnTo>
                    <a:lnTo>
                      <a:pt x="588" y="0"/>
                    </a:lnTo>
                    <a:lnTo>
                      <a:pt x="588" y="0"/>
                    </a:lnTo>
                    <a:lnTo>
                      <a:pt x="580" y="1"/>
                    </a:lnTo>
                    <a:lnTo>
                      <a:pt x="576" y="3"/>
                    </a:lnTo>
                    <a:lnTo>
                      <a:pt x="576" y="4"/>
                    </a:lnTo>
                    <a:lnTo>
                      <a:pt x="576" y="5"/>
                    </a:lnTo>
                    <a:lnTo>
                      <a:pt x="577" y="7"/>
                    </a:lnTo>
                    <a:lnTo>
                      <a:pt x="584" y="11"/>
                    </a:lnTo>
                    <a:lnTo>
                      <a:pt x="591" y="15"/>
                    </a:lnTo>
                    <a:lnTo>
                      <a:pt x="591" y="15"/>
                    </a:lnTo>
                    <a:lnTo>
                      <a:pt x="595" y="18"/>
                    </a:lnTo>
                    <a:lnTo>
                      <a:pt x="597" y="23"/>
                    </a:lnTo>
                    <a:lnTo>
                      <a:pt x="597" y="28"/>
                    </a:lnTo>
                    <a:lnTo>
                      <a:pt x="597" y="35"/>
                    </a:lnTo>
                    <a:lnTo>
                      <a:pt x="597" y="35"/>
                    </a:lnTo>
                    <a:lnTo>
                      <a:pt x="597" y="39"/>
                    </a:lnTo>
                    <a:lnTo>
                      <a:pt x="596" y="42"/>
                    </a:lnTo>
                    <a:lnTo>
                      <a:pt x="595" y="43"/>
                    </a:lnTo>
                    <a:lnTo>
                      <a:pt x="593" y="44"/>
                    </a:lnTo>
                    <a:lnTo>
                      <a:pt x="590" y="45"/>
                    </a:lnTo>
                    <a:lnTo>
                      <a:pt x="585" y="48"/>
                    </a:lnTo>
                    <a:lnTo>
                      <a:pt x="585" y="48"/>
                    </a:lnTo>
                    <a:lnTo>
                      <a:pt x="581" y="51"/>
                    </a:lnTo>
                    <a:lnTo>
                      <a:pt x="578" y="55"/>
                    </a:lnTo>
                    <a:lnTo>
                      <a:pt x="578" y="59"/>
                    </a:lnTo>
                    <a:lnTo>
                      <a:pt x="579" y="61"/>
                    </a:lnTo>
                    <a:lnTo>
                      <a:pt x="580" y="62"/>
                    </a:lnTo>
                    <a:lnTo>
                      <a:pt x="580" y="62"/>
                    </a:lnTo>
                    <a:lnTo>
                      <a:pt x="581" y="63"/>
                    </a:lnTo>
                    <a:lnTo>
                      <a:pt x="582" y="65"/>
                    </a:lnTo>
                    <a:lnTo>
                      <a:pt x="581" y="70"/>
                    </a:lnTo>
                    <a:lnTo>
                      <a:pt x="577" y="82"/>
                    </a:lnTo>
                    <a:lnTo>
                      <a:pt x="577" y="82"/>
                    </a:lnTo>
                    <a:lnTo>
                      <a:pt x="574" y="84"/>
                    </a:lnTo>
                    <a:lnTo>
                      <a:pt x="571" y="85"/>
                    </a:lnTo>
                    <a:lnTo>
                      <a:pt x="567" y="85"/>
                    </a:lnTo>
                    <a:lnTo>
                      <a:pt x="561" y="83"/>
                    </a:lnTo>
                    <a:lnTo>
                      <a:pt x="551" y="78"/>
                    </a:lnTo>
                    <a:lnTo>
                      <a:pt x="544" y="73"/>
                    </a:lnTo>
                    <a:lnTo>
                      <a:pt x="544" y="73"/>
                    </a:lnTo>
                    <a:lnTo>
                      <a:pt x="540" y="70"/>
                    </a:lnTo>
                    <a:lnTo>
                      <a:pt x="536" y="69"/>
                    </a:lnTo>
                    <a:lnTo>
                      <a:pt x="526" y="67"/>
                    </a:lnTo>
                    <a:lnTo>
                      <a:pt x="514" y="67"/>
                    </a:lnTo>
                    <a:lnTo>
                      <a:pt x="503" y="66"/>
                    </a:lnTo>
                    <a:lnTo>
                      <a:pt x="503" y="66"/>
                    </a:lnTo>
                    <a:lnTo>
                      <a:pt x="498" y="65"/>
                    </a:lnTo>
                    <a:lnTo>
                      <a:pt x="494" y="64"/>
                    </a:lnTo>
                    <a:lnTo>
                      <a:pt x="486" y="60"/>
                    </a:lnTo>
                    <a:lnTo>
                      <a:pt x="482" y="58"/>
                    </a:lnTo>
                    <a:lnTo>
                      <a:pt x="476" y="57"/>
                    </a:lnTo>
                    <a:lnTo>
                      <a:pt x="470" y="56"/>
                    </a:lnTo>
                    <a:lnTo>
                      <a:pt x="462" y="56"/>
                    </a:lnTo>
                    <a:lnTo>
                      <a:pt x="462" y="56"/>
                    </a:lnTo>
                    <a:lnTo>
                      <a:pt x="455" y="56"/>
                    </a:lnTo>
                    <a:lnTo>
                      <a:pt x="451" y="58"/>
                    </a:lnTo>
                    <a:lnTo>
                      <a:pt x="449" y="61"/>
                    </a:lnTo>
                    <a:lnTo>
                      <a:pt x="448" y="65"/>
                    </a:lnTo>
                    <a:lnTo>
                      <a:pt x="449" y="70"/>
                    </a:lnTo>
                    <a:lnTo>
                      <a:pt x="450" y="74"/>
                    </a:lnTo>
                    <a:lnTo>
                      <a:pt x="451" y="78"/>
                    </a:lnTo>
                    <a:lnTo>
                      <a:pt x="452" y="82"/>
                    </a:lnTo>
                    <a:lnTo>
                      <a:pt x="452" y="82"/>
                    </a:lnTo>
                    <a:lnTo>
                      <a:pt x="452" y="88"/>
                    </a:lnTo>
                    <a:lnTo>
                      <a:pt x="454" y="94"/>
                    </a:lnTo>
                    <a:lnTo>
                      <a:pt x="455" y="100"/>
                    </a:lnTo>
                    <a:lnTo>
                      <a:pt x="454" y="103"/>
                    </a:lnTo>
                    <a:lnTo>
                      <a:pt x="454" y="106"/>
                    </a:lnTo>
                    <a:lnTo>
                      <a:pt x="454" y="106"/>
                    </a:lnTo>
                    <a:lnTo>
                      <a:pt x="452" y="109"/>
                    </a:lnTo>
                    <a:lnTo>
                      <a:pt x="450" y="112"/>
                    </a:lnTo>
                    <a:lnTo>
                      <a:pt x="445" y="117"/>
                    </a:lnTo>
                    <a:lnTo>
                      <a:pt x="439" y="120"/>
                    </a:lnTo>
                    <a:lnTo>
                      <a:pt x="435" y="121"/>
                    </a:lnTo>
                    <a:lnTo>
                      <a:pt x="435" y="121"/>
                    </a:lnTo>
                    <a:lnTo>
                      <a:pt x="429" y="121"/>
                    </a:lnTo>
                    <a:lnTo>
                      <a:pt x="423" y="119"/>
                    </a:lnTo>
                    <a:lnTo>
                      <a:pt x="418" y="116"/>
                    </a:lnTo>
                    <a:lnTo>
                      <a:pt x="416" y="114"/>
                    </a:lnTo>
                    <a:lnTo>
                      <a:pt x="415" y="112"/>
                    </a:lnTo>
                    <a:lnTo>
                      <a:pt x="415" y="112"/>
                    </a:lnTo>
                    <a:lnTo>
                      <a:pt x="412" y="108"/>
                    </a:lnTo>
                    <a:lnTo>
                      <a:pt x="409" y="106"/>
                    </a:lnTo>
                    <a:lnTo>
                      <a:pt x="404" y="105"/>
                    </a:lnTo>
                    <a:lnTo>
                      <a:pt x="396" y="106"/>
                    </a:lnTo>
                    <a:lnTo>
                      <a:pt x="396" y="106"/>
                    </a:lnTo>
                    <a:lnTo>
                      <a:pt x="390" y="106"/>
                    </a:lnTo>
                    <a:lnTo>
                      <a:pt x="387" y="108"/>
                    </a:lnTo>
                    <a:lnTo>
                      <a:pt x="384" y="111"/>
                    </a:lnTo>
                    <a:lnTo>
                      <a:pt x="382" y="114"/>
                    </a:lnTo>
                    <a:lnTo>
                      <a:pt x="377" y="121"/>
                    </a:lnTo>
                    <a:lnTo>
                      <a:pt x="374" y="125"/>
                    </a:lnTo>
                    <a:lnTo>
                      <a:pt x="371" y="128"/>
                    </a:lnTo>
                    <a:lnTo>
                      <a:pt x="371" y="128"/>
                    </a:lnTo>
                    <a:lnTo>
                      <a:pt x="367" y="131"/>
                    </a:lnTo>
                    <a:lnTo>
                      <a:pt x="364" y="134"/>
                    </a:lnTo>
                    <a:lnTo>
                      <a:pt x="358" y="142"/>
                    </a:lnTo>
                    <a:lnTo>
                      <a:pt x="354" y="152"/>
                    </a:lnTo>
                    <a:lnTo>
                      <a:pt x="351" y="163"/>
                    </a:lnTo>
                    <a:lnTo>
                      <a:pt x="351" y="163"/>
                    </a:lnTo>
                    <a:lnTo>
                      <a:pt x="350" y="167"/>
                    </a:lnTo>
                    <a:lnTo>
                      <a:pt x="348" y="170"/>
                    </a:lnTo>
                    <a:lnTo>
                      <a:pt x="347" y="172"/>
                    </a:lnTo>
                    <a:lnTo>
                      <a:pt x="345" y="173"/>
                    </a:lnTo>
                    <a:lnTo>
                      <a:pt x="339" y="174"/>
                    </a:lnTo>
                    <a:lnTo>
                      <a:pt x="331" y="176"/>
                    </a:lnTo>
                    <a:lnTo>
                      <a:pt x="331" y="176"/>
                    </a:lnTo>
                    <a:lnTo>
                      <a:pt x="327" y="177"/>
                    </a:lnTo>
                    <a:lnTo>
                      <a:pt x="325" y="179"/>
                    </a:lnTo>
                    <a:lnTo>
                      <a:pt x="325" y="182"/>
                    </a:lnTo>
                    <a:lnTo>
                      <a:pt x="325" y="184"/>
                    </a:lnTo>
                    <a:lnTo>
                      <a:pt x="327" y="187"/>
                    </a:lnTo>
                    <a:lnTo>
                      <a:pt x="329" y="190"/>
                    </a:lnTo>
                    <a:lnTo>
                      <a:pt x="336" y="195"/>
                    </a:lnTo>
                    <a:lnTo>
                      <a:pt x="336" y="195"/>
                    </a:lnTo>
                    <a:lnTo>
                      <a:pt x="338" y="197"/>
                    </a:lnTo>
                    <a:lnTo>
                      <a:pt x="340" y="200"/>
                    </a:lnTo>
                    <a:lnTo>
                      <a:pt x="341" y="202"/>
                    </a:lnTo>
                    <a:lnTo>
                      <a:pt x="342" y="205"/>
                    </a:lnTo>
                    <a:lnTo>
                      <a:pt x="341" y="213"/>
                    </a:lnTo>
                    <a:lnTo>
                      <a:pt x="341" y="220"/>
                    </a:lnTo>
                    <a:lnTo>
                      <a:pt x="341" y="220"/>
                    </a:lnTo>
                    <a:lnTo>
                      <a:pt x="340" y="226"/>
                    </a:lnTo>
                    <a:lnTo>
                      <a:pt x="337" y="230"/>
                    </a:lnTo>
                    <a:lnTo>
                      <a:pt x="333" y="234"/>
                    </a:lnTo>
                    <a:lnTo>
                      <a:pt x="325" y="240"/>
                    </a:lnTo>
                    <a:lnTo>
                      <a:pt x="325" y="240"/>
                    </a:lnTo>
                    <a:lnTo>
                      <a:pt x="321" y="243"/>
                    </a:lnTo>
                    <a:lnTo>
                      <a:pt x="317" y="247"/>
                    </a:lnTo>
                    <a:lnTo>
                      <a:pt x="311" y="256"/>
                    </a:lnTo>
                    <a:lnTo>
                      <a:pt x="308" y="261"/>
                    </a:lnTo>
                    <a:lnTo>
                      <a:pt x="304" y="266"/>
                    </a:lnTo>
                    <a:lnTo>
                      <a:pt x="299" y="270"/>
                    </a:lnTo>
                    <a:lnTo>
                      <a:pt x="294" y="273"/>
                    </a:lnTo>
                    <a:lnTo>
                      <a:pt x="294" y="273"/>
                    </a:lnTo>
                    <a:lnTo>
                      <a:pt x="288" y="276"/>
                    </a:lnTo>
                    <a:lnTo>
                      <a:pt x="285" y="278"/>
                    </a:lnTo>
                    <a:lnTo>
                      <a:pt x="284" y="280"/>
                    </a:lnTo>
                    <a:lnTo>
                      <a:pt x="284" y="281"/>
                    </a:lnTo>
                    <a:lnTo>
                      <a:pt x="286" y="286"/>
                    </a:lnTo>
                    <a:lnTo>
                      <a:pt x="288" y="290"/>
                    </a:lnTo>
                    <a:lnTo>
                      <a:pt x="289" y="294"/>
                    </a:lnTo>
                    <a:lnTo>
                      <a:pt x="289" y="294"/>
                    </a:lnTo>
                    <a:lnTo>
                      <a:pt x="288" y="298"/>
                    </a:lnTo>
                    <a:lnTo>
                      <a:pt x="287" y="300"/>
                    </a:lnTo>
                    <a:lnTo>
                      <a:pt x="282" y="305"/>
                    </a:lnTo>
                    <a:lnTo>
                      <a:pt x="275" y="310"/>
                    </a:lnTo>
                    <a:lnTo>
                      <a:pt x="266" y="314"/>
                    </a:lnTo>
                    <a:lnTo>
                      <a:pt x="256" y="317"/>
                    </a:lnTo>
                    <a:lnTo>
                      <a:pt x="246" y="320"/>
                    </a:lnTo>
                    <a:lnTo>
                      <a:pt x="236" y="322"/>
                    </a:lnTo>
                    <a:lnTo>
                      <a:pt x="229" y="323"/>
                    </a:lnTo>
                    <a:lnTo>
                      <a:pt x="229" y="323"/>
                    </a:lnTo>
                    <a:lnTo>
                      <a:pt x="225" y="323"/>
                    </a:lnTo>
                    <a:lnTo>
                      <a:pt x="223" y="324"/>
                    </a:lnTo>
                    <a:lnTo>
                      <a:pt x="222" y="325"/>
                    </a:lnTo>
                    <a:lnTo>
                      <a:pt x="221" y="327"/>
                    </a:lnTo>
                    <a:lnTo>
                      <a:pt x="219" y="331"/>
                    </a:lnTo>
                    <a:lnTo>
                      <a:pt x="221" y="337"/>
                    </a:lnTo>
                    <a:lnTo>
                      <a:pt x="225" y="348"/>
                    </a:lnTo>
                    <a:lnTo>
                      <a:pt x="227" y="354"/>
                    </a:lnTo>
                    <a:lnTo>
                      <a:pt x="228" y="359"/>
                    </a:lnTo>
                    <a:lnTo>
                      <a:pt x="228" y="359"/>
                    </a:lnTo>
                    <a:lnTo>
                      <a:pt x="227" y="367"/>
                    </a:lnTo>
                    <a:lnTo>
                      <a:pt x="225" y="373"/>
                    </a:lnTo>
                    <a:lnTo>
                      <a:pt x="219" y="388"/>
                    </a:lnTo>
                    <a:lnTo>
                      <a:pt x="219" y="388"/>
                    </a:lnTo>
                    <a:lnTo>
                      <a:pt x="214" y="402"/>
                    </a:lnTo>
                    <a:lnTo>
                      <a:pt x="213" y="408"/>
                    </a:lnTo>
                    <a:lnTo>
                      <a:pt x="213" y="417"/>
                    </a:lnTo>
                    <a:lnTo>
                      <a:pt x="213" y="417"/>
                    </a:lnTo>
                    <a:lnTo>
                      <a:pt x="212" y="423"/>
                    </a:lnTo>
                    <a:lnTo>
                      <a:pt x="210" y="430"/>
                    </a:lnTo>
                    <a:lnTo>
                      <a:pt x="206" y="438"/>
                    </a:lnTo>
                    <a:lnTo>
                      <a:pt x="200" y="446"/>
                    </a:lnTo>
                    <a:lnTo>
                      <a:pt x="194" y="454"/>
                    </a:lnTo>
                    <a:lnTo>
                      <a:pt x="187" y="461"/>
                    </a:lnTo>
                    <a:lnTo>
                      <a:pt x="180" y="468"/>
                    </a:lnTo>
                    <a:lnTo>
                      <a:pt x="173" y="475"/>
                    </a:lnTo>
                    <a:lnTo>
                      <a:pt x="173" y="475"/>
                    </a:lnTo>
                    <a:lnTo>
                      <a:pt x="167" y="479"/>
                    </a:lnTo>
                    <a:lnTo>
                      <a:pt x="165" y="483"/>
                    </a:lnTo>
                    <a:lnTo>
                      <a:pt x="165" y="485"/>
                    </a:lnTo>
                    <a:lnTo>
                      <a:pt x="165" y="487"/>
                    </a:lnTo>
                    <a:lnTo>
                      <a:pt x="168" y="490"/>
                    </a:lnTo>
                    <a:lnTo>
                      <a:pt x="172" y="492"/>
                    </a:lnTo>
                    <a:lnTo>
                      <a:pt x="176" y="494"/>
                    </a:lnTo>
                    <a:lnTo>
                      <a:pt x="187" y="498"/>
                    </a:lnTo>
                    <a:lnTo>
                      <a:pt x="187" y="498"/>
                    </a:lnTo>
                    <a:lnTo>
                      <a:pt x="191" y="499"/>
                    </a:lnTo>
                    <a:lnTo>
                      <a:pt x="193" y="501"/>
                    </a:lnTo>
                    <a:lnTo>
                      <a:pt x="195" y="502"/>
                    </a:lnTo>
                    <a:lnTo>
                      <a:pt x="197" y="504"/>
                    </a:lnTo>
                    <a:lnTo>
                      <a:pt x="198" y="509"/>
                    </a:lnTo>
                    <a:lnTo>
                      <a:pt x="200" y="514"/>
                    </a:lnTo>
                    <a:lnTo>
                      <a:pt x="200" y="514"/>
                    </a:lnTo>
                    <a:lnTo>
                      <a:pt x="201" y="519"/>
                    </a:lnTo>
                    <a:lnTo>
                      <a:pt x="199" y="523"/>
                    </a:lnTo>
                    <a:lnTo>
                      <a:pt x="197" y="526"/>
                    </a:lnTo>
                    <a:lnTo>
                      <a:pt x="193" y="527"/>
                    </a:lnTo>
                    <a:lnTo>
                      <a:pt x="193" y="527"/>
                    </a:lnTo>
                    <a:lnTo>
                      <a:pt x="191" y="528"/>
                    </a:lnTo>
                    <a:lnTo>
                      <a:pt x="189" y="529"/>
                    </a:lnTo>
                    <a:lnTo>
                      <a:pt x="187" y="534"/>
                    </a:lnTo>
                    <a:lnTo>
                      <a:pt x="184" y="539"/>
                    </a:lnTo>
                    <a:lnTo>
                      <a:pt x="182" y="541"/>
                    </a:lnTo>
                    <a:lnTo>
                      <a:pt x="180" y="542"/>
                    </a:lnTo>
                    <a:lnTo>
                      <a:pt x="180" y="542"/>
                    </a:lnTo>
                    <a:lnTo>
                      <a:pt x="161" y="542"/>
                    </a:lnTo>
                    <a:lnTo>
                      <a:pt x="148" y="542"/>
                    </a:lnTo>
                    <a:lnTo>
                      <a:pt x="133" y="540"/>
                    </a:lnTo>
                    <a:lnTo>
                      <a:pt x="133" y="540"/>
                    </a:lnTo>
                    <a:lnTo>
                      <a:pt x="126" y="539"/>
                    </a:lnTo>
                    <a:lnTo>
                      <a:pt x="121" y="540"/>
                    </a:lnTo>
                    <a:lnTo>
                      <a:pt x="116" y="541"/>
                    </a:lnTo>
                    <a:lnTo>
                      <a:pt x="113" y="543"/>
                    </a:lnTo>
                    <a:lnTo>
                      <a:pt x="107" y="548"/>
                    </a:lnTo>
                    <a:lnTo>
                      <a:pt x="102" y="553"/>
                    </a:lnTo>
                    <a:lnTo>
                      <a:pt x="102" y="553"/>
                    </a:lnTo>
                    <a:lnTo>
                      <a:pt x="99" y="556"/>
                    </a:lnTo>
                    <a:lnTo>
                      <a:pt x="95" y="560"/>
                    </a:lnTo>
                    <a:lnTo>
                      <a:pt x="88" y="570"/>
                    </a:lnTo>
                    <a:lnTo>
                      <a:pt x="75" y="590"/>
                    </a:lnTo>
                    <a:lnTo>
                      <a:pt x="75" y="590"/>
                    </a:lnTo>
                    <a:lnTo>
                      <a:pt x="70" y="597"/>
                    </a:lnTo>
                    <a:lnTo>
                      <a:pt x="66" y="604"/>
                    </a:lnTo>
                    <a:lnTo>
                      <a:pt x="63" y="611"/>
                    </a:lnTo>
                    <a:lnTo>
                      <a:pt x="61" y="620"/>
                    </a:lnTo>
                    <a:lnTo>
                      <a:pt x="61" y="620"/>
                    </a:lnTo>
                    <a:lnTo>
                      <a:pt x="61" y="624"/>
                    </a:lnTo>
                    <a:lnTo>
                      <a:pt x="62" y="628"/>
                    </a:lnTo>
                    <a:lnTo>
                      <a:pt x="63" y="631"/>
                    </a:lnTo>
                    <a:lnTo>
                      <a:pt x="65" y="633"/>
                    </a:lnTo>
                    <a:lnTo>
                      <a:pt x="69" y="638"/>
                    </a:lnTo>
                    <a:lnTo>
                      <a:pt x="74" y="645"/>
                    </a:lnTo>
                    <a:lnTo>
                      <a:pt x="74" y="645"/>
                    </a:lnTo>
                    <a:lnTo>
                      <a:pt x="74" y="648"/>
                    </a:lnTo>
                    <a:lnTo>
                      <a:pt x="74" y="652"/>
                    </a:lnTo>
                    <a:lnTo>
                      <a:pt x="71" y="659"/>
                    </a:lnTo>
                    <a:lnTo>
                      <a:pt x="67" y="668"/>
                    </a:lnTo>
                    <a:lnTo>
                      <a:pt x="66" y="672"/>
                    </a:lnTo>
                    <a:lnTo>
                      <a:pt x="66" y="677"/>
                    </a:lnTo>
                    <a:lnTo>
                      <a:pt x="66" y="677"/>
                    </a:lnTo>
                    <a:lnTo>
                      <a:pt x="65" y="695"/>
                    </a:lnTo>
                    <a:lnTo>
                      <a:pt x="67" y="702"/>
                    </a:lnTo>
                    <a:lnTo>
                      <a:pt x="68" y="705"/>
                    </a:lnTo>
                    <a:lnTo>
                      <a:pt x="70" y="707"/>
                    </a:lnTo>
                    <a:lnTo>
                      <a:pt x="70" y="707"/>
                    </a:lnTo>
                    <a:lnTo>
                      <a:pt x="73" y="711"/>
                    </a:lnTo>
                    <a:lnTo>
                      <a:pt x="74" y="716"/>
                    </a:lnTo>
                    <a:lnTo>
                      <a:pt x="74" y="722"/>
                    </a:lnTo>
                    <a:lnTo>
                      <a:pt x="75" y="731"/>
                    </a:lnTo>
                    <a:lnTo>
                      <a:pt x="75" y="731"/>
                    </a:lnTo>
                    <a:lnTo>
                      <a:pt x="74" y="739"/>
                    </a:lnTo>
                    <a:lnTo>
                      <a:pt x="72" y="744"/>
                    </a:lnTo>
                    <a:lnTo>
                      <a:pt x="70" y="749"/>
                    </a:lnTo>
                    <a:lnTo>
                      <a:pt x="68" y="757"/>
                    </a:lnTo>
                    <a:lnTo>
                      <a:pt x="68" y="757"/>
                    </a:lnTo>
                    <a:lnTo>
                      <a:pt x="67" y="761"/>
                    </a:lnTo>
                    <a:lnTo>
                      <a:pt x="67" y="764"/>
                    </a:lnTo>
                    <a:lnTo>
                      <a:pt x="69" y="767"/>
                    </a:lnTo>
                    <a:lnTo>
                      <a:pt x="70" y="769"/>
                    </a:lnTo>
                    <a:lnTo>
                      <a:pt x="73" y="774"/>
                    </a:lnTo>
                    <a:lnTo>
                      <a:pt x="75" y="777"/>
                    </a:lnTo>
                    <a:lnTo>
                      <a:pt x="76" y="781"/>
                    </a:lnTo>
                    <a:lnTo>
                      <a:pt x="76" y="781"/>
                    </a:lnTo>
                    <a:lnTo>
                      <a:pt x="77" y="785"/>
                    </a:lnTo>
                    <a:lnTo>
                      <a:pt x="79" y="789"/>
                    </a:lnTo>
                    <a:lnTo>
                      <a:pt x="82" y="792"/>
                    </a:lnTo>
                    <a:lnTo>
                      <a:pt x="86" y="795"/>
                    </a:lnTo>
                    <a:lnTo>
                      <a:pt x="95" y="799"/>
                    </a:lnTo>
                    <a:lnTo>
                      <a:pt x="105" y="802"/>
                    </a:lnTo>
                    <a:lnTo>
                      <a:pt x="105" y="802"/>
                    </a:lnTo>
                    <a:lnTo>
                      <a:pt x="108" y="803"/>
                    </a:lnTo>
                    <a:lnTo>
                      <a:pt x="111" y="805"/>
                    </a:lnTo>
                    <a:lnTo>
                      <a:pt x="114" y="808"/>
                    </a:lnTo>
                    <a:lnTo>
                      <a:pt x="115" y="811"/>
                    </a:lnTo>
                    <a:lnTo>
                      <a:pt x="115" y="815"/>
                    </a:lnTo>
                    <a:lnTo>
                      <a:pt x="115" y="819"/>
                    </a:lnTo>
                    <a:lnTo>
                      <a:pt x="114" y="826"/>
                    </a:lnTo>
                    <a:lnTo>
                      <a:pt x="114" y="826"/>
                    </a:lnTo>
                    <a:lnTo>
                      <a:pt x="112" y="829"/>
                    </a:lnTo>
                    <a:lnTo>
                      <a:pt x="110" y="832"/>
                    </a:lnTo>
                    <a:lnTo>
                      <a:pt x="104" y="838"/>
                    </a:lnTo>
                    <a:lnTo>
                      <a:pt x="97" y="841"/>
                    </a:lnTo>
                    <a:lnTo>
                      <a:pt x="90" y="843"/>
                    </a:lnTo>
                    <a:lnTo>
                      <a:pt x="90" y="843"/>
                    </a:lnTo>
                    <a:lnTo>
                      <a:pt x="84" y="845"/>
                    </a:lnTo>
                    <a:lnTo>
                      <a:pt x="82" y="846"/>
                    </a:lnTo>
                    <a:lnTo>
                      <a:pt x="81" y="848"/>
                    </a:lnTo>
                    <a:lnTo>
                      <a:pt x="79" y="853"/>
                    </a:lnTo>
                    <a:lnTo>
                      <a:pt x="77" y="860"/>
                    </a:lnTo>
                    <a:lnTo>
                      <a:pt x="77" y="860"/>
                    </a:lnTo>
                    <a:lnTo>
                      <a:pt x="76" y="863"/>
                    </a:lnTo>
                    <a:lnTo>
                      <a:pt x="76" y="867"/>
                    </a:lnTo>
                    <a:lnTo>
                      <a:pt x="77" y="871"/>
                    </a:lnTo>
                    <a:lnTo>
                      <a:pt x="79" y="874"/>
                    </a:lnTo>
                    <a:lnTo>
                      <a:pt x="84" y="881"/>
                    </a:lnTo>
                    <a:lnTo>
                      <a:pt x="91" y="887"/>
                    </a:lnTo>
                    <a:lnTo>
                      <a:pt x="91" y="887"/>
                    </a:lnTo>
                    <a:lnTo>
                      <a:pt x="94" y="890"/>
                    </a:lnTo>
                    <a:lnTo>
                      <a:pt x="95" y="892"/>
                    </a:lnTo>
                    <a:lnTo>
                      <a:pt x="96" y="894"/>
                    </a:lnTo>
                    <a:lnTo>
                      <a:pt x="96" y="896"/>
                    </a:lnTo>
                    <a:lnTo>
                      <a:pt x="95" y="901"/>
                    </a:lnTo>
                    <a:lnTo>
                      <a:pt x="93" y="906"/>
                    </a:lnTo>
                    <a:lnTo>
                      <a:pt x="93" y="906"/>
                    </a:lnTo>
                    <a:lnTo>
                      <a:pt x="91" y="921"/>
                    </a:lnTo>
                    <a:lnTo>
                      <a:pt x="90" y="930"/>
                    </a:lnTo>
                    <a:lnTo>
                      <a:pt x="89" y="937"/>
                    </a:lnTo>
                    <a:lnTo>
                      <a:pt x="89" y="937"/>
                    </a:lnTo>
                    <a:lnTo>
                      <a:pt x="86" y="943"/>
                    </a:lnTo>
                    <a:lnTo>
                      <a:pt x="81" y="948"/>
                    </a:lnTo>
                    <a:lnTo>
                      <a:pt x="78" y="949"/>
                    </a:lnTo>
                    <a:lnTo>
                      <a:pt x="75" y="951"/>
                    </a:lnTo>
                    <a:lnTo>
                      <a:pt x="71" y="952"/>
                    </a:lnTo>
                    <a:lnTo>
                      <a:pt x="67" y="952"/>
                    </a:lnTo>
                    <a:lnTo>
                      <a:pt x="67" y="952"/>
                    </a:lnTo>
                    <a:lnTo>
                      <a:pt x="59" y="953"/>
                    </a:lnTo>
                    <a:lnTo>
                      <a:pt x="57" y="954"/>
                    </a:lnTo>
                    <a:lnTo>
                      <a:pt x="55" y="955"/>
                    </a:lnTo>
                    <a:lnTo>
                      <a:pt x="53" y="957"/>
                    </a:lnTo>
                    <a:lnTo>
                      <a:pt x="51" y="959"/>
                    </a:lnTo>
                    <a:lnTo>
                      <a:pt x="50" y="966"/>
                    </a:lnTo>
                    <a:lnTo>
                      <a:pt x="50" y="966"/>
                    </a:lnTo>
                    <a:lnTo>
                      <a:pt x="47" y="973"/>
                    </a:lnTo>
                    <a:lnTo>
                      <a:pt x="45" y="980"/>
                    </a:lnTo>
                    <a:lnTo>
                      <a:pt x="41" y="988"/>
                    </a:lnTo>
                    <a:lnTo>
                      <a:pt x="37" y="997"/>
                    </a:lnTo>
                    <a:lnTo>
                      <a:pt x="37" y="997"/>
                    </a:lnTo>
                    <a:lnTo>
                      <a:pt x="35" y="1000"/>
                    </a:lnTo>
                    <a:lnTo>
                      <a:pt x="34" y="1003"/>
                    </a:lnTo>
                    <a:lnTo>
                      <a:pt x="36" y="1006"/>
                    </a:lnTo>
                    <a:lnTo>
                      <a:pt x="38" y="1009"/>
                    </a:lnTo>
                    <a:lnTo>
                      <a:pt x="42" y="1014"/>
                    </a:lnTo>
                    <a:lnTo>
                      <a:pt x="45" y="1017"/>
                    </a:lnTo>
                    <a:lnTo>
                      <a:pt x="46" y="1021"/>
                    </a:lnTo>
                    <a:lnTo>
                      <a:pt x="46" y="1021"/>
                    </a:lnTo>
                    <a:lnTo>
                      <a:pt x="47" y="1025"/>
                    </a:lnTo>
                    <a:lnTo>
                      <a:pt x="46" y="1028"/>
                    </a:lnTo>
                    <a:lnTo>
                      <a:pt x="45" y="1032"/>
                    </a:lnTo>
                    <a:lnTo>
                      <a:pt x="44" y="1035"/>
                    </a:lnTo>
                    <a:lnTo>
                      <a:pt x="39" y="1041"/>
                    </a:lnTo>
                    <a:lnTo>
                      <a:pt x="33" y="1046"/>
                    </a:lnTo>
                    <a:lnTo>
                      <a:pt x="33" y="1046"/>
                    </a:lnTo>
                    <a:lnTo>
                      <a:pt x="30" y="1047"/>
                    </a:lnTo>
                    <a:lnTo>
                      <a:pt x="27" y="1048"/>
                    </a:lnTo>
                    <a:lnTo>
                      <a:pt x="25" y="1048"/>
                    </a:lnTo>
                    <a:lnTo>
                      <a:pt x="23" y="1046"/>
                    </a:lnTo>
                    <a:lnTo>
                      <a:pt x="18" y="1041"/>
                    </a:lnTo>
                    <a:lnTo>
                      <a:pt x="12" y="1034"/>
                    </a:lnTo>
                    <a:lnTo>
                      <a:pt x="12" y="1034"/>
                    </a:lnTo>
                    <a:lnTo>
                      <a:pt x="8" y="1030"/>
                    </a:lnTo>
                    <a:lnTo>
                      <a:pt x="5" y="1029"/>
                    </a:lnTo>
                    <a:lnTo>
                      <a:pt x="2" y="1030"/>
                    </a:lnTo>
                    <a:lnTo>
                      <a:pt x="0" y="1033"/>
                    </a:lnTo>
                    <a:lnTo>
                      <a:pt x="0" y="1033"/>
                    </a:lnTo>
                    <a:lnTo>
                      <a:pt x="3" y="1040"/>
                    </a:lnTo>
                    <a:lnTo>
                      <a:pt x="6" y="1050"/>
                    </a:lnTo>
                    <a:lnTo>
                      <a:pt x="8" y="1062"/>
                    </a:lnTo>
                    <a:lnTo>
                      <a:pt x="10" y="1077"/>
                    </a:lnTo>
                    <a:lnTo>
                      <a:pt x="10" y="1077"/>
                    </a:lnTo>
                    <a:lnTo>
                      <a:pt x="12" y="1087"/>
                    </a:lnTo>
                    <a:lnTo>
                      <a:pt x="14" y="1094"/>
                    </a:lnTo>
                    <a:lnTo>
                      <a:pt x="17" y="1099"/>
                    </a:lnTo>
                    <a:lnTo>
                      <a:pt x="19" y="1103"/>
                    </a:lnTo>
                    <a:lnTo>
                      <a:pt x="26" y="1109"/>
                    </a:lnTo>
                    <a:lnTo>
                      <a:pt x="30" y="1112"/>
                    </a:lnTo>
                    <a:lnTo>
                      <a:pt x="35" y="1117"/>
                    </a:lnTo>
                    <a:lnTo>
                      <a:pt x="35" y="1117"/>
                    </a:lnTo>
                    <a:lnTo>
                      <a:pt x="43" y="1127"/>
                    </a:lnTo>
                    <a:lnTo>
                      <a:pt x="46" y="1133"/>
                    </a:lnTo>
                    <a:lnTo>
                      <a:pt x="49" y="1138"/>
                    </a:lnTo>
                    <a:lnTo>
                      <a:pt x="51" y="1144"/>
                    </a:lnTo>
                    <a:lnTo>
                      <a:pt x="53" y="1151"/>
                    </a:lnTo>
                    <a:lnTo>
                      <a:pt x="54" y="1168"/>
                    </a:lnTo>
                    <a:lnTo>
                      <a:pt x="54" y="1168"/>
                    </a:lnTo>
                    <a:lnTo>
                      <a:pt x="56" y="1176"/>
                    </a:lnTo>
                    <a:lnTo>
                      <a:pt x="58" y="1182"/>
                    </a:lnTo>
                    <a:lnTo>
                      <a:pt x="60" y="1187"/>
                    </a:lnTo>
                    <a:lnTo>
                      <a:pt x="63" y="1191"/>
                    </a:lnTo>
                    <a:lnTo>
                      <a:pt x="66" y="1195"/>
                    </a:lnTo>
                    <a:lnTo>
                      <a:pt x="69" y="1199"/>
                    </a:lnTo>
                    <a:lnTo>
                      <a:pt x="72" y="1205"/>
                    </a:lnTo>
                    <a:lnTo>
                      <a:pt x="73" y="1213"/>
                    </a:lnTo>
                    <a:lnTo>
                      <a:pt x="73" y="1213"/>
                    </a:lnTo>
                    <a:lnTo>
                      <a:pt x="74" y="1220"/>
                    </a:lnTo>
                    <a:lnTo>
                      <a:pt x="76" y="1226"/>
                    </a:lnTo>
                    <a:lnTo>
                      <a:pt x="78" y="1230"/>
                    </a:lnTo>
                    <a:lnTo>
                      <a:pt x="81" y="1234"/>
                    </a:lnTo>
                    <a:lnTo>
                      <a:pt x="89" y="1242"/>
                    </a:lnTo>
                    <a:lnTo>
                      <a:pt x="103" y="1255"/>
                    </a:lnTo>
                    <a:lnTo>
                      <a:pt x="103" y="1255"/>
                    </a:lnTo>
                    <a:lnTo>
                      <a:pt x="110" y="1262"/>
                    </a:lnTo>
                    <a:lnTo>
                      <a:pt x="114" y="1267"/>
                    </a:lnTo>
                    <a:lnTo>
                      <a:pt x="116" y="1272"/>
                    </a:lnTo>
                    <a:lnTo>
                      <a:pt x="116" y="1275"/>
                    </a:lnTo>
                    <a:lnTo>
                      <a:pt x="114" y="1279"/>
                    </a:lnTo>
                    <a:lnTo>
                      <a:pt x="111" y="1283"/>
                    </a:lnTo>
                    <a:lnTo>
                      <a:pt x="106" y="1288"/>
                    </a:lnTo>
                    <a:lnTo>
                      <a:pt x="102" y="1295"/>
                    </a:lnTo>
                    <a:lnTo>
                      <a:pt x="102" y="1295"/>
                    </a:lnTo>
                    <a:lnTo>
                      <a:pt x="98" y="1302"/>
                    </a:lnTo>
                    <a:lnTo>
                      <a:pt x="95" y="1308"/>
                    </a:lnTo>
                    <a:lnTo>
                      <a:pt x="95" y="1312"/>
                    </a:lnTo>
                    <a:lnTo>
                      <a:pt x="95" y="1315"/>
                    </a:lnTo>
                    <a:lnTo>
                      <a:pt x="97" y="1318"/>
                    </a:lnTo>
                    <a:lnTo>
                      <a:pt x="101" y="1321"/>
                    </a:lnTo>
                    <a:lnTo>
                      <a:pt x="110" y="1330"/>
                    </a:lnTo>
                    <a:lnTo>
                      <a:pt x="110" y="1330"/>
                    </a:lnTo>
                    <a:lnTo>
                      <a:pt x="115" y="1336"/>
                    </a:lnTo>
                    <a:lnTo>
                      <a:pt x="118" y="1341"/>
                    </a:lnTo>
                    <a:lnTo>
                      <a:pt x="120" y="1345"/>
                    </a:lnTo>
                    <a:lnTo>
                      <a:pt x="121" y="1350"/>
                    </a:lnTo>
                    <a:lnTo>
                      <a:pt x="123" y="1360"/>
                    </a:lnTo>
                    <a:lnTo>
                      <a:pt x="125" y="1365"/>
                    </a:lnTo>
                    <a:lnTo>
                      <a:pt x="128" y="1371"/>
                    </a:lnTo>
                    <a:lnTo>
                      <a:pt x="128" y="1371"/>
                    </a:lnTo>
                    <a:lnTo>
                      <a:pt x="130" y="1373"/>
                    </a:lnTo>
                    <a:lnTo>
                      <a:pt x="133" y="1375"/>
                    </a:lnTo>
                    <a:lnTo>
                      <a:pt x="137" y="1377"/>
                    </a:lnTo>
                    <a:lnTo>
                      <a:pt x="141" y="1378"/>
                    </a:lnTo>
                    <a:lnTo>
                      <a:pt x="149" y="1379"/>
                    </a:lnTo>
                    <a:lnTo>
                      <a:pt x="159" y="1378"/>
                    </a:lnTo>
                    <a:lnTo>
                      <a:pt x="179" y="1375"/>
                    </a:lnTo>
                    <a:lnTo>
                      <a:pt x="197" y="1372"/>
                    </a:lnTo>
                    <a:lnTo>
                      <a:pt x="197" y="1372"/>
                    </a:lnTo>
                    <a:lnTo>
                      <a:pt x="204" y="1371"/>
                    </a:lnTo>
                    <a:lnTo>
                      <a:pt x="208" y="1368"/>
                    </a:lnTo>
                    <a:lnTo>
                      <a:pt x="209" y="1365"/>
                    </a:lnTo>
                    <a:lnTo>
                      <a:pt x="210" y="1362"/>
                    </a:lnTo>
                    <a:lnTo>
                      <a:pt x="207" y="1353"/>
                    </a:lnTo>
                    <a:lnTo>
                      <a:pt x="206" y="1348"/>
                    </a:lnTo>
                    <a:lnTo>
                      <a:pt x="205" y="1344"/>
                    </a:lnTo>
                    <a:lnTo>
                      <a:pt x="205" y="1344"/>
                    </a:lnTo>
                    <a:lnTo>
                      <a:pt x="204" y="1340"/>
                    </a:lnTo>
                    <a:lnTo>
                      <a:pt x="205" y="1337"/>
                    </a:lnTo>
                    <a:lnTo>
                      <a:pt x="206" y="1335"/>
                    </a:lnTo>
                    <a:lnTo>
                      <a:pt x="208" y="1333"/>
                    </a:lnTo>
                    <a:lnTo>
                      <a:pt x="214" y="1328"/>
                    </a:lnTo>
                    <a:lnTo>
                      <a:pt x="218" y="1324"/>
                    </a:lnTo>
                    <a:lnTo>
                      <a:pt x="224" y="1318"/>
                    </a:lnTo>
                    <a:lnTo>
                      <a:pt x="224" y="1318"/>
                    </a:lnTo>
                    <a:lnTo>
                      <a:pt x="229" y="1313"/>
                    </a:lnTo>
                    <a:lnTo>
                      <a:pt x="234" y="1309"/>
                    </a:lnTo>
                    <a:lnTo>
                      <a:pt x="239" y="1308"/>
                    </a:lnTo>
                    <a:lnTo>
                      <a:pt x="244" y="1307"/>
                    </a:lnTo>
                    <a:lnTo>
                      <a:pt x="253" y="1307"/>
                    </a:lnTo>
                    <a:lnTo>
                      <a:pt x="258" y="1306"/>
                    </a:lnTo>
                    <a:lnTo>
                      <a:pt x="263" y="1304"/>
                    </a:lnTo>
                    <a:lnTo>
                      <a:pt x="263" y="1304"/>
                    </a:lnTo>
                    <a:lnTo>
                      <a:pt x="268" y="1301"/>
                    </a:lnTo>
                    <a:lnTo>
                      <a:pt x="273" y="1300"/>
                    </a:lnTo>
                    <a:lnTo>
                      <a:pt x="278" y="1300"/>
                    </a:lnTo>
                    <a:lnTo>
                      <a:pt x="283" y="1301"/>
                    </a:lnTo>
                    <a:lnTo>
                      <a:pt x="294" y="1304"/>
                    </a:lnTo>
                    <a:lnTo>
                      <a:pt x="307" y="1308"/>
                    </a:lnTo>
                    <a:lnTo>
                      <a:pt x="307" y="1308"/>
                    </a:lnTo>
                    <a:lnTo>
                      <a:pt x="312" y="1309"/>
                    </a:lnTo>
                    <a:lnTo>
                      <a:pt x="316" y="1308"/>
                    </a:lnTo>
                    <a:lnTo>
                      <a:pt x="319" y="1306"/>
                    </a:lnTo>
                    <a:lnTo>
                      <a:pt x="320" y="1302"/>
                    </a:lnTo>
                    <a:lnTo>
                      <a:pt x="322" y="1297"/>
                    </a:lnTo>
                    <a:lnTo>
                      <a:pt x="323" y="1291"/>
                    </a:lnTo>
                    <a:lnTo>
                      <a:pt x="325" y="1275"/>
                    </a:lnTo>
                    <a:lnTo>
                      <a:pt x="325" y="1275"/>
                    </a:lnTo>
                    <a:lnTo>
                      <a:pt x="328" y="1268"/>
                    </a:lnTo>
                    <a:lnTo>
                      <a:pt x="330" y="1263"/>
                    </a:lnTo>
                    <a:lnTo>
                      <a:pt x="334" y="1259"/>
                    </a:lnTo>
                    <a:lnTo>
                      <a:pt x="337" y="1256"/>
                    </a:lnTo>
                    <a:lnTo>
                      <a:pt x="340" y="1253"/>
                    </a:lnTo>
                    <a:lnTo>
                      <a:pt x="343" y="1250"/>
                    </a:lnTo>
                    <a:lnTo>
                      <a:pt x="345" y="1244"/>
                    </a:lnTo>
                    <a:lnTo>
                      <a:pt x="346" y="1237"/>
                    </a:lnTo>
                    <a:lnTo>
                      <a:pt x="346" y="1237"/>
                    </a:lnTo>
                    <a:lnTo>
                      <a:pt x="346" y="1224"/>
                    </a:lnTo>
                    <a:lnTo>
                      <a:pt x="349" y="1215"/>
                    </a:lnTo>
                    <a:lnTo>
                      <a:pt x="352" y="1205"/>
                    </a:lnTo>
                    <a:lnTo>
                      <a:pt x="357" y="1192"/>
                    </a:lnTo>
                    <a:lnTo>
                      <a:pt x="357" y="1192"/>
                    </a:lnTo>
                    <a:lnTo>
                      <a:pt x="359" y="1185"/>
                    </a:lnTo>
                    <a:lnTo>
                      <a:pt x="359" y="1179"/>
                    </a:lnTo>
                    <a:lnTo>
                      <a:pt x="358" y="1174"/>
                    </a:lnTo>
                    <a:lnTo>
                      <a:pt x="357" y="1169"/>
                    </a:lnTo>
                    <a:lnTo>
                      <a:pt x="356" y="1165"/>
                    </a:lnTo>
                    <a:lnTo>
                      <a:pt x="356" y="1162"/>
                    </a:lnTo>
                    <a:lnTo>
                      <a:pt x="358" y="1157"/>
                    </a:lnTo>
                    <a:lnTo>
                      <a:pt x="361" y="1153"/>
                    </a:lnTo>
                    <a:lnTo>
                      <a:pt x="361" y="1153"/>
                    </a:lnTo>
                    <a:lnTo>
                      <a:pt x="363" y="1150"/>
                    </a:lnTo>
                    <a:lnTo>
                      <a:pt x="365" y="1148"/>
                    </a:lnTo>
                    <a:lnTo>
                      <a:pt x="366" y="1142"/>
                    </a:lnTo>
                    <a:lnTo>
                      <a:pt x="366" y="1136"/>
                    </a:lnTo>
                    <a:lnTo>
                      <a:pt x="365" y="1129"/>
                    </a:lnTo>
                    <a:lnTo>
                      <a:pt x="361" y="1115"/>
                    </a:lnTo>
                    <a:lnTo>
                      <a:pt x="359" y="1108"/>
                    </a:lnTo>
                    <a:lnTo>
                      <a:pt x="358" y="1101"/>
                    </a:lnTo>
                    <a:lnTo>
                      <a:pt x="358" y="1101"/>
                    </a:lnTo>
                    <a:lnTo>
                      <a:pt x="359" y="1095"/>
                    </a:lnTo>
                    <a:lnTo>
                      <a:pt x="361" y="1090"/>
                    </a:lnTo>
                    <a:lnTo>
                      <a:pt x="364" y="1085"/>
                    </a:lnTo>
                    <a:lnTo>
                      <a:pt x="368" y="1081"/>
                    </a:lnTo>
                    <a:lnTo>
                      <a:pt x="373" y="1078"/>
                    </a:lnTo>
                    <a:lnTo>
                      <a:pt x="377" y="1075"/>
                    </a:lnTo>
                    <a:lnTo>
                      <a:pt x="386" y="1070"/>
                    </a:lnTo>
                    <a:lnTo>
                      <a:pt x="386" y="1070"/>
                    </a:lnTo>
                    <a:lnTo>
                      <a:pt x="394" y="1068"/>
                    </a:lnTo>
                    <a:lnTo>
                      <a:pt x="402" y="1065"/>
                    </a:lnTo>
                    <a:lnTo>
                      <a:pt x="406" y="1063"/>
                    </a:lnTo>
                    <a:lnTo>
                      <a:pt x="410" y="1061"/>
                    </a:lnTo>
                    <a:lnTo>
                      <a:pt x="414" y="1058"/>
                    </a:lnTo>
                    <a:lnTo>
                      <a:pt x="418" y="1053"/>
                    </a:lnTo>
                    <a:lnTo>
                      <a:pt x="418" y="1053"/>
                    </a:lnTo>
                    <a:lnTo>
                      <a:pt x="422" y="1048"/>
                    </a:lnTo>
                    <a:lnTo>
                      <a:pt x="425" y="1046"/>
                    </a:lnTo>
                    <a:lnTo>
                      <a:pt x="428" y="1045"/>
                    </a:lnTo>
                    <a:lnTo>
                      <a:pt x="431" y="1045"/>
                    </a:lnTo>
                    <a:lnTo>
                      <a:pt x="433" y="1047"/>
                    </a:lnTo>
                    <a:lnTo>
                      <a:pt x="435" y="1049"/>
                    </a:lnTo>
                    <a:lnTo>
                      <a:pt x="436" y="1052"/>
                    </a:lnTo>
                    <a:lnTo>
                      <a:pt x="435" y="1056"/>
                    </a:lnTo>
                    <a:lnTo>
                      <a:pt x="435" y="1056"/>
                    </a:lnTo>
                    <a:lnTo>
                      <a:pt x="436" y="1057"/>
                    </a:lnTo>
                    <a:lnTo>
                      <a:pt x="436" y="1057"/>
                    </a:lnTo>
                    <a:lnTo>
                      <a:pt x="439" y="1056"/>
                    </a:lnTo>
                    <a:lnTo>
                      <a:pt x="450" y="1046"/>
                    </a:lnTo>
                    <a:lnTo>
                      <a:pt x="462" y="1034"/>
                    </a:lnTo>
                    <a:lnTo>
                      <a:pt x="468" y="1029"/>
                    </a:lnTo>
                    <a:lnTo>
                      <a:pt x="473" y="1026"/>
                    </a:lnTo>
                    <a:lnTo>
                      <a:pt x="473" y="1026"/>
                    </a:lnTo>
                    <a:lnTo>
                      <a:pt x="476" y="1024"/>
                    </a:lnTo>
                    <a:lnTo>
                      <a:pt x="480" y="1020"/>
                    </a:lnTo>
                    <a:lnTo>
                      <a:pt x="482" y="1017"/>
                    </a:lnTo>
                    <a:lnTo>
                      <a:pt x="483" y="1012"/>
                    </a:lnTo>
                    <a:lnTo>
                      <a:pt x="485" y="1002"/>
                    </a:lnTo>
                    <a:lnTo>
                      <a:pt x="485" y="991"/>
                    </a:lnTo>
                    <a:lnTo>
                      <a:pt x="485" y="991"/>
                    </a:lnTo>
                    <a:lnTo>
                      <a:pt x="486" y="987"/>
                    </a:lnTo>
                    <a:lnTo>
                      <a:pt x="487" y="983"/>
                    </a:lnTo>
                    <a:lnTo>
                      <a:pt x="489" y="980"/>
                    </a:lnTo>
                    <a:lnTo>
                      <a:pt x="492" y="979"/>
                    </a:lnTo>
                    <a:lnTo>
                      <a:pt x="498" y="977"/>
                    </a:lnTo>
                    <a:lnTo>
                      <a:pt x="502" y="975"/>
                    </a:lnTo>
                    <a:lnTo>
                      <a:pt x="507" y="973"/>
                    </a:lnTo>
                    <a:lnTo>
                      <a:pt x="507" y="973"/>
                    </a:lnTo>
                    <a:lnTo>
                      <a:pt x="510" y="970"/>
                    </a:lnTo>
                    <a:lnTo>
                      <a:pt x="511" y="967"/>
                    </a:lnTo>
                    <a:lnTo>
                      <a:pt x="510" y="963"/>
                    </a:lnTo>
                    <a:lnTo>
                      <a:pt x="508" y="959"/>
                    </a:lnTo>
                    <a:lnTo>
                      <a:pt x="501" y="952"/>
                    </a:lnTo>
                    <a:lnTo>
                      <a:pt x="494" y="946"/>
                    </a:lnTo>
                    <a:lnTo>
                      <a:pt x="494" y="946"/>
                    </a:lnTo>
                    <a:lnTo>
                      <a:pt x="489" y="941"/>
                    </a:lnTo>
                    <a:lnTo>
                      <a:pt x="486" y="936"/>
                    </a:lnTo>
                    <a:lnTo>
                      <a:pt x="484" y="930"/>
                    </a:lnTo>
                    <a:lnTo>
                      <a:pt x="484" y="923"/>
                    </a:lnTo>
                    <a:lnTo>
                      <a:pt x="484" y="923"/>
                    </a:lnTo>
                    <a:lnTo>
                      <a:pt x="483" y="919"/>
                    </a:lnTo>
                    <a:lnTo>
                      <a:pt x="482" y="916"/>
                    </a:lnTo>
                    <a:lnTo>
                      <a:pt x="480" y="914"/>
                    </a:lnTo>
                    <a:lnTo>
                      <a:pt x="476" y="912"/>
                    </a:lnTo>
                    <a:lnTo>
                      <a:pt x="470" y="910"/>
                    </a:lnTo>
                    <a:lnTo>
                      <a:pt x="464" y="910"/>
                    </a:lnTo>
                    <a:lnTo>
                      <a:pt x="464" y="910"/>
                    </a:lnTo>
                    <a:lnTo>
                      <a:pt x="462" y="910"/>
                    </a:lnTo>
                    <a:lnTo>
                      <a:pt x="459" y="909"/>
                    </a:lnTo>
                    <a:lnTo>
                      <a:pt x="455" y="905"/>
                    </a:lnTo>
                    <a:lnTo>
                      <a:pt x="449" y="899"/>
                    </a:lnTo>
                    <a:lnTo>
                      <a:pt x="440" y="892"/>
                    </a:lnTo>
                    <a:lnTo>
                      <a:pt x="440" y="892"/>
                    </a:lnTo>
                    <a:lnTo>
                      <a:pt x="434" y="889"/>
                    </a:lnTo>
                    <a:lnTo>
                      <a:pt x="429" y="887"/>
                    </a:lnTo>
                    <a:lnTo>
                      <a:pt x="420" y="885"/>
                    </a:lnTo>
                    <a:lnTo>
                      <a:pt x="410" y="884"/>
                    </a:lnTo>
                    <a:lnTo>
                      <a:pt x="405" y="883"/>
                    </a:lnTo>
                    <a:lnTo>
                      <a:pt x="400" y="880"/>
                    </a:lnTo>
                    <a:lnTo>
                      <a:pt x="400" y="880"/>
                    </a:lnTo>
                    <a:lnTo>
                      <a:pt x="397" y="878"/>
                    </a:lnTo>
                    <a:lnTo>
                      <a:pt x="395" y="876"/>
                    </a:lnTo>
                    <a:lnTo>
                      <a:pt x="391" y="869"/>
                    </a:lnTo>
                    <a:lnTo>
                      <a:pt x="390" y="861"/>
                    </a:lnTo>
                    <a:lnTo>
                      <a:pt x="389" y="852"/>
                    </a:lnTo>
                    <a:lnTo>
                      <a:pt x="389" y="834"/>
                    </a:lnTo>
                    <a:lnTo>
                      <a:pt x="390" y="819"/>
                    </a:lnTo>
                    <a:lnTo>
                      <a:pt x="390" y="819"/>
                    </a:lnTo>
                    <a:lnTo>
                      <a:pt x="391" y="812"/>
                    </a:lnTo>
                    <a:lnTo>
                      <a:pt x="393" y="805"/>
                    </a:lnTo>
                    <a:lnTo>
                      <a:pt x="398" y="791"/>
                    </a:lnTo>
                    <a:lnTo>
                      <a:pt x="404" y="778"/>
                    </a:lnTo>
                    <a:lnTo>
                      <a:pt x="410" y="766"/>
                    </a:lnTo>
                    <a:lnTo>
                      <a:pt x="410" y="766"/>
                    </a:lnTo>
                    <a:lnTo>
                      <a:pt x="412" y="761"/>
                    </a:lnTo>
                    <a:lnTo>
                      <a:pt x="413" y="756"/>
                    </a:lnTo>
                    <a:lnTo>
                      <a:pt x="414" y="751"/>
                    </a:lnTo>
                    <a:lnTo>
                      <a:pt x="414" y="746"/>
                    </a:lnTo>
                    <a:lnTo>
                      <a:pt x="411" y="723"/>
                    </a:lnTo>
                    <a:lnTo>
                      <a:pt x="411" y="723"/>
                    </a:lnTo>
                    <a:lnTo>
                      <a:pt x="410" y="715"/>
                    </a:lnTo>
                    <a:lnTo>
                      <a:pt x="410" y="711"/>
                    </a:lnTo>
                    <a:lnTo>
                      <a:pt x="412" y="707"/>
                    </a:lnTo>
                    <a:lnTo>
                      <a:pt x="417" y="698"/>
                    </a:lnTo>
                    <a:lnTo>
                      <a:pt x="417" y="698"/>
                    </a:lnTo>
                    <a:lnTo>
                      <a:pt x="420" y="693"/>
                    </a:lnTo>
                    <a:lnTo>
                      <a:pt x="425" y="689"/>
                    </a:lnTo>
                    <a:lnTo>
                      <a:pt x="430" y="688"/>
                    </a:lnTo>
                    <a:lnTo>
                      <a:pt x="435" y="687"/>
                    </a:lnTo>
                    <a:lnTo>
                      <a:pt x="439" y="685"/>
                    </a:lnTo>
                    <a:lnTo>
                      <a:pt x="444" y="683"/>
                    </a:lnTo>
                    <a:lnTo>
                      <a:pt x="448" y="679"/>
                    </a:lnTo>
                    <a:lnTo>
                      <a:pt x="451" y="673"/>
                    </a:lnTo>
                    <a:lnTo>
                      <a:pt x="451" y="673"/>
                    </a:lnTo>
                    <a:lnTo>
                      <a:pt x="454" y="667"/>
                    </a:lnTo>
                    <a:lnTo>
                      <a:pt x="457" y="663"/>
                    </a:lnTo>
                    <a:lnTo>
                      <a:pt x="460" y="659"/>
                    </a:lnTo>
                    <a:lnTo>
                      <a:pt x="463" y="657"/>
                    </a:lnTo>
                    <a:lnTo>
                      <a:pt x="470" y="651"/>
                    </a:lnTo>
                    <a:lnTo>
                      <a:pt x="474" y="647"/>
                    </a:lnTo>
                    <a:lnTo>
                      <a:pt x="479" y="639"/>
                    </a:lnTo>
                    <a:lnTo>
                      <a:pt x="479" y="639"/>
                    </a:lnTo>
                    <a:lnTo>
                      <a:pt x="484" y="633"/>
                    </a:lnTo>
                    <a:lnTo>
                      <a:pt x="489" y="627"/>
                    </a:lnTo>
                    <a:lnTo>
                      <a:pt x="494" y="623"/>
                    </a:lnTo>
                    <a:lnTo>
                      <a:pt x="500" y="619"/>
                    </a:lnTo>
                    <a:lnTo>
                      <a:pt x="515" y="613"/>
                    </a:lnTo>
                    <a:lnTo>
                      <a:pt x="535" y="605"/>
                    </a:lnTo>
                    <a:lnTo>
                      <a:pt x="535" y="605"/>
                    </a:lnTo>
                    <a:lnTo>
                      <a:pt x="554" y="599"/>
                    </a:lnTo>
                    <a:lnTo>
                      <a:pt x="563" y="596"/>
                    </a:lnTo>
                    <a:lnTo>
                      <a:pt x="567" y="595"/>
                    </a:lnTo>
                    <a:lnTo>
                      <a:pt x="569" y="594"/>
                    </a:lnTo>
                    <a:lnTo>
                      <a:pt x="576" y="588"/>
                    </a:lnTo>
                    <a:lnTo>
                      <a:pt x="576" y="588"/>
                    </a:lnTo>
                    <a:lnTo>
                      <a:pt x="581" y="583"/>
                    </a:lnTo>
                    <a:lnTo>
                      <a:pt x="586" y="580"/>
                    </a:lnTo>
                    <a:lnTo>
                      <a:pt x="597" y="575"/>
                    </a:lnTo>
                    <a:lnTo>
                      <a:pt x="609" y="570"/>
                    </a:lnTo>
                    <a:lnTo>
                      <a:pt x="624" y="563"/>
                    </a:lnTo>
                    <a:lnTo>
                      <a:pt x="624" y="563"/>
                    </a:lnTo>
                    <a:lnTo>
                      <a:pt x="630" y="559"/>
                    </a:lnTo>
                    <a:lnTo>
                      <a:pt x="634" y="554"/>
                    </a:lnTo>
                    <a:lnTo>
                      <a:pt x="637" y="549"/>
                    </a:lnTo>
                    <a:lnTo>
                      <a:pt x="638" y="544"/>
                    </a:lnTo>
                    <a:lnTo>
                      <a:pt x="641" y="539"/>
                    </a:lnTo>
                    <a:lnTo>
                      <a:pt x="644" y="533"/>
                    </a:lnTo>
                    <a:lnTo>
                      <a:pt x="651" y="526"/>
                    </a:lnTo>
                    <a:lnTo>
                      <a:pt x="661" y="518"/>
                    </a:lnTo>
                    <a:lnTo>
                      <a:pt x="661" y="518"/>
                    </a:lnTo>
                    <a:lnTo>
                      <a:pt x="670" y="510"/>
                    </a:lnTo>
                    <a:lnTo>
                      <a:pt x="675" y="504"/>
                    </a:lnTo>
                    <a:lnTo>
                      <a:pt x="678" y="499"/>
                    </a:lnTo>
                    <a:lnTo>
                      <a:pt x="677" y="494"/>
                    </a:lnTo>
                    <a:lnTo>
                      <a:pt x="676" y="491"/>
                    </a:lnTo>
                    <a:lnTo>
                      <a:pt x="673" y="489"/>
                    </a:lnTo>
                    <a:lnTo>
                      <a:pt x="666" y="485"/>
                    </a:lnTo>
                    <a:lnTo>
                      <a:pt x="666" y="485"/>
                    </a:lnTo>
                    <a:lnTo>
                      <a:pt x="662" y="481"/>
                    </a:lnTo>
                    <a:lnTo>
                      <a:pt x="659" y="476"/>
                    </a:lnTo>
                    <a:lnTo>
                      <a:pt x="657" y="468"/>
                    </a:lnTo>
                    <a:lnTo>
                      <a:pt x="656" y="458"/>
                    </a:lnTo>
                    <a:lnTo>
                      <a:pt x="656" y="458"/>
                    </a:lnTo>
                    <a:lnTo>
                      <a:pt x="657" y="453"/>
                    </a:lnTo>
                    <a:lnTo>
                      <a:pt x="659" y="448"/>
                    </a:lnTo>
                    <a:lnTo>
                      <a:pt x="662" y="445"/>
                    </a:lnTo>
                    <a:lnTo>
                      <a:pt x="666" y="441"/>
                    </a:lnTo>
                    <a:lnTo>
                      <a:pt x="670" y="437"/>
                    </a:lnTo>
                    <a:lnTo>
                      <a:pt x="674" y="432"/>
                    </a:lnTo>
                    <a:lnTo>
                      <a:pt x="677" y="426"/>
                    </a:lnTo>
                    <a:lnTo>
                      <a:pt x="679" y="418"/>
                    </a:lnTo>
                    <a:lnTo>
                      <a:pt x="679" y="418"/>
                    </a:lnTo>
                    <a:lnTo>
                      <a:pt x="681" y="411"/>
                    </a:lnTo>
                    <a:lnTo>
                      <a:pt x="683" y="406"/>
                    </a:lnTo>
                    <a:lnTo>
                      <a:pt x="686" y="403"/>
                    </a:lnTo>
                    <a:lnTo>
                      <a:pt x="689" y="400"/>
                    </a:lnTo>
                    <a:lnTo>
                      <a:pt x="695" y="396"/>
                    </a:lnTo>
                    <a:lnTo>
                      <a:pt x="698" y="393"/>
                    </a:lnTo>
                    <a:lnTo>
                      <a:pt x="701" y="388"/>
                    </a:lnTo>
                    <a:lnTo>
                      <a:pt x="701" y="388"/>
                    </a:lnTo>
                    <a:lnTo>
                      <a:pt x="703" y="382"/>
                    </a:lnTo>
                    <a:lnTo>
                      <a:pt x="706" y="379"/>
                    </a:lnTo>
                    <a:lnTo>
                      <a:pt x="710" y="377"/>
                    </a:lnTo>
                    <a:lnTo>
                      <a:pt x="714" y="376"/>
                    </a:lnTo>
                    <a:lnTo>
                      <a:pt x="718" y="375"/>
                    </a:lnTo>
                    <a:lnTo>
                      <a:pt x="721" y="374"/>
                    </a:lnTo>
                    <a:lnTo>
                      <a:pt x="725" y="371"/>
                    </a:lnTo>
                    <a:lnTo>
                      <a:pt x="728" y="367"/>
                    </a:lnTo>
                    <a:lnTo>
                      <a:pt x="728" y="367"/>
                    </a:lnTo>
                    <a:lnTo>
                      <a:pt x="731" y="362"/>
                    </a:lnTo>
                    <a:lnTo>
                      <a:pt x="735" y="359"/>
                    </a:lnTo>
                    <a:lnTo>
                      <a:pt x="741" y="357"/>
                    </a:lnTo>
                    <a:lnTo>
                      <a:pt x="747" y="357"/>
                    </a:lnTo>
                    <a:lnTo>
                      <a:pt x="753" y="358"/>
                    </a:lnTo>
                    <a:lnTo>
                      <a:pt x="760" y="359"/>
                    </a:lnTo>
                    <a:lnTo>
                      <a:pt x="776" y="365"/>
                    </a:lnTo>
                    <a:lnTo>
                      <a:pt x="776" y="365"/>
                    </a:lnTo>
                    <a:lnTo>
                      <a:pt x="784" y="368"/>
                    </a:lnTo>
                    <a:lnTo>
                      <a:pt x="791" y="369"/>
                    </a:lnTo>
                    <a:lnTo>
                      <a:pt x="796" y="368"/>
                    </a:lnTo>
                    <a:lnTo>
                      <a:pt x="801" y="367"/>
                    </a:lnTo>
                    <a:lnTo>
                      <a:pt x="812" y="364"/>
                    </a:lnTo>
                    <a:lnTo>
                      <a:pt x="818" y="363"/>
                    </a:lnTo>
                    <a:lnTo>
                      <a:pt x="826" y="364"/>
                    </a:lnTo>
                    <a:lnTo>
                      <a:pt x="826" y="364"/>
                    </a:lnTo>
                    <a:lnTo>
                      <a:pt x="836" y="365"/>
                    </a:lnTo>
                    <a:lnTo>
                      <a:pt x="845" y="364"/>
                    </a:lnTo>
                    <a:lnTo>
                      <a:pt x="845" y="364"/>
                    </a:lnTo>
                    <a:lnTo>
                      <a:pt x="843" y="352"/>
                    </a:lnTo>
                    <a:lnTo>
                      <a:pt x="840" y="342"/>
                    </a:lnTo>
                    <a:lnTo>
                      <a:pt x="840" y="342"/>
                    </a:lnTo>
                    <a:lnTo>
                      <a:pt x="838" y="339"/>
                    </a:lnTo>
                    <a:lnTo>
                      <a:pt x="836" y="335"/>
                    </a:lnTo>
                    <a:lnTo>
                      <a:pt x="830" y="328"/>
                    </a:lnTo>
                    <a:lnTo>
                      <a:pt x="823" y="322"/>
                    </a:lnTo>
                    <a:lnTo>
                      <a:pt x="815" y="316"/>
                    </a:lnTo>
                    <a:lnTo>
                      <a:pt x="815" y="316"/>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6" name="Freeform 82">
                <a:extLst>
                  <a:ext uri="{FF2B5EF4-FFF2-40B4-BE49-F238E27FC236}">
                    <a16:creationId xmlns:a16="http://schemas.microsoft.com/office/drawing/2014/main" id="{57982021-826B-45C4-9DF2-69BDC9D34A58}"/>
                  </a:ext>
                </a:extLst>
              </p:cNvPr>
              <p:cNvSpPr>
                <a:spLocks/>
              </p:cNvSpPr>
              <p:nvPr/>
            </p:nvSpPr>
            <p:spPr bwMode="auto">
              <a:xfrm>
                <a:off x="4103932" y="3264925"/>
                <a:ext cx="945922" cy="1364586"/>
              </a:xfrm>
              <a:custGeom>
                <a:avLst/>
                <a:gdLst>
                  <a:gd name="T0" fmla="*/ 76 w 554"/>
                  <a:gd name="T1" fmla="*/ 766 h 777"/>
                  <a:gd name="T2" fmla="*/ 166 w 554"/>
                  <a:gd name="T3" fmla="*/ 746 h 777"/>
                  <a:gd name="T4" fmla="*/ 206 w 554"/>
                  <a:gd name="T5" fmla="*/ 750 h 777"/>
                  <a:gd name="T6" fmla="*/ 245 w 554"/>
                  <a:gd name="T7" fmla="*/ 714 h 777"/>
                  <a:gd name="T8" fmla="*/ 298 w 554"/>
                  <a:gd name="T9" fmla="*/ 714 h 777"/>
                  <a:gd name="T10" fmla="*/ 338 w 554"/>
                  <a:gd name="T11" fmla="*/ 713 h 777"/>
                  <a:gd name="T12" fmla="*/ 393 w 554"/>
                  <a:gd name="T13" fmla="*/ 717 h 777"/>
                  <a:gd name="T14" fmla="*/ 460 w 554"/>
                  <a:gd name="T15" fmla="*/ 717 h 777"/>
                  <a:gd name="T16" fmla="*/ 501 w 554"/>
                  <a:gd name="T17" fmla="*/ 693 h 777"/>
                  <a:gd name="T18" fmla="*/ 486 w 554"/>
                  <a:gd name="T19" fmla="*/ 659 h 777"/>
                  <a:gd name="T20" fmla="*/ 503 w 554"/>
                  <a:gd name="T21" fmla="*/ 625 h 777"/>
                  <a:gd name="T22" fmla="*/ 547 w 554"/>
                  <a:gd name="T23" fmla="*/ 576 h 777"/>
                  <a:gd name="T24" fmla="*/ 509 w 554"/>
                  <a:gd name="T25" fmla="*/ 520 h 777"/>
                  <a:gd name="T26" fmla="*/ 439 w 554"/>
                  <a:gd name="T27" fmla="*/ 557 h 777"/>
                  <a:gd name="T28" fmla="*/ 458 w 554"/>
                  <a:gd name="T29" fmla="*/ 512 h 777"/>
                  <a:gd name="T30" fmla="*/ 428 w 554"/>
                  <a:gd name="T31" fmla="*/ 428 h 777"/>
                  <a:gd name="T32" fmla="*/ 357 w 554"/>
                  <a:gd name="T33" fmla="*/ 366 h 777"/>
                  <a:gd name="T34" fmla="*/ 319 w 554"/>
                  <a:gd name="T35" fmla="*/ 266 h 777"/>
                  <a:gd name="T36" fmla="*/ 252 w 554"/>
                  <a:gd name="T37" fmla="*/ 244 h 777"/>
                  <a:gd name="T38" fmla="*/ 246 w 554"/>
                  <a:gd name="T39" fmla="*/ 232 h 777"/>
                  <a:gd name="T40" fmla="*/ 283 w 554"/>
                  <a:gd name="T41" fmla="*/ 185 h 777"/>
                  <a:gd name="T42" fmla="*/ 317 w 554"/>
                  <a:gd name="T43" fmla="*/ 101 h 777"/>
                  <a:gd name="T44" fmla="*/ 192 w 554"/>
                  <a:gd name="T45" fmla="*/ 100 h 777"/>
                  <a:gd name="T46" fmla="*/ 170 w 554"/>
                  <a:gd name="T47" fmla="*/ 80 h 777"/>
                  <a:gd name="T48" fmla="*/ 235 w 554"/>
                  <a:gd name="T49" fmla="*/ 34 h 777"/>
                  <a:gd name="T50" fmla="*/ 197 w 554"/>
                  <a:gd name="T51" fmla="*/ 4 h 777"/>
                  <a:gd name="T52" fmla="*/ 140 w 554"/>
                  <a:gd name="T53" fmla="*/ 14 h 777"/>
                  <a:gd name="T54" fmla="*/ 105 w 554"/>
                  <a:gd name="T55" fmla="*/ 26 h 777"/>
                  <a:gd name="T56" fmla="*/ 93 w 554"/>
                  <a:gd name="T57" fmla="*/ 53 h 777"/>
                  <a:gd name="T58" fmla="*/ 59 w 554"/>
                  <a:gd name="T59" fmla="*/ 98 h 777"/>
                  <a:gd name="T60" fmla="*/ 50 w 554"/>
                  <a:gd name="T61" fmla="*/ 128 h 777"/>
                  <a:gd name="T62" fmla="*/ 18 w 554"/>
                  <a:gd name="T63" fmla="*/ 101 h 777"/>
                  <a:gd name="T64" fmla="*/ 57 w 554"/>
                  <a:gd name="T65" fmla="*/ 154 h 777"/>
                  <a:gd name="T66" fmla="*/ 37 w 554"/>
                  <a:gd name="T67" fmla="*/ 203 h 777"/>
                  <a:gd name="T68" fmla="*/ 63 w 554"/>
                  <a:gd name="T69" fmla="*/ 226 h 777"/>
                  <a:gd name="T70" fmla="*/ 83 w 554"/>
                  <a:gd name="T71" fmla="*/ 212 h 777"/>
                  <a:gd name="T72" fmla="*/ 33 w 554"/>
                  <a:gd name="T73" fmla="*/ 258 h 777"/>
                  <a:gd name="T74" fmla="*/ 39 w 554"/>
                  <a:gd name="T75" fmla="*/ 286 h 777"/>
                  <a:gd name="T76" fmla="*/ 71 w 554"/>
                  <a:gd name="T77" fmla="*/ 272 h 777"/>
                  <a:gd name="T78" fmla="*/ 81 w 554"/>
                  <a:gd name="T79" fmla="*/ 303 h 777"/>
                  <a:gd name="T80" fmla="*/ 110 w 554"/>
                  <a:gd name="T81" fmla="*/ 288 h 777"/>
                  <a:gd name="T82" fmla="*/ 103 w 554"/>
                  <a:gd name="T83" fmla="*/ 264 h 777"/>
                  <a:gd name="T84" fmla="*/ 124 w 554"/>
                  <a:gd name="T85" fmla="*/ 305 h 777"/>
                  <a:gd name="T86" fmla="*/ 117 w 554"/>
                  <a:gd name="T87" fmla="*/ 372 h 777"/>
                  <a:gd name="T88" fmla="*/ 148 w 554"/>
                  <a:gd name="T89" fmla="*/ 368 h 777"/>
                  <a:gd name="T90" fmla="*/ 181 w 554"/>
                  <a:gd name="T91" fmla="*/ 366 h 777"/>
                  <a:gd name="T92" fmla="*/ 219 w 554"/>
                  <a:gd name="T93" fmla="*/ 341 h 777"/>
                  <a:gd name="T94" fmla="*/ 215 w 554"/>
                  <a:gd name="T95" fmla="*/ 402 h 777"/>
                  <a:gd name="T96" fmla="*/ 237 w 554"/>
                  <a:gd name="T97" fmla="*/ 441 h 777"/>
                  <a:gd name="T98" fmla="*/ 229 w 554"/>
                  <a:gd name="T99" fmla="*/ 492 h 777"/>
                  <a:gd name="T100" fmla="*/ 173 w 554"/>
                  <a:gd name="T101" fmla="*/ 490 h 777"/>
                  <a:gd name="T102" fmla="*/ 136 w 554"/>
                  <a:gd name="T103" fmla="*/ 494 h 777"/>
                  <a:gd name="T104" fmla="*/ 142 w 554"/>
                  <a:gd name="T105" fmla="*/ 529 h 777"/>
                  <a:gd name="T106" fmla="*/ 182 w 554"/>
                  <a:gd name="T107" fmla="*/ 567 h 777"/>
                  <a:gd name="T108" fmla="*/ 102 w 554"/>
                  <a:gd name="T109" fmla="*/ 601 h 777"/>
                  <a:gd name="T110" fmla="*/ 107 w 554"/>
                  <a:gd name="T111" fmla="*/ 638 h 777"/>
                  <a:gd name="T112" fmla="*/ 146 w 554"/>
                  <a:gd name="T113" fmla="*/ 623 h 777"/>
                  <a:gd name="T114" fmla="*/ 189 w 554"/>
                  <a:gd name="T115" fmla="*/ 650 h 777"/>
                  <a:gd name="T116" fmla="*/ 244 w 554"/>
                  <a:gd name="T117" fmla="*/ 651 h 777"/>
                  <a:gd name="T118" fmla="*/ 199 w 554"/>
                  <a:gd name="T119" fmla="*/ 665 h 777"/>
                  <a:gd name="T120" fmla="*/ 140 w 554"/>
                  <a:gd name="T121" fmla="*/ 688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4" h="777">
                    <a:moveTo>
                      <a:pt x="121" y="724"/>
                    </a:moveTo>
                    <a:lnTo>
                      <a:pt x="121" y="724"/>
                    </a:lnTo>
                    <a:lnTo>
                      <a:pt x="120" y="726"/>
                    </a:lnTo>
                    <a:lnTo>
                      <a:pt x="118" y="731"/>
                    </a:lnTo>
                    <a:lnTo>
                      <a:pt x="114" y="737"/>
                    </a:lnTo>
                    <a:lnTo>
                      <a:pt x="112" y="739"/>
                    </a:lnTo>
                    <a:lnTo>
                      <a:pt x="109" y="741"/>
                    </a:lnTo>
                    <a:lnTo>
                      <a:pt x="109" y="741"/>
                    </a:lnTo>
                    <a:lnTo>
                      <a:pt x="102" y="744"/>
                    </a:lnTo>
                    <a:lnTo>
                      <a:pt x="96" y="748"/>
                    </a:lnTo>
                    <a:lnTo>
                      <a:pt x="90" y="752"/>
                    </a:lnTo>
                    <a:lnTo>
                      <a:pt x="85" y="754"/>
                    </a:lnTo>
                    <a:lnTo>
                      <a:pt x="85" y="754"/>
                    </a:lnTo>
                    <a:lnTo>
                      <a:pt x="77" y="757"/>
                    </a:lnTo>
                    <a:lnTo>
                      <a:pt x="72" y="760"/>
                    </a:lnTo>
                    <a:lnTo>
                      <a:pt x="71" y="762"/>
                    </a:lnTo>
                    <a:lnTo>
                      <a:pt x="71" y="764"/>
                    </a:lnTo>
                    <a:lnTo>
                      <a:pt x="73" y="765"/>
                    </a:lnTo>
                    <a:lnTo>
                      <a:pt x="76" y="766"/>
                    </a:lnTo>
                    <a:lnTo>
                      <a:pt x="76" y="766"/>
                    </a:lnTo>
                    <a:lnTo>
                      <a:pt x="84" y="767"/>
                    </a:lnTo>
                    <a:lnTo>
                      <a:pt x="87" y="768"/>
                    </a:lnTo>
                    <a:lnTo>
                      <a:pt x="95" y="774"/>
                    </a:lnTo>
                    <a:lnTo>
                      <a:pt x="95" y="774"/>
                    </a:lnTo>
                    <a:lnTo>
                      <a:pt x="100" y="776"/>
                    </a:lnTo>
                    <a:lnTo>
                      <a:pt x="102" y="777"/>
                    </a:lnTo>
                    <a:lnTo>
                      <a:pt x="105" y="777"/>
                    </a:lnTo>
                    <a:lnTo>
                      <a:pt x="107" y="776"/>
                    </a:lnTo>
                    <a:lnTo>
                      <a:pt x="109" y="775"/>
                    </a:lnTo>
                    <a:lnTo>
                      <a:pt x="114" y="770"/>
                    </a:lnTo>
                    <a:lnTo>
                      <a:pt x="114" y="770"/>
                    </a:lnTo>
                    <a:lnTo>
                      <a:pt x="118" y="763"/>
                    </a:lnTo>
                    <a:lnTo>
                      <a:pt x="121" y="756"/>
                    </a:lnTo>
                    <a:lnTo>
                      <a:pt x="124" y="754"/>
                    </a:lnTo>
                    <a:lnTo>
                      <a:pt x="127" y="752"/>
                    </a:lnTo>
                    <a:lnTo>
                      <a:pt x="131" y="750"/>
                    </a:lnTo>
                    <a:lnTo>
                      <a:pt x="137" y="749"/>
                    </a:lnTo>
                    <a:lnTo>
                      <a:pt x="137" y="749"/>
                    </a:lnTo>
                    <a:lnTo>
                      <a:pt x="160" y="746"/>
                    </a:lnTo>
                    <a:lnTo>
                      <a:pt x="166" y="746"/>
                    </a:lnTo>
                    <a:lnTo>
                      <a:pt x="170" y="746"/>
                    </a:lnTo>
                    <a:lnTo>
                      <a:pt x="173" y="747"/>
                    </a:lnTo>
                    <a:lnTo>
                      <a:pt x="175" y="750"/>
                    </a:lnTo>
                    <a:lnTo>
                      <a:pt x="175" y="750"/>
                    </a:lnTo>
                    <a:lnTo>
                      <a:pt x="178" y="754"/>
                    </a:lnTo>
                    <a:lnTo>
                      <a:pt x="181" y="756"/>
                    </a:lnTo>
                    <a:lnTo>
                      <a:pt x="184" y="757"/>
                    </a:lnTo>
                    <a:lnTo>
                      <a:pt x="188" y="757"/>
                    </a:lnTo>
                    <a:lnTo>
                      <a:pt x="188" y="757"/>
                    </a:lnTo>
                    <a:lnTo>
                      <a:pt x="191" y="758"/>
                    </a:lnTo>
                    <a:lnTo>
                      <a:pt x="194" y="759"/>
                    </a:lnTo>
                    <a:lnTo>
                      <a:pt x="196" y="760"/>
                    </a:lnTo>
                    <a:lnTo>
                      <a:pt x="197" y="760"/>
                    </a:lnTo>
                    <a:lnTo>
                      <a:pt x="198" y="759"/>
                    </a:lnTo>
                    <a:lnTo>
                      <a:pt x="199" y="757"/>
                    </a:lnTo>
                    <a:lnTo>
                      <a:pt x="199" y="757"/>
                    </a:lnTo>
                    <a:lnTo>
                      <a:pt x="200" y="754"/>
                    </a:lnTo>
                    <a:lnTo>
                      <a:pt x="202" y="753"/>
                    </a:lnTo>
                    <a:lnTo>
                      <a:pt x="205" y="751"/>
                    </a:lnTo>
                    <a:lnTo>
                      <a:pt x="206" y="750"/>
                    </a:lnTo>
                    <a:lnTo>
                      <a:pt x="207" y="749"/>
                    </a:lnTo>
                    <a:lnTo>
                      <a:pt x="208" y="747"/>
                    </a:lnTo>
                    <a:lnTo>
                      <a:pt x="209" y="743"/>
                    </a:lnTo>
                    <a:lnTo>
                      <a:pt x="209" y="743"/>
                    </a:lnTo>
                    <a:lnTo>
                      <a:pt x="209" y="735"/>
                    </a:lnTo>
                    <a:lnTo>
                      <a:pt x="210" y="729"/>
                    </a:lnTo>
                    <a:lnTo>
                      <a:pt x="211" y="727"/>
                    </a:lnTo>
                    <a:lnTo>
                      <a:pt x="213" y="725"/>
                    </a:lnTo>
                    <a:lnTo>
                      <a:pt x="215" y="724"/>
                    </a:lnTo>
                    <a:lnTo>
                      <a:pt x="218" y="724"/>
                    </a:lnTo>
                    <a:lnTo>
                      <a:pt x="218" y="724"/>
                    </a:lnTo>
                    <a:lnTo>
                      <a:pt x="221" y="723"/>
                    </a:lnTo>
                    <a:lnTo>
                      <a:pt x="223" y="722"/>
                    </a:lnTo>
                    <a:lnTo>
                      <a:pt x="227" y="720"/>
                    </a:lnTo>
                    <a:lnTo>
                      <a:pt x="231" y="717"/>
                    </a:lnTo>
                    <a:lnTo>
                      <a:pt x="234" y="716"/>
                    </a:lnTo>
                    <a:lnTo>
                      <a:pt x="238" y="716"/>
                    </a:lnTo>
                    <a:lnTo>
                      <a:pt x="238" y="716"/>
                    </a:lnTo>
                    <a:lnTo>
                      <a:pt x="242" y="715"/>
                    </a:lnTo>
                    <a:lnTo>
                      <a:pt x="245" y="714"/>
                    </a:lnTo>
                    <a:lnTo>
                      <a:pt x="251" y="712"/>
                    </a:lnTo>
                    <a:lnTo>
                      <a:pt x="253" y="712"/>
                    </a:lnTo>
                    <a:lnTo>
                      <a:pt x="255" y="712"/>
                    </a:lnTo>
                    <a:lnTo>
                      <a:pt x="257" y="714"/>
                    </a:lnTo>
                    <a:lnTo>
                      <a:pt x="260" y="717"/>
                    </a:lnTo>
                    <a:lnTo>
                      <a:pt x="260" y="717"/>
                    </a:lnTo>
                    <a:lnTo>
                      <a:pt x="264" y="722"/>
                    </a:lnTo>
                    <a:lnTo>
                      <a:pt x="268" y="726"/>
                    </a:lnTo>
                    <a:lnTo>
                      <a:pt x="271" y="727"/>
                    </a:lnTo>
                    <a:lnTo>
                      <a:pt x="275" y="728"/>
                    </a:lnTo>
                    <a:lnTo>
                      <a:pt x="275" y="728"/>
                    </a:lnTo>
                    <a:lnTo>
                      <a:pt x="280" y="728"/>
                    </a:lnTo>
                    <a:lnTo>
                      <a:pt x="287" y="728"/>
                    </a:lnTo>
                    <a:lnTo>
                      <a:pt x="290" y="727"/>
                    </a:lnTo>
                    <a:lnTo>
                      <a:pt x="293" y="726"/>
                    </a:lnTo>
                    <a:lnTo>
                      <a:pt x="295" y="724"/>
                    </a:lnTo>
                    <a:lnTo>
                      <a:pt x="296" y="721"/>
                    </a:lnTo>
                    <a:lnTo>
                      <a:pt x="296" y="721"/>
                    </a:lnTo>
                    <a:lnTo>
                      <a:pt x="297" y="716"/>
                    </a:lnTo>
                    <a:lnTo>
                      <a:pt x="298" y="714"/>
                    </a:lnTo>
                    <a:lnTo>
                      <a:pt x="305" y="704"/>
                    </a:lnTo>
                    <a:lnTo>
                      <a:pt x="305" y="704"/>
                    </a:lnTo>
                    <a:lnTo>
                      <a:pt x="308" y="699"/>
                    </a:lnTo>
                    <a:lnTo>
                      <a:pt x="310" y="693"/>
                    </a:lnTo>
                    <a:lnTo>
                      <a:pt x="313" y="686"/>
                    </a:lnTo>
                    <a:lnTo>
                      <a:pt x="315" y="683"/>
                    </a:lnTo>
                    <a:lnTo>
                      <a:pt x="317" y="682"/>
                    </a:lnTo>
                    <a:lnTo>
                      <a:pt x="320" y="682"/>
                    </a:lnTo>
                    <a:lnTo>
                      <a:pt x="325" y="684"/>
                    </a:lnTo>
                    <a:lnTo>
                      <a:pt x="325" y="684"/>
                    </a:lnTo>
                    <a:lnTo>
                      <a:pt x="329" y="686"/>
                    </a:lnTo>
                    <a:lnTo>
                      <a:pt x="330" y="689"/>
                    </a:lnTo>
                    <a:lnTo>
                      <a:pt x="330" y="692"/>
                    </a:lnTo>
                    <a:lnTo>
                      <a:pt x="329" y="695"/>
                    </a:lnTo>
                    <a:lnTo>
                      <a:pt x="328" y="699"/>
                    </a:lnTo>
                    <a:lnTo>
                      <a:pt x="328" y="702"/>
                    </a:lnTo>
                    <a:lnTo>
                      <a:pt x="329" y="705"/>
                    </a:lnTo>
                    <a:lnTo>
                      <a:pt x="333" y="709"/>
                    </a:lnTo>
                    <a:lnTo>
                      <a:pt x="333" y="709"/>
                    </a:lnTo>
                    <a:lnTo>
                      <a:pt x="338" y="713"/>
                    </a:lnTo>
                    <a:lnTo>
                      <a:pt x="342" y="717"/>
                    </a:lnTo>
                    <a:lnTo>
                      <a:pt x="349" y="726"/>
                    </a:lnTo>
                    <a:lnTo>
                      <a:pt x="352" y="729"/>
                    </a:lnTo>
                    <a:lnTo>
                      <a:pt x="355" y="732"/>
                    </a:lnTo>
                    <a:lnTo>
                      <a:pt x="359" y="733"/>
                    </a:lnTo>
                    <a:lnTo>
                      <a:pt x="363" y="732"/>
                    </a:lnTo>
                    <a:lnTo>
                      <a:pt x="363" y="732"/>
                    </a:lnTo>
                    <a:lnTo>
                      <a:pt x="366" y="730"/>
                    </a:lnTo>
                    <a:lnTo>
                      <a:pt x="367" y="727"/>
                    </a:lnTo>
                    <a:lnTo>
                      <a:pt x="368" y="724"/>
                    </a:lnTo>
                    <a:lnTo>
                      <a:pt x="368" y="720"/>
                    </a:lnTo>
                    <a:lnTo>
                      <a:pt x="369" y="717"/>
                    </a:lnTo>
                    <a:lnTo>
                      <a:pt x="370" y="714"/>
                    </a:lnTo>
                    <a:lnTo>
                      <a:pt x="371" y="713"/>
                    </a:lnTo>
                    <a:lnTo>
                      <a:pt x="375" y="712"/>
                    </a:lnTo>
                    <a:lnTo>
                      <a:pt x="375" y="712"/>
                    </a:lnTo>
                    <a:lnTo>
                      <a:pt x="379" y="712"/>
                    </a:lnTo>
                    <a:lnTo>
                      <a:pt x="383" y="713"/>
                    </a:lnTo>
                    <a:lnTo>
                      <a:pt x="388" y="716"/>
                    </a:lnTo>
                    <a:lnTo>
                      <a:pt x="393" y="717"/>
                    </a:lnTo>
                    <a:lnTo>
                      <a:pt x="396" y="717"/>
                    </a:lnTo>
                    <a:lnTo>
                      <a:pt x="399" y="716"/>
                    </a:lnTo>
                    <a:lnTo>
                      <a:pt x="399" y="716"/>
                    </a:lnTo>
                    <a:lnTo>
                      <a:pt x="405" y="713"/>
                    </a:lnTo>
                    <a:lnTo>
                      <a:pt x="411" y="711"/>
                    </a:lnTo>
                    <a:lnTo>
                      <a:pt x="418" y="710"/>
                    </a:lnTo>
                    <a:lnTo>
                      <a:pt x="426" y="710"/>
                    </a:lnTo>
                    <a:lnTo>
                      <a:pt x="426" y="710"/>
                    </a:lnTo>
                    <a:lnTo>
                      <a:pt x="428" y="710"/>
                    </a:lnTo>
                    <a:lnTo>
                      <a:pt x="430" y="711"/>
                    </a:lnTo>
                    <a:lnTo>
                      <a:pt x="433" y="713"/>
                    </a:lnTo>
                    <a:lnTo>
                      <a:pt x="435" y="715"/>
                    </a:lnTo>
                    <a:lnTo>
                      <a:pt x="438" y="716"/>
                    </a:lnTo>
                    <a:lnTo>
                      <a:pt x="441" y="716"/>
                    </a:lnTo>
                    <a:lnTo>
                      <a:pt x="441" y="716"/>
                    </a:lnTo>
                    <a:lnTo>
                      <a:pt x="448" y="717"/>
                    </a:lnTo>
                    <a:lnTo>
                      <a:pt x="454" y="718"/>
                    </a:lnTo>
                    <a:lnTo>
                      <a:pt x="456" y="719"/>
                    </a:lnTo>
                    <a:lnTo>
                      <a:pt x="458" y="718"/>
                    </a:lnTo>
                    <a:lnTo>
                      <a:pt x="460" y="717"/>
                    </a:lnTo>
                    <a:lnTo>
                      <a:pt x="461" y="715"/>
                    </a:lnTo>
                    <a:lnTo>
                      <a:pt x="461" y="715"/>
                    </a:lnTo>
                    <a:lnTo>
                      <a:pt x="462" y="711"/>
                    </a:lnTo>
                    <a:lnTo>
                      <a:pt x="465" y="708"/>
                    </a:lnTo>
                    <a:lnTo>
                      <a:pt x="468" y="707"/>
                    </a:lnTo>
                    <a:lnTo>
                      <a:pt x="473" y="708"/>
                    </a:lnTo>
                    <a:lnTo>
                      <a:pt x="473" y="708"/>
                    </a:lnTo>
                    <a:lnTo>
                      <a:pt x="480" y="708"/>
                    </a:lnTo>
                    <a:lnTo>
                      <a:pt x="482" y="707"/>
                    </a:lnTo>
                    <a:lnTo>
                      <a:pt x="485" y="704"/>
                    </a:lnTo>
                    <a:lnTo>
                      <a:pt x="485" y="704"/>
                    </a:lnTo>
                    <a:lnTo>
                      <a:pt x="486" y="702"/>
                    </a:lnTo>
                    <a:lnTo>
                      <a:pt x="488" y="702"/>
                    </a:lnTo>
                    <a:lnTo>
                      <a:pt x="491" y="701"/>
                    </a:lnTo>
                    <a:lnTo>
                      <a:pt x="495" y="701"/>
                    </a:lnTo>
                    <a:lnTo>
                      <a:pt x="497" y="700"/>
                    </a:lnTo>
                    <a:lnTo>
                      <a:pt x="498" y="698"/>
                    </a:lnTo>
                    <a:lnTo>
                      <a:pt x="498" y="698"/>
                    </a:lnTo>
                    <a:lnTo>
                      <a:pt x="499" y="694"/>
                    </a:lnTo>
                    <a:lnTo>
                      <a:pt x="501" y="693"/>
                    </a:lnTo>
                    <a:lnTo>
                      <a:pt x="506" y="692"/>
                    </a:lnTo>
                    <a:lnTo>
                      <a:pt x="511" y="692"/>
                    </a:lnTo>
                    <a:lnTo>
                      <a:pt x="512" y="691"/>
                    </a:lnTo>
                    <a:lnTo>
                      <a:pt x="513" y="689"/>
                    </a:lnTo>
                    <a:lnTo>
                      <a:pt x="513" y="689"/>
                    </a:lnTo>
                    <a:lnTo>
                      <a:pt x="514" y="687"/>
                    </a:lnTo>
                    <a:lnTo>
                      <a:pt x="515" y="686"/>
                    </a:lnTo>
                    <a:lnTo>
                      <a:pt x="520" y="684"/>
                    </a:lnTo>
                    <a:lnTo>
                      <a:pt x="524" y="681"/>
                    </a:lnTo>
                    <a:lnTo>
                      <a:pt x="525" y="679"/>
                    </a:lnTo>
                    <a:lnTo>
                      <a:pt x="526" y="677"/>
                    </a:lnTo>
                    <a:lnTo>
                      <a:pt x="526" y="677"/>
                    </a:lnTo>
                    <a:lnTo>
                      <a:pt x="527" y="670"/>
                    </a:lnTo>
                    <a:lnTo>
                      <a:pt x="527" y="664"/>
                    </a:lnTo>
                    <a:lnTo>
                      <a:pt x="526" y="662"/>
                    </a:lnTo>
                    <a:lnTo>
                      <a:pt x="525" y="660"/>
                    </a:lnTo>
                    <a:lnTo>
                      <a:pt x="522" y="659"/>
                    </a:lnTo>
                    <a:lnTo>
                      <a:pt x="519" y="659"/>
                    </a:lnTo>
                    <a:lnTo>
                      <a:pt x="519" y="659"/>
                    </a:lnTo>
                    <a:lnTo>
                      <a:pt x="486" y="659"/>
                    </a:lnTo>
                    <a:lnTo>
                      <a:pt x="486" y="659"/>
                    </a:lnTo>
                    <a:lnTo>
                      <a:pt x="482" y="658"/>
                    </a:lnTo>
                    <a:lnTo>
                      <a:pt x="478" y="657"/>
                    </a:lnTo>
                    <a:lnTo>
                      <a:pt x="476" y="656"/>
                    </a:lnTo>
                    <a:lnTo>
                      <a:pt x="475" y="655"/>
                    </a:lnTo>
                    <a:lnTo>
                      <a:pt x="475" y="653"/>
                    </a:lnTo>
                    <a:lnTo>
                      <a:pt x="476" y="650"/>
                    </a:lnTo>
                    <a:lnTo>
                      <a:pt x="476" y="650"/>
                    </a:lnTo>
                    <a:lnTo>
                      <a:pt x="477" y="647"/>
                    </a:lnTo>
                    <a:lnTo>
                      <a:pt x="480" y="645"/>
                    </a:lnTo>
                    <a:lnTo>
                      <a:pt x="485" y="643"/>
                    </a:lnTo>
                    <a:lnTo>
                      <a:pt x="490" y="641"/>
                    </a:lnTo>
                    <a:lnTo>
                      <a:pt x="491" y="639"/>
                    </a:lnTo>
                    <a:lnTo>
                      <a:pt x="492" y="636"/>
                    </a:lnTo>
                    <a:lnTo>
                      <a:pt x="492" y="636"/>
                    </a:lnTo>
                    <a:lnTo>
                      <a:pt x="493" y="630"/>
                    </a:lnTo>
                    <a:lnTo>
                      <a:pt x="495" y="627"/>
                    </a:lnTo>
                    <a:lnTo>
                      <a:pt x="498" y="625"/>
                    </a:lnTo>
                    <a:lnTo>
                      <a:pt x="503" y="625"/>
                    </a:lnTo>
                    <a:lnTo>
                      <a:pt x="503" y="625"/>
                    </a:lnTo>
                    <a:lnTo>
                      <a:pt x="509" y="625"/>
                    </a:lnTo>
                    <a:lnTo>
                      <a:pt x="513" y="625"/>
                    </a:lnTo>
                    <a:lnTo>
                      <a:pt x="515" y="624"/>
                    </a:lnTo>
                    <a:lnTo>
                      <a:pt x="516" y="623"/>
                    </a:lnTo>
                    <a:lnTo>
                      <a:pt x="517" y="621"/>
                    </a:lnTo>
                    <a:lnTo>
                      <a:pt x="518" y="619"/>
                    </a:lnTo>
                    <a:lnTo>
                      <a:pt x="518" y="619"/>
                    </a:lnTo>
                    <a:lnTo>
                      <a:pt x="518" y="614"/>
                    </a:lnTo>
                    <a:lnTo>
                      <a:pt x="518" y="609"/>
                    </a:lnTo>
                    <a:lnTo>
                      <a:pt x="520" y="608"/>
                    </a:lnTo>
                    <a:lnTo>
                      <a:pt x="525" y="607"/>
                    </a:lnTo>
                    <a:lnTo>
                      <a:pt x="525" y="607"/>
                    </a:lnTo>
                    <a:lnTo>
                      <a:pt x="528" y="606"/>
                    </a:lnTo>
                    <a:lnTo>
                      <a:pt x="531" y="605"/>
                    </a:lnTo>
                    <a:lnTo>
                      <a:pt x="536" y="600"/>
                    </a:lnTo>
                    <a:lnTo>
                      <a:pt x="540" y="594"/>
                    </a:lnTo>
                    <a:lnTo>
                      <a:pt x="545" y="586"/>
                    </a:lnTo>
                    <a:lnTo>
                      <a:pt x="545" y="586"/>
                    </a:lnTo>
                    <a:lnTo>
                      <a:pt x="547" y="580"/>
                    </a:lnTo>
                    <a:lnTo>
                      <a:pt x="547" y="576"/>
                    </a:lnTo>
                    <a:lnTo>
                      <a:pt x="547" y="573"/>
                    </a:lnTo>
                    <a:lnTo>
                      <a:pt x="550" y="569"/>
                    </a:lnTo>
                    <a:lnTo>
                      <a:pt x="550" y="569"/>
                    </a:lnTo>
                    <a:lnTo>
                      <a:pt x="553" y="565"/>
                    </a:lnTo>
                    <a:lnTo>
                      <a:pt x="554" y="561"/>
                    </a:lnTo>
                    <a:lnTo>
                      <a:pt x="554" y="557"/>
                    </a:lnTo>
                    <a:lnTo>
                      <a:pt x="553" y="551"/>
                    </a:lnTo>
                    <a:lnTo>
                      <a:pt x="553" y="551"/>
                    </a:lnTo>
                    <a:lnTo>
                      <a:pt x="551" y="545"/>
                    </a:lnTo>
                    <a:lnTo>
                      <a:pt x="549" y="542"/>
                    </a:lnTo>
                    <a:lnTo>
                      <a:pt x="544" y="539"/>
                    </a:lnTo>
                    <a:lnTo>
                      <a:pt x="537" y="535"/>
                    </a:lnTo>
                    <a:lnTo>
                      <a:pt x="537" y="535"/>
                    </a:lnTo>
                    <a:lnTo>
                      <a:pt x="529" y="530"/>
                    </a:lnTo>
                    <a:lnTo>
                      <a:pt x="522" y="527"/>
                    </a:lnTo>
                    <a:lnTo>
                      <a:pt x="516" y="526"/>
                    </a:lnTo>
                    <a:lnTo>
                      <a:pt x="514" y="525"/>
                    </a:lnTo>
                    <a:lnTo>
                      <a:pt x="512" y="522"/>
                    </a:lnTo>
                    <a:lnTo>
                      <a:pt x="512" y="522"/>
                    </a:lnTo>
                    <a:lnTo>
                      <a:pt x="509" y="520"/>
                    </a:lnTo>
                    <a:lnTo>
                      <a:pt x="506" y="519"/>
                    </a:lnTo>
                    <a:lnTo>
                      <a:pt x="501" y="519"/>
                    </a:lnTo>
                    <a:lnTo>
                      <a:pt x="494" y="520"/>
                    </a:lnTo>
                    <a:lnTo>
                      <a:pt x="485" y="521"/>
                    </a:lnTo>
                    <a:lnTo>
                      <a:pt x="485" y="521"/>
                    </a:lnTo>
                    <a:lnTo>
                      <a:pt x="475" y="521"/>
                    </a:lnTo>
                    <a:lnTo>
                      <a:pt x="468" y="520"/>
                    </a:lnTo>
                    <a:lnTo>
                      <a:pt x="465" y="520"/>
                    </a:lnTo>
                    <a:lnTo>
                      <a:pt x="463" y="521"/>
                    </a:lnTo>
                    <a:lnTo>
                      <a:pt x="461" y="522"/>
                    </a:lnTo>
                    <a:lnTo>
                      <a:pt x="460" y="525"/>
                    </a:lnTo>
                    <a:lnTo>
                      <a:pt x="460" y="525"/>
                    </a:lnTo>
                    <a:lnTo>
                      <a:pt x="457" y="531"/>
                    </a:lnTo>
                    <a:lnTo>
                      <a:pt x="453" y="538"/>
                    </a:lnTo>
                    <a:lnTo>
                      <a:pt x="446" y="552"/>
                    </a:lnTo>
                    <a:lnTo>
                      <a:pt x="446" y="552"/>
                    </a:lnTo>
                    <a:lnTo>
                      <a:pt x="444" y="554"/>
                    </a:lnTo>
                    <a:lnTo>
                      <a:pt x="443" y="556"/>
                    </a:lnTo>
                    <a:lnTo>
                      <a:pt x="441" y="557"/>
                    </a:lnTo>
                    <a:lnTo>
                      <a:pt x="439" y="557"/>
                    </a:lnTo>
                    <a:lnTo>
                      <a:pt x="437" y="557"/>
                    </a:lnTo>
                    <a:lnTo>
                      <a:pt x="436" y="556"/>
                    </a:lnTo>
                    <a:lnTo>
                      <a:pt x="435" y="554"/>
                    </a:lnTo>
                    <a:lnTo>
                      <a:pt x="434" y="552"/>
                    </a:lnTo>
                    <a:lnTo>
                      <a:pt x="434" y="552"/>
                    </a:lnTo>
                    <a:lnTo>
                      <a:pt x="432" y="546"/>
                    </a:lnTo>
                    <a:lnTo>
                      <a:pt x="430" y="541"/>
                    </a:lnTo>
                    <a:lnTo>
                      <a:pt x="429" y="538"/>
                    </a:lnTo>
                    <a:lnTo>
                      <a:pt x="429" y="535"/>
                    </a:lnTo>
                    <a:lnTo>
                      <a:pt x="431" y="533"/>
                    </a:lnTo>
                    <a:lnTo>
                      <a:pt x="434" y="531"/>
                    </a:lnTo>
                    <a:lnTo>
                      <a:pt x="434" y="531"/>
                    </a:lnTo>
                    <a:lnTo>
                      <a:pt x="440" y="527"/>
                    </a:lnTo>
                    <a:lnTo>
                      <a:pt x="442" y="525"/>
                    </a:lnTo>
                    <a:lnTo>
                      <a:pt x="444" y="521"/>
                    </a:lnTo>
                    <a:lnTo>
                      <a:pt x="449" y="518"/>
                    </a:lnTo>
                    <a:lnTo>
                      <a:pt x="449" y="518"/>
                    </a:lnTo>
                    <a:lnTo>
                      <a:pt x="454" y="515"/>
                    </a:lnTo>
                    <a:lnTo>
                      <a:pt x="457" y="513"/>
                    </a:lnTo>
                    <a:lnTo>
                      <a:pt x="458" y="512"/>
                    </a:lnTo>
                    <a:lnTo>
                      <a:pt x="459" y="511"/>
                    </a:lnTo>
                    <a:lnTo>
                      <a:pt x="460" y="505"/>
                    </a:lnTo>
                    <a:lnTo>
                      <a:pt x="460" y="505"/>
                    </a:lnTo>
                    <a:lnTo>
                      <a:pt x="460" y="499"/>
                    </a:lnTo>
                    <a:lnTo>
                      <a:pt x="460" y="494"/>
                    </a:lnTo>
                    <a:lnTo>
                      <a:pt x="460" y="493"/>
                    </a:lnTo>
                    <a:lnTo>
                      <a:pt x="459" y="491"/>
                    </a:lnTo>
                    <a:lnTo>
                      <a:pt x="454" y="488"/>
                    </a:lnTo>
                    <a:lnTo>
                      <a:pt x="454" y="488"/>
                    </a:lnTo>
                    <a:lnTo>
                      <a:pt x="448" y="485"/>
                    </a:lnTo>
                    <a:lnTo>
                      <a:pt x="444" y="481"/>
                    </a:lnTo>
                    <a:lnTo>
                      <a:pt x="441" y="476"/>
                    </a:lnTo>
                    <a:lnTo>
                      <a:pt x="439" y="468"/>
                    </a:lnTo>
                    <a:lnTo>
                      <a:pt x="439" y="468"/>
                    </a:lnTo>
                    <a:lnTo>
                      <a:pt x="436" y="460"/>
                    </a:lnTo>
                    <a:lnTo>
                      <a:pt x="434" y="455"/>
                    </a:lnTo>
                    <a:lnTo>
                      <a:pt x="433" y="450"/>
                    </a:lnTo>
                    <a:lnTo>
                      <a:pt x="430" y="440"/>
                    </a:lnTo>
                    <a:lnTo>
                      <a:pt x="430" y="440"/>
                    </a:lnTo>
                    <a:lnTo>
                      <a:pt x="428" y="428"/>
                    </a:lnTo>
                    <a:lnTo>
                      <a:pt x="428" y="421"/>
                    </a:lnTo>
                    <a:lnTo>
                      <a:pt x="427" y="419"/>
                    </a:lnTo>
                    <a:lnTo>
                      <a:pt x="426" y="417"/>
                    </a:lnTo>
                    <a:lnTo>
                      <a:pt x="420" y="412"/>
                    </a:lnTo>
                    <a:lnTo>
                      <a:pt x="420" y="412"/>
                    </a:lnTo>
                    <a:lnTo>
                      <a:pt x="412" y="403"/>
                    </a:lnTo>
                    <a:lnTo>
                      <a:pt x="404" y="393"/>
                    </a:lnTo>
                    <a:lnTo>
                      <a:pt x="399" y="388"/>
                    </a:lnTo>
                    <a:lnTo>
                      <a:pt x="394" y="384"/>
                    </a:lnTo>
                    <a:lnTo>
                      <a:pt x="390" y="381"/>
                    </a:lnTo>
                    <a:lnTo>
                      <a:pt x="386" y="380"/>
                    </a:lnTo>
                    <a:lnTo>
                      <a:pt x="386" y="380"/>
                    </a:lnTo>
                    <a:lnTo>
                      <a:pt x="377" y="379"/>
                    </a:lnTo>
                    <a:lnTo>
                      <a:pt x="369" y="378"/>
                    </a:lnTo>
                    <a:lnTo>
                      <a:pt x="365" y="376"/>
                    </a:lnTo>
                    <a:lnTo>
                      <a:pt x="362" y="375"/>
                    </a:lnTo>
                    <a:lnTo>
                      <a:pt x="360" y="372"/>
                    </a:lnTo>
                    <a:lnTo>
                      <a:pt x="359" y="370"/>
                    </a:lnTo>
                    <a:lnTo>
                      <a:pt x="359" y="370"/>
                    </a:lnTo>
                    <a:lnTo>
                      <a:pt x="357" y="366"/>
                    </a:lnTo>
                    <a:lnTo>
                      <a:pt x="355" y="363"/>
                    </a:lnTo>
                    <a:lnTo>
                      <a:pt x="349" y="358"/>
                    </a:lnTo>
                    <a:lnTo>
                      <a:pt x="346" y="355"/>
                    </a:lnTo>
                    <a:lnTo>
                      <a:pt x="343" y="350"/>
                    </a:lnTo>
                    <a:lnTo>
                      <a:pt x="341" y="346"/>
                    </a:lnTo>
                    <a:lnTo>
                      <a:pt x="340" y="341"/>
                    </a:lnTo>
                    <a:lnTo>
                      <a:pt x="340" y="341"/>
                    </a:lnTo>
                    <a:lnTo>
                      <a:pt x="340" y="331"/>
                    </a:lnTo>
                    <a:lnTo>
                      <a:pt x="341" y="325"/>
                    </a:lnTo>
                    <a:lnTo>
                      <a:pt x="341" y="319"/>
                    </a:lnTo>
                    <a:lnTo>
                      <a:pt x="340" y="315"/>
                    </a:lnTo>
                    <a:lnTo>
                      <a:pt x="338" y="312"/>
                    </a:lnTo>
                    <a:lnTo>
                      <a:pt x="338" y="312"/>
                    </a:lnTo>
                    <a:lnTo>
                      <a:pt x="333" y="304"/>
                    </a:lnTo>
                    <a:lnTo>
                      <a:pt x="329" y="296"/>
                    </a:lnTo>
                    <a:lnTo>
                      <a:pt x="327" y="289"/>
                    </a:lnTo>
                    <a:lnTo>
                      <a:pt x="325" y="281"/>
                    </a:lnTo>
                    <a:lnTo>
                      <a:pt x="325" y="281"/>
                    </a:lnTo>
                    <a:lnTo>
                      <a:pt x="323" y="272"/>
                    </a:lnTo>
                    <a:lnTo>
                      <a:pt x="319" y="266"/>
                    </a:lnTo>
                    <a:lnTo>
                      <a:pt x="314" y="260"/>
                    </a:lnTo>
                    <a:lnTo>
                      <a:pt x="306" y="255"/>
                    </a:lnTo>
                    <a:lnTo>
                      <a:pt x="306" y="255"/>
                    </a:lnTo>
                    <a:lnTo>
                      <a:pt x="297" y="252"/>
                    </a:lnTo>
                    <a:lnTo>
                      <a:pt x="289" y="251"/>
                    </a:lnTo>
                    <a:lnTo>
                      <a:pt x="273" y="251"/>
                    </a:lnTo>
                    <a:lnTo>
                      <a:pt x="273" y="251"/>
                    </a:lnTo>
                    <a:lnTo>
                      <a:pt x="269" y="251"/>
                    </a:lnTo>
                    <a:lnTo>
                      <a:pt x="267" y="250"/>
                    </a:lnTo>
                    <a:lnTo>
                      <a:pt x="267" y="248"/>
                    </a:lnTo>
                    <a:lnTo>
                      <a:pt x="267" y="247"/>
                    </a:lnTo>
                    <a:lnTo>
                      <a:pt x="268" y="246"/>
                    </a:lnTo>
                    <a:lnTo>
                      <a:pt x="267" y="244"/>
                    </a:lnTo>
                    <a:lnTo>
                      <a:pt x="265" y="243"/>
                    </a:lnTo>
                    <a:lnTo>
                      <a:pt x="260" y="243"/>
                    </a:lnTo>
                    <a:lnTo>
                      <a:pt x="260" y="243"/>
                    </a:lnTo>
                    <a:lnTo>
                      <a:pt x="252" y="242"/>
                    </a:lnTo>
                    <a:lnTo>
                      <a:pt x="251" y="242"/>
                    </a:lnTo>
                    <a:lnTo>
                      <a:pt x="251" y="242"/>
                    </a:lnTo>
                    <a:lnTo>
                      <a:pt x="252" y="244"/>
                    </a:lnTo>
                    <a:lnTo>
                      <a:pt x="252" y="245"/>
                    </a:lnTo>
                    <a:lnTo>
                      <a:pt x="251" y="247"/>
                    </a:lnTo>
                    <a:lnTo>
                      <a:pt x="251" y="247"/>
                    </a:lnTo>
                    <a:lnTo>
                      <a:pt x="248" y="249"/>
                    </a:lnTo>
                    <a:lnTo>
                      <a:pt x="246" y="250"/>
                    </a:lnTo>
                    <a:lnTo>
                      <a:pt x="241" y="251"/>
                    </a:lnTo>
                    <a:lnTo>
                      <a:pt x="236" y="251"/>
                    </a:lnTo>
                    <a:lnTo>
                      <a:pt x="234" y="250"/>
                    </a:lnTo>
                    <a:lnTo>
                      <a:pt x="234" y="249"/>
                    </a:lnTo>
                    <a:lnTo>
                      <a:pt x="234" y="249"/>
                    </a:lnTo>
                    <a:lnTo>
                      <a:pt x="233" y="246"/>
                    </a:lnTo>
                    <a:lnTo>
                      <a:pt x="233" y="244"/>
                    </a:lnTo>
                    <a:lnTo>
                      <a:pt x="235" y="242"/>
                    </a:lnTo>
                    <a:lnTo>
                      <a:pt x="240" y="241"/>
                    </a:lnTo>
                    <a:lnTo>
                      <a:pt x="240" y="241"/>
                    </a:lnTo>
                    <a:lnTo>
                      <a:pt x="242" y="240"/>
                    </a:lnTo>
                    <a:lnTo>
                      <a:pt x="244" y="239"/>
                    </a:lnTo>
                    <a:lnTo>
                      <a:pt x="245" y="235"/>
                    </a:lnTo>
                    <a:lnTo>
                      <a:pt x="245" y="234"/>
                    </a:lnTo>
                    <a:lnTo>
                      <a:pt x="246" y="232"/>
                    </a:lnTo>
                    <a:lnTo>
                      <a:pt x="249" y="231"/>
                    </a:lnTo>
                    <a:lnTo>
                      <a:pt x="253" y="231"/>
                    </a:lnTo>
                    <a:lnTo>
                      <a:pt x="253" y="231"/>
                    </a:lnTo>
                    <a:lnTo>
                      <a:pt x="259" y="231"/>
                    </a:lnTo>
                    <a:lnTo>
                      <a:pt x="261" y="231"/>
                    </a:lnTo>
                    <a:lnTo>
                      <a:pt x="261" y="228"/>
                    </a:lnTo>
                    <a:lnTo>
                      <a:pt x="261" y="223"/>
                    </a:lnTo>
                    <a:lnTo>
                      <a:pt x="261" y="223"/>
                    </a:lnTo>
                    <a:lnTo>
                      <a:pt x="260" y="217"/>
                    </a:lnTo>
                    <a:lnTo>
                      <a:pt x="259" y="212"/>
                    </a:lnTo>
                    <a:lnTo>
                      <a:pt x="259" y="210"/>
                    </a:lnTo>
                    <a:lnTo>
                      <a:pt x="260" y="209"/>
                    </a:lnTo>
                    <a:lnTo>
                      <a:pt x="261" y="208"/>
                    </a:lnTo>
                    <a:lnTo>
                      <a:pt x="264" y="207"/>
                    </a:lnTo>
                    <a:lnTo>
                      <a:pt x="264" y="207"/>
                    </a:lnTo>
                    <a:lnTo>
                      <a:pt x="267" y="206"/>
                    </a:lnTo>
                    <a:lnTo>
                      <a:pt x="270" y="204"/>
                    </a:lnTo>
                    <a:lnTo>
                      <a:pt x="275" y="199"/>
                    </a:lnTo>
                    <a:lnTo>
                      <a:pt x="279" y="192"/>
                    </a:lnTo>
                    <a:lnTo>
                      <a:pt x="283" y="185"/>
                    </a:lnTo>
                    <a:lnTo>
                      <a:pt x="283" y="185"/>
                    </a:lnTo>
                    <a:lnTo>
                      <a:pt x="287" y="177"/>
                    </a:lnTo>
                    <a:lnTo>
                      <a:pt x="292" y="170"/>
                    </a:lnTo>
                    <a:lnTo>
                      <a:pt x="296" y="163"/>
                    </a:lnTo>
                    <a:lnTo>
                      <a:pt x="300" y="156"/>
                    </a:lnTo>
                    <a:lnTo>
                      <a:pt x="300" y="156"/>
                    </a:lnTo>
                    <a:lnTo>
                      <a:pt x="304" y="147"/>
                    </a:lnTo>
                    <a:lnTo>
                      <a:pt x="309" y="139"/>
                    </a:lnTo>
                    <a:lnTo>
                      <a:pt x="314" y="132"/>
                    </a:lnTo>
                    <a:lnTo>
                      <a:pt x="319" y="127"/>
                    </a:lnTo>
                    <a:lnTo>
                      <a:pt x="319" y="127"/>
                    </a:lnTo>
                    <a:lnTo>
                      <a:pt x="323" y="123"/>
                    </a:lnTo>
                    <a:lnTo>
                      <a:pt x="324" y="119"/>
                    </a:lnTo>
                    <a:lnTo>
                      <a:pt x="325" y="115"/>
                    </a:lnTo>
                    <a:lnTo>
                      <a:pt x="325" y="110"/>
                    </a:lnTo>
                    <a:lnTo>
                      <a:pt x="325" y="110"/>
                    </a:lnTo>
                    <a:lnTo>
                      <a:pt x="324" y="108"/>
                    </a:lnTo>
                    <a:lnTo>
                      <a:pt x="323" y="106"/>
                    </a:lnTo>
                    <a:lnTo>
                      <a:pt x="320" y="103"/>
                    </a:lnTo>
                    <a:lnTo>
                      <a:pt x="317" y="101"/>
                    </a:lnTo>
                    <a:lnTo>
                      <a:pt x="316" y="99"/>
                    </a:lnTo>
                    <a:lnTo>
                      <a:pt x="315" y="97"/>
                    </a:lnTo>
                    <a:lnTo>
                      <a:pt x="315" y="97"/>
                    </a:lnTo>
                    <a:lnTo>
                      <a:pt x="314" y="95"/>
                    </a:lnTo>
                    <a:lnTo>
                      <a:pt x="310" y="92"/>
                    </a:lnTo>
                    <a:lnTo>
                      <a:pt x="298" y="90"/>
                    </a:lnTo>
                    <a:lnTo>
                      <a:pt x="283" y="89"/>
                    </a:lnTo>
                    <a:lnTo>
                      <a:pt x="271" y="89"/>
                    </a:lnTo>
                    <a:lnTo>
                      <a:pt x="271" y="89"/>
                    </a:lnTo>
                    <a:lnTo>
                      <a:pt x="245" y="90"/>
                    </a:lnTo>
                    <a:lnTo>
                      <a:pt x="233" y="90"/>
                    </a:lnTo>
                    <a:lnTo>
                      <a:pt x="222" y="89"/>
                    </a:lnTo>
                    <a:lnTo>
                      <a:pt x="222" y="89"/>
                    </a:lnTo>
                    <a:lnTo>
                      <a:pt x="213" y="88"/>
                    </a:lnTo>
                    <a:lnTo>
                      <a:pt x="207" y="89"/>
                    </a:lnTo>
                    <a:lnTo>
                      <a:pt x="203" y="92"/>
                    </a:lnTo>
                    <a:lnTo>
                      <a:pt x="200" y="96"/>
                    </a:lnTo>
                    <a:lnTo>
                      <a:pt x="200" y="96"/>
                    </a:lnTo>
                    <a:lnTo>
                      <a:pt x="197" y="98"/>
                    </a:lnTo>
                    <a:lnTo>
                      <a:pt x="192" y="100"/>
                    </a:lnTo>
                    <a:lnTo>
                      <a:pt x="181" y="102"/>
                    </a:lnTo>
                    <a:lnTo>
                      <a:pt x="181" y="102"/>
                    </a:lnTo>
                    <a:lnTo>
                      <a:pt x="178" y="102"/>
                    </a:lnTo>
                    <a:lnTo>
                      <a:pt x="174" y="101"/>
                    </a:lnTo>
                    <a:lnTo>
                      <a:pt x="168" y="99"/>
                    </a:lnTo>
                    <a:lnTo>
                      <a:pt x="166" y="97"/>
                    </a:lnTo>
                    <a:lnTo>
                      <a:pt x="166" y="96"/>
                    </a:lnTo>
                    <a:lnTo>
                      <a:pt x="166" y="94"/>
                    </a:lnTo>
                    <a:lnTo>
                      <a:pt x="169" y="94"/>
                    </a:lnTo>
                    <a:lnTo>
                      <a:pt x="169" y="94"/>
                    </a:lnTo>
                    <a:lnTo>
                      <a:pt x="180" y="90"/>
                    </a:lnTo>
                    <a:lnTo>
                      <a:pt x="181" y="90"/>
                    </a:lnTo>
                    <a:lnTo>
                      <a:pt x="182" y="89"/>
                    </a:lnTo>
                    <a:lnTo>
                      <a:pt x="183" y="87"/>
                    </a:lnTo>
                    <a:lnTo>
                      <a:pt x="182" y="86"/>
                    </a:lnTo>
                    <a:lnTo>
                      <a:pt x="182" y="86"/>
                    </a:lnTo>
                    <a:lnTo>
                      <a:pt x="180" y="84"/>
                    </a:lnTo>
                    <a:lnTo>
                      <a:pt x="178" y="83"/>
                    </a:lnTo>
                    <a:lnTo>
                      <a:pt x="172" y="81"/>
                    </a:lnTo>
                    <a:lnTo>
                      <a:pt x="170" y="80"/>
                    </a:lnTo>
                    <a:lnTo>
                      <a:pt x="169" y="79"/>
                    </a:lnTo>
                    <a:lnTo>
                      <a:pt x="170" y="78"/>
                    </a:lnTo>
                    <a:lnTo>
                      <a:pt x="173" y="76"/>
                    </a:lnTo>
                    <a:lnTo>
                      <a:pt x="173" y="76"/>
                    </a:lnTo>
                    <a:lnTo>
                      <a:pt x="180" y="72"/>
                    </a:lnTo>
                    <a:lnTo>
                      <a:pt x="186" y="70"/>
                    </a:lnTo>
                    <a:lnTo>
                      <a:pt x="191" y="68"/>
                    </a:lnTo>
                    <a:lnTo>
                      <a:pt x="193" y="66"/>
                    </a:lnTo>
                    <a:lnTo>
                      <a:pt x="194" y="64"/>
                    </a:lnTo>
                    <a:lnTo>
                      <a:pt x="194" y="64"/>
                    </a:lnTo>
                    <a:lnTo>
                      <a:pt x="197" y="58"/>
                    </a:lnTo>
                    <a:lnTo>
                      <a:pt x="200" y="54"/>
                    </a:lnTo>
                    <a:lnTo>
                      <a:pt x="205" y="52"/>
                    </a:lnTo>
                    <a:lnTo>
                      <a:pt x="213" y="50"/>
                    </a:lnTo>
                    <a:lnTo>
                      <a:pt x="213" y="50"/>
                    </a:lnTo>
                    <a:lnTo>
                      <a:pt x="217" y="49"/>
                    </a:lnTo>
                    <a:lnTo>
                      <a:pt x="221" y="47"/>
                    </a:lnTo>
                    <a:lnTo>
                      <a:pt x="227" y="43"/>
                    </a:lnTo>
                    <a:lnTo>
                      <a:pt x="235" y="34"/>
                    </a:lnTo>
                    <a:lnTo>
                      <a:pt x="235" y="34"/>
                    </a:lnTo>
                    <a:lnTo>
                      <a:pt x="238" y="31"/>
                    </a:lnTo>
                    <a:lnTo>
                      <a:pt x="241" y="28"/>
                    </a:lnTo>
                    <a:lnTo>
                      <a:pt x="241" y="26"/>
                    </a:lnTo>
                    <a:lnTo>
                      <a:pt x="241" y="24"/>
                    </a:lnTo>
                    <a:lnTo>
                      <a:pt x="240" y="22"/>
                    </a:lnTo>
                    <a:lnTo>
                      <a:pt x="238" y="21"/>
                    </a:lnTo>
                    <a:lnTo>
                      <a:pt x="238" y="21"/>
                    </a:lnTo>
                    <a:lnTo>
                      <a:pt x="235" y="18"/>
                    </a:lnTo>
                    <a:lnTo>
                      <a:pt x="234" y="16"/>
                    </a:lnTo>
                    <a:lnTo>
                      <a:pt x="233" y="12"/>
                    </a:lnTo>
                    <a:lnTo>
                      <a:pt x="232" y="10"/>
                    </a:lnTo>
                    <a:lnTo>
                      <a:pt x="231" y="8"/>
                    </a:lnTo>
                    <a:lnTo>
                      <a:pt x="229" y="5"/>
                    </a:lnTo>
                    <a:lnTo>
                      <a:pt x="226" y="3"/>
                    </a:lnTo>
                    <a:lnTo>
                      <a:pt x="226" y="3"/>
                    </a:lnTo>
                    <a:lnTo>
                      <a:pt x="218" y="0"/>
                    </a:lnTo>
                    <a:lnTo>
                      <a:pt x="210" y="0"/>
                    </a:lnTo>
                    <a:lnTo>
                      <a:pt x="202" y="1"/>
                    </a:lnTo>
                    <a:lnTo>
                      <a:pt x="199" y="2"/>
                    </a:lnTo>
                    <a:lnTo>
                      <a:pt x="197" y="4"/>
                    </a:lnTo>
                    <a:lnTo>
                      <a:pt x="197" y="4"/>
                    </a:lnTo>
                    <a:lnTo>
                      <a:pt x="195" y="5"/>
                    </a:lnTo>
                    <a:lnTo>
                      <a:pt x="192" y="7"/>
                    </a:lnTo>
                    <a:lnTo>
                      <a:pt x="186" y="8"/>
                    </a:lnTo>
                    <a:lnTo>
                      <a:pt x="178" y="8"/>
                    </a:lnTo>
                    <a:lnTo>
                      <a:pt x="170" y="8"/>
                    </a:lnTo>
                    <a:lnTo>
                      <a:pt x="170" y="8"/>
                    </a:lnTo>
                    <a:lnTo>
                      <a:pt x="166" y="8"/>
                    </a:lnTo>
                    <a:lnTo>
                      <a:pt x="163" y="9"/>
                    </a:lnTo>
                    <a:lnTo>
                      <a:pt x="161" y="10"/>
                    </a:lnTo>
                    <a:lnTo>
                      <a:pt x="160" y="12"/>
                    </a:lnTo>
                    <a:lnTo>
                      <a:pt x="157" y="15"/>
                    </a:lnTo>
                    <a:lnTo>
                      <a:pt x="155" y="16"/>
                    </a:lnTo>
                    <a:lnTo>
                      <a:pt x="153" y="17"/>
                    </a:lnTo>
                    <a:lnTo>
                      <a:pt x="153" y="17"/>
                    </a:lnTo>
                    <a:lnTo>
                      <a:pt x="147" y="16"/>
                    </a:lnTo>
                    <a:lnTo>
                      <a:pt x="143" y="17"/>
                    </a:lnTo>
                    <a:lnTo>
                      <a:pt x="141" y="16"/>
                    </a:lnTo>
                    <a:lnTo>
                      <a:pt x="140" y="14"/>
                    </a:lnTo>
                    <a:lnTo>
                      <a:pt x="140" y="14"/>
                    </a:lnTo>
                    <a:lnTo>
                      <a:pt x="139" y="11"/>
                    </a:lnTo>
                    <a:lnTo>
                      <a:pt x="138" y="10"/>
                    </a:lnTo>
                    <a:lnTo>
                      <a:pt x="129" y="9"/>
                    </a:lnTo>
                    <a:lnTo>
                      <a:pt x="129" y="9"/>
                    </a:lnTo>
                    <a:lnTo>
                      <a:pt x="120" y="8"/>
                    </a:lnTo>
                    <a:lnTo>
                      <a:pt x="118" y="7"/>
                    </a:lnTo>
                    <a:lnTo>
                      <a:pt x="117" y="4"/>
                    </a:lnTo>
                    <a:lnTo>
                      <a:pt x="117" y="4"/>
                    </a:lnTo>
                    <a:lnTo>
                      <a:pt x="116" y="3"/>
                    </a:lnTo>
                    <a:lnTo>
                      <a:pt x="115" y="2"/>
                    </a:lnTo>
                    <a:lnTo>
                      <a:pt x="112" y="2"/>
                    </a:lnTo>
                    <a:lnTo>
                      <a:pt x="110" y="4"/>
                    </a:lnTo>
                    <a:lnTo>
                      <a:pt x="109" y="7"/>
                    </a:lnTo>
                    <a:lnTo>
                      <a:pt x="109" y="9"/>
                    </a:lnTo>
                    <a:lnTo>
                      <a:pt x="109" y="9"/>
                    </a:lnTo>
                    <a:lnTo>
                      <a:pt x="108" y="19"/>
                    </a:lnTo>
                    <a:lnTo>
                      <a:pt x="107" y="23"/>
                    </a:lnTo>
                    <a:lnTo>
                      <a:pt x="106" y="25"/>
                    </a:lnTo>
                    <a:lnTo>
                      <a:pt x="105" y="26"/>
                    </a:lnTo>
                    <a:lnTo>
                      <a:pt x="105" y="26"/>
                    </a:lnTo>
                    <a:lnTo>
                      <a:pt x="103" y="26"/>
                    </a:lnTo>
                    <a:lnTo>
                      <a:pt x="103" y="27"/>
                    </a:lnTo>
                    <a:lnTo>
                      <a:pt x="102" y="30"/>
                    </a:lnTo>
                    <a:lnTo>
                      <a:pt x="102" y="31"/>
                    </a:lnTo>
                    <a:lnTo>
                      <a:pt x="100" y="32"/>
                    </a:lnTo>
                    <a:lnTo>
                      <a:pt x="99" y="33"/>
                    </a:lnTo>
                    <a:lnTo>
                      <a:pt x="96" y="34"/>
                    </a:lnTo>
                    <a:lnTo>
                      <a:pt x="96" y="34"/>
                    </a:lnTo>
                    <a:lnTo>
                      <a:pt x="92" y="34"/>
                    </a:lnTo>
                    <a:lnTo>
                      <a:pt x="89" y="35"/>
                    </a:lnTo>
                    <a:lnTo>
                      <a:pt x="88" y="36"/>
                    </a:lnTo>
                    <a:lnTo>
                      <a:pt x="86" y="38"/>
                    </a:lnTo>
                    <a:lnTo>
                      <a:pt x="86" y="39"/>
                    </a:lnTo>
                    <a:lnTo>
                      <a:pt x="86" y="41"/>
                    </a:lnTo>
                    <a:lnTo>
                      <a:pt x="87" y="43"/>
                    </a:lnTo>
                    <a:lnTo>
                      <a:pt x="89" y="45"/>
                    </a:lnTo>
                    <a:lnTo>
                      <a:pt x="89" y="45"/>
                    </a:lnTo>
                    <a:lnTo>
                      <a:pt x="91" y="47"/>
                    </a:lnTo>
                    <a:lnTo>
                      <a:pt x="93" y="50"/>
                    </a:lnTo>
                    <a:lnTo>
                      <a:pt x="93" y="53"/>
                    </a:lnTo>
                    <a:lnTo>
                      <a:pt x="93" y="57"/>
                    </a:lnTo>
                    <a:lnTo>
                      <a:pt x="93" y="57"/>
                    </a:lnTo>
                    <a:lnTo>
                      <a:pt x="93" y="63"/>
                    </a:lnTo>
                    <a:lnTo>
                      <a:pt x="92" y="69"/>
                    </a:lnTo>
                    <a:lnTo>
                      <a:pt x="92" y="72"/>
                    </a:lnTo>
                    <a:lnTo>
                      <a:pt x="91" y="74"/>
                    </a:lnTo>
                    <a:lnTo>
                      <a:pt x="89" y="76"/>
                    </a:lnTo>
                    <a:lnTo>
                      <a:pt x="86" y="76"/>
                    </a:lnTo>
                    <a:lnTo>
                      <a:pt x="86" y="76"/>
                    </a:lnTo>
                    <a:lnTo>
                      <a:pt x="80" y="75"/>
                    </a:lnTo>
                    <a:lnTo>
                      <a:pt x="74" y="74"/>
                    </a:lnTo>
                    <a:lnTo>
                      <a:pt x="69" y="73"/>
                    </a:lnTo>
                    <a:lnTo>
                      <a:pt x="66" y="74"/>
                    </a:lnTo>
                    <a:lnTo>
                      <a:pt x="66" y="74"/>
                    </a:lnTo>
                    <a:lnTo>
                      <a:pt x="62" y="77"/>
                    </a:lnTo>
                    <a:lnTo>
                      <a:pt x="59" y="81"/>
                    </a:lnTo>
                    <a:lnTo>
                      <a:pt x="57" y="86"/>
                    </a:lnTo>
                    <a:lnTo>
                      <a:pt x="58" y="95"/>
                    </a:lnTo>
                    <a:lnTo>
                      <a:pt x="58" y="95"/>
                    </a:lnTo>
                    <a:lnTo>
                      <a:pt x="59" y="98"/>
                    </a:lnTo>
                    <a:lnTo>
                      <a:pt x="58" y="102"/>
                    </a:lnTo>
                    <a:lnTo>
                      <a:pt x="57" y="106"/>
                    </a:lnTo>
                    <a:lnTo>
                      <a:pt x="57" y="108"/>
                    </a:lnTo>
                    <a:lnTo>
                      <a:pt x="57" y="110"/>
                    </a:lnTo>
                    <a:lnTo>
                      <a:pt x="58" y="112"/>
                    </a:lnTo>
                    <a:lnTo>
                      <a:pt x="61" y="114"/>
                    </a:lnTo>
                    <a:lnTo>
                      <a:pt x="61" y="114"/>
                    </a:lnTo>
                    <a:lnTo>
                      <a:pt x="66" y="118"/>
                    </a:lnTo>
                    <a:lnTo>
                      <a:pt x="69" y="122"/>
                    </a:lnTo>
                    <a:lnTo>
                      <a:pt x="69" y="123"/>
                    </a:lnTo>
                    <a:lnTo>
                      <a:pt x="69" y="125"/>
                    </a:lnTo>
                    <a:lnTo>
                      <a:pt x="68" y="127"/>
                    </a:lnTo>
                    <a:lnTo>
                      <a:pt x="66" y="130"/>
                    </a:lnTo>
                    <a:lnTo>
                      <a:pt x="66" y="130"/>
                    </a:lnTo>
                    <a:lnTo>
                      <a:pt x="61" y="133"/>
                    </a:lnTo>
                    <a:lnTo>
                      <a:pt x="56" y="134"/>
                    </a:lnTo>
                    <a:lnTo>
                      <a:pt x="54" y="133"/>
                    </a:lnTo>
                    <a:lnTo>
                      <a:pt x="52" y="132"/>
                    </a:lnTo>
                    <a:lnTo>
                      <a:pt x="51" y="130"/>
                    </a:lnTo>
                    <a:lnTo>
                      <a:pt x="50" y="128"/>
                    </a:lnTo>
                    <a:lnTo>
                      <a:pt x="50" y="128"/>
                    </a:lnTo>
                    <a:lnTo>
                      <a:pt x="48" y="123"/>
                    </a:lnTo>
                    <a:lnTo>
                      <a:pt x="48" y="120"/>
                    </a:lnTo>
                    <a:lnTo>
                      <a:pt x="47" y="117"/>
                    </a:lnTo>
                    <a:lnTo>
                      <a:pt x="44" y="114"/>
                    </a:lnTo>
                    <a:lnTo>
                      <a:pt x="44" y="114"/>
                    </a:lnTo>
                    <a:lnTo>
                      <a:pt x="42" y="111"/>
                    </a:lnTo>
                    <a:lnTo>
                      <a:pt x="41" y="109"/>
                    </a:lnTo>
                    <a:lnTo>
                      <a:pt x="40" y="106"/>
                    </a:lnTo>
                    <a:lnTo>
                      <a:pt x="39" y="102"/>
                    </a:lnTo>
                    <a:lnTo>
                      <a:pt x="38" y="100"/>
                    </a:lnTo>
                    <a:lnTo>
                      <a:pt x="35" y="98"/>
                    </a:lnTo>
                    <a:lnTo>
                      <a:pt x="35" y="98"/>
                    </a:lnTo>
                    <a:lnTo>
                      <a:pt x="29" y="95"/>
                    </a:lnTo>
                    <a:lnTo>
                      <a:pt x="26" y="94"/>
                    </a:lnTo>
                    <a:lnTo>
                      <a:pt x="24" y="94"/>
                    </a:lnTo>
                    <a:lnTo>
                      <a:pt x="22" y="95"/>
                    </a:lnTo>
                    <a:lnTo>
                      <a:pt x="20" y="96"/>
                    </a:lnTo>
                    <a:lnTo>
                      <a:pt x="19" y="98"/>
                    </a:lnTo>
                    <a:lnTo>
                      <a:pt x="18" y="101"/>
                    </a:lnTo>
                    <a:lnTo>
                      <a:pt x="18" y="101"/>
                    </a:lnTo>
                    <a:lnTo>
                      <a:pt x="16" y="103"/>
                    </a:lnTo>
                    <a:lnTo>
                      <a:pt x="13" y="105"/>
                    </a:lnTo>
                    <a:lnTo>
                      <a:pt x="6" y="108"/>
                    </a:lnTo>
                    <a:lnTo>
                      <a:pt x="2" y="110"/>
                    </a:lnTo>
                    <a:lnTo>
                      <a:pt x="0" y="112"/>
                    </a:lnTo>
                    <a:lnTo>
                      <a:pt x="0" y="113"/>
                    </a:lnTo>
                    <a:lnTo>
                      <a:pt x="0" y="115"/>
                    </a:lnTo>
                    <a:lnTo>
                      <a:pt x="3" y="119"/>
                    </a:lnTo>
                    <a:lnTo>
                      <a:pt x="3" y="119"/>
                    </a:lnTo>
                    <a:lnTo>
                      <a:pt x="10" y="128"/>
                    </a:lnTo>
                    <a:lnTo>
                      <a:pt x="19" y="138"/>
                    </a:lnTo>
                    <a:lnTo>
                      <a:pt x="23" y="143"/>
                    </a:lnTo>
                    <a:lnTo>
                      <a:pt x="28" y="147"/>
                    </a:lnTo>
                    <a:lnTo>
                      <a:pt x="33" y="150"/>
                    </a:lnTo>
                    <a:lnTo>
                      <a:pt x="38" y="152"/>
                    </a:lnTo>
                    <a:lnTo>
                      <a:pt x="38" y="152"/>
                    </a:lnTo>
                    <a:lnTo>
                      <a:pt x="47" y="153"/>
                    </a:lnTo>
                    <a:lnTo>
                      <a:pt x="53" y="153"/>
                    </a:lnTo>
                    <a:lnTo>
                      <a:pt x="57" y="154"/>
                    </a:lnTo>
                    <a:lnTo>
                      <a:pt x="58" y="155"/>
                    </a:lnTo>
                    <a:lnTo>
                      <a:pt x="59" y="158"/>
                    </a:lnTo>
                    <a:lnTo>
                      <a:pt x="59" y="158"/>
                    </a:lnTo>
                    <a:lnTo>
                      <a:pt x="59" y="163"/>
                    </a:lnTo>
                    <a:lnTo>
                      <a:pt x="59" y="168"/>
                    </a:lnTo>
                    <a:lnTo>
                      <a:pt x="57" y="172"/>
                    </a:lnTo>
                    <a:lnTo>
                      <a:pt x="55" y="173"/>
                    </a:lnTo>
                    <a:lnTo>
                      <a:pt x="54" y="174"/>
                    </a:lnTo>
                    <a:lnTo>
                      <a:pt x="54" y="174"/>
                    </a:lnTo>
                    <a:lnTo>
                      <a:pt x="47" y="176"/>
                    </a:lnTo>
                    <a:lnTo>
                      <a:pt x="40" y="181"/>
                    </a:lnTo>
                    <a:lnTo>
                      <a:pt x="37" y="183"/>
                    </a:lnTo>
                    <a:lnTo>
                      <a:pt x="34" y="186"/>
                    </a:lnTo>
                    <a:lnTo>
                      <a:pt x="33" y="189"/>
                    </a:lnTo>
                    <a:lnTo>
                      <a:pt x="33" y="192"/>
                    </a:lnTo>
                    <a:lnTo>
                      <a:pt x="33" y="192"/>
                    </a:lnTo>
                    <a:lnTo>
                      <a:pt x="33" y="200"/>
                    </a:lnTo>
                    <a:lnTo>
                      <a:pt x="34" y="201"/>
                    </a:lnTo>
                    <a:lnTo>
                      <a:pt x="37" y="203"/>
                    </a:lnTo>
                    <a:lnTo>
                      <a:pt x="37" y="203"/>
                    </a:lnTo>
                    <a:lnTo>
                      <a:pt x="40" y="205"/>
                    </a:lnTo>
                    <a:lnTo>
                      <a:pt x="43" y="208"/>
                    </a:lnTo>
                    <a:lnTo>
                      <a:pt x="44" y="209"/>
                    </a:lnTo>
                    <a:lnTo>
                      <a:pt x="44" y="210"/>
                    </a:lnTo>
                    <a:lnTo>
                      <a:pt x="43" y="211"/>
                    </a:lnTo>
                    <a:lnTo>
                      <a:pt x="41" y="213"/>
                    </a:lnTo>
                    <a:lnTo>
                      <a:pt x="41" y="213"/>
                    </a:lnTo>
                    <a:lnTo>
                      <a:pt x="36" y="214"/>
                    </a:lnTo>
                    <a:lnTo>
                      <a:pt x="32" y="217"/>
                    </a:lnTo>
                    <a:lnTo>
                      <a:pt x="31" y="218"/>
                    </a:lnTo>
                    <a:lnTo>
                      <a:pt x="32" y="219"/>
                    </a:lnTo>
                    <a:lnTo>
                      <a:pt x="32" y="220"/>
                    </a:lnTo>
                    <a:lnTo>
                      <a:pt x="35" y="222"/>
                    </a:lnTo>
                    <a:lnTo>
                      <a:pt x="35" y="222"/>
                    </a:lnTo>
                    <a:lnTo>
                      <a:pt x="39" y="224"/>
                    </a:lnTo>
                    <a:lnTo>
                      <a:pt x="44" y="225"/>
                    </a:lnTo>
                    <a:lnTo>
                      <a:pt x="53" y="225"/>
                    </a:lnTo>
                    <a:lnTo>
                      <a:pt x="53" y="225"/>
                    </a:lnTo>
                    <a:lnTo>
                      <a:pt x="61" y="226"/>
                    </a:lnTo>
                    <a:lnTo>
                      <a:pt x="63" y="226"/>
                    </a:lnTo>
                    <a:lnTo>
                      <a:pt x="64" y="225"/>
                    </a:lnTo>
                    <a:lnTo>
                      <a:pt x="65" y="223"/>
                    </a:lnTo>
                    <a:lnTo>
                      <a:pt x="66" y="221"/>
                    </a:lnTo>
                    <a:lnTo>
                      <a:pt x="66" y="221"/>
                    </a:lnTo>
                    <a:lnTo>
                      <a:pt x="67" y="215"/>
                    </a:lnTo>
                    <a:lnTo>
                      <a:pt x="68" y="212"/>
                    </a:lnTo>
                    <a:lnTo>
                      <a:pt x="70" y="210"/>
                    </a:lnTo>
                    <a:lnTo>
                      <a:pt x="74" y="208"/>
                    </a:lnTo>
                    <a:lnTo>
                      <a:pt x="74" y="208"/>
                    </a:lnTo>
                    <a:lnTo>
                      <a:pt x="75" y="206"/>
                    </a:lnTo>
                    <a:lnTo>
                      <a:pt x="76" y="204"/>
                    </a:lnTo>
                    <a:lnTo>
                      <a:pt x="79" y="200"/>
                    </a:lnTo>
                    <a:lnTo>
                      <a:pt x="80" y="199"/>
                    </a:lnTo>
                    <a:lnTo>
                      <a:pt x="81" y="199"/>
                    </a:lnTo>
                    <a:lnTo>
                      <a:pt x="84" y="203"/>
                    </a:lnTo>
                    <a:lnTo>
                      <a:pt x="84" y="203"/>
                    </a:lnTo>
                    <a:lnTo>
                      <a:pt x="87" y="208"/>
                    </a:lnTo>
                    <a:lnTo>
                      <a:pt x="87" y="210"/>
                    </a:lnTo>
                    <a:lnTo>
                      <a:pt x="86" y="211"/>
                    </a:lnTo>
                    <a:lnTo>
                      <a:pt x="83" y="212"/>
                    </a:lnTo>
                    <a:lnTo>
                      <a:pt x="80" y="214"/>
                    </a:lnTo>
                    <a:lnTo>
                      <a:pt x="80" y="214"/>
                    </a:lnTo>
                    <a:lnTo>
                      <a:pt x="75" y="215"/>
                    </a:lnTo>
                    <a:lnTo>
                      <a:pt x="74" y="217"/>
                    </a:lnTo>
                    <a:lnTo>
                      <a:pt x="73" y="223"/>
                    </a:lnTo>
                    <a:lnTo>
                      <a:pt x="73" y="223"/>
                    </a:lnTo>
                    <a:lnTo>
                      <a:pt x="71" y="226"/>
                    </a:lnTo>
                    <a:lnTo>
                      <a:pt x="70" y="229"/>
                    </a:lnTo>
                    <a:lnTo>
                      <a:pt x="67" y="231"/>
                    </a:lnTo>
                    <a:lnTo>
                      <a:pt x="63" y="234"/>
                    </a:lnTo>
                    <a:lnTo>
                      <a:pt x="63" y="234"/>
                    </a:lnTo>
                    <a:lnTo>
                      <a:pt x="58" y="236"/>
                    </a:lnTo>
                    <a:lnTo>
                      <a:pt x="54" y="239"/>
                    </a:lnTo>
                    <a:lnTo>
                      <a:pt x="50" y="244"/>
                    </a:lnTo>
                    <a:lnTo>
                      <a:pt x="47" y="249"/>
                    </a:lnTo>
                    <a:lnTo>
                      <a:pt x="47" y="249"/>
                    </a:lnTo>
                    <a:lnTo>
                      <a:pt x="45" y="252"/>
                    </a:lnTo>
                    <a:lnTo>
                      <a:pt x="43" y="254"/>
                    </a:lnTo>
                    <a:lnTo>
                      <a:pt x="38" y="257"/>
                    </a:lnTo>
                    <a:lnTo>
                      <a:pt x="33" y="258"/>
                    </a:lnTo>
                    <a:lnTo>
                      <a:pt x="27" y="260"/>
                    </a:lnTo>
                    <a:lnTo>
                      <a:pt x="27" y="260"/>
                    </a:lnTo>
                    <a:lnTo>
                      <a:pt x="22" y="260"/>
                    </a:lnTo>
                    <a:lnTo>
                      <a:pt x="19" y="261"/>
                    </a:lnTo>
                    <a:lnTo>
                      <a:pt x="17" y="264"/>
                    </a:lnTo>
                    <a:lnTo>
                      <a:pt x="16" y="269"/>
                    </a:lnTo>
                    <a:lnTo>
                      <a:pt x="16" y="269"/>
                    </a:lnTo>
                    <a:lnTo>
                      <a:pt x="15" y="273"/>
                    </a:lnTo>
                    <a:lnTo>
                      <a:pt x="14" y="276"/>
                    </a:lnTo>
                    <a:lnTo>
                      <a:pt x="15" y="278"/>
                    </a:lnTo>
                    <a:lnTo>
                      <a:pt x="19" y="281"/>
                    </a:lnTo>
                    <a:lnTo>
                      <a:pt x="19" y="281"/>
                    </a:lnTo>
                    <a:lnTo>
                      <a:pt x="23" y="284"/>
                    </a:lnTo>
                    <a:lnTo>
                      <a:pt x="26" y="288"/>
                    </a:lnTo>
                    <a:lnTo>
                      <a:pt x="28" y="290"/>
                    </a:lnTo>
                    <a:lnTo>
                      <a:pt x="33" y="291"/>
                    </a:lnTo>
                    <a:lnTo>
                      <a:pt x="33" y="291"/>
                    </a:lnTo>
                    <a:lnTo>
                      <a:pt x="36" y="291"/>
                    </a:lnTo>
                    <a:lnTo>
                      <a:pt x="38" y="289"/>
                    </a:lnTo>
                    <a:lnTo>
                      <a:pt x="39" y="286"/>
                    </a:lnTo>
                    <a:lnTo>
                      <a:pt x="40" y="282"/>
                    </a:lnTo>
                    <a:lnTo>
                      <a:pt x="40" y="282"/>
                    </a:lnTo>
                    <a:lnTo>
                      <a:pt x="40" y="279"/>
                    </a:lnTo>
                    <a:lnTo>
                      <a:pt x="42" y="278"/>
                    </a:lnTo>
                    <a:lnTo>
                      <a:pt x="44" y="276"/>
                    </a:lnTo>
                    <a:lnTo>
                      <a:pt x="48" y="273"/>
                    </a:lnTo>
                    <a:lnTo>
                      <a:pt x="48" y="273"/>
                    </a:lnTo>
                    <a:lnTo>
                      <a:pt x="52" y="268"/>
                    </a:lnTo>
                    <a:lnTo>
                      <a:pt x="56" y="266"/>
                    </a:lnTo>
                    <a:lnTo>
                      <a:pt x="58" y="263"/>
                    </a:lnTo>
                    <a:lnTo>
                      <a:pt x="60" y="260"/>
                    </a:lnTo>
                    <a:lnTo>
                      <a:pt x="60" y="260"/>
                    </a:lnTo>
                    <a:lnTo>
                      <a:pt x="63" y="256"/>
                    </a:lnTo>
                    <a:lnTo>
                      <a:pt x="66" y="255"/>
                    </a:lnTo>
                    <a:lnTo>
                      <a:pt x="68" y="255"/>
                    </a:lnTo>
                    <a:lnTo>
                      <a:pt x="70" y="255"/>
                    </a:lnTo>
                    <a:lnTo>
                      <a:pt x="71" y="257"/>
                    </a:lnTo>
                    <a:lnTo>
                      <a:pt x="71" y="260"/>
                    </a:lnTo>
                    <a:lnTo>
                      <a:pt x="71" y="260"/>
                    </a:lnTo>
                    <a:lnTo>
                      <a:pt x="71" y="272"/>
                    </a:lnTo>
                    <a:lnTo>
                      <a:pt x="70" y="277"/>
                    </a:lnTo>
                    <a:lnTo>
                      <a:pt x="68" y="283"/>
                    </a:lnTo>
                    <a:lnTo>
                      <a:pt x="68" y="283"/>
                    </a:lnTo>
                    <a:lnTo>
                      <a:pt x="61" y="292"/>
                    </a:lnTo>
                    <a:lnTo>
                      <a:pt x="59" y="297"/>
                    </a:lnTo>
                    <a:lnTo>
                      <a:pt x="59" y="301"/>
                    </a:lnTo>
                    <a:lnTo>
                      <a:pt x="59" y="301"/>
                    </a:lnTo>
                    <a:lnTo>
                      <a:pt x="58" y="305"/>
                    </a:lnTo>
                    <a:lnTo>
                      <a:pt x="57" y="310"/>
                    </a:lnTo>
                    <a:lnTo>
                      <a:pt x="57" y="311"/>
                    </a:lnTo>
                    <a:lnTo>
                      <a:pt x="58" y="313"/>
                    </a:lnTo>
                    <a:lnTo>
                      <a:pt x="59" y="314"/>
                    </a:lnTo>
                    <a:lnTo>
                      <a:pt x="62" y="315"/>
                    </a:lnTo>
                    <a:lnTo>
                      <a:pt x="62" y="315"/>
                    </a:lnTo>
                    <a:lnTo>
                      <a:pt x="68" y="315"/>
                    </a:lnTo>
                    <a:lnTo>
                      <a:pt x="72" y="313"/>
                    </a:lnTo>
                    <a:lnTo>
                      <a:pt x="79" y="307"/>
                    </a:lnTo>
                    <a:lnTo>
                      <a:pt x="79" y="307"/>
                    </a:lnTo>
                    <a:lnTo>
                      <a:pt x="80" y="305"/>
                    </a:lnTo>
                    <a:lnTo>
                      <a:pt x="81" y="303"/>
                    </a:lnTo>
                    <a:lnTo>
                      <a:pt x="81" y="298"/>
                    </a:lnTo>
                    <a:lnTo>
                      <a:pt x="82" y="293"/>
                    </a:lnTo>
                    <a:lnTo>
                      <a:pt x="83" y="292"/>
                    </a:lnTo>
                    <a:lnTo>
                      <a:pt x="86" y="291"/>
                    </a:lnTo>
                    <a:lnTo>
                      <a:pt x="86" y="291"/>
                    </a:lnTo>
                    <a:lnTo>
                      <a:pt x="88" y="291"/>
                    </a:lnTo>
                    <a:lnTo>
                      <a:pt x="89" y="292"/>
                    </a:lnTo>
                    <a:lnTo>
                      <a:pt x="90" y="294"/>
                    </a:lnTo>
                    <a:lnTo>
                      <a:pt x="91" y="297"/>
                    </a:lnTo>
                    <a:lnTo>
                      <a:pt x="92" y="298"/>
                    </a:lnTo>
                    <a:lnTo>
                      <a:pt x="94" y="299"/>
                    </a:lnTo>
                    <a:lnTo>
                      <a:pt x="94" y="299"/>
                    </a:lnTo>
                    <a:lnTo>
                      <a:pt x="101" y="300"/>
                    </a:lnTo>
                    <a:lnTo>
                      <a:pt x="103" y="299"/>
                    </a:lnTo>
                    <a:lnTo>
                      <a:pt x="106" y="298"/>
                    </a:lnTo>
                    <a:lnTo>
                      <a:pt x="106" y="298"/>
                    </a:lnTo>
                    <a:lnTo>
                      <a:pt x="108" y="295"/>
                    </a:lnTo>
                    <a:lnTo>
                      <a:pt x="110" y="292"/>
                    </a:lnTo>
                    <a:lnTo>
                      <a:pt x="111" y="290"/>
                    </a:lnTo>
                    <a:lnTo>
                      <a:pt x="110" y="288"/>
                    </a:lnTo>
                    <a:lnTo>
                      <a:pt x="108" y="286"/>
                    </a:lnTo>
                    <a:lnTo>
                      <a:pt x="105" y="284"/>
                    </a:lnTo>
                    <a:lnTo>
                      <a:pt x="105" y="284"/>
                    </a:lnTo>
                    <a:lnTo>
                      <a:pt x="98" y="280"/>
                    </a:lnTo>
                    <a:lnTo>
                      <a:pt x="94" y="276"/>
                    </a:lnTo>
                    <a:lnTo>
                      <a:pt x="92" y="272"/>
                    </a:lnTo>
                    <a:lnTo>
                      <a:pt x="92" y="268"/>
                    </a:lnTo>
                    <a:lnTo>
                      <a:pt x="92" y="268"/>
                    </a:lnTo>
                    <a:lnTo>
                      <a:pt x="91" y="256"/>
                    </a:lnTo>
                    <a:lnTo>
                      <a:pt x="91" y="254"/>
                    </a:lnTo>
                    <a:lnTo>
                      <a:pt x="92" y="253"/>
                    </a:lnTo>
                    <a:lnTo>
                      <a:pt x="93" y="252"/>
                    </a:lnTo>
                    <a:lnTo>
                      <a:pt x="96" y="252"/>
                    </a:lnTo>
                    <a:lnTo>
                      <a:pt x="96" y="252"/>
                    </a:lnTo>
                    <a:lnTo>
                      <a:pt x="99" y="252"/>
                    </a:lnTo>
                    <a:lnTo>
                      <a:pt x="101" y="253"/>
                    </a:lnTo>
                    <a:lnTo>
                      <a:pt x="101" y="255"/>
                    </a:lnTo>
                    <a:lnTo>
                      <a:pt x="102" y="260"/>
                    </a:lnTo>
                    <a:lnTo>
                      <a:pt x="102" y="260"/>
                    </a:lnTo>
                    <a:lnTo>
                      <a:pt x="103" y="264"/>
                    </a:lnTo>
                    <a:lnTo>
                      <a:pt x="105" y="267"/>
                    </a:lnTo>
                    <a:lnTo>
                      <a:pt x="108" y="269"/>
                    </a:lnTo>
                    <a:lnTo>
                      <a:pt x="112" y="271"/>
                    </a:lnTo>
                    <a:lnTo>
                      <a:pt x="112" y="271"/>
                    </a:lnTo>
                    <a:lnTo>
                      <a:pt x="113" y="271"/>
                    </a:lnTo>
                    <a:lnTo>
                      <a:pt x="113" y="272"/>
                    </a:lnTo>
                    <a:lnTo>
                      <a:pt x="113" y="275"/>
                    </a:lnTo>
                    <a:lnTo>
                      <a:pt x="112" y="276"/>
                    </a:lnTo>
                    <a:lnTo>
                      <a:pt x="113" y="277"/>
                    </a:lnTo>
                    <a:lnTo>
                      <a:pt x="114" y="278"/>
                    </a:lnTo>
                    <a:lnTo>
                      <a:pt x="118" y="280"/>
                    </a:lnTo>
                    <a:lnTo>
                      <a:pt x="118" y="280"/>
                    </a:lnTo>
                    <a:lnTo>
                      <a:pt x="123" y="281"/>
                    </a:lnTo>
                    <a:lnTo>
                      <a:pt x="125" y="282"/>
                    </a:lnTo>
                    <a:lnTo>
                      <a:pt x="126" y="283"/>
                    </a:lnTo>
                    <a:lnTo>
                      <a:pt x="126" y="287"/>
                    </a:lnTo>
                    <a:lnTo>
                      <a:pt x="126" y="293"/>
                    </a:lnTo>
                    <a:lnTo>
                      <a:pt x="126" y="293"/>
                    </a:lnTo>
                    <a:lnTo>
                      <a:pt x="125" y="300"/>
                    </a:lnTo>
                    <a:lnTo>
                      <a:pt x="124" y="305"/>
                    </a:lnTo>
                    <a:lnTo>
                      <a:pt x="122" y="310"/>
                    </a:lnTo>
                    <a:lnTo>
                      <a:pt x="118" y="315"/>
                    </a:lnTo>
                    <a:lnTo>
                      <a:pt x="118" y="315"/>
                    </a:lnTo>
                    <a:lnTo>
                      <a:pt x="107" y="328"/>
                    </a:lnTo>
                    <a:lnTo>
                      <a:pt x="102" y="335"/>
                    </a:lnTo>
                    <a:lnTo>
                      <a:pt x="100" y="341"/>
                    </a:lnTo>
                    <a:lnTo>
                      <a:pt x="100" y="341"/>
                    </a:lnTo>
                    <a:lnTo>
                      <a:pt x="99" y="345"/>
                    </a:lnTo>
                    <a:lnTo>
                      <a:pt x="99" y="350"/>
                    </a:lnTo>
                    <a:lnTo>
                      <a:pt x="99" y="353"/>
                    </a:lnTo>
                    <a:lnTo>
                      <a:pt x="100" y="355"/>
                    </a:lnTo>
                    <a:lnTo>
                      <a:pt x="102" y="358"/>
                    </a:lnTo>
                    <a:lnTo>
                      <a:pt x="105" y="360"/>
                    </a:lnTo>
                    <a:lnTo>
                      <a:pt x="105" y="360"/>
                    </a:lnTo>
                    <a:lnTo>
                      <a:pt x="110" y="363"/>
                    </a:lnTo>
                    <a:lnTo>
                      <a:pt x="114" y="365"/>
                    </a:lnTo>
                    <a:lnTo>
                      <a:pt x="115" y="366"/>
                    </a:lnTo>
                    <a:lnTo>
                      <a:pt x="116" y="367"/>
                    </a:lnTo>
                    <a:lnTo>
                      <a:pt x="117" y="372"/>
                    </a:lnTo>
                    <a:lnTo>
                      <a:pt x="117" y="372"/>
                    </a:lnTo>
                    <a:lnTo>
                      <a:pt x="118" y="377"/>
                    </a:lnTo>
                    <a:lnTo>
                      <a:pt x="119" y="379"/>
                    </a:lnTo>
                    <a:lnTo>
                      <a:pt x="120" y="379"/>
                    </a:lnTo>
                    <a:lnTo>
                      <a:pt x="121" y="379"/>
                    </a:lnTo>
                    <a:lnTo>
                      <a:pt x="122" y="378"/>
                    </a:lnTo>
                    <a:lnTo>
                      <a:pt x="124" y="373"/>
                    </a:lnTo>
                    <a:lnTo>
                      <a:pt x="124" y="373"/>
                    </a:lnTo>
                    <a:lnTo>
                      <a:pt x="126" y="363"/>
                    </a:lnTo>
                    <a:lnTo>
                      <a:pt x="127" y="361"/>
                    </a:lnTo>
                    <a:lnTo>
                      <a:pt x="130" y="361"/>
                    </a:lnTo>
                    <a:lnTo>
                      <a:pt x="130" y="361"/>
                    </a:lnTo>
                    <a:lnTo>
                      <a:pt x="131" y="361"/>
                    </a:lnTo>
                    <a:lnTo>
                      <a:pt x="132" y="362"/>
                    </a:lnTo>
                    <a:lnTo>
                      <a:pt x="132" y="364"/>
                    </a:lnTo>
                    <a:lnTo>
                      <a:pt x="134" y="366"/>
                    </a:lnTo>
                    <a:lnTo>
                      <a:pt x="135" y="366"/>
                    </a:lnTo>
                    <a:lnTo>
                      <a:pt x="137" y="367"/>
                    </a:lnTo>
                    <a:lnTo>
                      <a:pt x="137" y="367"/>
                    </a:lnTo>
                    <a:lnTo>
                      <a:pt x="143" y="367"/>
                    </a:lnTo>
                    <a:lnTo>
                      <a:pt x="148" y="368"/>
                    </a:lnTo>
                    <a:lnTo>
                      <a:pt x="153" y="368"/>
                    </a:lnTo>
                    <a:lnTo>
                      <a:pt x="154" y="367"/>
                    </a:lnTo>
                    <a:lnTo>
                      <a:pt x="155" y="366"/>
                    </a:lnTo>
                    <a:lnTo>
                      <a:pt x="155" y="366"/>
                    </a:lnTo>
                    <a:lnTo>
                      <a:pt x="157" y="360"/>
                    </a:lnTo>
                    <a:lnTo>
                      <a:pt x="159" y="358"/>
                    </a:lnTo>
                    <a:lnTo>
                      <a:pt x="161" y="358"/>
                    </a:lnTo>
                    <a:lnTo>
                      <a:pt x="161" y="358"/>
                    </a:lnTo>
                    <a:lnTo>
                      <a:pt x="163" y="358"/>
                    </a:lnTo>
                    <a:lnTo>
                      <a:pt x="166" y="359"/>
                    </a:lnTo>
                    <a:lnTo>
                      <a:pt x="167" y="360"/>
                    </a:lnTo>
                    <a:lnTo>
                      <a:pt x="167" y="363"/>
                    </a:lnTo>
                    <a:lnTo>
                      <a:pt x="167" y="363"/>
                    </a:lnTo>
                    <a:lnTo>
                      <a:pt x="167" y="364"/>
                    </a:lnTo>
                    <a:lnTo>
                      <a:pt x="167" y="366"/>
                    </a:lnTo>
                    <a:lnTo>
                      <a:pt x="170" y="367"/>
                    </a:lnTo>
                    <a:lnTo>
                      <a:pt x="178" y="367"/>
                    </a:lnTo>
                    <a:lnTo>
                      <a:pt x="178" y="367"/>
                    </a:lnTo>
                    <a:lnTo>
                      <a:pt x="180" y="367"/>
                    </a:lnTo>
                    <a:lnTo>
                      <a:pt x="181" y="366"/>
                    </a:lnTo>
                    <a:lnTo>
                      <a:pt x="182" y="363"/>
                    </a:lnTo>
                    <a:lnTo>
                      <a:pt x="184" y="360"/>
                    </a:lnTo>
                    <a:lnTo>
                      <a:pt x="185" y="359"/>
                    </a:lnTo>
                    <a:lnTo>
                      <a:pt x="188" y="359"/>
                    </a:lnTo>
                    <a:lnTo>
                      <a:pt x="188" y="359"/>
                    </a:lnTo>
                    <a:lnTo>
                      <a:pt x="191" y="358"/>
                    </a:lnTo>
                    <a:lnTo>
                      <a:pt x="193" y="357"/>
                    </a:lnTo>
                    <a:lnTo>
                      <a:pt x="195" y="354"/>
                    </a:lnTo>
                    <a:lnTo>
                      <a:pt x="196" y="350"/>
                    </a:lnTo>
                    <a:lnTo>
                      <a:pt x="198" y="349"/>
                    </a:lnTo>
                    <a:lnTo>
                      <a:pt x="201" y="349"/>
                    </a:lnTo>
                    <a:lnTo>
                      <a:pt x="201" y="349"/>
                    </a:lnTo>
                    <a:lnTo>
                      <a:pt x="204" y="348"/>
                    </a:lnTo>
                    <a:lnTo>
                      <a:pt x="206" y="347"/>
                    </a:lnTo>
                    <a:lnTo>
                      <a:pt x="208" y="344"/>
                    </a:lnTo>
                    <a:lnTo>
                      <a:pt x="210" y="342"/>
                    </a:lnTo>
                    <a:lnTo>
                      <a:pt x="212" y="341"/>
                    </a:lnTo>
                    <a:lnTo>
                      <a:pt x="214" y="341"/>
                    </a:lnTo>
                    <a:lnTo>
                      <a:pt x="214" y="341"/>
                    </a:lnTo>
                    <a:lnTo>
                      <a:pt x="219" y="341"/>
                    </a:lnTo>
                    <a:lnTo>
                      <a:pt x="222" y="342"/>
                    </a:lnTo>
                    <a:lnTo>
                      <a:pt x="224" y="344"/>
                    </a:lnTo>
                    <a:lnTo>
                      <a:pt x="225" y="346"/>
                    </a:lnTo>
                    <a:lnTo>
                      <a:pt x="225" y="346"/>
                    </a:lnTo>
                    <a:lnTo>
                      <a:pt x="224" y="349"/>
                    </a:lnTo>
                    <a:lnTo>
                      <a:pt x="221" y="353"/>
                    </a:lnTo>
                    <a:lnTo>
                      <a:pt x="218" y="356"/>
                    </a:lnTo>
                    <a:lnTo>
                      <a:pt x="214" y="358"/>
                    </a:lnTo>
                    <a:lnTo>
                      <a:pt x="214" y="358"/>
                    </a:lnTo>
                    <a:lnTo>
                      <a:pt x="209" y="360"/>
                    </a:lnTo>
                    <a:lnTo>
                      <a:pt x="204" y="365"/>
                    </a:lnTo>
                    <a:lnTo>
                      <a:pt x="201" y="371"/>
                    </a:lnTo>
                    <a:lnTo>
                      <a:pt x="201" y="374"/>
                    </a:lnTo>
                    <a:lnTo>
                      <a:pt x="201" y="378"/>
                    </a:lnTo>
                    <a:lnTo>
                      <a:pt x="201" y="378"/>
                    </a:lnTo>
                    <a:lnTo>
                      <a:pt x="202" y="384"/>
                    </a:lnTo>
                    <a:lnTo>
                      <a:pt x="205" y="391"/>
                    </a:lnTo>
                    <a:lnTo>
                      <a:pt x="209" y="396"/>
                    </a:lnTo>
                    <a:lnTo>
                      <a:pt x="215" y="402"/>
                    </a:lnTo>
                    <a:lnTo>
                      <a:pt x="215" y="402"/>
                    </a:lnTo>
                    <a:lnTo>
                      <a:pt x="219" y="405"/>
                    </a:lnTo>
                    <a:lnTo>
                      <a:pt x="221" y="408"/>
                    </a:lnTo>
                    <a:lnTo>
                      <a:pt x="226" y="415"/>
                    </a:lnTo>
                    <a:lnTo>
                      <a:pt x="230" y="421"/>
                    </a:lnTo>
                    <a:lnTo>
                      <a:pt x="232" y="423"/>
                    </a:lnTo>
                    <a:lnTo>
                      <a:pt x="235" y="424"/>
                    </a:lnTo>
                    <a:lnTo>
                      <a:pt x="235" y="424"/>
                    </a:lnTo>
                    <a:lnTo>
                      <a:pt x="241" y="423"/>
                    </a:lnTo>
                    <a:lnTo>
                      <a:pt x="245" y="422"/>
                    </a:lnTo>
                    <a:lnTo>
                      <a:pt x="248" y="423"/>
                    </a:lnTo>
                    <a:lnTo>
                      <a:pt x="249" y="424"/>
                    </a:lnTo>
                    <a:lnTo>
                      <a:pt x="251" y="426"/>
                    </a:lnTo>
                    <a:lnTo>
                      <a:pt x="251" y="426"/>
                    </a:lnTo>
                    <a:lnTo>
                      <a:pt x="249" y="429"/>
                    </a:lnTo>
                    <a:lnTo>
                      <a:pt x="247" y="432"/>
                    </a:lnTo>
                    <a:lnTo>
                      <a:pt x="245" y="434"/>
                    </a:lnTo>
                    <a:lnTo>
                      <a:pt x="242" y="435"/>
                    </a:lnTo>
                    <a:lnTo>
                      <a:pt x="242" y="435"/>
                    </a:lnTo>
                    <a:lnTo>
                      <a:pt x="239" y="436"/>
                    </a:lnTo>
                    <a:lnTo>
                      <a:pt x="237" y="441"/>
                    </a:lnTo>
                    <a:lnTo>
                      <a:pt x="236" y="445"/>
                    </a:lnTo>
                    <a:lnTo>
                      <a:pt x="237" y="448"/>
                    </a:lnTo>
                    <a:lnTo>
                      <a:pt x="237" y="448"/>
                    </a:lnTo>
                    <a:lnTo>
                      <a:pt x="242" y="454"/>
                    </a:lnTo>
                    <a:lnTo>
                      <a:pt x="243" y="457"/>
                    </a:lnTo>
                    <a:lnTo>
                      <a:pt x="242" y="458"/>
                    </a:lnTo>
                    <a:lnTo>
                      <a:pt x="241" y="459"/>
                    </a:lnTo>
                    <a:lnTo>
                      <a:pt x="241" y="459"/>
                    </a:lnTo>
                    <a:lnTo>
                      <a:pt x="238" y="459"/>
                    </a:lnTo>
                    <a:lnTo>
                      <a:pt x="236" y="460"/>
                    </a:lnTo>
                    <a:lnTo>
                      <a:pt x="235" y="462"/>
                    </a:lnTo>
                    <a:lnTo>
                      <a:pt x="235" y="465"/>
                    </a:lnTo>
                    <a:lnTo>
                      <a:pt x="235" y="465"/>
                    </a:lnTo>
                    <a:lnTo>
                      <a:pt x="234" y="472"/>
                    </a:lnTo>
                    <a:lnTo>
                      <a:pt x="235" y="483"/>
                    </a:lnTo>
                    <a:lnTo>
                      <a:pt x="235" y="483"/>
                    </a:lnTo>
                    <a:lnTo>
                      <a:pt x="234" y="488"/>
                    </a:lnTo>
                    <a:lnTo>
                      <a:pt x="233" y="491"/>
                    </a:lnTo>
                    <a:lnTo>
                      <a:pt x="232" y="492"/>
                    </a:lnTo>
                    <a:lnTo>
                      <a:pt x="229" y="492"/>
                    </a:lnTo>
                    <a:lnTo>
                      <a:pt x="229" y="492"/>
                    </a:lnTo>
                    <a:lnTo>
                      <a:pt x="228" y="491"/>
                    </a:lnTo>
                    <a:lnTo>
                      <a:pt x="227" y="490"/>
                    </a:lnTo>
                    <a:lnTo>
                      <a:pt x="227" y="487"/>
                    </a:lnTo>
                    <a:lnTo>
                      <a:pt x="227" y="485"/>
                    </a:lnTo>
                    <a:lnTo>
                      <a:pt x="226" y="484"/>
                    </a:lnTo>
                    <a:lnTo>
                      <a:pt x="224" y="484"/>
                    </a:lnTo>
                    <a:lnTo>
                      <a:pt x="224" y="484"/>
                    </a:lnTo>
                    <a:lnTo>
                      <a:pt x="213" y="484"/>
                    </a:lnTo>
                    <a:lnTo>
                      <a:pt x="209" y="484"/>
                    </a:lnTo>
                    <a:lnTo>
                      <a:pt x="207" y="485"/>
                    </a:lnTo>
                    <a:lnTo>
                      <a:pt x="206" y="486"/>
                    </a:lnTo>
                    <a:lnTo>
                      <a:pt x="206" y="486"/>
                    </a:lnTo>
                    <a:lnTo>
                      <a:pt x="205" y="487"/>
                    </a:lnTo>
                    <a:lnTo>
                      <a:pt x="203" y="489"/>
                    </a:lnTo>
                    <a:lnTo>
                      <a:pt x="200" y="489"/>
                    </a:lnTo>
                    <a:lnTo>
                      <a:pt x="197" y="490"/>
                    </a:lnTo>
                    <a:lnTo>
                      <a:pt x="197" y="490"/>
                    </a:lnTo>
                    <a:lnTo>
                      <a:pt x="173" y="490"/>
                    </a:lnTo>
                    <a:lnTo>
                      <a:pt x="173" y="490"/>
                    </a:lnTo>
                    <a:lnTo>
                      <a:pt x="170" y="489"/>
                    </a:lnTo>
                    <a:lnTo>
                      <a:pt x="168" y="488"/>
                    </a:lnTo>
                    <a:lnTo>
                      <a:pt x="163" y="484"/>
                    </a:lnTo>
                    <a:lnTo>
                      <a:pt x="163" y="484"/>
                    </a:lnTo>
                    <a:lnTo>
                      <a:pt x="159" y="479"/>
                    </a:lnTo>
                    <a:lnTo>
                      <a:pt x="156" y="477"/>
                    </a:lnTo>
                    <a:lnTo>
                      <a:pt x="152" y="476"/>
                    </a:lnTo>
                    <a:lnTo>
                      <a:pt x="152" y="476"/>
                    </a:lnTo>
                    <a:lnTo>
                      <a:pt x="150" y="476"/>
                    </a:lnTo>
                    <a:lnTo>
                      <a:pt x="150" y="478"/>
                    </a:lnTo>
                    <a:lnTo>
                      <a:pt x="150" y="481"/>
                    </a:lnTo>
                    <a:lnTo>
                      <a:pt x="149" y="483"/>
                    </a:lnTo>
                    <a:lnTo>
                      <a:pt x="148" y="485"/>
                    </a:lnTo>
                    <a:lnTo>
                      <a:pt x="147" y="486"/>
                    </a:lnTo>
                    <a:lnTo>
                      <a:pt x="144" y="488"/>
                    </a:lnTo>
                    <a:lnTo>
                      <a:pt x="144" y="488"/>
                    </a:lnTo>
                    <a:lnTo>
                      <a:pt x="141" y="489"/>
                    </a:lnTo>
                    <a:lnTo>
                      <a:pt x="138" y="490"/>
                    </a:lnTo>
                    <a:lnTo>
                      <a:pt x="137" y="492"/>
                    </a:lnTo>
                    <a:lnTo>
                      <a:pt x="136" y="494"/>
                    </a:lnTo>
                    <a:lnTo>
                      <a:pt x="135" y="496"/>
                    </a:lnTo>
                    <a:lnTo>
                      <a:pt x="135" y="497"/>
                    </a:lnTo>
                    <a:lnTo>
                      <a:pt x="136" y="499"/>
                    </a:lnTo>
                    <a:lnTo>
                      <a:pt x="138" y="501"/>
                    </a:lnTo>
                    <a:lnTo>
                      <a:pt x="138" y="501"/>
                    </a:lnTo>
                    <a:lnTo>
                      <a:pt x="142" y="504"/>
                    </a:lnTo>
                    <a:lnTo>
                      <a:pt x="143" y="505"/>
                    </a:lnTo>
                    <a:lnTo>
                      <a:pt x="146" y="506"/>
                    </a:lnTo>
                    <a:lnTo>
                      <a:pt x="146" y="506"/>
                    </a:lnTo>
                    <a:lnTo>
                      <a:pt x="148" y="507"/>
                    </a:lnTo>
                    <a:lnTo>
                      <a:pt x="149" y="508"/>
                    </a:lnTo>
                    <a:lnTo>
                      <a:pt x="151" y="511"/>
                    </a:lnTo>
                    <a:lnTo>
                      <a:pt x="152" y="515"/>
                    </a:lnTo>
                    <a:lnTo>
                      <a:pt x="151" y="516"/>
                    </a:lnTo>
                    <a:lnTo>
                      <a:pt x="151" y="518"/>
                    </a:lnTo>
                    <a:lnTo>
                      <a:pt x="151" y="518"/>
                    </a:lnTo>
                    <a:lnTo>
                      <a:pt x="147" y="521"/>
                    </a:lnTo>
                    <a:lnTo>
                      <a:pt x="144" y="526"/>
                    </a:lnTo>
                    <a:lnTo>
                      <a:pt x="143" y="528"/>
                    </a:lnTo>
                    <a:lnTo>
                      <a:pt x="142" y="529"/>
                    </a:lnTo>
                    <a:lnTo>
                      <a:pt x="143" y="531"/>
                    </a:lnTo>
                    <a:lnTo>
                      <a:pt x="145" y="532"/>
                    </a:lnTo>
                    <a:lnTo>
                      <a:pt x="145" y="532"/>
                    </a:lnTo>
                    <a:lnTo>
                      <a:pt x="153" y="534"/>
                    </a:lnTo>
                    <a:lnTo>
                      <a:pt x="161" y="534"/>
                    </a:lnTo>
                    <a:lnTo>
                      <a:pt x="161" y="534"/>
                    </a:lnTo>
                    <a:lnTo>
                      <a:pt x="165" y="534"/>
                    </a:lnTo>
                    <a:lnTo>
                      <a:pt x="167" y="535"/>
                    </a:lnTo>
                    <a:lnTo>
                      <a:pt x="170" y="539"/>
                    </a:lnTo>
                    <a:lnTo>
                      <a:pt x="174" y="544"/>
                    </a:lnTo>
                    <a:lnTo>
                      <a:pt x="177" y="547"/>
                    </a:lnTo>
                    <a:lnTo>
                      <a:pt x="180" y="549"/>
                    </a:lnTo>
                    <a:lnTo>
                      <a:pt x="180" y="549"/>
                    </a:lnTo>
                    <a:lnTo>
                      <a:pt x="183" y="551"/>
                    </a:lnTo>
                    <a:lnTo>
                      <a:pt x="185" y="553"/>
                    </a:lnTo>
                    <a:lnTo>
                      <a:pt x="185" y="555"/>
                    </a:lnTo>
                    <a:lnTo>
                      <a:pt x="186" y="557"/>
                    </a:lnTo>
                    <a:lnTo>
                      <a:pt x="184" y="562"/>
                    </a:lnTo>
                    <a:lnTo>
                      <a:pt x="182" y="567"/>
                    </a:lnTo>
                    <a:lnTo>
                      <a:pt x="182" y="567"/>
                    </a:lnTo>
                    <a:lnTo>
                      <a:pt x="181" y="569"/>
                    </a:lnTo>
                    <a:lnTo>
                      <a:pt x="179" y="571"/>
                    </a:lnTo>
                    <a:lnTo>
                      <a:pt x="174" y="573"/>
                    </a:lnTo>
                    <a:lnTo>
                      <a:pt x="168" y="575"/>
                    </a:lnTo>
                    <a:lnTo>
                      <a:pt x="159" y="575"/>
                    </a:lnTo>
                    <a:lnTo>
                      <a:pt x="159" y="575"/>
                    </a:lnTo>
                    <a:lnTo>
                      <a:pt x="150" y="575"/>
                    </a:lnTo>
                    <a:lnTo>
                      <a:pt x="141" y="576"/>
                    </a:lnTo>
                    <a:lnTo>
                      <a:pt x="134" y="577"/>
                    </a:lnTo>
                    <a:lnTo>
                      <a:pt x="132" y="579"/>
                    </a:lnTo>
                    <a:lnTo>
                      <a:pt x="131" y="581"/>
                    </a:lnTo>
                    <a:lnTo>
                      <a:pt x="131" y="581"/>
                    </a:lnTo>
                    <a:lnTo>
                      <a:pt x="130" y="583"/>
                    </a:lnTo>
                    <a:lnTo>
                      <a:pt x="129" y="585"/>
                    </a:lnTo>
                    <a:lnTo>
                      <a:pt x="125" y="588"/>
                    </a:lnTo>
                    <a:lnTo>
                      <a:pt x="121" y="591"/>
                    </a:lnTo>
                    <a:lnTo>
                      <a:pt x="116" y="593"/>
                    </a:lnTo>
                    <a:lnTo>
                      <a:pt x="116" y="593"/>
                    </a:lnTo>
                    <a:lnTo>
                      <a:pt x="109" y="596"/>
                    </a:lnTo>
                    <a:lnTo>
                      <a:pt x="102" y="601"/>
                    </a:lnTo>
                    <a:lnTo>
                      <a:pt x="102" y="601"/>
                    </a:lnTo>
                    <a:lnTo>
                      <a:pt x="100" y="603"/>
                    </a:lnTo>
                    <a:lnTo>
                      <a:pt x="99" y="604"/>
                    </a:lnTo>
                    <a:lnTo>
                      <a:pt x="99" y="607"/>
                    </a:lnTo>
                    <a:lnTo>
                      <a:pt x="98" y="609"/>
                    </a:lnTo>
                    <a:lnTo>
                      <a:pt x="96" y="611"/>
                    </a:lnTo>
                    <a:lnTo>
                      <a:pt x="95" y="611"/>
                    </a:lnTo>
                    <a:lnTo>
                      <a:pt x="95" y="611"/>
                    </a:lnTo>
                    <a:lnTo>
                      <a:pt x="91" y="611"/>
                    </a:lnTo>
                    <a:lnTo>
                      <a:pt x="90" y="612"/>
                    </a:lnTo>
                    <a:lnTo>
                      <a:pt x="91" y="620"/>
                    </a:lnTo>
                    <a:lnTo>
                      <a:pt x="91" y="620"/>
                    </a:lnTo>
                    <a:lnTo>
                      <a:pt x="91" y="630"/>
                    </a:lnTo>
                    <a:lnTo>
                      <a:pt x="93" y="633"/>
                    </a:lnTo>
                    <a:lnTo>
                      <a:pt x="94" y="634"/>
                    </a:lnTo>
                    <a:lnTo>
                      <a:pt x="96" y="634"/>
                    </a:lnTo>
                    <a:lnTo>
                      <a:pt x="96" y="634"/>
                    </a:lnTo>
                    <a:lnTo>
                      <a:pt x="102" y="634"/>
                    </a:lnTo>
                    <a:lnTo>
                      <a:pt x="105" y="635"/>
                    </a:lnTo>
                    <a:lnTo>
                      <a:pt x="107" y="638"/>
                    </a:lnTo>
                    <a:lnTo>
                      <a:pt x="107" y="638"/>
                    </a:lnTo>
                    <a:lnTo>
                      <a:pt x="111" y="641"/>
                    </a:lnTo>
                    <a:lnTo>
                      <a:pt x="116" y="643"/>
                    </a:lnTo>
                    <a:lnTo>
                      <a:pt x="121" y="644"/>
                    </a:lnTo>
                    <a:lnTo>
                      <a:pt x="123" y="644"/>
                    </a:lnTo>
                    <a:lnTo>
                      <a:pt x="125" y="643"/>
                    </a:lnTo>
                    <a:lnTo>
                      <a:pt x="125" y="643"/>
                    </a:lnTo>
                    <a:lnTo>
                      <a:pt x="126" y="641"/>
                    </a:lnTo>
                    <a:lnTo>
                      <a:pt x="127" y="639"/>
                    </a:lnTo>
                    <a:lnTo>
                      <a:pt x="128" y="637"/>
                    </a:lnTo>
                    <a:lnTo>
                      <a:pt x="131" y="636"/>
                    </a:lnTo>
                    <a:lnTo>
                      <a:pt x="131" y="636"/>
                    </a:lnTo>
                    <a:lnTo>
                      <a:pt x="135" y="635"/>
                    </a:lnTo>
                    <a:lnTo>
                      <a:pt x="138" y="634"/>
                    </a:lnTo>
                    <a:lnTo>
                      <a:pt x="140" y="632"/>
                    </a:lnTo>
                    <a:lnTo>
                      <a:pt x="141" y="629"/>
                    </a:lnTo>
                    <a:lnTo>
                      <a:pt x="141" y="629"/>
                    </a:lnTo>
                    <a:lnTo>
                      <a:pt x="142" y="625"/>
                    </a:lnTo>
                    <a:lnTo>
                      <a:pt x="145" y="623"/>
                    </a:lnTo>
                    <a:lnTo>
                      <a:pt x="146" y="623"/>
                    </a:lnTo>
                    <a:lnTo>
                      <a:pt x="148" y="623"/>
                    </a:lnTo>
                    <a:lnTo>
                      <a:pt x="149" y="624"/>
                    </a:lnTo>
                    <a:lnTo>
                      <a:pt x="149" y="627"/>
                    </a:lnTo>
                    <a:lnTo>
                      <a:pt x="149" y="627"/>
                    </a:lnTo>
                    <a:lnTo>
                      <a:pt x="149" y="638"/>
                    </a:lnTo>
                    <a:lnTo>
                      <a:pt x="150" y="640"/>
                    </a:lnTo>
                    <a:lnTo>
                      <a:pt x="151" y="642"/>
                    </a:lnTo>
                    <a:lnTo>
                      <a:pt x="153" y="643"/>
                    </a:lnTo>
                    <a:lnTo>
                      <a:pt x="155" y="644"/>
                    </a:lnTo>
                    <a:lnTo>
                      <a:pt x="155" y="644"/>
                    </a:lnTo>
                    <a:lnTo>
                      <a:pt x="162" y="642"/>
                    </a:lnTo>
                    <a:lnTo>
                      <a:pt x="171" y="641"/>
                    </a:lnTo>
                    <a:lnTo>
                      <a:pt x="177" y="640"/>
                    </a:lnTo>
                    <a:lnTo>
                      <a:pt x="179" y="640"/>
                    </a:lnTo>
                    <a:lnTo>
                      <a:pt x="181" y="642"/>
                    </a:lnTo>
                    <a:lnTo>
                      <a:pt x="181" y="642"/>
                    </a:lnTo>
                    <a:lnTo>
                      <a:pt x="182" y="645"/>
                    </a:lnTo>
                    <a:lnTo>
                      <a:pt x="183" y="647"/>
                    </a:lnTo>
                    <a:lnTo>
                      <a:pt x="185" y="649"/>
                    </a:lnTo>
                    <a:lnTo>
                      <a:pt x="189" y="650"/>
                    </a:lnTo>
                    <a:lnTo>
                      <a:pt x="189" y="650"/>
                    </a:lnTo>
                    <a:lnTo>
                      <a:pt x="191" y="650"/>
                    </a:lnTo>
                    <a:lnTo>
                      <a:pt x="193" y="651"/>
                    </a:lnTo>
                    <a:lnTo>
                      <a:pt x="196" y="654"/>
                    </a:lnTo>
                    <a:lnTo>
                      <a:pt x="199" y="657"/>
                    </a:lnTo>
                    <a:lnTo>
                      <a:pt x="201" y="657"/>
                    </a:lnTo>
                    <a:lnTo>
                      <a:pt x="204" y="658"/>
                    </a:lnTo>
                    <a:lnTo>
                      <a:pt x="204" y="658"/>
                    </a:lnTo>
                    <a:lnTo>
                      <a:pt x="219" y="658"/>
                    </a:lnTo>
                    <a:lnTo>
                      <a:pt x="227" y="657"/>
                    </a:lnTo>
                    <a:lnTo>
                      <a:pt x="229" y="657"/>
                    </a:lnTo>
                    <a:lnTo>
                      <a:pt x="231" y="656"/>
                    </a:lnTo>
                    <a:lnTo>
                      <a:pt x="231" y="656"/>
                    </a:lnTo>
                    <a:lnTo>
                      <a:pt x="231" y="653"/>
                    </a:lnTo>
                    <a:lnTo>
                      <a:pt x="232" y="651"/>
                    </a:lnTo>
                    <a:lnTo>
                      <a:pt x="234" y="650"/>
                    </a:lnTo>
                    <a:lnTo>
                      <a:pt x="239" y="650"/>
                    </a:lnTo>
                    <a:lnTo>
                      <a:pt x="239" y="650"/>
                    </a:lnTo>
                    <a:lnTo>
                      <a:pt x="243" y="650"/>
                    </a:lnTo>
                    <a:lnTo>
                      <a:pt x="244" y="651"/>
                    </a:lnTo>
                    <a:lnTo>
                      <a:pt x="244" y="652"/>
                    </a:lnTo>
                    <a:lnTo>
                      <a:pt x="243" y="655"/>
                    </a:lnTo>
                    <a:lnTo>
                      <a:pt x="243" y="659"/>
                    </a:lnTo>
                    <a:lnTo>
                      <a:pt x="243" y="659"/>
                    </a:lnTo>
                    <a:lnTo>
                      <a:pt x="243" y="660"/>
                    </a:lnTo>
                    <a:lnTo>
                      <a:pt x="242" y="663"/>
                    </a:lnTo>
                    <a:lnTo>
                      <a:pt x="239" y="667"/>
                    </a:lnTo>
                    <a:lnTo>
                      <a:pt x="234" y="670"/>
                    </a:lnTo>
                    <a:lnTo>
                      <a:pt x="227" y="672"/>
                    </a:lnTo>
                    <a:lnTo>
                      <a:pt x="227" y="672"/>
                    </a:lnTo>
                    <a:lnTo>
                      <a:pt x="221" y="673"/>
                    </a:lnTo>
                    <a:lnTo>
                      <a:pt x="216" y="674"/>
                    </a:lnTo>
                    <a:lnTo>
                      <a:pt x="213" y="674"/>
                    </a:lnTo>
                    <a:lnTo>
                      <a:pt x="210" y="672"/>
                    </a:lnTo>
                    <a:lnTo>
                      <a:pt x="210" y="672"/>
                    </a:lnTo>
                    <a:lnTo>
                      <a:pt x="206" y="669"/>
                    </a:lnTo>
                    <a:lnTo>
                      <a:pt x="203" y="669"/>
                    </a:lnTo>
                    <a:lnTo>
                      <a:pt x="201" y="668"/>
                    </a:lnTo>
                    <a:lnTo>
                      <a:pt x="199" y="665"/>
                    </a:lnTo>
                    <a:lnTo>
                      <a:pt x="199" y="665"/>
                    </a:lnTo>
                    <a:lnTo>
                      <a:pt x="197" y="663"/>
                    </a:lnTo>
                    <a:lnTo>
                      <a:pt x="195" y="661"/>
                    </a:lnTo>
                    <a:lnTo>
                      <a:pt x="191" y="660"/>
                    </a:lnTo>
                    <a:lnTo>
                      <a:pt x="186" y="660"/>
                    </a:lnTo>
                    <a:lnTo>
                      <a:pt x="184" y="661"/>
                    </a:lnTo>
                    <a:lnTo>
                      <a:pt x="183" y="663"/>
                    </a:lnTo>
                    <a:lnTo>
                      <a:pt x="183" y="663"/>
                    </a:lnTo>
                    <a:lnTo>
                      <a:pt x="180" y="666"/>
                    </a:lnTo>
                    <a:lnTo>
                      <a:pt x="176" y="670"/>
                    </a:lnTo>
                    <a:lnTo>
                      <a:pt x="167" y="675"/>
                    </a:lnTo>
                    <a:lnTo>
                      <a:pt x="167" y="675"/>
                    </a:lnTo>
                    <a:lnTo>
                      <a:pt x="162" y="678"/>
                    </a:lnTo>
                    <a:lnTo>
                      <a:pt x="159" y="680"/>
                    </a:lnTo>
                    <a:lnTo>
                      <a:pt x="155" y="682"/>
                    </a:lnTo>
                    <a:lnTo>
                      <a:pt x="150" y="683"/>
                    </a:lnTo>
                    <a:lnTo>
                      <a:pt x="150" y="683"/>
                    </a:lnTo>
                    <a:lnTo>
                      <a:pt x="144" y="683"/>
                    </a:lnTo>
                    <a:lnTo>
                      <a:pt x="142" y="684"/>
                    </a:lnTo>
                    <a:lnTo>
                      <a:pt x="141" y="685"/>
                    </a:lnTo>
                    <a:lnTo>
                      <a:pt x="140" y="688"/>
                    </a:lnTo>
                    <a:lnTo>
                      <a:pt x="139" y="693"/>
                    </a:lnTo>
                    <a:lnTo>
                      <a:pt x="139" y="693"/>
                    </a:lnTo>
                    <a:lnTo>
                      <a:pt x="137" y="697"/>
                    </a:lnTo>
                    <a:lnTo>
                      <a:pt x="135" y="700"/>
                    </a:lnTo>
                    <a:lnTo>
                      <a:pt x="133" y="703"/>
                    </a:lnTo>
                    <a:lnTo>
                      <a:pt x="132" y="706"/>
                    </a:lnTo>
                    <a:lnTo>
                      <a:pt x="132" y="706"/>
                    </a:lnTo>
                    <a:lnTo>
                      <a:pt x="131" y="708"/>
                    </a:lnTo>
                    <a:lnTo>
                      <a:pt x="130" y="709"/>
                    </a:lnTo>
                    <a:lnTo>
                      <a:pt x="127" y="712"/>
                    </a:lnTo>
                    <a:lnTo>
                      <a:pt x="124" y="716"/>
                    </a:lnTo>
                    <a:lnTo>
                      <a:pt x="122" y="720"/>
                    </a:lnTo>
                    <a:lnTo>
                      <a:pt x="121" y="724"/>
                    </a:lnTo>
                    <a:lnTo>
                      <a:pt x="121" y="724"/>
                    </a:lnTo>
                    <a:close/>
                  </a:path>
                </a:pathLst>
              </a:custGeom>
              <a:solidFill>
                <a:schemeClr val="accent1"/>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7" name="Freeform 83">
                <a:extLst>
                  <a:ext uri="{FF2B5EF4-FFF2-40B4-BE49-F238E27FC236}">
                    <a16:creationId xmlns:a16="http://schemas.microsoft.com/office/drawing/2014/main" id="{3EA0700B-C748-40B8-BE88-4B6DCF296AEE}"/>
                  </a:ext>
                </a:extLst>
              </p:cNvPr>
              <p:cNvSpPr>
                <a:spLocks/>
              </p:cNvSpPr>
              <p:nvPr/>
            </p:nvSpPr>
            <p:spPr bwMode="auto">
              <a:xfrm>
                <a:off x="3932573" y="3803758"/>
                <a:ext cx="315311" cy="216938"/>
              </a:xfrm>
              <a:custGeom>
                <a:avLst/>
                <a:gdLst>
                  <a:gd name="T0" fmla="*/ 185 w 185"/>
                  <a:gd name="T1" fmla="*/ 74 h 124"/>
                  <a:gd name="T2" fmla="*/ 181 w 185"/>
                  <a:gd name="T3" fmla="*/ 61 h 124"/>
                  <a:gd name="T4" fmla="*/ 174 w 185"/>
                  <a:gd name="T5" fmla="*/ 58 h 124"/>
                  <a:gd name="T6" fmla="*/ 163 w 185"/>
                  <a:gd name="T7" fmla="*/ 48 h 124"/>
                  <a:gd name="T8" fmla="*/ 154 w 185"/>
                  <a:gd name="T9" fmla="*/ 34 h 124"/>
                  <a:gd name="T10" fmla="*/ 149 w 185"/>
                  <a:gd name="T11" fmla="*/ 22 h 124"/>
                  <a:gd name="T12" fmla="*/ 148 w 185"/>
                  <a:gd name="T13" fmla="*/ 17 h 124"/>
                  <a:gd name="T14" fmla="*/ 141 w 185"/>
                  <a:gd name="T15" fmla="*/ 15 h 124"/>
                  <a:gd name="T16" fmla="*/ 138 w 185"/>
                  <a:gd name="T17" fmla="*/ 12 h 124"/>
                  <a:gd name="T18" fmla="*/ 126 w 185"/>
                  <a:gd name="T19" fmla="*/ 8 h 124"/>
                  <a:gd name="T20" fmla="*/ 111 w 185"/>
                  <a:gd name="T21" fmla="*/ 8 h 124"/>
                  <a:gd name="T22" fmla="*/ 77 w 185"/>
                  <a:gd name="T23" fmla="*/ 9 h 124"/>
                  <a:gd name="T24" fmla="*/ 74 w 185"/>
                  <a:gd name="T25" fmla="*/ 6 h 124"/>
                  <a:gd name="T26" fmla="*/ 59 w 185"/>
                  <a:gd name="T27" fmla="*/ 0 h 124"/>
                  <a:gd name="T28" fmla="*/ 52 w 185"/>
                  <a:gd name="T29" fmla="*/ 2 h 124"/>
                  <a:gd name="T30" fmla="*/ 58 w 185"/>
                  <a:gd name="T31" fmla="*/ 12 h 124"/>
                  <a:gd name="T32" fmla="*/ 57 w 185"/>
                  <a:gd name="T33" fmla="*/ 17 h 124"/>
                  <a:gd name="T34" fmla="*/ 53 w 185"/>
                  <a:gd name="T35" fmla="*/ 23 h 124"/>
                  <a:gd name="T36" fmla="*/ 56 w 185"/>
                  <a:gd name="T37" fmla="*/ 39 h 124"/>
                  <a:gd name="T38" fmla="*/ 51 w 185"/>
                  <a:gd name="T39" fmla="*/ 47 h 124"/>
                  <a:gd name="T40" fmla="*/ 44 w 185"/>
                  <a:gd name="T41" fmla="*/ 50 h 124"/>
                  <a:gd name="T42" fmla="*/ 33 w 185"/>
                  <a:gd name="T43" fmla="*/ 55 h 124"/>
                  <a:gd name="T44" fmla="*/ 31 w 185"/>
                  <a:gd name="T45" fmla="*/ 62 h 124"/>
                  <a:gd name="T46" fmla="*/ 28 w 185"/>
                  <a:gd name="T47" fmla="*/ 72 h 124"/>
                  <a:gd name="T48" fmla="*/ 15 w 185"/>
                  <a:gd name="T49" fmla="*/ 79 h 124"/>
                  <a:gd name="T50" fmla="*/ 4 w 185"/>
                  <a:gd name="T51" fmla="*/ 82 h 124"/>
                  <a:gd name="T52" fmla="*/ 0 w 185"/>
                  <a:gd name="T53" fmla="*/ 87 h 124"/>
                  <a:gd name="T54" fmla="*/ 9 w 185"/>
                  <a:gd name="T55" fmla="*/ 95 h 124"/>
                  <a:gd name="T56" fmla="*/ 31 w 185"/>
                  <a:gd name="T57" fmla="*/ 104 h 124"/>
                  <a:gd name="T58" fmla="*/ 58 w 185"/>
                  <a:gd name="T59" fmla="*/ 118 h 124"/>
                  <a:gd name="T60" fmla="*/ 65 w 185"/>
                  <a:gd name="T61" fmla="*/ 110 h 124"/>
                  <a:gd name="T62" fmla="*/ 68 w 185"/>
                  <a:gd name="T63" fmla="*/ 97 h 124"/>
                  <a:gd name="T64" fmla="*/ 75 w 185"/>
                  <a:gd name="T65" fmla="*/ 88 h 124"/>
                  <a:gd name="T66" fmla="*/ 85 w 185"/>
                  <a:gd name="T67" fmla="*/ 94 h 124"/>
                  <a:gd name="T68" fmla="*/ 92 w 185"/>
                  <a:gd name="T69" fmla="*/ 101 h 124"/>
                  <a:gd name="T70" fmla="*/ 100 w 185"/>
                  <a:gd name="T71" fmla="*/ 107 h 124"/>
                  <a:gd name="T72" fmla="*/ 102 w 185"/>
                  <a:gd name="T73" fmla="*/ 114 h 124"/>
                  <a:gd name="T74" fmla="*/ 107 w 185"/>
                  <a:gd name="T75" fmla="*/ 123 h 124"/>
                  <a:gd name="T76" fmla="*/ 115 w 185"/>
                  <a:gd name="T77" fmla="*/ 123 h 124"/>
                  <a:gd name="T78" fmla="*/ 119 w 185"/>
                  <a:gd name="T79" fmla="*/ 119 h 124"/>
                  <a:gd name="T80" fmla="*/ 127 w 185"/>
                  <a:gd name="T81" fmla="*/ 112 h 124"/>
                  <a:gd name="T82" fmla="*/ 133 w 185"/>
                  <a:gd name="T83" fmla="*/ 115 h 124"/>
                  <a:gd name="T84" fmla="*/ 134 w 185"/>
                  <a:gd name="T85" fmla="*/ 115 h 124"/>
                  <a:gd name="T86" fmla="*/ 143 w 185"/>
                  <a:gd name="T87" fmla="*/ 119 h 124"/>
                  <a:gd name="T88" fmla="*/ 148 w 185"/>
                  <a:gd name="T89" fmla="*/ 123 h 124"/>
                  <a:gd name="T90" fmla="*/ 155 w 185"/>
                  <a:gd name="T91" fmla="*/ 115 h 124"/>
                  <a:gd name="T92" fmla="*/ 159 w 185"/>
                  <a:gd name="T93" fmla="*/ 108 h 124"/>
                  <a:gd name="T94" fmla="*/ 166 w 185"/>
                  <a:gd name="T95" fmla="*/ 103 h 124"/>
                  <a:gd name="T96" fmla="*/ 174 w 185"/>
                  <a:gd name="T97" fmla="*/ 94 h 124"/>
                  <a:gd name="T98" fmla="*/ 183 w 185"/>
                  <a:gd name="T99" fmla="*/ 90 h 124"/>
                  <a:gd name="T100" fmla="*/ 185 w 185"/>
                  <a:gd name="T101" fmla="*/ 8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5" h="124">
                    <a:moveTo>
                      <a:pt x="185" y="80"/>
                    </a:moveTo>
                    <a:lnTo>
                      <a:pt x="185" y="80"/>
                    </a:lnTo>
                    <a:lnTo>
                      <a:pt x="185" y="74"/>
                    </a:lnTo>
                    <a:lnTo>
                      <a:pt x="184" y="68"/>
                    </a:lnTo>
                    <a:lnTo>
                      <a:pt x="182" y="63"/>
                    </a:lnTo>
                    <a:lnTo>
                      <a:pt x="181" y="61"/>
                    </a:lnTo>
                    <a:lnTo>
                      <a:pt x="179" y="60"/>
                    </a:lnTo>
                    <a:lnTo>
                      <a:pt x="179" y="60"/>
                    </a:lnTo>
                    <a:lnTo>
                      <a:pt x="174" y="58"/>
                    </a:lnTo>
                    <a:lnTo>
                      <a:pt x="171" y="57"/>
                    </a:lnTo>
                    <a:lnTo>
                      <a:pt x="168" y="54"/>
                    </a:lnTo>
                    <a:lnTo>
                      <a:pt x="163" y="48"/>
                    </a:lnTo>
                    <a:lnTo>
                      <a:pt x="163" y="48"/>
                    </a:lnTo>
                    <a:lnTo>
                      <a:pt x="158" y="40"/>
                    </a:lnTo>
                    <a:lnTo>
                      <a:pt x="154" y="34"/>
                    </a:lnTo>
                    <a:lnTo>
                      <a:pt x="150" y="28"/>
                    </a:lnTo>
                    <a:lnTo>
                      <a:pt x="149" y="25"/>
                    </a:lnTo>
                    <a:lnTo>
                      <a:pt x="149" y="22"/>
                    </a:lnTo>
                    <a:lnTo>
                      <a:pt x="149" y="22"/>
                    </a:lnTo>
                    <a:lnTo>
                      <a:pt x="149" y="19"/>
                    </a:lnTo>
                    <a:lnTo>
                      <a:pt x="148" y="17"/>
                    </a:lnTo>
                    <a:lnTo>
                      <a:pt x="146" y="16"/>
                    </a:lnTo>
                    <a:lnTo>
                      <a:pt x="145" y="16"/>
                    </a:lnTo>
                    <a:lnTo>
                      <a:pt x="141" y="15"/>
                    </a:lnTo>
                    <a:lnTo>
                      <a:pt x="139" y="14"/>
                    </a:lnTo>
                    <a:lnTo>
                      <a:pt x="138" y="12"/>
                    </a:lnTo>
                    <a:lnTo>
                      <a:pt x="138" y="12"/>
                    </a:lnTo>
                    <a:lnTo>
                      <a:pt x="136" y="11"/>
                    </a:lnTo>
                    <a:lnTo>
                      <a:pt x="134" y="9"/>
                    </a:lnTo>
                    <a:lnTo>
                      <a:pt x="126" y="8"/>
                    </a:lnTo>
                    <a:lnTo>
                      <a:pt x="118" y="8"/>
                    </a:lnTo>
                    <a:lnTo>
                      <a:pt x="111" y="8"/>
                    </a:lnTo>
                    <a:lnTo>
                      <a:pt x="111" y="8"/>
                    </a:lnTo>
                    <a:lnTo>
                      <a:pt x="92" y="10"/>
                    </a:lnTo>
                    <a:lnTo>
                      <a:pt x="81" y="10"/>
                    </a:lnTo>
                    <a:lnTo>
                      <a:pt x="77" y="9"/>
                    </a:lnTo>
                    <a:lnTo>
                      <a:pt x="75" y="8"/>
                    </a:lnTo>
                    <a:lnTo>
                      <a:pt x="75" y="8"/>
                    </a:lnTo>
                    <a:lnTo>
                      <a:pt x="74" y="6"/>
                    </a:lnTo>
                    <a:lnTo>
                      <a:pt x="71" y="4"/>
                    </a:lnTo>
                    <a:lnTo>
                      <a:pt x="65" y="2"/>
                    </a:lnTo>
                    <a:lnTo>
                      <a:pt x="59" y="0"/>
                    </a:lnTo>
                    <a:lnTo>
                      <a:pt x="54" y="1"/>
                    </a:lnTo>
                    <a:lnTo>
                      <a:pt x="54" y="1"/>
                    </a:lnTo>
                    <a:lnTo>
                      <a:pt x="52" y="2"/>
                    </a:lnTo>
                    <a:lnTo>
                      <a:pt x="52" y="3"/>
                    </a:lnTo>
                    <a:lnTo>
                      <a:pt x="53" y="6"/>
                    </a:lnTo>
                    <a:lnTo>
                      <a:pt x="58" y="12"/>
                    </a:lnTo>
                    <a:lnTo>
                      <a:pt x="58" y="12"/>
                    </a:lnTo>
                    <a:lnTo>
                      <a:pt x="58" y="14"/>
                    </a:lnTo>
                    <a:lnTo>
                      <a:pt x="57" y="17"/>
                    </a:lnTo>
                    <a:lnTo>
                      <a:pt x="55" y="20"/>
                    </a:lnTo>
                    <a:lnTo>
                      <a:pt x="53" y="23"/>
                    </a:lnTo>
                    <a:lnTo>
                      <a:pt x="53" y="23"/>
                    </a:lnTo>
                    <a:lnTo>
                      <a:pt x="55" y="29"/>
                    </a:lnTo>
                    <a:lnTo>
                      <a:pt x="56" y="36"/>
                    </a:lnTo>
                    <a:lnTo>
                      <a:pt x="56" y="39"/>
                    </a:lnTo>
                    <a:lnTo>
                      <a:pt x="55" y="42"/>
                    </a:lnTo>
                    <a:lnTo>
                      <a:pt x="54" y="45"/>
                    </a:lnTo>
                    <a:lnTo>
                      <a:pt x="51" y="47"/>
                    </a:lnTo>
                    <a:lnTo>
                      <a:pt x="51" y="47"/>
                    </a:lnTo>
                    <a:lnTo>
                      <a:pt x="47" y="49"/>
                    </a:lnTo>
                    <a:lnTo>
                      <a:pt x="44" y="50"/>
                    </a:lnTo>
                    <a:lnTo>
                      <a:pt x="37" y="52"/>
                    </a:lnTo>
                    <a:lnTo>
                      <a:pt x="35" y="54"/>
                    </a:lnTo>
                    <a:lnTo>
                      <a:pt x="33" y="55"/>
                    </a:lnTo>
                    <a:lnTo>
                      <a:pt x="32" y="58"/>
                    </a:lnTo>
                    <a:lnTo>
                      <a:pt x="31" y="62"/>
                    </a:lnTo>
                    <a:lnTo>
                      <a:pt x="31" y="62"/>
                    </a:lnTo>
                    <a:lnTo>
                      <a:pt x="31" y="66"/>
                    </a:lnTo>
                    <a:lnTo>
                      <a:pt x="30" y="69"/>
                    </a:lnTo>
                    <a:lnTo>
                      <a:pt x="28" y="72"/>
                    </a:lnTo>
                    <a:lnTo>
                      <a:pt x="26" y="75"/>
                    </a:lnTo>
                    <a:lnTo>
                      <a:pt x="21" y="78"/>
                    </a:lnTo>
                    <a:lnTo>
                      <a:pt x="15" y="79"/>
                    </a:lnTo>
                    <a:lnTo>
                      <a:pt x="15" y="79"/>
                    </a:lnTo>
                    <a:lnTo>
                      <a:pt x="8" y="80"/>
                    </a:lnTo>
                    <a:lnTo>
                      <a:pt x="4" y="82"/>
                    </a:lnTo>
                    <a:lnTo>
                      <a:pt x="1" y="85"/>
                    </a:lnTo>
                    <a:lnTo>
                      <a:pt x="0" y="86"/>
                    </a:lnTo>
                    <a:lnTo>
                      <a:pt x="0" y="87"/>
                    </a:lnTo>
                    <a:lnTo>
                      <a:pt x="1" y="89"/>
                    </a:lnTo>
                    <a:lnTo>
                      <a:pt x="2" y="91"/>
                    </a:lnTo>
                    <a:lnTo>
                      <a:pt x="9" y="95"/>
                    </a:lnTo>
                    <a:lnTo>
                      <a:pt x="19" y="99"/>
                    </a:lnTo>
                    <a:lnTo>
                      <a:pt x="19" y="99"/>
                    </a:lnTo>
                    <a:lnTo>
                      <a:pt x="31" y="104"/>
                    </a:lnTo>
                    <a:lnTo>
                      <a:pt x="41" y="108"/>
                    </a:lnTo>
                    <a:lnTo>
                      <a:pt x="54" y="116"/>
                    </a:lnTo>
                    <a:lnTo>
                      <a:pt x="58" y="118"/>
                    </a:lnTo>
                    <a:lnTo>
                      <a:pt x="61" y="118"/>
                    </a:lnTo>
                    <a:lnTo>
                      <a:pt x="63" y="115"/>
                    </a:lnTo>
                    <a:lnTo>
                      <a:pt x="65" y="110"/>
                    </a:lnTo>
                    <a:lnTo>
                      <a:pt x="65" y="110"/>
                    </a:lnTo>
                    <a:lnTo>
                      <a:pt x="66" y="103"/>
                    </a:lnTo>
                    <a:lnTo>
                      <a:pt x="68" y="97"/>
                    </a:lnTo>
                    <a:lnTo>
                      <a:pt x="70" y="93"/>
                    </a:lnTo>
                    <a:lnTo>
                      <a:pt x="72" y="90"/>
                    </a:lnTo>
                    <a:lnTo>
                      <a:pt x="75" y="88"/>
                    </a:lnTo>
                    <a:lnTo>
                      <a:pt x="78" y="88"/>
                    </a:lnTo>
                    <a:lnTo>
                      <a:pt x="81" y="90"/>
                    </a:lnTo>
                    <a:lnTo>
                      <a:pt x="85" y="94"/>
                    </a:lnTo>
                    <a:lnTo>
                      <a:pt x="85" y="94"/>
                    </a:lnTo>
                    <a:lnTo>
                      <a:pt x="88" y="98"/>
                    </a:lnTo>
                    <a:lnTo>
                      <a:pt x="92" y="101"/>
                    </a:lnTo>
                    <a:lnTo>
                      <a:pt x="97" y="104"/>
                    </a:lnTo>
                    <a:lnTo>
                      <a:pt x="98" y="105"/>
                    </a:lnTo>
                    <a:lnTo>
                      <a:pt x="100" y="107"/>
                    </a:lnTo>
                    <a:lnTo>
                      <a:pt x="101" y="110"/>
                    </a:lnTo>
                    <a:lnTo>
                      <a:pt x="102" y="114"/>
                    </a:lnTo>
                    <a:lnTo>
                      <a:pt x="102" y="114"/>
                    </a:lnTo>
                    <a:lnTo>
                      <a:pt x="103" y="118"/>
                    </a:lnTo>
                    <a:lnTo>
                      <a:pt x="104" y="121"/>
                    </a:lnTo>
                    <a:lnTo>
                      <a:pt x="107" y="123"/>
                    </a:lnTo>
                    <a:lnTo>
                      <a:pt x="109" y="124"/>
                    </a:lnTo>
                    <a:lnTo>
                      <a:pt x="112" y="124"/>
                    </a:lnTo>
                    <a:lnTo>
                      <a:pt x="115" y="123"/>
                    </a:lnTo>
                    <a:lnTo>
                      <a:pt x="117" y="122"/>
                    </a:lnTo>
                    <a:lnTo>
                      <a:pt x="119" y="119"/>
                    </a:lnTo>
                    <a:lnTo>
                      <a:pt x="119" y="119"/>
                    </a:lnTo>
                    <a:lnTo>
                      <a:pt x="122" y="115"/>
                    </a:lnTo>
                    <a:lnTo>
                      <a:pt x="125" y="112"/>
                    </a:lnTo>
                    <a:lnTo>
                      <a:pt x="127" y="112"/>
                    </a:lnTo>
                    <a:lnTo>
                      <a:pt x="128" y="112"/>
                    </a:lnTo>
                    <a:lnTo>
                      <a:pt x="130" y="113"/>
                    </a:lnTo>
                    <a:lnTo>
                      <a:pt x="133" y="115"/>
                    </a:lnTo>
                    <a:lnTo>
                      <a:pt x="133" y="115"/>
                    </a:lnTo>
                    <a:lnTo>
                      <a:pt x="134" y="115"/>
                    </a:lnTo>
                    <a:lnTo>
                      <a:pt x="134" y="115"/>
                    </a:lnTo>
                    <a:lnTo>
                      <a:pt x="137" y="115"/>
                    </a:lnTo>
                    <a:lnTo>
                      <a:pt x="139" y="116"/>
                    </a:lnTo>
                    <a:lnTo>
                      <a:pt x="143" y="119"/>
                    </a:lnTo>
                    <a:lnTo>
                      <a:pt x="145" y="121"/>
                    </a:lnTo>
                    <a:lnTo>
                      <a:pt x="148" y="123"/>
                    </a:lnTo>
                    <a:lnTo>
                      <a:pt x="148" y="123"/>
                    </a:lnTo>
                    <a:lnTo>
                      <a:pt x="150" y="123"/>
                    </a:lnTo>
                    <a:lnTo>
                      <a:pt x="152" y="121"/>
                    </a:lnTo>
                    <a:lnTo>
                      <a:pt x="155" y="115"/>
                    </a:lnTo>
                    <a:lnTo>
                      <a:pt x="155" y="115"/>
                    </a:lnTo>
                    <a:lnTo>
                      <a:pt x="157" y="111"/>
                    </a:lnTo>
                    <a:lnTo>
                      <a:pt x="159" y="108"/>
                    </a:lnTo>
                    <a:lnTo>
                      <a:pt x="162" y="105"/>
                    </a:lnTo>
                    <a:lnTo>
                      <a:pt x="166" y="103"/>
                    </a:lnTo>
                    <a:lnTo>
                      <a:pt x="166" y="103"/>
                    </a:lnTo>
                    <a:lnTo>
                      <a:pt x="169" y="100"/>
                    </a:lnTo>
                    <a:lnTo>
                      <a:pt x="172" y="97"/>
                    </a:lnTo>
                    <a:lnTo>
                      <a:pt x="174" y="94"/>
                    </a:lnTo>
                    <a:lnTo>
                      <a:pt x="180" y="92"/>
                    </a:lnTo>
                    <a:lnTo>
                      <a:pt x="180" y="92"/>
                    </a:lnTo>
                    <a:lnTo>
                      <a:pt x="183" y="90"/>
                    </a:lnTo>
                    <a:lnTo>
                      <a:pt x="185" y="87"/>
                    </a:lnTo>
                    <a:lnTo>
                      <a:pt x="185" y="84"/>
                    </a:lnTo>
                    <a:lnTo>
                      <a:pt x="185" y="80"/>
                    </a:lnTo>
                    <a:lnTo>
                      <a:pt x="185" y="80"/>
                    </a:lnTo>
                    <a:close/>
                  </a:path>
                </a:pathLst>
              </a:custGeom>
              <a:solidFill>
                <a:schemeClr val="accent1"/>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8" name="Freeform 84">
                <a:extLst>
                  <a:ext uri="{FF2B5EF4-FFF2-40B4-BE49-F238E27FC236}">
                    <a16:creationId xmlns:a16="http://schemas.microsoft.com/office/drawing/2014/main" id="{0919DEC4-B51F-492F-9B17-A0F084373112}"/>
                  </a:ext>
                </a:extLst>
              </p:cNvPr>
              <p:cNvSpPr>
                <a:spLocks/>
              </p:cNvSpPr>
              <p:nvPr/>
            </p:nvSpPr>
            <p:spPr bwMode="auto">
              <a:xfrm>
                <a:off x="3706377" y="3824756"/>
                <a:ext cx="486671" cy="580827"/>
              </a:xfrm>
              <a:custGeom>
                <a:avLst/>
                <a:gdLst>
                  <a:gd name="T0" fmla="*/ 240 w 285"/>
                  <a:gd name="T1" fmla="*/ 112 h 333"/>
                  <a:gd name="T2" fmla="*/ 231 w 285"/>
                  <a:gd name="T3" fmla="*/ 94 h 333"/>
                  <a:gd name="T4" fmla="*/ 211 w 285"/>
                  <a:gd name="T5" fmla="*/ 77 h 333"/>
                  <a:gd name="T6" fmla="*/ 198 w 285"/>
                  <a:gd name="T7" fmla="*/ 99 h 333"/>
                  <a:gd name="T8" fmla="*/ 152 w 285"/>
                  <a:gd name="T9" fmla="*/ 88 h 333"/>
                  <a:gd name="T10" fmla="*/ 134 w 285"/>
                  <a:gd name="T11" fmla="*/ 74 h 333"/>
                  <a:gd name="T12" fmla="*/ 161 w 285"/>
                  <a:gd name="T13" fmla="*/ 61 h 333"/>
                  <a:gd name="T14" fmla="*/ 168 w 285"/>
                  <a:gd name="T15" fmla="*/ 43 h 333"/>
                  <a:gd name="T16" fmla="*/ 188 w 285"/>
                  <a:gd name="T17" fmla="*/ 31 h 333"/>
                  <a:gd name="T18" fmla="*/ 180 w 285"/>
                  <a:gd name="T19" fmla="*/ 16 h 333"/>
                  <a:gd name="T20" fmla="*/ 170 w 285"/>
                  <a:gd name="T21" fmla="*/ 6 h 333"/>
                  <a:gd name="T22" fmla="*/ 140 w 285"/>
                  <a:gd name="T23" fmla="*/ 1 h 333"/>
                  <a:gd name="T24" fmla="*/ 123 w 285"/>
                  <a:gd name="T25" fmla="*/ 15 h 333"/>
                  <a:gd name="T26" fmla="*/ 123 w 285"/>
                  <a:gd name="T27" fmla="*/ 36 h 333"/>
                  <a:gd name="T28" fmla="*/ 107 w 285"/>
                  <a:gd name="T29" fmla="*/ 41 h 333"/>
                  <a:gd name="T30" fmla="*/ 107 w 285"/>
                  <a:gd name="T31" fmla="*/ 57 h 333"/>
                  <a:gd name="T32" fmla="*/ 141 w 285"/>
                  <a:gd name="T33" fmla="*/ 63 h 333"/>
                  <a:gd name="T34" fmla="*/ 114 w 285"/>
                  <a:gd name="T35" fmla="*/ 74 h 333"/>
                  <a:gd name="T36" fmla="*/ 88 w 285"/>
                  <a:gd name="T37" fmla="*/ 84 h 333"/>
                  <a:gd name="T38" fmla="*/ 78 w 285"/>
                  <a:gd name="T39" fmla="*/ 90 h 333"/>
                  <a:gd name="T40" fmla="*/ 60 w 285"/>
                  <a:gd name="T41" fmla="*/ 82 h 333"/>
                  <a:gd name="T42" fmla="*/ 37 w 285"/>
                  <a:gd name="T43" fmla="*/ 81 h 333"/>
                  <a:gd name="T44" fmla="*/ 26 w 285"/>
                  <a:gd name="T45" fmla="*/ 74 h 333"/>
                  <a:gd name="T46" fmla="*/ 17 w 285"/>
                  <a:gd name="T47" fmla="*/ 84 h 333"/>
                  <a:gd name="T48" fmla="*/ 23 w 285"/>
                  <a:gd name="T49" fmla="*/ 96 h 333"/>
                  <a:gd name="T50" fmla="*/ 12 w 285"/>
                  <a:gd name="T51" fmla="*/ 107 h 333"/>
                  <a:gd name="T52" fmla="*/ 9 w 285"/>
                  <a:gd name="T53" fmla="*/ 123 h 333"/>
                  <a:gd name="T54" fmla="*/ 29 w 285"/>
                  <a:gd name="T55" fmla="*/ 129 h 333"/>
                  <a:gd name="T56" fmla="*/ 10 w 285"/>
                  <a:gd name="T57" fmla="*/ 152 h 333"/>
                  <a:gd name="T58" fmla="*/ 10 w 285"/>
                  <a:gd name="T59" fmla="*/ 169 h 333"/>
                  <a:gd name="T60" fmla="*/ 36 w 285"/>
                  <a:gd name="T61" fmla="*/ 175 h 333"/>
                  <a:gd name="T62" fmla="*/ 53 w 285"/>
                  <a:gd name="T63" fmla="*/ 180 h 333"/>
                  <a:gd name="T64" fmla="*/ 42 w 285"/>
                  <a:gd name="T65" fmla="*/ 223 h 333"/>
                  <a:gd name="T66" fmla="*/ 26 w 285"/>
                  <a:gd name="T67" fmla="*/ 241 h 333"/>
                  <a:gd name="T68" fmla="*/ 31 w 285"/>
                  <a:gd name="T69" fmla="*/ 256 h 333"/>
                  <a:gd name="T70" fmla="*/ 14 w 285"/>
                  <a:gd name="T71" fmla="*/ 256 h 333"/>
                  <a:gd name="T72" fmla="*/ 3 w 285"/>
                  <a:gd name="T73" fmla="*/ 280 h 333"/>
                  <a:gd name="T74" fmla="*/ 2 w 285"/>
                  <a:gd name="T75" fmla="*/ 301 h 333"/>
                  <a:gd name="T76" fmla="*/ 23 w 285"/>
                  <a:gd name="T77" fmla="*/ 309 h 333"/>
                  <a:gd name="T78" fmla="*/ 37 w 285"/>
                  <a:gd name="T79" fmla="*/ 323 h 333"/>
                  <a:gd name="T80" fmla="*/ 58 w 285"/>
                  <a:gd name="T81" fmla="*/ 331 h 333"/>
                  <a:gd name="T82" fmla="*/ 81 w 285"/>
                  <a:gd name="T83" fmla="*/ 331 h 333"/>
                  <a:gd name="T84" fmla="*/ 102 w 285"/>
                  <a:gd name="T85" fmla="*/ 324 h 333"/>
                  <a:gd name="T86" fmla="*/ 120 w 285"/>
                  <a:gd name="T87" fmla="*/ 315 h 333"/>
                  <a:gd name="T88" fmla="*/ 140 w 285"/>
                  <a:gd name="T89" fmla="*/ 305 h 333"/>
                  <a:gd name="T90" fmla="*/ 152 w 285"/>
                  <a:gd name="T91" fmla="*/ 304 h 333"/>
                  <a:gd name="T92" fmla="*/ 178 w 285"/>
                  <a:gd name="T93" fmla="*/ 294 h 333"/>
                  <a:gd name="T94" fmla="*/ 191 w 285"/>
                  <a:gd name="T95" fmla="*/ 306 h 333"/>
                  <a:gd name="T96" fmla="*/ 191 w 285"/>
                  <a:gd name="T97" fmla="*/ 283 h 333"/>
                  <a:gd name="T98" fmla="*/ 209 w 285"/>
                  <a:gd name="T99" fmla="*/ 274 h 333"/>
                  <a:gd name="T100" fmla="*/ 246 w 285"/>
                  <a:gd name="T101" fmla="*/ 276 h 333"/>
                  <a:gd name="T102" fmla="*/ 258 w 285"/>
                  <a:gd name="T103" fmla="*/ 260 h 333"/>
                  <a:gd name="T104" fmla="*/ 265 w 285"/>
                  <a:gd name="T105" fmla="*/ 245 h 333"/>
                  <a:gd name="T106" fmla="*/ 274 w 285"/>
                  <a:gd name="T107" fmla="*/ 228 h 333"/>
                  <a:gd name="T108" fmla="*/ 282 w 285"/>
                  <a:gd name="T109" fmla="*/ 205 h 333"/>
                  <a:gd name="T110" fmla="*/ 281 w 285"/>
                  <a:gd name="T111" fmla="*/ 184 h 333"/>
                  <a:gd name="T112" fmla="*/ 275 w 285"/>
                  <a:gd name="T113" fmla="*/ 148 h 333"/>
                  <a:gd name="T114" fmla="*/ 267 w 285"/>
                  <a:gd name="T115" fmla="*/ 140 h 333"/>
                  <a:gd name="T116" fmla="*/ 264 w 285"/>
                  <a:gd name="T117" fmla="*/ 106 h 333"/>
                  <a:gd name="T118" fmla="*/ 255 w 285"/>
                  <a:gd name="T119" fmla="*/ 10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333">
                    <a:moveTo>
                      <a:pt x="252" y="108"/>
                    </a:moveTo>
                    <a:lnTo>
                      <a:pt x="252" y="108"/>
                    </a:lnTo>
                    <a:lnTo>
                      <a:pt x="250" y="111"/>
                    </a:lnTo>
                    <a:lnTo>
                      <a:pt x="248" y="112"/>
                    </a:lnTo>
                    <a:lnTo>
                      <a:pt x="245" y="113"/>
                    </a:lnTo>
                    <a:lnTo>
                      <a:pt x="242" y="113"/>
                    </a:lnTo>
                    <a:lnTo>
                      <a:pt x="240" y="112"/>
                    </a:lnTo>
                    <a:lnTo>
                      <a:pt x="237" y="110"/>
                    </a:lnTo>
                    <a:lnTo>
                      <a:pt x="236" y="107"/>
                    </a:lnTo>
                    <a:lnTo>
                      <a:pt x="235" y="103"/>
                    </a:lnTo>
                    <a:lnTo>
                      <a:pt x="235" y="103"/>
                    </a:lnTo>
                    <a:lnTo>
                      <a:pt x="234" y="99"/>
                    </a:lnTo>
                    <a:lnTo>
                      <a:pt x="233" y="96"/>
                    </a:lnTo>
                    <a:lnTo>
                      <a:pt x="231" y="94"/>
                    </a:lnTo>
                    <a:lnTo>
                      <a:pt x="230" y="93"/>
                    </a:lnTo>
                    <a:lnTo>
                      <a:pt x="225" y="90"/>
                    </a:lnTo>
                    <a:lnTo>
                      <a:pt x="221" y="87"/>
                    </a:lnTo>
                    <a:lnTo>
                      <a:pt x="218" y="83"/>
                    </a:lnTo>
                    <a:lnTo>
                      <a:pt x="218" y="83"/>
                    </a:lnTo>
                    <a:lnTo>
                      <a:pt x="214" y="79"/>
                    </a:lnTo>
                    <a:lnTo>
                      <a:pt x="211" y="77"/>
                    </a:lnTo>
                    <a:lnTo>
                      <a:pt x="208" y="77"/>
                    </a:lnTo>
                    <a:lnTo>
                      <a:pt x="205" y="79"/>
                    </a:lnTo>
                    <a:lnTo>
                      <a:pt x="203" y="82"/>
                    </a:lnTo>
                    <a:lnTo>
                      <a:pt x="201" y="86"/>
                    </a:lnTo>
                    <a:lnTo>
                      <a:pt x="199" y="92"/>
                    </a:lnTo>
                    <a:lnTo>
                      <a:pt x="198" y="99"/>
                    </a:lnTo>
                    <a:lnTo>
                      <a:pt x="198" y="99"/>
                    </a:lnTo>
                    <a:lnTo>
                      <a:pt x="196" y="104"/>
                    </a:lnTo>
                    <a:lnTo>
                      <a:pt x="194" y="107"/>
                    </a:lnTo>
                    <a:lnTo>
                      <a:pt x="191" y="107"/>
                    </a:lnTo>
                    <a:lnTo>
                      <a:pt x="187" y="105"/>
                    </a:lnTo>
                    <a:lnTo>
                      <a:pt x="174" y="97"/>
                    </a:lnTo>
                    <a:lnTo>
                      <a:pt x="164" y="93"/>
                    </a:lnTo>
                    <a:lnTo>
                      <a:pt x="152" y="88"/>
                    </a:lnTo>
                    <a:lnTo>
                      <a:pt x="152" y="88"/>
                    </a:lnTo>
                    <a:lnTo>
                      <a:pt x="142" y="84"/>
                    </a:lnTo>
                    <a:lnTo>
                      <a:pt x="135" y="80"/>
                    </a:lnTo>
                    <a:lnTo>
                      <a:pt x="134" y="78"/>
                    </a:lnTo>
                    <a:lnTo>
                      <a:pt x="133" y="76"/>
                    </a:lnTo>
                    <a:lnTo>
                      <a:pt x="133" y="75"/>
                    </a:lnTo>
                    <a:lnTo>
                      <a:pt x="134" y="74"/>
                    </a:lnTo>
                    <a:lnTo>
                      <a:pt x="137" y="71"/>
                    </a:lnTo>
                    <a:lnTo>
                      <a:pt x="141" y="69"/>
                    </a:lnTo>
                    <a:lnTo>
                      <a:pt x="148" y="68"/>
                    </a:lnTo>
                    <a:lnTo>
                      <a:pt x="148" y="68"/>
                    </a:lnTo>
                    <a:lnTo>
                      <a:pt x="154" y="67"/>
                    </a:lnTo>
                    <a:lnTo>
                      <a:pt x="159" y="64"/>
                    </a:lnTo>
                    <a:lnTo>
                      <a:pt x="161" y="61"/>
                    </a:lnTo>
                    <a:lnTo>
                      <a:pt x="163" y="58"/>
                    </a:lnTo>
                    <a:lnTo>
                      <a:pt x="164" y="55"/>
                    </a:lnTo>
                    <a:lnTo>
                      <a:pt x="164" y="51"/>
                    </a:lnTo>
                    <a:lnTo>
                      <a:pt x="164" y="51"/>
                    </a:lnTo>
                    <a:lnTo>
                      <a:pt x="165" y="47"/>
                    </a:lnTo>
                    <a:lnTo>
                      <a:pt x="166" y="44"/>
                    </a:lnTo>
                    <a:lnTo>
                      <a:pt x="168" y="43"/>
                    </a:lnTo>
                    <a:lnTo>
                      <a:pt x="170" y="41"/>
                    </a:lnTo>
                    <a:lnTo>
                      <a:pt x="177" y="39"/>
                    </a:lnTo>
                    <a:lnTo>
                      <a:pt x="180" y="38"/>
                    </a:lnTo>
                    <a:lnTo>
                      <a:pt x="184" y="36"/>
                    </a:lnTo>
                    <a:lnTo>
                      <a:pt x="184" y="36"/>
                    </a:lnTo>
                    <a:lnTo>
                      <a:pt x="187" y="34"/>
                    </a:lnTo>
                    <a:lnTo>
                      <a:pt x="188" y="31"/>
                    </a:lnTo>
                    <a:lnTo>
                      <a:pt x="189" y="28"/>
                    </a:lnTo>
                    <a:lnTo>
                      <a:pt x="189" y="25"/>
                    </a:lnTo>
                    <a:lnTo>
                      <a:pt x="188" y="18"/>
                    </a:lnTo>
                    <a:lnTo>
                      <a:pt x="186" y="12"/>
                    </a:lnTo>
                    <a:lnTo>
                      <a:pt x="186" y="12"/>
                    </a:lnTo>
                    <a:lnTo>
                      <a:pt x="183" y="14"/>
                    </a:lnTo>
                    <a:lnTo>
                      <a:pt x="180" y="16"/>
                    </a:lnTo>
                    <a:lnTo>
                      <a:pt x="180" y="16"/>
                    </a:lnTo>
                    <a:lnTo>
                      <a:pt x="178" y="16"/>
                    </a:lnTo>
                    <a:lnTo>
                      <a:pt x="176" y="16"/>
                    </a:lnTo>
                    <a:lnTo>
                      <a:pt x="175" y="13"/>
                    </a:lnTo>
                    <a:lnTo>
                      <a:pt x="173" y="9"/>
                    </a:lnTo>
                    <a:lnTo>
                      <a:pt x="172" y="7"/>
                    </a:lnTo>
                    <a:lnTo>
                      <a:pt x="170" y="6"/>
                    </a:lnTo>
                    <a:lnTo>
                      <a:pt x="170" y="6"/>
                    </a:lnTo>
                    <a:lnTo>
                      <a:pt x="164" y="3"/>
                    </a:lnTo>
                    <a:lnTo>
                      <a:pt x="158" y="1"/>
                    </a:lnTo>
                    <a:lnTo>
                      <a:pt x="152" y="0"/>
                    </a:lnTo>
                    <a:lnTo>
                      <a:pt x="146" y="0"/>
                    </a:lnTo>
                    <a:lnTo>
                      <a:pt x="146" y="0"/>
                    </a:lnTo>
                    <a:lnTo>
                      <a:pt x="140" y="1"/>
                    </a:lnTo>
                    <a:lnTo>
                      <a:pt x="134" y="2"/>
                    </a:lnTo>
                    <a:lnTo>
                      <a:pt x="130" y="5"/>
                    </a:lnTo>
                    <a:lnTo>
                      <a:pt x="126" y="7"/>
                    </a:lnTo>
                    <a:lnTo>
                      <a:pt x="126" y="7"/>
                    </a:lnTo>
                    <a:lnTo>
                      <a:pt x="124" y="10"/>
                    </a:lnTo>
                    <a:lnTo>
                      <a:pt x="123" y="12"/>
                    </a:lnTo>
                    <a:lnTo>
                      <a:pt x="123" y="15"/>
                    </a:lnTo>
                    <a:lnTo>
                      <a:pt x="121" y="19"/>
                    </a:lnTo>
                    <a:lnTo>
                      <a:pt x="121" y="19"/>
                    </a:lnTo>
                    <a:lnTo>
                      <a:pt x="120" y="21"/>
                    </a:lnTo>
                    <a:lnTo>
                      <a:pt x="120" y="23"/>
                    </a:lnTo>
                    <a:lnTo>
                      <a:pt x="121" y="28"/>
                    </a:lnTo>
                    <a:lnTo>
                      <a:pt x="123" y="34"/>
                    </a:lnTo>
                    <a:lnTo>
                      <a:pt x="123" y="36"/>
                    </a:lnTo>
                    <a:lnTo>
                      <a:pt x="123" y="37"/>
                    </a:lnTo>
                    <a:lnTo>
                      <a:pt x="123" y="37"/>
                    </a:lnTo>
                    <a:lnTo>
                      <a:pt x="122" y="39"/>
                    </a:lnTo>
                    <a:lnTo>
                      <a:pt x="120" y="39"/>
                    </a:lnTo>
                    <a:lnTo>
                      <a:pt x="114" y="40"/>
                    </a:lnTo>
                    <a:lnTo>
                      <a:pt x="109" y="41"/>
                    </a:lnTo>
                    <a:lnTo>
                      <a:pt x="107" y="41"/>
                    </a:lnTo>
                    <a:lnTo>
                      <a:pt x="106" y="42"/>
                    </a:lnTo>
                    <a:lnTo>
                      <a:pt x="106" y="42"/>
                    </a:lnTo>
                    <a:lnTo>
                      <a:pt x="103" y="51"/>
                    </a:lnTo>
                    <a:lnTo>
                      <a:pt x="103" y="53"/>
                    </a:lnTo>
                    <a:lnTo>
                      <a:pt x="103" y="55"/>
                    </a:lnTo>
                    <a:lnTo>
                      <a:pt x="105" y="56"/>
                    </a:lnTo>
                    <a:lnTo>
                      <a:pt x="107" y="57"/>
                    </a:lnTo>
                    <a:lnTo>
                      <a:pt x="107" y="57"/>
                    </a:lnTo>
                    <a:lnTo>
                      <a:pt x="129" y="57"/>
                    </a:lnTo>
                    <a:lnTo>
                      <a:pt x="129" y="57"/>
                    </a:lnTo>
                    <a:lnTo>
                      <a:pt x="135" y="58"/>
                    </a:lnTo>
                    <a:lnTo>
                      <a:pt x="140" y="60"/>
                    </a:lnTo>
                    <a:lnTo>
                      <a:pt x="141" y="61"/>
                    </a:lnTo>
                    <a:lnTo>
                      <a:pt x="141" y="63"/>
                    </a:lnTo>
                    <a:lnTo>
                      <a:pt x="139" y="64"/>
                    </a:lnTo>
                    <a:lnTo>
                      <a:pt x="135" y="65"/>
                    </a:lnTo>
                    <a:lnTo>
                      <a:pt x="135" y="65"/>
                    </a:lnTo>
                    <a:lnTo>
                      <a:pt x="128" y="66"/>
                    </a:lnTo>
                    <a:lnTo>
                      <a:pt x="123" y="69"/>
                    </a:lnTo>
                    <a:lnTo>
                      <a:pt x="114" y="74"/>
                    </a:lnTo>
                    <a:lnTo>
                      <a:pt x="114" y="74"/>
                    </a:lnTo>
                    <a:lnTo>
                      <a:pt x="110" y="77"/>
                    </a:lnTo>
                    <a:lnTo>
                      <a:pt x="107" y="80"/>
                    </a:lnTo>
                    <a:lnTo>
                      <a:pt x="104" y="82"/>
                    </a:lnTo>
                    <a:lnTo>
                      <a:pt x="101" y="83"/>
                    </a:lnTo>
                    <a:lnTo>
                      <a:pt x="101" y="83"/>
                    </a:lnTo>
                    <a:lnTo>
                      <a:pt x="91" y="83"/>
                    </a:lnTo>
                    <a:lnTo>
                      <a:pt x="88" y="84"/>
                    </a:lnTo>
                    <a:lnTo>
                      <a:pt x="87" y="85"/>
                    </a:lnTo>
                    <a:lnTo>
                      <a:pt x="86" y="86"/>
                    </a:lnTo>
                    <a:lnTo>
                      <a:pt x="86" y="86"/>
                    </a:lnTo>
                    <a:lnTo>
                      <a:pt x="85" y="89"/>
                    </a:lnTo>
                    <a:lnTo>
                      <a:pt x="84" y="90"/>
                    </a:lnTo>
                    <a:lnTo>
                      <a:pt x="81" y="90"/>
                    </a:lnTo>
                    <a:lnTo>
                      <a:pt x="78" y="90"/>
                    </a:lnTo>
                    <a:lnTo>
                      <a:pt x="78" y="90"/>
                    </a:lnTo>
                    <a:lnTo>
                      <a:pt x="74" y="89"/>
                    </a:lnTo>
                    <a:lnTo>
                      <a:pt x="70" y="86"/>
                    </a:lnTo>
                    <a:lnTo>
                      <a:pt x="66" y="84"/>
                    </a:lnTo>
                    <a:lnTo>
                      <a:pt x="63" y="83"/>
                    </a:lnTo>
                    <a:lnTo>
                      <a:pt x="63" y="83"/>
                    </a:lnTo>
                    <a:lnTo>
                      <a:pt x="60" y="82"/>
                    </a:lnTo>
                    <a:lnTo>
                      <a:pt x="58" y="80"/>
                    </a:lnTo>
                    <a:lnTo>
                      <a:pt x="56" y="79"/>
                    </a:lnTo>
                    <a:lnTo>
                      <a:pt x="53" y="78"/>
                    </a:lnTo>
                    <a:lnTo>
                      <a:pt x="53" y="78"/>
                    </a:lnTo>
                    <a:lnTo>
                      <a:pt x="46" y="78"/>
                    </a:lnTo>
                    <a:lnTo>
                      <a:pt x="37" y="81"/>
                    </a:lnTo>
                    <a:lnTo>
                      <a:pt x="37" y="81"/>
                    </a:lnTo>
                    <a:lnTo>
                      <a:pt x="35" y="82"/>
                    </a:lnTo>
                    <a:lnTo>
                      <a:pt x="33" y="81"/>
                    </a:lnTo>
                    <a:lnTo>
                      <a:pt x="31" y="79"/>
                    </a:lnTo>
                    <a:lnTo>
                      <a:pt x="31" y="79"/>
                    </a:lnTo>
                    <a:lnTo>
                      <a:pt x="30" y="76"/>
                    </a:lnTo>
                    <a:lnTo>
                      <a:pt x="28" y="74"/>
                    </a:lnTo>
                    <a:lnTo>
                      <a:pt x="26" y="74"/>
                    </a:lnTo>
                    <a:lnTo>
                      <a:pt x="24" y="73"/>
                    </a:lnTo>
                    <a:lnTo>
                      <a:pt x="24" y="73"/>
                    </a:lnTo>
                    <a:lnTo>
                      <a:pt x="21" y="75"/>
                    </a:lnTo>
                    <a:lnTo>
                      <a:pt x="18" y="78"/>
                    </a:lnTo>
                    <a:lnTo>
                      <a:pt x="17" y="80"/>
                    </a:lnTo>
                    <a:lnTo>
                      <a:pt x="16" y="82"/>
                    </a:lnTo>
                    <a:lnTo>
                      <a:pt x="17" y="84"/>
                    </a:lnTo>
                    <a:lnTo>
                      <a:pt x="18" y="86"/>
                    </a:lnTo>
                    <a:lnTo>
                      <a:pt x="18" y="86"/>
                    </a:lnTo>
                    <a:lnTo>
                      <a:pt x="22" y="89"/>
                    </a:lnTo>
                    <a:lnTo>
                      <a:pt x="24" y="91"/>
                    </a:lnTo>
                    <a:lnTo>
                      <a:pt x="24" y="93"/>
                    </a:lnTo>
                    <a:lnTo>
                      <a:pt x="23" y="96"/>
                    </a:lnTo>
                    <a:lnTo>
                      <a:pt x="23" y="96"/>
                    </a:lnTo>
                    <a:lnTo>
                      <a:pt x="23" y="100"/>
                    </a:lnTo>
                    <a:lnTo>
                      <a:pt x="23" y="103"/>
                    </a:lnTo>
                    <a:lnTo>
                      <a:pt x="23" y="104"/>
                    </a:lnTo>
                    <a:lnTo>
                      <a:pt x="22" y="105"/>
                    </a:lnTo>
                    <a:lnTo>
                      <a:pt x="17" y="106"/>
                    </a:lnTo>
                    <a:lnTo>
                      <a:pt x="17" y="106"/>
                    </a:lnTo>
                    <a:lnTo>
                      <a:pt x="12" y="107"/>
                    </a:lnTo>
                    <a:lnTo>
                      <a:pt x="8" y="110"/>
                    </a:lnTo>
                    <a:lnTo>
                      <a:pt x="6" y="112"/>
                    </a:lnTo>
                    <a:lnTo>
                      <a:pt x="6" y="115"/>
                    </a:lnTo>
                    <a:lnTo>
                      <a:pt x="6" y="115"/>
                    </a:lnTo>
                    <a:lnTo>
                      <a:pt x="6" y="118"/>
                    </a:lnTo>
                    <a:lnTo>
                      <a:pt x="7" y="121"/>
                    </a:lnTo>
                    <a:lnTo>
                      <a:pt x="9" y="123"/>
                    </a:lnTo>
                    <a:lnTo>
                      <a:pt x="15" y="123"/>
                    </a:lnTo>
                    <a:lnTo>
                      <a:pt x="15" y="123"/>
                    </a:lnTo>
                    <a:lnTo>
                      <a:pt x="21" y="124"/>
                    </a:lnTo>
                    <a:lnTo>
                      <a:pt x="25" y="124"/>
                    </a:lnTo>
                    <a:lnTo>
                      <a:pt x="28" y="126"/>
                    </a:lnTo>
                    <a:lnTo>
                      <a:pt x="29" y="129"/>
                    </a:lnTo>
                    <a:lnTo>
                      <a:pt x="29" y="129"/>
                    </a:lnTo>
                    <a:lnTo>
                      <a:pt x="29" y="132"/>
                    </a:lnTo>
                    <a:lnTo>
                      <a:pt x="28" y="136"/>
                    </a:lnTo>
                    <a:lnTo>
                      <a:pt x="26" y="139"/>
                    </a:lnTo>
                    <a:lnTo>
                      <a:pt x="23" y="142"/>
                    </a:lnTo>
                    <a:lnTo>
                      <a:pt x="23" y="142"/>
                    </a:lnTo>
                    <a:lnTo>
                      <a:pt x="18" y="146"/>
                    </a:lnTo>
                    <a:lnTo>
                      <a:pt x="10" y="152"/>
                    </a:lnTo>
                    <a:lnTo>
                      <a:pt x="6" y="156"/>
                    </a:lnTo>
                    <a:lnTo>
                      <a:pt x="4" y="159"/>
                    </a:lnTo>
                    <a:lnTo>
                      <a:pt x="3" y="163"/>
                    </a:lnTo>
                    <a:lnTo>
                      <a:pt x="4" y="164"/>
                    </a:lnTo>
                    <a:lnTo>
                      <a:pt x="5" y="165"/>
                    </a:lnTo>
                    <a:lnTo>
                      <a:pt x="5" y="165"/>
                    </a:lnTo>
                    <a:lnTo>
                      <a:pt x="10" y="169"/>
                    </a:lnTo>
                    <a:lnTo>
                      <a:pt x="15" y="171"/>
                    </a:lnTo>
                    <a:lnTo>
                      <a:pt x="20" y="172"/>
                    </a:lnTo>
                    <a:lnTo>
                      <a:pt x="24" y="174"/>
                    </a:lnTo>
                    <a:lnTo>
                      <a:pt x="24" y="174"/>
                    </a:lnTo>
                    <a:lnTo>
                      <a:pt x="28" y="176"/>
                    </a:lnTo>
                    <a:lnTo>
                      <a:pt x="32" y="176"/>
                    </a:lnTo>
                    <a:lnTo>
                      <a:pt x="36" y="175"/>
                    </a:lnTo>
                    <a:lnTo>
                      <a:pt x="40" y="175"/>
                    </a:lnTo>
                    <a:lnTo>
                      <a:pt x="40" y="175"/>
                    </a:lnTo>
                    <a:lnTo>
                      <a:pt x="45" y="174"/>
                    </a:lnTo>
                    <a:lnTo>
                      <a:pt x="48" y="173"/>
                    </a:lnTo>
                    <a:lnTo>
                      <a:pt x="50" y="174"/>
                    </a:lnTo>
                    <a:lnTo>
                      <a:pt x="51" y="175"/>
                    </a:lnTo>
                    <a:lnTo>
                      <a:pt x="53" y="180"/>
                    </a:lnTo>
                    <a:lnTo>
                      <a:pt x="53" y="180"/>
                    </a:lnTo>
                    <a:lnTo>
                      <a:pt x="53" y="189"/>
                    </a:lnTo>
                    <a:lnTo>
                      <a:pt x="51" y="198"/>
                    </a:lnTo>
                    <a:lnTo>
                      <a:pt x="49" y="207"/>
                    </a:lnTo>
                    <a:lnTo>
                      <a:pt x="47" y="213"/>
                    </a:lnTo>
                    <a:lnTo>
                      <a:pt x="47" y="213"/>
                    </a:lnTo>
                    <a:lnTo>
                      <a:pt x="42" y="223"/>
                    </a:lnTo>
                    <a:lnTo>
                      <a:pt x="39" y="227"/>
                    </a:lnTo>
                    <a:lnTo>
                      <a:pt x="37" y="229"/>
                    </a:lnTo>
                    <a:lnTo>
                      <a:pt x="35" y="231"/>
                    </a:lnTo>
                    <a:lnTo>
                      <a:pt x="35" y="231"/>
                    </a:lnTo>
                    <a:lnTo>
                      <a:pt x="30" y="234"/>
                    </a:lnTo>
                    <a:lnTo>
                      <a:pt x="27" y="237"/>
                    </a:lnTo>
                    <a:lnTo>
                      <a:pt x="26" y="241"/>
                    </a:lnTo>
                    <a:lnTo>
                      <a:pt x="27" y="242"/>
                    </a:lnTo>
                    <a:lnTo>
                      <a:pt x="28" y="243"/>
                    </a:lnTo>
                    <a:lnTo>
                      <a:pt x="28" y="243"/>
                    </a:lnTo>
                    <a:lnTo>
                      <a:pt x="29" y="244"/>
                    </a:lnTo>
                    <a:lnTo>
                      <a:pt x="30" y="245"/>
                    </a:lnTo>
                    <a:lnTo>
                      <a:pt x="31" y="249"/>
                    </a:lnTo>
                    <a:lnTo>
                      <a:pt x="31" y="256"/>
                    </a:lnTo>
                    <a:lnTo>
                      <a:pt x="31" y="256"/>
                    </a:lnTo>
                    <a:lnTo>
                      <a:pt x="31" y="256"/>
                    </a:lnTo>
                    <a:lnTo>
                      <a:pt x="29" y="256"/>
                    </a:lnTo>
                    <a:lnTo>
                      <a:pt x="25" y="256"/>
                    </a:lnTo>
                    <a:lnTo>
                      <a:pt x="19" y="255"/>
                    </a:lnTo>
                    <a:lnTo>
                      <a:pt x="14" y="256"/>
                    </a:lnTo>
                    <a:lnTo>
                      <a:pt x="14" y="256"/>
                    </a:lnTo>
                    <a:lnTo>
                      <a:pt x="9" y="259"/>
                    </a:lnTo>
                    <a:lnTo>
                      <a:pt x="5" y="264"/>
                    </a:lnTo>
                    <a:lnTo>
                      <a:pt x="2" y="269"/>
                    </a:lnTo>
                    <a:lnTo>
                      <a:pt x="0" y="274"/>
                    </a:lnTo>
                    <a:lnTo>
                      <a:pt x="0" y="274"/>
                    </a:lnTo>
                    <a:lnTo>
                      <a:pt x="1" y="277"/>
                    </a:lnTo>
                    <a:lnTo>
                      <a:pt x="3" y="280"/>
                    </a:lnTo>
                    <a:lnTo>
                      <a:pt x="4" y="284"/>
                    </a:lnTo>
                    <a:lnTo>
                      <a:pt x="3" y="285"/>
                    </a:lnTo>
                    <a:lnTo>
                      <a:pt x="3" y="287"/>
                    </a:lnTo>
                    <a:lnTo>
                      <a:pt x="3" y="287"/>
                    </a:lnTo>
                    <a:lnTo>
                      <a:pt x="1" y="291"/>
                    </a:lnTo>
                    <a:lnTo>
                      <a:pt x="1" y="297"/>
                    </a:lnTo>
                    <a:lnTo>
                      <a:pt x="2" y="301"/>
                    </a:lnTo>
                    <a:lnTo>
                      <a:pt x="4" y="303"/>
                    </a:lnTo>
                    <a:lnTo>
                      <a:pt x="5" y="304"/>
                    </a:lnTo>
                    <a:lnTo>
                      <a:pt x="5" y="304"/>
                    </a:lnTo>
                    <a:lnTo>
                      <a:pt x="10" y="305"/>
                    </a:lnTo>
                    <a:lnTo>
                      <a:pt x="16" y="306"/>
                    </a:lnTo>
                    <a:lnTo>
                      <a:pt x="21" y="308"/>
                    </a:lnTo>
                    <a:lnTo>
                      <a:pt x="23" y="309"/>
                    </a:lnTo>
                    <a:lnTo>
                      <a:pt x="24" y="311"/>
                    </a:lnTo>
                    <a:lnTo>
                      <a:pt x="24" y="311"/>
                    </a:lnTo>
                    <a:lnTo>
                      <a:pt x="26" y="315"/>
                    </a:lnTo>
                    <a:lnTo>
                      <a:pt x="28" y="318"/>
                    </a:lnTo>
                    <a:lnTo>
                      <a:pt x="32" y="321"/>
                    </a:lnTo>
                    <a:lnTo>
                      <a:pt x="37" y="323"/>
                    </a:lnTo>
                    <a:lnTo>
                      <a:pt x="37" y="323"/>
                    </a:lnTo>
                    <a:lnTo>
                      <a:pt x="43" y="324"/>
                    </a:lnTo>
                    <a:lnTo>
                      <a:pt x="49" y="324"/>
                    </a:lnTo>
                    <a:lnTo>
                      <a:pt x="55" y="324"/>
                    </a:lnTo>
                    <a:lnTo>
                      <a:pt x="56" y="325"/>
                    </a:lnTo>
                    <a:lnTo>
                      <a:pt x="57" y="327"/>
                    </a:lnTo>
                    <a:lnTo>
                      <a:pt x="57" y="327"/>
                    </a:lnTo>
                    <a:lnTo>
                      <a:pt x="58" y="331"/>
                    </a:lnTo>
                    <a:lnTo>
                      <a:pt x="61" y="332"/>
                    </a:lnTo>
                    <a:lnTo>
                      <a:pt x="64" y="332"/>
                    </a:lnTo>
                    <a:lnTo>
                      <a:pt x="68" y="332"/>
                    </a:lnTo>
                    <a:lnTo>
                      <a:pt x="68" y="332"/>
                    </a:lnTo>
                    <a:lnTo>
                      <a:pt x="76" y="333"/>
                    </a:lnTo>
                    <a:lnTo>
                      <a:pt x="79" y="333"/>
                    </a:lnTo>
                    <a:lnTo>
                      <a:pt x="81" y="331"/>
                    </a:lnTo>
                    <a:lnTo>
                      <a:pt x="81" y="331"/>
                    </a:lnTo>
                    <a:lnTo>
                      <a:pt x="81" y="329"/>
                    </a:lnTo>
                    <a:lnTo>
                      <a:pt x="82" y="326"/>
                    </a:lnTo>
                    <a:lnTo>
                      <a:pt x="84" y="325"/>
                    </a:lnTo>
                    <a:lnTo>
                      <a:pt x="90" y="324"/>
                    </a:lnTo>
                    <a:lnTo>
                      <a:pt x="90" y="324"/>
                    </a:lnTo>
                    <a:lnTo>
                      <a:pt x="102" y="324"/>
                    </a:lnTo>
                    <a:lnTo>
                      <a:pt x="106" y="323"/>
                    </a:lnTo>
                    <a:lnTo>
                      <a:pt x="108" y="320"/>
                    </a:lnTo>
                    <a:lnTo>
                      <a:pt x="108" y="320"/>
                    </a:lnTo>
                    <a:lnTo>
                      <a:pt x="109" y="319"/>
                    </a:lnTo>
                    <a:lnTo>
                      <a:pt x="110" y="318"/>
                    </a:lnTo>
                    <a:lnTo>
                      <a:pt x="115" y="317"/>
                    </a:lnTo>
                    <a:lnTo>
                      <a:pt x="120" y="315"/>
                    </a:lnTo>
                    <a:lnTo>
                      <a:pt x="121" y="314"/>
                    </a:lnTo>
                    <a:lnTo>
                      <a:pt x="123" y="312"/>
                    </a:lnTo>
                    <a:lnTo>
                      <a:pt x="123" y="312"/>
                    </a:lnTo>
                    <a:lnTo>
                      <a:pt x="125" y="308"/>
                    </a:lnTo>
                    <a:lnTo>
                      <a:pt x="129" y="306"/>
                    </a:lnTo>
                    <a:lnTo>
                      <a:pt x="134" y="305"/>
                    </a:lnTo>
                    <a:lnTo>
                      <a:pt x="140" y="305"/>
                    </a:lnTo>
                    <a:lnTo>
                      <a:pt x="140" y="305"/>
                    </a:lnTo>
                    <a:lnTo>
                      <a:pt x="145" y="306"/>
                    </a:lnTo>
                    <a:lnTo>
                      <a:pt x="148" y="307"/>
                    </a:lnTo>
                    <a:lnTo>
                      <a:pt x="149" y="307"/>
                    </a:lnTo>
                    <a:lnTo>
                      <a:pt x="150" y="307"/>
                    </a:lnTo>
                    <a:lnTo>
                      <a:pt x="152" y="304"/>
                    </a:lnTo>
                    <a:lnTo>
                      <a:pt x="152" y="304"/>
                    </a:lnTo>
                    <a:lnTo>
                      <a:pt x="155" y="299"/>
                    </a:lnTo>
                    <a:lnTo>
                      <a:pt x="160" y="295"/>
                    </a:lnTo>
                    <a:lnTo>
                      <a:pt x="165" y="293"/>
                    </a:lnTo>
                    <a:lnTo>
                      <a:pt x="170" y="291"/>
                    </a:lnTo>
                    <a:lnTo>
                      <a:pt x="170" y="291"/>
                    </a:lnTo>
                    <a:lnTo>
                      <a:pt x="174" y="293"/>
                    </a:lnTo>
                    <a:lnTo>
                      <a:pt x="178" y="294"/>
                    </a:lnTo>
                    <a:lnTo>
                      <a:pt x="181" y="297"/>
                    </a:lnTo>
                    <a:lnTo>
                      <a:pt x="183" y="301"/>
                    </a:lnTo>
                    <a:lnTo>
                      <a:pt x="183" y="301"/>
                    </a:lnTo>
                    <a:lnTo>
                      <a:pt x="185" y="304"/>
                    </a:lnTo>
                    <a:lnTo>
                      <a:pt x="188" y="306"/>
                    </a:lnTo>
                    <a:lnTo>
                      <a:pt x="189" y="306"/>
                    </a:lnTo>
                    <a:lnTo>
                      <a:pt x="191" y="306"/>
                    </a:lnTo>
                    <a:lnTo>
                      <a:pt x="191" y="305"/>
                    </a:lnTo>
                    <a:lnTo>
                      <a:pt x="192" y="302"/>
                    </a:lnTo>
                    <a:lnTo>
                      <a:pt x="192" y="302"/>
                    </a:lnTo>
                    <a:lnTo>
                      <a:pt x="191" y="296"/>
                    </a:lnTo>
                    <a:lnTo>
                      <a:pt x="190" y="288"/>
                    </a:lnTo>
                    <a:lnTo>
                      <a:pt x="190" y="285"/>
                    </a:lnTo>
                    <a:lnTo>
                      <a:pt x="191" y="283"/>
                    </a:lnTo>
                    <a:lnTo>
                      <a:pt x="192" y="281"/>
                    </a:lnTo>
                    <a:lnTo>
                      <a:pt x="194" y="280"/>
                    </a:lnTo>
                    <a:lnTo>
                      <a:pt x="194" y="280"/>
                    </a:lnTo>
                    <a:lnTo>
                      <a:pt x="199" y="278"/>
                    </a:lnTo>
                    <a:lnTo>
                      <a:pt x="203" y="276"/>
                    </a:lnTo>
                    <a:lnTo>
                      <a:pt x="207" y="274"/>
                    </a:lnTo>
                    <a:lnTo>
                      <a:pt x="209" y="274"/>
                    </a:lnTo>
                    <a:lnTo>
                      <a:pt x="212" y="275"/>
                    </a:lnTo>
                    <a:lnTo>
                      <a:pt x="212" y="275"/>
                    </a:lnTo>
                    <a:lnTo>
                      <a:pt x="217" y="276"/>
                    </a:lnTo>
                    <a:lnTo>
                      <a:pt x="223" y="276"/>
                    </a:lnTo>
                    <a:lnTo>
                      <a:pt x="238" y="275"/>
                    </a:lnTo>
                    <a:lnTo>
                      <a:pt x="238" y="275"/>
                    </a:lnTo>
                    <a:lnTo>
                      <a:pt x="246" y="276"/>
                    </a:lnTo>
                    <a:lnTo>
                      <a:pt x="253" y="276"/>
                    </a:lnTo>
                    <a:lnTo>
                      <a:pt x="256" y="275"/>
                    </a:lnTo>
                    <a:lnTo>
                      <a:pt x="258" y="274"/>
                    </a:lnTo>
                    <a:lnTo>
                      <a:pt x="259" y="271"/>
                    </a:lnTo>
                    <a:lnTo>
                      <a:pt x="259" y="267"/>
                    </a:lnTo>
                    <a:lnTo>
                      <a:pt x="259" y="267"/>
                    </a:lnTo>
                    <a:lnTo>
                      <a:pt x="258" y="260"/>
                    </a:lnTo>
                    <a:lnTo>
                      <a:pt x="258" y="255"/>
                    </a:lnTo>
                    <a:lnTo>
                      <a:pt x="259" y="252"/>
                    </a:lnTo>
                    <a:lnTo>
                      <a:pt x="262" y="250"/>
                    </a:lnTo>
                    <a:lnTo>
                      <a:pt x="262" y="250"/>
                    </a:lnTo>
                    <a:lnTo>
                      <a:pt x="264" y="249"/>
                    </a:lnTo>
                    <a:lnTo>
                      <a:pt x="264" y="248"/>
                    </a:lnTo>
                    <a:lnTo>
                      <a:pt x="265" y="245"/>
                    </a:lnTo>
                    <a:lnTo>
                      <a:pt x="265" y="241"/>
                    </a:lnTo>
                    <a:lnTo>
                      <a:pt x="266" y="239"/>
                    </a:lnTo>
                    <a:lnTo>
                      <a:pt x="267" y="237"/>
                    </a:lnTo>
                    <a:lnTo>
                      <a:pt x="267" y="237"/>
                    </a:lnTo>
                    <a:lnTo>
                      <a:pt x="271" y="234"/>
                    </a:lnTo>
                    <a:lnTo>
                      <a:pt x="273" y="231"/>
                    </a:lnTo>
                    <a:lnTo>
                      <a:pt x="274" y="228"/>
                    </a:lnTo>
                    <a:lnTo>
                      <a:pt x="275" y="223"/>
                    </a:lnTo>
                    <a:lnTo>
                      <a:pt x="275" y="223"/>
                    </a:lnTo>
                    <a:lnTo>
                      <a:pt x="277" y="219"/>
                    </a:lnTo>
                    <a:lnTo>
                      <a:pt x="279" y="216"/>
                    </a:lnTo>
                    <a:lnTo>
                      <a:pt x="281" y="212"/>
                    </a:lnTo>
                    <a:lnTo>
                      <a:pt x="282" y="205"/>
                    </a:lnTo>
                    <a:lnTo>
                      <a:pt x="282" y="205"/>
                    </a:lnTo>
                    <a:lnTo>
                      <a:pt x="283" y="198"/>
                    </a:lnTo>
                    <a:lnTo>
                      <a:pt x="285" y="193"/>
                    </a:lnTo>
                    <a:lnTo>
                      <a:pt x="285" y="191"/>
                    </a:lnTo>
                    <a:lnTo>
                      <a:pt x="284" y="188"/>
                    </a:lnTo>
                    <a:lnTo>
                      <a:pt x="283" y="186"/>
                    </a:lnTo>
                    <a:lnTo>
                      <a:pt x="281" y="184"/>
                    </a:lnTo>
                    <a:lnTo>
                      <a:pt x="281" y="184"/>
                    </a:lnTo>
                    <a:lnTo>
                      <a:pt x="277" y="180"/>
                    </a:lnTo>
                    <a:lnTo>
                      <a:pt x="274" y="177"/>
                    </a:lnTo>
                    <a:lnTo>
                      <a:pt x="274" y="174"/>
                    </a:lnTo>
                    <a:lnTo>
                      <a:pt x="274" y="168"/>
                    </a:lnTo>
                    <a:lnTo>
                      <a:pt x="274" y="168"/>
                    </a:lnTo>
                    <a:lnTo>
                      <a:pt x="275" y="154"/>
                    </a:lnTo>
                    <a:lnTo>
                      <a:pt x="275" y="148"/>
                    </a:lnTo>
                    <a:lnTo>
                      <a:pt x="275" y="145"/>
                    </a:lnTo>
                    <a:lnTo>
                      <a:pt x="274" y="143"/>
                    </a:lnTo>
                    <a:lnTo>
                      <a:pt x="274" y="143"/>
                    </a:lnTo>
                    <a:lnTo>
                      <a:pt x="272" y="141"/>
                    </a:lnTo>
                    <a:lnTo>
                      <a:pt x="271" y="141"/>
                    </a:lnTo>
                    <a:lnTo>
                      <a:pt x="268" y="140"/>
                    </a:lnTo>
                    <a:lnTo>
                      <a:pt x="267" y="140"/>
                    </a:lnTo>
                    <a:lnTo>
                      <a:pt x="265" y="139"/>
                    </a:lnTo>
                    <a:lnTo>
                      <a:pt x="265" y="137"/>
                    </a:lnTo>
                    <a:lnTo>
                      <a:pt x="264" y="135"/>
                    </a:lnTo>
                    <a:lnTo>
                      <a:pt x="264" y="135"/>
                    </a:lnTo>
                    <a:lnTo>
                      <a:pt x="263" y="117"/>
                    </a:lnTo>
                    <a:lnTo>
                      <a:pt x="263" y="109"/>
                    </a:lnTo>
                    <a:lnTo>
                      <a:pt x="264" y="106"/>
                    </a:lnTo>
                    <a:lnTo>
                      <a:pt x="266" y="104"/>
                    </a:lnTo>
                    <a:lnTo>
                      <a:pt x="266" y="104"/>
                    </a:lnTo>
                    <a:lnTo>
                      <a:pt x="263" y="102"/>
                    </a:lnTo>
                    <a:lnTo>
                      <a:pt x="261" y="101"/>
                    </a:lnTo>
                    <a:lnTo>
                      <a:pt x="260" y="101"/>
                    </a:lnTo>
                    <a:lnTo>
                      <a:pt x="258" y="101"/>
                    </a:lnTo>
                    <a:lnTo>
                      <a:pt x="255" y="104"/>
                    </a:lnTo>
                    <a:lnTo>
                      <a:pt x="252" y="108"/>
                    </a:lnTo>
                    <a:lnTo>
                      <a:pt x="252" y="108"/>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09" name="Freeform 93">
                <a:extLst>
                  <a:ext uri="{FF2B5EF4-FFF2-40B4-BE49-F238E27FC236}">
                    <a16:creationId xmlns:a16="http://schemas.microsoft.com/office/drawing/2014/main" id="{746091BD-8001-4160-9CEB-DD6CF5EEAA0C}"/>
                  </a:ext>
                </a:extLst>
              </p:cNvPr>
              <p:cNvSpPr>
                <a:spLocks/>
              </p:cNvSpPr>
              <p:nvPr/>
            </p:nvSpPr>
            <p:spPr bwMode="auto">
              <a:xfrm>
                <a:off x="6050612" y="3691796"/>
                <a:ext cx="191930" cy="237925"/>
              </a:xfrm>
              <a:custGeom>
                <a:avLst/>
                <a:gdLst>
                  <a:gd name="T0" fmla="*/ 28 w 111"/>
                  <a:gd name="T1" fmla="*/ 26 h 137"/>
                  <a:gd name="T2" fmla="*/ 21 w 111"/>
                  <a:gd name="T3" fmla="*/ 33 h 137"/>
                  <a:gd name="T4" fmla="*/ 11 w 111"/>
                  <a:gd name="T5" fmla="*/ 35 h 137"/>
                  <a:gd name="T6" fmla="*/ 2 w 111"/>
                  <a:gd name="T7" fmla="*/ 41 h 137"/>
                  <a:gd name="T8" fmla="*/ 2 w 111"/>
                  <a:gd name="T9" fmla="*/ 50 h 137"/>
                  <a:gd name="T10" fmla="*/ 6 w 111"/>
                  <a:gd name="T11" fmla="*/ 57 h 137"/>
                  <a:gd name="T12" fmla="*/ 14 w 111"/>
                  <a:gd name="T13" fmla="*/ 72 h 137"/>
                  <a:gd name="T14" fmla="*/ 22 w 111"/>
                  <a:gd name="T15" fmla="*/ 77 h 137"/>
                  <a:gd name="T16" fmla="*/ 35 w 111"/>
                  <a:gd name="T17" fmla="*/ 85 h 137"/>
                  <a:gd name="T18" fmla="*/ 44 w 111"/>
                  <a:gd name="T19" fmla="*/ 93 h 137"/>
                  <a:gd name="T20" fmla="*/ 56 w 111"/>
                  <a:gd name="T21" fmla="*/ 104 h 137"/>
                  <a:gd name="T22" fmla="*/ 54 w 111"/>
                  <a:gd name="T23" fmla="*/ 112 h 137"/>
                  <a:gd name="T24" fmla="*/ 45 w 111"/>
                  <a:gd name="T25" fmla="*/ 115 h 137"/>
                  <a:gd name="T26" fmla="*/ 35 w 111"/>
                  <a:gd name="T27" fmla="*/ 112 h 137"/>
                  <a:gd name="T28" fmla="*/ 24 w 111"/>
                  <a:gd name="T29" fmla="*/ 104 h 137"/>
                  <a:gd name="T30" fmla="*/ 13 w 111"/>
                  <a:gd name="T31" fmla="*/ 104 h 137"/>
                  <a:gd name="T32" fmla="*/ 2 w 111"/>
                  <a:gd name="T33" fmla="*/ 110 h 137"/>
                  <a:gd name="T34" fmla="*/ 0 w 111"/>
                  <a:gd name="T35" fmla="*/ 116 h 137"/>
                  <a:gd name="T36" fmla="*/ 8 w 111"/>
                  <a:gd name="T37" fmla="*/ 125 h 137"/>
                  <a:gd name="T38" fmla="*/ 28 w 111"/>
                  <a:gd name="T39" fmla="*/ 137 h 137"/>
                  <a:gd name="T40" fmla="*/ 33 w 111"/>
                  <a:gd name="T41" fmla="*/ 136 h 137"/>
                  <a:gd name="T42" fmla="*/ 48 w 111"/>
                  <a:gd name="T43" fmla="*/ 130 h 137"/>
                  <a:gd name="T44" fmla="*/ 52 w 111"/>
                  <a:gd name="T45" fmla="*/ 132 h 137"/>
                  <a:gd name="T46" fmla="*/ 68 w 111"/>
                  <a:gd name="T47" fmla="*/ 136 h 137"/>
                  <a:gd name="T48" fmla="*/ 72 w 111"/>
                  <a:gd name="T49" fmla="*/ 130 h 137"/>
                  <a:gd name="T50" fmla="*/ 74 w 111"/>
                  <a:gd name="T51" fmla="*/ 117 h 137"/>
                  <a:gd name="T52" fmla="*/ 79 w 111"/>
                  <a:gd name="T53" fmla="*/ 111 h 137"/>
                  <a:gd name="T54" fmla="*/ 94 w 111"/>
                  <a:gd name="T55" fmla="*/ 108 h 137"/>
                  <a:gd name="T56" fmla="*/ 101 w 111"/>
                  <a:gd name="T57" fmla="*/ 104 h 137"/>
                  <a:gd name="T58" fmla="*/ 100 w 111"/>
                  <a:gd name="T59" fmla="*/ 101 h 137"/>
                  <a:gd name="T60" fmla="*/ 84 w 111"/>
                  <a:gd name="T61" fmla="*/ 98 h 137"/>
                  <a:gd name="T62" fmla="*/ 80 w 111"/>
                  <a:gd name="T63" fmla="*/ 96 h 137"/>
                  <a:gd name="T64" fmla="*/ 79 w 111"/>
                  <a:gd name="T65" fmla="*/ 88 h 137"/>
                  <a:gd name="T66" fmla="*/ 85 w 111"/>
                  <a:gd name="T67" fmla="*/ 83 h 137"/>
                  <a:gd name="T68" fmla="*/ 95 w 111"/>
                  <a:gd name="T69" fmla="*/ 80 h 137"/>
                  <a:gd name="T70" fmla="*/ 98 w 111"/>
                  <a:gd name="T71" fmla="*/ 72 h 137"/>
                  <a:gd name="T72" fmla="*/ 96 w 111"/>
                  <a:gd name="T73" fmla="*/ 59 h 137"/>
                  <a:gd name="T74" fmla="*/ 93 w 111"/>
                  <a:gd name="T75" fmla="*/ 58 h 137"/>
                  <a:gd name="T76" fmla="*/ 89 w 111"/>
                  <a:gd name="T77" fmla="*/ 54 h 137"/>
                  <a:gd name="T78" fmla="*/ 92 w 111"/>
                  <a:gd name="T79" fmla="*/ 50 h 137"/>
                  <a:gd name="T80" fmla="*/ 101 w 111"/>
                  <a:gd name="T81" fmla="*/ 49 h 137"/>
                  <a:gd name="T82" fmla="*/ 109 w 111"/>
                  <a:gd name="T83" fmla="*/ 47 h 137"/>
                  <a:gd name="T84" fmla="*/ 111 w 111"/>
                  <a:gd name="T85" fmla="*/ 44 h 137"/>
                  <a:gd name="T86" fmla="*/ 105 w 111"/>
                  <a:gd name="T87" fmla="*/ 35 h 137"/>
                  <a:gd name="T88" fmla="*/ 100 w 111"/>
                  <a:gd name="T89" fmla="*/ 27 h 137"/>
                  <a:gd name="T90" fmla="*/ 98 w 111"/>
                  <a:gd name="T91" fmla="*/ 11 h 137"/>
                  <a:gd name="T92" fmla="*/ 94 w 111"/>
                  <a:gd name="T93" fmla="*/ 4 h 137"/>
                  <a:gd name="T94" fmla="*/ 84 w 111"/>
                  <a:gd name="T95" fmla="*/ 0 h 137"/>
                  <a:gd name="T96" fmla="*/ 77 w 111"/>
                  <a:gd name="T97" fmla="*/ 1 h 137"/>
                  <a:gd name="T98" fmla="*/ 60 w 111"/>
                  <a:gd name="T99" fmla="*/ 6 h 137"/>
                  <a:gd name="T100" fmla="*/ 54 w 111"/>
                  <a:gd name="T101" fmla="*/ 12 h 137"/>
                  <a:gd name="T102" fmla="*/ 53 w 111"/>
                  <a:gd name="T103" fmla="*/ 17 h 137"/>
                  <a:gd name="T104" fmla="*/ 44 w 111"/>
                  <a:gd name="T105" fmla="*/ 21 h 137"/>
                  <a:gd name="T106" fmla="*/ 34 w 111"/>
                  <a:gd name="T107" fmla="*/ 20 h 137"/>
                  <a:gd name="T108" fmla="*/ 28 w 111"/>
                  <a:gd name="T109" fmla="*/ 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137">
                    <a:moveTo>
                      <a:pt x="28" y="24"/>
                    </a:moveTo>
                    <a:lnTo>
                      <a:pt x="28" y="24"/>
                    </a:lnTo>
                    <a:lnTo>
                      <a:pt x="28" y="26"/>
                    </a:lnTo>
                    <a:lnTo>
                      <a:pt x="27" y="29"/>
                    </a:lnTo>
                    <a:lnTo>
                      <a:pt x="23" y="32"/>
                    </a:lnTo>
                    <a:lnTo>
                      <a:pt x="21" y="33"/>
                    </a:lnTo>
                    <a:lnTo>
                      <a:pt x="18" y="34"/>
                    </a:lnTo>
                    <a:lnTo>
                      <a:pt x="18" y="34"/>
                    </a:lnTo>
                    <a:lnTo>
                      <a:pt x="11" y="35"/>
                    </a:lnTo>
                    <a:lnTo>
                      <a:pt x="7" y="37"/>
                    </a:lnTo>
                    <a:lnTo>
                      <a:pt x="4" y="39"/>
                    </a:lnTo>
                    <a:lnTo>
                      <a:pt x="2" y="41"/>
                    </a:lnTo>
                    <a:lnTo>
                      <a:pt x="1" y="44"/>
                    </a:lnTo>
                    <a:lnTo>
                      <a:pt x="1" y="47"/>
                    </a:lnTo>
                    <a:lnTo>
                      <a:pt x="2" y="50"/>
                    </a:lnTo>
                    <a:lnTo>
                      <a:pt x="2" y="50"/>
                    </a:lnTo>
                    <a:lnTo>
                      <a:pt x="5" y="53"/>
                    </a:lnTo>
                    <a:lnTo>
                      <a:pt x="6" y="57"/>
                    </a:lnTo>
                    <a:lnTo>
                      <a:pt x="10" y="65"/>
                    </a:lnTo>
                    <a:lnTo>
                      <a:pt x="12" y="69"/>
                    </a:lnTo>
                    <a:lnTo>
                      <a:pt x="14" y="72"/>
                    </a:lnTo>
                    <a:lnTo>
                      <a:pt x="17" y="75"/>
                    </a:lnTo>
                    <a:lnTo>
                      <a:pt x="22" y="77"/>
                    </a:lnTo>
                    <a:lnTo>
                      <a:pt x="22" y="77"/>
                    </a:lnTo>
                    <a:lnTo>
                      <a:pt x="26" y="78"/>
                    </a:lnTo>
                    <a:lnTo>
                      <a:pt x="30" y="80"/>
                    </a:lnTo>
                    <a:lnTo>
                      <a:pt x="35" y="85"/>
                    </a:lnTo>
                    <a:lnTo>
                      <a:pt x="39" y="89"/>
                    </a:lnTo>
                    <a:lnTo>
                      <a:pt x="44" y="93"/>
                    </a:lnTo>
                    <a:lnTo>
                      <a:pt x="44" y="93"/>
                    </a:lnTo>
                    <a:lnTo>
                      <a:pt x="50" y="97"/>
                    </a:lnTo>
                    <a:lnTo>
                      <a:pt x="55" y="102"/>
                    </a:lnTo>
                    <a:lnTo>
                      <a:pt x="56" y="104"/>
                    </a:lnTo>
                    <a:lnTo>
                      <a:pt x="58" y="107"/>
                    </a:lnTo>
                    <a:lnTo>
                      <a:pt x="56" y="110"/>
                    </a:lnTo>
                    <a:lnTo>
                      <a:pt x="54" y="112"/>
                    </a:lnTo>
                    <a:lnTo>
                      <a:pt x="54" y="112"/>
                    </a:lnTo>
                    <a:lnTo>
                      <a:pt x="50" y="114"/>
                    </a:lnTo>
                    <a:lnTo>
                      <a:pt x="45" y="115"/>
                    </a:lnTo>
                    <a:lnTo>
                      <a:pt x="40" y="115"/>
                    </a:lnTo>
                    <a:lnTo>
                      <a:pt x="35" y="112"/>
                    </a:lnTo>
                    <a:lnTo>
                      <a:pt x="35" y="112"/>
                    </a:lnTo>
                    <a:lnTo>
                      <a:pt x="31" y="107"/>
                    </a:lnTo>
                    <a:lnTo>
                      <a:pt x="27" y="105"/>
                    </a:lnTo>
                    <a:lnTo>
                      <a:pt x="24" y="104"/>
                    </a:lnTo>
                    <a:lnTo>
                      <a:pt x="18" y="103"/>
                    </a:lnTo>
                    <a:lnTo>
                      <a:pt x="18" y="103"/>
                    </a:lnTo>
                    <a:lnTo>
                      <a:pt x="13" y="104"/>
                    </a:lnTo>
                    <a:lnTo>
                      <a:pt x="7" y="105"/>
                    </a:lnTo>
                    <a:lnTo>
                      <a:pt x="4" y="107"/>
                    </a:lnTo>
                    <a:lnTo>
                      <a:pt x="2" y="110"/>
                    </a:lnTo>
                    <a:lnTo>
                      <a:pt x="1" y="112"/>
                    </a:lnTo>
                    <a:lnTo>
                      <a:pt x="1" y="112"/>
                    </a:lnTo>
                    <a:lnTo>
                      <a:pt x="0" y="116"/>
                    </a:lnTo>
                    <a:lnTo>
                      <a:pt x="0" y="119"/>
                    </a:lnTo>
                    <a:lnTo>
                      <a:pt x="2" y="121"/>
                    </a:lnTo>
                    <a:lnTo>
                      <a:pt x="8" y="125"/>
                    </a:lnTo>
                    <a:lnTo>
                      <a:pt x="8" y="125"/>
                    </a:lnTo>
                    <a:lnTo>
                      <a:pt x="22" y="135"/>
                    </a:lnTo>
                    <a:lnTo>
                      <a:pt x="28" y="137"/>
                    </a:lnTo>
                    <a:lnTo>
                      <a:pt x="30" y="137"/>
                    </a:lnTo>
                    <a:lnTo>
                      <a:pt x="33" y="136"/>
                    </a:lnTo>
                    <a:lnTo>
                      <a:pt x="33" y="136"/>
                    </a:lnTo>
                    <a:lnTo>
                      <a:pt x="38" y="133"/>
                    </a:lnTo>
                    <a:lnTo>
                      <a:pt x="43" y="131"/>
                    </a:lnTo>
                    <a:lnTo>
                      <a:pt x="48" y="130"/>
                    </a:lnTo>
                    <a:lnTo>
                      <a:pt x="50" y="131"/>
                    </a:lnTo>
                    <a:lnTo>
                      <a:pt x="52" y="132"/>
                    </a:lnTo>
                    <a:lnTo>
                      <a:pt x="52" y="132"/>
                    </a:lnTo>
                    <a:lnTo>
                      <a:pt x="58" y="135"/>
                    </a:lnTo>
                    <a:lnTo>
                      <a:pt x="65" y="136"/>
                    </a:lnTo>
                    <a:lnTo>
                      <a:pt x="68" y="136"/>
                    </a:lnTo>
                    <a:lnTo>
                      <a:pt x="70" y="135"/>
                    </a:lnTo>
                    <a:lnTo>
                      <a:pt x="72" y="133"/>
                    </a:lnTo>
                    <a:lnTo>
                      <a:pt x="72" y="130"/>
                    </a:lnTo>
                    <a:lnTo>
                      <a:pt x="72" y="130"/>
                    </a:lnTo>
                    <a:lnTo>
                      <a:pt x="73" y="124"/>
                    </a:lnTo>
                    <a:lnTo>
                      <a:pt x="74" y="117"/>
                    </a:lnTo>
                    <a:lnTo>
                      <a:pt x="76" y="115"/>
                    </a:lnTo>
                    <a:lnTo>
                      <a:pt x="77" y="113"/>
                    </a:lnTo>
                    <a:lnTo>
                      <a:pt x="79" y="111"/>
                    </a:lnTo>
                    <a:lnTo>
                      <a:pt x="82" y="110"/>
                    </a:lnTo>
                    <a:lnTo>
                      <a:pt x="82" y="110"/>
                    </a:lnTo>
                    <a:lnTo>
                      <a:pt x="94" y="108"/>
                    </a:lnTo>
                    <a:lnTo>
                      <a:pt x="99" y="106"/>
                    </a:lnTo>
                    <a:lnTo>
                      <a:pt x="101" y="105"/>
                    </a:lnTo>
                    <a:lnTo>
                      <a:pt x="101" y="104"/>
                    </a:lnTo>
                    <a:lnTo>
                      <a:pt x="101" y="104"/>
                    </a:lnTo>
                    <a:lnTo>
                      <a:pt x="101" y="103"/>
                    </a:lnTo>
                    <a:lnTo>
                      <a:pt x="100" y="101"/>
                    </a:lnTo>
                    <a:lnTo>
                      <a:pt x="96" y="100"/>
                    </a:lnTo>
                    <a:lnTo>
                      <a:pt x="90" y="99"/>
                    </a:lnTo>
                    <a:lnTo>
                      <a:pt x="84" y="98"/>
                    </a:lnTo>
                    <a:lnTo>
                      <a:pt x="84" y="98"/>
                    </a:lnTo>
                    <a:lnTo>
                      <a:pt x="82" y="98"/>
                    </a:lnTo>
                    <a:lnTo>
                      <a:pt x="80" y="96"/>
                    </a:lnTo>
                    <a:lnTo>
                      <a:pt x="79" y="94"/>
                    </a:lnTo>
                    <a:lnTo>
                      <a:pt x="78" y="91"/>
                    </a:lnTo>
                    <a:lnTo>
                      <a:pt x="79" y="88"/>
                    </a:lnTo>
                    <a:lnTo>
                      <a:pt x="80" y="86"/>
                    </a:lnTo>
                    <a:lnTo>
                      <a:pt x="82" y="84"/>
                    </a:lnTo>
                    <a:lnTo>
                      <a:pt x="85" y="83"/>
                    </a:lnTo>
                    <a:lnTo>
                      <a:pt x="85" y="83"/>
                    </a:lnTo>
                    <a:lnTo>
                      <a:pt x="91" y="82"/>
                    </a:lnTo>
                    <a:lnTo>
                      <a:pt x="95" y="80"/>
                    </a:lnTo>
                    <a:lnTo>
                      <a:pt x="97" y="77"/>
                    </a:lnTo>
                    <a:lnTo>
                      <a:pt x="98" y="72"/>
                    </a:lnTo>
                    <a:lnTo>
                      <a:pt x="98" y="72"/>
                    </a:lnTo>
                    <a:lnTo>
                      <a:pt x="98" y="67"/>
                    </a:lnTo>
                    <a:lnTo>
                      <a:pt x="97" y="62"/>
                    </a:lnTo>
                    <a:lnTo>
                      <a:pt x="96" y="59"/>
                    </a:lnTo>
                    <a:lnTo>
                      <a:pt x="94" y="58"/>
                    </a:lnTo>
                    <a:lnTo>
                      <a:pt x="93" y="58"/>
                    </a:lnTo>
                    <a:lnTo>
                      <a:pt x="93" y="58"/>
                    </a:lnTo>
                    <a:lnTo>
                      <a:pt x="91" y="58"/>
                    </a:lnTo>
                    <a:lnTo>
                      <a:pt x="90" y="57"/>
                    </a:lnTo>
                    <a:lnTo>
                      <a:pt x="89" y="54"/>
                    </a:lnTo>
                    <a:lnTo>
                      <a:pt x="89" y="52"/>
                    </a:lnTo>
                    <a:lnTo>
                      <a:pt x="90" y="51"/>
                    </a:lnTo>
                    <a:lnTo>
                      <a:pt x="92" y="50"/>
                    </a:lnTo>
                    <a:lnTo>
                      <a:pt x="95" y="49"/>
                    </a:lnTo>
                    <a:lnTo>
                      <a:pt x="95" y="49"/>
                    </a:lnTo>
                    <a:lnTo>
                      <a:pt x="101" y="49"/>
                    </a:lnTo>
                    <a:lnTo>
                      <a:pt x="106" y="49"/>
                    </a:lnTo>
                    <a:lnTo>
                      <a:pt x="108" y="48"/>
                    </a:lnTo>
                    <a:lnTo>
                      <a:pt x="109" y="47"/>
                    </a:lnTo>
                    <a:lnTo>
                      <a:pt x="110" y="46"/>
                    </a:lnTo>
                    <a:lnTo>
                      <a:pt x="111" y="44"/>
                    </a:lnTo>
                    <a:lnTo>
                      <a:pt x="111" y="44"/>
                    </a:lnTo>
                    <a:lnTo>
                      <a:pt x="110" y="40"/>
                    </a:lnTo>
                    <a:lnTo>
                      <a:pt x="108" y="37"/>
                    </a:lnTo>
                    <a:lnTo>
                      <a:pt x="105" y="35"/>
                    </a:lnTo>
                    <a:lnTo>
                      <a:pt x="102" y="32"/>
                    </a:lnTo>
                    <a:lnTo>
                      <a:pt x="102" y="32"/>
                    </a:lnTo>
                    <a:lnTo>
                      <a:pt x="100" y="27"/>
                    </a:lnTo>
                    <a:lnTo>
                      <a:pt x="100" y="21"/>
                    </a:lnTo>
                    <a:lnTo>
                      <a:pt x="98" y="11"/>
                    </a:lnTo>
                    <a:lnTo>
                      <a:pt x="98" y="11"/>
                    </a:lnTo>
                    <a:lnTo>
                      <a:pt x="98" y="8"/>
                    </a:lnTo>
                    <a:lnTo>
                      <a:pt x="96" y="6"/>
                    </a:lnTo>
                    <a:lnTo>
                      <a:pt x="94" y="4"/>
                    </a:lnTo>
                    <a:lnTo>
                      <a:pt x="91" y="2"/>
                    </a:lnTo>
                    <a:lnTo>
                      <a:pt x="88" y="1"/>
                    </a:lnTo>
                    <a:lnTo>
                      <a:pt x="84" y="0"/>
                    </a:lnTo>
                    <a:lnTo>
                      <a:pt x="81" y="0"/>
                    </a:lnTo>
                    <a:lnTo>
                      <a:pt x="77" y="1"/>
                    </a:lnTo>
                    <a:lnTo>
                      <a:pt x="77" y="1"/>
                    </a:lnTo>
                    <a:lnTo>
                      <a:pt x="70" y="4"/>
                    </a:lnTo>
                    <a:lnTo>
                      <a:pt x="63" y="5"/>
                    </a:lnTo>
                    <a:lnTo>
                      <a:pt x="60" y="6"/>
                    </a:lnTo>
                    <a:lnTo>
                      <a:pt x="58" y="8"/>
                    </a:lnTo>
                    <a:lnTo>
                      <a:pt x="55" y="10"/>
                    </a:lnTo>
                    <a:lnTo>
                      <a:pt x="54" y="12"/>
                    </a:lnTo>
                    <a:lnTo>
                      <a:pt x="54" y="12"/>
                    </a:lnTo>
                    <a:lnTo>
                      <a:pt x="54" y="15"/>
                    </a:lnTo>
                    <a:lnTo>
                      <a:pt x="53" y="17"/>
                    </a:lnTo>
                    <a:lnTo>
                      <a:pt x="51" y="19"/>
                    </a:lnTo>
                    <a:lnTo>
                      <a:pt x="49" y="20"/>
                    </a:lnTo>
                    <a:lnTo>
                      <a:pt x="44" y="21"/>
                    </a:lnTo>
                    <a:lnTo>
                      <a:pt x="39" y="21"/>
                    </a:lnTo>
                    <a:lnTo>
                      <a:pt x="39" y="21"/>
                    </a:lnTo>
                    <a:lnTo>
                      <a:pt x="34" y="20"/>
                    </a:lnTo>
                    <a:lnTo>
                      <a:pt x="31" y="21"/>
                    </a:lnTo>
                    <a:lnTo>
                      <a:pt x="28" y="24"/>
                    </a:lnTo>
                    <a:lnTo>
                      <a:pt x="28" y="24"/>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0" name="Freeform 94">
                <a:extLst>
                  <a:ext uri="{FF2B5EF4-FFF2-40B4-BE49-F238E27FC236}">
                    <a16:creationId xmlns:a16="http://schemas.microsoft.com/office/drawing/2014/main" id="{DA82BFB8-ED57-408E-897D-0D8F572F04E9}"/>
                  </a:ext>
                </a:extLst>
              </p:cNvPr>
              <p:cNvSpPr>
                <a:spLocks/>
              </p:cNvSpPr>
              <p:nvPr/>
            </p:nvSpPr>
            <p:spPr bwMode="auto">
              <a:xfrm>
                <a:off x="5721601" y="3439869"/>
                <a:ext cx="322164" cy="461864"/>
              </a:xfrm>
              <a:custGeom>
                <a:avLst/>
                <a:gdLst>
                  <a:gd name="T0" fmla="*/ 45 w 186"/>
                  <a:gd name="T1" fmla="*/ 256 h 264"/>
                  <a:gd name="T2" fmla="*/ 60 w 186"/>
                  <a:gd name="T3" fmla="*/ 260 h 264"/>
                  <a:gd name="T4" fmla="*/ 78 w 186"/>
                  <a:gd name="T5" fmla="*/ 262 h 264"/>
                  <a:gd name="T6" fmla="*/ 91 w 186"/>
                  <a:gd name="T7" fmla="*/ 262 h 264"/>
                  <a:gd name="T8" fmla="*/ 107 w 186"/>
                  <a:gd name="T9" fmla="*/ 256 h 264"/>
                  <a:gd name="T10" fmla="*/ 118 w 186"/>
                  <a:gd name="T11" fmla="*/ 262 h 264"/>
                  <a:gd name="T12" fmla="*/ 129 w 186"/>
                  <a:gd name="T13" fmla="*/ 257 h 264"/>
                  <a:gd name="T14" fmla="*/ 119 w 186"/>
                  <a:gd name="T15" fmla="*/ 241 h 264"/>
                  <a:gd name="T16" fmla="*/ 104 w 186"/>
                  <a:gd name="T17" fmla="*/ 232 h 264"/>
                  <a:gd name="T18" fmla="*/ 101 w 186"/>
                  <a:gd name="T19" fmla="*/ 216 h 264"/>
                  <a:gd name="T20" fmla="*/ 107 w 186"/>
                  <a:gd name="T21" fmla="*/ 204 h 264"/>
                  <a:gd name="T22" fmla="*/ 117 w 186"/>
                  <a:gd name="T23" fmla="*/ 205 h 264"/>
                  <a:gd name="T24" fmla="*/ 137 w 186"/>
                  <a:gd name="T25" fmla="*/ 229 h 264"/>
                  <a:gd name="T26" fmla="*/ 154 w 186"/>
                  <a:gd name="T27" fmla="*/ 238 h 264"/>
                  <a:gd name="T28" fmla="*/ 182 w 186"/>
                  <a:gd name="T29" fmla="*/ 243 h 264"/>
                  <a:gd name="T30" fmla="*/ 182 w 186"/>
                  <a:gd name="T31" fmla="*/ 223 h 264"/>
                  <a:gd name="T32" fmla="*/ 179 w 186"/>
                  <a:gd name="T33" fmla="*/ 204 h 264"/>
                  <a:gd name="T34" fmla="*/ 153 w 186"/>
                  <a:gd name="T35" fmla="*/ 193 h 264"/>
                  <a:gd name="T36" fmla="*/ 131 w 186"/>
                  <a:gd name="T37" fmla="*/ 187 h 264"/>
                  <a:gd name="T38" fmla="*/ 129 w 186"/>
                  <a:gd name="T39" fmla="*/ 174 h 264"/>
                  <a:gd name="T40" fmla="*/ 136 w 186"/>
                  <a:gd name="T41" fmla="*/ 163 h 264"/>
                  <a:gd name="T42" fmla="*/ 168 w 186"/>
                  <a:gd name="T43" fmla="*/ 153 h 264"/>
                  <a:gd name="T44" fmla="*/ 183 w 186"/>
                  <a:gd name="T45" fmla="*/ 142 h 264"/>
                  <a:gd name="T46" fmla="*/ 186 w 186"/>
                  <a:gd name="T47" fmla="*/ 118 h 264"/>
                  <a:gd name="T48" fmla="*/ 177 w 186"/>
                  <a:gd name="T49" fmla="*/ 108 h 264"/>
                  <a:gd name="T50" fmla="*/ 154 w 186"/>
                  <a:gd name="T51" fmla="*/ 106 h 264"/>
                  <a:gd name="T52" fmla="*/ 150 w 186"/>
                  <a:gd name="T53" fmla="*/ 97 h 264"/>
                  <a:gd name="T54" fmla="*/ 149 w 186"/>
                  <a:gd name="T55" fmla="*/ 61 h 264"/>
                  <a:gd name="T56" fmla="*/ 160 w 186"/>
                  <a:gd name="T57" fmla="*/ 46 h 264"/>
                  <a:gd name="T58" fmla="*/ 166 w 186"/>
                  <a:gd name="T59" fmla="*/ 29 h 264"/>
                  <a:gd name="T60" fmla="*/ 158 w 186"/>
                  <a:gd name="T61" fmla="*/ 3 h 264"/>
                  <a:gd name="T62" fmla="*/ 147 w 186"/>
                  <a:gd name="T63" fmla="*/ 1 h 264"/>
                  <a:gd name="T64" fmla="*/ 125 w 186"/>
                  <a:gd name="T65" fmla="*/ 11 h 264"/>
                  <a:gd name="T66" fmla="*/ 112 w 186"/>
                  <a:gd name="T67" fmla="*/ 27 h 264"/>
                  <a:gd name="T68" fmla="*/ 90 w 186"/>
                  <a:gd name="T69" fmla="*/ 48 h 264"/>
                  <a:gd name="T70" fmla="*/ 83 w 186"/>
                  <a:gd name="T71" fmla="*/ 62 h 264"/>
                  <a:gd name="T72" fmla="*/ 75 w 186"/>
                  <a:gd name="T73" fmla="*/ 88 h 264"/>
                  <a:gd name="T74" fmla="*/ 69 w 186"/>
                  <a:gd name="T75" fmla="*/ 84 h 264"/>
                  <a:gd name="T76" fmla="*/ 61 w 186"/>
                  <a:gd name="T77" fmla="*/ 73 h 264"/>
                  <a:gd name="T78" fmla="*/ 59 w 186"/>
                  <a:gd name="T79" fmla="*/ 60 h 264"/>
                  <a:gd name="T80" fmla="*/ 51 w 186"/>
                  <a:gd name="T81" fmla="*/ 51 h 264"/>
                  <a:gd name="T82" fmla="*/ 27 w 186"/>
                  <a:gd name="T83" fmla="*/ 68 h 264"/>
                  <a:gd name="T84" fmla="*/ 13 w 186"/>
                  <a:gd name="T85" fmla="*/ 92 h 264"/>
                  <a:gd name="T86" fmla="*/ 6 w 186"/>
                  <a:gd name="T87" fmla="*/ 120 h 264"/>
                  <a:gd name="T88" fmla="*/ 1 w 186"/>
                  <a:gd name="T89" fmla="*/ 153 h 264"/>
                  <a:gd name="T90" fmla="*/ 6 w 186"/>
                  <a:gd name="T91" fmla="*/ 180 h 264"/>
                  <a:gd name="T92" fmla="*/ 12 w 186"/>
                  <a:gd name="T93" fmla="*/ 194 h 264"/>
                  <a:gd name="T94" fmla="*/ 35 w 186"/>
                  <a:gd name="T95" fmla="*/ 208 h 264"/>
                  <a:gd name="T96" fmla="*/ 39 w 186"/>
                  <a:gd name="T97" fmla="*/ 223 h 264"/>
                  <a:gd name="T98" fmla="*/ 27 w 186"/>
                  <a:gd name="T99" fmla="*/ 236 h 264"/>
                  <a:gd name="T100" fmla="*/ 33 w 186"/>
                  <a:gd name="T101" fmla="*/ 24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264">
                    <a:moveTo>
                      <a:pt x="33" y="243"/>
                    </a:moveTo>
                    <a:lnTo>
                      <a:pt x="33" y="243"/>
                    </a:lnTo>
                    <a:lnTo>
                      <a:pt x="39" y="250"/>
                    </a:lnTo>
                    <a:lnTo>
                      <a:pt x="45" y="256"/>
                    </a:lnTo>
                    <a:lnTo>
                      <a:pt x="48" y="258"/>
                    </a:lnTo>
                    <a:lnTo>
                      <a:pt x="52" y="259"/>
                    </a:lnTo>
                    <a:lnTo>
                      <a:pt x="56" y="260"/>
                    </a:lnTo>
                    <a:lnTo>
                      <a:pt x="60" y="260"/>
                    </a:lnTo>
                    <a:lnTo>
                      <a:pt x="60" y="260"/>
                    </a:lnTo>
                    <a:lnTo>
                      <a:pt x="65" y="259"/>
                    </a:lnTo>
                    <a:lnTo>
                      <a:pt x="69" y="260"/>
                    </a:lnTo>
                    <a:lnTo>
                      <a:pt x="78" y="262"/>
                    </a:lnTo>
                    <a:lnTo>
                      <a:pt x="85" y="263"/>
                    </a:lnTo>
                    <a:lnTo>
                      <a:pt x="88" y="263"/>
                    </a:lnTo>
                    <a:lnTo>
                      <a:pt x="91" y="262"/>
                    </a:lnTo>
                    <a:lnTo>
                      <a:pt x="91" y="262"/>
                    </a:lnTo>
                    <a:lnTo>
                      <a:pt x="97" y="259"/>
                    </a:lnTo>
                    <a:lnTo>
                      <a:pt x="101" y="257"/>
                    </a:lnTo>
                    <a:lnTo>
                      <a:pt x="105" y="256"/>
                    </a:lnTo>
                    <a:lnTo>
                      <a:pt x="107" y="256"/>
                    </a:lnTo>
                    <a:lnTo>
                      <a:pt x="109" y="258"/>
                    </a:lnTo>
                    <a:lnTo>
                      <a:pt x="109" y="258"/>
                    </a:lnTo>
                    <a:lnTo>
                      <a:pt x="113" y="260"/>
                    </a:lnTo>
                    <a:lnTo>
                      <a:pt x="118" y="262"/>
                    </a:lnTo>
                    <a:lnTo>
                      <a:pt x="129" y="264"/>
                    </a:lnTo>
                    <a:lnTo>
                      <a:pt x="129" y="264"/>
                    </a:lnTo>
                    <a:lnTo>
                      <a:pt x="129" y="257"/>
                    </a:lnTo>
                    <a:lnTo>
                      <a:pt x="129" y="257"/>
                    </a:lnTo>
                    <a:lnTo>
                      <a:pt x="128" y="249"/>
                    </a:lnTo>
                    <a:lnTo>
                      <a:pt x="126" y="245"/>
                    </a:lnTo>
                    <a:lnTo>
                      <a:pt x="123" y="242"/>
                    </a:lnTo>
                    <a:lnTo>
                      <a:pt x="119" y="241"/>
                    </a:lnTo>
                    <a:lnTo>
                      <a:pt x="115" y="240"/>
                    </a:lnTo>
                    <a:lnTo>
                      <a:pt x="111" y="239"/>
                    </a:lnTo>
                    <a:lnTo>
                      <a:pt x="107" y="236"/>
                    </a:lnTo>
                    <a:lnTo>
                      <a:pt x="104" y="232"/>
                    </a:lnTo>
                    <a:lnTo>
                      <a:pt x="104" y="232"/>
                    </a:lnTo>
                    <a:lnTo>
                      <a:pt x="103" y="226"/>
                    </a:lnTo>
                    <a:lnTo>
                      <a:pt x="102" y="221"/>
                    </a:lnTo>
                    <a:lnTo>
                      <a:pt x="101" y="216"/>
                    </a:lnTo>
                    <a:lnTo>
                      <a:pt x="102" y="212"/>
                    </a:lnTo>
                    <a:lnTo>
                      <a:pt x="103" y="209"/>
                    </a:lnTo>
                    <a:lnTo>
                      <a:pt x="105" y="206"/>
                    </a:lnTo>
                    <a:lnTo>
                      <a:pt x="107" y="204"/>
                    </a:lnTo>
                    <a:lnTo>
                      <a:pt x="110" y="203"/>
                    </a:lnTo>
                    <a:lnTo>
                      <a:pt x="110" y="203"/>
                    </a:lnTo>
                    <a:lnTo>
                      <a:pt x="113" y="203"/>
                    </a:lnTo>
                    <a:lnTo>
                      <a:pt x="117" y="205"/>
                    </a:lnTo>
                    <a:lnTo>
                      <a:pt x="120" y="208"/>
                    </a:lnTo>
                    <a:lnTo>
                      <a:pt x="124" y="211"/>
                    </a:lnTo>
                    <a:lnTo>
                      <a:pt x="131" y="221"/>
                    </a:lnTo>
                    <a:lnTo>
                      <a:pt x="137" y="229"/>
                    </a:lnTo>
                    <a:lnTo>
                      <a:pt x="137" y="229"/>
                    </a:lnTo>
                    <a:lnTo>
                      <a:pt x="141" y="232"/>
                    </a:lnTo>
                    <a:lnTo>
                      <a:pt x="145" y="234"/>
                    </a:lnTo>
                    <a:lnTo>
                      <a:pt x="154" y="238"/>
                    </a:lnTo>
                    <a:lnTo>
                      <a:pt x="166" y="241"/>
                    </a:lnTo>
                    <a:lnTo>
                      <a:pt x="177" y="243"/>
                    </a:lnTo>
                    <a:lnTo>
                      <a:pt x="177" y="243"/>
                    </a:lnTo>
                    <a:lnTo>
                      <a:pt x="182" y="243"/>
                    </a:lnTo>
                    <a:lnTo>
                      <a:pt x="184" y="242"/>
                    </a:lnTo>
                    <a:lnTo>
                      <a:pt x="185" y="239"/>
                    </a:lnTo>
                    <a:lnTo>
                      <a:pt x="185" y="235"/>
                    </a:lnTo>
                    <a:lnTo>
                      <a:pt x="182" y="223"/>
                    </a:lnTo>
                    <a:lnTo>
                      <a:pt x="181" y="217"/>
                    </a:lnTo>
                    <a:lnTo>
                      <a:pt x="180" y="210"/>
                    </a:lnTo>
                    <a:lnTo>
                      <a:pt x="180" y="210"/>
                    </a:lnTo>
                    <a:lnTo>
                      <a:pt x="179" y="204"/>
                    </a:lnTo>
                    <a:lnTo>
                      <a:pt x="176" y="200"/>
                    </a:lnTo>
                    <a:lnTo>
                      <a:pt x="171" y="197"/>
                    </a:lnTo>
                    <a:lnTo>
                      <a:pt x="166" y="195"/>
                    </a:lnTo>
                    <a:lnTo>
                      <a:pt x="153" y="193"/>
                    </a:lnTo>
                    <a:lnTo>
                      <a:pt x="142" y="191"/>
                    </a:lnTo>
                    <a:lnTo>
                      <a:pt x="142" y="191"/>
                    </a:lnTo>
                    <a:lnTo>
                      <a:pt x="134" y="189"/>
                    </a:lnTo>
                    <a:lnTo>
                      <a:pt x="131" y="187"/>
                    </a:lnTo>
                    <a:lnTo>
                      <a:pt x="130" y="186"/>
                    </a:lnTo>
                    <a:lnTo>
                      <a:pt x="129" y="183"/>
                    </a:lnTo>
                    <a:lnTo>
                      <a:pt x="129" y="181"/>
                    </a:lnTo>
                    <a:lnTo>
                      <a:pt x="129" y="174"/>
                    </a:lnTo>
                    <a:lnTo>
                      <a:pt x="129" y="174"/>
                    </a:lnTo>
                    <a:lnTo>
                      <a:pt x="130" y="171"/>
                    </a:lnTo>
                    <a:lnTo>
                      <a:pt x="132" y="167"/>
                    </a:lnTo>
                    <a:lnTo>
                      <a:pt x="136" y="163"/>
                    </a:lnTo>
                    <a:lnTo>
                      <a:pt x="141" y="161"/>
                    </a:lnTo>
                    <a:lnTo>
                      <a:pt x="154" y="156"/>
                    </a:lnTo>
                    <a:lnTo>
                      <a:pt x="168" y="153"/>
                    </a:lnTo>
                    <a:lnTo>
                      <a:pt x="168" y="153"/>
                    </a:lnTo>
                    <a:lnTo>
                      <a:pt x="174" y="152"/>
                    </a:lnTo>
                    <a:lnTo>
                      <a:pt x="179" y="149"/>
                    </a:lnTo>
                    <a:lnTo>
                      <a:pt x="181" y="146"/>
                    </a:lnTo>
                    <a:lnTo>
                      <a:pt x="183" y="142"/>
                    </a:lnTo>
                    <a:lnTo>
                      <a:pt x="184" y="133"/>
                    </a:lnTo>
                    <a:lnTo>
                      <a:pt x="186" y="123"/>
                    </a:lnTo>
                    <a:lnTo>
                      <a:pt x="186" y="123"/>
                    </a:lnTo>
                    <a:lnTo>
                      <a:pt x="186" y="118"/>
                    </a:lnTo>
                    <a:lnTo>
                      <a:pt x="185" y="114"/>
                    </a:lnTo>
                    <a:lnTo>
                      <a:pt x="183" y="111"/>
                    </a:lnTo>
                    <a:lnTo>
                      <a:pt x="181" y="109"/>
                    </a:lnTo>
                    <a:lnTo>
                      <a:pt x="177" y="108"/>
                    </a:lnTo>
                    <a:lnTo>
                      <a:pt x="173" y="107"/>
                    </a:lnTo>
                    <a:lnTo>
                      <a:pt x="162" y="106"/>
                    </a:lnTo>
                    <a:lnTo>
                      <a:pt x="162" y="106"/>
                    </a:lnTo>
                    <a:lnTo>
                      <a:pt x="154" y="106"/>
                    </a:lnTo>
                    <a:lnTo>
                      <a:pt x="152" y="105"/>
                    </a:lnTo>
                    <a:lnTo>
                      <a:pt x="151" y="104"/>
                    </a:lnTo>
                    <a:lnTo>
                      <a:pt x="150" y="102"/>
                    </a:lnTo>
                    <a:lnTo>
                      <a:pt x="150" y="97"/>
                    </a:lnTo>
                    <a:lnTo>
                      <a:pt x="150" y="97"/>
                    </a:lnTo>
                    <a:lnTo>
                      <a:pt x="148" y="76"/>
                    </a:lnTo>
                    <a:lnTo>
                      <a:pt x="148" y="65"/>
                    </a:lnTo>
                    <a:lnTo>
                      <a:pt x="149" y="61"/>
                    </a:lnTo>
                    <a:lnTo>
                      <a:pt x="150" y="58"/>
                    </a:lnTo>
                    <a:lnTo>
                      <a:pt x="150" y="58"/>
                    </a:lnTo>
                    <a:lnTo>
                      <a:pt x="155" y="53"/>
                    </a:lnTo>
                    <a:lnTo>
                      <a:pt x="160" y="46"/>
                    </a:lnTo>
                    <a:lnTo>
                      <a:pt x="164" y="39"/>
                    </a:lnTo>
                    <a:lnTo>
                      <a:pt x="165" y="34"/>
                    </a:lnTo>
                    <a:lnTo>
                      <a:pt x="166" y="29"/>
                    </a:lnTo>
                    <a:lnTo>
                      <a:pt x="166" y="29"/>
                    </a:lnTo>
                    <a:lnTo>
                      <a:pt x="165" y="18"/>
                    </a:lnTo>
                    <a:lnTo>
                      <a:pt x="162" y="9"/>
                    </a:lnTo>
                    <a:lnTo>
                      <a:pt x="160" y="6"/>
                    </a:lnTo>
                    <a:lnTo>
                      <a:pt x="158" y="3"/>
                    </a:lnTo>
                    <a:lnTo>
                      <a:pt x="155" y="1"/>
                    </a:lnTo>
                    <a:lnTo>
                      <a:pt x="152" y="0"/>
                    </a:lnTo>
                    <a:lnTo>
                      <a:pt x="152" y="0"/>
                    </a:lnTo>
                    <a:lnTo>
                      <a:pt x="147" y="1"/>
                    </a:lnTo>
                    <a:lnTo>
                      <a:pt x="142" y="2"/>
                    </a:lnTo>
                    <a:lnTo>
                      <a:pt x="137" y="4"/>
                    </a:lnTo>
                    <a:lnTo>
                      <a:pt x="131" y="7"/>
                    </a:lnTo>
                    <a:lnTo>
                      <a:pt x="125" y="11"/>
                    </a:lnTo>
                    <a:lnTo>
                      <a:pt x="120" y="15"/>
                    </a:lnTo>
                    <a:lnTo>
                      <a:pt x="115" y="21"/>
                    </a:lnTo>
                    <a:lnTo>
                      <a:pt x="112" y="27"/>
                    </a:lnTo>
                    <a:lnTo>
                      <a:pt x="112" y="27"/>
                    </a:lnTo>
                    <a:lnTo>
                      <a:pt x="108" y="34"/>
                    </a:lnTo>
                    <a:lnTo>
                      <a:pt x="104" y="38"/>
                    </a:lnTo>
                    <a:lnTo>
                      <a:pt x="95" y="45"/>
                    </a:lnTo>
                    <a:lnTo>
                      <a:pt x="90" y="48"/>
                    </a:lnTo>
                    <a:lnTo>
                      <a:pt x="87" y="51"/>
                    </a:lnTo>
                    <a:lnTo>
                      <a:pt x="84" y="56"/>
                    </a:lnTo>
                    <a:lnTo>
                      <a:pt x="83" y="62"/>
                    </a:lnTo>
                    <a:lnTo>
                      <a:pt x="83" y="62"/>
                    </a:lnTo>
                    <a:lnTo>
                      <a:pt x="81" y="75"/>
                    </a:lnTo>
                    <a:lnTo>
                      <a:pt x="79" y="81"/>
                    </a:lnTo>
                    <a:lnTo>
                      <a:pt x="78" y="85"/>
                    </a:lnTo>
                    <a:lnTo>
                      <a:pt x="75" y="88"/>
                    </a:lnTo>
                    <a:lnTo>
                      <a:pt x="73" y="88"/>
                    </a:lnTo>
                    <a:lnTo>
                      <a:pt x="71" y="87"/>
                    </a:lnTo>
                    <a:lnTo>
                      <a:pt x="69" y="84"/>
                    </a:lnTo>
                    <a:lnTo>
                      <a:pt x="69" y="84"/>
                    </a:lnTo>
                    <a:lnTo>
                      <a:pt x="67" y="81"/>
                    </a:lnTo>
                    <a:lnTo>
                      <a:pt x="66" y="78"/>
                    </a:lnTo>
                    <a:lnTo>
                      <a:pt x="62" y="75"/>
                    </a:lnTo>
                    <a:lnTo>
                      <a:pt x="61" y="73"/>
                    </a:lnTo>
                    <a:lnTo>
                      <a:pt x="60" y="70"/>
                    </a:lnTo>
                    <a:lnTo>
                      <a:pt x="59" y="66"/>
                    </a:lnTo>
                    <a:lnTo>
                      <a:pt x="59" y="60"/>
                    </a:lnTo>
                    <a:lnTo>
                      <a:pt x="59" y="60"/>
                    </a:lnTo>
                    <a:lnTo>
                      <a:pt x="58" y="55"/>
                    </a:lnTo>
                    <a:lnTo>
                      <a:pt x="57" y="51"/>
                    </a:lnTo>
                    <a:lnTo>
                      <a:pt x="55" y="50"/>
                    </a:lnTo>
                    <a:lnTo>
                      <a:pt x="51" y="51"/>
                    </a:lnTo>
                    <a:lnTo>
                      <a:pt x="47" y="53"/>
                    </a:lnTo>
                    <a:lnTo>
                      <a:pt x="41" y="57"/>
                    </a:lnTo>
                    <a:lnTo>
                      <a:pt x="27" y="68"/>
                    </a:lnTo>
                    <a:lnTo>
                      <a:pt x="27" y="68"/>
                    </a:lnTo>
                    <a:lnTo>
                      <a:pt x="21" y="73"/>
                    </a:lnTo>
                    <a:lnTo>
                      <a:pt x="17" y="79"/>
                    </a:lnTo>
                    <a:lnTo>
                      <a:pt x="15" y="86"/>
                    </a:lnTo>
                    <a:lnTo>
                      <a:pt x="13" y="92"/>
                    </a:lnTo>
                    <a:lnTo>
                      <a:pt x="12" y="105"/>
                    </a:lnTo>
                    <a:lnTo>
                      <a:pt x="10" y="112"/>
                    </a:lnTo>
                    <a:lnTo>
                      <a:pt x="6" y="120"/>
                    </a:lnTo>
                    <a:lnTo>
                      <a:pt x="6" y="120"/>
                    </a:lnTo>
                    <a:lnTo>
                      <a:pt x="2" y="129"/>
                    </a:lnTo>
                    <a:lnTo>
                      <a:pt x="0" y="137"/>
                    </a:lnTo>
                    <a:lnTo>
                      <a:pt x="0" y="145"/>
                    </a:lnTo>
                    <a:lnTo>
                      <a:pt x="1" y="153"/>
                    </a:lnTo>
                    <a:lnTo>
                      <a:pt x="4" y="168"/>
                    </a:lnTo>
                    <a:lnTo>
                      <a:pt x="5" y="174"/>
                    </a:lnTo>
                    <a:lnTo>
                      <a:pt x="6" y="180"/>
                    </a:lnTo>
                    <a:lnTo>
                      <a:pt x="6" y="180"/>
                    </a:lnTo>
                    <a:lnTo>
                      <a:pt x="6" y="185"/>
                    </a:lnTo>
                    <a:lnTo>
                      <a:pt x="8" y="189"/>
                    </a:lnTo>
                    <a:lnTo>
                      <a:pt x="9" y="192"/>
                    </a:lnTo>
                    <a:lnTo>
                      <a:pt x="12" y="194"/>
                    </a:lnTo>
                    <a:lnTo>
                      <a:pt x="20" y="199"/>
                    </a:lnTo>
                    <a:lnTo>
                      <a:pt x="30" y="204"/>
                    </a:lnTo>
                    <a:lnTo>
                      <a:pt x="30" y="204"/>
                    </a:lnTo>
                    <a:lnTo>
                      <a:pt x="35" y="208"/>
                    </a:lnTo>
                    <a:lnTo>
                      <a:pt x="39" y="211"/>
                    </a:lnTo>
                    <a:lnTo>
                      <a:pt x="40" y="215"/>
                    </a:lnTo>
                    <a:lnTo>
                      <a:pt x="41" y="219"/>
                    </a:lnTo>
                    <a:lnTo>
                      <a:pt x="39" y="223"/>
                    </a:lnTo>
                    <a:lnTo>
                      <a:pt x="37" y="227"/>
                    </a:lnTo>
                    <a:lnTo>
                      <a:pt x="33" y="232"/>
                    </a:lnTo>
                    <a:lnTo>
                      <a:pt x="27" y="236"/>
                    </a:lnTo>
                    <a:lnTo>
                      <a:pt x="27" y="236"/>
                    </a:lnTo>
                    <a:lnTo>
                      <a:pt x="27" y="237"/>
                    </a:lnTo>
                    <a:lnTo>
                      <a:pt x="27" y="237"/>
                    </a:lnTo>
                    <a:lnTo>
                      <a:pt x="30" y="240"/>
                    </a:lnTo>
                    <a:lnTo>
                      <a:pt x="33" y="243"/>
                    </a:lnTo>
                    <a:lnTo>
                      <a:pt x="33" y="243"/>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accent1">
                      <a:lumMod val="20000"/>
                      <a:lumOff val="80000"/>
                    </a:schemeClr>
                  </a:solidFill>
                </a:endParaRPr>
              </a:p>
            </p:txBody>
          </p:sp>
          <p:sp>
            <p:nvSpPr>
              <p:cNvPr id="411" name="Freeform 95">
                <a:extLst>
                  <a:ext uri="{FF2B5EF4-FFF2-40B4-BE49-F238E27FC236}">
                    <a16:creationId xmlns:a16="http://schemas.microsoft.com/office/drawing/2014/main" id="{AF8AF7AC-B9F4-4EF1-8A42-EFE4F419A3AC}"/>
                  </a:ext>
                </a:extLst>
              </p:cNvPr>
              <p:cNvSpPr>
                <a:spLocks/>
              </p:cNvSpPr>
              <p:nvPr/>
            </p:nvSpPr>
            <p:spPr bwMode="auto">
              <a:xfrm>
                <a:off x="5495405" y="3852748"/>
                <a:ext cx="1000758" cy="1175640"/>
              </a:xfrm>
              <a:custGeom>
                <a:avLst/>
                <a:gdLst>
                  <a:gd name="T0" fmla="*/ 564 w 583"/>
                  <a:gd name="T1" fmla="*/ 319 h 667"/>
                  <a:gd name="T2" fmla="*/ 568 w 583"/>
                  <a:gd name="T3" fmla="*/ 273 h 667"/>
                  <a:gd name="T4" fmla="*/ 550 w 583"/>
                  <a:gd name="T5" fmla="*/ 217 h 667"/>
                  <a:gd name="T6" fmla="*/ 531 w 583"/>
                  <a:gd name="T7" fmla="*/ 190 h 667"/>
                  <a:gd name="T8" fmla="*/ 540 w 583"/>
                  <a:gd name="T9" fmla="*/ 146 h 667"/>
                  <a:gd name="T10" fmla="*/ 516 w 583"/>
                  <a:gd name="T11" fmla="*/ 87 h 667"/>
                  <a:gd name="T12" fmla="*/ 478 w 583"/>
                  <a:gd name="T13" fmla="*/ 67 h 667"/>
                  <a:gd name="T14" fmla="*/ 425 w 583"/>
                  <a:gd name="T15" fmla="*/ 46 h 667"/>
                  <a:gd name="T16" fmla="*/ 381 w 583"/>
                  <a:gd name="T17" fmla="*/ 76 h 667"/>
                  <a:gd name="T18" fmla="*/ 344 w 583"/>
                  <a:gd name="T19" fmla="*/ 98 h 667"/>
                  <a:gd name="T20" fmla="*/ 333 w 583"/>
                  <a:gd name="T21" fmla="*/ 61 h 667"/>
                  <a:gd name="T22" fmla="*/ 276 w 583"/>
                  <a:gd name="T23" fmla="*/ 59 h 667"/>
                  <a:gd name="T24" fmla="*/ 242 w 583"/>
                  <a:gd name="T25" fmla="*/ 21 h 667"/>
                  <a:gd name="T26" fmla="*/ 202 w 583"/>
                  <a:gd name="T27" fmla="*/ 23 h 667"/>
                  <a:gd name="T28" fmla="*/ 163 w 583"/>
                  <a:gd name="T29" fmla="*/ 3 h 667"/>
                  <a:gd name="T30" fmla="*/ 181 w 583"/>
                  <a:gd name="T31" fmla="*/ 33 h 667"/>
                  <a:gd name="T32" fmla="*/ 176 w 583"/>
                  <a:gd name="T33" fmla="*/ 58 h 667"/>
                  <a:gd name="T34" fmla="*/ 194 w 583"/>
                  <a:gd name="T35" fmla="*/ 80 h 667"/>
                  <a:gd name="T36" fmla="*/ 172 w 583"/>
                  <a:gd name="T37" fmla="*/ 111 h 667"/>
                  <a:gd name="T38" fmla="*/ 140 w 583"/>
                  <a:gd name="T39" fmla="*/ 128 h 667"/>
                  <a:gd name="T40" fmla="*/ 82 w 583"/>
                  <a:gd name="T41" fmla="*/ 120 h 667"/>
                  <a:gd name="T42" fmla="*/ 71 w 583"/>
                  <a:gd name="T43" fmla="*/ 139 h 667"/>
                  <a:gd name="T44" fmla="*/ 85 w 583"/>
                  <a:gd name="T45" fmla="*/ 176 h 667"/>
                  <a:gd name="T46" fmla="*/ 63 w 583"/>
                  <a:gd name="T47" fmla="*/ 215 h 667"/>
                  <a:gd name="T48" fmla="*/ 59 w 583"/>
                  <a:gd name="T49" fmla="*/ 236 h 667"/>
                  <a:gd name="T50" fmla="*/ 59 w 583"/>
                  <a:gd name="T51" fmla="*/ 259 h 667"/>
                  <a:gd name="T52" fmla="*/ 16 w 583"/>
                  <a:gd name="T53" fmla="*/ 288 h 667"/>
                  <a:gd name="T54" fmla="*/ 2 w 583"/>
                  <a:gd name="T55" fmla="*/ 306 h 667"/>
                  <a:gd name="T56" fmla="*/ 10 w 583"/>
                  <a:gd name="T57" fmla="*/ 334 h 667"/>
                  <a:gd name="T58" fmla="*/ 13 w 583"/>
                  <a:gd name="T59" fmla="*/ 389 h 667"/>
                  <a:gd name="T60" fmla="*/ 13 w 583"/>
                  <a:gd name="T61" fmla="*/ 424 h 667"/>
                  <a:gd name="T62" fmla="*/ 23 w 583"/>
                  <a:gd name="T63" fmla="*/ 456 h 667"/>
                  <a:gd name="T64" fmla="*/ 34 w 583"/>
                  <a:gd name="T65" fmla="*/ 490 h 667"/>
                  <a:gd name="T66" fmla="*/ 70 w 583"/>
                  <a:gd name="T67" fmla="*/ 519 h 667"/>
                  <a:gd name="T68" fmla="*/ 103 w 583"/>
                  <a:gd name="T69" fmla="*/ 523 h 667"/>
                  <a:gd name="T70" fmla="*/ 142 w 583"/>
                  <a:gd name="T71" fmla="*/ 535 h 667"/>
                  <a:gd name="T72" fmla="*/ 115 w 583"/>
                  <a:gd name="T73" fmla="*/ 569 h 667"/>
                  <a:gd name="T74" fmla="*/ 103 w 583"/>
                  <a:gd name="T75" fmla="*/ 612 h 667"/>
                  <a:gd name="T76" fmla="*/ 120 w 583"/>
                  <a:gd name="T77" fmla="*/ 645 h 667"/>
                  <a:gd name="T78" fmla="*/ 169 w 583"/>
                  <a:gd name="T79" fmla="*/ 652 h 667"/>
                  <a:gd name="T80" fmla="*/ 189 w 583"/>
                  <a:gd name="T81" fmla="*/ 645 h 667"/>
                  <a:gd name="T82" fmla="*/ 221 w 583"/>
                  <a:gd name="T83" fmla="*/ 648 h 667"/>
                  <a:gd name="T84" fmla="*/ 274 w 583"/>
                  <a:gd name="T85" fmla="*/ 667 h 667"/>
                  <a:gd name="T86" fmla="*/ 295 w 583"/>
                  <a:gd name="T87" fmla="*/ 650 h 667"/>
                  <a:gd name="T88" fmla="*/ 336 w 583"/>
                  <a:gd name="T89" fmla="*/ 663 h 667"/>
                  <a:gd name="T90" fmla="*/ 370 w 583"/>
                  <a:gd name="T91" fmla="*/ 643 h 667"/>
                  <a:gd name="T92" fmla="*/ 414 w 583"/>
                  <a:gd name="T93" fmla="*/ 637 h 667"/>
                  <a:gd name="T94" fmla="*/ 451 w 583"/>
                  <a:gd name="T95" fmla="*/ 648 h 667"/>
                  <a:gd name="T96" fmla="*/ 451 w 583"/>
                  <a:gd name="T97" fmla="*/ 627 h 667"/>
                  <a:gd name="T98" fmla="*/ 446 w 583"/>
                  <a:gd name="T99" fmla="*/ 593 h 667"/>
                  <a:gd name="T100" fmla="*/ 478 w 583"/>
                  <a:gd name="T101" fmla="*/ 578 h 667"/>
                  <a:gd name="T102" fmla="*/ 514 w 583"/>
                  <a:gd name="T103" fmla="*/ 552 h 667"/>
                  <a:gd name="T104" fmla="*/ 465 w 583"/>
                  <a:gd name="T105" fmla="*/ 516 h 667"/>
                  <a:gd name="T106" fmla="*/ 421 w 583"/>
                  <a:gd name="T107" fmla="*/ 459 h 667"/>
                  <a:gd name="T108" fmla="*/ 402 w 583"/>
                  <a:gd name="T109" fmla="*/ 431 h 667"/>
                  <a:gd name="T110" fmla="*/ 409 w 583"/>
                  <a:gd name="T111" fmla="*/ 418 h 667"/>
                  <a:gd name="T112" fmla="*/ 439 w 583"/>
                  <a:gd name="T113" fmla="*/ 409 h 667"/>
                  <a:gd name="T114" fmla="*/ 483 w 583"/>
                  <a:gd name="T115" fmla="*/ 392 h 667"/>
                  <a:gd name="T116" fmla="*/ 515 w 583"/>
                  <a:gd name="T117" fmla="*/ 375 h 667"/>
                  <a:gd name="T118" fmla="*/ 538 w 583"/>
                  <a:gd name="T119" fmla="*/ 355 h 667"/>
                  <a:gd name="T120" fmla="*/ 571 w 583"/>
                  <a:gd name="T121" fmla="*/ 371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3" h="667">
                    <a:moveTo>
                      <a:pt x="579" y="341"/>
                    </a:moveTo>
                    <a:lnTo>
                      <a:pt x="579" y="341"/>
                    </a:lnTo>
                    <a:lnTo>
                      <a:pt x="579" y="334"/>
                    </a:lnTo>
                    <a:lnTo>
                      <a:pt x="577" y="328"/>
                    </a:lnTo>
                    <a:lnTo>
                      <a:pt x="576" y="325"/>
                    </a:lnTo>
                    <a:lnTo>
                      <a:pt x="574" y="323"/>
                    </a:lnTo>
                    <a:lnTo>
                      <a:pt x="571" y="322"/>
                    </a:lnTo>
                    <a:lnTo>
                      <a:pt x="569" y="321"/>
                    </a:lnTo>
                    <a:lnTo>
                      <a:pt x="569" y="321"/>
                    </a:lnTo>
                    <a:lnTo>
                      <a:pt x="566" y="320"/>
                    </a:lnTo>
                    <a:lnTo>
                      <a:pt x="564" y="319"/>
                    </a:lnTo>
                    <a:lnTo>
                      <a:pt x="562" y="317"/>
                    </a:lnTo>
                    <a:lnTo>
                      <a:pt x="561" y="314"/>
                    </a:lnTo>
                    <a:lnTo>
                      <a:pt x="560" y="308"/>
                    </a:lnTo>
                    <a:lnTo>
                      <a:pt x="561" y="300"/>
                    </a:lnTo>
                    <a:lnTo>
                      <a:pt x="561" y="300"/>
                    </a:lnTo>
                    <a:lnTo>
                      <a:pt x="562" y="289"/>
                    </a:lnTo>
                    <a:lnTo>
                      <a:pt x="563" y="286"/>
                    </a:lnTo>
                    <a:lnTo>
                      <a:pt x="565" y="283"/>
                    </a:lnTo>
                    <a:lnTo>
                      <a:pt x="565" y="283"/>
                    </a:lnTo>
                    <a:lnTo>
                      <a:pt x="567" y="279"/>
                    </a:lnTo>
                    <a:lnTo>
                      <a:pt x="568" y="273"/>
                    </a:lnTo>
                    <a:lnTo>
                      <a:pt x="567" y="268"/>
                    </a:lnTo>
                    <a:lnTo>
                      <a:pt x="565" y="263"/>
                    </a:lnTo>
                    <a:lnTo>
                      <a:pt x="565" y="263"/>
                    </a:lnTo>
                    <a:lnTo>
                      <a:pt x="561" y="258"/>
                    </a:lnTo>
                    <a:lnTo>
                      <a:pt x="559" y="254"/>
                    </a:lnTo>
                    <a:lnTo>
                      <a:pt x="557" y="249"/>
                    </a:lnTo>
                    <a:lnTo>
                      <a:pt x="556" y="241"/>
                    </a:lnTo>
                    <a:lnTo>
                      <a:pt x="556" y="241"/>
                    </a:lnTo>
                    <a:lnTo>
                      <a:pt x="555" y="230"/>
                    </a:lnTo>
                    <a:lnTo>
                      <a:pt x="552" y="221"/>
                    </a:lnTo>
                    <a:lnTo>
                      <a:pt x="550" y="217"/>
                    </a:lnTo>
                    <a:lnTo>
                      <a:pt x="547" y="213"/>
                    </a:lnTo>
                    <a:lnTo>
                      <a:pt x="544" y="209"/>
                    </a:lnTo>
                    <a:lnTo>
                      <a:pt x="540" y="206"/>
                    </a:lnTo>
                    <a:lnTo>
                      <a:pt x="540" y="206"/>
                    </a:lnTo>
                    <a:lnTo>
                      <a:pt x="534" y="201"/>
                    </a:lnTo>
                    <a:lnTo>
                      <a:pt x="530" y="197"/>
                    </a:lnTo>
                    <a:lnTo>
                      <a:pt x="529" y="195"/>
                    </a:lnTo>
                    <a:lnTo>
                      <a:pt x="529" y="193"/>
                    </a:lnTo>
                    <a:lnTo>
                      <a:pt x="529" y="192"/>
                    </a:lnTo>
                    <a:lnTo>
                      <a:pt x="531" y="190"/>
                    </a:lnTo>
                    <a:lnTo>
                      <a:pt x="531" y="190"/>
                    </a:lnTo>
                    <a:lnTo>
                      <a:pt x="535" y="186"/>
                    </a:lnTo>
                    <a:lnTo>
                      <a:pt x="539" y="183"/>
                    </a:lnTo>
                    <a:lnTo>
                      <a:pt x="543" y="179"/>
                    </a:lnTo>
                    <a:lnTo>
                      <a:pt x="546" y="171"/>
                    </a:lnTo>
                    <a:lnTo>
                      <a:pt x="546" y="171"/>
                    </a:lnTo>
                    <a:lnTo>
                      <a:pt x="547" y="163"/>
                    </a:lnTo>
                    <a:lnTo>
                      <a:pt x="547" y="157"/>
                    </a:lnTo>
                    <a:lnTo>
                      <a:pt x="547" y="154"/>
                    </a:lnTo>
                    <a:lnTo>
                      <a:pt x="545" y="152"/>
                    </a:lnTo>
                    <a:lnTo>
                      <a:pt x="540" y="146"/>
                    </a:lnTo>
                    <a:lnTo>
                      <a:pt x="540" y="146"/>
                    </a:lnTo>
                    <a:lnTo>
                      <a:pt x="537" y="143"/>
                    </a:lnTo>
                    <a:lnTo>
                      <a:pt x="535" y="141"/>
                    </a:lnTo>
                    <a:lnTo>
                      <a:pt x="534" y="138"/>
                    </a:lnTo>
                    <a:lnTo>
                      <a:pt x="533" y="135"/>
                    </a:lnTo>
                    <a:lnTo>
                      <a:pt x="533" y="123"/>
                    </a:lnTo>
                    <a:lnTo>
                      <a:pt x="533" y="123"/>
                    </a:lnTo>
                    <a:lnTo>
                      <a:pt x="533" y="111"/>
                    </a:lnTo>
                    <a:lnTo>
                      <a:pt x="535" y="98"/>
                    </a:lnTo>
                    <a:lnTo>
                      <a:pt x="535" y="98"/>
                    </a:lnTo>
                    <a:lnTo>
                      <a:pt x="525" y="93"/>
                    </a:lnTo>
                    <a:lnTo>
                      <a:pt x="516" y="87"/>
                    </a:lnTo>
                    <a:lnTo>
                      <a:pt x="516" y="87"/>
                    </a:lnTo>
                    <a:lnTo>
                      <a:pt x="510" y="85"/>
                    </a:lnTo>
                    <a:lnTo>
                      <a:pt x="505" y="84"/>
                    </a:lnTo>
                    <a:lnTo>
                      <a:pt x="496" y="82"/>
                    </a:lnTo>
                    <a:lnTo>
                      <a:pt x="492" y="81"/>
                    </a:lnTo>
                    <a:lnTo>
                      <a:pt x="488" y="79"/>
                    </a:lnTo>
                    <a:lnTo>
                      <a:pt x="485" y="77"/>
                    </a:lnTo>
                    <a:lnTo>
                      <a:pt x="483" y="73"/>
                    </a:lnTo>
                    <a:lnTo>
                      <a:pt x="483" y="73"/>
                    </a:lnTo>
                    <a:lnTo>
                      <a:pt x="480" y="69"/>
                    </a:lnTo>
                    <a:lnTo>
                      <a:pt x="478" y="67"/>
                    </a:lnTo>
                    <a:lnTo>
                      <a:pt x="474" y="66"/>
                    </a:lnTo>
                    <a:lnTo>
                      <a:pt x="471" y="65"/>
                    </a:lnTo>
                    <a:lnTo>
                      <a:pt x="461" y="64"/>
                    </a:lnTo>
                    <a:lnTo>
                      <a:pt x="457" y="63"/>
                    </a:lnTo>
                    <a:lnTo>
                      <a:pt x="452" y="61"/>
                    </a:lnTo>
                    <a:lnTo>
                      <a:pt x="452" y="61"/>
                    </a:lnTo>
                    <a:lnTo>
                      <a:pt x="446" y="59"/>
                    </a:lnTo>
                    <a:lnTo>
                      <a:pt x="441" y="56"/>
                    </a:lnTo>
                    <a:lnTo>
                      <a:pt x="432" y="49"/>
                    </a:lnTo>
                    <a:lnTo>
                      <a:pt x="428" y="47"/>
                    </a:lnTo>
                    <a:lnTo>
                      <a:pt x="425" y="46"/>
                    </a:lnTo>
                    <a:lnTo>
                      <a:pt x="421" y="47"/>
                    </a:lnTo>
                    <a:lnTo>
                      <a:pt x="419" y="50"/>
                    </a:lnTo>
                    <a:lnTo>
                      <a:pt x="419" y="50"/>
                    </a:lnTo>
                    <a:lnTo>
                      <a:pt x="412" y="59"/>
                    </a:lnTo>
                    <a:lnTo>
                      <a:pt x="404" y="68"/>
                    </a:lnTo>
                    <a:lnTo>
                      <a:pt x="399" y="71"/>
                    </a:lnTo>
                    <a:lnTo>
                      <a:pt x="395" y="74"/>
                    </a:lnTo>
                    <a:lnTo>
                      <a:pt x="389" y="76"/>
                    </a:lnTo>
                    <a:lnTo>
                      <a:pt x="384" y="76"/>
                    </a:lnTo>
                    <a:lnTo>
                      <a:pt x="384" y="76"/>
                    </a:lnTo>
                    <a:lnTo>
                      <a:pt x="381" y="76"/>
                    </a:lnTo>
                    <a:lnTo>
                      <a:pt x="379" y="76"/>
                    </a:lnTo>
                    <a:lnTo>
                      <a:pt x="375" y="79"/>
                    </a:lnTo>
                    <a:lnTo>
                      <a:pt x="373" y="83"/>
                    </a:lnTo>
                    <a:lnTo>
                      <a:pt x="371" y="87"/>
                    </a:lnTo>
                    <a:lnTo>
                      <a:pt x="368" y="92"/>
                    </a:lnTo>
                    <a:lnTo>
                      <a:pt x="364" y="96"/>
                    </a:lnTo>
                    <a:lnTo>
                      <a:pt x="359" y="98"/>
                    </a:lnTo>
                    <a:lnTo>
                      <a:pt x="356" y="99"/>
                    </a:lnTo>
                    <a:lnTo>
                      <a:pt x="352" y="99"/>
                    </a:lnTo>
                    <a:lnTo>
                      <a:pt x="352" y="99"/>
                    </a:lnTo>
                    <a:lnTo>
                      <a:pt x="344" y="98"/>
                    </a:lnTo>
                    <a:lnTo>
                      <a:pt x="338" y="96"/>
                    </a:lnTo>
                    <a:lnTo>
                      <a:pt x="335" y="93"/>
                    </a:lnTo>
                    <a:lnTo>
                      <a:pt x="332" y="90"/>
                    </a:lnTo>
                    <a:lnTo>
                      <a:pt x="331" y="86"/>
                    </a:lnTo>
                    <a:lnTo>
                      <a:pt x="331" y="81"/>
                    </a:lnTo>
                    <a:lnTo>
                      <a:pt x="333" y="76"/>
                    </a:lnTo>
                    <a:lnTo>
                      <a:pt x="334" y="70"/>
                    </a:lnTo>
                    <a:lnTo>
                      <a:pt x="334" y="70"/>
                    </a:lnTo>
                    <a:lnTo>
                      <a:pt x="336" y="65"/>
                    </a:lnTo>
                    <a:lnTo>
                      <a:pt x="335" y="62"/>
                    </a:lnTo>
                    <a:lnTo>
                      <a:pt x="333" y="61"/>
                    </a:lnTo>
                    <a:lnTo>
                      <a:pt x="330" y="61"/>
                    </a:lnTo>
                    <a:lnTo>
                      <a:pt x="321" y="63"/>
                    </a:lnTo>
                    <a:lnTo>
                      <a:pt x="312" y="66"/>
                    </a:lnTo>
                    <a:lnTo>
                      <a:pt x="312" y="66"/>
                    </a:lnTo>
                    <a:lnTo>
                      <a:pt x="307" y="66"/>
                    </a:lnTo>
                    <a:lnTo>
                      <a:pt x="304" y="66"/>
                    </a:lnTo>
                    <a:lnTo>
                      <a:pt x="297" y="64"/>
                    </a:lnTo>
                    <a:lnTo>
                      <a:pt x="288" y="61"/>
                    </a:lnTo>
                    <a:lnTo>
                      <a:pt x="283" y="60"/>
                    </a:lnTo>
                    <a:lnTo>
                      <a:pt x="276" y="59"/>
                    </a:lnTo>
                    <a:lnTo>
                      <a:pt x="276" y="59"/>
                    </a:lnTo>
                    <a:lnTo>
                      <a:pt x="270" y="57"/>
                    </a:lnTo>
                    <a:lnTo>
                      <a:pt x="266" y="55"/>
                    </a:lnTo>
                    <a:lnTo>
                      <a:pt x="263" y="52"/>
                    </a:lnTo>
                    <a:lnTo>
                      <a:pt x="262" y="49"/>
                    </a:lnTo>
                    <a:lnTo>
                      <a:pt x="261" y="44"/>
                    </a:lnTo>
                    <a:lnTo>
                      <a:pt x="261" y="39"/>
                    </a:lnTo>
                    <a:lnTo>
                      <a:pt x="262" y="27"/>
                    </a:lnTo>
                    <a:lnTo>
                      <a:pt x="262" y="27"/>
                    </a:lnTo>
                    <a:lnTo>
                      <a:pt x="251" y="25"/>
                    </a:lnTo>
                    <a:lnTo>
                      <a:pt x="246" y="23"/>
                    </a:lnTo>
                    <a:lnTo>
                      <a:pt x="242" y="21"/>
                    </a:lnTo>
                    <a:lnTo>
                      <a:pt x="242" y="21"/>
                    </a:lnTo>
                    <a:lnTo>
                      <a:pt x="240" y="19"/>
                    </a:lnTo>
                    <a:lnTo>
                      <a:pt x="238" y="19"/>
                    </a:lnTo>
                    <a:lnTo>
                      <a:pt x="234" y="20"/>
                    </a:lnTo>
                    <a:lnTo>
                      <a:pt x="230" y="22"/>
                    </a:lnTo>
                    <a:lnTo>
                      <a:pt x="224" y="25"/>
                    </a:lnTo>
                    <a:lnTo>
                      <a:pt x="224" y="25"/>
                    </a:lnTo>
                    <a:lnTo>
                      <a:pt x="221" y="26"/>
                    </a:lnTo>
                    <a:lnTo>
                      <a:pt x="218" y="26"/>
                    </a:lnTo>
                    <a:lnTo>
                      <a:pt x="211" y="25"/>
                    </a:lnTo>
                    <a:lnTo>
                      <a:pt x="202" y="23"/>
                    </a:lnTo>
                    <a:lnTo>
                      <a:pt x="198" y="22"/>
                    </a:lnTo>
                    <a:lnTo>
                      <a:pt x="193" y="23"/>
                    </a:lnTo>
                    <a:lnTo>
                      <a:pt x="193" y="23"/>
                    </a:lnTo>
                    <a:lnTo>
                      <a:pt x="189" y="23"/>
                    </a:lnTo>
                    <a:lnTo>
                      <a:pt x="185" y="22"/>
                    </a:lnTo>
                    <a:lnTo>
                      <a:pt x="181" y="21"/>
                    </a:lnTo>
                    <a:lnTo>
                      <a:pt x="178" y="19"/>
                    </a:lnTo>
                    <a:lnTo>
                      <a:pt x="172" y="13"/>
                    </a:lnTo>
                    <a:lnTo>
                      <a:pt x="166" y="6"/>
                    </a:lnTo>
                    <a:lnTo>
                      <a:pt x="166" y="6"/>
                    </a:lnTo>
                    <a:lnTo>
                      <a:pt x="163" y="3"/>
                    </a:lnTo>
                    <a:lnTo>
                      <a:pt x="160" y="0"/>
                    </a:lnTo>
                    <a:lnTo>
                      <a:pt x="160" y="0"/>
                    </a:lnTo>
                    <a:lnTo>
                      <a:pt x="157" y="2"/>
                    </a:lnTo>
                    <a:lnTo>
                      <a:pt x="156" y="4"/>
                    </a:lnTo>
                    <a:lnTo>
                      <a:pt x="156" y="7"/>
                    </a:lnTo>
                    <a:lnTo>
                      <a:pt x="156" y="9"/>
                    </a:lnTo>
                    <a:lnTo>
                      <a:pt x="158" y="14"/>
                    </a:lnTo>
                    <a:lnTo>
                      <a:pt x="162" y="20"/>
                    </a:lnTo>
                    <a:lnTo>
                      <a:pt x="168" y="25"/>
                    </a:lnTo>
                    <a:lnTo>
                      <a:pt x="174" y="29"/>
                    </a:lnTo>
                    <a:lnTo>
                      <a:pt x="181" y="33"/>
                    </a:lnTo>
                    <a:lnTo>
                      <a:pt x="188" y="36"/>
                    </a:lnTo>
                    <a:lnTo>
                      <a:pt x="188" y="36"/>
                    </a:lnTo>
                    <a:lnTo>
                      <a:pt x="193" y="38"/>
                    </a:lnTo>
                    <a:lnTo>
                      <a:pt x="195" y="40"/>
                    </a:lnTo>
                    <a:lnTo>
                      <a:pt x="196" y="43"/>
                    </a:lnTo>
                    <a:lnTo>
                      <a:pt x="194" y="46"/>
                    </a:lnTo>
                    <a:lnTo>
                      <a:pt x="191" y="48"/>
                    </a:lnTo>
                    <a:lnTo>
                      <a:pt x="188" y="51"/>
                    </a:lnTo>
                    <a:lnTo>
                      <a:pt x="179" y="56"/>
                    </a:lnTo>
                    <a:lnTo>
                      <a:pt x="179" y="56"/>
                    </a:lnTo>
                    <a:lnTo>
                      <a:pt x="176" y="58"/>
                    </a:lnTo>
                    <a:lnTo>
                      <a:pt x="174" y="61"/>
                    </a:lnTo>
                    <a:lnTo>
                      <a:pt x="173" y="64"/>
                    </a:lnTo>
                    <a:lnTo>
                      <a:pt x="174" y="67"/>
                    </a:lnTo>
                    <a:lnTo>
                      <a:pt x="176" y="69"/>
                    </a:lnTo>
                    <a:lnTo>
                      <a:pt x="179" y="72"/>
                    </a:lnTo>
                    <a:lnTo>
                      <a:pt x="183" y="73"/>
                    </a:lnTo>
                    <a:lnTo>
                      <a:pt x="188" y="74"/>
                    </a:lnTo>
                    <a:lnTo>
                      <a:pt x="188" y="74"/>
                    </a:lnTo>
                    <a:lnTo>
                      <a:pt x="190" y="75"/>
                    </a:lnTo>
                    <a:lnTo>
                      <a:pt x="192" y="76"/>
                    </a:lnTo>
                    <a:lnTo>
                      <a:pt x="194" y="80"/>
                    </a:lnTo>
                    <a:lnTo>
                      <a:pt x="195" y="85"/>
                    </a:lnTo>
                    <a:lnTo>
                      <a:pt x="194" y="90"/>
                    </a:lnTo>
                    <a:lnTo>
                      <a:pt x="193" y="95"/>
                    </a:lnTo>
                    <a:lnTo>
                      <a:pt x="191" y="100"/>
                    </a:lnTo>
                    <a:lnTo>
                      <a:pt x="189" y="104"/>
                    </a:lnTo>
                    <a:lnTo>
                      <a:pt x="186" y="105"/>
                    </a:lnTo>
                    <a:lnTo>
                      <a:pt x="186" y="105"/>
                    </a:lnTo>
                    <a:lnTo>
                      <a:pt x="180" y="106"/>
                    </a:lnTo>
                    <a:lnTo>
                      <a:pt x="177" y="107"/>
                    </a:lnTo>
                    <a:lnTo>
                      <a:pt x="174" y="108"/>
                    </a:lnTo>
                    <a:lnTo>
                      <a:pt x="172" y="111"/>
                    </a:lnTo>
                    <a:lnTo>
                      <a:pt x="169" y="114"/>
                    </a:lnTo>
                    <a:lnTo>
                      <a:pt x="167" y="118"/>
                    </a:lnTo>
                    <a:lnTo>
                      <a:pt x="165" y="124"/>
                    </a:lnTo>
                    <a:lnTo>
                      <a:pt x="165" y="124"/>
                    </a:lnTo>
                    <a:lnTo>
                      <a:pt x="163" y="130"/>
                    </a:lnTo>
                    <a:lnTo>
                      <a:pt x="159" y="133"/>
                    </a:lnTo>
                    <a:lnTo>
                      <a:pt x="156" y="135"/>
                    </a:lnTo>
                    <a:lnTo>
                      <a:pt x="152" y="136"/>
                    </a:lnTo>
                    <a:lnTo>
                      <a:pt x="148" y="135"/>
                    </a:lnTo>
                    <a:lnTo>
                      <a:pt x="144" y="132"/>
                    </a:lnTo>
                    <a:lnTo>
                      <a:pt x="140" y="128"/>
                    </a:lnTo>
                    <a:lnTo>
                      <a:pt x="138" y="123"/>
                    </a:lnTo>
                    <a:lnTo>
                      <a:pt x="138" y="123"/>
                    </a:lnTo>
                    <a:lnTo>
                      <a:pt x="136" y="120"/>
                    </a:lnTo>
                    <a:lnTo>
                      <a:pt x="134" y="118"/>
                    </a:lnTo>
                    <a:lnTo>
                      <a:pt x="131" y="117"/>
                    </a:lnTo>
                    <a:lnTo>
                      <a:pt x="128" y="116"/>
                    </a:lnTo>
                    <a:lnTo>
                      <a:pt x="120" y="116"/>
                    </a:lnTo>
                    <a:lnTo>
                      <a:pt x="111" y="116"/>
                    </a:lnTo>
                    <a:lnTo>
                      <a:pt x="95" y="119"/>
                    </a:lnTo>
                    <a:lnTo>
                      <a:pt x="87" y="120"/>
                    </a:lnTo>
                    <a:lnTo>
                      <a:pt x="82" y="120"/>
                    </a:lnTo>
                    <a:lnTo>
                      <a:pt x="82" y="120"/>
                    </a:lnTo>
                    <a:lnTo>
                      <a:pt x="78" y="119"/>
                    </a:lnTo>
                    <a:lnTo>
                      <a:pt x="74" y="119"/>
                    </a:lnTo>
                    <a:lnTo>
                      <a:pt x="70" y="120"/>
                    </a:lnTo>
                    <a:lnTo>
                      <a:pt x="68" y="122"/>
                    </a:lnTo>
                    <a:lnTo>
                      <a:pt x="66" y="124"/>
                    </a:lnTo>
                    <a:lnTo>
                      <a:pt x="65" y="127"/>
                    </a:lnTo>
                    <a:lnTo>
                      <a:pt x="66" y="131"/>
                    </a:lnTo>
                    <a:lnTo>
                      <a:pt x="69" y="136"/>
                    </a:lnTo>
                    <a:lnTo>
                      <a:pt x="69" y="136"/>
                    </a:lnTo>
                    <a:lnTo>
                      <a:pt x="71" y="139"/>
                    </a:lnTo>
                    <a:lnTo>
                      <a:pt x="72" y="142"/>
                    </a:lnTo>
                    <a:lnTo>
                      <a:pt x="72" y="144"/>
                    </a:lnTo>
                    <a:lnTo>
                      <a:pt x="70" y="145"/>
                    </a:lnTo>
                    <a:lnTo>
                      <a:pt x="70" y="145"/>
                    </a:lnTo>
                    <a:lnTo>
                      <a:pt x="75" y="152"/>
                    </a:lnTo>
                    <a:lnTo>
                      <a:pt x="77" y="155"/>
                    </a:lnTo>
                    <a:lnTo>
                      <a:pt x="78" y="158"/>
                    </a:lnTo>
                    <a:lnTo>
                      <a:pt x="78" y="158"/>
                    </a:lnTo>
                    <a:lnTo>
                      <a:pt x="80" y="164"/>
                    </a:lnTo>
                    <a:lnTo>
                      <a:pt x="83" y="171"/>
                    </a:lnTo>
                    <a:lnTo>
                      <a:pt x="85" y="176"/>
                    </a:lnTo>
                    <a:lnTo>
                      <a:pt x="85" y="179"/>
                    </a:lnTo>
                    <a:lnTo>
                      <a:pt x="84" y="182"/>
                    </a:lnTo>
                    <a:lnTo>
                      <a:pt x="84" y="182"/>
                    </a:lnTo>
                    <a:lnTo>
                      <a:pt x="77" y="194"/>
                    </a:lnTo>
                    <a:lnTo>
                      <a:pt x="73" y="200"/>
                    </a:lnTo>
                    <a:lnTo>
                      <a:pt x="72" y="204"/>
                    </a:lnTo>
                    <a:lnTo>
                      <a:pt x="72" y="204"/>
                    </a:lnTo>
                    <a:lnTo>
                      <a:pt x="72" y="207"/>
                    </a:lnTo>
                    <a:lnTo>
                      <a:pt x="70" y="210"/>
                    </a:lnTo>
                    <a:lnTo>
                      <a:pt x="67" y="213"/>
                    </a:lnTo>
                    <a:lnTo>
                      <a:pt x="63" y="215"/>
                    </a:lnTo>
                    <a:lnTo>
                      <a:pt x="63" y="215"/>
                    </a:lnTo>
                    <a:lnTo>
                      <a:pt x="58" y="217"/>
                    </a:lnTo>
                    <a:lnTo>
                      <a:pt x="54" y="220"/>
                    </a:lnTo>
                    <a:lnTo>
                      <a:pt x="51" y="223"/>
                    </a:lnTo>
                    <a:lnTo>
                      <a:pt x="51" y="227"/>
                    </a:lnTo>
                    <a:lnTo>
                      <a:pt x="51" y="227"/>
                    </a:lnTo>
                    <a:lnTo>
                      <a:pt x="51" y="231"/>
                    </a:lnTo>
                    <a:lnTo>
                      <a:pt x="52" y="234"/>
                    </a:lnTo>
                    <a:lnTo>
                      <a:pt x="54" y="235"/>
                    </a:lnTo>
                    <a:lnTo>
                      <a:pt x="59" y="236"/>
                    </a:lnTo>
                    <a:lnTo>
                      <a:pt x="59" y="236"/>
                    </a:lnTo>
                    <a:lnTo>
                      <a:pt x="65" y="237"/>
                    </a:lnTo>
                    <a:lnTo>
                      <a:pt x="70" y="240"/>
                    </a:lnTo>
                    <a:lnTo>
                      <a:pt x="73" y="243"/>
                    </a:lnTo>
                    <a:lnTo>
                      <a:pt x="74" y="244"/>
                    </a:lnTo>
                    <a:lnTo>
                      <a:pt x="74" y="246"/>
                    </a:lnTo>
                    <a:lnTo>
                      <a:pt x="74" y="246"/>
                    </a:lnTo>
                    <a:lnTo>
                      <a:pt x="73" y="247"/>
                    </a:lnTo>
                    <a:lnTo>
                      <a:pt x="72" y="249"/>
                    </a:lnTo>
                    <a:lnTo>
                      <a:pt x="67" y="252"/>
                    </a:lnTo>
                    <a:lnTo>
                      <a:pt x="62" y="256"/>
                    </a:lnTo>
                    <a:lnTo>
                      <a:pt x="59" y="259"/>
                    </a:lnTo>
                    <a:lnTo>
                      <a:pt x="58" y="261"/>
                    </a:lnTo>
                    <a:lnTo>
                      <a:pt x="58" y="261"/>
                    </a:lnTo>
                    <a:lnTo>
                      <a:pt x="55" y="268"/>
                    </a:lnTo>
                    <a:lnTo>
                      <a:pt x="51" y="275"/>
                    </a:lnTo>
                    <a:lnTo>
                      <a:pt x="46" y="280"/>
                    </a:lnTo>
                    <a:lnTo>
                      <a:pt x="43" y="282"/>
                    </a:lnTo>
                    <a:lnTo>
                      <a:pt x="40" y="284"/>
                    </a:lnTo>
                    <a:lnTo>
                      <a:pt x="40" y="284"/>
                    </a:lnTo>
                    <a:lnTo>
                      <a:pt x="28" y="287"/>
                    </a:lnTo>
                    <a:lnTo>
                      <a:pt x="23" y="288"/>
                    </a:lnTo>
                    <a:lnTo>
                      <a:pt x="16" y="288"/>
                    </a:lnTo>
                    <a:lnTo>
                      <a:pt x="16" y="288"/>
                    </a:lnTo>
                    <a:lnTo>
                      <a:pt x="10" y="287"/>
                    </a:lnTo>
                    <a:lnTo>
                      <a:pt x="5" y="288"/>
                    </a:lnTo>
                    <a:lnTo>
                      <a:pt x="3" y="289"/>
                    </a:lnTo>
                    <a:lnTo>
                      <a:pt x="1" y="290"/>
                    </a:lnTo>
                    <a:lnTo>
                      <a:pt x="1" y="292"/>
                    </a:lnTo>
                    <a:lnTo>
                      <a:pt x="0" y="294"/>
                    </a:lnTo>
                    <a:lnTo>
                      <a:pt x="0" y="294"/>
                    </a:lnTo>
                    <a:lnTo>
                      <a:pt x="0" y="299"/>
                    </a:lnTo>
                    <a:lnTo>
                      <a:pt x="1" y="303"/>
                    </a:lnTo>
                    <a:lnTo>
                      <a:pt x="2" y="306"/>
                    </a:lnTo>
                    <a:lnTo>
                      <a:pt x="5" y="309"/>
                    </a:lnTo>
                    <a:lnTo>
                      <a:pt x="5" y="309"/>
                    </a:lnTo>
                    <a:lnTo>
                      <a:pt x="10" y="312"/>
                    </a:lnTo>
                    <a:lnTo>
                      <a:pt x="15" y="316"/>
                    </a:lnTo>
                    <a:lnTo>
                      <a:pt x="16" y="317"/>
                    </a:lnTo>
                    <a:lnTo>
                      <a:pt x="17" y="320"/>
                    </a:lnTo>
                    <a:lnTo>
                      <a:pt x="17" y="322"/>
                    </a:lnTo>
                    <a:lnTo>
                      <a:pt x="15" y="325"/>
                    </a:lnTo>
                    <a:lnTo>
                      <a:pt x="15" y="325"/>
                    </a:lnTo>
                    <a:lnTo>
                      <a:pt x="11" y="330"/>
                    </a:lnTo>
                    <a:lnTo>
                      <a:pt x="10" y="334"/>
                    </a:lnTo>
                    <a:lnTo>
                      <a:pt x="10" y="339"/>
                    </a:lnTo>
                    <a:lnTo>
                      <a:pt x="8" y="344"/>
                    </a:lnTo>
                    <a:lnTo>
                      <a:pt x="8" y="344"/>
                    </a:lnTo>
                    <a:lnTo>
                      <a:pt x="7" y="351"/>
                    </a:lnTo>
                    <a:lnTo>
                      <a:pt x="7" y="358"/>
                    </a:lnTo>
                    <a:lnTo>
                      <a:pt x="8" y="365"/>
                    </a:lnTo>
                    <a:lnTo>
                      <a:pt x="9" y="373"/>
                    </a:lnTo>
                    <a:lnTo>
                      <a:pt x="9" y="373"/>
                    </a:lnTo>
                    <a:lnTo>
                      <a:pt x="9" y="379"/>
                    </a:lnTo>
                    <a:lnTo>
                      <a:pt x="11" y="384"/>
                    </a:lnTo>
                    <a:lnTo>
                      <a:pt x="13" y="389"/>
                    </a:lnTo>
                    <a:lnTo>
                      <a:pt x="16" y="394"/>
                    </a:lnTo>
                    <a:lnTo>
                      <a:pt x="16" y="394"/>
                    </a:lnTo>
                    <a:lnTo>
                      <a:pt x="22" y="403"/>
                    </a:lnTo>
                    <a:lnTo>
                      <a:pt x="25" y="411"/>
                    </a:lnTo>
                    <a:lnTo>
                      <a:pt x="25" y="411"/>
                    </a:lnTo>
                    <a:lnTo>
                      <a:pt x="25" y="415"/>
                    </a:lnTo>
                    <a:lnTo>
                      <a:pt x="23" y="418"/>
                    </a:lnTo>
                    <a:lnTo>
                      <a:pt x="20" y="421"/>
                    </a:lnTo>
                    <a:lnTo>
                      <a:pt x="17" y="422"/>
                    </a:lnTo>
                    <a:lnTo>
                      <a:pt x="17" y="422"/>
                    </a:lnTo>
                    <a:lnTo>
                      <a:pt x="13" y="424"/>
                    </a:lnTo>
                    <a:lnTo>
                      <a:pt x="9" y="429"/>
                    </a:lnTo>
                    <a:lnTo>
                      <a:pt x="8" y="432"/>
                    </a:lnTo>
                    <a:lnTo>
                      <a:pt x="7" y="435"/>
                    </a:lnTo>
                    <a:lnTo>
                      <a:pt x="7" y="438"/>
                    </a:lnTo>
                    <a:lnTo>
                      <a:pt x="8" y="441"/>
                    </a:lnTo>
                    <a:lnTo>
                      <a:pt x="8" y="441"/>
                    </a:lnTo>
                    <a:lnTo>
                      <a:pt x="12" y="448"/>
                    </a:lnTo>
                    <a:lnTo>
                      <a:pt x="15" y="451"/>
                    </a:lnTo>
                    <a:lnTo>
                      <a:pt x="18" y="454"/>
                    </a:lnTo>
                    <a:lnTo>
                      <a:pt x="23" y="456"/>
                    </a:lnTo>
                    <a:lnTo>
                      <a:pt x="23" y="456"/>
                    </a:lnTo>
                    <a:lnTo>
                      <a:pt x="25" y="457"/>
                    </a:lnTo>
                    <a:lnTo>
                      <a:pt x="27" y="459"/>
                    </a:lnTo>
                    <a:lnTo>
                      <a:pt x="30" y="464"/>
                    </a:lnTo>
                    <a:lnTo>
                      <a:pt x="32" y="469"/>
                    </a:lnTo>
                    <a:lnTo>
                      <a:pt x="33" y="475"/>
                    </a:lnTo>
                    <a:lnTo>
                      <a:pt x="33" y="475"/>
                    </a:lnTo>
                    <a:lnTo>
                      <a:pt x="33" y="478"/>
                    </a:lnTo>
                    <a:lnTo>
                      <a:pt x="33" y="482"/>
                    </a:lnTo>
                    <a:lnTo>
                      <a:pt x="31" y="489"/>
                    </a:lnTo>
                    <a:lnTo>
                      <a:pt x="31" y="489"/>
                    </a:lnTo>
                    <a:lnTo>
                      <a:pt x="34" y="490"/>
                    </a:lnTo>
                    <a:lnTo>
                      <a:pt x="37" y="492"/>
                    </a:lnTo>
                    <a:lnTo>
                      <a:pt x="41" y="494"/>
                    </a:lnTo>
                    <a:lnTo>
                      <a:pt x="43" y="497"/>
                    </a:lnTo>
                    <a:lnTo>
                      <a:pt x="43" y="497"/>
                    </a:lnTo>
                    <a:lnTo>
                      <a:pt x="46" y="505"/>
                    </a:lnTo>
                    <a:lnTo>
                      <a:pt x="49" y="509"/>
                    </a:lnTo>
                    <a:lnTo>
                      <a:pt x="53" y="512"/>
                    </a:lnTo>
                    <a:lnTo>
                      <a:pt x="58" y="514"/>
                    </a:lnTo>
                    <a:lnTo>
                      <a:pt x="58" y="514"/>
                    </a:lnTo>
                    <a:lnTo>
                      <a:pt x="64" y="517"/>
                    </a:lnTo>
                    <a:lnTo>
                      <a:pt x="70" y="519"/>
                    </a:lnTo>
                    <a:lnTo>
                      <a:pt x="75" y="520"/>
                    </a:lnTo>
                    <a:lnTo>
                      <a:pt x="77" y="520"/>
                    </a:lnTo>
                    <a:lnTo>
                      <a:pt x="79" y="519"/>
                    </a:lnTo>
                    <a:lnTo>
                      <a:pt x="79" y="519"/>
                    </a:lnTo>
                    <a:lnTo>
                      <a:pt x="85" y="517"/>
                    </a:lnTo>
                    <a:lnTo>
                      <a:pt x="91" y="517"/>
                    </a:lnTo>
                    <a:lnTo>
                      <a:pt x="96" y="517"/>
                    </a:lnTo>
                    <a:lnTo>
                      <a:pt x="99" y="518"/>
                    </a:lnTo>
                    <a:lnTo>
                      <a:pt x="101" y="520"/>
                    </a:lnTo>
                    <a:lnTo>
                      <a:pt x="101" y="520"/>
                    </a:lnTo>
                    <a:lnTo>
                      <a:pt x="103" y="523"/>
                    </a:lnTo>
                    <a:lnTo>
                      <a:pt x="107" y="525"/>
                    </a:lnTo>
                    <a:lnTo>
                      <a:pt x="111" y="527"/>
                    </a:lnTo>
                    <a:lnTo>
                      <a:pt x="117" y="528"/>
                    </a:lnTo>
                    <a:lnTo>
                      <a:pt x="117" y="528"/>
                    </a:lnTo>
                    <a:lnTo>
                      <a:pt x="127" y="527"/>
                    </a:lnTo>
                    <a:lnTo>
                      <a:pt x="135" y="528"/>
                    </a:lnTo>
                    <a:lnTo>
                      <a:pt x="138" y="528"/>
                    </a:lnTo>
                    <a:lnTo>
                      <a:pt x="141" y="530"/>
                    </a:lnTo>
                    <a:lnTo>
                      <a:pt x="142" y="533"/>
                    </a:lnTo>
                    <a:lnTo>
                      <a:pt x="142" y="535"/>
                    </a:lnTo>
                    <a:lnTo>
                      <a:pt x="142" y="535"/>
                    </a:lnTo>
                    <a:lnTo>
                      <a:pt x="141" y="541"/>
                    </a:lnTo>
                    <a:lnTo>
                      <a:pt x="140" y="546"/>
                    </a:lnTo>
                    <a:lnTo>
                      <a:pt x="137" y="549"/>
                    </a:lnTo>
                    <a:lnTo>
                      <a:pt x="132" y="552"/>
                    </a:lnTo>
                    <a:lnTo>
                      <a:pt x="132" y="552"/>
                    </a:lnTo>
                    <a:lnTo>
                      <a:pt x="126" y="555"/>
                    </a:lnTo>
                    <a:lnTo>
                      <a:pt x="120" y="559"/>
                    </a:lnTo>
                    <a:lnTo>
                      <a:pt x="116" y="564"/>
                    </a:lnTo>
                    <a:lnTo>
                      <a:pt x="115" y="566"/>
                    </a:lnTo>
                    <a:lnTo>
                      <a:pt x="115" y="569"/>
                    </a:lnTo>
                    <a:lnTo>
                      <a:pt x="115" y="569"/>
                    </a:lnTo>
                    <a:lnTo>
                      <a:pt x="115" y="579"/>
                    </a:lnTo>
                    <a:lnTo>
                      <a:pt x="115" y="584"/>
                    </a:lnTo>
                    <a:lnTo>
                      <a:pt x="114" y="586"/>
                    </a:lnTo>
                    <a:lnTo>
                      <a:pt x="112" y="588"/>
                    </a:lnTo>
                    <a:lnTo>
                      <a:pt x="112" y="588"/>
                    </a:lnTo>
                    <a:lnTo>
                      <a:pt x="108" y="592"/>
                    </a:lnTo>
                    <a:lnTo>
                      <a:pt x="105" y="596"/>
                    </a:lnTo>
                    <a:lnTo>
                      <a:pt x="103" y="601"/>
                    </a:lnTo>
                    <a:lnTo>
                      <a:pt x="103" y="607"/>
                    </a:lnTo>
                    <a:lnTo>
                      <a:pt x="103" y="607"/>
                    </a:lnTo>
                    <a:lnTo>
                      <a:pt x="103" y="612"/>
                    </a:lnTo>
                    <a:lnTo>
                      <a:pt x="102" y="619"/>
                    </a:lnTo>
                    <a:lnTo>
                      <a:pt x="101" y="624"/>
                    </a:lnTo>
                    <a:lnTo>
                      <a:pt x="101" y="629"/>
                    </a:lnTo>
                    <a:lnTo>
                      <a:pt x="101" y="629"/>
                    </a:lnTo>
                    <a:lnTo>
                      <a:pt x="103" y="637"/>
                    </a:lnTo>
                    <a:lnTo>
                      <a:pt x="103" y="642"/>
                    </a:lnTo>
                    <a:lnTo>
                      <a:pt x="103" y="646"/>
                    </a:lnTo>
                    <a:lnTo>
                      <a:pt x="103" y="646"/>
                    </a:lnTo>
                    <a:lnTo>
                      <a:pt x="110" y="645"/>
                    </a:lnTo>
                    <a:lnTo>
                      <a:pt x="120" y="645"/>
                    </a:lnTo>
                    <a:lnTo>
                      <a:pt x="120" y="645"/>
                    </a:lnTo>
                    <a:lnTo>
                      <a:pt x="137" y="645"/>
                    </a:lnTo>
                    <a:lnTo>
                      <a:pt x="142" y="645"/>
                    </a:lnTo>
                    <a:lnTo>
                      <a:pt x="147" y="647"/>
                    </a:lnTo>
                    <a:lnTo>
                      <a:pt x="147" y="647"/>
                    </a:lnTo>
                    <a:lnTo>
                      <a:pt x="152" y="651"/>
                    </a:lnTo>
                    <a:lnTo>
                      <a:pt x="159" y="655"/>
                    </a:lnTo>
                    <a:lnTo>
                      <a:pt x="163" y="656"/>
                    </a:lnTo>
                    <a:lnTo>
                      <a:pt x="165" y="656"/>
                    </a:lnTo>
                    <a:lnTo>
                      <a:pt x="167" y="655"/>
                    </a:lnTo>
                    <a:lnTo>
                      <a:pt x="169" y="652"/>
                    </a:lnTo>
                    <a:lnTo>
                      <a:pt x="169" y="652"/>
                    </a:lnTo>
                    <a:lnTo>
                      <a:pt x="169" y="638"/>
                    </a:lnTo>
                    <a:lnTo>
                      <a:pt x="169" y="636"/>
                    </a:lnTo>
                    <a:lnTo>
                      <a:pt x="170" y="635"/>
                    </a:lnTo>
                    <a:lnTo>
                      <a:pt x="171" y="634"/>
                    </a:lnTo>
                    <a:lnTo>
                      <a:pt x="174" y="634"/>
                    </a:lnTo>
                    <a:lnTo>
                      <a:pt x="174" y="634"/>
                    </a:lnTo>
                    <a:lnTo>
                      <a:pt x="176" y="634"/>
                    </a:lnTo>
                    <a:lnTo>
                      <a:pt x="178" y="636"/>
                    </a:lnTo>
                    <a:lnTo>
                      <a:pt x="183" y="640"/>
                    </a:lnTo>
                    <a:lnTo>
                      <a:pt x="187" y="644"/>
                    </a:lnTo>
                    <a:lnTo>
                      <a:pt x="189" y="645"/>
                    </a:lnTo>
                    <a:lnTo>
                      <a:pt x="191" y="645"/>
                    </a:lnTo>
                    <a:lnTo>
                      <a:pt x="191" y="645"/>
                    </a:lnTo>
                    <a:lnTo>
                      <a:pt x="195" y="643"/>
                    </a:lnTo>
                    <a:lnTo>
                      <a:pt x="200" y="641"/>
                    </a:lnTo>
                    <a:lnTo>
                      <a:pt x="205" y="641"/>
                    </a:lnTo>
                    <a:lnTo>
                      <a:pt x="207" y="642"/>
                    </a:lnTo>
                    <a:lnTo>
                      <a:pt x="211" y="644"/>
                    </a:lnTo>
                    <a:lnTo>
                      <a:pt x="211" y="644"/>
                    </a:lnTo>
                    <a:lnTo>
                      <a:pt x="213" y="646"/>
                    </a:lnTo>
                    <a:lnTo>
                      <a:pt x="215" y="647"/>
                    </a:lnTo>
                    <a:lnTo>
                      <a:pt x="221" y="648"/>
                    </a:lnTo>
                    <a:lnTo>
                      <a:pt x="234" y="649"/>
                    </a:lnTo>
                    <a:lnTo>
                      <a:pt x="234" y="649"/>
                    </a:lnTo>
                    <a:lnTo>
                      <a:pt x="250" y="651"/>
                    </a:lnTo>
                    <a:lnTo>
                      <a:pt x="257" y="653"/>
                    </a:lnTo>
                    <a:lnTo>
                      <a:pt x="260" y="654"/>
                    </a:lnTo>
                    <a:lnTo>
                      <a:pt x="262" y="657"/>
                    </a:lnTo>
                    <a:lnTo>
                      <a:pt x="262" y="657"/>
                    </a:lnTo>
                    <a:lnTo>
                      <a:pt x="265" y="661"/>
                    </a:lnTo>
                    <a:lnTo>
                      <a:pt x="267" y="664"/>
                    </a:lnTo>
                    <a:lnTo>
                      <a:pt x="270" y="666"/>
                    </a:lnTo>
                    <a:lnTo>
                      <a:pt x="274" y="667"/>
                    </a:lnTo>
                    <a:lnTo>
                      <a:pt x="274" y="667"/>
                    </a:lnTo>
                    <a:lnTo>
                      <a:pt x="278" y="666"/>
                    </a:lnTo>
                    <a:lnTo>
                      <a:pt x="280" y="665"/>
                    </a:lnTo>
                    <a:lnTo>
                      <a:pt x="282" y="662"/>
                    </a:lnTo>
                    <a:lnTo>
                      <a:pt x="284" y="658"/>
                    </a:lnTo>
                    <a:lnTo>
                      <a:pt x="284" y="658"/>
                    </a:lnTo>
                    <a:lnTo>
                      <a:pt x="286" y="654"/>
                    </a:lnTo>
                    <a:lnTo>
                      <a:pt x="288" y="652"/>
                    </a:lnTo>
                    <a:lnTo>
                      <a:pt x="291" y="651"/>
                    </a:lnTo>
                    <a:lnTo>
                      <a:pt x="295" y="650"/>
                    </a:lnTo>
                    <a:lnTo>
                      <a:pt x="295" y="650"/>
                    </a:lnTo>
                    <a:lnTo>
                      <a:pt x="300" y="649"/>
                    </a:lnTo>
                    <a:lnTo>
                      <a:pt x="304" y="647"/>
                    </a:lnTo>
                    <a:lnTo>
                      <a:pt x="307" y="647"/>
                    </a:lnTo>
                    <a:lnTo>
                      <a:pt x="309" y="648"/>
                    </a:lnTo>
                    <a:lnTo>
                      <a:pt x="312" y="649"/>
                    </a:lnTo>
                    <a:lnTo>
                      <a:pt x="312" y="649"/>
                    </a:lnTo>
                    <a:lnTo>
                      <a:pt x="323" y="658"/>
                    </a:lnTo>
                    <a:lnTo>
                      <a:pt x="323" y="658"/>
                    </a:lnTo>
                    <a:lnTo>
                      <a:pt x="328" y="661"/>
                    </a:lnTo>
                    <a:lnTo>
                      <a:pt x="333" y="663"/>
                    </a:lnTo>
                    <a:lnTo>
                      <a:pt x="336" y="663"/>
                    </a:lnTo>
                    <a:lnTo>
                      <a:pt x="339" y="663"/>
                    </a:lnTo>
                    <a:lnTo>
                      <a:pt x="339" y="663"/>
                    </a:lnTo>
                    <a:lnTo>
                      <a:pt x="347" y="660"/>
                    </a:lnTo>
                    <a:lnTo>
                      <a:pt x="351" y="657"/>
                    </a:lnTo>
                    <a:lnTo>
                      <a:pt x="353" y="654"/>
                    </a:lnTo>
                    <a:lnTo>
                      <a:pt x="353" y="654"/>
                    </a:lnTo>
                    <a:lnTo>
                      <a:pt x="356" y="650"/>
                    </a:lnTo>
                    <a:lnTo>
                      <a:pt x="360" y="646"/>
                    </a:lnTo>
                    <a:lnTo>
                      <a:pt x="365" y="644"/>
                    </a:lnTo>
                    <a:lnTo>
                      <a:pt x="370" y="643"/>
                    </a:lnTo>
                    <a:lnTo>
                      <a:pt x="370" y="643"/>
                    </a:lnTo>
                    <a:lnTo>
                      <a:pt x="381" y="644"/>
                    </a:lnTo>
                    <a:lnTo>
                      <a:pt x="396" y="647"/>
                    </a:lnTo>
                    <a:lnTo>
                      <a:pt x="396" y="647"/>
                    </a:lnTo>
                    <a:lnTo>
                      <a:pt x="403" y="649"/>
                    </a:lnTo>
                    <a:lnTo>
                      <a:pt x="408" y="650"/>
                    </a:lnTo>
                    <a:lnTo>
                      <a:pt x="409" y="649"/>
                    </a:lnTo>
                    <a:lnTo>
                      <a:pt x="410" y="648"/>
                    </a:lnTo>
                    <a:lnTo>
                      <a:pt x="412" y="642"/>
                    </a:lnTo>
                    <a:lnTo>
                      <a:pt x="412" y="642"/>
                    </a:lnTo>
                    <a:lnTo>
                      <a:pt x="412" y="639"/>
                    </a:lnTo>
                    <a:lnTo>
                      <a:pt x="414" y="637"/>
                    </a:lnTo>
                    <a:lnTo>
                      <a:pt x="417" y="637"/>
                    </a:lnTo>
                    <a:lnTo>
                      <a:pt x="420" y="637"/>
                    </a:lnTo>
                    <a:lnTo>
                      <a:pt x="427" y="640"/>
                    </a:lnTo>
                    <a:lnTo>
                      <a:pt x="432" y="644"/>
                    </a:lnTo>
                    <a:lnTo>
                      <a:pt x="432" y="644"/>
                    </a:lnTo>
                    <a:lnTo>
                      <a:pt x="437" y="647"/>
                    </a:lnTo>
                    <a:lnTo>
                      <a:pt x="442" y="650"/>
                    </a:lnTo>
                    <a:lnTo>
                      <a:pt x="445" y="651"/>
                    </a:lnTo>
                    <a:lnTo>
                      <a:pt x="447" y="651"/>
                    </a:lnTo>
                    <a:lnTo>
                      <a:pt x="449" y="650"/>
                    </a:lnTo>
                    <a:lnTo>
                      <a:pt x="451" y="648"/>
                    </a:lnTo>
                    <a:lnTo>
                      <a:pt x="451" y="648"/>
                    </a:lnTo>
                    <a:lnTo>
                      <a:pt x="454" y="643"/>
                    </a:lnTo>
                    <a:lnTo>
                      <a:pt x="457" y="640"/>
                    </a:lnTo>
                    <a:lnTo>
                      <a:pt x="458" y="638"/>
                    </a:lnTo>
                    <a:lnTo>
                      <a:pt x="458" y="637"/>
                    </a:lnTo>
                    <a:lnTo>
                      <a:pt x="457" y="636"/>
                    </a:lnTo>
                    <a:lnTo>
                      <a:pt x="456" y="634"/>
                    </a:lnTo>
                    <a:lnTo>
                      <a:pt x="456" y="634"/>
                    </a:lnTo>
                    <a:lnTo>
                      <a:pt x="454" y="632"/>
                    </a:lnTo>
                    <a:lnTo>
                      <a:pt x="452" y="630"/>
                    </a:lnTo>
                    <a:lnTo>
                      <a:pt x="451" y="627"/>
                    </a:lnTo>
                    <a:lnTo>
                      <a:pt x="450" y="623"/>
                    </a:lnTo>
                    <a:lnTo>
                      <a:pt x="449" y="621"/>
                    </a:lnTo>
                    <a:lnTo>
                      <a:pt x="447" y="619"/>
                    </a:lnTo>
                    <a:lnTo>
                      <a:pt x="447" y="619"/>
                    </a:lnTo>
                    <a:lnTo>
                      <a:pt x="443" y="615"/>
                    </a:lnTo>
                    <a:lnTo>
                      <a:pt x="441" y="613"/>
                    </a:lnTo>
                    <a:lnTo>
                      <a:pt x="440" y="609"/>
                    </a:lnTo>
                    <a:lnTo>
                      <a:pt x="442" y="604"/>
                    </a:lnTo>
                    <a:lnTo>
                      <a:pt x="442" y="604"/>
                    </a:lnTo>
                    <a:lnTo>
                      <a:pt x="444" y="598"/>
                    </a:lnTo>
                    <a:lnTo>
                      <a:pt x="446" y="593"/>
                    </a:lnTo>
                    <a:lnTo>
                      <a:pt x="448" y="591"/>
                    </a:lnTo>
                    <a:lnTo>
                      <a:pt x="451" y="590"/>
                    </a:lnTo>
                    <a:lnTo>
                      <a:pt x="453" y="589"/>
                    </a:lnTo>
                    <a:lnTo>
                      <a:pt x="457" y="589"/>
                    </a:lnTo>
                    <a:lnTo>
                      <a:pt x="457" y="589"/>
                    </a:lnTo>
                    <a:lnTo>
                      <a:pt x="464" y="589"/>
                    </a:lnTo>
                    <a:lnTo>
                      <a:pt x="471" y="587"/>
                    </a:lnTo>
                    <a:lnTo>
                      <a:pt x="473" y="586"/>
                    </a:lnTo>
                    <a:lnTo>
                      <a:pt x="475" y="584"/>
                    </a:lnTo>
                    <a:lnTo>
                      <a:pt x="477" y="581"/>
                    </a:lnTo>
                    <a:lnTo>
                      <a:pt x="478" y="578"/>
                    </a:lnTo>
                    <a:lnTo>
                      <a:pt x="478" y="578"/>
                    </a:lnTo>
                    <a:lnTo>
                      <a:pt x="479" y="570"/>
                    </a:lnTo>
                    <a:lnTo>
                      <a:pt x="481" y="565"/>
                    </a:lnTo>
                    <a:lnTo>
                      <a:pt x="484" y="562"/>
                    </a:lnTo>
                    <a:lnTo>
                      <a:pt x="489" y="561"/>
                    </a:lnTo>
                    <a:lnTo>
                      <a:pt x="489" y="561"/>
                    </a:lnTo>
                    <a:lnTo>
                      <a:pt x="502" y="559"/>
                    </a:lnTo>
                    <a:lnTo>
                      <a:pt x="510" y="559"/>
                    </a:lnTo>
                    <a:lnTo>
                      <a:pt x="518" y="559"/>
                    </a:lnTo>
                    <a:lnTo>
                      <a:pt x="518" y="559"/>
                    </a:lnTo>
                    <a:lnTo>
                      <a:pt x="514" y="552"/>
                    </a:lnTo>
                    <a:lnTo>
                      <a:pt x="509" y="547"/>
                    </a:lnTo>
                    <a:lnTo>
                      <a:pt x="503" y="543"/>
                    </a:lnTo>
                    <a:lnTo>
                      <a:pt x="498" y="540"/>
                    </a:lnTo>
                    <a:lnTo>
                      <a:pt x="498" y="540"/>
                    </a:lnTo>
                    <a:lnTo>
                      <a:pt x="494" y="538"/>
                    </a:lnTo>
                    <a:lnTo>
                      <a:pt x="491" y="535"/>
                    </a:lnTo>
                    <a:lnTo>
                      <a:pt x="488" y="530"/>
                    </a:lnTo>
                    <a:lnTo>
                      <a:pt x="485" y="528"/>
                    </a:lnTo>
                    <a:lnTo>
                      <a:pt x="485" y="528"/>
                    </a:lnTo>
                    <a:lnTo>
                      <a:pt x="476" y="522"/>
                    </a:lnTo>
                    <a:lnTo>
                      <a:pt x="465" y="516"/>
                    </a:lnTo>
                    <a:lnTo>
                      <a:pt x="465" y="516"/>
                    </a:lnTo>
                    <a:lnTo>
                      <a:pt x="455" y="510"/>
                    </a:lnTo>
                    <a:lnTo>
                      <a:pt x="446" y="503"/>
                    </a:lnTo>
                    <a:lnTo>
                      <a:pt x="446" y="503"/>
                    </a:lnTo>
                    <a:lnTo>
                      <a:pt x="423" y="482"/>
                    </a:lnTo>
                    <a:lnTo>
                      <a:pt x="423" y="482"/>
                    </a:lnTo>
                    <a:lnTo>
                      <a:pt x="421" y="480"/>
                    </a:lnTo>
                    <a:lnTo>
                      <a:pt x="420" y="477"/>
                    </a:lnTo>
                    <a:lnTo>
                      <a:pt x="420" y="471"/>
                    </a:lnTo>
                    <a:lnTo>
                      <a:pt x="421" y="459"/>
                    </a:lnTo>
                    <a:lnTo>
                      <a:pt x="421" y="459"/>
                    </a:lnTo>
                    <a:lnTo>
                      <a:pt x="420" y="454"/>
                    </a:lnTo>
                    <a:lnTo>
                      <a:pt x="419" y="449"/>
                    </a:lnTo>
                    <a:lnTo>
                      <a:pt x="417" y="444"/>
                    </a:lnTo>
                    <a:lnTo>
                      <a:pt x="415" y="443"/>
                    </a:lnTo>
                    <a:lnTo>
                      <a:pt x="413" y="443"/>
                    </a:lnTo>
                    <a:lnTo>
                      <a:pt x="413" y="443"/>
                    </a:lnTo>
                    <a:lnTo>
                      <a:pt x="410" y="442"/>
                    </a:lnTo>
                    <a:lnTo>
                      <a:pt x="409" y="441"/>
                    </a:lnTo>
                    <a:lnTo>
                      <a:pt x="407" y="438"/>
                    </a:lnTo>
                    <a:lnTo>
                      <a:pt x="404" y="433"/>
                    </a:lnTo>
                    <a:lnTo>
                      <a:pt x="402" y="431"/>
                    </a:lnTo>
                    <a:lnTo>
                      <a:pt x="398" y="428"/>
                    </a:lnTo>
                    <a:lnTo>
                      <a:pt x="398" y="428"/>
                    </a:lnTo>
                    <a:lnTo>
                      <a:pt x="394" y="425"/>
                    </a:lnTo>
                    <a:lnTo>
                      <a:pt x="393" y="423"/>
                    </a:lnTo>
                    <a:lnTo>
                      <a:pt x="392" y="421"/>
                    </a:lnTo>
                    <a:lnTo>
                      <a:pt x="393" y="420"/>
                    </a:lnTo>
                    <a:lnTo>
                      <a:pt x="395" y="419"/>
                    </a:lnTo>
                    <a:lnTo>
                      <a:pt x="398" y="418"/>
                    </a:lnTo>
                    <a:lnTo>
                      <a:pt x="405" y="418"/>
                    </a:lnTo>
                    <a:lnTo>
                      <a:pt x="405" y="418"/>
                    </a:lnTo>
                    <a:lnTo>
                      <a:pt x="409" y="418"/>
                    </a:lnTo>
                    <a:lnTo>
                      <a:pt x="411" y="418"/>
                    </a:lnTo>
                    <a:lnTo>
                      <a:pt x="412" y="417"/>
                    </a:lnTo>
                    <a:lnTo>
                      <a:pt x="412" y="416"/>
                    </a:lnTo>
                    <a:lnTo>
                      <a:pt x="413" y="413"/>
                    </a:lnTo>
                    <a:lnTo>
                      <a:pt x="414" y="412"/>
                    </a:lnTo>
                    <a:lnTo>
                      <a:pt x="416" y="411"/>
                    </a:lnTo>
                    <a:lnTo>
                      <a:pt x="416" y="411"/>
                    </a:lnTo>
                    <a:lnTo>
                      <a:pt x="422" y="409"/>
                    </a:lnTo>
                    <a:lnTo>
                      <a:pt x="428" y="409"/>
                    </a:lnTo>
                    <a:lnTo>
                      <a:pt x="439" y="409"/>
                    </a:lnTo>
                    <a:lnTo>
                      <a:pt x="439" y="409"/>
                    </a:lnTo>
                    <a:lnTo>
                      <a:pt x="443" y="408"/>
                    </a:lnTo>
                    <a:lnTo>
                      <a:pt x="448" y="407"/>
                    </a:lnTo>
                    <a:lnTo>
                      <a:pt x="453" y="404"/>
                    </a:lnTo>
                    <a:lnTo>
                      <a:pt x="458" y="401"/>
                    </a:lnTo>
                    <a:lnTo>
                      <a:pt x="458" y="401"/>
                    </a:lnTo>
                    <a:lnTo>
                      <a:pt x="465" y="396"/>
                    </a:lnTo>
                    <a:lnTo>
                      <a:pt x="470" y="394"/>
                    </a:lnTo>
                    <a:lnTo>
                      <a:pt x="474" y="393"/>
                    </a:lnTo>
                    <a:lnTo>
                      <a:pt x="474" y="393"/>
                    </a:lnTo>
                    <a:lnTo>
                      <a:pt x="479" y="393"/>
                    </a:lnTo>
                    <a:lnTo>
                      <a:pt x="483" y="392"/>
                    </a:lnTo>
                    <a:lnTo>
                      <a:pt x="487" y="389"/>
                    </a:lnTo>
                    <a:lnTo>
                      <a:pt x="490" y="385"/>
                    </a:lnTo>
                    <a:lnTo>
                      <a:pt x="490" y="385"/>
                    </a:lnTo>
                    <a:lnTo>
                      <a:pt x="491" y="384"/>
                    </a:lnTo>
                    <a:lnTo>
                      <a:pt x="493" y="383"/>
                    </a:lnTo>
                    <a:lnTo>
                      <a:pt x="499" y="382"/>
                    </a:lnTo>
                    <a:lnTo>
                      <a:pt x="506" y="381"/>
                    </a:lnTo>
                    <a:lnTo>
                      <a:pt x="509" y="380"/>
                    </a:lnTo>
                    <a:lnTo>
                      <a:pt x="511" y="379"/>
                    </a:lnTo>
                    <a:lnTo>
                      <a:pt x="511" y="379"/>
                    </a:lnTo>
                    <a:lnTo>
                      <a:pt x="515" y="375"/>
                    </a:lnTo>
                    <a:lnTo>
                      <a:pt x="519" y="373"/>
                    </a:lnTo>
                    <a:lnTo>
                      <a:pt x="523" y="372"/>
                    </a:lnTo>
                    <a:lnTo>
                      <a:pt x="528" y="372"/>
                    </a:lnTo>
                    <a:lnTo>
                      <a:pt x="528" y="372"/>
                    </a:lnTo>
                    <a:lnTo>
                      <a:pt x="530" y="372"/>
                    </a:lnTo>
                    <a:lnTo>
                      <a:pt x="532" y="370"/>
                    </a:lnTo>
                    <a:lnTo>
                      <a:pt x="535" y="366"/>
                    </a:lnTo>
                    <a:lnTo>
                      <a:pt x="537" y="361"/>
                    </a:lnTo>
                    <a:lnTo>
                      <a:pt x="538" y="356"/>
                    </a:lnTo>
                    <a:lnTo>
                      <a:pt x="538" y="356"/>
                    </a:lnTo>
                    <a:lnTo>
                      <a:pt x="538" y="355"/>
                    </a:lnTo>
                    <a:lnTo>
                      <a:pt x="540" y="354"/>
                    </a:lnTo>
                    <a:lnTo>
                      <a:pt x="544" y="355"/>
                    </a:lnTo>
                    <a:lnTo>
                      <a:pt x="548" y="356"/>
                    </a:lnTo>
                    <a:lnTo>
                      <a:pt x="549" y="358"/>
                    </a:lnTo>
                    <a:lnTo>
                      <a:pt x="550" y="361"/>
                    </a:lnTo>
                    <a:lnTo>
                      <a:pt x="550" y="361"/>
                    </a:lnTo>
                    <a:lnTo>
                      <a:pt x="553" y="364"/>
                    </a:lnTo>
                    <a:lnTo>
                      <a:pt x="558" y="368"/>
                    </a:lnTo>
                    <a:lnTo>
                      <a:pt x="563" y="370"/>
                    </a:lnTo>
                    <a:lnTo>
                      <a:pt x="571" y="371"/>
                    </a:lnTo>
                    <a:lnTo>
                      <a:pt x="571" y="371"/>
                    </a:lnTo>
                    <a:lnTo>
                      <a:pt x="575" y="371"/>
                    </a:lnTo>
                    <a:lnTo>
                      <a:pt x="578" y="368"/>
                    </a:lnTo>
                    <a:lnTo>
                      <a:pt x="581" y="365"/>
                    </a:lnTo>
                    <a:lnTo>
                      <a:pt x="583" y="361"/>
                    </a:lnTo>
                    <a:lnTo>
                      <a:pt x="583" y="361"/>
                    </a:lnTo>
                    <a:lnTo>
                      <a:pt x="581" y="357"/>
                    </a:lnTo>
                    <a:lnTo>
                      <a:pt x="579" y="353"/>
                    </a:lnTo>
                    <a:lnTo>
                      <a:pt x="579" y="347"/>
                    </a:lnTo>
                    <a:lnTo>
                      <a:pt x="579" y="341"/>
                    </a:lnTo>
                    <a:lnTo>
                      <a:pt x="579" y="341"/>
                    </a:lnTo>
                    <a:close/>
                  </a:path>
                </a:pathLst>
              </a:custGeom>
              <a:solidFill>
                <a:schemeClr val="accent1"/>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2" name="Freeform 96">
                <a:extLst>
                  <a:ext uri="{FF2B5EF4-FFF2-40B4-BE49-F238E27FC236}">
                    <a16:creationId xmlns:a16="http://schemas.microsoft.com/office/drawing/2014/main" id="{D6203C2E-21E5-4FB2-98E8-F59CD261C84A}"/>
                  </a:ext>
                </a:extLst>
              </p:cNvPr>
              <p:cNvSpPr>
                <a:spLocks/>
              </p:cNvSpPr>
              <p:nvPr/>
            </p:nvSpPr>
            <p:spPr bwMode="auto">
              <a:xfrm>
                <a:off x="5399437" y="976621"/>
                <a:ext cx="2878894" cy="2407262"/>
              </a:xfrm>
              <a:custGeom>
                <a:avLst/>
                <a:gdLst>
                  <a:gd name="T0" fmla="*/ 463 w 1681"/>
                  <a:gd name="T1" fmla="*/ 1194 h 1376"/>
                  <a:gd name="T2" fmla="*/ 507 w 1681"/>
                  <a:gd name="T3" fmla="*/ 1061 h 1376"/>
                  <a:gd name="T4" fmla="*/ 458 w 1681"/>
                  <a:gd name="T5" fmla="*/ 919 h 1376"/>
                  <a:gd name="T6" fmla="*/ 576 w 1681"/>
                  <a:gd name="T7" fmla="*/ 781 h 1376"/>
                  <a:gd name="T8" fmla="*/ 606 w 1681"/>
                  <a:gd name="T9" fmla="*/ 644 h 1376"/>
                  <a:gd name="T10" fmla="*/ 700 w 1681"/>
                  <a:gd name="T11" fmla="*/ 503 h 1376"/>
                  <a:gd name="T12" fmla="*/ 763 w 1681"/>
                  <a:gd name="T13" fmla="*/ 370 h 1376"/>
                  <a:gd name="T14" fmla="*/ 841 w 1681"/>
                  <a:gd name="T15" fmla="*/ 303 h 1376"/>
                  <a:gd name="T16" fmla="*/ 982 w 1681"/>
                  <a:gd name="T17" fmla="*/ 287 h 1376"/>
                  <a:gd name="T18" fmla="*/ 1073 w 1681"/>
                  <a:gd name="T19" fmla="*/ 220 h 1376"/>
                  <a:gd name="T20" fmla="*/ 1274 w 1681"/>
                  <a:gd name="T21" fmla="*/ 295 h 1376"/>
                  <a:gd name="T22" fmla="*/ 1351 w 1681"/>
                  <a:gd name="T23" fmla="*/ 176 h 1376"/>
                  <a:gd name="T24" fmla="*/ 1551 w 1681"/>
                  <a:gd name="T25" fmla="*/ 174 h 1376"/>
                  <a:gd name="T26" fmla="*/ 1611 w 1681"/>
                  <a:gd name="T27" fmla="*/ 203 h 1376"/>
                  <a:gd name="T28" fmla="*/ 1616 w 1681"/>
                  <a:gd name="T29" fmla="*/ 169 h 1376"/>
                  <a:gd name="T30" fmla="*/ 1669 w 1681"/>
                  <a:gd name="T31" fmla="*/ 104 h 1376"/>
                  <a:gd name="T32" fmla="*/ 1557 w 1681"/>
                  <a:gd name="T33" fmla="*/ 37 h 1376"/>
                  <a:gd name="T34" fmla="*/ 1498 w 1681"/>
                  <a:gd name="T35" fmla="*/ 32 h 1376"/>
                  <a:gd name="T36" fmla="*/ 1417 w 1681"/>
                  <a:gd name="T37" fmla="*/ 66 h 1376"/>
                  <a:gd name="T38" fmla="*/ 1329 w 1681"/>
                  <a:gd name="T39" fmla="*/ 90 h 1376"/>
                  <a:gd name="T40" fmla="*/ 1359 w 1681"/>
                  <a:gd name="T41" fmla="*/ 7 h 1376"/>
                  <a:gd name="T42" fmla="*/ 1265 w 1681"/>
                  <a:gd name="T43" fmla="*/ 34 h 1376"/>
                  <a:gd name="T44" fmla="*/ 1204 w 1681"/>
                  <a:gd name="T45" fmla="*/ 46 h 1376"/>
                  <a:gd name="T46" fmla="*/ 1152 w 1681"/>
                  <a:gd name="T47" fmla="*/ 93 h 1376"/>
                  <a:gd name="T48" fmla="*/ 1151 w 1681"/>
                  <a:gd name="T49" fmla="*/ 57 h 1376"/>
                  <a:gd name="T50" fmla="*/ 1096 w 1681"/>
                  <a:gd name="T51" fmla="*/ 90 h 1376"/>
                  <a:gd name="T52" fmla="*/ 1070 w 1681"/>
                  <a:gd name="T53" fmla="*/ 135 h 1376"/>
                  <a:gd name="T54" fmla="*/ 1025 w 1681"/>
                  <a:gd name="T55" fmla="*/ 144 h 1376"/>
                  <a:gd name="T56" fmla="*/ 984 w 1681"/>
                  <a:gd name="T57" fmla="*/ 138 h 1376"/>
                  <a:gd name="T58" fmla="*/ 937 w 1681"/>
                  <a:gd name="T59" fmla="*/ 103 h 1376"/>
                  <a:gd name="T60" fmla="*/ 883 w 1681"/>
                  <a:gd name="T61" fmla="*/ 124 h 1376"/>
                  <a:gd name="T62" fmla="*/ 869 w 1681"/>
                  <a:gd name="T63" fmla="*/ 157 h 1376"/>
                  <a:gd name="T64" fmla="*/ 817 w 1681"/>
                  <a:gd name="T65" fmla="*/ 178 h 1376"/>
                  <a:gd name="T66" fmla="*/ 775 w 1681"/>
                  <a:gd name="T67" fmla="*/ 244 h 1376"/>
                  <a:gd name="T68" fmla="*/ 782 w 1681"/>
                  <a:gd name="T69" fmla="*/ 259 h 1376"/>
                  <a:gd name="T70" fmla="*/ 706 w 1681"/>
                  <a:gd name="T71" fmla="*/ 272 h 1376"/>
                  <a:gd name="T72" fmla="*/ 669 w 1681"/>
                  <a:gd name="T73" fmla="*/ 263 h 1376"/>
                  <a:gd name="T74" fmla="*/ 661 w 1681"/>
                  <a:gd name="T75" fmla="*/ 304 h 1376"/>
                  <a:gd name="T76" fmla="*/ 595 w 1681"/>
                  <a:gd name="T77" fmla="*/ 335 h 1376"/>
                  <a:gd name="T78" fmla="*/ 772 w 1681"/>
                  <a:gd name="T79" fmla="*/ 316 h 1376"/>
                  <a:gd name="T80" fmla="*/ 714 w 1681"/>
                  <a:gd name="T81" fmla="*/ 334 h 1376"/>
                  <a:gd name="T82" fmla="*/ 639 w 1681"/>
                  <a:gd name="T83" fmla="*/ 382 h 1376"/>
                  <a:gd name="T84" fmla="*/ 620 w 1681"/>
                  <a:gd name="T85" fmla="*/ 420 h 1376"/>
                  <a:gd name="T86" fmla="*/ 542 w 1681"/>
                  <a:gd name="T87" fmla="*/ 496 h 1376"/>
                  <a:gd name="T88" fmla="*/ 482 w 1681"/>
                  <a:gd name="T89" fmla="*/ 557 h 1376"/>
                  <a:gd name="T90" fmla="*/ 469 w 1681"/>
                  <a:gd name="T91" fmla="*/ 612 h 1376"/>
                  <a:gd name="T92" fmla="*/ 425 w 1681"/>
                  <a:gd name="T93" fmla="*/ 682 h 1376"/>
                  <a:gd name="T94" fmla="*/ 406 w 1681"/>
                  <a:gd name="T95" fmla="*/ 701 h 1376"/>
                  <a:gd name="T96" fmla="*/ 335 w 1681"/>
                  <a:gd name="T97" fmla="*/ 768 h 1376"/>
                  <a:gd name="T98" fmla="*/ 243 w 1681"/>
                  <a:gd name="T99" fmla="*/ 810 h 1376"/>
                  <a:gd name="T100" fmla="*/ 213 w 1681"/>
                  <a:gd name="T101" fmla="*/ 843 h 1376"/>
                  <a:gd name="T102" fmla="*/ 199 w 1681"/>
                  <a:gd name="T103" fmla="*/ 877 h 1376"/>
                  <a:gd name="T104" fmla="*/ 179 w 1681"/>
                  <a:gd name="T105" fmla="*/ 898 h 1376"/>
                  <a:gd name="T106" fmla="*/ 150 w 1681"/>
                  <a:gd name="T107" fmla="*/ 930 h 1376"/>
                  <a:gd name="T108" fmla="*/ 57 w 1681"/>
                  <a:gd name="T109" fmla="*/ 960 h 1376"/>
                  <a:gd name="T110" fmla="*/ 14 w 1681"/>
                  <a:gd name="T111" fmla="*/ 1034 h 1376"/>
                  <a:gd name="T112" fmla="*/ 17 w 1681"/>
                  <a:gd name="T113" fmla="*/ 1127 h 1376"/>
                  <a:gd name="T114" fmla="*/ 57 w 1681"/>
                  <a:gd name="T115" fmla="*/ 1206 h 1376"/>
                  <a:gd name="T116" fmla="*/ 21 w 1681"/>
                  <a:gd name="T117" fmla="*/ 1239 h 1376"/>
                  <a:gd name="T118" fmla="*/ 75 w 1681"/>
                  <a:gd name="T119" fmla="*/ 1258 h 1376"/>
                  <a:gd name="T120" fmla="*/ 107 w 1681"/>
                  <a:gd name="T121" fmla="*/ 1357 h 1376"/>
                  <a:gd name="T122" fmla="*/ 347 w 1681"/>
                  <a:gd name="T123" fmla="*/ 1259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1" h="1376">
                    <a:moveTo>
                      <a:pt x="404" y="1276"/>
                    </a:moveTo>
                    <a:lnTo>
                      <a:pt x="404" y="1276"/>
                    </a:lnTo>
                    <a:lnTo>
                      <a:pt x="410" y="1283"/>
                    </a:lnTo>
                    <a:lnTo>
                      <a:pt x="415" y="1288"/>
                    </a:lnTo>
                    <a:lnTo>
                      <a:pt x="417" y="1290"/>
                    </a:lnTo>
                    <a:lnTo>
                      <a:pt x="419" y="1290"/>
                    </a:lnTo>
                    <a:lnTo>
                      <a:pt x="422" y="1289"/>
                    </a:lnTo>
                    <a:lnTo>
                      <a:pt x="425" y="1288"/>
                    </a:lnTo>
                    <a:lnTo>
                      <a:pt x="425" y="1288"/>
                    </a:lnTo>
                    <a:lnTo>
                      <a:pt x="431" y="1283"/>
                    </a:lnTo>
                    <a:lnTo>
                      <a:pt x="436" y="1277"/>
                    </a:lnTo>
                    <a:lnTo>
                      <a:pt x="437" y="1274"/>
                    </a:lnTo>
                    <a:lnTo>
                      <a:pt x="438" y="1270"/>
                    </a:lnTo>
                    <a:lnTo>
                      <a:pt x="439" y="1267"/>
                    </a:lnTo>
                    <a:lnTo>
                      <a:pt x="438" y="1263"/>
                    </a:lnTo>
                    <a:lnTo>
                      <a:pt x="438" y="1263"/>
                    </a:lnTo>
                    <a:lnTo>
                      <a:pt x="437" y="1259"/>
                    </a:lnTo>
                    <a:lnTo>
                      <a:pt x="434" y="1256"/>
                    </a:lnTo>
                    <a:lnTo>
                      <a:pt x="430" y="1251"/>
                    </a:lnTo>
                    <a:lnTo>
                      <a:pt x="428" y="1248"/>
                    </a:lnTo>
                    <a:lnTo>
                      <a:pt x="426" y="1245"/>
                    </a:lnTo>
                    <a:lnTo>
                      <a:pt x="427" y="1242"/>
                    </a:lnTo>
                    <a:lnTo>
                      <a:pt x="429" y="1239"/>
                    </a:lnTo>
                    <a:lnTo>
                      <a:pt x="429" y="1239"/>
                    </a:lnTo>
                    <a:lnTo>
                      <a:pt x="433" y="1230"/>
                    </a:lnTo>
                    <a:lnTo>
                      <a:pt x="437" y="1222"/>
                    </a:lnTo>
                    <a:lnTo>
                      <a:pt x="439" y="1215"/>
                    </a:lnTo>
                    <a:lnTo>
                      <a:pt x="442" y="1208"/>
                    </a:lnTo>
                    <a:lnTo>
                      <a:pt x="442" y="1208"/>
                    </a:lnTo>
                    <a:lnTo>
                      <a:pt x="443" y="1201"/>
                    </a:lnTo>
                    <a:lnTo>
                      <a:pt x="445" y="1199"/>
                    </a:lnTo>
                    <a:lnTo>
                      <a:pt x="447" y="1197"/>
                    </a:lnTo>
                    <a:lnTo>
                      <a:pt x="449" y="1196"/>
                    </a:lnTo>
                    <a:lnTo>
                      <a:pt x="451" y="1195"/>
                    </a:lnTo>
                    <a:lnTo>
                      <a:pt x="459" y="1194"/>
                    </a:lnTo>
                    <a:lnTo>
                      <a:pt x="459" y="1194"/>
                    </a:lnTo>
                    <a:lnTo>
                      <a:pt x="463" y="1194"/>
                    </a:lnTo>
                    <a:lnTo>
                      <a:pt x="467" y="1193"/>
                    </a:lnTo>
                    <a:lnTo>
                      <a:pt x="470" y="1191"/>
                    </a:lnTo>
                    <a:lnTo>
                      <a:pt x="473" y="1190"/>
                    </a:lnTo>
                    <a:lnTo>
                      <a:pt x="478" y="1185"/>
                    </a:lnTo>
                    <a:lnTo>
                      <a:pt x="481" y="1179"/>
                    </a:lnTo>
                    <a:lnTo>
                      <a:pt x="481" y="1179"/>
                    </a:lnTo>
                    <a:lnTo>
                      <a:pt x="482" y="1172"/>
                    </a:lnTo>
                    <a:lnTo>
                      <a:pt x="483" y="1163"/>
                    </a:lnTo>
                    <a:lnTo>
                      <a:pt x="485" y="1148"/>
                    </a:lnTo>
                    <a:lnTo>
                      <a:pt x="485" y="1148"/>
                    </a:lnTo>
                    <a:lnTo>
                      <a:pt x="487" y="1143"/>
                    </a:lnTo>
                    <a:lnTo>
                      <a:pt x="488" y="1138"/>
                    </a:lnTo>
                    <a:lnTo>
                      <a:pt x="488" y="1136"/>
                    </a:lnTo>
                    <a:lnTo>
                      <a:pt x="487" y="1134"/>
                    </a:lnTo>
                    <a:lnTo>
                      <a:pt x="486" y="1132"/>
                    </a:lnTo>
                    <a:lnTo>
                      <a:pt x="483" y="1129"/>
                    </a:lnTo>
                    <a:lnTo>
                      <a:pt x="483" y="1129"/>
                    </a:lnTo>
                    <a:lnTo>
                      <a:pt x="476" y="1123"/>
                    </a:lnTo>
                    <a:lnTo>
                      <a:pt x="471" y="1116"/>
                    </a:lnTo>
                    <a:lnTo>
                      <a:pt x="469" y="1113"/>
                    </a:lnTo>
                    <a:lnTo>
                      <a:pt x="468" y="1109"/>
                    </a:lnTo>
                    <a:lnTo>
                      <a:pt x="468" y="1105"/>
                    </a:lnTo>
                    <a:lnTo>
                      <a:pt x="469" y="1102"/>
                    </a:lnTo>
                    <a:lnTo>
                      <a:pt x="469" y="1102"/>
                    </a:lnTo>
                    <a:lnTo>
                      <a:pt x="471" y="1095"/>
                    </a:lnTo>
                    <a:lnTo>
                      <a:pt x="473" y="1090"/>
                    </a:lnTo>
                    <a:lnTo>
                      <a:pt x="474" y="1088"/>
                    </a:lnTo>
                    <a:lnTo>
                      <a:pt x="476" y="1087"/>
                    </a:lnTo>
                    <a:lnTo>
                      <a:pt x="482" y="1085"/>
                    </a:lnTo>
                    <a:lnTo>
                      <a:pt x="482" y="1085"/>
                    </a:lnTo>
                    <a:lnTo>
                      <a:pt x="489" y="1083"/>
                    </a:lnTo>
                    <a:lnTo>
                      <a:pt x="496" y="1080"/>
                    </a:lnTo>
                    <a:lnTo>
                      <a:pt x="502" y="1074"/>
                    </a:lnTo>
                    <a:lnTo>
                      <a:pt x="504" y="1071"/>
                    </a:lnTo>
                    <a:lnTo>
                      <a:pt x="506" y="1068"/>
                    </a:lnTo>
                    <a:lnTo>
                      <a:pt x="506" y="1068"/>
                    </a:lnTo>
                    <a:lnTo>
                      <a:pt x="507" y="1061"/>
                    </a:lnTo>
                    <a:lnTo>
                      <a:pt x="507" y="1057"/>
                    </a:lnTo>
                    <a:lnTo>
                      <a:pt x="507" y="1053"/>
                    </a:lnTo>
                    <a:lnTo>
                      <a:pt x="506" y="1050"/>
                    </a:lnTo>
                    <a:lnTo>
                      <a:pt x="503" y="1047"/>
                    </a:lnTo>
                    <a:lnTo>
                      <a:pt x="500" y="1045"/>
                    </a:lnTo>
                    <a:lnTo>
                      <a:pt x="497" y="1044"/>
                    </a:lnTo>
                    <a:lnTo>
                      <a:pt x="497" y="1044"/>
                    </a:lnTo>
                    <a:lnTo>
                      <a:pt x="487" y="1041"/>
                    </a:lnTo>
                    <a:lnTo>
                      <a:pt x="478" y="1037"/>
                    </a:lnTo>
                    <a:lnTo>
                      <a:pt x="474" y="1034"/>
                    </a:lnTo>
                    <a:lnTo>
                      <a:pt x="471" y="1031"/>
                    </a:lnTo>
                    <a:lnTo>
                      <a:pt x="469" y="1027"/>
                    </a:lnTo>
                    <a:lnTo>
                      <a:pt x="468" y="1023"/>
                    </a:lnTo>
                    <a:lnTo>
                      <a:pt x="468" y="1023"/>
                    </a:lnTo>
                    <a:lnTo>
                      <a:pt x="467" y="1019"/>
                    </a:lnTo>
                    <a:lnTo>
                      <a:pt x="465" y="1016"/>
                    </a:lnTo>
                    <a:lnTo>
                      <a:pt x="462" y="1011"/>
                    </a:lnTo>
                    <a:lnTo>
                      <a:pt x="461" y="1009"/>
                    </a:lnTo>
                    <a:lnTo>
                      <a:pt x="459" y="1006"/>
                    </a:lnTo>
                    <a:lnTo>
                      <a:pt x="459" y="1003"/>
                    </a:lnTo>
                    <a:lnTo>
                      <a:pt x="460" y="999"/>
                    </a:lnTo>
                    <a:lnTo>
                      <a:pt x="460" y="999"/>
                    </a:lnTo>
                    <a:lnTo>
                      <a:pt x="462" y="991"/>
                    </a:lnTo>
                    <a:lnTo>
                      <a:pt x="464" y="986"/>
                    </a:lnTo>
                    <a:lnTo>
                      <a:pt x="466" y="981"/>
                    </a:lnTo>
                    <a:lnTo>
                      <a:pt x="467" y="973"/>
                    </a:lnTo>
                    <a:lnTo>
                      <a:pt x="467" y="973"/>
                    </a:lnTo>
                    <a:lnTo>
                      <a:pt x="466" y="964"/>
                    </a:lnTo>
                    <a:lnTo>
                      <a:pt x="466" y="958"/>
                    </a:lnTo>
                    <a:lnTo>
                      <a:pt x="465" y="953"/>
                    </a:lnTo>
                    <a:lnTo>
                      <a:pt x="462" y="949"/>
                    </a:lnTo>
                    <a:lnTo>
                      <a:pt x="462" y="949"/>
                    </a:lnTo>
                    <a:lnTo>
                      <a:pt x="460" y="947"/>
                    </a:lnTo>
                    <a:lnTo>
                      <a:pt x="459" y="944"/>
                    </a:lnTo>
                    <a:lnTo>
                      <a:pt x="457" y="937"/>
                    </a:lnTo>
                    <a:lnTo>
                      <a:pt x="458" y="919"/>
                    </a:lnTo>
                    <a:lnTo>
                      <a:pt x="458" y="919"/>
                    </a:lnTo>
                    <a:lnTo>
                      <a:pt x="458" y="914"/>
                    </a:lnTo>
                    <a:lnTo>
                      <a:pt x="459" y="910"/>
                    </a:lnTo>
                    <a:lnTo>
                      <a:pt x="463" y="901"/>
                    </a:lnTo>
                    <a:lnTo>
                      <a:pt x="466" y="894"/>
                    </a:lnTo>
                    <a:lnTo>
                      <a:pt x="466" y="890"/>
                    </a:lnTo>
                    <a:lnTo>
                      <a:pt x="466" y="887"/>
                    </a:lnTo>
                    <a:lnTo>
                      <a:pt x="466" y="887"/>
                    </a:lnTo>
                    <a:lnTo>
                      <a:pt x="461" y="880"/>
                    </a:lnTo>
                    <a:lnTo>
                      <a:pt x="457" y="875"/>
                    </a:lnTo>
                    <a:lnTo>
                      <a:pt x="455" y="873"/>
                    </a:lnTo>
                    <a:lnTo>
                      <a:pt x="454" y="870"/>
                    </a:lnTo>
                    <a:lnTo>
                      <a:pt x="453" y="866"/>
                    </a:lnTo>
                    <a:lnTo>
                      <a:pt x="453" y="862"/>
                    </a:lnTo>
                    <a:lnTo>
                      <a:pt x="453" y="862"/>
                    </a:lnTo>
                    <a:lnTo>
                      <a:pt x="455" y="853"/>
                    </a:lnTo>
                    <a:lnTo>
                      <a:pt x="458" y="846"/>
                    </a:lnTo>
                    <a:lnTo>
                      <a:pt x="462" y="839"/>
                    </a:lnTo>
                    <a:lnTo>
                      <a:pt x="467" y="832"/>
                    </a:lnTo>
                    <a:lnTo>
                      <a:pt x="467" y="832"/>
                    </a:lnTo>
                    <a:lnTo>
                      <a:pt x="480" y="812"/>
                    </a:lnTo>
                    <a:lnTo>
                      <a:pt x="487" y="802"/>
                    </a:lnTo>
                    <a:lnTo>
                      <a:pt x="491" y="798"/>
                    </a:lnTo>
                    <a:lnTo>
                      <a:pt x="494" y="795"/>
                    </a:lnTo>
                    <a:lnTo>
                      <a:pt x="494" y="795"/>
                    </a:lnTo>
                    <a:lnTo>
                      <a:pt x="499" y="790"/>
                    </a:lnTo>
                    <a:lnTo>
                      <a:pt x="505" y="785"/>
                    </a:lnTo>
                    <a:lnTo>
                      <a:pt x="508" y="783"/>
                    </a:lnTo>
                    <a:lnTo>
                      <a:pt x="513" y="782"/>
                    </a:lnTo>
                    <a:lnTo>
                      <a:pt x="518" y="781"/>
                    </a:lnTo>
                    <a:lnTo>
                      <a:pt x="525" y="782"/>
                    </a:lnTo>
                    <a:lnTo>
                      <a:pt x="525" y="782"/>
                    </a:lnTo>
                    <a:lnTo>
                      <a:pt x="540" y="784"/>
                    </a:lnTo>
                    <a:lnTo>
                      <a:pt x="553" y="784"/>
                    </a:lnTo>
                    <a:lnTo>
                      <a:pt x="572" y="784"/>
                    </a:lnTo>
                    <a:lnTo>
                      <a:pt x="572" y="784"/>
                    </a:lnTo>
                    <a:lnTo>
                      <a:pt x="574" y="783"/>
                    </a:lnTo>
                    <a:lnTo>
                      <a:pt x="576" y="781"/>
                    </a:lnTo>
                    <a:lnTo>
                      <a:pt x="579" y="776"/>
                    </a:lnTo>
                    <a:lnTo>
                      <a:pt x="581" y="771"/>
                    </a:lnTo>
                    <a:lnTo>
                      <a:pt x="583" y="770"/>
                    </a:lnTo>
                    <a:lnTo>
                      <a:pt x="585" y="769"/>
                    </a:lnTo>
                    <a:lnTo>
                      <a:pt x="585" y="769"/>
                    </a:lnTo>
                    <a:lnTo>
                      <a:pt x="589" y="768"/>
                    </a:lnTo>
                    <a:lnTo>
                      <a:pt x="591" y="765"/>
                    </a:lnTo>
                    <a:lnTo>
                      <a:pt x="593" y="761"/>
                    </a:lnTo>
                    <a:lnTo>
                      <a:pt x="592" y="756"/>
                    </a:lnTo>
                    <a:lnTo>
                      <a:pt x="592" y="756"/>
                    </a:lnTo>
                    <a:lnTo>
                      <a:pt x="590" y="751"/>
                    </a:lnTo>
                    <a:lnTo>
                      <a:pt x="589" y="746"/>
                    </a:lnTo>
                    <a:lnTo>
                      <a:pt x="587" y="744"/>
                    </a:lnTo>
                    <a:lnTo>
                      <a:pt x="585" y="743"/>
                    </a:lnTo>
                    <a:lnTo>
                      <a:pt x="583" y="741"/>
                    </a:lnTo>
                    <a:lnTo>
                      <a:pt x="579" y="740"/>
                    </a:lnTo>
                    <a:lnTo>
                      <a:pt x="579" y="740"/>
                    </a:lnTo>
                    <a:lnTo>
                      <a:pt x="568" y="736"/>
                    </a:lnTo>
                    <a:lnTo>
                      <a:pt x="564" y="734"/>
                    </a:lnTo>
                    <a:lnTo>
                      <a:pt x="560" y="732"/>
                    </a:lnTo>
                    <a:lnTo>
                      <a:pt x="557" y="729"/>
                    </a:lnTo>
                    <a:lnTo>
                      <a:pt x="557" y="727"/>
                    </a:lnTo>
                    <a:lnTo>
                      <a:pt x="557" y="725"/>
                    </a:lnTo>
                    <a:lnTo>
                      <a:pt x="559" y="721"/>
                    </a:lnTo>
                    <a:lnTo>
                      <a:pt x="565" y="717"/>
                    </a:lnTo>
                    <a:lnTo>
                      <a:pt x="565" y="717"/>
                    </a:lnTo>
                    <a:lnTo>
                      <a:pt x="572" y="710"/>
                    </a:lnTo>
                    <a:lnTo>
                      <a:pt x="579" y="703"/>
                    </a:lnTo>
                    <a:lnTo>
                      <a:pt x="586" y="696"/>
                    </a:lnTo>
                    <a:lnTo>
                      <a:pt x="592" y="688"/>
                    </a:lnTo>
                    <a:lnTo>
                      <a:pt x="598" y="680"/>
                    </a:lnTo>
                    <a:lnTo>
                      <a:pt x="602" y="672"/>
                    </a:lnTo>
                    <a:lnTo>
                      <a:pt x="604" y="665"/>
                    </a:lnTo>
                    <a:lnTo>
                      <a:pt x="605" y="659"/>
                    </a:lnTo>
                    <a:lnTo>
                      <a:pt x="605" y="659"/>
                    </a:lnTo>
                    <a:lnTo>
                      <a:pt x="605" y="650"/>
                    </a:lnTo>
                    <a:lnTo>
                      <a:pt x="606" y="644"/>
                    </a:lnTo>
                    <a:lnTo>
                      <a:pt x="611" y="630"/>
                    </a:lnTo>
                    <a:lnTo>
                      <a:pt x="611" y="630"/>
                    </a:lnTo>
                    <a:lnTo>
                      <a:pt x="617" y="615"/>
                    </a:lnTo>
                    <a:lnTo>
                      <a:pt x="619" y="609"/>
                    </a:lnTo>
                    <a:lnTo>
                      <a:pt x="620" y="601"/>
                    </a:lnTo>
                    <a:lnTo>
                      <a:pt x="620" y="601"/>
                    </a:lnTo>
                    <a:lnTo>
                      <a:pt x="619" y="596"/>
                    </a:lnTo>
                    <a:lnTo>
                      <a:pt x="617" y="590"/>
                    </a:lnTo>
                    <a:lnTo>
                      <a:pt x="613" y="579"/>
                    </a:lnTo>
                    <a:lnTo>
                      <a:pt x="611" y="573"/>
                    </a:lnTo>
                    <a:lnTo>
                      <a:pt x="613" y="569"/>
                    </a:lnTo>
                    <a:lnTo>
                      <a:pt x="614" y="567"/>
                    </a:lnTo>
                    <a:lnTo>
                      <a:pt x="615" y="566"/>
                    </a:lnTo>
                    <a:lnTo>
                      <a:pt x="617" y="565"/>
                    </a:lnTo>
                    <a:lnTo>
                      <a:pt x="621" y="565"/>
                    </a:lnTo>
                    <a:lnTo>
                      <a:pt x="621" y="565"/>
                    </a:lnTo>
                    <a:lnTo>
                      <a:pt x="628" y="564"/>
                    </a:lnTo>
                    <a:lnTo>
                      <a:pt x="638" y="562"/>
                    </a:lnTo>
                    <a:lnTo>
                      <a:pt x="648" y="559"/>
                    </a:lnTo>
                    <a:lnTo>
                      <a:pt x="658" y="556"/>
                    </a:lnTo>
                    <a:lnTo>
                      <a:pt x="667" y="552"/>
                    </a:lnTo>
                    <a:lnTo>
                      <a:pt x="674" y="547"/>
                    </a:lnTo>
                    <a:lnTo>
                      <a:pt x="679" y="542"/>
                    </a:lnTo>
                    <a:lnTo>
                      <a:pt x="680" y="540"/>
                    </a:lnTo>
                    <a:lnTo>
                      <a:pt x="681" y="536"/>
                    </a:lnTo>
                    <a:lnTo>
                      <a:pt x="681" y="536"/>
                    </a:lnTo>
                    <a:lnTo>
                      <a:pt x="680" y="532"/>
                    </a:lnTo>
                    <a:lnTo>
                      <a:pt x="678" y="528"/>
                    </a:lnTo>
                    <a:lnTo>
                      <a:pt x="676" y="523"/>
                    </a:lnTo>
                    <a:lnTo>
                      <a:pt x="676" y="522"/>
                    </a:lnTo>
                    <a:lnTo>
                      <a:pt x="677" y="520"/>
                    </a:lnTo>
                    <a:lnTo>
                      <a:pt x="680" y="518"/>
                    </a:lnTo>
                    <a:lnTo>
                      <a:pt x="686" y="515"/>
                    </a:lnTo>
                    <a:lnTo>
                      <a:pt x="686" y="515"/>
                    </a:lnTo>
                    <a:lnTo>
                      <a:pt x="691" y="512"/>
                    </a:lnTo>
                    <a:lnTo>
                      <a:pt x="696" y="508"/>
                    </a:lnTo>
                    <a:lnTo>
                      <a:pt x="700" y="503"/>
                    </a:lnTo>
                    <a:lnTo>
                      <a:pt x="703" y="498"/>
                    </a:lnTo>
                    <a:lnTo>
                      <a:pt x="709" y="489"/>
                    </a:lnTo>
                    <a:lnTo>
                      <a:pt x="713" y="485"/>
                    </a:lnTo>
                    <a:lnTo>
                      <a:pt x="717" y="482"/>
                    </a:lnTo>
                    <a:lnTo>
                      <a:pt x="717" y="482"/>
                    </a:lnTo>
                    <a:lnTo>
                      <a:pt x="725" y="476"/>
                    </a:lnTo>
                    <a:lnTo>
                      <a:pt x="729" y="472"/>
                    </a:lnTo>
                    <a:lnTo>
                      <a:pt x="732" y="468"/>
                    </a:lnTo>
                    <a:lnTo>
                      <a:pt x="733" y="462"/>
                    </a:lnTo>
                    <a:lnTo>
                      <a:pt x="733" y="462"/>
                    </a:lnTo>
                    <a:lnTo>
                      <a:pt x="733" y="455"/>
                    </a:lnTo>
                    <a:lnTo>
                      <a:pt x="734" y="447"/>
                    </a:lnTo>
                    <a:lnTo>
                      <a:pt x="733" y="444"/>
                    </a:lnTo>
                    <a:lnTo>
                      <a:pt x="732" y="442"/>
                    </a:lnTo>
                    <a:lnTo>
                      <a:pt x="730" y="439"/>
                    </a:lnTo>
                    <a:lnTo>
                      <a:pt x="728" y="437"/>
                    </a:lnTo>
                    <a:lnTo>
                      <a:pt x="728" y="437"/>
                    </a:lnTo>
                    <a:lnTo>
                      <a:pt x="721" y="432"/>
                    </a:lnTo>
                    <a:lnTo>
                      <a:pt x="719" y="429"/>
                    </a:lnTo>
                    <a:lnTo>
                      <a:pt x="717" y="426"/>
                    </a:lnTo>
                    <a:lnTo>
                      <a:pt x="717" y="424"/>
                    </a:lnTo>
                    <a:lnTo>
                      <a:pt x="717" y="421"/>
                    </a:lnTo>
                    <a:lnTo>
                      <a:pt x="719" y="419"/>
                    </a:lnTo>
                    <a:lnTo>
                      <a:pt x="723" y="418"/>
                    </a:lnTo>
                    <a:lnTo>
                      <a:pt x="723" y="418"/>
                    </a:lnTo>
                    <a:lnTo>
                      <a:pt x="731" y="416"/>
                    </a:lnTo>
                    <a:lnTo>
                      <a:pt x="737" y="415"/>
                    </a:lnTo>
                    <a:lnTo>
                      <a:pt x="739" y="414"/>
                    </a:lnTo>
                    <a:lnTo>
                      <a:pt x="740" y="412"/>
                    </a:lnTo>
                    <a:lnTo>
                      <a:pt x="742" y="409"/>
                    </a:lnTo>
                    <a:lnTo>
                      <a:pt x="743" y="405"/>
                    </a:lnTo>
                    <a:lnTo>
                      <a:pt x="743" y="405"/>
                    </a:lnTo>
                    <a:lnTo>
                      <a:pt x="746" y="394"/>
                    </a:lnTo>
                    <a:lnTo>
                      <a:pt x="750" y="384"/>
                    </a:lnTo>
                    <a:lnTo>
                      <a:pt x="756" y="376"/>
                    </a:lnTo>
                    <a:lnTo>
                      <a:pt x="759" y="373"/>
                    </a:lnTo>
                    <a:lnTo>
                      <a:pt x="763" y="370"/>
                    </a:lnTo>
                    <a:lnTo>
                      <a:pt x="763" y="370"/>
                    </a:lnTo>
                    <a:lnTo>
                      <a:pt x="766" y="367"/>
                    </a:lnTo>
                    <a:lnTo>
                      <a:pt x="769" y="363"/>
                    </a:lnTo>
                    <a:lnTo>
                      <a:pt x="774" y="356"/>
                    </a:lnTo>
                    <a:lnTo>
                      <a:pt x="776" y="353"/>
                    </a:lnTo>
                    <a:lnTo>
                      <a:pt x="779" y="350"/>
                    </a:lnTo>
                    <a:lnTo>
                      <a:pt x="782" y="348"/>
                    </a:lnTo>
                    <a:lnTo>
                      <a:pt x="788" y="348"/>
                    </a:lnTo>
                    <a:lnTo>
                      <a:pt x="788" y="348"/>
                    </a:lnTo>
                    <a:lnTo>
                      <a:pt x="796" y="347"/>
                    </a:lnTo>
                    <a:lnTo>
                      <a:pt x="801" y="348"/>
                    </a:lnTo>
                    <a:lnTo>
                      <a:pt x="804" y="350"/>
                    </a:lnTo>
                    <a:lnTo>
                      <a:pt x="807" y="354"/>
                    </a:lnTo>
                    <a:lnTo>
                      <a:pt x="807" y="354"/>
                    </a:lnTo>
                    <a:lnTo>
                      <a:pt x="808" y="356"/>
                    </a:lnTo>
                    <a:lnTo>
                      <a:pt x="810" y="358"/>
                    </a:lnTo>
                    <a:lnTo>
                      <a:pt x="815" y="361"/>
                    </a:lnTo>
                    <a:lnTo>
                      <a:pt x="821" y="363"/>
                    </a:lnTo>
                    <a:lnTo>
                      <a:pt x="827" y="363"/>
                    </a:lnTo>
                    <a:lnTo>
                      <a:pt x="827" y="363"/>
                    </a:lnTo>
                    <a:lnTo>
                      <a:pt x="831" y="362"/>
                    </a:lnTo>
                    <a:lnTo>
                      <a:pt x="837" y="359"/>
                    </a:lnTo>
                    <a:lnTo>
                      <a:pt x="842" y="354"/>
                    </a:lnTo>
                    <a:lnTo>
                      <a:pt x="844" y="351"/>
                    </a:lnTo>
                    <a:lnTo>
                      <a:pt x="846" y="348"/>
                    </a:lnTo>
                    <a:lnTo>
                      <a:pt x="846" y="348"/>
                    </a:lnTo>
                    <a:lnTo>
                      <a:pt x="846" y="345"/>
                    </a:lnTo>
                    <a:lnTo>
                      <a:pt x="847" y="342"/>
                    </a:lnTo>
                    <a:lnTo>
                      <a:pt x="846" y="336"/>
                    </a:lnTo>
                    <a:lnTo>
                      <a:pt x="844" y="330"/>
                    </a:lnTo>
                    <a:lnTo>
                      <a:pt x="844" y="324"/>
                    </a:lnTo>
                    <a:lnTo>
                      <a:pt x="844" y="324"/>
                    </a:lnTo>
                    <a:lnTo>
                      <a:pt x="843" y="320"/>
                    </a:lnTo>
                    <a:lnTo>
                      <a:pt x="842" y="316"/>
                    </a:lnTo>
                    <a:lnTo>
                      <a:pt x="841" y="312"/>
                    </a:lnTo>
                    <a:lnTo>
                      <a:pt x="840" y="307"/>
                    </a:lnTo>
                    <a:lnTo>
                      <a:pt x="841" y="303"/>
                    </a:lnTo>
                    <a:lnTo>
                      <a:pt x="843" y="300"/>
                    </a:lnTo>
                    <a:lnTo>
                      <a:pt x="847" y="298"/>
                    </a:lnTo>
                    <a:lnTo>
                      <a:pt x="854" y="298"/>
                    </a:lnTo>
                    <a:lnTo>
                      <a:pt x="854" y="298"/>
                    </a:lnTo>
                    <a:lnTo>
                      <a:pt x="862" y="298"/>
                    </a:lnTo>
                    <a:lnTo>
                      <a:pt x="868" y="299"/>
                    </a:lnTo>
                    <a:lnTo>
                      <a:pt x="874" y="300"/>
                    </a:lnTo>
                    <a:lnTo>
                      <a:pt x="878" y="302"/>
                    </a:lnTo>
                    <a:lnTo>
                      <a:pt x="886" y="306"/>
                    </a:lnTo>
                    <a:lnTo>
                      <a:pt x="890" y="307"/>
                    </a:lnTo>
                    <a:lnTo>
                      <a:pt x="895" y="308"/>
                    </a:lnTo>
                    <a:lnTo>
                      <a:pt x="895" y="308"/>
                    </a:lnTo>
                    <a:lnTo>
                      <a:pt x="906" y="309"/>
                    </a:lnTo>
                    <a:lnTo>
                      <a:pt x="918" y="309"/>
                    </a:lnTo>
                    <a:lnTo>
                      <a:pt x="928" y="311"/>
                    </a:lnTo>
                    <a:lnTo>
                      <a:pt x="932" y="312"/>
                    </a:lnTo>
                    <a:lnTo>
                      <a:pt x="936" y="315"/>
                    </a:lnTo>
                    <a:lnTo>
                      <a:pt x="936" y="315"/>
                    </a:lnTo>
                    <a:lnTo>
                      <a:pt x="943" y="320"/>
                    </a:lnTo>
                    <a:lnTo>
                      <a:pt x="953" y="325"/>
                    </a:lnTo>
                    <a:lnTo>
                      <a:pt x="959" y="327"/>
                    </a:lnTo>
                    <a:lnTo>
                      <a:pt x="963" y="327"/>
                    </a:lnTo>
                    <a:lnTo>
                      <a:pt x="966" y="326"/>
                    </a:lnTo>
                    <a:lnTo>
                      <a:pt x="969" y="324"/>
                    </a:lnTo>
                    <a:lnTo>
                      <a:pt x="969" y="324"/>
                    </a:lnTo>
                    <a:lnTo>
                      <a:pt x="973" y="312"/>
                    </a:lnTo>
                    <a:lnTo>
                      <a:pt x="974" y="307"/>
                    </a:lnTo>
                    <a:lnTo>
                      <a:pt x="973" y="305"/>
                    </a:lnTo>
                    <a:lnTo>
                      <a:pt x="972" y="304"/>
                    </a:lnTo>
                    <a:lnTo>
                      <a:pt x="972" y="304"/>
                    </a:lnTo>
                    <a:lnTo>
                      <a:pt x="971" y="303"/>
                    </a:lnTo>
                    <a:lnTo>
                      <a:pt x="970" y="301"/>
                    </a:lnTo>
                    <a:lnTo>
                      <a:pt x="970" y="297"/>
                    </a:lnTo>
                    <a:lnTo>
                      <a:pt x="973" y="293"/>
                    </a:lnTo>
                    <a:lnTo>
                      <a:pt x="977" y="290"/>
                    </a:lnTo>
                    <a:lnTo>
                      <a:pt x="977" y="290"/>
                    </a:lnTo>
                    <a:lnTo>
                      <a:pt x="982" y="287"/>
                    </a:lnTo>
                    <a:lnTo>
                      <a:pt x="985" y="286"/>
                    </a:lnTo>
                    <a:lnTo>
                      <a:pt x="987" y="285"/>
                    </a:lnTo>
                    <a:lnTo>
                      <a:pt x="988" y="284"/>
                    </a:lnTo>
                    <a:lnTo>
                      <a:pt x="989" y="281"/>
                    </a:lnTo>
                    <a:lnTo>
                      <a:pt x="989" y="277"/>
                    </a:lnTo>
                    <a:lnTo>
                      <a:pt x="989" y="277"/>
                    </a:lnTo>
                    <a:lnTo>
                      <a:pt x="989" y="270"/>
                    </a:lnTo>
                    <a:lnTo>
                      <a:pt x="989" y="265"/>
                    </a:lnTo>
                    <a:lnTo>
                      <a:pt x="987" y="260"/>
                    </a:lnTo>
                    <a:lnTo>
                      <a:pt x="983" y="257"/>
                    </a:lnTo>
                    <a:lnTo>
                      <a:pt x="983" y="257"/>
                    </a:lnTo>
                    <a:lnTo>
                      <a:pt x="976" y="253"/>
                    </a:lnTo>
                    <a:lnTo>
                      <a:pt x="969" y="249"/>
                    </a:lnTo>
                    <a:lnTo>
                      <a:pt x="968" y="247"/>
                    </a:lnTo>
                    <a:lnTo>
                      <a:pt x="968" y="246"/>
                    </a:lnTo>
                    <a:lnTo>
                      <a:pt x="968" y="245"/>
                    </a:lnTo>
                    <a:lnTo>
                      <a:pt x="972" y="243"/>
                    </a:lnTo>
                    <a:lnTo>
                      <a:pt x="980" y="242"/>
                    </a:lnTo>
                    <a:lnTo>
                      <a:pt x="980" y="242"/>
                    </a:lnTo>
                    <a:lnTo>
                      <a:pt x="989" y="242"/>
                    </a:lnTo>
                    <a:lnTo>
                      <a:pt x="997" y="242"/>
                    </a:lnTo>
                    <a:lnTo>
                      <a:pt x="1010" y="244"/>
                    </a:lnTo>
                    <a:lnTo>
                      <a:pt x="1016" y="245"/>
                    </a:lnTo>
                    <a:lnTo>
                      <a:pt x="1021" y="244"/>
                    </a:lnTo>
                    <a:lnTo>
                      <a:pt x="1026" y="242"/>
                    </a:lnTo>
                    <a:lnTo>
                      <a:pt x="1030" y="237"/>
                    </a:lnTo>
                    <a:lnTo>
                      <a:pt x="1030" y="237"/>
                    </a:lnTo>
                    <a:lnTo>
                      <a:pt x="1035" y="231"/>
                    </a:lnTo>
                    <a:lnTo>
                      <a:pt x="1040" y="225"/>
                    </a:lnTo>
                    <a:lnTo>
                      <a:pt x="1047" y="220"/>
                    </a:lnTo>
                    <a:lnTo>
                      <a:pt x="1053" y="216"/>
                    </a:lnTo>
                    <a:lnTo>
                      <a:pt x="1059" y="214"/>
                    </a:lnTo>
                    <a:lnTo>
                      <a:pt x="1062" y="214"/>
                    </a:lnTo>
                    <a:lnTo>
                      <a:pt x="1064" y="214"/>
                    </a:lnTo>
                    <a:lnTo>
                      <a:pt x="1067" y="215"/>
                    </a:lnTo>
                    <a:lnTo>
                      <a:pt x="1070" y="217"/>
                    </a:lnTo>
                    <a:lnTo>
                      <a:pt x="1073" y="220"/>
                    </a:lnTo>
                    <a:lnTo>
                      <a:pt x="1076" y="223"/>
                    </a:lnTo>
                    <a:lnTo>
                      <a:pt x="1076" y="223"/>
                    </a:lnTo>
                    <a:lnTo>
                      <a:pt x="1087" y="240"/>
                    </a:lnTo>
                    <a:lnTo>
                      <a:pt x="1100" y="256"/>
                    </a:lnTo>
                    <a:lnTo>
                      <a:pt x="1113" y="270"/>
                    </a:lnTo>
                    <a:lnTo>
                      <a:pt x="1118" y="275"/>
                    </a:lnTo>
                    <a:lnTo>
                      <a:pt x="1122" y="278"/>
                    </a:lnTo>
                    <a:lnTo>
                      <a:pt x="1122" y="278"/>
                    </a:lnTo>
                    <a:lnTo>
                      <a:pt x="1130" y="283"/>
                    </a:lnTo>
                    <a:lnTo>
                      <a:pt x="1138" y="286"/>
                    </a:lnTo>
                    <a:lnTo>
                      <a:pt x="1145" y="287"/>
                    </a:lnTo>
                    <a:lnTo>
                      <a:pt x="1153" y="288"/>
                    </a:lnTo>
                    <a:lnTo>
                      <a:pt x="1153" y="288"/>
                    </a:lnTo>
                    <a:lnTo>
                      <a:pt x="1164" y="289"/>
                    </a:lnTo>
                    <a:lnTo>
                      <a:pt x="1179" y="289"/>
                    </a:lnTo>
                    <a:lnTo>
                      <a:pt x="1186" y="288"/>
                    </a:lnTo>
                    <a:lnTo>
                      <a:pt x="1193" y="287"/>
                    </a:lnTo>
                    <a:lnTo>
                      <a:pt x="1199" y="285"/>
                    </a:lnTo>
                    <a:lnTo>
                      <a:pt x="1203" y="282"/>
                    </a:lnTo>
                    <a:lnTo>
                      <a:pt x="1203" y="282"/>
                    </a:lnTo>
                    <a:lnTo>
                      <a:pt x="1209" y="274"/>
                    </a:lnTo>
                    <a:lnTo>
                      <a:pt x="1212" y="272"/>
                    </a:lnTo>
                    <a:lnTo>
                      <a:pt x="1215" y="271"/>
                    </a:lnTo>
                    <a:lnTo>
                      <a:pt x="1218" y="271"/>
                    </a:lnTo>
                    <a:lnTo>
                      <a:pt x="1220" y="271"/>
                    </a:lnTo>
                    <a:lnTo>
                      <a:pt x="1226" y="274"/>
                    </a:lnTo>
                    <a:lnTo>
                      <a:pt x="1226" y="274"/>
                    </a:lnTo>
                    <a:lnTo>
                      <a:pt x="1231" y="277"/>
                    </a:lnTo>
                    <a:lnTo>
                      <a:pt x="1237" y="281"/>
                    </a:lnTo>
                    <a:lnTo>
                      <a:pt x="1243" y="283"/>
                    </a:lnTo>
                    <a:lnTo>
                      <a:pt x="1250" y="284"/>
                    </a:lnTo>
                    <a:lnTo>
                      <a:pt x="1250" y="284"/>
                    </a:lnTo>
                    <a:lnTo>
                      <a:pt x="1253" y="284"/>
                    </a:lnTo>
                    <a:lnTo>
                      <a:pt x="1257" y="286"/>
                    </a:lnTo>
                    <a:lnTo>
                      <a:pt x="1263" y="289"/>
                    </a:lnTo>
                    <a:lnTo>
                      <a:pt x="1270" y="293"/>
                    </a:lnTo>
                    <a:lnTo>
                      <a:pt x="1274" y="295"/>
                    </a:lnTo>
                    <a:lnTo>
                      <a:pt x="1278" y="296"/>
                    </a:lnTo>
                    <a:lnTo>
                      <a:pt x="1278" y="296"/>
                    </a:lnTo>
                    <a:lnTo>
                      <a:pt x="1286" y="297"/>
                    </a:lnTo>
                    <a:lnTo>
                      <a:pt x="1288" y="296"/>
                    </a:lnTo>
                    <a:lnTo>
                      <a:pt x="1290" y="295"/>
                    </a:lnTo>
                    <a:lnTo>
                      <a:pt x="1292" y="294"/>
                    </a:lnTo>
                    <a:lnTo>
                      <a:pt x="1293" y="292"/>
                    </a:lnTo>
                    <a:lnTo>
                      <a:pt x="1296" y="285"/>
                    </a:lnTo>
                    <a:lnTo>
                      <a:pt x="1296" y="285"/>
                    </a:lnTo>
                    <a:lnTo>
                      <a:pt x="1298" y="277"/>
                    </a:lnTo>
                    <a:lnTo>
                      <a:pt x="1301" y="271"/>
                    </a:lnTo>
                    <a:lnTo>
                      <a:pt x="1303" y="269"/>
                    </a:lnTo>
                    <a:lnTo>
                      <a:pt x="1305" y="267"/>
                    </a:lnTo>
                    <a:lnTo>
                      <a:pt x="1308" y="265"/>
                    </a:lnTo>
                    <a:lnTo>
                      <a:pt x="1312" y="265"/>
                    </a:lnTo>
                    <a:lnTo>
                      <a:pt x="1312" y="265"/>
                    </a:lnTo>
                    <a:lnTo>
                      <a:pt x="1316" y="264"/>
                    </a:lnTo>
                    <a:lnTo>
                      <a:pt x="1320" y="264"/>
                    </a:lnTo>
                    <a:lnTo>
                      <a:pt x="1327" y="264"/>
                    </a:lnTo>
                    <a:lnTo>
                      <a:pt x="1331" y="263"/>
                    </a:lnTo>
                    <a:lnTo>
                      <a:pt x="1334" y="261"/>
                    </a:lnTo>
                    <a:lnTo>
                      <a:pt x="1336" y="257"/>
                    </a:lnTo>
                    <a:lnTo>
                      <a:pt x="1337" y="251"/>
                    </a:lnTo>
                    <a:lnTo>
                      <a:pt x="1337" y="251"/>
                    </a:lnTo>
                    <a:lnTo>
                      <a:pt x="1337" y="243"/>
                    </a:lnTo>
                    <a:lnTo>
                      <a:pt x="1337" y="235"/>
                    </a:lnTo>
                    <a:lnTo>
                      <a:pt x="1336" y="220"/>
                    </a:lnTo>
                    <a:lnTo>
                      <a:pt x="1336" y="214"/>
                    </a:lnTo>
                    <a:lnTo>
                      <a:pt x="1336" y="208"/>
                    </a:lnTo>
                    <a:lnTo>
                      <a:pt x="1338" y="203"/>
                    </a:lnTo>
                    <a:lnTo>
                      <a:pt x="1341" y="199"/>
                    </a:lnTo>
                    <a:lnTo>
                      <a:pt x="1341" y="199"/>
                    </a:lnTo>
                    <a:lnTo>
                      <a:pt x="1344" y="196"/>
                    </a:lnTo>
                    <a:lnTo>
                      <a:pt x="1345" y="191"/>
                    </a:lnTo>
                    <a:lnTo>
                      <a:pt x="1348" y="183"/>
                    </a:lnTo>
                    <a:lnTo>
                      <a:pt x="1349" y="179"/>
                    </a:lnTo>
                    <a:lnTo>
                      <a:pt x="1351" y="176"/>
                    </a:lnTo>
                    <a:lnTo>
                      <a:pt x="1354" y="172"/>
                    </a:lnTo>
                    <a:lnTo>
                      <a:pt x="1359" y="169"/>
                    </a:lnTo>
                    <a:lnTo>
                      <a:pt x="1359" y="169"/>
                    </a:lnTo>
                    <a:lnTo>
                      <a:pt x="1370" y="161"/>
                    </a:lnTo>
                    <a:lnTo>
                      <a:pt x="1380" y="154"/>
                    </a:lnTo>
                    <a:lnTo>
                      <a:pt x="1387" y="151"/>
                    </a:lnTo>
                    <a:lnTo>
                      <a:pt x="1392" y="149"/>
                    </a:lnTo>
                    <a:lnTo>
                      <a:pt x="1399" y="148"/>
                    </a:lnTo>
                    <a:lnTo>
                      <a:pt x="1406" y="148"/>
                    </a:lnTo>
                    <a:lnTo>
                      <a:pt x="1406" y="148"/>
                    </a:lnTo>
                    <a:lnTo>
                      <a:pt x="1418" y="149"/>
                    </a:lnTo>
                    <a:lnTo>
                      <a:pt x="1427" y="149"/>
                    </a:lnTo>
                    <a:lnTo>
                      <a:pt x="1431" y="148"/>
                    </a:lnTo>
                    <a:lnTo>
                      <a:pt x="1434" y="147"/>
                    </a:lnTo>
                    <a:lnTo>
                      <a:pt x="1436" y="145"/>
                    </a:lnTo>
                    <a:lnTo>
                      <a:pt x="1439" y="142"/>
                    </a:lnTo>
                    <a:lnTo>
                      <a:pt x="1439" y="142"/>
                    </a:lnTo>
                    <a:lnTo>
                      <a:pt x="1443" y="135"/>
                    </a:lnTo>
                    <a:lnTo>
                      <a:pt x="1447" y="132"/>
                    </a:lnTo>
                    <a:lnTo>
                      <a:pt x="1450" y="129"/>
                    </a:lnTo>
                    <a:lnTo>
                      <a:pt x="1454" y="127"/>
                    </a:lnTo>
                    <a:lnTo>
                      <a:pt x="1459" y="127"/>
                    </a:lnTo>
                    <a:lnTo>
                      <a:pt x="1464" y="128"/>
                    </a:lnTo>
                    <a:lnTo>
                      <a:pt x="1470" y="131"/>
                    </a:lnTo>
                    <a:lnTo>
                      <a:pt x="1470" y="131"/>
                    </a:lnTo>
                    <a:lnTo>
                      <a:pt x="1483" y="141"/>
                    </a:lnTo>
                    <a:lnTo>
                      <a:pt x="1496" y="153"/>
                    </a:lnTo>
                    <a:lnTo>
                      <a:pt x="1503" y="158"/>
                    </a:lnTo>
                    <a:lnTo>
                      <a:pt x="1509" y="163"/>
                    </a:lnTo>
                    <a:lnTo>
                      <a:pt x="1515" y="165"/>
                    </a:lnTo>
                    <a:lnTo>
                      <a:pt x="1522" y="167"/>
                    </a:lnTo>
                    <a:lnTo>
                      <a:pt x="1522" y="167"/>
                    </a:lnTo>
                    <a:lnTo>
                      <a:pt x="1532" y="167"/>
                    </a:lnTo>
                    <a:lnTo>
                      <a:pt x="1541" y="168"/>
                    </a:lnTo>
                    <a:lnTo>
                      <a:pt x="1545" y="169"/>
                    </a:lnTo>
                    <a:lnTo>
                      <a:pt x="1548" y="171"/>
                    </a:lnTo>
                    <a:lnTo>
                      <a:pt x="1551" y="174"/>
                    </a:lnTo>
                    <a:lnTo>
                      <a:pt x="1554" y="178"/>
                    </a:lnTo>
                    <a:lnTo>
                      <a:pt x="1554" y="178"/>
                    </a:lnTo>
                    <a:lnTo>
                      <a:pt x="1559" y="185"/>
                    </a:lnTo>
                    <a:lnTo>
                      <a:pt x="1561" y="192"/>
                    </a:lnTo>
                    <a:lnTo>
                      <a:pt x="1562" y="199"/>
                    </a:lnTo>
                    <a:lnTo>
                      <a:pt x="1561" y="202"/>
                    </a:lnTo>
                    <a:lnTo>
                      <a:pt x="1560" y="205"/>
                    </a:lnTo>
                    <a:lnTo>
                      <a:pt x="1560" y="205"/>
                    </a:lnTo>
                    <a:lnTo>
                      <a:pt x="1545" y="224"/>
                    </a:lnTo>
                    <a:lnTo>
                      <a:pt x="1541" y="229"/>
                    </a:lnTo>
                    <a:lnTo>
                      <a:pt x="1539" y="235"/>
                    </a:lnTo>
                    <a:lnTo>
                      <a:pt x="1537" y="240"/>
                    </a:lnTo>
                    <a:lnTo>
                      <a:pt x="1537" y="242"/>
                    </a:lnTo>
                    <a:lnTo>
                      <a:pt x="1538" y="244"/>
                    </a:lnTo>
                    <a:lnTo>
                      <a:pt x="1538" y="244"/>
                    </a:lnTo>
                    <a:lnTo>
                      <a:pt x="1540" y="246"/>
                    </a:lnTo>
                    <a:lnTo>
                      <a:pt x="1543" y="248"/>
                    </a:lnTo>
                    <a:lnTo>
                      <a:pt x="1547" y="249"/>
                    </a:lnTo>
                    <a:lnTo>
                      <a:pt x="1551" y="249"/>
                    </a:lnTo>
                    <a:lnTo>
                      <a:pt x="1554" y="248"/>
                    </a:lnTo>
                    <a:lnTo>
                      <a:pt x="1559" y="246"/>
                    </a:lnTo>
                    <a:lnTo>
                      <a:pt x="1563" y="243"/>
                    </a:lnTo>
                    <a:lnTo>
                      <a:pt x="1566" y="239"/>
                    </a:lnTo>
                    <a:lnTo>
                      <a:pt x="1566" y="239"/>
                    </a:lnTo>
                    <a:lnTo>
                      <a:pt x="1570" y="229"/>
                    </a:lnTo>
                    <a:lnTo>
                      <a:pt x="1575" y="221"/>
                    </a:lnTo>
                    <a:lnTo>
                      <a:pt x="1577" y="218"/>
                    </a:lnTo>
                    <a:lnTo>
                      <a:pt x="1580" y="215"/>
                    </a:lnTo>
                    <a:lnTo>
                      <a:pt x="1583" y="214"/>
                    </a:lnTo>
                    <a:lnTo>
                      <a:pt x="1587" y="213"/>
                    </a:lnTo>
                    <a:lnTo>
                      <a:pt x="1587" y="213"/>
                    </a:lnTo>
                    <a:lnTo>
                      <a:pt x="1594" y="213"/>
                    </a:lnTo>
                    <a:lnTo>
                      <a:pt x="1601" y="212"/>
                    </a:lnTo>
                    <a:lnTo>
                      <a:pt x="1604" y="211"/>
                    </a:lnTo>
                    <a:lnTo>
                      <a:pt x="1606" y="209"/>
                    </a:lnTo>
                    <a:lnTo>
                      <a:pt x="1609" y="206"/>
                    </a:lnTo>
                    <a:lnTo>
                      <a:pt x="1611" y="203"/>
                    </a:lnTo>
                    <a:lnTo>
                      <a:pt x="1611" y="203"/>
                    </a:lnTo>
                    <a:lnTo>
                      <a:pt x="1614" y="193"/>
                    </a:lnTo>
                    <a:lnTo>
                      <a:pt x="1619" y="186"/>
                    </a:lnTo>
                    <a:lnTo>
                      <a:pt x="1622" y="183"/>
                    </a:lnTo>
                    <a:lnTo>
                      <a:pt x="1625" y="181"/>
                    </a:lnTo>
                    <a:lnTo>
                      <a:pt x="1629" y="181"/>
                    </a:lnTo>
                    <a:lnTo>
                      <a:pt x="1633" y="182"/>
                    </a:lnTo>
                    <a:lnTo>
                      <a:pt x="1633" y="182"/>
                    </a:lnTo>
                    <a:lnTo>
                      <a:pt x="1639" y="185"/>
                    </a:lnTo>
                    <a:lnTo>
                      <a:pt x="1643" y="188"/>
                    </a:lnTo>
                    <a:lnTo>
                      <a:pt x="1647" y="190"/>
                    </a:lnTo>
                    <a:lnTo>
                      <a:pt x="1653" y="191"/>
                    </a:lnTo>
                    <a:lnTo>
                      <a:pt x="1653" y="191"/>
                    </a:lnTo>
                    <a:lnTo>
                      <a:pt x="1660" y="191"/>
                    </a:lnTo>
                    <a:lnTo>
                      <a:pt x="1665" y="190"/>
                    </a:lnTo>
                    <a:lnTo>
                      <a:pt x="1667" y="189"/>
                    </a:lnTo>
                    <a:lnTo>
                      <a:pt x="1669" y="187"/>
                    </a:lnTo>
                    <a:lnTo>
                      <a:pt x="1669" y="185"/>
                    </a:lnTo>
                    <a:lnTo>
                      <a:pt x="1669" y="182"/>
                    </a:lnTo>
                    <a:lnTo>
                      <a:pt x="1669" y="182"/>
                    </a:lnTo>
                    <a:lnTo>
                      <a:pt x="1667" y="171"/>
                    </a:lnTo>
                    <a:lnTo>
                      <a:pt x="1668" y="165"/>
                    </a:lnTo>
                    <a:lnTo>
                      <a:pt x="1669" y="159"/>
                    </a:lnTo>
                    <a:lnTo>
                      <a:pt x="1669" y="159"/>
                    </a:lnTo>
                    <a:lnTo>
                      <a:pt x="1662" y="158"/>
                    </a:lnTo>
                    <a:lnTo>
                      <a:pt x="1654" y="157"/>
                    </a:lnTo>
                    <a:lnTo>
                      <a:pt x="1654" y="157"/>
                    </a:lnTo>
                    <a:lnTo>
                      <a:pt x="1649" y="157"/>
                    </a:lnTo>
                    <a:lnTo>
                      <a:pt x="1643" y="158"/>
                    </a:lnTo>
                    <a:lnTo>
                      <a:pt x="1639" y="160"/>
                    </a:lnTo>
                    <a:lnTo>
                      <a:pt x="1636" y="162"/>
                    </a:lnTo>
                    <a:lnTo>
                      <a:pt x="1629" y="167"/>
                    </a:lnTo>
                    <a:lnTo>
                      <a:pt x="1625" y="169"/>
                    </a:lnTo>
                    <a:lnTo>
                      <a:pt x="1620" y="170"/>
                    </a:lnTo>
                    <a:lnTo>
                      <a:pt x="1620" y="170"/>
                    </a:lnTo>
                    <a:lnTo>
                      <a:pt x="1617" y="169"/>
                    </a:lnTo>
                    <a:lnTo>
                      <a:pt x="1616" y="169"/>
                    </a:lnTo>
                    <a:lnTo>
                      <a:pt x="1615" y="168"/>
                    </a:lnTo>
                    <a:lnTo>
                      <a:pt x="1616" y="165"/>
                    </a:lnTo>
                    <a:lnTo>
                      <a:pt x="1617" y="162"/>
                    </a:lnTo>
                    <a:lnTo>
                      <a:pt x="1618" y="159"/>
                    </a:lnTo>
                    <a:lnTo>
                      <a:pt x="1617" y="156"/>
                    </a:lnTo>
                    <a:lnTo>
                      <a:pt x="1616" y="155"/>
                    </a:lnTo>
                    <a:lnTo>
                      <a:pt x="1615" y="155"/>
                    </a:lnTo>
                    <a:lnTo>
                      <a:pt x="1609" y="154"/>
                    </a:lnTo>
                    <a:lnTo>
                      <a:pt x="1609" y="154"/>
                    </a:lnTo>
                    <a:lnTo>
                      <a:pt x="1602" y="154"/>
                    </a:lnTo>
                    <a:lnTo>
                      <a:pt x="1596" y="153"/>
                    </a:lnTo>
                    <a:lnTo>
                      <a:pt x="1591" y="151"/>
                    </a:lnTo>
                    <a:lnTo>
                      <a:pt x="1587" y="149"/>
                    </a:lnTo>
                    <a:lnTo>
                      <a:pt x="1584" y="146"/>
                    </a:lnTo>
                    <a:lnTo>
                      <a:pt x="1582" y="144"/>
                    </a:lnTo>
                    <a:lnTo>
                      <a:pt x="1581" y="140"/>
                    </a:lnTo>
                    <a:lnTo>
                      <a:pt x="1582" y="137"/>
                    </a:lnTo>
                    <a:lnTo>
                      <a:pt x="1582" y="137"/>
                    </a:lnTo>
                    <a:lnTo>
                      <a:pt x="1583" y="133"/>
                    </a:lnTo>
                    <a:lnTo>
                      <a:pt x="1586" y="130"/>
                    </a:lnTo>
                    <a:lnTo>
                      <a:pt x="1590" y="128"/>
                    </a:lnTo>
                    <a:lnTo>
                      <a:pt x="1595" y="126"/>
                    </a:lnTo>
                    <a:lnTo>
                      <a:pt x="1600" y="125"/>
                    </a:lnTo>
                    <a:lnTo>
                      <a:pt x="1606" y="124"/>
                    </a:lnTo>
                    <a:lnTo>
                      <a:pt x="1612" y="124"/>
                    </a:lnTo>
                    <a:lnTo>
                      <a:pt x="1618" y="125"/>
                    </a:lnTo>
                    <a:lnTo>
                      <a:pt x="1618" y="125"/>
                    </a:lnTo>
                    <a:lnTo>
                      <a:pt x="1623" y="125"/>
                    </a:lnTo>
                    <a:lnTo>
                      <a:pt x="1628" y="125"/>
                    </a:lnTo>
                    <a:lnTo>
                      <a:pt x="1633" y="123"/>
                    </a:lnTo>
                    <a:lnTo>
                      <a:pt x="1637" y="120"/>
                    </a:lnTo>
                    <a:lnTo>
                      <a:pt x="1646" y="114"/>
                    </a:lnTo>
                    <a:lnTo>
                      <a:pt x="1649" y="111"/>
                    </a:lnTo>
                    <a:lnTo>
                      <a:pt x="1653" y="109"/>
                    </a:lnTo>
                    <a:lnTo>
                      <a:pt x="1653" y="109"/>
                    </a:lnTo>
                    <a:lnTo>
                      <a:pt x="1661" y="106"/>
                    </a:lnTo>
                    <a:lnTo>
                      <a:pt x="1669" y="104"/>
                    </a:lnTo>
                    <a:lnTo>
                      <a:pt x="1672" y="103"/>
                    </a:lnTo>
                    <a:lnTo>
                      <a:pt x="1676" y="101"/>
                    </a:lnTo>
                    <a:lnTo>
                      <a:pt x="1678" y="99"/>
                    </a:lnTo>
                    <a:lnTo>
                      <a:pt x="1680" y="95"/>
                    </a:lnTo>
                    <a:lnTo>
                      <a:pt x="1680" y="95"/>
                    </a:lnTo>
                    <a:lnTo>
                      <a:pt x="1681" y="92"/>
                    </a:lnTo>
                    <a:lnTo>
                      <a:pt x="1679" y="88"/>
                    </a:lnTo>
                    <a:lnTo>
                      <a:pt x="1676" y="85"/>
                    </a:lnTo>
                    <a:lnTo>
                      <a:pt x="1672" y="82"/>
                    </a:lnTo>
                    <a:lnTo>
                      <a:pt x="1661" y="78"/>
                    </a:lnTo>
                    <a:lnTo>
                      <a:pt x="1652" y="75"/>
                    </a:lnTo>
                    <a:lnTo>
                      <a:pt x="1652" y="75"/>
                    </a:lnTo>
                    <a:lnTo>
                      <a:pt x="1643" y="74"/>
                    </a:lnTo>
                    <a:lnTo>
                      <a:pt x="1638" y="73"/>
                    </a:lnTo>
                    <a:lnTo>
                      <a:pt x="1636" y="71"/>
                    </a:lnTo>
                    <a:lnTo>
                      <a:pt x="1634" y="70"/>
                    </a:lnTo>
                    <a:lnTo>
                      <a:pt x="1634" y="68"/>
                    </a:lnTo>
                    <a:lnTo>
                      <a:pt x="1633" y="65"/>
                    </a:lnTo>
                    <a:lnTo>
                      <a:pt x="1633" y="65"/>
                    </a:lnTo>
                    <a:lnTo>
                      <a:pt x="1633" y="63"/>
                    </a:lnTo>
                    <a:lnTo>
                      <a:pt x="1631" y="61"/>
                    </a:lnTo>
                    <a:lnTo>
                      <a:pt x="1628" y="60"/>
                    </a:lnTo>
                    <a:lnTo>
                      <a:pt x="1625" y="58"/>
                    </a:lnTo>
                    <a:lnTo>
                      <a:pt x="1616" y="57"/>
                    </a:lnTo>
                    <a:lnTo>
                      <a:pt x="1606" y="57"/>
                    </a:lnTo>
                    <a:lnTo>
                      <a:pt x="1606" y="57"/>
                    </a:lnTo>
                    <a:lnTo>
                      <a:pt x="1585" y="58"/>
                    </a:lnTo>
                    <a:lnTo>
                      <a:pt x="1580" y="58"/>
                    </a:lnTo>
                    <a:lnTo>
                      <a:pt x="1576" y="57"/>
                    </a:lnTo>
                    <a:lnTo>
                      <a:pt x="1573" y="55"/>
                    </a:lnTo>
                    <a:lnTo>
                      <a:pt x="1572" y="52"/>
                    </a:lnTo>
                    <a:lnTo>
                      <a:pt x="1572" y="52"/>
                    </a:lnTo>
                    <a:lnTo>
                      <a:pt x="1570" y="46"/>
                    </a:lnTo>
                    <a:lnTo>
                      <a:pt x="1568" y="44"/>
                    </a:lnTo>
                    <a:lnTo>
                      <a:pt x="1565" y="41"/>
                    </a:lnTo>
                    <a:lnTo>
                      <a:pt x="1562" y="39"/>
                    </a:lnTo>
                    <a:lnTo>
                      <a:pt x="1557" y="37"/>
                    </a:lnTo>
                    <a:lnTo>
                      <a:pt x="1552" y="35"/>
                    </a:lnTo>
                    <a:lnTo>
                      <a:pt x="1546" y="34"/>
                    </a:lnTo>
                    <a:lnTo>
                      <a:pt x="1546" y="34"/>
                    </a:lnTo>
                    <a:lnTo>
                      <a:pt x="1540" y="33"/>
                    </a:lnTo>
                    <a:lnTo>
                      <a:pt x="1536" y="34"/>
                    </a:lnTo>
                    <a:lnTo>
                      <a:pt x="1532" y="35"/>
                    </a:lnTo>
                    <a:lnTo>
                      <a:pt x="1529" y="38"/>
                    </a:lnTo>
                    <a:lnTo>
                      <a:pt x="1526" y="41"/>
                    </a:lnTo>
                    <a:lnTo>
                      <a:pt x="1524" y="46"/>
                    </a:lnTo>
                    <a:lnTo>
                      <a:pt x="1521" y="57"/>
                    </a:lnTo>
                    <a:lnTo>
                      <a:pt x="1521" y="57"/>
                    </a:lnTo>
                    <a:lnTo>
                      <a:pt x="1518" y="67"/>
                    </a:lnTo>
                    <a:lnTo>
                      <a:pt x="1517" y="71"/>
                    </a:lnTo>
                    <a:lnTo>
                      <a:pt x="1516" y="74"/>
                    </a:lnTo>
                    <a:lnTo>
                      <a:pt x="1514" y="75"/>
                    </a:lnTo>
                    <a:lnTo>
                      <a:pt x="1511" y="76"/>
                    </a:lnTo>
                    <a:lnTo>
                      <a:pt x="1507" y="76"/>
                    </a:lnTo>
                    <a:lnTo>
                      <a:pt x="1500" y="75"/>
                    </a:lnTo>
                    <a:lnTo>
                      <a:pt x="1500" y="75"/>
                    </a:lnTo>
                    <a:lnTo>
                      <a:pt x="1495" y="74"/>
                    </a:lnTo>
                    <a:lnTo>
                      <a:pt x="1493" y="72"/>
                    </a:lnTo>
                    <a:lnTo>
                      <a:pt x="1492" y="69"/>
                    </a:lnTo>
                    <a:lnTo>
                      <a:pt x="1493" y="66"/>
                    </a:lnTo>
                    <a:lnTo>
                      <a:pt x="1495" y="61"/>
                    </a:lnTo>
                    <a:lnTo>
                      <a:pt x="1495" y="59"/>
                    </a:lnTo>
                    <a:lnTo>
                      <a:pt x="1493" y="58"/>
                    </a:lnTo>
                    <a:lnTo>
                      <a:pt x="1493" y="58"/>
                    </a:lnTo>
                    <a:lnTo>
                      <a:pt x="1491" y="57"/>
                    </a:lnTo>
                    <a:lnTo>
                      <a:pt x="1489" y="54"/>
                    </a:lnTo>
                    <a:lnTo>
                      <a:pt x="1487" y="50"/>
                    </a:lnTo>
                    <a:lnTo>
                      <a:pt x="1487" y="46"/>
                    </a:lnTo>
                    <a:lnTo>
                      <a:pt x="1487" y="41"/>
                    </a:lnTo>
                    <a:lnTo>
                      <a:pt x="1489" y="37"/>
                    </a:lnTo>
                    <a:lnTo>
                      <a:pt x="1493" y="34"/>
                    </a:lnTo>
                    <a:lnTo>
                      <a:pt x="1495" y="33"/>
                    </a:lnTo>
                    <a:lnTo>
                      <a:pt x="1498" y="32"/>
                    </a:lnTo>
                    <a:lnTo>
                      <a:pt x="1498" y="32"/>
                    </a:lnTo>
                    <a:lnTo>
                      <a:pt x="1503" y="31"/>
                    </a:lnTo>
                    <a:lnTo>
                      <a:pt x="1506" y="29"/>
                    </a:lnTo>
                    <a:lnTo>
                      <a:pt x="1507" y="26"/>
                    </a:lnTo>
                    <a:lnTo>
                      <a:pt x="1508" y="21"/>
                    </a:lnTo>
                    <a:lnTo>
                      <a:pt x="1507" y="18"/>
                    </a:lnTo>
                    <a:lnTo>
                      <a:pt x="1505" y="14"/>
                    </a:lnTo>
                    <a:lnTo>
                      <a:pt x="1503" y="10"/>
                    </a:lnTo>
                    <a:lnTo>
                      <a:pt x="1500" y="7"/>
                    </a:lnTo>
                    <a:lnTo>
                      <a:pt x="1500" y="7"/>
                    </a:lnTo>
                    <a:lnTo>
                      <a:pt x="1497" y="5"/>
                    </a:lnTo>
                    <a:lnTo>
                      <a:pt x="1491" y="4"/>
                    </a:lnTo>
                    <a:lnTo>
                      <a:pt x="1484" y="5"/>
                    </a:lnTo>
                    <a:lnTo>
                      <a:pt x="1476" y="6"/>
                    </a:lnTo>
                    <a:lnTo>
                      <a:pt x="1458" y="9"/>
                    </a:lnTo>
                    <a:lnTo>
                      <a:pt x="1442" y="13"/>
                    </a:lnTo>
                    <a:lnTo>
                      <a:pt x="1442" y="13"/>
                    </a:lnTo>
                    <a:lnTo>
                      <a:pt x="1436" y="15"/>
                    </a:lnTo>
                    <a:lnTo>
                      <a:pt x="1433" y="17"/>
                    </a:lnTo>
                    <a:lnTo>
                      <a:pt x="1431" y="19"/>
                    </a:lnTo>
                    <a:lnTo>
                      <a:pt x="1430" y="23"/>
                    </a:lnTo>
                    <a:lnTo>
                      <a:pt x="1431" y="25"/>
                    </a:lnTo>
                    <a:lnTo>
                      <a:pt x="1433" y="28"/>
                    </a:lnTo>
                    <a:lnTo>
                      <a:pt x="1435" y="30"/>
                    </a:lnTo>
                    <a:lnTo>
                      <a:pt x="1438" y="31"/>
                    </a:lnTo>
                    <a:lnTo>
                      <a:pt x="1438" y="31"/>
                    </a:lnTo>
                    <a:lnTo>
                      <a:pt x="1440" y="32"/>
                    </a:lnTo>
                    <a:lnTo>
                      <a:pt x="1442" y="35"/>
                    </a:lnTo>
                    <a:lnTo>
                      <a:pt x="1443" y="37"/>
                    </a:lnTo>
                    <a:lnTo>
                      <a:pt x="1444" y="40"/>
                    </a:lnTo>
                    <a:lnTo>
                      <a:pt x="1443" y="43"/>
                    </a:lnTo>
                    <a:lnTo>
                      <a:pt x="1442" y="45"/>
                    </a:lnTo>
                    <a:lnTo>
                      <a:pt x="1440" y="48"/>
                    </a:lnTo>
                    <a:lnTo>
                      <a:pt x="1436" y="50"/>
                    </a:lnTo>
                    <a:lnTo>
                      <a:pt x="1436" y="50"/>
                    </a:lnTo>
                    <a:lnTo>
                      <a:pt x="1429" y="53"/>
                    </a:lnTo>
                    <a:lnTo>
                      <a:pt x="1423" y="59"/>
                    </a:lnTo>
                    <a:lnTo>
                      <a:pt x="1417" y="66"/>
                    </a:lnTo>
                    <a:lnTo>
                      <a:pt x="1412" y="75"/>
                    </a:lnTo>
                    <a:lnTo>
                      <a:pt x="1412" y="75"/>
                    </a:lnTo>
                    <a:lnTo>
                      <a:pt x="1410" y="80"/>
                    </a:lnTo>
                    <a:lnTo>
                      <a:pt x="1407" y="83"/>
                    </a:lnTo>
                    <a:lnTo>
                      <a:pt x="1404" y="84"/>
                    </a:lnTo>
                    <a:lnTo>
                      <a:pt x="1401" y="84"/>
                    </a:lnTo>
                    <a:lnTo>
                      <a:pt x="1399" y="83"/>
                    </a:lnTo>
                    <a:lnTo>
                      <a:pt x="1397" y="79"/>
                    </a:lnTo>
                    <a:lnTo>
                      <a:pt x="1395" y="75"/>
                    </a:lnTo>
                    <a:lnTo>
                      <a:pt x="1395" y="68"/>
                    </a:lnTo>
                    <a:lnTo>
                      <a:pt x="1395" y="68"/>
                    </a:lnTo>
                    <a:lnTo>
                      <a:pt x="1395" y="58"/>
                    </a:lnTo>
                    <a:lnTo>
                      <a:pt x="1395" y="53"/>
                    </a:lnTo>
                    <a:lnTo>
                      <a:pt x="1397" y="49"/>
                    </a:lnTo>
                    <a:lnTo>
                      <a:pt x="1401" y="42"/>
                    </a:lnTo>
                    <a:lnTo>
                      <a:pt x="1401" y="42"/>
                    </a:lnTo>
                    <a:lnTo>
                      <a:pt x="1403" y="38"/>
                    </a:lnTo>
                    <a:lnTo>
                      <a:pt x="1403" y="34"/>
                    </a:lnTo>
                    <a:lnTo>
                      <a:pt x="1403" y="31"/>
                    </a:lnTo>
                    <a:lnTo>
                      <a:pt x="1401" y="28"/>
                    </a:lnTo>
                    <a:lnTo>
                      <a:pt x="1398" y="26"/>
                    </a:lnTo>
                    <a:lnTo>
                      <a:pt x="1395" y="26"/>
                    </a:lnTo>
                    <a:lnTo>
                      <a:pt x="1391" y="26"/>
                    </a:lnTo>
                    <a:lnTo>
                      <a:pt x="1385" y="27"/>
                    </a:lnTo>
                    <a:lnTo>
                      <a:pt x="1385" y="27"/>
                    </a:lnTo>
                    <a:lnTo>
                      <a:pt x="1381" y="29"/>
                    </a:lnTo>
                    <a:lnTo>
                      <a:pt x="1377" y="32"/>
                    </a:lnTo>
                    <a:lnTo>
                      <a:pt x="1370" y="39"/>
                    </a:lnTo>
                    <a:lnTo>
                      <a:pt x="1363" y="47"/>
                    </a:lnTo>
                    <a:lnTo>
                      <a:pt x="1360" y="51"/>
                    </a:lnTo>
                    <a:lnTo>
                      <a:pt x="1355" y="55"/>
                    </a:lnTo>
                    <a:lnTo>
                      <a:pt x="1355" y="55"/>
                    </a:lnTo>
                    <a:lnTo>
                      <a:pt x="1347" y="61"/>
                    </a:lnTo>
                    <a:lnTo>
                      <a:pt x="1342" y="67"/>
                    </a:lnTo>
                    <a:lnTo>
                      <a:pt x="1336" y="75"/>
                    </a:lnTo>
                    <a:lnTo>
                      <a:pt x="1329" y="90"/>
                    </a:lnTo>
                    <a:lnTo>
                      <a:pt x="1329" y="90"/>
                    </a:lnTo>
                    <a:lnTo>
                      <a:pt x="1322" y="104"/>
                    </a:lnTo>
                    <a:lnTo>
                      <a:pt x="1319" y="109"/>
                    </a:lnTo>
                    <a:lnTo>
                      <a:pt x="1316" y="111"/>
                    </a:lnTo>
                    <a:lnTo>
                      <a:pt x="1313" y="112"/>
                    </a:lnTo>
                    <a:lnTo>
                      <a:pt x="1310" y="113"/>
                    </a:lnTo>
                    <a:lnTo>
                      <a:pt x="1298" y="114"/>
                    </a:lnTo>
                    <a:lnTo>
                      <a:pt x="1298" y="114"/>
                    </a:lnTo>
                    <a:lnTo>
                      <a:pt x="1293" y="114"/>
                    </a:lnTo>
                    <a:lnTo>
                      <a:pt x="1292" y="113"/>
                    </a:lnTo>
                    <a:lnTo>
                      <a:pt x="1291" y="112"/>
                    </a:lnTo>
                    <a:lnTo>
                      <a:pt x="1290" y="107"/>
                    </a:lnTo>
                    <a:lnTo>
                      <a:pt x="1291" y="102"/>
                    </a:lnTo>
                    <a:lnTo>
                      <a:pt x="1295" y="92"/>
                    </a:lnTo>
                    <a:lnTo>
                      <a:pt x="1301" y="83"/>
                    </a:lnTo>
                    <a:lnTo>
                      <a:pt x="1301" y="83"/>
                    </a:lnTo>
                    <a:lnTo>
                      <a:pt x="1304" y="75"/>
                    </a:lnTo>
                    <a:lnTo>
                      <a:pt x="1308" y="67"/>
                    </a:lnTo>
                    <a:lnTo>
                      <a:pt x="1312" y="64"/>
                    </a:lnTo>
                    <a:lnTo>
                      <a:pt x="1316" y="61"/>
                    </a:lnTo>
                    <a:lnTo>
                      <a:pt x="1321" y="58"/>
                    </a:lnTo>
                    <a:lnTo>
                      <a:pt x="1328" y="55"/>
                    </a:lnTo>
                    <a:lnTo>
                      <a:pt x="1328" y="55"/>
                    </a:lnTo>
                    <a:lnTo>
                      <a:pt x="1334" y="53"/>
                    </a:lnTo>
                    <a:lnTo>
                      <a:pt x="1337" y="50"/>
                    </a:lnTo>
                    <a:lnTo>
                      <a:pt x="1339" y="46"/>
                    </a:lnTo>
                    <a:lnTo>
                      <a:pt x="1339" y="42"/>
                    </a:lnTo>
                    <a:lnTo>
                      <a:pt x="1339" y="35"/>
                    </a:lnTo>
                    <a:lnTo>
                      <a:pt x="1341" y="31"/>
                    </a:lnTo>
                    <a:lnTo>
                      <a:pt x="1344" y="28"/>
                    </a:lnTo>
                    <a:lnTo>
                      <a:pt x="1344" y="28"/>
                    </a:lnTo>
                    <a:lnTo>
                      <a:pt x="1352" y="23"/>
                    </a:lnTo>
                    <a:lnTo>
                      <a:pt x="1358" y="17"/>
                    </a:lnTo>
                    <a:lnTo>
                      <a:pt x="1360" y="15"/>
                    </a:lnTo>
                    <a:lnTo>
                      <a:pt x="1361" y="12"/>
                    </a:lnTo>
                    <a:lnTo>
                      <a:pt x="1361" y="10"/>
                    </a:lnTo>
                    <a:lnTo>
                      <a:pt x="1359" y="7"/>
                    </a:lnTo>
                    <a:lnTo>
                      <a:pt x="1359" y="7"/>
                    </a:lnTo>
                    <a:lnTo>
                      <a:pt x="1357" y="5"/>
                    </a:lnTo>
                    <a:lnTo>
                      <a:pt x="1353" y="3"/>
                    </a:lnTo>
                    <a:lnTo>
                      <a:pt x="1344" y="1"/>
                    </a:lnTo>
                    <a:lnTo>
                      <a:pt x="1334" y="0"/>
                    </a:lnTo>
                    <a:lnTo>
                      <a:pt x="1325" y="0"/>
                    </a:lnTo>
                    <a:lnTo>
                      <a:pt x="1325" y="0"/>
                    </a:lnTo>
                    <a:lnTo>
                      <a:pt x="1322" y="0"/>
                    </a:lnTo>
                    <a:lnTo>
                      <a:pt x="1320" y="2"/>
                    </a:lnTo>
                    <a:lnTo>
                      <a:pt x="1319" y="4"/>
                    </a:lnTo>
                    <a:lnTo>
                      <a:pt x="1319" y="7"/>
                    </a:lnTo>
                    <a:lnTo>
                      <a:pt x="1321" y="14"/>
                    </a:lnTo>
                    <a:lnTo>
                      <a:pt x="1324" y="24"/>
                    </a:lnTo>
                    <a:lnTo>
                      <a:pt x="1324" y="24"/>
                    </a:lnTo>
                    <a:lnTo>
                      <a:pt x="1325" y="28"/>
                    </a:lnTo>
                    <a:lnTo>
                      <a:pt x="1324" y="30"/>
                    </a:lnTo>
                    <a:lnTo>
                      <a:pt x="1322" y="30"/>
                    </a:lnTo>
                    <a:lnTo>
                      <a:pt x="1320" y="30"/>
                    </a:lnTo>
                    <a:lnTo>
                      <a:pt x="1312" y="27"/>
                    </a:lnTo>
                    <a:lnTo>
                      <a:pt x="1306" y="27"/>
                    </a:lnTo>
                    <a:lnTo>
                      <a:pt x="1301" y="27"/>
                    </a:lnTo>
                    <a:lnTo>
                      <a:pt x="1301" y="27"/>
                    </a:lnTo>
                    <a:lnTo>
                      <a:pt x="1295" y="26"/>
                    </a:lnTo>
                    <a:lnTo>
                      <a:pt x="1291" y="25"/>
                    </a:lnTo>
                    <a:lnTo>
                      <a:pt x="1287" y="21"/>
                    </a:lnTo>
                    <a:lnTo>
                      <a:pt x="1285" y="17"/>
                    </a:lnTo>
                    <a:lnTo>
                      <a:pt x="1282" y="14"/>
                    </a:lnTo>
                    <a:lnTo>
                      <a:pt x="1279" y="11"/>
                    </a:lnTo>
                    <a:lnTo>
                      <a:pt x="1275" y="8"/>
                    </a:lnTo>
                    <a:lnTo>
                      <a:pt x="1270" y="7"/>
                    </a:lnTo>
                    <a:lnTo>
                      <a:pt x="1270" y="7"/>
                    </a:lnTo>
                    <a:lnTo>
                      <a:pt x="1265" y="7"/>
                    </a:lnTo>
                    <a:lnTo>
                      <a:pt x="1262" y="8"/>
                    </a:lnTo>
                    <a:lnTo>
                      <a:pt x="1261" y="10"/>
                    </a:lnTo>
                    <a:lnTo>
                      <a:pt x="1261" y="14"/>
                    </a:lnTo>
                    <a:lnTo>
                      <a:pt x="1263" y="23"/>
                    </a:lnTo>
                    <a:lnTo>
                      <a:pt x="1264" y="28"/>
                    </a:lnTo>
                    <a:lnTo>
                      <a:pt x="1265" y="34"/>
                    </a:lnTo>
                    <a:lnTo>
                      <a:pt x="1265" y="34"/>
                    </a:lnTo>
                    <a:lnTo>
                      <a:pt x="1265" y="38"/>
                    </a:lnTo>
                    <a:lnTo>
                      <a:pt x="1264" y="41"/>
                    </a:lnTo>
                    <a:lnTo>
                      <a:pt x="1263" y="41"/>
                    </a:lnTo>
                    <a:lnTo>
                      <a:pt x="1261" y="40"/>
                    </a:lnTo>
                    <a:lnTo>
                      <a:pt x="1255" y="35"/>
                    </a:lnTo>
                    <a:lnTo>
                      <a:pt x="1250" y="30"/>
                    </a:lnTo>
                    <a:lnTo>
                      <a:pt x="1250" y="30"/>
                    </a:lnTo>
                    <a:lnTo>
                      <a:pt x="1247" y="28"/>
                    </a:lnTo>
                    <a:lnTo>
                      <a:pt x="1246" y="29"/>
                    </a:lnTo>
                    <a:lnTo>
                      <a:pt x="1245" y="31"/>
                    </a:lnTo>
                    <a:lnTo>
                      <a:pt x="1245" y="33"/>
                    </a:lnTo>
                    <a:lnTo>
                      <a:pt x="1246" y="36"/>
                    </a:lnTo>
                    <a:lnTo>
                      <a:pt x="1247" y="40"/>
                    </a:lnTo>
                    <a:lnTo>
                      <a:pt x="1250" y="43"/>
                    </a:lnTo>
                    <a:lnTo>
                      <a:pt x="1254" y="45"/>
                    </a:lnTo>
                    <a:lnTo>
                      <a:pt x="1254" y="45"/>
                    </a:lnTo>
                    <a:lnTo>
                      <a:pt x="1257" y="47"/>
                    </a:lnTo>
                    <a:lnTo>
                      <a:pt x="1258" y="49"/>
                    </a:lnTo>
                    <a:lnTo>
                      <a:pt x="1257" y="50"/>
                    </a:lnTo>
                    <a:lnTo>
                      <a:pt x="1255" y="52"/>
                    </a:lnTo>
                    <a:lnTo>
                      <a:pt x="1249" y="54"/>
                    </a:lnTo>
                    <a:lnTo>
                      <a:pt x="1242" y="57"/>
                    </a:lnTo>
                    <a:lnTo>
                      <a:pt x="1242" y="57"/>
                    </a:lnTo>
                    <a:lnTo>
                      <a:pt x="1237" y="59"/>
                    </a:lnTo>
                    <a:lnTo>
                      <a:pt x="1231" y="60"/>
                    </a:lnTo>
                    <a:lnTo>
                      <a:pt x="1229" y="60"/>
                    </a:lnTo>
                    <a:lnTo>
                      <a:pt x="1227" y="59"/>
                    </a:lnTo>
                    <a:lnTo>
                      <a:pt x="1226" y="58"/>
                    </a:lnTo>
                    <a:lnTo>
                      <a:pt x="1225" y="55"/>
                    </a:lnTo>
                    <a:lnTo>
                      <a:pt x="1225" y="55"/>
                    </a:lnTo>
                    <a:lnTo>
                      <a:pt x="1224" y="53"/>
                    </a:lnTo>
                    <a:lnTo>
                      <a:pt x="1222" y="50"/>
                    </a:lnTo>
                    <a:lnTo>
                      <a:pt x="1219" y="48"/>
                    </a:lnTo>
                    <a:lnTo>
                      <a:pt x="1215" y="46"/>
                    </a:lnTo>
                    <a:lnTo>
                      <a:pt x="1209" y="46"/>
                    </a:lnTo>
                    <a:lnTo>
                      <a:pt x="1204" y="46"/>
                    </a:lnTo>
                    <a:lnTo>
                      <a:pt x="1200" y="49"/>
                    </a:lnTo>
                    <a:lnTo>
                      <a:pt x="1195" y="54"/>
                    </a:lnTo>
                    <a:lnTo>
                      <a:pt x="1195" y="54"/>
                    </a:lnTo>
                    <a:lnTo>
                      <a:pt x="1190" y="63"/>
                    </a:lnTo>
                    <a:lnTo>
                      <a:pt x="1187" y="67"/>
                    </a:lnTo>
                    <a:lnTo>
                      <a:pt x="1183" y="69"/>
                    </a:lnTo>
                    <a:lnTo>
                      <a:pt x="1174" y="71"/>
                    </a:lnTo>
                    <a:lnTo>
                      <a:pt x="1174" y="71"/>
                    </a:lnTo>
                    <a:lnTo>
                      <a:pt x="1169" y="73"/>
                    </a:lnTo>
                    <a:lnTo>
                      <a:pt x="1165" y="75"/>
                    </a:lnTo>
                    <a:lnTo>
                      <a:pt x="1164" y="78"/>
                    </a:lnTo>
                    <a:lnTo>
                      <a:pt x="1163" y="81"/>
                    </a:lnTo>
                    <a:lnTo>
                      <a:pt x="1164" y="84"/>
                    </a:lnTo>
                    <a:lnTo>
                      <a:pt x="1166" y="87"/>
                    </a:lnTo>
                    <a:lnTo>
                      <a:pt x="1171" y="93"/>
                    </a:lnTo>
                    <a:lnTo>
                      <a:pt x="1171" y="93"/>
                    </a:lnTo>
                    <a:lnTo>
                      <a:pt x="1177" y="96"/>
                    </a:lnTo>
                    <a:lnTo>
                      <a:pt x="1182" y="99"/>
                    </a:lnTo>
                    <a:lnTo>
                      <a:pt x="1183" y="101"/>
                    </a:lnTo>
                    <a:lnTo>
                      <a:pt x="1185" y="104"/>
                    </a:lnTo>
                    <a:lnTo>
                      <a:pt x="1186" y="107"/>
                    </a:lnTo>
                    <a:lnTo>
                      <a:pt x="1185" y="112"/>
                    </a:lnTo>
                    <a:lnTo>
                      <a:pt x="1185" y="112"/>
                    </a:lnTo>
                    <a:lnTo>
                      <a:pt x="1184" y="121"/>
                    </a:lnTo>
                    <a:lnTo>
                      <a:pt x="1183" y="124"/>
                    </a:lnTo>
                    <a:lnTo>
                      <a:pt x="1181" y="127"/>
                    </a:lnTo>
                    <a:lnTo>
                      <a:pt x="1179" y="129"/>
                    </a:lnTo>
                    <a:lnTo>
                      <a:pt x="1177" y="130"/>
                    </a:lnTo>
                    <a:lnTo>
                      <a:pt x="1174" y="131"/>
                    </a:lnTo>
                    <a:lnTo>
                      <a:pt x="1170" y="131"/>
                    </a:lnTo>
                    <a:lnTo>
                      <a:pt x="1170" y="131"/>
                    </a:lnTo>
                    <a:lnTo>
                      <a:pt x="1166" y="130"/>
                    </a:lnTo>
                    <a:lnTo>
                      <a:pt x="1163" y="127"/>
                    </a:lnTo>
                    <a:lnTo>
                      <a:pt x="1160" y="123"/>
                    </a:lnTo>
                    <a:lnTo>
                      <a:pt x="1158" y="118"/>
                    </a:lnTo>
                    <a:lnTo>
                      <a:pt x="1155" y="105"/>
                    </a:lnTo>
                    <a:lnTo>
                      <a:pt x="1152" y="93"/>
                    </a:lnTo>
                    <a:lnTo>
                      <a:pt x="1152" y="93"/>
                    </a:lnTo>
                    <a:lnTo>
                      <a:pt x="1151" y="88"/>
                    </a:lnTo>
                    <a:lnTo>
                      <a:pt x="1148" y="84"/>
                    </a:lnTo>
                    <a:lnTo>
                      <a:pt x="1146" y="82"/>
                    </a:lnTo>
                    <a:lnTo>
                      <a:pt x="1143" y="81"/>
                    </a:lnTo>
                    <a:lnTo>
                      <a:pt x="1138" y="79"/>
                    </a:lnTo>
                    <a:lnTo>
                      <a:pt x="1136" y="77"/>
                    </a:lnTo>
                    <a:lnTo>
                      <a:pt x="1135" y="74"/>
                    </a:lnTo>
                    <a:lnTo>
                      <a:pt x="1135" y="74"/>
                    </a:lnTo>
                    <a:lnTo>
                      <a:pt x="1135" y="72"/>
                    </a:lnTo>
                    <a:lnTo>
                      <a:pt x="1136" y="71"/>
                    </a:lnTo>
                    <a:lnTo>
                      <a:pt x="1139" y="68"/>
                    </a:lnTo>
                    <a:lnTo>
                      <a:pt x="1143" y="66"/>
                    </a:lnTo>
                    <a:lnTo>
                      <a:pt x="1148" y="64"/>
                    </a:lnTo>
                    <a:lnTo>
                      <a:pt x="1160" y="61"/>
                    </a:lnTo>
                    <a:lnTo>
                      <a:pt x="1171" y="58"/>
                    </a:lnTo>
                    <a:lnTo>
                      <a:pt x="1171" y="58"/>
                    </a:lnTo>
                    <a:lnTo>
                      <a:pt x="1175" y="56"/>
                    </a:lnTo>
                    <a:lnTo>
                      <a:pt x="1178" y="54"/>
                    </a:lnTo>
                    <a:lnTo>
                      <a:pt x="1181" y="51"/>
                    </a:lnTo>
                    <a:lnTo>
                      <a:pt x="1182" y="48"/>
                    </a:lnTo>
                    <a:lnTo>
                      <a:pt x="1183" y="45"/>
                    </a:lnTo>
                    <a:lnTo>
                      <a:pt x="1183" y="43"/>
                    </a:lnTo>
                    <a:lnTo>
                      <a:pt x="1182" y="41"/>
                    </a:lnTo>
                    <a:lnTo>
                      <a:pt x="1180" y="40"/>
                    </a:lnTo>
                    <a:lnTo>
                      <a:pt x="1180" y="40"/>
                    </a:lnTo>
                    <a:lnTo>
                      <a:pt x="1174" y="39"/>
                    </a:lnTo>
                    <a:lnTo>
                      <a:pt x="1168" y="40"/>
                    </a:lnTo>
                    <a:lnTo>
                      <a:pt x="1165" y="42"/>
                    </a:lnTo>
                    <a:lnTo>
                      <a:pt x="1163" y="44"/>
                    </a:lnTo>
                    <a:lnTo>
                      <a:pt x="1161" y="46"/>
                    </a:lnTo>
                    <a:lnTo>
                      <a:pt x="1160" y="50"/>
                    </a:lnTo>
                    <a:lnTo>
                      <a:pt x="1160" y="50"/>
                    </a:lnTo>
                    <a:lnTo>
                      <a:pt x="1158" y="53"/>
                    </a:lnTo>
                    <a:lnTo>
                      <a:pt x="1156" y="55"/>
                    </a:lnTo>
                    <a:lnTo>
                      <a:pt x="1154" y="57"/>
                    </a:lnTo>
                    <a:lnTo>
                      <a:pt x="1151" y="57"/>
                    </a:lnTo>
                    <a:lnTo>
                      <a:pt x="1148" y="56"/>
                    </a:lnTo>
                    <a:lnTo>
                      <a:pt x="1145" y="55"/>
                    </a:lnTo>
                    <a:lnTo>
                      <a:pt x="1142" y="52"/>
                    </a:lnTo>
                    <a:lnTo>
                      <a:pt x="1140" y="48"/>
                    </a:lnTo>
                    <a:lnTo>
                      <a:pt x="1140" y="48"/>
                    </a:lnTo>
                    <a:lnTo>
                      <a:pt x="1137" y="45"/>
                    </a:lnTo>
                    <a:lnTo>
                      <a:pt x="1135" y="45"/>
                    </a:lnTo>
                    <a:lnTo>
                      <a:pt x="1132" y="46"/>
                    </a:lnTo>
                    <a:lnTo>
                      <a:pt x="1129" y="48"/>
                    </a:lnTo>
                    <a:lnTo>
                      <a:pt x="1119" y="56"/>
                    </a:lnTo>
                    <a:lnTo>
                      <a:pt x="1113" y="59"/>
                    </a:lnTo>
                    <a:lnTo>
                      <a:pt x="1106" y="63"/>
                    </a:lnTo>
                    <a:lnTo>
                      <a:pt x="1106" y="63"/>
                    </a:lnTo>
                    <a:lnTo>
                      <a:pt x="1099" y="65"/>
                    </a:lnTo>
                    <a:lnTo>
                      <a:pt x="1097" y="67"/>
                    </a:lnTo>
                    <a:lnTo>
                      <a:pt x="1097" y="68"/>
                    </a:lnTo>
                    <a:lnTo>
                      <a:pt x="1097" y="69"/>
                    </a:lnTo>
                    <a:lnTo>
                      <a:pt x="1100" y="71"/>
                    </a:lnTo>
                    <a:lnTo>
                      <a:pt x="1109" y="74"/>
                    </a:lnTo>
                    <a:lnTo>
                      <a:pt x="1114" y="76"/>
                    </a:lnTo>
                    <a:lnTo>
                      <a:pt x="1117" y="78"/>
                    </a:lnTo>
                    <a:lnTo>
                      <a:pt x="1117" y="78"/>
                    </a:lnTo>
                    <a:lnTo>
                      <a:pt x="1122" y="83"/>
                    </a:lnTo>
                    <a:lnTo>
                      <a:pt x="1125" y="88"/>
                    </a:lnTo>
                    <a:lnTo>
                      <a:pt x="1126" y="94"/>
                    </a:lnTo>
                    <a:lnTo>
                      <a:pt x="1126" y="101"/>
                    </a:lnTo>
                    <a:lnTo>
                      <a:pt x="1126" y="101"/>
                    </a:lnTo>
                    <a:lnTo>
                      <a:pt x="1125" y="105"/>
                    </a:lnTo>
                    <a:lnTo>
                      <a:pt x="1122" y="107"/>
                    </a:lnTo>
                    <a:lnTo>
                      <a:pt x="1119" y="107"/>
                    </a:lnTo>
                    <a:lnTo>
                      <a:pt x="1115" y="107"/>
                    </a:lnTo>
                    <a:lnTo>
                      <a:pt x="1111" y="105"/>
                    </a:lnTo>
                    <a:lnTo>
                      <a:pt x="1107" y="102"/>
                    </a:lnTo>
                    <a:lnTo>
                      <a:pt x="1103" y="99"/>
                    </a:lnTo>
                    <a:lnTo>
                      <a:pt x="1100" y="94"/>
                    </a:lnTo>
                    <a:lnTo>
                      <a:pt x="1100" y="94"/>
                    </a:lnTo>
                    <a:lnTo>
                      <a:pt x="1096" y="90"/>
                    </a:lnTo>
                    <a:lnTo>
                      <a:pt x="1092" y="89"/>
                    </a:lnTo>
                    <a:lnTo>
                      <a:pt x="1086" y="89"/>
                    </a:lnTo>
                    <a:lnTo>
                      <a:pt x="1081" y="90"/>
                    </a:lnTo>
                    <a:lnTo>
                      <a:pt x="1068" y="95"/>
                    </a:lnTo>
                    <a:lnTo>
                      <a:pt x="1057" y="100"/>
                    </a:lnTo>
                    <a:lnTo>
                      <a:pt x="1057" y="100"/>
                    </a:lnTo>
                    <a:lnTo>
                      <a:pt x="1048" y="104"/>
                    </a:lnTo>
                    <a:lnTo>
                      <a:pt x="1043" y="107"/>
                    </a:lnTo>
                    <a:lnTo>
                      <a:pt x="1041" y="109"/>
                    </a:lnTo>
                    <a:lnTo>
                      <a:pt x="1043" y="110"/>
                    </a:lnTo>
                    <a:lnTo>
                      <a:pt x="1048" y="111"/>
                    </a:lnTo>
                    <a:lnTo>
                      <a:pt x="1048" y="111"/>
                    </a:lnTo>
                    <a:lnTo>
                      <a:pt x="1052" y="111"/>
                    </a:lnTo>
                    <a:lnTo>
                      <a:pt x="1056" y="113"/>
                    </a:lnTo>
                    <a:lnTo>
                      <a:pt x="1061" y="117"/>
                    </a:lnTo>
                    <a:lnTo>
                      <a:pt x="1067" y="122"/>
                    </a:lnTo>
                    <a:lnTo>
                      <a:pt x="1071" y="123"/>
                    </a:lnTo>
                    <a:lnTo>
                      <a:pt x="1076" y="124"/>
                    </a:lnTo>
                    <a:lnTo>
                      <a:pt x="1076" y="124"/>
                    </a:lnTo>
                    <a:lnTo>
                      <a:pt x="1080" y="124"/>
                    </a:lnTo>
                    <a:lnTo>
                      <a:pt x="1083" y="126"/>
                    </a:lnTo>
                    <a:lnTo>
                      <a:pt x="1086" y="128"/>
                    </a:lnTo>
                    <a:lnTo>
                      <a:pt x="1088" y="131"/>
                    </a:lnTo>
                    <a:lnTo>
                      <a:pt x="1089" y="134"/>
                    </a:lnTo>
                    <a:lnTo>
                      <a:pt x="1089" y="138"/>
                    </a:lnTo>
                    <a:lnTo>
                      <a:pt x="1088" y="141"/>
                    </a:lnTo>
                    <a:lnTo>
                      <a:pt x="1087" y="144"/>
                    </a:lnTo>
                    <a:lnTo>
                      <a:pt x="1087" y="144"/>
                    </a:lnTo>
                    <a:lnTo>
                      <a:pt x="1085" y="146"/>
                    </a:lnTo>
                    <a:lnTo>
                      <a:pt x="1083" y="147"/>
                    </a:lnTo>
                    <a:lnTo>
                      <a:pt x="1080" y="147"/>
                    </a:lnTo>
                    <a:lnTo>
                      <a:pt x="1078" y="146"/>
                    </a:lnTo>
                    <a:lnTo>
                      <a:pt x="1075" y="144"/>
                    </a:lnTo>
                    <a:lnTo>
                      <a:pt x="1073" y="142"/>
                    </a:lnTo>
                    <a:lnTo>
                      <a:pt x="1071" y="139"/>
                    </a:lnTo>
                    <a:lnTo>
                      <a:pt x="1070" y="135"/>
                    </a:lnTo>
                    <a:lnTo>
                      <a:pt x="1070" y="135"/>
                    </a:lnTo>
                    <a:lnTo>
                      <a:pt x="1068" y="132"/>
                    </a:lnTo>
                    <a:lnTo>
                      <a:pt x="1066" y="131"/>
                    </a:lnTo>
                    <a:lnTo>
                      <a:pt x="1062" y="130"/>
                    </a:lnTo>
                    <a:lnTo>
                      <a:pt x="1059" y="130"/>
                    </a:lnTo>
                    <a:lnTo>
                      <a:pt x="1051" y="132"/>
                    </a:lnTo>
                    <a:lnTo>
                      <a:pt x="1044" y="134"/>
                    </a:lnTo>
                    <a:lnTo>
                      <a:pt x="1044" y="134"/>
                    </a:lnTo>
                    <a:lnTo>
                      <a:pt x="1040" y="134"/>
                    </a:lnTo>
                    <a:lnTo>
                      <a:pt x="1037" y="133"/>
                    </a:lnTo>
                    <a:lnTo>
                      <a:pt x="1034" y="130"/>
                    </a:lnTo>
                    <a:lnTo>
                      <a:pt x="1031" y="127"/>
                    </a:lnTo>
                    <a:lnTo>
                      <a:pt x="1025" y="119"/>
                    </a:lnTo>
                    <a:lnTo>
                      <a:pt x="1020" y="107"/>
                    </a:lnTo>
                    <a:lnTo>
                      <a:pt x="1020" y="107"/>
                    </a:lnTo>
                    <a:lnTo>
                      <a:pt x="1017" y="103"/>
                    </a:lnTo>
                    <a:lnTo>
                      <a:pt x="1016" y="101"/>
                    </a:lnTo>
                    <a:lnTo>
                      <a:pt x="1014" y="101"/>
                    </a:lnTo>
                    <a:lnTo>
                      <a:pt x="1010" y="101"/>
                    </a:lnTo>
                    <a:lnTo>
                      <a:pt x="1006" y="103"/>
                    </a:lnTo>
                    <a:lnTo>
                      <a:pt x="1003" y="106"/>
                    </a:lnTo>
                    <a:lnTo>
                      <a:pt x="1000" y="111"/>
                    </a:lnTo>
                    <a:lnTo>
                      <a:pt x="998" y="114"/>
                    </a:lnTo>
                    <a:lnTo>
                      <a:pt x="997" y="118"/>
                    </a:lnTo>
                    <a:lnTo>
                      <a:pt x="997" y="118"/>
                    </a:lnTo>
                    <a:lnTo>
                      <a:pt x="997" y="121"/>
                    </a:lnTo>
                    <a:lnTo>
                      <a:pt x="998" y="124"/>
                    </a:lnTo>
                    <a:lnTo>
                      <a:pt x="1000" y="127"/>
                    </a:lnTo>
                    <a:lnTo>
                      <a:pt x="1002" y="129"/>
                    </a:lnTo>
                    <a:lnTo>
                      <a:pt x="1005" y="131"/>
                    </a:lnTo>
                    <a:lnTo>
                      <a:pt x="1009" y="133"/>
                    </a:lnTo>
                    <a:lnTo>
                      <a:pt x="1013" y="134"/>
                    </a:lnTo>
                    <a:lnTo>
                      <a:pt x="1017" y="135"/>
                    </a:lnTo>
                    <a:lnTo>
                      <a:pt x="1017" y="135"/>
                    </a:lnTo>
                    <a:lnTo>
                      <a:pt x="1021" y="136"/>
                    </a:lnTo>
                    <a:lnTo>
                      <a:pt x="1024" y="138"/>
                    </a:lnTo>
                    <a:lnTo>
                      <a:pt x="1025" y="141"/>
                    </a:lnTo>
                    <a:lnTo>
                      <a:pt x="1025" y="144"/>
                    </a:lnTo>
                    <a:lnTo>
                      <a:pt x="1024" y="146"/>
                    </a:lnTo>
                    <a:lnTo>
                      <a:pt x="1023" y="149"/>
                    </a:lnTo>
                    <a:lnTo>
                      <a:pt x="1022" y="150"/>
                    </a:lnTo>
                    <a:lnTo>
                      <a:pt x="1020" y="151"/>
                    </a:lnTo>
                    <a:lnTo>
                      <a:pt x="1020" y="151"/>
                    </a:lnTo>
                    <a:lnTo>
                      <a:pt x="1016" y="152"/>
                    </a:lnTo>
                    <a:lnTo>
                      <a:pt x="1014" y="153"/>
                    </a:lnTo>
                    <a:lnTo>
                      <a:pt x="1012" y="155"/>
                    </a:lnTo>
                    <a:lnTo>
                      <a:pt x="1011" y="159"/>
                    </a:lnTo>
                    <a:lnTo>
                      <a:pt x="1010" y="163"/>
                    </a:lnTo>
                    <a:lnTo>
                      <a:pt x="1010" y="169"/>
                    </a:lnTo>
                    <a:lnTo>
                      <a:pt x="1011" y="177"/>
                    </a:lnTo>
                    <a:lnTo>
                      <a:pt x="1011" y="177"/>
                    </a:lnTo>
                    <a:lnTo>
                      <a:pt x="1013" y="184"/>
                    </a:lnTo>
                    <a:lnTo>
                      <a:pt x="1012" y="188"/>
                    </a:lnTo>
                    <a:lnTo>
                      <a:pt x="1011" y="191"/>
                    </a:lnTo>
                    <a:lnTo>
                      <a:pt x="1008" y="191"/>
                    </a:lnTo>
                    <a:lnTo>
                      <a:pt x="1004" y="191"/>
                    </a:lnTo>
                    <a:lnTo>
                      <a:pt x="1000" y="190"/>
                    </a:lnTo>
                    <a:lnTo>
                      <a:pt x="990" y="187"/>
                    </a:lnTo>
                    <a:lnTo>
                      <a:pt x="990" y="187"/>
                    </a:lnTo>
                    <a:lnTo>
                      <a:pt x="988" y="186"/>
                    </a:lnTo>
                    <a:lnTo>
                      <a:pt x="986" y="185"/>
                    </a:lnTo>
                    <a:lnTo>
                      <a:pt x="985" y="182"/>
                    </a:lnTo>
                    <a:lnTo>
                      <a:pt x="985" y="178"/>
                    </a:lnTo>
                    <a:lnTo>
                      <a:pt x="986" y="173"/>
                    </a:lnTo>
                    <a:lnTo>
                      <a:pt x="991" y="163"/>
                    </a:lnTo>
                    <a:lnTo>
                      <a:pt x="994" y="155"/>
                    </a:lnTo>
                    <a:lnTo>
                      <a:pt x="994" y="155"/>
                    </a:lnTo>
                    <a:lnTo>
                      <a:pt x="995" y="152"/>
                    </a:lnTo>
                    <a:lnTo>
                      <a:pt x="994" y="148"/>
                    </a:lnTo>
                    <a:lnTo>
                      <a:pt x="993" y="145"/>
                    </a:lnTo>
                    <a:lnTo>
                      <a:pt x="991" y="141"/>
                    </a:lnTo>
                    <a:lnTo>
                      <a:pt x="989" y="139"/>
                    </a:lnTo>
                    <a:lnTo>
                      <a:pt x="987" y="137"/>
                    </a:lnTo>
                    <a:lnTo>
                      <a:pt x="985" y="137"/>
                    </a:lnTo>
                    <a:lnTo>
                      <a:pt x="984" y="138"/>
                    </a:lnTo>
                    <a:lnTo>
                      <a:pt x="984" y="138"/>
                    </a:lnTo>
                    <a:lnTo>
                      <a:pt x="983" y="140"/>
                    </a:lnTo>
                    <a:lnTo>
                      <a:pt x="982" y="141"/>
                    </a:lnTo>
                    <a:lnTo>
                      <a:pt x="978" y="142"/>
                    </a:lnTo>
                    <a:lnTo>
                      <a:pt x="973" y="145"/>
                    </a:lnTo>
                    <a:lnTo>
                      <a:pt x="971" y="147"/>
                    </a:lnTo>
                    <a:lnTo>
                      <a:pt x="968" y="151"/>
                    </a:lnTo>
                    <a:lnTo>
                      <a:pt x="968" y="151"/>
                    </a:lnTo>
                    <a:lnTo>
                      <a:pt x="965" y="158"/>
                    </a:lnTo>
                    <a:lnTo>
                      <a:pt x="963" y="160"/>
                    </a:lnTo>
                    <a:lnTo>
                      <a:pt x="961" y="161"/>
                    </a:lnTo>
                    <a:lnTo>
                      <a:pt x="959" y="162"/>
                    </a:lnTo>
                    <a:lnTo>
                      <a:pt x="955" y="162"/>
                    </a:lnTo>
                    <a:lnTo>
                      <a:pt x="949" y="160"/>
                    </a:lnTo>
                    <a:lnTo>
                      <a:pt x="949" y="160"/>
                    </a:lnTo>
                    <a:lnTo>
                      <a:pt x="946" y="158"/>
                    </a:lnTo>
                    <a:lnTo>
                      <a:pt x="945" y="155"/>
                    </a:lnTo>
                    <a:lnTo>
                      <a:pt x="946" y="152"/>
                    </a:lnTo>
                    <a:lnTo>
                      <a:pt x="948" y="148"/>
                    </a:lnTo>
                    <a:lnTo>
                      <a:pt x="952" y="145"/>
                    </a:lnTo>
                    <a:lnTo>
                      <a:pt x="955" y="142"/>
                    </a:lnTo>
                    <a:lnTo>
                      <a:pt x="960" y="140"/>
                    </a:lnTo>
                    <a:lnTo>
                      <a:pt x="964" y="138"/>
                    </a:lnTo>
                    <a:lnTo>
                      <a:pt x="964" y="138"/>
                    </a:lnTo>
                    <a:lnTo>
                      <a:pt x="967" y="136"/>
                    </a:lnTo>
                    <a:lnTo>
                      <a:pt x="968" y="133"/>
                    </a:lnTo>
                    <a:lnTo>
                      <a:pt x="968" y="129"/>
                    </a:lnTo>
                    <a:lnTo>
                      <a:pt x="967" y="124"/>
                    </a:lnTo>
                    <a:lnTo>
                      <a:pt x="963" y="115"/>
                    </a:lnTo>
                    <a:lnTo>
                      <a:pt x="957" y="106"/>
                    </a:lnTo>
                    <a:lnTo>
                      <a:pt x="957" y="106"/>
                    </a:lnTo>
                    <a:lnTo>
                      <a:pt x="953" y="103"/>
                    </a:lnTo>
                    <a:lnTo>
                      <a:pt x="949" y="101"/>
                    </a:lnTo>
                    <a:lnTo>
                      <a:pt x="945" y="100"/>
                    </a:lnTo>
                    <a:lnTo>
                      <a:pt x="941" y="100"/>
                    </a:lnTo>
                    <a:lnTo>
                      <a:pt x="939" y="101"/>
                    </a:lnTo>
                    <a:lnTo>
                      <a:pt x="937" y="103"/>
                    </a:lnTo>
                    <a:lnTo>
                      <a:pt x="938" y="105"/>
                    </a:lnTo>
                    <a:lnTo>
                      <a:pt x="942" y="109"/>
                    </a:lnTo>
                    <a:lnTo>
                      <a:pt x="942" y="109"/>
                    </a:lnTo>
                    <a:lnTo>
                      <a:pt x="946" y="113"/>
                    </a:lnTo>
                    <a:lnTo>
                      <a:pt x="948" y="116"/>
                    </a:lnTo>
                    <a:lnTo>
                      <a:pt x="949" y="118"/>
                    </a:lnTo>
                    <a:lnTo>
                      <a:pt x="948" y="121"/>
                    </a:lnTo>
                    <a:lnTo>
                      <a:pt x="946" y="125"/>
                    </a:lnTo>
                    <a:lnTo>
                      <a:pt x="945" y="129"/>
                    </a:lnTo>
                    <a:lnTo>
                      <a:pt x="945" y="129"/>
                    </a:lnTo>
                    <a:lnTo>
                      <a:pt x="943" y="132"/>
                    </a:lnTo>
                    <a:lnTo>
                      <a:pt x="942" y="132"/>
                    </a:lnTo>
                    <a:lnTo>
                      <a:pt x="939" y="132"/>
                    </a:lnTo>
                    <a:lnTo>
                      <a:pt x="937" y="131"/>
                    </a:lnTo>
                    <a:lnTo>
                      <a:pt x="932" y="127"/>
                    </a:lnTo>
                    <a:lnTo>
                      <a:pt x="930" y="125"/>
                    </a:lnTo>
                    <a:lnTo>
                      <a:pt x="929" y="122"/>
                    </a:lnTo>
                    <a:lnTo>
                      <a:pt x="929" y="122"/>
                    </a:lnTo>
                    <a:lnTo>
                      <a:pt x="927" y="117"/>
                    </a:lnTo>
                    <a:lnTo>
                      <a:pt x="925" y="116"/>
                    </a:lnTo>
                    <a:lnTo>
                      <a:pt x="923" y="115"/>
                    </a:lnTo>
                    <a:lnTo>
                      <a:pt x="921" y="114"/>
                    </a:lnTo>
                    <a:lnTo>
                      <a:pt x="918" y="115"/>
                    </a:lnTo>
                    <a:lnTo>
                      <a:pt x="916" y="117"/>
                    </a:lnTo>
                    <a:lnTo>
                      <a:pt x="913" y="121"/>
                    </a:lnTo>
                    <a:lnTo>
                      <a:pt x="913" y="121"/>
                    </a:lnTo>
                    <a:lnTo>
                      <a:pt x="910" y="124"/>
                    </a:lnTo>
                    <a:lnTo>
                      <a:pt x="907" y="125"/>
                    </a:lnTo>
                    <a:lnTo>
                      <a:pt x="904" y="124"/>
                    </a:lnTo>
                    <a:lnTo>
                      <a:pt x="900" y="122"/>
                    </a:lnTo>
                    <a:lnTo>
                      <a:pt x="893" y="118"/>
                    </a:lnTo>
                    <a:lnTo>
                      <a:pt x="890" y="117"/>
                    </a:lnTo>
                    <a:lnTo>
                      <a:pt x="887" y="117"/>
                    </a:lnTo>
                    <a:lnTo>
                      <a:pt x="887" y="117"/>
                    </a:lnTo>
                    <a:lnTo>
                      <a:pt x="885" y="118"/>
                    </a:lnTo>
                    <a:lnTo>
                      <a:pt x="883" y="120"/>
                    </a:lnTo>
                    <a:lnTo>
                      <a:pt x="883" y="124"/>
                    </a:lnTo>
                    <a:lnTo>
                      <a:pt x="883" y="128"/>
                    </a:lnTo>
                    <a:lnTo>
                      <a:pt x="885" y="132"/>
                    </a:lnTo>
                    <a:lnTo>
                      <a:pt x="887" y="137"/>
                    </a:lnTo>
                    <a:lnTo>
                      <a:pt x="890" y="141"/>
                    </a:lnTo>
                    <a:lnTo>
                      <a:pt x="894" y="144"/>
                    </a:lnTo>
                    <a:lnTo>
                      <a:pt x="894" y="144"/>
                    </a:lnTo>
                    <a:lnTo>
                      <a:pt x="898" y="147"/>
                    </a:lnTo>
                    <a:lnTo>
                      <a:pt x="900" y="150"/>
                    </a:lnTo>
                    <a:lnTo>
                      <a:pt x="901" y="153"/>
                    </a:lnTo>
                    <a:lnTo>
                      <a:pt x="901" y="157"/>
                    </a:lnTo>
                    <a:lnTo>
                      <a:pt x="902" y="160"/>
                    </a:lnTo>
                    <a:lnTo>
                      <a:pt x="902" y="164"/>
                    </a:lnTo>
                    <a:lnTo>
                      <a:pt x="904" y="167"/>
                    </a:lnTo>
                    <a:lnTo>
                      <a:pt x="907" y="170"/>
                    </a:lnTo>
                    <a:lnTo>
                      <a:pt x="907" y="170"/>
                    </a:lnTo>
                    <a:lnTo>
                      <a:pt x="911" y="172"/>
                    </a:lnTo>
                    <a:lnTo>
                      <a:pt x="912" y="175"/>
                    </a:lnTo>
                    <a:lnTo>
                      <a:pt x="912" y="178"/>
                    </a:lnTo>
                    <a:lnTo>
                      <a:pt x="911" y="181"/>
                    </a:lnTo>
                    <a:lnTo>
                      <a:pt x="909" y="184"/>
                    </a:lnTo>
                    <a:lnTo>
                      <a:pt x="906" y="187"/>
                    </a:lnTo>
                    <a:lnTo>
                      <a:pt x="900" y="191"/>
                    </a:lnTo>
                    <a:lnTo>
                      <a:pt x="900" y="191"/>
                    </a:lnTo>
                    <a:lnTo>
                      <a:pt x="898" y="192"/>
                    </a:lnTo>
                    <a:lnTo>
                      <a:pt x="895" y="193"/>
                    </a:lnTo>
                    <a:lnTo>
                      <a:pt x="893" y="193"/>
                    </a:lnTo>
                    <a:lnTo>
                      <a:pt x="892" y="191"/>
                    </a:lnTo>
                    <a:lnTo>
                      <a:pt x="890" y="189"/>
                    </a:lnTo>
                    <a:lnTo>
                      <a:pt x="889" y="186"/>
                    </a:lnTo>
                    <a:lnTo>
                      <a:pt x="889" y="177"/>
                    </a:lnTo>
                    <a:lnTo>
                      <a:pt x="889" y="177"/>
                    </a:lnTo>
                    <a:lnTo>
                      <a:pt x="888" y="160"/>
                    </a:lnTo>
                    <a:lnTo>
                      <a:pt x="887" y="155"/>
                    </a:lnTo>
                    <a:lnTo>
                      <a:pt x="887" y="155"/>
                    </a:lnTo>
                    <a:lnTo>
                      <a:pt x="882" y="155"/>
                    </a:lnTo>
                    <a:lnTo>
                      <a:pt x="869" y="157"/>
                    </a:lnTo>
                    <a:lnTo>
                      <a:pt x="869" y="157"/>
                    </a:lnTo>
                    <a:lnTo>
                      <a:pt x="866" y="158"/>
                    </a:lnTo>
                    <a:lnTo>
                      <a:pt x="865" y="160"/>
                    </a:lnTo>
                    <a:lnTo>
                      <a:pt x="864" y="164"/>
                    </a:lnTo>
                    <a:lnTo>
                      <a:pt x="865" y="168"/>
                    </a:lnTo>
                    <a:lnTo>
                      <a:pt x="869" y="178"/>
                    </a:lnTo>
                    <a:lnTo>
                      <a:pt x="874" y="190"/>
                    </a:lnTo>
                    <a:lnTo>
                      <a:pt x="874" y="190"/>
                    </a:lnTo>
                    <a:lnTo>
                      <a:pt x="876" y="196"/>
                    </a:lnTo>
                    <a:lnTo>
                      <a:pt x="876" y="202"/>
                    </a:lnTo>
                    <a:lnTo>
                      <a:pt x="875" y="206"/>
                    </a:lnTo>
                    <a:lnTo>
                      <a:pt x="874" y="209"/>
                    </a:lnTo>
                    <a:lnTo>
                      <a:pt x="872" y="211"/>
                    </a:lnTo>
                    <a:lnTo>
                      <a:pt x="869" y="212"/>
                    </a:lnTo>
                    <a:lnTo>
                      <a:pt x="867" y="210"/>
                    </a:lnTo>
                    <a:lnTo>
                      <a:pt x="865" y="206"/>
                    </a:lnTo>
                    <a:lnTo>
                      <a:pt x="865" y="206"/>
                    </a:lnTo>
                    <a:lnTo>
                      <a:pt x="861" y="195"/>
                    </a:lnTo>
                    <a:lnTo>
                      <a:pt x="857" y="183"/>
                    </a:lnTo>
                    <a:lnTo>
                      <a:pt x="855" y="179"/>
                    </a:lnTo>
                    <a:lnTo>
                      <a:pt x="854" y="178"/>
                    </a:lnTo>
                    <a:lnTo>
                      <a:pt x="853" y="178"/>
                    </a:lnTo>
                    <a:lnTo>
                      <a:pt x="853" y="178"/>
                    </a:lnTo>
                    <a:lnTo>
                      <a:pt x="852" y="182"/>
                    </a:lnTo>
                    <a:lnTo>
                      <a:pt x="852" y="182"/>
                    </a:lnTo>
                    <a:lnTo>
                      <a:pt x="851" y="187"/>
                    </a:lnTo>
                    <a:lnTo>
                      <a:pt x="849" y="191"/>
                    </a:lnTo>
                    <a:lnTo>
                      <a:pt x="847" y="193"/>
                    </a:lnTo>
                    <a:lnTo>
                      <a:pt x="845" y="193"/>
                    </a:lnTo>
                    <a:lnTo>
                      <a:pt x="843" y="193"/>
                    </a:lnTo>
                    <a:lnTo>
                      <a:pt x="841" y="191"/>
                    </a:lnTo>
                    <a:lnTo>
                      <a:pt x="839" y="189"/>
                    </a:lnTo>
                    <a:lnTo>
                      <a:pt x="837" y="187"/>
                    </a:lnTo>
                    <a:lnTo>
                      <a:pt x="837" y="187"/>
                    </a:lnTo>
                    <a:lnTo>
                      <a:pt x="835" y="182"/>
                    </a:lnTo>
                    <a:lnTo>
                      <a:pt x="831" y="180"/>
                    </a:lnTo>
                    <a:lnTo>
                      <a:pt x="825" y="179"/>
                    </a:lnTo>
                    <a:lnTo>
                      <a:pt x="817" y="178"/>
                    </a:lnTo>
                    <a:lnTo>
                      <a:pt x="817" y="178"/>
                    </a:lnTo>
                    <a:lnTo>
                      <a:pt x="808" y="179"/>
                    </a:lnTo>
                    <a:lnTo>
                      <a:pt x="799" y="181"/>
                    </a:lnTo>
                    <a:lnTo>
                      <a:pt x="795" y="183"/>
                    </a:lnTo>
                    <a:lnTo>
                      <a:pt x="792" y="185"/>
                    </a:lnTo>
                    <a:lnTo>
                      <a:pt x="789" y="187"/>
                    </a:lnTo>
                    <a:lnTo>
                      <a:pt x="789" y="190"/>
                    </a:lnTo>
                    <a:lnTo>
                      <a:pt x="789" y="190"/>
                    </a:lnTo>
                    <a:lnTo>
                      <a:pt x="788" y="192"/>
                    </a:lnTo>
                    <a:lnTo>
                      <a:pt x="786" y="193"/>
                    </a:lnTo>
                    <a:lnTo>
                      <a:pt x="778" y="196"/>
                    </a:lnTo>
                    <a:lnTo>
                      <a:pt x="770" y="198"/>
                    </a:lnTo>
                    <a:lnTo>
                      <a:pt x="766" y="200"/>
                    </a:lnTo>
                    <a:lnTo>
                      <a:pt x="763" y="204"/>
                    </a:lnTo>
                    <a:lnTo>
                      <a:pt x="763" y="204"/>
                    </a:lnTo>
                    <a:lnTo>
                      <a:pt x="762" y="207"/>
                    </a:lnTo>
                    <a:lnTo>
                      <a:pt x="763" y="209"/>
                    </a:lnTo>
                    <a:lnTo>
                      <a:pt x="766" y="211"/>
                    </a:lnTo>
                    <a:lnTo>
                      <a:pt x="769" y="212"/>
                    </a:lnTo>
                    <a:lnTo>
                      <a:pt x="776" y="215"/>
                    </a:lnTo>
                    <a:lnTo>
                      <a:pt x="780" y="217"/>
                    </a:lnTo>
                    <a:lnTo>
                      <a:pt x="782" y="219"/>
                    </a:lnTo>
                    <a:lnTo>
                      <a:pt x="782" y="219"/>
                    </a:lnTo>
                    <a:lnTo>
                      <a:pt x="783" y="222"/>
                    </a:lnTo>
                    <a:lnTo>
                      <a:pt x="783" y="224"/>
                    </a:lnTo>
                    <a:lnTo>
                      <a:pt x="783" y="225"/>
                    </a:lnTo>
                    <a:lnTo>
                      <a:pt x="781" y="226"/>
                    </a:lnTo>
                    <a:lnTo>
                      <a:pt x="775" y="227"/>
                    </a:lnTo>
                    <a:lnTo>
                      <a:pt x="765" y="226"/>
                    </a:lnTo>
                    <a:lnTo>
                      <a:pt x="765" y="226"/>
                    </a:lnTo>
                    <a:lnTo>
                      <a:pt x="760" y="227"/>
                    </a:lnTo>
                    <a:lnTo>
                      <a:pt x="759" y="228"/>
                    </a:lnTo>
                    <a:lnTo>
                      <a:pt x="759" y="230"/>
                    </a:lnTo>
                    <a:lnTo>
                      <a:pt x="761" y="233"/>
                    </a:lnTo>
                    <a:lnTo>
                      <a:pt x="767" y="239"/>
                    </a:lnTo>
                    <a:lnTo>
                      <a:pt x="775" y="244"/>
                    </a:lnTo>
                    <a:lnTo>
                      <a:pt x="775" y="244"/>
                    </a:lnTo>
                    <a:lnTo>
                      <a:pt x="778" y="246"/>
                    </a:lnTo>
                    <a:lnTo>
                      <a:pt x="781" y="247"/>
                    </a:lnTo>
                    <a:lnTo>
                      <a:pt x="786" y="247"/>
                    </a:lnTo>
                    <a:lnTo>
                      <a:pt x="789" y="247"/>
                    </a:lnTo>
                    <a:lnTo>
                      <a:pt x="792" y="245"/>
                    </a:lnTo>
                    <a:lnTo>
                      <a:pt x="794" y="243"/>
                    </a:lnTo>
                    <a:lnTo>
                      <a:pt x="796" y="240"/>
                    </a:lnTo>
                    <a:lnTo>
                      <a:pt x="797" y="237"/>
                    </a:lnTo>
                    <a:lnTo>
                      <a:pt x="797" y="237"/>
                    </a:lnTo>
                    <a:lnTo>
                      <a:pt x="799" y="233"/>
                    </a:lnTo>
                    <a:lnTo>
                      <a:pt x="801" y="230"/>
                    </a:lnTo>
                    <a:lnTo>
                      <a:pt x="804" y="228"/>
                    </a:lnTo>
                    <a:lnTo>
                      <a:pt x="807" y="226"/>
                    </a:lnTo>
                    <a:lnTo>
                      <a:pt x="811" y="226"/>
                    </a:lnTo>
                    <a:lnTo>
                      <a:pt x="814" y="226"/>
                    </a:lnTo>
                    <a:lnTo>
                      <a:pt x="817" y="228"/>
                    </a:lnTo>
                    <a:lnTo>
                      <a:pt x="820" y="229"/>
                    </a:lnTo>
                    <a:lnTo>
                      <a:pt x="820" y="229"/>
                    </a:lnTo>
                    <a:lnTo>
                      <a:pt x="822" y="231"/>
                    </a:lnTo>
                    <a:lnTo>
                      <a:pt x="823" y="233"/>
                    </a:lnTo>
                    <a:lnTo>
                      <a:pt x="822" y="234"/>
                    </a:lnTo>
                    <a:lnTo>
                      <a:pt x="821" y="236"/>
                    </a:lnTo>
                    <a:lnTo>
                      <a:pt x="815" y="239"/>
                    </a:lnTo>
                    <a:lnTo>
                      <a:pt x="807" y="242"/>
                    </a:lnTo>
                    <a:lnTo>
                      <a:pt x="807" y="242"/>
                    </a:lnTo>
                    <a:lnTo>
                      <a:pt x="804" y="245"/>
                    </a:lnTo>
                    <a:lnTo>
                      <a:pt x="802" y="248"/>
                    </a:lnTo>
                    <a:lnTo>
                      <a:pt x="802" y="251"/>
                    </a:lnTo>
                    <a:lnTo>
                      <a:pt x="803" y="255"/>
                    </a:lnTo>
                    <a:lnTo>
                      <a:pt x="805" y="262"/>
                    </a:lnTo>
                    <a:lnTo>
                      <a:pt x="806" y="265"/>
                    </a:lnTo>
                    <a:lnTo>
                      <a:pt x="806" y="267"/>
                    </a:lnTo>
                    <a:lnTo>
                      <a:pt x="806" y="267"/>
                    </a:lnTo>
                    <a:lnTo>
                      <a:pt x="805" y="268"/>
                    </a:lnTo>
                    <a:lnTo>
                      <a:pt x="802" y="267"/>
                    </a:lnTo>
                    <a:lnTo>
                      <a:pt x="794" y="265"/>
                    </a:lnTo>
                    <a:lnTo>
                      <a:pt x="782" y="259"/>
                    </a:lnTo>
                    <a:lnTo>
                      <a:pt x="782" y="259"/>
                    </a:lnTo>
                    <a:lnTo>
                      <a:pt x="776" y="263"/>
                    </a:lnTo>
                    <a:lnTo>
                      <a:pt x="771" y="267"/>
                    </a:lnTo>
                    <a:lnTo>
                      <a:pt x="769" y="269"/>
                    </a:lnTo>
                    <a:lnTo>
                      <a:pt x="768" y="272"/>
                    </a:lnTo>
                    <a:lnTo>
                      <a:pt x="768" y="272"/>
                    </a:lnTo>
                    <a:lnTo>
                      <a:pt x="766" y="275"/>
                    </a:lnTo>
                    <a:lnTo>
                      <a:pt x="765" y="276"/>
                    </a:lnTo>
                    <a:lnTo>
                      <a:pt x="762" y="276"/>
                    </a:lnTo>
                    <a:lnTo>
                      <a:pt x="760" y="276"/>
                    </a:lnTo>
                    <a:lnTo>
                      <a:pt x="755" y="274"/>
                    </a:lnTo>
                    <a:lnTo>
                      <a:pt x="750" y="272"/>
                    </a:lnTo>
                    <a:lnTo>
                      <a:pt x="750" y="272"/>
                    </a:lnTo>
                    <a:lnTo>
                      <a:pt x="748" y="272"/>
                    </a:lnTo>
                    <a:lnTo>
                      <a:pt x="747" y="271"/>
                    </a:lnTo>
                    <a:lnTo>
                      <a:pt x="744" y="266"/>
                    </a:lnTo>
                    <a:lnTo>
                      <a:pt x="742" y="260"/>
                    </a:lnTo>
                    <a:lnTo>
                      <a:pt x="742" y="251"/>
                    </a:lnTo>
                    <a:lnTo>
                      <a:pt x="742" y="251"/>
                    </a:lnTo>
                    <a:lnTo>
                      <a:pt x="741" y="247"/>
                    </a:lnTo>
                    <a:lnTo>
                      <a:pt x="739" y="245"/>
                    </a:lnTo>
                    <a:lnTo>
                      <a:pt x="737" y="244"/>
                    </a:lnTo>
                    <a:lnTo>
                      <a:pt x="734" y="245"/>
                    </a:lnTo>
                    <a:lnTo>
                      <a:pt x="731" y="247"/>
                    </a:lnTo>
                    <a:lnTo>
                      <a:pt x="729" y="250"/>
                    </a:lnTo>
                    <a:lnTo>
                      <a:pt x="727" y="253"/>
                    </a:lnTo>
                    <a:lnTo>
                      <a:pt x="726" y="258"/>
                    </a:lnTo>
                    <a:lnTo>
                      <a:pt x="726" y="258"/>
                    </a:lnTo>
                    <a:lnTo>
                      <a:pt x="725" y="266"/>
                    </a:lnTo>
                    <a:lnTo>
                      <a:pt x="725" y="268"/>
                    </a:lnTo>
                    <a:lnTo>
                      <a:pt x="723" y="269"/>
                    </a:lnTo>
                    <a:lnTo>
                      <a:pt x="721" y="271"/>
                    </a:lnTo>
                    <a:lnTo>
                      <a:pt x="719" y="271"/>
                    </a:lnTo>
                    <a:lnTo>
                      <a:pt x="712" y="272"/>
                    </a:lnTo>
                    <a:lnTo>
                      <a:pt x="712" y="272"/>
                    </a:lnTo>
                    <a:lnTo>
                      <a:pt x="708" y="272"/>
                    </a:lnTo>
                    <a:lnTo>
                      <a:pt x="706" y="272"/>
                    </a:lnTo>
                    <a:lnTo>
                      <a:pt x="704" y="270"/>
                    </a:lnTo>
                    <a:lnTo>
                      <a:pt x="704" y="268"/>
                    </a:lnTo>
                    <a:lnTo>
                      <a:pt x="703" y="260"/>
                    </a:lnTo>
                    <a:lnTo>
                      <a:pt x="702" y="251"/>
                    </a:lnTo>
                    <a:lnTo>
                      <a:pt x="702" y="251"/>
                    </a:lnTo>
                    <a:lnTo>
                      <a:pt x="702" y="246"/>
                    </a:lnTo>
                    <a:lnTo>
                      <a:pt x="703" y="242"/>
                    </a:lnTo>
                    <a:lnTo>
                      <a:pt x="706" y="238"/>
                    </a:lnTo>
                    <a:lnTo>
                      <a:pt x="709" y="235"/>
                    </a:lnTo>
                    <a:lnTo>
                      <a:pt x="716" y="228"/>
                    </a:lnTo>
                    <a:lnTo>
                      <a:pt x="719" y="224"/>
                    </a:lnTo>
                    <a:lnTo>
                      <a:pt x="720" y="219"/>
                    </a:lnTo>
                    <a:lnTo>
                      <a:pt x="720" y="219"/>
                    </a:lnTo>
                    <a:lnTo>
                      <a:pt x="720" y="216"/>
                    </a:lnTo>
                    <a:lnTo>
                      <a:pt x="719" y="215"/>
                    </a:lnTo>
                    <a:lnTo>
                      <a:pt x="718" y="214"/>
                    </a:lnTo>
                    <a:lnTo>
                      <a:pt x="714" y="215"/>
                    </a:lnTo>
                    <a:lnTo>
                      <a:pt x="710" y="217"/>
                    </a:lnTo>
                    <a:lnTo>
                      <a:pt x="697" y="224"/>
                    </a:lnTo>
                    <a:lnTo>
                      <a:pt x="685" y="234"/>
                    </a:lnTo>
                    <a:lnTo>
                      <a:pt x="685" y="234"/>
                    </a:lnTo>
                    <a:lnTo>
                      <a:pt x="680" y="238"/>
                    </a:lnTo>
                    <a:lnTo>
                      <a:pt x="677" y="241"/>
                    </a:lnTo>
                    <a:lnTo>
                      <a:pt x="676" y="243"/>
                    </a:lnTo>
                    <a:lnTo>
                      <a:pt x="677" y="246"/>
                    </a:lnTo>
                    <a:lnTo>
                      <a:pt x="681" y="251"/>
                    </a:lnTo>
                    <a:lnTo>
                      <a:pt x="684" y="255"/>
                    </a:lnTo>
                    <a:lnTo>
                      <a:pt x="688" y="261"/>
                    </a:lnTo>
                    <a:lnTo>
                      <a:pt x="688" y="261"/>
                    </a:lnTo>
                    <a:lnTo>
                      <a:pt x="689" y="264"/>
                    </a:lnTo>
                    <a:lnTo>
                      <a:pt x="690" y="266"/>
                    </a:lnTo>
                    <a:lnTo>
                      <a:pt x="690" y="268"/>
                    </a:lnTo>
                    <a:lnTo>
                      <a:pt x="689" y="269"/>
                    </a:lnTo>
                    <a:lnTo>
                      <a:pt x="685" y="269"/>
                    </a:lnTo>
                    <a:lnTo>
                      <a:pt x="680" y="268"/>
                    </a:lnTo>
                    <a:lnTo>
                      <a:pt x="675" y="266"/>
                    </a:lnTo>
                    <a:lnTo>
                      <a:pt x="669" y="263"/>
                    </a:lnTo>
                    <a:lnTo>
                      <a:pt x="665" y="259"/>
                    </a:lnTo>
                    <a:lnTo>
                      <a:pt x="662" y="255"/>
                    </a:lnTo>
                    <a:lnTo>
                      <a:pt x="662" y="255"/>
                    </a:lnTo>
                    <a:lnTo>
                      <a:pt x="660" y="252"/>
                    </a:lnTo>
                    <a:lnTo>
                      <a:pt x="659" y="252"/>
                    </a:lnTo>
                    <a:lnTo>
                      <a:pt x="657" y="252"/>
                    </a:lnTo>
                    <a:lnTo>
                      <a:pt x="656" y="254"/>
                    </a:lnTo>
                    <a:lnTo>
                      <a:pt x="652" y="257"/>
                    </a:lnTo>
                    <a:lnTo>
                      <a:pt x="649" y="259"/>
                    </a:lnTo>
                    <a:lnTo>
                      <a:pt x="646" y="259"/>
                    </a:lnTo>
                    <a:lnTo>
                      <a:pt x="646" y="259"/>
                    </a:lnTo>
                    <a:lnTo>
                      <a:pt x="639" y="260"/>
                    </a:lnTo>
                    <a:lnTo>
                      <a:pt x="632" y="262"/>
                    </a:lnTo>
                    <a:lnTo>
                      <a:pt x="627" y="264"/>
                    </a:lnTo>
                    <a:lnTo>
                      <a:pt x="623" y="267"/>
                    </a:lnTo>
                    <a:lnTo>
                      <a:pt x="619" y="271"/>
                    </a:lnTo>
                    <a:lnTo>
                      <a:pt x="615" y="277"/>
                    </a:lnTo>
                    <a:lnTo>
                      <a:pt x="615" y="277"/>
                    </a:lnTo>
                    <a:lnTo>
                      <a:pt x="611" y="282"/>
                    </a:lnTo>
                    <a:lnTo>
                      <a:pt x="611" y="284"/>
                    </a:lnTo>
                    <a:lnTo>
                      <a:pt x="611" y="285"/>
                    </a:lnTo>
                    <a:lnTo>
                      <a:pt x="614" y="286"/>
                    </a:lnTo>
                    <a:lnTo>
                      <a:pt x="618" y="286"/>
                    </a:lnTo>
                    <a:lnTo>
                      <a:pt x="629" y="284"/>
                    </a:lnTo>
                    <a:lnTo>
                      <a:pt x="635" y="282"/>
                    </a:lnTo>
                    <a:lnTo>
                      <a:pt x="641" y="282"/>
                    </a:lnTo>
                    <a:lnTo>
                      <a:pt x="641" y="282"/>
                    </a:lnTo>
                    <a:lnTo>
                      <a:pt x="645" y="283"/>
                    </a:lnTo>
                    <a:lnTo>
                      <a:pt x="650" y="284"/>
                    </a:lnTo>
                    <a:lnTo>
                      <a:pt x="653" y="286"/>
                    </a:lnTo>
                    <a:lnTo>
                      <a:pt x="657" y="289"/>
                    </a:lnTo>
                    <a:lnTo>
                      <a:pt x="662" y="295"/>
                    </a:lnTo>
                    <a:lnTo>
                      <a:pt x="663" y="298"/>
                    </a:lnTo>
                    <a:lnTo>
                      <a:pt x="663" y="301"/>
                    </a:lnTo>
                    <a:lnTo>
                      <a:pt x="663" y="301"/>
                    </a:lnTo>
                    <a:lnTo>
                      <a:pt x="663" y="302"/>
                    </a:lnTo>
                    <a:lnTo>
                      <a:pt x="661" y="304"/>
                    </a:lnTo>
                    <a:lnTo>
                      <a:pt x="658" y="304"/>
                    </a:lnTo>
                    <a:lnTo>
                      <a:pt x="655" y="304"/>
                    </a:lnTo>
                    <a:lnTo>
                      <a:pt x="647" y="303"/>
                    </a:lnTo>
                    <a:lnTo>
                      <a:pt x="638" y="299"/>
                    </a:lnTo>
                    <a:lnTo>
                      <a:pt x="638" y="299"/>
                    </a:lnTo>
                    <a:lnTo>
                      <a:pt x="634" y="297"/>
                    </a:lnTo>
                    <a:lnTo>
                      <a:pt x="630" y="297"/>
                    </a:lnTo>
                    <a:lnTo>
                      <a:pt x="627" y="297"/>
                    </a:lnTo>
                    <a:lnTo>
                      <a:pt x="624" y="298"/>
                    </a:lnTo>
                    <a:lnTo>
                      <a:pt x="621" y="300"/>
                    </a:lnTo>
                    <a:lnTo>
                      <a:pt x="619" y="303"/>
                    </a:lnTo>
                    <a:lnTo>
                      <a:pt x="615" y="312"/>
                    </a:lnTo>
                    <a:lnTo>
                      <a:pt x="615" y="312"/>
                    </a:lnTo>
                    <a:lnTo>
                      <a:pt x="611" y="316"/>
                    </a:lnTo>
                    <a:lnTo>
                      <a:pt x="607" y="319"/>
                    </a:lnTo>
                    <a:lnTo>
                      <a:pt x="602" y="321"/>
                    </a:lnTo>
                    <a:lnTo>
                      <a:pt x="597" y="321"/>
                    </a:lnTo>
                    <a:lnTo>
                      <a:pt x="583" y="321"/>
                    </a:lnTo>
                    <a:lnTo>
                      <a:pt x="576" y="321"/>
                    </a:lnTo>
                    <a:lnTo>
                      <a:pt x="568" y="322"/>
                    </a:lnTo>
                    <a:lnTo>
                      <a:pt x="568" y="322"/>
                    </a:lnTo>
                    <a:lnTo>
                      <a:pt x="561" y="324"/>
                    </a:lnTo>
                    <a:lnTo>
                      <a:pt x="557" y="326"/>
                    </a:lnTo>
                    <a:lnTo>
                      <a:pt x="554" y="329"/>
                    </a:lnTo>
                    <a:lnTo>
                      <a:pt x="554" y="332"/>
                    </a:lnTo>
                    <a:lnTo>
                      <a:pt x="554" y="335"/>
                    </a:lnTo>
                    <a:lnTo>
                      <a:pt x="556" y="339"/>
                    </a:lnTo>
                    <a:lnTo>
                      <a:pt x="561" y="345"/>
                    </a:lnTo>
                    <a:lnTo>
                      <a:pt x="561" y="345"/>
                    </a:lnTo>
                    <a:lnTo>
                      <a:pt x="564" y="347"/>
                    </a:lnTo>
                    <a:lnTo>
                      <a:pt x="568" y="348"/>
                    </a:lnTo>
                    <a:lnTo>
                      <a:pt x="572" y="347"/>
                    </a:lnTo>
                    <a:lnTo>
                      <a:pt x="576" y="346"/>
                    </a:lnTo>
                    <a:lnTo>
                      <a:pt x="585" y="342"/>
                    </a:lnTo>
                    <a:lnTo>
                      <a:pt x="591" y="338"/>
                    </a:lnTo>
                    <a:lnTo>
                      <a:pt x="591" y="338"/>
                    </a:lnTo>
                    <a:lnTo>
                      <a:pt x="595" y="335"/>
                    </a:lnTo>
                    <a:lnTo>
                      <a:pt x="599" y="333"/>
                    </a:lnTo>
                    <a:lnTo>
                      <a:pt x="602" y="332"/>
                    </a:lnTo>
                    <a:lnTo>
                      <a:pt x="605" y="332"/>
                    </a:lnTo>
                    <a:lnTo>
                      <a:pt x="615" y="335"/>
                    </a:lnTo>
                    <a:lnTo>
                      <a:pt x="615" y="335"/>
                    </a:lnTo>
                    <a:lnTo>
                      <a:pt x="620" y="336"/>
                    </a:lnTo>
                    <a:lnTo>
                      <a:pt x="625" y="336"/>
                    </a:lnTo>
                    <a:lnTo>
                      <a:pt x="629" y="335"/>
                    </a:lnTo>
                    <a:lnTo>
                      <a:pt x="634" y="333"/>
                    </a:lnTo>
                    <a:lnTo>
                      <a:pt x="642" y="327"/>
                    </a:lnTo>
                    <a:lnTo>
                      <a:pt x="649" y="322"/>
                    </a:lnTo>
                    <a:lnTo>
                      <a:pt x="649" y="322"/>
                    </a:lnTo>
                    <a:lnTo>
                      <a:pt x="656" y="318"/>
                    </a:lnTo>
                    <a:lnTo>
                      <a:pt x="664" y="316"/>
                    </a:lnTo>
                    <a:lnTo>
                      <a:pt x="672" y="316"/>
                    </a:lnTo>
                    <a:lnTo>
                      <a:pt x="681" y="318"/>
                    </a:lnTo>
                    <a:lnTo>
                      <a:pt x="681" y="318"/>
                    </a:lnTo>
                    <a:lnTo>
                      <a:pt x="686" y="319"/>
                    </a:lnTo>
                    <a:lnTo>
                      <a:pt x="691" y="319"/>
                    </a:lnTo>
                    <a:lnTo>
                      <a:pt x="695" y="318"/>
                    </a:lnTo>
                    <a:lnTo>
                      <a:pt x="701" y="316"/>
                    </a:lnTo>
                    <a:lnTo>
                      <a:pt x="711" y="313"/>
                    </a:lnTo>
                    <a:lnTo>
                      <a:pt x="719" y="311"/>
                    </a:lnTo>
                    <a:lnTo>
                      <a:pt x="719" y="311"/>
                    </a:lnTo>
                    <a:lnTo>
                      <a:pt x="723" y="310"/>
                    </a:lnTo>
                    <a:lnTo>
                      <a:pt x="726" y="308"/>
                    </a:lnTo>
                    <a:lnTo>
                      <a:pt x="732" y="304"/>
                    </a:lnTo>
                    <a:lnTo>
                      <a:pt x="738" y="300"/>
                    </a:lnTo>
                    <a:lnTo>
                      <a:pt x="741" y="298"/>
                    </a:lnTo>
                    <a:lnTo>
                      <a:pt x="743" y="298"/>
                    </a:lnTo>
                    <a:lnTo>
                      <a:pt x="743" y="298"/>
                    </a:lnTo>
                    <a:lnTo>
                      <a:pt x="751" y="299"/>
                    </a:lnTo>
                    <a:lnTo>
                      <a:pt x="760" y="304"/>
                    </a:lnTo>
                    <a:lnTo>
                      <a:pt x="765" y="307"/>
                    </a:lnTo>
                    <a:lnTo>
                      <a:pt x="768" y="310"/>
                    </a:lnTo>
                    <a:lnTo>
                      <a:pt x="771" y="313"/>
                    </a:lnTo>
                    <a:lnTo>
                      <a:pt x="772" y="316"/>
                    </a:lnTo>
                    <a:lnTo>
                      <a:pt x="772" y="316"/>
                    </a:lnTo>
                    <a:lnTo>
                      <a:pt x="771" y="319"/>
                    </a:lnTo>
                    <a:lnTo>
                      <a:pt x="770" y="320"/>
                    </a:lnTo>
                    <a:lnTo>
                      <a:pt x="767" y="320"/>
                    </a:lnTo>
                    <a:lnTo>
                      <a:pt x="764" y="320"/>
                    </a:lnTo>
                    <a:lnTo>
                      <a:pt x="756" y="317"/>
                    </a:lnTo>
                    <a:lnTo>
                      <a:pt x="749" y="313"/>
                    </a:lnTo>
                    <a:lnTo>
                      <a:pt x="749" y="313"/>
                    </a:lnTo>
                    <a:lnTo>
                      <a:pt x="743" y="311"/>
                    </a:lnTo>
                    <a:lnTo>
                      <a:pt x="740" y="311"/>
                    </a:lnTo>
                    <a:lnTo>
                      <a:pt x="738" y="312"/>
                    </a:lnTo>
                    <a:lnTo>
                      <a:pt x="736" y="313"/>
                    </a:lnTo>
                    <a:lnTo>
                      <a:pt x="735" y="316"/>
                    </a:lnTo>
                    <a:lnTo>
                      <a:pt x="735" y="320"/>
                    </a:lnTo>
                    <a:lnTo>
                      <a:pt x="736" y="325"/>
                    </a:lnTo>
                    <a:lnTo>
                      <a:pt x="736" y="325"/>
                    </a:lnTo>
                    <a:lnTo>
                      <a:pt x="740" y="336"/>
                    </a:lnTo>
                    <a:lnTo>
                      <a:pt x="742" y="346"/>
                    </a:lnTo>
                    <a:lnTo>
                      <a:pt x="743" y="350"/>
                    </a:lnTo>
                    <a:lnTo>
                      <a:pt x="742" y="353"/>
                    </a:lnTo>
                    <a:lnTo>
                      <a:pt x="741" y="356"/>
                    </a:lnTo>
                    <a:lnTo>
                      <a:pt x="738" y="358"/>
                    </a:lnTo>
                    <a:lnTo>
                      <a:pt x="738" y="358"/>
                    </a:lnTo>
                    <a:lnTo>
                      <a:pt x="734" y="359"/>
                    </a:lnTo>
                    <a:lnTo>
                      <a:pt x="731" y="359"/>
                    </a:lnTo>
                    <a:lnTo>
                      <a:pt x="728" y="358"/>
                    </a:lnTo>
                    <a:lnTo>
                      <a:pt x="725" y="357"/>
                    </a:lnTo>
                    <a:lnTo>
                      <a:pt x="723" y="355"/>
                    </a:lnTo>
                    <a:lnTo>
                      <a:pt x="722" y="352"/>
                    </a:lnTo>
                    <a:lnTo>
                      <a:pt x="721" y="349"/>
                    </a:lnTo>
                    <a:lnTo>
                      <a:pt x="720" y="345"/>
                    </a:lnTo>
                    <a:lnTo>
                      <a:pt x="720" y="345"/>
                    </a:lnTo>
                    <a:lnTo>
                      <a:pt x="720" y="341"/>
                    </a:lnTo>
                    <a:lnTo>
                      <a:pt x="719" y="338"/>
                    </a:lnTo>
                    <a:lnTo>
                      <a:pt x="718" y="336"/>
                    </a:lnTo>
                    <a:lnTo>
                      <a:pt x="716" y="335"/>
                    </a:lnTo>
                    <a:lnTo>
                      <a:pt x="714" y="334"/>
                    </a:lnTo>
                    <a:lnTo>
                      <a:pt x="712" y="336"/>
                    </a:lnTo>
                    <a:lnTo>
                      <a:pt x="711" y="339"/>
                    </a:lnTo>
                    <a:lnTo>
                      <a:pt x="710" y="344"/>
                    </a:lnTo>
                    <a:lnTo>
                      <a:pt x="710" y="344"/>
                    </a:lnTo>
                    <a:lnTo>
                      <a:pt x="709" y="349"/>
                    </a:lnTo>
                    <a:lnTo>
                      <a:pt x="708" y="352"/>
                    </a:lnTo>
                    <a:lnTo>
                      <a:pt x="706" y="353"/>
                    </a:lnTo>
                    <a:lnTo>
                      <a:pt x="703" y="354"/>
                    </a:lnTo>
                    <a:lnTo>
                      <a:pt x="701" y="352"/>
                    </a:lnTo>
                    <a:lnTo>
                      <a:pt x="699" y="350"/>
                    </a:lnTo>
                    <a:lnTo>
                      <a:pt x="696" y="347"/>
                    </a:lnTo>
                    <a:lnTo>
                      <a:pt x="695" y="342"/>
                    </a:lnTo>
                    <a:lnTo>
                      <a:pt x="695" y="342"/>
                    </a:lnTo>
                    <a:lnTo>
                      <a:pt x="694" y="338"/>
                    </a:lnTo>
                    <a:lnTo>
                      <a:pt x="691" y="336"/>
                    </a:lnTo>
                    <a:lnTo>
                      <a:pt x="687" y="335"/>
                    </a:lnTo>
                    <a:lnTo>
                      <a:pt x="683" y="336"/>
                    </a:lnTo>
                    <a:lnTo>
                      <a:pt x="679" y="338"/>
                    </a:lnTo>
                    <a:lnTo>
                      <a:pt x="675" y="340"/>
                    </a:lnTo>
                    <a:lnTo>
                      <a:pt x="673" y="344"/>
                    </a:lnTo>
                    <a:lnTo>
                      <a:pt x="672" y="348"/>
                    </a:lnTo>
                    <a:lnTo>
                      <a:pt x="672" y="348"/>
                    </a:lnTo>
                    <a:lnTo>
                      <a:pt x="672" y="352"/>
                    </a:lnTo>
                    <a:lnTo>
                      <a:pt x="671" y="355"/>
                    </a:lnTo>
                    <a:lnTo>
                      <a:pt x="669" y="358"/>
                    </a:lnTo>
                    <a:lnTo>
                      <a:pt x="667" y="360"/>
                    </a:lnTo>
                    <a:lnTo>
                      <a:pt x="664" y="361"/>
                    </a:lnTo>
                    <a:lnTo>
                      <a:pt x="661" y="362"/>
                    </a:lnTo>
                    <a:lnTo>
                      <a:pt x="655" y="362"/>
                    </a:lnTo>
                    <a:lnTo>
                      <a:pt x="655" y="362"/>
                    </a:lnTo>
                    <a:lnTo>
                      <a:pt x="652" y="362"/>
                    </a:lnTo>
                    <a:lnTo>
                      <a:pt x="649" y="363"/>
                    </a:lnTo>
                    <a:lnTo>
                      <a:pt x="646" y="365"/>
                    </a:lnTo>
                    <a:lnTo>
                      <a:pt x="644" y="369"/>
                    </a:lnTo>
                    <a:lnTo>
                      <a:pt x="640" y="375"/>
                    </a:lnTo>
                    <a:lnTo>
                      <a:pt x="639" y="382"/>
                    </a:lnTo>
                    <a:lnTo>
                      <a:pt x="639" y="382"/>
                    </a:lnTo>
                    <a:lnTo>
                      <a:pt x="639" y="385"/>
                    </a:lnTo>
                    <a:lnTo>
                      <a:pt x="640" y="387"/>
                    </a:lnTo>
                    <a:lnTo>
                      <a:pt x="642" y="389"/>
                    </a:lnTo>
                    <a:lnTo>
                      <a:pt x="644" y="390"/>
                    </a:lnTo>
                    <a:lnTo>
                      <a:pt x="646" y="391"/>
                    </a:lnTo>
                    <a:lnTo>
                      <a:pt x="649" y="390"/>
                    </a:lnTo>
                    <a:lnTo>
                      <a:pt x="653" y="389"/>
                    </a:lnTo>
                    <a:lnTo>
                      <a:pt x="656" y="388"/>
                    </a:lnTo>
                    <a:lnTo>
                      <a:pt x="656" y="388"/>
                    </a:lnTo>
                    <a:lnTo>
                      <a:pt x="660" y="386"/>
                    </a:lnTo>
                    <a:lnTo>
                      <a:pt x="663" y="386"/>
                    </a:lnTo>
                    <a:lnTo>
                      <a:pt x="667" y="387"/>
                    </a:lnTo>
                    <a:lnTo>
                      <a:pt x="669" y="388"/>
                    </a:lnTo>
                    <a:lnTo>
                      <a:pt x="671" y="390"/>
                    </a:lnTo>
                    <a:lnTo>
                      <a:pt x="673" y="393"/>
                    </a:lnTo>
                    <a:lnTo>
                      <a:pt x="674" y="397"/>
                    </a:lnTo>
                    <a:lnTo>
                      <a:pt x="673" y="400"/>
                    </a:lnTo>
                    <a:lnTo>
                      <a:pt x="673" y="400"/>
                    </a:lnTo>
                    <a:lnTo>
                      <a:pt x="672" y="403"/>
                    </a:lnTo>
                    <a:lnTo>
                      <a:pt x="670" y="405"/>
                    </a:lnTo>
                    <a:lnTo>
                      <a:pt x="666" y="405"/>
                    </a:lnTo>
                    <a:lnTo>
                      <a:pt x="662" y="404"/>
                    </a:lnTo>
                    <a:lnTo>
                      <a:pt x="651" y="402"/>
                    </a:lnTo>
                    <a:lnTo>
                      <a:pt x="645" y="401"/>
                    </a:lnTo>
                    <a:lnTo>
                      <a:pt x="639" y="400"/>
                    </a:lnTo>
                    <a:lnTo>
                      <a:pt x="639" y="400"/>
                    </a:lnTo>
                    <a:lnTo>
                      <a:pt x="634" y="401"/>
                    </a:lnTo>
                    <a:lnTo>
                      <a:pt x="631" y="403"/>
                    </a:lnTo>
                    <a:lnTo>
                      <a:pt x="630" y="406"/>
                    </a:lnTo>
                    <a:lnTo>
                      <a:pt x="629" y="409"/>
                    </a:lnTo>
                    <a:lnTo>
                      <a:pt x="628" y="415"/>
                    </a:lnTo>
                    <a:lnTo>
                      <a:pt x="628" y="417"/>
                    </a:lnTo>
                    <a:lnTo>
                      <a:pt x="626" y="418"/>
                    </a:lnTo>
                    <a:lnTo>
                      <a:pt x="626" y="418"/>
                    </a:lnTo>
                    <a:lnTo>
                      <a:pt x="624" y="418"/>
                    </a:lnTo>
                    <a:lnTo>
                      <a:pt x="622" y="419"/>
                    </a:lnTo>
                    <a:lnTo>
                      <a:pt x="620" y="420"/>
                    </a:lnTo>
                    <a:lnTo>
                      <a:pt x="618" y="423"/>
                    </a:lnTo>
                    <a:lnTo>
                      <a:pt x="617" y="425"/>
                    </a:lnTo>
                    <a:lnTo>
                      <a:pt x="616" y="429"/>
                    </a:lnTo>
                    <a:lnTo>
                      <a:pt x="616" y="434"/>
                    </a:lnTo>
                    <a:lnTo>
                      <a:pt x="616" y="439"/>
                    </a:lnTo>
                    <a:lnTo>
                      <a:pt x="616" y="439"/>
                    </a:lnTo>
                    <a:lnTo>
                      <a:pt x="616" y="444"/>
                    </a:lnTo>
                    <a:lnTo>
                      <a:pt x="614" y="447"/>
                    </a:lnTo>
                    <a:lnTo>
                      <a:pt x="611" y="449"/>
                    </a:lnTo>
                    <a:lnTo>
                      <a:pt x="608" y="449"/>
                    </a:lnTo>
                    <a:lnTo>
                      <a:pt x="604" y="448"/>
                    </a:lnTo>
                    <a:lnTo>
                      <a:pt x="601" y="446"/>
                    </a:lnTo>
                    <a:lnTo>
                      <a:pt x="599" y="443"/>
                    </a:lnTo>
                    <a:lnTo>
                      <a:pt x="598" y="439"/>
                    </a:lnTo>
                    <a:lnTo>
                      <a:pt x="598" y="439"/>
                    </a:lnTo>
                    <a:lnTo>
                      <a:pt x="597" y="437"/>
                    </a:lnTo>
                    <a:lnTo>
                      <a:pt x="595" y="436"/>
                    </a:lnTo>
                    <a:lnTo>
                      <a:pt x="592" y="438"/>
                    </a:lnTo>
                    <a:lnTo>
                      <a:pt x="589" y="441"/>
                    </a:lnTo>
                    <a:lnTo>
                      <a:pt x="585" y="445"/>
                    </a:lnTo>
                    <a:lnTo>
                      <a:pt x="583" y="450"/>
                    </a:lnTo>
                    <a:lnTo>
                      <a:pt x="580" y="457"/>
                    </a:lnTo>
                    <a:lnTo>
                      <a:pt x="579" y="463"/>
                    </a:lnTo>
                    <a:lnTo>
                      <a:pt x="579" y="463"/>
                    </a:lnTo>
                    <a:lnTo>
                      <a:pt x="579" y="468"/>
                    </a:lnTo>
                    <a:lnTo>
                      <a:pt x="577" y="472"/>
                    </a:lnTo>
                    <a:lnTo>
                      <a:pt x="575" y="474"/>
                    </a:lnTo>
                    <a:lnTo>
                      <a:pt x="573" y="476"/>
                    </a:lnTo>
                    <a:lnTo>
                      <a:pt x="566" y="477"/>
                    </a:lnTo>
                    <a:lnTo>
                      <a:pt x="558" y="477"/>
                    </a:lnTo>
                    <a:lnTo>
                      <a:pt x="558" y="477"/>
                    </a:lnTo>
                    <a:lnTo>
                      <a:pt x="554" y="478"/>
                    </a:lnTo>
                    <a:lnTo>
                      <a:pt x="551" y="480"/>
                    </a:lnTo>
                    <a:lnTo>
                      <a:pt x="550" y="483"/>
                    </a:lnTo>
                    <a:lnTo>
                      <a:pt x="548" y="486"/>
                    </a:lnTo>
                    <a:lnTo>
                      <a:pt x="545" y="492"/>
                    </a:lnTo>
                    <a:lnTo>
                      <a:pt x="542" y="496"/>
                    </a:lnTo>
                    <a:lnTo>
                      <a:pt x="538" y="499"/>
                    </a:lnTo>
                    <a:lnTo>
                      <a:pt x="538" y="499"/>
                    </a:lnTo>
                    <a:lnTo>
                      <a:pt x="533" y="502"/>
                    </a:lnTo>
                    <a:lnTo>
                      <a:pt x="529" y="505"/>
                    </a:lnTo>
                    <a:lnTo>
                      <a:pt x="525" y="509"/>
                    </a:lnTo>
                    <a:lnTo>
                      <a:pt x="523" y="512"/>
                    </a:lnTo>
                    <a:lnTo>
                      <a:pt x="522" y="516"/>
                    </a:lnTo>
                    <a:lnTo>
                      <a:pt x="521" y="521"/>
                    </a:lnTo>
                    <a:lnTo>
                      <a:pt x="520" y="532"/>
                    </a:lnTo>
                    <a:lnTo>
                      <a:pt x="520" y="532"/>
                    </a:lnTo>
                    <a:lnTo>
                      <a:pt x="520" y="537"/>
                    </a:lnTo>
                    <a:lnTo>
                      <a:pt x="521" y="541"/>
                    </a:lnTo>
                    <a:lnTo>
                      <a:pt x="524" y="542"/>
                    </a:lnTo>
                    <a:lnTo>
                      <a:pt x="528" y="543"/>
                    </a:lnTo>
                    <a:lnTo>
                      <a:pt x="535" y="543"/>
                    </a:lnTo>
                    <a:lnTo>
                      <a:pt x="540" y="544"/>
                    </a:lnTo>
                    <a:lnTo>
                      <a:pt x="543" y="546"/>
                    </a:lnTo>
                    <a:lnTo>
                      <a:pt x="543" y="546"/>
                    </a:lnTo>
                    <a:lnTo>
                      <a:pt x="546" y="549"/>
                    </a:lnTo>
                    <a:lnTo>
                      <a:pt x="547" y="551"/>
                    </a:lnTo>
                    <a:lnTo>
                      <a:pt x="546" y="553"/>
                    </a:lnTo>
                    <a:lnTo>
                      <a:pt x="543" y="554"/>
                    </a:lnTo>
                    <a:lnTo>
                      <a:pt x="537" y="556"/>
                    </a:lnTo>
                    <a:lnTo>
                      <a:pt x="531" y="556"/>
                    </a:lnTo>
                    <a:lnTo>
                      <a:pt x="531" y="556"/>
                    </a:lnTo>
                    <a:lnTo>
                      <a:pt x="524" y="556"/>
                    </a:lnTo>
                    <a:lnTo>
                      <a:pt x="518" y="557"/>
                    </a:lnTo>
                    <a:lnTo>
                      <a:pt x="513" y="559"/>
                    </a:lnTo>
                    <a:lnTo>
                      <a:pt x="511" y="560"/>
                    </a:lnTo>
                    <a:lnTo>
                      <a:pt x="511" y="562"/>
                    </a:lnTo>
                    <a:lnTo>
                      <a:pt x="511" y="562"/>
                    </a:lnTo>
                    <a:lnTo>
                      <a:pt x="510" y="563"/>
                    </a:lnTo>
                    <a:lnTo>
                      <a:pt x="508" y="563"/>
                    </a:lnTo>
                    <a:lnTo>
                      <a:pt x="502" y="561"/>
                    </a:lnTo>
                    <a:lnTo>
                      <a:pt x="493" y="559"/>
                    </a:lnTo>
                    <a:lnTo>
                      <a:pt x="488" y="558"/>
                    </a:lnTo>
                    <a:lnTo>
                      <a:pt x="482" y="557"/>
                    </a:lnTo>
                    <a:lnTo>
                      <a:pt x="482" y="557"/>
                    </a:lnTo>
                    <a:lnTo>
                      <a:pt x="478" y="558"/>
                    </a:lnTo>
                    <a:lnTo>
                      <a:pt x="475" y="559"/>
                    </a:lnTo>
                    <a:lnTo>
                      <a:pt x="473" y="560"/>
                    </a:lnTo>
                    <a:lnTo>
                      <a:pt x="473" y="562"/>
                    </a:lnTo>
                    <a:lnTo>
                      <a:pt x="475" y="564"/>
                    </a:lnTo>
                    <a:lnTo>
                      <a:pt x="477" y="566"/>
                    </a:lnTo>
                    <a:lnTo>
                      <a:pt x="481" y="568"/>
                    </a:lnTo>
                    <a:lnTo>
                      <a:pt x="487" y="570"/>
                    </a:lnTo>
                    <a:lnTo>
                      <a:pt x="487" y="570"/>
                    </a:lnTo>
                    <a:lnTo>
                      <a:pt x="491" y="572"/>
                    </a:lnTo>
                    <a:lnTo>
                      <a:pt x="491" y="573"/>
                    </a:lnTo>
                    <a:lnTo>
                      <a:pt x="490" y="574"/>
                    </a:lnTo>
                    <a:lnTo>
                      <a:pt x="486" y="574"/>
                    </a:lnTo>
                    <a:lnTo>
                      <a:pt x="478" y="577"/>
                    </a:lnTo>
                    <a:lnTo>
                      <a:pt x="474" y="580"/>
                    </a:lnTo>
                    <a:lnTo>
                      <a:pt x="472" y="583"/>
                    </a:lnTo>
                    <a:lnTo>
                      <a:pt x="472" y="583"/>
                    </a:lnTo>
                    <a:lnTo>
                      <a:pt x="472" y="586"/>
                    </a:lnTo>
                    <a:lnTo>
                      <a:pt x="474" y="588"/>
                    </a:lnTo>
                    <a:lnTo>
                      <a:pt x="477" y="588"/>
                    </a:lnTo>
                    <a:lnTo>
                      <a:pt x="481" y="588"/>
                    </a:lnTo>
                    <a:lnTo>
                      <a:pt x="486" y="589"/>
                    </a:lnTo>
                    <a:lnTo>
                      <a:pt x="489" y="590"/>
                    </a:lnTo>
                    <a:lnTo>
                      <a:pt x="492" y="592"/>
                    </a:lnTo>
                    <a:lnTo>
                      <a:pt x="493" y="594"/>
                    </a:lnTo>
                    <a:lnTo>
                      <a:pt x="494" y="596"/>
                    </a:lnTo>
                    <a:lnTo>
                      <a:pt x="494" y="596"/>
                    </a:lnTo>
                    <a:lnTo>
                      <a:pt x="494" y="600"/>
                    </a:lnTo>
                    <a:lnTo>
                      <a:pt x="493" y="603"/>
                    </a:lnTo>
                    <a:lnTo>
                      <a:pt x="492" y="605"/>
                    </a:lnTo>
                    <a:lnTo>
                      <a:pt x="490" y="606"/>
                    </a:lnTo>
                    <a:lnTo>
                      <a:pt x="485" y="607"/>
                    </a:lnTo>
                    <a:lnTo>
                      <a:pt x="478" y="609"/>
                    </a:lnTo>
                    <a:lnTo>
                      <a:pt x="478" y="609"/>
                    </a:lnTo>
                    <a:lnTo>
                      <a:pt x="472" y="611"/>
                    </a:lnTo>
                    <a:lnTo>
                      <a:pt x="469" y="612"/>
                    </a:lnTo>
                    <a:lnTo>
                      <a:pt x="469" y="613"/>
                    </a:lnTo>
                    <a:lnTo>
                      <a:pt x="471" y="614"/>
                    </a:lnTo>
                    <a:lnTo>
                      <a:pt x="477" y="617"/>
                    </a:lnTo>
                    <a:lnTo>
                      <a:pt x="477" y="617"/>
                    </a:lnTo>
                    <a:lnTo>
                      <a:pt x="480" y="620"/>
                    </a:lnTo>
                    <a:lnTo>
                      <a:pt x="480" y="624"/>
                    </a:lnTo>
                    <a:lnTo>
                      <a:pt x="479" y="629"/>
                    </a:lnTo>
                    <a:lnTo>
                      <a:pt x="477" y="632"/>
                    </a:lnTo>
                    <a:lnTo>
                      <a:pt x="474" y="636"/>
                    </a:lnTo>
                    <a:lnTo>
                      <a:pt x="470" y="639"/>
                    </a:lnTo>
                    <a:lnTo>
                      <a:pt x="464" y="643"/>
                    </a:lnTo>
                    <a:lnTo>
                      <a:pt x="464" y="643"/>
                    </a:lnTo>
                    <a:lnTo>
                      <a:pt x="461" y="644"/>
                    </a:lnTo>
                    <a:lnTo>
                      <a:pt x="460" y="646"/>
                    </a:lnTo>
                    <a:lnTo>
                      <a:pt x="459" y="648"/>
                    </a:lnTo>
                    <a:lnTo>
                      <a:pt x="458" y="650"/>
                    </a:lnTo>
                    <a:lnTo>
                      <a:pt x="459" y="657"/>
                    </a:lnTo>
                    <a:lnTo>
                      <a:pt x="462" y="664"/>
                    </a:lnTo>
                    <a:lnTo>
                      <a:pt x="462" y="664"/>
                    </a:lnTo>
                    <a:lnTo>
                      <a:pt x="464" y="668"/>
                    </a:lnTo>
                    <a:lnTo>
                      <a:pt x="464" y="671"/>
                    </a:lnTo>
                    <a:lnTo>
                      <a:pt x="462" y="673"/>
                    </a:lnTo>
                    <a:lnTo>
                      <a:pt x="460" y="674"/>
                    </a:lnTo>
                    <a:lnTo>
                      <a:pt x="457" y="674"/>
                    </a:lnTo>
                    <a:lnTo>
                      <a:pt x="454" y="673"/>
                    </a:lnTo>
                    <a:lnTo>
                      <a:pt x="450" y="671"/>
                    </a:lnTo>
                    <a:lnTo>
                      <a:pt x="446" y="669"/>
                    </a:lnTo>
                    <a:lnTo>
                      <a:pt x="446" y="669"/>
                    </a:lnTo>
                    <a:lnTo>
                      <a:pt x="443" y="666"/>
                    </a:lnTo>
                    <a:lnTo>
                      <a:pt x="438" y="665"/>
                    </a:lnTo>
                    <a:lnTo>
                      <a:pt x="435" y="666"/>
                    </a:lnTo>
                    <a:lnTo>
                      <a:pt x="432" y="667"/>
                    </a:lnTo>
                    <a:lnTo>
                      <a:pt x="429" y="670"/>
                    </a:lnTo>
                    <a:lnTo>
                      <a:pt x="427" y="673"/>
                    </a:lnTo>
                    <a:lnTo>
                      <a:pt x="426" y="677"/>
                    </a:lnTo>
                    <a:lnTo>
                      <a:pt x="425" y="682"/>
                    </a:lnTo>
                    <a:lnTo>
                      <a:pt x="425" y="682"/>
                    </a:lnTo>
                    <a:lnTo>
                      <a:pt x="425" y="686"/>
                    </a:lnTo>
                    <a:lnTo>
                      <a:pt x="424" y="688"/>
                    </a:lnTo>
                    <a:lnTo>
                      <a:pt x="422" y="690"/>
                    </a:lnTo>
                    <a:lnTo>
                      <a:pt x="420" y="691"/>
                    </a:lnTo>
                    <a:lnTo>
                      <a:pt x="418" y="690"/>
                    </a:lnTo>
                    <a:lnTo>
                      <a:pt x="416" y="689"/>
                    </a:lnTo>
                    <a:lnTo>
                      <a:pt x="415" y="687"/>
                    </a:lnTo>
                    <a:lnTo>
                      <a:pt x="414" y="684"/>
                    </a:lnTo>
                    <a:lnTo>
                      <a:pt x="414" y="684"/>
                    </a:lnTo>
                    <a:lnTo>
                      <a:pt x="413" y="682"/>
                    </a:lnTo>
                    <a:lnTo>
                      <a:pt x="411" y="681"/>
                    </a:lnTo>
                    <a:lnTo>
                      <a:pt x="408" y="681"/>
                    </a:lnTo>
                    <a:lnTo>
                      <a:pt x="405" y="681"/>
                    </a:lnTo>
                    <a:lnTo>
                      <a:pt x="396" y="683"/>
                    </a:lnTo>
                    <a:lnTo>
                      <a:pt x="385" y="684"/>
                    </a:lnTo>
                    <a:lnTo>
                      <a:pt x="385" y="684"/>
                    </a:lnTo>
                    <a:lnTo>
                      <a:pt x="380" y="685"/>
                    </a:lnTo>
                    <a:lnTo>
                      <a:pt x="375" y="687"/>
                    </a:lnTo>
                    <a:lnTo>
                      <a:pt x="370" y="688"/>
                    </a:lnTo>
                    <a:lnTo>
                      <a:pt x="367" y="690"/>
                    </a:lnTo>
                    <a:lnTo>
                      <a:pt x="364" y="693"/>
                    </a:lnTo>
                    <a:lnTo>
                      <a:pt x="362" y="696"/>
                    </a:lnTo>
                    <a:lnTo>
                      <a:pt x="361" y="698"/>
                    </a:lnTo>
                    <a:lnTo>
                      <a:pt x="361" y="702"/>
                    </a:lnTo>
                    <a:lnTo>
                      <a:pt x="361" y="702"/>
                    </a:lnTo>
                    <a:lnTo>
                      <a:pt x="361" y="703"/>
                    </a:lnTo>
                    <a:lnTo>
                      <a:pt x="362" y="704"/>
                    </a:lnTo>
                    <a:lnTo>
                      <a:pt x="366" y="704"/>
                    </a:lnTo>
                    <a:lnTo>
                      <a:pt x="370" y="703"/>
                    </a:lnTo>
                    <a:lnTo>
                      <a:pt x="375" y="701"/>
                    </a:lnTo>
                    <a:lnTo>
                      <a:pt x="386" y="697"/>
                    </a:lnTo>
                    <a:lnTo>
                      <a:pt x="391" y="695"/>
                    </a:lnTo>
                    <a:lnTo>
                      <a:pt x="395" y="694"/>
                    </a:lnTo>
                    <a:lnTo>
                      <a:pt x="395" y="694"/>
                    </a:lnTo>
                    <a:lnTo>
                      <a:pt x="398" y="695"/>
                    </a:lnTo>
                    <a:lnTo>
                      <a:pt x="401" y="696"/>
                    </a:lnTo>
                    <a:lnTo>
                      <a:pt x="406" y="701"/>
                    </a:lnTo>
                    <a:lnTo>
                      <a:pt x="412" y="707"/>
                    </a:lnTo>
                    <a:lnTo>
                      <a:pt x="420" y="714"/>
                    </a:lnTo>
                    <a:lnTo>
                      <a:pt x="420" y="714"/>
                    </a:lnTo>
                    <a:lnTo>
                      <a:pt x="423" y="717"/>
                    </a:lnTo>
                    <a:lnTo>
                      <a:pt x="426" y="721"/>
                    </a:lnTo>
                    <a:lnTo>
                      <a:pt x="427" y="724"/>
                    </a:lnTo>
                    <a:lnTo>
                      <a:pt x="427" y="728"/>
                    </a:lnTo>
                    <a:lnTo>
                      <a:pt x="427" y="731"/>
                    </a:lnTo>
                    <a:lnTo>
                      <a:pt x="426" y="735"/>
                    </a:lnTo>
                    <a:lnTo>
                      <a:pt x="423" y="741"/>
                    </a:lnTo>
                    <a:lnTo>
                      <a:pt x="423" y="741"/>
                    </a:lnTo>
                    <a:lnTo>
                      <a:pt x="422" y="743"/>
                    </a:lnTo>
                    <a:lnTo>
                      <a:pt x="420" y="743"/>
                    </a:lnTo>
                    <a:lnTo>
                      <a:pt x="416" y="744"/>
                    </a:lnTo>
                    <a:lnTo>
                      <a:pt x="412" y="742"/>
                    </a:lnTo>
                    <a:lnTo>
                      <a:pt x="406" y="740"/>
                    </a:lnTo>
                    <a:lnTo>
                      <a:pt x="395" y="734"/>
                    </a:lnTo>
                    <a:lnTo>
                      <a:pt x="387" y="730"/>
                    </a:lnTo>
                    <a:lnTo>
                      <a:pt x="387" y="730"/>
                    </a:lnTo>
                    <a:lnTo>
                      <a:pt x="384" y="729"/>
                    </a:lnTo>
                    <a:lnTo>
                      <a:pt x="382" y="730"/>
                    </a:lnTo>
                    <a:lnTo>
                      <a:pt x="378" y="733"/>
                    </a:lnTo>
                    <a:lnTo>
                      <a:pt x="375" y="736"/>
                    </a:lnTo>
                    <a:lnTo>
                      <a:pt x="372" y="738"/>
                    </a:lnTo>
                    <a:lnTo>
                      <a:pt x="367" y="740"/>
                    </a:lnTo>
                    <a:lnTo>
                      <a:pt x="361" y="741"/>
                    </a:lnTo>
                    <a:lnTo>
                      <a:pt x="361" y="741"/>
                    </a:lnTo>
                    <a:lnTo>
                      <a:pt x="355" y="743"/>
                    </a:lnTo>
                    <a:lnTo>
                      <a:pt x="350" y="746"/>
                    </a:lnTo>
                    <a:lnTo>
                      <a:pt x="348" y="749"/>
                    </a:lnTo>
                    <a:lnTo>
                      <a:pt x="346" y="753"/>
                    </a:lnTo>
                    <a:lnTo>
                      <a:pt x="344" y="760"/>
                    </a:lnTo>
                    <a:lnTo>
                      <a:pt x="342" y="764"/>
                    </a:lnTo>
                    <a:lnTo>
                      <a:pt x="338" y="766"/>
                    </a:lnTo>
                    <a:lnTo>
                      <a:pt x="338" y="766"/>
                    </a:lnTo>
                    <a:lnTo>
                      <a:pt x="336" y="767"/>
                    </a:lnTo>
                    <a:lnTo>
                      <a:pt x="335" y="768"/>
                    </a:lnTo>
                    <a:lnTo>
                      <a:pt x="333" y="773"/>
                    </a:lnTo>
                    <a:lnTo>
                      <a:pt x="329" y="784"/>
                    </a:lnTo>
                    <a:lnTo>
                      <a:pt x="327" y="790"/>
                    </a:lnTo>
                    <a:lnTo>
                      <a:pt x="324" y="798"/>
                    </a:lnTo>
                    <a:lnTo>
                      <a:pt x="319" y="803"/>
                    </a:lnTo>
                    <a:lnTo>
                      <a:pt x="316" y="805"/>
                    </a:lnTo>
                    <a:lnTo>
                      <a:pt x="313" y="807"/>
                    </a:lnTo>
                    <a:lnTo>
                      <a:pt x="313" y="807"/>
                    </a:lnTo>
                    <a:lnTo>
                      <a:pt x="306" y="810"/>
                    </a:lnTo>
                    <a:lnTo>
                      <a:pt x="300" y="813"/>
                    </a:lnTo>
                    <a:lnTo>
                      <a:pt x="297" y="817"/>
                    </a:lnTo>
                    <a:lnTo>
                      <a:pt x="294" y="821"/>
                    </a:lnTo>
                    <a:lnTo>
                      <a:pt x="290" y="829"/>
                    </a:lnTo>
                    <a:lnTo>
                      <a:pt x="285" y="840"/>
                    </a:lnTo>
                    <a:lnTo>
                      <a:pt x="285" y="840"/>
                    </a:lnTo>
                    <a:lnTo>
                      <a:pt x="280" y="848"/>
                    </a:lnTo>
                    <a:lnTo>
                      <a:pt x="279" y="851"/>
                    </a:lnTo>
                    <a:lnTo>
                      <a:pt x="277" y="852"/>
                    </a:lnTo>
                    <a:lnTo>
                      <a:pt x="275" y="852"/>
                    </a:lnTo>
                    <a:lnTo>
                      <a:pt x="273" y="852"/>
                    </a:lnTo>
                    <a:lnTo>
                      <a:pt x="264" y="851"/>
                    </a:lnTo>
                    <a:lnTo>
                      <a:pt x="264" y="851"/>
                    </a:lnTo>
                    <a:lnTo>
                      <a:pt x="260" y="850"/>
                    </a:lnTo>
                    <a:lnTo>
                      <a:pt x="258" y="849"/>
                    </a:lnTo>
                    <a:lnTo>
                      <a:pt x="257" y="847"/>
                    </a:lnTo>
                    <a:lnTo>
                      <a:pt x="257" y="844"/>
                    </a:lnTo>
                    <a:lnTo>
                      <a:pt x="261" y="838"/>
                    </a:lnTo>
                    <a:lnTo>
                      <a:pt x="266" y="833"/>
                    </a:lnTo>
                    <a:lnTo>
                      <a:pt x="266" y="833"/>
                    </a:lnTo>
                    <a:lnTo>
                      <a:pt x="267" y="831"/>
                    </a:lnTo>
                    <a:lnTo>
                      <a:pt x="267" y="830"/>
                    </a:lnTo>
                    <a:lnTo>
                      <a:pt x="266" y="826"/>
                    </a:lnTo>
                    <a:lnTo>
                      <a:pt x="264" y="823"/>
                    </a:lnTo>
                    <a:lnTo>
                      <a:pt x="260" y="820"/>
                    </a:lnTo>
                    <a:lnTo>
                      <a:pt x="251" y="813"/>
                    </a:lnTo>
                    <a:lnTo>
                      <a:pt x="243" y="810"/>
                    </a:lnTo>
                    <a:lnTo>
                      <a:pt x="243" y="810"/>
                    </a:lnTo>
                    <a:lnTo>
                      <a:pt x="240" y="809"/>
                    </a:lnTo>
                    <a:lnTo>
                      <a:pt x="238" y="810"/>
                    </a:lnTo>
                    <a:lnTo>
                      <a:pt x="236" y="811"/>
                    </a:lnTo>
                    <a:lnTo>
                      <a:pt x="236" y="813"/>
                    </a:lnTo>
                    <a:lnTo>
                      <a:pt x="236" y="820"/>
                    </a:lnTo>
                    <a:lnTo>
                      <a:pt x="237" y="828"/>
                    </a:lnTo>
                    <a:lnTo>
                      <a:pt x="237" y="828"/>
                    </a:lnTo>
                    <a:lnTo>
                      <a:pt x="238" y="832"/>
                    </a:lnTo>
                    <a:lnTo>
                      <a:pt x="237" y="834"/>
                    </a:lnTo>
                    <a:lnTo>
                      <a:pt x="236" y="835"/>
                    </a:lnTo>
                    <a:lnTo>
                      <a:pt x="234" y="835"/>
                    </a:lnTo>
                    <a:lnTo>
                      <a:pt x="229" y="836"/>
                    </a:lnTo>
                    <a:lnTo>
                      <a:pt x="226" y="836"/>
                    </a:lnTo>
                    <a:lnTo>
                      <a:pt x="224" y="838"/>
                    </a:lnTo>
                    <a:lnTo>
                      <a:pt x="224" y="838"/>
                    </a:lnTo>
                    <a:lnTo>
                      <a:pt x="223" y="841"/>
                    </a:lnTo>
                    <a:lnTo>
                      <a:pt x="222" y="843"/>
                    </a:lnTo>
                    <a:lnTo>
                      <a:pt x="223" y="845"/>
                    </a:lnTo>
                    <a:lnTo>
                      <a:pt x="224" y="846"/>
                    </a:lnTo>
                    <a:lnTo>
                      <a:pt x="229" y="849"/>
                    </a:lnTo>
                    <a:lnTo>
                      <a:pt x="236" y="851"/>
                    </a:lnTo>
                    <a:lnTo>
                      <a:pt x="236" y="851"/>
                    </a:lnTo>
                    <a:lnTo>
                      <a:pt x="239" y="853"/>
                    </a:lnTo>
                    <a:lnTo>
                      <a:pt x="241" y="854"/>
                    </a:lnTo>
                    <a:lnTo>
                      <a:pt x="241" y="856"/>
                    </a:lnTo>
                    <a:lnTo>
                      <a:pt x="241" y="858"/>
                    </a:lnTo>
                    <a:lnTo>
                      <a:pt x="239" y="860"/>
                    </a:lnTo>
                    <a:lnTo>
                      <a:pt x="236" y="861"/>
                    </a:lnTo>
                    <a:lnTo>
                      <a:pt x="233" y="861"/>
                    </a:lnTo>
                    <a:lnTo>
                      <a:pt x="228" y="860"/>
                    </a:lnTo>
                    <a:lnTo>
                      <a:pt x="228" y="860"/>
                    </a:lnTo>
                    <a:lnTo>
                      <a:pt x="222" y="858"/>
                    </a:lnTo>
                    <a:lnTo>
                      <a:pt x="219" y="856"/>
                    </a:lnTo>
                    <a:lnTo>
                      <a:pt x="218" y="853"/>
                    </a:lnTo>
                    <a:lnTo>
                      <a:pt x="216" y="847"/>
                    </a:lnTo>
                    <a:lnTo>
                      <a:pt x="216" y="847"/>
                    </a:lnTo>
                    <a:lnTo>
                      <a:pt x="213" y="843"/>
                    </a:lnTo>
                    <a:lnTo>
                      <a:pt x="210" y="841"/>
                    </a:lnTo>
                    <a:lnTo>
                      <a:pt x="207" y="839"/>
                    </a:lnTo>
                    <a:lnTo>
                      <a:pt x="203" y="839"/>
                    </a:lnTo>
                    <a:lnTo>
                      <a:pt x="199" y="840"/>
                    </a:lnTo>
                    <a:lnTo>
                      <a:pt x="196" y="841"/>
                    </a:lnTo>
                    <a:lnTo>
                      <a:pt x="194" y="844"/>
                    </a:lnTo>
                    <a:lnTo>
                      <a:pt x="193" y="847"/>
                    </a:lnTo>
                    <a:lnTo>
                      <a:pt x="193" y="847"/>
                    </a:lnTo>
                    <a:lnTo>
                      <a:pt x="193" y="850"/>
                    </a:lnTo>
                    <a:lnTo>
                      <a:pt x="195" y="852"/>
                    </a:lnTo>
                    <a:lnTo>
                      <a:pt x="198" y="853"/>
                    </a:lnTo>
                    <a:lnTo>
                      <a:pt x="201" y="854"/>
                    </a:lnTo>
                    <a:lnTo>
                      <a:pt x="209" y="856"/>
                    </a:lnTo>
                    <a:lnTo>
                      <a:pt x="213" y="857"/>
                    </a:lnTo>
                    <a:lnTo>
                      <a:pt x="216" y="860"/>
                    </a:lnTo>
                    <a:lnTo>
                      <a:pt x="216" y="860"/>
                    </a:lnTo>
                    <a:lnTo>
                      <a:pt x="217" y="863"/>
                    </a:lnTo>
                    <a:lnTo>
                      <a:pt x="218" y="867"/>
                    </a:lnTo>
                    <a:lnTo>
                      <a:pt x="218" y="873"/>
                    </a:lnTo>
                    <a:lnTo>
                      <a:pt x="216" y="877"/>
                    </a:lnTo>
                    <a:lnTo>
                      <a:pt x="215" y="878"/>
                    </a:lnTo>
                    <a:lnTo>
                      <a:pt x="214" y="877"/>
                    </a:lnTo>
                    <a:lnTo>
                      <a:pt x="214" y="877"/>
                    </a:lnTo>
                    <a:lnTo>
                      <a:pt x="213" y="875"/>
                    </a:lnTo>
                    <a:lnTo>
                      <a:pt x="212" y="874"/>
                    </a:lnTo>
                    <a:lnTo>
                      <a:pt x="206" y="871"/>
                    </a:lnTo>
                    <a:lnTo>
                      <a:pt x="198" y="868"/>
                    </a:lnTo>
                    <a:lnTo>
                      <a:pt x="188" y="866"/>
                    </a:lnTo>
                    <a:lnTo>
                      <a:pt x="188" y="866"/>
                    </a:lnTo>
                    <a:lnTo>
                      <a:pt x="184" y="865"/>
                    </a:lnTo>
                    <a:lnTo>
                      <a:pt x="183" y="866"/>
                    </a:lnTo>
                    <a:lnTo>
                      <a:pt x="183" y="867"/>
                    </a:lnTo>
                    <a:lnTo>
                      <a:pt x="185" y="869"/>
                    </a:lnTo>
                    <a:lnTo>
                      <a:pt x="191" y="873"/>
                    </a:lnTo>
                    <a:lnTo>
                      <a:pt x="197" y="876"/>
                    </a:lnTo>
                    <a:lnTo>
                      <a:pt x="197" y="876"/>
                    </a:lnTo>
                    <a:lnTo>
                      <a:pt x="199" y="877"/>
                    </a:lnTo>
                    <a:lnTo>
                      <a:pt x="202" y="879"/>
                    </a:lnTo>
                    <a:lnTo>
                      <a:pt x="208" y="886"/>
                    </a:lnTo>
                    <a:lnTo>
                      <a:pt x="214" y="894"/>
                    </a:lnTo>
                    <a:lnTo>
                      <a:pt x="218" y="902"/>
                    </a:lnTo>
                    <a:lnTo>
                      <a:pt x="218" y="902"/>
                    </a:lnTo>
                    <a:lnTo>
                      <a:pt x="219" y="906"/>
                    </a:lnTo>
                    <a:lnTo>
                      <a:pt x="219" y="908"/>
                    </a:lnTo>
                    <a:lnTo>
                      <a:pt x="217" y="910"/>
                    </a:lnTo>
                    <a:lnTo>
                      <a:pt x="215" y="910"/>
                    </a:lnTo>
                    <a:lnTo>
                      <a:pt x="212" y="909"/>
                    </a:lnTo>
                    <a:lnTo>
                      <a:pt x="209" y="906"/>
                    </a:lnTo>
                    <a:lnTo>
                      <a:pt x="207" y="903"/>
                    </a:lnTo>
                    <a:lnTo>
                      <a:pt x="204" y="900"/>
                    </a:lnTo>
                    <a:lnTo>
                      <a:pt x="204" y="900"/>
                    </a:lnTo>
                    <a:lnTo>
                      <a:pt x="200" y="892"/>
                    </a:lnTo>
                    <a:lnTo>
                      <a:pt x="197" y="888"/>
                    </a:lnTo>
                    <a:lnTo>
                      <a:pt x="192" y="886"/>
                    </a:lnTo>
                    <a:lnTo>
                      <a:pt x="187" y="885"/>
                    </a:lnTo>
                    <a:lnTo>
                      <a:pt x="187" y="885"/>
                    </a:lnTo>
                    <a:lnTo>
                      <a:pt x="184" y="886"/>
                    </a:lnTo>
                    <a:lnTo>
                      <a:pt x="184" y="887"/>
                    </a:lnTo>
                    <a:lnTo>
                      <a:pt x="184" y="888"/>
                    </a:lnTo>
                    <a:lnTo>
                      <a:pt x="185" y="890"/>
                    </a:lnTo>
                    <a:lnTo>
                      <a:pt x="191" y="897"/>
                    </a:lnTo>
                    <a:lnTo>
                      <a:pt x="197" y="905"/>
                    </a:lnTo>
                    <a:lnTo>
                      <a:pt x="197" y="905"/>
                    </a:lnTo>
                    <a:lnTo>
                      <a:pt x="199" y="910"/>
                    </a:lnTo>
                    <a:lnTo>
                      <a:pt x="200" y="913"/>
                    </a:lnTo>
                    <a:lnTo>
                      <a:pt x="199" y="914"/>
                    </a:lnTo>
                    <a:lnTo>
                      <a:pt x="197" y="915"/>
                    </a:lnTo>
                    <a:lnTo>
                      <a:pt x="194" y="914"/>
                    </a:lnTo>
                    <a:lnTo>
                      <a:pt x="191" y="913"/>
                    </a:lnTo>
                    <a:lnTo>
                      <a:pt x="188" y="910"/>
                    </a:lnTo>
                    <a:lnTo>
                      <a:pt x="185" y="905"/>
                    </a:lnTo>
                    <a:lnTo>
                      <a:pt x="185" y="905"/>
                    </a:lnTo>
                    <a:lnTo>
                      <a:pt x="183" y="901"/>
                    </a:lnTo>
                    <a:lnTo>
                      <a:pt x="179" y="898"/>
                    </a:lnTo>
                    <a:lnTo>
                      <a:pt x="175" y="895"/>
                    </a:lnTo>
                    <a:lnTo>
                      <a:pt x="171" y="892"/>
                    </a:lnTo>
                    <a:lnTo>
                      <a:pt x="163" y="888"/>
                    </a:lnTo>
                    <a:lnTo>
                      <a:pt x="156" y="883"/>
                    </a:lnTo>
                    <a:lnTo>
                      <a:pt x="156" y="883"/>
                    </a:lnTo>
                    <a:lnTo>
                      <a:pt x="152" y="881"/>
                    </a:lnTo>
                    <a:lnTo>
                      <a:pt x="149" y="880"/>
                    </a:lnTo>
                    <a:lnTo>
                      <a:pt x="145" y="879"/>
                    </a:lnTo>
                    <a:lnTo>
                      <a:pt x="142" y="880"/>
                    </a:lnTo>
                    <a:lnTo>
                      <a:pt x="138" y="882"/>
                    </a:lnTo>
                    <a:lnTo>
                      <a:pt x="136" y="886"/>
                    </a:lnTo>
                    <a:lnTo>
                      <a:pt x="134" y="890"/>
                    </a:lnTo>
                    <a:lnTo>
                      <a:pt x="133" y="895"/>
                    </a:lnTo>
                    <a:lnTo>
                      <a:pt x="133" y="895"/>
                    </a:lnTo>
                    <a:lnTo>
                      <a:pt x="133" y="904"/>
                    </a:lnTo>
                    <a:lnTo>
                      <a:pt x="134" y="907"/>
                    </a:lnTo>
                    <a:lnTo>
                      <a:pt x="135" y="909"/>
                    </a:lnTo>
                    <a:lnTo>
                      <a:pt x="138" y="910"/>
                    </a:lnTo>
                    <a:lnTo>
                      <a:pt x="141" y="911"/>
                    </a:lnTo>
                    <a:lnTo>
                      <a:pt x="149" y="911"/>
                    </a:lnTo>
                    <a:lnTo>
                      <a:pt x="149" y="911"/>
                    </a:lnTo>
                    <a:lnTo>
                      <a:pt x="153" y="911"/>
                    </a:lnTo>
                    <a:lnTo>
                      <a:pt x="157" y="913"/>
                    </a:lnTo>
                    <a:lnTo>
                      <a:pt x="161" y="915"/>
                    </a:lnTo>
                    <a:lnTo>
                      <a:pt x="163" y="917"/>
                    </a:lnTo>
                    <a:lnTo>
                      <a:pt x="165" y="920"/>
                    </a:lnTo>
                    <a:lnTo>
                      <a:pt x="167" y="923"/>
                    </a:lnTo>
                    <a:lnTo>
                      <a:pt x="167" y="926"/>
                    </a:lnTo>
                    <a:lnTo>
                      <a:pt x="167" y="930"/>
                    </a:lnTo>
                    <a:lnTo>
                      <a:pt x="167" y="930"/>
                    </a:lnTo>
                    <a:lnTo>
                      <a:pt x="166" y="932"/>
                    </a:lnTo>
                    <a:lnTo>
                      <a:pt x="164" y="934"/>
                    </a:lnTo>
                    <a:lnTo>
                      <a:pt x="162" y="935"/>
                    </a:lnTo>
                    <a:lnTo>
                      <a:pt x="159" y="935"/>
                    </a:lnTo>
                    <a:lnTo>
                      <a:pt x="154" y="933"/>
                    </a:lnTo>
                    <a:lnTo>
                      <a:pt x="150" y="930"/>
                    </a:lnTo>
                    <a:lnTo>
                      <a:pt x="150" y="930"/>
                    </a:lnTo>
                    <a:lnTo>
                      <a:pt x="148" y="928"/>
                    </a:lnTo>
                    <a:lnTo>
                      <a:pt x="146" y="927"/>
                    </a:lnTo>
                    <a:lnTo>
                      <a:pt x="138" y="926"/>
                    </a:lnTo>
                    <a:lnTo>
                      <a:pt x="127" y="925"/>
                    </a:lnTo>
                    <a:lnTo>
                      <a:pt x="114" y="922"/>
                    </a:lnTo>
                    <a:lnTo>
                      <a:pt x="114" y="922"/>
                    </a:lnTo>
                    <a:lnTo>
                      <a:pt x="103" y="920"/>
                    </a:lnTo>
                    <a:lnTo>
                      <a:pt x="94" y="919"/>
                    </a:lnTo>
                    <a:lnTo>
                      <a:pt x="88" y="920"/>
                    </a:lnTo>
                    <a:lnTo>
                      <a:pt x="87" y="921"/>
                    </a:lnTo>
                    <a:lnTo>
                      <a:pt x="86" y="922"/>
                    </a:lnTo>
                    <a:lnTo>
                      <a:pt x="86" y="922"/>
                    </a:lnTo>
                    <a:lnTo>
                      <a:pt x="85" y="927"/>
                    </a:lnTo>
                    <a:lnTo>
                      <a:pt x="83" y="932"/>
                    </a:lnTo>
                    <a:lnTo>
                      <a:pt x="81" y="934"/>
                    </a:lnTo>
                    <a:lnTo>
                      <a:pt x="79" y="936"/>
                    </a:lnTo>
                    <a:lnTo>
                      <a:pt x="76" y="938"/>
                    </a:lnTo>
                    <a:lnTo>
                      <a:pt x="73" y="938"/>
                    </a:lnTo>
                    <a:lnTo>
                      <a:pt x="73" y="938"/>
                    </a:lnTo>
                    <a:lnTo>
                      <a:pt x="68" y="939"/>
                    </a:lnTo>
                    <a:lnTo>
                      <a:pt x="67" y="940"/>
                    </a:lnTo>
                    <a:lnTo>
                      <a:pt x="66" y="941"/>
                    </a:lnTo>
                    <a:lnTo>
                      <a:pt x="67" y="947"/>
                    </a:lnTo>
                    <a:lnTo>
                      <a:pt x="70" y="955"/>
                    </a:lnTo>
                    <a:lnTo>
                      <a:pt x="70" y="955"/>
                    </a:lnTo>
                    <a:lnTo>
                      <a:pt x="73" y="964"/>
                    </a:lnTo>
                    <a:lnTo>
                      <a:pt x="75" y="969"/>
                    </a:lnTo>
                    <a:lnTo>
                      <a:pt x="75" y="972"/>
                    </a:lnTo>
                    <a:lnTo>
                      <a:pt x="73" y="972"/>
                    </a:lnTo>
                    <a:lnTo>
                      <a:pt x="66" y="972"/>
                    </a:lnTo>
                    <a:lnTo>
                      <a:pt x="66" y="972"/>
                    </a:lnTo>
                    <a:lnTo>
                      <a:pt x="61" y="972"/>
                    </a:lnTo>
                    <a:lnTo>
                      <a:pt x="59" y="971"/>
                    </a:lnTo>
                    <a:lnTo>
                      <a:pt x="57" y="968"/>
                    </a:lnTo>
                    <a:lnTo>
                      <a:pt x="57" y="967"/>
                    </a:lnTo>
                    <a:lnTo>
                      <a:pt x="57" y="963"/>
                    </a:lnTo>
                    <a:lnTo>
                      <a:pt x="57" y="960"/>
                    </a:lnTo>
                    <a:lnTo>
                      <a:pt x="56" y="957"/>
                    </a:lnTo>
                    <a:lnTo>
                      <a:pt x="56" y="957"/>
                    </a:lnTo>
                    <a:lnTo>
                      <a:pt x="55" y="954"/>
                    </a:lnTo>
                    <a:lnTo>
                      <a:pt x="53" y="953"/>
                    </a:lnTo>
                    <a:lnTo>
                      <a:pt x="51" y="953"/>
                    </a:lnTo>
                    <a:lnTo>
                      <a:pt x="49" y="955"/>
                    </a:lnTo>
                    <a:lnTo>
                      <a:pt x="47" y="957"/>
                    </a:lnTo>
                    <a:lnTo>
                      <a:pt x="45" y="961"/>
                    </a:lnTo>
                    <a:lnTo>
                      <a:pt x="44" y="965"/>
                    </a:lnTo>
                    <a:lnTo>
                      <a:pt x="44" y="971"/>
                    </a:lnTo>
                    <a:lnTo>
                      <a:pt x="44" y="971"/>
                    </a:lnTo>
                    <a:lnTo>
                      <a:pt x="44" y="975"/>
                    </a:lnTo>
                    <a:lnTo>
                      <a:pt x="43" y="977"/>
                    </a:lnTo>
                    <a:lnTo>
                      <a:pt x="40" y="977"/>
                    </a:lnTo>
                    <a:lnTo>
                      <a:pt x="37" y="976"/>
                    </a:lnTo>
                    <a:lnTo>
                      <a:pt x="28" y="973"/>
                    </a:lnTo>
                    <a:lnTo>
                      <a:pt x="24" y="972"/>
                    </a:lnTo>
                    <a:lnTo>
                      <a:pt x="20" y="972"/>
                    </a:lnTo>
                    <a:lnTo>
                      <a:pt x="20" y="972"/>
                    </a:lnTo>
                    <a:lnTo>
                      <a:pt x="17" y="973"/>
                    </a:lnTo>
                    <a:lnTo>
                      <a:pt x="15" y="975"/>
                    </a:lnTo>
                    <a:lnTo>
                      <a:pt x="15" y="978"/>
                    </a:lnTo>
                    <a:lnTo>
                      <a:pt x="14" y="981"/>
                    </a:lnTo>
                    <a:lnTo>
                      <a:pt x="14" y="984"/>
                    </a:lnTo>
                    <a:lnTo>
                      <a:pt x="13" y="987"/>
                    </a:lnTo>
                    <a:lnTo>
                      <a:pt x="11" y="990"/>
                    </a:lnTo>
                    <a:lnTo>
                      <a:pt x="6" y="992"/>
                    </a:lnTo>
                    <a:lnTo>
                      <a:pt x="6" y="992"/>
                    </a:lnTo>
                    <a:lnTo>
                      <a:pt x="3" y="995"/>
                    </a:lnTo>
                    <a:lnTo>
                      <a:pt x="1" y="998"/>
                    </a:lnTo>
                    <a:lnTo>
                      <a:pt x="1" y="1001"/>
                    </a:lnTo>
                    <a:lnTo>
                      <a:pt x="3" y="1006"/>
                    </a:lnTo>
                    <a:lnTo>
                      <a:pt x="7" y="1015"/>
                    </a:lnTo>
                    <a:lnTo>
                      <a:pt x="13" y="1025"/>
                    </a:lnTo>
                    <a:lnTo>
                      <a:pt x="13" y="1025"/>
                    </a:lnTo>
                    <a:lnTo>
                      <a:pt x="14" y="1030"/>
                    </a:lnTo>
                    <a:lnTo>
                      <a:pt x="14" y="1034"/>
                    </a:lnTo>
                    <a:lnTo>
                      <a:pt x="13" y="1037"/>
                    </a:lnTo>
                    <a:lnTo>
                      <a:pt x="12" y="1040"/>
                    </a:lnTo>
                    <a:lnTo>
                      <a:pt x="6" y="1044"/>
                    </a:lnTo>
                    <a:lnTo>
                      <a:pt x="4" y="1047"/>
                    </a:lnTo>
                    <a:lnTo>
                      <a:pt x="2" y="1050"/>
                    </a:lnTo>
                    <a:lnTo>
                      <a:pt x="2" y="1050"/>
                    </a:lnTo>
                    <a:lnTo>
                      <a:pt x="1" y="1053"/>
                    </a:lnTo>
                    <a:lnTo>
                      <a:pt x="2" y="1055"/>
                    </a:lnTo>
                    <a:lnTo>
                      <a:pt x="5" y="1058"/>
                    </a:lnTo>
                    <a:lnTo>
                      <a:pt x="8" y="1060"/>
                    </a:lnTo>
                    <a:lnTo>
                      <a:pt x="16" y="1065"/>
                    </a:lnTo>
                    <a:lnTo>
                      <a:pt x="19" y="1067"/>
                    </a:lnTo>
                    <a:lnTo>
                      <a:pt x="21" y="1069"/>
                    </a:lnTo>
                    <a:lnTo>
                      <a:pt x="21" y="1069"/>
                    </a:lnTo>
                    <a:lnTo>
                      <a:pt x="23" y="1072"/>
                    </a:lnTo>
                    <a:lnTo>
                      <a:pt x="23" y="1075"/>
                    </a:lnTo>
                    <a:lnTo>
                      <a:pt x="23" y="1077"/>
                    </a:lnTo>
                    <a:lnTo>
                      <a:pt x="23" y="1080"/>
                    </a:lnTo>
                    <a:lnTo>
                      <a:pt x="21" y="1082"/>
                    </a:lnTo>
                    <a:lnTo>
                      <a:pt x="19" y="1085"/>
                    </a:lnTo>
                    <a:lnTo>
                      <a:pt x="13" y="1089"/>
                    </a:lnTo>
                    <a:lnTo>
                      <a:pt x="13" y="1089"/>
                    </a:lnTo>
                    <a:lnTo>
                      <a:pt x="6" y="1093"/>
                    </a:lnTo>
                    <a:lnTo>
                      <a:pt x="5" y="1095"/>
                    </a:lnTo>
                    <a:lnTo>
                      <a:pt x="5" y="1097"/>
                    </a:lnTo>
                    <a:lnTo>
                      <a:pt x="5" y="1099"/>
                    </a:lnTo>
                    <a:lnTo>
                      <a:pt x="6" y="1102"/>
                    </a:lnTo>
                    <a:lnTo>
                      <a:pt x="11" y="1107"/>
                    </a:lnTo>
                    <a:lnTo>
                      <a:pt x="11" y="1107"/>
                    </a:lnTo>
                    <a:lnTo>
                      <a:pt x="13" y="1109"/>
                    </a:lnTo>
                    <a:lnTo>
                      <a:pt x="14" y="1112"/>
                    </a:lnTo>
                    <a:lnTo>
                      <a:pt x="14" y="1117"/>
                    </a:lnTo>
                    <a:lnTo>
                      <a:pt x="13" y="1119"/>
                    </a:lnTo>
                    <a:lnTo>
                      <a:pt x="14" y="1121"/>
                    </a:lnTo>
                    <a:lnTo>
                      <a:pt x="15" y="1124"/>
                    </a:lnTo>
                    <a:lnTo>
                      <a:pt x="17" y="1127"/>
                    </a:lnTo>
                    <a:lnTo>
                      <a:pt x="17" y="1127"/>
                    </a:lnTo>
                    <a:lnTo>
                      <a:pt x="20" y="1129"/>
                    </a:lnTo>
                    <a:lnTo>
                      <a:pt x="21" y="1132"/>
                    </a:lnTo>
                    <a:lnTo>
                      <a:pt x="22" y="1134"/>
                    </a:lnTo>
                    <a:lnTo>
                      <a:pt x="22" y="1136"/>
                    </a:lnTo>
                    <a:lnTo>
                      <a:pt x="21" y="1138"/>
                    </a:lnTo>
                    <a:lnTo>
                      <a:pt x="19" y="1139"/>
                    </a:lnTo>
                    <a:lnTo>
                      <a:pt x="17" y="1140"/>
                    </a:lnTo>
                    <a:lnTo>
                      <a:pt x="14" y="1139"/>
                    </a:lnTo>
                    <a:lnTo>
                      <a:pt x="14" y="1139"/>
                    </a:lnTo>
                    <a:lnTo>
                      <a:pt x="12" y="1139"/>
                    </a:lnTo>
                    <a:lnTo>
                      <a:pt x="8" y="1140"/>
                    </a:lnTo>
                    <a:lnTo>
                      <a:pt x="6" y="1141"/>
                    </a:lnTo>
                    <a:lnTo>
                      <a:pt x="4" y="1144"/>
                    </a:lnTo>
                    <a:lnTo>
                      <a:pt x="3" y="1146"/>
                    </a:lnTo>
                    <a:lnTo>
                      <a:pt x="1" y="1149"/>
                    </a:lnTo>
                    <a:lnTo>
                      <a:pt x="0" y="1158"/>
                    </a:lnTo>
                    <a:lnTo>
                      <a:pt x="0" y="1158"/>
                    </a:lnTo>
                    <a:lnTo>
                      <a:pt x="1" y="1160"/>
                    </a:lnTo>
                    <a:lnTo>
                      <a:pt x="2" y="1162"/>
                    </a:lnTo>
                    <a:lnTo>
                      <a:pt x="5" y="1164"/>
                    </a:lnTo>
                    <a:lnTo>
                      <a:pt x="11" y="1165"/>
                    </a:lnTo>
                    <a:lnTo>
                      <a:pt x="16" y="1165"/>
                    </a:lnTo>
                    <a:lnTo>
                      <a:pt x="29" y="1164"/>
                    </a:lnTo>
                    <a:lnTo>
                      <a:pt x="39" y="1163"/>
                    </a:lnTo>
                    <a:lnTo>
                      <a:pt x="39" y="1163"/>
                    </a:lnTo>
                    <a:lnTo>
                      <a:pt x="42" y="1164"/>
                    </a:lnTo>
                    <a:lnTo>
                      <a:pt x="44" y="1165"/>
                    </a:lnTo>
                    <a:lnTo>
                      <a:pt x="45" y="1166"/>
                    </a:lnTo>
                    <a:lnTo>
                      <a:pt x="46" y="1168"/>
                    </a:lnTo>
                    <a:lnTo>
                      <a:pt x="46" y="1174"/>
                    </a:lnTo>
                    <a:lnTo>
                      <a:pt x="46" y="1182"/>
                    </a:lnTo>
                    <a:lnTo>
                      <a:pt x="46" y="1182"/>
                    </a:lnTo>
                    <a:lnTo>
                      <a:pt x="46" y="1190"/>
                    </a:lnTo>
                    <a:lnTo>
                      <a:pt x="47" y="1195"/>
                    </a:lnTo>
                    <a:lnTo>
                      <a:pt x="51" y="1200"/>
                    </a:lnTo>
                    <a:lnTo>
                      <a:pt x="57" y="1206"/>
                    </a:lnTo>
                    <a:lnTo>
                      <a:pt x="57" y="1206"/>
                    </a:lnTo>
                    <a:lnTo>
                      <a:pt x="60" y="1210"/>
                    </a:lnTo>
                    <a:lnTo>
                      <a:pt x="62" y="1212"/>
                    </a:lnTo>
                    <a:lnTo>
                      <a:pt x="61" y="1214"/>
                    </a:lnTo>
                    <a:lnTo>
                      <a:pt x="59" y="1215"/>
                    </a:lnTo>
                    <a:lnTo>
                      <a:pt x="52" y="1216"/>
                    </a:lnTo>
                    <a:lnTo>
                      <a:pt x="43" y="1216"/>
                    </a:lnTo>
                    <a:lnTo>
                      <a:pt x="43" y="1216"/>
                    </a:lnTo>
                    <a:lnTo>
                      <a:pt x="39" y="1216"/>
                    </a:lnTo>
                    <a:lnTo>
                      <a:pt x="37" y="1215"/>
                    </a:lnTo>
                    <a:lnTo>
                      <a:pt x="35" y="1213"/>
                    </a:lnTo>
                    <a:lnTo>
                      <a:pt x="34" y="1210"/>
                    </a:lnTo>
                    <a:lnTo>
                      <a:pt x="33" y="1204"/>
                    </a:lnTo>
                    <a:lnTo>
                      <a:pt x="33" y="1198"/>
                    </a:lnTo>
                    <a:lnTo>
                      <a:pt x="33" y="1198"/>
                    </a:lnTo>
                    <a:lnTo>
                      <a:pt x="33" y="1195"/>
                    </a:lnTo>
                    <a:lnTo>
                      <a:pt x="31" y="1193"/>
                    </a:lnTo>
                    <a:lnTo>
                      <a:pt x="30" y="1192"/>
                    </a:lnTo>
                    <a:lnTo>
                      <a:pt x="28" y="1192"/>
                    </a:lnTo>
                    <a:lnTo>
                      <a:pt x="25" y="1193"/>
                    </a:lnTo>
                    <a:lnTo>
                      <a:pt x="22" y="1194"/>
                    </a:lnTo>
                    <a:lnTo>
                      <a:pt x="16" y="1199"/>
                    </a:lnTo>
                    <a:lnTo>
                      <a:pt x="16" y="1199"/>
                    </a:lnTo>
                    <a:lnTo>
                      <a:pt x="13" y="1202"/>
                    </a:lnTo>
                    <a:lnTo>
                      <a:pt x="12" y="1205"/>
                    </a:lnTo>
                    <a:lnTo>
                      <a:pt x="11" y="1208"/>
                    </a:lnTo>
                    <a:lnTo>
                      <a:pt x="11" y="1210"/>
                    </a:lnTo>
                    <a:lnTo>
                      <a:pt x="12" y="1212"/>
                    </a:lnTo>
                    <a:lnTo>
                      <a:pt x="13" y="1213"/>
                    </a:lnTo>
                    <a:lnTo>
                      <a:pt x="17" y="1215"/>
                    </a:lnTo>
                    <a:lnTo>
                      <a:pt x="17" y="1215"/>
                    </a:lnTo>
                    <a:lnTo>
                      <a:pt x="20" y="1216"/>
                    </a:lnTo>
                    <a:lnTo>
                      <a:pt x="22" y="1219"/>
                    </a:lnTo>
                    <a:lnTo>
                      <a:pt x="24" y="1230"/>
                    </a:lnTo>
                    <a:lnTo>
                      <a:pt x="24" y="1230"/>
                    </a:lnTo>
                    <a:lnTo>
                      <a:pt x="25" y="1234"/>
                    </a:lnTo>
                    <a:lnTo>
                      <a:pt x="23" y="1236"/>
                    </a:lnTo>
                    <a:lnTo>
                      <a:pt x="21" y="1239"/>
                    </a:lnTo>
                    <a:lnTo>
                      <a:pt x="18" y="1241"/>
                    </a:lnTo>
                    <a:lnTo>
                      <a:pt x="15" y="1243"/>
                    </a:lnTo>
                    <a:lnTo>
                      <a:pt x="12" y="1246"/>
                    </a:lnTo>
                    <a:lnTo>
                      <a:pt x="9" y="1249"/>
                    </a:lnTo>
                    <a:lnTo>
                      <a:pt x="8" y="1253"/>
                    </a:lnTo>
                    <a:lnTo>
                      <a:pt x="8" y="1253"/>
                    </a:lnTo>
                    <a:lnTo>
                      <a:pt x="8" y="1258"/>
                    </a:lnTo>
                    <a:lnTo>
                      <a:pt x="9" y="1261"/>
                    </a:lnTo>
                    <a:lnTo>
                      <a:pt x="12" y="1263"/>
                    </a:lnTo>
                    <a:lnTo>
                      <a:pt x="14" y="1264"/>
                    </a:lnTo>
                    <a:lnTo>
                      <a:pt x="16" y="1264"/>
                    </a:lnTo>
                    <a:lnTo>
                      <a:pt x="18" y="1264"/>
                    </a:lnTo>
                    <a:lnTo>
                      <a:pt x="20" y="1262"/>
                    </a:lnTo>
                    <a:lnTo>
                      <a:pt x="20" y="1260"/>
                    </a:lnTo>
                    <a:lnTo>
                      <a:pt x="20" y="1260"/>
                    </a:lnTo>
                    <a:lnTo>
                      <a:pt x="21" y="1259"/>
                    </a:lnTo>
                    <a:lnTo>
                      <a:pt x="22" y="1257"/>
                    </a:lnTo>
                    <a:lnTo>
                      <a:pt x="28" y="1255"/>
                    </a:lnTo>
                    <a:lnTo>
                      <a:pt x="43" y="1252"/>
                    </a:lnTo>
                    <a:lnTo>
                      <a:pt x="43" y="1252"/>
                    </a:lnTo>
                    <a:lnTo>
                      <a:pt x="46" y="1250"/>
                    </a:lnTo>
                    <a:lnTo>
                      <a:pt x="49" y="1248"/>
                    </a:lnTo>
                    <a:lnTo>
                      <a:pt x="54" y="1243"/>
                    </a:lnTo>
                    <a:lnTo>
                      <a:pt x="57" y="1238"/>
                    </a:lnTo>
                    <a:lnTo>
                      <a:pt x="60" y="1235"/>
                    </a:lnTo>
                    <a:lnTo>
                      <a:pt x="60" y="1235"/>
                    </a:lnTo>
                    <a:lnTo>
                      <a:pt x="65" y="1233"/>
                    </a:lnTo>
                    <a:lnTo>
                      <a:pt x="68" y="1233"/>
                    </a:lnTo>
                    <a:lnTo>
                      <a:pt x="71" y="1234"/>
                    </a:lnTo>
                    <a:lnTo>
                      <a:pt x="73" y="1236"/>
                    </a:lnTo>
                    <a:lnTo>
                      <a:pt x="76" y="1238"/>
                    </a:lnTo>
                    <a:lnTo>
                      <a:pt x="78" y="1242"/>
                    </a:lnTo>
                    <a:lnTo>
                      <a:pt x="79" y="1248"/>
                    </a:lnTo>
                    <a:lnTo>
                      <a:pt x="79" y="1248"/>
                    </a:lnTo>
                    <a:lnTo>
                      <a:pt x="79" y="1252"/>
                    </a:lnTo>
                    <a:lnTo>
                      <a:pt x="77" y="1256"/>
                    </a:lnTo>
                    <a:lnTo>
                      <a:pt x="75" y="1258"/>
                    </a:lnTo>
                    <a:lnTo>
                      <a:pt x="73" y="1259"/>
                    </a:lnTo>
                    <a:lnTo>
                      <a:pt x="70" y="1260"/>
                    </a:lnTo>
                    <a:lnTo>
                      <a:pt x="68" y="1262"/>
                    </a:lnTo>
                    <a:lnTo>
                      <a:pt x="67" y="1265"/>
                    </a:lnTo>
                    <a:lnTo>
                      <a:pt x="66" y="1269"/>
                    </a:lnTo>
                    <a:lnTo>
                      <a:pt x="66" y="1269"/>
                    </a:lnTo>
                    <a:lnTo>
                      <a:pt x="65" y="1274"/>
                    </a:lnTo>
                    <a:lnTo>
                      <a:pt x="64" y="1277"/>
                    </a:lnTo>
                    <a:lnTo>
                      <a:pt x="62" y="1279"/>
                    </a:lnTo>
                    <a:lnTo>
                      <a:pt x="60" y="1281"/>
                    </a:lnTo>
                    <a:lnTo>
                      <a:pt x="54" y="1282"/>
                    </a:lnTo>
                    <a:lnTo>
                      <a:pt x="47" y="1282"/>
                    </a:lnTo>
                    <a:lnTo>
                      <a:pt x="47" y="1282"/>
                    </a:lnTo>
                    <a:lnTo>
                      <a:pt x="44" y="1282"/>
                    </a:lnTo>
                    <a:lnTo>
                      <a:pt x="41" y="1284"/>
                    </a:lnTo>
                    <a:lnTo>
                      <a:pt x="39" y="1286"/>
                    </a:lnTo>
                    <a:lnTo>
                      <a:pt x="37" y="1288"/>
                    </a:lnTo>
                    <a:lnTo>
                      <a:pt x="35" y="1292"/>
                    </a:lnTo>
                    <a:lnTo>
                      <a:pt x="34" y="1296"/>
                    </a:lnTo>
                    <a:lnTo>
                      <a:pt x="33" y="1306"/>
                    </a:lnTo>
                    <a:lnTo>
                      <a:pt x="33" y="1306"/>
                    </a:lnTo>
                    <a:lnTo>
                      <a:pt x="33" y="1312"/>
                    </a:lnTo>
                    <a:lnTo>
                      <a:pt x="35" y="1318"/>
                    </a:lnTo>
                    <a:lnTo>
                      <a:pt x="38" y="1322"/>
                    </a:lnTo>
                    <a:lnTo>
                      <a:pt x="41" y="1326"/>
                    </a:lnTo>
                    <a:lnTo>
                      <a:pt x="46" y="1328"/>
                    </a:lnTo>
                    <a:lnTo>
                      <a:pt x="52" y="1331"/>
                    </a:lnTo>
                    <a:lnTo>
                      <a:pt x="58" y="1332"/>
                    </a:lnTo>
                    <a:lnTo>
                      <a:pt x="66" y="1333"/>
                    </a:lnTo>
                    <a:lnTo>
                      <a:pt x="66" y="1333"/>
                    </a:lnTo>
                    <a:lnTo>
                      <a:pt x="73" y="1334"/>
                    </a:lnTo>
                    <a:lnTo>
                      <a:pt x="79" y="1337"/>
                    </a:lnTo>
                    <a:lnTo>
                      <a:pt x="84" y="1341"/>
                    </a:lnTo>
                    <a:lnTo>
                      <a:pt x="88" y="1345"/>
                    </a:lnTo>
                    <a:lnTo>
                      <a:pt x="97" y="1353"/>
                    </a:lnTo>
                    <a:lnTo>
                      <a:pt x="102" y="1356"/>
                    </a:lnTo>
                    <a:lnTo>
                      <a:pt x="107" y="1357"/>
                    </a:lnTo>
                    <a:lnTo>
                      <a:pt x="107" y="1357"/>
                    </a:lnTo>
                    <a:lnTo>
                      <a:pt x="119" y="1360"/>
                    </a:lnTo>
                    <a:lnTo>
                      <a:pt x="131" y="1364"/>
                    </a:lnTo>
                    <a:lnTo>
                      <a:pt x="144" y="1369"/>
                    </a:lnTo>
                    <a:lnTo>
                      <a:pt x="160" y="1375"/>
                    </a:lnTo>
                    <a:lnTo>
                      <a:pt x="160" y="1375"/>
                    </a:lnTo>
                    <a:lnTo>
                      <a:pt x="168" y="1376"/>
                    </a:lnTo>
                    <a:lnTo>
                      <a:pt x="174" y="1376"/>
                    </a:lnTo>
                    <a:lnTo>
                      <a:pt x="180" y="1375"/>
                    </a:lnTo>
                    <a:lnTo>
                      <a:pt x="185" y="1373"/>
                    </a:lnTo>
                    <a:lnTo>
                      <a:pt x="193" y="1367"/>
                    </a:lnTo>
                    <a:lnTo>
                      <a:pt x="197" y="1365"/>
                    </a:lnTo>
                    <a:lnTo>
                      <a:pt x="201" y="1363"/>
                    </a:lnTo>
                    <a:lnTo>
                      <a:pt x="201" y="1363"/>
                    </a:lnTo>
                    <a:lnTo>
                      <a:pt x="207" y="1361"/>
                    </a:lnTo>
                    <a:lnTo>
                      <a:pt x="214" y="1355"/>
                    </a:lnTo>
                    <a:lnTo>
                      <a:pt x="231" y="1341"/>
                    </a:lnTo>
                    <a:lnTo>
                      <a:pt x="253" y="1320"/>
                    </a:lnTo>
                    <a:lnTo>
                      <a:pt x="253" y="1320"/>
                    </a:lnTo>
                    <a:lnTo>
                      <a:pt x="267" y="1313"/>
                    </a:lnTo>
                    <a:lnTo>
                      <a:pt x="277" y="1308"/>
                    </a:lnTo>
                    <a:lnTo>
                      <a:pt x="281" y="1305"/>
                    </a:lnTo>
                    <a:lnTo>
                      <a:pt x="285" y="1302"/>
                    </a:lnTo>
                    <a:lnTo>
                      <a:pt x="288" y="1298"/>
                    </a:lnTo>
                    <a:lnTo>
                      <a:pt x="291" y="1292"/>
                    </a:lnTo>
                    <a:lnTo>
                      <a:pt x="291" y="1292"/>
                    </a:lnTo>
                    <a:lnTo>
                      <a:pt x="295" y="1286"/>
                    </a:lnTo>
                    <a:lnTo>
                      <a:pt x="300" y="1283"/>
                    </a:lnTo>
                    <a:lnTo>
                      <a:pt x="306" y="1280"/>
                    </a:lnTo>
                    <a:lnTo>
                      <a:pt x="312" y="1278"/>
                    </a:lnTo>
                    <a:lnTo>
                      <a:pt x="325" y="1275"/>
                    </a:lnTo>
                    <a:lnTo>
                      <a:pt x="331" y="1273"/>
                    </a:lnTo>
                    <a:lnTo>
                      <a:pt x="337" y="1270"/>
                    </a:lnTo>
                    <a:lnTo>
                      <a:pt x="337" y="1270"/>
                    </a:lnTo>
                    <a:lnTo>
                      <a:pt x="342" y="1267"/>
                    </a:lnTo>
                    <a:lnTo>
                      <a:pt x="345" y="1263"/>
                    </a:lnTo>
                    <a:lnTo>
                      <a:pt x="347" y="1259"/>
                    </a:lnTo>
                    <a:lnTo>
                      <a:pt x="348" y="1255"/>
                    </a:lnTo>
                    <a:lnTo>
                      <a:pt x="348" y="1250"/>
                    </a:lnTo>
                    <a:lnTo>
                      <a:pt x="347" y="1244"/>
                    </a:lnTo>
                    <a:lnTo>
                      <a:pt x="346" y="1232"/>
                    </a:lnTo>
                    <a:lnTo>
                      <a:pt x="346" y="1232"/>
                    </a:lnTo>
                    <a:lnTo>
                      <a:pt x="346" y="1225"/>
                    </a:lnTo>
                    <a:lnTo>
                      <a:pt x="346" y="1223"/>
                    </a:lnTo>
                    <a:lnTo>
                      <a:pt x="348" y="1222"/>
                    </a:lnTo>
                    <a:lnTo>
                      <a:pt x="351" y="1220"/>
                    </a:lnTo>
                    <a:lnTo>
                      <a:pt x="356" y="1221"/>
                    </a:lnTo>
                    <a:lnTo>
                      <a:pt x="360" y="1223"/>
                    </a:lnTo>
                    <a:lnTo>
                      <a:pt x="364" y="1226"/>
                    </a:lnTo>
                    <a:lnTo>
                      <a:pt x="368" y="1232"/>
                    </a:lnTo>
                    <a:lnTo>
                      <a:pt x="370" y="1238"/>
                    </a:lnTo>
                    <a:lnTo>
                      <a:pt x="370" y="1238"/>
                    </a:lnTo>
                    <a:lnTo>
                      <a:pt x="371" y="1247"/>
                    </a:lnTo>
                    <a:lnTo>
                      <a:pt x="373" y="1254"/>
                    </a:lnTo>
                    <a:lnTo>
                      <a:pt x="374" y="1257"/>
                    </a:lnTo>
                    <a:lnTo>
                      <a:pt x="376" y="1260"/>
                    </a:lnTo>
                    <a:lnTo>
                      <a:pt x="382" y="1265"/>
                    </a:lnTo>
                    <a:lnTo>
                      <a:pt x="382" y="1265"/>
                    </a:lnTo>
                    <a:lnTo>
                      <a:pt x="387" y="1269"/>
                    </a:lnTo>
                    <a:lnTo>
                      <a:pt x="392" y="1275"/>
                    </a:lnTo>
                    <a:lnTo>
                      <a:pt x="392" y="1275"/>
                    </a:lnTo>
                    <a:lnTo>
                      <a:pt x="394" y="1272"/>
                    </a:lnTo>
                    <a:lnTo>
                      <a:pt x="397" y="1271"/>
                    </a:lnTo>
                    <a:lnTo>
                      <a:pt x="400" y="1272"/>
                    </a:lnTo>
                    <a:lnTo>
                      <a:pt x="404" y="1276"/>
                    </a:lnTo>
                    <a:lnTo>
                      <a:pt x="404" y="1276"/>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3" name="Freeform 97">
                <a:extLst>
                  <a:ext uri="{FF2B5EF4-FFF2-40B4-BE49-F238E27FC236}">
                    <a16:creationId xmlns:a16="http://schemas.microsoft.com/office/drawing/2014/main" id="{BD96D3EC-88DF-47F9-ADBF-BEFC5C63C1B6}"/>
                  </a:ext>
                </a:extLst>
              </p:cNvPr>
              <p:cNvSpPr>
                <a:spLocks/>
              </p:cNvSpPr>
              <p:nvPr/>
            </p:nvSpPr>
            <p:spPr bwMode="auto">
              <a:xfrm>
                <a:off x="7140480" y="1200550"/>
                <a:ext cx="1185835" cy="1868435"/>
              </a:xfrm>
              <a:custGeom>
                <a:avLst/>
                <a:gdLst>
                  <a:gd name="T0" fmla="*/ 562 w 690"/>
                  <a:gd name="T1" fmla="*/ 921 h 1066"/>
                  <a:gd name="T2" fmla="*/ 689 w 690"/>
                  <a:gd name="T3" fmla="*/ 773 h 1066"/>
                  <a:gd name="T4" fmla="*/ 621 w 690"/>
                  <a:gd name="T5" fmla="*/ 713 h 1066"/>
                  <a:gd name="T6" fmla="*/ 598 w 690"/>
                  <a:gd name="T7" fmla="*/ 683 h 1066"/>
                  <a:gd name="T8" fmla="*/ 630 w 690"/>
                  <a:gd name="T9" fmla="*/ 654 h 1066"/>
                  <a:gd name="T10" fmla="*/ 603 w 690"/>
                  <a:gd name="T11" fmla="*/ 631 h 1066"/>
                  <a:gd name="T12" fmla="*/ 593 w 690"/>
                  <a:gd name="T13" fmla="*/ 607 h 1066"/>
                  <a:gd name="T14" fmla="*/ 600 w 690"/>
                  <a:gd name="T15" fmla="*/ 591 h 1066"/>
                  <a:gd name="T16" fmla="*/ 568 w 690"/>
                  <a:gd name="T17" fmla="*/ 563 h 1066"/>
                  <a:gd name="T18" fmla="*/ 572 w 690"/>
                  <a:gd name="T19" fmla="*/ 529 h 1066"/>
                  <a:gd name="T20" fmla="*/ 576 w 690"/>
                  <a:gd name="T21" fmla="*/ 500 h 1066"/>
                  <a:gd name="T22" fmla="*/ 593 w 690"/>
                  <a:gd name="T23" fmla="*/ 464 h 1066"/>
                  <a:gd name="T24" fmla="*/ 562 w 690"/>
                  <a:gd name="T25" fmla="*/ 402 h 1066"/>
                  <a:gd name="T26" fmla="*/ 531 w 690"/>
                  <a:gd name="T27" fmla="*/ 369 h 1066"/>
                  <a:gd name="T28" fmla="*/ 552 w 690"/>
                  <a:gd name="T29" fmla="*/ 327 h 1066"/>
                  <a:gd name="T30" fmla="*/ 590 w 690"/>
                  <a:gd name="T31" fmla="*/ 272 h 1066"/>
                  <a:gd name="T32" fmla="*/ 549 w 690"/>
                  <a:gd name="T33" fmla="*/ 230 h 1066"/>
                  <a:gd name="T34" fmla="*/ 508 w 690"/>
                  <a:gd name="T35" fmla="*/ 209 h 1066"/>
                  <a:gd name="T36" fmla="*/ 495 w 690"/>
                  <a:gd name="T37" fmla="*/ 183 h 1066"/>
                  <a:gd name="T38" fmla="*/ 510 w 690"/>
                  <a:gd name="T39" fmla="*/ 150 h 1066"/>
                  <a:gd name="T40" fmla="*/ 493 w 690"/>
                  <a:gd name="T41" fmla="*/ 133 h 1066"/>
                  <a:gd name="T42" fmla="*/ 522 w 690"/>
                  <a:gd name="T43" fmla="*/ 119 h 1066"/>
                  <a:gd name="T44" fmla="*/ 543 w 690"/>
                  <a:gd name="T45" fmla="*/ 75 h 1066"/>
                  <a:gd name="T46" fmla="*/ 514 w 690"/>
                  <a:gd name="T47" fmla="*/ 40 h 1066"/>
                  <a:gd name="T48" fmla="*/ 446 w 690"/>
                  <a:gd name="T49" fmla="*/ 1 h 1066"/>
                  <a:gd name="T50" fmla="*/ 413 w 690"/>
                  <a:gd name="T51" fmla="*/ 21 h 1066"/>
                  <a:gd name="T52" fmla="*/ 341 w 690"/>
                  <a:gd name="T53" fmla="*/ 42 h 1066"/>
                  <a:gd name="T54" fmla="*/ 320 w 690"/>
                  <a:gd name="T55" fmla="*/ 76 h 1066"/>
                  <a:gd name="T56" fmla="*/ 313 w 690"/>
                  <a:gd name="T57" fmla="*/ 136 h 1066"/>
                  <a:gd name="T58" fmla="*/ 280 w 690"/>
                  <a:gd name="T59" fmla="*/ 150 h 1066"/>
                  <a:gd name="T60" fmla="*/ 256 w 690"/>
                  <a:gd name="T61" fmla="*/ 168 h 1066"/>
                  <a:gd name="T62" fmla="*/ 208 w 690"/>
                  <a:gd name="T63" fmla="*/ 147 h 1066"/>
                  <a:gd name="T64" fmla="*/ 175 w 690"/>
                  <a:gd name="T65" fmla="*/ 160 h 1066"/>
                  <a:gd name="T66" fmla="*/ 104 w 690"/>
                  <a:gd name="T67" fmla="*/ 151 h 1066"/>
                  <a:gd name="T68" fmla="*/ 46 w 690"/>
                  <a:gd name="T69" fmla="*/ 87 h 1066"/>
                  <a:gd name="T70" fmla="*/ 6 w 690"/>
                  <a:gd name="T71" fmla="*/ 115 h 1066"/>
                  <a:gd name="T72" fmla="*/ 22 w 690"/>
                  <a:gd name="T73" fmla="*/ 143 h 1066"/>
                  <a:gd name="T74" fmla="*/ 84 w 690"/>
                  <a:gd name="T75" fmla="*/ 183 h 1066"/>
                  <a:gd name="T76" fmla="*/ 149 w 690"/>
                  <a:gd name="T77" fmla="*/ 206 h 1066"/>
                  <a:gd name="T78" fmla="*/ 171 w 690"/>
                  <a:gd name="T79" fmla="*/ 258 h 1066"/>
                  <a:gd name="T80" fmla="*/ 184 w 690"/>
                  <a:gd name="T81" fmla="*/ 293 h 1066"/>
                  <a:gd name="T82" fmla="*/ 179 w 690"/>
                  <a:gd name="T83" fmla="*/ 329 h 1066"/>
                  <a:gd name="T84" fmla="*/ 204 w 690"/>
                  <a:gd name="T85" fmla="*/ 366 h 1066"/>
                  <a:gd name="T86" fmla="*/ 185 w 690"/>
                  <a:gd name="T87" fmla="*/ 409 h 1066"/>
                  <a:gd name="T88" fmla="*/ 212 w 690"/>
                  <a:gd name="T89" fmla="*/ 454 h 1066"/>
                  <a:gd name="T90" fmla="*/ 246 w 690"/>
                  <a:gd name="T91" fmla="*/ 479 h 1066"/>
                  <a:gd name="T92" fmla="*/ 290 w 690"/>
                  <a:gd name="T93" fmla="*/ 511 h 1066"/>
                  <a:gd name="T94" fmla="*/ 288 w 690"/>
                  <a:gd name="T95" fmla="*/ 571 h 1066"/>
                  <a:gd name="T96" fmla="*/ 236 w 690"/>
                  <a:gd name="T97" fmla="*/ 588 h 1066"/>
                  <a:gd name="T98" fmla="*/ 186 w 690"/>
                  <a:gd name="T99" fmla="*/ 648 h 1066"/>
                  <a:gd name="T100" fmla="*/ 122 w 690"/>
                  <a:gd name="T101" fmla="*/ 689 h 1066"/>
                  <a:gd name="T102" fmla="*/ 86 w 690"/>
                  <a:gd name="T103" fmla="*/ 742 h 1066"/>
                  <a:gd name="T104" fmla="*/ 43 w 690"/>
                  <a:gd name="T105" fmla="*/ 741 h 1066"/>
                  <a:gd name="T106" fmla="*/ 21 w 690"/>
                  <a:gd name="T107" fmla="*/ 803 h 1066"/>
                  <a:gd name="T108" fmla="*/ 36 w 690"/>
                  <a:gd name="T109" fmla="*/ 847 h 1066"/>
                  <a:gd name="T110" fmla="*/ 52 w 690"/>
                  <a:gd name="T111" fmla="*/ 928 h 1066"/>
                  <a:gd name="T112" fmla="*/ 37 w 690"/>
                  <a:gd name="T113" fmla="*/ 1000 h 1066"/>
                  <a:gd name="T114" fmla="*/ 99 w 690"/>
                  <a:gd name="T115" fmla="*/ 1027 h 1066"/>
                  <a:gd name="T116" fmla="*/ 161 w 690"/>
                  <a:gd name="T117" fmla="*/ 1065 h 1066"/>
                  <a:gd name="T118" fmla="*/ 270 w 690"/>
                  <a:gd name="T119" fmla="*/ 1042 h 1066"/>
                  <a:gd name="T120" fmla="*/ 441 w 690"/>
                  <a:gd name="T121" fmla="*/ 1008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1066">
                    <a:moveTo>
                      <a:pt x="473" y="989"/>
                    </a:moveTo>
                    <a:lnTo>
                      <a:pt x="473" y="989"/>
                    </a:lnTo>
                    <a:lnTo>
                      <a:pt x="485" y="978"/>
                    </a:lnTo>
                    <a:lnTo>
                      <a:pt x="494" y="971"/>
                    </a:lnTo>
                    <a:lnTo>
                      <a:pt x="503" y="966"/>
                    </a:lnTo>
                    <a:lnTo>
                      <a:pt x="503" y="966"/>
                    </a:lnTo>
                    <a:lnTo>
                      <a:pt x="509" y="962"/>
                    </a:lnTo>
                    <a:lnTo>
                      <a:pt x="518" y="957"/>
                    </a:lnTo>
                    <a:lnTo>
                      <a:pt x="539" y="940"/>
                    </a:lnTo>
                    <a:lnTo>
                      <a:pt x="562" y="921"/>
                    </a:lnTo>
                    <a:lnTo>
                      <a:pt x="579" y="906"/>
                    </a:lnTo>
                    <a:lnTo>
                      <a:pt x="579" y="906"/>
                    </a:lnTo>
                    <a:lnTo>
                      <a:pt x="598" y="886"/>
                    </a:lnTo>
                    <a:lnTo>
                      <a:pt x="629" y="855"/>
                    </a:lnTo>
                    <a:lnTo>
                      <a:pt x="681" y="798"/>
                    </a:lnTo>
                    <a:lnTo>
                      <a:pt x="681" y="798"/>
                    </a:lnTo>
                    <a:lnTo>
                      <a:pt x="687" y="790"/>
                    </a:lnTo>
                    <a:lnTo>
                      <a:pt x="690" y="784"/>
                    </a:lnTo>
                    <a:lnTo>
                      <a:pt x="690" y="778"/>
                    </a:lnTo>
                    <a:lnTo>
                      <a:pt x="689" y="773"/>
                    </a:lnTo>
                    <a:lnTo>
                      <a:pt x="687" y="769"/>
                    </a:lnTo>
                    <a:lnTo>
                      <a:pt x="684" y="765"/>
                    </a:lnTo>
                    <a:lnTo>
                      <a:pt x="679" y="760"/>
                    </a:lnTo>
                    <a:lnTo>
                      <a:pt x="679" y="760"/>
                    </a:lnTo>
                    <a:lnTo>
                      <a:pt x="673" y="751"/>
                    </a:lnTo>
                    <a:lnTo>
                      <a:pt x="669" y="747"/>
                    </a:lnTo>
                    <a:lnTo>
                      <a:pt x="663" y="743"/>
                    </a:lnTo>
                    <a:lnTo>
                      <a:pt x="663" y="743"/>
                    </a:lnTo>
                    <a:lnTo>
                      <a:pt x="639" y="725"/>
                    </a:lnTo>
                    <a:lnTo>
                      <a:pt x="621" y="713"/>
                    </a:lnTo>
                    <a:lnTo>
                      <a:pt x="612" y="708"/>
                    </a:lnTo>
                    <a:lnTo>
                      <a:pt x="603" y="703"/>
                    </a:lnTo>
                    <a:lnTo>
                      <a:pt x="603" y="703"/>
                    </a:lnTo>
                    <a:lnTo>
                      <a:pt x="599" y="700"/>
                    </a:lnTo>
                    <a:lnTo>
                      <a:pt x="596" y="698"/>
                    </a:lnTo>
                    <a:lnTo>
                      <a:pt x="594" y="695"/>
                    </a:lnTo>
                    <a:lnTo>
                      <a:pt x="594" y="693"/>
                    </a:lnTo>
                    <a:lnTo>
                      <a:pt x="594" y="690"/>
                    </a:lnTo>
                    <a:lnTo>
                      <a:pt x="595" y="688"/>
                    </a:lnTo>
                    <a:lnTo>
                      <a:pt x="598" y="683"/>
                    </a:lnTo>
                    <a:lnTo>
                      <a:pt x="603" y="678"/>
                    </a:lnTo>
                    <a:lnTo>
                      <a:pt x="609" y="674"/>
                    </a:lnTo>
                    <a:lnTo>
                      <a:pt x="615" y="671"/>
                    </a:lnTo>
                    <a:lnTo>
                      <a:pt x="619" y="668"/>
                    </a:lnTo>
                    <a:lnTo>
                      <a:pt x="619" y="668"/>
                    </a:lnTo>
                    <a:lnTo>
                      <a:pt x="623" y="667"/>
                    </a:lnTo>
                    <a:lnTo>
                      <a:pt x="625" y="665"/>
                    </a:lnTo>
                    <a:lnTo>
                      <a:pt x="628" y="662"/>
                    </a:lnTo>
                    <a:lnTo>
                      <a:pt x="629" y="660"/>
                    </a:lnTo>
                    <a:lnTo>
                      <a:pt x="630" y="654"/>
                    </a:lnTo>
                    <a:lnTo>
                      <a:pt x="630" y="649"/>
                    </a:lnTo>
                    <a:lnTo>
                      <a:pt x="630" y="649"/>
                    </a:lnTo>
                    <a:lnTo>
                      <a:pt x="630" y="646"/>
                    </a:lnTo>
                    <a:lnTo>
                      <a:pt x="628" y="644"/>
                    </a:lnTo>
                    <a:lnTo>
                      <a:pt x="623" y="640"/>
                    </a:lnTo>
                    <a:lnTo>
                      <a:pt x="618" y="638"/>
                    </a:lnTo>
                    <a:lnTo>
                      <a:pt x="611" y="636"/>
                    </a:lnTo>
                    <a:lnTo>
                      <a:pt x="611" y="636"/>
                    </a:lnTo>
                    <a:lnTo>
                      <a:pt x="606" y="634"/>
                    </a:lnTo>
                    <a:lnTo>
                      <a:pt x="603" y="631"/>
                    </a:lnTo>
                    <a:lnTo>
                      <a:pt x="600" y="627"/>
                    </a:lnTo>
                    <a:lnTo>
                      <a:pt x="596" y="624"/>
                    </a:lnTo>
                    <a:lnTo>
                      <a:pt x="596" y="624"/>
                    </a:lnTo>
                    <a:lnTo>
                      <a:pt x="594" y="622"/>
                    </a:lnTo>
                    <a:lnTo>
                      <a:pt x="592" y="619"/>
                    </a:lnTo>
                    <a:lnTo>
                      <a:pt x="591" y="616"/>
                    </a:lnTo>
                    <a:lnTo>
                      <a:pt x="590" y="614"/>
                    </a:lnTo>
                    <a:lnTo>
                      <a:pt x="590" y="611"/>
                    </a:lnTo>
                    <a:lnTo>
                      <a:pt x="591" y="608"/>
                    </a:lnTo>
                    <a:lnTo>
                      <a:pt x="593" y="607"/>
                    </a:lnTo>
                    <a:lnTo>
                      <a:pt x="595" y="605"/>
                    </a:lnTo>
                    <a:lnTo>
                      <a:pt x="595" y="605"/>
                    </a:lnTo>
                    <a:lnTo>
                      <a:pt x="600" y="603"/>
                    </a:lnTo>
                    <a:lnTo>
                      <a:pt x="602" y="602"/>
                    </a:lnTo>
                    <a:lnTo>
                      <a:pt x="603" y="600"/>
                    </a:lnTo>
                    <a:lnTo>
                      <a:pt x="604" y="598"/>
                    </a:lnTo>
                    <a:lnTo>
                      <a:pt x="603" y="596"/>
                    </a:lnTo>
                    <a:lnTo>
                      <a:pt x="602" y="594"/>
                    </a:lnTo>
                    <a:lnTo>
                      <a:pt x="600" y="591"/>
                    </a:lnTo>
                    <a:lnTo>
                      <a:pt x="600" y="591"/>
                    </a:lnTo>
                    <a:lnTo>
                      <a:pt x="594" y="587"/>
                    </a:lnTo>
                    <a:lnTo>
                      <a:pt x="588" y="585"/>
                    </a:lnTo>
                    <a:lnTo>
                      <a:pt x="583" y="585"/>
                    </a:lnTo>
                    <a:lnTo>
                      <a:pt x="577" y="583"/>
                    </a:lnTo>
                    <a:lnTo>
                      <a:pt x="577" y="583"/>
                    </a:lnTo>
                    <a:lnTo>
                      <a:pt x="575" y="583"/>
                    </a:lnTo>
                    <a:lnTo>
                      <a:pt x="573" y="581"/>
                    </a:lnTo>
                    <a:lnTo>
                      <a:pt x="570" y="576"/>
                    </a:lnTo>
                    <a:lnTo>
                      <a:pt x="569" y="570"/>
                    </a:lnTo>
                    <a:lnTo>
                      <a:pt x="568" y="563"/>
                    </a:lnTo>
                    <a:lnTo>
                      <a:pt x="568" y="563"/>
                    </a:lnTo>
                    <a:lnTo>
                      <a:pt x="569" y="558"/>
                    </a:lnTo>
                    <a:lnTo>
                      <a:pt x="571" y="553"/>
                    </a:lnTo>
                    <a:lnTo>
                      <a:pt x="573" y="549"/>
                    </a:lnTo>
                    <a:lnTo>
                      <a:pt x="577" y="545"/>
                    </a:lnTo>
                    <a:lnTo>
                      <a:pt x="577" y="545"/>
                    </a:lnTo>
                    <a:lnTo>
                      <a:pt x="578" y="543"/>
                    </a:lnTo>
                    <a:lnTo>
                      <a:pt x="578" y="540"/>
                    </a:lnTo>
                    <a:lnTo>
                      <a:pt x="576" y="535"/>
                    </a:lnTo>
                    <a:lnTo>
                      <a:pt x="572" y="529"/>
                    </a:lnTo>
                    <a:lnTo>
                      <a:pt x="569" y="524"/>
                    </a:lnTo>
                    <a:lnTo>
                      <a:pt x="569" y="524"/>
                    </a:lnTo>
                    <a:lnTo>
                      <a:pt x="569" y="522"/>
                    </a:lnTo>
                    <a:lnTo>
                      <a:pt x="569" y="519"/>
                    </a:lnTo>
                    <a:lnTo>
                      <a:pt x="571" y="514"/>
                    </a:lnTo>
                    <a:lnTo>
                      <a:pt x="574" y="509"/>
                    </a:lnTo>
                    <a:lnTo>
                      <a:pt x="575" y="504"/>
                    </a:lnTo>
                    <a:lnTo>
                      <a:pt x="575" y="504"/>
                    </a:lnTo>
                    <a:lnTo>
                      <a:pt x="575" y="502"/>
                    </a:lnTo>
                    <a:lnTo>
                      <a:pt x="576" y="500"/>
                    </a:lnTo>
                    <a:lnTo>
                      <a:pt x="580" y="495"/>
                    </a:lnTo>
                    <a:lnTo>
                      <a:pt x="586" y="492"/>
                    </a:lnTo>
                    <a:lnTo>
                      <a:pt x="593" y="489"/>
                    </a:lnTo>
                    <a:lnTo>
                      <a:pt x="593" y="489"/>
                    </a:lnTo>
                    <a:lnTo>
                      <a:pt x="595" y="489"/>
                    </a:lnTo>
                    <a:lnTo>
                      <a:pt x="596" y="487"/>
                    </a:lnTo>
                    <a:lnTo>
                      <a:pt x="597" y="484"/>
                    </a:lnTo>
                    <a:lnTo>
                      <a:pt x="597" y="479"/>
                    </a:lnTo>
                    <a:lnTo>
                      <a:pt x="596" y="474"/>
                    </a:lnTo>
                    <a:lnTo>
                      <a:pt x="593" y="464"/>
                    </a:lnTo>
                    <a:lnTo>
                      <a:pt x="590" y="457"/>
                    </a:lnTo>
                    <a:lnTo>
                      <a:pt x="590" y="457"/>
                    </a:lnTo>
                    <a:lnTo>
                      <a:pt x="588" y="452"/>
                    </a:lnTo>
                    <a:lnTo>
                      <a:pt x="584" y="447"/>
                    </a:lnTo>
                    <a:lnTo>
                      <a:pt x="576" y="436"/>
                    </a:lnTo>
                    <a:lnTo>
                      <a:pt x="576" y="436"/>
                    </a:lnTo>
                    <a:lnTo>
                      <a:pt x="574" y="432"/>
                    </a:lnTo>
                    <a:lnTo>
                      <a:pt x="572" y="427"/>
                    </a:lnTo>
                    <a:lnTo>
                      <a:pt x="567" y="415"/>
                    </a:lnTo>
                    <a:lnTo>
                      <a:pt x="562" y="402"/>
                    </a:lnTo>
                    <a:lnTo>
                      <a:pt x="559" y="398"/>
                    </a:lnTo>
                    <a:lnTo>
                      <a:pt x="557" y="394"/>
                    </a:lnTo>
                    <a:lnTo>
                      <a:pt x="557" y="394"/>
                    </a:lnTo>
                    <a:lnTo>
                      <a:pt x="550" y="385"/>
                    </a:lnTo>
                    <a:lnTo>
                      <a:pt x="546" y="381"/>
                    </a:lnTo>
                    <a:lnTo>
                      <a:pt x="538" y="377"/>
                    </a:lnTo>
                    <a:lnTo>
                      <a:pt x="538" y="377"/>
                    </a:lnTo>
                    <a:lnTo>
                      <a:pt x="534" y="375"/>
                    </a:lnTo>
                    <a:lnTo>
                      <a:pt x="532" y="372"/>
                    </a:lnTo>
                    <a:lnTo>
                      <a:pt x="531" y="369"/>
                    </a:lnTo>
                    <a:lnTo>
                      <a:pt x="531" y="366"/>
                    </a:lnTo>
                    <a:lnTo>
                      <a:pt x="531" y="360"/>
                    </a:lnTo>
                    <a:lnTo>
                      <a:pt x="532" y="356"/>
                    </a:lnTo>
                    <a:lnTo>
                      <a:pt x="531" y="353"/>
                    </a:lnTo>
                    <a:lnTo>
                      <a:pt x="531" y="353"/>
                    </a:lnTo>
                    <a:lnTo>
                      <a:pt x="531" y="350"/>
                    </a:lnTo>
                    <a:lnTo>
                      <a:pt x="533" y="347"/>
                    </a:lnTo>
                    <a:lnTo>
                      <a:pt x="538" y="340"/>
                    </a:lnTo>
                    <a:lnTo>
                      <a:pt x="546" y="334"/>
                    </a:lnTo>
                    <a:lnTo>
                      <a:pt x="552" y="327"/>
                    </a:lnTo>
                    <a:lnTo>
                      <a:pt x="552" y="327"/>
                    </a:lnTo>
                    <a:lnTo>
                      <a:pt x="566" y="309"/>
                    </a:lnTo>
                    <a:lnTo>
                      <a:pt x="575" y="299"/>
                    </a:lnTo>
                    <a:lnTo>
                      <a:pt x="583" y="290"/>
                    </a:lnTo>
                    <a:lnTo>
                      <a:pt x="583" y="290"/>
                    </a:lnTo>
                    <a:lnTo>
                      <a:pt x="586" y="287"/>
                    </a:lnTo>
                    <a:lnTo>
                      <a:pt x="588" y="283"/>
                    </a:lnTo>
                    <a:lnTo>
                      <a:pt x="590" y="279"/>
                    </a:lnTo>
                    <a:lnTo>
                      <a:pt x="590" y="276"/>
                    </a:lnTo>
                    <a:lnTo>
                      <a:pt x="590" y="272"/>
                    </a:lnTo>
                    <a:lnTo>
                      <a:pt x="588" y="270"/>
                    </a:lnTo>
                    <a:lnTo>
                      <a:pt x="587" y="267"/>
                    </a:lnTo>
                    <a:lnTo>
                      <a:pt x="585" y="265"/>
                    </a:lnTo>
                    <a:lnTo>
                      <a:pt x="585" y="265"/>
                    </a:lnTo>
                    <a:lnTo>
                      <a:pt x="580" y="262"/>
                    </a:lnTo>
                    <a:lnTo>
                      <a:pt x="573" y="257"/>
                    </a:lnTo>
                    <a:lnTo>
                      <a:pt x="566" y="251"/>
                    </a:lnTo>
                    <a:lnTo>
                      <a:pt x="557" y="240"/>
                    </a:lnTo>
                    <a:lnTo>
                      <a:pt x="557" y="240"/>
                    </a:lnTo>
                    <a:lnTo>
                      <a:pt x="549" y="230"/>
                    </a:lnTo>
                    <a:lnTo>
                      <a:pt x="543" y="225"/>
                    </a:lnTo>
                    <a:lnTo>
                      <a:pt x="539" y="224"/>
                    </a:lnTo>
                    <a:lnTo>
                      <a:pt x="535" y="223"/>
                    </a:lnTo>
                    <a:lnTo>
                      <a:pt x="527" y="222"/>
                    </a:lnTo>
                    <a:lnTo>
                      <a:pt x="527" y="222"/>
                    </a:lnTo>
                    <a:lnTo>
                      <a:pt x="523" y="222"/>
                    </a:lnTo>
                    <a:lnTo>
                      <a:pt x="519" y="220"/>
                    </a:lnTo>
                    <a:lnTo>
                      <a:pt x="516" y="218"/>
                    </a:lnTo>
                    <a:lnTo>
                      <a:pt x="514" y="215"/>
                    </a:lnTo>
                    <a:lnTo>
                      <a:pt x="508" y="209"/>
                    </a:lnTo>
                    <a:lnTo>
                      <a:pt x="505" y="206"/>
                    </a:lnTo>
                    <a:lnTo>
                      <a:pt x="502" y="203"/>
                    </a:lnTo>
                    <a:lnTo>
                      <a:pt x="502" y="203"/>
                    </a:lnTo>
                    <a:lnTo>
                      <a:pt x="499" y="201"/>
                    </a:lnTo>
                    <a:lnTo>
                      <a:pt x="497" y="198"/>
                    </a:lnTo>
                    <a:lnTo>
                      <a:pt x="495" y="196"/>
                    </a:lnTo>
                    <a:lnTo>
                      <a:pt x="495" y="194"/>
                    </a:lnTo>
                    <a:lnTo>
                      <a:pt x="494" y="188"/>
                    </a:lnTo>
                    <a:lnTo>
                      <a:pt x="495" y="183"/>
                    </a:lnTo>
                    <a:lnTo>
                      <a:pt x="495" y="183"/>
                    </a:lnTo>
                    <a:lnTo>
                      <a:pt x="495" y="177"/>
                    </a:lnTo>
                    <a:lnTo>
                      <a:pt x="495" y="173"/>
                    </a:lnTo>
                    <a:lnTo>
                      <a:pt x="497" y="168"/>
                    </a:lnTo>
                    <a:lnTo>
                      <a:pt x="500" y="165"/>
                    </a:lnTo>
                    <a:lnTo>
                      <a:pt x="500" y="165"/>
                    </a:lnTo>
                    <a:lnTo>
                      <a:pt x="503" y="162"/>
                    </a:lnTo>
                    <a:lnTo>
                      <a:pt x="506" y="159"/>
                    </a:lnTo>
                    <a:lnTo>
                      <a:pt x="509" y="155"/>
                    </a:lnTo>
                    <a:lnTo>
                      <a:pt x="510" y="150"/>
                    </a:lnTo>
                    <a:lnTo>
                      <a:pt x="510" y="150"/>
                    </a:lnTo>
                    <a:lnTo>
                      <a:pt x="510" y="147"/>
                    </a:lnTo>
                    <a:lnTo>
                      <a:pt x="507" y="144"/>
                    </a:lnTo>
                    <a:lnTo>
                      <a:pt x="503" y="142"/>
                    </a:lnTo>
                    <a:lnTo>
                      <a:pt x="498" y="141"/>
                    </a:lnTo>
                    <a:lnTo>
                      <a:pt x="498" y="141"/>
                    </a:lnTo>
                    <a:lnTo>
                      <a:pt x="494" y="140"/>
                    </a:lnTo>
                    <a:lnTo>
                      <a:pt x="493" y="138"/>
                    </a:lnTo>
                    <a:lnTo>
                      <a:pt x="492" y="136"/>
                    </a:lnTo>
                    <a:lnTo>
                      <a:pt x="493" y="133"/>
                    </a:lnTo>
                    <a:lnTo>
                      <a:pt x="493" y="133"/>
                    </a:lnTo>
                    <a:lnTo>
                      <a:pt x="493" y="132"/>
                    </a:lnTo>
                    <a:lnTo>
                      <a:pt x="495" y="131"/>
                    </a:lnTo>
                    <a:lnTo>
                      <a:pt x="500" y="130"/>
                    </a:lnTo>
                    <a:lnTo>
                      <a:pt x="513" y="129"/>
                    </a:lnTo>
                    <a:lnTo>
                      <a:pt x="513" y="129"/>
                    </a:lnTo>
                    <a:lnTo>
                      <a:pt x="516" y="128"/>
                    </a:lnTo>
                    <a:lnTo>
                      <a:pt x="519" y="126"/>
                    </a:lnTo>
                    <a:lnTo>
                      <a:pt x="524" y="121"/>
                    </a:lnTo>
                    <a:lnTo>
                      <a:pt x="524" y="121"/>
                    </a:lnTo>
                    <a:lnTo>
                      <a:pt x="522" y="119"/>
                    </a:lnTo>
                    <a:lnTo>
                      <a:pt x="520" y="117"/>
                    </a:lnTo>
                    <a:lnTo>
                      <a:pt x="520" y="117"/>
                    </a:lnTo>
                    <a:lnTo>
                      <a:pt x="519" y="115"/>
                    </a:lnTo>
                    <a:lnTo>
                      <a:pt x="519" y="113"/>
                    </a:lnTo>
                    <a:lnTo>
                      <a:pt x="521" y="108"/>
                    </a:lnTo>
                    <a:lnTo>
                      <a:pt x="523" y="102"/>
                    </a:lnTo>
                    <a:lnTo>
                      <a:pt x="527" y="97"/>
                    </a:lnTo>
                    <a:lnTo>
                      <a:pt x="542" y="78"/>
                    </a:lnTo>
                    <a:lnTo>
                      <a:pt x="542" y="78"/>
                    </a:lnTo>
                    <a:lnTo>
                      <a:pt x="543" y="75"/>
                    </a:lnTo>
                    <a:lnTo>
                      <a:pt x="544" y="72"/>
                    </a:lnTo>
                    <a:lnTo>
                      <a:pt x="543" y="65"/>
                    </a:lnTo>
                    <a:lnTo>
                      <a:pt x="541" y="58"/>
                    </a:lnTo>
                    <a:lnTo>
                      <a:pt x="536" y="51"/>
                    </a:lnTo>
                    <a:lnTo>
                      <a:pt x="536" y="51"/>
                    </a:lnTo>
                    <a:lnTo>
                      <a:pt x="533" y="47"/>
                    </a:lnTo>
                    <a:lnTo>
                      <a:pt x="530" y="44"/>
                    </a:lnTo>
                    <a:lnTo>
                      <a:pt x="527" y="42"/>
                    </a:lnTo>
                    <a:lnTo>
                      <a:pt x="523" y="41"/>
                    </a:lnTo>
                    <a:lnTo>
                      <a:pt x="514" y="40"/>
                    </a:lnTo>
                    <a:lnTo>
                      <a:pt x="504" y="40"/>
                    </a:lnTo>
                    <a:lnTo>
                      <a:pt x="504" y="40"/>
                    </a:lnTo>
                    <a:lnTo>
                      <a:pt x="497" y="38"/>
                    </a:lnTo>
                    <a:lnTo>
                      <a:pt x="491" y="36"/>
                    </a:lnTo>
                    <a:lnTo>
                      <a:pt x="485" y="31"/>
                    </a:lnTo>
                    <a:lnTo>
                      <a:pt x="478" y="26"/>
                    </a:lnTo>
                    <a:lnTo>
                      <a:pt x="465" y="14"/>
                    </a:lnTo>
                    <a:lnTo>
                      <a:pt x="452" y="4"/>
                    </a:lnTo>
                    <a:lnTo>
                      <a:pt x="452" y="4"/>
                    </a:lnTo>
                    <a:lnTo>
                      <a:pt x="446" y="1"/>
                    </a:lnTo>
                    <a:lnTo>
                      <a:pt x="441" y="0"/>
                    </a:lnTo>
                    <a:lnTo>
                      <a:pt x="436" y="0"/>
                    </a:lnTo>
                    <a:lnTo>
                      <a:pt x="432" y="2"/>
                    </a:lnTo>
                    <a:lnTo>
                      <a:pt x="429" y="5"/>
                    </a:lnTo>
                    <a:lnTo>
                      <a:pt x="425" y="8"/>
                    </a:lnTo>
                    <a:lnTo>
                      <a:pt x="421" y="15"/>
                    </a:lnTo>
                    <a:lnTo>
                      <a:pt x="421" y="15"/>
                    </a:lnTo>
                    <a:lnTo>
                      <a:pt x="418" y="18"/>
                    </a:lnTo>
                    <a:lnTo>
                      <a:pt x="416" y="20"/>
                    </a:lnTo>
                    <a:lnTo>
                      <a:pt x="413" y="21"/>
                    </a:lnTo>
                    <a:lnTo>
                      <a:pt x="409" y="22"/>
                    </a:lnTo>
                    <a:lnTo>
                      <a:pt x="400" y="22"/>
                    </a:lnTo>
                    <a:lnTo>
                      <a:pt x="388" y="21"/>
                    </a:lnTo>
                    <a:lnTo>
                      <a:pt x="388" y="21"/>
                    </a:lnTo>
                    <a:lnTo>
                      <a:pt x="381" y="21"/>
                    </a:lnTo>
                    <a:lnTo>
                      <a:pt x="374" y="22"/>
                    </a:lnTo>
                    <a:lnTo>
                      <a:pt x="369" y="24"/>
                    </a:lnTo>
                    <a:lnTo>
                      <a:pt x="362" y="27"/>
                    </a:lnTo>
                    <a:lnTo>
                      <a:pt x="352" y="34"/>
                    </a:lnTo>
                    <a:lnTo>
                      <a:pt x="341" y="42"/>
                    </a:lnTo>
                    <a:lnTo>
                      <a:pt x="341" y="42"/>
                    </a:lnTo>
                    <a:lnTo>
                      <a:pt x="336" y="45"/>
                    </a:lnTo>
                    <a:lnTo>
                      <a:pt x="333" y="49"/>
                    </a:lnTo>
                    <a:lnTo>
                      <a:pt x="331" y="52"/>
                    </a:lnTo>
                    <a:lnTo>
                      <a:pt x="330" y="56"/>
                    </a:lnTo>
                    <a:lnTo>
                      <a:pt x="327" y="64"/>
                    </a:lnTo>
                    <a:lnTo>
                      <a:pt x="326" y="69"/>
                    </a:lnTo>
                    <a:lnTo>
                      <a:pt x="323" y="72"/>
                    </a:lnTo>
                    <a:lnTo>
                      <a:pt x="323" y="72"/>
                    </a:lnTo>
                    <a:lnTo>
                      <a:pt x="320" y="76"/>
                    </a:lnTo>
                    <a:lnTo>
                      <a:pt x="318" y="81"/>
                    </a:lnTo>
                    <a:lnTo>
                      <a:pt x="318" y="87"/>
                    </a:lnTo>
                    <a:lnTo>
                      <a:pt x="318" y="93"/>
                    </a:lnTo>
                    <a:lnTo>
                      <a:pt x="319" y="108"/>
                    </a:lnTo>
                    <a:lnTo>
                      <a:pt x="319" y="116"/>
                    </a:lnTo>
                    <a:lnTo>
                      <a:pt x="319" y="124"/>
                    </a:lnTo>
                    <a:lnTo>
                      <a:pt x="319" y="124"/>
                    </a:lnTo>
                    <a:lnTo>
                      <a:pt x="318" y="130"/>
                    </a:lnTo>
                    <a:lnTo>
                      <a:pt x="316" y="134"/>
                    </a:lnTo>
                    <a:lnTo>
                      <a:pt x="313" y="136"/>
                    </a:lnTo>
                    <a:lnTo>
                      <a:pt x="309" y="137"/>
                    </a:lnTo>
                    <a:lnTo>
                      <a:pt x="302" y="137"/>
                    </a:lnTo>
                    <a:lnTo>
                      <a:pt x="298" y="137"/>
                    </a:lnTo>
                    <a:lnTo>
                      <a:pt x="294" y="138"/>
                    </a:lnTo>
                    <a:lnTo>
                      <a:pt x="294" y="138"/>
                    </a:lnTo>
                    <a:lnTo>
                      <a:pt x="290" y="138"/>
                    </a:lnTo>
                    <a:lnTo>
                      <a:pt x="287" y="140"/>
                    </a:lnTo>
                    <a:lnTo>
                      <a:pt x="285" y="142"/>
                    </a:lnTo>
                    <a:lnTo>
                      <a:pt x="283" y="144"/>
                    </a:lnTo>
                    <a:lnTo>
                      <a:pt x="280" y="150"/>
                    </a:lnTo>
                    <a:lnTo>
                      <a:pt x="278" y="158"/>
                    </a:lnTo>
                    <a:lnTo>
                      <a:pt x="278" y="158"/>
                    </a:lnTo>
                    <a:lnTo>
                      <a:pt x="275" y="165"/>
                    </a:lnTo>
                    <a:lnTo>
                      <a:pt x="274" y="167"/>
                    </a:lnTo>
                    <a:lnTo>
                      <a:pt x="272" y="168"/>
                    </a:lnTo>
                    <a:lnTo>
                      <a:pt x="270" y="169"/>
                    </a:lnTo>
                    <a:lnTo>
                      <a:pt x="268" y="170"/>
                    </a:lnTo>
                    <a:lnTo>
                      <a:pt x="260" y="169"/>
                    </a:lnTo>
                    <a:lnTo>
                      <a:pt x="260" y="169"/>
                    </a:lnTo>
                    <a:lnTo>
                      <a:pt x="256" y="168"/>
                    </a:lnTo>
                    <a:lnTo>
                      <a:pt x="252" y="166"/>
                    </a:lnTo>
                    <a:lnTo>
                      <a:pt x="245" y="162"/>
                    </a:lnTo>
                    <a:lnTo>
                      <a:pt x="239" y="159"/>
                    </a:lnTo>
                    <a:lnTo>
                      <a:pt x="235" y="157"/>
                    </a:lnTo>
                    <a:lnTo>
                      <a:pt x="232" y="157"/>
                    </a:lnTo>
                    <a:lnTo>
                      <a:pt x="232" y="157"/>
                    </a:lnTo>
                    <a:lnTo>
                      <a:pt x="225" y="156"/>
                    </a:lnTo>
                    <a:lnTo>
                      <a:pt x="219" y="154"/>
                    </a:lnTo>
                    <a:lnTo>
                      <a:pt x="213" y="150"/>
                    </a:lnTo>
                    <a:lnTo>
                      <a:pt x="208" y="147"/>
                    </a:lnTo>
                    <a:lnTo>
                      <a:pt x="208" y="147"/>
                    </a:lnTo>
                    <a:lnTo>
                      <a:pt x="202" y="144"/>
                    </a:lnTo>
                    <a:lnTo>
                      <a:pt x="200" y="144"/>
                    </a:lnTo>
                    <a:lnTo>
                      <a:pt x="197" y="144"/>
                    </a:lnTo>
                    <a:lnTo>
                      <a:pt x="194" y="145"/>
                    </a:lnTo>
                    <a:lnTo>
                      <a:pt x="191" y="147"/>
                    </a:lnTo>
                    <a:lnTo>
                      <a:pt x="185" y="155"/>
                    </a:lnTo>
                    <a:lnTo>
                      <a:pt x="185" y="155"/>
                    </a:lnTo>
                    <a:lnTo>
                      <a:pt x="181" y="158"/>
                    </a:lnTo>
                    <a:lnTo>
                      <a:pt x="175" y="160"/>
                    </a:lnTo>
                    <a:lnTo>
                      <a:pt x="168" y="161"/>
                    </a:lnTo>
                    <a:lnTo>
                      <a:pt x="161" y="162"/>
                    </a:lnTo>
                    <a:lnTo>
                      <a:pt x="146" y="162"/>
                    </a:lnTo>
                    <a:lnTo>
                      <a:pt x="135" y="161"/>
                    </a:lnTo>
                    <a:lnTo>
                      <a:pt x="135" y="161"/>
                    </a:lnTo>
                    <a:lnTo>
                      <a:pt x="127" y="160"/>
                    </a:lnTo>
                    <a:lnTo>
                      <a:pt x="120" y="159"/>
                    </a:lnTo>
                    <a:lnTo>
                      <a:pt x="112" y="156"/>
                    </a:lnTo>
                    <a:lnTo>
                      <a:pt x="104" y="151"/>
                    </a:lnTo>
                    <a:lnTo>
                      <a:pt x="104" y="151"/>
                    </a:lnTo>
                    <a:lnTo>
                      <a:pt x="100" y="148"/>
                    </a:lnTo>
                    <a:lnTo>
                      <a:pt x="95" y="143"/>
                    </a:lnTo>
                    <a:lnTo>
                      <a:pt x="82" y="129"/>
                    </a:lnTo>
                    <a:lnTo>
                      <a:pt x="69" y="113"/>
                    </a:lnTo>
                    <a:lnTo>
                      <a:pt x="58" y="96"/>
                    </a:lnTo>
                    <a:lnTo>
                      <a:pt x="58" y="96"/>
                    </a:lnTo>
                    <a:lnTo>
                      <a:pt x="55" y="93"/>
                    </a:lnTo>
                    <a:lnTo>
                      <a:pt x="52" y="90"/>
                    </a:lnTo>
                    <a:lnTo>
                      <a:pt x="49" y="88"/>
                    </a:lnTo>
                    <a:lnTo>
                      <a:pt x="46" y="87"/>
                    </a:lnTo>
                    <a:lnTo>
                      <a:pt x="44" y="87"/>
                    </a:lnTo>
                    <a:lnTo>
                      <a:pt x="41" y="87"/>
                    </a:lnTo>
                    <a:lnTo>
                      <a:pt x="35" y="89"/>
                    </a:lnTo>
                    <a:lnTo>
                      <a:pt x="29" y="93"/>
                    </a:lnTo>
                    <a:lnTo>
                      <a:pt x="22" y="98"/>
                    </a:lnTo>
                    <a:lnTo>
                      <a:pt x="17" y="104"/>
                    </a:lnTo>
                    <a:lnTo>
                      <a:pt x="12" y="110"/>
                    </a:lnTo>
                    <a:lnTo>
                      <a:pt x="12" y="110"/>
                    </a:lnTo>
                    <a:lnTo>
                      <a:pt x="9" y="113"/>
                    </a:lnTo>
                    <a:lnTo>
                      <a:pt x="6" y="115"/>
                    </a:lnTo>
                    <a:lnTo>
                      <a:pt x="3" y="117"/>
                    </a:lnTo>
                    <a:lnTo>
                      <a:pt x="0" y="118"/>
                    </a:lnTo>
                    <a:lnTo>
                      <a:pt x="0" y="118"/>
                    </a:lnTo>
                    <a:lnTo>
                      <a:pt x="1" y="124"/>
                    </a:lnTo>
                    <a:lnTo>
                      <a:pt x="2" y="129"/>
                    </a:lnTo>
                    <a:lnTo>
                      <a:pt x="5" y="134"/>
                    </a:lnTo>
                    <a:lnTo>
                      <a:pt x="7" y="136"/>
                    </a:lnTo>
                    <a:lnTo>
                      <a:pt x="10" y="137"/>
                    </a:lnTo>
                    <a:lnTo>
                      <a:pt x="10" y="137"/>
                    </a:lnTo>
                    <a:lnTo>
                      <a:pt x="22" y="143"/>
                    </a:lnTo>
                    <a:lnTo>
                      <a:pt x="37" y="151"/>
                    </a:lnTo>
                    <a:lnTo>
                      <a:pt x="49" y="160"/>
                    </a:lnTo>
                    <a:lnTo>
                      <a:pt x="56" y="166"/>
                    </a:lnTo>
                    <a:lnTo>
                      <a:pt x="56" y="166"/>
                    </a:lnTo>
                    <a:lnTo>
                      <a:pt x="62" y="172"/>
                    </a:lnTo>
                    <a:lnTo>
                      <a:pt x="69" y="177"/>
                    </a:lnTo>
                    <a:lnTo>
                      <a:pt x="76" y="181"/>
                    </a:lnTo>
                    <a:lnTo>
                      <a:pt x="80" y="183"/>
                    </a:lnTo>
                    <a:lnTo>
                      <a:pt x="84" y="183"/>
                    </a:lnTo>
                    <a:lnTo>
                      <a:pt x="84" y="183"/>
                    </a:lnTo>
                    <a:lnTo>
                      <a:pt x="92" y="183"/>
                    </a:lnTo>
                    <a:lnTo>
                      <a:pt x="101" y="184"/>
                    </a:lnTo>
                    <a:lnTo>
                      <a:pt x="112" y="186"/>
                    </a:lnTo>
                    <a:lnTo>
                      <a:pt x="116" y="188"/>
                    </a:lnTo>
                    <a:lnTo>
                      <a:pt x="120" y="190"/>
                    </a:lnTo>
                    <a:lnTo>
                      <a:pt x="120" y="190"/>
                    </a:lnTo>
                    <a:lnTo>
                      <a:pt x="134" y="197"/>
                    </a:lnTo>
                    <a:lnTo>
                      <a:pt x="141" y="201"/>
                    </a:lnTo>
                    <a:lnTo>
                      <a:pt x="149" y="206"/>
                    </a:lnTo>
                    <a:lnTo>
                      <a:pt x="149" y="206"/>
                    </a:lnTo>
                    <a:lnTo>
                      <a:pt x="159" y="214"/>
                    </a:lnTo>
                    <a:lnTo>
                      <a:pt x="169" y="224"/>
                    </a:lnTo>
                    <a:lnTo>
                      <a:pt x="173" y="229"/>
                    </a:lnTo>
                    <a:lnTo>
                      <a:pt x="176" y="234"/>
                    </a:lnTo>
                    <a:lnTo>
                      <a:pt x="177" y="240"/>
                    </a:lnTo>
                    <a:lnTo>
                      <a:pt x="177" y="242"/>
                    </a:lnTo>
                    <a:lnTo>
                      <a:pt x="177" y="244"/>
                    </a:lnTo>
                    <a:lnTo>
                      <a:pt x="177" y="244"/>
                    </a:lnTo>
                    <a:lnTo>
                      <a:pt x="173" y="251"/>
                    </a:lnTo>
                    <a:lnTo>
                      <a:pt x="171" y="258"/>
                    </a:lnTo>
                    <a:lnTo>
                      <a:pt x="171" y="264"/>
                    </a:lnTo>
                    <a:lnTo>
                      <a:pt x="172" y="269"/>
                    </a:lnTo>
                    <a:lnTo>
                      <a:pt x="172" y="269"/>
                    </a:lnTo>
                    <a:lnTo>
                      <a:pt x="174" y="275"/>
                    </a:lnTo>
                    <a:lnTo>
                      <a:pt x="175" y="280"/>
                    </a:lnTo>
                    <a:lnTo>
                      <a:pt x="176" y="285"/>
                    </a:lnTo>
                    <a:lnTo>
                      <a:pt x="177" y="287"/>
                    </a:lnTo>
                    <a:lnTo>
                      <a:pt x="179" y="289"/>
                    </a:lnTo>
                    <a:lnTo>
                      <a:pt x="179" y="289"/>
                    </a:lnTo>
                    <a:lnTo>
                      <a:pt x="184" y="293"/>
                    </a:lnTo>
                    <a:lnTo>
                      <a:pt x="188" y="300"/>
                    </a:lnTo>
                    <a:lnTo>
                      <a:pt x="190" y="304"/>
                    </a:lnTo>
                    <a:lnTo>
                      <a:pt x="190" y="308"/>
                    </a:lnTo>
                    <a:lnTo>
                      <a:pt x="189" y="311"/>
                    </a:lnTo>
                    <a:lnTo>
                      <a:pt x="187" y="315"/>
                    </a:lnTo>
                    <a:lnTo>
                      <a:pt x="187" y="315"/>
                    </a:lnTo>
                    <a:lnTo>
                      <a:pt x="183" y="318"/>
                    </a:lnTo>
                    <a:lnTo>
                      <a:pt x="181" y="321"/>
                    </a:lnTo>
                    <a:lnTo>
                      <a:pt x="180" y="325"/>
                    </a:lnTo>
                    <a:lnTo>
                      <a:pt x="179" y="329"/>
                    </a:lnTo>
                    <a:lnTo>
                      <a:pt x="180" y="332"/>
                    </a:lnTo>
                    <a:lnTo>
                      <a:pt x="181" y="336"/>
                    </a:lnTo>
                    <a:lnTo>
                      <a:pt x="183" y="339"/>
                    </a:lnTo>
                    <a:lnTo>
                      <a:pt x="187" y="342"/>
                    </a:lnTo>
                    <a:lnTo>
                      <a:pt x="187" y="342"/>
                    </a:lnTo>
                    <a:lnTo>
                      <a:pt x="194" y="349"/>
                    </a:lnTo>
                    <a:lnTo>
                      <a:pt x="198" y="353"/>
                    </a:lnTo>
                    <a:lnTo>
                      <a:pt x="201" y="357"/>
                    </a:lnTo>
                    <a:lnTo>
                      <a:pt x="203" y="361"/>
                    </a:lnTo>
                    <a:lnTo>
                      <a:pt x="204" y="366"/>
                    </a:lnTo>
                    <a:lnTo>
                      <a:pt x="204" y="371"/>
                    </a:lnTo>
                    <a:lnTo>
                      <a:pt x="203" y="376"/>
                    </a:lnTo>
                    <a:lnTo>
                      <a:pt x="203" y="376"/>
                    </a:lnTo>
                    <a:lnTo>
                      <a:pt x="198" y="391"/>
                    </a:lnTo>
                    <a:lnTo>
                      <a:pt x="195" y="395"/>
                    </a:lnTo>
                    <a:lnTo>
                      <a:pt x="191" y="399"/>
                    </a:lnTo>
                    <a:lnTo>
                      <a:pt x="191" y="399"/>
                    </a:lnTo>
                    <a:lnTo>
                      <a:pt x="188" y="401"/>
                    </a:lnTo>
                    <a:lnTo>
                      <a:pt x="186" y="405"/>
                    </a:lnTo>
                    <a:lnTo>
                      <a:pt x="185" y="409"/>
                    </a:lnTo>
                    <a:lnTo>
                      <a:pt x="184" y="415"/>
                    </a:lnTo>
                    <a:lnTo>
                      <a:pt x="184" y="420"/>
                    </a:lnTo>
                    <a:lnTo>
                      <a:pt x="184" y="424"/>
                    </a:lnTo>
                    <a:lnTo>
                      <a:pt x="186" y="428"/>
                    </a:lnTo>
                    <a:lnTo>
                      <a:pt x="189" y="431"/>
                    </a:lnTo>
                    <a:lnTo>
                      <a:pt x="189" y="431"/>
                    </a:lnTo>
                    <a:lnTo>
                      <a:pt x="197" y="437"/>
                    </a:lnTo>
                    <a:lnTo>
                      <a:pt x="204" y="443"/>
                    </a:lnTo>
                    <a:lnTo>
                      <a:pt x="210" y="450"/>
                    </a:lnTo>
                    <a:lnTo>
                      <a:pt x="212" y="454"/>
                    </a:lnTo>
                    <a:lnTo>
                      <a:pt x="214" y="457"/>
                    </a:lnTo>
                    <a:lnTo>
                      <a:pt x="214" y="457"/>
                    </a:lnTo>
                    <a:lnTo>
                      <a:pt x="217" y="467"/>
                    </a:lnTo>
                    <a:lnTo>
                      <a:pt x="219" y="479"/>
                    </a:lnTo>
                    <a:lnTo>
                      <a:pt x="219" y="479"/>
                    </a:lnTo>
                    <a:lnTo>
                      <a:pt x="228" y="477"/>
                    </a:lnTo>
                    <a:lnTo>
                      <a:pt x="236" y="476"/>
                    </a:lnTo>
                    <a:lnTo>
                      <a:pt x="240" y="477"/>
                    </a:lnTo>
                    <a:lnTo>
                      <a:pt x="243" y="477"/>
                    </a:lnTo>
                    <a:lnTo>
                      <a:pt x="246" y="479"/>
                    </a:lnTo>
                    <a:lnTo>
                      <a:pt x="249" y="482"/>
                    </a:lnTo>
                    <a:lnTo>
                      <a:pt x="249" y="482"/>
                    </a:lnTo>
                    <a:lnTo>
                      <a:pt x="252" y="486"/>
                    </a:lnTo>
                    <a:lnTo>
                      <a:pt x="255" y="489"/>
                    </a:lnTo>
                    <a:lnTo>
                      <a:pt x="262" y="493"/>
                    </a:lnTo>
                    <a:lnTo>
                      <a:pt x="271" y="497"/>
                    </a:lnTo>
                    <a:lnTo>
                      <a:pt x="277" y="501"/>
                    </a:lnTo>
                    <a:lnTo>
                      <a:pt x="284" y="506"/>
                    </a:lnTo>
                    <a:lnTo>
                      <a:pt x="284" y="506"/>
                    </a:lnTo>
                    <a:lnTo>
                      <a:pt x="290" y="511"/>
                    </a:lnTo>
                    <a:lnTo>
                      <a:pt x="293" y="516"/>
                    </a:lnTo>
                    <a:lnTo>
                      <a:pt x="294" y="521"/>
                    </a:lnTo>
                    <a:lnTo>
                      <a:pt x="294" y="527"/>
                    </a:lnTo>
                    <a:lnTo>
                      <a:pt x="292" y="539"/>
                    </a:lnTo>
                    <a:lnTo>
                      <a:pt x="291" y="547"/>
                    </a:lnTo>
                    <a:lnTo>
                      <a:pt x="291" y="556"/>
                    </a:lnTo>
                    <a:lnTo>
                      <a:pt x="291" y="556"/>
                    </a:lnTo>
                    <a:lnTo>
                      <a:pt x="291" y="564"/>
                    </a:lnTo>
                    <a:lnTo>
                      <a:pt x="289" y="569"/>
                    </a:lnTo>
                    <a:lnTo>
                      <a:pt x="288" y="571"/>
                    </a:lnTo>
                    <a:lnTo>
                      <a:pt x="286" y="572"/>
                    </a:lnTo>
                    <a:lnTo>
                      <a:pt x="280" y="573"/>
                    </a:lnTo>
                    <a:lnTo>
                      <a:pt x="268" y="574"/>
                    </a:lnTo>
                    <a:lnTo>
                      <a:pt x="261" y="574"/>
                    </a:lnTo>
                    <a:lnTo>
                      <a:pt x="253" y="576"/>
                    </a:lnTo>
                    <a:lnTo>
                      <a:pt x="253" y="576"/>
                    </a:lnTo>
                    <a:lnTo>
                      <a:pt x="246" y="579"/>
                    </a:lnTo>
                    <a:lnTo>
                      <a:pt x="242" y="581"/>
                    </a:lnTo>
                    <a:lnTo>
                      <a:pt x="239" y="585"/>
                    </a:lnTo>
                    <a:lnTo>
                      <a:pt x="236" y="588"/>
                    </a:lnTo>
                    <a:lnTo>
                      <a:pt x="231" y="596"/>
                    </a:lnTo>
                    <a:lnTo>
                      <a:pt x="227" y="601"/>
                    </a:lnTo>
                    <a:lnTo>
                      <a:pt x="221" y="607"/>
                    </a:lnTo>
                    <a:lnTo>
                      <a:pt x="221" y="607"/>
                    </a:lnTo>
                    <a:lnTo>
                      <a:pt x="212" y="617"/>
                    </a:lnTo>
                    <a:lnTo>
                      <a:pt x="208" y="622"/>
                    </a:lnTo>
                    <a:lnTo>
                      <a:pt x="204" y="628"/>
                    </a:lnTo>
                    <a:lnTo>
                      <a:pt x="193" y="640"/>
                    </a:lnTo>
                    <a:lnTo>
                      <a:pt x="193" y="640"/>
                    </a:lnTo>
                    <a:lnTo>
                      <a:pt x="186" y="648"/>
                    </a:lnTo>
                    <a:lnTo>
                      <a:pt x="179" y="655"/>
                    </a:lnTo>
                    <a:lnTo>
                      <a:pt x="172" y="661"/>
                    </a:lnTo>
                    <a:lnTo>
                      <a:pt x="165" y="666"/>
                    </a:lnTo>
                    <a:lnTo>
                      <a:pt x="159" y="671"/>
                    </a:lnTo>
                    <a:lnTo>
                      <a:pt x="152" y="675"/>
                    </a:lnTo>
                    <a:lnTo>
                      <a:pt x="139" y="680"/>
                    </a:lnTo>
                    <a:lnTo>
                      <a:pt x="139" y="680"/>
                    </a:lnTo>
                    <a:lnTo>
                      <a:pt x="133" y="682"/>
                    </a:lnTo>
                    <a:lnTo>
                      <a:pt x="127" y="685"/>
                    </a:lnTo>
                    <a:lnTo>
                      <a:pt x="122" y="689"/>
                    </a:lnTo>
                    <a:lnTo>
                      <a:pt x="118" y="693"/>
                    </a:lnTo>
                    <a:lnTo>
                      <a:pt x="114" y="699"/>
                    </a:lnTo>
                    <a:lnTo>
                      <a:pt x="109" y="705"/>
                    </a:lnTo>
                    <a:lnTo>
                      <a:pt x="106" y="713"/>
                    </a:lnTo>
                    <a:lnTo>
                      <a:pt x="103" y="723"/>
                    </a:lnTo>
                    <a:lnTo>
                      <a:pt x="103" y="723"/>
                    </a:lnTo>
                    <a:lnTo>
                      <a:pt x="100" y="731"/>
                    </a:lnTo>
                    <a:lnTo>
                      <a:pt x="96" y="737"/>
                    </a:lnTo>
                    <a:lnTo>
                      <a:pt x="91" y="741"/>
                    </a:lnTo>
                    <a:lnTo>
                      <a:pt x="86" y="742"/>
                    </a:lnTo>
                    <a:lnTo>
                      <a:pt x="80" y="742"/>
                    </a:lnTo>
                    <a:lnTo>
                      <a:pt x="73" y="740"/>
                    </a:lnTo>
                    <a:lnTo>
                      <a:pt x="58" y="734"/>
                    </a:lnTo>
                    <a:lnTo>
                      <a:pt x="58" y="734"/>
                    </a:lnTo>
                    <a:lnTo>
                      <a:pt x="54" y="733"/>
                    </a:lnTo>
                    <a:lnTo>
                      <a:pt x="51" y="733"/>
                    </a:lnTo>
                    <a:lnTo>
                      <a:pt x="48" y="734"/>
                    </a:lnTo>
                    <a:lnTo>
                      <a:pt x="46" y="736"/>
                    </a:lnTo>
                    <a:lnTo>
                      <a:pt x="44" y="738"/>
                    </a:lnTo>
                    <a:lnTo>
                      <a:pt x="43" y="741"/>
                    </a:lnTo>
                    <a:lnTo>
                      <a:pt x="41" y="749"/>
                    </a:lnTo>
                    <a:lnTo>
                      <a:pt x="37" y="767"/>
                    </a:lnTo>
                    <a:lnTo>
                      <a:pt x="34" y="775"/>
                    </a:lnTo>
                    <a:lnTo>
                      <a:pt x="32" y="778"/>
                    </a:lnTo>
                    <a:lnTo>
                      <a:pt x="30" y="781"/>
                    </a:lnTo>
                    <a:lnTo>
                      <a:pt x="30" y="781"/>
                    </a:lnTo>
                    <a:lnTo>
                      <a:pt x="26" y="787"/>
                    </a:lnTo>
                    <a:lnTo>
                      <a:pt x="23" y="792"/>
                    </a:lnTo>
                    <a:lnTo>
                      <a:pt x="21" y="797"/>
                    </a:lnTo>
                    <a:lnTo>
                      <a:pt x="21" y="803"/>
                    </a:lnTo>
                    <a:lnTo>
                      <a:pt x="22" y="808"/>
                    </a:lnTo>
                    <a:lnTo>
                      <a:pt x="25" y="813"/>
                    </a:lnTo>
                    <a:lnTo>
                      <a:pt x="28" y="819"/>
                    </a:lnTo>
                    <a:lnTo>
                      <a:pt x="32" y="824"/>
                    </a:lnTo>
                    <a:lnTo>
                      <a:pt x="32" y="824"/>
                    </a:lnTo>
                    <a:lnTo>
                      <a:pt x="37" y="831"/>
                    </a:lnTo>
                    <a:lnTo>
                      <a:pt x="40" y="834"/>
                    </a:lnTo>
                    <a:lnTo>
                      <a:pt x="39" y="837"/>
                    </a:lnTo>
                    <a:lnTo>
                      <a:pt x="36" y="847"/>
                    </a:lnTo>
                    <a:lnTo>
                      <a:pt x="36" y="847"/>
                    </a:lnTo>
                    <a:lnTo>
                      <a:pt x="33" y="856"/>
                    </a:lnTo>
                    <a:lnTo>
                      <a:pt x="31" y="862"/>
                    </a:lnTo>
                    <a:lnTo>
                      <a:pt x="32" y="864"/>
                    </a:lnTo>
                    <a:lnTo>
                      <a:pt x="33" y="867"/>
                    </a:lnTo>
                    <a:lnTo>
                      <a:pt x="37" y="875"/>
                    </a:lnTo>
                    <a:lnTo>
                      <a:pt x="37" y="875"/>
                    </a:lnTo>
                    <a:lnTo>
                      <a:pt x="43" y="886"/>
                    </a:lnTo>
                    <a:lnTo>
                      <a:pt x="46" y="896"/>
                    </a:lnTo>
                    <a:lnTo>
                      <a:pt x="52" y="928"/>
                    </a:lnTo>
                    <a:lnTo>
                      <a:pt x="52" y="928"/>
                    </a:lnTo>
                    <a:lnTo>
                      <a:pt x="53" y="940"/>
                    </a:lnTo>
                    <a:lnTo>
                      <a:pt x="52" y="949"/>
                    </a:lnTo>
                    <a:lnTo>
                      <a:pt x="50" y="958"/>
                    </a:lnTo>
                    <a:lnTo>
                      <a:pt x="47" y="966"/>
                    </a:lnTo>
                    <a:lnTo>
                      <a:pt x="41" y="981"/>
                    </a:lnTo>
                    <a:lnTo>
                      <a:pt x="38" y="987"/>
                    </a:lnTo>
                    <a:lnTo>
                      <a:pt x="36" y="994"/>
                    </a:lnTo>
                    <a:lnTo>
                      <a:pt x="36" y="994"/>
                    </a:lnTo>
                    <a:lnTo>
                      <a:pt x="36" y="997"/>
                    </a:lnTo>
                    <a:lnTo>
                      <a:pt x="37" y="1000"/>
                    </a:lnTo>
                    <a:lnTo>
                      <a:pt x="38" y="1002"/>
                    </a:lnTo>
                    <a:lnTo>
                      <a:pt x="40" y="1005"/>
                    </a:lnTo>
                    <a:lnTo>
                      <a:pt x="46" y="1009"/>
                    </a:lnTo>
                    <a:lnTo>
                      <a:pt x="54" y="1012"/>
                    </a:lnTo>
                    <a:lnTo>
                      <a:pt x="62" y="1016"/>
                    </a:lnTo>
                    <a:lnTo>
                      <a:pt x="71" y="1018"/>
                    </a:lnTo>
                    <a:lnTo>
                      <a:pt x="86" y="1022"/>
                    </a:lnTo>
                    <a:lnTo>
                      <a:pt x="86" y="1022"/>
                    </a:lnTo>
                    <a:lnTo>
                      <a:pt x="93" y="1024"/>
                    </a:lnTo>
                    <a:lnTo>
                      <a:pt x="99" y="1027"/>
                    </a:lnTo>
                    <a:lnTo>
                      <a:pt x="104" y="1031"/>
                    </a:lnTo>
                    <a:lnTo>
                      <a:pt x="111" y="1036"/>
                    </a:lnTo>
                    <a:lnTo>
                      <a:pt x="122" y="1046"/>
                    </a:lnTo>
                    <a:lnTo>
                      <a:pt x="132" y="1058"/>
                    </a:lnTo>
                    <a:lnTo>
                      <a:pt x="132" y="1058"/>
                    </a:lnTo>
                    <a:lnTo>
                      <a:pt x="134" y="1061"/>
                    </a:lnTo>
                    <a:lnTo>
                      <a:pt x="137" y="1063"/>
                    </a:lnTo>
                    <a:lnTo>
                      <a:pt x="144" y="1065"/>
                    </a:lnTo>
                    <a:lnTo>
                      <a:pt x="152" y="1066"/>
                    </a:lnTo>
                    <a:lnTo>
                      <a:pt x="161" y="1065"/>
                    </a:lnTo>
                    <a:lnTo>
                      <a:pt x="182" y="1063"/>
                    </a:lnTo>
                    <a:lnTo>
                      <a:pt x="193" y="1061"/>
                    </a:lnTo>
                    <a:lnTo>
                      <a:pt x="206" y="1061"/>
                    </a:lnTo>
                    <a:lnTo>
                      <a:pt x="206" y="1061"/>
                    </a:lnTo>
                    <a:lnTo>
                      <a:pt x="217" y="1060"/>
                    </a:lnTo>
                    <a:lnTo>
                      <a:pt x="226" y="1059"/>
                    </a:lnTo>
                    <a:lnTo>
                      <a:pt x="234" y="1057"/>
                    </a:lnTo>
                    <a:lnTo>
                      <a:pt x="242" y="1054"/>
                    </a:lnTo>
                    <a:lnTo>
                      <a:pt x="259" y="1046"/>
                    </a:lnTo>
                    <a:lnTo>
                      <a:pt x="270" y="1042"/>
                    </a:lnTo>
                    <a:lnTo>
                      <a:pt x="284" y="1038"/>
                    </a:lnTo>
                    <a:lnTo>
                      <a:pt x="284" y="1038"/>
                    </a:lnTo>
                    <a:lnTo>
                      <a:pt x="310" y="1031"/>
                    </a:lnTo>
                    <a:lnTo>
                      <a:pt x="331" y="1027"/>
                    </a:lnTo>
                    <a:lnTo>
                      <a:pt x="366" y="1021"/>
                    </a:lnTo>
                    <a:lnTo>
                      <a:pt x="366" y="1021"/>
                    </a:lnTo>
                    <a:lnTo>
                      <a:pt x="404" y="1012"/>
                    </a:lnTo>
                    <a:lnTo>
                      <a:pt x="423" y="1009"/>
                    </a:lnTo>
                    <a:lnTo>
                      <a:pt x="441" y="1008"/>
                    </a:lnTo>
                    <a:lnTo>
                      <a:pt x="441" y="1008"/>
                    </a:lnTo>
                    <a:lnTo>
                      <a:pt x="453" y="1008"/>
                    </a:lnTo>
                    <a:lnTo>
                      <a:pt x="453" y="1008"/>
                    </a:lnTo>
                    <a:lnTo>
                      <a:pt x="460" y="1002"/>
                    </a:lnTo>
                    <a:lnTo>
                      <a:pt x="465" y="996"/>
                    </a:lnTo>
                    <a:lnTo>
                      <a:pt x="473" y="989"/>
                    </a:lnTo>
                    <a:lnTo>
                      <a:pt x="473" y="989"/>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4" name="Freeform 98">
                <a:extLst>
                  <a:ext uri="{FF2B5EF4-FFF2-40B4-BE49-F238E27FC236}">
                    <a16:creationId xmlns:a16="http://schemas.microsoft.com/office/drawing/2014/main" id="{67D2177B-6C0C-437F-BFB7-47F8D8EB5E97}"/>
                  </a:ext>
                </a:extLst>
              </p:cNvPr>
              <p:cNvSpPr>
                <a:spLocks/>
              </p:cNvSpPr>
              <p:nvPr/>
            </p:nvSpPr>
            <p:spPr bwMode="auto">
              <a:xfrm>
                <a:off x="6407049" y="3894737"/>
                <a:ext cx="1089868" cy="888735"/>
              </a:xfrm>
              <a:custGeom>
                <a:avLst/>
                <a:gdLst>
                  <a:gd name="T0" fmla="*/ 614 w 639"/>
                  <a:gd name="T1" fmla="*/ 313 h 505"/>
                  <a:gd name="T2" fmla="*/ 605 w 639"/>
                  <a:gd name="T3" fmla="*/ 285 h 505"/>
                  <a:gd name="T4" fmla="*/ 611 w 639"/>
                  <a:gd name="T5" fmla="*/ 252 h 505"/>
                  <a:gd name="T6" fmla="*/ 582 w 639"/>
                  <a:gd name="T7" fmla="*/ 232 h 505"/>
                  <a:gd name="T8" fmla="*/ 597 w 639"/>
                  <a:gd name="T9" fmla="*/ 208 h 505"/>
                  <a:gd name="T10" fmla="*/ 626 w 639"/>
                  <a:gd name="T11" fmla="*/ 184 h 505"/>
                  <a:gd name="T12" fmla="*/ 620 w 639"/>
                  <a:gd name="T13" fmla="*/ 139 h 505"/>
                  <a:gd name="T14" fmla="*/ 608 w 639"/>
                  <a:gd name="T15" fmla="*/ 94 h 505"/>
                  <a:gd name="T16" fmla="*/ 596 w 639"/>
                  <a:gd name="T17" fmla="*/ 64 h 505"/>
                  <a:gd name="T18" fmla="*/ 577 w 639"/>
                  <a:gd name="T19" fmla="*/ 46 h 505"/>
                  <a:gd name="T20" fmla="*/ 542 w 639"/>
                  <a:gd name="T21" fmla="*/ 44 h 505"/>
                  <a:gd name="T22" fmla="*/ 468 w 639"/>
                  <a:gd name="T23" fmla="*/ 52 h 505"/>
                  <a:gd name="T24" fmla="*/ 430 w 639"/>
                  <a:gd name="T25" fmla="*/ 43 h 505"/>
                  <a:gd name="T26" fmla="*/ 397 w 639"/>
                  <a:gd name="T27" fmla="*/ 46 h 505"/>
                  <a:gd name="T28" fmla="*/ 379 w 639"/>
                  <a:gd name="T29" fmla="*/ 27 h 505"/>
                  <a:gd name="T30" fmla="*/ 362 w 639"/>
                  <a:gd name="T31" fmla="*/ 26 h 505"/>
                  <a:gd name="T32" fmla="*/ 326 w 639"/>
                  <a:gd name="T33" fmla="*/ 42 h 505"/>
                  <a:gd name="T34" fmla="*/ 299 w 639"/>
                  <a:gd name="T35" fmla="*/ 30 h 505"/>
                  <a:gd name="T36" fmla="*/ 286 w 639"/>
                  <a:gd name="T37" fmla="*/ 8 h 505"/>
                  <a:gd name="T38" fmla="*/ 224 w 639"/>
                  <a:gd name="T39" fmla="*/ 3 h 505"/>
                  <a:gd name="T40" fmla="*/ 168 w 639"/>
                  <a:gd name="T41" fmla="*/ 20 h 505"/>
                  <a:gd name="T42" fmla="*/ 109 w 639"/>
                  <a:gd name="T43" fmla="*/ 58 h 505"/>
                  <a:gd name="T44" fmla="*/ 49 w 639"/>
                  <a:gd name="T45" fmla="*/ 65 h 505"/>
                  <a:gd name="T46" fmla="*/ 11 w 639"/>
                  <a:gd name="T47" fmla="*/ 76 h 505"/>
                  <a:gd name="T48" fmla="*/ 5 w 639"/>
                  <a:gd name="T49" fmla="*/ 114 h 505"/>
                  <a:gd name="T50" fmla="*/ 18 w 639"/>
                  <a:gd name="T51" fmla="*/ 133 h 505"/>
                  <a:gd name="T52" fmla="*/ 2 w 639"/>
                  <a:gd name="T53" fmla="*/ 166 h 505"/>
                  <a:gd name="T54" fmla="*/ 11 w 639"/>
                  <a:gd name="T55" fmla="*/ 182 h 505"/>
                  <a:gd name="T56" fmla="*/ 27 w 639"/>
                  <a:gd name="T57" fmla="*/ 217 h 505"/>
                  <a:gd name="T58" fmla="*/ 38 w 639"/>
                  <a:gd name="T59" fmla="*/ 244 h 505"/>
                  <a:gd name="T60" fmla="*/ 32 w 639"/>
                  <a:gd name="T61" fmla="*/ 276 h 505"/>
                  <a:gd name="T62" fmla="*/ 40 w 639"/>
                  <a:gd name="T63" fmla="*/ 297 h 505"/>
                  <a:gd name="T64" fmla="*/ 50 w 639"/>
                  <a:gd name="T65" fmla="*/ 317 h 505"/>
                  <a:gd name="T66" fmla="*/ 58 w 639"/>
                  <a:gd name="T67" fmla="*/ 339 h 505"/>
                  <a:gd name="T68" fmla="*/ 72 w 639"/>
                  <a:gd name="T69" fmla="*/ 346 h 505"/>
                  <a:gd name="T70" fmla="*/ 110 w 639"/>
                  <a:gd name="T71" fmla="*/ 363 h 505"/>
                  <a:gd name="T72" fmla="*/ 140 w 639"/>
                  <a:gd name="T73" fmla="*/ 384 h 505"/>
                  <a:gd name="T74" fmla="*/ 159 w 639"/>
                  <a:gd name="T75" fmla="*/ 406 h 505"/>
                  <a:gd name="T76" fmla="*/ 177 w 639"/>
                  <a:gd name="T77" fmla="*/ 402 h 505"/>
                  <a:gd name="T78" fmla="*/ 179 w 639"/>
                  <a:gd name="T79" fmla="*/ 387 h 505"/>
                  <a:gd name="T80" fmla="*/ 196 w 639"/>
                  <a:gd name="T81" fmla="*/ 392 h 505"/>
                  <a:gd name="T82" fmla="*/ 225 w 639"/>
                  <a:gd name="T83" fmla="*/ 404 h 505"/>
                  <a:gd name="T84" fmla="*/ 246 w 639"/>
                  <a:gd name="T85" fmla="*/ 423 h 505"/>
                  <a:gd name="T86" fmla="*/ 276 w 639"/>
                  <a:gd name="T87" fmla="*/ 430 h 505"/>
                  <a:gd name="T88" fmla="*/ 301 w 639"/>
                  <a:gd name="T89" fmla="*/ 460 h 505"/>
                  <a:gd name="T90" fmla="*/ 324 w 639"/>
                  <a:gd name="T91" fmla="*/ 469 h 505"/>
                  <a:gd name="T92" fmla="*/ 338 w 639"/>
                  <a:gd name="T93" fmla="*/ 459 h 505"/>
                  <a:gd name="T94" fmla="*/ 351 w 639"/>
                  <a:gd name="T95" fmla="*/ 463 h 505"/>
                  <a:gd name="T96" fmla="*/ 374 w 639"/>
                  <a:gd name="T97" fmla="*/ 478 h 505"/>
                  <a:gd name="T98" fmla="*/ 411 w 639"/>
                  <a:gd name="T99" fmla="*/ 470 h 505"/>
                  <a:gd name="T100" fmla="*/ 439 w 639"/>
                  <a:gd name="T101" fmla="*/ 479 h 505"/>
                  <a:gd name="T102" fmla="*/ 475 w 639"/>
                  <a:gd name="T103" fmla="*/ 468 h 505"/>
                  <a:gd name="T104" fmla="*/ 501 w 639"/>
                  <a:gd name="T105" fmla="*/ 483 h 505"/>
                  <a:gd name="T106" fmla="*/ 530 w 639"/>
                  <a:gd name="T107" fmla="*/ 498 h 505"/>
                  <a:gd name="T108" fmla="*/ 548 w 639"/>
                  <a:gd name="T109" fmla="*/ 500 h 505"/>
                  <a:gd name="T110" fmla="*/ 551 w 639"/>
                  <a:gd name="T111" fmla="*/ 471 h 505"/>
                  <a:gd name="T112" fmla="*/ 565 w 639"/>
                  <a:gd name="T113" fmla="*/ 442 h 505"/>
                  <a:gd name="T114" fmla="*/ 611 w 639"/>
                  <a:gd name="T115" fmla="*/ 399 h 505"/>
                  <a:gd name="T116" fmla="*/ 638 w 639"/>
                  <a:gd name="T117" fmla="*/ 374 h 505"/>
                  <a:gd name="T118" fmla="*/ 633 w 639"/>
                  <a:gd name="T119" fmla="*/ 33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505">
                    <a:moveTo>
                      <a:pt x="633" y="339"/>
                    </a:moveTo>
                    <a:lnTo>
                      <a:pt x="633" y="339"/>
                    </a:lnTo>
                    <a:lnTo>
                      <a:pt x="625" y="332"/>
                    </a:lnTo>
                    <a:lnTo>
                      <a:pt x="620" y="326"/>
                    </a:lnTo>
                    <a:lnTo>
                      <a:pt x="616" y="320"/>
                    </a:lnTo>
                    <a:lnTo>
                      <a:pt x="614" y="313"/>
                    </a:lnTo>
                    <a:lnTo>
                      <a:pt x="614" y="313"/>
                    </a:lnTo>
                    <a:lnTo>
                      <a:pt x="613" y="309"/>
                    </a:lnTo>
                    <a:lnTo>
                      <a:pt x="612" y="306"/>
                    </a:lnTo>
                    <a:lnTo>
                      <a:pt x="608" y="300"/>
                    </a:lnTo>
                    <a:lnTo>
                      <a:pt x="606" y="297"/>
                    </a:lnTo>
                    <a:lnTo>
                      <a:pt x="605" y="293"/>
                    </a:lnTo>
                    <a:lnTo>
                      <a:pt x="604" y="290"/>
                    </a:lnTo>
                    <a:lnTo>
                      <a:pt x="605" y="285"/>
                    </a:lnTo>
                    <a:lnTo>
                      <a:pt x="605" y="285"/>
                    </a:lnTo>
                    <a:lnTo>
                      <a:pt x="607" y="269"/>
                    </a:lnTo>
                    <a:lnTo>
                      <a:pt x="608" y="263"/>
                    </a:lnTo>
                    <a:lnTo>
                      <a:pt x="610" y="258"/>
                    </a:lnTo>
                    <a:lnTo>
                      <a:pt x="610" y="258"/>
                    </a:lnTo>
                    <a:lnTo>
                      <a:pt x="611" y="255"/>
                    </a:lnTo>
                    <a:lnTo>
                      <a:pt x="611" y="252"/>
                    </a:lnTo>
                    <a:lnTo>
                      <a:pt x="610" y="249"/>
                    </a:lnTo>
                    <a:lnTo>
                      <a:pt x="608" y="246"/>
                    </a:lnTo>
                    <a:lnTo>
                      <a:pt x="604" y="242"/>
                    </a:lnTo>
                    <a:lnTo>
                      <a:pt x="599" y="239"/>
                    </a:lnTo>
                    <a:lnTo>
                      <a:pt x="599" y="239"/>
                    </a:lnTo>
                    <a:lnTo>
                      <a:pt x="587" y="235"/>
                    </a:lnTo>
                    <a:lnTo>
                      <a:pt x="582" y="232"/>
                    </a:lnTo>
                    <a:lnTo>
                      <a:pt x="580" y="230"/>
                    </a:lnTo>
                    <a:lnTo>
                      <a:pt x="580" y="228"/>
                    </a:lnTo>
                    <a:lnTo>
                      <a:pt x="580" y="228"/>
                    </a:lnTo>
                    <a:lnTo>
                      <a:pt x="581" y="222"/>
                    </a:lnTo>
                    <a:lnTo>
                      <a:pt x="584" y="217"/>
                    </a:lnTo>
                    <a:lnTo>
                      <a:pt x="589" y="212"/>
                    </a:lnTo>
                    <a:lnTo>
                      <a:pt x="597" y="208"/>
                    </a:lnTo>
                    <a:lnTo>
                      <a:pt x="597" y="208"/>
                    </a:lnTo>
                    <a:lnTo>
                      <a:pt x="605" y="204"/>
                    </a:lnTo>
                    <a:lnTo>
                      <a:pt x="615" y="200"/>
                    </a:lnTo>
                    <a:lnTo>
                      <a:pt x="619" y="198"/>
                    </a:lnTo>
                    <a:lnTo>
                      <a:pt x="622" y="194"/>
                    </a:lnTo>
                    <a:lnTo>
                      <a:pt x="624" y="190"/>
                    </a:lnTo>
                    <a:lnTo>
                      <a:pt x="626" y="184"/>
                    </a:lnTo>
                    <a:lnTo>
                      <a:pt x="626" y="184"/>
                    </a:lnTo>
                    <a:lnTo>
                      <a:pt x="628" y="172"/>
                    </a:lnTo>
                    <a:lnTo>
                      <a:pt x="628" y="159"/>
                    </a:lnTo>
                    <a:lnTo>
                      <a:pt x="628" y="154"/>
                    </a:lnTo>
                    <a:lnTo>
                      <a:pt x="626" y="149"/>
                    </a:lnTo>
                    <a:lnTo>
                      <a:pt x="623" y="144"/>
                    </a:lnTo>
                    <a:lnTo>
                      <a:pt x="620" y="139"/>
                    </a:lnTo>
                    <a:lnTo>
                      <a:pt x="620" y="139"/>
                    </a:lnTo>
                    <a:lnTo>
                      <a:pt x="614" y="130"/>
                    </a:lnTo>
                    <a:lnTo>
                      <a:pt x="610" y="120"/>
                    </a:lnTo>
                    <a:lnTo>
                      <a:pt x="609" y="112"/>
                    </a:lnTo>
                    <a:lnTo>
                      <a:pt x="609" y="103"/>
                    </a:lnTo>
                    <a:lnTo>
                      <a:pt x="609" y="103"/>
                    </a:lnTo>
                    <a:lnTo>
                      <a:pt x="608" y="94"/>
                    </a:lnTo>
                    <a:lnTo>
                      <a:pt x="608" y="91"/>
                    </a:lnTo>
                    <a:lnTo>
                      <a:pt x="609" y="88"/>
                    </a:lnTo>
                    <a:lnTo>
                      <a:pt x="609" y="88"/>
                    </a:lnTo>
                    <a:lnTo>
                      <a:pt x="604" y="82"/>
                    </a:lnTo>
                    <a:lnTo>
                      <a:pt x="600" y="75"/>
                    </a:lnTo>
                    <a:lnTo>
                      <a:pt x="598" y="68"/>
                    </a:lnTo>
                    <a:lnTo>
                      <a:pt x="596" y="64"/>
                    </a:lnTo>
                    <a:lnTo>
                      <a:pt x="596" y="64"/>
                    </a:lnTo>
                    <a:lnTo>
                      <a:pt x="594" y="60"/>
                    </a:lnTo>
                    <a:lnTo>
                      <a:pt x="590" y="56"/>
                    </a:lnTo>
                    <a:lnTo>
                      <a:pt x="585" y="53"/>
                    </a:lnTo>
                    <a:lnTo>
                      <a:pt x="580" y="48"/>
                    </a:lnTo>
                    <a:lnTo>
                      <a:pt x="580" y="48"/>
                    </a:lnTo>
                    <a:lnTo>
                      <a:pt x="577" y="46"/>
                    </a:lnTo>
                    <a:lnTo>
                      <a:pt x="574" y="45"/>
                    </a:lnTo>
                    <a:lnTo>
                      <a:pt x="567" y="44"/>
                    </a:lnTo>
                    <a:lnTo>
                      <a:pt x="561" y="43"/>
                    </a:lnTo>
                    <a:lnTo>
                      <a:pt x="554" y="41"/>
                    </a:lnTo>
                    <a:lnTo>
                      <a:pt x="554" y="41"/>
                    </a:lnTo>
                    <a:lnTo>
                      <a:pt x="549" y="43"/>
                    </a:lnTo>
                    <a:lnTo>
                      <a:pt x="542" y="44"/>
                    </a:lnTo>
                    <a:lnTo>
                      <a:pt x="529" y="45"/>
                    </a:lnTo>
                    <a:lnTo>
                      <a:pt x="507" y="45"/>
                    </a:lnTo>
                    <a:lnTo>
                      <a:pt x="507" y="45"/>
                    </a:lnTo>
                    <a:lnTo>
                      <a:pt x="495" y="46"/>
                    </a:lnTo>
                    <a:lnTo>
                      <a:pt x="484" y="48"/>
                    </a:lnTo>
                    <a:lnTo>
                      <a:pt x="468" y="52"/>
                    </a:lnTo>
                    <a:lnTo>
                      <a:pt x="468" y="52"/>
                    </a:lnTo>
                    <a:lnTo>
                      <a:pt x="462" y="52"/>
                    </a:lnTo>
                    <a:lnTo>
                      <a:pt x="456" y="52"/>
                    </a:lnTo>
                    <a:lnTo>
                      <a:pt x="448" y="50"/>
                    </a:lnTo>
                    <a:lnTo>
                      <a:pt x="440" y="46"/>
                    </a:lnTo>
                    <a:lnTo>
                      <a:pt x="440" y="46"/>
                    </a:lnTo>
                    <a:lnTo>
                      <a:pt x="435" y="44"/>
                    </a:lnTo>
                    <a:lnTo>
                      <a:pt x="430" y="43"/>
                    </a:lnTo>
                    <a:lnTo>
                      <a:pt x="426" y="44"/>
                    </a:lnTo>
                    <a:lnTo>
                      <a:pt x="421" y="44"/>
                    </a:lnTo>
                    <a:lnTo>
                      <a:pt x="413" y="46"/>
                    </a:lnTo>
                    <a:lnTo>
                      <a:pt x="409" y="47"/>
                    </a:lnTo>
                    <a:lnTo>
                      <a:pt x="405" y="47"/>
                    </a:lnTo>
                    <a:lnTo>
                      <a:pt x="405" y="47"/>
                    </a:lnTo>
                    <a:lnTo>
                      <a:pt x="397" y="46"/>
                    </a:lnTo>
                    <a:lnTo>
                      <a:pt x="391" y="44"/>
                    </a:lnTo>
                    <a:lnTo>
                      <a:pt x="388" y="42"/>
                    </a:lnTo>
                    <a:lnTo>
                      <a:pt x="386" y="39"/>
                    </a:lnTo>
                    <a:lnTo>
                      <a:pt x="383" y="36"/>
                    </a:lnTo>
                    <a:lnTo>
                      <a:pt x="382" y="32"/>
                    </a:lnTo>
                    <a:lnTo>
                      <a:pt x="382" y="32"/>
                    </a:lnTo>
                    <a:lnTo>
                      <a:pt x="379" y="27"/>
                    </a:lnTo>
                    <a:lnTo>
                      <a:pt x="375" y="23"/>
                    </a:lnTo>
                    <a:lnTo>
                      <a:pt x="371" y="20"/>
                    </a:lnTo>
                    <a:lnTo>
                      <a:pt x="366" y="18"/>
                    </a:lnTo>
                    <a:lnTo>
                      <a:pt x="366" y="18"/>
                    </a:lnTo>
                    <a:lnTo>
                      <a:pt x="364" y="22"/>
                    </a:lnTo>
                    <a:lnTo>
                      <a:pt x="362" y="26"/>
                    </a:lnTo>
                    <a:lnTo>
                      <a:pt x="362" y="26"/>
                    </a:lnTo>
                    <a:lnTo>
                      <a:pt x="358" y="31"/>
                    </a:lnTo>
                    <a:lnTo>
                      <a:pt x="353" y="34"/>
                    </a:lnTo>
                    <a:lnTo>
                      <a:pt x="349" y="37"/>
                    </a:lnTo>
                    <a:lnTo>
                      <a:pt x="345" y="39"/>
                    </a:lnTo>
                    <a:lnTo>
                      <a:pt x="336" y="41"/>
                    </a:lnTo>
                    <a:lnTo>
                      <a:pt x="326" y="42"/>
                    </a:lnTo>
                    <a:lnTo>
                      <a:pt x="326" y="42"/>
                    </a:lnTo>
                    <a:lnTo>
                      <a:pt x="321" y="42"/>
                    </a:lnTo>
                    <a:lnTo>
                      <a:pt x="315" y="42"/>
                    </a:lnTo>
                    <a:lnTo>
                      <a:pt x="311" y="41"/>
                    </a:lnTo>
                    <a:lnTo>
                      <a:pt x="306" y="39"/>
                    </a:lnTo>
                    <a:lnTo>
                      <a:pt x="303" y="37"/>
                    </a:lnTo>
                    <a:lnTo>
                      <a:pt x="300" y="34"/>
                    </a:lnTo>
                    <a:lnTo>
                      <a:pt x="299" y="30"/>
                    </a:lnTo>
                    <a:lnTo>
                      <a:pt x="299" y="25"/>
                    </a:lnTo>
                    <a:lnTo>
                      <a:pt x="299" y="25"/>
                    </a:lnTo>
                    <a:lnTo>
                      <a:pt x="299" y="20"/>
                    </a:lnTo>
                    <a:lnTo>
                      <a:pt x="297" y="16"/>
                    </a:lnTo>
                    <a:lnTo>
                      <a:pt x="295" y="13"/>
                    </a:lnTo>
                    <a:lnTo>
                      <a:pt x="291" y="10"/>
                    </a:lnTo>
                    <a:lnTo>
                      <a:pt x="286" y="8"/>
                    </a:lnTo>
                    <a:lnTo>
                      <a:pt x="278" y="6"/>
                    </a:lnTo>
                    <a:lnTo>
                      <a:pt x="260" y="2"/>
                    </a:lnTo>
                    <a:lnTo>
                      <a:pt x="260" y="2"/>
                    </a:lnTo>
                    <a:lnTo>
                      <a:pt x="251" y="0"/>
                    </a:lnTo>
                    <a:lnTo>
                      <a:pt x="241" y="0"/>
                    </a:lnTo>
                    <a:lnTo>
                      <a:pt x="232" y="1"/>
                    </a:lnTo>
                    <a:lnTo>
                      <a:pt x="224" y="3"/>
                    </a:lnTo>
                    <a:lnTo>
                      <a:pt x="207" y="9"/>
                    </a:lnTo>
                    <a:lnTo>
                      <a:pt x="199" y="11"/>
                    </a:lnTo>
                    <a:lnTo>
                      <a:pt x="189" y="13"/>
                    </a:lnTo>
                    <a:lnTo>
                      <a:pt x="189" y="13"/>
                    </a:lnTo>
                    <a:lnTo>
                      <a:pt x="181" y="15"/>
                    </a:lnTo>
                    <a:lnTo>
                      <a:pt x="174" y="17"/>
                    </a:lnTo>
                    <a:lnTo>
                      <a:pt x="168" y="20"/>
                    </a:lnTo>
                    <a:lnTo>
                      <a:pt x="162" y="23"/>
                    </a:lnTo>
                    <a:lnTo>
                      <a:pt x="150" y="31"/>
                    </a:lnTo>
                    <a:lnTo>
                      <a:pt x="136" y="43"/>
                    </a:lnTo>
                    <a:lnTo>
                      <a:pt x="136" y="43"/>
                    </a:lnTo>
                    <a:lnTo>
                      <a:pt x="128" y="49"/>
                    </a:lnTo>
                    <a:lnTo>
                      <a:pt x="119" y="54"/>
                    </a:lnTo>
                    <a:lnTo>
                      <a:pt x="109" y="58"/>
                    </a:lnTo>
                    <a:lnTo>
                      <a:pt x="100" y="60"/>
                    </a:lnTo>
                    <a:lnTo>
                      <a:pt x="91" y="62"/>
                    </a:lnTo>
                    <a:lnTo>
                      <a:pt x="82" y="63"/>
                    </a:lnTo>
                    <a:lnTo>
                      <a:pt x="69" y="63"/>
                    </a:lnTo>
                    <a:lnTo>
                      <a:pt x="69" y="63"/>
                    </a:lnTo>
                    <a:lnTo>
                      <a:pt x="59" y="64"/>
                    </a:lnTo>
                    <a:lnTo>
                      <a:pt x="49" y="65"/>
                    </a:lnTo>
                    <a:lnTo>
                      <a:pt x="38" y="68"/>
                    </a:lnTo>
                    <a:lnTo>
                      <a:pt x="33" y="70"/>
                    </a:lnTo>
                    <a:lnTo>
                      <a:pt x="28" y="73"/>
                    </a:lnTo>
                    <a:lnTo>
                      <a:pt x="28" y="73"/>
                    </a:lnTo>
                    <a:lnTo>
                      <a:pt x="22" y="76"/>
                    </a:lnTo>
                    <a:lnTo>
                      <a:pt x="16" y="76"/>
                    </a:lnTo>
                    <a:lnTo>
                      <a:pt x="11" y="76"/>
                    </a:lnTo>
                    <a:lnTo>
                      <a:pt x="6" y="74"/>
                    </a:lnTo>
                    <a:lnTo>
                      <a:pt x="6" y="74"/>
                    </a:lnTo>
                    <a:lnTo>
                      <a:pt x="4" y="87"/>
                    </a:lnTo>
                    <a:lnTo>
                      <a:pt x="4" y="99"/>
                    </a:lnTo>
                    <a:lnTo>
                      <a:pt x="4" y="99"/>
                    </a:lnTo>
                    <a:lnTo>
                      <a:pt x="4" y="111"/>
                    </a:lnTo>
                    <a:lnTo>
                      <a:pt x="5" y="114"/>
                    </a:lnTo>
                    <a:lnTo>
                      <a:pt x="6" y="117"/>
                    </a:lnTo>
                    <a:lnTo>
                      <a:pt x="8" y="119"/>
                    </a:lnTo>
                    <a:lnTo>
                      <a:pt x="11" y="122"/>
                    </a:lnTo>
                    <a:lnTo>
                      <a:pt x="11" y="122"/>
                    </a:lnTo>
                    <a:lnTo>
                      <a:pt x="16" y="128"/>
                    </a:lnTo>
                    <a:lnTo>
                      <a:pt x="18" y="130"/>
                    </a:lnTo>
                    <a:lnTo>
                      <a:pt x="18" y="133"/>
                    </a:lnTo>
                    <a:lnTo>
                      <a:pt x="18" y="139"/>
                    </a:lnTo>
                    <a:lnTo>
                      <a:pt x="17" y="147"/>
                    </a:lnTo>
                    <a:lnTo>
                      <a:pt x="17" y="147"/>
                    </a:lnTo>
                    <a:lnTo>
                      <a:pt x="14" y="155"/>
                    </a:lnTo>
                    <a:lnTo>
                      <a:pt x="10" y="159"/>
                    </a:lnTo>
                    <a:lnTo>
                      <a:pt x="6" y="162"/>
                    </a:lnTo>
                    <a:lnTo>
                      <a:pt x="2" y="166"/>
                    </a:lnTo>
                    <a:lnTo>
                      <a:pt x="2" y="166"/>
                    </a:lnTo>
                    <a:lnTo>
                      <a:pt x="0" y="168"/>
                    </a:lnTo>
                    <a:lnTo>
                      <a:pt x="0" y="169"/>
                    </a:lnTo>
                    <a:lnTo>
                      <a:pt x="0" y="171"/>
                    </a:lnTo>
                    <a:lnTo>
                      <a:pt x="1" y="173"/>
                    </a:lnTo>
                    <a:lnTo>
                      <a:pt x="5" y="177"/>
                    </a:lnTo>
                    <a:lnTo>
                      <a:pt x="11" y="182"/>
                    </a:lnTo>
                    <a:lnTo>
                      <a:pt x="11" y="182"/>
                    </a:lnTo>
                    <a:lnTo>
                      <a:pt x="15" y="185"/>
                    </a:lnTo>
                    <a:lnTo>
                      <a:pt x="18" y="189"/>
                    </a:lnTo>
                    <a:lnTo>
                      <a:pt x="21" y="193"/>
                    </a:lnTo>
                    <a:lnTo>
                      <a:pt x="23" y="197"/>
                    </a:lnTo>
                    <a:lnTo>
                      <a:pt x="26" y="206"/>
                    </a:lnTo>
                    <a:lnTo>
                      <a:pt x="27" y="217"/>
                    </a:lnTo>
                    <a:lnTo>
                      <a:pt x="27" y="217"/>
                    </a:lnTo>
                    <a:lnTo>
                      <a:pt x="28" y="225"/>
                    </a:lnTo>
                    <a:lnTo>
                      <a:pt x="30" y="230"/>
                    </a:lnTo>
                    <a:lnTo>
                      <a:pt x="32" y="234"/>
                    </a:lnTo>
                    <a:lnTo>
                      <a:pt x="36" y="239"/>
                    </a:lnTo>
                    <a:lnTo>
                      <a:pt x="36" y="239"/>
                    </a:lnTo>
                    <a:lnTo>
                      <a:pt x="38" y="244"/>
                    </a:lnTo>
                    <a:lnTo>
                      <a:pt x="39" y="249"/>
                    </a:lnTo>
                    <a:lnTo>
                      <a:pt x="38" y="255"/>
                    </a:lnTo>
                    <a:lnTo>
                      <a:pt x="36" y="259"/>
                    </a:lnTo>
                    <a:lnTo>
                      <a:pt x="36" y="259"/>
                    </a:lnTo>
                    <a:lnTo>
                      <a:pt x="34" y="262"/>
                    </a:lnTo>
                    <a:lnTo>
                      <a:pt x="33" y="265"/>
                    </a:lnTo>
                    <a:lnTo>
                      <a:pt x="32" y="276"/>
                    </a:lnTo>
                    <a:lnTo>
                      <a:pt x="32" y="276"/>
                    </a:lnTo>
                    <a:lnTo>
                      <a:pt x="31" y="284"/>
                    </a:lnTo>
                    <a:lnTo>
                      <a:pt x="32" y="290"/>
                    </a:lnTo>
                    <a:lnTo>
                      <a:pt x="33" y="293"/>
                    </a:lnTo>
                    <a:lnTo>
                      <a:pt x="35" y="295"/>
                    </a:lnTo>
                    <a:lnTo>
                      <a:pt x="37" y="296"/>
                    </a:lnTo>
                    <a:lnTo>
                      <a:pt x="40" y="297"/>
                    </a:lnTo>
                    <a:lnTo>
                      <a:pt x="40" y="297"/>
                    </a:lnTo>
                    <a:lnTo>
                      <a:pt x="42" y="298"/>
                    </a:lnTo>
                    <a:lnTo>
                      <a:pt x="45" y="299"/>
                    </a:lnTo>
                    <a:lnTo>
                      <a:pt x="47" y="301"/>
                    </a:lnTo>
                    <a:lnTo>
                      <a:pt x="48" y="304"/>
                    </a:lnTo>
                    <a:lnTo>
                      <a:pt x="50" y="310"/>
                    </a:lnTo>
                    <a:lnTo>
                      <a:pt x="50" y="317"/>
                    </a:lnTo>
                    <a:lnTo>
                      <a:pt x="50" y="317"/>
                    </a:lnTo>
                    <a:lnTo>
                      <a:pt x="50" y="325"/>
                    </a:lnTo>
                    <a:lnTo>
                      <a:pt x="51" y="331"/>
                    </a:lnTo>
                    <a:lnTo>
                      <a:pt x="52" y="334"/>
                    </a:lnTo>
                    <a:lnTo>
                      <a:pt x="53" y="337"/>
                    </a:lnTo>
                    <a:lnTo>
                      <a:pt x="55" y="338"/>
                    </a:lnTo>
                    <a:lnTo>
                      <a:pt x="58" y="339"/>
                    </a:lnTo>
                    <a:lnTo>
                      <a:pt x="58" y="339"/>
                    </a:lnTo>
                    <a:lnTo>
                      <a:pt x="63" y="339"/>
                    </a:lnTo>
                    <a:lnTo>
                      <a:pt x="67" y="340"/>
                    </a:lnTo>
                    <a:lnTo>
                      <a:pt x="70" y="342"/>
                    </a:lnTo>
                    <a:lnTo>
                      <a:pt x="71" y="343"/>
                    </a:lnTo>
                    <a:lnTo>
                      <a:pt x="72" y="346"/>
                    </a:lnTo>
                    <a:lnTo>
                      <a:pt x="72" y="346"/>
                    </a:lnTo>
                    <a:lnTo>
                      <a:pt x="75" y="351"/>
                    </a:lnTo>
                    <a:lnTo>
                      <a:pt x="78" y="355"/>
                    </a:lnTo>
                    <a:lnTo>
                      <a:pt x="82" y="357"/>
                    </a:lnTo>
                    <a:lnTo>
                      <a:pt x="86" y="358"/>
                    </a:lnTo>
                    <a:lnTo>
                      <a:pt x="86" y="358"/>
                    </a:lnTo>
                    <a:lnTo>
                      <a:pt x="97" y="359"/>
                    </a:lnTo>
                    <a:lnTo>
                      <a:pt x="110" y="363"/>
                    </a:lnTo>
                    <a:lnTo>
                      <a:pt x="110" y="363"/>
                    </a:lnTo>
                    <a:lnTo>
                      <a:pt x="122" y="367"/>
                    </a:lnTo>
                    <a:lnTo>
                      <a:pt x="125" y="369"/>
                    </a:lnTo>
                    <a:lnTo>
                      <a:pt x="129" y="373"/>
                    </a:lnTo>
                    <a:lnTo>
                      <a:pt x="129" y="373"/>
                    </a:lnTo>
                    <a:lnTo>
                      <a:pt x="137" y="380"/>
                    </a:lnTo>
                    <a:lnTo>
                      <a:pt x="140" y="384"/>
                    </a:lnTo>
                    <a:lnTo>
                      <a:pt x="143" y="388"/>
                    </a:lnTo>
                    <a:lnTo>
                      <a:pt x="143" y="388"/>
                    </a:lnTo>
                    <a:lnTo>
                      <a:pt x="145" y="396"/>
                    </a:lnTo>
                    <a:lnTo>
                      <a:pt x="148" y="399"/>
                    </a:lnTo>
                    <a:lnTo>
                      <a:pt x="153" y="402"/>
                    </a:lnTo>
                    <a:lnTo>
                      <a:pt x="153" y="402"/>
                    </a:lnTo>
                    <a:lnTo>
                      <a:pt x="159" y="406"/>
                    </a:lnTo>
                    <a:lnTo>
                      <a:pt x="166" y="408"/>
                    </a:lnTo>
                    <a:lnTo>
                      <a:pt x="168" y="409"/>
                    </a:lnTo>
                    <a:lnTo>
                      <a:pt x="171" y="409"/>
                    </a:lnTo>
                    <a:lnTo>
                      <a:pt x="173" y="408"/>
                    </a:lnTo>
                    <a:lnTo>
                      <a:pt x="174" y="406"/>
                    </a:lnTo>
                    <a:lnTo>
                      <a:pt x="174" y="406"/>
                    </a:lnTo>
                    <a:lnTo>
                      <a:pt x="177" y="402"/>
                    </a:lnTo>
                    <a:lnTo>
                      <a:pt x="179" y="401"/>
                    </a:lnTo>
                    <a:lnTo>
                      <a:pt x="181" y="399"/>
                    </a:lnTo>
                    <a:lnTo>
                      <a:pt x="180" y="396"/>
                    </a:lnTo>
                    <a:lnTo>
                      <a:pt x="180" y="396"/>
                    </a:lnTo>
                    <a:lnTo>
                      <a:pt x="178" y="392"/>
                    </a:lnTo>
                    <a:lnTo>
                      <a:pt x="178" y="389"/>
                    </a:lnTo>
                    <a:lnTo>
                      <a:pt x="179" y="387"/>
                    </a:lnTo>
                    <a:lnTo>
                      <a:pt x="180" y="386"/>
                    </a:lnTo>
                    <a:lnTo>
                      <a:pt x="185" y="385"/>
                    </a:lnTo>
                    <a:lnTo>
                      <a:pt x="185" y="385"/>
                    </a:lnTo>
                    <a:lnTo>
                      <a:pt x="189" y="386"/>
                    </a:lnTo>
                    <a:lnTo>
                      <a:pt x="192" y="387"/>
                    </a:lnTo>
                    <a:lnTo>
                      <a:pt x="196" y="392"/>
                    </a:lnTo>
                    <a:lnTo>
                      <a:pt x="196" y="392"/>
                    </a:lnTo>
                    <a:lnTo>
                      <a:pt x="199" y="394"/>
                    </a:lnTo>
                    <a:lnTo>
                      <a:pt x="201" y="395"/>
                    </a:lnTo>
                    <a:lnTo>
                      <a:pt x="210" y="397"/>
                    </a:lnTo>
                    <a:lnTo>
                      <a:pt x="210" y="397"/>
                    </a:lnTo>
                    <a:lnTo>
                      <a:pt x="216" y="398"/>
                    </a:lnTo>
                    <a:lnTo>
                      <a:pt x="221" y="401"/>
                    </a:lnTo>
                    <a:lnTo>
                      <a:pt x="225" y="404"/>
                    </a:lnTo>
                    <a:lnTo>
                      <a:pt x="228" y="409"/>
                    </a:lnTo>
                    <a:lnTo>
                      <a:pt x="228" y="409"/>
                    </a:lnTo>
                    <a:lnTo>
                      <a:pt x="230" y="415"/>
                    </a:lnTo>
                    <a:lnTo>
                      <a:pt x="234" y="419"/>
                    </a:lnTo>
                    <a:lnTo>
                      <a:pt x="240" y="421"/>
                    </a:lnTo>
                    <a:lnTo>
                      <a:pt x="246" y="423"/>
                    </a:lnTo>
                    <a:lnTo>
                      <a:pt x="246" y="423"/>
                    </a:lnTo>
                    <a:lnTo>
                      <a:pt x="254" y="423"/>
                    </a:lnTo>
                    <a:lnTo>
                      <a:pt x="263" y="424"/>
                    </a:lnTo>
                    <a:lnTo>
                      <a:pt x="267" y="424"/>
                    </a:lnTo>
                    <a:lnTo>
                      <a:pt x="271" y="426"/>
                    </a:lnTo>
                    <a:lnTo>
                      <a:pt x="274" y="428"/>
                    </a:lnTo>
                    <a:lnTo>
                      <a:pt x="276" y="430"/>
                    </a:lnTo>
                    <a:lnTo>
                      <a:pt x="276" y="430"/>
                    </a:lnTo>
                    <a:lnTo>
                      <a:pt x="281" y="436"/>
                    </a:lnTo>
                    <a:lnTo>
                      <a:pt x="287" y="442"/>
                    </a:lnTo>
                    <a:lnTo>
                      <a:pt x="293" y="450"/>
                    </a:lnTo>
                    <a:lnTo>
                      <a:pt x="296" y="454"/>
                    </a:lnTo>
                    <a:lnTo>
                      <a:pt x="298" y="460"/>
                    </a:lnTo>
                    <a:lnTo>
                      <a:pt x="298" y="460"/>
                    </a:lnTo>
                    <a:lnTo>
                      <a:pt x="301" y="460"/>
                    </a:lnTo>
                    <a:lnTo>
                      <a:pt x="304" y="462"/>
                    </a:lnTo>
                    <a:lnTo>
                      <a:pt x="304" y="462"/>
                    </a:lnTo>
                    <a:lnTo>
                      <a:pt x="309" y="466"/>
                    </a:lnTo>
                    <a:lnTo>
                      <a:pt x="314" y="468"/>
                    </a:lnTo>
                    <a:lnTo>
                      <a:pt x="318" y="469"/>
                    </a:lnTo>
                    <a:lnTo>
                      <a:pt x="324" y="469"/>
                    </a:lnTo>
                    <a:lnTo>
                      <a:pt x="324" y="469"/>
                    </a:lnTo>
                    <a:lnTo>
                      <a:pt x="327" y="468"/>
                    </a:lnTo>
                    <a:lnTo>
                      <a:pt x="329" y="466"/>
                    </a:lnTo>
                    <a:lnTo>
                      <a:pt x="332" y="463"/>
                    </a:lnTo>
                    <a:lnTo>
                      <a:pt x="334" y="460"/>
                    </a:lnTo>
                    <a:lnTo>
                      <a:pt x="336" y="459"/>
                    </a:lnTo>
                    <a:lnTo>
                      <a:pt x="338" y="459"/>
                    </a:lnTo>
                    <a:lnTo>
                      <a:pt x="338" y="459"/>
                    </a:lnTo>
                    <a:lnTo>
                      <a:pt x="342" y="458"/>
                    </a:lnTo>
                    <a:lnTo>
                      <a:pt x="346" y="457"/>
                    </a:lnTo>
                    <a:lnTo>
                      <a:pt x="347" y="458"/>
                    </a:lnTo>
                    <a:lnTo>
                      <a:pt x="349" y="458"/>
                    </a:lnTo>
                    <a:lnTo>
                      <a:pt x="350" y="460"/>
                    </a:lnTo>
                    <a:lnTo>
                      <a:pt x="351" y="463"/>
                    </a:lnTo>
                    <a:lnTo>
                      <a:pt x="351" y="463"/>
                    </a:lnTo>
                    <a:lnTo>
                      <a:pt x="352" y="468"/>
                    </a:lnTo>
                    <a:lnTo>
                      <a:pt x="355" y="471"/>
                    </a:lnTo>
                    <a:lnTo>
                      <a:pt x="357" y="473"/>
                    </a:lnTo>
                    <a:lnTo>
                      <a:pt x="360" y="474"/>
                    </a:lnTo>
                    <a:lnTo>
                      <a:pt x="360" y="474"/>
                    </a:lnTo>
                    <a:lnTo>
                      <a:pt x="365" y="476"/>
                    </a:lnTo>
                    <a:lnTo>
                      <a:pt x="374" y="478"/>
                    </a:lnTo>
                    <a:lnTo>
                      <a:pt x="382" y="479"/>
                    </a:lnTo>
                    <a:lnTo>
                      <a:pt x="387" y="478"/>
                    </a:lnTo>
                    <a:lnTo>
                      <a:pt x="391" y="477"/>
                    </a:lnTo>
                    <a:lnTo>
                      <a:pt x="391" y="477"/>
                    </a:lnTo>
                    <a:lnTo>
                      <a:pt x="398" y="473"/>
                    </a:lnTo>
                    <a:lnTo>
                      <a:pt x="405" y="471"/>
                    </a:lnTo>
                    <a:lnTo>
                      <a:pt x="411" y="470"/>
                    </a:lnTo>
                    <a:lnTo>
                      <a:pt x="417" y="470"/>
                    </a:lnTo>
                    <a:lnTo>
                      <a:pt x="417" y="470"/>
                    </a:lnTo>
                    <a:lnTo>
                      <a:pt x="422" y="472"/>
                    </a:lnTo>
                    <a:lnTo>
                      <a:pt x="428" y="476"/>
                    </a:lnTo>
                    <a:lnTo>
                      <a:pt x="434" y="479"/>
                    </a:lnTo>
                    <a:lnTo>
                      <a:pt x="436" y="479"/>
                    </a:lnTo>
                    <a:lnTo>
                      <a:pt x="439" y="479"/>
                    </a:lnTo>
                    <a:lnTo>
                      <a:pt x="439" y="479"/>
                    </a:lnTo>
                    <a:lnTo>
                      <a:pt x="447" y="472"/>
                    </a:lnTo>
                    <a:lnTo>
                      <a:pt x="451" y="469"/>
                    </a:lnTo>
                    <a:lnTo>
                      <a:pt x="457" y="468"/>
                    </a:lnTo>
                    <a:lnTo>
                      <a:pt x="457" y="468"/>
                    </a:lnTo>
                    <a:lnTo>
                      <a:pt x="464" y="468"/>
                    </a:lnTo>
                    <a:lnTo>
                      <a:pt x="475" y="468"/>
                    </a:lnTo>
                    <a:lnTo>
                      <a:pt x="481" y="468"/>
                    </a:lnTo>
                    <a:lnTo>
                      <a:pt x="487" y="469"/>
                    </a:lnTo>
                    <a:lnTo>
                      <a:pt x="491" y="471"/>
                    </a:lnTo>
                    <a:lnTo>
                      <a:pt x="494" y="474"/>
                    </a:lnTo>
                    <a:lnTo>
                      <a:pt x="494" y="474"/>
                    </a:lnTo>
                    <a:lnTo>
                      <a:pt x="498" y="479"/>
                    </a:lnTo>
                    <a:lnTo>
                      <a:pt x="501" y="483"/>
                    </a:lnTo>
                    <a:lnTo>
                      <a:pt x="505" y="486"/>
                    </a:lnTo>
                    <a:lnTo>
                      <a:pt x="511" y="488"/>
                    </a:lnTo>
                    <a:lnTo>
                      <a:pt x="511" y="488"/>
                    </a:lnTo>
                    <a:lnTo>
                      <a:pt x="518" y="490"/>
                    </a:lnTo>
                    <a:lnTo>
                      <a:pt x="523" y="493"/>
                    </a:lnTo>
                    <a:lnTo>
                      <a:pt x="530" y="498"/>
                    </a:lnTo>
                    <a:lnTo>
                      <a:pt x="530" y="498"/>
                    </a:lnTo>
                    <a:lnTo>
                      <a:pt x="532" y="501"/>
                    </a:lnTo>
                    <a:lnTo>
                      <a:pt x="536" y="505"/>
                    </a:lnTo>
                    <a:lnTo>
                      <a:pt x="536" y="505"/>
                    </a:lnTo>
                    <a:lnTo>
                      <a:pt x="538" y="503"/>
                    </a:lnTo>
                    <a:lnTo>
                      <a:pt x="540" y="501"/>
                    </a:lnTo>
                    <a:lnTo>
                      <a:pt x="548" y="500"/>
                    </a:lnTo>
                    <a:lnTo>
                      <a:pt x="548" y="500"/>
                    </a:lnTo>
                    <a:lnTo>
                      <a:pt x="552" y="498"/>
                    </a:lnTo>
                    <a:lnTo>
                      <a:pt x="553" y="498"/>
                    </a:lnTo>
                    <a:lnTo>
                      <a:pt x="554" y="497"/>
                    </a:lnTo>
                    <a:lnTo>
                      <a:pt x="554" y="492"/>
                    </a:lnTo>
                    <a:lnTo>
                      <a:pt x="553" y="483"/>
                    </a:lnTo>
                    <a:lnTo>
                      <a:pt x="553" y="483"/>
                    </a:lnTo>
                    <a:lnTo>
                      <a:pt x="551" y="471"/>
                    </a:lnTo>
                    <a:lnTo>
                      <a:pt x="551" y="466"/>
                    </a:lnTo>
                    <a:lnTo>
                      <a:pt x="552" y="460"/>
                    </a:lnTo>
                    <a:lnTo>
                      <a:pt x="553" y="455"/>
                    </a:lnTo>
                    <a:lnTo>
                      <a:pt x="556" y="451"/>
                    </a:lnTo>
                    <a:lnTo>
                      <a:pt x="560" y="446"/>
                    </a:lnTo>
                    <a:lnTo>
                      <a:pt x="565" y="442"/>
                    </a:lnTo>
                    <a:lnTo>
                      <a:pt x="565" y="442"/>
                    </a:lnTo>
                    <a:lnTo>
                      <a:pt x="571" y="437"/>
                    </a:lnTo>
                    <a:lnTo>
                      <a:pt x="578" y="432"/>
                    </a:lnTo>
                    <a:lnTo>
                      <a:pt x="589" y="418"/>
                    </a:lnTo>
                    <a:lnTo>
                      <a:pt x="601" y="406"/>
                    </a:lnTo>
                    <a:lnTo>
                      <a:pt x="606" y="402"/>
                    </a:lnTo>
                    <a:lnTo>
                      <a:pt x="611" y="399"/>
                    </a:lnTo>
                    <a:lnTo>
                      <a:pt x="611" y="399"/>
                    </a:lnTo>
                    <a:lnTo>
                      <a:pt x="620" y="394"/>
                    </a:lnTo>
                    <a:lnTo>
                      <a:pt x="628" y="389"/>
                    </a:lnTo>
                    <a:lnTo>
                      <a:pt x="632" y="386"/>
                    </a:lnTo>
                    <a:lnTo>
                      <a:pt x="634" y="382"/>
                    </a:lnTo>
                    <a:lnTo>
                      <a:pt x="636" y="378"/>
                    </a:lnTo>
                    <a:lnTo>
                      <a:pt x="638" y="374"/>
                    </a:lnTo>
                    <a:lnTo>
                      <a:pt x="638" y="374"/>
                    </a:lnTo>
                    <a:lnTo>
                      <a:pt x="639" y="364"/>
                    </a:lnTo>
                    <a:lnTo>
                      <a:pt x="639" y="354"/>
                    </a:lnTo>
                    <a:lnTo>
                      <a:pt x="639" y="349"/>
                    </a:lnTo>
                    <a:lnTo>
                      <a:pt x="637" y="345"/>
                    </a:lnTo>
                    <a:lnTo>
                      <a:pt x="635" y="341"/>
                    </a:lnTo>
                    <a:lnTo>
                      <a:pt x="633" y="339"/>
                    </a:lnTo>
                    <a:lnTo>
                      <a:pt x="633" y="339"/>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5" name="Freeform 99">
                <a:extLst>
                  <a:ext uri="{FF2B5EF4-FFF2-40B4-BE49-F238E27FC236}">
                    <a16:creationId xmlns:a16="http://schemas.microsoft.com/office/drawing/2014/main" id="{AF07BCC3-A787-40BF-8DD4-810681E36113}"/>
                  </a:ext>
                </a:extLst>
              </p:cNvPr>
              <p:cNvSpPr>
                <a:spLocks/>
              </p:cNvSpPr>
              <p:nvPr/>
            </p:nvSpPr>
            <p:spPr bwMode="auto">
              <a:xfrm>
                <a:off x="3829753" y="5511246"/>
                <a:ext cx="1377759" cy="1035690"/>
              </a:xfrm>
              <a:custGeom>
                <a:avLst/>
                <a:gdLst>
                  <a:gd name="T0" fmla="*/ 736 w 803"/>
                  <a:gd name="T1" fmla="*/ 110 h 592"/>
                  <a:gd name="T2" fmla="*/ 697 w 803"/>
                  <a:gd name="T3" fmla="*/ 109 h 592"/>
                  <a:gd name="T4" fmla="*/ 677 w 803"/>
                  <a:gd name="T5" fmla="*/ 86 h 592"/>
                  <a:gd name="T6" fmla="*/ 640 w 803"/>
                  <a:gd name="T7" fmla="*/ 80 h 592"/>
                  <a:gd name="T8" fmla="*/ 610 w 803"/>
                  <a:gd name="T9" fmla="*/ 89 h 592"/>
                  <a:gd name="T10" fmla="*/ 562 w 803"/>
                  <a:gd name="T11" fmla="*/ 78 h 592"/>
                  <a:gd name="T12" fmla="*/ 513 w 803"/>
                  <a:gd name="T13" fmla="*/ 61 h 592"/>
                  <a:gd name="T14" fmla="*/ 469 w 803"/>
                  <a:gd name="T15" fmla="*/ 36 h 592"/>
                  <a:gd name="T16" fmla="*/ 428 w 803"/>
                  <a:gd name="T17" fmla="*/ 27 h 592"/>
                  <a:gd name="T18" fmla="*/ 398 w 803"/>
                  <a:gd name="T19" fmla="*/ 32 h 592"/>
                  <a:gd name="T20" fmla="*/ 369 w 803"/>
                  <a:gd name="T21" fmla="*/ 25 h 592"/>
                  <a:gd name="T22" fmla="*/ 300 w 803"/>
                  <a:gd name="T23" fmla="*/ 29 h 592"/>
                  <a:gd name="T24" fmla="*/ 241 w 803"/>
                  <a:gd name="T25" fmla="*/ 11 h 592"/>
                  <a:gd name="T26" fmla="*/ 141 w 803"/>
                  <a:gd name="T27" fmla="*/ 17 h 592"/>
                  <a:gd name="T28" fmla="*/ 97 w 803"/>
                  <a:gd name="T29" fmla="*/ 0 h 592"/>
                  <a:gd name="T30" fmla="*/ 51 w 803"/>
                  <a:gd name="T31" fmla="*/ 24 h 592"/>
                  <a:gd name="T32" fmla="*/ 11 w 803"/>
                  <a:gd name="T33" fmla="*/ 44 h 592"/>
                  <a:gd name="T34" fmla="*/ 6 w 803"/>
                  <a:gd name="T35" fmla="*/ 72 h 592"/>
                  <a:gd name="T36" fmla="*/ 23 w 803"/>
                  <a:gd name="T37" fmla="*/ 95 h 592"/>
                  <a:gd name="T38" fmla="*/ 28 w 803"/>
                  <a:gd name="T39" fmla="*/ 145 h 592"/>
                  <a:gd name="T40" fmla="*/ 41 w 803"/>
                  <a:gd name="T41" fmla="*/ 132 h 592"/>
                  <a:gd name="T42" fmla="*/ 63 w 803"/>
                  <a:gd name="T43" fmla="*/ 141 h 592"/>
                  <a:gd name="T44" fmla="*/ 69 w 803"/>
                  <a:gd name="T45" fmla="*/ 159 h 592"/>
                  <a:gd name="T46" fmla="*/ 108 w 803"/>
                  <a:gd name="T47" fmla="*/ 157 h 592"/>
                  <a:gd name="T48" fmla="*/ 133 w 803"/>
                  <a:gd name="T49" fmla="*/ 148 h 592"/>
                  <a:gd name="T50" fmla="*/ 170 w 803"/>
                  <a:gd name="T51" fmla="*/ 155 h 592"/>
                  <a:gd name="T52" fmla="*/ 188 w 803"/>
                  <a:gd name="T53" fmla="*/ 178 h 592"/>
                  <a:gd name="T54" fmla="*/ 173 w 803"/>
                  <a:gd name="T55" fmla="*/ 195 h 592"/>
                  <a:gd name="T56" fmla="*/ 148 w 803"/>
                  <a:gd name="T57" fmla="*/ 212 h 592"/>
                  <a:gd name="T58" fmla="*/ 146 w 803"/>
                  <a:gd name="T59" fmla="*/ 227 h 592"/>
                  <a:gd name="T60" fmla="*/ 146 w 803"/>
                  <a:gd name="T61" fmla="*/ 269 h 592"/>
                  <a:gd name="T62" fmla="*/ 141 w 803"/>
                  <a:gd name="T63" fmla="*/ 304 h 592"/>
                  <a:gd name="T64" fmla="*/ 126 w 803"/>
                  <a:gd name="T65" fmla="*/ 320 h 592"/>
                  <a:gd name="T66" fmla="*/ 103 w 803"/>
                  <a:gd name="T67" fmla="*/ 328 h 592"/>
                  <a:gd name="T68" fmla="*/ 121 w 803"/>
                  <a:gd name="T69" fmla="*/ 348 h 592"/>
                  <a:gd name="T70" fmla="*/ 137 w 803"/>
                  <a:gd name="T71" fmla="*/ 372 h 592"/>
                  <a:gd name="T72" fmla="*/ 120 w 803"/>
                  <a:gd name="T73" fmla="*/ 395 h 592"/>
                  <a:gd name="T74" fmla="*/ 125 w 803"/>
                  <a:gd name="T75" fmla="*/ 423 h 592"/>
                  <a:gd name="T76" fmla="*/ 127 w 803"/>
                  <a:gd name="T77" fmla="*/ 448 h 592"/>
                  <a:gd name="T78" fmla="*/ 105 w 803"/>
                  <a:gd name="T79" fmla="*/ 477 h 592"/>
                  <a:gd name="T80" fmla="*/ 114 w 803"/>
                  <a:gd name="T81" fmla="*/ 505 h 592"/>
                  <a:gd name="T82" fmla="*/ 155 w 803"/>
                  <a:gd name="T83" fmla="*/ 514 h 592"/>
                  <a:gd name="T84" fmla="*/ 177 w 803"/>
                  <a:gd name="T85" fmla="*/ 525 h 592"/>
                  <a:gd name="T86" fmla="*/ 197 w 803"/>
                  <a:gd name="T87" fmla="*/ 576 h 592"/>
                  <a:gd name="T88" fmla="*/ 246 w 803"/>
                  <a:gd name="T89" fmla="*/ 589 h 592"/>
                  <a:gd name="T90" fmla="*/ 291 w 803"/>
                  <a:gd name="T91" fmla="*/ 557 h 592"/>
                  <a:gd name="T92" fmla="*/ 352 w 803"/>
                  <a:gd name="T93" fmla="*/ 539 h 592"/>
                  <a:gd name="T94" fmla="*/ 412 w 803"/>
                  <a:gd name="T95" fmla="*/ 549 h 592"/>
                  <a:gd name="T96" fmla="*/ 442 w 803"/>
                  <a:gd name="T97" fmla="*/ 539 h 592"/>
                  <a:gd name="T98" fmla="*/ 470 w 803"/>
                  <a:gd name="T99" fmla="*/ 509 h 592"/>
                  <a:gd name="T100" fmla="*/ 518 w 803"/>
                  <a:gd name="T101" fmla="*/ 475 h 592"/>
                  <a:gd name="T102" fmla="*/ 555 w 803"/>
                  <a:gd name="T103" fmla="*/ 433 h 592"/>
                  <a:gd name="T104" fmla="*/ 580 w 803"/>
                  <a:gd name="T105" fmla="*/ 403 h 592"/>
                  <a:gd name="T106" fmla="*/ 595 w 803"/>
                  <a:gd name="T107" fmla="*/ 379 h 592"/>
                  <a:gd name="T108" fmla="*/ 577 w 803"/>
                  <a:gd name="T109" fmla="*/ 341 h 592"/>
                  <a:gd name="T110" fmla="*/ 604 w 803"/>
                  <a:gd name="T111" fmla="*/ 288 h 592"/>
                  <a:gd name="T112" fmla="*/ 630 w 803"/>
                  <a:gd name="T113" fmla="*/ 251 h 592"/>
                  <a:gd name="T114" fmla="*/ 655 w 803"/>
                  <a:gd name="T115" fmla="*/ 218 h 592"/>
                  <a:gd name="T116" fmla="*/ 727 w 803"/>
                  <a:gd name="T117" fmla="*/ 195 h 592"/>
                  <a:gd name="T118" fmla="*/ 794 w 803"/>
                  <a:gd name="T119" fmla="*/ 145 h 592"/>
                  <a:gd name="T120" fmla="*/ 800 w 803"/>
                  <a:gd name="T121" fmla="*/ 104 h 592"/>
                  <a:gd name="T122" fmla="*/ 773 w 803"/>
                  <a:gd name="T123" fmla="*/ 11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3" h="592">
                    <a:moveTo>
                      <a:pt x="765" y="116"/>
                    </a:moveTo>
                    <a:lnTo>
                      <a:pt x="765" y="116"/>
                    </a:lnTo>
                    <a:lnTo>
                      <a:pt x="759" y="117"/>
                    </a:lnTo>
                    <a:lnTo>
                      <a:pt x="751" y="117"/>
                    </a:lnTo>
                    <a:lnTo>
                      <a:pt x="743" y="115"/>
                    </a:lnTo>
                    <a:lnTo>
                      <a:pt x="740" y="113"/>
                    </a:lnTo>
                    <a:lnTo>
                      <a:pt x="736" y="110"/>
                    </a:lnTo>
                    <a:lnTo>
                      <a:pt x="736" y="110"/>
                    </a:lnTo>
                    <a:lnTo>
                      <a:pt x="732" y="108"/>
                    </a:lnTo>
                    <a:lnTo>
                      <a:pt x="728" y="106"/>
                    </a:lnTo>
                    <a:lnTo>
                      <a:pt x="722" y="106"/>
                    </a:lnTo>
                    <a:lnTo>
                      <a:pt x="717" y="107"/>
                    </a:lnTo>
                    <a:lnTo>
                      <a:pt x="706" y="108"/>
                    </a:lnTo>
                    <a:lnTo>
                      <a:pt x="701" y="109"/>
                    </a:lnTo>
                    <a:lnTo>
                      <a:pt x="697" y="109"/>
                    </a:lnTo>
                    <a:lnTo>
                      <a:pt x="697" y="109"/>
                    </a:lnTo>
                    <a:lnTo>
                      <a:pt x="693" y="107"/>
                    </a:lnTo>
                    <a:lnTo>
                      <a:pt x="690" y="106"/>
                    </a:lnTo>
                    <a:lnTo>
                      <a:pt x="686" y="101"/>
                    </a:lnTo>
                    <a:lnTo>
                      <a:pt x="683" y="96"/>
                    </a:lnTo>
                    <a:lnTo>
                      <a:pt x="681" y="90"/>
                    </a:lnTo>
                    <a:lnTo>
                      <a:pt x="681" y="90"/>
                    </a:lnTo>
                    <a:lnTo>
                      <a:pt x="680" y="88"/>
                    </a:lnTo>
                    <a:lnTo>
                      <a:pt x="677" y="86"/>
                    </a:lnTo>
                    <a:lnTo>
                      <a:pt x="671" y="83"/>
                    </a:lnTo>
                    <a:lnTo>
                      <a:pt x="662" y="81"/>
                    </a:lnTo>
                    <a:lnTo>
                      <a:pt x="656" y="79"/>
                    </a:lnTo>
                    <a:lnTo>
                      <a:pt x="656" y="79"/>
                    </a:lnTo>
                    <a:lnTo>
                      <a:pt x="654" y="78"/>
                    </a:lnTo>
                    <a:lnTo>
                      <a:pt x="651" y="78"/>
                    </a:lnTo>
                    <a:lnTo>
                      <a:pt x="645" y="78"/>
                    </a:lnTo>
                    <a:lnTo>
                      <a:pt x="640" y="80"/>
                    </a:lnTo>
                    <a:lnTo>
                      <a:pt x="636" y="84"/>
                    </a:lnTo>
                    <a:lnTo>
                      <a:pt x="636" y="84"/>
                    </a:lnTo>
                    <a:lnTo>
                      <a:pt x="634" y="86"/>
                    </a:lnTo>
                    <a:lnTo>
                      <a:pt x="632" y="87"/>
                    </a:lnTo>
                    <a:lnTo>
                      <a:pt x="627" y="89"/>
                    </a:lnTo>
                    <a:lnTo>
                      <a:pt x="617" y="90"/>
                    </a:lnTo>
                    <a:lnTo>
                      <a:pt x="617" y="90"/>
                    </a:lnTo>
                    <a:lnTo>
                      <a:pt x="610" y="89"/>
                    </a:lnTo>
                    <a:lnTo>
                      <a:pt x="601" y="88"/>
                    </a:lnTo>
                    <a:lnTo>
                      <a:pt x="590" y="86"/>
                    </a:lnTo>
                    <a:lnTo>
                      <a:pt x="585" y="84"/>
                    </a:lnTo>
                    <a:lnTo>
                      <a:pt x="580" y="82"/>
                    </a:lnTo>
                    <a:lnTo>
                      <a:pt x="580" y="82"/>
                    </a:lnTo>
                    <a:lnTo>
                      <a:pt x="576" y="80"/>
                    </a:lnTo>
                    <a:lnTo>
                      <a:pt x="571" y="79"/>
                    </a:lnTo>
                    <a:lnTo>
                      <a:pt x="562" y="78"/>
                    </a:lnTo>
                    <a:lnTo>
                      <a:pt x="554" y="78"/>
                    </a:lnTo>
                    <a:lnTo>
                      <a:pt x="551" y="77"/>
                    </a:lnTo>
                    <a:lnTo>
                      <a:pt x="548" y="76"/>
                    </a:lnTo>
                    <a:lnTo>
                      <a:pt x="548" y="76"/>
                    </a:lnTo>
                    <a:lnTo>
                      <a:pt x="540" y="72"/>
                    </a:lnTo>
                    <a:lnTo>
                      <a:pt x="530" y="67"/>
                    </a:lnTo>
                    <a:lnTo>
                      <a:pt x="513" y="61"/>
                    </a:lnTo>
                    <a:lnTo>
                      <a:pt x="513" y="61"/>
                    </a:lnTo>
                    <a:lnTo>
                      <a:pt x="506" y="58"/>
                    </a:lnTo>
                    <a:lnTo>
                      <a:pt x="500" y="53"/>
                    </a:lnTo>
                    <a:lnTo>
                      <a:pt x="492" y="48"/>
                    </a:lnTo>
                    <a:lnTo>
                      <a:pt x="485" y="43"/>
                    </a:lnTo>
                    <a:lnTo>
                      <a:pt x="485" y="43"/>
                    </a:lnTo>
                    <a:lnTo>
                      <a:pt x="477" y="39"/>
                    </a:lnTo>
                    <a:lnTo>
                      <a:pt x="469" y="36"/>
                    </a:lnTo>
                    <a:lnTo>
                      <a:pt x="469" y="36"/>
                    </a:lnTo>
                    <a:lnTo>
                      <a:pt x="466" y="38"/>
                    </a:lnTo>
                    <a:lnTo>
                      <a:pt x="462" y="39"/>
                    </a:lnTo>
                    <a:lnTo>
                      <a:pt x="458" y="40"/>
                    </a:lnTo>
                    <a:lnTo>
                      <a:pt x="454" y="39"/>
                    </a:lnTo>
                    <a:lnTo>
                      <a:pt x="446" y="36"/>
                    </a:lnTo>
                    <a:lnTo>
                      <a:pt x="437" y="31"/>
                    </a:lnTo>
                    <a:lnTo>
                      <a:pt x="437" y="31"/>
                    </a:lnTo>
                    <a:lnTo>
                      <a:pt x="428" y="27"/>
                    </a:lnTo>
                    <a:lnTo>
                      <a:pt x="420" y="25"/>
                    </a:lnTo>
                    <a:lnTo>
                      <a:pt x="416" y="25"/>
                    </a:lnTo>
                    <a:lnTo>
                      <a:pt x="413" y="26"/>
                    </a:lnTo>
                    <a:lnTo>
                      <a:pt x="408" y="27"/>
                    </a:lnTo>
                    <a:lnTo>
                      <a:pt x="405" y="28"/>
                    </a:lnTo>
                    <a:lnTo>
                      <a:pt x="405" y="28"/>
                    </a:lnTo>
                    <a:lnTo>
                      <a:pt x="401" y="30"/>
                    </a:lnTo>
                    <a:lnTo>
                      <a:pt x="398" y="32"/>
                    </a:lnTo>
                    <a:lnTo>
                      <a:pt x="394" y="32"/>
                    </a:lnTo>
                    <a:lnTo>
                      <a:pt x="390" y="33"/>
                    </a:lnTo>
                    <a:lnTo>
                      <a:pt x="385" y="32"/>
                    </a:lnTo>
                    <a:lnTo>
                      <a:pt x="381" y="31"/>
                    </a:lnTo>
                    <a:lnTo>
                      <a:pt x="377" y="29"/>
                    </a:lnTo>
                    <a:lnTo>
                      <a:pt x="373" y="27"/>
                    </a:lnTo>
                    <a:lnTo>
                      <a:pt x="373" y="27"/>
                    </a:lnTo>
                    <a:lnTo>
                      <a:pt x="369" y="25"/>
                    </a:lnTo>
                    <a:lnTo>
                      <a:pt x="364" y="23"/>
                    </a:lnTo>
                    <a:lnTo>
                      <a:pt x="359" y="23"/>
                    </a:lnTo>
                    <a:lnTo>
                      <a:pt x="353" y="23"/>
                    </a:lnTo>
                    <a:lnTo>
                      <a:pt x="339" y="25"/>
                    </a:lnTo>
                    <a:lnTo>
                      <a:pt x="321" y="28"/>
                    </a:lnTo>
                    <a:lnTo>
                      <a:pt x="321" y="28"/>
                    </a:lnTo>
                    <a:lnTo>
                      <a:pt x="311" y="30"/>
                    </a:lnTo>
                    <a:lnTo>
                      <a:pt x="300" y="29"/>
                    </a:lnTo>
                    <a:lnTo>
                      <a:pt x="288" y="28"/>
                    </a:lnTo>
                    <a:lnTo>
                      <a:pt x="276" y="25"/>
                    </a:lnTo>
                    <a:lnTo>
                      <a:pt x="265" y="22"/>
                    </a:lnTo>
                    <a:lnTo>
                      <a:pt x="256" y="19"/>
                    </a:lnTo>
                    <a:lnTo>
                      <a:pt x="248" y="15"/>
                    </a:lnTo>
                    <a:lnTo>
                      <a:pt x="243" y="12"/>
                    </a:lnTo>
                    <a:lnTo>
                      <a:pt x="243" y="12"/>
                    </a:lnTo>
                    <a:lnTo>
                      <a:pt x="241" y="11"/>
                    </a:lnTo>
                    <a:lnTo>
                      <a:pt x="238" y="10"/>
                    </a:lnTo>
                    <a:lnTo>
                      <a:pt x="229" y="9"/>
                    </a:lnTo>
                    <a:lnTo>
                      <a:pt x="218" y="8"/>
                    </a:lnTo>
                    <a:lnTo>
                      <a:pt x="205" y="9"/>
                    </a:lnTo>
                    <a:lnTo>
                      <a:pt x="177" y="11"/>
                    </a:lnTo>
                    <a:lnTo>
                      <a:pt x="152" y="15"/>
                    </a:lnTo>
                    <a:lnTo>
                      <a:pt x="152" y="15"/>
                    </a:lnTo>
                    <a:lnTo>
                      <a:pt x="141" y="17"/>
                    </a:lnTo>
                    <a:lnTo>
                      <a:pt x="133" y="17"/>
                    </a:lnTo>
                    <a:lnTo>
                      <a:pt x="126" y="15"/>
                    </a:lnTo>
                    <a:lnTo>
                      <a:pt x="120" y="13"/>
                    </a:lnTo>
                    <a:lnTo>
                      <a:pt x="115" y="11"/>
                    </a:lnTo>
                    <a:lnTo>
                      <a:pt x="110" y="8"/>
                    </a:lnTo>
                    <a:lnTo>
                      <a:pt x="99" y="2"/>
                    </a:lnTo>
                    <a:lnTo>
                      <a:pt x="99" y="2"/>
                    </a:lnTo>
                    <a:lnTo>
                      <a:pt x="97" y="0"/>
                    </a:lnTo>
                    <a:lnTo>
                      <a:pt x="94" y="0"/>
                    </a:lnTo>
                    <a:lnTo>
                      <a:pt x="87" y="0"/>
                    </a:lnTo>
                    <a:lnTo>
                      <a:pt x="80" y="2"/>
                    </a:lnTo>
                    <a:lnTo>
                      <a:pt x="73" y="5"/>
                    </a:lnTo>
                    <a:lnTo>
                      <a:pt x="67" y="9"/>
                    </a:lnTo>
                    <a:lnTo>
                      <a:pt x="60" y="14"/>
                    </a:lnTo>
                    <a:lnTo>
                      <a:pt x="55" y="20"/>
                    </a:lnTo>
                    <a:lnTo>
                      <a:pt x="51" y="24"/>
                    </a:lnTo>
                    <a:lnTo>
                      <a:pt x="51" y="24"/>
                    </a:lnTo>
                    <a:lnTo>
                      <a:pt x="48" y="28"/>
                    </a:lnTo>
                    <a:lnTo>
                      <a:pt x="45" y="31"/>
                    </a:lnTo>
                    <a:lnTo>
                      <a:pt x="41" y="34"/>
                    </a:lnTo>
                    <a:lnTo>
                      <a:pt x="36" y="36"/>
                    </a:lnTo>
                    <a:lnTo>
                      <a:pt x="25" y="40"/>
                    </a:lnTo>
                    <a:lnTo>
                      <a:pt x="11" y="44"/>
                    </a:lnTo>
                    <a:lnTo>
                      <a:pt x="11" y="44"/>
                    </a:lnTo>
                    <a:lnTo>
                      <a:pt x="8" y="46"/>
                    </a:lnTo>
                    <a:lnTo>
                      <a:pt x="5" y="48"/>
                    </a:lnTo>
                    <a:lnTo>
                      <a:pt x="3" y="50"/>
                    </a:lnTo>
                    <a:lnTo>
                      <a:pt x="1" y="52"/>
                    </a:lnTo>
                    <a:lnTo>
                      <a:pt x="0" y="57"/>
                    </a:lnTo>
                    <a:lnTo>
                      <a:pt x="0" y="63"/>
                    </a:lnTo>
                    <a:lnTo>
                      <a:pt x="2" y="68"/>
                    </a:lnTo>
                    <a:lnTo>
                      <a:pt x="6" y="72"/>
                    </a:lnTo>
                    <a:lnTo>
                      <a:pt x="10" y="76"/>
                    </a:lnTo>
                    <a:lnTo>
                      <a:pt x="15" y="79"/>
                    </a:lnTo>
                    <a:lnTo>
                      <a:pt x="15" y="79"/>
                    </a:lnTo>
                    <a:lnTo>
                      <a:pt x="18" y="80"/>
                    </a:lnTo>
                    <a:lnTo>
                      <a:pt x="20" y="82"/>
                    </a:lnTo>
                    <a:lnTo>
                      <a:pt x="21" y="84"/>
                    </a:lnTo>
                    <a:lnTo>
                      <a:pt x="22" y="87"/>
                    </a:lnTo>
                    <a:lnTo>
                      <a:pt x="23" y="95"/>
                    </a:lnTo>
                    <a:lnTo>
                      <a:pt x="22" y="105"/>
                    </a:lnTo>
                    <a:lnTo>
                      <a:pt x="20" y="124"/>
                    </a:lnTo>
                    <a:lnTo>
                      <a:pt x="17" y="141"/>
                    </a:lnTo>
                    <a:lnTo>
                      <a:pt x="17" y="141"/>
                    </a:lnTo>
                    <a:lnTo>
                      <a:pt x="16" y="146"/>
                    </a:lnTo>
                    <a:lnTo>
                      <a:pt x="16" y="146"/>
                    </a:lnTo>
                    <a:lnTo>
                      <a:pt x="24" y="146"/>
                    </a:lnTo>
                    <a:lnTo>
                      <a:pt x="28" y="145"/>
                    </a:lnTo>
                    <a:lnTo>
                      <a:pt x="29" y="145"/>
                    </a:lnTo>
                    <a:lnTo>
                      <a:pt x="30" y="143"/>
                    </a:lnTo>
                    <a:lnTo>
                      <a:pt x="30" y="143"/>
                    </a:lnTo>
                    <a:lnTo>
                      <a:pt x="31" y="139"/>
                    </a:lnTo>
                    <a:lnTo>
                      <a:pt x="33" y="136"/>
                    </a:lnTo>
                    <a:lnTo>
                      <a:pt x="36" y="133"/>
                    </a:lnTo>
                    <a:lnTo>
                      <a:pt x="39" y="132"/>
                    </a:lnTo>
                    <a:lnTo>
                      <a:pt x="41" y="132"/>
                    </a:lnTo>
                    <a:lnTo>
                      <a:pt x="41" y="132"/>
                    </a:lnTo>
                    <a:lnTo>
                      <a:pt x="48" y="132"/>
                    </a:lnTo>
                    <a:lnTo>
                      <a:pt x="55" y="133"/>
                    </a:lnTo>
                    <a:lnTo>
                      <a:pt x="58" y="134"/>
                    </a:lnTo>
                    <a:lnTo>
                      <a:pt x="61" y="135"/>
                    </a:lnTo>
                    <a:lnTo>
                      <a:pt x="62" y="138"/>
                    </a:lnTo>
                    <a:lnTo>
                      <a:pt x="63" y="141"/>
                    </a:lnTo>
                    <a:lnTo>
                      <a:pt x="63" y="141"/>
                    </a:lnTo>
                    <a:lnTo>
                      <a:pt x="61" y="147"/>
                    </a:lnTo>
                    <a:lnTo>
                      <a:pt x="59" y="153"/>
                    </a:lnTo>
                    <a:lnTo>
                      <a:pt x="59" y="155"/>
                    </a:lnTo>
                    <a:lnTo>
                      <a:pt x="59" y="157"/>
                    </a:lnTo>
                    <a:lnTo>
                      <a:pt x="61" y="158"/>
                    </a:lnTo>
                    <a:lnTo>
                      <a:pt x="64" y="159"/>
                    </a:lnTo>
                    <a:lnTo>
                      <a:pt x="64" y="159"/>
                    </a:lnTo>
                    <a:lnTo>
                      <a:pt x="69" y="159"/>
                    </a:lnTo>
                    <a:lnTo>
                      <a:pt x="72" y="159"/>
                    </a:lnTo>
                    <a:lnTo>
                      <a:pt x="78" y="156"/>
                    </a:lnTo>
                    <a:lnTo>
                      <a:pt x="84" y="153"/>
                    </a:lnTo>
                    <a:lnTo>
                      <a:pt x="88" y="152"/>
                    </a:lnTo>
                    <a:lnTo>
                      <a:pt x="92" y="152"/>
                    </a:lnTo>
                    <a:lnTo>
                      <a:pt x="92" y="152"/>
                    </a:lnTo>
                    <a:lnTo>
                      <a:pt x="101" y="154"/>
                    </a:lnTo>
                    <a:lnTo>
                      <a:pt x="108" y="157"/>
                    </a:lnTo>
                    <a:lnTo>
                      <a:pt x="114" y="158"/>
                    </a:lnTo>
                    <a:lnTo>
                      <a:pt x="117" y="158"/>
                    </a:lnTo>
                    <a:lnTo>
                      <a:pt x="119" y="157"/>
                    </a:lnTo>
                    <a:lnTo>
                      <a:pt x="119" y="157"/>
                    </a:lnTo>
                    <a:lnTo>
                      <a:pt x="125" y="151"/>
                    </a:lnTo>
                    <a:lnTo>
                      <a:pt x="128" y="149"/>
                    </a:lnTo>
                    <a:lnTo>
                      <a:pt x="133" y="148"/>
                    </a:lnTo>
                    <a:lnTo>
                      <a:pt x="133" y="148"/>
                    </a:lnTo>
                    <a:lnTo>
                      <a:pt x="138" y="147"/>
                    </a:lnTo>
                    <a:lnTo>
                      <a:pt x="141" y="145"/>
                    </a:lnTo>
                    <a:lnTo>
                      <a:pt x="146" y="144"/>
                    </a:lnTo>
                    <a:lnTo>
                      <a:pt x="153" y="146"/>
                    </a:lnTo>
                    <a:lnTo>
                      <a:pt x="153" y="146"/>
                    </a:lnTo>
                    <a:lnTo>
                      <a:pt x="164" y="150"/>
                    </a:lnTo>
                    <a:lnTo>
                      <a:pt x="168" y="152"/>
                    </a:lnTo>
                    <a:lnTo>
                      <a:pt x="170" y="155"/>
                    </a:lnTo>
                    <a:lnTo>
                      <a:pt x="170" y="155"/>
                    </a:lnTo>
                    <a:lnTo>
                      <a:pt x="174" y="162"/>
                    </a:lnTo>
                    <a:lnTo>
                      <a:pt x="176" y="165"/>
                    </a:lnTo>
                    <a:lnTo>
                      <a:pt x="179" y="166"/>
                    </a:lnTo>
                    <a:lnTo>
                      <a:pt x="179" y="166"/>
                    </a:lnTo>
                    <a:lnTo>
                      <a:pt x="183" y="169"/>
                    </a:lnTo>
                    <a:lnTo>
                      <a:pt x="186" y="174"/>
                    </a:lnTo>
                    <a:lnTo>
                      <a:pt x="188" y="178"/>
                    </a:lnTo>
                    <a:lnTo>
                      <a:pt x="188" y="180"/>
                    </a:lnTo>
                    <a:lnTo>
                      <a:pt x="187" y="182"/>
                    </a:lnTo>
                    <a:lnTo>
                      <a:pt x="187" y="182"/>
                    </a:lnTo>
                    <a:lnTo>
                      <a:pt x="185" y="185"/>
                    </a:lnTo>
                    <a:lnTo>
                      <a:pt x="182" y="190"/>
                    </a:lnTo>
                    <a:lnTo>
                      <a:pt x="179" y="193"/>
                    </a:lnTo>
                    <a:lnTo>
                      <a:pt x="176" y="194"/>
                    </a:lnTo>
                    <a:lnTo>
                      <a:pt x="173" y="195"/>
                    </a:lnTo>
                    <a:lnTo>
                      <a:pt x="173" y="195"/>
                    </a:lnTo>
                    <a:lnTo>
                      <a:pt x="163" y="197"/>
                    </a:lnTo>
                    <a:lnTo>
                      <a:pt x="160" y="198"/>
                    </a:lnTo>
                    <a:lnTo>
                      <a:pt x="158" y="201"/>
                    </a:lnTo>
                    <a:lnTo>
                      <a:pt x="158" y="201"/>
                    </a:lnTo>
                    <a:lnTo>
                      <a:pt x="154" y="207"/>
                    </a:lnTo>
                    <a:lnTo>
                      <a:pt x="150" y="210"/>
                    </a:lnTo>
                    <a:lnTo>
                      <a:pt x="148" y="212"/>
                    </a:lnTo>
                    <a:lnTo>
                      <a:pt x="148" y="212"/>
                    </a:lnTo>
                    <a:lnTo>
                      <a:pt x="145" y="213"/>
                    </a:lnTo>
                    <a:lnTo>
                      <a:pt x="143" y="215"/>
                    </a:lnTo>
                    <a:lnTo>
                      <a:pt x="142" y="218"/>
                    </a:lnTo>
                    <a:lnTo>
                      <a:pt x="142" y="219"/>
                    </a:lnTo>
                    <a:lnTo>
                      <a:pt x="143" y="221"/>
                    </a:lnTo>
                    <a:lnTo>
                      <a:pt x="143" y="221"/>
                    </a:lnTo>
                    <a:lnTo>
                      <a:pt x="146" y="227"/>
                    </a:lnTo>
                    <a:lnTo>
                      <a:pt x="147" y="234"/>
                    </a:lnTo>
                    <a:lnTo>
                      <a:pt x="148" y="241"/>
                    </a:lnTo>
                    <a:lnTo>
                      <a:pt x="148" y="247"/>
                    </a:lnTo>
                    <a:lnTo>
                      <a:pt x="148" y="247"/>
                    </a:lnTo>
                    <a:lnTo>
                      <a:pt x="148" y="260"/>
                    </a:lnTo>
                    <a:lnTo>
                      <a:pt x="148" y="265"/>
                    </a:lnTo>
                    <a:lnTo>
                      <a:pt x="147" y="267"/>
                    </a:lnTo>
                    <a:lnTo>
                      <a:pt x="146" y="269"/>
                    </a:lnTo>
                    <a:lnTo>
                      <a:pt x="146" y="269"/>
                    </a:lnTo>
                    <a:lnTo>
                      <a:pt x="144" y="272"/>
                    </a:lnTo>
                    <a:lnTo>
                      <a:pt x="142" y="274"/>
                    </a:lnTo>
                    <a:lnTo>
                      <a:pt x="142" y="279"/>
                    </a:lnTo>
                    <a:lnTo>
                      <a:pt x="141" y="284"/>
                    </a:lnTo>
                    <a:lnTo>
                      <a:pt x="141" y="284"/>
                    </a:lnTo>
                    <a:lnTo>
                      <a:pt x="142" y="295"/>
                    </a:lnTo>
                    <a:lnTo>
                      <a:pt x="141" y="304"/>
                    </a:lnTo>
                    <a:lnTo>
                      <a:pt x="141" y="304"/>
                    </a:lnTo>
                    <a:lnTo>
                      <a:pt x="141" y="312"/>
                    </a:lnTo>
                    <a:lnTo>
                      <a:pt x="140" y="314"/>
                    </a:lnTo>
                    <a:lnTo>
                      <a:pt x="139" y="316"/>
                    </a:lnTo>
                    <a:lnTo>
                      <a:pt x="137" y="318"/>
                    </a:lnTo>
                    <a:lnTo>
                      <a:pt x="134" y="319"/>
                    </a:lnTo>
                    <a:lnTo>
                      <a:pt x="134" y="319"/>
                    </a:lnTo>
                    <a:lnTo>
                      <a:pt x="126" y="320"/>
                    </a:lnTo>
                    <a:lnTo>
                      <a:pt x="116" y="320"/>
                    </a:lnTo>
                    <a:lnTo>
                      <a:pt x="102" y="319"/>
                    </a:lnTo>
                    <a:lnTo>
                      <a:pt x="102" y="319"/>
                    </a:lnTo>
                    <a:lnTo>
                      <a:pt x="101" y="319"/>
                    </a:lnTo>
                    <a:lnTo>
                      <a:pt x="100" y="320"/>
                    </a:lnTo>
                    <a:lnTo>
                      <a:pt x="100" y="321"/>
                    </a:lnTo>
                    <a:lnTo>
                      <a:pt x="100" y="323"/>
                    </a:lnTo>
                    <a:lnTo>
                      <a:pt x="103" y="328"/>
                    </a:lnTo>
                    <a:lnTo>
                      <a:pt x="106" y="330"/>
                    </a:lnTo>
                    <a:lnTo>
                      <a:pt x="109" y="332"/>
                    </a:lnTo>
                    <a:lnTo>
                      <a:pt x="109" y="332"/>
                    </a:lnTo>
                    <a:lnTo>
                      <a:pt x="115" y="336"/>
                    </a:lnTo>
                    <a:lnTo>
                      <a:pt x="119" y="341"/>
                    </a:lnTo>
                    <a:lnTo>
                      <a:pt x="120" y="345"/>
                    </a:lnTo>
                    <a:lnTo>
                      <a:pt x="121" y="348"/>
                    </a:lnTo>
                    <a:lnTo>
                      <a:pt x="121" y="348"/>
                    </a:lnTo>
                    <a:lnTo>
                      <a:pt x="123" y="354"/>
                    </a:lnTo>
                    <a:lnTo>
                      <a:pt x="125" y="356"/>
                    </a:lnTo>
                    <a:lnTo>
                      <a:pt x="128" y="358"/>
                    </a:lnTo>
                    <a:lnTo>
                      <a:pt x="128" y="358"/>
                    </a:lnTo>
                    <a:lnTo>
                      <a:pt x="131" y="362"/>
                    </a:lnTo>
                    <a:lnTo>
                      <a:pt x="134" y="365"/>
                    </a:lnTo>
                    <a:lnTo>
                      <a:pt x="136" y="368"/>
                    </a:lnTo>
                    <a:lnTo>
                      <a:pt x="137" y="372"/>
                    </a:lnTo>
                    <a:lnTo>
                      <a:pt x="137" y="372"/>
                    </a:lnTo>
                    <a:lnTo>
                      <a:pt x="137" y="376"/>
                    </a:lnTo>
                    <a:lnTo>
                      <a:pt x="134" y="381"/>
                    </a:lnTo>
                    <a:lnTo>
                      <a:pt x="131" y="385"/>
                    </a:lnTo>
                    <a:lnTo>
                      <a:pt x="126" y="389"/>
                    </a:lnTo>
                    <a:lnTo>
                      <a:pt x="126" y="389"/>
                    </a:lnTo>
                    <a:lnTo>
                      <a:pt x="122" y="392"/>
                    </a:lnTo>
                    <a:lnTo>
                      <a:pt x="120" y="395"/>
                    </a:lnTo>
                    <a:lnTo>
                      <a:pt x="118" y="403"/>
                    </a:lnTo>
                    <a:lnTo>
                      <a:pt x="118" y="403"/>
                    </a:lnTo>
                    <a:lnTo>
                      <a:pt x="115" y="411"/>
                    </a:lnTo>
                    <a:lnTo>
                      <a:pt x="115" y="414"/>
                    </a:lnTo>
                    <a:lnTo>
                      <a:pt x="116" y="416"/>
                    </a:lnTo>
                    <a:lnTo>
                      <a:pt x="117" y="418"/>
                    </a:lnTo>
                    <a:lnTo>
                      <a:pt x="117" y="418"/>
                    </a:lnTo>
                    <a:lnTo>
                      <a:pt x="125" y="423"/>
                    </a:lnTo>
                    <a:lnTo>
                      <a:pt x="129" y="426"/>
                    </a:lnTo>
                    <a:lnTo>
                      <a:pt x="131" y="430"/>
                    </a:lnTo>
                    <a:lnTo>
                      <a:pt x="131" y="430"/>
                    </a:lnTo>
                    <a:lnTo>
                      <a:pt x="132" y="434"/>
                    </a:lnTo>
                    <a:lnTo>
                      <a:pt x="132" y="439"/>
                    </a:lnTo>
                    <a:lnTo>
                      <a:pt x="131" y="443"/>
                    </a:lnTo>
                    <a:lnTo>
                      <a:pt x="129" y="445"/>
                    </a:lnTo>
                    <a:lnTo>
                      <a:pt x="127" y="448"/>
                    </a:lnTo>
                    <a:lnTo>
                      <a:pt x="127" y="448"/>
                    </a:lnTo>
                    <a:lnTo>
                      <a:pt x="116" y="456"/>
                    </a:lnTo>
                    <a:lnTo>
                      <a:pt x="111" y="460"/>
                    </a:lnTo>
                    <a:lnTo>
                      <a:pt x="110" y="463"/>
                    </a:lnTo>
                    <a:lnTo>
                      <a:pt x="109" y="466"/>
                    </a:lnTo>
                    <a:lnTo>
                      <a:pt x="109" y="466"/>
                    </a:lnTo>
                    <a:lnTo>
                      <a:pt x="107" y="472"/>
                    </a:lnTo>
                    <a:lnTo>
                      <a:pt x="105" y="477"/>
                    </a:lnTo>
                    <a:lnTo>
                      <a:pt x="104" y="482"/>
                    </a:lnTo>
                    <a:lnTo>
                      <a:pt x="104" y="485"/>
                    </a:lnTo>
                    <a:lnTo>
                      <a:pt x="105" y="487"/>
                    </a:lnTo>
                    <a:lnTo>
                      <a:pt x="105" y="487"/>
                    </a:lnTo>
                    <a:lnTo>
                      <a:pt x="109" y="496"/>
                    </a:lnTo>
                    <a:lnTo>
                      <a:pt x="112" y="500"/>
                    </a:lnTo>
                    <a:lnTo>
                      <a:pt x="114" y="505"/>
                    </a:lnTo>
                    <a:lnTo>
                      <a:pt x="114" y="505"/>
                    </a:lnTo>
                    <a:lnTo>
                      <a:pt x="122" y="504"/>
                    </a:lnTo>
                    <a:lnTo>
                      <a:pt x="134" y="504"/>
                    </a:lnTo>
                    <a:lnTo>
                      <a:pt x="134" y="504"/>
                    </a:lnTo>
                    <a:lnTo>
                      <a:pt x="140" y="504"/>
                    </a:lnTo>
                    <a:lnTo>
                      <a:pt x="145" y="506"/>
                    </a:lnTo>
                    <a:lnTo>
                      <a:pt x="149" y="509"/>
                    </a:lnTo>
                    <a:lnTo>
                      <a:pt x="152" y="512"/>
                    </a:lnTo>
                    <a:lnTo>
                      <a:pt x="155" y="514"/>
                    </a:lnTo>
                    <a:lnTo>
                      <a:pt x="158" y="517"/>
                    </a:lnTo>
                    <a:lnTo>
                      <a:pt x="162" y="519"/>
                    </a:lnTo>
                    <a:lnTo>
                      <a:pt x="168" y="519"/>
                    </a:lnTo>
                    <a:lnTo>
                      <a:pt x="168" y="519"/>
                    </a:lnTo>
                    <a:lnTo>
                      <a:pt x="171" y="520"/>
                    </a:lnTo>
                    <a:lnTo>
                      <a:pt x="173" y="521"/>
                    </a:lnTo>
                    <a:lnTo>
                      <a:pt x="176" y="523"/>
                    </a:lnTo>
                    <a:lnTo>
                      <a:pt x="177" y="525"/>
                    </a:lnTo>
                    <a:lnTo>
                      <a:pt x="180" y="530"/>
                    </a:lnTo>
                    <a:lnTo>
                      <a:pt x="182" y="538"/>
                    </a:lnTo>
                    <a:lnTo>
                      <a:pt x="185" y="552"/>
                    </a:lnTo>
                    <a:lnTo>
                      <a:pt x="186" y="559"/>
                    </a:lnTo>
                    <a:lnTo>
                      <a:pt x="188" y="563"/>
                    </a:lnTo>
                    <a:lnTo>
                      <a:pt x="188" y="563"/>
                    </a:lnTo>
                    <a:lnTo>
                      <a:pt x="192" y="570"/>
                    </a:lnTo>
                    <a:lnTo>
                      <a:pt x="197" y="576"/>
                    </a:lnTo>
                    <a:lnTo>
                      <a:pt x="200" y="579"/>
                    </a:lnTo>
                    <a:lnTo>
                      <a:pt x="205" y="582"/>
                    </a:lnTo>
                    <a:lnTo>
                      <a:pt x="219" y="589"/>
                    </a:lnTo>
                    <a:lnTo>
                      <a:pt x="219" y="589"/>
                    </a:lnTo>
                    <a:lnTo>
                      <a:pt x="228" y="592"/>
                    </a:lnTo>
                    <a:lnTo>
                      <a:pt x="235" y="592"/>
                    </a:lnTo>
                    <a:lnTo>
                      <a:pt x="241" y="591"/>
                    </a:lnTo>
                    <a:lnTo>
                      <a:pt x="246" y="589"/>
                    </a:lnTo>
                    <a:lnTo>
                      <a:pt x="250" y="585"/>
                    </a:lnTo>
                    <a:lnTo>
                      <a:pt x="254" y="581"/>
                    </a:lnTo>
                    <a:lnTo>
                      <a:pt x="262" y="572"/>
                    </a:lnTo>
                    <a:lnTo>
                      <a:pt x="262" y="572"/>
                    </a:lnTo>
                    <a:lnTo>
                      <a:pt x="266" y="568"/>
                    </a:lnTo>
                    <a:lnTo>
                      <a:pt x="271" y="565"/>
                    </a:lnTo>
                    <a:lnTo>
                      <a:pt x="280" y="561"/>
                    </a:lnTo>
                    <a:lnTo>
                      <a:pt x="291" y="557"/>
                    </a:lnTo>
                    <a:lnTo>
                      <a:pt x="296" y="554"/>
                    </a:lnTo>
                    <a:lnTo>
                      <a:pt x="302" y="550"/>
                    </a:lnTo>
                    <a:lnTo>
                      <a:pt x="302" y="550"/>
                    </a:lnTo>
                    <a:lnTo>
                      <a:pt x="309" y="547"/>
                    </a:lnTo>
                    <a:lnTo>
                      <a:pt x="317" y="544"/>
                    </a:lnTo>
                    <a:lnTo>
                      <a:pt x="326" y="542"/>
                    </a:lnTo>
                    <a:lnTo>
                      <a:pt x="335" y="540"/>
                    </a:lnTo>
                    <a:lnTo>
                      <a:pt x="352" y="539"/>
                    </a:lnTo>
                    <a:lnTo>
                      <a:pt x="365" y="538"/>
                    </a:lnTo>
                    <a:lnTo>
                      <a:pt x="365" y="538"/>
                    </a:lnTo>
                    <a:lnTo>
                      <a:pt x="370" y="537"/>
                    </a:lnTo>
                    <a:lnTo>
                      <a:pt x="376" y="538"/>
                    </a:lnTo>
                    <a:lnTo>
                      <a:pt x="389" y="541"/>
                    </a:lnTo>
                    <a:lnTo>
                      <a:pt x="402" y="545"/>
                    </a:lnTo>
                    <a:lnTo>
                      <a:pt x="412" y="549"/>
                    </a:lnTo>
                    <a:lnTo>
                      <a:pt x="412" y="549"/>
                    </a:lnTo>
                    <a:lnTo>
                      <a:pt x="415" y="550"/>
                    </a:lnTo>
                    <a:lnTo>
                      <a:pt x="418" y="549"/>
                    </a:lnTo>
                    <a:lnTo>
                      <a:pt x="423" y="545"/>
                    </a:lnTo>
                    <a:lnTo>
                      <a:pt x="427" y="542"/>
                    </a:lnTo>
                    <a:lnTo>
                      <a:pt x="431" y="540"/>
                    </a:lnTo>
                    <a:lnTo>
                      <a:pt x="436" y="539"/>
                    </a:lnTo>
                    <a:lnTo>
                      <a:pt x="442" y="539"/>
                    </a:lnTo>
                    <a:lnTo>
                      <a:pt x="442" y="539"/>
                    </a:lnTo>
                    <a:lnTo>
                      <a:pt x="448" y="539"/>
                    </a:lnTo>
                    <a:lnTo>
                      <a:pt x="453" y="539"/>
                    </a:lnTo>
                    <a:lnTo>
                      <a:pt x="457" y="537"/>
                    </a:lnTo>
                    <a:lnTo>
                      <a:pt x="461" y="532"/>
                    </a:lnTo>
                    <a:lnTo>
                      <a:pt x="464" y="528"/>
                    </a:lnTo>
                    <a:lnTo>
                      <a:pt x="467" y="523"/>
                    </a:lnTo>
                    <a:lnTo>
                      <a:pt x="469" y="516"/>
                    </a:lnTo>
                    <a:lnTo>
                      <a:pt x="470" y="509"/>
                    </a:lnTo>
                    <a:lnTo>
                      <a:pt x="470" y="509"/>
                    </a:lnTo>
                    <a:lnTo>
                      <a:pt x="473" y="502"/>
                    </a:lnTo>
                    <a:lnTo>
                      <a:pt x="478" y="496"/>
                    </a:lnTo>
                    <a:lnTo>
                      <a:pt x="484" y="490"/>
                    </a:lnTo>
                    <a:lnTo>
                      <a:pt x="491" y="485"/>
                    </a:lnTo>
                    <a:lnTo>
                      <a:pt x="501" y="481"/>
                    </a:lnTo>
                    <a:lnTo>
                      <a:pt x="509" y="478"/>
                    </a:lnTo>
                    <a:lnTo>
                      <a:pt x="518" y="475"/>
                    </a:lnTo>
                    <a:lnTo>
                      <a:pt x="527" y="474"/>
                    </a:lnTo>
                    <a:lnTo>
                      <a:pt x="527" y="474"/>
                    </a:lnTo>
                    <a:lnTo>
                      <a:pt x="535" y="472"/>
                    </a:lnTo>
                    <a:lnTo>
                      <a:pt x="540" y="468"/>
                    </a:lnTo>
                    <a:lnTo>
                      <a:pt x="545" y="463"/>
                    </a:lnTo>
                    <a:lnTo>
                      <a:pt x="548" y="457"/>
                    </a:lnTo>
                    <a:lnTo>
                      <a:pt x="552" y="441"/>
                    </a:lnTo>
                    <a:lnTo>
                      <a:pt x="555" y="433"/>
                    </a:lnTo>
                    <a:lnTo>
                      <a:pt x="557" y="425"/>
                    </a:lnTo>
                    <a:lnTo>
                      <a:pt x="557" y="425"/>
                    </a:lnTo>
                    <a:lnTo>
                      <a:pt x="561" y="418"/>
                    </a:lnTo>
                    <a:lnTo>
                      <a:pt x="564" y="413"/>
                    </a:lnTo>
                    <a:lnTo>
                      <a:pt x="568" y="409"/>
                    </a:lnTo>
                    <a:lnTo>
                      <a:pt x="571" y="406"/>
                    </a:lnTo>
                    <a:lnTo>
                      <a:pt x="576" y="404"/>
                    </a:lnTo>
                    <a:lnTo>
                      <a:pt x="580" y="403"/>
                    </a:lnTo>
                    <a:lnTo>
                      <a:pt x="593" y="399"/>
                    </a:lnTo>
                    <a:lnTo>
                      <a:pt x="593" y="399"/>
                    </a:lnTo>
                    <a:lnTo>
                      <a:pt x="598" y="397"/>
                    </a:lnTo>
                    <a:lnTo>
                      <a:pt x="601" y="394"/>
                    </a:lnTo>
                    <a:lnTo>
                      <a:pt x="602" y="390"/>
                    </a:lnTo>
                    <a:lnTo>
                      <a:pt x="601" y="387"/>
                    </a:lnTo>
                    <a:lnTo>
                      <a:pt x="598" y="383"/>
                    </a:lnTo>
                    <a:lnTo>
                      <a:pt x="595" y="379"/>
                    </a:lnTo>
                    <a:lnTo>
                      <a:pt x="587" y="371"/>
                    </a:lnTo>
                    <a:lnTo>
                      <a:pt x="587" y="371"/>
                    </a:lnTo>
                    <a:lnTo>
                      <a:pt x="583" y="367"/>
                    </a:lnTo>
                    <a:lnTo>
                      <a:pt x="580" y="364"/>
                    </a:lnTo>
                    <a:lnTo>
                      <a:pt x="578" y="360"/>
                    </a:lnTo>
                    <a:lnTo>
                      <a:pt x="577" y="357"/>
                    </a:lnTo>
                    <a:lnTo>
                      <a:pt x="577" y="350"/>
                    </a:lnTo>
                    <a:lnTo>
                      <a:pt x="577" y="341"/>
                    </a:lnTo>
                    <a:lnTo>
                      <a:pt x="577" y="341"/>
                    </a:lnTo>
                    <a:lnTo>
                      <a:pt x="578" y="335"/>
                    </a:lnTo>
                    <a:lnTo>
                      <a:pt x="580" y="329"/>
                    </a:lnTo>
                    <a:lnTo>
                      <a:pt x="584" y="322"/>
                    </a:lnTo>
                    <a:lnTo>
                      <a:pt x="588" y="315"/>
                    </a:lnTo>
                    <a:lnTo>
                      <a:pt x="596" y="300"/>
                    </a:lnTo>
                    <a:lnTo>
                      <a:pt x="604" y="288"/>
                    </a:lnTo>
                    <a:lnTo>
                      <a:pt x="604" y="288"/>
                    </a:lnTo>
                    <a:lnTo>
                      <a:pt x="607" y="283"/>
                    </a:lnTo>
                    <a:lnTo>
                      <a:pt x="610" y="278"/>
                    </a:lnTo>
                    <a:lnTo>
                      <a:pt x="613" y="267"/>
                    </a:lnTo>
                    <a:lnTo>
                      <a:pt x="616" y="263"/>
                    </a:lnTo>
                    <a:lnTo>
                      <a:pt x="619" y="258"/>
                    </a:lnTo>
                    <a:lnTo>
                      <a:pt x="624" y="255"/>
                    </a:lnTo>
                    <a:lnTo>
                      <a:pt x="630" y="251"/>
                    </a:lnTo>
                    <a:lnTo>
                      <a:pt x="630" y="251"/>
                    </a:lnTo>
                    <a:lnTo>
                      <a:pt x="637" y="248"/>
                    </a:lnTo>
                    <a:lnTo>
                      <a:pt x="641" y="246"/>
                    </a:lnTo>
                    <a:lnTo>
                      <a:pt x="644" y="243"/>
                    </a:lnTo>
                    <a:lnTo>
                      <a:pt x="646" y="240"/>
                    </a:lnTo>
                    <a:lnTo>
                      <a:pt x="649" y="232"/>
                    </a:lnTo>
                    <a:lnTo>
                      <a:pt x="653" y="221"/>
                    </a:lnTo>
                    <a:lnTo>
                      <a:pt x="653" y="221"/>
                    </a:lnTo>
                    <a:lnTo>
                      <a:pt x="655" y="218"/>
                    </a:lnTo>
                    <a:lnTo>
                      <a:pt x="657" y="215"/>
                    </a:lnTo>
                    <a:lnTo>
                      <a:pt x="662" y="211"/>
                    </a:lnTo>
                    <a:lnTo>
                      <a:pt x="669" y="208"/>
                    </a:lnTo>
                    <a:lnTo>
                      <a:pt x="677" y="205"/>
                    </a:lnTo>
                    <a:lnTo>
                      <a:pt x="696" y="202"/>
                    </a:lnTo>
                    <a:lnTo>
                      <a:pt x="717" y="198"/>
                    </a:lnTo>
                    <a:lnTo>
                      <a:pt x="717" y="198"/>
                    </a:lnTo>
                    <a:lnTo>
                      <a:pt x="727" y="195"/>
                    </a:lnTo>
                    <a:lnTo>
                      <a:pt x="735" y="192"/>
                    </a:lnTo>
                    <a:lnTo>
                      <a:pt x="742" y="188"/>
                    </a:lnTo>
                    <a:lnTo>
                      <a:pt x="748" y="184"/>
                    </a:lnTo>
                    <a:lnTo>
                      <a:pt x="761" y="175"/>
                    </a:lnTo>
                    <a:lnTo>
                      <a:pt x="775" y="163"/>
                    </a:lnTo>
                    <a:lnTo>
                      <a:pt x="775" y="163"/>
                    </a:lnTo>
                    <a:lnTo>
                      <a:pt x="790" y="150"/>
                    </a:lnTo>
                    <a:lnTo>
                      <a:pt x="794" y="145"/>
                    </a:lnTo>
                    <a:lnTo>
                      <a:pt x="798" y="140"/>
                    </a:lnTo>
                    <a:lnTo>
                      <a:pt x="801" y="134"/>
                    </a:lnTo>
                    <a:lnTo>
                      <a:pt x="802" y="129"/>
                    </a:lnTo>
                    <a:lnTo>
                      <a:pt x="803" y="123"/>
                    </a:lnTo>
                    <a:lnTo>
                      <a:pt x="803" y="115"/>
                    </a:lnTo>
                    <a:lnTo>
                      <a:pt x="803" y="115"/>
                    </a:lnTo>
                    <a:lnTo>
                      <a:pt x="802" y="109"/>
                    </a:lnTo>
                    <a:lnTo>
                      <a:pt x="800" y="104"/>
                    </a:lnTo>
                    <a:lnTo>
                      <a:pt x="800" y="104"/>
                    </a:lnTo>
                    <a:lnTo>
                      <a:pt x="795" y="105"/>
                    </a:lnTo>
                    <a:lnTo>
                      <a:pt x="791" y="106"/>
                    </a:lnTo>
                    <a:lnTo>
                      <a:pt x="788" y="107"/>
                    </a:lnTo>
                    <a:lnTo>
                      <a:pt x="784" y="108"/>
                    </a:lnTo>
                    <a:lnTo>
                      <a:pt x="784" y="108"/>
                    </a:lnTo>
                    <a:lnTo>
                      <a:pt x="778" y="109"/>
                    </a:lnTo>
                    <a:lnTo>
                      <a:pt x="773" y="111"/>
                    </a:lnTo>
                    <a:lnTo>
                      <a:pt x="769" y="114"/>
                    </a:lnTo>
                    <a:lnTo>
                      <a:pt x="765" y="116"/>
                    </a:lnTo>
                    <a:lnTo>
                      <a:pt x="765" y="116"/>
                    </a:lnTo>
                    <a:close/>
                  </a:path>
                </a:pathLst>
              </a:custGeom>
              <a:solidFill>
                <a:schemeClr val="accent1">
                  <a:lumMod val="20000"/>
                  <a:lumOff val="80000"/>
                </a:schemeClr>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sp>
            <p:nvSpPr>
              <p:cNvPr id="416" name="Freeform 211">
                <a:extLst>
                  <a:ext uri="{FF2B5EF4-FFF2-40B4-BE49-F238E27FC236}">
                    <a16:creationId xmlns:a16="http://schemas.microsoft.com/office/drawing/2014/main" id="{DD991B11-D5D3-4BAC-A303-EA2C3B73F776}"/>
                  </a:ext>
                </a:extLst>
              </p:cNvPr>
              <p:cNvSpPr>
                <a:spLocks/>
              </p:cNvSpPr>
              <p:nvPr/>
            </p:nvSpPr>
            <p:spPr bwMode="auto">
              <a:xfrm>
                <a:off x="7030806" y="3824756"/>
                <a:ext cx="329017" cy="160957"/>
              </a:xfrm>
              <a:custGeom>
                <a:avLst/>
                <a:gdLst>
                  <a:gd name="T0" fmla="*/ 16 w 192"/>
                  <a:gd name="T1" fmla="*/ 73 h 93"/>
                  <a:gd name="T2" fmla="*/ 20 w 192"/>
                  <a:gd name="T3" fmla="*/ 80 h 93"/>
                  <a:gd name="T4" fmla="*/ 25 w 192"/>
                  <a:gd name="T5" fmla="*/ 85 h 93"/>
                  <a:gd name="T6" fmla="*/ 39 w 192"/>
                  <a:gd name="T7" fmla="*/ 88 h 93"/>
                  <a:gd name="T8" fmla="*/ 43 w 192"/>
                  <a:gd name="T9" fmla="*/ 88 h 93"/>
                  <a:gd name="T10" fmla="*/ 55 w 192"/>
                  <a:gd name="T11" fmla="*/ 85 h 93"/>
                  <a:gd name="T12" fmla="*/ 64 w 192"/>
                  <a:gd name="T13" fmla="*/ 84 h 93"/>
                  <a:gd name="T14" fmla="*/ 74 w 192"/>
                  <a:gd name="T15" fmla="*/ 87 h 93"/>
                  <a:gd name="T16" fmla="*/ 82 w 192"/>
                  <a:gd name="T17" fmla="*/ 91 h 93"/>
                  <a:gd name="T18" fmla="*/ 96 w 192"/>
                  <a:gd name="T19" fmla="*/ 93 h 93"/>
                  <a:gd name="T20" fmla="*/ 102 w 192"/>
                  <a:gd name="T21" fmla="*/ 93 h 93"/>
                  <a:gd name="T22" fmla="*/ 129 w 192"/>
                  <a:gd name="T23" fmla="*/ 87 h 93"/>
                  <a:gd name="T24" fmla="*/ 141 w 192"/>
                  <a:gd name="T25" fmla="*/ 86 h 93"/>
                  <a:gd name="T26" fmla="*/ 176 w 192"/>
                  <a:gd name="T27" fmla="*/ 85 h 93"/>
                  <a:gd name="T28" fmla="*/ 188 w 192"/>
                  <a:gd name="T29" fmla="*/ 82 h 93"/>
                  <a:gd name="T30" fmla="*/ 188 w 192"/>
                  <a:gd name="T31" fmla="*/ 82 h 93"/>
                  <a:gd name="T32" fmla="*/ 185 w 192"/>
                  <a:gd name="T33" fmla="*/ 80 h 93"/>
                  <a:gd name="T34" fmla="*/ 184 w 192"/>
                  <a:gd name="T35" fmla="*/ 74 h 93"/>
                  <a:gd name="T36" fmla="*/ 187 w 192"/>
                  <a:gd name="T37" fmla="*/ 63 h 93"/>
                  <a:gd name="T38" fmla="*/ 190 w 192"/>
                  <a:gd name="T39" fmla="*/ 55 h 93"/>
                  <a:gd name="T40" fmla="*/ 192 w 192"/>
                  <a:gd name="T41" fmla="*/ 47 h 93"/>
                  <a:gd name="T42" fmla="*/ 190 w 192"/>
                  <a:gd name="T43" fmla="*/ 42 h 93"/>
                  <a:gd name="T44" fmla="*/ 184 w 192"/>
                  <a:gd name="T45" fmla="*/ 31 h 93"/>
                  <a:gd name="T46" fmla="*/ 181 w 192"/>
                  <a:gd name="T47" fmla="*/ 29 h 93"/>
                  <a:gd name="T48" fmla="*/ 169 w 192"/>
                  <a:gd name="T49" fmla="*/ 25 h 93"/>
                  <a:gd name="T50" fmla="*/ 154 w 192"/>
                  <a:gd name="T51" fmla="*/ 23 h 93"/>
                  <a:gd name="T52" fmla="*/ 144 w 192"/>
                  <a:gd name="T53" fmla="*/ 22 h 93"/>
                  <a:gd name="T54" fmla="*/ 132 w 192"/>
                  <a:gd name="T55" fmla="*/ 23 h 93"/>
                  <a:gd name="T56" fmla="*/ 128 w 192"/>
                  <a:gd name="T57" fmla="*/ 23 h 93"/>
                  <a:gd name="T58" fmla="*/ 119 w 192"/>
                  <a:gd name="T59" fmla="*/ 19 h 93"/>
                  <a:gd name="T60" fmla="*/ 110 w 192"/>
                  <a:gd name="T61" fmla="*/ 10 h 93"/>
                  <a:gd name="T62" fmla="*/ 109 w 192"/>
                  <a:gd name="T63" fmla="*/ 8 h 93"/>
                  <a:gd name="T64" fmla="*/ 103 w 192"/>
                  <a:gd name="T65" fmla="*/ 5 h 93"/>
                  <a:gd name="T66" fmla="*/ 95 w 192"/>
                  <a:gd name="T67" fmla="*/ 7 h 93"/>
                  <a:gd name="T68" fmla="*/ 93 w 192"/>
                  <a:gd name="T69" fmla="*/ 8 h 93"/>
                  <a:gd name="T70" fmla="*/ 81 w 192"/>
                  <a:gd name="T71" fmla="*/ 2 h 93"/>
                  <a:gd name="T72" fmla="*/ 79 w 192"/>
                  <a:gd name="T73" fmla="*/ 1 h 93"/>
                  <a:gd name="T74" fmla="*/ 67 w 192"/>
                  <a:gd name="T75" fmla="*/ 1 h 93"/>
                  <a:gd name="T76" fmla="*/ 67 w 192"/>
                  <a:gd name="T77" fmla="*/ 4 h 93"/>
                  <a:gd name="T78" fmla="*/ 69 w 192"/>
                  <a:gd name="T79" fmla="*/ 8 h 93"/>
                  <a:gd name="T80" fmla="*/ 75 w 192"/>
                  <a:gd name="T81" fmla="*/ 11 h 93"/>
                  <a:gd name="T82" fmla="*/ 85 w 192"/>
                  <a:gd name="T83" fmla="*/ 14 h 93"/>
                  <a:gd name="T84" fmla="*/ 90 w 192"/>
                  <a:gd name="T85" fmla="*/ 16 h 93"/>
                  <a:gd name="T86" fmla="*/ 91 w 192"/>
                  <a:gd name="T87" fmla="*/ 21 h 93"/>
                  <a:gd name="T88" fmla="*/ 87 w 192"/>
                  <a:gd name="T89" fmla="*/ 28 h 93"/>
                  <a:gd name="T90" fmla="*/ 85 w 192"/>
                  <a:gd name="T91" fmla="*/ 30 h 93"/>
                  <a:gd name="T92" fmla="*/ 78 w 192"/>
                  <a:gd name="T93" fmla="*/ 35 h 93"/>
                  <a:gd name="T94" fmla="*/ 65 w 192"/>
                  <a:gd name="T95" fmla="*/ 34 h 93"/>
                  <a:gd name="T96" fmla="*/ 39 w 192"/>
                  <a:gd name="T97" fmla="*/ 26 h 93"/>
                  <a:gd name="T98" fmla="*/ 28 w 192"/>
                  <a:gd name="T99" fmla="*/ 24 h 93"/>
                  <a:gd name="T100" fmla="*/ 15 w 192"/>
                  <a:gd name="T101" fmla="*/ 27 h 93"/>
                  <a:gd name="T102" fmla="*/ 8 w 192"/>
                  <a:gd name="T103" fmla="*/ 36 h 93"/>
                  <a:gd name="T104" fmla="*/ 4 w 192"/>
                  <a:gd name="T105" fmla="*/ 47 h 93"/>
                  <a:gd name="T106" fmla="*/ 0 w 192"/>
                  <a:gd name="T107" fmla="*/ 59 h 93"/>
                  <a:gd name="T108" fmla="*/ 9 w 192"/>
                  <a:gd name="T109" fmla="*/ 64 h 93"/>
                  <a:gd name="T110" fmla="*/ 16 w 192"/>
                  <a:gd name="T111"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2" h="93">
                    <a:moveTo>
                      <a:pt x="16" y="73"/>
                    </a:moveTo>
                    <a:lnTo>
                      <a:pt x="16" y="73"/>
                    </a:lnTo>
                    <a:lnTo>
                      <a:pt x="17" y="77"/>
                    </a:lnTo>
                    <a:lnTo>
                      <a:pt x="20" y="80"/>
                    </a:lnTo>
                    <a:lnTo>
                      <a:pt x="22" y="83"/>
                    </a:lnTo>
                    <a:lnTo>
                      <a:pt x="25" y="85"/>
                    </a:lnTo>
                    <a:lnTo>
                      <a:pt x="31" y="87"/>
                    </a:lnTo>
                    <a:lnTo>
                      <a:pt x="39" y="88"/>
                    </a:lnTo>
                    <a:lnTo>
                      <a:pt x="39" y="88"/>
                    </a:lnTo>
                    <a:lnTo>
                      <a:pt x="43" y="88"/>
                    </a:lnTo>
                    <a:lnTo>
                      <a:pt x="47" y="87"/>
                    </a:lnTo>
                    <a:lnTo>
                      <a:pt x="55" y="85"/>
                    </a:lnTo>
                    <a:lnTo>
                      <a:pt x="60" y="85"/>
                    </a:lnTo>
                    <a:lnTo>
                      <a:pt x="64" y="84"/>
                    </a:lnTo>
                    <a:lnTo>
                      <a:pt x="69" y="85"/>
                    </a:lnTo>
                    <a:lnTo>
                      <a:pt x="74" y="87"/>
                    </a:lnTo>
                    <a:lnTo>
                      <a:pt x="74" y="87"/>
                    </a:lnTo>
                    <a:lnTo>
                      <a:pt x="82" y="91"/>
                    </a:lnTo>
                    <a:lnTo>
                      <a:pt x="90" y="93"/>
                    </a:lnTo>
                    <a:lnTo>
                      <a:pt x="96" y="93"/>
                    </a:lnTo>
                    <a:lnTo>
                      <a:pt x="102" y="93"/>
                    </a:lnTo>
                    <a:lnTo>
                      <a:pt x="102" y="93"/>
                    </a:lnTo>
                    <a:lnTo>
                      <a:pt x="118" y="89"/>
                    </a:lnTo>
                    <a:lnTo>
                      <a:pt x="129" y="87"/>
                    </a:lnTo>
                    <a:lnTo>
                      <a:pt x="141" y="86"/>
                    </a:lnTo>
                    <a:lnTo>
                      <a:pt x="141" y="86"/>
                    </a:lnTo>
                    <a:lnTo>
                      <a:pt x="163" y="86"/>
                    </a:lnTo>
                    <a:lnTo>
                      <a:pt x="176" y="85"/>
                    </a:lnTo>
                    <a:lnTo>
                      <a:pt x="183" y="84"/>
                    </a:lnTo>
                    <a:lnTo>
                      <a:pt x="188" y="82"/>
                    </a:lnTo>
                    <a:lnTo>
                      <a:pt x="188" y="82"/>
                    </a:lnTo>
                    <a:lnTo>
                      <a:pt x="188" y="82"/>
                    </a:lnTo>
                    <a:lnTo>
                      <a:pt x="188" y="82"/>
                    </a:lnTo>
                    <a:lnTo>
                      <a:pt x="185" y="80"/>
                    </a:lnTo>
                    <a:lnTo>
                      <a:pt x="184" y="78"/>
                    </a:lnTo>
                    <a:lnTo>
                      <a:pt x="184" y="74"/>
                    </a:lnTo>
                    <a:lnTo>
                      <a:pt x="185" y="71"/>
                    </a:lnTo>
                    <a:lnTo>
                      <a:pt x="187" y="63"/>
                    </a:lnTo>
                    <a:lnTo>
                      <a:pt x="190" y="55"/>
                    </a:lnTo>
                    <a:lnTo>
                      <a:pt x="190" y="55"/>
                    </a:lnTo>
                    <a:lnTo>
                      <a:pt x="191" y="51"/>
                    </a:lnTo>
                    <a:lnTo>
                      <a:pt x="192" y="47"/>
                    </a:lnTo>
                    <a:lnTo>
                      <a:pt x="191" y="45"/>
                    </a:lnTo>
                    <a:lnTo>
                      <a:pt x="190" y="42"/>
                    </a:lnTo>
                    <a:lnTo>
                      <a:pt x="187" y="37"/>
                    </a:lnTo>
                    <a:lnTo>
                      <a:pt x="184" y="31"/>
                    </a:lnTo>
                    <a:lnTo>
                      <a:pt x="184" y="31"/>
                    </a:lnTo>
                    <a:lnTo>
                      <a:pt x="181" y="29"/>
                    </a:lnTo>
                    <a:lnTo>
                      <a:pt x="178" y="27"/>
                    </a:lnTo>
                    <a:lnTo>
                      <a:pt x="169" y="25"/>
                    </a:lnTo>
                    <a:lnTo>
                      <a:pt x="161" y="23"/>
                    </a:lnTo>
                    <a:lnTo>
                      <a:pt x="154" y="23"/>
                    </a:lnTo>
                    <a:lnTo>
                      <a:pt x="154" y="23"/>
                    </a:lnTo>
                    <a:lnTo>
                      <a:pt x="144" y="22"/>
                    </a:lnTo>
                    <a:lnTo>
                      <a:pt x="138" y="22"/>
                    </a:lnTo>
                    <a:lnTo>
                      <a:pt x="132" y="23"/>
                    </a:lnTo>
                    <a:lnTo>
                      <a:pt x="132" y="23"/>
                    </a:lnTo>
                    <a:lnTo>
                      <a:pt x="128" y="23"/>
                    </a:lnTo>
                    <a:lnTo>
                      <a:pt x="125" y="22"/>
                    </a:lnTo>
                    <a:lnTo>
                      <a:pt x="119" y="19"/>
                    </a:lnTo>
                    <a:lnTo>
                      <a:pt x="113" y="14"/>
                    </a:lnTo>
                    <a:lnTo>
                      <a:pt x="110" y="10"/>
                    </a:lnTo>
                    <a:lnTo>
                      <a:pt x="110" y="10"/>
                    </a:lnTo>
                    <a:lnTo>
                      <a:pt x="109" y="8"/>
                    </a:lnTo>
                    <a:lnTo>
                      <a:pt x="107" y="7"/>
                    </a:lnTo>
                    <a:lnTo>
                      <a:pt x="103" y="5"/>
                    </a:lnTo>
                    <a:lnTo>
                      <a:pt x="98" y="6"/>
                    </a:lnTo>
                    <a:lnTo>
                      <a:pt x="95" y="7"/>
                    </a:lnTo>
                    <a:lnTo>
                      <a:pt x="95" y="7"/>
                    </a:lnTo>
                    <a:lnTo>
                      <a:pt x="93" y="8"/>
                    </a:lnTo>
                    <a:lnTo>
                      <a:pt x="90" y="7"/>
                    </a:lnTo>
                    <a:lnTo>
                      <a:pt x="81" y="2"/>
                    </a:lnTo>
                    <a:lnTo>
                      <a:pt x="81" y="2"/>
                    </a:lnTo>
                    <a:lnTo>
                      <a:pt x="79" y="1"/>
                    </a:lnTo>
                    <a:lnTo>
                      <a:pt x="75" y="0"/>
                    </a:lnTo>
                    <a:lnTo>
                      <a:pt x="67" y="1"/>
                    </a:lnTo>
                    <a:lnTo>
                      <a:pt x="67" y="1"/>
                    </a:lnTo>
                    <a:lnTo>
                      <a:pt x="67" y="4"/>
                    </a:lnTo>
                    <a:lnTo>
                      <a:pt x="68" y="6"/>
                    </a:lnTo>
                    <a:lnTo>
                      <a:pt x="69" y="8"/>
                    </a:lnTo>
                    <a:lnTo>
                      <a:pt x="70" y="9"/>
                    </a:lnTo>
                    <a:lnTo>
                      <a:pt x="75" y="11"/>
                    </a:lnTo>
                    <a:lnTo>
                      <a:pt x="80" y="12"/>
                    </a:lnTo>
                    <a:lnTo>
                      <a:pt x="85" y="14"/>
                    </a:lnTo>
                    <a:lnTo>
                      <a:pt x="87" y="15"/>
                    </a:lnTo>
                    <a:lnTo>
                      <a:pt x="90" y="16"/>
                    </a:lnTo>
                    <a:lnTo>
                      <a:pt x="91" y="18"/>
                    </a:lnTo>
                    <a:lnTo>
                      <a:pt x="91" y="21"/>
                    </a:lnTo>
                    <a:lnTo>
                      <a:pt x="90" y="24"/>
                    </a:lnTo>
                    <a:lnTo>
                      <a:pt x="87" y="28"/>
                    </a:lnTo>
                    <a:lnTo>
                      <a:pt x="87" y="28"/>
                    </a:lnTo>
                    <a:lnTo>
                      <a:pt x="85" y="30"/>
                    </a:lnTo>
                    <a:lnTo>
                      <a:pt x="83" y="33"/>
                    </a:lnTo>
                    <a:lnTo>
                      <a:pt x="78" y="35"/>
                    </a:lnTo>
                    <a:lnTo>
                      <a:pt x="72" y="35"/>
                    </a:lnTo>
                    <a:lnTo>
                      <a:pt x="65" y="34"/>
                    </a:lnTo>
                    <a:lnTo>
                      <a:pt x="48" y="28"/>
                    </a:lnTo>
                    <a:lnTo>
                      <a:pt x="39" y="26"/>
                    </a:lnTo>
                    <a:lnTo>
                      <a:pt x="28" y="24"/>
                    </a:lnTo>
                    <a:lnTo>
                      <a:pt x="28" y="24"/>
                    </a:lnTo>
                    <a:lnTo>
                      <a:pt x="20" y="25"/>
                    </a:lnTo>
                    <a:lnTo>
                      <a:pt x="15" y="27"/>
                    </a:lnTo>
                    <a:lnTo>
                      <a:pt x="11" y="30"/>
                    </a:lnTo>
                    <a:lnTo>
                      <a:pt x="8" y="36"/>
                    </a:lnTo>
                    <a:lnTo>
                      <a:pt x="6" y="41"/>
                    </a:lnTo>
                    <a:lnTo>
                      <a:pt x="4" y="47"/>
                    </a:lnTo>
                    <a:lnTo>
                      <a:pt x="0" y="59"/>
                    </a:lnTo>
                    <a:lnTo>
                      <a:pt x="0" y="59"/>
                    </a:lnTo>
                    <a:lnTo>
                      <a:pt x="5" y="61"/>
                    </a:lnTo>
                    <a:lnTo>
                      <a:pt x="9" y="64"/>
                    </a:lnTo>
                    <a:lnTo>
                      <a:pt x="13" y="68"/>
                    </a:lnTo>
                    <a:lnTo>
                      <a:pt x="16" y="73"/>
                    </a:lnTo>
                    <a:lnTo>
                      <a:pt x="16" y="73"/>
                    </a:lnTo>
                    <a:close/>
                  </a:path>
                </a:pathLst>
              </a:custGeom>
              <a:solidFill>
                <a:srgbClr val="DDDDDD"/>
              </a:solidFill>
              <a:ln w="0">
                <a:solidFill>
                  <a:schemeClr val="accent6"/>
                </a:solid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00000"/>
                  </a:solidFill>
                </a:endParaRPr>
              </a:p>
            </p:txBody>
          </p:sp>
        </p:grpSp>
      </p:grpSp>
      <p:sp>
        <p:nvSpPr>
          <p:cNvPr id="417" name="TextBox 416">
            <a:extLst>
              <a:ext uri="{FF2B5EF4-FFF2-40B4-BE49-F238E27FC236}">
                <a16:creationId xmlns:a16="http://schemas.microsoft.com/office/drawing/2014/main" id="{329BC627-8597-48DA-B8FD-0B63008ED297}"/>
              </a:ext>
            </a:extLst>
          </p:cNvPr>
          <p:cNvSpPr txBox="1"/>
          <p:nvPr userDrawn="1"/>
        </p:nvSpPr>
        <p:spPr>
          <a:xfrm>
            <a:off x="905629" y="4892770"/>
            <a:ext cx="1969789" cy="584782"/>
          </a:xfrm>
          <a:prstGeom prst="rect">
            <a:avLst/>
          </a:prstGeom>
          <a:noFill/>
        </p:spPr>
        <p:txBody>
          <a:bodyPr wrap="square" lIns="91445" tIns="45723" rIns="91445" bIns="45723" rtlCol="0">
            <a:spAutoFit/>
          </a:bodyPr>
          <a:lstStyle/>
          <a:p>
            <a:r>
              <a:rPr lang="en-US" sz="3200" b="1" dirty="0">
                <a:solidFill>
                  <a:srgbClr val="A71930"/>
                </a:solidFill>
                <a:latin typeface="Century Gothic" panose="020B0502020202020204" pitchFamily="34" charset="0"/>
                <a:cs typeface="Lato Light"/>
              </a:rPr>
              <a:t>Belgium</a:t>
            </a:r>
          </a:p>
        </p:txBody>
      </p:sp>
      <p:sp>
        <p:nvSpPr>
          <p:cNvPr id="418" name="TextBox 417">
            <a:extLst>
              <a:ext uri="{FF2B5EF4-FFF2-40B4-BE49-F238E27FC236}">
                <a16:creationId xmlns:a16="http://schemas.microsoft.com/office/drawing/2014/main" id="{21A64293-C89F-443F-8709-43ACBBE0E70E}"/>
              </a:ext>
            </a:extLst>
          </p:cNvPr>
          <p:cNvSpPr txBox="1"/>
          <p:nvPr userDrawn="1"/>
        </p:nvSpPr>
        <p:spPr>
          <a:xfrm>
            <a:off x="905629" y="5395105"/>
            <a:ext cx="3222184" cy="369332"/>
          </a:xfrm>
          <a:prstGeom prst="rect">
            <a:avLst/>
          </a:prstGeom>
          <a:noFill/>
        </p:spPr>
        <p:txBody>
          <a:bodyPr wrap="square" rtlCol="0">
            <a:spAutoFit/>
          </a:bodyPr>
          <a:lstStyle/>
          <a:p>
            <a:r>
              <a:rPr lang="en-US" b="0" dirty="0">
                <a:latin typeface="Century Gothic" panose="020B0502020202020204" pitchFamily="34" charset="0"/>
              </a:rPr>
              <a:t>Brussels</a:t>
            </a:r>
          </a:p>
        </p:txBody>
      </p:sp>
      <p:grpSp>
        <p:nvGrpSpPr>
          <p:cNvPr id="419" name="Group 418">
            <a:extLst>
              <a:ext uri="{FF2B5EF4-FFF2-40B4-BE49-F238E27FC236}">
                <a16:creationId xmlns:a16="http://schemas.microsoft.com/office/drawing/2014/main" id="{76C14635-6A37-413C-A148-3881526E9640}"/>
              </a:ext>
            </a:extLst>
          </p:cNvPr>
          <p:cNvGrpSpPr/>
          <p:nvPr userDrawn="1"/>
        </p:nvGrpSpPr>
        <p:grpSpPr>
          <a:xfrm>
            <a:off x="152342" y="4942696"/>
            <a:ext cx="704604" cy="483311"/>
            <a:chOff x="3806532" y="3589914"/>
            <a:chExt cx="2415954" cy="1657180"/>
          </a:xfrm>
          <a:noFill/>
        </p:grpSpPr>
        <p:sp>
          <p:nvSpPr>
            <p:cNvPr id="420" name="Freeform 53">
              <a:extLst>
                <a:ext uri="{FF2B5EF4-FFF2-40B4-BE49-F238E27FC236}">
                  <a16:creationId xmlns:a16="http://schemas.microsoft.com/office/drawing/2014/main" id="{DF3A2AAA-D8BE-470A-8B1E-2627FB1300B2}"/>
                </a:ext>
              </a:extLst>
            </p:cNvPr>
            <p:cNvSpPr>
              <a:spLocks/>
            </p:cNvSpPr>
            <p:nvPr/>
          </p:nvSpPr>
          <p:spPr bwMode="auto">
            <a:xfrm>
              <a:off x="3806532" y="3589914"/>
              <a:ext cx="2415954" cy="1657180"/>
            </a:xfrm>
            <a:custGeom>
              <a:avLst/>
              <a:gdLst>
                <a:gd name="T0" fmla="*/ 193 w 253"/>
                <a:gd name="T1" fmla="*/ 24 h 171"/>
                <a:gd name="T2" fmla="*/ 184 w 253"/>
                <a:gd name="T3" fmla="*/ 18 h 171"/>
                <a:gd name="T4" fmla="*/ 173 w 253"/>
                <a:gd name="T5" fmla="*/ 4 h 171"/>
                <a:gd name="T6" fmla="*/ 164 w 253"/>
                <a:gd name="T7" fmla="*/ 0 h 171"/>
                <a:gd name="T8" fmla="*/ 147 w 253"/>
                <a:gd name="T9" fmla="*/ 3 h 171"/>
                <a:gd name="T10" fmla="*/ 137 w 253"/>
                <a:gd name="T11" fmla="*/ 4 h 171"/>
                <a:gd name="T12" fmla="*/ 126 w 253"/>
                <a:gd name="T13" fmla="*/ 10 h 171"/>
                <a:gd name="T14" fmla="*/ 115 w 253"/>
                <a:gd name="T15" fmla="*/ 20 h 171"/>
                <a:gd name="T16" fmla="*/ 99 w 253"/>
                <a:gd name="T17" fmla="*/ 24 h 171"/>
                <a:gd name="T18" fmla="*/ 89 w 253"/>
                <a:gd name="T19" fmla="*/ 21 h 171"/>
                <a:gd name="T20" fmla="*/ 73 w 253"/>
                <a:gd name="T21" fmla="*/ 20 h 171"/>
                <a:gd name="T22" fmla="*/ 62 w 253"/>
                <a:gd name="T23" fmla="*/ 18 h 171"/>
                <a:gd name="T24" fmla="*/ 57 w 253"/>
                <a:gd name="T25" fmla="*/ 11 h 171"/>
                <a:gd name="T26" fmla="*/ 30 w 253"/>
                <a:gd name="T27" fmla="*/ 22 h 171"/>
                <a:gd name="T28" fmla="*/ 0 w 253"/>
                <a:gd name="T29" fmla="*/ 29 h 171"/>
                <a:gd name="T30" fmla="*/ 10 w 253"/>
                <a:gd name="T31" fmla="*/ 46 h 171"/>
                <a:gd name="T32" fmla="*/ 15 w 253"/>
                <a:gd name="T33" fmla="*/ 56 h 171"/>
                <a:gd name="T34" fmla="*/ 28 w 253"/>
                <a:gd name="T35" fmla="*/ 62 h 171"/>
                <a:gd name="T36" fmla="*/ 43 w 253"/>
                <a:gd name="T37" fmla="*/ 64 h 171"/>
                <a:gd name="T38" fmla="*/ 50 w 253"/>
                <a:gd name="T39" fmla="*/ 67 h 171"/>
                <a:gd name="T40" fmla="*/ 53 w 253"/>
                <a:gd name="T41" fmla="*/ 75 h 171"/>
                <a:gd name="T42" fmla="*/ 56 w 253"/>
                <a:gd name="T43" fmla="*/ 83 h 171"/>
                <a:gd name="T44" fmla="*/ 62 w 253"/>
                <a:gd name="T45" fmla="*/ 85 h 171"/>
                <a:gd name="T46" fmla="*/ 80 w 253"/>
                <a:gd name="T47" fmla="*/ 93 h 171"/>
                <a:gd name="T48" fmla="*/ 101 w 253"/>
                <a:gd name="T49" fmla="*/ 101 h 171"/>
                <a:gd name="T50" fmla="*/ 109 w 253"/>
                <a:gd name="T51" fmla="*/ 109 h 171"/>
                <a:gd name="T52" fmla="*/ 111 w 253"/>
                <a:gd name="T53" fmla="*/ 123 h 171"/>
                <a:gd name="T54" fmla="*/ 116 w 253"/>
                <a:gd name="T55" fmla="*/ 133 h 171"/>
                <a:gd name="T56" fmla="*/ 123 w 253"/>
                <a:gd name="T57" fmla="*/ 134 h 171"/>
                <a:gd name="T58" fmla="*/ 137 w 253"/>
                <a:gd name="T59" fmla="*/ 129 h 171"/>
                <a:gd name="T60" fmla="*/ 143 w 253"/>
                <a:gd name="T61" fmla="*/ 127 h 171"/>
                <a:gd name="T62" fmla="*/ 153 w 253"/>
                <a:gd name="T63" fmla="*/ 122 h 171"/>
                <a:gd name="T64" fmla="*/ 157 w 253"/>
                <a:gd name="T65" fmla="*/ 129 h 171"/>
                <a:gd name="T66" fmla="*/ 172 w 253"/>
                <a:gd name="T67" fmla="*/ 152 h 171"/>
                <a:gd name="T68" fmla="*/ 189 w 253"/>
                <a:gd name="T69" fmla="*/ 159 h 171"/>
                <a:gd name="T70" fmla="*/ 193 w 253"/>
                <a:gd name="T71" fmla="*/ 166 h 171"/>
                <a:gd name="T72" fmla="*/ 204 w 253"/>
                <a:gd name="T73" fmla="*/ 170 h 171"/>
                <a:gd name="T74" fmla="*/ 223 w 253"/>
                <a:gd name="T75" fmla="*/ 171 h 171"/>
                <a:gd name="T76" fmla="*/ 222 w 253"/>
                <a:gd name="T77" fmla="*/ 153 h 171"/>
                <a:gd name="T78" fmla="*/ 214 w 253"/>
                <a:gd name="T79" fmla="*/ 142 h 171"/>
                <a:gd name="T80" fmla="*/ 215 w 253"/>
                <a:gd name="T81" fmla="*/ 133 h 171"/>
                <a:gd name="T82" fmla="*/ 224 w 253"/>
                <a:gd name="T83" fmla="*/ 119 h 171"/>
                <a:gd name="T84" fmla="*/ 236 w 253"/>
                <a:gd name="T85" fmla="*/ 115 h 171"/>
                <a:gd name="T86" fmla="*/ 240 w 253"/>
                <a:gd name="T87" fmla="*/ 109 h 171"/>
                <a:gd name="T88" fmla="*/ 245 w 253"/>
                <a:gd name="T89" fmla="*/ 106 h 171"/>
                <a:gd name="T90" fmla="*/ 253 w 253"/>
                <a:gd name="T91" fmla="*/ 99 h 171"/>
                <a:gd name="T92" fmla="*/ 250 w 253"/>
                <a:gd name="T93" fmla="*/ 87 h 171"/>
                <a:gd name="T94" fmla="*/ 241 w 253"/>
                <a:gd name="T95" fmla="*/ 73 h 171"/>
                <a:gd name="T96" fmla="*/ 237 w 253"/>
                <a:gd name="T97" fmla="*/ 57 h 171"/>
                <a:gd name="T98" fmla="*/ 235 w 253"/>
                <a:gd name="T99" fmla="*/ 37 h 171"/>
                <a:gd name="T100" fmla="*/ 228 w 253"/>
                <a:gd name="T101" fmla="*/ 33 h 171"/>
                <a:gd name="T102" fmla="*/ 218 w 253"/>
                <a:gd name="T103" fmla="*/ 26 h 171"/>
                <a:gd name="T104" fmla="*/ 198 w 253"/>
                <a:gd name="T10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71">
                  <a:moveTo>
                    <a:pt x="198" y="24"/>
                  </a:moveTo>
                  <a:lnTo>
                    <a:pt x="198" y="24"/>
                  </a:lnTo>
                  <a:lnTo>
                    <a:pt x="193" y="24"/>
                  </a:lnTo>
                  <a:lnTo>
                    <a:pt x="189" y="23"/>
                  </a:lnTo>
                  <a:lnTo>
                    <a:pt x="186" y="20"/>
                  </a:lnTo>
                  <a:lnTo>
                    <a:pt x="184" y="18"/>
                  </a:lnTo>
                  <a:lnTo>
                    <a:pt x="178" y="11"/>
                  </a:lnTo>
                  <a:lnTo>
                    <a:pt x="173" y="4"/>
                  </a:lnTo>
                  <a:lnTo>
                    <a:pt x="173" y="4"/>
                  </a:lnTo>
                  <a:lnTo>
                    <a:pt x="171" y="2"/>
                  </a:lnTo>
                  <a:lnTo>
                    <a:pt x="168" y="0"/>
                  </a:lnTo>
                  <a:lnTo>
                    <a:pt x="164" y="0"/>
                  </a:lnTo>
                  <a:lnTo>
                    <a:pt x="160" y="1"/>
                  </a:lnTo>
                  <a:lnTo>
                    <a:pt x="152" y="2"/>
                  </a:lnTo>
                  <a:lnTo>
                    <a:pt x="147" y="3"/>
                  </a:lnTo>
                  <a:lnTo>
                    <a:pt x="142" y="4"/>
                  </a:lnTo>
                  <a:lnTo>
                    <a:pt x="142" y="4"/>
                  </a:lnTo>
                  <a:lnTo>
                    <a:pt x="137" y="4"/>
                  </a:lnTo>
                  <a:lnTo>
                    <a:pt x="133" y="6"/>
                  </a:lnTo>
                  <a:lnTo>
                    <a:pt x="129" y="8"/>
                  </a:lnTo>
                  <a:lnTo>
                    <a:pt x="126" y="10"/>
                  </a:lnTo>
                  <a:lnTo>
                    <a:pt x="120" y="15"/>
                  </a:lnTo>
                  <a:lnTo>
                    <a:pt x="115" y="20"/>
                  </a:lnTo>
                  <a:lnTo>
                    <a:pt x="115" y="20"/>
                  </a:lnTo>
                  <a:lnTo>
                    <a:pt x="110" y="22"/>
                  </a:lnTo>
                  <a:lnTo>
                    <a:pt x="105" y="24"/>
                  </a:lnTo>
                  <a:lnTo>
                    <a:pt x="99" y="24"/>
                  </a:lnTo>
                  <a:lnTo>
                    <a:pt x="92" y="22"/>
                  </a:lnTo>
                  <a:lnTo>
                    <a:pt x="92" y="22"/>
                  </a:lnTo>
                  <a:lnTo>
                    <a:pt x="89" y="21"/>
                  </a:lnTo>
                  <a:lnTo>
                    <a:pt x="86" y="20"/>
                  </a:lnTo>
                  <a:lnTo>
                    <a:pt x="80" y="20"/>
                  </a:lnTo>
                  <a:lnTo>
                    <a:pt x="73" y="20"/>
                  </a:lnTo>
                  <a:lnTo>
                    <a:pt x="66" y="20"/>
                  </a:lnTo>
                  <a:lnTo>
                    <a:pt x="66" y="20"/>
                  </a:lnTo>
                  <a:lnTo>
                    <a:pt x="62" y="18"/>
                  </a:lnTo>
                  <a:lnTo>
                    <a:pt x="60" y="16"/>
                  </a:lnTo>
                  <a:lnTo>
                    <a:pt x="58" y="14"/>
                  </a:lnTo>
                  <a:lnTo>
                    <a:pt x="57" y="11"/>
                  </a:lnTo>
                  <a:lnTo>
                    <a:pt x="57" y="11"/>
                  </a:lnTo>
                  <a:lnTo>
                    <a:pt x="44" y="17"/>
                  </a:lnTo>
                  <a:lnTo>
                    <a:pt x="30" y="22"/>
                  </a:lnTo>
                  <a:lnTo>
                    <a:pt x="16" y="26"/>
                  </a:lnTo>
                  <a:lnTo>
                    <a:pt x="0" y="29"/>
                  </a:lnTo>
                  <a:lnTo>
                    <a:pt x="0" y="29"/>
                  </a:lnTo>
                  <a:lnTo>
                    <a:pt x="5" y="37"/>
                  </a:lnTo>
                  <a:lnTo>
                    <a:pt x="7" y="41"/>
                  </a:lnTo>
                  <a:lnTo>
                    <a:pt x="10" y="46"/>
                  </a:lnTo>
                  <a:lnTo>
                    <a:pt x="10" y="46"/>
                  </a:lnTo>
                  <a:lnTo>
                    <a:pt x="12" y="52"/>
                  </a:lnTo>
                  <a:lnTo>
                    <a:pt x="15" y="56"/>
                  </a:lnTo>
                  <a:lnTo>
                    <a:pt x="20" y="60"/>
                  </a:lnTo>
                  <a:lnTo>
                    <a:pt x="24" y="61"/>
                  </a:lnTo>
                  <a:lnTo>
                    <a:pt x="28" y="62"/>
                  </a:lnTo>
                  <a:lnTo>
                    <a:pt x="28" y="62"/>
                  </a:lnTo>
                  <a:lnTo>
                    <a:pt x="36" y="63"/>
                  </a:lnTo>
                  <a:lnTo>
                    <a:pt x="43" y="64"/>
                  </a:lnTo>
                  <a:lnTo>
                    <a:pt x="46" y="64"/>
                  </a:lnTo>
                  <a:lnTo>
                    <a:pt x="48" y="66"/>
                  </a:lnTo>
                  <a:lnTo>
                    <a:pt x="50" y="67"/>
                  </a:lnTo>
                  <a:lnTo>
                    <a:pt x="52" y="70"/>
                  </a:lnTo>
                  <a:lnTo>
                    <a:pt x="52" y="70"/>
                  </a:lnTo>
                  <a:lnTo>
                    <a:pt x="53" y="75"/>
                  </a:lnTo>
                  <a:lnTo>
                    <a:pt x="54" y="80"/>
                  </a:lnTo>
                  <a:lnTo>
                    <a:pt x="55" y="81"/>
                  </a:lnTo>
                  <a:lnTo>
                    <a:pt x="56" y="83"/>
                  </a:lnTo>
                  <a:lnTo>
                    <a:pt x="58" y="84"/>
                  </a:lnTo>
                  <a:lnTo>
                    <a:pt x="62" y="85"/>
                  </a:lnTo>
                  <a:lnTo>
                    <a:pt x="62" y="85"/>
                  </a:lnTo>
                  <a:lnTo>
                    <a:pt x="69" y="87"/>
                  </a:lnTo>
                  <a:lnTo>
                    <a:pt x="75" y="90"/>
                  </a:lnTo>
                  <a:lnTo>
                    <a:pt x="80" y="93"/>
                  </a:lnTo>
                  <a:lnTo>
                    <a:pt x="86" y="96"/>
                  </a:lnTo>
                  <a:lnTo>
                    <a:pt x="86" y="96"/>
                  </a:lnTo>
                  <a:lnTo>
                    <a:pt x="101" y="101"/>
                  </a:lnTo>
                  <a:lnTo>
                    <a:pt x="107" y="105"/>
                  </a:lnTo>
                  <a:lnTo>
                    <a:pt x="109" y="107"/>
                  </a:lnTo>
                  <a:lnTo>
                    <a:pt x="109" y="109"/>
                  </a:lnTo>
                  <a:lnTo>
                    <a:pt x="109" y="109"/>
                  </a:lnTo>
                  <a:lnTo>
                    <a:pt x="110" y="115"/>
                  </a:lnTo>
                  <a:lnTo>
                    <a:pt x="111" y="123"/>
                  </a:lnTo>
                  <a:lnTo>
                    <a:pt x="112" y="127"/>
                  </a:lnTo>
                  <a:lnTo>
                    <a:pt x="114" y="131"/>
                  </a:lnTo>
                  <a:lnTo>
                    <a:pt x="116" y="133"/>
                  </a:lnTo>
                  <a:lnTo>
                    <a:pt x="119" y="134"/>
                  </a:lnTo>
                  <a:lnTo>
                    <a:pt x="119" y="134"/>
                  </a:lnTo>
                  <a:lnTo>
                    <a:pt x="123" y="134"/>
                  </a:lnTo>
                  <a:lnTo>
                    <a:pt x="127" y="133"/>
                  </a:lnTo>
                  <a:lnTo>
                    <a:pt x="130" y="131"/>
                  </a:lnTo>
                  <a:lnTo>
                    <a:pt x="137" y="129"/>
                  </a:lnTo>
                  <a:lnTo>
                    <a:pt x="137" y="129"/>
                  </a:lnTo>
                  <a:lnTo>
                    <a:pt x="140" y="129"/>
                  </a:lnTo>
                  <a:lnTo>
                    <a:pt x="143" y="127"/>
                  </a:lnTo>
                  <a:lnTo>
                    <a:pt x="149" y="123"/>
                  </a:lnTo>
                  <a:lnTo>
                    <a:pt x="151" y="122"/>
                  </a:lnTo>
                  <a:lnTo>
                    <a:pt x="153" y="122"/>
                  </a:lnTo>
                  <a:lnTo>
                    <a:pt x="155" y="124"/>
                  </a:lnTo>
                  <a:lnTo>
                    <a:pt x="157" y="129"/>
                  </a:lnTo>
                  <a:lnTo>
                    <a:pt x="157" y="129"/>
                  </a:lnTo>
                  <a:lnTo>
                    <a:pt x="164" y="145"/>
                  </a:lnTo>
                  <a:lnTo>
                    <a:pt x="167" y="149"/>
                  </a:lnTo>
                  <a:lnTo>
                    <a:pt x="172" y="152"/>
                  </a:lnTo>
                  <a:lnTo>
                    <a:pt x="172" y="152"/>
                  </a:lnTo>
                  <a:lnTo>
                    <a:pt x="185" y="156"/>
                  </a:lnTo>
                  <a:lnTo>
                    <a:pt x="189" y="159"/>
                  </a:lnTo>
                  <a:lnTo>
                    <a:pt x="192" y="162"/>
                  </a:lnTo>
                  <a:lnTo>
                    <a:pt x="192" y="162"/>
                  </a:lnTo>
                  <a:lnTo>
                    <a:pt x="193" y="166"/>
                  </a:lnTo>
                  <a:lnTo>
                    <a:pt x="196" y="168"/>
                  </a:lnTo>
                  <a:lnTo>
                    <a:pt x="199" y="169"/>
                  </a:lnTo>
                  <a:lnTo>
                    <a:pt x="204" y="170"/>
                  </a:lnTo>
                  <a:lnTo>
                    <a:pt x="204" y="170"/>
                  </a:lnTo>
                  <a:lnTo>
                    <a:pt x="223" y="171"/>
                  </a:lnTo>
                  <a:lnTo>
                    <a:pt x="223" y="171"/>
                  </a:lnTo>
                  <a:lnTo>
                    <a:pt x="223" y="158"/>
                  </a:lnTo>
                  <a:lnTo>
                    <a:pt x="223" y="158"/>
                  </a:lnTo>
                  <a:lnTo>
                    <a:pt x="222" y="153"/>
                  </a:lnTo>
                  <a:lnTo>
                    <a:pt x="220" y="149"/>
                  </a:lnTo>
                  <a:lnTo>
                    <a:pt x="214" y="142"/>
                  </a:lnTo>
                  <a:lnTo>
                    <a:pt x="214" y="142"/>
                  </a:lnTo>
                  <a:lnTo>
                    <a:pt x="214" y="140"/>
                  </a:lnTo>
                  <a:lnTo>
                    <a:pt x="213" y="138"/>
                  </a:lnTo>
                  <a:lnTo>
                    <a:pt x="215" y="133"/>
                  </a:lnTo>
                  <a:lnTo>
                    <a:pt x="218" y="125"/>
                  </a:lnTo>
                  <a:lnTo>
                    <a:pt x="224" y="119"/>
                  </a:lnTo>
                  <a:lnTo>
                    <a:pt x="224" y="119"/>
                  </a:lnTo>
                  <a:lnTo>
                    <a:pt x="227" y="117"/>
                  </a:lnTo>
                  <a:lnTo>
                    <a:pt x="230" y="116"/>
                  </a:lnTo>
                  <a:lnTo>
                    <a:pt x="236" y="115"/>
                  </a:lnTo>
                  <a:lnTo>
                    <a:pt x="236" y="115"/>
                  </a:lnTo>
                  <a:lnTo>
                    <a:pt x="238" y="112"/>
                  </a:lnTo>
                  <a:lnTo>
                    <a:pt x="240" y="109"/>
                  </a:lnTo>
                  <a:lnTo>
                    <a:pt x="243" y="107"/>
                  </a:lnTo>
                  <a:lnTo>
                    <a:pt x="245" y="106"/>
                  </a:lnTo>
                  <a:lnTo>
                    <a:pt x="245" y="106"/>
                  </a:lnTo>
                  <a:lnTo>
                    <a:pt x="248" y="105"/>
                  </a:lnTo>
                  <a:lnTo>
                    <a:pt x="251" y="102"/>
                  </a:lnTo>
                  <a:lnTo>
                    <a:pt x="253" y="99"/>
                  </a:lnTo>
                  <a:lnTo>
                    <a:pt x="253" y="95"/>
                  </a:lnTo>
                  <a:lnTo>
                    <a:pt x="253" y="95"/>
                  </a:lnTo>
                  <a:lnTo>
                    <a:pt x="250" y="87"/>
                  </a:lnTo>
                  <a:lnTo>
                    <a:pt x="244" y="78"/>
                  </a:lnTo>
                  <a:lnTo>
                    <a:pt x="244" y="78"/>
                  </a:lnTo>
                  <a:lnTo>
                    <a:pt x="241" y="73"/>
                  </a:lnTo>
                  <a:lnTo>
                    <a:pt x="239" y="68"/>
                  </a:lnTo>
                  <a:lnTo>
                    <a:pt x="237" y="63"/>
                  </a:lnTo>
                  <a:lnTo>
                    <a:pt x="237" y="57"/>
                  </a:lnTo>
                  <a:lnTo>
                    <a:pt x="237" y="57"/>
                  </a:lnTo>
                  <a:lnTo>
                    <a:pt x="236" y="47"/>
                  </a:lnTo>
                  <a:lnTo>
                    <a:pt x="235" y="37"/>
                  </a:lnTo>
                  <a:lnTo>
                    <a:pt x="235" y="37"/>
                  </a:lnTo>
                  <a:lnTo>
                    <a:pt x="231" y="35"/>
                  </a:lnTo>
                  <a:lnTo>
                    <a:pt x="228" y="33"/>
                  </a:lnTo>
                  <a:lnTo>
                    <a:pt x="222" y="28"/>
                  </a:lnTo>
                  <a:lnTo>
                    <a:pt x="222" y="28"/>
                  </a:lnTo>
                  <a:lnTo>
                    <a:pt x="218" y="26"/>
                  </a:lnTo>
                  <a:lnTo>
                    <a:pt x="213" y="25"/>
                  </a:lnTo>
                  <a:lnTo>
                    <a:pt x="198" y="24"/>
                  </a:lnTo>
                  <a:lnTo>
                    <a:pt x="198" y="24"/>
                  </a:lnTo>
                  <a:close/>
                </a:path>
              </a:pathLst>
            </a:custGeom>
            <a:grpFill/>
            <a:ln w="0">
              <a:solidFill>
                <a:schemeClr val="accent5">
                  <a:lumMod val="75000"/>
                </a:schemeClr>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421" name="Freeform 161">
              <a:extLst>
                <a:ext uri="{FF2B5EF4-FFF2-40B4-BE49-F238E27FC236}">
                  <a16:creationId xmlns:a16="http://schemas.microsoft.com/office/drawing/2014/main" id="{697D7249-F576-49B7-9046-8024D321D256}"/>
                </a:ext>
              </a:extLst>
            </p:cNvPr>
            <p:cNvSpPr>
              <a:spLocks noChangeArrowheads="1"/>
            </p:cNvSpPr>
            <p:nvPr/>
          </p:nvSpPr>
          <p:spPr bwMode="auto">
            <a:xfrm>
              <a:off x="4818636" y="3944307"/>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grp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gr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4062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IM European Ofices">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6D0C3741-8654-4CC4-A4AA-6CD9F16EECB5}"/>
              </a:ext>
            </a:extLst>
          </p:cNvPr>
          <p:cNvGrpSpPr/>
          <p:nvPr userDrawn="1"/>
        </p:nvGrpSpPr>
        <p:grpSpPr>
          <a:xfrm>
            <a:off x="-24056" y="6015226"/>
            <a:ext cx="5312336" cy="853408"/>
            <a:chOff x="-24056" y="6188095"/>
            <a:chExt cx="4489377" cy="669905"/>
          </a:xfrm>
        </p:grpSpPr>
        <p:sp>
          <p:nvSpPr>
            <p:cNvPr id="62" name="Isosceles Triangle 61">
              <a:extLst>
                <a:ext uri="{FF2B5EF4-FFF2-40B4-BE49-F238E27FC236}">
                  <a16:creationId xmlns:a16="http://schemas.microsoft.com/office/drawing/2014/main" id="{02158CF8-5319-49E3-8801-9068BD02B75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BDAE33AE-DAB8-4FFD-8D88-30878C49B816}"/>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 name="Picture 37">
            <a:extLst>
              <a:ext uri="{FF2B5EF4-FFF2-40B4-BE49-F238E27FC236}">
                <a16:creationId xmlns:a16="http://schemas.microsoft.com/office/drawing/2014/main" id="{42865C36-3595-42FA-9C40-6C5935E674C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8" name="Isosceles Triangle 57">
            <a:extLst>
              <a:ext uri="{FF2B5EF4-FFF2-40B4-BE49-F238E27FC236}">
                <a16:creationId xmlns:a16="http://schemas.microsoft.com/office/drawing/2014/main" id="{14C6D167-2094-432A-A0DC-1AD70412A24C}"/>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RIM </a:t>
            </a:r>
            <a:r>
              <a:rPr lang="en-US" sz="3600" dirty="0">
                <a:solidFill>
                  <a:schemeClr val="accent6"/>
                </a:solidFill>
              </a:rPr>
              <a:t>EUROPE</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Freeform 78">
            <a:extLst>
              <a:ext uri="{FF2B5EF4-FFF2-40B4-BE49-F238E27FC236}">
                <a16:creationId xmlns:a16="http://schemas.microsoft.com/office/drawing/2014/main" id="{B4B37444-E2E6-4F1A-A1B0-B1D3C0FD399E}"/>
              </a:ext>
            </a:extLst>
          </p:cNvPr>
          <p:cNvSpPr>
            <a:spLocks noEditPoints="1"/>
          </p:cNvSpPr>
          <p:nvPr userDrawn="1"/>
        </p:nvSpPr>
        <p:spPr bwMode="auto">
          <a:xfrm>
            <a:off x="6649219" y="1378438"/>
            <a:ext cx="2527070" cy="3188267"/>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noFill/>
          <a:ln w="1270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40" name="Freeform 109">
            <a:extLst>
              <a:ext uri="{FF2B5EF4-FFF2-40B4-BE49-F238E27FC236}">
                <a16:creationId xmlns:a16="http://schemas.microsoft.com/office/drawing/2014/main" id="{42C50326-F8AF-40D1-B765-DD53DA2CBACA}"/>
              </a:ext>
            </a:extLst>
          </p:cNvPr>
          <p:cNvSpPr>
            <a:spLocks noEditPoints="1"/>
          </p:cNvSpPr>
          <p:nvPr userDrawn="1"/>
        </p:nvSpPr>
        <p:spPr bwMode="auto">
          <a:xfrm>
            <a:off x="85148" y="1382460"/>
            <a:ext cx="1969789" cy="3582784"/>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noFill/>
          <a:ln w="1270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cxnSp>
        <p:nvCxnSpPr>
          <p:cNvPr id="41" name="Straight Connector 40">
            <a:extLst>
              <a:ext uri="{FF2B5EF4-FFF2-40B4-BE49-F238E27FC236}">
                <a16:creationId xmlns:a16="http://schemas.microsoft.com/office/drawing/2014/main" id="{FECA6678-FA22-4BA3-80BA-94DAB6A19D82}"/>
              </a:ext>
            </a:extLst>
          </p:cNvPr>
          <p:cNvCxnSpPr>
            <a:cxnSpLocks/>
          </p:cNvCxnSpPr>
          <p:nvPr userDrawn="1"/>
        </p:nvCxnSpPr>
        <p:spPr>
          <a:xfrm>
            <a:off x="6366350" y="1261210"/>
            <a:ext cx="13025" cy="5631515"/>
          </a:xfrm>
          <a:prstGeom prst="line">
            <a:avLst/>
          </a:prstGeom>
          <a:ln w="19050" cmpd="sng">
            <a:solidFill>
              <a:schemeClr val="accent3"/>
            </a:solidFill>
            <a:prstDash val="dashDot"/>
          </a:ln>
        </p:spPr>
        <p:style>
          <a:lnRef idx="1">
            <a:schemeClr val="dk1"/>
          </a:lnRef>
          <a:fillRef idx="0">
            <a:schemeClr val="dk1"/>
          </a:fillRef>
          <a:effectRef idx="0">
            <a:schemeClr val="dk1"/>
          </a:effectRef>
          <a:fontRef idx="minor">
            <a:schemeClr val="tx1"/>
          </a:fontRef>
        </p:style>
      </p:cxnSp>
      <p:sp>
        <p:nvSpPr>
          <p:cNvPr id="42" name="TextBox 41">
            <a:extLst>
              <a:ext uri="{FF2B5EF4-FFF2-40B4-BE49-F238E27FC236}">
                <a16:creationId xmlns:a16="http://schemas.microsoft.com/office/drawing/2014/main" id="{B4FF2256-5C9A-431E-A10A-7939E76D3EAD}"/>
              </a:ext>
            </a:extLst>
          </p:cNvPr>
          <p:cNvSpPr txBox="1"/>
          <p:nvPr userDrawn="1"/>
        </p:nvSpPr>
        <p:spPr>
          <a:xfrm>
            <a:off x="2054937" y="1562461"/>
            <a:ext cx="1969789" cy="646337"/>
          </a:xfrm>
          <a:prstGeom prst="rect">
            <a:avLst/>
          </a:prstGeom>
          <a:noFill/>
        </p:spPr>
        <p:txBody>
          <a:bodyPr wrap="square" lIns="91445" tIns="45723" rIns="91445" bIns="45723" rtlCol="0">
            <a:spAutoFit/>
          </a:bodyPr>
          <a:lstStyle/>
          <a:p>
            <a:r>
              <a:rPr lang="en-US" sz="3600" b="1" dirty="0">
                <a:solidFill>
                  <a:srgbClr val="A71930"/>
                </a:solidFill>
                <a:latin typeface="Century Gothic" panose="020B0502020202020204" pitchFamily="34" charset="0"/>
                <a:cs typeface="Lato Light"/>
              </a:rPr>
              <a:t>UK</a:t>
            </a:r>
          </a:p>
        </p:txBody>
      </p:sp>
      <p:sp>
        <p:nvSpPr>
          <p:cNvPr id="43" name="Freeform 161">
            <a:extLst>
              <a:ext uri="{FF2B5EF4-FFF2-40B4-BE49-F238E27FC236}">
                <a16:creationId xmlns:a16="http://schemas.microsoft.com/office/drawing/2014/main" id="{BAE1C966-864E-472C-841D-F8C49DE297E1}"/>
              </a:ext>
            </a:extLst>
          </p:cNvPr>
          <p:cNvSpPr>
            <a:spLocks noChangeArrowheads="1"/>
          </p:cNvSpPr>
          <p:nvPr userDrawn="1"/>
        </p:nvSpPr>
        <p:spPr bwMode="auto">
          <a:xfrm>
            <a:off x="6963181" y="2434257"/>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44" name="Freeform 161">
            <a:extLst>
              <a:ext uri="{FF2B5EF4-FFF2-40B4-BE49-F238E27FC236}">
                <a16:creationId xmlns:a16="http://schemas.microsoft.com/office/drawing/2014/main" id="{C934F0F5-7DEE-4B42-A35D-1B3DDDDEF980}"/>
              </a:ext>
            </a:extLst>
          </p:cNvPr>
          <p:cNvSpPr>
            <a:spLocks noChangeArrowheads="1"/>
          </p:cNvSpPr>
          <p:nvPr userDrawn="1"/>
        </p:nvSpPr>
        <p:spPr bwMode="auto">
          <a:xfrm>
            <a:off x="7389901" y="2852457"/>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45" name="Freeform 161">
            <a:extLst>
              <a:ext uri="{FF2B5EF4-FFF2-40B4-BE49-F238E27FC236}">
                <a16:creationId xmlns:a16="http://schemas.microsoft.com/office/drawing/2014/main" id="{C5490452-C91A-49B6-8D2E-46E426774663}"/>
              </a:ext>
            </a:extLst>
          </p:cNvPr>
          <p:cNvSpPr>
            <a:spLocks noChangeArrowheads="1"/>
          </p:cNvSpPr>
          <p:nvPr userDrawn="1"/>
        </p:nvSpPr>
        <p:spPr bwMode="auto">
          <a:xfrm>
            <a:off x="7585774" y="1717353"/>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46" name="Freeform 161">
            <a:extLst>
              <a:ext uri="{FF2B5EF4-FFF2-40B4-BE49-F238E27FC236}">
                <a16:creationId xmlns:a16="http://schemas.microsoft.com/office/drawing/2014/main" id="{C9C2E6B4-9C2C-4544-AE5B-9148B895C29D}"/>
              </a:ext>
            </a:extLst>
          </p:cNvPr>
          <p:cNvSpPr>
            <a:spLocks noChangeArrowheads="1"/>
          </p:cNvSpPr>
          <p:nvPr userDrawn="1"/>
        </p:nvSpPr>
        <p:spPr bwMode="auto">
          <a:xfrm>
            <a:off x="7418551" y="4065479"/>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47" name="Freeform 161">
            <a:extLst>
              <a:ext uri="{FF2B5EF4-FFF2-40B4-BE49-F238E27FC236}">
                <a16:creationId xmlns:a16="http://schemas.microsoft.com/office/drawing/2014/main" id="{3E99D39D-1496-453B-AC26-793075641979}"/>
              </a:ext>
            </a:extLst>
          </p:cNvPr>
          <p:cNvSpPr>
            <a:spLocks noChangeArrowheads="1"/>
          </p:cNvSpPr>
          <p:nvPr userDrawn="1"/>
        </p:nvSpPr>
        <p:spPr bwMode="auto">
          <a:xfrm>
            <a:off x="1241507" y="3925776"/>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48" name="TextBox 47">
            <a:extLst>
              <a:ext uri="{FF2B5EF4-FFF2-40B4-BE49-F238E27FC236}">
                <a16:creationId xmlns:a16="http://schemas.microsoft.com/office/drawing/2014/main" id="{84036D3A-7C04-41CD-BCCD-8D5732F4B1FA}"/>
              </a:ext>
            </a:extLst>
          </p:cNvPr>
          <p:cNvSpPr txBox="1"/>
          <p:nvPr userDrawn="1"/>
        </p:nvSpPr>
        <p:spPr>
          <a:xfrm>
            <a:off x="1993530" y="2150472"/>
            <a:ext cx="2768511" cy="1323439"/>
          </a:xfrm>
          <a:prstGeom prst="rect">
            <a:avLst/>
          </a:prstGeom>
          <a:noFill/>
        </p:spPr>
        <p:txBody>
          <a:bodyPr wrap="square" rtlCol="0">
            <a:spAutoFit/>
          </a:bodyPr>
          <a:lstStyle/>
          <a:p>
            <a:r>
              <a:rPr lang="en-US" sz="1600" b="1" dirty="0">
                <a:latin typeface="Century Gothic" panose="020B0502020202020204" pitchFamily="34" charset="0"/>
              </a:rPr>
              <a:t>RIM logistics, UK Itd</a:t>
            </a:r>
          </a:p>
          <a:p>
            <a:r>
              <a:rPr lang="en-US" sz="1600" dirty="0">
                <a:latin typeface="Century Gothic" panose="020B0502020202020204" pitchFamily="34" charset="0"/>
              </a:rPr>
              <a:t>1 Home Farm Courtyard,</a:t>
            </a:r>
          </a:p>
          <a:p>
            <a:r>
              <a:rPr lang="en-US" sz="1600" dirty="0">
                <a:latin typeface="Century Gothic" panose="020B0502020202020204" pitchFamily="34" charset="0"/>
              </a:rPr>
              <a:t>Home Farm, Meriden Road, Berkswell</a:t>
            </a:r>
          </a:p>
          <a:p>
            <a:r>
              <a:rPr lang="en-US" sz="1600" dirty="0">
                <a:latin typeface="Century Gothic" panose="020B0502020202020204" pitchFamily="34" charset="0"/>
              </a:rPr>
              <a:t>Coventry, CV7 7SL UK</a:t>
            </a:r>
          </a:p>
        </p:txBody>
      </p:sp>
      <p:sp>
        <p:nvSpPr>
          <p:cNvPr id="49" name="TextBox 48">
            <a:extLst>
              <a:ext uri="{FF2B5EF4-FFF2-40B4-BE49-F238E27FC236}">
                <a16:creationId xmlns:a16="http://schemas.microsoft.com/office/drawing/2014/main" id="{8CAD7F6A-81AA-4441-A534-369E3EB35108}"/>
              </a:ext>
            </a:extLst>
          </p:cNvPr>
          <p:cNvSpPr txBox="1"/>
          <p:nvPr userDrawn="1"/>
        </p:nvSpPr>
        <p:spPr>
          <a:xfrm>
            <a:off x="9558980" y="1485846"/>
            <a:ext cx="2431785" cy="1077218"/>
          </a:xfrm>
          <a:prstGeom prst="rect">
            <a:avLst/>
          </a:prstGeom>
          <a:noFill/>
        </p:spPr>
        <p:txBody>
          <a:bodyPr wrap="square" rtlCol="0">
            <a:spAutoFit/>
          </a:bodyPr>
          <a:lstStyle/>
          <a:p>
            <a:r>
              <a:rPr lang="en-US" sz="1600" b="1" dirty="0">
                <a:latin typeface="Century Gothic" panose="020B0502020202020204" pitchFamily="34" charset="0"/>
              </a:rPr>
              <a:t>RIM Logistics GmbH</a:t>
            </a:r>
          </a:p>
          <a:p>
            <a:r>
              <a:rPr lang="en-US" sz="1600" dirty="0" err="1">
                <a:latin typeface="Century Gothic" panose="020B0502020202020204" pitchFamily="34" charset="0"/>
              </a:rPr>
              <a:t>Luetticher</a:t>
            </a:r>
            <a:r>
              <a:rPr lang="en-US" sz="1600" dirty="0">
                <a:latin typeface="Century Gothic" panose="020B0502020202020204" pitchFamily="34" charset="0"/>
              </a:rPr>
              <a:t> </a:t>
            </a:r>
            <a:r>
              <a:rPr lang="en-US" sz="1600" dirty="0" err="1">
                <a:latin typeface="Century Gothic" panose="020B0502020202020204" pitchFamily="34" charset="0"/>
              </a:rPr>
              <a:t>Strasse</a:t>
            </a:r>
            <a:r>
              <a:rPr lang="en-US" sz="1600" dirty="0">
                <a:latin typeface="Century Gothic" panose="020B0502020202020204" pitchFamily="34" charset="0"/>
              </a:rPr>
              <a:t> 12, Bldg. B-110</a:t>
            </a:r>
          </a:p>
          <a:p>
            <a:r>
              <a:rPr lang="en-US" sz="1600" dirty="0">
                <a:latin typeface="Century Gothic" panose="020B0502020202020204" pitchFamily="34" charset="0"/>
              </a:rPr>
              <a:t>53842 Troisdorf (CGN)</a:t>
            </a:r>
            <a:endParaRPr lang="fr-FR" sz="1600" dirty="0">
              <a:latin typeface="Century Gothic" panose="020B0502020202020204" pitchFamily="34" charset="0"/>
            </a:endParaRPr>
          </a:p>
        </p:txBody>
      </p:sp>
      <p:sp>
        <p:nvSpPr>
          <p:cNvPr id="50" name="TextBox 49">
            <a:extLst>
              <a:ext uri="{FF2B5EF4-FFF2-40B4-BE49-F238E27FC236}">
                <a16:creationId xmlns:a16="http://schemas.microsoft.com/office/drawing/2014/main" id="{48151427-3B3C-4883-A9D5-F89779E857BF}"/>
              </a:ext>
            </a:extLst>
          </p:cNvPr>
          <p:cNvSpPr txBox="1"/>
          <p:nvPr userDrawn="1"/>
        </p:nvSpPr>
        <p:spPr>
          <a:xfrm>
            <a:off x="9558980" y="2661777"/>
            <a:ext cx="2697672" cy="1077218"/>
          </a:xfrm>
          <a:prstGeom prst="rect">
            <a:avLst/>
          </a:prstGeom>
          <a:noFill/>
        </p:spPr>
        <p:txBody>
          <a:bodyPr wrap="square" rtlCol="0">
            <a:spAutoFit/>
          </a:bodyPr>
          <a:lstStyle/>
          <a:p>
            <a:r>
              <a:rPr lang="en-US" sz="1600" b="1" dirty="0">
                <a:latin typeface="Century Gothic" panose="020B0502020202020204" pitchFamily="34" charset="0"/>
              </a:rPr>
              <a:t>RIM logistics GmbH</a:t>
            </a:r>
          </a:p>
          <a:p>
            <a:r>
              <a:rPr lang="en-US" sz="1600" dirty="0">
                <a:latin typeface="Century Gothic" panose="020B0502020202020204" pitchFamily="34" charset="0"/>
              </a:rPr>
              <a:t>Cargo City South </a:t>
            </a:r>
            <a:r>
              <a:rPr lang="en-US" sz="1600" dirty="0" err="1">
                <a:latin typeface="Century Gothic" panose="020B0502020202020204" pitchFamily="34" charset="0"/>
              </a:rPr>
              <a:t>Bldg</a:t>
            </a:r>
            <a:r>
              <a:rPr lang="en-US" sz="1600" dirty="0">
                <a:latin typeface="Century Gothic" panose="020B0502020202020204" pitchFamily="34" charset="0"/>
              </a:rPr>
              <a:t> 537D,4th Floor, Rm. 4.24</a:t>
            </a:r>
          </a:p>
          <a:p>
            <a:r>
              <a:rPr lang="en-US" sz="1600" dirty="0">
                <a:latin typeface="Century Gothic" panose="020B0502020202020204" pitchFamily="34" charset="0"/>
              </a:rPr>
              <a:t>60549 Frankfurt AM Main</a:t>
            </a:r>
            <a:endParaRPr lang="fr-FR" sz="1600" dirty="0">
              <a:latin typeface="Century Gothic" panose="020B0502020202020204" pitchFamily="34" charset="0"/>
            </a:endParaRPr>
          </a:p>
        </p:txBody>
      </p:sp>
      <p:sp>
        <p:nvSpPr>
          <p:cNvPr id="51" name="TextBox 50">
            <a:extLst>
              <a:ext uri="{FF2B5EF4-FFF2-40B4-BE49-F238E27FC236}">
                <a16:creationId xmlns:a16="http://schemas.microsoft.com/office/drawing/2014/main" id="{474284FA-E206-479A-9587-01D3077CA5B0}"/>
              </a:ext>
            </a:extLst>
          </p:cNvPr>
          <p:cNvSpPr txBox="1"/>
          <p:nvPr userDrawn="1"/>
        </p:nvSpPr>
        <p:spPr>
          <a:xfrm>
            <a:off x="9558980" y="4863366"/>
            <a:ext cx="2431785" cy="830997"/>
          </a:xfrm>
          <a:prstGeom prst="rect">
            <a:avLst/>
          </a:prstGeom>
          <a:noFill/>
        </p:spPr>
        <p:txBody>
          <a:bodyPr wrap="square" rtlCol="0">
            <a:spAutoFit/>
          </a:bodyPr>
          <a:lstStyle/>
          <a:p>
            <a:r>
              <a:rPr lang="de-DE" sz="1600" b="1" dirty="0">
                <a:latin typeface="Century Gothic" panose="020B0502020202020204" pitchFamily="34" charset="0"/>
              </a:rPr>
              <a:t>RIM Logistics GmbH</a:t>
            </a:r>
          </a:p>
          <a:p>
            <a:r>
              <a:rPr lang="de-DE" sz="1600" dirty="0">
                <a:latin typeface="Century Gothic" panose="020B0502020202020204" pitchFamily="34" charset="0"/>
              </a:rPr>
              <a:t>Weilatten 5</a:t>
            </a:r>
          </a:p>
          <a:p>
            <a:r>
              <a:rPr lang="de-DE" sz="1600" dirty="0">
                <a:latin typeface="Century Gothic" panose="020B0502020202020204" pitchFamily="34" charset="0"/>
              </a:rPr>
              <a:t>78532 Tuttlingen</a:t>
            </a:r>
            <a:endParaRPr lang="fr-FR" sz="1600" dirty="0">
              <a:latin typeface="Century Gothic" panose="020B0502020202020204" pitchFamily="34" charset="0"/>
            </a:endParaRPr>
          </a:p>
        </p:txBody>
      </p:sp>
      <p:sp>
        <p:nvSpPr>
          <p:cNvPr id="52" name="TextBox 51">
            <a:extLst>
              <a:ext uri="{FF2B5EF4-FFF2-40B4-BE49-F238E27FC236}">
                <a16:creationId xmlns:a16="http://schemas.microsoft.com/office/drawing/2014/main" id="{3D486045-F833-427C-B655-3CCC23335706}"/>
              </a:ext>
            </a:extLst>
          </p:cNvPr>
          <p:cNvSpPr txBox="1"/>
          <p:nvPr userDrawn="1"/>
        </p:nvSpPr>
        <p:spPr>
          <a:xfrm>
            <a:off x="9558980" y="3893285"/>
            <a:ext cx="2339229" cy="830997"/>
          </a:xfrm>
          <a:prstGeom prst="rect">
            <a:avLst/>
          </a:prstGeom>
          <a:noFill/>
        </p:spPr>
        <p:txBody>
          <a:bodyPr wrap="square" rtlCol="0">
            <a:spAutoFit/>
          </a:bodyPr>
          <a:lstStyle/>
          <a:p>
            <a:r>
              <a:rPr lang="en-US" sz="1600" b="1" dirty="0">
                <a:latin typeface="Century Gothic" panose="020B0502020202020204" pitchFamily="34" charset="0"/>
              </a:rPr>
              <a:t>RIM logistics GmbH</a:t>
            </a:r>
          </a:p>
          <a:p>
            <a:r>
              <a:rPr lang="en-US" sz="1600" dirty="0" err="1">
                <a:latin typeface="Century Gothic" panose="020B0502020202020204" pitchFamily="34" charset="0"/>
              </a:rPr>
              <a:t>Hammerbrookstr</a:t>
            </a:r>
            <a:r>
              <a:rPr lang="en-US" sz="1600" dirty="0">
                <a:latin typeface="Century Gothic" panose="020B0502020202020204" pitchFamily="34" charset="0"/>
              </a:rPr>
              <a:t>. 90</a:t>
            </a:r>
          </a:p>
          <a:p>
            <a:r>
              <a:rPr lang="en-US" sz="1600" dirty="0">
                <a:latin typeface="Century Gothic" panose="020B0502020202020204" pitchFamily="34" charset="0"/>
              </a:rPr>
              <a:t>20097 Hamburg</a:t>
            </a:r>
          </a:p>
        </p:txBody>
      </p:sp>
      <p:sp>
        <p:nvSpPr>
          <p:cNvPr id="53" name="TextBox 52">
            <a:extLst>
              <a:ext uri="{FF2B5EF4-FFF2-40B4-BE49-F238E27FC236}">
                <a16:creationId xmlns:a16="http://schemas.microsoft.com/office/drawing/2014/main" id="{17D7B460-C535-45DC-BA9F-517377768CD1}"/>
              </a:ext>
            </a:extLst>
          </p:cNvPr>
          <p:cNvSpPr txBox="1"/>
          <p:nvPr userDrawn="1"/>
        </p:nvSpPr>
        <p:spPr>
          <a:xfrm>
            <a:off x="6534846" y="4797160"/>
            <a:ext cx="2689713" cy="1877443"/>
          </a:xfrm>
          <a:prstGeom prst="rect">
            <a:avLst/>
          </a:prstGeom>
          <a:noFill/>
        </p:spPr>
        <p:txBody>
          <a:bodyPr wrap="square" lIns="91445" tIns="45723" rIns="91445" bIns="45723" rtlCol="0">
            <a:spAutoFit/>
          </a:bodyPr>
          <a:lstStyle/>
          <a:p>
            <a:r>
              <a:rPr lang="en-US" sz="3600" b="1" dirty="0">
                <a:solidFill>
                  <a:srgbClr val="A71930"/>
                </a:solidFill>
                <a:latin typeface="Century Gothic" panose="020B0502020202020204" pitchFamily="34" charset="0"/>
                <a:cs typeface="Lato Light"/>
              </a:rPr>
              <a:t>Germany</a:t>
            </a:r>
          </a:p>
          <a:p>
            <a:r>
              <a:rPr lang="en-US" sz="2000" dirty="0">
                <a:latin typeface="Century Gothic" panose="020B0502020202020204" pitchFamily="34" charset="0"/>
                <a:cs typeface="Lato Light"/>
              </a:rPr>
              <a:t>Cologne</a:t>
            </a:r>
          </a:p>
          <a:p>
            <a:r>
              <a:rPr lang="en-US" sz="2000" dirty="0">
                <a:latin typeface="Century Gothic" panose="020B0502020202020204" pitchFamily="34" charset="0"/>
                <a:cs typeface="Lato Light"/>
              </a:rPr>
              <a:t>Frankfurt</a:t>
            </a:r>
          </a:p>
          <a:p>
            <a:r>
              <a:rPr lang="en-US" sz="2000" dirty="0">
                <a:latin typeface="Century Gothic" panose="020B0502020202020204" pitchFamily="34" charset="0"/>
                <a:cs typeface="Lato Light"/>
              </a:rPr>
              <a:t>Hamburg</a:t>
            </a:r>
          </a:p>
          <a:p>
            <a:r>
              <a:rPr lang="en-US" sz="2000" dirty="0">
                <a:latin typeface="Century Gothic" panose="020B0502020202020204" pitchFamily="34" charset="0"/>
                <a:cs typeface="Lato Light"/>
              </a:rPr>
              <a:t>Tuttlingen</a:t>
            </a:r>
            <a:endParaRPr lang="id-ID" sz="2000" dirty="0">
              <a:latin typeface="Century Gothic" panose="020B0502020202020204" pitchFamily="34" charset="0"/>
              <a:cs typeface="Lato Light"/>
            </a:endParaRPr>
          </a:p>
        </p:txBody>
      </p:sp>
      <p:cxnSp>
        <p:nvCxnSpPr>
          <p:cNvPr id="54" name="Straight Connector 53">
            <a:extLst>
              <a:ext uri="{FF2B5EF4-FFF2-40B4-BE49-F238E27FC236}">
                <a16:creationId xmlns:a16="http://schemas.microsoft.com/office/drawing/2014/main" id="{0A973FB8-3F99-4E1C-BA7B-A1963E8A0A87}"/>
              </a:ext>
            </a:extLst>
          </p:cNvPr>
          <p:cNvCxnSpPr>
            <a:cxnSpLocks/>
          </p:cNvCxnSpPr>
          <p:nvPr userDrawn="1"/>
        </p:nvCxnSpPr>
        <p:spPr>
          <a:xfrm flipH="1">
            <a:off x="0" y="2563064"/>
            <a:ext cx="6299200" cy="3591511"/>
          </a:xfrm>
          <a:prstGeom prst="line">
            <a:avLst/>
          </a:prstGeom>
          <a:ln w="19050" cmpd="sng">
            <a:solidFill>
              <a:schemeClr val="accent3"/>
            </a:solidFill>
            <a:prstDash val="dashDot"/>
          </a:ln>
        </p:spPr>
        <p:style>
          <a:lnRef idx="1">
            <a:schemeClr val="dk1"/>
          </a:lnRef>
          <a:fillRef idx="0">
            <a:schemeClr val="dk1"/>
          </a:fillRef>
          <a:effectRef idx="0">
            <a:schemeClr val="dk1"/>
          </a:effectRef>
          <a:fontRef idx="minor">
            <a:schemeClr val="tx1"/>
          </a:fontRef>
        </p:style>
      </p:cxnSp>
      <p:sp>
        <p:nvSpPr>
          <p:cNvPr id="55" name="TextBox 54">
            <a:extLst>
              <a:ext uri="{FF2B5EF4-FFF2-40B4-BE49-F238E27FC236}">
                <a16:creationId xmlns:a16="http://schemas.microsoft.com/office/drawing/2014/main" id="{4DCC481E-B3C3-4D07-9B9E-0FBA54FAFDC7}"/>
              </a:ext>
            </a:extLst>
          </p:cNvPr>
          <p:cNvSpPr txBox="1"/>
          <p:nvPr userDrawn="1"/>
        </p:nvSpPr>
        <p:spPr>
          <a:xfrm>
            <a:off x="2599551" y="4683427"/>
            <a:ext cx="1969789" cy="646337"/>
          </a:xfrm>
          <a:prstGeom prst="rect">
            <a:avLst/>
          </a:prstGeom>
          <a:noFill/>
        </p:spPr>
        <p:txBody>
          <a:bodyPr wrap="square" lIns="91445" tIns="45723" rIns="91445" bIns="45723" rtlCol="0">
            <a:spAutoFit/>
          </a:bodyPr>
          <a:lstStyle/>
          <a:p>
            <a:r>
              <a:rPr lang="en-US" sz="3600" b="1" dirty="0">
                <a:solidFill>
                  <a:srgbClr val="A71930"/>
                </a:solidFill>
                <a:latin typeface="Century Gothic" panose="020B0502020202020204" pitchFamily="34" charset="0"/>
                <a:cs typeface="Lato Light"/>
              </a:rPr>
              <a:t>Belgium</a:t>
            </a:r>
          </a:p>
        </p:txBody>
      </p:sp>
      <p:sp>
        <p:nvSpPr>
          <p:cNvPr id="56" name="TextBox 55">
            <a:extLst>
              <a:ext uri="{FF2B5EF4-FFF2-40B4-BE49-F238E27FC236}">
                <a16:creationId xmlns:a16="http://schemas.microsoft.com/office/drawing/2014/main" id="{ED18FD7F-9AD3-4823-B8BD-B4252653B21A}"/>
              </a:ext>
            </a:extLst>
          </p:cNvPr>
          <p:cNvSpPr txBox="1"/>
          <p:nvPr userDrawn="1"/>
        </p:nvSpPr>
        <p:spPr>
          <a:xfrm>
            <a:off x="2599551" y="5222833"/>
            <a:ext cx="3222184" cy="830997"/>
          </a:xfrm>
          <a:prstGeom prst="rect">
            <a:avLst/>
          </a:prstGeom>
          <a:noFill/>
        </p:spPr>
        <p:txBody>
          <a:bodyPr wrap="square" rtlCol="0">
            <a:spAutoFit/>
          </a:bodyPr>
          <a:lstStyle/>
          <a:p>
            <a:r>
              <a:rPr lang="en-US" sz="1600" b="1" dirty="0">
                <a:latin typeface="Century Gothic" panose="020B0502020202020204" pitchFamily="34" charset="0"/>
              </a:rPr>
              <a:t>RIM Belgium</a:t>
            </a:r>
          </a:p>
          <a:p>
            <a:r>
              <a:rPr lang="en-US" sz="1600" b="0" dirty="0">
                <a:latin typeface="Century Gothic" panose="020B0502020202020204" pitchFamily="34" charset="0"/>
              </a:rPr>
              <a:t>Schuman Roundabout 2-4, 1040 Brussels, Belgium</a:t>
            </a:r>
          </a:p>
        </p:txBody>
      </p:sp>
      <p:sp>
        <p:nvSpPr>
          <p:cNvPr id="57" name="Freeform 53">
            <a:extLst>
              <a:ext uri="{FF2B5EF4-FFF2-40B4-BE49-F238E27FC236}">
                <a16:creationId xmlns:a16="http://schemas.microsoft.com/office/drawing/2014/main" id="{9A7DF3C0-747C-430E-8C28-916D6A466161}"/>
              </a:ext>
            </a:extLst>
          </p:cNvPr>
          <p:cNvSpPr>
            <a:spLocks/>
          </p:cNvSpPr>
          <p:nvPr userDrawn="1"/>
        </p:nvSpPr>
        <p:spPr bwMode="auto">
          <a:xfrm>
            <a:off x="3835313" y="3850862"/>
            <a:ext cx="2415954" cy="1657180"/>
          </a:xfrm>
          <a:custGeom>
            <a:avLst/>
            <a:gdLst>
              <a:gd name="T0" fmla="*/ 193 w 253"/>
              <a:gd name="T1" fmla="*/ 24 h 171"/>
              <a:gd name="T2" fmla="*/ 184 w 253"/>
              <a:gd name="T3" fmla="*/ 18 h 171"/>
              <a:gd name="T4" fmla="*/ 173 w 253"/>
              <a:gd name="T5" fmla="*/ 4 h 171"/>
              <a:gd name="T6" fmla="*/ 164 w 253"/>
              <a:gd name="T7" fmla="*/ 0 h 171"/>
              <a:gd name="T8" fmla="*/ 147 w 253"/>
              <a:gd name="T9" fmla="*/ 3 h 171"/>
              <a:gd name="T10" fmla="*/ 137 w 253"/>
              <a:gd name="T11" fmla="*/ 4 h 171"/>
              <a:gd name="T12" fmla="*/ 126 w 253"/>
              <a:gd name="T13" fmla="*/ 10 h 171"/>
              <a:gd name="T14" fmla="*/ 115 w 253"/>
              <a:gd name="T15" fmla="*/ 20 h 171"/>
              <a:gd name="T16" fmla="*/ 99 w 253"/>
              <a:gd name="T17" fmla="*/ 24 h 171"/>
              <a:gd name="T18" fmla="*/ 89 w 253"/>
              <a:gd name="T19" fmla="*/ 21 h 171"/>
              <a:gd name="T20" fmla="*/ 73 w 253"/>
              <a:gd name="T21" fmla="*/ 20 h 171"/>
              <a:gd name="T22" fmla="*/ 62 w 253"/>
              <a:gd name="T23" fmla="*/ 18 h 171"/>
              <a:gd name="T24" fmla="*/ 57 w 253"/>
              <a:gd name="T25" fmla="*/ 11 h 171"/>
              <a:gd name="T26" fmla="*/ 30 w 253"/>
              <a:gd name="T27" fmla="*/ 22 h 171"/>
              <a:gd name="T28" fmla="*/ 0 w 253"/>
              <a:gd name="T29" fmla="*/ 29 h 171"/>
              <a:gd name="T30" fmla="*/ 10 w 253"/>
              <a:gd name="T31" fmla="*/ 46 h 171"/>
              <a:gd name="T32" fmla="*/ 15 w 253"/>
              <a:gd name="T33" fmla="*/ 56 h 171"/>
              <a:gd name="T34" fmla="*/ 28 w 253"/>
              <a:gd name="T35" fmla="*/ 62 h 171"/>
              <a:gd name="T36" fmla="*/ 43 w 253"/>
              <a:gd name="T37" fmla="*/ 64 h 171"/>
              <a:gd name="T38" fmla="*/ 50 w 253"/>
              <a:gd name="T39" fmla="*/ 67 h 171"/>
              <a:gd name="T40" fmla="*/ 53 w 253"/>
              <a:gd name="T41" fmla="*/ 75 h 171"/>
              <a:gd name="T42" fmla="*/ 56 w 253"/>
              <a:gd name="T43" fmla="*/ 83 h 171"/>
              <a:gd name="T44" fmla="*/ 62 w 253"/>
              <a:gd name="T45" fmla="*/ 85 h 171"/>
              <a:gd name="T46" fmla="*/ 80 w 253"/>
              <a:gd name="T47" fmla="*/ 93 h 171"/>
              <a:gd name="T48" fmla="*/ 101 w 253"/>
              <a:gd name="T49" fmla="*/ 101 h 171"/>
              <a:gd name="T50" fmla="*/ 109 w 253"/>
              <a:gd name="T51" fmla="*/ 109 h 171"/>
              <a:gd name="T52" fmla="*/ 111 w 253"/>
              <a:gd name="T53" fmla="*/ 123 h 171"/>
              <a:gd name="T54" fmla="*/ 116 w 253"/>
              <a:gd name="T55" fmla="*/ 133 h 171"/>
              <a:gd name="T56" fmla="*/ 123 w 253"/>
              <a:gd name="T57" fmla="*/ 134 h 171"/>
              <a:gd name="T58" fmla="*/ 137 w 253"/>
              <a:gd name="T59" fmla="*/ 129 h 171"/>
              <a:gd name="T60" fmla="*/ 143 w 253"/>
              <a:gd name="T61" fmla="*/ 127 h 171"/>
              <a:gd name="T62" fmla="*/ 153 w 253"/>
              <a:gd name="T63" fmla="*/ 122 h 171"/>
              <a:gd name="T64" fmla="*/ 157 w 253"/>
              <a:gd name="T65" fmla="*/ 129 h 171"/>
              <a:gd name="T66" fmla="*/ 172 w 253"/>
              <a:gd name="T67" fmla="*/ 152 h 171"/>
              <a:gd name="T68" fmla="*/ 189 w 253"/>
              <a:gd name="T69" fmla="*/ 159 h 171"/>
              <a:gd name="T70" fmla="*/ 193 w 253"/>
              <a:gd name="T71" fmla="*/ 166 h 171"/>
              <a:gd name="T72" fmla="*/ 204 w 253"/>
              <a:gd name="T73" fmla="*/ 170 h 171"/>
              <a:gd name="T74" fmla="*/ 223 w 253"/>
              <a:gd name="T75" fmla="*/ 171 h 171"/>
              <a:gd name="T76" fmla="*/ 222 w 253"/>
              <a:gd name="T77" fmla="*/ 153 h 171"/>
              <a:gd name="T78" fmla="*/ 214 w 253"/>
              <a:gd name="T79" fmla="*/ 142 h 171"/>
              <a:gd name="T80" fmla="*/ 215 w 253"/>
              <a:gd name="T81" fmla="*/ 133 h 171"/>
              <a:gd name="T82" fmla="*/ 224 w 253"/>
              <a:gd name="T83" fmla="*/ 119 h 171"/>
              <a:gd name="T84" fmla="*/ 236 w 253"/>
              <a:gd name="T85" fmla="*/ 115 h 171"/>
              <a:gd name="T86" fmla="*/ 240 w 253"/>
              <a:gd name="T87" fmla="*/ 109 h 171"/>
              <a:gd name="T88" fmla="*/ 245 w 253"/>
              <a:gd name="T89" fmla="*/ 106 h 171"/>
              <a:gd name="T90" fmla="*/ 253 w 253"/>
              <a:gd name="T91" fmla="*/ 99 h 171"/>
              <a:gd name="T92" fmla="*/ 250 w 253"/>
              <a:gd name="T93" fmla="*/ 87 h 171"/>
              <a:gd name="T94" fmla="*/ 241 w 253"/>
              <a:gd name="T95" fmla="*/ 73 h 171"/>
              <a:gd name="T96" fmla="*/ 237 w 253"/>
              <a:gd name="T97" fmla="*/ 57 h 171"/>
              <a:gd name="T98" fmla="*/ 235 w 253"/>
              <a:gd name="T99" fmla="*/ 37 h 171"/>
              <a:gd name="T100" fmla="*/ 228 w 253"/>
              <a:gd name="T101" fmla="*/ 33 h 171"/>
              <a:gd name="T102" fmla="*/ 218 w 253"/>
              <a:gd name="T103" fmla="*/ 26 h 171"/>
              <a:gd name="T104" fmla="*/ 198 w 253"/>
              <a:gd name="T105"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171">
                <a:moveTo>
                  <a:pt x="198" y="24"/>
                </a:moveTo>
                <a:lnTo>
                  <a:pt x="198" y="24"/>
                </a:lnTo>
                <a:lnTo>
                  <a:pt x="193" y="24"/>
                </a:lnTo>
                <a:lnTo>
                  <a:pt x="189" y="23"/>
                </a:lnTo>
                <a:lnTo>
                  <a:pt x="186" y="20"/>
                </a:lnTo>
                <a:lnTo>
                  <a:pt x="184" y="18"/>
                </a:lnTo>
                <a:lnTo>
                  <a:pt x="178" y="11"/>
                </a:lnTo>
                <a:lnTo>
                  <a:pt x="173" y="4"/>
                </a:lnTo>
                <a:lnTo>
                  <a:pt x="173" y="4"/>
                </a:lnTo>
                <a:lnTo>
                  <a:pt x="171" y="2"/>
                </a:lnTo>
                <a:lnTo>
                  <a:pt x="168" y="0"/>
                </a:lnTo>
                <a:lnTo>
                  <a:pt x="164" y="0"/>
                </a:lnTo>
                <a:lnTo>
                  <a:pt x="160" y="1"/>
                </a:lnTo>
                <a:lnTo>
                  <a:pt x="152" y="2"/>
                </a:lnTo>
                <a:lnTo>
                  <a:pt x="147" y="3"/>
                </a:lnTo>
                <a:lnTo>
                  <a:pt x="142" y="4"/>
                </a:lnTo>
                <a:lnTo>
                  <a:pt x="142" y="4"/>
                </a:lnTo>
                <a:lnTo>
                  <a:pt x="137" y="4"/>
                </a:lnTo>
                <a:lnTo>
                  <a:pt x="133" y="6"/>
                </a:lnTo>
                <a:lnTo>
                  <a:pt x="129" y="8"/>
                </a:lnTo>
                <a:lnTo>
                  <a:pt x="126" y="10"/>
                </a:lnTo>
                <a:lnTo>
                  <a:pt x="120" y="15"/>
                </a:lnTo>
                <a:lnTo>
                  <a:pt x="115" y="20"/>
                </a:lnTo>
                <a:lnTo>
                  <a:pt x="115" y="20"/>
                </a:lnTo>
                <a:lnTo>
                  <a:pt x="110" y="22"/>
                </a:lnTo>
                <a:lnTo>
                  <a:pt x="105" y="24"/>
                </a:lnTo>
                <a:lnTo>
                  <a:pt x="99" y="24"/>
                </a:lnTo>
                <a:lnTo>
                  <a:pt x="92" y="22"/>
                </a:lnTo>
                <a:lnTo>
                  <a:pt x="92" y="22"/>
                </a:lnTo>
                <a:lnTo>
                  <a:pt x="89" y="21"/>
                </a:lnTo>
                <a:lnTo>
                  <a:pt x="86" y="20"/>
                </a:lnTo>
                <a:lnTo>
                  <a:pt x="80" y="20"/>
                </a:lnTo>
                <a:lnTo>
                  <a:pt x="73" y="20"/>
                </a:lnTo>
                <a:lnTo>
                  <a:pt x="66" y="20"/>
                </a:lnTo>
                <a:lnTo>
                  <a:pt x="66" y="20"/>
                </a:lnTo>
                <a:lnTo>
                  <a:pt x="62" y="18"/>
                </a:lnTo>
                <a:lnTo>
                  <a:pt x="60" y="16"/>
                </a:lnTo>
                <a:lnTo>
                  <a:pt x="58" y="14"/>
                </a:lnTo>
                <a:lnTo>
                  <a:pt x="57" y="11"/>
                </a:lnTo>
                <a:lnTo>
                  <a:pt x="57" y="11"/>
                </a:lnTo>
                <a:lnTo>
                  <a:pt x="44" y="17"/>
                </a:lnTo>
                <a:lnTo>
                  <a:pt x="30" y="22"/>
                </a:lnTo>
                <a:lnTo>
                  <a:pt x="16" y="26"/>
                </a:lnTo>
                <a:lnTo>
                  <a:pt x="0" y="29"/>
                </a:lnTo>
                <a:lnTo>
                  <a:pt x="0" y="29"/>
                </a:lnTo>
                <a:lnTo>
                  <a:pt x="5" y="37"/>
                </a:lnTo>
                <a:lnTo>
                  <a:pt x="7" y="41"/>
                </a:lnTo>
                <a:lnTo>
                  <a:pt x="10" y="46"/>
                </a:lnTo>
                <a:lnTo>
                  <a:pt x="10" y="46"/>
                </a:lnTo>
                <a:lnTo>
                  <a:pt x="12" y="52"/>
                </a:lnTo>
                <a:lnTo>
                  <a:pt x="15" y="56"/>
                </a:lnTo>
                <a:lnTo>
                  <a:pt x="20" y="60"/>
                </a:lnTo>
                <a:lnTo>
                  <a:pt x="24" y="61"/>
                </a:lnTo>
                <a:lnTo>
                  <a:pt x="28" y="62"/>
                </a:lnTo>
                <a:lnTo>
                  <a:pt x="28" y="62"/>
                </a:lnTo>
                <a:lnTo>
                  <a:pt x="36" y="63"/>
                </a:lnTo>
                <a:lnTo>
                  <a:pt x="43" y="64"/>
                </a:lnTo>
                <a:lnTo>
                  <a:pt x="46" y="64"/>
                </a:lnTo>
                <a:lnTo>
                  <a:pt x="48" y="66"/>
                </a:lnTo>
                <a:lnTo>
                  <a:pt x="50" y="67"/>
                </a:lnTo>
                <a:lnTo>
                  <a:pt x="52" y="70"/>
                </a:lnTo>
                <a:lnTo>
                  <a:pt x="52" y="70"/>
                </a:lnTo>
                <a:lnTo>
                  <a:pt x="53" y="75"/>
                </a:lnTo>
                <a:lnTo>
                  <a:pt x="54" y="80"/>
                </a:lnTo>
                <a:lnTo>
                  <a:pt x="55" y="81"/>
                </a:lnTo>
                <a:lnTo>
                  <a:pt x="56" y="83"/>
                </a:lnTo>
                <a:lnTo>
                  <a:pt x="58" y="84"/>
                </a:lnTo>
                <a:lnTo>
                  <a:pt x="62" y="85"/>
                </a:lnTo>
                <a:lnTo>
                  <a:pt x="62" y="85"/>
                </a:lnTo>
                <a:lnTo>
                  <a:pt x="69" y="87"/>
                </a:lnTo>
                <a:lnTo>
                  <a:pt x="75" y="90"/>
                </a:lnTo>
                <a:lnTo>
                  <a:pt x="80" y="93"/>
                </a:lnTo>
                <a:lnTo>
                  <a:pt x="86" y="96"/>
                </a:lnTo>
                <a:lnTo>
                  <a:pt x="86" y="96"/>
                </a:lnTo>
                <a:lnTo>
                  <a:pt x="101" y="101"/>
                </a:lnTo>
                <a:lnTo>
                  <a:pt x="107" y="105"/>
                </a:lnTo>
                <a:lnTo>
                  <a:pt x="109" y="107"/>
                </a:lnTo>
                <a:lnTo>
                  <a:pt x="109" y="109"/>
                </a:lnTo>
                <a:lnTo>
                  <a:pt x="109" y="109"/>
                </a:lnTo>
                <a:lnTo>
                  <a:pt x="110" y="115"/>
                </a:lnTo>
                <a:lnTo>
                  <a:pt x="111" y="123"/>
                </a:lnTo>
                <a:lnTo>
                  <a:pt x="112" y="127"/>
                </a:lnTo>
                <a:lnTo>
                  <a:pt x="114" y="131"/>
                </a:lnTo>
                <a:lnTo>
                  <a:pt x="116" y="133"/>
                </a:lnTo>
                <a:lnTo>
                  <a:pt x="119" y="134"/>
                </a:lnTo>
                <a:lnTo>
                  <a:pt x="119" y="134"/>
                </a:lnTo>
                <a:lnTo>
                  <a:pt x="123" y="134"/>
                </a:lnTo>
                <a:lnTo>
                  <a:pt x="127" y="133"/>
                </a:lnTo>
                <a:lnTo>
                  <a:pt x="130" y="131"/>
                </a:lnTo>
                <a:lnTo>
                  <a:pt x="137" y="129"/>
                </a:lnTo>
                <a:lnTo>
                  <a:pt x="137" y="129"/>
                </a:lnTo>
                <a:lnTo>
                  <a:pt x="140" y="129"/>
                </a:lnTo>
                <a:lnTo>
                  <a:pt x="143" y="127"/>
                </a:lnTo>
                <a:lnTo>
                  <a:pt x="149" y="123"/>
                </a:lnTo>
                <a:lnTo>
                  <a:pt x="151" y="122"/>
                </a:lnTo>
                <a:lnTo>
                  <a:pt x="153" y="122"/>
                </a:lnTo>
                <a:lnTo>
                  <a:pt x="155" y="124"/>
                </a:lnTo>
                <a:lnTo>
                  <a:pt x="157" y="129"/>
                </a:lnTo>
                <a:lnTo>
                  <a:pt x="157" y="129"/>
                </a:lnTo>
                <a:lnTo>
                  <a:pt x="164" y="145"/>
                </a:lnTo>
                <a:lnTo>
                  <a:pt x="167" y="149"/>
                </a:lnTo>
                <a:lnTo>
                  <a:pt x="172" y="152"/>
                </a:lnTo>
                <a:lnTo>
                  <a:pt x="172" y="152"/>
                </a:lnTo>
                <a:lnTo>
                  <a:pt x="185" y="156"/>
                </a:lnTo>
                <a:lnTo>
                  <a:pt x="189" y="159"/>
                </a:lnTo>
                <a:lnTo>
                  <a:pt x="192" y="162"/>
                </a:lnTo>
                <a:lnTo>
                  <a:pt x="192" y="162"/>
                </a:lnTo>
                <a:lnTo>
                  <a:pt x="193" y="166"/>
                </a:lnTo>
                <a:lnTo>
                  <a:pt x="196" y="168"/>
                </a:lnTo>
                <a:lnTo>
                  <a:pt x="199" y="169"/>
                </a:lnTo>
                <a:lnTo>
                  <a:pt x="204" y="170"/>
                </a:lnTo>
                <a:lnTo>
                  <a:pt x="204" y="170"/>
                </a:lnTo>
                <a:lnTo>
                  <a:pt x="223" y="171"/>
                </a:lnTo>
                <a:lnTo>
                  <a:pt x="223" y="171"/>
                </a:lnTo>
                <a:lnTo>
                  <a:pt x="223" y="158"/>
                </a:lnTo>
                <a:lnTo>
                  <a:pt x="223" y="158"/>
                </a:lnTo>
                <a:lnTo>
                  <a:pt x="222" y="153"/>
                </a:lnTo>
                <a:lnTo>
                  <a:pt x="220" y="149"/>
                </a:lnTo>
                <a:lnTo>
                  <a:pt x="214" y="142"/>
                </a:lnTo>
                <a:lnTo>
                  <a:pt x="214" y="142"/>
                </a:lnTo>
                <a:lnTo>
                  <a:pt x="214" y="140"/>
                </a:lnTo>
                <a:lnTo>
                  <a:pt x="213" y="138"/>
                </a:lnTo>
                <a:lnTo>
                  <a:pt x="215" y="133"/>
                </a:lnTo>
                <a:lnTo>
                  <a:pt x="218" y="125"/>
                </a:lnTo>
                <a:lnTo>
                  <a:pt x="224" y="119"/>
                </a:lnTo>
                <a:lnTo>
                  <a:pt x="224" y="119"/>
                </a:lnTo>
                <a:lnTo>
                  <a:pt x="227" y="117"/>
                </a:lnTo>
                <a:lnTo>
                  <a:pt x="230" y="116"/>
                </a:lnTo>
                <a:lnTo>
                  <a:pt x="236" y="115"/>
                </a:lnTo>
                <a:lnTo>
                  <a:pt x="236" y="115"/>
                </a:lnTo>
                <a:lnTo>
                  <a:pt x="238" y="112"/>
                </a:lnTo>
                <a:lnTo>
                  <a:pt x="240" y="109"/>
                </a:lnTo>
                <a:lnTo>
                  <a:pt x="243" y="107"/>
                </a:lnTo>
                <a:lnTo>
                  <a:pt x="245" y="106"/>
                </a:lnTo>
                <a:lnTo>
                  <a:pt x="245" y="106"/>
                </a:lnTo>
                <a:lnTo>
                  <a:pt x="248" y="105"/>
                </a:lnTo>
                <a:lnTo>
                  <a:pt x="251" y="102"/>
                </a:lnTo>
                <a:lnTo>
                  <a:pt x="253" y="99"/>
                </a:lnTo>
                <a:lnTo>
                  <a:pt x="253" y="95"/>
                </a:lnTo>
                <a:lnTo>
                  <a:pt x="253" y="95"/>
                </a:lnTo>
                <a:lnTo>
                  <a:pt x="250" y="87"/>
                </a:lnTo>
                <a:lnTo>
                  <a:pt x="244" y="78"/>
                </a:lnTo>
                <a:lnTo>
                  <a:pt x="244" y="78"/>
                </a:lnTo>
                <a:lnTo>
                  <a:pt x="241" y="73"/>
                </a:lnTo>
                <a:lnTo>
                  <a:pt x="239" y="68"/>
                </a:lnTo>
                <a:lnTo>
                  <a:pt x="237" y="63"/>
                </a:lnTo>
                <a:lnTo>
                  <a:pt x="237" y="57"/>
                </a:lnTo>
                <a:lnTo>
                  <a:pt x="237" y="57"/>
                </a:lnTo>
                <a:lnTo>
                  <a:pt x="236" y="47"/>
                </a:lnTo>
                <a:lnTo>
                  <a:pt x="235" y="37"/>
                </a:lnTo>
                <a:lnTo>
                  <a:pt x="235" y="37"/>
                </a:lnTo>
                <a:lnTo>
                  <a:pt x="231" y="35"/>
                </a:lnTo>
                <a:lnTo>
                  <a:pt x="228" y="33"/>
                </a:lnTo>
                <a:lnTo>
                  <a:pt x="222" y="28"/>
                </a:lnTo>
                <a:lnTo>
                  <a:pt x="222" y="28"/>
                </a:lnTo>
                <a:lnTo>
                  <a:pt x="218" y="26"/>
                </a:lnTo>
                <a:lnTo>
                  <a:pt x="213" y="25"/>
                </a:lnTo>
                <a:lnTo>
                  <a:pt x="198" y="24"/>
                </a:lnTo>
                <a:lnTo>
                  <a:pt x="198" y="24"/>
                </a:lnTo>
                <a:close/>
              </a:path>
            </a:pathLst>
          </a:custGeom>
          <a:noFill/>
          <a:ln w="0">
            <a:solidFill>
              <a:schemeClr val="tx1"/>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81" name="Freeform 161">
            <a:extLst>
              <a:ext uri="{FF2B5EF4-FFF2-40B4-BE49-F238E27FC236}">
                <a16:creationId xmlns:a16="http://schemas.microsoft.com/office/drawing/2014/main" id="{BB144E40-F88A-4053-85A4-BDC7F40659E6}"/>
              </a:ext>
            </a:extLst>
          </p:cNvPr>
          <p:cNvSpPr>
            <a:spLocks noChangeArrowheads="1"/>
          </p:cNvSpPr>
          <p:nvPr userDrawn="1"/>
        </p:nvSpPr>
        <p:spPr bwMode="auto">
          <a:xfrm>
            <a:off x="4847417" y="4205255"/>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156959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_ Ocean Vessel Backgound">
    <p:bg>
      <p:bgPr>
        <a:blipFill dpi="0" rotWithShape="1">
          <a:blip r:embed="rId2" cstate="print">
            <a:alphaModFix amt="46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035"/>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308003"/>
            <a:ext cx="10167233" cy="1761897"/>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74CB5774-60DD-4928-9D83-B5EB965D4082}"/>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606A1AF7-3942-4AE6-8394-45B88A1C47A9}"/>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FE18083E-15AD-4171-BB32-5F437E21489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DE7E6A81-FA2B-4881-ACFC-1FC999AEEB3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02063745-D95B-418E-920C-728B8B56859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E2EFAA78-E9A6-47D8-972A-6B0EEE6FDB64}"/>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5" name="Text Placeholder 2">
            <a:extLst>
              <a:ext uri="{FF2B5EF4-FFF2-40B4-BE49-F238E27FC236}">
                <a16:creationId xmlns:a16="http://schemas.microsoft.com/office/drawing/2014/main" id="{CAB25275-14CD-40BD-899C-902965C247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6" name="Text Placeholder 2">
            <a:extLst>
              <a:ext uri="{FF2B5EF4-FFF2-40B4-BE49-F238E27FC236}">
                <a16:creationId xmlns:a16="http://schemas.microsoft.com/office/drawing/2014/main" id="{F6A668DA-C6D6-464F-A997-62B960A774F1}"/>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pic>
        <p:nvPicPr>
          <p:cNvPr id="27" name="Picture 26">
            <a:extLst>
              <a:ext uri="{FF2B5EF4-FFF2-40B4-BE49-F238E27FC236}">
                <a16:creationId xmlns:a16="http://schemas.microsoft.com/office/drawing/2014/main" id="{FD188FDB-0EA7-4616-83FC-97E96FACD281}"/>
              </a:ext>
            </a:extLst>
          </p:cNvPr>
          <p:cNvPicPr>
            <a:picLocks noChangeAspect="1"/>
          </p:cNvPicPr>
          <p:nvPr userDrawn="1"/>
        </p:nvPicPr>
        <p:blipFill rotWithShape="1">
          <a:blip r:embed="rId8" cstate="print">
            <a:alphaModFix amt="43000"/>
            <a:extLst>
              <a:ext uri="{28A0092B-C50C-407E-A947-70E740481C1C}">
                <a14:useLocalDpi xmlns:a14="http://schemas.microsoft.com/office/drawing/2010/main"/>
              </a:ext>
            </a:extLst>
          </a:blip>
          <a:srcRect/>
          <a:stretch/>
        </p:blipFill>
        <p:spPr>
          <a:xfrm>
            <a:off x="8599808" y="-330863"/>
            <a:ext cx="3592192" cy="916080"/>
          </a:xfrm>
          <a:prstGeom prst="rect">
            <a:avLst/>
          </a:prstGeom>
        </p:spPr>
      </p:pic>
    </p:spTree>
    <p:extLst>
      <p:ext uri="{BB962C8B-B14F-4D97-AF65-F5344CB8AC3E}">
        <p14:creationId xmlns:p14="http://schemas.microsoft.com/office/powerpoint/2010/main" val="270206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European Road Feeder Network">
    <p:spTree>
      <p:nvGrpSpPr>
        <p:cNvPr id="1" name=""/>
        <p:cNvGrpSpPr/>
        <p:nvPr/>
      </p:nvGrpSpPr>
      <p:grpSpPr>
        <a:xfrm>
          <a:off x="0" y="0"/>
          <a:ext cx="0" cy="0"/>
          <a:chOff x="0" y="0"/>
          <a:chExt cx="0" cy="0"/>
        </a:xfrm>
      </p:grpSpPr>
      <p:grpSp>
        <p:nvGrpSpPr>
          <p:cNvPr id="83" name="Group 82">
            <a:extLst>
              <a:ext uri="{FF2B5EF4-FFF2-40B4-BE49-F238E27FC236}">
                <a16:creationId xmlns:a16="http://schemas.microsoft.com/office/drawing/2014/main" id="{51CB5C5E-2E51-4FD2-883A-EC8E03F00AE7}"/>
              </a:ext>
            </a:extLst>
          </p:cNvPr>
          <p:cNvGrpSpPr/>
          <p:nvPr userDrawn="1"/>
        </p:nvGrpSpPr>
        <p:grpSpPr>
          <a:xfrm>
            <a:off x="-24056" y="6015226"/>
            <a:ext cx="5312336" cy="853408"/>
            <a:chOff x="-24056" y="6188095"/>
            <a:chExt cx="4489377" cy="669905"/>
          </a:xfrm>
        </p:grpSpPr>
        <p:sp>
          <p:nvSpPr>
            <p:cNvPr id="84" name="Isosceles Triangle 83">
              <a:extLst>
                <a:ext uri="{FF2B5EF4-FFF2-40B4-BE49-F238E27FC236}">
                  <a16:creationId xmlns:a16="http://schemas.microsoft.com/office/drawing/2014/main" id="{A4FB0148-4EE1-4A6E-A6D2-1266C53021A2}"/>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Isosceles Triangle 84">
              <a:extLst>
                <a:ext uri="{FF2B5EF4-FFF2-40B4-BE49-F238E27FC236}">
                  <a16:creationId xmlns:a16="http://schemas.microsoft.com/office/drawing/2014/main" id="{2C290830-DFA1-4223-AFCF-4690FA15A7DA}"/>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9" name="Picture 78">
            <a:extLst>
              <a:ext uri="{FF2B5EF4-FFF2-40B4-BE49-F238E27FC236}">
                <a16:creationId xmlns:a16="http://schemas.microsoft.com/office/drawing/2014/main" id="{BACA652E-0786-495D-9A64-0EDA47838932}"/>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80" name="Isosceles Triangle 79">
            <a:extLst>
              <a:ext uri="{FF2B5EF4-FFF2-40B4-BE49-F238E27FC236}">
                <a16:creationId xmlns:a16="http://schemas.microsoft.com/office/drawing/2014/main" id="{45B43FCA-8F7F-477A-A5F2-A5833BDC14E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accent6"/>
                </a:solidFill>
              </a:rPr>
              <a:t>European </a:t>
            </a:r>
            <a:r>
              <a:rPr lang="en-US" sz="3200" dirty="0">
                <a:solidFill>
                  <a:schemeClr val="accent1"/>
                </a:solidFill>
              </a:rPr>
              <a:t>road feeder network</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78" name="Picture 77">
            <a:extLst>
              <a:ext uri="{FF2B5EF4-FFF2-40B4-BE49-F238E27FC236}">
                <a16:creationId xmlns:a16="http://schemas.microsoft.com/office/drawing/2014/main" id="{AE52B4B5-98AF-4BF8-A67A-67717B77603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894080" y="1268643"/>
            <a:ext cx="4468398" cy="5384560"/>
          </a:xfrm>
          <a:prstGeom prst="rect">
            <a:avLst/>
          </a:prstGeom>
        </p:spPr>
      </p:pic>
      <p:sp>
        <p:nvSpPr>
          <p:cNvPr id="81" name="TextBox 80">
            <a:extLst>
              <a:ext uri="{FF2B5EF4-FFF2-40B4-BE49-F238E27FC236}">
                <a16:creationId xmlns:a16="http://schemas.microsoft.com/office/drawing/2014/main" id="{13A4217E-6BA0-4982-902D-C0FF486FF587}"/>
              </a:ext>
            </a:extLst>
          </p:cNvPr>
          <p:cNvSpPr txBox="1"/>
          <p:nvPr userDrawn="1"/>
        </p:nvSpPr>
        <p:spPr>
          <a:xfrm>
            <a:off x="324266" y="1675950"/>
            <a:ext cx="4439036" cy="2677656"/>
          </a:xfrm>
          <a:prstGeom prst="rect">
            <a:avLst/>
          </a:prstGeom>
          <a:noFill/>
        </p:spPr>
        <p:txBody>
          <a:bodyPr wrap="none" rtlCol="0">
            <a:spAutoFit/>
          </a:bodyPr>
          <a:lstStyle/>
          <a:p>
            <a:pPr marL="285750" indent="-285750">
              <a:buFont typeface="Wingdings" panose="05000000000000000000" pitchFamily="2" charset="2"/>
              <a:buChar char="q"/>
            </a:pPr>
            <a:r>
              <a:rPr lang="en-US" sz="2800" dirty="0"/>
              <a:t> RIM Gateway routings</a:t>
            </a:r>
          </a:p>
          <a:p>
            <a:pPr marL="285750" indent="-285750">
              <a:buFont typeface="Wingdings" panose="05000000000000000000" pitchFamily="2" charset="2"/>
              <a:buChar char="q"/>
            </a:pPr>
            <a:r>
              <a:rPr lang="en-US" sz="2800" dirty="0"/>
              <a:t> Direct routings</a:t>
            </a:r>
          </a:p>
          <a:p>
            <a:pPr marL="285750" indent="-285750">
              <a:buFont typeface="Wingdings" panose="05000000000000000000" pitchFamily="2" charset="2"/>
              <a:buChar char="q"/>
            </a:pPr>
            <a:r>
              <a:rPr lang="en-US" sz="2800" dirty="0"/>
              <a:t> Airfreight RFS</a:t>
            </a:r>
          </a:p>
          <a:p>
            <a:pPr marL="285750" indent="-285750">
              <a:buFont typeface="Wingdings" panose="05000000000000000000" pitchFamily="2" charset="2"/>
              <a:buChar char="q"/>
            </a:pPr>
            <a:r>
              <a:rPr lang="en-US" sz="2800" dirty="0"/>
              <a:t> Ocean LCL linehauls</a:t>
            </a:r>
          </a:p>
          <a:p>
            <a:pPr marL="285750" indent="-285750">
              <a:buFont typeface="Wingdings" panose="05000000000000000000" pitchFamily="2" charset="2"/>
              <a:buChar char="q"/>
            </a:pPr>
            <a:r>
              <a:rPr lang="en-US" sz="2800" dirty="0"/>
              <a:t> Overnight options</a:t>
            </a:r>
          </a:p>
          <a:p>
            <a:endParaRPr lang="en-US" sz="2800" dirty="0"/>
          </a:p>
        </p:txBody>
      </p:sp>
      <p:pic>
        <p:nvPicPr>
          <p:cNvPr id="1026" name="Picture 2" descr="Forester Regular">
            <a:extLst>
              <a:ext uri="{FF2B5EF4-FFF2-40B4-BE49-F238E27FC236}">
                <a16:creationId xmlns:a16="http://schemas.microsoft.com/office/drawing/2014/main" id="{F9767F68-FDCB-4C29-9BBF-3D4170610EE0}"/>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8859218" y="4316062"/>
            <a:ext cx="3248818" cy="4929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09483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IM Asia">
    <p:spTree>
      <p:nvGrpSpPr>
        <p:cNvPr id="1" name=""/>
        <p:cNvGrpSpPr/>
        <p:nvPr/>
      </p:nvGrpSpPr>
      <p:grpSpPr>
        <a:xfrm>
          <a:off x="0" y="0"/>
          <a:ext cx="0" cy="0"/>
          <a:chOff x="0" y="0"/>
          <a:chExt cx="0" cy="0"/>
        </a:xfrm>
      </p:grpSpPr>
      <p:pic>
        <p:nvPicPr>
          <p:cNvPr id="81" name="Picture 80">
            <a:extLst>
              <a:ext uri="{FF2B5EF4-FFF2-40B4-BE49-F238E27FC236}">
                <a16:creationId xmlns:a16="http://schemas.microsoft.com/office/drawing/2014/main" id="{B1011964-4B96-4749-96DF-25BCC68A79D4}"/>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02" name="Isosceles Triangle 101">
            <a:extLst>
              <a:ext uri="{FF2B5EF4-FFF2-40B4-BE49-F238E27FC236}">
                <a16:creationId xmlns:a16="http://schemas.microsoft.com/office/drawing/2014/main" id="{B1C6B232-0A92-4826-B089-DE3EE633DFF6}"/>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RIM </a:t>
            </a:r>
            <a:r>
              <a:rPr lang="en-US" sz="3600" dirty="0">
                <a:solidFill>
                  <a:schemeClr val="accent6"/>
                </a:solidFill>
              </a:rPr>
              <a:t>Asia</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7481903A-C087-4489-8A78-4107EE9748DD}"/>
              </a:ext>
            </a:extLst>
          </p:cNvPr>
          <p:cNvSpPr txBox="1"/>
          <p:nvPr userDrawn="1"/>
        </p:nvSpPr>
        <p:spPr>
          <a:xfrm>
            <a:off x="8526219" y="3259655"/>
            <a:ext cx="3029851" cy="646337"/>
          </a:xfrm>
          <a:prstGeom prst="rect">
            <a:avLst/>
          </a:prstGeom>
          <a:noFill/>
        </p:spPr>
        <p:txBody>
          <a:bodyPr wrap="square" lIns="91445" tIns="45723" rIns="91445" bIns="45723" rtlCol="0">
            <a:spAutoFit/>
          </a:bodyPr>
          <a:lstStyle/>
          <a:p>
            <a:r>
              <a:rPr lang="en-US" sz="3600" b="1" dirty="0">
                <a:solidFill>
                  <a:srgbClr val="A71930"/>
                </a:solidFill>
                <a:latin typeface="Century Gothic" panose="020B0502020202020204" pitchFamily="34" charset="0"/>
                <a:cs typeface="Lato Light"/>
              </a:rPr>
              <a:t>Hong Kong</a:t>
            </a:r>
            <a:endParaRPr lang="id-ID" sz="3600" b="1" dirty="0">
              <a:solidFill>
                <a:srgbClr val="A71930"/>
              </a:solidFill>
              <a:latin typeface="Century Gothic" panose="020B0502020202020204" pitchFamily="34" charset="0"/>
              <a:cs typeface="Lato Light"/>
            </a:endParaRPr>
          </a:p>
        </p:txBody>
      </p:sp>
      <p:grpSp>
        <p:nvGrpSpPr>
          <p:cNvPr id="37" name="Group 1116">
            <a:extLst>
              <a:ext uri="{FF2B5EF4-FFF2-40B4-BE49-F238E27FC236}">
                <a16:creationId xmlns:a16="http://schemas.microsoft.com/office/drawing/2014/main" id="{BC4A55AE-BF70-437A-9793-12EF00866D8F}"/>
              </a:ext>
            </a:extLst>
          </p:cNvPr>
          <p:cNvGrpSpPr>
            <a:grpSpLocks noChangeAspect="1"/>
          </p:cNvGrpSpPr>
          <p:nvPr userDrawn="1"/>
        </p:nvGrpSpPr>
        <p:grpSpPr bwMode="auto">
          <a:xfrm>
            <a:off x="1680138" y="1244272"/>
            <a:ext cx="7722524" cy="5491836"/>
            <a:chOff x="3564" y="1150"/>
            <a:chExt cx="1749" cy="1271"/>
          </a:xfrm>
          <a:noFill/>
        </p:grpSpPr>
        <p:sp>
          <p:nvSpPr>
            <p:cNvPr id="38" name="Freeform 1117">
              <a:extLst>
                <a:ext uri="{FF2B5EF4-FFF2-40B4-BE49-F238E27FC236}">
                  <a16:creationId xmlns:a16="http://schemas.microsoft.com/office/drawing/2014/main" id="{F4368627-539E-4DC6-9C80-74ADB929D4F4}"/>
                </a:ext>
              </a:extLst>
            </p:cNvPr>
            <p:cNvSpPr>
              <a:spLocks/>
            </p:cNvSpPr>
            <p:nvPr/>
          </p:nvSpPr>
          <p:spPr bwMode="auto">
            <a:xfrm>
              <a:off x="4621" y="1886"/>
              <a:ext cx="35" cy="45"/>
            </a:xfrm>
            <a:custGeom>
              <a:avLst/>
              <a:gdLst>
                <a:gd name="T0" fmla="*/ 4 w 36"/>
                <a:gd name="T1" fmla="*/ 10 h 47"/>
                <a:gd name="T2" fmla="*/ 8 w 36"/>
                <a:gd name="T3" fmla="*/ 15 h 47"/>
                <a:gd name="T4" fmla="*/ 2 w 36"/>
                <a:gd name="T5" fmla="*/ 19 h 47"/>
                <a:gd name="T6" fmla="*/ 4 w 36"/>
                <a:gd name="T7" fmla="*/ 27 h 47"/>
                <a:gd name="T8" fmla="*/ 2 w 36"/>
                <a:gd name="T9" fmla="*/ 37 h 47"/>
                <a:gd name="T10" fmla="*/ 0 w 36"/>
                <a:gd name="T11" fmla="*/ 40 h 47"/>
                <a:gd name="T12" fmla="*/ 2 w 36"/>
                <a:gd name="T13" fmla="*/ 46 h 47"/>
                <a:gd name="T14" fmla="*/ 2 w 36"/>
                <a:gd name="T15" fmla="*/ 47 h 47"/>
                <a:gd name="T16" fmla="*/ 2 w 36"/>
                <a:gd name="T17" fmla="*/ 47 h 47"/>
                <a:gd name="T18" fmla="*/ 20 w 36"/>
                <a:gd name="T19" fmla="*/ 40 h 47"/>
                <a:gd name="T20" fmla="*/ 30 w 36"/>
                <a:gd name="T21" fmla="*/ 35 h 47"/>
                <a:gd name="T22" fmla="*/ 33 w 36"/>
                <a:gd name="T23" fmla="*/ 35 h 47"/>
                <a:gd name="T24" fmla="*/ 33 w 36"/>
                <a:gd name="T25" fmla="*/ 35 h 47"/>
                <a:gd name="T26" fmla="*/ 36 w 36"/>
                <a:gd name="T27" fmla="*/ 34 h 47"/>
                <a:gd name="T28" fmla="*/ 36 w 36"/>
                <a:gd name="T29" fmla="*/ 33 h 47"/>
                <a:gd name="T30" fmla="*/ 32 w 36"/>
                <a:gd name="T31" fmla="*/ 16 h 47"/>
                <a:gd name="T32" fmla="*/ 22 w 36"/>
                <a:gd name="T33" fmla="*/ 0 h 47"/>
                <a:gd name="T34" fmla="*/ 22 w 36"/>
                <a:gd name="T35" fmla="*/ 0 h 47"/>
                <a:gd name="T36" fmla="*/ 22 w 36"/>
                <a:gd name="T37" fmla="*/ 0 h 47"/>
                <a:gd name="T38" fmla="*/ 21 w 36"/>
                <a:gd name="T39" fmla="*/ 0 h 47"/>
                <a:gd name="T40" fmla="*/ 20 w 36"/>
                <a:gd name="T41" fmla="*/ 1 h 47"/>
                <a:gd name="T42" fmla="*/ 19 w 36"/>
                <a:gd name="T43" fmla="*/ 1 h 47"/>
                <a:gd name="T44" fmla="*/ 19 w 36"/>
                <a:gd name="T45" fmla="*/ 1 h 47"/>
                <a:gd name="T46" fmla="*/ 17 w 36"/>
                <a:gd name="T47" fmla="*/ 1 h 47"/>
                <a:gd name="T48" fmla="*/ 8 w 36"/>
                <a:gd name="T49" fmla="*/ 3 h 47"/>
                <a:gd name="T50" fmla="*/ 5 w 36"/>
                <a:gd name="T51" fmla="*/ 5 h 47"/>
                <a:gd name="T52" fmla="*/ 3 w 36"/>
                <a:gd name="T53" fmla="*/ 7 h 47"/>
                <a:gd name="T54" fmla="*/ 2 w 36"/>
                <a:gd name="T55" fmla="*/ 7 h 47"/>
                <a:gd name="T56" fmla="*/ 3 w 36"/>
                <a:gd name="T57" fmla="*/ 8 h 47"/>
                <a:gd name="T58" fmla="*/ 4 w 36"/>
                <a:gd name="T5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47">
                  <a:moveTo>
                    <a:pt x="4" y="10"/>
                  </a:moveTo>
                  <a:cubicBezTo>
                    <a:pt x="6" y="11"/>
                    <a:pt x="8" y="13"/>
                    <a:pt x="8" y="15"/>
                  </a:cubicBezTo>
                  <a:cubicBezTo>
                    <a:pt x="8" y="18"/>
                    <a:pt x="5" y="20"/>
                    <a:pt x="2" y="19"/>
                  </a:cubicBezTo>
                  <a:cubicBezTo>
                    <a:pt x="2" y="20"/>
                    <a:pt x="2" y="23"/>
                    <a:pt x="4" y="27"/>
                  </a:cubicBezTo>
                  <a:cubicBezTo>
                    <a:pt x="6" y="30"/>
                    <a:pt x="4" y="35"/>
                    <a:pt x="2" y="37"/>
                  </a:cubicBezTo>
                  <a:cubicBezTo>
                    <a:pt x="1" y="38"/>
                    <a:pt x="0" y="40"/>
                    <a:pt x="0" y="40"/>
                  </a:cubicBezTo>
                  <a:cubicBezTo>
                    <a:pt x="2" y="42"/>
                    <a:pt x="2" y="45"/>
                    <a:pt x="2" y="46"/>
                  </a:cubicBezTo>
                  <a:cubicBezTo>
                    <a:pt x="2" y="47"/>
                    <a:pt x="2" y="47"/>
                    <a:pt x="2" y="47"/>
                  </a:cubicBezTo>
                  <a:cubicBezTo>
                    <a:pt x="2" y="47"/>
                    <a:pt x="2" y="47"/>
                    <a:pt x="2" y="47"/>
                  </a:cubicBezTo>
                  <a:cubicBezTo>
                    <a:pt x="6" y="47"/>
                    <a:pt x="16" y="45"/>
                    <a:pt x="20" y="40"/>
                  </a:cubicBezTo>
                  <a:cubicBezTo>
                    <a:pt x="24" y="36"/>
                    <a:pt x="27" y="35"/>
                    <a:pt x="30" y="35"/>
                  </a:cubicBezTo>
                  <a:cubicBezTo>
                    <a:pt x="31" y="35"/>
                    <a:pt x="32" y="35"/>
                    <a:pt x="33" y="35"/>
                  </a:cubicBezTo>
                  <a:cubicBezTo>
                    <a:pt x="33" y="35"/>
                    <a:pt x="33" y="35"/>
                    <a:pt x="33" y="35"/>
                  </a:cubicBezTo>
                  <a:cubicBezTo>
                    <a:pt x="34" y="35"/>
                    <a:pt x="35" y="35"/>
                    <a:pt x="36" y="34"/>
                  </a:cubicBezTo>
                  <a:cubicBezTo>
                    <a:pt x="36" y="34"/>
                    <a:pt x="36" y="34"/>
                    <a:pt x="36" y="33"/>
                  </a:cubicBezTo>
                  <a:cubicBezTo>
                    <a:pt x="34" y="30"/>
                    <a:pt x="32" y="24"/>
                    <a:pt x="32" y="16"/>
                  </a:cubicBezTo>
                  <a:cubicBezTo>
                    <a:pt x="33" y="13"/>
                    <a:pt x="29" y="7"/>
                    <a:pt x="22" y="0"/>
                  </a:cubicBezTo>
                  <a:cubicBezTo>
                    <a:pt x="22" y="0"/>
                    <a:pt x="22" y="0"/>
                    <a:pt x="22" y="0"/>
                  </a:cubicBezTo>
                  <a:cubicBezTo>
                    <a:pt x="22" y="0"/>
                    <a:pt x="22" y="0"/>
                    <a:pt x="22" y="0"/>
                  </a:cubicBezTo>
                  <a:cubicBezTo>
                    <a:pt x="22" y="0"/>
                    <a:pt x="21" y="0"/>
                    <a:pt x="21" y="0"/>
                  </a:cubicBezTo>
                  <a:cubicBezTo>
                    <a:pt x="21" y="1"/>
                    <a:pt x="20" y="1"/>
                    <a:pt x="20" y="1"/>
                  </a:cubicBezTo>
                  <a:cubicBezTo>
                    <a:pt x="20" y="1"/>
                    <a:pt x="19" y="1"/>
                    <a:pt x="19" y="1"/>
                  </a:cubicBezTo>
                  <a:cubicBezTo>
                    <a:pt x="19" y="1"/>
                    <a:pt x="19" y="1"/>
                    <a:pt x="19" y="1"/>
                  </a:cubicBezTo>
                  <a:cubicBezTo>
                    <a:pt x="18" y="1"/>
                    <a:pt x="17" y="1"/>
                    <a:pt x="17" y="1"/>
                  </a:cubicBezTo>
                  <a:cubicBezTo>
                    <a:pt x="10" y="1"/>
                    <a:pt x="8" y="2"/>
                    <a:pt x="8" y="3"/>
                  </a:cubicBezTo>
                  <a:cubicBezTo>
                    <a:pt x="7" y="4"/>
                    <a:pt x="6" y="4"/>
                    <a:pt x="5" y="5"/>
                  </a:cubicBezTo>
                  <a:cubicBezTo>
                    <a:pt x="4" y="6"/>
                    <a:pt x="3" y="6"/>
                    <a:pt x="3" y="7"/>
                  </a:cubicBezTo>
                  <a:cubicBezTo>
                    <a:pt x="3" y="7"/>
                    <a:pt x="2" y="7"/>
                    <a:pt x="2" y="7"/>
                  </a:cubicBezTo>
                  <a:cubicBezTo>
                    <a:pt x="3" y="8"/>
                    <a:pt x="3" y="8"/>
                    <a:pt x="3" y="8"/>
                  </a:cubicBezTo>
                  <a:cubicBezTo>
                    <a:pt x="3" y="9"/>
                    <a:pt x="3" y="10"/>
                    <a:pt x="4" y="1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58" name="Freeform 1118">
              <a:extLst>
                <a:ext uri="{FF2B5EF4-FFF2-40B4-BE49-F238E27FC236}">
                  <a16:creationId xmlns:a16="http://schemas.microsoft.com/office/drawing/2014/main" id="{40662249-17F0-4E6D-9D0F-46C74774ABD8}"/>
                </a:ext>
              </a:extLst>
            </p:cNvPr>
            <p:cNvSpPr>
              <a:spLocks/>
            </p:cNvSpPr>
            <p:nvPr/>
          </p:nvSpPr>
          <p:spPr bwMode="auto">
            <a:xfrm>
              <a:off x="4217" y="2032"/>
              <a:ext cx="39" cy="47"/>
            </a:xfrm>
            <a:custGeom>
              <a:avLst/>
              <a:gdLst>
                <a:gd name="T0" fmla="*/ 29 w 40"/>
                <a:gd name="T1" fmla="*/ 36 h 49"/>
                <a:gd name="T2" fmla="*/ 28 w 40"/>
                <a:gd name="T3" fmla="*/ 34 h 49"/>
                <a:gd name="T4" fmla="*/ 28 w 40"/>
                <a:gd name="T5" fmla="*/ 34 h 49"/>
                <a:gd name="T6" fmla="*/ 28 w 40"/>
                <a:gd name="T7" fmla="*/ 32 h 49"/>
                <a:gd name="T8" fmla="*/ 28 w 40"/>
                <a:gd name="T9" fmla="*/ 32 h 49"/>
                <a:gd name="T10" fmla="*/ 28 w 40"/>
                <a:gd name="T11" fmla="*/ 30 h 49"/>
                <a:gd name="T12" fmla="*/ 33 w 40"/>
                <a:gd name="T13" fmla="*/ 23 h 49"/>
                <a:gd name="T14" fmla="*/ 40 w 40"/>
                <a:gd name="T15" fmla="*/ 14 h 49"/>
                <a:gd name="T16" fmla="*/ 34 w 40"/>
                <a:gd name="T17" fmla="*/ 13 h 49"/>
                <a:gd name="T18" fmla="*/ 21 w 40"/>
                <a:gd name="T19" fmla="*/ 14 h 49"/>
                <a:gd name="T20" fmla="*/ 21 w 40"/>
                <a:gd name="T21" fmla="*/ 14 h 49"/>
                <a:gd name="T22" fmla="*/ 20 w 40"/>
                <a:gd name="T23" fmla="*/ 13 h 49"/>
                <a:gd name="T24" fmla="*/ 14 w 40"/>
                <a:gd name="T25" fmla="*/ 6 h 49"/>
                <a:gd name="T26" fmla="*/ 8 w 40"/>
                <a:gd name="T27" fmla="*/ 2 h 49"/>
                <a:gd name="T28" fmla="*/ 3 w 40"/>
                <a:gd name="T29" fmla="*/ 0 h 49"/>
                <a:gd name="T30" fmla="*/ 2 w 40"/>
                <a:gd name="T31" fmla="*/ 0 h 49"/>
                <a:gd name="T32" fmla="*/ 0 w 40"/>
                <a:gd name="T33" fmla="*/ 1 h 49"/>
                <a:gd name="T34" fmla="*/ 0 w 40"/>
                <a:gd name="T35" fmla="*/ 2 h 49"/>
                <a:gd name="T36" fmla="*/ 3 w 40"/>
                <a:gd name="T37" fmla="*/ 4 h 49"/>
                <a:gd name="T38" fmla="*/ 8 w 40"/>
                <a:gd name="T39" fmla="*/ 10 h 49"/>
                <a:gd name="T40" fmla="*/ 3 w 40"/>
                <a:gd name="T41" fmla="*/ 14 h 49"/>
                <a:gd name="T42" fmla="*/ 2 w 40"/>
                <a:gd name="T43" fmla="*/ 14 h 49"/>
                <a:gd name="T44" fmla="*/ 5 w 40"/>
                <a:gd name="T45" fmla="*/ 30 h 49"/>
                <a:gd name="T46" fmla="*/ 5 w 40"/>
                <a:gd name="T47" fmla="*/ 32 h 49"/>
                <a:gd name="T48" fmla="*/ 5 w 40"/>
                <a:gd name="T49" fmla="*/ 33 h 49"/>
                <a:gd name="T50" fmla="*/ 6 w 40"/>
                <a:gd name="T51" fmla="*/ 34 h 49"/>
                <a:gd name="T52" fmla="*/ 6 w 40"/>
                <a:gd name="T53" fmla="*/ 35 h 49"/>
                <a:gd name="T54" fmla="*/ 6 w 40"/>
                <a:gd name="T55" fmla="*/ 36 h 49"/>
                <a:gd name="T56" fmla="*/ 7 w 40"/>
                <a:gd name="T57" fmla="*/ 37 h 49"/>
                <a:gd name="T58" fmla="*/ 7 w 40"/>
                <a:gd name="T59" fmla="*/ 39 h 49"/>
                <a:gd name="T60" fmla="*/ 7 w 40"/>
                <a:gd name="T61" fmla="*/ 40 h 49"/>
                <a:gd name="T62" fmla="*/ 8 w 40"/>
                <a:gd name="T63" fmla="*/ 42 h 49"/>
                <a:gd name="T64" fmla="*/ 8 w 40"/>
                <a:gd name="T65" fmla="*/ 43 h 49"/>
                <a:gd name="T66" fmla="*/ 8 w 40"/>
                <a:gd name="T67" fmla="*/ 45 h 49"/>
                <a:gd name="T68" fmla="*/ 8 w 40"/>
                <a:gd name="T69" fmla="*/ 46 h 49"/>
                <a:gd name="T70" fmla="*/ 8 w 40"/>
                <a:gd name="T71" fmla="*/ 48 h 49"/>
                <a:gd name="T72" fmla="*/ 9 w 40"/>
                <a:gd name="T73" fmla="*/ 49 h 49"/>
                <a:gd name="T74" fmla="*/ 9 w 40"/>
                <a:gd name="T75" fmla="*/ 49 h 49"/>
                <a:gd name="T76" fmla="*/ 9 w 40"/>
                <a:gd name="T77" fmla="*/ 49 h 49"/>
                <a:gd name="T78" fmla="*/ 14 w 40"/>
                <a:gd name="T79" fmla="*/ 48 h 49"/>
                <a:gd name="T80" fmla="*/ 21 w 40"/>
                <a:gd name="T81" fmla="*/ 45 h 49"/>
                <a:gd name="T82" fmla="*/ 30 w 40"/>
                <a:gd name="T83" fmla="*/ 38 h 49"/>
                <a:gd name="T84" fmla="*/ 30 w 40"/>
                <a:gd name="T85" fmla="*/ 37 h 49"/>
                <a:gd name="T86" fmla="*/ 29 w 40"/>
                <a:gd name="T87" fmla="*/ 36 h 49"/>
                <a:gd name="T88" fmla="*/ 29 w 40"/>
                <a:gd name="T89"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9">
                  <a:moveTo>
                    <a:pt x="29" y="36"/>
                  </a:moveTo>
                  <a:cubicBezTo>
                    <a:pt x="29" y="35"/>
                    <a:pt x="28" y="35"/>
                    <a:pt x="28" y="34"/>
                  </a:cubicBezTo>
                  <a:cubicBezTo>
                    <a:pt x="28" y="34"/>
                    <a:pt x="28" y="34"/>
                    <a:pt x="28" y="34"/>
                  </a:cubicBezTo>
                  <a:cubicBezTo>
                    <a:pt x="28" y="33"/>
                    <a:pt x="28" y="33"/>
                    <a:pt x="28" y="32"/>
                  </a:cubicBezTo>
                  <a:cubicBezTo>
                    <a:pt x="28" y="32"/>
                    <a:pt x="28" y="32"/>
                    <a:pt x="28" y="32"/>
                  </a:cubicBezTo>
                  <a:cubicBezTo>
                    <a:pt x="28" y="31"/>
                    <a:pt x="28" y="30"/>
                    <a:pt x="28" y="30"/>
                  </a:cubicBezTo>
                  <a:cubicBezTo>
                    <a:pt x="28" y="26"/>
                    <a:pt x="30" y="23"/>
                    <a:pt x="33" y="23"/>
                  </a:cubicBezTo>
                  <a:cubicBezTo>
                    <a:pt x="36" y="23"/>
                    <a:pt x="40" y="16"/>
                    <a:pt x="40" y="14"/>
                  </a:cubicBezTo>
                  <a:cubicBezTo>
                    <a:pt x="39" y="13"/>
                    <a:pt x="36" y="13"/>
                    <a:pt x="34" y="13"/>
                  </a:cubicBezTo>
                  <a:cubicBezTo>
                    <a:pt x="30" y="13"/>
                    <a:pt x="21" y="14"/>
                    <a:pt x="21" y="14"/>
                  </a:cubicBezTo>
                  <a:cubicBezTo>
                    <a:pt x="21" y="14"/>
                    <a:pt x="21" y="14"/>
                    <a:pt x="21" y="14"/>
                  </a:cubicBezTo>
                  <a:cubicBezTo>
                    <a:pt x="20" y="13"/>
                    <a:pt x="20" y="13"/>
                    <a:pt x="20" y="13"/>
                  </a:cubicBezTo>
                  <a:cubicBezTo>
                    <a:pt x="20" y="13"/>
                    <a:pt x="14" y="11"/>
                    <a:pt x="14" y="6"/>
                  </a:cubicBezTo>
                  <a:cubicBezTo>
                    <a:pt x="14" y="4"/>
                    <a:pt x="13" y="2"/>
                    <a:pt x="8" y="2"/>
                  </a:cubicBezTo>
                  <a:cubicBezTo>
                    <a:pt x="5" y="2"/>
                    <a:pt x="4" y="1"/>
                    <a:pt x="3" y="0"/>
                  </a:cubicBezTo>
                  <a:cubicBezTo>
                    <a:pt x="2" y="0"/>
                    <a:pt x="2" y="0"/>
                    <a:pt x="2" y="0"/>
                  </a:cubicBezTo>
                  <a:cubicBezTo>
                    <a:pt x="2" y="0"/>
                    <a:pt x="1" y="0"/>
                    <a:pt x="0" y="1"/>
                  </a:cubicBezTo>
                  <a:cubicBezTo>
                    <a:pt x="0" y="2"/>
                    <a:pt x="0" y="2"/>
                    <a:pt x="0" y="2"/>
                  </a:cubicBezTo>
                  <a:cubicBezTo>
                    <a:pt x="0" y="3"/>
                    <a:pt x="2" y="3"/>
                    <a:pt x="3" y="4"/>
                  </a:cubicBezTo>
                  <a:cubicBezTo>
                    <a:pt x="5" y="5"/>
                    <a:pt x="9" y="7"/>
                    <a:pt x="8" y="10"/>
                  </a:cubicBezTo>
                  <a:cubicBezTo>
                    <a:pt x="7" y="13"/>
                    <a:pt x="5" y="14"/>
                    <a:pt x="3" y="14"/>
                  </a:cubicBezTo>
                  <a:cubicBezTo>
                    <a:pt x="3" y="14"/>
                    <a:pt x="2" y="14"/>
                    <a:pt x="2" y="14"/>
                  </a:cubicBezTo>
                  <a:cubicBezTo>
                    <a:pt x="1" y="18"/>
                    <a:pt x="3" y="26"/>
                    <a:pt x="5" y="30"/>
                  </a:cubicBezTo>
                  <a:cubicBezTo>
                    <a:pt x="5" y="31"/>
                    <a:pt x="5" y="31"/>
                    <a:pt x="5" y="32"/>
                  </a:cubicBezTo>
                  <a:cubicBezTo>
                    <a:pt x="5" y="32"/>
                    <a:pt x="5" y="32"/>
                    <a:pt x="5" y="33"/>
                  </a:cubicBezTo>
                  <a:cubicBezTo>
                    <a:pt x="6" y="33"/>
                    <a:pt x="6" y="33"/>
                    <a:pt x="6" y="34"/>
                  </a:cubicBezTo>
                  <a:cubicBezTo>
                    <a:pt x="6" y="34"/>
                    <a:pt x="6" y="35"/>
                    <a:pt x="6" y="35"/>
                  </a:cubicBezTo>
                  <a:cubicBezTo>
                    <a:pt x="6" y="35"/>
                    <a:pt x="6" y="36"/>
                    <a:pt x="6" y="36"/>
                  </a:cubicBezTo>
                  <a:cubicBezTo>
                    <a:pt x="7" y="37"/>
                    <a:pt x="7" y="37"/>
                    <a:pt x="7" y="37"/>
                  </a:cubicBezTo>
                  <a:cubicBezTo>
                    <a:pt x="7" y="38"/>
                    <a:pt x="7" y="38"/>
                    <a:pt x="7" y="39"/>
                  </a:cubicBezTo>
                  <a:cubicBezTo>
                    <a:pt x="7" y="39"/>
                    <a:pt x="7" y="40"/>
                    <a:pt x="7" y="40"/>
                  </a:cubicBezTo>
                  <a:cubicBezTo>
                    <a:pt x="7" y="41"/>
                    <a:pt x="8" y="41"/>
                    <a:pt x="8" y="42"/>
                  </a:cubicBezTo>
                  <a:cubicBezTo>
                    <a:pt x="8" y="42"/>
                    <a:pt x="8" y="43"/>
                    <a:pt x="8" y="43"/>
                  </a:cubicBezTo>
                  <a:cubicBezTo>
                    <a:pt x="8" y="43"/>
                    <a:pt x="8" y="44"/>
                    <a:pt x="8" y="45"/>
                  </a:cubicBezTo>
                  <a:cubicBezTo>
                    <a:pt x="8" y="45"/>
                    <a:pt x="8" y="45"/>
                    <a:pt x="8" y="46"/>
                  </a:cubicBezTo>
                  <a:cubicBezTo>
                    <a:pt x="8" y="47"/>
                    <a:pt x="8" y="47"/>
                    <a:pt x="8" y="48"/>
                  </a:cubicBezTo>
                  <a:cubicBezTo>
                    <a:pt x="9" y="48"/>
                    <a:pt x="9" y="49"/>
                    <a:pt x="9" y="49"/>
                  </a:cubicBezTo>
                  <a:cubicBezTo>
                    <a:pt x="9" y="49"/>
                    <a:pt x="9" y="49"/>
                    <a:pt x="9" y="49"/>
                  </a:cubicBezTo>
                  <a:cubicBezTo>
                    <a:pt x="9" y="49"/>
                    <a:pt x="9" y="49"/>
                    <a:pt x="9" y="49"/>
                  </a:cubicBezTo>
                  <a:cubicBezTo>
                    <a:pt x="11" y="48"/>
                    <a:pt x="12" y="48"/>
                    <a:pt x="14" y="48"/>
                  </a:cubicBezTo>
                  <a:cubicBezTo>
                    <a:pt x="19" y="48"/>
                    <a:pt x="21" y="47"/>
                    <a:pt x="21" y="45"/>
                  </a:cubicBezTo>
                  <a:cubicBezTo>
                    <a:pt x="22" y="40"/>
                    <a:pt x="26" y="37"/>
                    <a:pt x="30" y="38"/>
                  </a:cubicBezTo>
                  <a:cubicBezTo>
                    <a:pt x="30" y="38"/>
                    <a:pt x="30" y="38"/>
                    <a:pt x="30" y="37"/>
                  </a:cubicBezTo>
                  <a:cubicBezTo>
                    <a:pt x="29" y="37"/>
                    <a:pt x="29" y="37"/>
                    <a:pt x="29" y="36"/>
                  </a:cubicBezTo>
                  <a:cubicBezTo>
                    <a:pt x="29" y="36"/>
                    <a:pt x="29" y="36"/>
                    <a:pt x="29" y="36"/>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59" name="Freeform 1119">
              <a:extLst>
                <a:ext uri="{FF2B5EF4-FFF2-40B4-BE49-F238E27FC236}">
                  <a16:creationId xmlns:a16="http://schemas.microsoft.com/office/drawing/2014/main" id="{654F3E5C-80A1-4633-99C9-B1F7C4FE2222}"/>
                </a:ext>
              </a:extLst>
            </p:cNvPr>
            <p:cNvSpPr>
              <a:spLocks/>
            </p:cNvSpPr>
            <p:nvPr/>
          </p:nvSpPr>
          <p:spPr bwMode="auto">
            <a:xfrm>
              <a:off x="4248" y="2063"/>
              <a:ext cx="10" cy="25"/>
            </a:xfrm>
            <a:custGeom>
              <a:avLst/>
              <a:gdLst>
                <a:gd name="T0" fmla="*/ 10 w 11"/>
                <a:gd name="T1" fmla="*/ 14 h 26"/>
                <a:gd name="T2" fmla="*/ 10 w 11"/>
                <a:gd name="T3" fmla="*/ 11 h 26"/>
                <a:gd name="T4" fmla="*/ 10 w 11"/>
                <a:gd name="T5" fmla="*/ 9 h 26"/>
                <a:gd name="T6" fmla="*/ 8 w 11"/>
                <a:gd name="T7" fmla="*/ 2 h 26"/>
                <a:gd name="T8" fmla="*/ 8 w 11"/>
                <a:gd name="T9" fmla="*/ 0 h 26"/>
                <a:gd name="T10" fmla="*/ 7 w 11"/>
                <a:gd name="T11" fmla="*/ 1 h 26"/>
                <a:gd name="T12" fmla="*/ 1 w 11"/>
                <a:gd name="T13" fmla="*/ 7 h 26"/>
                <a:gd name="T14" fmla="*/ 0 w 11"/>
                <a:gd name="T15" fmla="*/ 7 h 26"/>
                <a:gd name="T16" fmla="*/ 6 w 11"/>
                <a:gd name="T17" fmla="*/ 23 h 26"/>
                <a:gd name="T18" fmla="*/ 7 w 11"/>
                <a:gd name="T19" fmla="*/ 26 h 26"/>
                <a:gd name="T20" fmla="*/ 8 w 11"/>
                <a:gd name="T21" fmla="*/ 25 h 26"/>
                <a:gd name="T22" fmla="*/ 8 w 11"/>
                <a:gd name="T23" fmla="*/ 24 h 26"/>
                <a:gd name="T24" fmla="*/ 11 w 11"/>
                <a:gd name="T25" fmla="*/ 18 h 26"/>
                <a:gd name="T26" fmla="*/ 10 w 11"/>
                <a:gd name="T27" fmla="*/ 15 h 26"/>
                <a:gd name="T28" fmla="*/ 10 w 11"/>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6">
                  <a:moveTo>
                    <a:pt x="10" y="14"/>
                  </a:moveTo>
                  <a:cubicBezTo>
                    <a:pt x="10" y="13"/>
                    <a:pt x="10" y="12"/>
                    <a:pt x="10" y="11"/>
                  </a:cubicBezTo>
                  <a:cubicBezTo>
                    <a:pt x="10" y="10"/>
                    <a:pt x="10" y="10"/>
                    <a:pt x="10" y="9"/>
                  </a:cubicBezTo>
                  <a:cubicBezTo>
                    <a:pt x="9" y="7"/>
                    <a:pt x="9" y="4"/>
                    <a:pt x="8" y="2"/>
                  </a:cubicBezTo>
                  <a:cubicBezTo>
                    <a:pt x="8" y="1"/>
                    <a:pt x="8" y="1"/>
                    <a:pt x="8" y="0"/>
                  </a:cubicBezTo>
                  <a:cubicBezTo>
                    <a:pt x="8" y="0"/>
                    <a:pt x="8" y="1"/>
                    <a:pt x="7" y="1"/>
                  </a:cubicBezTo>
                  <a:cubicBezTo>
                    <a:pt x="6" y="4"/>
                    <a:pt x="4" y="7"/>
                    <a:pt x="1" y="7"/>
                  </a:cubicBezTo>
                  <a:cubicBezTo>
                    <a:pt x="0" y="7"/>
                    <a:pt x="0" y="7"/>
                    <a:pt x="0" y="7"/>
                  </a:cubicBezTo>
                  <a:cubicBezTo>
                    <a:pt x="3" y="11"/>
                    <a:pt x="6" y="19"/>
                    <a:pt x="6" y="23"/>
                  </a:cubicBezTo>
                  <a:cubicBezTo>
                    <a:pt x="6" y="24"/>
                    <a:pt x="6" y="25"/>
                    <a:pt x="7" y="26"/>
                  </a:cubicBezTo>
                  <a:cubicBezTo>
                    <a:pt x="7" y="25"/>
                    <a:pt x="8" y="25"/>
                    <a:pt x="8" y="25"/>
                  </a:cubicBezTo>
                  <a:cubicBezTo>
                    <a:pt x="8" y="24"/>
                    <a:pt x="8" y="24"/>
                    <a:pt x="8" y="24"/>
                  </a:cubicBezTo>
                  <a:cubicBezTo>
                    <a:pt x="9" y="22"/>
                    <a:pt x="10" y="20"/>
                    <a:pt x="11" y="18"/>
                  </a:cubicBezTo>
                  <a:cubicBezTo>
                    <a:pt x="11" y="17"/>
                    <a:pt x="11" y="16"/>
                    <a:pt x="10" y="15"/>
                  </a:cubicBezTo>
                  <a:cubicBezTo>
                    <a:pt x="10" y="14"/>
                    <a:pt x="10" y="14"/>
                    <a:pt x="10" y="14"/>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0" name="Freeform 1120">
              <a:extLst>
                <a:ext uri="{FF2B5EF4-FFF2-40B4-BE49-F238E27FC236}">
                  <a16:creationId xmlns:a16="http://schemas.microsoft.com/office/drawing/2014/main" id="{3F6E33B4-5548-4A2B-8F0E-AC99E0CEB521}"/>
                </a:ext>
              </a:extLst>
            </p:cNvPr>
            <p:cNvSpPr>
              <a:spLocks/>
            </p:cNvSpPr>
            <p:nvPr/>
          </p:nvSpPr>
          <p:spPr bwMode="auto">
            <a:xfrm>
              <a:off x="4008" y="1922"/>
              <a:ext cx="294" cy="311"/>
            </a:xfrm>
            <a:custGeom>
              <a:avLst/>
              <a:gdLst>
                <a:gd name="T0" fmla="*/ 267 w 308"/>
                <a:gd name="T1" fmla="*/ 152 h 326"/>
                <a:gd name="T2" fmla="*/ 280 w 308"/>
                <a:gd name="T3" fmla="*/ 137 h 326"/>
                <a:gd name="T4" fmla="*/ 293 w 308"/>
                <a:gd name="T5" fmla="*/ 104 h 326"/>
                <a:gd name="T6" fmla="*/ 307 w 308"/>
                <a:gd name="T7" fmla="*/ 93 h 326"/>
                <a:gd name="T8" fmla="*/ 304 w 308"/>
                <a:gd name="T9" fmla="*/ 90 h 326"/>
                <a:gd name="T10" fmla="*/ 300 w 308"/>
                <a:gd name="T11" fmla="*/ 83 h 326"/>
                <a:gd name="T12" fmla="*/ 276 w 308"/>
                <a:gd name="T13" fmla="*/ 85 h 326"/>
                <a:gd name="T14" fmla="*/ 261 w 308"/>
                <a:gd name="T15" fmla="*/ 97 h 326"/>
                <a:gd name="T16" fmla="*/ 258 w 308"/>
                <a:gd name="T17" fmla="*/ 98 h 326"/>
                <a:gd name="T18" fmla="*/ 258 w 308"/>
                <a:gd name="T19" fmla="*/ 108 h 326"/>
                <a:gd name="T20" fmla="*/ 242 w 308"/>
                <a:gd name="T21" fmla="*/ 110 h 326"/>
                <a:gd name="T22" fmla="*/ 227 w 308"/>
                <a:gd name="T23" fmla="*/ 107 h 326"/>
                <a:gd name="T24" fmla="*/ 224 w 308"/>
                <a:gd name="T25" fmla="*/ 107 h 326"/>
                <a:gd name="T26" fmla="*/ 222 w 308"/>
                <a:gd name="T27" fmla="*/ 104 h 326"/>
                <a:gd name="T28" fmla="*/ 222 w 308"/>
                <a:gd name="T29" fmla="*/ 102 h 326"/>
                <a:gd name="T30" fmla="*/ 221 w 308"/>
                <a:gd name="T31" fmla="*/ 94 h 326"/>
                <a:gd name="T32" fmla="*/ 218 w 308"/>
                <a:gd name="T33" fmla="*/ 101 h 326"/>
                <a:gd name="T34" fmla="*/ 188 w 308"/>
                <a:gd name="T35" fmla="*/ 110 h 326"/>
                <a:gd name="T36" fmla="*/ 162 w 308"/>
                <a:gd name="T37" fmla="*/ 102 h 326"/>
                <a:gd name="T38" fmla="*/ 136 w 308"/>
                <a:gd name="T39" fmla="*/ 88 h 326"/>
                <a:gd name="T40" fmla="*/ 135 w 308"/>
                <a:gd name="T41" fmla="*/ 68 h 326"/>
                <a:gd name="T42" fmla="*/ 136 w 308"/>
                <a:gd name="T43" fmla="*/ 66 h 326"/>
                <a:gd name="T44" fmla="*/ 132 w 308"/>
                <a:gd name="T45" fmla="*/ 62 h 326"/>
                <a:gd name="T46" fmla="*/ 112 w 308"/>
                <a:gd name="T47" fmla="*/ 41 h 326"/>
                <a:gd name="T48" fmla="*/ 121 w 308"/>
                <a:gd name="T49" fmla="*/ 32 h 326"/>
                <a:gd name="T50" fmla="*/ 116 w 308"/>
                <a:gd name="T51" fmla="*/ 16 h 326"/>
                <a:gd name="T52" fmla="*/ 116 w 308"/>
                <a:gd name="T53" fmla="*/ 13 h 326"/>
                <a:gd name="T54" fmla="*/ 106 w 308"/>
                <a:gd name="T55" fmla="*/ 1 h 326"/>
                <a:gd name="T56" fmla="*/ 102 w 308"/>
                <a:gd name="T57" fmla="*/ 1 h 326"/>
                <a:gd name="T58" fmla="*/ 97 w 308"/>
                <a:gd name="T59" fmla="*/ 8 h 326"/>
                <a:gd name="T60" fmla="*/ 83 w 308"/>
                <a:gd name="T61" fmla="*/ 13 h 326"/>
                <a:gd name="T62" fmla="*/ 64 w 308"/>
                <a:gd name="T63" fmla="*/ 11 h 326"/>
                <a:gd name="T64" fmla="*/ 67 w 308"/>
                <a:gd name="T65" fmla="*/ 27 h 326"/>
                <a:gd name="T66" fmla="*/ 79 w 308"/>
                <a:gd name="T67" fmla="*/ 38 h 326"/>
                <a:gd name="T68" fmla="*/ 68 w 308"/>
                <a:gd name="T69" fmla="*/ 59 h 326"/>
                <a:gd name="T70" fmla="*/ 53 w 308"/>
                <a:gd name="T71" fmla="*/ 82 h 326"/>
                <a:gd name="T72" fmla="*/ 36 w 308"/>
                <a:gd name="T73" fmla="*/ 97 h 326"/>
                <a:gd name="T74" fmla="*/ 23 w 308"/>
                <a:gd name="T75" fmla="*/ 97 h 326"/>
                <a:gd name="T76" fmla="*/ 21 w 308"/>
                <a:gd name="T77" fmla="*/ 113 h 326"/>
                <a:gd name="T78" fmla="*/ 8 w 308"/>
                <a:gd name="T79" fmla="*/ 140 h 326"/>
                <a:gd name="T80" fmla="*/ 2 w 308"/>
                <a:gd name="T81" fmla="*/ 148 h 326"/>
                <a:gd name="T82" fmla="*/ 9 w 308"/>
                <a:gd name="T83" fmla="*/ 162 h 326"/>
                <a:gd name="T84" fmla="*/ 43 w 308"/>
                <a:gd name="T85" fmla="*/ 161 h 326"/>
                <a:gd name="T86" fmla="*/ 50 w 308"/>
                <a:gd name="T87" fmla="*/ 198 h 326"/>
                <a:gd name="T88" fmla="*/ 73 w 308"/>
                <a:gd name="T89" fmla="*/ 270 h 326"/>
                <a:gd name="T90" fmla="*/ 106 w 308"/>
                <a:gd name="T91" fmla="*/ 320 h 326"/>
                <a:gd name="T92" fmla="*/ 127 w 308"/>
                <a:gd name="T93" fmla="*/ 279 h 326"/>
                <a:gd name="T94" fmla="*/ 145 w 308"/>
                <a:gd name="T95" fmla="*/ 229 h 326"/>
                <a:gd name="T96" fmla="*/ 198 w 308"/>
                <a:gd name="T97" fmla="*/ 185 h 326"/>
                <a:gd name="T98" fmla="*/ 224 w 308"/>
                <a:gd name="T99" fmla="*/ 165 h 326"/>
                <a:gd name="T100" fmla="*/ 223 w 308"/>
                <a:gd name="T101" fmla="*/ 159 h 326"/>
                <a:gd name="T102" fmla="*/ 221 w 308"/>
                <a:gd name="T103" fmla="*/ 152 h 326"/>
                <a:gd name="T104" fmla="*/ 217 w 308"/>
                <a:gd name="T105" fmla="*/ 130 h 326"/>
                <a:gd name="T106" fmla="*/ 216 w 308"/>
                <a:gd name="T107" fmla="*/ 115 h 326"/>
                <a:gd name="T108" fmla="*/ 240 w 308"/>
                <a:gd name="T109" fmla="*/ 126 h 326"/>
                <a:gd name="T110" fmla="*/ 252 w 308"/>
                <a:gd name="T111" fmla="*/ 151 h 326"/>
                <a:gd name="T112" fmla="*/ 265 w 308"/>
                <a:gd name="T113" fmla="*/ 16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8" h="326">
                  <a:moveTo>
                    <a:pt x="265" y="162"/>
                  </a:moveTo>
                  <a:cubicBezTo>
                    <a:pt x="266" y="161"/>
                    <a:pt x="266" y="161"/>
                    <a:pt x="266" y="161"/>
                  </a:cubicBezTo>
                  <a:cubicBezTo>
                    <a:pt x="266" y="161"/>
                    <a:pt x="266" y="160"/>
                    <a:pt x="266" y="160"/>
                  </a:cubicBezTo>
                  <a:cubicBezTo>
                    <a:pt x="266" y="160"/>
                    <a:pt x="266" y="159"/>
                    <a:pt x="266" y="159"/>
                  </a:cubicBezTo>
                  <a:cubicBezTo>
                    <a:pt x="266" y="156"/>
                    <a:pt x="266" y="154"/>
                    <a:pt x="267" y="152"/>
                  </a:cubicBezTo>
                  <a:cubicBezTo>
                    <a:pt x="268" y="151"/>
                    <a:pt x="268" y="148"/>
                    <a:pt x="268" y="146"/>
                  </a:cubicBezTo>
                  <a:cubicBezTo>
                    <a:pt x="268" y="143"/>
                    <a:pt x="269" y="140"/>
                    <a:pt x="271" y="140"/>
                  </a:cubicBezTo>
                  <a:cubicBezTo>
                    <a:pt x="272" y="140"/>
                    <a:pt x="272" y="140"/>
                    <a:pt x="274" y="141"/>
                  </a:cubicBezTo>
                  <a:cubicBezTo>
                    <a:pt x="275" y="141"/>
                    <a:pt x="277" y="141"/>
                    <a:pt x="278" y="141"/>
                  </a:cubicBezTo>
                  <a:cubicBezTo>
                    <a:pt x="278" y="140"/>
                    <a:pt x="279" y="139"/>
                    <a:pt x="280" y="137"/>
                  </a:cubicBezTo>
                  <a:cubicBezTo>
                    <a:pt x="281" y="134"/>
                    <a:pt x="282" y="131"/>
                    <a:pt x="282" y="129"/>
                  </a:cubicBezTo>
                  <a:cubicBezTo>
                    <a:pt x="281" y="126"/>
                    <a:pt x="283" y="124"/>
                    <a:pt x="284" y="121"/>
                  </a:cubicBezTo>
                  <a:cubicBezTo>
                    <a:pt x="284" y="119"/>
                    <a:pt x="285" y="117"/>
                    <a:pt x="285" y="115"/>
                  </a:cubicBezTo>
                  <a:cubicBezTo>
                    <a:pt x="285" y="110"/>
                    <a:pt x="288" y="108"/>
                    <a:pt x="291" y="106"/>
                  </a:cubicBezTo>
                  <a:cubicBezTo>
                    <a:pt x="292" y="106"/>
                    <a:pt x="293" y="105"/>
                    <a:pt x="293" y="104"/>
                  </a:cubicBezTo>
                  <a:cubicBezTo>
                    <a:pt x="295" y="103"/>
                    <a:pt x="300" y="99"/>
                    <a:pt x="303" y="99"/>
                  </a:cubicBezTo>
                  <a:cubicBezTo>
                    <a:pt x="304" y="99"/>
                    <a:pt x="305" y="100"/>
                    <a:pt x="306" y="101"/>
                  </a:cubicBezTo>
                  <a:cubicBezTo>
                    <a:pt x="306" y="101"/>
                    <a:pt x="306" y="101"/>
                    <a:pt x="306" y="102"/>
                  </a:cubicBezTo>
                  <a:cubicBezTo>
                    <a:pt x="305" y="99"/>
                    <a:pt x="305" y="97"/>
                    <a:pt x="305" y="95"/>
                  </a:cubicBezTo>
                  <a:cubicBezTo>
                    <a:pt x="305" y="94"/>
                    <a:pt x="306" y="93"/>
                    <a:pt x="307" y="93"/>
                  </a:cubicBezTo>
                  <a:cubicBezTo>
                    <a:pt x="307" y="93"/>
                    <a:pt x="307" y="92"/>
                    <a:pt x="308" y="92"/>
                  </a:cubicBezTo>
                  <a:cubicBezTo>
                    <a:pt x="308" y="92"/>
                    <a:pt x="308" y="92"/>
                    <a:pt x="308" y="92"/>
                  </a:cubicBezTo>
                  <a:cubicBezTo>
                    <a:pt x="308" y="92"/>
                    <a:pt x="308" y="91"/>
                    <a:pt x="308" y="91"/>
                  </a:cubicBezTo>
                  <a:cubicBezTo>
                    <a:pt x="308" y="91"/>
                    <a:pt x="308" y="91"/>
                    <a:pt x="308" y="91"/>
                  </a:cubicBezTo>
                  <a:cubicBezTo>
                    <a:pt x="304" y="90"/>
                    <a:pt x="304" y="90"/>
                    <a:pt x="304" y="90"/>
                  </a:cubicBezTo>
                  <a:cubicBezTo>
                    <a:pt x="306" y="90"/>
                    <a:pt x="306" y="90"/>
                    <a:pt x="306" y="90"/>
                  </a:cubicBezTo>
                  <a:cubicBezTo>
                    <a:pt x="305" y="89"/>
                    <a:pt x="304" y="89"/>
                    <a:pt x="303" y="88"/>
                  </a:cubicBezTo>
                  <a:cubicBezTo>
                    <a:pt x="303" y="88"/>
                    <a:pt x="303" y="88"/>
                    <a:pt x="303" y="88"/>
                  </a:cubicBezTo>
                  <a:cubicBezTo>
                    <a:pt x="303" y="87"/>
                    <a:pt x="302" y="87"/>
                    <a:pt x="302" y="86"/>
                  </a:cubicBezTo>
                  <a:cubicBezTo>
                    <a:pt x="302" y="85"/>
                    <a:pt x="301" y="84"/>
                    <a:pt x="300" y="83"/>
                  </a:cubicBezTo>
                  <a:cubicBezTo>
                    <a:pt x="299" y="82"/>
                    <a:pt x="298" y="80"/>
                    <a:pt x="298" y="79"/>
                  </a:cubicBezTo>
                  <a:cubicBezTo>
                    <a:pt x="297" y="79"/>
                    <a:pt x="296" y="80"/>
                    <a:pt x="295" y="80"/>
                  </a:cubicBezTo>
                  <a:cubicBezTo>
                    <a:pt x="293" y="82"/>
                    <a:pt x="291" y="81"/>
                    <a:pt x="289" y="81"/>
                  </a:cubicBezTo>
                  <a:cubicBezTo>
                    <a:pt x="286" y="80"/>
                    <a:pt x="284" y="80"/>
                    <a:pt x="281" y="81"/>
                  </a:cubicBezTo>
                  <a:cubicBezTo>
                    <a:pt x="279" y="82"/>
                    <a:pt x="277" y="84"/>
                    <a:pt x="276" y="85"/>
                  </a:cubicBezTo>
                  <a:cubicBezTo>
                    <a:pt x="274" y="87"/>
                    <a:pt x="273" y="88"/>
                    <a:pt x="270" y="87"/>
                  </a:cubicBezTo>
                  <a:cubicBezTo>
                    <a:pt x="270" y="87"/>
                    <a:pt x="270" y="88"/>
                    <a:pt x="270" y="88"/>
                  </a:cubicBezTo>
                  <a:cubicBezTo>
                    <a:pt x="269" y="89"/>
                    <a:pt x="269" y="90"/>
                    <a:pt x="268" y="91"/>
                  </a:cubicBezTo>
                  <a:cubicBezTo>
                    <a:pt x="267" y="92"/>
                    <a:pt x="266" y="93"/>
                    <a:pt x="266" y="93"/>
                  </a:cubicBezTo>
                  <a:cubicBezTo>
                    <a:pt x="264" y="95"/>
                    <a:pt x="263" y="97"/>
                    <a:pt x="261" y="97"/>
                  </a:cubicBezTo>
                  <a:cubicBezTo>
                    <a:pt x="261" y="97"/>
                    <a:pt x="261" y="97"/>
                    <a:pt x="261" y="97"/>
                  </a:cubicBezTo>
                  <a:cubicBezTo>
                    <a:pt x="260" y="97"/>
                    <a:pt x="260" y="97"/>
                    <a:pt x="259" y="97"/>
                  </a:cubicBezTo>
                  <a:cubicBezTo>
                    <a:pt x="259" y="97"/>
                    <a:pt x="259" y="97"/>
                    <a:pt x="259" y="97"/>
                  </a:cubicBezTo>
                  <a:cubicBezTo>
                    <a:pt x="259" y="98"/>
                    <a:pt x="258" y="98"/>
                    <a:pt x="258" y="98"/>
                  </a:cubicBezTo>
                  <a:cubicBezTo>
                    <a:pt x="258" y="98"/>
                    <a:pt x="258" y="98"/>
                    <a:pt x="258" y="98"/>
                  </a:cubicBezTo>
                  <a:cubicBezTo>
                    <a:pt x="258" y="99"/>
                    <a:pt x="258" y="100"/>
                    <a:pt x="259" y="101"/>
                  </a:cubicBezTo>
                  <a:cubicBezTo>
                    <a:pt x="259" y="101"/>
                    <a:pt x="259" y="101"/>
                    <a:pt x="259" y="102"/>
                  </a:cubicBezTo>
                  <a:cubicBezTo>
                    <a:pt x="259" y="102"/>
                    <a:pt x="259" y="102"/>
                    <a:pt x="259" y="102"/>
                  </a:cubicBezTo>
                  <a:cubicBezTo>
                    <a:pt x="259" y="102"/>
                    <a:pt x="259" y="103"/>
                    <a:pt x="259" y="103"/>
                  </a:cubicBezTo>
                  <a:cubicBezTo>
                    <a:pt x="259" y="105"/>
                    <a:pt x="259" y="106"/>
                    <a:pt x="258" y="108"/>
                  </a:cubicBezTo>
                  <a:cubicBezTo>
                    <a:pt x="257" y="110"/>
                    <a:pt x="254" y="111"/>
                    <a:pt x="251" y="110"/>
                  </a:cubicBezTo>
                  <a:cubicBezTo>
                    <a:pt x="249" y="110"/>
                    <a:pt x="247" y="110"/>
                    <a:pt x="246" y="110"/>
                  </a:cubicBezTo>
                  <a:cubicBezTo>
                    <a:pt x="245" y="110"/>
                    <a:pt x="244" y="110"/>
                    <a:pt x="243" y="110"/>
                  </a:cubicBezTo>
                  <a:cubicBezTo>
                    <a:pt x="243" y="110"/>
                    <a:pt x="243" y="111"/>
                    <a:pt x="243" y="111"/>
                  </a:cubicBezTo>
                  <a:cubicBezTo>
                    <a:pt x="243" y="111"/>
                    <a:pt x="242" y="110"/>
                    <a:pt x="242" y="110"/>
                  </a:cubicBezTo>
                  <a:cubicBezTo>
                    <a:pt x="242" y="110"/>
                    <a:pt x="242" y="110"/>
                    <a:pt x="241" y="110"/>
                  </a:cubicBezTo>
                  <a:cubicBezTo>
                    <a:pt x="240" y="110"/>
                    <a:pt x="239" y="110"/>
                    <a:pt x="238" y="110"/>
                  </a:cubicBezTo>
                  <a:cubicBezTo>
                    <a:pt x="237" y="109"/>
                    <a:pt x="236" y="109"/>
                    <a:pt x="235" y="109"/>
                  </a:cubicBezTo>
                  <a:cubicBezTo>
                    <a:pt x="233" y="110"/>
                    <a:pt x="230" y="109"/>
                    <a:pt x="229" y="108"/>
                  </a:cubicBezTo>
                  <a:cubicBezTo>
                    <a:pt x="228" y="108"/>
                    <a:pt x="228" y="108"/>
                    <a:pt x="227" y="107"/>
                  </a:cubicBezTo>
                  <a:cubicBezTo>
                    <a:pt x="227" y="108"/>
                    <a:pt x="227" y="108"/>
                    <a:pt x="227" y="108"/>
                  </a:cubicBezTo>
                  <a:cubicBezTo>
                    <a:pt x="226" y="108"/>
                    <a:pt x="226" y="107"/>
                    <a:pt x="226" y="107"/>
                  </a:cubicBezTo>
                  <a:cubicBezTo>
                    <a:pt x="226" y="107"/>
                    <a:pt x="225" y="107"/>
                    <a:pt x="225" y="107"/>
                  </a:cubicBezTo>
                  <a:cubicBezTo>
                    <a:pt x="225" y="107"/>
                    <a:pt x="225" y="107"/>
                    <a:pt x="224" y="107"/>
                  </a:cubicBezTo>
                  <a:cubicBezTo>
                    <a:pt x="224" y="107"/>
                    <a:pt x="224" y="107"/>
                    <a:pt x="224" y="107"/>
                  </a:cubicBezTo>
                  <a:cubicBezTo>
                    <a:pt x="224" y="106"/>
                    <a:pt x="224" y="106"/>
                    <a:pt x="224" y="106"/>
                  </a:cubicBezTo>
                  <a:cubicBezTo>
                    <a:pt x="224" y="107"/>
                    <a:pt x="224" y="107"/>
                    <a:pt x="224" y="107"/>
                  </a:cubicBezTo>
                  <a:cubicBezTo>
                    <a:pt x="222" y="104"/>
                    <a:pt x="222" y="104"/>
                    <a:pt x="222" y="104"/>
                  </a:cubicBezTo>
                  <a:cubicBezTo>
                    <a:pt x="222" y="104"/>
                    <a:pt x="222" y="104"/>
                    <a:pt x="222" y="104"/>
                  </a:cubicBezTo>
                  <a:cubicBezTo>
                    <a:pt x="222" y="104"/>
                    <a:pt x="222" y="104"/>
                    <a:pt x="222" y="104"/>
                  </a:cubicBezTo>
                  <a:cubicBezTo>
                    <a:pt x="222" y="104"/>
                    <a:pt x="222" y="104"/>
                    <a:pt x="222" y="104"/>
                  </a:cubicBezTo>
                  <a:cubicBezTo>
                    <a:pt x="222" y="103"/>
                    <a:pt x="222" y="103"/>
                    <a:pt x="222" y="103"/>
                  </a:cubicBezTo>
                  <a:cubicBezTo>
                    <a:pt x="222" y="103"/>
                    <a:pt x="222" y="103"/>
                    <a:pt x="222" y="103"/>
                  </a:cubicBezTo>
                  <a:cubicBezTo>
                    <a:pt x="222" y="103"/>
                    <a:pt x="222" y="102"/>
                    <a:pt x="222" y="102"/>
                  </a:cubicBezTo>
                  <a:cubicBezTo>
                    <a:pt x="222" y="102"/>
                    <a:pt x="222" y="102"/>
                    <a:pt x="222" y="102"/>
                  </a:cubicBezTo>
                  <a:cubicBezTo>
                    <a:pt x="221" y="101"/>
                    <a:pt x="221" y="101"/>
                    <a:pt x="221" y="100"/>
                  </a:cubicBezTo>
                  <a:cubicBezTo>
                    <a:pt x="221" y="100"/>
                    <a:pt x="221" y="100"/>
                    <a:pt x="221" y="100"/>
                  </a:cubicBezTo>
                  <a:cubicBezTo>
                    <a:pt x="221" y="99"/>
                    <a:pt x="221" y="98"/>
                    <a:pt x="222" y="97"/>
                  </a:cubicBezTo>
                  <a:cubicBezTo>
                    <a:pt x="222" y="97"/>
                    <a:pt x="222" y="97"/>
                    <a:pt x="222" y="97"/>
                  </a:cubicBezTo>
                  <a:cubicBezTo>
                    <a:pt x="222" y="96"/>
                    <a:pt x="221" y="95"/>
                    <a:pt x="221" y="94"/>
                  </a:cubicBezTo>
                  <a:cubicBezTo>
                    <a:pt x="220" y="95"/>
                    <a:pt x="219" y="95"/>
                    <a:pt x="218" y="96"/>
                  </a:cubicBezTo>
                  <a:cubicBezTo>
                    <a:pt x="218" y="96"/>
                    <a:pt x="218" y="96"/>
                    <a:pt x="218" y="96"/>
                  </a:cubicBezTo>
                  <a:cubicBezTo>
                    <a:pt x="218" y="96"/>
                    <a:pt x="218" y="96"/>
                    <a:pt x="218" y="96"/>
                  </a:cubicBezTo>
                  <a:cubicBezTo>
                    <a:pt x="218" y="97"/>
                    <a:pt x="217" y="97"/>
                    <a:pt x="217" y="98"/>
                  </a:cubicBezTo>
                  <a:cubicBezTo>
                    <a:pt x="217" y="99"/>
                    <a:pt x="218" y="100"/>
                    <a:pt x="218" y="101"/>
                  </a:cubicBezTo>
                  <a:cubicBezTo>
                    <a:pt x="218" y="104"/>
                    <a:pt x="219" y="108"/>
                    <a:pt x="216" y="111"/>
                  </a:cubicBezTo>
                  <a:cubicBezTo>
                    <a:pt x="214" y="113"/>
                    <a:pt x="206" y="114"/>
                    <a:pt x="202" y="114"/>
                  </a:cubicBezTo>
                  <a:cubicBezTo>
                    <a:pt x="201" y="114"/>
                    <a:pt x="200" y="114"/>
                    <a:pt x="199" y="114"/>
                  </a:cubicBezTo>
                  <a:cubicBezTo>
                    <a:pt x="196" y="114"/>
                    <a:pt x="195" y="113"/>
                    <a:pt x="194" y="112"/>
                  </a:cubicBezTo>
                  <a:cubicBezTo>
                    <a:pt x="193" y="112"/>
                    <a:pt x="190" y="111"/>
                    <a:pt x="188" y="110"/>
                  </a:cubicBezTo>
                  <a:cubicBezTo>
                    <a:pt x="183" y="109"/>
                    <a:pt x="179" y="108"/>
                    <a:pt x="179" y="105"/>
                  </a:cubicBezTo>
                  <a:cubicBezTo>
                    <a:pt x="178" y="104"/>
                    <a:pt x="176" y="101"/>
                    <a:pt x="175" y="101"/>
                  </a:cubicBezTo>
                  <a:cubicBezTo>
                    <a:pt x="174" y="101"/>
                    <a:pt x="172" y="101"/>
                    <a:pt x="171" y="102"/>
                  </a:cubicBezTo>
                  <a:cubicBezTo>
                    <a:pt x="168" y="103"/>
                    <a:pt x="164" y="104"/>
                    <a:pt x="163" y="102"/>
                  </a:cubicBezTo>
                  <a:cubicBezTo>
                    <a:pt x="162" y="102"/>
                    <a:pt x="162" y="102"/>
                    <a:pt x="162" y="102"/>
                  </a:cubicBezTo>
                  <a:cubicBezTo>
                    <a:pt x="161" y="101"/>
                    <a:pt x="158" y="99"/>
                    <a:pt x="156" y="98"/>
                  </a:cubicBezTo>
                  <a:cubicBezTo>
                    <a:pt x="155" y="98"/>
                    <a:pt x="155" y="97"/>
                    <a:pt x="154" y="97"/>
                  </a:cubicBezTo>
                  <a:cubicBezTo>
                    <a:pt x="152" y="97"/>
                    <a:pt x="145" y="95"/>
                    <a:pt x="144" y="92"/>
                  </a:cubicBezTo>
                  <a:cubicBezTo>
                    <a:pt x="144" y="91"/>
                    <a:pt x="142" y="91"/>
                    <a:pt x="141" y="90"/>
                  </a:cubicBezTo>
                  <a:cubicBezTo>
                    <a:pt x="139" y="90"/>
                    <a:pt x="137" y="89"/>
                    <a:pt x="136" y="88"/>
                  </a:cubicBezTo>
                  <a:cubicBezTo>
                    <a:pt x="135" y="87"/>
                    <a:pt x="134" y="87"/>
                    <a:pt x="134" y="86"/>
                  </a:cubicBezTo>
                  <a:cubicBezTo>
                    <a:pt x="132" y="86"/>
                    <a:pt x="129" y="85"/>
                    <a:pt x="129" y="82"/>
                  </a:cubicBezTo>
                  <a:cubicBezTo>
                    <a:pt x="129" y="81"/>
                    <a:pt x="130" y="79"/>
                    <a:pt x="130" y="78"/>
                  </a:cubicBezTo>
                  <a:cubicBezTo>
                    <a:pt x="131" y="76"/>
                    <a:pt x="131" y="75"/>
                    <a:pt x="131" y="73"/>
                  </a:cubicBezTo>
                  <a:cubicBezTo>
                    <a:pt x="131" y="71"/>
                    <a:pt x="133" y="69"/>
                    <a:pt x="135" y="68"/>
                  </a:cubicBezTo>
                  <a:cubicBezTo>
                    <a:pt x="135" y="67"/>
                    <a:pt x="135" y="67"/>
                    <a:pt x="136" y="67"/>
                  </a:cubicBezTo>
                  <a:cubicBezTo>
                    <a:pt x="136" y="67"/>
                    <a:pt x="136" y="67"/>
                    <a:pt x="136" y="67"/>
                  </a:cubicBezTo>
                  <a:cubicBezTo>
                    <a:pt x="136" y="67"/>
                    <a:pt x="136" y="66"/>
                    <a:pt x="136" y="66"/>
                  </a:cubicBezTo>
                  <a:cubicBezTo>
                    <a:pt x="136" y="66"/>
                    <a:pt x="136" y="66"/>
                    <a:pt x="136" y="66"/>
                  </a:cubicBezTo>
                  <a:cubicBezTo>
                    <a:pt x="136" y="66"/>
                    <a:pt x="136" y="66"/>
                    <a:pt x="136" y="66"/>
                  </a:cubicBezTo>
                  <a:cubicBezTo>
                    <a:pt x="136" y="66"/>
                    <a:pt x="135" y="65"/>
                    <a:pt x="135" y="65"/>
                  </a:cubicBezTo>
                  <a:cubicBezTo>
                    <a:pt x="135" y="65"/>
                    <a:pt x="135" y="65"/>
                    <a:pt x="135" y="65"/>
                  </a:cubicBezTo>
                  <a:cubicBezTo>
                    <a:pt x="134" y="64"/>
                    <a:pt x="133" y="64"/>
                    <a:pt x="132" y="63"/>
                  </a:cubicBezTo>
                  <a:cubicBezTo>
                    <a:pt x="132" y="63"/>
                    <a:pt x="132" y="63"/>
                    <a:pt x="132" y="63"/>
                  </a:cubicBezTo>
                  <a:cubicBezTo>
                    <a:pt x="132" y="62"/>
                    <a:pt x="132" y="62"/>
                    <a:pt x="132" y="62"/>
                  </a:cubicBezTo>
                  <a:cubicBezTo>
                    <a:pt x="131" y="61"/>
                    <a:pt x="128" y="58"/>
                    <a:pt x="127" y="58"/>
                  </a:cubicBezTo>
                  <a:cubicBezTo>
                    <a:pt x="124" y="58"/>
                    <a:pt x="122" y="55"/>
                    <a:pt x="120" y="54"/>
                  </a:cubicBezTo>
                  <a:cubicBezTo>
                    <a:pt x="119" y="52"/>
                    <a:pt x="118" y="51"/>
                    <a:pt x="117" y="51"/>
                  </a:cubicBezTo>
                  <a:cubicBezTo>
                    <a:pt x="114" y="51"/>
                    <a:pt x="113" y="47"/>
                    <a:pt x="113" y="44"/>
                  </a:cubicBezTo>
                  <a:cubicBezTo>
                    <a:pt x="113" y="43"/>
                    <a:pt x="112" y="42"/>
                    <a:pt x="112" y="41"/>
                  </a:cubicBezTo>
                  <a:cubicBezTo>
                    <a:pt x="110" y="39"/>
                    <a:pt x="110" y="36"/>
                    <a:pt x="111" y="35"/>
                  </a:cubicBezTo>
                  <a:cubicBezTo>
                    <a:pt x="112" y="32"/>
                    <a:pt x="115" y="32"/>
                    <a:pt x="118" y="34"/>
                  </a:cubicBezTo>
                  <a:cubicBezTo>
                    <a:pt x="118" y="34"/>
                    <a:pt x="119" y="34"/>
                    <a:pt x="119" y="34"/>
                  </a:cubicBezTo>
                  <a:cubicBezTo>
                    <a:pt x="120" y="34"/>
                    <a:pt x="121" y="34"/>
                    <a:pt x="121" y="33"/>
                  </a:cubicBezTo>
                  <a:cubicBezTo>
                    <a:pt x="121" y="33"/>
                    <a:pt x="122" y="33"/>
                    <a:pt x="121" y="32"/>
                  </a:cubicBezTo>
                  <a:cubicBezTo>
                    <a:pt x="120" y="31"/>
                    <a:pt x="119" y="29"/>
                    <a:pt x="118" y="28"/>
                  </a:cubicBezTo>
                  <a:cubicBezTo>
                    <a:pt x="116" y="25"/>
                    <a:pt x="115" y="23"/>
                    <a:pt x="115" y="21"/>
                  </a:cubicBezTo>
                  <a:cubicBezTo>
                    <a:pt x="115" y="21"/>
                    <a:pt x="115" y="20"/>
                    <a:pt x="115" y="18"/>
                  </a:cubicBezTo>
                  <a:cubicBezTo>
                    <a:pt x="115" y="17"/>
                    <a:pt x="115" y="17"/>
                    <a:pt x="115" y="17"/>
                  </a:cubicBezTo>
                  <a:cubicBezTo>
                    <a:pt x="115" y="16"/>
                    <a:pt x="116" y="16"/>
                    <a:pt x="116" y="16"/>
                  </a:cubicBezTo>
                  <a:cubicBezTo>
                    <a:pt x="116" y="16"/>
                    <a:pt x="116" y="16"/>
                    <a:pt x="116" y="16"/>
                  </a:cubicBezTo>
                  <a:cubicBezTo>
                    <a:pt x="116" y="15"/>
                    <a:pt x="116" y="15"/>
                    <a:pt x="116" y="15"/>
                  </a:cubicBezTo>
                  <a:cubicBezTo>
                    <a:pt x="116" y="15"/>
                    <a:pt x="116" y="15"/>
                    <a:pt x="116" y="15"/>
                  </a:cubicBezTo>
                  <a:cubicBezTo>
                    <a:pt x="116" y="14"/>
                    <a:pt x="116" y="13"/>
                    <a:pt x="116" y="13"/>
                  </a:cubicBezTo>
                  <a:cubicBezTo>
                    <a:pt x="116" y="13"/>
                    <a:pt x="116" y="13"/>
                    <a:pt x="116" y="13"/>
                  </a:cubicBezTo>
                  <a:cubicBezTo>
                    <a:pt x="116" y="13"/>
                    <a:pt x="116" y="13"/>
                    <a:pt x="115" y="13"/>
                  </a:cubicBezTo>
                  <a:cubicBezTo>
                    <a:pt x="115" y="13"/>
                    <a:pt x="115" y="13"/>
                    <a:pt x="115" y="12"/>
                  </a:cubicBezTo>
                  <a:cubicBezTo>
                    <a:pt x="111" y="10"/>
                    <a:pt x="109" y="7"/>
                    <a:pt x="108" y="4"/>
                  </a:cubicBezTo>
                  <a:cubicBezTo>
                    <a:pt x="107" y="3"/>
                    <a:pt x="107" y="3"/>
                    <a:pt x="107" y="3"/>
                  </a:cubicBezTo>
                  <a:cubicBezTo>
                    <a:pt x="107" y="2"/>
                    <a:pt x="107" y="2"/>
                    <a:pt x="106" y="1"/>
                  </a:cubicBezTo>
                  <a:cubicBezTo>
                    <a:pt x="106" y="1"/>
                    <a:pt x="106" y="1"/>
                    <a:pt x="106" y="1"/>
                  </a:cubicBezTo>
                  <a:cubicBezTo>
                    <a:pt x="105" y="1"/>
                    <a:pt x="105" y="0"/>
                    <a:pt x="105" y="0"/>
                  </a:cubicBezTo>
                  <a:cubicBezTo>
                    <a:pt x="103" y="0"/>
                    <a:pt x="103" y="0"/>
                    <a:pt x="103" y="0"/>
                  </a:cubicBezTo>
                  <a:cubicBezTo>
                    <a:pt x="102" y="0"/>
                    <a:pt x="102" y="0"/>
                    <a:pt x="102" y="0"/>
                  </a:cubicBezTo>
                  <a:cubicBezTo>
                    <a:pt x="102" y="0"/>
                    <a:pt x="102" y="1"/>
                    <a:pt x="102" y="1"/>
                  </a:cubicBezTo>
                  <a:cubicBezTo>
                    <a:pt x="101" y="2"/>
                    <a:pt x="101" y="2"/>
                    <a:pt x="101" y="2"/>
                  </a:cubicBezTo>
                  <a:cubicBezTo>
                    <a:pt x="101" y="2"/>
                    <a:pt x="101" y="2"/>
                    <a:pt x="101" y="2"/>
                  </a:cubicBezTo>
                  <a:cubicBezTo>
                    <a:pt x="101" y="3"/>
                    <a:pt x="100" y="4"/>
                    <a:pt x="100" y="5"/>
                  </a:cubicBezTo>
                  <a:cubicBezTo>
                    <a:pt x="98" y="7"/>
                    <a:pt x="98" y="8"/>
                    <a:pt x="97" y="8"/>
                  </a:cubicBezTo>
                  <a:cubicBezTo>
                    <a:pt x="97" y="8"/>
                    <a:pt x="97" y="8"/>
                    <a:pt x="97" y="8"/>
                  </a:cubicBezTo>
                  <a:cubicBezTo>
                    <a:pt x="97" y="8"/>
                    <a:pt x="97" y="8"/>
                    <a:pt x="97" y="8"/>
                  </a:cubicBezTo>
                  <a:cubicBezTo>
                    <a:pt x="97" y="8"/>
                    <a:pt x="97" y="8"/>
                    <a:pt x="97" y="8"/>
                  </a:cubicBezTo>
                  <a:cubicBezTo>
                    <a:pt x="96" y="8"/>
                    <a:pt x="95" y="9"/>
                    <a:pt x="94" y="9"/>
                  </a:cubicBezTo>
                  <a:cubicBezTo>
                    <a:pt x="91" y="10"/>
                    <a:pt x="88" y="11"/>
                    <a:pt x="86" y="12"/>
                  </a:cubicBezTo>
                  <a:cubicBezTo>
                    <a:pt x="85" y="13"/>
                    <a:pt x="84" y="13"/>
                    <a:pt x="83" y="13"/>
                  </a:cubicBezTo>
                  <a:cubicBezTo>
                    <a:pt x="81" y="13"/>
                    <a:pt x="79" y="13"/>
                    <a:pt x="77" y="12"/>
                  </a:cubicBezTo>
                  <a:cubicBezTo>
                    <a:pt x="76" y="12"/>
                    <a:pt x="76" y="12"/>
                    <a:pt x="75" y="11"/>
                  </a:cubicBezTo>
                  <a:cubicBezTo>
                    <a:pt x="73" y="11"/>
                    <a:pt x="71" y="10"/>
                    <a:pt x="70" y="10"/>
                  </a:cubicBezTo>
                  <a:cubicBezTo>
                    <a:pt x="69" y="10"/>
                    <a:pt x="69" y="10"/>
                    <a:pt x="68" y="10"/>
                  </a:cubicBezTo>
                  <a:cubicBezTo>
                    <a:pt x="66" y="10"/>
                    <a:pt x="65" y="11"/>
                    <a:pt x="64" y="11"/>
                  </a:cubicBezTo>
                  <a:cubicBezTo>
                    <a:pt x="64" y="12"/>
                    <a:pt x="64" y="12"/>
                    <a:pt x="64" y="12"/>
                  </a:cubicBezTo>
                  <a:cubicBezTo>
                    <a:pt x="65" y="13"/>
                    <a:pt x="65" y="14"/>
                    <a:pt x="66" y="16"/>
                  </a:cubicBezTo>
                  <a:cubicBezTo>
                    <a:pt x="66" y="18"/>
                    <a:pt x="66" y="21"/>
                    <a:pt x="66" y="23"/>
                  </a:cubicBezTo>
                  <a:cubicBezTo>
                    <a:pt x="66" y="23"/>
                    <a:pt x="66" y="24"/>
                    <a:pt x="66" y="24"/>
                  </a:cubicBezTo>
                  <a:cubicBezTo>
                    <a:pt x="66" y="25"/>
                    <a:pt x="67" y="26"/>
                    <a:pt x="67" y="27"/>
                  </a:cubicBezTo>
                  <a:cubicBezTo>
                    <a:pt x="68" y="31"/>
                    <a:pt x="70" y="33"/>
                    <a:pt x="70" y="33"/>
                  </a:cubicBezTo>
                  <a:cubicBezTo>
                    <a:pt x="72" y="33"/>
                    <a:pt x="73" y="33"/>
                    <a:pt x="75" y="34"/>
                  </a:cubicBezTo>
                  <a:cubicBezTo>
                    <a:pt x="77" y="35"/>
                    <a:pt x="79" y="37"/>
                    <a:pt x="79" y="38"/>
                  </a:cubicBezTo>
                  <a:cubicBezTo>
                    <a:pt x="79" y="38"/>
                    <a:pt x="79" y="38"/>
                    <a:pt x="79" y="38"/>
                  </a:cubicBezTo>
                  <a:cubicBezTo>
                    <a:pt x="79" y="38"/>
                    <a:pt x="79" y="38"/>
                    <a:pt x="79" y="38"/>
                  </a:cubicBezTo>
                  <a:cubicBezTo>
                    <a:pt x="79" y="39"/>
                    <a:pt x="79" y="41"/>
                    <a:pt x="78" y="41"/>
                  </a:cubicBezTo>
                  <a:cubicBezTo>
                    <a:pt x="78" y="42"/>
                    <a:pt x="77" y="42"/>
                    <a:pt x="77" y="42"/>
                  </a:cubicBezTo>
                  <a:cubicBezTo>
                    <a:pt x="74" y="43"/>
                    <a:pt x="73" y="46"/>
                    <a:pt x="72" y="49"/>
                  </a:cubicBezTo>
                  <a:cubicBezTo>
                    <a:pt x="72" y="50"/>
                    <a:pt x="72" y="51"/>
                    <a:pt x="72" y="52"/>
                  </a:cubicBezTo>
                  <a:cubicBezTo>
                    <a:pt x="72" y="54"/>
                    <a:pt x="72" y="58"/>
                    <a:pt x="68" y="59"/>
                  </a:cubicBezTo>
                  <a:cubicBezTo>
                    <a:pt x="66" y="59"/>
                    <a:pt x="65" y="60"/>
                    <a:pt x="65" y="63"/>
                  </a:cubicBezTo>
                  <a:cubicBezTo>
                    <a:pt x="65" y="68"/>
                    <a:pt x="61" y="69"/>
                    <a:pt x="59" y="69"/>
                  </a:cubicBezTo>
                  <a:cubicBezTo>
                    <a:pt x="59" y="70"/>
                    <a:pt x="58" y="70"/>
                    <a:pt x="58" y="70"/>
                  </a:cubicBezTo>
                  <a:cubicBezTo>
                    <a:pt x="58" y="70"/>
                    <a:pt x="57" y="72"/>
                    <a:pt x="57" y="73"/>
                  </a:cubicBezTo>
                  <a:cubicBezTo>
                    <a:pt x="55" y="79"/>
                    <a:pt x="54" y="81"/>
                    <a:pt x="53" y="82"/>
                  </a:cubicBezTo>
                  <a:cubicBezTo>
                    <a:pt x="52" y="83"/>
                    <a:pt x="51" y="83"/>
                    <a:pt x="49" y="84"/>
                  </a:cubicBezTo>
                  <a:cubicBezTo>
                    <a:pt x="47" y="84"/>
                    <a:pt x="44" y="85"/>
                    <a:pt x="44" y="87"/>
                  </a:cubicBezTo>
                  <a:cubicBezTo>
                    <a:pt x="44" y="91"/>
                    <a:pt x="40" y="97"/>
                    <a:pt x="36" y="97"/>
                  </a:cubicBezTo>
                  <a:cubicBezTo>
                    <a:pt x="36" y="97"/>
                    <a:pt x="36" y="97"/>
                    <a:pt x="36" y="97"/>
                  </a:cubicBezTo>
                  <a:cubicBezTo>
                    <a:pt x="36" y="97"/>
                    <a:pt x="36" y="97"/>
                    <a:pt x="36" y="97"/>
                  </a:cubicBezTo>
                  <a:cubicBezTo>
                    <a:pt x="35" y="97"/>
                    <a:pt x="35" y="97"/>
                    <a:pt x="34" y="96"/>
                  </a:cubicBezTo>
                  <a:cubicBezTo>
                    <a:pt x="33" y="96"/>
                    <a:pt x="32" y="96"/>
                    <a:pt x="31" y="96"/>
                  </a:cubicBezTo>
                  <a:cubicBezTo>
                    <a:pt x="30" y="96"/>
                    <a:pt x="30" y="96"/>
                    <a:pt x="30" y="96"/>
                  </a:cubicBezTo>
                  <a:cubicBezTo>
                    <a:pt x="30" y="97"/>
                    <a:pt x="29" y="98"/>
                    <a:pt x="27" y="98"/>
                  </a:cubicBezTo>
                  <a:cubicBezTo>
                    <a:pt x="26" y="98"/>
                    <a:pt x="24" y="98"/>
                    <a:pt x="23" y="97"/>
                  </a:cubicBezTo>
                  <a:cubicBezTo>
                    <a:pt x="22" y="97"/>
                    <a:pt x="22" y="96"/>
                    <a:pt x="21" y="96"/>
                  </a:cubicBezTo>
                  <a:cubicBezTo>
                    <a:pt x="21" y="96"/>
                    <a:pt x="21" y="97"/>
                    <a:pt x="20" y="97"/>
                  </a:cubicBezTo>
                  <a:cubicBezTo>
                    <a:pt x="16" y="101"/>
                    <a:pt x="14" y="104"/>
                    <a:pt x="14" y="105"/>
                  </a:cubicBezTo>
                  <a:cubicBezTo>
                    <a:pt x="14" y="106"/>
                    <a:pt x="15" y="106"/>
                    <a:pt x="16" y="107"/>
                  </a:cubicBezTo>
                  <a:cubicBezTo>
                    <a:pt x="18" y="108"/>
                    <a:pt x="21" y="110"/>
                    <a:pt x="21" y="113"/>
                  </a:cubicBezTo>
                  <a:cubicBezTo>
                    <a:pt x="20" y="117"/>
                    <a:pt x="23" y="121"/>
                    <a:pt x="25" y="123"/>
                  </a:cubicBezTo>
                  <a:cubicBezTo>
                    <a:pt x="27" y="125"/>
                    <a:pt x="32" y="132"/>
                    <a:pt x="29" y="136"/>
                  </a:cubicBezTo>
                  <a:cubicBezTo>
                    <a:pt x="27" y="139"/>
                    <a:pt x="24" y="140"/>
                    <a:pt x="19" y="139"/>
                  </a:cubicBezTo>
                  <a:cubicBezTo>
                    <a:pt x="18" y="139"/>
                    <a:pt x="17" y="139"/>
                    <a:pt x="16" y="139"/>
                  </a:cubicBezTo>
                  <a:cubicBezTo>
                    <a:pt x="15" y="140"/>
                    <a:pt x="12" y="140"/>
                    <a:pt x="8" y="140"/>
                  </a:cubicBezTo>
                  <a:cubicBezTo>
                    <a:pt x="8" y="139"/>
                    <a:pt x="7" y="139"/>
                    <a:pt x="7" y="139"/>
                  </a:cubicBezTo>
                  <a:cubicBezTo>
                    <a:pt x="4" y="139"/>
                    <a:pt x="3" y="141"/>
                    <a:pt x="2" y="143"/>
                  </a:cubicBezTo>
                  <a:cubicBezTo>
                    <a:pt x="1" y="144"/>
                    <a:pt x="1" y="144"/>
                    <a:pt x="1" y="145"/>
                  </a:cubicBezTo>
                  <a:cubicBezTo>
                    <a:pt x="0" y="145"/>
                    <a:pt x="0" y="145"/>
                    <a:pt x="0" y="145"/>
                  </a:cubicBezTo>
                  <a:cubicBezTo>
                    <a:pt x="1" y="146"/>
                    <a:pt x="2" y="147"/>
                    <a:pt x="2" y="148"/>
                  </a:cubicBezTo>
                  <a:cubicBezTo>
                    <a:pt x="4" y="150"/>
                    <a:pt x="6" y="152"/>
                    <a:pt x="9" y="153"/>
                  </a:cubicBezTo>
                  <a:cubicBezTo>
                    <a:pt x="11" y="154"/>
                    <a:pt x="14" y="153"/>
                    <a:pt x="16" y="153"/>
                  </a:cubicBezTo>
                  <a:cubicBezTo>
                    <a:pt x="17" y="152"/>
                    <a:pt x="18" y="152"/>
                    <a:pt x="19" y="152"/>
                  </a:cubicBezTo>
                  <a:cubicBezTo>
                    <a:pt x="21" y="152"/>
                    <a:pt x="22" y="153"/>
                    <a:pt x="22" y="156"/>
                  </a:cubicBezTo>
                  <a:cubicBezTo>
                    <a:pt x="22" y="161"/>
                    <a:pt x="15" y="161"/>
                    <a:pt x="9" y="162"/>
                  </a:cubicBezTo>
                  <a:cubicBezTo>
                    <a:pt x="9" y="162"/>
                    <a:pt x="8" y="162"/>
                    <a:pt x="7" y="162"/>
                  </a:cubicBezTo>
                  <a:cubicBezTo>
                    <a:pt x="11" y="167"/>
                    <a:pt x="23" y="180"/>
                    <a:pt x="28" y="179"/>
                  </a:cubicBezTo>
                  <a:cubicBezTo>
                    <a:pt x="34" y="178"/>
                    <a:pt x="38" y="172"/>
                    <a:pt x="39" y="170"/>
                  </a:cubicBezTo>
                  <a:cubicBezTo>
                    <a:pt x="38" y="169"/>
                    <a:pt x="37" y="168"/>
                    <a:pt x="38" y="166"/>
                  </a:cubicBezTo>
                  <a:cubicBezTo>
                    <a:pt x="38" y="164"/>
                    <a:pt x="41" y="161"/>
                    <a:pt x="43" y="161"/>
                  </a:cubicBezTo>
                  <a:cubicBezTo>
                    <a:pt x="44" y="161"/>
                    <a:pt x="44" y="161"/>
                    <a:pt x="45" y="161"/>
                  </a:cubicBezTo>
                  <a:cubicBezTo>
                    <a:pt x="47" y="162"/>
                    <a:pt x="47" y="165"/>
                    <a:pt x="47" y="168"/>
                  </a:cubicBezTo>
                  <a:cubicBezTo>
                    <a:pt x="47" y="170"/>
                    <a:pt x="47" y="173"/>
                    <a:pt x="48" y="173"/>
                  </a:cubicBezTo>
                  <a:cubicBezTo>
                    <a:pt x="52" y="176"/>
                    <a:pt x="50" y="181"/>
                    <a:pt x="49" y="186"/>
                  </a:cubicBezTo>
                  <a:cubicBezTo>
                    <a:pt x="48" y="188"/>
                    <a:pt x="49" y="193"/>
                    <a:pt x="50" y="198"/>
                  </a:cubicBezTo>
                  <a:cubicBezTo>
                    <a:pt x="50" y="200"/>
                    <a:pt x="51" y="202"/>
                    <a:pt x="51" y="204"/>
                  </a:cubicBezTo>
                  <a:cubicBezTo>
                    <a:pt x="51" y="206"/>
                    <a:pt x="52" y="209"/>
                    <a:pt x="53" y="212"/>
                  </a:cubicBezTo>
                  <a:cubicBezTo>
                    <a:pt x="54" y="216"/>
                    <a:pt x="55" y="220"/>
                    <a:pt x="56" y="224"/>
                  </a:cubicBezTo>
                  <a:cubicBezTo>
                    <a:pt x="57" y="232"/>
                    <a:pt x="62" y="245"/>
                    <a:pt x="66" y="254"/>
                  </a:cubicBezTo>
                  <a:cubicBezTo>
                    <a:pt x="69" y="258"/>
                    <a:pt x="71" y="265"/>
                    <a:pt x="73" y="270"/>
                  </a:cubicBezTo>
                  <a:cubicBezTo>
                    <a:pt x="74" y="276"/>
                    <a:pt x="76" y="281"/>
                    <a:pt x="77" y="283"/>
                  </a:cubicBezTo>
                  <a:cubicBezTo>
                    <a:pt x="80" y="286"/>
                    <a:pt x="88" y="299"/>
                    <a:pt x="88" y="307"/>
                  </a:cubicBezTo>
                  <a:cubicBezTo>
                    <a:pt x="88" y="314"/>
                    <a:pt x="96" y="324"/>
                    <a:pt x="98" y="326"/>
                  </a:cubicBezTo>
                  <a:cubicBezTo>
                    <a:pt x="99" y="326"/>
                    <a:pt x="99" y="326"/>
                    <a:pt x="99" y="326"/>
                  </a:cubicBezTo>
                  <a:cubicBezTo>
                    <a:pt x="101" y="326"/>
                    <a:pt x="105" y="323"/>
                    <a:pt x="106" y="320"/>
                  </a:cubicBezTo>
                  <a:cubicBezTo>
                    <a:pt x="107" y="317"/>
                    <a:pt x="110" y="315"/>
                    <a:pt x="112" y="313"/>
                  </a:cubicBezTo>
                  <a:cubicBezTo>
                    <a:pt x="114" y="312"/>
                    <a:pt x="116" y="311"/>
                    <a:pt x="116" y="310"/>
                  </a:cubicBezTo>
                  <a:cubicBezTo>
                    <a:pt x="117" y="307"/>
                    <a:pt x="117" y="301"/>
                    <a:pt x="122" y="300"/>
                  </a:cubicBezTo>
                  <a:cubicBezTo>
                    <a:pt x="123" y="300"/>
                    <a:pt x="124" y="299"/>
                    <a:pt x="124" y="294"/>
                  </a:cubicBezTo>
                  <a:cubicBezTo>
                    <a:pt x="124" y="290"/>
                    <a:pt x="124" y="283"/>
                    <a:pt x="127" y="279"/>
                  </a:cubicBezTo>
                  <a:cubicBezTo>
                    <a:pt x="130" y="275"/>
                    <a:pt x="130" y="266"/>
                    <a:pt x="129" y="262"/>
                  </a:cubicBezTo>
                  <a:cubicBezTo>
                    <a:pt x="127" y="258"/>
                    <a:pt x="128" y="251"/>
                    <a:pt x="130" y="247"/>
                  </a:cubicBezTo>
                  <a:cubicBezTo>
                    <a:pt x="130" y="245"/>
                    <a:pt x="130" y="244"/>
                    <a:pt x="131" y="243"/>
                  </a:cubicBezTo>
                  <a:cubicBezTo>
                    <a:pt x="131" y="240"/>
                    <a:pt x="132" y="236"/>
                    <a:pt x="135" y="236"/>
                  </a:cubicBezTo>
                  <a:cubicBezTo>
                    <a:pt x="138" y="236"/>
                    <a:pt x="142" y="233"/>
                    <a:pt x="145" y="229"/>
                  </a:cubicBezTo>
                  <a:cubicBezTo>
                    <a:pt x="148" y="226"/>
                    <a:pt x="153" y="222"/>
                    <a:pt x="158" y="219"/>
                  </a:cubicBezTo>
                  <a:cubicBezTo>
                    <a:pt x="160" y="217"/>
                    <a:pt x="162" y="216"/>
                    <a:pt x="163" y="215"/>
                  </a:cubicBezTo>
                  <a:cubicBezTo>
                    <a:pt x="167" y="212"/>
                    <a:pt x="177" y="202"/>
                    <a:pt x="180" y="197"/>
                  </a:cubicBezTo>
                  <a:cubicBezTo>
                    <a:pt x="183" y="194"/>
                    <a:pt x="187" y="192"/>
                    <a:pt x="191" y="190"/>
                  </a:cubicBezTo>
                  <a:cubicBezTo>
                    <a:pt x="193" y="188"/>
                    <a:pt x="196" y="187"/>
                    <a:pt x="198" y="185"/>
                  </a:cubicBezTo>
                  <a:cubicBezTo>
                    <a:pt x="200" y="183"/>
                    <a:pt x="200" y="181"/>
                    <a:pt x="200" y="179"/>
                  </a:cubicBezTo>
                  <a:cubicBezTo>
                    <a:pt x="200" y="177"/>
                    <a:pt x="201" y="176"/>
                    <a:pt x="201" y="175"/>
                  </a:cubicBezTo>
                  <a:cubicBezTo>
                    <a:pt x="202" y="167"/>
                    <a:pt x="223" y="166"/>
                    <a:pt x="223" y="166"/>
                  </a:cubicBezTo>
                  <a:cubicBezTo>
                    <a:pt x="223" y="166"/>
                    <a:pt x="223" y="166"/>
                    <a:pt x="224" y="166"/>
                  </a:cubicBezTo>
                  <a:cubicBezTo>
                    <a:pt x="224" y="166"/>
                    <a:pt x="224" y="166"/>
                    <a:pt x="224" y="165"/>
                  </a:cubicBezTo>
                  <a:cubicBezTo>
                    <a:pt x="224" y="165"/>
                    <a:pt x="224" y="165"/>
                    <a:pt x="224" y="164"/>
                  </a:cubicBezTo>
                  <a:cubicBezTo>
                    <a:pt x="223" y="164"/>
                    <a:pt x="223" y="163"/>
                    <a:pt x="223" y="163"/>
                  </a:cubicBezTo>
                  <a:cubicBezTo>
                    <a:pt x="223" y="162"/>
                    <a:pt x="223" y="162"/>
                    <a:pt x="223" y="161"/>
                  </a:cubicBezTo>
                  <a:cubicBezTo>
                    <a:pt x="223" y="161"/>
                    <a:pt x="223" y="160"/>
                    <a:pt x="223" y="160"/>
                  </a:cubicBezTo>
                  <a:cubicBezTo>
                    <a:pt x="223" y="160"/>
                    <a:pt x="223" y="159"/>
                    <a:pt x="223" y="159"/>
                  </a:cubicBezTo>
                  <a:cubicBezTo>
                    <a:pt x="223" y="158"/>
                    <a:pt x="223" y="158"/>
                    <a:pt x="222" y="157"/>
                  </a:cubicBezTo>
                  <a:cubicBezTo>
                    <a:pt x="222" y="157"/>
                    <a:pt x="222" y="156"/>
                    <a:pt x="222" y="156"/>
                  </a:cubicBezTo>
                  <a:cubicBezTo>
                    <a:pt x="222" y="156"/>
                    <a:pt x="222" y="155"/>
                    <a:pt x="222" y="155"/>
                  </a:cubicBezTo>
                  <a:cubicBezTo>
                    <a:pt x="222" y="154"/>
                    <a:pt x="222" y="154"/>
                    <a:pt x="222" y="154"/>
                  </a:cubicBezTo>
                  <a:cubicBezTo>
                    <a:pt x="222" y="153"/>
                    <a:pt x="221" y="153"/>
                    <a:pt x="221" y="152"/>
                  </a:cubicBezTo>
                  <a:cubicBezTo>
                    <a:pt x="221" y="152"/>
                    <a:pt x="221" y="152"/>
                    <a:pt x="221" y="151"/>
                  </a:cubicBezTo>
                  <a:cubicBezTo>
                    <a:pt x="221" y="151"/>
                    <a:pt x="221" y="150"/>
                    <a:pt x="221" y="150"/>
                  </a:cubicBezTo>
                  <a:cubicBezTo>
                    <a:pt x="221" y="150"/>
                    <a:pt x="221" y="150"/>
                    <a:pt x="220" y="150"/>
                  </a:cubicBezTo>
                  <a:cubicBezTo>
                    <a:pt x="220" y="149"/>
                    <a:pt x="220" y="148"/>
                    <a:pt x="220" y="148"/>
                  </a:cubicBezTo>
                  <a:cubicBezTo>
                    <a:pt x="218" y="143"/>
                    <a:pt x="216" y="134"/>
                    <a:pt x="217" y="130"/>
                  </a:cubicBezTo>
                  <a:cubicBezTo>
                    <a:pt x="218" y="127"/>
                    <a:pt x="220" y="127"/>
                    <a:pt x="221" y="126"/>
                  </a:cubicBezTo>
                  <a:cubicBezTo>
                    <a:pt x="223" y="126"/>
                    <a:pt x="223" y="126"/>
                    <a:pt x="223" y="125"/>
                  </a:cubicBezTo>
                  <a:cubicBezTo>
                    <a:pt x="223" y="125"/>
                    <a:pt x="221" y="124"/>
                    <a:pt x="220" y="124"/>
                  </a:cubicBezTo>
                  <a:cubicBezTo>
                    <a:pt x="218" y="123"/>
                    <a:pt x="216" y="121"/>
                    <a:pt x="215" y="119"/>
                  </a:cubicBezTo>
                  <a:cubicBezTo>
                    <a:pt x="215" y="118"/>
                    <a:pt x="215" y="116"/>
                    <a:pt x="216" y="115"/>
                  </a:cubicBezTo>
                  <a:cubicBezTo>
                    <a:pt x="217" y="113"/>
                    <a:pt x="219" y="112"/>
                    <a:pt x="221" y="112"/>
                  </a:cubicBezTo>
                  <a:cubicBezTo>
                    <a:pt x="222" y="112"/>
                    <a:pt x="223" y="112"/>
                    <a:pt x="224" y="113"/>
                  </a:cubicBezTo>
                  <a:cubicBezTo>
                    <a:pt x="225" y="114"/>
                    <a:pt x="226" y="114"/>
                    <a:pt x="227" y="114"/>
                  </a:cubicBezTo>
                  <a:cubicBezTo>
                    <a:pt x="233" y="114"/>
                    <a:pt x="237" y="117"/>
                    <a:pt x="237" y="122"/>
                  </a:cubicBezTo>
                  <a:cubicBezTo>
                    <a:pt x="237" y="123"/>
                    <a:pt x="239" y="125"/>
                    <a:pt x="240" y="126"/>
                  </a:cubicBezTo>
                  <a:cubicBezTo>
                    <a:pt x="242" y="125"/>
                    <a:pt x="249" y="125"/>
                    <a:pt x="253" y="125"/>
                  </a:cubicBezTo>
                  <a:cubicBezTo>
                    <a:pt x="257" y="125"/>
                    <a:pt x="263" y="125"/>
                    <a:pt x="263" y="130"/>
                  </a:cubicBezTo>
                  <a:cubicBezTo>
                    <a:pt x="263" y="133"/>
                    <a:pt x="258" y="143"/>
                    <a:pt x="252" y="143"/>
                  </a:cubicBezTo>
                  <a:cubicBezTo>
                    <a:pt x="252" y="143"/>
                    <a:pt x="251" y="144"/>
                    <a:pt x="251" y="146"/>
                  </a:cubicBezTo>
                  <a:cubicBezTo>
                    <a:pt x="251" y="149"/>
                    <a:pt x="251" y="151"/>
                    <a:pt x="252" y="151"/>
                  </a:cubicBezTo>
                  <a:cubicBezTo>
                    <a:pt x="252" y="151"/>
                    <a:pt x="254" y="149"/>
                    <a:pt x="255" y="148"/>
                  </a:cubicBezTo>
                  <a:cubicBezTo>
                    <a:pt x="255" y="147"/>
                    <a:pt x="255" y="147"/>
                    <a:pt x="255" y="147"/>
                  </a:cubicBezTo>
                  <a:cubicBezTo>
                    <a:pt x="256" y="145"/>
                    <a:pt x="258" y="142"/>
                    <a:pt x="260" y="142"/>
                  </a:cubicBezTo>
                  <a:cubicBezTo>
                    <a:pt x="262" y="142"/>
                    <a:pt x="263" y="146"/>
                    <a:pt x="265" y="157"/>
                  </a:cubicBezTo>
                  <a:cubicBezTo>
                    <a:pt x="265" y="158"/>
                    <a:pt x="265" y="160"/>
                    <a:pt x="265" y="162"/>
                  </a:cubicBezTo>
                  <a:cubicBezTo>
                    <a:pt x="265" y="162"/>
                    <a:pt x="265" y="162"/>
                    <a:pt x="265" y="162"/>
                  </a:cubicBezTo>
                  <a:cubicBezTo>
                    <a:pt x="265" y="162"/>
                    <a:pt x="265" y="162"/>
                    <a:pt x="265" y="16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1" name="Freeform 1121">
              <a:extLst>
                <a:ext uri="{FF2B5EF4-FFF2-40B4-BE49-F238E27FC236}">
                  <a16:creationId xmlns:a16="http://schemas.microsoft.com/office/drawing/2014/main" id="{7255E9E7-3366-4EA1-ABE6-89EEE6BBB232}"/>
                </a:ext>
              </a:extLst>
            </p:cNvPr>
            <p:cNvSpPr>
              <a:spLocks/>
            </p:cNvSpPr>
            <p:nvPr/>
          </p:nvSpPr>
          <p:spPr bwMode="auto">
            <a:xfrm>
              <a:off x="4021" y="1823"/>
              <a:ext cx="112" cy="46"/>
            </a:xfrm>
            <a:custGeom>
              <a:avLst/>
              <a:gdLst>
                <a:gd name="T0" fmla="*/ 117 w 118"/>
                <a:gd name="T1" fmla="*/ 12 h 48"/>
                <a:gd name="T2" fmla="*/ 116 w 118"/>
                <a:gd name="T3" fmla="*/ 12 h 48"/>
                <a:gd name="T4" fmla="*/ 109 w 118"/>
                <a:gd name="T5" fmla="*/ 9 h 48"/>
                <a:gd name="T6" fmla="*/ 105 w 118"/>
                <a:gd name="T7" fmla="*/ 7 h 48"/>
                <a:gd name="T8" fmla="*/ 77 w 118"/>
                <a:gd name="T9" fmla="*/ 4 h 48"/>
                <a:gd name="T10" fmla="*/ 56 w 118"/>
                <a:gd name="T11" fmla="*/ 1 h 48"/>
                <a:gd name="T12" fmla="*/ 53 w 118"/>
                <a:gd name="T13" fmla="*/ 0 h 48"/>
                <a:gd name="T14" fmla="*/ 41 w 118"/>
                <a:gd name="T15" fmla="*/ 9 h 48"/>
                <a:gd name="T16" fmla="*/ 25 w 118"/>
                <a:gd name="T17" fmla="*/ 5 h 48"/>
                <a:gd name="T18" fmla="*/ 13 w 118"/>
                <a:gd name="T19" fmla="*/ 15 h 48"/>
                <a:gd name="T20" fmla="*/ 12 w 118"/>
                <a:gd name="T21" fmla="*/ 16 h 48"/>
                <a:gd name="T22" fmla="*/ 11 w 118"/>
                <a:gd name="T23" fmla="*/ 18 h 48"/>
                <a:gd name="T24" fmla="*/ 14 w 118"/>
                <a:gd name="T25" fmla="*/ 22 h 48"/>
                <a:gd name="T26" fmla="*/ 20 w 118"/>
                <a:gd name="T27" fmla="*/ 22 h 48"/>
                <a:gd name="T28" fmla="*/ 39 w 118"/>
                <a:gd name="T29" fmla="*/ 28 h 48"/>
                <a:gd name="T30" fmla="*/ 38 w 118"/>
                <a:gd name="T31" fmla="*/ 35 h 48"/>
                <a:gd name="T32" fmla="*/ 29 w 118"/>
                <a:gd name="T33" fmla="*/ 39 h 48"/>
                <a:gd name="T34" fmla="*/ 23 w 118"/>
                <a:gd name="T35" fmla="*/ 39 h 48"/>
                <a:gd name="T36" fmla="*/ 22 w 118"/>
                <a:gd name="T37" fmla="*/ 40 h 48"/>
                <a:gd name="T38" fmla="*/ 20 w 118"/>
                <a:gd name="T39" fmla="*/ 40 h 48"/>
                <a:gd name="T40" fmla="*/ 17 w 118"/>
                <a:gd name="T41" fmla="*/ 41 h 48"/>
                <a:gd name="T42" fmla="*/ 10 w 118"/>
                <a:gd name="T43" fmla="*/ 41 h 48"/>
                <a:gd name="T44" fmla="*/ 9 w 118"/>
                <a:gd name="T45" fmla="*/ 41 h 48"/>
                <a:gd name="T46" fmla="*/ 5 w 118"/>
                <a:gd name="T47" fmla="*/ 42 h 48"/>
                <a:gd name="T48" fmla="*/ 5 w 118"/>
                <a:gd name="T49" fmla="*/ 41 h 48"/>
                <a:gd name="T50" fmla="*/ 5 w 118"/>
                <a:gd name="T51" fmla="*/ 41 h 48"/>
                <a:gd name="T52" fmla="*/ 3 w 118"/>
                <a:gd name="T53" fmla="*/ 45 h 48"/>
                <a:gd name="T54" fmla="*/ 14 w 118"/>
                <a:gd name="T55" fmla="*/ 46 h 48"/>
                <a:gd name="T56" fmla="*/ 18 w 118"/>
                <a:gd name="T57" fmla="*/ 46 h 48"/>
                <a:gd name="T58" fmla="*/ 28 w 118"/>
                <a:gd name="T59" fmla="*/ 48 h 48"/>
                <a:gd name="T60" fmla="*/ 31 w 118"/>
                <a:gd name="T61" fmla="*/ 47 h 48"/>
                <a:gd name="T62" fmla="*/ 34 w 118"/>
                <a:gd name="T63" fmla="*/ 48 h 48"/>
                <a:gd name="T64" fmla="*/ 37 w 118"/>
                <a:gd name="T65" fmla="*/ 48 h 48"/>
                <a:gd name="T66" fmla="*/ 39 w 118"/>
                <a:gd name="T67" fmla="*/ 48 h 48"/>
                <a:gd name="T68" fmla="*/ 40 w 118"/>
                <a:gd name="T69" fmla="*/ 48 h 48"/>
                <a:gd name="T70" fmla="*/ 42 w 118"/>
                <a:gd name="T71" fmla="*/ 47 h 48"/>
                <a:gd name="T72" fmla="*/ 44 w 118"/>
                <a:gd name="T73" fmla="*/ 47 h 48"/>
                <a:gd name="T74" fmla="*/ 46 w 118"/>
                <a:gd name="T75" fmla="*/ 47 h 48"/>
                <a:gd name="T76" fmla="*/ 47 w 118"/>
                <a:gd name="T77" fmla="*/ 47 h 48"/>
                <a:gd name="T78" fmla="*/ 47 w 118"/>
                <a:gd name="T79" fmla="*/ 45 h 48"/>
                <a:gd name="T80" fmla="*/ 47 w 118"/>
                <a:gd name="T81" fmla="*/ 44 h 48"/>
                <a:gd name="T82" fmla="*/ 47 w 118"/>
                <a:gd name="T83" fmla="*/ 43 h 48"/>
                <a:gd name="T84" fmla="*/ 54 w 118"/>
                <a:gd name="T85" fmla="*/ 38 h 48"/>
                <a:gd name="T86" fmla="*/ 61 w 118"/>
                <a:gd name="T87" fmla="*/ 34 h 48"/>
                <a:gd name="T88" fmla="*/ 68 w 118"/>
                <a:gd name="T89" fmla="*/ 32 h 48"/>
                <a:gd name="T90" fmla="*/ 73 w 118"/>
                <a:gd name="T91" fmla="*/ 35 h 48"/>
                <a:gd name="T92" fmla="*/ 76 w 118"/>
                <a:gd name="T93" fmla="*/ 33 h 48"/>
                <a:gd name="T94" fmla="*/ 90 w 118"/>
                <a:gd name="T95" fmla="*/ 27 h 48"/>
                <a:gd name="T96" fmla="*/ 99 w 118"/>
                <a:gd name="T97" fmla="*/ 23 h 48"/>
                <a:gd name="T98" fmla="*/ 108 w 118"/>
                <a:gd name="T99" fmla="*/ 17 h 48"/>
                <a:gd name="T100" fmla="*/ 110 w 118"/>
                <a:gd name="T101" fmla="*/ 16 h 48"/>
                <a:gd name="T102" fmla="*/ 111 w 118"/>
                <a:gd name="T103" fmla="*/ 15 h 48"/>
                <a:gd name="T104" fmla="*/ 113 w 118"/>
                <a:gd name="T105" fmla="*/ 14 h 48"/>
                <a:gd name="T106" fmla="*/ 114 w 118"/>
                <a:gd name="T107" fmla="*/ 14 h 48"/>
                <a:gd name="T108" fmla="*/ 118 w 118"/>
                <a:gd name="T10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48">
                  <a:moveTo>
                    <a:pt x="118" y="12"/>
                  </a:moveTo>
                  <a:cubicBezTo>
                    <a:pt x="117" y="12"/>
                    <a:pt x="117" y="12"/>
                    <a:pt x="117" y="12"/>
                  </a:cubicBezTo>
                  <a:cubicBezTo>
                    <a:pt x="117" y="12"/>
                    <a:pt x="117" y="12"/>
                    <a:pt x="117" y="12"/>
                  </a:cubicBezTo>
                  <a:cubicBezTo>
                    <a:pt x="117" y="12"/>
                    <a:pt x="116" y="12"/>
                    <a:pt x="116" y="12"/>
                  </a:cubicBezTo>
                  <a:cubicBezTo>
                    <a:pt x="115" y="12"/>
                    <a:pt x="115" y="12"/>
                    <a:pt x="115" y="12"/>
                  </a:cubicBezTo>
                  <a:cubicBezTo>
                    <a:pt x="113" y="12"/>
                    <a:pt x="111" y="11"/>
                    <a:pt x="109" y="9"/>
                  </a:cubicBezTo>
                  <a:cubicBezTo>
                    <a:pt x="107" y="7"/>
                    <a:pt x="106" y="7"/>
                    <a:pt x="106" y="7"/>
                  </a:cubicBezTo>
                  <a:cubicBezTo>
                    <a:pt x="105" y="7"/>
                    <a:pt x="105" y="7"/>
                    <a:pt x="105" y="7"/>
                  </a:cubicBezTo>
                  <a:cubicBezTo>
                    <a:pt x="103" y="7"/>
                    <a:pt x="101" y="7"/>
                    <a:pt x="100" y="7"/>
                  </a:cubicBezTo>
                  <a:cubicBezTo>
                    <a:pt x="96" y="6"/>
                    <a:pt x="85" y="4"/>
                    <a:pt x="77" y="4"/>
                  </a:cubicBezTo>
                  <a:cubicBezTo>
                    <a:pt x="73" y="4"/>
                    <a:pt x="72" y="5"/>
                    <a:pt x="72" y="5"/>
                  </a:cubicBezTo>
                  <a:cubicBezTo>
                    <a:pt x="68" y="6"/>
                    <a:pt x="60" y="3"/>
                    <a:pt x="56" y="1"/>
                  </a:cubicBezTo>
                  <a:cubicBezTo>
                    <a:pt x="55" y="0"/>
                    <a:pt x="55" y="0"/>
                    <a:pt x="55" y="0"/>
                  </a:cubicBezTo>
                  <a:cubicBezTo>
                    <a:pt x="55" y="0"/>
                    <a:pt x="54" y="0"/>
                    <a:pt x="53" y="0"/>
                  </a:cubicBezTo>
                  <a:cubicBezTo>
                    <a:pt x="50" y="0"/>
                    <a:pt x="47" y="2"/>
                    <a:pt x="46" y="3"/>
                  </a:cubicBezTo>
                  <a:cubicBezTo>
                    <a:pt x="46" y="7"/>
                    <a:pt x="44" y="9"/>
                    <a:pt x="41" y="9"/>
                  </a:cubicBezTo>
                  <a:cubicBezTo>
                    <a:pt x="39" y="9"/>
                    <a:pt x="37" y="8"/>
                    <a:pt x="34" y="7"/>
                  </a:cubicBezTo>
                  <a:cubicBezTo>
                    <a:pt x="31" y="5"/>
                    <a:pt x="28" y="5"/>
                    <a:pt x="25" y="5"/>
                  </a:cubicBezTo>
                  <a:cubicBezTo>
                    <a:pt x="22" y="5"/>
                    <a:pt x="21" y="5"/>
                    <a:pt x="21" y="6"/>
                  </a:cubicBezTo>
                  <a:cubicBezTo>
                    <a:pt x="21" y="10"/>
                    <a:pt x="15" y="14"/>
                    <a:pt x="13" y="15"/>
                  </a:cubicBezTo>
                  <a:cubicBezTo>
                    <a:pt x="13" y="15"/>
                    <a:pt x="13" y="15"/>
                    <a:pt x="13" y="15"/>
                  </a:cubicBezTo>
                  <a:cubicBezTo>
                    <a:pt x="13" y="15"/>
                    <a:pt x="13" y="15"/>
                    <a:pt x="12" y="16"/>
                  </a:cubicBezTo>
                  <a:cubicBezTo>
                    <a:pt x="12" y="16"/>
                    <a:pt x="12" y="16"/>
                    <a:pt x="12" y="16"/>
                  </a:cubicBezTo>
                  <a:cubicBezTo>
                    <a:pt x="12" y="16"/>
                    <a:pt x="12" y="17"/>
                    <a:pt x="11" y="18"/>
                  </a:cubicBezTo>
                  <a:cubicBezTo>
                    <a:pt x="12" y="19"/>
                    <a:pt x="13" y="20"/>
                    <a:pt x="14" y="21"/>
                  </a:cubicBezTo>
                  <a:cubicBezTo>
                    <a:pt x="14" y="22"/>
                    <a:pt x="14" y="22"/>
                    <a:pt x="14" y="22"/>
                  </a:cubicBezTo>
                  <a:cubicBezTo>
                    <a:pt x="15" y="22"/>
                    <a:pt x="16" y="23"/>
                    <a:pt x="17" y="23"/>
                  </a:cubicBezTo>
                  <a:cubicBezTo>
                    <a:pt x="19" y="23"/>
                    <a:pt x="20" y="22"/>
                    <a:pt x="20" y="22"/>
                  </a:cubicBezTo>
                  <a:cubicBezTo>
                    <a:pt x="20" y="21"/>
                    <a:pt x="21" y="20"/>
                    <a:pt x="23" y="20"/>
                  </a:cubicBezTo>
                  <a:cubicBezTo>
                    <a:pt x="27" y="20"/>
                    <a:pt x="34" y="25"/>
                    <a:pt x="39" y="28"/>
                  </a:cubicBezTo>
                  <a:cubicBezTo>
                    <a:pt x="40" y="29"/>
                    <a:pt x="41" y="31"/>
                    <a:pt x="41" y="32"/>
                  </a:cubicBezTo>
                  <a:cubicBezTo>
                    <a:pt x="41" y="34"/>
                    <a:pt x="39" y="34"/>
                    <a:pt x="38" y="35"/>
                  </a:cubicBezTo>
                  <a:cubicBezTo>
                    <a:pt x="36" y="35"/>
                    <a:pt x="35" y="35"/>
                    <a:pt x="34" y="36"/>
                  </a:cubicBezTo>
                  <a:cubicBezTo>
                    <a:pt x="34" y="38"/>
                    <a:pt x="32" y="39"/>
                    <a:pt x="29" y="39"/>
                  </a:cubicBezTo>
                  <a:cubicBezTo>
                    <a:pt x="28" y="39"/>
                    <a:pt x="26" y="39"/>
                    <a:pt x="25" y="39"/>
                  </a:cubicBezTo>
                  <a:cubicBezTo>
                    <a:pt x="24" y="39"/>
                    <a:pt x="24" y="39"/>
                    <a:pt x="23" y="39"/>
                  </a:cubicBezTo>
                  <a:cubicBezTo>
                    <a:pt x="23" y="39"/>
                    <a:pt x="22" y="39"/>
                    <a:pt x="22" y="39"/>
                  </a:cubicBezTo>
                  <a:cubicBezTo>
                    <a:pt x="22" y="40"/>
                    <a:pt x="22" y="40"/>
                    <a:pt x="22" y="40"/>
                  </a:cubicBezTo>
                  <a:cubicBezTo>
                    <a:pt x="21" y="40"/>
                    <a:pt x="21" y="40"/>
                    <a:pt x="20" y="40"/>
                  </a:cubicBezTo>
                  <a:cubicBezTo>
                    <a:pt x="20" y="40"/>
                    <a:pt x="20" y="40"/>
                    <a:pt x="20" y="40"/>
                  </a:cubicBezTo>
                  <a:cubicBezTo>
                    <a:pt x="19" y="40"/>
                    <a:pt x="19" y="40"/>
                    <a:pt x="18" y="41"/>
                  </a:cubicBezTo>
                  <a:cubicBezTo>
                    <a:pt x="18" y="41"/>
                    <a:pt x="18" y="41"/>
                    <a:pt x="17" y="41"/>
                  </a:cubicBezTo>
                  <a:cubicBezTo>
                    <a:pt x="17" y="41"/>
                    <a:pt x="17" y="41"/>
                    <a:pt x="16" y="41"/>
                  </a:cubicBezTo>
                  <a:cubicBezTo>
                    <a:pt x="14" y="41"/>
                    <a:pt x="11" y="41"/>
                    <a:pt x="10" y="41"/>
                  </a:cubicBezTo>
                  <a:cubicBezTo>
                    <a:pt x="10" y="41"/>
                    <a:pt x="10" y="41"/>
                    <a:pt x="10" y="41"/>
                  </a:cubicBezTo>
                  <a:cubicBezTo>
                    <a:pt x="9" y="41"/>
                    <a:pt x="9" y="41"/>
                    <a:pt x="9" y="41"/>
                  </a:cubicBezTo>
                  <a:cubicBezTo>
                    <a:pt x="9" y="41"/>
                    <a:pt x="9" y="41"/>
                    <a:pt x="9" y="41"/>
                  </a:cubicBezTo>
                  <a:cubicBezTo>
                    <a:pt x="5" y="42"/>
                    <a:pt x="5" y="42"/>
                    <a:pt x="5" y="42"/>
                  </a:cubicBezTo>
                  <a:cubicBezTo>
                    <a:pt x="5" y="41"/>
                    <a:pt x="5" y="41"/>
                    <a:pt x="5" y="41"/>
                  </a:cubicBezTo>
                  <a:cubicBezTo>
                    <a:pt x="5" y="41"/>
                    <a:pt x="5" y="41"/>
                    <a:pt x="5" y="41"/>
                  </a:cubicBezTo>
                  <a:cubicBezTo>
                    <a:pt x="5" y="41"/>
                    <a:pt x="5" y="41"/>
                    <a:pt x="5" y="41"/>
                  </a:cubicBezTo>
                  <a:cubicBezTo>
                    <a:pt x="5" y="41"/>
                    <a:pt x="5" y="41"/>
                    <a:pt x="5" y="41"/>
                  </a:cubicBezTo>
                  <a:cubicBezTo>
                    <a:pt x="3" y="41"/>
                    <a:pt x="1" y="43"/>
                    <a:pt x="0" y="45"/>
                  </a:cubicBezTo>
                  <a:cubicBezTo>
                    <a:pt x="1" y="45"/>
                    <a:pt x="2" y="45"/>
                    <a:pt x="3" y="45"/>
                  </a:cubicBezTo>
                  <a:cubicBezTo>
                    <a:pt x="5" y="45"/>
                    <a:pt x="6" y="44"/>
                    <a:pt x="8" y="44"/>
                  </a:cubicBezTo>
                  <a:cubicBezTo>
                    <a:pt x="11" y="44"/>
                    <a:pt x="13" y="45"/>
                    <a:pt x="14" y="46"/>
                  </a:cubicBezTo>
                  <a:cubicBezTo>
                    <a:pt x="15" y="46"/>
                    <a:pt x="16" y="46"/>
                    <a:pt x="16" y="46"/>
                  </a:cubicBezTo>
                  <a:cubicBezTo>
                    <a:pt x="17" y="46"/>
                    <a:pt x="18" y="46"/>
                    <a:pt x="18" y="46"/>
                  </a:cubicBezTo>
                  <a:cubicBezTo>
                    <a:pt x="21" y="45"/>
                    <a:pt x="24" y="45"/>
                    <a:pt x="25" y="47"/>
                  </a:cubicBezTo>
                  <a:cubicBezTo>
                    <a:pt x="25" y="47"/>
                    <a:pt x="26" y="48"/>
                    <a:pt x="28" y="48"/>
                  </a:cubicBezTo>
                  <a:cubicBezTo>
                    <a:pt x="28" y="48"/>
                    <a:pt x="29" y="48"/>
                    <a:pt x="30" y="48"/>
                  </a:cubicBezTo>
                  <a:cubicBezTo>
                    <a:pt x="30" y="47"/>
                    <a:pt x="30" y="47"/>
                    <a:pt x="31" y="47"/>
                  </a:cubicBezTo>
                  <a:cubicBezTo>
                    <a:pt x="32" y="47"/>
                    <a:pt x="33" y="48"/>
                    <a:pt x="34" y="48"/>
                  </a:cubicBezTo>
                  <a:cubicBezTo>
                    <a:pt x="34" y="48"/>
                    <a:pt x="34" y="48"/>
                    <a:pt x="34" y="48"/>
                  </a:cubicBezTo>
                  <a:cubicBezTo>
                    <a:pt x="35" y="48"/>
                    <a:pt x="35" y="48"/>
                    <a:pt x="35" y="48"/>
                  </a:cubicBezTo>
                  <a:cubicBezTo>
                    <a:pt x="36" y="48"/>
                    <a:pt x="36" y="48"/>
                    <a:pt x="37" y="48"/>
                  </a:cubicBezTo>
                  <a:cubicBezTo>
                    <a:pt x="37" y="48"/>
                    <a:pt x="37" y="48"/>
                    <a:pt x="37" y="48"/>
                  </a:cubicBezTo>
                  <a:cubicBezTo>
                    <a:pt x="38" y="48"/>
                    <a:pt x="38" y="48"/>
                    <a:pt x="39" y="48"/>
                  </a:cubicBezTo>
                  <a:cubicBezTo>
                    <a:pt x="39" y="48"/>
                    <a:pt x="39" y="48"/>
                    <a:pt x="39" y="48"/>
                  </a:cubicBezTo>
                  <a:cubicBezTo>
                    <a:pt x="40" y="48"/>
                    <a:pt x="40" y="48"/>
                    <a:pt x="40" y="48"/>
                  </a:cubicBezTo>
                  <a:cubicBezTo>
                    <a:pt x="41" y="48"/>
                    <a:pt x="41" y="48"/>
                    <a:pt x="41" y="48"/>
                  </a:cubicBezTo>
                  <a:cubicBezTo>
                    <a:pt x="42" y="47"/>
                    <a:pt x="42" y="47"/>
                    <a:pt x="42" y="47"/>
                  </a:cubicBezTo>
                  <a:cubicBezTo>
                    <a:pt x="43" y="47"/>
                    <a:pt x="43" y="47"/>
                    <a:pt x="43" y="47"/>
                  </a:cubicBezTo>
                  <a:cubicBezTo>
                    <a:pt x="44" y="47"/>
                    <a:pt x="44" y="47"/>
                    <a:pt x="44" y="47"/>
                  </a:cubicBezTo>
                  <a:cubicBezTo>
                    <a:pt x="45" y="47"/>
                    <a:pt x="45" y="47"/>
                    <a:pt x="45" y="47"/>
                  </a:cubicBezTo>
                  <a:cubicBezTo>
                    <a:pt x="45" y="47"/>
                    <a:pt x="45" y="47"/>
                    <a:pt x="46" y="47"/>
                  </a:cubicBezTo>
                  <a:cubicBezTo>
                    <a:pt x="46" y="47"/>
                    <a:pt x="46" y="47"/>
                    <a:pt x="46" y="47"/>
                  </a:cubicBezTo>
                  <a:cubicBezTo>
                    <a:pt x="46" y="47"/>
                    <a:pt x="47" y="47"/>
                    <a:pt x="47" y="47"/>
                  </a:cubicBezTo>
                  <a:cubicBezTo>
                    <a:pt x="47" y="46"/>
                    <a:pt x="47" y="46"/>
                    <a:pt x="47" y="46"/>
                  </a:cubicBezTo>
                  <a:cubicBezTo>
                    <a:pt x="47" y="46"/>
                    <a:pt x="47" y="46"/>
                    <a:pt x="47" y="45"/>
                  </a:cubicBezTo>
                  <a:cubicBezTo>
                    <a:pt x="47" y="45"/>
                    <a:pt x="47" y="45"/>
                    <a:pt x="47" y="45"/>
                  </a:cubicBezTo>
                  <a:cubicBezTo>
                    <a:pt x="47" y="45"/>
                    <a:pt x="47" y="45"/>
                    <a:pt x="47" y="44"/>
                  </a:cubicBezTo>
                  <a:cubicBezTo>
                    <a:pt x="47" y="44"/>
                    <a:pt x="47" y="44"/>
                    <a:pt x="47" y="44"/>
                  </a:cubicBezTo>
                  <a:cubicBezTo>
                    <a:pt x="47" y="44"/>
                    <a:pt x="47" y="43"/>
                    <a:pt x="47" y="43"/>
                  </a:cubicBezTo>
                  <a:cubicBezTo>
                    <a:pt x="47" y="39"/>
                    <a:pt x="51" y="39"/>
                    <a:pt x="52" y="39"/>
                  </a:cubicBezTo>
                  <a:cubicBezTo>
                    <a:pt x="53" y="38"/>
                    <a:pt x="53" y="38"/>
                    <a:pt x="54" y="38"/>
                  </a:cubicBezTo>
                  <a:cubicBezTo>
                    <a:pt x="55" y="38"/>
                    <a:pt x="55" y="37"/>
                    <a:pt x="56" y="37"/>
                  </a:cubicBezTo>
                  <a:cubicBezTo>
                    <a:pt x="57" y="35"/>
                    <a:pt x="59" y="34"/>
                    <a:pt x="61" y="34"/>
                  </a:cubicBezTo>
                  <a:cubicBezTo>
                    <a:pt x="61" y="34"/>
                    <a:pt x="62" y="34"/>
                    <a:pt x="63" y="33"/>
                  </a:cubicBezTo>
                  <a:cubicBezTo>
                    <a:pt x="64" y="32"/>
                    <a:pt x="66" y="31"/>
                    <a:pt x="68" y="32"/>
                  </a:cubicBezTo>
                  <a:cubicBezTo>
                    <a:pt x="69" y="32"/>
                    <a:pt x="70" y="33"/>
                    <a:pt x="71" y="34"/>
                  </a:cubicBezTo>
                  <a:cubicBezTo>
                    <a:pt x="71" y="34"/>
                    <a:pt x="72" y="35"/>
                    <a:pt x="73" y="35"/>
                  </a:cubicBezTo>
                  <a:cubicBezTo>
                    <a:pt x="73" y="35"/>
                    <a:pt x="73" y="35"/>
                    <a:pt x="73" y="35"/>
                  </a:cubicBezTo>
                  <a:cubicBezTo>
                    <a:pt x="74" y="34"/>
                    <a:pt x="75" y="33"/>
                    <a:pt x="76" y="33"/>
                  </a:cubicBezTo>
                  <a:cubicBezTo>
                    <a:pt x="77" y="33"/>
                    <a:pt x="78" y="33"/>
                    <a:pt x="80" y="30"/>
                  </a:cubicBezTo>
                  <a:cubicBezTo>
                    <a:pt x="83" y="27"/>
                    <a:pt x="86" y="26"/>
                    <a:pt x="90" y="27"/>
                  </a:cubicBezTo>
                  <a:cubicBezTo>
                    <a:pt x="92" y="27"/>
                    <a:pt x="92" y="27"/>
                    <a:pt x="92" y="27"/>
                  </a:cubicBezTo>
                  <a:cubicBezTo>
                    <a:pt x="96" y="27"/>
                    <a:pt x="97" y="25"/>
                    <a:pt x="99" y="23"/>
                  </a:cubicBezTo>
                  <a:cubicBezTo>
                    <a:pt x="100" y="20"/>
                    <a:pt x="102" y="19"/>
                    <a:pt x="105" y="19"/>
                  </a:cubicBezTo>
                  <a:cubicBezTo>
                    <a:pt x="106" y="18"/>
                    <a:pt x="107" y="18"/>
                    <a:pt x="108" y="17"/>
                  </a:cubicBezTo>
                  <a:cubicBezTo>
                    <a:pt x="108" y="17"/>
                    <a:pt x="109" y="17"/>
                    <a:pt x="109" y="16"/>
                  </a:cubicBezTo>
                  <a:cubicBezTo>
                    <a:pt x="109" y="16"/>
                    <a:pt x="110" y="16"/>
                    <a:pt x="110" y="16"/>
                  </a:cubicBezTo>
                  <a:cubicBezTo>
                    <a:pt x="110" y="16"/>
                    <a:pt x="110" y="16"/>
                    <a:pt x="110" y="16"/>
                  </a:cubicBezTo>
                  <a:cubicBezTo>
                    <a:pt x="111" y="15"/>
                    <a:pt x="111" y="15"/>
                    <a:pt x="111" y="15"/>
                  </a:cubicBezTo>
                  <a:cubicBezTo>
                    <a:pt x="111" y="15"/>
                    <a:pt x="112" y="15"/>
                    <a:pt x="112" y="15"/>
                  </a:cubicBezTo>
                  <a:cubicBezTo>
                    <a:pt x="112" y="15"/>
                    <a:pt x="112" y="14"/>
                    <a:pt x="113" y="14"/>
                  </a:cubicBezTo>
                  <a:cubicBezTo>
                    <a:pt x="113" y="14"/>
                    <a:pt x="113" y="14"/>
                    <a:pt x="113" y="14"/>
                  </a:cubicBezTo>
                  <a:cubicBezTo>
                    <a:pt x="113" y="14"/>
                    <a:pt x="114" y="14"/>
                    <a:pt x="114" y="14"/>
                  </a:cubicBezTo>
                  <a:cubicBezTo>
                    <a:pt x="114" y="14"/>
                    <a:pt x="114" y="14"/>
                    <a:pt x="114" y="14"/>
                  </a:cubicBezTo>
                  <a:cubicBezTo>
                    <a:pt x="116" y="13"/>
                    <a:pt x="117" y="12"/>
                    <a:pt x="118" y="12"/>
                  </a:cubicBezTo>
                  <a:cubicBezTo>
                    <a:pt x="118" y="12"/>
                    <a:pt x="118" y="12"/>
                    <a:pt x="118" y="1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2" name="Freeform 1122">
              <a:extLst>
                <a:ext uri="{FF2B5EF4-FFF2-40B4-BE49-F238E27FC236}">
                  <a16:creationId xmlns:a16="http://schemas.microsoft.com/office/drawing/2014/main" id="{6048A148-3CC2-4D57-A50B-BFD6BE489A90}"/>
                </a:ext>
              </a:extLst>
            </p:cNvPr>
            <p:cNvSpPr>
              <a:spLocks/>
            </p:cNvSpPr>
            <p:nvPr/>
          </p:nvSpPr>
          <p:spPr bwMode="auto">
            <a:xfrm>
              <a:off x="4113" y="1917"/>
              <a:ext cx="21" cy="19"/>
            </a:xfrm>
            <a:custGeom>
              <a:avLst/>
              <a:gdLst>
                <a:gd name="T0" fmla="*/ 1 w 22"/>
                <a:gd name="T1" fmla="*/ 6 h 20"/>
                <a:gd name="T2" fmla="*/ 1 w 22"/>
                <a:gd name="T3" fmla="*/ 6 h 20"/>
                <a:gd name="T4" fmla="*/ 1 w 22"/>
                <a:gd name="T5" fmla="*/ 8 h 20"/>
                <a:gd name="T6" fmla="*/ 1 w 22"/>
                <a:gd name="T7" fmla="*/ 8 h 20"/>
                <a:gd name="T8" fmla="*/ 5 w 22"/>
                <a:gd name="T9" fmla="*/ 13 h 20"/>
                <a:gd name="T10" fmla="*/ 7 w 22"/>
                <a:gd name="T11" fmla="*/ 14 h 20"/>
                <a:gd name="T12" fmla="*/ 8 w 22"/>
                <a:gd name="T13" fmla="*/ 15 h 20"/>
                <a:gd name="T14" fmla="*/ 9 w 22"/>
                <a:gd name="T15" fmla="*/ 15 h 20"/>
                <a:gd name="T16" fmla="*/ 9 w 22"/>
                <a:gd name="T17" fmla="*/ 17 h 20"/>
                <a:gd name="T18" fmla="*/ 9 w 22"/>
                <a:gd name="T19" fmla="*/ 17 h 20"/>
                <a:gd name="T20" fmla="*/ 10 w 22"/>
                <a:gd name="T21" fmla="*/ 18 h 20"/>
                <a:gd name="T22" fmla="*/ 10 w 22"/>
                <a:gd name="T23" fmla="*/ 19 h 20"/>
                <a:gd name="T24" fmla="*/ 10 w 22"/>
                <a:gd name="T25" fmla="*/ 20 h 20"/>
                <a:gd name="T26" fmla="*/ 10 w 22"/>
                <a:gd name="T27" fmla="*/ 20 h 20"/>
                <a:gd name="T28" fmla="*/ 10 w 22"/>
                <a:gd name="T29" fmla="*/ 20 h 20"/>
                <a:gd name="T30" fmla="*/ 11 w 22"/>
                <a:gd name="T31" fmla="*/ 20 h 20"/>
                <a:gd name="T32" fmla="*/ 11 w 22"/>
                <a:gd name="T33" fmla="*/ 20 h 20"/>
                <a:gd name="T34" fmla="*/ 12 w 22"/>
                <a:gd name="T35" fmla="*/ 20 h 20"/>
                <a:gd name="T36" fmla="*/ 22 w 22"/>
                <a:gd name="T37" fmla="*/ 8 h 20"/>
                <a:gd name="T38" fmla="*/ 10 w 22"/>
                <a:gd name="T39" fmla="*/ 0 h 20"/>
                <a:gd name="T40" fmla="*/ 10 w 22"/>
                <a:gd name="T41" fmla="*/ 0 h 20"/>
                <a:gd name="T42" fmla="*/ 9 w 22"/>
                <a:gd name="T43" fmla="*/ 0 h 20"/>
                <a:gd name="T44" fmla="*/ 8 w 22"/>
                <a:gd name="T45" fmla="*/ 0 h 20"/>
                <a:gd name="T46" fmla="*/ 7 w 22"/>
                <a:gd name="T47" fmla="*/ 0 h 20"/>
                <a:gd name="T48" fmla="*/ 7 w 22"/>
                <a:gd name="T49" fmla="*/ 0 h 20"/>
                <a:gd name="T50" fmla="*/ 6 w 22"/>
                <a:gd name="T51" fmla="*/ 1 h 20"/>
                <a:gd name="T52" fmla="*/ 5 w 22"/>
                <a:gd name="T53" fmla="*/ 1 h 20"/>
                <a:gd name="T54" fmla="*/ 4 w 22"/>
                <a:gd name="T55" fmla="*/ 2 h 20"/>
                <a:gd name="T56" fmla="*/ 3 w 22"/>
                <a:gd name="T57" fmla="*/ 2 h 20"/>
                <a:gd name="T58" fmla="*/ 3 w 22"/>
                <a:gd name="T59" fmla="*/ 2 h 20"/>
                <a:gd name="T60" fmla="*/ 2 w 22"/>
                <a:gd name="T61" fmla="*/ 3 h 20"/>
                <a:gd name="T62" fmla="*/ 1 w 22"/>
                <a:gd name="T63" fmla="*/ 3 h 20"/>
                <a:gd name="T64" fmla="*/ 1 w 22"/>
                <a:gd name="T65" fmla="*/ 4 h 20"/>
                <a:gd name="T66" fmla="*/ 0 w 22"/>
                <a:gd name="T67" fmla="*/ 4 h 20"/>
                <a:gd name="T68" fmla="*/ 0 w 22"/>
                <a:gd name="T69" fmla="*/ 5 h 20"/>
                <a:gd name="T70" fmla="*/ 0 w 22"/>
                <a:gd name="T71" fmla="*/ 5 h 20"/>
                <a:gd name="T72" fmla="*/ 0 w 22"/>
                <a:gd name="T73" fmla="*/ 5 h 20"/>
                <a:gd name="T74" fmla="*/ 1 w 22"/>
                <a:gd name="T7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0">
                  <a:moveTo>
                    <a:pt x="1" y="6"/>
                  </a:moveTo>
                  <a:cubicBezTo>
                    <a:pt x="1" y="6"/>
                    <a:pt x="1" y="6"/>
                    <a:pt x="1" y="6"/>
                  </a:cubicBezTo>
                  <a:cubicBezTo>
                    <a:pt x="1" y="7"/>
                    <a:pt x="1" y="7"/>
                    <a:pt x="1" y="8"/>
                  </a:cubicBezTo>
                  <a:cubicBezTo>
                    <a:pt x="1" y="8"/>
                    <a:pt x="1" y="8"/>
                    <a:pt x="1" y="8"/>
                  </a:cubicBezTo>
                  <a:cubicBezTo>
                    <a:pt x="2" y="9"/>
                    <a:pt x="3" y="11"/>
                    <a:pt x="5" y="13"/>
                  </a:cubicBezTo>
                  <a:cubicBezTo>
                    <a:pt x="6" y="13"/>
                    <a:pt x="6" y="14"/>
                    <a:pt x="7" y="14"/>
                  </a:cubicBezTo>
                  <a:cubicBezTo>
                    <a:pt x="8" y="14"/>
                    <a:pt x="8" y="15"/>
                    <a:pt x="8" y="15"/>
                  </a:cubicBezTo>
                  <a:cubicBezTo>
                    <a:pt x="9" y="15"/>
                    <a:pt x="9" y="15"/>
                    <a:pt x="9" y="15"/>
                  </a:cubicBezTo>
                  <a:cubicBezTo>
                    <a:pt x="9" y="16"/>
                    <a:pt x="9" y="16"/>
                    <a:pt x="9" y="17"/>
                  </a:cubicBezTo>
                  <a:cubicBezTo>
                    <a:pt x="9" y="17"/>
                    <a:pt x="9" y="17"/>
                    <a:pt x="9" y="17"/>
                  </a:cubicBezTo>
                  <a:cubicBezTo>
                    <a:pt x="10" y="17"/>
                    <a:pt x="10" y="18"/>
                    <a:pt x="10" y="18"/>
                  </a:cubicBezTo>
                  <a:cubicBezTo>
                    <a:pt x="10" y="18"/>
                    <a:pt x="10" y="18"/>
                    <a:pt x="10" y="19"/>
                  </a:cubicBezTo>
                  <a:cubicBezTo>
                    <a:pt x="10" y="19"/>
                    <a:pt x="10" y="20"/>
                    <a:pt x="10" y="20"/>
                  </a:cubicBezTo>
                  <a:cubicBezTo>
                    <a:pt x="10" y="20"/>
                    <a:pt x="10" y="20"/>
                    <a:pt x="10" y="20"/>
                  </a:cubicBezTo>
                  <a:cubicBezTo>
                    <a:pt x="10" y="20"/>
                    <a:pt x="10" y="20"/>
                    <a:pt x="10" y="20"/>
                  </a:cubicBezTo>
                  <a:cubicBezTo>
                    <a:pt x="10" y="20"/>
                    <a:pt x="10" y="20"/>
                    <a:pt x="11" y="20"/>
                  </a:cubicBezTo>
                  <a:cubicBezTo>
                    <a:pt x="11" y="20"/>
                    <a:pt x="11" y="20"/>
                    <a:pt x="11" y="20"/>
                  </a:cubicBezTo>
                  <a:cubicBezTo>
                    <a:pt x="11" y="20"/>
                    <a:pt x="12" y="20"/>
                    <a:pt x="12" y="20"/>
                  </a:cubicBezTo>
                  <a:cubicBezTo>
                    <a:pt x="14" y="19"/>
                    <a:pt x="21" y="11"/>
                    <a:pt x="22" y="8"/>
                  </a:cubicBezTo>
                  <a:cubicBezTo>
                    <a:pt x="21" y="6"/>
                    <a:pt x="14" y="0"/>
                    <a:pt x="10" y="0"/>
                  </a:cubicBezTo>
                  <a:cubicBezTo>
                    <a:pt x="10" y="0"/>
                    <a:pt x="10" y="0"/>
                    <a:pt x="10" y="0"/>
                  </a:cubicBezTo>
                  <a:cubicBezTo>
                    <a:pt x="10" y="0"/>
                    <a:pt x="9" y="0"/>
                    <a:pt x="9" y="0"/>
                  </a:cubicBezTo>
                  <a:cubicBezTo>
                    <a:pt x="9" y="0"/>
                    <a:pt x="9" y="0"/>
                    <a:pt x="8" y="0"/>
                  </a:cubicBezTo>
                  <a:cubicBezTo>
                    <a:pt x="8" y="0"/>
                    <a:pt x="8" y="0"/>
                    <a:pt x="7" y="0"/>
                  </a:cubicBezTo>
                  <a:cubicBezTo>
                    <a:pt x="7" y="0"/>
                    <a:pt x="7" y="0"/>
                    <a:pt x="7" y="0"/>
                  </a:cubicBezTo>
                  <a:cubicBezTo>
                    <a:pt x="6" y="1"/>
                    <a:pt x="6" y="1"/>
                    <a:pt x="6" y="1"/>
                  </a:cubicBezTo>
                  <a:cubicBezTo>
                    <a:pt x="5" y="1"/>
                    <a:pt x="5" y="1"/>
                    <a:pt x="5" y="1"/>
                  </a:cubicBezTo>
                  <a:cubicBezTo>
                    <a:pt x="5" y="1"/>
                    <a:pt x="4" y="1"/>
                    <a:pt x="4" y="2"/>
                  </a:cubicBezTo>
                  <a:cubicBezTo>
                    <a:pt x="4" y="2"/>
                    <a:pt x="4" y="2"/>
                    <a:pt x="3" y="2"/>
                  </a:cubicBezTo>
                  <a:cubicBezTo>
                    <a:pt x="3" y="2"/>
                    <a:pt x="3" y="2"/>
                    <a:pt x="3" y="2"/>
                  </a:cubicBezTo>
                  <a:cubicBezTo>
                    <a:pt x="2" y="3"/>
                    <a:pt x="2" y="3"/>
                    <a:pt x="2" y="3"/>
                  </a:cubicBezTo>
                  <a:cubicBezTo>
                    <a:pt x="2" y="3"/>
                    <a:pt x="2" y="3"/>
                    <a:pt x="1" y="3"/>
                  </a:cubicBezTo>
                  <a:cubicBezTo>
                    <a:pt x="1" y="3"/>
                    <a:pt x="1" y="4"/>
                    <a:pt x="1" y="4"/>
                  </a:cubicBezTo>
                  <a:cubicBezTo>
                    <a:pt x="1" y="4"/>
                    <a:pt x="0" y="4"/>
                    <a:pt x="0" y="4"/>
                  </a:cubicBezTo>
                  <a:cubicBezTo>
                    <a:pt x="0" y="4"/>
                    <a:pt x="0" y="5"/>
                    <a:pt x="0" y="5"/>
                  </a:cubicBezTo>
                  <a:cubicBezTo>
                    <a:pt x="0" y="5"/>
                    <a:pt x="0" y="5"/>
                    <a:pt x="0" y="5"/>
                  </a:cubicBezTo>
                  <a:cubicBezTo>
                    <a:pt x="0" y="5"/>
                    <a:pt x="0" y="5"/>
                    <a:pt x="0" y="5"/>
                  </a:cubicBezTo>
                  <a:cubicBezTo>
                    <a:pt x="0" y="5"/>
                    <a:pt x="1" y="6"/>
                    <a:pt x="1" y="6"/>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3" name="Freeform 1123">
              <a:extLst>
                <a:ext uri="{FF2B5EF4-FFF2-40B4-BE49-F238E27FC236}">
                  <a16:creationId xmlns:a16="http://schemas.microsoft.com/office/drawing/2014/main" id="{46AE7D9D-D1C6-4BEA-B964-B7689FB752BD}"/>
                </a:ext>
              </a:extLst>
            </p:cNvPr>
            <p:cNvSpPr>
              <a:spLocks/>
            </p:cNvSpPr>
            <p:nvPr/>
          </p:nvSpPr>
          <p:spPr bwMode="auto">
            <a:xfrm>
              <a:off x="4600" y="1827"/>
              <a:ext cx="66" cy="65"/>
            </a:xfrm>
            <a:custGeom>
              <a:avLst/>
              <a:gdLst>
                <a:gd name="T0" fmla="*/ 11 w 69"/>
                <a:gd name="T1" fmla="*/ 46 h 68"/>
                <a:gd name="T2" fmla="*/ 7 w 69"/>
                <a:gd name="T3" fmla="*/ 58 h 68"/>
                <a:gd name="T4" fmla="*/ 4 w 69"/>
                <a:gd name="T5" fmla="*/ 60 h 68"/>
                <a:gd name="T6" fmla="*/ 4 w 69"/>
                <a:gd name="T7" fmla="*/ 61 h 68"/>
                <a:gd name="T8" fmla="*/ 5 w 69"/>
                <a:gd name="T9" fmla="*/ 62 h 68"/>
                <a:gd name="T10" fmla="*/ 7 w 69"/>
                <a:gd name="T11" fmla="*/ 66 h 68"/>
                <a:gd name="T12" fmla="*/ 9 w 69"/>
                <a:gd name="T13" fmla="*/ 68 h 68"/>
                <a:gd name="T14" fmla="*/ 9 w 69"/>
                <a:gd name="T15" fmla="*/ 68 h 68"/>
                <a:gd name="T16" fmla="*/ 14 w 69"/>
                <a:gd name="T17" fmla="*/ 65 h 68"/>
                <a:gd name="T18" fmla="*/ 16 w 69"/>
                <a:gd name="T19" fmla="*/ 65 h 68"/>
                <a:gd name="T20" fmla="*/ 22 w 69"/>
                <a:gd name="T21" fmla="*/ 66 h 68"/>
                <a:gd name="T22" fmla="*/ 22 w 69"/>
                <a:gd name="T23" fmla="*/ 66 h 68"/>
                <a:gd name="T24" fmla="*/ 25 w 69"/>
                <a:gd name="T25" fmla="*/ 64 h 68"/>
                <a:gd name="T26" fmla="*/ 27 w 69"/>
                <a:gd name="T27" fmla="*/ 62 h 68"/>
                <a:gd name="T28" fmla="*/ 39 w 69"/>
                <a:gd name="T29" fmla="*/ 59 h 68"/>
                <a:gd name="T30" fmla="*/ 40 w 69"/>
                <a:gd name="T31" fmla="*/ 59 h 68"/>
                <a:gd name="T32" fmla="*/ 41 w 69"/>
                <a:gd name="T33" fmla="*/ 59 h 68"/>
                <a:gd name="T34" fmla="*/ 41 w 69"/>
                <a:gd name="T35" fmla="*/ 59 h 68"/>
                <a:gd name="T36" fmla="*/ 42 w 69"/>
                <a:gd name="T37" fmla="*/ 59 h 68"/>
                <a:gd name="T38" fmla="*/ 34 w 69"/>
                <a:gd name="T39" fmla="*/ 51 h 68"/>
                <a:gd name="T40" fmla="*/ 31 w 69"/>
                <a:gd name="T41" fmla="*/ 45 h 68"/>
                <a:gd name="T42" fmla="*/ 37 w 69"/>
                <a:gd name="T43" fmla="*/ 38 h 68"/>
                <a:gd name="T44" fmla="*/ 51 w 69"/>
                <a:gd name="T45" fmla="*/ 29 h 68"/>
                <a:gd name="T46" fmla="*/ 57 w 69"/>
                <a:gd name="T47" fmla="*/ 26 h 68"/>
                <a:gd name="T48" fmla="*/ 58 w 69"/>
                <a:gd name="T49" fmla="*/ 21 h 68"/>
                <a:gd name="T50" fmla="*/ 60 w 69"/>
                <a:gd name="T51" fmla="*/ 13 h 68"/>
                <a:gd name="T52" fmla="*/ 69 w 69"/>
                <a:gd name="T53" fmla="*/ 4 h 68"/>
                <a:gd name="T54" fmla="*/ 69 w 69"/>
                <a:gd name="T55" fmla="*/ 3 h 68"/>
                <a:gd name="T56" fmla="*/ 64 w 69"/>
                <a:gd name="T57" fmla="*/ 1 h 68"/>
                <a:gd name="T58" fmla="*/ 62 w 69"/>
                <a:gd name="T59" fmla="*/ 0 h 68"/>
                <a:gd name="T60" fmla="*/ 60 w 69"/>
                <a:gd name="T61" fmla="*/ 3 h 68"/>
                <a:gd name="T62" fmla="*/ 55 w 69"/>
                <a:gd name="T63" fmla="*/ 8 h 68"/>
                <a:gd name="T64" fmla="*/ 53 w 69"/>
                <a:gd name="T65" fmla="*/ 10 h 68"/>
                <a:gd name="T66" fmla="*/ 47 w 69"/>
                <a:gd name="T67" fmla="*/ 14 h 68"/>
                <a:gd name="T68" fmla="*/ 47 w 69"/>
                <a:gd name="T69" fmla="*/ 14 h 68"/>
                <a:gd name="T70" fmla="*/ 44 w 69"/>
                <a:gd name="T71" fmla="*/ 15 h 68"/>
                <a:gd name="T72" fmla="*/ 44 w 69"/>
                <a:gd name="T73" fmla="*/ 16 h 68"/>
                <a:gd name="T74" fmla="*/ 45 w 69"/>
                <a:gd name="T75" fmla="*/ 19 h 68"/>
                <a:gd name="T76" fmla="*/ 41 w 69"/>
                <a:gd name="T77" fmla="*/ 21 h 68"/>
                <a:gd name="T78" fmla="*/ 38 w 69"/>
                <a:gd name="T79" fmla="*/ 21 h 68"/>
                <a:gd name="T80" fmla="*/ 35 w 69"/>
                <a:gd name="T81" fmla="*/ 21 h 68"/>
                <a:gd name="T82" fmla="*/ 30 w 69"/>
                <a:gd name="T83" fmla="*/ 19 h 68"/>
                <a:gd name="T84" fmla="*/ 28 w 69"/>
                <a:gd name="T85" fmla="*/ 18 h 68"/>
                <a:gd name="T86" fmla="*/ 24 w 69"/>
                <a:gd name="T87" fmla="*/ 22 h 68"/>
                <a:gd name="T88" fmla="*/ 23 w 69"/>
                <a:gd name="T89" fmla="*/ 25 h 68"/>
                <a:gd name="T90" fmla="*/ 4 w 69"/>
                <a:gd name="T91" fmla="*/ 36 h 68"/>
                <a:gd name="T92" fmla="*/ 1 w 69"/>
                <a:gd name="T93" fmla="*/ 37 h 68"/>
                <a:gd name="T94" fmla="*/ 1 w 69"/>
                <a:gd name="T95" fmla="*/ 37 h 68"/>
                <a:gd name="T96" fmla="*/ 1 w 69"/>
                <a:gd name="T97" fmla="*/ 37 h 68"/>
                <a:gd name="T98" fmla="*/ 0 w 69"/>
                <a:gd name="T99" fmla="*/ 38 h 68"/>
                <a:gd name="T100" fmla="*/ 0 w 69"/>
                <a:gd name="T101" fmla="*/ 38 h 68"/>
                <a:gd name="T102" fmla="*/ 0 w 69"/>
                <a:gd name="T103" fmla="*/ 38 h 68"/>
                <a:gd name="T104" fmla="*/ 0 w 69"/>
                <a:gd name="T105" fmla="*/ 38 h 68"/>
                <a:gd name="T106" fmla="*/ 0 w 69"/>
                <a:gd name="T107" fmla="*/ 39 h 68"/>
                <a:gd name="T108" fmla="*/ 0 w 69"/>
                <a:gd name="T109" fmla="*/ 39 h 68"/>
                <a:gd name="T110" fmla="*/ 11 w 69"/>
                <a:gd name="T11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8">
                  <a:moveTo>
                    <a:pt x="11" y="46"/>
                  </a:moveTo>
                  <a:cubicBezTo>
                    <a:pt x="15" y="50"/>
                    <a:pt x="10" y="54"/>
                    <a:pt x="7" y="58"/>
                  </a:cubicBezTo>
                  <a:cubicBezTo>
                    <a:pt x="6" y="58"/>
                    <a:pt x="5" y="59"/>
                    <a:pt x="4" y="60"/>
                  </a:cubicBezTo>
                  <a:cubicBezTo>
                    <a:pt x="4" y="61"/>
                    <a:pt x="4" y="61"/>
                    <a:pt x="4" y="61"/>
                  </a:cubicBezTo>
                  <a:cubicBezTo>
                    <a:pt x="4" y="61"/>
                    <a:pt x="4" y="61"/>
                    <a:pt x="5" y="62"/>
                  </a:cubicBezTo>
                  <a:cubicBezTo>
                    <a:pt x="5" y="62"/>
                    <a:pt x="7" y="64"/>
                    <a:pt x="7" y="66"/>
                  </a:cubicBezTo>
                  <a:cubicBezTo>
                    <a:pt x="7" y="67"/>
                    <a:pt x="8" y="68"/>
                    <a:pt x="9" y="68"/>
                  </a:cubicBezTo>
                  <a:cubicBezTo>
                    <a:pt x="9" y="68"/>
                    <a:pt x="9" y="68"/>
                    <a:pt x="9" y="68"/>
                  </a:cubicBezTo>
                  <a:cubicBezTo>
                    <a:pt x="10" y="65"/>
                    <a:pt x="12" y="65"/>
                    <a:pt x="14" y="65"/>
                  </a:cubicBezTo>
                  <a:cubicBezTo>
                    <a:pt x="15" y="65"/>
                    <a:pt x="16" y="65"/>
                    <a:pt x="16" y="65"/>
                  </a:cubicBezTo>
                  <a:cubicBezTo>
                    <a:pt x="18" y="65"/>
                    <a:pt x="21" y="65"/>
                    <a:pt x="22" y="66"/>
                  </a:cubicBezTo>
                  <a:cubicBezTo>
                    <a:pt x="22" y="66"/>
                    <a:pt x="22" y="66"/>
                    <a:pt x="22" y="66"/>
                  </a:cubicBezTo>
                  <a:cubicBezTo>
                    <a:pt x="23" y="65"/>
                    <a:pt x="24" y="64"/>
                    <a:pt x="25" y="64"/>
                  </a:cubicBezTo>
                  <a:cubicBezTo>
                    <a:pt x="26" y="63"/>
                    <a:pt x="27" y="62"/>
                    <a:pt x="27" y="62"/>
                  </a:cubicBezTo>
                  <a:cubicBezTo>
                    <a:pt x="29" y="60"/>
                    <a:pt x="33" y="59"/>
                    <a:pt x="39" y="59"/>
                  </a:cubicBezTo>
                  <a:cubicBezTo>
                    <a:pt x="39" y="59"/>
                    <a:pt x="40" y="59"/>
                    <a:pt x="40" y="59"/>
                  </a:cubicBezTo>
                  <a:cubicBezTo>
                    <a:pt x="40" y="59"/>
                    <a:pt x="40" y="59"/>
                    <a:pt x="41" y="59"/>
                  </a:cubicBezTo>
                  <a:cubicBezTo>
                    <a:pt x="41" y="59"/>
                    <a:pt x="41" y="59"/>
                    <a:pt x="41" y="59"/>
                  </a:cubicBezTo>
                  <a:cubicBezTo>
                    <a:pt x="42" y="59"/>
                    <a:pt x="42" y="59"/>
                    <a:pt x="42" y="59"/>
                  </a:cubicBezTo>
                  <a:cubicBezTo>
                    <a:pt x="38" y="55"/>
                    <a:pt x="35" y="52"/>
                    <a:pt x="34" y="51"/>
                  </a:cubicBezTo>
                  <a:cubicBezTo>
                    <a:pt x="32" y="50"/>
                    <a:pt x="30" y="48"/>
                    <a:pt x="31" y="45"/>
                  </a:cubicBezTo>
                  <a:cubicBezTo>
                    <a:pt x="31" y="41"/>
                    <a:pt x="34" y="38"/>
                    <a:pt x="37" y="38"/>
                  </a:cubicBezTo>
                  <a:cubicBezTo>
                    <a:pt x="40" y="37"/>
                    <a:pt x="47" y="32"/>
                    <a:pt x="51" y="29"/>
                  </a:cubicBezTo>
                  <a:cubicBezTo>
                    <a:pt x="54" y="28"/>
                    <a:pt x="55" y="26"/>
                    <a:pt x="57" y="26"/>
                  </a:cubicBezTo>
                  <a:cubicBezTo>
                    <a:pt x="57" y="25"/>
                    <a:pt x="58" y="24"/>
                    <a:pt x="58" y="21"/>
                  </a:cubicBezTo>
                  <a:cubicBezTo>
                    <a:pt x="58" y="19"/>
                    <a:pt x="58" y="16"/>
                    <a:pt x="60" y="13"/>
                  </a:cubicBezTo>
                  <a:cubicBezTo>
                    <a:pt x="61" y="11"/>
                    <a:pt x="65" y="7"/>
                    <a:pt x="69" y="4"/>
                  </a:cubicBezTo>
                  <a:cubicBezTo>
                    <a:pt x="69" y="4"/>
                    <a:pt x="69" y="3"/>
                    <a:pt x="69" y="3"/>
                  </a:cubicBezTo>
                  <a:cubicBezTo>
                    <a:pt x="67" y="3"/>
                    <a:pt x="65" y="2"/>
                    <a:pt x="64" y="1"/>
                  </a:cubicBezTo>
                  <a:cubicBezTo>
                    <a:pt x="63" y="0"/>
                    <a:pt x="62" y="0"/>
                    <a:pt x="62" y="0"/>
                  </a:cubicBezTo>
                  <a:cubicBezTo>
                    <a:pt x="61" y="0"/>
                    <a:pt x="61" y="2"/>
                    <a:pt x="60" y="3"/>
                  </a:cubicBezTo>
                  <a:cubicBezTo>
                    <a:pt x="59" y="5"/>
                    <a:pt x="58" y="8"/>
                    <a:pt x="55" y="8"/>
                  </a:cubicBezTo>
                  <a:cubicBezTo>
                    <a:pt x="55" y="8"/>
                    <a:pt x="54" y="9"/>
                    <a:pt x="53" y="10"/>
                  </a:cubicBezTo>
                  <a:cubicBezTo>
                    <a:pt x="52" y="11"/>
                    <a:pt x="51" y="14"/>
                    <a:pt x="47" y="14"/>
                  </a:cubicBezTo>
                  <a:cubicBezTo>
                    <a:pt x="47" y="14"/>
                    <a:pt x="47" y="14"/>
                    <a:pt x="47" y="14"/>
                  </a:cubicBezTo>
                  <a:cubicBezTo>
                    <a:pt x="46" y="14"/>
                    <a:pt x="45" y="15"/>
                    <a:pt x="44" y="15"/>
                  </a:cubicBezTo>
                  <a:cubicBezTo>
                    <a:pt x="44" y="15"/>
                    <a:pt x="44" y="15"/>
                    <a:pt x="44" y="16"/>
                  </a:cubicBezTo>
                  <a:cubicBezTo>
                    <a:pt x="45" y="16"/>
                    <a:pt x="46" y="18"/>
                    <a:pt x="45" y="19"/>
                  </a:cubicBezTo>
                  <a:cubicBezTo>
                    <a:pt x="44" y="21"/>
                    <a:pt x="42" y="21"/>
                    <a:pt x="41" y="21"/>
                  </a:cubicBezTo>
                  <a:cubicBezTo>
                    <a:pt x="40" y="21"/>
                    <a:pt x="39" y="21"/>
                    <a:pt x="38" y="21"/>
                  </a:cubicBezTo>
                  <a:cubicBezTo>
                    <a:pt x="37" y="21"/>
                    <a:pt x="36" y="21"/>
                    <a:pt x="35" y="21"/>
                  </a:cubicBezTo>
                  <a:cubicBezTo>
                    <a:pt x="32" y="21"/>
                    <a:pt x="31" y="20"/>
                    <a:pt x="30" y="19"/>
                  </a:cubicBezTo>
                  <a:cubicBezTo>
                    <a:pt x="29" y="18"/>
                    <a:pt x="29" y="18"/>
                    <a:pt x="28" y="18"/>
                  </a:cubicBezTo>
                  <a:cubicBezTo>
                    <a:pt x="27" y="18"/>
                    <a:pt x="25" y="21"/>
                    <a:pt x="24" y="22"/>
                  </a:cubicBezTo>
                  <a:cubicBezTo>
                    <a:pt x="24" y="23"/>
                    <a:pt x="23" y="24"/>
                    <a:pt x="23" y="25"/>
                  </a:cubicBezTo>
                  <a:cubicBezTo>
                    <a:pt x="21" y="28"/>
                    <a:pt x="13" y="32"/>
                    <a:pt x="4" y="36"/>
                  </a:cubicBezTo>
                  <a:cubicBezTo>
                    <a:pt x="3" y="36"/>
                    <a:pt x="2" y="37"/>
                    <a:pt x="1" y="37"/>
                  </a:cubicBezTo>
                  <a:cubicBezTo>
                    <a:pt x="1" y="37"/>
                    <a:pt x="1" y="37"/>
                    <a:pt x="1" y="37"/>
                  </a:cubicBezTo>
                  <a:cubicBezTo>
                    <a:pt x="1" y="37"/>
                    <a:pt x="1" y="37"/>
                    <a:pt x="1" y="37"/>
                  </a:cubicBezTo>
                  <a:cubicBezTo>
                    <a:pt x="1" y="37"/>
                    <a:pt x="0" y="37"/>
                    <a:pt x="0" y="38"/>
                  </a:cubicBezTo>
                  <a:cubicBezTo>
                    <a:pt x="0" y="38"/>
                    <a:pt x="0" y="38"/>
                    <a:pt x="0" y="38"/>
                  </a:cubicBezTo>
                  <a:cubicBezTo>
                    <a:pt x="0" y="38"/>
                    <a:pt x="0" y="38"/>
                    <a:pt x="0" y="38"/>
                  </a:cubicBezTo>
                  <a:cubicBezTo>
                    <a:pt x="0" y="38"/>
                    <a:pt x="0" y="38"/>
                    <a:pt x="0" y="38"/>
                  </a:cubicBezTo>
                  <a:cubicBezTo>
                    <a:pt x="0" y="38"/>
                    <a:pt x="0" y="38"/>
                    <a:pt x="0" y="39"/>
                  </a:cubicBezTo>
                  <a:cubicBezTo>
                    <a:pt x="0" y="39"/>
                    <a:pt x="0" y="39"/>
                    <a:pt x="0" y="39"/>
                  </a:cubicBezTo>
                  <a:cubicBezTo>
                    <a:pt x="5" y="40"/>
                    <a:pt x="9" y="43"/>
                    <a:pt x="11" y="46"/>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4" name="Freeform 1124">
              <a:extLst>
                <a:ext uri="{FF2B5EF4-FFF2-40B4-BE49-F238E27FC236}">
                  <a16:creationId xmlns:a16="http://schemas.microsoft.com/office/drawing/2014/main" id="{A61A646A-3B0A-4562-A7BC-B9ACD46D7A34}"/>
                </a:ext>
              </a:extLst>
            </p:cNvPr>
            <p:cNvSpPr>
              <a:spLocks/>
            </p:cNvSpPr>
            <p:nvPr/>
          </p:nvSpPr>
          <p:spPr bwMode="auto">
            <a:xfrm>
              <a:off x="4256" y="2007"/>
              <a:ext cx="85" cy="194"/>
            </a:xfrm>
            <a:custGeom>
              <a:avLst/>
              <a:gdLst>
                <a:gd name="T0" fmla="*/ 84 w 89"/>
                <a:gd name="T1" fmla="*/ 92 h 204"/>
                <a:gd name="T2" fmla="*/ 86 w 89"/>
                <a:gd name="T3" fmla="*/ 90 h 204"/>
                <a:gd name="T4" fmla="*/ 87 w 89"/>
                <a:gd name="T5" fmla="*/ 89 h 204"/>
                <a:gd name="T6" fmla="*/ 88 w 89"/>
                <a:gd name="T7" fmla="*/ 86 h 204"/>
                <a:gd name="T8" fmla="*/ 89 w 89"/>
                <a:gd name="T9" fmla="*/ 84 h 204"/>
                <a:gd name="T10" fmla="*/ 85 w 89"/>
                <a:gd name="T11" fmla="*/ 85 h 204"/>
                <a:gd name="T12" fmla="*/ 83 w 89"/>
                <a:gd name="T13" fmla="*/ 84 h 204"/>
                <a:gd name="T14" fmla="*/ 76 w 89"/>
                <a:gd name="T15" fmla="*/ 77 h 204"/>
                <a:gd name="T16" fmla="*/ 74 w 89"/>
                <a:gd name="T17" fmla="*/ 67 h 204"/>
                <a:gd name="T18" fmla="*/ 67 w 89"/>
                <a:gd name="T19" fmla="*/ 61 h 204"/>
                <a:gd name="T20" fmla="*/ 59 w 89"/>
                <a:gd name="T21" fmla="*/ 53 h 204"/>
                <a:gd name="T22" fmla="*/ 54 w 89"/>
                <a:gd name="T23" fmla="*/ 47 h 204"/>
                <a:gd name="T24" fmla="*/ 66 w 89"/>
                <a:gd name="T25" fmla="*/ 14 h 204"/>
                <a:gd name="T26" fmla="*/ 56 w 89"/>
                <a:gd name="T27" fmla="*/ 0 h 204"/>
                <a:gd name="T28" fmla="*/ 54 w 89"/>
                <a:gd name="T29" fmla="*/ 1 h 204"/>
                <a:gd name="T30" fmla="*/ 53 w 89"/>
                <a:gd name="T31" fmla="*/ 3 h 204"/>
                <a:gd name="T32" fmla="*/ 51 w 89"/>
                <a:gd name="T33" fmla="*/ 6 h 204"/>
                <a:gd name="T34" fmla="*/ 52 w 89"/>
                <a:gd name="T35" fmla="*/ 12 h 204"/>
                <a:gd name="T36" fmla="*/ 43 w 89"/>
                <a:gd name="T37" fmla="*/ 14 h 204"/>
                <a:gd name="T38" fmla="*/ 30 w 89"/>
                <a:gd name="T39" fmla="*/ 26 h 204"/>
                <a:gd name="T40" fmla="*/ 24 w 89"/>
                <a:gd name="T41" fmla="*/ 49 h 204"/>
                <a:gd name="T42" fmla="*/ 20 w 89"/>
                <a:gd name="T43" fmla="*/ 56 h 204"/>
                <a:gd name="T44" fmla="*/ 13 w 89"/>
                <a:gd name="T45" fmla="*/ 57 h 204"/>
                <a:gd name="T46" fmla="*/ 11 w 89"/>
                <a:gd name="T47" fmla="*/ 72 h 204"/>
                <a:gd name="T48" fmla="*/ 10 w 89"/>
                <a:gd name="T49" fmla="*/ 74 h 204"/>
                <a:gd name="T50" fmla="*/ 10 w 89"/>
                <a:gd name="T51" fmla="*/ 76 h 204"/>
                <a:gd name="T52" fmla="*/ 9 w 89"/>
                <a:gd name="T53" fmla="*/ 77 h 204"/>
                <a:gd name="T54" fmla="*/ 8 w 89"/>
                <a:gd name="T55" fmla="*/ 78 h 204"/>
                <a:gd name="T56" fmla="*/ 7 w 89"/>
                <a:gd name="T57" fmla="*/ 78 h 204"/>
                <a:gd name="T58" fmla="*/ 4 w 89"/>
                <a:gd name="T59" fmla="*/ 85 h 204"/>
                <a:gd name="T60" fmla="*/ 4 w 89"/>
                <a:gd name="T61" fmla="*/ 86 h 204"/>
                <a:gd name="T62" fmla="*/ 3 w 89"/>
                <a:gd name="T63" fmla="*/ 87 h 204"/>
                <a:gd name="T64" fmla="*/ 1 w 89"/>
                <a:gd name="T65" fmla="*/ 88 h 204"/>
                <a:gd name="T66" fmla="*/ 9 w 89"/>
                <a:gd name="T67" fmla="*/ 97 h 204"/>
                <a:gd name="T68" fmla="*/ 21 w 89"/>
                <a:gd name="T69" fmla="*/ 142 h 204"/>
                <a:gd name="T70" fmla="*/ 34 w 89"/>
                <a:gd name="T71" fmla="*/ 144 h 204"/>
                <a:gd name="T72" fmla="*/ 46 w 89"/>
                <a:gd name="T73" fmla="*/ 130 h 204"/>
                <a:gd name="T74" fmla="*/ 57 w 89"/>
                <a:gd name="T75" fmla="*/ 150 h 204"/>
                <a:gd name="T76" fmla="*/ 67 w 89"/>
                <a:gd name="T77" fmla="*/ 193 h 204"/>
                <a:gd name="T78" fmla="*/ 71 w 89"/>
                <a:gd name="T79" fmla="*/ 198 h 204"/>
                <a:gd name="T80" fmla="*/ 73 w 89"/>
                <a:gd name="T81" fmla="*/ 194 h 204"/>
                <a:gd name="T82" fmla="*/ 70 w 89"/>
                <a:gd name="T83" fmla="*/ 182 h 204"/>
                <a:gd name="T84" fmla="*/ 62 w 89"/>
                <a:gd name="T85" fmla="*/ 155 h 204"/>
                <a:gd name="T86" fmla="*/ 64 w 89"/>
                <a:gd name="T87" fmla="*/ 146 h 204"/>
                <a:gd name="T88" fmla="*/ 65 w 89"/>
                <a:gd name="T89" fmla="*/ 145 h 204"/>
                <a:gd name="T90" fmla="*/ 53 w 89"/>
                <a:gd name="T91" fmla="*/ 125 h 204"/>
                <a:gd name="T92" fmla="*/ 64 w 89"/>
                <a:gd name="T93" fmla="*/ 102 h 204"/>
                <a:gd name="T94" fmla="*/ 77 w 89"/>
                <a:gd name="T95" fmla="*/ 96 h 204"/>
                <a:gd name="T96" fmla="*/ 81 w 89"/>
                <a:gd name="T97" fmla="*/ 9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204">
                  <a:moveTo>
                    <a:pt x="81" y="93"/>
                  </a:moveTo>
                  <a:cubicBezTo>
                    <a:pt x="83" y="92"/>
                    <a:pt x="83" y="92"/>
                    <a:pt x="83" y="92"/>
                  </a:cubicBezTo>
                  <a:cubicBezTo>
                    <a:pt x="83" y="92"/>
                    <a:pt x="84" y="92"/>
                    <a:pt x="84" y="92"/>
                  </a:cubicBezTo>
                  <a:cubicBezTo>
                    <a:pt x="85" y="91"/>
                    <a:pt x="85" y="91"/>
                    <a:pt x="85" y="91"/>
                  </a:cubicBezTo>
                  <a:cubicBezTo>
                    <a:pt x="85" y="91"/>
                    <a:pt x="85" y="91"/>
                    <a:pt x="85" y="91"/>
                  </a:cubicBezTo>
                  <a:cubicBezTo>
                    <a:pt x="85" y="91"/>
                    <a:pt x="86" y="91"/>
                    <a:pt x="86" y="90"/>
                  </a:cubicBezTo>
                  <a:cubicBezTo>
                    <a:pt x="86" y="90"/>
                    <a:pt x="86" y="90"/>
                    <a:pt x="86" y="90"/>
                  </a:cubicBezTo>
                  <a:cubicBezTo>
                    <a:pt x="86" y="90"/>
                    <a:pt x="86" y="90"/>
                    <a:pt x="86" y="89"/>
                  </a:cubicBezTo>
                  <a:cubicBezTo>
                    <a:pt x="86" y="89"/>
                    <a:pt x="87" y="89"/>
                    <a:pt x="87" y="89"/>
                  </a:cubicBezTo>
                  <a:cubicBezTo>
                    <a:pt x="87" y="88"/>
                    <a:pt x="87" y="88"/>
                    <a:pt x="87" y="88"/>
                  </a:cubicBezTo>
                  <a:cubicBezTo>
                    <a:pt x="87" y="87"/>
                    <a:pt x="87" y="87"/>
                    <a:pt x="87" y="87"/>
                  </a:cubicBezTo>
                  <a:cubicBezTo>
                    <a:pt x="87" y="87"/>
                    <a:pt x="88" y="86"/>
                    <a:pt x="88" y="86"/>
                  </a:cubicBezTo>
                  <a:cubicBezTo>
                    <a:pt x="88" y="86"/>
                    <a:pt x="88" y="86"/>
                    <a:pt x="88" y="85"/>
                  </a:cubicBezTo>
                  <a:cubicBezTo>
                    <a:pt x="88" y="85"/>
                    <a:pt x="89" y="85"/>
                    <a:pt x="89" y="85"/>
                  </a:cubicBezTo>
                  <a:cubicBezTo>
                    <a:pt x="89" y="84"/>
                    <a:pt x="89" y="84"/>
                    <a:pt x="89" y="84"/>
                  </a:cubicBezTo>
                  <a:cubicBezTo>
                    <a:pt x="89" y="84"/>
                    <a:pt x="88" y="84"/>
                    <a:pt x="88" y="85"/>
                  </a:cubicBezTo>
                  <a:cubicBezTo>
                    <a:pt x="88" y="85"/>
                    <a:pt x="87" y="85"/>
                    <a:pt x="87" y="85"/>
                  </a:cubicBezTo>
                  <a:cubicBezTo>
                    <a:pt x="87" y="85"/>
                    <a:pt x="86" y="85"/>
                    <a:pt x="85" y="85"/>
                  </a:cubicBezTo>
                  <a:cubicBezTo>
                    <a:pt x="85" y="85"/>
                    <a:pt x="85" y="85"/>
                    <a:pt x="85" y="85"/>
                  </a:cubicBezTo>
                  <a:cubicBezTo>
                    <a:pt x="84" y="85"/>
                    <a:pt x="84" y="84"/>
                    <a:pt x="83" y="84"/>
                  </a:cubicBezTo>
                  <a:cubicBezTo>
                    <a:pt x="83" y="84"/>
                    <a:pt x="83" y="84"/>
                    <a:pt x="83" y="84"/>
                  </a:cubicBezTo>
                  <a:cubicBezTo>
                    <a:pt x="82" y="84"/>
                    <a:pt x="82" y="83"/>
                    <a:pt x="81" y="83"/>
                  </a:cubicBezTo>
                  <a:cubicBezTo>
                    <a:pt x="80" y="82"/>
                    <a:pt x="80" y="80"/>
                    <a:pt x="80" y="78"/>
                  </a:cubicBezTo>
                  <a:cubicBezTo>
                    <a:pt x="80" y="77"/>
                    <a:pt x="77" y="77"/>
                    <a:pt x="76" y="77"/>
                  </a:cubicBezTo>
                  <a:cubicBezTo>
                    <a:pt x="75" y="77"/>
                    <a:pt x="74" y="77"/>
                    <a:pt x="73" y="76"/>
                  </a:cubicBezTo>
                  <a:cubicBezTo>
                    <a:pt x="72" y="74"/>
                    <a:pt x="73" y="71"/>
                    <a:pt x="74" y="68"/>
                  </a:cubicBezTo>
                  <a:cubicBezTo>
                    <a:pt x="74" y="67"/>
                    <a:pt x="74" y="67"/>
                    <a:pt x="74" y="67"/>
                  </a:cubicBezTo>
                  <a:cubicBezTo>
                    <a:pt x="74" y="67"/>
                    <a:pt x="74" y="66"/>
                    <a:pt x="74" y="66"/>
                  </a:cubicBezTo>
                  <a:cubicBezTo>
                    <a:pt x="74" y="65"/>
                    <a:pt x="73" y="65"/>
                    <a:pt x="72" y="65"/>
                  </a:cubicBezTo>
                  <a:cubicBezTo>
                    <a:pt x="70" y="65"/>
                    <a:pt x="68" y="64"/>
                    <a:pt x="67" y="61"/>
                  </a:cubicBezTo>
                  <a:cubicBezTo>
                    <a:pt x="66" y="59"/>
                    <a:pt x="65" y="56"/>
                    <a:pt x="66" y="54"/>
                  </a:cubicBezTo>
                  <a:cubicBezTo>
                    <a:pt x="65" y="53"/>
                    <a:pt x="64" y="53"/>
                    <a:pt x="62" y="53"/>
                  </a:cubicBezTo>
                  <a:cubicBezTo>
                    <a:pt x="61" y="53"/>
                    <a:pt x="59" y="53"/>
                    <a:pt x="59" y="53"/>
                  </a:cubicBezTo>
                  <a:cubicBezTo>
                    <a:pt x="57" y="54"/>
                    <a:pt x="56" y="54"/>
                    <a:pt x="55" y="53"/>
                  </a:cubicBezTo>
                  <a:cubicBezTo>
                    <a:pt x="54" y="52"/>
                    <a:pt x="54" y="51"/>
                    <a:pt x="54" y="49"/>
                  </a:cubicBezTo>
                  <a:cubicBezTo>
                    <a:pt x="54" y="48"/>
                    <a:pt x="54" y="47"/>
                    <a:pt x="54" y="47"/>
                  </a:cubicBezTo>
                  <a:cubicBezTo>
                    <a:pt x="52" y="42"/>
                    <a:pt x="61" y="32"/>
                    <a:pt x="64" y="29"/>
                  </a:cubicBezTo>
                  <a:cubicBezTo>
                    <a:pt x="67" y="26"/>
                    <a:pt x="66" y="22"/>
                    <a:pt x="66" y="18"/>
                  </a:cubicBezTo>
                  <a:cubicBezTo>
                    <a:pt x="66" y="17"/>
                    <a:pt x="66" y="15"/>
                    <a:pt x="66" y="14"/>
                  </a:cubicBezTo>
                  <a:cubicBezTo>
                    <a:pt x="66" y="10"/>
                    <a:pt x="65" y="10"/>
                    <a:pt x="63" y="10"/>
                  </a:cubicBezTo>
                  <a:cubicBezTo>
                    <a:pt x="59" y="10"/>
                    <a:pt x="59" y="5"/>
                    <a:pt x="59" y="2"/>
                  </a:cubicBezTo>
                  <a:cubicBezTo>
                    <a:pt x="59" y="1"/>
                    <a:pt x="57" y="0"/>
                    <a:pt x="56" y="0"/>
                  </a:cubicBezTo>
                  <a:cubicBezTo>
                    <a:pt x="55" y="0"/>
                    <a:pt x="55" y="0"/>
                    <a:pt x="55" y="1"/>
                  </a:cubicBezTo>
                  <a:cubicBezTo>
                    <a:pt x="54" y="1"/>
                    <a:pt x="54" y="1"/>
                    <a:pt x="54" y="1"/>
                  </a:cubicBezTo>
                  <a:cubicBezTo>
                    <a:pt x="54" y="1"/>
                    <a:pt x="54" y="1"/>
                    <a:pt x="54" y="1"/>
                  </a:cubicBezTo>
                  <a:cubicBezTo>
                    <a:pt x="54" y="1"/>
                    <a:pt x="54" y="1"/>
                    <a:pt x="53" y="1"/>
                  </a:cubicBezTo>
                  <a:cubicBezTo>
                    <a:pt x="53" y="2"/>
                    <a:pt x="53" y="2"/>
                    <a:pt x="53" y="3"/>
                  </a:cubicBezTo>
                  <a:cubicBezTo>
                    <a:pt x="53" y="3"/>
                    <a:pt x="53" y="3"/>
                    <a:pt x="53" y="3"/>
                  </a:cubicBezTo>
                  <a:cubicBezTo>
                    <a:pt x="53" y="3"/>
                    <a:pt x="53" y="4"/>
                    <a:pt x="52" y="4"/>
                  </a:cubicBezTo>
                  <a:cubicBezTo>
                    <a:pt x="52" y="4"/>
                    <a:pt x="52" y="4"/>
                    <a:pt x="52" y="5"/>
                  </a:cubicBezTo>
                  <a:cubicBezTo>
                    <a:pt x="52" y="5"/>
                    <a:pt x="52" y="6"/>
                    <a:pt x="51" y="6"/>
                  </a:cubicBezTo>
                  <a:cubicBezTo>
                    <a:pt x="51" y="6"/>
                    <a:pt x="51" y="6"/>
                    <a:pt x="51" y="6"/>
                  </a:cubicBezTo>
                  <a:cubicBezTo>
                    <a:pt x="51" y="7"/>
                    <a:pt x="50" y="7"/>
                    <a:pt x="50" y="7"/>
                  </a:cubicBezTo>
                  <a:cubicBezTo>
                    <a:pt x="50" y="7"/>
                    <a:pt x="50" y="9"/>
                    <a:pt x="52" y="12"/>
                  </a:cubicBezTo>
                  <a:cubicBezTo>
                    <a:pt x="53" y="13"/>
                    <a:pt x="53" y="15"/>
                    <a:pt x="52" y="16"/>
                  </a:cubicBezTo>
                  <a:cubicBezTo>
                    <a:pt x="52" y="16"/>
                    <a:pt x="51" y="17"/>
                    <a:pt x="49" y="17"/>
                  </a:cubicBezTo>
                  <a:cubicBezTo>
                    <a:pt x="48" y="17"/>
                    <a:pt x="45" y="16"/>
                    <a:pt x="43" y="14"/>
                  </a:cubicBezTo>
                  <a:cubicBezTo>
                    <a:pt x="42" y="15"/>
                    <a:pt x="40" y="16"/>
                    <a:pt x="37" y="18"/>
                  </a:cubicBezTo>
                  <a:cubicBezTo>
                    <a:pt x="36" y="19"/>
                    <a:pt x="35" y="20"/>
                    <a:pt x="34" y="20"/>
                  </a:cubicBezTo>
                  <a:cubicBezTo>
                    <a:pt x="32" y="22"/>
                    <a:pt x="30" y="23"/>
                    <a:pt x="30" y="26"/>
                  </a:cubicBezTo>
                  <a:cubicBezTo>
                    <a:pt x="30" y="29"/>
                    <a:pt x="29" y="31"/>
                    <a:pt x="28" y="33"/>
                  </a:cubicBezTo>
                  <a:cubicBezTo>
                    <a:pt x="27" y="36"/>
                    <a:pt x="27" y="38"/>
                    <a:pt x="27" y="39"/>
                  </a:cubicBezTo>
                  <a:cubicBezTo>
                    <a:pt x="28" y="42"/>
                    <a:pt x="26" y="46"/>
                    <a:pt x="24" y="49"/>
                  </a:cubicBezTo>
                  <a:cubicBezTo>
                    <a:pt x="24" y="51"/>
                    <a:pt x="23" y="53"/>
                    <a:pt x="23" y="53"/>
                  </a:cubicBezTo>
                  <a:cubicBezTo>
                    <a:pt x="23" y="54"/>
                    <a:pt x="23" y="55"/>
                    <a:pt x="22" y="55"/>
                  </a:cubicBezTo>
                  <a:cubicBezTo>
                    <a:pt x="22" y="56"/>
                    <a:pt x="20" y="56"/>
                    <a:pt x="20" y="56"/>
                  </a:cubicBezTo>
                  <a:cubicBezTo>
                    <a:pt x="18" y="56"/>
                    <a:pt x="16" y="56"/>
                    <a:pt x="14" y="55"/>
                  </a:cubicBezTo>
                  <a:cubicBezTo>
                    <a:pt x="14" y="55"/>
                    <a:pt x="14" y="55"/>
                    <a:pt x="13" y="55"/>
                  </a:cubicBezTo>
                  <a:cubicBezTo>
                    <a:pt x="13" y="56"/>
                    <a:pt x="13" y="57"/>
                    <a:pt x="13" y="57"/>
                  </a:cubicBezTo>
                  <a:cubicBezTo>
                    <a:pt x="13" y="60"/>
                    <a:pt x="13" y="63"/>
                    <a:pt x="12" y="65"/>
                  </a:cubicBezTo>
                  <a:cubicBezTo>
                    <a:pt x="11" y="66"/>
                    <a:pt x="11" y="69"/>
                    <a:pt x="11" y="70"/>
                  </a:cubicBezTo>
                  <a:cubicBezTo>
                    <a:pt x="11" y="71"/>
                    <a:pt x="11" y="71"/>
                    <a:pt x="11" y="72"/>
                  </a:cubicBezTo>
                  <a:cubicBezTo>
                    <a:pt x="11" y="72"/>
                    <a:pt x="11" y="72"/>
                    <a:pt x="11" y="72"/>
                  </a:cubicBezTo>
                  <a:cubicBezTo>
                    <a:pt x="11" y="72"/>
                    <a:pt x="10" y="73"/>
                    <a:pt x="10" y="73"/>
                  </a:cubicBezTo>
                  <a:cubicBezTo>
                    <a:pt x="10" y="73"/>
                    <a:pt x="10" y="73"/>
                    <a:pt x="10" y="74"/>
                  </a:cubicBezTo>
                  <a:cubicBezTo>
                    <a:pt x="10" y="74"/>
                    <a:pt x="10" y="74"/>
                    <a:pt x="10" y="74"/>
                  </a:cubicBezTo>
                  <a:cubicBezTo>
                    <a:pt x="10" y="75"/>
                    <a:pt x="10" y="75"/>
                    <a:pt x="10" y="75"/>
                  </a:cubicBezTo>
                  <a:cubicBezTo>
                    <a:pt x="10" y="75"/>
                    <a:pt x="10" y="75"/>
                    <a:pt x="10" y="76"/>
                  </a:cubicBezTo>
                  <a:cubicBezTo>
                    <a:pt x="10" y="76"/>
                    <a:pt x="10" y="76"/>
                    <a:pt x="10" y="76"/>
                  </a:cubicBezTo>
                  <a:cubicBezTo>
                    <a:pt x="10" y="76"/>
                    <a:pt x="10" y="76"/>
                    <a:pt x="9" y="77"/>
                  </a:cubicBezTo>
                  <a:cubicBezTo>
                    <a:pt x="9" y="77"/>
                    <a:pt x="9" y="77"/>
                    <a:pt x="9" y="77"/>
                  </a:cubicBezTo>
                  <a:cubicBezTo>
                    <a:pt x="9" y="77"/>
                    <a:pt x="9" y="77"/>
                    <a:pt x="9" y="77"/>
                  </a:cubicBezTo>
                  <a:cubicBezTo>
                    <a:pt x="9" y="78"/>
                    <a:pt x="9" y="78"/>
                    <a:pt x="8" y="78"/>
                  </a:cubicBezTo>
                  <a:cubicBezTo>
                    <a:pt x="8" y="78"/>
                    <a:pt x="8" y="78"/>
                    <a:pt x="8" y="78"/>
                  </a:cubicBezTo>
                  <a:cubicBezTo>
                    <a:pt x="8" y="78"/>
                    <a:pt x="8" y="78"/>
                    <a:pt x="7" y="78"/>
                  </a:cubicBezTo>
                  <a:cubicBezTo>
                    <a:pt x="7" y="78"/>
                    <a:pt x="7" y="78"/>
                    <a:pt x="7" y="78"/>
                  </a:cubicBezTo>
                  <a:cubicBezTo>
                    <a:pt x="7" y="78"/>
                    <a:pt x="7" y="78"/>
                    <a:pt x="7" y="78"/>
                  </a:cubicBezTo>
                  <a:cubicBezTo>
                    <a:pt x="7" y="78"/>
                    <a:pt x="7" y="78"/>
                    <a:pt x="7" y="79"/>
                  </a:cubicBezTo>
                  <a:cubicBezTo>
                    <a:pt x="7" y="79"/>
                    <a:pt x="7" y="79"/>
                    <a:pt x="7" y="79"/>
                  </a:cubicBezTo>
                  <a:cubicBezTo>
                    <a:pt x="6" y="80"/>
                    <a:pt x="4" y="83"/>
                    <a:pt x="4" y="85"/>
                  </a:cubicBezTo>
                  <a:cubicBezTo>
                    <a:pt x="4" y="85"/>
                    <a:pt x="4" y="85"/>
                    <a:pt x="4" y="85"/>
                  </a:cubicBezTo>
                  <a:cubicBezTo>
                    <a:pt x="4" y="85"/>
                    <a:pt x="4" y="85"/>
                    <a:pt x="4" y="85"/>
                  </a:cubicBezTo>
                  <a:cubicBezTo>
                    <a:pt x="4" y="86"/>
                    <a:pt x="4" y="86"/>
                    <a:pt x="4" y="86"/>
                  </a:cubicBezTo>
                  <a:cubicBezTo>
                    <a:pt x="3" y="86"/>
                    <a:pt x="3" y="86"/>
                    <a:pt x="3" y="86"/>
                  </a:cubicBezTo>
                  <a:cubicBezTo>
                    <a:pt x="3" y="86"/>
                    <a:pt x="3" y="86"/>
                    <a:pt x="3" y="87"/>
                  </a:cubicBezTo>
                  <a:cubicBezTo>
                    <a:pt x="3" y="87"/>
                    <a:pt x="3" y="87"/>
                    <a:pt x="3" y="87"/>
                  </a:cubicBezTo>
                  <a:cubicBezTo>
                    <a:pt x="2" y="87"/>
                    <a:pt x="2" y="87"/>
                    <a:pt x="2" y="87"/>
                  </a:cubicBezTo>
                  <a:cubicBezTo>
                    <a:pt x="2" y="87"/>
                    <a:pt x="2" y="87"/>
                    <a:pt x="2" y="87"/>
                  </a:cubicBezTo>
                  <a:cubicBezTo>
                    <a:pt x="1" y="87"/>
                    <a:pt x="1" y="88"/>
                    <a:pt x="1" y="88"/>
                  </a:cubicBezTo>
                  <a:cubicBezTo>
                    <a:pt x="1" y="88"/>
                    <a:pt x="1" y="88"/>
                    <a:pt x="0" y="88"/>
                  </a:cubicBezTo>
                  <a:cubicBezTo>
                    <a:pt x="0" y="88"/>
                    <a:pt x="0" y="88"/>
                    <a:pt x="0" y="88"/>
                  </a:cubicBezTo>
                  <a:cubicBezTo>
                    <a:pt x="2" y="92"/>
                    <a:pt x="6" y="96"/>
                    <a:pt x="9" y="97"/>
                  </a:cubicBezTo>
                  <a:cubicBezTo>
                    <a:pt x="15" y="99"/>
                    <a:pt x="19" y="108"/>
                    <a:pt x="23" y="121"/>
                  </a:cubicBezTo>
                  <a:cubicBezTo>
                    <a:pt x="25" y="129"/>
                    <a:pt x="24" y="137"/>
                    <a:pt x="21" y="141"/>
                  </a:cubicBezTo>
                  <a:cubicBezTo>
                    <a:pt x="21" y="142"/>
                    <a:pt x="21" y="142"/>
                    <a:pt x="21" y="142"/>
                  </a:cubicBezTo>
                  <a:cubicBezTo>
                    <a:pt x="21" y="143"/>
                    <a:pt x="22" y="143"/>
                    <a:pt x="23" y="143"/>
                  </a:cubicBezTo>
                  <a:cubicBezTo>
                    <a:pt x="24" y="144"/>
                    <a:pt x="24" y="144"/>
                    <a:pt x="25" y="144"/>
                  </a:cubicBezTo>
                  <a:cubicBezTo>
                    <a:pt x="29" y="146"/>
                    <a:pt x="32" y="146"/>
                    <a:pt x="34" y="144"/>
                  </a:cubicBezTo>
                  <a:cubicBezTo>
                    <a:pt x="35" y="142"/>
                    <a:pt x="36" y="141"/>
                    <a:pt x="38" y="139"/>
                  </a:cubicBezTo>
                  <a:cubicBezTo>
                    <a:pt x="40" y="137"/>
                    <a:pt x="42" y="135"/>
                    <a:pt x="43" y="133"/>
                  </a:cubicBezTo>
                  <a:cubicBezTo>
                    <a:pt x="43" y="131"/>
                    <a:pt x="45" y="130"/>
                    <a:pt x="46" y="130"/>
                  </a:cubicBezTo>
                  <a:cubicBezTo>
                    <a:pt x="47" y="130"/>
                    <a:pt x="49" y="132"/>
                    <a:pt x="50" y="134"/>
                  </a:cubicBezTo>
                  <a:cubicBezTo>
                    <a:pt x="51" y="135"/>
                    <a:pt x="51" y="136"/>
                    <a:pt x="52" y="137"/>
                  </a:cubicBezTo>
                  <a:cubicBezTo>
                    <a:pt x="55" y="139"/>
                    <a:pt x="57" y="144"/>
                    <a:pt x="57" y="150"/>
                  </a:cubicBezTo>
                  <a:cubicBezTo>
                    <a:pt x="57" y="153"/>
                    <a:pt x="57" y="153"/>
                    <a:pt x="57" y="153"/>
                  </a:cubicBezTo>
                  <a:cubicBezTo>
                    <a:pt x="58" y="158"/>
                    <a:pt x="59" y="170"/>
                    <a:pt x="62" y="173"/>
                  </a:cubicBezTo>
                  <a:cubicBezTo>
                    <a:pt x="68" y="179"/>
                    <a:pt x="69" y="190"/>
                    <a:pt x="67" y="193"/>
                  </a:cubicBezTo>
                  <a:cubicBezTo>
                    <a:pt x="67" y="195"/>
                    <a:pt x="67" y="197"/>
                    <a:pt x="68" y="199"/>
                  </a:cubicBezTo>
                  <a:cubicBezTo>
                    <a:pt x="68" y="200"/>
                    <a:pt x="69" y="202"/>
                    <a:pt x="69" y="204"/>
                  </a:cubicBezTo>
                  <a:cubicBezTo>
                    <a:pt x="70" y="202"/>
                    <a:pt x="70" y="200"/>
                    <a:pt x="71" y="198"/>
                  </a:cubicBezTo>
                  <a:cubicBezTo>
                    <a:pt x="71" y="198"/>
                    <a:pt x="71" y="198"/>
                    <a:pt x="71" y="197"/>
                  </a:cubicBezTo>
                  <a:cubicBezTo>
                    <a:pt x="72" y="197"/>
                    <a:pt x="72" y="196"/>
                    <a:pt x="72" y="195"/>
                  </a:cubicBezTo>
                  <a:cubicBezTo>
                    <a:pt x="72" y="194"/>
                    <a:pt x="73" y="194"/>
                    <a:pt x="73" y="194"/>
                  </a:cubicBezTo>
                  <a:cubicBezTo>
                    <a:pt x="73" y="193"/>
                    <a:pt x="73" y="192"/>
                    <a:pt x="74" y="190"/>
                  </a:cubicBezTo>
                  <a:cubicBezTo>
                    <a:pt x="74" y="189"/>
                    <a:pt x="73" y="188"/>
                    <a:pt x="72" y="187"/>
                  </a:cubicBezTo>
                  <a:cubicBezTo>
                    <a:pt x="71" y="186"/>
                    <a:pt x="70" y="184"/>
                    <a:pt x="70" y="182"/>
                  </a:cubicBezTo>
                  <a:cubicBezTo>
                    <a:pt x="70" y="179"/>
                    <a:pt x="70" y="173"/>
                    <a:pt x="66" y="170"/>
                  </a:cubicBezTo>
                  <a:cubicBezTo>
                    <a:pt x="63" y="167"/>
                    <a:pt x="61" y="162"/>
                    <a:pt x="61" y="159"/>
                  </a:cubicBezTo>
                  <a:cubicBezTo>
                    <a:pt x="61" y="157"/>
                    <a:pt x="61" y="156"/>
                    <a:pt x="62" y="155"/>
                  </a:cubicBezTo>
                  <a:cubicBezTo>
                    <a:pt x="63" y="154"/>
                    <a:pt x="63" y="152"/>
                    <a:pt x="63" y="150"/>
                  </a:cubicBezTo>
                  <a:cubicBezTo>
                    <a:pt x="63" y="149"/>
                    <a:pt x="63" y="148"/>
                    <a:pt x="64" y="147"/>
                  </a:cubicBezTo>
                  <a:cubicBezTo>
                    <a:pt x="64" y="146"/>
                    <a:pt x="64" y="146"/>
                    <a:pt x="64" y="146"/>
                  </a:cubicBezTo>
                  <a:cubicBezTo>
                    <a:pt x="65" y="146"/>
                    <a:pt x="65" y="146"/>
                    <a:pt x="65" y="146"/>
                  </a:cubicBezTo>
                  <a:cubicBezTo>
                    <a:pt x="65" y="146"/>
                    <a:pt x="65" y="146"/>
                    <a:pt x="65" y="145"/>
                  </a:cubicBezTo>
                  <a:cubicBezTo>
                    <a:pt x="65" y="145"/>
                    <a:pt x="65" y="145"/>
                    <a:pt x="65" y="145"/>
                  </a:cubicBezTo>
                  <a:cubicBezTo>
                    <a:pt x="63" y="143"/>
                    <a:pt x="63" y="141"/>
                    <a:pt x="63" y="139"/>
                  </a:cubicBezTo>
                  <a:cubicBezTo>
                    <a:pt x="63" y="138"/>
                    <a:pt x="63" y="137"/>
                    <a:pt x="63" y="137"/>
                  </a:cubicBezTo>
                  <a:cubicBezTo>
                    <a:pt x="60" y="136"/>
                    <a:pt x="53" y="128"/>
                    <a:pt x="53" y="125"/>
                  </a:cubicBezTo>
                  <a:cubicBezTo>
                    <a:pt x="53" y="123"/>
                    <a:pt x="54" y="115"/>
                    <a:pt x="55" y="108"/>
                  </a:cubicBezTo>
                  <a:cubicBezTo>
                    <a:pt x="56" y="107"/>
                    <a:pt x="56" y="107"/>
                    <a:pt x="56" y="107"/>
                  </a:cubicBezTo>
                  <a:cubicBezTo>
                    <a:pt x="56" y="103"/>
                    <a:pt x="61" y="102"/>
                    <a:pt x="64" y="102"/>
                  </a:cubicBezTo>
                  <a:cubicBezTo>
                    <a:pt x="65" y="102"/>
                    <a:pt x="65" y="102"/>
                    <a:pt x="65" y="102"/>
                  </a:cubicBezTo>
                  <a:cubicBezTo>
                    <a:pt x="69" y="102"/>
                    <a:pt x="70" y="101"/>
                    <a:pt x="70" y="100"/>
                  </a:cubicBezTo>
                  <a:cubicBezTo>
                    <a:pt x="72" y="98"/>
                    <a:pt x="75" y="97"/>
                    <a:pt x="77" y="96"/>
                  </a:cubicBezTo>
                  <a:cubicBezTo>
                    <a:pt x="79" y="95"/>
                    <a:pt x="80" y="95"/>
                    <a:pt x="81" y="94"/>
                  </a:cubicBezTo>
                  <a:cubicBezTo>
                    <a:pt x="81" y="94"/>
                    <a:pt x="81" y="94"/>
                    <a:pt x="81" y="94"/>
                  </a:cubicBezTo>
                  <a:lnTo>
                    <a:pt x="81" y="93"/>
                  </a:ln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5" name="Freeform 1125">
              <a:extLst>
                <a:ext uri="{FF2B5EF4-FFF2-40B4-BE49-F238E27FC236}">
                  <a16:creationId xmlns:a16="http://schemas.microsoft.com/office/drawing/2014/main" id="{CD3CEB28-2BC3-40F4-9CD8-38CC814349D8}"/>
                </a:ext>
              </a:extLst>
            </p:cNvPr>
            <p:cNvSpPr>
              <a:spLocks/>
            </p:cNvSpPr>
            <p:nvPr/>
          </p:nvSpPr>
          <p:spPr bwMode="auto">
            <a:xfrm>
              <a:off x="4361" y="2067"/>
              <a:ext cx="73" cy="159"/>
            </a:xfrm>
            <a:custGeom>
              <a:avLst/>
              <a:gdLst>
                <a:gd name="T0" fmla="*/ 1 w 77"/>
                <a:gd name="T1" fmla="*/ 11 h 167"/>
                <a:gd name="T2" fmla="*/ 2 w 77"/>
                <a:gd name="T3" fmla="*/ 12 h 167"/>
                <a:gd name="T4" fmla="*/ 3 w 77"/>
                <a:gd name="T5" fmla="*/ 14 h 167"/>
                <a:gd name="T6" fmla="*/ 8 w 77"/>
                <a:gd name="T7" fmla="*/ 23 h 167"/>
                <a:gd name="T8" fmla="*/ 9 w 77"/>
                <a:gd name="T9" fmla="*/ 24 h 167"/>
                <a:gd name="T10" fmla="*/ 9 w 77"/>
                <a:gd name="T11" fmla="*/ 24 h 167"/>
                <a:gd name="T12" fmla="*/ 10 w 77"/>
                <a:gd name="T13" fmla="*/ 25 h 167"/>
                <a:gd name="T14" fmla="*/ 14 w 77"/>
                <a:gd name="T15" fmla="*/ 26 h 167"/>
                <a:gd name="T16" fmla="*/ 20 w 77"/>
                <a:gd name="T17" fmla="*/ 25 h 167"/>
                <a:gd name="T18" fmla="*/ 27 w 77"/>
                <a:gd name="T19" fmla="*/ 34 h 167"/>
                <a:gd name="T20" fmla="*/ 23 w 77"/>
                <a:gd name="T21" fmla="*/ 43 h 167"/>
                <a:gd name="T22" fmla="*/ 26 w 77"/>
                <a:gd name="T23" fmla="*/ 48 h 167"/>
                <a:gd name="T24" fmla="*/ 35 w 77"/>
                <a:gd name="T25" fmla="*/ 59 h 167"/>
                <a:gd name="T26" fmla="*/ 42 w 77"/>
                <a:gd name="T27" fmla="*/ 68 h 167"/>
                <a:gd name="T28" fmla="*/ 53 w 77"/>
                <a:gd name="T29" fmla="*/ 81 h 167"/>
                <a:gd name="T30" fmla="*/ 59 w 77"/>
                <a:gd name="T31" fmla="*/ 97 h 167"/>
                <a:gd name="T32" fmla="*/ 59 w 77"/>
                <a:gd name="T33" fmla="*/ 104 h 167"/>
                <a:gd name="T34" fmla="*/ 59 w 77"/>
                <a:gd name="T35" fmla="*/ 107 h 167"/>
                <a:gd name="T36" fmla="*/ 60 w 77"/>
                <a:gd name="T37" fmla="*/ 110 h 167"/>
                <a:gd name="T38" fmla="*/ 62 w 77"/>
                <a:gd name="T39" fmla="*/ 114 h 167"/>
                <a:gd name="T40" fmla="*/ 54 w 77"/>
                <a:gd name="T41" fmla="*/ 129 h 167"/>
                <a:gd name="T42" fmla="*/ 46 w 77"/>
                <a:gd name="T43" fmla="*/ 137 h 167"/>
                <a:gd name="T44" fmla="*/ 42 w 77"/>
                <a:gd name="T45" fmla="*/ 136 h 167"/>
                <a:gd name="T46" fmla="*/ 43 w 77"/>
                <a:gd name="T47" fmla="*/ 139 h 167"/>
                <a:gd name="T48" fmla="*/ 41 w 77"/>
                <a:gd name="T49" fmla="*/ 147 h 167"/>
                <a:gd name="T50" fmla="*/ 32 w 77"/>
                <a:gd name="T51" fmla="*/ 146 h 167"/>
                <a:gd name="T52" fmla="*/ 31 w 77"/>
                <a:gd name="T53" fmla="*/ 147 h 167"/>
                <a:gd name="T54" fmla="*/ 30 w 77"/>
                <a:gd name="T55" fmla="*/ 148 h 167"/>
                <a:gd name="T56" fmla="*/ 29 w 77"/>
                <a:gd name="T57" fmla="*/ 149 h 167"/>
                <a:gd name="T58" fmla="*/ 26 w 77"/>
                <a:gd name="T59" fmla="*/ 150 h 167"/>
                <a:gd name="T60" fmla="*/ 29 w 77"/>
                <a:gd name="T61" fmla="*/ 152 h 167"/>
                <a:gd name="T62" fmla="*/ 29 w 77"/>
                <a:gd name="T63" fmla="*/ 158 h 167"/>
                <a:gd name="T64" fmla="*/ 29 w 77"/>
                <a:gd name="T65" fmla="*/ 167 h 167"/>
                <a:gd name="T66" fmla="*/ 40 w 77"/>
                <a:gd name="T67" fmla="*/ 158 h 167"/>
                <a:gd name="T68" fmla="*/ 40 w 77"/>
                <a:gd name="T69" fmla="*/ 158 h 167"/>
                <a:gd name="T70" fmla="*/ 44 w 77"/>
                <a:gd name="T71" fmla="*/ 152 h 167"/>
                <a:gd name="T72" fmla="*/ 49 w 77"/>
                <a:gd name="T73" fmla="*/ 146 h 167"/>
                <a:gd name="T74" fmla="*/ 53 w 77"/>
                <a:gd name="T75" fmla="*/ 147 h 167"/>
                <a:gd name="T76" fmla="*/ 67 w 77"/>
                <a:gd name="T77" fmla="*/ 140 h 167"/>
                <a:gd name="T78" fmla="*/ 75 w 77"/>
                <a:gd name="T79" fmla="*/ 126 h 167"/>
                <a:gd name="T80" fmla="*/ 73 w 77"/>
                <a:gd name="T81" fmla="*/ 100 h 167"/>
                <a:gd name="T82" fmla="*/ 64 w 77"/>
                <a:gd name="T83" fmla="*/ 84 h 167"/>
                <a:gd name="T84" fmla="*/ 45 w 77"/>
                <a:gd name="T85" fmla="*/ 69 h 167"/>
                <a:gd name="T86" fmla="*/ 40 w 77"/>
                <a:gd name="T87" fmla="*/ 60 h 167"/>
                <a:gd name="T88" fmla="*/ 42 w 77"/>
                <a:gd name="T89" fmla="*/ 36 h 167"/>
                <a:gd name="T90" fmla="*/ 46 w 77"/>
                <a:gd name="T91" fmla="*/ 26 h 167"/>
                <a:gd name="T92" fmla="*/ 57 w 77"/>
                <a:gd name="T93" fmla="*/ 20 h 167"/>
                <a:gd name="T94" fmla="*/ 56 w 77"/>
                <a:gd name="T95" fmla="*/ 20 h 167"/>
                <a:gd name="T96" fmla="*/ 54 w 77"/>
                <a:gd name="T97" fmla="*/ 19 h 167"/>
                <a:gd name="T98" fmla="*/ 52 w 77"/>
                <a:gd name="T99" fmla="*/ 17 h 167"/>
                <a:gd name="T100" fmla="*/ 50 w 77"/>
                <a:gd name="T101" fmla="*/ 16 h 167"/>
                <a:gd name="T102" fmla="*/ 48 w 77"/>
                <a:gd name="T103" fmla="*/ 14 h 167"/>
                <a:gd name="T104" fmla="*/ 46 w 77"/>
                <a:gd name="T105" fmla="*/ 13 h 167"/>
                <a:gd name="T106" fmla="*/ 45 w 77"/>
                <a:gd name="T107" fmla="*/ 11 h 167"/>
                <a:gd name="T108" fmla="*/ 45 w 77"/>
                <a:gd name="T109" fmla="*/ 7 h 167"/>
                <a:gd name="T110" fmla="*/ 46 w 77"/>
                <a:gd name="T111" fmla="*/ 6 h 167"/>
                <a:gd name="T112" fmla="*/ 33 w 77"/>
                <a:gd name="T113" fmla="*/ 0 h 167"/>
                <a:gd name="T114" fmla="*/ 27 w 77"/>
                <a:gd name="T115" fmla="*/ 5 h 167"/>
                <a:gd name="T116" fmla="*/ 22 w 77"/>
                <a:gd name="T117" fmla="*/ 7 h 167"/>
                <a:gd name="T118" fmla="*/ 11 w 77"/>
                <a:gd name="T119" fmla="*/ 7 h 167"/>
                <a:gd name="T120" fmla="*/ 6 w 77"/>
                <a:gd name="T121" fmla="*/ 8 h 167"/>
                <a:gd name="T122" fmla="*/ 1 w 77"/>
                <a:gd name="T123" fmla="*/ 7 h 167"/>
                <a:gd name="T124" fmla="*/ 0 w 77"/>
                <a:gd name="T125" fmla="*/ 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167">
                  <a:moveTo>
                    <a:pt x="0" y="10"/>
                  </a:moveTo>
                  <a:cubicBezTo>
                    <a:pt x="1" y="10"/>
                    <a:pt x="1" y="10"/>
                    <a:pt x="1" y="11"/>
                  </a:cubicBezTo>
                  <a:cubicBezTo>
                    <a:pt x="1" y="11"/>
                    <a:pt x="1" y="11"/>
                    <a:pt x="1" y="11"/>
                  </a:cubicBezTo>
                  <a:cubicBezTo>
                    <a:pt x="2" y="12"/>
                    <a:pt x="2" y="12"/>
                    <a:pt x="2" y="12"/>
                  </a:cubicBezTo>
                  <a:cubicBezTo>
                    <a:pt x="2" y="13"/>
                    <a:pt x="2" y="13"/>
                    <a:pt x="2" y="13"/>
                  </a:cubicBezTo>
                  <a:cubicBezTo>
                    <a:pt x="2" y="13"/>
                    <a:pt x="3" y="14"/>
                    <a:pt x="3" y="14"/>
                  </a:cubicBezTo>
                  <a:cubicBezTo>
                    <a:pt x="3" y="15"/>
                    <a:pt x="4" y="16"/>
                    <a:pt x="5" y="17"/>
                  </a:cubicBezTo>
                  <a:cubicBezTo>
                    <a:pt x="6" y="18"/>
                    <a:pt x="8" y="20"/>
                    <a:pt x="8" y="23"/>
                  </a:cubicBezTo>
                  <a:cubicBezTo>
                    <a:pt x="8" y="23"/>
                    <a:pt x="8" y="23"/>
                    <a:pt x="8" y="23"/>
                  </a:cubicBezTo>
                  <a:cubicBezTo>
                    <a:pt x="8" y="24"/>
                    <a:pt x="9" y="24"/>
                    <a:pt x="9" y="24"/>
                  </a:cubicBezTo>
                  <a:cubicBezTo>
                    <a:pt x="9" y="24"/>
                    <a:pt x="9" y="24"/>
                    <a:pt x="9" y="24"/>
                  </a:cubicBezTo>
                  <a:cubicBezTo>
                    <a:pt x="9" y="24"/>
                    <a:pt x="9" y="24"/>
                    <a:pt x="9" y="24"/>
                  </a:cubicBezTo>
                  <a:cubicBezTo>
                    <a:pt x="9" y="24"/>
                    <a:pt x="9" y="24"/>
                    <a:pt x="9" y="24"/>
                  </a:cubicBezTo>
                  <a:cubicBezTo>
                    <a:pt x="10" y="25"/>
                    <a:pt x="10" y="25"/>
                    <a:pt x="10" y="25"/>
                  </a:cubicBezTo>
                  <a:cubicBezTo>
                    <a:pt x="10" y="25"/>
                    <a:pt x="10" y="25"/>
                    <a:pt x="10" y="25"/>
                  </a:cubicBezTo>
                  <a:cubicBezTo>
                    <a:pt x="11" y="26"/>
                    <a:pt x="13" y="26"/>
                    <a:pt x="14" y="26"/>
                  </a:cubicBezTo>
                  <a:cubicBezTo>
                    <a:pt x="14" y="26"/>
                    <a:pt x="15" y="26"/>
                    <a:pt x="15" y="26"/>
                  </a:cubicBezTo>
                  <a:cubicBezTo>
                    <a:pt x="16" y="25"/>
                    <a:pt x="18" y="25"/>
                    <a:pt x="20" y="25"/>
                  </a:cubicBezTo>
                  <a:cubicBezTo>
                    <a:pt x="23" y="25"/>
                    <a:pt x="25" y="27"/>
                    <a:pt x="25" y="30"/>
                  </a:cubicBezTo>
                  <a:cubicBezTo>
                    <a:pt x="26" y="32"/>
                    <a:pt x="26" y="33"/>
                    <a:pt x="27" y="34"/>
                  </a:cubicBezTo>
                  <a:cubicBezTo>
                    <a:pt x="28" y="35"/>
                    <a:pt x="29" y="36"/>
                    <a:pt x="29" y="39"/>
                  </a:cubicBezTo>
                  <a:cubicBezTo>
                    <a:pt x="29" y="42"/>
                    <a:pt x="26" y="43"/>
                    <a:pt x="23" y="43"/>
                  </a:cubicBezTo>
                  <a:cubicBezTo>
                    <a:pt x="22" y="43"/>
                    <a:pt x="21" y="44"/>
                    <a:pt x="20" y="44"/>
                  </a:cubicBezTo>
                  <a:cubicBezTo>
                    <a:pt x="21" y="45"/>
                    <a:pt x="24" y="47"/>
                    <a:pt x="26" y="48"/>
                  </a:cubicBezTo>
                  <a:cubicBezTo>
                    <a:pt x="30" y="50"/>
                    <a:pt x="33" y="52"/>
                    <a:pt x="33" y="54"/>
                  </a:cubicBezTo>
                  <a:cubicBezTo>
                    <a:pt x="33" y="55"/>
                    <a:pt x="34" y="57"/>
                    <a:pt x="35" y="59"/>
                  </a:cubicBezTo>
                  <a:cubicBezTo>
                    <a:pt x="36" y="60"/>
                    <a:pt x="37" y="62"/>
                    <a:pt x="38" y="64"/>
                  </a:cubicBezTo>
                  <a:cubicBezTo>
                    <a:pt x="39" y="65"/>
                    <a:pt x="40" y="67"/>
                    <a:pt x="42" y="68"/>
                  </a:cubicBezTo>
                  <a:cubicBezTo>
                    <a:pt x="44" y="71"/>
                    <a:pt x="47" y="73"/>
                    <a:pt x="47" y="76"/>
                  </a:cubicBezTo>
                  <a:cubicBezTo>
                    <a:pt x="48" y="78"/>
                    <a:pt x="51" y="80"/>
                    <a:pt x="53" y="81"/>
                  </a:cubicBezTo>
                  <a:cubicBezTo>
                    <a:pt x="54" y="82"/>
                    <a:pt x="55" y="83"/>
                    <a:pt x="56" y="84"/>
                  </a:cubicBezTo>
                  <a:cubicBezTo>
                    <a:pt x="59" y="87"/>
                    <a:pt x="60" y="93"/>
                    <a:pt x="59" y="97"/>
                  </a:cubicBezTo>
                  <a:cubicBezTo>
                    <a:pt x="59" y="98"/>
                    <a:pt x="59" y="99"/>
                    <a:pt x="59" y="101"/>
                  </a:cubicBezTo>
                  <a:cubicBezTo>
                    <a:pt x="59" y="102"/>
                    <a:pt x="59" y="103"/>
                    <a:pt x="59" y="104"/>
                  </a:cubicBezTo>
                  <a:cubicBezTo>
                    <a:pt x="59" y="104"/>
                    <a:pt x="59" y="104"/>
                    <a:pt x="59" y="104"/>
                  </a:cubicBezTo>
                  <a:cubicBezTo>
                    <a:pt x="59" y="105"/>
                    <a:pt x="59" y="106"/>
                    <a:pt x="59" y="107"/>
                  </a:cubicBezTo>
                  <a:cubicBezTo>
                    <a:pt x="59" y="107"/>
                    <a:pt x="59" y="107"/>
                    <a:pt x="59" y="107"/>
                  </a:cubicBezTo>
                  <a:cubicBezTo>
                    <a:pt x="60" y="108"/>
                    <a:pt x="60" y="109"/>
                    <a:pt x="60" y="110"/>
                  </a:cubicBezTo>
                  <a:cubicBezTo>
                    <a:pt x="60" y="110"/>
                    <a:pt x="61" y="111"/>
                    <a:pt x="61" y="111"/>
                  </a:cubicBezTo>
                  <a:cubicBezTo>
                    <a:pt x="61" y="112"/>
                    <a:pt x="62" y="113"/>
                    <a:pt x="62" y="114"/>
                  </a:cubicBezTo>
                  <a:cubicBezTo>
                    <a:pt x="66" y="120"/>
                    <a:pt x="61" y="124"/>
                    <a:pt x="57" y="127"/>
                  </a:cubicBezTo>
                  <a:cubicBezTo>
                    <a:pt x="56" y="127"/>
                    <a:pt x="55" y="128"/>
                    <a:pt x="54" y="129"/>
                  </a:cubicBezTo>
                  <a:cubicBezTo>
                    <a:pt x="54" y="130"/>
                    <a:pt x="53" y="131"/>
                    <a:pt x="53" y="132"/>
                  </a:cubicBezTo>
                  <a:cubicBezTo>
                    <a:pt x="52" y="134"/>
                    <a:pt x="51" y="137"/>
                    <a:pt x="46" y="137"/>
                  </a:cubicBezTo>
                  <a:cubicBezTo>
                    <a:pt x="45" y="137"/>
                    <a:pt x="44" y="137"/>
                    <a:pt x="42" y="136"/>
                  </a:cubicBezTo>
                  <a:cubicBezTo>
                    <a:pt x="42" y="136"/>
                    <a:pt x="42" y="136"/>
                    <a:pt x="42" y="136"/>
                  </a:cubicBezTo>
                  <a:cubicBezTo>
                    <a:pt x="42" y="137"/>
                    <a:pt x="42" y="138"/>
                    <a:pt x="43" y="138"/>
                  </a:cubicBezTo>
                  <a:cubicBezTo>
                    <a:pt x="43" y="138"/>
                    <a:pt x="43" y="139"/>
                    <a:pt x="43" y="139"/>
                  </a:cubicBezTo>
                  <a:cubicBezTo>
                    <a:pt x="44" y="141"/>
                    <a:pt x="45" y="143"/>
                    <a:pt x="44" y="145"/>
                  </a:cubicBezTo>
                  <a:cubicBezTo>
                    <a:pt x="44" y="146"/>
                    <a:pt x="43" y="147"/>
                    <a:pt x="41" y="147"/>
                  </a:cubicBezTo>
                  <a:cubicBezTo>
                    <a:pt x="39" y="147"/>
                    <a:pt x="37" y="147"/>
                    <a:pt x="35" y="146"/>
                  </a:cubicBezTo>
                  <a:cubicBezTo>
                    <a:pt x="34" y="146"/>
                    <a:pt x="33" y="146"/>
                    <a:pt x="32" y="146"/>
                  </a:cubicBezTo>
                  <a:cubicBezTo>
                    <a:pt x="32" y="146"/>
                    <a:pt x="31" y="146"/>
                    <a:pt x="31" y="146"/>
                  </a:cubicBezTo>
                  <a:cubicBezTo>
                    <a:pt x="31" y="146"/>
                    <a:pt x="31" y="147"/>
                    <a:pt x="31" y="147"/>
                  </a:cubicBezTo>
                  <a:cubicBezTo>
                    <a:pt x="31" y="147"/>
                    <a:pt x="31" y="147"/>
                    <a:pt x="30" y="148"/>
                  </a:cubicBezTo>
                  <a:cubicBezTo>
                    <a:pt x="30" y="148"/>
                    <a:pt x="30" y="148"/>
                    <a:pt x="30" y="148"/>
                  </a:cubicBezTo>
                  <a:cubicBezTo>
                    <a:pt x="30" y="148"/>
                    <a:pt x="29" y="148"/>
                    <a:pt x="29" y="149"/>
                  </a:cubicBezTo>
                  <a:cubicBezTo>
                    <a:pt x="29" y="149"/>
                    <a:pt x="29" y="149"/>
                    <a:pt x="29" y="149"/>
                  </a:cubicBezTo>
                  <a:cubicBezTo>
                    <a:pt x="28" y="149"/>
                    <a:pt x="27" y="150"/>
                    <a:pt x="27" y="150"/>
                  </a:cubicBezTo>
                  <a:cubicBezTo>
                    <a:pt x="27" y="150"/>
                    <a:pt x="26" y="150"/>
                    <a:pt x="26" y="150"/>
                  </a:cubicBezTo>
                  <a:cubicBezTo>
                    <a:pt x="27" y="151"/>
                    <a:pt x="27" y="151"/>
                    <a:pt x="28" y="151"/>
                  </a:cubicBezTo>
                  <a:cubicBezTo>
                    <a:pt x="29" y="152"/>
                    <a:pt x="29" y="152"/>
                    <a:pt x="29" y="152"/>
                  </a:cubicBezTo>
                  <a:cubicBezTo>
                    <a:pt x="30" y="153"/>
                    <a:pt x="30" y="153"/>
                    <a:pt x="31" y="154"/>
                  </a:cubicBezTo>
                  <a:cubicBezTo>
                    <a:pt x="31" y="156"/>
                    <a:pt x="30" y="157"/>
                    <a:pt x="29" y="158"/>
                  </a:cubicBezTo>
                  <a:cubicBezTo>
                    <a:pt x="28" y="160"/>
                    <a:pt x="27" y="161"/>
                    <a:pt x="27" y="163"/>
                  </a:cubicBezTo>
                  <a:cubicBezTo>
                    <a:pt x="27" y="166"/>
                    <a:pt x="28" y="167"/>
                    <a:pt x="29" y="167"/>
                  </a:cubicBezTo>
                  <a:cubicBezTo>
                    <a:pt x="29" y="167"/>
                    <a:pt x="29" y="167"/>
                    <a:pt x="29" y="167"/>
                  </a:cubicBezTo>
                  <a:cubicBezTo>
                    <a:pt x="30" y="164"/>
                    <a:pt x="37" y="159"/>
                    <a:pt x="40" y="158"/>
                  </a:cubicBezTo>
                  <a:cubicBezTo>
                    <a:pt x="40" y="158"/>
                    <a:pt x="40" y="158"/>
                    <a:pt x="40" y="158"/>
                  </a:cubicBezTo>
                  <a:cubicBezTo>
                    <a:pt x="40" y="158"/>
                    <a:pt x="40" y="158"/>
                    <a:pt x="40" y="158"/>
                  </a:cubicBezTo>
                  <a:cubicBezTo>
                    <a:pt x="40" y="154"/>
                    <a:pt x="42" y="154"/>
                    <a:pt x="43" y="154"/>
                  </a:cubicBezTo>
                  <a:cubicBezTo>
                    <a:pt x="43" y="154"/>
                    <a:pt x="43" y="153"/>
                    <a:pt x="44" y="152"/>
                  </a:cubicBezTo>
                  <a:cubicBezTo>
                    <a:pt x="44" y="151"/>
                    <a:pt x="44" y="150"/>
                    <a:pt x="44" y="149"/>
                  </a:cubicBezTo>
                  <a:cubicBezTo>
                    <a:pt x="46" y="147"/>
                    <a:pt x="48" y="146"/>
                    <a:pt x="49" y="146"/>
                  </a:cubicBezTo>
                  <a:cubicBezTo>
                    <a:pt x="50" y="146"/>
                    <a:pt x="50" y="146"/>
                    <a:pt x="51" y="146"/>
                  </a:cubicBezTo>
                  <a:cubicBezTo>
                    <a:pt x="52" y="146"/>
                    <a:pt x="52" y="147"/>
                    <a:pt x="53" y="147"/>
                  </a:cubicBezTo>
                  <a:cubicBezTo>
                    <a:pt x="53" y="147"/>
                    <a:pt x="53" y="147"/>
                    <a:pt x="53" y="147"/>
                  </a:cubicBezTo>
                  <a:cubicBezTo>
                    <a:pt x="57" y="147"/>
                    <a:pt x="62" y="143"/>
                    <a:pt x="67" y="140"/>
                  </a:cubicBezTo>
                  <a:cubicBezTo>
                    <a:pt x="67" y="140"/>
                    <a:pt x="67" y="140"/>
                    <a:pt x="67" y="140"/>
                  </a:cubicBezTo>
                  <a:cubicBezTo>
                    <a:pt x="73" y="136"/>
                    <a:pt x="73" y="136"/>
                    <a:pt x="75" y="126"/>
                  </a:cubicBezTo>
                  <a:cubicBezTo>
                    <a:pt x="77" y="119"/>
                    <a:pt x="75" y="110"/>
                    <a:pt x="74" y="105"/>
                  </a:cubicBezTo>
                  <a:cubicBezTo>
                    <a:pt x="73" y="103"/>
                    <a:pt x="73" y="101"/>
                    <a:pt x="73" y="100"/>
                  </a:cubicBezTo>
                  <a:cubicBezTo>
                    <a:pt x="73" y="98"/>
                    <a:pt x="66" y="85"/>
                    <a:pt x="64" y="84"/>
                  </a:cubicBezTo>
                  <a:cubicBezTo>
                    <a:pt x="64" y="84"/>
                    <a:pt x="64" y="84"/>
                    <a:pt x="64" y="84"/>
                  </a:cubicBezTo>
                  <a:cubicBezTo>
                    <a:pt x="62" y="84"/>
                    <a:pt x="57" y="81"/>
                    <a:pt x="47" y="70"/>
                  </a:cubicBezTo>
                  <a:cubicBezTo>
                    <a:pt x="46" y="70"/>
                    <a:pt x="45" y="69"/>
                    <a:pt x="45" y="69"/>
                  </a:cubicBezTo>
                  <a:cubicBezTo>
                    <a:pt x="43" y="67"/>
                    <a:pt x="43" y="66"/>
                    <a:pt x="42" y="64"/>
                  </a:cubicBezTo>
                  <a:cubicBezTo>
                    <a:pt x="42" y="63"/>
                    <a:pt x="41" y="61"/>
                    <a:pt x="40" y="60"/>
                  </a:cubicBezTo>
                  <a:cubicBezTo>
                    <a:pt x="36" y="56"/>
                    <a:pt x="35" y="49"/>
                    <a:pt x="36" y="43"/>
                  </a:cubicBezTo>
                  <a:cubicBezTo>
                    <a:pt x="37" y="39"/>
                    <a:pt x="39" y="37"/>
                    <a:pt x="42" y="36"/>
                  </a:cubicBezTo>
                  <a:cubicBezTo>
                    <a:pt x="43" y="35"/>
                    <a:pt x="44" y="34"/>
                    <a:pt x="44" y="33"/>
                  </a:cubicBezTo>
                  <a:cubicBezTo>
                    <a:pt x="44" y="30"/>
                    <a:pt x="45" y="28"/>
                    <a:pt x="46" y="26"/>
                  </a:cubicBezTo>
                  <a:cubicBezTo>
                    <a:pt x="47" y="25"/>
                    <a:pt x="48" y="25"/>
                    <a:pt x="50" y="25"/>
                  </a:cubicBezTo>
                  <a:cubicBezTo>
                    <a:pt x="53" y="24"/>
                    <a:pt x="56" y="22"/>
                    <a:pt x="57" y="20"/>
                  </a:cubicBezTo>
                  <a:cubicBezTo>
                    <a:pt x="57" y="20"/>
                    <a:pt x="57" y="20"/>
                    <a:pt x="57" y="20"/>
                  </a:cubicBezTo>
                  <a:cubicBezTo>
                    <a:pt x="57" y="20"/>
                    <a:pt x="56" y="20"/>
                    <a:pt x="56" y="20"/>
                  </a:cubicBezTo>
                  <a:cubicBezTo>
                    <a:pt x="56" y="20"/>
                    <a:pt x="56" y="19"/>
                    <a:pt x="56" y="19"/>
                  </a:cubicBezTo>
                  <a:cubicBezTo>
                    <a:pt x="55" y="19"/>
                    <a:pt x="55" y="19"/>
                    <a:pt x="54" y="19"/>
                  </a:cubicBezTo>
                  <a:cubicBezTo>
                    <a:pt x="54" y="19"/>
                    <a:pt x="54" y="19"/>
                    <a:pt x="54" y="19"/>
                  </a:cubicBezTo>
                  <a:cubicBezTo>
                    <a:pt x="53" y="18"/>
                    <a:pt x="53" y="18"/>
                    <a:pt x="52" y="17"/>
                  </a:cubicBezTo>
                  <a:cubicBezTo>
                    <a:pt x="52" y="17"/>
                    <a:pt x="52" y="17"/>
                    <a:pt x="52" y="17"/>
                  </a:cubicBezTo>
                  <a:cubicBezTo>
                    <a:pt x="51" y="17"/>
                    <a:pt x="50" y="16"/>
                    <a:pt x="50" y="16"/>
                  </a:cubicBezTo>
                  <a:cubicBezTo>
                    <a:pt x="50" y="16"/>
                    <a:pt x="50" y="16"/>
                    <a:pt x="49" y="16"/>
                  </a:cubicBezTo>
                  <a:cubicBezTo>
                    <a:pt x="49" y="15"/>
                    <a:pt x="48" y="15"/>
                    <a:pt x="48" y="14"/>
                  </a:cubicBezTo>
                  <a:cubicBezTo>
                    <a:pt x="48" y="14"/>
                    <a:pt x="48" y="14"/>
                    <a:pt x="47" y="14"/>
                  </a:cubicBezTo>
                  <a:cubicBezTo>
                    <a:pt x="47" y="13"/>
                    <a:pt x="47" y="13"/>
                    <a:pt x="46" y="13"/>
                  </a:cubicBezTo>
                  <a:cubicBezTo>
                    <a:pt x="46" y="12"/>
                    <a:pt x="46" y="12"/>
                    <a:pt x="46" y="12"/>
                  </a:cubicBezTo>
                  <a:cubicBezTo>
                    <a:pt x="45" y="12"/>
                    <a:pt x="45" y="11"/>
                    <a:pt x="45" y="11"/>
                  </a:cubicBezTo>
                  <a:cubicBezTo>
                    <a:pt x="45" y="11"/>
                    <a:pt x="45" y="10"/>
                    <a:pt x="45" y="10"/>
                  </a:cubicBezTo>
                  <a:cubicBezTo>
                    <a:pt x="45" y="9"/>
                    <a:pt x="45" y="8"/>
                    <a:pt x="45" y="7"/>
                  </a:cubicBezTo>
                  <a:cubicBezTo>
                    <a:pt x="46" y="7"/>
                    <a:pt x="46" y="6"/>
                    <a:pt x="46" y="6"/>
                  </a:cubicBezTo>
                  <a:cubicBezTo>
                    <a:pt x="46" y="6"/>
                    <a:pt x="46" y="6"/>
                    <a:pt x="46" y="6"/>
                  </a:cubicBezTo>
                  <a:cubicBezTo>
                    <a:pt x="46" y="6"/>
                    <a:pt x="45" y="5"/>
                    <a:pt x="43" y="5"/>
                  </a:cubicBezTo>
                  <a:cubicBezTo>
                    <a:pt x="37" y="4"/>
                    <a:pt x="35" y="2"/>
                    <a:pt x="33" y="0"/>
                  </a:cubicBezTo>
                  <a:cubicBezTo>
                    <a:pt x="33" y="0"/>
                    <a:pt x="33" y="0"/>
                    <a:pt x="33" y="0"/>
                  </a:cubicBezTo>
                  <a:cubicBezTo>
                    <a:pt x="32" y="0"/>
                    <a:pt x="28" y="3"/>
                    <a:pt x="27" y="5"/>
                  </a:cubicBezTo>
                  <a:cubicBezTo>
                    <a:pt x="26" y="6"/>
                    <a:pt x="25" y="7"/>
                    <a:pt x="24" y="7"/>
                  </a:cubicBezTo>
                  <a:cubicBezTo>
                    <a:pt x="23" y="7"/>
                    <a:pt x="22" y="7"/>
                    <a:pt x="22" y="7"/>
                  </a:cubicBezTo>
                  <a:cubicBezTo>
                    <a:pt x="21" y="6"/>
                    <a:pt x="20" y="6"/>
                    <a:pt x="19" y="7"/>
                  </a:cubicBezTo>
                  <a:cubicBezTo>
                    <a:pt x="16" y="8"/>
                    <a:pt x="13" y="7"/>
                    <a:pt x="11" y="7"/>
                  </a:cubicBezTo>
                  <a:cubicBezTo>
                    <a:pt x="11" y="6"/>
                    <a:pt x="10" y="6"/>
                    <a:pt x="10" y="6"/>
                  </a:cubicBezTo>
                  <a:cubicBezTo>
                    <a:pt x="9" y="8"/>
                    <a:pt x="8" y="8"/>
                    <a:pt x="6" y="8"/>
                  </a:cubicBezTo>
                  <a:cubicBezTo>
                    <a:pt x="5" y="8"/>
                    <a:pt x="4" y="8"/>
                    <a:pt x="3" y="8"/>
                  </a:cubicBezTo>
                  <a:cubicBezTo>
                    <a:pt x="3" y="7"/>
                    <a:pt x="2" y="7"/>
                    <a:pt x="1" y="7"/>
                  </a:cubicBezTo>
                  <a:cubicBezTo>
                    <a:pt x="1" y="8"/>
                    <a:pt x="0" y="8"/>
                    <a:pt x="0" y="9"/>
                  </a:cubicBezTo>
                  <a:cubicBezTo>
                    <a:pt x="0" y="9"/>
                    <a:pt x="0" y="9"/>
                    <a:pt x="0" y="9"/>
                  </a:cubicBezTo>
                  <a:cubicBezTo>
                    <a:pt x="0" y="9"/>
                    <a:pt x="0" y="10"/>
                    <a:pt x="0" y="1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6" name="Freeform 1126">
              <a:extLst>
                <a:ext uri="{FF2B5EF4-FFF2-40B4-BE49-F238E27FC236}">
                  <a16:creationId xmlns:a16="http://schemas.microsoft.com/office/drawing/2014/main" id="{44DE62C2-8FAD-42F6-B5E7-C265E2D6197B}"/>
                </a:ext>
              </a:extLst>
            </p:cNvPr>
            <p:cNvSpPr>
              <a:spLocks/>
            </p:cNvSpPr>
            <p:nvPr/>
          </p:nvSpPr>
          <p:spPr bwMode="auto">
            <a:xfrm>
              <a:off x="4340" y="2077"/>
              <a:ext cx="73" cy="91"/>
            </a:xfrm>
            <a:custGeom>
              <a:avLst/>
              <a:gdLst>
                <a:gd name="T0" fmla="*/ 16 w 77"/>
                <a:gd name="T1" fmla="*/ 0 h 95"/>
                <a:gd name="T2" fmla="*/ 14 w 77"/>
                <a:gd name="T3" fmla="*/ 0 h 95"/>
                <a:gd name="T4" fmla="*/ 14 w 77"/>
                <a:gd name="T5" fmla="*/ 2 h 95"/>
                <a:gd name="T6" fmla="*/ 11 w 77"/>
                <a:gd name="T7" fmla="*/ 14 h 95"/>
                <a:gd name="T8" fmla="*/ 6 w 77"/>
                <a:gd name="T9" fmla="*/ 10 h 95"/>
                <a:gd name="T10" fmla="*/ 5 w 77"/>
                <a:gd name="T11" fmla="*/ 12 h 95"/>
                <a:gd name="T12" fmla="*/ 4 w 77"/>
                <a:gd name="T13" fmla="*/ 14 h 95"/>
                <a:gd name="T14" fmla="*/ 3 w 77"/>
                <a:gd name="T15" fmla="*/ 15 h 95"/>
                <a:gd name="T16" fmla="*/ 2 w 77"/>
                <a:gd name="T17" fmla="*/ 18 h 95"/>
                <a:gd name="T18" fmla="*/ 2 w 77"/>
                <a:gd name="T19" fmla="*/ 19 h 95"/>
                <a:gd name="T20" fmla="*/ 1 w 77"/>
                <a:gd name="T21" fmla="*/ 20 h 95"/>
                <a:gd name="T22" fmla="*/ 0 w 77"/>
                <a:gd name="T23" fmla="*/ 20 h 95"/>
                <a:gd name="T24" fmla="*/ 0 w 77"/>
                <a:gd name="T25" fmla="*/ 20 h 95"/>
                <a:gd name="T26" fmla="*/ 1 w 77"/>
                <a:gd name="T27" fmla="*/ 25 h 95"/>
                <a:gd name="T28" fmla="*/ 3 w 77"/>
                <a:gd name="T29" fmla="*/ 30 h 95"/>
                <a:gd name="T30" fmla="*/ 6 w 77"/>
                <a:gd name="T31" fmla="*/ 30 h 95"/>
                <a:gd name="T32" fmla="*/ 7 w 77"/>
                <a:gd name="T33" fmla="*/ 30 h 95"/>
                <a:gd name="T34" fmla="*/ 8 w 77"/>
                <a:gd name="T35" fmla="*/ 31 h 95"/>
                <a:gd name="T36" fmla="*/ 9 w 77"/>
                <a:gd name="T37" fmla="*/ 41 h 95"/>
                <a:gd name="T38" fmla="*/ 8 w 77"/>
                <a:gd name="T39" fmla="*/ 47 h 95"/>
                <a:gd name="T40" fmla="*/ 5 w 77"/>
                <a:gd name="T41" fmla="*/ 53 h 95"/>
                <a:gd name="T42" fmla="*/ 5 w 77"/>
                <a:gd name="T43" fmla="*/ 54 h 95"/>
                <a:gd name="T44" fmla="*/ 12 w 77"/>
                <a:gd name="T45" fmla="*/ 49 h 95"/>
                <a:gd name="T46" fmla="*/ 24 w 77"/>
                <a:gd name="T47" fmla="*/ 49 h 95"/>
                <a:gd name="T48" fmla="*/ 34 w 77"/>
                <a:gd name="T49" fmla="*/ 44 h 95"/>
                <a:gd name="T50" fmla="*/ 41 w 77"/>
                <a:gd name="T51" fmla="*/ 46 h 95"/>
                <a:gd name="T52" fmla="*/ 49 w 77"/>
                <a:gd name="T53" fmla="*/ 54 h 95"/>
                <a:gd name="T54" fmla="*/ 49 w 77"/>
                <a:gd name="T55" fmla="*/ 67 h 95"/>
                <a:gd name="T56" fmla="*/ 58 w 77"/>
                <a:gd name="T57" fmla="*/ 85 h 95"/>
                <a:gd name="T58" fmla="*/ 59 w 77"/>
                <a:gd name="T59" fmla="*/ 87 h 95"/>
                <a:gd name="T60" fmla="*/ 59 w 77"/>
                <a:gd name="T61" fmla="*/ 89 h 95"/>
                <a:gd name="T62" fmla="*/ 59 w 77"/>
                <a:gd name="T63" fmla="*/ 91 h 95"/>
                <a:gd name="T64" fmla="*/ 58 w 77"/>
                <a:gd name="T65" fmla="*/ 93 h 95"/>
                <a:gd name="T66" fmla="*/ 58 w 77"/>
                <a:gd name="T67" fmla="*/ 93 h 95"/>
                <a:gd name="T68" fmla="*/ 61 w 77"/>
                <a:gd name="T69" fmla="*/ 94 h 95"/>
                <a:gd name="T70" fmla="*/ 71 w 77"/>
                <a:gd name="T71" fmla="*/ 90 h 95"/>
                <a:gd name="T72" fmla="*/ 74 w 77"/>
                <a:gd name="T73" fmla="*/ 90 h 95"/>
                <a:gd name="T74" fmla="*/ 75 w 77"/>
                <a:gd name="T75" fmla="*/ 90 h 95"/>
                <a:gd name="T76" fmla="*/ 76 w 77"/>
                <a:gd name="T77" fmla="*/ 89 h 95"/>
                <a:gd name="T78" fmla="*/ 77 w 77"/>
                <a:gd name="T79" fmla="*/ 89 h 95"/>
                <a:gd name="T80" fmla="*/ 77 w 77"/>
                <a:gd name="T81" fmla="*/ 87 h 95"/>
                <a:gd name="T82" fmla="*/ 77 w 77"/>
                <a:gd name="T83" fmla="*/ 85 h 95"/>
                <a:gd name="T84" fmla="*/ 77 w 77"/>
                <a:gd name="T85" fmla="*/ 82 h 95"/>
                <a:gd name="T86" fmla="*/ 75 w 77"/>
                <a:gd name="T87" fmla="*/ 76 h 95"/>
                <a:gd name="T88" fmla="*/ 66 w 77"/>
                <a:gd name="T89" fmla="*/ 66 h 95"/>
                <a:gd name="T90" fmla="*/ 56 w 77"/>
                <a:gd name="T91" fmla="*/ 54 h 95"/>
                <a:gd name="T92" fmla="*/ 51 w 77"/>
                <a:gd name="T93" fmla="*/ 43 h 95"/>
                <a:gd name="T94" fmla="*/ 39 w 77"/>
                <a:gd name="T95" fmla="*/ 32 h 95"/>
                <a:gd name="T96" fmla="*/ 47 w 77"/>
                <a:gd name="T97" fmla="*/ 28 h 95"/>
                <a:gd name="T98" fmla="*/ 43 w 77"/>
                <a:gd name="T99" fmla="*/ 19 h 95"/>
                <a:gd name="T100" fmla="*/ 39 w 77"/>
                <a:gd name="T101" fmla="*/ 19 h 95"/>
                <a:gd name="T102" fmla="*/ 37 w 77"/>
                <a:gd name="T103" fmla="*/ 19 h 95"/>
                <a:gd name="T104" fmla="*/ 32 w 77"/>
                <a:gd name="T105" fmla="*/ 19 h 95"/>
                <a:gd name="T106" fmla="*/ 30 w 77"/>
                <a:gd name="T107" fmla="*/ 17 h 95"/>
                <a:gd name="T108" fmla="*/ 30 w 77"/>
                <a:gd name="T109" fmla="*/ 17 h 95"/>
                <a:gd name="T110" fmla="*/ 28 w 77"/>
                <a:gd name="T111" fmla="*/ 16 h 95"/>
                <a:gd name="T112" fmla="*/ 27 w 77"/>
                <a:gd name="T113" fmla="*/ 14 h 95"/>
                <a:gd name="T114" fmla="*/ 26 w 77"/>
                <a:gd name="T115" fmla="*/ 12 h 95"/>
                <a:gd name="T116" fmla="*/ 21 w 77"/>
                <a:gd name="T117" fmla="*/ 3 h 95"/>
                <a:gd name="T118" fmla="*/ 20 w 77"/>
                <a:gd name="T119" fmla="*/ 2 h 95"/>
                <a:gd name="T120" fmla="*/ 19 w 77"/>
                <a:gd name="T121" fmla="*/ 1 h 95"/>
                <a:gd name="T122" fmla="*/ 18 w 77"/>
                <a:gd name="T123" fmla="*/ 0 h 95"/>
                <a:gd name="T124" fmla="*/ 18 w 77"/>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95">
                  <a:moveTo>
                    <a:pt x="16" y="0"/>
                  </a:moveTo>
                  <a:cubicBezTo>
                    <a:pt x="16" y="0"/>
                    <a:pt x="16" y="0"/>
                    <a:pt x="16" y="0"/>
                  </a:cubicBezTo>
                  <a:cubicBezTo>
                    <a:pt x="16" y="0"/>
                    <a:pt x="16" y="0"/>
                    <a:pt x="16" y="0"/>
                  </a:cubicBezTo>
                  <a:cubicBezTo>
                    <a:pt x="15" y="0"/>
                    <a:pt x="15" y="0"/>
                    <a:pt x="14" y="0"/>
                  </a:cubicBezTo>
                  <a:cubicBezTo>
                    <a:pt x="14" y="1"/>
                    <a:pt x="14" y="1"/>
                    <a:pt x="14" y="2"/>
                  </a:cubicBezTo>
                  <a:cubicBezTo>
                    <a:pt x="14" y="2"/>
                    <a:pt x="14" y="2"/>
                    <a:pt x="14" y="2"/>
                  </a:cubicBezTo>
                  <a:cubicBezTo>
                    <a:pt x="15" y="4"/>
                    <a:pt x="17" y="9"/>
                    <a:pt x="15" y="12"/>
                  </a:cubicBezTo>
                  <a:cubicBezTo>
                    <a:pt x="15" y="14"/>
                    <a:pt x="13" y="15"/>
                    <a:pt x="11" y="14"/>
                  </a:cubicBezTo>
                  <a:cubicBezTo>
                    <a:pt x="9" y="14"/>
                    <a:pt x="7" y="12"/>
                    <a:pt x="7" y="10"/>
                  </a:cubicBezTo>
                  <a:cubicBezTo>
                    <a:pt x="6" y="10"/>
                    <a:pt x="6" y="10"/>
                    <a:pt x="6" y="10"/>
                  </a:cubicBezTo>
                  <a:cubicBezTo>
                    <a:pt x="6" y="10"/>
                    <a:pt x="6" y="10"/>
                    <a:pt x="6" y="11"/>
                  </a:cubicBezTo>
                  <a:cubicBezTo>
                    <a:pt x="5" y="11"/>
                    <a:pt x="5" y="11"/>
                    <a:pt x="5" y="12"/>
                  </a:cubicBezTo>
                  <a:cubicBezTo>
                    <a:pt x="5" y="12"/>
                    <a:pt x="4" y="12"/>
                    <a:pt x="4" y="13"/>
                  </a:cubicBezTo>
                  <a:cubicBezTo>
                    <a:pt x="4" y="13"/>
                    <a:pt x="4" y="13"/>
                    <a:pt x="4" y="14"/>
                  </a:cubicBezTo>
                  <a:cubicBezTo>
                    <a:pt x="3" y="14"/>
                    <a:pt x="3" y="14"/>
                    <a:pt x="3" y="15"/>
                  </a:cubicBezTo>
                  <a:cubicBezTo>
                    <a:pt x="3" y="15"/>
                    <a:pt x="3" y="15"/>
                    <a:pt x="3" y="15"/>
                  </a:cubicBezTo>
                  <a:cubicBezTo>
                    <a:pt x="2" y="16"/>
                    <a:pt x="2" y="16"/>
                    <a:pt x="2" y="16"/>
                  </a:cubicBezTo>
                  <a:cubicBezTo>
                    <a:pt x="2" y="17"/>
                    <a:pt x="2" y="17"/>
                    <a:pt x="2" y="18"/>
                  </a:cubicBezTo>
                  <a:cubicBezTo>
                    <a:pt x="2" y="18"/>
                    <a:pt x="2" y="18"/>
                    <a:pt x="2" y="18"/>
                  </a:cubicBezTo>
                  <a:cubicBezTo>
                    <a:pt x="2" y="18"/>
                    <a:pt x="2" y="18"/>
                    <a:pt x="2" y="19"/>
                  </a:cubicBezTo>
                  <a:cubicBezTo>
                    <a:pt x="1" y="19"/>
                    <a:pt x="1" y="19"/>
                    <a:pt x="1" y="19"/>
                  </a:cubicBezTo>
                  <a:cubicBezTo>
                    <a:pt x="1" y="19"/>
                    <a:pt x="1" y="19"/>
                    <a:pt x="1" y="20"/>
                  </a:cubicBezTo>
                  <a:cubicBezTo>
                    <a:pt x="1" y="20"/>
                    <a:pt x="1" y="20"/>
                    <a:pt x="0" y="20"/>
                  </a:cubicBezTo>
                  <a:cubicBezTo>
                    <a:pt x="0" y="20"/>
                    <a:pt x="0" y="20"/>
                    <a:pt x="0" y="20"/>
                  </a:cubicBezTo>
                  <a:cubicBezTo>
                    <a:pt x="0" y="20"/>
                    <a:pt x="0" y="20"/>
                    <a:pt x="0" y="20"/>
                  </a:cubicBezTo>
                  <a:cubicBezTo>
                    <a:pt x="0" y="20"/>
                    <a:pt x="0" y="20"/>
                    <a:pt x="0" y="20"/>
                  </a:cubicBezTo>
                  <a:cubicBezTo>
                    <a:pt x="0" y="20"/>
                    <a:pt x="0" y="21"/>
                    <a:pt x="0" y="21"/>
                  </a:cubicBezTo>
                  <a:cubicBezTo>
                    <a:pt x="1" y="22"/>
                    <a:pt x="1" y="23"/>
                    <a:pt x="1" y="25"/>
                  </a:cubicBezTo>
                  <a:cubicBezTo>
                    <a:pt x="1" y="27"/>
                    <a:pt x="1" y="28"/>
                    <a:pt x="1" y="30"/>
                  </a:cubicBezTo>
                  <a:cubicBezTo>
                    <a:pt x="2" y="30"/>
                    <a:pt x="2" y="30"/>
                    <a:pt x="3" y="30"/>
                  </a:cubicBezTo>
                  <a:cubicBezTo>
                    <a:pt x="3" y="29"/>
                    <a:pt x="4" y="29"/>
                    <a:pt x="5" y="29"/>
                  </a:cubicBezTo>
                  <a:cubicBezTo>
                    <a:pt x="5" y="29"/>
                    <a:pt x="6" y="29"/>
                    <a:pt x="6" y="30"/>
                  </a:cubicBezTo>
                  <a:cubicBezTo>
                    <a:pt x="6" y="30"/>
                    <a:pt x="6" y="30"/>
                    <a:pt x="6" y="30"/>
                  </a:cubicBezTo>
                  <a:cubicBezTo>
                    <a:pt x="7" y="30"/>
                    <a:pt x="7" y="30"/>
                    <a:pt x="7" y="30"/>
                  </a:cubicBezTo>
                  <a:cubicBezTo>
                    <a:pt x="7" y="30"/>
                    <a:pt x="8" y="30"/>
                    <a:pt x="8" y="31"/>
                  </a:cubicBezTo>
                  <a:cubicBezTo>
                    <a:pt x="8" y="31"/>
                    <a:pt x="8" y="31"/>
                    <a:pt x="8" y="31"/>
                  </a:cubicBezTo>
                  <a:cubicBezTo>
                    <a:pt x="9" y="32"/>
                    <a:pt x="9" y="32"/>
                    <a:pt x="9" y="33"/>
                  </a:cubicBezTo>
                  <a:cubicBezTo>
                    <a:pt x="10" y="36"/>
                    <a:pt x="9" y="39"/>
                    <a:pt x="9" y="41"/>
                  </a:cubicBezTo>
                  <a:cubicBezTo>
                    <a:pt x="9" y="42"/>
                    <a:pt x="8" y="44"/>
                    <a:pt x="8" y="45"/>
                  </a:cubicBezTo>
                  <a:cubicBezTo>
                    <a:pt x="8" y="46"/>
                    <a:pt x="8" y="47"/>
                    <a:pt x="8" y="47"/>
                  </a:cubicBezTo>
                  <a:cubicBezTo>
                    <a:pt x="8" y="49"/>
                    <a:pt x="7" y="50"/>
                    <a:pt x="6" y="51"/>
                  </a:cubicBezTo>
                  <a:cubicBezTo>
                    <a:pt x="5" y="52"/>
                    <a:pt x="5" y="52"/>
                    <a:pt x="5" y="53"/>
                  </a:cubicBezTo>
                  <a:cubicBezTo>
                    <a:pt x="5" y="53"/>
                    <a:pt x="5" y="53"/>
                    <a:pt x="5" y="54"/>
                  </a:cubicBezTo>
                  <a:cubicBezTo>
                    <a:pt x="5" y="54"/>
                    <a:pt x="5" y="54"/>
                    <a:pt x="5" y="54"/>
                  </a:cubicBezTo>
                  <a:cubicBezTo>
                    <a:pt x="6" y="53"/>
                    <a:pt x="9" y="51"/>
                    <a:pt x="10" y="50"/>
                  </a:cubicBezTo>
                  <a:cubicBezTo>
                    <a:pt x="11" y="50"/>
                    <a:pt x="12" y="49"/>
                    <a:pt x="12" y="49"/>
                  </a:cubicBezTo>
                  <a:cubicBezTo>
                    <a:pt x="17" y="45"/>
                    <a:pt x="21" y="46"/>
                    <a:pt x="23" y="49"/>
                  </a:cubicBezTo>
                  <a:cubicBezTo>
                    <a:pt x="23" y="49"/>
                    <a:pt x="23" y="49"/>
                    <a:pt x="24" y="49"/>
                  </a:cubicBezTo>
                  <a:cubicBezTo>
                    <a:pt x="25" y="49"/>
                    <a:pt x="27" y="48"/>
                    <a:pt x="27" y="47"/>
                  </a:cubicBezTo>
                  <a:cubicBezTo>
                    <a:pt x="28" y="45"/>
                    <a:pt x="31" y="44"/>
                    <a:pt x="34" y="44"/>
                  </a:cubicBezTo>
                  <a:cubicBezTo>
                    <a:pt x="35" y="44"/>
                    <a:pt x="36" y="44"/>
                    <a:pt x="36" y="44"/>
                  </a:cubicBezTo>
                  <a:cubicBezTo>
                    <a:pt x="38" y="44"/>
                    <a:pt x="40" y="45"/>
                    <a:pt x="41" y="46"/>
                  </a:cubicBezTo>
                  <a:cubicBezTo>
                    <a:pt x="42" y="48"/>
                    <a:pt x="42" y="48"/>
                    <a:pt x="42" y="48"/>
                  </a:cubicBezTo>
                  <a:cubicBezTo>
                    <a:pt x="44" y="50"/>
                    <a:pt x="46" y="52"/>
                    <a:pt x="49" y="54"/>
                  </a:cubicBezTo>
                  <a:cubicBezTo>
                    <a:pt x="52" y="56"/>
                    <a:pt x="51" y="60"/>
                    <a:pt x="50" y="63"/>
                  </a:cubicBezTo>
                  <a:cubicBezTo>
                    <a:pt x="50" y="64"/>
                    <a:pt x="49" y="66"/>
                    <a:pt x="49" y="67"/>
                  </a:cubicBezTo>
                  <a:cubicBezTo>
                    <a:pt x="53" y="69"/>
                    <a:pt x="59" y="75"/>
                    <a:pt x="58" y="81"/>
                  </a:cubicBezTo>
                  <a:cubicBezTo>
                    <a:pt x="58" y="83"/>
                    <a:pt x="58" y="84"/>
                    <a:pt x="58" y="85"/>
                  </a:cubicBezTo>
                  <a:cubicBezTo>
                    <a:pt x="59" y="86"/>
                    <a:pt x="59" y="86"/>
                    <a:pt x="59" y="87"/>
                  </a:cubicBezTo>
                  <a:cubicBezTo>
                    <a:pt x="59" y="87"/>
                    <a:pt x="59" y="87"/>
                    <a:pt x="59" y="87"/>
                  </a:cubicBezTo>
                  <a:cubicBezTo>
                    <a:pt x="59" y="88"/>
                    <a:pt x="59" y="88"/>
                    <a:pt x="59" y="89"/>
                  </a:cubicBezTo>
                  <a:cubicBezTo>
                    <a:pt x="59" y="89"/>
                    <a:pt x="59" y="89"/>
                    <a:pt x="59" y="89"/>
                  </a:cubicBezTo>
                  <a:cubicBezTo>
                    <a:pt x="59" y="90"/>
                    <a:pt x="59" y="90"/>
                    <a:pt x="59" y="91"/>
                  </a:cubicBezTo>
                  <a:cubicBezTo>
                    <a:pt x="59" y="91"/>
                    <a:pt x="59" y="91"/>
                    <a:pt x="59" y="91"/>
                  </a:cubicBezTo>
                  <a:cubicBezTo>
                    <a:pt x="58" y="92"/>
                    <a:pt x="58" y="92"/>
                    <a:pt x="58" y="93"/>
                  </a:cubicBezTo>
                  <a:cubicBezTo>
                    <a:pt x="58" y="93"/>
                    <a:pt x="58" y="93"/>
                    <a:pt x="58" y="93"/>
                  </a:cubicBezTo>
                  <a:cubicBezTo>
                    <a:pt x="58" y="93"/>
                    <a:pt x="58" y="93"/>
                    <a:pt x="58" y="93"/>
                  </a:cubicBezTo>
                  <a:cubicBezTo>
                    <a:pt x="58" y="93"/>
                    <a:pt x="58" y="93"/>
                    <a:pt x="58" y="93"/>
                  </a:cubicBezTo>
                  <a:cubicBezTo>
                    <a:pt x="59" y="94"/>
                    <a:pt x="60" y="94"/>
                    <a:pt x="61" y="95"/>
                  </a:cubicBezTo>
                  <a:cubicBezTo>
                    <a:pt x="61" y="95"/>
                    <a:pt x="61" y="94"/>
                    <a:pt x="61" y="94"/>
                  </a:cubicBezTo>
                  <a:cubicBezTo>
                    <a:pt x="61" y="91"/>
                    <a:pt x="63" y="89"/>
                    <a:pt x="67" y="89"/>
                  </a:cubicBezTo>
                  <a:cubicBezTo>
                    <a:pt x="68" y="89"/>
                    <a:pt x="70" y="89"/>
                    <a:pt x="71" y="90"/>
                  </a:cubicBezTo>
                  <a:cubicBezTo>
                    <a:pt x="72" y="90"/>
                    <a:pt x="72" y="90"/>
                    <a:pt x="73" y="90"/>
                  </a:cubicBezTo>
                  <a:cubicBezTo>
                    <a:pt x="73" y="90"/>
                    <a:pt x="73" y="90"/>
                    <a:pt x="74" y="90"/>
                  </a:cubicBezTo>
                  <a:cubicBezTo>
                    <a:pt x="74" y="90"/>
                    <a:pt x="74" y="90"/>
                    <a:pt x="74" y="90"/>
                  </a:cubicBezTo>
                  <a:cubicBezTo>
                    <a:pt x="74" y="90"/>
                    <a:pt x="74" y="90"/>
                    <a:pt x="75" y="90"/>
                  </a:cubicBezTo>
                  <a:cubicBezTo>
                    <a:pt x="75" y="90"/>
                    <a:pt x="75" y="90"/>
                    <a:pt x="75" y="90"/>
                  </a:cubicBezTo>
                  <a:cubicBezTo>
                    <a:pt x="75" y="90"/>
                    <a:pt x="76" y="90"/>
                    <a:pt x="76" y="89"/>
                  </a:cubicBezTo>
                  <a:cubicBezTo>
                    <a:pt x="76" y="89"/>
                    <a:pt x="76" y="89"/>
                    <a:pt x="76" y="89"/>
                  </a:cubicBezTo>
                  <a:cubicBezTo>
                    <a:pt x="76" y="89"/>
                    <a:pt x="77" y="89"/>
                    <a:pt x="77" y="89"/>
                  </a:cubicBezTo>
                  <a:cubicBezTo>
                    <a:pt x="77" y="89"/>
                    <a:pt x="77" y="89"/>
                    <a:pt x="77" y="89"/>
                  </a:cubicBezTo>
                  <a:cubicBezTo>
                    <a:pt x="77" y="88"/>
                    <a:pt x="77" y="88"/>
                    <a:pt x="77" y="87"/>
                  </a:cubicBezTo>
                  <a:cubicBezTo>
                    <a:pt x="77" y="87"/>
                    <a:pt x="77" y="87"/>
                    <a:pt x="77" y="87"/>
                  </a:cubicBezTo>
                  <a:cubicBezTo>
                    <a:pt x="77" y="86"/>
                    <a:pt x="77" y="86"/>
                    <a:pt x="77" y="85"/>
                  </a:cubicBezTo>
                  <a:cubicBezTo>
                    <a:pt x="77" y="85"/>
                    <a:pt x="77" y="85"/>
                    <a:pt x="77" y="85"/>
                  </a:cubicBezTo>
                  <a:cubicBezTo>
                    <a:pt x="77" y="84"/>
                    <a:pt x="77" y="83"/>
                    <a:pt x="77" y="82"/>
                  </a:cubicBezTo>
                  <a:cubicBezTo>
                    <a:pt x="77" y="80"/>
                    <a:pt x="77" y="78"/>
                    <a:pt x="76" y="77"/>
                  </a:cubicBezTo>
                  <a:cubicBezTo>
                    <a:pt x="76" y="76"/>
                    <a:pt x="76" y="76"/>
                    <a:pt x="75" y="76"/>
                  </a:cubicBezTo>
                  <a:cubicBezTo>
                    <a:pt x="75" y="75"/>
                    <a:pt x="74" y="74"/>
                    <a:pt x="73" y="74"/>
                  </a:cubicBezTo>
                  <a:cubicBezTo>
                    <a:pt x="70" y="72"/>
                    <a:pt x="67" y="70"/>
                    <a:pt x="66" y="66"/>
                  </a:cubicBezTo>
                  <a:cubicBezTo>
                    <a:pt x="65" y="64"/>
                    <a:pt x="63" y="62"/>
                    <a:pt x="61" y="60"/>
                  </a:cubicBezTo>
                  <a:cubicBezTo>
                    <a:pt x="59" y="58"/>
                    <a:pt x="57" y="56"/>
                    <a:pt x="56" y="54"/>
                  </a:cubicBezTo>
                  <a:cubicBezTo>
                    <a:pt x="56" y="53"/>
                    <a:pt x="55" y="51"/>
                    <a:pt x="54" y="50"/>
                  </a:cubicBezTo>
                  <a:cubicBezTo>
                    <a:pt x="52" y="48"/>
                    <a:pt x="51" y="46"/>
                    <a:pt x="51" y="43"/>
                  </a:cubicBezTo>
                  <a:cubicBezTo>
                    <a:pt x="50" y="43"/>
                    <a:pt x="48" y="42"/>
                    <a:pt x="46" y="41"/>
                  </a:cubicBezTo>
                  <a:cubicBezTo>
                    <a:pt x="42" y="38"/>
                    <a:pt x="37" y="36"/>
                    <a:pt x="39" y="32"/>
                  </a:cubicBezTo>
                  <a:cubicBezTo>
                    <a:pt x="40" y="29"/>
                    <a:pt x="43" y="29"/>
                    <a:pt x="45" y="28"/>
                  </a:cubicBezTo>
                  <a:cubicBezTo>
                    <a:pt x="46" y="28"/>
                    <a:pt x="47" y="28"/>
                    <a:pt x="47" y="28"/>
                  </a:cubicBezTo>
                  <a:cubicBezTo>
                    <a:pt x="47" y="27"/>
                    <a:pt x="47" y="26"/>
                    <a:pt x="46" y="25"/>
                  </a:cubicBezTo>
                  <a:cubicBezTo>
                    <a:pt x="45" y="24"/>
                    <a:pt x="44" y="22"/>
                    <a:pt x="43" y="19"/>
                  </a:cubicBezTo>
                  <a:cubicBezTo>
                    <a:pt x="43" y="18"/>
                    <a:pt x="43" y="18"/>
                    <a:pt x="42" y="18"/>
                  </a:cubicBezTo>
                  <a:cubicBezTo>
                    <a:pt x="41" y="18"/>
                    <a:pt x="39" y="18"/>
                    <a:pt x="39" y="19"/>
                  </a:cubicBezTo>
                  <a:cubicBezTo>
                    <a:pt x="38" y="19"/>
                    <a:pt x="38" y="19"/>
                    <a:pt x="37" y="19"/>
                  </a:cubicBezTo>
                  <a:cubicBezTo>
                    <a:pt x="37" y="19"/>
                    <a:pt x="37" y="19"/>
                    <a:pt x="37" y="19"/>
                  </a:cubicBezTo>
                  <a:cubicBezTo>
                    <a:pt x="37" y="19"/>
                    <a:pt x="36" y="19"/>
                    <a:pt x="36" y="19"/>
                  </a:cubicBezTo>
                  <a:cubicBezTo>
                    <a:pt x="35" y="19"/>
                    <a:pt x="34" y="19"/>
                    <a:pt x="32" y="19"/>
                  </a:cubicBezTo>
                  <a:cubicBezTo>
                    <a:pt x="32" y="19"/>
                    <a:pt x="32" y="19"/>
                    <a:pt x="32" y="19"/>
                  </a:cubicBezTo>
                  <a:cubicBezTo>
                    <a:pt x="32" y="18"/>
                    <a:pt x="31" y="18"/>
                    <a:pt x="30" y="17"/>
                  </a:cubicBezTo>
                  <a:cubicBezTo>
                    <a:pt x="30" y="17"/>
                    <a:pt x="30" y="17"/>
                    <a:pt x="30" y="17"/>
                  </a:cubicBezTo>
                  <a:cubicBezTo>
                    <a:pt x="30" y="17"/>
                    <a:pt x="30" y="17"/>
                    <a:pt x="30" y="17"/>
                  </a:cubicBezTo>
                  <a:cubicBezTo>
                    <a:pt x="29" y="17"/>
                    <a:pt x="29" y="17"/>
                    <a:pt x="29" y="16"/>
                  </a:cubicBezTo>
                  <a:cubicBezTo>
                    <a:pt x="29" y="16"/>
                    <a:pt x="28" y="16"/>
                    <a:pt x="28" y="16"/>
                  </a:cubicBezTo>
                  <a:cubicBezTo>
                    <a:pt x="28" y="16"/>
                    <a:pt x="28" y="15"/>
                    <a:pt x="27" y="15"/>
                  </a:cubicBezTo>
                  <a:cubicBezTo>
                    <a:pt x="27" y="15"/>
                    <a:pt x="27" y="14"/>
                    <a:pt x="27" y="14"/>
                  </a:cubicBezTo>
                  <a:cubicBezTo>
                    <a:pt x="27" y="14"/>
                    <a:pt x="27" y="14"/>
                    <a:pt x="27" y="13"/>
                  </a:cubicBezTo>
                  <a:cubicBezTo>
                    <a:pt x="26" y="13"/>
                    <a:pt x="26" y="12"/>
                    <a:pt x="26" y="12"/>
                  </a:cubicBezTo>
                  <a:cubicBezTo>
                    <a:pt x="26" y="11"/>
                    <a:pt x="25" y="10"/>
                    <a:pt x="24" y="9"/>
                  </a:cubicBezTo>
                  <a:cubicBezTo>
                    <a:pt x="22" y="7"/>
                    <a:pt x="21" y="6"/>
                    <a:pt x="21" y="3"/>
                  </a:cubicBezTo>
                  <a:cubicBezTo>
                    <a:pt x="21" y="3"/>
                    <a:pt x="20" y="3"/>
                    <a:pt x="20" y="3"/>
                  </a:cubicBezTo>
                  <a:cubicBezTo>
                    <a:pt x="20" y="3"/>
                    <a:pt x="20" y="2"/>
                    <a:pt x="20" y="2"/>
                  </a:cubicBezTo>
                  <a:cubicBezTo>
                    <a:pt x="20" y="2"/>
                    <a:pt x="20" y="2"/>
                    <a:pt x="20" y="2"/>
                  </a:cubicBezTo>
                  <a:cubicBezTo>
                    <a:pt x="19" y="2"/>
                    <a:pt x="19" y="1"/>
                    <a:pt x="19" y="1"/>
                  </a:cubicBezTo>
                  <a:cubicBezTo>
                    <a:pt x="19" y="1"/>
                    <a:pt x="19" y="1"/>
                    <a:pt x="19" y="1"/>
                  </a:cubicBezTo>
                  <a:cubicBezTo>
                    <a:pt x="18" y="0"/>
                    <a:pt x="18" y="0"/>
                    <a:pt x="18" y="0"/>
                  </a:cubicBezTo>
                  <a:cubicBezTo>
                    <a:pt x="18" y="0"/>
                    <a:pt x="18" y="0"/>
                    <a:pt x="18" y="0"/>
                  </a:cubicBezTo>
                  <a:cubicBezTo>
                    <a:pt x="18" y="0"/>
                    <a:pt x="18" y="0"/>
                    <a:pt x="18" y="0"/>
                  </a:cubicBezTo>
                  <a:cubicBezTo>
                    <a:pt x="17" y="0"/>
                    <a:pt x="17" y="0"/>
                    <a:pt x="16" y="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7" name="Freeform 1127">
              <a:extLst>
                <a:ext uri="{FF2B5EF4-FFF2-40B4-BE49-F238E27FC236}">
                  <a16:creationId xmlns:a16="http://schemas.microsoft.com/office/drawing/2014/main" id="{A90E4178-D951-4BFA-A1FF-D0CC95AE00A2}"/>
                </a:ext>
              </a:extLst>
            </p:cNvPr>
            <p:cNvSpPr>
              <a:spLocks/>
            </p:cNvSpPr>
            <p:nvPr/>
          </p:nvSpPr>
          <p:spPr bwMode="auto">
            <a:xfrm>
              <a:off x="4310" y="2098"/>
              <a:ext cx="82" cy="159"/>
            </a:xfrm>
            <a:custGeom>
              <a:avLst/>
              <a:gdLst>
                <a:gd name="T0" fmla="*/ 86 w 86"/>
                <a:gd name="T1" fmla="*/ 67 h 166"/>
                <a:gd name="T2" fmla="*/ 86 w 86"/>
                <a:gd name="T3" fmla="*/ 66 h 166"/>
                <a:gd name="T4" fmla="*/ 85 w 86"/>
                <a:gd name="T5" fmla="*/ 59 h 166"/>
                <a:gd name="T6" fmla="*/ 77 w 86"/>
                <a:gd name="T7" fmla="*/ 40 h 166"/>
                <a:gd name="T8" fmla="*/ 70 w 86"/>
                <a:gd name="T9" fmla="*/ 28 h 166"/>
                <a:gd name="T10" fmla="*/ 65 w 86"/>
                <a:gd name="T11" fmla="*/ 26 h 166"/>
                <a:gd name="T12" fmla="*/ 55 w 86"/>
                <a:gd name="T13" fmla="*/ 31 h 166"/>
                <a:gd name="T14" fmla="*/ 49 w 86"/>
                <a:gd name="T15" fmla="*/ 28 h 166"/>
                <a:gd name="T16" fmla="*/ 44 w 86"/>
                <a:gd name="T17" fmla="*/ 31 h 166"/>
                <a:gd name="T18" fmla="*/ 32 w 86"/>
                <a:gd name="T19" fmla="*/ 33 h 166"/>
                <a:gd name="T20" fmla="*/ 34 w 86"/>
                <a:gd name="T21" fmla="*/ 27 h 166"/>
                <a:gd name="T22" fmla="*/ 35 w 86"/>
                <a:gd name="T23" fmla="*/ 23 h 166"/>
                <a:gd name="T24" fmla="*/ 36 w 86"/>
                <a:gd name="T25" fmla="*/ 12 h 166"/>
                <a:gd name="T26" fmla="*/ 34 w 86"/>
                <a:gd name="T27" fmla="*/ 11 h 166"/>
                <a:gd name="T28" fmla="*/ 28 w 86"/>
                <a:gd name="T29" fmla="*/ 3 h 166"/>
                <a:gd name="T30" fmla="*/ 28 w 86"/>
                <a:gd name="T31" fmla="*/ 1 h 166"/>
                <a:gd name="T32" fmla="*/ 27 w 86"/>
                <a:gd name="T33" fmla="*/ 0 h 166"/>
                <a:gd name="T34" fmla="*/ 26 w 86"/>
                <a:gd name="T35" fmla="*/ 1 h 166"/>
                <a:gd name="T36" fmla="*/ 25 w 86"/>
                <a:gd name="T37" fmla="*/ 2 h 166"/>
                <a:gd name="T38" fmla="*/ 24 w 86"/>
                <a:gd name="T39" fmla="*/ 3 h 166"/>
                <a:gd name="T40" fmla="*/ 17 w 86"/>
                <a:gd name="T41" fmla="*/ 6 h 166"/>
                <a:gd name="T42" fmla="*/ 7 w 86"/>
                <a:gd name="T43" fmla="*/ 10 h 166"/>
                <a:gd name="T44" fmla="*/ 2 w 86"/>
                <a:gd name="T45" fmla="*/ 12 h 166"/>
                <a:gd name="T46" fmla="*/ 7 w 86"/>
                <a:gd name="T47" fmla="*/ 38 h 166"/>
                <a:gd name="T48" fmla="*/ 10 w 86"/>
                <a:gd name="T49" fmla="*/ 45 h 166"/>
                <a:gd name="T50" fmla="*/ 10 w 86"/>
                <a:gd name="T51" fmla="*/ 54 h 166"/>
                <a:gd name="T52" fmla="*/ 8 w 86"/>
                <a:gd name="T53" fmla="*/ 62 h 166"/>
                <a:gd name="T54" fmla="*/ 12 w 86"/>
                <a:gd name="T55" fmla="*/ 71 h 166"/>
                <a:gd name="T56" fmla="*/ 18 w 86"/>
                <a:gd name="T57" fmla="*/ 89 h 166"/>
                <a:gd name="T58" fmla="*/ 21 w 86"/>
                <a:gd name="T59" fmla="*/ 95 h 166"/>
                <a:gd name="T60" fmla="*/ 20 w 86"/>
                <a:gd name="T61" fmla="*/ 98 h 166"/>
                <a:gd name="T62" fmla="*/ 19 w 86"/>
                <a:gd name="T63" fmla="*/ 101 h 166"/>
                <a:gd name="T64" fmla="*/ 18 w 86"/>
                <a:gd name="T65" fmla="*/ 104 h 166"/>
                <a:gd name="T66" fmla="*/ 17 w 86"/>
                <a:gd name="T67" fmla="*/ 107 h 166"/>
                <a:gd name="T68" fmla="*/ 14 w 86"/>
                <a:gd name="T69" fmla="*/ 112 h 166"/>
                <a:gd name="T70" fmla="*/ 12 w 86"/>
                <a:gd name="T71" fmla="*/ 114 h 166"/>
                <a:gd name="T72" fmla="*/ 11 w 86"/>
                <a:gd name="T73" fmla="*/ 115 h 166"/>
                <a:gd name="T74" fmla="*/ 8 w 86"/>
                <a:gd name="T75" fmla="*/ 130 h 166"/>
                <a:gd name="T76" fmla="*/ 23 w 86"/>
                <a:gd name="T77" fmla="*/ 153 h 166"/>
                <a:gd name="T78" fmla="*/ 32 w 86"/>
                <a:gd name="T79" fmla="*/ 158 h 166"/>
                <a:gd name="T80" fmla="*/ 36 w 86"/>
                <a:gd name="T81" fmla="*/ 160 h 166"/>
                <a:gd name="T82" fmla="*/ 41 w 86"/>
                <a:gd name="T83" fmla="*/ 166 h 166"/>
                <a:gd name="T84" fmla="*/ 45 w 86"/>
                <a:gd name="T85" fmla="*/ 165 h 166"/>
                <a:gd name="T86" fmla="*/ 45 w 86"/>
                <a:gd name="T87" fmla="*/ 164 h 166"/>
                <a:gd name="T88" fmla="*/ 46 w 86"/>
                <a:gd name="T89" fmla="*/ 163 h 166"/>
                <a:gd name="T90" fmla="*/ 30 w 86"/>
                <a:gd name="T91" fmla="*/ 154 h 166"/>
                <a:gd name="T92" fmla="*/ 25 w 86"/>
                <a:gd name="T93" fmla="*/ 138 h 166"/>
                <a:gd name="T94" fmla="*/ 19 w 86"/>
                <a:gd name="T95" fmla="*/ 130 h 166"/>
                <a:gd name="T96" fmla="*/ 15 w 86"/>
                <a:gd name="T97" fmla="*/ 114 h 166"/>
                <a:gd name="T98" fmla="*/ 19 w 86"/>
                <a:gd name="T99" fmla="*/ 100 h 166"/>
                <a:gd name="T100" fmla="*/ 23 w 86"/>
                <a:gd name="T101" fmla="*/ 83 h 166"/>
                <a:gd name="T102" fmla="*/ 36 w 86"/>
                <a:gd name="T103" fmla="*/ 83 h 166"/>
                <a:gd name="T104" fmla="*/ 43 w 86"/>
                <a:gd name="T105" fmla="*/ 88 h 166"/>
                <a:gd name="T106" fmla="*/ 54 w 86"/>
                <a:gd name="T107" fmla="*/ 94 h 166"/>
                <a:gd name="T108" fmla="*/ 53 w 86"/>
                <a:gd name="T109" fmla="*/ 93 h 166"/>
                <a:gd name="T110" fmla="*/ 51 w 86"/>
                <a:gd name="T111" fmla="*/ 85 h 166"/>
                <a:gd name="T112" fmla="*/ 70 w 86"/>
                <a:gd name="T113" fmla="*/ 68 h 166"/>
                <a:gd name="T114" fmla="*/ 76 w 86"/>
                <a:gd name="T115" fmla="*/ 68 h 166"/>
                <a:gd name="T116" fmla="*/ 82 w 86"/>
                <a:gd name="T117" fmla="*/ 68 h 166"/>
                <a:gd name="T118" fmla="*/ 83 w 86"/>
                <a:gd name="T119" fmla="*/ 68 h 166"/>
                <a:gd name="T120" fmla="*/ 84 w 86"/>
                <a:gd name="T121" fmla="*/ 68 h 166"/>
                <a:gd name="T122" fmla="*/ 85 w 86"/>
                <a:gd name="T123"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66">
                  <a:moveTo>
                    <a:pt x="86" y="68"/>
                  </a:moveTo>
                  <a:cubicBezTo>
                    <a:pt x="86" y="67"/>
                    <a:pt x="86" y="67"/>
                    <a:pt x="86" y="67"/>
                  </a:cubicBezTo>
                  <a:cubicBezTo>
                    <a:pt x="86" y="67"/>
                    <a:pt x="86" y="66"/>
                    <a:pt x="86" y="66"/>
                  </a:cubicBezTo>
                  <a:cubicBezTo>
                    <a:pt x="86" y="66"/>
                    <a:pt x="86" y="66"/>
                    <a:pt x="86" y="66"/>
                  </a:cubicBezTo>
                  <a:cubicBezTo>
                    <a:pt x="86" y="65"/>
                    <a:pt x="86" y="65"/>
                    <a:pt x="86" y="64"/>
                  </a:cubicBezTo>
                  <a:cubicBezTo>
                    <a:pt x="85" y="62"/>
                    <a:pt x="85" y="61"/>
                    <a:pt x="85" y="59"/>
                  </a:cubicBezTo>
                  <a:cubicBezTo>
                    <a:pt x="86" y="54"/>
                    <a:pt x="81" y="50"/>
                    <a:pt x="79" y="49"/>
                  </a:cubicBezTo>
                  <a:cubicBezTo>
                    <a:pt x="76" y="48"/>
                    <a:pt x="76" y="44"/>
                    <a:pt x="77" y="40"/>
                  </a:cubicBezTo>
                  <a:cubicBezTo>
                    <a:pt x="77" y="39"/>
                    <a:pt x="78" y="36"/>
                    <a:pt x="78" y="35"/>
                  </a:cubicBezTo>
                  <a:cubicBezTo>
                    <a:pt x="74" y="33"/>
                    <a:pt x="72" y="31"/>
                    <a:pt x="70" y="28"/>
                  </a:cubicBezTo>
                  <a:cubicBezTo>
                    <a:pt x="69" y="27"/>
                    <a:pt x="69" y="27"/>
                    <a:pt x="69" y="27"/>
                  </a:cubicBezTo>
                  <a:cubicBezTo>
                    <a:pt x="68" y="26"/>
                    <a:pt x="67" y="26"/>
                    <a:pt x="65" y="26"/>
                  </a:cubicBezTo>
                  <a:cubicBezTo>
                    <a:pt x="63" y="26"/>
                    <a:pt x="62" y="26"/>
                    <a:pt x="62" y="27"/>
                  </a:cubicBezTo>
                  <a:cubicBezTo>
                    <a:pt x="61" y="29"/>
                    <a:pt x="57" y="31"/>
                    <a:pt x="55" y="31"/>
                  </a:cubicBezTo>
                  <a:cubicBezTo>
                    <a:pt x="53" y="31"/>
                    <a:pt x="52" y="30"/>
                    <a:pt x="51" y="29"/>
                  </a:cubicBezTo>
                  <a:cubicBezTo>
                    <a:pt x="51" y="28"/>
                    <a:pt x="50" y="28"/>
                    <a:pt x="49" y="28"/>
                  </a:cubicBezTo>
                  <a:cubicBezTo>
                    <a:pt x="49" y="28"/>
                    <a:pt x="47" y="29"/>
                    <a:pt x="46" y="30"/>
                  </a:cubicBezTo>
                  <a:cubicBezTo>
                    <a:pt x="45" y="30"/>
                    <a:pt x="44" y="31"/>
                    <a:pt x="44" y="31"/>
                  </a:cubicBezTo>
                  <a:cubicBezTo>
                    <a:pt x="41" y="34"/>
                    <a:pt x="38" y="36"/>
                    <a:pt x="36" y="36"/>
                  </a:cubicBezTo>
                  <a:cubicBezTo>
                    <a:pt x="35" y="36"/>
                    <a:pt x="33" y="36"/>
                    <a:pt x="32" y="33"/>
                  </a:cubicBezTo>
                  <a:cubicBezTo>
                    <a:pt x="32" y="32"/>
                    <a:pt x="32" y="31"/>
                    <a:pt x="32" y="30"/>
                  </a:cubicBezTo>
                  <a:cubicBezTo>
                    <a:pt x="32" y="29"/>
                    <a:pt x="33" y="27"/>
                    <a:pt x="34" y="27"/>
                  </a:cubicBezTo>
                  <a:cubicBezTo>
                    <a:pt x="34" y="26"/>
                    <a:pt x="35" y="25"/>
                    <a:pt x="35" y="25"/>
                  </a:cubicBezTo>
                  <a:cubicBezTo>
                    <a:pt x="35" y="24"/>
                    <a:pt x="35" y="24"/>
                    <a:pt x="35" y="23"/>
                  </a:cubicBezTo>
                  <a:cubicBezTo>
                    <a:pt x="35" y="21"/>
                    <a:pt x="36" y="20"/>
                    <a:pt x="36" y="18"/>
                  </a:cubicBezTo>
                  <a:cubicBezTo>
                    <a:pt x="37" y="16"/>
                    <a:pt x="37" y="14"/>
                    <a:pt x="36" y="12"/>
                  </a:cubicBezTo>
                  <a:cubicBezTo>
                    <a:pt x="36" y="11"/>
                    <a:pt x="36" y="11"/>
                    <a:pt x="36" y="11"/>
                  </a:cubicBezTo>
                  <a:cubicBezTo>
                    <a:pt x="35" y="11"/>
                    <a:pt x="35" y="11"/>
                    <a:pt x="34" y="11"/>
                  </a:cubicBezTo>
                  <a:cubicBezTo>
                    <a:pt x="32" y="12"/>
                    <a:pt x="30" y="11"/>
                    <a:pt x="29" y="9"/>
                  </a:cubicBezTo>
                  <a:cubicBezTo>
                    <a:pt x="28" y="7"/>
                    <a:pt x="28" y="5"/>
                    <a:pt x="28" y="3"/>
                  </a:cubicBezTo>
                  <a:cubicBezTo>
                    <a:pt x="28" y="2"/>
                    <a:pt x="28" y="1"/>
                    <a:pt x="28" y="1"/>
                  </a:cubicBezTo>
                  <a:cubicBezTo>
                    <a:pt x="28" y="1"/>
                    <a:pt x="28" y="1"/>
                    <a:pt x="28" y="1"/>
                  </a:cubicBezTo>
                  <a:cubicBezTo>
                    <a:pt x="28" y="1"/>
                    <a:pt x="27" y="1"/>
                    <a:pt x="27" y="0"/>
                  </a:cubicBezTo>
                  <a:cubicBezTo>
                    <a:pt x="27" y="0"/>
                    <a:pt x="27" y="0"/>
                    <a:pt x="27" y="0"/>
                  </a:cubicBezTo>
                  <a:cubicBezTo>
                    <a:pt x="27" y="1"/>
                    <a:pt x="27" y="1"/>
                    <a:pt x="27" y="1"/>
                  </a:cubicBezTo>
                  <a:cubicBezTo>
                    <a:pt x="27" y="1"/>
                    <a:pt x="27" y="1"/>
                    <a:pt x="26" y="1"/>
                  </a:cubicBezTo>
                  <a:cubicBezTo>
                    <a:pt x="26" y="2"/>
                    <a:pt x="26" y="2"/>
                    <a:pt x="26" y="2"/>
                  </a:cubicBezTo>
                  <a:cubicBezTo>
                    <a:pt x="25" y="2"/>
                    <a:pt x="25" y="2"/>
                    <a:pt x="25" y="2"/>
                  </a:cubicBezTo>
                  <a:cubicBezTo>
                    <a:pt x="25" y="2"/>
                    <a:pt x="24" y="3"/>
                    <a:pt x="24" y="3"/>
                  </a:cubicBezTo>
                  <a:cubicBezTo>
                    <a:pt x="24" y="3"/>
                    <a:pt x="24" y="3"/>
                    <a:pt x="24" y="3"/>
                  </a:cubicBezTo>
                  <a:cubicBezTo>
                    <a:pt x="23" y="3"/>
                    <a:pt x="22" y="3"/>
                    <a:pt x="22" y="4"/>
                  </a:cubicBezTo>
                  <a:cubicBezTo>
                    <a:pt x="20" y="4"/>
                    <a:pt x="18" y="5"/>
                    <a:pt x="17" y="6"/>
                  </a:cubicBezTo>
                  <a:cubicBezTo>
                    <a:pt x="16" y="9"/>
                    <a:pt x="13" y="10"/>
                    <a:pt x="8" y="10"/>
                  </a:cubicBezTo>
                  <a:cubicBezTo>
                    <a:pt x="7" y="10"/>
                    <a:pt x="7" y="10"/>
                    <a:pt x="7" y="10"/>
                  </a:cubicBezTo>
                  <a:cubicBezTo>
                    <a:pt x="5" y="10"/>
                    <a:pt x="3" y="10"/>
                    <a:pt x="2" y="12"/>
                  </a:cubicBezTo>
                  <a:cubicBezTo>
                    <a:pt x="2" y="12"/>
                    <a:pt x="2" y="12"/>
                    <a:pt x="2" y="12"/>
                  </a:cubicBezTo>
                  <a:cubicBezTo>
                    <a:pt x="1" y="22"/>
                    <a:pt x="0" y="28"/>
                    <a:pt x="0" y="29"/>
                  </a:cubicBezTo>
                  <a:cubicBezTo>
                    <a:pt x="1" y="31"/>
                    <a:pt x="6" y="37"/>
                    <a:pt x="7" y="38"/>
                  </a:cubicBezTo>
                  <a:cubicBezTo>
                    <a:pt x="10" y="38"/>
                    <a:pt x="10" y="41"/>
                    <a:pt x="10" y="43"/>
                  </a:cubicBezTo>
                  <a:cubicBezTo>
                    <a:pt x="10" y="43"/>
                    <a:pt x="10" y="45"/>
                    <a:pt x="10" y="45"/>
                  </a:cubicBezTo>
                  <a:cubicBezTo>
                    <a:pt x="12" y="46"/>
                    <a:pt x="13" y="48"/>
                    <a:pt x="12" y="51"/>
                  </a:cubicBezTo>
                  <a:cubicBezTo>
                    <a:pt x="12" y="52"/>
                    <a:pt x="11" y="53"/>
                    <a:pt x="10" y="54"/>
                  </a:cubicBezTo>
                  <a:cubicBezTo>
                    <a:pt x="10" y="54"/>
                    <a:pt x="10" y="54"/>
                    <a:pt x="10" y="54"/>
                  </a:cubicBezTo>
                  <a:cubicBezTo>
                    <a:pt x="10" y="56"/>
                    <a:pt x="10" y="60"/>
                    <a:pt x="8" y="62"/>
                  </a:cubicBezTo>
                  <a:cubicBezTo>
                    <a:pt x="8" y="62"/>
                    <a:pt x="8" y="62"/>
                    <a:pt x="8" y="63"/>
                  </a:cubicBezTo>
                  <a:cubicBezTo>
                    <a:pt x="8" y="65"/>
                    <a:pt x="9" y="68"/>
                    <a:pt x="12" y="71"/>
                  </a:cubicBezTo>
                  <a:cubicBezTo>
                    <a:pt x="17" y="75"/>
                    <a:pt x="17" y="82"/>
                    <a:pt x="17" y="86"/>
                  </a:cubicBezTo>
                  <a:cubicBezTo>
                    <a:pt x="17" y="87"/>
                    <a:pt x="18" y="88"/>
                    <a:pt x="18" y="89"/>
                  </a:cubicBezTo>
                  <a:cubicBezTo>
                    <a:pt x="19" y="90"/>
                    <a:pt x="21" y="92"/>
                    <a:pt x="21" y="95"/>
                  </a:cubicBezTo>
                  <a:cubicBezTo>
                    <a:pt x="21" y="95"/>
                    <a:pt x="21" y="95"/>
                    <a:pt x="21" y="95"/>
                  </a:cubicBezTo>
                  <a:cubicBezTo>
                    <a:pt x="20" y="96"/>
                    <a:pt x="20" y="97"/>
                    <a:pt x="20" y="98"/>
                  </a:cubicBezTo>
                  <a:cubicBezTo>
                    <a:pt x="20" y="98"/>
                    <a:pt x="20" y="98"/>
                    <a:pt x="20" y="98"/>
                  </a:cubicBezTo>
                  <a:cubicBezTo>
                    <a:pt x="20" y="99"/>
                    <a:pt x="19" y="100"/>
                    <a:pt x="19" y="100"/>
                  </a:cubicBezTo>
                  <a:cubicBezTo>
                    <a:pt x="19" y="101"/>
                    <a:pt x="19" y="101"/>
                    <a:pt x="19" y="101"/>
                  </a:cubicBezTo>
                  <a:cubicBezTo>
                    <a:pt x="19" y="102"/>
                    <a:pt x="18" y="103"/>
                    <a:pt x="18" y="104"/>
                  </a:cubicBezTo>
                  <a:cubicBezTo>
                    <a:pt x="18" y="104"/>
                    <a:pt x="18" y="104"/>
                    <a:pt x="18" y="104"/>
                  </a:cubicBezTo>
                  <a:cubicBezTo>
                    <a:pt x="17" y="105"/>
                    <a:pt x="17" y="106"/>
                    <a:pt x="17" y="107"/>
                  </a:cubicBezTo>
                  <a:cubicBezTo>
                    <a:pt x="17" y="107"/>
                    <a:pt x="17" y="107"/>
                    <a:pt x="17" y="107"/>
                  </a:cubicBezTo>
                  <a:cubicBezTo>
                    <a:pt x="16" y="109"/>
                    <a:pt x="15" y="110"/>
                    <a:pt x="14" y="112"/>
                  </a:cubicBezTo>
                  <a:cubicBezTo>
                    <a:pt x="14" y="112"/>
                    <a:pt x="14" y="112"/>
                    <a:pt x="14" y="112"/>
                  </a:cubicBezTo>
                  <a:cubicBezTo>
                    <a:pt x="13" y="113"/>
                    <a:pt x="13" y="113"/>
                    <a:pt x="13" y="114"/>
                  </a:cubicBezTo>
                  <a:cubicBezTo>
                    <a:pt x="12" y="114"/>
                    <a:pt x="12" y="114"/>
                    <a:pt x="12" y="114"/>
                  </a:cubicBezTo>
                  <a:cubicBezTo>
                    <a:pt x="12" y="114"/>
                    <a:pt x="11" y="115"/>
                    <a:pt x="11" y="115"/>
                  </a:cubicBezTo>
                  <a:cubicBezTo>
                    <a:pt x="11" y="115"/>
                    <a:pt x="11" y="115"/>
                    <a:pt x="11" y="115"/>
                  </a:cubicBezTo>
                  <a:cubicBezTo>
                    <a:pt x="11" y="116"/>
                    <a:pt x="10" y="118"/>
                    <a:pt x="10" y="119"/>
                  </a:cubicBezTo>
                  <a:cubicBezTo>
                    <a:pt x="9" y="123"/>
                    <a:pt x="9" y="127"/>
                    <a:pt x="8" y="130"/>
                  </a:cubicBezTo>
                  <a:cubicBezTo>
                    <a:pt x="7" y="132"/>
                    <a:pt x="6" y="137"/>
                    <a:pt x="7" y="138"/>
                  </a:cubicBezTo>
                  <a:cubicBezTo>
                    <a:pt x="10" y="138"/>
                    <a:pt x="15" y="143"/>
                    <a:pt x="23" y="153"/>
                  </a:cubicBezTo>
                  <a:cubicBezTo>
                    <a:pt x="24" y="154"/>
                    <a:pt x="25" y="156"/>
                    <a:pt x="26" y="158"/>
                  </a:cubicBezTo>
                  <a:cubicBezTo>
                    <a:pt x="28" y="158"/>
                    <a:pt x="30" y="158"/>
                    <a:pt x="32" y="158"/>
                  </a:cubicBezTo>
                  <a:cubicBezTo>
                    <a:pt x="32" y="158"/>
                    <a:pt x="33" y="159"/>
                    <a:pt x="33" y="159"/>
                  </a:cubicBezTo>
                  <a:cubicBezTo>
                    <a:pt x="34" y="159"/>
                    <a:pt x="35" y="160"/>
                    <a:pt x="36" y="160"/>
                  </a:cubicBezTo>
                  <a:cubicBezTo>
                    <a:pt x="38" y="162"/>
                    <a:pt x="39" y="164"/>
                    <a:pt x="39" y="166"/>
                  </a:cubicBezTo>
                  <a:cubicBezTo>
                    <a:pt x="39" y="166"/>
                    <a:pt x="40" y="166"/>
                    <a:pt x="41" y="166"/>
                  </a:cubicBezTo>
                  <a:cubicBezTo>
                    <a:pt x="42" y="166"/>
                    <a:pt x="44" y="166"/>
                    <a:pt x="44" y="166"/>
                  </a:cubicBezTo>
                  <a:cubicBezTo>
                    <a:pt x="44" y="166"/>
                    <a:pt x="45" y="166"/>
                    <a:pt x="45" y="165"/>
                  </a:cubicBezTo>
                  <a:cubicBezTo>
                    <a:pt x="45" y="165"/>
                    <a:pt x="45" y="165"/>
                    <a:pt x="45" y="165"/>
                  </a:cubicBezTo>
                  <a:cubicBezTo>
                    <a:pt x="45" y="164"/>
                    <a:pt x="45" y="164"/>
                    <a:pt x="45" y="164"/>
                  </a:cubicBezTo>
                  <a:cubicBezTo>
                    <a:pt x="45" y="164"/>
                    <a:pt x="46" y="164"/>
                    <a:pt x="46" y="164"/>
                  </a:cubicBezTo>
                  <a:cubicBezTo>
                    <a:pt x="46" y="163"/>
                    <a:pt x="46" y="163"/>
                    <a:pt x="46" y="163"/>
                  </a:cubicBezTo>
                  <a:cubicBezTo>
                    <a:pt x="44" y="161"/>
                    <a:pt x="39" y="158"/>
                    <a:pt x="36" y="158"/>
                  </a:cubicBezTo>
                  <a:cubicBezTo>
                    <a:pt x="34" y="158"/>
                    <a:pt x="32" y="156"/>
                    <a:pt x="30" y="154"/>
                  </a:cubicBezTo>
                  <a:cubicBezTo>
                    <a:pt x="27" y="151"/>
                    <a:pt x="26" y="146"/>
                    <a:pt x="26" y="143"/>
                  </a:cubicBezTo>
                  <a:cubicBezTo>
                    <a:pt x="27" y="141"/>
                    <a:pt x="26" y="140"/>
                    <a:pt x="25" y="138"/>
                  </a:cubicBezTo>
                  <a:cubicBezTo>
                    <a:pt x="23" y="137"/>
                    <a:pt x="22" y="135"/>
                    <a:pt x="22" y="133"/>
                  </a:cubicBezTo>
                  <a:cubicBezTo>
                    <a:pt x="22" y="132"/>
                    <a:pt x="22" y="131"/>
                    <a:pt x="19" y="130"/>
                  </a:cubicBezTo>
                  <a:cubicBezTo>
                    <a:pt x="18" y="130"/>
                    <a:pt x="17" y="130"/>
                    <a:pt x="16" y="129"/>
                  </a:cubicBezTo>
                  <a:cubicBezTo>
                    <a:pt x="12" y="127"/>
                    <a:pt x="14" y="120"/>
                    <a:pt x="15" y="114"/>
                  </a:cubicBezTo>
                  <a:cubicBezTo>
                    <a:pt x="16" y="112"/>
                    <a:pt x="16" y="110"/>
                    <a:pt x="16" y="109"/>
                  </a:cubicBezTo>
                  <a:cubicBezTo>
                    <a:pt x="17" y="107"/>
                    <a:pt x="18" y="104"/>
                    <a:pt x="19" y="100"/>
                  </a:cubicBezTo>
                  <a:cubicBezTo>
                    <a:pt x="21" y="96"/>
                    <a:pt x="24" y="89"/>
                    <a:pt x="23" y="87"/>
                  </a:cubicBezTo>
                  <a:cubicBezTo>
                    <a:pt x="22" y="86"/>
                    <a:pt x="22" y="84"/>
                    <a:pt x="23" y="83"/>
                  </a:cubicBezTo>
                  <a:cubicBezTo>
                    <a:pt x="24" y="80"/>
                    <a:pt x="28" y="79"/>
                    <a:pt x="30" y="79"/>
                  </a:cubicBezTo>
                  <a:cubicBezTo>
                    <a:pt x="33" y="79"/>
                    <a:pt x="35" y="80"/>
                    <a:pt x="36" y="83"/>
                  </a:cubicBezTo>
                  <a:cubicBezTo>
                    <a:pt x="37" y="88"/>
                    <a:pt x="38" y="88"/>
                    <a:pt x="42" y="88"/>
                  </a:cubicBezTo>
                  <a:cubicBezTo>
                    <a:pt x="43" y="88"/>
                    <a:pt x="43" y="88"/>
                    <a:pt x="43" y="88"/>
                  </a:cubicBezTo>
                  <a:cubicBezTo>
                    <a:pt x="47" y="88"/>
                    <a:pt x="49" y="90"/>
                    <a:pt x="51" y="92"/>
                  </a:cubicBezTo>
                  <a:cubicBezTo>
                    <a:pt x="52" y="93"/>
                    <a:pt x="53" y="94"/>
                    <a:pt x="54" y="94"/>
                  </a:cubicBezTo>
                  <a:cubicBezTo>
                    <a:pt x="54" y="94"/>
                    <a:pt x="54" y="94"/>
                    <a:pt x="54" y="94"/>
                  </a:cubicBezTo>
                  <a:cubicBezTo>
                    <a:pt x="54" y="94"/>
                    <a:pt x="54" y="94"/>
                    <a:pt x="53" y="93"/>
                  </a:cubicBezTo>
                  <a:cubicBezTo>
                    <a:pt x="53" y="92"/>
                    <a:pt x="52" y="91"/>
                    <a:pt x="52" y="88"/>
                  </a:cubicBezTo>
                  <a:cubicBezTo>
                    <a:pt x="52" y="87"/>
                    <a:pt x="52" y="86"/>
                    <a:pt x="51" y="85"/>
                  </a:cubicBezTo>
                  <a:cubicBezTo>
                    <a:pt x="50" y="83"/>
                    <a:pt x="49" y="81"/>
                    <a:pt x="52" y="77"/>
                  </a:cubicBezTo>
                  <a:cubicBezTo>
                    <a:pt x="57" y="70"/>
                    <a:pt x="65" y="67"/>
                    <a:pt x="70" y="68"/>
                  </a:cubicBezTo>
                  <a:cubicBezTo>
                    <a:pt x="70" y="68"/>
                    <a:pt x="70" y="68"/>
                    <a:pt x="71" y="68"/>
                  </a:cubicBezTo>
                  <a:cubicBezTo>
                    <a:pt x="72" y="69"/>
                    <a:pt x="74" y="68"/>
                    <a:pt x="76" y="68"/>
                  </a:cubicBezTo>
                  <a:cubicBezTo>
                    <a:pt x="78" y="68"/>
                    <a:pt x="79" y="68"/>
                    <a:pt x="81" y="68"/>
                  </a:cubicBezTo>
                  <a:cubicBezTo>
                    <a:pt x="81" y="68"/>
                    <a:pt x="81" y="68"/>
                    <a:pt x="82" y="68"/>
                  </a:cubicBezTo>
                  <a:cubicBezTo>
                    <a:pt x="82" y="68"/>
                    <a:pt x="82" y="68"/>
                    <a:pt x="82" y="68"/>
                  </a:cubicBezTo>
                  <a:cubicBezTo>
                    <a:pt x="82" y="68"/>
                    <a:pt x="83" y="68"/>
                    <a:pt x="83" y="68"/>
                  </a:cubicBezTo>
                  <a:cubicBezTo>
                    <a:pt x="83" y="68"/>
                    <a:pt x="83" y="68"/>
                    <a:pt x="83" y="68"/>
                  </a:cubicBezTo>
                  <a:cubicBezTo>
                    <a:pt x="84" y="68"/>
                    <a:pt x="84" y="68"/>
                    <a:pt x="84" y="68"/>
                  </a:cubicBezTo>
                  <a:cubicBezTo>
                    <a:pt x="85" y="68"/>
                    <a:pt x="85" y="68"/>
                    <a:pt x="85" y="69"/>
                  </a:cubicBezTo>
                  <a:cubicBezTo>
                    <a:pt x="85" y="69"/>
                    <a:pt x="85" y="69"/>
                    <a:pt x="85" y="69"/>
                  </a:cubicBezTo>
                  <a:cubicBezTo>
                    <a:pt x="86" y="68"/>
                    <a:pt x="86" y="68"/>
                    <a:pt x="86" y="68"/>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8" name="Freeform 1128">
              <a:extLst>
                <a:ext uri="{FF2B5EF4-FFF2-40B4-BE49-F238E27FC236}">
                  <a16:creationId xmlns:a16="http://schemas.microsoft.com/office/drawing/2014/main" id="{D3597AD6-8E82-4A61-A622-F6DE686723BA}"/>
                </a:ext>
              </a:extLst>
            </p:cNvPr>
            <p:cNvSpPr>
              <a:spLocks/>
            </p:cNvSpPr>
            <p:nvPr/>
          </p:nvSpPr>
          <p:spPr bwMode="auto">
            <a:xfrm>
              <a:off x="4440" y="2251"/>
              <a:ext cx="100" cy="60"/>
            </a:xfrm>
            <a:custGeom>
              <a:avLst/>
              <a:gdLst>
                <a:gd name="T0" fmla="*/ 94 w 105"/>
                <a:gd name="T1" fmla="*/ 19 h 63"/>
                <a:gd name="T2" fmla="*/ 105 w 105"/>
                <a:gd name="T3" fmla="*/ 16 h 63"/>
                <a:gd name="T4" fmla="*/ 99 w 105"/>
                <a:gd name="T5" fmla="*/ 12 h 63"/>
                <a:gd name="T6" fmla="*/ 90 w 105"/>
                <a:gd name="T7" fmla="*/ 11 h 63"/>
                <a:gd name="T8" fmla="*/ 78 w 105"/>
                <a:gd name="T9" fmla="*/ 0 h 63"/>
                <a:gd name="T10" fmla="*/ 68 w 105"/>
                <a:gd name="T11" fmla="*/ 14 h 63"/>
                <a:gd name="T12" fmla="*/ 63 w 105"/>
                <a:gd name="T13" fmla="*/ 21 h 63"/>
                <a:gd name="T14" fmla="*/ 64 w 105"/>
                <a:gd name="T15" fmla="*/ 24 h 63"/>
                <a:gd name="T16" fmla="*/ 64 w 105"/>
                <a:gd name="T17" fmla="*/ 25 h 63"/>
                <a:gd name="T18" fmla="*/ 64 w 105"/>
                <a:gd name="T19" fmla="*/ 27 h 63"/>
                <a:gd name="T20" fmla="*/ 63 w 105"/>
                <a:gd name="T21" fmla="*/ 28 h 63"/>
                <a:gd name="T22" fmla="*/ 61 w 105"/>
                <a:gd name="T23" fmla="*/ 29 h 63"/>
                <a:gd name="T24" fmla="*/ 54 w 105"/>
                <a:gd name="T25" fmla="*/ 32 h 63"/>
                <a:gd name="T26" fmla="*/ 53 w 105"/>
                <a:gd name="T27" fmla="*/ 31 h 63"/>
                <a:gd name="T28" fmla="*/ 52 w 105"/>
                <a:gd name="T29" fmla="*/ 31 h 63"/>
                <a:gd name="T30" fmla="*/ 51 w 105"/>
                <a:gd name="T31" fmla="*/ 30 h 63"/>
                <a:gd name="T32" fmla="*/ 50 w 105"/>
                <a:gd name="T33" fmla="*/ 30 h 63"/>
                <a:gd name="T34" fmla="*/ 49 w 105"/>
                <a:gd name="T35" fmla="*/ 28 h 63"/>
                <a:gd name="T36" fmla="*/ 48 w 105"/>
                <a:gd name="T37" fmla="*/ 27 h 63"/>
                <a:gd name="T38" fmla="*/ 47 w 105"/>
                <a:gd name="T39" fmla="*/ 25 h 63"/>
                <a:gd name="T40" fmla="*/ 39 w 105"/>
                <a:gd name="T41" fmla="*/ 38 h 63"/>
                <a:gd name="T42" fmla="*/ 21 w 105"/>
                <a:gd name="T43" fmla="*/ 44 h 63"/>
                <a:gd name="T44" fmla="*/ 16 w 105"/>
                <a:gd name="T45" fmla="*/ 57 h 63"/>
                <a:gd name="T46" fmla="*/ 3 w 105"/>
                <a:gd name="T47" fmla="*/ 57 h 63"/>
                <a:gd name="T48" fmla="*/ 0 w 105"/>
                <a:gd name="T49" fmla="*/ 56 h 63"/>
                <a:gd name="T50" fmla="*/ 0 w 105"/>
                <a:gd name="T51" fmla="*/ 56 h 63"/>
                <a:gd name="T52" fmla="*/ 1 w 105"/>
                <a:gd name="T53" fmla="*/ 57 h 63"/>
                <a:gd name="T54" fmla="*/ 1 w 105"/>
                <a:gd name="T55" fmla="*/ 57 h 63"/>
                <a:gd name="T56" fmla="*/ 6 w 105"/>
                <a:gd name="T57" fmla="*/ 60 h 63"/>
                <a:gd name="T58" fmla="*/ 7 w 105"/>
                <a:gd name="T59" fmla="*/ 62 h 63"/>
                <a:gd name="T60" fmla="*/ 8 w 105"/>
                <a:gd name="T61" fmla="*/ 62 h 63"/>
                <a:gd name="T62" fmla="*/ 10 w 105"/>
                <a:gd name="T63" fmla="*/ 62 h 63"/>
                <a:gd name="T64" fmla="*/ 17 w 105"/>
                <a:gd name="T65" fmla="*/ 61 h 63"/>
                <a:gd name="T66" fmla="*/ 24 w 105"/>
                <a:gd name="T67" fmla="*/ 61 h 63"/>
                <a:gd name="T68" fmla="*/ 36 w 105"/>
                <a:gd name="T69" fmla="*/ 56 h 63"/>
                <a:gd name="T70" fmla="*/ 43 w 105"/>
                <a:gd name="T71" fmla="*/ 59 h 63"/>
                <a:gd name="T72" fmla="*/ 43 w 105"/>
                <a:gd name="T73" fmla="*/ 59 h 63"/>
                <a:gd name="T74" fmla="*/ 52 w 105"/>
                <a:gd name="T75" fmla="*/ 56 h 63"/>
                <a:gd name="T76" fmla="*/ 57 w 105"/>
                <a:gd name="T77" fmla="*/ 46 h 63"/>
                <a:gd name="T78" fmla="*/ 62 w 105"/>
                <a:gd name="T79" fmla="*/ 38 h 63"/>
                <a:gd name="T80" fmla="*/ 66 w 105"/>
                <a:gd name="T81" fmla="*/ 27 h 63"/>
                <a:gd name="T82" fmla="*/ 84 w 105"/>
                <a:gd name="T83" fmla="*/ 24 h 63"/>
                <a:gd name="T84" fmla="*/ 85 w 105"/>
                <a:gd name="T85" fmla="*/ 24 h 63"/>
                <a:gd name="T86" fmla="*/ 87 w 105"/>
                <a:gd name="T87" fmla="*/ 24 h 63"/>
                <a:gd name="T88" fmla="*/ 89 w 105"/>
                <a:gd name="T89" fmla="*/ 25 h 63"/>
                <a:gd name="T90" fmla="*/ 95 w 105"/>
                <a:gd name="T9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5" h="63">
                  <a:moveTo>
                    <a:pt x="95" y="22"/>
                  </a:moveTo>
                  <a:cubicBezTo>
                    <a:pt x="93" y="21"/>
                    <a:pt x="94" y="20"/>
                    <a:pt x="94" y="19"/>
                  </a:cubicBezTo>
                  <a:cubicBezTo>
                    <a:pt x="94" y="17"/>
                    <a:pt x="96" y="17"/>
                    <a:pt x="99" y="17"/>
                  </a:cubicBezTo>
                  <a:cubicBezTo>
                    <a:pt x="100" y="17"/>
                    <a:pt x="104" y="17"/>
                    <a:pt x="105" y="16"/>
                  </a:cubicBezTo>
                  <a:cubicBezTo>
                    <a:pt x="105" y="15"/>
                    <a:pt x="105" y="15"/>
                    <a:pt x="104" y="14"/>
                  </a:cubicBezTo>
                  <a:cubicBezTo>
                    <a:pt x="103" y="12"/>
                    <a:pt x="100" y="11"/>
                    <a:pt x="99" y="12"/>
                  </a:cubicBezTo>
                  <a:cubicBezTo>
                    <a:pt x="98" y="12"/>
                    <a:pt x="97" y="12"/>
                    <a:pt x="96" y="12"/>
                  </a:cubicBezTo>
                  <a:cubicBezTo>
                    <a:pt x="94" y="12"/>
                    <a:pt x="92" y="12"/>
                    <a:pt x="90" y="11"/>
                  </a:cubicBezTo>
                  <a:cubicBezTo>
                    <a:pt x="87" y="10"/>
                    <a:pt x="87" y="8"/>
                    <a:pt x="87" y="7"/>
                  </a:cubicBezTo>
                  <a:cubicBezTo>
                    <a:pt x="87" y="5"/>
                    <a:pt x="81" y="0"/>
                    <a:pt x="78" y="0"/>
                  </a:cubicBezTo>
                  <a:cubicBezTo>
                    <a:pt x="76" y="0"/>
                    <a:pt x="72" y="7"/>
                    <a:pt x="71" y="10"/>
                  </a:cubicBezTo>
                  <a:cubicBezTo>
                    <a:pt x="71" y="12"/>
                    <a:pt x="69" y="13"/>
                    <a:pt x="68" y="14"/>
                  </a:cubicBezTo>
                  <a:cubicBezTo>
                    <a:pt x="66" y="15"/>
                    <a:pt x="65" y="16"/>
                    <a:pt x="65" y="17"/>
                  </a:cubicBezTo>
                  <a:cubicBezTo>
                    <a:pt x="66" y="18"/>
                    <a:pt x="65" y="20"/>
                    <a:pt x="63" y="21"/>
                  </a:cubicBezTo>
                  <a:cubicBezTo>
                    <a:pt x="63" y="22"/>
                    <a:pt x="63" y="22"/>
                    <a:pt x="63" y="22"/>
                  </a:cubicBezTo>
                  <a:cubicBezTo>
                    <a:pt x="63" y="22"/>
                    <a:pt x="64" y="23"/>
                    <a:pt x="64" y="24"/>
                  </a:cubicBezTo>
                  <a:cubicBezTo>
                    <a:pt x="64" y="24"/>
                    <a:pt x="64" y="24"/>
                    <a:pt x="64" y="24"/>
                  </a:cubicBezTo>
                  <a:cubicBezTo>
                    <a:pt x="64" y="24"/>
                    <a:pt x="64" y="25"/>
                    <a:pt x="64" y="25"/>
                  </a:cubicBezTo>
                  <a:cubicBezTo>
                    <a:pt x="64" y="26"/>
                    <a:pt x="64" y="26"/>
                    <a:pt x="64" y="26"/>
                  </a:cubicBezTo>
                  <a:cubicBezTo>
                    <a:pt x="64" y="26"/>
                    <a:pt x="64" y="27"/>
                    <a:pt x="64" y="27"/>
                  </a:cubicBezTo>
                  <a:cubicBezTo>
                    <a:pt x="64" y="27"/>
                    <a:pt x="64" y="27"/>
                    <a:pt x="64" y="27"/>
                  </a:cubicBezTo>
                  <a:cubicBezTo>
                    <a:pt x="64" y="27"/>
                    <a:pt x="64" y="28"/>
                    <a:pt x="63" y="28"/>
                  </a:cubicBezTo>
                  <a:cubicBezTo>
                    <a:pt x="63" y="29"/>
                    <a:pt x="62" y="29"/>
                    <a:pt x="61" y="29"/>
                  </a:cubicBezTo>
                  <a:cubicBezTo>
                    <a:pt x="61" y="29"/>
                    <a:pt x="61" y="29"/>
                    <a:pt x="61" y="29"/>
                  </a:cubicBezTo>
                  <a:cubicBezTo>
                    <a:pt x="60" y="29"/>
                    <a:pt x="60" y="29"/>
                    <a:pt x="59" y="30"/>
                  </a:cubicBezTo>
                  <a:cubicBezTo>
                    <a:pt x="58" y="30"/>
                    <a:pt x="56" y="32"/>
                    <a:pt x="54" y="32"/>
                  </a:cubicBezTo>
                  <a:cubicBezTo>
                    <a:pt x="54" y="32"/>
                    <a:pt x="53" y="32"/>
                    <a:pt x="53" y="32"/>
                  </a:cubicBezTo>
                  <a:cubicBezTo>
                    <a:pt x="53" y="31"/>
                    <a:pt x="53" y="31"/>
                    <a:pt x="53" y="31"/>
                  </a:cubicBezTo>
                  <a:cubicBezTo>
                    <a:pt x="53" y="31"/>
                    <a:pt x="53" y="31"/>
                    <a:pt x="52" y="31"/>
                  </a:cubicBezTo>
                  <a:cubicBezTo>
                    <a:pt x="52" y="31"/>
                    <a:pt x="52" y="31"/>
                    <a:pt x="52" y="31"/>
                  </a:cubicBezTo>
                  <a:cubicBezTo>
                    <a:pt x="52" y="31"/>
                    <a:pt x="52" y="31"/>
                    <a:pt x="52" y="31"/>
                  </a:cubicBezTo>
                  <a:cubicBezTo>
                    <a:pt x="51" y="31"/>
                    <a:pt x="51" y="31"/>
                    <a:pt x="51" y="30"/>
                  </a:cubicBezTo>
                  <a:cubicBezTo>
                    <a:pt x="51" y="30"/>
                    <a:pt x="51" y="30"/>
                    <a:pt x="51" y="30"/>
                  </a:cubicBezTo>
                  <a:cubicBezTo>
                    <a:pt x="51" y="30"/>
                    <a:pt x="50" y="30"/>
                    <a:pt x="50" y="30"/>
                  </a:cubicBezTo>
                  <a:cubicBezTo>
                    <a:pt x="50" y="29"/>
                    <a:pt x="50" y="29"/>
                    <a:pt x="50" y="29"/>
                  </a:cubicBezTo>
                  <a:cubicBezTo>
                    <a:pt x="50" y="29"/>
                    <a:pt x="50" y="29"/>
                    <a:pt x="49" y="28"/>
                  </a:cubicBezTo>
                  <a:cubicBezTo>
                    <a:pt x="49" y="28"/>
                    <a:pt x="49" y="28"/>
                    <a:pt x="49" y="27"/>
                  </a:cubicBezTo>
                  <a:cubicBezTo>
                    <a:pt x="49" y="27"/>
                    <a:pt x="48" y="27"/>
                    <a:pt x="48" y="27"/>
                  </a:cubicBezTo>
                  <a:cubicBezTo>
                    <a:pt x="48" y="26"/>
                    <a:pt x="48" y="26"/>
                    <a:pt x="48" y="26"/>
                  </a:cubicBezTo>
                  <a:cubicBezTo>
                    <a:pt x="47" y="25"/>
                    <a:pt x="47" y="25"/>
                    <a:pt x="47" y="25"/>
                  </a:cubicBezTo>
                  <a:cubicBezTo>
                    <a:pt x="47" y="24"/>
                    <a:pt x="47" y="24"/>
                    <a:pt x="47" y="24"/>
                  </a:cubicBezTo>
                  <a:cubicBezTo>
                    <a:pt x="45" y="26"/>
                    <a:pt x="40" y="32"/>
                    <a:pt x="39" y="38"/>
                  </a:cubicBezTo>
                  <a:cubicBezTo>
                    <a:pt x="38" y="44"/>
                    <a:pt x="33" y="44"/>
                    <a:pt x="27" y="44"/>
                  </a:cubicBezTo>
                  <a:cubicBezTo>
                    <a:pt x="25" y="44"/>
                    <a:pt x="23" y="44"/>
                    <a:pt x="21" y="44"/>
                  </a:cubicBezTo>
                  <a:cubicBezTo>
                    <a:pt x="17" y="45"/>
                    <a:pt x="17" y="47"/>
                    <a:pt x="17" y="52"/>
                  </a:cubicBezTo>
                  <a:cubicBezTo>
                    <a:pt x="16" y="54"/>
                    <a:pt x="16" y="56"/>
                    <a:pt x="16" y="57"/>
                  </a:cubicBezTo>
                  <a:cubicBezTo>
                    <a:pt x="15" y="58"/>
                    <a:pt x="14" y="60"/>
                    <a:pt x="12" y="60"/>
                  </a:cubicBezTo>
                  <a:cubicBezTo>
                    <a:pt x="9" y="60"/>
                    <a:pt x="6" y="58"/>
                    <a:pt x="3" y="57"/>
                  </a:cubicBezTo>
                  <a:cubicBezTo>
                    <a:pt x="2" y="56"/>
                    <a:pt x="1" y="56"/>
                    <a:pt x="0" y="56"/>
                  </a:cubicBezTo>
                  <a:cubicBezTo>
                    <a:pt x="0" y="56"/>
                    <a:pt x="0" y="56"/>
                    <a:pt x="0" y="56"/>
                  </a:cubicBezTo>
                  <a:cubicBezTo>
                    <a:pt x="0" y="56"/>
                    <a:pt x="0" y="56"/>
                    <a:pt x="0" y="56"/>
                  </a:cubicBezTo>
                  <a:cubicBezTo>
                    <a:pt x="0" y="56"/>
                    <a:pt x="0" y="56"/>
                    <a:pt x="0" y="56"/>
                  </a:cubicBezTo>
                  <a:cubicBezTo>
                    <a:pt x="0" y="57"/>
                    <a:pt x="0" y="57"/>
                    <a:pt x="1" y="57"/>
                  </a:cubicBezTo>
                  <a:cubicBezTo>
                    <a:pt x="1" y="57"/>
                    <a:pt x="1" y="57"/>
                    <a:pt x="1" y="57"/>
                  </a:cubicBezTo>
                  <a:cubicBezTo>
                    <a:pt x="1" y="57"/>
                    <a:pt x="1" y="57"/>
                    <a:pt x="1" y="57"/>
                  </a:cubicBezTo>
                  <a:cubicBezTo>
                    <a:pt x="1" y="57"/>
                    <a:pt x="1" y="57"/>
                    <a:pt x="1" y="57"/>
                  </a:cubicBezTo>
                  <a:cubicBezTo>
                    <a:pt x="1" y="57"/>
                    <a:pt x="1" y="58"/>
                    <a:pt x="1" y="58"/>
                  </a:cubicBezTo>
                  <a:cubicBezTo>
                    <a:pt x="3" y="58"/>
                    <a:pt x="4" y="59"/>
                    <a:pt x="6" y="60"/>
                  </a:cubicBezTo>
                  <a:cubicBezTo>
                    <a:pt x="6" y="61"/>
                    <a:pt x="7" y="61"/>
                    <a:pt x="7" y="62"/>
                  </a:cubicBezTo>
                  <a:cubicBezTo>
                    <a:pt x="7" y="62"/>
                    <a:pt x="7" y="62"/>
                    <a:pt x="7" y="62"/>
                  </a:cubicBezTo>
                  <a:cubicBezTo>
                    <a:pt x="8" y="62"/>
                    <a:pt x="8" y="62"/>
                    <a:pt x="8" y="62"/>
                  </a:cubicBezTo>
                  <a:cubicBezTo>
                    <a:pt x="8" y="62"/>
                    <a:pt x="8" y="62"/>
                    <a:pt x="8" y="62"/>
                  </a:cubicBezTo>
                  <a:cubicBezTo>
                    <a:pt x="8" y="63"/>
                    <a:pt x="9" y="63"/>
                    <a:pt x="9" y="63"/>
                  </a:cubicBezTo>
                  <a:cubicBezTo>
                    <a:pt x="9" y="62"/>
                    <a:pt x="10" y="62"/>
                    <a:pt x="10" y="62"/>
                  </a:cubicBezTo>
                  <a:cubicBezTo>
                    <a:pt x="10" y="62"/>
                    <a:pt x="10" y="62"/>
                    <a:pt x="10" y="62"/>
                  </a:cubicBezTo>
                  <a:cubicBezTo>
                    <a:pt x="12" y="61"/>
                    <a:pt x="15" y="61"/>
                    <a:pt x="17" y="61"/>
                  </a:cubicBezTo>
                  <a:cubicBezTo>
                    <a:pt x="18" y="61"/>
                    <a:pt x="19" y="61"/>
                    <a:pt x="20" y="61"/>
                  </a:cubicBezTo>
                  <a:cubicBezTo>
                    <a:pt x="21" y="61"/>
                    <a:pt x="23" y="61"/>
                    <a:pt x="24" y="61"/>
                  </a:cubicBezTo>
                  <a:cubicBezTo>
                    <a:pt x="25" y="61"/>
                    <a:pt x="26" y="60"/>
                    <a:pt x="27" y="59"/>
                  </a:cubicBezTo>
                  <a:cubicBezTo>
                    <a:pt x="29" y="58"/>
                    <a:pt x="31" y="56"/>
                    <a:pt x="36" y="56"/>
                  </a:cubicBezTo>
                  <a:cubicBezTo>
                    <a:pt x="40" y="56"/>
                    <a:pt x="41" y="58"/>
                    <a:pt x="42" y="59"/>
                  </a:cubicBezTo>
                  <a:cubicBezTo>
                    <a:pt x="42" y="59"/>
                    <a:pt x="43" y="59"/>
                    <a:pt x="43" y="59"/>
                  </a:cubicBezTo>
                  <a:cubicBezTo>
                    <a:pt x="43" y="59"/>
                    <a:pt x="43" y="59"/>
                    <a:pt x="43" y="59"/>
                  </a:cubicBezTo>
                  <a:cubicBezTo>
                    <a:pt x="43" y="59"/>
                    <a:pt x="43" y="59"/>
                    <a:pt x="43" y="59"/>
                  </a:cubicBezTo>
                  <a:cubicBezTo>
                    <a:pt x="43" y="59"/>
                    <a:pt x="44" y="59"/>
                    <a:pt x="46" y="58"/>
                  </a:cubicBezTo>
                  <a:cubicBezTo>
                    <a:pt x="48" y="57"/>
                    <a:pt x="50" y="57"/>
                    <a:pt x="52" y="56"/>
                  </a:cubicBezTo>
                  <a:cubicBezTo>
                    <a:pt x="55" y="56"/>
                    <a:pt x="55" y="56"/>
                    <a:pt x="54" y="54"/>
                  </a:cubicBezTo>
                  <a:cubicBezTo>
                    <a:pt x="54" y="50"/>
                    <a:pt x="56" y="48"/>
                    <a:pt x="57" y="46"/>
                  </a:cubicBezTo>
                  <a:cubicBezTo>
                    <a:pt x="57" y="45"/>
                    <a:pt x="58" y="45"/>
                    <a:pt x="58" y="43"/>
                  </a:cubicBezTo>
                  <a:cubicBezTo>
                    <a:pt x="57" y="40"/>
                    <a:pt x="60" y="39"/>
                    <a:pt x="62" y="38"/>
                  </a:cubicBezTo>
                  <a:cubicBezTo>
                    <a:pt x="63" y="37"/>
                    <a:pt x="65" y="37"/>
                    <a:pt x="64" y="33"/>
                  </a:cubicBezTo>
                  <a:cubicBezTo>
                    <a:pt x="64" y="31"/>
                    <a:pt x="65" y="29"/>
                    <a:pt x="66" y="27"/>
                  </a:cubicBezTo>
                  <a:cubicBezTo>
                    <a:pt x="70" y="23"/>
                    <a:pt x="77" y="23"/>
                    <a:pt x="82" y="24"/>
                  </a:cubicBezTo>
                  <a:cubicBezTo>
                    <a:pt x="83" y="24"/>
                    <a:pt x="83" y="24"/>
                    <a:pt x="84" y="24"/>
                  </a:cubicBezTo>
                  <a:cubicBezTo>
                    <a:pt x="84" y="24"/>
                    <a:pt x="84" y="24"/>
                    <a:pt x="85" y="24"/>
                  </a:cubicBezTo>
                  <a:cubicBezTo>
                    <a:pt x="85" y="24"/>
                    <a:pt x="85" y="24"/>
                    <a:pt x="85" y="24"/>
                  </a:cubicBezTo>
                  <a:cubicBezTo>
                    <a:pt x="86" y="24"/>
                    <a:pt x="86" y="24"/>
                    <a:pt x="86" y="24"/>
                  </a:cubicBezTo>
                  <a:cubicBezTo>
                    <a:pt x="86" y="24"/>
                    <a:pt x="87" y="24"/>
                    <a:pt x="87" y="24"/>
                  </a:cubicBezTo>
                  <a:cubicBezTo>
                    <a:pt x="87" y="24"/>
                    <a:pt x="87" y="24"/>
                    <a:pt x="88" y="25"/>
                  </a:cubicBezTo>
                  <a:cubicBezTo>
                    <a:pt x="88" y="25"/>
                    <a:pt x="88" y="25"/>
                    <a:pt x="89" y="25"/>
                  </a:cubicBezTo>
                  <a:cubicBezTo>
                    <a:pt x="89" y="25"/>
                    <a:pt x="89" y="25"/>
                    <a:pt x="89" y="25"/>
                  </a:cubicBezTo>
                  <a:cubicBezTo>
                    <a:pt x="91" y="24"/>
                    <a:pt x="94" y="23"/>
                    <a:pt x="95" y="2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69" name="Freeform 1129">
              <a:extLst>
                <a:ext uri="{FF2B5EF4-FFF2-40B4-BE49-F238E27FC236}">
                  <a16:creationId xmlns:a16="http://schemas.microsoft.com/office/drawing/2014/main" id="{9DF76E9C-F1B2-4613-A457-E7811321309E}"/>
                </a:ext>
              </a:extLst>
            </p:cNvPr>
            <p:cNvSpPr>
              <a:spLocks/>
            </p:cNvSpPr>
            <p:nvPr/>
          </p:nvSpPr>
          <p:spPr bwMode="auto">
            <a:xfrm>
              <a:off x="4337" y="2253"/>
              <a:ext cx="40" cy="53"/>
            </a:xfrm>
            <a:custGeom>
              <a:avLst/>
              <a:gdLst>
                <a:gd name="T0" fmla="*/ 9 w 42"/>
                <a:gd name="T1" fmla="*/ 29 h 56"/>
                <a:gd name="T2" fmla="*/ 13 w 42"/>
                <a:gd name="T3" fmla="*/ 36 h 56"/>
                <a:gd name="T4" fmla="*/ 20 w 42"/>
                <a:gd name="T5" fmla="*/ 43 h 56"/>
                <a:gd name="T6" fmla="*/ 23 w 42"/>
                <a:gd name="T7" fmla="*/ 45 h 56"/>
                <a:gd name="T8" fmla="*/ 42 w 42"/>
                <a:gd name="T9" fmla="*/ 56 h 56"/>
                <a:gd name="T10" fmla="*/ 35 w 42"/>
                <a:gd name="T11" fmla="*/ 43 h 56"/>
                <a:gd name="T12" fmla="*/ 33 w 42"/>
                <a:gd name="T13" fmla="*/ 28 h 56"/>
                <a:gd name="T14" fmla="*/ 34 w 42"/>
                <a:gd name="T15" fmla="*/ 20 h 56"/>
                <a:gd name="T16" fmla="*/ 31 w 42"/>
                <a:gd name="T17" fmla="*/ 15 h 56"/>
                <a:gd name="T18" fmla="*/ 26 w 42"/>
                <a:gd name="T19" fmla="*/ 9 h 56"/>
                <a:gd name="T20" fmla="*/ 24 w 42"/>
                <a:gd name="T21" fmla="*/ 7 h 56"/>
                <a:gd name="T22" fmla="*/ 20 w 42"/>
                <a:gd name="T23" fmla="*/ 4 h 56"/>
                <a:gd name="T24" fmla="*/ 20 w 42"/>
                <a:gd name="T25" fmla="*/ 5 h 56"/>
                <a:gd name="T26" fmla="*/ 20 w 42"/>
                <a:gd name="T27" fmla="*/ 5 h 56"/>
                <a:gd name="T28" fmla="*/ 18 w 42"/>
                <a:gd name="T29" fmla="*/ 8 h 56"/>
                <a:gd name="T30" fmla="*/ 13 w 42"/>
                <a:gd name="T31" fmla="*/ 8 h 56"/>
                <a:gd name="T32" fmla="*/ 11 w 42"/>
                <a:gd name="T33" fmla="*/ 8 h 56"/>
                <a:gd name="T34" fmla="*/ 10 w 42"/>
                <a:gd name="T35" fmla="*/ 8 h 56"/>
                <a:gd name="T36" fmla="*/ 10 w 42"/>
                <a:gd name="T37" fmla="*/ 8 h 56"/>
                <a:gd name="T38" fmla="*/ 9 w 42"/>
                <a:gd name="T39" fmla="*/ 8 h 56"/>
                <a:gd name="T40" fmla="*/ 8 w 42"/>
                <a:gd name="T41" fmla="*/ 7 h 56"/>
                <a:gd name="T42" fmla="*/ 7 w 42"/>
                <a:gd name="T43" fmla="*/ 7 h 56"/>
                <a:gd name="T44" fmla="*/ 7 w 42"/>
                <a:gd name="T45" fmla="*/ 6 h 56"/>
                <a:gd name="T46" fmla="*/ 7 w 42"/>
                <a:gd name="T47" fmla="*/ 5 h 56"/>
                <a:gd name="T48" fmla="*/ 3 w 42"/>
                <a:gd name="T49" fmla="*/ 0 h 56"/>
                <a:gd name="T50" fmla="*/ 0 w 42"/>
                <a:gd name="T51" fmla="*/ 0 h 56"/>
                <a:gd name="T52" fmla="*/ 0 w 42"/>
                <a:gd name="T53" fmla="*/ 0 h 56"/>
                <a:gd name="T54" fmla="*/ 2 w 42"/>
                <a:gd name="T55" fmla="*/ 15 h 56"/>
                <a:gd name="T56" fmla="*/ 9 w 42"/>
                <a:gd name="T5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6">
                  <a:moveTo>
                    <a:pt x="9" y="29"/>
                  </a:moveTo>
                  <a:cubicBezTo>
                    <a:pt x="11" y="32"/>
                    <a:pt x="13" y="34"/>
                    <a:pt x="13" y="36"/>
                  </a:cubicBezTo>
                  <a:cubicBezTo>
                    <a:pt x="14" y="39"/>
                    <a:pt x="16" y="40"/>
                    <a:pt x="20" y="43"/>
                  </a:cubicBezTo>
                  <a:cubicBezTo>
                    <a:pt x="21" y="44"/>
                    <a:pt x="22" y="45"/>
                    <a:pt x="23" y="45"/>
                  </a:cubicBezTo>
                  <a:cubicBezTo>
                    <a:pt x="30" y="50"/>
                    <a:pt x="39" y="55"/>
                    <a:pt x="42" y="56"/>
                  </a:cubicBezTo>
                  <a:cubicBezTo>
                    <a:pt x="42" y="53"/>
                    <a:pt x="38" y="47"/>
                    <a:pt x="35" y="43"/>
                  </a:cubicBezTo>
                  <a:cubicBezTo>
                    <a:pt x="32" y="40"/>
                    <a:pt x="33" y="34"/>
                    <a:pt x="33" y="28"/>
                  </a:cubicBezTo>
                  <a:cubicBezTo>
                    <a:pt x="34" y="25"/>
                    <a:pt x="34" y="23"/>
                    <a:pt x="34" y="20"/>
                  </a:cubicBezTo>
                  <a:cubicBezTo>
                    <a:pt x="34" y="17"/>
                    <a:pt x="33" y="16"/>
                    <a:pt x="31" y="15"/>
                  </a:cubicBezTo>
                  <a:cubicBezTo>
                    <a:pt x="29" y="13"/>
                    <a:pt x="27" y="12"/>
                    <a:pt x="26" y="9"/>
                  </a:cubicBezTo>
                  <a:cubicBezTo>
                    <a:pt x="25" y="7"/>
                    <a:pt x="25" y="7"/>
                    <a:pt x="24" y="7"/>
                  </a:cubicBezTo>
                  <a:cubicBezTo>
                    <a:pt x="23" y="7"/>
                    <a:pt x="21" y="6"/>
                    <a:pt x="20" y="4"/>
                  </a:cubicBezTo>
                  <a:cubicBezTo>
                    <a:pt x="20" y="4"/>
                    <a:pt x="20" y="5"/>
                    <a:pt x="20" y="5"/>
                  </a:cubicBezTo>
                  <a:cubicBezTo>
                    <a:pt x="20" y="5"/>
                    <a:pt x="20" y="5"/>
                    <a:pt x="20" y="5"/>
                  </a:cubicBezTo>
                  <a:cubicBezTo>
                    <a:pt x="20" y="6"/>
                    <a:pt x="20" y="8"/>
                    <a:pt x="18" y="8"/>
                  </a:cubicBezTo>
                  <a:cubicBezTo>
                    <a:pt x="17" y="8"/>
                    <a:pt x="15" y="8"/>
                    <a:pt x="13" y="8"/>
                  </a:cubicBezTo>
                  <a:cubicBezTo>
                    <a:pt x="12" y="8"/>
                    <a:pt x="11" y="8"/>
                    <a:pt x="11" y="8"/>
                  </a:cubicBezTo>
                  <a:cubicBezTo>
                    <a:pt x="10" y="8"/>
                    <a:pt x="10" y="8"/>
                    <a:pt x="10" y="8"/>
                  </a:cubicBezTo>
                  <a:cubicBezTo>
                    <a:pt x="10" y="8"/>
                    <a:pt x="10" y="8"/>
                    <a:pt x="10" y="8"/>
                  </a:cubicBezTo>
                  <a:cubicBezTo>
                    <a:pt x="9" y="8"/>
                    <a:pt x="9" y="8"/>
                    <a:pt x="9" y="8"/>
                  </a:cubicBezTo>
                  <a:cubicBezTo>
                    <a:pt x="9" y="8"/>
                    <a:pt x="8" y="8"/>
                    <a:pt x="8" y="7"/>
                  </a:cubicBezTo>
                  <a:cubicBezTo>
                    <a:pt x="8" y="7"/>
                    <a:pt x="8" y="7"/>
                    <a:pt x="7" y="7"/>
                  </a:cubicBezTo>
                  <a:cubicBezTo>
                    <a:pt x="7" y="7"/>
                    <a:pt x="7" y="6"/>
                    <a:pt x="7" y="6"/>
                  </a:cubicBezTo>
                  <a:cubicBezTo>
                    <a:pt x="7" y="6"/>
                    <a:pt x="7" y="5"/>
                    <a:pt x="7" y="5"/>
                  </a:cubicBezTo>
                  <a:cubicBezTo>
                    <a:pt x="7" y="4"/>
                    <a:pt x="7" y="1"/>
                    <a:pt x="3" y="0"/>
                  </a:cubicBezTo>
                  <a:cubicBezTo>
                    <a:pt x="2" y="0"/>
                    <a:pt x="1" y="0"/>
                    <a:pt x="0" y="0"/>
                  </a:cubicBezTo>
                  <a:cubicBezTo>
                    <a:pt x="0" y="0"/>
                    <a:pt x="0" y="0"/>
                    <a:pt x="0" y="0"/>
                  </a:cubicBezTo>
                  <a:cubicBezTo>
                    <a:pt x="1" y="5"/>
                    <a:pt x="2" y="10"/>
                    <a:pt x="2" y="15"/>
                  </a:cubicBezTo>
                  <a:cubicBezTo>
                    <a:pt x="2" y="19"/>
                    <a:pt x="6" y="24"/>
                    <a:pt x="9" y="29"/>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0" name="Freeform 1130">
              <a:extLst>
                <a:ext uri="{FF2B5EF4-FFF2-40B4-BE49-F238E27FC236}">
                  <a16:creationId xmlns:a16="http://schemas.microsoft.com/office/drawing/2014/main" id="{3E052B4B-4462-412A-B61E-70388A09CAAF}"/>
                </a:ext>
              </a:extLst>
            </p:cNvPr>
            <p:cNvSpPr>
              <a:spLocks/>
            </p:cNvSpPr>
            <p:nvPr/>
          </p:nvSpPr>
          <p:spPr bwMode="auto">
            <a:xfrm>
              <a:off x="4658" y="1944"/>
              <a:ext cx="23" cy="28"/>
            </a:xfrm>
            <a:custGeom>
              <a:avLst/>
              <a:gdLst>
                <a:gd name="T0" fmla="*/ 1 w 24"/>
                <a:gd name="T1" fmla="*/ 10 h 30"/>
                <a:gd name="T2" fmla="*/ 4 w 24"/>
                <a:gd name="T3" fmla="*/ 6 h 30"/>
                <a:gd name="T4" fmla="*/ 6 w 24"/>
                <a:gd name="T5" fmla="*/ 4 h 30"/>
                <a:gd name="T6" fmla="*/ 9 w 24"/>
                <a:gd name="T7" fmla="*/ 6 h 30"/>
                <a:gd name="T8" fmla="*/ 9 w 24"/>
                <a:gd name="T9" fmla="*/ 19 h 30"/>
                <a:gd name="T10" fmla="*/ 9 w 24"/>
                <a:gd name="T11" fmla="*/ 29 h 30"/>
                <a:gd name="T12" fmla="*/ 11 w 24"/>
                <a:gd name="T13" fmla="*/ 30 h 30"/>
                <a:gd name="T14" fmla="*/ 11 w 24"/>
                <a:gd name="T15" fmla="*/ 30 h 30"/>
                <a:gd name="T16" fmla="*/ 16 w 24"/>
                <a:gd name="T17" fmla="*/ 22 h 30"/>
                <a:gd name="T18" fmla="*/ 23 w 24"/>
                <a:gd name="T19" fmla="*/ 12 h 30"/>
                <a:gd name="T20" fmla="*/ 24 w 24"/>
                <a:gd name="T21" fmla="*/ 10 h 30"/>
                <a:gd name="T22" fmla="*/ 23 w 24"/>
                <a:gd name="T23" fmla="*/ 10 h 30"/>
                <a:gd name="T24" fmla="*/ 20 w 24"/>
                <a:gd name="T25" fmla="*/ 6 h 30"/>
                <a:gd name="T26" fmla="*/ 17 w 24"/>
                <a:gd name="T27" fmla="*/ 4 h 30"/>
                <a:gd name="T28" fmla="*/ 12 w 24"/>
                <a:gd name="T29" fmla="*/ 0 h 30"/>
                <a:gd name="T30" fmla="*/ 5 w 24"/>
                <a:gd name="T31" fmla="*/ 4 h 30"/>
                <a:gd name="T32" fmla="*/ 4 w 24"/>
                <a:gd name="T33" fmla="*/ 5 h 30"/>
                <a:gd name="T34" fmla="*/ 1 w 24"/>
                <a:gd name="T35" fmla="*/ 9 h 30"/>
                <a:gd name="T36" fmla="*/ 1 w 24"/>
                <a:gd name="T37"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30">
                  <a:moveTo>
                    <a:pt x="1" y="10"/>
                  </a:moveTo>
                  <a:cubicBezTo>
                    <a:pt x="2" y="10"/>
                    <a:pt x="3" y="8"/>
                    <a:pt x="4" y="6"/>
                  </a:cubicBezTo>
                  <a:cubicBezTo>
                    <a:pt x="4" y="4"/>
                    <a:pt x="6" y="4"/>
                    <a:pt x="6" y="4"/>
                  </a:cubicBezTo>
                  <a:cubicBezTo>
                    <a:pt x="7" y="4"/>
                    <a:pt x="8" y="4"/>
                    <a:pt x="9" y="6"/>
                  </a:cubicBezTo>
                  <a:cubicBezTo>
                    <a:pt x="10" y="8"/>
                    <a:pt x="11" y="14"/>
                    <a:pt x="9" y="19"/>
                  </a:cubicBezTo>
                  <a:cubicBezTo>
                    <a:pt x="7" y="22"/>
                    <a:pt x="8" y="26"/>
                    <a:pt x="9" y="29"/>
                  </a:cubicBezTo>
                  <a:cubicBezTo>
                    <a:pt x="10" y="29"/>
                    <a:pt x="10" y="30"/>
                    <a:pt x="11" y="30"/>
                  </a:cubicBezTo>
                  <a:cubicBezTo>
                    <a:pt x="11" y="30"/>
                    <a:pt x="11" y="30"/>
                    <a:pt x="11" y="30"/>
                  </a:cubicBezTo>
                  <a:cubicBezTo>
                    <a:pt x="12" y="30"/>
                    <a:pt x="15" y="25"/>
                    <a:pt x="16" y="22"/>
                  </a:cubicBezTo>
                  <a:cubicBezTo>
                    <a:pt x="18" y="18"/>
                    <a:pt x="20" y="14"/>
                    <a:pt x="23" y="12"/>
                  </a:cubicBezTo>
                  <a:cubicBezTo>
                    <a:pt x="23" y="11"/>
                    <a:pt x="24" y="10"/>
                    <a:pt x="24" y="10"/>
                  </a:cubicBezTo>
                  <a:cubicBezTo>
                    <a:pt x="24" y="10"/>
                    <a:pt x="23" y="10"/>
                    <a:pt x="23" y="10"/>
                  </a:cubicBezTo>
                  <a:cubicBezTo>
                    <a:pt x="22" y="9"/>
                    <a:pt x="20" y="8"/>
                    <a:pt x="20" y="6"/>
                  </a:cubicBezTo>
                  <a:cubicBezTo>
                    <a:pt x="20" y="5"/>
                    <a:pt x="18" y="5"/>
                    <a:pt x="17" y="4"/>
                  </a:cubicBezTo>
                  <a:cubicBezTo>
                    <a:pt x="15" y="4"/>
                    <a:pt x="13" y="3"/>
                    <a:pt x="12" y="0"/>
                  </a:cubicBezTo>
                  <a:cubicBezTo>
                    <a:pt x="11" y="0"/>
                    <a:pt x="8" y="2"/>
                    <a:pt x="5" y="4"/>
                  </a:cubicBezTo>
                  <a:cubicBezTo>
                    <a:pt x="4" y="5"/>
                    <a:pt x="4" y="5"/>
                    <a:pt x="4" y="5"/>
                  </a:cubicBezTo>
                  <a:cubicBezTo>
                    <a:pt x="0" y="8"/>
                    <a:pt x="0" y="8"/>
                    <a:pt x="1" y="9"/>
                  </a:cubicBezTo>
                  <a:cubicBezTo>
                    <a:pt x="1" y="10"/>
                    <a:pt x="1" y="10"/>
                    <a:pt x="1" y="1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1" name="Freeform 1131">
              <a:extLst>
                <a:ext uri="{FF2B5EF4-FFF2-40B4-BE49-F238E27FC236}">
                  <a16:creationId xmlns:a16="http://schemas.microsoft.com/office/drawing/2014/main" id="{2B9BEC22-6AD6-4431-BC04-466AC473B808}"/>
                </a:ext>
              </a:extLst>
            </p:cNvPr>
            <p:cNvSpPr>
              <a:spLocks/>
            </p:cNvSpPr>
            <p:nvPr/>
          </p:nvSpPr>
          <p:spPr bwMode="auto">
            <a:xfrm>
              <a:off x="4672" y="1850"/>
              <a:ext cx="118" cy="92"/>
            </a:xfrm>
            <a:custGeom>
              <a:avLst/>
              <a:gdLst>
                <a:gd name="T0" fmla="*/ 7 w 123"/>
                <a:gd name="T1" fmla="*/ 91 h 96"/>
                <a:gd name="T2" fmla="*/ 11 w 123"/>
                <a:gd name="T3" fmla="*/ 90 h 96"/>
                <a:gd name="T4" fmla="*/ 41 w 123"/>
                <a:gd name="T5" fmla="*/ 82 h 96"/>
                <a:gd name="T6" fmla="*/ 42 w 123"/>
                <a:gd name="T7" fmla="*/ 82 h 96"/>
                <a:gd name="T8" fmla="*/ 48 w 123"/>
                <a:gd name="T9" fmla="*/ 84 h 96"/>
                <a:gd name="T10" fmla="*/ 49 w 123"/>
                <a:gd name="T11" fmla="*/ 90 h 96"/>
                <a:gd name="T12" fmla="*/ 48 w 123"/>
                <a:gd name="T13" fmla="*/ 94 h 96"/>
                <a:gd name="T14" fmla="*/ 51 w 123"/>
                <a:gd name="T15" fmla="*/ 96 h 96"/>
                <a:gd name="T16" fmla="*/ 58 w 123"/>
                <a:gd name="T17" fmla="*/ 92 h 96"/>
                <a:gd name="T18" fmla="*/ 62 w 123"/>
                <a:gd name="T19" fmla="*/ 88 h 96"/>
                <a:gd name="T20" fmla="*/ 63 w 123"/>
                <a:gd name="T21" fmla="*/ 88 h 96"/>
                <a:gd name="T22" fmla="*/ 62 w 123"/>
                <a:gd name="T23" fmla="*/ 87 h 96"/>
                <a:gd name="T24" fmla="*/ 60 w 123"/>
                <a:gd name="T25" fmla="*/ 83 h 96"/>
                <a:gd name="T26" fmla="*/ 64 w 123"/>
                <a:gd name="T27" fmla="*/ 80 h 96"/>
                <a:gd name="T28" fmla="*/ 68 w 123"/>
                <a:gd name="T29" fmla="*/ 83 h 96"/>
                <a:gd name="T30" fmla="*/ 73 w 123"/>
                <a:gd name="T31" fmla="*/ 85 h 96"/>
                <a:gd name="T32" fmla="*/ 79 w 123"/>
                <a:gd name="T33" fmla="*/ 82 h 96"/>
                <a:gd name="T34" fmla="*/ 84 w 123"/>
                <a:gd name="T35" fmla="*/ 79 h 96"/>
                <a:gd name="T36" fmla="*/ 87 w 123"/>
                <a:gd name="T37" fmla="*/ 81 h 96"/>
                <a:gd name="T38" fmla="*/ 89 w 123"/>
                <a:gd name="T39" fmla="*/ 82 h 96"/>
                <a:gd name="T40" fmla="*/ 93 w 123"/>
                <a:gd name="T41" fmla="*/ 77 h 96"/>
                <a:gd name="T42" fmla="*/ 96 w 123"/>
                <a:gd name="T43" fmla="*/ 74 h 96"/>
                <a:gd name="T44" fmla="*/ 98 w 123"/>
                <a:gd name="T45" fmla="*/ 77 h 96"/>
                <a:gd name="T46" fmla="*/ 99 w 123"/>
                <a:gd name="T47" fmla="*/ 77 h 96"/>
                <a:gd name="T48" fmla="*/ 105 w 123"/>
                <a:gd name="T49" fmla="*/ 74 h 96"/>
                <a:gd name="T50" fmla="*/ 107 w 123"/>
                <a:gd name="T51" fmla="*/ 67 h 96"/>
                <a:gd name="T52" fmla="*/ 108 w 123"/>
                <a:gd name="T53" fmla="*/ 58 h 96"/>
                <a:gd name="T54" fmla="*/ 111 w 123"/>
                <a:gd name="T55" fmla="*/ 43 h 96"/>
                <a:gd name="T56" fmla="*/ 117 w 123"/>
                <a:gd name="T57" fmla="*/ 31 h 96"/>
                <a:gd name="T58" fmla="*/ 121 w 123"/>
                <a:gd name="T59" fmla="*/ 28 h 96"/>
                <a:gd name="T60" fmla="*/ 118 w 123"/>
                <a:gd name="T61" fmla="*/ 11 h 96"/>
                <a:gd name="T62" fmla="*/ 115 w 123"/>
                <a:gd name="T63" fmla="*/ 0 h 96"/>
                <a:gd name="T64" fmla="*/ 115 w 123"/>
                <a:gd name="T65" fmla="*/ 0 h 96"/>
                <a:gd name="T66" fmla="*/ 107 w 123"/>
                <a:gd name="T67" fmla="*/ 4 h 96"/>
                <a:gd name="T68" fmla="*/ 104 w 123"/>
                <a:gd name="T69" fmla="*/ 6 h 96"/>
                <a:gd name="T70" fmla="*/ 101 w 123"/>
                <a:gd name="T71" fmla="*/ 12 h 96"/>
                <a:gd name="T72" fmla="*/ 102 w 123"/>
                <a:gd name="T73" fmla="*/ 17 h 96"/>
                <a:gd name="T74" fmla="*/ 101 w 123"/>
                <a:gd name="T75" fmla="*/ 27 h 96"/>
                <a:gd name="T76" fmla="*/ 97 w 123"/>
                <a:gd name="T77" fmla="*/ 34 h 96"/>
                <a:gd name="T78" fmla="*/ 93 w 123"/>
                <a:gd name="T79" fmla="*/ 42 h 96"/>
                <a:gd name="T80" fmla="*/ 90 w 123"/>
                <a:gd name="T81" fmla="*/ 45 h 96"/>
                <a:gd name="T82" fmla="*/ 85 w 123"/>
                <a:gd name="T83" fmla="*/ 51 h 96"/>
                <a:gd name="T84" fmla="*/ 79 w 123"/>
                <a:gd name="T85" fmla="*/ 55 h 96"/>
                <a:gd name="T86" fmla="*/ 69 w 123"/>
                <a:gd name="T87" fmla="*/ 54 h 96"/>
                <a:gd name="T88" fmla="*/ 68 w 123"/>
                <a:gd name="T89" fmla="*/ 51 h 96"/>
                <a:gd name="T90" fmla="*/ 64 w 123"/>
                <a:gd name="T91" fmla="*/ 58 h 96"/>
                <a:gd name="T92" fmla="*/ 59 w 123"/>
                <a:gd name="T93" fmla="*/ 68 h 96"/>
                <a:gd name="T94" fmla="*/ 57 w 123"/>
                <a:gd name="T95" fmla="*/ 69 h 96"/>
                <a:gd name="T96" fmla="*/ 57 w 123"/>
                <a:gd name="T97" fmla="*/ 72 h 96"/>
                <a:gd name="T98" fmla="*/ 51 w 123"/>
                <a:gd name="T99" fmla="*/ 75 h 96"/>
                <a:gd name="T100" fmla="*/ 47 w 123"/>
                <a:gd name="T101" fmla="*/ 74 h 96"/>
                <a:gd name="T102" fmla="*/ 46 w 123"/>
                <a:gd name="T103" fmla="*/ 72 h 96"/>
                <a:gd name="T104" fmla="*/ 35 w 123"/>
                <a:gd name="T105" fmla="*/ 75 h 96"/>
                <a:gd name="T106" fmla="*/ 25 w 123"/>
                <a:gd name="T107" fmla="*/ 76 h 96"/>
                <a:gd name="T108" fmla="*/ 19 w 123"/>
                <a:gd name="T109" fmla="*/ 76 h 96"/>
                <a:gd name="T110" fmla="*/ 19 w 123"/>
                <a:gd name="T111" fmla="*/ 77 h 96"/>
                <a:gd name="T112" fmla="*/ 1 w 123"/>
                <a:gd name="T113" fmla="*/ 90 h 96"/>
                <a:gd name="T114" fmla="*/ 0 w 123"/>
                <a:gd name="T115" fmla="*/ 91 h 96"/>
                <a:gd name="T116" fmla="*/ 0 w 123"/>
                <a:gd name="T117" fmla="*/ 92 h 96"/>
                <a:gd name="T118" fmla="*/ 7 w 123"/>
                <a:gd name="T119"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6">
                  <a:moveTo>
                    <a:pt x="7" y="91"/>
                  </a:moveTo>
                  <a:cubicBezTo>
                    <a:pt x="9" y="91"/>
                    <a:pt x="11" y="91"/>
                    <a:pt x="11" y="90"/>
                  </a:cubicBezTo>
                  <a:cubicBezTo>
                    <a:pt x="14" y="86"/>
                    <a:pt x="33" y="83"/>
                    <a:pt x="41" y="82"/>
                  </a:cubicBezTo>
                  <a:cubicBezTo>
                    <a:pt x="42" y="82"/>
                    <a:pt x="42" y="82"/>
                    <a:pt x="42" y="82"/>
                  </a:cubicBezTo>
                  <a:cubicBezTo>
                    <a:pt x="44" y="82"/>
                    <a:pt x="47" y="82"/>
                    <a:pt x="48" y="84"/>
                  </a:cubicBezTo>
                  <a:cubicBezTo>
                    <a:pt x="50" y="86"/>
                    <a:pt x="49" y="88"/>
                    <a:pt x="49" y="90"/>
                  </a:cubicBezTo>
                  <a:cubicBezTo>
                    <a:pt x="48" y="91"/>
                    <a:pt x="48" y="93"/>
                    <a:pt x="48" y="94"/>
                  </a:cubicBezTo>
                  <a:cubicBezTo>
                    <a:pt x="48" y="94"/>
                    <a:pt x="48" y="96"/>
                    <a:pt x="51" y="96"/>
                  </a:cubicBezTo>
                  <a:cubicBezTo>
                    <a:pt x="53" y="96"/>
                    <a:pt x="56" y="95"/>
                    <a:pt x="58" y="92"/>
                  </a:cubicBezTo>
                  <a:cubicBezTo>
                    <a:pt x="59" y="90"/>
                    <a:pt x="61" y="89"/>
                    <a:pt x="62" y="88"/>
                  </a:cubicBezTo>
                  <a:cubicBezTo>
                    <a:pt x="62" y="88"/>
                    <a:pt x="62" y="88"/>
                    <a:pt x="63" y="88"/>
                  </a:cubicBezTo>
                  <a:cubicBezTo>
                    <a:pt x="63" y="88"/>
                    <a:pt x="62" y="88"/>
                    <a:pt x="62" y="87"/>
                  </a:cubicBezTo>
                  <a:cubicBezTo>
                    <a:pt x="60" y="86"/>
                    <a:pt x="60" y="84"/>
                    <a:pt x="60" y="83"/>
                  </a:cubicBezTo>
                  <a:cubicBezTo>
                    <a:pt x="61" y="81"/>
                    <a:pt x="62" y="80"/>
                    <a:pt x="64" y="80"/>
                  </a:cubicBezTo>
                  <a:cubicBezTo>
                    <a:pt x="65" y="80"/>
                    <a:pt x="67" y="81"/>
                    <a:pt x="68" y="83"/>
                  </a:cubicBezTo>
                  <a:cubicBezTo>
                    <a:pt x="69" y="84"/>
                    <a:pt x="71" y="85"/>
                    <a:pt x="73" y="85"/>
                  </a:cubicBezTo>
                  <a:cubicBezTo>
                    <a:pt x="76" y="85"/>
                    <a:pt x="78" y="84"/>
                    <a:pt x="79" y="82"/>
                  </a:cubicBezTo>
                  <a:cubicBezTo>
                    <a:pt x="80" y="81"/>
                    <a:pt x="82" y="79"/>
                    <a:pt x="84" y="79"/>
                  </a:cubicBezTo>
                  <a:cubicBezTo>
                    <a:pt x="85" y="79"/>
                    <a:pt x="86" y="80"/>
                    <a:pt x="87" y="81"/>
                  </a:cubicBezTo>
                  <a:cubicBezTo>
                    <a:pt x="88" y="81"/>
                    <a:pt x="88" y="82"/>
                    <a:pt x="89" y="82"/>
                  </a:cubicBezTo>
                  <a:cubicBezTo>
                    <a:pt x="90" y="82"/>
                    <a:pt x="92" y="79"/>
                    <a:pt x="93" y="77"/>
                  </a:cubicBezTo>
                  <a:cubicBezTo>
                    <a:pt x="94" y="76"/>
                    <a:pt x="94" y="74"/>
                    <a:pt x="96" y="74"/>
                  </a:cubicBezTo>
                  <a:cubicBezTo>
                    <a:pt x="96" y="74"/>
                    <a:pt x="98" y="75"/>
                    <a:pt x="98" y="77"/>
                  </a:cubicBezTo>
                  <a:cubicBezTo>
                    <a:pt x="98" y="77"/>
                    <a:pt x="98" y="77"/>
                    <a:pt x="99" y="77"/>
                  </a:cubicBezTo>
                  <a:cubicBezTo>
                    <a:pt x="101" y="77"/>
                    <a:pt x="103" y="76"/>
                    <a:pt x="105" y="74"/>
                  </a:cubicBezTo>
                  <a:cubicBezTo>
                    <a:pt x="107" y="72"/>
                    <a:pt x="107" y="70"/>
                    <a:pt x="107" y="67"/>
                  </a:cubicBezTo>
                  <a:cubicBezTo>
                    <a:pt x="107" y="64"/>
                    <a:pt x="107" y="61"/>
                    <a:pt x="108" y="58"/>
                  </a:cubicBezTo>
                  <a:cubicBezTo>
                    <a:pt x="111" y="55"/>
                    <a:pt x="113" y="47"/>
                    <a:pt x="111" y="43"/>
                  </a:cubicBezTo>
                  <a:cubicBezTo>
                    <a:pt x="108" y="38"/>
                    <a:pt x="113" y="34"/>
                    <a:pt x="117" y="31"/>
                  </a:cubicBezTo>
                  <a:cubicBezTo>
                    <a:pt x="119" y="30"/>
                    <a:pt x="120" y="29"/>
                    <a:pt x="121" y="28"/>
                  </a:cubicBezTo>
                  <a:cubicBezTo>
                    <a:pt x="123" y="27"/>
                    <a:pt x="120" y="16"/>
                    <a:pt x="118" y="11"/>
                  </a:cubicBezTo>
                  <a:cubicBezTo>
                    <a:pt x="117" y="6"/>
                    <a:pt x="116" y="2"/>
                    <a:pt x="115" y="0"/>
                  </a:cubicBezTo>
                  <a:cubicBezTo>
                    <a:pt x="115" y="0"/>
                    <a:pt x="115" y="0"/>
                    <a:pt x="115" y="0"/>
                  </a:cubicBezTo>
                  <a:cubicBezTo>
                    <a:pt x="114" y="0"/>
                    <a:pt x="109" y="2"/>
                    <a:pt x="107" y="4"/>
                  </a:cubicBezTo>
                  <a:cubicBezTo>
                    <a:pt x="106" y="5"/>
                    <a:pt x="105" y="5"/>
                    <a:pt x="104" y="6"/>
                  </a:cubicBezTo>
                  <a:cubicBezTo>
                    <a:pt x="103" y="6"/>
                    <a:pt x="102" y="9"/>
                    <a:pt x="101" y="12"/>
                  </a:cubicBezTo>
                  <a:cubicBezTo>
                    <a:pt x="101" y="15"/>
                    <a:pt x="101" y="17"/>
                    <a:pt x="102" y="17"/>
                  </a:cubicBezTo>
                  <a:cubicBezTo>
                    <a:pt x="106" y="20"/>
                    <a:pt x="103" y="24"/>
                    <a:pt x="101" y="27"/>
                  </a:cubicBezTo>
                  <a:cubicBezTo>
                    <a:pt x="99" y="29"/>
                    <a:pt x="97" y="31"/>
                    <a:pt x="97" y="34"/>
                  </a:cubicBezTo>
                  <a:cubicBezTo>
                    <a:pt x="98" y="38"/>
                    <a:pt x="95" y="41"/>
                    <a:pt x="93" y="42"/>
                  </a:cubicBezTo>
                  <a:cubicBezTo>
                    <a:pt x="92" y="43"/>
                    <a:pt x="91" y="44"/>
                    <a:pt x="90" y="45"/>
                  </a:cubicBezTo>
                  <a:cubicBezTo>
                    <a:pt x="90" y="49"/>
                    <a:pt x="87" y="50"/>
                    <a:pt x="85" y="51"/>
                  </a:cubicBezTo>
                  <a:cubicBezTo>
                    <a:pt x="83" y="52"/>
                    <a:pt x="81" y="53"/>
                    <a:pt x="79" y="55"/>
                  </a:cubicBezTo>
                  <a:cubicBezTo>
                    <a:pt x="75" y="57"/>
                    <a:pt x="71" y="57"/>
                    <a:pt x="69" y="54"/>
                  </a:cubicBezTo>
                  <a:cubicBezTo>
                    <a:pt x="69" y="53"/>
                    <a:pt x="69" y="52"/>
                    <a:pt x="68" y="51"/>
                  </a:cubicBezTo>
                  <a:cubicBezTo>
                    <a:pt x="67" y="53"/>
                    <a:pt x="64" y="55"/>
                    <a:pt x="64" y="58"/>
                  </a:cubicBezTo>
                  <a:cubicBezTo>
                    <a:pt x="65" y="63"/>
                    <a:pt x="61" y="66"/>
                    <a:pt x="59" y="68"/>
                  </a:cubicBezTo>
                  <a:cubicBezTo>
                    <a:pt x="58" y="68"/>
                    <a:pt x="58" y="68"/>
                    <a:pt x="57" y="69"/>
                  </a:cubicBezTo>
                  <a:cubicBezTo>
                    <a:pt x="58" y="70"/>
                    <a:pt x="58" y="71"/>
                    <a:pt x="57" y="72"/>
                  </a:cubicBezTo>
                  <a:cubicBezTo>
                    <a:pt x="56" y="75"/>
                    <a:pt x="53" y="75"/>
                    <a:pt x="51" y="75"/>
                  </a:cubicBezTo>
                  <a:cubicBezTo>
                    <a:pt x="49" y="75"/>
                    <a:pt x="48" y="75"/>
                    <a:pt x="47" y="74"/>
                  </a:cubicBezTo>
                  <a:cubicBezTo>
                    <a:pt x="47" y="74"/>
                    <a:pt x="46" y="73"/>
                    <a:pt x="46" y="72"/>
                  </a:cubicBezTo>
                  <a:cubicBezTo>
                    <a:pt x="45" y="72"/>
                    <a:pt x="42" y="73"/>
                    <a:pt x="35" y="75"/>
                  </a:cubicBezTo>
                  <a:cubicBezTo>
                    <a:pt x="32" y="77"/>
                    <a:pt x="28" y="76"/>
                    <a:pt x="25" y="76"/>
                  </a:cubicBezTo>
                  <a:cubicBezTo>
                    <a:pt x="22" y="75"/>
                    <a:pt x="21" y="75"/>
                    <a:pt x="19" y="76"/>
                  </a:cubicBezTo>
                  <a:cubicBezTo>
                    <a:pt x="19" y="77"/>
                    <a:pt x="19" y="77"/>
                    <a:pt x="19" y="77"/>
                  </a:cubicBezTo>
                  <a:cubicBezTo>
                    <a:pt x="14" y="81"/>
                    <a:pt x="7" y="89"/>
                    <a:pt x="1" y="90"/>
                  </a:cubicBezTo>
                  <a:cubicBezTo>
                    <a:pt x="0" y="90"/>
                    <a:pt x="0" y="90"/>
                    <a:pt x="0" y="91"/>
                  </a:cubicBezTo>
                  <a:cubicBezTo>
                    <a:pt x="0" y="91"/>
                    <a:pt x="0" y="92"/>
                    <a:pt x="0" y="92"/>
                  </a:cubicBezTo>
                  <a:cubicBezTo>
                    <a:pt x="2" y="91"/>
                    <a:pt x="5" y="91"/>
                    <a:pt x="7" y="91"/>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2" name="Freeform 1132">
              <a:extLst>
                <a:ext uri="{FF2B5EF4-FFF2-40B4-BE49-F238E27FC236}">
                  <a16:creationId xmlns:a16="http://schemas.microsoft.com/office/drawing/2014/main" id="{8D745F3F-FE12-47AB-940D-2668D3DDFBE4}"/>
                </a:ext>
              </a:extLst>
            </p:cNvPr>
            <p:cNvSpPr>
              <a:spLocks/>
            </p:cNvSpPr>
            <p:nvPr/>
          </p:nvSpPr>
          <p:spPr bwMode="auto">
            <a:xfrm>
              <a:off x="4774" y="1795"/>
              <a:ext cx="58" cy="41"/>
            </a:xfrm>
            <a:custGeom>
              <a:avLst/>
              <a:gdLst>
                <a:gd name="T0" fmla="*/ 1 w 60"/>
                <a:gd name="T1" fmla="*/ 33 h 43"/>
                <a:gd name="T2" fmla="*/ 0 w 60"/>
                <a:gd name="T3" fmla="*/ 37 h 43"/>
                <a:gd name="T4" fmla="*/ 3 w 60"/>
                <a:gd name="T5" fmla="*/ 37 h 43"/>
                <a:gd name="T6" fmla="*/ 8 w 60"/>
                <a:gd name="T7" fmla="*/ 37 h 43"/>
                <a:gd name="T8" fmla="*/ 13 w 60"/>
                <a:gd name="T9" fmla="*/ 36 h 43"/>
                <a:gd name="T10" fmla="*/ 27 w 60"/>
                <a:gd name="T11" fmla="*/ 41 h 43"/>
                <a:gd name="T12" fmla="*/ 30 w 60"/>
                <a:gd name="T13" fmla="*/ 43 h 43"/>
                <a:gd name="T14" fmla="*/ 31 w 60"/>
                <a:gd name="T15" fmla="*/ 40 h 43"/>
                <a:gd name="T16" fmla="*/ 49 w 60"/>
                <a:gd name="T17" fmla="*/ 31 h 43"/>
                <a:gd name="T18" fmla="*/ 55 w 60"/>
                <a:gd name="T19" fmla="*/ 29 h 43"/>
                <a:gd name="T20" fmla="*/ 54 w 60"/>
                <a:gd name="T21" fmla="*/ 29 h 43"/>
                <a:gd name="T22" fmla="*/ 53 w 60"/>
                <a:gd name="T23" fmla="*/ 27 h 43"/>
                <a:gd name="T24" fmla="*/ 60 w 60"/>
                <a:gd name="T25" fmla="*/ 19 h 43"/>
                <a:gd name="T26" fmla="*/ 56 w 60"/>
                <a:gd name="T27" fmla="*/ 17 h 43"/>
                <a:gd name="T28" fmla="*/ 55 w 60"/>
                <a:gd name="T29" fmla="*/ 17 h 43"/>
                <a:gd name="T30" fmla="*/ 52 w 60"/>
                <a:gd name="T31" fmla="*/ 19 h 43"/>
                <a:gd name="T32" fmla="*/ 46 w 60"/>
                <a:gd name="T33" fmla="*/ 21 h 43"/>
                <a:gd name="T34" fmla="*/ 45 w 60"/>
                <a:gd name="T35" fmla="*/ 21 h 43"/>
                <a:gd name="T36" fmla="*/ 20 w 60"/>
                <a:gd name="T37" fmla="*/ 2 h 43"/>
                <a:gd name="T38" fmla="*/ 15 w 60"/>
                <a:gd name="T39" fmla="*/ 1 h 43"/>
                <a:gd name="T40" fmla="*/ 16 w 60"/>
                <a:gd name="T41" fmla="*/ 3 h 43"/>
                <a:gd name="T42" fmla="*/ 16 w 60"/>
                <a:gd name="T43" fmla="*/ 11 h 43"/>
                <a:gd name="T44" fmla="*/ 15 w 60"/>
                <a:gd name="T45" fmla="*/ 16 h 43"/>
                <a:gd name="T46" fmla="*/ 13 w 60"/>
                <a:gd name="T47" fmla="*/ 23 h 43"/>
                <a:gd name="T48" fmla="*/ 12 w 60"/>
                <a:gd name="T49" fmla="*/ 26 h 43"/>
                <a:gd name="T50" fmla="*/ 11 w 60"/>
                <a:gd name="T51" fmla="*/ 29 h 43"/>
                <a:gd name="T52" fmla="*/ 4 w 60"/>
                <a:gd name="T53" fmla="*/ 32 h 43"/>
                <a:gd name="T54" fmla="*/ 1 w 60"/>
                <a:gd name="T55" fmla="*/ 32 h 43"/>
                <a:gd name="T56" fmla="*/ 1 w 60"/>
                <a:gd name="T57" fmla="*/ 32 h 43"/>
                <a:gd name="T58" fmla="*/ 1 w 60"/>
                <a:gd name="T5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43">
                  <a:moveTo>
                    <a:pt x="1" y="33"/>
                  </a:moveTo>
                  <a:cubicBezTo>
                    <a:pt x="1" y="34"/>
                    <a:pt x="1" y="35"/>
                    <a:pt x="0" y="37"/>
                  </a:cubicBezTo>
                  <a:cubicBezTo>
                    <a:pt x="1" y="36"/>
                    <a:pt x="2" y="37"/>
                    <a:pt x="3" y="37"/>
                  </a:cubicBezTo>
                  <a:cubicBezTo>
                    <a:pt x="5" y="37"/>
                    <a:pt x="7" y="38"/>
                    <a:pt x="8" y="37"/>
                  </a:cubicBezTo>
                  <a:cubicBezTo>
                    <a:pt x="9" y="36"/>
                    <a:pt x="11" y="36"/>
                    <a:pt x="13" y="36"/>
                  </a:cubicBezTo>
                  <a:cubicBezTo>
                    <a:pt x="18" y="36"/>
                    <a:pt x="23" y="38"/>
                    <a:pt x="27" y="41"/>
                  </a:cubicBezTo>
                  <a:cubicBezTo>
                    <a:pt x="29" y="43"/>
                    <a:pt x="30" y="43"/>
                    <a:pt x="30" y="43"/>
                  </a:cubicBezTo>
                  <a:cubicBezTo>
                    <a:pt x="30" y="43"/>
                    <a:pt x="31" y="43"/>
                    <a:pt x="31" y="40"/>
                  </a:cubicBezTo>
                  <a:cubicBezTo>
                    <a:pt x="32" y="33"/>
                    <a:pt x="41" y="31"/>
                    <a:pt x="49" y="31"/>
                  </a:cubicBezTo>
                  <a:cubicBezTo>
                    <a:pt x="53" y="31"/>
                    <a:pt x="55" y="29"/>
                    <a:pt x="55" y="29"/>
                  </a:cubicBezTo>
                  <a:cubicBezTo>
                    <a:pt x="55" y="29"/>
                    <a:pt x="55" y="29"/>
                    <a:pt x="54" y="29"/>
                  </a:cubicBezTo>
                  <a:cubicBezTo>
                    <a:pt x="54" y="28"/>
                    <a:pt x="53" y="28"/>
                    <a:pt x="53" y="27"/>
                  </a:cubicBezTo>
                  <a:cubicBezTo>
                    <a:pt x="53" y="25"/>
                    <a:pt x="55" y="23"/>
                    <a:pt x="60" y="19"/>
                  </a:cubicBezTo>
                  <a:cubicBezTo>
                    <a:pt x="58" y="19"/>
                    <a:pt x="57" y="19"/>
                    <a:pt x="56" y="17"/>
                  </a:cubicBezTo>
                  <a:cubicBezTo>
                    <a:pt x="56" y="17"/>
                    <a:pt x="56" y="17"/>
                    <a:pt x="55" y="17"/>
                  </a:cubicBezTo>
                  <a:cubicBezTo>
                    <a:pt x="55" y="17"/>
                    <a:pt x="53" y="18"/>
                    <a:pt x="52" y="19"/>
                  </a:cubicBezTo>
                  <a:cubicBezTo>
                    <a:pt x="51" y="19"/>
                    <a:pt x="49" y="20"/>
                    <a:pt x="46" y="21"/>
                  </a:cubicBezTo>
                  <a:cubicBezTo>
                    <a:pt x="46" y="21"/>
                    <a:pt x="46" y="21"/>
                    <a:pt x="45" y="21"/>
                  </a:cubicBezTo>
                  <a:cubicBezTo>
                    <a:pt x="39" y="21"/>
                    <a:pt x="24" y="8"/>
                    <a:pt x="20" y="2"/>
                  </a:cubicBezTo>
                  <a:cubicBezTo>
                    <a:pt x="18" y="0"/>
                    <a:pt x="16" y="0"/>
                    <a:pt x="15" y="1"/>
                  </a:cubicBezTo>
                  <a:cubicBezTo>
                    <a:pt x="15" y="2"/>
                    <a:pt x="15" y="2"/>
                    <a:pt x="16" y="3"/>
                  </a:cubicBezTo>
                  <a:cubicBezTo>
                    <a:pt x="18" y="7"/>
                    <a:pt x="17" y="9"/>
                    <a:pt x="16" y="11"/>
                  </a:cubicBezTo>
                  <a:cubicBezTo>
                    <a:pt x="16" y="12"/>
                    <a:pt x="15" y="14"/>
                    <a:pt x="15" y="16"/>
                  </a:cubicBezTo>
                  <a:cubicBezTo>
                    <a:pt x="15" y="20"/>
                    <a:pt x="14" y="22"/>
                    <a:pt x="13" y="23"/>
                  </a:cubicBezTo>
                  <a:cubicBezTo>
                    <a:pt x="12" y="24"/>
                    <a:pt x="12" y="25"/>
                    <a:pt x="12" y="26"/>
                  </a:cubicBezTo>
                  <a:cubicBezTo>
                    <a:pt x="12" y="27"/>
                    <a:pt x="12" y="28"/>
                    <a:pt x="11" y="29"/>
                  </a:cubicBezTo>
                  <a:cubicBezTo>
                    <a:pt x="10" y="31"/>
                    <a:pt x="7" y="31"/>
                    <a:pt x="4" y="32"/>
                  </a:cubicBezTo>
                  <a:cubicBezTo>
                    <a:pt x="3" y="32"/>
                    <a:pt x="2" y="32"/>
                    <a:pt x="1" y="32"/>
                  </a:cubicBezTo>
                  <a:cubicBezTo>
                    <a:pt x="1" y="32"/>
                    <a:pt x="1" y="32"/>
                    <a:pt x="1" y="32"/>
                  </a:cubicBezTo>
                  <a:cubicBezTo>
                    <a:pt x="1" y="32"/>
                    <a:pt x="1" y="32"/>
                    <a:pt x="1" y="33"/>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3" name="Freeform 1133">
              <a:extLst>
                <a:ext uri="{FF2B5EF4-FFF2-40B4-BE49-F238E27FC236}">
                  <a16:creationId xmlns:a16="http://schemas.microsoft.com/office/drawing/2014/main" id="{A07B02B6-A472-412B-86B6-8FF0958A51A0}"/>
                </a:ext>
              </a:extLst>
            </p:cNvPr>
            <p:cNvSpPr>
              <a:spLocks/>
            </p:cNvSpPr>
            <p:nvPr/>
          </p:nvSpPr>
          <p:spPr bwMode="auto">
            <a:xfrm>
              <a:off x="4688" y="1936"/>
              <a:ext cx="21" cy="16"/>
            </a:xfrm>
            <a:custGeom>
              <a:avLst/>
              <a:gdLst>
                <a:gd name="T0" fmla="*/ 15 w 22"/>
                <a:gd name="T1" fmla="*/ 1 h 17"/>
                <a:gd name="T2" fmla="*/ 7 w 22"/>
                <a:gd name="T3" fmla="*/ 5 h 17"/>
                <a:gd name="T4" fmla="*/ 2 w 22"/>
                <a:gd name="T5" fmla="*/ 6 h 17"/>
                <a:gd name="T6" fmla="*/ 0 w 22"/>
                <a:gd name="T7" fmla="*/ 11 h 17"/>
                <a:gd name="T8" fmla="*/ 1 w 22"/>
                <a:gd name="T9" fmla="*/ 17 h 17"/>
                <a:gd name="T10" fmla="*/ 3 w 22"/>
                <a:gd name="T11" fmla="*/ 17 h 17"/>
                <a:gd name="T12" fmla="*/ 5 w 22"/>
                <a:gd name="T13" fmla="*/ 15 h 17"/>
                <a:gd name="T14" fmla="*/ 13 w 22"/>
                <a:gd name="T15" fmla="*/ 9 h 17"/>
                <a:gd name="T16" fmla="*/ 17 w 22"/>
                <a:gd name="T17" fmla="*/ 10 h 17"/>
                <a:gd name="T18" fmla="*/ 20 w 22"/>
                <a:gd name="T19" fmla="*/ 8 h 17"/>
                <a:gd name="T20" fmla="*/ 22 w 22"/>
                <a:gd name="T21" fmla="*/ 2 h 17"/>
                <a:gd name="T22" fmla="*/ 18 w 22"/>
                <a:gd name="T23" fmla="*/ 0 h 17"/>
                <a:gd name="T24" fmla="*/ 15 w 22"/>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7">
                  <a:moveTo>
                    <a:pt x="15" y="1"/>
                  </a:moveTo>
                  <a:cubicBezTo>
                    <a:pt x="13" y="5"/>
                    <a:pt x="10" y="5"/>
                    <a:pt x="7" y="5"/>
                  </a:cubicBezTo>
                  <a:cubicBezTo>
                    <a:pt x="6" y="5"/>
                    <a:pt x="4" y="5"/>
                    <a:pt x="2" y="6"/>
                  </a:cubicBezTo>
                  <a:cubicBezTo>
                    <a:pt x="1" y="6"/>
                    <a:pt x="0" y="8"/>
                    <a:pt x="0" y="11"/>
                  </a:cubicBezTo>
                  <a:cubicBezTo>
                    <a:pt x="0" y="14"/>
                    <a:pt x="1" y="17"/>
                    <a:pt x="1" y="17"/>
                  </a:cubicBezTo>
                  <a:cubicBezTo>
                    <a:pt x="2" y="17"/>
                    <a:pt x="3" y="17"/>
                    <a:pt x="3" y="17"/>
                  </a:cubicBezTo>
                  <a:cubicBezTo>
                    <a:pt x="4" y="17"/>
                    <a:pt x="4" y="17"/>
                    <a:pt x="5" y="15"/>
                  </a:cubicBezTo>
                  <a:cubicBezTo>
                    <a:pt x="6" y="12"/>
                    <a:pt x="9" y="9"/>
                    <a:pt x="13" y="9"/>
                  </a:cubicBezTo>
                  <a:cubicBezTo>
                    <a:pt x="15" y="9"/>
                    <a:pt x="16" y="10"/>
                    <a:pt x="17" y="10"/>
                  </a:cubicBezTo>
                  <a:cubicBezTo>
                    <a:pt x="18" y="10"/>
                    <a:pt x="19" y="10"/>
                    <a:pt x="20" y="8"/>
                  </a:cubicBezTo>
                  <a:cubicBezTo>
                    <a:pt x="21" y="6"/>
                    <a:pt x="22" y="4"/>
                    <a:pt x="22" y="2"/>
                  </a:cubicBezTo>
                  <a:cubicBezTo>
                    <a:pt x="22" y="0"/>
                    <a:pt x="20" y="0"/>
                    <a:pt x="18" y="0"/>
                  </a:cubicBezTo>
                  <a:cubicBezTo>
                    <a:pt x="16" y="0"/>
                    <a:pt x="15" y="1"/>
                    <a:pt x="15" y="1"/>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4" name="Freeform 1134">
              <a:extLst>
                <a:ext uri="{FF2B5EF4-FFF2-40B4-BE49-F238E27FC236}">
                  <a16:creationId xmlns:a16="http://schemas.microsoft.com/office/drawing/2014/main" id="{C0378242-BD3A-4436-8761-7BC55AB29E60}"/>
                </a:ext>
              </a:extLst>
            </p:cNvPr>
            <p:cNvSpPr>
              <a:spLocks/>
            </p:cNvSpPr>
            <p:nvPr/>
          </p:nvSpPr>
          <p:spPr bwMode="auto">
            <a:xfrm>
              <a:off x="4068" y="1681"/>
              <a:ext cx="641" cy="415"/>
            </a:xfrm>
            <a:custGeom>
              <a:avLst/>
              <a:gdLst>
                <a:gd name="T0" fmla="*/ 478 w 671"/>
                <a:gd name="T1" fmla="*/ 83 h 435"/>
                <a:gd name="T2" fmla="*/ 464 w 671"/>
                <a:gd name="T3" fmla="*/ 113 h 435"/>
                <a:gd name="T4" fmla="*/ 408 w 671"/>
                <a:gd name="T5" fmla="*/ 147 h 435"/>
                <a:gd name="T6" fmla="*/ 338 w 671"/>
                <a:gd name="T7" fmla="*/ 171 h 435"/>
                <a:gd name="T8" fmla="*/ 299 w 671"/>
                <a:gd name="T9" fmla="*/ 162 h 435"/>
                <a:gd name="T10" fmla="*/ 242 w 671"/>
                <a:gd name="T11" fmla="*/ 157 h 435"/>
                <a:gd name="T12" fmla="*/ 237 w 671"/>
                <a:gd name="T13" fmla="*/ 155 h 435"/>
                <a:gd name="T14" fmla="*/ 206 w 671"/>
                <a:gd name="T15" fmla="*/ 124 h 435"/>
                <a:gd name="T16" fmla="*/ 155 w 671"/>
                <a:gd name="T17" fmla="*/ 73 h 435"/>
                <a:gd name="T18" fmla="*/ 151 w 671"/>
                <a:gd name="T19" fmla="*/ 68 h 435"/>
                <a:gd name="T20" fmla="*/ 145 w 671"/>
                <a:gd name="T21" fmla="*/ 63 h 435"/>
                <a:gd name="T22" fmla="*/ 113 w 671"/>
                <a:gd name="T23" fmla="*/ 96 h 435"/>
                <a:gd name="T24" fmla="*/ 82 w 671"/>
                <a:gd name="T25" fmla="*/ 121 h 435"/>
                <a:gd name="T26" fmla="*/ 72 w 671"/>
                <a:gd name="T27" fmla="*/ 159 h 435"/>
                <a:gd name="T28" fmla="*/ 56 w 671"/>
                <a:gd name="T29" fmla="*/ 171 h 435"/>
                <a:gd name="T30" fmla="*/ 43 w 671"/>
                <a:gd name="T31" fmla="*/ 180 h 435"/>
                <a:gd name="T32" fmla="*/ 17 w 671"/>
                <a:gd name="T33" fmla="*/ 185 h 435"/>
                <a:gd name="T34" fmla="*/ 0 w 671"/>
                <a:gd name="T35" fmla="*/ 198 h 435"/>
                <a:gd name="T36" fmla="*/ 15 w 671"/>
                <a:gd name="T37" fmla="*/ 229 h 435"/>
                <a:gd name="T38" fmla="*/ 43 w 671"/>
                <a:gd name="T39" fmla="*/ 248 h 435"/>
                <a:gd name="T40" fmla="*/ 51 w 671"/>
                <a:gd name="T41" fmla="*/ 244 h 435"/>
                <a:gd name="T42" fmla="*/ 60 w 671"/>
                <a:gd name="T43" fmla="*/ 271 h 435"/>
                <a:gd name="T44" fmla="*/ 52 w 671"/>
                <a:gd name="T45" fmla="*/ 291 h 435"/>
                <a:gd name="T46" fmla="*/ 76 w 671"/>
                <a:gd name="T47" fmla="*/ 315 h 435"/>
                <a:gd name="T48" fmla="*/ 80 w 671"/>
                <a:gd name="T49" fmla="*/ 316 h 435"/>
                <a:gd name="T50" fmla="*/ 153 w 671"/>
                <a:gd name="T51" fmla="*/ 345 h 435"/>
                <a:gd name="T52" fmla="*/ 163 w 671"/>
                <a:gd name="T53" fmla="*/ 348 h 435"/>
                <a:gd name="T54" fmla="*/ 185 w 671"/>
                <a:gd name="T55" fmla="*/ 343 h 435"/>
                <a:gd name="T56" fmla="*/ 196 w 671"/>
                <a:gd name="T57" fmla="*/ 345 h 435"/>
                <a:gd name="T58" fmla="*/ 216 w 671"/>
                <a:gd name="T59" fmla="*/ 330 h 435"/>
                <a:gd name="T60" fmla="*/ 245 w 671"/>
                <a:gd name="T61" fmla="*/ 338 h 435"/>
                <a:gd name="T62" fmla="*/ 266 w 671"/>
                <a:gd name="T63" fmla="*/ 359 h 435"/>
                <a:gd name="T64" fmla="*/ 274 w 671"/>
                <a:gd name="T65" fmla="*/ 410 h 435"/>
                <a:gd name="T66" fmla="*/ 289 w 671"/>
                <a:gd name="T67" fmla="*/ 420 h 435"/>
                <a:gd name="T68" fmla="*/ 299 w 671"/>
                <a:gd name="T69" fmla="*/ 411 h 435"/>
                <a:gd name="T70" fmla="*/ 310 w 671"/>
                <a:gd name="T71" fmla="*/ 408 h 435"/>
                <a:gd name="T72" fmla="*/ 343 w 671"/>
                <a:gd name="T73" fmla="*/ 402 h 435"/>
                <a:gd name="T74" fmla="*/ 369 w 671"/>
                <a:gd name="T75" fmla="*/ 422 h 435"/>
                <a:gd name="T76" fmla="*/ 390 w 671"/>
                <a:gd name="T77" fmla="*/ 429 h 435"/>
                <a:gd name="T78" fmla="*/ 465 w 671"/>
                <a:gd name="T79" fmla="*/ 403 h 435"/>
                <a:gd name="T80" fmla="*/ 499 w 671"/>
                <a:gd name="T81" fmla="*/ 373 h 435"/>
                <a:gd name="T82" fmla="*/ 521 w 671"/>
                <a:gd name="T83" fmla="*/ 333 h 435"/>
                <a:gd name="T84" fmla="*/ 525 w 671"/>
                <a:gd name="T85" fmla="*/ 308 h 435"/>
                <a:gd name="T86" fmla="*/ 513 w 671"/>
                <a:gd name="T87" fmla="*/ 283 h 435"/>
                <a:gd name="T88" fmla="*/ 509 w 671"/>
                <a:gd name="T89" fmla="*/ 241 h 435"/>
                <a:gd name="T90" fmla="*/ 510 w 671"/>
                <a:gd name="T91" fmla="*/ 226 h 435"/>
                <a:gd name="T92" fmla="*/ 487 w 671"/>
                <a:gd name="T93" fmla="*/ 201 h 435"/>
                <a:gd name="T94" fmla="*/ 523 w 671"/>
                <a:gd name="T95" fmla="*/ 201 h 435"/>
                <a:gd name="T96" fmla="*/ 555 w 671"/>
                <a:gd name="T97" fmla="*/ 187 h 435"/>
                <a:gd name="T98" fmla="*/ 597 w 671"/>
                <a:gd name="T99" fmla="*/ 166 h 435"/>
                <a:gd name="T100" fmla="*/ 630 w 671"/>
                <a:gd name="T101" fmla="*/ 152 h 435"/>
                <a:gd name="T102" fmla="*/ 636 w 671"/>
                <a:gd name="T103" fmla="*/ 121 h 435"/>
                <a:gd name="T104" fmla="*/ 664 w 671"/>
                <a:gd name="T105" fmla="*/ 102 h 435"/>
                <a:gd name="T106" fmla="*/ 658 w 671"/>
                <a:gd name="T107" fmla="*/ 81 h 435"/>
                <a:gd name="T108" fmla="*/ 626 w 671"/>
                <a:gd name="T109" fmla="*/ 70 h 435"/>
                <a:gd name="T110" fmla="*/ 591 w 671"/>
                <a:gd name="T111" fmla="*/ 49 h 435"/>
                <a:gd name="T112" fmla="*/ 553 w 671"/>
                <a:gd name="T113" fmla="*/ 2 h 435"/>
                <a:gd name="T114" fmla="*/ 511 w 671"/>
                <a:gd name="T115" fmla="*/ 8 h 435"/>
                <a:gd name="T116" fmla="*/ 493 w 671"/>
                <a:gd name="T117" fmla="*/ 53 h 435"/>
                <a:gd name="T118" fmla="*/ 476 w 671"/>
                <a:gd name="T119" fmla="*/ 59 h 435"/>
                <a:gd name="T120" fmla="*/ 461 w 671"/>
                <a:gd name="T121" fmla="*/ 7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435">
                  <a:moveTo>
                    <a:pt x="461" y="71"/>
                  </a:moveTo>
                  <a:cubicBezTo>
                    <a:pt x="461" y="77"/>
                    <a:pt x="461" y="77"/>
                    <a:pt x="461" y="77"/>
                  </a:cubicBezTo>
                  <a:cubicBezTo>
                    <a:pt x="459" y="78"/>
                    <a:pt x="459" y="78"/>
                    <a:pt x="459" y="78"/>
                  </a:cubicBezTo>
                  <a:cubicBezTo>
                    <a:pt x="459" y="78"/>
                    <a:pt x="458" y="78"/>
                    <a:pt x="458" y="79"/>
                  </a:cubicBezTo>
                  <a:cubicBezTo>
                    <a:pt x="458" y="79"/>
                    <a:pt x="458" y="79"/>
                    <a:pt x="459" y="80"/>
                  </a:cubicBezTo>
                  <a:cubicBezTo>
                    <a:pt x="460" y="82"/>
                    <a:pt x="461" y="82"/>
                    <a:pt x="461" y="82"/>
                  </a:cubicBezTo>
                  <a:cubicBezTo>
                    <a:pt x="462" y="82"/>
                    <a:pt x="462" y="82"/>
                    <a:pt x="463" y="81"/>
                  </a:cubicBezTo>
                  <a:cubicBezTo>
                    <a:pt x="464" y="81"/>
                    <a:pt x="466" y="80"/>
                    <a:pt x="469" y="80"/>
                  </a:cubicBezTo>
                  <a:cubicBezTo>
                    <a:pt x="472" y="80"/>
                    <a:pt x="475" y="82"/>
                    <a:pt x="477" y="82"/>
                  </a:cubicBezTo>
                  <a:cubicBezTo>
                    <a:pt x="477" y="83"/>
                    <a:pt x="478" y="83"/>
                    <a:pt x="478" y="83"/>
                  </a:cubicBezTo>
                  <a:cubicBezTo>
                    <a:pt x="479" y="80"/>
                    <a:pt x="483" y="78"/>
                    <a:pt x="486" y="78"/>
                  </a:cubicBezTo>
                  <a:cubicBezTo>
                    <a:pt x="488" y="78"/>
                    <a:pt x="491" y="79"/>
                    <a:pt x="492" y="81"/>
                  </a:cubicBezTo>
                  <a:cubicBezTo>
                    <a:pt x="493" y="83"/>
                    <a:pt x="496" y="85"/>
                    <a:pt x="498" y="86"/>
                  </a:cubicBezTo>
                  <a:cubicBezTo>
                    <a:pt x="503" y="91"/>
                    <a:pt x="508" y="95"/>
                    <a:pt x="507" y="98"/>
                  </a:cubicBezTo>
                  <a:cubicBezTo>
                    <a:pt x="507" y="100"/>
                    <a:pt x="506" y="102"/>
                    <a:pt x="500" y="102"/>
                  </a:cubicBezTo>
                  <a:cubicBezTo>
                    <a:pt x="498" y="102"/>
                    <a:pt x="496" y="102"/>
                    <a:pt x="493" y="101"/>
                  </a:cubicBezTo>
                  <a:cubicBezTo>
                    <a:pt x="491" y="100"/>
                    <a:pt x="489" y="101"/>
                    <a:pt x="486" y="102"/>
                  </a:cubicBezTo>
                  <a:cubicBezTo>
                    <a:pt x="484" y="103"/>
                    <a:pt x="481" y="104"/>
                    <a:pt x="479" y="104"/>
                  </a:cubicBezTo>
                  <a:cubicBezTo>
                    <a:pt x="476" y="104"/>
                    <a:pt x="471" y="105"/>
                    <a:pt x="467" y="109"/>
                  </a:cubicBezTo>
                  <a:cubicBezTo>
                    <a:pt x="465" y="111"/>
                    <a:pt x="465" y="112"/>
                    <a:pt x="464" y="113"/>
                  </a:cubicBezTo>
                  <a:cubicBezTo>
                    <a:pt x="462" y="116"/>
                    <a:pt x="461" y="119"/>
                    <a:pt x="455" y="119"/>
                  </a:cubicBezTo>
                  <a:cubicBezTo>
                    <a:pt x="454" y="119"/>
                    <a:pt x="453" y="119"/>
                    <a:pt x="452" y="120"/>
                  </a:cubicBezTo>
                  <a:cubicBezTo>
                    <a:pt x="448" y="120"/>
                    <a:pt x="445" y="120"/>
                    <a:pt x="440" y="124"/>
                  </a:cubicBezTo>
                  <a:cubicBezTo>
                    <a:pt x="436" y="126"/>
                    <a:pt x="432" y="128"/>
                    <a:pt x="428" y="128"/>
                  </a:cubicBezTo>
                  <a:cubicBezTo>
                    <a:pt x="424" y="128"/>
                    <a:pt x="420" y="126"/>
                    <a:pt x="419" y="126"/>
                  </a:cubicBezTo>
                  <a:cubicBezTo>
                    <a:pt x="419" y="125"/>
                    <a:pt x="417" y="125"/>
                    <a:pt x="416" y="125"/>
                  </a:cubicBezTo>
                  <a:cubicBezTo>
                    <a:pt x="414" y="125"/>
                    <a:pt x="412" y="126"/>
                    <a:pt x="411" y="128"/>
                  </a:cubicBezTo>
                  <a:cubicBezTo>
                    <a:pt x="410" y="129"/>
                    <a:pt x="411" y="130"/>
                    <a:pt x="412" y="132"/>
                  </a:cubicBezTo>
                  <a:cubicBezTo>
                    <a:pt x="413" y="134"/>
                    <a:pt x="415" y="137"/>
                    <a:pt x="414" y="140"/>
                  </a:cubicBezTo>
                  <a:cubicBezTo>
                    <a:pt x="414" y="144"/>
                    <a:pt x="411" y="146"/>
                    <a:pt x="408" y="147"/>
                  </a:cubicBezTo>
                  <a:cubicBezTo>
                    <a:pt x="405" y="148"/>
                    <a:pt x="402" y="149"/>
                    <a:pt x="400" y="152"/>
                  </a:cubicBezTo>
                  <a:cubicBezTo>
                    <a:pt x="394" y="159"/>
                    <a:pt x="383" y="162"/>
                    <a:pt x="378" y="161"/>
                  </a:cubicBezTo>
                  <a:cubicBezTo>
                    <a:pt x="377" y="161"/>
                    <a:pt x="376" y="161"/>
                    <a:pt x="375" y="161"/>
                  </a:cubicBezTo>
                  <a:cubicBezTo>
                    <a:pt x="373" y="160"/>
                    <a:pt x="369" y="160"/>
                    <a:pt x="365" y="160"/>
                  </a:cubicBezTo>
                  <a:cubicBezTo>
                    <a:pt x="360" y="160"/>
                    <a:pt x="357" y="160"/>
                    <a:pt x="354" y="162"/>
                  </a:cubicBezTo>
                  <a:cubicBezTo>
                    <a:pt x="350" y="164"/>
                    <a:pt x="346" y="166"/>
                    <a:pt x="343" y="168"/>
                  </a:cubicBezTo>
                  <a:cubicBezTo>
                    <a:pt x="343" y="168"/>
                    <a:pt x="342" y="169"/>
                    <a:pt x="341" y="169"/>
                  </a:cubicBezTo>
                  <a:cubicBezTo>
                    <a:pt x="341" y="170"/>
                    <a:pt x="340" y="170"/>
                    <a:pt x="339" y="170"/>
                  </a:cubicBezTo>
                  <a:cubicBezTo>
                    <a:pt x="339" y="170"/>
                    <a:pt x="339" y="171"/>
                    <a:pt x="339" y="171"/>
                  </a:cubicBezTo>
                  <a:cubicBezTo>
                    <a:pt x="338" y="171"/>
                    <a:pt x="338" y="171"/>
                    <a:pt x="338" y="171"/>
                  </a:cubicBezTo>
                  <a:cubicBezTo>
                    <a:pt x="337" y="172"/>
                    <a:pt x="337" y="172"/>
                    <a:pt x="336" y="172"/>
                  </a:cubicBezTo>
                  <a:cubicBezTo>
                    <a:pt x="336" y="172"/>
                    <a:pt x="336" y="172"/>
                    <a:pt x="335" y="172"/>
                  </a:cubicBezTo>
                  <a:cubicBezTo>
                    <a:pt x="335" y="172"/>
                    <a:pt x="334" y="172"/>
                    <a:pt x="334" y="172"/>
                  </a:cubicBezTo>
                  <a:cubicBezTo>
                    <a:pt x="334" y="172"/>
                    <a:pt x="334" y="172"/>
                    <a:pt x="334" y="172"/>
                  </a:cubicBezTo>
                  <a:cubicBezTo>
                    <a:pt x="333" y="172"/>
                    <a:pt x="333" y="172"/>
                    <a:pt x="333" y="172"/>
                  </a:cubicBezTo>
                  <a:cubicBezTo>
                    <a:pt x="331" y="172"/>
                    <a:pt x="329" y="171"/>
                    <a:pt x="328" y="169"/>
                  </a:cubicBezTo>
                  <a:cubicBezTo>
                    <a:pt x="327" y="168"/>
                    <a:pt x="327" y="168"/>
                    <a:pt x="325" y="168"/>
                  </a:cubicBezTo>
                  <a:cubicBezTo>
                    <a:pt x="319" y="169"/>
                    <a:pt x="316" y="167"/>
                    <a:pt x="312" y="165"/>
                  </a:cubicBezTo>
                  <a:cubicBezTo>
                    <a:pt x="311" y="164"/>
                    <a:pt x="310" y="164"/>
                    <a:pt x="309" y="164"/>
                  </a:cubicBezTo>
                  <a:cubicBezTo>
                    <a:pt x="306" y="164"/>
                    <a:pt x="304" y="165"/>
                    <a:pt x="299" y="162"/>
                  </a:cubicBezTo>
                  <a:cubicBezTo>
                    <a:pt x="295" y="159"/>
                    <a:pt x="289" y="158"/>
                    <a:pt x="284" y="158"/>
                  </a:cubicBezTo>
                  <a:cubicBezTo>
                    <a:pt x="283" y="158"/>
                    <a:pt x="281" y="158"/>
                    <a:pt x="280" y="158"/>
                  </a:cubicBezTo>
                  <a:cubicBezTo>
                    <a:pt x="278" y="157"/>
                    <a:pt x="272" y="157"/>
                    <a:pt x="267" y="157"/>
                  </a:cubicBezTo>
                  <a:cubicBezTo>
                    <a:pt x="262" y="157"/>
                    <a:pt x="256" y="157"/>
                    <a:pt x="253" y="157"/>
                  </a:cubicBezTo>
                  <a:cubicBezTo>
                    <a:pt x="251" y="157"/>
                    <a:pt x="249" y="157"/>
                    <a:pt x="246" y="157"/>
                  </a:cubicBezTo>
                  <a:cubicBezTo>
                    <a:pt x="245" y="157"/>
                    <a:pt x="244" y="157"/>
                    <a:pt x="243" y="157"/>
                  </a:cubicBezTo>
                  <a:cubicBezTo>
                    <a:pt x="243" y="157"/>
                    <a:pt x="243" y="157"/>
                    <a:pt x="243" y="157"/>
                  </a:cubicBezTo>
                  <a:cubicBezTo>
                    <a:pt x="243" y="157"/>
                    <a:pt x="243" y="157"/>
                    <a:pt x="243" y="157"/>
                  </a:cubicBezTo>
                  <a:cubicBezTo>
                    <a:pt x="243" y="157"/>
                    <a:pt x="242" y="157"/>
                    <a:pt x="242" y="157"/>
                  </a:cubicBezTo>
                  <a:cubicBezTo>
                    <a:pt x="242" y="157"/>
                    <a:pt x="242" y="157"/>
                    <a:pt x="242" y="157"/>
                  </a:cubicBezTo>
                  <a:cubicBezTo>
                    <a:pt x="242" y="157"/>
                    <a:pt x="242" y="157"/>
                    <a:pt x="241" y="157"/>
                  </a:cubicBezTo>
                  <a:cubicBezTo>
                    <a:pt x="241" y="157"/>
                    <a:pt x="241" y="157"/>
                    <a:pt x="241" y="157"/>
                  </a:cubicBezTo>
                  <a:cubicBezTo>
                    <a:pt x="241" y="157"/>
                    <a:pt x="241" y="157"/>
                    <a:pt x="241" y="157"/>
                  </a:cubicBezTo>
                  <a:cubicBezTo>
                    <a:pt x="240" y="157"/>
                    <a:pt x="240" y="157"/>
                    <a:pt x="240" y="157"/>
                  </a:cubicBezTo>
                  <a:cubicBezTo>
                    <a:pt x="240" y="157"/>
                    <a:pt x="240" y="157"/>
                    <a:pt x="240" y="157"/>
                  </a:cubicBezTo>
                  <a:cubicBezTo>
                    <a:pt x="239" y="157"/>
                    <a:pt x="239" y="157"/>
                    <a:pt x="239" y="157"/>
                  </a:cubicBezTo>
                  <a:cubicBezTo>
                    <a:pt x="239" y="156"/>
                    <a:pt x="239" y="156"/>
                    <a:pt x="239" y="156"/>
                  </a:cubicBezTo>
                  <a:cubicBezTo>
                    <a:pt x="239" y="156"/>
                    <a:pt x="238" y="156"/>
                    <a:pt x="238" y="156"/>
                  </a:cubicBezTo>
                  <a:cubicBezTo>
                    <a:pt x="238" y="156"/>
                    <a:pt x="238" y="156"/>
                    <a:pt x="238" y="156"/>
                  </a:cubicBezTo>
                  <a:cubicBezTo>
                    <a:pt x="238" y="156"/>
                    <a:pt x="238" y="156"/>
                    <a:pt x="237" y="155"/>
                  </a:cubicBezTo>
                  <a:cubicBezTo>
                    <a:pt x="237" y="155"/>
                    <a:pt x="237" y="155"/>
                    <a:pt x="237" y="155"/>
                  </a:cubicBezTo>
                  <a:cubicBezTo>
                    <a:pt x="237" y="155"/>
                    <a:pt x="237" y="154"/>
                    <a:pt x="237" y="154"/>
                  </a:cubicBezTo>
                  <a:cubicBezTo>
                    <a:pt x="237" y="153"/>
                    <a:pt x="236" y="152"/>
                    <a:pt x="235" y="151"/>
                  </a:cubicBezTo>
                  <a:cubicBezTo>
                    <a:pt x="233" y="149"/>
                    <a:pt x="231" y="147"/>
                    <a:pt x="230" y="142"/>
                  </a:cubicBezTo>
                  <a:cubicBezTo>
                    <a:pt x="229" y="136"/>
                    <a:pt x="226" y="135"/>
                    <a:pt x="223" y="134"/>
                  </a:cubicBezTo>
                  <a:cubicBezTo>
                    <a:pt x="221" y="134"/>
                    <a:pt x="219" y="132"/>
                    <a:pt x="218" y="131"/>
                  </a:cubicBezTo>
                  <a:cubicBezTo>
                    <a:pt x="217" y="130"/>
                    <a:pt x="217" y="130"/>
                    <a:pt x="216" y="129"/>
                  </a:cubicBezTo>
                  <a:cubicBezTo>
                    <a:pt x="215" y="129"/>
                    <a:pt x="214" y="128"/>
                    <a:pt x="213" y="127"/>
                  </a:cubicBezTo>
                  <a:cubicBezTo>
                    <a:pt x="212" y="126"/>
                    <a:pt x="210" y="124"/>
                    <a:pt x="208" y="124"/>
                  </a:cubicBezTo>
                  <a:cubicBezTo>
                    <a:pt x="207" y="124"/>
                    <a:pt x="207" y="124"/>
                    <a:pt x="206" y="124"/>
                  </a:cubicBezTo>
                  <a:cubicBezTo>
                    <a:pt x="200" y="124"/>
                    <a:pt x="184" y="122"/>
                    <a:pt x="181" y="117"/>
                  </a:cubicBezTo>
                  <a:cubicBezTo>
                    <a:pt x="179" y="114"/>
                    <a:pt x="180" y="111"/>
                    <a:pt x="182" y="110"/>
                  </a:cubicBezTo>
                  <a:cubicBezTo>
                    <a:pt x="182" y="109"/>
                    <a:pt x="183" y="108"/>
                    <a:pt x="183" y="107"/>
                  </a:cubicBezTo>
                  <a:cubicBezTo>
                    <a:pt x="183" y="105"/>
                    <a:pt x="183" y="103"/>
                    <a:pt x="184" y="101"/>
                  </a:cubicBezTo>
                  <a:cubicBezTo>
                    <a:pt x="184" y="100"/>
                    <a:pt x="185" y="98"/>
                    <a:pt x="184" y="97"/>
                  </a:cubicBezTo>
                  <a:cubicBezTo>
                    <a:pt x="182" y="96"/>
                    <a:pt x="178" y="91"/>
                    <a:pt x="178" y="87"/>
                  </a:cubicBezTo>
                  <a:cubicBezTo>
                    <a:pt x="177" y="85"/>
                    <a:pt x="173" y="81"/>
                    <a:pt x="170" y="81"/>
                  </a:cubicBezTo>
                  <a:cubicBezTo>
                    <a:pt x="165" y="81"/>
                    <a:pt x="162" y="78"/>
                    <a:pt x="159" y="75"/>
                  </a:cubicBezTo>
                  <a:cubicBezTo>
                    <a:pt x="158" y="74"/>
                    <a:pt x="157" y="74"/>
                    <a:pt x="156" y="74"/>
                  </a:cubicBezTo>
                  <a:cubicBezTo>
                    <a:pt x="156" y="73"/>
                    <a:pt x="156" y="73"/>
                    <a:pt x="155" y="73"/>
                  </a:cubicBezTo>
                  <a:cubicBezTo>
                    <a:pt x="155" y="73"/>
                    <a:pt x="155" y="73"/>
                    <a:pt x="155" y="73"/>
                  </a:cubicBezTo>
                  <a:cubicBezTo>
                    <a:pt x="155" y="73"/>
                    <a:pt x="155" y="72"/>
                    <a:pt x="154" y="72"/>
                  </a:cubicBezTo>
                  <a:cubicBezTo>
                    <a:pt x="154" y="72"/>
                    <a:pt x="154" y="72"/>
                    <a:pt x="154" y="72"/>
                  </a:cubicBezTo>
                  <a:cubicBezTo>
                    <a:pt x="154" y="72"/>
                    <a:pt x="154" y="72"/>
                    <a:pt x="153" y="71"/>
                  </a:cubicBezTo>
                  <a:cubicBezTo>
                    <a:pt x="153" y="71"/>
                    <a:pt x="153" y="71"/>
                    <a:pt x="153" y="71"/>
                  </a:cubicBezTo>
                  <a:cubicBezTo>
                    <a:pt x="153" y="71"/>
                    <a:pt x="153" y="71"/>
                    <a:pt x="152" y="70"/>
                  </a:cubicBezTo>
                  <a:cubicBezTo>
                    <a:pt x="152" y="70"/>
                    <a:pt x="152" y="70"/>
                    <a:pt x="152" y="70"/>
                  </a:cubicBezTo>
                  <a:cubicBezTo>
                    <a:pt x="152" y="70"/>
                    <a:pt x="152" y="69"/>
                    <a:pt x="152" y="69"/>
                  </a:cubicBezTo>
                  <a:cubicBezTo>
                    <a:pt x="152" y="69"/>
                    <a:pt x="151" y="69"/>
                    <a:pt x="151" y="69"/>
                  </a:cubicBezTo>
                  <a:cubicBezTo>
                    <a:pt x="151" y="68"/>
                    <a:pt x="151" y="68"/>
                    <a:pt x="151" y="68"/>
                  </a:cubicBezTo>
                  <a:cubicBezTo>
                    <a:pt x="151" y="67"/>
                    <a:pt x="151" y="67"/>
                    <a:pt x="151" y="67"/>
                  </a:cubicBezTo>
                  <a:cubicBezTo>
                    <a:pt x="151" y="67"/>
                    <a:pt x="150" y="66"/>
                    <a:pt x="150" y="66"/>
                  </a:cubicBezTo>
                  <a:cubicBezTo>
                    <a:pt x="150" y="66"/>
                    <a:pt x="150" y="65"/>
                    <a:pt x="150" y="65"/>
                  </a:cubicBezTo>
                  <a:cubicBezTo>
                    <a:pt x="150" y="65"/>
                    <a:pt x="150" y="64"/>
                    <a:pt x="150" y="64"/>
                  </a:cubicBezTo>
                  <a:cubicBezTo>
                    <a:pt x="150" y="64"/>
                    <a:pt x="150" y="64"/>
                    <a:pt x="150" y="64"/>
                  </a:cubicBezTo>
                  <a:cubicBezTo>
                    <a:pt x="149" y="64"/>
                    <a:pt x="149" y="64"/>
                    <a:pt x="149" y="64"/>
                  </a:cubicBezTo>
                  <a:cubicBezTo>
                    <a:pt x="149" y="64"/>
                    <a:pt x="149" y="64"/>
                    <a:pt x="149" y="64"/>
                  </a:cubicBezTo>
                  <a:cubicBezTo>
                    <a:pt x="148" y="63"/>
                    <a:pt x="148" y="63"/>
                    <a:pt x="147" y="63"/>
                  </a:cubicBezTo>
                  <a:cubicBezTo>
                    <a:pt x="147" y="63"/>
                    <a:pt x="147" y="63"/>
                    <a:pt x="147" y="63"/>
                  </a:cubicBezTo>
                  <a:cubicBezTo>
                    <a:pt x="146" y="63"/>
                    <a:pt x="146" y="63"/>
                    <a:pt x="145" y="63"/>
                  </a:cubicBezTo>
                  <a:cubicBezTo>
                    <a:pt x="145" y="63"/>
                    <a:pt x="145" y="63"/>
                    <a:pt x="145" y="63"/>
                  </a:cubicBezTo>
                  <a:cubicBezTo>
                    <a:pt x="144" y="63"/>
                    <a:pt x="144" y="64"/>
                    <a:pt x="144" y="64"/>
                  </a:cubicBezTo>
                  <a:cubicBezTo>
                    <a:pt x="143" y="65"/>
                    <a:pt x="142" y="66"/>
                    <a:pt x="142" y="67"/>
                  </a:cubicBezTo>
                  <a:cubicBezTo>
                    <a:pt x="142" y="71"/>
                    <a:pt x="140" y="75"/>
                    <a:pt x="135" y="75"/>
                  </a:cubicBezTo>
                  <a:cubicBezTo>
                    <a:pt x="133" y="75"/>
                    <a:pt x="130" y="77"/>
                    <a:pt x="130" y="82"/>
                  </a:cubicBezTo>
                  <a:cubicBezTo>
                    <a:pt x="130" y="84"/>
                    <a:pt x="131" y="85"/>
                    <a:pt x="131" y="86"/>
                  </a:cubicBezTo>
                  <a:cubicBezTo>
                    <a:pt x="132" y="88"/>
                    <a:pt x="133" y="89"/>
                    <a:pt x="131" y="92"/>
                  </a:cubicBezTo>
                  <a:cubicBezTo>
                    <a:pt x="129" y="94"/>
                    <a:pt x="124" y="97"/>
                    <a:pt x="120" y="97"/>
                  </a:cubicBezTo>
                  <a:cubicBezTo>
                    <a:pt x="120" y="97"/>
                    <a:pt x="119" y="97"/>
                    <a:pt x="118" y="96"/>
                  </a:cubicBezTo>
                  <a:cubicBezTo>
                    <a:pt x="117" y="96"/>
                    <a:pt x="115" y="96"/>
                    <a:pt x="113" y="96"/>
                  </a:cubicBezTo>
                  <a:cubicBezTo>
                    <a:pt x="111" y="96"/>
                    <a:pt x="110" y="96"/>
                    <a:pt x="108" y="95"/>
                  </a:cubicBezTo>
                  <a:cubicBezTo>
                    <a:pt x="107" y="95"/>
                    <a:pt x="105" y="94"/>
                    <a:pt x="104" y="94"/>
                  </a:cubicBezTo>
                  <a:cubicBezTo>
                    <a:pt x="104" y="94"/>
                    <a:pt x="103" y="93"/>
                    <a:pt x="103" y="93"/>
                  </a:cubicBezTo>
                  <a:cubicBezTo>
                    <a:pt x="103" y="93"/>
                    <a:pt x="103" y="94"/>
                    <a:pt x="103" y="94"/>
                  </a:cubicBezTo>
                  <a:cubicBezTo>
                    <a:pt x="102" y="96"/>
                    <a:pt x="101" y="99"/>
                    <a:pt x="100" y="103"/>
                  </a:cubicBezTo>
                  <a:cubicBezTo>
                    <a:pt x="98" y="106"/>
                    <a:pt x="96" y="112"/>
                    <a:pt x="96" y="114"/>
                  </a:cubicBezTo>
                  <a:cubicBezTo>
                    <a:pt x="97" y="116"/>
                    <a:pt x="99" y="118"/>
                    <a:pt x="98" y="120"/>
                  </a:cubicBezTo>
                  <a:cubicBezTo>
                    <a:pt x="98" y="121"/>
                    <a:pt x="97" y="122"/>
                    <a:pt x="94" y="122"/>
                  </a:cubicBezTo>
                  <a:cubicBezTo>
                    <a:pt x="89" y="122"/>
                    <a:pt x="86" y="122"/>
                    <a:pt x="85" y="120"/>
                  </a:cubicBezTo>
                  <a:cubicBezTo>
                    <a:pt x="84" y="120"/>
                    <a:pt x="83" y="121"/>
                    <a:pt x="82" y="121"/>
                  </a:cubicBezTo>
                  <a:cubicBezTo>
                    <a:pt x="80" y="122"/>
                    <a:pt x="78" y="123"/>
                    <a:pt x="76" y="123"/>
                  </a:cubicBezTo>
                  <a:cubicBezTo>
                    <a:pt x="75" y="123"/>
                    <a:pt x="72" y="123"/>
                    <a:pt x="71" y="124"/>
                  </a:cubicBezTo>
                  <a:cubicBezTo>
                    <a:pt x="73" y="126"/>
                    <a:pt x="73" y="130"/>
                    <a:pt x="73" y="135"/>
                  </a:cubicBezTo>
                  <a:cubicBezTo>
                    <a:pt x="73" y="135"/>
                    <a:pt x="75" y="137"/>
                    <a:pt x="75" y="139"/>
                  </a:cubicBezTo>
                  <a:cubicBezTo>
                    <a:pt x="77" y="143"/>
                    <a:pt x="79" y="146"/>
                    <a:pt x="78" y="148"/>
                  </a:cubicBezTo>
                  <a:cubicBezTo>
                    <a:pt x="77" y="149"/>
                    <a:pt x="76" y="150"/>
                    <a:pt x="75" y="152"/>
                  </a:cubicBezTo>
                  <a:cubicBezTo>
                    <a:pt x="73" y="153"/>
                    <a:pt x="72" y="155"/>
                    <a:pt x="72" y="156"/>
                  </a:cubicBezTo>
                  <a:cubicBezTo>
                    <a:pt x="72" y="157"/>
                    <a:pt x="72" y="157"/>
                    <a:pt x="72" y="158"/>
                  </a:cubicBezTo>
                  <a:cubicBezTo>
                    <a:pt x="72" y="159"/>
                    <a:pt x="72" y="159"/>
                    <a:pt x="72" y="159"/>
                  </a:cubicBezTo>
                  <a:cubicBezTo>
                    <a:pt x="72" y="159"/>
                    <a:pt x="72" y="159"/>
                    <a:pt x="72" y="159"/>
                  </a:cubicBezTo>
                  <a:cubicBezTo>
                    <a:pt x="72" y="160"/>
                    <a:pt x="72" y="160"/>
                    <a:pt x="72" y="160"/>
                  </a:cubicBezTo>
                  <a:cubicBezTo>
                    <a:pt x="72" y="160"/>
                    <a:pt x="72" y="160"/>
                    <a:pt x="72" y="160"/>
                  </a:cubicBezTo>
                  <a:cubicBezTo>
                    <a:pt x="72" y="164"/>
                    <a:pt x="72" y="164"/>
                    <a:pt x="72" y="164"/>
                  </a:cubicBezTo>
                  <a:cubicBezTo>
                    <a:pt x="71" y="164"/>
                    <a:pt x="71" y="164"/>
                    <a:pt x="71" y="164"/>
                  </a:cubicBezTo>
                  <a:cubicBezTo>
                    <a:pt x="71" y="164"/>
                    <a:pt x="70" y="164"/>
                    <a:pt x="70" y="165"/>
                  </a:cubicBezTo>
                  <a:cubicBezTo>
                    <a:pt x="70" y="165"/>
                    <a:pt x="70" y="165"/>
                    <a:pt x="70" y="165"/>
                  </a:cubicBezTo>
                  <a:cubicBezTo>
                    <a:pt x="70" y="165"/>
                    <a:pt x="70" y="165"/>
                    <a:pt x="70" y="165"/>
                  </a:cubicBezTo>
                  <a:cubicBezTo>
                    <a:pt x="69" y="165"/>
                    <a:pt x="69" y="165"/>
                    <a:pt x="69" y="165"/>
                  </a:cubicBezTo>
                  <a:cubicBezTo>
                    <a:pt x="67" y="166"/>
                    <a:pt x="63" y="168"/>
                    <a:pt x="60" y="169"/>
                  </a:cubicBezTo>
                  <a:cubicBezTo>
                    <a:pt x="59" y="170"/>
                    <a:pt x="58" y="171"/>
                    <a:pt x="56" y="171"/>
                  </a:cubicBezTo>
                  <a:cubicBezTo>
                    <a:pt x="54" y="172"/>
                    <a:pt x="53" y="172"/>
                    <a:pt x="52" y="174"/>
                  </a:cubicBezTo>
                  <a:cubicBezTo>
                    <a:pt x="52" y="175"/>
                    <a:pt x="51" y="176"/>
                    <a:pt x="49" y="178"/>
                  </a:cubicBezTo>
                  <a:cubicBezTo>
                    <a:pt x="49" y="178"/>
                    <a:pt x="49" y="178"/>
                    <a:pt x="49" y="178"/>
                  </a:cubicBezTo>
                  <a:cubicBezTo>
                    <a:pt x="49" y="178"/>
                    <a:pt x="48" y="178"/>
                    <a:pt x="48" y="178"/>
                  </a:cubicBezTo>
                  <a:cubicBezTo>
                    <a:pt x="48" y="178"/>
                    <a:pt x="48" y="178"/>
                    <a:pt x="48" y="179"/>
                  </a:cubicBezTo>
                  <a:cubicBezTo>
                    <a:pt x="47" y="179"/>
                    <a:pt x="47" y="179"/>
                    <a:pt x="47" y="179"/>
                  </a:cubicBezTo>
                  <a:cubicBezTo>
                    <a:pt x="47" y="179"/>
                    <a:pt x="46" y="179"/>
                    <a:pt x="46" y="179"/>
                  </a:cubicBezTo>
                  <a:cubicBezTo>
                    <a:pt x="46" y="179"/>
                    <a:pt x="46" y="179"/>
                    <a:pt x="45" y="180"/>
                  </a:cubicBezTo>
                  <a:cubicBezTo>
                    <a:pt x="45" y="180"/>
                    <a:pt x="45" y="180"/>
                    <a:pt x="44" y="180"/>
                  </a:cubicBezTo>
                  <a:cubicBezTo>
                    <a:pt x="44" y="180"/>
                    <a:pt x="44" y="180"/>
                    <a:pt x="43" y="180"/>
                  </a:cubicBezTo>
                  <a:cubicBezTo>
                    <a:pt x="43" y="180"/>
                    <a:pt x="43" y="180"/>
                    <a:pt x="43" y="180"/>
                  </a:cubicBezTo>
                  <a:cubicBezTo>
                    <a:pt x="42" y="180"/>
                    <a:pt x="42" y="180"/>
                    <a:pt x="41" y="180"/>
                  </a:cubicBezTo>
                  <a:cubicBezTo>
                    <a:pt x="40" y="180"/>
                    <a:pt x="40" y="180"/>
                    <a:pt x="40" y="180"/>
                  </a:cubicBezTo>
                  <a:cubicBezTo>
                    <a:pt x="39" y="179"/>
                    <a:pt x="38" y="179"/>
                    <a:pt x="37" y="179"/>
                  </a:cubicBezTo>
                  <a:cubicBezTo>
                    <a:pt x="36" y="179"/>
                    <a:pt x="35" y="179"/>
                    <a:pt x="33" y="182"/>
                  </a:cubicBezTo>
                  <a:cubicBezTo>
                    <a:pt x="30" y="185"/>
                    <a:pt x="29" y="185"/>
                    <a:pt x="27" y="186"/>
                  </a:cubicBezTo>
                  <a:cubicBezTo>
                    <a:pt x="27" y="186"/>
                    <a:pt x="26" y="186"/>
                    <a:pt x="26" y="187"/>
                  </a:cubicBezTo>
                  <a:cubicBezTo>
                    <a:pt x="25" y="187"/>
                    <a:pt x="24" y="188"/>
                    <a:pt x="23" y="188"/>
                  </a:cubicBezTo>
                  <a:cubicBezTo>
                    <a:pt x="21" y="188"/>
                    <a:pt x="19" y="187"/>
                    <a:pt x="18" y="186"/>
                  </a:cubicBezTo>
                  <a:cubicBezTo>
                    <a:pt x="18" y="185"/>
                    <a:pt x="17" y="185"/>
                    <a:pt x="17" y="185"/>
                  </a:cubicBezTo>
                  <a:cubicBezTo>
                    <a:pt x="16" y="185"/>
                    <a:pt x="15" y="185"/>
                    <a:pt x="15" y="186"/>
                  </a:cubicBezTo>
                  <a:cubicBezTo>
                    <a:pt x="13" y="186"/>
                    <a:pt x="12" y="187"/>
                    <a:pt x="11" y="187"/>
                  </a:cubicBezTo>
                  <a:cubicBezTo>
                    <a:pt x="10" y="187"/>
                    <a:pt x="9" y="188"/>
                    <a:pt x="9" y="188"/>
                  </a:cubicBezTo>
                  <a:cubicBezTo>
                    <a:pt x="8" y="189"/>
                    <a:pt x="7" y="191"/>
                    <a:pt x="5" y="191"/>
                  </a:cubicBezTo>
                  <a:cubicBezTo>
                    <a:pt x="4" y="191"/>
                    <a:pt x="3" y="191"/>
                    <a:pt x="3" y="192"/>
                  </a:cubicBezTo>
                  <a:cubicBezTo>
                    <a:pt x="2" y="192"/>
                    <a:pt x="2" y="192"/>
                    <a:pt x="1" y="192"/>
                  </a:cubicBezTo>
                  <a:cubicBezTo>
                    <a:pt x="1" y="192"/>
                    <a:pt x="1" y="192"/>
                    <a:pt x="1" y="192"/>
                  </a:cubicBezTo>
                  <a:cubicBezTo>
                    <a:pt x="1" y="193"/>
                    <a:pt x="1" y="194"/>
                    <a:pt x="1" y="195"/>
                  </a:cubicBezTo>
                  <a:cubicBezTo>
                    <a:pt x="1" y="195"/>
                    <a:pt x="1" y="195"/>
                    <a:pt x="1" y="196"/>
                  </a:cubicBezTo>
                  <a:cubicBezTo>
                    <a:pt x="1" y="196"/>
                    <a:pt x="0" y="197"/>
                    <a:pt x="0" y="198"/>
                  </a:cubicBezTo>
                  <a:cubicBezTo>
                    <a:pt x="0" y="198"/>
                    <a:pt x="0" y="198"/>
                    <a:pt x="0" y="198"/>
                  </a:cubicBezTo>
                  <a:cubicBezTo>
                    <a:pt x="1" y="206"/>
                    <a:pt x="1" y="206"/>
                    <a:pt x="1" y="206"/>
                  </a:cubicBezTo>
                  <a:cubicBezTo>
                    <a:pt x="5" y="207"/>
                    <a:pt x="10" y="210"/>
                    <a:pt x="12" y="213"/>
                  </a:cubicBezTo>
                  <a:cubicBezTo>
                    <a:pt x="12" y="213"/>
                    <a:pt x="12" y="214"/>
                    <a:pt x="12" y="214"/>
                  </a:cubicBezTo>
                  <a:cubicBezTo>
                    <a:pt x="13" y="215"/>
                    <a:pt x="13" y="215"/>
                    <a:pt x="13" y="216"/>
                  </a:cubicBezTo>
                  <a:cubicBezTo>
                    <a:pt x="13" y="216"/>
                    <a:pt x="13" y="216"/>
                    <a:pt x="13" y="216"/>
                  </a:cubicBezTo>
                  <a:cubicBezTo>
                    <a:pt x="13" y="216"/>
                    <a:pt x="13" y="217"/>
                    <a:pt x="13" y="217"/>
                  </a:cubicBezTo>
                  <a:cubicBezTo>
                    <a:pt x="13" y="221"/>
                    <a:pt x="14" y="226"/>
                    <a:pt x="14" y="228"/>
                  </a:cubicBezTo>
                  <a:cubicBezTo>
                    <a:pt x="15" y="229"/>
                    <a:pt x="15" y="229"/>
                    <a:pt x="15" y="229"/>
                  </a:cubicBezTo>
                  <a:cubicBezTo>
                    <a:pt x="15" y="229"/>
                    <a:pt x="15" y="229"/>
                    <a:pt x="15" y="229"/>
                  </a:cubicBezTo>
                  <a:cubicBezTo>
                    <a:pt x="16" y="230"/>
                    <a:pt x="17" y="231"/>
                    <a:pt x="18" y="232"/>
                  </a:cubicBezTo>
                  <a:cubicBezTo>
                    <a:pt x="23" y="235"/>
                    <a:pt x="25" y="236"/>
                    <a:pt x="25" y="238"/>
                  </a:cubicBezTo>
                  <a:cubicBezTo>
                    <a:pt x="25" y="239"/>
                    <a:pt x="25" y="243"/>
                    <a:pt x="29" y="245"/>
                  </a:cubicBezTo>
                  <a:cubicBezTo>
                    <a:pt x="30" y="245"/>
                    <a:pt x="32" y="246"/>
                    <a:pt x="33" y="246"/>
                  </a:cubicBezTo>
                  <a:cubicBezTo>
                    <a:pt x="33" y="247"/>
                    <a:pt x="33" y="247"/>
                    <a:pt x="34" y="247"/>
                  </a:cubicBezTo>
                  <a:cubicBezTo>
                    <a:pt x="34" y="247"/>
                    <a:pt x="35" y="248"/>
                    <a:pt x="36" y="248"/>
                  </a:cubicBezTo>
                  <a:cubicBezTo>
                    <a:pt x="36" y="248"/>
                    <a:pt x="36" y="248"/>
                    <a:pt x="36"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3" y="248"/>
                    <a:pt x="43" y="248"/>
                  </a:cubicBezTo>
                  <a:cubicBezTo>
                    <a:pt x="43" y="248"/>
                    <a:pt x="44" y="249"/>
                    <a:pt x="44" y="249"/>
                  </a:cubicBezTo>
                  <a:cubicBezTo>
                    <a:pt x="44" y="249"/>
                    <a:pt x="45" y="249"/>
                    <a:pt x="45" y="248"/>
                  </a:cubicBezTo>
                  <a:cubicBezTo>
                    <a:pt x="45" y="248"/>
                    <a:pt x="45" y="248"/>
                    <a:pt x="45" y="248"/>
                  </a:cubicBezTo>
                  <a:cubicBezTo>
                    <a:pt x="46" y="247"/>
                    <a:pt x="46" y="247"/>
                    <a:pt x="46" y="247"/>
                  </a:cubicBezTo>
                  <a:cubicBezTo>
                    <a:pt x="47" y="247"/>
                    <a:pt x="47" y="247"/>
                    <a:pt x="47" y="246"/>
                  </a:cubicBezTo>
                  <a:cubicBezTo>
                    <a:pt x="47" y="246"/>
                    <a:pt x="48" y="246"/>
                    <a:pt x="49" y="245"/>
                  </a:cubicBezTo>
                  <a:cubicBezTo>
                    <a:pt x="49" y="245"/>
                    <a:pt x="49" y="245"/>
                    <a:pt x="49" y="245"/>
                  </a:cubicBezTo>
                  <a:cubicBezTo>
                    <a:pt x="50" y="245"/>
                    <a:pt x="50" y="245"/>
                    <a:pt x="51" y="244"/>
                  </a:cubicBezTo>
                  <a:cubicBezTo>
                    <a:pt x="51" y="244"/>
                    <a:pt x="51" y="244"/>
                    <a:pt x="51" y="244"/>
                  </a:cubicBezTo>
                  <a:cubicBezTo>
                    <a:pt x="52" y="244"/>
                    <a:pt x="52" y="244"/>
                    <a:pt x="53" y="243"/>
                  </a:cubicBezTo>
                  <a:cubicBezTo>
                    <a:pt x="53" y="243"/>
                    <a:pt x="53" y="243"/>
                    <a:pt x="53" y="243"/>
                  </a:cubicBezTo>
                  <a:cubicBezTo>
                    <a:pt x="54" y="243"/>
                    <a:pt x="54" y="243"/>
                    <a:pt x="55" y="243"/>
                  </a:cubicBezTo>
                  <a:cubicBezTo>
                    <a:pt x="55" y="243"/>
                    <a:pt x="55" y="243"/>
                    <a:pt x="55" y="243"/>
                  </a:cubicBezTo>
                  <a:cubicBezTo>
                    <a:pt x="56" y="243"/>
                    <a:pt x="57" y="243"/>
                    <a:pt x="57" y="243"/>
                  </a:cubicBezTo>
                  <a:cubicBezTo>
                    <a:pt x="58" y="243"/>
                    <a:pt x="58" y="243"/>
                    <a:pt x="58" y="243"/>
                  </a:cubicBezTo>
                  <a:cubicBezTo>
                    <a:pt x="62" y="243"/>
                    <a:pt x="69" y="248"/>
                    <a:pt x="71" y="252"/>
                  </a:cubicBezTo>
                  <a:cubicBezTo>
                    <a:pt x="72" y="254"/>
                    <a:pt x="73" y="255"/>
                    <a:pt x="72" y="256"/>
                  </a:cubicBezTo>
                  <a:cubicBezTo>
                    <a:pt x="71" y="259"/>
                    <a:pt x="64" y="270"/>
                    <a:pt x="60" y="271"/>
                  </a:cubicBezTo>
                  <a:cubicBezTo>
                    <a:pt x="59" y="271"/>
                    <a:pt x="58" y="271"/>
                    <a:pt x="58" y="271"/>
                  </a:cubicBezTo>
                  <a:cubicBezTo>
                    <a:pt x="57" y="271"/>
                    <a:pt x="57" y="271"/>
                    <a:pt x="57" y="271"/>
                  </a:cubicBezTo>
                  <a:cubicBezTo>
                    <a:pt x="57" y="271"/>
                    <a:pt x="56" y="271"/>
                    <a:pt x="56" y="271"/>
                  </a:cubicBezTo>
                  <a:cubicBezTo>
                    <a:pt x="56" y="272"/>
                    <a:pt x="56" y="273"/>
                    <a:pt x="56" y="273"/>
                  </a:cubicBezTo>
                  <a:cubicBezTo>
                    <a:pt x="56" y="274"/>
                    <a:pt x="57" y="276"/>
                    <a:pt x="58" y="277"/>
                  </a:cubicBezTo>
                  <a:cubicBezTo>
                    <a:pt x="59" y="279"/>
                    <a:pt x="61" y="280"/>
                    <a:pt x="62" y="282"/>
                  </a:cubicBezTo>
                  <a:cubicBezTo>
                    <a:pt x="63" y="284"/>
                    <a:pt x="63" y="286"/>
                    <a:pt x="62" y="287"/>
                  </a:cubicBezTo>
                  <a:cubicBezTo>
                    <a:pt x="60" y="290"/>
                    <a:pt x="55" y="291"/>
                    <a:pt x="52" y="289"/>
                  </a:cubicBezTo>
                  <a:cubicBezTo>
                    <a:pt x="52" y="289"/>
                    <a:pt x="52" y="289"/>
                    <a:pt x="52" y="289"/>
                  </a:cubicBezTo>
                  <a:cubicBezTo>
                    <a:pt x="52" y="289"/>
                    <a:pt x="52" y="290"/>
                    <a:pt x="52" y="291"/>
                  </a:cubicBezTo>
                  <a:cubicBezTo>
                    <a:pt x="53" y="292"/>
                    <a:pt x="53" y="294"/>
                    <a:pt x="54" y="296"/>
                  </a:cubicBezTo>
                  <a:cubicBezTo>
                    <a:pt x="54" y="297"/>
                    <a:pt x="54" y="299"/>
                    <a:pt x="55" y="299"/>
                  </a:cubicBezTo>
                  <a:cubicBezTo>
                    <a:pt x="57" y="299"/>
                    <a:pt x="59" y="301"/>
                    <a:pt x="60" y="303"/>
                  </a:cubicBezTo>
                  <a:cubicBezTo>
                    <a:pt x="61" y="304"/>
                    <a:pt x="63" y="306"/>
                    <a:pt x="64" y="306"/>
                  </a:cubicBezTo>
                  <a:cubicBezTo>
                    <a:pt x="68" y="306"/>
                    <a:pt x="71" y="310"/>
                    <a:pt x="72" y="312"/>
                  </a:cubicBezTo>
                  <a:cubicBezTo>
                    <a:pt x="73" y="312"/>
                    <a:pt x="73" y="313"/>
                    <a:pt x="73" y="313"/>
                  </a:cubicBezTo>
                  <a:cubicBezTo>
                    <a:pt x="73" y="313"/>
                    <a:pt x="74" y="313"/>
                    <a:pt x="74" y="313"/>
                  </a:cubicBezTo>
                  <a:cubicBezTo>
                    <a:pt x="74" y="314"/>
                    <a:pt x="75" y="314"/>
                    <a:pt x="75" y="314"/>
                  </a:cubicBezTo>
                  <a:cubicBezTo>
                    <a:pt x="75" y="314"/>
                    <a:pt x="75" y="314"/>
                    <a:pt x="75" y="314"/>
                  </a:cubicBezTo>
                  <a:cubicBezTo>
                    <a:pt x="75" y="315"/>
                    <a:pt x="76" y="315"/>
                    <a:pt x="76" y="315"/>
                  </a:cubicBezTo>
                  <a:cubicBezTo>
                    <a:pt x="76" y="315"/>
                    <a:pt x="76" y="316"/>
                    <a:pt x="76" y="316"/>
                  </a:cubicBezTo>
                  <a:cubicBezTo>
                    <a:pt x="77" y="316"/>
                    <a:pt x="77" y="316"/>
                    <a:pt x="77" y="317"/>
                  </a:cubicBezTo>
                  <a:cubicBezTo>
                    <a:pt x="77" y="317"/>
                    <a:pt x="77" y="317"/>
                    <a:pt x="77" y="317"/>
                  </a:cubicBezTo>
                  <a:cubicBezTo>
                    <a:pt x="77" y="317"/>
                    <a:pt x="77" y="317"/>
                    <a:pt x="77" y="317"/>
                  </a:cubicBezTo>
                  <a:cubicBezTo>
                    <a:pt x="77" y="317"/>
                    <a:pt x="77" y="317"/>
                    <a:pt x="77" y="317"/>
                  </a:cubicBezTo>
                  <a:cubicBezTo>
                    <a:pt x="78" y="317"/>
                    <a:pt x="78" y="317"/>
                    <a:pt x="78" y="317"/>
                  </a:cubicBezTo>
                  <a:cubicBezTo>
                    <a:pt x="79" y="317"/>
                    <a:pt x="79" y="317"/>
                    <a:pt x="79" y="317"/>
                  </a:cubicBezTo>
                  <a:cubicBezTo>
                    <a:pt x="79" y="317"/>
                    <a:pt x="79" y="317"/>
                    <a:pt x="79" y="317"/>
                  </a:cubicBezTo>
                  <a:cubicBezTo>
                    <a:pt x="80" y="316"/>
                    <a:pt x="80" y="316"/>
                    <a:pt x="80" y="316"/>
                  </a:cubicBezTo>
                  <a:cubicBezTo>
                    <a:pt x="80" y="316"/>
                    <a:pt x="80" y="316"/>
                    <a:pt x="80" y="316"/>
                  </a:cubicBezTo>
                  <a:cubicBezTo>
                    <a:pt x="81" y="315"/>
                    <a:pt x="82" y="314"/>
                    <a:pt x="85" y="314"/>
                  </a:cubicBezTo>
                  <a:cubicBezTo>
                    <a:pt x="87" y="314"/>
                    <a:pt x="90" y="315"/>
                    <a:pt x="93" y="317"/>
                  </a:cubicBezTo>
                  <a:cubicBezTo>
                    <a:pt x="94" y="319"/>
                    <a:pt x="100" y="323"/>
                    <a:pt x="105" y="326"/>
                  </a:cubicBezTo>
                  <a:cubicBezTo>
                    <a:pt x="109" y="329"/>
                    <a:pt x="113" y="332"/>
                    <a:pt x="115" y="334"/>
                  </a:cubicBezTo>
                  <a:cubicBezTo>
                    <a:pt x="120" y="338"/>
                    <a:pt x="132" y="342"/>
                    <a:pt x="136" y="342"/>
                  </a:cubicBezTo>
                  <a:cubicBezTo>
                    <a:pt x="136" y="342"/>
                    <a:pt x="136" y="342"/>
                    <a:pt x="136" y="342"/>
                  </a:cubicBezTo>
                  <a:cubicBezTo>
                    <a:pt x="138" y="342"/>
                    <a:pt x="140" y="343"/>
                    <a:pt x="142" y="343"/>
                  </a:cubicBezTo>
                  <a:cubicBezTo>
                    <a:pt x="145" y="344"/>
                    <a:pt x="147" y="345"/>
                    <a:pt x="150" y="345"/>
                  </a:cubicBezTo>
                  <a:cubicBezTo>
                    <a:pt x="151" y="345"/>
                    <a:pt x="151" y="345"/>
                    <a:pt x="151" y="345"/>
                  </a:cubicBezTo>
                  <a:cubicBezTo>
                    <a:pt x="152" y="345"/>
                    <a:pt x="152" y="345"/>
                    <a:pt x="153" y="345"/>
                  </a:cubicBezTo>
                  <a:cubicBezTo>
                    <a:pt x="153" y="345"/>
                    <a:pt x="153" y="344"/>
                    <a:pt x="154" y="344"/>
                  </a:cubicBezTo>
                  <a:cubicBezTo>
                    <a:pt x="154" y="344"/>
                    <a:pt x="155" y="344"/>
                    <a:pt x="155" y="343"/>
                  </a:cubicBezTo>
                  <a:cubicBezTo>
                    <a:pt x="156" y="342"/>
                    <a:pt x="157" y="341"/>
                    <a:pt x="158" y="341"/>
                  </a:cubicBezTo>
                  <a:cubicBezTo>
                    <a:pt x="159" y="341"/>
                    <a:pt x="160" y="342"/>
                    <a:pt x="161" y="343"/>
                  </a:cubicBezTo>
                  <a:cubicBezTo>
                    <a:pt x="161" y="343"/>
                    <a:pt x="161" y="344"/>
                    <a:pt x="162" y="344"/>
                  </a:cubicBezTo>
                  <a:cubicBezTo>
                    <a:pt x="162" y="344"/>
                    <a:pt x="162" y="345"/>
                    <a:pt x="162" y="345"/>
                  </a:cubicBezTo>
                  <a:cubicBezTo>
                    <a:pt x="162" y="345"/>
                    <a:pt x="162" y="346"/>
                    <a:pt x="162" y="346"/>
                  </a:cubicBezTo>
                  <a:cubicBezTo>
                    <a:pt x="162" y="346"/>
                    <a:pt x="162" y="346"/>
                    <a:pt x="162" y="346"/>
                  </a:cubicBezTo>
                  <a:cubicBezTo>
                    <a:pt x="163" y="347"/>
                    <a:pt x="163" y="347"/>
                    <a:pt x="163" y="348"/>
                  </a:cubicBezTo>
                  <a:cubicBezTo>
                    <a:pt x="163" y="348"/>
                    <a:pt x="163" y="348"/>
                    <a:pt x="163" y="348"/>
                  </a:cubicBezTo>
                  <a:cubicBezTo>
                    <a:pt x="163" y="347"/>
                    <a:pt x="164" y="346"/>
                    <a:pt x="164" y="346"/>
                  </a:cubicBezTo>
                  <a:cubicBezTo>
                    <a:pt x="164" y="346"/>
                    <a:pt x="164" y="346"/>
                    <a:pt x="164" y="346"/>
                  </a:cubicBezTo>
                  <a:cubicBezTo>
                    <a:pt x="165" y="345"/>
                    <a:pt x="165" y="345"/>
                    <a:pt x="166" y="344"/>
                  </a:cubicBezTo>
                  <a:cubicBezTo>
                    <a:pt x="166" y="344"/>
                    <a:pt x="166" y="344"/>
                    <a:pt x="166" y="344"/>
                  </a:cubicBezTo>
                  <a:cubicBezTo>
                    <a:pt x="166" y="344"/>
                    <a:pt x="167" y="343"/>
                    <a:pt x="167" y="343"/>
                  </a:cubicBezTo>
                  <a:cubicBezTo>
                    <a:pt x="167" y="343"/>
                    <a:pt x="167" y="343"/>
                    <a:pt x="167" y="343"/>
                  </a:cubicBezTo>
                  <a:cubicBezTo>
                    <a:pt x="168" y="343"/>
                    <a:pt x="168" y="343"/>
                    <a:pt x="169" y="343"/>
                  </a:cubicBezTo>
                  <a:cubicBezTo>
                    <a:pt x="169" y="342"/>
                    <a:pt x="170" y="342"/>
                    <a:pt x="170" y="342"/>
                  </a:cubicBezTo>
                  <a:cubicBezTo>
                    <a:pt x="173" y="339"/>
                    <a:pt x="176" y="340"/>
                    <a:pt x="182" y="343"/>
                  </a:cubicBezTo>
                  <a:cubicBezTo>
                    <a:pt x="183" y="343"/>
                    <a:pt x="184" y="343"/>
                    <a:pt x="185" y="343"/>
                  </a:cubicBezTo>
                  <a:cubicBezTo>
                    <a:pt x="186" y="343"/>
                    <a:pt x="187" y="343"/>
                    <a:pt x="187" y="343"/>
                  </a:cubicBezTo>
                  <a:cubicBezTo>
                    <a:pt x="188" y="343"/>
                    <a:pt x="189" y="343"/>
                    <a:pt x="189" y="343"/>
                  </a:cubicBezTo>
                  <a:cubicBezTo>
                    <a:pt x="189" y="343"/>
                    <a:pt x="190" y="343"/>
                    <a:pt x="190" y="343"/>
                  </a:cubicBezTo>
                  <a:cubicBezTo>
                    <a:pt x="190" y="343"/>
                    <a:pt x="191" y="344"/>
                    <a:pt x="191" y="344"/>
                  </a:cubicBezTo>
                  <a:cubicBezTo>
                    <a:pt x="191" y="344"/>
                    <a:pt x="192" y="344"/>
                    <a:pt x="192" y="344"/>
                  </a:cubicBezTo>
                  <a:cubicBezTo>
                    <a:pt x="192" y="344"/>
                    <a:pt x="193" y="345"/>
                    <a:pt x="193" y="345"/>
                  </a:cubicBezTo>
                  <a:cubicBezTo>
                    <a:pt x="193" y="345"/>
                    <a:pt x="193" y="345"/>
                    <a:pt x="194" y="345"/>
                  </a:cubicBezTo>
                  <a:cubicBezTo>
                    <a:pt x="194" y="346"/>
                    <a:pt x="194" y="346"/>
                    <a:pt x="194" y="346"/>
                  </a:cubicBezTo>
                  <a:cubicBezTo>
                    <a:pt x="195" y="346"/>
                    <a:pt x="195" y="346"/>
                    <a:pt x="195" y="346"/>
                  </a:cubicBezTo>
                  <a:cubicBezTo>
                    <a:pt x="196" y="345"/>
                    <a:pt x="196" y="345"/>
                    <a:pt x="196" y="345"/>
                  </a:cubicBezTo>
                  <a:cubicBezTo>
                    <a:pt x="196" y="345"/>
                    <a:pt x="196" y="345"/>
                    <a:pt x="196" y="345"/>
                  </a:cubicBezTo>
                  <a:cubicBezTo>
                    <a:pt x="197" y="345"/>
                    <a:pt x="198" y="345"/>
                    <a:pt x="198" y="345"/>
                  </a:cubicBezTo>
                  <a:cubicBezTo>
                    <a:pt x="198" y="345"/>
                    <a:pt x="199" y="343"/>
                    <a:pt x="200" y="343"/>
                  </a:cubicBezTo>
                  <a:cubicBezTo>
                    <a:pt x="200" y="342"/>
                    <a:pt x="201" y="341"/>
                    <a:pt x="202" y="341"/>
                  </a:cubicBezTo>
                  <a:cubicBezTo>
                    <a:pt x="202" y="340"/>
                    <a:pt x="203" y="339"/>
                    <a:pt x="203" y="339"/>
                  </a:cubicBezTo>
                  <a:cubicBezTo>
                    <a:pt x="204" y="337"/>
                    <a:pt x="205" y="335"/>
                    <a:pt x="208" y="336"/>
                  </a:cubicBezTo>
                  <a:cubicBezTo>
                    <a:pt x="208" y="336"/>
                    <a:pt x="208" y="335"/>
                    <a:pt x="208" y="335"/>
                  </a:cubicBezTo>
                  <a:cubicBezTo>
                    <a:pt x="209" y="335"/>
                    <a:pt x="210" y="335"/>
                    <a:pt x="210" y="334"/>
                  </a:cubicBezTo>
                  <a:cubicBezTo>
                    <a:pt x="211" y="333"/>
                    <a:pt x="213" y="332"/>
                    <a:pt x="215" y="331"/>
                  </a:cubicBezTo>
                  <a:cubicBezTo>
                    <a:pt x="215" y="330"/>
                    <a:pt x="216" y="330"/>
                    <a:pt x="216" y="330"/>
                  </a:cubicBezTo>
                  <a:cubicBezTo>
                    <a:pt x="220" y="328"/>
                    <a:pt x="224" y="328"/>
                    <a:pt x="227" y="329"/>
                  </a:cubicBezTo>
                  <a:cubicBezTo>
                    <a:pt x="228" y="329"/>
                    <a:pt x="229" y="329"/>
                    <a:pt x="230" y="329"/>
                  </a:cubicBezTo>
                  <a:cubicBezTo>
                    <a:pt x="232" y="328"/>
                    <a:pt x="234" y="327"/>
                    <a:pt x="235" y="327"/>
                  </a:cubicBezTo>
                  <a:cubicBezTo>
                    <a:pt x="237" y="327"/>
                    <a:pt x="239" y="328"/>
                    <a:pt x="239" y="330"/>
                  </a:cubicBezTo>
                  <a:cubicBezTo>
                    <a:pt x="239" y="330"/>
                    <a:pt x="240" y="332"/>
                    <a:pt x="240" y="333"/>
                  </a:cubicBezTo>
                  <a:cubicBezTo>
                    <a:pt x="241" y="334"/>
                    <a:pt x="242" y="335"/>
                    <a:pt x="243" y="337"/>
                  </a:cubicBezTo>
                  <a:cubicBezTo>
                    <a:pt x="243" y="337"/>
                    <a:pt x="243" y="337"/>
                    <a:pt x="243" y="337"/>
                  </a:cubicBezTo>
                  <a:cubicBezTo>
                    <a:pt x="244" y="338"/>
                    <a:pt x="244" y="338"/>
                    <a:pt x="244" y="338"/>
                  </a:cubicBezTo>
                  <a:cubicBezTo>
                    <a:pt x="244" y="338"/>
                    <a:pt x="244" y="338"/>
                    <a:pt x="245" y="338"/>
                  </a:cubicBezTo>
                  <a:cubicBezTo>
                    <a:pt x="245" y="338"/>
                    <a:pt x="245" y="338"/>
                    <a:pt x="245" y="338"/>
                  </a:cubicBezTo>
                  <a:cubicBezTo>
                    <a:pt x="245" y="338"/>
                    <a:pt x="246" y="338"/>
                    <a:pt x="246" y="339"/>
                  </a:cubicBezTo>
                  <a:cubicBezTo>
                    <a:pt x="246" y="339"/>
                    <a:pt x="246" y="339"/>
                    <a:pt x="247" y="339"/>
                  </a:cubicBezTo>
                  <a:cubicBezTo>
                    <a:pt x="247" y="339"/>
                    <a:pt x="247" y="339"/>
                    <a:pt x="247" y="339"/>
                  </a:cubicBezTo>
                  <a:cubicBezTo>
                    <a:pt x="247" y="339"/>
                    <a:pt x="247" y="339"/>
                    <a:pt x="247" y="339"/>
                  </a:cubicBezTo>
                  <a:cubicBezTo>
                    <a:pt x="248" y="339"/>
                    <a:pt x="248" y="338"/>
                    <a:pt x="248" y="338"/>
                  </a:cubicBezTo>
                  <a:cubicBezTo>
                    <a:pt x="249" y="338"/>
                    <a:pt x="251" y="337"/>
                    <a:pt x="252" y="337"/>
                  </a:cubicBezTo>
                  <a:cubicBezTo>
                    <a:pt x="255" y="337"/>
                    <a:pt x="259" y="340"/>
                    <a:pt x="259" y="343"/>
                  </a:cubicBezTo>
                  <a:cubicBezTo>
                    <a:pt x="259" y="347"/>
                    <a:pt x="259" y="347"/>
                    <a:pt x="260" y="347"/>
                  </a:cubicBezTo>
                  <a:cubicBezTo>
                    <a:pt x="263" y="347"/>
                    <a:pt x="266" y="348"/>
                    <a:pt x="266" y="355"/>
                  </a:cubicBezTo>
                  <a:cubicBezTo>
                    <a:pt x="266" y="356"/>
                    <a:pt x="266" y="357"/>
                    <a:pt x="266" y="359"/>
                  </a:cubicBezTo>
                  <a:cubicBezTo>
                    <a:pt x="266" y="363"/>
                    <a:pt x="267" y="368"/>
                    <a:pt x="263" y="373"/>
                  </a:cubicBezTo>
                  <a:cubicBezTo>
                    <a:pt x="258" y="378"/>
                    <a:pt x="254" y="385"/>
                    <a:pt x="254" y="387"/>
                  </a:cubicBezTo>
                  <a:cubicBezTo>
                    <a:pt x="254" y="388"/>
                    <a:pt x="254" y="389"/>
                    <a:pt x="254" y="390"/>
                  </a:cubicBezTo>
                  <a:cubicBezTo>
                    <a:pt x="255" y="390"/>
                    <a:pt x="257" y="390"/>
                    <a:pt x="258" y="390"/>
                  </a:cubicBezTo>
                  <a:cubicBezTo>
                    <a:pt x="260" y="390"/>
                    <a:pt x="265" y="391"/>
                    <a:pt x="266" y="393"/>
                  </a:cubicBezTo>
                  <a:cubicBezTo>
                    <a:pt x="266" y="394"/>
                    <a:pt x="266" y="395"/>
                    <a:pt x="266" y="396"/>
                  </a:cubicBezTo>
                  <a:cubicBezTo>
                    <a:pt x="266" y="396"/>
                    <a:pt x="266" y="399"/>
                    <a:pt x="267" y="401"/>
                  </a:cubicBezTo>
                  <a:cubicBezTo>
                    <a:pt x="267" y="402"/>
                    <a:pt x="268" y="402"/>
                    <a:pt x="268" y="402"/>
                  </a:cubicBezTo>
                  <a:cubicBezTo>
                    <a:pt x="270" y="402"/>
                    <a:pt x="272" y="403"/>
                    <a:pt x="273" y="405"/>
                  </a:cubicBezTo>
                  <a:cubicBezTo>
                    <a:pt x="274" y="406"/>
                    <a:pt x="275" y="407"/>
                    <a:pt x="274" y="410"/>
                  </a:cubicBezTo>
                  <a:cubicBezTo>
                    <a:pt x="274" y="410"/>
                    <a:pt x="274" y="410"/>
                    <a:pt x="274" y="410"/>
                  </a:cubicBezTo>
                  <a:cubicBezTo>
                    <a:pt x="273" y="411"/>
                    <a:pt x="273" y="411"/>
                    <a:pt x="273" y="411"/>
                  </a:cubicBezTo>
                  <a:cubicBezTo>
                    <a:pt x="273" y="412"/>
                    <a:pt x="272" y="414"/>
                    <a:pt x="272" y="414"/>
                  </a:cubicBezTo>
                  <a:cubicBezTo>
                    <a:pt x="275" y="414"/>
                    <a:pt x="278" y="415"/>
                    <a:pt x="279" y="416"/>
                  </a:cubicBezTo>
                  <a:cubicBezTo>
                    <a:pt x="280" y="417"/>
                    <a:pt x="280" y="418"/>
                    <a:pt x="280" y="420"/>
                  </a:cubicBezTo>
                  <a:cubicBezTo>
                    <a:pt x="280" y="420"/>
                    <a:pt x="280" y="421"/>
                    <a:pt x="280" y="421"/>
                  </a:cubicBezTo>
                  <a:cubicBezTo>
                    <a:pt x="281" y="422"/>
                    <a:pt x="282" y="422"/>
                    <a:pt x="282" y="422"/>
                  </a:cubicBezTo>
                  <a:cubicBezTo>
                    <a:pt x="283" y="422"/>
                    <a:pt x="284" y="422"/>
                    <a:pt x="284" y="421"/>
                  </a:cubicBezTo>
                  <a:cubicBezTo>
                    <a:pt x="285" y="421"/>
                    <a:pt x="286" y="421"/>
                    <a:pt x="286" y="421"/>
                  </a:cubicBezTo>
                  <a:cubicBezTo>
                    <a:pt x="287" y="420"/>
                    <a:pt x="288" y="420"/>
                    <a:pt x="289" y="420"/>
                  </a:cubicBezTo>
                  <a:cubicBezTo>
                    <a:pt x="290" y="420"/>
                    <a:pt x="290" y="420"/>
                    <a:pt x="290" y="420"/>
                  </a:cubicBezTo>
                  <a:cubicBezTo>
                    <a:pt x="290" y="420"/>
                    <a:pt x="290" y="420"/>
                    <a:pt x="291" y="420"/>
                  </a:cubicBezTo>
                  <a:cubicBezTo>
                    <a:pt x="291" y="420"/>
                    <a:pt x="291" y="420"/>
                    <a:pt x="291" y="420"/>
                  </a:cubicBezTo>
                  <a:cubicBezTo>
                    <a:pt x="291" y="420"/>
                    <a:pt x="291" y="420"/>
                    <a:pt x="291" y="420"/>
                  </a:cubicBezTo>
                  <a:cubicBezTo>
                    <a:pt x="293" y="421"/>
                    <a:pt x="293" y="422"/>
                    <a:pt x="294" y="423"/>
                  </a:cubicBezTo>
                  <a:cubicBezTo>
                    <a:pt x="295" y="424"/>
                    <a:pt x="295" y="425"/>
                    <a:pt x="296" y="425"/>
                  </a:cubicBezTo>
                  <a:cubicBezTo>
                    <a:pt x="296" y="424"/>
                    <a:pt x="295" y="421"/>
                    <a:pt x="295" y="420"/>
                  </a:cubicBezTo>
                  <a:cubicBezTo>
                    <a:pt x="293" y="418"/>
                    <a:pt x="294" y="415"/>
                    <a:pt x="295" y="413"/>
                  </a:cubicBezTo>
                  <a:cubicBezTo>
                    <a:pt x="295" y="411"/>
                    <a:pt x="297" y="411"/>
                    <a:pt x="298" y="411"/>
                  </a:cubicBezTo>
                  <a:cubicBezTo>
                    <a:pt x="298" y="411"/>
                    <a:pt x="299" y="411"/>
                    <a:pt x="299" y="411"/>
                  </a:cubicBezTo>
                  <a:cubicBezTo>
                    <a:pt x="300" y="411"/>
                    <a:pt x="301" y="411"/>
                    <a:pt x="301" y="411"/>
                  </a:cubicBezTo>
                  <a:cubicBezTo>
                    <a:pt x="301" y="411"/>
                    <a:pt x="301" y="411"/>
                    <a:pt x="302" y="411"/>
                  </a:cubicBezTo>
                  <a:cubicBezTo>
                    <a:pt x="302" y="410"/>
                    <a:pt x="302" y="410"/>
                    <a:pt x="303" y="410"/>
                  </a:cubicBezTo>
                  <a:cubicBezTo>
                    <a:pt x="303" y="410"/>
                    <a:pt x="303" y="410"/>
                    <a:pt x="303" y="410"/>
                  </a:cubicBezTo>
                  <a:cubicBezTo>
                    <a:pt x="303" y="410"/>
                    <a:pt x="304" y="409"/>
                    <a:pt x="304" y="409"/>
                  </a:cubicBezTo>
                  <a:cubicBezTo>
                    <a:pt x="304" y="409"/>
                    <a:pt x="304" y="409"/>
                    <a:pt x="304" y="409"/>
                  </a:cubicBezTo>
                  <a:cubicBezTo>
                    <a:pt x="304" y="409"/>
                    <a:pt x="304" y="408"/>
                    <a:pt x="305" y="408"/>
                  </a:cubicBezTo>
                  <a:cubicBezTo>
                    <a:pt x="305" y="408"/>
                    <a:pt x="305" y="408"/>
                    <a:pt x="306" y="407"/>
                  </a:cubicBezTo>
                  <a:cubicBezTo>
                    <a:pt x="306" y="407"/>
                    <a:pt x="307" y="407"/>
                    <a:pt x="307" y="407"/>
                  </a:cubicBezTo>
                  <a:cubicBezTo>
                    <a:pt x="308" y="407"/>
                    <a:pt x="310" y="408"/>
                    <a:pt x="310" y="408"/>
                  </a:cubicBezTo>
                  <a:cubicBezTo>
                    <a:pt x="311" y="408"/>
                    <a:pt x="312" y="408"/>
                    <a:pt x="312" y="408"/>
                  </a:cubicBezTo>
                  <a:cubicBezTo>
                    <a:pt x="313" y="407"/>
                    <a:pt x="314" y="406"/>
                    <a:pt x="316" y="406"/>
                  </a:cubicBezTo>
                  <a:cubicBezTo>
                    <a:pt x="317" y="406"/>
                    <a:pt x="318" y="407"/>
                    <a:pt x="319" y="407"/>
                  </a:cubicBezTo>
                  <a:cubicBezTo>
                    <a:pt x="320" y="408"/>
                    <a:pt x="322" y="408"/>
                    <a:pt x="323" y="407"/>
                  </a:cubicBezTo>
                  <a:cubicBezTo>
                    <a:pt x="325" y="406"/>
                    <a:pt x="328" y="406"/>
                    <a:pt x="329" y="407"/>
                  </a:cubicBezTo>
                  <a:cubicBezTo>
                    <a:pt x="329" y="407"/>
                    <a:pt x="329" y="407"/>
                    <a:pt x="330" y="407"/>
                  </a:cubicBezTo>
                  <a:cubicBezTo>
                    <a:pt x="330" y="407"/>
                    <a:pt x="330" y="407"/>
                    <a:pt x="330" y="407"/>
                  </a:cubicBezTo>
                  <a:cubicBezTo>
                    <a:pt x="331" y="404"/>
                    <a:pt x="337" y="400"/>
                    <a:pt x="340" y="400"/>
                  </a:cubicBezTo>
                  <a:cubicBezTo>
                    <a:pt x="341" y="400"/>
                    <a:pt x="341" y="400"/>
                    <a:pt x="342" y="401"/>
                  </a:cubicBezTo>
                  <a:cubicBezTo>
                    <a:pt x="342" y="401"/>
                    <a:pt x="342" y="401"/>
                    <a:pt x="343" y="402"/>
                  </a:cubicBezTo>
                  <a:cubicBezTo>
                    <a:pt x="344" y="403"/>
                    <a:pt x="345" y="404"/>
                    <a:pt x="350" y="405"/>
                  </a:cubicBezTo>
                  <a:cubicBezTo>
                    <a:pt x="352" y="405"/>
                    <a:pt x="354" y="406"/>
                    <a:pt x="355" y="408"/>
                  </a:cubicBezTo>
                  <a:cubicBezTo>
                    <a:pt x="356" y="409"/>
                    <a:pt x="356" y="411"/>
                    <a:pt x="355" y="412"/>
                  </a:cubicBezTo>
                  <a:cubicBezTo>
                    <a:pt x="355" y="413"/>
                    <a:pt x="355" y="413"/>
                    <a:pt x="355" y="414"/>
                  </a:cubicBezTo>
                  <a:cubicBezTo>
                    <a:pt x="355" y="415"/>
                    <a:pt x="362" y="420"/>
                    <a:pt x="364" y="420"/>
                  </a:cubicBezTo>
                  <a:cubicBezTo>
                    <a:pt x="365" y="420"/>
                    <a:pt x="365" y="420"/>
                    <a:pt x="365" y="421"/>
                  </a:cubicBezTo>
                  <a:cubicBezTo>
                    <a:pt x="365" y="421"/>
                    <a:pt x="365" y="421"/>
                    <a:pt x="366" y="421"/>
                  </a:cubicBezTo>
                  <a:cubicBezTo>
                    <a:pt x="366" y="421"/>
                    <a:pt x="366" y="421"/>
                    <a:pt x="367" y="422"/>
                  </a:cubicBezTo>
                  <a:cubicBezTo>
                    <a:pt x="367" y="422"/>
                    <a:pt x="367" y="422"/>
                    <a:pt x="367" y="422"/>
                  </a:cubicBezTo>
                  <a:cubicBezTo>
                    <a:pt x="367" y="422"/>
                    <a:pt x="368" y="422"/>
                    <a:pt x="369" y="422"/>
                  </a:cubicBezTo>
                  <a:cubicBezTo>
                    <a:pt x="370" y="422"/>
                    <a:pt x="370" y="422"/>
                    <a:pt x="370" y="422"/>
                  </a:cubicBezTo>
                  <a:cubicBezTo>
                    <a:pt x="371" y="422"/>
                    <a:pt x="371" y="421"/>
                    <a:pt x="371" y="421"/>
                  </a:cubicBezTo>
                  <a:cubicBezTo>
                    <a:pt x="372" y="419"/>
                    <a:pt x="374" y="418"/>
                    <a:pt x="376" y="418"/>
                  </a:cubicBezTo>
                  <a:cubicBezTo>
                    <a:pt x="378" y="418"/>
                    <a:pt x="380" y="419"/>
                    <a:pt x="381" y="421"/>
                  </a:cubicBezTo>
                  <a:cubicBezTo>
                    <a:pt x="381" y="422"/>
                    <a:pt x="382" y="422"/>
                    <a:pt x="382" y="422"/>
                  </a:cubicBezTo>
                  <a:cubicBezTo>
                    <a:pt x="382" y="422"/>
                    <a:pt x="383" y="422"/>
                    <a:pt x="384" y="421"/>
                  </a:cubicBezTo>
                  <a:cubicBezTo>
                    <a:pt x="385" y="420"/>
                    <a:pt x="386" y="420"/>
                    <a:pt x="387" y="420"/>
                  </a:cubicBezTo>
                  <a:cubicBezTo>
                    <a:pt x="389" y="420"/>
                    <a:pt x="391" y="421"/>
                    <a:pt x="391" y="423"/>
                  </a:cubicBezTo>
                  <a:cubicBezTo>
                    <a:pt x="392" y="424"/>
                    <a:pt x="392" y="427"/>
                    <a:pt x="390" y="429"/>
                  </a:cubicBezTo>
                  <a:cubicBezTo>
                    <a:pt x="390" y="429"/>
                    <a:pt x="390" y="429"/>
                    <a:pt x="390" y="429"/>
                  </a:cubicBezTo>
                  <a:cubicBezTo>
                    <a:pt x="390" y="431"/>
                    <a:pt x="391" y="434"/>
                    <a:pt x="392" y="435"/>
                  </a:cubicBezTo>
                  <a:cubicBezTo>
                    <a:pt x="393" y="435"/>
                    <a:pt x="393" y="434"/>
                    <a:pt x="392" y="433"/>
                  </a:cubicBezTo>
                  <a:cubicBezTo>
                    <a:pt x="391" y="428"/>
                    <a:pt x="398" y="424"/>
                    <a:pt x="409" y="421"/>
                  </a:cubicBezTo>
                  <a:cubicBezTo>
                    <a:pt x="419" y="417"/>
                    <a:pt x="429" y="411"/>
                    <a:pt x="430" y="409"/>
                  </a:cubicBezTo>
                  <a:cubicBezTo>
                    <a:pt x="430" y="408"/>
                    <a:pt x="431" y="407"/>
                    <a:pt x="433" y="407"/>
                  </a:cubicBezTo>
                  <a:cubicBezTo>
                    <a:pt x="433" y="407"/>
                    <a:pt x="434" y="408"/>
                    <a:pt x="436" y="408"/>
                  </a:cubicBezTo>
                  <a:cubicBezTo>
                    <a:pt x="438" y="409"/>
                    <a:pt x="441" y="409"/>
                    <a:pt x="442" y="408"/>
                  </a:cubicBezTo>
                  <a:cubicBezTo>
                    <a:pt x="445" y="406"/>
                    <a:pt x="454" y="405"/>
                    <a:pt x="461" y="405"/>
                  </a:cubicBezTo>
                  <a:cubicBezTo>
                    <a:pt x="462" y="405"/>
                    <a:pt x="462" y="405"/>
                    <a:pt x="462" y="405"/>
                  </a:cubicBezTo>
                  <a:cubicBezTo>
                    <a:pt x="463" y="405"/>
                    <a:pt x="464" y="405"/>
                    <a:pt x="465" y="403"/>
                  </a:cubicBezTo>
                  <a:cubicBezTo>
                    <a:pt x="465" y="402"/>
                    <a:pt x="466" y="401"/>
                    <a:pt x="468" y="400"/>
                  </a:cubicBezTo>
                  <a:cubicBezTo>
                    <a:pt x="469" y="399"/>
                    <a:pt x="470" y="398"/>
                    <a:pt x="470" y="397"/>
                  </a:cubicBezTo>
                  <a:cubicBezTo>
                    <a:pt x="472" y="396"/>
                    <a:pt x="472" y="395"/>
                    <a:pt x="475" y="394"/>
                  </a:cubicBezTo>
                  <a:cubicBezTo>
                    <a:pt x="479" y="393"/>
                    <a:pt x="480" y="390"/>
                    <a:pt x="480" y="389"/>
                  </a:cubicBezTo>
                  <a:cubicBezTo>
                    <a:pt x="480" y="387"/>
                    <a:pt x="483" y="386"/>
                    <a:pt x="485" y="385"/>
                  </a:cubicBezTo>
                  <a:cubicBezTo>
                    <a:pt x="486" y="384"/>
                    <a:pt x="488" y="384"/>
                    <a:pt x="488" y="384"/>
                  </a:cubicBezTo>
                  <a:cubicBezTo>
                    <a:pt x="488" y="382"/>
                    <a:pt x="490" y="381"/>
                    <a:pt x="492" y="380"/>
                  </a:cubicBezTo>
                  <a:cubicBezTo>
                    <a:pt x="492" y="380"/>
                    <a:pt x="494" y="379"/>
                    <a:pt x="494" y="379"/>
                  </a:cubicBezTo>
                  <a:cubicBezTo>
                    <a:pt x="494" y="376"/>
                    <a:pt x="496" y="375"/>
                    <a:pt x="497" y="374"/>
                  </a:cubicBezTo>
                  <a:cubicBezTo>
                    <a:pt x="498" y="374"/>
                    <a:pt x="499" y="374"/>
                    <a:pt x="499" y="373"/>
                  </a:cubicBezTo>
                  <a:cubicBezTo>
                    <a:pt x="499" y="373"/>
                    <a:pt x="499" y="371"/>
                    <a:pt x="499" y="370"/>
                  </a:cubicBezTo>
                  <a:cubicBezTo>
                    <a:pt x="499" y="368"/>
                    <a:pt x="498" y="365"/>
                    <a:pt x="501" y="364"/>
                  </a:cubicBezTo>
                  <a:cubicBezTo>
                    <a:pt x="500" y="364"/>
                    <a:pt x="500" y="363"/>
                    <a:pt x="500" y="363"/>
                  </a:cubicBezTo>
                  <a:cubicBezTo>
                    <a:pt x="499" y="362"/>
                    <a:pt x="499" y="362"/>
                    <a:pt x="499" y="361"/>
                  </a:cubicBezTo>
                  <a:cubicBezTo>
                    <a:pt x="498" y="360"/>
                    <a:pt x="499" y="359"/>
                    <a:pt x="499" y="359"/>
                  </a:cubicBezTo>
                  <a:cubicBezTo>
                    <a:pt x="500" y="358"/>
                    <a:pt x="501" y="357"/>
                    <a:pt x="503" y="356"/>
                  </a:cubicBezTo>
                  <a:cubicBezTo>
                    <a:pt x="505" y="356"/>
                    <a:pt x="506" y="356"/>
                    <a:pt x="507" y="355"/>
                  </a:cubicBezTo>
                  <a:cubicBezTo>
                    <a:pt x="510" y="353"/>
                    <a:pt x="511" y="351"/>
                    <a:pt x="512" y="348"/>
                  </a:cubicBezTo>
                  <a:cubicBezTo>
                    <a:pt x="512" y="344"/>
                    <a:pt x="518" y="341"/>
                    <a:pt x="520" y="340"/>
                  </a:cubicBezTo>
                  <a:cubicBezTo>
                    <a:pt x="521" y="340"/>
                    <a:pt x="522" y="337"/>
                    <a:pt x="521" y="333"/>
                  </a:cubicBezTo>
                  <a:cubicBezTo>
                    <a:pt x="521" y="331"/>
                    <a:pt x="522" y="329"/>
                    <a:pt x="523" y="329"/>
                  </a:cubicBezTo>
                  <a:cubicBezTo>
                    <a:pt x="522" y="328"/>
                    <a:pt x="522" y="327"/>
                    <a:pt x="522" y="326"/>
                  </a:cubicBezTo>
                  <a:cubicBezTo>
                    <a:pt x="523" y="325"/>
                    <a:pt x="523" y="324"/>
                    <a:pt x="525" y="323"/>
                  </a:cubicBezTo>
                  <a:cubicBezTo>
                    <a:pt x="523" y="323"/>
                    <a:pt x="522" y="321"/>
                    <a:pt x="521" y="320"/>
                  </a:cubicBezTo>
                  <a:cubicBezTo>
                    <a:pt x="520" y="320"/>
                    <a:pt x="520" y="320"/>
                    <a:pt x="520" y="320"/>
                  </a:cubicBezTo>
                  <a:cubicBezTo>
                    <a:pt x="519" y="320"/>
                    <a:pt x="518" y="321"/>
                    <a:pt x="517" y="321"/>
                  </a:cubicBezTo>
                  <a:cubicBezTo>
                    <a:pt x="515" y="321"/>
                    <a:pt x="512" y="319"/>
                    <a:pt x="512" y="317"/>
                  </a:cubicBezTo>
                  <a:cubicBezTo>
                    <a:pt x="511" y="316"/>
                    <a:pt x="512" y="314"/>
                    <a:pt x="514" y="314"/>
                  </a:cubicBezTo>
                  <a:cubicBezTo>
                    <a:pt x="516" y="313"/>
                    <a:pt x="519" y="312"/>
                    <a:pt x="521" y="310"/>
                  </a:cubicBezTo>
                  <a:cubicBezTo>
                    <a:pt x="523" y="310"/>
                    <a:pt x="524" y="309"/>
                    <a:pt x="525" y="308"/>
                  </a:cubicBezTo>
                  <a:cubicBezTo>
                    <a:pt x="524" y="307"/>
                    <a:pt x="521" y="306"/>
                    <a:pt x="520" y="306"/>
                  </a:cubicBezTo>
                  <a:cubicBezTo>
                    <a:pt x="520" y="306"/>
                    <a:pt x="520" y="306"/>
                    <a:pt x="520" y="306"/>
                  </a:cubicBezTo>
                  <a:cubicBezTo>
                    <a:pt x="517" y="306"/>
                    <a:pt x="515" y="303"/>
                    <a:pt x="513" y="301"/>
                  </a:cubicBezTo>
                  <a:cubicBezTo>
                    <a:pt x="512" y="300"/>
                    <a:pt x="511" y="298"/>
                    <a:pt x="510" y="298"/>
                  </a:cubicBezTo>
                  <a:cubicBezTo>
                    <a:pt x="507" y="298"/>
                    <a:pt x="507" y="297"/>
                    <a:pt x="507" y="296"/>
                  </a:cubicBezTo>
                  <a:cubicBezTo>
                    <a:pt x="507" y="293"/>
                    <a:pt x="511" y="293"/>
                    <a:pt x="512" y="293"/>
                  </a:cubicBezTo>
                  <a:cubicBezTo>
                    <a:pt x="514" y="293"/>
                    <a:pt x="516" y="293"/>
                    <a:pt x="517" y="294"/>
                  </a:cubicBezTo>
                  <a:cubicBezTo>
                    <a:pt x="520" y="296"/>
                    <a:pt x="522" y="297"/>
                    <a:pt x="524" y="297"/>
                  </a:cubicBezTo>
                  <a:cubicBezTo>
                    <a:pt x="523" y="295"/>
                    <a:pt x="520" y="292"/>
                    <a:pt x="515" y="289"/>
                  </a:cubicBezTo>
                  <a:cubicBezTo>
                    <a:pt x="513" y="287"/>
                    <a:pt x="513" y="284"/>
                    <a:pt x="513" y="283"/>
                  </a:cubicBezTo>
                  <a:cubicBezTo>
                    <a:pt x="513" y="282"/>
                    <a:pt x="513" y="282"/>
                    <a:pt x="513" y="282"/>
                  </a:cubicBezTo>
                  <a:cubicBezTo>
                    <a:pt x="511" y="280"/>
                    <a:pt x="507" y="270"/>
                    <a:pt x="506" y="267"/>
                  </a:cubicBezTo>
                  <a:cubicBezTo>
                    <a:pt x="505" y="266"/>
                    <a:pt x="503" y="265"/>
                    <a:pt x="501" y="264"/>
                  </a:cubicBezTo>
                  <a:cubicBezTo>
                    <a:pt x="499" y="263"/>
                    <a:pt x="497" y="262"/>
                    <a:pt x="496" y="261"/>
                  </a:cubicBezTo>
                  <a:cubicBezTo>
                    <a:pt x="495" y="259"/>
                    <a:pt x="495" y="257"/>
                    <a:pt x="495" y="255"/>
                  </a:cubicBezTo>
                  <a:cubicBezTo>
                    <a:pt x="496" y="252"/>
                    <a:pt x="499" y="249"/>
                    <a:pt x="502" y="247"/>
                  </a:cubicBezTo>
                  <a:cubicBezTo>
                    <a:pt x="504" y="247"/>
                    <a:pt x="504" y="245"/>
                    <a:pt x="505" y="244"/>
                  </a:cubicBezTo>
                  <a:cubicBezTo>
                    <a:pt x="505" y="243"/>
                    <a:pt x="506" y="241"/>
                    <a:pt x="508" y="241"/>
                  </a:cubicBezTo>
                  <a:cubicBezTo>
                    <a:pt x="508" y="241"/>
                    <a:pt x="508" y="241"/>
                    <a:pt x="508" y="241"/>
                  </a:cubicBezTo>
                  <a:cubicBezTo>
                    <a:pt x="509" y="241"/>
                    <a:pt x="509" y="241"/>
                    <a:pt x="509" y="241"/>
                  </a:cubicBezTo>
                  <a:cubicBezTo>
                    <a:pt x="510" y="241"/>
                    <a:pt x="511" y="241"/>
                    <a:pt x="512" y="238"/>
                  </a:cubicBezTo>
                  <a:cubicBezTo>
                    <a:pt x="514" y="235"/>
                    <a:pt x="517" y="235"/>
                    <a:pt x="518" y="234"/>
                  </a:cubicBezTo>
                  <a:cubicBezTo>
                    <a:pt x="519" y="234"/>
                    <a:pt x="519" y="234"/>
                    <a:pt x="520" y="234"/>
                  </a:cubicBezTo>
                  <a:cubicBezTo>
                    <a:pt x="521" y="233"/>
                    <a:pt x="524" y="232"/>
                    <a:pt x="527" y="231"/>
                  </a:cubicBezTo>
                  <a:cubicBezTo>
                    <a:pt x="529" y="231"/>
                    <a:pt x="532" y="231"/>
                    <a:pt x="533" y="230"/>
                  </a:cubicBezTo>
                  <a:cubicBezTo>
                    <a:pt x="533" y="230"/>
                    <a:pt x="533" y="229"/>
                    <a:pt x="532" y="228"/>
                  </a:cubicBezTo>
                  <a:cubicBezTo>
                    <a:pt x="531" y="227"/>
                    <a:pt x="529" y="226"/>
                    <a:pt x="528" y="226"/>
                  </a:cubicBezTo>
                  <a:cubicBezTo>
                    <a:pt x="527" y="227"/>
                    <a:pt x="526" y="227"/>
                    <a:pt x="525" y="227"/>
                  </a:cubicBezTo>
                  <a:cubicBezTo>
                    <a:pt x="521" y="227"/>
                    <a:pt x="517" y="225"/>
                    <a:pt x="515" y="221"/>
                  </a:cubicBezTo>
                  <a:cubicBezTo>
                    <a:pt x="514" y="221"/>
                    <a:pt x="511" y="224"/>
                    <a:pt x="510" y="226"/>
                  </a:cubicBezTo>
                  <a:cubicBezTo>
                    <a:pt x="507" y="228"/>
                    <a:pt x="505" y="230"/>
                    <a:pt x="502" y="232"/>
                  </a:cubicBezTo>
                  <a:cubicBezTo>
                    <a:pt x="499" y="233"/>
                    <a:pt x="496" y="232"/>
                    <a:pt x="494" y="229"/>
                  </a:cubicBezTo>
                  <a:cubicBezTo>
                    <a:pt x="492" y="226"/>
                    <a:pt x="491" y="223"/>
                    <a:pt x="493" y="220"/>
                  </a:cubicBezTo>
                  <a:cubicBezTo>
                    <a:pt x="493" y="219"/>
                    <a:pt x="493" y="219"/>
                    <a:pt x="493" y="219"/>
                  </a:cubicBezTo>
                  <a:cubicBezTo>
                    <a:pt x="493" y="219"/>
                    <a:pt x="492" y="219"/>
                    <a:pt x="488" y="219"/>
                  </a:cubicBezTo>
                  <a:cubicBezTo>
                    <a:pt x="486" y="219"/>
                    <a:pt x="485" y="219"/>
                    <a:pt x="483" y="219"/>
                  </a:cubicBezTo>
                  <a:cubicBezTo>
                    <a:pt x="483" y="219"/>
                    <a:pt x="483" y="219"/>
                    <a:pt x="483" y="219"/>
                  </a:cubicBezTo>
                  <a:cubicBezTo>
                    <a:pt x="479" y="219"/>
                    <a:pt x="476" y="216"/>
                    <a:pt x="476" y="212"/>
                  </a:cubicBezTo>
                  <a:cubicBezTo>
                    <a:pt x="476" y="208"/>
                    <a:pt x="478" y="201"/>
                    <a:pt x="482" y="201"/>
                  </a:cubicBezTo>
                  <a:cubicBezTo>
                    <a:pt x="484" y="201"/>
                    <a:pt x="486" y="201"/>
                    <a:pt x="487" y="201"/>
                  </a:cubicBezTo>
                  <a:cubicBezTo>
                    <a:pt x="488" y="201"/>
                    <a:pt x="490" y="202"/>
                    <a:pt x="491" y="202"/>
                  </a:cubicBezTo>
                  <a:cubicBezTo>
                    <a:pt x="492" y="202"/>
                    <a:pt x="494" y="201"/>
                    <a:pt x="495" y="198"/>
                  </a:cubicBezTo>
                  <a:cubicBezTo>
                    <a:pt x="496" y="193"/>
                    <a:pt x="499" y="192"/>
                    <a:pt x="502" y="192"/>
                  </a:cubicBezTo>
                  <a:cubicBezTo>
                    <a:pt x="504" y="191"/>
                    <a:pt x="506" y="191"/>
                    <a:pt x="508" y="188"/>
                  </a:cubicBezTo>
                  <a:cubicBezTo>
                    <a:pt x="512" y="184"/>
                    <a:pt x="518" y="178"/>
                    <a:pt x="524" y="178"/>
                  </a:cubicBezTo>
                  <a:cubicBezTo>
                    <a:pt x="526" y="178"/>
                    <a:pt x="528" y="179"/>
                    <a:pt x="530" y="180"/>
                  </a:cubicBezTo>
                  <a:cubicBezTo>
                    <a:pt x="532" y="182"/>
                    <a:pt x="532" y="183"/>
                    <a:pt x="532" y="184"/>
                  </a:cubicBezTo>
                  <a:cubicBezTo>
                    <a:pt x="533" y="188"/>
                    <a:pt x="530" y="191"/>
                    <a:pt x="527" y="194"/>
                  </a:cubicBezTo>
                  <a:cubicBezTo>
                    <a:pt x="525" y="195"/>
                    <a:pt x="524" y="197"/>
                    <a:pt x="523" y="198"/>
                  </a:cubicBezTo>
                  <a:cubicBezTo>
                    <a:pt x="523" y="199"/>
                    <a:pt x="523" y="200"/>
                    <a:pt x="523" y="201"/>
                  </a:cubicBezTo>
                  <a:cubicBezTo>
                    <a:pt x="523" y="202"/>
                    <a:pt x="523" y="204"/>
                    <a:pt x="522" y="206"/>
                  </a:cubicBezTo>
                  <a:cubicBezTo>
                    <a:pt x="523" y="206"/>
                    <a:pt x="525" y="205"/>
                    <a:pt x="526" y="204"/>
                  </a:cubicBezTo>
                  <a:cubicBezTo>
                    <a:pt x="534" y="199"/>
                    <a:pt x="541" y="195"/>
                    <a:pt x="548" y="192"/>
                  </a:cubicBezTo>
                  <a:cubicBezTo>
                    <a:pt x="549" y="192"/>
                    <a:pt x="551" y="191"/>
                    <a:pt x="552" y="191"/>
                  </a:cubicBezTo>
                  <a:cubicBezTo>
                    <a:pt x="552" y="191"/>
                    <a:pt x="552" y="191"/>
                    <a:pt x="553" y="191"/>
                  </a:cubicBezTo>
                  <a:cubicBezTo>
                    <a:pt x="553" y="191"/>
                    <a:pt x="553" y="190"/>
                    <a:pt x="553" y="190"/>
                  </a:cubicBezTo>
                  <a:cubicBezTo>
                    <a:pt x="553" y="190"/>
                    <a:pt x="553" y="189"/>
                    <a:pt x="554" y="189"/>
                  </a:cubicBezTo>
                  <a:cubicBezTo>
                    <a:pt x="554" y="189"/>
                    <a:pt x="554" y="189"/>
                    <a:pt x="554" y="189"/>
                  </a:cubicBezTo>
                  <a:cubicBezTo>
                    <a:pt x="554" y="188"/>
                    <a:pt x="554" y="188"/>
                    <a:pt x="555" y="188"/>
                  </a:cubicBezTo>
                  <a:cubicBezTo>
                    <a:pt x="555" y="188"/>
                    <a:pt x="555" y="188"/>
                    <a:pt x="555" y="187"/>
                  </a:cubicBezTo>
                  <a:cubicBezTo>
                    <a:pt x="555" y="187"/>
                    <a:pt x="556" y="187"/>
                    <a:pt x="556" y="187"/>
                  </a:cubicBezTo>
                  <a:cubicBezTo>
                    <a:pt x="557" y="186"/>
                    <a:pt x="558" y="186"/>
                    <a:pt x="559" y="185"/>
                  </a:cubicBezTo>
                  <a:cubicBezTo>
                    <a:pt x="564" y="183"/>
                    <a:pt x="575" y="178"/>
                    <a:pt x="576" y="176"/>
                  </a:cubicBezTo>
                  <a:cubicBezTo>
                    <a:pt x="577" y="175"/>
                    <a:pt x="577" y="174"/>
                    <a:pt x="578" y="173"/>
                  </a:cubicBezTo>
                  <a:cubicBezTo>
                    <a:pt x="580" y="170"/>
                    <a:pt x="582" y="167"/>
                    <a:pt x="585" y="167"/>
                  </a:cubicBezTo>
                  <a:cubicBezTo>
                    <a:pt x="587" y="167"/>
                    <a:pt x="588" y="168"/>
                    <a:pt x="589" y="169"/>
                  </a:cubicBezTo>
                  <a:cubicBezTo>
                    <a:pt x="590" y="169"/>
                    <a:pt x="591" y="170"/>
                    <a:pt x="592" y="170"/>
                  </a:cubicBezTo>
                  <a:cubicBezTo>
                    <a:pt x="594" y="170"/>
                    <a:pt x="595" y="170"/>
                    <a:pt x="596" y="170"/>
                  </a:cubicBezTo>
                  <a:cubicBezTo>
                    <a:pt x="596" y="170"/>
                    <a:pt x="597" y="170"/>
                    <a:pt x="598" y="170"/>
                  </a:cubicBezTo>
                  <a:cubicBezTo>
                    <a:pt x="597" y="169"/>
                    <a:pt x="596" y="167"/>
                    <a:pt x="597" y="166"/>
                  </a:cubicBezTo>
                  <a:cubicBezTo>
                    <a:pt x="598" y="164"/>
                    <a:pt x="600" y="164"/>
                    <a:pt x="603" y="163"/>
                  </a:cubicBezTo>
                  <a:cubicBezTo>
                    <a:pt x="604" y="163"/>
                    <a:pt x="604" y="163"/>
                    <a:pt x="604" y="163"/>
                  </a:cubicBezTo>
                  <a:cubicBezTo>
                    <a:pt x="606" y="163"/>
                    <a:pt x="606" y="162"/>
                    <a:pt x="607" y="161"/>
                  </a:cubicBezTo>
                  <a:cubicBezTo>
                    <a:pt x="608" y="159"/>
                    <a:pt x="609" y="157"/>
                    <a:pt x="612" y="157"/>
                  </a:cubicBezTo>
                  <a:cubicBezTo>
                    <a:pt x="612" y="157"/>
                    <a:pt x="613" y="155"/>
                    <a:pt x="613" y="154"/>
                  </a:cubicBezTo>
                  <a:cubicBezTo>
                    <a:pt x="614" y="152"/>
                    <a:pt x="615" y="149"/>
                    <a:pt x="619" y="149"/>
                  </a:cubicBezTo>
                  <a:cubicBezTo>
                    <a:pt x="621" y="149"/>
                    <a:pt x="622" y="150"/>
                    <a:pt x="624" y="151"/>
                  </a:cubicBezTo>
                  <a:cubicBezTo>
                    <a:pt x="625" y="152"/>
                    <a:pt x="626" y="153"/>
                    <a:pt x="627" y="152"/>
                  </a:cubicBezTo>
                  <a:cubicBezTo>
                    <a:pt x="628" y="152"/>
                    <a:pt x="629" y="152"/>
                    <a:pt x="629" y="152"/>
                  </a:cubicBezTo>
                  <a:cubicBezTo>
                    <a:pt x="629" y="152"/>
                    <a:pt x="630" y="152"/>
                    <a:pt x="630" y="152"/>
                  </a:cubicBezTo>
                  <a:cubicBezTo>
                    <a:pt x="630" y="152"/>
                    <a:pt x="630" y="152"/>
                    <a:pt x="631" y="153"/>
                  </a:cubicBezTo>
                  <a:cubicBezTo>
                    <a:pt x="631" y="152"/>
                    <a:pt x="631" y="152"/>
                    <a:pt x="632" y="152"/>
                  </a:cubicBezTo>
                  <a:cubicBezTo>
                    <a:pt x="632" y="152"/>
                    <a:pt x="632" y="152"/>
                    <a:pt x="632" y="151"/>
                  </a:cubicBezTo>
                  <a:cubicBezTo>
                    <a:pt x="632" y="150"/>
                    <a:pt x="632" y="149"/>
                    <a:pt x="632" y="148"/>
                  </a:cubicBezTo>
                  <a:cubicBezTo>
                    <a:pt x="632" y="146"/>
                    <a:pt x="632" y="144"/>
                    <a:pt x="631" y="143"/>
                  </a:cubicBezTo>
                  <a:cubicBezTo>
                    <a:pt x="630" y="140"/>
                    <a:pt x="630" y="137"/>
                    <a:pt x="630" y="136"/>
                  </a:cubicBezTo>
                  <a:cubicBezTo>
                    <a:pt x="631" y="135"/>
                    <a:pt x="631" y="134"/>
                    <a:pt x="630" y="133"/>
                  </a:cubicBezTo>
                  <a:cubicBezTo>
                    <a:pt x="630" y="132"/>
                    <a:pt x="629" y="127"/>
                    <a:pt x="631" y="124"/>
                  </a:cubicBezTo>
                  <a:cubicBezTo>
                    <a:pt x="632" y="123"/>
                    <a:pt x="633" y="123"/>
                    <a:pt x="634" y="123"/>
                  </a:cubicBezTo>
                  <a:cubicBezTo>
                    <a:pt x="634" y="123"/>
                    <a:pt x="636" y="121"/>
                    <a:pt x="636" y="121"/>
                  </a:cubicBezTo>
                  <a:cubicBezTo>
                    <a:pt x="638" y="119"/>
                    <a:pt x="640" y="118"/>
                    <a:pt x="642" y="118"/>
                  </a:cubicBezTo>
                  <a:cubicBezTo>
                    <a:pt x="643" y="118"/>
                    <a:pt x="644" y="118"/>
                    <a:pt x="645" y="119"/>
                  </a:cubicBezTo>
                  <a:cubicBezTo>
                    <a:pt x="646" y="120"/>
                    <a:pt x="648" y="120"/>
                    <a:pt x="650" y="120"/>
                  </a:cubicBezTo>
                  <a:cubicBezTo>
                    <a:pt x="650" y="120"/>
                    <a:pt x="650" y="120"/>
                    <a:pt x="650" y="120"/>
                  </a:cubicBezTo>
                  <a:cubicBezTo>
                    <a:pt x="651" y="120"/>
                    <a:pt x="651" y="120"/>
                    <a:pt x="652" y="120"/>
                  </a:cubicBezTo>
                  <a:cubicBezTo>
                    <a:pt x="651" y="118"/>
                    <a:pt x="653" y="117"/>
                    <a:pt x="654" y="115"/>
                  </a:cubicBezTo>
                  <a:cubicBezTo>
                    <a:pt x="656" y="114"/>
                    <a:pt x="657" y="114"/>
                    <a:pt x="657" y="113"/>
                  </a:cubicBezTo>
                  <a:cubicBezTo>
                    <a:pt x="657" y="110"/>
                    <a:pt x="659" y="108"/>
                    <a:pt x="661" y="107"/>
                  </a:cubicBezTo>
                  <a:cubicBezTo>
                    <a:pt x="662" y="106"/>
                    <a:pt x="663" y="105"/>
                    <a:pt x="663" y="104"/>
                  </a:cubicBezTo>
                  <a:cubicBezTo>
                    <a:pt x="664" y="103"/>
                    <a:pt x="664" y="103"/>
                    <a:pt x="664" y="102"/>
                  </a:cubicBezTo>
                  <a:cubicBezTo>
                    <a:pt x="665" y="97"/>
                    <a:pt x="666" y="93"/>
                    <a:pt x="668" y="90"/>
                  </a:cubicBezTo>
                  <a:cubicBezTo>
                    <a:pt x="669" y="89"/>
                    <a:pt x="670" y="89"/>
                    <a:pt x="670" y="88"/>
                  </a:cubicBezTo>
                  <a:cubicBezTo>
                    <a:pt x="671" y="88"/>
                    <a:pt x="671" y="88"/>
                    <a:pt x="671" y="88"/>
                  </a:cubicBezTo>
                  <a:cubicBezTo>
                    <a:pt x="671" y="88"/>
                    <a:pt x="671" y="88"/>
                    <a:pt x="671" y="88"/>
                  </a:cubicBezTo>
                  <a:cubicBezTo>
                    <a:pt x="671" y="88"/>
                    <a:pt x="670" y="87"/>
                    <a:pt x="670" y="87"/>
                  </a:cubicBezTo>
                  <a:cubicBezTo>
                    <a:pt x="670" y="86"/>
                    <a:pt x="669" y="84"/>
                    <a:pt x="669" y="80"/>
                  </a:cubicBezTo>
                  <a:cubicBezTo>
                    <a:pt x="669" y="80"/>
                    <a:pt x="669" y="79"/>
                    <a:pt x="669" y="79"/>
                  </a:cubicBezTo>
                  <a:cubicBezTo>
                    <a:pt x="668" y="79"/>
                    <a:pt x="668" y="79"/>
                    <a:pt x="667" y="79"/>
                  </a:cubicBezTo>
                  <a:cubicBezTo>
                    <a:pt x="666" y="79"/>
                    <a:pt x="664" y="79"/>
                    <a:pt x="663" y="80"/>
                  </a:cubicBezTo>
                  <a:cubicBezTo>
                    <a:pt x="662" y="81"/>
                    <a:pt x="660" y="81"/>
                    <a:pt x="658" y="81"/>
                  </a:cubicBezTo>
                  <a:cubicBezTo>
                    <a:pt x="656" y="81"/>
                    <a:pt x="654" y="82"/>
                    <a:pt x="653" y="83"/>
                  </a:cubicBezTo>
                  <a:cubicBezTo>
                    <a:pt x="651" y="86"/>
                    <a:pt x="649" y="87"/>
                    <a:pt x="647" y="87"/>
                  </a:cubicBezTo>
                  <a:cubicBezTo>
                    <a:pt x="646" y="87"/>
                    <a:pt x="646" y="87"/>
                    <a:pt x="645" y="87"/>
                  </a:cubicBezTo>
                  <a:cubicBezTo>
                    <a:pt x="644" y="86"/>
                    <a:pt x="643" y="86"/>
                    <a:pt x="641" y="87"/>
                  </a:cubicBezTo>
                  <a:cubicBezTo>
                    <a:pt x="641" y="87"/>
                    <a:pt x="640" y="87"/>
                    <a:pt x="639" y="87"/>
                  </a:cubicBezTo>
                  <a:cubicBezTo>
                    <a:pt x="636" y="87"/>
                    <a:pt x="631" y="86"/>
                    <a:pt x="629" y="83"/>
                  </a:cubicBezTo>
                  <a:cubicBezTo>
                    <a:pt x="628" y="82"/>
                    <a:pt x="628" y="81"/>
                    <a:pt x="628" y="80"/>
                  </a:cubicBezTo>
                  <a:cubicBezTo>
                    <a:pt x="628" y="79"/>
                    <a:pt x="628" y="78"/>
                    <a:pt x="627" y="77"/>
                  </a:cubicBezTo>
                  <a:cubicBezTo>
                    <a:pt x="627" y="76"/>
                    <a:pt x="627" y="76"/>
                    <a:pt x="627" y="75"/>
                  </a:cubicBezTo>
                  <a:cubicBezTo>
                    <a:pt x="626" y="74"/>
                    <a:pt x="626" y="72"/>
                    <a:pt x="626" y="70"/>
                  </a:cubicBezTo>
                  <a:cubicBezTo>
                    <a:pt x="626" y="70"/>
                    <a:pt x="625" y="70"/>
                    <a:pt x="624" y="70"/>
                  </a:cubicBezTo>
                  <a:cubicBezTo>
                    <a:pt x="622" y="69"/>
                    <a:pt x="620" y="69"/>
                    <a:pt x="618" y="67"/>
                  </a:cubicBezTo>
                  <a:cubicBezTo>
                    <a:pt x="618" y="66"/>
                    <a:pt x="617" y="65"/>
                    <a:pt x="616" y="65"/>
                  </a:cubicBezTo>
                  <a:cubicBezTo>
                    <a:pt x="613" y="63"/>
                    <a:pt x="610" y="62"/>
                    <a:pt x="609" y="62"/>
                  </a:cubicBezTo>
                  <a:cubicBezTo>
                    <a:pt x="609" y="62"/>
                    <a:pt x="609" y="62"/>
                    <a:pt x="609" y="62"/>
                  </a:cubicBezTo>
                  <a:cubicBezTo>
                    <a:pt x="608" y="62"/>
                    <a:pt x="608" y="62"/>
                    <a:pt x="608" y="62"/>
                  </a:cubicBezTo>
                  <a:cubicBezTo>
                    <a:pt x="607" y="62"/>
                    <a:pt x="606" y="62"/>
                    <a:pt x="604" y="61"/>
                  </a:cubicBezTo>
                  <a:cubicBezTo>
                    <a:pt x="603" y="60"/>
                    <a:pt x="600" y="58"/>
                    <a:pt x="597" y="58"/>
                  </a:cubicBezTo>
                  <a:cubicBezTo>
                    <a:pt x="595" y="58"/>
                    <a:pt x="593" y="57"/>
                    <a:pt x="592" y="56"/>
                  </a:cubicBezTo>
                  <a:cubicBezTo>
                    <a:pt x="590" y="54"/>
                    <a:pt x="591" y="51"/>
                    <a:pt x="591" y="49"/>
                  </a:cubicBezTo>
                  <a:cubicBezTo>
                    <a:pt x="591" y="49"/>
                    <a:pt x="590" y="45"/>
                    <a:pt x="589" y="44"/>
                  </a:cubicBezTo>
                  <a:cubicBezTo>
                    <a:pt x="587" y="41"/>
                    <a:pt x="586" y="39"/>
                    <a:pt x="585" y="37"/>
                  </a:cubicBezTo>
                  <a:cubicBezTo>
                    <a:pt x="585" y="36"/>
                    <a:pt x="585" y="35"/>
                    <a:pt x="584" y="34"/>
                  </a:cubicBezTo>
                  <a:cubicBezTo>
                    <a:pt x="582" y="32"/>
                    <a:pt x="580" y="29"/>
                    <a:pt x="579" y="23"/>
                  </a:cubicBezTo>
                  <a:cubicBezTo>
                    <a:pt x="578" y="19"/>
                    <a:pt x="577" y="18"/>
                    <a:pt x="575" y="17"/>
                  </a:cubicBezTo>
                  <a:cubicBezTo>
                    <a:pt x="574" y="16"/>
                    <a:pt x="573" y="15"/>
                    <a:pt x="573" y="12"/>
                  </a:cubicBezTo>
                  <a:cubicBezTo>
                    <a:pt x="574" y="11"/>
                    <a:pt x="572" y="10"/>
                    <a:pt x="570" y="8"/>
                  </a:cubicBezTo>
                  <a:cubicBezTo>
                    <a:pt x="569" y="7"/>
                    <a:pt x="567" y="7"/>
                    <a:pt x="566" y="5"/>
                  </a:cubicBezTo>
                  <a:cubicBezTo>
                    <a:pt x="566" y="5"/>
                    <a:pt x="564" y="5"/>
                    <a:pt x="562" y="4"/>
                  </a:cubicBezTo>
                  <a:cubicBezTo>
                    <a:pt x="559" y="4"/>
                    <a:pt x="556" y="3"/>
                    <a:pt x="553" y="2"/>
                  </a:cubicBezTo>
                  <a:cubicBezTo>
                    <a:pt x="551" y="1"/>
                    <a:pt x="550" y="1"/>
                    <a:pt x="548" y="1"/>
                  </a:cubicBezTo>
                  <a:cubicBezTo>
                    <a:pt x="546" y="1"/>
                    <a:pt x="546" y="1"/>
                    <a:pt x="546" y="1"/>
                  </a:cubicBezTo>
                  <a:cubicBezTo>
                    <a:pt x="545" y="1"/>
                    <a:pt x="543" y="1"/>
                    <a:pt x="541" y="0"/>
                  </a:cubicBezTo>
                  <a:cubicBezTo>
                    <a:pt x="539" y="0"/>
                    <a:pt x="534" y="0"/>
                    <a:pt x="530" y="1"/>
                  </a:cubicBezTo>
                  <a:cubicBezTo>
                    <a:pt x="529" y="1"/>
                    <a:pt x="529" y="1"/>
                    <a:pt x="528" y="1"/>
                  </a:cubicBezTo>
                  <a:cubicBezTo>
                    <a:pt x="527" y="1"/>
                    <a:pt x="525" y="2"/>
                    <a:pt x="525" y="2"/>
                  </a:cubicBezTo>
                  <a:cubicBezTo>
                    <a:pt x="525" y="2"/>
                    <a:pt x="525" y="2"/>
                    <a:pt x="524" y="2"/>
                  </a:cubicBezTo>
                  <a:cubicBezTo>
                    <a:pt x="524" y="1"/>
                    <a:pt x="523" y="1"/>
                    <a:pt x="522" y="1"/>
                  </a:cubicBezTo>
                  <a:cubicBezTo>
                    <a:pt x="517" y="1"/>
                    <a:pt x="514" y="3"/>
                    <a:pt x="512" y="5"/>
                  </a:cubicBezTo>
                  <a:cubicBezTo>
                    <a:pt x="511" y="7"/>
                    <a:pt x="511" y="8"/>
                    <a:pt x="511" y="8"/>
                  </a:cubicBezTo>
                  <a:cubicBezTo>
                    <a:pt x="511" y="8"/>
                    <a:pt x="511" y="8"/>
                    <a:pt x="511" y="8"/>
                  </a:cubicBezTo>
                  <a:cubicBezTo>
                    <a:pt x="512" y="8"/>
                    <a:pt x="512" y="8"/>
                    <a:pt x="512" y="8"/>
                  </a:cubicBezTo>
                  <a:cubicBezTo>
                    <a:pt x="512" y="8"/>
                    <a:pt x="513" y="8"/>
                    <a:pt x="513" y="8"/>
                  </a:cubicBezTo>
                  <a:cubicBezTo>
                    <a:pt x="515" y="9"/>
                    <a:pt x="516" y="14"/>
                    <a:pt x="517" y="18"/>
                  </a:cubicBezTo>
                  <a:cubicBezTo>
                    <a:pt x="518" y="21"/>
                    <a:pt x="513" y="25"/>
                    <a:pt x="511" y="26"/>
                  </a:cubicBezTo>
                  <a:cubicBezTo>
                    <a:pt x="510" y="26"/>
                    <a:pt x="506" y="33"/>
                    <a:pt x="505" y="35"/>
                  </a:cubicBezTo>
                  <a:cubicBezTo>
                    <a:pt x="505" y="36"/>
                    <a:pt x="504" y="38"/>
                    <a:pt x="502" y="40"/>
                  </a:cubicBezTo>
                  <a:cubicBezTo>
                    <a:pt x="501" y="42"/>
                    <a:pt x="500" y="45"/>
                    <a:pt x="500" y="46"/>
                  </a:cubicBezTo>
                  <a:cubicBezTo>
                    <a:pt x="500" y="47"/>
                    <a:pt x="500" y="48"/>
                    <a:pt x="499" y="50"/>
                  </a:cubicBezTo>
                  <a:cubicBezTo>
                    <a:pt x="498" y="52"/>
                    <a:pt x="495" y="53"/>
                    <a:pt x="493" y="53"/>
                  </a:cubicBezTo>
                  <a:cubicBezTo>
                    <a:pt x="492" y="53"/>
                    <a:pt x="489" y="55"/>
                    <a:pt x="487" y="56"/>
                  </a:cubicBezTo>
                  <a:cubicBezTo>
                    <a:pt x="487" y="57"/>
                    <a:pt x="487" y="57"/>
                    <a:pt x="486" y="57"/>
                  </a:cubicBezTo>
                  <a:cubicBezTo>
                    <a:pt x="485" y="58"/>
                    <a:pt x="484" y="59"/>
                    <a:pt x="483" y="59"/>
                  </a:cubicBezTo>
                  <a:cubicBezTo>
                    <a:pt x="482" y="59"/>
                    <a:pt x="481" y="59"/>
                    <a:pt x="481" y="59"/>
                  </a:cubicBezTo>
                  <a:cubicBezTo>
                    <a:pt x="480" y="59"/>
                    <a:pt x="480" y="59"/>
                    <a:pt x="480" y="59"/>
                  </a:cubicBezTo>
                  <a:cubicBezTo>
                    <a:pt x="479" y="59"/>
                    <a:pt x="479" y="59"/>
                    <a:pt x="479" y="59"/>
                  </a:cubicBezTo>
                  <a:cubicBezTo>
                    <a:pt x="479" y="59"/>
                    <a:pt x="479" y="59"/>
                    <a:pt x="478" y="59"/>
                  </a:cubicBezTo>
                  <a:cubicBezTo>
                    <a:pt x="478" y="59"/>
                    <a:pt x="478" y="59"/>
                    <a:pt x="478" y="59"/>
                  </a:cubicBezTo>
                  <a:cubicBezTo>
                    <a:pt x="477" y="59"/>
                    <a:pt x="477" y="59"/>
                    <a:pt x="477" y="59"/>
                  </a:cubicBezTo>
                  <a:cubicBezTo>
                    <a:pt x="476" y="59"/>
                    <a:pt x="476" y="59"/>
                    <a:pt x="476" y="59"/>
                  </a:cubicBezTo>
                  <a:cubicBezTo>
                    <a:pt x="476" y="58"/>
                    <a:pt x="475" y="58"/>
                    <a:pt x="475" y="58"/>
                  </a:cubicBezTo>
                  <a:cubicBezTo>
                    <a:pt x="475" y="58"/>
                    <a:pt x="474" y="58"/>
                    <a:pt x="474" y="58"/>
                  </a:cubicBezTo>
                  <a:cubicBezTo>
                    <a:pt x="474" y="58"/>
                    <a:pt x="473" y="58"/>
                    <a:pt x="473" y="58"/>
                  </a:cubicBezTo>
                  <a:cubicBezTo>
                    <a:pt x="473" y="58"/>
                    <a:pt x="473" y="57"/>
                    <a:pt x="472" y="57"/>
                  </a:cubicBezTo>
                  <a:cubicBezTo>
                    <a:pt x="472" y="57"/>
                    <a:pt x="472" y="57"/>
                    <a:pt x="472" y="57"/>
                  </a:cubicBezTo>
                  <a:cubicBezTo>
                    <a:pt x="471" y="57"/>
                    <a:pt x="471" y="57"/>
                    <a:pt x="471" y="57"/>
                  </a:cubicBezTo>
                  <a:cubicBezTo>
                    <a:pt x="471" y="56"/>
                    <a:pt x="470" y="56"/>
                    <a:pt x="470" y="56"/>
                  </a:cubicBezTo>
                  <a:cubicBezTo>
                    <a:pt x="470" y="56"/>
                    <a:pt x="470" y="56"/>
                    <a:pt x="470" y="55"/>
                  </a:cubicBezTo>
                  <a:cubicBezTo>
                    <a:pt x="470" y="55"/>
                    <a:pt x="469" y="55"/>
                    <a:pt x="469" y="55"/>
                  </a:cubicBezTo>
                  <a:lnTo>
                    <a:pt x="461" y="71"/>
                  </a:ln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5" name="Freeform 1135">
              <a:extLst>
                <a:ext uri="{FF2B5EF4-FFF2-40B4-BE49-F238E27FC236}">
                  <a16:creationId xmlns:a16="http://schemas.microsoft.com/office/drawing/2014/main" id="{4D196DBD-2BB1-4082-A1A4-A7EE2C58C8B3}"/>
                </a:ext>
              </a:extLst>
            </p:cNvPr>
            <p:cNvSpPr>
              <a:spLocks/>
            </p:cNvSpPr>
            <p:nvPr/>
          </p:nvSpPr>
          <p:spPr bwMode="auto">
            <a:xfrm>
              <a:off x="4429" y="2104"/>
              <a:ext cx="22" cy="16"/>
            </a:xfrm>
            <a:custGeom>
              <a:avLst/>
              <a:gdLst>
                <a:gd name="T0" fmla="*/ 2 w 23"/>
                <a:gd name="T1" fmla="*/ 6 h 17"/>
                <a:gd name="T2" fmla="*/ 2 w 23"/>
                <a:gd name="T3" fmla="*/ 13 h 17"/>
                <a:gd name="T4" fmla="*/ 8 w 23"/>
                <a:gd name="T5" fmla="*/ 17 h 17"/>
                <a:gd name="T6" fmla="*/ 17 w 23"/>
                <a:gd name="T7" fmla="*/ 13 h 17"/>
                <a:gd name="T8" fmla="*/ 20 w 23"/>
                <a:gd name="T9" fmla="*/ 5 h 17"/>
                <a:gd name="T10" fmla="*/ 23 w 23"/>
                <a:gd name="T11" fmla="*/ 0 h 17"/>
                <a:gd name="T12" fmla="*/ 20 w 23"/>
                <a:gd name="T13" fmla="*/ 0 h 17"/>
                <a:gd name="T14" fmla="*/ 15 w 23"/>
                <a:gd name="T15" fmla="*/ 0 h 17"/>
                <a:gd name="T16" fmla="*/ 11 w 23"/>
                <a:gd name="T17" fmla="*/ 1 h 17"/>
                <a:gd name="T18" fmla="*/ 2 w 23"/>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2" y="6"/>
                  </a:moveTo>
                  <a:cubicBezTo>
                    <a:pt x="0" y="8"/>
                    <a:pt x="0" y="11"/>
                    <a:pt x="2" y="13"/>
                  </a:cubicBezTo>
                  <a:cubicBezTo>
                    <a:pt x="3" y="15"/>
                    <a:pt x="5" y="17"/>
                    <a:pt x="8" y="17"/>
                  </a:cubicBezTo>
                  <a:cubicBezTo>
                    <a:pt x="12" y="17"/>
                    <a:pt x="17" y="14"/>
                    <a:pt x="17" y="13"/>
                  </a:cubicBezTo>
                  <a:cubicBezTo>
                    <a:pt x="17" y="10"/>
                    <a:pt x="19" y="8"/>
                    <a:pt x="20" y="5"/>
                  </a:cubicBezTo>
                  <a:cubicBezTo>
                    <a:pt x="21" y="4"/>
                    <a:pt x="23" y="2"/>
                    <a:pt x="23" y="0"/>
                  </a:cubicBezTo>
                  <a:cubicBezTo>
                    <a:pt x="22" y="0"/>
                    <a:pt x="22" y="0"/>
                    <a:pt x="20" y="0"/>
                  </a:cubicBezTo>
                  <a:cubicBezTo>
                    <a:pt x="18" y="0"/>
                    <a:pt x="16" y="0"/>
                    <a:pt x="15" y="0"/>
                  </a:cubicBezTo>
                  <a:cubicBezTo>
                    <a:pt x="13" y="0"/>
                    <a:pt x="12" y="1"/>
                    <a:pt x="11" y="1"/>
                  </a:cubicBezTo>
                  <a:cubicBezTo>
                    <a:pt x="9" y="1"/>
                    <a:pt x="4" y="3"/>
                    <a:pt x="2" y="6"/>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6" name="Freeform 1136">
              <a:extLst>
                <a:ext uri="{FF2B5EF4-FFF2-40B4-BE49-F238E27FC236}">
                  <a16:creationId xmlns:a16="http://schemas.microsoft.com/office/drawing/2014/main" id="{F22D00EA-F622-49A5-AAE0-3AD62A599218}"/>
                </a:ext>
              </a:extLst>
            </p:cNvPr>
            <p:cNvSpPr>
              <a:spLocks/>
            </p:cNvSpPr>
            <p:nvPr/>
          </p:nvSpPr>
          <p:spPr bwMode="auto">
            <a:xfrm>
              <a:off x="4553" y="2045"/>
              <a:ext cx="20" cy="30"/>
            </a:xfrm>
            <a:custGeom>
              <a:avLst/>
              <a:gdLst>
                <a:gd name="T0" fmla="*/ 6 w 21"/>
                <a:gd name="T1" fmla="*/ 32 h 32"/>
                <a:gd name="T2" fmla="*/ 19 w 21"/>
                <a:gd name="T3" fmla="*/ 1 h 32"/>
                <a:gd name="T4" fmla="*/ 18 w 21"/>
                <a:gd name="T5" fmla="*/ 0 h 32"/>
                <a:gd name="T6" fmla="*/ 3 w 21"/>
                <a:gd name="T7" fmla="*/ 16 h 32"/>
                <a:gd name="T8" fmla="*/ 6 w 21"/>
                <a:gd name="T9" fmla="*/ 32 h 32"/>
              </a:gdLst>
              <a:ahLst/>
              <a:cxnLst>
                <a:cxn ang="0">
                  <a:pos x="T0" y="T1"/>
                </a:cxn>
                <a:cxn ang="0">
                  <a:pos x="T2" y="T3"/>
                </a:cxn>
                <a:cxn ang="0">
                  <a:pos x="T4" y="T5"/>
                </a:cxn>
                <a:cxn ang="0">
                  <a:pos x="T6" y="T7"/>
                </a:cxn>
                <a:cxn ang="0">
                  <a:pos x="T8" y="T9"/>
                </a:cxn>
              </a:cxnLst>
              <a:rect l="0" t="0" r="r" b="b"/>
              <a:pathLst>
                <a:path w="21" h="32">
                  <a:moveTo>
                    <a:pt x="6" y="32"/>
                  </a:moveTo>
                  <a:cubicBezTo>
                    <a:pt x="10" y="28"/>
                    <a:pt x="21" y="4"/>
                    <a:pt x="19" y="1"/>
                  </a:cubicBezTo>
                  <a:cubicBezTo>
                    <a:pt x="19" y="0"/>
                    <a:pt x="18" y="0"/>
                    <a:pt x="18" y="0"/>
                  </a:cubicBezTo>
                  <a:cubicBezTo>
                    <a:pt x="14" y="0"/>
                    <a:pt x="5" y="6"/>
                    <a:pt x="3" y="16"/>
                  </a:cubicBezTo>
                  <a:cubicBezTo>
                    <a:pt x="0" y="26"/>
                    <a:pt x="4" y="31"/>
                    <a:pt x="6" y="3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7" name="Freeform 1137">
              <a:extLst>
                <a:ext uri="{FF2B5EF4-FFF2-40B4-BE49-F238E27FC236}">
                  <a16:creationId xmlns:a16="http://schemas.microsoft.com/office/drawing/2014/main" id="{A1E171E4-5D3C-4236-8E71-5C7C6E89A087}"/>
                </a:ext>
              </a:extLst>
            </p:cNvPr>
            <p:cNvSpPr>
              <a:spLocks/>
            </p:cNvSpPr>
            <p:nvPr/>
          </p:nvSpPr>
          <p:spPr bwMode="auto">
            <a:xfrm>
              <a:off x="4573" y="2218"/>
              <a:ext cx="48" cy="44"/>
            </a:xfrm>
            <a:custGeom>
              <a:avLst/>
              <a:gdLst>
                <a:gd name="T0" fmla="*/ 43 w 51"/>
                <a:gd name="T1" fmla="*/ 0 h 46"/>
                <a:gd name="T2" fmla="*/ 41 w 51"/>
                <a:gd name="T3" fmla="*/ 1 h 46"/>
                <a:gd name="T4" fmla="*/ 41 w 51"/>
                <a:gd name="T5" fmla="*/ 2 h 46"/>
                <a:gd name="T6" fmla="*/ 42 w 51"/>
                <a:gd name="T7" fmla="*/ 6 h 46"/>
                <a:gd name="T8" fmla="*/ 38 w 51"/>
                <a:gd name="T9" fmla="*/ 8 h 46"/>
                <a:gd name="T10" fmla="*/ 35 w 51"/>
                <a:gd name="T11" fmla="*/ 9 h 46"/>
                <a:gd name="T12" fmla="*/ 30 w 51"/>
                <a:gd name="T13" fmla="*/ 14 h 46"/>
                <a:gd name="T14" fmla="*/ 29 w 51"/>
                <a:gd name="T15" fmla="*/ 14 h 46"/>
                <a:gd name="T16" fmla="*/ 28 w 51"/>
                <a:gd name="T17" fmla="*/ 17 h 46"/>
                <a:gd name="T18" fmla="*/ 25 w 51"/>
                <a:gd name="T19" fmla="*/ 18 h 46"/>
                <a:gd name="T20" fmla="*/ 16 w 51"/>
                <a:gd name="T21" fmla="*/ 13 h 46"/>
                <a:gd name="T22" fmla="*/ 11 w 51"/>
                <a:gd name="T23" fmla="*/ 16 h 46"/>
                <a:gd name="T24" fmla="*/ 4 w 51"/>
                <a:gd name="T25" fmla="*/ 21 h 46"/>
                <a:gd name="T26" fmla="*/ 1 w 51"/>
                <a:gd name="T27" fmla="*/ 25 h 46"/>
                <a:gd name="T28" fmla="*/ 0 w 51"/>
                <a:gd name="T29" fmla="*/ 29 h 46"/>
                <a:gd name="T30" fmla="*/ 3 w 51"/>
                <a:gd name="T31" fmla="*/ 27 h 46"/>
                <a:gd name="T32" fmla="*/ 9 w 51"/>
                <a:gd name="T33" fmla="*/ 24 h 46"/>
                <a:gd name="T34" fmla="*/ 10 w 51"/>
                <a:gd name="T35" fmla="*/ 24 h 46"/>
                <a:gd name="T36" fmla="*/ 11 w 51"/>
                <a:gd name="T37" fmla="*/ 23 h 46"/>
                <a:gd name="T38" fmla="*/ 16 w 51"/>
                <a:gd name="T39" fmla="*/ 20 h 46"/>
                <a:gd name="T40" fmla="*/ 18 w 51"/>
                <a:gd name="T41" fmla="*/ 21 h 46"/>
                <a:gd name="T42" fmla="*/ 23 w 51"/>
                <a:gd name="T43" fmla="*/ 31 h 46"/>
                <a:gd name="T44" fmla="*/ 27 w 51"/>
                <a:gd name="T45" fmla="*/ 40 h 46"/>
                <a:gd name="T46" fmla="*/ 36 w 51"/>
                <a:gd name="T47" fmla="*/ 44 h 46"/>
                <a:gd name="T48" fmla="*/ 38 w 51"/>
                <a:gd name="T49" fmla="*/ 46 h 46"/>
                <a:gd name="T50" fmla="*/ 37 w 51"/>
                <a:gd name="T51" fmla="*/ 40 h 46"/>
                <a:gd name="T52" fmla="*/ 36 w 51"/>
                <a:gd name="T53" fmla="*/ 33 h 46"/>
                <a:gd name="T54" fmla="*/ 43 w 51"/>
                <a:gd name="T55" fmla="*/ 29 h 46"/>
                <a:gd name="T56" fmla="*/ 49 w 51"/>
                <a:gd name="T57" fmla="*/ 27 h 46"/>
                <a:gd name="T58" fmla="*/ 48 w 51"/>
                <a:gd name="T59" fmla="*/ 15 h 46"/>
                <a:gd name="T60" fmla="*/ 46 w 51"/>
                <a:gd name="T61" fmla="*/ 4 h 46"/>
                <a:gd name="T62" fmla="*/ 43 w 5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6">
                  <a:moveTo>
                    <a:pt x="43" y="0"/>
                  </a:moveTo>
                  <a:cubicBezTo>
                    <a:pt x="42" y="0"/>
                    <a:pt x="41" y="1"/>
                    <a:pt x="41" y="1"/>
                  </a:cubicBezTo>
                  <a:cubicBezTo>
                    <a:pt x="41" y="1"/>
                    <a:pt x="41" y="2"/>
                    <a:pt x="41" y="2"/>
                  </a:cubicBezTo>
                  <a:cubicBezTo>
                    <a:pt x="42" y="3"/>
                    <a:pt x="43" y="4"/>
                    <a:pt x="42" y="6"/>
                  </a:cubicBezTo>
                  <a:cubicBezTo>
                    <a:pt x="41" y="7"/>
                    <a:pt x="40" y="8"/>
                    <a:pt x="38" y="8"/>
                  </a:cubicBezTo>
                  <a:cubicBezTo>
                    <a:pt x="36" y="8"/>
                    <a:pt x="35" y="8"/>
                    <a:pt x="35" y="9"/>
                  </a:cubicBezTo>
                  <a:cubicBezTo>
                    <a:pt x="35" y="13"/>
                    <a:pt x="31" y="14"/>
                    <a:pt x="30" y="14"/>
                  </a:cubicBezTo>
                  <a:cubicBezTo>
                    <a:pt x="29" y="14"/>
                    <a:pt x="29" y="14"/>
                    <a:pt x="29" y="14"/>
                  </a:cubicBezTo>
                  <a:cubicBezTo>
                    <a:pt x="29" y="15"/>
                    <a:pt x="28" y="16"/>
                    <a:pt x="28" y="17"/>
                  </a:cubicBezTo>
                  <a:cubicBezTo>
                    <a:pt x="27" y="17"/>
                    <a:pt x="27" y="18"/>
                    <a:pt x="25" y="18"/>
                  </a:cubicBezTo>
                  <a:cubicBezTo>
                    <a:pt x="22" y="18"/>
                    <a:pt x="17" y="14"/>
                    <a:pt x="16" y="13"/>
                  </a:cubicBezTo>
                  <a:cubicBezTo>
                    <a:pt x="15" y="13"/>
                    <a:pt x="13" y="15"/>
                    <a:pt x="11" y="16"/>
                  </a:cubicBezTo>
                  <a:cubicBezTo>
                    <a:pt x="9" y="18"/>
                    <a:pt x="7" y="20"/>
                    <a:pt x="4" y="21"/>
                  </a:cubicBezTo>
                  <a:cubicBezTo>
                    <a:pt x="3" y="21"/>
                    <a:pt x="2" y="23"/>
                    <a:pt x="1" y="25"/>
                  </a:cubicBezTo>
                  <a:cubicBezTo>
                    <a:pt x="0" y="26"/>
                    <a:pt x="0" y="28"/>
                    <a:pt x="0" y="29"/>
                  </a:cubicBezTo>
                  <a:cubicBezTo>
                    <a:pt x="1" y="28"/>
                    <a:pt x="2" y="28"/>
                    <a:pt x="3" y="27"/>
                  </a:cubicBezTo>
                  <a:cubicBezTo>
                    <a:pt x="5" y="25"/>
                    <a:pt x="6" y="24"/>
                    <a:pt x="9" y="24"/>
                  </a:cubicBezTo>
                  <a:cubicBezTo>
                    <a:pt x="10" y="24"/>
                    <a:pt x="10" y="24"/>
                    <a:pt x="10" y="24"/>
                  </a:cubicBezTo>
                  <a:cubicBezTo>
                    <a:pt x="10" y="24"/>
                    <a:pt x="11" y="23"/>
                    <a:pt x="11" y="23"/>
                  </a:cubicBezTo>
                  <a:cubicBezTo>
                    <a:pt x="12" y="22"/>
                    <a:pt x="13" y="20"/>
                    <a:pt x="16" y="20"/>
                  </a:cubicBezTo>
                  <a:cubicBezTo>
                    <a:pt x="17" y="20"/>
                    <a:pt x="17" y="20"/>
                    <a:pt x="18" y="21"/>
                  </a:cubicBezTo>
                  <a:cubicBezTo>
                    <a:pt x="22" y="21"/>
                    <a:pt x="23" y="26"/>
                    <a:pt x="23" y="31"/>
                  </a:cubicBezTo>
                  <a:cubicBezTo>
                    <a:pt x="24" y="36"/>
                    <a:pt x="25" y="40"/>
                    <a:pt x="27" y="40"/>
                  </a:cubicBezTo>
                  <a:cubicBezTo>
                    <a:pt x="32" y="41"/>
                    <a:pt x="35" y="43"/>
                    <a:pt x="36" y="44"/>
                  </a:cubicBezTo>
                  <a:cubicBezTo>
                    <a:pt x="37" y="45"/>
                    <a:pt x="38" y="46"/>
                    <a:pt x="38" y="46"/>
                  </a:cubicBezTo>
                  <a:cubicBezTo>
                    <a:pt x="38" y="45"/>
                    <a:pt x="38" y="42"/>
                    <a:pt x="37" y="40"/>
                  </a:cubicBezTo>
                  <a:cubicBezTo>
                    <a:pt x="37" y="37"/>
                    <a:pt x="36" y="35"/>
                    <a:pt x="36" y="33"/>
                  </a:cubicBezTo>
                  <a:cubicBezTo>
                    <a:pt x="37" y="30"/>
                    <a:pt x="40" y="30"/>
                    <a:pt x="43" y="29"/>
                  </a:cubicBezTo>
                  <a:cubicBezTo>
                    <a:pt x="45" y="29"/>
                    <a:pt x="47" y="29"/>
                    <a:pt x="49" y="27"/>
                  </a:cubicBezTo>
                  <a:cubicBezTo>
                    <a:pt x="51" y="25"/>
                    <a:pt x="49" y="20"/>
                    <a:pt x="48" y="15"/>
                  </a:cubicBezTo>
                  <a:cubicBezTo>
                    <a:pt x="47" y="11"/>
                    <a:pt x="46" y="7"/>
                    <a:pt x="46" y="4"/>
                  </a:cubicBezTo>
                  <a:cubicBezTo>
                    <a:pt x="46" y="1"/>
                    <a:pt x="44" y="0"/>
                    <a:pt x="43" y="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8" name="Freeform 1138">
              <a:extLst>
                <a:ext uri="{FF2B5EF4-FFF2-40B4-BE49-F238E27FC236}">
                  <a16:creationId xmlns:a16="http://schemas.microsoft.com/office/drawing/2014/main" id="{B79A33E3-CF3C-4752-BB10-7EAC00B16503}"/>
                </a:ext>
              </a:extLst>
            </p:cNvPr>
            <p:cNvSpPr>
              <a:spLocks/>
            </p:cNvSpPr>
            <p:nvPr/>
          </p:nvSpPr>
          <p:spPr bwMode="auto">
            <a:xfrm>
              <a:off x="4551" y="2121"/>
              <a:ext cx="25" cy="49"/>
            </a:xfrm>
            <a:custGeom>
              <a:avLst/>
              <a:gdLst>
                <a:gd name="T0" fmla="*/ 6 w 26"/>
                <a:gd name="T1" fmla="*/ 40 h 51"/>
                <a:gd name="T2" fmla="*/ 6 w 26"/>
                <a:gd name="T3" fmla="*/ 49 h 51"/>
                <a:gd name="T4" fmla="*/ 6 w 26"/>
                <a:gd name="T5" fmla="*/ 50 h 51"/>
                <a:gd name="T6" fmla="*/ 9 w 26"/>
                <a:gd name="T7" fmla="*/ 51 h 51"/>
                <a:gd name="T8" fmla="*/ 15 w 26"/>
                <a:gd name="T9" fmla="*/ 50 h 51"/>
                <a:gd name="T10" fmla="*/ 18 w 26"/>
                <a:gd name="T11" fmla="*/ 49 h 51"/>
                <a:gd name="T12" fmla="*/ 18 w 26"/>
                <a:gd name="T13" fmla="*/ 46 h 51"/>
                <a:gd name="T14" fmla="*/ 16 w 26"/>
                <a:gd name="T15" fmla="*/ 40 h 51"/>
                <a:gd name="T16" fmla="*/ 22 w 26"/>
                <a:gd name="T17" fmla="*/ 24 h 51"/>
                <a:gd name="T18" fmla="*/ 24 w 26"/>
                <a:gd name="T19" fmla="*/ 22 h 51"/>
                <a:gd name="T20" fmla="*/ 24 w 26"/>
                <a:gd name="T21" fmla="*/ 11 h 51"/>
                <a:gd name="T22" fmla="*/ 22 w 26"/>
                <a:gd name="T23" fmla="*/ 4 h 51"/>
                <a:gd name="T24" fmla="*/ 23 w 26"/>
                <a:gd name="T25" fmla="*/ 3 h 51"/>
                <a:gd name="T26" fmla="*/ 16 w 26"/>
                <a:gd name="T27" fmla="*/ 2 h 51"/>
                <a:gd name="T28" fmla="*/ 7 w 26"/>
                <a:gd name="T29" fmla="*/ 1 h 51"/>
                <a:gd name="T30" fmla="*/ 6 w 26"/>
                <a:gd name="T31" fmla="*/ 16 h 51"/>
                <a:gd name="T32" fmla="*/ 5 w 26"/>
                <a:gd name="T33" fmla="*/ 27 h 51"/>
                <a:gd name="T34" fmla="*/ 0 w 26"/>
                <a:gd name="T35" fmla="*/ 27 h 51"/>
                <a:gd name="T36" fmla="*/ 2 w 26"/>
                <a:gd name="T37" fmla="*/ 38 h 51"/>
                <a:gd name="T38" fmla="*/ 6 w 26"/>
                <a:gd name="T39" fmla="*/ 4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1">
                  <a:moveTo>
                    <a:pt x="6" y="40"/>
                  </a:moveTo>
                  <a:cubicBezTo>
                    <a:pt x="7" y="42"/>
                    <a:pt x="7" y="45"/>
                    <a:pt x="6" y="49"/>
                  </a:cubicBezTo>
                  <a:cubicBezTo>
                    <a:pt x="6" y="49"/>
                    <a:pt x="6" y="50"/>
                    <a:pt x="6" y="50"/>
                  </a:cubicBezTo>
                  <a:cubicBezTo>
                    <a:pt x="7" y="51"/>
                    <a:pt x="8" y="51"/>
                    <a:pt x="9" y="51"/>
                  </a:cubicBezTo>
                  <a:cubicBezTo>
                    <a:pt x="11" y="51"/>
                    <a:pt x="13" y="51"/>
                    <a:pt x="15" y="50"/>
                  </a:cubicBezTo>
                  <a:cubicBezTo>
                    <a:pt x="16" y="50"/>
                    <a:pt x="17" y="49"/>
                    <a:pt x="18" y="49"/>
                  </a:cubicBezTo>
                  <a:cubicBezTo>
                    <a:pt x="18" y="48"/>
                    <a:pt x="18" y="47"/>
                    <a:pt x="18" y="46"/>
                  </a:cubicBezTo>
                  <a:cubicBezTo>
                    <a:pt x="17" y="44"/>
                    <a:pt x="17" y="42"/>
                    <a:pt x="16" y="40"/>
                  </a:cubicBezTo>
                  <a:cubicBezTo>
                    <a:pt x="11" y="35"/>
                    <a:pt x="17" y="29"/>
                    <a:pt x="22" y="24"/>
                  </a:cubicBezTo>
                  <a:cubicBezTo>
                    <a:pt x="22" y="23"/>
                    <a:pt x="23" y="22"/>
                    <a:pt x="24" y="22"/>
                  </a:cubicBezTo>
                  <a:cubicBezTo>
                    <a:pt x="26" y="19"/>
                    <a:pt x="25" y="15"/>
                    <a:pt x="24" y="11"/>
                  </a:cubicBezTo>
                  <a:cubicBezTo>
                    <a:pt x="23" y="8"/>
                    <a:pt x="22" y="6"/>
                    <a:pt x="22" y="4"/>
                  </a:cubicBezTo>
                  <a:cubicBezTo>
                    <a:pt x="23" y="4"/>
                    <a:pt x="23" y="3"/>
                    <a:pt x="23" y="3"/>
                  </a:cubicBezTo>
                  <a:cubicBezTo>
                    <a:pt x="21" y="3"/>
                    <a:pt x="19" y="3"/>
                    <a:pt x="16" y="2"/>
                  </a:cubicBezTo>
                  <a:cubicBezTo>
                    <a:pt x="13" y="1"/>
                    <a:pt x="9" y="0"/>
                    <a:pt x="7" y="1"/>
                  </a:cubicBezTo>
                  <a:cubicBezTo>
                    <a:pt x="6" y="2"/>
                    <a:pt x="6" y="12"/>
                    <a:pt x="6" y="16"/>
                  </a:cubicBezTo>
                  <a:cubicBezTo>
                    <a:pt x="6" y="23"/>
                    <a:pt x="7" y="26"/>
                    <a:pt x="5" y="27"/>
                  </a:cubicBezTo>
                  <a:cubicBezTo>
                    <a:pt x="4" y="28"/>
                    <a:pt x="1" y="28"/>
                    <a:pt x="0" y="27"/>
                  </a:cubicBezTo>
                  <a:cubicBezTo>
                    <a:pt x="0" y="30"/>
                    <a:pt x="1" y="36"/>
                    <a:pt x="2" y="38"/>
                  </a:cubicBezTo>
                  <a:cubicBezTo>
                    <a:pt x="3" y="38"/>
                    <a:pt x="5" y="39"/>
                    <a:pt x="6" y="4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79" name="Freeform 1139">
              <a:extLst>
                <a:ext uri="{FF2B5EF4-FFF2-40B4-BE49-F238E27FC236}">
                  <a16:creationId xmlns:a16="http://schemas.microsoft.com/office/drawing/2014/main" id="{F045841F-3B5E-4778-9EB7-F0D51A8B5B18}"/>
                </a:ext>
              </a:extLst>
            </p:cNvPr>
            <p:cNvSpPr>
              <a:spLocks/>
            </p:cNvSpPr>
            <p:nvPr/>
          </p:nvSpPr>
          <p:spPr bwMode="auto">
            <a:xfrm>
              <a:off x="4572" y="2169"/>
              <a:ext cx="38" cy="41"/>
            </a:xfrm>
            <a:custGeom>
              <a:avLst/>
              <a:gdLst>
                <a:gd name="T0" fmla="*/ 4 w 40"/>
                <a:gd name="T1" fmla="*/ 3 h 43"/>
                <a:gd name="T2" fmla="*/ 19 w 40"/>
                <a:gd name="T3" fmla="*/ 11 h 43"/>
                <a:gd name="T4" fmla="*/ 20 w 40"/>
                <a:gd name="T5" fmla="*/ 16 h 43"/>
                <a:gd name="T6" fmla="*/ 20 w 40"/>
                <a:gd name="T7" fmla="*/ 23 h 43"/>
                <a:gd name="T8" fmla="*/ 23 w 40"/>
                <a:gd name="T9" fmla="*/ 22 h 43"/>
                <a:gd name="T10" fmla="*/ 28 w 40"/>
                <a:gd name="T11" fmla="*/ 25 h 43"/>
                <a:gd name="T12" fmla="*/ 27 w 40"/>
                <a:gd name="T13" fmla="*/ 31 h 43"/>
                <a:gd name="T14" fmla="*/ 30 w 40"/>
                <a:gd name="T15" fmla="*/ 37 h 43"/>
                <a:gd name="T16" fmla="*/ 33 w 40"/>
                <a:gd name="T17" fmla="*/ 43 h 43"/>
                <a:gd name="T18" fmla="*/ 33 w 40"/>
                <a:gd name="T19" fmla="*/ 42 h 43"/>
                <a:gd name="T20" fmla="*/ 37 w 40"/>
                <a:gd name="T21" fmla="*/ 34 h 43"/>
                <a:gd name="T22" fmla="*/ 39 w 40"/>
                <a:gd name="T23" fmla="*/ 33 h 43"/>
                <a:gd name="T24" fmla="*/ 37 w 40"/>
                <a:gd name="T25" fmla="*/ 26 h 43"/>
                <a:gd name="T26" fmla="*/ 35 w 40"/>
                <a:gd name="T27" fmla="*/ 22 h 43"/>
                <a:gd name="T28" fmla="*/ 29 w 40"/>
                <a:gd name="T29" fmla="*/ 18 h 43"/>
                <a:gd name="T30" fmla="*/ 22 w 40"/>
                <a:gd name="T31" fmla="*/ 12 h 43"/>
                <a:gd name="T32" fmla="*/ 19 w 40"/>
                <a:gd name="T33" fmla="*/ 7 h 43"/>
                <a:gd name="T34" fmla="*/ 15 w 40"/>
                <a:gd name="T35" fmla="*/ 2 h 43"/>
                <a:gd name="T36" fmla="*/ 7 w 40"/>
                <a:gd name="T37" fmla="*/ 0 h 43"/>
                <a:gd name="T38" fmla="*/ 2 w 40"/>
                <a:gd name="T39" fmla="*/ 1 h 43"/>
                <a:gd name="T40" fmla="*/ 0 w 40"/>
                <a:gd name="T41" fmla="*/ 2 h 43"/>
                <a:gd name="T42" fmla="*/ 1 w 40"/>
                <a:gd name="T43" fmla="*/ 2 h 43"/>
                <a:gd name="T44" fmla="*/ 4 w 40"/>
                <a:gd name="T45"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4" y="3"/>
                  </a:moveTo>
                  <a:cubicBezTo>
                    <a:pt x="9" y="2"/>
                    <a:pt x="16" y="7"/>
                    <a:pt x="19" y="11"/>
                  </a:cubicBezTo>
                  <a:cubicBezTo>
                    <a:pt x="20" y="13"/>
                    <a:pt x="20" y="15"/>
                    <a:pt x="20" y="16"/>
                  </a:cubicBezTo>
                  <a:cubicBezTo>
                    <a:pt x="19" y="18"/>
                    <a:pt x="19" y="22"/>
                    <a:pt x="20" y="23"/>
                  </a:cubicBezTo>
                  <a:cubicBezTo>
                    <a:pt x="21" y="23"/>
                    <a:pt x="22" y="22"/>
                    <a:pt x="23" y="22"/>
                  </a:cubicBezTo>
                  <a:cubicBezTo>
                    <a:pt x="25" y="22"/>
                    <a:pt x="27" y="23"/>
                    <a:pt x="28" y="25"/>
                  </a:cubicBezTo>
                  <a:cubicBezTo>
                    <a:pt x="29" y="27"/>
                    <a:pt x="29" y="29"/>
                    <a:pt x="27" y="31"/>
                  </a:cubicBezTo>
                  <a:cubicBezTo>
                    <a:pt x="27" y="33"/>
                    <a:pt x="27" y="34"/>
                    <a:pt x="30" y="37"/>
                  </a:cubicBezTo>
                  <a:cubicBezTo>
                    <a:pt x="31" y="39"/>
                    <a:pt x="32" y="41"/>
                    <a:pt x="33" y="43"/>
                  </a:cubicBezTo>
                  <a:cubicBezTo>
                    <a:pt x="33" y="42"/>
                    <a:pt x="33" y="42"/>
                    <a:pt x="33" y="42"/>
                  </a:cubicBezTo>
                  <a:cubicBezTo>
                    <a:pt x="32" y="37"/>
                    <a:pt x="34" y="36"/>
                    <a:pt x="37" y="34"/>
                  </a:cubicBezTo>
                  <a:cubicBezTo>
                    <a:pt x="37" y="34"/>
                    <a:pt x="38" y="34"/>
                    <a:pt x="39" y="33"/>
                  </a:cubicBezTo>
                  <a:cubicBezTo>
                    <a:pt x="40" y="32"/>
                    <a:pt x="40" y="31"/>
                    <a:pt x="37" y="26"/>
                  </a:cubicBezTo>
                  <a:cubicBezTo>
                    <a:pt x="37" y="24"/>
                    <a:pt x="36" y="23"/>
                    <a:pt x="35" y="22"/>
                  </a:cubicBezTo>
                  <a:cubicBezTo>
                    <a:pt x="34" y="20"/>
                    <a:pt x="32" y="19"/>
                    <a:pt x="29" y="18"/>
                  </a:cubicBezTo>
                  <a:cubicBezTo>
                    <a:pt x="26" y="17"/>
                    <a:pt x="22" y="16"/>
                    <a:pt x="22" y="12"/>
                  </a:cubicBezTo>
                  <a:cubicBezTo>
                    <a:pt x="22" y="10"/>
                    <a:pt x="21" y="9"/>
                    <a:pt x="19" y="7"/>
                  </a:cubicBezTo>
                  <a:cubicBezTo>
                    <a:pt x="17" y="6"/>
                    <a:pt x="15" y="4"/>
                    <a:pt x="15" y="2"/>
                  </a:cubicBezTo>
                  <a:cubicBezTo>
                    <a:pt x="14" y="2"/>
                    <a:pt x="11" y="0"/>
                    <a:pt x="7" y="0"/>
                  </a:cubicBezTo>
                  <a:cubicBezTo>
                    <a:pt x="5" y="0"/>
                    <a:pt x="3" y="0"/>
                    <a:pt x="2" y="1"/>
                  </a:cubicBezTo>
                  <a:cubicBezTo>
                    <a:pt x="1" y="1"/>
                    <a:pt x="1" y="2"/>
                    <a:pt x="0" y="2"/>
                  </a:cubicBezTo>
                  <a:cubicBezTo>
                    <a:pt x="0" y="2"/>
                    <a:pt x="1" y="2"/>
                    <a:pt x="1" y="2"/>
                  </a:cubicBezTo>
                  <a:cubicBezTo>
                    <a:pt x="1" y="3"/>
                    <a:pt x="2" y="4"/>
                    <a:pt x="4" y="3"/>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0" name="Freeform 1140">
              <a:extLst>
                <a:ext uri="{FF2B5EF4-FFF2-40B4-BE49-F238E27FC236}">
                  <a16:creationId xmlns:a16="http://schemas.microsoft.com/office/drawing/2014/main" id="{5CF5D011-9138-4A41-BB1A-6E9B8F6D3D17}"/>
                </a:ext>
              </a:extLst>
            </p:cNvPr>
            <p:cNvSpPr>
              <a:spLocks/>
            </p:cNvSpPr>
            <p:nvPr/>
          </p:nvSpPr>
          <p:spPr bwMode="auto">
            <a:xfrm>
              <a:off x="4571" y="2195"/>
              <a:ext cx="20" cy="28"/>
            </a:xfrm>
            <a:custGeom>
              <a:avLst/>
              <a:gdLst>
                <a:gd name="T0" fmla="*/ 19 w 21"/>
                <a:gd name="T1" fmla="*/ 15 h 30"/>
                <a:gd name="T2" fmla="*/ 18 w 21"/>
                <a:gd name="T3" fmla="*/ 15 h 30"/>
                <a:gd name="T4" fmla="*/ 17 w 21"/>
                <a:gd name="T5" fmla="*/ 14 h 30"/>
                <a:gd name="T6" fmla="*/ 17 w 21"/>
                <a:gd name="T7" fmla="*/ 11 h 30"/>
                <a:gd name="T8" fmla="*/ 15 w 21"/>
                <a:gd name="T9" fmla="*/ 8 h 30"/>
                <a:gd name="T10" fmla="*/ 2 w 21"/>
                <a:gd name="T11" fmla="*/ 0 h 30"/>
                <a:gd name="T12" fmla="*/ 1 w 21"/>
                <a:gd name="T13" fmla="*/ 3 h 30"/>
                <a:gd name="T14" fmla="*/ 2 w 21"/>
                <a:gd name="T15" fmla="*/ 12 h 30"/>
                <a:gd name="T16" fmla="*/ 3 w 21"/>
                <a:gd name="T17" fmla="*/ 11 h 30"/>
                <a:gd name="T18" fmla="*/ 6 w 21"/>
                <a:gd name="T19" fmla="*/ 10 h 30"/>
                <a:gd name="T20" fmla="*/ 9 w 21"/>
                <a:gd name="T21" fmla="*/ 8 h 30"/>
                <a:gd name="T22" fmla="*/ 11 w 21"/>
                <a:gd name="T23" fmla="*/ 10 h 30"/>
                <a:gd name="T24" fmla="*/ 11 w 21"/>
                <a:gd name="T25" fmla="*/ 21 h 30"/>
                <a:gd name="T26" fmla="*/ 10 w 21"/>
                <a:gd name="T27" fmla="*/ 27 h 30"/>
                <a:gd name="T28" fmla="*/ 11 w 21"/>
                <a:gd name="T29" fmla="*/ 30 h 30"/>
                <a:gd name="T30" fmla="*/ 12 w 21"/>
                <a:gd name="T31" fmla="*/ 30 h 30"/>
                <a:gd name="T32" fmla="*/ 15 w 21"/>
                <a:gd name="T33" fmla="*/ 27 h 30"/>
                <a:gd name="T34" fmla="*/ 21 w 21"/>
                <a:gd name="T35" fmla="*/ 15 h 30"/>
                <a:gd name="T36" fmla="*/ 21 w 21"/>
                <a:gd name="T37" fmla="*/ 15 h 30"/>
                <a:gd name="T38" fmla="*/ 19 w 21"/>
                <a:gd name="T3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0">
                  <a:moveTo>
                    <a:pt x="19" y="15"/>
                  </a:moveTo>
                  <a:cubicBezTo>
                    <a:pt x="18" y="15"/>
                    <a:pt x="18" y="15"/>
                    <a:pt x="18" y="15"/>
                  </a:cubicBezTo>
                  <a:cubicBezTo>
                    <a:pt x="17" y="14"/>
                    <a:pt x="17" y="14"/>
                    <a:pt x="17" y="14"/>
                  </a:cubicBezTo>
                  <a:cubicBezTo>
                    <a:pt x="16" y="13"/>
                    <a:pt x="17" y="12"/>
                    <a:pt x="17" y="11"/>
                  </a:cubicBezTo>
                  <a:cubicBezTo>
                    <a:pt x="17" y="11"/>
                    <a:pt x="16" y="10"/>
                    <a:pt x="15" y="8"/>
                  </a:cubicBezTo>
                  <a:cubicBezTo>
                    <a:pt x="11" y="4"/>
                    <a:pt x="5" y="0"/>
                    <a:pt x="2" y="0"/>
                  </a:cubicBezTo>
                  <a:cubicBezTo>
                    <a:pt x="2" y="0"/>
                    <a:pt x="1" y="1"/>
                    <a:pt x="1" y="3"/>
                  </a:cubicBezTo>
                  <a:cubicBezTo>
                    <a:pt x="0" y="7"/>
                    <a:pt x="1" y="11"/>
                    <a:pt x="2" y="12"/>
                  </a:cubicBezTo>
                  <a:cubicBezTo>
                    <a:pt x="2" y="12"/>
                    <a:pt x="3" y="11"/>
                    <a:pt x="3" y="11"/>
                  </a:cubicBezTo>
                  <a:cubicBezTo>
                    <a:pt x="6" y="11"/>
                    <a:pt x="6" y="11"/>
                    <a:pt x="6" y="10"/>
                  </a:cubicBezTo>
                  <a:cubicBezTo>
                    <a:pt x="7" y="8"/>
                    <a:pt x="8" y="8"/>
                    <a:pt x="9" y="8"/>
                  </a:cubicBezTo>
                  <a:cubicBezTo>
                    <a:pt x="10" y="8"/>
                    <a:pt x="11" y="9"/>
                    <a:pt x="11" y="10"/>
                  </a:cubicBezTo>
                  <a:cubicBezTo>
                    <a:pt x="12" y="12"/>
                    <a:pt x="14" y="18"/>
                    <a:pt x="11" y="21"/>
                  </a:cubicBezTo>
                  <a:cubicBezTo>
                    <a:pt x="9" y="22"/>
                    <a:pt x="9" y="25"/>
                    <a:pt x="10" y="27"/>
                  </a:cubicBezTo>
                  <a:cubicBezTo>
                    <a:pt x="10" y="29"/>
                    <a:pt x="11" y="29"/>
                    <a:pt x="11" y="30"/>
                  </a:cubicBezTo>
                  <a:cubicBezTo>
                    <a:pt x="12" y="30"/>
                    <a:pt x="12" y="30"/>
                    <a:pt x="12" y="30"/>
                  </a:cubicBezTo>
                  <a:cubicBezTo>
                    <a:pt x="12" y="30"/>
                    <a:pt x="13" y="29"/>
                    <a:pt x="15" y="27"/>
                  </a:cubicBezTo>
                  <a:cubicBezTo>
                    <a:pt x="18" y="23"/>
                    <a:pt x="21" y="17"/>
                    <a:pt x="21" y="15"/>
                  </a:cubicBezTo>
                  <a:cubicBezTo>
                    <a:pt x="21" y="15"/>
                    <a:pt x="21" y="15"/>
                    <a:pt x="21" y="15"/>
                  </a:cubicBezTo>
                  <a:cubicBezTo>
                    <a:pt x="20" y="15"/>
                    <a:pt x="20" y="15"/>
                    <a:pt x="19" y="15"/>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2" name="Freeform 1141">
              <a:extLst>
                <a:ext uri="{FF2B5EF4-FFF2-40B4-BE49-F238E27FC236}">
                  <a16:creationId xmlns:a16="http://schemas.microsoft.com/office/drawing/2014/main" id="{A87CC6E5-AC11-45DF-B74C-72B95C8D9AAB}"/>
                </a:ext>
              </a:extLst>
            </p:cNvPr>
            <p:cNvSpPr>
              <a:spLocks/>
            </p:cNvSpPr>
            <p:nvPr/>
          </p:nvSpPr>
          <p:spPr bwMode="auto">
            <a:xfrm>
              <a:off x="4129" y="2220"/>
              <a:ext cx="20" cy="37"/>
            </a:xfrm>
            <a:custGeom>
              <a:avLst/>
              <a:gdLst>
                <a:gd name="T0" fmla="*/ 4 w 20"/>
                <a:gd name="T1" fmla="*/ 0 h 39"/>
                <a:gd name="T2" fmla="*/ 3 w 20"/>
                <a:gd name="T3" fmla="*/ 4 h 39"/>
                <a:gd name="T4" fmla="*/ 1 w 20"/>
                <a:gd name="T5" fmla="*/ 9 h 39"/>
                <a:gd name="T6" fmla="*/ 1 w 20"/>
                <a:gd name="T7" fmla="*/ 23 h 39"/>
                <a:gd name="T8" fmla="*/ 1 w 20"/>
                <a:gd name="T9" fmla="*/ 26 h 39"/>
                <a:gd name="T10" fmla="*/ 5 w 20"/>
                <a:gd name="T11" fmla="*/ 38 h 39"/>
                <a:gd name="T12" fmla="*/ 8 w 20"/>
                <a:gd name="T13" fmla="*/ 39 h 39"/>
                <a:gd name="T14" fmla="*/ 20 w 20"/>
                <a:gd name="T15" fmla="*/ 24 h 39"/>
                <a:gd name="T16" fmla="*/ 4 w 2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9">
                  <a:moveTo>
                    <a:pt x="4" y="0"/>
                  </a:moveTo>
                  <a:cubicBezTo>
                    <a:pt x="3" y="0"/>
                    <a:pt x="3" y="2"/>
                    <a:pt x="3" y="4"/>
                  </a:cubicBezTo>
                  <a:cubicBezTo>
                    <a:pt x="2" y="5"/>
                    <a:pt x="2" y="7"/>
                    <a:pt x="1" y="9"/>
                  </a:cubicBezTo>
                  <a:cubicBezTo>
                    <a:pt x="0" y="13"/>
                    <a:pt x="0" y="17"/>
                    <a:pt x="1" y="23"/>
                  </a:cubicBezTo>
                  <a:cubicBezTo>
                    <a:pt x="1" y="24"/>
                    <a:pt x="1" y="25"/>
                    <a:pt x="1" y="26"/>
                  </a:cubicBezTo>
                  <a:cubicBezTo>
                    <a:pt x="1" y="31"/>
                    <a:pt x="2" y="36"/>
                    <a:pt x="5" y="38"/>
                  </a:cubicBezTo>
                  <a:cubicBezTo>
                    <a:pt x="6" y="39"/>
                    <a:pt x="7" y="39"/>
                    <a:pt x="8" y="39"/>
                  </a:cubicBezTo>
                  <a:cubicBezTo>
                    <a:pt x="12" y="39"/>
                    <a:pt x="19" y="31"/>
                    <a:pt x="20" y="24"/>
                  </a:cubicBezTo>
                  <a:cubicBezTo>
                    <a:pt x="20" y="16"/>
                    <a:pt x="7" y="2"/>
                    <a:pt x="4" y="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3" name="Freeform 1142">
              <a:extLst>
                <a:ext uri="{FF2B5EF4-FFF2-40B4-BE49-F238E27FC236}">
                  <a16:creationId xmlns:a16="http://schemas.microsoft.com/office/drawing/2014/main" id="{1DDEB4DB-5A03-47C1-ABE4-43553D115423}"/>
                </a:ext>
              </a:extLst>
            </p:cNvPr>
            <p:cNvSpPr>
              <a:spLocks noEditPoints="1"/>
            </p:cNvSpPr>
            <p:nvPr/>
          </p:nvSpPr>
          <p:spPr bwMode="auto">
            <a:xfrm>
              <a:off x="3770" y="1652"/>
              <a:ext cx="434" cy="200"/>
            </a:xfrm>
            <a:custGeom>
              <a:avLst/>
              <a:gdLst>
                <a:gd name="T0" fmla="*/ 74 w 454"/>
                <a:gd name="T1" fmla="*/ 126 h 209"/>
                <a:gd name="T2" fmla="*/ 61 w 454"/>
                <a:gd name="T3" fmla="*/ 149 h 209"/>
                <a:gd name="T4" fmla="*/ 42 w 454"/>
                <a:gd name="T5" fmla="*/ 160 h 209"/>
                <a:gd name="T6" fmla="*/ 63 w 454"/>
                <a:gd name="T7" fmla="*/ 181 h 209"/>
                <a:gd name="T8" fmla="*/ 70 w 454"/>
                <a:gd name="T9" fmla="*/ 194 h 209"/>
                <a:gd name="T10" fmla="*/ 70 w 454"/>
                <a:gd name="T11" fmla="*/ 190 h 209"/>
                <a:gd name="T12" fmla="*/ 134 w 454"/>
                <a:gd name="T13" fmla="*/ 140 h 209"/>
                <a:gd name="T14" fmla="*/ 155 w 454"/>
                <a:gd name="T15" fmla="*/ 140 h 209"/>
                <a:gd name="T16" fmla="*/ 164 w 454"/>
                <a:gd name="T17" fmla="*/ 159 h 209"/>
                <a:gd name="T18" fmla="*/ 170 w 454"/>
                <a:gd name="T19" fmla="*/ 165 h 209"/>
                <a:gd name="T20" fmla="*/ 175 w 454"/>
                <a:gd name="T21" fmla="*/ 171 h 209"/>
                <a:gd name="T22" fmla="*/ 187 w 454"/>
                <a:gd name="T23" fmla="*/ 169 h 209"/>
                <a:gd name="T24" fmla="*/ 224 w 454"/>
                <a:gd name="T25" fmla="*/ 186 h 209"/>
                <a:gd name="T26" fmla="*/ 249 w 454"/>
                <a:gd name="T27" fmla="*/ 209 h 209"/>
                <a:gd name="T28" fmla="*/ 269 w 454"/>
                <a:gd name="T29" fmla="*/ 196 h 209"/>
                <a:gd name="T30" fmla="*/ 270 w 454"/>
                <a:gd name="T31" fmla="*/ 194 h 209"/>
                <a:gd name="T32" fmla="*/ 272 w 454"/>
                <a:gd name="T33" fmla="*/ 191 h 209"/>
                <a:gd name="T34" fmla="*/ 279 w 454"/>
                <a:gd name="T35" fmla="*/ 184 h 209"/>
                <a:gd name="T36" fmla="*/ 319 w 454"/>
                <a:gd name="T37" fmla="*/ 176 h 209"/>
                <a:gd name="T38" fmla="*/ 366 w 454"/>
                <a:gd name="T39" fmla="*/ 182 h 209"/>
                <a:gd name="T40" fmla="*/ 380 w 454"/>
                <a:gd name="T41" fmla="*/ 186 h 209"/>
                <a:gd name="T42" fmla="*/ 378 w 454"/>
                <a:gd name="T43" fmla="*/ 154 h 209"/>
                <a:gd name="T44" fmla="*/ 405 w 454"/>
                <a:gd name="T45" fmla="*/ 147 h 209"/>
                <a:gd name="T46" fmla="*/ 425 w 454"/>
                <a:gd name="T47" fmla="*/ 122 h 209"/>
                <a:gd name="T48" fmla="*/ 438 w 454"/>
                <a:gd name="T49" fmla="*/ 111 h 209"/>
                <a:gd name="T50" fmla="*/ 454 w 454"/>
                <a:gd name="T51" fmla="*/ 90 h 209"/>
                <a:gd name="T52" fmla="*/ 433 w 454"/>
                <a:gd name="T53" fmla="*/ 82 h 209"/>
                <a:gd name="T54" fmla="*/ 410 w 454"/>
                <a:gd name="T55" fmla="*/ 70 h 209"/>
                <a:gd name="T56" fmla="*/ 386 w 454"/>
                <a:gd name="T57" fmla="*/ 66 h 209"/>
                <a:gd name="T58" fmla="*/ 341 w 454"/>
                <a:gd name="T59" fmla="*/ 20 h 209"/>
                <a:gd name="T60" fmla="*/ 327 w 454"/>
                <a:gd name="T61" fmla="*/ 22 h 209"/>
                <a:gd name="T62" fmla="*/ 304 w 454"/>
                <a:gd name="T63" fmla="*/ 26 h 209"/>
                <a:gd name="T64" fmla="*/ 297 w 454"/>
                <a:gd name="T65" fmla="*/ 21 h 209"/>
                <a:gd name="T66" fmla="*/ 293 w 454"/>
                <a:gd name="T67" fmla="*/ 16 h 209"/>
                <a:gd name="T68" fmla="*/ 281 w 454"/>
                <a:gd name="T69" fmla="*/ 12 h 209"/>
                <a:gd name="T70" fmla="*/ 264 w 454"/>
                <a:gd name="T71" fmla="*/ 0 h 209"/>
                <a:gd name="T72" fmla="*/ 215 w 454"/>
                <a:gd name="T73" fmla="*/ 13 h 209"/>
                <a:gd name="T74" fmla="*/ 184 w 454"/>
                <a:gd name="T75" fmla="*/ 20 h 209"/>
                <a:gd name="T76" fmla="*/ 168 w 454"/>
                <a:gd name="T77" fmla="*/ 21 h 209"/>
                <a:gd name="T78" fmla="*/ 170 w 454"/>
                <a:gd name="T79" fmla="*/ 37 h 209"/>
                <a:gd name="T80" fmla="*/ 158 w 454"/>
                <a:gd name="T81" fmla="*/ 52 h 209"/>
                <a:gd name="T82" fmla="*/ 157 w 454"/>
                <a:gd name="T83" fmla="*/ 70 h 209"/>
                <a:gd name="T84" fmla="*/ 147 w 454"/>
                <a:gd name="T85" fmla="*/ 72 h 209"/>
                <a:gd name="T86" fmla="*/ 120 w 454"/>
                <a:gd name="T87" fmla="*/ 66 h 209"/>
                <a:gd name="T88" fmla="*/ 94 w 454"/>
                <a:gd name="T89" fmla="*/ 68 h 209"/>
                <a:gd name="T90" fmla="*/ 90 w 454"/>
                <a:gd name="T91" fmla="*/ 71 h 209"/>
                <a:gd name="T92" fmla="*/ 88 w 454"/>
                <a:gd name="T93" fmla="*/ 69 h 209"/>
                <a:gd name="T94" fmla="*/ 73 w 454"/>
                <a:gd name="T95" fmla="*/ 59 h 209"/>
                <a:gd name="T96" fmla="*/ 52 w 454"/>
                <a:gd name="T97" fmla="*/ 57 h 209"/>
                <a:gd name="T98" fmla="*/ 32 w 454"/>
                <a:gd name="T99" fmla="*/ 66 h 209"/>
                <a:gd name="T100" fmla="*/ 27 w 454"/>
                <a:gd name="T101" fmla="*/ 79 h 209"/>
                <a:gd name="T102" fmla="*/ 11 w 454"/>
                <a:gd name="T103" fmla="*/ 75 h 209"/>
                <a:gd name="T104" fmla="*/ 6 w 454"/>
                <a:gd name="T105" fmla="*/ 90 h 209"/>
                <a:gd name="T106" fmla="*/ 11 w 454"/>
                <a:gd name="T107" fmla="*/ 109 h 209"/>
                <a:gd name="T108" fmla="*/ 24 w 454"/>
                <a:gd name="T109" fmla="*/ 128 h 209"/>
                <a:gd name="T110" fmla="*/ 311 w 454"/>
                <a:gd name="T111" fmla="*/ 132 h 209"/>
                <a:gd name="T112" fmla="*/ 358 w 454"/>
                <a:gd name="T113" fmla="*/ 135 h 209"/>
                <a:gd name="T114" fmla="*/ 313 w 454"/>
                <a:gd name="T115" fmla="*/ 154 h 209"/>
                <a:gd name="T116" fmla="*/ 170 w 454"/>
                <a:gd name="T117" fmla="*/ 13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4" h="209">
                  <a:moveTo>
                    <a:pt x="30" y="130"/>
                  </a:moveTo>
                  <a:cubicBezTo>
                    <a:pt x="35" y="126"/>
                    <a:pt x="43" y="121"/>
                    <a:pt x="51" y="121"/>
                  </a:cubicBezTo>
                  <a:cubicBezTo>
                    <a:pt x="52" y="121"/>
                    <a:pt x="54" y="122"/>
                    <a:pt x="55" y="122"/>
                  </a:cubicBezTo>
                  <a:cubicBezTo>
                    <a:pt x="58" y="123"/>
                    <a:pt x="61" y="123"/>
                    <a:pt x="63" y="123"/>
                  </a:cubicBezTo>
                  <a:cubicBezTo>
                    <a:pt x="65" y="123"/>
                    <a:pt x="65" y="123"/>
                    <a:pt x="65" y="123"/>
                  </a:cubicBezTo>
                  <a:cubicBezTo>
                    <a:pt x="68" y="123"/>
                    <a:pt x="71" y="123"/>
                    <a:pt x="74" y="126"/>
                  </a:cubicBezTo>
                  <a:cubicBezTo>
                    <a:pt x="76" y="130"/>
                    <a:pt x="76" y="134"/>
                    <a:pt x="75" y="138"/>
                  </a:cubicBezTo>
                  <a:cubicBezTo>
                    <a:pt x="75" y="140"/>
                    <a:pt x="75" y="142"/>
                    <a:pt x="75" y="143"/>
                  </a:cubicBezTo>
                  <a:cubicBezTo>
                    <a:pt x="76" y="144"/>
                    <a:pt x="76" y="146"/>
                    <a:pt x="75" y="147"/>
                  </a:cubicBezTo>
                  <a:cubicBezTo>
                    <a:pt x="74" y="148"/>
                    <a:pt x="71" y="149"/>
                    <a:pt x="67" y="149"/>
                  </a:cubicBezTo>
                  <a:cubicBezTo>
                    <a:pt x="65" y="149"/>
                    <a:pt x="64" y="149"/>
                    <a:pt x="62" y="149"/>
                  </a:cubicBezTo>
                  <a:cubicBezTo>
                    <a:pt x="62" y="149"/>
                    <a:pt x="61" y="149"/>
                    <a:pt x="61" y="149"/>
                  </a:cubicBezTo>
                  <a:cubicBezTo>
                    <a:pt x="56" y="149"/>
                    <a:pt x="52" y="150"/>
                    <a:pt x="50" y="151"/>
                  </a:cubicBezTo>
                  <a:cubicBezTo>
                    <a:pt x="51" y="152"/>
                    <a:pt x="51" y="152"/>
                    <a:pt x="51" y="152"/>
                  </a:cubicBezTo>
                  <a:cubicBezTo>
                    <a:pt x="52" y="155"/>
                    <a:pt x="53" y="158"/>
                    <a:pt x="52" y="160"/>
                  </a:cubicBezTo>
                  <a:cubicBezTo>
                    <a:pt x="51" y="162"/>
                    <a:pt x="49" y="162"/>
                    <a:pt x="46" y="160"/>
                  </a:cubicBezTo>
                  <a:cubicBezTo>
                    <a:pt x="44" y="159"/>
                    <a:pt x="42" y="159"/>
                    <a:pt x="42" y="160"/>
                  </a:cubicBezTo>
                  <a:cubicBezTo>
                    <a:pt x="42" y="160"/>
                    <a:pt x="42" y="160"/>
                    <a:pt x="42" y="160"/>
                  </a:cubicBezTo>
                  <a:cubicBezTo>
                    <a:pt x="46" y="160"/>
                    <a:pt x="52" y="165"/>
                    <a:pt x="52" y="169"/>
                  </a:cubicBezTo>
                  <a:cubicBezTo>
                    <a:pt x="52" y="174"/>
                    <a:pt x="53" y="176"/>
                    <a:pt x="53" y="176"/>
                  </a:cubicBezTo>
                  <a:cubicBezTo>
                    <a:pt x="53" y="176"/>
                    <a:pt x="54" y="176"/>
                    <a:pt x="54" y="176"/>
                  </a:cubicBezTo>
                  <a:cubicBezTo>
                    <a:pt x="56" y="176"/>
                    <a:pt x="57" y="177"/>
                    <a:pt x="58" y="179"/>
                  </a:cubicBezTo>
                  <a:cubicBezTo>
                    <a:pt x="59" y="180"/>
                    <a:pt x="60" y="181"/>
                    <a:pt x="61" y="181"/>
                  </a:cubicBezTo>
                  <a:cubicBezTo>
                    <a:pt x="62" y="181"/>
                    <a:pt x="62" y="181"/>
                    <a:pt x="63" y="181"/>
                  </a:cubicBezTo>
                  <a:cubicBezTo>
                    <a:pt x="66" y="181"/>
                    <a:pt x="69" y="182"/>
                    <a:pt x="70" y="184"/>
                  </a:cubicBezTo>
                  <a:cubicBezTo>
                    <a:pt x="70" y="185"/>
                    <a:pt x="71" y="187"/>
                    <a:pt x="68" y="190"/>
                  </a:cubicBezTo>
                  <a:cubicBezTo>
                    <a:pt x="68" y="190"/>
                    <a:pt x="67" y="192"/>
                    <a:pt x="68" y="193"/>
                  </a:cubicBezTo>
                  <a:cubicBezTo>
                    <a:pt x="68" y="195"/>
                    <a:pt x="68" y="197"/>
                    <a:pt x="69" y="198"/>
                  </a:cubicBezTo>
                  <a:cubicBezTo>
                    <a:pt x="69" y="197"/>
                    <a:pt x="69" y="195"/>
                    <a:pt x="70" y="194"/>
                  </a:cubicBezTo>
                  <a:cubicBezTo>
                    <a:pt x="70" y="194"/>
                    <a:pt x="70" y="194"/>
                    <a:pt x="70" y="194"/>
                  </a:cubicBezTo>
                  <a:cubicBezTo>
                    <a:pt x="70" y="193"/>
                    <a:pt x="70" y="193"/>
                    <a:pt x="69" y="193"/>
                  </a:cubicBezTo>
                  <a:cubicBezTo>
                    <a:pt x="69" y="193"/>
                    <a:pt x="69" y="193"/>
                    <a:pt x="69" y="192"/>
                  </a:cubicBezTo>
                  <a:cubicBezTo>
                    <a:pt x="69" y="192"/>
                    <a:pt x="69" y="192"/>
                    <a:pt x="70" y="192"/>
                  </a:cubicBezTo>
                  <a:cubicBezTo>
                    <a:pt x="70" y="192"/>
                    <a:pt x="70" y="191"/>
                    <a:pt x="70" y="191"/>
                  </a:cubicBezTo>
                  <a:cubicBezTo>
                    <a:pt x="70" y="191"/>
                    <a:pt x="70" y="191"/>
                    <a:pt x="70" y="191"/>
                  </a:cubicBezTo>
                  <a:cubicBezTo>
                    <a:pt x="70" y="190"/>
                    <a:pt x="70" y="190"/>
                    <a:pt x="70" y="190"/>
                  </a:cubicBezTo>
                  <a:cubicBezTo>
                    <a:pt x="72" y="187"/>
                    <a:pt x="78" y="186"/>
                    <a:pt x="83" y="186"/>
                  </a:cubicBezTo>
                  <a:cubicBezTo>
                    <a:pt x="88" y="186"/>
                    <a:pt x="95" y="193"/>
                    <a:pt x="99" y="198"/>
                  </a:cubicBezTo>
                  <a:cubicBezTo>
                    <a:pt x="100" y="200"/>
                    <a:pt x="102" y="200"/>
                    <a:pt x="103" y="199"/>
                  </a:cubicBezTo>
                  <a:cubicBezTo>
                    <a:pt x="105" y="149"/>
                    <a:pt x="105" y="149"/>
                    <a:pt x="105" y="149"/>
                  </a:cubicBezTo>
                  <a:cubicBezTo>
                    <a:pt x="134" y="141"/>
                    <a:pt x="134" y="141"/>
                    <a:pt x="134" y="141"/>
                  </a:cubicBezTo>
                  <a:cubicBezTo>
                    <a:pt x="134" y="141"/>
                    <a:pt x="134" y="141"/>
                    <a:pt x="134" y="140"/>
                  </a:cubicBezTo>
                  <a:cubicBezTo>
                    <a:pt x="136" y="137"/>
                    <a:pt x="139" y="137"/>
                    <a:pt x="140" y="137"/>
                  </a:cubicBezTo>
                  <a:cubicBezTo>
                    <a:pt x="142" y="137"/>
                    <a:pt x="144" y="138"/>
                    <a:pt x="146" y="139"/>
                  </a:cubicBezTo>
                  <a:cubicBezTo>
                    <a:pt x="146" y="137"/>
                    <a:pt x="148" y="134"/>
                    <a:pt x="151" y="134"/>
                  </a:cubicBezTo>
                  <a:cubicBezTo>
                    <a:pt x="151" y="134"/>
                    <a:pt x="151" y="134"/>
                    <a:pt x="151" y="134"/>
                  </a:cubicBezTo>
                  <a:cubicBezTo>
                    <a:pt x="153" y="134"/>
                    <a:pt x="154" y="135"/>
                    <a:pt x="154" y="136"/>
                  </a:cubicBezTo>
                  <a:cubicBezTo>
                    <a:pt x="155" y="137"/>
                    <a:pt x="155" y="139"/>
                    <a:pt x="155" y="140"/>
                  </a:cubicBezTo>
                  <a:cubicBezTo>
                    <a:pt x="155" y="141"/>
                    <a:pt x="155" y="141"/>
                    <a:pt x="155" y="141"/>
                  </a:cubicBezTo>
                  <a:cubicBezTo>
                    <a:pt x="156" y="141"/>
                    <a:pt x="157" y="142"/>
                    <a:pt x="158" y="144"/>
                  </a:cubicBezTo>
                  <a:cubicBezTo>
                    <a:pt x="160" y="147"/>
                    <a:pt x="163" y="152"/>
                    <a:pt x="162" y="157"/>
                  </a:cubicBezTo>
                  <a:cubicBezTo>
                    <a:pt x="162" y="157"/>
                    <a:pt x="162" y="157"/>
                    <a:pt x="162" y="157"/>
                  </a:cubicBezTo>
                  <a:cubicBezTo>
                    <a:pt x="163" y="158"/>
                    <a:pt x="163" y="158"/>
                    <a:pt x="163" y="158"/>
                  </a:cubicBezTo>
                  <a:cubicBezTo>
                    <a:pt x="163" y="158"/>
                    <a:pt x="164" y="159"/>
                    <a:pt x="164" y="159"/>
                  </a:cubicBezTo>
                  <a:cubicBezTo>
                    <a:pt x="164" y="159"/>
                    <a:pt x="165" y="159"/>
                    <a:pt x="165" y="160"/>
                  </a:cubicBezTo>
                  <a:cubicBezTo>
                    <a:pt x="165" y="160"/>
                    <a:pt x="166" y="160"/>
                    <a:pt x="166" y="161"/>
                  </a:cubicBezTo>
                  <a:cubicBezTo>
                    <a:pt x="166" y="161"/>
                    <a:pt x="167" y="161"/>
                    <a:pt x="167" y="162"/>
                  </a:cubicBezTo>
                  <a:cubicBezTo>
                    <a:pt x="167" y="162"/>
                    <a:pt x="168" y="162"/>
                    <a:pt x="168" y="163"/>
                  </a:cubicBezTo>
                  <a:cubicBezTo>
                    <a:pt x="168" y="163"/>
                    <a:pt x="169" y="163"/>
                    <a:pt x="169" y="164"/>
                  </a:cubicBezTo>
                  <a:cubicBezTo>
                    <a:pt x="169" y="164"/>
                    <a:pt x="170" y="165"/>
                    <a:pt x="170" y="165"/>
                  </a:cubicBezTo>
                  <a:cubicBezTo>
                    <a:pt x="170" y="165"/>
                    <a:pt x="170" y="166"/>
                    <a:pt x="171" y="166"/>
                  </a:cubicBezTo>
                  <a:cubicBezTo>
                    <a:pt x="171" y="166"/>
                    <a:pt x="171" y="167"/>
                    <a:pt x="172" y="167"/>
                  </a:cubicBezTo>
                  <a:cubicBezTo>
                    <a:pt x="172" y="167"/>
                    <a:pt x="172" y="168"/>
                    <a:pt x="172" y="168"/>
                  </a:cubicBezTo>
                  <a:cubicBezTo>
                    <a:pt x="173" y="168"/>
                    <a:pt x="173" y="169"/>
                    <a:pt x="173" y="169"/>
                  </a:cubicBezTo>
                  <a:cubicBezTo>
                    <a:pt x="173" y="169"/>
                    <a:pt x="174" y="169"/>
                    <a:pt x="174" y="170"/>
                  </a:cubicBezTo>
                  <a:cubicBezTo>
                    <a:pt x="174" y="170"/>
                    <a:pt x="174" y="171"/>
                    <a:pt x="175" y="171"/>
                  </a:cubicBezTo>
                  <a:cubicBezTo>
                    <a:pt x="175" y="171"/>
                    <a:pt x="175" y="171"/>
                    <a:pt x="175" y="171"/>
                  </a:cubicBezTo>
                  <a:cubicBezTo>
                    <a:pt x="177" y="171"/>
                    <a:pt x="179" y="170"/>
                    <a:pt x="181" y="170"/>
                  </a:cubicBezTo>
                  <a:cubicBezTo>
                    <a:pt x="182" y="170"/>
                    <a:pt x="183" y="170"/>
                    <a:pt x="184" y="169"/>
                  </a:cubicBezTo>
                  <a:cubicBezTo>
                    <a:pt x="184" y="169"/>
                    <a:pt x="184" y="169"/>
                    <a:pt x="185" y="169"/>
                  </a:cubicBezTo>
                  <a:cubicBezTo>
                    <a:pt x="185" y="169"/>
                    <a:pt x="186" y="169"/>
                    <a:pt x="186" y="169"/>
                  </a:cubicBezTo>
                  <a:cubicBezTo>
                    <a:pt x="186" y="169"/>
                    <a:pt x="187" y="169"/>
                    <a:pt x="187" y="169"/>
                  </a:cubicBezTo>
                  <a:cubicBezTo>
                    <a:pt x="187" y="169"/>
                    <a:pt x="187" y="169"/>
                    <a:pt x="187" y="169"/>
                  </a:cubicBezTo>
                  <a:cubicBezTo>
                    <a:pt x="187" y="169"/>
                    <a:pt x="188" y="169"/>
                    <a:pt x="188" y="169"/>
                  </a:cubicBezTo>
                  <a:cubicBezTo>
                    <a:pt x="189" y="170"/>
                    <a:pt x="196" y="170"/>
                    <a:pt x="210" y="170"/>
                  </a:cubicBezTo>
                  <a:cubicBezTo>
                    <a:pt x="213" y="170"/>
                    <a:pt x="215" y="172"/>
                    <a:pt x="216" y="174"/>
                  </a:cubicBezTo>
                  <a:cubicBezTo>
                    <a:pt x="217" y="175"/>
                    <a:pt x="219" y="177"/>
                    <a:pt x="220" y="177"/>
                  </a:cubicBezTo>
                  <a:cubicBezTo>
                    <a:pt x="224" y="178"/>
                    <a:pt x="224" y="183"/>
                    <a:pt x="224" y="186"/>
                  </a:cubicBezTo>
                  <a:cubicBezTo>
                    <a:pt x="224" y="187"/>
                    <a:pt x="224" y="188"/>
                    <a:pt x="224" y="189"/>
                  </a:cubicBezTo>
                  <a:cubicBezTo>
                    <a:pt x="224" y="191"/>
                    <a:pt x="225" y="193"/>
                    <a:pt x="227" y="194"/>
                  </a:cubicBezTo>
                  <a:cubicBezTo>
                    <a:pt x="228" y="196"/>
                    <a:pt x="230" y="199"/>
                    <a:pt x="230" y="201"/>
                  </a:cubicBezTo>
                  <a:cubicBezTo>
                    <a:pt x="230" y="202"/>
                    <a:pt x="235" y="201"/>
                    <a:pt x="238" y="202"/>
                  </a:cubicBezTo>
                  <a:cubicBezTo>
                    <a:pt x="239" y="202"/>
                    <a:pt x="241" y="202"/>
                    <a:pt x="242" y="203"/>
                  </a:cubicBezTo>
                  <a:cubicBezTo>
                    <a:pt x="245" y="204"/>
                    <a:pt x="249" y="205"/>
                    <a:pt x="249" y="209"/>
                  </a:cubicBezTo>
                  <a:cubicBezTo>
                    <a:pt x="250" y="209"/>
                    <a:pt x="250" y="208"/>
                    <a:pt x="250" y="208"/>
                  </a:cubicBezTo>
                  <a:cubicBezTo>
                    <a:pt x="251" y="208"/>
                    <a:pt x="251" y="208"/>
                    <a:pt x="251" y="207"/>
                  </a:cubicBezTo>
                  <a:cubicBezTo>
                    <a:pt x="251" y="203"/>
                    <a:pt x="258" y="199"/>
                    <a:pt x="263" y="197"/>
                  </a:cubicBezTo>
                  <a:cubicBezTo>
                    <a:pt x="265" y="197"/>
                    <a:pt x="266" y="196"/>
                    <a:pt x="266" y="196"/>
                  </a:cubicBezTo>
                  <a:cubicBezTo>
                    <a:pt x="267" y="196"/>
                    <a:pt x="267" y="196"/>
                    <a:pt x="267" y="196"/>
                  </a:cubicBezTo>
                  <a:cubicBezTo>
                    <a:pt x="268" y="196"/>
                    <a:pt x="268" y="196"/>
                    <a:pt x="269" y="196"/>
                  </a:cubicBezTo>
                  <a:cubicBezTo>
                    <a:pt x="269" y="196"/>
                    <a:pt x="269" y="196"/>
                    <a:pt x="269" y="196"/>
                  </a:cubicBezTo>
                  <a:cubicBezTo>
                    <a:pt x="269" y="196"/>
                    <a:pt x="269" y="196"/>
                    <a:pt x="269" y="196"/>
                  </a:cubicBezTo>
                  <a:cubicBezTo>
                    <a:pt x="269" y="196"/>
                    <a:pt x="270" y="196"/>
                    <a:pt x="270" y="196"/>
                  </a:cubicBezTo>
                  <a:cubicBezTo>
                    <a:pt x="270" y="196"/>
                    <a:pt x="270" y="195"/>
                    <a:pt x="270" y="195"/>
                  </a:cubicBezTo>
                  <a:cubicBezTo>
                    <a:pt x="270" y="195"/>
                    <a:pt x="270" y="195"/>
                    <a:pt x="270" y="194"/>
                  </a:cubicBezTo>
                  <a:cubicBezTo>
                    <a:pt x="270" y="194"/>
                    <a:pt x="270" y="194"/>
                    <a:pt x="270" y="194"/>
                  </a:cubicBezTo>
                  <a:cubicBezTo>
                    <a:pt x="271" y="194"/>
                    <a:pt x="271" y="193"/>
                    <a:pt x="271" y="193"/>
                  </a:cubicBezTo>
                  <a:cubicBezTo>
                    <a:pt x="271" y="193"/>
                    <a:pt x="271" y="193"/>
                    <a:pt x="271" y="193"/>
                  </a:cubicBezTo>
                  <a:cubicBezTo>
                    <a:pt x="271" y="192"/>
                    <a:pt x="271" y="192"/>
                    <a:pt x="271" y="192"/>
                  </a:cubicBezTo>
                  <a:cubicBezTo>
                    <a:pt x="271" y="192"/>
                    <a:pt x="271" y="192"/>
                    <a:pt x="271" y="192"/>
                  </a:cubicBezTo>
                  <a:cubicBezTo>
                    <a:pt x="272" y="192"/>
                    <a:pt x="272" y="191"/>
                    <a:pt x="272" y="191"/>
                  </a:cubicBezTo>
                  <a:cubicBezTo>
                    <a:pt x="272" y="191"/>
                    <a:pt x="272" y="191"/>
                    <a:pt x="272" y="191"/>
                  </a:cubicBezTo>
                  <a:cubicBezTo>
                    <a:pt x="272" y="191"/>
                    <a:pt x="272" y="191"/>
                    <a:pt x="272" y="191"/>
                  </a:cubicBezTo>
                  <a:cubicBezTo>
                    <a:pt x="272" y="191"/>
                    <a:pt x="272" y="191"/>
                    <a:pt x="272" y="191"/>
                  </a:cubicBezTo>
                  <a:cubicBezTo>
                    <a:pt x="273" y="191"/>
                    <a:pt x="273" y="190"/>
                    <a:pt x="273" y="190"/>
                  </a:cubicBezTo>
                  <a:cubicBezTo>
                    <a:pt x="273" y="190"/>
                    <a:pt x="273" y="190"/>
                    <a:pt x="273" y="190"/>
                  </a:cubicBezTo>
                  <a:cubicBezTo>
                    <a:pt x="273" y="190"/>
                    <a:pt x="273" y="190"/>
                    <a:pt x="273" y="190"/>
                  </a:cubicBezTo>
                  <a:cubicBezTo>
                    <a:pt x="275" y="189"/>
                    <a:pt x="279" y="186"/>
                    <a:pt x="279" y="184"/>
                  </a:cubicBezTo>
                  <a:cubicBezTo>
                    <a:pt x="279" y="183"/>
                    <a:pt x="280" y="180"/>
                    <a:pt x="287" y="180"/>
                  </a:cubicBezTo>
                  <a:cubicBezTo>
                    <a:pt x="290" y="180"/>
                    <a:pt x="294" y="181"/>
                    <a:pt x="297" y="182"/>
                  </a:cubicBezTo>
                  <a:cubicBezTo>
                    <a:pt x="300" y="184"/>
                    <a:pt x="302" y="184"/>
                    <a:pt x="303" y="184"/>
                  </a:cubicBezTo>
                  <a:cubicBezTo>
                    <a:pt x="304" y="184"/>
                    <a:pt x="304" y="184"/>
                    <a:pt x="304" y="182"/>
                  </a:cubicBezTo>
                  <a:cubicBezTo>
                    <a:pt x="305" y="178"/>
                    <a:pt x="310" y="175"/>
                    <a:pt x="315" y="175"/>
                  </a:cubicBezTo>
                  <a:cubicBezTo>
                    <a:pt x="316" y="175"/>
                    <a:pt x="318" y="175"/>
                    <a:pt x="319" y="176"/>
                  </a:cubicBezTo>
                  <a:cubicBezTo>
                    <a:pt x="320" y="176"/>
                    <a:pt x="320" y="176"/>
                    <a:pt x="320" y="176"/>
                  </a:cubicBezTo>
                  <a:cubicBezTo>
                    <a:pt x="322" y="178"/>
                    <a:pt x="328" y="180"/>
                    <a:pt x="331" y="180"/>
                  </a:cubicBezTo>
                  <a:cubicBezTo>
                    <a:pt x="332" y="180"/>
                    <a:pt x="332" y="180"/>
                    <a:pt x="332" y="180"/>
                  </a:cubicBezTo>
                  <a:cubicBezTo>
                    <a:pt x="333" y="180"/>
                    <a:pt x="335" y="179"/>
                    <a:pt x="339" y="179"/>
                  </a:cubicBezTo>
                  <a:cubicBezTo>
                    <a:pt x="347" y="179"/>
                    <a:pt x="359" y="181"/>
                    <a:pt x="363" y="182"/>
                  </a:cubicBezTo>
                  <a:cubicBezTo>
                    <a:pt x="364" y="182"/>
                    <a:pt x="365" y="182"/>
                    <a:pt x="366" y="182"/>
                  </a:cubicBezTo>
                  <a:cubicBezTo>
                    <a:pt x="369" y="181"/>
                    <a:pt x="372" y="182"/>
                    <a:pt x="374" y="185"/>
                  </a:cubicBezTo>
                  <a:cubicBezTo>
                    <a:pt x="376" y="187"/>
                    <a:pt x="376" y="187"/>
                    <a:pt x="377" y="187"/>
                  </a:cubicBezTo>
                  <a:cubicBezTo>
                    <a:pt x="378" y="187"/>
                    <a:pt x="378" y="187"/>
                    <a:pt x="378" y="187"/>
                  </a:cubicBezTo>
                  <a:cubicBezTo>
                    <a:pt x="379" y="187"/>
                    <a:pt x="379" y="187"/>
                    <a:pt x="380" y="187"/>
                  </a:cubicBezTo>
                  <a:cubicBezTo>
                    <a:pt x="380" y="187"/>
                    <a:pt x="380" y="187"/>
                    <a:pt x="380" y="187"/>
                  </a:cubicBezTo>
                  <a:cubicBezTo>
                    <a:pt x="380" y="187"/>
                    <a:pt x="380" y="186"/>
                    <a:pt x="380" y="186"/>
                  </a:cubicBezTo>
                  <a:cubicBezTo>
                    <a:pt x="380" y="183"/>
                    <a:pt x="382" y="181"/>
                    <a:pt x="384" y="179"/>
                  </a:cubicBezTo>
                  <a:cubicBezTo>
                    <a:pt x="385" y="178"/>
                    <a:pt x="386" y="177"/>
                    <a:pt x="386" y="176"/>
                  </a:cubicBezTo>
                  <a:cubicBezTo>
                    <a:pt x="386" y="176"/>
                    <a:pt x="385" y="172"/>
                    <a:pt x="384" y="171"/>
                  </a:cubicBezTo>
                  <a:cubicBezTo>
                    <a:pt x="382" y="168"/>
                    <a:pt x="381" y="166"/>
                    <a:pt x="381" y="165"/>
                  </a:cubicBezTo>
                  <a:cubicBezTo>
                    <a:pt x="381" y="158"/>
                    <a:pt x="380" y="157"/>
                    <a:pt x="380" y="157"/>
                  </a:cubicBezTo>
                  <a:cubicBezTo>
                    <a:pt x="379" y="156"/>
                    <a:pt x="378" y="155"/>
                    <a:pt x="378" y="154"/>
                  </a:cubicBezTo>
                  <a:cubicBezTo>
                    <a:pt x="379" y="151"/>
                    <a:pt x="385" y="148"/>
                    <a:pt x="387" y="148"/>
                  </a:cubicBezTo>
                  <a:cubicBezTo>
                    <a:pt x="389" y="149"/>
                    <a:pt x="391" y="148"/>
                    <a:pt x="392" y="147"/>
                  </a:cubicBezTo>
                  <a:cubicBezTo>
                    <a:pt x="394" y="147"/>
                    <a:pt x="395" y="146"/>
                    <a:pt x="397" y="146"/>
                  </a:cubicBezTo>
                  <a:cubicBezTo>
                    <a:pt x="398" y="146"/>
                    <a:pt x="399" y="147"/>
                    <a:pt x="399" y="147"/>
                  </a:cubicBezTo>
                  <a:cubicBezTo>
                    <a:pt x="400" y="148"/>
                    <a:pt x="402" y="148"/>
                    <a:pt x="406" y="148"/>
                  </a:cubicBezTo>
                  <a:cubicBezTo>
                    <a:pt x="406" y="148"/>
                    <a:pt x="405" y="147"/>
                    <a:pt x="405" y="147"/>
                  </a:cubicBezTo>
                  <a:cubicBezTo>
                    <a:pt x="403" y="145"/>
                    <a:pt x="404" y="141"/>
                    <a:pt x="408" y="131"/>
                  </a:cubicBezTo>
                  <a:cubicBezTo>
                    <a:pt x="409" y="128"/>
                    <a:pt x="411" y="125"/>
                    <a:pt x="411" y="123"/>
                  </a:cubicBezTo>
                  <a:cubicBezTo>
                    <a:pt x="412" y="120"/>
                    <a:pt x="413" y="119"/>
                    <a:pt x="415" y="119"/>
                  </a:cubicBezTo>
                  <a:cubicBezTo>
                    <a:pt x="416" y="119"/>
                    <a:pt x="417" y="120"/>
                    <a:pt x="418" y="120"/>
                  </a:cubicBezTo>
                  <a:cubicBezTo>
                    <a:pt x="419" y="121"/>
                    <a:pt x="420" y="121"/>
                    <a:pt x="421" y="122"/>
                  </a:cubicBezTo>
                  <a:cubicBezTo>
                    <a:pt x="422" y="122"/>
                    <a:pt x="424" y="122"/>
                    <a:pt x="425" y="122"/>
                  </a:cubicBezTo>
                  <a:cubicBezTo>
                    <a:pt x="428" y="122"/>
                    <a:pt x="430" y="122"/>
                    <a:pt x="432" y="123"/>
                  </a:cubicBezTo>
                  <a:cubicBezTo>
                    <a:pt x="432" y="123"/>
                    <a:pt x="432" y="123"/>
                    <a:pt x="432" y="123"/>
                  </a:cubicBezTo>
                  <a:cubicBezTo>
                    <a:pt x="433" y="123"/>
                    <a:pt x="433" y="123"/>
                    <a:pt x="434" y="123"/>
                  </a:cubicBezTo>
                  <a:cubicBezTo>
                    <a:pt x="436" y="122"/>
                    <a:pt x="439" y="121"/>
                    <a:pt x="440" y="119"/>
                  </a:cubicBezTo>
                  <a:cubicBezTo>
                    <a:pt x="440" y="119"/>
                    <a:pt x="440" y="119"/>
                    <a:pt x="440" y="118"/>
                  </a:cubicBezTo>
                  <a:cubicBezTo>
                    <a:pt x="439" y="117"/>
                    <a:pt x="438" y="115"/>
                    <a:pt x="438" y="111"/>
                  </a:cubicBezTo>
                  <a:cubicBezTo>
                    <a:pt x="438" y="104"/>
                    <a:pt x="443" y="101"/>
                    <a:pt x="447" y="101"/>
                  </a:cubicBezTo>
                  <a:cubicBezTo>
                    <a:pt x="450" y="101"/>
                    <a:pt x="450" y="98"/>
                    <a:pt x="450" y="97"/>
                  </a:cubicBezTo>
                  <a:cubicBezTo>
                    <a:pt x="450" y="96"/>
                    <a:pt x="450" y="96"/>
                    <a:pt x="450" y="95"/>
                  </a:cubicBezTo>
                  <a:cubicBezTo>
                    <a:pt x="451" y="94"/>
                    <a:pt x="452" y="93"/>
                    <a:pt x="452" y="92"/>
                  </a:cubicBezTo>
                  <a:cubicBezTo>
                    <a:pt x="453" y="91"/>
                    <a:pt x="453" y="91"/>
                    <a:pt x="454" y="90"/>
                  </a:cubicBezTo>
                  <a:cubicBezTo>
                    <a:pt x="454" y="90"/>
                    <a:pt x="454" y="90"/>
                    <a:pt x="454" y="90"/>
                  </a:cubicBezTo>
                  <a:cubicBezTo>
                    <a:pt x="453" y="89"/>
                    <a:pt x="453" y="89"/>
                    <a:pt x="453" y="88"/>
                  </a:cubicBezTo>
                  <a:cubicBezTo>
                    <a:pt x="453" y="88"/>
                    <a:pt x="453" y="88"/>
                    <a:pt x="453" y="88"/>
                  </a:cubicBezTo>
                  <a:cubicBezTo>
                    <a:pt x="452" y="87"/>
                    <a:pt x="452" y="87"/>
                    <a:pt x="452" y="86"/>
                  </a:cubicBezTo>
                  <a:cubicBezTo>
                    <a:pt x="452" y="86"/>
                    <a:pt x="451" y="86"/>
                    <a:pt x="451" y="87"/>
                  </a:cubicBezTo>
                  <a:cubicBezTo>
                    <a:pt x="449" y="88"/>
                    <a:pt x="443" y="89"/>
                    <a:pt x="441" y="89"/>
                  </a:cubicBezTo>
                  <a:cubicBezTo>
                    <a:pt x="438" y="89"/>
                    <a:pt x="433" y="85"/>
                    <a:pt x="433" y="82"/>
                  </a:cubicBezTo>
                  <a:cubicBezTo>
                    <a:pt x="433" y="80"/>
                    <a:pt x="433" y="80"/>
                    <a:pt x="433" y="80"/>
                  </a:cubicBezTo>
                  <a:cubicBezTo>
                    <a:pt x="430" y="80"/>
                    <a:pt x="426" y="79"/>
                    <a:pt x="424" y="73"/>
                  </a:cubicBezTo>
                  <a:cubicBezTo>
                    <a:pt x="423" y="70"/>
                    <a:pt x="421" y="69"/>
                    <a:pt x="419" y="69"/>
                  </a:cubicBezTo>
                  <a:cubicBezTo>
                    <a:pt x="419" y="68"/>
                    <a:pt x="418" y="68"/>
                    <a:pt x="417" y="68"/>
                  </a:cubicBezTo>
                  <a:cubicBezTo>
                    <a:pt x="417" y="68"/>
                    <a:pt x="417" y="68"/>
                    <a:pt x="417" y="68"/>
                  </a:cubicBezTo>
                  <a:cubicBezTo>
                    <a:pt x="416" y="68"/>
                    <a:pt x="412" y="69"/>
                    <a:pt x="410" y="70"/>
                  </a:cubicBezTo>
                  <a:cubicBezTo>
                    <a:pt x="409" y="70"/>
                    <a:pt x="409" y="71"/>
                    <a:pt x="408" y="71"/>
                  </a:cubicBezTo>
                  <a:cubicBezTo>
                    <a:pt x="405" y="72"/>
                    <a:pt x="402" y="71"/>
                    <a:pt x="399" y="70"/>
                  </a:cubicBezTo>
                  <a:cubicBezTo>
                    <a:pt x="398" y="70"/>
                    <a:pt x="397" y="70"/>
                    <a:pt x="396" y="69"/>
                  </a:cubicBezTo>
                  <a:cubicBezTo>
                    <a:pt x="393" y="69"/>
                    <a:pt x="392" y="67"/>
                    <a:pt x="390" y="65"/>
                  </a:cubicBezTo>
                  <a:cubicBezTo>
                    <a:pt x="390" y="64"/>
                    <a:pt x="389" y="63"/>
                    <a:pt x="388" y="63"/>
                  </a:cubicBezTo>
                  <a:cubicBezTo>
                    <a:pt x="387" y="63"/>
                    <a:pt x="386" y="65"/>
                    <a:pt x="386" y="66"/>
                  </a:cubicBezTo>
                  <a:cubicBezTo>
                    <a:pt x="385" y="68"/>
                    <a:pt x="383" y="70"/>
                    <a:pt x="381" y="70"/>
                  </a:cubicBezTo>
                  <a:cubicBezTo>
                    <a:pt x="378" y="70"/>
                    <a:pt x="377" y="67"/>
                    <a:pt x="373" y="60"/>
                  </a:cubicBezTo>
                  <a:cubicBezTo>
                    <a:pt x="371" y="56"/>
                    <a:pt x="369" y="52"/>
                    <a:pt x="367" y="49"/>
                  </a:cubicBezTo>
                  <a:cubicBezTo>
                    <a:pt x="366" y="46"/>
                    <a:pt x="366" y="46"/>
                    <a:pt x="366" y="46"/>
                  </a:cubicBezTo>
                  <a:cubicBezTo>
                    <a:pt x="361" y="39"/>
                    <a:pt x="354" y="28"/>
                    <a:pt x="348" y="26"/>
                  </a:cubicBezTo>
                  <a:cubicBezTo>
                    <a:pt x="344" y="24"/>
                    <a:pt x="342" y="22"/>
                    <a:pt x="341" y="20"/>
                  </a:cubicBezTo>
                  <a:cubicBezTo>
                    <a:pt x="341" y="19"/>
                    <a:pt x="341" y="17"/>
                    <a:pt x="342" y="15"/>
                  </a:cubicBezTo>
                  <a:cubicBezTo>
                    <a:pt x="342" y="15"/>
                    <a:pt x="342" y="15"/>
                    <a:pt x="342" y="15"/>
                  </a:cubicBezTo>
                  <a:cubicBezTo>
                    <a:pt x="341" y="15"/>
                    <a:pt x="339" y="16"/>
                    <a:pt x="339" y="16"/>
                  </a:cubicBezTo>
                  <a:cubicBezTo>
                    <a:pt x="338" y="17"/>
                    <a:pt x="337" y="17"/>
                    <a:pt x="336" y="18"/>
                  </a:cubicBezTo>
                  <a:cubicBezTo>
                    <a:pt x="333" y="20"/>
                    <a:pt x="331" y="22"/>
                    <a:pt x="328" y="22"/>
                  </a:cubicBezTo>
                  <a:cubicBezTo>
                    <a:pt x="328" y="22"/>
                    <a:pt x="327" y="22"/>
                    <a:pt x="327" y="22"/>
                  </a:cubicBezTo>
                  <a:cubicBezTo>
                    <a:pt x="326" y="23"/>
                    <a:pt x="325" y="24"/>
                    <a:pt x="324" y="24"/>
                  </a:cubicBezTo>
                  <a:cubicBezTo>
                    <a:pt x="321" y="26"/>
                    <a:pt x="317" y="28"/>
                    <a:pt x="315" y="27"/>
                  </a:cubicBezTo>
                  <a:cubicBezTo>
                    <a:pt x="314" y="27"/>
                    <a:pt x="313" y="27"/>
                    <a:pt x="312" y="28"/>
                  </a:cubicBezTo>
                  <a:cubicBezTo>
                    <a:pt x="311" y="29"/>
                    <a:pt x="310" y="30"/>
                    <a:pt x="308" y="30"/>
                  </a:cubicBezTo>
                  <a:cubicBezTo>
                    <a:pt x="307" y="30"/>
                    <a:pt x="306" y="29"/>
                    <a:pt x="305" y="29"/>
                  </a:cubicBezTo>
                  <a:cubicBezTo>
                    <a:pt x="304" y="28"/>
                    <a:pt x="304" y="26"/>
                    <a:pt x="304" y="26"/>
                  </a:cubicBezTo>
                  <a:cubicBezTo>
                    <a:pt x="304" y="24"/>
                    <a:pt x="305" y="23"/>
                    <a:pt x="307" y="21"/>
                  </a:cubicBezTo>
                  <a:cubicBezTo>
                    <a:pt x="305" y="22"/>
                    <a:pt x="304" y="21"/>
                    <a:pt x="303" y="20"/>
                  </a:cubicBezTo>
                  <a:cubicBezTo>
                    <a:pt x="303" y="20"/>
                    <a:pt x="302" y="20"/>
                    <a:pt x="301" y="19"/>
                  </a:cubicBezTo>
                  <a:cubicBezTo>
                    <a:pt x="301" y="20"/>
                    <a:pt x="301" y="20"/>
                    <a:pt x="301" y="20"/>
                  </a:cubicBezTo>
                  <a:cubicBezTo>
                    <a:pt x="300" y="21"/>
                    <a:pt x="299" y="22"/>
                    <a:pt x="298" y="22"/>
                  </a:cubicBezTo>
                  <a:cubicBezTo>
                    <a:pt x="298" y="22"/>
                    <a:pt x="298" y="22"/>
                    <a:pt x="297" y="21"/>
                  </a:cubicBezTo>
                  <a:cubicBezTo>
                    <a:pt x="297" y="21"/>
                    <a:pt x="297" y="21"/>
                    <a:pt x="297" y="21"/>
                  </a:cubicBezTo>
                  <a:cubicBezTo>
                    <a:pt x="297" y="21"/>
                    <a:pt x="297" y="21"/>
                    <a:pt x="297" y="21"/>
                  </a:cubicBezTo>
                  <a:cubicBezTo>
                    <a:pt x="296" y="21"/>
                    <a:pt x="296" y="21"/>
                    <a:pt x="296" y="21"/>
                  </a:cubicBezTo>
                  <a:cubicBezTo>
                    <a:pt x="296" y="21"/>
                    <a:pt x="296" y="21"/>
                    <a:pt x="296" y="21"/>
                  </a:cubicBezTo>
                  <a:cubicBezTo>
                    <a:pt x="295" y="20"/>
                    <a:pt x="294" y="19"/>
                    <a:pt x="294" y="18"/>
                  </a:cubicBezTo>
                  <a:cubicBezTo>
                    <a:pt x="294" y="17"/>
                    <a:pt x="294" y="16"/>
                    <a:pt x="293" y="16"/>
                  </a:cubicBezTo>
                  <a:cubicBezTo>
                    <a:pt x="292" y="18"/>
                    <a:pt x="287" y="19"/>
                    <a:pt x="284" y="19"/>
                  </a:cubicBezTo>
                  <a:cubicBezTo>
                    <a:pt x="284" y="19"/>
                    <a:pt x="284" y="19"/>
                    <a:pt x="284" y="19"/>
                  </a:cubicBezTo>
                  <a:cubicBezTo>
                    <a:pt x="284" y="19"/>
                    <a:pt x="284" y="19"/>
                    <a:pt x="284" y="19"/>
                  </a:cubicBezTo>
                  <a:cubicBezTo>
                    <a:pt x="282" y="19"/>
                    <a:pt x="281" y="19"/>
                    <a:pt x="280" y="18"/>
                  </a:cubicBezTo>
                  <a:cubicBezTo>
                    <a:pt x="278" y="16"/>
                    <a:pt x="280" y="14"/>
                    <a:pt x="280" y="13"/>
                  </a:cubicBezTo>
                  <a:cubicBezTo>
                    <a:pt x="281" y="12"/>
                    <a:pt x="281" y="12"/>
                    <a:pt x="281" y="12"/>
                  </a:cubicBezTo>
                  <a:cubicBezTo>
                    <a:pt x="281" y="11"/>
                    <a:pt x="280" y="10"/>
                    <a:pt x="280" y="9"/>
                  </a:cubicBezTo>
                  <a:cubicBezTo>
                    <a:pt x="279" y="8"/>
                    <a:pt x="279" y="6"/>
                    <a:pt x="279" y="4"/>
                  </a:cubicBezTo>
                  <a:cubicBezTo>
                    <a:pt x="279" y="3"/>
                    <a:pt x="279" y="3"/>
                    <a:pt x="279" y="3"/>
                  </a:cubicBezTo>
                  <a:cubicBezTo>
                    <a:pt x="278" y="2"/>
                    <a:pt x="276" y="1"/>
                    <a:pt x="275" y="1"/>
                  </a:cubicBezTo>
                  <a:cubicBezTo>
                    <a:pt x="275" y="1"/>
                    <a:pt x="274" y="1"/>
                    <a:pt x="274" y="1"/>
                  </a:cubicBezTo>
                  <a:cubicBezTo>
                    <a:pt x="271" y="2"/>
                    <a:pt x="267" y="1"/>
                    <a:pt x="264" y="0"/>
                  </a:cubicBezTo>
                  <a:cubicBezTo>
                    <a:pt x="264" y="0"/>
                    <a:pt x="264" y="0"/>
                    <a:pt x="262" y="0"/>
                  </a:cubicBezTo>
                  <a:cubicBezTo>
                    <a:pt x="258" y="0"/>
                    <a:pt x="253" y="1"/>
                    <a:pt x="253" y="2"/>
                  </a:cubicBezTo>
                  <a:cubicBezTo>
                    <a:pt x="252" y="5"/>
                    <a:pt x="248" y="6"/>
                    <a:pt x="239" y="8"/>
                  </a:cubicBezTo>
                  <a:cubicBezTo>
                    <a:pt x="238" y="8"/>
                    <a:pt x="236" y="9"/>
                    <a:pt x="235" y="9"/>
                  </a:cubicBezTo>
                  <a:cubicBezTo>
                    <a:pt x="232" y="10"/>
                    <a:pt x="223" y="11"/>
                    <a:pt x="219" y="12"/>
                  </a:cubicBezTo>
                  <a:cubicBezTo>
                    <a:pt x="217" y="12"/>
                    <a:pt x="216" y="13"/>
                    <a:pt x="215" y="13"/>
                  </a:cubicBezTo>
                  <a:cubicBezTo>
                    <a:pt x="212" y="14"/>
                    <a:pt x="210" y="15"/>
                    <a:pt x="207" y="15"/>
                  </a:cubicBezTo>
                  <a:cubicBezTo>
                    <a:pt x="200" y="15"/>
                    <a:pt x="194" y="17"/>
                    <a:pt x="191" y="19"/>
                  </a:cubicBezTo>
                  <a:cubicBezTo>
                    <a:pt x="191" y="19"/>
                    <a:pt x="190" y="19"/>
                    <a:pt x="189" y="20"/>
                  </a:cubicBezTo>
                  <a:cubicBezTo>
                    <a:pt x="187" y="20"/>
                    <a:pt x="186" y="20"/>
                    <a:pt x="184" y="20"/>
                  </a:cubicBezTo>
                  <a:cubicBezTo>
                    <a:pt x="184" y="20"/>
                    <a:pt x="184" y="20"/>
                    <a:pt x="184" y="20"/>
                  </a:cubicBezTo>
                  <a:cubicBezTo>
                    <a:pt x="184" y="20"/>
                    <a:pt x="184" y="20"/>
                    <a:pt x="184" y="20"/>
                  </a:cubicBezTo>
                  <a:cubicBezTo>
                    <a:pt x="183" y="20"/>
                    <a:pt x="182" y="20"/>
                    <a:pt x="181" y="20"/>
                  </a:cubicBezTo>
                  <a:cubicBezTo>
                    <a:pt x="180" y="20"/>
                    <a:pt x="180" y="20"/>
                    <a:pt x="180" y="20"/>
                  </a:cubicBezTo>
                  <a:cubicBezTo>
                    <a:pt x="179" y="20"/>
                    <a:pt x="178" y="20"/>
                    <a:pt x="177" y="20"/>
                  </a:cubicBezTo>
                  <a:cubicBezTo>
                    <a:pt x="176" y="21"/>
                    <a:pt x="174" y="21"/>
                    <a:pt x="173" y="21"/>
                  </a:cubicBezTo>
                  <a:cubicBezTo>
                    <a:pt x="172" y="21"/>
                    <a:pt x="171" y="21"/>
                    <a:pt x="171" y="21"/>
                  </a:cubicBezTo>
                  <a:cubicBezTo>
                    <a:pt x="170" y="21"/>
                    <a:pt x="169" y="21"/>
                    <a:pt x="168" y="21"/>
                  </a:cubicBezTo>
                  <a:cubicBezTo>
                    <a:pt x="168" y="22"/>
                    <a:pt x="168" y="26"/>
                    <a:pt x="169" y="27"/>
                  </a:cubicBezTo>
                  <a:cubicBezTo>
                    <a:pt x="170" y="28"/>
                    <a:pt x="173" y="29"/>
                    <a:pt x="174" y="30"/>
                  </a:cubicBezTo>
                  <a:cubicBezTo>
                    <a:pt x="177" y="31"/>
                    <a:pt x="179" y="31"/>
                    <a:pt x="179" y="33"/>
                  </a:cubicBezTo>
                  <a:cubicBezTo>
                    <a:pt x="180" y="34"/>
                    <a:pt x="180" y="34"/>
                    <a:pt x="180" y="34"/>
                  </a:cubicBezTo>
                  <a:cubicBezTo>
                    <a:pt x="179" y="35"/>
                    <a:pt x="179" y="35"/>
                    <a:pt x="179" y="35"/>
                  </a:cubicBezTo>
                  <a:cubicBezTo>
                    <a:pt x="178" y="36"/>
                    <a:pt x="176" y="37"/>
                    <a:pt x="170" y="37"/>
                  </a:cubicBezTo>
                  <a:cubicBezTo>
                    <a:pt x="168" y="37"/>
                    <a:pt x="167" y="37"/>
                    <a:pt x="166" y="37"/>
                  </a:cubicBezTo>
                  <a:cubicBezTo>
                    <a:pt x="165" y="37"/>
                    <a:pt x="165" y="38"/>
                    <a:pt x="165" y="38"/>
                  </a:cubicBezTo>
                  <a:cubicBezTo>
                    <a:pt x="164" y="39"/>
                    <a:pt x="164" y="41"/>
                    <a:pt x="165" y="43"/>
                  </a:cubicBezTo>
                  <a:cubicBezTo>
                    <a:pt x="166" y="44"/>
                    <a:pt x="166" y="45"/>
                    <a:pt x="165" y="46"/>
                  </a:cubicBezTo>
                  <a:cubicBezTo>
                    <a:pt x="164" y="49"/>
                    <a:pt x="159" y="51"/>
                    <a:pt x="157" y="51"/>
                  </a:cubicBezTo>
                  <a:cubicBezTo>
                    <a:pt x="157" y="51"/>
                    <a:pt x="157" y="52"/>
                    <a:pt x="158" y="52"/>
                  </a:cubicBezTo>
                  <a:cubicBezTo>
                    <a:pt x="158" y="53"/>
                    <a:pt x="159" y="53"/>
                    <a:pt x="159" y="53"/>
                  </a:cubicBezTo>
                  <a:cubicBezTo>
                    <a:pt x="161" y="53"/>
                    <a:pt x="163" y="54"/>
                    <a:pt x="165" y="55"/>
                  </a:cubicBezTo>
                  <a:cubicBezTo>
                    <a:pt x="166" y="55"/>
                    <a:pt x="167" y="56"/>
                    <a:pt x="167" y="56"/>
                  </a:cubicBezTo>
                  <a:cubicBezTo>
                    <a:pt x="171" y="56"/>
                    <a:pt x="172" y="59"/>
                    <a:pt x="172" y="66"/>
                  </a:cubicBezTo>
                  <a:cubicBezTo>
                    <a:pt x="172" y="68"/>
                    <a:pt x="171" y="72"/>
                    <a:pt x="163" y="72"/>
                  </a:cubicBezTo>
                  <a:cubicBezTo>
                    <a:pt x="160" y="72"/>
                    <a:pt x="158" y="71"/>
                    <a:pt x="157" y="70"/>
                  </a:cubicBezTo>
                  <a:cubicBezTo>
                    <a:pt x="156" y="69"/>
                    <a:pt x="155" y="69"/>
                    <a:pt x="155" y="68"/>
                  </a:cubicBezTo>
                  <a:cubicBezTo>
                    <a:pt x="155" y="69"/>
                    <a:pt x="155" y="69"/>
                    <a:pt x="154" y="70"/>
                  </a:cubicBezTo>
                  <a:cubicBezTo>
                    <a:pt x="154" y="71"/>
                    <a:pt x="153" y="73"/>
                    <a:pt x="152" y="74"/>
                  </a:cubicBezTo>
                  <a:cubicBezTo>
                    <a:pt x="151" y="74"/>
                    <a:pt x="151" y="74"/>
                    <a:pt x="150" y="74"/>
                  </a:cubicBezTo>
                  <a:cubicBezTo>
                    <a:pt x="150" y="74"/>
                    <a:pt x="150" y="74"/>
                    <a:pt x="149" y="74"/>
                  </a:cubicBezTo>
                  <a:cubicBezTo>
                    <a:pt x="148" y="73"/>
                    <a:pt x="148" y="73"/>
                    <a:pt x="147" y="72"/>
                  </a:cubicBezTo>
                  <a:cubicBezTo>
                    <a:pt x="146" y="71"/>
                    <a:pt x="146" y="70"/>
                    <a:pt x="145" y="70"/>
                  </a:cubicBezTo>
                  <a:cubicBezTo>
                    <a:pt x="143" y="70"/>
                    <a:pt x="138" y="70"/>
                    <a:pt x="136" y="66"/>
                  </a:cubicBezTo>
                  <a:cubicBezTo>
                    <a:pt x="136" y="65"/>
                    <a:pt x="135" y="64"/>
                    <a:pt x="133" y="64"/>
                  </a:cubicBezTo>
                  <a:cubicBezTo>
                    <a:pt x="131" y="64"/>
                    <a:pt x="129" y="65"/>
                    <a:pt x="128" y="66"/>
                  </a:cubicBezTo>
                  <a:cubicBezTo>
                    <a:pt x="127" y="67"/>
                    <a:pt x="126" y="68"/>
                    <a:pt x="124" y="68"/>
                  </a:cubicBezTo>
                  <a:cubicBezTo>
                    <a:pt x="122" y="68"/>
                    <a:pt x="121" y="67"/>
                    <a:pt x="120" y="66"/>
                  </a:cubicBezTo>
                  <a:cubicBezTo>
                    <a:pt x="119" y="65"/>
                    <a:pt x="119" y="65"/>
                    <a:pt x="119" y="65"/>
                  </a:cubicBezTo>
                  <a:cubicBezTo>
                    <a:pt x="119" y="65"/>
                    <a:pt x="119" y="65"/>
                    <a:pt x="118" y="65"/>
                  </a:cubicBezTo>
                  <a:cubicBezTo>
                    <a:pt x="115" y="65"/>
                    <a:pt x="112" y="67"/>
                    <a:pt x="111" y="68"/>
                  </a:cubicBezTo>
                  <a:cubicBezTo>
                    <a:pt x="110" y="70"/>
                    <a:pt x="108" y="72"/>
                    <a:pt x="104" y="72"/>
                  </a:cubicBezTo>
                  <a:cubicBezTo>
                    <a:pt x="102" y="72"/>
                    <a:pt x="100" y="71"/>
                    <a:pt x="98" y="70"/>
                  </a:cubicBezTo>
                  <a:cubicBezTo>
                    <a:pt x="96" y="69"/>
                    <a:pt x="95" y="68"/>
                    <a:pt x="94" y="68"/>
                  </a:cubicBezTo>
                  <a:cubicBezTo>
                    <a:pt x="94" y="68"/>
                    <a:pt x="94" y="68"/>
                    <a:pt x="94" y="68"/>
                  </a:cubicBezTo>
                  <a:cubicBezTo>
                    <a:pt x="94" y="72"/>
                    <a:pt x="92" y="72"/>
                    <a:pt x="92" y="72"/>
                  </a:cubicBezTo>
                  <a:cubicBezTo>
                    <a:pt x="91" y="72"/>
                    <a:pt x="91" y="72"/>
                    <a:pt x="91" y="72"/>
                  </a:cubicBezTo>
                  <a:cubicBezTo>
                    <a:pt x="91" y="72"/>
                    <a:pt x="90" y="72"/>
                    <a:pt x="90" y="72"/>
                  </a:cubicBezTo>
                  <a:cubicBezTo>
                    <a:pt x="90" y="72"/>
                    <a:pt x="90" y="72"/>
                    <a:pt x="90" y="71"/>
                  </a:cubicBezTo>
                  <a:cubicBezTo>
                    <a:pt x="90" y="71"/>
                    <a:pt x="90" y="71"/>
                    <a:pt x="90" y="71"/>
                  </a:cubicBezTo>
                  <a:cubicBezTo>
                    <a:pt x="89" y="71"/>
                    <a:pt x="89" y="71"/>
                    <a:pt x="89" y="71"/>
                  </a:cubicBezTo>
                  <a:cubicBezTo>
                    <a:pt x="89" y="71"/>
                    <a:pt x="89" y="71"/>
                    <a:pt x="89" y="71"/>
                  </a:cubicBezTo>
                  <a:cubicBezTo>
                    <a:pt x="89" y="70"/>
                    <a:pt x="89" y="70"/>
                    <a:pt x="89" y="70"/>
                  </a:cubicBezTo>
                  <a:cubicBezTo>
                    <a:pt x="89" y="70"/>
                    <a:pt x="89" y="70"/>
                    <a:pt x="89" y="70"/>
                  </a:cubicBezTo>
                  <a:cubicBezTo>
                    <a:pt x="89" y="70"/>
                    <a:pt x="89" y="70"/>
                    <a:pt x="89" y="70"/>
                  </a:cubicBezTo>
                  <a:cubicBezTo>
                    <a:pt x="88" y="70"/>
                    <a:pt x="88" y="69"/>
                    <a:pt x="88" y="69"/>
                  </a:cubicBezTo>
                  <a:cubicBezTo>
                    <a:pt x="88" y="69"/>
                    <a:pt x="88" y="69"/>
                    <a:pt x="88" y="68"/>
                  </a:cubicBezTo>
                  <a:cubicBezTo>
                    <a:pt x="88" y="68"/>
                    <a:pt x="87" y="67"/>
                    <a:pt x="87" y="67"/>
                  </a:cubicBezTo>
                  <a:cubicBezTo>
                    <a:pt x="87" y="67"/>
                    <a:pt x="86" y="66"/>
                    <a:pt x="85" y="65"/>
                  </a:cubicBezTo>
                  <a:cubicBezTo>
                    <a:pt x="84" y="64"/>
                    <a:pt x="81" y="62"/>
                    <a:pt x="80" y="61"/>
                  </a:cubicBezTo>
                  <a:cubicBezTo>
                    <a:pt x="79" y="61"/>
                    <a:pt x="79" y="61"/>
                    <a:pt x="79" y="61"/>
                  </a:cubicBezTo>
                  <a:cubicBezTo>
                    <a:pt x="78" y="60"/>
                    <a:pt x="75" y="59"/>
                    <a:pt x="73" y="59"/>
                  </a:cubicBezTo>
                  <a:cubicBezTo>
                    <a:pt x="69" y="58"/>
                    <a:pt x="66" y="58"/>
                    <a:pt x="65" y="55"/>
                  </a:cubicBezTo>
                  <a:cubicBezTo>
                    <a:pt x="65" y="55"/>
                    <a:pt x="64" y="55"/>
                    <a:pt x="63" y="55"/>
                  </a:cubicBezTo>
                  <a:cubicBezTo>
                    <a:pt x="62" y="55"/>
                    <a:pt x="61" y="55"/>
                    <a:pt x="61" y="56"/>
                  </a:cubicBezTo>
                  <a:cubicBezTo>
                    <a:pt x="60" y="58"/>
                    <a:pt x="58" y="59"/>
                    <a:pt x="57" y="59"/>
                  </a:cubicBezTo>
                  <a:cubicBezTo>
                    <a:pt x="55" y="59"/>
                    <a:pt x="54" y="58"/>
                    <a:pt x="53" y="57"/>
                  </a:cubicBezTo>
                  <a:cubicBezTo>
                    <a:pt x="53" y="57"/>
                    <a:pt x="52" y="57"/>
                    <a:pt x="52" y="57"/>
                  </a:cubicBezTo>
                  <a:cubicBezTo>
                    <a:pt x="52" y="57"/>
                    <a:pt x="52" y="57"/>
                    <a:pt x="52" y="57"/>
                  </a:cubicBezTo>
                  <a:cubicBezTo>
                    <a:pt x="50" y="57"/>
                    <a:pt x="47" y="58"/>
                    <a:pt x="46" y="59"/>
                  </a:cubicBezTo>
                  <a:cubicBezTo>
                    <a:pt x="45" y="59"/>
                    <a:pt x="45" y="59"/>
                    <a:pt x="45" y="59"/>
                  </a:cubicBezTo>
                  <a:cubicBezTo>
                    <a:pt x="45" y="59"/>
                    <a:pt x="44" y="60"/>
                    <a:pt x="43" y="60"/>
                  </a:cubicBezTo>
                  <a:cubicBezTo>
                    <a:pt x="39" y="63"/>
                    <a:pt x="35" y="65"/>
                    <a:pt x="32" y="65"/>
                  </a:cubicBezTo>
                  <a:cubicBezTo>
                    <a:pt x="32" y="65"/>
                    <a:pt x="32" y="66"/>
                    <a:pt x="32" y="66"/>
                  </a:cubicBezTo>
                  <a:cubicBezTo>
                    <a:pt x="31" y="67"/>
                    <a:pt x="31" y="69"/>
                    <a:pt x="29" y="70"/>
                  </a:cubicBezTo>
                  <a:cubicBezTo>
                    <a:pt x="28" y="70"/>
                    <a:pt x="28" y="70"/>
                    <a:pt x="27" y="70"/>
                  </a:cubicBezTo>
                  <a:cubicBezTo>
                    <a:pt x="26" y="71"/>
                    <a:pt x="25" y="71"/>
                    <a:pt x="25" y="71"/>
                  </a:cubicBezTo>
                  <a:cubicBezTo>
                    <a:pt x="25" y="72"/>
                    <a:pt x="25" y="73"/>
                    <a:pt x="25" y="74"/>
                  </a:cubicBezTo>
                  <a:cubicBezTo>
                    <a:pt x="25" y="74"/>
                    <a:pt x="26" y="75"/>
                    <a:pt x="26" y="75"/>
                  </a:cubicBezTo>
                  <a:cubicBezTo>
                    <a:pt x="26" y="76"/>
                    <a:pt x="27" y="78"/>
                    <a:pt x="27" y="79"/>
                  </a:cubicBezTo>
                  <a:cubicBezTo>
                    <a:pt x="27" y="80"/>
                    <a:pt x="26" y="80"/>
                    <a:pt x="26" y="81"/>
                  </a:cubicBezTo>
                  <a:cubicBezTo>
                    <a:pt x="26" y="82"/>
                    <a:pt x="25" y="83"/>
                    <a:pt x="23" y="83"/>
                  </a:cubicBezTo>
                  <a:cubicBezTo>
                    <a:pt x="22" y="84"/>
                    <a:pt x="22" y="84"/>
                    <a:pt x="21" y="84"/>
                  </a:cubicBezTo>
                  <a:cubicBezTo>
                    <a:pt x="18" y="84"/>
                    <a:pt x="17" y="81"/>
                    <a:pt x="15" y="79"/>
                  </a:cubicBezTo>
                  <a:cubicBezTo>
                    <a:pt x="14" y="78"/>
                    <a:pt x="13" y="76"/>
                    <a:pt x="12" y="76"/>
                  </a:cubicBezTo>
                  <a:cubicBezTo>
                    <a:pt x="12" y="75"/>
                    <a:pt x="11" y="75"/>
                    <a:pt x="11" y="75"/>
                  </a:cubicBezTo>
                  <a:cubicBezTo>
                    <a:pt x="10" y="75"/>
                    <a:pt x="9" y="76"/>
                    <a:pt x="9" y="78"/>
                  </a:cubicBezTo>
                  <a:cubicBezTo>
                    <a:pt x="9" y="81"/>
                    <a:pt x="7" y="82"/>
                    <a:pt x="5" y="83"/>
                  </a:cubicBezTo>
                  <a:cubicBezTo>
                    <a:pt x="4" y="84"/>
                    <a:pt x="3" y="85"/>
                    <a:pt x="3" y="86"/>
                  </a:cubicBezTo>
                  <a:cubicBezTo>
                    <a:pt x="2" y="86"/>
                    <a:pt x="2" y="86"/>
                    <a:pt x="2" y="86"/>
                  </a:cubicBezTo>
                  <a:cubicBezTo>
                    <a:pt x="3" y="87"/>
                    <a:pt x="3" y="87"/>
                    <a:pt x="4" y="87"/>
                  </a:cubicBezTo>
                  <a:cubicBezTo>
                    <a:pt x="5" y="88"/>
                    <a:pt x="6" y="89"/>
                    <a:pt x="6" y="90"/>
                  </a:cubicBezTo>
                  <a:cubicBezTo>
                    <a:pt x="6" y="93"/>
                    <a:pt x="4" y="94"/>
                    <a:pt x="1" y="96"/>
                  </a:cubicBezTo>
                  <a:cubicBezTo>
                    <a:pt x="1" y="96"/>
                    <a:pt x="0" y="99"/>
                    <a:pt x="0" y="100"/>
                  </a:cubicBezTo>
                  <a:cubicBezTo>
                    <a:pt x="0" y="100"/>
                    <a:pt x="1" y="100"/>
                    <a:pt x="1" y="100"/>
                  </a:cubicBezTo>
                  <a:cubicBezTo>
                    <a:pt x="3" y="101"/>
                    <a:pt x="7" y="102"/>
                    <a:pt x="6" y="106"/>
                  </a:cubicBezTo>
                  <a:cubicBezTo>
                    <a:pt x="6" y="107"/>
                    <a:pt x="6" y="108"/>
                    <a:pt x="6" y="109"/>
                  </a:cubicBezTo>
                  <a:cubicBezTo>
                    <a:pt x="8" y="109"/>
                    <a:pt x="9" y="109"/>
                    <a:pt x="11" y="109"/>
                  </a:cubicBezTo>
                  <a:cubicBezTo>
                    <a:pt x="12" y="109"/>
                    <a:pt x="12" y="109"/>
                    <a:pt x="13" y="109"/>
                  </a:cubicBezTo>
                  <a:cubicBezTo>
                    <a:pt x="13" y="109"/>
                    <a:pt x="14" y="109"/>
                    <a:pt x="14" y="109"/>
                  </a:cubicBezTo>
                  <a:cubicBezTo>
                    <a:pt x="17" y="109"/>
                    <a:pt x="18" y="111"/>
                    <a:pt x="20" y="113"/>
                  </a:cubicBezTo>
                  <a:cubicBezTo>
                    <a:pt x="21" y="115"/>
                    <a:pt x="22" y="116"/>
                    <a:pt x="23" y="118"/>
                  </a:cubicBezTo>
                  <a:cubicBezTo>
                    <a:pt x="26" y="121"/>
                    <a:pt x="27" y="123"/>
                    <a:pt x="27" y="125"/>
                  </a:cubicBezTo>
                  <a:cubicBezTo>
                    <a:pt x="26" y="127"/>
                    <a:pt x="25" y="127"/>
                    <a:pt x="24" y="128"/>
                  </a:cubicBezTo>
                  <a:cubicBezTo>
                    <a:pt x="24" y="128"/>
                    <a:pt x="25" y="129"/>
                    <a:pt x="26" y="129"/>
                  </a:cubicBezTo>
                  <a:cubicBezTo>
                    <a:pt x="27" y="129"/>
                    <a:pt x="27" y="130"/>
                    <a:pt x="28" y="130"/>
                  </a:cubicBezTo>
                  <a:cubicBezTo>
                    <a:pt x="28" y="130"/>
                    <a:pt x="28" y="130"/>
                    <a:pt x="29" y="131"/>
                  </a:cubicBezTo>
                  <a:cubicBezTo>
                    <a:pt x="29" y="131"/>
                    <a:pt x="29" y="131"/>
                    <a:pt x="29" y="131"/>
                  </a:cubicBezTo>
                  <a:cubicBezTo>
                    <a:pt x="29" y="130"/>
                    <a:pt x="30" y="130"/>
                    <a:pt x="30" y="130"/>
                  </a:cubicBezTo>
                  <a:close/>
                  <a:moveTo>
                    <a:pt x="311" y="132"/>
                  </a:moveTo>
                  <a:cubicBezTo>
                    <a:pt x="315" y="128"/>
                    <a:pt x="324" y="126"/>
                    <a:pt x="332" y="126"/>
                  </a:cubicBezTo>
                  <a:cubicBezTo>
                    <a:pt x="336" y="126"/>
                    <a:pt x="339" y="126"/>
                    <a:pt x="342" y="127"/>
                  </a:cubicBezTo>
                  <a:cubicBezTo>
                    <a:pt x="347" y="128"/>
                    <a:pt x="356" y="127"/>
                    <a:pt x="363" y="126"/>
                  </a:cubicBezTo>
                  <a:cubicBezTo>
                    <a:pt x="366" y="126"/>
                    <a:pt x="369" y="125"/>
                    <a:pt x="370" y="126"/>
                  </a:cubicBezTo>
                  <a:cubicBezTo>
                    <a:pt x="371" y="126"/>
                    <a:pt x="372" y="127"/>
                    <a:pt x="372" y="129"/>
                  </a:cubicBezTo>
                  <a:cubicBezTo>
                    <a:pt x="372" y="132"/>
                    <a:pt x="366" y="135"/>
                    <a:pt x="358" y="135"/>
                  </a:cubicBezTo>
                  <a:cubicBezTo>
                    <a:pt x="356" y="135"/>
                    <a:pt x="353" y="135"/>
                    <a:pt x="350" y="134"/>
                  </a:cubicBezTo>
                  <a:cubicBezTo>
                    <a:pt x="346" y="134"/>
                    <a:pt x="342" y="134"/>
                    <a:pt x="338" y="134"/>
                  </a:cubicBezTo>
                  <a:cubicBezTo>
                    <a:pt x="329" y="134"/>
                    <a:pt x="324" y="135"/>
                    <a:pt x="321" y="139"/>
                  </a:cubicBezTo>
                  <a:cubicBezTo>
                    <a:pt x="316" y="143"/>
                    <a:pt x="317" y="147"/>
                    <a:pt x="317" y="149"/>
                  </a:cubicBezTo>
                  <a:cubicBezTo>
                    <a:pt x="317" y="150"/>
                    <a:pt x="317" y="153"/>
                    <a:pt x="314" y="154"/>
                  </a:cubicBezTo>
                  <a:cubicBezTo>
                    <a:pt x="313" y="154"/>
                    <a:pt x="313" y="154"/>
                    <a:pt x="313" y="154"/>
                  </a:cubicBezTo>
                  <a:cubicBezTo>
                    <a:pt x="312" y="154"/>
                    <a:pt x="310" y="153"/>
                    <a:pt x="309" y="150"/>
                  </a:cubicBezTo>
                  <a:cubicBezTo>
                    <a:pt x="307" y="145"/>
                    <a:pt x="307" y="136"/>
                    <a:pt x="311" y="132"/>
                  </a:cubicBezTo>
                  <a:close/>
                  <a:moveTo>
                    <a:pt x="151" y="128"/>
                  </a:moveTo>
                  <a:cubicBezTo>
                    <a:pt x="152" y="127"/>
                    <a:pt x="153" y="127"/>
                    <a:pt x="156" y="127"/>
                  </a:cubicBezTo>
                  <a:cubicBezTo>
                    <a:pt x="159" y="127"/>
                    <a:pt x="169" y="128"/>
                    <a:pt x="170" y="132"/>
                  </a:cubicBezTo>
                  <a:cubicBezTo>
                    <a:pt x="171" y="133"/>
                    <a:pt x="171" y="134"/>
                    <a:pt x="170" y="135"/>
                  </a:cubicBezTo>
                  <a:cubicBezTo>
                    <a:pt x="169" y="136"/>
                    <a:pt x="168" y="137"/>
                    <a:pt x="166" y="137"/>
                  </a:cubicBezTo>
                  <a:cubicBezTo>
                    <a:pt x="163" y="137"/>
                    <a:pt x="152" y="134"/>
                    <a:pt x="151" y="131"/>
                  </a:cubicBezTo>
                  <a:cubicBezTo>
                    <a:pt x="151" y="130"/>
                    <a:pt x="151" y="129"/>
                    <a:pt x="151" y="128"/>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4" name="Freeform 1143">
              <a:extLst>
                <a:ext uri="{FF2B5EF4-FFF2-40B4-BE49-F238E27FC236}">
                  <a16:creationId xmlns:a16="http://schemas.microsoft.com/office/drawing/2014/main" id="{160A8659-FDA0-4365-8052-A2146BC7A0A2}"/>
                </a:ext>
              </a:extLst>
            </p:cNvPr>
            <p:cNvSpPr>
              <a:spLocks/>
            </p:cNvSpPr>
            <p:nvPr/>
          </p:nvSpPr>
          <p:spPr bwMode="auto">
            <a:xfrm>
              <a:off x="4740" y="1272"/>
              <a:ext cx="83" cy="30"/>
            </a:xfrm>
            <a:custGeom>
              <a:avLst/>
              <a:gdLst>
                <a:gd name="T0" fmla="*/ 3 w 87"/>
                <a:gd name="T1" fmla="*/ 22 h 31"/>
                <a:gd name="T2" fmla="*/ 11 w 87"/>
                <a:gd name="T3" fmla="*/ 29 h 31"/>
                <a:gd name="T4" fmla="*/ 12 w 87"/>
                <a:gd name="T5" fmla="*/ 30 h 31"/>
                <a:gd name="T6" fmla="*/ 14 w 87"/>
                <a:gd name="T7" fmla="*/ 30 h 31"/>
                <a:gd name="T8" fmla="*/ 25 w 87"/>
                <a:gd name="T9" fmla="*/ 28 h 31"/>
                <a:gd name="T10" fmla="*/ 27 w 87"/>
                <a:gd name="T11" fmla="*/ 27 h 31"/>
                <a:gd name="T12" fmla="*/ 33 w 87"/>
                <a:gd name="T13" fmla="*/ 29 h 31"/>
                <a:gd name="T14" fmla="*/ 37 w 87"/>
                <a:gd name="T15" fmla="*/ 29 h 31"/>
                <a:gd name="T16" fmla="*/ 48 w 87"/>
                <a:gd name="T17" fmla="*/ 26 h 31"/>
                <a:gd name="T18" fmla="*/ 53 w 87"/>
                <a:gd name="T19" fmla="*/ 27 h 31"/>
                <a:gd name="T20" fmla="*/ 58 w 87"/>
                <a:gd name="T21" fmla="*/ 27 h 31"/>
                <a:gd name="T22" fmla="*/ 59 w 87"/>
                <a:gd name="T23" fmla="*/ 27 h 31"/>
                <a:gd name="T24" fmla="*/ 57 w 87"/>
                <a:gd name="T25" fmla="*/ 22 h 31"/>
                <a:gd name="T26" fmla="*/ 55 w 87"/>
                <a:gd name="T27" fmla="*/ 16 h 31"/>
                <a:gd name="T28" fmla="*/ 60 w 87"/>
                <a:gd name="T29" fmla="*/ 12 h 31"/>
                <a:gd name="T30" fmla="*/ 65 w 87"/>
                <a:gd name="T31" fmla="*/ 15 h 31"/>
                <a:gd name="T32" fmla="*/ 65 w 87"/>
                <a:gd name="T33" fmla="*/ 19 h 31"/>
                <a:gd name="T34" fmla="*/ 65 w 87"/>
                <a:gd name="T35" fmla="*/ 21 h 31"/>
                <a:gd name="T36" fmla="*/ 78 w 87"/>
                <a:gd name="T37" fmla="*/ 26 h 31"/>
                <a:gd name="T38" fmla="*/ 82 w 87"/>
                <a:gd name="T39" fmla="*/ 23 h 31"/>
                <a:gd name="T40" fmla="*/ 85 w 87"/>
                <a:gd name="T41" fmla="*/ 17 h 31"/>
                <a:gd name="T42" fmla="*/ 87 w 87"/>
                <a:gd name="T43" fmla="*/ 15 h 31"/>
                <a:gd name="T44" fmla="*/ 82 w 87"/>
                <a:gd name="T45" fmla="*/ 11 h 31"/>
                <a:gd name="T46" fmla="*/ 69 w 87"/>
                <a:gd name="T47" fmla="*/ 8 h 31"/>
                <a:gd name="T48" fmla="*/ 58 w 87"/>
                <a:gd name="T49" fmla="*/ 6 h 31"/>
                <a:gd name="T50" fmla="*/ 50 w 87"/>
                <a:gd name="T51" fmla="*/ 4 h 31"/>
                <a:gd name="T52" fmla="*/ 44 w 87"/>
                <a:gd name="T53" fmla="*/ 8 h 31"/>
                <a:gd name="T54" fmla="*/ 41 w 87"/>
                <a:gd name="T55" fmla="*/ 12 h 31"/>
                <a:gd name="T56" fmla="*/ 30 w 87"/>
                <a:gd name="T57" fmla="*/ 6 h 31"/>
                <a:gd name="T58" fmla="*/ 20 w 87"/>
                <a:gd name="T59" fmla="*/ 0 h 31"/>
                <a:gd name="T60" fmla="*/ 20 w 87"/>
                <a:gd name="T61" fmla="*/ 0 h 31"/>
                <a:gd name="T62" fmla="*/ 1 w 87"/>
                <a:gd name="T63" fmla="*/ 18 h 31"/>
                <a:gd name="T64" fmla="*/ 3 w 87"/>
                <a:gd name="T6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31">
                  <a:moveTo>
                    <a:pt x="3" y="22"/>
                  </a:moveTo>
                  <a:cubicBezTo>
                    <a:pt x="7" y="25"/>
                    <a:pt x="9" y="27"/>
                    <a:pt x="11" y="29"/>
                  </a:cubicBezTo>
                  <a:cubicBezTo>
                    <a:pt x="11" y="29"/>
                    <a:pt x="12" y="30"/>
                    <a:pt x="12" y="30"/>
                  </a:cubicBezTo>
                  <a:cubicBezTo>
                    <a:pt x="12" y="30"/>
                    <a:pt x="12" y="30"/>
                    <a:pt x="14" y="30"/>
                  </a:cubicBezTo>
                  <a:cubicBezTo>
                    <a:pt x="17" y="30"/>
                    <a:pt x="22" y="29"/>
                    <a:pt x="25" y="28"/>
                  </a:cubicBezTo>
                  <a:cubicBezTo>
                    <a:pt x="27" y="27"/>
                    <a:pt x="27" y="27"/>
                    <a:pt x="27" y="27"/>
                  </a:cubicBezTo>
                  <a:cubicBezTo>
                    <a:pt x="29" y="26"/>
                    <a:pt x="31" y="28"/>
                    <a:pt x="33" y="29"/>
                  </a:cubicBezTo>
                  <a:cubicBezTo>
                    <a:pt x="34" y="30"/>
                    <a:pt x="35" y="31"/>
                    <a:pt x="37" y="29"/>
                  </a:cubicBezTo>
                  <a:cubicBezTo>
                    <a:pt x="41" y="27"/>
                    <a:pt x="45" y="26"/>
                    <a:pt x="48" y="26"/>
                  </a:cubicBezTo>
                  <a:cubicBezTo>
                    <a:pt x="49" y="26"/>
                    <a:pt x="51" y="27"/>
                    <a:pt x="53" y="27"/>
                  </a:cubicBezTo>
                  <a:cubicBezTo>
                    <a:pt x="54" y="27"/>
                    <a:pt x="56" y="27"/>
                    <a:pt x="58" y="27"/>
                  </a:cubicBezTo>
                  <a:cubicBezTo>
                    <a:pt x="59" y="27"/>
                    <a:pt x="59" y="27"/>
                    <a:pt x="59" y="27"/>
                  </a:cubicBezTo>
                  <a:cubicBezTo>
                    <a:pt x="59" y="26"/>
                    <a:pt x="58" y="24"/>
                    <a:pt x="57" y="22"/>
                  </a:cubicBezTo>
                  <a:cubicBezTo>
                    <a:pt x="56" y="20"/>
                    <a:pt x="55" y="18"/>
                    <a:pt x="55" y="16"/>
                  </a:cubicBezTo>
                  <a:cubicBezTo>
                    <a:pt x="55" y="13"/>
                    <a:pt x="57" y="12"/>
                    <a:pt x="60" y="12"/>
                  </a:cubicBezTo>
                  <a:cubicBezTo>
                    <a:pt x="62" y="12"/>
                    <a:pt x="64" y="13"/>
                    <a:pt x="65" y="15"/>
                  </a:cubicBezTo>
                  <a:cubicBezTo>
                    <a:pt x="66" y="16"/>
                    <a:pt x="66" y="18"/>
                    <a:pt x="65" y="19"/>
                  </a:cubicBezTo>
                  <a:cubicBezTo>
                    <a:pt x="64" y="20"/>
                    <a:pt x="65" y="20"/>
                    <a:pt x="65" y="21"/>
                  </a:cubicBezTo>
                  <a:cubicBezTo>
                    <a:pt x="66" y="24"/>
                    <a:pt x="71" y="27"/>
                    <a:pt x="78" y="26"/>
                  </a:cubicBezTo>
                  <a:cubicBezTo>
                    <a:pt x="82" y="26"/>
                    <a:pt x="82" y="25"/>
                    <a:pt x="82" y="23"/>
                  </a:cubicBezTo>
                  <a:cubicBezTo>
                    <a:pt x="82" y="21"/>
                    <a:pt x="81" y="18"/>
                    <a:pt x="85" y="17"/>
                  </a:cubicBezTo>
                  <a:cubicBezTo>
                    <a:pt x="87" y="16"/>
                    <a:pt x="87" y="15"/>
                    <a:pt x="87" y="15"/>
                  </a:cubicBezTo>
                  <a:cubicBezTo>
                    <a:pt x="87" y="15"/>
                    <a:pt x="87" y="14"/>
                    <a:pt x="82" y="11"/>
                  </a:cubicBezTo>
                  <a:cubicBezTo>
                    <a:pt x="78" y="8"/>
                    <a:pt x="73" y="8"/>
                    <a:pt x="69" y="8"/>
                  </a:cubicBezTo>
                  <a:cubicBezTo>
                    <a:pt x="65" y="8"/>
                    <a:pt x="61" y="8"/>
                    <a:pt x="58" y="6"/>
                  </a:cubicBezTo>
                  <a:cubicBezTo>
                    <a:pt x="55" y="5"/>
                    <a:pt x="52" y="4"/>
                    <a:pt x="50" y="4"/>
                  </a:cubicBezTo>
                  <a:cubicBezTo>
                    <a:pt x="45" y="4"/>
                    <a:pt x="44" y="7"/>
                    <a:pt x="44" y="8"/>
                  </a:cubicBezTo>
                  <a:cubicBezTo>
                    <a:pt x="44" y="11"/>
                    <a:pt x="42" y="12"/>
                    <a:pt x="41" y="12"/>
                  </a:cubicBezTo>
                  <a:cubicBezTo>
                    <a:pt x="38" y="12"/>
                    <a:pt x="35" y="10"/>
                    <a:pt x="30" y="6"/>
                  </a:cubicBezTo>
                  <a:cubicBezTo>
                    <a:pt x="27" y="4"/>
                    <a:pt x="23" y="1"/>
                    <a:pt x="20" y="0"/>
                  </a:cubicBezTo>
                  <a:cubicBezTo>
                    <a:pt x="20" y="0"/>
                    <a:pt x="20" y="0"/>
                    <a:pt x="20" y="0"/>
                  </a:cubicBezTo>
                  <a:cubicBezTo>
                    <a:pt x="15" y="0"/>
                    <a:pt x="3" y="10"/>
                    <a:pt x="1" y="18"/>
                  </a:cubicBezTo>
                  <a:cubicBezTo>
                    <a:pt x="0" y="21"/>
                    <a:pt x="1" y="22"/>
                    <a:pt x="3" y="2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5" name="Freeform 1144">
              <a:extLst>
                <a:ext uri="{FF2B5EF4-FFF2-40B4-BE49-F238E27FC236}">
                  <a16:creationId xmlns:a16="http://schemas.microsoft.com/office/drawing/2014/main" id="{2B7A8DB9-9F87-49FD-899E-E13F7FF1D621}"/>
                </a:ext>
              </a:extLst>
            </p:cNvPr>
            <p:cNvSpPr>
              <a:spLocks/>
            </p:cNvSpPr>
            <p:nvPr/>
          </p:nvSpPr>
          <p:spPr bwMode="auto">
            <a:xfrm>
              <a:off x="4332" y="1196"/>
              <a:ext cx="63" cy="32"/>
            </a:xfrm>
            <a:custGeom>
              <a:avLst/>
              <a:gdLst>
                <a:gd name="T0" fmla="*/ 13 w 66"/>
                <a:gd name="T1" fmla="*/ 33 h 34"/>
                <a:gd name="T2" fmla="*/ 28 w 66"/>
                <a:gd name="T3" fmla="*/ 31 h 34"/>
                <a:gd name="T4" fmla="*/ 29 w 66"/>
                <a:gd name="T5" fmla="*/ 31 h 34"/>
                <a:gd name="T6" fmla="*/ 65 w 66"/>
                <a:gd name="T7" fmla="*/ 19 h 34"/>
                <a:gd name="T8" fmla="*/ 60 w 66"/>
                <a:gd name="T9" fmla="*/ 16 h 34"/>
                <a:gd name="T10" fmla="*/ 51 w 66"/>
                <a:gd name="T11" fmla="*/ 11 h 34"/>
                <a:gd name="T12" fmla="*/ 47 w 66"/>
                <a:gd name="T13" fmla="*/ 10 h 34"/>
                <a:gd name="T14" fmla="*/ 38 w 66"/>
                <a:gd name="T15" fmla="*/ 14 h 34"/>
                <a:gd name="T16" fmla="*/ 35 w 66"/>
                <a:gd name="T17" fmla="*/ 17 h 34"/>
                <a:gd name="T18" fmla="*/ 32 w 66"/>
                <a:gd name="T19" fmla="*/ 15 h 34"/>
                <a:gd name="T20" fmla="*/ 36 w 66"/>
                <a:gd name="T21" fmla="*/ 6 h 34"/>
                <a:gd name="T22" fmla="*/ 37 w 66"/>
                <a:gd name="T23" fmla="*/ 3 h 34"/>
                <a:gd name="T24" fmla="*/ 33 w 66"/>
                <a:gd name="T25" fmla="*/ 0 h 34"/>
                <a:gd name="T26" fmla="*/ 33 w 66"/>
                <a:gd name="T27" fmla="*/ 0 h 34"/>
                <a:gd name="T28" fmla="*/ 25 w 66"/>
                <a:gd name="T29" fmla="*/ 4 h 34"/>
                <a:gd name="T30" fmla="*/ 21 w 66"/>
                <a:gd name="T31" fmla="*/ 5 h 34"/>
                <a:gd name="T32" fmla="*/ 19 w 66"/>
                <a:gd name="T33" fmla="*/ 10 h 34"/>
                <a:gd name="T34" fmla="*/ 17 w 66"/>
                <a:gd name="T35" fmla="*/ 13 h 34"/>
                <a:gd name="T36" fmla="*/ 16 w 66"/>
                <a:gd name="T37" fmla="*/ 16 h 34"/>
                <a:gd name="T38" fmla="*/ 13 w 66"/>
                <a:gd name="T39" fmla="*/ 17 h 34"/>
                <a:gd name="T40" fmla="*/ 12 w 66"/>
                <a:gd name="T41" fmla="*/ 17 h 34"/>
                <a:gd name="T42" fmla="*/ 9 w 66"/>
                <a:gd name="T43" fmla="*/ 20 h 34"/>
                <a:gd name="T44" fmla="*/ 2 w 66"/>
                <a:gd name="T45" fmla="*/ 31 h 34"/>
                <a:gd name="T46" fmla="*/ 0 w 66"/>
                <a:gd name="T47" fmla="*/ 34 h 34"/>
                <a:gd name="T48" fmla="*/ 2 w 66"/>
                <a:gd name="T49" fmla="*/ 34 h 34"/>
                <a:gd name="T50" fmla="*/ 13 w 66"/>
                <a:gd name="T51"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34">
                  <a:moveTo>
                    <a:pt x="13" y="33"/>
                  </a:moveTo>
                  <a:cubicBezTo>
                    <a:pt x="18" y="32"/>
                    <a:pt x="23" y="31"/>
                    <a:pt x="28" y="31"/>
                  </a:cubicBezTo>
                  <a:cubicBezTo>
                    <a:pt x="29" y="31"/>
                    <a:pt x="29" y="31"/>
                    <a:pt x="29" y="31"/>
                  </a:cubicBezTo>
                  <a:cubicBezTo>
                    <a:pt x="41" y="31"/>
                    <a:pt x="64" y="23"/>
                    <a:pt x="65" y="19"/>
                  </a:cubicBezTo>
                  <a:cubicBezTo>
                    <a:pt x="66" y="18"/>
                    <a:pt x="64" y="17"/>
                    <a:pt x="60" y="16"/>
                  </a:cubicBezTo>
                  <a:cubicBezTo>
                    <a:pt x="57" y="15"/>
                    <a:pt x="53" y="14"/>
                    <a:pt x="51" y="11"/>
                  </a:cubicBezTo>
                  <a:cubicBezTo>
                    <a:pt x="50" y="10"/>
                    <a:pt x="49" y="10"/>
                    <a:pt x="47" y="10"/>
                  </a:cubicBezTo>
                  <a:cubicBezTo>
                    <a:pt x="44" y="10"/>
                    <a:pt x="39" y="12"/>
                    <a:pt x="38" y="14"/>
                  </a:cubicBezTo>
                  <a:cubicBezTo>
                    <a:pt x="37" y="17"/>
                    <a:pt x="35" y="17"/>
                    <a:pt x="35" y="17"/>
                  </a:cubicBezTo>
                  <a:cubicBezTo>
                    <a:pt x="33" y="17"/>
                    <a:pt x="32" y="16"/>
                    <a:pt x="32" y="15"/>
                  </a:cubicBezTo>
                  <a:cubicBezTo>
                    <a:pt x="31" y="13"/>
                    <a:pt x="33" y="9"/>
                    <a:pt x="36" y="6"/>
                  </a:cubicBezTo>
                  <a:cubicBezTo>
                    <a:pt x="38" y="4"/>
                    <a:pt x="38" y="3"/>
                    <a:pt x="37" y="3"/>
                  </a:cubicBezTo>
                  <a:cubicBezTo>
                    <a:pt x="37" y="2"/>
                    <a:pt x="35" y="0"/>
                    <a:pt x="33" y="0"/>
                  </a:cubicBezTo>
                  <a:cubicBezTo>
                    <a:pt x="33" y="0"/>
                    <a:pt x="33" y="0"/>
                    <a:pt x="33" y="0"/>
                  </a:cubicBezTo>
                  <a:cubicBezTo>
                    <a:pt x="32" y="4"/>
                    <a:pt x="28" y="4"/>
                    <a:pt x="25" y="4"/>
                  </a:cubicBezTo>
                  <a:cubicBezTo>
                    <a:pt x="24" y="4"/>
                    <a:pt x="22" y="4"/>
                    <a:pt x="21" y="5"/>
                  </a:cubicBezTo>
                  <a:cubicBezTo>
                    <a:pt x="21" y="7"/>
                    <a:pt x="20" y="9"/>
                    <a:pt x="19" y="10"/>
                  </a:cubicBezTo>
                  <a:cubicBezTo>
                    <a:pt x="18" y="11"/>
                    <a:pt x="17" y="12"/>
                    <a:pt x="17" y="13"/>
                  </a:cubicBezTo>
                  <a:cubicBezTo>
                    <a:pt x="17" y="14"/>
                    <a:pt x="17" y="15"/>
                    <a:pt x="16" y="16"/>
                  </a:cubicBezTo>
                  <a:cubicBezTo>
                    <a:pt x="15" y="17"/>
                    <a:pt x="14" y="17"/>
                    <a:pt x="13" y="17"/>
                  </a:cubicBezTo>
                  <a:cubicBezTo>
                    <a:pt x="12" y="17"/>
                    <a:pt x="12" y="17"/>
                    <a:pt x="12" y="17"/>
                  </a:cubicBezTo>
                  <a:cubicBezTo>
                    <a:pt x="10" y="17"/>
                    <a:pt x="9" y="17"/>
                    <a:pt x="9" y="20"/>
                  </a:cubicBezTo>
                  <a:cubicBezTo>
                    <a:pt x="9" y="25"/>
                    <a:pt x="5" y="28"/>
                    <a:pt x="2" y="31"/>
                  </a:cubicBezTo>
                  <a:cubicBezTo>
                    <a:pt x="1" y="32"/>
                    <a:pt x="0" y="33"/>
                    <a:pt x="0" y="34"/>
                  </a:cubicBezTo>
                  <a:cubicBezTo>
                    <a:pt x="0" y="34"/>
                    <a:pt x="1" y="34"/>
                    <a:pt x="2" y="34"/>
                  </a:cubicBezTo>
                  <a:cubicBezTo>
                    <a:pt x="5" y="34"/>
                    <a:pt x="9" y="33"/>
                    <a:pt x="13" y="33"/>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6" name="Freeform 1145">
              <a:extLst>
                <a:ext uri="{FF2B5EF4-FFF2-40B4-BE49-F238E27FC236}">
                  <a16:creationId xmlns:a16="http://schemas.microsoft.com/office/drawing/2014/main" id="{C37EB612-BEEF-4C43-AB64-15F04360EF3D}"/>
                </a:ext>
              </a:extLst>
            </p:cNvPr>
            <p:cNvSpPr>
              <a:spLocks/>
            </p:cNvSpPr>
            <p:nvPr/>
          </p:nvSpPr>
          <p:spPr bwMode="auto">
            <a:xfrm>
              <a:off x="4257" y="1150"/>
              <a:ext cx="53" cy="39"/>
            </a:xfrm>
            <a:custGeom>
              <a:avLst/>
              <a:gdLst>
                <a:gd name="T0" fmla="*/ 9 w 56"/>
                <a:gd name="T1" fmla="*/ 25 h 41"/>
                <a:gd name="T2" fmla="*/ 14 w 56"/>
                <a:gd name="T3" fmla="*/ 30 h 41"/>
                <a:gd name="T4" fmla="*/ 6 w 56"/>
                <a:gd name="T5" fmla="*/ 34 h 41"/>
                <a:gd name="T6" fmla="*/ 0 w 56"/>
                <a:gd name="T7" fmla="*/ 34 h 41"/>
                <a:gd name="T8" fmla="*/ 2 w 56"/>
                <a:gd name="T9" fmla="*/ 37 h 41"/>
                <a:gd name="T10" fmla="*/ 8 w 56"/>
                <a:gd name="T11" fmla="*/ 40 h 41"/>
                <a:gd name="T12" fmla="*/ 18 w 56"/>
                <a:gd name="T13" fmla="*/ 37 h 41"/>
                <a:gd name="T14" fmla="*/ 19 w 56"/>
                <a:gd name="T15" fmla="*/ 35 h 41"/>
                <a:gd name="T16" fmla="*/ 45 w 56"/>
                <a:gd name="T17" fmla="*/ 24 h 41"/>
                <a:gd name="T18" fmla="*/ 52 w 56"/>
                <a:gd name="T19" fmla="*/ 23 h 41"/>
                <a:gd name="T20" fmla="*/ 52 w 56"/>
                <a:gd name="T21" fmla="*/ 23 h 41"/>
                <a:gd name="T22" fmla="*/ 52 w 56"/>
                <a:gd name="T23" fmla="*/ 21 h 41"/>
                <a:gd name="T24" fmla="*/ 51 w 56"/>
                <a:gd name="T25" fmla="*/ 16 h 41"/>
                <a:gd name="T26" fmla="*/ 55 w 56"/>
                <a:gd name="T27" fmla="*/ 14 h 41"/>
                <a:gd name="T28" fmla="*/ 56 w 56"/>
                <a:gd name="T29" fmla="*/ 14 h 41"/>
                <a:gd name="T30" fmla="*/ 50 w 56"/>
                <a:gd name="T31" fmla="*/ 12 h 41"/>
                <a:gd name="T32" fmla="*/ 42 w 56"/>
                <a:gd name="T33" fmla="*/ 3 h 41"/>
                <a:gd name="T34" fmla="*/ 41 w 56"/>
                <a:gd name="T35" fmla="*/ 0 h 41"/>
                <a:gd name="T36" fmla="*/ 38 w 56"/>
                <a:gd name="T37" fmla="*/ 1 h 41"/>
                <a:gd name="T38" fmla="*/ 26 w 56"/>
                <a:gd name="T39" fmla="*/ 6 h 41"/>
                <a:gd name="T40" fmla="*/ 14 w 56"/>
                <a:gd name="T41" fmla="*/ 10 h 41"/>
                <a:gd name="T42" fmla="*/ 14 w 56"/>
                <a:gd name="T43" fmla="*/ 10 h 41"/>
                <a:gd name="T44" fmla="*/ 17 w 56"/>
                <a:gd name="T45" fmla="*/ 16 h 41"/>
                <a:gd name="T46" fmla="*/ 8 w 56"/>
                <a:gd name="T47" fmla="*/ 22 h 41"/>
                <a:gd name="T48" fmla="*/ 8 w 56"/>
                <a:gd name="T49" fmla="*/ 22 h 41"/>
                <a:gd name="T50" fmla="*/ 6 w 56"/>
                <a:gd name="T51" fmla="*/ 22 h 41"/>
                <a:gd name="T52" fmla="*/ 9 w 56"/>
                <a:gd name="T5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1">
                  <a:moveTo>
                    <a:pt x="9" y="25"/>
                  </a:moveTo>
                  <a:cubicBezTo>
                    <a:pt x="11" y="26"/>
                    <a:pt x="15" y="28"/>
                    <a:pt x="14" y="30"/>
                  </a:cubicBezTo>
                  <a:cubicBezTo>
                    <a:pt x="14" y="33"/>
                    <a:pt x="11" y="34"/>
                    <a:pt x="6" y="34"/>
                  </a:cubicBezTo>
                  <a:cubicBezTo>
                    <a:pt x="3" y="34"/>
                    <a:pt x="1" y="34"/>
                    <a:pt x="0" y="34"/>
                  </a:cubicBezTo>
                  <a:cubicBezTo>
                    <a:pt x="1" y="35"/>
                    <a:pt x="1" y="36"/>
                    <a:pt x="2" y="37"/>
                  </a:cubicBezTo>
                  <a:cubicBezTo>
                    <a:pt x="3" y="38"/>
                    <a:pt x="5" y="39"/>
                    <a:pt x="8" y="40"/>
                  </a:cubicBezTo>
                  <a:cubicBezTo>
                    <a:pt x="12" y="41"/>
                    <a:pt x="16" y="39"/>
                    <a:pt x="18" y="37"/>
                  </a:cubicBezTo>
                  <a:cubicBezTo>
                    <a:pt x="19" y="36"/>
                    <a:pt x="19" y="35"/>
                    <a:pt x="19" y="35"/>
                  </a:cubicBezTo>
                  <a:cubicBezTo>
                    <a:pt x="18" y="30"/>
                    <a:pt x="25" y="28"/>
                    <a:pt x="45" y="24"/>
                  </a:cubicBezTo>
                  <a:cubicBezTo>
                    <a:pt x="48" y="24"/>
                    <a:pt x="50" y="23"/>
                    <a:pt x="52" y="23"/>
                  </a:cubicBezTo>
                  <a:cubicBezTo>
                    <a:pt x="52" y="23"/>
                    <a:pt x="52" y="23"/>
                    <a:pt x="52" y="23"/>
                  </a:cubicBezTo>
                  <a:cubicBezTo>
                    <a:pt x="52" y="22"/>
                    <a:pt x="52" y="21"/>
                    <a:pt x="52" y="21"/>
                  </a:cubicBezTo>
                  <a:cubicBezTo>
                    <a:pt x="51" y="19"/>
                    <a:pt x="50" y="17"/>
                    <a:pt x="51" y="16"/>
                  </a:cubicBezTo>
                  <a:cubicBezTo>
                    <a:pt x="52" y="14"/>
                    <a:pt x="54" y="14"/>
                    <a:pt x="55" y="14"/>
                  </a:cubicBezTo>
                  <a:cubicBezTo>
                    <a:pt x="55" y="14"/>
                    <a:pt x="55" y="14"/>
                    <a:pt x="56" y="14"/>
                  </a:cubicBezTo>
                  <a:cubicBezTo>
                    <a:pt x="54" y="13"/>
                    <a:pt x="53" y="13"/>
                    <a:pt x="50" y="12"/>
                  </a:cubicBezTo>
                  <a:cubicBezTo>
                    <a:pt x="43" y="11"/>
                    <a:pt x="42" y="6"/>
                    <a:pt x="42" y="3"/>
                  </a:cubicBezTo>
                  <a:cubicBezTo>
                    <a:pt x="41" y="2"/>
                    <a:pt x="41" y="1"/>
                    <a:pt x="41" y="0"/>
                  </a:cubicBezTo>
                  <a:cubicBezTo>
                    <a:pt x="40" y="0"/>
                    <a:pt x="39" y="1"/>
                    <a:pt x="38" y="1"/>
                  </a:cubicBezTo>
                  <a:cubicBezTo>
                    <a:pt x="36" y="3"/>
                    <a:pt x="33" y="5"/>
                    <a:pt x="26" y="6"/>
                  </a:cubicBezTo>
                  <a:cubicBezTo>
                    <a:pt x="18" y="8"/>
                    <a:pt x="15" y="9"/>
                    <a:pt x="14" y="10"/>
                  </a:cubicBezTo>
                  <a:cubicBezTo>
                    <a:pt x="14" y="10"/>
                    <a:pt x="14" y="10"/>
                    <a:pt x="14" y="10"/>
                  </a:cubicBezTo>
                  <a:cubicBezTo>
                    <a:pt x="16" y="11"/>
                    <a:pt x="17" y="13"/>
                    <a:pt x="17" y="16"/>
                  </a:cubicBezTo>
                  <a:cubicBezTo>
                    <a:pt x="16" y="19"/>
                    <a:pt x="12" y="22"/>
                    <a:pt x="8" y="22"/>
                  </a:cubicBezTo>
                  <a:cubicBezTo>
                    <a:pt x="8" y="22"/>
                    <a:pt x="8" y="22"/>
                    <a:pt x="8" y="22"/>
                  </a:cubicBezTo>
                  <a:cubicBezTo>
                    <a:pt x="7" y="22"/>
                    <a:pt x="6" y="22"/>
                    <a:pt x="6" y="22"/>
                  </a:cubicBezTo>
                  <a:cubicBezTo>
                    <a:pt x="6" y="23"/>
                    <a:pt x="7" y="24"/>
                    <a:pt x="9" y="25"/>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7" name="Freeform 1146">
              <a:extLst>
                <a:ext uri="{FF2B5EF4-FFF2-40B4-BE49-F238E27FC236}">
                  <a16:creationId xmlns:a16="http://schemas.microsoft.com/office/drawing/2014/main" id="{BDC4247B-51D3-4B3B-9B52-D51302630338}"/>
                </a:ext>
              </a:extLst>
            </p:cNvPr>
            <p:cNvSpPr>
              <a:spLocks/>
            </p:cNvSpPr>
            <p:nvPr/>
          </p:nvSpPr>
          <p:spPr bwMode="auto">
            <a:xfrm>
              <a:off x="4276" y="1180"/>
              <a:ext cx="58" cy="28"/>
            </a:xfrm>
            <a:custGeom>
              <a:avLst/>
              <a:gdLst>
                <a:gd name="T0" fmla="*/ 3 w 61"/>
                <a:gd name="T1" fmla="*/ 12 h 30"/>
                <a:gd name="T2" fmla="*/ 0 w 61"/>
                <a:gd name="T3" fmla="*/ 14 h 30"/>
                <a:gd name="T4" fmla="*/ 4 w 61"/>
                <a:gd name="T5" fmla="*/ 16 h 30"/>
                <a:gd name="T6" fmla="*/ 7 w 61"/>
                <a:gd name="T7" fmla="*/ 16 h 30"/>
                <a:gd name="T8" fmla="*/ 12 w 61"/>
                <a:gd name="T9" fmla="*/ 20 h 30"/>
                <a:gd name="T10" fmla="*/ 17 w 61"/>
                <a:gd name="T11" fmla="*/ 24 h 30"/>
                <a:gd name="T12" fmla="*/ 19 w 61"/>
                <a:gd name="T13" fmla="*/ 23 h 30"/>
                <a:gd name="T14" fmla="*/ 33 w 61"/>
                <a:gd name="T15" fmla="*/ 27 h 30"/>
                <a:gd name="T16" fmla="*/ 50 w 61"/>
                <a:gd name="T17" fmla="*/ 30 h 30"/>
                <a:gd name="T18" fmla="*/ 56 w 61"/>
                <a:gd name="T19" fmla="*/ 27 h 30"/>
                <a:gd name="T20" fmla="*/ 57 w 61"/>
                <a:gd name="T21" fmla="*/ 26 h 30"/>
                <a:gd name="T22" fmla="*/ 57 w 61"/>
                <a:gd name="T23" fmla="*/ 26 h 30"/>
                <a:gd name="T24" fmla="*/ 54 w 61"/>
                <a:gd name="T25" fmla="*/ 24 h 30"/>
                <a:gd name="T26" fmla="*/ 61 w 61"/>
                <a:gd name="T27" fmla="*/ 10 h 30"/>
                <a:gd name="T28" fmla="*/ 61 w 61"/>
                <a:gd name="T29" fmla="*/ 8 h 30"/>
                <a:gd name="T30" fmla="*/ 50 w 61"/>
                <a:gd name="T31" fmla="*/ 3 h 30"/>
                <a:gd name="T32" fmla="*/ 48 w 61"/>
                <a:gd name="T33" fmla="*/ 4 h 30"/>
                <a:gd name="T34" fmla="*/ 45 w 61"/>
                <a:gd name="T35" fmla="*/ 8 h 30"/>
                <a:gd name="T36" fmla="*/ 36 w 61"/>
                <a:gd name="T37" fmla="*/ 0 h 30"/>
                <a:gd name="T38" fmla="*/ 33 w 61"/>
                <a:gd name="T39" fmla="*/ 0 h 30"/>
                <a:gd name="T40" fmla="*/ 8 w 61"/>
                <a:gd name="T41" fmla="*/ 6 h 30"/>
                <a:gd name="T42" fmla="*/ 3 w 61"/>
                <a:gd name="T43"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30">
                  <a:moveTo>
                    <a:pt x="3" y="12"/>
                  </a:moveTo>
                  <a:cubicBezTo>
                    <a:pt x="2" y="13"/>
                    <a:pt x="1" y="14"/>
                    <a:pt x="0" y="14"/>
                  </a:cubicBezTo>
                  <a:cubicBezTo>
                    <a:pt x="1" y="15"/>
                    <a:pt x="2" y="15"/>
                    <a:pt x="4" y="16"/>
                  </a:cubicBezTo>
                  <a:cubicBezTo>
                    <a:pt x="5" y="16"/>
                    <a:pt x="6" y="16"/>
                    <a:pt x="7" y="16"/>
                  </a:cubicBezTo>
                  <a:cubicBezTo>
                    <a:pt x="9" y="16"/>
                    <a:pt x="11" y="18"/>
                    <a:pt x="12" y="20"/>
                  </a:cubicBezTo>
                  <a:cubicBezTo>
                    <a:pt x="14" y="23"/>
                    <a:pt x="15" y="24"/>
                    <a:pt x="17" y="24"/>
                  </a:cubicBezTo>
                  <a:cubicBezTo>
                    <a:pt x="18" y="23"/>
                    <a:pt x="19" y="23"/>
                    <a:pt x="19" y="23"/>
                  </a:cubicBezTo>
                  <a:cubicBezTo>
                    <a:pt x="23" y="23"/>
                    <a:pt x="28" y="25"/>
                    <a:pt x="33" y="27"/>
                  </a:cubicBezTo>
                  <a:cubicBezTo>
                    <a:pt x="39" y="28"/>
                    <a:pt x="45" y="30"/>
                    <a:pt x="50" y="30"/>
                  </a:cubicBezTo>
                  <a:cubicBezTo>
                    <a:pt x="54" y="30"/>
                    <a:pt x="56" y="28"/>
                    <a:pt x="56" y="27"/>
                  </a:cubicBezTo>
                  <a:cubicBezTo>
                    <a:pt x="57" y="27"/>
                    <a:pt x="57" y="26"/>
                    <a:pt x="57" y="26"/>
                  </a:cubicBezTo>
                  <a:cubicBezTo>
                    <a:pt x="57" y="26"/>
                    <a:pt x="57" y="26"/>
                    <a:pt x="57" y="26"/>
                  </a:cubicBezTo>
                  <a:cubicBezTo>
                    <a:pt x="55" y="26"/>
                    <a:pt x="55" y="25"/>
                    <a:pt x="54" y="24"/>
                  </a:cubicBezTo>
                  <a:cubicBezTo>
                    <a:pt x="53" y="22"/>
                    <a:pt x="55" y="19"/>
                    <a:pt x="61" y="10"/>
                  </a:cubicBezTo>
                  <a:cubicBezTo>
                    <a:pt x="61" y="9"/>
                    <a:pt x="61" y="9"/>
                    <a:pt x="61" y="8"/>
                  </a:cubicBezTo>
                  <a:cubicBezTo>
                    <a:pt x="60" y="6"/>
                    <a:pt x="54" y="3"/>
                    <a:pt x="50" y="3"/>
                  </a:cubicBezTo>
                  <a:cubicBezTo>
                    <a:pt x="48" y="3"/>
                    <a:pt x="48" y="4"/>
                    <a:pt x="48" y="4"/>
                  </a:cubicBezTo>
                  <a:cubicBezTo>
                    <a:pt x="48" y="8"/>
                    <a:pt x="45" y="8"/>
                    <a:pt x="45" y="8"/>
                  </a:cubicBezTo>
                  <a:cubicBezTo>
                    <a:pt x="41" y="8"/>
                    <a:pt x="37" y="2"/>
                    <a:pt x="36" y="0"/>
                  </a:cubicBezTo>
                  <a:cubicBezTo>
                    <a:pt x="36" y="0"/>
                    <a:pt x="35" y="0"/>
                    <a:pt x="33" y="0"/>
                  </a:cubicBezTo>
                  <a:cubicBezTo>
                    <a:pt x="25" y="0"/>
                    <a:pt x="10" y="4"/>
                    <a:pt x="8" y="6"/>
                  </a:cubicBezTo>
                  <a:cubicBezTo>
                    <a:pt x="8" y="9"/>
                    <a:pt x="5" y="10"/>
                    <a:pt x="3" y="1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8" name="Freeform 1147">
              <a:extLst>
                <a:ext uri="{FF2B5EF4-FFF2-40B4-BE49-F238E27FC236}">
                  <a16:creationId xmlns:a16="http://schemas.microsoft.com/office/drawing/2014/main" id="{3A408EFA-4F62-49FB-9F60-D758D0DE7924}"/>
                </a:ext>
              </a:extLst>
            </p:cNvPr>
            <p:cNvSpPr>
              <a:spLocks noEditPoints="1"/>
            </p:cNvSpPr>
            <p:nvPr/>
          </p:nvSpPr>
          <p:spPr bwMode="auto">
            <a:xfrm>
              <a:off x="3564" y="1238"/>
              <a:ext cx="1749" cy="606"/>
            </a:xfrm>
            <a:custGeom>
              <a:avLst/>
              <a:gdLst>
                <a:gd name="T0" fmla="*/ 49 w 1831"/>
                <a:gd name="T1" fmla="*/ 223 h 635"/>
                <a:gd name="T2" fmla="*/ 53 w 1831"/>
                <a:gd name="T3" fmla="*/ 179 h 635"/>
                <a:gd name="T4" fmla="*/ 15 w 1831"/>
                <a:gd name="T5" fmla="*/ 190 h 635"/>
                <a:gd name="T6" fmla="*/ 32 w 1831"/>
                <a:gd name="T7" fmla="*/ 275 h 635"/>
                <a:gd name="T8" fmla="*/ 7 w 1831"/>
                <a:gd name="T9" fmla="*/ 361 h 635"/>
                <a:gd name="T10" fmla="*/ 1 w 1831"/>
                <a:gd name="T11" fmla="*/ 391 h 635"/>
                <a:gd name="T12" fmla="*/ 45 w 1831"/>
                <a:gd name="T13" fmla="*/ 445 h 635"/>
                <a:gd name="T14" fmla="*/ 75 w 1831"/>
                <a:gd name="T15" fmla="*/ 484 h 635"/>
                <a:gd name="T16" fmla="*/ 139 w 1831"/>
                <a:gd name="T17" fmla="*/ 532 h 635"/>
                <a:gd name="T18" fmla="*/ 136 w 1831"/>
                <a:gd name="T19" fmla="*/ 603 h 635"/>
                <a:gd name="T20" fmla="*/ 216 w 1831"/>
                <a:gd name="T21" fmla="*/ 628 h 635"/>
                <a:gd name="T22" fmla="*/ 236 w 1831"/>
                <a:gd name="T23" fmla="*/ 554 h 635"/>
                <a:gd name="T24" fmla="*/ 234 w 1831"/>
                <a:gd name="T25" fmla="*/ 511 h 635"/>
                <a:gd name="T26" fmla="*/ 320 w 1831"/>
                <a:gd name="T27" fmla="*/ 502 h 635"/>
                <a:gd name="T28" fmla="*/ 377 w 1831"/>
                <a:gd name="T29" fmla="*/ 470 h 635"/>
                <a:gd name="T30" fmla="*/ 501 w 1831"/>
                <a:gd name="T31" fmla="*/ 446 h 635"/>
                <a:gd name="T32" fmla="*/ 563 w 1831"/>
                <a:gd name="T33" fmla="*/ 447 h 635"/>
                <a:gd name="T34" fmla="*/ 672 w 1831"/>
                <a:gd name="T35" fmla="*/ 520 h 635"/>
                <a:gd name="T36" fmla="*/ 732 w 1831"/>
                <a:gd name="T37" fmla="*/ 501 h 635"/>
                <a:gd name="T38" fmla="*/ 822 w 1831"/>
                <a:gd name="T39" fmla="*/ 490 h 635"/>
                <a:gd name="T40" fmla="*/ 931 w 1831"/>
                <a:gd name="T41" fmla="*/ 524 h 635"/>
                <a:gd name="T42" fmla="*/ 1000 w 1831"/>
                <a:gd name="T43" fmla="*/ 516 h 635"/>
                <a:gd name="T44" fmla="*/ 1041 w 1831"/>
                <a:gd name="T45" fmla="*/ 482 h 635"/>
                <a:gd name="T46" fmla="*/ 1091 w 1831"/>
                <a:gd name="T47" fmla="*/ 464 h 635"/>
                <a:gd name="T48" fmla="*/ 1160 w 1831"/>
                <a:gd name="T49" fmla="*/ 543 h 635"/>
                <a:gd name="T50" fmla="*/ 1181 w 1831"/>
                <a:gd name="T51" fmla="*/ 588 h 635"/>
                <a:gd name="T52" fmla="*/ 1267 w 1831"/>
                <a:gd name="T53" fmla="*/ 502 h 635"/>
                <a:gd name="T54" fmla="*/ 1232 w 1831"/>
                <a:gd name="T55" fmla="*/ 454 h 635"/>
                <a:gd name="T56" fmla="*/ 1342 w 1831"/>
                <a:gd name="T57" fmla="*/ 367 h 635"/>
                <a:gd name="T58" fmla="*/ 1444 w 1831"/>
                <a:gd name="T59" fmla="*/ 340 h 635"/>
                <a:gd name="T60" fmla="*/ 1525 w 1831"/>
                <a:gd name="T61" fmla="*/ 328 h 635"/>
                <a:gd name="T62" fmla="*/ 1457 w 1831"/>
                <a:gd name="T63" fmla="*/ 395 h 635"/>
                <a:gd name="T64" fmla="*/ 1508 w 1831"/>
                <a:gd name="T65" fmla="*/ 445 h 635"/>
                <a:gd name="T66" fmla="*/ 1540 w 1831"/>
                <a:gd name="T67" fmla="*/ 355 h 635"/>
                <a:gd name="T68" fmla="*/ 1687 w 1831"/>
                <a:gd name="T69" fmla="*/ 309 h 635"/>
                <a:gd name="T70" fmla="*/ 1710 w 1831"/>
                <a:gd name="T71" fmla="*/ 271 h 635"/>
                <a:gd name="T72" fmla="*/ 1775 w 1831"/>
                <a:gd name="T73" fmla="*/ 272 h 635"/>
                <a:gd name="T74" fmla="*/ 1825 w 1831"/>
                <a:gd name="T75" fmla="*/ 256 h 635"/>
                <a:gd name="T76" fmla="*/ 1685 w 1831"/>
                <a:gd name="T77" fmla="*/ 181 h 635"/>
                <a:gd name="T78" fmla="*/ 1565 w 1831"/>
                <a:gd name="T79" fmla="*/ 185 h 635"/>
                <a:gd name="T80" fmla="*/ 1389 w 1831"/>
                <a:gd name="T81" fmla="*/ 145 h 635"/>
                <a:gd name="T82" fmla="*/ 1315 w 1831"/>
                <a:gd name="T83" fmla="*/ 121 h 635"/>
                <a:gd name="T84" fmla="*/ 1244 w 1831"/>
                <a:gd name="T85" fmla="*/ 141 h 635"/>
                <a:gd name="T86" fmla="*/ 1135 w 1831"/>
                <a:gd name="T87" fmla="*/ 125 h 635"/>
                <a:gd name="T88" fmla="*/ 1076 w 1831"/>
                <a:gd name="T89" fmla="*/ 97 h 635"/>
                <a:gd name="T90" fmla="*/ 957 w 1831"/>
                <a:gd name="T91" fmla="*/ 95 h 635"/>
                <a:gd name="T92" fmla="*/ 905 w 1831"/>
                <a:gd name="T93" fmla="*/ 87 h 635"/>
                <a:gd name="T94" fmla="*/ 949 w 1831"/>
                <a:gd name="T95" fmla="*/ 27 h 635"/>
                <a:gd name="T96" fmla="*/ 866 w 1831"/>
                <a:gd name="T97" fmla="*/ 9 h 635"/>
                <a:gd name="T98" fmla="*/ 781 w 1831"/>
                <a:gd name="T99" fmla="*/ 40 h 635"/>
                <a:gd name="T100" fmla="*/ 701 w 1831"/>
                <a:gd name="T101" fmla="*/ 55 h 635"/>
                <a:gd name="T102" fmla="*/ 654 w 1831"/>
                <a:gd name="T103" fmla="*/ 93 h 635"/>
                <a:gd name="T104" fmla="*/ 564 w 1831"/>
                <a:gd name="T105" fmla="*/ 129 h 635"/>
                <a:gd name="T106" fmla="*/ 523 w 1831"/>
                <a:gd name="T107" fmla="*/ 140 h 635"/>
                <a:gd name="T108" fmla="*/ 565 w 1831"/>
                <a:gd name="T109" fmla="*/ 206 h 635"/>
                <a:gd name="T110" fmla="*/ 483 w 1831"/>
                <a:gd name="T111" fmla="*/ 235 h 635"/>
                <a:gd name="T112" fmla="*/ 514 w 1831"/>
                <a:gd name="T113" fmla="*/ 176 h 635"/>
                <a:gd name="T114" fmla="*/ 454 w 1831"/>
                <a:gd name="T115" fmla="*/ 170 h 635"/>
                <a:gd name="T116" fmla="*/ 358 w 1831"/>
                <a:gd name="T117" fmla="*/ 163 h 635"/>
                <a:gd name="T118" fmla="*/ 294 w 1831"/>
                <a:gd name="T119" fmla="*/ 206 h 635"/>
                <a:gd name="T120" fmla="*/ 203 w 1831"/>
                <a:gd name="T121" fmla="*/ 227 h 635"/>
                <a:gd name="T122" fmla="*/ 185 w 1831"/>
                <a:gd name="T123" fmla="*/ 245 h 635"/>
                <a:gd name="T124" fmla="*/ 104 w 1831"/>
                <a:gd name="T125" fmla="*/ 26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1" h="635">
                  <a:moveTo>
                    <a:pt x="104" y="268"/>
                  </a:moveTo>
                  <a:cubicBezTo>
                    <a:pt x="105" y="269"/>
                    <a:pt x="106" y="270"/>
                    <a:pt x="107" y="272"/>
                  </a:cubicBezTo>
                  <a:cubicBezTo>
                    <a:pt x="107" y="274"/>
                    <a:pt x="110" y="275"/>
                    <a:pt x="116" y="275"/>
                  </a:cubicBezTo>
                  <a:cubicBezTo>
                    <a:pt x="117" y="275"/>
                    <a:pt x="118" y="275"/>
                    <a:pt x="119" y="277"/>
                  </a:cubicBezTo>
                  <a:cubicBezTo>
                    <a:pt x="121" y="279"/>
                    <a:pt x="119" y="283"/>
                    <a:pt x="119" y="284"/>
                  </a:cubicBezTo>
                  <a:cubicBezTo>
                    <a:pt x="117" y="287"/>
                    <a:pt x="114" y="288"/>
                    <a:pt x="111" y="288"/>
                  </a:cubicBezTo>
                  <a:cubicBezTo>
                    <a:pt x="109" y="288"/>
                    <a:pt x="108" y="287"/>
                    <a:pt x="107" y="286"/>
                  </a:cubicBezTo>
                  <a:cubicBezTo>
                    <a:pt x="106" y="286"/>
                    <a:pt x="105" y="286"/>
                    <a:pt x="104" y="286"/>
                  </a:cubicBezTo>
                  <a:cubicBezTo>
                    <a:pt x="101" y="286"/>
                    <a:pt x="98" y="286"/>
                    <a:pt x="97" y="282"/>
                  </a:cubicBezTo>
                  <a:cubicBezTo>
                    <a:pt x="97" y="281"/>
                    <a:pt x="94" y="278"/>
                    <a:pt x="89" y="278"/>
                  </a:cubicBezTo>
                  <a:cubicBezTo>
                    <a:pt x="86" y="279"/>
                    <a:pt x="84" y="278"/>
                    <a:pt x="83" y="277"/>
                  </a:cubicBezTo>
                  <a:cubicBezTo>
                    <a:pt x="82" y="275"/>
                    <a:pt x="81" y="273"/>
                    <a:pt x="81" y="270"/>
                  </a:cubicBezTo>
                  <a:cubicBezTo>
                    <a:pt x="81" y="268"/>
                    <a:pt x="81" y="267"/>
                    <a:pt x="80" y="265"/>
                  </a:cubicBezTo>
                  <a:cubicBezTo>
                    <a:pt x="79" y="264"/>
                    <a:pt x="78" y="263"/>
                    <a:pt x="79" y="262"/>
                  </a:cubicBezTo>
                  <a:cubicBezTo>
                    <a:pt x="79" y="261"/>
                    <a:pt x="78" y="261"/>
                    <a:pt x="78" y="260"/>
                  </a:cubicBezTo>
                  <a:cubicBezTo>
                    <a:pt x="78" y="258"/>
                    <a:pt x="77" y="255"/>
                    <a:pt x="80" y="253"/>
                  </a:cubicBezTo>
                  <a:cubicBezTo>
                    <a:pt x="80" y="252"/>
                    <a:pt x="80" y="252"/>
                    <a:pt x="80" y="250"/>
                  </a:cubicBezTo>
                  <a:cubicBezTo>
                    <a:pt x="80" y="249"/>
                    <a:pt x="80" y="248"/>
                    <a:pt x="80" y="247"/>
                  </a:cubicBezTo>
                  <a:cubicBezTo>
                    <a:pt x="80" y="247"/>
                    <a:pt x="80" y="246"/>
                    <a:pt x="79" y="246"/>
                  </a:cubicBezTo>
                  <a:cubicBezTo>
                    <a:pt x="77" y="244"/>
                    <a:pt x="75" y="243"/>
                    <a:pt x="73" y="243"/>
                  </a:cubicBezTo>
                  <a:cubicBezTo>
                    <a:pt x="70" y="243"/>
                    <a:pt x="68" y="241"/>
                    <a:pt x="68" y="240"/>
                  </a:cubicBezTo>
                  <a:cubicBezTo>
                    <a:pt x="67" y="239"/>
                    <a:pt x="67" y="238"/>
                    <a:pt x="66" y="238"/>
                  </a:cubicBezTo>
                  <a:cubicBezTo>
                    <a:pt x="62" y="237"/>
                    <a:pt x="54" y="231"/>
                    <a:pt x="53" y="227"/>
                  </a:cubicBezTo>
                  <a:cubicBezTo>
                    <a:pt x="53" y="227"/>
                    <a:pt x="52" y="226"/>
                    <a:pt x="51" y="226"/>
                  </a:cubicBezTo>
                  <a:cubicBezTo>
                    <a:pt x="50" y="226"/>
                    <a:pt x="49" y="225"/>
                    <a:pt x="49" y="223"/>
                  </a:cubicBezTo>
                  <a:cubicBezTo>
                    <a:pt x="49" y="223"/>
                    <a:pt x="49" y="222"/>
                    <a:pt x="50" y="221"/>
                  </a:cubicBezTo>
                  <a:cubicBezTo>
                    <a:pt x="53" y="220"/>
                    <a:pt x="58" y="222"/>
                    <a:pt x="62" y="225"/>
                  </a:cubicBezTo>
                  <a:cubicBezTo>
                    <a:pt x="65" y="228"/>
                    <a:pt x="70" y="230"/>
                    <a:pt x="76" y="231"/>
                  </a:cubicBezTo>
                  <a:cubicBezTo>
                    <a:pt x="80" y="232"/>
                    <a:pt x="83" y="233"/>
                    <a:pt x="86" y="234"/>
                  </a:cubicBezTo>
                  <a:cubicBezTo>
                    <a:pt x="89" y="235"/>
                    <a:pt x="92" y="237"/>
                    <a:pt x="96" y="237"/>
                  </a:cubicBezTo>
                  <a:cubicBezTo>
                    <a:pt x="101" y="238"/>
                    <a:pt x="101" y="238"/>
                    <a:pt x="101" y="238"/>
                  </a:cubicBezTo>
                  <a:cubicBezTo>
                    <a:pt x="107" y="239"/>
                    <a:pt x="112" y="240"/>
                    <a:pt x="122" y="242"/>
                  </a:cubicBezTo>
                  <a:cubicBezTo>
                    <a:pt x="134" y="243"/>
                    <a:pt x="150" y="231"/>
                    <a:pt x="153" y="228"/>
                  </a:cubicBezTo>
                  <a:cubicBezTo>
                    <a:pt x="155" y="226"/>
                    <a:pt x="154" y="223"/>
                    <a:pt x="153" y="220"/>
                  </a:cubicBezTo>
                  <a:cubicBezTo>
                    <a:pt x="152" y="218"/>
                    <a:pt x="152" y="217"/>
                    <a:pt x="152" y="216"/>
                  </a:cubicBezTo>
                  <a:cubicBezTo>
                    <a:pt x="151" y="216"/>
                    <a:pt x="150" y="215"/>
                    <a:pt x="149" y="215"/>
                  </a:cubicBezTo>
                  <a:cubicBezTo>
                    <a:pt x="148" y="214"/>
                    <a:pt x="146" y="213"/>
                    <a:pt x="145" y="212"/>
                  </a:cubicBezTo>
                  <a:cubicBezTo>
                    <a:pt x="145" y="210"/>
                    <a:pt x="142" y="207"/>
                    <a:pt x="138" y="207"/>
                  </a:cubicBezTo>
                  <a:cubicBezTo>
                    <a:pt x="134" y="207"/>
                    <a:pt x="132" y="205"/>
                    <a:pt x="131" y="204"/>
                  </a:cubicBezTo>
                  <a:cubicBezTo>
                    <a:pt x="130" y="203"/>
                    <a:pt x="129" y="202"/>
                    <a:pt x="129" y="202"/>
                  </a:cubicBezTo>
                  <a:cubicBezTo>
                    <a:pt x="128" y="202"/>
                    <a:pt x="128" y="202"/>
                    <a:pt x="128" y="202"/>
                  </a:cubicBezTo>
                  <a:cubicBezTo>
                    <a:pt x="124" y="202"/>
                    <a:pt x="121" y="200"/>
                    <a:pt x="113" y="195"/>
                  </a:cubicBezTo>
                  <a:cubicBezTo>
                    <a:pt x="111" y="193"/>
                    <a:pt x="111" y="193"/>
                    <a:pt x="111" y="193"/>
                  </a:cubicBezTo>
                  <a:cubicBezTo>
                    <a:pt x="102" y="188"/>
                    <a:pt x="90" y="183"/>
                    <a:pt x="87" y="183"/>
                  </a:cubicBezTo>
                  <a:cubicBezTo>
                    <a:pt x="85" y="184"/>
                    <a:pt x="84" y="184"/>
                    <a:pt x="82" y="184"/>
                  </a:cubicBezTo>
                  <a:cubicBezTo>
                    <a:pt x="81" y="184"/>
                    <a:pt x="79" y="184"/>
                    <a:pt x="78" y="182"/>
                  </a:cubicBezTo>
                  <a:cubicBezTo>
                    <a:pt x="77" y="181"/>
                    <a:pt x="75" y="181"/>
                    <a:pt x="73" y="182"/>
                  </a:cubicBezTo>
                  <a:cubicBezTo>
                    <a:pt x="71" y="184"/>
                    <a:pt x="69" y="183"/>
                    <a:pt x="67" y="182"/>
                  </a:cubicBezTo>
                  <a:cubicBezTo>
                    <a:pt x="65" y="182"/>
                    <a:pt x="63" y="181"/>
                    <a:pt x="62" y="182"/>
                  </a:cubicBezTo>
                  <a:cubicBezTo>
                    <a:pt x="58" y="183"/>
                    <a:pt x="54" y="181"/>
                    <a:pt x="53" y="179"/>
                  </a:cubicBezTo>
                  <a:cubicBezTo>
                    <a:pt x="52" y="177"/>
                    <a:pt x="52" y="176"/>
                    <a:pt x="53" y="175"/>
                  </a:cubicBezTo>
                  <a:cubicBezTo>
                    <a:pt x="54" y="174"/>
                    <a:pt x="56" y="174"/>
                    <a:pt x="57" y="174"/>
                  </a:cubicBezTo>
                  <a:cubicBezTo>
                    <a:pt x="56" y="173"/>
                    <a:pt x="55" y="173"/>
                    <a:pt x="55" y="172"/>
                  </a:cubicBezTo>
                  <a:cubicBezTo>
                    <a:pt x="52" y="171"/>
                    <a:pt x="50" y="171"/>
                    <a:pt x="50" y="173"/>
                  </a:cubicBezTo>
                  <a:cubicBezTo>
                    <a:pt x="48" y="176"/>
                    <a:pt x="44" y="176"/>
                    <a:pt x="41" y="174"/>
                  </a:cubicBezTo>
                  <a:cubicBezTo>
                    <a:pt x="41" y="174"/>
                    <a:pt x="41" y="174"/>
                    <a:pt x="41" y="175"/>
                  </a:cubicBezTo>
                  <a:cubicBezTo>
                    <a:pt x="41" y="175"/>
                    <a:pt x="40" y="175"/>
                    <a:pt x="40" y="176"/>
                  </a:cubicBezTo>
                  <a:cubicBezTo>
                    <a:pt x="40" y="176"/>
                    <a:pt x="40" y="176"/>
                    <a:pt x="40" y="176"/>
                  </a:cubicBezTo>
                  <a:cubicBezTo>
                    <a:pt x="39" y="176"/>
                    <a:pt x="39" y="177"/>
                    <a:pt x="39" y="177"/>
                  </a:cubicBezTo>
                  <a:cubicBezTo>
                    <a:pt x="39" y="177"/>
                    <a:pt x="39" y="177"/>
                    <a:pt x="39" y="177"/>
                  </a:cubicBezTo>
                  <a:cubicBezTo>
                    <a:pt x="38" y="177"/>
                    <a:pt x="38" y="177"/>
                    <a:pt x="37" y="177"/>
                  </a:cubicBezTo>
                  <a:cubicBezTo>
                    <a:pt x="37" y="177"/>
                    <a:pt x="37" y="177"/>
                    <a:pt x="37" y="177"/>
                  </a:cubicBezTo>
                  <a:cubicBezTo>
                    <a:pt x="37" y="177"/>
                    <a:pt x="36" y="177"/>
                    <a:pt x="36" y="177"/>
                  </a:cubicBezTo>
                  <a:cubicBezTo>
                    <a:pt x="35" y="177"/>
                    <a:pt x="35" y="177"/>
                    <a:pt x="34" y="177"/>
                  </a:cubicBezTo>
                  <a:cubicBezTo>
                    <a:pt x="34" y="177"/>
                    <a:pt x="33" y="177"/>
                    <a:pt x="33" y="178"/>
                  </a:cubicBezTo>
                  <a:cubicBezTo>
                    <a:pt x="32" y="178"/>
                    <a:pt x="32" y="178"/>
                    <a:pt x="31" y="179"/>
                  </a:cubicBezTo>
                  <a:cubicBezTo>
                    <a:pt x="29" y="180"/>
                    <a:pt x="27" y="182"/>
                    <a:pt x="25" y="182"/>
                  </a:cubicBezTo>
                  <a:cubicBezTo>
                    <a:pt x="24" y="182"/>
                    <a:pt x="23" y="182"/>
                    <a:pt x="21" y="184"/>
                  </a:cubicBezTo>
                  <a:cubicBezTo>
                    <a:pt x="21" y="184"/>
                    <a:pt x="20" y="185"/>
                    <a:pt x="20" y="185"/>
                  </a:cubicBezTo>
                  <a:cubicBezTo>
                    <a:pt x="20" y="185"/>
                    <a:pt x="20" y="185"/>
                    <a:pt x="20" y="185"/>
                  </a:cubicBezTo>
                  <a:cubicBezTo>
                    <a:pt x="20" y="186"/>
                    <a:pt x="19" y="186"/>
                    <a:pt x="19" y="187"/>
                  </a:cubicBezTo>
                  <a:cubicBezTo>
                    <a:pt x="19" y="187"/>
                    <a:pt x="19" y="187"/>
                    <a:pt x="19" y="187"/>
                  </a:cubicBezTo>
                  <a:cubicBezTo>
                    <a:pt x="19" y="189"/>
                    <a:pt x="17" y="190"/>
                    <a:pt x="16" y="190"/>
                  </a:cubicBezTo>
                  <a:cubicBezTo>
                    <a:pt x="16" y="190"/>
                    <a:pt x="15" y="190"/>
                    <a:pt x="15" y="190"/>
                  </a:cubicBezTo>
                  <a:cubicBezTo>
                    <a:pt x="15" y="190"/>
                    <a:pt x="15" y="190"/>
                    <a:pt x="15" y="190"/>
                  </a:cubicBezTo>
                  <a:cubicBezTo>
                    <a:pt x="15" y="192"/>
                    <a:pt x="15" y="195"/>
                    <a:pt x="13" y="197"/>
                  </a:cubicBezTo>
                  <a:cubicBezTo>
                    <a:pt x="13" y="197"/>
                    <a:pt x="13" y="197"/>
                    <a:pt x="13" y="197"/>
                  </a:cubicBezTo>
                  <a:cubicBezTo>
                    <a:pt x="13" y="197"/>
                    <a:pt x="13" y="198"/>
                    <a:pt x="14" y="199"/>
                  </a:cubicBezTo>
                  <a:cubicBezTo>
                    <a:pt x="14" y="199"/>
                    <a:pt x="14" y="200"/>
                    <a:pt x="15" y="201"/>
                  </a:cubicBezTo>
                  <a:cubicBezTo>
                    <a:pt x="16" y="202"/>
                    <a:pt x="17" y="203"/>
                    <a:pt x="19" y="203"/>
                  </a:cubicBezTo>
                  <a:cubicBezTo>
                    <a:pt x="19" y="204"/>
                    <a:pt x="20" y="204"/>
                    <a:pt x="21" y="204"/>
                  </a:cubicBezTo>
                  <a:cubicBezTo>
                    <a:pt x="21" y="204"/>
                    <a:pt x="30" y="211"/>
                    <a:pt x="30" y="214"/>
                  </a:cubicBezTo>
                  <a:cubicBezTo>
                    <a:pt x="30" y="216"/>
                    <a:pt x="29" y="217"/>
                    <a:pt x="28" y="219"/>
                  </a:cubicBezTo>
                  <a:cubicBezTo>
                    <a:pt x="26" y="221"/>
                    <a:pt x="23" y="224"/>
                    <a:pt x="22" y="224"/>
                  </a:cubicBezTo>
                  <a:cubicBezTo>
                    <a:pt x="21" y="225"/>
                    <a:pt x="20" y="226"/>
                    <a:pt x="20" y="227"/>
                  </a:cubicBezTo>
                  <a:cubicBezTo>
                    <a:pt x="20" y="227"/>
                    <a:pt x="19" y="227"/>
                    <a:pt x="19" y="228"/>
                  </a:cubicBezTo>
                  <a:cubicBezTo>
                    <a:pt x="20" y="229"/>
                    <a:pt x="20" y="229"/>
                    <a:pt x="20" y="229"/>
                  </a:cubicBezTo>
                  <a:cubicBezTo>
                    <a:pt x="20" y="229"/>
                    <a:pt x="20" y="229"/>
                    <a:pt x="20" y="229"/>
                  </a:cubicBezTo>
                  <a:cubicBezTo>
                    <a:pt x="22" y="232"/>
                    <a:pt x="27" y="239"/>
                    <a:pt x="30" y="245"/>
                  </a:cubicBezTo>
                  <a:cubicBezTo>
                    <a:pt x="31" y="248"/>
                    <a:pt x="32" y="249"/>
                    <a:pt x="31" y="251"/>
                  </a:cubicBezTo>
                  <a:cubicBezTo>
                    <a:pt x="31" y="253"/>
                    <a:pt x="29" y="253"/>
                    <a:pt x="28" y="253"/>
                  </a:cubicBezTo>
                  <a:cubicBezTo>
                    <a:pt x="27" y="253"/>
                    <a:pt x="27" y="254"/>
                    <a:pt x="26" y="254"/>
                  </a:cubicBezTo>
                  <a:cubicBezTo>
                    <a:pt x="25" y="255"/>
                    <a:pt x="26" y="257"/>
                    <a:pt x="27" y="259"/>
                  </a:cubicBezTo>
                  <a:cubicBezTo>
                    <a:pt x="28" y="260"/>
                    <a:pt x="28" y="260"/>
                    <a:pt x="28" y="261"/>
                  </a:cubicBezTo>
                  <a:cubicBezTo>
                    <a:pt x="29" y="263"/>
                    <a:pt x="28" y="264"/>
                    <a:pt x="27" y="265"/>
                  </a:cubicBezTo>
                  <a:cubicBezTo>
                    <a:pt x="27" y="265"/>
                    <a:pt x="27" y="265"/>
                    <a:pt x="28" y="265"/>
                  </a:cubicBezTo>
                  <a:cubicBezTo>
                    <a:pt x="29" y="266"/>
                    <a:pt x="31" y="266"/>
                    <a:pt x="31" y="268"/>
                  </a:cubicBezTo>
                  <a:cubicBezTo>
                    <a:pt x="32" y="270"/>
                    <a:pt x="31" y="271"/>
                    <a:pt x="30" y="272"/>
                  </a:cubicBezTo>
                  <a:cubicBezTo>
                    <a:pt x="29" y="273"/>
                    <a:pt x="29" y="273"/>
                    <a:pt x="29" y="273"/>
                  </a:cubicBezTo>
                  <a:cubicBezTo>
                    <a:pt x="30" y="274"/>
                    <a:pt x="31" y="274"/>
                    <a:pt x="32" y="275"/>
                  </a:cubicBezTo>
                  <a:cubicBezTo>
                    <a:pt x="33" y="276"/>
                    <a:pt x="35" y="277"/>
                    <a:pt x="36" y="280"/>
                  </a:cubicBezTo>
                  <a:cubicBezTo>
                    <a:pt x="36" y="283"/>
                    <a:pt x="33" y="285"/>
                    <a:pt x="31" y="286"/>
                  </a:cubicBezTo>
                  <a:cubicBezTo>
                    <a:pt x="30" y="286"/>
                    <a:pt x="29" y="286"/>
                    <a:pt x="29" y="287"/>
                  </a:cubicBezTo>
                  <a:cubicBezTo>
                    <a:pt x="29" y="287"/>
                    <a:pt x="29" y="287"/>
                    <a:pt x="30" y="287"/>
                  </a:cubicBezTo>
                  <a:cubicBezTo>
                    <a:pt x="31" y="288"/>
                    <a:pt x="32" y="289"/>
                    <a:pt x="33" y="290"/>
                  </a:cubicBezTo>
                  <a:cubicBezTo>
                    <a:pt x="36" y="291"/>
                    <a:pt x="38" y="292"/>
                    <a:pt x="41" y="294"/>
                  </a:cubicBezTo>
                  <a:cubicBezTo>
                    <a:pt x="41" y="295"/>
                    <a:pt x="42" y="296"/>
                    <a:pt x="43" y="296"/>
                  </a:cubicBezTo>
                  <a:cubicBezTo>
                    <a:pt x="47" y="301"/>
                    <a:pt x="47" y="304"/>
                    <a:pt x="46" y="307"/>
                  </a:cubicBezTo>
                  <a:cubicBezTo>
                    <a:pt x="45" y="311"/>
                    <a:pt x="41" y="313"/>
                    <a:pt x="37" y="316"/>
                  </a:cubicBezTo>
                  <a:cubicBezTo>
                    <a:pt x="34" y="318"/>
                    <a:pt x="30" y="321"/>
                    <a:pt x="29" y="323"/>
                  </a:cubicBezTo>
                  <a:cubicBezTo>
                    <a:pt x="27" y="328"/>
                    <a:pt x="23" y="330"/>
                    <a:pt x="18" y="333"/>
                  </a:cubicBezTo>
                  <a:cubicBezTo>
                    <a:pt x="16" y="335"/>
                    <a:pt x="13" y="336"/>
                    <a:pt x="11" y="338"/>
                  </a:cubicBezTo>
                  <a:cubicBezTo>
                    <a:pt x="11" y="338"/>
                    <a:pt x="11" y="339"/>
                    <a:pt x="10" y="339"/>
                  </a:cubicBezTo>
                  <a:cubicBezTo>
                    <a:pt x="10" y="340"/>
                    <a:pt x="10" y="340"/>
                    <a:pt x="10" y="340"/>
                  </a:cubicBezTo>
                  <a:cubicBezTo>
                    <a:pt x="10" y="340"/>
                    <a:pt x="10" y="340"/>
                    <a:pt x="10" y="340"/>
                  </a:cubicBezTo>
                  <a:cubicBezTo>
                    <a:pt x="13" y="340"/>
                    <a:pt x="14" y="342"/>
                    <a:pt x="15" y="344"/>
                  </a:cubicBezTo>
                  <a:cubicBezTo>
                    <a:pt x="16" y="346"/>
                    <a:pt x="17" y="347"/>
                    <a:pt x="18" y="348"/>
                  </a:cubicBezTo>
                  <a:cubicBezTo>
                    <a:pt x="19" y="348"/>
                    <a:pt x="20" y="348"/>
                    <a:pt x="22" y="348"/>
                  </a:cubicBezTo>
                  <a:cubicBezTo>
                    <a:pt x="24" y="348"/>
                    <a:pt x="26" y="348"/>
                    <a:pt x="28" y="350"/>
                  </a:cubicBezTo>
                  <a:cubicBezTo>
                    <a:pt x="29" y="351"/>
                    <a:pt x="29" y="353"/>
                    <a:pt x="29" y="353"/>
                  </a:cubicBezTo>
                  <a:cubicBezTo>
                    <a:pt x="28" y="355"/>
                    <a:pt x="25" y="355"/>
                    <a:pt x="25" y="355"/>
                  </a:cubicBezTo>
                  <a:cubicBezTo>
                    <a:pt x="23" y="355"/>
                    <a:pt x="22" y="355"/>
                    <a:pt x="21" y="355"/>
                  </a:cubicBezTo>
                  <a:cubicBezTo>
                    <a:pt x="19" y="354"/>
                    <a:pt x="18" y="355"/>
                    <a:pt x="16" y="356"/>
                  </a:cubicBezTo>
                  <a:cubicBezTo>
                    <a:pt x="15" y="357"/>
                    <a:pt x="13" y="357"/>
                    <a:pt x="11" y="358"/>
                  </a:cubicBezTo>
                  <a:cubicBezTo>
                    <a:pt x="8" y="359"/>
                    <a:pt x="8" y="360"/>
                    <a:pt x="7" y="361"/>
                  </a:cubicBezTo>
                  <a:cubicBezTo>
                    <a:pt x="7" y="361"/>
                    <a:pt x="7" y="361"/>
                    <a:pt x="7" y="361"/>
                  </a:cubicBezTo>
                  <a:cubicBezTo>
                    <a:pt x="7" y="361"/>
                    <a:pt x="7" y="361"/>
                    <a:pt x="7" y="361"/>
                  </a:cubicBezTo>
                  <a:cubicBezTo>
                    <a:pt x="7" y="361"/>
                    <a:pt x="7" y="361"/>
                    <a:pt x="7" y="361"/>
                  </a:cubicBezTo>
                  <a:cubicBezTo>
                    <a:pt x="7" y="362"/>
                    <a:pt x="7" y="362"/>
                    <a:pt x="8" y="362"/>
                  </a:cubicBezTo>
                  <a:cubicBezTo>
                    <a:pt x="8" y="362"/>
                    <a:pt x="8" y="362"/>
                    <a:pt x="8" y="363"/>
                  </a:cubicBezTo>
                  <a:cubicBezTo>
                    <a:pt x="8" y="363"/>
                    <a:pt x="8" y="363"/>
                    <a:pt x="8" y="363"/>
                  </a:cubicBezTo>
                  <a:cubicBezTo>
                    <a:pt x="8" y="363"/>
                    <a:pt x="8" y="364"/>
                    <a:pt x="8" y="364"/>
                  </a:cubicBezTo>
                  <a:cubicBezTo>
                    <a:pt x="8" y="364"/>
                    <a:pt x="8" y="364"/>
                    <a:pt x="8" y="364"/>
                  </a:cubicBezTo>
                  <a:cubicBezTo>
                    <a:pt x="7" y="364"/>
                    <a:pt x="7" y="364"/>
                    <a:pt x="7" y="365"/>
                  </a:cubicBezTo>
                  <a:cubicBezTo>
                    <a:pt x="7" y="365"/>
                    <a:pt x="7" y="365"/>
                    <a:pt x="7" y="365"/>
                  </a:cubicBezTo>
                  <a:cubicBezTo>
                    <a:pt x="7" y="365"/>
                    <a:pt x="7" y="365"/>
                    <a:pt x="7" y="365"/>
                  </a:cubicBezTo>
                  <a:cubicBezTo>
                    <a:pt x="7" y="366"/>
                    <a:pt x="7" y="366"/>
                    <a:pt x="7" y="366"/>
                  </a:cubicBezTo>
                  <a:cubicBezTo>
                    <a:pt x="7" y="366"/>
                    <a:pt x="7" y="366"/>
                    <a:pt x="7" y="366"/>
                  </a:cubicBezTo>
                  <a:cubicBezTo>
                    <a:pt x="6" y="366"/>
                    <a:pt x="6" y="366"/>
                    <a:pt x="6" y="367"/>
                  </a:cubicBezTo>
                  <a:cubicBezTo>
                    <a:pt x="6" y="367"/>
                    <a:pt x="6" y="367"/>
                    <a:pt x="6" y="367"/>
                  </a:cubicBezTo>
                  <a:cubicBezTo>
                    <a:pt x="6" y="367"/>
                    <a:pt x="6" y="367"/>
                    <a:pt x="6" y="367"/>
                  </a:cubicBezTo>
                  <a:cubicBezTo>
                    <a:pt x="5" y="368"/>
                    <a:pt x="5" y="368"/>
                    <a:pt x="4" y="369"/>
                  </a:cubicBezTo>
                  <a:cubicBezTo>
                    <a:pt x="3" y="371"/>
                    <a:pt x="2" y="372"/>
                    <a:pt x="2" y="373"/>
                  </a:cubicBezTo>
                  <a:cubicBezTo>
                    <a:pt x="1" y="374"/>
                    <a:pt x="1" y="374"/>
                    <a:pt x="1" y="374"/>
                  </a:cubicBezTo>
                  <a:cubicBezTo>
                    <a:pt x="1" y="375"/>
                    <a:pt x="1" y="376"/>
                    <a:pt x="1" y="377"/>
                  </a:cubicBezTo>
                  <a:cubicBezTo>
                    <a:pt x="1" y="378"/>
                    <a:pt x="1" y="379"/>
                    <a:pt x="1" y="380"/>
                  </a:cubicBezTo>
                  <a:cubicBezTo>
                    <a:pt x="2" y="382"/>
                    <a:pt x="2" y="383"/>
                    <a:pt x="3" y="385"/>
                  </a:cubicBezTo>
                  <a:cubicBezTo>
                    <a:pt x="4" y="385"/>
                    <a:pt x="4" y="385"/>
                    <a:pt x="4" y="385"/>
                  </a:cubicBezTo>
                  <a:cubicBezTo>
                    <a:pt x="4" y="386"/>
                    <a:pt x="5" y="387"/>
                    <a:pt x="4" y="388"/>
                  </a:cubicBezTo>
                  <a:cubicBezTo>
                    <a:pt x="4" y="390"/>
                    <a:pt x="2" y="391"/>
                    <a:pt x="1" y="391"/>
                  </a:cubicBezTo>
                  <a:cubicBezTo>
                    <a:pt x="1" y="391"/>
                    <a:pt x="0" y="392"/>
                    <a:pt x="0" y="392"/>
                  </a:cubicBezTo>
                  <a:cubicBezTo>
                    <a:pt x="0" y="392"/>
                    <a:pt x="0" y="392"/>
                    <a:pt x="0" y="393"/>
                  </a:cubicBezTo>
                  <a:cubicBezTo>
                    <a:pt x="0" y="393"/>
                    <a:pt x="0" y="393"/>
                    <a:pt x="0" y="393"/>
                  </a:cubicBezTo>
                  <a:cubicBezTo>
                    <a:pt x="1" y="393"/>
                    <a:pt x="1" y="394"/>
                    <a:pt x="2" y="395"/>
                  </a:cubicBezTo>
                  <a:cubicBezTo>
                    <a:pt x="4" y="396"/>
                    <a:pt x="4" y="398"/>
                    <a:pt x="4" y="400"/>
                  </a:cubicBezTo>
                  <a:cubicBezTo>
                    <a:pt x="4" y="401"/>
                    <a:pt x="4" y="402"/>
                    <a:pt x="4" y="402"/>
                  </a:cubicBezTo>
                  <a:cubicBezTo>
                    <a:pt x="4" y="403"/>
                    <a:pt x="4" y="403"/>
                    <a:pt x="3" y="403"/>
                  </a:cubicBezTo>
                  <a:cubicBezTo>
                    <a:pt x="3" y="404"/>
                    <a:pt x="4" y="405"/>
                    <a:pt x="7" y="407"/>
                  </a:cubicBezTo>
                  <a:cubicBezTo>
                    <a:pt x="8" y="409"/>
                    <a:pt x="8" y="411"/>
                    <a:pt x="9" y="413"/>
                  </a:cubicBezTo>
                  <a:cubicBezTo>
                    <a:pt x="9" y="414"/>
                    <a:pt x="9" y="414"/>
                    <a:pt x="9" y="415"/>
                  </a:cubicBezTo>
                  <a:cubicBezTo>
                    <a:pt x="9" y="415"/>
                    <a:pt x="9" y="415"/>
                    <a:pt x="9" y="415"/>
                  </a:cubicBezTo>
                  <a:cubicBezTo>
                    <a:pt x="10" y="416"/>
                    <a:pt x="11" y="416"/>
                    <a:pt x="12" y="417"/>
                  </a:cubicBezTo>
                  <a:cubicBezTo>
                    <a:pt x="12" y="417"/>
                    <a:pt x="13" y="417"/>
                    <a:pt x="14" y="416"/>
                  </a:cubicBezTo>
                  <a:cubicBezTo>
                    <a:pt x="17" y="416"/>
                    <a:pt x="20" y="417"/>
                    <a:pt x="22" y="420"/>
                  </a:cubicBezTo>
                  <a:cubicBezTo>
                    <a:pt x="22" y="421"/>
                    <a:pt x="22" y="421"/>
                    <a:pt x="22" y="421"/>
                  </a:cubicBezTo>
                  <a:cubicBezTo>
                    <a:pt x="23" y="421"/>
                    <a:pt x="24" y="420"/>
                    <a:pt x="25" y="419"/>
                  </a:cubicBezTo>
                  <a:cubicBezTo>
                    <a:pt x="26" y="419"/>
                    <a:pt x="26" y="419"/>
                    <a:pt x="27" y="419"/>
                  </a:cubicBezTo>
                  <a:cubicBezTo>
                    <a:pt x="30" y="419"/>
                    <a:pt x="34" y="421"/>
                    <a:pt x="37" y="422"/>
                  </a:cubicBezTo>
                  <a:cubicBezTo>
                    <a:pt x="37" y="422"/>
                    <a:pt x="37" y="422"/>
                    <a:pt x="37" y="422"/>
                  </a:cubicBezTo>
                  <a:cubicBezTo>
                    <a:pt x="39" y="423"/>
                    <a:pt x="39" y="426"/>
                    <a:pt x="39" y="429"/>
                  </a:cubicBezTo>
                  <a:cubicBezTo>
                    <a:pt x="39" y="430"/>
                    <a:pt x="39" y="431"/>
                    <a:pt x="39" y="432"/>
                  </a:cubicBezTo>
                  <a:cubicBezTo>
                    <a:pt x="39" y="433"/>
                    <a:pt x="39" y="434"/>
                    <a:pt x="39" y="435"/>
                  </a:cubicBezTo>
                  <a:cubicBezTo>
                    <a:pt x="39" y="437"/>
                    <a:pt x="39" y="438"/>
                    <a:pt x="40" y="438"/>
                  </a:cubicBezTo>
                  <a:cubicBezTo>
                    <a:pt x="42" y="439"/>
                    <a:pt x="42" y="441"/>
                    <a:pt x="43" y="443"/>
                  </a:cubicBezTo>
                  <a:cubicBezTo>
                    <a:pt x="43" y="444"/>
                    <a:pt x="44" y="445"/>
                    <a:pt x="45" y="445"/>
                  </a:cubicBezTo>
                  <a:cubicBezTo>
                    <a:pt x="47" y="446"/>
                    <a:pt x="48" y="448"/>
                    <a:pt x="50" y="450"/>
                  </a:cubicBezTo>
                  <a:cubicBezTo>
                    <a:pt x="50" y="450"/>
                    <a:pt x="50" y="450"/>
                    <a:pt x="50" y="450"/>
                  </a:cubicBezTo>
                  <a:cubicBezTo>
                    <a:pt x="50" y="451"/>
                    <a:pt x="51" y="451"/>
                    <a:pt x="51" y="451"/>
                  </a:cubicBezTo>
                  <a:cubicBezTo>
                    <a:pt x="53" y="452"/>
                    <a:pt x="55" y="453"/>
                    <a:pt x="57" y="455"/>
                  </a:cubicBezTo>
                  <a:cubicBezTo>
                    <a:pt x="58" y="456"/>
                    <a:pt x="58" y="457"/>
                    <a:pt x="59" y="458"/>
                  </a:cubicBezTo>
                  <a:cubicBezTo>
                    <a:pt x="60" y="463"/>
                    <a:pt x="54" y="465"/>
                    <a:pt x="52" y="466"/>
                  </a:cubicBezTo>
                  <a:cubicBezTo>
                    <a:pt x="51" y="466"/>
                    <a:pt x="51" y="466"/>
                    <a:pt x="50" y="466"/>
                  </a:cubicBezTo>
                  <a:cubicBezTo>
                    <a:pt x="50" y="466"/>
                    <a:pt x="50" y="466"/>
                    <a:pt x="50" y="466"/>
                  </a:cubicBezTo>
                  <a:cubicBezTo>
                    <a:pt x="50" y="466"/>
                    <a:pt x="50" y="466"/>
                    <a:pt x="49" y="466"/>
                  </a:cubicBezTo>
                  <a:cubicBezTo>
                    <a:pt x="49" y="466"/>
                    <a:pt x="49" y="466"/>
                    <a:pt x="49" y="466"/>
                  </a:cubicBezTo>
                  <a:cubicBezTo>
                    <a:pt x="48" y="466"/>
                    <a:pt x="48" y="466"/>
                    <a:pt x="48" y="466"/>
                  </a:cubicBezTo>
                  <a:cubicBezTo>
                    <a:pt x="47" y="466"/>
                    <a:pt x="47" y="465"/>
                    <a:pt x="46" y="465"/>
                  </a:cubicBezTo>
                  <a:cubicBezTo>
                    <a:pt x="46" y="465"/>
                    <a:pt x="45" y="465"/>
                    <a:pt x="44" y="465"/>
                  </a:cubicBezTo>
                  <a:cubicBezTo>
                    <a:pt x="44" y="465"/>
                    <a:pt x="45" y="467"/>
                    <a:pt x="45" y="468"/>
                  </a:cubicBezTo>
                  <a:cubicBezTo>
                    <a:pt x="46" y="470"/>
                    <a:pt x="46" y="471"/>
                    <a:pt x="47" y="473"/>
                  </a:cubicBezTo>
                  <a:cubicBezTo>
                    <a:pt x="47" y="475"/>
                    <a:pt x="48" y="476"/>
                    <a:pt x="48" y="477"/>
                  </a:cubicBezTo>
                  <a:cubicBezTo>
                    <a:pt x="48" y="477"/>
                    <a:pt x="48" y="477"/>
                    <a:pt x="49" y="477"/>
                  </a:cubicBezTo>
                  <a:cubicBezTo>
                    <a:pt x="49" y="477"/>
                    <a:pt x="49" y="477"/>
                    <a:pt x="49" y="477"/>
                  </a:cubicBezTo>
                  <a:cubicBezTo>
                    <a:pt x="50" y="477"/>
                    <a:pt x="51" y="477"/>
                    <a:pt x="52" y="476"/>
                  </a:cubicBezTo>
                  <a:cubicBezTo>
                    <a:pt x="52" y="476"/>
                    <a:pt x="53" y="475"/>
                    <a:pt x="54" y="475"/>
                  </a:cubicBezTo>
                  <a:cubicBezTo>
                    <a:pt x="55" y="474"/>
                    <a:pt x="57" y="474"/>
                    <a:pt x="59" y="474"/>
                  </a:cubicBezTo>
                  <a:cubicBezTo>
                    <a:pt x="60" y="475"/>
                    <a:pt x="61" y="475"/>
                    <a:pt x="61" y="475"/>
                  </a:cubicBezTo>
                  <a:cubicBezTo>
                    <a:pt x="63" y="474"/>
                    <a:pt x="65" y="474"/>
                    <a:pt x="66" y="474"/>
                  </a:cubicBezTo>
                  <a:cubicBezTo>
                    <a:pt x="69" y="474"/>
                    <a:pt x="72" y="474"/>
                    <a:pt x="73" y="476"/>
                  </a:cubicBezTo>
                  <a:cubicBezTo>
                    <a:pt x="74" y="478"/>
                    <a:pt x="75" y="482"/>
                    <a:pt x="75" y="484"/>
                  </a:cubicBezTo>
                  <a:cubicBezTo>
                    <a:pt x="75" y="485"/>
                    <a:pt x="75" y="486"/>
                    <a:pt x="75" y="487"/>
                  </a:cubicBezTo>
                  <a:cubicBezTo>
                    <a:pt x="75" y="487"/>
                    <a:pt x="75" y="488"/>
                    <a:pt x="76" y="489"/>
                  </a:cubicBezTo>
                  <a:cubicBezTo>
                    <a:pt x="76" y="490"/>
                    <a:pt x="77" y="490"/>
                    <a:pt x="77" y="491"/>
                  </a:cubicBezTo>
                  <a:cubicBezTo>
                    <a:pt x="77" y="492"/>
                    <a:pt x="80" y="492"/>
                    <a:pt x="81" y="492"/>
                  </a:cubicBezTo>
                  <a:cubicBezTo>
                    <a:pt x="82" y="492"/>
                    <a:pt x="83" y="492"/>
                    <a:pt x="84" y="492"/>
                  </a:cubicBezTo>
                  <a:cubicBezTo>
                    <a:pt x="87" y="493"/>
                    <a:pt x="92" y="500"/>
                    <a:pt x="91" y="503"/>
                  </a:cubicBezTo>
                  <a:cubicBezTo>
                    <a:pt x="91" y="503"/>
                    <a:pt x="91" y="503"/>
                    <a:pt x="91" y="503"/>
                  </a:cubicBezTo>
                  <a:cubicBezTo>
                    <a:pt x="92" y="503"/>
                    <a:pt x="92" y="503"/>
                    <a:pt x="92" y="503"/>
                  </a:cubicBezTo>
                  <a:cubicBezTo>
                    <a:pt x="94" y="502"/>
                    <a:pt x="96" y="504"/>
                    <a:pt x="98" y="505"/>
                  </a:cubicBezTo>
                  <a:cubicBezTo>
                    <a:pt x="99" y="505"/>
                    <a:pt x="99" y="506"/>
                    <a:pt x="99" y="506"/>
                  </a:cubicBezTo>
                  <a:cubicBezTo>
                    <a:pt x="100" y="506"/>
                    <a:pt x="100" y="506"/>
                    <a:pt x="101" y="506"/>
                  </a:cubicBezTo>
                  <a:cubicBezTo>
                    <a:pt x="101" y="506"/>
                    <a:pt x="102" y="506"/>
                    <a:pt x="103" y="505"/>
                  </a:cubicBezTo>
                  <a:cubicBezTo>
                    <a:pt x="104" y="505"/>
                    <a:pt x="106" y="504"/>
                    <a:pt x="108" y="504"/>
                  </a:cubicBezTo>
                  <a:cubicBezTo>
                    <a:pt x="111" y="504"/>
                    <a:pt x="112" y="505"/>
                    <a:pt x="112" y="506"/>
                  </a:cubicBezTo>
                  <a:cubicBezTo>
                    <a:pt x="112" y="506"/>
                    <a:pt x="114" y="507"/>
                    <a:pt x="114" y="508"/>
                  </a:cubicBezTo>
                  <a:cubicBezTo>
                    <a:pt x="116" y="509"/>
                    <a:pt x="116" y="510"/>
                    <a:pt x="117" y="511"/>
                  </a:cubicBezTo>
                  <a:cubicBezTo>
                    <a:pt x="117" y="511"/>
                    <a:pt x="118" y="511"/>
                    <a:pt x="118" y="511"/>
                  </a:cubicBezTo>
                  <a:cubicBezTo>
                    <a:pt x="121" y="511"/>
                    <a:pt x="124" y="511"/>
                    <a:pt x="126" y="512"/>
                  </a:cubicBezTo>
                  <a:cubicBezTo>
                    <a:pt x="127" y="513"/>
                    <a:pt x="128" y="513"/>
                    <a:pt x="129" y="513"/>
                  </a:cubicBezTo>
                  <a:cubicBezTo>
                    <a:pt x="131" y="514"/>
                    <a:pt x="133" y="514"/>
                    <a:pt x="135" y="515"/>
                  </a:cubicBezTo>
                  <a:cubicBezTo>
                    <a:pt x="136" y="515"/>
                    <a:pt x="137" y="516"/>
                    <a:pt x="138" y="516"/>
                  </a:cubicBezTo>
                  <a:cubicBezTo>
                    <a:pt x="140" y="517"/>
                    <a:pt x="142" y="518"/>
                    <a:pt x="143" y="520"/>
                  </a:cubicBezTo>
                  <a:cubicBezTo>
                    <a:pt x="143" y="523"/>
                    <a:pt x="141" y="524"/>
                    <a:pt x="140" y="525"/>
                  </a:cubicBezTo>
                  <a:cubicBezTo>
                    <a:pt x="141" y="526"/>
                    <a:pt x="142" y="527"/>
                    <a:pt x="142" y="529"/>
                  </a:cubicBezTo>
                  <a:cubicBezTo>
                    <a:pt x="142" y="531"/>
                    <a:pt x="140" y="532"/>
                    <a:pt x="139" y="532"/>
                  </a:cubicBezTo>
                  <a:cubicBezTo>
                    <a:pt x="139" y="532"/>
                    <a:pt x="139" y="532"/>
                    <a:pt x="139" y="532"/>
                  </a:cubicBezTo>
                  <a:cubicBezTo>
                    <a:pt x="139" y="532"/>
                    <a:pt x="139" y="533"/>
                    <a:pt x="139" y="533"/>
                  </a:cubicBezTo>
                  <a:cubicBezTo>
                    <a:pt x="140" y="533"/>
                    <a:pt x="140" y="534"/>
                    <a:pt x="141" y="535"/>
                  </a:cubicBezTo>
                  <a:cubicBezTo>
                    <a:pt x="141" y="536"/>
                    <a:pt x="140" y="538"/>
                    <a:pt x="139" y="540"/>
                  </a:cubicBezTo>
                  <a:cubicBezTo>
                    <a:pt x="139" y="541"/>
                    <a:pt x="139" y="542"/>
                    <a:pt x="139" y="543"/>
                  </a:cubicBezTo>
                  <a:cubicBezTo>
                    <a:pt x="139" y="543"/>
                    <a:pt x="138" y="545"/>
                    <a:pt x="135" y="545"/>
                  </a:cubicBezTo>
                  <a:cubicBezTo>
                    <a:pt x="134" y="545"/>
                    <a:pt x="132" y="545"/>
                    <a:pt x="130" y="544"/>
                  </a:cubicBezTo>
                  <a:cubicBezTo>
                    <a:pt x="129" y="544"/>
                    <a:pt x="128" y="544"/>
                    <a:pt x="127" y="544"/>
                  </a:cubicBezTo>
                  <a:cubicBezTo>
                    <a:pt x="127" y="544"/>
                    <a:pt x="125" y="546"/>
                    <a:pt x="124" y="547"/>
                  </a:cubicBezTo>
                  <a:cubicBezTo>
                    <a:pt x="122" y="548"/>
                    <a:pt x="121" y="549"/>
                    <a:pt x="120" y="550"/>
                  </a:cubicBezTo>
                  <a:cubicBezTo>
                    <a:pt x="120" y="550"/>
                    <a:pt x="120" y="551"/>
                    <a:pt x="120" y="551"/>
                  </a:cubicBezTo>
                  <a:cubicBezTo>
                    <a:pt x="123" y="551"/>
                    <a:pt x="125" y="551"/>
                    <a:pt x="127" y="551"/>
                  </a:cubicBezTo>
                  <a:cubicBezTo>
                    <a:pt x="129" y="551"/>
                    <a:pt x="131" y="551"/>
                    <a:pt x="132" y="552"/>
                  </a:cubicBezTo>
                  <a:cubicBezTo>
                    <a:pt x="132" y="553"/>
                    <a:pt x="132" y="554"/>
                    <a:pt x="132" y="555"/>
                  </a:cubicBezTo>
                  <a:cubicBezTo>
                    <a:pt x="131" y="557"/>
                    <a:pt x="122" y="561"/>
                    <a:pt x="118" y="563"/>
                  </a:cubicBezTo>
                  <a:cubicBezTo>
                    <a:pt x="119" y="563"/>
                    <a:pt x="119" y="563"/>
                    <a:pt x="119" y="563"/>
                  </a:cubicBezTo>
                  <a:cubicBezTo>
                    <a:pt x="121" y="564"/>
                    <a:pt x="122" y="566"/>
                    <a:pt x="122" y="568"/>
                  </a:cubicBezTo>
                  <a:cubicBezTo>
                    <a:pt x="122" y="570"/>
                    <a:pt x="120" y="571"/>
                    <a:pt x="118" y="572"/>
                  </a:cubicBezTo>
                  <a:cubicBezTo>
                    <a:pt x="116" y="573"/>
                    <a:pt x="115" y="573"/>
                    <a:pt x="116" y="574"/>
                  </a:cubicBezTo>
                  <a:cubicBezTo>
                    <a:pt x="116" y="576"/>
                    <a:pt x="116" y="578"/>
                    <a:pt x="114" y="579"/>
                  </a:cubicBezTo>
                  <a:cubicBezTo>
                    <a:pt x="113" y="581"/>
                    <a:pt x="110" y="581"/>
                    <a:pt x="107" y="581"/>
                  </a:cubicBezTo>
                  <a:cubicBezTo>
                    <a:pt x="107" y="581"/>
                    <a:pt x="107" y="581"/>
                    <a:pt x="107" y="581"/>
                  </a:cubicBezTo>
                  <a:cubicBezTo>
                    <a:pt x="107" y="582"/>
                    <a:pt x="107" y="582"/>
                    <a:pt x="108" y="582"/>
                  </a:cubicBezTo>
                  <a:cubicBezTo>
                    <a:pt x="109" y="584"/>
                    <a:pt x="110" y="586"/>
                    <a:pt x="114" y="587"/>
                  </a:cubicBezTo>
                  <a:cubicBezTo>
                    <a:pt x="120" y="589"/>
                    <a:pt x="128" y="594"/>
                    <a:pt x="136" y="603"/>
                  </a:cubicBezTo>
                  <a:cubicBezTo>
                    <a:pt x="136" y="603"/>
                    <a:pt x="137" y="604"/>
                    <a:pt x="137" y="604"/>
                  </a:cubicBezTo>
                  <a:cubicBezTo>
                    <a:pt x="137" y="604"/>
                    <a:pt x="138" y="604"/>
                    <a:pt x="138" y="604"/>
                  </a:cubicBezTo>
                  <a:cubicBezTo>
                    <a:pt x="138" y="604"/>
                    <a:pt x="138" y="604"/>
                    <a:pt x="138" y="603"/>
                  </a:cubicBezTo>
                  <a:cubicBezTo>
                    <a:pt x="139" y="603"/>
                    <a:pt x="139" y="603"/>
                    <a:pt x="139" y="603"/>
                  </a:cubicBezTo>
                  <a:cubicBezTo>
                    <a:pt x="139" y="603"/>
                    <a:pt x="139" y="603"/>
                    <a:pt x="140" y="603"/>
                  </a:cubicBezTo>
                  <a:cubicBezTo>
                    <a:pt x="140" y="603"/>
                    <a:pt x="140" y="603"/>
                    <a:pt x="140" y="603"/>
                  </a:cubicBezTo>
                  <a:cubicBezTo>
                    <a:pt x="140" y="603"/>
                    <a:pt x="140" y="603"/>
                    <a:pt x="141" y="603"/>
                  </a:cubicBezTo>
                  <a:cubicBezTo>
                    <a:pt x="141" y="602"/>
                    <a:pt x="141" y="602"/>
                    <a:pt x="141" y="602"/>
                  </a:cubicBezTo>
                  <a:cubicBezTo>
                    <a:pt x="145" y="602"/>
                    <a:pt x="152" y="604"/>
                    <a:pt x="156" y="607"/>
                  </a:cubicBezTo>
                  <a:cubicBezTo>
                    <a:pt x="156" y="607"/>
                    <a:pt x="157" y="607"/>
                    <a:pt x="161" y="607"/>
                  </a:cubicBezTo>
                  <a:cubicBezTo>
                    <a:pt x="162" y="607"/>
                    <a:pt x="164" y="607"/>
                    <a:pt x="165" y="607"/>
                  </a:cubicBezTo>
                  <a:cubicBezTo>
                    <a:pt x="169" y="607"/>
                    <a:pt x="173" y="607"/>
                    <a:pt x="174" y="609"/>
                  </a:cubicBezTo>
                  <a:cubicBezTo>
                    <a:pt x="175" y="610"/>
                    <a:pt x="178" y="612"/>
                    <a:pt x="179" y="612"/>
                  </a:cubicBezTo>
                  <a:cubicBezTo>
                    <a:pt x="181" y="612"/>
                    <a:pt x="183" y="614"/>
                    <a:pt x="184" y="615"/>
                  </a:cubicBezTo>
                  <a:cubicBezTo>
                    <a:pt x="184" y="615"/>
                    <a:pt x="185" y="616"/>
                    <a:pt x="186" y="616"/>
                  </a:cubicBezTo>
                  <a:cubicBezTo>
                    <a:pt x="187" y="615"/>
                    <a:pt x="190" y="614"/>
                    <a:pt x="198" y="614"/>
                  </a:cubicBezTo>
                  <a:cubicBezTo>
                    <a:pt x="200" y="614"/>
                    <a:pt x="200" y="615"/>
                    <a:pt x="201" y="616"/>
                  </a:cubicBezTo>
                  <a:cubicBezTo>
                    <a:pt x="202" y="616"/>
                    <a:pt x="202" y="616"/>
                    <a:pt x="202" y="616"/>
                  </a:cubicBezTo>
                  <a:cubicBezTo>
                    <a:pt x="205" y="616"/>
                    <a:pt x="205" y="619"/>
                    <a:pt x="206" y="621"/>
                  </a:cubicBezTo>
                  <a:cubicBezTo>
                    <a:pt x="206" y="622"/>
                    <a:pt x="206" y="622"/>
                    <a:pt x="206" y="623"/>
                  </a:cubicBezTo>
                  <a:cubicBezTo>
                    <a:pt x="207" y="623"/>
                    <a:pt x="209" y="624"/>
                    <a:pt x="211" y="625"/>
                  </a:cubicBezTo>
                  <a:cubicBezTo>
                    <a:pt x="212" y="626"/>
                    <a:pt x="212" y="626"/>
                    <a:pt x="213" y="627"/>
                  </a:cubicBezTo>
                  <a:cubicBezTo>
                    <a:pt x="213" y="627"/>
                    <a:pt x="213" y="627"/>
                    <a:pt x="213" y="627"/>
                  </a:cubicBezTo>
                  <a:cubicBezTo>
                    <a:pt x="215" y="627"/>
                    <a:pt x="215" y="628"/>
                    <a:pt x="216" y="628"/>
                  </a:cubicBezTo>
                  <a:cubicBezTo>
                    <a:pt x="216" y="628"/>
                    <a:pt x="216" y="628"/>
                    <a:pt x="216" y="628"/>
                  </a:cubicBezTo>
                  <a:cubicBezTo>
                    <a:pt x="219" y="628"/>
                    <a:pt x="221" y="631"/>
                    <a:pt x="223" y="632"/>
                  </a:cubicBezTo>
                  <a:cubicBezTo>
                    <a:pt x="223" y="633"/>
                    <a:pt x="224" y="634"/>
                    <a:pt x="224" y="634"/>
                  </a:cubicBezTo>
                  <a:cubicBezTo>
                    <a:pt x="225" y="634"/>
                    <a:pt x="225" y="634"/>
                    <a:pt x="225" y="634"/>
                  </a:cubicBezTo>
                  <a:cubicBezTo>
                    <a:pt x="225" y="634"/>
                    <a:pt x="225" y="634"/>
                    <a:pt x="226" y="634"/>
                  </a:cubicBezTo>
                  <a:cubicBezTo>
                    <a:pt x="226" y="634"/>
                    <a:pt x="226" y="634"/>
                    <a:pt x="226" y="634"/>
                  </a:cubicBezTo>
                  <a:cubicBezTo>
                    <a:pt x="226" y="634"/>
                    <a:pt x="227" y="634"/>
                    <a:pt x="227" y="635"/>
                  </a:cubicBezTo>
                  <a:cubicBezTo>
                    <a:pt x="227" y="635"/>
                    <a:pt x="228" y="635"/>
                    <a:pt x="228" y="635"/>
                  </a:cubicBezTo>
                  <a:cubicBezTo>
                    <a:pt x="229" y="633"/>
                    <a:pt x="230" y="633"/>
                    <a:pt x="232" y="632"/>
                  </a:cubicBezTo>
                  <a:cubicBezTo>
                    <a:pt x="232" y="632"/>
                    <a:pt x="233" y="632"/>
                    <a:pt x="233" y="632"/>
                  </a:cubicBezTo>
                  <a:cubicBezTo>
                    <a:pt x="233" y="632"/>
                    <a:pt x="233" y="632"/>
                    <a:pt x="233" y="632"/>
                  </a:cubicBezTo>
                  <a:cubicBezTo>
                    <a:pt x="234" y="631"/>
                    <a:pt x="234" y="631"/>
                    <a:pt x="234" y="631"/>
                  </a:cubicBezTo>
                  <a:cubicBezTo>
                    <a:pt x="234" y="631"/>
                    <a:pt x="234" y="631"/>
                    <a:pt x="234" y="631"/>
                  </a:cubicBezTo>
                  <a:cubicBezTo>
                    <a:pt x="226" y="621"/>
                    <a:pt x="222" y="614"/>
                    <a:pt x="222" y="611"/>
                  </a:cubicBezTo>
                  <a:cubicBezTo>
                    <a:pt x="222" y="610"/>
                    <a:pt x="222" y="609"/>
                    <a:pt x="222" y="608"/>
                  </a:cubicBezTo>
                  <a:cubicBezTo>
                    <a:pt x="223" y="604"/>
                    <a:pt x="223" y="601"/>
                    <a:pt x="218" y="597"/>
                  </a:cubicBezTo>
                  <a:cubicBezTo>
                    <a:pt x="216" y="595"/>
                    <a:pt x="215" y="593"/>
                    <a:pt x="215" y="591"/>
                  </a:cubicBezTo>
                  <a:cubicBezTo>
                    <a:pt x="214" y="588"/>
                    <a:pt x="217" y="585"/>
                    <a:pt x="220" y="582"/>
                  </a:cubicBezTo>
                  <a:cubicBezTo>
                    <a:pt x="221" y="581"/>
                    <a:pt x="222" y="579"/>
                    <a:pt x="224" y="578"/>
                  </a:cubicBezTo>
                  <a:cubicBezTo>
                    <a:pt x="227" y="574"/>
                    <a:pt x="232" y="572"/>
                    <a:pt x="237" y="569"/>
                  </a:cubicBezTo>
                  <a:cubicBezTo>
                    <a:pt x="238" y="569"/>
                    <a:pt x="240" y="568"/>
                    <a:pt x="241" y="567"/>
                  </a:cubicBezTo>
                  <a:cubicBezTo>
                    <a:pt x="241" y="567"/>
                    <a:pt x="241" y="567"/>
                    <a:pt x="241" y="567"/>
                  </a:cubicBezTo>
                  <a:cubicBezTo>
                    <a:pt x="237" y="565"/>
                    <a:pt x="235" y="563"/>
                    <a:pt x="235" y="561"/>
                  </a:cubicBezTo>
                  <a:cubicBezTo>
                    <a:pt x="235" y="560"/>
                    <a:pt x="236" y="559"/>
                    <a:pt x="238" y="558"/>
                  </a:cubicBezTo>
                  <a:cubicBezTo>
                    <a:pt x="239" y="558"/>
                    <a:pt x="239" y="558"/>
                    <a:pt x="239" y="558"/>
                  </a:cubicBezTo>
                  <a:cubicBezTo>
                    <a:pt x="238" y="557"/>
                    <a:pt x="237" y="555"/>
                    <a:pt x="236" y="554"/>
                  </a:cubicBezTo>
                  <a:cubicBezTo>
                    <a:pt x="234" y="553"/>
                    <a:pt x="233" y="551"/>
                    <a:pt x="232" y="550"/>
                  </a:cubicBezTo>
                  <a:cubicBezTo>
                    <a:pt x="232" y="549"/>
                    <a:pt x="231" y="547"/>
                    <a:pt x="230" y="547"/>
                  </a:cubicBezTo>
                  <a:cubicBezTo>
                    <a:pt x="230" y="547"/>
                    <a:pt x="230" y="547"/>
                    <a:pt x="229" y="547"/>
                  </a:cubicBezTo>
                  <a:cubicBezTo>
                    <a:pt x="229" y="547"/>
                    <a:pt x="229" y="547"/>
                    <a:pt x="229" y="547"/>
                  </a:cubicBezTo>
                  <a:cubicBezTo>
                    <a:pt x="228" y="547"/>
                    <a:pt x="227" y="547"/>
                    <a:pt x="226" y="547"/>
                  </a:cubicBezTo>
                  <a:cubicBezTo>
                    <a:pt x="226" y="547"/>
                    <a:pt x="225" y="547"/>
                    <a:pt x="224" y="547"/>
                  </a:cubicBezTo>
                  <a:cubicBezTo>
                    <a:pt x="224" y="547"/>
                    <a:pt x="223" y="547"/>
                    <a:pt x="223" y="547"/>
                  </a:cubicBezTo>
                  <a:cubicBezTo>
                    <a:pt x="222" y="548"/>
                    <a:pt x="221" y="548"/>
                    <a:pt x="220" y="547"/>
                  </a:cubicBezTo>
                  <a:cubicBezTo>
                    <a:pt x="220" y="547"/>
                    <a:pt x="219" y="547"/>
                    <a:pt x="219" y="546"/>
                  </a:cubicBezTo>
                  <a:cubicBezTo>
                    <a:pt x="218" y="546"/>
                    <a:pt x="218" y="545"/>
                    <a:pt x="218" y="543"/>
                  </a:cubicBezTo>
                  <a:cubicBezTo>
                    <a:pt x="218" y="542"/>
                    <a:pt x="218" y="541"/>
                    <a:pt x="218" y="539"/>
                  </a:cubicBezTo>
                  <a:cubicBezTo>
                    <a:pt x="218" y="539"/>
                    <a:pt x="217" y="538"/>
                    <a:pt x="217" y="538"/>
                  </a:cubicBezTo>
                  <a:cubicBezTo>
                    <a:pt x="216" y="538"/>
                    <a:pt x="216" y="538"/>
                    <a:pt x="216" y="538"/>
                  </a:cubicBezTo>
                  <a:cubicBezTo>
                    <a:pt x="214" y="538"/>
                    <a:pt x="213" y="537"/>
                    <a:pt x="212" y="536"/>
                  </a:cubicBezTo>
                  <a:cubicBezTo>
                    <a:pt x="212" y="535"/>
                    <a:pt x="211" y="534"/>
                    <a:pt x="212" y="532"/>
                  </a:cubicBezTo>
                  <a:cubicBezTo>
                    <a:pt x="212" y="531"/>
                    <a:pt x="214" y="527"/>
                    <a:pt x="216" y="526"/>
                  </a:cubicBezTo>
                  <a:cubicBezTo>
                    <a:pt x="217" y="526"/>
                    <a:pt x="217" y="525"/>
                    <a:pt x="218" y="525"/>
                  </a:cubicBezTo>
                  <a:cubicBezTo>
                    <a:pt x="218" y="525"/>
                    <a:pt x="218" y="525"/>
                    <a:pt x="218" y="525"/>
                  </a:cubicBezTo>
                  <a:cubicBezTo>
                    <a:pt x="217" y="524"/>
                    <a:pt x="216" y="524"/>
                    <a:pt x="215" y="523"/>
                  </a:cubicBezTo>
                  <a:cubicBezTo>
                    <a:pt x="215" y="522"/>
                    <a:pt x="214" y="520"/>
                    <a:pt x="215" y="518"/>
                  </a:cubicBezTo>
                  <a:cubicBezTo>
                    <a:pt x="216" y="516"/>
                    <a:pt x="218" y="515"/>
                    <a:pt x="219" y="514"/>
                  </a:cubicBezTo>
                  <a:cubicBezTo>
                    <a:pt x="221" y="513"/>
                    <a:pt x="221" y="513"/>
                    <a:pt x="221" y="512"/>
                  </a:cubicBezTo>
                  <a:cubicBezTo>
                    <a:pt x="221" y="508"/>
                    <a:pt x="224" y="505"/>
                    <a:pt x="227" y="505"/>
                  </a:cubicBezTo>
                  <a:cubicBezTo>
                    <a:pt x="228" y="505"/>
                    <a:pt x="229" y="505"/>
                    <a:pt x="231" y="506"/>
                  </a:cubicBezTo>
                  <a:cubicBezTo>
                    <a:pt x="232" y="507"/>
                    <a:pt x="233" y="509"/>
                    <a:pt x="234" y="511"/>
                  </a:cubicBezTo>
                  <a:cubicBezTo>
                    <a:pt x="235" y="512"/>
                    <a:pt x="236" y="514"/>
                    <a:pt x="237" y="514"/>
                  </a:cubicBezTo>
                  <a:cubicBezTo>
                    <a:pt x="237" y="514"/>
                    <a:pt x="238" y="514"/>
                    <a:pt x="238" y="514"/>
                  </a:cubicBezTo>
                  <a:cubicBezTo>
                    <a:pt x="238" y="513"/>
                    <a:pt x="239" y="513"/>
                    <a:pt x="239" y="513"/>
                  </a:cubicBezTo>
                  <a:cubicBezTo>
                    <a:pt x="239" y="512"/>
                    <a:pt x="238" y="511"/>
                    <a:pt x="238" y="510"/>
                  </a:cubicBezTo>
                  <a:cubicBezTo>
                    <a:pt x="238" y="510"/>
                    <a:pt x="238" y="509"/>
                    <a:pt x="237" y="509"/>
                  </a:cubicBezTo>
                  <a:cubicBezTo>
                    <a:pt x="237" y="507"/>
                    <a:pt x="236" y="505"/>
                    <a:pt x="238" y="503"/>
                  </a:cubicBezTo>
                  <a:cubicBezTo>
                    <a:pt x="238" y="502"/>
                    <a:pt x="240" y="501"/>
                    <a:pt x="242" y="500"/>
                  </a:cubicBezTo>
                  <a:cubicBezTo>
                    <a:pt x="243" y="500"/>
                    <a:pt x="244" y="500"/>
                    <a:pt x="244" y="498"/>
                  </a:cubicBezTo>
                  <a:cubicBezTo>
                    <a:pt x="244" y="497"/>
                    <a:pt x="245" y="495"/>
                    <a:pt x="248" y="495"/>
                  </a:cubicBezTo>
                  <a:cubicBezTo>
                    <a:pt x="251" y="495"/>
                    <a:pt x="255" y="492"/>
                    <a:pt x="257" y="491"/>
                  </a:cubicBezTo>
                  <a:cubicBezTo>
                    <a:pt x="258" y="490"/>
                    <a:pt x="259" y="490"/>
                    <a:pt x="260" y="490"/>
                  </a:cubicBezTo>
                  <a:cubicBezTo>
                    <a:pt x="260" y="489"/>
                    <a:pt x="260" y="489"/>
                    <a:pt x="260" y="489"/>
                  </a:cubicBezTo>
                  <a:cubicBezTo>
                    <a:pt x="264" y="488"/>
                    <a:pt x="267" y="486"/>
                    <a:pt x="270" y="487"/>
                  </a:cubicBezTo>
                  <a:cubicBezTo>
                    <a:pt x="270" y="487"/>
                    <a:pt x="271" y="488"/>
                    <a:pt x="271" y="488"/>
                  </a:cubicBezTo>
                  <a:cubicBezTo>
                    <a:pt x="272" y="488"/>
                    <a:pt x="272" y="489"/>
                    <a:pt x="273" y="489"/>
                  </a:cubicBezTo>
                  <a:cubicBezTo>
                    <a:pt x="273" y="489"/>
                    <a:pt x="273" y="489"/>
                    <a:pt x="273" y="488"/>
                  </a:cubicBezTo>
                  <a:cubicBezTo>
                    <a:pt x="274" y="486"/>
                    <a:pt x="276" y="485"/>
                    <a:pt x="279" y="485"/>
                  </a:cubicBezTo>
                  <a:cubicBezTo>
                    <a:pt x="281" y="485"/>
                    <a:pt x="284" y="486"/>
                    <a:pt x="285" y="488"/>
                  </a:cubicBezTo>
                  <a:cubicBezTo>
                    <a:pt x="285" y="488"/>
                    <a:pt x="288" y="489"/>
                    <a:pt x="289" y="489"/>
                  </a:cubicBezTo>
                  <a:cubicBezTo>
                    <a:pt x="292" y="490"/>
                    <a:pt x="295" y="490"/>
                    <a:pt x="297" y="491"/>
                  </a:cubicBezTo>
                  <a:cubicBezTo>
                    <a:pt x="298" y="492"/>
                    <a:pt x="298" y="492"/>
                    <a:pt x="298" y="492"/>
                  </a:cubicBezTo>
                  <a:cubicBezTo>
                    <a:pt x="303" y="495"/>
                    <a:pt x="306" y="498"/>
                    <a:pt x="307" y="500"/>
                  </a:cubicBezTo>
                  <a:cubicBezTo>
                    <a:pt x="308" y="498"/>
                    <a:pt x="309" y="498"/>
                    <a:pt x="310" y="498"/>
                  </a:cubicBezTo>
                  <a:cubicBezTo>
                    <a:pt x="312" y="498"/>
                    <a:pt x="313" y="499"/>
                    <a:pt x="316" y="501"/>
                  </a:cubicBezTo>
                  <a:cubicBezTo>
                    <a:pt x="317" y="501"/>
                    <a:pt x="319" y="502"/>
                    <a:pt x="320" y="502"/>
                  </a:cubicBezTo>
                  <a:cubicBezTo>
                    <a:pt x="322" y="502"/>
                    <a:pt x="323" y="501"/>
                    <a:pt x="324" y="501"/>
                  </a:cubicBezTo>
                  <a:cubicBezTo>
                    <a:pt x="325" y="498"/>
                    <a:pt x="330" y="495"/>
                    <a:pt x="334" y="495"/>
                  </a:cubicBezTo>
                  <a:cubicBezTo>
                    <a:pt x="336" y="495"/>
                    <a:pt x="337" y="496"/>
                    <a:pt x="338" y="496"/>
                  </a:cubicBezTo>
                  <a:cubicBezTo>
                    <a:pt x="338" y="497"/>
                    <a:pt x="338" y="497"/>
                    <a:pt x="338" y="497"/>
                  </a:cubicBezTo>
                  <a:cubicBezTo>
                    <a:pt x="339" y="497"/>
                    <a:pt x="340" y="498"/>
                    <a:pt x="340" y="498"/>
                  </a:cubicBezTo>
                  <a:cubicBezTo>
                    <a:pt x="340" y="498"/>
                    <a:pt x="340" y="498"/>
                    <a:pt x="341" y="497"/>
                  </a:cubicBezTo>
                  <a:cubicBezTo>
                    <a:pt x="343" y="495"/>
                    <a:pt x="346" y="494"/>
                    <a:pt x="349" y="494"/>
                  </a:cubicBezTo>
                  <a:cubicBezTo>
                    <a:pt x="352" y="494"/>
                    <a:pt x="355" y="496"/>
                    <a:pt x="356" y="498"/>
                  </a:cubicBezTo>
                  <a:cubicBezTo>
                    <a:pt x="356" y="499"/>
                    <a:pt x="357" y="500"/>
                    <a:pt x="361" y="500"/>
                  </a:cubicBezTo>
                  <a:cubicBezTo>
                    <a:pt x="364" y="500"/>
                    <a:pt x="365" y="502"/>
                    <a:pt x="366" y="503"/>
                  </a:cubicBezTo>
                  <a:cubicBezTo>
                    <a:pt x="366" y="503"/>
                    <a:pt x="366" y="503"/>
                    <a:pt x="366" y="504"/>
                  </a:cubicBezTo>
                  <a:cubicBezTo>
                    <a:pt x="366" y="503"/>
                    <a:pt x="367" y="503"/>
                    <a:pt x="367" y="502"/>
                  </a:cubicBezTo>
                  <a:cubicBezTo>
                    <a:pt x="367" y="501"/>
                    <a:pt x="368" y="500"/>
                    <a:pt x="369" y="499"/>
                  </a:cubicBezTo>
                  <a:cubicBezTo>
                    <a:pt x="369" y="499"/>
                    <a:pt x="370" y="498"/>
                    <a:pt x="371" y="498"/>
                  </a:cubicBezTo>
                  <a:cubicBezTo>
                    <a:pt x="371" y="498"/>
                    <a:pt x="371" y="498"/>
                    <a:pt x="371" y="498"/>
                  </a:cubicBezTo>
                  <a:cubicBezTo>
                    <a:pt x="373" y="499"/>
                    <a:pt x="374" y="499"/>
                    <a:pt x="375" y="500"/>
                  </a:cubicBezTo>
                  <a:cubicBezTo>
                    <a:pt x="376" y="501"/>
                    <a:pt x="378" y="502"/>
                    <a:pt x="379" y="502"/>
                  </a:cubicBezTo>
                  <a:cubicBezTo>
                    <a:pt x="383" y="502"/>
                    <a:pt x="384" y="501"/>
                    <a:pt x="384" y="500"/>
                  </a:cubicBezTo>
                  <a:cubicBezTo>
                    <a:pt x="384" y="496"/>
                    <a:pt x="384" y="494"/>
                    <a:pt x="383" y="494"/>
                  </a:cubicBezTo>
                  <a:cubicBezTo>
                    <a:pt x="382" y="494"/>
                    <a:pt x="380" y="493"/>
                    <a:pt x="379" y="493"/>
                  </a:cubicBezTo>
                  <a:cubicBezTo>
                    <a:pt x="378" y="492"/>
                    <a:pt x="377" y="491"/>
                    <a:pt x="375" y="491"/>
                  </a:cubicBezTo>
                  <a:cubicBezTo>
                    <a:pt x="372" y="491"/>
                    <a:pt x="370" y="488"/>
                    <a:pt x="369" y="486"/>
                  </a:cubicBezTo>
                  <a:cubicBezTo>
                    <a:pt x="369" y="484"/>
                    <a:pt x="370" y="482"/>
                    <a:pt x="372" y="482"/>
                  </a:cubicBezTo>
                  <a:cubicBezTo>
                    <a:pt x="375" y="480"/>
                    <a:pt x="377" y="479"/>
                    <a:pt x="378" y="478"/>
                  </a:cubicBezTo>
                  <a:cubicBezTo>
                    <a:pt x="377" y="477"/>
                    <a:pt x="376" y="473"/>
                    <a:pt x="377" y="470"/>
                  </a:cubicBezTo>
                  <a:cubicBezTo>
                    <a:pt x="378" y="469"/>
                    <a:pt x="379" y="468"/>
                    <a:pt x="381" y="467"/>
                  </a:cubicBezTo>
                  <a:cubicBezTo>
                    <a:pt x="382" y="467"/>
                    <a:pt x="384" y="467"/>
                    <a:pt x="385" y="467"/>
                  </a:cubicBezTo>
                  <a:cubicBezTo>
                    <a:pt x="386" y="467"/>
                    <a:pt x="387" y="467"/>
                    <a:pt x="387" y="467"/>
                  </a:cubicBezTo>
                  <a:cubicBezTo>
                    <a:pt x="385" y="466"/>
                    <a:pt x="383" y="465"/>
                    <a:pt x="382" y="463"/>
                  </a:cubicBezTo>
                  <a:cubicBezTo>
                    <a:pt x="380" y="461"/>
                    <a:pt x="379" y="453"/>
                    <a:pt x="382" y="451"/>
                  </a:cubicBezTo>
                  <a:cubicBezTo>
                    <a:pt x="383" y="451"/>
                    <a:pt x="384" y="451"/>
                    <a:pt x="385" y="451"/>
                  </a:cubicBezTo>
                  <a:cubicBezTo>
                    <a:pt x="386" y="451"/>
                    <a:pt x="386" y="451"/>
                    <a:pt x="387" y="451"/>
                  </a:cubicBezTo>
                  <a:cubicBezTo>
                    <a:pt x="389" y="451"/>
                    <a:pt x="391" y="451"/>
                    <a:pt x="392" y="451"/>
                  </a:cubicBezTo>
                  <a:cubicBezTo>
                    <a:pt x="393" y="450"/>
                    <a:pt x="395" y="450"/>
                    <a:pt x="397" y="450"/>
                  </a:cubicBezTo>
                  <a:cubicBezTo>
                    <a:pt x="398" y="450"/>
                    <a:pt x="399" y="450"/>
                    <a:pt x="400" y="450"/>
                  </a:cubicBezTo>
                  <a:cubicBezTo>
                    <a:pt x="402" y="450"/>
                    <a:pt x="403" y="450"/>
                    <a:pt x="404" y="450"/>
                  </a:cubicBezTo>
                  <a:cubicBezTo>
                    <a:pt x="404" y="450"/>
                    <a:pt x="404" y="450"/>
                    <a:pt x="405" y="449"/>
                  </a:cubicBezTo>
                  <a:cubicBezTo>
                    <a:pt x="409" y="446"/>
                    <a:pt x="418" y="445"/>
                    <a:pt x="423" y="445"/>
                  </a:cubicBezTo>
                  <a:cubicBezTo>
                    <a:pt x="425" y="445"/>
                    <a:pt x="427" y="445"/>
                    <a:pt x="429" y="444"/>
                  </a:cubicBezTo>
                  <a:cubicBezTo>
                    <a:pt x="431" y="443"/>
                    <a:pt x="432" y="442"/>
                    <a:pt x="434" y="442"/>
                  </a:cubicBezTo>
                  <a:cubicBezTo>
                    <a:pt x="440" y="441"/>
                    <a:pt x="448" y="440"/>
                    <a:pt x="450" y="439"/>
                  </a:cubicBezTo>
                  <a:cubicBezTo>
                    <a:pt x="451" y="439"/>
                    <a:pt x="452" y="438"/>
                    <a:pt x="455" y="438"/>
                  </a:cubicBezTo>
                  <a:cubicBezTo>
                    <a:pt x="457" y="437"/>
                    <a:pt x="464" y="436"/>
                    <a:pt x="465" y="435"/>
                  </a:cubicBezTo>
                  <a:cubicBezTo>
                    <a:pt x="466" y="431"/>
                    <a:pt x="476" y="430"/>
                    <a:pt x="478" y="430"/>
                  </a:cubicBezTo>
                  <a:cubicBezTo>
                    <a:pt x="480" y="430"/>
                    <a:pt x="481" y="430"/>
                    <a:pt x="482" y="430"/>
                  </a:cubicBezTo>
                  <a:cubicBezTo>
                    <a:pt x="485" y="432"/>
                    <a:pt x="487" y="432"/>
                    <a:pt x="489" y="432"/>
                  </a:cubicBezTo>
                  <a:cubicBezTo>
                    <a:pt x="491" y="431"/>
                    <a:pt x="496" y="432"/>
                    <a:pt x="498" y="434"/>
                  </a:cubicBezTo>
                  <a:cubicBezTo>
                    <a:pt x="499" y="436"/>
                    <a:pt x="499" y="437"/>
                    <a:pt x="499" y="438"/>
                  </a:cubicBezTo>
                  <a:cubicBezTo>
                    <a:pt x="499" y="439"/>
                    <a:pt x="499" y="440"/>
                    <a:pt x="500" y="442"/>
                  </a:cubicBezTo>
                  <a:cubicBezTo>
                    <a:pt x="500" y="443"/>
                    <a:pt x="501" y="445"/>
                    <a:pt x="501" y="446"/>
                  </a:cubicBezTo>
                  <a:cubicBezTo>
                    <a:pt x="501" y="448"/>
                    <a:pt x="500" y="449"/>
                    <a:pt x="499" y="449"/>
                  </a:cubicBezTo>
                  <a:cubicBezTo>
                    <a:pt x="499" y="449"/>
                    <a:pt x="499" y="449"/>
                    <a:pt x="499" y="449"/>
                  </a:cubicBezTo>
                  <a:cubicBezTo>
                    <a:pt x="500" y="449"/>
                    <a:pt x="500" y="449"/>
                    <a:pt x="500" y="449"/>
                  </a:cubicBezTo>
                  <a:cubicBezTo>
                    <a:pt x="503" y="449"/>
                    <a:pt x="506" y="448"/>
                    <a:pt x="506" y="448"/>
                  </a:cubicBezTo>
                  <a:cubicBezTo>
                    <a:pt x="507" y="446"/>
                    <a:pt x="509" y="446"/>
                    <a:pt x="509" y="446"/>
                  </a:cubicBezTo>
                  <a:cubicBezTo>
                    <a:pt x="512" y="446"/>
                    <a:pt x="513" y="448"/>
                    <a:pt x="514" y="451"/>
                  </a:cubicBezTo>
                  <a:cubicBezTo>
                    <a:pt x="515" y="450"/>
                    <a:pt x="516" y="449"/>
                    <a:pt x="517" y="449"/>
                  </a:cubicBezTo>
                  <a:cubicBezTo>
                    <a:pt x="518" y="449"/>
                    <a:pt x="521" y="450"/>
                    <a:pt x="522" y="452"/>
                  </a:cubicBezTo>
                  <a:cubicBezTo>
                    <a:pt x="522" y="452"/>
                    <a:pt x="523" y="451"/>
                    <a:pt x="523" y="451"/>
                  </a:cubicBezTo>
                  <a:cubicBezTo>
                    <a:pt x="524" y="451"/>
                    <a:pt x="525" y="451"/>
                    <a:pt x="526" y="451"/>
                  </a:cubicBezTo>
                  <a:cubicBezTo>
                    <a:pt x="527" y="451"/>
                    <a:pt x="529" y="452"/>
                    <a:pt x="529" y="454"/>
                  </a:cubicBezTo>
                  <a:cubicBezTo>
                    <a:pt x="529" y="456"/>
                    <a:pt x="527" y="457"/>
                    <a:pt x="526" y="458"/>
                  </a:cubicBezTo>
                  <a:cubicBezTo>
                    <a:pt x="525" y="459"/>
                    <a:pt x="524" y="459"/>
                    <a:pt x="524" y="460"/>
                  </a:cubicBezTo>
                  <a:cubicBezTo>
                    <a:pt x="524" y="460"/>
                    <a:pt x="524" y="460"/>
                    <a:pt x="524" y="460"/>
                  </a:cubicBezTo>
                  <a:cubicBezTo>
                    <a:pt x="524" y="460"/>
                    <a:pt x="525" y="459"/>
                    <a:pt x="526" y="459"/>
                  </a:cubicBezTo>
                  <a:cubicBezTo>
                    <a:pt x="527" y="458"/>
                    <a:pt x="529" y="457"/>
                    <a:pt x="531" y="457"/>
                  </a:cubicBezTo>
                  <a:cubicBezTo>
                    <a:pt x="531" y="457"/>
                    <a:pt x="531" y="457"/>
                    <a:pt x="532" y="457"/>
                  </a:cubicBezTo>
                  <a:cubicBezTo>
                    <a:pt x="532" y="457"/>
                    <a:pt x="532" y="457"/>
                    <a:pt x="532" y="457"/>
                  </a:cubicBezTo>
                  <a:cubicBezTo>
                    <a:pt x="533" y="457"/>
                    <a:pt x="536" y="456"/>
                    <a:pt x="538" y="455"/>
                  </a:cubicBezTo>
                  <a:cubicBezTo>
                    <a:pt x="540" y="454"/>
                    <a:pt x="541" y="453"/>
                    <a:pt x="543" y="452"/>
                  </a:cubicBezTo>
                  <a:cubicBezTo>
                    <a:pt x="545" y="452"/>
                    <a:pt x="548" y="450"/>
                    <a:pt x="550" y="449"/>
                  </a:cubicBezTo>
                  <a:cubicBezTo>
                    <a:pt x="551" y="448"/>
                    <a:pt x="552" y="447"/>
                    <a:pt x="553" y="447"/>
                  </a:cubicBezTo>
                  <a:cubicBezTo>
                    <a:pt x="554" y="446"/>
                    <a:pt x="555" y="446"/>
                    <a:pt x="557" y="445"/>
                  </a:cubicBezTo>
                  <a:cubicBezTo>
                    <a:pt x="557" y="445"/>
                    <a:pt x="558" y="445"/>
                    <a:pt x="558" y="445"/>
                  </a:cubicBezTo>
                  <a:cubicBezTo>
                    <a:pt x="560" y="445"/>
                    <a:pt x="563" y="446"/>
                    <a:pt x="563" y="447"/>
                  </a:cubicBezTo>
                  <a:cubicBezTo>
                    <a:pt x="563" y="448"/>
                    <a:pt x="564" y="449"/>
                    <a:pt x="563" y="451"/>
                  </a:cubicBezTo>
                  <a:cubicBezTo>
                    <a:pt x="562" y="452"/>
                    <a:pt x="561" y="452"/>
                    <a:pt x="561" y="453"/>
                  </a:cubicBezTo>
                  <a:cubicBezTo>
                    <a:pt x="561" y="453"/>
                    <a:pt x="562" y="455"/>
                    <a:pt x="565" y="456"/>
                  </a:cubicBezTo>
                  <a:cubicBezTo>
                    <a:pt x="572" y="458"/>
                    <a:pt x="580" y="470"/>
                    <a:pt x="585" y="478"/>
                  </a:cubicBezTo>
                  <a:cubicBezTo>
                    <a:pt x="587" y="481"/>
                    <a:pt x="587" y="481"/>
                    <a:pt x="587" y="481"/>
                  </a:cubicBezTo>
                  <a:cubicBezTo>
                    <a:pt x="589" y="484"/>
                    <a:pt x="591" y="488"/>
                    <a:pt x="593" y="492"/>
                  </a:cubicBezTo>
                  <a:cubicBezTo>
                    <a:pt x="594" y="495"/>
                    <a:pt x="596" y="499"/>
                    <a:pt x="597" y="500"/>
                  </a:cubicBezTo>
                  <a:cubicBezTo>
                    <a:pt x="597" y="500"/>
                    <a:pt x="598" y="499"/>
                    <a:pt x="598" y="498"/>
                  </a:cubicBezTo>
                  <a:cubicBezTo>
                    <a:pt x="599" y="497"/>
                    <a:pt x="600" y="495"/>
                    <a:pt x="601" y="494"/>
                  </a:cubicBezTo>
                  <a:cubicBezTo>
                    <a:pt x="602" y="494"/>
                    <a:pt x="602" y="493"/>
                    <a:pt x="603" y="493"/>
                  </a:cubicBezTo>
                  <a:cubicBezTo>
                    <a:pt x="606" y="493"/>
                    <a:pt x="608" y="495"/>
                    <a:pt x="610" y="497"/>
                  </a:cubicBezTo>
                  <a:cubicBezTo>
                    <a:pt x="611" y="498"/>
                    <a:pt x="612" y="499"/>
                    <a:pt x="613" y="499"/>
                  </a:cubicBezTo>
                  <a:cubicBezTo>
                    <a:pt x="614" y="500"/>
                    <a:pt x="615" y="500"/>
                    <a:pt x="616" y="500"/>
                  </a:cubicBezTo>
                  <a:cubicBezTo>
                    <a:pt x="618" y="501"/>
                    <a:pt x="621" y="502"/>
                    <a:pt x="622" y="501"/>
                  </a:cubicBezTo>
                  <a:cubicBezTo>
                    <a:pt x="623" y="501"/>
                    <a:pt x="624" y="501"/>
                    <a:pt x="625" y="500"/>
                  </a:cubicBezTo>
                  <a:cubicBezTo>
                    <a:pt x="629" y="499"/>
                    <a:pt x="633" y="497"/>
                    <a:pt x="635" y="498"/>
                  </a:cubicBezTo>
                  <a:cubicBezTo>
                    <a:pt x="636" y="498"/>
                    <a:pt x="636" y="499"/>
                    <a:pt x="637" y="499"/>
                  </a:cubicBezTo>
                  <a:cubicBezTo>
                    <a:pt x="639" y="500"/>
                    <a:pt x="642" y="501"/>
                    <a:pt x="643" y="505"/>
                  </a:cubicBezTo>
                  <a:cubicBezTo>
                    <a:pt x="645" y="509"/>
                    <a:pt x="647" y="510"/>
                    <a:pt x="649" y="510"/>
                  </a:cubicBezTo>
                  <a:cubicBezTo>
                    <a:pt x="650" y="510"/>
                    <a:pt x="653" y="510"/>
                    <a:pt x="653" y="516"/>
                  </a:cubicBezTo>
                  <a:cubicBezTo>
                    <a:pt x="653" y="517"/>
                    <a:pt x="656" y="519"/>
                    <a:pt x="657" y="519"/>
                  </a:cubicBezTo>
                  <a:cubicBezTo>
                    <a:pt x="659" y="519"/>
                    <a:pt x="664" y="518"/>
                    <a:pt x="665" y="517"/>
                  </a:cubicBezTo>
                  <a:cubicBezTo>
                    <a:pt x="666" y="516"/>
                    <a:pt x="667" y="516"/>
                    <a:pt x="668" y="516"/>
                  </a:cubicBezTo>
                  <a:cubicBezTo>
                    <a:pt x="670" y="516"/>
                    <a:pt x="671" y="517"/>
                    <a:pt x="672" y="519"/>
                  </a:cubicBezTo>
                  <a:cubicBezTo>
                    <a:pt x="672" y="519"/>
                    <a:pt x="672" y="520"/>
                    <a:pt x="672" y="520"/>
                  </a:cubicBezTo>
                  <a:cubicBezTo>
                    <a:pt x="672" y="520"/>
                    <a:pt x="672" y="520"/>
                    <a:pt x="672" y="521"/>
                  </a:cubicBezTo>
                  <a:cubicBezTo>
                    <a:pt x="673" y="521"/>
                    <a:pt x="673" y="521"/>
                    <a:pt x="673" y="521"/>
                  </a:cubicBezTo>
                  <a:cubicBezTo>
                    <a:pt x="673" y="522"/>
                    <a:pt x="673" y="522"/>
                    <a:pt x="673" y="522"/>
                  </a:cubicBezTo>
                  <a:cubicBezTo>
                    <a:pt x="674" y="522"/>
                    <a:pt x="674" y="522"/>
                    <a:pt x="674" y="523"/>
                  </a:cubicBezTo>
                  <a:cubicBezTo>
                    <a:pt x="674" y="523"/>
                    <a:pt x="674" y="523"/>
                    <a:pt x="674" y="523"/>
                  </a:cubicBezTo>
                  <a:cubicBezTo>
                    <a:pt x="675" y="523"/>
                    <a:pt x="675" y="523"/>
                    <a:pt x="675" y="523"/>
                  </a:cubicBezTo>
                  <a:cubicBezTo>
                    <a:pt x="675" y="523"/>
                    <a:pt x="675" y="523"/>
                    <a:pt x="675" y="523"/>
                  </a:cubicBezTo>
                  <a:cubicBezTo>
                    <a:pt x="675" y="523"/>
                    <a:pt x="675" y="523"/>
                    <a:pt x="675" y="523"/>
                  </a:cubicBezTo>
                  <a:cubicBezTo>
                    <a:pt x="676" y="523"/>
                    <a:pt x="677" y="523"/>
                    <a:pt x="678" y="524"/>
                  </a:cubicBezTo>
                  <a:cubicBezTo>
                    <a:pt x="678" y="524"/>
                    <a:pt x="678" y="524"/>
                    <a:pt x="678" y="524"/>
                  </a:cubicBezTo>
                  <a:cubicBezTo>
                    <a:pt x="678" y="524"/>
                    <a:pt x="679" y="524"/>
                    <a:pt x="680" y="524"/>
                  </a:cubicBezTo>
                  <a:cubicBezTo>
                    <a:pt x="680" y="524"/>
                    <a:pt x="680" y="524"/>
                    <a:pt x="680" y="524"/>
                  </a:cubicBezTo>
                  <a:cubicBezTo>
                    <a:pt x="680" y="524"/>
                    <a:pt x="680" y="524"/>
                    <a:pt x="680" y="524"/>
                  </a:cubicBezTo>
                  <a:cubicBezTo>
                    <a:pt x="680" y="524"/>
                    <a:pt x="680" y="524"/>
                    <a:pt x="680" y="523"/>
                  </a:cubicBezTo>
                  <a:cubicBezTo>
                    <a:pt x="680" y="523"/>
                    <a:pt x="680" y="523"/>
                    <a:pt x="680" y="523"/>
                  </a:cubicBezTo>
                  <a:cubicBezTo>
                    <a:pt x="681" y="522"/>
                    <a:pt x="683" y="521"/>
                    <a:pt x="689" y="520"/>
                  </a:cubicBezTo>
                  <a:cubicBezTo>
                    <a:pt x="694" y="519"/>
                    <a:pt x="697" y="518"/>
                    <a:pt x="698" y="517"/>
                  </a:cubicBezTo>
                  <a:cubicBezTo>
                    <a:pt x="699" y="514"/>
                    <a:pt x="701" y="513"/>
                    <a:pt x="704" y="513"/>
                  </a:cubicBezTo>
                  <a:cubicBezTo>
                    <a:pt x="705" y="512"/>
                    <a:pt x="706" y="512"/>
                    <a:pt x="707" y="511"/>
                  </a:cubicBezTo>
                  <a:cubicBezTo>
                    <a:pt x="708" y="510"/>
                    <a:pt x="709" y="509"/>
                    <a:pt x="711" y="508"/>
                  </a:cubicBezTo>
                  <a:cubicBezTo>
                    <a:pt x="712" y="508"/>
                    <a:pt x="713" y="507"/>
                    <a:pt x="714" y="507"/>
                  </a:cubicBezTo>
                  <a:cubicBezTo>
                    <a:pt x="715" y="505"/>
                    <a:pt x="717" y="504"/>
                    <a:pt x="719" y="504"/>
                  </a:cubicBezTo>
                  <a:cubicBezTo>
                    <a:pt x="720" y="504"/>
                    <a:pt x="721" y="503"/>
                    <a:pt x="721" y="503"/>
                  </a:cubicBezTo>
                  <a:cubicBezTo>
                    <a:pt x="723" y="501"/>
                    <a:pt x="727" y="501"/>
                    <a:pt x="728" y="501"/>
                  </a:cubicBezTo>
                  <a:cubicBezTo>
                    <a:pt x="730" y="501"/>
                    <a:pt x="731" y="501"/>
                    <a:pt x="732" y="501"/>
                  </a:cubicBezTo>
                  <a:cubicBezTo>
                    <a:pt x="734" y="502"/>
                    <a:pt x="744" y="504"/>
                    <a:pt x="746" y="504"/>
                  </a:cubicBezTo>
                  <a:cubicBezTo>
                    <a:pt x="747" y="504"/>
                    <a:pt x="747" y="504"/>
                    <a:pt x="747" y="504"/>
                  </a:cubicBezTo>
                  <a:cubicBezTo>
                    <a:pt x="749" y="504"/>
                    <a:pt x="750" y="506"/>
                    <a:pt x="751" y="508"/>
                  </a:cubicBezTo>
                  <a:cubicBezTo>
                    <a:pt x="751" y="509"/>
                    <a:pt x="751" y="510"/>
                    <a:pt x="751" y="510"/>
                  </a:cubicBezTo>
                  <a:cubicBezTo>
                    <a:pt x="752" y="510"/>
                    <a:pt x="753" y="511"/>
                    <a:pt x="754" y="512"/>
                  </a:cubicBezTo>
                  <a:cubicBezTo>
                    <a:pt x="756" y="512"/>
                    <a:pt x="758" y="514"/>
                    <a:pt x="759" y="514"/>
                  </a:cubicBezTo>
                  <a:cubicBezTo>
                    <a:pt x="760" y="513"/>
                    <a:pt x="762" y="512"/>
                    <a:pt x="765" y="512"/>
                  </a:cubicBezTo>
                  <a:cubicBezTo>
                    <a:pt x="767" y="512"/>
                    <a:pt x="768" y="512"/>
                    <a:pt x="770" y="513"/>
                  </a:cubicBezTo>
                  <a:cubicBezTo>
                    <a:pt x="770" y="514"/>
                    <a:pt x="771" y="514"/>
                    <a:pt x="771" y="514"/>
                  </a:cubicBezTo>
                  <a:cubicBezTo>
                    <a:pt x="773" y="515"/>
                    <a:pt x="774" y="516"/>
                    <a:pt x="775" y="516"/>
                  </a:cubicBezTo>
                  <a:cubicBezTo>
                    <a:pt x="776" y="515"/>
                    <a:pt x="778" y="514"/>
                    <a:pt x="780" y="513"/>
                  </a:cubicBezTo>
                  <a:cubicBezTo>
                    <a:pt x="780" y="513"/>
                    <a:pt x="781" y="513"/>
                    <a:pt x="782" y="512"/>
                  </a:cubicBezTo>
                  <a:cubicBezTo>
                    <a:pt x="783" y="512"/>
                    <a:pt x="784" y="512"/>
                    <a:pt x="785" y="511"/>
                  </a:cubicBezTo>
                  <a:cubicBezTo>
                    <a:pt x="785" y="511"/>
                    <a:pt x="786" y="508"/>
                    <a:pt x="785" y="507"/>
                  </a:cubicBezTo>
                  <a:cubicBezTo>
                    <a:pt x="783" y="506"/>
                    <a:pt x="781" y="499"/>
                    <a:pt x="780" y="497"/>
                  </a:cubicBezTo>
                  <a:cubicBezTo>
                    <a:pt x="780" y="494"/>
                    <a:pt x="782" y="493"/>
                    <a:pt x="784" y="492"/>
                  </a:cubicBezTo>
                  <a:cubicBezTo>
                    <a:pt x="784" y="491"/>
                    <a:pt x="785" y="491"/>
                    <a:pt x="785" y="490"/>
                  </a:cubicBezTo>
                  <a:cubicBezTo>
                    <a:pt x="786" y="488"/>
                    <a:pt x="788" y="487"/>
                    <a:pt x="790" y="486"/>
                  </a:cubicBezTo>
                  <a:cubicBezTo>
                    <a:pt x="791" y="486"/>
                    <a:pt x="791" y="486"/>
                    <a:pt x="792" y="485"/>
                  </a:cubicBezTo>
                  <a:cubicBezTo>
                    <a:pt x="792" y="485"/>
                    <a:pt x="792" y="485"/>
                    <a:pt x="792" y="484"/>
                  </a:cubicBezTo>
                  <a:cubicBezTo>
                    <a:pt x="793" y="483"/>
                    <a:pt x="794" y="481"/>
                    <a:pt x="796" y="481"/>
                  </a:cubicBezTo>
                  <a:cubicBezTo>
                    <a:pt x="797" y="481"/>
                    <a:pt x="797" y="481"/>
                    <a:pt x="798" y="481"/>
                  </a:cubicBezTo>
                  <a:cubicBezTo>
                    <a:pt x="798" y="482"/>
                    <a:pt x="805" y="484"/>
                    <a:pt x="807" y="485"/>
                  </a:cubicBezTo>
                  <a:cubicBezTo>
                    <a:pt x="807" y="486"/>
                    <a:pt x="810" y="486"/>
                    <a:pt x="812" y="486"/>
                  </a:cubicBezTo>
                  <a:cubicBezTo>
                    <a:pt x="815" y="486"/>
                    <a:pt x="819" y="488"/>
                    <a:pt x="822" y="490"/>
                  </a:cubicBezTo>
                  <a:cubicBezTo>
                    <a:pt x="822" y="490"/>
                    <a:pt x="824" y="491"/>
                    <a:pt x="826" y="491"/>
                  </a:cubicBezTo>
                  <a:cubicBezTo>
                    <a:pt x="829" y="491"/>
                    <a:pt x="832" y="492"/>
                    <a:pt x="833" y="494"/>
                  </a:cubicBezTo>
                  <a:cubicBezTo>
                    <a:pt x="834" y="495"/>
                    <a:pt x="834" y="497"/>
                    <a:pt x="834" y="499"/>
                  </a:cubicBezTo>
                  <a:cubicBezTo>
                    <a:pt x="834" y="501"/>
                    <a:pt x="834" y="503"/>
                    <a:pt x="835" y="503"/>
                  </a:cubicBezTo>
                  <a:cubicBezTo>
                    <a:pt x="837" y="506"/>
                    <a:pt x="839" y="508"/>
                    <a:pt x="839" y="508"/>
                  </a:cubicBezTo>
                  <a:cubicBezTo>
                    <a:pt x="841" y="507"/>
                    <a:pt x="843" y="508"/>
                    <a:pt x="846" y="509"/>
                  </a:cubicBezTo>
                  <a:cubicBezTo>
                    <a:pt x="847" y="510"/>
                    <a:pt x="849" y="511"/>
                    <a:pt x="850" y="511"/>
                  </a:cubicBezTo>
                  <a:cubicBezTo>
                    <a:pt x="850" y="511"/>
                    <a:pt x="852" y="510"/>
                    <a:pt x="853" y="509"/>
                  </a:cubicBezTo>
                  <a:cubicBezTo>
                    <a:pt x="855" y="508"/>
                    <a:pt x="856" y="507"/>
                    <a:pt x="858" y="507"/>
                  </a:cubicBezTo>
                  <a:cubicBezTo>
                    <a:pt x="859" y="507"/>
                    <a:pt x="860" y="507"/>
                    <a:pt x="862" y="506"/>
                  </a:cubicBezTo>
                  <a:cubicBezTo>
                    <a:pt x="865" y="506"/>
                    <a:pt x="867" y="505"/>
                    <a:pt x="869" y="506"/>
                  </a:cubicBezTo>
                  <a:cubicBezTo>
                    <a:pt x="869" y="506"/>
                    <a:pt x="871" y="506"/>
                    <a:pt x="872" y="507"/>
                  </a:cubicBezTo>
                  <a:cubicBezTo>
                    <a:pt x="874" y="507"/>
                    <a:pt x="877" y="508"/>
                    <a:pt x="878" y="508"/>
                  </a:cubicBezTo>
                  <a:cubicBezTo>
                    <a:pt x="879" y="508"/>
                    <a:pt x="879" y="508"/>
                    <a:pt x="880" y="508"/>
                  </a:cubicBezTo>
                  <a:cubicBezTo>
                    <a:pt x="881" y="508"/>
                    <a:pt x="888" y="508"/>
                    <a:pt x="889" y="511"/>
                  </a:cubicBezTo>
                  <a:cubicBezTo>
                    <a:pt x="889" y="512"/>
                    <a:pt x="891" y="512"/>
                    <a:pt x="892" y="512"/>
                  </a:cubicBezTo>
                  <a:cubicBezTo>
                    <a:pt x="895" y="513"/>
                    <a:pt x="899" y="514"/>
                    <a:pt x="899" y="517"/>
                  </a:cubicBezTo>
                  <a:cubicBezTo>
                    <a:pt x="899" y="517"/>
                    <a:pt x="900" y="518"/>
                    <a:pt x="901" y="518"/>
                  </a:cubicBezTo>
                  <a:cubicBezTo>
                    <a:pt x="902" y="519"/>
                    <a:pt x="904" y="520"/>
                    <a:pt x="905" y="522"/>
                  </a:cubicBezTo>
                  <a:cubicBezTo>
                    <a:pt x="905" y="522"/>
                    <a:pt x="907" y="522"/>
                    <a:pt x="908" y="523"/>
                  </a:cubicBezTo>
                  <a:cubicBezTo>
                    <a:pt x="909" y="523"/>
                    <a:pt x="910" y="523"/>
                    <a:pt x="911" y="523"/>
                  </a:cubicBezTo>
                  <a:cubicBezTo>
                    <a:pt x="914" y="523"/>
                    <a:pt x="916" y="523"/>
                    <a:pt x="917" y="523"/>
                  </a:cubicBezTo>
                  <a:cubicBezTo>
                    <a:pt x="918" y="524"/>
                    <a:pt x="918" y="524"/>
                    <a:pt x="918" y="524"/>
                  </a:cubicBezTo>
                  <a:cubicBezTo>
                    <a:pt x="919" y="524"/>
                    <a:pt x="921" y="525"/>
                    <a:pt x="925" y="525"/>
                  </a:cubicBezTo>
                  <a:cubicBezTo>
                    <a:pt x="928" y="525"/>
                    <a:pt x="930" y="524"/>
                    <a:pt x="931" y="524"/>
                  </a:cubicBezTo>
                  <a:cubicBezTo>
                    <a:pt x="931" y="523"/>
                    <a:pt x="934" y="523"/>
                    <a:pt x="938" y="522"/>
                  </a:cubicBezTo>
                  <a:cubicBezTo>
                    <a:pt x="941" y="522"/>
                    <a:pt x="945" y="521"/>
                    <a:pt x="946" y="520"/>
                  </a:cubicBezTo>
                  <a:cubicBezTo>
                    <a:pt x="947" y="519"/>
                    <a:pt x="949" y="519"/>
                    <a:pt x="951" y="519"/>
                  </a:cubicBezTo>
                  <a:cubicBezTo>
                    <a:pt x="952" y="519"/>
                    <a:pt x="953" y="518"/>
                    <a:pt x="954" y="518"/>
                  </a:cubicBezTo>
                  <a:cubicBezTo>
                    <a:pt x="954" y="516"/>
                    <a:pt x="957" y="514"/>
                    <a:pt x="960" y="513"/>
                  </a:cubicBezTo>
                  <a:cubicBezTo>
                    <a:pt x="961" y="512"/>
                    <a:pt x="963" y="512"/>
                    <a:pt x="964" y="511"/>
                  </a:cubicBezTo>
                  <a:cubicBezTo>
                    <a:pt x="964" y="511"/>
                    <a:pt x="965" y="510"/>
                    <a:pt x="965" y="510"/>
                  </a:cubicBezTo>
                  <a:cubicBezTo>
                    <a:pt x="968" y="509"/>
                    <a:pt x="970" y="509"/>
                    <a:pt x="971" y="509"/>
                  </a:cubicBezTo>
                  <a:cubicBezTo>
                    <a:pt x="971" y="509"/>
                    <a:pt x="971" y="509"/>
                    <a:pt x="971" y="509"/>
                  </a:cubicBezTo>
                  <a:cubicBezTo>
                    <a:pt x="971" y="509"/>
                    <a:pt x="971" y="509"/>
                    <a:pt x="971" y="509"/>
                  </a:cubicBezTo>
                  <a:cubicBezTo>
                    <a:pt x="973" y="509"/>
                    <a:pt x="975" y="509"/>
                    <a:pt x="977" y="510"/>
                  </a:cubicBezTo>
                  <a:cubicBezTo>
                    <a:pt x="979" y="510"/>
                    <a:pt x="980" y="511"/>
                    <a:pt x="981" y="513"/>
                  </a:cubicBezTo>
                  <a:cubicBezTo>
                    <a:pt x="981" y="513"/>
                    <a:pt x="983" y="514"/>
                    <a:pt x="985" y="514"/>
                  </a:cubicBezTo>
                  <a:cubicBezTo>
                    <a:pt x="986" y="514"/>
                    <a:pt x="987" y="514"/>
                    <a:pt x="988" y="513"/>
                  </a:cubicBezTo>
                  <a:cubicBezTo>
                    <a:pt x="988" y="513"/>
                    <a:pt x="989" y="513"/>
                    <a:pt x="990" y="513"/>
                  </a:cubicBezTo>
                  <a:cubicBezTo>
                    <a:pt x="990" y="513"/>
                    <a:pt x="990" y="513"/>
                    <a:pt x="990" y="513"/>
                  </a:cubicBezTo>
                  <a:cubicBezTo>
                    <a:pt x="990" y="513"/>
                    <a:pt x="990" y="513"/>
                    <a:pt x="991" y="513"/>
                  </a:cubicBezTo>
                  <a:cubicBezTo>
                    <a:pt x="992" y="513"/>
                    <a:pt x="994" y="513"/>
                    <a:pt x="996" y="514"/>
                  </a:cubicBezTo>
                  <a:cubicBezTo>
                    <a:pt x="996" y="513"/>
                    <a:pt x="996" y="513"/>
                    <a:pt x="996" y="513"/>
                  </a:cubicBezTo>
                  <a:cubicBezTo>
                    <a:pt x="996" y="514"/>
                    <a:pt x="996" y="514"/>
                    <a:pt x="996" y="514"/>
                  </a:cubicBezTo>
                  <a:cubicBezTo>
                    <a:pt x="997" y="514"/>
                    <a:pt x="998" y="514"/>
                    <a:pt x="998" y="514"/>
                  </a:cubicBezTo>
                  <a:cubicBezTo>
                    <a:pt x="999" y="515"/>
                    <a:pt x="999" y="515"/>
                    <a:pt x="999" y="515"/>
                  </a:cubicBezTo>
                  <a:cubicBezTo>
                    <a:pt x="999" y="515"/>
                    <a:pt x="999" y="515"/>
                    <a:pt x="999" y="515"/>
                  </a:cubicBezTo>
                  <a:cubicBezTo>
                    <a:pt x="999" y="515"/>
                    <a:pt x="999" y="515"/>
                    <a:pt x="999" y="515"/>
                  </a:cubicBezTo>
                  <a:cubicBezTo>
                    <a:pt x="1000" y="516"/>
                    <a:pt x="1000" y="516"/>
                    <a:pt x="1000" y="516"/>
                  </a:cubicBezTo>
                  <a:cubicBezTo>
                    <a:pt x="1000" y="516"/>
                    <a:pt x="1000" y="516"/>
                    <a:pt x="1000" y="516"/>
                  </a:cubicBezTo>
                  <a:cubicBezTo>
                    <a:pt x="1001" y="516"/>
                    <a:pt x="1001" y="517"/>
                    <a:pt x="1001" y="517"/>
                  </a:cubicBezTo>
                  <a:cubicBezTo>
                    <a:pt x="1001" y="517"/>
                    <a:pt x="1001" y="517"/>
                    <a:pt x="1001" y="517"/>
                  </a:cubicBezTo>
                  <a:cubicBezTo>
                    <a:pt x="1001" y="517"/>
                    <a:pt x="1001" y="517"/>
                    <a:pt x="1001" y="517"/>
                  </a:cubicBezTo>
                  <a:cubicBezTo>
                    <a:pt x="1001" y="518"/>
                    <a:pt x="1002" y="518"/>
                    <a:pt x="1002" y="518"/>
                  </a:cubicBezTo>
                  <a:cubicBezTo>
                    <a:pt x="1002" y="518"/>
                    <a:pt x="1002" y="518"/>
                    <a:pt x="1002" y="518"/>
                  </a:cubicBezTo>
                  <a:cubicBezTo>
                    <a:pt x="1002" y="518"/>
                    <a:pt x="1002" y="518"/>
                    <a:pt x="1003" y="518"/>
                  </a:cubicBezTo>
                  <a:cubicBezTo>
                    <a:pt x="1003" y="518"/>
                    <a:pt x="1003" y="518"/>
                    <a:pt x="1003" y="518"/>
                  </a:cubicBezTo>
                  <a:cubicBezTo>
                    <a:pt x="1003" y="518"/>
                    <a:pt x="1003" y="518"/>
                    <a:pt x="1003" y="518"/>
                  </a:cubicBezTo>
                  <a:cubicBezTo>
                    <a:pt x="1004" y="518"/>
                    <a:pt x="1004" y="518"/>
                    <a:pt x="1004" y="518"/>
                  </a:cubicBezTo>
                  <a:cubicBezTo>
                    <a:pt x="1004" y="518"/>
                    <a:pt x="1004" y="518"/>
                    <a:pt x="1004" y="518"/>
                  </a:cubicBezTo>
                  <a:cubicBezTo>
                    <a:pt x="1004" y="519"/>
                    <a:pt x="1005" y="519"/>
                    <a:pt x="1005" y="519"/>
                  </a:cubicBezTo>
                  <a:cubicBezTo>
                    <a:pt x="1005" y="519"/>
                    <a:pt x="1005" y="519"/>
                    <a:pt x="1005" y="519"/>
                  </a:cubicBezTo>
                  <a:cubicBezTo>
                    <a:pt x="1006" y="519"/>
                    <a:pt x="1007" y="519"/>
                    <a:pt x="1009" y="519"/>
                  </a:cubicBezTo>
                  <a:cubicBezTo>
                    <a:pt x="1009" y="519"/>
                    <a:pt x="1009" y="519"/>
                    <a:pt x="1009" y="519"/>
                  </a:cubicBezTo>
                  <a:cubicBezTo>
                    <a:pt x="1010" y="519"/>
                    <a:pt x="1012" y="518"/>
                    <a:pt x="1013" y="517"/>
                  </a:cubicBezTo>
                  <a:cubicBezTo>
                    <a:pt x="1017" y="515"/>
                    <a:pt x="1019" y="514"/>
                    <a:pt x="1020" y="513"/>
                  </a:cubicBezTo>
                  <a:cubicBezTo>
                    <a:pt x="1022" y="513"/>
                    <a:pt x="1023" y="512"/>
                    <a:pt x="1024" y="511"/>
                  </a:cubicBezTo>
                  <a:cubicBezTo>
                    <a:pt x="1024" y="511"/>
                    <a:pt x="1024" y="511"/>
                    <a:pt x="1024" y="511"/>
                  </a:cubicBezTo>
                  <a:cubicBezTo>
                    <a:pt x="1024" y="510"/>
                    <a:pt x="1024" y="510"/>
                    <a:pt x="1024" y="509"/>
                  </a:cubicBezTo>
                  <a:cubicBezTo>
                    <a:pt x="1024" y="507"/>
                    <a:pt x="1025" y="505"/>
                    <a:pt x="1027" y="502"/>
                  </a:cubicBezTo>
                  <a:cubicBezTo>
                    <a:pt x="1028" y="501"/>
                    <a:pt x="1028" y="500"/>
                    <a:pt x="1029" y="499"/>
                  </a:cubicBezTo>
                  <a:cubicBezTo>
                    <a:pt x="1029" y="499"/>
                    <a:pt x="1029" y="498"/>
                    <a:pt x="1029" y="498"/>
                  </a:cubicBezTo>
                  <a:cubicBezTo>
                    <a:pt x="1030" y="495"/>
                    <a:pt x="1035" y="487"/>
                    <a:pt x="1037" y="486"/>
                  </a:cubicBezTo>
                  <a:cubicBezTo>
                    <a:pt x="1039" y="486"/>
                    <a:pt x="1041" y="483"/>
                    <a:pt x="1041" y="482"/>
                  </a:cubicBezTo>
                  <a:cubicBezTo>
                    <a:pt x="1041" y="482"/>
                    <a:pt x="1041" y="481"/>
                    <a:pt x="1041" y="481"/>
                  </a:cubicBezTo>
                  <a:cubicBezTo>
                    <a:pt x="1041" y="481"/>
                    <a:pt x="1041" y="481"/>
                    <a:pt x="1041" y="480"/>
                  </a:cubicBezTo>
                  <a:cubicBezTo>
                    <a:pt x="1041" y="480"/>
                    <a:pt x="1041" y="480"/>
                    <a:pt x="1041" y="480"/>
                  </a:cubicBezTo>
                  <a:cubicBezTo>
                    <a:pt x="1040" y="479"/>
                    <a:pt x="1040" y="479"/>
                    <a:pt x="1040" y="479"/>
                  </a:cubicBezTo>
                  <a:cubicBezTo>
                    <a:pt x="1040" y="479"/>
                    <a:pt x="1040" y="479"/>
                    <a:pt x="1040" y="478"/>
                  </a:cubicBezTo>
                  <a:cubicBezTo>
                    <a:pt x="1040" y="478"/>
                    <a:pt x="1040" y="478"/>
                    <a:pt x="1040" y="478"/>
                  </a:cubicBezTo>
                  <a:cubicBezTo>
                    <a:pt x="1040" y="478"/>
                    <a:pt x="1040" y="478"/>
                    <a:pt x="1040" y="478"/>
                  </a:cubicBezTo>
                  <a:cubicBezTo>
                    <a:pt x="1040" y="478"/>
                    <a:pt x="1040" y="477"/>
                    <a:pt x="1040" y="477"/>
                  </a:cubicBezTo>
                  <a:cubicBezTo>
                    <a:pt x="1040" y="477"/>
                    <a:pt x="1040" y="477"/>
                    <a:pt x="1040" y="477"/>
                  </a:cubicBezTo>
                  <a:cubicBezTo>
                    <a:pt x="1040" y="477"/>
                    <a:pt x="1040" y="477"/>
                    <a:pt x="1040" y="477"/>
                  </a:cubicBezTo>
                  <a:cubicBezTo>
                    <a:pt x="1040" y="477"/>
                    <a:pt x="1040" y="477"/>
                    <a:pt x="1039" y="476"/>
                  </a:cubicBezTo>
                  <a:cubicBezTo>
                    <a:pt x="1039" y="476"/>
                    <a:pt x="1039" y="476"/>
                    <a:pt x="1039" y="476"/>
                  </a:cubicBezTo>
                  <a:cubicBezTo>
                    <a:pt x="1039" y="476"/>
                    <a:pt x="1039" y="476"/>
                    <a:pt x="1039" y="476"/>
                  </a:cubicBezTo>
                  <a:cubicBezTo>
                    <a:pt x="1039" y="476"/>
                    <a:pt x="1039" y="476"/>
                    <a:pt x="1039" y="476"/>
                  </a:cubicBezTo>
                  <a:cubicBezTo>
                    <a:pt x="1038" y="476"/>
                    <a:pt x="1036" y="476"/>
                    <a:pt x="1035" y="474"/>
                  </a:cubicBezTo>
                  <a:cubicBezTo>
                    <a:pt x="1034" y="473"/>
                    <a:pt x="1035" y="470"/>
                    <a:pt x="1037" y="467"/>
                  </a:cubicBezTo>
                  <a:cubicBezTo>
                    <a:pt x="1040" y="463"/>
                    <a:pt x="1044" y="461"/>
                    <a:pt x="1050" y="461"/>
                  </a:cubicBezTo>
                  <a:cubicBezTo>
                    <a:pt x="1051" y="461"/>
                    <a:pt x="1052" y="461"/>
                    <a:pt x="1053" y="462"/>
                  </a:cubicBezTo>
                  <a:cubicBezTo>
                    <a:pt x="1053" y="462"/>
                    <a:pt x="1053" y="462"/>
                    <a:pt x="1053" y="462"/>
                  </a:cubicBezTo>
                  <a:cubicBezTo>
                    <a:pt x="1053" y="462"/>
                    <a:pt x="1054" y="461"/>
                    <a:pt x="1055" y="461"/>
                  </a:cubicBezTo>
                  <a:cubicBezTo>
                    <a:pt x="1059" y="461"/>
                    <a:pt x="1067" y="459"/>
                    <a:pt x="1070" y="460"/>
                  </a:cubicBezTo>
                  <a:cubicBezTo>
                    <a:pt x="1072" y="461"/>
                    <a:pt x="1073" y="461"/>
                    <a:pt x="1074" y="461"/>
                  </a:cubicBezTo>
                  <a:cubicBezTo>
                    <a:pt x="1076" y="461"/>
                    <a:pt x="1076" y="461"/>
                    <a:pt x="1076" y="461"/>
                  </a:cubicBezTo>
                  <a:cubicBezTo>
                    <a:pt x="1078" y="461"/>
                    <a:pt x="1080" y="461"/>
                    <a:pt x="1083" y="462"/>
                  </a:cubicBezTo>
                  <a:cubicBezTo>
                    <a:pt x="1085" y="464"/>
                    <a:pt x="1088" y="464"/>
                    <a:pt x="1091" y="464"/>
                  </a:cubicBezTo>
                  <a:cubicBezTo>
                    <a:pt x="1094" y="465"/>
                    <a:pt x="1096" y="465"/>
                    <a:pt x="1098" y="467"/>
                  </a:cubicBezTo>
                  <a:cubicBezTo>
                    <a:pt x="1098" y="468"/>
                    <a:pt x="1099" y="468"/>
                    <a:pt x="1100" y="469"/>
                  </a:cubicBezTo>
                  <a:cubicBezTo>
                    <a:pt x="1103" y="471"/>
                    <a:pt x="1106" y="473"/>
                    <a:pt x="1105" y="477"/>
                  </a:cubicBezTo>
                  <a:cubicBezTo>
                    <a:pt x="1105" y="477"/>
                    <a:pt x="1105" y="478"/>
                    <a:pt x="1105" y="478"/>
                  </a:cubicBezTo>
                  <a:cubicBezTo>
                    <a:pt x="1105" y="478"/>
                    <a:pt x="1106" y="478"/>
                    <a:pt x="1106" y="478"/>
                  </a:cubicBezTo>
                  <a:cubicBezTo>
                    <a:pt x="1107" y="479"/>
                    <a:pt x="1110" y="481"/>
                    <a:pt x="1111" y="487"/>
                  </a:cubicBezTo>
                  <a:cubicBezTo>
                    <a:pt x="1112" y="491"/>
                    <a:pt x="1113" y="493"/>
                    <a:pt x="1115" y="495"/>
                  </a:cubicBezTo>
                  <a:cubicBezTo>
                    <a:pt x="1116" y="496"/>
                    <a:pt x="1117" y="498"/>
                    <a:pt x="1117" y="500"/>
                  </a:cubicBezTo>
                  <a:cubicBezTo>
                    <a:pt x="1118" y="501"/>
                    <a:pt x="1119" y="504"/>
                    <a:pt x="1120" y="506"/>
                  </a:cubicBezTo>
                  <a:cubicBezTo>
                    <a:pt x="1122" y="510"/>
                    <a:pt x="1124" y="512"/>
                    <a:pt x="1123" y="514"/>
                  </a:cubicBezTo>
                  <a:cubicBezTo>
                    <a:pt x="1123" y="515"/>
                    <a:pt x="1122" y="517"/>
                    <a:pt x="1123" y="517"/>
                  </a:cubicBezTo>
                  <a:cubicBezTo>
                    <a:pt x="1123" y="518"/>
                    <a:pt x="1124" y="518"/>
                    <a:pt x="1126" y="518"/>
                  </a:cubicBezTo>
                  <a:cubicBezTo>
                    <a:pt x="1129" y="518"/>
                    <a:pt x="1132" y="520"/>
                    <a:pt x="1134" y="521"/>
                  </a:cubicBezTo>
                  <a:cubicBezTo>
                    <a:pt x="1135" y="522"/>
                    <a:pt x="1136" y="522"/>
                    <a:pt x="1136" y="522"/>
                  </a:cubicBezTo>
                  <a:cubicBezTo>
                    <a:pt x="1136" y="522"/>
                    <a:pt x="1137" y="522"/>
                    <a:pt x="1137" y="522"/>
                  </a:cubicBezTo>
                  <a:cubicBezTo>
                    <a:pt x="1137" y="522"/>
                    <a:pt x="1137" y="522"/>
                    <a:pt x="1137" y="522"/>
                  </a:cubicBezTo>
                  <a:cubicBezTo>
                    <a:pt x="1137" y="522"/>
                    <a:pt x="1137" y="522"/>
                    <a:pt x="1137" y="522"/>
                  </a:cubicBezTo>
                  <a:cubicBezTo>
                    <a:pt x="1139" y="522"/>
                    <a:pt x="1143" y="524"/>
                    <a:pt x="1146" y="526"/>
                  </a:cubicBezTo>
                  <a:cubicBezTo>
                    <a:pt x="1147" y="526"/>
                    <a:pt x="1148" y="527"/>
                    <a:pt x="1149" y="528"/>
                  </a:cubicBezTo>
                  <a:cubicBezTo>
                    <a:pt x="1150" y="529"/>
                    <a:pt x="1152" y="529"/>
                    <a:pt x="1153" y="530"/>
                  </a:cubicBezTo>
                  <a:cubicBezTo>
                    <a:pt x="1154" y="530"/>
                    <a:pt x="1155" y="530"/>
                    <a:pt x="1155" y="531"/>
                  </a:cubicBezTo>
                  <a:cubicBezTo>
                    <a:pt x="1157" y="531"/>
                    <a:pt x="1158" y="532"/>
                    <a:pt x="1158" y="535"/>
                  </a:cubicBezTo>
                  <a:cubicBezTo>
                    <a:pt x="1158" y="535"/>
                    <a:pt x="1158" y="536"/>
                    <a:pt x="1158" y="537"/>
                  </a:cubicBezTo>
                  <a:cubicBezTo>
                    <a:pt x="1158" y="538"/>
                    <a:pt x="1159" y="538"/>
                    <a:pt x="1159" y="539"/>
                  </a:cubicBezTo>
                  <a:cubicBezTo>
                    <a:pt x="1159" y="540"/>
                    <a:pt x="1160" y="542"/>
                    <a:pt x="1160" y="543"/>
                  </a:cubicBezTo>
                  <a:cubicBezTo>
                    <a:pt x="1160" y="544"/>
                    <a:pt x="1160" y="544"/>
                    <a:pt x="1160" y="544"/>
                  </a:cubicBezTo>
                  <a:cubicBezTo>
                    <a:pt x="1160" y="545"/>
                    <a:pt x="1163" y="547"/>
                    <a:pt x="1167" y="547"/>
                  </a:cubicBezTo>
                  <a:cubicBezTo>
                    <a:pt x="1168" y="547"/>
                    <a:pt x="1168" y="547"/>
                    <a:pt x="1169" y="547"/>
                  </a:cubicBezTo>
                  <a:cubicBezTo>
                    <a:pt x="1170" y="546"/>
                    <a:pt x="1172" y="546"/>
                    <a:pt x="1173" y="547"/>
                  </a:cubicBezTo>
                  <a:cubicBezTo>
                    <a:pt x="1174" y="547"/>
                    <a:pt x="1175" y="547"/>
                    <a:pt x="1175" y="547"/>
                  </a:cubicBezTo>
                  <a:cubicBezTo>
                    <a:pt x="1176" y="547"/>
                    <a:pt x="1177" y="546"/>
                    <a:pt x="1177" y="545"/>
                  </a:cubicBezTo>
                  <a:cubicBezTo>
                    <a:pt x="1179" y="542"/>
                    <a:pt x="1183" y="541"/>
                    <a:pt x="1186" y="541"/>
                  </a:cubicBezTo>
                  <a:cubicBezTo>
                    <a:pt x="1187" y="541"/>
                    <a:pt x="1188" y="541"/>
                    <a:pt x="1189" y="541"/>
                  </a:cubicBezTo>
                  <a:cubicBezTo>
                    <a:pt x="1190" y="540"/>
                    <a:pt x="1193" y="539"/>
                    <a:pt x="1195" y="539"/>
                  </a:cubicBezTo>
                  <a:cubicBezTo>
                    <a:pt x="1197" y="539"/>
                    <a:pt x="1199" y="539"/>
                    <a:pt x="1200" y="540"/>
                  </a:cubicBezTo>
                  <a:cubicBezTo>
                    <a:pt x="1201" y="541"/>
                    <a:pt x="1201" y="543"/>
                    <a:pt x="1201" y="545"/>
                  </a:cubicBezTo>
                  <a:cubicBezTo>
                    <a:pt x="1201" y="547"/>
                    <a:pt x="1202" y="548"/>
                    <a:pt x="1202" y="550"/>
                  </a:cubicBezTo>
                  <a:cubicBezTo>
                    <a:pt x="1203" y="551"/>
                    <a:pt x="1204" y="554"/>
                    <a:pt x="1200" y="556"/>
                  </a:cubicBezTo>
                  <a:cubicBezTo>
                    <a:pt x="1198" y="557"/>
                    <a:pt x="1197" y="564"/>
                    <a:pt x="1196" y="567"/>
                  </a:cubicBezTo>
                  <a:cubicBezTo>
                    <a:pt x="1196" y="568"/>
                    <a:pt x="1195" y="568"/>
                    <a:pt x="1195" y="569"/>
                  </a:cubicBezTo>
                  <a:cubicBezTo>
                    <a:pt x="1195" y="571"/>
                    <a:pt x="1193" y="573"/>
                    <a:pt x="1191" y="574"/>
                  </a:cubicBezTo>
                  <a:cubicBezTo>
                    <a:pt x="1190" y="575"/>
                    <a:pt x="1189" y="576"/>
                    <a:pt x="1189" y="577"/>
                  </a:cubicBezTo>
                  <a:cubicBezTo>
                    <a:pt x="1188" y="580"/>
                    <a:pt x="1186" y="582"/>
                    <a:pt x="1185" y="583"/>
                  </a:cubicBezTo>
                  <a:cubicBezTo>
                    <a:pt x="1184" y="583"/>
                    <a:pt x="1183" y="584"/>
                    <a:pt x="1183" y="584"/>
                  </a:cubicBezTo>
                  <a:cubicBezTo>
                    <a:pt x="1183" y="585"/>
                    <a:pt x="1183" y="585"/>
                    <a:pt x="1183" y="585"/>
                  </a:cubicBezTo>
                  <a:cubicBezTo>
                    <a:pt x="1183" y="585"/>
                    <a:pt x="1183" y="585"/>
                    <a:pt x="1183" y="585"/>
                  </a:cubicBezTo>
                  <a:cubicBezTo>
                    <a:pt x="1183" y="586"/>
                    <a:pt x="1183" y="586"/>
                    <a:pt x="1183" y="586"/>
                  </a:cubicBezTo>
                  <a:cubicBezTo>
                    <a:pt x="1183" y="586"/>
                    <a:pt x="1183" y="586"/>
                    <a:pt x="1183" y="586"/>
                  </a:cubicBezTo>
                  <a:cubicBezTo>
                    <a:pt x="1183" y="587"/>
                    <a:pt x="1182" y="587"/>
                    <a:pt x="1181" y="588"/>
                  </a:cubicBezTo>
                  <a:cubicBezTo>
                    <a:pt x="1181" y="588"/>
                    <a:pt x="1181" y="588"/>
                    <a:pt x="1181" y="588"/>
                  </a:cubicBezTo>
                  <a:cubicBezTo>
                    <a:pt x="1181" y="588"/>
                    <a:pt x="1181" y="588"/>
                    <a:pt x="1181" y="588"/>
                  </a:cubicBezTo>
                  <a:cubicBezTo>
                    <a:pt x="1181" y="588"/>
                    <a:pt x="1181" y="588"/>
                    <a:pt x="1180" y="588"/>
                  </a:cubicBezTo>
                  <a:cubicBezTo>
                    <a:pt x="1180" y="588"/>
                    <a:pt x="1180" y="588"/>
                    <a:pt x="1180" y="588"/>
                  </a:cubicBezTo>
                  <a:cubicBezTo>
                    <a:pt x="1179" y="588"/>
                    <a:pt x="1179" y="588"/>
                    <a:pt x="1178" y="588"/>
                  </a:cubicBezTo>
                  <a:cubicBezTo>
                    <a:pt x="1175" y="588"/>
                    <a:pt x="1172" y="587"/>
                    <a:pt x="1170" y="586"/>
                  </a:cubicBezTo>
                  <a:cubicBezTo>
                    <a:pt x="1169" y="586"/>
                    <a:pt x="1168" y="587"/>
                    <a:pt x="1167" y="588"/>
                  </a:cubicBezTo>
                  <a:cubicBezTo>
                    <a:pt x="1165" y="589"/>
                    <a:pt x="1164" y="591"/>
                    <a:pt x="1162" y="591"/>
                  </a:cubicBezTo>
                  <a:cubicBezTo>
                    <a:pt x="1162" y="591"/>
                    <a:pt x="1162" y="594"/>
                    <a:pt x="1162" y="596"/>
                  </a:cubicBezTo>
                  <a:cubicBezTo>
                    <a:pt x="1163" y="597"/>
                    <a:pt x="1163" y="599"/>
                    <a:pt x="1162" y="600"/>
                  </a:cubicBezTo>
                  <a:cubicBezTo>
                    <a:pt x="1162" y="602"/>
                    <a:pt x="1162" y="603"/>
                    <a:pt x="1163" y="605"/>
                  </a:cubicBezTo>
                  <a:cubicBezTo>
                    <a:pt x="1164" y="607"/>
                    <a:pt x="1164" y="609"/>
                    <a:pt x="1164" y="612"/>
                  </a:cubicBezTo>
                  <a:cubicBezTo>
                    <a:pt x="1164" y="612"/>
                    <a:pt x="1164" y="613"/>
                    <a:pt x="1164" y="613"/>
                  </a:cubicBezTo>
                  <a:cubicBezTo>
                    <a:pt x="1169" y="610"/>
                    <a:pt x="1171" y="610"/>
                    <a:pt x="1171" y="610"/>
                  </a:cubicBezTo>
                  <a:cubicBezTo>
                    <a:pt x="1174" y="610"/>
                    <a:pt x="1176" y="612"/>
                    <a:pt x="1179" y="614"/>
                  </a:cubicBezTo>
                  <a:cubicBezTo>
                    <a:pt x="1181" y="615"/>
                    <a:pt x="1183" y="617"/>
                    <a:pt x="1184" y="617"/>
                  </a:cubicBezTo>
                  <a:cubicBezTo>
                    <a:pt x="1188" y="617"/>
                    <a:pt x="1206" y="605"/>
                    <a:pt x="1208" y="602"/>
                  </a:cubicBezTo>
                  <a:cubicBezTo>
                    <a:pt x="1209" y="600"/>
                    <a:pt x="1212" y="596"/>
                    <a:pt x="1222" y="586"/>
                  </a:cubicBezTo>
                  <a:cubicBezTo>
                    <a:pt x="1224" y="584"/>
                    <a:pt x="1226" y="582"/>
                    <a:pt x="1227" y="581"/>
                  </a:cubicBezTo>
                  <a:cubicBezTo>
                    <a:pt x="1232" y="576"/>
                    <a:pt x="1240" y="567"/>
                    <a:pt x="1243" y="559"/>
                  </a:cubicBezTo>
                  <a:cubicBezTo>
                    <a:pt x="1244" y="556"/>
                    <a:pt x="1248" y="552"/>
                    <a:pt x="1251" y="549"/>
                  </a:cubicBezTo>
                  <a:cubicBezTo>
                    <a:pt x="1253" y="546"/>
                    <a:pt x="1255" y="544"/>
                    <a:pt x="1255" y="543"/>
                  </a:cubicBezTo>
                  <a:cubicBezTo>
                    <a:pt x="1256" y="542"/>
                    <a:pt x="1257" y="541"/>
                    <a:pt x="1257" y="540"/>
                  </a:cubicBezTo>
                  <a:cubicBezTo>
                    <a:pt x="1259" y="539"/>
                    <a:pt x="1260" y="537"/>
                    <a:pt x="1262" y="532"/>
                  </a:cubicBezTo>
                  <a:cubicBezTo>
                    <a:pt x="1264" y="527"/>
                    <a:pt x="1265" y="517"/>
                    <a:pt x="1266" y="511"/>
                  </a:cubicBezTo>
                  <a:cubicBezTo>
                    <a:pt x="1266" y="504"/>
                    <a:pt x="1267" y="503"/>
                    <a:pt x="1267" y="502"/>
                  </a:cubicBezTo>
                  <a:cubicBezTo>
                    <a:pt x="1268" y="501"/>
                    <a:pt x="1268" y="500"/>
                    <a:pt x="1268" y="500"/>
                  </a:cubicBezTo>
                  <a:cubicBezTo>
                    <a:pt x="1268" y="498"/>
                    <a:pt x="1268" y="496"/>
                    <a:pt x="1269" y="495"/>
                  </a:cubicBezTo>
                  <a:cubicBezTo>
                    <a:pt x="1270" y="494"/>
                    <a:pt x="1270" y="493"/>
                    <a:pt x="1270" y="493"/>
                  </a:cubicBezTo>
                  <a:cubicBezTo>
                    <a:pt x="1271" y="491"/>
                    <a:pt x="1271" y="489"/>
                    <a:pt x="1274" y="486"/>
                  </a:cubicBezTo>
                  <a:cubicBezTo>
                    <a:pt x="1276" y="484"/>
                    <a:pt x="1276" y="483"/>
                    <a:pt x="1275" y="481"/>
                  </a:cubicBezTo>
                  <a:cubicBezTo>
                    <a:pt x="1275" y="480"/>
                    <a:pt x="1275" y="478"/>
                    <a:pt x="1275" y="476"/>
                  </a:cubicBezTo>
                  <a:cubicBezTo>
                    <a:pt x="1275" y="475"/>
                    <a:pt x="1275" y="473"/>
                    <a:pt x="1275" y="473"/>
                  </a:cubicBezTo>
                  <a:cubicBezTo>
                    <a:pt x="1273" y="470"/>
                    <a:pt x="1274" y="468"/>
                    <a:pt x="1276" y="467"/>
                  </a:cubicBezTo>
                  <a:cubicBezTo>
                    <a:pt x="1275" y="467"/>
                    <a:pt x="1274" y="466"/>
                    <a:pt x="1273" y="465"/>
                  </a:cubicBezTo>
                  <a:cubicBezTo>
                    <a:pt x="1272" y="464"/>
                    <a:pt x="1272" y="464"/>
                    <a:pt x="1272" y="464"/>
                  </a:cubicBezTo>
                  <a:cubicBezTo>
                    <a:pt x="1269" y="463"/>
                    <a:pt x="1265" y="462"/>
                    <a:pt x="1265" y="458"/>
                  </a:cubicBezTo>
                  <a:cubicBezTo>
                    <a:pt x="1265" y="456"/>
                    <a:pt x="1261" y="453"/>
                    <a:pt x="1258" y="453"/>
                  </a:cubicBezTo>
                  <a:cubicBezTo>
                    <a:pt x="1258" y="453"/>
                    <a:pt x="1257" y="453"/>
                    <a:pt x="1257" y="453"/>
                  </a:cubicBezTo>
                  <a:cubicBezTo>
                    <a:pt x="1256" y="453"/>
                    <a:pt x="1254" y="453"/>
                    <a:pt x="1253" y="452"/>
                  </a:cubicBezTo>
                  <a:cubicBezTo>
                    <a:pt x="1252" y="452"/>
                    <a:pt x="1251" y="452"/>
                    <a:pt x="1250" y="452"/>
                  </a:cubicBezTo>
                  <a:cubicBezTo>
                    <a:pt x="1251" y="453"/>
                    <a:pt x="1250" y="454"/>
                    <a:pt x="1250" y="455"/>
                  </a:cubicBezTo>
                  <a:cubicBezTo>
                    <a:pt x="1249" y="457"/>
                    <a:pt x="1247" y="457"/>
                    <a:pt x="1246" y="457"/>
                  </a:cubicBezTo>
                  <a:cubicBezTo>
                    <a:pt x="1245" y="457"/>
                    <a:pt x="1244" y="458"/>
                    <a:pt x="1243" y="460"/>
                  </a:cubicBezTo>
                  <a:cubicBezTo>
                    <a:pt x="1243" y="460"/>
                    <a:pt x="1243" y="460"/>
                    <a:pt x="1243" y="460"/>
                  </a:cubicBezTo>
                  <a:cubicBezTo>
                    <a:pt x="1241" y="463"/>
                    <a:pt x="1238" y="464"/>
                    <a:pt x="1236" y="464"/>
                  </a:cubicBezTo>
                  <a:cubicBezTo>
                    <a:pt x="1233" y="464"/>
                    <a:pt x="1232" y="463"/>
                    <a:pt x="1232" y="462"/>
                  </a:cubicBezTo>
                  <a:cubicBezTo>
                    <a:pt x="1232" y="461"/>
                    <a:pt x="1232" y="460"/>
                    <a:pt x="1234" y="458"/>
                  </a:cubicBezTo>
                  <a:cubicBezTo>
                    <a:pt x="1234" y="458"/>
                    <a:pt x="1234" y="458"/>
                    <a:pt x="1234" y="458"/>
                  </a:cubicBezTo>
                  <a:cubicBezTo>
                    <a:pt x="1234" y="458"/>
                    <a:pt x="1234" y="457"/>
                    <a:pt x="1234" y="457"/>
                  </a:cubicBezTo>
                  <a:cubicBezTo>
                    <a:pt x="1233" y="457"/>
                    <a:pt x="1232" y="455"/>
                    <a:pt x="1232" y="454"/>
                  </a:cubicBezTo>
                  <a:cubicBezTo>
                    <a:pt x="1232" y="454"/>
                    <a:pt x="1232" y="454"/>
                    <a:pt x="1232" y="454"/>
                  </a:cubicBezTo>
                  <a:cubicBezTo>
                    <a:pt x="1231" y="456"/>
                    <a:pt x="1230" y="458"/>
                    <a:pt x="1227" y="459"/>
                  </a:cubicBezTo>
                  <a:cubicBezTo>
                    <a:pt x="1227" y="459"/>
                    <a:pt x="1227" y="459"/>
                    <a:pt x="1227" y="459"/>
                  </a:cubicBezTo>
                  <a:cubicBezTo>
                    <a:pt x="1226" y="459"/>
                    <a:pt x="1225" y="458"/>
                    <a:pt x="1224" y="457"/>
                  </a:cubicBezTo>
                  <a:cubicBezTo>
                    <a:pt x="1222" y="455"/>
                    <a:pt x="1223" y="449"/>
                    <a:pt x="1223" y="446"/>
                  </a:cubicBezTo>
                  <a:cubicBezTo>
                    <a:pt x="1223" y="446"/>
                    <a:pt x="1222" y="446"/>
                    <a:pt x="1221" y="446"/>
                  </a:cubicBezTo>
                  <a:cubicBezTo>
                    <a:pt x="1219" y="447"/>
                    <a:pt x="1216" y="447"/>
                    <a:pt x="1213" y="447"/>
                  </a:cubicBezTo>
                  <a:cubicBezTo>
                    <a:pt x="1208" y="446"/>
                    <a:pt x="1207" y="444"/>
                    <a:pt x="1206" y="443"/>
                  </a:cubicBezTo>
                  <a:cubicBezTo>
                    <a:pt x="1206" y="440"/>
                    <a:pt x="1208" y="437"/>
                    <a:pt x="1212" y="435"/>
                  </a:cubicBezTo>
                  <a:cubicBezTo>
                    <a:pt x="1215" y="433"/>
                    <a:pt x="1216" y="432"/>
                    <a:pt x="1217" y="431"/>
                  </a:cubicBezTo>
                  <a:cubicBezTo>
                    <a:pt x="1218" y="430"/>
                    <a:pt x="1218" y="428"/>
                    <a:pt x="1220" y="428"/>
                  </a:cubicBezTo>
                  <a:cubicBezTo>
                    <a:pt x="1222" y="427"/>
                    <a:pt x="1226" y="425"/>
                    <a:pt x="1229" y="422"/>
                  </a:cubicBezTo>
                  <a:cubicBezTo>
                    <a:pt x="1231" y="421"/>
                    <a:pt x="1233" y="420"/>
                    <a:pt x="1234" y="419"/>
                  </a:cubicBezTo>
                  <a:cubicBezTo>
                    <a:pt x="1238" y="417"/>
                    <a:pt x="1239" y="415"/>
                    <a:pt x="1240" y="412"/>
                  </a:cubicBezTo>
                  <a:cubicBezTo>
                    <a:pt x="1240" y="410"/>
                    <a:pt x="1243" y="408"/>
                    <a:pt x="1248" y="405"/>
                  </a:cubicBezTo>
                  <a:cubicBezTo>
                    <a:pt x="1250" y="403"/>
                    <a:pt x="1254" y="401"/>
                    <a:pt x="1256" y="399"/>
                  </a:cubicBezTo>
                  <a:cubicBezTo>
                    <a:pt x="1263" y="394"/>
                    <a:pt x="1267" y="390"/>
                    <a:pt x="1268" y="387"/>
                  </a:cubicBezTo>
                  <a:cubicBezTo>
                    <a:pt x="1269" y="385"/>
                    <a:pt x="1272" y="383"/>
                    <a:pt x="1276" y="381"/>
                  </a:cubicBezTo>
                  <a:cubicBezTo>
                    <a:pt x="1278" y="380"/>
                    <a:pt x="1280" y="378"/>
                    <a:pt x="1281" y="377"/>
                  </a:cubicBezTo>
                  <a:cubicBezTo>
                    <a:pt x="1281" y="373"/>
                    <a:pt x="1296" y="366"/>
                    <a:pt x="1303" y="364"/>
                  </a:cubicBezTo>
                  <a:cubicBezTo>
                    <a:pt x="1305" y="364"/>
                    <a:pt x="1308" y="364"/>
                    <a:pt x="1311" y="364"/>
                  </a:cubicBezTo>
                  <a:cubicBezTo>
                    <a:pt x="1318" y="364"/>
                    <a:pt x="1327" y="365"/>
                    <a:pt x="1330" y="368"/>
                  </a:cubicBezTo>
                  <a:cubicBezTo>
                    <a:pt x="1331" y="369"/>
                    <a:pt x="1331" y="369"/>
                    <a:pt x="1333" y="368"/>
                  </a:cubicBezTo>
                  <a:cubicBezTo>
                    <a:pt x="1334" y="366"/>
                    <a:pt x="1336" y="366"/>
                    <a:pt x="1337" y="366"/>
                  </a:cubicBezTo>
                  <a:cubicBezTo>
                    <a:pt x="1338" y="366"/>
                    <a:pt x="1340" y="366"/>
                    <a:pt x="1342" y="367"/>
                  </a:cubicBezTo>
                  <a:cubicBezTo>
                    <a:pt x="1345" y="367"/>
                    <a:pt x="1345" y="367"/>
                    <a:pt x="1345" y="367"/>
                  </a:cubicBezTo>
                  <a:cubicBezTo>
                    <a:pt x="1347" y="367"/>
                    <a:pt x="1349" y="367"/>
                    <a:pt x="1350" y="366"/>
                  </a:cubicBezTo>
                  <a:cubicBezTo>
                    <a:pt x="1352" y="366"/>
                    <a:pt x="1354" y="365"/>
                    <a:pt x="1356" y="366"/>
                  </a:cubicBezTo>
                  <a:cubicBezTo>
                    <a:pt x="1357" y="366"/>
                    <a:pt x="1359" y="366"/>
                    <a:pt x="1360" y="366"/>
                  </a:cubicBezTo>
                  <a:cubicBezTo>
                    <a:pt x="1361" y="366"/>
                    <a:pt x="1362" y="366"/>
                    <a:pt x="1363" y="364"/>
                  </a:cubicBezTo>
                  <a:cubicBezTo>
                    <a:pt x="1365" y="360"/>
                    <a:pt x="1370" y="360"/>
                    <a:pt x="1373" y="360"/>
                  </a:cubicBezTo>
                  <a:cubicBezTo>
                    <a:pt x="1376" y="360"/>
                    <a:pt x="1380" y="360"/>
                    <a:pt x="1382" y="361"/>
                  </a:cubicBezTo>
                  <a:cubicBezTo>
                    <a:pt x="1382" y="362"/>
                    <a:pt x="1382" y="362"/>
                    <a:pt x="1383" y="362"/>
                  </a:cubicBezTo>
                  <a:cubicBezTo>
                    <a:pt x="1385" y="364"/>
                    <a:pt x="1386" y="364"/>
                    <a:pt x="1388" y="363"/>
                  </a:cubicBezTo>
                  <a:cubicBezTo>
                    <a:pt x="1389" y="362"/>
                    <a:pt x="1390" y="362"/>
                    <a:pt x="1391" y="362"/>
                  </a:cubicBezTo>
                  <a:cubicBezTo>
                    <a:pt x="1393" y="362"/>
                    <a:pt x="1394" y="364"/>
                    <a:pt x="1395" y="365"/>
                  </a:cubicBezTo>
                  <a:cubicBezTo>
                    <a:pt x="1396" y="366"/>
                    <a:pt x="1396" y="367"/>
                    <a:pt x="1397" y="367"/>
                  </a:cubicBezTo>
                  <a:cubicBezTo>
                    <a:pt x="1400" y="367"/>
                    <a:pt x="1401" y="369"/>
                    <a:pt x="1401" y="370"/>
                  </a:cubicBezTo>
                  <a:cubicBezTo>
                    <a:pt x="1401" y="371"/>
                    <a:pt x="1400" y="372"/>
                    <a:pt x="1399" y="373"/>
                  </a:cubicBezTo>
                  <a:cubicBezTo>
                    <a:pt x="1400" y="373"/>
                    <a:pt x="1401" y="372"/>
                    <a:pt x="1402" y="372"/>
                  </a:cubicBezTo>
                  <a:cubicBezTo>
                    <a:pt x="1403" y="372"/>
                    <a:pt x="1403" y="372"/>
                    <a:pt x="1403" y="372"/>
                  </a:cubicBezTo>
                  <a:cubicBezTo>
                    <a:pt x="1404" y="373"/>
                    <a:pt x="1405" y="373"/>
                    <a:pt x="1406" y="373"/>
                  </a:cubicBezTo>
                  <a:cubicBezTo>
                    <a:pt x="1409" y="373"/>
                    <a:pt x="1411" y="372"/>
                    <a:pt x="1413" y="371"/>
                  </a:cubicBezTo>
                  <a:cubicBezTo>
                    <a:pt x="1416" y="369"/>
                    <a:pt x="1419" y="370"/>
                    <a:pt x="1420" y="371"/>
                  </a:cubicBezTo>
                  <a:cubicBezTo>
                    <a:pt x="1420" y="371"/>
                    <a:pt x="1421" y="371"/>
                    <a:pt x="1421" y="371"/>
                  </a:cubicBezTo>
                  <a:cubicBezTo>
                    <a:pt x="1423" y="369"/>
                    <a:pt x="1426" y="368"/>
                    <a:pt x="1428" y="368"/>
                  </a:cubicBezTo>
                  <a:cubicBezTo>
                    <a:pt x="1427" y="368"/>
                    <a:pt x="1425" y="367"/>
                    <a:pt x="1424" y="366"/>
                  </a:cubicBezTo>
                  <a:cubicBezTo>
                    <a:pt x="1423" y="363"/>
                    <a:pt x="1424" y="360"/>
                    <a:pt x="1427" y="355"/>
                  </a:cubicBezTo>
                  <a:cubicBezTo>
                    <a:pt x="1430" y="350"/>
                    <a:pt x="1435" y="347"/>
                    <a:pt x="1439" y="344"/>
                  </a:cubicBezTo>
                  <a:cubicBezTo>
                    <a:pt x="1441" y="343"/>
                    <a:pt x="1443" y="341"/>
                    <a:pt x="1444" y="340"/>
                  </a:cubicBezTo>
                  <a:cubicBezTo>
                    <a:pt x="1447" y="338"/>
                    <a:pt x="1449" y="337"/>
                    <a:pt x="1451" y="337"/>
                  </a:cubicBezTo>
                  <a:cubicBezTo>
                    <a:pt x="1451" y="337"/>
                    <a:pt x="1451" y="337"/>
                    <a:pt x="1452" y="337"/>
                  </a:cubicBezTo>
                  <a:cubicBezTo>
                    <a:pt x="1452" y="333"/>
                    <a:pt x="1454" y="325"/>
                    <a:pt x="1459" y="325"/>
                  </a:cubicBezTo>
                  <a:cubicBezTo>
                    <a:pt x="1460" y="325"/>
                    <a:pt x="1460" y="325"/>
                    <a:pt x="1460" y="325"/>
                  </a:cubicBezTo>
                  <a:cubicBezTo>
                    <a:pt x="1461" y="325"/>
                    <a:pt x="1462" y="325"/>
                    <a:pt x="1463" y="325"/>
                  </a:cubicBezTo>
                  <a:cubicBezTo>
                    <a:pt x="1465" y="325"/>
                    <a:pt x="1466" y="325"/>
                    <a:pt x="1468" y="325"/>
                  </a:cubicBezTo>
                  <a:cubicBezTo>
                    <a:pt x="1472" y="325"/>
                    <a:pt x="1475" y="324"/>
                    <a:pt x="1477" y="323"/>
                  </a:cubicBezTo>
                  <a:cubicBezTo>
                    <a:pt x="1479" y="322"/>
                    <a:pt x="1480" y="322"/>
                    <a:pt x="1481" y="322"/>
                  </a:cubicBezTo>
                  <a:cubicBezTo>
                    <a:pt x="1484" y="322"/>
                    <a:pt x="1485" y="324"/>
                    <a:pt x="1486" y="325"/>
                  </a:cubicBezTo>
                  <a:cubicBezTo>
                    <a:pt x="1486" y="326"/>
                    <a:pt x="1486" y="326"/>
                    <a:pt x="1486" y="326"/>
                  </a:cubicBezTo>
                  <a:cubicBezTo>
                    <a:pt x="1486" y="326"/>
                    <a:pt x="1487" y="325"/>
                    <a:pt x="1488" y="325"/>
                  </a:cubicBezTo>
                  <a:cubicBezTo>
                    <a:pt x="1489" y="324"/>
                    <a:pt x="1491" y="323"/>
                    <a:pt x="1493" y="323"/>
                  </a:cubicBezTo>
                  <a:cubicBezTo>
                    <a:pt x="1493" y="323"/>
                    <a:pt x="1494" y="323"/>
                    <a:pt x="1495" y="323"/>
                  </a:cubicBezTo>
                  <a:cubicBezTo>
                    <a:pt x="1496" y="324"/>
                    <a:pt x="1496" y="325"/>
                    <a:pt x="1496" y="325"/>
                  </a:cubicBezTo>
                  <a:cubicBezTo>
                    <a:pt x="1497" y="327"/>
                    <a:pt x="1495" y="329"/>
                    <a:pt x="1494" y="331"/>
                  </a:cubicBezTo>
                  <a:cubicBezTo>
                    <a:pt x="1492" y="332"/>
                    <a:pt x="1491" y="334"/>
                    <a:pt x="1490" y="336"/>
                  </a:cubicBezTo>
                  <a:cubicBezTo>
                    <a:pt x="1490" y="337"/>
                    <a:pt x="1490" y="337"/>
                    <a:pt x="1490" y="337"/>
                  </a:cubicBezTo>
                  <a:cubicBezTo>
                    <a:pt x="1490" y="337"/>
                    <a:pt x="1491" y="337"/>
                    <a:pt x="1492" y="337"/>
                  </a:cubicBezTo>
                  <a:cubicBezTo>
                    <a:pt x="1493" y="337"/>
                    <a:pt x="1494" y="337"/>
                    <a:pt x="1495" y="338"/>
                  </a:cubicBezTo>
                  <a:cubicBezTo>
                    <a:pt x="1497" y="339"/>
                    <a:pt x="1497" y="340"/>
                    <a:pt x="1497" y="340"/>
                  </a:cubicBezTo>
                  <a:cubicBezTo>
                    <a:pt x="1497" y="341"/>
                    <a:pt x="1497" y="342"/>
                    <a:pt x="1497" y="342"/>
                  </a:cubicBezTo>
                  <a:cubicBezTo>
                    <a:pt x="1499" y="341"/>
                    <a:pt x="1501" y="340"/>
                    <a:pt x="1504" y="337"/>
                  </a:cubicBezTo>
                  <a:cubicBezTo>
                    <a:pt x="1512" y="329"/>
                    <a:pt x="1518" y="328"/>
                    <a:pt x="1523" y="328"/>
                  </a:cubicBezTo>
                  <a:cubicBezTo>
                    <a:pt x="1523" y="328"/>
                    <a:pt x="1524" y="328"/>
                    <a:pt x="1524" y="328"/>
                  </a:cubicBezTo>
                  <a:cubicBezTo>
                    <a:pt x="1524" y="328"/>
                    <a:pt x="1524" y="328"/>
                    <a:pt x="1525" y="328"/>
                  </a:cubicBezTo>
                  <a:cubicBezTo>
                    <a:pt x="1525" y="327"/>
                    <a:pt x="1525" y="326"/>
                    <a:pt x="1525" y="325"/>
                  </a:cubicBezTo>
                  <a:cubicBezTo>
                    <a:pt x="1524" y="323"/>
                    <a:pt x="1524" y="321"/>
                    <a:pt x="1524" y="318"/>
                  </a:cubicBezTo>
                  <a:cubicBezTo>
                    <a:pt x="1525" y="312"/>
                    <a:pt x="1535" y="309"/>
                    <a:pt x="1541" y="309"/>
                  </a:cubicBezTo>
                  <a:cubicBezTo>
                    <a:pt x="1542" y="309"/>
                    <a:pt x="1545" y="309"/>
                    <a:pt x="1546" y="310"/>
                  </a:cubicBezTo>
                  <a:cubicBezTo>
                    <a:pt x="1550" y="311"/>
                    <a:pt x="1551" y="313"/>
                    <a:pt x="1551" y="315"/>
                  </a:cubicBezTo>
                  <a:cubicBezTo>
                    <a:pt x="1551" y="315"/>
                    <a:pt x="1550" y="317"/>
                    <a:pt x="1548" y="317"/>
                  </a:cubicBezTo>
                  <a:cubicBezTo>
                    <a:pt x="1547" y="317"/>
                    <a:pt x="1546" y="317"/>
                    <a:pt x="1545" y="316"/>
                  </a:cubicBezTo>
                  <a:cubicBezTo>
                    <a:pt x="1543" y="316"/>
                    <a:pt x="1542" y="316"/>
                    <a:pt x="1541" y="318"/>
                  </a:cubicBezTo>
                  <a:cubicBezTo>
                    <a:pt x="1540" y="319"/>
                    <a:pt x="1539" y="321"/>
                    <a:pt x="1539" y="323"/>
                  </a:cubicBezTo>
                  <a:cubicBezTo>
                    <a:pt x="1539" y="326"/>
                    <a:pt x="1538" y="328"/>
                    <a:pt x="1537" y="330"/>
                  </a:cubicBezTo>
                  <a:cubicBezTo>
                    <a:pt x="1537" y="330"/>
                    <a:pt x="1536" y="331"/>
                    <a:pt x="1536" y="331"/>
                  </a:cubicBezTo>
                  <a:cubicBezTo>
                    <a:pt x="1538" y="332"/>
                    <a:pt x="1538" y="333"/>
                    <a:pt x="1538" y="334"/>
                  </a:cubicBezTo>
                  <a:cubicBezTo>
                    <a:pt x="1537" y="335"/>
                    <a:pt x="1536" y="336"/>
                    <a:pt x="1535" y="337"/>
                  </a:cubicBezTo>
                  <a:cubicBezTo>
                    <a:pt x="1535" y="337"/>
                    <a:pt x="1534" y="338"/>
                    <a:pt x="1534" y="338"/>
                  </a:cubicBezTo>
                  <a:cubicBezTo>
                    <a:pt x="1534" y="338"/>
                    <a:pt x="1534" y="338"/>
                    <a:pt x="1534" y="338"/>
                  </a:cubicBezTo>
                  <a:cubicBezTo>
                    <a:pt x="1534" y="340"/>
                    <a:pt x="1533" y="343"/>
                    <a:pt x="1529" y="345"/>
                  </a:cubicBezTo>
                  <a:cubicBezTo>
                    <a:pt x="1528" y="345"/>
                    <a:pt x="1527" y="345"/>
                    <a:pt x="1526" y="345"/>
                  </a:cubicBezTo>
                  <a:cubicBezTo>
                    <a:pt x="1523" y="346"/>
                    <a:pt x="1516" y="347"/>
                    <a:pt x="1516" y="349"/>
                  </a:cubicBezTo>
                  <a:cubicBezTo>
                    <a:pt x="1515" y="353"/>
                    <a:pt x="1513" y="354"/>
                    <a:pt x="1511" y="356"/>
                  </a:cubicBezTo>
                  <a:cubicBezTo>
                    <a:pt x="1509" y="357"/>
                    <a:pt x="1507" y="358"/>
                    <a:pt x="1506" y="360"/>
                  </a:cubicBezTo>
                  <a:cubicBezTo>
                    <a:pt x="1505" y="363"/>
                    <a:pt x="1502" y="365"/>
                    <a:pt x="1498" y="368"/>
                  </a:cubicBezTo>
                  <a:cubicBezTo>
                    <a:pt x="1494" y="371"/>
                    <a:pt x="1489" y="374"/>
                    <a:pt x="1485" y="380"/>
                  </a:cubicBezTo>
                  <a:cubicBezTo>
                    <a:pt x="1480" y="387"/>
                    <a:pt x="1473" y="390"/>
                    <a:pt x="1469" y="391"/>
                  </a:cubicBezTo>
                  <a:cubicBezTo>
                    <a:pt x="1468" y="392"/>
                    <a:pt x="1467" y="392"/>
                    <a:pt x="1467" y="392"/>
                  </a:cubicBezTo>
                  <a:cubicBezTo>
                    <a:pt x="1466" y="395"/>
                    <a:pt x="1462" y="395"/>
                    <a:pt x="1457" y="395"/>
                  </a:cubicBezTo>
                  <a:cubicBezTo>
                    <a:pt x="1457" y="395"/>
                    <a:pt x="1456" y="395"/>
                    <a:pt x="1456" y="395"/>
                  </a:cubicBezTo>
                  <a:cubicBezTo>
                    <a:pt x="1456" y="396"/>
                    <a:pt x="1456" y="396"/>
                    <a:pt x="1456" y="396"/>
                  </a:cubicBezTo>
                  <a:cubicBezTo>
                    <a:pt x="1456" y="399"/>
                    <a:pt x="1457" y="404"/>
                    <a:pt x="1452" y="408"/>
                  </a:cubicBezTo>
                  <a:cubicBezTo>
                    <a:pt x="1446" y="415"/>
                    <a:pt x="1442" y="424"/>
                    <a:pt x="1442" y="433"/>
                  </a:cubicBezTo>
                  <a:cubicBezTo>
                    <a:pt x="1443" y="443"/>
                    <a:pt x="1446" y="469"/>
                    <a:pt x="1448" y="474"/>
                  </a:cubicBezTo>
                  <a:cubicBezTo>
                    <a:pt x="1450" y="476"/>
                    <a:pt x="1450" y="481"/>
                    <a:pt x="1451" y="485"/>
                  </a:cubicBezTo>
                  <a:cubicBezTo>
                    <a:pt x="1451" y="488"/>
                    <a:pt x="1451" y="492"/>
                    <a:pt x="1452" y="492"/>
                  </a:cubicBezTo>
                  <a:cubicBezTo>
                    <a:pt x="1453" y="494"/>
                    <a:pt x="1454" y="497"/>
                    <a:pt x="1454" y="498"/>
                  </a:cubicBezTo>
                  <a:cubicBezTo>
                    <a:pt x="1454" y="499"/>
                    <a:pt x="1454" y="499"/>
                    <a:pt x="1454" y="500"/>
                  </a:cubicBezTo>
                  <a:cubicBezTo>
                    <a:pt x="1455" y="499"/>
                    <a:pt x="1457" y="497"/>
                    <a:pt x="1459" y="495"/>
                  </a:cubicBezTo>
                  <a:cubicBezTo>
                    <a:pt x="1460" y="493"/>
                    <a:pt x="1462" y="492"/>
                    <a:pt x="1464" y="490"/>
                  </a:cubicBezTo>
                  <a:cubicBezTo>
                    <a:pt x="1466" y="489"/>
                    <a:pt x="1466" y="488"/>
                    <a:pt x="1467" y="487"/>
                  </a:cubicBezTo>
                  <a:cubicBezTo>
                    <a:pt x="1467" y="486"/>
                    <a:pt x="1468" y="485"/>
                    <a:pt x="1469" y="484"/>
                  </a:cubicBezTo>
                  <a:cubicBezTo>
                    <a:pt x="1470" y="483"/>
                    <a:pt x="1471" y="479"/>
                    <a:pt x="1471" y="477"/>
                  </a:cubicBezTo>
                  <a:cubicBezTo>
                    <a:pt x="1471" y="475"/>
                    <a:pt x="1471" y="474"/>
                    <a:pt x="1471" y="473"/>
                  </a:cubicBezTo>
                  <a:cubicBezTo>
                    <a:pt x="1472" y="471"/>
                    <a:pt x="1474" y="470"/>
                    <a:pt x="1476" y="469"/>
                  </a:cubicBezTo>
                  <a:cubicBezTo>
                    <a:pt x="1477" y="469"/>
                    <a:pt x="1479" y="468"/>
                    <a:pt x="1479" y="467"/>
                  </a:cubicBezTo>
                  <a:cubicBezTo>
                    <a:pt x="1481" y="465"/>
                    <a:pt x="1484" y="465"/>
                    <a:pt x="1486" y="465"/>
                  </a:cubicBezTo>
                  <a:cubicBezTo>
                    <a:pt x="1487" y="465"/>
                    <a:pt x="1487" y="465"/>
                    <a:pt x="1488" y="465"/>
                  </a:cubicBezTo>
                  <a:cubicBezTo>
                    <a:pt x="1488" y="464"/>
                    <a:pt x="1487" y="462"/>
                    <a:pt x="1487" y="460"/>
                  </a:cubicBezTo>
                  <a:cubicBezTo>
                    <a:pt x="1487" y="459"/>
                    <a:pt x="1486" y="459"/>
                    <a:pt x="1486" y="458"/>
                  </a:cubicBezTo>
                  <a:cubicBezTo>
                    <a:pt x="1485" y="454"/>
                    <a:pt x="1490" y="450"/>
                    <a:pt x="1495" y="447"/>
                  </a:cubicBezTo>
                  <a:cubicBezTo>
                    <a:pt x="1496" y="446"/>
                    <a:pt x="1497" y="446"/>
                    <a:pt x="1498" y="445"/>
                  </a:cubicBezTo>
                  <a:cubicBezTo>
                    <a:pt x="1500" y="444"/>
                    <a:pt x="1502" y="444"/>
                    <a:pt x="1505" y="444"/>
                  </a:cubicBezTo>
                  <a:cubicBezTo>
                    <a:pt x="1506" y="444"/>
                    <a:pt x="1507" y="445"/>
                    <a:pt x="1508" y="445"/>
                  </a:cubicBezTo>
                  <a:cubicBezTo>
                    <a:pt x="1509" y="445"/>
                    <a:pt x="1510" y="444"/>
                    <a:pt x="1511" y="443"/>
                  </a:cubicBezTo>
                  <a:cubicBezTo>
                    <a:pt x="1513" y="441"/>
                    <a:pt x="1512" y="439"/>
                    <a:pt x="1509" y="436"/>
                  </a:cubicBezTo>
                  <a:cubicBezTo>
                    <a:pt x="1509" y="435"/>
                    <a:pt x="1509" y="435"/>
                    <a:pt x="1509" y="435"/>
                  </a:cubicBezTo>
                  <a:cubicBezTo>
                    <a:pt x="1508" y="434"/>
                    <a:pt x="1508" y="432"/>
                    <a:pt x="1509" y="430"/>
                  </a:cubicBezTo>
                  <a:cubicBezTo>
                    <a:pt x="1510" y="426"/>
                    <a:pt x="1514" y="419"/>
                    <a:pt x="1518" y="418"/>
                  </a:cubicBezTo>
                  <a:cubicBezTo>
                    <a:pt x="1520" y="417"/>
                    <a:pt x="1522" y="418"/>
                    <a:pt x="1523" y="418"/>
                  </a:cubicBezTo>
                  <a:cubicBezTo>
                    <a:pt x="1523" y="418"/>
                    <a:pt x="1524" y="419"/>
                    <a:pt x="1524" y="419"/>
                  </a:cubicBezTo>
                  <a:cubicBezTo>
                    <a:pt x="1524" y="419"/>
                    <a:pt x="1525" y="419"/>
                    <a:pt x="1526" y="418"/>
                  </a:cubicBezTo>
                  <a:cubicBezTo>
                    <a:pt x="1526" y="418"/>
                    <a:pt x="1526" y="417"/>
                    <a:pt x="1526" y="417"/>
                  </a:cubicBezTo>
                  <a:cubicBezTo>
                    <a:pt x="1525" y="416"/>
                    <a:pt x="1523" y="414"/>
                    <a:pt x="1522" y="414"/>
                  </a:cubicBezTo>
                  <a:cubicBezTo>
                    <a:pt x="1521" y="414"/>
                    <a:pt x="1519" y="414"/>
                    <a:pt x="1518" y="411"/>
                  </a:cubicBezTo>
                  <a:cubicBezTo>
                    <a:pt x="1517" y="408"/>
                    <a:pt x="1518" y="401"/>
                    <a:pt x="1523" y="398"/>
                  </a:cubicBezTo>
                  <a:cubicBezTo>
                    <a:pt x="1524" y="397"/>
                    <a:pt x="1525" y="396"/>
                    <a:pt x="1525" y="396"/>
                  </a:cubicBezTo>
                  <a:cubicBezTo>
                    <a:pt x="1524" y="396"/>
                    <a:pt x="1524" y="395"/>
                    <a:pt x="1523" y="395"/>
                  </a:cubicBezTo>
                  <a:cubicBezTo>
                    <a:pt x="1522" y="395"/>
                    <a:pt x="1521" y="395"/>
                    <a:pt x="1520" y="395"/>
                  </a:cubicBezTo>
                  <a:cubicBezTo>
                    <a:pt x="1519" y="395"/>
                    <a:pt x="1518" y="396"/>
                    <a:pt x="1517" y="396"/>
                  </a:cubicBezTo>
                  <a:cubicBezTo>
                    <a:pt x="1517" y="396"/>
                    <a:pt x="1517" y="396"/>
                    <a:pt x="1517" y="396"/>
                  </a:cubicBezTo>
                  <a:cubicBezTo>
                    <a:pt x="1515" y="396"/>
                    <a:pt x="1513" y="395"/>
                    <a:pt x="1512" y="393"/>
                  </a:cubicBezTo>
                  <a:cubicBezTo>
                    <a:pt x="1511" y="390"/>
                    <a:pt x="1510" y="385"/>
                    <a:pt x="1514" y="381"/>
                  </a:cubicBezTo>
                  <a:cubicBezTo>
                    <a:pt x="1516" y="378"/>
                    <a:pt x="1518" y="377"/>
                    <a:pt x="1520" y="375"/>
                  </a:cubicBezTo>
                  <a:cubicBezTo>
                    <a:pt x="1522" y="374"/>
                    <a:pt x="1522" y="373"/>
                    <a:pt x="1523" y="372"/>
                  </a:cubicBezTo>
                  <a:cubicBezTo>
                    <a:pt x="1524" y="368"/>
                    <a:pt x="1527" y="363"/>
                    <a:pt x="1530" y="360"/>
                  </a:cubicBezTo>
                  <a:cubicBezTo>
                    <a:pt x="1530" y="358"/>
                    <a:pt x="1531" y="358"/>
                    <a:pt x="1532" y="357"/>
                  </a:cubicBezTo>
                  <a:cubicBezTo>
                    <a:pt x="1532" y="355"/>
                    <a:pt x="1534" y="355"/>
                    <a:pt x="1536" y="355"/>
                  </a:cubicBezTo>
                  <a:cubicBezTo>
                    <a:pt x="1537" y="355"/>
                    <a:pt x="1539" y="355"/>
                    <a:pt x="1540" y="355"/>
                  </a:cubicBezTo>
                  <a:cubicBezTo>
                    <a:pt x="1541" y="355"/>
                    <a:pt x="1542" y="355"/>
                    <a:pt x="1542" y="355"/>
                  </a:cubicBezTo>
                  <a:cubicBezTo>
                    <a:pt x="1543" y="355"/>
                    <a:pt x="1543" y="355"/>
                    <a:pt x="1543" y="355"/>
                  </a:cubicBezTo>
                  <a:cubicBezTo>
                    <a:pt x="1545" y="355"/>
                    <a:pt x="1546" y="357"/>
                    <a:pt x="1546" y="358"/>
                  </a:cubicBezTo>
                  <a:cubicBezTo>
                    <a:pt x="1547" y="357"/>
                    <a:pt x="1548" y="356"/>
                    <a:pt x="1549" y="354"/>
                  </a:cubicBezTo>
                  <a:cubicBezTo>
                    <a:pt x="1552" y="351"/>
                    <a:pt x="1555" y="347"/>
                    <a:pt x="1559" y="347"/>
                  </a:cubicBezTo>
                  <a:cubicBezTo>
                    <a:pt x="1560" y="347"/>
                    <a:pt x="1561" y="347"/>
                    <a:pt x="1562" y="348"/>
                  </a:cubicBezTo>
                  <a:cubicBezTo>
                    <a:pt x="1563" y="349"/>
                    <a:pt x="1563" y="352"/>
                    <a:pt x="1563" y="354"/>
                  </a:cubicBezTo>
                  <a:cubicBezTo>
                    <a:pt x="1563" y="355"/>
                    <a:pt x="1563" y="356"/>
                    <a:pt x="1563" y="357"/>
                  </a:cubicBezTo>
                  <a:cubicBezTo>
                    <a:pt x="1563" y="357"/>
                    <a:pt x="1564" y="356"/>
                    <a:pt x="1564" y="356"/>
                  </a:cubicBezTo>
                  <a:cubicBezTo>
                    <a:pt x="1566" y="355"/>
                    <a:pt x="1568" y="353"/>
                    <a:pt x="1570" y="351"/>
                  </a:cubicBezTo>
                  <a:cubicBezTo>
                    <a:pt x="1576" y="347"/>
                    <a:pt x="1585" y="347"/>
                    <a:pt x="1589" y="347"/>
                  </a:cubicBezTo>
                  <a:cubicBezTo>
                    <a:pt x="1594" y="347"/>
                    <a:pt x="1598" y="347"/>
                    <a:pt x="1601" y="348"/>
                  </a:cubicBezTo>
                  <a:cubicBezTo>
                    <a:pt x="1603" y="350"/>
                    <a:pt x="1605" y="352"/>
                    <a:pt x="1606" y="354"/>
                  </a:cubicBezTo>
                  <a:cubicBezTo>
                    <a:pt x="1607" y="354"/>
                    <a:pt x="1607" y="355"/>
                    <a:pt x="1608" y="355"/>
                  </a:cubicBezTo>
                  <a:cubicBezTo>
                    <a:pt x="1608" y="355"/>
                    <a:pt x="1608" y="355"/>
                    <a:pt x="1608" y="354"/>
                  </a:cubicBezTo>
                  <a:cubicBezTo>
                    <a:pt x="1609" y="352"/>
                    <a:pt x="1609" y="350"/>
                    <a:pt x="1612" y="349"/>
                  </a:cubicBezTo>
                  <a:cubicBezTo>
                    <a:pt x="1616" y="348"/>
                    <a:pt x="1622" y="344"/>
                    <a:pt x="1628" y="340"/>
                  </a:cubicBezTo>
                  <a:cubicBezTo>
                    <a:pt x="1630" y="338"/>
                    <a:pt x="1632" y="338"/>
                    <a:pt x="1633" y="337"/>
                  </a:cubicBezTo>
                  <a:cubicBezTo>
                    <a:pt x="1633" y="337"/>
                    <a:pt x="1633" y="337"/>
                    <a:pt x="1634" y="336"/>
                  </a:cubicBezTo>
                  <a:cubicBezTo>
                    <a:pt x="1636" y="333"/>
                    <a:pt x="1638" y="333"/>
                    <a:pt x="1639" y="333"/>
                  </a:cubicBezTo>
                  <a:cubicBezTo>
                    <a:pt x="1640" y="332"/>
                    <a:pt x="1640" y="332"/>
                    <a:pt x="1640" y="332"/>
                  </a:cubicBezTo>
                  <a:cubicBezTo>
                    <a:pt x="1642" y="328"/>
                    <a:pt x="1652" y="324"/>
                    <a:pt x="1661" y="322"/>
                  </a:cubicBezTo>
                  <a:cubicBezTo>
                    <a:pt x="1670" y="320"/>
                    <a:pt x="1681" y="315"/>
                    <a:pt x="1683" y="313"/>
                  </a:cubicBezTo>
                  <a:cubicBezTo>
                    <a:pt x="1683" y="312"/>
                    <a:pt x="1683" y="311"/>
                    <a:pt x="1683" y="310"/>
                  </a:cubicBezTo>
                  <a:cubicBezTo>
                    <a:pt x="1684" y="309"/>
                    <a:pt x="1686" y="309"/>
                    <a:pt x="1687" y="309"/>
                  </a:cubicBezTo>
                  <a:cubicBezTo>
                    <a:pt x="1689" y="309"/>
                    <a:pt x="1691" y="310"/>
                    <a:pt x="1691" y="311"/>
                  </a:cubicBezTo>
                  <a:cubicBezTo>
                    <a:pt x="1691" y="311"/>
                    <a:pt x="1693" y="311"/>
                    <a:pt x="1694" y="312"/>
                  </a:cubicBezTo>
                  <a:cubicBezTo>
                    <a:pt x="1696" y="312"/>
                    <a:pt x="1698" y="312"/>
                    <a:pt x="1700" y="312"/>
                  </a:cubicBezTo>
                  <a:cubicBezTo>
                    <a:pt x="1701" y="313"/>
                    <a:pt x="1702" y="313"/>
                    <a:pt x="1703" y="313"/>
                  </a:cubicBezTo>
                  <a:cubicBezTo>
                    <a:pt x="1704" y="314"/>
                    <a:pt x="1705" y="314"/>
                    <a:pt x="1706" y="314"/>
                  </a:cubicBezTo>
                  <a:cubicBezTo>
                    <a:pt x="1707" y="314"/>
                    <a:pt x="1708" y="314"/>
                    <a:pt x="1710" y="312"/>
                  </a:cubicBezTo>
                  <a:cubicBezTo>
                    <a:pt x="1712" y="310"/>
                    <a:pt x="1712" y="310"/>
                    <a:pt x="1711" y="308"/>
                  </a:cubicBezTo>
                  <a:cubicBezTo>
                    <a:pt x="1710" y="307"/>
                    <a:pt x="1709" y="306"/>
                    <a:pt x="1709" y="304"/>
                  </a:cubicBezTo>
                  <a:cubicBezTo>
                    <a:pt x="1709" y="303"/>
                    <a:pt x="1708" y="302"/>
                    <a:pt x="1707" y="301"/>
                  </a:cubicBezTo>
                  <a:cubicBezTo>
                    <a:pt x="1704" y="299"/>
                    <a:pt x="1702" y="296"/>
                    <a:pt x="1703" y="293"/>
                  </a:cubicBezTo>
                  <a:cubicBezTo>
                    <a:pt x="1703" y="291"/>
                    <a:pt x="1700" y="286"/>
                    <a:pt x="1698" y="285"/>
                  </a:cubicBezTo>
                  <a:cubicBezTo>
                    <a:pt x="1696" y="286"/>
                    <a:pt x="1693" y="285"/>
                    <a:pt x="1691" y="283"/>
                  </a:cubicBezTo>
                  <a:cubicBezTo>
                    <a:pt x="1689" y="282"/>
                    <a:pt x="1688" y="280"/>
                    <a:pt x="1688" y="279"/>
                  </a:cubicBezTo>
                  <a:cubicBezTo>
                    <a:pt x="1688" y="277"/>
                    <a:pt x="1688" y="277"/>
                    <a:pt x="1688" y="276"/>
                  </a:cubicBezTo>
                  <a:cubicBezTo>
                    <a:pt x="1688" y="276"/>
                    <a:pt x="1688" y="276"/>
                    <a:pt x="1688" y="276"/>
                  </a:cubicBezTo>
                  <a:cubicBezTo>
                    <a:pt x="1687" y="277"/>
                    <a:pt x="1685" y="278"/>
                    <a:pt x="1683" y="278"/>
                  </a:cubicBezTo>
                  <a:cubicBezTo>
                    <a:pt x="1679" y="278"/>
                    <a:pt x="1676" y="276"/>
                    <a:pt x="1676" y="273"/>
                  </a:cubicBezTo>
                  <a:cubicBezTo>
                    <a:pt x="1675" y="272"/>
                    <a:pt x="1675" y="271"/>
                    <a:pt x="1676" y="270"/>
                  </a:cubicBezTo>
                  <a:cubicBezTo>
                    <a:pt x="1677" y="268"/>
                    <a:pt x="1681" y="267"/>
                    <a:pt x="1684" y="267"/>
                  </a:cubicBezTo>
                  <a:cubicBezTo>
                    <a:pt x="1686" y="267"/>
                    <a:pt x="1688" y="267"/>
                    <a:pt x="1689" y="268"/>
                  </a:cubicBezTo>
                  <a:cubicBezTo>
                    <a:pt x="1693" y="269"/>
                    <a:pt x="1694" y="271"/>
                    <a:pt x="1695" y="272"/>
                  </a:cubicBezTo>
                  <a:cubicBezTo>
                    <a:pt x="1695" y="273"/>
                    <a:pt x="1695" y="273"/>
                    <a:pt x="1696" y="273"/>
                  </a:cubicBezTo>
                  <a:cubicBezTo>
                    <a:pt x="1696" y="274"/>
                    <a:pt x="1697" y="274"/>
                    <a:pt x="1699" y="274"/>
                  </a:cubicBezTo>
                  <a:cubicBezTo>
                    <a:pt x="1702" y="274"/>
                    <a:pt x="1705" y="273"/>
                    <a:pt x="1707" y="272"/>
                  </a:cubicBezTo>
                  <a:cubicBezTo>
                    <a:pt x="1707" y="272"/>
                    <a:pt x="1709" y="271"/>
                    <a:pt x="1710" y="271"/>
                  </a:cubicBezTo>
                  <a:cubicBezTo>
                    <a:pt x="1713" y="270"/>
                    <a:pt x="1720" y="267"/>
                    <a:pt x="1721" y="266"/>
                  </a:cubicBezTo>
                  <a:cubicBezTo>
                    <a:pt x="1721" y="265"/>
                    <a:pt x="1721" y="264"/>
                    <a:pt x="1721" y="264"/>
                  </a:cubicBezTo>
                  <a:cubicBezTo>
                    <a:pt x="1722" y="262"/>
                    <a:pt x="1722" y="260"/>
                    <a:pt x="1725" y="259"/>
                  </a:cubicBezTo>
                  <a:cubicBezTo>
                    <a:pt x="1725" y="259"/>
                    <a:pt x="1725" y="259"/>
                    <a:pt x="1725" y="259"/>
                  </a:cubicBezTo>
                  <a:cubicBezTo>
                    <a:pt x="1725" y="258"/>
                    <a:pt x="1724" y="257"/>
                    <a:pt x="1723" y="256"/>
                  </a:cubicBezTo>
                  <a:cubicBezTo>
                    <a:pt x="1720" y="255"/>
                    <a:pt x="1719" y="252"/>
                    <a:pt x="1720" y="250"/>
                  </a:cubicBezTo>
                  <a:cubicBezTo>
                    <a:pt x="1720" y="248"/>
                    <a:pt x="1722" y="247"/>
                    <a:pt x="1724" y="247"/>
                  </a:cubicBezTo>
                  <a:cubicBezTo>
                    <a:pt x="1725" y="247"/>
                    <a:pt x="1725" y="247"/>
                    <a:pt x="1725" y="246"/>
                  </a:cubicBezTo>
                  <a:cubicBezTo>
                    <a:pt x="1726" y="245"/>
                    <a:pt x="1726" y="243"/>
                    <a:pt x="1728" y="243"/>
                  </a:cubicBezTo>
                  <a:cubicBezTo>
                    <a:pt x="1729" y="243"/>
                    <a:pt x="1729" y="243"/>
                    <a:pt x="1729" y="243"/>
                  </a:cubicBezTo>
                  <a:cubicBezTo>
                    <a:pt x="1730" y="243"/>
                    <a:pt x="1730" y="243"/>
                    <a:pt x="1731" y="243"/>
                  </a:cubicBezTo>
                  <a:cubicBezTo>
                    <a:pt x="1731" y="243"/>
                    <a:pt x="1731" y="243"/>
                    <a:pt x="1732" y="243"/>
                  </a:cubicBezTo>
                  <a:cubicBezTo>
                    <a:pt x="1732" y="243"/>
                    <a:pt x="1733" y="243"/>
                    <a:pt x="1734" y="243"/>
                  </a:cubicBezTo>
                  <a:cubicBezTo>
                    <a:pt x="1735" y="242"/>
                    <a:pt x="1735" y="242"/>
                    <a:pt x="1736" y="242"/>
                  </a:cubicBezTo>
                  <a:cubicBezTo>
                    <a:pt x="1737" y="242"/>
                    <a:pt x="1737" y="242"/>
                    <a:pt x="1737" y="242"/>
                  </a:cubicBezTo>
                  <a:cubicBezTo>
                    <a:pt x="1738" y="243"/>
                    <a:pt x="1738" y="243"/>
                    <a:pt x="1738" y="243"/>
                  </a:cubicBezTo>
                  <a:cubicBezTo>
                    <a:pt x="1739" y="245"/>
                    <a:pt x="1738" y="247"/>
                    <a:pt x="1736" y="249"/>
                  </a:cubicBezTo>
                  <a:cubicBezTo>
                    <a:pt x="1736" y="250"/>
                    <a:pt x="1735" y="251"/>
                    <a:pt x="1735" y="252"/>
                  </a:cubicBezTo>
                  <a:cubicBezTo>
                    <a:pt x="1735" y="252"/>
                    <a:pt x="1735" y="253"/>
                    <a:pt x="1737" y="255"/>
                  </a:cubicBezTo>
                  <a:cubicBezTo>
                    <a:pt x="1738" y="256"/>
                    <a:pt x="1738" y="256"/>
                    <a:pt x="1739" y="257"/>
                  </a:cubicBezTo>
                  <a:cubicBezTo>
                    <a:pt x="1739" y="258"/>
                    <a:pt x="1741" y="258"/>
                    <a:pt x="1742" y="258"/>
                  </a:cubicBezTo>
                  <a:cubicBezTo>
                    <a:pt x="1745" y="258"/>
                    <a:pt x="1746" y="258"/>
                    <a:pt x="1748" y="257"/>
                  </a:cubicBezTo>
                  <a:cubicBezTo>
                    <a:pt x="1749" y="256"/>
                    <a:pt x="1750" y="256"/>
                    <a:pt x="1752" y="256"/>
                  </a:cubicBezTo>
                  <a:cubicBezTo>
                    <a:pt x="1757" y="256"/>
                    <a:pt x="1767" y="260"/>
                    <a:pt x="1768" y="264"/>
                  </a:cubicBezTo>
                  <a:cubicBezTo>
                    <a:pt x="1769" y="266"/>
                    <a:pt x="1770" y="270"/>
                    <a:pt x="1775" y="272"/>
                  </a:cubicBezTo>
                  <a:cubicBezTo>
                    <a:pt x="1778" y="273"/>
                    <a:pt x="1780" y="274"/>
                    <a:pt x="1782" y="274"/>
                  </a:cubicBezTo>
                  <a:cubicBezTo>
                    <a:pt x="1784" y="275"/>
                    <a:pt x="1786" y="275"/>
                    <a:pt x="1787" y="277"/>
                  </a:cubicBezTo>
                  <a:cubicBezTo>
                    <a:pt x="1788" y="279"/>
                    <a:pt x="1789" y="279"/>
                    <a:pt x="1790" y="279"/>
                  </a:cubicBezTo>
                  <a:cubicBezTo>
                    <a:pt x="1790" y="279"/>
                    <a:pt x="1791" y="279"/>
                    <a:pt x="1791" y="279"/>
                  </a:cubicBezTo>
                  <a:cubicBezTo>
                    <a:pt x="1793" y="279"/>
                    <a:pt x="1795" y="280"/>
                    <a:pt x="1796" y="280"/>
                  </a:cubicBezTo>
                  <a:cubicBezTo>
                    <a:pt x="1796" y="280"/>
                    <a:pt x="1797" y="281"/>
                    <a:pt x="1797" y="281"/>
                  </a:cubicBezTo>
                  <a:cubicBezTo>
                    <a:pt x="1799" y="279"/>
                    <a:pt x="1800" y="279"/>
                    <a:pt x="1802" y="279"/>
                  </a:cubicBezTo>
                  <a:cubicBezTo>
                    <a:pt x="1802" y="280"/>
                    <a:pt x="1802" y="280"/>
                    <a:pt x="1802" y="280"/>
                  </a:cubicBezTo>
                  <a:cubicBezTo>
                    <a:pt x="1802" y="280"/>
                    <a:pt x="1802" y="280"/>
                    <a:pt x="1803" y="280"/>
                  </a:cubicBezTo>
                  <a:cubicBezTo>
                    <a:pt x="1802" y="279"/>
                    <a:pt x="1802" y="279"/>
                    <a:pt x="1801" y="279"/>
                  </a:cubicBezTo>
                  <a:cubicBezTo>
                    <a:pt x="1800" y="278"/>
                    <a:pt x="1798" y="277"/>
                    <a:pt x="1798" y="275"/>
                  </a:cubicBezTo>
                  <a:cubicBezTo>
                    <a:pt x="1797" y="275"/>
                    <a:pt x="1797" y="274"/>
                    <a:pt x="1798" y="273"/>
                  </a:cubicBezTo>
                  <a:cubicBezTo>
                    <a:pt x="1799" y="272"/>
                    <a:pt x="1800" y="272"/>
                    <a:pt x="1800" y="272"/>
                  </a:cubicBezTo>
                  <a:cubicBezTo>
                    <a:pt x="1802" y="272"/>
                    <a:pt x="1802" y="272"/>
                    <a:pt x="1803" y="273"/>
                  </a:cubicBezTo>
                  <a:cubicBezTo>
                    <a:pt x="1803" y="273"/>
                    <a:pt x="1804" y="273"/>
                    <a:pt x="1804" y="273"/>
                  </a:cubicBezTo>
                  <a:cubicBezTo>
                    <a:pt x="1804" y="273"/>
                    <a:pt x="1804" y="273"/>
                    <a:pt x="1804" y="273"/>
                  </a:cubicBezTo>
                  <a:cubicBezTo>
                    <a:pt x="1804" y="272"/>
                    <a:pt x="1803" y="270"/>
                    <a:pt x="1805" y="269"/>
                  </a:cubicBezTo>
                  <a:cubicBezTo>
                    <a:pt x="1805" y="267"/>
                    <a:pt x="1805" y="262"/>
                    <a:pt x="1804" y="261"/>
                  </a:cubicBezTo>
                  <a:cubicBezTo>
                    <a:pt x="1802" y="260"/>
                    <a:pt x="1802" y="259"/>
                    <a:pt x="1802" y="258"/>
                  </a:cubicBezTo>
                  <a:cubicBezTo>
                    <a:pt x="1802" y="255"/>
                    <a:pt x="1806" y="254"/>
                    <a:pt x="1809" y="256"/>
                  </a:cubicBezTo>
                  <a:cubicBezTo>
                    <a:pt x="1811" y="257"/>
                    <a:pt x="1813" y="258"/>
                    <a:pt x="1816" y="258"/>
                  </a:cubicBezTo>
                  <a:cubicBezTo>
                    <a:pt x="1815" y="258"/>
                    <a:pt x="1815" y="257"/>
                    <a:pt x="1815" y="256"/>
                  </a:cubicBezTo>
                  <a:cubicBezTo>
                    <a:pt x="1815" y="255"/>
                    <a:pt x="1817" y="254"/>
                    <a:pt x="1819" y="254"/>
                  </a:cubicBezTo>
                  <a:cubicBezTo>
                    <a:pt x="1820" y="254"/>
                    <a:pt x="1821" y="254"/>
                    <a:pt x="1822" y="255"/>
                  </a:cubicBezTo>
                  <a:cubicBezTo>
                    <a:pt x="1823" y="256"/>
                    <a:pt x="1824" y="256"/>
                    <a:pt x="1825" y="256"/>
                  </a:cubicBezTo>
                  <a:cubicBezTo>
                    <a:pt x="1825" y="254"/>
                    <a:pt x="1828" y="249"/>
                    <a:pt x="1831" y="249"/>
                  </a:cubicBezTo>
                  <a:cubicBezTo>
                    <a:pt x="1827" y="246"/>
                    <a:pt x="1818" y="241"/>
                    <a:pt x="1816" y="237"/>
                  </a:cubicBezTo>
                  <a:cubicBezTo>
                    <a:pt x="1814" y="235"/>
                    <a:pt x="1808" y="233"/>
                    <a:pt x="1804" y="233"/>
                  </a:cubicBezTo>
                  <a:cubicBezTo>
                    <a:pt x="1804" y="233"/>
                    <a:pt x="1804" y="233"/>
                    <a:pt x="1803" y="233"/>
                  </a:cubicBezTo>
                  <a:cubicBezTo>
                    <a:pt x="1803" y="234"/>
                    <a:pt x="1802" y="235"/>
                    <a:pt x="1801" y="235"/>
                  </a:cubicBezTo>
                  <a:cubicBezTo>
                    <a:pt x="1799" y="235"/>
                    <a:pt x="1796" y="233"/>
                    <a:pt x="1795" y="231"/>
                  </a:cubicBezTo>
                  <a:cubicBezTo>
                    <a:pt x="1794" y="230"/>
                    <a:pt x="1792" y="230"/>
                    <a:pt x="1788" y="230"/>
                  </a:cubicBezTo>
                  <a:cubicBezTo>
                    <a:pt x="1787" y="230"/>
                    <a:pt x="1785" y="230"/>
                    <a:pt x="1785" y="230"/>
                  </a:cubicBezTo>
                  <a:cubicBezTo>
                    <a:pt x="1785" y="230"/>
                    <a:pt x="1785" y="230"/>
                    <a:pt x="1785" y="230"/>
                  </a:cubicBezTo>
                  <a:cubicBezTo>
                    <a:pt x="1786" y="231"/>
                    <a:pt x="1788" y="232"/>
                    <a:pt x="1789" y="233"/>
                  </a:cubicBezTo>
                  <a:cubicBezTo>
                    <a:pt x="1791" y="236"/>
                    <a:pt x="1789" y="238"/>
                    <a:pt x="1788" y="239"/>
                  </a:cubicBezTo>
                  <a:cubicBezTo>
                    <a:pt x="1787" y="240"/>
                    <a:pt x="1787" y="241"/>
                    <a:pt x="1787" y="241"/>
                  </a:cubicBezTo>
                  <a:cubicBezTo>
                    <a:pt x="1788" y="242"/>
                    <a:pt x="1788" y="243"/>
                    <a:pt x="1787" y="244"/>
                  </a:cubicBezTo>
                  <a:cubicBezTo>
                    <a:pt x="1786" y="245"/>
                    <a:pt x="1786" y="245"/>
                    <a:pt x="1786" y="245"/>
                  </a:cubicBezTo>
                  <a:cubicBezTo>
                    <a:pt x="1785" y="245"/>
                    <a:pt x="1785" y="245"/>
                    <a:pt x="1785" y="245"/>
                  </a:cubicBezTo>
                  <a:cubicBezTo>
                    <a:pt x="1784" y="245"/>
                    <a:pt x="1782" y="244"/>
                    <a:pt x="1777" y="240"/>
                  </a:cubicBezTo>
                  <a:cubicBezTo>
                    <a:pt x="1776" y="240"/>
                    <a:pt x="1774" y="238"/>
                    <a:pt x="1776" y="227"/>
                  </a:cubicBezTo>
                  <a:cubicBezTo>
                    <a:pt x="1776" y="226"/>
                    <a:pt x="1775" y="226"/>
                    <a:pt x="1775" y="226"/>
                  </a:cubicBezTo>
                  <a:cubicBezTo>
                    <a:pt x="1774" y="225"/>
                    <a:pt x="1772" y="224"/>
                    <a:pt x="1771" y="221"/>
                  </a:cubicBezTo>
                  <a:cubicBezTo>
                    <a:pt x="1771" y="220"/>
                    <a:pt x="1763" y="215"/>
                    <a:pt x="1751" y="210"/>
                  </a:cubicBezTo>
                  <a:cubicBezTo>
                    <a:pt x="1749" y="209"/>
                    <a:pt x="1748" y="209"/>
                    <a:pt x="1746" y="208"/>
                  </a:cubicBezTo>
                  <a:cubicBezTo>
                    <a:pt x="1741" y="206"/>
                    <a:pt x="1735" y="204"/>
                    <a:pt x="1733" y="201"/>
                  </a:cubicBezTo>
                  <a:cubicBezTo>
                    <a:pt x="1733" y="200"/>
                    <a:pt x="1729" y="199"/>
                    <a:pt x="1727" y="198"/>
                  </a:cubicBezTo>
                  <a:cubicBezTo>
                    <a:pt x="1723" y="197"/>
                    <a:pt x="1718" y="196"/>
                    <a:pt x="1716" y="193"/>
                  </a:cubicBezTo>
                  <a:cubicBezTo>
                    <a:pt x="1712" y="189"/>
                    <a:pt x="1693" y="181"/>
                    <a:pt x="1685" y="181"/>
                  </a:cubicBezTo>
                  <a:cubicBezTo>
                    <a:pt x="1680" y="180"/>
                    <a:pt x="1678" y="178"/>
                    <a:pt x="1677" y="177"/>
                  </a:cubicBezTo>
                  <a:cubicBezTo>
                    <a:pt x="1676" y="176"/>
                    <a:pt x="1676" y="176"/>
                    <a:pt x="1676" y="176"/>
                  </a:cubicBezTo>
                  <a:cubicBezTo>
                    <a:pt x="1674" y="177"/>
                    <a:pt x="1673" y="177"/>
                    <a:pt x="1670" y="177"/>
                  </a:cubicBezTo>
                  <a:cubicBezTo>
                    <a:pt x="1663" y="177"/>
                    <a:pt x="1653" y="176"/>
                    <a:pt x="1648" y="175"/>
                  </a:cubicBezTo>
                  <a:cubicBezTo>
                    <a:pt x="1646" y="175"/>
                    <a:pt x="1645" y="176"/>
                    <a:pt x="1644" y="176"/>
                  </a:cubicBezTo>
                  <a:cubicBezTo>
                    <a:pt x="1642" y="177"/>
                    <a:pt x="1640" y="178"/>
                    <a:pt x="1638" y="177"/>
                  </a:cubicBezTo>
                  <a:cubicBezTo>
                    <a:pt x="1633" y="175"/>
                    <a:pt x="1620" y="170"/>
                    <a:pt x="1615" y="170"/>
                  </a:cubicBezTo>
                  <a:cubicBezTo>
                    <a:pt x="1614" y="170"/>
                    <a:pt x="1614" y="171"/>
                    <a:pt x="1614" y="171"/>
                  </a:cubicBezTo>
                  <a:cubicBezTo>
                    <a:pt x="1613" y="171"/>
                    <a:pt x="1613" y="172"/>
                    <a:pt x="1613" y="174"/>
                  </a:cubicBezTo>
                  <a:cubicBezTo>
                    <a:pt x="1612" y="175"/>
                    <a:pt x="1612" y="177"/>
                    <a:pt x="1610" y="178"/>
                  </a:cubicBezTo>
                  <a:cubicBezTo>
                    <a:pt x="1611" y="179"/>
                    <a:pt x="1612" y="180"/>
                    <a:pt x="1616" y="184"/>
                  </a:cubicBezTo>
                  <a:cubicBezTo>
                    <a:pt x="1618" y="186"/>
                    <a:pt x="1619" y="189"/>
                    <a:pt x="1619" y="191"/>
                  </a:cubicBezTo>
                  <a:cubicBezTo>
                    <a:pt x="1619" y="194"/>
                    <a:pt x="1616" y="196"/>
                    <a:pt x="1612" y="198"/>
                  </a:cubicBezTo>
                  <a:cubicBezTo>
                    <a:pt x="1611" y="199"/>
                    <a:pt x="1610" y="199"/>
                    <a:pt x="1608" y="199"/>
                  </a:cubicBezTo>
                  <a:cubicBezTo>
                    <a:pt x="1603" y="199"/>
                    <a:pt x="1597" y="195"/>
                    <a:pt x="1594" y="192"/>
                  </a:cubicBezTo>
                  <a:cubicBezTo>
                    <a:pt x="1593" y="190"/>
                    <a:pt x="1592" y="190"/>
                    <a:pt x="1590" y="189"/>
                  </a:cubicBezTo>
                  <a:cubicBezTo>
                    <a:pt x="1588" y="189"/>
                    <a:pt x="1584" y="188"/>
                    <a:pt x="1583" y="184"/>
                  </a:cubicBezTo>
                  <a:cubicBezTo>
                    <a:pt x="1582" y="181"/>
                    <a:pt x="1583" y="179"/>
                    <a:pt x="1583" y="178"/>
                  </a:cubicBezTo>
                  <a:cubicBezTo>
                    <a:pt x="1585" y="176"/>
                    <a:pt x="1589" y="176"/>
                    <a:pt x="1592" y="179"/>
                  </a:cubicBezTo>
                  <a:cubicBezTo>
                    <a:pt x="1593" y="180"/>
                    <a:pt x="1596" y="179"/>
                    <a:pt x="1597" y="177"/>
                  </a:cubicBezTo>
                  <a:cubicBezTo>
                    <a:pt x="1597" y="177"/>
                    <a:pt x="1597" y="177"/>
                    <a:pt x="1596" y="176"/>
                  </a:cubicBezTo>
                  <a:cubicBezTo>
                    <a:pt x="1595" y="175"/>
                    <a:pt x="1589" y="173"/>
                    <a:pt x="1585" y="173"/>
                  </a:cubicBezTo>
                  <a:cubicBezTo>
                    <a:pt x="1582" y="173"/>
                    <a:pt x="1581" y="175"/>
                    <a:pt x="1578" y="178"/>
                  </a:cubicBezTo>
                  <a:cubicBezTo>
                    <a:pt x="1577" y="180"/>
                    <a:pt x="1575" y="182"/>
                    <a:pt x="1572" y="183"/>
                  </a:cubicBezTo>
                  <a:cubicBezTo>
                    <a:pt x="1570" y="184"/>
                    <a:pt x="1568" y="185"/>
                    <a:pt x="1565" y="185"/>
                  </a:cubicBezTo>
                  <a:cubicBezTo>
                    <a:pt x="1557" y="185"/>
                    <a:pt x="1544" y="182"/>
                    <a:pt x="1542" y="180"/>
                  </a:cubicBezTo>
                  <a:cubicBezTo>
                    <a:pt x="1542" y="180"/>
                    <a:pt x="1540" y="180"/>
                    <a:pt x="1535" y="180"/>
                  </a:cubicBezTo>
                  <a:cubicBezTo>
                    <a:pt x="1526" y="180"/>
                    <a:pt x="1512" y="181"/>
                    <a:pt x="1510" y="182"/>
                  </a:cubicBezTo>
                  <a:cubicBezTo>
                    <a:pt x="1509" y="183"/>
                    <a:pt x="1509" y="186"/>
                    <a:pt x="1509" y="187"/>
                  </a:cubicBezTo>
                  <a:cubicBezTo>
                    <a:pt x="1509" y="190"/>
                    <a:pt x="1509" y="192"/>
                    <a:pt x="1507" y="193"/>
                  </a:cubicBezTo>
                  <a:cubicBezTo>
                    <a:pt x="1507" y="193"/>
                    <a:pt x="1507" y="193"/>
                    <a:pt x="1507" y="193"/>
                  </a:cubicBezTo>
                  <a:cubicBezTo>
                    <a:pt x="1506" y="193"/>
                    <a:pt x="1506" y="193"/>
                    <a:pt x="1506" y="193"/>
                  </a:cubicBezTo>
                  <a:cubicBezTo>
                    <a:pt x="1504" y="193"/>
                    <a:pt x="1503" y="191"/>
                    <a:pt x="1503" y="187"/>
                  </a:cubicBezTo>
                  <a:cubicBezTo>
                    <a:pt x="1502" y="184"/>
                    <a:pt x="1502" y="181"/>
                    <a:pt x="1502" y="180"/>
                  </a:cubicBezTo>
                  <a:cubicBezTo>
                    <a:pt x="1501" y="180"/>
                    <a:pt x="1499" y="179"/>
                    <a:pt x="1495" y="179"/>
                  </a:cubicBezTo>
                  <a:cubicBezTo>
                    <a:pt x="1490" y="179"/>
                    <a:pt x="1487" y="179"/>
                    <a:pt x="1486" y="177"/>
                  </a:cubicBezTo>
                  <a:cubicBezTo>
                    <a:pt x="1486" y="176"/>
                    <a:pt x="1486" y="175"/>
                    <a:pt x="1487" y="173"/>
                  </a:cubicBezTo>
                  <a:cubicBezTo>
                    <a:pt x="1488" y="173"/>
                    <a:pt x="1487" y="173"/>
                    <a:pt x="1487" y="172"/>
                  </a:cubicBezTo>
                  <a:cubicBezTo>
                    <a:pt x="1487" y="171"/>
                    <a:pt x="1486" y="168"/>
                    <a:pt x="1490" y="166"/>
                  </a:cubicBezTo>
                  <a:cubicBezTo>
                    <a:pt x="1490" y="164"/>
                    <a:pt x="1482" y="158"/>
                    <a:pt x="1472" y="153"/>
                  </a:cubicBezTo>
                  <a:cubicBezTo>
                    <a:pt x="1468" y="152"/>
                    <a:pt x="1462" y="151"/>
                    <a:pt x="1454" y="151"/>
                  </a:cubicBezTo>
                  <a:cubicBezTo>
                    <a:pt x="1445" y="151"/>
                    <a:pt x="1434" y="152"/>
                    <a:pt x="1430" y="154"/>
                  </a:cubicBezTo>
                  <a:cubicBezTo>
                    <a:pt x="1426" y="155"/>
                    <a:pt x="1419" y="155"/>
                    <a:pt x="1412" y="155"/>
                  </a:cubicBezTo>
                  <a:cubicBezTo>
                    <a:pt x="1407" y="155"/>
                    <a:pt x="1407" y="155"/>
                    <a:pt x="1407" y="155"/>
                  </a:cubicBezTo>
                  <a:cubicBezTo>
                    <a:pt x="1406" y="155"/>
                    <a:pt x="1405" y="155"/>
                    <a:pt x="1404" y="155"/>
                  </a:cubicBezTo>
                  <a:cubicBezTo>
                    <a:pt x="1403" y="155"/>
                    <a:pt x="1403" y="155"/>
                    <a:pt x="1403" y="155"/>
                  </a:cubicBezTo>
                  <a:cubicBezTo>
                    <a:pt x="1401" y="155"/>
                    <a:pt x="1400" y="155"/>
                    <a:pt x="1399" y="154"/>
                  </a:cubicBezTo>
                  <a:cubicBezTo>
                    <a:pt x="1398" y="153"/>
                    <a:pt x="1398" y="151"/>
                    <a:pt x="1399" y="150"/>
                  </a:cubicBezTo>
                  <a:cubicBezTo>
                    <a:pt x="1399" y="149"/>
                    <a:pt x="1399" y="149"/>
                    <a:pt x="1399" y="149"/>
                  </a:cubicBezTo>
                  <a:cubicBezTo>
                    <a:pt x="1398" y="147"/>
                    <a:pt x="1392" y="145"/>
                    <a:pt x="1389" y="145"/>
                  </a:cubicBezTo>
                  <a:cubicBezTo>
                    <a:pt x="1388" y="145"/>
                    <a:pt x="1388" y="145"/>
                    <a:pt x="1388" y="145"/>
                  </a:cubicBezTo>
                  <a:cubicBezTo>
                    <a:pt x="1387" y="146"/>
                    <a:pt x="1386" y="147"/>
                    <a:pt x="1385" y="147"/>
                  </a:cubicBezTo>
                  <a:cubicBezTo>
                    <a:pt x="1384" y="147"/>
                    <a:pt x="1382" y="146"/>
                    <a:pt x="1381" y="145"/>
                  </a:cubicBezTo>
                  <a:cubicBezTo>
                    <a:pt x="1381" y="144"/>
                    <a:pt x="1380" y="143"/>
                    <a:pt x="1380" y="142"/>
                  </a:cubicBezTo>
                  <a:cubicBezTo>
                    <a:pt x="1379" y="141"/>
                    <a:pt x="1373" y="139"/>
                    <a:pt x="1369" y="139"/>
                  </a:cubicBezTo>
                  <a:cubicBezTo>
                    <a:pt x="1369" y="139"/>
                    <a:pt x="1369" y="139"/>
                    <a:pt x="1368" y="139"/>
                  </a:cubicBezTo>
                  <a:cubicBezTo>
                    <a:pt x="1366" y="140"/>
                    <a:pt x="1364" y="139"/>
                    <a:pt x="1362" y="137"/>
                  </a:cubicBezTo>
                  <a:cubicBezTo>
                    <a:pt x="1362" y="136"/>
                    <a:pt x="1362" y="134"/>
                    <a:pt x="1362" y="133"/>
                  </a:cubicBezTo>
                  <a:cubicBezTo>
                    <a:pt x="1363" y="133"/>
                    <a:pt x="1364" y="131"/>
                    <a:pt x="1367" y="131"/>
                  </a:cubicBezTo>
                  <a:cubicBezTo>
                    <a:pt x="1367" y="131"/>
                    <a:pt x="1368" y="131"/>
                    <a:pt x="1369" y="131"/>
                  </a:cubicBezTo>
                  <a:cubicBezTo>
                    <a:pt x="1370" y="131"/>
                    <a:pt x="1370" y="131"/>
                    <a:pt x="1371" y="131"/>
                  </a:cubicBezTo>
                  <a:cubicBezTo>
                    <a:pt x="1374" y="131"/>
                    <a:pt x="1374" y="131"/>
                    <a:pt x="1375" y="131"/>
                  </a:cubicBezTo>
                  <a:cubicBezTo>
                    <a:pt x="1375" y="131"/>
                    <a:pt x="1375" y="131"/>
                    <a:pt x="1374" y="130"/>
                  </a:cubicBezTo>
                  <a:cubicBezTo>
                    <a:pt x="1372" y="127"/>
                    <a:pt x="1355" y="125"/>
                    <a:pt x="1343" y="125"/>
                  </a:cubicBezTo>
                  <a:cubicBezTo>
                    <a:pt x="1341" y="125"/>
                    <a:pt x="1340" y="125"/>
                    <a:pt x="1340" y="125"/>
                  </a:cubicBezTo>
                  <a:cubicBezTo>
                    <a:pt x="1340" y="125"/>
                    <a:pt x="1340" y="126"/>
                    <a:pt x="1340" y="126"/>
                  </a:cubicBezTo>
                  <a:cubicBezTo>
                    <a:pt x="1339" y="128"/>
                    <a:pt x="1338" y="132"/>
                    <a:pt x="1334" y="136"/>
                  </a:cubicBezTo>
                  <a:cubicBezTo>
                    <a:pt x="1331" y="139"/>
                    <a:pt x="1328" y="139"/>
                    <a:pt x="1326" y="139"/>
                  </a:cubicBezTo>
                  <a:cubicBezTo>
                    <a:pt x="1323" y="139"/>
                    <a:pt x="1321" y="138"/>
                    <a:pt x="1320" y="136"/>
                  </a:cubicBezTo>
                  <a:cubicBezTo>
                    <a:pt x="1319" y="135"/>
                    <a:pt x="1319" y="134"/>
                    <a:pt x="1319" y="133"/>
                  </a:cubicBezTo>
                  <a:cubicBezTo>
                    <a:pt x="1320" y="130"/>
                    <a:pt x="1322" y="129"/>
                    <a:pt x="1325" y="128"/>
                  </a:cubicBezTo>
                  <a:cubicBezTo>
                    <a:pt x="1325" y="128"/>
                    <a:pt x="1326" y="128"/>
                    <a:pt x="1327" y="128"/>
                  </a:cubicBezTo>
                  <a:cubicBezTo>
                    <a:pt x="1326" y="128"/>
                    <a:pt x="1324" y="128"/>
                    <a:pt x="1323" y="127"/>
                  </a:cubicBezTo>
                  <a:cubicBezTo>
                    <a:pt x="1320" y="127"/>
                    <a:pt x="1317" y="127"/>
                    <a:pt x="1315" y="125"/>
                  </a:cubicBezTo>
                  <a:cubicBezTo>
                    <a:pt x="1315" y="124"/>
                    <a:pt x="1314" y="122"/>
                    <a:pt x="1315" y="121"/>
                  </a:cubicBezTo>
                  <a:cubicBezTo>
                    <a:pt x="1316" y="120"/>
                    <a:pt x="1317" y="119"/>
                    <a:pt x="1319" y="119"/>
                  </a:cubicBezTo>
                  <a:cubicBezTo>
                    <a:pt x="1319" y="118"/>
                    <a:pt x="1319" y="118"/>
                    <a:pt x="1319" y="118"/>
                  </a:cubicBezTo>
                  <a:cubicBezTo>
                    <a:pt x="1311" y="117"/>
                    <a:pt x="1299" y="115"/>
                    <a:pt x="1293" y="115"/>
                  </a:cubicBezTo>
                  <a:cubicBezTo>
                    <a:pt x="1287" y="116"/>
                    <a:pt x="1283" y="114"/>
                    <a:pt x="1280" y="113"/>
                  </a:cubicBezTo>
                  <a:cubicBezTo>
                    <a:pt x="1278" y="112"/>
                    <a:pt x="1277" y="112"/>
                    <a:pt x="1275" y="112"/>
                  </a:cubicBezTo>
                  <a:cubicBezTo>
                    <a:pt x="1274" y="112"/>
                    <a:pt x="1274" y="112"/>
                    <a:pt x="1274" y="112"/>
                  </a:cubicBezTo>
                  <a:cubicBezTo>
                    <a:pt x="1274" y="112"/>
                    <a:pt x="1274" y="113"/>
                    <a:pt x="1275" y="114"/>
                  </a:cubicBezTo>
                  <a:cubicBezTo>
                    <a:pt x="1276" y="115"/>
                    <a:pt x="1276" y="116"/>
                    <a:pt x="1275" y="117"/>
                  </a:cubicBezTo>
                  <a:cubicBezTo>
                    <a:pt x="1274" y="120"/>
                    <a:pt x="1268" y="121"/>
                    <a:pt x="1266" y="121"/>
                  </a:cubicBezTo>
                  <a:cubicBezTo>
                    <a:pt x="1265" y="121"/>
                    <a:pt x="1264" y="121"/>
                    <a:pt x="1263" y="120"/>
                  </a:cubicBezTo>
                  <a:cubicBezTo>
                    <a:pt x="1259" y="120"/>
                    <a:pt x="1255" y="122"/>
                    <a:pt x="1254" y="123"/>
                  </a:cubicBezTo>
                  <a:cubicBezTo>
                    <a:pt x="1254" y="123"/>
                    <a:pt x="1254" y="124"/>
                    <a:pt x="1254" y="124"/>
                  </a:cubicBezTo>
                  <a:cubicBezTo>
                    <a:pt x="1255" y="125"/>
                    <a:pt x="1255" y="125"/>
                    <a:pt x="1255" y="125"/>
                  </a:cubicBezTo>
                  <a:cubicBezTo>
                    <a:pt x="1256" y="125"/>
                    <a:pt x="1257" y="125"/>
                    <a:pt x="1257" y="124"/>
                  </a:cubicBezTo>
                  <a:cubicBezTo>
                    <a:pt x="1259" y="124"/>
                    <a:pt x="1261" y="123"/>
                    <a:pt x="1263" y="124"/>
                  </a:cubicBezTo>
                  <a:cubicBezTo>
                    <a:pt x="1264" y="124"/>
                    <a:pt x="1264" y="125"/>
                    <a:pt x="1264" y="126"/>
                  </a:cubicBezTo>
                  <a:cubicBezTo>
                    <a:pt x="1264" y="128"/>
                    <a:pt x="1263" y="129"/>
                    <a:pt x="1261" y="130"/>
                  </a:cubicBezTo>
                  <a:cubicBezTo>
                    <a:pt x="1261" y="130"/>
                    <a:pt x="1261" y="130"/>
                    <a:pt x="1261" y="130"/>
                  </a:cubicBezTo>
                  <a:cubicBezTo>
                    <a:pt x="1264" y="133"/>
                    <a:pt x="1264" y="136"/>
                    <a:pt x="1264" y="138"/>
                  </a:cubicBezTo>
                  <a:cubicBezTo>
                    <a:pt x="1264" y="139"/>
                    <a:pt x="1264" y="139"/>
                    <a:pt x="1264" y="139"/>
                  </a:cubicBezTo>
                  <a:cubicBezTo>
                    <a:pt x="1264" y="140"/>
                    <a:pt x="1264" y="141"/>
                    <a:pt x="1263" y="141"/>
                  </a:cubicBezTo>
                  <a:cubicBezTo>
                    <a:pt x="1262" y="143"/>
                    <a:pt x="1259" y="143"/>
                    <a:pt x="1258" y="143"/>
                  </a:cubicBezTo>
                  <a:cubicBezTo>
                    <a:pt x="1255" y="143"/>
                    <a:pt x="1253" y="142"/>
                    <a:pt x="1252" y="141"/>
                  </a:cubicBezTo>
                  <a:cubicBezTo>
                    <a:pt x="1251" y="139"/>
                    <a:pt x="1249" y="140"/>
                    <a:pt x="1247" y="140"/>
                  </a:cubicBezTo>
                  <a:cubicBezTo>
                    <a:pt x="1246" y="140"/>
                    <a:pt x="1245" y="141"/>
                    <a:pt x="1244" y="141"/>
                  </a:cubicBezTo>
                  <a:cubicBezTo>
                    <a:pt x="1245" y="141"/>
                    <a:pt x="1246" y="142"/>
                    <a:pt x="1246" y="144"/>
                  </a:cubicBezTo>
                  <a:cubicBezTo>
                    <a:pt x="1246" y="145"/>
                    <a:pt x="1245" y="147"/>
                    <a:pt x="1239" y="148"/>
                  </a:cubicBezTo>
                  <a:cubicBezTo>
                    <a:pt x="1234" y="148"/>
                    <a:pt x="1233" y="145"/>
                    <a:pt x="1232" y="143"/>
                  </a:cubicBezTo>
                  <a:cubicBezTo>
                    <a:pt x="1231" y="143"/>
                    <a:pt x="1231" y="142"/>
                    <a:pt x="1231" y="142"/>
                  </a:cubicBezTo>
                  <a:cubicBezTo>
                    <a:pt x="1230" y="142"/>
                    <a:pt x="1230" y="142"/>
                    <a:pt x="1229" y="142"/>
                  </a:cubicBezTo>
                  <a:cubicBezTo>
                    <a:pt x="1227" y="142"/>
                    <a:pt x="1224" y="142"/>
                    <a:pt x="1221" y="141"/>
                  </a:cubicBezTo>
                  <a:cubicBezTo>
                    <a:pt x="1218" y="140"/>
                    <a:pt x="1215" y="139"/>
                    <a:pt x="1213" y="139"/>
                  </a:cubicBezTo>
                  <a:cubicBezTo>
                    <a:pt x="1211" y="139"/>
                    <a:pt x="1210" y="140"/>
                    <a:pt x="1208" y="141"/>
                  </a:cubicBezTo>
                  <a:cubicBezTo>
                    <a:pt x="1206" y="142"/>
                    <a:pt x="1204" y="143"/>
                    <a:pt x="1200" y="144"/>
                  </a:cubicBezTo>
                  <a:cubicBezTo>
                    <a:pt x="1194" y="144"/>
                    <a:pt x="1184" y="140"/>
                    <a:pt x="1181" y="136"/>
                  </a:cubicBezTo>
                  <a:cubicBezTo>
                    <a:pt x="1181" y="136"/>
                    <a:pt x="1180" y="134"/>
                    <a:pt x="1180" y="134"/>
                  </a:cubicBezTo>
                  <a:cubicBezTo>
                    <a:pt x="1180" y="134"/>
                    <a:pt x="1179" y="135"/>
                    <a:pt x="1178" y="136"/>
                  </a:cubicBezTo>
                  <a:cubicBezTo>
                    <a:pt x="1177" y="137"/>
                    <a:pt x="1176" y="139"/>
                    <a:pt x="1176" y="141"/>
                  </a:cubicBezTo>
                  <a:cubicBezTo>
                    <a:pt x="1175" y="145"/>
                    <a:pt x="1174" y="148"/>
                    <a:pt x="1171" y="148"/>
                  </a:cubicBezTo>
                  <a:cubicBezTo>
                    <a:pt x="1170" y="148"/>
                    <a:pt x="1169" y="150"/>
                    <a:pt x="1168" y="151"/>
                  </a:cubicBezTo>
                  <a:cubicBezTo>
                    <a:pt x="1167" y="154"/>
                    <a:pt x="1166" y="156"/>
                    <a:pt x="1164" y="157"/>
                  </a:cubicBezTo>
                  <a:cubicBezTo>
                    <a:pt x="1163" y="157"/>
                    <a:pt x="1163" y="157"/>
                    <a:pt x="1162" y="157"/>
                  </a:cubicBezTo>
                  <a:cubicBezTo>
                    <a:pt x="1160" y="157"/>
                    <a:pt x="1159" y="156"/>
                    <a:pt x="1159" y="156"/>
                  </a:cubicBezTo>
                  <a:cubicBezTo>
                    <a:pt x="1158" y="155"/>
                    <a:pt x="1157" y="155"/>
                    <a:pt x="1157" y="155"/>
                  </a:cubicBezTo>
                  <a:cubicBezTo>
                    <a:pt x="1156" y="155"/>
                    <a:pt x="1156" y="155"/>
                    <a:pt x="1156" y="155"/>
                  </a:cubicBezTo>
                  <a:cubicBezTo>
                    <a:pt x="1151" y="155"/>
                    <a:pt x="1138" y="142"/>
                    <a:pt x="1137" y="138"/>
                  </a:cubicBezTo>
                  <a:cubicBezTo>
                    <a:pt x="1137" y="136"/>
                    <a:pt x="1130" y="129"/>
                    <a:pt x="1128" y="128"/>
                  </a:cubicBezTo>
                  <a:cubicBezTo>
                    <a:pt x="1126" y="127"/>
                    <a:pt x="1127" y="125"/>
                    <a:pt x="1127" y="125"/>
                  </a:cubicBezTo>
                  <a:cubicBezTo>
                    <a:pt x="1127" y="124"/>
                    <a:pt x="1127" y="123"/>
                    <a:pt x="1130" y="123"/>
                  </a:cubicBezTo>
                  <a:cubicBezTo>
                    <a:pt x="1132" y="123"/>
                    <a:pt x="1134" y="124"/>
                    <a:pt x="1135" y="125"/>
                  </a:cubicBezTo>
                  <a:cubicBezTo>
                    <a:pt x="1137" y="126"/>
                    <a:pt x="1139" y="126"/>
                    <a:pt x="1141" y="125"/>
                  </a:cubicBezTo>
                  <a:cubicBezTo>
                    <a:pt x="1141" y="125"/>
                    <a:pt x="1141" y="124"/>
                    <a:pt x="1141" y="123"/>
                  </a:cubicBezTo>
                  <a:cubicBezTo>
                    <a:pt x="1141" y="122"/>
                    <a:pt x="1140" y="121"/>
                    <a:pt x="1139" y="121"/>
                  </a:cubicBezTo>
                  <a:cubicBezTo>
                    <a:pt x="1136" y="121"/>
                    <a:pt x="1135" y="119"/>
                    <a:pt x="1135" y="118"/>
                  </a:cubicBezTo>
                  <a:cubicBezTo>
                    <a:pt x="1135" y="116"/>
                    <a:pt x="1136" y="115"/>
                    <a:pt x="1137" y="114"/>
                  </a:cubicBezTo>
                  <a:cubicBezTo>
                    <a:pt x="1137" y="113"/>
                    <a:pt x="1136" y="113"/>
                    <a:pt x="1136" y="112"/>
                  </a:cubicBezTo>
                  <a:cubicBezTo>
                    <a:pt x="1135" y="110"/>
                    <a:pt x="1134" y="109"/>
                    <a:pt x="1134" y="107"/>
                  </a:cubicBezTo>
                  <a:cubicBezTo>
                    <a:pt x="1135" y="106"/>
                    <a:pt x="1135" y="106"/>
                    <a:pt x="1136" y="105"/>
                  </a:cubicBezTo>
                  <a:cubicBezTo>
                    <a:pt x="1135" y="105"/>
                    <a:pt x="1135" y="105"/>
                    <a:pt x="1134" y="105"/>
                  </a:cubicBezTo>
                  <a:cubicBezTo>
                    <a:pt x="1131" y="105"/>
                    <a:pt x="1126" y="102"/>
                    <a:pt x="1125" y="99"/>
                  </a:cubicBezTo>
                  <a:cubicBezTo>
                    <a:pt x="1124" y="99"/>
                    <a:pt x="1122" y="98"/>
                    <a:pt x="1118" y="98"/>
                  </a:cubicBezTo>
                  <a:cubicBezTo>
                    <a:pt x="1116" y="98"/>
                    <a:pt x="1115" y="98"/>
                    <a:pt x="1114" y="99"/>
                  </a:cubicBezTo>
                  <a:cubicBezTo>
                    <a:pt x="1114" y="99"/>
                    <a:pt x="1114" y="100"/>
                    <a:pt x="1113" y="100"/>
                  </a:cubicBezTo>
                  <a:cubicBezTo>
                    <a:pt x="1113" y="101"/>
                    <a:pt x="1112" y="102"/>
                    <a:pt x="1110" y="102"/>
                  </a:cubicBezTo>
                  <a:cubicBezTo>
                    <a:pt x="1109" y="102"/>
                    <a:pt x="1107" y="101"/>
                    <a:pt x="1106" y="100"/>
                  </a:cubicBezTo>
                  <a:cubicBezTo>
                    <a:pt x="1106" y="99"/>
                    <a:pt x="1106" y="99"/>
                    <a:pt x="1106" y="98"/>
                  </a:cubicBezTo>
                  <a:cubicBezTo>
                    <a:pt x="1105" y="98"/>
                    <a:pt x="1104" y="98"/>
                    <a:pt x="1103" y="98"/>
                  </a:cubicBezTo>
                  <a:cubicBezTo>
                    <a:pt x="1100" y="97"/>
                    <a:pt x="1097" y="97"/>
                    <a:pt x="1094" y="96"/>
                  </a:cubicBezTo>
                  <a:cubicBezTo>
                    <a:pt x="1089" y="95"/>
                    <a:pt x="1087" y="92"/>
                    <a:pt x="1086" y="90"/>
                  </a:cubicBezTo>
                  <a:cubicBezTo>
                    <a:pt x="1085" y="90"/>
                    <a:pt x="1085" y="89"/>
                    <a:pt x="1085" y="89"/>
                  </a:cubicBezTo>
                  <a:cubicBezTo>
                    <a:pt x="1085" y="89"/>
                    <a:pt x="1085" y="90"/>
                    <a:pt x="1085" y="90"/>
                  </a:cubicBezTo>
                  <a:cubicBezTo>
                    <a:pt x="1084" y="92"/>
                    <a:pt x="1083" y="94"/>
                    <a:pt x="1081" y="94"/>
                  </a:cubicBezTo>
                  <a:cubicBezTo>
                    <a:pt x="1080" y="94"/>
                    <a:pt x="1079" y="94"/>
                    <a:pt x="1079" y="94"/>
                  </a:cubicBezTo>
                  <a:cubicBezTo>
                    <a:pt x="1078" y="93"/>
                    <a:pt x="1076" y="94"/>
                    <a:pt x="1076" y="95"/>
                  </a:cubicBezTo>
                  <a:cubicBezTo>
                    <a:pt x="1075" y="95"/>
                    <a:pt x="1075" y="96"/>
                    <a:pt x="1076" y="97"/>
                  </a:cubicBezTo>
                  <a:cubicBezTo>
                    <a:pt x="1077" y="100"/>
                    <a:pt x="1077" y="102"/>
                    <a:pt x="1076" y="104"/>
                  </a:cubicBezTo>
                  <a:cubicBezTo>
                    <a:pt x="1076" y="105"/>
                    <a:pt x="1076" y="106"/>
                    <a:pt x="1076" y="107"/>
                  </a:cubicBezTo>
                  <a:cubicBezTo>
                    <a:pt x="1075" y="110"/>
                    <a:pt x="1073" y="111"/>
                    <a:pt x="1072" y="111"/>
                  </a:cubicBezTo>
                  <a:cubicBezTo>
                    <a:pt x="1071" y="111"/>
                    <a:pt x="1070" y="110"/>
                    <a:pt x="1068" y="110"/>
                  </a:cubicBezTo>
                  <a:cubicBezTo>
                    <a:pt x="1068" y="109"/>
                    <a:pt x="1067" y="109"/>
                    <a:pt x="1066" y="109"/>
                  </a:cubicBezTo>
                  <a:cubicBezTo>
                    <a:pt x="1065" y="108"/>
                    <a:pt x="1065" y="109"/>
                    <a:pt x="1064" y="109"/>
                  </a:cubicBezTo>
                  <a:cubicBezTo>
                    <a:pt x="1063" y="110"/>
                    <a:pt x="1061" y="111"/>
                    <a:pt x="1058" y="111"/>
                  </a:cubicBezTo>
                  <a:cubicBezTo>
                    <a:pt x="1056" y="111"/>
                    <a:pt x="1055" y="111"/>
                    <a:pt x="1053" y="110"/>
                  </a:cubicBezTo>
                  <a:cubicBezTo>
                    <a:pt x="1049" y="109"/>
                    <a:pt x="1046" y="109"/>
                    <a:pt x="1043" y="109"/>
                  </a:cubicBezTo>
                  <a:cubicBezTo>
                    <a:pt x="1041" y="109"/>
                    <a:pt x="1038" y="109"/>
                    <a:pt x="1036" y="106"/>
                  </a:cubicBezTo>
                  <a:cubicBezTo>
                    <a:pt x="1036" y="106"/>
                    <a:pt x="1036" y="105"/>
                    <a:pt x="1035" y="105"/>
                  </a:cubicBezTo>
                  <a:cubicBezTo>
                    <a:pt x="1035" y="108"/>
                    <a:pt x="1030" y="108"/>
                    <a:pt x="1029" y="108"/>
                  </a:cubicBezTo>
                  <a:cubicBezTo>
                    <a:pt x="1025" y="108"/>
                    <a:pt x="1017" y="107"/>
                    <a:pt x="1016" y="103"/>
                  </a:cubicBezTo>
                  <a:cubicBezTo>
                    <a:pt x="1015" y="100"/>
                    <a:pt x="1016" y="98"/>
                    <a:pt x="1018" y="97"/>
                  </a:cubicBezTo>
                  <a:cubicBezTo>
                    <a:pt x="1016" y="97"/>
                    <a:pt x="1014" y="97"/>
                    <a:pt x="1012" y="97"/>
                  </a:cubicBezTo>
                  <a:cubicBezTo>
                    <a:pt x="1008" y="97"/>
                    <a:pt x="1005" y="96"/>
                    <a:pt x="1001" y="95"/>
                  </a:cubicBezTo>
                  <a:cubicBezTo>
                    <a:pt x="998" y="94"/>
                    <a:pt x="995" y="94"/>
                    <a:pt x="991" y="94"/>
                  </a:cubicBezTo>
                  <a:cubicBezTo>
                    <a:pt x="988" y="94"/>
                    <a:pt x="988" y="94"/>
                    <a:pt x="988" y="94"/>
                  </a:cubicBezTo>
                  <a:cubicBezTo>
                    <a:pt x="981" y="95"/>
                    <a:pt x="967" y="96"/>
                    <a:pt x="964" y="97"/>
                  </a:cubicBezTo>
                  <a:cubicBezTo>
                    <a:pt x="964" y="97"/>
                    <a:pt x="964" y="98"/>
                    <a:pt x="964" y="98"/>
                  </a:cubicBezTo>
                  <a:cubicBezTo>
                    <a:pt x="965" y="99"/>
                    <a:pt x="965" y="101"/>
                    <a:pt x="964" y="102"/>
                  </a:cubicBezTo>
                  <a:cubicBezTo>
                    <a:pt x="964" y="103"/>
                    <a:pt x="963" y="103"/>
                    <a:pt x="962" y="104"/>
                  </a:cubicBezTo>
                  <a:cubicBezTo>
                    <a:pt x="961" y="104"/>
                    <a:pt x="961" y="104"/>
                    <a:pt x="961" y="104"/>
                  </a:cubicBezTo>
                  <a:cubicBezTo>
                    <a:pt x="960" y="104"/>
                    <a:pt x="959" y="103"/>
                    <a:pt x="958" y="102"/>
                  </a:cubicBezTo>
                  <a:cubicBezTo>
                    <a:pt x="957" y="101"/>
                    <a:pt x="957" y="98"/>
                    <a:pt x="957" y="95"/>
                  </a:cubicBezTo>
                  <a:cubicBezTo>
                    <a:pt x="958" y="94"/>
                    <a:pt x="958" y="92"/>
                    <a:pt x="958" y="91"/>
                  </a:cubicBezTo>
                  <a:cubicBezTo>
                    <a:pt x="957" y="90"/>
                    <a:pt x="957" y="90"/>
                    <a:pt x="956" y="89"/>
                  </a:cubicBezTo>
                  <a:cubicBezTo>
                    <a:pt x="956" y="90"/>
                    <a:pt x="956" y="91"/>
                    <a:pt x="955" y="91"/>
                  </a:cubicBezTo>
                  <a:cubicBezTo>
                    <a:pt x="953" y="94"/>
                    <a:pt x="948" y="94"/>
                    <a:pt x="947" y="94"/>
                  </a:cubicBezTo>
                  <a:cubicBezTo>
                    <a:pt x="946" y="94"/>
                    <a:pt x="943" y="94"/>
                    <a:pt x="941" y="92"/>
                  </a:cubicBezTo>
                  <a:cubicBezTo>
                    <a:pt x="937" y="89"/>
                    <a:pt x="934" y="87"/>
                    <a:pt x="929" y="86"/>
                  </a:cubicBezTo>
                  <a:cubicBezTo>
                    <a:pt x="928" y="86"/>
                    <a:pt x="928" y="86"/>
                    <a:pt x="927" y="86"/>
                  </a:cubicBezTo>
                  <a:cubicBezTo>
                    <a:pt x="923" y="86"/>
                    <a:pt x="919" y="89"/>
                    <a:pt x="918" y="90"/>
                  </a:cubicBezTo>
                  <a:cubicBezTo>
                    <a:pt x="919" y="91"/>
                    <a:pt x="920" y="91"/>
                    <a:pt x="921" y="91"/>
                  </a:cubicBezTo>
                  <a:cubicBezTo>
                    <a:pt x="923" y="91"/>
                    <a:pt x="925" y="91"/>
                    <a:pt x="925" y="93"/>
                  </a:cubicBezTo>
                  <a:cubicBezTo>
                    <a:pt x="925" y="94"/>
                    <a:pt x="925" y="95"/>
                    <a:pt x="925" y="95"/>
                  </a:cubicBezTo>
                  <a:cubicBezTo>
                    <a:pt x="924" y="97"/>
                    <a:pt x="921" y="97"/>
                    <a:pt x="916" y="98"/>
                  </a:cubicBezTo>
                  <a:cubicBezTo>
                    <a:pt x="915" y="98"/>
                    <a:pt x="912" y="98"/>
                    <a:pt x="911" y="98"/>
                  </a:cubicBezTo>
                  <a:cubicBezTo>
                    <a:pt x="909" y="103"/>
                    <a:pt x="893" y="105"/>
                    <a:pt x="893" y="105"/>
                  </a:cubicBezTo>
                  <a:cubicBezTo>
                    <a:pt x="890" y="106"/>
                    <a:pt x="890" y="106"/>
                    <a:pt x="890" y="106"/>
                  </a:cubicBezTo>
                  <a:cubicBezTo>
                    <a:pt x="881" y="107"/>
                    <a:pt x="879" y="107"/>
                    <a:pt x="875" y="111"/>
                  </a:cubicBezTo>
                  <a:cubicBezTo>
                    <a:pt x="874" y="112"/>
                    <a:pt x="873" y="112"/>
                    <a:pt x="872" y="112"/>
                  </a:cubicBezTo>
                  <a:cubicBezTo>
                    <a:pt x="870" y="112"/>
                    <a:pt x="870" y="112"/>
                    <a:pt x="870" y="112"/>
                  </a:cubicBezTo>
                  <a:cubicBezTo>
                    <a:pt x="870" y="111"/>
                    <a:pt x="870" y="111"/>
                    <a:pt x="870" y="111"/>
                  </a:cubicBezTo>
                  <a:cubicBezTo>
                    <a:pt x="868" y="108"/>
                    <a:pt x="874" y="101"/>
                    <a:pt x="875" y="100"/>
                  </a:cubicBezTo>
                  <a:cubicBezTo>
                    <a:pt x="878" y="97"/>
                    <a:pt x="880" y="97"/>
                    <a:pt x="882" y="96"/>
                  </a:cubicBezTo>
                  <a:cubicBezTo>
                    <a:pt x="884" y="96"/>
                    <a:pt x="885" y="95"/>
                    <a:pt x="886" y="95"/>
                  </a:cubicBezTo>
                  <a:cubicBezTo>
                    <a:pt x="888" y="91"/>
                    <a:pt x="891" y="91"/>
                    <a:pt x="896" y="90"/>
                  </a:cubicBezTo>
                  <a:cubicBezTo>
                    <a:pt x="897" y="90"/>
                    <a:pt x="898" y="90"/>
                    <a:pt x="899" y="90"/>
                  </a:cubicBezTo>
                  <a:cubicBezTo>
                    <a:pt x="902" y="89"/>
                    <a:pt x="903" y="88"/>
                    <a:pt x="905" y="87"/>
                  </a:cubicBezTo>
                  <a:cubicBezTo>
                    <a:pt x="905" y="86"/>
                    <a:pt x="906" y="85"/>
                    <a:pt x="908" y="84"/>
                  </a:cubicBezTo>
                  <a:cubicBezTo>
                    <a:pt x="909" y="84"/>
                    <a:pt x="909" y="84"/>
                    <a:pt x="909" y="84"/>
                  </a:cubicBezTo>
                  <a:cubicBezTo>
                    <a:pt x="911" y="83"/>
                    <a:pt x="918" y="80"/>
                    <a:pt x="918" y="78"/>
                  </a:cubicBezTo>
                  <a:cubicBezTo>
                    <a:pt x="920" y="74"/>
                    <a:pt x="936" y="69"/>
                    <a:pt x="939" y="69"/>
                  </a:cubicBezTo>
                  <a:cubicBezTo>
                    <a:pt x="940" y="69"/>
                    <a:pt x="941" y="67"/>
                    <a:pt x="941" y="66"/>
                  </a:cubicBezTo>
                  <a:cubicBezTo>
                    <a:pt x="942" y="65"/>
                    <a:pt x="943" y="63"/>
                    <a:pt x="945" y="63"/>
                  </a:cubicBezTo>
                  <a:cubicBezTo>
                    <a:pt x="946" y="63"/>
                    <a:pt x="949" y="62"/>
                    <a:pt x="958" y="58"/>
                  </a:cubicBezTo>
                  <a:cubicBezTo>
                    <a:pt x="960" y="57"/>
                    <a:pt x="961" y="54"/>
                    <a:pt x="962" y="53"/>
                  </a:cubicBezTo>
                  <a:cubicBezTo>
                    <a:pt x="961" y="53"/>
                    <a:pt x="961" y="53"/>
                    <a:pt x="961" y="53"/>
                  </a:cubicBezTo>
                  <a:cubicBezTo>
                    <a:pt x="959" y="52"/>
                    <a:pt x="957" y="51"/>
                    <a:pt x="957" y="49"/>
                  </a:cubicBezTo>
                  <a:cubicBezTo>
                    <a:pt x="957" y="48"/>
                    <a:pt x="957" y="48"/>
                    <a:pt x="957" y="47"/>
                  </a:cubicBezTo>
                  <a:cubicBezTo>
                    <a:pt x="958" y="46"/>
                    <a:pt x="959" y="46"/>
                    <a:pt x="960" y="46"/>
                  </a:cubicBezTo>
                  <a:cubicBezTo>
                    <a:pt x="961" y="46"/>
                    <a:pt x="962" y="46"/>
                    <a:pt x="964" y="45"/>
                  </a:cubicBezTo>
                  <a:cubicBezTo>
                    <a:pt x="964" y="45"/>
                    <a:pt x="964" y="45"/>
                    <a:pt x="963" y="44"/>
                  </a:cubicBezTo>
                  <a:cubicBezTo>
                    <a:pt x="963" y="44"/>
                    <a:pt x="963" y="44"/>
                    <a:pt x="962" y="44"/>
                  </a:cubicBezTo>
                  <a:cubicBezTo>
                    <a:pt x="962" y="44"/>
                    <a:pt x="961" y="44"/>
                    <a:pt x="961" y="44"/>
                  </a:cubicBezTo>
                  <a:cubicBezTo>
                    <a:pt x="960" y="44"/>
                    <a:pt x="960" y="44"/>
                    <a:pt x="960" y="44"/>
                  </a:cubicBezTo>
                  <a:cubicBezTo>
                    <a:pt x="959" y="43"/>
                    <a:pt x="959" y="43"/>
                    <a:pt x="959" y="43"/>
                  </a:cubicBezTo>
                  <a:cubicBezTo>
                    <a:pt x="958" y="42"/>
                    <a:pt x="959" y="41"/>
                    <a:pt x="959" y="40"/>
                  </a:cubicBezTo>
                  <a:cubicBezTo>
                    <a:pt x="959" y="39"/>
                    <a:pt x="960" y="38"/>
                    <a:pt x="959" y="38"/>
                  </a:cubicBezTo>
                  <a:cubicBezTo>
                    <a:pt x="959" y="37"/>
                    <a:pt x="957" y="37"/>
                    <a:pt x="956" y="38"/>
                  </a:cubicBezTo>
                  <a:cubicBezTo>
                    <a:pt x="956" y="38"/>
                    <a:pt x="955" y="38"/>
                    <a:pt x="954" y="38"/>
                  </a:cubicBezTo>
                  <a:cubicBezTo>
                    <a:pt x="953" y="38"/>
                    <a:pt x="952" y="38"/>
                    <a:pt x="952" y="37"/>
                  </a:cubicBezTo>
                  <a:cubicBezTo>
                    <a:pt x="951" y="37"/>
                    <a:pt x="951" y="36"/>
                    <a:pt x="951" y="35"/>
                  </a:cubicBezTo>
                  <a:cubicBezTo>
                    <a:pt x="951" y="31"/>
                    <a:pt x="951" y="28"/>
                    <a:pt x="949" y="27"/>
                  </a:cubicBezTo>
                  <a:cubicBezTo>
                    <a:pt x="950" y="27"/>
                    <a:pt x="949" y="28"/>
                    <a:pt x="948" y="28"/>
                  </a:cubicBezTo>
                  <a:cubicBezTo>
                    <a:pt x="947" y="28"/>
                    <a:pt x="946" y="29"/>
                    <a:pt x="944" y="29"/>
                  </a:cubicBezTo>
                  <a:cubicBezTo>
                    <a:pt x="942" y="29"/>
                    <a:pt x="941" y="29"/>
                    <a:pt x="940" y="28"/>
                  </a:cubicBezTo>
                  <a:cubicBezTo>
                    <a:pt x="937" y="26"/>
                    <a:pt x="930" y="24"/>
                    <a:pt x="926" y="24"/>
                  </a:cubicBezTo>
                  <a:cubicBezTo>
                    <a:pt x="926" y="24"/>
                    <a:pt x="926" y="24"/>
                    <a:pt x="926" y="24"/>
                  </a:cubicBezTo>
                  <a:cubicBezTo>
                    <a:pt x="925" y="25"/>
                    <a:pt x="924" y="25"/>
                    <a:pt x="921" y="24"/>
                  </a:cubicBezTo>
                  <a:cubicBezTo>
                    <a:pt x="921" y="24"/>
                    <a:pt x="919" y="23"/>
                    <a:pt x="919" y="23"/>
                  </a:cubicBezTo>
                  <a:cubicBezTo>
                    <a:pt x="918" y="24"/>
                    <a:pt x="917" y="25"/>
                    <a:pt x="911" y="25"/>
                  </a:cubicBezTo>
                  <a:cubicBezTo>
                    <a:pt x="909" y="25"/>
                    <a:pt x="905" y="24"/>
                    <a:pt x="903" y="24"/>
                  </a:cubicBezTo>
                  <a:cubicBezTo>
                    <a:pt x="901" y="23"/>
                    <a:pt x="899" y="25"/>
                    <a:pt x="899" y="26"/>
                  </a:cubicBezTo>
                  <a:cubicBezTo>
                    <a:pt x="898" y="30"/>
                    <a:pt x="892" y="30"/>
                    <a:pt x="890" y="30"/>
                  </a:cubicBezTo>
                  <a:cubicBezTo>
                    <a:pt x="887" y="30"/>
                    <a:pt x="883" y="30"/>
                    <a:pt x="882" y="29"/>
                  </a:cubicBezTo>
                  <a:cubicBezTo>
                    <a:pt x="881" y="29"/>
                    <a:pt x="881" y="29"/>
                    <a:pt x="881" y="29"/>
                  </a:cubicBezTo>
                  <a:cubicBezTo>
                    <a:pt x="880" y="28"/>
                    <a:pt x="880" y="28"/>
                    <a:pt x="880" y="28"/>
                  </a:cubicBezTo>
                  <a:cubicBezTo>
                    <a:pt x="880" y="26"/>
                    <a:pt x="881" y="24"/>
                    <a:pt x="885" y="20"/>
                  </a:cubicBezTo>
                  <a:cubicBezTo>
                    <a:pt x="886" y="20"/>
                    <a:pt x="886" y="19"/>
                    <a:pt x="887" y="18"/>
                  </a:cubicBezTo>
                  <a:cubicBezTo>
                    <a:pt x="886" y="18"/>
                    <a:pt x="884" y="18"/>
                    <a:pt x="882" y="18"/>
                  </a:cubicBezTo>
                  <a:cubicBezTo>
                    <a:pt x="881" y="18"/>
                    <a:pt x="880" y="18"/>
                    <a:pt x="878" y="18"/>
                  </a:cubicBezTo>
                  <a:cubicBezTo>
                    <a:pt x="873" y="18"/>
                    <a:pt x="871" y="18"/>
                    <a:pt x="870" y="17"/>
                  </a:cubicBezTo>
                  <a:cubicBezTo>
                    <a:pt x="870" y="16"/>
                    <a:pt x="865" y="16"/>
                    <a:pt x="860" y="16"/>
                  </a:cubicBezTo>
                  <a:cubicBezTo>
                    <a:pt x="860" y="16"/>
                    <a:pt x="859" y="16"/>
                    <a:pt x="859" y="16"/>
                  </a:cubicBezTo>
                  <a:cubicBezTo>
                    <a:pt x="858" y="16"/>
                    <a:pt x="858" y="16"/>
                    <a:pt x="858" y="16"/>
                  </a:cubicBezTo>
                  <a:cubicBezTo>
                    <a:pt x="856" y="16"/>
                    <a:pt x="855" y="14"/>
                    <a:pt x="855" y="14"/>
                  </a:cubicBezTo>
                  <a:cubicBezTo>
                    <a:pt x="855" y="13"/>
                    <a:pt x="855" y="11"/>
                    <a:pt x="862" y="10"/>
                  </a:cubicBezTo>
                  <a:cubicBezTo>
                    <a:pt x="863" y="10"/>
                    <a:pt x="865" y="9"/>
                    <a:pt x="866" y="9"/>
                  </a:cubicBezTo>
                  <a:cubicBezTo>
                    <a:pt x="868" y="8"/>
                    <a:pt x="870" y="7"/>
                    <a:pt x="872" y="6"/>
                  </a:cubicBezTo>
                  <a:cubicBezTo>
                    <a:pt x="873" y="6"/>
                    <a:pt x="873" y="6"/>
                    <a:pt x="873" y="6"/>
                  </a:cubicBezTo>
                  <a:cubicBezTo>
                    <a:pt x="873" y="6"/>
                    <a:pt x="872" y="5"/>
                    <a:pt x="872" y="5"/>
                  </a:cubicBezTo>
                  <a:cubicBezTo>
                    <a:pt x="872" y="4"/>
                    <a:pt x="870" y="4"/>
                    <a:pt x="869" y="4"/>
                  </a:cubicBezTo>
                  <a:cubicBezTo>
                    <a:pt x="867" y="4"/>
                    <a:pt x="866" y="4"/>
                    <a:pt x="864" y="3"/>
                  </a:cubicBezTo>
                  <a:cubicBezTo>
                    <a:pt x="862" y="3"/>
                    <a:pt x="862" y="3"/>
                    <a:pt x="862" y="3"/>
                  </a:cubicBezTo>
                  <a:cubicBezTo>
                    <a:pt x="858" y="2"/>
                    <a:pt x="855" y="1"/>
                    <a:pt x="852" y="1"/>
                  </a:cubicBezTo>
                  <a:cubicBezTo>
                    <a:pt x="851" y="0"/>
                    <a:pt x="849" y="1"/>
                    <a:pt x="846" y="2"/>
                  </a:cubicBezTo>
                  <a:cubicBezTo>
                    <a:pt x="844" y="2"/>
                    <a:pt x="842" y="3"/>
                    <a:pt x="838" y="4"/>
                  </a:cubicBezTo>
                  <a:cubicBezTo>
                    <a:pt x="834" y="5"/>
                    <a:pt x="832" y="7"/>
                    <a:pt x="831" y="9"/>
                  </a:cubicBezTo>
                  <a:cubicBezTo>
                    <a:pt x="829" y="10"/>
                    <a:pt x="828" y="12"/>
                    <a:pt x="826" y="13"/>
                  </a:cubicBezTo>
                  <a:cubicBezTo>
                    <a:pt x="824" y="14"/>
                    <a:pt x="820" y="17"/>
                    <a:pt x="819" y="19"/>
                  </a:cubicBezTo>
                  <a:cubicBezTo>
                    <a:pt x="822" y="20"/>
                    <a:pt x="822" y="23"/>
                    <a:pt x="822" y="24"/>
                  </a:cubicBezTo>
                  <a:cubicBezTo>
                    <a:pt x="822" y="24"/>
                    <a:pt x="822" y="25"/>
                    <a:pt x="822" y="25"/>
                  </a:cubicBezTo>
                  <a:cubicBezTo>
                    <a:pt x="822" y="26"/>
                    <a:pt x="822" y="27"/>
                    <a:pt x="821" y="28"/>
                  </a:cubicBezTo>
                  <a:cubicBezTo>
                    <a:pt x="820" y="30"/>
                    <a:pt x="817" y="30"/>
                    <a:pt x="813" y="30"/>
                  </a:cubicBezTo>
                  <a:cubicBezTo>
                    <a:pt x="812" y="30"/>
                    <a:pt x="810" y="29"/>
                    <a:pt x="808" y="29"/>
                  </a:cubicBezTo>
                  <a:cubicBezTo>
                    <a:pt x="803" y="29"/>
                    <a:pt x="800" y="30"/>
                    <a:pt x="799" y="30"/>
                  </a:cubicBezTo>
                  <a:cubicBezTo>
                    <a:pt x="799" y="31"/>
                    <a:pt x="801" y="32"/>
                    <a:pt x="802" y="32"/>
                  </a:cubicBezTo>
                  <a:cubicBezTo>
                    <a:pt x="804" y="33"/>
                    <a:pt x="806" y="34"/>
                    <a:pt x="805" y="36"/>
                  </a:cubicBezTo>
                  <a:cubicBezTo>
                    <a:pt x="805" y="37"/>
                    <a:pt x="805" y="38"/>
                    <a:pt x="802" y="38"/>
                  </a:cubicBezTo>
                  <a:cubicBezTo>
                    <a:pt x="800" y="38"/>
                    <a:pt x="796" y="37"/>
                    <a:pt x="794" y="36"/>
                  </a:cubicBezTo>
                  <a:cubicBezTo>
                    <a:pt x="794" y="36"/>
                    <a:pt x="793" y="35"/>
                    <a:pt x="792" y="35"/>
                  </a:cubicBezTo>
                  <a:cubicBezTo>
                    <a:pt x="789" y="35"/>
                    <a:pt x="787" y="36"/>
                    <a:pt x="787" y="37"/>
                  </a:cubicBezTo>
                  <a:cubicBezTo>
                    <a:pt x="786" y="39"/>
                    <a:pt x="784" y="40"/>
                    <a:pt x="781" y="40"/>
                  </a:cubicBezTo>
                  <a:cubicBezTo>
                    <a:pt x="780" y="40"/>
                    <a:pt x="778" y="40"/>
                    <a:pt x="777" y="40"/>
                  </a:cubicBezTo>
                  <a:cubicBezTo>
                    <a:pt x="777" y="40"/>
                    <a:pt x="776" y="40"/>
                    <a:pt x="775" y="40"/>
                  </a:cubicBezTo>
                  <a:cubicBezTo>
                    <a:pt x="774" y="40"/>
                    <a:pt x="772" y="41"/>
                    <a:pt x="770" y="40"/>
                  </a:cubicBezTo>
                  <a:cubicBezTo>
                    <a:pt x="769" y="40"/>
                    <a:pt x="768" y="39"/>
                    <a:pt x="768" y="38"/>
                  </a:cubicBezTo>
                  <a:cubicBezTo>
                    <a:pt x="768" y="37"/>
                    <a:pt x="769" y="35"/>
                    <a:pt x="770" y="34"/>
                  </a:cubicBezTo>
                  <a:cubicBezTo>
                    <a:pt x="771" y="34"/>
                    <a:pt x="771" y="34"/>
                    <a:pt x="771" y="33"/>
                  </a:cubicBezTo>
                  <a:cubicBezTo>
                    <a:pt x="771" y="33"/>
                    <a:pt x="771" y="33"/>
                    <a:pt x="771" y="33"/>
                  </a:cubicBezTo>
                  <a:cubicBezTo>
                    <a:pt x="768" y="33"/>
                    <a:pt x="765" y="35"/>
                    <a:pt x="765" y="35"/>
                  </a:cubicBezTo>
                  <a:cubicBezTo>
                    <a:pt x="765" y="37"/>
                    <a:pt x="763" y="38"/>
                    <a:pt x="762" y="38"/>
                  </a:cubicBezTo>
                  <a:cubicBezTo>
                    <a:pt x="761" y="38"/>
                    <a:pt x="759" y="37"/>
                    <a:pt x="758" y="36"/>
                  </a:cubicBezTo>
                  <a:cubicBezTo>
                    <a:pt x="758" y="36"/>
                    <a:pt x="757" y="36"/>
                    <a:pt x="756" y="35"/>
                  </a:cubicBezTo>
                  <a:cubicBezTo>
                    <a:pt x="756" y="36"/>
                    <a:pt x="756" y="36"/>
                    <a:pt x="756" y="36"/>
                  </a:cubicBezTo>
                  <a:cubicBezTo>
                    <a:pt x="754" y="37"/>
                    <a:pt x="752" y="38"/>
                    <a:pt x="749" y="39"/>
                  </a:cubicBezTo>
                  <a:cubicBezTo>
                    <a:pt x="747" y="40"/>
                    <a:pt x="745" y="40"/>
                    <a:pt x="742" y="39"/>
                  </a:cubicBezTo>
                  <a:cubicBezTo>
                    <a:pt x="742" y="39"/>
                    <a:pt x="741" y="39"/>
                    <a:pt x="741" y="39"/>
                  </a:cubicBezTo>
                  <a:cubicBezTo>
                    <a:pt x="741" y="39"/>
                    <a:pt x="742" y="40"/>
                    <a:pt x="742" y="40"/>
                  </a:cubicBezTo>
                  <a:cubicBezTo>
                    <a:pt x="744" y="40"/>
                    <a:pt x="746" y="41"/>
                    <a:pt x="746" y="43"/>
                  </a:cubicBezTo>
                  <a:cubicBezTo>
                    <a:pt x="746" y="43"/>
                    <a:pt x="746" y="43"/>
                    <a:pt x="746" y="43"/>
                  </a:cubicBezTo>
                  <a:cubicBezTo>
                    <a:pt x="746" y="44"/>
                    <a:pt x="746" y="44"/>
                    <a:pt x="746" y="44"/>
                  </a:cubicBezTo>
                  <a:cubicBezTo>
                    <a:pt x="745" y="45"/>
                    <a:pt x="744" y="45"/>
                    <a:pt x="737" y="46"/>
                  </a:cubicBezTo>
                  <a:cubicBezTo>
                    <a:pt x="734" y="46"/>
                    <a:pt x="729" y="47"/>
                    <a:pt x="727" y="47"/>
                  </a:cubicBezTo>
                  <a:cubicBezTo>
                    <a:pt x="726" y="49"/>
                    <a:pt x="721" y="50"/>
                    <a:pt x="713" y="50"/>
                  </a:cubicBezTo>
                  <a:cubicBezTo>
                    <a:pt x="711" y="50"/>
                    <a:pt x="711" y="50"/>
                    <a:pt x="711" y="50"/>
                  </a:cubicBezTo>
                  <a:cubicBezTo>
                    <a:pt x="708" y="50"/>
                    <a:pt x="708" y="50"/>
                    <a:pt x="707" y="51"/>
                  </a:cubicBezTo>
                  <a:cubicBezTo>
                    <a:pt x="706" y="53"/>
                    <a:pt x="705" y="54"/>
                    <a:pt x="701" y="55"/>
                  </a:cubicBezTo>
                  <a:cubicBezTo>
                    <a:pt x="699" y="55"/>
                    <a:pt x="699" y="55"/>
                    <a:pt x="699" y="55"/>
                  </a:cubicBezTo>
                  <a:cubicBezTo>
                    <a:pt x="695" y="56"/>
                    <a:pt x="693" y="56"/>
                    <a:pt x="692" y="58"/>
                  </a:cubicBezTo>
                  <a:cubicBezTo>
                    <a:pt x="690" y="60"/>
                    <a:pt x="688" y="62"/>
                    <a:pt x="685" y="62"/>
                  </a:cubicBezTo>
                  <a:cubicBezTo>
                    <a:pt x="683" y="62"/>
                    <a:pt x="681" y="61"/>
                    <a:pt x="680" y="60"/>
                  </a:cubicBezTo>
                  <a:cubicBezTo>
                    <a:pt x="680" y="60"/>
                    <a:pt x="680" y="60"/>
                    <a:pt x="680" y="61"/>
                  </a:cubicBezTo>
                  <a:cubicBezTo>
                    <a:pt x="680" y="63"/>
                    <a:pt x="678" y="65"/>
                    <a:pt x="675" y="64"/>
                  </a:cubicBezTo>
                  <a:cubicBezTo>
                    <a:pt x="676" y="65"/>
                    <a:pt x="676" y="65"/>
                    <a:pt x="676" y="66"/>
                  </a:cubicBezTo>
                  <a:cubicBezTo>
                    <a:pt x="677" y="67"/>
                    <a:pt x="677" y="69"/>
                    <a:pt x="676" y="71"/>
                  </a:cubicBezTo>
                  <a:cubicBezTo>
                    <a:pt x="676" y="71"/>
                    <a:pt x="675" y="71"/>
                    <a:pt x="675" y="71"/>
                  </a:cubicBezTo>
                  <a:cubicBezTo>
                    <a:pt x="676" y="72"/>
                    <a:pt x="677" y="74"/>
                    <a:pt x="678" y="76"/>
                  </a:cubicBezTo>
                  <a:cubicBezTo>
                    <a:pt x="678" y="77"/>
                    <a:pt x="678" y="77"/>
                    <a:pt x="677" y="78"/>
                  </a:cubicBezTo>
                  <a:cubicBezTo>
                    <a:pt x="677" y="78"/>
                    <a:pt x="676" y="79"/>
                    <a:pt x="675" y="79"/>
                  </a:cubicBezTo>
                  <a:cubicBezTo>
                    <a:pt x="675" y="79"/>
                    <a:pt x="675" y="79"/>
                    <a:pt x="675" y="79"/>
                  </a:cubicBezTo>
                  <a:cubicBezTo>
                    <a:pt x="675" y="79"/>
                    <a:pt x="675" y="80"/>
                    <a:pt x="676" y="80"/>
                  </a:cubicBezTo>
                  <a:cubicBezTo>
                    <a:pt x="676" y="81"/>
                    <a:pt x="676" y="81"/>
                    <a:pt x="677" y="82"/>
                  </a:cubicBezTo>
                  <a:cubicBezTo>
                    <a:pt x="677" y="82"/>
                    <a:pt x="677" y="83"/>
                    <a:pt x="677" y="83"/>
                  </a:cubicBezTo>
                  <a:cubicBezTo>
                    <a:pt x="679" y="85"/>
                    <a:pt x="678" y="87"/>
                    <a:pt x="677" y="88"/>
                  </a:cubicBezTo>
                  <a:cubicBezTo>
                    <a:pt x="677" y="88"/>
                    <a:pt x="677" y="89"/>
                    <a:pt x="677" y="89"/>
                  </a:cubicBezTo>
                  <a:cubicBezTo>
                    <a:pt x="677" y="90"/>
                    <a:pt x="676" y="91"/>
                    <a:pt x="676" y="92"/>
                  </a:cubicBezTo>
                  <a:cubicBezTo>
                    <a:pt x="674" y="93"/>
                    <a:pt x="672" y="93"/>
                    <a:pt x="670" y="92"/>
                  </a:cubicBezTo>
                  <a:cubicBezTo>
                    <a:pt x="670" y="92"/>
                    <a:pt x="670" y="91"/>
                    <a:pt x="669" y="91"/>
                  </a:cubicBezTo>
                  <a:cubicBezTo>
                    <a:pt x="669" y="90"/>
                    <a:pt x="668" y="90"/>
                    <a:pt x="666" y="90"/>
                  </a:cubicBezTo>
                  <a:cubicBezTo>
                    <a:pt x="664" y="90"/>
                    <a:pt x="662" y="91"/>
                    <a:pt x="662" y="91"/>
                  </a:cubicBezTo>
                  <a:cubicBezTo>
                    <a:pt x="661" y="93"/>
                    <a:pt x="659" y="94"/>
                    <a:pt x="657" y="94"/>
                  </a:cubicBezTo>
                  <a:cubicBezTo>
                    <a:pt x="656" y="94"/>
                    <a:pt x="655" y="94"/>
                    <a:pt x="654" y="93"/>
                  </a:cubicBezTo>
                  <a:cubicBezTo>
                    <a:pt x="654" y="93"/>
                    <a:pt x="654" y="92"/>
                    <a:pt x="653" y="92"/>
                  </a:cubicBezTo>
                  <a:cubicBezTo>
                    <a:pt x="651" y="92"/>
                    <a:pt x="650" y="93"/>
                    <a:pt x="648" y="93"/>
                  </a:cubicBezTo>
                  <a:cubicBezTo>
                    <a:pt x="645" y="93"/>
                    <a:pt x="642" y="94"/>
                    <a:pt x="639" y="94"/>
                  </a:cubicBezTo>
                  <a:cubicBezTo>
                    <a:pt x="631" y="94"/>
                    <a:pt x="614" y="95"/>
                    <a:pt x="610" y="96"/>
                  </a:cubicBezTo>
                  <a:cubicBezTo>
                    <a:pt x="608" y="97"/>
                    <a:pt x="607" y="99"/>
                    <a:pt x="606" y="101"/>
                  </a:cubicBezTo>
                  <a:cubicBezTo>
                    <a:pt x="606" y="102"/>
                    <a:pt x="606" y="103"/>
                    <a:pt x="607" y="104"/>
                  </a:cubicBezTo>
                  <a:cubicBezTo>
                    <a:pt x="611" y="108"/>
                    <a:pt x="609" y="111"/>
                    <a:pt x="608" y="112"/>
                  </a:cubicBezTo>
                  <a:cubicBezTo>
                    <a:pt x="608" y="113"/>
                    <a:pt x="608" y="113"/>
                    <a:pt x="608" y="114"/>
                  </a:cubicBezTo>
                  <a:cubicBezTo>
                    <a:pt x="609" y="115"/>
                    <a:pt x="617" y="119"/>
                    <a:pt x="621" y="120"/>
                  </a:cubicBezTo>
                  <a:cubicBezTo>
                    <a:pt x="625" y="120"/>
                    <a:pt x="629" y="123"/>
                    <a:pt x="630" y="126"/>
                  </a:cubicBezTo>
                  <a:cubicBezTo>
                    <a:pt x="631" y="129"/>
                    <a:pt x="631" y="132"/>
                    <a:pt x="629" y="134"/>
                  </a:cubicBezTo>
                  <a:cubicBezTo>
                    <a:pt x="629" y="135"/>
                    <a:pt x="627" y="136"/>
                    <a:pt x="624" y="136"/>
                  </a:cubicBezTo>
                  <a:cubicBezTo>
                    <a:pt x="619" y="136"/>
                    <a:pt x="612" y="132"/>
                    <a:pt x="607" y="128"/>
                  </a:cubicBezTo>
                  <a:cubicBezTo>
                    <a:pt x="602" y="124"/>
                    <a:pt x="588" y="122"/>
                    <a:pt x="583" y="122"/>
                  </a:cubicBezTo>
                  <a:cubicBezTo>
                    <a:pt x="579" y="122"/>
                    <a:pt x="578" y="120"/>
                    <a:pt x="578" y="119"/>
                  </a:cubicBezTo>
                  <a:cubicBezTo>
                    <a:pt x="577" y="118"/>
                    <a:pt x="577" y="118"/>
                    <a:pt x="575" y="118"/>
                  </a:cubicBezTo>
                  <a:cubicBezTo>
                    <a:pt x="573" y="118"/>
                    <a:pt x="571" y="119"/>
                    <a:pt x="569" y="120"/>
                  </a:cubicBezTo>
                  <a:cubicBezTo>
                    <a:pt x="570" y="120"/>
                    <a:pt x="570" y="120"/>
                    <a:pt x="570" y="120"/>
                  </a:cubicBezTo>
                  <a:cubicBezTo>
                    <a:pt x="572" y="120"/>
                    <a:pt x="574" y="120"/>
                    <a:pt x="575" y="121"/>
                  </a:cubicBezTo>
                  <a:cubicBezTo>
                    <a:pt x="575" y="122"/>
                    <a:pt x="575" y="123"/>
                    <a:pt x="574" y="124"/>
                  </a:cubicBezTo>
                  <a:cubicBezTo>
                    <a:pt x="576" y="124"/>
                    <a:pt x="577" y="124"/>
                    <a:pt x="579" y="125"/>
                  </a:cubicBezTo>
                  <a:cubicBezTo>
                    <a:pt x="582" y="126"/>
                    <a:pt x="582" y="128"/>
                    <a:pt x="582" y="129"/>
                  </a:cubicBezTo>
                  <a:cubicBezTo>
                    <a:pt x="581" y="131"/>
                    <a:pt x="578" y="132"/>
                    <a:pt x="575" y="132"/>
                  </a:cubicBezTo>
                  <a:cubicBezTo>
                    <a:pt x="572" y="132"/>
                    <a:pt x="570" y="131"/>
                    <a:pt x="568" y="130"/>
                  </a:cubicBezTo>
                  <a:cubicBezTo>
                    <a:pt x="567" y="129"/>
                    <a:pt x="565" y="129"/>
                    <a:pt x="564" y="129"/>
                  </a:cubicBezTo>
                  <a:cubicBezTo>
                    <a:pt x="561" y="129"/>
                    <a:pt x="559" y="131"/>
                    <a:pt x="558" y="132"/>
                  </a:cubicBezTo>
                  <a:cubicBezTo>
                    <a:pt x="558" y="133"/>
                    <a:pt x="564" y="140"/>
                    <a:pt x="572" y="141"/>
                  </a:cubicBezTo>
                  <a:cubicBezTo>
                    <a:pt x="578" y="142"/>
                    <a:pt x="580" y="143"/>
                    <a:pt x="581" y="145"/>
                  </a:cubicBezTo>
                  <a:cubicBezTo>
                    <a:pt x="581" y="146"/>
                    <a:pt x="582" y="146"/>
                    <a:pt x="583" y="147"/>
                  </a:cubicBezTo>
                  <a:cubicBezTo>
                    <a:pt x="586" y="148"/>
                    <a:pt x="586" y="149"/>
                    <a:pt x="586" y="150"/>
                  </a:cubicBezTo>
                  <a:cubicBezTo>
                    <a:pt x="586" y="153"/>
                    <a:pt x="583" y="154"/>
                    <a:pt x="580" y="154"/>
                  </a:cubicBezTo>
                  <a:cubicBezTo>
                    <a:pt x="580" y="154"/>
                    <a:pt x="580" y="154"/>
                    <a:pt x="580" y="154"/>
                  </a:cubicBezTo>
                  <a:cubicBezTo>
                    <a:pt x="578" y="154"/>
                    <a:pt x="574" y="152"/>
                    <a:pt x="571" y="150"/>
                  </a:cubicBezTo>
                  <a:cubicBezTo>
                    <a:pt x="569" y="149"/>
                    <a:pt x="568" y="148"/>
                    <a:pt x="566" y="147"/>
                  </a:cubicBezTo>
                  <a:cubicBezTo>
                    <a:pt x="565" y="146"/>
                    <a:pt x="564" y="146"/>
                    <a:pt x="562" y="146"/>
                  </a:cubicBezTo>
                  <a:cubicBezTo>
                    <a:pt x="560" y="146"/>
                    <a:pt x="559" y="146"/>
                    <a:pt x="557" y="146"/>
                  </a:cubicBezTo>
                  <a:cubicBezTo>
                    <a:pt x="556" y="146"/>
                    <a:pt x="554" y="147"/>
                    <a:pt x="553" y="147"/>
                  </a:cubicBezTo>
                  <a:cubicBezTo>
                    <a:pt x="551" y="147"/>
                    <a:pt x="548" y="146"/>
                    <a:pt x="547" y="145"/>
                  </a:cubicBezTo>
                  <a:cubicBezTo>
                    <a:pt x="544" y="143"/>
                    <a:pt x="545" y="140"/>
                    <a:pt x="546" y="139"/>
                  </a:cubicBezTo>
                  <a:cubicBezTo>
                    <a:pt x="546" y="138"/>
                    <a:pt x="546" y="138"/>
                    <a:pt x="546" y="138"/>
                  </a:cubicBezTo>
                  <a:cubicBezTo>
                    <a:pt x="542" y="134"/>
                    <a:pt x="547" y="127"/>
                    <a:pt x="548" y="124"/>
                  </a:cubicBezTo>
                  <a:cubicBezTo>
                    <a:pt x="549" y="122"/>
                    <a:pt x="549" y="120"/>
                    <a:pt x="549" y="117"/>
                  </a:cubicBezTo>
                  <a:cubicBezTo>
                    <a:pt x="548" y="115"/>
                    <a:pt x="546" y="113"/>
                    <a:pt x="545" y="113"/>
                  </a:cubicBezTo>
                  <a:cubicBezTo>
                    <a:pt x="544" y="113"/>
                    <a:pt x="544" y="113"/>
                    <a:pt x="544" y="113"/>
                  </a:cubicBezTo>
                  <a:cubicBezTo>
                    <a:pt x="544" y="113"/>
                    <a:pt x="544" y="114"/>
                    <a:pt x="544" y="114"/>
                  </a:cubicBezTo>
                  <a:cubicBezTo>
                    <a:pt x="546" y="117"/>
                    <a:pt x="545" y="124"/>
                    <a:pt x="541" y="128"/>
                  </a:cubicBezTo>
                  <a:cubicBezTo>
                    <a:pt x="539" y="131"/>
                    <a:pt x="535" y="132"/>
                    <a:pt x="532" y="133"/>
                  </a:cubicBezTo>
                  <a:cubicBezTo>
                    <a:pt x="530" y="134"/>
                    <a:pt x="529" y="134"/>
                    <a:pt x="528" y="135"/>
                  </a:cubicBezTo>
                  <a:cubicBezTo>
                    <a:pt x="528" y="137"/>
                    <a:pt x="526" y="138"/>
                    <a:pt x="524" y="139"/>
                  </a:cubicBezTo>
                  <a:cubicBezTo>
                    <a:pt x="524" y="140"/>
                    <a:pt x="524" y="140"/>
                    <a:pt x="523" y="140"/>
                  </a:cubicBezTo>
                  <a:cubicBezTo>
                    <a:pt x="526" y="143"/>
                    <a:pt x="535" y="153"/>
                    <a:pt x="536" y="156"/>
                  </a:cubicBezTo>
                  <a:cubicBezTo>
                    <a:pt x="537" y="158"/>
                    <a:pt x="535" y="161"/>
                    <a:pt x="533" y="165"/>
                  </a:cubicBezTo>
                  <a:cubicBezTo>
                    <a:pt x="531" y="169"/>
                    <a:pt x="529" y="173"/>
                    <a:pt x="530" y="175"/>
                  </a:cubicBezTo>
                  <a:cubicBezTo>
                    <a:pt x="530" y="179"/>
                    <a:pt x="530" y="181"/>
                    <a:pt x="530" y="183"/>
                  </a:cubicBezTo>
                  <a:cubicBezTo>
                    <a:pt x="529" y="185"/>
                    <a:pt x="529" y="185"/>
                    <a:pt x="530" y="186"/>
                  </a:cubicBezTo>
                  <a:cubicBezTo>
                    <a:pt x="530" y="186"/>
                    <a:pt x="530" y="187"/>
                    <a:pt x="531" y="187"/>
                  </a:cubicBezTo>
                  <a:cubicBezTo>
                    <a:pt x="532" y="187"/>
                    <a:pt x="532" y="186"/>
                    <a:pt x="533" y="186"/>
                  </a:cubicBezTo>
                  <a:cubicBezTo>
                    <a:pt x="535" y="186"/>
                    <a:pt x="536" y="186"/>
                    <a:pt x="538" y="187"/>
                  </a:cubicBezTo>
                  <a:cubicBezTo>
                    <a:pt x="538" y="187"/>
                    <a:pt x="540" y="186"/>
                    <a:pt x="543" y="186"/>
                  </a:cubicBezTo>
                  <a:cubicBezTo>
                    <a:pt x="545" y="185"/>
                    <a:pt x="547" y="184"/>
                    <a:pt x="550" y="184"/>
                  </a:cubicBezTo>
                  <a:cubicBezTo>
                    <a:pt x="555" y="183"/>
                    <a:pt x="565" y="187"/>
                    <a:pt x="570" y="190"/>
                  </a:cubicBezTo>
                  <a:cubicBezTo>
                    <a:pt x="571" y="191"/>
                    <a:pt x="572" y="191"/>
                    <a:pt x="572" y="191"/>
                  </a:cubicBezTo>
                  <a:cubicBezTo>
                    <a:pt x="576" y="193"/>
                    <a:pt x="576" y="196"/>
                    <a:pt x="577" y="198"/>
                  </a:cubicBezTo>
                  <a:cubicBezTo>
                    <a:pt x="577" y="199"/>
                    <a:pt x="577" y="200"/>
                    <a:pt x="577" y="201"/>
                  </a:cubicBezTo>
                  <a:cubicBezTo>
                    <a:pt x="580" y="204"/>
                    <a:pt x="577" y="206"/>
                    <a:pt x="575" y="207"/>
                  </a:cubicBezTo>
                  <a:cubicBezTo>
                    <a:pt x="574" y="208"/>
                    <a:pt x="573" y="209"/>
                    <a:pt x="573" y="210"/>
                  </a:cubicBezTo>
                  <a:cubicBezTo>
                    <a:pt x="573" y="212"/>
                    <a:pt x="578" y="214"/>
                    <a:pt x="581" y="215"/>
                  </a:cubicBezTo>
                  <a:cubicBezTo>
                    <a:pt x="584" y="216"/>
                    <a:pt x="585" y="217"/>
                    <a:pt x="585" y="218"/>
                  </a:cubicBezTo>
                  <a:cubicBezTo>
                    <a:pt x="586" y="219"/>
                    <a:pt x="586" y="219"/>
                    <a:pt x="586" y="219"/>
                  </a:cubicBezTo>
                  <a:cubicBezTo>
                    <a:pt x="585" y="220"/>
                    <a:pt x="585" y="220"/>
                    <a:pt x="585" y="220"/>
                  </a:cubicBezTo>
                  <a:cubicBezTo>
                    <a:pt x="584" y="221"/>
                    <a:pt x="583" y="221"/>
                    <a:pt x="581" y="221"/>
                  </a:cubicBezTo>
                  <a:cubicBezTo>
                    <a:pt x="578" y="221"/>
                    <a:pt x="573" y="221"/>
                    <a:pt x="570" y="220"/>
                  </a:cubicBezTo>
                  <a:cubicBezTo>
                    <a:pt x="567" y="218"/>
                    <a:pt x="566" y="215"/>
                    <a:pt x="565" y="213"/>
                  </a:cubicBezTo>
                  <a:cubicBezTo>
                    <a:pt x="565" y="213"/>
                    <a:pt x="564" y="212"/>
                    <a:pt x="564" y="212"/>
                  </a:cubicBezTo>
                  <a:cubicBezTo>
                    <a:pt x="563" y="211"/>
                    <a:pt x="564" y="208"/>
                    <a:pt x="565" y="206"/>
                  </a:cubicBezTo>
                  <a:cubicBezTo>
                    <a:pt x="566" y="205"/>
                    <a:pt x="566" y="203"/>
                    <a:pt x="567" y="202"/>
                  </a:cubicBezTo>
                  <a:cubicBezTo>
                    <a:pt x="567" y="201"/>
                    <a:pt x="565" y="200"/>
                    <a:pt x="564" y="199"/>
                  </a:cubicBezTo>
                  <a:cubicBezTo>
                    <a:pt x="563" y="198"/>
                    <a:pt x="562" y="197"/>
                    <a:pt x="561" y="196"/>
                  </a:cubicBezTo>
                  <a:cubicBezTo>
                    <a:pt x="559" y="193"/>
                    <a:pt x="557" y="192"/>
                    <a:pt x="557" y="192"/>
                  </a:cubicBezTo>
                  <a:cubicBezTo>
                    <a:pt x="555" y="193"/>
                    <a:pt x="554" y="193"/>
                    <a:pt x="553" y="193"/>
                  </a:cubicBezTo>
                  <a:cubicBezTo>
                    <a:pt x="549" y="194"/>
                    <a:pt x="542" y="195"/>
                    <a:pt x="540" y="197"/>
                  </a:cubicBezTo>
                  <a:cubicBezTo>
                    <a:pt x="538" y="199"/>
                    <a:pt x="541" y="207"/>
                    <a:pt x="542" y="210"/>
                  </a:cubicBezTo>
                  <a:cubicBezTo>
                    <a:pt x="544" y="214"/>
                    <a:pt x="540" y="217"/>
                    <a:pt x="537" y="220"/>
                  </a:cubicBezTo>
                  <a:cubicBezTo>
                    <a:pt x="536" y="221"/>
                    <a:pt x="534" y="223"/>
                    <a:pt x="533" y="224"/>
                  </a:cubicBezTo>
                  <a:cubicBezTo>
                    <a:pt x="534" y="228"/>
                    <a:pt x="530" y="230"/>
                    <a:pt x="526" y="233"/>
                  </a:cubicBezTo>
                  <a:cubicBezTo>
                    <a:pt x="524" y="234"/>
                    <a:pt x="524" y="234"/>
                    <a:pt x="524" y="234"/>
                  </a:cubicBezTo>
                  <a:cubicBezTo>
                    <a:pt x="523" y="234"/>
                    <a:pt x="522" y="234"/>
                    <a:pt x="522" y="235"/>
                  </a:cubicBezTo>
                  <a:cubicBezTo>
                    <a:pt x="517" y="237"/>
                    <a:pt x="514" y="238"/>
                    <a:pt x="515" y="241"/>
                  </a:cubicBezTo>
                  <a:cubicBezTo>
                    <a:pt x="515" y="242"/>
                    <a:pt x="514" y="243"/>
                    <a:pt x="513" y="244"/>
                  </a:cubicBezTo>
                  <a:cubicBezTo>
                    <a:pt x="513" y="245"/>
                    <a:pt x="511" y="245"/>
                    <a:pt x="510" y="245"/>
                  </a:cubicBezTo>
                  <a:cubicBezTo>
                    <a:pt x="507" y="245"/>
                    <a:pt x="504" y="244"/>
                    <a:pt x="501" y="242"/>
                  </a:cubicBezTo>
                  <a:cubicBezTo>
                    <a:pt x="500" y="242"/>
                    <a:pt x="498" y="242"/>
                    <a:pt x="496" y="243"/>
                  </a:cubicBezTo>
                  <a:cubicBezTo>
                    <a:pt x="494" y="243"/>
                    <a:pt x="492" y="244"/>
                    <a:pt x="490" y="244"/>
                  </a:cubicBezTo>
                  <a:cubicBezTo>
                    <a:pt x="489" y="244"/>
                    <a:pt x="489" y="244"/>
                    <a:pt x="489" y="244"/>
                  </a:cubicBezTo>
                  <a:cubicBezTo>
                    <a:pt x="486" y="244"/>
                    <a:pt x="485" y="242"/>
                    <a:pt x="483" y="241"/>
                  </a:cubicBezTo>
                  <a:cubicBezTo>
                    <a:pt x="482" y="240"/>
                    <a:pt x="482" y="240"/>
                    <a:pt x="481" y="241"/>
                  </a:cubicBezTo>
                  <a:cubicBezTo>
                    <a:pt x="478" y="242"/>
                    <a:pt x="475" y="241"/>
                    <a:pt x="474" y="239"/>
                  </a:cubicBezTo>
                  <a:cubicBezTo>
                    <a:pt x="473" y="237"/>
                    <a:pt x="472" y="235"/>
                    <a:pt x="473" y="233"/>
                  </a:cubicBezTo>
                  <a:cubicBezTo>
                    <a:pt x="474" y="232"/>
                    <a:pt x="475" y="231"/>
                    <a:pt x="477" y="231"/>
                  </a:cubicBezTo>
                  <a:cubicBezTo>
                    <a:pt x="479" y="231"/>
                    <a:pt x="482" y="233"/>
                    <a:pt x="483" y="235"/>
                  </a:cubicBezTo>
                  <a:cubicBezTo>
                    <a:pt x="483" y="235"/>
                    <a:pt x="484" y="234"/>
                    <a:pt x="486" y="233"/>
                  </a:cubicBezTo>
                  <a:cubicBezTo>
                    <a:pt x="489" y="232"/>
                    <a:pt x="491" y="233"/>
                    <a:pt x="492" y="234"/>
                  </a:cubicBezTo>
                  <a:cubicBezTo>
                    <a:pt x="492" y="235"/>
                    <a:pt x="493" y="235"/>
                    <a:pt x="494" y="236"/>
                  </a:cubicBezTo>
                  <a:cubicBezTo>
                    <a:pt x="495" y="236"/>
                    <a:pt x="496" y="236"/>
                    <a:pt x="496" y="236"/>
                  </a:cubicBezTo>
                  <a:cubicBezTo>
                    <a:pt x="496" y="235"/>
                    <a:pt x="497" y="233"/>
                    <a:pt x="500" y="233"/>
                  </a:cubicBezTo>
                  <a:cubicBezTo>
                    <a:pt x="500" y="233"/>
                    <a:pt x="500" y="233"/>
                    <a:pt x="501" y="233"/>
                  </a:cubicBezTo>
                  <a:cubicBezTo>
                    <a:pt x="500" y="233"/>
                    <a:pt x="500" y="232"/>
                    <a:pt x="500" y="231"/>
                  </a:cubicBezTo>
                  <a:cubicBezTo>
                    <a:pt x="501" y="229"/>
                    <a:pt x="504" y="228"/>
                    <a:pt x="506" y="227"/>
                  </a:cubicBezTo>
                  <a:cubicBezTo>
                    <a:pt x="507" y="227"/>
                    <a:pt x="507" y="227"/>
                    <a:pt x="507" y="227"/>
                  </a:cubicBezTo>
                  <a:cubicBezTo>
                    <a:pt x="507" y="227"/>
                    <a:pt x="507" y="226"/>
                    <a:pt x="507" y="225"/>
                  </a:cubicBezTo>
                  <a:cubicBezTo>
                    <a:pt x="508" y="224"/>
                    <a:pt x="508" y="222"/>
                    <a:pt x="510" y="221"/>
                  </a:cubicBezTo>
                  <a:cubicBezTo>
                    <a:pt x="510" y="221"/>
                    <a:pt x="510" y="221"/>
                    <a:pt x="510" y="220"/>
                  </a:cubicBezTo>
                  <a:cubicBezTo>
                    <a:pt x="511" y="219"/>
                    <a:pt x="511" y="217"/>
                    <a:pt x="514" y="217"/>
                  </a:cubicBezTo>
                  <a:cubicBezTo>
                    <a:pt x="514" y="217"/>
                    <a:pt x="515" y="216"/>
                    <a:pt x="515" y="216"/>
                  </a:cubicBezTo>
                  <a:cubicBezTo>
                    <a:pt x="516" y="215"/>
                    <a:pt x="517" y="213"/>
                    <a:pt x="519" y="213"/>
                  </a:cubicBezTo>
                  <a:cubicBezTo>
                    <a:pt x="519" y="213"/>
                    <a:pt x="520" y="213"/>
                    <a:pt x="520" y="212"/>
                  </a:cubicBezTo>
                  <a:cubicBezTo>
                    <a:pt x="520" y="212"/>
                    <a:pt x="520" y="211"/>
                    <a:pt x="520" y="211"/>
                  </a:cubicBezTo>
                  <a:cubicBezTo>
                    <a:pt x="519" y="210"/>
                    <a:pt x="519" y="208"/>
                    <a:pt x="519" y="206"/>
                  </a:cubicBezTo>
                  <a:cubicBezTo>
                    <a:pt x="520" y="204"/>
                    <a:pt x="522" y="201"/>
                    <a:pt x="524" y="201"/>
                  </a:cubicBezTo>
                  <a:cubicBezTo>
                    <a:pt x="524" y="200"/>
                    <a:pt x="524" y="200"/>
                    <a:pt x="524" y="200"/>
                  </a:cubicBezTo>
                  <a:cubicBezTo>
                    <a:pt x="524" y="200"/>
                    <a:pt x="524" y="200"/>
                    <a:pt x="524" y="200"/>
                  </a:cubicBezTo>
                  <a:cubicBezTo>
                    <a:pt x="523" y="199"/>
                    <a:pt x="523" y="199"/>
                    <a:pt x="523" y="199"/>
                  </a:cubicBezTo>
                  <a:cubicBezTo>
                    <a:pt x="518" y="196"/>
                    <a:pt x="513" y="192"/>
                    <a:pt x="514" y="188"/>
                  </a:cubicBezTo>
                  <a:cubicBezTo>
                    <a:pt x="514" y="187"/>
                    <a:pt x="514" y="185"/>
                    <a:pt x="514" y="183"/>
                  </a:cubicBezTo>
                  <a:cubicBezTo>
                    <a:pt x="513" y="181"/>
                    <a:pt x="513" y="178"/>
                    <a:pt x="514" y="176"/>
                  </a:cubicBezTo>
                  <a:cubicBezTo>
                    <a:pt x="514" y="175"/>
                    <a:pt x="514" y="170"/>
                    <a:pt x="514" y="168"/>
                  </a:cubicBezTo>
                  <a:cubicBezTo>
                    <a:pt x="513" y="167"/>
                    <a:pt x="513" y="167"/>
                    <a:pt x="513" y="167"/>
                  </a:cubicBezTo>
                  <a:cubicBezTo>
                    <a:pt x="513" y="165"/>
                    <a:pt x="514" y="162"/>
                    <a:pt x="515" y="160"/>
                  </a:cubicBezTo>
                  <a:cubicBezTo>
                    <a:pt x="515" y="158"/>
                    <a:pt x="516" y="157"/>
                    <a:pt x="516" y="154"/>
                  </a:cubicBezTo>
                  <a:cubicBezTo>
                    <a:pt x="517" y="150"/>
                    <a:pt x="511" y="145"/>
                    <a:pt x="508" y="144"/>
                  </a:cubicBezTo>
                  <a:cubicBezTo>
                    <a:pt x="506" y="143"/>
                    <a:pt x="506" y="141"/>
                    <a:pt x="506" y="140"/>
                  </a:cubicBezTo>
                  <a:cubicBezTo>
                    <a:pt x="505" y="138"/>
                    <a:pt x="507" y="135"/>
                    <a:pt x="511" y="132"/>
                  </a:cubicBezTo>
                  <a:cubicBezTo>
                    <a:pt x="515" y="128"/>
                    <a:pt x="516" y="117"/>
                    <a:pt x="516" y="114"/>
                  </a:cubicBezTo>
                  <a:cubicBezTo>
                    <a:pt x="515" y="113"/>
                    <a:pt x="508" y="111"/>
                    <a:pt x="504" y="111"/>
                  </a:cubicBezTo>
                  <a:cubicBezTo>
                    <a:pt x="504" y="111"/>
                    <a:pt x="504" y="111"/>
                    <a:pt x="504" y="111"/>
                  </a:cubicBezTo>
                  <a:cubicBezTo>
                    <a:pt x="500" y="112"/>
                    <a:pt x="485" y="111"/>
                    <a:pt x="482" y="110"/>
                  </a:cubicBezTo>
                  <a:cubicBezTo>
                    <a:pt x="480" y="110"/>
                    <a:pt x="479" y="112"/>
                    <a:pt x="478" y="114"/>
                  </a:cubicBezTo>
                  <a:cubicBezTo>
                    <a:pt x="478" y="116"/>
                    <a:pt x="478" y="116"/>
                    <a:pt x="478" y="116"/>
                  </a:cubicBezTo>
                  <a:cubicBezTo>
                    <a:pt x="477" y="117"/>
                    <a:pt x="477" y="118"/>
                    <a:pt x="476" y="119"/>
                  </a:cubicBezTo>
                  <a:cubicBezTo>
                    <a:pt x="474" y="122"/>
                    <a:pt x="472" y="126"/>
                    <a:pt x="470" y="131"/>
                  </a:cubicBezTo>
                  <a:cubicBezTo>
                    <a:pt x="468" y="139"/>
                    <a:pt x="460" y="142"/>
                    <a:pt x="456" y="143"/>
                  </a:cubicBezTo>
                  <a:cubicBezTo>
                    <a:pt x="455" y="144"/>
                    <a:pt x="455" y="144"/>
                    <a:pt x="454" y="144"/>
                  </a:cubicBezTo>
                  <a:cubicBezTo>
                    <a:pt x="452" y="145"/>
                    <a:pt x="451" y="147"/>
                    <a:pt x="450" y="149"/>
                  </a:cubicBezTo>
                  <a:cubicBezTo>
                    <a:pt x="450" y="150"/>
                    <a:pt x="450" y="150"/>
                    <a:pt x="450" y="151"/>
                  </a:cubicBezTo>
                  <a:cubicBezTo>
                    <a:pt x="451" y="152"/>
                    <a:pt x="451" y="151"/>
                    <a:pt x="452" y="151"/>
                  </a:cubicBezTo>
                  <a:cubicBezTo>
                    <a:pt x="454" y="151"/>
                    <a:pt x="455" y="151"/>
                    <a:pt x="456" y="152"/>
                  </a:cubicBezTo>
                  <a:cubicBezTo>
                    <a:pt x="457" y="152"/>
                    <a:pt x="457" y="153"/>
                    <a:pt x="458" y="155"/>
                  </a:cubicBezTo>
                  <a:cubicBezTo>
                    <a:pt x="458" y="157"/>
                    <a:pt x="457" y="162"/>
                    <a:pt x="455" y="163"/>
                  </a:cubicBezTo>
                  <a:cubicBezTo>
                    <a:pt x="455" y="164"/>
                    <a:pt x="455" y="164"/>
                    <a:pt x="456" y="164"/>
                  </a:cubicBezTo>
                  <a:cubicBezTo>
                    <a:pt x="456" y="165"/>
                    <a:pt x="457" y="168"/>
                    <a:pt x="454" y="170"/>
                  </a:cubicBezTo>
                  <a:cubicBezTo>
                    <a:pt x="452" y="171"/>
                    <a:pt x="451" y="173"/>
                    <a:pt x="451" y="174"/>
                  </a:cubicBezTo>
                  <a:cubicBezTo>
                    <a:pt x="451" y="174"/>
                    <a:pt x="451" y="174"/>
                    <a:pt x="451" y="174"/>
                  </a:cubicBezTo>
                  <a:cubicBezTo>
                    <a:pt x="451" y="175"/>
                    <a:pt x="454" y="176"/>
                    <a:pt x="456" y="176"/>
                  </a:cubicBezTo>
                  <a:cubicBezTo>
                    <a:pt x="459" y="177"/>
                    <a:pt x="462" y="178"/>
                    <a:pt x="463" y="179"/>
                  </a:cubicBezTo>
                  <a:cubicBezTo>
                    <a:pt x="466" y="180"/>
                    <a:pt x="467" y="183"/>
                    <a:pt x="467" y="185"/>
                  </a:cubicBezTo>
                  <a:cubicBezTo>
                    <a:pt x="468" y="186"/>
                    <a:pt x="468" y="187"/>
                    <a:pt x="469" y="189"/>
                  </a:cubicBezTo>
                  <a:cubicBezTo>
                    <a:pt x="470" y="190"/>
                    <a:pt x="471" y="190"/>
                    <a:pt x="472" y="190"/>
                  </a:cubicBezTo>
                  <a:cubicBezTo>
                    <a:pt x="473" y="190"/>
                    <a:pt x="475" y="190"/>
                    <a:pt x="476" y="192"/>
                  </a:cubicBezTo>
                  <a:cubicBezTo>
                    <a:pt x="477" y="193"/>
                    <a:pt x="476" y="195"/>
                    <a:pt x="475" y="198"/>
                  </a:cubicBezTo>
                  <a:cubicBezTo>
                    <a:pt x="474" y="200"/>
                    <a:pt x="470" y="206"/>
                    <a:pt x="467" y="206"/>
                  </a:cubicBezTo>
                  <a:cubicBezTo>
                    <a:pt x="467" y="206"/>
                    <a:pt x="467" y="206"/>
                    <a:pt x="467" y="206"/>
                  </a:cubicBezTo>
                  <a:cubicBezTo>
                    <a:pt x="465" y="206"/>
                    <a:pt x="462" y="204"/>
                    <a:pt x="456" y="198"/>
                  </a:cubicBezTo>
                  <a:cubicBezTo>
                    <a:pt x="454" y="197"/>
                    <a:pt x="453" y="196"/>
                    <a:pt x="452" y="195"/>
                  </a:cubicBezTo>
                  <a:cubicBezTo>
                    <a:pt x="451" y="194"/>
                    <a:pt x="447" y="193"/>
                    <a:pt x="444" y="191"/>
                  </a:cubicBezTo>
                  <a:cubicBezTo>
                    <a:pt x="440" y="190"/>
                    <a:pt x="437" y="189"/>
                    <a:pt x="434" y="188"/>
                  </a:cubicBezTo>
                  <a:cubicBezTo>
                    <a:pt x="432" y="186"/>
                    <a:pt x="430" y="186"/>
                    <a:pt x="428" y="185"/>
                  </a:cubicBezTo>
                  <a:cubicBezTo>
                    <a:pt x="426" y="185"/>
                    <a:pt x="423" y="184"/>
                    <a:pt x="419" y="181"/>
                  </a:cubicBezTo>
                  <a:cubicBezTo>
                    <a:pt x="414" y="178"/>
                    <a:pt x="410" y="176"/>
                    <a:pt x="401" y="176"/>
                  </a:cubicBezTo>
                  <a:cubicBezTo>
                    <a:pt x="398" y="176"/>
                    <a:pt x="398" y="176"/>
                    <a:pt x="398" y="176"/>
                  </a:cubicBezTo>
                  <a:cubicBezTo>
                    <a:pt x="393" y="176"/>
                    <a:pt x="388" y="175"/>
                    <a:pt x="385" y="175"/>
                  </a:cubicBezTo>
                  <a:cubicBezTo>
                    <a:pt x="382" y="174"/>
                    <a:pt x="380" y="174"/>
                    <a:pt x="379" y="174"/>
                  </a:cubicBezTo>
                  <a:cubicBezTo>
                    <a:pt x="376" y="175"/>
                    <a:pt x="375" y="173"/>
                    <a:pt x="374" y="172"/>
                  </a:cubicBezTo>
                  <a:cubicBezTo>
                    <a:pt x="373" y="170"/>
                    <a:pt x="372" y="169"/>
                    <a:pt x="370" y="168"/>
                  </a:cubicBezTo>
                  <a:cubicBezTo>
                    <a:pt x="368" y="167"/>
                    <a:pt x="366" y="166"/>
                    <a:pt x="365" y="165"/>
                  </a:cubicBezTo>
                  <a:cubicBezTo>
                    <a:pt x="362" y="164"/>
                    <a:pt x="359" y="163"/>
                    <a:pt x="358" y="163"/>
                  </a:cubicBezTo>
                  <a:cubicBezTo>
                    <a:pt x="357" y="164"/>
                    <a:pt x="357" y="165"/>
                    <a:pt x="357" y="166"/>
                  </a:cubicBezTo>
                  <a:cubicBezTo>
                    <a:pt x="357" y="167"/>
                    <a:pt x="358" y="169"/>
                    <a:pt x="360" y="169"/>
                  </a:cubicBezTo>
                  <a:cubicBezTo>
                    <a:pt x="363" y="169"/>
                    <a:pt x="365" y="170"/>
                    <a:pt x="365" y="172"/>
                  </a:cubicBezTo>
                  <a:cubicBezTo>
                    <a:pt x="366" y="172"/>
                    <a:pt x="366" y="172"/>
                    <a:pt x="368" y="172"/>
                  </a:cubicBezTo>
                  <a:cubicBezTo>
                    <a:pt x="372" y="172"/>
                    <a:pt x="374" y="173"/>
                    <a:pt x="376" y="174"/>
                  </a:cubicBezTo>
                  <a:cubicBezTo>
                    <a:pt x="377" y="176"/>
                    <a:pt x="378" y="177"/>
                    <a:pt x="378" y="180"/>
                  </a:cubicBezTo>
                  <a:cubicBezTo>
                    <a:pt x="377" y="182"/>
                    <a:pt x="380" y="186"/>
                    <a:pt x="382" y="187"/>
                  </a:cubicBezTo>
                  <a:cubicBezTo>
                    <a:pt x="384" y="189"/>
                    <a:pt x="384" y="191"/>
                    <a:pt x="384" y="193"/>
                  </a:cubicBezTo>
                  <a:cubicBezTo>
                    <a:pt x="383" y="195"/>
                    <a:pt x="380" y="197"/>
                    <a:pt x="377" y="197"/>
                  </a:cubicBezTo>
                  <a:cubicBezTo>
                    <a:pt x="373" y="197"/>
                    <a:pt x="372" y="197"/>
                    <a:pt x="371" y="198"/>
                  </a:cubicBezTo>
                  <a:cubicBezTo>
                    <a:pt x="373" y="200"/>
                    <a:pt x="372" y="201"/>
                    <a:pt x="372" y="202"/>
                  </a:cubicBezTo>
                  <a:cubicBezTo>
                    <a:pt x="371" y="203"/>
                    <a:pt x="370" y="204"/>
                    <a:pt x="368" y="204"/>
                  </a:cubicBezTo>
                  <a:cubicBezTo>
                    <a:pt x="366" y="204"/>
                    <a:pt x="365" y="204"/>
                    <a:pt x="363" y="203"/>
                  </a:cubicBezTo>
                  <a:cubicBezTo>
                    <a:pt x="361" y="202"/>
                    <a:pt x="360" y="201"/>
                    <a:pt x="359" y="199"/>
                  </a:cubicBezTo>
                  <a:cubicBezTo>
                    <a:pt x="359" y="197"/>
                    <a:pt x="360" y="195"/>
                    <a:pt x="362" y="194"/>
                  </a:cubicBezTo>
                  <a:cubicBezTo>
                    <a:pt x="361" y="193"/>
                    <a:pt x="359" y="192"/>
                    <a:pt x="356" y="191"/>
                  </a:cubicBezTo>
                  <a:cubicBezTo>
                    <a:pt x="355" y="191"/>
                    <a:pt x="349" y="195"/>
                    <a:pt x="346" y="197"/>
                  </a:cubicBezTo>
                  <a:cubicBezTo>
                    <a:pt x="343" y="198"/>
                    <a:pt x="342" y="199"/>
                    <a:pt x="340" y="200"/>
                  </a:cubicBezTo>
                  <a:cubicBezTo>
                    <a:pt x="339" y="200"/>
                    <a:pt x="336" y="200"/>
                    <a:pt x="333" y="200"/>
                  </a:cubicBezTo>
                  <a:cubicBezTo>
                    <a:pt x="329" y="199"/>
                    <a:pt x="325" y="199"/>
                    <a:pt x="321" y="200"/>
                  </a:cubicBezTo>
                  <a:cubicBezTo>
                    <a:pt x="317" y="201"/>
                    <a:pt x="316" y="203"/>
                    <a:pt x="315" y="205"/>
                  </a:cubicBezTo>
                  <a:cubicBezTo>
                    <a:pt x="313" y="206"/>
                    <a:pt x="312" y="208"/>
                    <a:pt x="310" y="208"/>
                  </a:cubicBezTo>
                  <a:cubicBezTo>
                    <a:pt x="309" y="207"/>
                    <a:pt x="307" y="207"/>
                    <a:pt x="305" y="207"/>
                  </a:cubicBezTo>
                  <a:cubicBezTo>
                    <a:pt x="304" y="207"/>
                    <a:pt x="303" y="208"/>
                    <a:pt x="302" y="208"/>
                  </a:cubicBezTo>
                  <a:cubicBezTo>
                    <a:pt x="298" y="208"/>
                    <a:pt x="295" y="207"/>
                    <a:pt x="294" y="206"/>
                  </a:cubicBezTo>
                  <a:cubicBezTo>
                    <a:pt x="291" y="205"/>
                    <a:pt x="291" y="203"/>
                    <a:pt x="291" y="202"/>
                  </a:cubicBezTo>
                  <a:cubicBezTo>
                    <a:pt x="292" y="200"/>
                    <a:pt x="294" y="199"/>
                    <a:pt x="297" y="199"/>
                  </a:cubicBezTo>
                  <a:cubicBezTo>
                    <a:pt x="298" y="199"/>
                    <a:pt x="298" y="199"/>
                    <a:pt x="298" y="199"/>
                  </a:cubicBezTo>
                  <a:cubicBezTo>
                    <a:pt x="299" y="199"/>
                    <a:pt x="299" y="199"/>
                    <a:pt x="299" y="199"/>
                  </a:cubicBezTo>
                  <a:cubicBezTo>
                    <a:pt x="299" y="199"/>
                    <a:pt x="299" y="199"/>
                    <a:pt x="299" y="199"/>
                  </a:cubicBezTo>
                  <a:cubicBezTo>
                    <a:pt x="297" y="197"/>
                    <a:pt x="298" y="194"/>
                    <a:pt x="300" y="192"/>
                  </a:cubicBezTo>
                  <a:cubicBezTo>
                    <a:pt x="296" y="193"/>
                    <a:pt x="290" y="196"/>
                    <a:pt x="289" y="196"/>
                  </a:cubicBezTo>
                  <a:cubicBezTo>
                    <a:pt x="289" y="197"/>
                    <a:pt x="289" y="197"/>
                    <a:pt x="289" y="198"/>
                  </a:cubicBezTo>
                  <a:cubicBezTo>
                    <a:pt x="289" y="200"/>
                    <a:pt x="289" y="202"/>
                    <a:pt x="286" y="203"/>
                  </a:cubicBezTo>
                  <a:cubicBezTo>
                    <a:pt x="286" y="203"/>
                    <a:pt x="285" y="204"/>
                    <a:pt x="284" y="204"/>
                  </a:cubicBezTo>
                  <a:cubicBezTo>
                    <a:pt x="283" y="204"/>
                    <a:pt x="282" y="202"/>
                    <a:pt x="281" y="201"/>
                  </a:cubicBezTo>
                  <a:cubicBezTo>
                    <a:pt x="281" y="201"/>
                    <a:pt x="280" y="200"/>
                    <a:pt x="280" y="200"/>
                  </a:cubicBezTo>
                  <a:cubicBezTo>
                    <a:pt x="280" y="200"/>
                    <a:pt x="280" y="200"/>
                    <a:pt x="279" y="200"/>
                  </a:cubicBezTo>
                  <a:cubicBezTo>
                    <a:pt x="274" y="200"/>
                    <a:pt x="259" y="204"/>
                    <a:pt x="256" y="207"/>
                  </a:cubicBezTo>
                  <a:cubicBezTo>
                    <a:pt x="254" y="210"/>
                    <a:pt x="251" y="211"/>
                    <a:pt x="248" y="212"/>
                  </a:cubicBezTo>
                  <a:cubicBezTo>
                    <a:pt x="247" y="212"/>
                    <a:pt x="246" y="213"/>
                    <a:pt x="246" y="213"/>
                  </a:cubicBezTo>
                  <a:cubicBezTo>
                    <a:pt x="245" y="216"/>
                    <a:pt x="242" y="216"/>
                    <a:pt x="238" y="217"/>
                  </a:cubicBezTo>
                  <a:cubicBezTo>
                    <a:pt x="236" y="217"/>
                    <a:pt x="233" y="218"/>
                    <a:pt x="232" y="218"/>
                  </a:cubicBezTo>
                  <a:cubicBezTo>
                    <a:pt x="231" y="219"/>
                    <a:pt x="231" y="221"/>
                    <a:pt x="231" y="223"/>
                  </a:cubicBezTo>
                  <a:cubicBezTo>
                    <a:pt x="231" y="225"/>
                    <a:pt x="231" y="227"/>
                    <a:pt x="231" y="229"/>
                  </a:cubicBezTo>
                  <a:cubicBezTo>
                    <a:pt x="230" y="232"/>
                    <a:pt x="224" y="233"/>
                    <a:pt x="216" y="233"/>
                  </a:cubicBezTo>
                  <a:cubicBezTo>
                    <a:pt x="211" y="233"/>
                    <a:pt x="211" y="233"/>
                    <a:pt x="211" y="233"/>
                  </a:cubicBezTo>
                  <a:cubicBezTo>
                    <a:pt x="211" y="233"/>
                    <a:pt x="210" y="233"/>
                    <a:pt x="210" y="233"/>
                  </a:cubicBezTo>
                  <a:cubicBezTo>
                    <a:pt x="210" y="233"/>
                    <a:pt x="210" y="233"/>
                    <a:pt x="210" y="233"/>
                  </a:cubicBezTo>
                  <a:cubicBezTo>
                    <a:pt x="206" y="233"/>
                    <a:pt x="204" y="230"/>
                    <a:pt x="203" y="227"/>
                  </a:cubicBezTo>
                  <a:cubicBezTo>
                    <a:pt x="202" y="226"/>
                    <a:pt x="201" y="224"/>
                    <a:pt x="200" y="224"/>
                  </a:cubicBezTo>
                  <a:cubicBezTo>
                    <a:pt x="199" y="224"/>
                    <a:pt x="198" y="223"/>
                    <a:pt x="197" y="222"/>
                  </a:cubicBezTo>
                  <a:cubicBezTo>
                    <a:pt x="196" y="220"/>
                    <a:pt x="197" y="218"/>
                    <a:pt x="199" y="214"/>
                  </a:cubicBezTo>
                  <a:cubicBezTo>
                    <a:pt x="200" y="212"/>
                    <a:pt x="201" y="212"/>
                    <a:pt x="203" y="212"/>
                  </a:cubicBezTo>
                  <a:cubicBezTo>
                    <a:pt x="204" y="212"/>
                    <a:pt x="205" y="212"/>
                    <a:pt x="207" y="210"/>
                  </a:cubicBezTo>
                  <a:cubicBezTo>
                    <a:pt x="210" y="209"/>
                    <a:pt x="213" y="209"/>
                    <a:pt x="215" y="210"/>
                  </a:cubicBezTo>
                  <a:cubicBezTo>
                    <a:pt x="215" y="210"/>
                    <a:pt x="215" y="210"/>
                    <a:pt x="215" y="210"/>
                  </a:cubicBezTo>
                  <a:cubicBezTo>
                    <a:pt x="215" y="209"/>
                    <a:pt x="215" y="209"/>
                    <a:pt x="214" y="208"/>
                  </a:cubicBezTo>
                  <a:cubicBezTo>
                    <a:pt x="212" y="206"/>
                    <a:pt x="210" y="204"/>
                    <a:pt x="209" y="201"/>
                  </a:cubicBezTo>
                  <a:cubicBezTo>
                    <a:pt x="209" y="200"/>
                    <a:pt x="206" y="198"/>
                    <a:pt x="202" y="198"/>
                  </a:cubicBezTo>
                  <a:cubicBezTo>
                    <a:pt x="200" y="198"/>
                    <a:pt x="199" y="198"/>
                    <a:pt x="198" y="199"/>
                  </a:cubicBezTo>
                  <a:cubicBezTo>
                    <a:pt x="195" y="199"/>
                    <a:pt x="192" y="200"/>
                    <a:pt x="188" y="199"/>
                  </a:cubicBezTo>
                  <a:cubicBezTo>
                    <a:pt x="191" y="201"/>
                    <a:pt x="190" y="203"/>
                    <a:pt x="190" y="205"/>
                  </a:cubicBezTo>
                  <a:cubicBezTo>
                    <a:pt x="190" y="206"/>
                    <a:pt x="190" y="206"/>
                    <a:pt x="190" y="207"/>
                  </a:cubicBezTo>
                  <a:cubicBezTo>
                    <a:pt x="192" y="211"/>
                    <a:pt x="188" y="217"/>
                    <a:pt x="186" y="221"/>
                  </a:cubicBezTo>
                  <a:cubicBezTo>
                    <a:pt x="185" y="221"/>
                    <a:pt x="185" y="222"/>
                    <a:pt x="185" y="222"/>
                  </a:cubicBezTo>
                  <a:cubicBezTo>
                    <a:pt x="186" y="222"/>
                    <a:pt x="187" y="222"/>
                    <a:pt x="187" y="222"/>
                  </a:cubicBezTo>
                  <a:cubicBezTo>
                    <a:pt x="188" y="222"/>
                    <a:pt x="188" y="222"/>
                    <a:pt x="188" y="222"/>
                  </a:cubicBezTo>
                  <a:cubicBezTo>
                    <a:pt x="189" y="222"/>
                    <a:pt x="191" y="222"/>
                    <a:pt x="192" y="223"/>
                  </a:cubicBezTo>
                  <a:cubicBezTo>
                    <a:pt x="194" y="226"/>
                    <a:pt x="194" y="230"/>
                    <a:pt x="194" y="233"/>
                  </a:cubicBezTo>
                  <a:cubicBezTo>
                    <a:pt x="194" y="234"/>
                    <a:pt x="194" y="234"/>
                    <a:pt x="194" y="234"/>
                  </a:cubicBezTo>
                  <a:cubicBezTo>
                    <a:pt x="194" y="237"/>
                    <a:pt x="193" y="239"/>
                    <a:pt x="192" y="240"/>
                  </a:cubicBezTo>
                  <a:cubicBezTo>
                    <a:pt x="191" y="241"/>
                    <a:pt x="190" y="242"/>
                    <a:pt x="190" y="243"/>
                  </a:cubicBezTo>
                  <a:cubicBezTo>
                    <a:pt x="190" y="245"/>
                    <a:pt x="189" y="246"/>
                    <a:pt x="188" y="246"/>
                  </a:cubicBezTo>
                  <a:cubicBezTo>
                    <a:pt x="187" y="246"/>
                    <a:pt x="186" y="245"/>
                    <a:pt x="185" y="245"/>
                  </a:cubicBezTo>
                  <a:cubicBezTo>
                    <a:pt x="185" y="245"/>
                    <a:pt x="185" y="244"/>
                    <a:pt x="184" y="244"/>
                  </a:cubicBezTo>
                  <a:cubicBezTo>
                    <a:pt x="184" y="245"/>
                    <a:pt x="183" y="245"/>
                    <a:pt x="183" y="245"/>
                  </a:cubicBezTo>
                  <a:cubicBezTo>
                    <a:pt x="181" y="245"/>
                    <a:pt x="179" y="243"/>
                    <a:pt x="178" y="240"/>
                  </a:cubicBezTo>
                  <a:cubicBezTo>
                    <a:pt x="178" y="239"/>
                    <a:pt x="175" y="239"/>
                    <a:pt x="174" y="239"/>
                  </a:cubicBezTo>
                  <a:cubicBezTo>
                    <a:pt x="172" y="239"/>
                    <a:pt x="170" y="239"/>
                    <a:pt x="168" y="239"/>
                  </a:cubicBezTo>
                  <a:cubicBezTo>
                    <a:pt x="166" y="238"/>
                    <a:pt x="165" y="238"/>
                    <a:pt x="163" y="241"/>
                  </a:cubicBezTo>
                  <a:cubicBezTo>
                    <a:pt x="161" y="245"/>
                    <a:pt x="155" y="246"/>
                    <a:pt x="152" y="247"/>
                  </a:cubicBezTo>
                  <a:cubicBezTo>
                    <a:pt x="151" y="247"/>
                    <a:pt x="148" y="249"/>
                    <a:pt x="146" y="251"/>
                  </a:cubicBezTo>
                  <a:cubicBezTo>
                    <a:pt x="144" y="252"/>
                    <a:pt x="143" y="253"/>
                    <a:pt x="142" y="254"/>
                  </a:cubicBezTo>
                  <a:cubicBezTo>
                    <a:pt x="141" y="255"/>
                    <a:pt x="141" y="255"/>
                    <a:pt x="141" y="256"/>
                  </a:cubicBezTo>
                  <a:cubicBezTo>
                    <a:pt x="140" y="258"/>
                    <a:pt x="141" y="259"/>
                    <a:pt x="143" y="261"/>
                  </a:cubicBezTo>
                  <a:cubicBezTo>
                    <a:pt x="147" y="265"/>
                    <a:pt x="149" y="268"/>
                    <a:pt x="148" y="272"/>
                  </a:cubicBezTo>
                  <a:cubicBezTo>
                    <a:pt x="148" y="275"/>
                    <a:pt x="143" y="275"/>
                    <a:pt x="142" y="275"/>
                  </a:cubicBezTo>
                  <a:cubicBezTo>
                    <a:pt x="141" y="275"/>
                    <a:pt x="133" y="275"/>
                    <a:pt x="131" y="272"/>
                  </a:cubicBezTo>
                  <a:cubicBezTo>
                    <a:pt x="130" y="271"/>
                    <a:pt x="126" y="270"/>
                    <a:pt x="123" y="270"/>
                  </a:cubicBezTo>
                  <a:cubicBezTo>
                    <a:pt x="122" y="270"/>
                    <a:pt x="122" y="270"/>
                    <a:pt x="121" y="270"/>
                  </a:cubicBezTo>
                  <a:cubicBezTo>
                    <a:pt x="121" y="270"/>
                    <a:pt x="121" y="270"/>
                    <a:pt x="121" y="270"/>
                  </a:cubicBezTo>
                  <a:cubicBezTo>
                    <a:pt x="119" y="270"/>
                    <a:pt x="117" y="268"/>
                    <a:pt x="114" y="266"/>
                  </a:cubicBezTo>
                  <a:cubicBezTo>
                    <a:pt x="112" y="264"/>
                    <a:pt x="109" y="262"/>
                    <a:pt x="108" y="262"/>
                  </a:cubicBezTo>
                  <a:cubicBezTo>
                    <a:pt x="108" y="262"/>
                    <a:pt x="108" y="262"/>
                    <a:pt x="108" y="262"/>
                  </a:cubicBezTo>
                  <a:cubicBezTo>
                    <a:pt x="106" y="262"/>
                    <a:pt x="104" y="265"/>
                    <a:pt x="103" y="267"/>
                  </a:cubicBezTo>
                  <a:cubicBezTo>
                    <a:pt x="101" y="267"/>
                    <a:pt x="101" y="267"/>
                    <a:pt x="101" y="267"/>
                  </a:cubicBezTo>
                  <a:cubicBezTo>
                    <a:pt x="101" y="267"/>
                    <a:pt x="101" y="267"/>
                    <a:pt x="101" y="267"/>
                  </a:cubicBezTo>
                  <a:cubicBezTo>
                    <a:pt x="103" y="267"/>
                    <a:pt x="103" y="267"/>
                    <a:pt x="103" y="267"/>
                  </a:cubicBezTo>
                  <a:cubicBezTo>
                    <a:pt x="103" y="267"/>
                    <a:pt x="104" y="268"/>
                    <a:pt x="104" y="268"/>
                  </a:cubicBezTo>
                  <a:close/>
                  <a:moveTo>
                    <a:pt x="849" y="490"/>
                  </a:moveTo>
                  <a:cubicBezTo>
                    <a:pt x="850" y="489"/>
                    <a:pt x="852" y="488"/>
                    <a:pt x="855" y="487"/>
                  </a:cubicBezTo>
                  <a:cubicBezTo>
                    <a:pt x="860" y="485"/>
                    <a:pt x="868" y="482"/>
                    <a:pt x="871" y="477"/>
                  </a:cubicBezTo>
                  <a:cubicBezTo>
                    <a:pt x="873" y="472"/>
                    <a:pt x="879" y="468"/>
                    <a:pt x="884" y="464"/>
                  </a:cubicBezTo>
                  <a:cubicBezTo>
                    <a:pt x="890" y="459"/>
                    <a:pt x="897" y="455"/>
                    <a:pt x="901" y="448"/>
                  </a:cubicBezTo>
                  <a:cubicBezTo>
                    <a:pt x="903" y="445"/>
                    <a:pt x="905" y="441"/>
                    <a:pt x="907" y="437"/>
                  </a:cubicBezTo>
                  <a:cubicBezTo>
                    <a:pt x="911" y="429"/>
                    <a:pt x="913" y="424"/>
                    <a:pt x="917" y="424"/>
                  </a:cubicBezTo>
                  <a:cubicBezTo>
                    <a:pt x="917" y="424"/>
                    <a:pt x="917" y="424"/>
                    <a:pt x="917" y="424"/>
                  </a:cubicBezTo>
                  <a:cubicBezTo>
                    <a:pt x="918" y="425"/>
                    <a:pt x="919" y="425"/>
                    <a:pt x="920" y="427"/>
                  </a:cubicBezTo>
                  <a:cubicBezTo>
                    <a:pt x="921" y="434"/>
                    <a:pt x="915" y="460"/>
                    <a:pt x="906" y="468"/>
                  </a:cubicBezTo>
                  <a:cubicBezTo>
                    <a:pt x="901" y="472"/>
                    <a:pt x="895" y="475"/>
                    <a:pt x="889" y="477"/>
                  </a:cubicBezTo>
                  <a:cubicBezTo>
                    <a:pt x="884" y="479"/>
                    <a:pt x="878" y="481"/>
                    <a:pt x="878" y="484"/>
                  </a:cubicBezTo>
                  <a:cubicBezTo>
                    <a:pt x="878" y="491"/>
                    <a:pt x="862" y="494"/>
                    <a:pt x="855" y="494"/>
                  </a:cubicBezTo>
                  <a:cubicBezTo>
                    <a:pt x="852" y="494"/>
                    <a:pt x="850" y="494"/>
                    <a:pt x="849" y="493"/>
                  </a:cubicBezTo>
                  <a:cubicBezTo>
                    <a:pt x="849" y="492"/>
                    <a:pt x="849" y="491"/>
                    <a:pt x="849" y="490"/>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89" name="Freeform 1148">
              <a:extLst>
                <a:ext uri="{FF2B5EF4-FFF2-40B4-BE49-F238E27FC236}">
                  <a16:creationId xmlns:a16="http://schemas.microsoft.com/office/drawing/2014/main" id="{7DC1A713-B7B3-46D3-A0D1-2A3D234D65BC}"/>
                </a:ext>
              </a:extLst>
            </p:cNvPr>
            <p:cNvSpPr>
              <a:spLocks/>
            </p:cNvSpPr>
            <p:nvPr/>
          </p:nvSpPr>
          <p:spPr bwMode="auto">
            <a:xfrm>
              <a:off x="4790" y="1671"/>
              <a:ext cx="25" cy="109"/>
            </a:xfrm>
            <a:custGeom>
              <a:avLst/>
              <a:gdLst>
                <a:gd name="T0" fmla="*/ 5 w 26"/>
                <a:gd name="T1" fmla="*/ 42 h 114"/>
                <a:gd name="T2" fmla="*/ 5 w 26"/>
                <a:gd name="T3" fmla="*/ 65 h 114"/>
                <a:gd name="T4" fmla="*/ 4 w 26"/>
                <a:gd name="T5" fmla="*/ 85 h 114"/>
                <a:gd name="T6" fmla="*/ 3 w 26"/>
                <a:gd name="T7" fmla="*/ 105 h 114"/>
                <a:gd name="T8" fmla="*/ 2 w 26"/>
                <a:gd name="T9" fmla="*/ 114 h 114"/>
                <a:gd name="T10" fmla="*/ 7 w 26"/>
                <a:gd name="T11" fmla="*/ 109 h 114"/>
                <a:gd name="T12" fmla="*/ 11 w 26"/>
                <a:gd name="T13" fmla="*/ 109 h 114"/>
                <a:gd name="T14" fmla="*/ 6 w 26"/>
                <a:gd name="T15" fmla="*/ 96 h 114"/>
                <a:gd name="T16" fmla="*/ 7 w 26"/>
                <a:gd name="T17" fmla="*/ 85 h 114"/>
                <a:gd name="T18" fmla="*/ 9 w 26"/>
                <a:gd name="T19" fmla="*/ 77 h 114"/>
                <a:gd name="T20" fmla="*/ 16 w 26"/>
                <a:gd name="T21" fmla="*/ 70 h 114"/>
                <a:gd name="T22" fmla="*/ 25 w 26"/>
                <a:gd name="T23" fmla="*/ 74 h 114"/>
                <a:gd name="T24" fmla="*/ 26 w 26"/>
                <a:gd name="T25" fmla="*/ 75 h 114"/>
                <a:gd name="T26" fmla="*/ 26 w 26"/>
                <a:gd name="T27" fmla="*/ 75 h 114"/>
                <a:gd name="T28" fmla="*/ 20 w 26"/>
                <a:gd name="T29" fmla="*/ 57 h 114"/>
                <a:gd name="T30" fmla="*/ 14 w 26"/>
                <a:gd name="T31" fmla="*/ 35 h 114"/>
                <a:gd name="T32" fmla="*/ 14 w 26"/>
                <a:gd name="T33" fmla="*/ 21 h 114"/>
                <a:gd name="T34" fmla="*/ 13 w 26"/>
                <a:gd name="T35" fmla="*/ 12 h 114"/>
                <a:gd name="T36" fmla="*/ 7 w 26"/>
                <a:gd name="T37" fmla="*/ 0 h 114"/>
                <a:gd name="T38" fmla="*/ 7 w 26"/>
                <a:gd name="T39" fmla="*/ 2 h 114"/>
                <a:gd name="T40" fmla="*/ 2 w 26"/>
                <a:gd name="T41" fmla="*/ 10 h 114"/>
                <a:gd name="T42" fmla="*/ 1 w 26"/>
                <a:gd name="T43" fmla="*/ 10 h 114"/>
                <a:gd name="T44" fmla="*/ 1 w 26"/>
                <a:gd name="T45" fmla="*/ 13 h 114"/>
                <a:gd name="T46" fmla="*/ 1 w 26"/>
                <a:gd name="T47" fmla="*/ 21 h 114"/>
                <a:gd name="T48" fmla="*/ 5 w 26"/>
                <a:gd name="T4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14">
                  <a:moveTo>
                    <a:pt x="5" y="42"/>
                  </a:moveTo>
                  <a:cubicBezTo>
                    <a:pt x="6" y="45"/>
                    <a:pt x="6" y="53"/>
                    <a:pt x="5" y="65"/>
                  </a:cubicBezTo>
                  <a:cubicBezTo>
                    <a:pt x="4" y="73"/>
                    <a:pt x="3" y="83"/>
                    <a:pt x="4" y="85"/>
                  </a:cubicBezTo>
                  <a:cubicBezTo>
                    <a:pt x="5" y="89"/>
                    <a:pt x="5" y="95"/>
                    <a:pt x="3" y="105"/>
                  </a:cubicBezTo>
                  <a:cubicBezTo>
                    <a:pt x="2" y="108"/>
                    <a:pt x="2" y="111"/>
                    <a:pt x="2" y="114"/>
                  </a:cubicBezTo>
                  <a:cubicBezTo>
                    <a:pt x="2" y="112"/>
                    <a:pt x="4" y="109"/>
                    <a:pt x="7" y="109"/>
                  </a:cubicBezTo>
                  <a:cubicBezTo>
                    <a:pt x="9" y="108"/>
                    <a:pt x="10" y="109"/>
                    <a:pt x="11" y="109"/>
                  </a:cubicBezTo>
                  <a:cubicBezTo>
                    <a:pt x="9" y="107"/>
                    <a:pt x="7" y="102"/>
                    <a:pt x="6" y="96"/>
                  </a:cubicBezTo>
                  <a:cubicBezTo>
                    <a:pt x="4" y="93"/>
                    <a:pt x="6" y="89"/>
                    <a:pt x="7" y="85"/>
                  </a:cubicBezTo>
                  <a:cubicBezTo>
                    <a:pt x="8" y="83"/>
                    <a:pt x="9" y="80"/>
                    <a:pt x="9" y="77"/>
                  </a:cubicBezTo>
                  <a:cubicBezTo>
                    <a:pt x="9" y="73"/>
                    <a:pt x="12" y="70"/>
                    <a:pt x="16" y="70"/>
                  </a:cubicBezTo>
                  <a:cubicBezTo>
                    <a:pt x="19" y="70"/>
                    <a:pt x="23" y="72"/>
                    <a:pt x="25" y="74"/>
                  </a:cubicBezTo>
                  <a:cubicBezTo>
                    <a:pt x="26" y="75"/>
                    <a:pt x="26" y="75"/>
                    <a:pt x="26" y="75"/>
                  </a:cubicBezTo>
                  <a:cubicBezTo>
                    <a:pt x="26" y="75"/>
                    <a:pt x="26" y="75"/>
                    <a:pt x="26" y="75"/>
                  </a:cubicBezTo>
                  <a:cubicBezTo>
                    <a:pt x="25" y="73"/>
                    <a:pt x="23" y="67"/>
                    <a:pt x="20" y="57"/>
                  </a:cubicBezTo>
                  <a:cubicBezTo>
                    <a:pt x="18" y="49"/>
                    <a:pt x="16" y="39"/>
                    <a:pt x="14" y="35"/>
                  </a:cubicBezTo>
                  <a:cubicBezTo>
                    <a:pt x="12" y="30"/>
                    <a:pt x="13" y="25"/>
                    <a:pt x="14" y="21"/>
                  </a:cubicBezTo>
                  <a:cubicBezTo>
                    <a:pt x="15" y="16"/>
                    <a:pt x="16" y="13"/>
                    <a:pt x="13" y="12"/>
                  </a:cubicBezTo>
                  <a:cubicBezTo>
                    <a:pt x="9" y="8"/>
                    <a:pt x="8" y="4"/>
                    <a:pt x="7" y="0"/>
                  </a:cubicBezTo>
                  <a:cubicBezTo>
                    <a:pt x="7" y="1"/>
                    <a:pt x="7" y="2"/>
                    <a:pt x="7" y="2"/>
                  </a:cubicBezTo>
                  <a:cubicBezTo>
                    <a:pt x="7" y="5"/>
                    <a:pt x="7" y="10"/>
                    <a:pt x="2" y="10"/>
                  </a:cubicBezTo>
                  <a:cubicBezTo>
                    <a:pt x="1" y="10"/>
                    <a:pt x="1" y="10"/>
                    <a:pt x="1" y="10"/>
                  </a:cubicBezTo>
                  <a:cubicBezTo>
                    <a:pt x="1" y="11"/>
                    <a:pt x="1" y="12"/>
                    <a:pt x="1" y="13"/>
                  </a:cubicBezTo>
                  <a:cubicBezTo>
                    <a:pt x="2" y="15"/>
                    <a:pt x="2" y="18"/>
                    <a:pt x="1" y="21"/>
                  </a:cubicBezTo>
                  <a:cubicBezTo>
                    <a:pt x="0" y="27"/>
                    <a:pt x="2" y="36"/>
                    <a:pt x="5" y="4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0" name="Freeform 1149">
              <a:extLst>
                <a:ext uri="{FF2B5EF4-FFF2-40B4-BE49-F238E27FC236}">
                  <a16:creationId xmlns:a16="http://schemas.microsoft.com/office/drawing/2014/main" id="{CAE490AC-4C73-49EC-B1A0-30A95029961E}"/>
                </a:ext>
              </a:extLst>
            </p:cNvPr>
            <p:cNvSpPr>
              <a:spLocks/>
            </p:cNvSpPr>
            <p:nvPr/>
          </p:nvSpPr>
          <p:spPr bwMode="auto">
            <a:xfrm>
              <a:off x="3824" y="1256"/>
              <a:ext cx="190" cy="130"/>
            </a:xfrm>
            <a:custGeom>
              <a:avLst/>
              <a:gdLst>
                <a:gd name="T0" fmla="*/ 10 w 199"/>
                <a:gd name="T1" fmla="*/ 115 h 136"/>
                <a:gd name="T2" fmla="*/ 13 w 199"/>
                <a:gd name="T3" fmla="*/ 121 h 136"/>
                <a:gd name="T4" fmla="*/ 15 w 199"/>
                <a:gd name="T5" fmla="*/ 124 h 136"/>
                <a:gd name="T6" fmla="*/ 15 w 199"/>
                <a:gd name="T7" fmla="*/ 119 h 136"/>
                <a:gd name="T8" fmla="*/ 28 w 199"/>
                <a:gd name="T9" fmla="*/ 124 h 136"/>
                <a:gd name="T10" fmla="*/ 26 w 199"/>
                <a:gd name="T11" fmla="*/ 130 h 136"/>
                <a:gd name="T12" fmla="*/ 47 w 199"/>
                <a:gd name="T13" fmla="*/ 134 h 136"/>
                <a:gd name="T14" fmla="*/ 67 w 199"/>
                <a:gd name="T15" fmla="*/ 135 h 136"/>
                <a:gd name="T16" fmla="*/ 52 w 199"/>
                <a:gd name="T17" fmla="*/ 123 h 136"/>
                <a:gd name="T18" fmla="*/ 49 w 199"/>
                <a:gd name="T19" fmla="*/ 96 h 136"/>
                <a:gd name="T20" fmla="*/ 58 w 199"/>
                <a:gd name="T21" fmla="*/ 83 h 136"/>
                <a:gd name="T22" fmla="*/ 69 w 199"/>
                <a:gd name="T23" fmla="*/ 71 h 136"/>
                <a:gd name="T24" fmla="*/ 70 w 199"/>
                <a:gd name="T25" fmla="*/ 69 h 136"/>
                <a:gd name="T26" fmla="*/ 79 w 199"/>
                <a:gd name="T27" fmla="*/ 60 h 136"/>
                <a:gd name="T28" fmla="*/ 80 w 199"/>
                <a:gd name="T29" fmla="*/ 52 h 136"/>
                <a:gd name="T30" fmla="*/ 91 w 199"/>
                <a:gd name="T31" fmla="*/ 49 h 136"/>
                <a:gd name="T32" fmla="*/ 106 w 199"/>
                <a:gd name="T33" fmla="*/ 43 h 136"/>
                <a:gd name="T34" fmla="*/ 199 w 199"/>
                <a:gd name="T35" fmla="*/ 4 h 136"/>
                <a:gd name="T36" fmla="*/ 191 w 199"/>
                <a:gd name="T37" fmla="*/ 0 h 136"/>
                <a:gd name="T38" fmla="*/ 154 w 199"/>
                <a:gd name="T39" fmla="*/ 11 h 136"/>
                <a:gd name="T40" fmla="*/ 131 w 199"/>
                <a:gd name="T41" fmla="*/ 17 h 136"/>
                <a:gd name="T42" fmla="*/ 114 w 199"/>
                <a:gd name="T43" fmla="*/ 16 h 136"/>
                <a:gd name="T44" fmla="*/ 107 w 199"/>
                <a:gd name="T45" fmla="*/ 19 h 136"/>
                <a:gd name="T46" fmla="*/ 93 w 199"/>
                <a:gd name="T47" fmla="*/ 23 h 136"/>
                <a:gd name="T48" fmla="*/ 80 w 199"/>
                <a:gd name="T49" fmla="*/ 28 h 136"/>
                <a:gd name="T50" fmla="*/ 72 w 199"/>
                <a:gd name="T51" fmla="*/ 33 h 136"/>
                <a:gd name="T52" fmla="*/ 59 w 199"/>
                <a:gd name="T53" fmla="*/ 37 h 136"/>
                <a:gd name="T54" fmla="*/ 59 w 199"/>
                <a:gd name="T55" fmla="*/ 42 h 136"/>
                <a:gd name="T56" fmla="*/ 55 w 199"/>
                <a:gd name="T57" fmla="*/ 50 h 136"/>
                <a:gd name="T58" fmla="*/ 54 w 199"/>
                <a:gd name="T59" fmla="*/ 52 h 136"/>
                <a:gd name="T60" fmla="*/ 49 w 199"/>
                <a:gd name="T61" fmla="*/ 57 h 136"/>
                <a:gd name="T62" fmla="*/ 39 w 199"/>
                <a:gd name="T63" fmla="*/ 65 h 136"/>
                <a:gd name="T64" fmla="*/ 35 w 199"/>
                <a:gd name="T65" fmla="*/ 68 h 136"/>
                <a:gd name="T66" fmla="*/ 41 w 199"/>
                <a:gd name="T67" fmla="*/ 71 h 136"/>
                <a:gd name="T68" fmla="*/ 36 w 199"/>
                <a:gd name="T69" fmla="*/ 77 h 136"/>
                <a:gd name="T70" fmla="*/ 28 w 199"/>
                <a:gd name="T71" fmla="*/ 83 h 136"/>
                <a:gd name="T72" fmla="*/ 24 w 199"/>
                <a:gd name="T73" fmla="*/ 88 h 136"/>
                <a:gd name="T74" fmla="*/ 21 w 199"/>
                <a:gd name="T75" fmla="*/ 96 h 136"/>
                <a:gd name="T76" fmla="*/ 15 w 199"/>
                <a:gd name="T77" fmla="*/ 103 h 136"/>
                <a:gd name="T78" fmla="*/ 1 w 199"/>
                <a:gd name="T79" fmla="*/ 110 h 136"/>
                <a:gd name="T80" fmla="*/ 8 w 19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36">
                  <a:moveTo>
                    <a:pt x="8" y="114"/>
                  </a:moveTo>
                  <a:cubicBezTo>
                    <a:pt x="9" y="115"/>
                    <a:pt x="9" y="115"/>
                    <a:pt x="10" y="115"/>
                  </a:cubicBezTo>
                  <a:cubicBezTo>
                    <a:pt x="11" y="115"/>
                    <a:pt x="13" y="115"/>
                    <a:pt x="14" y="116"/>
                  </a:cubicBezTo>
                  <a:cubicBezTo>
                    <a:pt x="15" y="118"/>
                    <a:pt x="14" y="119"/>
                    <a:pt x="13" y="121"/>
                  </a:cubicBezTo>
                  <a:cubicBezTo>
                    <a:pt x="13" y="123"/>
                    <a:pt x="13" y="123"/>
                    <a:pt x="13" y="123"/>
                  </a:cubicBezTo>
                  <a:cubicBezTo>
                    <a:pt x="14" y="124"/>
                    <a:pt x="15" y="124"/>
                    <a:pt x="15" y="124"/>
                  </a:cubicBezTo>
                  <a:cubicBezTo>
                    <a:pt x="15" y="124"/>
                    <a:pt x="15" y="123"/>
                    <a:pt x="15" y="122"/>
                  </a:cubicBezTo>
                  <a:cubicBezTo>
                    <a:pt x="14" y="120"/>
                    <a:pt x="14" y="119"/>
                    <a:pt x="15" y="119"/>
                  </a:cubicBezTo>
                  <a:cubicBezTo>
                    <a:pt x="15" y="118"/>
                    <a:pt x="16" y="117"/>
                    <a:pt x="17" y="117"/>
                  </a:cubicBezTo>
                  <a:cubicBezTo>
                    <a:pt x="21" y="117"/>
                    <a:pt x="27" y="120"/>
                    <a:pt x="28" y="124"/>
                  </a:cubicBezTo>
                  <a:cubicBezTo>
                    <a:pt x="29" y="126"/>
                    <a:pt x="28" y="128"/>
                    <a:pt x="27" y="129"/>
                  </a:cubicBezTo>
                  <a:cubicBezTo>
                    <a:pt x="26" y="129"/>
                    <a:pt x="26" y="130"/>
                    <a:pt x="26" y="130"/>
                  </a:cubicBezTo>
                  <a:cubicBezTo>
                    <a:pt x="27" y="131"/>
                    <a:pt x="34" y="133"/>
                    <a:pt x="40" y="134"/>
                  </a:cubicBezTo>
                  <a:cubicBezTo>
                    <a:pt x="41" y="134"/>
                    <a:pt x="44" y="134"/>
                    <a:pt x="47" y="134"/>
                  </a:cubicBezTo>
                  <a:cubicBezTo>
                    <a:pt x="52" y="135"/>
                    <a:pt x="58" y="136"/>
                    <a:pt x="62" y="136"/>
                  </a:cubicBezTo>
                  <a:cubicBezTo>
                    <a:pt x="66" y="136"/>
                    <a:pt x="67" y="135"/>
                    <a:pt x="67" y="135"/>
                  </a:cubicBezTo>
                  <a:cubicBezTo>
                    <a:pt x="67" y="135"/>
                    <a:pt x="64" y="133"/>
                    <a:pt x="62" y="131"/>
                  </a:cubicBezTo>
                  <a:cubicBezTo>
                    <a:pt x="59" y="129"/>
                    <a:pt x="56" y="127"/>
                    <a:pt x="52" y="123"/>
                  </a:cubicBezTo>
                  <a:cubicBezTo>
                    <a:pt x="48" y="119"/>
                    <a:pt x="43" y="111"/>
                    <a:pt x="44" y="104"/>
                  </a:cubicBezTo>
                  <a:cubicBezTo>
                    <a:pt x="44" y="100"/>
                    <a:pt x="46" y="98"/>
                    <a:pt x="49" y="96"/>
                  </a:cubicBezTo>
                  <a:cubicBezTo>
                    <a:pt x="52" y="94"/>
                    <a:pt x="52" y="93"/>
                    <a:pt x="52" y="91"/>
                  </a:cubicBezTo>
                  <a:cubicBezTo>
                    <a:pt x="53" y="88"/>
                    <a:pt x="53" y="86"/>
                    <a:pt x="58" y="83"/>
                  </a:cubicBezTo>
                  <a:cubicBezTo>
                    <a:pt x="61" y="81"/>
                    <a:pt x="62" y="78"/>
                    <a:pt x="62" y="76"/>
                  </a:cubicBezTo>
                  <a:cubicBezTo>
                    <a:pt x="63" y="74"/>
                    <a:pt x="64" y="71"/>
                    <a:pt x="69" y="71"/>
                  </a:cubicBezTo>
                  <a:cubicBezTo>
                    <a:pt x="70" y="71"/>
                    <a:pt x="70" y="71"/>
                    <a:pt x="70" y="71"/>
                  </a:cubicBezTo>
                  <a:cubicBezTo>
                    <a:pt x="70" y="70"/>
                    <a:pt x="70" y="70"/>
                    <a:pt x="70" y="69"/>
                  </a:cubicBezTo>
                  <a:cubicBezTo>
                    <a:pt x="70" y="68"/>
                    <a:pt x="69" y="64"/>
                    <a:pt x="74" y="63"/>
                  </a:cubicBezTo>
                  <a:cubicBezTo>
                    <a:pt x="76" y="63"/>
                    <a:pt x="78" y="62"/>
                    <a:pt x="79" y="60"/>
                  </a:cubicBezTo>
                  <a:cubicBezTo>
                    <a:pt x="80" y="58"/>
                    <a:pt x="80" y="56"/>
                    <a:pt x="80" y="55"/>
                  </a:cubicBezTo>
                  <a:cubicBezTo>
                    <a:pt x="79" y="54"/>
                    <a:pt x="80" y="53"/>
                    <a:pt x="80" y="52"/>
                  </a:cubicBezTo>
                  <a:cubicBezTo>
                    <a:pt x="81" y="51"/>
                    <a:pt x="83" y="51"/>
                    <a:pt x="85" y="51"/>
                  </a:cubicBezTo>
                  <a:cubicBezTo>
                    <a:pt x="87" y="51"/>
                    <a:pt x="90" y="51"/>
                    <a:pt x="91" y="49"/>
                  </a:cubicBezTo>
                  <a:cubicBezTo>
                    <a:pt x="93" y="47"/>
                    <a:pt x="96" y="46"/>
                    <a:pt x="99" y="46"/>
                  </a:cubicBezTo>
                  <a:cubicBezTo>
                    <a:pt x="102" y="45"/>
                    <a:pt x="105" y="45"/>
                    <a:pt x="106" y="43"/>
                  </a:cubicBezTo>
                  <a:cubicBezTo>
                    <a:pt x="109" y="35"/>
                    <a:pt x="152" y="22"/>
                    <a:pt x="170" y="18"/>
                  </a:cubicBezTo>
                  <a:cubicBezTo>
                    <a:pt x="188" y="14"/>
                    <a:pt x="198" y="8"/>
                    <a:pt x="199" y="4"/>
                  </a:cubicBezTo>
                  <a:cubicBezTo>
                    <a:pt x="199" y="3"/>
                    <a:pt x="199" y="3"/>
                    <a:pt x="198" y="1"/>
                  </a:cubicBezTo>
                  <a:cubicBezTo>
                    <a:pt x="196" y="0"/>
                    <a:pt x="194" y="0"/>
                    <a:pt x="191" y="0"/>
                  </a:cubicBezTo>
                  <a:cubicBezTo>
                    <a:pt x="182" y="0"/>
                    <a:pt x="169" y="5"/>
                    <a:pt x="166" y="8"/>
                  </a:cubicBezTo>
                  <a:cubicBezTo>
                    <a:pt x="162" y="11"/>
                    <a:pt x="158" y="11"/>
                    <a:pt x="154" y="11"/>
                  </a:cubicBezTo>
                  <a:cubicBezTo>
                    <a:pt x="152" y="11"/>
                    <a:pt x="149" y="12"/>
                    <a:pt x="147" y="13"/>
                  </a:cubicBezTo>
                  <a:cubicBezTo>
                    <a:pt x="144" y="15"/>
                    <a:pt x="137" y="17"/>
                    <a:pt x="131" y="17"/>
                  </a:cubicBezTo>
                  <a:cubicBezTo>
                    <a:pt x="128" y="17"/>
                    <a:pt x="125" y="16"/>
                    <a:pt x="123" y="15"/>
                  </a:cubicBezTo>
                  <a:cubicBezTo>
                    <a:pt x="120" y="13"/>
                    <a:pt x="117" y="15"/>
                    <a:pt x="114" y="16"/>
                  </a:cubicBezTo>
                  <a:cubicBezTo>
                    <a:pt x="112" y="18"/>
                    <a:pt x="109" y="19"/>
                    <a:pt x="107" y="19"/>
                  </a:cubicBezTo>
                  <a:cubicBezTo>
                    <a:pt x="107" y="19"/>
                    <a:pt x="107" y="19"/>
                    <a:pt x="107" y="19"/>
                  </a:cubicBezTo>
                  <a:cubicBezTo>
                    <a:pt x="105" y="19"/>
                    <a:pt x="103" y="20"/>
                    <a:pt x="101" y="21"/>
                  </a:cubicBezTo>
                  <a:cubicBezTo>
                    <a:pt x="99" y="22"/>
                    <a:pt x="96" y="23"/>
                    <a:pt x="93" y="23"/>
                  </a:cubicBezTo>
                  <a:cubicBezTo>
                    <a:pt x="93" y="23"/>
                    <a:pt x="93" y="23"/>
                    <a:pt x="93" y="23"/>
                  </a:cubicBezTo>
                  <a:cubicBezTo>
                    <a:pt x="88" y="23"/>
                    <a:pt x="81" y="26"/>
                    <a:pt x="80" y="28"/>
                  </a:cubicBezTo>
                  <a:cubicBezTo>
                    <a:pt x="80" y="30"/>
                    <a:pt x="77" y="31"/>
                    <a:pt x="75" y="31"/>
                  </a:cubicBezTo>
                  <a:cubicBezTo>
                    <a:pt x="74" y="32"/>
                    <a:pt x="72" y="32"/>
                    <a:pt x="72" y="33"/>
                  </a:cubicBezTo>
                  <a:cubicBezTo>
                    <a:pt x="72" y="36"/>
                    <a:pt x="67" y="39"/>
                    <a:pt x="63" y="39"/>
                  </a:cubicBezTo>
                  <a:cubicBezTo>
                    <a:pt x="62" y="39"/>
                    <a:pt x="60" y="39"/>
                    <a:pt x="59" y="37"/>
                  </a:cubicBezTo>
                  <a:cubicBezTo>
                    <a:pt x="58" y="37"/>
                    <a:pt x="58" y="37"/>
                    <a:pt x="57" y="38"/>
                  </a:cubicBezTo>
                  <a:cubicBezTo>
                    <a:pt x="57" y="39"/>
                    <a:pt x="57" y="41"/>
                    <a:pt x="59" y="42"/>
                  </a:cubicBezTo>
                  <a:cubicBezTo>
                    <a:pt x="60" y="43"/>
                    <a:pt x="61" y="45"/>
                    <a:pt x="60" y="46"/>
                  </a:cubicBezTo>
                  <a:cubicBezTo>
                    <a:pt x="60" y="48"/>
                    <a:pt x="57" y="49"/>
                    <a:pt x="55" y="50"/>
                  </a:cubicBezTo>
                  <a:cubicBezTo>
                    <a:pt x="54" y="50"/>
                    <a:pt x="54" y="51"/>
                    <a:pt x="53" y="51"/>
                  </a:cubicBezTo>
                  <a:cubicBezTo>
                    <a:pt x="54" y="51"/>
                    <a:pt x="54" y="52"/>
                    <a:pt x="54" y="52"/>
                  </a:cubicBezTo>
                  <a:cubicBezTo>
                    <a:pt x="53" y="54"/>
                    <a:pt x="52" y="55"/>
                    <a:pt x="51" y="56"/>
                  </a:cubicBezTo>
                  <a:cubicBezTo>
                    <a:pt x="50" y="56"/>
                    <a:pt x="50" y="57"/>
                    <a:pt x="49" y="57"/>
                  </a:cubicBezTo>
                  <a:cubicBezTo>
                    <a:pt x="50" y="58"/>
                    <a:pt x="50" y="60"/>
                    <a:pt x="50" y="61"/>
                  </a:cubicBezTo>
                  <a:cubicBezTo>
                    <a:pt x="48" y="63"/>
                    <a:pt x="44" y="64"/>
                    <a:pt x="39" y="65"/>
                  </a:cubicBezTo>
                  <a:cubicBezTo>
                    <a:pt x="38" y="65"/>
                    <a:pt x="38" y="65"/>
                    <a:pt x="38" y="65"/>
                  </a:cubicBezTo>
                  <a:cubicBezTo>
                    <a:pt x="36" y="66"/>
                    <a:pt x="35" y="67"/>
                    <a:pt x="35" y="68"/>
                  </a:cubicBezTo>
                  <a:cubicBezTo>
                    <a:pt x="35" y="69"/>
                    <a:pt x="36" y="69"/>
                    <a:pt x="37" y="69"/>
                  </a:cubicBezTo>
                  <a:cubicBezTo>
                    <a:pt x="39" y="69"/>
                    <a:pt x="40" y="69"/>
                    <a:pt x="41" y="71"/>
                  </a:cubicBezTo>
                  <a:cubicBezTo>
                    <a:pt x="41" y="73"/>
                    <a:pt x="40" y="74"/>
                    <a:pt x="39" y="74"/>
                  </a:cubicBezTo>
                  <a:cubicBezTo>
                    <a:pt x="37" y="75"/>
                    <a:pt x="36" y="76"/>
                    <a:pt x="36" y="77"/>
                  </a:cubicBezTo>
                  <a:cubicBezTo>
                    <a:pt x="36" y="79"/>
                    <a:pt x="35" y="80"/>
                    <a:pt x="35" y="81"/>
                  </a:cubicBezTo>
                  <a:cubicBezTo>
                    <a:pt x="33" y="82"/>
                    <a:pt x="31" y="83"/>
                    <a:pt x="28" y="83"/>
                  </a:cubicBezTo>
                  <a:cubicBezTo>
                    <a:pt x="27" y="83"/>
                    <a:pt x="26" y="83"/>
                    <a:pt x="26" y="83"/>
                  </a:cubicBezTo>
                  <a:cubicBezTo>
                    <a:pt x="26" y="85"/>
                    <a:pt x="25" y="86"/>
                    <a:pt x="24" y="88"/>
                  </a:cubicBezTo>
                  <a:cubicBezTo>
                    <a:pt x="23" y="89"/>
                    <a:pt x="21" y="90"/>
                    <a:pt x="17" y="90"/>
                  </a:cubicBezTo>
                  <a:cubicBezTo>
                    <a:pt x="19" y="92"/>
                    <a:pt x="21" y="93"/>
                    <a:pt x="21" y="96"/>
                  </a:cubicBezTo>
                  <a:cubicBezTo>
                    <a:pt x="22" y="99"/>
                    <a:pt x="19" y="100"/>
                    <a:pt x="17" y="100"/>
                  </a:cubicBezTo>
                  <a:cubicBezTo>
                    <a:pt x="15" y="101"/>
                    <a:pt x="15" y="101"/>
                    <a:pt x="15" y="103"/>
                  </a:cubicBezTo>
                  <a:cubicBezTo>
                    <a:pt x="14" y="107"/>
                    <a:pt x="10" y="107"/>
                    <a:pt x="7" y="108"/>
                  </a:cubicBezTo>
                  <a:cubicBezTo>
                    <a:pt x="3" y="108"/>
                    <a:pt x="1" y="108"/>
                    <a:pt x="1" y="110"/>
                  </a:cubicBezTo>
                  <a:cubicBezTo>
                    <a:pt x="0" y="112"/>
                    <a:pt x="0" y="113"/>
                    <a:pt x="1" y="113"/>
                  </a:cubicBezTo>
                  <a:cubicBezTo>
                    <a:pt x="2" y="114"/>
                    <a:pt x="5" y="114"/>
                    <a:pt x="8" y="114"/>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1" name="Freeform 1150">
              <a:extLst>
                <a:ext uri="{FF2B5EF4-FFF2-40B4-BE49-F238E27FC236}">
                  <a16:creationId xmlns:a16="http://schemas.microsoft.com/office/drawing/2014/main" id="{0B358EFE-6A32-4F2F-B935-6780857615C9}"/>
                </a:ext>
              </a:extLst>
            </p:cNvPr>
            <p:cNvSpPr>
              <a:spLocks/>
            </p:cNvSpPr>
            <p:nvPr/>
          </p:nvSpPr>
          <p:spPr bwMode="auto">
            <a:xfrm>
              <a:off x="4670" y="2328"/>
              <a:ext cx="106" cy="89"/>
            </a:xfrm>
            <a:custGeom>
              <a:avLst/>
              <a:gdLst>
                <a:gd name="T0" fmla="*/ 74 w 111"/>
                <a:gd name="T1" fmla="*/ 14 h 93"/>
                <a:gd name="T2" fmla="*/ 70 w 111"/>
                <a:gd name="T3" fmla="*/ 18 h 93"/>
                <a:gd name="T4" fmla="*/ 64 w 111"/>
                <a:gd name="T5" fmla="*/ 23 h 93"/>
                <a:gd name="T6" fmla="*/ 58 w 111"/>
                <a:gd name="T7" fmla="*/ 27 h 93"/>
                <a:gd name="T8" fmla="*/ 46 w 111"/>
                <a:gd name="T9" fmla="*/ 34 h 93"/>
                <a:gd name="T10" fmla="*/ 45 w 111"/>
                <a:gd name="T11" fmla="*/ 35 h 93"/>
                <a:gd name="T12" fmla="*/ 35 w 111"/>
                <a:gd name="T13" fmla="*/ 16 h 93"/>
                <a:gd name="T14" fmla="*/ 32 w 111"/>
                <a:gd name="T15" fmla="*/ 6 h 93"/>
                <a:gd name="T16" fmla="*/ 15 w 111"/>
                <a:gd name="T17" fmla="*/ 0 h 93"/>
                <a:gd name="T18" fmla="*/ 10 w 111"/>
                <a:gd name="T19" fmla="*/ 2 h 93"/>
                <a:gd name="T20" fmla="*/ 3 w 111"/>
                <a:gd name="T21" fmla="*/ 7 h 93"/>
                <a:gd name="T22" fmla="*/ 0 w 111"/>
                <a:gd name="T23" fmla="*/ 9 h 93"/>
                <a:gd name="T24" fmla="*/ 0 w 111"/>
                <a:gd name="T25" fmla="*/ 10 h 93"/>
                <a:gd name="T26" fmla="*/ 2 w 111"/>
                <a:gd name="T27" fmla="*/ 10 h 93"/>
                <a:gd name="T28" fmla="*/ 4 w 111"/>
                <a:gd name="T29" fmla="*/ 10 h 93"/>
                <a:gd name="T30" fmla="*/ 11 w 111"/>
                <a:gd name="T31" fmla="*/ 16 h 93"/>
                <a:gd name="T32" fmla="*/ 13 w 111"/>
                <a:gd name="T33" fmla="*/ 18 h 93"/>
                <a:gd name="T34" fmla="*/ 17 w 111"/>
                <a:gd name="T35" fmla="*/ 20 h 93"/>
                <a:gd name="T36" fmla="*/ 25 w 111"/>
                <a:gd name="T37" fmla="*/ 19 h 93"/>
                <a:gd name="T38" fmla="*/ 29 w 111"/>
                <a:gd name="T39" fmla="*/ 18 h 93"/>
                <a:gd name="T40" fmla="*/ 29 w 111"/>
                <a:gd name="T41" fmla="*/ 18 h 93"/>
                <a:gd name="T42" fmla="*/ 34 w 111"/>
                <a:gd name="T43" fmla="*/ 22 h 93"/>
                <a:gd name="T44" fmla="*/ 27 w 111"/>
                <a:gd name="T45" fmla="*/ 25 h 93"/>
                <a:gd name="T46" fmla="*/ 23 w 111"/>
                <a:gd name="T47" fmla="*/ 26 h 93"/>
                <a:gd name="T48" fmla="*/ 18 w 111"/>
                <a:gd name="T49" fmla="*/ 27 h 93"/>
                <a:gd name="T50" fmla="*/ 14 w 111"/>
                <a:gd name="T51" fmla="*/ 27 h 93"/>
                <a:gd name="T52" fmla="*/ 20 w 111"/>
                <a:gd name="T53" fmla="*/ 37 h 93"/>
                <a:gd name="T54" fmla="*/ 22 w 111"/>
                <a:gd name="T55" fmla="*/ 39 h 93"/>
                <a:gd name="T56" fmla="*/ 24 w 111"/>
                <a:gd name="T57" fmla="*/ 37 h 93"/>
                <a:gd name="T58" fmla="*/ 27 w 111"/>
                <a:gd name="T59" fmla="*/ 33 h 93"/>
                <a:gd name="T60" fmla="*/ 31 w 111"/>
                <a:gd name="T61" fmla="*/ 35 h 93"/>
                <a:gd name="T62" fmla="*/ 38 w 111"/>
                <a:gd name="T63" fmla="*/ 38 h 93"/>
                <a:gd name="T64" fmla="*/ 44 w 111"/>
                <a:gd name="T65" fmla="*/ 42 h 93"/>
                <a:gd name="T66" fmla="*/ 48 w 111"/>
                <a:gd name="T67" fmla="*/ 44 h 93"/>
                <a:gd name="T68" fmla="*/ 81 w 111"/>
                <a:gd name="T69" fmla="*/ 55 h 93"/>
                <a:gd name="T70" fmla="*/ 86 w 111"/>
                <a:gd name="T71" fmla="*/ 64 h 93"/>
                <a:gd name="T72" fmla="*/ 87 w 111"/>
                <a:gd name="T73" fmla="*/ 68 h 93"/>
                <a:gd name="T74" fmla="*/ 91 w 111"/>
                <a:gd name="T75" fmla="*/ 79 h 93"/>
                <a:gd name="T76" fmla="*/ 85 w 111"/>
                <a:gd name="T77" fmla="*/ 82 h 93"/>
                <a:gd name="T78" fmla="*/ 77 w 111"/>
                <a:gd name="T79" fmla="*/ 86 h 93"/>
                <a:gd name="T80" fmla="*/ 76 w 111"/>
                <a:gd name="T81" fmla="*/ 87 h 93"/>
                <a:gd name="T82" fmla="*/ 79 w 111"/>
                <a:gd name="T83" fmla="*/ 88 h 93"/>
                <a:gd name="T84" fmla="*/ 93 w 111"/>
                <a:gd name="T85" fmla="*/ 86 h 93"/>
                <a:gd name="T86" fmla="*/ 101 w 111"/>
                <a:gd name="T87" fmla="*/ 85 h 93"/>
                <a:gd name="T88" fmla="*/ 108 w 111"/>
                <a:gd name="T89" fmla="*/ 90 h 93"/>
                <a:gd name="T90" fmla="*/ 111 w 111"/>
                <a:gd name="T91" fmla="*/ 93 h 93"/>
                <a:gd name="T92" fmla="*/ 111 w 111"/>
                <a:gd name="T93" fmla="*/ 27 h 93"/>
                <a:gd name="T94" fmla="*/ 94 w 111"/>
                <a:gd name="T95" fmla="*/ 21 h 93"/>
                <a:gd name="T96" fmla="*/ 74 w 111"/>
                <a:gd name="T9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93">
                  <a:moveTo>
                    <a:pt x="74" y="14"/>
                  </a:moveTo>
                  <a:cubicBezTo>
                    <a:pt x="73" y="14"/>
                    <a:pt x="72" y="15"/>
                    <a:pt x="70" y="18"/>
                  </a:cubicBezTo>
                  <a:cubicBezTo>
                    <a:pt x="69" y="20"/>
                    <a:pt x="67" y="23"/>
                    <a:pt x="64" y="23"/>
                  </a:cubicBezTo>
                  <a:cubicBezTo>
                    <a:pt x="63" y="23"/>
                    <a:pt x="60" y="25"/>
                    <a:pt x="58" y="27"/>
                  </a:cubicBezTo>
                  <a:cubicBezTo>
                    <a:pt x="55" y="30"/>
                    <a:pt x="51" y="33"/>
                    <a:pt x="46" y="34"/>
                  </a:cubicBezTo>
                  <a:cubicBezTo>
                    <a:pt x="46" y="35"/>
                    <a:pt x="45" y="35"/>
                    <a:pt x="45" y="35"/>
                  </a:cubicBezTo>
                  <a:cubicBezTo>
                    <a:pt x="39" y="35"/>
                    <a:pt x="37" y="25"/>
                    <a:pt x="35" y="16"/>
                  </a:cubicBezTo>
                  <a:cubicBezTo>
                    <a:pt x="34" y="12"/>
                    <a:pt x="33" y="7"/>
                    <a:pt x="32" y="6"/>
                  </a:cubicBezTo>
                  <a:cubicBezTo>
                    <a:pt x="30" y="3"/>
                    <a:pt x="22" y="0"/>
                    <a:pt x="15" y="0"/>
                  </a:cubicBezTo>
                  <a:cubicBezTo>
                    <a:pt x="12" y="0"/>
                    <a:pt x="10" y="1"/>
                    <a:pt x="10" y="2"/>
                  </a:cubicBezTo>
                  <a:cubicBezTo>
                    <a:pt x="9" y="6"/>
                    <a:pt x="5" y="7"/>
                    <a:pt x="3" y="7"/>
                  </a:cubicBezTo>
                  <a:cubicBezTo>
                    <a:pt x="1" y="8"/>
                    <a:pt x="1" y="8"/>
                    <a:pt x="0" y="9"/>
                  </a:cubicBezTo>
                  <a:cubicBezTo>
                    <a:pt x="0" y="9"/>
                    <a:pt x="0" y="10"/>
                    <a:pt x="0" y="10"/>
                  </a:cubicBezTo>
                  <a:cubicBezTo>
                    <a:pt x="1" y="10"/>
                    <a:pt x="1" y="10"/>
                    <a:pt x="2" y="10"/>
                  </a:cubicBezTo>
                  <a:cubicBezTo>
                    <a:pt x="3" y="10"/>
                    <a:pt x="3" y="10"/>
                    <a:pt x="4" y="10"/>
                  </a:cubicBezTo>
                  <a:cubicBezTo>
                    <a:pt x="9" y="10"/>
                    <a:pt x="10" y="13"/>
                    <a:pt x="11" y="16"/>
                  </a:cubicBezTo>
                  <a:cubicBezTo>
                    <a:pt x="12" y="17"/>
                    <a:pt x="12" y="17"/>
                    <a:pt x="13" y="18"/>
                  </a:cubicBezTo>
                  <a:cubicBezTo>
                    <a:pt x="13" y="19"/>
                    <a:pt x="13" y="20"/>
                    <a:pt x="17" y="20"/>
                  </a:cubicBezTo>
                  <a:cubicBezTo>
                    <a:pt x="20" y="20"/>
                    <a:pt x="23" y="19"/>
                    <a:pt x="25" y="19"/>
                  </a:cubicBezTo>
                  <a:cubicBezTo>
                    <a:pt x="27" y="18"/>
                    <a:pt x="28" y="18"/>
                    <a:pt x="29" y="18"/>
                  </a:cubicBezTo>
                  <a:cubicBezTo>
                    <a:pt x="29" y="18"/>
                    <a:pt x="29" y="18"/>
                    <a:pt x="29" y="18"/>
                  </a:cubicBezTo>
                  <a:cubicBezTo>
                    <a:pt x="32" y="18"/>
                    <a:pt x="34" y="20"/>
                    <a:pt x="34" y="22"/>
                  </a:cubicBezTo>
                  <a:cubicBezTo>
                    <a:pt x="34" y="25"/>
                    <a:pt x="31" y="27"/>
                    <a:pt x="27" y="25"/>
                  </a:cubicBezTo>
                  <a:cubicBezTo>
                    <a:pt x="25" y="25"/>
                    <a:pt x="24" y="25"/>
                    <a:pt x="23" y="26"/>
                  </a:cubicBezTo>
                  <a:cubicBezTo>
                    <a:pt x="22" y="27"/>
                    <a:pt x="20" y="28"/>
                    <a:pt x="18" y="27"/>
                  </a:cubicBezTo>
                  <a:cubicBezTo>
                    <a:pt x="17" y="27"/>
                    <a:pt x="15" y="27"/>
                    <a:pt x="14" y="27"/>
                  </a:cubicBezTo>
                  <a:cubicBezTo>
                    <a:pt x="17" y="29"/>
                    <a:pt x="20" y="32"/>
                    <a:pt x="20" y="37"/>
                  </a:cubicBezTo>
                  <a:cubicBezTo>
                    <a:pt x="20" y="37"/>
                    <a:pt x="20" y="39"/>
                    <a:pt x="22" y="39"/>
                  </a:cubicBezTo>
                  <a:cubicBezTo>
                    <a:pt x="23" y="39"/>
                    <a:pt x="24" y="38"/>
                    <a:pt x="24" y="37"/>
                  </a:cubicBezTo>
                  <a:cubicBezTo>
                    <a:pt x="24" y="33"/>
                    <a:pt x="26" y="33"/>
                    <a:pt x="27" y="33"/>
                  </a:cubicBezTo>
                  <a:cubicBezTo>
                    <a:pt x="28" y="33"/>
                    <a:pt x="29" y="34"/>
                    <a:pt x="31" y="35"/>
                  </a:cubicBezTo>
                  <a:cubicBezTo>
                    <a:pt x="33" y="36"/>
                    <a:pt x="35" y="38"/>
                    <a:pt x="38" y="38"/>
                  </a:cubicBezTo>
                  <a:cubicBezTo>
                    <a:pt x="42" y="39"/>
                    <a:pt x="44" y="41"/>
                    <a:pt x="44" y="42"/>
                  </a:cubicBezTo>
                  <a:cubicBezTo>
                    <a:pt x="45" y="43"/>
                    <a:pt x="45" y="43"/>
                    <a:pt x="48" y="44"/>
                  </a:cubicBezTo>
                  <a:cubicBezTo>
                    <a:pt x="56" y="44"/>
                    <a:pt x="73" y="50"/>
                    <a:pt x="81" y="55"/>
                  </a:cubicBezTo>
                  <a:cubicBezTo>
                    <a:pt x="85" y="58"/>
                    <a:pt x="85" y="61"/>
                    <a:pt x="86" y="64"/>
                  </a:cubicBezTo>
                  <a:cubicBezTo>
                    <a:pt x="86" y="65"/>
                    <a:pt x="86" y="67"/>
                    <a:pt x="87" y="68"/>
                  </a:cubicBezTo>
                  <a:cubicBezTo>
                    <a:pt x="91" y="72"/>
                    <a:pt x="92" y="76"/>
                    <a:pt x="91" y="79"/>
                  </a:cubicBezTo>
                  <a:cubicBezTo>
                    <a:pt x="90" y="80"/>
                    <a:pt x="89" y="82"/>
                    <a:pt x="85" y="82"/>
                  </a:cubicBezTo>
                  <a:cubicBezTo>
                    <a:pt x="82" y="82"/>
                    <a:pt x="78" y="84"/>
                    <a:pt x="77" y="86"/>
                  </a:cubicBezTo>
                  <a:cubicBezTo>
                    <a:pt x="77" y="87"/>
                    <a:pt x="76" y="87"/>
                    <a:pt x="76" y="87"/>
                  </a:cubicBezTo>
                  <a:cubicBezTo>
                    <a:pt x="77" y="87"/>
                    <a:pt x="77" y="88"/>
                    <a:pt x="79" y="88"/>
                  </a:cubicBezTo>
                  <a:cubicBezTo>
                    <a:pt x="83" y="88"/>
                    <a:pt x="88" y="87"/>
                    <a:pt x="93" y="86"/>
                  </a:cubicBezTo>
                  <a:cubicBezTo>
                    <a:pt x="96" y="86"/>
                    <a:pt x="99" y="85"/>
                    <a:pt x="101" y="85"/>
                  </a:cubicBezTo>
                  <a:cubicBezTo>
                    <a:pt x="103" y="85"/>
                    <a:pt x="105" y="87"/>
                    <a:pt x="108" y="90"/>
                  </a:cubicBezTo>
                  <a:cubicBezTo>
                    <a:pt x="109" y="91"/>
                    <a:pt x="110" y="92"/>
                    <a:pt x="111" y="93"/>
                  </a:cubicBezTo>
                  <a:cubicBezTo>
                    <a:pt x="111" y="27"/>
                    <a:pt x="111" y="27"/>
                    <a:pt x="111" y="27"/>
                  </a:cubicBezTo>
                  <a:cubicBezTo>
                    <a:pt x="105" y="25"/>
                    <a:pt x="100" y="23"/>
                    <a:pt x="94" y="21"/>
                  </a:cubicBezTo>
                  <a:cubicBezTo>
                    <a:pt x="86" y="17"/>
                    <a:pt x="77" y="14"/>
                    <a:pt x="74" y="14"/>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2" name="Freeform 1151">
              <a:extLst>
                <a:ext uri="{FF2B5EF4-FFF2-40B4-BE49-F238E27FC236}">
                  <a16:creationId xmlns:a16="http://schemas.microsoft.com/office/drawing/2014/main" id="{B1E00B1E-138A-4733-AFC2-4105A870310F}"/>
                </a:ext>
              </a:extLst>
            </p:cNvPr>
            <p:cNvSpPr>
              <a:spLocks/>
            </p:cNvSpPr>
            <p:nvPr/>
          </p:nvSpPr>
          <p:spPr bwMode="auto">
            <a:xfrm>
              <a:off x="4639" y="2355"/>
              <a:ext cx="26" cy="9"/>
            </a:xfrm>
            <a:custGeom>
              <a:avLst/>
              <a:gdLst>
                <a:gd name="T0" fmla="*/ 0 w 28"/>
                <a:gd name="T1" fmla="*/ 3 h 9"/>
                <a:gd name="T2" fmla="*/ 5 w 28"/>
                <a:gd name="T3" fmla="*/ 4 h 9"/>
                <a:gd name="T4" fmla="*/ 9 w 28"/>
                <a:gd name="T5" fmla="*/ 4 h 9"/>
                <a:gd name="T6" fmla="*/ 14 w 28"/>
                <a:gd name="T7" fmla="*/ 4 h 9"/>
                <a:gd name="T8" fmla="*/ 24 w 28"/>
                <a:gd name="T9" fmla="*/ 7 h 9"/>
                <a:gd name="T10" fmla="*/ 28 w 28"/>
                <a:gd name="T11" fmla="*/ 9 h 9"/>
                <a:gd name="T12" fmla="*/ 27 w 28"/>
                <a:gd name="T13" fmla="*/ 7 h 9"/>
                <a:gd name="T14" fmla="*/ 20 w 28"/>
                <a:gd name="T15" fmla="*/ 1 h 9"/>
                <a:gd name="T16" fmla="*/ 12 w 28"/>
                <a:gd name="T17" fmla="*/ 0 h 9"/>
                <a:gd name="T18" fmla="*/ 0 w 2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9">
                  <a:moveTo>
                    <a:pt x="0" y="3"/>
                  </a:moveTo>
                  <a:cubicBezTo>
                    <a:pt x="0" y="3"/>
                    <a:pt x="1" y="4"/>
                    <a:pt x="5" y="4"/>
                  </a:cubicBezTo>
                  <a:cubicBezTo>
                    <a:pt x="6" y="4"/>
                    <a:pt x="7" y="4"/>
                    <a:pt x="9" y="4"/>
                  </a:cubicBezTo>
                  <a:cubicBezTo>
                    <a:pt x="10" y="4"/>
                    <a:pt x="12" y="4"/>
                    <a:pt x="14" y="4"/>
                  </a:cubicBezTo>
                  <a:cubicBezTo>
                    <a:pt x="18" y="4"/>
                    <a:pt x="22" y="5"/>
                    <a:pt x="24" y="7"/>
                  </a:cubicBezTo>
                  <a:cubicBezTo>
                    <a:pt x="26" y="8"/>
                    <a:pt x="27" y="8"/>
                    <a:pt x="28" y="9"/>
                  </a:cubicBezTo>
                  <a:cubicBezTo>
                    <a:pt x="28" y="8"/>
                    <a:pt x="27" y="8"/>
                    <a:pt x="27" y="7"/>
                  </a:cubicBezTo>
                  <a:cubicBezTo>
                    <a:pt x="27" y="6"/>
                    <a:pt x="25" y="3"/>
                    <a:pt x="20" y="1"/>
                  </a:cubicBezTo>
                  <a:cubicBezTo>
                    <a:pt x="18" y="0"/>
                    <a:pt x="15" y="0"/>
                    <a:pt x="12" y="0"/>
                  </a:cubicBezTo>
                  <a:cubicBezTo>
                    <a:pt x="5" y="0"/>
                    <a:pt x="1" y="2"/>
                    <a:pt x="0" y="3"/>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3" name="Freeform 1152">
              <a:extLst>
                <a:ext uri="{FF2B5EF4-FFF2-40B4-BE49-F238E27FC236}">
                  <a16:creationId xmlns:a16="http://schemas.microsoft.com/office/drawing/2014/main" id="{18186D67-738F-4329-9580-157C33E22A52}"/>
                </a:ext>
              </a:extLst>
            </p:cNvPr>
            <p:cNvSpPr>
              <a:spLocks/>
            </p:cNvSpPr>
            <p:nvPr/>
          </p:nvSpPr>
          <p:spPr bwMode="auto">
            <a:xfrm>
              <a:off x="4285" y="2263"/>
              <a:ext cx="120" cy="121"/>
            </a:xfrm>
            <a:custGeom>
              <a:avLst/>
              <a:gdLst>
                <a:gd name="T0" fmla="*/ 116 w 125"/>
                <a:gd name="T1" fmla="*/ 112 h 126"/>
                <a:gd name="T2" fmla="*/ 117 w 125"/>
                <a:gd name="T3" fmla="*/ 103 h 126"/>
                <a:gd name="T4" fmla="*/ 118 w 125"/>
                <a:gd name="T5" fmla="*/ 100 h 126"/>
                <a:gd name="T6" fmla="*/ 124 w 125"/>
                <a:gd name="T7" fmla="*/ 95 h 126"/>
                <a:gd name="T8" fmla="*/ 124 w 125"/>
                <a:gd name="T9" fmla="*/ 92 h 126"/>
                <a:gd name="T10" fmla="*/ 121 w 125"/>
                <a:gd name="T11" fmla="*/ 88 h 126"/>
                <a:gd name="T12" fmla="*/ 115 w 125"/>
                <a:gd name="T13" fmla="*/ 83 h 126"/>
                <a:gd name="T14" fmla="*/ 113 w 125"/>
                <a:gd name="T15" fmla="*/ 84 h 126"/>
                <a:gd name="T16" fmla="*/ 114 w 125"/>
                <a:gd name="T17" fmla="*/ 84 h 126"/>
                <a:gd name="T18" fmla="*/ 120 w 125"/>
                <a:gd name="T19" fmla="*/ 88 h 126"/>
                <a:gd name="T20" fmla="*/ 120 w 125"/>
                <a:gd name="T21" fmla="*/ 92 h 126"/>
                <a:gd name="T22" fmla="*/ 118 w 125"/>
                <a:gd name="T23" fmla="*/ 94 h 126"/>
                <a:gd name="T24" fmla="*/ 115 w 125"/>
                <a:gd name="T25" fmla="*/ 93 h 126"/>
                <a:gd name="T26" fmla="*/ 112 w 125"/>
                <a:gd name="T27" fmla="*/ 92 h 126"/>
                <a:gd name="T28" fmla="*/ 111 w 125"/>
                <a:gd name="T29" fmla="*/ 92 h 126"/>
                <a:gd name="T30" fmla="*/ 106 w 125"/>
                <a:gd name="T31" fmla="*/ 88 h 126"/>
                <a:gd name="T32" fmla="*/ 104 w 125"/>
                <a:gd name="T33" fmla="*/ 86 h 126"/>
                <a:gd name="T34" fmla="*/ 98 w 125"/>
                <a:gd name="T35" fmla="*/ 79 h 126"/>
                <a:gd name="T36" fmla="*/ 94 w 125"/>
                <a:gd name="T37" fmla="*/ 76 h 126"/>
                <a:gd name="T38" fmla="*/ 88 w 125"/>
                <a:gd name="T39" fmla="*/ 72 h 126"/>
                <a:gd name="T40" fmla="*/ 91 w 125"/>
                <a:gd name="T41" fmla="*/ 64 h 126"/>
                <a:gd name="T42" fmla="*/ 89 w 125"/>
                <a:gd name="T43" fmla="*/ 62 h 126"/>
                <a:gd name="T44" fmla="*/ 84 w 125"/>
                <a:gd name="T45" fmla="*/ 55 h 126"/>
                <a:gd name="T46" fmla="*/ 83 w 125"/>
                <a:gd name="T47" fmla="*/ 54 h 126"/>
                <a:gd name="T48" fmla="*/ 78 w 125"/>
                <a:gd name="T49" fmla="*/ 50 h 126"/>
                <a:gd name="T50" fmla="*/ 78 w 125"/>
                <a:gd name="T51" fmla="*/ 50 h 126"/>
                <a:gd name="T52" fmla="*/ 78 w 125"/>
                <a:gd name="T53" fmla="*/ 49 h 126"/>
                <a:gd name="T54" fmla="*/ 73 w 125"/>
                <a:gd name="T55" fmla="*/ 46 h 126"/>
                <a:gd name="T56" fmla="*/ 71 w 125"/>
                <a:gd name="T57" fmla="*/ 45 h 126"/>
                <a:gd name="T58" fmla="*/ 70 w 125"/>
                <a:gd name="T59" fmla="*/ 45 h 126"/>
                <a:gd name="T60" fmla="*/ 66 w 125"/>
                <a:gd name="T61" fmla="*/ 43 h 126"/>
                <a:gd name="T62" fmla="*/ 60 w 125"/>
                <a:gd name="T63" fmla="*/ 39 h 126"/>
                <a:gd name="T64" fmla="*/ 48 w 125"/>
                <a:gd name="T65" fmla="*/ 29 h 126"/>
                <a:gd name="T66" fmla="*/ 40 w 125"/>
                <a:gd name="T67" fmla="*/ 22 h 126"/>
                <a:gd name="T68" fmla="*/ 29 w 125"/>
                <a:gd name="T69" fmla="*/ 12 h 126"/>
                <a:gd name="T70" fmla="*/ 16 w 125"/>
                <a:gd name="T71" fmla="*/ 5 h 126"/>
                <a:gd name="T72" fmla="*/ 14 w 125"/>
                <a:gd name="T73" fmla="*/ 5 h 126"/>
                <a:gd name="T74" fmla="*/ 14 w 125"/>
                <a:gd name="T75" fmla="*/ 5 h 126"/>
                <a:gd name="T76" fmla="*/ 3 w 125"/>
                <a:gd name="T77" fmla="*/ 1 h 126"/>
                <a:gd name="T78" fmla="*/ 1 w 125"/>
                <a:gd name="T79" fmla="*/ 0 h 126"/>
                <a:gd name="T80" fmla="*/ 16 w 125"/>
                <a:gd name="T81" fmla="*/ 19 h 126"/>
                <a:gd name="T82" fmla="*/ 23 w 125"/>
                <a:gd name="T83" fmla="*/ 27 h 126"/>
                <a:gd name="T84" fmla="*/ 30 w 125"/>
                <a:gd name="T85" fmla="*/ 35 h 126"/>
                <a:gd name="T86" fmla="*/ 39 w 125"/>
                <a:gd name="T87" fmla="*/ 49 h 126"/>
                <a:gd name="T88" fmla="*/ 43 w 125"/>
                <a:gd name="T89" fmla="*/ 57 h 126"/>
                <a:gd name="T90" fmla="*/ 62 w 125"/>
                <a:gd name="T91" fmla="*/ 85 h 126"/>
                <a:gd name="T92" fmla="*/ 70 w 125"/>
                <a:gd name="T93" fmla="*/ 96 h 126"/>
                <a:gd name="T94" fmla="*/ 78 w 125"/>
                <a:gd name="T95" fmla="*/ 104 h 126"/>
                <a:gd name="T96" fmla="*/ 92 w 125"/>
                <a:gd name="T97" fmla="*/ 116 h 126"/>
                <a:gd name="T98" fmla="*/ 98 w 125"/>
                <a:gd name="T99" fmla="*/ 121 h 126"/>
                <a:gd name="T100" fmla="*/ 100 w 125"/>
                <a:gd name="T101" fmla="*/ 124 h 126"/>
                <a:gd name="T102" fmla="*/ 101 w 125"/>
                <a:gd name="T103" fmla="*/ 126 h 126"/>
                <a:gd name="T104" fmla="*/ 105 w 125"/>
                <a:gd name="T105" fmla="*/ 125 h 126"/>
                <a:gd name="T106" fmla="*/ 111 w 125"/>
                <a:gd name="T107" fmla="*/ 126 h 126"/>
                <a:gd name="T108" fmla="*/ 114 w 125"/>
                <a:gd name="T109" fmla="*/ 126 h 126"/>
                <a:gd name="T110" fmla="*/ 116 w 125"/>
                <a:gd name="T111"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26">
                  <a:moveTo>
                    <a:pt x="116" y="112"/>
                  </a:moveTo>
                  <a:cubicBezTo>
                    <a:pt x="116" y="109"/>
                    <a:pt x="117" y="105"/>
                    <a:pt x="117" y="103"/>
                  </a:cubicBezTo>
                  <a:cubicBezTo>
                    <a:pt x="117" y="102"/>
                    <a:pt x="118" y="101"/>
                    <a:pt x="118" y="100"/>
                  </a:cubicBezTo>
                  <a:cubicBezTo>
                    <a:pt x="118" y="96"/>
                    <a:pt x="120" y="94"/>
                    <a:pt x="124" y="95"/>
                  </a:cubicBezTo>
                  <a:cubicBezTo>
                    <a:pt x="125" y="94"/>
                    <a:pt x="124" y="93"/>
                    <a:pt x="124" y="92"/>
                  </a:cubicBezTo>
                  <a:cubicBezTo>
                    <a:pt x="123" y="92"/>
                    <a:pt x="122" y="90"/>
                    <a:pt x="121" y="88"/>
                  </a:cubicBezTo>
                  <a:cubicBezTo>
                    <a:pt x="119" y="85"/>
                    <a:pt x="118" y="83"/>
                    <a:pt x="115" y="83"/>
                  </a:cubicBezTo>
                  <a:cubicBezTo>
                    <a:pt x="114" y="83"/>
                    <a:pt x="113" y="84"/>
                    <a:pt x="113" y="84"/>
                  </a:cubicBezTo>
                  <a:cubicBezTo>
                    <a:pt x="113" y="84"/>
                    <a:pt x="114" y="84"/>
                    <a:pt x="114" y="84"/>
                  </a:cubicBezTo>
                  <a:cubicBezTo>
                    <a:pt x="117" y="84"/>
                    <a:pt x="119" y="86"/>
                    <a:pt x="120" y="88"/>
                  </a:cubicBezTo>
                  <a:cubicBezTo>
                    <a:pt x="121" y="89"/>
                    <a:pt x="121" y="91"/>
                    <a:pt x="120" y="92"/>
                  </a:cubicBezTo>
                  <a:cubicBezTo>
                    <a:pt x="120" y="94"/>
                    <a:pt x="118" y="94"/>
                    <a:pt x="118" y="94"/>
                  </a:cubicBezTo>
                  <a:cubicBezTo>
                    <a:pt x="117" y="94"/>
                    <a:pt x="116" y="94"/>
                    <a:pt x="115" y="93"/>
                  </a:cubicBezTo>
                  <a:cubicBezTo>
                    <a:pt x="114" y="92"/>
                    <a:pt x="113" y="92"/>
                    <a:pt x="112" y="92"/>
                  </a:cubicBezTo>
                  <a:cubicBezTo>
                    <a:pt x="111" y="92"/>
                    <a:pt x="111" y="92"/>
                    <a:pt x="111" y="92"/>
                  </a:cubicBezTo>
                  <a:cubicBezTo>
                    <a:pt x="108" y="92"/>
                    <a:pt x="107" y="89"/>
                    <a:pt x="106" y="88"/>
                  </a:cubicBezTo>
                  <a:cubicBezTo>
                    <a:pt x="106" y="86"/>
                    <a:pt x="106" y="86"/>
                    <a:pt x="104" y="86"/>
                  </a:cubicBezTo>
                  <a:cubicBezTo>
                    <a:pt x="100" y="85"/>
                    <a:pt x="99" y="82"/>
                    <a:pt x="98" y="79"/>
                  </a:cubicBezTo>
                  <a:cubicBezTo>
                    <a:pt x="97" y="77"/>
                    <a:pt x="96" y="76"/>
                    <a:pt x="94" y="76"/>
                  </a:cubicBezTo>
                  <a:cubicBezTo>
                    <a:pt x="90" y="76"/>
                    <a:pt x="88" y="73"/>
                    <a:pt x="88" y="72"/>
                  </a:cubicBezTo>
                  <a:cubicBezTo>
                    <a:pt x="87" y="70"/>
                    <a:pt x="88" y="66"/>
                    <a:pt x="91" y="64"/>
                  </a:cubicBezTo>
                  <a:cubicBezTo>
                    <a:pt x="91" y="63"/>
                    <a:pt x="89" y="62"/>
                    <a:pt x="89" y="62"/>
                  </a:cubicBezTo>
                  <a:cubicBezTo>
                    <a:pt x="87" y="60"/>
                    <a:pt x="84" y="58"/>
                    <a:pt x="84" y="55"/>
                  </a:cubicBezTo>
                  <a:cubicBezTo>
                    <a:pt x="84" y="55"/>
                    <a:pt x="83" y="55"/>
                    <a:pt x="83" y="54"/>
                  </a:cubicBezTo>
                  <a:cubicBezTo>
                    <a:pt x="81" y="54"/>
                    <a:pt x="78" y="53"/>
                    <a:pt x="78" y="50"/>
                  </a:cubicBezTo>
                  <a:cubicBezTo>
                    <a:pt x="78" y="50"/>
                    <a:pt x="78" y="50"/>
                    <a:pt x="78" y="50"/>
                  </a:cubicBezTo>
                  <a:cubicBezTo>
                    <a:pt x="78" y="50"/>
                    <a:pt x="78" y="50"/>
                    <a:pt x="78" y="49"/>
                  </a:cubicBezTo>
                  <a:cubicBezTo>
                    <a:pt x="77" y="49"/>
                    <a:pt x="75" y="48"/>
                    <a:pt x="73" y="46"/>
                  </a:cubicBezTo>
                  <a:cubicBezTo>
                    <a:pt x="72" y="45"/>
                    <a:pt x="72" y="45"/>
                    <a:pt x="71" y="45"/>
                  </a:cubicBezTo>
                  <a:cubicBezTo>
                    <a:pt x="70" y="45"/>
                    <a:pt x="70" y="45"/>
                    <a:pt x="70" y="45"/>
                  </a:cubicBezTo>
                  <a:cubicBezTo>
                    <a:pt x="69" y="45"/>
                    <a:pt x="67" y="44"/>
                    <a:pt x="66" y="43"/>
                  </a:cubicBezTo>
                  <a:cubicBezTo>
                    <a:pt x="64" y="40"/>
                    <a:pt x="61" y="39"/>
                    <a:pt x="60" y="39"/>
                  </a:cubicBezTo>
                  <a:cubicBezTo>
                    <a:pt x="56" y="41"/>
                    <a:pt x="50" y="35"/>
                    <a:pt x="48" y="29"/>
                  </a:cubicBezTo>
                  <a:cubicBezTo>
                    <a:pt x="47" y="27"/>
                    <a:pt x="43" y="24"/>
                    <a:pt x="40" y="22"/>
                  </a:cubicBezTo>
                  <a:cubicBezTo>
                    <a:pt x="35" y="19"/>
                    <a:pt x="30" y="15"/>
                    <a:pt x="29" y="12"/>
                  </a:cubicBezTo>
                  <a:cubicBezTo>
                    <a:pt x="27" y="9"/>
                    <a:pt x="25" y="5"/>
                    <a:pt x="16" y="5"/>
                  </a:cubicBezTo>
                  <a:cubicBezTo>
                    <a:pt x="15" y="5"/>
                    <a:pt x="15" y="5"/>
                    <a:pt x="14" y="5"/>
                  </a:cubicBezTo>
                  <a:cubicBezTo>
                    <a:pt x="14" y="5"/>
                    <a:pt x="14" y="5"/>
                    <a:pt x="14" y="5"/>
                  </a:cubicBezTo>
                  <a:cubicBezTo>
                    <a:pt x="9" y="5"/>
                    <a:pt x="5" y="3"/>
                    <a:pt x="3" y="1"/>
                  </a:cubicBezTo>
                  <a:cubicBezTo>
                    <a:pt x="2" y="1"/>
                    <a:pt x="2" y="0"/>
                    <a:pt x="1" y="0"/>
                  </a:cubicBezTo>
                  <a:cubicBezTo>
                    <a:pt x="0" y="4"/>
                    <a:pt x="10" y="15"/>
                    <a:pt x="16" y="19"/>
                  </a:cubicBezTo>
                  <a:cubicBezTo>
                    <a:pt x="19" y="21"/>
                    <a:pt x="21" y="24"/>
                    <a:pt x="23" y="27"/>
                  </a:cubicBezTo>
                  <a:cubicBezTo>
                    <a:pt x="25" y="31"/>
                    <a:pt x="27" y="34"/>
                    <a:pt x="30" y="35"/>
                  </a:cubicBezTo>
                  <a:cubicBezTo>
                    <a:pt x="35" y="35"/>
                    <a:pt x="37" y="42"/>
                    <a:pt x="39" y="49"/>
                  </a:cubicBezTo>
                  <a:cubicBezTo>
                    <a:pt x="40" y="51"/>
                    <a:pt x="42" y="57"/>
                    <a:pt x="43" y="57"/>
                  </a:cubicBezTo>
                  <a:cubicBezTo>
                    <a:pt x="49" y="59"/>
                    <a:pt x="60" y="76"/>
                    <a:pt x="62" y="85"/>
                  </a:cubicBezTo>
                  <a:cubicBezTo>
                    <a:pt x="63" y="89"/>
                    <a:pt x="67" y="93"/>
                    <a:pt x="70" y="96"/>
                  </a:cubicBezTo>
                  <a:cubicBezTo>
                    <a:pt x="73" y="98"/>
                    <a:pt x="76" y="101"/>
                    <a:pt x="78" y="104"/>
                  </a:cubicBezTo>
                  <a:cubicBezTo>
                    <a:pt x="80" y="107"/>
                    <a:pt x="87" y="112"/>
                    <a:pt x="92" y="116"/>
                  </a:cubicBezTo>
                  <a:cubicBezTo>
                    <a:pt x="95" y="118"/>
                    <a:pt x="97" y="120"/>
                    <a:pt x="98" y="121"/>
                  </a:cubicBezTo>
                  <a:cubicBezTo>
                    <a:pt x="99" y="122"/>
                    <a:pt x="99" y="123"/>
                    <a:pt x="100" y="124"/>
                  </a:cubicBezTo>
                  <a:cubicBezTo>
                    <a:pt x="100" y="125"/>
                    <a:pt x="101" y="125"/>
                    <a:pt x="101" y="126"/>
                  </a:cubicBezTo>
                  <a:cubicBezTo>
                    <a:pt x="102" y="125"/>
                    <a:pt x="103" y="125"/>
                    <a:pt x="105" y="125"/>
                  </a:cubicBezTo>
                  <a:cubicBezTo>
                    <a:pt x="107" y="125"/>
                    <a:pt x="109" y="125"/>
                    <a:pt x="111" y="126"/>
                  </a:cubicBezTo>
                  <a:cubicBezTo>
                    <a:pt x="112" y="126"/>
                    <a:pt x="113" y="126"/>
                    <a:pt x="114" y="126"/>
                  </a:cubicBezTo>
                  <a:cubicBezTo>
                    <a:pt x="115" y="125"/>
                    <a:pt x="116" y="117"/>
                    <a:pt x="116" y="11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4" name="Freeform 1153">
              <a:extLst>
                <a:ext uri="{FF2B5EF4-FFF2-40B4-BE49-F238E27FC236}">
                  <a16:creationId xmlns:a16="http://schemas.microsoft.com/office/drawing/2014/main" id="{850C3115-BE38-457C-8645-D29477DA38A8}"/>
                </a:ext>
              </a:extLst>
            </p:cNvPr>
            <p:cNvSpPr>
              <a:spLocks/>
            </p:cNvSpPr>
            <p:nvPr/>
          </p:nvSpPr>
          <p:spPr bwMode="auto">
            <a:xfrm>
              <a:off x="4509" y="2413"/>
              <a:ext cx="27" cy="8"/>
            </a:xfrm>
            <a:custGeom>
              <a:avLst/>
              <a:gdLst>
                <a:gd name="T0" fmla="*/ 3 w 29"/>
                <a:gd name="T1" fmla="*/ 2 h 8"/>
                <a:gd name="T2" fmla="*/ 2 w 29"/>
                <a:gd name="T3" fmla="*/ 1 h 8"/>
                <a:gd name="T4" fmla="*/ 0 w 29"/>
                <a:gd name="T5" fmla="*/ 3 h 8"/>
                <a:gd name="T6" fmla="*/ 0 w 29"/>
                <a:gd name="T7" fmla="*/ 5 h 8"/>
                <a:gd name="T8" fmla="*/ 9 w 29"/>
                <a:gd name="T9" fmla="*/ 8 h 8"/>
                <a:gd name="T10" fmla="*/ 9 w 29"/>
                <a:gd name="T11" fmla="*/ 8 h 8"/>
                <a:gd name="T12" fmla="*/ 14 w 29"/>
                <a:gd name="T13" fmla="*/ 7 h 8"/>
                <a:gd name="T14" fmla="*/ 25 w 29"/>
                <a:gd name="T15" fmla="*/ 4 h 8"/>
                <a:gd name="T16" fmla="*/ 29 w 29"/>
                <a:gd name="T17" fmla="*/ 3 h 8"/>
                <a:gd name="T18" fmla="*/ 18 w 29"/>
                <a:gd name="T19" fmla="*/ 0 h 8"/>
                <a:gd name="T20" fmla="*/ 16 w 29"/>
                <a:gd name="T21" fmla="*/ 0 h 8"/>
                <a:gd name="T22" fmla="*/ 9 w 29"/>
                <a:gd name="T23" fmla="*/ 3 h 8"/>
                <a:gd name="T24" fmla="*/ 3 w 29"/>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8">
                  <a:moveTo>
                    <a:pt x="3" y="2"/>
                  </a:moveTo>
                  <a:cubicBezTo>
                    <a:pt x="3" y="1"/>
                    <a:pt x="2" y="1"/>
                    <a:pt x="2" y="1"/>
                  </a:cubicBezTo>
                  <a:cubicBezTo>
                    <a:pt x="2" y="1"/>
                    <a:pt x="1" y="2"/>
                    <a:pt x="0" y="3"/>
                  </a:cubicBezTo>
                  <a:cubicBezTo>
                    <a:pt x="0" y="3"/>
                    <a:pt x="0" y="4"/>
                    <a:pt x="0" y="5"/>
                  </a:cubicBezTo>
                  <a:cubicBezTo>
                    <a:pt x="1" y="5"/>
                    <a:pt x="4" y="8"/>
                    <a:pt x="9" y="8"/>
                  </a:cubicBezTo>
                  <a:cubicBezTo>
                    <a:pt x="9" y="8"/>
                    <a:pt x="9" y="8"/>
                    <a:pt x="9" y="8"/>
                  </a:cubicBezTo>
                  <a:cubicBezTo>
                    <a:pt x="11" y="8"/>
                    <a:pt x="12" y="8"/>
                    <a:pt x="14" y="7"/>
                  </a:cubicBezTo>
                  <a:cubicBezTo>
                    <a:pt x="19" y="5"/>
                    <a:pt x="22" y="5"/>
                    <a:pt x="25" y="4"/>
                  </a:cubicBezTo>
                  <a:cubicBezTo>
                    <a:pt x="28" y="4"/>
                    <a:pt x="29" y="4"/>
                    <a:pt x="29" y="3"/>
                  </a:cubicBezTo>
                  <a:cubicBezTo>
                    <a:pt x="29" y="2"/>
                    <a:pt x="22" y="0"/>
                    <a:pt x="18" y="0"/>
                  </a:cubicBezTo>
                  <a:cubicBezTo>
                    <a:pt x="17" y="0"/>
                    <a:pt x="16" y="0"/>
                    <a:pt x="16" y="0"/>
                  </a:cubicBezTo>
                  <a:cubicBezTo>
                    <a:pt x="15" y="2"/>
                    <a:pt x="12" y="3"/>
                    <a:pt x="9" y="3"/>
                  </a:cubicBezTo>
                  <a:cubicBezTo>
                    <a:pt x="7" y="3"/>
                    <a:pt x="5" y="3"/>
                    <a:pt x="3" y="2"/>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5" name="Freeform 1154">
              <a:extLst>
                <a:ext uri="{FF2B5EF4-FFF2-40B4-BE49-F238E27FC236}">
                  <a16:creationId xmlns:a16="http://schemas.microsoft.com/office/drawing/2014/main" id="{3A22105D-A716-4DF8-A001-2F3366873ED1}"/>
                </a:ext>
              </a:extLst>
            </p:cNvPr>
            <p:cNvSpPr>
              <a:spLocks/>
            </p:cNvSpPr>
            <p:nvPr/>
          </p:nvSpPr>
          <p:spPr bwMode="auto">
            <a:xfrm>
              <a:off x="4631" y="2304"/>
              <a:ext cx="13" cy="22"/>
            </a:xfrm>
            <a:custGeom>
              <a:avLst/>
              <a:gdLst>
                <a:gd name="T0" fmla="*/ 13 w 14"/>
                <a:gd name="T1" fmla="*/ 8 h 23"/>
                <a:gd name="T2" fmla="*/ 13 w 14"/>
                <a:gd name="T3" fmla="*/ 8 h 23"/>
                <a:gd name="T4" fmla="*/ 12 w 14"/>
                <a:gd name="T5" fmla="*/ 8 h 23"/>
                <a:gd name="T6" fmla="*/ 11 w 14"/>
                <a:gd name="T7" fmla="*/ 8 h 23"/>
                <a:gd name="T8" fmla="*/ 7 w 14"/>
                <a:gd name="T9" fmla="*/ 7 h 23"/>
                <a:gd name="T10" fmla="*/ 6 w 14"/>
                <a:gd name="T11" fmla="*/ 5 h 23"/>
                <a:gd name="T12" fmla="*/ 4 w 14"/>
                <a:gd name="T13" fmla="*/ 0 h 23"/>
                <a:gd name="T14" fmla="*/ 2 w 14"/>
                <a:gd name="T15" fmla="*/ 2 h 23"/>
                <a:gd name="T16" fmla="*/ 2 w 14"/>
                <a:gd name="T17" fmla="*/ 17 h 23"/>
                <a:gd name="T18" fmla="*/ 6 w 14"/>
                <a:gd name="T19" fmla="*/ 23 h 23"/>
                <a:gd name="T20" fmla="*/ 5 w 14"/>
                <a:gd name="T21" fmla="*/ 22 h 23"/>
                <a:gd name="T22" fmla="*/ 6 w 14"/>
                <a:gd name="T23" fmla="*/ 16 h 23"/>
                <a:gd name="T24" fmla="*/ 11 w 14"/>
                <a:gd name="T25" fmla="*/ 14 h 23"/>
                <a:gd name="T26" fmla="*/ 14 w 14"/>
                <a:gd name="T27" fmla="*/ 14 h 23"/>
                <a:gd name="T28" fmla="*/ 13 w 14"/>
                <a:gd name="T29" fmla="*/ 12 h 23"/>
                <a:gd name="T30" fmla="*/ 13 w 14"/>
                <a:gd name="T3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3">
                  <a:moveTo>
                    <a:pt x="13" y="8"/>
                  </a:moveTo>
                  <a:cubicBezTo>
                    <a:pt x="13" y="8"/>
                    <a:pt x="13" y="8"/>
                    <a:pt x="13" y="8"/>
                  </a:cubicBezTo>
                  <a:cubicBezTo>
                    <a:pt x="13" y="8"/>
                    <a:pt x="12" y="8"/>
                    <a:pt x="12" y="8"/>
                  </a:cubicBezTo>
                  <a:cubicBezTo>
                    <a:pt x="12" y="8"/>
                    <a:pt x="11" y="8"/>
                    <a:pt x="11" y="8"/>
                  </a:cubicBezTo>
                  <a:cubicBezTo>
                    <a:pt x="10" y="8"/>
                    <a:pt x="9" y="8"/>
                    <a:pt x="7" y="7"/>
                  </a:cubicBezTo>
                  <a:cubicBezTo>
                    <a:pt x="7" y="7"/>
                    <a:pt x="6" y="6"/>
                    <a:pt x="6" y="5"/>
                  </a:cubicBezTo>
                  <a:cubicBezTo>
                    <a:pt x="6" y="3"/>
                    <a:pt x="5" y="0"/>
                    <a:pt x="4" y="0"/>
                  </a:cubicBezTo>
                  <a:cubicBezTo>
                    <a:pt x="4" y="0"/>
                    <a:pt x="3" y="0"/>
                    <a:pt x="2" y="2"/>
                  </a:cubicBezTo>
                  <a:cubicBezTo>
                    <a:pt x="0" y="5"/>
                    <a:pt x="0" y="12"/>
                    <a:pt x="2" y="17"/>
                  </a:cubicBezTo>
                  <a:cubicBezTo>
                    <a:pt x="3" y="20"/>
                    <a:pt x="5" y="22"/>
                    <a:pt x="6" y="23"/>
                  </a:cubicBezTo>
                  <a:cubicBezTo>
                    <a:pt x="6" y="22"/>
                    <a:pt x="5" y="22"/>
                    <a:pt x="5" y="22"/>
                  </a:cubicBezTo>
                  <a:cubicBezTo>
                    <a:pt x="5" y="20"/>
                    <a:pt x="5" y="17"/>
                    <a:pt x="6" y="16"/>
                  </a:cubicBezTo>
                  <a:cubicBezTo>
                    <a:pt x="7" y="15"/>
                    <a:pt x="9" y="14"/>
                    <a:pt x="11" y="14"/>
                  </a:cubicBezTo>
                  <a:cubicBezTo>
                    <a:pt x="13" y="14"/>
                    <a:pt x="14" y="14"/>
                    <a:pt x="14" y="14"/>
                  </a:cubicBezTo>
                  <a:cubicBezTo>
                    <a:pt x="14" y="14"/>
                    <a:pt x="13" y="13"/>
                    <a:pt x="13" y="12"/>
                  </a:cubicBezTo>
                  <a:cubicBezTo>
                    <a:pt x="13" y="11"/>
                    <a:pt x="13" y="9"/>
                    <a:pt x="13" y="8"/>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6" name="Freeform 1155">
              <a:extLst>
                <a:ext uri="{FF2B5EF4-FFF2-40B4-BE49-F238E27FC236}">
                  <a16:creationId xmlns:a16="http://schemas.microsoft.com/office/drawing/2014/main" id="{9BB6583B-8F9A-41AC-8044-0DBF51AF02E3}"/>
                </a:ext>
              </a:extLst>
            </p:cNvPr>
            <p:cNvSpPr>
              <a:spLocks/>
            </p:cNvSpPr>
            <p:nvPr/>
          </p:nvSpPr>
          <p:spPr bwMode="auto">
            <a:xfrm>
              <a:off x="4536" y="2329"/>
              <a:ext cx="47" cy="55"/>
            </a:xfrm>
            <a:custGeom>
              <a:avLst/>
              <a:gdLst>
                <a:gd name="T0" fmla="*/ 10 w 49"/>
                <a:gd name="T1" fmla="*/ 3 h 57"/>
                <a:gd name="T2" fmla="*/ 8 w 49"/>
                <a:gd name="T3" fmla="*/ 9 h 57"/>
                <a:gd name="T4" fmla="*/ 2 w 49"/>
                <a:gd name="T5" fmla="*/ 24 h 57"/>
                <a:gd name="T6" fmla="*/ 0 w 49"/>
                <a:gd name="T7" fmla="*/ 30 h 57"/>
                <a:gd name="T8" fmla="*/ 8 w 49"/>
                <a:gd name="T9" fmla="*/ 32 h 57"/>
                <a:gd name="T10" fmla="*/ 12 w 49"/>
                <a:gd name="T11" fmla="*/ 34 h 57"/>
                <a:gd name="T12" fmla="*/ 13 w 49"/>
                <a:gd name="T13" fmla="*/ 46 h 57"/>
                <a:gd name="T14" fmla="*/ 12 w 49"/>
                <a:gd name="T15" fmla="*/ 57 h 57"/>
                <a:gd name="T16" fmla="*/ 17 w 49"/>
                <a:gd name="T17" fmla="*/ 51 h 57"/>
                <a:gd name="T18" fmla="*/ 17 w 49"/>
                <a:gd name="T19" fmla="*/ 49 h 57"/>
                <a:gd name="T20" fmla="*/ 15 w 49"/>
                <a:gd name="T21" fmla="*/ 27 h 57"/>
                <a:gd name="T22" fmla="*/ 19 w 49"/>
                <a:gd name="T23" fmla="*/ 24 h 57"/>
                <a:gd name="T24" fmla="*/ 26 w 49"/>
                <a:gd name="T25" fmla="*/ 27 h 57"/>
                <a:gd name="T26" fmla="*/ 26 w 49"/>
                <a:gd name="T27" fmla="*/ 33 h 57"/>
                <a:gd name="T28" fmla="*/ 27 w 49"/>
                <a:gd name="T29" fmla="*/ 36 h 57"/>
                <a:gd name="T30" fmla="*/ 31 w 49"/>
                <a:gd name="T31" fmla="*/ 43 h 57"/>
                <a:gd name="T32" fmla="*/ 32 w 49"/>
                <a:gd name="T33" fmla="*/ 45 h 57"/>
                <a:gd name="T34" fmla="*/ 32 w 49"/>
                <a:gd name="T35" fmla="*/ 45 h 57"/>
                <a:gd name="T36" fmla="*/ 36 w 49"/>
                <a:gd name="T37" fmla="*/ 44 h 57"/>
                <a:gd name="T38" fmla="*/ 39 w 49"/>
                <a:gd name="T39" fmla="*/ 43 h 57"/>
                <a:gd name="T40" fmla="*/ 41 w 49"/>
                <a:gd name="T41" fmla="*/ 41 h 57"/>
                <a:gd name="T42" fmla="*/ 39 w 49"/>
                <a:gd name="T43" fmla="*/ 37 h 57"/>
                <a:gd name="T44" fmla="*/ 38 w 49"/>
                <a:gd name="T45" fmla="*/ 29 h 57"/>
                <a:gd name="T46" fmla="*/ 37 w 49"/>
                <a:gd name="T47" fmla="*/ 25 h 57"/>
                <a:gd name="T48" fmla="*/ 30 w 49"/>
                <a:gd name="T49" fmla="*/ 15 h 57"/>
                <a:gd name="T50" fmla="*/ 34 w 49"/>
                <a:gd name="T51" fmla="*/ 12 h 57"/>
                <a:gd name="T52" fmla="*/ 49 w 49"/>
                <a:gd name="T53" fmla="*/ 2 h 57"/>
                <a:gd name="T54" fmla="*/ 47 w 49"/>
                <a:gd name="T55" fmla="*/ 2 h 57"/>
                <a:gd name="T56" fmla="*/ 30 w 49"/>
                <a:gd name="T57" fmla="*/ 8 h 57"/>
                <a:gd name="T58" fmla="*/ 25 w 49"/>
                <a:gd name="T59" fmla="*/ 12 h 57"/>
                <a:gd name="T60" fmla="*/ 16 w 49"/>
                <a:gd name="T61" fmla="*/ 7 h 57"/>
                <a:gd name="T62" fmla="*/ 12 w 49"/>
                <a:gd name="T63" fmla="*/ 0 h 57"/>
                <a:gd name="T64" fmla="*/ 10 w 49"/>
                <a:gd name="T65"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7">
                  <a:moveTo>
                    <a:pt x="10" y="3"/>
                  </a:moveTo>
                  <a:cubicBezTo>
                    <a:pt x="10" y="3"/>
                    <a:pt x="9" y="6"/>
                    <a:pt x="8" y="9"/>
                  </a:cubicBezTo>
                  <a:cubicBezTo>
                    <a:pt x="7" y="13"/>
                    <a:pt x="5" y="18"/>
                    <a:pt x="2" y="24"/>
                  </a:cubicBezTo>
                  <a:cubicBezTo>
                    <a:pt x="0" y="26"/>
                    <a:pt x="0" y="28"/>
                    <a:pt x="0" y="30"/>
                  </a:cubicBezTo>
                  <a:cubicBezTo>
                    <a:pt x="1" y="31"/>
                    <a:pt x="4" y="32"/>
                    <a:pt x="8" y="32"/>
                  </a:cubicBezTo>
                  <a:cubicBezTo>
                    <a:pt x="9" y="32"/>
                    <a:pt x="11" y="33"/>
                    <a:pt x="12" y="34"/>
                  </a:cubicBezTo>
                  <a:cubicBezTo>
                    <a:pt x="14" y="37"/>
                    <a:pt x="13" y="43"/>
                    <a:pt x="13" y="46"/>
                  </a:cubicBezTo>
                  <a:cubicBezTo>
                    <a:pt x="11" y="53"/>
                    <a:pt x="11" y="56"/>
                    <a:pt x="12" y="57"/>
                  </a:cubicBezTo>
                  <a:cubicBezTo>
                    <a:pt x="14" y="56"/>
                    <a:pt x="17" y="53"/>
                    <a:pt x="17" y="51"/>
                  </a:cubicBezTo>
                  <a:cubicBezTo>
                    <a:pt x="17" y="50"/>
                    <a:pt x="17" y="50"/>
                    <a:pt x="17" y="49"/>
                  </a:cubicBezTo>
                  <a:cubicBezTo>
                    <a:pt x="12" y="46"/>
                    <a:pt x="13" y="30"/>
                    <a:pt x="15" y="27"/>
                  </a:cubicBezTo>
                  <a:cubicBezTo>
                    <a:pt x="15" y="25"/>
                    <a:pt x="17" y="24"/>
                    <a:pt x="19" y="24"/>
                  </a:cubicBezTo>
                  <a:cubicBezTo>
                    <a:pt x="22" y="24"/>
                    <a:pt x="24" y="25"/>
                    <a:pt x="26" y="27"/>
                  </a:cubicBezTo>
                  <a:cubicBezTo>
                    <a:pt x="27" y="29"/>
                    <a:pt x="27" y="31"/>
                    <a:pt x="26" y="33"/>
                  </a:cubicBezTo>
                  <a:cubicBezTo>
                    <a:pt x="25" y="34"/>
                    <a:pt x="25" y="34"/>
                    <a:pt x="27" y="36"/>
                  </a:cubicBezTo>
                  <a:cubicBezTo>
                    <a:pt x="29" y="37"/>
                    <a:pt x="31" y="39"/>
                    <a:pt x="31" y="43"/>
                  </a:cubicBezTo>
                  <a:cubicBezTo>
                    <a:pt x="31" y="45"/>
                    <a:pt x="32" y="45"/>
                    <a:pt x="32" y="45"/>
                  </a:cubicBezTo>
                  <a:cubicBezTo>
                    <a:pt x="32" y="45"/>
                    <a:pt x="32" y="45"/>
                    <a:pt x="32" y="45"/>
                  </a:cubicBezTo>
                  <a:cubicBezTo>
                    <a:pt x="33" y="45"/>
                    <a:pt x="35" y="44"/>
                    <a:pt x="36" y="44"/>
                  </a:cubicBezTo>
                  <a:cubicBezTo>
                    <a:pt x="37" y="43"/>
                    <a:pt x="38" y="43"/>
                    <a:pt x="39" y="43"/>
                  </a:cubicBezTo>
                  <a:cubicBezTo>
                    <a:pt x="41" y="42"/>
                    <a:pt x="41" y="42"/>
                    <a:pt x="41" y="41"/>
                  </a:cubicBezTo>
                  <a:cubicBezTo>
                    <a:pt x="41" y="41"/>
                    <a:pt x="42" y="40"/>
                    <a:pt x="39" y="37"/>
                  </a:cubicBezTo>
                  <a:cubicBezTo>
                    <a:pt x="37" y="35"/>
                    <a:pt x="37" y="31"/>
                    <a:pt x="38" y="29"/>
                  </a:cubicBezTo>
                  <a:cubicBezTo>
                    <a:pt x="38" y="26"/>
                    <a:pt x="38" y="26"/>
                    <a:pt x="37" y="25"/>
                  </a:cubicBezTo>
                  <a:cubicBezTo>
                    <a:pt x="33" y="22"/>
                    <a:pt x="30" y="18"/>
                    <a:pt x="30" y="15"/>
                  </a:cubicBezTo>
                  <a:cubicBezTo>
                    <a:pt x="30" y="14"/>
                    <a:pt x="31" y="12"/>
                    <a:pt x="34" y="12"/>
                  </a:cubicBezTo>
                  <a:cubicBezTo>
                    <a:pt x="38" y="11"/>
                    <a:pt x="48" y="5"/>
                    <a:pt x="49" y="2"/>
                  </a:cubicBezTo>
                  <a:cubicBezTo>
                    <a:pt x="49" y="2"/>
                    <a:pt x="48" y="2"/>
                    <a:pt x="47" y="2"/>
                  </a:cubicBezTo>
                  <a:cubicBezTo>
                    <a:pt x="41" y="2"/>
                    <a:pt x="31" y="6"/>
                    <a:pt x="30" y="8"/>
                  </a:cubicBezTo>
                  <a:cubicBezTo>
                    <a:pt x="30" y="11"/>
                    <a:pt x="28" y="12"/>
                    <a:pt x="25" y="12"/>
                  </a:cubicBezTo>
                  <a:cubicBezTo>
                    <a:pt x="22" y="12"/>
                    <a:pt x="18" y="10"/>
                    <a:pt x="16" y="7"/>
                  </a:cubicBezTo>
                  <a:cubicBezTo>
                    <a:pt x="14" y="5"/>
                    <a:pt x="13" y="3"/>
                    <a:pt x="12" y="0"/>
                  </a:cubicBezTo>
                  <a:cubicBezTo>
                    <a:pt x="12" y="1"/>
                    <a:pt x="11" y="2"/>
                    <a:pt x="10" y="3"/>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7" name="Freeform 1156">
              <a:extLst>
                <a:ext uri="{FF2B5EF4-FFF2-40B4-BE49-F238E27FC236}">
                  <a16:creationId xmlns:a16="http://schemas.microsoft.com/office/drawing/2014/main" id="{DE8FCE5A-F492-4165-86A6-46D33CC55295}"/>
                </a:ext>
              </a:extLst>
            </p:cNvPr>
            <p:cNvSpPr>
              <a:spLocks/>
            </p:cNvSpPr>
            <p:nvPr/>
          </p:nvSpPr>
          <p:spPr bwMode="auto">
            <a:xfrm>
              <a:off x="4550" y="2308"/>
              <a:ext cx="51" cy="15"/>
            </a:xfrm>
            <a:custGeom>
              <a:avLst/>
              <a:gdLst>
                <a:gd name="T0" fmla="*/ 26 w 54"/>
                <a:gd name="T1" fmla="*/ 7 h 15"/>
                <a:gd name="T2" fmla="*/ 39 w 54"/>
                <a:gd name="T3" fmla="*/ 9 h 15"/>
                <a:gd name="T4" fmla="*/ 54 w 54"/>
                <a:gd name="T5" fmla="*/ 0 h 15"/>
                <a:gd name="T6" fmla="*/ 49 w 54"/>
                <a:gd name="T7" fmla="*/ 4 h 15"/>
                <a:gd name="T8" fmla="*/ 46 w 54"/>
                <a:gd name="T9" fmla="*/ 5 h 15"/>
                <a:gd name="T10" fmla="*/ 39 w 54"/>
                <a:gd name="T11" fmla="*/ 7 h 15"/>
                <a:gd name="T12" fmla="*/ 16 w 54"/>
                <a:gd name="T13" fmla="*/ 2 h 15"/>
                <a:gd name="T14" fmla="*/ 14 w 54"/>
                <a:gd name="T15" fmla="*/ 2 h 15"/>
                <a:gd name="T16" fmla="*/ 10 w 54"/>
                <a:gd name="T17" fmla="*/ 4 h 15"/>
                <a:gd name="T18" fmla="*/ 4 w 54"/>
                <a:gd name="T19" fmla="*/ 8 h 15"/>
                <a:gd name="T20" fmla="*/ 0 w 54"/>
                <a:gd name="T21" fmla="*/ 15 h 15"/>
                <a:gd name="T22" fmla="*/ 26 w 54"/>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
                  <a:moveTo>
                    <a:pt x="26" y="7"/>
                  </a:moveTo>
                  <a:cubicBezTo>
                    <a:pt x="31" y="7"/>
                    <a:pt x="36" y="8"/>
                    <a:pt x="39" y="9"/>
                  </a:cubicBezTo>
                  <a:cubicBezTo>
                    <a:pt x="44" y="11"/>
                    <a:pt x="51" y="6"/>
                    <a:pt x="54" y="0"/>
                  </a:cubicBezTo>
                  <a:cubicBezTo>
                    <a:pt x="52" y="1"/>
                    <a:pt x="50" y="3"/>
                    <a:pt x="49" y="4"/>
                  </a:cubicBezTo>
                  <a:cubicBezTo>
                    <a:pt x="46" y="5"/>
                    <a:pt x="46" y="5"/>
                    <a:pt x="46" y="5"/>
                  </a:cubicBezTo>
                  <a:cubicBezTo>
                    <a:pt x="45" y="6"/>
                    <a:pt x="42" y="7"/>
                    <a:pt x="39" y="7"/>
                  </a:cubicBezTo>
                  <a:cubicBezTo>
                    <a:pt x="30" y="7"/>
                    <a:pt x="20" y="4"/>
                    <a:pt x="16" y="2"/>
                  </a:cubicBezTo>
                  <a:cubicBezTo>
                    <a:pt x="16" y="2"/>
                    <a:pt x="15" y="2"/>
                    <a:pt x="14" y="2"/>
                  </a:cubicBezTo>
                  <a:cubicBezTo>
                    <a:pt x="13" y="2"/>
                    <a:pt x="12" y="3"/>
                    <a:pt x="10" y="4"/>
                  </a:cubicBezTo>
                  <a:cubicBezTo>
                    <a:pt x="9" y="6"/>
                    <a:pt x="7" y="8"/>
                    <a:pt x="4" y="8"/>
                  </a:cubicBezTo>
                  <a:cubicBezTo>
                    <a:pt x="2" y="9"/>
                    <a:pt x="1" y="12"/>
                    <a:pt x="0" y="15"/>
                  </a:cubicBezTo>
                  <a:cubicBezTo>
                    <a:pt x="5" y="9"/>
                    <a:pt x="18" y="7"/>
                    <a:pt x="26" y="7"/>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8" name="Freeform 1157">
              <a:extLst>
                <a:ext uri="{FF2B5EF4-FFF2-40B4-BE49-F238E27FC236}">
                  <a16:creationId xmlns:a16="http://schemas.microsoft.com/office/drawing/2014/main" id="{A28EB11A-47B2-47B6-9A64-8A6AEAB4DF9F}"/>
                </a:ext>
              </a:extLst>
            </p:cNvPr>
            <p:cNvSpPr>
              <a:spLocks/>
            </p:cNvSpPr>
            <p:nvPr/>
          </p:nvSpPr>
          <p:spPr bwMode="auto">
            <a:xfrm>
              <a:off x="4429" y="2278"/>
              <a:ext cx="106" cy="87"/>
            </a:xfrm>
            <a:custGeom>
              <a:avLst/>
              <a:gdLst>
                <a:gd name="T0" fmla="*/ 1 w 111"/>
                <a:gd name="T1" fmla="*/ 38 h 91"/>
                <a:gd name="T2" fmla="*/ 7 w 111"/>
                <a:gd name="T3" fmla="*/ 55 h 91"/>
                <a:gd name="T4" fmla="*/ 17 w 111"/>
                <a:gd name="T5" fmla="*/ 67 h 91"/>
                <a:gd name="T6" fmla="*/ 25 w 111"/>
                <a:gd name="T7" fmla="*/ 80 h 91"/>
                <a:gd name="T8" fmla="*/ 36 w 111"/>
                <a:gd name="T9" fmla="*/ 85 h 91"/>
                <a:gd name="T10" fmla="*/ 43 w 111"/>
                <a:gd name="T11" fmla="*/ 84 h 91"/>
                <a:gd name="T12" fmla="*/ 66 w 111"/>
                <a:gd name="T13" fmla="*/ 91 h 91"/>
                <a:gd name="T14" fmla="*/ 67 w 111"/>
                <a:gd name="T15" fmla="*/ 91 h 91"/>
                <a:gd name="T16" fmla="*/ 80 w 111"/>
                <a:gd name="T17" fmla="*/ 87 h 91"/>
                <a:gd name="T18" fmla="*/ 88 w 111"/>
                <a:gd name="T19" fmla="*/ 62 h 91"/>
                <a:gd name="T20" fmla="*/ 106 w 111"/>
                <a:gd name="T21" fmla="*/ 37 h 91"/>
                <a:gd name="T22" fmla="*/ 104 w 111"/>
                <a:gd name="T23" fmla="*/ 29 h 91"/>
                <a:gd name="T24" fmla="*/ 100 w 111"/>
                <a:gd name="T25" fmla="*/ 20 h 91"/>
                <a:gd name="T26" fmla="*/ 97 w 111"/>
                <a:gd name="T27" fmla="*/ 7 h 91"/>
                <a:gd name="T28" fmla="*/ 96 w 111"/>
                <a:gd name="T29" fmla="*/ 0 h 91"/>
                <a:gd name="T30" fmla="*/ 95 w 111"/>
                <a:gd name="T31" fmla="*/ 0 h 91"/>
                <a:gd name="T32" fmla="*/ 93 w 111"/>
                <a:gd name="T33" fmla="*/ 0 h 91"/>
                <a:gd name="T34" fmla="*/ 80 w 111"/>
                <a:gd name="T35" fmla="*/ 2 h 91"/>
                <a:gd name="T36" fmla="*/ 76 w 111"/>
                <a:gd name="T37" fmla="*/ 13 h 91"/>
                <a:gd name="T38" fmla="*/ 73 w 111"/>
                <a:gd name="T39" fmla="*/ 14 h 91"/>
                <a:gd name="T40" fmla="*/ 69 w 111"/>
                <a:gd name="T41" fmla="*/ 25 h 91"/>
                <a:gd name="T42" fmla="*/ 64 w 111"/>
                <a:gd name="T43" fmla="*/ 32 h 91"/>
                <a:gd name="T44" fmla="*/ 58 w 111"/>
                <a:gd name="T45" fmla="*/ 34 h 91"/>
                <a:gd name="T46" fmla="*/ 47 w 111"/>
                <a:gd name="T47" fmla="*/ 32 h 91"/>
                <a:gd name="T48" fmla="*/ 36 w 111"/>
                <a:gd name="T49" fmla="*/ 37 h 91"/>
                <a:gd name="T50" fmla="*/ 28 w 111"/>
                <a:gd name="T51" fmla="*/ 37 h 91"/>
                <a:gd name="T52" fmla="*/ 22 w 111"/>
                <a:gd name="T53" fmla="*/ 38 h 91"/>
                <a:gd name="T54" fmla="*/ 14 w 111"/>
                <a:gd name="T55" fmla="*/ 36 h 91"/>
                <a:gd name="T56" fmla="*/ 11 w 111"/>
                <a:gd name="T57" fmla="*/ 34 h 91"/>
                <a:gd name="T58" fmla="*/ 10 w 111"/>
                <a:gd name="T59" fmla="*/ 33 h 91"/>
                <a:gd name="T60" fmla="*/ 10 w 111"/>
                <a:gd name="T61" fmla="*/ 33 h 91"/>
                <a:gd name="T62" fmla="*/ 9 w 111"/>
                <a:gd name="T63" fmla="*/ 32 h 91"/>
                <a:gd name="T64" fmla="*/ 8 w 111"/>
                <a:gd name="T65" fmla="*/ 31 h 91"/>
                <a:gd name="T66" fmla="*/ 8 w 111"/>
                <a:gd name="T67" fmla="*/ 30 h 91"/>
                <a:gd name="T68" fmla="*/ 7 w 111"/>
                <a:gd name="T69" fmla="*/ 28 h 91"/>
                <a:gd name="T70" fmla="*/ 7 w 111"/>
                <a:gd name="T71" fmla="*/ 27 h 91"/>
                <a:gd name="T72" fmla="*/ 1 w 111"/>
                <a:gd name="T7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91">
                  <a:moveTo>
                    <a:pt x="1" y="34"/>
                  </a:moveTo>
                  <a:cubicBezTo>
                    <a:pt x="0" y="36"/>
                    <a:pt x="0" y="38"/>
                    <a:pt x="1" y="38"/>
                  </a:cubicBezTo>
                  <a:cubicBezTo>
                    <a:pt x="4" y="42"/>
                    <a:pt x="5" y="46"/>
                    <a:pt x="6" y="50"/>
                  </a:cubicBezTo>
                  <a:cubicBezTo>
                    <a:pt x="6" y="52"/>
                    <a:pt x="6" y="53"/>
                    <a:pt x="7" y="55"/>
                  </a:cubicBezTo>
                  <a:cubicBezTo>
                    <a:pt x="8" y="55"/>
                    <a:pt x="9" y="56"/>
                    <a:pt x="10" y="57"/>
                  </a:cubicBezTo>
                  <a:cubicBezTo>
                    <a:pt x="13" y="59"/>
                    <a:pt x="17" y="61"/>
                    <a:pt x="17" y="67"/>
                  </a:cubicBezTo>
                  <a:cubicBezTo>
                    <a:pt x="17" y="73"/>
                    <a:pt x="22" y="80"/>
                    <a:pt x="24" y="80"/>
                  </a:cubicBezTo>
                  <a:cubicBezTo>
                    <a:pt x="24" y="80"/>
                    <a:pt x="24" y="80"/>
                    <a:pt x="25" y="80"/>
                  </a:cubicBezTo>
                  <a:cubicBezTo>
                    <a:pt x="26" y="79"/>
                    <a:pt x="27" y="79"/>
                    <a:pt x="29" y="79"/>
                  </a:cubicBezTo>
                  <a:cubicBezTo>
                    <a:pt x="33" y="79"/>
                    <a:pt x="36" y="83"/>
                    <a:pt x="36" y="85"/>
                  </a:cubicBezTo>
                  <a:cubicBezTo>
                    <a:pt x="37" y="85"/>
                    <a:pt x="37" y="85"/>
                    <a:pt x="37" y="85"/>
                  </a:cubicBezTo>
                  <a:cubicBezTo>
                    <a:pt x="38" y="85"/>
                    <a:pt x="41" y="84"/>
                    <a:pt x="43" y="84"/>
                  </a:cubicBezTo>
                  <a:cubicBezTo>
                    <a:pt x="46" y="83"/>
                    <a:pt x="48" y="82"/>
                    <a:pt x="50" y="83"/>
                  </a:cubicBezTo>
                  <a:cubicBezTo>
                    <a:pt x="58" y="84"/>
                    <a:pt x="65" y="86"/>
                    <a:pt x="66" y="91"/>
                  </a:cubicBezTo>
                  <a:cubicBezTo>
                    <a:pt x="66" y="91"/>
                    <a:pt x="66" y="91"/>
                    <a:pt x="66" y="91"/>
                  </a:cubicBezTo>
                  <a:cubicBezTo>
                    <a:pt x="66" y="91"/>
                    <a:pt x="66" y="91"/>
                    <a:pt x="67" y="91"/>
                  </a:cubicBezTo>
                  <a:cubicBezTo>
                    <a:pt x="69" y="91"/>
                    <a:pt x="73" y="89"/>
                    <a:pt x="77" y="88"/>
                  </a:cubicBezTo>
                  <a:cubicBezTo>
                    <a:pt x="78" y="87"/>
                    <a:pt x="79" y="87"/>
                    <a:pt x="80" y="87"/>
                  </a:cubicBezTo>
                  <a:cubicBezTo>
                    <a:pt x="82" y="86"/>
                    <a:pt x="82" y="80"/>
                    <a:pt x="83" y="76"/>
                  </a:cubicBezTo>
                  <a:cubicBezTo>
                    <a:pt x="84" y="70"/>
                    <a:pt x="84" y="64"/>
                    <a:pt x="88" y="62"/>
                  </a:cubicBezTo>
                  <a:cubicBezTo>
                    <a:pt x="94" y="58"/>
                    <a:pt x="94" y="52"/>
                    <a:pt x="94" y="46"/>
                  </a:cubicBezTo>
                  <a:cubicBezTo>
                    <a:pt x="93" y="40"/>
                    <a:pt x="101" y="38"/>
                    <a:pt x="106" y="37"/>
                  </a:cubicBezTo>
                  <a:cubicBezTo>
                    <a:pt x="108" y="36"/>
                    <a:pt x="111" y="36"/>
                    <a:pt x="111" y="35"/>
                  </a:cubicBezTo>
                  <a:cubicBezTo>
                    <a:pt x="111" y="34"/>
                    <a:pt x="109" y="31"/>
                    <a:pt x="104" y="29"/>
                  </a:cubicBezTo>
                  <a:cubicBezTo>
                    <a:pt x="101" y="28"/>
                    <a:pt x="101" y="25"/>
                    <a:pt x="101" y="23"/>
                  </a:cubicBezTo>
                  <a:cubicBezTo>
                    <a:pt x="101" y="21"/>
                    <a:pt x="101" y="21"/>
                    <a:pt x="100" y="20"/>
                  </a:cubicBezTo>
                  <a:cubicBezTo>
                    <a:pt x="99" y="19"/>
                    <a:pt x="93" y="13"/>
                    <a:pt x="94" y="9"/>
                  </a:cubicBezTo>
                  <a:cubicBezTo>
                    <a:pt x="94" y="8"/>
                    <a:pt x="95" y="7"/>
                    <a:pt x="97" y="7"/>
                  </a:cubicBezTo>
                  <a:cubicBezTo>
                    <a:pt x="97" y="6"/>
                    <a:pt x="97" y="6"/>
                    <a:pt x="97" y="6"/>
                  </a:cubicBezTo>
                  <a:cubicBezTo>
                    <a:pt x="96" y="4"/>
                    <a:pt x="95" y="2"/>
                    <a:pt x="96" y="0"/>
                  </a:cubicBezTo>
                  <a:cubicBezTo>
                    <a:pt x="96" y="0"/>
                    <a:pt x="96" y="0"/>
                    <a:pt x="95" y="0"/>
                  </a:cubicBezTo>
                  <a:cubicBezTo>
                    <a:pt x="95" y="0"/>
                    <a:pt x="95" y="0"/>
                    <a:pt x="95" y="0"/>
                  </a:cubicBezTo>
                  <a:cubicBezTo>
                    <a:pt x="95" y="0"/>
                    <a:pt x="95" y="0"/>
                    <a:pt x="95" y="0"/>
                  </a:cubicBezTo>
                  <a:cubicBezTo>
                    <a:pt x="94" y="0"/>
                    <a:pt x="93" y="0"/>
                    <a:pt x="93" y="0"/>
                  </a:cubicBezTo>
                  <a:cubicBezTo>
                    <a:pt x="92" y="0"/>
                    <a:pt x="91" y="0"/>
                    <a:pt x="90" y="0"/>
                  </a:cubicBezTo>
                  <a:cubicBezTo>
                    <a:pt x="88" y="0"/>
                    <a:pt x="82" y="0"/>
                    <a:pt x="80" y="2"/>
                  </a:cubicBezTo>
                  <a:cubicBezTo>
                    <a:pt x="80" y="3"/>
                    <a:pt x="79" y="3"/>
                    <a:pt x="79" y="5"/>
                  </a:cubicBezTo>
                  <a:cubicBezTo>
                    <a:pt x="80" y="10"/>
                    <a:pt x="78" y="12"/>
                    <a:pt x="76" y="13"/>
                  </a:cubicBezTo>
                  <a:cubicBezTo>
                    <a:pt x="75" y="13"/>
                    <a:pt x="75" y="13"/>
                    <a:pt x="74" y="14"/>
                  </a:cubicBezTo>
                  <a:cubicBezTo>
                    <a:pt x="74" y="14"/>
                    <a:pt x="73" y="14"/>
                    <a:pt x="73" y="14"/>
                  </a:cubicBezTo>
                  <a:cubicBezTo>
                    <a:pt x="73" y="18"/>
                    <a:pt x="72" y="19"/>
                    <a:pt x="71" y="21"/>
                  </a:cubicBezTo>
                  <a:cubicBezTo>
                    <a:pt x="70" y="22"/>
                    <a:pt x="69" y="23"/>
                    <a:pt x="69" y="25"/>
                  </a:cubicBezTo>
                  <a:cubicBezTo>
                    <a:pt x="70" y="27"/>
                    <a:pt x="69" y="29"/>
                    <a:pt x="69" y="30"/>
                  </a:cubicBezTo>
                  <a:cubicBezTo>
                    <a:pt x="68" y="31"/>
                    <a:pt x="66" y="32"/>
                    <a:pt x="64" y="32"/>
                  </a:cubicBezTo>
                  <a:cubicBezTo>
                    <a:pt x="63" y="32"/>
                    <a:pt x="61" y="33"/>
                    <a:pt x="60" y="33"/>
                  </a:cubicBezTo>
                  <a:cubicBezTo>
                    <a:pt x="59" y="34"/>
                    <a:pt x="59" y="34"/>
                    <a:pt x="58" y="34"/>
                  </a:cubicBezTo>
                  <a:cubicBezTo>
                    <a:pt x="54" y="36"/>
                    <a:pt x="52" y="35"/>
                    <a:pt x="50" y="34"/>
                  </a:cubicBezTo>
                  <a:cubicBezTo>
                    <a:pt x="50" y="33"/>
                    <a:pt x="49" y="32"/>
                    <a:pt x="47" y="32"/>
                  </a:cubicBezTo>
                  <a:cubicBezTo>
                    <a:pt x="43" y="32"/>
                    <a:pt x="42" y="33"/>
                    <a:pt x="40" y="35"/>
                  </a:cubicBezTo>
                  <a:cubicBezTo>
                    <a:pt x="39" y="35"/>
                    <a:pt x="38" y="36"/>
                    <a:pt x="36" y="37"/>
                  </a:cubicBezTo>
                  <a:cubicBezTo>
                    <a:pt x="35" y="37"/>
                    <a:pt x="33" y="37"/>
                    <a:pt x="31" y="37"/>
                  </a:cubicBezTo>
                  <a:cubicBezTo>
                    <a:pt x="30" y="37"/>
                    <a:pt x="29" y="37"/>
                    <a:pt x="28" y="37"/>
                  </a:cubicBezTo>
                  <a:cubicBezTo>
                    <a:pt x="27" y="37"/>
                    <a:pt x="27" y="37"/>
                    <a:pt x="26" y="37"/>
                  </a:cubicBezTo>
                  <a:cubicBezTo>
                    <a:pt x="23" y="37"/>
                    <a:pt x="22" y="38"/>
                    <a:pt x="22" y="38"/>
                  </a:cubicBezTo>
                  <a:cubicBezTo>
                    <a:pt x="21" y="38"/>
                    <a:pt x="20" y="39"/>
                    <a:pt x="20" y="39"/>
                  </a:cubicBezTo>
                  <a:cubicBezTo>
                    <a:pt x="18" y="39"/>
                    <a:pt x="16" y="37"/>
                    <a:pt x="14" y="36"/>
                  </a:cubicBezTo>
                  <a:cubicBezTo>
                    <a:pt x="13" y="35"/>
                    <a:pt x="12" y="34"/>
                    <a:pt x="11" y="34"/>
                  </a:cubicBezTo>
                  <a:cubicBezTo>
                    <a:pt x="11" y="34"/>
                    <a:pt x="11" y="34"/>
                    <a:pt x="11" y="34"/>
                  </a:cubicBezTo>
                  <a:cubicBezTo>
                    <a:pt x="11" y="34"/>
                    <a:pt x="11" y="34"/>
                    <a:pt x="11" y="33"/>
                  </a:cubicBezTo>
                  <a:cubicBezTo>
                    <a:pt x="10" y="33"/>
                    <a:pt x="10" y="33"/>
                    <a:pt x="10" y="33"/>
                  </a:cubicBezTo>
                  <a:cubicBezTo>
                    <a:pt x="10" y="33"/>
                    <a:pt x="10" y="33"/>
                    <a:pt x="10" y="33"/>
                  </a:cubicBezTo>
                  <a:cubicBezTo>
                    <a:pt x="10" y="33"/>
                    <a:pt x="10" y="33"/>
                    <a:pt x="10" y="33"/>
                  </a:cubicBezTo>
                  <a:cubicBezTo>
                    <a:pt x="9" y="33"/>
                    <a:pt x="9" y="33"/>
                    <a:pt x="9" y="33"/>
                  </a:cubicBezTo>
                  <a:cubicBezTo>
                    <a:pt x="9" y="32"/>
                    <a:pt x="9" y="32"/>
                    <a:pt x="9" y="32"/>
                  </a:cubicBezTo>
                  <a:cubicBezTo>
                    <a:pt x="9" y="32"/>
                    <a:pt x="9" y="32"/>
                    <a:pt x="9" y="32"/>
                  </a:cubicBezTo>
                  <a:cubicBezTo>
                    <a:pt x="8" y="32"/>
                    <a:pt x="8" y="31"/>
                    <a:pt x="8" y="31"/>
                  </a:cubicBezTo>
                  <a:cubicBezTo>
                    <a:pt x="8" y="31"/>
                    <a:pt x="8" y="31"/>
                    <a:pt x="8" y="31"/>
                  </a:cubicBezTo>
                  <a:cubicBezTo>
                    <a:pt x="8" y="30"/>
                    <a:pt x="8" y="30"/>
                    <a:pt x="8" y="30"/>
                  </a:cubicBezTo>
                  <a:cubicBezTo>
                    <a:pt x="8" y="30"/>
                    <a:pt x="7" y="30"/>
                    <a:pt x="7" y="29"/>
                  </a:cubicBezTo>
                  <a:cubicBezTo>
                    <a:pt x="7" y="29"/>
                    <a:pt x="7" y="29"/>
                    <a:pt x="7" y="28"/>
                  </a:cubicBezTo>
                  <a:cubicBezTo>
                    <a:pt x="7" y="28"/>
                    <a:pt x="7" y="28"/>
                    <a:pt x="7" y="28"/>
                  </a:cubicBezTo>
                  <a:cubicBezTo>
                    <a:pt x="7" y="27"/>
                    <a:pt x="7" y="27"/>
                    <a:pt x="7" y="27"/>
                  </a:cubicBezTo>
                  <a:cubicBezTo>
                    <a:pt x="7" y="27"/>
                    <a:pt x="6" y="26"/>
                    <a:pt x="6" y="26"/>
                  </a:cubicBezTo>
                  <a:cubicBezTo>
                    <a:pt x="5" y="27"/>
                    <a:pt x="2" y="30"/>
                    <a:pt x="1" y="34"/>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sp>
          <p:nvSpPr>
            <p:cNvPr id="99" name="Freeform 1158">
              <a:extLst>
                <a:ext uri="{FF2B5EF4-FFF2-40B4-BE49-F238E27FC236}">
                  <a16:creationId xmlns:a16="http://schemas.microsoft.com/office/drawing/2014/main" id="{A15F722D-FF1F-4D28-AD82-462107FFD48F}"/>
                </a:ext>
              </a:extLst>
            </p:cNvPr>
            <p:cNvSpPr>
              <a:spLocks/>
            </p:cNvSpPr>
            <p:nvPr/>
          </p:nvSpPr>
          <p:spPr bwMode="auto">
            <a:xfrm>
              <a:off x="4396" y="2389"/>
              <a:ext cx="104" cy="26"/>
            </a:xfrm>
            <a:custGeom>
              <a:avLst/>
              <a:gdLst>
                <a:gd name="T0" fmla="*/ 94 w 109"/>
                <a:gd name="T1" fmla="*/ 27 h 28"/>
                <a:gd name="T2" fmla="*/ 95 w 109"/>
                <a:gd name="T3" fmla="*/ 27 h 28"/>
                <a:gd name="T4" fmla="*/ 98 w 109"/>
                <a:gd name="T5" fmla="*/ 25 h 28"/>
                <a:gd name="T6" fmla="*/ 102 w 109"/>
                <a:gd name="T7" fmla="*/ 27 h 28"/>
                <a:gd name="T8" fmla="*/ 106 w 109"/>
                <a:gd name="T9" fmla="*/ 28 h 28"/>
                <a:gd name="T10" fmla="*/ 109 w 109"/>
                <a:gd name="T11" fmla="*/ 27 h 28"/>
                <a:gd name="T12" fmla="*/ 106 w 109"/>
                <a:gd name="T13" fmla="*/ 26 h 28"/>
                <a:gd name="T14" fmla="*/ 97 w 109"/>
                <a:gd name="T15" fmla="*/ 22 h 28"/>
                <a:gd name="T16" fmla="*/ 93 w 109"/>
                <a:gd name="T17" fmla="*/ 22 h 28"/>
                <a:gd name="T18" fmla="*/ 90 w 109"/>
                <a:gd name="T19" fmla="*/ 22 h 28"/>
                <a:gd name="T20" fmla="*/ 87 w 109"/>
                <a:gd name="T21" fmla="*/ 22 h 28"/>
                <a:gd name="T22" fmla="*/ 78 w 109"/>
                <a:gd name="T23" fmla="*/ 20 h 28"/>
                <a:gd name="T24" fmla="*/ 75 w 109"/>
                <a:gd name="T25" fmla="*/ 17 h 28"/>
                <a:gd name="T26" fmla="*/ 84 w 109"/>
                <a:gd name="T27" fmla="*/ 12 h 28"/>
                <a:gd name="T28" fmla="*/ 86 w 109"/>
                <a:gd name="T29" fmla="*/ 11 h 28"/>
                <a:gd name="T30" fmla="*/ 78 w 109"/>
                <a:gd name="T31" fmla="*/ 12 h 28"/>
                <a:gd name="T32" fmla="*/ 73 w 109"/>
                <a:gd name="T33" fmla="*/ 13 h 28"/>
                <a:gd name="T34" fmla="*/ 59 w 109"/>
                <a:gd name="T35" fmla="*/ 10 h 28"/>
                <a:gd name="T36" fmla="*/ 56 w 109"/>
                <a:gd name="T37" fmla="*/ 9 h 28"/>
                <a:gd name="T38" fmla="*/ 51 w 109"/>
                <a:gd name="T39" fmla="*/ 12 h 28"/>
                <a:gd name="T40" fmla="*/ 29 w 109"/>
                <a:gd name="T41" fmla="*/ 4 h 28"/>
                <a:gd name="T42" fmla="*/ 12 w 109"/>
                <a:gd name="T43" fmla="*/ 0 h 28"/>
                <a:gd name="T44" fmla="*/ 5 w 109"/>
                <a:gd name="T45" fmla="*/ 2 h 28"/>
                <a:gd name="T46" fmla="*/ 0 w 109"/>
                <a:gd name="T47" fmla="*/ 7 h 28"/>
                <a:gd name="T48" fmla="*/ 0 w 109"/>
                <a:gd name="T49" fmla="*/ 7 h 28"/>
                <a:gd name="T50" fmla="*/ 1 w 109"/>
                <a:gd name="T51" fmla="*/ 8 h 28"/>
                <a:gd name="T52" fmla="*/ 3 w 109"/>
                <a:gd name="T53" fmla="*/ 8 h 28"/>
                <a:gd name="T54" fmla="*/ 6 w 109"/>
                <a:gd name="T55" fmla="*/ 8 h 28"/>
                <a:gd name="T56" fmla="*/ 11 w 109"/>
                <a:gd name="T57" fmla="*/ 11 h 28"/>
                <a:gd name="T58" fmla="*/ 13 w 109"/>
                <a:gd name="T59" fmla="*/ 14 h 28"/>
                <a:gd name="T60" fmla="*/ 17 w 109"/>
                <a:gd name="T61" fmla="*/ 15 h 28"/>
                <a:gd name="T62" fmla="*/ 29 w 109"/>
                <a:gd name="T63" fmla="*/ 17 h 28"/>
                <a:gd name="T64" fmla="*/ 31 w 109"/>
                <a:gd name="T65" fmla="*/ 17 h 28"/>
                <a:gd name="T66" fmla="*/ 36 w 109"/>
                <a:gd name="T67" fmla="*/ 14 h 28"/>
                <a:gd name="T68" fmla="*/ 55 w 109"/>
                <a:gd name="T69" fmla="*/ 21 h 28"/>
                <a:gd name="T70" fmla="*/ 81 w 109"/>
                <a:gd name="T71" fmla="*/ 26 h 28"/>
                <a:gd name="T72" fmla="*/ 90 w 109"/>
                <a:gd name="T73" fmla="*/ 27 h 28"/>
                <a:gd name="T74" fmla="*/ 94 w 109"/>
                <a:gd name="T7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28">
                  <a:moveTo>
                    <a:pt x="94" y="27"/>
                  </a:moveTo>
                  <a:cubicBezTo>
                    <a:pt x="95" y="27"/>
                    <a:pt x="95" y="27"/>
                    <a:pt x="95" y="27"/>
                  </a:cubicBezTo>
                  <a:cubicBezTo>
                    <a:pt x="96" y="26"/>
                    <a:pt x="97" y="25"/>
                    <a:pt x="98" y="25"/>
                  </a:cubicBezTo>
                  <a:cubicBezTo>
                    <a:pt x="99" y="25"/>
                    <a:pt x="101" y="26"/>
                    <a:pt x="102" y="27"/>
                  </a:cubicBezTo>
                  <a:cubicBezTo>
                    <a:pt x="103" y="27"/>
                    <a:pt x="104" y="28"/>
                    <a:pt x="106" y="28"/>
                  </a:cubicBezTo>
                  <a:cubicBezTo>
                    <a:pt x="107" y="28"/>
                    <a:pt x="108" y="28"/>
                    <a:pt x="109" y="27"/>
                  </a:cubicBezTo>
                  <a:cubicBezTo>
                    <a:pt x="108" y="27"/>
                    <a:pt x="106" y="27"/>
                    <a:pt x="106" y="26"/>
                  </a:cubicBezTo>
                  <a:cubicBezTo>
                    <a:pt x="101" y="26"/>
                    <a:pt x="97" y="25"/>
                    <a:pt x="97" y="22"/>
                  </a:cubicBezTo>
                  <a:cubicBezTo>
                    <a:pt x="97" y="22"/>
                    <a:pt x="96" y="22"/>
                    <a:pt x="93" y="22"/>
                  </a:cubicBezTo>
                  <a:cubicBezTo>
                    <a:pt x="92" y="22"/>
                    <a:pt x="91" y="22"/>
                    <a:pt x="90" y="22"/>
                  </a:cubicBezTo>
                  <a:cubicBezTo>
                    <a:pt x="89" y="22"/>
                    <a:pt x="88" y="22"/>
                    <a:pt x="87" y="22"/>
                  </a:cubicBezTo>
                  <a:cubicBezTo>
                    <a:pt x="84" y="22"/>
                    <a:pt x="81" y="22"/>
                    <a:pt x="78" y="20"/>
                  </a:cubicBezTo>
                  <a:cubicBezTo>
                    <a:pt x="76" y="20"/>
                    <a:pt x="75" y="18"/>
                    <a:pt x="75" y="17"/>
                  </a:cubicBezTo>
                  <a:cubicBezTo>
                    <a:pt x="75" y="14"/>
                    <a:pt x="79" y="13"/>
                    <a:pt x="84" y="12"/>
                  </a:cubicBezTo>
                  <a:cubicBezTo>
                    <a:pt x="85" y="11"/>
                    <a:pt x="85" y="11"/>
                    <a:pt x="86" y="11"/>
                  </a:cubicBezTo>
                  <a:cubicBezTo>
                    <a:pt x="84" y="11"/>
                    <a:pt x="81" y="12"/>
                    <a:pt x="78" y="12"/>
                  </a:cubicBezTo>
                  <a:cubicBezTo>
                    <a:pt x="76" y="13"/>
                    <a:pt x="74" y="13"/>
                    <a:pt x="73" y="13"/>
                  </a:cubicBezTo>
                  <a:cubicBezTo>
                    <a:pt x="68" y="13"/>
                    <a:pt x="63" y="11"/>
                    <a:pt x="59" y="10"/>
                  </a:cubicBezTo>
                  <a:cubicBezTo>
                    <a:pt x="58" y="10"/>
                    <a:pt x="57" y="9"/>
                    <a:pt x="56" y="9"/>
                  </a:cubicBezTo>
                  <a:cubicBezTo>
                    <a:pt x="55" y="10"/>
                    <a:pt x="54" y="12"/>
                    <a:pt x="51" y="12"/>
                  </a:cubicBezTo>
                  <a:cubicBezTo>
                    <a:pt x="45" y="12"/>
                    <a:pt x="32" y="7"/>
                    <a:pt x="29" y="4"/>
                  </a:cubicBezTo>
                  <a:cubicBezTo>
                    <a:pt x="26" y="2"/>
                    <a:pt x="19" y="0"/>
                    <a:pt x="12" y="0"/>
                  </a:cubicBezTo>
                  <a:cubicBezTo>
                    <a:pt x="8" y="0"/>
                    <a:pt x="6" y="1"/>
                    <a:pt x="5" y="2"/>
                  </a:cubicBezTo>
                  <a:cubicBezTo>
                    <a:pt x="3" y="6"/>
                    <a:pt x="1" y="6"/>
                    <a:pt x="0" y="7"/>
                  </a:cubicBezTo>
                  <a:cubicBezTo>
                    <a:pt x="0" y="7"/>
                    <a:pt x="0" y="7"/>
                    <a:pt x="0" y="7"/>
                  </a:cubicBezTo>
                  <a:cubicBezTo>
                    <a:pt x="0" y="8"/>
                    <a:pt x="0" y="8"/>
                    <a:pt x="1" y="8"/>
                  </a:cubicBezTo>
                  <a:cubicBezTo>
                    <a:pt x="2" y="8"/>
                    <a:pt x="3" y="8"/>
                    <a:pt x="3" y="8"/>
                  </a:cubicBezTo>
                  <a:cubicBezTo>
                    <a:pt x="4" y="8"/>
                    <a:pt x="5" y="8"/>
                    <a:pt x="6" y="8"/>
                  </a:cubicBezTo>
                  <a:cubicBezTo>
                    <a:pt x="9" y="8"/>
                    <a:pt x="10" y="10"/>
                    <a:pt x="11" y="11"/>
                  </a:cubicBezTo>
                  <a:cubicBezTo>
                    <a:pt x="11" y="13"/>
                    <a:pt x="12" y="14"/>
                    <a:pt x="13" y="14"/>
                  </a:cubicBezTo>
                  <a:cubicBezTo>
                    <a:pt x="14" y="14"/>
                    <a:pt x="15" y="14"/>
                    <a:pt x="17" y="15"/>
                  </a:cubicBezTo>
                  <a:cubicBezTo>
                    <a:pt x="21" y="16"/>
                    <a:pt x="26" y="17"/>
                    <a:pt x="29" y="17"/>
                  </a:cubicBezTo>
                  <a:cubicBezTo>
                    <a:pt x="30" y="17"/>
                    <a:pt x="31" y="17"/>
                    <a:pt x="31" y="17"/>
                  </a:cubicBezTo>
                  <a:cubicBezTo>
                    <a:pt x="31" y="15"/>
                    <a:pt x="33" y="14"/>
                    <a:pt x="36" y="14"/>
                  </a:cubicBezTo>
                  <a:cubicBezTo>
                    <a:pt x="41" y="14"/>
                    <a:pt x="50" y="17"/>
                    <a:pt x="55" y="21"/>
                  </a:cubicBezTo>
                  <a:cubicBezTo>
                    <a:pt x="61" y="26"/>
                    <a:pt x="75" y="27"/>
                    <a:pt x="81" y="26"/>
                  </a:cubicBezTo>
                  <a:cubicBezTo>
                    <a:pt x="84" y="25"/>
                    <a:pt x="88" y="26"/>
                    <a:pt x="90" y="27"/>
                  </a:cubicBezTo>
                  <a:cubicBezTo>
                    <a:pt x="92" y="27"/>
                    <a:pt x="93" y="27"/>
                    <a:pt x="94" y="27"/>
                  </a:cubicBezTo>
                  <a:close/>
                </a:path>
              </a:pathLst>
            </a:custGeom>
            <a:grpFill/>
            <a:ln w="12700">
              <a:solidFill>
                <a:srgbClr val="333333"/>
              </a:solid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charset="0"/>
                <a:cs typeface="Lato Light" charset="0"/>
              </a:endParaRPr>
            </a:p>
          </p:txBody>
        </p:sp>
      </p:grpSp>
      <p:sp>
        <p:nvSpPr>
          <p:cNvPr id="100" name="Freeform 161">
            <a:extLst>
              <a:ext uri="{FF2B5EF4-FFF2-40B4-BE49-F238E27FC236}">
                <a16:creationId xmlns:a16="http://schemas.microsoft.com/office/drawing/2014/main" id="{E1F99D8E-7726-4087-ABCA-2333BBF9BEBF}"/>
              </a:ext>
            </a:extLst>
          </p:cNvPr>
          <p:cNvSpPr>
            <a:spLocks noChangeArrowheads="1"/>
          </p:cNvSpPr>
          <p:nvPr userDrawn="1"/>
        </p:nvSpPr>
        <p:spPr bwMode="auto">
          <a:xfrm>
            <a:off x="5590582" y="4973559"/>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101" name="TextBox 100">
            <a:extLst>
              <a:ext uri="{FF2B5EF4-FFF2-40B4-BE49-F238E27FC236}">
                <a16:creationId xmlns:a16="http://schemas.microsoft.com/office/drawing/2014/main" id="{B75C5A8F-D096-4D2A-ACBF-830AB627BF88}"/>
              </a:ext>
            </a:extLst>
          </p:cNvPr>
          <p:cNvSpPr txBox="1"/>
          <p:nvPr userDrawn="1"/>
        </p:nvSpPr>
        <p:spPr>
          <a:xfrm>
            <a:off x="8549502" y="3905992"/>
            <a:ext cx="3400796" cy="1077218"/>
          </a:xfrm>
          <a:prstGeom prst="rect">
            <a:avLst/>
          </a:prstGeom>
          <a:noFill/>
        </p:spPr>
        <p:txBody>
          <a:bodyPr wrap="square" rtlCol="0">
            <a:spAutoFit/>
          </a:bodyPr>
          <a:lstStyle/>
          <a:p>
            <a:r>
              <a:rPr lang="en-US" sz="1600" b="1" dirty="0">
                <a:latin typeface="Century Gothic" panose="020B0502020202020204" pitchFamily="34" charset="0"/>
              </a:rPr>
              <a:t>RIM logistics Asia limited</a:t>
            </a:r>
          </a:p>
          <a:p>
            <a:r>
              <a:rPr lang="en-US" sz="1600" dirty="0">
                <a:latin typeface="Century Gothic" panose="020B0502020202020204" pitchFamily="34" charset="0"/>
              </a:rPr>
              <a:t>3/F, Eastern </a:t>
            </a:r>
            <a:r>
              <a:rPr lang="en-US" sz="1600" dirty="0" err="1">
                <a:latin typeface="Century Gothic" panose="020B0502020202020204" pitchFamily="34" charset="0"/>
              </a:rPr>
              <a:t>Harbour</a:t>
            </a:r>
            <a:r>
              <a:rPr lang="en-US" sz="1600" dirty="0">
                <a:latin typeface="Century Gothic" panose="020B0502020202020204" pitchFamily="34" charset="0"/>
              </a:rPr>
              <a:t> Centre, </a:t>
            </a:r>
          </a:p>
          <a:p>
            <a:r>
              <a:rPr lang="en-US" sz="1600" dirty="0">
                <a:latin typeface="Century Gothic" panose="020B0502020202020204" pitchFamily="34" charset="0"/>
              </a:rPr>
              <a:t>28 Hoi </a:t>
            </a:r>
            <a:r>
              <a:rPr lang="en-US" sz="1600" dirty="0" err="1">
                <a:latin typeface="Century Gothic" panose="020B0502020202020204" pitchFamily="34" charset="0"/>
              </a:rPr>
              <a:t>Chak</a:t>
            </a:r>
            <a:r>
              <a:rPr lang="en-US" sz="1600" dirty="0">
                <a:latin typeface="Century Gothic" panose="020B0502020202020204" pitchFamily="34" charset="0"/>
              </a:rPr>
              <a:t> Street, Quarry Bay</a:t>
            </a:r>
          </a:p>
          <a:p>
            <a:r>
              <a:rPr lang="en-US" sz="1600" dirty="0">
                <a:latin typeface="Century Gothic" panose="020B0502020202020204" pitchFamily="34" charset="0"/>
              </a:rPr>
              <a:t>Hong Kong</a:t>
            </a:r>
            <a:endParaRPr lang="fr-FR" sz="1600" dirty="0">
              <a:latin typeface="Century Gothic" panose="020B0502020202020204" pitchFamily="34" charset="0"/>
            </a:endParaRPr>
          </a:p>
        </p:txBody>
      </p:sp>
      <p:grpSp>
        <p:nvGrpSpPr>
          <p:cNvPr id="106" name="Group 105">
            <a:extLst>
              <a:ext uri="{FF2B5EF4-FFF2-40B4-BE49-F238E27FC236}">
                <a16:creationId xmlns:a16="http://schemas.microsoft.com/office/drawing/2014/main" id="{59D795BB-CCFA-4EFE-BBAA-1FF6CF1FC799}"/>
              </a:ext>
            </a:extLst>
          </p:cNvPr>
          <p:cNvGrpSpPr/>
          <p:nvPr userDrawn="1"/>
        </p:nvGrpSpPr>
        <p:grpSpPr>
          <a:xfrm>
            <a:off x="-24056" y="6015226"/>
            <a:ext cx="5312336" cy="853408"/>
            <a:chOff x="-24056" y="6188095"/>
            <a:chExt cx="4489377" cy="669905"/>
          </a:xfrm>
        </p:grpSpPr>
        <p:sp>
          <p:nvSpPr>
            <p:cNvPr id="107" name="Isosceles Triangle 106">
              <a:extLst>
                <a:ext uri="{FF2B5EF4-FFF2-40B4-BE49-F238E27FC236}">
                  <a16:creationId xmlns:a16="http://schemas.microsoft.com/office/drawing/2014/main" id="{0D09B8F1-735D-4532-8DCD-D6453835152F}"/>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Isosceles Triangle 107">
              <a:extLst>
                <a:ext uri="{FF2B5EF4-FFF2-40B4-BE49-F238E27FC236}">
                  <a16:creationId xmlns:a16="http://schemas.microsoft.com/office/drawing/2014/main" id="{D7C7C036-FF85-4D86-AD2B-FC7CB83201D7}"/>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33349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North American Presence">
    <p:spTree>
      <p:nvGrpSpPr>
        <p:cNvPr id="1" name=""/>
        <p:cNvGrpSpPr/>
        <p:nvPr/>
      </p:nvGrpSpPr>
      <p:grpSpPr>
        <a:xfrm>
          <a:off x="0" y="0"/>
          <a:ext cx="0" cy="0"/>
          <a:chOff x="0" y="0"/>
          <a:chExt cx="0" cy="0"/>
        </a:xfrm>
      </p:grpSpPr>
      <p:grpSp>
        <p:nvGrpSpPr>
          <p:cNvPr id="63" name="Group 62">
            <a:extLst>
              <a:ext uri="{FF2B5EF4-FFF2-40B4-BE49-F238E27FC236}">
                <a16:creationId xmlns:a16="http://schemas.microsoft.com/office/drawing/2014/main" id="{CE18E3BD-204B-4CDB-8BAE-2D76EAA8AAB9}"/>
              </a:ext>
            </a:extLst>
          </p:cNvPr>
          <p:cNvGrpSpPr/>
          <p:nvPr userDrawn="1"/>
        </p:nvGrpSpPr>
        <p:grpSpPr>
          <a:xfrm>
            <a:off x="-24056" y="6015226"/>
            <a:ext cx="5312336" cy="853408"/>
            <a:chOff x="-24056" y="6188095"/>
            <a:chExt cx="4489377" cy="669905"/>
          </a:xfrm>
        </p:grpSpPr>
        <p:sp>
          <p:nvSpPr>
            <p:cNvPr id="64" name="Isosceles Triangle 63">
              <a:extLst>
                <a:ext uri="{FF2B5EF4-FFF2-40B4-BE49-F238E27FC236}">
                  <a16:creationId xmlns:a16="http://schemas.microsoft.com/office/drawing/2014/main" id="{ABB7DF31-D549-4355-A0E1-EE78AF9E198F}"/>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Isosceles Triangle 64">
              <a:extLst>
                <a:ext uri="{FF2B5EF4-FFF2-40B4-BE49-F238E27FC236}">
                  <a16:creationId xmlns:a16="http://schemas.microsoft.com/office/drawing/2014/main" id="{E9ED6309-1295-4726-AA40-18050E552F8E}"/>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8" name="Picture 57">
            <a:extLst>
              <a:ext uri="{FF2B5EF4-FFF2-40B4-BE49-F238E27FC236}">
                <a16:creationId xmlns:a16="http://schemas.microsoft.com/office/drawing/2014/main" id="{19CCBC3F-835B-497F-9C2F-E4FCA6B8C8D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9" name="Isosceles Triangle 58">
            <a:extLst>
              <a:ext uri="{FF2B5EF4-FFF2-40B4-BE49-F238E27FC236}">
                <a16:creationId xmlns:a16="http://schemas.microsoft.com/office/drawing/2014/main" id="{D1B2A93A-4EE5-404D-B0CE-4749DDDFBA7E}"/>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North American </a:t>
            </a:r>
            <a:r>
              <a:rPr lang="en-US" sz="3600" dirty="0">
                <a:solidFill>
                  <a:schemeClr val="accent6"/>
                </a:solidFill>
              </a:rPr>
              <a:t>Presence</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7" name="Rectangle 116">
            <a:extLst>
              <a:ext uri="{FF2B5EF4-FFF2-40B4-BE49-F238E27FC236}">
                <a16:creationId xmlns:a16="http://schemas.microsoft.com/office/drawing/2014/main" id="{759AD222-A639-4CB5-9AEB-A8043A94CBFC}"/>
              </a:ext>
            </a:extLst>
          </p:cNvPr>
          <p:cNvSpPr/>
          <p:nvPr userDrawn="1"/>
        </p:nvSpPr>
        <p:spPr>
          <a:xfrm>
            <a:off x="4078251" y="1743224"/>
            <a:ext cx="4054355" cy="43783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F97F98A-B08B-412E-8DE5-2340940C718B}"/>
              </a:ext>
            </a:extLst>
          </p:cNvPr>
          <p:cNvGrpSpPr/>
          <p:nvPr userDrawn="1"/>
        </p:nvGrpSpPr>
        <p:grpSpPr>
          <a:xfrm>
            <a:off x="4072563" y="1529439"/>
            <a:ext cx="4072339" cy="4833689"/>
            <a:chOff x="9423099" y="3685420"/>
            <a:chExt cx="5683814" cy="6276476"/>
          </a:xfrm>
        </p:grpSpPr>
        <p:sp>
          <p:nvSpPr>
            <p:cNvPr id="119" name="Rectangle 118">
              <a:extLst>
                <a:ext uri="{FF2B5EF4-FFF2-40B4-BE49-F238E27FC236}">
                  <a16:creationId xmlns:a16="http://schemas.microsoft.com/office/drawing/2014/main" id="{DBB6C1BD-1DB2-4BC4-9A0A-880BA6409567}"/>
                </a:ext>
              </a:extLst>
            </p:cNvPr>
            <p:cNvSpPr/>
            <p:nvPr/>
          </p:nvSpPr>
          <p:spPr>
            <a:xfrm>
              <a:off x="9423099" y="3968852"/>
              <a:ext cx="5683814" cy="5685285"/>
            </a:xfrm>
            <a:prstGeom prst="rect">
              <a:avLst/>
            </a:prstGeom>
            <a:noFill/>
            <a:ln w="50800">
              <a:solidFill>
                <a:srgbClr val="8F919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dirty="0">
                <a:solidFill>
                  <a:srgbClr val="969696"/>
                </a:solidFill>
                <a:latin typeface="Century Gothic" panose="020B0502020202020204" pitchFamily="34" charset="0"/>
                <a:cs typeface="Lato Light"/>
              </a:endParaRPr>
            </a:p>
          </p:txBody>
        </p:sp>
        <p:sp>
          <p:nvSpPr>
            <p:cNvPr id="120" name="TextBox 119">
              <a:extLst>
                <a:ext uri="{FF2B5EF4-FFF2-40B4-BE49-F238E27FC236}">
                  <a16:creationId xmlns:a16="http://schemas.microsoft.com/office/drawing/2014/main" id="{EF968268-8BF3-4188-A4BD-6EF61A25E4E0}"/>
                </a:ext>
              </a:extLst>
            </p:cNvPr>
            <p:cNvSpPr txBox="1"/>
            <p:nvPr/>
          </p:nvSpPr>
          <p:spPr>
            <a:xfrm>
              <a:off x="10396380" y="5684998"/>
              <a:ext cx="3737247" cy="2252992"/>
            </a:xfrm>
            <a:prstGeom prst="rect">
              <a:avLst/>
            </a:prstGeom>
            <a:noFill/>
          </p:spPr>
          <p:txBody>
            <a:bodyPr wrap="square" lIns="0" tIns="0" rIns="0" bIns="0" rtlCol="0" anchor="ctr">
              <a:noAutofit/>
            </a:bodyPr>
            <a:lstStyle/>
            <a:p>
              <a:pPr lvl="0" algn="ctr"/>
              <a:endParaRPr lang="nb-NO" altLang="ko-KR" sz="3600" b="1" dirty="0">
                <a:latin typeface="Century Gothic" panose="020B0502020202020204" pitchFamily="34" charset="0"/>
                <a:ea typeface="Lato Light" charset="0"/>
                <a:cs typeface="Lato Light"/>
              </a:endParaRPr>
            </a:p>
          </p:txBody>
        </p:sp>
        <p:sp>
          <p:nvSpPr>
            <p:cNvPr id="121" name="Isosceles Triangle 120">
              <a:extLst>
                <a:ext uri="{FF2B5EF4-FFF2-40B4-BE49-F238E27FC236}">
                  <a16:creationId xmlns:a16="http://schemas.microsoft.com/office/drawing/2014/main" id="{CA18D391-7F02-4D34-B9E7-972D908CFE63}"/>
                </a:ext>
              </a:extLst>
            </p:cNvPr>
            <p:cNvSpPr/>
            <p:nvPr/>
          </p:nvSpPr>
          <p:spPr>
            <a:xfrm rot="5400000">
              <a:off x="12081934" y="3727144"/>
              <a:ext cx="604004" cy="520556"/>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Century Gothic" panose="020B0502020202020204" pitchFamily="34" charset="0"/>
                <a:cs typeface="Lato Light"/>
              </a:endParaRPr>
            </a:p>
          </p:txBody>
        </p:sp>
        <p:sp>
          <p:nvSpPr>
            <p:cNvPr id="122" name="Isosceles Triangle 121">
              <a:extLst>
                <a:ext uri="{FF2B5EF4-FFF2-40B4-BE49-F238E27FC236}">
                  <a16:creationId xmlns:a16="http://schemas.microsoft.com/office/drawing/2014/main" id="{FC5E73EA-36EB-4901-BE31-4A12ED18C583}"/>
                </a:ext>
              </a:extLst>
            </p:cNvPr>
            <p:cNvSpPr/>
            <p:nvPr/>
          </p:nvSpPr>
          <p:spPr>
            <a:xfrm rot="16200000">
              <a:off x="12004464" y="9399616"/>
              <a:ext cx="604004" cy="520556"/>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Century Gothic" panose="020B0502020202020204" pitchFamily="34" charset="0"/>
                <a:cs typeface="Lato Light"/>
              </a:endParaRPr>
            </a:p>
          </p:txBody>
        </p:sp>
      </p:grpSp>
      <p:sp>
        <p:nvSpPr>
          <p:cNvPr id="123" name="Rectangle 122">
            <a:extLst>
              <a:ext uri="{FF2B5EF4-FFF2-40B4-BE49-F238E27FC236}">
                <a16:creationId xmlns:a16="http://schemas.microsoft.com/office/drawing/2014/main" id="{3AE4E1BC-B7FF-45F2-A697-AF7C4487CB25}"/>
              </a:ext>
            </a:extLst>
          </p:cNvPr>
          <p:cNvSpPr/>
          <p:nvPr userDrawn="1"/>
        </p:nvSpPr>
        <p:spPr>
          <a:xfrm>
            <a:off x="7621675" y="1976506"/>
            <a:ext cx="1757162" cy="1736885"/>
          </a:xfrm>
          <a:prstGeom prst="rect">
            <a:avLst/>
          </a:prstGeom>
          <a:solidFill>
            <a:srgbClr val="333333"/>
          </a:solidFill>
          <a:ln>
            <a:no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dirty="0">
              <a:latin typeface="Century Gothic" panose="020B0502020202020204" pitchFamily="34" charset="0"/>
              <a:cs typeface="Lato Light"/>
            </a:endParaRPr>
          </a:p>
        </p:txBody>
      </p:sp>
      <p:grpSp>
        <p:nvGrpSpPr>
          <p:cNvPr id="124" name="Group 123">
            <a:extLst>
              <a:ext uri="{FF2B5EF4-FFF2-40B4-BE49-F238E27FC236}">
                <a16:creationId xmlns:a16="http://schemas.microsoft.com/office/drawing/2014/main" id="{55C62E56-81EE-4EA7-A232-CC7F5EE91B31}"/>
              </a:ext>
            </a:extLst>
          </p:cNvPr>
          <p:cNvGrpSpPr/>
          <p:nvPr userDrawn="1"/>
        </p:nvGrpSpPr>
        <p:grpSpPr>
          <a:xfrm>
            <a:off x="7718799" y="2501855"/>
            <a:ext cx="1562104" cy="686183"/>
            <a:chOff x="1796191" y="9625751"/>
            <a:chExt cx="2447849" cy="1224090"/>
          </a:xfrm>
          <a:solidFill>
            <a:schemeClr val="bg1"/>
          </a:solidFill>
        </p:grpSpPr>
        <p:grpSp>
          <p:nvGrpSpPr>
            <p:cNvPr id="125" name="Group 124">
              <a:extLst>
                <a:ext uri="{FF2B5EF4-FFF2-40B4-BE49-F238E27FC236}">
                  <a16:creationId xmlns:a16="http://schemas.microsoft.com/office/drawing/2014/main" id="{55C5E9B8-7F95-4B56-9B8C-0113FACBBF81}"/>
                </a:ext>
              </a:extLst>
            </p:cNvPr>
            <p:cNvGrpSpPr/>
            <p:nvPr/>
          </p:nvGrpSpPr>
          <p:grpSpPr>
            <a:xfrm>
              <a:off x="1796191" y="9625751"/>
              <a:ext cx="468800" cy="1224090"/>
              <a:chOff x="17436113" y="3636644"/>
              <a:chExt cx="567027" cy="1481149"/>
            </a:xfrm>
            <a:grpFill/>
          </p:grpSpPr>
          <p:sp>
            <p:nvSpPr>
              <p:cNvPr id="138" name="Freeform 1">
                <a:extLst>
                  <a:ext uri="{FF2B5EF4-FFF2-40B4-BE49-F238E27FC236}">
                    <a16:creationId xmlns:a16="http://schemas.microsoft.com/office/drawing/2014/main" id="{6A6D8702-41CD-436B-A015-A4D4F0E68ECA}"/>
                  </a:ext>
                </a:extLst>
              </p:cNvPr>
              <p:cNvSpPr>
                <a:spLocks noChangeArrowheads="1"/>
              </p:cNvSpPr>
              <p:nvPr/>
            </p:nvSpPr>
            <p:spPr bwMode="auto">
              <a:xfrm>
                <a:off x="17436113" y="3930109"/>
                <a:ext cx="567027" cy="1187684"/>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sp>
            <p:nvSpPr>
              <p:cNvPr id="139" name="Freeform 2">
                <a:extLst>
                  <a:ext uri="{FF2B5EF4-FFF2-40B4-BE49-F238E27FC236}">
                    <a16:creationId xmlns:a16="http://schemas.microsoft.com/office/drawing/2014/main" id="{5D0995DA-1190-461A-85C1-DC8A7DA8D10D}"/>
                  </a:ext>
                </a:extLst>
              </p:cNvPr>
              <p:cNvSpPr>
                <a:spLocks noChangeArrowheads="1"/>
              </p:cNvSpPr>
              <p:nvPr/>
            </p:nvSpPr>
            <p:spPr bwMode="auto">
              <a:xfrm>
                <a:off x="17609756" y="3636644"/>
                <a:ext cx="218205" cy="21817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grpSp>
        <p:grpSp>
          <p:nvGrpSpPr>
            <p:cNvPr id="126" name="Group 125">
              <a:extLst>
                <a:ext uri="{FF2B5EF4-FFF2-40B4-BE49-F238E27FC236}">
                  <a16:creationId xmlns:a16="http://schemas.microsoft.com/office/drawing/2014/main" id="{53BA8411-AF8F-4497-95D1-6092DDB2ED97}"/>
                </a:ext>
              </a:extLst>
            </p:cNvPr>
            <p:cNvGrpSpPr/>
            <p:nvPr/>
          </p:nvGrpSpPr>
          <p:grpSpPr>
            <a:xfrm>
              <a:off x="2291199" y="9625751"/>
              <a:ext cx="468800" cy="1224090"/>
              <a:chOff x="17436113" y="3636644"/>
              <a:chExt cx="567027" cy="1481149"/>
            </a:xfrm>
            <a:grpFill/>
          </p:grpSpPr>
          <p:sp>
            <p:nvSpPr>
              <p:cNvPr id="136" name="Freeform 1">
                <a:extLst>
                  <a:ext uri="{FF2B5EF4-FFF2-40B4-BE49-F238E27FC236}">
                    <a16:creationId xmlns:a16="http://schemas.microsoft.com/office/drawing/2014/main" id="{C42A07CC-98AF-4C23-8031-BBEA9802709F}"/>
                  </a:ext>
                </a:extLst>
              </p:cNvPr>
              <p:cNvSpPr>
                <a:spLocks noChangeArrowheads="1"/>
              </p:cNvSpPr>
              <p:nvPr/>
            </p:nvSpPr>
            <p:spPr bwMode="auto">
              <a:xfrm>
                <a:off x="17436113" y="3930109"/>
                <a:ext cx="567027" cy="1187684"/>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sp>
            <p:nvSpPr>
              <p:cNvPr id="137" name="Freeform 2">
                <a:extLst>
                  <a:ext uri="{FF2B5EF4-FFF2-40B4-BE49-F238E27FC236}">
                    <a16:creationId xmlns:a16="http://schemas.microsoft.com/office/drawing/2014/main" id="{E739F016-3906-49B7-86C3-7043336C7C55}"/>
                  </a:ext>
                </a:extLst>
              </p:cNvPr>
              <p:cNvSpPr>
                <a:spLocks noChangeArrowheads="1"/>
              </p:cNvSpPr>
              <p:nvPr/>
            </p:nvSpPr>
            <p:spPr bwMode="auto">
              <a:xfrm>
                <a:off x="17609756" y="3636644"/>
                <a:ext cx="218205" cy="21817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grpSp>
        <p:grpSp>
          <p:nvGrpSpPr>
            <p:cNvPr id="127" name="Group 126">
              <a:extLst>
                <a:ext uri="{FF2B5EF4-FFF2-40B4-BE49-F238E27FC236}">
                  <a16:creationId xmlns:a16="http://schemas.microsoft.com/office/drawing/2014/main" id="{DB9879FF-966C-4227-8199-FC3FB91B809D}"/>
                </a:ext>
              </a:extLst>
            </p:cNvPr>
            <p:cNvGrpSpPr/>
            <p:nvPr/>
          </p:nvGrpSpPr>
          <p:grpSpPr>
            <a:xfrm>
              <a:off x="2785716" y="9625751"/>
              <a:ext cx="468800" cy="1224090"/>
              <a:chOff x="17436113" y="3636644"/>
              <a:chExt cx="567027" cy="1481149"/>
            </a:xfrm>
            <a:grpFill/>
          </p:grpSpPr>
          <p:sp>
            <p:nvSpPr>
              <p:cNvPr id="134" name="Freeform 1">
                <a:extLst>
                  <a:ext uri="{FF2B5EF4-FFF2-40B4-BE49-F238E27FC236}">
                    <a16:creationId xmlns:a16="http://schemas.microsoft.com/office/drawing/2014/main" id="{88D9DD2D-3AEB-4541-8118-A2E5B47468D4}"/>
                  </a:ext>
                </a:extLst>
              </p:cNvPr>
              <p:cNvSpPr>
                <a:spLocks noChangeArrowheads="1"/>
              </p:cNvSpPr>
              <p:nvPr/>
            </p:nvSpPr>
            <p:spPr bwMode="auto">
              <a:xfrm>
                <a:off x="17436113" y="3930109"/>
                <a:ext cx="567027" cy="1187684"/>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sp>
            <p:nvSpPr>
              <p:cNvPr id="135" name="Freeform 2">
                <a:extLst>
                  <a:ext uri="{FF2B5EF4-FFF2-40B4-BE49-F238E27FC236}">
                    <a16:creationId xmlns:a16="http://schemas.microsoft.com/office/drawing/2014/main" id="{F4885AD9-DCA0-4F51-97D6-163E1EF79277}"/>
                  </a:ext>
                </a:extLst>
              </p:cNvPr>
              <p:cNvSpPr>
                <a:spLocks noChangeArrowheads="1"/>
              </p:cNvSpPr>
              <p:nvPr/>
            </p:nvSpPr>
            <p:spPr bwMode="auto">
              <a:xfrm>
                <a:off x="17609756" y="3636644"/>
                <a:ext cx="218205" cy="21817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grpSp>
        <p:grpSp>
          <p:nvGrpSpPr>
            <p:cNvPr id="128" name="Group 127">
              <a:extLst>
                <a:ext uri="{FF2B5EF4-FFF2-40B4-BE49-F238E27FC236}">
                  <a16:creationId xmlns:a16="http://schemas.microsoft.com/office/drawing/2014/main" id="{463E496F-F1CA-47BC-983E-9A8E4037CE14}"/>
                </a:ext>
              </a:extLst>
            </p:cNvPr>
            <p:cNvGrpSpPr/>
            <p:nvPr/>
          </p:nvGrpSpPr>
          <p:grpSpPr>
            <a:xfrm>
              <a:off x="3280232" y="9625751"/>
              <a:ext cx="468800" cy="1224090"/>
              <a:chOff x="17436113" y="3636644"/>
              <a:chExt cx="567027" cy="1481149"/>
            </a:xfrm>
            <a:grpFill/>
          </p:grpSpPr>
          <p:sp>
            <p:nvSpPr>
              <p:cNvPr id="132" name="Freeform 1">
                <a:extLst>
                  <a:ext uri="{FF2B5EF4-FFF2-40B4-BE49-F238E27FC236}">
                    <a16:creationId xmlns:a16="http://schemas.microsoft.com/office/drawing/2014/main" id="{B95F62EF-24E7-4611-B848-17A3C312EFF7}"/>
                  </a:ext>
                </a:extLst>
              </p:cNvPr>
              <p:cNvSpPr>
                <a:spLocks noChangeArrowheads="1"/>
              </p:cNvSpPr>
              <p:nvPr/>
            </p:nvSpPr>
            <p:spPr bwMode="auto">
              <a:xfrm>
                <a:off x="17436113" y="3930109"/>
                <a:ext cx="567027" cy="1187684"/>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sp>
            <p:nvSpPr>
              <p:cNvPr id="133" name="Freeform 2">
                <a:extLst>
                  <a:ext uri="{FF2B5EF4-FFF2-40B4-BE49-F238E27FC236}">
                    <a16:creationId xmlns:a16="http://schemas.microsoft.com/office/drawing/2014/main" id="{1ACE2BD2-D20E-4496-B0BD-6146F156C92C}"/>
                  </a:ext>
                </a:extLst>
              </p:cNvPr>
              <p:cNvSpPr>
                <a:spLocks noChangeArrowheads="1"/>
              </p:cNvSpPr>
              <p:nvPr/>
            </p:nvSpPr>
            <p:spPr bwMode="auto">
              <a:xfrm>
                <a:off x="17609756" y="3636644"/>
                <a:ext cx="218205" cy="21817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grpSp>
        <p:grpSp>
          <p:nvGrpSpPr>
            <p:cNvPr id="129" name="Group 128">
              <a:extLst>
                <a:ext uri="{FF2B5EF4-FFF2-40B4-BE49-F238E27FC236}">
                  <a16:creationId xmlns:a16="http://schemas.microsoft.com/office/drawing/2014/main" id="{85A410F8-B5CE-4CF1-8B6A-EEB39AA6E3B7}"/>
                </a:ext>
              </a:extLst>
            </p:cNvPr>
            <p:cNvGrpSpPr/>
            <p:nvPr/>
          </p:nvGrpSpPr>
          <p:grpSpPr>
            <a:xfrm>
              <a:off x="3775240" y="9625751"/>
              <a:ext cx="468800" cy="1224090"/>
              <a:chOff x="17436113" y="3636644"/>
              <a:chExt cx="567027" cy="1481149"/>
            </a:xfrm>
            <a:grpFill/>
          </p:grpSpPr>
          <p:sp>
            <p:nvSpPr>
              <p:cNvPr id="130" name="Freeform 1">
                <a:extLst>
                  <a:ext uri="{FF2B5EF4-FFF2-40B4-BE49-F238E27FC236}">
                    <a16:creationId xmlns:a16="http://schemas.microsoft.com/office/drawing/2014/main" id="{E8DD4CA6-7FA7-4198-9A0A-7BAD7D5BCD4C}"/>
                  </a:ext>
                </a:extLst>
              </p:cNvPr>
              <p:cNvSpPr>
                <a:spLocks noChangeArrowheads="1"/>
              </p:cNvSpPr>
              <p:nvPr/>
            </p:nvSpPr>
            <p:spPr bwMode="auto">
              <a:xfrm>
                <a:off x="17436113" y="3930109"/>
                <a:ext cx="567027" cy="1187684"/>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solidFill>
                    <a:srgbClr val="969696"/>
                  </a:solidFill>
                  <a:latin typeface="Century Gothic" panose="020B0502020202020204" pitchFamily="34" charset="0"/>
                  <a:cs typeface="Lato Light"/>
                </a:endParaRPr>
              </a:p>
            </p:txBody>
          </p:sp>
          <p:sp>
            <p:nvSpPr>
              <p:cNvPr id="131" name="Freeform 2">
                <a:extLst>
                  <a:ext uri="{FF2B5EF4-FFF2-40B4-BE49-F238E27FC236}">
                    <a16:creationId xmlns:a16="http://schemas.microsoft.com/office/drawing/2014/main" id="{B4678EA9-BBEB-4A47-A702-62D63D3525A2}"/>
                  </a:ext>
                </a:extLst>
              </p:cNvPr>
              <p:cNvSpPr>
                <a:spLocks noChangeArrowheads="1"/>
              </p:cNvSpPr>
              <p:nvPr/>
            </p:nvSpPr>
            <p:spPr bwMode="auto">
              <a:xfrm>
                <a:off x="17609756" y="3636644"/>
                <a:ext cx="218205" cy="21817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latin typeface="Century Gothic" panose="020B0502020202020204" pitchFamily="34" charset="0"/>
                  <a:cs typeface="Lato Light"/>
                </a:endParaRPr>
              </a:p>
            </p:txBody>
          </p:sp>
        </p:grpSp>
      </p:grpSp>
      <p:sp>
        <p:nvSpPr>
          <p:cNvPr id="140" name="TextBox 139">
            <a:extLst>
              <a:ext uri="{FF2B5EF4-FFF2-40B4-BE49-F238E27FC236}">
                <a16:creationId xmlns:a16="http://schemas.microsoft.com/office/drawing/2014/main" id="{F94F0D62-6017-480E-AB01-4BA416E65833}"/>
              </a:ext>
            </a:extLst>
          </p:cNvPr>
          <p:cNvSpPr txBox="1"/>
          <p:nvPr userDrawn="1"/>
        </p:nvSpPr>
        <p:spPr>
          <a:xfrm>
            <a:off x="191587" y="4154189"/>
            <a:ext cx="2369469" cy="1754326"/>
          </a:xfrm>
          <a:prstGeom prst="rect">
            <a:avLst/>
          </a:prstGeom>
          <a:noFill/>
        </p:spPr>
        <p:txBody>
          <a:bodyPr wrap="square" rtlCol="0">
            <a:spAutoFit/>
          </a:bodyPr>
          <a:lstStyle/>
          <a:p>
            <a:pPr algn="ctr"/>
            <a:r>
              <a:rPr lang="en-US" dirty="0">
                <a:latin typeface="Century Gothic" panose="020B0502020202020204" pitchFamily="34" charset="0"/>
              </a:rPr>
              <a:t>Full-service logistics with core competencies include </a:t>
            </a:r>
            <a:r>
              <a:rPr lang="en-US" b="1" dirty="0">
                <a:solidFill>
                  <a:srgbClr val="A71930"/>
                </a:solidFill>
                <a:latin typeface="Century Gothic" panose="020B0502020202020204" pitchFamily="34" charset="0"/>
              </a:rPr>
              <a:t>Customs Brokerage</a:t>
            </a:r>
            <a:r>
              <a:rPr lang="en-US" b="1" dirty="0">
                <a:latin typeface="Century Gothic" panose="020B0502020202020204" pitchFamily="34" charset="0"/>
              </a:rPr>
              <a:t> </a:t>
            </a:r>
            <a:r>
              <a:rPr lang="en-US" dirty="0">
                <a:latin typeface="Century Gothic" panose="020B0502020202020204" pitchFamily="34" charset="0"/>
              </a:rPr>
              <a:t>and </a:t>
            </a:r>
            <a:r>
              <a:rPr lang="en-US" b="1" dirty="0">
                <a:solidFill>
                  <a:srgbClr val="A71930"/>
                </a:solidFill>
                <a:latin typeface="Century Gothic" panose="020B0502020202020204" pitchFamily="34" charset="0"/>
              </a:rPr>
              <a:t>Transpacific trade</a:t>
            </a:r>
            <a:r>
              <a:rPr lang="en-US" b="0" dirty="0">
                <a:solidFill>
                  <a:schemeClr val="tx1"/>
                </a:solidFill>
                <a:latin typeface="Century Gothic" panose="020B0502020202020204" pitchFamily="34" charset="0"/>
              </a:rPr>
              <a:t>.</a:t>
            </a:r>
            <a:endParaRPr lang="en-US" sz="1600" b="0" dirty="0">
              <a:solidFill>
                <a:schemeClr val="tx1"/>
              </a:solidFill>
              <a:latin typeface="Century Gothic" panose="020B0502020202020204" pitchFamily="34" charset="0"/>
              <a:cs typeface="Lato Light"/>
            </a:endParaRPr>
          </a:p>
        </p:txBody>
      </p:sp>
      <p:cxnSp>
        <p:nvCxnSpPr>
          <p:cNvPr id="141" name="Straight Connector 140">
            <a:extLst>
              <a:ext uri="{FF2B5EF4-FFF2-40B4-BE49-F238E27FC236}">
                <a16:creationId xmlns:a16="http://schemas.microsoft.com/office/drawing/2014/main" id="{3D7E1E7E-943F-40D0-A847-7BBD001D1E54}"/>
              </a:ext>
            </a:extLst>
          </p:cNvPr>
          <p:cNvCxnSpPr/>
          <p:nvPr userDrawn="1"/>
        </p:nvCxnSpPr>
        <p:spPr>
          <a:xfrm flipV="1">
            <a:off x="4922015" y="5268483"/>
            <a:ext cx="2419572" cy="480"/>
          </a:xfrm>
          <a:prstGeom prst="line">
            <a:avLst/>
          </a:prstGeom>
          <a:ln w="38100" cmpd="sng">
            <a:solidFill>
              <a:srgbClr val="8F9193"/>
            </a:solidFill>
          </a:ln>
        </p:spPr>
        <p:style>
          <a:lnRef idx="2">
            <a:schemeClr val="accent1"/>
          </a:lnRef>
          <a:fillRef idx="0">
            <a:schemeClr val="accent1"/>
          </a:fillRef>
          <a:effectRef idx="1">
            <a:schemeClr val="accent1"/>
          </a:effectRef>
          <a:fontRef idx="minor">
            <a:schemeClr val="tx1"/>
          </a:fontRef>
        </p:style>
      </p:cxnSp>
      <p:sp>
        <p:nvSpPr>
          <p:cNvPr id="142" name="TextBox 141">
            <a:extLst>
              <a:ext uri="{FF2B5EF4-FFF2-40B4-BE49-F238E27FC236}">
                <a16:creationId xmlns:a16="http://schemas.microsoft.com/office/drawing/2014/main" id="{85EFCF0D-E08F-4201-9B77-2432F8DE7A29}"/>
              </a:ext>
            </a:extLst>
          </p:cNvPr>
          <p:cNvSpPr txBox="1"/>
          <p:nvPr userDrawn="1"/>
        </p:nvSpPr>
        <p:spPr>
          <a:xfrm>
            <a:off x="4295035" y="2400111"/>
            <a:ext cx="3678192" cy="2945422"/>
          </a:xfrm>
          <a:prstGeom prst="rect">
            <a:avLst/>
          </a:prstGeom>
          <a:noFill/>
        </p:spPr>
        <p:txBody>
          <a:bodyPr wrap="square" rtlCol="0">
            <a:spAutoFit/>
          </a:bodyPr>
          <a:lstStyle/>
          <a:p>
            <a:pPr algn="ctr">
              <a:lnSpc>
                <a:spcPct val="90000"/>
              </a:lnSpc>
            </a:pPr>
            <a:r>
              <a:rPr lang="en-US" sz="5400" dirty="0">
                <a:solidFill>
                  <a:srgbClr val="A71930"/>
                </a:solidFill>
                <a:latin typeface="Century Gothic" panose="020B0502020202020204" pitchFamily="34" charset="0"/>
                <a:cs typeface="Lato Black"/>
              </a:rPr>
              <a:t>RIM </a:t>
            </a:r>
          </a:p>
          <a:p>
            <a:pPr algn="ctr">
              <a:lnSpc>
                <a:spcPct val="90000"/>
              </a:lnSpc>
            </a:pPr>
            <a:endParaRPr lang="en-US" sz="2800" dirty="0">
              <a:solidFill>
                <a:srgbClr val="A71930"/>
              </a:solidFill>
              <a:latin typeface="Century Gothic" panose="020B0502020202020204" pitchFamily="34" charset="0"/>
              <a:cs typeface="Lato Black"/>
            </a:endParaRPr>
          </a:p>
          <a:p>
            <a:pPr algn="ctr">
              <a:lnSpc>
                <a:spcPct val="90000"/>
              </a:lnSpc>
            </a:pPr>
            <a:r>
              <a:rPr lang="en-US" sz="4000" dirty="0">
                <a:solidFill>
                  <a:srgbClr val="333333"/>
                </a:solidFill>
                <a:latin typeface="Century Gothic" panose="020B0502020202020204" pitchFamily="34" charset="0"/>
                <a:cs typeface="Lato Black"/>
              </a:rPr>
              <a:t>North </a:t>
            </a:r>
          </a:p>
          <a:p>
            <a:pPr algn="ctr">
              <a:lnSpc>
                <a:spcPct val="90000"/>
              </a:lnSpc>
            </a:pPr>
            <a:r>
              <a:rPr lang="en-US" sz="4000" dirty="0">
                <a:solidFill>
                  <a:srgbClr val="333333"/>
                </a:solidFill>
                <a:latin typeface="Century Gothic" panose="020B0502020202020204" pitchFamily="34" charset="0"/>
                <a:cs typeface="Lato Black"/>
              </a:rPr>
              <a:t>American Presence</a:t>
            </a:r>
          </a:p>
        </p:txBody>
      </p:sp>
      <p:sp>
        <p:nvSpPr>
          <p:cNvPr id="143" name="Rectangle 142">
            <a:extLst>
              <a:ext uri="{FF2B5EF4-FFF2-40B4-BE49-F238E27FC236}">
                <a16:creationId xmlns:a16="http://schemas.microsoft.com/office/drawing/2014/main" id="{9A8F5A26-8B3E-4DD7-A132-ACA4F93791D4}"/>
              </a:ext>
            </a:extLst>
          </p:cNvPr>
          <p:cNvSpPr/>
          <p:nvPr userDrawn="1"/>
        </p:nvSpPr>
        <p:spPr>
          <a:xfrm>
            <a:off x="2633475" y="4166750"/>
            <a:ext cx="1757162" cy="1736885"/>
          </a:xfrm>
          <a:prstGeom prst="rect">
            <a:avLst/>
          </a:prstGeom>
          <a:solidFill>
            <a:srgbClr val="333333"/>
          </a:solidFill>
          <a:ln>
            <a:no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dirty="0">
              <a:latin typeface="Century Gothic" panose="020B0502020202020204" pitchFamily="34" charset="0"/>
              <a:cs typeface="Lato Light"/>
            </a:endParaRPr>
          </a:p>
        </p:txBody>
      </p:sp>
      <p:sp>
        <p:nvSpPr>
          <p:cNvPr id="144" name="TextBox 143">
            <a:extLst>
              <a:ext uri="{FF2B5EF4-FFF2-40B4-BE49-F238E27FC236}">
                <a16:creationId xmlns:a16="http://schemas.microsoft.com/office/drawing/2014/main" id="{F607BB92-981A-420F-8CE2-4661D6CEBB06}"/>
              </a:ext>
            </a:extLst>
          </p:cNvPr>
          <p:cNvSpPr txBox="1"/>
          <p:nvPr userDrawn="1"/>
        </p:nvSpPr>
        <p:spPr>
          <a:xfrm>
            <a:off x="9511444" y="2418006"/>
            <a:ext cx="2441093" cy="830997"/>
          </a:xfrm>
          <a:prstGeom prst="rect">
            <a:avLst/>
          </a:prstGeom>
          <a:noFill/>
        </p:spPr>
        <p:txBody>
          <a:bodyPr wrap="square" rtlCol="0">
            <a:spAutoFit/>
          </a:bodyPr>
          <a:lstStyle/>
          <a:p>
            <a:pPr algn="ctr"/>
            <a:r>
              <a:rPr lang="en-US" sz="2400" b="1" dirty="0">
                <a:solidFill>
                  <a:srgbClr val="A71930"/>
                </a:solidFill>
                <a:latin typeface="Century Gothic" panose="020B0502020202020204" pitchFamily="34" charset="0"/>
              </a:rPr>
              <a:t>200+ </a:t>
            </a:r>
            <a:r>
              <a:rPr lang="en-US" sz="2400" dirty="0">
                <a:latin typeface="Century Gothic" panose="020B0502020202020204" pitchFamily="34" charset="0"/>
              </a:rPr>
              <a:t>staff members.</a:t>
            </a:r>
            <a:endParaRPr lang="en-US" sz="2400" dirty="0">
              <a:latin typeface="Century Gothic" panose="020B0502020202020204" pitchFamily="34" charset="0"/>
              <a:cs typeface="Lato Light"/>
            </a:endParaRPr>
          </a:p>
        </p:txBody>
      </p:sp>
      <p:sp>
        <p:nvSpPr>
          <p:cNvPr id="145" name="TextBox 144">
            <a:extLst>
              <a:ext uri="{FF2B5EF4-FFF2-40B4-BE49-F238E27FC236}">
                <a16:creationId xmlns:a16="http://schemas.microsoft.com/office/drawing/2014/main" id="{36AAB703-C49C-4179-BF9D-47924034A4CF}"/>
              </a:ext>
            </a:extLst>
          </p:cNvPr>
          <p:cNvSpPr txBox="1"/>
          <p:nvPr userDrawn="1"/>
        </p:nvSpPr>
        <p:spPr>
          <a:xfrm>
            <a:off x="234681" y="2010844"/>
            <a:ext cx="2454946" cy="830997"/>
          </a:xfrm>
          <a:prstGeom prst="rect">
            <a:avLst/>
          </a:prstGeom>
          <a:noFill/>
        </p:spPr>
        <p:txBody>
          <a:bodyPr wrap="square" rtlCol="0">
            <a:spAutoFit/>
          </a:bodyPr>
          <a:lstStyle/>
          <a:p>
            <a:pPr algn="ctr"/>
            <a:r>
              <a:rPr lang="en-US" sz="2400" b="1" dirty="0">
                <a:solidFill>
                  <a:srgbClr val="A71930"/>
                </a:solidFill>
                <a:latin typeface="Century Gothic" panose="020B0502020202020204" pitchFamily="34" charset="0"/>
              </a:rPr>
              <a:t>5</a:t>
            </a:r>
            <a:r>
              <a:rPr lang="en-US" sz="2400" dirty="0">
                <a:latin typeface="Century Gothic" panose="020B0502020202020204" pitchFamily="34" charset="0"/>
              </a:rPr>
              <a:t> Offices. </a:t>
            </a:r>
          </a:p>
          <a:p>
            <a:pPr algn="ctr"/>
            <a:r>
              <a:rPr lang="en-US" sz="2400" b="1" dirty="0">
                <a:solidFill>
                  <a:srgbClr val="A71930"/>
                </a:solidFill>
                <a:latin typeface="Century Gothic" panose="020B0502020202020204" pitchFamily="34" charset="0"/>
              </a:rPr>
              <a:t>4</a:t>
            </a:r>
            <a:r>
              <a:rPr lang="en-US" sz="2400" dirty="0">
                <a:latin typeface="Century Gothic" panose="020B0502020202020204" pitchFamily="34" charset="0"/>
              </a:rPr>
              <a:t> Warehouses.</a:t>
            </a:r>
          </a:p>
        </p:txBody>
      </p:sp>
      <p:sp>
        <p:nvSpPr>
          <p:cNvPr id="146" name="TextBox 145">
            <a:extLst>
              <a:ext uri="{FF2B5EF4-FFF2-40B4-BE49-F238E27FC236}">
                <a16:creationId xmlns:a16="http://schemas.microsoft.com/office/drawing/2014/main" id="{6671F056-397B-4558-A611-E29D18337817}"/>
              </a:ext>
            </a:extLst>
          </p:cNvPr>
          <p:cNvSpPr txBox="1"/>
          <p:nvPr userDrawn="1"/>
        </p:nvSpPr>
        <p:spPr>
          <a:xfrm>
            <a:off x="9639938" y="4921417"/>
            <a:ext cx="2184106" cy="923330"/>
          </a:xfrm>
          <a:prstGeom prst="rect">
            <a:avLst/>
          </a:prstGeom>
          <a:noFill/>
        </p:spPr>
        <p:txBody>
          <a:bodyPr wrap="square" rtlCol="0">
            <a:spAutoFit/>
          </a:bodyPr>
          <a:lstStyle/>
          <a:p>
            <a:pPr algn="ctr"/>
            <a:r>
              <a:rPr lang="en-US" dirty="0">
                <a:latin typeface="Century Gothic" panose="020B0502020202020204" pitchFamily="34" charset="0"/>
              </a:rPr>
              <a:t>1 MM sq. ft.+ of </a:t>
            </a:r>
            <a:r>
              <a:rPr lang="en-US" b="1" dirty="0">
                <a:solidFill>
                  <a:srgbClr val="A71930"/>
                </a:solidFill>
                <a:latin typeface="Century Gothic" panose="020B0502020202020204" pitchFamily="34" charset="0"/>
              </a:rPr>
              <a:t>warehouse</a:t>
            </a:r>
            <a:r>
              <a:rPr lang="en-US" dirty="0">
                <a:latin typeface="Century Gothic" panose="020B0502020202020204" pitchFamily="34" charset="0"/>
              </a:rPr>
              <a:t> storage capacity.</a:t>
            </a:r>
          </a:p>
        </p:txBody>
      </p:sp>
      <p:sp>
        <p:nvSpPr>
          <p:cNvPr id="147" name="Freeform 177">
            <a:extLst>
              <a:ext uri="{FF2B5EF4-FFF2-40B4-BE49-F238E27FC236}">
                <a16:creationId xmlns:a16="http://schemas.microsoft.com/office/drawing/2014/main" id="{E9AC4FE1-3E0B-4517-8CBB-1700C2B336F5}"/>
              </a:ext>
            </a:extLst>
          </p:cNvPr>
          <p:cNvSpPr>
            <a:spLocks noChangeArrowheads="1"/>
          </p:cNvSpPr>
          <p:nvPr userDrawn="1"/>
        </p:nvSpPr>
        <p:spPr bwMode="auto">
          <a:xfrm>
            <a:off x="2685433" y="4257934"/>
            <a:ext cx="575553" cy="565833"/>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31" tIns="45716" rIns="91431" bIns="45716" anchor="ctr"/>
          <a:lstStyle/>
          <a:p>
            <a:pPr fontAlgn="auto">
              <a:spcBef>
                <a:spcPts val="0"/>
              </a:spcBef>
              <a:spcAft>
                <a:spcPts val="0"/>
              </a:spcAft>
              <a:defRPr/>
            </a:pPr>
            <a:endParaRPr lang="en-US" dirty="0">
              <a:latin typeface="+mn-lt"/>
              <a:ea typeface="+mn-ea"/>
              <a:cs typeface="+mn-cs"/>
            </a:endParaRPr>
          </a:p>
        </p:txBody>
      </p:sp>
      <p:grpSp>
        <p:nvGrpSpPr>
          <p:cNvPr id="148" name="Group 147">
            <a:extLst>
              <a:ext uri="{FF2B5EF4-FFF2-40B4-BE49-F238E27FC236}">
                <a16:creationId xmlns:a16="http://schemas.microsoft.com/office/drawing/2014/main" id="{D5433EC5-EEB2-4886-8454-BCD4660BFF1F}"/>
              </a:ext>
            </a:extLst>
          </p:cNvPr>
          <p:cNvGrpSpPr/>
          <p:nvPr userDrawn="1"/>
        </p:nvGrpSpPr>
        <p:grpSpPr>
          <a:xfrm>
            <a:off x="3791834" y="5383082"/>
            <a:ext cx="515757" cy="443123"/>
            <a:chOff x="1252773" y="3279080"/>
            <a:chExt cx="300038" cy="261937"/>
          </a:xfrm>
          <a:solidFill>
            <a:schemeClr val="accent2"/>
          </a:solidFill>
        </p:grpSpPr>
        <p:sp>
          <p:nvSpPr>
            <p:cNvPr id="149" name="Oval 154">
              <a:extLst>
                <a:ext uri="{FF2B5EF4-FFF2-40B4-BE49-F238E27FC236}">
                  <a16:creationId xmlns:a16="http://schemas.microsoft.com/office/drawing/2014/main" id="{4773937A-073B-403B-901E-A0A00DD2E095}"/>
                </a:ext>
              </a:extLst>
            </p:cNvPr>
            <p:cNvSpPr>
              <a:spLocks noChangeArrowheads="1"/>
            </p:cNvSpPr>
            <p:nvPr/>
          </p:nvSpPr>
          <p:spPr bwMode="auto">
            <a:xfrm>
              <a:off x="1290873" y="3466404"/>
              <a:ext cx="74613" cy="74613"/>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0" name="Oval 155">
              <a:extLst>
                <a:ext uri="{FF2B5EF4-FFF2-40B4-BE49-F238E27FC236}">
                  <a16:creationId xmlns:a16="http://schemas.microsoft.com/office/drawing/2014/main" id="{0BFFBF7B-0A38-43DB-BDB8-6A87B549E387}"/>
                </a:ext>
              </a:extLst>
            </p:cNvPr>
            <p:cNvSpPr>
              <a:spLocks noChangeArrowheads="1"/>
            </p:cNvSpPr>
            <p:nvPr/>
          </p:nvSpPr>
          <p:spPr bwMode="auto">
            <a:xfrm>
              <a:off x="1457561" y="3466403"/>
              <a:ext cx="74613" cy="74613"/>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156">
              <a:extLst>
                <a:ext uri="{FF2B5EF4-FFF2-40B4-BE49-F238E27FC236}">
                  <a16:creationId xmlns:a16="http://schemas.microsoft.com/office/drawing/2014/main" id="{C36F04D0-4E14-427E-B426-9D4469701810}"/>
                </a:ext>
              </a:extLst>
            </p:cNvPr>
            <p:cNvSpPr>
              <a:spLocks noEditPoints="1"/>
            </p:cNvSpPr>
            <p:nvPr/>
          </p:nvSpPr>
          <p:spPr bwMode="auto">
            <a:xfrm>
              <a:off x="1252773" y="3279080"/>
              <a:ext cx="300038" cy="204788"/>
            </a:xfrm>
            <a:custGeom>
              <a:avLst/>
              <a:gdLst/>
              <a:ahLst/>
              <a:cxnLst>
                <a:cxn ang="0">
                  <a:pos x="113" y="0"/>
                </a:cxn>
                <a:cxn ang="0">
                  <a:pos x="40" y="0"/>
                </a:cxn>
                <a:cxn ang="0">
                  <a:pos x="37" y="4"/>
                </a:cxn>
                <a:cxn ang="0">
                  <a:pos x="37" y="15"/>
                </a:cxn>
                <a:cxn ang="0">
                  <a:pos x="19" y="15"/>
                </a:cxn>
                <a:cxn ang="0">
                  <a:pos x="13" y="18"/>
                </a:cxn>
                <a:cxn ang="0">
                  <a:pos x="2" y="40"/>
                </a:cxn>
                <a:cxn ang="0">
                  <a:pos x="0" y="47"/>
                </a:cxn>
                <a:cxn ang="0">
                  <a:pos x="0" y="69"/>
                </a:cxn>
                <a:cxn ang="0">
                  <a:pos x="3" y="75"/>
                </a:cxn>
                <a:cxn ang="0">
                  <a:pos x="5" y="77"/>
                </a:cxn>
                <a:cxn ang="0">
                  <a:pos x="9" y="79"/>
                </a:cxn>
                <a:cxn ang="0">
                  <a:pos x="29" y="65"/>
                </a:cxn>
                <a:cxn ang="0">
                  <a:pos x="50" y="80"/>
                </a:cxn>
                <a:cxn ang="0">
                  <a:pos x="74" y="80"/>
                </a:cxn>
                <a:cxn ang="0">
                  <a:pos x="95" y="65"/>
                </a:cxn>
                <a:cxn ang="0">
                  <a:pos x="115" y="79"/>
                </a:cxn>
                <a:cxn ang="0">
                  <a:pos x="117" y="76"/>
                </a:cxn>
                <a:cxn ang="0">
                  <a:pos x="117" y="4"/>
                </a:cxn>
                <a:cxn ang="0">
                  <a:pos x="113" y="0"/>
                </a:cxn>
                <a:cxn ang="0">
                  <a:pos x="37" y="44"/>
                </a:cxn>
                <a:cxn ang="0">
                  <a:pos x="15" y="44"/>
                </a:cxn>
                <a:cxn ang="0">
                  <a:pos x="22" y="22"/>
                </a:cxn>
                <a:cxn ang="0">
                  <a:pos x="37" y="22"/>
                </a:cxn>
                <a:cxn ang="0">
                  <a:pos x="37" y="44"/>
                </a:cxn>
              </a:cxnLst>
              <a:rect l="0" t="0" r="r" b="b"/>
              <a:pathLst>
                <a:path w="117" h="80">
                  <a:moveTo>
                    <a:pt x="113" y="0"/>
                  </a:moveTo>
                  <a:cubicBezTo>
                    <a:pt x="40" y="0"/>
                    <a:pt x="40" y="0"/>
                    <a:pt x="40" y="0"/>
                  </a:cubicBezTo>
                  <a:cubicBezTo>
                    <a:pt x="38" y="0"/>
                    <a:pt x="37" y="2"/>
                    <a:pt x="37" y="4"/>
                  </a:cubicBezTo>
                  <a:cubicBezTo>
                    <a:pt x="37" y="15"/>
                    <a:pt x="37" y="15"/>
                    <a:pt x="37" y="15"/>
                  </a:cubicBezTo>
                  <a:cubicBezTo>
                    <a:pt x="19" y="15"/>
                    <a:pt x="19" y="15"/>
                    <a:pt x="19" y="15"/>
                  </a:cubicBezTo>
                  <a:cubicBezTo>
                    <a:pt x="17" y="15"/>
                    <a:pt x="14" y="16"/>
                    <a:pt x="13" y="18"/>
                  </a:cubicBezTo>
                  <a:cubicBezTo>
                    <a:pt x="2" y="40"/>
                    <a:pt x="2" y="40"/>
                    <a:pt x="2" y="40"/>
                  </a:cubicBezTo>
                  <a:cubicBezTo>
                    <a:pt x="1" y="42"/>
                    <a:pt x="0" y="45"/>
                    <a:pt x="0" y="47"/>
                  </a:cubicBezTo>
                  <a:cubicBezTo>
                    <a:pt x="0" y="69"/>
                    <a:pt x="0" y="69"/>
                    <a:pt x="0" y="69"/>
                  </a:cubicBezTo>
                  <a:cubicBezTo>
                    <a:pt x="0" y="71"/>
                    <a:pt x="2" y="74"/>
                    <a:pt x="3" y="75"/>
                  </a:cubicBezTo>
                  <a:cubicBezTo>
                    <a:pt x="5" y="77"/>
                    <a:pt x="5" y="77"/>
                    <a:pt x="5" y="77"/>
                  </a:cubicBezTo>
                  <a:cubicBezTo>
                    <a:pt x="6" y="78"/>
                    <a:pt x="8" y="79"/>
                    <a:pt x="9" y="79"/>
                  </a:cubicBezTo>
                  <a:cubicBezTo>
                    <a:pt x="12" y="71"/>
                    <a:pt x="20" y="65"/>
                    <a:pt x="29" y="65"/>
                  </a:cubicBezTo>
                  <a:cubicBezTo>
                    <a:pt x="39" y="65"/>
                    <a:pt x="47" y="71"/>
                    <a:pt x="50" y="80"/>
                  </a:cubicBezTo>
                  <a:cubicBezTo>
                    <a:pt x="74" y="80"/>
                    <a:pt x="74" y="80"/>
                    <a:pt x="74" y="80"/>
                  </a:cubicBezTo>
                  <a:cubicBezTo>
                    <a:pt x="77" y="71"/>
                    <a:pt x="85" y="65"/>
                    <a:pt x="95" y="65"/>
                  </a:cubicBezTo>
                  <a:cubicBezTo>
                    <a:pt x="104" y="65"/>
                    <a:pt x="112" y="71"/>
                    <a:pt x="115" y="79"/>
                  </a:cubicBezTo>
                  <a:cubicBezTo>
                    <a:pt x="116" y="78"/>
                    <a:pt x="117" y="77"/>
                    <a:pt x="117" y="76"/>
                  </a:cubicBezTo>
                  <a:cubicBezTo>
                    <a:pt x="117" y="4"/>
                    <a:pt x="117" y="4"/>
                    <a:pt x="117" y="4"/>
                  </a:cubicBezTo>
                  <a:cubicBezTo>
                    <a:pt x="117" y="2"/>
                    <a:pt x="115" y="0"/>
                    <a:pt x="113" y="0"/>
                  </a:cubicBezTo>
                  <a:close/>
                  <a:moveTo>
                    <a:pt x="37" y="44"/>
                  </a:moveTo>
                  <a:cubicBezTo>
                    <a:pt x="15" y="44"/>
                    <a:pt x="15" y="44"/>
                    <a:pt x="15" y="44"/>
                  </a:cubicBezTo>
                  <a:cubicBezTo>
                    <a:pt x="22" y="22"/>
                    <a:pt x="22" y="22"/>
                    <a:pt x="22" y="22"/>
                  </a:cubicBezTo>
                  <a:cubicBezTo>
                    <a:pt x="37" y="22"/>
                    <a:pt x="37" y="22"/>
                    <a:pt x="37" y="22"/>
                  </a:cubicBezTo>
                  <a:lnTo>
                    <a:pt x="37"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2" name="Group 151">
            <a:extLst>
              <a:ext uri="{FF2B5EF4-FFF2-40B4-BE49-F238E27FC236}">
                <a16:creationId xmlns:a16="http://schemas.microsoft.com/office/drawing/2014/main" id="{EDA0FA02-BE98-4E97-83CD-FF1746C8AA07}"/>
              </a:ext>
            </a:extLst>
          </p:cNvPr>
          <p:cNvGrpSpPr/>
          <p:nvPr userDrawn="1"/>
        </p:nvGrpSpPr>
        <p:grpSpPr>
          <a:xfrm>
            <a:off x="3172982" y="4711544"/>
            <a:ext cx="659889" cy="647296"/>
            <a:chOff x="5599113" y="3600450"/>
            <a:chExt cx="292100" cy="298451"/>
          </a:xfrm>
          <a:solidFill>
            <a:srgbClr val="FFFFFF"/>
          </a:solidFill>
        </p:grpSpPr>
        <p:sp>
          <p:nvSpPr>
            <p:cNvPr id="153" name="Freeform 90">
              <a:extLst>
                <a:ext uri="{FF2B5EF4-FFF2-40B4-BE49-F238E27FC236}">
                  <a16:creationId xmlns:a16="http://schemas.microsoft.com/office/drawing/2014/main" id="{CDEB1EF4-86B4-49DE-9F6B-177E1F991143}"/>
                </a:ext>
              </a:extLst>
            </p:cNvPr>
            <p:cNvSpPr>
              <a:spLocks/>
            </p:cNvSpPr>
            <p:nvPr/>
          </p:nvSpPr>
          <p:spPr bwMode="auto">
            <a:xfrm>
              <a:off x="5599113" y="3840163"/>
              <a:ext cx="292100" cy="58738"/>
            </a:xfrm>
            <a:custGeom>
              <a:avLst/>
              <a:gdLst/>
              <a:ahLst/>
              <a:cxnLst>
                <a:cxn ang="0">
                  <a:pos x="88" y="9"/>
                </a:cxn>
                <a:cxn ang="0">
                  <a:pos x="72" y="9"/>
                </a:cxn>
                <a:cxn ang="0">
                  <a:pos x="45" y="9"/>
                </a:cxn>
                <a:cxn ang="0">
                  <a:pos x="28" y="9"/>
                </a:cxn>
                <a:cxn ang="0">
                  <a:pos x="1" y="9"/>
                </a:cxn>
                <a:cxn ang="0">
                  <a:pos x="0" y="10"/>
                </a:cxn>
                <a:cxn ang="0">
                  <a:pos x="0" y="19"/>
                </a:cxn>
                <a:cxn ang="0">
                  <a:pos x="6" y="14"/>
                </a:cxn>
                <a:cxn ang="0">
                  <a:pos x="23" y="14"/>
                </a:cxn>
                <a:cxn ang="0">
                  <a:pos x="50" y="14"/>
                </a:cxn>
                <a:cxn ang="0">
                  <a:pos x="66" y="14"/>
                </a:cxn>
                <a:cxn ang="0">
                  <a:pos x="80" y="21"/>
                </a:cxn>
                <a:cxn ang="0">
                  <a:pos x="93" y="14"/>
                </a:cxn>
                <a:cxn ang="0">
                  <a:pos x="110" y="14"/>
                </a:cxn>
                <a:cxn ang="0">
                  <a:pos x="116" y="18"/>
                </a:cxn>
                <a:cxn ang="0">
                  <a:pos x="116" y="10"/>
                </a:cxn>
                <a:cxn ang="0">
                  <a:pos x="115" y="9"/>
                </a:cxn>
                <a:cxn ang="0">
                  <a:pos x="88" y="9"/>
                </a:cxn>
              </a:cxnLst>
              <a:rect l="0" t="0" r="r" b="b"/>
              <a:pathLst>
                <a:path w="116" h="23">
                  <a:moveTo>
                    <a:pt x="88" y="9"/>
                  </a:moveTo>
                  <a:cubicBezTo>
                    <a:pt x="82" y="15"/>
                    <a:pt x="77" y="15"/>
                    <a:pt x="72" y="9"/>
                  </a:cubicBezTo>
                  <a:cubicBezTo>
                    <a:pt x="63" y="1"/>
                    <a:pt x="53" y="0"/>
                    <a:pt x="45" y="9"/>
                  </a:cubicBezTo>
                  <a:cubicBezTo>
                    <a:pt x="39" y="15"/>
                    <a:pt x="34" y="15"/>
                    <a:pt x="28" y="9"/>
                  </a:cubicBezTo>
                  <a:cubicBezTo>
                    <a:pt x="19" y="0"/>
                    <a:pt x="10" y="0"/>
                    <a:pt x="1" y="9"/>
                  </a:cubicBezTo>
                  <a:cubicBezTo>
                    <a:pt x="1" y="10"/>
                    <a:pt x="0" y="10"/>
                    <a:pt x="0" y="10"/>
                  </a:cubicBezTo>
                  <a:cubicBezTo>
                    <a:pt x="0" y="19"/>
                    <a:pt x="0" y="19"/>
                    <a:pt x="0" y="19"/>
                  </a:cubicBezTo>
                  <a:cubicBezTo>
                    <a:pt x="2" y="18"/>
                    <a:pt x="4" y="16"/>
                    <a:pt x="6" y="14"/>
                  </a:cubicBezTo>
                  <a:cubicBezTo>
                    <a:pt x="12" y="8"/>
                    <a:pt x="17" y="8"/>
                    <a:pt x="23" y="14"/>
                  </a:cubicBezTo>
                  <a:cubicBezTo>
                    <a:pt x="32" y="23"/>
                    <a:pt x="41" y="23"/>
                    <a:pt x="50" y="14"/>
                  </a:cubicBezTo>
                  <a:cubicBezTo>
                    <a:pt x="56" y="8"/>
                    <a:pt x="61" y="8"/>
                    <a:pt x="66" y="14"/>
                  </a:cubicBezTo>
                  <a:cubicBezTo>
                    <a:pt x="71" y="19"/>
                    <a:pt x="75" y="21"/>
                    <a:pt x="80" y="21"/>
                  </a:cubicBezTo>
                  <a:cubicBezTo>
                    <a:pt x="84" y="21"/>
                    <a:pt x="89" y="19"/>
                    <a:pt x="93" y="14"/>
                  </a:cubicBezTo>
                  <a:cubicBezTo>
                    <a:pt x="99" y="8"/>
                    <a:pt x="104" y="8"/>
                    <a:pt x="110" y="14"/>
                  </a:cubicBezTo>
                  <a:cubicBezTo>
                    <a:pt x="112" y="16"/>
                    <a:pt x="114" y="17"/>
                    <a:pt x="116" y="18"/>
                  </a:cubicBezTo>
                  <a:cubicBezTo>
                    <a:pt x="116" y="10"/>
                    <a:pt x="116" y="10"/>
                    <a:pt x="116" y="10"/>
                  </a:cubicBezTo>
                  <a:cubicBezTo>
                    <a:pt x="115" y="9"/>
                    <a:pt x="115" y="9"/>
                    <a:pt x="115" y="9"/>
                  </a:cubicBezTo>
                  <a:cubicBezTo>
                    <a:pt x="106" y="0"/>
                    <a:pt x="97" y="0"/>
                    <a:pt x="88" y="9"/>
                  </a:cubicBezTo>
                  <a:close/>
                </a:path>
              </a:pathLst>
            </a:custGeom>
            <a:grpFill/>
            <a:ln w="9525">
              <a:noFill/>
              <a:round/>
              <a:headEnd/>
              <a:tailEnd/>
            </a:ln>
          </p:spPr>
          <p:txBody>
            <a:bodyPr/>
            <a:lstStyle/>
            <a:p>
              <a:pPr fontAlgn="auto">
                <a:spcBef>
                  <a:spcPts val="0"/>
                </a:spcBef>
                <a:spcAft>
                  <a:spcPts val="0"/>
                </a:spcAft>
                <a:defRPr/>
              </a:pPr>
              <a:endParaRPr lang="en-US" dirty="0">
                <a:latin typeface="Lato Light"/>
                <a:ea typeface="+mn-ea"/>
                <a:cs typeface="Lato Light"/>
              </a:endParaRPr>
            </a:p>
          </p:txBody>
        </p:sp>
        <p:sp>
          <p:nvSpPr>
            <p:cNvPr id="154" name="Freeform 91">
              <a:extLst>
                <a:ext uri="{FF2B5EF4-FFF2-40B4-BE49-F238E27FC236}">
                  <a16:creationId xmlns:a16="http://schemas.microsoft.com/office/drawing/2014/main" id="{7FA4682E-87B2-4C72-89E2-7AD8AD43A1E7}"/>
                </a:ext>
              </a:extLst>
            </p:cNvPr>
            <p:cNvSpPr>
              <a:spLocks noEditPoints="1"/>
            </p:cNvSpPr>
            <p:nvPr/>
          </p:nvSpPr>
          <p:spPr bwMode="auto">
            <a:xfrm>
              <a:off x="5599113" y="3600450"/>
              <a:ext cx="292100" cy="242888"/>
            </a:xfrm>
            <a:custGeom>
              <a:avLst/>
              <a:gdLst/>
              <a:ahLst/>
              <a:cxnLst>
                <a:cxn ang="0">
                  <a:pos x="115" y="82"/>
                </a:cxn>
                <a:cxn ang="0">
                  <a:pos x="88" y="82"/>
                </a:cxn>
                <a:cxn ang="0">
                  <a:pos x="87" y="84"/>
                </a:cxn>
                <a:cxn ang="0">
                  <a:pos x="87" y="65"/>
                </a:cxn>
                <a:cxn ang="0">
                  <a:pos x="97" y="55"/>
                </a:cxn>
                <a:cxn ang="0">
                  <a:pos x="98" y="51"/>
                </a:cxn>
                <a:cxn ang="0">
                  <a:pos x="96" y="49"/>
                </a:cxn>
                <a:cxn ang="0">
                  <a:pos x="87" y="46"/>
                </a:cxn>
                <a:cxn ang="0">
                  <a:pos x="87" y="43"/>
                </a:cxn>
                <a:cxn ang="0">
                  <a:pos x="87" y="29"/>
                </a:cxn>
                <a:cxn ang="0">
                  <a:pos x="87" y="21"/>
                </a:cxn>
                <a:cxn ang="0">
                  <a:pos x="79" y="21"/>
                </a:cxn>
                <a:cxn ang="0">
                  <a:pos x="79" y="14"/>
                </a:cxn>
                <a:cxn ang="0">
                  <a:pos x="72" y="14"/>
                </a:cxn>
                <a:cxn ang="0">
                  <a:pos x="65" y="14"/>
                </a:cxn>
                <a:cxn ang="0">
                  <a:pos x="65" y="3"/>
                </a:cxn>
                <a:cxn ang="0">
                  <a:pos x="61" y="0"/>
                </a:cxn>
                <a:cxn ang="0">
                  <a:pos x="54" y="0"/>
                </a:cxn>
                <a:cxn ang="0">
                  <a:pos x="50" y="3"/>
                </a:cxn>
                <a:cxn ang="0">
                  <a:pos x="50" y="14"/>
                </a:cxn>
                <a:cxn ang="0">
                  <a:pos x="43" y="14"/>
                </a:cxn>
                <a:cxn ang="0">
                  <a:pos x="36" y="14"/>
                </a:cxn>
                <a:cxn ang="0">
                  <a:pos x="36" y="21"/>
                </a:cxn>
                <a:cxn ang="0">
                  <a:pos x="29" y="21"/>
                </a:cxn>
                <a:cxn ang="0">
                  <a:pos x="29" y="29"/>
                </a:cxn>
                <a:cxn ang="0">
                  <a:pos x="29" y="43"/>
                </a:cxn>
                <a:cxn ang="0">
                  <a:pos x="29" y="46"/>
                </a:cxn>
                <a:cxn ang="0">
                  <a:pos x="20" y="49"/>
                </a:cxn>
                <a:cxn ang="0">
                  <a:pos x="17" y="51"/>
                </a:cxn>
                <a:cxn ang="0">
                  <a:pos x="18" y="55"/>
                </a:cxn>
                <a:cxn ang="0">
                  <a:pos x="29" y="65"/>
                </a:cxn>
                <a:cxn ang="0">
                  <a:pos x="29" y="83"/>
                </a:cxn>
                <a:cxn ang="0">
                  <a:pos x="28" y="82"/>
                </a:cxn>
                <a:cxn ang="0">
                  <a:pos x="1" y="82"/>
                </a:cxn>
                <a:cxn ang="0">
                  <a:pos x="0" y="84"/>
                </a:cxn>
                <a:cxn ang="0">
                  <a:pos x="0" y="92"/>
                </a:cxn>
                <a:cxn ang="0">
                  <a:pos x="6" y="87"/>
                </a:cxn>
                <a:cxn ang="0">
                  <a:pos x="23" y="87"/>
                </a:cxn>
                <a:cxn ang="0">
                  <a:pos x="50" y="87"/>
                </a:cxn>
                <a:cxn ang="0">
                  <a:pos x="51" y="87"/>
                </a:cxn>
                <a:cxn ang="0">
                  <a:pos x="66" y="87"/>
                </a:cxn>
                <a:cxn ang="0">
                  <a:pos x="66" y="87"/>
                </a:cxn>
                <a:cxn ang="0">
                  <a:pos x="80" y="94"/>
                </a:cxn>
                <a:cxn ang="0">
                  <a:pos x="93" y="87"/>
                </a:cxn>
                <a:cxn ang="0">
                  <a:pos x="110" y="87"/>
                </a:cxn>
                <a:cxn ang="0">
                  <a:pos x="116" y="92"/>
                </a:cxn>
                <a:cxn ang="0">
                  <a:pos x="116" y="83"/>
                </a:cxn>
                <a:cxn ang="0">
                  <a:pos x="115" y="82"/>
                </a:cxn>
                <a:cxn ang="0">
                  <a:pos x="79" y="43"/>
                </a:cxn>
                <a:cxn ang="0">
                  <a:pos x="58" y="36"/>
                </a:cxn>
                <a:cxn ang="0">
                  <a:pos x="36" y="43"/>
                </a:cxn>
                <a:cxn ang="0">
                  <a:pos x="36" y="29"/>
                </a:cxn>
                <a:cxn ang="0">
                  <a:pos x="43" y="29"/>
                </a:cxn>
                <a:cxn ang="0">
                  <a:pos x="43" y="21"/>
                </a:cxn>
                <a:cxn ang="0">
                  <a:pos x="72" y="21"/>
                </a:cxn>
                <a:cxn ang="0">
                  <a:pos x="72" y="29"/>
                </a:cxn>
                <a:cxn ang="0">
                  <a:pos x="79" y="29"/>
                </a:cxn>
                <a:cxn ang="0">
                  <a:pos x="79" y="43"/>
                </a:cxn>
              </a:cxnLst>
              <a:rect l="0" t="0" r="r" b="b"/>
              <a:pathLst>
                <a:path w="116" h="96">
                  <a:moveTo>
                    <a:pt x="115" y="82"/>
                  </a:moveTo>
                  <a:cubicBezTo>
                    <a:pt x="106" y="74"/>
                    <a:pt x="97" y="74"/>
                    <a:pt x="88" y="82"/>
                  </a:cubicBezTo>
                  <a:cubicBezTo>
                    <a:pt x="88" y="83"/>
                    <a:pt x="87" y="83"/>
                    <a:pt x="87" y="84"/>
                  </a:cubicBezTo>
                  <a:cubicBezTo>
                    <a:pt x="87" y="65"/>
                    <a:pt x="87" y="65"/>
                    <a:pt x="87" y="65"/>
                  </a:cubicBezTo>
                  <a:cubicBezTo>
                    <a:pt x="97" y="55"/>
                    <a:pt x="97" y="55"/>
                    <a:pt x="97" y="55"/>
                  </a:cubicBezTo>
                  <a:cubicBezTo>
                    <a:pt x="98" y="54"/>
                    <a:pt x="98" y="52"/>
                    <a:pt x="98" y="51"/>
                  </a:cubicBezTo>
                  <a:cubicBezTo>
                    <a:pt x="98" y="50"/>
                    <a:pt x="97" y="49"/>
                    <a:pt x="96" y="49"/>
                  </a:cubicBezTo>
                  <a:cubicBezTo>
                    <a:pt x="87" y="46"/>
                    <a:pt x="87" y="46"/>
                    <a:pt x="87" y="46"/>
                  </a:cubicBezTo>
                  <a:cubicBezTo>
                    <a:pt x="87" y="43"/>
                    <a:pt x="87" y="43"/>
                    <a:pt x="87" y="43"/>
                  </a:cubicBezTo>
                  <a:cubicBezTo>
                    <a:pt x="87" y="29"/>
                    <a:pt x="87" y="29"/>
                    <a:pt x="87" y="29"/>
                  </a:cubicBezTo>
                  <a:cubicBezTo>
                    <a:pt x="87" y="21"/>
                    <a:pt x="87" y="21"/>
                    <a:pt x="87" y="21"/>
                  </a:cubicBezTo>
                  <a:cubicBezTo>
                    <a:pt x="79" y="21"/>
                    <a:pt x="79" y="21"/>
                    <a:pt x="79" y="21"/>
                  </a:cubicBezTo>
                  <a:cubicBezTo>
                    <a:pt x="79" y="14"/>
                    <a:pt x="79" y="14"/>
                    <a:pt x="79" y="14"/>
                  </a:cubicBezTo>
                  <a:cubicBezTo>
                    <a:pt x="72" y="14"/>
                    <a:pt x="72" y="14"/>
                    <a:pt x="72" y="14"/>
                  </a:cubicBezTo>
                  <a:cubicBezTo>
                    <a:pt x="65" y="14"/>
                    <a:pt x="65" y="14"/>
                    <a:pt x="65" y="14"/>
                  </a:cubicBezTo>
                  <a:cubicBezTo>
                    <a:pt x="65" y="3"/>
                    <a:pt x="65" y="3"/>
                    <a:pt x="65" y="3"/>
                  </a:cubicBezTo>
                  <a:cubicBezTo>
                    <a:pt x="65" y="1"/>
                    <a:pt x="63" y="0"/>
                    <a:pt x="61" y="0"/>
                  </a:cubicBezTo>
                  <a:cubicBezTo>
                    <a:pt x="54" y="0"/>
                    <a:pt x="54" y="0"/>
                    <a:pt x="54" y="0"/>
                  </a:cubicBezTo>
                  <a:cubicBezTo>
                    <a:pt x="52" y="0"/>
                    <a:pt x="50" y="1"/>
                    <a:pt x="50" y="3"/>
                  </a:cubicBezTo>
                  <a:cubicBezTo>
                    <a:pt x="50" y="14"/>
                    <a:pt x="50" y="14"/>
                    <a:pt x="50" y="14"/>
                  </a:cubicBezTo>
                  <a:cubicBezTo>
                    <a:pt x="43" y="14"/>
                    <a:pt x="43" y="14"/>
                    <a:pt x="43" y="14"/>
                  </a:cubicBezTo>
                  <a:cubicBezTo>
                    <a:pt x="36" y="14"/>
                    <a:pt x="36" y="14"/>
                    <a:pt x="36" y="14"/>
                  </a:cubicBezTo>
                  <a:cubicBezTo>
                    <a:pt x="36" y="21"/>
                    <a:pt x="36" y="21"/>
                    <a:pt x="36" y="21"/>
                  </a:cubicBezTo>
                  <a:cubicBezTo>
                    <a:pt x="29" y="21"/>
                    <a:pt x="29" y="21"/>
                    <a:pt x="29" y="21"/>
                  </a:cubicBezTo>
                  <a:cubicBezTo>
                    <a:pt x="29" y="29"/>
                    <a:pt x="29" y="29"/>
                    <a:pt x="29" y="29"/>
                  </a:cubicBezTo>
                  <a:cubicBezTo>
                    <a:pt x="29" y="43"/>
                    <a:pt x="29" y="43"/>
                    <a:pt x="29" y="43"/>
                  </a:cubicBezTo>
                  <a:cubicBezTo>
                    <a:pt x="29" y="46"/>
                    <a:pt x="29" y="46"/>
                    <a:pt x="29" y="46"/>
                  </a:cubicBezTo>
                  <a:cubicBezTo>
                    <a:pt x="20" y="49"/>
                    <a:pt x="20" y="49"/>
                    <a:pt x="20" y="49"/>
                  </a:cubicBezTo>
                  <a:cubicBezTo>
                    <a:pt x="18" y="49"/>
                    <a:pt x="18" y="50"/>
                    <a:pt x="17" y="51"/>
                  </a:cubicBezTo>
                  <a:cubicBezTo>
                    <a:pt x="17" y="52"/>
                    <a:pt x="17" y="54"/>
                    <a:pt x="18" y="55"/>
                  </a:cubicBezTo>
                  <a:cubicBezTo>
                    <a:pt x="29" y="65"/>
                    <a:pt x="29" y="65"/>
                    <a:pt x="29" y="65"/>
                  </a:cubicBezTo>
                  <a:cubicBezTo>
                    <a:pt x="29" y="83"/>
                    <a:pt x="29" y="83"/>
                    <a:pt x="29" y="83"/>
                  </a:cubicBezTo>
                  <a:cubicBezTo>
                    <a:pt x="28" y="83"/>
                    <a:pt x="28" y="82"/>
                    <a:pt x="28" y="82"/>
                  </a:cubicBezTo>
                  <a:cubicBezTo>
                    <a:pt x="19" y="74"/>
                    <a:pt x="10" y="74"/>
                    <a:pt x="1" y="82"/>
                  </a:cubicBezTo>
                  <a:cubicBezTo>
                    <a:pt x="1" y="83"/>
                    <a:pt x="0" y="83"/>
                    <a:pt x="0" y="84"/>
                  </a:cubicBezTo>
                  <a:cubicBezTo>
                    <a:pt x="0" y="92"/>
                    <a:pt x="0" y="92"/>
                    <a:pt x="0" y="92"/>
                  </a:cubicBezTo>
                  <a:cubicBezTo>
                    <a:pt x="2" y="91"/>
                    <a:pt x="4" y="90"/>
                    <a:pt x="6" y="87"/>
                  </a:cubicBezTo>
                  <a:cubicBezTo>
                    <a:pt x="12" y="82"/>
                    <a:pt x="17" y="82"/>
                    <a:pt x="23" y="87"/>
                  </a:cubicBezTo>
                  <a:cubicBezTo>
                    <a:pt x="32" y="96"/>
                    <a:pt x="41" y="96"/>
                    <a:pt x="50" y="87"/>
                  </a:cubicBezTo>
                  <a:cubicBezTo>
                    <a:pt x="50" y="87"/>
                    <a:pt x="50" y="87"/>
                    <a:pt x="51" y="87"/>
                  </a:cubicBezTo>
                  <a:cubicBezTo>
                    <a:pt x="56" y="82"/>
                    <a:pt x="60" y="82"/>
                    <a:pt x="66" y="87"/>
                  </a:cubicBezTo>
                  <a:cubicBezTo>
                    <a:pt x="66" y="87"/>
                    <a:pt x="66" y="87"/>
                    <a:pt x="66" y="87"/>
                  </a:cubicBezTo>
                  <a:cubicBezTo>
                    <a:pt x="71" y="92"/>
                    <a:pt x="75" y="94"/>
                    <a:pt x="80" y="94"/>
                  </a:cubicBezTo>
                  <a:cubicBezTo>
                    <a:pt x="84" y="94"/>
                    <a:pt x="89" y="92"/>
                    <a:pt x="93" y="87"/>
                  </a:cubicBezTo>
                  <a:cubicBezTo>
                    <a:pt x="99" y="82"/>
                    <a:pt x="104" y="82"/>
                    <a:pt x="110" y="87"/>
                  </a:cubicBezTo>
                  <a:cubicBezTo>
                    <a:pt x="112" y="89"/>
                    <a:pt x="114" y="91"/>
                    <a:pt x="116" y="92"/>
                  </a:cubicBezTo>
                  <a:cubicBezTo>
                    <a:pt x="116" y="83"/>
                    <a:pt x="116" y="83"/>
                    <a:pt x="116" y="83"/>
                  </a:cubicBezTo>
                  <a:cubicBezTo>
                    <a:pt x="115" y="83"/>
                    <a:pt x="115" y="82"/>
                    <a:pt x="115" y="82"/>
                  </a:cubicBezTo>
                  <a:close/>
                  <a:moveTo>
                    <a:pt x="79" y="43"/>
                  </a:moveTo>
                  <a:cubicBezTo>
                    <a:pt x="58" y="36"/>
                    <a:pt x="58" y="36"/>
                    <a:pt x="58" y="36"/>
                  </a:cubicBezTo>
                  <a:cubicBezTo>
                    <a:pt x="36" y="43"/>
                    <a:pt x="36" y="43"/>
                    <a:pt x="36" y="43"/>
                  </a:cubicBezTo>
                  <a:cubicBezTo>
                    <a:pt x="36" y="29"/>
                    <a:pt x="36" y="29"/>
                    <a:pt x="36" y="29"/>
                  </a:cubicBezTo>
                  <a:cubicBezTo>
                    <a:pt x="43" y="29"/>
                    <a:pt x="43" y="29"/>
                    <a:pt x="43" y="29"/>
                  </a:cubicBezTo>
                  <a:cubicBezTo>
                    <a:pt x="43" y="21"/>
                    <a:pt x="43" y="21"/>
                    <a:pt x="43" y="21"/>
                  </a:cubicBezTo>
                  <a:cubicBezTo>
                    <a:pt x="72" y="21"/>
                    <a:pt x="72" y="21"/>
                    <a:pt x="72" y="21"/>
                  </a:cubicBezTo>
                  <a:cubicBezTo>
                    <a:pt x="72" y="29"/>
                    <a:pt x="72" y="29"/>
                    <a:pt x="72" y="29"/>
                  </a:cubicBezTo>
                  <a:cubicBezTo>
                    <a:pt x="79" y="29"/>
                    <a:pt x="79" y="29"/>
                    <a:pt x="79" y="29"/>
                  </a:cubicBezTo>
                  <a:lnTo>
                    <a:pt x="79" y="43"/>
                  </a:lnTo>
                  <a:close/>
                </a:path>
              </a:pathLst>
            </a:custGeom>
            <a:grpFill/>
            <a:ln w="9525">
              <a:noFill/>
              <a:round/>
              <a:headEnd/>
              <a:tailEnd/>
            </a:ln>
          </p:spPr>
          <p:txBody>
            <a:bodyPr/>
            <a:lstStyle/>
            <a:p>
              <a:pPr fontAlgn="auto">
                <a:spcBef>
                  <a:spcPts val="0"/>
                </a:spcBef>
                <a:spcAft>
                  <a:spcPts val="0"/>
                </a:spcAft>
                <a:defRPr/>
              </a:pPr>
              <a:endParaRPr lang="en-US" dirty="0">
                <a:latin typeface="Lato Light"/>
                <a:ea typeface="+mn-ea"/>
                <a:cs typeface="Lato Light"/>
              </a:endParaRPr>
            </a:p>
          </p:txBody>
        </p:sp>
      </p:grpSp>
      <p:sp>
        <p:nvSpPr>
          <p:cNvPr id="155" name="Oval 154">
            <a:extLst>
              <a:ext uri="{FF2B5EF4-FFF2-40B4-BE49-F238E27FC236}">
                <a16:creationId xmlns:a16="http://schemas.microsoft.com/office/drawing/2014/main" id="{F0D7B0B7-1F5F-4F24-B7BF-3E74C12CBA09}"/>
              </a:ext>
            </a:extLst>
          </p:cNvPr>
          <p:cNvSpPr/>
          <p:nvPr userDrawn="1"/>
        </p:nvSpPr>
        <p:spPr>
          <a:xfrm>
            <a:off x="2667178" y="1325322"/>
            <a:ext cx="2175828" cy="21862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91">
            <a:extLst>
              <a:ext uri="{FF2B5EF4-FFF2-40B4-BE49-F238E27FC236}">
                <a16:creationId xmlns:a16="http://schemas.microsoft.com/office/drawing/2014/main" id="{EB321177-24FA-46FD-B1CB-F209E3BDD2DD}"/>
              </a:ext>
            </a:extLst>
          </p:cNvPr>
          <p:cNvSpPr>
            <a:spLocks noEditPoints="1"/>
          </p:cNvSpPr>
          <p:nvPr userDrawn="1"/>
        </p:nvSpPr>
        <p:spPr bwMode="auto">
          <a:xfrm>
            <a:off x="3161022" y="1805570"/>
            <a:ext cx="1188140" cy="118814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7" name="Oval 156">
            <a:extLst>
              <a:ext uri="{FF2B5EF4-FFF2-40B4-BE49-F238E27FC236}">
                <a16:creationId xmlns:a16="http://schemas.microsoft.com/office/drawing/2014/main" id="{24E9C928-0157-47BF-839D-7B768CF9F2B0}"/>
              </a:ext>
            </a:extLst>
          </p:cNvPr>
          <p:cNvSpPr/>
          <p:nvPr userDrawn="1"/>
        </p:nvSpPr>
        <p:spPr>
          <a:xfrm>
            <a:off x="7450211" y="4312114"/>
            <a:ext cx="2175828" cy="21862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74">
            <a:extLst>
              <a:ext uri="{FF2B5EF4-FFF2-40B4-BE49-F238E27FC236}">
                <a16:creationId xmlns:a16="http://schemas.microsoft.com/office/drawing/2014/main" id="{FED3B4E9-4BD4-4727-B0BF-15D232FD4209}"/>
              </a:ext>
            </a:extLst>
          </p:cNvPr>
          <p:cNvSpPr>
            <a:spLocks noChangeArrowheads="1"/>
          </p:cNvSpPr>
          <p:nvPr userDrawn="1"/>
        </p:nvSpPr>
        <p:spPr bwMode="auto">
          <a:xfrm>
            <a:off x="7881732" y="4749844"/>
            <a:ext cx="1336424" cy="1124480"/>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FFFFFF"/>
          </a:solidFill>
          <a:ln>
            <a:noFill/>
          </a:ln>
          <a:effec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Tree>
    <p:extLst>
      <p:ext uri="{BB962C8B-B14F-4D97-AF65-F5344CB8AC3E}">
        <p14:creationId xmlns:p14="http://schemas.microsoft.com/office/powerpoint/2010/main" val="3701661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North American Presence - Locations">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4DF911C7-EF30-4658-9F97-E9932DAFB0EB}"/>
              </a:ext>
            </a:extLst>
          </p:cNvPr>
          <p:cNvGrpSpPr/>
          <p:nvPr userDrawn="1"/>
        </p:nvGrpSpPr>
        <p:grpSpPr>
          <a:xfrm>
            <a:off x="-24056" y="6015226"/>
            <a:ext cx="5312336" cy="853408"/>
            <a:chOff x="-24056" y="6188095"/>
            <a:chExt cx="4489377" cy="669905"/>
          </a:xfrm>
        </p:grpSpPr>
        <p:sp>
          <p:nvSpPr>
            <p:cNvPr id="45" name="Isosceles Triangle 44">
              <a:extLst>
                <a:ext uri="{FF2B5EF4-FFF2-40B4-BE49-F238E27FC236}">
                  <a16:creationId xmlns:a16="http://schemas.microsoft.com/office/drawing/2014/main" id="{D8B364BD-6CA9-40DE-A236-B7FBDF8FB549}"/>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84ED0CA-46E6-4E12-9E5D-6A7FA6A5615C}"/>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9" name="Picture 38">
            <a:extLst>
              <a:ext uri="{FF2B5EF4-FFF2-40B4-BE49-F238E27FC236}">
                <a16:creationId xmlns:a16="http://schemas.microsoft.com/office/drawing/2014/main" id="{C820877F-AAB2-4623-A4DA-69A5DEE97DBD}"/>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0" name="Isosceles Triangle 39">
            <a:extLst>
              <a:ext uri="{FF2B5EF4-FFF2-40B4-BE49-F238E27FC236}">
                <a16:creationId xmlns:a16="http://schemas.microsoft.com/office/drawing/2014/main" id="{944A3412-E660-4FA4-AA07-D1EDE94067CC}"/>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North American </a:t>
            </a:r>
            <a:r>
              <a:rPr lang="en-US" sz="3600" dirty="0">
                <a:solidFill>
                  <a:schemeClr val="accent6"/>
                </a:solidFill>
              </a:rPr>
              <a:t>Presence</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8" name="Freeform 81">
            <a:extLst>
              <a:ext uri="{FF2B5EF4-FFF2-40B4-BE49-F238E27FC236}">
                <a16:creationId xmlns:a16="http://schemas.microsoft.com/office/drawing/2014/main" id="{2C8FFEFD-CEB3-4542-80DE-C86B1AA0D7B0}"/>
              </a:ext>
            </a:extLst>
          </p:cNvPr>
          <p:cNvSpPr>
            <a:spLocks/>
          </p:cNvSpPr>
          <p:nvPr userDrawn="1"/>
        </p:nvSpPr>
        <p:spPr bwMode="auto">
          <a:xfrm rot="244383">
            <a:off x="286495" y="2082232"/>
            <a:ext cx="936513" cy="1401884"/>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solidFill>
            <a:schemeClr val="bg1"/>
          </a:solidFill>
          <a:ln w="1905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cxnSp>
        <p:nvCxnSpPr>
          <p:cNvPr id="59" name="Straight Connector 58">
            <a:extLst>
              <a:ext uri="{FF2B5EF4-FFF2-40B4-BE49-F238E27FC236}">
                <a16:creationId xmlns:a16="http://schemas.microsoft.com/office/drawing/2014/main" id="{A9324943-4815-4BC1-988F-8CBA73E6D1E7}"/>
              </a:ext>
            </a:extLst>
          </p:cNvPr>
          <p:cNvCxnSpPr>
            <a:cxnSpLocks/>
          </p:cNvCxnSpPr>
          <p:nvPr userDrawn="1"/>
        </p:nvCxnSpPr>
        <p:spPr>
          <a:xfrm flipH="1">
            <a:off x="4087232" y="1319514"/>
            <a:ext cx="1366" cy="5271405"/>
          </a:xfrm>
          <a:prstGeom prst="line">
            <a:avLst/>
          </a:prstGeom>
          <a:ln w="19050" cmpd="sng">
            <a:solidFill>
              <a:schemeClr val="accent3"/>
            </a:solidFill>
            <a:prstDash val="dashDot"/>
          </a:ln>
        </p:spPr>
        <p:style>
          <a:lnRef idx="1">
            <a:schemeClr val="dk1"/>
          </a:lnRef>
          <a:fillRef idx="0">
            <a:schemeClr val="dk1"/>
          </a:fillRef>
          <a:effectRef idx="0">
            <a:schemeClr val="dk1"/>
          </a:effectRef>
          <a:fontRef idx="minor">
            <a:schemeClr val="tx1"/>
          </a:fontRef>
        </p:style>
      </p:cxnSp>
      <p:sp>
        <p:nvSpPr>
          <p:cNvPr id="60" name="TextBox 59">
            <a:extLst>
              <a:ext uri="{FF2B5EF4-FFF2-40B4-BE49-F238E27FC236}">
                <a16:creationId xmlns:a16="http://schemas.microsoft.com/office/drawing/2014/main" id="{5E42BD2F-4951-4713-9152-1F4ECF9889E9}"/>
              </a:ext>
            </a:extLst>
          </p:cNvPr>
          <p:cNvSpPr txBox="1"/>
          <p:nvPr userDrawn="1"/>
        </p:nvSpPr>
        <p:spPr>
          <a:xfrm>
            <a:off x="36372" y="1451955"/>
            <a:ext cx="4050860" cy="461671"/>
          </a:xfrm>
          <a:prstGeom prst="rect">
            <a:avLst/>
          </a:prstGeom>
          <a:noFill/>
        </p:spPr>
        <p:txBody>
          <a:bodyPr wrap="square" lIns="91445" tIns="45723" rIns="91445" bIns="45723" rtlCol="0">
            <a:spAutoFit/>
          </a:bodyPr>
          <a:lstStyle/>
          <a:p>
            <a:r>
              <a:rPr lang="en-US" sz="2400" b="1" dirty="0">
                <a:solidFill>
                  <a:srgbClr val="A71930"/>
                </a:solidFill>
                <a:latin typeface="Century Gothic" panose="020B0502020202020204" pitchFamily="34" charset="0"/>
                <a:cs typeface="Lato Light"/>
              </a:rPr>
              <a:t>RIM Corporate - Chicago</a:t>
            </a:r>
            <a:endParaRPr lang="id-ID" sz="2400" b="1" dirty="0">
              <a:solidFill>
                <a:srgbClr val="A71930"/>
              </a:solidFill>
              <a:latin typeface="Century Gothic" panose="020B0502020202020204" pitchFamily="34" charset="0"/>
              <a:cs typeface="Lato Light"/>
            </a:endParaRPr>
          </a:p>
        </p:txBody>
      </p:sp>
      <p:sp>
        <p:nvSpPr>
          <p:cNvPr id="61" name="TextBox 60">
            <a:extLst>
              <a:ext uri="{FF2B5EF4-FFF2-40B4-BE49-F238E27FC236}">
                <a16:creationId xmlns:a16="http://schemas.microsoft.com/office/drawing/2014/main" id="{6DF5BB14-1E28-4012-AA64-19B15041EB06}"/>
              </a:ext>
            </a:extLst>
          </p:cNvPr>
          <p:cNvSpPr txBox="1"/>
          <p:nvPr userDrawn="1"/>
        </p:nvSpPr>
        <p:spPr>
          <a:xfrm>
            <a:off x="5850107" y="1458646"/>
            <a:ext cx="2029806" cy="461671"/>
          </a:xfrm>
          <a:prstGeom prst="rect">
            <a:avLst/>
          </a:prstGeom>
          <a:noFill/>
        </p:spPr>
        <p:txBody>
          <a:bodyPr wrap="square" lIns="91445" tIns="45723" rIns="91445" bIns="45723" rtlCol="0">
            <a:spAutoFit/>
          </a:bodyPr>
          <a:lstStyle/>
          <a:p>
            <a:r>
              <a:rPr lang="en-US" sz="2400" b="1" dirty="0">
                <a:solidFill>
                  <a:srgbClr val="A71930"/>
                </a:solidFill>
                <a:latin typeface="Century Gothic" panose="020B0502020202020204" pitchFamily="34" charset="0"/>
                <a:cs typeface="Lato Light"/>
              </a:rPr>
              <a:t>Atlanta</a:t>
            </a:r>
            <a:endParaRPr lang="id-ID" sz="2400" b="1" dirty="0">
              <a:solidFill>
                <a:srgbClr val="A71930"/>
              </a:solidFill>
              <a:latin typeface="Century Gothic" panose="020B0502020202020204" pitchFamily="34" charset="0"/>
              <a:cs typeface="Lato Light"/>
            </a:endParaRPr>
          </a:p>
        </p:txBody>
      </p:sp>
      <p:sp>
        <p:nvSpPr>
          <p:cNvPr id="62" name="TextBox 61">
            <a:extLst>
              <a:ext uri="{FF2B5EF4-FFF2-40B4-BE49-F238E27FC236}">
                <a16:creationId xmlns:a16="http://schemas.microsoft.com/office/drawing/2014/main" id="{ECDCE755-4A43-4661-A786-42495DFD306A}"/>
              </a:ext>
            </a:extLst>
          </p:cNvPr>
          <p:cNvSpPr txBox="1"/>
          <p:nvPr userDrawn="1"/>
        </p:nvSpPr>
        <p:spPr>
          <a:xfrm>
            <a:off x="9872282" y="1452912"/>
            <a:ext cx="2258016" cy="461671"/>
          </a:xfrm>
          <a:prstGeom prst="rect">
            <a:avLst/>
          </a:prstGeom>
          <a:noFill/>
        </p:spPr>
        <p:txBody>
          <a:bodyPr wrap="square" lIns="91445" tIns="45723" rIns="91445" bIns="45723" rtlCol="0">
            <a:spAutoFit/>
          </a:bodyPr>
          <a:lstStyle/>
          <a:p>
            <a:r>
              <a:rPr lang="en-US" sz="2400" b="1" dirty="0">
                <a:solidFill>
                  <a:srgbClr val="A71930"/>
                </a:solidFill>
                <a:latin typeface="Century Gothic" panose="020B0502020202020204" pitchFamily="34" charset="0"/>
                <a:cs typeface="Lato Light"/>
              </a:rPr>
              <a:t>Dallas</a:t>
            </a:r>
            <a:endParaRPr lang="id-ID" sz="2400" b="1" dirty="0">
              <a:solidFill>
                <a:srgbClr val="A71930"/>
              </a:solidFill>
              <a:latin typeface="Century Gothic" panose="020B0502020202020204" pitchFamily="34" charset="0"/>
              <a:cs typeface="Lato Light"/>
            </a:endParaRPr>
          </a:p>
        </p:txBody>
      </p:sp>
      <p:sp>
        <p:nvSpPr>
          <p:cNvPr id="63" name="TextBox 62">
            <a:extLst>
              <a:ext uri="{FF2B5EF4-FFF2-40B4-BE49-F238E27FC236}">
                <a16:creationId xmlns:a16="http://schemas.microsoft.com/office/drawing/2014/main" id="{E73CD7EB-C723-4A8C-82B4-7851972EDB5D}"/>
              </a:ext>
            </a:extLst>
          </p:cNvPr>
          <p:cNvSpPr txBox="1"/>
          <p:nvPr userDrawn="1"/>
        </p:nvSpPr>
        <p:spPr>
          <a:xfrm>
            <a:off x="1630649" y="4302211"/>
            <a:ext cx="2309530" cy="461671"/>
          </a:xfrm>
          <a:prstGeom prst="rect">
            <a:avLst/>
          </a:prstGeom>
          <a:noFill/>
        </p:spPr>
        <p:txBody>
          <a:bodyPr wrap="square" lIns="91445" tIns="45723" rIns="91445" bIns="45723" rtlCol="0">
            <a:spAutoFit/>
          </a:bodyPr>
          <a:lstStyle/>
          <a:p>
            <a:r>
              <a:rPr lang="en-US" sz="2400" b="1" dirty="0">
                <a:solidFill>
                  <a:srgbClr val="A71930"/>
                </a:solidFill>
                <a:latin typeface="Century Gothic" panose="020B0502020202020204" pitchFamily="34" charset="0"/>
                <a:cs typeface="Lato Light"/>
              </a:rPr>
              <a:t>Los Angeles</a:t>
            </a:r>
            <a:endParaRPr lang="id-ID" sz="2400" b="1" dirty="0">
              <a:solidFill>
                <a:srgbClr val="A71930"/>
              </a:solidFill>
              <a:latin typeface="Century Gothic" panose="020B0502020202020204" pitchFamily="34" charset="0"/>
              <a:cs typeface="Lato Light"/>
            </a:endParaRPr>
          </a:p>
        </p:txBody>
      </p:sp>
      <p:sp>
        <p:nvSpPr>
          <p:cNvPr id="64" name="TextBox 63">
            <a:extLst>
              <a:ext uri="{FF2B5EF4-FFF2-40B4-BE49-F238E27FC236}">
                <a16:creationId xmlns:a16="http://schemas.microsoft.com/office/drawing/2014/main" id="{E202FCED-F900-421F-862C-3DED72F38194}"/>
              </a:ext>
            </a:extLst>
          </p:cNvPr>
          <p:cNvSpPr txBox="1"/>
          <p:nvPr userDrawn="1"/>
        </p:nvSpPr>
        <p:spPr>
          <a:xfrm>
            <a:off x="7456448" y="4302211"/>
            <a:ext cx="2258013" cy="461671"/>
          </a:xfrm>
          <a:prstGeom prst="rect">
            <a:avLst/>
          </a:prstGeom>
          <a:noFill/>
        </p:spPr>
        <p:txBody>
          <a:bodyPr wrap="square" lIns="91445" tIns="45723" rIns="91445" bIns="45723" rtlCol="0">
            <a:spAutoFit/>
          </a:bodyPr>
          <a:lstStyle/>
          <a:p>
            <a:r>
              <a:rPr lang="en-US" sz="2400" b="1" dirty="0">
                <a:solidFill>
                  <a:srgbClr val="A71930"/>
                </a:solidFill>
                <a:latin typeface="Century Gothic" panose="020B0502020202020204" pitchFamily="34" charset="0"/>
                <a:cs typeface="Lato Light"/>
              </a:rPr>
              <a:t>Ottawa</a:t>
            </a:r>
            <a:endParaRPr lang="id-ID" sz="2400" b="1" dirty="0">
              <a:solidFill>
                <a:srgbClr val="A71930"/>
              </a:solidFill>
              <a:latin typeface="Century Gothic" panose="020B0502020202020204" pitchFamily="34" charset="0"/>
              <a:cs typeface="Lato Light"/>
            </a:endParaRPr>
          </a:p>
        </p:txBody>
      </p:sp>
      <p:sp>
        <p:nvSpPr>
          <p:cNvPr id="65" name="Freeform 119">
            <a:extLst>
              <a:ext uri="{FF2B5EF4-FFF2-40B4-BE49-F238E27FC236}">
                <a16:creationId xmlns:a16="http://schemas.microsoft.com/office/drawing/2014/main" id="{C2AA319C-F2C3-4450-9704-DBC05C873026}"/>
              </a:ext>
            </a:extLst>
          </p:cNvPr>
          <p:cNvSpPr>
            <a:spLocks/>
          </p:cNvSpPr>
          <p:nvPr userDrawn="1"/>
        </p:nvSpPr>
        <p:spPr bwMode="auto">
          <a:xfrm rot="268142">
            <a:off x="4384365" y="2471725"/>
            <a:ext cx="1272524" cy="1209674"/>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solidFill>
            <a:schemeClr val="bg1"/>
          </a:solidFill>
          <a:ln w="1905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36">
            <a:extLst>
              <a:ext uri="{FF2B5EF4-FFF2-40B4-BE49-F238E27FC236}">
                <a16:creationId xmlns:a16="http://schemas.microsoft.com/office/drawing/2014/main" id="{BA659D8C-BDD1-4C36-8C31-8754DD0F3C9D}"/>
              </a:ext>
            </a:extLst>
          </p:cNvPr>
          <p:cNvSpPr>
            <a:spLocks/>
          </p:cNvSpPr>
          <p:nvPr userDrawn="1"/>
        </p:nvSpPr>
        <p:spPr bwMode="auto">
          <a:xfrm rot="21402168">
            <a:off x="8134719" y="2390483"/>
            <a:ext cx="1640499" cy="1499219"/>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solidFill>
            <a:schemeClr val="bg1"/>
          </a:solidFill>
          <a:ln w="1905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14">
            <a:extLst>
              <a:ext uri="{FF2B5EF4-FFF2-40B4-BE49-F238E27FC236}">
                <a16:creationId xmlns:a16="http://schemas.microsoft.com/office/drawing/2014/main" id="{959D03C3-6F07-41A1-B52B-1E8FABFCF938}"/>
              </a:ext>
            </a:extLst>
          </p:cNvPr>
          <p:cNvSpPr>
            <a:spLocks/>
          </p:cNvSpPr>
          <p:nvPr userDrawn="1"/>
        </p:nvSpPr>
        <p:spPr bwMode="auto">
          <a:xfrm rot="21262189">
            <a:off x="415127" y="4473841"/>
            <a:ext cx="1091722" cy="1522881"/>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solidFill>
            <a:schemeClr val="bg1"/>
          </a:solidFill>
          <a:ln w="19050" cap="rnd" cmpd="sng">
            <a:solidFill>
              <a:srgbClr val="333333"/>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2197">
            <a:extLst>
              <a:ext uri="{FF2B5EF4-FFF2-40B4-BE49-F238E27FC236}">
                <a16:creationId xmlns:a16="http://schemas.microsoft.com/office/drawing/2014/main" id="{F59CDB4C-8BB8-4B61-868D-F18124CDFD07}"/>
              </a:ext>
            </a:extLst>
          </p:cNvPr>
          <p:cNvSpPr>
            <a:spLocks noEditPoints="1"/>
          </p:cNvSpPr>
          <p:nvPr userDrawn="1"/>
        </p:nvSpPr>
        <p:spPr bwMode="auto">
          <a:xfrm>
            <a:off x="4366599" y="4513819"/>
            <a:ext cx="2811848" cy="1728959"/>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noFill/>
          <a:ln w="19050">
            <a:solidFill>
              <a:srgbClr val="333333"/>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 name="Freeform 161">
            <a:extLst>
              <a:ext uri="{FF2B5EF4-FFF2-40B4-BE49-F238E27FC236}">
                <a16:creationId xmlns:a16="http://schemas.microsoft.com/office/drawing/2014/main" id="{B80FE3CE-2220-43FF-A5C2-AE62D3C4D840}"/>
              </a:ext>
            </a:extLst>
          </p:cNvPr>
          <p:cNvSpPr>
            <a:spLocks noChangeArrowheads="1"/>
          </p:cNvSpPr>
          <p:nvPr userDrawn="1"/>
        </p:nvSpPr>
        <p:spPr bwMode="auto">
          <a:xfrm>
            <a:off x="945611" y="2155974"/>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dirty="0">
              <a:latin typeface="+mn-lt"/>
              <a:ea typeface="+mn-ea"/>
              <a:cs typeface="+mn-cs"/>
            </a:endParaRPr>
          </a:p>
        </p:txBody>
      </p:sp>
      <p:sp>
        <p:nvSpPr>
          <p:cNvPr id="70" name="Freeform 161">
            <a:extLst>
              <a:ext uri="{FF2B5EF4-FFF2-40B4-BE49-F238E27FC236}">
                <a16:creationId xmlns:a16="http://schemas.microsoft.com/office/drawing/2014/main" id="{6C3AF493-62B9-468E-B8E9-C9EC46797832}"/>
              </a:ext>
            </a:extLst>
          </p:cNvPr>
          <p:cNvSpPr>
            <a:spLocks noChangeArrowheads="1"/>
          </p:cNvSpPr>
          <p:nvPr userDrawn="1"/>
        </p:nvSpPr>
        <p:spPr bwMode="auto">
          <a:xfrm>
            <a:off x="4628232" y="2603399"/>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dirty="0">
              <a:latin typeface="+mn-lt"/>
              <a:ea typeface="+mn-ea"/>
              <a:cs typeface="+mn-cs"/>
            </a:endParaRPr>
          </a:p>
        </p:txBody>
      </p:sp>
      <p:sp>
        <p:nvSpPr>
          <p:cNvPr id="71" name="Freeform 161">
            <a:extLst>
              <a:ext uri="{FF2B5EF4-FFF2-40B4-BE49-F238E27FC236}">
                <a16:creationId xmlns:a16="http://schemas.microsoft.com/office/drawing/2014/main" id="{7728C7B0-03EE-4BDC-80D4-74A1B4C244A3}"/>
              </a:ext>
            </a:extLst>
          </p:cNvPr>
          <p:cNvSpPr>
            <a:spLocks noChangeArrowheads="1"/>
          </p:cNvSpPr>
          <p:nvPr userDrawn="1"/>
        </p:nvSpPr>
        <p:spPr bwMode="auto">
          <a:xfrm>
            <a:off x="9224344" y="2752715"/>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dirty="0">
              <a:latin typeface="+mn-lt"/>
              <a:ea typeface="+mn-ea"/>
              <a:cs typeface="+mn-cs"/>
            </a:endParaRPr>
          </a:p>
        </p:txBody>
      </p:sp>
      <p:sp>
        <p:nvSpPr>
          <p:cNvPr id="72" name="Freeform 161">
            <a:extLst>
              <a:ext uri="{FF2B5EF4-FFF2-40B4-BE49-F238E27FC236}">
                <a16:creationId xmlns:a16="http://schemas.microsoft.com/office/drawing/2014/main" id="{DE78C995-DA4B-4B50-8025-42C767564A6C}"/>
              </a:ext>
            </a:extLst>
          </p:cNvPr>
          <p:cNvSpPr>
            <a:spLocks noChangeArrowheads="1"/>
          </p:cNvSpPr>
          <p:nvPr userDrawn="1"/>
        </p:nvSpPr>
        <p:spPr bwMode="auto">
          <a:xfrm rot="21566912">
            <a:off x="755551" y="5403539"/>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dirty="0">
              <a:latin typeface="+mn-lt"/>
              <a:ea typeface="+mn-ea"/>
              <a:cs typeface="+mn-cs"/>
            </a:endParaRPr>
          </a:p>
        </p:txBody>
      </p:sp>
      <p:sp>
        <p:nvSpPr>
          <p:cNvPr id="73" name="Freeform 161">
            <a:extLst>
              <a:ext uri="{FF2B5EF4-FFF2-40B4-BE49-F238E27FC236}">
                <a16:creationId xmlns:a16="http://schemas.microsoft.com/office/drawing/2014/main" id="{30724211-B507-4262-8D46-F6D9E891F8B3}"/>
              </a:ext>
            </a:extLst>
          </p:cNvPr>
          <p:cNvSpPr>
            <a:spLocks noChangeArrowheads="1"/>
          </p:cNvSpPr>
          <p:nvPr userDrawn="1"/>
        </p:nvSpPr>
        <p:spPr bwMode="auto">
          <a:xfrm>
            <a:off x="6479443" y="5809167"/>
            <a:ext cx="195873" cy="24022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A71930"/>
          </a:solidFill>
          <a:ln>
            <a:solidFill>
              <a:srgbClr val="A71930"/>
            </a:solidFill>
          </a:ln>
          <a:effectLst/>
        </p:spPr>
        <p:txBody>
          <a:bodyPr wrap="none" anchor="ctr"/>
          <a:lstStyle/>
          <a:p>
            <a:pPr fontAlgn="auto">
              <a:spcBef>
                <a:spcPts val="0"/>
              </a:spcBef>
              <a:spcAft>
                <a:spcPts val="0"/>
              </a:spcAft>
              <a:defRPr/>
            </a:pPr>
            <a:endParaRPr lang="en-US" dirty="0">
              <a:latin typeface="+mn-lt"/>
              <a:ea typeface="+mn-ea"/>
              <a:cs typeface="+mn-cs"/>
            </a:endParaRPr>
          </a:p>
        </p:txBody>
      </p:sp>
      <p:sp>
        <p:nvSpPr>
          <p:cNvPr id="74" name="TextBox 73">
            <a:extLst>
              <a:ext uri="{FF2B5EF4-FFF2-40B4-BE49-F238E27FC236}">
                <a16:creationId xmlns:a16="http://schemas.microsoft.com/office/drawing/2014/main" id="{94D07BF2-8AF2-4926-998F-56528C305FDE}"/>
              </a:ext>
            </a:extLst>
          </p:cNvPr>
          <p:cNvSpPr txBox="1"/>
          <p:nvPr userDrawn="1"/>
        </p:nvSpPr>
        <p:spPr>
          <a:xfrm>
            <a:off x="1456629" y="2010094"/>
            <a:ext cx="2206011" cy="830997"/>
          </a:xfrm>
          <a:prstGeom prst="rect">
            <a:avLst/>
          </a:prstGeom>
          <a:noFill/>
        </p:spPr>
        <p:txBody>
          <a:bodyPr wrap="square" rtlCol="0">
            <a:spAutoFit/>
          </a:bodyPr>
          <a:lstStyle/>
          <a:p>
            <a:r>
              <a:rPr lang="fr-FR" sz="1600" dirty="0">
                <a:latin typeface="Century Gothic" panose="020B0502020202020204" pitchFamily="34" charset="0"/>
              </a:rPr>
              <a:t>1303 Jack Court</a:t>
            </a:r>
          </a:p>
          <a:p>
            <a:endParaRPr lang="fr-FR" sz="1600" dirty="0">
              <a:latin typeface="Century Gothic" panose="020B0502020202020204" pitchFamily="34" charset="0"/>
            </a:endParaRPr>
          </a:p>
          <a:p>
            <a:r>
              <a:rPr lang="fr-FR" sz="1600" dirty="0">
                <a:latin typeface="Century Gothic" panose="020B0502020202020204" pitchFamily="34" charset="0"/>
              </a:rPr>
              <a:t>Bartlett, IL 60103</a:t>
            </a:r>
          </a:p>
        </p:txBody>
      </p:sp>
      <p:sp>
        <p:nvSpPr>
          <p:cNvPr id="75" name="TextBox 74">
            <a:extLst>
              <a:ext uri="{FF2B5EF4-FFF2-40B4-BE49-F238E27FC236}">
                <a16:creationId xmlns:a16="http://schemas.microsoft.com/office/drawing/2014/main" id="{4B18EC9C-6D64-4C63-BBE6-A674AB343CC0}"/>
              </a:ext>
            </a:extLst>
          </p:cNvPr>
          <p:cNvSpPr txBox="1"/>
          <p:nvPr userDrawn="1"/>
        </p:nvSpPr>
        <p:spPr>
          <a:xfrm>
            <a:off x="1741121" y="4723936"/>
            <a:ext cx="2095538" cy="1323439"/>
          </a:xfrm>
          <a:prstGeom prst="rect">
            <a:avLst/>
          </a:prstGeom>
          <a:noFill/>
        </p:spPr>
        <p:txBody>
          <a:bodyPr wrap="square" rtlCol="0">
            <a:spAutoFit/>
          </a:bodyPr>
          <a:lstStyle/>
          <a:p>
            <a:r>
              <a:rPr lang="fr-FR" sz="1600" dirty="0">
                <a:latin typeface="Century Gothic" panose="020B0502020202020204" pitchFamily="34" charset="0"/>
              </a:rPr>
              <a:t>12418 Florence Avenue</a:t>
            </a:r>
          </a:p>
          <a:p>
            <a:endParaRPr lang="fr-FR" sz="1600" dirty="0">
              <a:latin typeface="Century Gothic" panose="020B0502020202020204" pitchFamily="34" charset="0"/>
            </a:endParaRPr>
          </a:p>
          <a:p>
            <a:r>
              <a:rPr lang="fr-FR" sz="1600" dirty="0">
                <a:latin typeface="Century Gothic" panose="020B0502020202020204" pitchFamily="34" charset="0"/>
              </a:rPr>
              <a:t>Santa Fe Springs, CA 90670</a:t>
            </a:r>
          </a:p>
        </p:txBody>
      </p:sp>
      <p:sp>
        <p:nvSpPr>
          <p:cNvPr id="76" name="TextBox 75">
            <a:extLst>
              <a:ext uri="{FF2B5EF4-FFF2-40B4-BE49-F238E27FC236}">
                <a16:creationId xmlns:a16="http://schemas.microsoft.com/office/drawing/2014/main" id="{1B2A43F1-373A-496D-B161-55D5F43F1A5B}"/>
              </a:ext>
            </a:extLst>
          </p:cNvPr>
          <p:cNvSpPr txBox="1"/>
          <p:nvPr userDrawn="1"/>
        </p:nvSpPr>
        <p:spPr>
          <a:xfrm>
            <a:off x="5805835" y="2010094"/>
            <a:ext cx="1902442" cy="1323439"/>
          </a:xfrm>
          <a:prstGeom prst="rect">
            <a:avLst/>
          </a:prstGeom>
          <a:noFill/>
        </p:spPr>
        <p:txBody>
          <a:bodyPr wrap="square" rtlCol="0">
            <a:spAutoFit/>
          </a:bodyPr>
          <a:lstStyle/>
          <a:p>
            <a:r>
              <a:rPr lang="en-US" sz="1600" dirty="0">
                <a:latin typeface="Century Gothic" panose="020B0502020202020204" pitchFamily="34" charset="0"/>
              </a:rPr>
              <a:t>525 </a:t>
            </a:r>
            <a:r>
              <a:rPr lang="en-US" sz="1600" dirty="0" err="1">
                <a:latin typeface="Century Gothic" panose="020B0502020202020204" pitchFamily="34" charset="0"/>
              </a:rPr>
              <a:t>Westpark</a:t>
            </a:r>
            <a:r>
              <a:rPr lang="en-US" sz="1600" dirty="0">
                <a:latin typeface="Century Gothic" panose="020B0502020202020204" pitchFamily="34" charset="0"/>
              </a:rPr>
              <a:t> Drive, Suite 310</a:t>
            </a:r>
          </a:p>
          <a:p>
            <a:endParaRPr lang="en-US" sz="1600" dirty="0">
              <a:latin typeface="Century Gothic" panose="020B0502020202020204" pitchFamily="34" charset="0"/>
            </a:endParaRPr>
          </a:p>
          <a:p>
            <a:r>
              <a:rPr lang="en-US" sz="1600" dirty="0">
                <a:latin typeface="Century Gothic" panose="020B0502020202020204" pitchFamily="34" charset="0"/>
              </a:rPr>
              <a:t>Peachtree City, GA 30269</a:t>
            </a:r>
          </a:p>
        </p:txBody>
      </p:sp>
      <p:sp>
        <p:nvSpPr>
          <p:cNvPr id="77" name="TextBox 76">
            <a:extLst>
              <a:ext uri="{FF2B5EF4-FFF2-40B4-BE49-F238E27FC236}">
                <a16:creationId xmlns:a16="http://schemas.microsoft.com/office/drawing/2014/main" id="{C9C98598-AB90-49AD-A748-6330FB8E0EC7}"/>
              </a:ext>
            </a:extLst>
          </p:cNvPr>
          <p:cNvSpPr txBox="1"/>
          <p:nvPr userDrawn="1"/>
        </p:nvSpPr>
        <p:spPr>
          <a:xfrm>
            <a:off x="9872282" y="1941914"/>
            <a:ext cx="2258016" cy="1323439"/>
          </a:xfrm>
          <a:prstGeom prst="rect">
            <a:avLst/>
          </a:prstGeom>
          <a:noFill/>
        </p:spPr>
        <p:txBody>
          <a:bodyPr wrap="square" rtlCol="0">
            <a:spAutoFit/>
          </a:bodyPr>
          <a:lstStyle/>
          <a:p>
            <a:r>
              <a:rPr lang="en-US" sz="1600" dirty="0">
                <a:latin typeface="Century Gothic" panose="020B0502020202020204" pitchFamily="34" charset="0"/>
              </a:rPr>
              <a:t>3550 N Highway 161</a:t>
            </a:r>
          </a:p>
          <a:p>
            <a:r>
              <a:rPr lang="en-US" sz="1600" dirty="0">
                <a:latin typeface="Century Gothic" panose="020B0502020202020204" pitchFamily="34" charset="0"/>
              </a:rPr>
              <a:t>Suite 100</a:t>
            </a:r>
          </a:p>
          <a:p>
            <a:endParaRPr lang="en-US" sz="1600" dirty="0">
              <a:latin typeface="Century Gothic" panose="020B0502020202020204" pitchFamily="34" charset="0"/>
            </a:endParaRPr>
          </a:p>
          <a:p>
            <a:r>
              <a:rPr lang="en-US" sz="1600" dirty="0">
                <a:latin typeface="Century Gothic" panose="020B0502020202020204" pitchFamily="34" charset="0"/>
              </a:rPr>
              <a:t>Grand Prairie, </a:t>
            </a:r>
          </a:p>
          <a:p>
            <a:r>
              <a:rPr lang="en-US" sz="1600" dirty="0">
                <a:latin typeface="Century Gothic" panose="020B0502020202020204" pitchFamily="34" charset="0"/>
              </a:rPr>
              <a:t>TX 75050</a:t>
            </a:r>
            <a:endParaRPr lang="fr-FR" sz="1600" dirty="0">
              <a:latin typeface="Century Gothic" panose="020B0502020202020204" pitchFamily="34" charset="0"/>
            </a:endParaRPr>
          </a:p>
        </p:txBody>
      </p:sp>
      <p:sp>
        <p:nvSpPr>
          <p:cNvPr id="78" name="TextBox 77">
            <a:extLst>
              <a:ext uri="{FF2B5EF4-FFF2-40B4-BE49-F238E27FC236}">
                <a16:creationId xmlns:a16="http://schemas.microsoft.com/office/drawing/2014/main" id="{78371C61-18A1-46B8-82C7-AF5A8F6F9B0E}"/>
              </a:ext>
            </a:extLst>
          </p:cNvPr>
          <p:cNvSpPr txBox="1"/>
          <p:nvPr userDrawn="1"/>
        </p:nvSpPr>
        <p:spPr>
          <a:xfrm>
            <a:off x="7456448" y="4765992"/>
            <a:ext cx="3825363" cy="830997"/>
          </a:xfrm>
          <a:prstGeom prst="rect">
            <a:avLst/>
          </a:prstGeom>
          <a:noFill/>
        </p:spPr>
        <p:txBody>
          <a:bodyPr wrap="square" rtlCol="0">
            <a:spAutoFit/>
          </a:bodyPr>
          <a:lstStyle/>
          <a:p>
            <a:r>
              <a:rPr lang="fr-FR" sz="1600" dirty="0">
                <a:latin typeface="Century Gothic" panose="020B0502020202020204" pitchFamily="34" charset="0"/>
              </a:rPr>
              <a:t>815 </a:t>
            </a:r>
            <a:r>
              <a:rPr lang="fr-FR" sz="1600" dirty="0" err="1">
                <a:latin typeface="Century Gothic" panose="020B0502020202020204" pitchFamily="34" charset="0"/>
              </a:rPr>
              <a:t>Boul</a:t>
            </a:r>
            <a:r>
              <a:rPr lang="fr-FR" sz="1600" dirty="0">
                <a:latin typeface="Century Gothic" panose="020B0502020202020204" pitchFamily="34" charset="0"/>
              </a:rPr>
              <a:t> de la </a:t>
            </a:r>
            <a:r>
              <a:rPr lang="fr-FR" sz="1600" dirty="0" err="1">
                <a:latin typeface="Century Gothic" panose="020B0502020202020204" pitchFamily="34" charset="0"/>
              </a:rPr>
              <a:t>Carriere</a:t>
            </a:r>
            <a:r>
              <a:rPr lang="fr-FR" sz="1600" dirty="0">
                <a:latin typeface="Century Gothic" panose="020B0502020202020204" pitchFamily="34" charset="0"/>
              </a:rPr>
              <a:t>, Suite 106,</a:t>
            </a:r>
          </a:p>
          <a:p>
            <a:endParaRPr lang="fr-FR" sz="1600" dirty="0">
              <a:latin typeface="Century Gothic" panose="020B0502020202020204" pitchFamily="34" charset="0"/>
            </a:endParaRPr>
          </a:p>
          <a:p>
            <a:r>
              <a:rPr lang="fr-FR" sz="1600" dirty="0">
                <a:latin typeface="Century Gothic" panose="020B0502020202020204" pitchFamily="34" charset="0"/>
              </a:rPr>
              <a:t>Gatineau, </a:t>
            </a:r>
            <a:r>
              <a:rPr lang="fr-FR" sz="1600" dirty="0" err="1">
                <a:latin typeface="Century Gothic" panose="020B0502020202020204" pitchFamily="34" charset="0"/>
              </a:rPr>
              <a:t>Quebec</a:t>
            </a:r>
            <a:r>
              <a:rPr lang="fr-FR" sz="1600" dirty="0">
                <a:latin typeface="Century Gothic" panose="020B0502020202020204" pitchFamily="34" charset="0"/>
              </a:rPr>
              <a:t> J8Y 6T4</a:t>
            </a:r>
          </a:p>
        </p:txBody>
      </p:sp>
      <p:cxnSp>
        <p:nvCxnSpPr>
          <p:cNvPr id="79" name="Straight Connector 78">
            <a:extLst>
              <a:ext uri="{FF2B5EF4-FFF2-40B4-BE49-F238E27FC236}">
                <a16:creationId xmlns:a16="http://schemas.microsoft.com/office/drawing/2014/main" id="{7D70A894-7B9F-4FEF-B158-5DFA1C11F42A}"/>
              </a:ext>
            </a:extLst>
          </p:cNvPr>
          <p:cNvCxnSpPr/>
          <p:nvPr userDrawn="1"/>
        </p:nvCxnSpPr>
        <p:spPr>
          <a:xfrm flipH="1">
            <a:off x="25404" y="4190119"/>
            <a:ext cx="12191996" cy="24714"/>
          </a:xfrm>
          <a:prstGeom prst="line">
            <a:avLst/>
          </a:prstGeom>
          <a:ln w="19050" cmpd="sng">
            <a:solidFill>
              <a:schemeClr val="accent3"/>
            </a:solidFill>
            <a:prstDash val="dashDot"/>
          </a:ln>
        </p:spPr>
        <p:style>
          <a:lnRef idx="1">
            <a:schemeClr val="dk1"/>
          </a:lnRef>
          <a:fillRef idx="0">
            <a:schemeClr val="dk1"/>
          </a:fillRef>
          <a:effectRef idx="0">
            <a:schemeClr val="dk1"/>
          </a:effectRef>
          <a:fontRef idx="minor">
            <a:schemeClr val="tx1"/>
          </a:fontRef>
        </p:style>
      </p:cxnSp>
      <p:cxnSp>
        <p:nvCxnSpPr>
          <p:cNvPr id="80" name="Straight Connector 79">
            <a:extLst>
              <a:ext uri="{FF2B5EF4-FFF2-40B4-BE49-F238E27FC236}">
                <a16:creationId xmlns:a16="http://schemas.microsoft.com/office/drawing/2014/main" id="{EFAAB711-5D4D-4B11-B8FA-EC387DADAF75}"/>
              </a:ext>
            </a:extLst>
          </p:cNvPr>
          <p:cNvCxnSpPr>
            <a:cxnSpLocks/>
          </p:cNvCxnSpPr>
          <p:nvPr userDrawn="1"/>
        </p:nvCxnSpPr>
        <p:spPr>
          <a:xfrm>
            <a:off x="7923713" y="1319514"/>
            <a:ext cx="0" cy="2851316"/>
          </a:xfrm>
          <a:prstGeom prst="line">
            <a:avLst/>
          </a:prstGeom>
          <a:ln w="19050" cmpd="sng">
            <a:solidFill>
              <a:schemeClr val="accent3"/>
            </a:solidFill>
            <a:prstDash val="dashDot"/>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341249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RIM US Footprint">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29056471-E887-41A4-A6C6-B69310E71904}"/>
              </a:ext>
            </a:extLst>
          </p:cNvPr>
          <p:cNvGrpSpPr/>
          <p:nvPr userDrawn="1"/>
        </p:nvGrpSpPr>
        <p:grpSpPr>
          <a:xfrm>
            <a:off x="-24056" y="6015226"/>
            <a:ext cx="5312336" cy="853408"/>
            <a:chOff x="-24056" y="6188095"/>
            <a:chExt cx="4489377" cy="669905"/>
          </a:xfrm>
        </p:grpSpPr>
        <p:sp>
          <p:nvSpPr>
            <p:cNvPr id="25" name="Isosceles Triangle 24">
              <a:extLst>
                <a:ext uri="{FF2B5EF4-FFF2-40B4-BE49-F238E27FC236}">
                  <a16:creationId xmlns:a16="http://schemas.microsoft.com/office/drawing/2014/main" id="{8EA5D3D7-A632-4BE5-845E-3402AA390ED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extLst>
                <a:ext uri="{FF2B5EF4-FFF2-40B4-BE49-F238E27FC236}">
                  <a16:creationId xmlns:a16="http://schemas.microsoft.com/office/drawing/2014/main" id="{F028AADD-F7C5-4CD5-BF7E-D50717F91581}"/>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9" name="Picture 18">
            <a:extLst>
              <a:ext uri="{FF2B5EF4-FFF2-40B4-BE49-F238E27FC236}">
                <a16:creationId xmlns:a16="http://schemas.microsoft.com/office/drawing/2014/main" id="{6C0A639C-248C-4087-9704-8D2823CB2780}"/>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0" name="Isosceles Triangle 19">
            <a:extLst>
              <a:ext uri="{FF2B5EF4-FFF2-40B4-BE49-F238E27FC236}">
                <a16:creationId xmlns:a16="http://schemas.microsoft.com/office/drawing/2014/main" id="{A64E8349-6B51-4251-94BE-1A91F6481B57}"/>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RIM US </a:t>
            </a:r>
            <a:r>
              <a:rPr lang="en-US" sz="3600" dirty="0">
                <a:solidFill>
                  <a:schemeClr val="accent6"/>
                </a:solidFill>
              </a:rPr>
              <a:t>Footprint</a:t>
            </a: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804745"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54442"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Content Placeholder 2">
            <a:extLst>
              <a:ext uri="{FF2B5EF4-FFF2-40B4-BE49-F238E27FC236}">
                <a16:creationId xmlns:a16="http://schemas.microsoft.com/office/drawing/2014/main" id="{AD092E4B-12E9-4B78-86DC-C7C332A21F06}"/>
              </a:ext>
            </a:extLst>
          </p:cNvPr>
          <p:cNvSpPr txBox="1">
            <a:spLocks/>
          </p:cNvSpPr>
          <p:nvPr userDrawn="1"/>
        </p:nvSpPr>
        <p:spPr>
          <a:xfrm>
            <a:off x="9321136" y="5648503"/>
            <a:ext cx="2870864" cy="762780"/>
          </a:xfrm>
          <a:prstGeom prst="rect">
            <a:avLst/>
          </a:prstGeom>
        </p:spPr>
        <p:txBody>
          <a:bodyPr>
            <a:noAutofit/>
          </a:bodyPr>
          <a:lstStyle>
            <a:lvl1pPr marL="228600" indent="-228600" algn="l" defTabSz="914400" rtl="0" eaLnBrk="1" latinLnBrk="0" hangingPunct="1">
              <a:lnSpc>
                <a:spcPct val="100000"/>
              </a:lnSpc>
              <a:spcBef>
                <a:spcPts val="0"/>
              </a:spcBef>
              <a:spcAft>
                <a:spcPts val="600"/>
              </a:spcAft>
              <a:buClr>
                <a:srgbClr val="C41130"/>
              </a:buClr>
              <a:buFont typeface="Wingdings" panose="05000000000000000000" pitchFamily="2" charset="2"/>
              <a:buChar char="§"/>
              <a:defRPr sz="2400" kern="1200">
                <a:solidFill>
                  <a:schemeClr val="tx1"/>
                </a:solidFill>
                <a:latin typeface="+mn-lt"/>
                <a:ea typeface="+mn-ea"/>
                <a:cs typeface="+mn-cs"/>
              </a:defRPr>
            </a:lvl1pPr>
            <a:lvl2pPr marL="640080" indent="-274320" algn="l" defTabSz="914400" rtl="0" eaLnBrk="1" latinLnBrk="0" hangingPunct="1">
              <a:lnSpc>
                <a:spcPct val="100000"/>
              </a:lnSpc>
              <a:spcBef>
                <a:spcPts val="0"/>
              </a:spcBef>
              <a:spcAft>
                <a:spcPts val="600"/>
              </a:spcAft>
              <a:buFont typeface="Arial" panose="020B0604020202020204" pitchFamily="34" charset="0"/>
              <a:buChar char="−"/>
              <a:defRPr sz="2200" b="0" i="0" u="none" kern="1200">
                <a:solidFill>
                  <a:schemeClr val="tx1"/>
                </a:solidFill>
                <a:latin typeface="+mn-lt"/>
                <a:ea typeface="+mn-ea"/>
                <a:cs typeface="+mn-cs"/>
              </a:defRPr>
            </a:lvl2pPr>
            <a:lvl3pPr marL="914400" indent="-182880" algn="l" defTabSz="914400" rtl="0" eaLnBrk="1" latinLnBrk="0" hangingPunct="1">
              <a:lnSpc>
                <a:spcPct val="100000"/>
              </a:lnSpc>
              <a:spcBef>
                <a:spcPts val="0"/>
              </a:spcBef>
              <a:spcAft>
                <a:spcPts val="600"/>
              </a:spcAft>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spcAft>
                <a:spcPts val="600"/>
              </a:spcAft>
              <a:buFont typeface="Wingdings" panose="05000000000000000000" pitchFamily="2" charset="2"/>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spcAft>
                <a:spcPts val="600"/>
              </a:spcAft>
              <a:buFont typeface="Wingdings" panose="05000000000000000000" pitchFamily="2" charset="2"/>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7160" indent="-137160">
              <a:spcAft>
                <a:spcPts val="400"/>
              </a:spcAft>
            </a:pPr>
            <a:r>
              <a:rPr lang="en-US" sz="2000" b="1" dirty="0">
                <a:latin typeface="Century Gothic" panose="020B0502020202020204" pitchFamily="34" charset="0"/>
              </a:rPr>
              <a:t>200+ Staff Members</a:t>
            </a:r>
          </a:p>
          <a:p>
            <a:pPr marL="137160" indent="-137160">
              <a:spcAft>
                <a:spcPts val="400"/>
              </a:spcAft>
            </a:pPr>
            <a:r>
              <a:rPr lang="en-US" sz="2000" b="1" dirty="0">
                <a:latin typeface="Century Gothic" panose="020B0502020202020204" pitchFamily="34" charset="0"/>
              </a:rPr>
              <a:t>Full-service Logistics</a:t>
            </a:r>
            <a:endParaRPr lang="en-US" sz="2400" b="1" dirty="0">
              <a:latin typeface="Century Gothic" panose="020B0502020202020204" pitchFamily="34" charset="0"/>
            </a:endParaRPr>
          </a:p>
          <a:p>
            <a:pPr marL="182880" lvl="1" indent="0">
              <a:spcAft>
                <a:spcPts val="400"/>
              </a:spcAft>
              <a:buFont typeface="Arial" panose="020B0604020202020204" pitchFamily="34" charset="0"/>
              <a:buNone/>
            </a:pPr>
            <a:endParaRPr lang="en-US" sz="1100" b="1" dirty="0">
              <a:latin typeface="Century Gothic" panose="020B0502020202020204" pitchFamily="34" charset="0"/>
            </a:endParaRPr>
          </a:p>
          <a:p>
            <a:pPr marL="0" indent="0">
              <a:spcAft>
                <a:spcPts val="400"/>
              </a:spcAft>
              <a:buFont typeface="Wingdings" panose="05000000000000000000" pitchFamily="2" charset="2"/>
              <a:buNone/>
            </a:pPr>
            <a:endParaRPr lang="en-US" sz="1400" b="1" dirty="0">
              <a:latin typeface="Century Gothic" panose="020B0502020202020204" pitchFamily="34" charset="0"/>
            </a:endParaRPr>
          </a:p>
          <a:p>
            <a:pPr marL="0" indent="0">
              <a:spcAft>
                <a:spcPts val="400"/>
              </a:spcAft>
              <a:buFont typeface="Wingdings" panose="05000000000000000000" pitchFamily="2" charset="2"/>
              <a:buNone/>
            </a:pPr>
            <a:endParaRPr lang="en-US" sz="1400" b="1" dirty="0">
              <a:latin typeface="Century Gothic" panose="020B0502020202020204" pitchFamily="34" charset="0"/>
            </a:endParaRPr>
          </a:p>
          <a:p>
            <a:pPr marL="137160" indent="-137160">
              <a:spcAft>
                <a:spcPts val="400"/>
              </a:spcAft>
            </a:pPr>
            <a:endParaRPr lang="en-US" sz="1400" b="1" dirty="0">
              <a:latin typeface="Century Gothic" panose="020B0502020202020204" pitchFamily="34" charset="0"/>
            </a:endParaRPr>
          </a:p>
        </p:txBody>
      </p:sp>
      <p:sp>
        <p:nvSpPr>
          <p:cNvPr id="42" name="Content Placeholder 2">
            <a:extLst>
              <a:ext uri="{FF2B5EF4-FFF2-40B4-BE49-F238E27FC236}">
                <a16:creationId xmlns:a16="http://schemas.microsoft.com/office/drawing/2014/main" id="{7290D530-117F-40B4-8394-8AE052724996}"/>
              </a:ext>
            </a:extLst>
          </p:cNvPr>
          <p:cNvSpPr txBox="1">
            <a:spLocks/>
          </p:cNvSpPr>
          <p:nvPr userDrawn="1"/>
        </p:nvSpPr>
        <p:spPr>
          <a:xfrm>
            <a:off x="209998" y="5256231"/>
            <a:ext cx="2992955" cy="784544"/>
          </a:xfrm>
          <a:prstGeom prst="rect">
            <a:avLst/>
          </a:prstGeom>
        </p:spPr>
        <p:txBody>
          <a:bodyPr>
            <a:noAutofit/>
          </a:bodyPr>
          <a:lstStyle>
            <a:lvl1pPr marL="228600" indent="-228600" algn="l" defTabSz="914400" rtl="0" eaLnBrk="1" latinLnBrk="0" hangingPunct="1">
              <a:lnSpc>
                <a:spcPct val="100000"/>
              </a:lnSpc>
              <a:spcBef>
                <a:spcPts val="0"/>
              </a:spcBef>
              <a:spcAft>
                <a:spcPts val="600"/>
              </a:spcAft>
              <a:buClr>
                <a:srgbClr val="C41130"/>
              </a:buClr>
              <a:buFont typeface="Wingdings" panose="05000000000000000000" pitchFamily="2" charset="2"/>
              <a:buChar char="§"/>
              <a:defRPr sz="2400" kern="1200">
                <a:solidFill>
                  <a:schemeClr val="tx1"/>
                </a:solidFill>
                <a:latin typeface="+mn-lt"/>
                <a:ea typeface="+mn-ea"/>
                <a:cs typeface="+mn-cs"/>
              </a:defRPr>
            </a:lvl1pPr>
            <a:lvl2pPr marL="640080" indent="-274320" algn="l" defTabSz="914400" rtl="0" eaLnBrk="1" latinLnBrk="0" hangingPunct="1">
              <a:lnSpc>
                <a:spcPct val="100000"/>
              </a:lnSpc>
              <a:spcBef>
                <a:spcPts val="0"/>
              </a:spcBef>
              <a:spcAft>
                <a:spcPts val="600"/>
              </a:spcAft>
              <a:buFont typeface="Arial" panose="020B0604020202020204" pitchFamily="34" charset="0"/>
              <a:buChar char="−"/>
              <a:defRPr sz="2200" b="0" i="0" u="none" kern="1200">
                <a:solidFill>
                  <a:schemeClr val="tx1"/>
                </a:solidFill>
                <a:latin typeface="+mn-lt"/>
                <a:ea typeface="+mn-ea"/>
                <a:cs typeface="+mn-cs"/>
              </a:defRPr>
            </a:lvl2pPr>
            <a:lvl3pPr marL="914400" indent="-182880" algn="l" defTabSz="914400" rtl="0" eaLnBrk="1" latinLnBrk="0" hangingPunct="1">
              <a:lnSpc>
                <a:spcPct val="100000"/>
              </a:lnSpc>
              <a:spcBef>
                <a:spcPts val="0"/>
              </a:spcBef>
              <a:spcAft>
                <a:spcPts val="600"/>
              </a:spcAft>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spcAft>
                <a:spcPts val="600"/>
              </a:spcAft>
              <a:buFont typeface="Wingdings" panose="05000000000000000000" pitchFamily="2" charset="2"/>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spcAft>
                <a:spcPts val="600"/>
              </a:spcAft>
              <a:buFont typeface="Wingdings" panose="05000000000000000000" pitchFamily="2" charset="2"/>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7160" indent="-137160"/>
            <a:r>
              <a:rPr lang="en-US" sz="2000" b="1" dirty="0">
                <a:latin typeface="Century Gothic" panose="020B0502020202020204" pitchFamily="34" charset="0"/>
              </a:rPr>
              <a:t>5 Offices</a:t>
            </a:r>
          </a:p>
          <a:p>
            <a:pPr marL="137160" indent="-137160"/>
            <a:r>
              <a:rPr lang="en-US" sz="2000" b="1" dirty="0">
                <a:latin typeface="Century Gothic" panose="020B0502020202020204" pitchFamily="34" charset="0"/>
              </a:rPr>
              <a:t>800,000 sq. ft.+ of RIM warehouse capacity</a:t>
            </a:r>
            <a:endParaRPr lang="en-US" sz="2400" b="1" dirty="0">
              <a:latin typeface="Century Gothic" panose="020B0502020202020204" pitchFamily="34" charset="0"/>
            </a:endParaRPr>
          </a:p>
          <a:p>
            <a:pPr marL="182880" lvl="1" indent="0">
              <a:spcAft>
                <a:spcPts val="400"/>
              </a:spcAft>
              <a:buFont typeface="Arial" panose="020B0604020202020204" pitchFamily="34" charset="0"/>
              <a:buNone/>
            </a:pPr>
            <a:endParaRPr lang="en-US" sz="1100" b="1" dirty="0">
              <a:latin typeface="Century Gothic" panose="020B0502020202020204" pitchFamily="34" charset="0"/>
            </a:endParaRPr>
          </a:p>
          <a:p>
            <a:pPr marL="0" indent="0">
              <a:spcAft>
                <a:spcPts val="400"/>
              </a:spcAft>
              <a:buFont typeface="Wingdings" panose="05000000000000000000" pitchFamily="2" charset="2"/>
              <a:buNone/>
            </a:pPr>
            <a:endParaRPr lang="en-US" sz="1400" b="1" dirty="0">
              <a:latin typeface="Century Gothic" panose="020B0502020202020204" pitchFamily="34" charset="0"/>
            </a:endParaRPr>
          </a:p>
          <a:p>
            <a:pPr marL="0" indent="0">
              <a:spcAft>
                <a:spcPts val="400"/>
              </a:spcAft>
              <a:buFont typeface="Wingdings" panose="05000000000000000000" pitchFamily="2" charset="2"/>
              <a:buNone/>
            </a:pPr>
            <a:endParaRPr lang="en-US" sz="1400" b="1" dirty="0">
              <a:latin typeface="Century Gothic" panose="020B0502020202020204" pitchFamily="34" charset="0"/>
            </a:endParaRPr>
          </a:p>
          <a:p>
            <a:pPr marL="137160" indent="-137160">
              <a:spcAft>
                <a:spcPts val="400"/>
              </a:spcAft>
            </a:pPr>
            <a:endParaRPr lang="en-US" sz="1400" b="1" dirty="0">
              <a:latin typeface="Century Gothic" panose="020B0502020202020204" pitchFamily="34" charset="0"/>
            </a:endParaRPr>
          </a:p>
        </p:txBody>
      </p:sp>
      <p:pic>
        <p:nvPicPr>
          <p:cNvPr id="37" name="Picture 36">
            <a:extLst>
              <a:ext uri="{FF2B5EF4-FFF2-40B4-BE49-F238E27FC236}">
                <a16:creationId xmlns:a16="http://schemas.microsoft.com/office/drawing/2014/main" id="{3A86B1F0-FC02-47B4-AF3C-2AC6A305037C}"/>
              </a:ext>
            </a:extLst>
          </p:cNvPr>
          <p:cNvPicPr>
            <a:picLocks noChangeAspect="1"/>
          </p:cNvPicPr>
          <p:nvPr userDrawn="1"/>
        </p:nvPicPr>
        <p:blipFill>
          <a:blip r:embed="rId4"/>
          <a:stretch>
            <a:fillRect/>
          </a:stretch>
        </p:blipFill>
        <p:spPr>
          <a:xfrm>
            <a:off x="1706476" y="1294541"/>
            <a:ext cx="8312626" cy="5180860"/>
          </a:xfrm>
          <a:prstGeom prst="rect">
            <a:avLst/>
          </a:prstGeom>
        </p:spPr>
      </p:pic>
    </p:spTree>
    <p:extLst>
      <p:ext uri="{BB962C8B-B14F-4D97-AF65-F5344CB8AC3E}">
        <p14:creationId xmlns:p14="http://schemas.microsoft.com/office/powerpoint/2010/main" val="1937084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artnership">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40" name="Isosceles Triangle 39">
            <a:extLst>
              <a:ext uri="{FF2B5EF4-FFF2-40B4-BE49-F238E27FC236}">
                <a16:creationId xmlns:a16="http://schemas.microsoft.com/office/drawing/2014/main" id="{5A0C0F38-673E-41D8-BC0E-613CBFF91AE4}"/>
              </a:ext>
            </a:extLst>
          </p:cNvPr>
          <p:cNvSpPr/>
          <p:nvPr userDrawn="1"/>
        </p:nvSpPr>
        <p:spPr>
          <a:xfrm rot="10800000" flipV="1">
            <a:off x="6213297" y="6279388"/>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F2D60644-40CC-4DCA-AE52-560FE0780549}"/>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41896" y="5964198"/>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23" name="Rounded Rectangle 9">
            <a:extLst>
              <a:ext uri="{FF2B5EF4-FFF2-40B4-BE49-F238E27FC236}">
                <a16:creationId xmlns:a16="http://schemas.microsoft.com/office/drawing/2014/main" id="{961E08F1-8625-4E87-B793-3049AD5BD289}"/>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4" name="Title 1">
            <a:extLst>
              <a:ext uri="{FF2B5EF4-FFF2-40B4-BE49-F238E27FC236}">
                <a16:creationId xmlns:a16="http://schemas.microsoft.com/office/drawing/2014/main" id="{C6D332B5-4C01-45B4-9EA8-4A957414D7DF}"/>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Partnership</a:t>
            </a:r>
          </a:p>
        </p:txBody>
      </p:sp>
      <p:grpSp>
        <p:nvGrpSpPr>
          <p:cNvPr id="125" name="Group 124">
            <a:extLst>
              <a:ext uri="{FF2B5EF4-FFF2-40B4-BE49-F238E27FC236}">
                <a16:creationId xmlns:a16="http://schemas.microsoft.com/office/drawing/2014/main" id="{7E65F4BF-0499-419D-9743-2FBF683A46D2}"/>
              </a:ext>
            </a:extLst>
          </p:cNvPr>
          <p:cNvGrpSpPr/>
          <p:nvPr userDrawn="1"/>
        </p:nvGrpSpPr>
        <p:grpSpPr>
          <a:xfrm>
            <a:off x="7608975" y="464414"/>
            <a:ext cx="940527" cy="168452"/>
            <a:chOff x="4827813" y="2534636"/>
            <a:chExt cx="996651" cy="178504"/>
          </a:xfrm>
        </p:grpSpPr>
        <p:sp>
          <p:nvSpPr>
            <p:cNvPr id="126" name="Oval 125">
              <a:extLst>
                <a:ext uri="{FF2B5EF4-FFF2-40B4-BE49-F238E27FC236}">
                  <a16:creationId xmlns:a16="http://schemas.microsoft.com/office/drawing/2014/main" id="{2D2B86DB-0CF0-444E-B10B-D689F8FB29BF}"/>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7" name="Oval 126">
              <a:extLst>
                <a:ext uri="{FF2B5EF4-FFF2-40B4-BE49-F238E27FC236}">
                  <a16:creationId xmlns:a16="http://schemas.microsoft.com/office/drawing/2014/main" id="{90CBDE2D-64FD-4525-9C41-2A2D51CA5B9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8" name="Oval 127">
              <a:extLst>
                <a:ext uri="{FF2B5EF4-FFF2-40B4-BE49-F238E27FC236}">
                  <a16:creationId xmlns:a16="http://schemas.microsoft.com/office/drawing/2014/main" id="{3510809F-2107-4511-A9AF-8C13DB68AC7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29" name="Oval 128">
              <a:extLst>
                <a:ext uri="{FF2B5EF4-FFF2-40B4-BE49-F238E27FC236}">
                  <a16:creationId xmlns:a16="http://schemas.microsoft.com/office/drawing/2014/main" id="{59529AD2-BFAF-40E4-BC4A-5A38B44773CB}"/>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09" name="Oval 108">
            <a:extLst>
              <a:ext uri="{FF2B5EF4-FFF2-40B4-BE49-F238E27FC236}">
                <a16:creationId xmlns:a16="http://schemas.microsoft.com/office/drawing/2014/main" id="{C6822F02-8809-4EAC-A0EE-F9B9743B66B8}"/>
              </a:ext>
            </a:extLst>
          </p:cNvPr>
          <p:cNvSpPr>
            <a:spLocks noChangeAspect="1"/>
          </p:cNvSpPr>
          <p:nvPr userDrawn="1"/>
        </p:nvSpPr>
        <p:spPr>
          <a:xfrm>
            <a:off x="2317481" y="4171047"/>
            <a:ext cx="1357703" cy="1358053"/>
          </a:xfrm>
          <a:prstGeom prst="ellipse">
            <a:avLst/>
          </a:prstGeom>
          <a:noFill/>
          <a:ln w="762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a:latin typeface="Century Gothic" panose="020B0502020202020204" pitchFamily="34" charset="0"/>
            </a:endParaRPr>
          </a:p>
        </p:txBody>
      </p:sp>
      <p:sp>
        <p:nvSpPr>
          <p:cNvPr id="110" name="Oval 109">
            <a:extLst>
              <a:ext uri="{FF2B5EF4-FFF2-40B4-BE49-F238E27FC236}">
                <a16:creationId xmlns:a16="http://schemas.microsoft.com/office/drawing/2014/main" id="{B2DC8E31-7E65-4342-B958-ECC353F2CBAD}"/>
              </a:ext>
            </a:extLst>
          </p:cNvPr>
          <p:cNvSpPr>
            <a:spLocks noChangeAspect="1"/>
          </p:cNvSpPr>
          <p:nvPr userDrawn="1"/>
        </p:nvSpPr>
        <p:spPr>
          <a:xfrm>
            <a:off x="164434" y="5416765"/>
            <a:ext cx="1357703" cy="1358056"/>
          </a:xfrm>
          <a:prstGeom prst="ellipse">
            <a:avLst/>
          </a:prstGeom>
          <a:noFill/>
          <a:ln w="762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a:latin typeface="Century Gothic" panose="020B0502020202020204" pitchFamily="34" charset="0"/>
            </a:endParaRPr>
          </a:p>
        </p:txBody>
      </p:sp>
      <p:sp>
        <p:nvSpPr>
          <p:cNvPr id="111" name="Shape 188">
            <a:extLst>
              <a:ext uri="{FF2B5EF4-FFF2-40B4-BE49-F238E27FC236}">
                <a16:creationId xmlns:a16="http://schemas.microsoft.com/office/drawing/2014/main" id="{B2CC8E6A-6739-4E40-95AF-6EDCCEDC6E63}"/>
              </a:ext>
            </a:extLst>
          </p:cNvPr>
          <p:cNvSpPr/>
          <p:nvPr userDrawn="1"/>
        </p:nvSpPr>
        <p:spPr>
          <a:xfrm>
            <a:off x="1616646" y="6202228"/>
            <a:ext cx="6719385" cy="6137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p>
            <a:pPr defTabSz="584200">
              <a:lnSpc>
                <a:spcPct val="110000"/>
              </a:lnSpc>
              <a:spcBef>
                <a:spcPts val="3000"/>
              </a:spcBef>
            </a:pPr>
            <a:r>
              <a:rPr lang="en-US" sz="1500" dirty="0">
                <a:latin typeface="Century Gothic" panose="020B0502020202020204" pitchFamily="34" charset="0"/>
                <a:ea typeface="Lato Light"/>
                <a:cs typeface="Lato Light"/>
              </a:rPr>
              <a:t>We pride ourselves in hiring best in class talent, with industry experts across all modes of transportation and logistics. </a:t>
            </a:r>
          </a:p>
        </p:txBody>
      </p:sp>
      <p:sp>
        <p:nvSpPr>
          <p:cNvPr id="112" name="TextBox 111">
            <a:extLst>
              <a:ext uri="{FF2B5EF4-FFF2-40B4-BE49-F238E27FC236}">
                <a16:creationId xmlns:a16="http://schemas.microsoft.com/office/drawing/2014/main" id="{ABE39D45-88FB-4B58-991A-A45D644ED2D2}"/>
              </a:ext>
            </a:extLst>
          </p:cNvPr>
          <p:cNvSpPr txBox="1"/>
          <p:nvPr userDrawn="1"/>
        </p:nvSpPr>
        <p:spPr>
          <a:xfrm>
            <a:off x="1513746" y="5854558"/>
            <a:ext cx="1734770" cy="480131"/>
          </a:xfrm>
          <a:prstGeom prst="rect">
            <a:avLst/>
          </a:prstGeom>
          <a:noFill/>
        </p:spPr>
        <p:txBody>
          <a:bodyPr wrap="none" rtlCol="0">
            <a:spAutoFit/>
          </a:bodyPr>
          <a:lstStyle/>
          <a:p>
            <a:pPr>
              <a:lnSpc>
                <a:spcPct val="90000"/>
              </a:lnSpc>
            </a:pPr>
            <a:r>
              <a:rPr lang="en-US" sz="2800" b="1" dirty="0">
                <a:solidFill>
                  <a:srgbClr val="A71930"/>
                </a:solidFill>
                <a:latin typeface="Century Gothic" panose="020B0502020202020204" pitchFamily="34" charset="0"/>
                <a:cs typeface="Lato Black"/>
              </a:rPr>
              <a:t>Expertise</a:t>
            </a:r>
            <a:endParaRPr lang="en-US" sz="4500" b="1" dirty="0">
              <a:solidFill>
                <a:srgbClr val="A71930"/>
              </a:solidFill>
              <a:latin typeface="Century Gothic" panose="020B0502020202020204" pitchFamily="34" charset="0"/>
              <a:cs typeface="Lato Black"/>
            </a:endParaRPr>
          </a:p>
        </p:txBody>
      </p:sp>
      <p:sp>
        <p:nvSpPr>
          <p:cNvPr id="113" name="Shape 188">
            <a:extLst>
              <a:ext uri="{FF2B5EF4-FFF2-40B4-BE49-F238E27FC236}">
                <a16:creationId xmlns:a16="http://schemas.microsoft.com/office/drawing/2014/main" id="{8C21BC99-C0C9-44F9-BD4E-0BBC6118A841}"/>
              </a:ext>
            </a:extLst>
          </p:cNvPr>
          <p:cNvSpPr/>
          <p:nvPr userDrawn="1"/>
        </p:nvSpPr>
        <p:spPr>
          <a:xfrm>
            <a:off x="3619293" y="5395696"/>
            <a:ext cx="7809788" cy="7851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500" dirty="0">
                <a:solidFill>
                  <a:schemeClr val="tx1"/>
                </a:solidFill>
                <a:latin typeface="Century Gothic" panose="020B0502020202020204" pitchFamily="34" charset="0"/>
                <a:ea typeface="Lato Light"/>
                <a:cs typeface="Lato Light"/>
              </a:rPr>
              <a:t>Our infrastructure is uniquely designed to implement projects quickly and to adapt to the ever-changing landscape of our industry and our customer’s business needs.</a:t>
            </a:r>
          </a:p>
        </p:txBody>
      </p:sp>
      <p:sp>
        <p:nvSpPr>
          <p:cNvPr id="114" name="TextBox 113">
            <a:extLst>
              <a:ext uri="{FF2B5EF4-FFF2-40B4-BE49-F238E27FC236}">
                <a16:creationId xmlns:a16="http://schemas.microsoft.com/office/drawing/2014/main" id="{547C6ACA-8955-4009-8089-3200C36FBE7A}"/>
              </a:ext>
            </a:extLst>
          </p:cNvPr>
          <p:cNvSpPr txBox="1"/>
          <p:nvPr userDrawn="1"/>
        </p:nvSpPr>
        <p:spPr>
          <a:xfrm>
            <a:off x="3519421" y="5143460"/>
            <a:ext cx="3026930" cy="480131"/>
          </a:xfrm>
          <a:prstGeom prst="rect">
            <a:avLst/>
          </a:prstGeom>
          <a:noFill/>
        </p:spPr>
        <p:txBody>
          <a:bodyPr wrap="square" rtlCol="0">
            <a:spAutoFit/>
          </a:bodyPr>
          <a:lstStyle/>
          <a:p>
            <a:pPr>
              <a:lnSpc>
                <a:spcPct val="90000"/>
              </a:lnSpc>
            </a:pPr>
            <a:r>
              <a:rPr lang="en-US" sz="2800" b="1" dirty="0">
                <a:solidFill>
                  <a:srgbClr val="A71930"/>
                </a:solidFill>
                <a:latin typeface="Century Gothic" panose="020B0502020202020204" pitchFamily="34" charset="0"/>
                <a:cs typeface="Lato Black"/>
              </a:rPr>
              <a:t>Ability to Adapt</a:t>
            </a:r>
            <a:endParaRPr lang="en-US" sz="4500" b="1" dirty="0">
              <a:solidFill>
                <a:srgbClr val="A71930"/>
              </a:solidFill>
              <a:latin typeface="Century Gothic" panose="020B0502020202020204" pitchFamily="34" charset="0"/>
              <a:cs typeface="Lato Black"/>
            </a:endParaRPr>
          </a:p>
        </p:txBody>
      </p:sp>
      <p:sp>
        <p:nvSpPr>
          <p:cNvPr id="115" name="Oval 114">
            <a:extLst>
              <a:ext uri="{FF2B5EF4-FFF2-40B4-BE49-F238E27FC236}">
                <a16:creationId xmlns:a16="http://schemas.microsoft.com/office/drawing/2014/main" id="{F975AF1A-7E0B-4F1F-B29F-6D7633AEB601}"/>
              </a:ext>
            </a:extLst>
          </p:cNvPr>
          <p:cNvSpPr>
            <a:spLocks noChangeAspect="1"/>
          </p:cNvSpPr>
          <p:nvPr userDrawn="1"/>
        </p:nvSpPr>
        <p:spPr>
          <a:xfrm>
            <a:off x="4354035" y="2788059"/>
            <a:ext cx="1357703" cy="1358053"/>
          </a:xfrm>
          <a:prstGeom prst="ellipse">
            <a:avLst/>
          </a:prstGeom>
          <a:noFill/>
          <a:ln w="762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a:latin typeface="Century Gothic" panose="020B0502020202020204" pitchFamily="34" charset="0"/>
            </a:endParaRPr>
          </a:p>
        </p:txBody>
      </p:sp>
      <p:sp>
        <p:nvSpPr>
          <p:cNvPr id="116" name="Oval 115">
            <a:extLst>
              <a:ext uri="{FF2B5EF4-FFF2-40B4-BE49-F238E27FC236}">
                <a16:creationId xmlns:a16="http://schemas.microsoft.com/office/drawing/2014/main" id="{7BF07DDF-F431-4AFF-BC5A-BB94437D88FB}"/>
              </a:ext>
            </a:extLst>
          </p:cNvPr>
          <p:cNvSpPr>
            <a:spLocks noChangeAspect="1"/>
          </p:cNvSpPr>
          <p:nvPr userDrawn="1"/>
        </p:nvSpPr>
        <p:spPr>
          <a:xfrm>
            <a:off x="6360113" y="1481946"/>
            <a:ext cx="1357703" cy="1358053"/>
          </a:xfrm>
          <a:prstGeom prst="ellipse">
            <a:avLst/>
          </a:prstGeom>
          <a:noFill/>
          <a:ln w="762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a:latin typeface="Century Gothic" panose="020B0502020202020204" pitchFamily="34" charset="0"/>
            </a:endParaRPr>
          </a:p>
        </p:txBody>
      </p:sp>
      <p:sp>
        <p:nvSpPr>
          <p:cNvPr id="117" name="Oval 116">
            <a:extLst>
              <a:ext uri="{FF2B5EF4-FFF2-40B4-BE49-F238E27FC236}">
                <a16:creationId xmlns:a16="http://schemas.microsoft.com/office/drawing/2014/main" id="{857C20E7-992C-4A6D-8660-D498EA7221A2}"/>
              </a:ext>
            </a:extLst>
          </p:cNvPr>
          <p:cNvSpPr>
            <a:spLocks noChangeAspect="1"/>
          </p:cNvSpPr>
          <p:nvPr userDrawn="1"/>
        </p:nvSpPr>
        <p:spPr>
          <a:xfrm>
            <a:off x="8654313" y="1107738"/>
            <a:ext cx="1357703" cy="1358053"/>
          </a:xfrm>
          <a:prstGeom prst="ellipse">
            <a:avLst/>
          </a:prstGeom>
          <a:noFill/>
          <a:ln w="762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000">
              <a:latin typeface="Century Gothic" panose="020B0502020202020204" pitchFamily="34" charset="0"/>
            </a:endParaRPr>
          </a:p>
        </p:txBody>
      </p:sp>
      <p:cxnSp>
        <p:nvCxnSpPr>
          <p:cNvPr id="118" name="Straight Arrow Connector 117">
            <a:extLst>
              <a:ext uri="{FF2B5EF4-FFF2-40B4-BE49-F238E27FC236}">
                <a16:creationId xmlns:a16="http://schemas.microsoft.com/office/drawing/2014/main" id="{FFCE23C1-19F7-4DB6-AA95-F53ABFD2EE45}"/>
              </a:ext>
            </a:extLst>
          </p:cNvPr>
          <p:cNvCxnSpPr>
            <a:cxnSpLocks/>
          </p:cNvCxnSpPr>
          <p:nvPr userDrawn="1"/>
        </p:nvCxnSpPr>
        <p:spPr>
          <a:xfrm flipV="1">
            <a:off x="7777427" y="1893369"/>
            <a:ext cx="711859" cy="13130"/>
          </a:xfrm>
          <a:prstGeom prst="straightConnector1">
            <a:avLst/>
          </a:prstGeom>
          <a:ln>
            <a:solidFill>
              <a:schemeClr val="tx1">
                <a:alpha val="34000"/>
              </a:schemeClr>
            </a:solidFill>
            <a:prstDash val="dash"/>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19" name="Shape 188">
            <a:extLst>
              <a:ext uri="{FF2B5EF4-FFF2-40B4-BE49-F238E27FC236}">
                <a16:creationId xmlns:a16="http://schemas.microsoft.com/office/drawing/2014/main" id="{6D2CC05B-7934-493E-8007-7D4200E1F9EA}"/>
              </a:ext>
            </a:extLst>
          </p:cNvPr>
          <p:cNvSpPr/>
          <p:nvPr userDrawn="1"/>
        </p:nvSpPr>
        <p:spPr>
          <a:xfrm>
            <a:off x="171041" y="2825512"/>
            <a:ext cx="4022828" cy="6137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500" dirty="0">
                <a:solidFill>
                  <a:schemeClr val="tx1"/>
                </a:solidFill>
                <a:latin typeface="Century Gothic" panose="020B0502020202020204" pitchFamily="34" charset="0"/>
                <a:ea typeface="Lato Light"/>
                <a:cs typeface="Lato Light"/>
              </a:rPr>
              <a:t>We are known for our unparalleled focus on customer satisfaction and support. We build customized solutions that meet our client’s specific business needs, and bring maximum value to their organizations.</a:t>
            </a:r>
          </a:p>
        </p:txBody>
      </p:sp>
      <p:sp>
        <p:nvSpPr>
          <p:cNvPr id="120" name="TextBox 119">
            <a:extLst>
              <a:ext uri="{FF2B5EF4-FFF2-40B4-BE49-F238E27FC236}">
                <a16:creationId xmlns:a16="http://schemas.microsoft.com/office/drawing/2014/main" id="{EC3A8CC9-38A2-4C68-9B6D-F7612AE4FA2C}"/>
              </a:ext>
            </a:extLst>
          </p:cNvPr>
          <p:cNvSpPr txBox="1"/>
          <p:nvPr userDrawn="1"/>
        </p:nvSpPr>
        <p:spPr>
          <a:xfrm>
            <a:off x="1241631" y="2054063"/>
            <a:ext cx="2969083" cy="480131"/>
          </a:xfrm>
          <a:prstGeom prst="rect">
            <a:avLst/>
          </a:prstGeom>
          <a:noFill/>
        </p:spPr>
        <p:txBody>
          <a:bodyPr wrap="none" rtlCol="0">
            <a:spAutoFit/>
          </a:bodyPr>
          <a:lstStyle/>
          <a:p>
            <a:pPr algn="r">
              <a:lnSpc>
                <a:spcPct val="90000"/>
              </a:lnSpc>
            </a:pPr>
            <a:r>
              <a:rPr lang="en-US" sz="2800" b="1" dirty="0">
                <a:solidFill>
                  <a:srgbClr val="A71930"/>
                </a:solidFill>
                <a:latin typeface="Century Gothic" panose="020B0502020202020204" pitchFamily="34" charset="0"/>
                <a:cs typeface="Lato Black"/>
              </a:rPr>
              <a:t>Customer Focus</a:t>
            </a:r>
            <a:endParaRPr lang="en-US" sz="4500" b="1" dirty="0">
              <a:solidFill>
                <a:srgbClr val="A71930"/>
              </a:solidFill>
              <a:latin typeface="Century Gothic" panose="020B0502020202020204" pitchFamily="34" charset="0"/>
              <a:cs typeface="Lato Black"/>
            </a:endParaRPr>
          </a:p>
        </p:txBody>
      </p:sp>
      <p:cxnSp>
        <p:nvCxnSpPr>
          <p:cNvPr id="121" name="Straight Arrow Connector 120">
            <a:extLst>
              <a:ext uri="{FF2B5EF4-FFF2-40B4-BE49-F238E27FC236}">
                <a16:creationId xmlns:a16="http://schemas.microsoft.com/office/drawing/2014/main" id="{A1AF788D-0B5C-4B2D-87EC-CEB6FF1A24A4}"/>
              </a:ext>
            </a:extLst>
          </p:cNvPr>
          <p:cNvCxnSpPr/>
          <p:nvPr userDrawn="1"/>
        </p:nvCxnSpPr>
        <p:spPr>
          <a:xfrm flipV="1">
            <a:off x="5711738" y="2610263"/>
            <a:ext cx="680196" cy="435950"/>
          </a:xfrm>
          <a:prstGeom prst="straightConnector1">
            <a:avLst/>
          </a:prstGeom>
          <a:ln>
            <a:solidFill>
              <a:schemeClr val="tx1">
                <a:alpha val="34000"/>
              </a:schemeClr>
            </a:solidFill>
            <a:prstDash val="dash"/>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22" name="Straight Arrow Connector 121">
            <a:extLst>
              <a:ext uri="{FF2B5EF4-FFF2-40B4-BE49-F238E27FC236}">
                <a16:creationId xmlns:a16="http://schemas.microsoft.com/office/drawing/2014/main" id="{BDB15DC3-5141-4EC1-8FFB-2E472A22B040}"/>
              </a:ext>
            </a:extLst>
          </p:cNvPr>
          <p:cNvCxnSpPr/>
          <p:nvPr userDrawn="1"/>
        </p:nvCxnSpPr>
        <p:spPr>
          <a:xfrm flipV="1">
            <a:off x="3675184" y="3926026"/>
            <a:ext cx="680196" cy="462388"/>
          </a:xfrm>
          <a:prstGeom prst="straightConnector1">
            <a:avLst/>
          </a:prstGeom>
          <a:ln>
            <a:solidFill>
              <a:schemeClr val="tx1">
                <a:alpha val="34000"/>
              </a:schemeClr>
            </a:solidFill>
            <a:prstDash val="dash"/>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222" name="Straight Arrow Connector 221">
            <a:extLst>
              <a:ext uri="{FF2B5EF4-FFF2-40B4-BE49-F238E27FC236}">
                <a16:creationId xmlns:a16="http://schemas.microsoft.com/office/drawing/2014/main" id="{DE0B6802-4D26-445C-8B0D-C57C7C720367}"/>
              </a:ext>
            </a:extLst>
          </p:cNvPr>
          <p:cNvCxnSpPr/>
          <p:nvPr userDrawn="1"/>
        </p:nvCxnSpPr>
        <p:spPr>
          <a:xfrm flipV="1">
            <a:off x="1637285" y="5283902"/>
            <a:ext cx="680196" cy="435950"/>
          </a:xfrm>
          <a:prstGeom prst="straightConnector1">
            <a:avLst/>
          </a:prstGeom>
          <a:ln>
            <a:solidFill>
              <a:schemeClr val="tx1">
                <a:alpha val="34000"/>
              </a:schemeClr>
            </a:solidFill>
            <a:prstDash val="dash"/>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223" name="Shape 188">
            <a:extLst>
              <a:ext uri="{FF2B5EF4-FFF2-40B4-BE49-F238E27FC236}">
                <a16:creationId xmlns:a16="http://schemas.microsoft.com/office/drawing/2014/main" id="{09EF8DE9-FA18-4589-A8EA-85F133D80958}"/>
              </a:ext>
            </a:extLst>
          </p:cNvPr>
          <p:cNvSpPr/>
          <p:nvPr userDrawn="1"/>
        </p:nvSpPr>
        <p:spPr>
          <a:xfrm>
            <a:off x="5950768" y="3946602"/>
            <a:ext cx="2927229" cy="613778"/>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500" dirty="0">
                <a:solidFill>
                  <a:schemeClr val="tx1"/>
                </a:solidFill>
                <a:latin typeface="Century Gothic" panose="020B0502020202020204" pitchFamily="34" charset="0"/>
                <a:ea typeface="Lato Light"/>
                <a:cs typeface="Lato Light"/>
              </a:rPr>
              <a:t>We will continue to invest in our cutting-edge technology and solutions to remain in the forefront of our industry. We operate within a cloud-based global platform that is scalable and highly robust. </a:t>
            </a:r>
          </a:p>
        </p:txBody>
      </p:sp>
      <p:sp>
        <p:nvSpPr>
          <p:cNvPr id="224" name="TextBox 223">
            <a:extLst>
              <a:ext uri="{FF2B5EF4-FFF2-40B4-BE49-F238E27FC236}">
                <a16:creationId xmlns:a16="http://schemas.microsoft.com/office/drawing/2014/main" id="{A22B4E26-8A86-4FFC-A5B0-6449D31868B7}"/>
              </a:ext>
            </a:extLst>
          </p:cNvPr>
          <p:cNvSpPr txBox="1"/>
          <p:nvPr userDrawn="1"/>
        </p:nvSpPr>
        <p:spPr>
          <a:xfrm>
            <a:off x="5850998" y="2966131"/>
            <a:ext cx="3438762" cy="480131"/>
          </a:xfrm>
          <a:prstGeom prst="rect">
            <a:avLst/>
          </a:prstGeom>
          <a:noFill/>
        </p:spPr>
        <p:txBody>
          <a:bodyPr wrap="none" rtlCol="0">
            <a:spAutoFit/>
          </a:bodyPr>
          <a:lstStyle/>
          <a:p>
            <a:pPr>
              <a:lnSpc>
                <a:spcPct val="90000"/>
              </a:lnSpc>
            </a:pPr>
            <a:r>
              <a:rPr lang="en-US" sz="2800" b="1" dirty="0">
                <a:solidFill>
                  <a:srgbClr val="A71930"/>
                </a:solidFill>
                <a:latin typeface="Century Gothic" panose="020B0502020202020204" pitchFamily="34" charset="0"/>
                <a:cs typeface="Lato Black"/>
              </a:rPr>
              <a:t>Technology-Driven</a:t>
            </a:r>
            <a:endParaRPr lang="en-US" sz="4500" b="1" dirty="0">
              <a:solidFill>
                <a:srgbClr val="A71930"/>
              </a:solidFill>
              <a:latin typeface="Century Gothic" panose="020B0502020202020204" pitchFamily="34" charset="0"/>
              <a:cs typeface="Lato Black"/>
            </a:endParaRPr>
          </a:p>
        </p:txBody>
      </p:sp>
      <p:sp>
        <p:nvSpPr>
          <p:cNvPr id="225" name="Shape 188">
            <a:extLst>
              <a:ext uri="{FF2B5EF4-FFF2-40B4-BE49-F238E27FC236}">
                <a16:creationId xmlns:a16="http://schemas.microsoft.com/office/drawing/2014/main" id="{5041F5EB-1896-4764-934D-5AF3D9B9978E}"/>
              </a:ext>
            </a:extLst>
          </p:cNvPr>
          <p:cNvSpPr/>
          <p:nvPr userDrawn="1"/>
        </p:nvSpPr>
        <p:spPr>
          <a:xfrm>
            <a:off x="9558193" y="2788059"/>
            <a:ext cx="2525746" cy="233658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500" dirty="0">
                <a:solidFill>
                  <a:schemeClr val="tx1"/>
                </a:solidFill>
                <a:latin typeface="Century Gothic" panose="020B0502020202020204" pitchFamily="34" charset="0"/>
                <a:ea typeface="Lato Light"/>
                <a:cs typeface="Lato Light"/>
              </a:rPr>
              <a:t>We maintain strategically located offices across Germany and North America which are well positioned and within close proximity to seaports, airports, rails and logistics zones.</a:t>
            </a:r>
          </a:p>
        </p:txBody>
      </p:sp>
      <p:sp>
        <p:nvSpPr>
          <p:cNvPr id="226" name="TextBox 225">
            <a:extLst>
              <a:ext uri="{FF2B5EF4-FFF2-40B4-BE49-F238E27FC236}">
                <a16:creationId xmlns:a16="http://schemas.microsoft.com/office/drawing/2014/main" id="{CF035F77-2F5B-432B-AC6A-C89B5A8A7718}"/>
              </a:ext>
            </a:extLst>
          </p:cNvPr>
          <p:cNvSpPr txBox="1"/>
          <p:nvPr userDrawn="1"/>
        </p:nvSpPr>
        <p:spPr>
          <a:xfrm>
            <a:off x="9471303" y="2547994"/>
            <a:ext cx="1731564" cy="480131"/>
          </a:xfrm>
          <a:prstGeom prst="rect">
            <a:avLst/>
          </a:prstGeom>
          <a:noFill/>
        </p:spPr>
        <p:txBody>
          <a:bodyPr wrap="none" rtlCol="0">
            <a:spAutoFit/>
          </a:bodyPr>
          <a:lstStyle/>
          <a:p>
            <a:pPr>
              <a:lnSpc>
                <a:spcPct val="90000"/>
              </a:lnSpc>
            </a:pPr>
            <a:r>
              <a:rPr lang="en-US" sz="2800" b="1" dirty="0">
                <a:solidFill>
                  <a:srgbClr val="A71930"/>
                </a:solidFill>
                <a:latin typeface="Century Gothic" panose="020B0502020202020204" pitchFamily="34" charset="0"/>
                <a:cs typeface="Lato Black"/>
              </a:rPr>
              <a:t>Foresight</a:t>
            </a:r>
            <a:endParaRPr lang="en-US" sz="4500" b="1" dirty="0">
              <a:solidFill>
                <a:srgbClr val="A71930"/>
              </a:solidFill>
              <a:latin typeface="Century Gothic" panose="020B0502020202020204" pitchFamily="34" charset="0"/>
              <a:cs typeface="Lato Black"/>
            </a:endParaRPr>
          </a:p>
        </p:txBody>
      </p:sp>
      <p:pic>
        <p:nvPicPr>
          <p:cNvPr id="229" name="Picture 228" descr="Screen Clipping">
            <a:extLst>
              <a:ext uri="{FF2B5EF4-FFF2-40B4-BE49-F238E27FC236}">
                <a16:creationId xmlns:a16="http://schemas.microsoft.com/office/drawing/2014/main" id="{79D93F9B-9BD7-4DAA-8BD0-367AD8D59140}"/>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4612047" y="2999858"/>
            <a:ext cx="824516" cy="935760"/>
          </a:xfrm>
          <a:prstGeom prst="rect">
            <a:avLst/>
          </a:prstGeom>
          <a:solidFill>
            <a:srgbClr val="333333"/>
          </a:solidFill>
          <a:ln>
            <a:noFill/>
          </a:ln>
        </p:spPr>
      </p:pic>
      <p:pic>
        <p:nvPicPr>
          <p:cNvPr id="230" name="Picture 229" descr="Screen Clipping">
            <a:extLst>
              <a:ext uri="{FF2B5EF4-FFF2-40B4-BE49-F238E27FC236}">
                <a16:creationId xmlns:a16="http://schemas.microsoft.com/office/drawing/2014/main" id="{5D86967B-044B-4A83-9106-53834C776B22}"/>
              </a:ext>
            </a:extLst>
          </p:cNvPr>
          <p:cNvPicPr>
            <a:picLocks noChangeAspect="1"/>
          </p:cNvPicPr>
          <p:nvPr userDrawn="1"/>
        </p:nvPicPr>
        <p:blipFill>
          <a:blip r:embed="rId10">
            <a:extLst>
              <a:ext uri="{28A0092B-C50C-407E-A947-70E740481C1C}">
                <a14:useLocalDpi xmlns:a14="http://schemas.microsoft.com/office/drawing/2010/main"/>
              </a:ext>
            </a:extLst>
          </a:blip>
          <a:stretch>
            <a:fillRect/>
          </a:stretch>
        </p:blipFill>
        <p:spPr>
          <a:xfrm>
            <a:off x="6646021" y="1680101"/>
            <a:ext cx="785886" cy="951714"/>
          </a:xfrm>
          <a:prstGeom prst="rect">
            <a:avLst/>
          </a:prstGeom>
          <a:solidFill>
            <a:srgbClr val="333333"/>
          </a:solidFill>
          <a:ln>
            <a:noFill/>
          </a:ln>
        </p:spPr>
      </p:pic>
      <p:pic>
        <p:nvPicPr>
          <p:cNvPr id="1026" name="Picture 2" descr="Globe - Free web icons">
            <a:extLst>
              <a:ext uri="{FF2B5EF4-FFF2-40B4-BE49-F238E27FC236}">
                <a16:creationId xmlns:a16="http://schemas.microsoft.com/office/drawing/2014/main" id="{E86833C9-49B3-456C-9F39-637A4115D357}"/>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8855940" y="1312459"/>
            <a:ext cx="954447" cy="95444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daptation - Free business and finance icons">
            <a:extLst>
              <a:ext uri="{FF2B5EF4-FFF2-40B4-BE49-F238E27FC236}">
                <a16:creationId xmlns:a16="http://schemas.microsoft.com/office/drawing/2014/main" id="{CB910D86-1FB5-458A-87CE-AFE6A1584968}"/>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2556511" y="4403523"/>
            <a:ext cx="893099" cy="89309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Bulb - Free technology icons">
            <a:extLst>
              <a:ext uri="{FF2B5EF4-FFF2-40B4-BE49-F238E27FC236}">
                <a16:creationId xmlns:a16="http://schemas.microsoft.com/office/drawing/2014/main" id="{E98E3D70-BC4D-49A9-BFEC-EA98A1B90645}"/>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362599" y="5581003"/>
            <a:ext cx="947727" cy="9477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94238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RIM On the Move">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1A463020-9DBC-41B1-8FC7-F28D5BBBB881}"/>
              </a:ext>
            </a:extLst>
          </p:cNvPr>
          <p:cNvGrpSpPr/>
          <p:nvPr userDrawn="1"/>
        </p:nvGrpSpPr>
        <p:grpSpPr>
          <a:xfrm>
            <a:off x="-24056" y="6015226"/>
            <a:ext cx="5312336" cy="853408"/>
            <a:chOff x="-24056" y="6188095"/>
            <a:chExt cx="4489377" cy="669905"/>
          </a:xfrm>
        </p:grpSpPr>
        <p:sp>
          <p:nvSpPr>
            <p:cNvPr id="71" name="Isosceles Triangle 70">
              <a:extLst>
                <a:ext uri="{FF2B5EF4-FFF2-40B4-BE49-F238E27FC236}">
                  <a16:creationId xmlns:a16="http://schemas.microsoft.com/office/drawing/2014/main" id="{95BCDEC4-1836-489E-8A28-E22DB594A86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Isosceles Triangle 74">
              <a:extLst>
                <a:ext uri="{FF2B5EF4-FFF2-40B4-BE49-F238E27FC236}">
                  <a16:creationId xmlns:a16="http://schemas.microsoft.com/office/drawing/2014/main" id="{62316234-A82B-44BD-A02C-15CE2E36D388}"/>
                </a:ext>
              </a:extLst>
            </p:cNvPr>
            <p:cNvSpPr/>
            <p:nvPr userDrawn="1"/>
          </p:nvSpPr>
          <p:spPr>
            <a:xfrm rot="10800000" flipH="1" flipV="1">
              <a:off x="-24056" y="6461159"/>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8" name="Picture 67">
            <a:extLst>
              <a:ext uri="{FF2B5EF4-FFF2-40B4-BE49-F238E27FC236}">
                <a16:creationId xmlns:a16="http://schemas.microsoft.com/office/drawing/2014/main" id="{8556593B-5158-495B-9DFD-B844FC13F182}"/>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69" name="Isosceles Triangle 68">
            <a:extLst>
              <a:ext uri="{FF2B5EF4-FFF2-40B4-BE49-F238E27FC236}">
                <a16:creationId xmlns:a16="http://schemas.microsoft.com/office/drawing/2014/main" id="{D0310E27-ADA1-47DB-BE0C-88D4FDE0B983}"/>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764989"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14686"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itle 1">
            <a:extLst>
              <a:ext uri="{FF2B5EF4-FFF2-40B4-BE49-F238E27FC236}">
                <a16:creationId xmlns:a16="http://schemas.microsoft.com/office/drawing/2014/main" id="{68E8D9B1-130D-463F-8E2E-5196B89E9D33}"/>
              </a:ext>
            </a:extLst>
          </p:cNvPr>
          <p:cNvSpPr txBox="1">
            <a:spLocks/>
          </p:cNvSpPr>
          <p:nvPr userDrawn="1"/>
        </p:nvSpPr>
        <p:spPr>
          <a:xfrm>
            <a:off x="386986" y="283643"/>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RIM </a:t>
            </a:r>
            <a:r>
              <a:rPr lang="en-US" sz="3600" dirty="0">
                <a:solidFill>
                  <a:schemeClr val="accent6"/>
                </a:solidFill>
              </a:rPr>
              <a:t>ON THE MOVE</a:t>
            </a:r>
          </a:p>
        </p:txBody>
      </p:sp>
      <p:sp>
        <p:nvSpPr>
          <p:cNvPr id="72" name="Rectangle 71">
            <a:extLst>
              <a:ext uri="{FF2B5EF4-FFF2-40B4-BE49-F238E27FC236}">
                <a16:creationId xmlns:a16="http://schemas.microsoft.com/office/drawing/2014/main" id="{F943762D-984E-474C-93B4-46C4C5E6AAED}"/>
              </a:ext>
            </a:extLst>
          </p:cNvPr>
          <p:cNvSpPr/>
          <p:nvPr userDrawn="1"/>
        </p:nvSpPr>
        <p:spPr>
          <a:xfrm>
            <a:off x="240034" y="3900558"/>
            <a:ext cx="2804496" cy="2739729"/>
          </a:xfrm>
          <a:prstGeom prst="rect">
            <a:avLst/>
          </a:prstGeom>
          <a:solidFill>
            <a:schemeClr val="bg1"/>
          </a:solidFill>
          <a:ln w="19050" cap="flat" cmpd="sng" algn="ctr">
            <a:solidFill>
              <a:schemeClr val="accent1"/>
            </a:solidFill>
            <a:prstDash val="solid"/>
            <a:miter lim="800000"/>
          </a:ln>
          <a:effectLst/>
        </p:spPr>
        <p:txBody>
          <a:bodyPr rtlCol="0" anchor="ctr"/>
          <a:lstStyle/>
          <a:p>
            <a:pPr algn="ctr"/>
            <a:endParaRPr lang="en-US" sz="900" kern="0" dirty="0">
              <a:solidFill>
                <a:prstClr val="white"/>
              </a:solidFill>
              <a:latin typeface="Calibri" panose="020F0502020204030204"/>
              <a:cs typeface="Lato Light"/>
            </a:endParaRPr>
          </a:p>
        </p:txBody>
      </p:sp>
      <p:sp>
        <p:nvSpPr>
          <p:cNvPr id="73" name="Rectangle 72">
            <a:extLst>
              <a:ext uri="{FF2B5EF4-FFF2-40B4-BE49-F238E27FC236}">
                <a16:creationId xmlns:a16="http://schemas.microsoft.com/office/drawing/2014/main" id="{A7D403CC-B044-49B5-B7C9-56E07A20D7A7}"/>
              </a:ext>
            </a:extLst>
          </p:cNvPr>
          <p:cNvSpPr/>
          <p:nvPr userDrawn="1"/>
        </p:nvSpPr>
        <p:spPr>
          <a:xfrm>
            <a:off x="3222054" y="3900557"/>
            <a:ext cx="2804496" cy="2739729"/>
          </a:xfrm>
          <a:prstGeom prst="rect">
            <a:avLst/>
          </a:prstGeom>
          <a:solidFill>
            <a:schemeClr val="bg1"/>
          </a:solidFill>
          <a:ln w="19050" cap="flat" cmpd="sng" algn="ctr">
            <a:solidFill>
              <a:schemeClr val="accent6"/>
            </a:solidFill>
            <a:prstDash val="solid"/>
            <a:miter lim="800000"/>
          </a:ln>
          <a:effectLst/>
        </p:spPr>
        <p:txBody>
          <a:bodyPr rtlCol="0" anchor="ctr"/>
          <a:lstStyle/>
          <a:p>
            <a:pPr algn="ctr"/>
            <a:endParaRPr lang="en-US" sz="900" kern="0" dirty="0">
              <a:solidFill>
                <a:prstClr val="white"/>
              </a:solidFill>
              <a:latin typeface="Calibri" panose="020F0502020204030204"/>
              <a:cs typeface="Lato Light"/>
            </a:endParaRPr>
          </a:p>
        </p:txBody>
      </p:sp>
      <p:sp>
        <p:nvSpPr>
          <p:cNvPr id="74" name="Rectangle 73">
            <a:extLst>
              <a:ext uri="{FF2B5EF4-FFF2-40B4-BE49-F238E27FC236}">
                <a16:creationId xmlns:a16="http://schemas.microsoft.com/office/drawing/2014/main" id="{B4C676E2-5278-46F3-A93D-AAB83F02CF64}"/>
              </a:ext>
            </a:extLst>
          </p:cNvPr>
          <p:cNvSpPr/>
          <p:nvPr userDrawn="1"/>
        </p:nvSpPr>
        <p:spPr>
          <a:xfrm>
            <a:off x="6195962" y="3900558"/>
            <a:ext cx="2804496" cy="2739729"/>
          </a:xfrm>
          <a:prstGeom prst="rect">
            <a:avLst/>
          </a:prstGeom>
          <a:solidFill>
            <a:schemeClr val="bg1"/>
          </a:solidFill>
          <a:ln w="19050" cap="flat" cmpd="sng" algn="ctr">
            <a:solidFill>
              <a:schemeClr val="accent1"/>
            </a:solidFill>
            <a:prstDash val="solid"/>
            <a:miter lim="800000"/>
          </a:ln>
          <a:effectLst/>
        </p:spPr>
        <p:txBody>
          <a:bodyPr rtlCol="0" anchor="ctr"/>
          <a:lstStyle/>
          <a:p>
            <a:pPr algn="ctr"/>
            <a:endParaRPr lang="en-US" sz="900" kern="0" dirty="0">
              <a:solidFill>
                <a:prstClr val="white"/>
              </a:solidFill>
              <a:latin typeface="Calibri" panose="020F0502020204030204"/>
              <a:cs typeface="Lato Light"/>
            </a:endParaRPr>
          </a:p>
        </p:txBody>
      </p:sp>
      <p:sp>
        <p:nvSpPr>
          <p:cNvPr id="83" name="Rectangle 82">
            <a:extLst>
              <a:ext uri="{FF2B5EF4-FFF2-40B4-BE49-F238E27FC236}">
                <a16:creationId xmlns:a16="http://schemas.microsoft.com/office/drawing/2014/main" id="{FB901823-4ACD-4161-AD16-51118F108061}"/>
              </a:ext>
            </a:extLst>
          </p:cNvPr>
          <p:cNvSpPr/>
          <p:nvPr userDrawn="1"/>
        </p:nvSpPr>
        <p:spPr>
          <a:xfrm>
            <a:off x="9177982" y="3900557"/>
            <a:ext cx="2804496" cy="2739729"/>
          </a:xfrm>
          <a:prstGeom prst="rect">
            <a:avLst/>
          </a:prstGeom>
          <a:solidFill>
            <a:schemeClr val="bg1"/>
          </a:solidFill>
          <a:ln w="19050" cap="flat" cmpd="sng" algn="ctr">
            <a:solidFill>
              <a:schemeClr val="accent6"/>
            </a:solidFill>
            <a:prstDash val="solid"/>
            <a:miter lim="800000"/>
          </a:ln>
          <a:effectLst/>
        </p:spPr>
        <p:txBody>
          <a:bodyPr rtlCol="0" anchor="ctr"/>
          <a:lstStyle/>
          <a:p>
            <a:pPr algn="ctr"/>
            <a:endParaRPr lang="en-US" sz="900" kern="0" dirty="0">
              <a:solidFill>
                <a:prstClr val="white"/>
              </a:solidFill>
              <a:latin typeface="Calibri" panose="020F0502020204030204"/>
              <a:cs typeface="Lato Light"/>
            </a:endParaRPr>
          </a:p>
        </p:txBody>
      </p:sp>
      <p:sp>
        <p:nvSpPr>
          <p:cNvPr id="84" name="Rectangle 83">
            <a:extLst>
              <a:ext uri="{FF2B5EF4-FFF2-40B4-BE49-F238E27FC236}">
                <a16:creationId xmlns:a16="http://schemas.microsoft.com/office/drawing/2014/main" id="{6FB95028-5874-49C1-B390-8A8BEB0A5826}"/>
              </a:ext>
            </a:extLst>
          </p:cNvPr>
          <p:cNvSpPr/>
          <p:nvPr userDrawn="1"/>
        </p:nvSpPr>
        <p:spPr>
          <a:xfrm>
            <a:off x="240033" y="1274678"/>
            <a:ext cx="3820497" cy="2464984"/>
          </a:xfrm>
          <a:prstGeom prst="rect">
            <a:avLst/>
          </a:prstGeom>
          <a:solidFill>
            <a:schemeClr val="bg1"/>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85" name="Rectangle 84">
            <a:extLst>
              <a:ext uri="{FF2B5EF4-FFF2-40B4-BE49-F238E27FC236}">
                <a16:creationId xmlns:a16="http://schemas.microsoft.com/office/drawing/2014/main" id="{24350BFE-F843-41A6-AE9A-ADC7CC23D69B}"/>
              </a:ext>
            </a:extLst>
          </p:cNvPr>
          <p:cNvSpPr/>
          <p:nvPr userDrawn="1"/>
        </p:nvSpPr>
        <p:spPr>
          <a:xfrm>
            <a:off x="4201007" y="1274677"/>
            <a:ext cx="3820497" cy="2464984"/>
          </a:xfrm>
          <a:prstGeom prst="rect">
            <a:avLst/>
          </a:prstGeom>
          <a:solidFill>
            <a:schemeClr val="bg1"/>
          </a:solidFill>
          <a:ln w="19050" cap="flat" cmpd="sng" algn="ctr">
            <a:solidFill>
              <a:schemeClr val="accent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86" name="Rectangle 85">
            <a:extLst>
              <a:ext uri="{FF2B5EF4-FFF2-40B4-BE49-F238E27FC236}">
                <a16:creationId xmlns:a16="http://schemas.microsoft.com/office/drawing/2014/main" id="{AE0AD3F7-F965-4E28-A6C3-DFF962663CA9}"/>
              </a:ext>
            </a:extLst>
          </p:cNvPr>
          <p:cNvSpPr/>
          <p:nvPr userDrawn="1"/>
        </p:nvSpPr>
        <p:spPr>
          <a:xfrm>
            <a:off x="8161981" y="1274677"/>
            <a:ext cx="3820497" cy="2464984"/>
          </a:xfrm>
          <a:prstGeom prst="rect">
            <a:avLst/>
          </a:prstGeom>
          <a:solidFill>
            <a:schemeClr val="bg1"/>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pic>
        <p:nvPicPr>
          <p:cNvPr id="88" name="Picture 2" descr="http://www.chicagobusiness.com/assets/subscribe-2015/images/logo@2x.png">
            <a:extLst>
              <a:ext uri="{FF2B5EF4-FFF2-40B4-BE49-F238E27FC236}">
                <a16:creationId xmlns:a16="http://schemas.microsoft.com/office/drawing/2014/main" id="{14B73E13-7284-4D12-8A2C-86D0CCC4D30B}"/>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987315" y="1345881"/>
            <a:ext cx="2313023" cy="859491"/>
          </a:xfrm>
          <a:prstGeom prst="rect">
            <a:avLst/>
          </a:prstGeom>
          <a:noFill/>
          <a:extLst>
            <a:ext uri="{909E8E84-426E-40DD-AFC4-6F175D3DCCD1}">
              <a14:hiddenFill xmlns:a14="http://schemas.microsoft.com/office/drawing/2010/main">
                <a:solidFill>
                  <a:srgbClr val="FFFFFF"/>
                </a:solidFill>
              </a14:hiddenFill>
            </a:ext>
          </a:extLst>
        </p:spPr>
      </p:pic>
      <p:sp>
        <p:nvSpPr>
          <p:cNvPr id="89" name="Rectangle 88">
            <a:extLst>
              <a:ext uri="{FF2B5EF4-FFF2-40B4-BE49-F238E27FC236}">
                <a16:creationId xmlns:a16="http://schemas.microsoft.com/office/drawing/2014/main" id="{E5D4716F-2CD8-41E0-AFD2-F0D32441DEAE}"/>
              </a:ext>
            </a:extLst>
          </p:cNvPr>
          <p:cNvSpPr/>
          <p:nvPr userDrawn="1"/>
        </p:nvSpPr>
        <p:spPr>
          <a:xfrm>
            <a:off x="243503" y="2798446"/>
            <a:ext cx="3800648" cy="917074"/>
          </a:xfrm>
          <a:prstGeom prst="rect">
            <a:avLst/>
          </a:prstGeom>
          <a:solidFill>
            <a:schemeClr val="accent6"/>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90" name="TextBox 89">
            <a:extLst>
              <a:ext uri="{FF2B5EF4-FFF2-40B4-BE49-F238E27FC236}">
                <a16:creationId xmlns:a16="http://schemas.microsoft.com/office/drawing/2014/main" id="{AF0303FE-9FDE-4E15-8B78-CEA9B8B804C2}"/>
              </a:ext>
            </a:extLst>
          </p:cNvPr>
          <p:cNvSpPr txBox="1"/>
          <p:nvPr userDrawn="1"/>
        </p:nvSpPr>
        <p:spPr>
          <a:xfrm>
            <a:off x="240036" y="2798446"/>
            <a:ext cx="2588422"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1" i="0" u="none" strike="noStrike" kern="0" cap="none" spc="0" normalizeH="0" baseline="0" noProof="0" dirty="0">
                <a:ln>
                  <a:noFill/>
                </a:ln>
                <a:solidFill>
                  <a:prstClr val="white"/>
                </a:solidFill>
                <a:effectLst/>
                <a:uLnTx/>
                <a:uFillTx/>
                <a:latin typeface="Century Gothic" panose="020B0502020202020204" pitchFamily="34" charset="0"/>
                <a:cs typeface="Lato Light"/>
              </a:rPr>
              <a:t>Crain’s Chicago</a:t>
            </a:r>
            <a:endParaRPr kumimoji="0" lang="id-ID" sz="1900" b="1" i="0" u="none" strike="noStrike" kern="0" cap="none" spc="0" normalizeH="0" baseline="0" noProof="0" dirty="0">
              <a:ln>
                <a:noFill/>
              </a:ln>
              <a:solidFill>
                <a:prstClr val="white"/>
              </a:solidFill>
              <a:effectLst/>
              <a:uLnTx/>
              <a:uFillTx/>
              <a:latin typeface="Century Gothic" panose="020B0502020202020204" pitchFamily="34" charset="0"/>
              <a:cs typeface="Lato Light"/>
            </a:endParaRPr>
          </a:p>
        </p:txBody>
      </p:sp>
      <p:sp>
        <p:nvSpPr>
          <p:cNvPr id="91" name="TextBox 90">
            <a:extLst>
              <a:ext uri="{FF2B5EF4-FFF2-40B4-BE49-F238E27FC236}">
                <a16:creationId xmlns:a16="http://schemas.microsoft.com/office/drawing/2014/main" id="{B1860EE1-131E-4B9C-BA8C-8F0845CA88FB}"/>
              </a:ext>
            </a:extLst>
          </p:cNvPr>
          <p:cNvSpPr txBox="1"/>
          <p:nvPr userDrawn="1"/>
        </p:nvSpPr>
        <p:spPr>
          <a:xfrm>
            <a:off x="240033" y="3169591"/>
            <a:ext cx="3820497" cy="584584"/>
          </a:xfrm>
          <a:prstGeom prst="rect">
            <a:avLst/>
          </a:prstGeom>
          <a:noFill/>
        </p:spPr>
        <p:txBody>
          <a:bodyPr wrap="square" rtlCol="0">
            <a:spAutoFit/>
          </a:bodyPr>
          <a:lstStyle/>
          <a:p>
            <a:pPr>
              <a:lnSpc>
                <a:spcPct val="120000"/>
              </a:lnSpc>
            </a:pPr>
            <a:r>
              <a:rPr lang="en-US" sz="1400" dirty="0">
                <a:solidFill>
                  <a:prstClr val="white"/>
                </a:solidFill>
                <a:cs typeface="Lato Light"/>
              </a:rPr>
              <a:t>RIM named as one of largest privately-held corps. in Chicago in 2008.</a:t>
            </a:r>
          </a:p>
        </p:txBody>
      </p:sp>
      <p:cxnSp>
        <p:nvCxnSpPr>
          <p:cNvPr id="92" name="Straight Connector 91">
            <a:extLst>
              <a:ext uri="{FF2B5EF4-FFF2-40B4-BE49-F238E27FC236}">
                <a16:creationId xmlns:a16="http://schemas.microsoft.com/office/drawing/2014/main" id="{FD9FBEE1-58F5-4F7E-A6D3-63053161F2BA}"/>
              </a:ext>
            </a:extLst>
          </p:cNvPr>
          <p:cNvCxnSpPr/>
          <p:nvPr userDrawn="1"/>
        </p:nvCxnSpPr>
        <p:spPr>
          <a:xfrm>
            <a:off x="359742" y="3175453"/>
            <a:ext cx="723207" cy="0"/>
          </a:xfrm>
          <a:prstGeom prst="line">
            <a:avLst/>
          </a:prstGeom>
          <a:noFill/>
          <a:ln w="28575" cap="flat" cmpd="sng" algn="ctr">
            <a:solidFill>
              <a:srgbClr val="FFFFFF"/>
            </a:solidFill>
            <a:prstDash val="solid"/>
            <a:miter lim="800000"/>
          </a:ln>
          <a:effectLst/>
        </p:spPr>
      </p:cxnSp>
      <p:sp>
        <p:nvSpPr>
          <p:cNvPr id="93" name="Rectangle 92">
            <a:extLst>
              <a:ext uri="{FF2B5EF4-FFF2-40B4-BE49-F238E27FC236}">
                <a16:creationId xmlns:a16="http://schemas.microsoft.com/office/drawing/2014/main" id="{B9A4DABC-0D1F-45FE-BA9D-31CAF996A824}"/>
              </a:ext>
            </a:extLst>
          </p:cNvPr>
          <p:cNvSpPr/>
          <p:nvPr userDrawn="1"/>
        </p:nvSpPr>
        <p:spPr>
          <a:xfrm>
            <a:off x="8161981" y="2798446"/>
            <a:ext cx="3800648" cy="917074"/>
          </a:xfrm>
          <a:prstGeom prst="rect">
            <a:avLst/>
          </a:prstGeom>
          <a:solidFill>
            <a:schemeClr val="accent6"/>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94" name="Rectangle 93">
            <a:extLst>
              <a:ext uri="{FF2B5EF4-FFF2-40B4-BE49-F238E27FC236}">
                <a16:creationId xmlns:a16="http://schemas.microsoft.com/office/drawing/2014/main" id="{9CA6B7A8-D962-4A7C-A692-7B71571814A6}"/>
              </a:ext>
            </a:extLst>
          </p:cNvPr>
          <p:cNvSpPr/>
          <p:nvPr userDrawn="1"/>
        </p:nvSpPr>
        <p:spPr>
          <a:xfrm>
            <a:off x="4210930" y="2798445"/>
            <a:ext cx="3810573" cy="955729"/>
          </a:xfrm>
          <a:prstGeom prst="rect">
            <a:avLst/>
          </a:prstGeom>
          <a:solidFill>
            <a:schemeClr val="accent1"/>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95" name="TextBox 94">
            <a:extLst>
              <a:ext uri="{FF2B5EF4-FFF2-40B4-BE49-F238E27FC236}">
                <a16:creationId xmlns:a16="http://schemas.microsoft.com/office/drawing/2014/main" id="{D41BAA03-1972-4222-B6AC-790B9E2FDA89}"/>
              </a:ext>
            </a:extLst>
          </p:cNvPr>
          <p:cNvSpPr txBox="1"/>
          <p:nvPr userDrawn="1"/>
        </p:nvSpPr>
        <p:spPr>
          <a:xfrm>
            <a:off x="4207944" y="2798445"/>
            <a:ext cx="3670572"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1" i="0" u="none" strike="noStrike" kern="0" cap="none" spc="0" normalizeH="0" baseline="0" noProof="0" dirty="0">
                <a:ln>
                  <a:noFill/>
                </a:ln>
                <a:solidFill>
                  <a:prstClr val="white"/>
                </a:solidFill>
                <a:effectLst/>
                <a:uLnTx/>
                <a:uFillTx/>
                <a:latin typeface="Century Gothic" panose="020B0502020202020204" pitchFamily="34" charset="0"/>
                <a:cs typeface="Lato Light"/>
              </a:rPr>
              <a:t>President’s “E” Award</a:t>
            </a:r>
            <a:endParaRPr kumimoji="0" lang="id-ID" sz="1900" b="1" i="0" u="none" strike="noStrike" kern="0" cap="none" spc="0" normalizeH="0" baseline="0" noProof="0" dirty="0">
              <a:ln>
                <a:noFill/>
              </a:ln>
              <a:solidFill>
                <a:prstClr val="white"/>
              </a:solidFill>
              <a:effectLst/>
              <a:uLnTx/>
              <a:uFillTx/>
              <a:latin typeface="Century Gothic" panose="020B0502020202020204" pitchFamily="34" charset="0"/>
              <a:cs typeface="Lato Light"/>
            </a:endParaRPr>
          </a:p>
        </p:txBody>
      </p:sp>
      <p:sp>
        <p:nvSpPr>
          <p:cNvPr id="96" name="TextBox 95">
            <a:extLst>
              <a:ext uri="{FF2B5EF4-FFF2-40B4-BE49-F238E27FC236}">
                <a16:creationId xmlns:a16="http://schemas.microsoft.com/office/drawing/2014/main" id="{DBD33275-0956-4CA9-9F58-EF0075810DBE}"/>
              </a:ext>
            </a:extLst>
          </p:cNvPr>
          <p:cNvSpPr txBox="1"/>
          <p:nvPr userDrawn="1"/>
        </p:nvSpPr>
        <p:spPr>
          <a:xfrm>
            <a:off x="4207941" y="3152004"/>
            <a:ext cx="3663641" cy="584584"/>
          </a:xfrm>
          <a:prstGeom prst="rect">
            <a:avLst/>
          </a:prstGeom>
          <a:noFill/>
        </p:spPr>
        <p:txBody>
          <a:bodyPr wrap="square" rtlCol="0">
            <a:spAutoFit/>
          </a:bodyPr>
          <a:lstStyle/>
          <a:p>
            <a:pPr>
              <a:lnSpc>
                <a:spcPct val="120000"/>
              </a:lnSpc>
            </a:pPr>
            <a:r>
              <a:rPr lang="en-US" sz="1400" dirty="0">
                <a:solidFill>
                  <a:prstClr val="white"/>
                </a:solidFill>
                <a:cs typeface="Lato Light"/>
              </a:rPr>
              <a:t>RIM received the 2013 President’s “E” Award for export service.</a:t>
            </a:r>
          </a:p>
        </p:txBody>
      </p:sp>
      <p:cxnSp>
        <p:nvCxnSpPr>
          <p:cNvPr id="97" name="Straight Connector 96">
            <a:extLst>
              <a:ext uri="{FF2B5EF4-FFF2-40B4-BE49-F238E27FC236}">
                <a16:creationId xmlns:a16="http://schemas.microsoft.com/office/drawing/2014/main" id="{64738FBF-75CC-4467-AFB3-4DCBBA722681}"/>
              </a:ext>
            </a:extLst>
          </p:cNvPr>
          <p:cNvCxnSpPr/>
          <p:nvPr userDrawn="1"/>
        </p:nvCxnSpPr>
        <p:spPr>
          <a:xfrm>
            <a:off x="4327650" y="3175452"/>
            <a:ext cx="723207" cy="0"/>
          </a:xfrm>
          <a:prstGeom prst="line">
            <a:avLst/>
          </a:prstGeom>
          <a:noFill/>
          <a:ln w="28575" cap="flat" cmpd="sng" algn="ctr">
            <a:solidFill>
              <a:srgbClr val="FFFFFF"/>
            </a:solidFill>
            <a:prstDash val="solid"/>
            <a:miter lim="800000"/>
          </a:ln>
          <a:effectLst/>
        </p:spPr>
      </p:cxnSp>
      <p:sp>
        <p:nvSpPr>
          <p:cNvPr id="98" name="Rectangle 97">
            <a:extLst>
              <a:ext uri="{FF2B5EF4-FFF2-40B4-BE49-F238E27FC236}">
                <a16:creationId xmlns:a16="http://schemas.microsoft.com/office/drawing/2014/main" id="{C122D3C8-B209-40D6-B949-5281FA0E8D4E}"/>
              </a:ext>
            </a:extLst>
          </p:cNvPr>
          <p:cNvSpPr/>
          <p:nvPr userDrawn="1"/>
        </p:nvSpPr>
        <p:spPr>
          <a:xfrm>
            <a:off x="4200752" y="1306604"/>
            <a:ext cx="2428875" cy="1477328"/>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black"/>
                </a:solidFill>
                <a:effectLst/>
                <a:uLnTx/>
                <a:uFillTx/>
              </a:rPr>
              <a:t>Presidential Honor Awarded to RIM Logistics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black"/>
                </a:solidFill>
                <a:effectLst/>
                <a:uLnTx/>
                <a:uFillTx/>
              </a:rPr>
              <a:t>ROSELLE, IL.--(Marketwired – May 20, 2013)--</a:t>
            </a:r>
            <a:r>
              <a:rPr kumimoji="0" lang="en-US" sz="1000" b="0" i="0" u="none" strike="noStrike" kern="0" cap="none" spc="0" normalizeH="0" baseline="0" noProof="0" dirty="0">
                <a:ln>
                  <a:noFill/>
                </a:ln>
                <a:solidFill>
                  <a:prstClr val="black"/>
                </a:solidFill>
                <a:effectLst/>
                <a:uLnTx/>
                <a:uFillTx/>
              </a:rPr>
              <a:t>RIM logistics, ltd. received the 2013 President’s “E” Award for export service, in recognition of its continuing support of export growth in the U.S. business community for at least five years. </a:t>
            </a:r>
          </a:p>
        </p:txBody>
      </p:sp>
      <p:pic>
        <p:nvPicPr>
          <p:cNvPr id="99" name="Picture 4" descr="Image result for president's e award">
            <a:extLst>
              <a:ext uri="{FF2B5EF4-FFF2-40B4-BE49-F238E27FC236}">
                <a16:creationId xmlns:a16="http://schemas.microsoft.com/office/drawing/2014/main" id="{D928D3C9-7A29-4CB3-A932-FDA5FD076A48}"/>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6561189" y="1591453"/>
            <a:ext cx="1380890" cy="693514"/>
          </a:xfrm>
          <a:prstGeom prst="rect">
            <a:avLst/>
          </a:prstGeom>
          <a:noFill/>
          <a:extLst>
            <a:ext uri="{909E8E84-426E-40DD-AFC4-6F175D3DCCD1}">
              <a14:hiddenFill xmlns:a14="http://schemas.microsoft.com/office/drawing/2010/main">
                <a:solidFill>
                  <a:srgbClr val="FFFFFF"/>
                </a:solidFill>
              </a14:hiddenFill>
            </a:ext>
          </a:extLst>
        </p:spPr>
      </p:pic>
      <p:sp>
        <p:nvSpPr>
          <p:cNvPr id="100" name="TextBox 99">
            <a:extLst>
              <a:ext uri="{FF2B5EF4-FFF2-40B4-BE49-F238E27FC236}">
                <a16:creationId xmlns:a16="http://schemas.microsoft.com/office/drawing/2014/main" id="{6EC817E8-7937-460B-9C73-0F73114CBBE6}"/>
              </a:ext>
            </a:extLst>
          </p:cNvPr>
          <p:cNvSpPr txBox="1"/>
          <p:nvPr userDrawn="1"/>
        </p:nvSpPr>
        <p:spPr>
          <a:xfrm>
            <a:off x="8218160" y="2801597"/>
            <a:ext cx="3601554"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1" i="0" u="none" strike="noStrike" kern="0" cap="none" spc="0" normalizeH="0" baseline="0" noProof="0" dirty="0">
                <a:ln>
                  <a:noFill/>
                </a:ln>
                <a:solidFill>
                  <a:prstClr val="white"/>
                </a:solidFill>
                <a:effectLst/>
                <a:uLnTx/>
                <a:uFillTx/>
                <a:latin typeface="Century Gothic" panose="020B0502020202020204" pitchFamily="34" charset="0"/>
                <a:cs typeface="Lato Light"/>
              </a:rPr>
              <a:t>Crain’s Fast Fifty</a:t>
            </a:r>
            <a:endParaRPr kumimoji="0" lang="id-ID" sz="1900" b="1" i="0" u="none" strike="noStrike" kern="0" cap="none" spc="0" normalizeH="0" baseline="0" noProof="0" dirty="0">
              <a:ln>
                <a:noFill/>
              </a:ln>
              <a:solidFill>
                <a:prstClr val="white"/>
              </a:solidFill>
              <a:effectLst/>
              <a:uLnTx/>
              <a:uFillTx/>
              <a:latin typeface="Century Gothic" panose="020B0502020202020204" pitchFamily="34" charset="0"/>
              <a:cs typeface="Lato Light"/>
            </a:endParaRPr>
          </a:p>
        </p:txBody>
      </p:sp>
      <p:sp>
        <p:nvSpPr>
          <p:cNvPr id="101" name="TextBox 100">
            <a:extLst>
              <a:ext uri="{FF2B5EF4-FFF2-40B4-BE49-F238E27FC236}">
                <a16:creationId xmlns:a16="http://schemas.microsoft.com/office/drawing/2014/main" id="{89D2A39E-BFE4-4A4F-A244-D3BFB032C0E2}"/>
              </a:ext>
            </a:extLst>
          </p:cNvPr>
          <p:cNvSpPr txBox="1"/>
          <p:nvPr userDrawn="1"/>
        </p:nvSpPr>
        <p:spPr>
          <a:xfrm>
            <a:off x="8218157" y="3158228"/>
            <a:ext cx="3663641" cy="584584"/>
          </a:xfrm>
          <a:prstGeom prst="rect">
            <a:avLst/>
          </a:prstGeom>
          <a:noFill/>
        </p:spPr>
        <p:txBody>
          <a:bodyPr wrap="square" rtlCol="0">
            <a:spAutoFit/>
          </a:bodyPr>
          <a:lstStyle/>
          <a:p>
            <a:pPr>
              <a:lnSpc>
                <a:spcPct val="120000"/>
              </a:lnSpc>
            </a:pPr>
            <a:r>
              <a:rPr lang="en-US" sz="1400" dirty="0">
                <a:solidFill>
                  <a:prstClr val="white"/>
                </a:solidFill>
                <a:cs typeface="Lato Light"/>
              </a:rPr>
              <a:t>Chicago’s Fastest-Growing Companies</a:t>
            </a:r>
          </a:p>
          <a:p>
            <a:pPr>
              <a:lnSpc>
                <a:spcPct val="120000"/>
              </a:lnSpc>
            </a:pPr>
            <a:r>
              <a:rPr lang="en-US" sz="1400" dirty="0">
                <a:solidFill>
                  <a:prstClr val="white"/>
                </a:solidFill>
                <a:cs typeface="Lato Light"/>
              </a:rPr>
              <a:t>#48 in both 2013 &amp; 2015.</a:t>
            </a:r>
          </a:p>
        </p:txBody>
      </p:sp>
      <p:cxnSp>
        <p:nvCxnSpPr>
          <p:cNvPr id="102" name="Straight Connector 101">
            <a:extLst>
              <a:ext uri="{FF2B5EF4-FFF2-40B4-BE49-F238E27FC236}">
                <a16:creationId xmlns:a16="http://schemas.microsoft.com/office/drawing/2014/main" id="{9DB6354F-C833-4344-9CF2-806D0DF4047B}"/>
              </a:ext>
            </a:extLst>
          </p:cNvPr>
          <p:cNvCxnSpPr/>
          <p:nvPr userDrawn="1"/>
        </p:nvCxnSpPr>
        <p:spPr>
          <a:xfrm>
            <a:off x="8337866" y="3178604"/>
            <a:ext cx="723207" cy="0"/>
          </a:xfrm>
          <a:prstGeom prst="line">
            <a:avLst/>
          </a:prstGeom>
          <a:noFill/>
          <a:ln w="28575" cap="flat" cmpd="sng" algn="ctr">
            <a:solidFill>
              <a:srgbClr val="FFFFFF"/>
            </a:solidFill>
            <a:prstDash val="solid"/>
            <a:miter lim="800000"/>
          </a:ln>
          <a:effectLst/>
        </p:spPr>
      </p:cxnSp>
      <p:grpSp>
        <p:nvGrpSpPr>
          <p:cNvPr id="103" name="Group 102">
            <a:extLst>
              <a:ext uri="{FF2B5EF4-FFF2-40B4-BE49-F238E27FC236}">
                <a16:creationId xmlns:a16="http://schemas.microsoft.com/office/drawing/2014/main" id="{73194BEA-1500-4205-9E25-0ADDE6849E96}"/>
              </a:ext>
            </a:extLst>
          </p:cNvPr>
          <p:cNvGrpSpPr/>
          <p:nvPr userDrawn="1"/>
        </p:nvGrpSpPr>
        <p:grpSpPr>
          <a:xfrm>
            <a:off x="8299804" y="1254383"/>
            <a:ext cx="1762501" cy="1419329"/>
            <a:chOff x="8047306" y="464593"/>
            <a:chExt cx="3316196" cy="2323315"/>
          </a:xfrm>
        </p:grpSpPr>
        <p:sp>
          <p:nvSpPr>
            <p:cNvPr id="104" name="Rectangle 103">
              <a:extLst>
                <a:ext uri="{FF2B5EF4-FFF2-40B4-BE49-F238E27FC236}">
                  <a16:creationId xmlns:a16="http://schemas.microsoft.com/office/drawing/2014/main" id="{C54DD25D-8FD3-471A-B61E-37200551DF33}"/>
                </a:ext>
              </a:extLst>
            </p:cNvPr>
            <p:cNvSpPr/>
            <p:nvPr/>
          </p:nvSpPr>
          <p:spPr>
            <a:xfrm>
              <a:off x="8047306" y="464593"/>
              <a:ext cx="3316196" cy="1045390"/>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solidFill>
                  <a:effectLst/>
                  <a:uLnTx/>
                  <a:uFillTx/>
                </a:rPr>
                <a:t>2013</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black"/>
                  </a:solidFill>
                  <a:effectLst/>
                  <a:uLnTx/>
                  <a:uFillTx/>
                </a:rPr>
                <a:t>#48  RIM logistics ltd</a:t>
              </a:r>
              <a:r>
                <a:rPr kumimoji="0" lang="en-US" sz="1100" b="0" i="0" u="none" strike="noStrike" kern="0" cap="none" spc="0" normalizeH="0" baseline="0" noProof="0" dirty="0">
                  <a:ln>
                    <a:noFill/>
                  </a:ln>
                  <a:solidFill>
                    <a:srgbClr val="C41130"/>
                  </a:solidFill>
                  <a:effectLst/>
                  <a:uLnTx/>
                  <a:uFillTx/>
                </a:rPr>
                <a:t>.</a:t>
              </a:r>
              <a:br>
                <a:rPr kumimoji="0" lang="en-US" sz="1050" b="0" i="0" u="none" strike="noStrike" kern="0" cap="none" spc="0" normalizeH="0" baseline="0" noProof="0" dirty="0">
                  <a:ln>
                    <a:noFill/>
                  </a:ln>
                  <a:solidFill>
                    <a:prstClr val="black"/>
                  </a:solidFill>
                  <a:effectLst/>
                  <a:uLnTx/>
                  <a:uFillTx/>
                </a:rPr>
              </a:br>
              <a:endParaRPr kumimoji="0" lang="en-US" sz="1050" b="0" i="0" u="none" strike="noStrike" kern="0" cap="none" spc="0" normalizeH="0" baseline="0" noProof="0" dirty="0">
                <a:ln>
                  <a:noFill/>
                </a:ln>
                <a:solidFill>
                  <a:prstClr val="black"/>
                </a:solidFill>
                <a:effectLst/>
                <a:uLnTx/>
                <a:uFillTx/>
              </a:endParaRPr>
            </a:p>
          </p:txBody>
        </p:sp>
        <p:pic>
          <p:nvPicPr>
            <p:cNvPr id="105" name="Picture 104">
              <a:extLst>
                <a:ext uri="{FF2B5EF4-FFF2-40B4-BE49-F238E27FC236}">
                  <a16:creationId xmlns:a16="http://schemas.microsoft.com/office/drawing/2014/main" id="{65E615DB-C1DD-4CCB-BC87-5A797A905E00}"/>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8293534" y="1206372"/>
              <a:ext cx="2909656" cy="1581536"/>
            </a:xfrm>
            <a:prstGeom prst="rect">
              <a:avLst/>
            </a:prstGeom>
          </p:spPr>
        </p:pic>
      </p:grpSp>
      <p:pic>
        <p:nvPicPr>
          <p:cNvPr id="106" name="Picture 105">
            <a:extLst>
              <a:ext uri="{FF2B5EF4-FFF2-40B4-BE49-F238E27FC236}">
                <a16:creationId xmlns:a16="http://schemas.microsoft.com/office/drawing/2014/main" id="{3D475027-22F6-44D1-B43C-C13000023D36}"/>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117579" y="1562954"/>
            <a:ext cx="1669593" cy="869580"/>
          </a:xfrm>
          <a:prstGeom prst="rect">
            <a:avLst/>
          </a:prstGeom>
        </p:spPr>
      </p:pic>
      <p:sp>
        <p:nvSpPr>
          <p:cNvPr id="107" name="Rectangle 106">
            <a:extLst>
              <a:ext uri="{FF2B5EF4-FFF2-40B4-BE49-F238E27FC236}">
                <a16:creationId xmlns:a16="http://schemas.microsoft.com/office/drawing/2014/main" id="{DF0D31D3-995D-482C-B4FB-6AC7F2393E8A}"/>
              </a:ext>
            </a:extLst>
          </p:cNvPr>
          <p:cNvSpPr/>
          <p:nvPr userDrawn="1"/>
        </p:nvSpPr>
        <p:spPr>
          <a:xfrm>
            <a:off x="244413" y="4581235"/>
            <a:ext cx="2799763" cy="92333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prstClr val="black"/>
                </a:solidFill>
                <a:effectLst/>
                <a:uLnTx/>
                <a:uFillTx/>
              </a:rPr>
              <a:t>September 24, 2015 11:20 AM Eastern Daylight Time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prstClr val="black"/>
                </a:solidFill>
                <a:effectLst/>
                <a:uLnTx/>
                <a:uFillTx/>
              </a:rPr>
              <a:t>ROSELLE, Ill.--(REUTERS)</a:t>
            </a:r>
            <a:r>
              <a:rPr kumimoji="0" lang="en-US" sz="900" b="0" i="0" u="none" strike="noStrike" kern="0" cap="none" spc="0" normalizeH="0" baseline="0" noProof="0" dirty="0">
                <a:ln>
                  <a:noFill/>
                </a:ln>
                <a:solidFill>
                  <a:prstClr val="black"/>
                </a:solidFill>
                <a:effectLst/>
                <a:uLnTx/>
                <a:uFillTx/>
              </a:rPr>
              <a:t>--</a:t>
            </a:r>
            <a:r>
              <a:rPr kumimoji="0" lang="en-US" sz="900" b="0" i="1" u="none" strike="noStrike" kern="0" cap="none" spc="0" normalizeH="0" baseline="0" noProof="0" dirty="0">
                <a:ln>
                  <a:noFill/>
                </a:ln>
                <a:solidFill>
                  <a:prstClr val="black"/>
                </a:solidFill>
                <a:effectLst/>
                <a:uLnTx/>
                <a:uFillTx/>
              </a:rPr>
              <a:t>RIM logistics, ltd. is proud to announce that it has been named to Diversity MBA 2015 Top 100 Under 50 Diverse Executive &amp; Emerging Leaders list. </a:t>
            </a:r>
          </a:p>
        </p:txBody>
      </p:sp>
      <p:pic>
        <p:nvPicPr>
          <p:cNvPr id="108" name="Picture 107">
            <a:extLst>
              <a:ext uri="{FF2B5EF4-FFF2-40B4-BE49-F238E27FC236}">
                <a16:creationId xmlns:a16="http://schemas.microsoft.com/office/drawing/2014/main" id="{625FBC6C-8B70-4017-9F4D-4D2DD13B4658}"/>
              </a:ext>
            </a:extLst>
          </p:cNvPr>
          <p:cNvPicPr>
            <a:picLocks noChangeAspect="1"/>
          </p:cNvPicPr>
          <p:nvPr userDrawn="1"/>
        </p:nvPicPr>
        <p:blipFill rotWithShape="1">
          <a:blip r:embed="rId8" cstate="print">
            <a:extLst>
              <a:ext uri="{28A0092B-C50C-407E-A947-70E740481C1C}">
                <a14:useLocalDpi xmlns:a14="http://schemas.microsoft.com/office/drawing/2010/main"/>
              </a:ext>
            </a:extLst>
          </a:blip>
          <a:srcRect t="23930"/>
          <a:stretch/>
        </p:blipFill>
        <p:spPr>
          <a:xfrm>
            <a:off x="568077" y="4080340"/>
            <a:ext cx="2309219" cy="441345"/>
          </a:xfrm>
          <a:prstGeom prst="rect">
            <a:avLst/>
          </a:prstGeom>
        </p:spPr>
      </p:pic>
      <p:sp>
        <p:nvSpPr>
          <p:cNvPr id="109" name="Rectangle 108">
            <a:extLst>
              <a:ext uri="{FF2B5EF4-FFF2-40B4-BE49-F238E27FC236}">
                <a16:creationId xmlns:a16="http://schemas.microsoft.com/office/drawing/2014/main" id="{3E265F66-56AD-4945-86F8-C842EE39EF01}"/>
              </a:ext>
            </a:extLst>
          </p:cNvPr>
          <p:cNvSpPr/>
          <p:nvPr userDrawn="1"/>
        </p:nvSpPr>
        <p:spPr>
          <a:xfrm>
            <a:off x="238299" y="5584158"/>
            <a:ext cx="2813989" cy="1056127"/>
          </a:xfrm>
          <a:prstGeom prst="rect">
            <a:avLst/>
          </a:prstGeom>
          <a:solidFill>
            <a:schemeClr val="accent1"/>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110" name="TextBox 109">
            <a:extLst>
              <a:ext uri="{FF2B5EF4-FFF2-40B4-BE49-F238E27FC236}">
                <a16:creationId xmlns:a16="http://schemas.microsoft.com/office/drawing/2014/main" id="{40A55B9E-1FC2-4EC7-8396-F5BCED49424F}"/>
              </a:ext>
            </a:extLst>
          </p:cNvPr>
          <p:cNvSpPr txBox="1"/>
          <p:nvPr userDrawn="1"/>
        </p:nvSpPr>
        <p:spPr>
          <a:xfrm>
            <a:off x="234832" y="5584159"/>
            <a:ext cx="2588422"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r>
              <a:rPr lang="en-US" sz="1900" b="1" dirty="0">
                <a:solidFill>
                  <a:prstClr val="white"/>
                </a:solidFill>
                <a:cs typeface="Lato Light"/>
              </a:rPr>
              <a:t>Diversity MBA</a:t>
            </a:r>
            <a:endParaRPr lang="id-ID" sz="1900" b="1" dirty="0">
              <a:solidFill>
                <a:prstClr val="white"/>
              </a:solidFill>
              <a:cs typeface="Lato Light"/>
            </a:endParaRPr>
          </a:p>
        </p:txBody>
      </p:sp>
      <p:sp>
        <p:nvSpPr>
          <p:cNvPr id="111" name="TextBox 110">
            <a:extLst>
              <a:ext uri="{FF2B5EF4-FFF2-40B4-BE49-F238E27FC236}">
                <a16:creationId xmlns:a16="http://schemas.microsoft.com/office/drawing/2014/main" id="{432E66D6-BE27-43E5-A3B0-68BB23C2F6F6}"/>
              </a:ext>
            </a:extLst>
          </p:cNvPr>
          <p:cNvSpPr txBox="1"/>
          <p:nvPr userDrawn="1"/>
        </p:nvSpPr>
        <p:spPr>
          <a:xfrm>
            <a:off x="234830" y="5937718"/>
            <a:ext cx="2813990" cy="735907"/>
          </a:xfrm>
          <a:prstGeom prst="rect">
            <a:avLst/>
          </a:prstGeom>
          <a:noFill/>
        </p:spPr>
        <p:txBody>
          <a:bodyPr wrap="square" rtlCol="0">
            <a:spAutoFit/>
          </a:bodyPr>
          <a:lstStyle/>
          <a:p>
            <a:pPr>
              <a:lnSpc>
                <a:spcPct val="120000"/>
              </a:lnSpc>
            </a:pPr>
            <a:r>
              <a:rPr lang="en-US" sz="1150" dirty="0">
                <a:solidFill>
                  <a:prstClr val="white"/>
                </a:solidFill>
                <a:cs typeface="Lato Light"/>
              </a:rPr>
              <a:t>RIM logistics, ltd. (Rob Mueller) named to Diversity MBA Top 100 Under 50 List in 2015.</a:t>
            </a:r>
          </a:p>
        </p:txBody>
      </p:sp>
      <p:cxnSp>
        <p:nvCxnSpPr>
          <p:cNvPr id="112" name="Straight Connector 111">
            <a:extLst>
              <a:ext uri="{FF2B5EF4-FFF2-40B4-BE49-F238E27FC236}">
                <a16:creationId xmlns:a16="http://schemas.microsoft.com/office/drawing/2014/main" id="{C3327E62-1946-4BD8-9865-7694C7C38855}"/>
              </a:ext>
            </a:extLst>
          </p:cNvPr>
          <p:cNvCxnSpPr/>
          <p:nvPr userDrawn="1"/>
        </p:nvCxnSpPr>
        <p:spPr>
          <a:xfrm>
            <a:off x="354538" y="5961166"/>
            <a:ext cx="723207" cy="0"/>
          </a:xfrm>
          <a:prstGeom prst="line">
            <a:avLst/>
          </a:prstGeom>
          <a:noFill/>
          <a:ln w="28575" cap="flat" cmpd="sng" algn="ctr">
            <a:solidFill>
              <a:srgbClr val="FFFFFF"/>
            </a:solidFill>
            <a:prstDash val="solid"/>
            <a:miter lim="800000"/>
          </a:ln>
          <a:effectLst/>
        </p:spPr>
      </p:cxnSp>
      <p:sp>
        <p:nvSpPr>
          <p:cNvPr id="113" name="Rectangle 112">
            <a:extLst>
              <a:ext uri="{FF2B5EF4-FFF2-40B4-BE49-F238E27FC236}">
                <a16:creationId xmlns:a16="http://schemas.microsoft.com/office/drawing/2014/main" id="{5A849408-9395-4294-B99E-2D321BB791F1}"/>
              </a:ext>
            </a:extLst>
          </p:cNvPr>
          <p:cNvSpPr/>
          <p:nvPr userDrawn="1"/>
        </p:nvSpPr>
        <p:spPr>
          <a:xfrm>
            <a:off x="3233282" y="5601479"/>
            <a:ext cx="2792914" cy="1038806"/>
          </a:xfrm>
          <a:prstGeom prst="rect">
            <a:avLst/>
          </a:prstGeom>
          <a:solidFill>
            <a:schemeClr val="accent6"/>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114" name="TextBox 113">
            <a:extLst>
              <a:ext uri="{FF2B5EF4-FFF2-40B4-BE49-F238E27FC236}">
                <a16:creationId xmlns:a16="http://schemas.microsoft.com/office/drawing/2014/main" id="{DCFC2074-AB2B-4B2F-86D3-B46115094478}"/>
              </a:ext>
            </a:extLst>
          </p:cNvPr>
          <p:cNvSpPr txBox="1"/>
          <p:nvPr userDrawn="1"/>
        </p:nvSpPr>
        <p:spPr>
          <a:xfrm>
            <a:off x="3229815" y="5601479"/>
            <a:ext cx="2588422"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900" b="1" i="0" u="none" strike="noStrike" kern="0" cap="none" spc="0" normalizeH="0" baseline="0" noProof="0" dirty="0">
                <a:ln>
                  <a:noFill/>
                </a:ln>
                <a:solidFill>
                  <a:prstClr val="white"/>
                </a:solidFill>
                <a:effectLst/>
                <a:uLnTx/>
                <a:uFillTx/>
                <a:latin typeface="Century Gothic" panose="020B0502020202020204" pitchFamily="34" charset="0"/>
                <a:cs typeface="Lato Light"/>
              </a:rPr>
              <a:t>FORTUNE </a:t>
            </a:r>
            <a:endParaRPr kumimoji="0" lang="id-ID" sz="1900" b="1" i="0" u="none" strike="noStrike" kern="0" cap="none" spc="0" normalizeH="0" baseline="0" noProof="0" dirty="0">
              <a:ln>
                <a:noFill/>
              </a:ln>
              <a:solidFill>
                <a:prstClr val="white"/>
              </a:solidFill>
              <a:effectLst/>
              <a:uLnTx/>
              <a:uFillTx/>
              <a:latin typeface="Century Gothic" panose="020B0502020202020204" pitchFamily="34" charset="0"/>
              <a:cs typeface="Lato Light"/>
            </a:endParaRPr>
          </a:p>
        </p:txBody>
      </p:sp>
      <p:sp>
        <p:nvSpPr>
          <p:cNvPr id="115" name="TextBox 114">
            <a:extLst>
              <a:ext uri="{FF2B5EF4-FFF2-40B4-BE49-F238E27FC236}">
                <a16:creationId xmlns:a16="http://schemas.microsoft.com/office/drawing/2014/main" id="{16D42809-A1BD-4239-8C1F-92D9A536FDA8}"/>
              </a:ext>
            </a:extLst>
          </p:cNvPr>
          <p:cNvSpPr txBox="1"/>
          <p:nvPr userDrawn="1"/>
        </p:nvSpPr>
        <p:spPr>
          <a:xfrm>
            <a:off x="3229812" y="5961182"/>
            <a:ext cx="2732089" cy="709040"/>
          </a:xfrm>
          <a:prstGeom prst="rect">
            <a:avLst/>
          </a:prstGeom>
          <a:noFill/>
        </p:spPr>
        <p:txBody>
          <a:bodyPr wrap="square" rtlCol="0">
            <a:spAutoFit/>
          </a:bodyPr>
          <a:lstStyle/>
          <a:p>
            <a:pPr>
              <a:lnSpc>
                <a:spcPct val="120000"/>
              </a:lnSpc>
            </a:pPr>
            <a:r>
              <a:rPr lang="en-US" sz="1150" dirty="0">
                <a:solidFill>
                  <a:prstClr val="white"/>
                </a:solidFill>
                <a:cs typeface="Lato Light"/>
              </a:rPr>
              <a:t>RIM named as one of ten winners of 2017 FORTUNE Partners Top Service Leaders Award.</a:t>
            </a:r>
          </a:p>
        </p:txBody>
      </p:sp>
      <p:cxnSp>
        <p:nvCxnSpPr>
          <p:cNvPr id="116" name="Straight Connector 115">
            <a:extLst>
              <a:ext uri="{FF2B5EF4-FFF2-40B4-BE49-F238E27FC236}">
                <a16:creationId xmlns:a16="http://schemas.microsoft.com/office/drawing/2014/main" id="{3599F4A3-EB82-47A4-A6B6-AEE20791CEBE}"/>
              </a:ext>
            </a:extLst>
          </p:cNvPr>
          <p:cNvCxnSpPr/>
          <p:nvPr userDrawn="1"/>
        </p:nvCxnSpPr>
        <p:spPr>
          <a:xfrm>
            <a:off x="3349521" y="5978486"/>
            <a:ext cx="723207" cy="0"/>
          </a:xfrm>
          <a:prstGeom prst="line">
            <a:avLst/>
          </a:prstGeom>
          <a:noFill/>
          <a:ln w="28575" cap="flat" cmpd="sng" algn="ctr">
            <a:solidFill>
              <a:srgbClr val="FFFFFF"/>
            </a:solidFill>
            <a:prstDash val="solid"/>
            <a:miter lim="800000"/>
          </a:ln>
          <a:effectLst/>
        </p:spPr>
      </p:cxnSp>
      <p:pic>
        <p:nvPicPr>
          <p:cNvPr id="117" name="Picture 116">
            <a:extLst>
              <a:ext uri="{FF2B5EF4-FFF2-40B4-BE49-F238E27FC236}">
                <a16:creationId xmlns:a16="http://schemas.microsoft.com/office/drawing/2014/main" id="{88D2FA0B-B55B-4552-97CA-2DF3EF9D740D}"/>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3393184" y="4119673"/>
            <a:ext cx="2584286" cy="405164"/>
          </a:xfrm>
          <a:prstGeom prst="rect">
            <a:avLst/>
          </a:prstGeom>
        </p:spPr>
      </p:pic>
      <p:pic>
        <p:nvPicPr>
          <p:cNvPr id="118" name="Picture 117">
            <a:extLst>
              <a:ext uri="{FF2B5EF4-FFF2-40B4-BE49-F238E27FC236}">
                <a16:creationId xmlns:a16="http://schemas.microsoft.com/office/drawing/2014/main" id="{549D1886-009C-4220-98A4-3296C78EC202}"/>
              </a:ext>
            </a:extLst>
          </p:cNvPr>
          <p:cNvPicPr>
            <a:picLocks noChangeAspect="1"/>
          </p:cNvPicPr>
          <p:nvPr userDrawn="1"/>
        </p:nvPicPr>
        <p:blipFill>
          <a:blip r:embed="rId10"/>
          <a:stretch>
            <a:fillRect/>
          </a:stretch>
        </p:blipFill>
        <p:spPr>
          <a:xfrm>
            <a:off x="3340182" y="4688311"/>
            <a:ext cx="1584277" cy="427066"/>
          </a:xfrm>
          <a:prstGeom prst="rect">
            <a:avLst/>
          </a:prstGeom>
        </p:spPr>
      </p:pic>
      <p:pic>
        <p:nvPicPr>
          <p:cNvPr id="119" name="Picture 118">
            <a:extLst>
              <a:ext uri="{FF2B5EF4-FFF2-40B4-BE49-F238E27FC236}">
                <a16:creationId xmlns:a16="http://schemas.microsoft.com/office/drawing/2014/main" id="{0F86E6DD-ED32-43DB-8EFE-467B4C1EBC4A}"/>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4955169" y="4848894"/>
            <a:ext cx="964668" cy="679563"/>
          </a:xfrm>
          <a:prstGeom prst="rect">
            <a:avLst/>
          </a:prstGeom>
        </p:spPr>
      </p:pic>
      <p:sp>
        <p:nvSpPr>
          <p:cNvPr id="120" name="Rectangle 119">
            <a:extLst>
              <a:ext uri="{FF2B5EF4-FFF2-40B4-BE49-F238E27FC236}">
                <a16:creationId xmlns:a16="http://schemas.microsoft.com/office/drawing/2014/main" id="{4DE9BBB2-DFC5-4AF3-BF83-21D0F6568B50}"/>
              </a:ext>
            </a:extLst>
          </p:cNvPr>
          <p:cNvSpPr/>
          <p:nvPr userDrawn="1"/>
        </p:nvSpPr>
        <p:spPr>
          <a:xfrm>
            <a:off x="6195271" y="5601479"/>
            <a:ext cx="2813989" cy="1056127"/>
          </a:xfrm>
          <a:prstGeom prst="rect">
            <a:avLst/>
          </a:prstGeom>
          <a:solidFill>
            <a:schemeClr val="accent1"/>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121" name="TextBox 120">
            <a:extLst>
              <a:ext uri="{FF2B5EF4-FFF2-40B4-BE49-F238E27FC236}">
                <a16:creationId xmlns:a16="http://schemas.microsoft.com/office/drawing/2014/main" id="{E8CD54A8-DB7B-487C-B62E-25C8D22CD1D6}"/>
              </a:ext>
            </a:extLst>
          </p:cNvPr>
          <p:cNvSpPr txBox="1"/>
          <p:nvPr userDrawn="1"/>
        </p:nvSpPr>
        <p:spPr>
          <a:xfrm>
            <a:off x="6173052" y="5594962"/>
            <a:ext cx="2588422" cy="384727"/>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r>
              <a:rPr lang="en-US" sz="1900" b="1" dirty="0">
                <a:solidFill>
                  <a:prstClr val="white"/>
                </a:solidFill>
                <a:cs typeface="Lato Light"/>
              </a:rPr>
              <a:t>Daily Herald</a:t>
            </a:r>
            <a:endParaRPr lang="id-ID" sz="1900" b="1" dirty="0">
              <a:solidFill>
                <a:prstClr val="white"/>
              </a:solidFill>
              <a:cs typeface="Lato Light"/>
            </a:endParaRPr>
          </a:p>
        </p:txBody>
      </p:sp>
      <p:sp>
        <p:nvSpPr>
          <p:cNvPr id="122" name="TextBox 121">
            <a:extLst>
              <a:ext uri="{FF2B5EF4-FFF2-40B4-BE49-F238E27FC236}">
                <a16:creationId xmlns:a16="http://schemas.microsoft.com/office/drawing/2014/main" id="{5D67D75F-CD62-42A8-940A-F93CA2E56280}"/>
              </a:ext>
            </a:extLst>
          </p:cNvPr>
          <p:cNvSpPr txBox="1"/>
          <p:nvPr userDrawn="1"/>
        </p:nvSpPr>
        <p:spPr>
          <a:xfrm>
            <a:off x="6173049" y="5948803"/>
            <a:ext cx="2827409" cy="735907"/>
          </a:xfrm>
          <a:prstGeom prst="rect">
            <a:avLst/>
          </a:prstGeom>
          <a:noFill/>
        </p:spPr>
        <p:txBody>
          <a:bodyPr wrap="square" rtlCol="0">
            <a:spAutoFit/>
          </a:bodyPr>
          <a:lstStyle/>
          <a:p>
            <a:pPr>
              <a:lnSpc>
                <a:spcPct val="120000"/>
              </a:lnSpc>
            </a:pPr>
            <a:r>
              <a:rPr lang="en-US" sz="1200" dirty="0">
                <a:solidFill>
                  <a:prstClr val="white"/>
                </a:solidFill>
                <a:cs typeface="Lato Light"/>
              </a:rPr>
              <a:t>RIM logistics, ltd. awarded the Entrepreneurial Excellence Award in 2023.</a:t>
            </a:r>
          </a:p>
        </p:txBody>
      </p:sp>
      <p:cxnSp>
        <p:nvCxnSpPr>
          <p:cNvPr id="123" name="Straight Connector 122">
            <a:extLst>
              <a:ext uri="{FF2B5EF4-FFF2-40B4-BE49-F238E27FC236}">
                <a16:creationId xmlns:a16="http://schemas.microsoft.com/office/drawing/2014/main" id="{670E94C2-F1CF-483F-99CB-6C7DEF86BC2A}"/>
              </a:ext>
            </a:extLst>
          </p:cNvPr>
          <p:cNvCxnSpPr/>
          <p:nvPr userDrawn="1"/>
        </p:nvCxnSpPr>
        <p:spPr>
          <a:xfrm>
            <a:off x="6268023" y="5978486"/>
            <a:ext cx="723207" cy="0"/>
          </a:xfrm>
          <a:prstGeom prst="line">
            <a:avLst/>
          </a:prstGeom>
          <a:noFill/>
          <a:ln w="28575" cap="flat" cmpd="sng" algn="ctr">
            <a:solidFill>
              <a:srgbClr val="FFFFFF"/>
            </a:solidFill>
            <a:prstDash val="solid"/>
            <a:miter lim="800000"/>
          </a:ln>
          <a:effectLst/>
        </p:spPr>
      </p:cxnSp>
      <p:pic>
        <p:nvPicPr>
          <p:cNvPr id="124" name="Picture 2" descr="Articles filed under Daily Herald Awards">
            <a:extLst>
              <a:ext uri="{FF2B5EF4-FFF2-40B4-BE49-F238E27FC236}">
                <a16:creationId xmlns:a16="http://schemas.microsoft.com/office/drawing/2014/main" id="{F08CD1E2-F1AA-4CA5-90C5-7A074A69ED81}"/>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6444130" y="3939212"/>
            <a:ext cx="2174489" cy="1516045"/>
          </a:xfrm>
          <a:prstGeom prst="rect">
            <a:avLst/>
          </a:prstGeom>
          <a:noFill/>
          <a:extLst>
            <a:ext uri="{909E8E84-426E-40DD-AFC4-6F175D3DCCD1}">
              <a14:hiddenFill xmlns:a14="http://schemas.microsoft.com/office/drawing/2010/main">
                <a:solidFill>
                  <a:srgbClr val="FFFFFF"/>
                </a:solidFill>
              </a14:hiddenFill>
            </a:ext>
          </a:extLst>
        </p:spPr>
      </p:pic>
      <p:pic>
        <p:nvPicPr>
          <p:cNvPr id="125" name="Picture 124">
            <a:extLst>
              <a:ext uri="{FF2B5EF4-FFF2-40B4-BE49-F238E27FC236}">
                <a16:creationId xmlns:a16="http://schemas.microsoft.com/office/drawing/2014/main" id="{20736C1D-349A-4142-B936-AD5CE8396507}"/>
              </a:ext>
            </a:extLst>
          </p:cNvPr>
          <p:cNvPicPr>
            <a:picLocks noChangeAspect="1"/>
          </p:cNvPicPr>
          <p:nvPr userDrawn="1"/>
        </p:nvPicPr>
        <p:blipFill rotWithShape="1">
          <a:blip r:embed="rId13" cstate="print">
            <a:duotone>
              <a:prstClr val="black"/>
              <a:schemeClr val="tx2">
                <a:tint val="45000"/>
                <a:satMod val="400000"/>
              </a:schemeClr>
            </a:duotone>
            <a:extLst>
              <a:ext uri="{BEBA8EAE-BF5A-486C-A8C5-ECC9F3942E4B}">
                <a14:imgProps xmlns:a14="http://schemas.microsoft.com/office/drawing/2010/main">
                  <a14:imgLayer r:embed="rId14">
                    <a14:imgEffect>
                      <a14:colorTemperature colorTemp="6200"/>
                    </a14:imgEffect>
                    <a14:imgEffect>
                      <a14:saturation sat="272000"/>
                    </a14:imgEffect>
                    <a14:imgEffect>
                      <a14:brightnessContrast bright="100000" contrast="-100000"/>
                    </a14:imgEffect>
                  </a14:imgLayer>
                </a14:imgProps>
              </a:ext>
              <a:ext uri="{28A0092B-C50C-407E-A947-70E740481C1C}">
                <a14:useLocalDpi xmlns:a14="http://schemas.microsoft.com/office/drawing/2010/main"/>
              </a:ext>
            </a:extLst>
          </a:blip>
          <a:srcRect/>
          <a:stretch/>
        </p:blipFill>
        <p:spPr>
          <a:xfrm>
            <a:off x="9196195" y="4328127"/>
            <a:ext cx="1388964" cy="845797"/>
          </a:xfrm>
          <a:prstGeom prst="rect">
            <a:avLst/>
          </a:prstGeom>
        </p:spPr>
      </p:pic>
      <p:sp>
        <p:nvSpPr>
          <p:cNvPr id="126" name="Rectangle 125">
            <a:extLst>
              <a:ext uri="{FF2B5EF4-FFF2-40B4-BE49-F238E27FC236}">
                <a16:creationId xmlns:a16="http://schemas.microsoft.com/office/drawing/2014/main" id="{993A344E-E951-45C1-ABAE-7B4B9A17876F}"/>
              </a:ext>
            </a:extLst>
          </p:cNvPr>
          <p:cNvSpPr/>
          <p:nvPr userDrawn="1"/>
        </p:nvSpPr>
        <p:spPr>
          <a:xfrm>
            <a:off x="9199665" y="5594025"/>
            <a:ext cx="2792914" cy="1038806"/>
          </a:xfrm>
          <a:prstGeom prst="rect">
            <a:avLst/>
          </a:prstGeom>
          <a:solidFill>
            <a:schemeClr val="accent6"/>
          </a:solidFill>
          <a:ln w="19050" cap="flat" cmpd="sng" algn="ctr">
            <a:solidFill>
              <a:schemeClr val="accent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latin typeface="Calibri" panose="020F0502020204030204"/>
              <a:ea typeface="+mn-ea"/>
              <a:cs typeface="Lato Light"/>
            </a:endParaRPr>
          </a:p>
        </p:txBody>
      </p:sp>
      <p:sp>
        <p:nvSpPr>
          <p:cNvPr id="127" name="TextBox 126">
            <a:extLst>
              <a:ext uri="{FF2B5EF4-FFF2-40B4-BE49-F238E27FC236}">
                <a16:creationId xmlns:a16="http://schemas.microsoft.com/office/drawing/2014/main" id="{660164CA-E74E-4A04-A1AF-FA8E6FEF1A35}"/>
              </a:ext>
            </a:extLst>
          </p:cNvPr>
          <p:cNvSpPr txBox="1"/>
          <p:nvPr userDrawn="1"/>
        </p:nvSpPr>
        <p:spPr>
          <a:xfrm>
            <a:off x="9196197" y="5594025"/>
            <a:ext cx="2804493" cy="338560"/>
          </a:xfrm>
          <a:prstGeom prst="rect">
            <a:avLst/>
          </a:prstGeom>
          <a:noFill/>
        </p:spPr>
        <p:txBody>
          <a:bodyPr wrap="square" lIns="91445" tIns="45723" rIns="91445" bIns="45723" rtlCol="0">
            <a:spAutoFit/>
          </a:bodyPr>
          <a:lstStyle>
            <a:defPPr>
              <a:defRPr lang="en-US"/>
            </a:defPPr>
            <a:lvl1pPr>
              <a:defRPr sz="2000" b="1">
                <a:solidFill>
                  <a:schemeClr val="bg1"/>
                </a:solidFill>
                <a:latin typeface="Century Gothic" panose="020B0502020202020204" pitchFamily="34" charset="0"/>
                <a:cs typeface="Lato Ligh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Century Gothic" panose="020B0502020202020204" pitchFamily="34" charset="0"/>
                <a:cs typeface="Lato Light"/>
              </a:rPr>
              <a:t>SUPPLY &amp; DEMAND CHAIN </a:t>
            </a:r>
            <a:endParaRPr kumimoji="0" lang="id-ID" sz="1600" b="1" i="0" u="none" strike="noStrike" kern="0" cap="none" spc="0" normalizeH="0" baseline="0" noProof="0" dirty="0">
              <a:ln>
                <a:noFill/>
              </a:ln>
              <a:solidFill>
                <a:prstClr val="white"/>
              </a:solidFill>
              <a:effectLst/>
              <a:uLnTx/>
              <a:uFillTx/>
              <a:latin typeface="Century Gothic" panose="020B0502020202020204" pitchFamily="34" charset="0"/>
              <a:cs typeface="Lato Light"/>
            </a:endParaRPr>
          </a:p>
        </p:txBody>
      </p:sp>
      <p:sp>
        <p:nvSpPr>
          <p:cNvPr id="128" name="TextBox 127">
            <a:extLst>
              <a:ext uri="{FF2B5EF4-FFF2-40B4-BE49-F238E27FC236}">
                <a16:creationId xmlns:a16="http://schemas.microsoft.com/office/drawing/2014/main" id="{3A106B26-00E6-4AF3-ABD0-77D0E4FF7F80}"/>
              </a:ext>
            </a:extLst>
          </p:cNvPr>
          <p:cNvSpPr txBox="1"/>
          <p:nvPr userDrawn="1"/>
        </p:nvSpPr>
        <p:spPr>
          <a:xfrm>
            <a:off x="9196195" y="5931957"/>
            <a:ext cx="2732089" cy="735907"/>
          </a:xfrm>
          <a:prstGeom prst="rect">
            <a:avLst/>
          </a:prstGeom>
          <a:noFill/>
        </p:spPr>
        <p:txBody>
          <a:bodyPr wrap="square" rtlCol="0">
            <a:spAutoFit/>
          </a:bodyPr>
          <a:lstStyle/>
          <a:p>
            <a:pPr>
              <a:lnSpc>
                <a:spcPct val="120000"/>
              </a:lnSpc>
            </a:pPr>
            <a:r>
              <a:rPr lang="en-US" sz="1150" dirty="0">
                <a:solidFill>
                  <a:prstClr val="white"/>
                </a:solidFill>
                <a:cs typeface="Lato Light"/>
              </a:rPr>
              <a:t>RIM logistics, ltd. (Sheila Serafin) nominated for the Women in Supply Chain award in 2023 and 2024. </a:t>
            </a:r>
          </a:p>
        </p:txBody>
      </p:sp>
      <p:cxnSp>
        <p:nvCxnSpPr>
          <p:cNvPr id="129" name="Straight Connector 128">
            <a:extLst>
              <a:ext uri="{FF2B5EF4-FFF2-40B4-BE49-F238E27FC236}">
                <a16:creationId xmlns:a16="http://schemas.microsoft.com/office/drawing/2014/main" id="{3669C3BC-54DE-43DC-A33B-B2145DEB9E4F}"/>
              </a:ext>
            </a:extLst>
          </p:cNvPr>
          <p:cNvCxnSpPr/>
          <p:nvPr userDrawn="1"/>
        </p:nvCxnSpPr>
        <p:spPr>
          <a:xfrm>
            <a:off x="9315904" y="5971032"/>
            <a:ext cx="723207" cy="0"/>
          </a:xfrm>
          <a:prstGeom prst="line">
            <a:avLst/>
          </a:prstGeom>
          <a:noFill/>
          <a:ln w="28575" cap="flat" cmpd="sng" algn="ctr">
            <a:solidFill>
              <a:srgbClr val="FFFFFF"/>
            </a:solidFill>
            <a:prstDash val="solid"/>
            <a:miter lim="800000"/>
          </a:ln>
          <a:effectLst/>
        </p:spPr>
      </p:cxnSp>
      <p:pic>
        <p:nvPicPr>
          <p:cNvPr id="3" name="Picture 2">
            <a:extLst>
              <a:ext uri="{FF2B5EF4-FFF2-40B4-BE49-F238E27FC236}">
                <a16:creationId xmlns:a16="http://schemas.microsoft.com/office/drawing/2014/main" id="{04F9AED9-070F-498B-937C-99CF8C0E2C9C}"/>
              </a:ext>
            </a:extLst>
          </p:cNvPr>
          <p:cNvPicPr>
            <a:picLocks noChangeAspect="1"/>
          </p:cNvPicPr>
          <p:nvPr userDrawn="1"/>
        </p:nvPicPr>
        <p:blipFill>
          <a:blip r:embed="rId15" cstate="print">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10539318" y="4324915"/>
            <a:ext cx="1388966" cy="1038806"/>
          </a:xfrm>
          <a:prstGeom prst="rect">
            <a:avLst/>
          </a:prstGeom>
        </p:spPr>
      </p:pic>
      <p:sp>
        <p:nvSpPr>
          <p:cNvPr id="87" name="Rectangle 86">
            <a:extLst>
              <a:ext uri="{FF2B5EF4-FFF2-40B4-BE49-F238E27FC236}">
                <a16:creationId xmlns:a16="http://schemas.microsoft.com/office/drawing/2014/main" id="{7876A02F-374A-4831-9860-3CA3C983FE5F}"/>
              </a:ext>
            </a:extLst>
          </p:cNvPr>
          <p:cNvSpPr/>
          <p:nvPr userDrawn="1"/>
        </p:nvSpPr>
        <p:spPr>
          <a:xfrm>
            <a:off x="270419" y="2152364"/>
            <a:ext cx="3773731"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2008 – BUSINESSWIRE - </a:t>
            </a:r>
            <a:r>
              <a:rPr kumimoji="0" lang="en-US" sz="1200" b="0" i="1" u="none" strike="noStrike" kern="0" cap="none" spc="0" normalizeH="0" baseline="0" noProof="0" dirty="0">
                <a:ln>
                  <a:noFill/>
                </a:ln>
                <a:solidFill>
                  <a:prstClr val="black"/>
                </a:solidFill>
                <a:effectLst/>
                <a:uLnTx/>
                <a:uFillTx/>
              </a:rPr>
              <a:t>RIM logistics ltd,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1" u="none" strike="noStrike" kern="0" cap="none" spc="0" normalizeH="0" baseline="0" noProof="0" dirty="0">
                <a:ln>
                  <a:noFill/>
                </a:ln>
                <a:solidFill>
                  <a:prstClr val="black"/>
                </a:solidFill>
                <a:effectLst/>
                <a:uLnTx/>
                <a:uFillTx/>
              </a:rPr>
              <a:t>named as one of largest privately held corporations in Chicago,</a:t>
            </a:r>
          </a:p>
        </p:txBody>
      </p:sp>
    </p:spTree>
    <p:extLst>
      <p:ext uri="{BB962C8B-B14F-4D97-AF65-F5344CB8AC3E}">
        <p14:creationId xmlns:p14="http://schemas.microsoft.com/office/powerpoint/2010/main" val="3290466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Permits, Licenses &amp; Accreditation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87" name="Isosceles Triangle 86">
            <a:extLst>
              <a:ext uri="{FF2B5EF4-FFF2-40B4-BE49-F238E27FC236}">
                <a16:creationId xmlns:a16="http://schemas.microsoft.com/office/drawing/2014/main" id="{648334D8-A550-40B3-BFD3-E70F2369D625}"/>
              </a:ext>
            </a:extLst>
          </p:cNvPr>
          <p:cNvSpPr/>
          <p:nvPr userDrawn="1"/>
        </p:nvSpPr>
        <p:spPr>
          <a:xfrm rot="10800000" flipV="1">
            <a:off x="6213297" y="6279388"/>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8" name="Picture 87">
            <a:extLst>
              <a:ext uri="{FF2B5EF4-FFF2-40B4-BE49-F238E27FC236}">
                <a16:creationId xmlns:a16="http://schemas.microsoft.com/office/drawing/2014/main" id="{E266D09A-9C4B-47C3-8151-4EFD99CE43A5}"/>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41896" y="5964198"/>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23" name="Rounded Rectangle 9">
            <a:extLst>
              <a:ext uri="{FF2B5EF4-FFF2-40B4-BE49-F238E27FC236}">
                <a16:creationId xmlns:a16="http://schemas.microsoft.com/office/drawing/2014/main" id="{961E08F1-8625-4E87-B793-3049AD5BD289}"/>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24" name="Title 1">
            <a:extLst>
              <a:ext uri="{FF2B5EF4-FFF2-40B4-BE49-F238E27FC236}">
                <a16:creationId xmlns:a16="http://schemas.microsoft.com/office/drawing/2014/main" id="{C6D332B5-4C01-45B4-9EA8-4A957414D7DF}"/>
              </a:ext>
            </a:extLst>
          </p:cNvPr>
          <p:cNvSpPr txBox="1">
            <a:spLocks/>
          </p:cNvSpPr>
          <p:nvPr userDrawn="1"/>
        </p:nvSpPr>
        <p:spPr>
          <a:xfrm>
            <a:off x="238759" y="252152"/>
            <a:ext cx="9687119"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lvl="0" indent="0" defTabSz="914400" rtl="0" eaLnBrk="1" latinLnBrk="0" hangingPunct="1">
              <a:lnSpc>
                <a:spcPct val="90000"/>
              </a:lnSpc>
              <a:spcBef>
                <a:spcPts val="1000"/>
              </a:spcBef>
              <a:buFont typeface="Arial" panose="020B0604020202020204" pitchFamily="34" charset="0"/>
              <a:buNone/>
            </a:pPr>
            <a:r>
              <a:rPr lang="en-US" sz="3200" b="1" kern="1200" baseline="0" dirty="0">
                <a:latin typeface="+mn-lt"/>
                <a:ea typeface="+mn-ea"/>
                <a:cs typeface="+mn-cs"/>
              </a:rPr>
              <a:t>Permits, Licenses &amp; Accreditations</a:t>
            </a:r>
          </a:p>
        </p:txBody>
      </p:sp>
      <p:grpSp>
        <p:nvGrpSpPr>
          <p:cNvPr id="125" name="Group 124">
            <a:extLst>
              <a:ext uri="{FF2B5EF4-FFF2-40B4-BE49-F238E27FC236}">
                <a16:creationId xmlns:a16="http://schemas.microsoft.com/office/drawing/2014/main" id="{7E65F4BF-0499-419D-9743-2FBF683A46D2}"/>
              </a:ext>
            </a:extLst>
          </p:cNvPr>
          <p:cNvGrpSpPr/>
          <p:nvPr userDrawn="1"/>
        </p:nvGrpSpPr>
        <p:grpSpPr>
          <a:xfrm>
            <a:off x="7794503" y="464414"/>
            <a:ext cx="940527" cy="168452"/>
            <a:chOff x="4827813" y="2534636"/>
            <a:chExt cx="996651" cy="178504"/>
          </a:xfrm>
        </p:grpSpPr>
        <p:sp>
          <p:nvSpPr>
            <p:cNvPr id="126" name="Oval 125">
              <a:extLst>
                <a:ext uri="{FF2B5EF4-FFF2-40B4-BE49-F238E27FC236}">
                  <a16:creationId xmlns:a16="http://schemas.microsoft.com/office/drawing/2014/main" id="{2D2B86DB-0CF0-444E-B10B-D689F8FB29BF}"/>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7" name="Oval 126">
              <a:extLst>
                <a:ext uri="{FF2B5EF4-FFF2-40B4-BE49-F238E27FC236}">
                  <a16:creationId xmlns:a16="http://schemas.microsoft.com/office/drawing/2014/main" id="{90CBDE2D-64FD-4525-9C41-2A2D51CA5B9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8" name="Oval 127">
              <a:extLst>
                <a:ext uri="{FF2B5EF4-FFF2-40B4-BE49-F238E27FC236}">
                  <a16:creationId xmlns:a16="http://schemas.microsoft.com/office/drawing/2014/main" id="{3510809F-2107-4511-A9AF-8C13DB68AC7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29" name="Oval 128">
              <a:extLst>
                <a:ext uri="{FF2B5EF4-FFF2-40B4-BE49-F238E27FC236}">
                  <a16:creationId xmlns:a16="http://schemas.microsoft.com/office/drawing/2014/main" id="{59529AD2-BFAF-40E4-BC4A-5A38B44773CB}"/>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0" name="Rectangle: Rounded Corners 39">
            <a:extLst>
              <a:ext uri="{FF2B5EF4-FFF2-40B4-BE49-F238E27FC236}">
                <a16:creationId xmlns:a16="http://schemas.microsoft.com/office/drawing/2014/main" id="{DB0A2BCA-2481-4C13-A096-A9CC6AAD00FA}"/>
              </a:ext>
            </a:extLst>
          </p:cNvPr>
          <p:cNvSpPr/>
          <p:nvPr userDrawn="1"/>
        </p:nvSpPr>
        <p:spPr>
          <a:xfrm>
            <a:off x="238759" y="1129058"/>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Rounded Corners 40">
            <a:extLst>
              <a:ext uri="{FF2B5EF4-FFF2-40B4-BE49-F238E27FC236}">
                <a16:creationId xmlns:a16="http://schemas.microsoft.com/office/drawing/2014/main" id="{09597316-F664-45A8-8741-BDCE434F1A7F}"/>
              </a:ext>
            </a:extLst>
          </p:cNvPr>
          <p:cNvSpPr/>
          <p:nvPr userDrawn="1"/>
        </p:nvSpPr>
        <p:spPr>
          <a:xfrm>
            <a:off x="238759" y="2577822"/>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A0B9BEA5-F9B8-485B-AA56-1814ECD1B934}"/>
              </a:ext>
            </a:extLst>
          </p:cNvPr>
          <p:cNvSpPr/>
          <p:nvPr userDrawn="1"/>
        </p:nvSpPr>
        <p:spPr>
          <a:xfrm>
            <a:off x="238759" y="4026586"/>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4A21F969-3D08-4156-A956-AF203AA493A0}"/>
              </a:ext>
            </a:extLst>
          </p:cNvPr>
          <p:cNvSpPr/>
          <p:nvPr userDrawn="1"/>
        </p:nvSpPr>
        <p:spPr>
          <a:xfrm>
            <a:off x="238759" y="5475350"/>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44D3E352-6055-439A-A1ED-9923E7A5AF62}"/>
              </a:ext>
            </a:extLst>
          </p:cNvPr>
          <p:cNvSpPr/>
          <p:nvPr userDrawn="1"/>
        </p:nvSpPr>
        <p:spPr>
          <a:xfrm>
            <a:off x="4272803" y="1129058"/>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EAC382DF-20B0-4077-BA64-9573D29363BC}"/>
              </a:ext>
            </a:extLst>
          </p:cNvPr>
          <p:cNvSpPr/>
          <p:nvPr userDrawn="1"/>
        </p:nvSpPr>
        <p:spPr>
          <a:xfrm>
            <a:off x="4272803" y="2577822"/>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Rounded Corners 45">
            <a:extLst>
              <a:ext uri="{FF2B5EF4-FFF2-40B4-BE49-F238E27FC236}">
                <a16:creationId xmlns:a16="http://schemas.microsoft.com/office/drawing/2014/main" id="{129C8BC4-010C-43EE-8292-A8D94DA804E3}"/>
              </a:ext>
            </a:extLst>
          </p:cNvPr>
          <p:cNvSpPr/>
          <p:nvPr userDrawn="1"/>
        </p:nvSpPr>
        <p:spPr>
          <a:xfrm>
            <a:off x="4272803" y="4026586"/>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Rounded Corners 46">
            <a:extLst>
              <a:ext uri="{FF2B5EF4-FFF2-40B4-BE49-F238E27FC236}">
                <a16:creationId xmlns:a16="http://schemas.microsoft.com/office/drawing/2014/main" id="{CFD4538A-A963-48D3-8027-76084D6FF3C7}"/>
              </a:ext>
            </a:extLst>
          </p:cNvPr>
          <p:cNvSpPr/>
          <p:nvPr userDrawn="1"/>
        </p:nvSpPr>
        <p:spPr>
          <a:xfrm>
            <a:off x="4272803" y="5475350"/>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Rounded Corners 47">
            <a:extLst>
              <a:ext uri="{FF2B5EF4-FFF2-40B4-BE49-F238E27FC236}">
                <a16:creationId xmlns:a16="http://schemas.microsoft.com/office/drawing/2014/main" id="{25469E41-D670-40FC-B17A-83C17B57F0E7}"/>
              </a:ext>
            </a:extLst>
          </p:cNvPr>
          <p:cNvSpPr/>
          <p:nvPr userDrawn="1"/>
        </p:nvSpPr>
        <p:spPr>
          <a:xfrm>
            <a:off x="8288359" y="1129058"/>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Rounded Corners 48">
            <a:extLst>
              <a:ext uri="{FF2B5EF4-FFF2-40B4-BE49-F238E27FC236}">
                <a16:creationId xmlns:a16="http://schemas.microsoft.com/office/drawing/2014/main" id="{6AC7C144-0679-4CDA-9EC5-D4301E94F3E0}"/>
              </a:ext>
            </a:extLst>
          </p:cNvPr>
          <p:cNvSpPr/>
          <p:nvPr userDrawn="1"/>
        </p:nvSpPr>
        <p:spPr>
          <a:xfrm>
            <a:off x="8288359" y="2577822"/>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50FEAF08-808A-49BB-9F4E-0111EBC1499C}"/>
              </a:ext>
            </a:extLst>
          </p:cNvPr>
          <p:cNvSpPr/>
          <p:nvPr userDrawn="1"/>
        </p:nvSpPr>
        <p:spPr>
          <a:xfrm>
            <a:off x="8306847" y="4026585"/>
            <a:ext cx="3757034" cy="1279905"/>
          </a:xfrm>
          <a:prstGeom prst="roundRect">
            <a:avLst/>
          </a:prstGeom>
          <a:solidFill>
            <a:schemeClr val="bg1"/>
          </a:solidFill>
          <a:ln w="28575">
            <a:gradFill>
              <a:gsLst>
                <a:gs pos="0">
                  <a:schemeClr val="accent1"/>
                </a:gs>
                <a:gs pos="100000">
                  <a:schemeClr val="accent5">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0414C7C4-BBC4-4CCA-BF7C-8C36BD58AC69}"/>
              </a:ext>
            </a:extLst>
          </p:cNvPr>
          <p:cNvSpPr txBox="1"/>
          <p:nvPr userDrawn="1"/>
        </p:nvSpPr>
        <p:spPr>
          <a:xfrm>
            <a:off x="1207619" y="1530685"/>
            <a:ext cx="2788174" cy="769421"/>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Licensed CHB, National Permit and Chicago, Dallas, Los Angles Ports</a:t>
            </a:r>
          </a:p>
        </p:txBody>
      </p:sp>
      <p:sp>
        <p:nvSpPr>
          <p:cNvPr id="52" name="Rectangle 51">
            <a:extLst>
              <a:ext uri="{FF2B5EF4-FFF2-40B4-BE49-F238E27FC236}">
                <a16:creationId xmlns:a16="http://schemas.microsoft.com/office/drawing/2014/main" id="{540AB1E5-AF99-4345-B907-FCD175395D70}"/>
              </a:ext>
            </a:extLst>
          </p:cNvPr>
          <p:cNvSpPr/>
          <p:nvPr userDrawn="1"/>
        </p:nvSpPr>
        <p:spPr>
          <a:xfrm>
            <a:off x="1207619" y="1268427"/>
            <a:ext cx="1923450" cy="400089"/>
          </a:xfrm>
          <a:prstGeom prst="rect">
            <a:avLst/>
          </a:prstGeom>
        </p:spPr>
        <p:txBody>
          <a:bodyPr wrap="square" lIns="121899" tIns="60950" rIns="121899" bIns="60950">
            <a:spAutoFit/>
          </a:bodyPr>
          <a:lstStyle/>
          <a:p>
            <a:r>
              <a:rPr lang="en-US" b="1" dirty="0">
                <a:latin typeface="Century Gothic" panose="020B0502020202020204" pitchFamily="34" charset="0"/>
                <a:cs typeface="Lato Light"/>
              </a:rPr>
              <a:t>CHB &amp; Permits</a:t>
            </a:r>
          </a:p>
        </p:txBody>
      </p:sp>
      <p:sp>
        <p:nvSpPr>
          <p:cNvPr id="53" name="Freeform 157">
            <a:extLst>
              <a:ext uri="{FF2B5EF4-FFF2-40B4-BE49-F238E27FC236}">
                <a16:creationId xmlns:a16="http://schemas.microsoft.com/office/drawing/2014/main" id="{C5581C06-73F9-4425-8B4D-4B2AF7A1D4B7}"/>
              </a:ext>
            </a:extLst>
          </p:cNvPr>
          <p:cNvSpPr>
            <a:spLocks noChangeArrowheads="1"/>
          </p:cNvSpPr>
          <p:nvPr userDrawn="1"/>
        </p:nvSpPr>
        <p:spPr bwMode="auto">
          <a:xfrm>
            <a:off x="430094" y="1333998"/>
            <a:ext cx="648264" cy="621643"/>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rgbClr val="A71930"/>
          </a:solidFill>
          <a:ln>
            <a:no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54" name="TextBox 53">
            <a:extLst>
              <a:ext uri="{FF2B5EF4-FFF2-40B4-BE49-F238E27FC236}">
                <a16:creationId xmlns:a16="http://schemas.microsoft.com/office/drawing/2014/main" id="{B067A2F5-87A7-4FC0-9306-5D98BF75DEC2}"/>
              </a:ext>
            </a:extLst>
          </p:cNvPr>
          <p:cNvSpPr txBox="1"/>
          <p:nvPr userDrawn="1"/>
        </p:nvSpPr>
        <p:spPr>
          <a:xfrm>
            <a:off x="1207619" y="3057718"/>
            <a:ext cx="2788174" cy="338534"/>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Certified Practitioner </a:t>
            </a:r>
          </a:p>
        </p:txBody>
      </p:sp>
      <p:sp>
        <p:nvSpPr>
          <p:cNvPr id="55" name="Rectangle 54">
            <a:extLst>
              <a:ext uri="{FF2B5EF4-FFF2-40B4-BE49-F238E27FC236}">
                <a16:creationId xmlns:a16="http://schemas.microsoft.com/office/drawing/2014/main" id="{26B2E3AA-EDCA-4847-BB3E-7632A3F5C1F4}"/>
              </a:ext>
            </a:extLst>
          </p:cNvPr>
          <p:cNvSpPr/>
          <p:nvPr userDrawn="1"/>
        </p:nvSpPr>
        <p:spPr>
          <a:xfrm>
            <a:off x="1226553" y="2739572"/>
            <a:ext cx="1703740" cy="400089"/>
          </a:xfrm>
          <a:prstGeom prst="rect">
            <a:avLst/>
          </a:prstGeom>
        </p:spPr>
        <p:txBody>
          <a:bodyPr wrap="square" lIns="121899" tIns="60950" rIns="121899" bIns="60950">
            <a:spAutoFit/>
          </a:bodyPr>
          <a:lstStyle/>
          <a:p>
            <a:r>
              <a:rPr lang="en-US" b="1" dirty="0">
                <a:latin typeface="Century Gothic" panose="020B0502020202020204" pitchFamily="34" charset="0"/>
                <a:cs typeface="Lato Light"/>
              </a:rPr>
              <a:t>FAA Security </a:t>
            </a:r>
          </a:p>
        </p:txBody>
      </p:sp>
      <p:pic>
        <p:nvPicPr>
          <p:cNvPr id="56" name="Picture 55" descr="Screen Clipping">
            <a:extLst>
              <a:ext uri="{FF2B5EF4-FFF2-40B4-BE49-F238E27FC236}">
                <a16:creationId xmlns:a16="http://schemas.microsoft.com/office/drawing/2014/main" id="{1F4EA056-B154-4298-BDDA-1F6FBF038E53}"/>
              </a:ext>
            </a:extLst>
          </p:cNvPr>
          <p:cNvPicPr>
            <a:picLocks noChangeAspect="1"/>
          </p:cNvPicPr>
          <p:nvPr userDrawn="1"/>
        </p:nvPicPr>
        <p:blipFill>
          <a:blip r:embed="rId10"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385886" y="2760990"/>
            <a:ext cx="692472" cy="764284"/>
          </a:xfrm>
          <a:prstGeom prst="rect">
            <a:avLst/>
          </a:prstGeom>
          <a:solidFill>
            <a:srgbClr val="A71930"/>
          </a:solidFill>
        </p:spPr>
      </p:pic>
      <p:sp>
        <p:nvSpPr>
          <p:cNvPr id="57" name="Freeform 182">
            <a:extLst>
              <a:ext uri="{FF2B5EF4-FFF2-40B4-BE49-F238E27FC236}">
                <a16:creationId xmlns:a16="http://schemas.microsoft.com/office/drawing/2014/main" id="{84253BC3-CACD-4B73-B78F-D0A26E6626C5}"/>
              </a:ext>
            </a:extLst>
          </p:cNvPr>
          <p:cNvSpPr>
            <a:spLocks noChangeArrowheads="1"/>
          </p:cNvSpPr>
          <p:nvPr userDrawn="1"/>
        </p:nvSpPr>
        <p:spPr bwMode="auto">
          <a:xfrm>
            <a:off x="402181" y="4327635"/>
            <a:ext cx="677807" cy="553978"/>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rgbClr val="A71930"/>
          </a:solidFill>
          <a:ln>
            <a:noFill/>
          </a:ln>
          <a:effectLst/>
        </p:spPr>
        <p:txBody>
          <a:bodyPr wrap="none" lIns="45716" tIns="22858" rIns="45716" bIns="22858" anchor="ctr"/>
          <a:lstStyle/>
          <a:p>
            <a:pPr>
              <a:defRPr/>
            </a:pPr>
            <a:endParaRPr lang="en-US" sz="900">
              <a:solidFill>
                <a:srgbClr val="A71930"/>
              </a:solidFill>
              <a:latin typeface="Century Gothic" panose="020B0502020202020204" pitchFamily="34" charset="0"/>
            </a:endParaRPr>
          </a:p>
        </p:txBody>
      </p:sp>
      <p:sp>
        <p:nvSpPr>
          <p:cNvPr id="58" name="TextBox 57">
            <a:extLst>
              <a:ext uri="{FF2B5EF4-FFF2-40B4-BE49-F238E27FC236}">
                <a16:creationId xmlns:a16="http://schemas.microsoft.com/office/drawing/2014/main" id="{ECA4DF48-FE83-4C0A-B43E-6731600F7904}"/>
              </a:ext>
            </a:extLst>
          </p:cNvPr>
          <p:cNvSpPr txBox="1"/>
          <p:nvPr userDrawn="1"/>
        </p:nvSpPr>
        <p:spPr>
          <a:xfrm>
            <a:off x="1221052" y="4536335"/>
            <a:ext cx="2512735" cy="553978"/>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Air Freight Forwarder,</a:t>
            </a:r>
          </a:p>
          <a:p>
            <a:r>
              <a:rPr lang="en-US" sz="1400" dirty="0">
                <a:solidFill>
                  <a:srgbClr val="333333"/>
                </a:solidFill>
                <a:latin typeface="Century Gothic" panose="020B0502020202020204" pitchFamily="34" charset="0"/>
                <a:ea typeface="Lato Light" charset="0"/>
                <a:cs typeface="Lato Light"/>
              </a:rPr>
              <a:t>Consolidated</a:t>
            </a:r>
          </a:p>
        </p:txBody>
      </p:sp>
      <p:sp>
        <p:nvSpPr>
          <p:cNvPr id="59" name="Rectangle 58">
            <a:extLst>
              <a:ext uri="{FF2B5EF4-FFF2-40B4-BE49-F238E27FC236}">
                <a16:creationId xmlns:a16="http://schemas.microsoft.com/office/drawing/2014/main" id="{F9C4924A-F583-43DF-ADAA-B51E584ECAF3}"/>
              </a:ext>
            </a:extLst>
          </p:cNvPr>
          <p:cNvSpPr/>
          <p:nvPr userDrawn="1"/>
        </p:nvSpPr>
        <p:spPr>
          <a:xfrm>
            <a:off x="1207619" y="4159865"/>
            <a:ext cx="1837626" cy="400089"/>
          </a:xfrm>
          <a:prstGeom prst="rect">
            <a:avLst/>
          </a:prstGeom>
        </p:spPr>
        <p:txBody>
          <a:bodyPr wrap="square" lIns="121899" tIns="60950" rIns="121899" bIns="60950">
            <a:spAutoFit/>
          </a:bodyPr>
          <a:lstStyle/>
          <a:p>
            <a:r>
              <a:rPr lang="en-US" b="1" dirty="0">
                <a:latin typeface="Century Gothic" panose="020B0502020202020204" pitchFamily="34" charset="0"/>
                <a:cs typeface="Lato Light"/>
              </a:rPr>
              <a:t>IATA License </a:t>
            </a:r>
          </a:p>
        </p:txBody>
      </p:sp>
      <p:sp>
        <p:nvSpPr>
          <p:cNvPr id="60" name="TextBox 59">
            <a:extLst>
              <a:ext uri="{FF2B5EF4-FFF2-40B4-BE49-F238E27FC236}">
                <a16:creationId xmlns:a16="http://schemas.microsoft.com/office/drawing/2014/main" id="{C142CB32-02C3-48AB-8A2F-83DECACF3FCB}"/>
              </a:ext>
            </a:extLst>
          </p:cNvPr>
          <p:cNvSpPr txBox="1"/>
          <p:nvPr userDrawn="1"/>
        </p:nvSpPr>
        <p:spPr>
          <a:xfrm>
            <a:off x="1207619" y="5952476"/>
            <a:ext cx="2706336" cy="746338"/>
          </a:xfrm>
          <a:prstGeom prst="rect">
            <a:avLst/>
          </a:prstGeom>
          <a:noFill/>
        </p:spPr>
        <p:txBody>
          <a:bodyPr wrap="square" lIns="121899" tIns="60950" rIns="121899" bIns="60950" rtlCol="0">
            <a:spAutoFit/>
          </a:bodyPr>
          <a:lstStyle/>
          <a:p>
            <a:r>
              <a:rPr lang="en-US" sz="1350" dirty="0">
                <a:solidFill>
                  <a:srgbClr val="333333"/>
                </a:solidFill>
                <a:latin typeface="Century Gothic" panose="020B0502020202020204" pitchFamily="34" charset="0"/>
                <a:ea typeface="Lato Light" charset="0"/>
                <a:cs typeface="Lato Light"/>
              </a:rPr>
              <a:t>Export Compliant, Department of Commerce Award Recipient </a:t>
            </a:r>
          </a:p>
        </p:txBody>
      </p:sp>
      <p:sp>
        <p:nvSpPr>
          <p:cNvPr id="61" name="Rectangle 60">
            <a:extLst>
              <a:ext uri="{FF2B5EF4-FFF2-40B4-BE49-F238E27FC236}">
                <a16:creationId xmlns:a16="http://schemas.microsoft.com/office/drawing/2014/main" id="{D4D9A8F4-157F-45E7-8F2C-A39AEF74DF21}"/>
              </a:ext>
            </a:extLst>
          </p:cNvPr>
          <p:cNvSpPr/>
          <p:nvPr userDrawn="1"/>
        </p:nvSpPr>
        <p:spPr>
          <a:xfrm>
            <a:off x="1207619" y="5659887"/>
            <a:ext cx="2706336" cy="369312"/>
          </a:xfrm>
          <a:prstGeom prst="rect">
            <a:avLst/>
          </a:prstGeom>
        </p:spPr>
        <p:txBody>
          <a:bodyPr wrap="square" lIns="121899" tIns="60950" rIns="121899" bIns="60950">
            <a:spAutoFit/>
          </a:bodyPr>
          <a:lstStyle/>
          <a:p>
            <a:r>
              <a:rPr lang="en-US" sz="1600" b="1" dirty="0">
                <a:latin typeface="Century Gothic" panose="020B0502020202020204" pitchFamily="34" charset="0"/>
                <a:cs typeface="Lato Light"/>
              </a:rPr>
              <a:t>President’s “E” Award</a:t>
            </a:r>
          </a:p>
        </p:txBody>
      </p:sp>
      <p:sp>
        <p:nvSpPr>
          <p:cNvPr id="62" name="Freeform 158">
            <a:extLst>
              <a:ext uri="{FF2B5EF4-FFF2-40B4-BE49-F238E27FC236}">
                <a16:creationId xmlns:a16="http://schemas.microsoft.com/office/drawing/2014/main" id="{682C712B-D336-4303-8955-1FBF697A4082}"/>
              </a:ext>
            </a:extLst>
          </p:cNvPr>
          <p:cNvSpPr>
            <a:spLocks noChangeArrowheads="1"/>
          </p:cNvSpPr>
          <p:nvPr userDrawn="1"/>
        </p:nvSpPr>
        <p:spPr bwMode="auto">
          <a:xfrm>
            <a:off x="451575" y="5788475"/>
            <a:ext cx="626783" cy="622764"/>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rgbClr val="A71930"/>
          </a:solidFill>
          <a:ln>
            <a:noFill/>
          </a:ln>
          <a:effectLst/>
        </p:spPr>
        <p:txBody>
          <a:bodyPr wrap="none" anchor="ctr"/>
          <a:lstStyle/>
          <a:p>
            <a:pPr fontAlgn="auto">
              <a:spcBef>
                <a:spcPts val="0"/>
              </a:spcBef>
              <a:spcAft>
                <a:spcPts val="0"/>
              </a:spcAft>
              <a:defRPr/>
            </a:pPr>
            <a:endParaRPr lang="en-US">
              <a:latin typeface="+mn-lt"/>
              <a:ea typeface="+mn-ea"/>
              <a:cs typeface="+mn-cs"/>
            </a:endParaRPr>
          </a:p>
        </p:txBody>
      </p:sp>
      <p:sp>
        <p:nvSpPr>
          <p:cNvPr id="63" name="TextBox 62">
            <a:extLst>
              <a:ext uri="{FF2B5EF4-FFF2-40B4-BE49-F238E27FC236}">
                <a16:creationId xmlns:a16="http://schemas.microsoft.com/office/drawing/2014/main" id="{368E7582-57FC-4E2B-8604-3534F2E4D0A9}"/>
              </a:ext>
            </a:extLst>
          </p:cNvPr>
          <p:cNvSpPr txBox="1"/>
          <p:nvPr userDrawn="1"/>
        </p:nvSpPr>
        <p:spPr>
          <a:xfrm>
            <a:off x="5155597" y="1578782"/>
            <a:ext cx="2871619" cy="553978"/>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Licensed OTI, Ocean Freight Forwarder</a:t>
            </a:r>
          </a:p>
        </p:txBody>
      </p:sp>
      <p:sp>
        <p:nvSpPr>
          <p:cNvPr id="64" name="Rectangle 63">
            <a:extLst>
              <a:ext uri="{FF2B5EF4-FFF2-40B4-BE49-F238E27FC236}">
                <a16:creationId xmlns:a16="http://schemas.microsoft.com/office/drawing/2014/main" id="{1129EE8E-F597-4A8B-AE7C-6EED4E7DBC1A}"/>
              </a:ext>
            </a:extLst>
          </p:cNvPr>
          <p:cNvSpPr/>
          <p:nvPr userDrawn="1"/>
        </p:nvSpPr>
        <p:spPr>
          <a:xfrm>
            <a:off x="5155597" y="1254438"/>
            <a:ext cx="744713" cy="400089"/>
          </a:xfrm>
          <a:prstGeom prst="rect">
            <a:avLst/>
          </a:prstGeom>
        </p:spPr>
        <p:txBody>
          <a:bodyPr wrap="none" lIns="121899" tIns="60950" rIns="121899" bIns="60950">
            <a:spAutoFit/>
          </a:bodyPr>
          <a:lstStyle/>
          <a:p>
            <a:r>
              <a:rPr lang="en-US" b="1" dirty="0">
                <a:latin typeface="Century Gothic" panose="020B0502020202020204" pitchFamily="34" charset="0"/>
                <a:cs typeface="Lato Light"/>
              </a:rPr>
              <a:t>FMC</a:t>
            </a:r>
          </a:p>
        </p:txBody>
      </p:sp>
      <p:pic>
        <p:nvPicPr>
          <p:cNvPr id="65" name="Picture 64" descr="Screen Clipping">
            <a:extLst>
              <a:ext uri="{FF2B5EF4-FFF2-40B4-BE49-F238E27FC236}">
                <a16:creationId xmlns:a16="http://schemas.microsoft.com/office/drawing/2014/main" id="{ED3E031B-D7F2-4020-88CD-D46F779033FB}"/>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4508513" y="1322985"/>
            <a:ext cx="559826" cy="649952"/>
          </a:xfrm>
          <a:prstGeom prst="rect">
            <a:avLst/>
          </a:prstGeom>
          <a:solidFill>
            <a:srgbClr val="A71930"/>
          </a:solidFill>
        </p:spPr>
      </p:pic>
      <p:sp>
        <p:nvSpPr>
          <p:cNvPr id="66" name="Freeform 48">
            <a:extLst>
              <a:ext uri="{FF2B5EF4-FFF2-40B4-BE49-F238E27FC236}">
                <a16:creationId xmlns:a16="http://schemas.microsoft.com/office/drawing/2014/main" id="{E282DB0C-086E-44FF-9F5A-BD20B71FA855}"/>
              </a:ext>
            </a:extLst>
          </p:cNvPr>
          <p:cNvSpPr>
            <a:spLocks noEditPoints="1"/>
          </p:cNvSpPr>
          <p:nvPr userDrawn="1"/>
        </p:nvSpPr>
        <p:spPr bwMode="auto">
          <a:xfrm>
            <a:off x="4508513" y="2843033"/>
            <a:ext cx="575341" cy="593256"/>
          </a:xfrm>
          <a:custGeom>
            <a:avLst/>
            <a:gdLst>
              <a:gd name="T0" fmla="*/ 1311488480 w 123"/>
              <a:gd name="T1" fmla="*/ 1055722564 h 107"/>
              <a:gd name="T2" fmla="*/ 1226187753 w 123"/>
              <a:gd name="T3" fmla="*/ 1129622071 h 107"/>
              <a:gd name="T4" fmla="*/ 1140887025 w 123"/>
              <a:gd name="T5" fmla="*/ 1055722564 h 107"/>
              <a:gd name="T6" fmla="*/ 1226187753 w 123"/>
              <a:gd name="T7" fmla="*/ 886807083 h 107"/>
              <a:gd name="T8" fmla="*/ 1311488480 w 123"/>
              <a:gd name="T9" fmla="*/ 1055722564 h 107"/>
              <a:gd name="T10" fmla="*/ 1183539022 w 123"/>
              <a:gd name="T11" fmla="*/ 443403542 h 107"/>
              <a:gd name="T12" fmla="*/ 1183539022 w 123"/>
              <a:gd name="T13" fmla="*/ 812904327 h 107"/>
              <a:gd name="T14" fmla="*/ 1226187753 w 123"/>
              <a:gd name="T15" fmla="*/ 844577401 h 107"/>
              <a:gd name="T16" fmla="*/ 1268839749 w 123"/>
              <a:gd name="T17" fmla="*/ 812904327 h 107"/>
              <a:gd name="T18" fmla="*/ 1268839749 w 123"/>
              <a:gd name="T19" fmla="*/ 443403542 h 107"/>
              <a:gd name="T20" fmla="*/ 1226187753 w 123"/>
              <a:gd name="T21" fmla="*/ 401173859 h 107"/>
              <a:gd name="T22" fmla="*/ 1183539022 w 123"/>
              <a:gd name="T23" fmla="*/ 443403542 h 107"/>
              <a:gd name="T24" fmla="*/ 1215526386 w 123"/>
              <a:gd name="T25" fmla="*/ 358944177 h 107"/>
              <a:gd name="T26" fmla="*/ 1108899661 w 123"/>
              <a:gd name="T27" fmla="*/ 380060643 h 107"/>
              <a:gd name="T28" fmla="*/ 1108899661 w 123"/>
              <a:gd name="T29" fmla="*/ 728448211 h 107"/>
              <a:gd name="T30" fmla="*/ 650411924 w 123"/>
              <a:gd name="T31" fmla="*/ 929033516 h 107"/>
              <a:gd name="T32" fmla="*/ 202588819 w 123"/>
              <a:gd name="T33" fmla="*/ 728448211 h 107"/>
              <a:gd name="T34" fmla="*/ 202588819 w 123"/>
              <a:gd name="T35" fmla="*/ 380060643 h 107"/>
              <a:gd name="T36" fmla="*/ 95962094 w 123"/>
              <a:gd name="T37" fmla="*/ 358944177 h 107"/>
              <a:gd name="T38" fmla="*/ 0 w 123"/>
              <a:gd name="T39" fmla="*/ 242814987 h 107"/>
              <a:gd name="T40" fmla="*/ 95962094 w 123"/>
              <a:gd name="T41" fmla="*/ 126685798 h 107"/>
              <a:gd name="T42" fmla="*/ 629089191 w 123"/>
              <a:gd name="T43" fmla="*/ 0 h 107"/>
              <a:gd name="T44" fmla="*/ 650411924 w 123"/>
              <a:gd name="T45" fmla="*/ 0 h 107"/>
              <a:gd name="T46" fmla="*/ 682399289 w 123"/>
              <a:gd name="T47" fmla="*/ 0 h 107"/>
              <a:gd name="T48" fmla="*/ 1215526386 w 123"/>
              <a:gd name="T49" fmla="*/ 126685798 h 107"/>
              <a:gd name="T50" fmla="*/ 1311488480 w 123"/>
              <a:gd name="T51" fmla="*/ 242814987 h 107"/>
              <a:gd name="T52" fmla="*/ 1215526386 w 123"/>
              <a:gd name="T53" fmla="*/ 358944177 h 107"/>
              <a:gd name="T54" fmla="*/ 1023602198 w 123"/>
              <a:gd name="T55" fmla="*/ 401173859 h 107"/>
              <a:gd name="T56" fmla="*/ 682399289 w 123"/>
              <a:gd name="T57" fmla="*/ 485633224 h 107"/>
              <a:gd name="T58" fmla="*/ 650411924 w 123"/>
              <a:gd name="T59" fmla="*/ 485633224 h 107"/>
              <a:gd name="T60" fmla="*/ 629089191 w 123"/>
              <a:gd name="T61" fmla="*/ 485633224 h 107"/>
              <a:gd name="T62" fmla="*/ 287886282 w 123"/>
              <a:gd name="T63" fmla="*/ 401173859 h 107"/>
              <a:gd name="T64" fmla="*/ 287886282 w 123"/>
              <a:gd name="T65" fmla="*/ 728448211 h 107"/>
              <a:gd name="T66" fmla="*/ 650411924 w 123"/>
              <a:gd name="T67" fmla="*/ 844577401 h 107"/>
              <a:gd name="T68" fmla="*/ 1023602198 w 123"/>
              <a:gd name="T69" fmla="*/ 728448211 h 107"/>
              <a:gd name="T70" fmla="*/ 1023602198 w 123"/>
              <a:gd name="T71" fmla="*/ 401173859 h 107"/>
              <a:gd name="T72" fmla="*/ 1194200388 w 123"/>
              <a:gd name="T73" fmla="*/ 285044670 h 107"/>
              <a:gd name="T74" fmla="*/ 1226187753 w 123"/>
              <a:gd name="T75" fmla="*/ 242814987 h 107"/>
              <a:gd name="T76" fmla="*/ 1194200388 w 123"/>
              <a:gd name="T77" fmla="*/ 200588554 h 107"/>
              <a:gd name="T78" fmla="*/ 661076556 w 123"/>
              <a:gd name="T79" fmla="*/ 84456116 h 107"/>
              <a:gd name="T80" fmla="*/ 650411924 w 123"/>
              <a:gd name="T81" fmla="*/ 73899507 h 107"/>
              <a:gd name="T82" fmla="*/ 650411924 w 123"/>
              <a:gd name="T83" fmla="*/ 84456116 h 107"/>
              <a:gd name="T84" fmla="*/ 117288092 w 123"/>
              <a:gd name="T85" fmla="*/ 200588554 h 107"/>
              <a:gd name="T86" fmla="*/ 85300727 w 123"/>
              <a:gd name="T87" fmla="*/ 242814987 h 107"/>
              <a:gd name="T88" fmla="*/ 117288092 w 123"/>
              <a:gd name="T89" fmla="*/ 285044670 h 107"/>
              <a:gd name="T90" fmla="*/ 650411924 w 123"/>
              <a:gd name="T91" fmla="*/ 401173859 h 107"/>
              <a:gd name="T92" fmla="*/ 650411924 w 123"/>
              <a:gd name="T93" fmla="*/ 401173859 h 107"/>
              <a:gd name="T94" fmla="*/ 661076556 w 123"/>
              <a:gd name="T95" fmla="*/ 401173859 h 107"/>
              <a:gd name="T96" fmla="*/ 1194200388 w 123"/>
              <a:gd name="T97" fmla="*/ 285044670 h 107"/>
              <a:gd name="T98" fmla="*/ 1194200388 w 123"/>
              <a:gd name="T99" fmla="*/ 285044670 h 107"/>
              <a:gd name="T100" fmla="*/ 1194200388 w 123"/>
              <a:gd name="T101" fmla="*/ 285044670 h 1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rgbClr val="A71930"/>
          </a:solidFill>
          <a:ln>
            <a:noFill/>
          </a:ln>
        </p:spPr>
        <p:txBody>
          <a:bodyPr/>
          <a:lstStyle/>
          <a:p>
            <a:endParaRPr lang="en-US" sz="900">
              <a:solidFill>
                <a:srgbClr val="A71930"/>
              </a:solidFill>
              <a:latin typeface="Century Gothic" panose="020B0502020202020204" pitchFamily="34" charset="0"/>
            </a:endParaRPr>
          </a:p>
        </p:txBody>
      </p:sp>
      <p:sp>
        <p:nvSpPr>
          <p:cNvPr id="67" name="TextBox 66">
            <a:extLst>
              <a:ext uri="{FF2B5EF4-FFF2-40B4-BE49-F238E27FC236}">
                <a16:creationId xmlns:a16="http://schemas.microsoft.com/office/drawing/2014/main" id="{478EC4E2-7B10-468B-8CC9-3F5E2F2C9B5E}"/>
              </a:ext>
            </a:extLst>
          </p:cNvPr>
          <p:cNvSpPr txBox="1"/>
          <p:nvPr userDrawn="1"/>
        </p:nvSpPr>
        <p:spPr>
          <a:xfrm>
            <a:off x="5254927" y="3092973"/>
            <a:ext cx="2603837" cy="338534"/>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Certified Member</a:t>
            </a:r>
          </a:p>
        </p:txBody>
      </p:sp>
      <p:sp>
        <p:nvSpPr>
          <p:cNvPr id="68" name="Rectangle 67">
            <a:extLst>
              <a:ext uri="{FF2B5EF4-FFF2-40B4-BE49-F238E27FC236}">
                <a16:creationId xmlns:a16="http://schemas.microsoft.com/office/drawing/2014/main" id="{D523400C-68D5-45E9-884A-F4467BD29445}"/>
              </a:ext>
            </a:extLst>
          </p:cNvPr>
          <p:cNvSpPr/>
          <p:nvPr userDrawn="1"/>
        </p:nvSpPr>
        <p:spPr>
          <a:xfrm>
            <a:off x="5234021" y="2762993"/>
            <a:ext cx="1015620" cy="400089"/>
          </a:xfrm>
          <a:prstGeom prst="rect">
            <a:avLst/>
          </a:prstGeom>
        </p:spPr>
        <p:txBody>
          <a:bodyPr wrap="none" lIns="121899" tIns="60950" rIns="121899" bIns="60950">
            <a:spAutoFit/>
          </a:bodyPr>
          <a:lstStyle/>
          <a:p>
            <a:r>
              <a:rPr lang="en-US" b="1" dirty="0">
                <a:latin typeface="Century Gothic" panose="020B0502020202020204" pitchFamily="34" charset="0"/>
                <a:cs typeface="Lato Light"/>
              </a:rPr>
              <a:t>C-TPAT</a:t>
            </a:r>
          </a:p>
        </p:txBody>
      </p:sp>
      <p:sp>
        <p:nvSpPr>
          <p:cNvPr id="69" name="Freeform 179">
            <a:extLst>
              <a:ext uri="{FF2B5EF4-FFF2-40B4-BE49-F238E27FC236}">
                <a16:creationId xmlns:a16="http://schemas.microsoft.com/office/drawing/2014/main" id="{DB74F60A-8BD3-482B-B6AD-6417E4CA867E}"/>
              </a:ext>
            </a:extLst>
          </p:cNvPr>
          <p:cNvSpPr>
            <a:spLocks noChangeArrowheads="1"/>
          </p:cNvSpPr>
          <p:nvPr userDrawn="1"/>
        </p:nvSpPr>
        <p:spPr bwMode="auto">
          <a:xfrm>
            <a:off x="4508513" y="5782569"/>
            <a:ext cx="550666" cy="511822"/>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rgbClr val="A71930"/>
          </a:solidFill>
          <a:ln>
            <a:noFill/>
          </a:ln>
          <a:effectLst/>
        </p:spPr>
        <p:txBody>
          <a:bodyPr wrap="none" lIns="45716" tIns="22858" rIns="45716" bIns="22858" anchor="ctr"/>
          <a:lstStyle/>
          <a:p>
            <a:pPr>
              <a:defRPr/>
            </a:pPr>
            <a:endParaRPr lang="en-US" sz="900">
              <a:solidFill>
                <a:srgbClr val="A71930"/>
              </a:solidFill>
              <a:latin typeface="Century Gothic" panose="020B0502020202020204" pitchFamily="34" charset="0"/>
            </a:endParaRPr>
          </a:p>
        </p:txBody>
      </p:sp>
      <p:sp>
        <p:nvSpPr>
          <p:cNvPr id="70" name="TextBox 69">
            <a:extLst>
              <a:ext uri="{FF2B5EF4-FFF2-40B4-BE49-F238E27FC236}">
                <a16:creationId xmlns:a16="http://schemas.microsoft.com/office/drawing/2014/main" id="{10CE23C0-A8F2-463C-B678-ECA3F211E126}"/>
              </a:ext>
            </a:extLst>
          </p:cNvPr>
          <p:cNvSpPr txBox="1"/>
          <p:nvPr userDrawn="1"/>
        </p:nvSpPr>
        <p:spPr>
          <a:xfrm>
            <a:off x="5249080" y="6024042"/>
            <a:ext cx="2624743" cy="553978"/>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Authorized Remote Location Filer</a:t>
            </a:r>
          </a:p>
        </p:txBody>
      </p:sp>
      <p:sp>
        <p:nvSpPr>
          <p:cNvPr id="71" name="Rectangle 70">
            <a:extLst>
              <a:ext uri="{FF2B5EF4-FFF2-40B4-BE49-F238E27FC236}">
                <a16:creationId xmlns:a16="http://schemas.microsoft.com/office/drawing/2014/main" id="{9463E2B5-5703-447D-BECA-8ABDDD79E453}"/>
              </a:ext>
            </a:extLst>
          </p:cNvPr>
          <p:cNvSpPr/>
          <p:nvPr userDrawn="1"/>
        </p:nvSpPr>
        <p:spPr>
          <a:xfrm>
            <a:off x="5245767" y="5729393"/>
            <a:ext cx="865291" cy="400089"/>
          </a:xfrm>
          <a:prstGeom prst="rect">
            <a:avLst/>
          </a:prstGeom>
        </p:spPr>
        <p:txBody>
          <a:bodyPr wrap="square" lIns="121899" tIns="60950" rIns="121899" bIns="60950">
            <a:spAutoFit/>
          </a:bodyPr>
          <a:lstStyle/>
          <a:p>
            <a:r>
              <a:rPr lang="en-US" b="1" dirty="0">
                <a:latin typeface="Century Gothic" panose="020B0502020202020204" pitchFamily="34" charset="0"/>
                <a:cs typeface="Lato Light"/>
              </a:rPr>
              <a:t>RLF</a:t>
            </a:r>
          </a:p>
        </p:txBody>
      </p:sp>
      <p:sp>
        <p:nvSpPr>
          <p:cNvPr id="72" name="TextBox 71">
            <a:extLst>
              <a:ext uri="{FF2B5EF4-FFF2-40B4-BE49-F238E27FC236}">
                <a16:creationId xmlns:a16="http://schemas.microsoft.com/office/drawing/2014/main" id="{364F5BA7-0317-4A9E-9421-FB3C41E7B672}"/>
              </a:ext>
            </a:extLst>
          </p:cNvPr>
          <p:cNvSpPr txBox="1"/>
          <p:nvPr userDrawn="1"/>
        </p:nvSpPr>
        <p:spPr>
          <a:xfrm>
            <a:off x="5231090" y="4551455"/>
            <a:ext cx="2377885" cy="538589"/>
          </a:xfrm>
          <a:prstGeom prst="rect">
            <a:avLst/>
          </a:prstGeom>
          <a:noFill/>
        </p:spPr>
        <p:txBody>
          <a:bodyPr wrap="square" lIns="121899" tIns="60950" rIns="121899" bIns="60950" rtlCol="0">
            <a:spAutoFit/>
          </a:bodyPr>
          <a:lstStyle/>
          <a:p>
            <a:r>
              <a:rPr lang="en-US" sz="1350" dirty="0">
                <a:solidFill>
                  <a:srgbClr val="333333"/>
                </a:solidFill>
                <a:latin typeface="Century Gothic" panose="020B0502020202020204" pitchFamily="34" charset="0"/>
                <a:ea typeface="Lato Light" charset="0"/>
                <a:cs typeface="Lato Light"/>
              </a:rPr>
              <a:t>Domestic Freight Property Broker</a:t>
            </a:r>
          </a:p>
        </p:txBody>
      </p:sp>
      <p:sp>
        <p:nvSpPr>
          <p:cNvPr id="73" name="Rectangle 72">
            <a:extLst>
              <a:ext uri="{FF2B5EF4-FFF2-40B4-BE49-F238E27FC236}">
                <a16:creationId xmlns:a16="http://schemas.microsoft.com/office/drawing/2014/main" id="{A4021D4F-B132-4C10-8384-7C713A559835}"/>
              </a:ext>
            </a:extLst>
          </p:cNvPr>
          <p:cNvSpPr/>
          <p:nvPr userDrawn="1"/>
        </p:nvSpPr>
        <p:spPr>
          <a:xfrm>
            <a:off x="5231090" y="4246612"/>
            <a:ext cx="1486903" cy="369312"/>
          </a:xfrm>
          <a:prstGeom prst="rect">
            <a:avLst/>
          </a:prstGeom>
        </p:spPr>
        <p:txBody>
          <a:bodyPr wrap="none" lIns="121899" tIns="60950" rIns="121899" bIns="60950">
            <a:spAutoFit/>
          </a:bodyPr>
          <a:lstStyle/>
          <a:p>
            <a:r>
              <a:rPr lang="en-US" sz="1600" b="1" dirty="0">
                <a:latin typeface="Century Gothic" panose="020B0502020202020204" pitchFamily="34" charset="0"/>
                <a:cs typeface="Lato Light"/>
              </a:rPr>
              <a:t>ICC License </a:t>
            </a:r>
          </a:p>
        </p:txBody>
      </p:sp>
      <p:grpSp>
        <p:nvGrpSpPr>
          <p:cNvPr id="74" name="Group 73">
            <a:extLst>
              <a:ext uri="{FF2B5EF4-FFF2-40B4-BE49-F238E27FC236}">
                <a16:creationId xmlns:a16="http://schemas.microsoft.com/office/drawing/2014/main" id="{9D1FC912-6026-457D-A1CC-A3E13F801E4B}"/>
              </a:ext>
            </a:extLst>
          </p:cNvPr>
          <p:cNvGrpSpPr/>
          <p:nvPr userDrawn="1"/>
        </p:nvGrpSpPr>
        <p:grpSpPr>
          <a:xfrm>
            <a:off x="4504480" y="4404088"/>
            <a:ext cx="554699" cy="396502"/>
            <a:chOff x="1252773" y="3279080"/>
            <a:chExt cx="300038" cy="261937"/>
          </a:xfrm>
          <a:solidFill>
            <a:srgbClr val="A71930"/>
          </a:solidFill>
        </p:grpSpPr>
        <p:sp>
          <p:nvSpPr>
            <p:cNvPr id="75" name="Oval 154">
              <a:extLst>
                <a:ext uri="{FF2B5EF4-FFF2-40B4-BE49-F238E27FC236}">
                  <a16:creationId xmlns:a16="http://schemas.microsoft.com/office/drawing/2014/main" id="{C64FC553-CBDB-4C6D-B89A-6B3B4A8EB4AB}"/>
                </a:ext>
              </a:extLst>
            </p:cNvPr>
            <p:cNvSpPr>
              <a:spLocks noChangeArrowheads="1"/>
            </p:cNvSpPr>
            <p:nvPr/>
          </p:nvSpPr>
          <p:spPr bwMode="auto">
            <a:xfrm>
              <a:off x="1290873" y="3466404"/>
              <a:ext cx="74613" cy="746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155">
              <a:extLst>
                <a:ext uri="{FF2B5EF4-FFF2-40B4-BE49-F238E27FC236}">
                  <a16:creationId xmlns:a16="http://schemas.microsoft.com/office/drawing/2014/main" id="{46539451-668A-4C2F-8154-58083A89583F}"/>
                </a:ext>
              </a:extLst>
            </p:cNvPr>
            <p:cNvSpPr>
              <a:spLocks noChangeArrowheads="1"/>
            </p:cNvSpPr>
            <p:nvPr/>
          </p:nvSpPr>
          <p:spPr bwMode="auto">
            <a:xfrm>
              <a:off x="1457561" y="3466403"/>
              <a:ext cx="74613" cy="746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56">
              <a:extLst>
                <a:ext uri="{FF2B5EF4-FFF2-40B4-BE49-F238E27FC236}">
                  <a16:creationId xmlns:a16="http://schemas.microsoft.com/office/drawing/2014/main" id="{D317B3B9-BAA9-443C-B803-1584266EAAB3}"/>
                </a:ext>
              </a:extLst>
            </p:cNvPr>
            <p:cNvSpPr>
              <a:spLocks noEditPoints="1"/>
            </p:cNvSpPr>
            <p:nvPr/>
          </p:nvSpPr>
          <p:spPr bwMode="auto">
            <a:xfrm>
              <a:off x="1252773" y="3279080"/>
              <a:ext cx="300038" cy="204788"/>
            </a:xfrm>
            <a:custGeom>
              <a:avLst/>
              <a:gdLst/>
              <a:ahLst/>
              <a:cxnLst>
                <a:cxn ang="0">
                  <a:pos x="113" y="0"/>
                </a:cxn>
                <a:cxn ang="0">
                  <a:pos x="40" y="0"/>
                </a:cxn>
                <a:cxn ang="0">
                  <a:pos x="37" y="4"/>
                </a:cxn>
                <a:cxn ang="0">
                  <a:pos x="37" y="15"/>
                </a:cxn>
                <a:cxn ang="0">
                  <a:pos x="19" y="15"/>
                </a:cxn>
                <a:cxn ang="0">
                  <a:pos x="13" y="18"/>
                </a:cxn>
                <a:cxn ang="0">
                  <a:pos x="2" y="40"/>
                </a:cxn>
                <a:cxn ang="0">
                  <a:pos x="0" y="47"/>
                </a:cxn>
                <a:cxn ang="0">
                  <a:pos x="0" y="69"/>
                </a:cxn>
                <a:cxn ang="0">
                  <a:pos x="3" y="75"/>
                </a:cxn>
                <a:cxn ang="0">
                  <a:pos x="5" y="77"/>
                </a:cxn>
                <a:cxn ang="0">
                  <a:pos x="9" y="79"/>
                </a:cxn>
                <a:cxn ang="0">
                  <a:pos x="29" y="65"/>
                </a:cxn>
                <a:cxn ang="0">
                  <a:pos x="50" y="80"/>
                </a:cxn>
                <a:cxn ang="0">
                  <a:pos x="74" y="80"/>
                </a:cxn>
                <a:cxn ang="0">
                  <a:pos x="95" y="65"/>
                </a:cxn>
                <a:cxn ang="0">
                  <a:pos x="115" y="79"/>
                </a:cxn>
                <a:cxn ang="0">
                  <a:pos x="117" y="76"/>
                </a:cxn>
                <a:cxn ang="0">
                  <a:pos x="117" y="4"/>
                </a:cxn>
                <a:cxn ang="0">
                  <a:pos x="113" y="0"/>
                </a:cxn>
                <a:cxn ang="0">
                  <a:pos x="37" y="44"/>
                </a:cxn>
                <a:cxn ang="0">
                  <a:pos x="15" y="44"/>
                </a:cxn>
                <a:cxn ang="0">
                  <a:pos x="22" y="22"/>
                </a:cxn>
                <a:cxn ang="0">
                  <a:pos x="37" y="22"/>
                </a:cxn>
                <a:cxn ang="0">
                  <a:pos x="37" y="44"/>
                </a:cxn>
              </a:cxnLst>
              <a:rect l="0" t="0" r="r" b="b"/>
              <a:pathLst>
                <a:path w="117" h="80">
                  <a:moveTo>
                    <a:pt x="113" y="0"/>
                  </a:moveTo>
                  <a:cubicBezTo>
                    <a:pt x="40" y="0"/>
                    <a:pt x="40" y="0"/>
                    <a:pt x="40" y="0"/>
                  </a:cubicBezTo>
                  <a:cubicBezTo>
                    <a:pt x="38" y="0"/>
                    <a:pt x="37" y="2"/>
                    <a:pt x="37" y="4"/>
                  </a:cubicBezTo>
                  <a:cubicBezTo>
                    <a:pt x="37" y="15"/>
                    <a:pt x="37" y="15"/>
                    <a:pt x="37" y="15"/>
                  </a:cubicBezTo>
                  <a:cubicBezTo>
                    <a:pt x="19" y="15"/>
                    <a:pt x="19" y="15"/>
                    <a:pt x="19" y="15"/>
                  </a:cubicBezTo>
                  <a:cubicBezTo>
                    <a:pt x="17" y="15"/>
                    <a:pt x="14" y="16"/>
                    <a:pt x="13" y="18"/>
                  </a:cubicBezTo>
                  <a:cubicBezTo>
                    <a:pt x="2" y="40"/>
                    <a:pt x="2" y="40"/>
                    <a:pt x="2" y="40"/>
                  </a:cubicBezTo>
                  <a:cubicBezTo>
                    <a:pt x="1" y="42"/>
                    <a:pt x="0" y="45"/>
                    <a:pt x="0" y="47"/>
                  </a:cubicBezTo>
                  <a:cubicBezTo>
                    <a:pt x="0" y="69"/>
                    <a:pt x="0" y="69"/>
                    <a:pt x="0" y="69"/>
                  </a:cubicBezTo>
                  <a:cubicBezTo>
                    <a:pt x="0" y="71"/>
                    <a:pt x="2" y="74"/>
                    <a:pt x="3" y="75"/>
                  </a:cubicBezTo>
                  <a:cubicBezTo>
                    <a:pt x="5" y="77"/>
                    <a:pt x="5" y="77"/>
                    <a:pt x="5" y="77"/>
                  </a:cubicBezTo>
                  <a:cubicBezTo>
                    <a:pt x="6" y="78"/>
                    <a:pt x="8" y="79"/>
                    <a:pt x="9" y="79"/>
                  </a:cubicBezTo>
                  <a:cubicBezTo>
                    <a:pt x="12" y="71"/>
                    <a:pt x="20" y="65"/>
                    <a:pt x="29" y="65"/>
                  </a:cubicBezTo>
                  <a:cubicBezTo>
                    <a:pt x="39" y="65"/>
                    <a:pt x="47" y="71"/>
                    <a:pt x="50" y="80"/>
                  </a:cubicBezTo>
                  <a:cubicBezTo>
                    <a:pt x="74" y="80"/>
                    <a:pt x="74" y="80"/>
                    <a:pt x="74" y="80"/>
                  </a:cubicBezTo>
                  <a:cubicBezTo>
                    <a:pt x="77" y="71"/>
                    <a:pt x="85" y="65"/>
                    <a:pt x="95" y="65"/>
                  </a:cubicBezTo>
                  <a:cubicBezTo>
                    <a:pt x="104" y="65"/>
                    <a:pt x="112" y="71"/>
                    <a:pt x="115" y="79"/>
                  </a:cubicBezTo>
                  <a:cubicBezTo>
                    <a:pt x="116" y="78"/>
                    <a:pt x="117" y="77"/>
                    <a:pt x="117" y="76"/>
                  </a:cubicBezTo>
                  <a:cubicBezTo>
                    <a:pt x="117" y="4"/>
                    <a:pt x="117" y="4"/>
                    <a:pt x="117" y="4"/>
                  </a:cubicBezTo>
                  <a:cubicBezTo>
                    <a:pt x="117" y="2"/>
                    <a:pt x="115" y="0"/>
                    <a:pt x="113" y="0"/>
                  </a:cubicBezTo>
                  <a:close/>
                  <a:moveTo>
                    <a:pt x="37" y="44"/>
                  </a:moveTo>
                  <a:cubicBezTo>
                    <a:pt x="15" y="44"/>
                    <a:pt x="15" y="44"/>
                    <a:pt x="15" y="44"/>
                  </a:cubicBezTo>
                  <a:cubicBezTo>
                    <a:pt x="22" y="22"/>
                    <a:pt x="22" y="22"/>
                    <a:pt x="22" y="22"/>
                  </a:cubicBezTo>
                  <a:cubicBezTo>
                    <a:pt x="37" y="22"/>
                    <a:pt x="37" y="22"/>
                    <a:pt x="37" y="22"/>
                  </a:cubicBezTo>
                  <a:lnTo>
                    <a:pt x="37"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8" name="TextBox 77">
            <a:extLst>
              <a:ext uri="{FF2B5EF4-FFF2-40B4-BE49-F238E27FC236}">
                <a16:creationId xmlns:a16="http://schemas.microsoft.com/office/drawing/2014/main" id="{BFD69196-21BF-497D-96C9-8CD6146C7AA4}"/>
              </a:ext>
            </a:extLst>
          </p:cNvPr>
          <p:cNvSpPr txBox="1"/>
          <p:nvPr userDrawn="1"/>
        </p:nvSpPr>
        <p:spPr>
          <a:xfrm>
            <a:off x="9279935" y="1635558"/>
            <a:ext cx="2603837" cy="338534"/>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RIM is a NVOCC</a:t>
            </a:r>
          </a:p>
        </p:txBody>
      </p:sp>
      <p:sp>
        <p:nvSpPr>
          <p:cNvPr id="79" name="Rectangle 78">
            <a:extLst>
              <a:ext uri="{FF2B5EF4-FFF2-40B4-BE49-F238E27FC236}">
                <a16:creationId xmlns:a16="http://schemas.microsoft.com/office/drawing/2014/main" id="{B504E1B0-4E0C-416E-B70D-BCA912F6873F}"/>
              </a:ext>
            </a:extLst>
          </p:cNvPr>
          <p:cNvSpPr/>
          <p:nvPr userDrawn="1"/>
        </p:nvSpPr>
        <p:spPr>
          <a:xfrm>
            <a:off x="9279935" y="1302409"/>
            <a:ext cx="1132640" cy="400089"/>
          </a:xfrm>
          <a:prstGeom prst="rect">
            <a:avLst/>
          </a:prstGeom>
        </p:spPr>
        <p:txBody>
          <a:bodyPr wrap="none" lIns="121899" tIns="60950" rIns="121899" bIns="60950">
            <a:spAutoFit/>
          </a:bodyPr>
          <a:lstStyle/>
          <a:p>
            <a:r>
              <a:rPr lang="en-US" b="1" dirty="0">
                <a:latin typeface="Century Gothic" panose="020B0502020202020204" pitchFamily="34" charset="0"/>
                <a:cs typeface="Lato Light"/>
              </a:rPr>
              <a:t>NVOCC</a:t>
            </a:r>
          </a:p>
        </p:txBody>
      </p:sp>
      <p:sp>
        <p:nvSpPr>
          <p:cNvPr id="80" name="Freeform 74">
            <a:extLst>
              <a:ext uri="{FF2B5EF4-FFF2-40B4-BE49-F238E27FC236}">
                <a16:creationId xmlns:a16="http://schemas.microsoft.com/office/drawing/2014/main" id="{AA07DD25-0940-4C7B-B2C7-72B7775A8BBC}"/>
              </a:ext>
            </a:extLst>
          </p:cNvPr>
          <p:cNvSpPr>
            <a:spLocks noChangeArrowheads="1"/>
          </p:cNvSpPr>
          <p:nvPr userDrawn="1"/>
        </p:nvSpPr>
        <p:spPr bwMode="auto">
          <a:xfrm>
            <a:off x="8549502" y="1355339"/>
            <a:ext cx="591963" cy="534817"/>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A7193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sz="2000" dirty="0">
              <a:latin typeface="+mn-lt"/>
              <a:ea typeface="+mn-ea"/>
              <a:cs typeface="+mn-cs"/>
            </a:endParaRPr>
          </a:p>
        </p:txBody>
      </p:sp>
      <p:sp>
        <p:nvSpPr>
          <p:cNvPr id="81" name="TextBox 80">
            <a:extLst>
              <a:ext uri="{FF2B5EF4-FFF2-40B4-BE49-F238E27FC236}">
                <a16:creationId xmlns:a16="http://schemas.microsoft.com/office/drawing/2014/main" id="{D975FB01-4D0A-41BE-98FA-A5566BC6276E}"/>
              </a:ext>
            </a:extLst>
          </p:cNvPr>
          <p:cNvSpPr txBox="1"/>
          <p:nvPr userDrawn="1"/>
        </p:nvSpPr>
        <p:spPr>
          <a:xfrm>
            <a:off x="9265921" y="3036559"/>
            <a:ext cx="2617852" cy="553978"/>
          </a:xfrm>
          <a:prstGeom prst="rect">
            <a:avLst/>
          </a:prstGeom>
          <a:noFill/>
        </p:spPr>
        <p:txBody>
          <a:bodyPr wrap="square" lIns="121899" tIns="60950" rIns="121899" bIns="60950" rtlCol="0">
            <a:spAutoFit/>
          </a:bodyPr>
          <a:lstStyle/>
          <a:p>
            <a:r>
              <a:rPr lang="it-IT" sz="1400" dirty="0">
                <a:solidFill>
                  <a:srgbClr val="333333"/>
                </a:solidFill>
                <a:latin typeface="Century Gothic" panose="020B0502020202020204" pitchFamily="34" charset="0"/>
                <a:ea typeface="Lato Light" charset="0"/>
                <a:cs typeface="Lato Light"/>
              </a:rPr>
              <a:t>Certified Personnel IMO, IMDG, IATA, DOT</a:t>
            </a:r>
          </a:p>
        </p:txBody>
      </p:sp>
      <p:sp>
        <p:nvSpPr>
          <p:cNvPr id="82" name="Rectangle 81">
            <a:extLst>
              <a:ext uri="{FF2B5EF4-FFF2-40B4-BE49-F238E27FC236}">
                <a16:creationId xmlns:a16="http://schemas.microsoft.com/office/drawing/2014/main" id="{5B9760AD-A694-4804-A57A-4670D21B511C}"/>
              </a:ext>
            </a:extLst>
          </p:cNvPr>
          <p:cNvSpPr/>
          <p:nvPr userDrawn="1"/>
        </p:nvSpPr>
        <p:spPr>
          <a:xfrm>
            <a:off x="9265920" y="2717529"/>
            <a:ext cx="2264360" cy="400089"/>
          </a:xfrm>
          <a:prstGeom prst="rect">
            <a:avLst/>
          </a:prstGeom>
        </p:spPr>
        <p:txBody>
          <a:bodyPr wrap="none" lIns="121899" tIns="60950" rIns="121899" bIns="60950">
            <a:spAutoFit/>
          </a:bodyPr>
          <a:lstStyle/>
          <a:p>
            <a:r>
              <a:rPr lang="en-US" b="1" dirty="0">
                <a:latin typeface="Century Gothic" panose="020B0502020202020204" pitchFamily="34" charset="0"/>
                <a:cs typeface="Lato Light"/>
              </a:rPr>
              <a:t>Dangerous Goods</a:t>
            </a:r>
          </a:p>
        </p:txBody>
      </p:sp>
      <p:pic>
        <p:nvPicPr>
          <p:cNvPr id="83" name="Picture 82" descr="Screen Clipping">
            <a:extLst>
              <a:ext uri="{FF2B5EF4-FFF2-40B4-BE49-F238E27FC236}">
                <a16:creationId xmlns:a16="http://schemas.microsoft.com/office/drawing/2014/main" id="{9DCB52A3-2A2E-4363-BE63-27DF3D521EE1}"/>
              </a:ext>
            </a:extLst>
          </p:cNvPr>
          <p:cNvPicPr>
            <a:picLocks noChangeAspect="1"/>
          </p:cNvPicPr>
          <p:nvPr userDrawn="1"/>
        </p:nvPicPr>
        <p:blipFill>
          <a:blip r:embed="rId12"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8550283" y="2843893"/>
            <a:ext cx="635030" cy="591535"/>
          </a:xfrm>
          <a:prstGeom prst="rect">
            <a:avLst/>
          </a:prstGeom>
          <a:solidFill>
            <a:srgbClr val="A71930"/>
          </a:solidFill>
        </p:spPr>
      </p:pic>
      <p:sp>
        <p:nvSpPr>
          <p:cNvPr id="84" name="TextBox 83">
            <a:extLst>
              <a:ext uri="{FF2B5EF4-FFF2-40B4-BE49-F238E27FC236}">
                <a16:creationId xmlns:a16="http://schemas.microsoft.com/office/drawing/2014/main" id="{7ECC4FEA-176B-4D47-B691-52C6988E1B29}"/>
              </a:ext>
            </a:extLst>
          </p:cNvPr>
          <p:cNvSpPr txBox="1"/>
          <p:nvPr userDrawn="1"/>
        </p:nvSpPr>
        <p:spPr>
          <a:xfrm>
            <a:off x="9303110" y="4523182"/>
            <a:ext cx="2742283" cy="553978"/>
          </a:xfrm>
          <a:prstGeom prst="rect">
            <a:avLst/>
          </a:prstGeom>
          <a:noFill/>
        </p:spPr>
        <p:txBody>
          <a:bodyPr wrap="square" lIns="121899" tIns="60950" rIns="121899" bIns="60950" rtlCol="0">
            <a:spAutoFit/>
          </a:bodyPr>
          <a:lstStyle/>
          <a:p>
            <a:r>
              <a:rPr lang="en-US" sz="1400" dirty="0">
                <a:solidFill>
                  <a:srgbClr val="333333"/>
                </a:solidFill>
                <a:latin typeface="Century Gothic" panose="020B0502020202020204" pitchFamily="34" charset="0"/>
                <a:ea typeface="Lato Light" charset="0"/>
                <a:cs typeface="Lato Light"/>
              </a:rPr>
              <a:t>Certified USDA-APHIS Complaint </a:t>
            </a:r>
          </a:p>
        </p:txBody>
      </p:sp>
      <p:sp>
        <p:nvSpPr>
          <p:cNvPr id="85" name="Rectangle 84">
            <a:extLst>
              <a:ext uri="{FF2B5EF4-FFF2-40B4-BE49-F238E27FC236}">
                <a16:creationId xmlns:a16="http://schemas.microsoft.com/office/drawing/2014/main" id="{394EBB5E-1441-4D7C-8314-05D68424F199}"/>
              </a:ext>
            </a:extLst>
          </p:cNvPr>
          <p:cNvSpPr/>
          <p:nvPr userDrawn="1"/>
        </p:nvSpPr>
        <p:spPr>
          <a:xfrm>
            <a:off x="9322459" y="4231223"/>
            <a:ext cx="768758" cy="400089"/>
          </a:xfrm>
          <a:prstGeom prst="rect">
            <a:avLst/>
          </a:prstGeom>
        </p:spPr>
        <p:txBody>
          <a:bodyPr wrap="none" lIns="121899" tIns="60950" rIns="121899" bIns="60950">
            <a:spAutoFit/>
          </a:bodyPr>
          <a:lstStyle/>
          <a:p>
            <a:r>
              <a:rPr lang="en-US" b="1" dirty="0">
                <a:latin typeface="Century Gothic" panose="020B0502020202020204" pitchFamily="34" charset="0"/>
                <a:cs typeface="Lato Light"/>
              </a:rPr>
              <a:t>ISPM</a:t>
            </a:r>
          </a:p>
        </p:txBody>
      </p:sp>
      <p:pic>
        <p:nvPicPr>
          <p:cNvPr id="86" name="Picture 85" descr="Screen Clipping">
            <a:extLst>
              <a:ext uri="{FF2B5EF4-FFF2-40B4-BE49-F238E27FC236}">
                <a16:creationId xmlns:a16="http://schemas.microsoft.com/office/drawing/2014/main" id="{BFB94972-6E53-4096-8E53-A647694937C1}"/>
              </a:ext>
            </a:extLst>
          </p:cNvPr>
          <p:cNvPicPr>
            <a:picLocks noChangeAspect="1"/>
          </p:cNvPicPr>
          <p:nvPr userDrawn="1"/>
        </p:nvPicPr>
        <p:blipFill>
          <a:blip r:embed="rId13"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8574858" y="4242148"/>
            <a:ext cx="637158" cy="684354"/>
          </a:xfrm>
          <a:prstGeom prst="rect">
            <a:avLst/>
          </a:prstGeom>
          <a:solidFill>
            <a:srgbClr val="A71930"/>
          </a:solidFill>
        </p:spPr>
      </p:pic>
    </p:spTree>
    <p:extLst>
      <p:ext uri="{BB962C8B-B14F-4D97-AF65-F5344CB8AC3E}">
        <p14:creationId xmlns:p14="http://schemas.microsoft.com/office/powerpoint/2010/main" val="7704564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read and Butter">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F7D444AD-DED2-4386-969E-6A3E606AC830}"/>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6" name="Isosceles Triangle 45">
            <a:extLst>
              <a:ext uri="{FF2B5EF4-FFF2-40B4-BE49-F238E27FC236}">
                <a16:creationId xmlns:a16="http://schemas.microsoft.com/office/drawing/2014/main" id="{BEED9B2E-E2D4-4902-91F1-BF9CEFF4EB8C}"/>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764989"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14686"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itle 1">
            <a:extLst>
              <a:ext uri="{FF2B5EF4-FFF2-40B4-BE49-F238E27FC236}">
                <a16:creationId xmlns:a16="http://schemas.microsoft.com/office/drawing/2014/main" id="{68E8D9B1-130D-463F-8E2E-5196B89E9D33}"/>
              </a:ext>
            </a:extLst>
          </p:cNvPr>
          <p:cNvSpPr txBox="1">
            <a:spLocks/>
          </p:cNvSpPr>
          <p:nvPr userDrawn="1"/>
        </p:nvSpPr>
        <p:spPr>
          <a:xfrm>
            <a:off x="386986" y="283643"/>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OUR </a:t>
            </a:r>
            <a:r>
              <a:rPr lang="en-US" sz="3600" dirty="0">
                <a:solidFill>
                  <a:schemeClr val="accent1"/>
                </a:solidFill>
              </a:rPr>
              <a:t>BREAD</a:t>
            </a:r>
            <a:r>
              <a:rPr lang="en-US" sz="3600" dirty="0">
                <a:solidFill>
                  <a:schemeClr val="accent6"/>
                </a:solidFill>
              </a:rPr>
              <a:t> &amp; </a:t>
            </a:r>
            <a:r>
              <a:rPr lang="en-US" sz="3600" dirty="0">
                <a:solidFill>
                  <a:schemeClr val="accent1"/>
                </a:solidFill>
              </a:rPr>
              <a:t>BUTTER</a:t>
            </a:r>
          </a:p>
        </p:txBody>
      </p:sp>
      <p:grpSp>
        <p:nvGrpSpPr>
          <p:cNvPr id="68" name="Group 7">
            <a:extLst>
              <a:ext uri="{FF2B5EF4-FFF2-40B4-BE49-F238E27FC236}">
                <a16:creationId xmlns:a16="http://schemas.microsoft.com/office/drawing/2014/main" id="{1AF8A416-53F9-44CF-B25C-732D37D4A535}"/>
              </a:ext>
            </a:extLst>
          </p:cNvPr>
          <p:cNvGrpSpPr/>
          <p:nvPr userDrawn="1"/>
        </p:nvGrpSpPr>
        <p:grpSpPr>
          <a:xfrm rot="21600000">
            <a:off x="1005783" y="1999792"/>
            <a:ext cx="2224029" cy="2723389"/>
            <a:chOff x="75595" y="321195"/>
            <a:chExt cx="1353936" cy="1743221"/>
          </a:xfrm>
        </p:grpSpPr>
        <p:sp>
          <p:nvSpPr>
            <p:cNvPr id="69" name="Freeform 6">
              <a:extLst>
                <a:ext uri="{FF2B5EF4-FFF2-40B4-BE49-F238E27FC236}">
                  <a16:creationId xmlns:a16="http://schemas.microsoft.com/office/drawing/2014/main" id="{999BAEEA-33C0-47A9-9F68-E1BA76F647AB}"/>
                </a:ext>
              </a:extLst>
            </p:cNvPr>
            <p:cNvSpPr/>
            <p:nvPr/>
          </p:nvSpPr>
          <p:spPr>
            <a:xfrm>
              <a:off x="75595" y="321195"/>
              <a:ext cx="1353936" cy="1743221"/>
            </a:xfrm>
            <a:custGeom>
              <a:avLst/>
              <a:gdLst/>
              <a:ahLst/>
              <a:cxnLst/>
              <a:rect l="0" t="0" r="0" b="0"/>
              <a:pathLst>
                <a:path w="304800" h="304800">
                  <a:moveTo>
                    <a:pt x="0" y="0"/>
                  </a:moveTo>
                  <a:lnTo>
                    <a:pt x="0" y="304800"/>
                  </a:lnTo>
                  <a:lnTo>
                    <a:pt x="304800" y="304800"/>
                  </a:lnTo>
                  <a:lnTo>
                    <a:pt x="304800" y="0"/>
                  </a:lnTo>
                  <a:lnTo>
                    <a:pt x="0" y="0"/>
                  </a:lnTo>
                  <a:close/>
                </a:path>
              </a:pathLst>
            </a:custGeom>
            <a:solidFill>
              <a:srgbClr val="450101">
                <a:alpha val="15000"/>
              </a:srgbClr>
            </a:solidFill>
          </p:spPr>
        </p:sp>
      </p:grpSp>
      <p:grpSp>
        <p:nvGrpSpPr>
          <p:cNvPr id="70" name="Group 9">
            <a:extLst>
              <a:ext uri="{FF2B5EF4-FFF2-40B4-BE49-F238E27FC236}">
                <a16:creationId xmlns:a16="http://schemas.microsoft.com/office/drawing/2014/main" id="{31F4547F-58D7-45AF-9B92-10C89D8BF069}"/>
              </a:ext>
            </a:extLst>
          </p:cNvPr>
          <p:cNvGrpSpPr/>
          <p:nvPr userDrawn="1"/>
        </p:nvGrpSpPr>
        <p:grpSpPr>
          <a:xfrm rot="21600000">
            <a:off x="3012344" y="2415523"/>
            <a:ext cx="2224029" cy="2723389"/>
            <a:chOff x="1429471" y="776252"/>
            <a:chExt cx="1353936" cy="1743221"/>
          </a:xfrm>
        </p:grpSpPr>
        <p:sp>
          <p:nvSpPr>
            <p:cNvPr id="71" name="Freeform 8">
              <a:extLst>
                <a:ext uri="{FF2B5EF4-FFF2-40B4-BE49-F238E27FC236}">
                  <a16:creationId xmlns:a16="http://schemas.microsoft.com/office/drawing/2014/main" id="{68512065-A199-469D-8D59-13C37D91094E}"/>
                </a:ext>
              </a:extLst>
            </p:cNvPr>
            <p:cNvSpPr/>
            <p:nvPr/>
          </p:nvSpPr>
          <p:spPr>
            <a:xfrm>
              <a:off x="1429471" y="776252"/>
              <a:ext cx="1353936" cy="1743221"/>
            </a:xfrm>
            <a:custGeom>
              <a:avLst/>
              <a:gdLst/>
              <a:ahLst/>
              <a:cxnLst/>
              <a:rect l="0" t="0" r="0" b="0"/>
              <a:pathLst>
                <a:path w="304800" h="304800">
                  <a:moveTo>
                    <a:pt x="0" y="0"/>
                  </a:moveTo>
                  <a:lnTo>
                    <a:pt x="0" y="304800"/>
                  </a:lnTo>
                  <a:lnTo>
                    <a:pt x="304800" y="304800"/>
                  </a:lnTo>
                  <a:lnTo>
                    <a:pt x="304800" y="0"/>
                  </a:lnTo>
                  <a:lnTo>
                    <a:pt x="0" y="0"/>
                  </a:lnTo>
                  <a:close/>
                </a:path>
              </a:pathLst>
            </a:custGeom>
            <a:solidFill>
              <a:srgbClr val="450101">
                <a:alpha val="49000"/>
              </a:srgbClr>
            </a:solidFill>
          </p:spPr>
        </p:sp>
      </p:grpSp>
      <p:grpSp>
        <p:nvGrpSpPr>
          <p:cNvPr id="75" name="Group 11">
            <a:extLst>
              <a:ext uri="{FF2B5EF4-FFF2-40B4-BE49-F238E27FC236}">
                <a16:creationId xmlns:a16="http://schemas.microsoft.com/office/drawing/2014/main" id="{FED8B961-DC11-4F49-9840-C2A4D10882EE}"/>
              </a:ext>
            </a:extLst>
          </p:cNvPr>
          <p:cNvGrpSpPr/>
          <p:nvPr userDrawn="1"/>
        </p:nvGrpSpPr>
        <p:grpSpPr>
          <a:xfrm rot="21600000">
            <a:off x="5002722" y="2831254"/>
            <a:ext cx="2224029" cy="2723389"/>
            <a:chOff x="2783407" y="1291438"/>
            <a:chExt cx="1353936" cy="1743221"/>
          </a:xfrm>
        </p:grpSpPr>
        <p:sp>
          <p:nvSpPr>
            <p:cNvPr id="76" name="Freeform 10">
              <a:extLst>
                <a:ext uri="{FF2B5EF4-FFF2-40B4-BE49-F238E27FC236}">
                  <a16:creationId xmlns:a16="http://schemas.microsoft.com/office/drawing/2014/main" id="{DAF052E1-472E-4302-A1CE-CD1E4FB4D189}"/>
                </a:ext>
              </a:extLst>
            </p:cNvPr>
            <p:cNvSpPr/>
            <p:nvPr/>
          </p:nvSpPr>
          <p:spPr>
            <a:xfrm>
              <a:off x="2783407" y="1291438"/>
              <a:ext cx="1353936" cy="1743221"/>
            </a:xfrm>
            <a:custGeom>
              <a:avLst/>
              <a:gdLst/>
              <a:ahLst/>
              <a:cxnLst/>
              <a:rect l="0" t="0" r="0" b="0"/>
              <a:pathLst>
                <a:path w="304800" h="304800">
                  <a:moveTo>
                    <a:pt x="0" y="0"/>
                  </a:moveTo>
                  <a:lnTo>
                    <a:pt x="0" y="304800"/>
                  </a:lnTo>
                  <a:lnTo>
                    <a:pt x="304800" y="304800"/>
                  </a:lnTo>
                  <a:lnTo>
                    <a:pt x="304800" y="0"/>
                  </a:lnTo>
                  <a:lnTo>
                    <a:pt x="0" y="0"/>
                  </a:lnTo>
                  <a:close/>
                </a:path>
              </a:pathLst>
            </a:custGeom>
            <a:solidFill>
              <a:srgbClr val="450101">
                <a:alpha val="67000"/>
              </a:srgbClr>
            </a:solidFill>
          </p:spPr>
        </p:sp>
      </p:grpSp>
      <p:grpSp>
        <p:nvGrpSpPr>
          <p:cNvPr id="77" name="Group 15">
            <a:extLst>
              <a:ext uri="{FF2B5EF4-FFF2-40B4-BE49-F238E27FC236}">
                <a16:creationId xmlns:a16="http://schemas.microsoft.com/office/drawing/2014/main" id="{5B5E087B-EE1C-460B-9206-95B920F6EA3E}"/>
              </a:ext>
            </a:extLst>
          </p:cNvPr>
          <p:cNvGrpSpPr/>
          <p:nvPr userDrawn="1"/>
        </p:nvGrpSpPr>
        <p:grpSpPr>
          <a:xfrm rot="21600000">
            <a:off x="7009283" y="3171541"/>
            <a:ext cx="2224029" cy="2723389"/>
            <a:chOff x="5491182" y="2576435"/>
            <a:chExt cx="1353936" cy="1743221"/>
          </a:xfrm>
        </p:grpSpPr>
        <p:sp>
          <p:nvSpPr>
            <p:cNvPr id="78" name="Freeform 14">
              <a:extLst>
                <a:ext uri="{FF2B5EF4-FFF2-40B4-BE49-F238E27FC236}">
                  <a16:creationId xmlns:a16="http://schemas.microsoft.com/office/drawing/2014/main" id="{A1B23C8C-7C0F-4C4D-8C3E-4787AF55F586}"/>
                </a:ext>
              </a:extLst>
            </p:cNvPr>
            <p:cNvSpPr/>
            <p:nvPr/>
          </p:nvSpPr>
          <p:spPr>
            <a:xfrm>
              <a:off x="5491182" y="2576435"/>
              <a:ext cx="1353936" cy="1743221"/>
            </a:xfrm>
            <a:custGeom>
              <a:avLst/>
              <a:gdLst/>
              <a:ahLst/>
              <a:cxnLst/>
              <a:rect l="0" t="0" r="0" b="0"/>
              <a:pathLst>
                <a:path w="304800" h="304800">
                  <a:moveTo>
                    <a:pt x="0" y="0"/>
                  </a:moveTo>
                  <a:lnTo>
                    <a:pt x="0" y="304800"/>
                  </a:lnTo>
                  <a:lnTo>
                    <a:pt x="304800" y="304800"/>
                  </a:lnTo>
                  <a:lnTo>
                    <a:pt x="304800" y="0"/>
                  </a:lnTo>
                  <a:lnTo>
                    <a:pt x="0" y="0"/>
                  </a:lnTo>
                  <a:close/>
                </a:path>
              </a:pathLst>
            </a:custGeom>
            <a:solidFill>
              <a:srgbClr val="450101">
                <a:alpha val="100000"/>
              </a:srgbClr>
            </a:solidFill>
          </p:spPr>
        </p:sp>
      </p:grpSp>
      <p:sp>
        <p:nvSpPr>
          <p:cNvPr id="79" name="TextBox 16">
            <a:extLst>
              <a:ext uri="{FF2B5EF4-FFF2-40B4-BE49-F238E27FC236}">
                <a16:creationId xmlns:a16="http://schemas.microsoft.com/office/drawing/2014/main" id="{259817D4-0E1B-4BCE-AA54-DC97FA9E512C}"/>
              </a:ext>
            </a:extLst>
          </p:cNvPr>
          <p:cNvSpPr txBox="1"/>
          <p:nvPr userDrawn="1"/>
        </p:nvSpPr>
        <p:spPr>
          <a:xfrm>
            <a:off x="2095301" y="1804081"/>
            <a:ext cx="1107411" cy="152400"/>
          </a:xfrm>
          <a:prstGeom prst="rect">
            <a:avLst/>
          </a:prstGeom>
        </p:spPr>
        <p:txBody>
          <a:bodyPr lIns="0" tIns="18000" rIns="0" bIns="0" rtlCol="0" anchor="t"/>
          <a:lstStyle/>
          <a:p>
            <a:pPr algn="r">
              <a:lnSpc>
                <a:spcPts val="1222"/>
              </a:lnSpc>
            </a:pPr>
            <a:r>
              <a:rPr lang="en-US" b="1" i="0" spc="0" dirty="0">
                <a:solidFill>
                  <a:srgbClr val="000000">
                    <a:alpha val="100000"/>
                  </a:srgbClr>
                </a:solidFill>
                <a:latin typeface="+mj-lt"/>
              </a:rPr>
              <a:t>An Order</a:t>
            </a:r>
          </a:p>
        </p:txBody>
      </p:sp>
      <p:sp>
        <p:nvSpPr>
          <p:cNvPr id="80" name="TextBox 17">
            <a:extLst>
              <a:ext uri="{FF2B5EF4-FFF2-40B4-BE49-F238E27FC236}">
                <a16:creationId xmlns:a16="http://schemas.microsoft.com/office/drawing/2014/main" id="{66932714-DF47-4777-A1A4-77B4C7F2BE4C}"/>
              </a:ext>
            </a:extLst>
          </p:cNvPr>
          <p:cNvSpPr txBox="1"/>
          <p:nvPr userDrawn="1"/>
        </p:nvSpPr>
        <p:spPr>
          <a:xfrm>
            <a:off x="3657141" y="1999792"/>
            <a:ext cx="1559590" cy="329108"/>
          </a:xfrm>
          <a:prstGeom prst="rect">
            <a:avLst/>
          </a:prstGeom>
        </p:spPr>
        <p:txBody>
          <a:bodyPr lIns="0" tIns="18000" rIns="0" bIns="0" rtlCol="0" anchor="t"/>
          <a:lstStyle>
            <a:defPPr>
              <a:defRPr lang="en-US"/>
            </a:defPPr>
            <a:lvl1pPr>
              <a:lnSpc>
                <a:spcPts val="1500"/>
              </a:lnSpc>
              <a:defRPr b="1" i="0" spc="0">
                <a:solidFill>
                  <a:srgbClr val="000000">
                    <a:alpha val="100000"/>
                  </a:srgbClr>
                </a:solidFill>
                <a:latin typeface="+mj-lt"/>
              </a:defRPr>
            </a:lvl1pPr>
          </a:lstStyle>
          <a:p>
            <a:pPr algn="r"/>
            <a:r>
              <a:rPr lang="en-US" dirty="0"/>
              <a:t>An Inbound</a:t>
            </a:r>
            <a:br>
              <a:rPr lang="en-US" dirty="0"/>
            </a:br>
            <a:r>
              <a:rPr lang="en-US" dirty="0"/>
              <a:t>Shipment</a:t>
            </a:r>
          </a:p>
        </p:txBody>
      </p:sp>
      <p:sp>
        <p:nvSpPr>
          <p:cNvPr id="81" name="TextBox 18">
            <a:extLst>
              <a:ext uri="{FF2B5EF4-FFF2-40B4-BE49-F238E27FC236}">
                <a16:creationId xmlns:a16="http://schemas.microsoft.com/office/drawing/2014/main" id="{06993895-6614-451F-8448-ADA1E923F35D}"/>
              </a:ext>
            </a:extLst>
          </p:cNvPr>
          <p:cNvSpPr txBox="1"/>
          <p:nvPr userDrawn="1"/>
        </p:nvSpPr>
        <p:spPr>
          <a:xfrm>
            <a:off x="5368080" y="2373190"/>
            <a:ext cx="1883819" cy="467445"/>
          </a:xfrm>
          <a:prstGeom prst="rect">
            <a:avLst/>
          </a:prstGeom>
        </p:spPr>
        <p:txBody>
          <a:bodyPr lIns="0" tIns="18000" rIns="0" bIns="0" rtlCol="0" anchor="t"/>
          <a:lstStyle/>
          <a:p>
            <a:pPr algn="r">
              <a:lnSpc>
                <a:spcPts val="1500"/>
              </a:lnSpc>
            </a:pPr>
            <a:r>
              <a:rPr lang="en-US" sz="1600" b="1" i="0" spc="0" dirty="0">
                <a:solidFill>
                  <a:srgbClr val="000000">
                    <a:alpha val="100000"/>
                  </a:srgbClr>
                </a:solidFill>
                <a:latin typeface="+mj-lt"/>
              </a:rPr>
              <a:t>A Warehouse or </a:t>
            </a:r>
            <a:br>
              <a:rPr lang="en-US" sz="1600" b="1" dirty="0">
                <a:latin typeface="+mj-lt"/>
              </a:rPr>
            </a:br>
            <a:r>
              <a:rPr lang="en-US" sz="1600" b="1" i="0" spc="0" dirty="0">
                <a:solidFill>
                  <a:srgbClr val="000000">
                    <a:alpha val="100000"/>
                  </a:srgbClr>
                </a:solidFill>
                <a:latin typeface="+mj-lt"/>
              </a:rPr>
              <a:t>Distribution Center</a:t>
            </a:r>
          </a:p>
        </p:txBody>
      </p:sp>
      <p:sp>
        <p:nvSpPr>
          <p:cNvPr id="82" name="TextBox 19">
            <a:extLst>
              <a:ext uri="{FF2B5EF4-FFF2-40B4-BE49-F238E27FC236}">
                <a16:creationId xmlns:a16="http://schemas.microsoft.com/office/drawing/2014/main" id="{B7B78FAE-C625-4538-83C6-EAFE9A123B1A}"/>
              </a:ext>
            </a:extLst>
          </p:cNvPr>
          <p:cNvSpPr txBox="1"/>
          <p:nvPr userDrawn="1"/>
        </p:nvSpPr>
        <p:spPr>
          <a:xfrm>
            <a:off x="7505566" y="2718425"/>
            <a:ext cx="1711563" cy="510072"/>
          </a:xfrm>
          <a:prstGeom prst="rect">
            <a:avLst/>
          </a:prstGeom>
        </p:spPr>
        <p:txBody>
          <a:bodyPr lIns="0" tIns="18000" rIns="0" bIns="0" rtlCol="0" anchor="t"/>
          <a:lstStyle>
            <a:defPPr>
              <a:defRPr lang="en-US"/>
            </a:defPPr>
            <a:lvl1pPr>
              <a:lnSpc>
                <a:spcPts val="1500"/>
              </a:lnSpc>
              <a:defRPr b="1" i="0" spc="0">
                <a:solidFill>
                  <a:srgbClr val="000000">
                    <a:alpha val="100000"/>
                  </a:srgbClr>
                </a:solidFill>
                <a:latin typeface="+mj-lt"/>
              </a:defRPr>
            </a:lvl1pPr>
          </a:lstStyle>
          <a:p>
            <a:pPr algn="r"/>
            <a:r>
              <a:rPr lang="en-US" dirty="0"/>
              <a:t>An Outbound Order</a:t>
            </a:r>
          </a:p>
        </p:txBody>
      </p:sp>
      <p:sp>
        <p:nvSpPr>
          <p:cNvPr id="130" name="TextBox 20">
            <a:extLst>
              <a:ext uri="{FF2B5EF4-FFF2-40B4-BE49-F238E27FC236}">
                <a16:creationId xmlns:a16="http://schemas.microsoft.com/office/drawing/2014/main" id="{395F7654-325B-4113-88CF-ADC1A1A63083}"/>
              </a:ext>
            </a:extLst>
          </p:cNvPr>
          <p:cNvSpPr txBox="1"/>
          <p:nvPr userDrawn="1"/>
        </p:nvSpPr>
        <p:spPr>
          <a:xfrm>
            <a:off x="9586840" y="3097302"/>
            <a:ext cx="1636850" cy="405980"/>
          </a:xfrm>
          <a:prstGeom prst="rect">
            <a:avLst/>
          </a:prstGeom>
        </p:spPr>
        <p:txBody>
          <a:bodyPr lIns="0" tIns="18000" rIns="0" bIns="0" rtlCol="0" anchor="t"/>
          <a:lstStyle>
            <a:defPPr>
              <a:defRPr lang="en-US"/>
            </a:defPPr>
            <a:lvl1pPr>
              <a:lnSpc>
                <a:spcPts val="1500"/>
              </a:lnSpc>
              <a:defRPr b="1" i="0" spc="0">
                <a:solidFill>
                  <a:srgbClr val="000000">
                    <a:alpha val="100000"/>
                  </a:srgbClr>
                </a:solidFill>
                <a:latin typeface="+mj-lt"/>
              </a:defRPr>
            </a:lvl1pPr>
          </a:lstStyle>
          <a:p>
            <a:pPr algn="r"/>
            <a:r>
              <a:rPr lang="en-US" dirty="0"/>
              <a:t>An Outbound Shipment</a:t>
            </a:r>
          </a:p>
        </p:txBody>
      </p:sp>
      <p:grpSp>
        <p:nvGrpSpPr>
          <p:cNvPr id="131" name="Group 27">
            <a:extLst>
              <a:ext uri="{FF2B5EF4-FFF2-40B4-BE49-F238E27FC236}">
                <a16:creationId xmlns:a16="http://schemas.microsoft.com/office/drawing/2014/main" id="{DE00C552-4360-4743-9F5E-BB8173FC54C2}"/>
              </a:ext>
            </a:extLst>
          </p:cNvPr>
          <p:cNvGrpSpPr/>
          <p:nvPr userDrawn="1"/>
        </p:nvGrpSpPr>
        <p:grpSpPr>
          <a:xfrm rot="996990">
            <a:off x="9285667" y="2758414"/>
            <a:ext cx="638175" cy="219075"/>
            <a:chOff x="5819598" y="1881988"/>
            <a:chExt cx="638175" cy="219075"/>
          </a:xfrm>
        </p:grpSpPr>
        <p:sp>
          <p:nvSpPr>
            <p:cNvPr id="132" name="Freeform 26">
              <a:extLst>
                <a:ext uri="{FF2B5EF4-FFF2-40B4-BE49-F238E27FC236}">
                  <a16:creationId xmlns:a16="http://schemas.microsoft.com/office/drawing/2014/main" id="{3A768ACA-8FC5-4326-A68D-7C52AC75AF54}"/>
                </a:ext>
              </a:extLst>
            </p:cNvPr>
            <p:cNvSpPr/>
            <p:nvPr/>
          </p:nvSpPr>
          <p:spPr>
            <a:xfrm>
              <a:off x="5819598" y="1881988"/>
              <a:ext cx="638175" cy="219075"/>
            </a:xfrm>
            <a:custGeom>
              <a:avLst/>
              <a:gdLst/>
              <a:ahLst/>
              <a:cxnLst/>
              <a:rect l="0" t="0" r="0" b="0"/>
              <a:pathLst>
                <a:path w="302861" h="90851">
                  <a:moveTo>
                    <a:pt x="297775" y="44988"/>
                  </a:moveTo>
                  <a:cubicBezTo>
                    <a:pt x="294955" y="44988"/>
                    <a:pt x="292679" y="47264"/>
                    <a:pt x="292679" y="50084"/>
                  </a:cubicBezTo>
                  <a:lnTo>
                    <a:pt x="292679" y="74553"/>
                  </a:lnTo>
                  <a:cubicBezTo>
                    <a:pt x="188066" y="-34175"/>
                    <a:pt x="52563" y="-3466"/>
                    <a:pt x="1852" y="38511"/>
                  </a:cubicBezTo>
                  <a:cubicBezTo>
                    <a:pt x="-320" y="40311"/>
                    <a:pt x="-625" y="43511"/>
                    <a:pt x="1166" y="45683"/>
                  </a:cubicBezTo>
                  <a:cubicBezTo>
                    <a:pt x="2966" y="47855"/>
                    <a:pt x="6167" y="48160"/>
                    <a:pt x="8348" y="46369"/>
                  </a:cubicBezTo>
                  <a:cubicBezTo>
                    <a:pt x="56316" y="6631"/>
                    <a:pt x="184561" y="-22154"/>
                    <a:pt x="284449" y="80659"/>
                  </a:cubicBezTo>
                  <a:lnTo>
                    <a:pt x="262094" y="80659"/>
                  </a:lnTo>
                  <a:cubicBezTo>
                    <a:pt x="259256" y="80659"/>
                    <a:pt x="256998" y="82926"/>
                    <a:pt x="256998" y="85755"/>
                  </a:cubicBezTo>
                  <a:cubicBezTo>
                    <a:pt x="256998" y="88574"/>
                    <a:pt x="259256" y="90851"/>
                    <a:pt x="262094" y="90851"/>
                  </a:cubicBezTo>
                  <a:lnTo>
                    <a:pt x="297775" y="90851"/>
                  </a:lnTo>
                  <a:cubicBezTo>
                    <a:pt x="300594" y="90851"/>
                    <a:pt x="302861" y="88574"/>
                    <a:pt x="302861" y="85764"/>
                  </a:cubicBezTo>
                  <a:lnTo>
                    <a:pt x="302861" y="50084"/>
                  </a:lnTo>
                  <a:cubicBezTo>
                    <a:pt x="302861" y="47264"/>
                    <a:pt x="300594" y="44988"/>
                    <a:pt x="297775" y="44988"/>
                  </a:cubicBezTo>
                  <a:close/>
                </a:path>
              </a:pathLst>
            </a:custGeom>
            <a:solidFill>
              <a:srgbClr val="980909">
                <a:alpha val="100000"/>
              </a:srgbClr>
            </a:solidFill>
          </p:spPr>
        </p:sp>
      </p:grpSp>
      <p:grpSp>
        <p:nvGrpSpPr>
          <p:cNvPr id="133" name="Group 29">
            <a:extLst>
              <a:ext uri="{FF2B5EF4-FFF2-40B4-BE49-F238E27FC236}">
                <a16:creationId xmlns:a16="http://schemas.microsoft.com/office/drawing/2014/main" id="{E5DD98C5-0F94-4F48-A198-24233A970480}"/>
              </a:ext>
            </a:extLst>
          </p:cNvPr>
          <p:cNvGrpSpPr/>
          <p:nvPr userDrawn="1"/>
        </p:nvGrpSpPr>
        <p:grpSpPr>
          <a:xfrm rot="592480">
            <a:off x="7285268" y="2388065"/>
            <a:ext cx="638175" cy="219075"/>
            <a:chOff x="4390848" y="1272388"/>
            <a:chExt cx="638175" cy="219075"/>
          </a:xfrm>
        </p:grpSpPr>
        <p:sp>
          <p:nvSpPr>
            <p:cNvPr id="134" name="Freeform 28">
              <a:extLst>
                <a:ext uri="{FF2B5EF4-FFF2-40B4-BE49-F238E27FC236}">
                  <a16:creationId xmlns:a16="http://schemas.microsoft.com/office/drawing/2014/main" id="{37B5B98C-6FA7-4BEF-8BA1-78C346353E5F}"/>
                </a:ext>
              </a:extLst>
            </p:cNvPr>
            <p:cNvSpPr/>
            <p:nvPr/>
          </p:nvSpPr>
          <p:spPr>
            <a:xfrm>
              <a:off x="4390848" y="1272388"/>
              <a:ext cx="638175" cy="219075"/>
            </a:xfrm>
            <a:custGeom>
              <a:avLst/>
              <a:gdLst/>
              <a:ahLst/>
              <a:cxnLst/>
              <a:rect l="0" t="0" r="0" b="0"/>
              <a:pathLst>
                <a:path w="302861" h="90851">
                  <a:moveTo>
                    <a:pt x="297775" y="44988"/>
                  </a:moveTo>
                  <a:cubicBezTo>
                    <a:pt x="294955" y="44988"/>
                    <a:pt x="292679" y="47264"/>
                    <a:pt x="292679" y="50084"/>
                  </a:cubicBezTo>
                  <a:lnTo>
                    <a:pt x="292679" y="74553"/>
                  </a:lnTo>
                  <a:cubicBezTo>
                    <a:pt x="188066" y="-34175"/>
                    <a:pt x="52563" y="-3466"/>
                    <a:pt x="1852" y="38511"/>
                  </a:cubicBezTo>
                  <a:cubicBezTo>
                    <a:pt x="-320" y="40311"/>
                    <a:pt x="-625" y="43511"/>
                    <a:pt x="1166" y="45683"/>
                  </a:cubicBezTo>
                  <a:cubicBezTo>
                    <a:pt x="2966" y="47855"/>
                    <a:pt x="6167" y="48160"/>
                    <a:pt x="8348" y="46369"/>
                  </a:cubicBezTo>
                  <a:cubicBezTo>
                    <a:pt x="56316" y="6631"/>
                    <a:pt x="184561" y="-22154"/>
                    <a:pt x="284449" y="80659"/>
                  </a:cubicBezTo>
                  <a:lnTo>
                    <a:pt x="262094" y="80659"/>
                  </a:lnTo>
                  <a:cubicBezTo>
                    <a:pt x="259256" y="80659"/>
                    <a:pt x="256998" y="82926"/>
                    <a:pt x="256998" y="85755"/>
                  </a:cubicBezTo>
                  <a:cubicBezTo>
                    <a:pt x="256998" y="88574"/>
                    <a:pt x="259256" y="90851"/>
                    <a:pt x="262094" y="90851"/>
                  </a:cubicBezTo>
                  <a:lnTo>
                    <a:pt x="297775" y="90851"/>
                  </a:lnTo>
                  <a:cubicBezTo>
                    <a:pt x="300594" y="90851"/>
                    <a:pt x="302861" y="88574"/>
                    <a:pt x="302861" y="85764"/>
                  </a:cubicBezTo>
                  <a:lnTo>
                    <a:pt x="302861" y="50084"/>
                  </a:lnTo>
                  <a:cubicBezTo>
                    <a:pt x="302861" y="47264"/>
                    <a:pt x="300594" y="44988"/>
                    <a:pt x="297775" y="44988"/>
                  </a:cubicBezTo>
                  <a:close/>
                </a:path>
              </a:pathLst>
            </a:custGeom>
            <a:solidFill>
              <a:srgbClr val="980909">
                <a:alpha val="100000"/>
              </a:srgbClr>
            </a:solidFill>
          </p:spPr>
        </p:sp>
      </p:grpSp>
      <p:grpSp>
        <p:nvGrpSpPr>
          <p:cNvPr id="135" name="Group 31">
            <a:extLst>
              <a:ext uri="{FF2B5EF4-FFF2-40B4-BE49-F238E27FC236}">
                <a16:creationId xmlns:a16="http://schemas.microsoft.com/office/drawing/2014/main" id="{0B1F1A60-C76D-4032-A08A-44BDD2CAF48C}"/>
              </a:ext>
            </a:extLst>
          </p:cNvPr>
          <p:cNvGrpSpPr/>
          <p:nvPr userDrawn="1"/>
        </p:nvGrpSpPr>
        <p:grpSpPr>
          <a:xfrm rot="379050">
            <a:off x="5263272" y="2049552"/>
            <a:ext cx="611848" cy="187960"/>
            <a:chOff x="2584256" y="589294"/>
            <a:chExt cx="638175" cy="219075"/>
          </a:xfrm>
        </p:grpSpPr>
        <p:sp>
          <p:nvSpPr>
            <p:cNvPr id="136" name="Freeform 30">
              <a:extLst>
                <a:ext uri="{FF2B5EF4-FFF2-40B4-BE49-F238E27FC236}">
                  <a16:creationId xmlns:a16="http://schemas.microsoft.com/office/drawing/2014/main" id="{E84D80A0-FFDF-4F30-AB04-E99231D7D662}"/>
                </a:ext>
              </a:extLst>
            </p:cNvPr>
            <p:cNvSpPr/>
            <p:nvPr/>
          </p:nvSpPr>
          <p:spPr>
            <a:xfrm>
              <a:off x="2584256" y="589294"/>
              <a:ext cx="638175" cy="219075"/>
            </a:xfrm>
            <a:custGeom>
              <a:avLst/>
              <a:gdLst/>
              <a:ahLst/>
              <a:cxnLst/>
              <a:rect l="0" t="0" r="0" b="0"/>
              <a:pathLst>
                <a:path w="302861" h="90851">
                  <a:moveTo>
                    <a:pt x="297775" y="44988"/>
                  </a:moveTo>
                  <a:cubicBezTo>
                    <a:pt x="294955" y="44988"/>
                    <a:pt x="292679" y="47264"/>
                    <a:pt x="292679" y="50084"/>
                  </a:cubicBezTo>
                  <a:lnTo>
                    <a:pt x="292679" y="74553"/>
                  </a:lnTo>
                  <a:cubicBezTo>
                    <a:pt x="188066" y="-34175"/>
                    <a:pt x="52563" y="-3466"/>
                    <a:pt x="1852" y="38511"/>
                  </a:cubicBezTo>
                  <a:cubicBezTo>
                    <a:pt x="-320" y="40311"/>
                    <a:pt x="-625" y="43511"/>
                    <a:pt x="1166" y="45683"/>
                  </a:cubicBezTo>
                  <a:cubicBezTo>
                    <a:pt x="2966" y="47855"/>
                    <a:pt x="6167" y="48160"/>
                    <a:pt x="8348" y="46369"/>
                  </a:cubicBezTo>
                  <a:cubicBezTo>
                    <a:pt x="56316" y="6631"/>
                    <a:pt x="184561" y="-22154"/>
                    <a:pt x="284449" y="80659"/>
                  </a:cubicBezTo>
                  <a:lnTo>
                    <a:pt x="262094" y="80659"/>
                  </a:lnTo>
                  <a:cubicBezTo>
                    <a:pt x="259256" y="80659"/>
                    <a:pt x="256998" y="82926"/>
                    <a:pt x="256998" y="85755"/>
                  </a:cubicBezTo>
                  <a:cubicBezTo>
                    <a:pt x="256998" y="88574"/>
                    <a:pt x="259256" y="90851"/>
                    <a:pt x="262094" y="90851"/>
                  </a:cubicBezTo>
                  <a:lnTo>
                    <a:pt x="297775" y="90851"/>
                  </a:lnTo>
                  <a:cubicBezTo>
                    <a:pt x="300594" y="90851"/>
                    <a:pt x="302861" y="88574"/>
                    <a:pt x="302861" y="85764"/>
                  </a:cubicBezTo>
                  <a:lnTo>
                    <a:pt x="302861" y="50084"/>
                  </a:lnTo>
                  <a:cubicBezTo>
                    <a:pt x="302861" y="47264"/>
                    <a:pt x="300594" y="44988"/>
                    <a:pt x="297775" y="44988"/>
                  </a:cubicBezTo>
                  <a:close/>
                </a:path>
              </a:pathLst>
            </a:custGeom>
            <a:solidFill>
              <a:srgbClr val="980909">
                <a:alpha val="100000"/>
              </a:srgbClr>
            </a:solidFill>
          </p:spPr>
        </p:sp>
      </p:grpSp>
      <p:grpSp>
        <p:nvGrpSpPr>
          <p:cNvPr id="137" name="Group 33">
            <a:extLst>
              <a:ext uri="{FF2B5EF4-FFF2-40B4-BE49-F238E27FC236}">
                <a16:creationId xmlns:a16="http://schemas.microsoft.com/office/drawing/2014/main" id="{33E1B113-A7FB-43BD-8FAB-F9BA74206F5D}"/>
              </a:ext>
            </a:extLst>
          </p:cNvPr>
          <p:cNvGrpSpPr/>
          <p:nvPr userDrawn="1"/>
        </p:nvGrpSpPr>
        <p:grpSpPr>
          <a:xfrm>
            <a:off x="3229812" y="1790828"/>
            <a:ext cx="625591" cy="282595"/>
            <a:chOff x="1063704" y="139877"/>
            <a:chExt cx="638175" cy="219075"/>
          </a:xfrm>
        </p:grpSpPr>
        <p:sp>
          <p:nvSpPr>
            <p:cNvPr id="138" name="Freeform 32">
              <a:extLst>
                <a:ext uri="{FF2B5EF4-FFF2-40B4-BE49-F238E27FC236}">
                  <a16:creationId xmlns:a16="http://schemas.microsoft.com/office/drawing/2014/main" id="{06BE4B78-AF69-4B9C-AD8C-E8A16C080EAB}"/>
                </a:ext>
              </a:extLst>
            </p:cNvPr>
            <p:cNvSpPr/>
            <p:nvPr/>
          </p:nvSpPr>
          <p:spPr>
            <a:xfrm>
              <a:off x="1063704" y="139877"/>
              <a:ext cx="638175" cy="219075"/>
            </a:xfrm>
            <a:custGeom>
              <a:avLst/>
              <a:gdLst/>
              <a:ahLst/>
              <a:cxnLst/>
              <a:rect l="0" t="0" r="0" b="0"/>
              <a:pathLst>
                <a:path w="302861" h="90851">
                  <a:moveTo>
                    <a:pt x="297775" y="44988"/>
                  </a:moveTo>
                  <a:cubicBezTo>
                    <a:pt x="294955" y="44988"/>
                    <a:pt x="292679" y="47264"/>
                    <a:pt x="292679" y="50084"/>
                  </a:cubicBezTo>
                  <a:lnTo>
                    <a:pt x="292679" y="74553"/>
                  </a:lnTo>
                  <a:cubicBezTo>
                    <a:pt x="188066" y="-34175"/>
                    <a:pt x="52563" y="-3466"/>
                    <a:pt x="1852" y="38511"/>
                  </a:cubicBezTo>
                  <a:cubicBezTo>
                    <a:pt x="-320" y="40311"/>
                    <a:pt x="-625" y="43511"/>
                    <a:pt x="1166" y="45683"/>
                  </a:cubicBezTo>
                  <a:cubicBezTo>
                    <a:pt x="2966" y="47855"/>
                    <a:pt x="6167" y="48160"/>
                    <a:pt x="8348" y="46369"/>
                  </a:cubicBezTo>
                  <a:cubicBezTo>
                    <a:pt x="56316" y="6631"/>
                    <a:pt x="184561" y="-22154"/>
                    <a:pt x="284449" y="80659"/>
                  </a:cubicBezTo>
                  <a:lnTo>
                    <a:pt x="262094" y="80659"/>
                  </a:lnTo>
                  <a:cubicBezTo>
                    <a:pt x="259256" y="80659"/>
                    <a:pt x="256998" y="82926"/>
                    <a:pt x="256998" y="85755"/>
                  </a:cubicBezTo>
                  <a:cubicBezTo>
                    <a:pt x="256998" y="88574"/>
                    <a:pt x="259256" y="90851"/>
                    <a:pt x="262094" y="90851"/>
                  </a:cubicBezTo>
                  <a:lnTo>
                    <a:pt x="297775" y="90851"/>
                  </a:lnTo>
                  <a:cubicBezTo>
                    <a:pt x="300594" y="90851"/>
                    <a:pt x="302861" y="88574"/>
                    <a:pt x="302861" y="85764"/>
                  </a:cubicBezTo>
                  <a:lnTo>
                    <a:pt x="302861" y="50084"/>
                  </a:lnTo>
                  <a:cubicBezTo>
                    <a:pt x="302861" y="47264"/>
                    <a:pt x="300594" y="44988"/>
                    <a:pt x="297775" y="44988"/>
                  </a:cubicBezTo>
                  <a:close/>
                </a:path>
              </a:pathLst>
            </a:custGeom>
            <a:solidFill>
              <a:srgbClr val="980909">
                <a:alpha val="100000"/>
              </a:srgbClr>
            </a:solidFill>
          </p:spPr>
        </p:sp>
      </p:grpSp>
      <p:sp>
        <p:nvSpPr>
          <p:cNvPr id="139" name="TextBox 21">
            <a:extLst>
              <a:ext uri="{FF2B5EF4-FFF2-40B4-BE49-F238E27FC236}">
                <a16:creationId xmlns:a16="http://schemas.microsoft.com/office/drawing/2014/main" id="{B348D257-FAE6-426C-AADE-7F3C512752D8}"/>
              </a:ext>
            </a:extLst>
          </p:cNvPr>
          <p:cNvSpPr txBox="1"/>
          <p:nvPr userDrawn="1"/>
        </p:nvSpPr>
        <p:spPr>
          <a:xfrm>
            <a:off x="1152427" y="2164346"/>
            <a:ext cx="1834769" cy="2232247"/>
          </a:xfrm>
          <a:prstGeom prst="rect">
            <a:avLst/>
          </a:prstGeom>
        </p:spPr>
        <p:txBody>
          <a:bodyPr lIns="0" tIns="18000" rIns="0" bIns="0" rtlCol="0" anchor="t"/>
          <a:lstStyle/>
          <a:p>
            <a:pPr algn="l"/>
            <a:r>
              <a:rPr lang="en-US" sz="1600" b="1" i="0" spc="0" dirty="0">
                <a:solidFill>
                  <a:srgbClr val="000000">
                    <a:alpha val="100000"/>
                  </a:srgbClr>
                </a:solidFill>
                <a:latin typeface="+mj-lt"/>
              </a:rPr>
              <a:t>#Visibility from time order is placed</a:t>
            </a:r>
            <a:br>
              <a:rPr lang="en-US" sz="1600" b="1" dirty="0">
                <a:latin typeface="+mj-lt"/>
              </a:rPr>
            </a:br>
            <a:br>
              <a:rPr lang="en-US" sz="1600" b="1" dirty="0">
                <a:latin typeface="+mj-lt"/>
              </a:rPr>
            </a:br>
            <a:r>
              <a:rPr lang="en-US" sz="1600" b="1" i="0" spc="0" dirty="0">
                <a:solidFill>
                  <a:srgbClr val="000000">
                    <a:alpha val="100000"/>
                  </a:srgbClr>
                </a:solidFill>
                <a:latin typeface="+mj-lt"/>
              </a:rPr>
              <a:t>#Could include management of order and vendor performance</a:t>
            </a:r>
          </a:p>
        </p:txBody>
      </p:sp>
      <p:sp>
        <p:nvSpPr>
          <p:cNvPr id="140" name="TextBox 21">
            <a:extLst>
              <a:ext uri="{FF2B5EF4-FFF2-40B4-BE49-F238E27FC236}">
                <a16:creationId xmlns:a16="http://schemas.microsoft.com/office/drawing/2014/main" id="{63AE2960-1A97-4B87-9D95-6A9D0FB7D723}"/>
              </a:ext>
            </a:extLst>
          </p:cNvPr>
          <p:cNvSpPr txBox="1"/>
          <p:nvPr userDrawn="1"/>
        </p:nvSpPr>
        <p:spPr>
          <a:xfrm>
            <a:off x="3297609" y="2640750"/>
            <a:ext cx="1688976" cy="2232247"/>
          </a:xfrm>
          <a:prstGeom prst="rect">
            <a:avLst/>
          </a:prstGeom>
        </p:spPr>
        <p:txBody>
          <a:bodyPr lIns="0" tIns="18000" rIns="0" bIns="0" rtlCol="0" anchor="t"/>
          <a:lstStyle/>
          <a:p>
            <a:pPr algn="l"/>
            <a:r>
              <a:rPr lang="en-US" sz="1600" b="1" i="0" spc="0" dirty="0">
                <a:solidFill>
                  <a:srgbClr val="000000">
                    <a:alpha val="100000"/>
                  </a:srgbClr>
                </a:solidFill>
                <a:latin typeface="+mj-lt"/>
              </a:rPr>
              <a:t>#Shipments for customers heading to a warehouse, facility or customer</a:t>
            </a:r>
            <a:br>
              <a:rPr lang="en-US" sz="1600" b="1" i="0" spc="0" dirty="0">
                <a:solidFill>
                  <a:srgbClr val="000000">
                    <a:alpha val="100000"/>
                  </a:srgbClr>
                </a:solidFill>
                <a:latin typeface="+mj-lt"/>
              </a:rPr>
            </a:br>
            <a:br>
              <a:rPr lang="en-US" sz="1600" b="1" i="0" spc="0" dirty="0">
                <a:solidFill>
                  <a:srgbClr val="000000">
                    <a:alpha val="100000"/>
                  </a:srgbClr>
                </a:solidFill>
                <a:latin typeface="+mj-lt"/>
              </a:rPr>
            </a:br>
            <a:r>
              <a:rPr lang="en-US" sz="1600" b="1" i="0" spc="0" dirty="0">
                <a:solidFill>
                  <a:srgbClr val="000000">
                    <a:alpha val="100000"/>
                  </a:srgbClr>
                </a:solidFill>
                <a:latin typeface="+mj-lt"/>
              </a:rPr>
              <a:t>#Air, Ocean, Truck, Rail</a:t>
            </a:r>
          </a:p>
        </p:txBody>
      </p:sp>
      <p:sp>
        <p:nvSpPr>
          <p:cNvPr id="141" name="TextBox 23">
            <a:extLst>
              <a:ext uri="{FF2B5EF4-FFF2-40B4-BE49-F238E27FC236}">
                <a16:creationId xmlns:a16="http://schemas.microsoft.com/office/drawing/2014/main" id="{8627FC35-8316-4CCB-A91E-49277BDBADD0}"/>
              </a:ext>
            </a:extLst>
          </p:cNvPr>
          <p:cNvSpPr txBox="1"/>
          <p:nvPr userDrawn="1"/>
        </p:nvSpPr>
        <p:spPr>
          <a:xfrm>
            <a:off x="5303980" y="3064163"/>
            <a:ext cx="1637824" cy="1133475"/>
          </a:xfrm>
          <a:prstGeom prst="rect">
            <a:avLst/>
          </a:prstGeom>
        </p:spPr>
        <p:txBody>
          <a:bodyPr lIns="0" tIns="18000" rIns="0" bIns="0" rtlCol="0" anchor="t"/>
          <a:lstStyle>
            <a:defPPr>
              <a:defRPr lang="en-US"/>
            </a:defPPr>
            <a:lvl1pPr>
              <a:defRPr sz="1600" b="1" i="0" spc="0">
                <a:solidFill>
                  <a:srgbClr val="000000">
                    <a:alpha val="100000"/>
                  </a:srgbClr>
                </a:solidFill>
                <a:latin typeface="+mj-lt"/>
              </a:defRPr>
            </a:lvl1pPr>
          </a:lstStyle>
          <a:p>
            <a:r>
              <a:rPr lang="en-US" dirty="0">
                <a:solidFill>
                  <a:schemeClr val="bg1"/>
                </a:solidFill>
              </a:rPr>
              <a:t>#Finished goods or value added to products</a:t>
            </a:r>
            <a:br>
              <a:rPr lang="en-US" dirty="0">
                <a:solidFill>
                  <a:schemeClr val="bg1"/>
                </a:solidFill>
              </a:rPr>
            </a:br>
            <a:br>
              <a:rPr lang="en-US" dirty="0">
                <a:solidFill>
                  <a:schemeClr val="bg1"/>
                </a:solidFill>
              </a:rPr>
            </a:br>
            <a:r>
              <a:rPr lang="en-US" dirty="0">
                <a:solidFill>
                  <a:schemeClr val="bg1"/>
                </a:solidFill>
              </a:rPr>
              <a:t>#RIM facility or RIM managed facility</a:t>
            </a:r>
          </a:p>
        </p:txBody>
      </p:sp>
      <p:sp>
        <p:nvSpPr>
          <p:cNvPr id="142" name="TextBox 23">
            <a:extLst>
              <a:ext uri="{FF2B5EF4-FFF2-40B4-BE49-F238E27FC236}">
                <a16:creationId xmlns:a16="http://schemas.microsoft.com/office/drawing/2014/main" id="{C7EDDE91-C342-4E7F-9D31-6534A04ED565}"/>
              </a:ext>
            </a:extLst>
          </p:cNvPr>
          <p:cNvSpPr txBox="1"/>
          <p:nvPr userDrawn="1"/>
        </p:nvSpPr>
        <p:spPr>
          <a:xfrm>
            <a:off x="7263092" y="3280469"/>
            <a:ext cx="1637824" cy="1133475"/>
          </a:xfrm>
          <a:prstGeom prst="rect">
            <a:avLst/>
          </a:prstGeom>
        </p:spPr>
        <p:txBody>
          <a:bodyPr lIns="0" tIns="18000" rIns="0" bIns="0" rtlCol="0" anchor="t"/>
          <a:lstStyle>
            <a:defPPr>
              <a:defRPr lang="en-US"/>
            </a:defPPr>
            <a:lvl1pPr>
              <a:defRPr sz="1600" b="1" i="0" spc="0">
                <a:solidFill>
                  <a:srgbClr val="000000">
                    <a:alpha val="100000"/>
                  </a:srgbClr>
                </a:solidFill>
                <a:latin typeface="+mj-lt"/>
              </a:defRPr>
            </a:lvl1pPr>
          </a:lstStyle>
          <a:p>
            <a:r>
              <a:rPr lang="en-US" dirty="0">
                <a:solidFill>
                  <a:schemeClr val="bg1"/>
                </a:solidFill>
              </a:rPr>
              <a:t>#B2B</a:t>
            </a:r>
            <a:br>
              <a:rPr lang="en-US" dirty="0">
                <a:solidFill>
                  <a:schemeClr val="bg1"/>
                </a:solidFill>
              </a:rPr>
            </a:br>
            <a:r>
              <a:rPr lang="en-US" dirty="0">
                <a:solidFill>
                  <a:schemeClr val="bg1"/>
                </a:solidFill>
              </a:rPr>
              <a:t>#B2C</a:t>
            </a:r>
            <a:br>
              <a:rPr lang="en-US" dirty="0">
                <a:solidFill>
                  <a:schemeClr val="bg1"/>
                </a:solidFill>
              </a:rPr>
            </a:br>
            <a:r>
              <a:rPr lang="en-US" dirty="0">
                <a:solidFill>
                  <a:schemeClr val="bg1"/>
                </a:solidFill>
              </a:rPr>
              <a:t>#Hybrid</a:t>
            </a:r>
            <a:br>
              <a:rPr lang="en-US" dirty="0">
                <a:solidFill>
                  <a:schemeClr val="bg1"/>
                </a:solidFill>
              </a:rPr>
            </a:br>
            <a:br>
              <a:rPr lang="en-US" dirty="0">
                <a:solidFill>
                  <a:schemeClr val="bg1"/>
                </a:solidFill>
              </a:rPr>
            </a:br>
            <a:r>
              <a:rPr lang="en-US" dirty="0">
                <a:solidFill>
                  <a:schemeClr val="bg1"/>
                </a:solidFill>
              </a:rPr>
              <a:t>#Plugged in to major retailers and sales channels like Amazon at your fingertips</a:t>
            </a:r>
          </a:p>
        </p:txBody>
      </p:sp>
      <p:grpSp>
        <p:nvGrpSpPr>
          <p:cNvPr id="143" name="Group 13">
            <a:extLst>
              <a:ext uri="{FF2B5EF4-FFF2-40B4-BE49-F238E27FC236}">
                <a16:creationId xmlns:a16="http://schemas.microsoft.com/office/drawing/2014/main" id="{88129959-5238-480F-9218-FF3499185D75}"/>
              </a:ext>
            </a:extLst>
          </p:cNvPr>
          <p:cNvGrpSpPr/>
          <p:nvPr userDrawn="1"/>
        </p:nvGrpSpPr>
        <p:grpSpPr>
          <a:xfrm rot="21600000">
            <a:off x="8999661" y="3533795"/>
            <a:ext cx="2224029" cy="2723389"/>
            <a:chOff x="4137326" y="1899413"/>
            <a:chExt cx="1353936" cy="1743221"/>
          </a:xfrm>
        </p:grpSpPr>
        <p:sp>
          <p:nvSpPr>
            <p:cNvPr id="144" name="Freeform 12">
              <a:extLst>
                <a:ext uri="{FF2B5EF4-FFF2-40B4-BE49-F238E27FC236}">
                  <a16:creationId xmlns:a16="http://schemas.microsoft.com/office/drawing/2014/main" id="{8B7C946A-D99A-4D41-8D5F-7DE5789FD72C}"/>
                </a:ext>
              </a:extLst>
            </p:cNvPr>
            <p:cNvSpPr/>
            <p:nvPr/>
          </p:nvSpPr>
          <p:spPr>
            <a:xfrm>
              <a:off x="4137326" y="1899413"/>
              <a:ext cx="1353936" cy="1743221"/>
            </a:xfrm>
            <a:custGeom>
              <a:avLst/>
              <a:gdLst/>
              <a:ahLst/>
              <a:cxnLst/>
              <a:rect l="0" t="0" r="0" b="0"/>
              <a:pathLst>
                <a:path w="304800" h="304800">
                  <a:moveTo>
                    <a:pt x="0" y="0"/>
                  </a:moveTo>
                  <a:lnTo>
                    <a:pt x="0" y="304800"/>
                  </a:lnTo>
                  <a:lnTo>
                    <a:pt x="304800" y="304800"/>
                  </a:lnTo>
                  <a:lnTo>
                    <a:pt x="304800" y="0"/>
                  </a:lnTo>
                  <a:lnTo>
                    <a:pt x="0" y="0"/>
                  </a:lnTo>
                  <a:close/>
                </a:path>
              </a:pathLst>
            </a:custGeom>
            <a:solidFill>
              <a:srgbClr val="350101"/>
            </a:solidFill>
          </p:spPr>
          <p:txBody>
            <a:bodyPr/>
            <a:lstStyle/>
            <a:p>
              <a:endParaRPr lang="en-US" dirty="0"/>
            </a:p>
          </p:txBody>
        </p:sp>
      </p:grpSp>
      <p:sp>
        <p:nvSpPr>
          <p:cNvPr id="145" name="TextBox 23">
            <a:extLst>
              <a:ext uri="{FF2B5EF4-FFF2-40B4-BE49-F238E27FC236}">
                <a16:creationId xmlns:a16="http://schemas.microsoft.com/office/drawing/2014/main" id="{914DD6F3-EFDB-412D-851F-E4288EEB6B57}"/>
              </a:ext>
            </a:extLst>
          </p:cNvPr>
          <p:cNvSpPr txBox="1"/>
          <p:nvPr userDrawn="1"/>
        </p:nvSpPr>
        <p:spPr>
          <a:xfrm>
            <a:off x="9409589" y="3711827"/>
            <a:ext cx="1637824" cy="1133475"/>
          </a:xfrm>
          <a:prstGeom prst="rect">
            <a:avLst/>
          </a:prstGeom>
        </p:spPr>
        <p:txBody>
          <a:bodyPr lIns="0" tIns="18000" rIns="0" bIns="0" rtlCol="0" anchor="t"/>
          <a:lstStyle>
            <a:defPPr>
              <a:defRPr lang="en-US"/>
            </a:defPPr>
            <a:lvl1pPr>
              <a:defRPr sz="1600" b="1" i="0" spc="0">
                <a:solidFill>
                  <a:srgbClr val="000000">
                    <a:alpha val="100000"/>
                  </a:srgbClr>
                </a:solidFill>
                <a:latin typeface="+mj-lt"/>
              </a:defRPr>
            </a:lvl1pPr>
          </a:lstStyle>
          <a:p>
            <a:r>
              <a:rPr lang="en-US" dirty="0">
                <a:solidFill>
                  <a:schemeClr val="bg1"/>
                </a:solidFill>
              </a:rPr>
              <a:t>#Trucking</a:t>
            </a:r>
            <a:br>
              <a:rPr lang="en-US" dirty="0">
                <a:solidFill>
                  <a:schemeClr val="bg1"/>
                </a:solidFill>
              </a:rPr>
            </a:br>
            <a:br>
              <a:rPr lang="en-US" dirty="0">
                <a:solidFill>
                  <a:schemeClr val="bg1"/>
                </a:solidFill>
              </a:rPr>
            </a:br>
            <a:r>
              <a:rPr lang="en-US" dirty="0">
                <a:solidFill>
                  <a:schemeClr val="bg1"/>
                </a:solidFill>
              </a:rPr>
              <a:t>#Rail</a:t>
            </a:r>
            <a:br>
              <a:rPr lang="en-US" dirty="0">
                <a:solidFill>
                  <a:schemeClr val="bg1"/>
                </a:solidFill>
              </a:rPr>
            </a:br>
            <a:br>
              <a:rPr lang="en-US" dirty="0">
                <a:solidFill>
                  <a:schemeClr val="bg1"/>
                </a:solidFill>
              </a:rPr>
            </a:br>
            <a:r>
              <a:rPr lang="en-US" dirty="0">
                <a:solidFill>
                  <a:schemeClr val="bg1"/>
                </a:solidFill>
              </a:rPr>
              <a:t>#Air</a:t>
            </a:r>
            <a:br>
              <a:rPr lang="en-US" dirty="0">
                <a:solidFill>
                  <a:schemeClr val="bg1"/>
                </a:solidFill>
              </a:rPr>
            </a:br>
            <a:br>
              <a:rPr lang="en-US" dirty="0">
                <a:solidFill>
                  <a:schemeClr val="bg1"/>
                </a:solidFill>
              </a:rPr>
            </a:br>
            <a:r>
              <a:rPr lang="en-US" dirty="0">
                <a:solidFill>
                  <a:schemeClr val="bg1"/>
                </a:solidFill>
              </a:rPr>
              <a:t>#Courier</a:t>
            </a:r>
            <a:br>
              <a:rPr lang="en-US" dirty="0">
                <a:solidFill>
                  <a:schemeClr val="bg1"/>
                </a:solidFill>
              </a:rPr>
            </a:br>
            <a:br>
              <a:rPr lang="en-US" dirty="0">
                <a:solidFill>
                  <a:schemeClr val="bg1"/>
                </a:solidFill>
              </a:rPr>
            </a:br>
            <a:r>
              <a:rPr lang="en-US" dirty="0">
                <a:solidFill>
                  <a:schemeClr val="bg1"/>
                </a:solidFill>
              </a:rPr>
              <a:t>#Ocean</a:t>
            </a:r>
          </a:p>
        </p:txBody>
      </p:sp>
      <p:grpSp>
        <p:nvGrpSpPr>
          <p:cNvPr id="47" name="Group 46">
            <a:extLst>
              <a:ext uri="{FF2B5EF4-FFF2-40B4-BE49-F238E27FC236}">
                <a16:creationId xmlns:a16="http://schemas.microsoft.com/office/drawing/2014/main" id="{07DF2C1A-43A4-4DFE-BAA8-406724CB77AF}"/>
              </a:ext>
            </a:extLst>
          </p:cNvPr>
          <p:cNvGrpSpPr/>
          <p:nvPr userDrawn="1"/>
        </p:nvGrpSpPr>
        <p:grpSpPr>
          <a:xfrm>
            <a:off x="-24056" y="6004590"/>
            <a:ext cx="5312336" cy="853409"/>
            <a:chOff x="-24056" y="6188095"/>
            <a:chExt cx="4489377" cy="669906"/>
          </a:xfrm>
        </p:grpSpPr>
        <p:sp>
          <p:nvSpPr>
            <p:cNvPr id="48" name="Isosceles Triangle 47">
              <a:extLst>
                <a:ext uri="{FF2B5EF4-FFF2-40B4-BE49-F238E27FC236}">
                  <a16:creationId xmlns:a16="http://schemas.microsoft.com/office/drawing/2014/main" id="{20FA15E5-45A3-409A-9849-F542DA3CA5B7}"/>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268A56BC-613C-43FD-BEBA-44125ECE6476}"/>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27725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Recipe for the &quot;Bread&quot;">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930ACA80-7C6E-456C-8D7E-BAE47CCF9B0F}"/>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1" name="Isosceles Triangle 20">
            <a:extLst>
              <a:ext uri="{FF2B5EF4-FFF2-40B4-BE49-F238E27FC236}">
                <a16:creationId xmlns:a16="http://schemas.microsoft.com/office/drawing/2014/main" id="{F32B4ECE-4960-45DB-9C4A-AD4772BE168A}"/>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73D4DF9B-2DAB-436E-9566-DC156CD31751}"/>
              </a:ext>
            </a:extLst>
          </p:cNvPr>
          <p:cNvSpPr/>
          <p:nvPr userDrawn="1"/>
        </p:nvSpPr>
        <p:spPr>
          <a:xfrm>
            <a:off x="0" y="1614354"/>
            <a:ext cx="12192000" cy="46794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cxnSp>
        <p:nvCxnSpPr>
          <p:cNvPr id="422" name="Straight Connector 421">
            <a:extLst>
              <a:ext uri="{FF2B5EF4-FFF2-40B4-BE49-F238E27FC236}">
                <a16:creationId xmlns:a16="http://schemas.microsoft.com/office/drawing/2014/main" id="{52F14454-491E-49D7-BC41-FD75FF1F18F9}"/>
              </a:ext>
            </a:extLst>
          </p:cNvPr>
          <p:cNvCxnSpPr>
            <a:cxnSpLocks/>
          </p:cNvCxnSpPr>
          <p:nvPr userDrawn="1"/>
        </p:nvCxnSpPr>
        <p:spPr>
          <a:xfrm>
            <a:off x="-11355" y="1209497"/>
            <a:ext cx="1717831"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0B23CAC-826B-438F-9906-DDB1900FDCA0}"/>
              </a:ext>
            </a:extLst>
          </p:cNvPr>
          <p:cNvCxnSpPr>
            <a:cxnSpLocks/>
          </p:cNvCxnSpPr>
          <p:nvPr userDrawn="1"/>
        </p:nvCxnSpPr>
        <p:spPr>
          <a:xfrm>
            <a:off x="1764989" y="1209497"/>
            <a:ext cx="545734"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9F2E3FE5-034B-4C4D-A205-A93311170B9D}"/>
              </a:ext>
            </a:extLst>
          </p:cNvPr>
          <p:cNvCxnSpPr>
            <a:cxnSpLocks/>
          </p:cNvCxnSpPr>
          <p:nvPr userDrawn="1"/>
        </p:nvCxnSpPr>
        <p:spPr>
          <a:xfrm flipV="1">
            <a:off x="2414686" y="1186051"/>
            <a:ext cx="9737558" cy="15383"/>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Title 1">
            <a:extLst>
              <a:ext uri="{FF2B5EF4-FFF2-40B4-BE49-F238E27FC236}">
                <a16:creationId xmlns:a16="http://schemas.microsoft.com/office/drawing/2014/main" id="{68E8D9B1-130D-463F-8E2E-5196B89E9D33}"/>
              </a:ext>
            </a:extLst>
          </p:cNvPr>
          <p:cNvSpPr txBox="1">
            <a:spLocks/>
          </p:cNvSpPr>
          <p:nvPr userDrawn="1"/>
        </p:nvSpPr>
        <p:spPr>
          <a:xfrm>
            <a:off x="386986" y="283643"/>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RECIPE FOR THE  “</a:t>
            </a:r>
            <a:r>
              <a:rPr lang="en-US" sz="3600" dirty="0">
                <a:solidFill>
                  <a:schemeClr val="accent1"/>
                </a:solidFill>
              </a:rPr>
              <a:t>BREAD</a:t>
            </a:r>
            <a:r>
              <a:rPr lang="en-US" sz="3600" dirty="0">
                <a:solidFill>
                  <a:schemeClr val="accent6"/>
                </a:solidFill>
              </a:rPr>
              <a:t>”</a:t>
            </a:r>
            <a:endParaRPr lang="en-US" sz="3600" dirty="0">
              <a:solidFill>
                <a:schemeClr val="accent1"/>
              </a:solidFill>
            </a:endParaRPr>
          </a:p>
        </p:txBody>
      </p:sp>
      <p:grpSp>
        <p:nvGrpSpPr>
          <p:cNvPr id="26" name="Group 25">
            <a:extLst>
              <a:ext uri="{FF2B5EF4-FFF2-40B4-BE49-F238E27FC236}">
                <a16:creationId xmlns:a16="http://schemas.microsoft.com/office/drawing/2014/main" id="{57963E96-12A1-4575-9893-7025C3FE6767}"/>
              </a:ext>
            </a:extLst>
          </p:cNvPr>
          <p:cNvGrpSpPr/>
          <p:nvPr userDrawn="1"/>
        </p:nvGrpSpPr>
        <p:grpSpPr>
          <a:xfrm>
            <a:off x="-24056" y="6004590"/>
            <a:ext cx="5312336" cy="853409"/>
            <a:chOff x="-24056" y="6188095"/>
            <a:chExt cx="4489377" cy="669906"/>
          </a:xfrm>
        </p:grpSpPr>
        <p:sp>
          <p:nvSpPr>
            <p:cNvPr id="27" name="Isosceles Triangle 26">
              <a:extLst>
                <a:ext uri="{FF2B5EF4-FFF2-40B4-BE49-F238E27FC236}">
                  <a16:creationId xmlns:a16="http://schemas.microsoft.com/office/drawing/2014/main" id="{2002109D-6921-40F1-932D-127196725D1F}"/>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extLst>
                <a:ext uri="{FF2B5EF4-FFF2-40B4-BE49-F238E27FC236}">
                  <a16:creationId xmlns:a16="http://schemas.microsoft.com/office/drawing/2014/main" id="{9B9C6586-0AA7-4E0B-A767-BA24EB4465C5}"/>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5" name="Picture 45">
            <a:extLst>
              <a:ext uri="{FF2B5EF4-FFF2-40B4-BE49-F238E27FC236}">
                <a16:creationId xmlns:a16="http://schemas.microsoft.com/office/drawing/2014/main" id="{E52A22DE-919C-45D4-9E27-FCD7E84B95EF}"/>
              </a:ext>
            </a:extLst>
          </p:cNvPr>
          <p:cNvPicPr>
            <a:picLocks noChangeAspect="1"/>
          </p:cNvPicPr>
          <p:nvPr userDrawn="1"/>
        </p:nvPicPr>
        <p:blipFill rotWithShape="1">
          <a:blip r:embed="rId4">
            <a:alphaModFix/>
          </a:blip>
          <a:srcRect b="25849"/>
          <a:stretch/>
        </p:blipFill>
        <p:spPr>
          <a:xfrm rot="21600000">
            <a:off x="4506185" y="1600950"/>
            <a:ext cx="3174556" cy="681106"/>
          </a:xfrm>
          <a:prstGeom prst="rect">
            <a:avLst/>
          </a:prstGeom>
        </p:spPr>
      </p:pic>
      <p:pic>
        <p:nvPicPr>
          <p:cNvPr id="13" name="Picture 12">
            <a:extLst>
              <a:ext uri="{FF2B5EF4-FFF2-40B4-BE49-F238E27FC236}">
                <a16:creationId xmlns:a16="http://schemas.microsoft.com/office/drawing/2014/main" id="{16E6BCD5-D4D3-4A9A-A90C-22DCA20AA5CD}"/>
              </a:ext>
            </a:extLst>
          </p:cNvPr>
          <p:cNvPicPr>
            <a:picLocks noChangeAspect="1"/>
          </p:cNvPicPr>
          <p:nvPr userDrawn="1"/>
        </p:nvPicPr>
        <p:blipFill>
          <a:blip r:embed="rId5"/>
          <a:stretch>
            <a:fillRect/>
          </a:stretch>
        </p:blipFill>
        <p:spPr>
          <a:xfrm>
            <a:off x="681094" y="2296208"/>
            <a:ext cx="10829812" cy="3807819"/>
          </a:xfrm>
          <a:prstGeom prst="rect">
            <a:avLst/>
          </a:prstGeom>
        </p:spPr>
      </p:pic>
    </p:spTree>
    <p:extLst>
      <p:ext uri="{BB962C8B-B14F-4D97-AF65-F5344CB8AC3E}">
        <p14:creationId xmlns:p14="http://schemas.microsoft.com/office/powerpoint/2010/main" val="1402742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_ Airplane Backgound">
    <p:bg>
      <p:bgPr>
        <a:blipFill dpi="0" rotWithShape="1">
          <a:blip r:embed="rId2" cstate="print">
            <a:alphaModFix amt="46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035"/>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308003"/>
            <a:ext cx="10167233" cy="1761897"/>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74CB5774-60DD-4928-9D83-B5EB965D4082}"/>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606A1AF7-3942-4AE6-8394-45B88A1C47A9}"/>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FE18083E-15AD-4171-BB32-5F437E21489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DE7E6A81-FA2B-4881-ACFC-1FC999AEEB3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02063745-D95B-418E-920C-728B8B56859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E2EFAA78-E9A6-47D8-972A-6B0EEE6FDB64}"/>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5" name="Text Placeholder 2">
            <a:extLst>
              <a:ext uri="{FF2B5EF4-FFF2-40B4-BE49-F238E27FC236}">
                <a16:creationId xmlns:a16="http://schemas.microsoft.com/office/drawing/2014/main" id="{CAB25275-14CD-40BD-899C-902965C247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6" name="Text Placeholder 2">
            <a:extLst>
              <a:ext uri="{FF2B5EF4-FFF2-40B4-BE49-F238E27FC236}">
                <a16:creationId xmlns:a16="http://schemas.microsoft.com/office/drawing/2014/main" id="{F6A668DA-C6D6-464F-A997-62B960A774F1}"/>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pic>
        <p:nvPicPr>
          <p:cNvPr id="28" name="Picture 27">
            <a:extLst>
              <a:ext uri="{FF2B5EF4-FFF2-40B4-BE49-F238E27FC236}">
                <a16:creationId xmlns:a16="http://schemas.microsoft.com/office/drawing/2014/main" id="{9A443FF6-A9C2-42D9-BD00-62AD03F794F1}"/>
              </a:ext>
            </a:extLst>
          </p:cNvPr>
          <p:cNvPicPr>
            <a:picLocks noChangeAspect="1"/>
          </p:cNvPicPr>
          <p:nvPr userDrawn="1"/>
        </p:nvPicPr>
        <p:blipFill rotWithShape="1">
          <a:blip r:embed="rId8" cstate="print">
            <a:alphaModFix amt="43000"/>
            <a:extLst>
              <a:ext uri="{28A0092B-C50C-407E-A947-70E740481C1C}">
                <a14:useLocalDpi xmlns:a14="http://schemas.microsoft.com/office/drawing/2010/main"/>
              </a:ext>
            </a:extLst>
          </a:blip>
          <a:srcRect/>
          <a:stretch/>
        </p:blipFill>
        <p:spPr>
          <a:xfrm>
            <a:off x="8599808" y="-330863"/>
            <a:ext cx="3592192" cy="916080"/>
          </a:xfrm>
          <a:prstGeom prst="rect">
            <a:avLst/>
          </a:prstGeom>
        </p:spPr>
      </p:pic>
    </p:spTree>
    <p:extLst>
      <p:ext uri="{BB962C8B-B14F-4D97-AF65-F5344CB8AC3E}">
        <p14:creationId xmlns:p14="http://schemas.microsoft.com/office/powerpoint/2010/main" val="338856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IPC">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23" name="Isosceles Triangle 22">
            <a:extLst>
              <a:ext uri="{FF2B5EF4-FFF2-40B4-BE49-F238E27FC236}">
                <a16:creationId xmlns:a16="http://schemas.microsoft.com/office/drawing/2014/main" id="{459FE6D4-1312-4887-B290-D207A0F3DB83}"/>
              </a:ext>
            </a:extLst>
          </p:cNvPr>
          <p:cNvSpPr/>
          <p:nvPr userDrawn="1"/>
        </p:nvSpPr>
        <p:spPr>
          <a:xfrm rot="10800000" flipV="1">
            <a:off x="6201105" y="6279388"/>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 name="Picture 23">
            <a:extLst>
              <a:ext uri="{FF2B5EF4-FFF2-40B4-BE49-F238E27FC236}">
                <a16:creationId xmlns:a16="http://schemas.microsoft.com/office/drawing/2014/main" id="{136FE153-4EC3-4EA2-8845-712CC8E3351D}"/>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29704" y="5976390"/>
            <a:ext cx="5156200" cy="893527"/>
          </a:xfrm>
          <a:prstGeom prst="rect">
            <a:avLst/>
          </a:prstGeom>
        </p:spPr>
      </p:pic>
      <p:sp>
        <p:nvSpPr>
          <p:cNvPr id="2" name="Rectangle 1">
            <a:extLst>
              <a:ext uri="{FF2B5EF4-FFF2-40B4-BE49-F238E27FC236}">
                <a16:creationId xmlns:a16="http://schemas.microsoft.com/office/drawing/2014/main" id="{521D3870-D0C1-4790-980A-BB9445801DC0}"/>
              </a:ext>
            </a:extLst>
          </p:cNvPr>
          <p:cNvSpPr/>
          <p:nvPr userDrawn="1"/>
        </p:nvSpPr>
        <p:spPr>
          <a:xfrm>
            <a:off x="143653" y="1525169"/>
            <a:ext cx="4156649" cy="4393057"/>
          </a:xfrm>
          <a:prstGeom prst="rect">
            <a:avLst/>
          </a:prstGeom>
          <a:solidFill>
            <a:srgbClr val="0069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88" name="Title 1">
            <a:extLst>
              <a:ext uri="{FF2B5EF4-FFF2-40B4-BE49-F238E27FC236}">
                <a16:creationId xmlns:a16="http://schemas.microsoft.com/office/drawing/2014/main" id="{06960638-2750-4F53-B9BF-A57734070305}"/>
              </a:ext>
            </a:extLst>
          </p:cNvPr>
          <p:cNvSpPr txBox="1">
            <a:spLocks/>
          </p:cNvSpPr>
          <p:nvPr userDrawn="1"/>
        </p:nvSpPr>
        <p:spPr>
          <a:xfrm>
            <a:off x="238759" y="278656"/>
            <a:ext cx="7918183"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solidFill>
                  <a:schemeClr val="tx1"/>
                </a:solidFill>
              </a:rPr>
              <a:t>INTERNATIONAL PACKING &amp; CRATING </a:t>
            </a:r>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94" name="Picture 2">
            <a:extLst>
              <a:ext uri="{FF2B5EF4-FFF2-40B4-BE49-F238E27FC236}">
                <a16:creationId xmlns:a16="http://schemas.microsoft.com/office/drawing/2014/main" id="{660077F3-7AD1-463C-85B3-55BE054AC56A}"/>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37335" y="3385809"/>
            <a:ext cx="3917693" cy="2316828"/>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6" name="Rectangle 95">
            <a:extLst>
              <a:ext uri="{FF2B5EF4-FFF2-40B4-BE49-F238E27FC236}">
                <a16:creationId xmlns:a16="http://schemas.microsoft.com/office/drawing/2014/main" id="{EF0E167D-1FF3-4FC6-9319-1B4060CFEEA7}"/>
              </a:ext>
            </a:extLst>
          </p:cNvPr>
          <p:cNvSpPr/>
          <p:nvPr userDrawn="1"/>
        </p:nvSpPr>
        <p:spPr>
          <a:xfrm>
            <a:off x="4665511" y="1580424"/>
            <a:ext cx="4690718" cy="3869552"/>
          </a:xfrm>
          <a:prstGeom prst="rect">
            <a:avLst/>
          </a:prstGeom>
          <a:solidFill>
            <a:schemeClr val="bg1"/>
          </a:solidFill>
          <a:ln w="165100">
            <a:solidFill>
              <a:schemeClr val="accent5">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Rectangle 96">
            <a:extLst>
              <a:ext uri="{FF2B5EF4-FFF2-40B4-BE49-F238E27FC236}">
                <a16:creationId xmlns:a16="http://schemas.microsoft.com/office/drawing/2014/main" id="{A38115B1-E3E5-4CFD-87C6-2C8276D33815}"/>
              </a:ext>
            </a:extLst>
          </p:cNvPr>
          <p:cNvSpPr/>
          <p:nvPr userDrawn="1"/>
        </p:nvSpPr>
        <p:spPr>
          <a:xfrm>
            <a:off x="7936452" y="3579582"/>
            <a:ext cx="4018177" cy="2964586"/>
          </a:xfrm>
          <a:prstGeom prst="rect">
            <a:avLst/>
          </a:prstGeom>
          <a:solidFill>
            <a:schemeClr val="bg1"/>
          </a:solidFill>
          <a:ln w="165100">
            <a:solidFill>
              <a:schemeClr val="accent5">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Title 20">
            <a:extLst>
              <a:ext uri="{FF2B5EF4-FFF2-40B4-BE49-F238E27FC236}">
                <a16:creationId xmlns:a16="http://schemas.microsoft.com/office/drawing/2014/main" id="{0D82D232-DADD-4D58-AE1C-56B05055F3AF}"/>
              </a:ext>
            </a:extLst>
          </p:cNvPr>
          <p:cNvSpPr txBox="1">
            <a:spLocks/>
          </p:cNvSpPr>
          <p:nvPr userDrawn="1"/>
        </p:nvSpPr>
        <p:spPr>
          <a:xfrm>
            <a:off x="4929586" y="1808823"/>
            <a:ext cx="3019431" cy="3077766"/>
          </a:xfrm>
          <a:prstGeom prst="rect">
            <a:avLst/>
          </a:prstGeom>
        </p:spPr>
        <p:txBody>
          <a:bodyPr vert="horz" wrap="square" lIns="4572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Chicago, Kansas </a:t>
            </a:r>
            <a:r>
              <a:rPr lang="en-US" sz="2000" b="1" dirty="0">
                <a:solidFill>
                  <a:schemeClr val="tx1"/>
                </a:solidFill>
                <a:latin typeface="Century Gothic" panose="020B0502020202020204" pitchFamily="34" charset="0"/>
                <a:cs typeface="Lato Light"/>
              </a:rPr>
              <a:t>City</a:t>
            </a:r>
            <a:endParaRPr lang="en-US" sz="1800" b="1" dirty="0">
              <a:solidFill>
                <a:schemeClr val="tx1"/>
              </a:solidFill>
              <a:latin typeface="Century Gothic" panose="020B0502020202020204" pitchFamily="34" charset="0"/>
              <a:cs typeface="Lato Light"/>
            </a:endParaRP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Full Turnkey Provider</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Custom Crating and Packing</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ISPM-15 Compliant, Certified</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Custom Machinery Skidding</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Reusable Crates</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Vapor Barrier and Corrosion Protection</a:t>
            </a:r>
          </a:p>
        </p:txBody>
      </p:sp>
      <p:sp>
        <p:nvSpPr>
          <p:cNvPr id="99" name="Title 20">
            <a:extLst>
              <a:ext uri="{FF2B5EF4-FFF2-40B4-BE49-F238E27FC236}">
                <a16:creationId xmlns:a16="http://schemas.microsoft.com/office/drawing/2014/main" id="{BDA680B8-CE77-49D8-AAB9-63053605D514}"/>
              </a:ext>
            </a:extLst>
          </p:cNvPr>
          <p:cNvSpPr txBox="1">
            <a:spLocks/>
          </p:cNvSpPr>
          <p:nvPr userDrawn="1"/>
        </p:nvSpPr>
        <p:spPr>
          <a:xfrm>
            <a:off x="8273480" y="3953879"/>
            <a:ext cx="3019431" cy="2215991"/>
          </a:xfrm>
          <a:prstGeom prst="rect">
            <a:avLst/>
          </a:prstGeom>
        </p:spPr>
        <p:txBody>
          <a:bodyPr vert="horz" wrap="square" lIns="45720" tIns="0" rIns="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VCI Preservation</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Container Stuffing</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Transloading and Devanning</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Heavy Lift Capabilities</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Machinery Rigging</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Warehouse &amp; Storage</a:t>
            </a:r>
          </a:p>
          <a:p>
            <a:pPr marL="342900" indent="-342900" algn="l">
              <a:buFont typeface="Arial" panose="020B0604020202020204" pitchFamily="34" charset="0"/>
              <a:buChar char="•"/>
            </a:pPr>
            <a:r>
              <a:rPr lang="en-US" sz="1800" b="1" dirty="0">
                <a:solidFill>
                  <a:schemeClr val="tx1"/>
                </a:solidFill>
                <a:latin typeface="Century Gothic" panose="020B0502020202020204" pitchFamily="34" charset="0"/>
                <a:cs typeface="Lato Light"/>
              </a:rPr>
              <a:t>Engineered Design </a:t>
            </a:r>
          </a:p>
        </p:txBody>
      </p:sp>
      <p:pic>
        <p:nvPicPr>
          <p:cNvPr id="100" name="Picture 3" descr="G:\Corporate\IPC\Marketing Material\Logo\ipc_logo.jpg">
            <a:extLst>
              <a:ext uri="{FF2B5EF4-FFF2-40B4-BE49-F238E27FC236}">
                <a16:creationId xmlns:a16="http://schemas.microsoft.com/office/drawing/2014/main" id="{89B86628-0B8B-4750-9B48-ED066515BFB6}"/>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332825" y="1697042"/>
            <a:ext cx="3808724" cy="1504481"/>
          </a:xfrm>
          <a:prstGeom prst="rect">
            <a:avLst/>
          </a:prstGeom>
          <a:noFill/>
          <a:extLst>
            <a:ext uri="{909E8E84-426E-40DD-AFC4-6F175D3DCCD1}">
              <a14:hiddenFill xmlns:a14="http://schemas.microsoft.com/office/drawing/2010/main">
                <a:solidFill>
                  <a:srgbClr val="FFFFFF"/>
                </a:solidFill>
              </a14:hiddenFill>
            </a:ext>
          </a:extLst>
        </p:spPr>
      </p:pic>
      <p:sp>
        <p:nvSpPr>
          <p:cNvPr id="101" name="Rectangle 100">
            <a:extLst>
              <a:ext uri="{FF2B5EF4-FFF2-40B4-BE49-F238E27FC236}">
                <a16:creationId xmlns:a16="http://schemas.microsoft.com/office/drawing/2014/main" id="{68010C37-52D7-468A-BB98-29A617014E07}"/>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7900334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fad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7"/>
                                        </p:tgtEl>
                                        <p:attrNameLst>
                                          <p:attrName>style.visibility</p:attrName>
                                        </p:attrNameLst>
                                      </p:cBhvr>
                                      <p:to>
                                        <p:strVal val="visible"/>
                                      </p:to>
                                    </p:set>
                                    <p:animEffect transition="in" filter="fade">
                                      <p:cBhvr>
                                        <p:cTn id="12"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Account Support">
    <p:spTree>
      <p:nvGrpSpPr>
        <p:cNvPr id="1" name=""/>
        <p:cNvGrpSpPr/>
        <p:nvPr/>
      </p:nvGrpSpPr>
      <p:grpSpPr>
        <a:xfrm>
          <a:off x="0" y="0"/>
          <a:ext cx="0" cy="0"/>
          <a:chOff x="0" y="0"/>
          <a:chExt cx="0" cy="0"/>
        </a:xfrm>
      </p:grpSpPr>
      <p:pic>
        <p:nvPicPr>
          <p:cNvPr id="50" name="Picture 49">
            <a:extLst>
              <a:ext uri="{FF2B5EF4-FFF2-40B4-BE49-F238E27FC236}">
                <a16:creationId xmlns:a16="http://schemas.microsoft.com/office/drawing/2014/main" id="{9EF66551-2499-428B-BE2B-CAF61CC72657}"/>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1" name="Isosceles Triangle 50">
            <a:extLst>
              <a:ext uri="{FF2B5EF4-FFF2-40B4-BE49-F238E27FC236}">
                <a16:creationId xmlns:a16="http://schemas.microsoft.com/office/drawing/2014/main" id="{91F9F0C5-34B3-4FE2-A476-61DF411421B4}"/>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5" name="Title 1">
            <a:extLst>
              <a:ext uri="{FF2B5EF4-FFF2-40B4-BE49-F238E27FC236}">
                <a16:creationId xmlns:a16="http://schemas.microsoft.com/office/drawing/2014/main" id="{68E8D9B1-130D-463F-8E2E-5196B89E9D33}"/>
              </a:ext>
            </a:extLst>
          </p:cNvPr>
          <p:cNvSpPr txBox="1">
            <a:spLocks/>
          </p:cNvSpPr>
          <p:nvPr userDrawn="1"/>
        </p:nvSpPr>
        <p:spPr>
          <a:xfrm>
            <a:off x="386986" y="283643"/>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Account </a:t>
            </a:r>
            <a:r>
              <a:rPr lang="en-US" sz="3600" dirty="0">
                <a:solidFill>
                  <a:schemeClr val="accent1"/>
                </a:solidFill>
              </a:rPr>
              <a:t>support</a:t>
            </a:r>
          </a:p>
        </p:txBody>
      </p:sp>
      <p:sp>
        <p:nvSpPr>
          <p:cNvPr id="20" name="Rectangle 19">
            <a:extLst>
              <a:ext uri="{FF2B5EF4-FFF2-40B4-BE49-F238E27FC236}">
                <a16:creationId xmlns:a16="http://schemas.microsoft.com/office/drawing/2014/main" id="{D0F919AC-3489-44B2-AD21-10A774109BCD}"/>
              </a:ext>
            </a:extLst>
          </p:cNvPr>
          <p:cNvSpPr/>
          <p:nvPr userDrawn="1"/>
        </p:nvSpPr>
        <p:spPr>
          <a:xfrm>
            <a:off x="238759" y="1162379"/>
            <a:ext cx="11693264" cy="466163"/>
          </a:xfrm>
          <a:prstGeom prst="rect">
            <a:avLst/>
          </a:prstGeom>
          <a:solidFill>
            <a:schemeClr val="bg1"/>
          </a:solidFill>
          <a:ln w="28575">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F9459B73-3EBE-4799-A069-81BD08BE587A}"/>
              </a:ext>
            </a:extLst>
          </p:cNvPr>
          <p:cNvSpPr txBox="1"/>
          <p:nvPr userDrawn="1"/>
        </p:nvSpPr>
        <p:spPr>
          <a:xfrm>
            <a:off x="652801" y="1758619"/>
            <a:ext cx="3669741" cy="402161"/>
          </a:xfrm>
          <a:prstGeom prst="rect">
            <a:avLst/>
          </a:prstGeom>
          <a:noFill/>
        </p:spPr>
        <p:txBody>
          <a:bodyPr wrap="square" rtlCol="0">
            <a:spAutoFit/>
          </a:bodyPr>
          <a:lstStyle/>
          <a:p>
            <a:pPr>
              <a:lnSpc>
                <a:spcPct val="110000"/>
              </a:lnSpc>
            </a:pPr>
            <a:r>
              <a:rPr lang="en-US" sz="2000" b="1" dirty="0">
                <a:solidFill>
                  <a:srgbClr val="333333"/>
                </a:solidFill>
                <a:latin typeface="Century Gothic" panose="020B0502020202020204" pitchFamily="34" charset="0"/>
                <a:cs typeface="Lato Light"/>
              </a:rPr>
              <a:t>Daily Support</a:t>
            </a:r>
          </a:p>
        </p:txBody>
      </p:sp>
      <p:grpSp>
        <p:nvGrpSpPr>
          <p:cNvPr id="22" name="Group 21">
            <a:extLst>
              <a:ext uri="{FF2B5EF4-FFF2-40B4-BE49-F238E27FC236}">
                <a16:creationId xmlns:a16="http://schemas.microsoft.com/office/drawing/2014/main" id="{C58AA8D7-22E5-4DA9-8B75-1F0EDF157B4C}"/>
              </a:ext>
            </a:extLst>
          </p:cNvPr>
          <p:cNvGrpSpPr/>
          <p:nvPr userDrawn="1"/>
        </p:nvGrpSpPr>
        <p:grpSpPr>
          <a:xfrm>
            <a:off x="4723721" y="1781123"/>
            <a:ext cx="2679079" cy="5003322"/>
            <a:chOff x="10226427" y="2978738"/>
            <a:chExt cx="3778512" cy="8269954"/>
          </a:xfrm>
        </p:grpSpPr>
        <p:sp>
          <p:nvSpPr>
            <p:cNvPr id="23" name="Pentagon 9">
              <a:extLst>
                <a:ext uri="{FF2B5EF4-FFF2-40B4-BE49-F238E27FC236}">
                  <a16:creationId xmlns:a16="http://schemas.microsoft.com/office/drawing/2014/main" id="{E83906F4-48AE-42E2-986B-B5AAB3A434A6}"/>
                </a:ext>
              </a:extLst>
            </p:cNvPr>
            <p:cNvSpPr/>
            <p:nvPr/>
          </p:nvSpPr>
          <p:spPr>
            <a:xfrm rot="5400000">
              <a:off x="11088320" y="2116846"/>
              <a:ext cx="2054728" cy="3778511"/>
            </a:xfrm>
            <a:prstGeom prst="homePlate">
              <a:avLst>
                <a:gd name="adj" fmla="val 22102"/>
              </a:avLst>
            </a:prstGeom>
            <a:solidFill>
              <a:srgbClr val="A71930"/>
            </a:solidFill>
            <a:ln>
              <a:noFill/>
            </a:ln>
            <a:effectLst/>
          </p:spPr>
          <p:style>
            <a:lnRef idx="1">
              <a:schemeClr val="accent1"/>
            </a:lnRef>
            <a:fillRef idx="3">
              <a:schemeClr val="accent1"/>
            </a:fillRef>
            <a:effectRef idx="2">
              <a:schemeClr val="accent1"/>
            </a:effectRef>
            <a:fontRef idx="minor">
              <a:schemeClr val="lt1"/>
            </a:fontRef>
          </p:style>
          <p:txBody>
            <a:bodyPr vert="vert270" lIns="91440" tIns="91440" rIns="228600" bIns="91440" rtlCol="0" anchor="ctr"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Daily Support</a:t>
              </a:r>
            </a:p>
          </p:txBody>
        </p:sp>
        <p:sp>
          <p:nvSpPr>
            <p:cNvPr id="24" name="Chevron 11">
              <a:extLst>
                <a:ext uri="{FF2B5EF4-FFF2-40B4-BE49-F238E27FC236}">
                  <a16:creationId xmlns:a16="http://schemas.microsoft.com/office/drawing/2014/main" id="{35572BC8-7424-45C6-A8CC-D21A1848FB3F}"/>
                </a:ext>
              </a:extLst>
            </p:cNvPr>
            <p:cNvSpPr/>
            <p:nvPr/>
          </p:nvSpPr>
          <p:spPr>
            <a:xfrm rot="5400000">
              <a:off x="10893211" y="3995870"/>
              <a:ext cx="2444941" cy="3778510"/>
            </a:xfrm>
            <a:prstGeom prst="chevron">
              <a:avLst>
                <a:gd name="adj" fmla="val 20758"/>
              </a:avLst>
            </a:prstGeom>
            <a:solidFill>
              <a:srgbClr val="333333"/>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Pricing</a:t>
              </a:r>
              <a:endParaRPr lang="en-US" sz="2100" dirty="0">
                <a:solidFill>
                  <a:srgbClr val="FFFFFF"/>
                </a:solidFill>
                <a:latin typeface="Century Gothic" panose="020B0502020202020204" pitchFamily="34" charset="0"/>
                <a:cs typeface="Lato Light"/>
              </a:endParaRPr>
            </a:p>
            <a:p>
              <a:pPr algn="ctr"/>
              <a:endParaRPr lang="en-US" sz="525" dirty="0">
                <a:solidFill>
                  <a:srgbClr val="FFFFFF"/>
                </a:solidFill>
                <a:latin typeface="Century Gothic" panose="020B0502020202020204" pitchFamily="34" charset="0"/>
                <a:cs typeface="Lato Light"/>
              </a:endParaRPr>
            </a:p>
          </p:txBody>
        </p:sp>
        <p:sp>
          <p:nvSpPr>
            <p:cNvPr id="26" name="Chevron 13">
              <a:extLst>
                <a:ext uri="{FF2B5EF4-FFF2-40B4-BE49-F238E27FC236}">
                  <a16:creationId xmlns:a16="http://schemas.microsoft.com/office/drawing/2014/main" id="{A6283448-E300-4433-9B84-2067651F6A92}"/>
                </a:ext>
              </a:extLst>
            </p:cNvPr>
            <p:cNvSpPr/>
            <p:nvPr/>
          </p:nvSpPr>
          <p:spPr>
            <a:xfrm rot="5400000">
              <a:off x="10893213" y="6056876"/>
              <a:ext cx="2444941" cy="3778511"/>
            </a:xfrm>
            <a:prstGeom prst="chevron">
              <a:avLst>
                <a:gd name="adj" fmla="val 20758"/>
              </a:avLst>
            </a:prstGeom>
            <a:solidFill>
              <a:srgbClr val="A71930"/>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5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Escalation and Problem Resolution</a:t>
              </a:r>
              <a:endParaRPr lang="en-US" sz="2100" dirty="0">
                <a:solidFill>
                  <a:srgbClr val="FFFFFF"/>
                </a:solidFill>
                <a:latin typeface="Century Gothic" panose="020B0502020202020204" pitchFamily="34" charset="0"/>
                <a:cs typeface="Lato Light"/>
              </a:endParaRPr>
            </a:p>
          </p:txBody>
        </p:sp>
        <p:sp>
          <p:nvSpPr>
            <p:cNvPr id="27" name="Chevron 14">
              <a:extLst>
                <a:ext uri="{FF2B5EF4-FFF2-40B4-BE49-F238E27FC236}">
                  <a16:creationId xmlns:a16="http://schemas.microsoft.com/office/drawing/2014/main" id="{00D14DEC-969B-4E7A-9062-8F5DC4CA4531}"/>
                </a:ext>
              </a:extLst>
            </p:cNvPr>
            <p:cNvSpPr/>
            <p:nvPr/>
          </p:nvSpPr>
          <p:spPr>
            <a:xfrm rot="5400000">
              <a:off x="10893213" y="8136966"/>
              <a:ext cx="2444940" cy="3778511"/>
            </a:xfrm>
            <a:prstGeom prst="chevron">
              <a:avLst>
                <a:gd name="adj" fmla="val 20758"/>
              </a:avLst>
            </a:prstGeom>
            <a:solidFill>
              <a:srgbClr val="333333"/>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Customer Success Check</a:t>
              </a:r>
              <a:endParaRPr lang="en-US" sz="525" dirty="0">
                <a:solidFill>
                  <a:srgbClr val="FFFFFF"/>
                </a:solidFill>
                <a:latin typeface="Century Gothic" panose="020B0502020202020204" pitchFamily="34" charset="0"/>
                <a:cs typeface="Lato Light"/>
              </a:endParaRPr>
            </a:p>
          </p:txBody>
        </p:sp>
        <p:sp>
          <p:nvSpPr>
            <p:cNvPr id="28" name="Oval 27">
              <a:extLst>
                <a:ext uri="{FF2B5EF4-FFF2-40B4-BE49-F238E27FC236}">
                  <a16:creationId xmlns:a16="http://schemas.microsoft.com/office/drawing/2014/main" id="{C3002814-DBFE-4EDD-AAEB-840F05280CB5}"/>
                </a:ext>
              </a:extLst>
            </p:cNvPr>
            <p:cNvSpPr/>
            <p:nvPr/>
          </p:nvSpPr>
          <p:spPr>
            <a:xfrm>
              <a:off x="11819695" y="4737475"/>
              <a:ext cx="591980" cy="591980"/>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29" name="Oval 28">
              <a:extLst>
                <a:ext uri="{FF2B5EF4-FFF2-40B4-BE49-F238E27FC236}">
                  <a16:creationId xmlns:a16="http://schemas.microsoft.com/office/drawing/2014/main" id="{A1F1BC57-F328-4792-9552-3F9405275B98}"/>
                </a:ext>
              </a:extLst>
            </p:cNvPr>
            <p:cNvSpPr/>
            <p:nvPr/>
          </p:nvSpPr>
          <p:spPr>
            <a:xfrm>
              <a:off x="11819695" y="6719263"/>
              <a:ext cx="591980" cy="591980"/>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30" name="Oval 29">
              <a:extLst>
                <a:ext uri="{FF2B5EF4-FFF2-40B4-BE49-F238E27FC236}">
                  <a16:creationId xmlns:a16="http://schemas.microsoft.com/office/drawing/2014/main" id="{84CB8E79-ED16-4995-A7B3-C13603C0D045}"/>
                </a:ext>
              </a:extLst>
            </p:cNvPr>
            <p:cNvSpPr/>
            <p:nvPr/>
          </p:nvSpPr>
          <p:spPr>
            <a:xfrm>
              <a:off x="11819695" y="8855803"/>
              <a:ext cx="591980" cy="591980"/>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31" name="Freeform 45">
              <a:extLst>
                <a:ext uri="{FF2B5EF4-FFF2-40B4-BE49-F238E27FC236}">
                  <a16:creationId xmlns:a16="http://schemas.microsoft.com/office/drawing/2014/main" id="{A75E45CD-1F4E-4460-92A6-9FE4959AF508}"/>
                </a:ext>
              </a:extLst>
            </p:cNvPr>
            <p:cNvSpPr>
              <a:spLocks/>
            </p:cNvSpPr>
            <p:nvPr/>
          </p:nvSpPr>
          <p:spPr bwMode="auto">
            <a:xfrm rot="5400000">
              <a:off x="12039610" y="4906930"/>
              <a:ext cx="159030" cy="256015"/>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n>
                  <a:solidFill>
                    <a:srgbClr val="333333"/>
                  </a:solidFill>
                </a:ln>
                <a:solidFill>
                  <a:srgbClr val="333333"/>
                </a:solidFill>
                <a:latin typeface="Century Gothic" panose="020B0502020202020204" pitchFamily="34" charset="0"/>
                <a:cs typeface="Lato Light"/>
              </a:endParaRPr>
            </a:p>
          </p:txBody>
        </p:sp>
        <p:sp>
          <p:nvSpPr>
            <p:cNvPr id="32" name="Freeform 45">
              <a:extLst>
                <a:ext uri="{FF2B5EF4-FFF2-40B4-BE49-F238E27FC236}">
                  <a16:creationId xmlns:a16="http://schemas.microsoft.com/office/drawing/2014/main" id="{59131DC9-D9CB-487F-A74D-E7312894A8DD}"/>
                </a:ext>
              </a:extLst>
            </p:cNvPr>
            <p:cNvSpPr>
              <a:spLocks/>
            </p:cNvSpPr>
            <p:nvPr/>
          </p:nvSpPr>
          <p:spPr bwMode="auto">
            <a:xfrm rot="5400000">
              <a:off x="12039610" y="6924715"/>
              <a:ext cx="159030" cy="256015"/>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atin typeface="Century Gothic" panose="020B0502020202020204" pitchFamily="34" charset="0"/>
                <a:cs typeface="Lato Light"/>
              </a:endParaRPr>
            </a:p>
          </p:txBody>
        </p:sp>
        <p:sp>
          <p:nvSpPr>
            <p:cNvPr id="33" name="Freeform 45">
              <a:extLst>
                <a:ext uri="{FF2B5EF4-FFF2-40B4-BE49-F238E27FC236}">
                  <a16:creationId xmlns:a16="http://schemas.microsoft.com/office/drawing/2014/main" id="{3BA628A1-03B6-4E08-9896-787C9AD37D90}"/>
                </a:ext>
              </a:extLst>
            </p:cNvPr>
            <p:cNvSpPr>
              <a:spLocks/>
            </p:cNvSpPr>
            <p:nvPr/>
          </p:nvSpPr>
          <p:spPr bwMode="auto">
            <a:xfrm rot="5400000">
              <a:off x="12039610" y="9071014"/>
              <a:ext cx="159030" cy="256015"/>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atin typeface="Century Gothic" panose="020B0502020202020204" pitchFamily="34" charset="0"/>
                <a:cs typeface="Lato Light"/>
              </a:endParaRPr>
            </a:p>
          </p:txBody>
        </p:sp>
      </p:grpSp>
      <p:sp>
        <p:nvSpPr>
          <p:cNvPr id="34" name="TextBox 33">
            <a:extLst>
              <a:ext uri="{FF2B5EF4-FFF2-40B4-BE49-F238E27FC236}">
                <a16:creationId xmlns:a16="http://schemas.microsoft.com/office/drawing/2014/main" id="{0051894D-C9D8-47AE-BB46-2ECFAC4DD446}"/>
              </a:ext>
            </a:extLst>
          </p:cNvPr>
          <p:cNvSpPr txBox="1"/>
          <p:nvPr userDrawn="1"/>
        </p:nvSpPr>
        <p:spPr>
          <a:xfrm>
            <a:off x="652801" y="2161743"/>
            <a:ext cx="3669741" cy="2108269"/>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dirty="0">
                <a:latin typeface="Century Gothic" panose="020B0502020202020204" pitchFamily="34" charset="0"/>
              </a:rPr>
              <a:t>Your AM will be intimately familiar with all aspects of your accounts, overseeing operations, and monitoring KPI’s.</a:t>
            </a:r>
          </a:p>
          <a:p>
            <a:pPr marL="285750" indent="-285750">
              <a:buFont typeface="Arial" panose="020B0604020202020204" pitchFamily="34" charset="0"/>
              <a:buChar char="•"/>
            </a:pPr>
            <a:r>
              <a:rPr lang="en-US" sz="1400" dirty="0">
                <a:latin typeface="Century Gothic" panose="020B0502020202020204" pitchFamily="34" charset="0"/>
              </a:rPr>
              <a:t>The scope of services that the AM will provide will be tailored to the individual needs of each customer, and agreed to at time of implementation </a:t>
            </a:r>
          </a:p>
        </p:txBody>
      </p:sp>
      <p:sp>
        <p:nvSpPr>
          <p:cNvPr id="35" name="TextBox 34">
            <a:extLst>
              <a:ext uri="{FF2B5EF4-FFF2-40B4-BE49-F238E27FC236}">
                <a16:creationId xmlns:a16="http://schemas.microsoft.com/office/drawing/2014/main" id="{EE10A89B-55FB-467C-B352-B91B0F453078}"/>
              </a:ext>
            </a:extLst>
          </p:cNvPr>
          <p:cNvSpPr txBox="1"/>
          <p:nvPr userDrawn="1"/>
        </p:nvSpPr>
        <p:spPr>
          <a:xfrm>
            <a:off x="653511" y="4349270"/>
            <a:ext cx="3669741" cy="769441"/>
          </a:xfrm>
          <a:prstGeom prst="rect">
            <a:avLst/>
          </a:prstGeom>
          <a:noFill/>
        </p:spPr>
        <p:txBody>
          <a:bodyPr wrap="square" rtlCol="0">
            <a:spAutoFit/>
          </a:bodyPr>
          <a:lstStyle/>
          <a:p>
            <a:pPr>
              <a:lnSpc>
                <a:spcPct val="110000"/>
              </a:lnSpc>
            </a:pPr>
            <a:r>
              <a:rPr lang="en-US" sz="2000" b="1" dirty="0">
                <a:solidFill>
                  <a:srgbClr val="333333"/>
                </a:solidFill>
                <a:latin typeface="Century Gothic" panose="020B0502020202020204" pitchFamily="34" charset="0"/>
                <a:cs typeface="Lato Light"/>
              </a:rPr>
              <a:t>Escalation and Problem Resolution</a:t>
            </a:r>
          </a:p>
        </p:txBody>
      </p:sp>
      <p:sp>
        <p:nvSpPr>
          <p:cNvPr id="36" name="TextBox 35">
            <a:extLst>
              <a:ext uri="{FF2B5EF4-FFF2-40B4-BE49-F238E27FC236}">
                <a16:creationId xmlns:a16="http://schemas.microsoft.com/office/drawing/2014/main" id="{FB301923-B2E2-42CF-9717-A40C91A010E0}"/>
              </a:ext>
            </a:extLst>
          </p:cNvPr>
          <p:cNvSpPr txBox="1"/>
          <p:nvPr userDrawn="1"/>
        </p:nvSpPr>
        <p:spPr>
          <a:xfrm>
            <a:off x="653510" y="5074651"/>
            <a:ext cx="3669741" cy="954107"/>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dirty="0">
                <a:latin typeface="Century Gothic" panose="020B0502020202020204" pitchFamily="34" charset="0"/>
              </a:rPr>
              <a:t>Escalation for any urgent matters will be funneled through your AM who will ensure a comprehensive and timely resolution.</a:t>
            </a:r>
          </a:p>
        </p:txBody>
      </p:sp>
      <p:sp>
        <p:nvSpPr>
          <p:cNvPr id="37" name="TextBox 36">
            <a:extLst>
              <a:ext uri="{FF2B5EF4-FFF2-40B4-BE49-F238E27FC236}">
                <a16:creationId xmlns:a16="http://schemas.microsoft.com/office/drawing/2014/main" id="{BA2028CE-558A-4E9A-BC1D-69B356AE0796}"/>
              </a:ext>
            </a:extLst>
          </p:cNvPr>
          <p:cNvSpPr txBox="1"/>
          <p:nvPr userDrawn="1"/>
        </p:nvSpPr>
        <p:spPr>
          <a:xfrm>
            <a:off x="7726699" y="2616223"/>
            <a:ext cx="3669741" cy="403124"/>
          </a:xfrm>
          <a:prstGeom prst="rect">
            <a:avLst/>
          </a:prstGeom>
          <a:noFill/>
        </p:spPr>
        <p:txBody>
          <a:bodyPr wrap="square" rtlCol="0">
            <a:spAutoFit/>
          </a:bodyPr>
          <a:lstStyle/>
          <a:p>
            <a:pPr algn="r">
              <a:lnSpc>
                <a:spcPct val="110000"/>
              </a:lnSpc>
            </a:pPr>
            <a:r>
              <a:rPr lang="en-US" sz="2000" b="1" dirty="0">
                <a:solidFill>
                  <a:srgbClr val="A71930"/>
                </a:solidFill>
                <a:latin typeface="Century Gothic" panose="020B0502020202020204" pitchFamily="34" charset="0"/>
                <a:cs typeface="Lato Light"/>
              </a:rPr>
              <a:t>Pricing</a:t>
            </a:r>
          </a:p>
        </p:txBody>
      </p:sp>
      <p:sp>
        <p:nvSpPr>
          <p:cNvPr id="38" name="TextBox 37">
            <a:extLst>
              <a:ext uri="{FF2B5EF4-FFF2-40B4-BE49-F238E27FC236}">
                <a16:creationId xmlns:a16="http://schemas.microsoft.com/office/drawing/2014/main" id="{1C916248-FD72-42F1-B89C-672843238AC5}"/>
              </a:ext>
            </a:extLst>
          </p:cNvPr>
          <p:cNvSpPr txBox="1"/>
          <p:nvPr userDrawn="1"/>
        </p:nvSpPr>
        <p:spPr>
          <a:xfrm>
            <a:off x="7803977" y="3043785"/>
            <a:ext cx="3669741" cy="523220"/>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dirty="0">
                <a:latin typeface="Century Gothic" panose="020B0502020202020204" pitchFamily="34" charset="0"/>
              </a:rPr>
              <a:t>All pricing requests will be handled by the assigned AM.</a:t>
            </a:r>
          </a:p>
        </p:txBody>
      </p:sp>
      <p:sp>
        <p:nvSpPr>
          <p:cNvPr id="39" name="TextBox 38">
            <a:extLst>
              <a:ext uri="{FF2B5EF4-FFF2-40B4-BE49-F238E27FC236}">
                <a16:creationId xmlns:a16="http://schemas.microsoft.com/office/drawing/2014/main" id="{3D89F990-E4C9-4EB0-9445-5DD42C16B77E}"/>
              </a:ext>
            </a:extLst>
          </p:cNvPr>
          <p:cNvSpPr txBox="1"/>
          <p:nvPr userDrawn="1"/>
        </p:nvSpPr>
        <p:spPr>
          <a:xfrm>
            <a:off x="7748500" y="3820091"/>
            <a:ext cx="3725218" cy="430887"/>
          </a:xfrm>
          <a:prstGeom prst="rect">
            <a:avLst/>
          </a:prstGeom>
          <a:noFill/>
        </p:spPr>
        <p:txBody>
          <a:bodyPr wrap="square" rtlCol="0">
            <a:spAutoFit/>
          </a:bodyPr>
          <a:lstStyle/>
          <a:p>
            <a:pPr algn="r">
              <a:lnSpc>
                <a:spcPct val="110000"/>
              </a:lnSpc>
            </a:pPr>
            <a:r>
              <a:rPr lang="en-US" sz="2000" b="1" dirty="0">
                <a:solidFill>
                  <a:srgbClr val="A71930"/>
                </a:solidFill>
                <a:latin typeface="Century Gothic" panose="020B0502020202020204" pitchFamily="34" charset="0"/>
                <a:cs typeface="Lato Light"/>
              </a:rPr>
              <a:t>Customer Success Checks</a:t>
            </a:r>
          </a:p>
        </p:txBody>
      </p:sp>
      <p:sp>
        <p:nvSpPr>
          <p:cNvPr id="40" name="TextBox 39">
            <a:extLst>
              <a:ext uri="{FF2B5EF4-FFF2-40B4-BE49-F238E27FC236}">
                <a16:creationId xmlns:a16="http://schemas.microsoft.com/office/drawing/2014/main" id="{051101D5-184A-490F-A079-AF41299036FF}"/>
              </a:ext>
            </a:extLst>
          </p:cNvPr>
          <p:cNvSpPr txBox="1"/>
          <p:nvPr userDrawn="1"/>
        </p:nvSpPr>
        <p:spPr>
          <a:xfrm>
            <a:off x="8128144" y="4270012"/>
            <a:ext cx="3268296" cy="1384995"/>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400" dirty="0">
                <a:latin typeface="Century Gothic" panose="020B0502020202020204" pitchFamily="34" charset="0"/>
              </a:rPr>
              <a:t>AMs will lead Customer Success Checks for assigned account, within which shipment summaries, analytics, KPI analysis, and measured progress will be presented.</a:t>
            </a:r>
          </a:p>
        </p:txBody>
      </p:sp>
      <p:cxnSp>
        <p:nvCxnSpPr>
          <p:cNvPr id="41" name="Straight Arrow Connector 40">
            <a:extLst>
              <a:ext uri="{FF2B5EF4-FFF2-40B4-BE49-F238E27FC236}">
                <a16:creationId xmlns:a16="http://schemas.microsoft.com/office/drawing/2014/main" id="{07536812-4621-4B05-BD62-CF2707942F53}"/>
              </a:ext>
            </a:extLst>
          </p:cNvPr>
          <p:cNvCxnSpPr/>
          <p:nvPr userDrawn="1"/>
        </p:nvCxnSpPr>
        <p:spPr>
          <a:xfrm>
            <a:off x="741395" y="2144046"/>
            <a:ext cx="3829050" cy="0"/>
          </a:xfrm>
          <a:prstGeom prst="straightConnector1">
            <a:avLst/>
          </a:prstGeom>
          <a:ln w="38100">
            <a:solidFill>
              <a:srgbClr val="A71930"/>
            </a:solidFill>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7504C8F3-8C5F-4661-9799-6BE0F1AA0B8A}"/>
              </a:ext>
            </a:extLst>
          </p:cNvPr>
          <p:cNvCxnSpPr/>
          <p:nvPr userDrawn="1"/>
        </p:nvCxnSpPr>
        <p:spPr>
          <a:xfrm flipH="1">
            <a:off x="7485095" y="3001650"/>
            <a:ext cx="3829050" cy="0"/>
          </a:xfrm>
          <a:prstGeom prst="straightConnector1">
            <a:avLst/>
          </a:prstGeom>
          <a:ln w="381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AC86B325-5642-4FF5-8BD8-4222CCB7ED6D}"/>
              </a:ext>
            </a:extLst>
          </p:cNvPr>
          <p:cNvCxnSpPr/>
          <p:nvPr userDrawn="1"/>
        </p:nvCxnSpPr>
        <p:spPr>
          <a:xfrm>
            <a:off x="741395" y="5055554"/>
            <a:ext cx="3829050" cy="0"/>
          </a:xfrm>
          <a:prstGeom prst="straightConnector1">
            <a:avLst/>
          </a:prstGeom>
          <a:ln w="38100">
            <a:solidFill>
              <a:srgbClr val="A71930"/>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ADEB7AA3-4E60-4F8E-A758-B744ED508D0E}"/>
              </a:ext>
            </a:extLst>
          </p:cNvPr>
          <p:cNvCxnSpPr/>
          <p:nvPr userDrawn="1"/>
        </p:nvCxnSpPr>
        <p:spPr>
          <a:xfrm flipH="1">
            <a:off x="7447351" y="5917927"/>
            <a:ext cx="642938" cy="0"/>
          </a:xfrm>
          <a:prstGeom prst="straightConnector1">
            <a:avLst/>
          </a:prstGeom>
          <a:ln w="38100">
            <a:solidFill>
              <a:srgbClr val="333333"/>
            </a:solidFill>
            <a:tailEnd type="triangle"/>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C8799E2B-1FB9-4294-A14F-3C8CC4345DA6}"/>
              </a:ext>
            </a:extLst>
          </p:cNvPr>
          <p:cNvSpPr txBox="1"/>
          <p:nvPr userDrawn="1"/>
        </p:nvSpPr>
        <p:spPr>
          <a:xfrm>
            <a:off x="259977" y="1226589"/>
            <a:ext cx="11672047" cy="333944"/>
          </a:xfrm>
          <a:prstGeom prst="rect">
            <a:avLst/>
          </a:prstGeom>
          <a:noFill/>
        </p:spPr>
        <p:txBody>
          <a:bodyPr wrap="square" lIns="121926" tIns="60963" rIns="121926" bIns="60963" rtlCol="0">
            <a:spAutoFit/>
          </a:bodyPr>
          <a:lstStyle/>
          <a:p>
            <a:pPr algn="ctr"/>
            <a:r>
              <a:rPr lang="en-US" sz="1370" dirty="0">
                <a:latin typeface="Century Gothic" panose="020B0502020202020204" pitchFamily="34" charset="0"/>
              </a:rPr>
              <a:t>An </a:t>
            </a:r>
            <a:r>
              <a:rPr lang="en-US" sz="1370" b="1" dirty="0">
                <a:solidFill>
                  <a:srgbClr val="A71930"/>
                </a:solidFill>
                <a:latin typeface="Century Gothic" panose="020B0502020202020204" pitchFamily="34" charset="0"/>
              </a:rPr>
              <a:t>Account Manager </a:t>
            </a:r>
            <a:r>
              <a:rPr lang="en-US" sz="1370" dirty="0">
                <a:latin typeface="Century Gothic" panose="020B0502020202020204" pitchFamily="34" charset="0"/>
              </a:rPr>
              <a:t>(AM) will be assigned to qualifying accounts, acting as a single point of contact for day to day account support.</a:t>
            </a:r>
            <a:endParaRPr lang="en-US" sz="1370" dirty="0">
              <a:latin typeface="Century Gothic" panose="020B0502020202020204" pitchFamily="34" charset="0"/>
              <a:cs typeface="Lato Light"/>
            </a:endParaRPr>
          </a:p>
        </p:txBody>
      </p:sp>
      <p:cxnSp>
        <p:nvCxnSpPr>
          <p:cNvPr id="46" name="Straight Connector 45">
            <a:extLst>
              <a:ext uri="{FF2B5EF4-FFF2-40B4-BE49-F238E27FC236}">
                <a16:creationId xmlns:a16="http://schemas.microsoft.com/office/drawing/2014/main" id="{5260C3D3-81B3-442A-9CFD-2C4440EDC2EF}"/>
              </a:ext>
            </a:extLst>
          </p:cNvPr>
          <p:cNvCxnSpPr/>
          <p:nvPr userDrawn="1"/>
        </p:nvCxnSpPr>
        <p:spPr>
          <a:xfrm flipV="1">
            <a:off x="8075049" y="4180455"/>
            <a:ext cx="0" cy="1752712"/>
          </a:xfrm>
          <a:prstGeom prst="line">
            <a:avLst/>
          </a:prstGeom>
          <a:ln w="38100">
            <a:solidFill>
              <a:srgbClr val="33333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E006A6A-32DC-4BB2-8338-C82A0B0C2F4E}"/>
              </a:ext>
            </a:extLst>
          </p:cNvPr>
          <p:cNvCxnSpPr/>
          <p:nvPr userDrawn="1"/>
        </p:nvCxnSpPr>
        <p:spPr>
          <a:xfrm>
            <a:off x="8052530" y="4187475"/>
            <a:ext cx="3304795" cy="0"/>
          </a:xfrm>
          <a:prstGeom prst="line">
            <a:avLst/>
          </a:prstGeom>
          <a:ln w="38100">
            <a:solidFill>
              <a:srgbClr val="333333"/>
            </a:solidFill>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8531B67D-743B-4373-A01A-82B00E9FC0F5}"/>
              </a:ext>
            </a:extLst>
          </p:cNvPr>
          <p:cNvGrpSpPr/>
          <p:nvPr userDrawn="1"/>
        </p:nvGrpSpPr>
        <p:grpSpPr>
          <a:xfrm>
            <a:off x="-24056" y="6004590"/>
            <a:ext cx="5312336" cy="853409"/>
            <a:chOff x="-24056" y="6188095"/>
            <a:chExt cx="4489377" cy="669906"/>
          </a:xfrm>
        </p:grpSpPr>
        <p:sp>
          <p:nvSpPr>
            <p:cNvPr id="48" name="Isosceles Triangle 47">
              <a:extLst>
                <a:ext uri="{FF2B5EF4-FFF2-40B4-BE49-F238E27FC236}">
                  <a16:creationId xmlns:a16="http://schemas.microsoft.com/office/drawing/2014/main" id="{B3937176-9E7D-4AA2-BA59-2E7D31D6B870}"/>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Isosceles Triangle 54">
              <a:extLst>
                <a:ext uri="{FF2B5EF4-FFF2-40B4-BE49-F238E27FC236}">
                  <a16:creationId xmlns:a16="http://schemas.microsoft.com/office/drawing/2014/main" id="{F0AB763A-C400-43A9-B961-A69EBB25AC40}"/>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02130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stomer Success Check">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40" name="Isosceles Triangle 39">
            <a:extLst>
              <a:ext uri="{FF2B5EF4-FFF2-40B4-BE49-F238E27FC236}">
                <a16:creationId xmlns:a16="http://schemas.microsoft.com/office/drawing/2014/main" id="{C40A8998-304B-4EF5-96A4-986578F2B0C3}"/>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1" name="Picture 40">
            <a:extLst>
              <a:ext uri="{FF2B5EF4-FFF2-40B4-BE49-F238E27FC236}">
                <a16:creationId xmlns:a16="http://schemas.microsoft.com/office/drawing/2014/main" id="{2175C7D5-9270-4F24-BFA8-871BC315CC3A}"/>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2" name="Title 1">
            <a:extLst>
              <a:ext uri="{FF2B5EF4-FFF2-40B4-BE49-F238E27FC236}">
                <a16:creationId xmlns:a16="http://schemas.microsoft.com/office/drawing/2014/main" id="{DDECA822-7E53-4804-AF49-8E2A6766F8CB}"/>
              </a:ext>
            </a:extLst>
          </p:cNvPr>
          <p:cNvSpPr txBox="1">
            <a:spLocks/>
          </p:cNvSpPr>
          <p:nvPr userDrawn="1"/>
        </p:nvSpPr>
        <p:spPr>
          <a:xfrm>
            <a:off x="238759" y="258860"/>
            <a:ext cx="8847368"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t>Customer </a:t>
            </a:r>
            <a:r>
              <a:rPr lang="en-US" sz="3200" dirty="0">
                <a:solidFill>
                  <a:schemeClr val="accent1"/>
                </a:solidFill>
              </a:rPr>
              <a:t>Success</a:t>
            </a:r>
            <a:r>
              <a:rPr lang="en-US" sz="3200" dirty="0"/>
              <a:t> Check</a:t>
            </a:r>
          </a:p>
        </p:txBody>
      </p:sp>
      <p:sp>
        <p:nvSpPr>
          <p:cNvPr id="23" name="TextBox 22">
            <a:extLst>
              <a:ext uri="{FF2B5EF4-FFF2-40B4-BE49-F238E27FC236}">
                <a16:creationId xmlns:a16="http://schemas.microsoft.com/office/drawing/2014/main" id="{A43B9D82-1250-4B42-97EE-184E91D464C4}"/>
              </a:ext>
            </a:extLst>
          </p:cNvPr>
          <p:cNvSpPr txBox="1"/>
          <p:nvPr userDrawn="1"/>
        </p:nvSpPr>
        <p:spPr>
          <a:xfrm>
            <a:off x="541355" y="4223761"/>
            <a:ext cx="11297833" cy="2169825"/>
          </a:xfrm>
          <a:prstGeom prst="rect">
            <a:avLst/>
          </a:prstGeom>
          <a:noFill/>
        </p:spPr>
        <p:txBody>
          <a:bodyPr wrap="square" rtlCol="0">
            <a:spAutoFit/>
          </a:bodyPr>
          <a:lstStyle/>
          <a:p>
            <a:r>
              <a:rPr lang="en-US" sz="2400" b="1" dirty="0">
                <a:solidFill>
                  <a:srgbClr val="A71930"/>
                </a:solidFill>
                <a:latin typeface="Century Gothic" panose="020B0502020202020204" pitchFamily="34" charset="0"/>
              </a:rPr>
              <a:t>Customer Success Check Benefits &amp; Objectives</a:t>
            </a:r>
          </a:p>
          <a:p>
            <a:endParaRPr lang="en-US" sz="1100" dirty="0">
              <a:latin typeface="Century Gothic" panose="020B0502020202020204" pitchFamily="34" charset="0"/>
            </a:endParaRPr>
          </a:p>
          <a:p>
            <a:pPr marL="342900" indent="-342900">
              <a:buClr>
                <a:srgbClr val="A71930"/>
              </a:buClr>
              <a:buFont typeface="Wingdings" panose="05000000000000000000" pitchFamily="2" charset="2"/>
              <a:buChar char="§"/>
            </a:pPr>
            <a:r>
              <a:rPr lang="en-US" sz="2000" dirty="0">
                <a:latin typeface="Century Gothic" panose="020B0502020202020204" pitchFamily="34" charset="0"/>
              </a:rPr>
              <a:t>Customer Scoring and Self Assessment based on defined KPIs</a:t>
            </a:r>
          </a:p>
          <a:p>
            <a:pPr marL="342900" indent="-342900">
              <a:buClr>
                <a:srgbClr val="A71930"/>
              </a:buClr>
              <a:buFont typeface="Wingdings" panose="05000000000000000000" pitchFamily="2" charset="2"/>
              <a:buChar char="§"/>
            </a:pPr>
            <a:r>
              <a:rPr lang="en-US" sz="2000" dirty="0">
                <a:latin typeface="Century Gothic" panose="020B0502020202020204" pitchFamily="34" charset="0"/>
              </a:rPr>
              <a:t>Discuss impactful business and industry trends</a:t>
            </a:r>
          </a:p>
          <a:p>
            <a:pPr marL="342900" indent="-342900">
              <a:buClr>
                <a:srgbClr val="A71930"/>
              </a:buClr>
              <a:buFont typeface="Wingdings" panose="05000000000000000000" pitchFamily="2" charset="2"/>
              <a:buChar char="§"/>
            </a:pPr>
            <a:r>
              <a:rPr lang="en-US" sz="2000" dirty="0">
                <a:latin typeface="Century Gothic" panose="020B0502020202020204" pitchFamily="34" charset="0"/>
              </a:rPr>
              <a:t>Define initiatives and next steps at the close of each QBR</a:t>
            </a:r>
          </a:p>
          <a:p>
            <a:pPr marL="342900" indent="-342900">
              <a:buClr>
                <a:srgbClr val="A71930"/>
              </a:buClr>
              <a:buFont typeface="Wingdings" panose="05000000000000000000" pitchFamily="2" charset="2"/>
              <a:buChar char="§"/>
            </a:pPr>
            <a:r>
              <a:rPr lang="en-US" sz="2000" dirty="0">
                <a:latin typeface="Century Gothic" panose="020B0502020202020204" pitchFamily="34" charset="0"/>
              </a:rPr>
              <a:t>Track performance metrics and goals; engaging operations with a solutions oriented approach. </a:t>
            </a:r>
          </a:p>
        </p:txBody>
      </p:sp>
      <p:sp>
        <p:nvSpPr>
          <p:cNvPr id="24" name="Diamond 23">
            <a:extLst>
              <a:ext uri="{FF2B5EF4-FFF2-40B4-BE49-F238E27FC236}">
                <a16:creationId xmlns:a16="http://schemas.microsoft.com/office/drawing/2014/main" id="{26EFD30E-C5B2-43EF-8A55-BF04843B7CEE}"/>
              </a:ext>
            </a:extLst>
          </p:cNvPr>
          <p:cNvSpPr>
            <a:spLocks noChangeAspect="1"/>
          </p:cNvSpPr>
          <p:nvPr userDrawn="1"/>
        </p:nvSpPr>
        <p:spPr>
          <a:xfrm>
            <a:off x="2717259" y="2225646"/>
            <a:ext cx="1687501" cy="1687941"/>
          </a:xfrm>
          <a:prstGeom prst="diamond">
            <a:avLst/>
          </a:prstGeom>
          <a:solidFill>
            <a:srgbClr val="33333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p>
        </p:txBody>
      </p:sp>
      <p:sp>
        <p:nvSpPr>
          <p:cNvPr id="25" name="TextBox 24">
            <a:extLst>
              <a:ext uri="{FF2B5EF4-FFF2-40B4-BE49-F238E27FC236}">
                <a16:creationId xmlns:a16="http://schemas.microsoft.com/office/drawing/2014/main" id="{8C150545-D6CF-487C-953F-FBC1D2F3614D}"/>
              </a:ext>
            </a:extLst>
          </p:cNvPr>
          <p:cNvSpPr txBox="1"/>
          <p:nvPr userDrawn="1"/>
        </p:nvSpPr>
        <p:spPr>
          <a:xfrm>
            <a:off x="3104933" y="2838782"/>
            <a:ext cx="911695" cy="461665"/>
          </a:xfrm>
          <a:prstGeom prst="rect">
            <a:avLst/>
          </a:prstGeom>
          <a:noFill/>
        </p:spPr>
        <p:txBody>
          <a:bodyPr wrap="square" rtlCol="0">
            <a:spAutoFit/>
          </a:bodyPr>
          <a:lstStyle/>
          <a:p>
            <a:pPr algn="ctr"/>
            <a:r>
              <a:rPr lang="en-US" sz="1200" b="1" dirty="0">
                <a:solidFill>
                  <a:schemeClr val="bg1"/>
                </a:solidFill>
                <a:latin typeface="Century Gothic" panose="020B0502020202020204" pitchFamily="34" charset="0"/>
              </a:rPr>
              <a:t>Service &amp; Quality</a:t>
            </a:r>
          </a:p>
        </p:txBody>
      </p:sp>
      <p:sp>
        <p:nvSpPr>
          <p:cNvPr id="26" name="Diamond 25">
            <a:extLst>
              <a:ext uri="{FF2B5EF4-FFF2-40B4-BE49-F238E27FC236}">
                <a16:creationId xmlns:a16="http://schemas.microsoft.com/office/drawing/2014/main" id="{5968E67C-AF8F-45AE-AD44-178C968818D0}"/>
              </a:ext>
            </a:extLst>
          </p:cNvPr>
          <p:cNvSpPr>
            <a:spLocks noChangeAspect="1"/>
          </p:cNvSpPr>
          <p:nvPr userDrawn="1"/>
        </p:nvSpPr>
        <p:spPr>
          <a:xfrm>
            <a:off x="3955577" y="2225645"/>
            <a:ext cx="1687501" cy="1687941"/>
          </a:xfrm>
          <a:prstGeom prst="diamond">
            <a:avLst/>
          </a:prstGeom>
          <a:solidFill>
            <a:srgbClr val="8F919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p>
        </p:txBody>
      </p:sp>
      <p:sp>
        <p:nvSpPr>
          <p:cNvPr id="28" name="Diamond 27">
            <a:extLst>
              <a:ext uri="{FF2B5EF4-FFF2-40B4-BE49-F238E27FC236}">
                <a16:creationId xmlns:a16="http://schemas.microsoft.com/office/drawing/2014/main" id="{A4F0C52D-392F-43F9-93DF-50F8E8941CD7}"/>
              </a:ext>
            </a:extLst>
          </p:cNvPr>
          <p:cNvSpPr>
            <a:spLocks noChangeAspect="1"/>
          </p:cNvSpPr>
          <p:nvPr userDrawn="1"/>
        </p:nvSpPr>
        <p:spPr>
          <a:xfrm>
            <a:off x="5160217" y="2225645"/>
            <a:ext cx="1687501" cy="1687941"/>
          </a:xfrm>
          <a:prstGeom prst="diamond">
            <a:avLst/>
          </a:prstGeom>
          <a:solidFill>
            <a:srgbClr val="33333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p>
        </p:txBody>
      </p:sp>
      <p:sp>
        <p:nvSpPr>
          <p:cNvPr id="29" name="TextBox 28">
            <a:extLst>
              <a:ext uri="{FF2B5EF4-FFF2-40B4-BE49-F238E27FC236}">
                <a16:creationId xmlns:a16="http://schemas.microsoft.com/office/drawing/2014/main" id="{AAC9E7E8-84E8-44A8-9AC9-F61420F57C44}"/>
              </a:ext>
            </a:extLst>
          </p:cNvPr>
          <p:cNvSpPr txBox="1"/>
          <p:nvPr userDrawn="1"/>
        </p:nvSpPr>
        <p:spPr>
          <a:xfrm>
            <a:off x="4119697" y="2851024"/>
            <a:ext cx="1362197" cy="461665"/>
          </a:xfrm>
          <a:prstGeom prst="rect">
            <a:avLst/>
          </a:prstGeom>
          <a:noFill/>
        </p:spPr>
        <p:txBody>
          <a:bodyPr wrap="square" rtlCol="0">
            <a:spAutoFit/>
          </a:bodyPr>
          <a:lstStyle/>
          <a:p>
            <a:pPr algn="ctr"/>
            <a:r>
              <a:rPr lang="en-US" sz="1200" b="1" dirty="0">
                <a:solidFill>
                  <a:schemeClr val="bg1"/>
                </a:solidFill>
                <a:latin typeface="Century Gothic" panose="020B0502020202020204" pitchFamily="34" charset="0"/>
              </a:rPr>
              <a:t>Operational Effectiveness</a:t>
            </a:r>
          </a:p>
        </p:txBody>
      </p:sp>
      <p:sp>
        <p:nvSpPr>
          <p:cNvPr id="30" name="Diamond 29">
            <a:extLst>
              <a:ext uri="{FF2B5EF4-FFF2-40B4-BE49-F238E27FC236}">
                <a16:creationId xmlns:a16="http://schemas.microsoft.com/office/drawing/2014/main" id="{A5738DD9-F176-43DC-96C2-E56A7655959E}"/>
              </a:ext>
            </a:extLst>
          </p:cNvPr>
          <p:cNvSpPr>
            <a:spLocks noChangeAspect="1"/>
          </p:cNvSpPr>
          <p:nvPr userDrawn="1"/>
        </p:nvSpPr>
        <p:spPr>
          <a:xfrm>
            <a:off x="6395493" y="2225645"/>
            <a:ext cx="1687501" cy="1687941"/>
          </a:xfrm>
          <a:prstGeom prst="diamond">
            <a:avLst/>
          </a:prstGeom>
          <a:solidFill>
            <a:srgbClr val="8F919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p>
        </p:txBody>
      </p:sp>
      <p:sp>
        <p:nvSpPr>
          <p:cNvPr id="31" name="TextBox 30">
            <a:extLst>
              <a:ext uri="{FF2B5EF4-FFF2-40B4-BE49-F238E27FC236}">
                <a16:creationId xmlns:a16="http://schemas.microsoft.com/office/drawing/2014/main" id="{E931B1FA-BEEC-40AB-9FD5-D194EEE47FEC}"/>
              </a:ext>
            </a:extLst>
          </p:cNvPr>
          <p:cNvSpPr txBox="1"/>
          <p:nvPr userDrawn="1"/>
        </p:nvSpPr>
        <p:spPr>
          <a:xfrm>
            <a:off x="5322868" y="2851024"/>
            <a:ext cx="1362197" cy="461665"/>
          </a:xfrm>
          <a:prstGeom prst="rect">
            <a:avLst/>
          </a:prstGeom>
          <a:noFill/>
        </p:spPr>
        <p:txBody>
          <a:bodyPr wrap="square" rtlCol="0">
            <a:spAutoFit/>
          </a:bodyPr>
          <a:lstStyle/>
          <a:p>
            <a:pPr algn="ctr"/>
            <a:r>
              <a:rPr lang="en-US" sz="1200" b="1" dirty="0">
                <a:solidFill>
                  <a:schemeClr val="bg1"/>
                </a:solidFill>
                <a:latin typeface="Century Gothic" panose="020B0502020202020204" pitchFamily="34" charset="0"/>
              </a:rPr>
              <a:t>Account</a:t>
            </a:r>
          </a:p>
          <a:p>
            <a:pPr algn="ctr"/>
            <a:r>
              <a:rPr lang="en-US" sz="1200" b="1" dirty="0">
                <a:solidFill>
                  <a:schemeClr val="bg1"/>
                </a:solidFill>
                <a:latin typeface="Century Gothic" panose="020B0502020202020204" pitchFamily="34" charset="0"/>
              </a:rPr>
              <a:t>Management</a:t>
            </a:r>
          </a:p>
        </p:txBody>
      </p:sp>
      <p:sp>
        <p:nvSpPr>
          <p:cNvPr id="32" name="TextBox 31">
            <a:extLst>
              <a:ext uri="{FF2B5EF4-FFF2-40B4-BE49-F238E27FC236}">
                <a16:creationId xmlns:a16="http://schemas.microsoft.com/office/drawing/2014/main" id="{A1120F6D-8A8F-49F3-AAB6-FF44A3BAEEBC}"/>
              </a:ext>
            </a:extLst>
          </p:cNvPr>
          <p:cNvSpPr txBox="1"/>
          <p:nvPr userDrawn="1"/>
        </p:nvSpPr>
        <p:spPr>
          <a:xfrm>
            <a:off x="6554395" y="2810471"/>
            <a:ext cx="1362197" cy="646331"/>
          </a:xfrm>
          <a:prstGeom prst="rect">
            <a:avLst/>
          </a:prstGeom>
          <a:noFill/>
        </p:spPr>
        <p:txBody>
          <a:bodyPr wrap="square" rtlCol="0">
            <a:spAutoFit/>
          </a:bodyPr>
          <a:lstStyle/>
          <a:p>
            <a:pPr algn="ctr"/>
            <a:r>
              <a:rPr lang="en-US" sz="1200" b="1" dirty="0">
                <a:solidFill>
                  <a:schemeClr val="bg1"/>
                </a:solidFill>
                <a:latin typeface="Century Gothic" panose="020B0502020202020204" pitchFamily="34" charset="0"/>
              </a:rPr>
              <a:t>Financial</a:t>
            </a:r>
          </a:p>
          <a:p>
            <a:pPr algn="ctr"/>
            <a:r>
              <a:rPr lang="en-US" sz="1200" b="1" dirty="0">
                <a:solidFill>
                  <a:schemeClr val="bg1"/>
                </a:solidFill>
                <a:latin typeface="Century Gothic" panose="020B0502020202020204" pitchFamily="34" charset="0"/>
              </a:rPr>
              <a:t>&amp;</a:t>
            </a:r>
          </a:p>
          <a:p>
            <a:pPr algn="ctr"/>
            <a:r>
              <a:rPr lang="en-US" sz="1200" b="1" dirty="0">
                <a:solidFill>
                  <a:schemeClr val="bg1"/>
                </a:solidFill>
                <a:latin typeface="Century Gothic" panose="020B0502020202020204" pitchFamily="34" charset="0"/>
              </a:rPr>
              <a:t>Reporting</a:t>
            </a:r>
          </a:p>
        </p:txBody>
      </p:sp>
      <p:sp>
        <p:nvSpPr>
          <p:cNvPr id="33" name="Diamond 32">
            <a:extLst>
              <a:ext uri="{FF2B5EF4-FFF2-40B4-BE49-F238E27FC236}">
                <a16:creationId xmlns:a16="http://schemas.microsoft.com/office/drawing/2014/main" id="{889BAC57-4471-41B5-96F8-0BDB56A9FD94}"/>
              </a:ext>
            </a:extLst>
          </p:cNvPr>
          <p:cNvSpPr>
            <a:spLocks noChangeAspect="1"/>
          </p:cNvSpPr>
          <p:nvPr userDrawn="1"/>
        </p:nvSpPr>
        <p:spPr>
          <a:xfrm>
            <a:off x="7603633" y="2266198"/>
            <a:ext cx="1687501" cy="1687941"/>
          </a:xfrm>
          <a:prstGeom prst="diamond">
            <a:avLst/>
          </a:prstGeom>
          <a:solidFill>
            <a:srgbClr val="33333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p>
        </p:txBody>
      </p:sp>
      <p:sp>
        <p:nvSpPr>
          <p:cNvPr id="34" name="TextBox 33">
            <a:extLst>
              <a:ext uri="{FF2B5EF4-FFF2-40B4-BE49-F238E27FC236}">
                <a16:creationId xmlns:a16="http://schemas.microsoft.com/office/drawing/2014/main" id="{0CC50028-9B64-4120-AB29-08E9AFB1E26F}"/>
              </a:ext>
            </a:extLst>
          </p:cNvPr>
          <p:cNvSpPr txBox="1"/>
          <p:nvPr userDrawn="1"/>
        </p:nvSpPr>
        <p:spPr>
          <a:xfrm>
            <a:off x="7762535" y="2943356"/>
            <a:ext cx="1362197" cy="276999"/>
          </a:xfrm>
          <a:prstGeom prst="rect">
            <a:avLst/>
          </a:prstGeom>
          <a:noFill/>
        </p:spPr>
        <p:txBody>
          <a:bodyPr wrap="square" rtlCol="0">
            <a:spAutoFit/>
          </a:bodyPr>
          <a:lstStyle/>
          <a:p>
            <a:pPr algn="ctr"/>
            <a:r>
              <a:rPr lang="en-US" sz="1200" b="1" dirty="0">
                <a:solidFill>
                  <a:schemeClr val="bg1"/>
                </a:solidFill>
                <a:latin typeface="Century Gothic" panose="020B0502020202020204" pitchFamily="34" charset="0"/>
              </a:rPr>
              <a:t>Relationship</a:t>
            </a:r>
          </a:p>
        </p:txBody>
      </p:sp>
      <p:sp>
        <p:nvSpPr>
          <p:cNvPr id="35" name="TextBox 34">
            <a:extLst>
              <a:ext uri="{FF2B5EF4-FFF2-40B4-BE49-F238E27FC236}">
                <a16:creationId xmlns:a16="http://schemas.microsoft.com/office/drawing/2014/main" id="{EEFC7B73-9E11-4620-BCAD-27FD3D25C19F}"/>
              </a:ext>
            </a:extLst>
          </p:cNvPr>
          <p:cNvSpPr txBox="1"/>
          <p:nvPr userDrawn="1"/>
        </p:nvSpPr>
        <p:spPr>
          <a:xfrm>
            <a:off x="0" y="1623172"/>
            <a:ext cx="12286486" cy="480131"/>
          </a:xfrm>
          <a:prstGeom prst="rect">
            <a:avLst/>
          </a:prstGeom>
          <a:noFill/>
        </p:spPr>
        <p:txBody>
          <a:bodyPr wrap="square" rtlCol="0">
            <a:spAutoFit/>
          </a:bodyPr>
          <a:lstStyle/>
          <a:p>
            <a:pPr algn="ctr">
              <a:lnSpc>
                <a:spcPct val="90000"/>
              </a:lnSpc>
            </a:pPr>
            <a:r>
              <a:rPr lang="en-US" sz="2800" b="1" dirty="0">
                <a:latin typeface="Century Gothic" panose="020B0502020202020204" pitchFamily="34" charset="0"/>
                <a:cs typeface="Lato Light"/>
              </a:rPr>
              <a:t>“Five Critical Success Drivers”</a:t>
            </a:r>
            <a:endParaRPr lang="en-US" sz="1400" b="1" dirty="0">
              <a:latin typeface="Century Gothic" panose="020B0502020202020204" pitchFamily="34" charset="0"/>
              <a:cs typeface="Lato Light"/>
            </a:endParaRPr>
          </a:p>
        </p:txBody>
      </p:sp>
      <p:cxnSp>
        <p:nvCxnSpPr>
          <p:cNvPr id="36" name="Straight Connector 35">
            <a:extLst>
              <a:ext uri="{FF2B5EF4-FFF2-40B4-BE49-F238E27FC236}">
                <a16:creationId xmlns:a16="http://schemas.microsoft.com/office/drawing/2014/main" id="{69BE9049-67F5-4FC6-AA67-78683688722D}"/>
              </a:ext>
            </a:extLst>
          </p:cNvPr>
          <p:cNvCxnSpPr/>
          <p:nvPr userDrawn="1"/>
        </p:nvCxnSpPr>
        <p:spPr>
          <a:xfrm flipH="1">
            <a:off x="669416" y="4696116"/>
            <a:ext cx="7037405" cy="0"/>
          </a:xfrm>
          <a:prstGeom prst="line">
            <a:avLst/>
          </a:prstGeom>
          <a:ln w="38100" cmpd="sng">
            <a:solidFill>
              <a:srgbClr val="8F9193"/>
            </a:solidFill>
          </a:ln>
        </p:spPr>
        <p:style>
          <a:lnRef idx="2">
            <a:schemeClr val="accent1"/>
          </a:lnRef>
          <a:fillRef idx="0">
            <a:schemeClr val="accent1"/>
          </a:fillRef>
          <a:effectRef idx="1">
            <a:schemeClr val="accent1"/>
          </a:effectRef>
          <a:fontRef idx="minor">
            <a:schemeClr val="tx1"/>
          </a:fontRef>
        </p:style>
      </p:cxnSp>
      <p:sp>
        <p:nvSpPr>
          <p:cNvPr id="37" name="Rectangle 36">
            <a:extLst>
              <a:ext uri="{FF2B5EF4-FFF2-40B4-BE49-F238E27FC236}">
                <a16:creationId xmlns:a16="http://schemas.microsoft.com/office/drawing/2014/main" id="{5E7243E1-2C59-4ACF-8147-D34AA0D8A6A3}"/>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64588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Implementation">
    <p:spTree>
      <p:nvGrpSpPr>
        <p:cNvPr id="1" name=""/>
        <p:cNvGrpSpPr/>
        <p:nvPr/>
      </p:nvGrpSpPr>
      <p:grpSpPr>
        <a:xfrm>
          <a:off x="0" y="0"/>
          <a:ext cx="0" cy="0"/>
          <a:chOff x="0" y="0"/>
          <a:chExt cx="0" cy="0"/>
        </a:xfrm>
      </p:grpSpPr>
      <p:pic>
        <p:nvPicPr>
          <p:cNvPr id="88" name="Picture 87">
            <a:extLst>
              <a:ext uri="{FF2B5EF4-FFF2-40B4-BE49-F238E27FC236}">
                <a16:creationId xmlns:a16="http://schemas.microsoft.com/office/drawing/2014/main" id="{65A15D6C-78F7-40EF-B5D7-766578A1E6AE}"/>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89" name="Isosceles Triangle 88">
            <a:extLst>
              <a:ext uri="{FF2B5EF4-FFF2-40B4-BE49-F238E27FC236}">
                <a16:creationId xmlns:a16="http://schemas.microsoft.com/office/drawing/2014/main" id="{EBEBF741-5420-42CA-B9CF-81479CC79B4A}"/>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5" name="Title 1">
            <a:extLst>
              <a:ext uri="{FF2B5EF4-FFF2-40B4-BE49-F238E27FC236}">
                <a16:creationId xmlns:a16="http://schemas.microsoft.com/office/drawing/2014/main" id="{68E8D9B1-130D-463F-8E2E-5196B89E9D33}"/>
              </a:ext>
            </a:extLst>
          </p:cNvPr>
          <p:cNvSpPr txBox="1">
            <a:spLocks/>
          </p:cNvSpPr>
          <p:nvPr userDrawn="1"/>
        </p:nvSpPr>
        <p:spPr>
          <a:xfrm>
            <a:off x="386986" y="283643"/>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Implementation</a:t>
            </a:r>
            <a:endParaRPr lang="en-US" sz="3600" dirty="0">
              <a:solidFill>
                <a:schemeClr val="accent1"/>
              </a:solidFill>
            </a:endParaRPr>
          </a:p>
        </p:txBody>
      </p:sp>
      <p:cxnSp>
        <p:nvCxnSpPr>
          <p:cNvPr id="47" name="Straight Connector 46">
            <a:extLst>
              <a:ext uri="{FF2B5EF4-FFF2-40B4-BE49-F238E27FC236}">
                <a16:creationId xmlns:a16="http://schemas.microsoft.com/office/drawing/2014/main" id="{29978294-513B-402E-8FF6-F1611235710B}"/>
              </a:ext>
            </a:extLst>
          </p:cNvPr>
          <p:cNvCxnSpPr/>
          <p:nvPr userDrawn="1"/>
        </p:nvCxnSpPr>
        <p:spPr>
          <a:xfrm flipV="1">
            <a:off x="8765242" y="3374390"/>
            <a:ext cx="1602529" cy="1365512"/>
          </a:xfrm>
          <a:prstGeom prst="line">
            <a:avLst/>
          </a:prstGeom>
          <a:ln w="19050" cmpd="sng">
            <a:solidFill>
              <a:srgbClr val="B2B2B2"/>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FA2F947E-8AFD-44F5-BA85-6EFE761DA2A6}"/>
              </a:ext>
            </a:extLst>
          </p:cNvPr>
          <p:cNvCxnSpPr/>
          <p:nvPr userDrawn="1"/>
        </p:nvCxnSpPr>
        <p:spPr>
          <a:xfrm>
            <a:off x="6968830" y="3763027"/>
            <a:ext cx="1183803" cy="830811"/>
          </a:xfrm>
          <a:prstGeom prst="line">
            <a:avLst/>
          </a:prstGeom>
          <a:ln w="19050" cmpd="sng">
            <a:solidFill>
              <a:srgbClr val="B2B2B2"/>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C7AFF18D-1F8C-4C5E-98EA-31041F860E9C}"/>
              </a:ext>
            </a:extLst>
          </p:cNvPr>
          <p:cNvCxnSpPr/>
          <p:nvPr userDrawn="1"/>
        </p:nvCxnSpPr>
        <p:spPr>
          <a:xfrm>
            <a:off x="1590450" y="3078251"/>
            <a:ext cx="698235" cy="969148"/>
          </a:xfrm>
          <a:prstGeom prst="line">
            <a:avLst/>
          </a:prstGeom>
          <a:ln w="19050" cmpd="sng">
            <a:solidFill>
              <a:srgbClr val="B2B2B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D7F1B57-4BF9-4E6E-860C-C827CD67E723}"/>
              </a:ext>
            </a:extLst>
          </p:cNvPr>
          <p:cNvCxnSpPr/>
          <p:nvPr userDrawn="1"/>
        </p:nvCxnSpPr>
        <p:spPr>
          <a:xfrm flipH="1">
            <a:off x="3166402" y="4242232"/>
            <a:ext cx="962904" cy="16011"/>
          </a:xfrm>
          <a:prstGeom prst="line">
            <a:avLst/>
          </a:prstGeom>
          <a:ln w="19050" cmpd="sng">
            <a:solidFill>
              <a:srgbClr val="B2B2B2"/>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13C657C9-695F-4A5B-B321-2A642A151F6B}"/>
              </a:ext>
            </a:extLst>
          </p:cNvPr>
          <p:cNvCxnSpPr/>
          <p:nvPr userDrawn="1"/>
        </p:nvCxnSpPr>
        <p:spPr>
          <a:xfrm flipV="1">
            <a:off x="4907688" y="3621652"/>
            <a:ext cx="1339147" cy="482091"/>
          </a:xfrm>
          <a:prstGeom prst="line">
            <a:avLst/>
          </a:prstGeom>
          <a:ln w="19050" cmpd="sng">
            <a:solidFill>
              <a:srgbClr val="B2B2B2"/>
            </a:solidFill>
          </a:ln>
          <a:effectLst/>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7042CE03-3639-4770-A812-EEE5FEDBB0B0}"/>
              </a:ext>
            </a:extLst>
          </p:cNvPr>
          <p:cNvSpPr txBox="1"/>
          <p:nvPr userDrawn="1"/>
        </p:nvSpPr>
        <p:spPr>
          <a:xfrm>
            <a:off x="238760" y="3738622"/>
            <a:ext cx="1828612" cy="338536"/>
          </a:xfrm>
          <a:prstGeom prst="rect">
            <a:avLst/>
          </a:prstGeom>
          <a:noFill/>
        </p:spPr>
        <p:txBody>
          <a:bodyPr wrap="square" lIns="91422" tIns="45711" rIns="91422" bIns="45711" rtlCol="0">
            <a:spAutoFit/>
          </a:bodyPr>
          <a:lstStyle/>
          <a:p>
            <a:pPr algn="ctr"/>
            <a:r>
              <a:rPr lang="en-US" sz="1600" b="1" dirty="0">
                <a:solidFill>
                  <a:srgbClr val="A71930"/>
                </a:solidFill>
                <a:latin typeface="Century Gothic" panose="020B0502020202020204" pitchFamily="34" charset="0"/>
              </a:rPr>
              <a:t>Project Initiation</a:t>
            </a:r>
          </a:p>
        </p:txBody>
      </p:sp>
      <p:sp>
        <p:nvSpPr>
          <p:cNvPr id="54" name="Oval 94">
            <a:extLst>
              <a:ext uri="{FF2B5EF4-FFF2-40B4-BE49-F238E27FC236}">
                <a16:creationId xmlns:a16="http://schemas.microsoft.com/office/drawing/2014/main" id="{8D51964B-6A5C-437B-8B24-B5A74C89CE92}"/>
              </a:ext>
            </a:extLst>
          </p:cNvPr>
          <p:cNvSpPr>
            <a:spLocks noChangeArrowheads="1"/>
          </p:cNvSpPr>
          <p:nvPr userDrawn="1"/>
        </p:nvSpPr>
        <p:spPr bwMode="auto">
          <a:xfrm>
            <a:off x="552826" y="2549337"/>
            <a:ext cx="1188976" cy="1189285"/>
          </a:xfrm>
          <a:prstGeom prst="ellipse">
            <a:avLst/>
          </a:prstGeom>
          <a:solidFill>
            <a:srgbClr val="8F9193"/>
          </a:solidFill>
          <a:ln w="9525">
            <a:noFill/>
            <a:round/>
            <a:headEnd/>
            <a:tailEnd/>
          </a:ln>
        </p:spPr>
        <p:txBody>
          <a:bodyPr vert="horz" wrap="square" lIns="60960" tIns="30480" rIns="60960" bIns="30480" numCol="1" anchor="t" anchorCtr="0" compatLnSpc="1">
            <a:prstTxWarp prst="textNoShape">
              <a:avLst/>
            </a:prstTxWarp>
          </a:bodyPr>
          <a:lstStyle/>
          <a:p>
            <a:endParaRPr lang="en-US" sz="3200">
              <a:latin typeface="Century Gothic" panose="020B0502020202020204" pitchFamily="34" charset="0"/>
            </a:endParaRPr>
          </a:p>
        </p:txBody>
      </p:sp>
      <p:sp>
        <p:nvSpPr>
          <p:cNvPr id="55" name="Oval 94">
            <a:extLst>
              <a:ext uri="{FF2B5EF4-FFF2-40B4-BE49-F238E27FC236}">
                <a16:creationId xmlns:a16="http://schemas.microsoft.com/office/drawing/2014/main" id="{54725A0A-78BB-463D-A9D2-5EA411844AA8}"/>
              </a:ext>
            </a:extLst>
          </p:cNvPr>
          <p:cNvSpPr>
            <a:spLocks noChangeArrowheads="1"/>
          </p:cNvSpPr>
          <p:nvPr userDrawn="1"/>
        </p:nvSpPr>
        <p:spPr bwMode="auto">
          <a:xfrm>
            <a:off x="2096123" y="3550617"/>
            <a:ext cx="1188976" cy="1189285"/>
          </a:xfrm>
          <a:prstGeom prst="ellipse">
            <a:avLst/>
          </a:prstGeom>
          <a:solidFill>
            <a:srgbClr val="A71930"/>
          </a:solidFill>
          <a:ln w="9525">
            <a:solidFill>
              <a:srgbClr val="A71930"/>
            </a:solidFill>
            <a:round/>
            <a:headEnd/>
            <a:tailEnd/>
          </a:ln>
        </p:spPr>
        <p:txBody>
          <a:bodyPr vert="horz" wrap="square" lIns="60960" tIns="30480" rIns="60960" bIns="30480" numCol="1" anchor="t" anchorCtr="0" compatLnSpc="1">
            <a:prstTxWarp prst="textNoShape">
              <a:avLst/>
            </a:prstTxWarp>
          </a:bodyPr>
          <a:lstStyle/>
          <a:p>
            <a:endParaRPr lang="en-US" sz="3200">
              <a:latin typeface="Century Gothic" panose="020B0502020202020204" pitchFamily="34" charset="0"/>
            </a:endParaRPr>
          </a:p>
        </p:txBody>
      </p:sp>
      <p:sp>
        <p:nvSpPr>
          <p:cNvPr id="56" name="Oval 94">
            <a:extLst>
              <a:ext uri="{FF2B5EF4-FFF2-40B4-BE49-F238E27FC236}">
                <a16:creationId xmlns:a16="http://schemas.microsoft.com/office/drawing/2014/main" id="{FF3AA4B3-DB41-4A15-A223-D176218279A8}"/>
              </a:ext>
            </a:extLst>
          </p:cNvPr>
          <p:cNvSpPr>
            <a:spLocks noChangeArrowheads="1"/>
          </p:cNvSpPr>
          <p:nvPr userDrawn="1"/>
        </p:nvSpPr>
        <p:spPr bwMode="auto">
          <a:xfrm>
            <a:off x="3956514" y="3621652"/>
            <a:ext cx="1188976" cy="1189285"/>
          </a:xfrm>
          <a:prstGeom prst="ellipse">
            <a:avLst/>
          </a:prstGeom>
          <a:solidFill>
            <a:srgbClr val="333333"/>
          </a:solidFill>
          <a:ln w="9525">
            <a:noFill/>
            <a:round/>
            <a:headEnd/>
            <a:tailEnd/>
          </a:ln>
        </p:spPr>
        <p:txBody>
          <a:bodyPr vert="horz" wrap="square" lIns="60960" tIns="30480" rIns="60960" bIns="30480" numCol="1" anchor="t" anchorCtr="0" compatLnSpc="1">
            <a:prstTxWarp prst="textNoShape">
              <a:avLst/>
            </a:prstTxWarp>
          </a:bodyPr>
          <a:lstStyle/>
          <a:p>
            <a:endParaRPr lang="en-US" sz="3200">
              <a:solidFill>
                <a:schemeClr val="bg1"/>
              </a:solidFill>
              <a:latin typeface="Century Gothic" panose="020B0502020202020204" pitchFamily="34" charset="0"/>
            </a:endParaRPr>
          </a:p>
        </p:txBody>
      </p:sp>
      <p:sp>
        <p:nvSpPr>
          <p:cNvPr id="57" name="Oval 94">
            <a:extLst>
              <a:ext uri="{FF2B5EF4-FFF2-40B4-BE49-F238E27FC236}">
                <a16:creationId xmlns:a16="http://schemas.microsoft.com/office/drawing/2014/main" id="{8C21B476-253B-4840-956D-FDB507BB747F}"/>
              </a:ext>
            </a:extLst>
          </p:cNvPr>
          <p:cNvSpPr>
            <a:spLocks noChangeArrowheads="1"/>
          </p:cNvSpPr>
          <p:nvPr userDrawn="1"/>
        </p:nvSpPr>
        <p:spPr bwMode="auto">
          <a:xfrm>
            <a:off x="5923002" y="2939850"/>
            <a:ext cx="1188976" cy="1189285"/>
          </a:xfrm>
          <a:prstGeom prst="ellipse">
            <a:avLst/>
          </a:prstGeom>
          <a:solidFill>
            <a:srgbClr val="8F9193"/>
          </a:solidFill>
          <a:ln w="9525">
            <a:noFill/>
            <a:round/>
            <a:headEnd/>
            <a:tailEnd/>
          </a:ln>
        </p:spPr>
        <p:txBody>
          <a:bodyPr vert="horz" wrap="square" lIns="60960" tIns="30480" rIns="60960" bIns="30480" numCol="1" anchor="t" anchorCtr="0" compatLnSpc="1">
            <a:prstTxWarp prst="textNoShape">
              <a:avLst/>
            </a:prstTxWarp>
          </a:bodyPr>
          <a:lstStyle/>
          <a:p>
            <a:endParaRPr lang="en-US" sz="3200">
              <a:latin typeface="Century Gothic" panose="020B0502020202020204" pitchFamily="34" charset="0"/>
            </a:endParaRPr>
          </a:p>
        </p:txBody>
      </p:sp>
      <p:sp>
        <p:nvSpPr>
          <p:cNvPr id="58" name="Oval 94">
            <a:extLst>
              <a:ext uri="{FF2B5EF4-FFF2-40B4-BE49-F238E27FC236}">
                <a16:creationId xmlns:a16="http://schemas.microsoft.com/office/drawing/2014/main" id="{83E27EC9-E3E2-4F78-A9FE-24645459109C}"/>
              </a:ext>
            </a:extLst>
          </p:cNvPr>
          <p:cNvSpPr>
            <a:spLocks noChangeArrowheads="1"/>
          </p:cNvSpPr>
          <p:nvPr userDrawn="1"/>
        </p:nvSpPr>
        <p:spPr bwMode="auto">
          <a:xfrm>
            <a:off x="7742045" y="4258243"/>
            <a:ext cx="1188976" cy="1189285"/>
          </a:xfrm>
          <a:prstGeom prst="ellipse">
            <a:avLst/>
          </a:prstGeom>
          <a:solidFill>
            <a:srgbClr val="A71930"/>
          </a:solidFill>
          <a:ln w="9525">
            <a:noFill/>
            <a:round/>
            <a:headEnd/>
            <a:tailEnd/>
          </a:ln>
        </p:spPr>
        <p:txBody>
          <a:bodyPr vert="horz" wrap="square" lIns="60960" tIns="30480" rIns="60960" bIns="30480" numCol="1" anchor="t" anchorCtr="0" compatLnSpc="1">
            <a:prstTxWarp prst="textNoShape">
              <a:avLst/>
            </a:prstTxWarp>
          </a:bodyPr>
          <a:lstStyle/>
          <a:p>
            <a:endParaRPr lang="en-US" sz="3200">
              <a:solidFill>
                <a:schemeClr val="bg1"/>
              </a:solidFill>
              <a:latin typeface="Century Gothic" panose="020B0502020202020204" pitchFamily="34" charset="0"/>
            </a:endParaRPr>
          </a:p>
        </p:txBody>
      </p:sp>
      <p:sp>
        <p:nvSpPr>
          <p:cNvPr id="59" name="Rectangle 58">
            <a:extLst>
              <a:ext uri="{FF2B5EF4-FFF2-40B4-BE49-F238E27FC236}">
                <a16:creationId xmlns:a16="http://schemas.microsoft.com/office/drawing/2014/main" id="{365F8554-21E5-4E6D-ADA0-2C24C6232E51}"/>
              </a:ext>
            </a:extLst>
          </p:cNvPr>
          <p:cNvSpPr/>
          <p:nvPr userDrawn="1"/>
        </p:nvSpPr>
        <p:spPr>
          <a:xfrm>
            <a:off x="285207" y="4030062"/>
            <a:ext cx="1602588" cy="1242694"/>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Scope of award </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Rates </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Business rules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High level project plan </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Implementation Team</a:t>
            </a:r>
          </a:p>
        </p:txBody>
      </p:sp>
      <p:sp>
        <p:nvSpPr>
          <p:cNvPr id="60" name="TextBox 59">
            <a:extLst>
              <a:ext uri="{FF2B5EF4-FFF2-40B4-BE49-F238E27FC236}">
                <a16:creationId xmlns:a16="http://schemas.microsoft.com/office/drawing/2014/main" id="{CCA3947F-A6B9-4D75-A3A5-1584693966A3}"/>
              </a:ext>
            </a:extLst>
          </p:cNvPr>
          <p:cNvSpPr txBox="1"/>
          <p:nvPr userDrawn="1"/>
        </p:nvSpPr>
        <p:spPr>
          <a:xfrm>
            <a:off x="1881144" y="4694748"/>
            <a:ext cx="1602588" cy="338536"/>
          </a:xfrm>
          <a:prstGeom prst="rect">
            <a:avLst/>
          </a:prstGeom>
          <a:noFill/>
        </p:spPr>
        <p:txBody>
          <a:bodyPr wrap="square" lIns="91422" tIns="45711" rIns="91422" bIns="45711" rtlCol="0">
            <a:spAutoFit/>
          </a:bodyPr>
          <a:lstStyle>
            <a:defPPr>
              <a:defRPr lang="en-US"/>
            </a:defPPr>
            <a:lvl1pPr algn="ctr">
              <a:defRPr sz="1600" b="1">
                <a:latin typeface="Century Gothic" panose="020B0502020202020204" pitchFamily="34" charset="0"/>
              </a:defRPr>
            </a:lvl1pPr>
          </a:lstStyle>
          <a:p>
            <a:r>
              <a:rPr lang="en-US" dirty="0">
                <a:solidFill>
                  <a:srgbClr val="A71930"/>
                </a:solidFill>
              </a:rPr>
              <a:t>Alignment</a:t>
            </a:r>
          </a:p>
        </p:txBody>
      </p:sp>
      <p:sp>
        <p:nvSpPr>
          <p:cNvPr id="61" name="Rectangle 60">
            <a:extLst>
              <a:ext uri="{FF2B5EF4-FFF2-40B4-BE49-F238E27FC236}">
                <a16:creationId xmlns:a16="http://schemas.microsoft.com/office/drawing/2014/main" id="{76320561-01AE-4258-9ABC-6B9D761FC1F4}"/>
              </a:ext>
            </a:extLst>
          </p:cNvPr>
          <p:cNvSpPr/>
          <p:nvPr userDrawn="1"/>
        </p:nvSpPr>
        <p:spPr>
          <a:xfrm>
            <a:off x="1897613" y="4973886"/>
            <a:ext cx="3556190" cy="1407034"/>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Implementation customer meeting and workshop schedule</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Detailed shipment information and customer requirements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SOW creation</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Legal requirements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Compliance Requirements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Establish critical success factors</a:t>
            </a:r>
          </a:p>
        </p:txBody>
      </p:sp>
      <p:sp>
        <p:nvSpPr>
          <p:cNvPr id="62" name="TextBox 61">
            <a:extLst>
              <a:ext uri="{FF2B5EF4-FFF2-40B4-BE49-F238E27FC236}">
                <a16:creationId xmlns:a16="http://schemas.microsoft.com/office/drawing/2014/main" id="{1DF70147-D331-463B-B82A-CBB0C6891EEA}"/>
              </a:ext>
            </a:extLst>
          </p:cNvPr>
          <p:cNvSpPr txBox="1"/>
          <p:nvPr userDrawn="1"/>
        </p:nvSpPr>
        <p:spPr>
          <a:xfrm>
            <a:off x="3330977" y="2058645"/>
            <a:ext cx="2664846" cy="338536"/>
          </a:xfrm>
          <a:prstGeom prst="rect">
            <a:avLst/>
          </a:prstGeom>
          <a:noFill/>
        </p:spPr>
        <p:txBody>
          <a:bodyPr wrap="square" lIns="91422" tIns="45711" rIns="91422" bIns="45711" rtlCol="0">
            <a:spAutoFit/>
          </a:bodyPr>
          <a:lstStyle>
            <a:defPPr>
              <a:defRPr lang="en-US"/>
            </a:defPPr>
            <a:lvl1pPr algn="ctr">
              <a:defRPr sz="1600" b="1">
                <a:latin typeface="Century Gothic" panose="020B0502020202020204" pitchFamily="34" charset="0"/>
              </a:defRPr>
            </a:lvl1pPr>
          </a:lstStyle>
          <a:p>
            <a:r>
              <a:rPr lang="en-US" dirty="0">
                <a:solidFill>
                  <a:srgbClr val="A71930"/>
                </a:solidFill>
              </a:rPr>
              <a:t>Design &amp; Development</a:t>
            </a:r>
          </a:p>
        </p:txBody>
      </p:sp>
      <p:sp>
        <p:nvSpPr>
          <p:cNvPr id="63" name="Rectangle 62">
            <a:extLst>
              <a:ext uri="{FF2B5EF4-FFF2-40B4-BE49-F238E27FC236}">
                <a16:creationId xmlns:a16="http://schemas.microsoft.com/office/drawing/2014/main" id="{58253EF7-06E0-48A7-BF2B-BD1B06B977E4}"/>
              </a:ext>
            </a:extLst>
          </p:cNvPr>
          <p:cNvSpPr/>
          <p:nvPr userDrawn="1"/>
        </p:nvSpPr>
        <p:spPr>
          <a:xfrm>
            <a:off x="3459519" y="2381948"/>
            <a:ext cx="2837634" cy="1242694"/>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SOP development</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IT development</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Account set up</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Spot Quote Process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Non Conformance Process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Operations / Control Tower</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Identify KPI’s</a:t>
            </a:r>
          </a:p>
        </p:txBody>
      </p:sp>
      <p:sp>
        <p:nvSpPr>
          <p:cNvPr id="64" name="TextBox 63">
            <a:extLst>
              <a:ext uri="{FF2B5EF4-FFF2-40B4-BE49-F238E27FC236}">
                <a16:creationId xmlns:a16="http://schemas.microsoft.com/office/drawing/2014/main" id="{FF7B794F-91C1-4549-8486-86D6FA67A2E7}"/>
              </a:ext>
            </a:extLst>
          </p:cNvPr>
          <p:cNvSpPr txBox="1"/>
          <p:nvPr userDrawn="1"/>
        </p:nvSpPr>
        <p:spPr>
          <a:xfrm>
            <a:off x="5773409" y="4145373"/>
            <a:ext cx="1602588" cy="830979"/>
          </a:xfrm>
          <a:prstGeom prst="rect">
            <a:avLst/>
          </a:prstGeom>
          <a:noFill/>
        </p:spPr>
        <p:txBody>
          <a:bodyPr wrap="square" lIns="91422" tIns="45711" rIns="91422" bIns="45711" rtlCol="0">
            <a:spAutoFit/>
          </a:bodyPr>
          <a:lstStyle>
            <a:defPPr>
              <a:defRPr lang="en-US"/>
            </a:defPPr>
            <a:lvl1pPr algn="ctr">
              <a:defRPr sz="1600" b="1">
                <a:latin typeface="Century Gothic" panose="020B0502020202020204" pitchFamily="34" charset="0"/>
              </a:defRPr>
            </a:lvl1pPr>
          </a:lstStyle>
          <a:p>
            <a:r>
              <a:rPr lang="en-US" dirty="0">
                <a:solidFill>
                  <a:srgbClr val="A71930"/>
                </a:solidFill>
              </a:rPr>
              <a:t>Final Onboarding Assessment</a:t>
            </a:r>
          </a:p>
        </p:txBody>
      </p:sp>
      <p:sp>
        <p:nvSpPr>
          <p:cNvPr id="65" name="Rectangle 64">
            <a:extLst>
              <a:ext uri="{FF2B5EF4-FFF2-40B4-BE49-F238E27FC236}">
                <a16:creationId xmlns:a16="http://schemas.microsoft.com/office/drawing/2014/main" id="{50CC6377-4387-4378-B6A4-13C9706DF354}"/>
              </a:ext>
            </a:extLst>
          </p:cNvPr>
          <p:cNvSpPr/>
          <p:nvPr userDrawn="1"/>
        </p:nvSpPr>
        <p:spPr>
          <a:xfrm>
            <a:off x="5789349" y="4927729"/>
            <a:ext cx="2151924" cy="749674"/>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SOP sign off</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Check list sign off</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Validate Technical Requirements</a:t>
            </a:r>
          </a:p>
        </p:txBody>
      </p:sp>
      <p:sp>
        <p:nvSpPr>
          <p:cNvPr id="66" name="Freeform 67">
            <a:extLst>
              <a:ext uri="{FF2B5EF4-FFF2-40B4-BE49-F238E27FC236}">
                <a16:creationId xmlns:a16="http://schemas.microsoft.com/office/drawing/2014/main" id="{1535B90A-8D01-42CB-B5C2-BD8B2A29AE74}"/>
              </a:ext>
            </a:extLst>
          </p:cNvPr>
          <p:cNvSpPr>
            <a:spLocks noChangeArrowheads="1"/>
          </p:cNvSpPr>
          <p:nvPr userDrawn="1"/>
        </p:nvSpPr>
        <p:spPr bwMode="auto">
          <a:xfrm>
            <a:off x="871866" y="2757407"/>
            <a:ext cx="697467" cy="699484"/>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7145" tIns="8573" rIns="17145" bIns="8573" anchor="ctr"/>
          <a:lstStyle/>
          <a:p>
            <a:pPr>
              <a:defRPr/>
            </a:pPr>
            <a:endParaRPr lang="en-US" sz="900" dirty="0">
              <a:latin typeface="Century Gothic" panose="020B0502020202020204" pitchFamily="34" charset="0"/>
            </a:endParaRPr>
          </a:p>
        </p:txBody>
      </p:sp>
      <p:sp>
        <p:nvSpPr>
          <p:cNvPr id="67" name="Freeform 110">
            <a:extLst>
              <a:ext uri="{FF2B5EF4-FFF2-40B4-BE49-F238E27FC236}">
                <a16:creationId xmlns:a16="http://schemas.microsoft.com/office/drawing/2014/main" id="{AE4EAA39-F469-476A-A27E-1A694245C494}"/>
              </a:ext>
            </a:extLst>
          </p:cNvPr>
          <p:cNvSpPr>
            <a:spLocks noChangeArrowheads="1"/>
          </p:cNvSpPr>
          <p:nvPr userDrawn="1"/>
        </p:nvSpPr>
        <p:spPr bwMode="auto">
          <a:xfrm>
            <a:off x="7981937" y="4587167"/>
            <a:ext cx="585446" cy="531435"/>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7145" tIns="8573" rIns="17145" bIns="8573" anchor="ctr"/>
          <a:lstStyle/>
          <a:p>
            <a:pPr>
              <a:defRPr/>
            </a:pPr>
            <a:endParaRPr lang="en-US" sz="900" dirty="0">
              <a:latin typeface="Century Gothic" panose="020B0502020202020204" pitchFamily="34" charset="0"/>
            </a:endParaRPr>
          </a:p>
        </p:txBody>
      </p:sp>
      <p:sp>
        <p:nvSpPr>
          <p:cNvPr id="68" name="Oval 94">
            <a:extLst>
              <a:ext uri="{FF2B5EF4-FFF2-40B4-BE49-F238E27FC236}">
                <a16:creationId xmlns:a16="http://schemas.microsoft.com/office/drawing/2014/main" id="{68319A7A-1E70-4BBB-9FF7-D93BE4463C78}"/>
              </a:ext>
            </a:extLst>
          </p:cNvPr>
          <p:cNvSpPr>
            <a:spLocks noChangeArrowheads="1"/>
          </p:cNvSpPr>
          <p:nvPr userDrawn="1"/>
        </p:nvSpPr>
        <p:spPr bwMode="auto">
          <a:xfrm>
            <a:off x="10103753" y="2512506"/>
            <a:ext cx="1188976" cy="1189285"/>
          </a:xfrm>
          <a:prstGeom prst="ellipse">
            <a:avLst/>
          </a:prstGeom>
          <a:solidFill>
            <a:srgbClr val="333333"/>
          </a:solidFill>
          <a:ln w="9525">
            <a:noFill/>
            <a:round/>
            <a:headEnd/>
            <a:tailEnd/>
          </a:ln>
        </p:spPr>
        <p:txBody>
          <a:bodyPr vert="horz" wrap="square" lIns="60960" tIns="30480" rIns="60960" bIns="30480" numCol="1" anchor="t" anchorCtr="0" compatLnSpc="1">
            <a:prstTxWarp prst="textNoShape">
              <a:avLst/>
            </a:prstTxWarp>
          </a:bodyPr>
          <a:lstStyle/>
          <a:p>
            <a:endParaRPr lang="en-US" sz="3200">
              <a:solidFill>
                <a:schemeClr val="bg1"/>
              </a:solidFill>
              <a:latin typeface="Century Gothic" panose="020B0502020202020204" pitchFamily="34" charset="0"/>
            </a:endParaRPr>
          </a:p>
        </p:txBody>
      </p:sp>
      <p:sp>
        <p:nvSpPr>
          <p:cNvPr id="69" name="TextBox 68">
            <a:extLst>
              <a:ext uri="{FF2B5EF4-FFF2-40B4-BE49-F238E27FC236}">
                <a16:creationId xmlns:a16="http://schemas.microsoft.com/office/drawing/2014/main" id="{F713C316-6475-41E8-B0FB-4BD32470C2C5}"/>
              </a:ext>
            </a:extLst>
          </p:cNvPr>
          <p:cNvSpPr txBox="1"/>
          <p:nvPr userDrawn="1"/>
        </p:nvSpPr>
        <p:spPr>
          <a:xfrm>
            <a:off x="398301" y="1265681"/>
            <a:ext cx="1602588" cy="461647"/>
          </a:xfrm>
          <a:prstGeom prst="rect">
            <a:avLst/>
          </a:prstGeom>
          <a:noFill/>
        </p:spPr>
        <p:txBody>
          <a:bodyPr wrap="square" lIns="91422" tIns="45711" rIns="91422" bIns="45711" rtlCol="0">
            <a:spAutoFit/>
          </a:bodyPr>
          <a:lstStyle/>
          <a:p>
            <a:pPr algn="ctr"/>
            <a:r>
              <a:rPr lang="en-US" sz="2400" b="1" dirty="0">
                <a:latin typeface="Century Gothic" panose="020B0502020202020204" pitchFamily="34" charset="0"/>
              </a:rPr>
              <a:t>Design.</a:t>
            </a:r>
          </a:p>
        </p:txBody>
      </p:sp>
      <p:sp>
        <p:nvSpPr>
          <p:cNvPr id="70" name="TextBox 69">
            <a:extLst>
              <a:ext uri="{FF2B5EF4-FFF2-40B4-BE49-F238E27FC236}">
                <a16:creationId xmlns:a16="http://schemas.microsoft.com/office/drawing/2014/main" id="{96388DDB-202C-4B23-BAB6-79C034A59F2C}"/>
              </a:ext>
            </a:extLst>
          </p:cNvPr>
          <p:cNvSpPr txBox="1"/>
          <p:nvPr userDrawn="1"/>
        </p:nvSpPr>
        <p:spPr>
          <a:xfrm>
            <a:off x="1887064" y="1276400"/>
            <a:ext cx="1602588" cy="461647"/>
          </a:xfrm>
          <a:prstGeom prst="rect">
            <a:avLst/>
          </a:prstGeom>
          <a:noFill/>
        </p:spPr>
        <p:txBody>
          <a:bodyPr wrap="square" lIns="91422" tIns="45711" rIns="91422" bIns="45711" rtlCol="0">
            <a:spAutoFit/>
          </a:bodyPr>
          <a:lstStyle/>
          <a:p>
            <a:pPr algn="ctr"/>
            <a:r>
              <a:rPr lang="en-US" sz="2400" b="1" dirty="0">
                <a:latin typeface="Century Gothic" panose="020B0502020202020204" pitchFamily="34" charset="0"/>
              </a:rPr>
              <a:t>Measure.</a:t>
            </a:r>
          </a:p>
        </p:txBody>
      </p:sp>
      <p:sp>
        <p:nvSpPr>
          <p:cNvPr id="71" name="TextBox 70">
            <a:extLst>
              <a:ext uri="{FF2B5EF4-FFF2-40B4-BE49-F238E27FC236}">
                <a16:creationId xmlns:a16="http://schemas.microsoft.com/office/drawing/2014/main" id="{7C1A0190-D949-401C-885D-6D6677B76425}"/>
              </a:ext>
            </a:extLst>
          </p:cNvPr>
          <p:cNvSpPr txBox="1"/>
          <p:nvPr userDrawn="1"/>
        </p:nvSpPr>
        <p:spPr>
          <a:xfrm>
            <a:off x="3830598" y="1265977"/>
            <a:ext cx="1602588" cy="461647"/>
          </a:xfrm>
          <a:prstGeom prst="rect">
            <a:avLst/>
          </a:prstGeom>
          <a:noFill/>
        </p:spPr>
        <p:txBody>
          <a:bodyPr wrap="square" lIns="91422" tIns="45711" rIns="91422" bIns="45711" rtlCol="0">
            <a:spAutoFit/>
          </a:bodyPr>
          <a:lstStyle/>
          <a:p>
            <a:pPr algn="ctr"/>
            <a:r>
              <a:rPr lang="en-US" sz="2400" b="1" dirty="0">
                <a:latin typeface="Century Gothic" panose="020B0502020202020204" pitchFamily="34" charset="0"/>
              </a:rPr>
              <a:t>Analyze.</a:t>
            </a:r>
          </a:p>
        </p:txBody>
      </p:sp>
      <p:sp>
        <p:nvSpPr>
          <p:cNvPr id="72" name="TextBox 71">
            <a:extLst>
              <a:ext uri="{FF2B5EF4-FFF2-40B4-BE49-F238E27FC236}">
                <a16:creationId xmlns:a16="http://schemas.microsoft.com/office/drawing/2014/main" id="{0EFD56FD-DE3A-43C0-9DF2-F4BA0B0AD1B8}"/>
              </a:ext>
            </a:extLst>
          </p:cNvPr>
          <p:cNvSpPr txBox="1"/>
          <p:nvPr userDrawn="1"/>
        </p:nvSpPr>
        <p:spPr>
          <a:xfrm>
            <a:off x="5742782" y="1259582"/>
            <a:ext cx="1602588" cy="461647"/>
          </a:xfrm>
          <a:prstGeom prst="rect">
            <a:avLst/>
          </a:prstGeom>
          <a:noFill/>
        </p:spPr>
        <p:txBody>
          <a:bodyPr wrap="square" lIns="91422" tIns="45711" rIns="91422" bIns="45711" rtlCol="0">
            <a:spAutoFit/>
          </a:bodyPr>
          <a:lstStyle/>
          <a:p>
            <a:pPr algn="ctr"/>
            <a:r>
              <a:rPr lang="en-US" sz="2400" b="1" dirty="0">
                <a:latin typeface="Century Gothic" panose="020B0502020202020204" pitchFamily="34" charset="0"/>
              </a:rPr>
              <a:t>Improve.</a:t>
            </a:r>
          </a:p>
        </p:txBody>
      </p:sp>
      <p:sp>
        <p:nvSpPr>
          <p:cNvPr id="73" name="TextBox 72">
            <a:extLst>
              <a:ext uri="{FF2B5EF4-FFF2-40B4-BE49-F238E27FC236}">
                <a16:creationId xmlns:a16="http://schemas.microsoft.com/office/drawing/2014/main" id="{CB6E10E6-E7CB-439B-A6C3-64E4BA584159}"/>
              </a:ext>
            </a:extLst>
          </p:cNvPr>
          <p:cNvSpPr txBox="1"/>
          <p:nvPr userDrawn="1"/>
        </p:nvSpPr>
        <p:spPr>
          <a:xfrm>
            <a:off x="8645643" y="1265977"/>
            <a:ext cx="1602588" cy="461647"/>
          </a:xfrm>
          <a:prstGeom prst="rect">
            <a:avLst/>
          </a:prstGeom>
          <a:noFill/>
        </p:spPr>
        <p:txBody>
          <a:bodyPr wrap="square" lIns="91422" tIns="45711" rIns="91422" bIns="45711" rtlCol="0">
            <a:spAutoFit/>
          </a:bodyPr>
          <a:lstStyle/>
          <a:p>
            <a:pPr algn="ctr"/>
            <a:r>
              <a:rPr lang="en-US" sz="2400" b="1" dirty="0">
                <a:latin typeface="Century Gothic" panose="020B0502020202020204" pitchFamily="34" charset="0"/>
              </a:rPr>
              <a:t>Control.</a:t>
            </a:r>
          </a:p>
        </p:txBody>
      </p:sp>
      <p:cxnSp>
        <p:nvCxnSpPr>
          <p:cNvPr id="74" name="Straight Arrow Connector 73">
            <a:extLst>
              <a:ext uri="{FF2B5EF4-FFF2-40B4-BE49-F238E27FC236}">
                <a16:creationId xmlns:a16="http://schemas.microsoft.com/office/drawing/2014/main" id="{007139D0-0BAF-4F41-939C-11780D59CF9A}"/>
              </a:ext>
            </a:extLst>
          </p:cNvPr>
          <p:cNvCxnSpPr>
            <a:cxnSpLocks/>
          </p:cNvCxnSpPr>
          <p:nvPr userDrawn="1"/>
        </p:nvCxnSpPr>
        <p:spPr>
          <a:xfrm>
            <a:off x="1199595" y="1827581"/>
            <a:ext cx="0" cy="604786"/>
          </a:xfrm>
          <a:prstGeom prst="straightConnector1">
            <a:avLst/>
          </a:prstGeom>
          <a:ln w="38100">
            <a:solidFill>
              <a:srgbClr val="8F9193"/>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23EE37AB-FA7A-4019-91BB-3F37F5D7AA24}"/>
              </a:ext>
            </a:extLst>
          </p:cNvPr>
          <p:cNvCxnSpPr>
            <a:cxnSpLocks/>
            <a:stCxn id="70" idx="2"/>
          </p:cNvCxnSpPr>
          <p:nvPr userDrawn="1"/>
        </p:nvCxnSpPr>
        <p:spPr>
          <a:xfrm flipH="1">
            <a:off x="2685088" y="1738047"/>
            <a:ext cx="3270" cy="1746562"/>
          </a:xfrm>
          <a:prstGeom prst="straightConnector1">
            <a:avLst/>
          </a:prstGeom>
          <a:ln w="38100">
            <a:solidFill>
              <a:srgbClr val="8F9193"/>
            </a:solidFill>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45C77E84-1559-42B3-A7DB-2B0E525BA66A}"/>
              </a:ext>
            </a:extLst>
          </p:cNvPr>
          <p:cNvCxnSpPr>
            <a:cxnSpLocks/>
            <a:stCxn id="71" idx="2"/>
          </p:cNvCxnSpPr>
          <p:nvPr userDrawn="1"/>
        </p:nvCxnSpPr>
        <p:spPr>
          <a:xfrm flipH="1">
            <a:off x="4631796" y="1727624"/>
            <a:ext cx="96" cy="366607"/>
          </a:xfrm>
          <a:prstGeom prst="straightConnector1">
            <a:avLst/>
          </a:prstGeom>
          <a:ln w="38100">
            <a:solidFill>
              <a:srgbClr val="8F9193"/>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473F84F5-9A50-47E6-9782-050019FD79D6}"/>
              </a:ext>
            </a:extLst>
          </p:cNvPr>
          <p:cNvCxnSpPr>
            <a:cxnSpLocks/>
          </p:cNvCxnSpPr>
          <p:nvPr userDrawn="1"/>
        </p:nvCxnSpPr>
        <p:spPr>
          <a:xfrm>
            <a:off x="6517491" y="1762859"/>
            <a:ext cx="0" cy="1044838"/>
          </a:xfrm>
          <a:prstGeom prst="straightConnector1">
            <a:avLst/>
          </a:prstGeom>
          <a:ln w="38100">
            <a:solidFill>
              <a:srgbClr val="8F9193"/>
            </a:solidFill>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319D20BB-8402-423E-B573-EAC6878C7049}"/>
              </a:ext>
            </a:extLst>
          </p:cNvPr>
          <p:cNvCxnSpPr>
            <a:cxnSpLocks/>
            <a:stCxn id="73" idx="2"/>
          </p:cNvCxnSpPr>
          <p:nvPr userDrawn="1"/>
        </p:nvCxnSpPr>
        <p:spPr>
          <a:xfrm>
            <a:off x="9446937" y="1727624"/>
            <a:ext cx="0" cy="2180266"/>
          </a:xfrm>
          <a:prstGeom prst="straightConnector1">
            <a:avLst/>
          </a:prstGeom>
          <a:ln w="38100">
            <a:solidFill>
              <a:srgbClr val="8F9193"/>
            </a:solidFill>
            <a:tailEnd type="triangl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0CE108AB-1249-4A37-82DA-FFC381DC2246}"/>
              </a:ext>
            </a:extLst>
          </p:cNvPr>
          <p:cNvSpPr txBox="1"/>
          <p:nvPr userDrawn="1"/>
        </p:nvSpPr>
        <p:spPr>
          <a:xfrm>
            <a:off x="7491421" y="2979307"/>
            <a:ext cx="1602588" cy="338536"/>
          </a:xfrm>
          <a:prstGeom prst="rect">
            <a:avLst/>
          </a:prstGeom>
          <a:noFill/>
        </p:spPr>
        <p:txBody>
          <a:bodyPr wrap="square" lIns="91422" tIns="45711" rIns="91422" bIns="45711" rtlCol="0">
            <a:spAutoFit/>
          </a:bodyPr>
          <a:lstStyle>
            <a:defPPr>
              <a:defRPr lang="en-US"/>
            </a:defPPr>
            <a:lvl1pPr algn="ctr">
              <a:defRPr sz="1600" b="1">
                <a:latin typeface="Century Gothic" panose="020B0502020202020204" pitchFamily="34" charset="0"/>
              </a:defRPr>
            </a:lvl1pPr>
          </a:lstStyle>
          <a:p>
            <a:r>
              <a:rPr lang="en-US" dirty="0">
                <a:solidFill>
                  <a:srgbClr val="A71930"/>
                </a:solidFill>
              </a:rPr>
              <a:t>Deployment</a:t>
            </a:r>
          </a:p>
        </p:txBody>
      </p:sp>
      <p:sp>
        <p:nvSpPr>
          <p:cNvPr id="80" name="Rectangle 79">
            <a:extLst>
              <a:ext uri="{FF2B5EF4-FFF2-40B4-BE49-F238E27FC236}">
                <a16:creationId xmlns:a16="http://schemas.microsoft.com/office/drawing/2014/main" id="{FBE10195-73BB-4FDA-AE3C-74D534F394A6}"/>
              </a:ext>
            </a:extLst>
          </p:cNvPr>
          <p:cNvSpPr/>
          <p:nvPr userDrawn="1"/>
        </p:nvSpPr>
        <p:spPr>
          <a:xfrm>
            <a:off x="7491421" y="3287681"/>
            <a:ext cx="2151924" cy="914015"/>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Boots on the Ground</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Transition from Implementation to Operations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Shipment start date</a:t>
            </a:r>
          </a:p>
        </p:txBody>
      </p:sp>
      <p:sp>
        <p:nvSpPr>
          <p:cNvPr id="81" name="TextBox 80">
            <a:extLst>
              <a:ext uri="{FF2B5EF4-FFF2-40B4-BE49-F238E27FC236}">
                <a16:creationId xmlns:a16="http://schemas.microsoft.com/office/drawing/2014/main" id="{35EE142D-55A0-4CE7-91FC-6306F81F30DC}"/>
              </a:ext>
            </a:extLst>
          </p:cNvPr>
          <p:cNvSpPr txBox="1"/>
          <p:nvPr userDrawn="1"/>
        </p:nvSpPr>
        <p:spPr>
          <a:xfrm>
            <a:off x="9824111" y="3745755"/>
            <a:ext cx="1602588" cy="584757"/>
          </a:xfrm>
          <a:prstGeom prst="rect">
            <a:avLst/>
          </a:prstGeom>
          <a:noFill/>
        </p:spPr>
        <p:txBody>
          <a:bodyPr wrap="square" lIns="91422" tIns="45711" rIns="91422" bIns="45711" rtlCol="0">
            <a:spAutoFit/>
          </a:bodyPr>
          <a:lstStyle>
            <a:defPPr>
              <a:defRPr lang="en-US"/>
            </a:defPPr>
            <a:lvl1pPr algn="ctr">
              <a:defRPr sz="1600" b="1">
                <a:latin typeface="Century Gothic" panose="020B0502020202020204" pitchFamily="34" charset="0"/>
              </a:defRPr>
            </a:lvl1pPr>
          </a:lstStyle>
          <a:p>
            <a:r>
              <a:rPr lang="en-US" dirty="0">
                <a:solidFill>
                  <a:srgbClr val="A71930"/>
                </a:solidFill>
              </a:rPr>
              <a:t>Stabilization &amp; Review</a:t>
            </a:r>
          </a:p>
        </p:txBody>
      </p:sp>
      <p:sp>
        <p:nvSpPr>
          <p:cNvPr id="82" name="Rectangle 81">
            <a:extLst>
              <a:ext uri="{FF2B5EF4-FFF2-40B4-BE49-F238E27FC236}">
                <a16:creationId xmlns:a16="http://schemas.microsoft.com/office/drawing/2014/main" id="{B9E4928E-CBE9-4A67-A9E6-15D3C181DD17}"/>
              </a:ext>
            </a:extLst>
          </p:cNvPr>
          <p:cNvSpPr/>
          <p:nvPr userDrawn="1"/>
        </p:nvSpPr>
        <p:spPr>
          <a:xfrm>
            <a:off x="9829086" y="4309265"/>
            <a:ext cx="2151924" cy="1407034"/>
          </a:xfrm>
          <a:prstGeom prst="rect">
            <a:avLst/>
          </a:prstGeom>
        </p:spPr>
        <p:txBody>
          <a:bodyPr wrap="square" lIns="91422" tIns="45711" rIns="91422" bIns="45711">
            <a:spAutoFit/>
          </a:bodyPr>
          <a:lstStyle/>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Quality audit </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Corrective action</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QBR Rollout </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KPIs</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Post Go Live Resource Review</a:t>
            </a:r>
          </a:p>
          <a:p>
            <a:pPr marL="171450" indent="-171450">
              <a:lnSpc>
                <a:spcPct val="89000"/>
              </a:lnSpc>
              <a:buFont typeface="Arial" panose="020B0604020202020204" pitchFamily="34" charset="0"/>
              <a:buChar char="•"/>
            </a:pPr>
            <a:r>
              <a:rPr lang="en-US" sz="1200" dirty="0">
                <a:latin typeface="Century Gothic" panose="020B0502020202020204" pitchFamily="34" charset="0"/>
                <a:cs typeface="Lato Light"/>
              </a:rPr>
              <a:t>Implementation closure and feedback</a:t>
            </a:r>
          </a:p>
        </p:txBody>
      </p:sp>
      <p:sp>
        <p:nvSpPr>
          <p:cNvPr id="83" name="Freeform 169">
            <a:extLst>
              <a:ext uri="{FF2B5EF4-FFF2-40B4-BE49-F238E27FC236}">
                <a16:creationId xmlns:a16="http://schemas.microsoft.com/office/drawing/2014/main" id="{D226DFFC-E064-480C-AEFB-6314C5C7910B}"/>
              </a:ext>
            </a:extLst>
          </p:cNvPr>
          <p:cNvSpPr>
            <a:spLocks noChangeArrowheads="1"/>
          </p:cNvSpPr>
          <p:nvPr userDrawn="1"/>
        </p:nvSpPr>
        <p:spPr bwMode="auto">
          <a:xfrm>
            <a:off x="2253801" y="3828502"/>
            <a:ext cx="731835" cy="473542"/>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rgbClr val="FFFFFF"/>
          </a:solidFill>
          <a:ln>
            <a:noFill/>
          </a:ln>
          <a:effec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84" name="Freeform 204">
            <a:extLst>
              <a:ext uri="{FF2B5EF4-FFF2-40B4-BE49-F238E27FC236}">
                <a16:creationId xmlns:a16="http://schemas.microsoft.com/office/drawing/2014/main" id="{F7C2AD92-6F78-4388-86B9-4A64F07FFA7B}"/>
              </a:ext>
            </a:extLst>
          </p:cNvPr>
          <p:cNvSpPr>
            <a:spLocks noChangeArrowheads="1"/>
          </p:cNvSpPr>
          <p:nvPr userDrawn="1"/>
        </p:nvSpPr>
        <p:spPr bwMode="auto">
          <a:xfrm>
            <a:off x="10364717" y="2843755"/>
            <a:ext cx="649727" cy="598992"/>
          </a:xfrm>
          <a:custGeom>
            <a:avLst/>
            <a:gdLst>
              <a:gd name="T0" fmla="*/ 309 w 634"/>
              <a:gd name="T1" fmla="*/ 398 h 634"/>
              <a:gd name="T2" fmla="*/ 309 w 634"/>
              <a:gd name="T3" fmla="*/ 398 h 634"/>
              <a:gd name="T4" fmla="*/ 338 w 634"/>
              <a:gd name="T5" fmla="*/ 368 h 634"/>
              <a:gd name="T6" fmla="*/ 338 w 634"/>
              <a:gd name="T7" fmla="*/ 132 h 634"/>
              <a:gd name="T8" fmla="*/ 309 w 634"/>
              <a:gd name="T9" fmla="*/ 118 h 634"/>
              <a:gd name="T10" fmla="*/ 294 w 634"/>
              <a:gd name="T11" fmla="*/ 132 h 634"/>
              <a:gd name="T12" fmla="*/ 294 w 634"/>
              <a:gd name="T13" fmla="*/ 368 h 634"/>
              <a:gd name="T14" fmla="*/ 309 w 634"/>
              <a:gd name="T15" fmla="*/ 398 h 634"/>
              <a:gd name="T16" fmla="*/ 426 w 634"/>
              <a:gd name="T17" fmla="*/ 398 h 634"/>
              <a:gd name="T18" fmla="*/ 426 w 634"/>
              <a:gd name="T19" fmla="*/ 398 h 634"/>
              <a:gd name="T20" fmla="*/ 456 w 634"/>
              <a:gd name="T21" fmla="*/ 368 h 634"/>
              <a:gd name="T22" fmla="*/ 456 w 634"/>
              <a:gd name="T23" fmla="*/ 191 h 634"/>
              <a:gd name="T24" fmla="*/ 426 w 634"/>
              <a:gd name="T25" fmla="*/ 177 h 634"/>
              <a:gd name="T26" fmla="*/ 412 w 634"/>
              <a:gd name="T27" fmla="*/ 191 h 634"/>
              <a:gd name="T28" fmla="*/ 412 w 634"/>
              <a:gd name="T29" fmla="*/ 368 h 634"/>
              <a:gd name="T30" fmla="*/ 426 w 634"/>
              <a:gd name="T31" fmla="*/ 398 h 634"/>
              <a:gd name="T32" fmla="*/ 191 w 634"/>
              <a:gd name="T33" fmla="*/ 398 h 634"/>
              <a:gd name="T34" fmla="*/ 191 w 634"/>
              <a:gd name="T35" fmla="*/ 398 h 634"/>
              <a:gd name="T36" fmla="*/ 221 w 634"/>
              <a:gd name="T37" fmla="*/ 368 h 634"/>
              <a:gd name="T38" fmla="*/ 221 w 634"/>
              <a:gd name="T39" fmla="*/ 294 h 634"/>
              <a:gd name="T40" fmla="*/ 191 w 634"/>
              <a:gd name="T41" fmla="*/ 280 h 634"/>
              <a:gd name="T42" fmla="*/ 176 w 634"/>
              <a:gd name="T43" fmla="*/ 294 h 634"/>
              <a:gd name="T44" fmla="*/ 176 w 634"/>
              <a:gd name="T45" fmla="*/ 368 h 634"/>
              <a:gd name="T46" fmla="*/ 191 w 634"/>
              <a:gd name="T47" fmla="*/ 398 h 634"/>
              <a:gd name="T48" fmla="*/ 0 w 634"/>
              <a:gd name="T49" fmla="*/ 0 h 634"/>
              <a:gd name="T50" fmla="*/ 0 w 634"/>
              <a:gd name="T51" fmla="*/ 0 h 634"/>
              <a:gd name="T52" fmla="*/ 0 w 634"/>
              <a:gd name="T53" fmla="*/ 44 h 634"/>
              <a:gd name="T54" fmla="*/ 44 w 634"/>
              <a:gd name="T55" fmla="*/ 44 h 634"/>
              <a:gd name="T56" fmla="*/ 44 w 634"/>
              <a:gd name="T57" fmla="*/ 412 h 634"/>
              <a:gd name="T58" fmla="*/ 117 w 634"/>
              <a:gd name="T59" fmla="*/ 486 h 634"/>
              <a:gd name="T60" fmla="*/ 235 w 634"/>
              <a:gd name="T61" fmla="*/ 486 h 634"/>
              <a:gd name="T62" fmla="*/ 162 w 634"/>
              <a:gd name="T63" fmla="*/ 633 h 634"/>
              <a:gd name="T64" fmla="*/ 221 w 634"/>
              <a:gd name="T65" fmla="*/ 633 h 634"/>
              <a:gd name="T66" fmla="*/ 294 w 634"/>
              <a:gd name="T67" fmla="*/ 486 h 634"/>
              <a:gd name="T68" fmla="*/ 338 w 634"/>
              <a:gd name="T69" fmla="*/ 486 h 634"/>
              <a:gd name="T70" fmla="*/ 412 w 634"/>
              <a:gd name="T71" fmla="*/ 633 h 634"/>
              <a:gd name="T72" fmla="*/ 471 w 634"/>
              <a:gd name="T73" fmla="*/ 633 h 634"/>
              <a:gd name="T74" fmla="*/ 397 w 634"/>
              <a:gd name="T75" fmla="*/ 486 h 634"/>
              <a:gd name="T76" fmla="*/ 515 w 634"/>
              <a:gd name="T77" fmla="*/ 486 h 634"/>
              <a:gd name="T78" fmla="*/ 588 w 634"/>
              <a:gd name="T79" fmla="*/ 412 h 634"/>
              <a:gd name="T80" fmla="*/ 588 w 634"/>
              <a:gd name="T81" fmla="*/ 44 h 634"/>
              <a:gd name="T82" fmla="*/ 633 w 634"/>
              <a:gd name="T83" fmla="*/ 44 h 634"/>
              <a:gd name="T84" fmla="*/ 633 w 634"/>
              <a:gd name="T85" fmla="*/ 0 h 634"/>
              <a:gd name="T86" fmla="*/ 0 w 634"/>
              <a:gd name="T87" fmla="*/ 0 h 634"/>
              <a:gd name="T88" fmla="*/ 544 w 634"/>
              <a:gd name="T89" fmla="*/ 412 h 634"/>
              <a:gd name="T90" fmla="*/ 544 w 634"/>
              <a:gd name="T91" fmla="*/ 412 h 634"/>
              <a:gd name="T92" fmla="*/ 515 w 634"/>
              <a:gd name="T93" fmla="*/ 456 h 634"/>
              <a:gd name="T94" fmla="*/ 117 w 634"/>
              <a:gd name="T95" fmla="*/ 456 h 634"/>
              <a:gd name="T96" fmla="*/ 73 w 634"/>
              <a:gd name="T97" fmla="*/ 412 h 634"/>
              <a:gd name="T98" fmla="*/ 73 w 634"/>
              <a:gd name="T99" fmla="*/ 44 h 634"/>
              <a:gd name="T100" fmla="*/ 544 w 634"/>
              <a:gd name="T101" fmla="*/ 44 h 634"/>
              <a:gd name="T102" fmla="*/ 544 w 634"/>
              <a:gd name="T103" fmla="*/ 41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34">
                <a:moveTo>
                  <a:pt x="309" y="398"/>
                </a:moveTo>
                <a:lnTo>
                  <a:pt x="309" y="398"/>
                </a:lnTo>
                <a:cubicBezTo>
                  <a:pt x="324" y="398"/>
                  <a:pt x="338" y="383"/>
                  <a:pt x="338" y="368"/>
                </a:cubicBezTo>
                <a:cubicBezTo>
                  <a:pt x="338" y="132"/>
                  <a:pt x="338" y="132"/>
                  <a:pt x="338" y="132"/>
                </a:cubicBezTo>
                <a:cubicBezTo>
                  <a:pt x="338" y="132"/>
                  <a:pt x="324" y="118"/>
                  <a:pt x="309" y="118"/>
                </a:cubicBezTo>
                <a:lnTo>
                  <a:pt x="294" y="132"/>
                </a:lnTo>
                <a:cubicBezTo>
                  <a:pt x="294" y="368"/>
                  <a:pt x="294" y="368"/>
                  <a:pt x="294" y="368"/>
                </a:cubicBezTo>
                <a:cubicBezTo>
                  <a:pt x="294" y="383"/>
                  <a:pt x="309" y="398"/>
                  <a:pt x="309" y="398"/>
                </a:cubicBezTo>
                <a:close/>
                <a:moveTo>
                  <a:pt x="426" y="398"/>
                </a:moveTo>
                <a:lnTo>
                  <a:pt x="426" y="398"/>
                </a:lnTo>
                <a:cubicBezTo>
                  <a:pt x="442" y="398"/>
                  <a:pt x="456" y="383"/>
                  <a:pt x="456" y="368"/>
                </a:cubicBezTo>
                <a:cubicBezTo>
                  <a:pt x="456" y="191"/>
                  <a:pt x="456" y="191"/>
                  <a:pt x="456" y="191"/>
                </a:cubicBezTo>
                <a:cubicBezTo>
                  <a:pt x="456" y="191"/>
                  <a:pt x="442" y="177"/>
                  <a:pt x="426" y="177"/>
                </a:cubicBezTo>
                <a:lnTo>
                  <a:pt x="412" y="191"/>
                </a:lnTo>
                <a:cubicBezTo>
                  <a:pt x="412" y="368"/>
                  <a:pt x="412" y="368"/>
                  <a:pt x="412" y="368"/>
                </a:cubicBezTo>
                <a:cubicBezTo>
                  <a:pt x="412" y="383"/>
                  <a:pt x="426" y="398"/>
                  <a:pt x="426" y="398"/>
                </a:cubicBezTo>
                <a:close/>
                <a:moveTo>
                  <a:pt x="191" y="398"/>
                </a:moveTo>
                <a:lnTo>
                  <a:pt x="191" y="398"/>
                </a:lnTo>
                <a:cubicBezTo>
                  <a:pt x="206" y="398"/>
                  <a:pt x="221" y="383"/>
                  <a:pt x="221" y="368"/>
                </a:cubicBezTo>
                <a:cubicBezTo>
                  <a:pt x="221" y="294"/>
                  <a:pt x="221" y="294"/>
                  <a:pt x="221" y="294"/>
                </a:cubicBezTo>
                <a:cubicBezTo>
                  <a:pt x="221" y="280"/>
                  <a:pt x="206" y="280"/>
                  <a:pt x="191" y="280"/>
                </a:cubicBezTo>
                <a:cubicBezTo>
                  <a:pt x="191" y="280"/>
                  <a:pt x="176" y="280"/>
                  <a:pt x="176" y="294"/>
                </a:cubicBezTo>
                <a:cubicBezTo>
                  <a:pt x="176" y="368"/>
                  <a:pt x="176" y="368"/>
                  <a:pt x="176" y="368"/>
                </a:cubicBezTo>
                <a:cubicBezTo>
                  <a:pt x="176" y="383"/>
                  <a:pt x="191" y="398"/>
                  <a:pt x="191" y="398"/>
                </a:cubicBezTo>
                <a:close/>
                <a:moveTo>
                  <a:pt x="0" y="0"/>
                </a:moveTo>
                <a:lnTo>
                  <a:pt x="0" y="0"/>
                </a:lnTo>
                <a:cubicBezTo>
                  <a:pt x="0" y="44"/>
                  <a:pt x="0" y="44"/>
                  <a:pt x="0" y="44"/>
                </a:cubicBezTo>
                <a:cubicBezTo>
                  <a:pt x="44" y="44"/>
                  <a:pt x="44" y="44"/>
                  <a:pt x="44" y="44"/>
                </a:cubicBezTo>
                <a:cubicBezTo>
                  <a:pt x="44" y="73"/>
                  <a:pt x="44" y="412"/>
                  <a:pt x="44" y="412"/>
                </a:cubicBezTo>
                <a:cubicBezTo>
                  <a:pt x="44" y="456"/>
                  <a:pt x="73" y="486"/>
                  <a:pt x="117" y="486"/>
                </a:cubicBezTo>
                <a:cubicBezTo>
                  <a:pt x="235" y="486"/>
                  <a:pt x="235" y="486"/>
                  <a:pt x="235" y="486"/>
                </a:cubicBezTo>
                <a:cubicBezTo>
                  <a:pt x="162" y="633"/>
                  <a:pt x="162" y="633"/>
                  <a:pt x="162" y="633"/>
                </a:cubicBezTo>
                <a:cubicBezTo>
                  <a:pt x="221" y="633"/>
                  <a:pt x="221" y="633"/>
                  <a:pt x="221" y="633"/>
                </a:cubicBezTo>
                <a:cubicBezTo>
                  <a:pt x="294" y="486"/>
                  <a:pt x="294" y="486"/>
                  <a:pt x="294" y="486"/>
                </a:cubicBezTo>
                <a:cubicBezTo>
                  <a:pt x="338" y="486"/>
                  <a:pt x="338" y="486"/>
                  <a:pt x="338" y="486"/>
                </a:cubicBezTo>
                <a:cubicBezTo>
                  <a:pt x="412" y="633"/>
                  <a:pt x="412" y="633"/>
                  <a:pt x="412" y="633"/>
                </a:cubicBezTo>
                <a:cubicBezTo>
                  <a:pt x="471" y="633"/>
                  <a:pt x="471" y="633"/>
                  <a:pt x="471" y="633"/>
                </a:cubicBezTo>
                <a:cubicBezTo>
                  <a:pt x="397" y="486"/>
                  <a:pt x="397" y="486"/>
                  <a:pt x="397" y="486"/>
                </a:cubicBezTo>
                <a:cubicBezTo>
                  <a:pt x="515" y="486"/>
                  <a:pt x="515" y="486"/>
                  <a:pt x="515" y="486"/>
                </a:cubicBezTo>
                <a:cubicBezTo>
                  <a:pt x="559" y="486"/>
                  <a:pt x="588" y="456"/>
                  <a:pt x="588" y="412"/>
                </a:cubicBezTo>
                <a:cubicBezTo>
                  <a:pt x="588" y="412"/>
                  <a:pt x="588" y="73"/>
                  <a:pt x="588" y="44"/>
                </a:cubicBezTo>
                <a:cubicBezTo>
                  <a:pt x="633" y="44"/>
                  <a:pt x="633" y="44"/>
                  <a:pt x="633" y="44"/>
                </a:cubicBezTo>
                <a:cubicBezTo>
                  <a:pt x="633" y="0"/>
                  <a:pt x="633" y="0"/>
                  <a:pt x="633" y="0"/>
                </a:cubicBezTo>
                <a:lnTo>
                  <a:pt x="0" y="0"/>
                </a:lnTo>
                <a:close/>
                <a:moveTo>
                  <a:pt x="544" y="412"/>
                </a:moveTo>
                <a:lnTo>
                  <a:pt x="544" y="412"/>
                </a:lnTo>
                <a:cubicBezTo>
                  <a:pt x="544" y="442"/>
                  <a:pt x="530" y="456"/>
                  <a:pt x="515" y="456"/>
                </a:cubicBezTo>
                <a:cubicBezTo>
                  <a:pt x="117" y="456"/>
                  <a:pt x="117" y="456"/>
                  <a:pt x="117" y="456"/>
                </a:cubicBezTo>
                <a:cubicBezTo>
                  <a:pt x="88" y="456"/>
                  <a:pt x="73" y="442"/>
                  <a:pt x="73" y="412"/>
                </a:cubicBezTo>
                <a:cubicBezTo>
                  <a:pt x="73" y="412"/>
                  <a:pt x="73" y="59"/>
                  <a:pt x="73" y="44"/>
                </a:cubicBezTo>
                <a:cubicBezTo>
                  <a:pt x="544" y="44"/>
                  <a:pt x="544" y="44"/>
                  <a:pt x="544" y="44"/>
                </a:cubicBezTo>
                <a:cubicBezTo>
                  <a:pt x="544" y="73"/>
                  <a:pt x="544" y="412"/>
                  <a:pt x="544" y="412"/>
                </a:cubicBezTo>
                <a:close/>
              </a:path>
            </a:pathLst>
          </a:custGeom>
          <a:solidFill>
            <a:srgbClr val="FFFFFF"/>
          </a:solidFill>
          <a:ln>
            <a:noFill/>
          </a:ln>
          <a:effec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85" name="Freeform 125">
            <a:extLst>
              <a:ext uri="{FF2B5EF4-FFF2-40B4-BE49-F238E27FC236}">
                <a16:creationId xmlns:a16="http://schemas.microsoft.com/office/drawing/2014/main" id="{3418496A-2450-4A14-B0F2-1A2A86F8C70B}"/>
              </a:ext>
            </a:extLst>
          </p:cNvPr>
          <p:cNvSpPr>
            <a:spLocks/>
          </p:cNvSpPr>
          <p:nvPr userDrawn="1"/>
        </p:nvSpPr>
        <p:spPr bwMode="auto">
          <a:xfrm>
            <a:off x="6156210" y="3600569"/>
            <a:ext cx="263704" cy="271016"/>
          </a:xfrm>
          <a:custGeom>
            <a:avLst/>
            <a:gdLst>
              <a:gd name="T0" fmla="*/ 6 w 13"/>
              <a:gd name="T1" fmla="*/ 12 h 13"/>
              <a:gd name="T2" fmla="*/ 13 w 13"/>
              <a:gd name="T3" fmla="*/ 5 h 13"/>
              <a:gd name="T4" fmla="*/ 9 w 13"/>
              <a:gd name="T5" fmla="*/ 0 h 13"/>
              <a:gd name="T6" fmla="*/ 1 w 13"/>
              <a:gd name="T7" fmla="*/ 8 h 13"/>
              <a:gd name="T8" fmla="*/ 1 w 13"/>
              <a:gd name="T9" fmla="*/ 12 h 13"/>
              <a:gd name="T10" fmla="*/ 6 w 13"/>
              <a:gd name="T11" fmla="*/ 12 h 13"/>
            </a:gdLst>
            <a:ahLst/>
            <a:cxnLst>
              <a:cxn ang="0">
                <a:pos x="T0" y="T1"/>
              </a:cxn>
              <a:cxn ang="0">
                <a:pos x="T2" y="T3"/>
              </a:cxn>
              <a:cxn ang="0">
                <a:pos x="T4" y="T5"/>
              </a:cxn>
              <a:cxn ang="0">
                <a:pos x="T6" y="T7"/>
              </a:cxn>
              <a:cxn ang="0">
                <a:pos x="T8" y="T9"/>
              </a:cxn>
              <a:cxn ang="0">
                <a:pos x="T10" y="T11"/>
              </a:cxn>
            </a:cxnLst>
            <a:rect l="0" t="0" r="r" b="b"/>
            <a:pathLst>
              <a:path w="13" h="13">
                <a:moveTo>
                  <a:pt x="6" y="12"/>
                </a:moveTo>
                <a:cubicBezTo>
                  <a:pt x="13" y="5"/>
                  <a:pt x="13" y="5"/>
                  <a:pt x="13" y="5"/>
                </a:cubicBezTo>
                <a:cubicBezTo>
                  <a:pt x="12" y="4"/>
                  <a:pt x="10" y="2"/>
                  <a:pt x="9" y="0"/>
                </a:cubicBezTo>
                <a:cubicBezTo>
                  <a:pt x="1" y="8"/>
                  <a:pt x="1" y="8"/>
                  <a:pt x="1" y="8"/>
                </a:cubicBezTo>
                <a:cubicBezTo>
                  <a:pt x="0" y="9"/>
                  <a:pt x="0" y="11"/>
                  <a:pt x="1" y="12"/>
                </a:cubicBezTo>
                <a:cubicBezTo>
                  <a:pt x="2" y="13"/>
                  <a:pt x="4" y="13"/>
                  <a:pt x="6"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26">
            <a:extLst>
              <a:ext uri="{FF2B5EF4-FFF2-40B4-BE49-F238E27FC236}">
                <a16:creationId xmlns:a16="http://schemas.microsoft.com/office/drawing/2014/main" id="{00D0596B-5498-41EB-B46B-DE07AEF40A38}"/>
              </a:ext>
            </a:extLst>
          </p:cNvPr>
          <p:cNvSpPr>
            <a:spLocks noEditPoints="1"/>
          </p:cNvSpPr>
          <p:nvPr userDrawn="1"/>
        </p:nvSpPr>
        <p:spPr bwMode="auto">
          <a:xfrm>
            <a:off x="6315476" y="3166448"/>
            <a:ext cx="559938" cy="572984"/>
          </a:xfrm>
          <a:custGeom>
            <a:avLst/>
            <a:gdLst>
              <a:gd name="T0" fmla="*/ 12 w 25"/>
              <a:gd name="T1" fmla="*/ 25 h 26"/>
              <a:gd name="T2" fmla="*/ 25 w 25"/>
              <a:gd name="T3" fmla="*/ 13 h 26"/>
              <a:gd name="T4" fmla="*/ 13 w 25"/>
              <a:gd name="T5" fmla="*/ 1 h 26"/>
              <a:gd name="T6" fmla="*/ 0 w 25"/>
              <a:gd name="T7" fmla="*/ 13 h 26"/>
              <a:gd name="T8" fmla="*/ 12 w 25"/>
              <a:gd name="T9" fmla="*/ 25 h 26"/>
              <a:gd name="T10" fmla="*/ 3 w 25"/>
              <a:gd name="T11" fmla="*/ 13 h 26"/>
              <a:gd name="T12" fmla="*/ 13 w 25"/>
              <a:gd name="T13" fmla="*/ 4 h 26"/>
              <a:gd name="T14" fmla="*/ 22 w 25"/>
              <a:gd name="T15" fmla="*/ 13 h 26"/>
              <a:gd name="T16" fmla="*/ 12 w 25"/>
              <a:gd name="T17" fmla="*/ 22 h 26"/>
              <a:gd name="T18" fmla="*/ 3 w 25"/>
              <a:gd name="T19"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
                <a:moveTo>
                  <a:pt x="12" y="25"/>
                </a:moveTo>
                <a:cubicBezTo>
                  <a:pt x="19" y="26"/>
                  <a:pt x="25" y="20"/>
                  <a:pt x="25" y="13"/>
                </a:cubicBezTo>
                <a:cubicBezTo>
                  <a:pt x="25" y="7"/>
                  <a:pt x="20" y="1"/>
                  <a:pt x="13" y="1"/>
                </a:cubicBezTo>
                <a:cubicBezTo>
                  <a:pt x="6" y="0"/>
                  <a:pt x="0" y="6"/>
                  <a:pt x="0" y="13"/>
                </a:cubicBezTo>
                <a:cubicBezTo>
                  <a:pt x="0" y="19"/>
                  <a:pt x="5" y="25"/>
                  <a:pt x="12" y="25"/>
                </a:cubicBezTo>
                <a:close/>
                <a:moveTo>
                  <a:pt x="3" y="13"/>
                </a:moveTo>
                <a:cubicBezTo>
                  <a:pt x="3" y="8"/>
                  <a:pt x="8" y="4"/>
                  <a:pt x="13" y="4"/>
                </a:cubicBezTo>
                <a:cubicBezTo>
                  <a:pt x="18" y="4"/>
                  <a:pt x="22" y="8"/>
                  <a:pt x="22" y="13"/>
                </a:cubicBezTo>
                <a:cubicBezTo>
                  <a:pt x="22" y="18"/>
                  <a:pt x="17" y="22"/>
                  <a:pt x="12" y="22"/>
                </a:cubicBezTo>
                <a:cubicBezTo>
                  <a:pt x="7" y="22"/>
                  <a:pt x="3" y="18"/>
                  <a:pt x="3" y="1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29">
            <a:extLst>
              <a:ext uri="{FF2B5EF4-FFF2-40B4-BE49-F238E27FC236}">
                <a16:creationId xmlns:a16="http://schemas.microsoft.com/office/drawing/2014/main" id="{7253928B-D0B4-47CA-B544-6FB21735E3E3}"/>
              </a:ext>
            </a:extLst>
          </p:cNvPr>
          <p:cNvSpPr>
            <a:spLocks noChangeArrowheads="1"/>
          </p:cNvSpPr>
          <p:nvPr userDrawn="1"/>
        </p:nvSpPr>
        <p:spPr bwMode="auto">
          <a:xfrm>
            <a:off x="4205268" y="3862830"/>
            <a:ext cx="740915" cy="706927"/>
          </a:xfrm>
          <a:custGeom>
            <a:avLst/>
            <a:gdLst>
              <a:gd name="T0" fmla="*/ 1162 w 1230"/>
              <a:gd name="T1" fmla="*/ 383 h 1221"/>
              <a:gd name="T2" fmla="*/ 1112 w 1230"/>
              <a:gd name="T3" fmla="*/ 433 h 1221"/>
              <a:gd name="T4" fmla="*/ 794 w 1230"/>
              <a:gd name="T5" fmla="*/ 116 h 1221"/>
              <a:gd name="T6" fmla="*/ 844 w 1230"/>
              <a:gd name="T7" fmla="*/ 57 h 1221"/>
              <a:gd name="T8" fmla="*/ 1061 w 1230"/>
              <a:gd name="T9" fmla="*/ 57 h 1221"/>
              <a:gd name="T10" fmla="*/ 1162 w 1230"/>
              <a:gd name="T11" fmla="*/ 166 h 1221"/>
              <a:gd name="T12" fmla="*/ 1162 w 1230"/>
              <a:gd name="T13" fmla="*/ 383 h 1221"/>
              <a:gd name="T14" fmla="*/ 418 w 1230"/>
              <a:gd name="T15" fmla="*/ 1019 h 1221"/>
              <a:gd name="T16" fmla="*/ 418 w 1230"/>
              <a:gd name="T17" fmla="*/ 1077 h 1221"/>
              <a:gd name="T18" fmla="*/ 468 w 1230"/>
              <a:gd name="T19" fmla="*/ 1077 h 1221"/>
              <a:gd name="T20" fmla="*/ 1061 w 1230"/>
              <a:gd name="T21" fmla="*/ 484 h 1221"/>
              <a:gd name="T22" fmla="*/ 1003 w 1230"/>
              <a:gd name="T23" fmla="*/ 433 h 1221"/>
              <a:gd name="T24" fmla="*/ 418 w 1230"/>
              <a:gd name="T25" fmla="*/ 1019 h 1221"/>
              <a:gd name="T26" fmla="*/ 150 w 1230"/>
              <a:gd name="T27" fmla="*/ 751 h 1221"/>
              <a:gd name="T28" fmla="*/ 150 w 1230"/>
              <a:gd name="T29" fmla="*/ 810 h 1221"/>
              <a:gd name="T30" fmla="*/ 209 w 1230"/>
              <a:gd name="T31" fmla="*/ 810 h 1221"/>
              <a:gd name="T32" fmla="*/ 794 w 1230"/>
              <a:gd name="T33" fmla="*/ 216 h 1221"/>
              <a:gd name="T34" fmla="*/ 735 w 1230"/>
              <a:gd name="T35" fmla="*/ 166 h 1221"/>
              <a:gd name="T36" fmla="*/ 150 w 1230"/>
              <a:gd name="T37" fmla="*/ 751 h 1221"/>
              <a:gd name="T38" fmla="*/ 844 w 1230"/>
              <a:gd name="T39" fmla="*/ 275 h 1221"/>
              <a:gd name="T40" fmla="*/ 259 w 1230"/>
              <a:gd name="T41" fmla="*/ 860 h 1221"/>
              <a:gd name="T42" fmla="*/ 259 w 1230"/>
              <a:gd name="T43" fmla="*/ 969 h 1221"/>
              <a:gd name="T44" fmla="*/ 367 w 1230"/>
              <a:gd name="T45" fmla="*/ 969 h 1221"/>
              <a:gd name="T46" fmla="*/ 953 w 1230"/>
              <a:gd name="T47" fmla="*/ 383 h 1221"/>
              <a:gd name="T48" fmla="*/ 844 w 1230"/>
              <a:gd name="T49" fmla="*/ 275 h 1221"/>
              <a:gd name="T50" fmla="*/ 367 w 1230"/>
              <a:gd name="T51" fmla="*/ 1127 h 1221"/>
              <a:gd name="T52" fmla="*/ 334 w 1230"/>
              <a:gd name="T53" fmla="*/ 1061 h 1221"/>
              <a:gd name="T54" fmla="*/ 309 w 1230"/>
              <a:gd name="T55" fmla="*/ 1061 h 1221"/>
              <a:gd name="T56" fmla="*/ 209 w 1230"/>
              <a:gd name="T57" fmla="*/ 1019 h 1221"/>
              <a:gd name="T58" fmla="*/ 158 w 1230"/>
              <a:gd name="T59" fmla="*/ 910 h 1221"/>
              <a:gd name="T60" fmla="*/ 167 w 1230"/>
              <a:gd name="T61" fmla="*/ 893 h 1221"/>
              <a:gd name="T62" fmla="*/ 100 w 1230"/>
              <a:gd name="T63" fmla="*/ 860 h 1221"/>
              <a:gd name="T64" fmla="*/ 92 w 1230"/>
              <a:gd name="T65" fmla="*/ 852 h 1221"/>
              <a:gd name="T66" fmla="*/ 0 w 1230"/>
              <a:gd name="T67" fmla="*/ 1220 h 1221"/>
              <a:gd name="T68" fmla="*/ 367 w 1230"/>
              <a:gd name="T69" fmla="*/ 1127 h 1221"/>
              <a:gd name="T70" fmla="*/ 367 w 1230"/>
              <a:gd name="T71" fmla="*/ 1127 h 1221"/>
              <a:gd name="T72" fmla="*/ 367 w 1230"/>
              <a:gd name="T73" fmla="*/ 1127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0" h="1221">
                <a:moveTo>
                  <a:pt x="1162" y="383"/>
                </a:moveTo>
                <a:cubicBezTo>
                  <a:pt x="1112" y="433"/>
                  <a:pt x="1112" y="433"/>
                  <a:pt x="1112" y="433"/>
                </a:cubicBezTo>
                <a:cubicBezTo>
                  <a:pt x="794" y="116"/>
                  <a:pt x="794" y="116"/>
                  <a:pt x="794" y="116"/>
                </a:cubicBezTo>
                <a:cubicBezTo>
                  <a:pt x="844" y="57"/>
                  <a:pt x="844" y="57"/>
                  <a:pt x="844" y="57"/>
                </a:cubicBezTo>
                <a:cubicBezTo>
                  <a:pt x="903" y="0"/>
                  <a:pt x="1003" y="0"/>
                  <a:pt x="1061" y="57"/>
                </a:cubicBezTo>
                <a:cubicBezTo>
                  <a:pt x="1162" y="166"/>
                  <a:pt x="1162" y="166"/>
                  <a:pt x="1162" y="166"/>
                </a:cubicBezTo>
                <a:cubicBezTo>
                  <a:pt x="1229" y="225"/>
                  <a:pt x="1229" y="325"/>
                  <a:pt x="1162" y="383"/>
                </a:cubicBezTo>
                <a:close/>
                <a:moveTo>
                  <a:pt x="418" y="1019"/>
                </a:moveTo>
                <a:cubicBezTo>
                  <a:pt x="401" y="1035"/>
                  <a:pt x="401" y="1061"/>
                  <a:pt x="418" y="1077"/>
                </a:cubicBezTo>
                <a:cubicBezTo>
                  <a:pt x="434" y="1086"/>
                  <a:pt x="459" y="1086"/>
                  <a:pt x="468" y="1077"/>
                </a:cubicBezTo>
                <a:cubicBezTo>
                  <a:pt x="1061" y="484"/>
                  <a:pt x="1061" y="484"/>
                  <a:pt x="1061" y="484"/>
                </a:cubicBezTo>
                <a:cubicBezTo>
                  <a:pt x="1003" y="433"/>
                  <a:pt x="1003" y="433"/>
                  <a:pt x="1003" y="433"/>
                </a:cubicBezTo>
                <a:lnTo>
                  <a:pt x="418" y="1019"/>
                </a:lnTo>
                <a:close/>
                <a:moveTo>
                  <a:pt x="150" y="751"/>
                </a:moveTo>
                <a:cubicBezTo>
                  <a:pt x="133" y="768"/>
                  <a:pt x="133" y="793"/>
                  <a:pt x="150" y="810"/>
                </a:cubicBezTo>
                <a:cubicBezTo>
                  <a:pt x="167" y="818"/>
                  <a:pt x="192" y="818"/>
                  <a:pt x="209" y="810"/>
                </a:cubicBezTo>
                <a:cubicBezTo>
                  <a:pt x="794" y="216"/>
                  <a:pt x="794" y="216"/>
                  <a:pt x="794" y="216"/>
                </a:cubicBezTo>
                <a:cubicBezTo>
                  <a:pt x="735" y="166"/>
                  <a:pt x="735" y="166"/>
                  <a:pt x="735" y="166"/>
                </a:cubicBezTo>
                <a:lnTo>
                  <a:pt x="150" y="751"/>
                </a:lnTo>
                <a:close/>
                <a:moveTo>
                  <a:pt x="844" y="275"/>
                </a:moveTo>
                <a:cubicBezTo>
                  <a:pt x="259" y="860"/>
                  <a:pt x="259" y="860"/>
                  <a:pt x="259" y="860"/>
                </a:cubicBezTo>
                <a:cubicBezTo>
                  <a:pt x="225" y="893"/>
                  <a:pt x="225" y="935"/>
                  <a:pt x="259" y="969"/>
                </a:cubicBezTo>
                <a:cubicBezTo>
                  <a:pt x="284" y="994"/>
                  <a:pt x="334" y="994"/>
                  <a:pt x="367" y="969"/>
                </a:cubicBezTo>
                <a:cubicBezTo>
                  <a:pt x="953" y="383"/>
                  <a:pt x="953" y="383"/>
                  <a:pt x="953" y="383"/>
                </a:cubicBezTo>
                <a:lnTo>
                  <a:pt x="844" y="275"/>
                </a:lnTo>
                <a:close/>
                <a:moveTo>
                  <a:pt x="367" y="1127"/>
                </a:moveTo>
                <a:cubicBezTo>
                  <a:pt x="351" y="1111"/>
                  <a:pt x="343" y="1086"/>
                  <a:pt x="334" y="1061"/>
                </a:cubicBezTo>
                <a:cubicBezTo>
                  <a:pt x="326" y="1061"/>
                  <a:pt x="317" y="1061"/>
                  <a:pt x="309" y="1061"/>
                </a:cubicBezTo>
                <a:cubicBezTo>
                  <a:pt x="276" y="1061"/>
                  <a:pt x="234" y="1052"/>
                  <a:pt x="209" y="1019"/>
                </a:cubicBezTo>
                <a:cubicBezTo>
                  <a:pt x="175" y="994"/>
                  <a:pt x="158" y="952"/>
                  <a:pt x="158" y="910"/>
                </a:cubicBezTo>
                <a:cubicBezTo>
                  <a:pt x="158" y="910"/>
                  <a:pt x="158" y="902"/>
                  <a:pt x="167" y="893"/>
                </a:cubicBezTo>
                <a:cubicBezTo>
                  <a:pt x="142" y="885"/>
                  <a:pt x="117" y="877"/>
                  <a:pt x="100" y="860"/>
                </a:cubicBezTo>
                <a:lnTo>
                  <a:pt x="92" y="852"/>
                </a:lnTo>
                <a:cubicBezTo>
                  <a:pt x="0" y="1220"/>
                  <a:pt x="0" y="1220"/>
                  <a:pt x="0" y="1220"/>
                </a:cubicBezTo>
                <a:cubicBezTo>
                  <a:pt x="367" y="1127"/>
                  <a:pt x="367" y="1127"/>
                  <a:pt x="367" y="1127"/>
                </a:cubicBezTo>
                <a:close/>
                <a:moveTo>
                  <a:pt x="367" y="1127"/>
                </a:moveTo>
                <a:lnTo>
                  <a:pt x="367" y="1127"/>
                </a:lnTo>
                <a:close/>
              </a:path>
            </a:pathLst>
          </a:custGeom>
          <a:solidFill>
            <a:schemeClr val="bg1"/>
          </a:solidFill>
          <a:ln>
            <a:noFill/>
          </a:ln>
          <a:effectLst/>
        </p:spPr>
        <p:txBody>
          <a:bodyPr wrap="none" lIns="121917" tIns="60958" rIns="121917" bIns="60958" anchor="ctr"/>
          <a:lstStyle/>
          <a:p>
            <a:pPr>
              <a:defRPr/>
            </a:pPr>
            <a:endParaRPr lang="en-US" dirty="0">
              <a:solidFill>
                <a:schemeClr val="bg1"/>
              </a:solidFill>
              <a:latin typeface="Lato Light" charset="0"/>
              <a:ea typeface="SimSun" charset="0"/>
            </a:endParaRPr>
          </a:p>
        </p:txBody>
      </p:sp>
      <p:grpSp>
        <p:nvGrpSpPr>
          <p:cNvPr id="93" name="Group 92">
            <a:extLst>
              <a:ext uri="{FF2B5EF4-FFF2-40B4-BE49-F238E27FC236}">
                <a16:creationId xmlns:a16="http://schemas.microsoft.com/office/drawing/2014/main" id="{AFDAC3F3-0FFA-4FC1-A2E8-36E13446712E}"/>
              </a:ext>
            </a:extLst>
          </p:cNvPr>
          <p:cNvGrpSpPr/>
          <p:nvPr userDrawn="1"/>
        </p:nvGrpSpPr>
        <p:grpSpPr>
          <a:xfrm>
            <a:off x="-24056" y="6004590"/>
            <a:ext cx="5312336" cy="853409"/>
            <a:chOff x="-24056" y="6188095"/>
            <a:chExt cx="4489377" cy="669906"/>
          </a:xfrm>
        </p:grpSpPr>
        <p:sp>
          <p:nvSpPr>
            <p:cNvPr id="95" name="Isosceles Triangle 94">
              <a:extLst>
                <a:ext uri="{FF2B5EF4-FFF2-40B4-BE49-F238E27FC236}">
                  <a16:creationId xmlns:a16="http://schemas.microsoft.com/office/drawing/2014/main" id="{051F81BE-E8BF-48E7-B52E-6620A5947D01}"/>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Isosceles Triangle 93">
              <a:extLst>
                <a:ext uri="{FF2B5EF4-FFF2-40B4-BE49-F238E27FC236}">
                  <a16:creationId xmlns:a16="http://schemas.microsoft.com/office/drawing/2014/main" id="{D3F213AA-7BC1-460E-B01B-9D9BAB35A7DC}"/>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50059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Order To Cash Cycl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3"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27" name="Picture 26">
            <a:extLst>
              <a:ext uri="{FF2B5EF4-FFF2-40B4-BE49-F238E27FC236}">
                <a16:creationId xmlns:a16="http://schemas.microsoft.com/office/drawing/2014/main" id="{951E389B-B1CD-4539-9921-3422D3F8E840}"/>
              </a:ext>
            </a:extLst>
          </p:cNvPr>
          <p:cNvPicPr>
            <a:picLocks noChangeAspect="1"/>
          </p:cNvPicPr>
          <p:nvPr userDrawn="1"/>
        </p:nvPicPr>
        <p:blipFill rotWithShape="1">
          <a:blip r:embed="rId7" cstate="print">
            <a:alphaModFix amt="14000"/>
            <a:extLst>
              <a:ext uri="{BEBA8EAE-BF5A-486C-A8C5-ECC9F3942E4B}">
                <a14:imgProps xmlns:a14="http://schemas.microsoft.com/office/drawing/2010/main">
                  <a14:imgLayer r:embed="rId8">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2" name="Title 1">
            <a:extLst>
              <a:ext uri="{FF2B5EF4-FFF2-40B4-BE49-F238E27FC236}">
                <a16:creationId xmlns:a16="http://schemas.microsoft.com/office/drawing/2014/main" id="{DDECA822-7E53-4804-AF49-8E2A6766F8CB}"/>
              </a:ext>
            </a:extLst>
          </p:cNvPr>
          <p:cNvSpPr txBox="1">
            <a:spLocks/>
          </p:cNvSpPr>
          <p:nvPr userDrawn="1"/>
        </p:nvSpPr>
        <p:spPr>
          <a:xfrm>
            <a:off x="238759" y="258860"/>
            <a:ext cx="8847368"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200" dirty="0"/>
              <a:t>Order to Cash Cycle</a:t>
            </a:r>
          </a:p>
        </p:txBody>
      </p:sp>
      <p:sp>
        <p:nvSpPr>
          <p:cNvPr id="37" name="Rectangle 36">
            <a:extLst>
              <a:ext uri="{FF2B5EF4-FFF2-40B4-BE49-F238E27FC236}">
                <a16:creationId xmlns:a16="http://schemas.microsoft.com/office/drawing/2014/main" id="{023642AE-817F-405B-B824-69C3766315BD}"/>
              </a:ext>
            </a:extLst>
          </p:cNvPr>
          <p:cNvSpPr/>
          <p:nvPr userDrawn="1"/>
        </p:nvSpPr>
        <p:spPr>
          <a:xfrm>
            <a:off x="941303" y="1192882"/>
            <a:ext cx="10110661" cy="51502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 name="Elbow Connector 6">
            <a:extLst>
              <a:ext uri="{FF2B5EF4-FFF2-40B4-BE49-F238E27FC236}">
                <a16:creationId xmlns:a16="http://schemas.microsoft.com/office/drawing/2014/main" id="{DF28FC8A-9404-4E84-ACC3-F4BA821FD40C}"/>
              </a:ext>
            </a:extLst>
          </p:cNvPr>
          <p:cNvCxnSpPr/>
          <p:nvPr userDrawn="1"/>
        </p:nvCxnSpPr>
        <p:spPr>
          <a:xfrm rot="10800000" flipH="1">
            <a:off x="9425632" y="6330469"/>
            <a:ext cx="1500389" cy="12700"/>
          </a:xfrm>
          <a:prstGeom prst="bentConnector5">
            <a:avLst>
              <a:gd name="adj1" fmla="val -565879"/>
              <a:gd name="adj2" fmla="val 40588724"/>
              <a:gd name="adj3" fmla="val 113202"/>
            </a:avLst>
          </a:prstGeom>
          <a:ln w="19050">
            <a:solidFill>
              <a:schemeClr val="bg1">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9" name="Diamond 38">
            <a:extLst>
              <a:ext uri="{FF2B5EF4-FFF2-40B4-BE49-F238E27FC236}">
                <a16:creationId xmlns:a16="http://schemas.microsoft.com/office/drawing/2014/main" id="{FE82E306-9880-444A-94FA-F1028B664734}"/>
              </a:ext>
            </a:extLst>
          </p:cNvPr>
          <p:cNvSpPr>
            <a:spLocks noChangeAspect="1"/>
          </p:cNvSpPr>
          <p:nvPr userDrawn="1"/>
        </p:nvSpPr>
        <p:spPr>
          <a:xfrm>
            <a:off x="3639260" y="2019869"/>
            <a:ext cx="1687501" cy="1687941"/>
          </a:xfrm>
          <a:prstGeom prst="diamond">
            <a:avLst/>
          </a:prstGeom>
          <a:solidFill>
            <a:srgbClr val="33333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latin typeface="Century Gothic" panose="020B0502020202020204" pitchFamily="34" charset="0"/>
            </a:endParaRPr>
          </a:p>
        </p:txBody>
      </p:sp>
      <p:sp>
        <p:nvSpPr>
          <p:cNvPr id="40" name="TextBox 39">
            <a:extLst>
              <a:ext uri="{FF2B5EF4-FFF2-40B4-BE49-F238E27FC236}">
                <a16:creationId xmlns:a16="http://schemas.microsoft.com/office/drawing/2014/main" id="{E82328BC-F1BE-4177-9490-185DA65DA7CB}"/>
              </a:ext>
            </a:extLst>
          </p:cNvPr>
          <p:cNvSpPr txBox="1"/>
          <p:nvPr userDrawn="1"/>
        </p:nvSpPr>
        <p:spPr>
          <a:xfrm>
            <a:off x="4003951" y="2663760"/>
            <a:ext cx="911695" cy="307777"/>
          </a:xfrm>
          <a:prstGeom prst="rect">
            <a:avLst/>
          </a:prstGeom>
          <a:noFill/>
        </p:spPr>
        <p:txBody>
          <a:bodyPr wrap="square" rtlCol="0">
            <a:spAutoFit/>
          </a:bodyPr>
          <a:lstStyle/>
          <a:p>
            <a:pPr algn="ctr"/>
            <a:r>
              <a:rPr lang="en-US" sz="1400" b="1" dirty="0">
                <a:solidFill>
                  <a:schemeClr val="bg1"/>
                </a:solidFill>
                <a:latin typeface="Century Gothic" panose="020B0502020202020204" pitchFamily="34" charset="0"/>
              </a:rPr>
              <a:t>Source</a:t>
            </a:r>
          </a:p>
        </p:txBody>
      </p:sp>
      <p:sp>
        <p:nvSpPr>
          <p:cNvPr id="41" name="Diamond 40">
            <a:extLst>
              <a:ext uri="{FF2B5EF4-FFF2-40B4-BE49-F238E27FC236}">
                <a16:creationId xmlns:a16="http://schemas.microsoft.com/office/drawing/2014/main" id="{0A421D51-849E-43F4-A6EE-4037FF1E5482}"/>
              </a:ext>
            </a:extLst>
          </p:cNvPr>
          <p:cNvSpPr>
            <a:spLocks noChangeAspect="1"/>
          </p:cNvSpPr>
          <p:nvPr userDrawn="1"/>
        </p:nvSpPr>
        <p:spPr>
          <a:xfrm>
            <a:off x="4877578" y="2019868"/>
            <a:ext cx="1687501" cy="1687941"/>
          </a:xfrm>
          <a:prstGeom prst="diamond">
            <a:avLst/>
          </a:prstGeom>
          <a:solidFill>
            <a:srgbClr val="8F919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latin typeface="Century Gothic" panose="020B0502020202020204" pitchFamily="34" charset="0"/>
            </a:endParaRPr>
          </a:p>
        </p:txBody>
      </p:sp>
      <p:sp>
        <p:nvSpPr>
          <p:cNvPr id="42" name="Diamond 41">
            <a:extLst>
              <a:ext uri="{FF2B5EF4-FFF2-40B4-BE49-F238E27FC236}">
                <a16:creationId xmlns:a16="http://schemas.microsoft.com/office/drawing/2014/main" id="{248E7BF0-29CB-477D-B0E5-5AF16D19E32E}"/>
              </a:ext>
            </a:extLst>
          </p:cNvPr>
          <p:cNvSpPr>
            <a:spLocks noChangeAspect="1"/>
          </p:cNvSpPr>
          <p:nvPr userDrawn="1"/>
        </p:nvSpPr>
        <p:spPr>
          <a:xfrm>
            <a:off x="6082218" y="2019868"/>
            <a:ext cx="1687501" cy="1687941"/>
          </a:xfrm>
          <a:prstGeom prst="diamond">
            <a:avLst/>
          </a:prstGeom>
          <a:solidFill>
            <a:srgbClr val="33333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latin typeface="Century Gothic" panose="020B0502020202020204" pitchFamily="34" charset="0"/>
            </a:endParaRPr>
          </a:p>
        </p:txBody>
      </p:sp>
      <p:sp>
        <p:nvSpPr>
          <p:cNvPr id="43" name="TextBox 42">
            <a:extLst>
              <a:ext uri="{FF2B5EF4-FFF2-40B4-BE49-F238E27FC236}">
                <a16:creationId xmlns:a16="http://schemas.microsoft.com/office/drawing/2014/main" id="{D4AF19A0-92CD-44A2-9CD0-ACE38917E702}"/>
              </a:ext>
            </a:extLst>
          </p:cNvPr>
          <p:cNvSpPr txBox="1"/>
          <p:nvPr userDrawn="1"/>
        </p:nvSpPr>
        <p:spPr>
          <a:xfrm>
            <a:off x="5040570" y="2685800"/>
            <a:ext cx="1362197" cy="307777"/>
          </a:xfrm>
          <a:prstGeom prst="rect">
            <a:avLst/>
          </a:prstGeom>
          <a:noFill/>
        </p:spPr>
        <p:txBody>
          <a:bodyPr wrap="square" rtlCol="0">
            <a:spAutoFit/>
          </a:bodyPr>
          <a:lstStyle/>
          <a:p>
            <a:pPr algn="ctr"/>
            <a:r>
              <a:rPr lang="en-US" sz="1400" b="1" dirty="0">
                <a:solidFill>
                  <a:schemeClr val="bg1"/>
                </a:solidFill>
                <a:latin typeface="Century Gothic" panose="020B0502020202020204" pitchFamily="34" charset="0"/>
              </a:rPr>
              <a:t>Make</a:t>
            </a:r>
          </a:p>
        </p:txBody>
      </p:sp>
      <p:sp>
        <p:nvSpPr>
          <p:cNvPr id="44" name="Diamond 43">
            <a:extLst>
              <a:ext uri="{FF2B5EF4-FFF2-40B4-BE49-F238E27FC236}">
                <a16:creationId xmlns:a16="http://schemas.microsoft.com/office/drawing/2014/main" id="{56DA0FF4-DE1A-4465-B341-84CE4D9AC11B}"/>
              </a:ext>
            </a:extLst>
          </p:cNvPr>
          <p:cNvSpPr>
            <a:spLocks noChangeAspect="1"/>
          </p:cNvSpPr>
          <p:nvPr userDrawn="1"/>
        </p:nvSpPr>
        <p:spPr>
          <a:xfrm>
            <a:off x="7317494" y="2019868"/>
            <a:ext cx="1687501" cy="1687941"/>
          </a:xfrm>
          <a:prstGeom prst="diamond">
            <a:avLst/>
          </a:prstGeom>
          <a:solidFill>
            <a:srgbClr val="8F9193">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lIns="121899" tIns="60950" rIns="121899" bIns="60950" rtlCol="0" anchor="ctr"/>
          <a:lstStyle/>
          <a:p>
            <a:pPr algn="ctr"/>
            <a:endParaRPr lang="en-US" sz="900">
              <a:latin typeface="Century Gothic" panose="020B0502020202020204" pitchFamily="34" charset="0"/>
            </a:endParaRPr>
          </a:p>
        </p:txBody>
      </p:sp>
      <p:sp>
        <p:nvSpPr>
          <p:cNvPr id="45" name="TextBox 44">
            <a:extLst>
              <a:ext uri="{FF2B5EF4-FFF2-40B4-BE49-F238E27FC236}">
                <a16:creationId xmlns:a16="http://schemas.microsoft.com/office/drawing/2014/main" id="{421B2721-20B9-4F41-B19F-187D2A742315}"/>
              </a:ext>
            </a:extLst>
          </p:cNvPr>
          <p:cNvSpPr txBox="1"/>
          <p:nvPr userDrawn="1"/>
        </p:nvSpPr>
        <p:spPr>
          <a:xfrm>
            <a:off x="6244869" y="2695854"/>
            <a:ext cx="1362197" cy="307777"/>
          </a:xfrm>
          <a:prstGeom prst="rect">
            <a:avLst/>
          </a:prstGeom>
          <a:noFill/>
        </p:spPr>
        <p:txBody>
          <a:bodyPr wrap="square" rtlCol="0">
            <a:spAutoFit/>
          </a:bodyPr>
          <a:lstStyle/>
          <a:p>
            <a:pPr algn="ctr"/>
            <a:r>
              <a:rPr lang="en-US" sz="1400" b="1" dirty="0">
                <a:solidFill>
                  <a:schemeClr val="bg1"/>
                </a:solidFill>
                <a:latin typeface="Century Gothic" panose="020B0502020202020204" pitchFamily="34" charset="0"/>
              </a:rPr>
              <a:t>Deliver</a:t>
            </a:r>
          </a:p>
        </p:txBody>
      </p:sp>
      <p:sp>
        <p:nvSpPr>
          <p:cNvPr id="46" name="TextBox 45">
            <a:extLst>
              <a:ext uri="{FF2B5EF4-FFF2-40B4-BE49-F238E27FC236}">
                <a16:creationId xmlns:a16="http://schemas.microsoft.com/office/drawing/2014/main" id="{244036DF-1519-4459-81CE-7A36EAE557C9}"/>
              </a:ext>
            </a:extLst>
          </p:cNvPr>
          <p:cNvSpPr txBox="1"/>
          <p:nvPr userDrawn="1"/>
        </p:nvSpPr>
        <p:spPr>
          <a:xfrm>
            <a:off x="7480145" y="2674063"/>
            <a:ext cx="1362197" cy="307777"/>
          </a:xfrm>
          <a:prstGeom prst="rect">
            <a:avLst/>
          </a:prstGeom>
          <a:noFill/>
        </p:spPr>
        <p:txBody>
          <a:bodyPr wrap="square" rtlCol="0">
            <a:spAutoFit/>
          </a:bodyPr>
          <a:lstStyle/>
          <a:p>
            <a:pPr algn="ctr"/>
            <a:r>
              <a:rPr lang="en-US" sz="1400" b="1" dirty="0">
                <a:solidFill>
                  <a:schemeClr val="bg1"/>
                </a:solidFill>
                <a:latin typeface="Century Gothic" panose="020B0502020202020204" pitchFamily="34" charset="0"/>
              </a:rPr>
              <a:t>Plan</a:t>
            </a:r>
          </a:p>
        </p:txBody>
      </p:sp>
      <p:sp>
        <p:nvSpPr>
          <p:cNvPr id="47" name="Rectangle 46">
            <a:extLst>
              <a:ext uri="{FF2B5EF4-FFF2-40B4-BE49-F238E27FC236}">
                <a16:creationId xmlns:a16="http://schemas.microsoft.com/office/drawing/2014/main" id="{976C787D-9843-4F20-9E2F-491835EE3D02}"/>
              </a:ext>
            </a:extLst>
          </p:cNvPr>
          <p:cNvSpPr/>
          <p:nvPr userDrawn="1"/>
        </p:nvSpPr>
        <p:spPr>
          <a:xfrm>
            <a:off x="9743676" y="6075656"/>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Competitive Landscape</a:t>
            </a:r>
          </a:p>
        </p:txBody>
      </p:sp>
      <p:sp>
        <p:nvSpPr>
          <p:cNvPr id="48" name="Rectangle 47">
            <a:extLst>
              <a:ext uri="{FF2B5EF4-FFF2-40B4-BE49-F238E27FC236}">
                <a16:creationId xmlns:a16="http://schemas.microsoft.com/office/drawing/2014/main" id="{834FB03C-41CE-411A-AFEE-6A692BD7D856}"/>
              </a:ext>
            </a:extLst>
          </p:cNvPr>
          <p:cNvSpPr/>
          <p:nvPr userDrawn="1"/>
        </p:nvSpPr>
        <p:spPr>
          <a:xfrm>
            <a:off x="8362169" y="4100231"/>
            <a:ext cx="1500389" cy="55379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MONEY</a:t>
            </a:r>
          </a:p>
        </p:txBody>
      </p:sp>
      <p:cxnSp>
        <p:nvCxnSpPr>
          <p:cNvPr id="49" name="Elbow Connector 36">
            <a:extLst>
              <a:ext uri="{FF2B5EF4-FFF2-40B4-BE49-F238E27FC236}">
                <a16:creationId xmlns:a16="http://schemas.microsoft.com/office/drawing/2014/main" id="{1AD78718-E8E3-413E-BE94-E64164445D13}"/>
              </a:ext>
            </a:extLst>
          </p:cNvPr>
          <p:cNvCxnSpPr/>
          <p:nvPr userDrawn="1"/>
        </p:nvCxnSpPr>
        <p:spPr>
          <a:xfrm rot="10800000" flipH="1">
            <a:off x="8362169" y="4364426"/>
            <a:ext cx="1500389" cy="12700"/>
          </a:xfrm>
          <a:prstGeom prst="bentConnector5">
            <a:avLst>
              <a:gd name="adj1" fmla="val -439270"/>
              <a:gd name="adj2" fmla="val 22081693"/>
              <a:gd name="adj3" fmla="val 178755"/>
            </a:avLst>
          </a:prstGeom>
          <a:ln w="19050">
            <a:solidFill>
              <a:srgbClr val="A7193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4D93BDE9-6A6C-4C7B-9279-A3B952783608}"/>
              </a:ext>
            </a:extLst>
          </p:cNvPr>
          <p:cNvSpPr/>
          <p:nvPr userDrawn="1"/>
        </p:nvSpPr>
        <p:spPr>
          <a:xfrm>
            <a:off x="4493529" y="4100233"/>
            <a:ext cx="1500389" cy="55379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INFORMATION</a:t>
            </a:r>
          </a:p>
        </p:txBody>
      </p:sp>
      <p:sp>
        <p:nvSpPr>
          <p:cNvPr id="51" name="Rectangle 50">
            <a:extLst>
              <a:ext uri="{FF2B5EF4-FFF2-40B4-BE49-F238E27FC236}">
                <a16:creationId xmlns:a16="http://schemas.microsoft.com/office/drawing/2014/main" id="{4766C762-5105-48C4-8B15-4B3BEBAA40BC}"/>
              </a:ext>
            </a:extLst>
          </p:cNvPr>
          <p:cNvSpPr/>
          <p:nvPr userDrawn="1"/>
        </p:nvSpPr>
        <p:spPr>
          <a:xfrm>
            <a:off x="2583163" y="4100233"/>
            <a:ext cx="1500389" cy="55379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PRODUCTS</a:t>
            </a:r>
          </a:p>
        </p:txBody>
      </p:sp>
      <p:sp>
        <p:nvSpPr>
          <p:cNvPr id="52" name="Rectangle 51">
            <a:extLst>
              <a:ext uri="{FF2B5EF4-FFF2-40B4-BE49-F238E27FC236}">
                <a16:creationId xmlns:a16="http://schemas.microsoft.com/office/drawing/2014/main" id="{BB2C07D4-7946-4C32-82C0-F60A994BA98D}"/>
              </a:ext>
            </a:extLst>
          </p:cNvPr>
          <p:cNvSpPr/>
          <p:nvPr userDrawn="1"/>
        </p:nvSpPr>
        <p:spPr>
          <a:xfrm>
            <a:off x="6451803" y="4100232"/>
            <a:ext cx="1500389" cy="55379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RISK</a:t>
            </a:r>
          </a:p>
        </p:txBody>
      </p:sp>
      <p:sp>
        <p:nvSpPr>
          <p:cNvPr id="53" name="Rectangle 52">
            <a:extLst>
              <a:ext uri="{FF2B5EF4-FFF2-40B4-BE49-F238E27FC236}">
                <a16:creationId xmlns:a16="http://schemas.microsoft.com/office/drawing/2014/main" id="{680EAA4E-BD54-4A65-A269-B3D694D5FC59}"/>
              </a:ext>
            </a:extLst>
          </p:cNvPr>
          <p:cNvSpPr/>
          <p:nvPr userDrawn="1"/>
        </p:nvSpPr>
        <p:spPr>
          <a:xfrm>
            <a:off x="3376462" y="6089017"/>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Customer Demands</a:t>
            </a:r>
          </a:p>
        </p:txBody>
      </p:sp>
      <p:sp>
        <p:nvSpPr>
          <p:cNvPr id="54" name="Rectangle 53">
            <a:extLst>
              <a:ext uri="{FF2B5EF4-FFF2-40B4-BE49-F238E27FC236}">
                <a16:creationId xmlns:a16="http://schemas.microsoft.com/office/drawing/2014/main" id="{C14BF5AD-823C-40F9-836F-9B827CAE551B}"/>
              </a:ext>
            </a:extLst>
          </p:cNvPr>
          <p:cNvSpPr/>
          <p:nvPr userDrawn="1"/>
        </p:nvSpPr>
        <p:spPr>
          <a:xfrm>
            <a:off x="4646740" y="6089018"/>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Company Strategy</a:t>
            </a:r>
          </a:p>
        </p:txBody>
      </p:sp>
      <p:sp>
        <p:nvSpPr>
          <p:cNvPr id="55" name="Rectangle 54">
            <a:extLst>
              <a:ext uri="{FF2B5EF4-FFF2-40B4-BE49-F238E27FC236}">
                <a16:creationId xmlns:a16="http://schemas.microsoft.com/office/drawing/2014/main" id="{441E8BE9-9151-450F-8D0B-68DF335B041F}"/>
              </a:ext>
            </a:extLst>
          </p:cNvPr>
          <p:cNvSpPr/>
          <p:nvPr userDrawn="1"/>
        </p:nvSpPr>
        <p:spPr>
          <a:xfrm>
            <a:off x="5917018" y="6092096"/>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Government &amp; Trade</a:t>
            </a:r>
          </a:p>
        </p:txBody>
      </p:sp>
      <p:sp>
        <p:nvSpPr>
          <p:cNvPr id="56" name="Rectangle 55">
            <a:extLst>
              <a:ext uri="{FF2B5EF4-FFF2-40B4-BE49-F238E27FC236}">
                <a16:creationId xmlns:a16="http://schemas.microsoft.com/office/drawing/2014/main" id="{DE14843E-669E-4FFB-BD3F-5AE3CED72D0C}"/>
              </a:ext>
            </a:extLst>
          </p:cNvPr>
          <p:cNvSpPr/>
          <p:nvPr userDrawn="1"/>
        </p:nvSpPr>
        <p:spPr>
          <a:xfrm>
            <a:off x="7187296" y="6075657"/>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Technology</a:t>
            </a:r>
          </a:p>
        </p:txBody>
      </p:sp>
      <p:sp>
        <p:nvSpPr>
          <p:cNvPr id="57" name="Rectangle 56">
            <a:extLst>
              <a:ext uri="{FF2B5EF4-FFF2-40B4-BE49-F238E27FC236}">
                <a16:creationId xmlns:a16="http://schemas.microsoft.com/office/drawing/2014/main" id="{6705FDB4-EC1C-4AE8-97CC-9AC5064E9D9F}"/>
              </a:ext>
            </a:extLst>
          </p:cNvPr>
          <p:cNvSpPr/>
          <p:nvPr userDrawn="1"/>
        </p:nvSpPr>
        <p:spPr>
          <a:xfrm>
            <a:off x="8461885" y="6075657"/>
            <a:ext cx="1170939" cy="553791"/>
          </a:xfrm>
          <a:prstGeom prst="rect">
            <a:avLst/>
          </a:prstGeom>
          <a:solidFill>
            <a:srgbClr val="A71930"/>
          </a:solidFill>
          <a:ln>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Market Conditions</a:t>
            </a:r>
          </a:p>
        </p:txBody>
      </p:sp>
      <p:sp>
        <p:nvSpPr>
          <p:cNvPr id="58" name="Rectangle 57">
            <a:extLst>
              <a:ext uri="{FF2B5EF4-FFF2-40B4-BE49-F238E27FC236}">
                <a16:creationId xmlns:a16="http://schemas.microsoft.com/office/drawing/2014/main" id="{73C5EC40-B47D-4869-860C-395245FF7DE1}"/>
              </a:ext>
            </a:extLst>
          </p:cNvPr>
          <p:cNvSpPr/>
          <p:nvPr userDrawn="1"/>
        </p:nvSpPr>
        <p:spPr>
          <a:xfrm>
            <a:off x="4672579" y="4984191"/>
            <a:ext cx="1500389" cy="553791"/>
          </a:xfrm>
          <a:prstGeom prst="rect">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Quality</a:t>
            </a:r>
          </a:p>
        </p:txBody>
      </p:sp>
      <p:sp>
        <p:nvSpPr>
          <p:cNvPr id="59" name="TextBox 58">
            <a:extLst>
              <a:ext uri="{FF2B5EF4-FFF2-40B4-BE49-F238E27FC236}">
                <a16:creationId xmlns:a16="http://schemas.microsoft.com/office/drawing/2014/main" id="{B42BC745-D62E-4507-BF64-26DB73A470AB}"/>
              </a:ext>
            </a:extLst>
          </p:cNvPr>
          <p:cNvSpPr txBox="1"/>
          <p:nvPr userDrawn="1"/>
        </p:nvSpPr>
        <p:spPr>
          <a:xfrm>
            <a:off x="1626110" y="5030255"/>
            <a:ext cx="2214375" cy="461665"/>
          </a:xfrm>
          <a:prstGeom prst="rect">
            <a:avLst/>
          </a:prstGeom>
          <a:noFill/>
        </p:spPr>
        <p:txBody>
          <a:bodyPr wrap="square" rtlCol="0">
            <a:spAutoFit/>
          </a:bodyPr>
          <a:lstStyle/>
          <a:p>
            <a:r>
              <a:rPr lang="en-US" sz="2400" b="1" dirty="0">
                <a:solidFill>
                  <a:srgbClr val="8E0C22"/>
                </a:solidFill>
                <a:latin typeface="Century Gothic" panose="020B0502020202020204" pitchFamily="34" charset="0"/>
              </a:rPr>
              <a:t>Performance</a:t>
            </a:r>
            <a:endParaRPr lang="en-US" sz="2000" dirty="0">
              <a:latin typeface="Century Gothic" panose="020B0502020202020204" pitchFamily="34" charset="0"/>
            </a:endParaRPr>
          </a:p>
        </p:txBody>
      </p:sp>
      <p:cxnSp>
        <p:nvCxnSpPr>
          <p:cNvPr id="60" name="Straight Connector 59">
            <a:extLst>
              <a:ext uri="{FF2B5EF4-FFF2-40B4-BE49-F238E27FC236}">
                <a16:creationId xmlns:a16="http://schemas.microsoft.com/office/drawing/2014/main" id="{4E08760E-9F63-45F8-9D4E-249502609B8F}"/>
              </a:ext>
            </a:extLst>
          </p:cNvPr>
          <p:cNvCxnSpPr/>
          <p:nvPr userDrawn="1"/>
        </p:nvCxnSpPr>
        <p:spPr>
          <a:xfrm flipH="1">
            <a:off x="1732940" y="5463438"/>
            <a:ext cx="1843486" cy="0"/>
          </a:xfrm>
          <a:prstGeom prst="line">
            <a:avLst/>
          </a:prstGeom>
          <a:ln w="38100" cmpd="sng">
            <a:solidFill>
              <a:srgbClr val="8F9193"/>
            </a:solidFill>
          </a:ln>
        </p:spPr>
        <p:style>
          <a:lnRef idx="2">
            <a:schemeClr val="accent1"/>
          </a:lnRef>
          <a:fillRef idx="0">
            <a:schemeClr val="accent1"/>
          </a:fillRef>
          <a:effectRef idx="1">
            <a:schemeClr val="accent1"/>
          </a:effectRef>
          <a:fontRef idx="minor">
            <a:schemeClr val="tx1"/>
          </a:fontRef>
        </p:style>
      </p:cxnSp>
      <p:cxnSp>
        <p:nvCxnSpPr>
          <p:cNvPr id="61" name="Straight Arrow Connector 60">
            <a:extLst>
              <a:ext uri="{FF2B5EF4-FFF2-40B4-BE49-F238E27FC236}">
                <a16:creationId xmlns:a16="http://schemas.microsoft.com/office/drawing/2014/main" id="{86880FDA-A469-45C3-92EB-9F5962AE4FD9}"/>
              </a:ext>
            </a:extLst>
          </p:cNvPr>
          <p:cNvCxnSpPr>
            <a:stCxn id="58" idx="1"/>
            <a:endCxn id="59" idx="3"/>
          </p:cNvCxnSpPr>
          <p:nvPr userDrawn="1"/>
        </p:nvCxnSpPr>
        <p:spPr>
          <a:xfrm flipH="1">
            <a:off x="3840485" y="5261087"/>
            <a:ext cx="832094" cy="1"/>
          </a:xfrm>
          <a:prstGeom prst="straightConnector1">
            <a:avLst/>
          </a:prstGeom>
          <a:ln w="12700">
            <a:solidFill>
              <a:schemeClr val="bg1">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7A6FA26B-34CF-4FEE-A4EF-22286D6BEE9E}"/>
              </a:ext>
            </a:extLst>
          </p:cNvPr>
          <p:cNvSpPr/>
          <p:nvPr userDrawn="1"/>
        </p:nvSpPr>
        <p:spPr>
          <a:xfrm>
            <a:off x="6298911" y="4978288"/>
            <a:ext cx="1500389" cy="553791"/>
          </a:xfrm>
          <a:prstGeom prst="rect">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Costs</a:t>
            </a:r>
          </a:p>
        </p:txBody>
      </p:sp>
      <p:sp>
        <p:nvSpPr>
          <p:cNvPr id="63" name="Rectangle 62">
            <a:extLst>
              <a:ext uri="{FF2B5EF4-FFF2-40B4-BE49-F238E27FC236}">
                <a16:creationId xmlns:a16="http://schemas.microsoft.com/office/drawing/2014/main" id="{F82A14FC-FF7E-46B2-A638-BEAD29F57850}"/>
              </a:ext>
            </a:extLst>
          </p:cNvPr>
          <p:cNvSpPr/>
          <p:nvPr userDrawn="1"/>
        </p:nvSpPr>
        <p:spPr>
          <a:xfrm>
            <a:off x="7925243" y="4976087"/>
            <a:ext cx="1500389" cy="553791"/>
          </a:xfrm>
          <a:prstGeom prst="rect">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Customer Deliverables</a:t>
            </a:r>
          </a:p>
        </p:txBody>
      </p:sp>
      <p:sp>
        <p:nvSpPr>
          <p:cNvPr id="64" name="Rectangle 63">
            <a:extLst>
              <a:ext uri="{FF2B5EF4-FFF2-40B4-BE49-F238E27FC236}">
                <a16:creationId xmlns:a16="http://schemas.microsoft.com/office/drawing/2014/main" id="{CA679B05-E297-4A03-96A3-F294093D2654}"/>
              </a:ext>
            </a:extLst>
          </p:cNvPr>
          <p:cNvSpPr/>
          <p:nvPr userDrawn="1"/>
        </p:nvSpPr>
        <p:spPr>
          <a:xfrm>
            <a:off x="9551575" y="4984190"/>
            <a:ext cx="1500389" cy="553791"/>
          </a:xfrm>
          <a:prstGeom prst="rect">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Century Gothic" panose="020B0502020202020204" pitchFamily="34" charset="0"/>
              </a:rPr>
              <a:t>Measurements &amp; Metrics</a:t>
            </a:r>
          </a:p>
        </p:txBody>
      </p:sp>
      <p:sp>
        <p:nvSpPr>
          <p:cNvPr id="65" name="TextBox 64">
            <a:extLst>
              <a:ext uri="{FF2B5EF4-FFF2-40B4-BE49-F238E27FC236}">
                <a16:creationId xmlns:a16="http://schemas.microsoft.com/office/drawing/2014/main" id="{45E3848D-9AB1-45AA-B9E4-5909A047CCF4}"/>
              </a:ext>
            </a:extLst>
          </p:cNvPr>
          <p:cNvSpPr txBox="1"/>
          <p:nvPr userDrawn="1"/>
        </p:nvSpPr>
        <p:spPr>
          <a:xfrm rot="16200000">
            <a:off x="21820" y="5307148"/>
            <a:ext cx="1377300" cy="461665"/>
          </a:xfrm>
          <a:prstGeom prst="rect">
            <a:avLst/>
          </a:prstGeom>
          <a:noFill/>
        </p:spPr>
        <p:txBody>
          <a:bodyPr wrap="none" rtlCol="0">
            <a:spAutoFit/>
          </a:bodyPr>
          <a:lstStyle/>
          <a:p>
            <a:r>
              <a:rPr lang="en-US" sz="2400" b="1" dirty="0">
                <a:solidFill>
                  <a:srgbClr val="333333"/>
                </a:solidFill>
                <a:latin typeface="Century Gothic" panose="020B0502020202020204" pitchFamily="34" charset="0"/>
              </a:rPr>
              <a:t>DRIVERS</a:t>
            </a:r>
          </a:p>
        </p:txBody>
      </p:sp>
      <p:sp>
        <p:nvSpPr>
          <p:cNvPr id="66" name="TextBox 65">
            <a:extLst>
              <a:ext uri="{FF2B5EF4-FFF2-40B4-BE49-F238E27FC236}">
                <a16:creationId xmlns:a16="http://schemas.microsoft.com/office/drawing/2014/main" id="{CF422F6C-6F3F-456E-AB58-0969E5E3EF66}"/>
              </a:ext>
            </a:extLst>
          </p:cNvPr>
          <p:cNvSpPr txBox="1"/>
          <p:nvPr userDrawn="1"/>
        </p:nvSpPr>
        <p:spPr>
          <a:xfrm rot="16200000">
            <a:off x="450566" y="3103528"/>
            <a:ext cx="2292615" cy="461665"/>
          </a:xfrm>
          <a:prstGeom prst="rect">
            <a:avLst/>
          </a:prstGeom>
          <a:noFill/>
        </p:spPr>
        <p:txBody>
          <a:bodyPr wrap="none" rtlCol="0">
            <a:spAutoFit/>
          </a:bodyPr>
          <a:lstStyle/>
          <a:p>
            <a:r>
              <a:rPr lang="en-US" sz="2400" b="1" dirty="0">
                <a:solidFill>
                  <a:srgbClr val="A71930"/>
                </a:solidFill>
                <a:latin typeface="Century Gothic" panose="020B0502020202020204" pitchFamily="34" charset="0"/>
              </a:rPr>
              <a:t>SUPPLY CHAIN</a:t>
            </a:r>
          </a:p>
        </p:txBody>
      </p:sp>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5782178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Warehouse/Distribution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050" name="Picture 2" descr="Warehouse - Free buildings icons">
            <a:extLst>
              <a:ext uri="{FF2B5EF4-FFF2-40B4-BE49-F238E27FC236}">
                <a16:creationId xmlns:a16="http://schemas.microsoft.com/office/drawing/2014/main" id="{F09A6B16-2FFE-402B-9677-0E61EA5360F2}"/>
              </a:ext>
            </a:extLst>
          </p:cNvPr>
          <p:cNvPicPr>
            <a:picLocks noChangeAspect="1" noChangeArrowheads="1"/>
          </p:cNvPicPr>
          <p:nvPr userDrawn="1"/>
        </p:nvPicPr>
        <p:blipFill>
          <a:blip r:embed="rId8"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636994" y="3637935"/>
            <a:ext cx="1283835" cy="1283835"/>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Forester Regular">
            <a:extLst>
              <a:ext uri="{FF2B5EF4-FFF2-40B4-BE49-F238E27FC236}">
                <a16:creationId xmlns:a16="http://schemas.microsoft.com/office/drawing/2014/main" id="{A4B98FB8-504E-47D9-9C0A-DACF9F0FB116}"/>
              </a:ext>
            </a:extLst>
          </p:cNvPr>
          <p:cNvPicPr>
            <a:picLocks noChangeAspect="1" noChangeArrowheads="1"/>
          </p:cNvPicPr>
          <p:nvPr userDrawn="1"/>
        </p:nvPicPr>
        <p:blipFill rotWithShape="1">
          <a:blip r:embed="rId9" cstate="hqprint">
            <a:biLevel thresh="75000"/>
            <a:extLst>
              <a:ext uri="{28A0092B-C50C-407E-A947-70E740481C1C}">
                <a14:useLocalDpi xmlns:a14="http://schemas.microsoft.com/office/drawing/2010/main"/>
              </a:ext>
            </a:extLst>
          </a:blip>
          <a:srcRect/>
          <a:stretch/>
        </p:blipFill>
        <p:spPr bwMode="auto">
          <a:xfrm>
            <a:off x="753210" y="2515414"/>
            <a:ext cx="4585797" cy="76335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Forester Regular">
            <a:extLst>
              <a:ext uri="{FF2B5EF4-FFF2-40B4-BE49-F238E27FC236}">
                <a16:creationId xmlns:a16="http://schemas.microsoft.com/office/drawing/2014/main" id="{6971585F-8332-447F-96AD-7130EC26E890}"/>
              </a:ext>
            </a:extLst>
          </p:cNvPr>
          <p:cNvPicPr>
            <a:picLocks noChangeAspect="1" noChangeArrowheads="1"/>
          </p:cNvPicPr>
          <p:nvPr userDrawn="1"/>
        </p:nvPicPr>
        <p:blipFill rotWithShape="1">
          <a:blip r:embed="rId10" cstate="print">
            <a:biLevel thresh="75000"/>
            <a:extLst>
              <a:ext uri="{28A0092B-C50C-407E-A947-70E740481C1C}">
                <a14:useLocalDpi xmlns:a14="http://schemas.microsoft.com/office/drawing/2010/main"/>
              </a:ext>
            </a:extLst>
          </a:blip>
          <a:srcRect t="-10982"/>
          <a:stretch/>
        </p:blipFill>
        <p:spPr bwMode="auto">
          <a:xfrm>
            <a:off x="669322" y="3278771"/>
            <a:ext cx="4471654" cy="8708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68577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hicago Warehouse">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8F7A6DE-AE6F-4CDF-99B1-B89F7F83F3E6}"/>
              </a:ext>
            </a:extLst>
          </p:cNvPr>
          <p:cNvGrpSpPr/>
          <p:nvPr userDrawn="1"/>
        </p:nvGrpSpPr>
        <p:grpSpPr>
          <a:xfrm>
            <a:off x="-24056" y="6004590"/>
            <a:ext cx="5312336" cy="853409"/>
            <a:chOff x="-24056" y="6188095"/>
            <a:chExt cx="4489377" cy="669906"/>
          </a:xfrm>
        </p:grpSpPr>
        <p:sp>
          <p:nvSpPr>
            <p:cNvPr id="22" name="Isosceles Triangle 21">
              <a:extLst>
                <a:ext uri="{FF2B5EF4-FFF2-40B4-BE49-F238E27FC236}">
                  <a16:creationId xmlns:a16="http://schemas.microsoft.com/office/drawing/2014/main" id="{ECC570DD-57AE-4301-9A17-1420139D2BCE}"/>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18C54621-126D-43DF-A871-2D5698AB1E9E}"/>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6" name="Picture 15">
            <a:extLst>
              <a:ext uri="{FF2B5EF4-FFF2-40B4-BE49-F238E27FC236}">
                <a16:creationId xmlns:a16="http://schemas.microsoft.com/office/drawing/2014/main" id="{EEC1842A-E281-4ACC-8126-E8BA7BF92D95}"/>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7" name="Isosceles Triangle 16">
            <a:extLst>
              <a:ext uri="{FF2B5EF4-FFF2-40B4-BE49-F238E27FC236}">
                <a16:creationId xmlns:a16="http://schemas.microsoft.com/office/drawing/2014/main" id="{AA36F9ED-DC03-4394-B988-A34849AAD4B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89" name="Title 1">
            <a:extLst>
              <a:ext uri="{FF2B5EF4-FFF2-40B4-BE49-F238E27FC236}">
                <a16:creationId xmlns:a16="http://schemas.microsoft.com/office/drawing/2014/main" id="{566607A2-8129-4525-A037-BB67ED6E26CD}"/>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Facility Facts – </a:t>
            </a:r>
            <a:r>
              <a:rPr lang="en-US" sz="3600" b="1" kern="1200" baseline="0" dirty="0">
                <a:solidFill>
                  <a:schemeClr val="accent1"/>
                </a:solidFill>
                <a:latin typeface="+mn-lt"/>
                <a:ea typeface="+mn-ea"/>
                <a:cs typeface="+mn-cs"/>
              </a:rPr>
              <a:t>Chicago</a:t>
            </a:r>
          </a:p>
        </p:txBody>
      </p:sp>
      <p:pic>
        <p:nvPicPr>
          <p:cNvPr id="90" name="Picture 89">
            <a:extLst>
              <a:ext uri="{FF2B5EF4-FFF2-40B4-BE49-F238E27FC236}">
                <a16:creationId xmlns:a16="http://schemas.microsoft.com/office/drawing/2014/main" id="{0E89045A-5A45-435D-BC72-814375D732F3}"/>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735" t="2053" r="853" b="1519"/>
          <a:stretch/>
        </p:blipFill>
        <p:spPr>
          <a:xfrm>
            <a:off x="549965" y="1810962"/>
            <a:ext cx="11092070" cy="3816626"/>
          </a:xfrm>
          <a:prstGeom prst="rect">
            <a:avLst/>
          </a:prstGeom>
        </p:spPr>
      </p:pic>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5"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4883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ORD Domestic Transit Times">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6EA86547-F10F-4966-B0D2-7C6CAAD3E41C}"/>
              </a:ext>
            </a:extLst>
          </p:cNvPr>
          <p:cNvGrpSpPr/>
          <p:nvPr userDrawn="1"/>
        </p:nvGrpSpPr>
        <p:grpSpPr>
          <a:xfrm>
            <a:off x="-24056" y="6004590"/>
            <a:ext cx="5312336" cy="853409"/>
            <a:chOff x="-24056" y="6188095"/>
            <a:chExt cx="4489377" cy="669906"/>
          </a:xfrm>
        </p:grpSpPr>
        <p:sp>
          <p:nvSpPr>
            <p:cNvPr id="41" name="Isosceles Triangle 40">
              <a:extLst>
                <a:ext uri="{FF2B5EF4-FFF2-40B4-BE49-F238E27FC236}">
                  <a16:creationId xmlns:a16="http://schemas.microsoft.com/office/drawing/2014/main" id="{2C61E42F-7EDA-438C-814C-9C0844206291}"/>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extLst>
                <a:ext uri="{FF2B5EF4-FFF2-40B4-BE49-F238E27FC236}">
                  <a16:creationId xmlns:a16="http://schemas.microsoft.com/office/drawing/2014/main" id="{357B3C32-C0E3-4F7F-B98D-74F6419B5DEC}"/>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Picture 34">
            <a:extLst>
              <a:ext uri="{FF2B5EF4-FFF2-40B4-BE49-F238E27FC236}">
                <a16:creationId xmlns:a16="http://schemas.microsoft.com/office/drawing/2014/main" id="{7E69F048-A3E2-4430-9FF3-C1707CFDC603}"/>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6" name="Isosceles Triangle 35">
            <a:extLst>
              <a:ext uri="{FF2B5EF4-FFF2-40B4-BE49-F238E27FC236}">
                <a16:creationId xmlns:a16="http://schemas.microsoft.com/office/drawing/2014/main" id="{FCBDBFEB-C946-4110-83F7-E5DE7863FDF9}"/>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4"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16" name="Title 1">
            <a:extLst>
              <a:ext uri="{FF2B5EF4-FFF2-40B4-BE49-F238E27FC236}">
                <a16:creationId xmlns:a16="http://schemas.microsoft.com/office/drawing/2014/main" id="{924E6925-E98B-44AA-B2AC-A8459BC6524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ORD Domestic </a:t>
            </a:r>
            <a:r>
              <a:rPr lang="en-US" sz="3600" dirty="0"/>
              <a:t>transit times</a:t>
            </a:r>
            <a:endParaRPr lang="en-US" sz="3600" b="1" kern="1200" baseline="0" dirty="0">
              <a:solidFill>
                <a:schemeClr val="accent1"/>
              </a:solidFill>
              <a:latin typeface="+mn-lt"/>
              <a:ea typeface="+mn-ea"/>
              <a:cs typeface="+mn-cs"/>
            </a:endParaRPr>
          </a:p>
        </p:txBody>
      </p:sp>
      <p:sp>
        <p:nvSpPr>
          <p:cNvPr id="29" name="Rectangle 28">
            <a:extLst>
              <a:ext uri="{FF2B5EF4-FFF2-40B4-BE49-F238E27FC236}">
                <a16:creationId xmlns:a16="http://schemas.microsoft.com/office/drawing/2014/main" id="{7992A76D-042B-446D-8440-ECB24060A53F}"/>
              </a:ext>
            </a:extLst>
          </p:cNvPr>
          <p:cNvSpPr/>
          <p:nvPr userDrawn="1"/>
        </p:nvSpPr>
        <p:spPr>
          <a:xfrm>
            <a:off x="7703809" y="1636025"/>
            <a:ext cx="3881718" cy="12861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100D866F-0691-498B-BCFF-CCD81EAFB819}"/>
              </a:ext>
            </a:extLst>
          </p:cNvPr>
          <p:cNvSpPr/>
          <p:nvPr userDrawn="1"/>
        </p:nvSpPr>
        <p:spPr>
          <a:xfrm>
            <a:off x="7703809" y="3112955"/>
            <a:ext cx="3881718" cy="1286164"/>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0A90F94A-5A7C-4F18-9952-3830C6B147FB}"/>
              </a:ext>
            </a:extLst>
          </p:cNvPr>
          <p:cNvSpPr/>
          <p:nvPr userDrawn="1"/>
        </p:nvSpPr>
        <p:spPr>
          <a:xfrm>
            <a:off x="7703809" y="4589885"/>
            <a:ext cx="3881718" cy="12861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E525806-E27D-46E5-95BF-484A41190A27}"/>
              </a:ext>
            </a:extLst>
          </p:cNvPr>
          <p:cNvSpPr txBox="1"/>
          <p:nvPr userDrawn="1"/>
        </p:nvSpPr>
        <p:spPr>
          <a:xfrm>
            <a:off x="8005369" y="1886454"/>
            <a:ext cx="3278594" cy="830997"/>
          </a:xfrm>
          <a:prstGeom prst="rect">
            <a:avLst/>
          </a:prstGeom>
          <a:noFill/>
        </p:spPr>
        <p:txBody>
          <a:bodyPr wrap="square">
            <a:spAutoFit/>
          </a:bodyPr>
          <a:lstStyle/>
          <a:p>
            <a:pPr algn="ctr"/>
            <a:r>
              <a:rPr lang="en-US" sz="2400" b="1" dirty="0">
                <a:solidFill>
                  <a:schemeClr val="bg1"/>
                </a:solidFill>
              </a:rPr>
              <a:t>1-2 day transit to the Midwest &amp; Southeast</a:t>
            </a:r>
          </a:p>
        </p:txBody>
      </p:sp>
      <p:sp>
        <p:nvSpPr>
          <p:cNvPr id="33" name="TextBox 32">
            <a:extLst>
              <a:ext uri="{FF2B5EF4-FFF2-40B4-BE49-F238E27FC236}">
                <a16:creationId xmlns:a16="http://schemas.microsoft.com/office/drawing/2014/main" id="{64D7A046-60BB-4A85-AD2D-1E52E36AEF53}"/>
              </a:ext>
            </a:extLst>
          </p:cNvPr>
          <p:cNvSpPr txBox="1"/>
          <p:nvPr userDrawn="1"/>
        </p:nvSpPr>
        <p:spPr>
          <a:xfrm>
            <a:off x="7879975" y="3362436"/>
            <a:ext cx="3529383" cy="830997"/>
          </a:xfrm>
          <a:prstGeom prst="rect">
            <a:avLst/>
          </a:prstGeom>
          <a:noFill/>
        </p:spPr>
        <p:txBody>
          <a:bodyPr wrap="square">
            <a:spAutoFit/>
          </a:bodyPr>
          <a:lstStyle/>
          <a:p>
            <a:pPr algn="ctr"/>
            <a:r>
              <a:rPr lang="en-US" sz="2400" b="1" dirty="0">
                <a:solidFill>
                  <a:schemeClr val="bg1"/>
                </a:solidFill>
              </a:rPr>
              <a:t>2-3 day transit to Northeast &amp; Southwest</a:t>
            </a:r>
          </a:p>
        </p:txBody>
      </p:sp>
      <p:sp>
        <p:nvSpPr>
          <p:cNvPr id="34" name="TextBox 33">
            <a:extLst>
              <a:ext uri="{FF2B5EF4-FFF2-40B4-BE49-F238E27FC236}">
                <a16:creationId xmlns:a16="http://schemas.microsoft.com/office/drawing/2014/main" id="{693F08B7-9ABF-4310-9883-73C19706B05B}"/>
              </a:ext>
            </a:extLst>
          </p:cNvPr>
          <p:cNvSpPr txBox="1"/>
          <p:nvPr userDrawn="1"/>
        </p:nvSpPr>
        <p:spPr>
          <a:xfrm>
            <a:off x="8121427" y="4817468"/>
            <a:ext cx="3046481" cy="830997"/>
          </a:xfrm>
          <a:prstGeom prst="rect">
            <a:avLst/>
          </a:prstGeom>
          <a:noFill/>
        </p:spPr>
        <p:txBody>
          <a:bodyPr wrap="square">
            <a:spAutoFit/>
          </a:bodyPr>
          <a:lstStyle/>
          <a:p>
            <a:pPr algn="ctr"/>
            <a:r>
              <a:rPr lang="en-US" sz="2400" b="1" dirty="0">
                <a:solidFill>
                  <a:schemeClr val="bg1"/>
                </a:solidFill>
              </a:rPr>
              <a:t>4-5 day transit </a:t>
            </a:r>
          </a:p>
          <a:p>
            <a:pPr algn="ctr"/>
            <a:r>
              <a:rPr lang="en-US" sz="2400" b="1" dirty="0">
                <a:solidFill>
                  <a:schemeClr val="bg1"/>
                </a:solidFill>
              </a:rPr>
              <a:t>to the West</a:t>
            </a:r>
          </a:p>
        </p:txBody>
      </p:sp>
      <p:grpSp>
        <p:nvGrpSpPr>
          <p:cNvPr id="61" name="Group 60">
            <a:extLst>
              <a:ext uri="{FF2B5EF4-FFF2-40B4-BE49-F238E27FC236}">
                <a16:creationId xmlns:a16="http://schemas.microsoft.com/office/drawing/2014/main" id="{3683BA1A-3910-49F3-8998-BAF6DEA3A639}"/>
              </a:ext>
            </a:extLst>
          </p:cNvPr>
          <p:cNvGrpSpPr/>
          <p:nvPr userDrawn="1"/>
        </p:nvGrpSpPr>
        <p:grpSpPr>
          <a:xfrm>
            <a:off x="-69441" y="1475919"/>
            <a:ext cx="7491566" cy="4588004"/>
            <a:chOff x="595552" y="2095876"/>
            <a:chExt cx="5988941" cy="3563982"/>
          </a:xfrm>
        </p:grpSpPr>
        <p:pic>
          <p:nvPicPr>
            <p:cNvPr id="62" name="Picture 61">
              <a:extLst>
                <a:ext uri="{FF2B5EF4-FFF2-40B4-BE49-F238E27FC236}">
                  <a16:creationId xmlns:a16="http://schemas.microsoft.com/office/drawing/2014/main" id="{E5B1DCC9-CEFD-4250-8F66-DF924CA0F8AE}"/>
                </a:ext>
              </a:extLst>
            </p:cNvPr>
            <p:cNvPicPr>
              <a:picLocks noChangeAspect="1"/>
            </p:cNvPicPr>
            <p:nvPr/>
          </p:nvPicPr>
          <p:blipFill>
            <a:blip r:embed="rId5"/>
            <a:stretch>
              <a:fillRect/>
            </a:stretch>
          </p:blipFill>
          <p:spPr>
            <a:xfrm>
              <a:off x="852728" y="2095876"/>
              <a:ext cx="5731765" cy="3563982"/>
            </a:xfrm>
            <a:prstGeom prst="rect">
              <a:avLst/>
            </a:prstGeom>
          </p:spPr>
        </p:pic>
        <p:pic>
          <p:nvPicPr>
            <p:cNvPr id="63" name="Picture 62">
              <a:extLst>
                <a:ext uri="{FF2B5EF4-FFF2-40B4-BE49-F238E27FC236}">
                  <a16:creationId xmlns:a16="http://schemas.microsoft.com/office/drawing/2014/main" id="{0EA38E34-CCE1-4045-BE73-B0D82D18148B}"/>
                </a:ext>
              </a:extLst>
            </p:cNvPr>
            <p:cNvPicPr>
              <a:picLocks noChangeAspect="1"/>
            </p:cNvPicPr>
            <p:nvPr/>
          </p:nvPicPr>
          <p:blipFill>
            <a:blip r:embed="rId6"/>
            <a:stretch>
              <a:fillRect/>
            </a:stretch>
          </p:blipFill>
          <p:spPr>
            <a:xfrm>
              <a:off x="4109634" y="3070881"/>
              <a:ext cx="1144581" cy="1139282"/>
            </a:xfrm>
            <a:prstGeom prst="rect">
              <a:avLst/>
            </a:prstGeom>
          </p:spPr>
        </p:pic>
        <p:sp>
          <p:nvSpPr>
            <p:cNvPr id="64" name="TextBox 63">
              <a:extLst>
                <a:ext uri="{FF2B5EF4-FFF2-40B4-BE49-F238E27FC236}">
                  <a16:creationId xmlns:a16="http://schemas.microsoft.com/office/drawing/2014/main" id="{48C20472-75E4-443B-8E9B-C59E3EF6DF28}"/>
                </a:ext>
              </a:extLst>
            </p:cNvPr>
            <p:cNvSpPr txBox="1"/>
            <p:nvPr/>
          </p:nvSpPr>
          <p:spPr>
            <a:xfrm>
              <a:off x="1239352" y="3100756"/>
              <a:ext cx="778655" cy="338554"/>
            </a:xfrm>
            <a:prstGeom prst="rect">
              <a:avLst/>
            </a:prstGeom>
            <a:noFill/>
          </p:spPr>
          <p:txBody>
            <a:bodyPr wrap="square" rtlCol="0">
              <a:spAutoFit/>
            </a:bodyPr>
            <a:lstStyle/>
            <a:p>
              <a:pPr algn="r"/>
              <a:r>
                <a:rPr lang="en-US" sz="1600" b="1" dirty="0">
                  <a:solidFill>
                    <a:srgbClr val="A71930"/>
                  </a:solidFill>
                  <a:latin typeface="+mj-lt"/>
                </a:rPr>
                <a:t>West</a:t>
              </a:r>
            </a:p>
          </p:txBody>
        </p:sp>
        <p:sp>
          <p:nvSpPr>
            <p:cNvPr id="65" name="TextBox 64">
              <a:extLst>
                <a:ext uri="{FF2B5EF4-FFF2-40B4-BE49-F238E27FC236}">
                  <a16:creationId xmlns:a16="http://schemas.microsoft.com/office/drawing/2014/main" id="{5CA9AE37-DD54-493F-9960-4BA4B76518F1}"/>
                </a:ext>
              </a:extLst>
            </p:cNvPr>
            <p:cNvSpPr txBox="1"/>
            <p:nvPr/>
          </p:nvSpPr>
          <p:spPr>
            <a:xfrm>
              <a:off x="2369580" y="4256150"/>
              <a:ext cx="1257708" cy="338554"/>
            </a:xfrm>
            <a:prstGeom prst="rect">
              <a:avLst/>
            </a:prstGeom>
            <a:noFill/>
          </p:spPr>
          <p:txBody>
            <a:bodyPr wrap="square" rtlCol="0">
              <a:spAutoFit/>
            </a:bodyPr>
            <a:lstStyle/>
            <a:p>
              <a:pPr algn="r"/>
              <a:r>
                <a:rPr lang="en-US" sz="1600" b="1" dirty="0">
                  <a:solidFill>
                    <a:srgbClr val="A71930"/>
                  </a:solidFill>
                  <a:latin typeface="+mj-lt"/>
                </a:rPr>
                <a:t>Southwest</a:t>
              </a:r>
            </a:p>
          </p:txBody>
        </p:sp>
        <p:sp>
          <p:nvSpPr>
            <p:cNvPr id="66" name="TextBox 65">
              <a:extLst>
                <a:ext uri="{FF2B5EF4-FFF2-40B4-BE49-F238E27FC236}">
                  <a16:creationId xmlns:a16="http://schemas.microsoft.com/office/drawing/2014/main" id="{907BFF04-4FF9-4C1A-AC90-CF11A5DC9DB3}"/>
                </a:ext>
              </a:extLst>
            </p:cNvPr>
            <p:cNvSpPr txBox="1"/>
            <p:nvPr/>
          </p:nvSpPr>
          <p:spPr>
            <a:xfrm>
              <a:off x="3040824" y="3240645"/>
              <a:ext cx="1094874" cy="338554"/>
            </a:xfrm>
            <a:prstGeom prst="rect">
              <a:avLst/>
            </a:prstGeom>
            <a:noFill/>
          </p:spPr>
          <p:txBody>
            <a:bodyPr wrap="square" rtlCol="0">
              <a:spAutoFit/>
            </a:bodyPr>
            <a:lstStyle/>
            <a:p>
              <a:pPr algn="r"/>
              <a:r>
                <a:rPr lang="en-US" sz="1600" b="1" dirty="0">
                  <a:solidFill>
                    <a:srgbClr val="A71930"/>
                  </a:solidFill>
                  <a:latin typeface="+mj-lt"/>
                </a:rPr>
                <a:t>Midwest</a:t>
              </a:r>
            </a:p>
          </p:txBody>
        </p:sp>
        <p:sp>
          <p:nvSpPr>
            <p:cNvPr id="67" name="TextBox 66">
              <a:extLst>
                <a:ext uri="{FF2B5EF4-FFF2-40B4-BE49-F238E27FC236}">
                  <a16:creationId xmlns:a16="http://schemas.microsoft.com/office/drawing/2014/main" id="{0F969362-F4D0-4685-8C51-82D682FEF8D2}"/>
                </a:ext>
              </a:extLst>
            </p:cNvPr>
            <p:cNvSpPr txBox="1"/>
            <p:nvPr/>
          </p:nvSpPr>
          <p:spPr>
            <a:xfrm>
              <a:off x="4255773" y="4335547"/>
              <a:ext cx="1257708" cy="338554"/>
            </a:xfrm>
            <a:prstGeom prst="rect">
              <a:avLst/>
            </a:prstGeom>
            <a:noFill/>
          </p:spPr>
          <p:txBody>
            <a:bodyPr wrap="square" rtlCol="0">
              <a:spAutoFit/>
            </a:bodyPr>
            <a:lstStyle/>
            <a:p>
              <a:pPr algn="r"/>
              <a:r>
                <a:rPr lang="en-US" sz="1600" b="1" dirty="0">
                  <a:solidFill>
                    <a:srgbClr val="A71930"/>
                  </a:solidFill>
                  <a:latin typeface="+mj-lt"/>
                </a:rPr>
                <a:t>Southeast</a:t>
              </a:r>
            </a:p>
          </p:txBody>
        </p:sp>
        <p:sp>
          <p:nvSpPr>
            <p:cNvPr id="68" name="TextBox 67">
              <a:extLst>
                <a:ext uri="{FF2B5EF4-FFF2-40B4-BE49-F238E27FC236}">
                  <a16:creationId xmlns:a16="http://schemas.microsoft.com/office/drawing/2014/main" id="{11975341-838E-43EC-8109-06BC67DE9FDE}"/>
                </a:ext>
              </a:extLst>
            </p:cNvPr>
            <p:cNvSpPr txBox="1"/>
            <p:nvPr/>
          </p:nvSpPr>
          <p:spPr>
            <a:xfrm>
              <a:off x="595552" y="3302506"/>
              <a:ext cx="1422455" cy="276999"/>
            </a:xfrm>
            <a:prstGeom prst="rect">
              <a:avLst/>
            </a:prstGeom>
            <a:noFill/>
            <a:effectLst>
              <a:outerShdw blurRad="50800" dist="38100" dir="2700000" algn="tl" rotWithShape="0">
                <a:prstClr val="black">
                  <a:alpha val="40000"/>
                </a:prstClr>
              </a:outerShdw>
            </a:effectLst>
          </p:spPr>
          <p:txBody>
            <a:bodyPr wrap="square" rtlCol="0">
              <a:spAutoFit/>
            </a:bodyPr>
            <a:lstStyle/>
            <a:p>
              <a:pPr algn="r"/>
              <a:r>
                <a:rPr lang="en-US" sz="1200" b="1" dirty="0">
                  <a:solidFill>
                    <a:schemeClr val="accent4">
                      <a:lumMod val="40000"/>
                      <a:lumOff val="60000"/>
                    </a:schemeClr>
                  </a:solidFill>
                  <a:latin typeface="+mj-lt"/>
                </a:rPr>
                <a:t>4-5 Day Transit</a:t>
              </a:r>
            </a:p>
          </p:txBody>
        </p:sp>
        <p:sp>
          <p:nvSpPr>
            <p:cNvPr id="69" name="TextBox 68">
              <a:extLst>
                <a:ext uri="{FF2B5EF4-FFF2-40B4-BE49-F238E27FC236}">
                  <a16:creationId xmlns:a16="http://schemas.microsoft.com/office/drawing/2014/main" id="{2B565C98-A93B-4ADB-8068-D3DC355AD414}"/>
                </a:ext>
              </a:extLst>
            </p:cNvPr>
            <p:cNvSpPr txBox="1"/>
            <p:nvPr/>
          </p:nvSpPr>
          <p:spPr>
            <a:xfrm>
              <a:off x="2748418" y="3439310"/>
              <a:ext cx="1386059" cy="276999"/>
            </a:xfrm>
            <a:prstGeom prst="rect">
              <a:avLst/>
            </a:prstGeom>
            <a:noFill/>
          </p:spPr>
          <p:txBody>
            <a:bodyPr wrap="square" rtlCol="0">
              <a:spAutoFit/>
            </a:bodyPr>
            <a:lstStyle/>
            <a:p>
              <a:pPr algn="r"/>
              <a:r>
                <a:rPr lang="en-US" sz="1200" b="1" dirty="0">
                  <a:solidFill>
                    <a:schemeClr val="accent4">
                      <a:lumMod val="40000"/>
                      <a:lumOff val="60000"/>
                    </a:schemeClr>
                  </a:solidFill>
                  <a:latin typeface="+mj-lt"/>
                </a:rPr>
                <a:t>1-2 Day Transit</a:t>
              </a:r>
            </a:p>
          </p:txBody>
        </p:sp>
        <p:sp>
          <p:nvSpPr>
            <p:cNvPr id="70" name="TextBox 69">
              <a:extLst>
                <a:ext uri="{FF2B5EF4-FFF2-40B4-BE49-F238E27FC236}">
                  <a16:creationId xmlns:a16="http://schemas.microsoft.com/office/drawing/2014/main" id="{CE265E9C-7A59-4802-8D79-2A3ACF3D0066}"/>
                </a:ext>
              </a:extLst>
            </p:cNvPr>
            <p:cNvSpPr txBox="1"/>
            <p:nvPr/>
          </p:nvSpPr>
          <p:spPr>
            <a:xfrm>
              <a:off x="2273311" y="4476216"/>
              <a:ext cx="1353977" cy="276999"/>
            </a:xfrm>
            <a:prstGeom prst="rect">
              <a:avLst/>
            </a:prstGeom>
            <a:noFill/>
          </p:spPr>
          <p:txBody>
            <a:bodyPr wrap="square" rtlCol="0">
              <a:spAutoFit/>
            </a:bodyPr>
            <a:lstStyle/>
            <a:p>
              <a:pPr algn="r"/>
              <a:r>
                <a:rPr lang="en-US" sz="1200" b="1" dirty="0">
                  <a:solidFill>
                    <a:schemeClr val="accent4">
                      <a:lumMod val="40000"/>
                      <a:lumOff val="60000"/>
                    </a:schemeClr>
                  </a:solidFill>
                  <a:latin typeface="+mj-lt"/>
                </a:rPr>
                <a:t>2-3 Day Transit</a:t>
              </a:r>
            </a:p>
          </p:txBody>
        </p:sp>
        <p:sp>
          <p:nvSpPr>
            <p:cNvPr id="71" name="TextBox 70">
              <a:extLst>
                <a:ext uri="{FF2B5EF4-FFF2-40B4-BE49-F238E27FC236}">
                  <a16:creationId xmlns:a16="http://schemas.microsoft.com/office/drawing/2014/main" id="{A3A05B01-D371-43B0-9F35-A88C8A401A6F}"/>
                </a:ext>
              </a:extLst>
            </p:cNvPr>
            <p:cNvSpPr txBox="1"/>
            <p:nvPr/>
          </p:nvSpPr>
          <p:spPr>
            <a:xfrm>
              <a:off x="4116908" y="4542601"/>
              <a:ext cx="1396573" cy="276999"/>
            </a:xfrm>
            <a:prstGeom prst="rect">
              <a:avLst/>
            </a:prstGeom>
            <a:noFill/>
          </p:spPr>
          <p:txBody>
            <a:bodyPr wrap="square" rtlCol="0">
              <a:spAutoFit/>
            </a:bodyPr>
            <a:lstStyle/>
            <a:p>
              <a:pPr algn="r"/>
              <a:r>
                <a:rPr lang="en-US" sz="1200" b="1" dirty="0">
                  <a:solidFill>
                    <a:schemeClr val="accent4">
                      <a:lumMod val="40000"/>
                      <a:lumOff val="60000"/>
                    </a:schemeClr>
                  </a:solidFill>
                  <a:latin typeface="+mj-lt"/>
                </a:rPr>
                <a:t>1-2 Day Transit</a:t>
              </a:r>
            </a:p>
          </p:txBody>
        </p:sp>
        <p:sp>
          <p:nvSpPr>
            <p:cNvPr id="72" name="TextBox 71">
              <a:extLst>
                <a:ext uri="{FF2B5EF4-FFF2-40B4-BE49-F238E27FC236}">
                  <a16:creationId xmlns:a16="http://schemas.microsoft.com/office/drawing/2014/main" id="{B37994BB-FBA6-4F04-86C9-EE5A4CC42C97}"/>
                </a:ext>
              </a:extLst>
            </p:cNvPr>
            <p:cNvSpPr txBox="1"/>
            <p:nvPr/>
          </p:nvSpPr>
          <p:spPr>
            <a:xfrm>
              <a:off x="5306068" y="3066955"/>
              <a:ext cx="1008320" cy="274999"/>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A71930"/>
                  </a:solidFill>
                  <a:effectLst/>
                  <a:uLnTx/>
                  <a:uFillTx/>
                  <a:latin typeface="+mj-lt"/>
                </a:rPr>
                <a:t>Northeast</a:t>
              </a:r>
            </a:p>
          </p:txBody>
        </p:sp>
        <p:sp>
          <p:nvSpPr>
            <p:cNvPr id="73" name="TextBox 72">
              <a:extLst>
                <a:ext uri="{FF2B5EF4-FFF2-40B4-BE49-F238E27FC236}">
                  <a16:creationId xmlns:a16="http://schemas.microsoft.com/office/drawing/2014/main" id="{C52D1206-FB42-4436-B41A-E883E87BF6DA}"/>
                </a:ext>
              </a:extLst>
            </p:cNvPr>
            <p:cNvSpPr txBox="1"/>
            <p:nvPr/>
          </p:nvSpPr>
          <p:spPr>
            <a:xfrm>
              <a:off x="4809005" y="3263709"/>
              <a:ext cx="1526332" cy="276999"/>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solidFill>
                      <a:schemeClr val="accent4"/>
                    </a:solidFill>
                  </a:ln>
                  <a:solidFill>
                    <a:schemeClr val="accent4">
                      <a:lumMod val="40000"/>
                      <a:lumOff val="60000"/>
                    </a:schemeClr>
                  </a:solidFill>
                  <a:effectLst/>
                  <a:uLnTx/>
                  <a:uFillTx/>
                  <a:latin typeface="+mj-lt"/>
                </a:rPr>
                <a:t>2-3 Day Transit</a:t>
              </a:r>
            </a:p>
          </p:txBody>
        </p:sp>
      </p:grpSp>
    </p:spTree>
    <p:extLst>
      <p:ext uri="{BB962C8B-B14F-4D97-AF65-F5344CB8AC3E}">
        <p14:creationId xmlns:p14="http://schemas.microsoft.com/office/powerpoint/2010/main" val="1899538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LA Warehouse">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DB5C5CE7-DE7B-4E4E-90B7-8CF18A19E579}"/>
              </a:ext>
            </a:extLst>
          </p:cNvPr>
          <p:cNvGrpSpPr/>
          <p:nvPr userDrawn="1"/>
        </p:nvGrpSpPr>
        <p:grpSpPr>
          <a:xfrm>
            <a:off x="-24056" y="6004590"/>
            <a:ext cx="5312336" cy="853409"/>
            <a:chOff x="-24056" y="6188095"/>
            <a:chExt cx="4489377" cy="669906"/>
          </a:xfrm>
        </p:grpSpPr>
        <p:sp>
          <p:nvSpPr>
            <p:cNvPr id="20" name="Isosceles Triangle 19">
              <a:extLst>
                <a:ext uri="{FF2B5EF4-FFF2-40B4-BE49-F238E27FC236}">
                  <a16:creationId xmlns:a16="http://schemas.microsoft.com/office/drawing/2014/main" id="{1969B461-FCF6-4396-BB4C-513392D4BA20}"/>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CAA57F87-6848-4610-8936-B4D1FE923823}"/>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 name="Picture 16">
            <a:extLst>
              <a:ext uri="{FF2B5EF4-FFF2-40B4-BE49-F238E27FC236}">
                <a16:creationId xmlns:a16="http://schemas.microsoft.com/office/drawing/2014/main" id="{C9138A7A-1662-4DBC-AD87-4DF167A695C8}"/>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8" name="Isosceles Triangle 17">
            <a:extLst>
              <a:ext uri="{FF2B5EF4-FFF2-40B4-BE49-F238E27FC236}">
                <a16:creationId xmlns:a16="http://schemas.microsoft.com/office/drawing/2014/main" id="{82B20824-F174-4826-A26A-19087F6F3ADF}"/>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89" name="Title 1">
            <a:extLst>
              <a:ext uri="{FF2B5EF4-FFF2-40B4-BE49-F238E27FC236}">
                <a16:creationId xmlns:a16="http://schemas.microsoft.com/office/drawing/2014/main" id="{566607A2-8129-4525-A037-BB67ED6E26CD}"/>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Facility Facts – </a:t>
            </a:r>
            <a:r>
              <a:rPr lang="en-US" sz="3600" b="1" kern="1200" baseline="0" dirty="0">
                <a:solidFill>
                  <a:schemeClr val="accent1"/>
                </a:solidFill>
                <a:latin typeface="+mn-lt"/>
                <a:ea typeface="+mn-ea"/>
                <a:cs typeface="+mn-cs"/>
              </a:rPr>
              <a:t>Los ANGELES</a:t>
            </a:r>
          </a:p>
        </p:txBody>
      </p:sp>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4"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BD8A0ABD-966C-4F08-AD50-5767A84B143D}"/>
              </a:ext>
            </a:extLst>
          </p:cNvPr>
          <p:cNvPicPr>
            <a:picLocks noChangeAspect="1"/>
          </p:cNvPicPr>
          <p:nvPr userDrawn="1"/>
        </p:nvPicPr>
        <p:blipFill rotWithShape="1">
          <a:blip r:embed="rId5" cstate="hqprint">
            <a:extLst>
              <a:ext uri="{28A0092B-C50C-407E-A947-70E740481C1C}">
                <a14:useLocalDpi xmlns:a14="http://schemas.microsoft.com/office/drawing/2010/main"/>
              </a:ext>
            </a:extLst>
          </a:blip>
          <a:srcRect/>
          <a:stretch/>
        </p:blipFill>
        <p:spPr>
          <a:xfrm>
            <a:off x="490330" y="1745177"/>
            <a:ext cx="11211339" cy="3766804"/>
          </a:xfrm>
          <a:prstGeom prst="rect">
            <a:avLst/>
          </a:prstGeom>
        </p:spPr>
      </p:pic>
    </p:spTree>
    <p:extLst>
      <p:ext uri="{BB962C8B-B14F-4D97-AF65-F5344CB8AC3E}">
        <p14:creationId xmlns:p14="http://schemas.microsoft.com/office/powerpoint/2010/main" val="2705451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LAX Domestic Transit Times">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444CA602-42F8-46AF-8E6A-CAEF466A66CE}"/>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7" name="Isosceles Triangle 36">
            <a:extLst>
              <a:ext uri="{FF2B5EF4-FFF2-40B4-BE49-F238E27FC236}">
                <a16:creationId xmlns:a16="http://schemas.microsoft.com/office/drawing/2014/main" id="{26AF56B4-B9FC-4735-B012-90F245029DA6}"/>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4481B1F1-5352-4BF8-9166-19EB41BAF0BB}"/>
              </a:ext>
            </a:extLst>
          </p:cNvPr>
          <p:cNvGrpSpPr/>
          <p:nvPr userDrawn="1"/>
        </p:nvGrpSpPr>
        <p:grpSpPr>
          <a:xfrm>
            <a:off x="-164010" y="1454954"/>
            <a:ext cx="7586136" cy="4548281"/>
            <a:chOff x="562153" y="1854020"/>
            <a:chExt cx="6049122" cy="3563982"/>
          </a:xfrm>
        </p:grpSpPr>
        <p:pic>
          <p:nvPicPr>
            <p:cNvPr id="49" name="Picture 48">
              <a:extLst>
                <a:ext uri="{FF2B5EF4-FFF2-40B4-BE49-F238E27FC236}">
                  <a16:creationId xmlns:a16="http://schemas.microsoft.com/office/drawing/2014/main" id="{31A9B485-938E-4274-91EE-9A91C5BE0D82}"/>
                </a:ext>
              </a:extLst>
            </p:cNvPr>
            <p:cNvPicPr>
              <a:picLocks noChangeAspect="1"/>
            </p:cNvPicPr>
            <p:nvPr/>
          </p:nvPicPr>
          <p:blipFill>
            <a:blip r:embed="rId3"/>
            <a:stretch>
              <a:fillRect/>
            </a:stretch>
          </p:blipFill>
          <p:spPr>
            <a:xfrm>
              <a:off x="879510" y="1854020"/>
              <a:ext cx="5731765" cy="3563982"/>
            </a:xfrm>
            <a:prstGeom prst="rect">
              <a:avLst/>
            </a:prstGeom>
          </p:spPr>
        </p:pic>
        <p:sp>
          <p:nvSpPr>
            <p:cNvPr id="50" name="TextBox 49">
              <a:extLst>
                <a:ext uri="{FF2B5EF4-FFF2-40B4-BE49-F238E27FC236}">
                  <a16:creationId xmlns:a16="http://schemas.microsoft.com/office/drawing/2014/main" id="{B9816BCF-F086-4C3B-8441-0309633F2ED0}"/>
                </a:ext>
              </a:extLst>
            </p:cNvPr>
            <p:cNvSpPr txBox="1"/>
            <p:nvPr/>
          </p:nvSpPr>
          <p:spPr>
            <a:xfrm>
              <a:off x="1416619" y="2685705"/>
              <a:ext cx="796650" cy="369332"/>
            </a:xfrm>
            <a:prstGeom prst="rect">
              <a:avLst/>
            </a:prstGeom>
            <a:noFill/>
          </p:spPr>
          <p:txBody>
            <a:bodyPr wrap="square" rtlCol="0">
              <a:spAutoFit/>
            </a:bodyPr>
            <a:lstStyle/>
            <a:p>
              <a:pPr algn="r"/>
              <a:r>
                <a:rPr lang="en-US" b="1" dirty="0">
                  <a:solidFill>
                    <a:srgbClr val="A71930"/>
                  </a:solidFill>
                  <a:latin typeface="+mj-lt"/>
                </a:rPr>
                <a:t>West</a:t>
              </a:r>
            </a:p>
          </p:txBody>
        </p:sp>
        <p:sp>
          <p:nvSpPr>
            <p:cNvPr id="51" name="TextBox 50">
              <a:extLst>
                <a:ext uri="{FF2B5EF4-FFF2-40B4-BE49-F238E27FC236}">
                  <a16:creationId xmlns:a16="http://schemas.microsoft.com/office/drawing/2014/main" id="{B0842210-AE5D-4D27-805D-26E97B90B4CC}"/>
                </a:ext>
              </a:extLst>
            </p:cNvPr>
            <p:cNvSpPr txBox="1"/>
            <p:nvPr/>
          </p:nvSpPr>
          <p:spPr>
            <a:xfrm>
              <a:off x="2321805" y="3865728"/>
              <a:ext cx="1343482" cy="369332"/>
            </a:xfrm>
            <a:prstGeom prst="rect">
              <a:avLst/>
            </a:prstGeom>
            <a:noFill/>
          </p:spPr>
          <p:txBody>
            <a:bodyPr wrap="square" rtlCol="0">
              <a:spAutoFit/>
            </a:bodyPr>
            <a:lstStyle/>
            <a:p>
              <a:pPr algn="r"/>
              <a:r>
                <a:rPr lang="en-US" b="1" dirty="0">
                  <a:solidFill>
                    <a:srgbClr val="A71930"/>
                  </a:solidFill>
                  <a:latin typeface="+mj-lt"/>
                </a:rPr>
                <a:t>Southwest</a:t>
              </a:r>
            </a:p>
          </p:txBody>
        </p:sp>
        <p:sp>
          <p:nvSpPr>
            <p:cNvPr id="52" name="TextBox 51">
              <a:extLst>
                <a:ext uri="{FF2B5EF4-FFF2-40B4-BE49-F238E27FC236}">
                  <a16:creationId xmlns:a16="http://schemas.microsoft.com/office/drawing/2014/main" id="{8BB918DD-C5A0-4609-BEFA-ECF711B247CF}"/>
                </a:ext>
              </a:extLst>
            </p:cNvPr>
            <p:cNvSpPr txBox="1"/>
            <p:nvPr/>
          </p:nvSpPr>
          <p:spPr>
            <a:xfrm>
              <a:off x="3282666" y="3045144"/>
              <a:ext cx="1094874" cy="369332"/>
            </a:xfrm>
            <a:prstGeom prst="rect">
              <a:avLst/>
            </a:prstGeom>
            <a:noFill/>
          </p:spPr>
          <p:txBody>
            <a:bodyPr wrap="square" rtlCol="0">
              <a:spAutoFit/>
            </a:bodyPr>
            <a:lstStyle/>
            <a:p>
              <a:pPr algn="r"/>
              <a:r>
                <a:rPr lang="en-US" b="1" dirty="0">
                  <a:solidFill>
                    <a:srgbClr val="A71930"/>
                  </a:solidFill>
                  <a:latin typeface="+mj-lt"/>
                </a:rPr>
                <a:t>Midwest</a:t>
              </a:r>
            </a:p>
          </p:txBody>
        </p:sp>
        <p:sp>
          <p:nvSpPr>
            <p:cNvPr id="53" name="TextBox 52">
              <a:extLst>
                <a:ext uri="{FF2B5EF4-FFF2-40B4-BE49-F238E27FC236}">
                  <a16:creationId xmlns:a16="http://schemas.microsoft.com/office/drawing/2014/main" id="{259A6351-2B33-4BAA-A1BE-FA7AB818CD7D}"/>
                </a:ext>
              </a:extLst>
            </p:cNvPr>
            <p:cNvSpPr txBox="1"/>
            <p:nvPr/>
          </p:nvSpPr>
          <p:spPr>
            <a:xfrm>
              <a:off x="4173556" y="4021642"/>
              <a:ext cx="1257708" cy="369332"/>
            </a:xfrm>
            <a:prstGeom prst="rect">
              <a:avLst/>
            </a:prstGeom>
            <a:noFill/>
          </p:spPr>
          <p:txBody>
            <a:bodyPr wrap="square" rtlCol="0">
              <a:spAutoFit/>
            </a:bodyPr>
            <a:lstStyle/>
            <a:p>
              <a:pPr algn="r"/>
              <a:r>
                <a:rPr lang="en-US" b="1" dirty="0">
                  <a:solidFill>
                    <a:srgbClr val="A71930"/>
                  </a:solidFill>
                  <a:latin typeface="+mj-lt"/>
                </a:rPr>
                <a:t>Southeast</a:t>
              </a:r>
            </a:p>
          </p:txBody>
        </p:sp>
        <p:sp>
          <p:nvSpPr>
            <p:cNvPr id="54" name="TextBox 53">
              <a:extLst>
                <a:ext uri="{FF2B5EF4-FFF2-40B4-BE49-F238E27FC236}">
                  <a16:creationId xmlns:a16="http://schemas.microsoft.com/office/drawing/2014/main" id="{80AAF158-C905-4586-9E48-317222CDBC3D}"/>
                </a:ext>
              </a:extLst>
            </p:cNvPr>
            <p:cNvSpPr txBox="1"/>
            <p:nvPr/>
          </p:nvSpPr>
          <p:spPr>
            <a:xfrm>
              <a:off x="562153" y="2910721"/>
              <a:ext cx="1650505" cy="307777"/>
            </a:xfrm>
            <a:prstGeom prst="rect">
              <a:avLst/>
            </a:prstGeom>
            <a:noFill/>
            <a:effectLst>
              <a:outerShdw blurRad="50800" dist="38100" dir="2700000" algn="tl" rotWithShape="0">
                <a:prstClr val="black">
                  <a:alpha val="40000"/>
                </a:prstClr>
              </a:outerShdw>
            </a:effectLst>
          </p:spPr>
          <p:txBody>
            <a:bodyPr wrap="square" rtlCol="0">
              <a:spAutoFit/>
            </a:bodyPr>
            <a:lstStyle/>
            <a:p>
              <a:pPr algn="r"/>
              <a:r>
                <a:rPr lang="en-US" sz="1400" b="1" dirty="0">
                  <a:solidFill>
                    <a:schemeClr val="accent5">
                      <a:lumMod val="90000"/>
                    </a:schemeClr>
                  </a:solidFill>
                  <a:latin typeface="+mj-lt"/>
                </a:rPr>
                <a:t>1-2 Day Transit</a:t>
              </a:r>
            </a:p>
          </p:txBody>
        </p:sp>
        <p:sp>
          <p:nvSpPr>
            <p:cNvPr id="55" name="TextBox 54">
              <a:extLst>
                <a:ext uri="{FF2B5EF4-FFF2-40B4-BE49-F238E27FC236}">
                  <a16:creationId xmlns:a16="http://schemas.microsoft.com/office/drawing/2014/main" id="{D559FE03-A10C-4F24-B210-6243E77D74B0}"/>
                </a:ext>
              </a:extLst>
            </p:cNvPr>
            <p:cNvSpPr txBox="1"/>
            <p:nvPr/>
          </p:nvSpPr>
          <p:spPr>
            <a:xfrm>
              <a:off x="2617443" y="3281562"/>
              <a:ext cx="1760096" cy="307777"/>
            </a:xfrm>
            <a:prstGeom prst="rect">
              <a:avLst/>
            </a:prstGeom>
            <a:noFill/>
          </p:spPr>
          <p:txBody>
            <a:bodyPr wrap="square" rtlCol="0">
              <a:spAutoFit/>
            </a:bodyPr>
            <a:lstStyle/>
            <a:p>
              <a:pPr algn="r"/>
              <a:r>
                <a:rPr lang="en-US" sz="1400" b="1" dirty="0">
                  <a:solidFill>
                    <a:schemeClr val="accent5">
                      <a:lumMod val="90000"/>
                    </a:schemeClr>
                  </a:solidFill>
                  <a:latin typeface="+mj-lt"/>
                </a:rPr>
                <a:t>3-4 Day Transit</a:t>
              </a:r>
            </a:p>
          </p:txBody>
        </p:sp>
        <p:sp>
          <p:nvSpPr>
            <p:cNvPr id="56" name="TextBox 55">
              <a:extLst>
                <a:ext uri="{FF2B5EF4-FFF2-40B4-BE49-F238E27FC236}">
                  <a16:creationId xmlns:a16="http://schemas.microsoft.com/office/drawing/2014/main" id="{E9B6CCEE-A966-45CE-901B-78B68A39A130}"/>
                </a:ext>
              </a:extLst>
            </p:cNvPr>
            <p:cNvSpPr txBox="1"/>
            <p:nvPr/>
          </p:nvSpPr>
          <p:spPr>
            <a:xfrm>
              <a:off x="2234551" y="4104626"/>
              <a:ext cx="1439751" cy="307777"/>
            </a:xfrm>
            <a:prstGeom prst="rect">
              <a:avLst/>
            </a:prstGeom>
            <a:noFill/>
          </p:spPr>
          <p:txBody>
            <a:bodyPr wrap="square" rtlCol="0">
              <a:spAutoFit/>
            </a:bodyPr>
            <a:lstStyle/>
            <a:p>
              <a:pPr algn="r"/>
              <a:r>
                <a:rPr lang="en-US" sz="1400" b="1" dirty="0">
                  <a:solidFill>
                    <a:schemeClr val="accent5">
                      <a:lumMod val="90000"/>
                    </a:schemeClr>
                  </a:solidFill>
                  <a:latin typeface="+mj-lt"/>
                </a:rPr>
                <a:t>1-2 Day Transit</a:t>
              </a:r>
            </a:p>
          </p:txBody>
        </p:sp>
        <p:sp>
          <p:nvSpPr>
            <p:cNvPr id="57" name="TextBox 56">
              <a:extLst>
                <a:ext uri="{FF2B5EF4-FFF2-40B4-BE49-F238E27FC236}">
                  <a16:creationId xmlns:a16="http://schemas.microsoft.com/office/drawing/2014/main" id="{16F59BA3-4212-47D0-81AD-E938B20B3F17}"/>
                </a:ext>
              </a:extLst>
            </p:cNvPr>
            <p:cNvSpPr txBox="1"/>
            <p:nvPr/>
          </p:nvSpPr>
          <p:spPr>
            <a:xfrm>
              <a:off x="3757938" y="4272358"/>
              <a:ext cx="1673326" cy="307777"/>
            </a:xfrm>
            <a:prstGeom prst="rect">
              <a:avLst/>
            </a:prstGeom>
            <a:noFill/>
          </p:spPr>
          <p:txBody>
            <a:bodyPr wrap="square" rtlCol="0">
              <a:spAutoFit/>
            </a:bodyPr>
            <a:lstStyle/>
            <a:p>
              <a:pPr algn="r"/>
              <a:r>
                <a:rPr lang="en-US" sz="1400" b="1" dirty="0">
                  <a:solidFill>
                    <a:schemeClr val="accent5">
                      <a:lumMod val="90000"/>
                    </a:schemeClr>
                  </a:solidFill>
                  <a:latin typeface="+mj-lt"/>
                </a:rPr>
                <a:t>4-5 Day Transit</a:t>
              </a:r>
            </a:p>
          </p:txBody>
        </p:sp>
        <p:sp>
          <p:nvSpPr>
            <p:cNvPr id="58" name="TextBox 57">
              <a:extLst>
                <a:ext uri="{FF2B5EF4-FFF2-40B4-BE49-F238E27FC236}">
                  <a16:creationId xmlns:a16="http://schemas.microsoft.com/office/drawing/2014/main" id="{38D68EEC-3DE0-4004-B7DD-3F14ECCF4B4A}"/>
                </a:ext>
              </a:extLst>
            </p:cNvPr>
            <p:cNvSpPr txBox="1"/>
            <p:nvPr/>
          </p:nvSpPr>
          <p:spPr>
            <a:xfrm>
              <a:off x="4651879" y="3109375"/>
              <a:ext cx="1257708" cy="300000"/>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A71930"/>
                  </a:solidFill>
                  <a:effectLst/>
                  <a:uLnTx/>
                  <a:uFillTx/>
                  <a:latin typeface="+mj-lt"/>
                </a:rPr>
                <a:t>Northeast</a:t>
              </a:r>
            </a:p>
          </p:txBody>
        </p:sp>
        <p:sp>
          <p:nvSpPr>
            <p:cNvPr id="59" name="TextBox 58">
              <a:extLst>
                <a:ext uri="{FF2B5EF4-FFF2-40B4-BE49-F238E27FC236}">
                  <a16:creationId xmlns:a16="http://schemas.microsoft.com/office/drawing/2014/main" id="{AA7B0A9E-7AFD-484E-9715-A14BDDC38796}"/>
                </a:ext>
              </a:extLst>
            </p:cNvPr>
            <p:cNvSpPr txBox="1"/>
            <p:nvPr/>
          </p:nvSpPr>
          <p:spPr>
            <a:xfrm>
              <a:off x="4363113" y="3352341"/>
              <a:ext cx="1531687" cy="307777"/>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chemeClr val="accent5">
                      <a:lumMod val="90000"/>
                    </a:schemeClr>
                  </a:solidFill>
                  <a:effectLst/>
                  <a:uLnTx/>
                  <a:uFillTx/>
                  <a:latin typeface="+mj-lt"/>
                </a:rPr>
                <a:t>6-7 Day Transit</a:t>
              </a:r>
            </a:p>
          </p:txBody>
        </p:sp>
        <p:pic>
          <p:nvPicPr>
            <p:cNvPr id="60" name="Picture 59">
              <a:extLst>
                <a:ext uri="{FF2B5EF4-FFF2-40B4-BE49-F238E27FC236}">
                  <a16:creationId xmlns:a16="http://schemas.microsoft.com/office/drawing/2014/main" id="{ED5C37DE-08FB-4BE2-8DA4-48A7019EDC5C}"/>
                </a:ext>
              </a:extLst>
            </p:cNvPr>
            <p:cNvPicPr>
              <a:picLocks noChangeAspect="1"/>
            </p:cNvPicPr>
            <p:nvPr/>
          </p:nvPicPr>
          <p:blipFill>
            <a:blip r:embed="rId4"/>
            <a:stretch>
              <a:fillRect/>
            </a:stretch>
          </p:blipFill>
          <p:spPr>
            <a:xfrm>
              <a:off x="907793" y="3272537"/>
              <a:ext cx="1110990" cy="1061612"/>
            </a:xfrm>
            <a:prstGeom prst="rect">
              <a:avLst/>
            </a:prstGeom>
          </p:spPr>
        </p:pic>
      </p:gr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6" name="Title 1">
            <a:extLst>
              <a:ext uri="{FF2B5EF4-FFF2-40B4-BE49-F238E27FC236}">
                <a16:creationId xmlns:a16="http://schemas.microsoft.com/office/drawing/2014/main" id="{924E6925-E98B-44AA-B2AC-A8459BC6524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LAX Domestic </a:t>
            </a:r>
            <a:r>
              <a:rPr lang="en-US" sz="3600" dirty="0"/>
              <a:t>transit times</a:t>
            </a:r>
            <a:endParaRPr lang="en-US" sz="3600" b="1" kern="1200" baseline="0" dirty="0">
              <a:solidFill>
                <a:schemeClr val="accent1"/>
              </a:solidFill>
              <a:latin typeface="+mn-lt"/>
              <a:ea typeface="+mn-ea"/>
              <a:cs typeface="+mn-cs"/>
            </a:endParaRPr>
          </a:p>
        </p:txBody>
      </p:sp>
      <p:sp>
        <p:nvSpPr>
          <p:cNvPr id="74" name="Rectangle 73">
            <a:extLst>
              <a:ext uri="{FF2B5EF4-FFF2-40B4-BE49-F238E27FC236}">
                <a16:creationId xmlns:a16="http://schemas.microsoft.com/office/drawing/2014/main" id="{AD87141A-C2C1-4796-B7D0-85A866036C09}"/>
              </a:ext>
            </a:extLst>
          </p:cNvPr>
          <p:cNvSpPr/>
          <p:nvPr userDrawn="1"/>
        </p:nvSpPr>
        <p:spPr>
          <a:xfrm>
            <a:off x="7865656" y="1313619"/>
            <a:ext cx="3881718" cy="108142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8E111919-146D-42FB-8FAB-DEC7EBA2BC8B}"/>
              </a:ext>
            </a:extLst>
          </p:cNvPr>
          <p:cNvSpPr txBox="1"/>
          <p:nvPr userDrawn="1"/>
        </p:nvSpPr>
        <p:spPr>
          <a:xfrm>
            <a:off x="8167218" y="1438833"/>
            <a:ext cx="3278594" cy="830997"/>
          </a:xfrm>
          <a:prstGeom prst="rect">
            <a:avLst/>
          </a:prstGeom>
          <a:noFill/>
        </p:spPr>
        <p:txBody>
          <a:bodyPr wrap="square">
            <a:spAutoFit/>
          </a:bodyPr>
          <a:lstStyle/>
          <a:p>
            <a:pPr algn="ctr"/>
            <a:r>
              <a:rPr lang="en-US" sz="2400" b="1" dirty="0">
                <a:solidFill>
                  <a:schemeClr val="accent6"/>
                </a:solidFill>
              </a:rPr>
              <a:t>1-2 day transit to the West &amp; Southwest</a:t>
            </a:r>
          </a:p>
        </p:txBody>
      </p:sp>
      <p:sp>
        <p:nvSpPr>
          <p:cNvPr id="76" name="Rectangle 75">
            <a:extLst>
              <a:ext uri="{FF2B5EF4-FFF2-40B4-BE49-F238E27FC236}">
                <a16:creationId xmlns:a16="http://schemas.microsoft.com/office/drawing/2014/main" id="{902BD6B2-F164-476D-AB0F-0F65F69F239C}"/>
              </a:ext>
            </a:extLst>
          </p:cNvPr>
          <p:cNvSpPr/>
          <p:nvPr userDrawn="1"/>
        </p:nvSpPr>
        <p:spPr>
          <a:xfrm>
            <a:off x="7865656" y="2595026"/>
            <a:ext cx="3881718" cy="10814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a:extLst>
              <a:ext uri="{FF2B5EF4-FFF2-40B4-BE49-F238E27FC236}">
                <a16:creationId xmlns:a16="http://schemas.microsoft.com/office/drawing/2014/main" id="{9AED1CF4-0432-490D-B1C0-43DF6AE04817}"/>
              </a:ext>
            </a:extLst>
          </p:cNvPr>
          <p:cNvSpPr txBox="1"/>
          <p:nvPr userDrawn="1"/>
        </p:nvSpPr>
        <p:spPr>
          <a:xfrm>
            <a:off x="8167218" y="2720240"/>
            <a:ext cx="3278594" cy="830997"/>
          </a:xfrm>
          <a:prstGeom prst="rect">
            <a:avLst/>
          </a:prstGeom>
          <a:noFill/>
        </p:spPr>
        <p:txBody>
          <a:bodyPr wrap="square">
            <a:spAutoFit/>
          </a:bodyPr>
          <a:lstStyle/>
          <a:p>
            <a:pPr algn="ctr"/>
            <a:r>
              <a:rPr lang="en-US" sz="2400" b="1" dirty="0">
                <a:solidFill>
                  <a:schemeClr val="bg1"/>
                </a:solidFill>
              </a:rPr>
              <a:t>3-4 day transit </a:t>
            </a:r>
          </a:p>
          <a:p>
            <a:pPr algn="ctr"/>
            <a:r>
              <a:rPr lang="en-US" sz="2400" b="1" dirty="0">
                <a:solidFill>
                  <a:schemeClr val="bg1"/>
                </a:solidFill>
              </a:rPr>
              <a:t>to the Midwest</a:t>
            </a:r>
          </a:p>
        </p:txBody>
      </p:sp>
      <p:sp>
        <p:nvSpPr>
          <p:cNvPr id="78" name="Rectangle 77">
            <a:extLst>
              <a:ext uri="{FF2B5EF4-FFF2-40B4-BE49-F238E27FC236}">
                <a16:creationId xmlns:a16="http://schemas.microsoft.com/office/drawing/2014/main" id="{C9BAAE85-0844-418A-B6E9-15F2E4A635C8}"/>
              </a:ext>
            </a:extLst>
          </p:cNvPr>
          <p:cNvSpPr/>
          <p:nvPr userDrawn="1"/>
        </p:nvSpPr>
        <p:spPr>
          <a:xfrm>
            <a:off x="7865656" y="3876433"/>
            <a:ext cx="3881718" cy="108142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240C54F5-CB90-4487-9380-1E37DC35C6FD}"/>
              </a:ext>
            </a:extLst>
          </p:cNvPr>
          <p:cNvSpPr txBox="1"/>
          <p:nvPr userDrawn="1"/>
        </p:nvSpPr>
        <p:spPr>
          <a:xfrm>
            <a:off x="8167218" y="4001647"/>
            <a:ext cx="3278594" cy="830997"/>
          </a:xfrm>
          <a:prstGeom prst="rect">
            <a:avLst/>
          </a:prstGeom>
          <a:noFill/>
        </p:spPr>
        <p:txBody>
          <a:bodyPr wrap="square">
            <a:spAutoFit/>
          </a:bodyPr>
          <a:lstStyle/>
          <a:p>
            <a:pPr algn="ctr"/>
            <a:r>
              <a:rPr lang="en-US" sz="2400" b="1" dirty="0">
                <a:solidFill>
                  <a:schemeClr val="bg1"/>
                </a:solidFill>
              </a:rPr>
              <a:t>4-5 day transit </a:t>
            </a:r>
          </a:p>
          <a:p>
            <a:pPr algn="ctr"/>
            <a:r>
              <a:rPr lang="en-US" sz="2400" b="1" dirty="0">
                <a:solidFill>
                  <a:schemeClr val="bg1"/>
                </a:solidFill>
              </a:rPr>
              <a:t>to the Southeast</a:t>
            </a:r>
          </a:p>
        </p:txBody>
      </p:sp>
      <p:sp>
        <p:nvSpPr>
          <p:cNvPr id="80" name="Rectangle 79">
            <a:extLst>
              <a:ext uri="{FF2B5EF4-FFF2-40B4-BE49-F238E27FC236}">
                <a16:creationId xmlns:a16="http://schemas.microsoft.com/office/drawing/2014/main" id="{FC1CA1DE-F88B-4C73-9517-C5144925E9FF}"/>
              </a:ext>
            </a:extLst>
          </p:cNvPr>
          <p:cNvSpPr/>
          <p:nvPr userDrawn="1"/>
        </p:nvSpPr>
        <p:spPr>
          <a:xfrm>
            <a:off x="7865656" y="5157840"/>
            <a:ext cx="3881718" cy="1081426"/>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EF671774-1798-4AB9-85FC-967F111C1126}"/>
              </a:ext>
            </a:extLst>
          </p:cNvPr>
          <p:cNvSpPr txBox="1"/>
          <p:nvPr userDrawn="1"/>
        </p:nvSpPr>
        <p:spPr>
          <a:xfrm>
            <a:off x="8167218" y="5283054"/>
            <a:ext cx="3278594" cy="830997"/>
          </a:xfrm>
          <a:prstGeom prst="rect">
            <a:avLst/>
          </a:prstGeom>
          <a:noFill/>
        </p:spPr>
        <p:txBody>
          <a:bodyPr wrap="square">
            <a:spAutoFit/>
          </a:bodyPr>
          <a:lstStyle/>
          <a:p>
            <a:pPr algn="ctr"/>
            <a:r>
              <a:rPr lang="en-US" sz="2400" b="1" dirty="0">
                <a:solidFill>
                  <a:schemeClr val="bg1"/>
                </a:solidFill>
              </a:rPr>
              <a:t>6-7 day transit </a:t>
            </a:r>
          </a:p>
          <a:p>
            <a:pPr algn="ctr"/>
            <a:r>
              <a:rPr lang="en-US" sz="2400" b="1" dirty="0">
                <a:solidFill>
                  <a:schemeClr val="bg1"/>
                </a:solidFill>
              </a:rPr>
              <a:t>to the Northeast</a:t>
            </a:r>
          </a:p>
        </p:txBody>
      </p:sp>
      <p:grpSp>
        <p:nvGrpSpPr>
          <p:cNvPr id="61" name="Group 60">
            <a:extLst>
              <a:ext uri="{FF2B5EF4-FFF2-40B4-BE49-F238E27FC236}">
                <a16:creationId xmlns:a16="http://schemas.microsoft.com/office/drawing/2014/main" id="{A3E08DCC-AC63-473C-9F90-4B2F52F65B05}"/>
              </a:ext>
            </a:extLst>
          </p:cNvPr>
          <p:cNvGrpSpPr/>
          <p:nvPr userDrawn="1"/>
        </p:nvGrpSpPr>
        <p:grpSpPr>
          <a:xfrm>
            <a:off x="-24056" y="6004590"/>
            <a:ext cx="5312336" cy="853409"/>
            <a:chOff x="-24056" y="6188095"/>
            <a:chExt cx="4489377" cy="669906"/>
          </a:xfrm>
        </p:grpSpPr>
        <p:sp>
          <p:nvSpPr>
            <p:cNvPr id="62" name="Isosceles Triangle 61">
              <a:extLst>
                <a:ext uri="{FF2B5EF4-FFF2-40B4-BE49-F238E27FC236}">
                  <a16:creationId xmlns:a16="http://schemas.microsoft.com/office/drawing/2014/main" id="{675A02D0-7D38-4BFF-83D1-5EE26B78D003}"/>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67887EF5-B096-461E-94D7-1456A6A5912D}"/>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4" name="Picture 2" descr="Forester Regular">
            <a:extLst>
              <a:ext uri="{FF2B5EF4-FFF2-40B4-BE49-F238E27FC236}">
                <a16:creationId xmlns:a16="http://schemas.microsoft.com/office/drawing/2014/main" id="{93545300-A9F8-46E5-92F7-3D5C39430F20}"/>
              </a:ext>
            </a:extLst>
          </p:cNvPr>
          <p:cNvPicPr>
            <a:picLocks noChangeAspect="1" noChangeArrowheads="1"/>
          </p:cNvPicPr>
          <p:nvPr userDrawn="1"/>
        </p:nvPicPr>
        <p:blipFill>
          <a:blip r:embed="rId6"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912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_ Truck Backgound">
    <p:bg>
      <p:bgPr>
        <a:blipFill dpi="0" rotWithShape="1">
          <a:blip r:embed="rId2" cstate="print">
            <a:alphaModFix amt="46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035"/>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308003"/>
            <a:ext cx="10167233" cy="1761897"/>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74CB5774-60DD-4928-9D83-B5EB965D4082}"/>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606A1AF7-3942-4AE6-8394-45B88A1C47A9}"/>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FE18083E-15AD-4171-BB32-5F437E21489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DE7E6A81-FA2B-4881-ACFC-1FC999AEEB3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02063745-D95B-418E-920C-728B8B56859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E2EFAA78-E9A6-47D8-972A-6B0EEE6FDB64}"/>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5" name="Text Placeholder 2">
            <a:extLst>
              <a:ext uri="{FF2B5EF4-FFF2-40B4-BE49-F238E27FC236}">
                <a16:creationId xmlns:a16="http://schemas.microsoft.com/office/drawing/2014/main" id="{CAB25275-14CD-40BD-899C-902965C247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6" name="Text Placeholder 2">
            <a:extLst>
              <a:ext uri="{FF2B5EF4-FFF2-40B4-BE49-F238E27FC236}">
                <a16:creationId xmlns:a16="http://schemas.microsoft.com/office/drawing/2014/main" id="{F6A668DA-C6D6-464F-A997-62B960A774F1}"/>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pic>
        <p:nvPicPr>
          <p:cNvPr id="27" name="Picture 26">
            <a:extLst>
              <a:ext uri="{FF2B5EF4-FFF2-40B4-BE49-F238E27FC236}">
                <a16:creationId xmlns:a16="http://schemas.microsoft.com/office/drawing/2014/main" id="{9280AB8E-54DF-4C54-9A45-6ECF7E6036BC}"/>
              </a:ext>
            </a:extLst>
          </p:cNvPr>
          <p:cNvPicPr>
            <a:picLocks noChangeAspect="1"/>
          </p:cNvPicPr>
          <p:nvPr userDrawn="1"/>
        </p:nvPicPr>
        <p:blipFill rotWithShape="1">
          <a:blip r:embed="rId8" cstate="print">
            <a:alphaModFix amt="43000"/>
            <a:extLst>
              <a:ext uri="{28A0092B-C50C-407E-A947-70E740481C1C}">
                <a14:useLocalDpi xmlns:a14="http://schemas.microsoft.com/office/drawing/2010/main"/>
              </a:ext>
            </a:extLst>
          </a:blip>
          <a:srcRect/>
          <a:stretch/>
        </p:blipFill>
        <p:spPr>
          <a:xfrm>
            <a:off x="8599808" y="-330863"/>
            <a:ext cx="3592192" cy="916080"/>
          </a:xfrm>
          <a:prstGeom prst="rect">
            <a:avLst/>
          </a:prstGeom>
        </p:spPr>
      </p:pic>
    </p:spTree>
    <p:extLst>
      <p:ext uri="{BB962C8B-B14F-4D97-AF65-F5344CB8AC3E}">
        <p14:creationId xmlns:p14="http://schemas.microsoft.com/office/powerpoint/2010/main" val="982118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allas Warehous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C6BE9F25-B6EB-4AA4-8669-91E8C2F1BC8E}"/>
              </a:ext>
            </a:extLst>
          </p:cNvPr>
          <p:cNvGrpSpPr/>
          <p:nvPr userDrawn="1"/>
        </p:nvGrpSpPr>
        <p:grpSpPr>
          <a:xfrm>
            <a:off x="-24056" y="6004590"/>
            <a:ext cx="5312336" cy="853409"/>
            <a:chOff x="-24056" y="6188095"/>
            <a:chExt cx="4489377" cy="669906"/>
          </a:xfrm>
        </p:grpSpPr>
        <p:sp>
          <p:nvSpPr>
            <p:cNvPr id="23" name="Isosceles Triangle 22">
              <a:extLst>
                <a:ext uri="{FF2B5EF4-FFF2-40B4-BE49-F238E27FC236}">
                  <a16:creationId xmlns:a16="http://schemas.microsoft.com/office/drawing/2014/main" id="{E1778686-D186-417D-A30A-C8BF5DA94D01}"/>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extLst>
                <a:ext uri="{FF2B5EF4-FFF2-40B4-BE49-F238E27FC236}">
                  <a16:creationId xmlns:a16="http://schemas.microsoft.com/office/drawing/2014/main" id="{1FA7F7DF-5142-4F75-A9A2-4B49DF875E65}"/>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6" name="Picture 15">
            <a:extLst>
              <a:ext uri="{FF2B5EF4-FFF2-40B4-BE49-F238E27FC236}">
                <a16:creationId xmlns:a16="http://schemas.microsoft.com/office/drawing/2014/main" id="{F8775321-ABFC-44C4-93F5-31C7A2939D44}"/>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8" name="Isosceles Triangle 17">
            <a:extLst>
              <a:ext uri="{FF2B5EF4-FFF2-40B4-BE49-F238E27FC236}">
                <a16:creationId xmlns:a16="http://schemas.microsoft.com/office/drawing/2014/main" id="{A5FD8012-6A43-47E2-A4A8-563D27307DA9}"/>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89" name="Title 1">
            <a:extLst>
              <a:ext uri="{FF2B5EF4-FFF2-40B4-BE49-F238E27FC236}">
                <a16:creationId xmlns:a16="http://schemas.microsoft.com/office/drawing/2014/main" id="{566607A2-8129-4525-A037-BB67ED6E26CD}"/>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Facility Facts – </a:t>
            </a:r>
            <a:r>
              <a:rPr lang="en-US" sz="3600" b="1" kern="1200" baseline="0" dirty="0">
                <a:solidFill>
                  <a:schemeClr val="accent1"/>
                </a:solidFill>
                <a:latin typeface="+mn-lt"/>
                <a:ea typeface="+mn-ea"/>
                <a:cs typeface="+mn-cs"/>
              </a:rPr>
              <a:t>Dallas</a:t>
            </a:r>
          </a:p>
        </p:txBody>
      </p:sp>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4"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A51FE59F-BBAD-44AD-B166-8A8D40ADAF11}"/>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1382" t="3850" r="646" b="3242"/>
          <a:stretch/>
        </p:blipFill>
        <p:spPr>
          <a:xfrm>
            <a:off x="728869" y="1825743"/>
            <a:ext cx="10734262" cy="3612776"/>
          </a:xfrm>
          <a:prstGeom prst="rect">
            <a:avLst/>
          </a:prstGeom>
        </p:spPr>
      </p:pic>
    </p:spTree>
    <p:extLst>
      <p:ext uri="{BB962C8B-B14F-4D97-AF65-F5344CB8AC3E}">
        <p14:creationId xmlns:p14="http://schemas.microsoft.com/office/powerpoint/2010/main" val="3857636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DFW Domestic Transit Times">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DCC00EFD-D4A6-47B9-B52D-A4C66AE2C54E}"/>
              </a:ext>
            </a:extLst>
          </p:cNvPr>
          <p:cNvGrpSpPr/>
          <p:nvPr userDrawn="1"/>
        </p:nvGrpSpPr>
        <p:grpSpPr>
          <a:xfrm>
            <a:off x="-24056" y="6004590"/>
            <a:ext cx="5312336" cy="853409"/>
            <a:chOff x="-24056" y="6188095"/>
            <a:chExt cx="4489377" cy="669906"/>
          </a:xfrm>
        </p:grpSpPr>
        <p:sp>
          <p:nvSpPr>
            <p:cNvPr id="43" name="Isosceles Triangle 42">
              <a:extLst>
                <a:ext uri="{FF2B5EF4-FFF2-40B4-BE49-F238E27FC236}">
                  <a16:creationId xmlns:a16="http://schemas.microsoft.com/office/drawing/2014/main" id="{7F76783A-32CC-4FF4-A1A9-C4D45D2ECB2E}"/>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D67205E9-7D96-4B43-98E5-480C070499E6}"/>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Picture 36">
            <a:extLst>
              <a:ext uri="{FF2B5EF4-FFF2-40B4-BE49-F238E27FC236}">
                <a16:creationId xmlns:a16="http://schemas.microsoft.com/office/drawing/2014/main" id="{FF5C4A82-D888-4E98-A6DE-CDC5B026302D}"/>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8" name="Isosceles Triangle 37">
            <a:extLst>
              <a:ext uri="{FF2B5EF4-FFF2-40B4-BE49-F238E27FC236}">
                <a16:creationId xmlns:a16="http://schemas.microsoft.com/office/drawing/2014/main" id="{9C8CBED3-CB85-4864-B34B-085D77C513D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 name="Group 107">
            <a:extLst>
              <a:ext uri="{FF2B5EF4-FFF2-40B4-BE49-F238E27FC236}">
                <a16:creationId xmlns:a16="http://schemas.microsoft.com/office/drawing/2014/main" id="{2A0D0A35-354B-4C71-BF1E-5696BA9FA613}"/>
              </a:ext>
            </a:extLst>
          </p:cNvPr>
          <p:cNvGrpSpPr/>
          <p:nvPr userDrawn="1"/>
        </p:nvGrpSpPr>
        <p:grpSpPr>
          <a:xfrm>
            <a:off x="209896" y="1454953"/>
            <a:ext cx="7212230" cy="4571709"/>
            <a:chOff x="528195" y="1919134"/>
            <a:chExt cx="5897360" cy="3563982"/>
          </a:xfrm>
        </p:grpSpPr>
        <p:pic>
          <p:nvPicPr>
            <p:cNvPr id="109" name="Picture 108">
              <a:extLst>
                <a:ext uri="{FF2B5EF4-FFF2-40B4-BE49-F238E27FC236}">
                  <a16:creationId xmlns:a16="http://schemas.microsoft.com/office/drawing/2014/main" id="{884DC14E-E20D-49D9-BDAB-82DBB5D65D72}"/>
                </a:ext>
              </a:extLst>
            </p:cNvPr>
            <p:cNvPicPr>
              <a:picLocks noChangeAspect="1"/>
            </p:cNvPicPr>
            <p:nvPr/>
          </p:nvPicPr>
          <p:blipFill>
            <a:blip r:embed="rId3"/>
            <a:stretch>
              <a:fillRect/>
            </a:stretch>
          </p:blipFill>
          <p:spPr>
            <a:xfrm>
              <a:off x="576894" y="1919134"/>
              <a:ext cx="5848661" cy="3563982"/>
            </a:xfrm>
            <a:prstGeom prst="rect">
              <a:avLst/>
            </a:prstGeom>
          </p:spPr>
        </p:pic>
        <p:sp>
          <p:nvSpPr>
            <p:cNvPr id="110" name="TextBox 109">
              <a:extLst>
                <a:ext uri="{FF2B5EF4-FFF2-40B4-BE49-F238E27FC236}">
                  <a16:creationId xmlns:a16="http://schemas.microsoft.com/office/drawing/2014/main" id="{94718AF3-6B98-46CE-8897-5E68798B04E7}"/>
                </a:ext>
              </a:extLst>
            </p:cNvPr>
            <p:cNvSpPr txBox="1"/>
            <p:nvPr/>
          </p:nvSpPr>
          <p:spPr>
            <a:xfrm>
              <a:off x="1274751" y="2803485"/>
              <a:ext cx="910383" cy="369332"/>
            </a:xfrm>
            <a:prstGeom prst="rect">
              <a:avLst/>
            </a:prstGeom>
            <a:noFill/>
          </p:spPr>
          <p:txBody>
            <a:bodyPr wrap="square" rtlCol="0">
              <a:spAutoFit/>
            </a:bodyPr>
            <a:lstStyle/>
            <a:p>
              <a:pPr algn="r"/>
              <a:r>
                <a:rPr lang="en-US" b="1" dirty="0">
                  <a:solidFill>
                    <a:srgbClr val="A71930"/>
                  </a:solidFill>
                  <a:latin typeface="+mj-lt"/>
                </a:rPr>
                <a:t>West</a:t>
              </a:r>
            </a:p>
          </p:txBody>
        </p:sp>
        <p:sp>
          <p:nvSpPr>
            <p:cNvPr id="111" name="TextBox 110">
              <a:extLst>
                <a:ext uri="{FF2B5EF4-FFF2-40B4-BE49-F238E27FC236}">
                  <a16:creationId xmlns:a16="http://schemas.microsoft.com/office/drawing/2014/main" id="{BC89234A-4144-4FAC-97B5-6E263AE58DDB}"/>
                </a:ext>
              </a:extLst>
            </p:cNvPr>
            <p:cNvSpPr txBox="1"/>
            <p:nvPr/>
          </p:nvSpPr>
          <p:spPr>
            <a:xfrm>
              <a:off x="1873932" y="3836105"/>
              <a:ext cx="1502560" cy="369332"/>
            </a:xfrm>
            <a:prstGeom prst="rect">
              <a:avLst/>
            </a:prstGeom>
            <a:noFill/>
          </p:spPr>
          <p:txBody>
            <a:bodyPr wrap="square" rtlCol="0">
              <a:spAutoFit/>
            </a:bodyPr>
            <a:lstStyle/>
            <a:p>
              <a:pPr algn="r"/>
              <a:r>
                <a:rPr lang="en-US" b="1" dirty="0">
                  <a:solidFill>
                    <a:srgbClr val="A71930"/>
                  </a:solidFill>
                  <a:latin typeface="+mj-lt"/>
                </a:rPr>
                <a:t>Southwest</a:t>
              </a:r>
            </a:p>
          </p:txBody>
        </p:sp>
        <p:sp>
          <p:nvSpPr>
            <p:cNvPr id="112" name="TextBox 111">
              <a:extLst>
                <a:ext uri="{FF2B5EF4-FFF2-40B4-BE49-F238E27FC236}">
                  <a16:creationId xmlns:a16="http://schemas.microsoft.com/office/drawing/2014/main" id="{E2663DB2-E636-4982-98C3-D3E43815DD3E}"/>
                </a:ext>
              </a:extLst>
            </p:cNvPr>
            <p:cNvSpPr txBox="1"/>
            <p:nvPr/>
          </p:nvSpPr>
          <p:spPr>
            <a:xfrm>
              <a:off x="3126006" y="2892555"/>
              <a:ext cx="1280097" cy="369332"/>
            </a:xfrm>
            <a:prstGeom prst="rect">
              <a:avLst/>
            </a:prstGeom>
            <a:noFill/>
          </p:spPr>
          <p:txBody>
            <a:bodyPr wrap="square" rtlCol="0">
              <a:spAutoFit/>
            </a:bodyPr>
            <a:lstStyle/>
            <a:p>
              <a:pPr algn="r"/>
              <a:r>
                <a:rPr lang="en-US" b="1" dirty="0">
                  <a:solidFill>
                    <a:srgbClr val="A71930"/>
                  </a:solidFill>
                  <a:latin typeface="+mj-lt"/>
                </a:rPr>
                <a:t>Midwest</a:t>
              </a:r>
            </a:p>
          </p:txBody>
        </p:sp>
        <p:sp>
          <p:nvSpPr>
            <p:cNvPr id="113" name="TextBox 112">
              <a:extLst>
                <a:ext uri="{FF2B5EF4-FFF2-40B4-BE49-F238E27FC236}">
                  <a16:creationId xmlns:a16="http://schemas.microsoft.com/office/drawing/2014/main" id="{E3EBA716-A511-4D27-9E6C-6D65C5501E60}"/>
                </a:ext>
              </a:extLst>
            </p:cNvPr>
            <p:cNvSpPr txBox="1"/>
            <p:nvPr/>
          </p:nvSpPr>
          <p:spPr>
            <a:xfrm>
              <a:off x="4002046" y="3980453"/>
              <a:ext cx="1470478" cy="369332"/>
            </a:xfrm>
            <a:prstGeom prst="rect">
              <a:avLst/>
            </a:prstGeom>
            <a:noFill/>
          </p:spPr>
          <p:txBody>
            <a:bodyPr wrap="square" rtlCol="0">
              <a:spAutoFit/>
            </a:bodyPr>
            <a:lstStyle/>
            <a:p>
              <a:pPr algn="r"/>
              <a:r>
                <a:rPr lang="en-US" b="1" dirty="0">
                  <a:solidFill>
                    <a:srgbClr val="A71930"/>
                  </a:solidFill>
                  <a:latin typeface="+mj-lt"/>
                </a:rPr>
                <a:t>Southeast</a:t>
              </a:r>
            </a:p>
          </p:txBody>
        </p:sp>
        <p:sp>
          <p:nvSpPr>
            <p:cNvPr id="114" name="TextBox 113">
              <a:extLst>
                <a:ext uri="{FF2B5EF4-FFF2-40B4-BE49-F238E27FC236}">
                  <a16:creationId xmlns:a16="http://schemas.microsoft.com/office/drawing/2014/main" id="{304A4B24-A8C0-4881-AF69-A8C5A896A395}"/>
                </a:ext>
              </a:extLst>
            </p:cNvPr>
            <p:cNvSpPr txBox="1"/>
            <p:nvPr/>
          </p:nvSpPr>
          <p:spPr>
            <a:xfrm>
              <a:off x="528195" y="3041096"/>
              <a:ext cx="1656939" cy="307777"/>
            </a:xfrm>
            <a:prstGeom prst="rect">
              <a:avLst/>
            </a:prstGeom>
            <a:noFill/>
            <a:effectLst>
              <a:outerShdw blurRad="50800" dist="38100" dir="2700000" algn="tl" rotWithShape="0">
                <a:prstClr val="black">
                  <a:alpha val="40000"/>
                </a:prstClr>
              </a:outerShdw>
            </a:effectLst>
          </p:spPr>
          <p:txBody>
            <a:bodyPr wrap="square" rtlCol="0">
              <a:spAutoFit/>
            </a:bodyPr>
            <a:lstStyle/>
            <a:p>
              <a:pPr algn="r"/>
              <a:r>
                <a:rPr lang="en-US" sz="1400" b="1" dirty="0">
                  <a:solidFill>
                    <a:schemeClr val="accent5"/>
                  </a:solidFill>
                  <a:latin typeface="+mj-lt"/>
                </a:rPr>
                <a:t>4-5 Day Transit</a:t>
              </a:r>
            </a:p>
          </p:txBody>
        </p:sp>
        <p:sp>
          <p:nvSpPr>
            <p:cNvPr id="115" name="TextBox 114">
              <a:extLst>
                <a:ext uri="{FF2B5EF4-FFF2-40B4-BE49-F238E27FC236}">
                  <a16:creationId xmlns:a16="http://schemas.microsoft.com/office/drawing/2014/main" id="{EAC90CCB-F68B-4CC8-923D-C46FEE2A58C4}"/>
                </a:ext>
              </a:extLst>
            </p:cNvPr>
            <p:cNvSpPr txBox="1"/>
            <p:nvPr/>
          </p:nvSpPr>
          <p:spPr>
            <a:xfrm>
              <a:off x="2784338" y="3145009"/>
              <a:ext cx="1620543" cy="307777"/>
            </a:xfrm>
            <a:prstGeom prst="rect">
              <a:avLst/>
            </a:prstGeom>
            <a:noFill/>
          </p:spPr>
          <p:txBody>
            <a:bodyPr wrap="square" rtlCol="0">
              <a:spAutoFit/>
            </a:bodyPr>
            <a:lstStyle/>
            <a:p>
              <a:pPr algn="r"/>
              <a:r>
                <a:rPr lang="en-US" sz="1400" b="1" dirty="0">
                  <a:solidFill>
                    <a:schemeClr val="accent5"/>
                  </a:solidFill>
                  <a:latin typeface="+mj-lt"/>
                </a:rPr>
                <a:t>3-4 Day Transit</a:t>
              </a:r>
            </a:p>
          </p:txBody>
        </p:sp>
        <p:sp>
          <p:nvSpPr>
            <p:cNvPr id="116" name="TextBox 115">
              <a:extLst>
                <a:ext uri="{FF2B5EF4-FFF2-40B4-BE49-F238E27FC236}">
                  <a16:creationId xmlns:a16="http://schemas.microsoft.com/office/drawing/2014/main" id="{F051220E-5CD9-48F2-B917-C734A06B40AB}"/>
                </a:ext>
              </a:extLst>
            </p:cNvPr>
            <p:cNvSpPr txBox="1"/>
            <p:nvPr/>
          </p:nvSpPr>
          <p:spPr>
            <a:xfrm>
              <a:off x="1755949" y="4085011"/>
              <a:ext cx="1620543" cy="307777"/>
            </a:xfrm>
            <a:prstGeom prst="rect">
              <a:avLst/>
            </a:prstGeom>
            <a:noFill/>
          </p:spPr>
          <p:txBody>
            <a:bodyPr wrap="square" rtlCol="0">
              <a:spAutoFit/>
            </a:bodyPr>
            <a:lstStyle/>
            <a:p>
              <a:pPr algn="r"/>
              <a:r>
                <a:rPr lang="en-US" sz="1400" b="1" dirty="0">
                  <a:solidFill>
                    <a:schemeClr val="accent5"/>
                  </a:solidFill>
                  <a:latin typeface="+mj-lt"/>
                </a:rPr>
                <a:t>1-2 Day Transit</a:t>
              </a:r>
            </a:p>
          </p:txBody>
        </p:sp>
        <p:sp>
          <p:nvSpPr>
            <p:cNvPr id="117" name="TextBox 116">
              <a:extLst>
                <a:ext uri="{FF2B5EF4-FFF2-40B4-BE49-F238E27FC236}">
                  <a16:creationId xmlns:a16="http://schemas.microsoft.com/office/drawing/2014/main" id="{B3AA04F7-9810-4C0F-B0D4-547C1DB332D1}"/>
                </a:ext>
              </a:extLst>
            </p:cNvPr>
            <p:cNvSpPr txBox="1"/>
            <p:nvPr/>
          </p:nvSpPr>
          <p:spPr>
            <a:xfrm>
              <a:off x="3841467" y="4214402"/>
              <a:ext cx="1620543" cy="307777"/>
            </a:xfrm>
            <a:prstGeom prst="rect">
              <a:avLst/>
            </a:prstGeom>
            <a:noFill/>
          </p:spPr>
          <p:txBody>
            <a:bodyPr wrap="square" rtlCol="0">
              <a:spAutoFit/>
            </a:bodyPr>
            <a:lstStyle/>
            <a:p>
              <a:pPr algn="r"/>
              <a:r>
                <a:rPr lang="en-US" sz="1400" b="1" dirty="0">
                  <a:solidFill>
                    <a:schemeClr val="accent5"/>
                  </a:solidFill>
                  <a:latin typeface="+mj-lt"/>
                </a:rPr>
                <a:t>2-3 Day Transit</a:t>
              </a:r>
            </a:p>
          </p:txBody>
        </p:sp>
        <p:sp>
          <p:nvSpPr>
            <p:cNvPr id="118" name="TextBox 117">
              <a:extLst>
                <a:ext uri="{FF2B5EF4-FFF2-40B4-BE49-F238E27FC236}">
                  <a16:creationId xmlns:a16="http://schemas.microsoft.com/office/drawing/2014/main" id="{64B643FD-B762-4FC3-A265-05A408820392}"/>
                </a:ext>
              </a:extLst>
            </p:cNvPr>
            <p:cNvSpPr txBox="1"/>
            <p:nvPr/>
          </p:nvSpPr>
          <p:spPr>
            <a:xfrm>
              <a:off x="4530428" y="2960343"/>
              <a:ext cx="1470478" cy="369332"/>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A71930"/>
                  </a:solidFill>
                  <a:effectLst/>
                  <a:uLnTx/>
                  <a:uFillTx/>
                  <a:latin typeface="+mj-lt"/>
                </a:rPr>
                <a:t>Northeast</a:t>
              </a:r>
            </a:p>
          </p:txBody>
        </p:sp>
        <p:sp>
          <p:nvSpPr>
            <p:cNvPr id="119" name="TextBox 118">
              <a:extLst>
                <a:ext uri="{FF2B5EF4-FFF2-40B4-BE49-F238E27FC236}">
                  <a16:creationId xmlns:a16="http://schemas.microsoft.com/office/drawing/2014/main" id="{5FEB0BA1-0DF3-4117-ABFF-53792DA8E172}"/>
                </a:ext>
              </a:extLst>
            </p:cNvPr>
            <p:cNvSpPr txBox="1"/>
            <p:nvPr/>
          </p:nvSpPr>
          <p:spPr>
            <a:xfrm>
              <a:off x="4405532" y="3213611"/>
              <a:ext cx="1402875" cy="523220"/>
            </a:xfrm>
            <a:prstGeom prst="rect">
              <a:avLst/>
            </a:prstGeom>
            <a:noFill/>
            <a:effectLst>
              <a:outerShdw blurRad="12700" dist="12700" dir="5400000" algn="ctr" rotWithShape="0">
                <a:sysClr val="windowText" lastClr="000000">
                  <a:lumMod val="95000"/>
                  <a:lumOff val="5000"/>
                </a:sysClr>
              </a:outerShdw>
            </a:effectLst>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chemeClr val="accent5"/>
                  </a:solidFill>
                  <a:effectLst/>
                  <a:uLnTx/>
                  <a:uFillTx/>
                  <a:latin typeface="+mj-lt"/>
                </a:rPr>
                <a:t>4-5 Day Transit</a:t>
              </a:r>
            </a:p>
          </p:txBody>
        </p:sp>
        <p:pic>
          <p:nvPicPr>
            <p:cNvPr id="120" name="Picture 119">
              <a:extLst>
                <a:ext uri="{FF2B5EF4-FFF2-40B4-BE49-F238E27FC236}">
                  <a16:creationId xmlns:a16="http://schemas.microsoft.com/office/drawing/2014/main" id="{33488718-68D2-4A75-96D9-4893D0CB238D}"/>
                </a:ext>
              </a:extLst>
            </p:cNvPr>
            <p:cNvPicPr>
              <a:picLocks noChangeAspect="1"/>
            </p:cNvPicPr>
            <p:nvPr/>
          </p:nvPicPr>
          <p:blipFill>
            <a:blip r:embed="rId4"/>
            <a:stretch>
              <a:fillRect/>
            </a:stretch>
          </p:blipFill>
          <p:spPr>
            <a:xfrm>
              <a:off x="2956630" y="4277818"/>
              <a:ext cx="1183150" cy="1068187"/>
            </a:xfrm>
            <a:prstGeom prst="rect">
              <a:avLst/>
            </a:prstGeom>
          </p:spPr>
        </p:pic>
      </p:grpSp>
      <p:grpSp>
        <p:nvGrpSpPr>
          <p:cNvPr id="2" name="Group 1">
            <a:extLst>
              <a:ext uri="{FF2B5EF4-FFF2-40B4-BE49-F238E27FC236}">
                <a16:creationId xmlns:a16="http://schemas.microsoft.com/office/drawing/2014/main" id="{5A20F35E-9363-411A-9730-5DAD21496C56}"/>
              </a:ext>
            </a:extLst>
          </p:cNvPr>
          <p:cNvGrpSpPr/>
          <p:nvPr userDrawn="1"/>
        </p:nvGrpSpPr>
        <p:grpSpPr>
          <a:xfrm>
            <a:off x="7905508" y="1299874"/>
            <a:ext cx="3881718" cy="4925647"/>
            <a:chOff x="7905508" y="1299874"/>
            <a:chExt cx="3881718" cy="4925647"/>
          </a:xfrm>
        </p:grpSpPr>
        <p:sp>
          <p:nvSpPr>
            <p:cNvPr id="86" name="Rectangle 85">
              <a:extLst>
                <a:ext uri="{FF2B5EF4-FFF2-40B4-BE49-F238E27FC236}">
                  <a16:creationId xmlns:a16="http://schemas.microsoft.com/office/drawing/2014/main" id="{91547724-AEEC-40B6-A57D-232BF6DA7A3A}"/>
                </a:ext>
              </a:extLst>
            </p:cNvPr>
            <p:cNvSpPr/>
            <p:nvPr userDrawn="1"/>
          </p:nvSpPr>
          <p:spPr>
            <a:xfrm>
              <a:off x="7905508" y="1299874"/>
              <a:ext cx="3881718" cy="108142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88E87968-9D05-473D-9D26-51D005BDC1EB}"/>
                </a:ext>
              </a:extLst>
            </p:cNvPr>
            <p:cNvSpPr txBox="1"/>
            <p:nvPr userDrawn="1"/>
          </p:nvSpPr>
          <p:spPr>
            <a:xfrm>
              <a:off x="8207070" y="1425088"/>
              <a:ext cx="3278594" cy="830997"/>
            </a:xfrm>
            <a:prstGeom prst="rect">
              <a:avLst/>
            </a:prstGeom>
            <a:noFill/>
          </p:spPr>
          <p:txBody>
            <a:bodyPr wrap="square">
              <a:spAutoFit/>
            </a:bodyPr>
            <a:lstStyle/>
            <a:p>
              <a:pPr algn="ctr"/>
              <a:r>
                <a:rPr lang="en-US" sz="2400" b="1" dirty="0">
                  <a:solidFill>
                    <a:schemeClr val="accent6"/>
                  </a:solidFill>
                </a:rPr>
                <a:t>1-2 day transit </a:t>
              </a:r>
            </a:p>
            <a:p>
              <a:pPr algn="ctr"/>
              <a:r>
                <a:rPr lang="en-US" sz="2400" b="1" dirty="0">
                  <a:solidFill>
                    <a:schemeClr val="accent6"/>
                  </a:solidFill>
                </a:rPr>
                <a:t>to the Southwest</a:t>
              </a:r>
            </a:p>
          </p:txBody>
        </p:sp>
        <p:sp>
          <p:nvSpPr>
            <p:cNvPr id="88" name="Rectangle 87">
              <a:extLst>
                <a:ext uri="{FF2B5EF4-FFF2-40B4-BE49-F238E27FC236}">
                  <a16:creationId xmlns:a16="http://schemas.microsoft.com/office/drawing/2014/main" id="{2E63F04D-A55E-4A72-8A97-DB8889DE8464}"/>
                </a:ext>
              </a:extLst>
            </p:cNvPr>
            <p:cNvSpPr/>
            <p:nvPr userDrawn="1"/>
          </p:nvSpPr>
          <p:spPr>
            <a:xfrm>
              <a:off x="7905508" y="2581281"/>
              <a:ext cx="3881718" cy="10814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E9A2079C-B44B-47AE-9562-EB49DCC450BF}"/>
                </a:ext>
              </a:extLst>
            </p:cNvPr>
            <p:cNvSpPr txBox="1"/>
            <p:nvPr userDrawn="1"/>
          </p:nvSpPr>
          <p:spPr>
            <a:xfrm>
              <a:off x="8207070" y="2706495"/>
              <a:ext cx="3278594" cy="830997"/>
            </a:xfrm>
            <a:prstGeom prst="rect">
              <a:avLst/>
            </a:prstGeom>
            <a:noFill/>
          </p:spPr>
          <p:txBody>
            <a:bodyPr wrap="square">
              <a:spAutoFit/>
            </a:bodyPr>
            <a:lstStyle/>
            <a:p>
              <a:pPr algn="ctr"/>
              <a:r>
                <a:rPr lang="en-US" sz="2400" b="1" dirty="0">
                  <a:solidFill>
                    <a:schemeClr val="bg1"/>
                  </a:solidFill>
                </a:rPr>
                <a:t>2-3 day transit </a:t>
              </a:r>
            </a:p>
            <a:p>
              <a:pPr algn="ctr"/>
              <a:r>
                <a:rPr lang="en-US" sz="2400" b="1" dirty="0">
                  <a:solidFill>
                    <a:schemeClr val="bg1"/>
                  </a:solidFill>
                </a:rPr>
                <a:t>to the Southeast</a:t>
              </a:r>
            </a:p>
          </p:txBody>
        </p:sp>
        <p:sp>
          <p:nvSpPr>
            <p:cNvPr id="90" name="Rectangle 89">
              <a:extLst>
                <a:ext uri="{FF2B5EF4-FFF2-40B4-BE49-F238E27FC236}">
                  <a16:creationId xmlns:a16="http://schemas.microsoft.com/office/drawing/2014/main" id="{0A28C4EB-B5B6-436E-8A91-4049139D9B31}"/>
                </a:ext>
              </a:extLst>
            </p:cNvPr>
            <p:cNvSpPr/>
            <p:nvPr userDrawn="1"/>
          </p:nvSpPr>
          <p:spPr>
            <a:xfrm>
              <a:off x="7905508" y="3862688"/>
              <a:ext cx="3881718" cy="108142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78384315-E40D-4303-882B-C13C5408E87E}"/>
                </a:ext>
              </a:extLst>
            </p:cNvPr>
            <p:cNvSpPr txBox="1"/>
            <p:nvPr userDrawn="1"/>
          </p:nvSpPr>
          <p:spPr>
            <a:xfrm>
              <a:off x="8207070" y="3987902"/>
              <a:ext cx="3278594" cy="830997"/>
            </a:xfrm>
            <a:prstGeom prst="rect">
              <a:avLst/>
            </a:prstGeom>
            <a:noFill/>
          </p:spPr>
          <p:txBody>
            <a:bodyPr wrap="square">
              <a:spAutoFit/>
            </a:bodyPr>
            <a:lstStyle/>
            <a:p>
              <a:pPr algn="ctr"/>
              <a:r>
                <a:rPr lang="en-US" sz="2400" b="1" dirty="0">
                  <a:solidFill>
                    <a:schemeClr val="bg1"/>
                  </a:solidFill>
                </a:rPr>
                <a:t>3-4 day transit </a:t>
              </a:r>
            </a:p>
            <a:p>
              <a:pPr algn="ctr"/>
              <a:r>
                <a:rPr lang="en-US" sz="2400" b="1" dirty="0">
                  <a:solidFill>
                    <a:schemeClr val="bg1"/>
                  </a:solidFill>
                </a:rPr>
                <a:t>to the Midwest</a:t>
              </a:r>
            </a:p>
          </p:txBody>
        </p:sp>
        <p:sp>
          <p:nvSpPr>
            <p:cNvPr id="93" name="Rectangle 92">
              <a:extLst>
                <a:ext uri="{FF2B5EF4-FFF2-40B4-BE49-F238E27FC236}">
                  <a16:creationId xmlns:a16="http://schemas.microsoft.com/office/drawing/2014/main" id="{E4FB40A5-93A1-4501-8699-4E421F1174CE}"/>
                </a:ext>
              </a:extLst>
            </p:cNvPr>
            <p:cNvSpPr/>
            <p:nvPr userDrawn="1"/>
          </p:nvSpPr>
          <p:spPr>
            <a:xfrm>
              <a:off x="7905508" y="5144095"/>
              <a:ext cx="3881718" cy="1081426"/>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10FA91D5-A3E1-41B2-B32C-E62F6AEB1FF5}"/>
                </a:ext>
              </a:extLst>
            </p:cNvPr>
            <p:cNvSpPr txBox="1"/>
            <p:nvPr userDrawn="1"/>
          </p:nvSpPr>
          <p:spPr>
            <a:xfrm>
              <a:off x="8207070" y="5269309"/>
              <a:ext cx="3278594" cy="830997"/>
            </a:xfrm>
            <a:prstGeom prst="rect">
              <a:avLst/>
            </a:prstGeom>
            <a:noFill/>
          </p:spPr>
          <p:txBody>
            <a:bodyPr wrap="square">
              <a:spAutoFit/>
            </a:bodyPr>
            <a:lstStyle/>
            <a:p>
              <a:pPr algn="ctr"/>
              <a:r>
                <a:rPr lang="en-US" sz="2400" b="1" dirty="0">
                  <a:solidFill>
                    <a:schemeClr val="bg1"/>
                  </a:solidFill>
                </a:rPr>
                <a:t>4-5 day transit to the West &amp; Northeast</a:t>
              </a:r>
            </a:p>
          </p:txBody>
        </p:sp>
      </p:gr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6"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16" name="Title 1">
            <a:extLst>
              <a:ext uri="{FF2B5EF4-FFF2-40B4-BE49-F238E27FC236}">
                <a16:creationId xmlns:a16="http://schemas.microsoft.com/office/drawing/2014/main" id="{924E6925-E98B-44AA-B2AC-A8459BC6524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DFW Domestic </a:t>
            </a:r>
            <a:r>
              <a:rPr lang="en-US" sz="3600" dirty="0"/>
              <a:t>transit times</a:t>
            </a:r>
            <a:endParaRPr lang="en-US" sz="3600" b="1" kern="1200" baseline="0" dirty="0">
              <a:solidFill>
                <a:schemeClr val="accent1"/>
              </a:solidFill>
              <a:latin typeface="+mn-lt"/>
              <a:ea typeface="+mn-ea"/>
              <a:cs typeface="+mn-cs"/>
            </a:endParaRPr>
          </a:p>
        </p:txBody>
      </p:sp>
    </p:spTree>
    <p:extLst>
      <p:ext uri="{BB962C8B-B14F-4D97-AF65-F5344CB8AC3E}">
        <p14:creationId xmlns:p14="http://schemas.microsoft.com/office/powerpoint/2010/main" val="3800149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FS Service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29" name="Isosceles Triangle 28">
            <a:extLst>
              <a:ext uri="{FF2B5EF4-FFF2-40B4-BE49-F238E27FC236}">
                <a16:creationId xmlns:a16="http://schemas.microsoft.com/office/drawing/2014/main" id="{BDF32257-F793-475B-B0B3-2D35EC049459}"/>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0" name="Picture 29">
            <a:extLst>
              <a:ext uri="{FF2B5EF4-FFF2-40B4-BE49-F238E27FC236}">
                <a16:creationId xmlns:a16="http://schemas.microsoft.com/office/drawing/2014/main" id="{B830904B-E72D-4E14-B39F-C3AD801D2052}"/>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68" name="Title 1">
            <a:extLst>
              <a:ext uri="{FF2B5EF4-FFF2-40B4-BE49-F238E27FC236}">
                <a16:creationId xmlns:a16="http://schemas.microsoft.com/office/drawing/2014/main" id="{B3CEE9E9-1847-4DE3-9B4B-4CF3673842FC}"/>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CFS</a:t>
            </a:r>
            <a:r>
              <a:rPr lang="en-US" sz="3600" dirty="0"/>
              <a:t> Services</a:t>
            </a:r>
          </a:p>
        </p:txBody>
      </p:sp>
      <p:pic>
        <p:nvPicPr>
          <p:cNvPr id="105" name="Picture 2" descr="Forester Regular">
            <a:extLst>
              <a:ext uri="{FF2B5EF4-FFF2-40B4-BE49-F238E27FC236}">
                <a16:creationId xmlns:a16="http://schemas.microsoft.com/office/drawing/2014/main" id="{D38DD6B3-0D27-4579-8CED-48FE6064EF0B}"/>
              </a:ext>
            </a:extLst>
          </p:cNvPr>
          <p:cNvPicPr>
            <a:picLocks noChangeAspect="1" noChangeArrowheads="1"/>
          </p:cNvPicPr>
          <p:nvPr userDrawn="1"/>
        </p:nvPicPr>
        <p:blipFill>
          <a:blip r:embed="rId9"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106" name="Rectangle 105">
            <a:extLst>
              <a:ext uri="{FF2B5EF4-FFF2-40B4-BE49-F238E27FC236}">
                <a16:creationId xmlns:a16="http://schemas.microsoft.com/office/drawing/2014/main" id="{A4042985-BA0B-40E4-9C5E-C029067CF765}"/>
              </a:ext>
            </a:extLst>
          </p:cNvPr>
          <p:cNvSpPr/>
          <p:nvPr userDrawn="1"/>
        </p:nvSpPr>
        <p:spPr>
          <a:xfrm>
            <a:off x="1097266" y="1799400"/>
            <a:ext cx="1777096" cy="1405596"/>
          </a:xfrm>
          <a:prstGeom prst="rect">
            <a:avLst/>
          </a:prstGeom>
          <a:no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107" name="Rectangle 106">
            <a:extLst>
              <a:ext uri="{FF2B5EF4-FFF2-40B4-BE49-F238E27FC236}">
                <a16:creationId xmlns:a16="http://schemas.microsoft.com/office/drawing/2014/main" id="{08F4715A-CBF7-43AC-B83A-95B757DC32D7}"/>
              </a:ext>
            </a:extLst>
          </p:cNvPr>
          <p:cNvSpPr/>
          <p:nvPr userDrawn="1"/>
        </p:nvSpPr>
        <p:spPr>
          <a:xfrm>
            <a:off x="684494" y="3313210"/>
            <a:ext cx="2602637" cy="1495776"/>
          </a:xfrm>
          <a:prstGeom prst="rect">
            <a:avLst/>
          </a:prstGeom>
          <a:ln>
            <a:noFill/>
          </a:ln>
        </p:spPr>
        <p:txBody>
          <a:bodyPr wrap="square" lIns="91422" tIns="45711" rIns="91422" bIns="45711">
            <a:spAutoFit/>
          </a:bodyPr>
          <a:lstStyle/>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Expedited breakdown and availability of import freight.</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Verifying and supplying weight, dimensions and proper labeling.</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CFS (Bonded Container Freight Station), regulated by CBP.</a:t>
            </a:r>
          </a:p>
        </p:txBody>
      </p:sp>
      <p:sp>
        <p:nvSpPr>
          <p:cNvPr id="108" name="Shape 188">
            <a:extLst>
              <a:ext uri="{FF2B5EF4-FFF2-40B4-BE49-F238E27FC236}">
                <a16:creationId xmlns:a16="http://schemas.microsoft.com/office/drawing/2014/main" id="{F6DC51D5-D113-4B05-8859-B0B01D521242}"/>
              </a:ext>
            </a:extLst>
          </p:cNvPr>
          <p:cNvSpPr/>
          <p:nvPr userDrawn="1"/>
        </p:nvSpPr>
        <p:spPr>
          <a:xfrm>
            <a:off x="765947" y="5578256"/>
            <a:ext cx="10277069" cy="63476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4572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lnSpc>
                <a:spcPct val="100000"/>
              </a:lnSpc>
              <a:spcBef>
                <a:spcPts val="0"/>
              </a:spcBef>
              <a:defRPr sz="1800">
                <a:solidFill>
                  <a:srgbClr val="000000"/>
                </a:solidFill>
              </a:defRPr>
            </a:pPr>
            <a:r>
              <a:rPr lang="en-US" sz="1900" b="1" dirty="0">
                <a:solidFill>
                  <a:schemeClr val="tx1"/>
                </a:solidFill>
                <a:latin typeface="Century Gothic" panose="020B0502020202020204" pitchFamily="34" charset="0"/>
                <a:ea typeface="Lato Light"/>
                <a:cs typeface="Lato Light"/>
              </a:rPr>
              <a:t>When your shipment needs to be consolidated, de-consolidated or staged between transport legs, RIM logistics ltd. Container Freight Stations can offer you and your company a service that </a:t>
            </a:r>
            <a:r>
              <a:rPr lang="en-US" sz="1900" b="1" dirty="0">
                <a:solidFill>
                  <a:srgbClr val="A71930"/>
                </a:solidFill>
                <a:latin typeface="Century Gothic" panose="020B0502020202020204" pitchFamily="34" charset="0"/>
                <a:ea typeface="Lato Light"/>
                <a:cs typeface="Lato Light"/>
              </a:rPr>
              <a:t>exceeds all expectations</a:t>
            </a:r>
            <a:r>
              <a:rPr lang="en-US" sz="1900" b="1" dirty="0">
                <a:solidFill>
                  <a:schemeClr val="tx1"/>
                </a:solidFill>
                <a:latin typeface="Century Gothic" panose="020B0502020202020204" pitchFamily="34" charset="0"/>
                <a:ea typeface="Lato Light"/>
                <a:cs typeface="Lato Light"/>
              </a:rPr>
              <a:t>.</a:t>
            </a:r>
          </a:p>
        </p:txBody>
      </p:sp>
      <p:sp>
        <p:nvSpPr>
          <p:cNvPr id="109" name="Rectangle 108">
            <a:extLst>
              <a:ext uri="{FF2B5EF4-FFF2-40B4-BE49-F238E27FC236}">
                <a16:creationId xmlns:a16="http://schemas.microsoft.com/office/drawing/2014/main" id="{E100C4A6-457E-4CED-9786-97CF0AC6A42C}"/>
              </a:ext>
            </a:extLst>
          </p:cNvPr>
          <p:cNvSpPr/>
          <p:nvPr userDrawn="1"/>
        </p:nvSpPr>
        <p:spPr>
          <a:xfrm>
            <a:off x="3909724" y="1799400"/>
            <a:ext cx="1777096" cy="1405596"/>
          </a:xfrm>
          <a:prstGeom prst="rect">
            <a:avLst/>
          </a:prstGeom>
          <a:no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110" name="Rectangle 109">
            <a:extLst>
              <a:ext uri="{FF2B5EF4-FFF2-40B4-BE49-F238E27FC236}">
                <a16:creationId xmlns:a16="http://schemas.microsoft.com/office/drawing/2014/main" id="{7BCECB74-491C-4FE0-9BC4-7CC6A1974E7B}"/>
              </a:ext>
            </a:extLst>
          </p:cNvPr>
          <p:cNvSpPr/>
          <p:nvPr userDrawn="1"/>
        </p:nvSpPr>
        <p:spPr>
          <a:xfrm>
            <a:off x="6591438" y="1794944"/>
            <a:ext cx="1777096" cy="1405596"/>
          </a:xfrm>
          <a:prstGeom prst="rect">
            <a:avLst/>
          </a:prstGeom>
          <a:no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111" name="Rectangle 110">
            <a:extLst>
              <a:ext uri="{FF2B5EF4-FFF2-40B4-BE49-F238E27FC236}">
                <a16:creationId xmlns:a16="http://schemas.microsoft.com/office/drawing/2014/main" id="{8AD10F16-40F3-498E-9704-EB4F74B38669}"/>
              </a:ext>
            </a:extLst>
          </p:cNvPr>
          <p:cNvSpPr/>
          <p:nvPr userDrawn="1"/>
        </p:nvSpPr>
        <p:spPr>
          <a:xfrm>
            <a:off x="9265920" y="1785942"/>
            <a:ext cx="1777096" cy="1405596"/>
          </a:xfrm>
          <a:prstGeom prst="rect">
            <a:avLst/>
          </a:prstGeom>
          <a:no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119" name="Rectangle 118">
            <a:extLst>
              <a:ext uri="{FF2B5EF4-FFF2-40B4-BE49-F238E27FC236}">
                <a16:creationId xmlns:a16="http://schemas.microsoft.com/office/drawing/2014/main" id="{CD5405EB-672F-4AEE-939C-B129EBB16ACD}"/>
              </a:ext>
            </a:extLst>
          </p:cNvPr>
          <p:cNvSpPr/>
          <p:nvPr userDrawn="1"/>
        </p:nvSpPr>
        <p:spPr>
          <a:xfrm>
            <a:off x="3515078" y="3316134"/>
            <a:ext cx="2375046" cy="2022074"/>
          </a:xfrm>
          <a:prstGeom prst="rect">
            <a:avLst/>
          </a:prstGeom>
          <a:ln>
            <a:noFill/>
          </a:ln>
        </p:spPr>
        <p:txBody>
          <a:bodyPr wrap="square" lIns="91422" tIns="45711" rIns="91422" bIns="45711">
            <a:spAutoFit/>
          </a:bodyPr>
          <a:lstStyle/>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Air Sheet and Container build and consolidations program.</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Easy pickup and drop-off.</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Fully secured facility with camera monitoring and TSA certified employees.</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Detailed on-handing including weighing, dimensions, labeling, and cargo sorting.</a:t>
            </a:r>
          </a:p>
        </p:txBody>
      </p:sp>
      <p:sp>
        <p:nvSpPr>
          <p:cNvPr id="120" name="Rectangle 119">
            <a:extLst>
              <a:ext uri="{FF2B5EF4-FFF2-40B4-BE49-F238E27FC236}">
                <a16:creationId xmlns:a16="http://schemas.microsoft.com/office/drawing/2014/main" id="{478E2D78-1E62-4333-8AC8-DF115AD7BD5C}"/>
              </a:ext>
            </a:extLst>
          </p:cNvPr>
          <p:cNvSpPr/>
          <p:nvPr userDrawn="1"/>
        </p:nvSpPr>
        <p:spPr>
          <a:xfrm>
            <a:off x="8966945" y="3300065"/>
            <a:ext cx="2375046" cy="1671209"/>
          </a:xfrm>
          <a:prstGeom prst="rect">
            <a:avLst/>
          </a:prstGeom>
          <a:ln>
            <a:noFill/>
          </a:ln>
        </p:spPr>
        <p:txBody>
          <a:bodyPr wrap="square" lIns="91422" tIns="45711" rIns="91422" bIns="45711">
            <a:spAutoFit/>
          </a:bodyPr>
          <a:lstStyle/>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Ability to handle Full Container Load (FCL), Less Container Load (LCL), Break Bulk, Heavy Cargo, and Oversized Cargo.</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Cross Trade</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Packing and Crating services onsite.</a:t>
            </a:r>
          </a:p>
        </p:txBody>
      </p:sp>
      <p:sp>
        <p:nvSpPr>
          <p:cNvPr id="121" name="Rectangle 120">
            <a:extLst>
              <a:ext uri="{FF2B5EF4-FFF2-40B4-BE49-F238E27FC236}">
                <a16:creationId xmlns:a16="http://schemas.microsoft.com/office/drawing/2014/main" id="{C83DB409-D625-4366-8DC0-2D80604E1E2A}"/>
              </a:ext>
            </a:extLst>
          </p:cNvPr>
          <p:cNvSpPr/>
          <p:nvPr userDrawn="1"/>
        </p:nvSpPr>
        <p:spPr>
          <a:xfrm>
            <a:off x="6254632" y="3300065"/>
            <a:ext cx="2375046" cy="2022074"/>
          </a:xfrm>
          <a:prstGeom prst="rect">
            <a:avLst/>
          </a:prstGeom>
          <a:ln>
            <a:noFill/>
          </a:ln>
        </p:spPr>
        <p:txBody>
          <a:bodyPr wrap="square" lIns="91422" tIns="45711" rIns="91422" bIns="45711">
            <a:spAutoFit/>
          </a:bodyPr>
          <a:lstStyle/>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Airport transfers to include loose cargo, air sheets, and ULD containers.</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Client Web-Portal access for timely up-to-date information.</a:t>
            </a:r>
          </a:p>
          <a:p>
            <a:pPr marL="285750" indent="-285750">
              <a:lnSpc>
                <a:spcPct val="95000"/>
              </a:lnSpc>
              <a:buFont typeface="Wingdings" panose="05000000000000000000" pitchFamily="2" charset="2"/>
              <a:buChar char="§"/>
            </a:pPr>
            <a:r>
              <a:rPr lang="en-US" sz="1200" dirty="0">
                <a:latin typeface="Century Gothic" panose="020B0502020202020204" pitchFamily="34" charset="0"/>
                <a:cs typeface="Lato Light"/>
              </a:rPr>
              <a:t>Customer service representatives who continually exceed all expectations.</a:t>
            </a:r>
          </a:p>
        </p:txBody>
      </p:sp>
      <p:pic>
        <p:nvPicPr>
          <p:cNvPr id="7170" name="Picture 2" descr="Truck - Free transport icons">
            <a:extLst>
              <a:ext uri="{FF2B5EF4-FFF2-40B4-BE49-F238E27FC236}">
                <a16:creationId xmlns:a16="http://schemas.microsoft.com/office/drawing/2014/main" id="{5D9497F7-41BA-43A0-82BE-60B944270E97}"/>
              </a:ext>
            </a:extLst>
          </p:cNvPr>
          <p:cNvPicPr>
            <a:picLocks noChangeAspect="1" noChangeArrowheads="1"/>
          </p:cNvPicPr>
          <p:nvPr userDrawn="1"/>
        </p:nvPicPr>
        <p:blipFill>
          <a:blip r:embed="rId10"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308313" y="1886108"/>
            <a:ext cx="1354998" cy="135499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Camera - Free technology icons">
            <a:extLst>
              <a:ext uri="{FF2B5EF4-FFF2-40B4-BE49-F238E27FC236}">
                <a16:creationId xmlns:a16="http://schemas.microsoft.com/office/drawing/2014/main" id="{B7BB7FE9-A8E9-42BF-B4B8-DC14B7FD6658}"/>
              </a:ext>
            </a:extLst>
          </p:cNvPr>
          <p:cNvPicPr>
            <a:picLocks noChangeAspect="1" noChangeArrowheads="1"/>
          </p:cNvPicPr>
          <p:nvPr userDrawn="1"/>
        </p:nvPicPr>
        <p:blipFill>
          <a:blip r:embed="rId11"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4210253" y="1935064"/>
            <a:ext cx="1125356" cy="1125356"/>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Global - Free web icons">
            <a:extLst>
              <a:ext uri="{FF2B5EF4-FFF2-40B4-BE49-F238E27FC236}">
                <a16:creationId xmlns:a16="http://schemas.microsoft.com/office/drawing/2014/main" id="{68100026-1FA7-4FFA-9623-E7E419DCAE18}"/>
              </a:ext>
            </a:extLst>
          </p:cNvPr>
          <p:cNvPicPr>
            <a:picLocks noChangeAspect="1" noChangeArrowheads="1"/>
          </p:cNvPicPr>
          <p:nvPr userDrawn="1"/>
        </p:nvPicPr>
        <p:blipFill>
          <a:blip r:embed="rId12"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7012104" y="2045011"/>
            <a:ext cx="935763" cy="935763"/>
          </a:xfrm>
          <a:prstGeom prst="rect">
            <a:avLst/>
          </a:prstGeom>
          <a:noFill/>
          <a:extLst>
            <a:ext uri="{909E8E84-426E-40DD-AFC4-6F175D3DCCD1}">
              <a14:hiddenFill xmlns:a14="http://schemas.microsoft.com/office/drawing/2010/main">
                <a:solidFill>
                  <a:srgbClr val="FFFFFF"/>
                </a:solidFill>
              </a14:hiddenFill>
            </a:ext>
          </a:extLst>
        </p:spPr>
      </p:pic>
      <p:pic>
        <p:nvPicPr>
          <p:cNvPr id="7180" name="Picture 12" descr="Weighing scale - Free shipping and delivery icons">
            <a:extLst>
              <a:ext uri="{FF2B5EF4-FFF2-40B4-BE49-F238E27FC236}">
                <a16:creationId xmlns:a16="http://schemas.microsoft.com/office/drawing/2014/main" id="{960C0815-003C-4ED6-B1EB-9D61B79C8FA8}"/>
              </a:ext>
            </a:extLst>
          </p:cNvPr>
          <p:cNvPicPr>
            <a:picLocks noChangeAspect="1" noChangeArrowheads="1"/>
          </p:cNvPicPr>
          <p:nvPr userDrawn="1"/>
        </p:nvPicPr>
        <p:blipFill>
          <a:blip r:embed="rId13"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9613953" y="1909173"/>
            <a:ext cx="1081030" cy="10810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090747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Warehouse Capabilities">
    <p:spTree>
      <p:nvGrpSpPr>
        <p:cNvPr id="1" name=""/>
        <p:cNvGrpSpPr/>
        <p:nvPr/>
      </p:nvGrpSpPr>
      <p:grpSpPr>
        <a:xfrm>
          <a:off x="0" y="0"/>
          <a:ext cx="0" cy="0"/>
          <a:chOff x="0" y="0"/>
          <a:chExt cx="0" cy="0"/>
        </a:xfrm>
      </p:grpSpPr>
      <p:grpSp>
        <p:nvGrpSpPr>
          <p:cNvPr id="80" name="Group 79">
            <a:extLst>
              <a:ext uri="{FF2B5EF4-FFF2-40B4-BE49-F238E27FC236}">
                <a16:creationId xmlns:a16="http://schemas.microsoft.com/office/drawing/2014/main" id="{598132FC-15C3-4639-BAF9-ACDE55941E0C}"/>
              </a:ext>
            </a:extLst>
          </p:cNvPr>
          <p:cNvGrpSpPr/>
          <p:nvPr userDrawn="1"/>
        </p:nvGrpSpPr>
        <p:grpSpPr>
          <a:xfrm>
            <a:off x="-24056" y="6004590"/>
            <a:ext cx="5312336" cy="853409"/>
            <a:chOff x="-24056" y="6188095"/>
            <a:chExt cx="4489377" cy="669906"/>
          </a:xfrm>
        </p:grpSpPr>
        <p:sp>
          <p:nvSpPr>
            <p:cNvPr id="81" name="Isosceles Triangle 80">
              <a:extLst>
                <a:ext uri="{FF2B5EF4-FFF2-40B4-BE49-F238E27FC236}">
                  <a16:creationId xmlns:a16="http://schemas.microsoft.com/office/drawing/2014/main" id="{2AF61062-E376-406B-94CF-7C67CD4B9BDE}"/>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Isosceles Triangle 81">
              <a:extLst>
                <a:ext uri="{FF2B5EF4-FFF2-40B4-BE49-F238E27FC236}">
                  <a16:creationId xmlns:a16="http://schemas.microsoft.com/office/drawing/2014/main" id="{18656FAE-B6AD-4DA0-9012-F3FC477A7969}"/>
                </a:ext>
              </a:extLst>
            </p:cNvPr>
            <p:cNvSpPr/>
            <p:nvPr userDrawn="1"/>
          </p:nvSpPr>
          <p:spPr>
            <a:xfrm rot="10800000" flipH="1" flipV="1">
              <a:off x="-24056" y="6461160"/>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5" name="Picture 74">
            <a:extLst>
              <a:ext uri="{FF2B5EF4-FFF2-40B4-BE49-F238E27FC236}">
                <a16:creationId xmlns:a16="http://schemas.microsoft.com/office/drawing/2014/main" id="{A5D87B97-A551-442D-B481-205726309F0E}"/>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6" name="Isosceles Triangle 75">
            <a:extLst>
              <a:ext uri="{FF2B5EF4-FFF2-40B4-BE49-F238E27FC236}">
                <a16:creationId xmlns:a16="http://schemas.microsoft.com/office/drawing/2014/main" id="{7E154610-3575-4965-8ED4-18E71F5B631B}"/>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91" name="Picture 2" descr="Forester Regular">
            <a:extLst>
              <a:ext uri="{FF2B5EF4-FFF2-40B4-BE49-F238E27FC236}">
                <a16:creationId xmlns:a16="http://schemas.microsoft.com/office/drawing/2014/main" id="{993E43CE-F96A-40E6-9A19-4AEBC13161B3}"/>
              </a:ext>
            </a:extLst>
          </p:cNvPr>
          <p:cNvPicPr>
            <a:picLocks noChangeAspect="1" noChangeArrowheads="1"/>
          </p:cNvPicPr>
          <p:nvPr userDrawn="1"/>
        </p:nvPicPr>
        <p:blipFill>
          <a:blip r:embed="rId4"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16" name="Title 1">
            <a:extLst>
              <a:ext uri="{FF2B5EF4-FFF2-40B4-BE49-F238E27FC236}">
                <a16:creationId xmlns:a16="http://schemas.microsoft.com/office/drawing/2014/main" id="{924E6925-E98B-44AA-B2AC-A8459BC6524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Warehouse</a:t>
            </a:r>
            <a:r>
              <a:rPr lang="en-US" sz="3600" b="1" kern="1200" baseline="0" dirty="0">
                <a:solidFill>
                  <a:schemeClr val="accent1"/>
                </a:solidFill>
                <a:latin typeface="+mn-lt"/>
                <a:ea typeface="+mn-ea"/>
                <a:cs typeface="+mn-cs"/>
              </a:rPr>
              <a:t> Capabilities</a:t>
            </a:r>
          </a:p>
        </p:txBody>
      </p:sp>
      <p:sp>
        <p:nvSpPr>
          <p:cNvPr id="37" name="Rectangle 36">
            <a:extLst>
              <a:ext uri="{FF2B5EF4-FFF2-40B4-BE49-F238E27FC236}">
                <a16:creationId xmlns:a16="http://schemas.microsoft.com/office/drawing/2014/main" id="{1833F8AC-C9C8-439E-A0CA-27DC5A40AD3D}"/>
              </a:ext>
            </a:extLst>
          </p:cNvPr>
          <p:cNvSpPr/>
          <p:nvPr userDrawn="1"/>
        </p:nvSpPr>
        <p:spPr>
          <a:xfrm>
            <a:off x="238760" y="1154729"/>
            <a:ext cx="11693264" cy="1214938"/>
          </a:xfrm>
          <a:prstGeom prst="rect">
            <a:avLst/>
          </a:prstGeom>
          <a:solidFill>
            <a:schemeClr val="bg1"/>
          </a:solidFill>
          <a:ln w="28575">
            <a:solidFill>
              <a:schemeClr val="accent6">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8" name="Straight Connector 37">
            <a:extLst>
              <a:ext uri="{FF2B5EF4-FFF2-40B4-BE49-F238E27FC236}">
                <a16:creationId xmlns:a16="http://schemas.microsoft.com/office/drawing/2014/main" id="{27E09C42-D59E-4FA2-AEC5-720A25B380BF}"/>
              </a:ext>
            </a:extLst>
          </p:cNvPr>
          <p:cNvCxnSpPr/>
          <p:nvPr userDrawn="1"/>
        </p:nvCxnSpPr>
        <p:spPr>
          <a:xfrm>
            <a:off x="6296964" y="3876903"/>
            <a:ext cx="756847" cy="0"/>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3FAE4A55-7ADC-4760-A944-863E465226E9}"/>
              </a:ext>
            </a:extLst>
          </p:cNvPr>
          <p:cNvCxnSpPr/>
          <p:nvPr userDrawn="1"/>
        </p:nvCxnSpPr>
        <p:spPr>
          <a:xfrm>
            <a:off x="7053811" y="2822919"/>
            <a:ext cx="612727" cy="0"/>
          </a:xfrm>
          <a:prstGeom prst="line">
            <a:avLst/>
          </a:prstGeom>
          <a:ln w="6350">
            <a:solidFill>
              <a:srgbClr val="333333"/>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A546B7AF-4C70-4CAA-9F05-8381E3226031}"/>
              </a:ext>
            </a:extLst>
          </p:cNvPr>
          <p:cNvCxnSpPr/>
          <p:nvPr userDrawn="1"/>
        </p:nvCxnSpPr>
        <p:spPr>
          <a:xfrm>
            <a:off x="6296964" y="4275145"/>
            <a:ext cx="1369573" cy="0"/>
          </a:xfrm>
          <a:prstGeom prst="line">
            <a:avLst/>
          </a:prstGeom>
          <a:ln w="6350">
            <a:solidFill>
              <a:srgbClr val="333333"/>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FC3A729D-352B-425D-8580-D2321F39D6E1}"/>
              </a:ext>
            </a:extLst>
          </p:cNvPr>
          <p:cNvCxnSpPr/>
          <p:nvPr userDrawn="1"/>
        </p:nvCxnSpPr>
        <p:spPr>
          <a:xfrm>
            <a:off x="7053811" y="5727371"/>
            <a:ext cx="612727" cy="0"/>
          </a:xfrm>
          <a:prstGeom prst="line">
            <a:avLst/>
          </a:prstGeom>
          <a:ln w="6350">
            <a:solidFill>
              <a:srgbClr val="333333"/>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id="{6F9BE4A9-F20C-4139-AF78-69AC8E8424EE}"/>
              </a:ext>
            </a:extLst>
          </p:cNvPr>
          <p:cNvCxnSpPr/>
          <p:nvPr userDrawn="1"/>
        </p:nvCxnSpPr>
        <p:spPr>
          <a:xfrm flipH="1" flipV="1">
            <a:off x="7053811" y="2822919"/>
            <a:ext cx="0" cy="1053985"/>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id="{24ECCDFB-C16B-4EC1-A57A-02EDE91DBDEF}"/>
              </a:ext>
            </a:extLst>
          </p:cNvPr>
          <p:cNvCxnSpPr/>
          <p:nvPr userDrawn="1"/>
        </p:nvCxnSpPr>
        <p:spPr>
          <a:xfrm>
            <a:off x="6296964" y="4684308"/>
            <a:ext cx="756847" cy="0"/>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057DE5F7-A679-441F-B4EE-B48039D7110B}"/>
              </a:ext>
            </a:extLst>
          </p:cNvPr>
          <p:cNvCxnSpPr/>
          <p:nvPr userDrawn="1"/>
        </p:nvCxnSpPr>
        <p:spPr>
          <a:xfrm flipH="1" flipV="1">
            <a:off x="7053811" y="4673386"/>
            <a:ext cx="0" cy="1053985"/>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id="{23BC6924-6352-4E69-BC29-76C0C6814290}"/>
              </a:ext>
            </a:extLst>
          </p:cNvPr>
          <p:cNvCxnSpPr/>
          <p:nvPr userDrawn="1"/>
        </p:nvCxnSpPr>
        <p:spPr>
          <a:xfrm flipH="1">
            <a:off x="4829824" y="3876903"/>
            <a:ext cx="756847" cy="0"/>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id="{4F550EE7-B9AB-4491-88B8-B52B8EF95B31}"/>
              </a:ext>
            </a:extLst>
          </p:cNvPr>
          <p:cNvCxnSpPr/>
          <p:nvPr userDrawn="1"/>
        </p:nvCxnSpPr>
        <p:spPr>
          <a:xfrm flipH="1">
            <a:off x="4217097" y="2822919"/>
            <a:ext cx="612727" cy="0"/>
          </a:xfrm>
          <a:prstGeom prst="line">
            <a:avLst/>
          </a:prstGeom>
          <a:ln w="6350">
            <a:solidFill>
              <a:schemeClr val="bg1">
                <a:lumMod val="75000"/>
              </a:schemeClr>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id="{C8DB506F-6E79-4CFC-9410-8CFA19F7C052}"/>
              </a:ext>
            </a:extLst>
          </p:cNvPr>
          <p:cNvCxnSpPr/>
          <p:nvPr userDrawn="1"/>
        </p:nvCxnSpPr>
        <p:spPr>
          <a:xfrm flipH="1">
            <a:off x="4217098" y="4275145"/>
            <a:ext cx="1369573" cy="0"/>
          </a:xfrm>
          <a:prstGeom prst="line">
            <a:avLst/>
          </a:prstGeom>
          <a:ln w="6350">
            <a:solidFill>
              <a:srgbClr val="333333"/>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id="{7CFA4403-F78A-4AF2-9E4C-471F3A44F7C2}"/>
              </a:ext>
            </a:extLst>
          </p:cNvPr>
          <p:cNvCxnSpPr/>
          <p:nvPr userDrawn="1"/>
        </p:nvCxnSpPr>
        <p:spPr>
          <a:xfrm flipH="1">
            <a:off x="4217097" y="5727371"/>
            <a:ext cx="612727" cy="0"/>
          </a:xfrm>
          <a:prstGeom prst="line">
            <a:avLst/>
          </a:prstGeom>
          <a:ln w="6350">
            <a:solidFill>
              <a:schemeClr val="bg1">
                <a:lumMod val="75000"/>
              </a:schemeClr>
            </a:solidFill>
            <a:headEnd type="none"/>
            <a:tailEnd type="oval" w="sm" len="sm"/>
          </a:ln>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id="{2F792950-5864-4BB6-B16D-33AE243A4EB3}"/>
              </a:ext>
            </a:extLst>
          </p:cNvPr>
          <p:cNvCxnSpPr/>
          <p:nvPr userDrawn="1"/>
        </p:nvCxnSpPr>
        <p:spPr>
          <a:xfrm flipV="1">
            <a:off x="4829824" y="2822919"/>
            <a:ext cx="0" cy="1053985"/>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C0FC9E04-33BC-4524-A255-23CCE9BC8DBF}"/>
              </a:ext>
            </a:extLst>
          </p:cNvPr>
          <p:cNvCxnSpPr/>
          <p:nvPr userDrawn="1"/>
        </p:nvCxnSpPr>
        <p:spPr>
          <a:xfrm flipH="1">
            <a:off x="4829824" y="4684308"/>
            <a:ext cx="756847" cy="0"/>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F51B7686-1E43-44BF-ADB9-5A5E4D754855}"/>
              </a:ext>
            </a:extLst>
          </p:cNvPr>
          <p:cNvCxnSpPr/>
          <p:nvPr userDrawn="1"/>
        </p:nvCxnSpPr>
        <p:spPr>
          <a:xfrm flipV="1">
            <a:off x="4829824" y="4673386"/>
            <a:ext cx="0" cy="1053985"/>
          </a:xfrm>
          <a:prstGeom prst="line">
            <a:avLst/>
          </a:prstGeom>
          <a:ln w="6350">
            <a:solidFill>
              <a:srgbClr val="333333"/>
            </a:solidFill>
          </a:ln>
        </p:spPr>
        <p:style>
          <a:lnRef idx="1">
            <a:schemeClr val="dk1"/>
          </a:lnRef>
          <a:fillRef idx="0">
            <a:schemeClr val="dk1"/>
          </a:fillRef>
          <a:effectRef idx="0">
            <a:schemeClr val="dk1"/>
          </a:effectRef>
          <a:fontRef idx="minor">
            <a:schemeClr val="tx1"/>
          </a:fontRef>
        </p:style>
      </p:cxnSp>
      <p:sp>
        <p:nvSpPr>
          <p:cNvPr id="52" name="Rectangle 51">
            <a:extLst>
              <a:ext uri="{FF2B5EF4-FFF2-40B4-BE49-F238E27FC236}">
                <a16:creationId xmlns:a16="http://schemas.microsoft.com/office/drawing/2014/main" id="{4EC17062-7D1E-4719-B43A-596E941A816C}"/>
              </a:ext>
            </a:extLst>
          </p:cNvPr>
          <p:cNvSpPr/>
          <p:nvPr userDrawn="1"/>
        </p:nvSpPr>
        <p:spPr>
          <a:xfrm>
            <a:off x="7827328" y="2487432"/>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53" name="TextBox 52">
            <a:extLst>
              <a:ext uri="{FF2B5EF4-FFF2-40B4-BE49-F238E27FC236}">
                <a16:creationId xmlns:a16="http://schemas.microsoft.com/office/drawing/2014/main" id="{3286399B-D283-4097-9111-DDC37912536A}"/>
              </a:ext>
            </a:extLst>
          </p:cNvPr>
          <p:cNvSpPr txBox="1"/>
          <p:nvPr userDrawn="1"/>
        </p:nvSpPr>
        <p:spPr>
          <a:xfrm>
            <a:off x="8780601" y="3849801"/>
            <a:ext cx="2836713" cy="746340"/>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Returns Management</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Transportation Management</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Custom Reporting</a:t>
            </a:r>
          </a:p>
        </p:txBody>
      </p:sp>
      <p:sp>
        <p:nvSpPr>
          <p:cNvPr id="54" name="TextBox 53">
            <a:extLst>
              <a:ext uri="{FF2B5EF4-FFF2-40B4-BE49-F238E27FC236}">
                <a16:creationId xmlns:a16="http://schemas.microsoft.com/office/drawing/2014/main" id="{9B58BD10-B7F5-4D6A-98F3-6B518F0E2AAA}"/>
              </a:ext>
            </a:extLst>
          </p:cNvPr>
          <p:cNvSpPr txBox="1"/>
          <p:nvPr userDrawn="1"/>
        </p:nvSpPr>
        <p:spPr>
          <a:xfrm>
            <a:off x="8773610" y="5286368"/>
            <a:ext cx="2836713" cy="746340"/>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Kitting and Assembly</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Conditioning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Value-Added Services</a:t>
            </a:r>
          </a:p>
        </p:txBody>
      </p:sp>
      <p:sp>
        <p:nvSpPr>
          <p:cNvPr id="55" name="Rectangle 54">
            <a:extLst>
              <a:ext uri="{FF2B5EF4-FFF2-40B4-BE49-F238E27FC236}">
                <a16:creationId xmlns:a16="http://schemas.microsoft.com/office/drawing/2014/main" id="{3A6439E4-F91A-4663-8549-CCD6766E6E4A}"/>
              </a:ext>
            </a:extLst>
          </p:cNvPr>
          <p:cNvSpPr/>
          <p:nvPr userDrawn="1"/>
        </p:nvSpPr>
        <p:spPr>
          <a:xfrm>
            <a:off x="7827911" y="3908335"/>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56" name="Rectangle 55">
            <a:extLst>
              <a:ext uri="{FF2B5EF4-FFF2-40B4-BE49-F238E27FC236}">
                <a16:creationId xmlns:a16="http://schemas.microsoft.com/office/drawing/2014/main" id="{D9CB9D70-AA0B-4DF4-9ECC-EDCC420BF096}"/>
              </a:ext>
            </a:extLst>
          </p:cNvPr>
          <p:cNvSpPr/>
          <p:nvPr userDrawn="1"/>
        </p:nvSpPr>
        <p:spPr>
          <a:xfrm>
            <a:off x="7827328" y="5387922"/>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57" name="Rectangle 56">
            <a:extLst>
              <a:ext uri="{FF2B5EF4-FFF2-40B4-BE49-F238E27FC236}">
                <a16:creationId xmlns:a16="http://schemas.microsoft.com/office/drawing/2014/main" id="{CE3CBBFA-02AD-42FB-B1E5-592E2C70AE00}"/>
              </a:ext>
            </a:extLst>
          </p:cNvPr>
          <p:cNvSpPr/>
          <p:nvPr userDrawn="1"/>
        </p:nvSpPr>
        <p:spPr>
          <a:xfrm>
            <a:off x="3304849" y="2487432"/>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58" name="Rectangle 57">
            <a:extLst>
              <a:ext uri="{FF2B5EF4-FFF2-40B4-BE49-F238E27FC236}">
                <a16:creationId xmlns:a16="http://schemas.microsoft.com/office/drawing/2014/main" id="{BD4C8710-41AE-4B00-9A23-8F17024E68FC}"/>
              </a:ext>
            </a:extLst>
          </p:cNvPr>
          <p:cNvSpPr/>
          <p:nvPr userDrawn="1"/>
        </p:nvSpPr>
        <p:spPr>
          <a:xfrm>
            <a:off x="3305432" y="3908335"/>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59" name="Rectangle 58">
            <a:extLst>
              <a:ext uri="{FF2B5EF4-FFF2-40B4-BE49-F238E27FC236}">
                <a16:creationId xmlns:a16="http://schemas.microsoft.com/office/drawing/2014/main" id="{EBE24DBB-F02E-4E37-8C2E-940198ED2045}"/>
              </a:ext>
            </a:extLst>
          </p:cNvPr>
          <p:cNvSpPr/>
          <p:nvPr userDrawn="1"/>
        </p:nvSpPr>
        <p:spPr>
          <a:xfrm>
            <a:off x="3304849" y="5384605"/>
            <a:ext cx="785493" cy="786401"/>
          </a:xfrm>
          <a:prstGeom prst="rect">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a:solidFill>
                <a:schemeClr val="tx1"/>
              </a:solidFill>
              <a:latin typeface="Century Gothic" panose="020B0502020202020204" pitchFamily="34" charset="0"/>
              <a:cs typeface="Lato Light"/>
            </a:endParaRPr>
          </a:p>
        </p:txBody>
      </p:sp>
      <p:sp>
        <p:nvSpPr>
          <p:cNvPr id="60" name="TextBox 59">
            <a:extLst>
              <a:ext uri="{FF2B5EF4-FFF2-40B4-BE49-F238E27FC236}">
                <a16:creationId xmlns:a16="http://schemas.microsoft.com/office/drawing/2014/main" id="{242A106E-710C-419A-8DA4-3CE6D532BEBC}"/>
              </a:ext>
            </a:extLst>
          </p:cNvPr>
          <p:cNvSpPr txBox="1"/>
          <p:nvPr userDrawn="1"/>
        </p:nvSpPr>
        <p:spPr>
          <a:xfrm>
            <a:off x="8773610" y="2487432"/>
            <a:ext cx="2836713" cy="1182357"/>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Product Warehousing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Inventory Management</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Pick, Pack &amp; Ship</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Invoice and Promotional Documentation</a:t>
            </a:r>
          </a:p>
        </p:txBody>
      </p:sp>
      <p:sp>
        <p:nvSpPr>
          <p:cNvPr id="61" name="TextBox 60">
            <a:extLst>
              <a:ext uri="{FF2B5EF4-FFF2-40B4-BE49-F238E27FC236}">
                <a16:creationId xmlns:a16="http://schemas.microsoft.com/office/drawing/2014/main" id="{FC13A3B1-5CF2-4F44-81B9-7F498ACDA77B}"/>
              </a:ext>
            </a:extLst>
          </p:cNvPr>
          <p:cNvSpPr txBox="1"/>
          <p:nvPr userDrawn="1"/>
        </p:nvSpPr>
        <p:spPr>
          <a:xfrm>
            <a:off x="528027" y="2479707"/>
            <a:ext cx="2836713" cy="964348"/>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Case Picking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Sorting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Packaging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Re-packaging</a:t>
            </a:r>
          </a:p>
        </p:txBody>
      </p:sp>
      <p:sp>
        <p:nvSpPr>
          <p:cNvPr id="62" name="TextBox 61">
            <a:extLst>
              <a:ext uri="{FF2B5EF4-FFF2-40B4-BE49-F238E27FC236}">
                <a16:creationId xmlns:a16="http://schemas.microsoft.com/office/drawing/2014/main" id="{670207D3-DF04-4604-BA28-949B7F101B36}"/>
              </a:ext>
            </a:extLst>
          </p:cNvPr>
          <p:cNvSpPr txBox="1"/>
          <p:nvPr userDrawn="1"/>
        </p:nvSpPr>
        <p:spPr>
          <a:xfrm>
            <a:off x="523154" y="3874344"/>
            <a:ext cx="2981802" cy="946203"/>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Labeling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Collating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Vendor Consolidation Programs</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Fulfillment</a:t>
            </a:r>
          </a:p>
        </p:txBody>
      </p:sp>
      <p:sp>
        <p:nvSpPr>
          <p:cNvPr id="63" name="TextBox 62">
            <a:extLst>
              <a:ext uri="{FF2B5EF4-FFF2-40B4-BE49-F238E27FC236}">
                <a16:creationId xmlns:a16="http://schemas.microsoft.com/office/drawing/2014/main" id="{5BF0E015-1760-4CD8-89A0-82F1B706B2E9}"/>
              </a:ext>
            </a:extLst>
          </p:cNvPr>
          <p:cNvSpPr txBox="1"/>
          <p:nvPr userDrawn="1"/>
        </p:nvSpPr>
        <p:spPr>
          <a:xfrm>
            <a:off x="525972" y="5364007"/>
            <a:ext cx="2836713" cy="725437"/>
          </a:xfrm>
          <a:prstGeom prst="rect">
            <a:avLst/>
          </a:prstGeom>
          <a:noFill/>
        </p:spPr>
        <p:txBody>
          <a:bodyPr wrap="square" lIns="91422" tIns="45711" rIns="91422" bIns="45711" rtlCol="0">
            <a:spAutoFit/>
          </a:bodyPr>
          <a:lstStyle/>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cs typeface="Lato Light"/>
              </a:rPr>
              <a:t>Product Inspection and Assembly</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Transloading/Cross-docking</a:t>
            </a:r>
          </a:p>
          <a:p>
            <a:pPr marL="171450" indent="-171450">
              <a:lnSpc>
                <a:spcPts val="1700"/>
              </a:lnSpc>
              <a:buFont typeface="Arial" panose="020B0604020202020204" pitchFamily="34" charset="0"/>
              <a:buChar char="•"/>
            </a:pPr>
            <a:r>
              <a:rPr lang="en-US" sz="1200" b="1" dirty="0">
                <a:solidFill>
                  <a:srgbClr val="A71930"/>
                </a:solidFill>
                <a:latin typeface="Century Gothic" panose="020B0502020202020204" pitchFamily="34" charset="0"/>
                <a:ea typeface="Lato Light" charset="0"/>
                <a:cs typeface="Lato Light"/>
              </a:rPr>
              <a:t>Import/Export CFS</a:t>
            </a:r>
          </a:p>
        </p:txBody>
      </p:sp>
      <p:sp>
        <p:nvSpPr>
          <p:cNvPr id="64" name="Freeform 214">
            <a:extLst>
              <a:ext uri="{FF2B5EF4-FFF2-40B4-BE49-F238E27FC236}">
                <a16:creationId xmlns:a16="http://schemas.microsoft.com/office/drawing/2014/main" id="{7F1E3F76-7F12-4E19-A021-5AE03A78CE1B}"/>
              </a:ext>
            </a:extLst>
          </p:cNvPr>
          <p:cNvSpPr>
            <a:spLocks noChangeArrowheads="1"/>
          </p:cNvSpPr>
          <p:nvPr userDrawn="1"/>
        </p:nvSpPr>
        <p:spPr bwMode="auto">
          <a:xfrm>
            <a:off x="3526059" y="4123798"/>
            <a:ext cx="282986" cy="318360"/>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45716" tIns="22858" rIns="45716" bIns="22858" anchor="ctr"/>
          <a:lstStyle/>
          <a:p>
            <a:pPr>
              <a:defRPr/>
            </a:pPr>
            <a:endParaRPr lang="en-US" sz="900" b="1">
              <a:latin typeface="Century Gothic" panose="020B0502020202020204" pitchFamily="34" charset="0"/>
            </a:endParaRPr>
          </a:p>
        </p:txBody>
      </p:sp>
      <p:sp>
        <p:nvSpPr>
          <p:cNvPr id="65" name="Shape 188">
            <a:extLst>
              <a:ext uri="{FF2B5EF4-FFF2-40B4-BE49-F238E27FC236}">
                <a16:creationId xmlns:a16="http://schemas.microsoft.com/office/drawing/2014/main" id="{3FE4551D-9373-40F4-86DB-82A00116D338}"/>
              </a:ext>
            </a:extLst>
          </p:cNvPr>
          <p:cNvSpPr/>
          <p:nvPr userDrawn="1"/>
        </p:nvSpPr>
        <p:spPr>
          <a:xfrm>
            <a:off x="316604" y="1277215"/>
            <a:ext cx="11537576" cy="98131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just">
              <a:lnSpc>
                <a:spcPct val="100000"/>
              </a:lnSpc>
              <a:spcBef>
                <a:spcPts val="0"/>
              </a:spcBef>
              <a:defRPr sz="1800">
                <a:solidFill>
                  <a:srgbClr val="000000"/>
                </a:solidFill>
              </a:defRPr>
            </a:pPr>
            <a:r>
              <a:rPr lang="en-US" sz="1150" dirty="0">
                <a:solidFill>
                  <a:schemeClr val="tx1"/>
                </a:solidFill>
                <a:latin typeface="Century Gothic" panose="020B0502020202020204" pitchFamily="34" charset="0"/>
                <a:ea typeface="Lato Light"/>
                <a:cs typeface="Lato Light"/>
              </a:rPr>
              <a:t>RIM logistics, ltd. specializes in </a:t>
            </a:r>
            <a:r>
              <a:rPr lang="en-US" sz="1150" b="1" dirty="0">
                <a:solidFill>
                  <a:srgbClr val="A71930"/>
                </a:solidFill>
                <a:latin typeface="Century Gothic" panose="020B0502020202020204" pitchFamily="34" charset="0"/>
                <a:ea typeface="Lato Light"/>
                <a:cs typeface="Lato Light"/>
              </a:rPr>
              <a:t>warehousing</a:t>
            </a:r>
            <a:r>
              <a:rPr lang="en-US" sz="1150" dirty="0">
                <a:solidFill>
                  <a:srgbClr val="A71930"/>
                </a:solidFill>
                <a:latin typeface="Century Gothic" panose="020B0502020202020204" pitchFamily="34" charset="0"/>
                <a:ea typeface="Lato Light"/>
                <a:cs typeface="Lato Light"/>
              </a:rPr>
              <a:t> </a:t>
            </a:r>
            <a:r>
              <a:rPr lang="en-US" sz="1150" b="1" dirty="0">
                <a:solidFill>
                  <a:srgbClr val="A71930"/>
                </a:solidFill>
                <a:latin typeface="Century Gothic" panose="020B0502020202020204" pitchFamily="34" charset="0"/>
                <a:ea typeface="Lato Light"/>
                <a:cs typeface="Lato Light"/>
              </a:rPr>
              <a:t>that is part of a supply chain solution</a:t>
            </a:r>
            <a:r>
              <a:rPr lang="en-US" sz="1150" dirty="0">
                <a:solidFill>
                  <a:schemeClr val="tx1"/>
                </a:solidFill>
                <a:latin typeface="Century Gothic" panose="020B0502020202020204" pitchFamily="34" charset="0"/>
                <a:ea typeface="Lato Light"/>
                <a:cs typeface="Lato Light"/>
              </a:rPr>
              <a:t>. With a detailed implementation process that </a:t>
            </a:r>
            <a:r>
              <a:rPr lang="en-US" sz="1150" dirty="0">
                <a:solidFill>
                  <a:srgbClr val="A71930"/>
                </a:solidFill>
                <a:latin typeface="Century Gothic" panose="020B0502020202020204" pitchFamily="34" charset="0"/>
                <a:ea typeface="Lato Light"/>
                <a:cs typeface="Lato Light"/>
              </a:rPr>
              <a:t>creates your virtual warehouse</a:t>
            </a:r>
            <a:r>
              <a:rPr lang="en-US" sz="1150" dirty="0">
                <a:solidFill>
                  <a:schemeClr val="tx1"/>
                </a:solidFill>
                <a:latin typeface="Century Gothic" panose="020B0502020202020204" pitchFamily="34" charset="0"/>
                <a:ea typeface="Lato Light"/>
                <a:cs typeface="Lato Light"/>
              </a:rPr>
              <a:t> before starting, we ensure that we partner with customers that make sense together. We offer solutions that </a:t>
            </a:r>
            <a:r>
              <a:rPr lang="en-US" sz="1150" dirty="0">
                <a:solidFill>
                  <a:srgbClr val="A71930"/>
                </a:solidFill>
                <a:latin typeface="Century Gothic" panose="020B0502020202020204" pitchFamily="34" charset="0"/>
                <a:ea typeface="Lato Light"/>
                <a:cs typeface="Lato Light"/>
              </a:rPr>
              <a:t>engage planning and preparation</a:t>
            </a:r>
            <a:r>
              <a:rPr lang="en-US" sz="1150" dirty="0">
                <a:solidFill>
                  <a:schemeClr val="tx1"/>
                </a:solidFill>
                <a:latin typeface="Century Gothic" panose="020B0502020202020204" pitchFamily="34" charset="0"/>
                <a:ea typeface="Lato Light"/>
                <a:cs typeface="Lato Light"/>
              </a:rPr>
              <a:t>, so that you can count on the job being done right and on time. </a:t>
            </a:r>
          </a:p>
          <a:p>
            <a:pPr lvl="0" algn="just">
              <a:lnSpc>
                <a:spcPct val="100000"/>
              </a:lnSpc>
              <a:spcBef>
                <a:spcPts val="0"/>
              </a:spcBef>
              <a:defRPr sz="1800">
                <a:solidFill>
                  <a:srgbClr val="000000"/>
                </a:solidFill>
              </a:defRPr>
            </a:pPr>
            <a:endParaRPr lang="en-US" sz="400" dirty="0">
              <a:solidFill>
                <a:schemeClr val="tx1"/>
              </a:solidFill>
              <a:latin typeface="Century Gothic" panose="020B0502020202020204" pitchFamily="34" charset="0"/>
              <a:ea typeface="Lato Light"/>
              <a:cs typeface="Lato Light"/>
            </a:endParaRPr>
          </a:p>
          <a:p>
            <a:pPr lvl="0" algn="just">
              <a:lnSpc>
                <a:spcPct val="100000"/>
              </a:lnSpc>
              <a:spcBef>
                <a:spcPts val="0"/>
              </a:spcBef>
              <a:defRPr sz="1800">
                <a:solidFill>
                  <a:srgbClr val="000000"/>
                </a:solidFill>
              </a:defRPr>
            </a:pPr>
            <a:r>
              <a:rPr lang="en-US" sz="1150" dirty="0">
                <a:solidFill>
                  <a:schemeClr val="tx1"/>
                </a:solidFill>
                <a:latin typeface="Century Gothic" panose="020B0502020202020204" pitchFamily="34" charset="0"/>
                <a:ea typeface="Lato Light"/>
                <a:cs typeface="Lato Light"/>
              </a:rPr>
              <a:t>Our warehousing expertise ranges from operations as a CFS, to that of a full 3PL outsourced partner. We have the </a:t>
            </a:r>
            <a:r>
              <a:rPr lang="en-US" sz="1150" dirty="0">
                <a:solidFill>
                  <a:srgbClr val="A71930"/>
                </a:solidFill>
                <a:latin typeface="Century Gothic" panose="020B0502020202020204" pitchFamily="34" charset="0"/>
                <a:ea typeface="Lato Light"/>
                <a:cs typeface="Lato Light"/>
              </a:rPr>
              <a:t>capabilities, infrastructure and technology </a:t>
            </a:r>
            <a:r>
              <a:rPr lang="en-US" sz="1150" dirty="0">
                <a:solidFill>
                  <a:schemeClr val="tx1"/>
                </a:solidFill>
                <a:latin typeface="Century Gothic" panose="020B0502020202020204" pitchFamily="34" charset="0"/>
                <a:ea typeface="Lato Light"/>
                <a:cs typeface="Lato Light"/>
              </a:rPr>
              <a:t>in place to allow customers the ability to mold a warehousing strategy that fits their exact needs and nothing has to be cookie cutter.</a:t>
            </a:r>
          </a:p>
        </p:txBody>
      </p:sp>
      <p:sp>
        <p:nvSpPr>
          <p:cNvPr id="66" name="Freeform 221">
            <a:extLst>
              <a:ext uri="{FF2B5EF4-FFF2-40B4-BE49-F238E27FC236}">
                <a16:creationId xmlns:a16="http://schemas.microsoft.com/office/drawing/2014/main" id="{70CBDBA6-69C9-4E8C-ABD9-B1BDD28551B8}"/>
              </a:ext>
            </a:extLst>
          </p:cNvPr>
          <p:cNvSpPr>
            <a:spLocks noChangeArrowheads="1"/>
          </p:cNvSpPr>
          <p:nvPr userDrawn="1"/>
        </p:nvSpPr>
        <p:spPr bwMode="auto">
          <a:xfrm>
            <a:off x="8080374" y="4107082"/>
            <a:ext cx="292940" cy="358890"/>
          </a:xfrm>
          <a:custGeom>
            <a:avLst/>
            <a:gdLst>
              <a:gd name="T0" fmla="*/ 353 w 501"/>
              <a:gd name="T1" fmla="*/ 0 h 619"/>
              <a:gd name="T2" fmla="*/ 353 w 501"/>
              <a:gd name="T3" fmla="*/ 0 h 619"/>
              <a:gd name="T4" fmla="*/ 353 w 501"/>
              <a:gd name="T5" fmla="*/ 0 h 619"/>
              <a:gd name="T6" fmla="*/ 309 w 501"/>
              <a:gd name="T7" fmla="*/ 0 h 619"/>
              <a:gd name="T8" fmla="*/ 73 w 501"/>
              <a:gd name="T9" fmla="*/ 0 h 619"/>
              <a:gd name="T10" fmla="*/ 0 w 501"/>
              <a:gd name="T11" fmla="*/ 74 h 619"/>
              <a:gd name="T12" fmla="*/ 0 w 501"/>
              <a:gd name="T13" fmla="*/ 545 h 619"/>
              <a:gd name="T14" fmla="*/ 73 w 501"/>
              <a:gd name="T15" fmla="*/ 618 h 619"/>
              <a:gd name="T16" fmla="*/ 427 w 501"/>
              <a:gd name="T17" fmla="*/ 618 h 619"/>
              <a:gd name="T18" fmla="*/ 500 w 501"/>
              <a:gd name="T19" fmla="*/ 545 h 619"/>
              <a:gd name="T20" fmla="*/ 500 w 501"/>
              <a:gd name="T21" fmla="*/ 147 h 619"/>
              <a:gd name="T22" fmla="*/ 353 w 501"/>
              <a:gd name="T23" fmla="*/ 0 h 619"/>
              <a:gd name="T24" fmla="*/ 471 w 501"/>
              <a:gd name="T25" fmla="*/ 545 h 619"/>
              <a:gd name="T26" fmla="*/ 471 w 501"/>
              <a:gd name="T27" fmla="*/ 545 h 619"/>
              <a:gd name="T28" fmla="*/ 427 w 501"/>
              <a:gd name="T29" fmla="*/ 589 h 619"/>
              <a:gd name="T30" fmla="*/ 73 w 501"/>
              <a:gd name="T31" fmla="*/ 589 h 619"/>
              <a:gd name="T32" fmla="*/ 29 w 501"/>
              <a:gd name="T33" fmla="*/ 545 h 619"/>
              <a:gd name="T34" fmla="*/ 29 w 501"/>
              <a:gd name="T35" fmla="*/ 74 h 619"/>
              <a:gd name="T36" fmla="*/ 73 w 501"/>
              <a:gd name="T37" fmla="*/ 29 h 619"/>
              <a:gd name="T38" fmla="*/ 309 w 501"/>
              <a:gd name="T39" fmla="*/ 29 h 619"/>
              <a:gd name="T40" fmla="*/ 309 w 501"/>
              <a:gd name="T41" fmla="*/ 118 h 619"/>
              <a:gd name="T42" fmla="*/ 382 w 501"/>
              <a:gd name="T43" fmla="*/ 192 h 619"/>
              <a:gd name="T44" fmla="*/ 471 w 501"/>
              <a:gd name="T45" fmla="*/ 192 h 619"/>
              <a:gd name="T46" fmla="*/ 471 w 501"/>
              <a:gd name="T47" fmla="*/ 545 h 619"/>
              <a:gd name="T48" fmla="*/ 382 w 501"/>
              <a:gd name="T49" fmla="*/ 147 h 619"/>
              <a:gd name="T50" fmla="*/ 382 w 501"/>
              <a:gd name="T51" fmla="*/ 147 h 619"/>
              <a:gd name="T52" fmla="*/ 353 w 501"/>
              <a:gd name="T53" fmla="*/ 118 h 619"/>
              <a:gd name="T54" fmla="*/ 353 w 501"/>
              <a:gd name="T55" fmla="*/ 29 h 619"/>
              <a:gd name="T56" fmla="*/ 471 w 501"/>
              <a:gd name="T57" fmla="*/ 147 h 619"/>
              <a:gd name="T58" fmla="*/ 382 w 501"/>
              <a:gd name="T59" fmla="*/ 147 h 619"/>
              <a:gd name="T60" fmla="*/ 368 w 501"/>
              <a:gd name="T61" fmla="*/ 427 h 619"/>
              <a:gd name="T62" fmla="*/ 368 w 501"/>
              <a:gd name="T63" fmla="*/ 427 h 619"/>
              <a:gd name="T64" fmla="*/ 132 w 501"/>
              <a:gd name="T65" fmla="*/ 427 h 619"/>
              <a:gd name="T66" fmla="*/ 118 w 501"/>
              <a:gd name="T67" fmla="*/ 442 h 619"/>
              <a:gd name="T68" fmla="*/ 132 w 501"/>
              <a:gd name="T69" fmla="*/ 471 h 619"/>
              <a:gd name="T70" fmla="*/ 368 w 501"/>
              <a:gd name="T71" fmla="*/ 471 h 619"/>
              <a:gd name="T72" fmla="*/ 382 w 501"/>
              <a:gd name="T73" fmla="*/ 442 h 619"/>
              <a:gd name="T74" fmla="*/ 368 w 501"/>
              <a:gd name="T75" fmla="*/ 427 h 619"/>
              <a:gd name="T76" fmla="*/ 368 w 501"/>
              <a:gd name="T77" fmla="*/ 309 h 619"/>
              <a:gd name="T78" fmla="*/ 368 w 501"/>
              <a:gd name="T79" fmla="*/ 309 h 619"/>
              <a:gd name="T80" fmla="*/ 132 w 501"/>
              <a:gd name="T81" fmla="*/ 309 h 619"/>
              <a:gd name="T82" fmla="*/ 118 w 501"/>
              <a:gd name="T83" fmla="*/ 324 h 619"/>
              <a:gd name="T84" fmla="*/ 132 w 501"/>
              <a:gd name="T85" fmla="*/ 354 h 619"/>
              <a:gd name="T86" fmla="*/ 368 w 501"/>
              <a:gd name="T87" fmla="*/ 354 h 619"/>
              <a:gd name="T88" fmla="*/ 382 w 501"/>
              <a:gd name="T89" fmla="*/ 324 h 619"/>
              <a:gd name="T90" fmla="*/ 368 w 501"/>
              <a:gd name="T91" fmla="*/ 30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1" h="619">
                <a:moveTo>
                  <a:pt x="353" y="0"/>
                </a:moveTo>
                <a:lnTo>
                  <a:pt x="353" y="0"/>
                </a:lnTo>
                <a:lnTo>
                  <a:pt x="353" y="0"/>
                </a:lnTo>
                <a:cubicBezTo>
                  <a:pt x="338" y="0"/>
                  <a:pt x="338" y="0"/>
                  <a:pt x="309" y="0"/>
                </a:cubicBezTo>
                <a:cubicBezTo>
                  <a:pt x="73" y="0"/>
                  <a:pt x="73" y="0"/>
                  <a:pt x="73" y="0"/>
                </a:cubicBezTo>
                <a:cubicBezTo>
                  <a:pt x="29" y="0"/>
                  <a:pt x="0" y="29"/>
                  <a:pt x="0" y="74"/>
                </a:cubicBezTo>
                <a:cubicBezTo>
                  <a:pt x="0" y="545"/>
                  <a:pt x="0" y="545"/>
                  <a:pt x="0" y="545"/>
                </a:cubicBezTo>
                <a:cubicBezTo>
                  <a:pt x="0" y="589"/>
                  <a:pt x="29" y="618"/>
                  <a:pt x="73" y="618"/>
                </a:cubicBezTo>
                <a:cubicBezTo>
                  <a:pt x="427" y="618"/>
                  <a:pt x="427" y="618"/>
                  <a:pt x="427" y="618"/>
                </a:cubicBezTo>
                <a:cubicBezTo>
                  <a:pt x="471" y="618"/>
                  <a:pt x="500" y="589"/>
                  <a:pt x="500" y="545"/>
                </a:cubicBezTo>
                <a:cubicBezTo>
                  <a:pt x="500" y="147"/>
                  <a:pt x="500" y="147"/>
                  <a:pt x="500" y="147"/>
                </a:cubicBezTo>
                <a:lnTo>
                  <a:pt x="353" y="0"/>
                </a:lnTo>
                <a:close/>
                <a:moveTo>
                  <a:pt x="471" y="545"/>
                </a:moveTo>
                <a:lnTo>
                  <a:pt x="471" y="545"/>
                </a:lnTo>
                <a:cubicBezTo>
                  <a:pt x="471" y="559"/>
                  <a:pt x="441" y="589"/>
                  <a:pt x="427"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309" y="29"/>
                  <a:pt x="309" y="29"/>
                  <a:pt x="309" y="29"/>
                </a:cubicBezTo>
                <a:cubicBezTo>
                  <a:pt x="309" y="88"/>
                  <a:pt x="309" y="118"/>
                  <a:pt x="309" y="118"/>
                </a:cubicBezTo>
                <a:cubicBezTo>
                  <a:pt x="309" y="162"/>
                  <a:pt x="338" y="192"/>
                  <a:pt x="382" y="192"/>
                </a:cubicBezTo>
                <a:cubicBezTo>
                  <a:pt x="382" y="192"/>
                  <a:pt x="427" y="192"/>
                  <a:pt x="471" y="192"/>
                </a:cubicBezTo>
                <a:lnTo>
                  <a:pt x="471" y="545"/>
                </a:lnTo>
                <a:close/>
                <a:moveTo>
                  <a:pt x="382" y="147"/>
                </a:moveTo>
                <a:lnTo>
                  <a:pt x="382" y="147"/>
                </a:lnTo>
                <a:cubicBezTo>
                  <a:pt x="368" y="147"/>
                  <a:pt x="353" y="133"/>
                  <a:pt x="353" y="118"/>
                </a:cubicBezTo>
                <a:cubicBezTo>
                  <a:pt x="353" y="118"/>
                  <a:pt x="353" y="88"/>
                  <a:pt x="353" y="29"/>
                </a:cubicBezTo>
                <a:cubicBezTo>
                  <a:pt x="471" y="147"/>
                  <a:pt x="471" y="147"/>
                  <a:pt x="471" y="147"/>
                </a:cubicBezTo>
                <a:lnTo>
                  <a:pt x="382" y="147"/>
                </a:lnTo>
                <a:close/>
                <a:moveTo>
                  <a:pt x="368" y="427"/>
                </a:moveTo>
                <a:lnTo>
                  <a:pt x="368" y="427"/>
                </a:lnTo>
                <a:cubicBezTo>
                  <a:pt x="132" y="427"/>
                  <a:pt x="132" y="427"/>
                  <a:pt x="132" y="427"/>
                </a:cubicBezTo>
                <a:cubicBezTo>
                  <a:pt x="118" y="427"/>
                  <a:pt x="118" y="442"/>
                  <a:pt x="118" y="442"/>
                </a:cubicBezTo>
                <a:cubicBezTo>
                  <a:pt x="118" y="457"/>
                  <a:pt x="118" y="471"/>
                  <a:pt x="132" y="471"/>
                </a:cubicBezTo>
                <a:cubicBezTo>
                  <a:pt x="368" y="471"/>
                  <a:pt x="368" y="471"/>
                  <a:pt x="368" y="471"/>
                </a:cubicBezTo>
                <a:cubicBezTo>
                  <a:pt x="382" y="471"/>
                  <a:pt x="382" y="457"/>
                  <a:pt x="382" y="442"/>
                </a:cubicBezTo>
                <a:cubicBezTo>
                  <a:pt x="382" y="442"/>
                  <a:pt x="382" y="427"/>
                  <a:pt x="368" y="427"/>
                </a:cubicBezTo>
                <a:close/>
                <a:moveTo>
                  <a:pt x="368" y="309"/>
                </a:moveTo>
                <a:lnTo>
                  <a:pt x="368" y="309"/>
                </a:lnTo>
                <a:cubicBezTo>
                  <a:pt x="132" y="309"/>
                  <a:pt x="132" y="309"/>
                  <a:pt x="132" y="309"/>
                </a:cubicBezTo>
                <a:cubicBezTo>
                  <a:pt x="118" y="309"/>
                  <a:pt x="118" y="324"/>
                  <a:pt x="118" y="324"/>
                </a:cubicBezTo>
                <a:cubicBezTo>
                  <a:pt x="118" y="339"/>
                  <a:pt x="118" y="354"/>
                  <a:pt x="132" y="354"/>
                </a:cubicBezTo>
                <a:cubicBezTo>
                  <a:pt x="368" y="354"/>
                  <a:pt x="368" y="354"/>
                  <a:pt x="368" y="354"/>
                </a:cubicBezTo>
                <a:cubicBezTo>
                  <a:pt x="382" y="354"/>
                  <a:pt x="382" y="339"/>
                  <a:pt x="382" y="324"/>
                </a:cubicBezTo>
                <a:cubicBezTo>
                  <a:pt x="382" y="324"/>
                  <a:pt x="382" y="309"/>
                  <a:pt x="368"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45716" tIns="22858" rIns="45716" bIns="22858" anchor="ctr"/>
          <a:lstStyle/>
          <a:p>
            <a:pPr>
              <a:defRPr/>
            </a:pPr>
            <a:endParaRPr lang="en-US" sz="900" b="1">
              <a:latin typeface="Century Gothic" panose="020B0502020202020204" pitchFamily="34" charset="0"/>
            </a:endParaRPr>
          </a:p>
        </p:txBody>
      </p:sp>
      <p:grpSp>
        <p:nvGrpSpPr>
          <p:cNvPr id="67" name="Group 66">
            <a:extLst>
              <a:ext uri="{FF2B5EF4-FFF2-40B4-BE49-F238E27FC236}">
                <a16:creationId xmlns:a16="http://schemas.microsoft.com/office/drawing/2014/main" id="{B5898B43-188D-4BF2-A2F4-EEE79D5B6FE4}"/>
              </a:ext>
            </a:extLst>
          </p:cNvPr>
          <p:cNvGrpSpPr/>
          <p:nvPr userDrawn="1"/>
        </p:nvGrpSpPr>
        <p:grpSpPr>
          <a:xfrm>
            <a:off x="8031977" y="2740624"/>
            <a:ext cx="376193" cy="292899"/>
            <a:chOff x="1450975" y="3768725"/>
            <a:chExt cx="300038" cy="261938"/>
          </a:xfrm>
          <a:solidFill>
            <a:schemeClr val="bg1"/>
          </a:solidFill>
        </p:grpSpPr>
        <p:sp>
          <p:nvSpPr>
            <p:cNvPr id="68" name="Oval 154">
              <a:extLst>
                <a:ext uri="{FF2B5EF4-FFF2-40B4-BE49-F238E27FC236}">
                  <a16:creationId xmlns:a16="http://schemas.microsoft.com/office/drawing/2014/main" id="{7837DD3F-24E3-4F47-8698-E36147004E25}"/>
                </a:ext>
              </a:extLst>
            </p:cNvPr>
            <p:cNvSpPr>
              <a:spLocks noChangeArrowheads="1"/>
            </p:cNvSpPr>
            <p:nvPr/>
          </p:nvSpPr>
          <p:spPr bwMode="auto">
            <a:xfrm>
              <a:off x="1489075" y="3956050"/>
              <a:ext cx="74613" cy="746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b="1"/>
            </a:p>
          </p:txBody>
        </p:sp>
        <p:sp>
          <p:nvSpPr>
            <p:cNvPr id="69" name="Oval 155">
              <a:extLst>
                <a:ext uri="{FF2B5EF4-FFF2-40B4-BE49-F238E27FC236}">
                  <a16:creationId xmlns:a16="http://schemas.microsoft.com/office/drawing/2014/main" id="{E01D0254-4A10-4443-A397-E651B5FF17B0}"/>
                </a:ext>
              </a:extLst>
            </p:cNvPr>
            <p:cNvSpPr>
              <a:spLocks noChangeArrowheads="1"/>
            </p:cNvSpPr>
            <p:nvPr/>
          </p:nvSpPr>
          <p:spPr bwMode="auto">
            <a:xfrm>
              <a:off x="1655763" y="3956050"/>
              <a:ext cx="74613" cy="746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b="1"/>
            </a:p>
          </p:txBody>
        </p:sp>
        <p:sp>
          <p:nvSpPr>
            <p:cNvPr id="70" name="Freeform 156">
              <a:extLst>
                <a:ext uri="{FF2B5EF4-FFF2-40B4-BE49-F238E27FC236}">
                  <a16:creationId xmlns:a16="http://schemas.microsoft.com/office/drawing/2014/main" id="{AC4E1155-CD67-4538-BDD5-24AE25E8EFF6}"/>
                </a:ext>
              </a:extLst>
            </p:cNvPr>
            <p:cNvSpPr>
              <a:spLocks noEditPoints="1"/>
            </p:cNvSpPr>
            <p:nvPr/>
          </p:nvSpPr>
          <p:spPr bwMode="auto">
            <a:xfrm>
              <a:off x="1450975" y="3768725"/>
              <a:ext cx="300038" cy="204788"/>
            </a:xfrm>
            <a:custGeom>
              <a:avLst/>
              <a:gdLst/>
              <a:ahLst/>
              <a:cxnLst>
                <a:cxn ang="0">
                  <a:pos x="113" y="0"/>
                </a:cxn>
                <a:cxn ang="0">
                  <a:pos x="40" y="0"/>
                </a:cxn>
                <a:cxn ang="0">
                  <a:pos x="37" y="4"/>
                </a:cxn>
                <a:cxn ang="0">
                  <a:pos x="37" y="15"/>
                </a:cxn>
                <a:cxn ang="0">
                  <a:pos x="19" y="15"/>
                </a:cxn>
                <a:cxn ang="0">
                  <a:pos x="13" y="18"/>
                </a:cxn>
                <a:cxn ang="0">
                  <a:pos x="2" y="40"/>
                </a:cxn>
                <a:cxn ang="0">
                  <a:pos x="0" y="47"/>
                </a:cxn>
                <a:cxn ang="0">
                  <a:pos x="0" y="69"/>
                </a:cxn>
                <a:cxn ang="0">
                  <a:pos x="3" y="75"/>
                </a:cxn>
                <a:cxn ang="0">
                  <a:pos x="5" y="77"/>
                </a:cxn>
                <a:cxn ang="0">
                  <a:pos x="9" y="79"/>
                </a:cxn>
                <a:cxn ang="0">
                  <a:pos x="29" y="65"/>
                </a:cxn>
                <a:cxn ang="0">
                  <a:pos x="50" y="80"/>
                </a:cxn>
                <a:cxn ang="0">
                  <a:pos x="74" y="80"/>
                </a:cxn>
                <a:cxn ang="0">
                  <a:pos x="95" y="65"/>
                </a:cxn>
                <a:cxn ang="0">
                  <a:pos x="115" y="79"/>
                </a:cxn>
                <a:cxn ang="0">
                  <a:pos x="117" y="76"/>
                </a:cxn>
                <a:cxn ang="0">
                  <a:pos x="117" y="4"/>
                </a:cxn>
                <a:cxn ang="0">
                  <a:pos x="113" y="0"/>
                </a:cxn>
                <a:cxn ang="0">
                  <a:pos x="37" y="44"/>
                </a:cxn>
                <a:cxn ang="0">
                  <a:pos x="15" y="44"/>
                </a:cxn>
                <a:cxn ang="0">
                  <a:pos x="22" y="22"/>
                </a:cxn>
                <a:cxn ang="0">
                  <a:pos x="37" y="22"/>
                </a:cxn>
                <a:cxn ang="0">
                  <a:pos x="37" y="44"/>
                </a:cxn>
              </a:cxnLst>
              <a:rect l="0" t="0" r="r" b="b"/>
              <a:pathLst>
                <a:path w="117" h="80">
                  <a:moveTo>
                    <a:pt x="113" y="0"/>
                  </a:moveTo>
                  <a:cubicBezTo>
                    <a:pt x="40" y="0"/>
                    <a:pt x="40" y="0"/>
                    <a:pt x="40" y="0"/>
                  </a:cubicBezTo>
                  <a:cubicBezTo>
                    <a:pt x="38" y="0"/>
                    <a:pt x="37" y="2"/>
                    <a:pt x="37" y="4"/>
                  </a:cubicBezTo>
                  <a:cubicBezTo>
                    <a:pt x="37" y="15"/>
                    <a:pt x="37" y="15"/>
                    <a:pt x="37" y="15"/>
                  </a:cubicBezTo>
                  <a:cubicBezTo>
                    <a:pt x="19" y="15"/>
                    <a:pt x="19" y="15"/>
                    <a:pt x="19" y="15"/>
                  </a:cubicBezTo>
                  <a:cubicBezTo>
                    <a:pt x="17" y="15"/>
                    <a:pt x="14" y="16"/>
                    <a:pt x="13" y="18"/>
                  </a:cubicBezTo>
                  <a:cubicBezTo>
                    <a:pt x="2" y="40"/>
                    <a:pt x="2" y="40"/>
                    <a:pt x="2" y="40"/>
                  </a:cubicBezTo>
                  <a:cubicBezTo>
                    <a:pt x="1" y="42"/>
                    <a:pt x="0" y="45"/>
                    <a:pt x="0" y="47"/>
                  </a:cubicBezTo>
                  <a:cubicBezTo>
                    <a:pt x="0" y="69"/>
                    <a:pt x="0" y="69"/>
                    <a:pt x="0" y="69"/>
                  </a:cubicBezTo>
                  <a:cubicBezTo>
                    <a:pt x="0" y="71"/>
                    <a:pt x="2" y="74"/>
                    <a:pt x="3" y="75"/>
                  </a:cubicBezTo>
                  <a:cubicBezTo>
                    <a:pt x="5" y="77"/>
                    <a:pt x="5" y="77"/>
                    <a:pt x="5" y="77"/>
                  </a:cubicBezTo>
                  <a:cubicBezTo>
                    <a:pt x="6" y="78"/>
                    <a:pt x="8" y="79"/>
                    <a:pt x="9" y="79"/>
                  </a:cubicBezTo>
                  <a:cubicBezTo>
                    <a:pt x="12" y="71"/>
                    <a:pt x="20" y="65"/>
                    <a:pt x="29" y="65"/>
                  </a:cubicBezTo>
                  <a:cubicBezTo>
                    <a:pt x="39" y="65"/>
                    <a:pt x="47" y="71"/>
                    <a:pt x="50" y="80"/>
                  </a:cubicBezTo>
                  <a:cubicBezTo>
                    <a:pt x="74" y="80"/>
                    <a:pt x="74" y="80"/>
                    <a:pt x="74" y="80"/>
                  </a:cubicBezTo>
                  <a:cubicBezTo>
                    <a:pt x="77" y="71"/>
                    <a:pt x="85" y="65"/>
                    <a:pt x="95" y="65"/>
                  </a:cubicBezTo>
                  <a:cubicBezTo>
                    <a:pt x="104" y="65"/>
                    <a:pt x="112" y="71"/>
                    <a:pt x="115" y="79"/>
                  </a:cubicBezTo>
                  <a:cubicBezTo>
                    <a:pt x="116" y="78"/>
                    <a:pt x="117" y="77"/>
                    <a:pt x="117" y="76"/>
                  </a:cubicBezTo>
                  <a:cubicBezTo>
                    <a:pt x="117" y="4"/>
                    <a:pt x="117" y="4"/>
                    <a:pt x="117" y="4"/>
                  </a:cubicBezTo>
                  <a:cubicBezTo>
                    <a:pt x="117" y="2"/>
                    <a:pt x="115" y="0"/>
                    <a:pt x="113" y="0"/>
                  </a:cubicBezTo>
                  <a:close/>
                  <a:moveTo>
                    <a:pt x="37" y="44"/>
                  </a:moveTo>
                  <a:cubicBezTo>
                    <a:pt x="15" y="44"/>
                    <a:pt x="15" y="44"/>
                    <a:pt x="15" y="44"/>
                  </a:cubicBezTo>
                  <a:cubicBezTo>
                    <a:pt x="22" y="22"/>
                    <a:pt x="22" y="22"/>
                    <a:pt x="22" y="22"/>
                  </a:cubicBezTo>
                  <a:cubicBezTo>
                    <a:pt x="37" y="22"/>
                    <a:pt x="37" y="22"/>
                    <a:pt x="37" y="22"/>
                  </a:cubicBezTo>
                  <a:lnTo>
                    <a:pt x="37"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b="1"/>
            </a:p>
          </p:txBody>
        </p:sp>
      </p:grpSp>
      <p:sp>
        <p:nvSpPr>
          <p:cNvPr id="71" name="Freeform 50">
            <a:extLst>
              <a:ext uri="{FF2B5EF4-FFF2-40B4-BE49-F238E27FC236}">
                <a16:creationId xmlns:a16="http://schemas.microsoft.com/office/drawing/2014/main" id="{D25C3174-9289-44CF-9B21-78F51A99B99B}"/>
              </a:ext>
            </a:extLst>
          </p:cNvPr>
          <p:cNvSpPr>
            <a:spLocks noEditPoints="1"/>
          </p:cNvSpPr>
          <p:nvPr userDrawn="1"/>
        </p:nvSpPr>
        <p:spPr bwMode="auto">
          <a:xfrm>
            <a:off x="3526059" y="2740624"/>
            <a:ext cx="324383" cy="277336"/>
          </a:xfrm>
          <a:custGeom>
            <a:avLst/>
            <a:gdLst>
              <a:gd name="T0" fmla="*/ 729869768 w 62"/>
              <a:gd name="T1" fmla="*/ 378580160 h 54"/>
              <a:gd name="T2" fmla="*/ 718097841 w 62"/>
              <a:gd name="T3" fmla="*/ 390412295 h 54"/>
              <a:gd name="T4" fmla="*/ 671010133 w 62"/>
              <a:gd name="T5" fmla="*/ 390412295 h 54"/>
              <a:gd name="T6" fmla="*/ 671010133 w 62"/>
              <a:gd name="T7" fmla="*/ 591534510 h 54"/>
              <a:gd name="T8" fmla="*/ 623922425 w 62"/>
              <a:gd name="T9" fmla="*/ 638856170 h 54"/>
              <a:gd name="T10" fmla="*/ 105947343 w 62"/>
              <a:gd name="T11" fmla="*/ 638856170 h 54"/>
              <a:gd name="T12" fmla="*/ 70631562 w 62"/>
              <a:gd name="T13" fmla="*/ 591534510 h 54"/>
              <a:gd name="T14" fmla="*/ 70631562 w 62"/>
              <a:gd name="T15" fmla="*/ 390412295 h 54"/>
              <a:gd name="T16" fmla="*/ 23543854 w 62"/>
              <a:gd name="T17" fmla="*/ 390412295 h 54"/>
              <a:gd name="T18" fmla="*/ 0 w 62"/>
              <a:gd name="T19" fmla="*/ 378580160 h 54"/>
              <a:gd name="T20" fmla="*/ 0 w 62"/>
              <a:gd name="T21" fmla="*/ 224783045 h 54"/>
              <a:gd name="T22" fmla="*/ 23543854 w 62"/>
              <a:gd name="T23" fmla="*/ 212950910 h 54"/>
              <a:gd name="T24" fmla="*/ 223670044 w 62"/>
              <a:gd name="T25" fmla="*/ 212950910 h 54"/>
              <a:gd name="T26" fmla="*/ 117719270 w 62"/>
              <a:gd name="T27" fmla="*/ 106475455 h 54"/>
              <a:gd name="T28" fmla="*/ 223670044 w 62"/>
              <a:gd name="T29" fmla="*/ 0 h 54"/>
              <a:gd name="T30" fmla="*/ 306073533 w 62"/>
              <a:gd name="T31" fmla="*/ 35492965 h 54"/>
              <a:gd name="T32" fmla="*/ 364936600 w 62"/>
              <a:gd name="T33" fmla="*/ 118307590 h 54"/>
              <a:gd name="T34" fmla="*/ 423796235 w 62"/>
              <a:gd name="T35" fmla="*/ 35492965 h 54"/>
              <a:gd name="T36" fmla="*/ 506199724 w 62"/>
              <a:gd name="T37" fmla="*/ 0 h 54"/>
              <a:gd name="T38" fmla="*/ 612150498 w 62"/>
              <a:gd name="T39" fmla="*/ 106475455 h 54"/>
              <a:gd name="T40" fmla="*/ 506199724 w 62"/>
              <a:gd name="T41" fmla="*/ 212950910 h 54"/>
              <a:gd name="T42" fmla="*/ 718097841 w 62"/>
              <a:gd name="T43" fmla="*/ 212950910 h 54"/>
              <a:gd name="T44" fmla="*/ 729869768 w 62"/>
              <a:gd name="T45" fmla="*/ 224783045 h 54"/>
              <a:gd name="T46" fmla="*/ 729869768 w 62"/>
              <a:gd name="T47" fmla="*/ 378580160 h 54"/>
              <a:gd name="T48" fmla="*/ 317845460 w 62"/>
              <a:gd name="T49" fmla="*/ 153797115 h 54"/>
              <a:gd name="T50" fmla="*/ 258985825 w 62"/>
              <a:gd name="T51" fmla="*/ 70982490 h 54"/>
              <a:gd name="T52" fmla="*/ 223670044 w 62"/>
              <a:gd name="T53" fmla="*/ 59153795 h 54"/>
              <a:gd name="T54" fmla="*/ 188354263 w 62"/>
              <a:gd name="T55" fmla="*/ 106475455 h 54"/>
              <a:gd name="T56" fmla="*/ 223670044 w 62"/>
              <a:gd name="T57" fmla="*/ 153797115 h 54"/>
              <a:gd name="T58" fmla="*/ 317845460 w 62"/>
              <a:gd name="T59" fmla="*/ 153797115 h 54"/>
              <a:gd name="T60" fmla="*/ 447340089 w 62"/>
              <a:gd name="T61" fmla="*/ 532380715 h 54"/>
              <a:gd name="T62" fmla="*/ 447340089 w 62"/>
              <a:gd name="T63" fmla="*/ 307597670 h 54"/>
              <a:gd name="T64" fmla="*/ 447340089 w 62"/>
              <a:gd name="T65" fmla="*/ 212950910 h 54"/>
              <a:gd name="T66" fmla="*/ 294301606 w 62"/>
              <a:gd name="T67" fmla="*/ 212950910 h 54"/>
              <a:gd name="T68" fmla="*/ 294301606 w 62"/>
              <a:gd name="T69" fmla="*/ 307597670 h 54"/>
              <a:gd name="T70" fmla="*/ 294301606 w 62"/>
              <a:gd name="T71" fmla="*/ 532380715 h 54"/>
              <a:gd name="T72" fmla="*/ 294301606 w 62"/>
              <a:gd name="T73" fmla="*/ 556041545 h 54"/>
              <a:gd name="T74" fmla="*/ 317845460 w 62"/>
              <a:gd name="T75" fmla="*/ 579702375 h 54"/>
              <a:gd name="T76" fmla="*/ 412024308 w 62"/>
              <a:gd name="T77" fmla="*/ 579702375 h 54"/>
              <a:gd name="T78" fmla="*/ 447340089 w 62"/>
              <a:gd name="T79" fmla="*/ 556041545 h 54"/>
              <a:gd name="T80" fmla="*/ 447340089 w 62"/>
              <a:gd name="T81" fmla="*/ 532380715 h 54"/>
              <a:gd name="T82" fmla="*/ 506199724 w 62"/>
              <a:gd name="T83" fmla="*/ 59153795 h 54"/>
              <a:gd name="T84" fmla="*/ 470883943 w 62"/>
              <a:gd name="T85" fmla="*/ 70982490 h 54"/>
              <a:gd name="T86" fmla="*/ 412024308 w 62"/>
              <a:gd name="T87" fmla="*/ 153797115 h 54"/>
              <a:gd name="T88" fmla="*/ 506199724 w 62"/>
              <a:gd name="T89" fmla="*/ 153797115 h 54"/>
              <a:gd name="T90" fmla="*/ 553287432 w 62"/>
              <a:gd name="T91" fmla="*/ 106475455 h 54"/>
              <a:gd name="T92" fmla="*/ 506199724 w 62"/>
              <a:gd name="T93" fmla="*/ 59153795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 h="54">
                <a:moveTo>
                  <a:pt x="62" y="32"/>
                </a:moveTo>
                <a:cubicBezTo>
                  <a:pt x="62" y="33"/>
                  <a:pt x="62" y="33"/>
                  <a:pt x="61" y="33"/>
                </a:cubicBezTo>
                <a:cubicBezTo>
                  <a:pt x="57" y="33"/>
                  <a:pt x="57" y="33"/>
                  <a:pt x="57" y="33"/>
                </a:cubicBezTo>
                <a:cubicBezTo>
                  <a:pt x="57" y="50"/>
                  <a:pt x="57" y="50"/>
                  <a:pt x="57" y="50"/>
                </a:cubicBezTo>
                <a:cubicBezTo>
                  <a:pt x="57" y="52"/>
                  <a:pt x="55" y="54"/>
                  <a:pt x="53" y="54"/>
                </a:cubicBezTo>
                <a:cubicBezTo>
                  <a:pt x="9" y="54"/>
                  <a:pt x="9" y="54"/>
                  <a:pt x="9" y="54"/>
                </a:cubicBezTo>
                <a:cubicBezTo>
                  <a:pt x="7" y="54"/>
                  <a:pt x="6" y="52"/>
                  <a:pt x="6" y="50"/>
                </a:cubicBezTo>
                <a:cubicBezTo>
                  <a:pt x="6" y="33"/>
                  <a:pt x="6" y="33"/>
                  <a:pt x="6" y="33"/>
                </a:cubicBezTo>
                <a:cubicBezTo>
                  <a:pt x="2" y="33"/>
                  <a:pt x="2" y="33"/>
                  <a:pt x="2" y="33"/>
                </a:cubicBezTo>
                <a:cubicBezTo>
                  <a:pt x="1" y="33"/>
                  <a:pt x="0" y="33"/>
                  <a:pt x="0" y="32"/>
                </a:cubicBezTo>
                <a:cubicBezTo>
                  <a:pt x="0" y="19"/>
                  <a:pt x="0" y="19"/>
                  <a:pt x="0" y="19"/>
                </a:cubicBezTo>
                <a:cubicBezTo>
                  <a:pt x="0" y="19"/>
                  <a:pt x="1" y="18"/>
                  <a:pt x="2" y="18"/>
                </a:cubicBezTo>
                <a:cubicBezTo>
                  <a:pt x="19" y="18"/>
                  <a:pt x="19" y="18"/>
                  <a:pt x="19" y="18"/>
                </a:cubicBezTo>
                <a:cubicBezTo>
                  <a:pt x="14" y="18"/>
                  <a:pt x="10" y="14"/>
                  <a:pt x="10" y="9"/>
                </a:cubicBezTo>
                <a:cubicBezTo>
                  <a:pt x="10" y="4"/>
                  <a:pt x="14" y="0"/>
                  <a:pt x="19" y="0"/>
                </a:cubicBezTo>
                <a:cubicBezTo>
                  <a:pt x="22" y="0"/>
                  <a:pt x="25" y="1"/>
                  <a:pt x="26" y="3"/>
                </a:cubicBezTo>
                <a:cubicBezTo>
                  <a:pt x="31" y="10"/>
                  <a:pt x="31" y="10"/>
                  <a:pt x="31" y="10"/>
                </a:cubicBezTo>
                <a:cubicBezTo>
                  <a:pt x="36" y="3"/>
                  <a:pt x="36" y="3"/>
                  <a:pt x="36" y="3"/>
                </a:cubicBezTo>
                <a:cubicBezTo>
                  <a:pt x="38" y="1"/>
                  <a:pt x="41" y="0"/>
                  <a:pt x="43" y="0"/>
                </a:cubicBezTo>
                <a:cubicBezTo>
                  <a:pt x="48" y="0"/>
                  <a:pt x="52" y="4"/>
                  <a:pt x="52" y="9"/>
                </a:cubicBezTo>
                <a:cubicBezTo>
                  <a:pt x="52" y="14"/>
                  <a:pt x="48" y="18"/>
                  <a:pt x="43" y="18"/>
                </a:cubicBezTo>
                <a:cubicBezTo>
                  <a:pt x="61" y="18"/>
                  <a:pt x="61" y="18"/>
                  <a:pt x="61" y="18"/>
                </a:cubicBezTo>
                <a:cubicBezTo>
                  <a:pt x="62" y="18"/>
                  <a:pt x="62" y="19"/>
                  <a:pt x="62" y="19"/>
                </a:cubicBezTo>
                <a:lnTo>
                  <a:pt x="62" y="32"/>
                </a:lnTo>
                <a:close/>
                <a:moveTo>
                  <a:pt x="27" y="13"/>
                </a:moveTo>
                <a:cubicBezTo>
                  <a:pt x="22" y="6"/>
                  <a:pt x="22" y="6"/>
                  <a:pt x="22" y="6"/>
                </a:cubicBezTo>
                <a:cubicBezTo>
                  <a:pt x="22" y="6"/>
                  <a:pt x="21" y="5"/>
                  <a:pt x="19" y="5"/>
                </a:cubicBezTo>
                <a:cubicBezTo>
                  <a:pt x="17" y="5"/>
                  <a:pt x="16" y="7"/>
                  <a:pt x="16" y="9"/>
                </a:cubicBezTo>
                <a:cubicBezTo>
                  <a:pt x="16" y="11"/>
                  <a:pt x="17" y="13"/>
                  <a:pt x="19" y="13"/>
                </a:cubicBezTo>
                <a:lnTo>
                  <a:pt x="27" y="13"/>
                </a:lnTo>
                <a:close/>
                <a:moveTo>
                  <a:pt x="38" y="45"/>
                </a:moveTo>
                <a:cubicBezTo>
                  <a:pt x="38" y="26"/>
                  <a:pt x="38" y="26"/>
                  <a:pt x="38" y="26"/>
                </a:cubicBezTo>
                <a:cubicBezTo>
                  <a:pt x="38" y="18"/>
                  <a:pt x="38" y="18"/>
                  <a:pt x="38" y="18"/>
                </a:cubicBezTo>
                <a:cubicBezTo>
                  <a:pt x="25" y="18"/>
                  <a:pt x="25" y="18"/>
                  <a:pt x="25" y="18"/>
                </a:cubicBezTo>
                <a:cubicBezTo>
                  <a:pt x="25" y="26"/>
                  <a:pt x="25" y="26"/>
                  <a:pt x="25" y="26"/>
                </a:cubicBezTo>
                <a:cubicBezTo>
                  <a:pt x="25" y="45"/>
                  <a:pt x="25" y="45"/>
                  <a:pt x="25" y="45"/>
                </a:cubicBezTo>
                <a:cubicBezTo>
                  <a:pt x="25" y="47"/>
                  <a:pt x="25" y="47"/>
                  <a:pt x="25" y="47"/>
                </a:cubicBezTo>
                <a:cubicBezTo>
                  <a:pt x="25" y="48"/>
                  <a:pt x="26" y="49"/>
                  <a:pt x="27" y="49"/>
                </a:cubicBezTo>
                <a:cubicBezTo>
                  <a:pt x="35" y="49"/>
                  <a:pt x="35" y="49"/>
                  <a:pt x="35" y="49"/>
                </a:cubicBezTo>
                <a:cubicBezTo>
                  <a:pt x="37" y="49"/>
                  <a:pt x="38" y="48"/>
                  <a:pt x="38" y="47"/>
                </a:cubicBezTo>
                <a:lnTo>
                  <a:pt x="38" y="45"/>
                </a:lnTo>
                <a:close/>
                <a:moveTo>
                  <a:pt x="43" y="5"/>
                </a:moveTo>
                <a:cubicBezTo>
                  <a:pt x="42" y="5"/>
                  <a:pt x="41" y="6"/>
                  <a:pt x="40" y="6"/>
                </a:cubicBezTo>
                <a:cubicBezTo>
                  <a:pt x="35" y="13"/>
                  <a:pt x="35" y="13"/>
                  <a:pt x="35" y="13"/>
                </a:cubicBezTo>
                <a:cubicBezTo>
                  <a:pt x="43" y="13"/>
                  <a:pt x="43" y="13"/>
                  <a:pt x="43" y="13"/>
                </a:cubicBezTo>
                <a:cubicBezTo>
                  <a:pt x="45" y="13"/>
                  <a:pt x="47" y="11"/>
                  <a:pt x="47" y="9"/>
                </a:cubicBezTo>
                <a:cubicBezTo>
                  <a:pt x="47" y="7"/>
                  <a:pt x="45" y="5"/>
                  <a:pt x="43" y="5"/>
                </a:cubicBezTo>
                <a:close/>
              </a:path>
            </a:pathLst>
          </a:custGeom>
          <a:solidFill>
            <a:schemeClr val="bg1"/>
          </a:solidFill>
          <a:ln>
            <a:noFill/>
          </a:ln>
        </p:spPr>
        <p:txBody>
          <a:bodyPr/>
          <a:lstStyle/>
          <a:p>
            <a:endParaRPr lang="en-US" b="1"/>
          </a:p>
        </p:txBody>
      </p:sp>
      <p:sp>
        <p:nvSpPr>
          <p:cNvPr id="72" name="Freeform 179">
            <a:extLst>
              <a:ext uri="{FF2B5EF4-FFF2-40B4-BE49-F238E27FC236}">
                <a16:creationId xmlns:a16="http://schemas.microsoft.com/office/drawing/2014/main" id="{F822F756-EA21-495C-9303-A500E976B957}"/>
              </a:ext>
            </a:extLst>
          </p:cNvPr>
          <p:cNvSpPr>
            <a:spLocks noChangeArrowheads="1"/>
          </p:cNvSpPr>
          <p:nvPr userDrawn="1"/>
        </p:nvSpPr>
        <p:spPr bwMode="auto">
          <a:xfrm>
            <a:off x="3504956" y="5619058"/>
            <a:ext cx="333717" cy="317494"/>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bg1"/>
          </a:solidFill>
          <a:ln>
            <a:noFill/>
          </a:ln>
          <a:effectLst/>
        </p:spPr>
        <p:txBody>
          <a:bodyPr wrap="none" lIns="91431" tIns="45716" rIns="91431" bIns="45716" anchor="ctr"/>
          <a:lstStyle/>
          <a:p>
            <a:pPr fontAlgn="auto">
              <a:spcBef>
                <a:spcPts val="0"/>
              </a:spcBef>
              <a:spcAft>
                <a:spcPts val="0"/>
              </a:spcAft>
              <a:defRPr/>
            </a:pPr>
            <a:endParaRPr lang="en-US" b="1">
              <a:latin typeface="+mn-lt"/>
              <a:ea typeface="+mn-ea"/>
              <a:cs typeface="+mn-cs"/>
            </a:endParaRPr>
          </a:p>
        </p:txBody>
      </p:sp>
      <p:sp>
        <p:nvSpPr>
          <p:cNvPr id="73" name="AutoShape 41">
            <a:extLst>
              <a:ext uri="{FF2B5EF4-FFF2-40B4-BE49-F238E27FC236}">
                <a16:creationId xmlns:a16="http://schemas.microsoft.com/office/drawing/2014/main" id="{768467D4-934F-4D79-87D5-4AB8640E8E72}"/>
              </a:ext>
            </a:extLst>
          </p:cNvPr>
          <p:cNvSpPr>
            <a:spLocks/>
          </p:cNvSpPr>
          <p:nvPr userDrawn="1"/>
        </p:nvSpPr>
        <p:spPr bwMode="auto">
          <a:xfrm>
            <a:off x="8041073" y="5590044"/>
            <a:ext cx="382312" cy="384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bg1"/>
          </a:solidFill>
          <a:ln>
            <a:noFill/>
          </a:ln>
          <a:effectLst/>
        </p:spPr>
        <p:txBody>
          <a:bodyPr lIns="101578" tIns="101578" rIns="101578" bIns="101578" anchor="ctr"/>
          <a:lstStyle/>
          <a:p>
            <a:pPr defTabSz="914195">
              <a:defRPr/>
            </a:pPr>
            <a:endParaRPr lang="es-ES" sz="5800" b="1"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74" name="Picture 73">
            <a:extLst>
              <a:ext uri="{FF2B5EF4-FFF2-40B4-BE49-F238E27FC236}">
                <a16:creationId xmlns:a16="http://schemas.microsoft.com/office/drawing/2014/main" id="{1F9DD6A5-404D-49A9-89CC-8AA5B830E0EE}"/>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4818216" y="3783780"/>
            <a:ext cx="2254318" cy="941602"/>
          </a:xfrm>
          <a:prstGeom prst="rect">
            <a:avLst/>
          </a:prstGeom>
        </p:spPr>
      </p:pic>
    </p:spTree>
    <p:extLst>
      <p:ext uri="{BB962C8B-B14F-4D97-AF65-F5344CB8AC3E}">
        <p14:creationId xmlns:p14="http://schemas.microsoft.com/office/powerpoint/2010/main" val="1071737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ustomer Case Study: ADM">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35" name="Picture 34">
            <a:extLst>
              <a:ext uri="{FF2B5EF4-FFF2-40B4-BE49-F238E27FC236}">
                <a16:creationId xmlns:a16="http://schemas.microsoft.com/office/drawing/2014/main" id="{A002F32A-6747-45A0-B70C-C9822240A4B7}"/>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6" name="Isosceles Triangle 35">
            <a:extLst>
              <a:ext uri="{FF2B5EF4-FFF2-40B4-BE49-F238E27FC236}">
                <a16:creationId xmlns:a16="http://schemas.microsoft.com/office/drawing/2014/main" id="{248BDA44-B7C7-4880-B7A3-B429535F1B5B}"/>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7768000"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4" name="Title 1">
            <a:extLst>
              <a:ext uri="{FF2B5EF4-FFF2-40B4-BE49-F238E27FC236}">
                <a16:creationId xmlns:a16="http://schemas.microsoft.com/office/drawing/2014/main" id="{ECD14D7F-C2CE-4828-A02A-2C22C18ED9F7}"/>
              </a:ext>
            </a:extLst>
          </p:cNvPr>
          <p:cNvSpPr txBox="1">
            <a:spLocks/>
          </p:cNvSpPr>
          <p:nvPr userDrawn="1"/>
        </p:nvSpPr>
        <p:spPr>
          <a:xfrm>
            <a:off x="250334" y="267081"/>
            <a:ext cx="6866331"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sp>
        <p:nvSpPr>
          <p:cNvPr id="28" name="Speech Bubble: Rectangle 27">
            <a:extLst>
              <a:ext uri="{FF2B5EF4-FFF2-40B4-BE49-F238E27FC236}">
                <a16:creationId xmlns:a16="http://schemas.microsoft.com/office/drawing/2014/main" id="{37D7E6B9-87B6-478A-8EAB-16B23689A254}"/>
              </a:ext>
            </a:extLst>
          </p:cNvPr>
          <p:cNvSpPr/>
          <p:nvPr userDrawn="1"/>
        </p:nvSpPr>
        <p:spPr>
          <a:xfrm>
            <a:off x="6365341" y="1562969"/>
            <a:ext cx="5486400" cy="3431299"/>
          </a:xfrm>
          <a:prstGeom prst="wedgeRectCallout">
            <a:avLst>
              <a:gd name="adj1" fmla="val -58492"/>
              <a:gd name="adj2" fmla="val 12843"/>
            </a:avLst>
          </a:prstGeom>
          <a:solidFill>
            <a:schemeClr val="bg1"/>
          </a:solidFill>
          <a:ln w="19050">
            <a:solidFill>
              <a:srgbClr val="AC1A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0" name="Picture 29">
            <a:extLst>
              <a:ext uri="{FF2B5EF4-FFF2-40B4-BE49-F238E27FC236}">
                <a16:creationId xmlns:a16="http://schemas.microsoft.com/office/drawing/2014/main" id="{AAB22734-A0DF-4A68-8A57-66F06E610CAD}"/>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340259" y="1562969"/>
            <a:ext cx="5338194" cy="3431299"/>
          </a:xfrm>
          <a:prstGeom prst="rect">
            <a:avLst/>
          </a:prstGeom>
          <a:ln w="19050">
            <a:solidFill>
              <a:schemeClr val="accent6"/>
            </a:solidFill>
          </a:ln>
        </p:spPr>
      </p:pic>
      <p:pic>
        <p:nvPicPr>
          <p:cNvPr id="33" name="Picture 32">
            <a:extLst>
              <a:ext uri="{FF2B5EF4-FFF2-40B4-BE49-F238E27FC236}">
                <a16:creationId xmlns:a16="http://schemas.microsoft.com/office/drawing/2014/main" id="{3F41D239-B340-481E-8A96-9A304BBFB9C5}"/>
              </a:ext>
            </a:extLst>
          </p:cNvPr>
          <p:cNvPicPr>
            <a:picLocks noChangeAspect="1"/>
          </p:cNvPicPr>
          <p:nvPr userDrawn="1"/>
        </p:nvPicPr>
        <p:blipFill rotWithShape="1">
          <a:blip r:embed="rId9" cstate="hqprint">
            <a:extLst>
              <a:ext uri="{28A0092B-C50C-407E-A947-70E740481C1C}">
                <a14:useLocalDpi xmlns:a14="http://schemas.microsoft.com/office/drawing/2010/main"/>
              </a:ext>
            </a:extLst>
          </a:blip>
          <a:srcRect/>
          <a:stretch/>
        </p:blipFill>
        <p:spPr>
          <a:xfrm>
            <a:off x="6755288" y="1848945"/>
            <a:ext cx="4962758" cy="2864926"/>
          </a:xfrm>
          <a:prstGeom prst="rect">
            <a:avLst/>
          </a:prstGeom>
        </p:spPr>
      </p:pic>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10"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12883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ustomer Case Study: ADM (1)">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3" name="Isosceles Triangle 22">
            <a:extLst>
              <a:ext uri="{FF2B5EF4-FFF2-40B4-BE49-F238E27FC236}">
                <a16:creationId xmlns:a16="http://schemas.microsoft.com/office/drawing/2014/main" id="{FBA09695-F471-4D83-9199-48D574D24C01}"/>
              </a:ext>
            </a:extLst>
          </p:cNvPr>
          <p:cNvSpPr/>
          <p:nvPr userDrawn="1"/>
        </p:nvSpPr>
        <p:spPr>
          <a:xfrm rot="10800000">
            <a:off x="2804212" y="8019"/>
            <a:ext cx="5783581" cy="754380"/>
          </a:xfrm>
          <a:prstGeom prst="triangle">
            <a:avLst>
              <a:gd name="adj" fmla="val 50389"/>
            </a:avLst>
          </a:prstGeom>
          <a:solidFill>
            <a:schemeClr val="accent1">
              <a:lumMod val="75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6"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F90FD209-4D5A-495D-8E65-EFACC8DF0C8A}"/>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2" name="Title 1">
            <a:extLst>
              <a:ext uri="{FF2B5EF4-FFF2-40B4-BE49-F238E27FC236}">
                <a16:creationId xmlns:a16="http://schemas.microsoft.com/office/drawing/2014/main" id="{E8FEA4E0-629C-4729-A4B3-1C26C214ADA2}"/>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grpSp>
        <p:nvGrpSpPr>
          <p:cNvPr id="24" name="Group 23">
            <a:extLst>
              <a:ext uri="{FF2B5EF4-FFF2-40B4-BE49-F238E27FC236}">
                <a16:creationId xmlns:a16="http://schemas.microsoft.com/office/drawing/2014/main" id="{80EE1641-01E8-4383-8E6D-173DB831F443}"/>
              </a:ext>
            </a:extLst>
          </p:cNvPr>
          <p:cNvGrpSpPr/>
          <p:nvPr userDrawn="1"/>
        </p:nvGrpSpPr>
        <p:grpSpPr>
          <a:xfrm>
            <a:off x="7608975" y="464414"/>
            <a:ext cx="940527" cy="168452"/>
            <a:chOff x="4827813" y="2534636"/>
            <a:chExt cx="996651" cy="178504"/>
          </a:xfrm>
        </p:grpSpPr>
        <p:sp>
          <p:nvSpPr>
            <p:cNvPr id="25" name="Oval 24">
              <a:extLst>
                <a:ext uri="{FF2B5EF4-FFF2-40B4-BE49-F238E27FC236}">
                  <a16:creationId xmlns:a16="http://schemas.microsoft.com/office/drawing/2014/main" id="{5D63560E-4E37-4DD9-948C-FDDF2596C7F9}"/>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6" name="Oval 25">
              <a:extLst>
                <a:ext uri="{FF2B5EF4-FFF2-40B4-BE49-F238E27FC236}">
                  <a16:creationId xmlns:a16="http://schemas.microsoft.com/office/drawing/2014/main" id="{E0B1AF20-B18D-4082-8318-5E70A1AAF25F}"/>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7" name="Oval 26">
              <a:extLst>
                <a:ext uri="{FF2B5EF4-FFF2-40B4-BE49-F238E27FC236}">
                  <a16:creationId xmlns:a16="http://schemas.microsoft.com/office/drawing/2014/main" id="{4247A4F9-ED07-4C43-AA71-53581CF60B62}"/>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9" name="Oval 28">
              <a:extLst>
                <a:ext uri="{FF2B5EF4-FFF2-40B4-BE49-F238E27FC236}">
                  <a16:creationId xmlns:a16="http://schemas.microsoft.com/office/drawing/2014/main" id="{23CC9A3B-9DD9-40B1-B003-4A74CBC65FE3}"/>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a:extLst>
              <a:ext uri="{FF2B5EF4-FFF2-40B4-BE49-F238E27FC236}">
                <a16:creationId xmlns:a16="http://schemas.microsoft.com/office/drawing/2014/main" id="{46FBCDBC-4367-421D-A48B-6BE6F9667A97}"/>
              </a:ext>
            </a:extLst>
          </p:cNvPr>
          <p:cNvPicPr>
            <a:picLocks noChangeAspect="1"/>
          </p:cNvPicPr>
          <p:nvPr userDrawn="1"/>
        </p:nvPicPr>
        <p:blipFill>
          <a:blip r:embed="rId9"/>
          <a:stretch>
            <a:fillRect/>
          </a:stretch>
        </p:blipFill>
        <p:spPr>
          <a:xfrm>
            <a:off x="126020" y="1345935"/>
            <a:ext cx="3852185" cy="5006214"/>
          </a:xfrm>
          <a:prstGeom prst="rect">
            <a:avLst/>
          </a:prstGeom>
        </p:spPr>
      </p:pic>
      <p:pic>
        <p:nvPicPr>
          <p:cNvPr id="32" name="Picture 31">
            <a:extLst>
              <a:ext uri="{FF2B5EF4-FFF2-40B4-BE49-F238E27FC236}">
                <a16:creationId xmlns:a16="http://schemas.microsoft.com/office/drawing/2014/main" id="{FB80C6B6-0C1A-49B7-8DD6-6800C724E8DD}"/>
              </a:ext>
            </a:extLst>
          </p:cNvPr>
          <p:cNvPicPr>
            <a:picLocks noChangeAspect="1"/>
          </p:cNvPicPr>
          <p:nvPr userDrawn="1"/>
        </p:nvPicPr>
        <p:blipFill>
          <a:blip r:embed="rId10"/>
          <a:stretch>
            <a:fillRect/>
          </a:stretch>
        </p:blipFill>
        <p:spPr>
          <a:xfrm>
            <a:off x="4057206" y="1345935"/>
            <a:ext cx="3891009" cy="5006214"/>
          </a:xfrm>
          <a:prstGeom prst="rect">
            <a:avLst/>
          </a:prstGeom>
        </p:spPr>
      </p:pic>
      <p:pic>
        <p:nvPicPr>
          <p:cNvPr id="35" name="Picture 34">
            <a:extLst>
              <a:ext uri="{FF2B5EF4-FFF2-40B4-BE49-F238E27FC236}">
                <a16:creationId xmlns:a16="http://schemas.microsoft.com/office/drawing/2014/main" id="{0C7DB41F-2927-4993-8996-F2B4D90A42C4}"/>
              </a:ext>
            </a:extLst>
          </p:cNvPr>
          <p:cNvPicPr>
            <a:picLocks noChangeAspect="1"/>
          </p:cNvPicPr>
          <p:nvPr userDrawn="1"/>
        </p:nvPicPr>
        <p:blipFill>
          <a:blip r:embed="rId11"/>
          <a:stretch>
            <a:fillRect/>
          </a:stretch>
        </p:blipFill>
        <p:spPr>
          <a:xfrm>
            <a:off x="8027216" y="1345935"/>
            <a:ext cx="3891009" cy="5006214"/>
          </a:xfrm>
          <a:prstGeom prst="rect">
            <a:avLst/>
          </a:prstGeom>
        </p:spPr>
      </p:pic>
    </p:spTree>
    <p:extLst>
      <p:ext uri="{BB962C8B-B14F-4D97-AF65-F5344CB8AC3E}">
        <p14:creationId xmlns:p14="http://schemas.microsoft.com/office/powerpoint/2010/main" val="19624303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ustomer Case Study: ADM (2)">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52" name="Picture 51">
            <a:extLst>
              <a:ext uri="{FF2B5EF4-FFF2-40B4-BE49-F238E27FC236}">
                <a16:creationId xmlns:a16="http://schemas.microsoft.com/office/drawing/2014/main" id="{08DB06AF-DC64-4219-8DB9-AB3A41620037}"/>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3" name="Isosceles Triangle 52">
            <a:extLst>
              <a:ext uri="{FF2B5EF4-FFF2-40B4-BE49-F238E27FC236}">
                <a16:creationId xmlns:a16="http://schemas.microsoft.com/office/drawing/2014/main" id="{94FCE601-5E68-484B-B499-81A1959EAB1F}"/>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7768000"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4" name="Title 1">
            <a:extLst>
              <a:ext uri="{FF2B5EF4-FFF2-40B4-BE49-F238E27FC236}">
                <a16:creationId xmlns:a16="http://schemas.microsoft.com/office/drawing/2014/main" id="{ECD14D7F-C2CE-4828-A02A-2C22C18ED9F7}"/>
              </a:ext>
            </a:extLst>
          </p:cNvPr>
          <p:cNvSpPr txBox="1">
            <a:spLocks/>
          </p:cNvSpPr>
          <p:nvPr userDrawn="1"/>
        </p:nvSpPr>
        <p:spPr>
          <a:xfrm>
            <a:off x="250334" y="267081"/>
            <a:ext cx="6866331"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grpSp>
        <p:nvGrpSpPr>
          <p:cNvPr id="35" name="Group 34">
            <a:extLst>
              <a:ext uri="{FF2B5EF4-FFF2-40B4-BE49-F238E27FC236}">
                <a16:creationId xmlns:a16="http://schemas.microsoft.com/office/drawing/2014/main" id="{5339AC5F-6AEF-4772-8995-C0BDDF45BB65}"/>
              </a:ext>
            </a:extLst>
          </p:cNvPr>
          <p:cNvGrpSpPr/>
          <p:nvPr userDrawn="1"/>
        </p:nvGrpSpPr>
        <p:grpSpPr>
          <a:xfrm>
            <a:off x="3249985" y="1497822"/>
            <a:ext cx="2809784" cy="4491487"/>
            <a:chOff x="3204715" y="954708"/>
            <a:chExt cx="2809784" cy="4491487"/>
          </a:xfrm>
        </p:grpSpPr>
        <p:sp>
          <p:nvSpPr>
            <p:cNvPr id="36" name="Rectangle: Rounded Corners 35">
              <a:extLst>
                <a:ext uri="{FF2B5EF4-FFF2-40B4-BE49-F238E27FC236}">
                  <a16:creationId xmlns:a16="http://schemas.microsoft.com/office/drawing/2014/main" id="{9FD7892E-163B-41AC-86D0-444DB3B149A3}"/>
                </a:ext>
              </a:extLst>
            </p:cNvPr>
            <p:cNvSpPr/>
            <p:nvPr/>
          </p:nvSpPr>
          <p:spPr>
            <a:xfrm>
              <a:off x="3204715" y="1409848"/>
              <a:ext cx="2809784" cy="4036347"/>
            </a:xfrm>
            <a:prstGeom prst="roundRect">
              <a:avLst>
                <a:gd name="adj" fmla="val 7759"/>
              </a:avLst>
            </a:prstGeom>
            <a:solidFill>
              <a:srgbClr val="000000"/>
            </a:solidFill>
            <a:ln w="19050">
              <a:solidFill>
                <a:srgbClr val="7326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ABE95DD8-32D8-45EB-87B9-C4823FE08A84}"/>
                </a:ext>
              </a:extLst>
            </p:cNvPr>
            <p:cNvSpPr txBox="1"/>
            <p:nvPr/>
          </p:nvSpPr>
          <p:spPr>
            <a:xfrm>
              <a:off x="3204715" y="1684974"/>
              <a:ext cx="2809784" cy="3539430"/>
            </a:xfrm>
            <a:prstGeom prst="rect">
              <a:avLst/>
            </a:prstGeom>
            <a:noFill/>
          </p:spPr>
          <p:txBody>
            <a:bodyPr wrap="square" rtlCol="0">
              <a:spAutoFit/>
            </a:bodyPr>
            <a:lstStyle/>
            <a:p>
              <a:pPr algn="ctr"/>
              <a:r>
                <a:rPr lang="en-US" sz="1400" b="1" u="sng" dirty="0">
                  <a:solidFill>
                    <a:schemeClr val="bg1"/>
                  </a:solidFill>
                </a:rPr>
                <a:t>Needed to find a logistics</a:t>
              </a:r>
            </a:p>
            <a:p>
              <a:pPr algn="ctr"/>
              <a:r>
                <a:rPr lang="en-US" sz="1400" b="1" u="sng" dirty="0">
                  <a:solidFill>
                    <a:schemeClr val="bg1"/>
                  </a:solidFill>
                </a:rPr>
                <a:t>company who:</a:t>
              </a:r>
            </a:p>
            <a:p>
              <a:pPr algn="ctr"/>
              <a:endParaRPr lang="en-US" sz="1400" b="1" dirty="0">
                <a:solidFill>
                  <a:schemeClr val="bg1"/>
                </a:solidFill>
              </a:endParaRPr>
            </a:p>
            <a:p>
              <a:pPr algn="ctr"/>
              <a:r>
                <a:rPr lang="en-US" sz="1400" b="1" dirty="0">
                  <a:solidFill>
                    <a:schemeClr val="bg1"/>
                  </a:solidFill>
                </a:rPr>
                <a:t>• Could be as quick and</a:t>
              </a:r>
            </a:p>
            <a:p>
              <a:pPr algn="ctr"/>
              <a:r>
                <a:rPr lang="en-US" sz="1400" b="1" dirty="0">
                  <a:solidFill>
                    <a:schemeClr val="bg1"/>
                  </a:solidFill>
                </a:rPr>
                <a:t>nimble as their industry</a:t>
              </a:r>
            </a:p>
            <a:p>
              <a:pPr algn="ctr"/>
              <a:r>
                <a:rPr lang="en-US" sz="1400" b="1" dirty="0">
                  <a:solidFill>
                    <a:schemeClr val="bg1"/>
                  </a:solidFill>
                </a:rPr>
                <a:t>and deadlines demanded</a:t>
              </a:r>
            </a:p>
            <a:p>
              <a:pPr algn="ctr"/>
              <a:endParaRPr lang="en-US" sz="1400" b="1" dirty="0">
                <a:solidFill>
                  <a:schemeClr val="bg1"/>
                </a:solidFill>
              </a:endParaRPr>
            </a:p>
            <a:p>
              <a:pPr algn="ctr"/>
              <a:r>
                <a:rPr lang="en-US" sz="1400" b="1" dirty="0">
                  <a:solidFill>
                    <a:schemeClr val="bg1"/>
                  </a:solidFill>
                </a:rPr>
                <a:t>• Was data driven and</a:t>
              </a:r>
            </a:p>
            <a:p>
              <a:pPr algn="ctr"/>
              <a:r>
                <a:rPr lang="en-US" sz="1400" b="1" dirty="0">
                  <a:solidFill>
                    <a:schemeClr val="bg1"/>
                  </a:solidFill>
                </a:rPr>
                <a:t>technology focused, and</a:t>
              </a:r>
            </a:p>
            <a:p>
              <a:pPr algn="ctr"/>
              <a:r>
                <a:rPr lang="en-US" sz="1400" b="1" dirty="0">
                  <a:solidFill>
                    <a:schemeClr val="bg1"/>
                  </a:solidFill>
                </a:rPr>
                <a:t>could easily integrate</a:t>
              </a:r>
            </a:p>
            <a:p>
              <a:pPr algn="ctr"/>
              <a:r>
                <a:rPr lang="en-US" sz="1400" b="1" dirty="0">
                  <a:solidFill>
                    <a:schemeClr val="bg1"/>
                  </a:solidFill>
                </a:rPr>
                <a:t>their systems</a:t>
              </a:r>
            </a:p>
            <a:p>
              <a:pPr algn="ctr"/>
              <a:endParaRPr lang="en-US" sz="1400" b="1" dirty="0">
                <a:solidFill>
                  <a:schemeClr val="bg1"/>
                </a:solidFill>
              </a:endParaRPr>
            </a:p>
            <a:p>
              <a:pPr algn="ctr"/>
              <a:r>
                <a:rPr lang="en-US" sz="1400" b="1" dirty="0">
                  <a:solidFill>
                    <a:schemeClr val="bg1"/>
                  </a:solidFill>
                </a:rPr>
                <a:t>• Could innovate new ways</a:t>
              </a:r>
            </a:p>
            <a:p>
              <a:pPr algn="ctr"/>
              <a:r>
                <a:rPr lang="en-US" sz="1400" b="1" dirty="0">
                  <a:solidFill>
                    <a:schemeClr val="bg1"/>
                  </a:solidFill>
                </a:rPr>
                <a:t>to make their supply chain</a:t>
              </a:r>
            </a:p>
            <a:p>
              <a:pPr algn="ctr"/>
              <a:r>
                <a:rPr lang="en-US" sz="1400" b="1" dirty="0">
                  <a:solidFill>
                    <a:schemeClr val="bg1"/>
                  </a:solidFill>
                </a:rPr>
                <a:t>more efficient, dynamic, and sustainable for their clients.</a:t>
              </a:r>
            </a:p>
          </p:txBody>
        </p:sp>
        <p:sp>
          <p:nvSpPr>
            <p:cNvPr id="38" name="Rectangle: Rounded Corners 37">
              <a:extLst>
                <a:ext uri="{FF2B5EF4-FFF2-40B4-BE49-F238E27FC236}">
                  <a16:creationId xmlns:a16="http://schemas.microsoft.com/office/drawing/2014/main" id="{1A13E23B-77BA-4C0B-81A5-B849AE56259E}"/>
                </a:ext>
              </a:extLst>
            </p:cNvPr>
            <p:cNvSpPr/>
            <p:nvPr/>
          </p:nvSpPr>
          <p:spPr>
            <a:xfrm>
              <a:off x="3204715" y="954708"/>
              <a:ext cx="2789418" cy="344051"/>
            </a:xfrm>
            <a:prstGeom prst="roundRect">
              <a:avLst>
                <a:gd name="adj" fmla="val 17228"/>
              </a:avLst>
            </a:prstGeom>
            <a:solidFill>
              <a:schemeClr val="bg1"/>
            </a:solidFill>
            <a:ln w="12700">
              <a:solidFill>
                <a:srgbClr val="8F9193"/>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Challenges</a:t>
              </a:r>
            </a:p>
          </p:txBody>
        </p:sp>
      </p:grpSp>
      <p:grpSp>
        <p:nvGrpSpPr>
          <p:cNvPr id="39" name="Group 38">
            <a:extLst>
              <a:ext uri="{FF2B5EF4-FFF2-40B4-BE49-F238E27FC236}">
                <a16:creationId xmlns:a16="http://schemas.microsoft.com/office/drawing/2014/main" id="{05E4B2B3-28D2-43FB-8BBD-0BD3A0CCB1D0}"/>
              </a:ext>
            </a:extLst>
          </p:cNvPr>
          <p:cNvGrpSpPr/>
          <p:nvPr userDrawn="1"/>
        </p:nvGrpSpPr>
        <p:grpSpPr>
          <a:xfrm>
            <a:off x="6212991" y="1497821"/>
            <a:ext cx="2774273" cy="3625473"/>
            <a:chOff x="504726" y="1098092"/>
            <a:chExt cx="2774273" cy="3421287"/>
          </a:xfrm>
        </p:grpSpPr>
        <p:sp>
          <p:nvSpPr>
            <p:cNvPr id="40" name="Rectangle: Rounded Corners 39">
              <a:extLst>
                <a:ext uri="{FF2B5EF4-FFF2-40B4-BE49-F238E27FC236}">
                  <a16:creationId xmlns:a16="http://schemas.microsoft.com/office/drawing/2014/main" id="{12CA121F-21E4-47FE-8165-89532798A464}"/>
                </a:ext>
              </a:extLst>
            </p:cNvPr>
            <p:cNvSpPr/>
            <p:nvPr/>
          </p:nvSpPr>
          <p:spPr>
            <a:xfrm>
              <a:off x="504726" y="1098092"/>
              <a:ext cx="2774273" cy="3421287"/>
            </a:xfrm>
            <a:prstGeom prst="roundRect">
              <a:avLst>
                <a:gd name="adj" fmla="val 7759"/>
              </a:avLst>
            </a:prstGeom>
            <a:solidFill>
              <a:srgbClr val="000000"/>
            </a:solidFill>
            <a:ln w="19050">
              <a:solidFill>
                <a:srgbClr val="7326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21E3AA2-EA1E-433E-84F9-BBD135DAA290}"/>
                </a:ext>
              </a:extLst>
            </p:cNvPr>
            <p:cNvSpPr txBox="1"/>
            <p:nvPr/>
          </p:nvSpPr>
          <p:spPr>
            <a:xfrm>
              <a:off x="517440" y="1402217"/>
              <a:ext cx="2732442" cy="2178320"/>
            </a:xfrm>
            <a:prstGeom prst="rect">
              <a:avLst/>
            </a:prstGeom>
            <a:noFill/>
          </p:spPr>
          <p:txBody>
            <a:bodyPr wrap="square" rtlCol="0">
              <a:spAutoFit/>
            </a:bodyPr>
            <a:lstStyle/>
            <a:p>
              <a:pPr algn="ctr"/>
              <a:r>
                <a:rPr lang="en-US" sz="1600" b="1" dirty="0">
                  <a:solidFill>
                    <a:schemeClr val="bg1"/>
                  </a:solidFill>
                </a:rPr>
                <a:t>Partnered with </a:t>
              </a:r>
            </a:p>
            <a:p>
              <a:pPr algn="ctr"/>
              <a:r>
                <a:rPr lang="en-US" sz="1600" b="1" dirty="0">
                  <a:solidFill>
                    <a:schemeClr val="bg1"/>
                  </a:solidFill>
                </a:rPr>
                <a:t>RIM Logistics</a:t>
              </a:r>
            </a:p>
            <a:p>
              <a:pPr algn="ctr"/>
              <a:r>
                <a:rPr lang="en-US" sz="1600" b="1" dirty="0">
                  <a:solidFill>
                    <a:schemeClr val="bg1"/>
                  </a:solidFill>
                </a:rPr>
                <a:t>for full-service support</a:t>
              </a:r>
            </a:p>
            <a:p>
              <a:pPr algn="ctr"/>
              <a:r>
                <a:rPr lang="en-US" sz="1600" b="1" dirty="0">
                  <a:solidFill>
                    <a:schemeClr val="bg1"/>
                  </a:solidFill>
                </a:rPr>
                <a:t>including international</a:t>
              </a:r>
            </a:p>
            <a:p>
              <a:pPr algn="ctr"/>
              <a:r>
                <a:rPr lang="en-US" sz="1600" b="1" dirty="0">
                  <a:solidFill>
                    <a:schemeClr val="bg1"/>
                  </a:solidFill>
                </a:rPr>
                <a:t>and domestic shipping, </a:t>
              </a:r>
            </a:p>
            <a:p>
              <a:pPr algn="ctr"/>
              <a:r>
                <a:rPr lang="en-US" sz="1600" b="1" dirty="0">
                  <a:solidFill>
                    <a:schemeClr val="bg1"/>
                  </a:solidFill>
                </a:rPr>
                <a:t>multi-hub</a:t>
              </a:r>
            </a:p>
            <a:p>
              <a:pPr algn="ctr"/>
              <a:r>
                <a:rPr lang="en-US" sz="1600" b="1" dirty="0">
                  <a:solidFill>
                    <a:schemeClr val="bg1"/>
                  </a:solidFill>
                </a:rPr>
                <a:t>warehousing, and dynamic tech integrations + solutions</a:t>
              </a:r>
            </a:p>
          </p:txBody>
        </p:sp>
        <p:sp>
          <p:nvSpPr>
            <p:cNvPr id="42" name="Rectangle: Rounded Corners 41">
              <a:extLst>
                <a:ext uri="{FF2B5EF4-FFF2-40B4-BE49-F238E27FC236}">
                  <a16:creationId xmlns:a16="http://schemas.microsoft.com/office/drawing/2014/main" id="{2556B0C5-C3E4-4927-89A2-62541987061C}"/>
                </a:ext>
              </a:extLst>
            </p:cNvPr>
            <p:cNvSpPr/>
            <p:nvPr/>
          </p:nvSpPr>
          <p:spPr>
            <a:xfrm>
              <a:off x="557991" y="3884661"/>
              <a:ext cx="2667741" cy="344051"/>
            </a:xfrm>
            <a:prstGeom prst="roundRect">
              <a:avLst>
                <a:gd name="adj" fmla="val 17228"/>
              </a:avLst>
            </a:prstGeom>
            <a:solidFill>
              <a:schemeClr val="bg1"/>
            </a:solidFill>
            <a:ln w="12700">
              <a:solidFill>
                <a:srgbClr val="8F9193"/>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Solution</a:t>
              </a:r>
            </a:p>
          </p:txBody>
        </p:sp>
      </p:grpSp>
      <p:grpSp>
        <p:nvGrpSpPr>
          <p:cNvPr id="43" name="Group 42">
            <a:extLst>
              <a:ext uri="{FF2B5EF4-FFF2-40B4-BE49-F238E27FC236}">
                <a16:creationId xmlns:a16="http://schemas.microsoft.com/office/drawing/2014/main" id="{7E8DAD56-CBCE-4EF9-A0A2-E5BE7EE1B0C7}"/>
              </a:ext>
            </a:extLst>
          </p:cNvPr>
          <p:cNvGrpSpPr/>
          <p:nvPr userDrawn="1"/>
        </p:nvGrpSpPr>
        <p:grpSpPr>
          <a:xfrm>
            <a:off x="9160852" y="1497791"/>
            <a:ext cx="2809784" cy="4491518"/>
            <a:chOff x="9115582" y="954677"/>
            <a:chExt cx="2809784" cy="4491518"/>
          </a:xfrm>
        </p:grpSpPr>
        <p:sp>
          <p:nvSpPr>
            <p:cNvPr id="44" name="Rectangle: Rounded Corners 43">
              <a:extLst>
                <a:ext uri="{FF2B5EF4-FFF2-40B4-BE49-F238E27FC236}">
                  <a16:creationId xmlns:a16="http://schemas.microsoft.com/office/drawing/2014/main" id="{2AD88717-4E9F-47A3-886B-06F0CC14F5B9}"/>
                </a:ext>
              </a:extLst>
            </p:cNvPr>
            <p:cNvSpPr/>
            <p:nvPr/>
          </p:nvSpPr>
          <p:spPr>
            <a:xfrm>
              <a:off x="9115582" y="954677"/>
              <a:ext cx="2809784" cy="344051"/>
            </a:xfrm>
            <a:prstGeom prst="roundRect">
              <a:avLst>
                <a:gd name="adj" fmla="val 17228"/>
              </a:avLst>
            </a:prstGeom>
            <a:solidFill>
              <a:schemeClr val="bg1"/>
            </a:solidFill>
            <a:ln w="12700">
              <a:solidFill>
                <a:srgbClr val="8F9193"/>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Results</a:t>
              </a:r>
            </a:p>
          </p:txBody>
        </p:sp>
        <p:sp>
          <p:nvSpPr>
            <p:cNvPr id="45" name="Rectangle: Rounded Corners 44">
              <a:extLst>
                <a:ext uri="{FF2B5EF4-FFF2-40B4-BE49-F238E27FC236}">
                  <a16:creationId xmlns:a16="http://schemas.microsoft.com/office/drawing/2014/main" id="{AD0F44AD-A106-4EF4-A7EE-9FAA7AB84042}"/>
                </a:ext>
              </a:extLst>
            </p:cNvPr>
            <p:cNvSpPr/>
            <p:nvPr/>
          </p:nvSpPr>
          <p:spPr>
            <a:xfrm>
              <a:off x="9115582" y="1409849"/>
              <a:ext cx="2809784" cy="4036346"/>
            </a:xfrm>
            <a:prstGeom prst="roundRect">
              <a:avLst>
                <a:gd name="adj" fmla="val 7759"/>
              </a:avLst>
            </a:prstGeom>
            <a:solidFill>
              <a:srgbClr val="000000"/>
            </a:solidFill>
            <a:ln w="19050">
              <a:solidFill>
                <a:srgbClr val="7326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1FBEE8F8-6EB3-4A68-9649-4BAE6DA1B9A2}"/>
                </a:ext>
              </a:extLst>
            </p:cNvPr>
            <p:cNvSpPr txBox="1"/>
            <p:nvPr/>
          </p:nvSpPr>
          <p:spPr>
            <a:xfrm>
              <a:off x="9157845" y="1503061"/>
              <a:ext cx="2752374" cy="3539430"/>
            </a:xfrm>
            <a:prstGeom prst="rect">
              <a:avLst/>
            </a:prstGeom>
            <a:noFill/>
          </p:spPr>
          <p:txBody>
            <a:bodyPr wrap="square" rtlCol="0">
              <a:spAutoFit/>
            </a:bodyPr>
            <a:lstStyle/>
            <a:p>
              <a:r>
                <a:rPr lang="en-US" sz="1400" b="1" dirty="0">
                  <a:solidFill>
                    <a:schemeClr val="bg1"/>
                  </a:solidFill>
                </a:rPr>
                <a:t>Industry-leading technology</a:t>
              </a:r>
            </a:p>
            <a:p>
              <a:r>
                <a:rPr lang="en-US" sz="1400" b="1" dirty="0">
                  <a:solidFill>
                    <a:schemeClr val="bg1"/>
                  </a:solidFill>
                </a:rPr>
                <a:t>solutions have created</a:t>
              </a:r>
            </a:p>
            <a:p>
              <a:r>
                <a:rPr lang="en-US" sz="1400" b="1" dirty="0">
                  <a:solidFill>
                    <a:schemeClr val="bg1"/>
                  </a:solidFill>
                </a:rPr>
                <a:t>increased visibility to every</a:t>
              </a:r>
            </a:p>
            <a:p>
              <a:r>
                <a:rPr lang="en-US" sz="1400" b="1" dirty="0">
                  <a:solidFill>
                    <a:schemeClr val="bg1"/>
                  </a:solidFill>
                </a:rPr>
                <a:t>aspect of the supply chain:</a:t>
              </a:r>
            </a:p>
            <a:p>
              <a:endParaRPr lang="en-US" sz="700" b="1" dirty="0">
                <a:solidFill>
                  <a:schemeClr val="bg1"/>
                </a:solidFill>
              </a:endParaRPr>
            </a:p>
            <a:p>
              <a:r>
                <a:rPr lang="en-US" sz="1100" b="1" dirty="0">
                  <a:solidFill>
                    <a:schemeClr val="bg1"/>
                  </a:solidFill>
                </a:rPr>
                <a:t>• Enhanced timeline</a:t>
              </a:r>
            </a:p>
            <a:p>
              <a:r>
                <a:rPr lang="en-US" sz="1100" b="1" dirty="0">
                  <a:solidFill>
                    <a:schemeClr val="bg1"/>
                  </a:solidFill>
                </a:rPr>
                <a:t>management have created</a:t>
              </a:r>
            </a:p>
            <a:p>
              <a:r>
                <a:rPr lang="en-US" sz="1100" b="1" dirty="0">
                  <a:solidFill>
                    <a:schemeClr val="bg1"/>
                  </a:solidFill>
                </a:rPr>
                <a:t>a smoother and faster</a:t>
              </a:r>
            </a:p>
            <a:p>
              <a:r>
                <a:rPr lang="en-US" sz="1100" b="1" dirty="0">
                  <a:solidFill>
                    <a:schemeClr val="bg1"/>
                  </a:solidFill>
                </a:rPr>
                <a:t>logistics solution</a:t>
              </a:r>
            </a:p>
            <a:p>
              <a:endParaRPr lang="en-US" sz="600" b="1" dirty="0">
                <a:solidFill>
                  <a:schemeClr val="bg1"/>
                </a:solidFill>
              </a:endParaRPr>
            </a:p>
            <a:p>
              <a:r>
                <a:rPr lang="en-US" sz="1100" b="1" dirty="0">
                  <a:solidFill>
                    <a:schemeClr val="bg1"/>
                  </a:solidFill>
                </a:rPr>
                <a:t>• Warehouse locations in</a:t>
              </a:r>
            </a:p>
            <a:p>
              <a:r>
                <a:rPr lang="en-US" sz="1100" b="1" dirty="0">
                  <a:solidFill>
                    <a:schemeClr val="bg1"/>
                  </a:solidFill>
                </a:rPr>
                <a:t>key hubs have dramatically</a:t>
              </a:r>
            </a:p>
            <a:p>
              <a:r>
                <a:rPr lang="en-US" sz="1100" b="1" dirty="0">
                  <a:solidFill>
                    <a:schemeClr val="bg1"/>
                  </a:solidFill>
                </a:rPr>
                <a:t>cut C02 emissions</a:t>
              </a:r>
            </a:p>
            <a:p>
              <a:endParaRPr lang="en-US" sz="600" b="1" dirty="0">
                <a:solidFill>
                  <a:schemeClr val="bg1"/>
                </a:solidFill>
              </a:endParaRPr>
            </a:p>
            <a:p>
              <a:r>
                <a:rPr lang="en-US" sz="1100" b="1" dirty="0">
                  <a:solidFill>
                    <a:schemeClr val="bg1"/>
                  </a:solidFill>
                </a:rPr>
                <a:t>• adm Americas has achieved</a:t>
              </a:r>
            </a:p>
            <a:p>
              <a:r>
                <a:rPr lang="en-US" sz="1100" b="1" dirty="0">
                  <a:solidFill>
                    <a:schemeClr val="bg1"/>
                  </a:solidFill>
                </a:rPr>
                <a:t>significant growth since</a:t>
              </a:r>
            </a:p>
            <a:p>
              <a:r>
                <a:rPr lang="en-US" sz="1100" b="1" dirty="0">
                  <a:solidFill>
                    <a:schemeClr val="bg1"/>
                  </a:solidFill>
                </a:rPr>
                <a:t>partnering with RIM</a:t>
              </a:r>
            </a:p>
            <a:p>
              <a:endParaRPr lang="en-US" sz="600" b="1" dirty="0">
                <a:solidFill>
                  <a:schemeClr val="bg1"/>
                </a:solidFill>
              </a:endParaRPr>
            </a:p>
            <a:p>
              <a:r>
                <a:rPr lang="en-US" sz="1100" b="1" dirty="0">
                  <a:solidFill>
                    <a:schemeClr val="bg1"/>
                  </a:solidFill>
                </a:rPr>
                <a:t>• Successfully made it through</a:t>
              </a:r>
            </a:p>
            <a:p>
              <a:r>
                <a:rPr lang="en-US" sz="1100" b="1" dirty="0">
                  <a:solidFill>
                    <a:schemeClr val="bg1"/>
                  </a:solidFill>
                </a:rPr>
                <a:t>three years of COVID, with</a:t>
              </a:r>
            </a:p>
            <a:p>
              <a:r>
                <a:rPr lang="en-US" sz="1100" b="1" dirty="0">
                  <a:solidFill>
                    <a:schemeClr val="bg1"/>
                  </a:solidFill>
                </a:rPr>
                <a:t>only one day of in operation</a:t>
              </a:r>
              <a:endParaRPr lang="en-US" sz="1400" b="1" dirty="0">
                <a:solidFill>
                  <a:schemeClr val="bg1"/>
                </a:solidFill>
              </a:endParaRPr>
            </a:p>
          </p:txBody>
        </p:sp>
      </p:grpSp>
      <p:grpSp>
        <p:nvGrpSpPr>
          <p:cNvPr id="47" name="Group 46">
            <a:extLst>
              <a:ext uri="{FF2B5EF4-FFF2-40B4-BE49-F238E27FC236}">
                <a16:creationId xmlns:a16="http://schemas.microsoft.com/office/drawing/2014/main" id="{FB7178DC-6EB5-4382-AAC7-383B343618C2}"/>
              </a:ext>
            </a:extLst>
          </p:cNvPr>
          <p:cNvGrpSpPr/>
          <p:nvPr userDrawn="1"/>
        </p:nvGrpSpPr>
        <p:grpSpPr>
          <a:xfrm>
            <a:off x="271658" y="1497821"/>
            <a:ext cx="2792025" cy="3625473"/>
            <a:chOff x="226388" y="954707"/>
            <a:chExt cx="2792025" cy="3625473"/>
          </a:xfrm>
        </p:grpSpPr>
        <p:sp>
          <p:nvSpPr>
            <p:cNvPr id="48" name="Rectangle: Rounded Corners 47">
              <a:extLst>
                <a:ext uri="{FF2B5EF4-FFF2-40B4-BE49-F238E27FC236}">
                  <a16:creationId xmlns:a16="http://schemas.microsoft.com/office/drawing/2014/main" id="{EF2C15A8-7F8D-4F28-AF28-73752BAF5CE4}"/>
                </a:ext>
              </a:extLst>
            </p:cNvPr>
            <p:cNvSpPr/>
            <p:nvPr/>
          </p:nvSpPr>
          <p:spPr>
            <a:xfrm>
              <a:off x="226388" y="954707"/>
              <a:ext cx="2792025" cy="3625473"/>
            </a:xfrm>
            <a:prstGeom prst="roundRect">
              <a:avLst>
                <a:gd name="adj" fmla="val 7759"/>
              </a:avLst>
            </a:prstGeom>
            <a:solidFill>
              <a:srgbClr val="000000"/>
            </a:solidFill>
            <a:ln w="19050">
              <a:solidFill>
                <a:srgbClr val="7326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72C6BC0-C99A-4BB1-980B-5E714EF893FD}"/>
                </a:ext>
              </a:extLst>
            </p:cNvPr>
            <p:cNvSpPr txBox="1"/>
            <p:nvPr/>
          </p:nvSpPr>
          <p:spPr>
            <a:xfrm>
              <a:off x="259293" y="2285138"/>
              <a:ext cx="2690230" cy="1169551"/>
            </a:xfrm>
            <a:prstGeom prst="rect">
              <a:avLst/>
            </a:prstGeom>
            <a:noFill/>
            <a:ln>
              <a:noFill/>
            </a:ln>
          </p:spPr>
          <p:txBody>
            <a:bodyPr wrap="square" rtlCol="0">
              <a:spAutoFit/>
            </a:bodyPr>
            <a:lstStyle/>
            <a:p>
              <a:pPr algn="ctr"/>
              <a:r>
                <a:rPr lang="en-US" sz="1400" b="1" dirty="0">
                  <a:solidFill>
                    <a:schemeClr val="bg1"/>
                  </a:solidFill>
                </a:rPr>
                <a:t>adm Group is a global marketing execution partner</a:t>
              </a:r>
            </a:p>
            <a:p>
              <a:pPr algn="ctr"/>
              <a:r>
                <a:rPr lang="en-US" sz="1400" b="1" dirty="0">
                  <a:solidFill>
                    <a:schemeClr val="bg1"/>
                  </a:solidFill>
                </a:rPr>
                <a:t>who began partnering with</a:t>
              </a:r>
            </a:p>
            <a:p>
              <a:pPr algn="ctr"/>
              <a:r>
                <a:rPr lang="en-US" sz="1400" b="1" dirty="0">
                  <a:solidFill>
                    <a:schemeClr val="bg1"/>
                  </a:solidFill>
                </a:rPr>
                <a:t>RIM in 2017, shortly after</a:t>
              </a:r>
            </a:p>
            <a:p>
              <a:pPr algn="ctr"/>
              <a:r>
                <a:rPr lang="en-US" sz="1400" b="1" dirty="0">
                  <a:solidFill>
                    <a:schemeClr val="bg1"/>
                  </a:solidFill>
                </a:rPr>
                <a:t>entering into the U.S. market.</a:t>
              </a:r>
            </a:p>
          </p:txBody>
        </p:sp>
        <p:sp>
          <p:nvSpPr>
            <p:cNvPr id="50" name="Rectangle: Rounded Corners 49">
              <a:extLst>
                <a:ext uri="{FF2B5EF4-FFF2-40B4-BE49-F238E27FC236}">
                  <a16:creationId xmlns:a16="http://schemas.microsoft.com/office/drawing/2014/main" id="{19294284-19DF-4B8B-B30F-FC4C91FD5A13}"/>
                </a:ext>
              </a:extLst>
            </p:cNvPr>
            <p:cNvSpPr/>
            <p:nvPr/>
          </p:nvSpPr>
          <p:spPr>
            <a:xfrm>
              <a:off x="281781" y="3902766"/>
              <a:ext cx="2667741" cy="344051"/>
            </a:xfrm>
            <a:prstGeom prst="roundRect">
              <a:avLst>
                <a:gd name="adj" fmla="val 17228"/>
              </a:avLst>
            </a:prstGeom>
            <a:solidFill>
              <a:schemeClr val="bg1"/>
            </a:solidFill>
            <a:ln w="12700">
              <a:solidFill>
                <a:srgbClr val="7326D9"/>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Customer</a:t>
              </a:r>
            </a:p>
          </p:txBody>
        </p:sp>
        <p:pic>
          <p:nvPicPr>
            <p:cNvPr id="51" name="Picture 2" descr="How we promote DEI and take care of our people and planet - adm Group">
              <a:extLst>
                <a:ext uri="{FF2B5EF4-FFF2-40B4-BE49-F238E27FC236}">
                  <a16:creationId xmlns:a16="http://schemas.microsoft.com/office/drawing/2014/main" id="{14E46AE1-79F2-40C4-8169-DB342A466D71}"/>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rightnessContrast bright="100000" contrast="99000"/>
                      </a14:imgEffect>
                    </a14:imgLayer>
                  </a14:imgProps>
                </a:ext>
                <a:ext uri="{28A0092B-C50C-407E-A947-70E740481C1C}">
                  <a14:useLocalDpi xmlns:a14="http://schemas.microsoft.com/office/drawing/2010/main"/>
                </a:ext>
              </a:extLst>
            </a:blip>
            <a:srcRect/>
            <a:stretch>
              <a:fillRect/>
            </a:stretch>
          </p:blipFill>
          <p:spPr bwMode="auto">
            <a:xfrm>
              <a:off x="641033" y="1126703"/>
              <a:ext cx="1842950" cy="102658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7725215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ustomer Case Study: ADM (3)">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3" name="Isosceles Triangle 22">
            <a:extLst>
              <a:ext uri="{FF2B5EF4-FFF2-40B4-BE49-F238E27FC236}">
                <a16:creationId xmlns:a16="http://schemas.microsoft.com/office/drawing/2014/main" id="{FBA09695-F471-4D83-9199-48D574D24C01}"/>
              </a:ext>
            </a:extLst>
          </p:cNvPr>
          <p:cNvSpPr/>
          <p:nvPr userDrawn="1"/>
        </p:nvSpPr>
        <p:spPr>
          <a:xfrm rot="10800000">
            <a:off x="2804212" y="8019"/>
            <a:ext cx="5783581" cy="754380"/>
          </a:xfrm>
          <a:prstGeom prst="triangle">
            <a:avLst>
              <a:gd name="adj" fmla="val 50389"/>
            </a:avLst>
          </a:prstGeom>
          <a:solidFill>
            <a:schemeClr val="accent1">
              <a:lumMod val="75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6"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F90FD209-4D5A-495D-8E65-EFACC8DF0C8A}"/>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2" name="Title 1">
            <a:extLst>
              <a:ext uri="{FF2B5EF4-FFF2-40B4-BE49-F238E27FC236}">
                <a16:creationId xmlns:a16="http://schemas.microsoft.com/office/drawing/2014/main" id="{E8FEA4E0-629C-4729-A4B3-1C26C214ADA2}"/>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grpSp>
        <p:nvGrpSpPr>
          <p:cNvPr id="24" name="Group 23">
            <a:extLst>
              <a:ext uri="{FF2B5EF4-FFF2-40B4-BE49-F238E27FC236}">
                <a16:creationId xmlns:a16="http://schemas.microsoft.com/office/drawing/2014/main" id="{80EE1641-01E8-4383-8E6D-173DB831F443}"/>
              </a:ext>
            </a:extLst>
          </p:cNvPr>
          <p:cNvGrpSpPr/>
          <p:nvPr userDrawn="1"/>
        </p:nvGrpSpPr>
        <p:grpSpPr>
          <a:xfrm>
            <a:off x="7608975" y="464414"/>
            <a:ext cx="940527" cy="168452"/>
            <a:chOff x="4827813" y="2534636"/>
            <a:chExt cx="996651" cy="178504"/>
          </a:xfrm>
        </p:grpSpPr>
        <p:sp>
          <p:nvSpPr>
            <p:cNvPr id="25" name="Oval 24">
              <a:extLst>
                <a:ext uri="{FF2B5EF4-FFF2-40B4-BE49-F238E27FC236}">
                  <a16:creationId xmlns:a16="http://schemas.microsoft.com/office/drawing/2014/main" id="{5D63560E-4E37-4DD9-948C-FDDF2596C7F9}"/>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6" name="Oval 25">
              <a:extLst>
                <a:ext uri="{FF2B5EF4-FFF2-40B4-BE49-F238E27FC236}">
                  <a16:creationId xmlns:a16="http://schemas.microsoft.com/office/drawing/2014/main" id="{E0B1AF20-B18D-4082-8318-5E70A1AAF25F}"/>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7" name="Oval 26">
              <a:extLst>
                <a:ext uri="{FF2B5EF4-FFF2-40B4-BE49-F238E27FC236}">
                  <a16:creationId xmlns:a16="http://schemas.microsoft.com/office/drawing/2014/main" id="{4247A4F9-ED07-4C43-AA71-53581CF60B62}"/>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9" name="Oval 28">
              <a:extLst>
                <a:ext uri="{FF2B5EF4-FFF2-40B4-BE49-F238E27FC236}">
                  <a16:creationId xmlns:a16="http://schemas.microsoft.com/office/drawing/2014/main" id="{23CC9A3B-9DD9-40B1-B003-4A74CBC65FE3}"/>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35">
            <a:extLst>
              <a:ext uri="{FF2B5EF4-FFF2-40B4-BE49-F238E27FC236}">
                <a16:creationId xmlns:a16="http://schemas.microsoft.com/office/drawing/2014/main" id="{67B0D971-FDED-4C63-BF92-2A0D48949631}"/>
              </a:ext>
            </a:extLst>
          </p:cNvPr>
          <p:cNvPicPr>
            <a:picLocks noChangeAspect="1"/>
          </p:cNvPicPr>
          <p:nvPr userDrawn="1"/>
        </p:nvPicPr>
        <p:blipFill>
          <a:blip r:embed="rId9"/>
          <a:stretch>
            <a:fillRect/>
          </a:stretch>
        </p:blipFill>
        <p:spPr>
          <a:xfrm>
            <a:off x="274659" y="1290700"/>
            <a:ext cx="3866428" cy="4979245"/>
          </a:xfrm>
          <a:prstGeom prst="rect">
            <a:avLst/>
          </a:prstGeom>
        </p:spPr>
      </p:pic>
      <p:pic>
        <p:nvPicPr>
          <p:cNvPr id="37" name="Picture 36">
            <a:extLst>
              <a:ext uri="{FF2B5EF4-FFF2-40B4-BE49-F238E27FC236}">
                <a16:creationId xmlns:a16="http://schemas.microsoft.com/office/drawing/2014/main" id="{3F79304E-A1D3-48DA-AC9A-12814F02BF58}"/>
              </a:ext>
            </a:extLst>
          </p:cNvPr>
          <p:cNvPicPr>
            <a:picLocks noChangeAspect="1"/>
          </p:cNvPicPr>
          <p:nvPr userDrawn="1"/>
        </p:nvPicPr>
        <p:blipFill>
          <a:blip r:embed="rId10"/>
          <a:stretch>
            <a:fillRect/>
          </a:stretch>
        </p:blipFill>
        <p:spPr>
          <a:xfrm>
            <a:off x="4226812" y="1290700"/>
            <a:ext cx="3866428" cy="4979245"/>
          </a:xfrm>
          <a:prstGeom prst="rect">
            <a:avLst/>
          </a:prstGeom>
        </p:spPr>
      </p:pic>
      <p:pic>
        <p:nvPicPr>
          <p:cNvPr id="38" name="Picture 37">
            <a:extLst>
              <a:ext uri="{FF2B5EF4-FFF2-40B4-BE49-F238E27FC236}">
                <a16:creationId xmlns:a16="http://schemas.microsoft.com/office/drawing/2014/main" id="{01FF98AF-B2D5-4508-8F24-B3488486550E}"/>
              </a:ext>
            </a:extLst>
          </p:cNvPr>
          <p:cNvPicPr>
            <a:picLocks noChangeAspect="1"/>
          </p:cNvPicPr>
          <p:nvPr userDrawn="1"/>
        </p:nvPicPr>
        <p:blipFill>
          <a:blip r:embed="rId11"/>
          <a:stretch>
            <a:fillRect/>
          </a:stretch>
        </p:blipFill>
        <p:spPr>
          <a:xfrm>
            <a:off x="8178965" y="1280218"/>
            <a:ext cx="3866428" cy="4989727"/>
          </a:xfrm>
          <a:prstGeom prst="rect">
            <a:avLst/>
          </a:prstGeom>
        </p:spPr>
      </p:pic>
    </p:spTree>
    <p:extLst>
      <p:ext uri="{BB962C8B-B14F-4D97-AF65-F5344CB8AC3E}">
        <p14:creationId xmlns:p14="http://schemas.microsoft.com/office/powerpoint/2010/main" val="5273002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ustomer Case Study: ADM (4)">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90336F71-418F-41C1-A5D7-34016038F72C}"/>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0" name="Isosceles Triangle 29">
            <a:extLst>
              <a:ext uri="{FF2B5EF4-FFF2-40B4-BE49-F238E27FC236}">
                <a16:creationId xmlns:a16="http://schemas.microsoft.com/office/drawing/2014/main" id="{C9E9BB6F-81E8-4C02-A29C-9F7D5A87A2F7}"/>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7768000"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4" name="Title 1">
            <a:extLst>
              <a:ext uri="{FF2B5EF4-FFF2-40B4-BE49-F238E27FC236}">
                <a16:creationId xmlns:a16="http://schemas.microsoft.com/office/drawing/2014/main" id="{ECD14D7F-C2CE-4828-A02A-2C22C18ED9F7}"/>
              </a:ext>
            </a:extLst>
          </p:cNvPr>
          <p:cNvSpPr txBox="1">
            <a:spLocks/>
          </p:cNvSpPr>
          <p:nvPr userDrawn="1"/>
        </p:nvSpPr>
        <p:spPr>
          <a:xfrm>
            <a:off x="250334" y="267081"/>
            <a:ext cx="6866331"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grpSp>
        <p:nvGrpSpPr>
          <p:cNvPr id="52" name="Group 51">
            <a:extLst>
              <a:ext uri="{FF2B5EF4-FFF2-40B4-BE49-F238E27FC236}">
                <a16:creationId xmlns:a16="http://schemas.microsoft.com/office/drawing/2014/main" id="{AC38B4B0-BA31-4EB3-A55A-719A3F86E2AE}"/>
              </a:ext>
            </a:extLst>
          </p:cNvPr>
          <p:cNvGrpSpPr/>
          <p:nvPr userDrawn="1"/>
        </p:nvGrpSpPr>
        <p:grpSpPr>
          <a:xfrm>
            <a:off x="5315723" y="1465621"/>
            <a:ext cx="6448854" cy="3209639"/>
            <a:chOff x="5007005" y="1548792"/>
            <a:chExt cx="6640498" cy="3209639"/>
          </a:xfrm>
          <a:solidFill>
            <a:schemeClr val="bg1"/>
          </a:solidFill>
        </p:grpSpPr>
        <p:grpSp>
          <p:nvGrpSpPr>
            <p:cNvPr id="53" name="Group 52">
              <a:extLst>
                <a:ext uri="{FF2B5EF4-FFF2-40B4-BE49-F238E27FC236}">
                  <a16:creationId xmlns:a16="http://schemas.microsoft.com/office/drawing/2014/main" id="{9D4D19F0-58F9-4F31-9CB0-B44EF5CC6579}"/>
                </a:ext>
              </a:extLst>
            </p:cNvPr>
            <p:cNvGrpSpPr/>
            <p:nvPr/>
          </p:nvGrpSpPr>
          <p:grpSpPr>
            <a:xfrm>
              <a:off x="5007005" y="1548792"/>
              <a:ext cx="6640498" cy="3209639"/>
              <a:chOff x="4962617" y="1202563"/>
              <a:chExt cx="6640498" cy="3209639"/>
            </a:xfrm>
            <a:grpFill/>
          </p:grpSpPr>
          <p:sp>
            <p:nvSpPr>
              <p:cNvPr id="55" name="Rectangle: Rounded Corners 54">
                <a:extLst>
                  <a:ext uri="{FF2B5EF4-FFF2-40B4-BE49-F238E27FC236}">
                    <a16:creationId xmlns:a16="http://schemas.microsoft.com/office/drawing/2014/main" id="{A2332594-5D5A-48FD-8359-04E70E9EBF2B}"/>
                  </a:ext>
                </a:extLst>
              </p:cNvPr>
              <p:cNvSpPr/>
              <p:nvPr/>
            </p:nvSpPr>
            <p:spPr>
              <a:xfrm>
                <a:off x="4962617" y="1202563"/>
                <a:ext cx="6640498" cy="3209639"/>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65A4A180-21B2-4F7A-8C2F-6A76EB4FF66E}"/>
                  </a:ext>
                </a:extLst>
              </p:cNvPr>
              <p:cNvSpPr txBox="1"/>
              <p:nvPr/>
            </p:nvSpPr>
            <p:spPr>
              <a:xfrm>
                <a:off x="5665437" y="1714775"/>
                <a:ext cx="5307909" cy="2062103"/>
              </a:xfrm>
              <a:prstGeom prst="rect">
                <a:avLst/>
              </a:prstGeom>
              <a:grpFill/>
            </p:spPr>
            <p:txBody>
              <a:bodyPr wrap="square" rtlCol="0">
                <a:spAutoFit/>
              </a:bodyPr>
              <a:lstStyle/>
              <a:p>
                <a:r>
                  <a:rPr lang="en-US" sz="1600" b="1" dirty="0">
                    <a:solidFill>
                      <a:srgbClr val="000000"/>
                    </a:solidFill>
                  </a:rPr>
                  <a:t>“What RIM looked like when we started to</a:t>
                </a:r>
              </a:p>
              <a:p>
                <a:r>
                  <a:rPr lang="en-US" sz="1600" b="1" dirty="0">
                    <a:solidFill>
                      <a:srgbClr val="000000"/>
                    </a:solidFill>
                  </a:rPr>
                  <a:t>where they are now is night and day,” Alex said.</a:t>
                </a:r>
              </a:p>
              <a:p>
                <a:endParaRPr lang="en-US" sz="1600" b="1" dirty="0">
                  <a:solidFill>
                    <a:srgbClr val="000000"/>
                  </a:solidFill>
                </a:endParaRPr>
              </a:p>
              <a:p>
                <a:r>
                  <a:rPr lang="en-US" sz="1600" b="1" dirty="0">
                    <a:solidFill>
                      <a:srgbClr val="000000"/>
                    </a:solidFill>
                  </a:rPr>
                  <a:t>“Their logistics software is one big win. It’s super dynamic and gives us real-time visibility for where our shipments are. We’ve even talked about developing the software to our front end so that our clients can have that same visibility, too.”</a:t>
                </a:r>
              </a:p>
            </p:txBody>
          </p:sp>
        </p:grpSp>
        <p:cxnSp>
          <p:nvCxnSpPr>
            <p:cNvPr id="54" name="Straight Connector 53">
              <a:extLst>
                <a:ext uri="{FF2B5EF4-FFF2-40B4-BE49-F238E27FC236}">
                  <a16:creationId xmlns:a16="http://schemas.microsoft.com/office/drawing/2014/main" id="{ADB2846E-A08A-43F8-9D9E-4EAA79A7A82B}"/>
                </a:ext>
              </a:extLst>
            </p:cNvPr>
            <p:cNvCxnSpPr/>
            <p:nvPr/>
          </p:nvCxnSpPr>
          <p:spPr>
            <a:xfrm>
              <a:off x="5468645" y="1925117"/>
              <a:ext cx="0" cy="2350142"/>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B153213-F68A-4213-80B5-348C0E475F7A}"/>
              </a:ext>
            </a:extLst>
          </p:cNvPr>
          <p:cNvGrpSpPr/>
          <p:nvPr userDrawn="1"/>
        </p:nvGrpSpPr>
        <p:grpSpPr>
          <a:xfrm>
            <a:off x="490551" y="1477195"/>
            <a:ext cx="4219889" cy="4314780"/>
            <a:chOff x="397455" y="1925115"/>
            <a:chExt cx="4242602" cy="4599823"/>
          </a:xfrm>
          <a:solidFill>
            <a:schemeClr val="bg1"/>
          </a:solidFill>
        </p:grpSpPr>
        <p:grpSp>
          <p:nvGrpSpPr>
            <p:cNvPr id="58" name="Group 57">
              <a:extLst>
                <a:ext uri="{FF2B5EF4-FFF2-40B4-BE49-F238E27FC236}">
                  <a16:creationId xmlns:a16="http://schemas.microsoft.com/office/drawing/2014/main" id="{2B6A1714-9C5B-4B9E-BBF3-ED847566EC9C}"/>
                </a:ext>
              </a:extLst>
            </p:cNvPr>
            <p:cNvGrpSpPr/>
            <p:nvPr/>
          </p:nvGrpSpPr>
          <p:grpSpPr>
            <a:xfrm>
              <a:off x="397455" y="1925115"/>
              <a:ext cx="4242602" cy="4599823"/>
              <a:chOff x="752561" y="1325212"/>
              <a:chExt cx="4242602" cy="4599823"/>
            </a:xfrm>
            <a:grpFill/>
          </p:grpSpPr>
          <p:sp>
            <p:nvSpPr>
              <p:cNvPr id="60" name="Rectangle: Rounded Corners 59">
                <a:extLst>
                  <a:ext uri="{FF2B5EF4-FFF2-40B4-BE49-F238E27FC236}">
                    <a16:creationId xmlns:a16="http://schemas.microsoft.com/office/drawing/2014/main" id="{5C5F7A43-6134-4BC7-9560-E6A56F108DDC}"/>
                  </a:ext>
                </a:extLst>
              </p:cNvPr>
              <p:cNvSpPr/>
              <p:nvPr/>
            </p:nvSpPr>
            <p:spPr>
              <a:xfrm>
                <a:off x="752561" y="1325212"/>
                <a:ext cx="4242602" cy="4599823"/>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349477-3CA8-4C17-8705-13ED86F94330}"/>
                  </a:ext>
                </a:extLst>
              </p:cNvPr>
              <p:cNvSpPr txBox="1"/>
              <p:nvPr/>
            </p:nvSpPr>
            <p:spPr>
              <a:xfrm>
                <a:off x="963122" y="1543768"/>
                <a:ext cx="3821480" cy="3600986"/>
              </a:xfrm>
              <a:prstGeom prst="rect">
                <a:avLst/>
              </a:prstGeom>
              <a:grpFill/>
            </p:spPr>
            <p:txBody>
              <a:bodyPr wrap="square" rtlCol="0">
                <a:spAutoFit/>
              </a:bodyPr>
              <a:lstStyle/>
              <a:p>
                <a:r>
                  <a:rPr lang="en-US" sz="2000" b="1" dirty="0">
                    <a:solidFill>
                      <a:srgbClr val="A71930"/>
                    </a:solidFill>
                  </a:rPr>
                  <a:t>Results</a:t>
                </a:r>
              </a:p>
              <a:p>
                <a:endParaRPr lang="en-US" sz="800" b="1" dirty="0">
                  <a:solidFill>
                    <a:srgbClr val="A71930"/>
                  </a:solidFill>
                </a:endParaRPr>
              </a:p>
              <a:p>
                <a:r>
                  <a:rPr lang="en-US" sz="1600" b="1" dirty="0">
                    <a:solidFill>
                      <a:srgbClr val="000000"/>
                    </a:solidFill>
                  </a:rPr>
                  <a:t>A constantly evolving</a:t>
                </a:r>
              </a:p>
              <a:p>
                <a:r>
                  <a:rPr lang="en-US" sz="1600" b="1" dirty="0">
                    <a:solidFill>
                      <a:srgbClr val="000000"/>
                    </a:solidFill>
                  </a:rPr>
                  <a:t>partnership that’s lead to</a:t>
                </a:r>
              </a:p>
              <a:p>
                <a:r>
                  <a:rPr lang="en-US" sz="1600" b="1" dirty="0">
                    <a:solidFill>
                      <a:srgbClr val="000000"/>
                    </a:solidFill>
                  </a:rPr>
                  <a:t>significant business growth and</a:t>
                </a:r>
              </a:p>
              <a:p>
                <a:r>
                  <a:rPr lang="en-US" sz="1600" b="1" dirty="0">
                    <a:solidFill>
                      <a:srgbClr val="000000"/>
                    </a:solidFill>
                  </a:rPr>
                  <a:t>enhanced client experiences</a:t>
                </a:r>
              </a:p>
              <a:p>
                <a:endParaRPr lang="en-US" sz="800" b="1" dirty="0">
                  <a:solidFill>
                    <a:srgbClr val="000000"/>
                  </a:solidFill>
                </a:endParaRPr>
              </a:p>
              <a:p>
                <a:r>
                  <a:rPr lang="en-US" sz="1600" dirty="0">
                    <a:solidFill>
                      <a:srgbClr val="000000"/>
                    </a:solidFill>
                  </a:rPr>
                  <a:t>RIM’s solutions-focused approach -</a:t>
                </a:r>
              </a:p>
              <a:p>
                <a:r>
                  <a:rPr lang="en-US" sz="1600" dirty="0">
                    <a:solidFill>
                      <a:srgbClr val="000000"/>
                    </a:solidFill>
                  </a:rPr>
                  <a:t>along with their commitment to provide the most tailored logistics solutions possible - has been the driving force to develop innovative features and enhanced processes that clients like adm now benefit from and greatly value.</a:t>
                </a:r>
              </a:p>
            </p:txBody>
          </p:sp>
        </p:grpSp>
        <p:cxnSp>
          <p:nvCxnSpPr>
            <p:cNvPr id="59" name="Straight Connector 58">
              <a:extLst>
                <a:ext uri="{FF2B5EF4-FFF2-40B4-BE49-F238E27FC236}">
                  <a16:creationId xmlns:a16="http://schemas.microsoft.com/office/drawing/2014/main" id="{CE9A40AB-330B-4C26-99DF-AC4DBAD673DB}"/>
                </a:ext>
              </a:extLst>
            </p:cNvPr>
            <p:cNvCxnSpPr>
              <a:cxnSpLocks/>
            </p:cNvCxnSpPr>
            <p:nvPr/>
          </p:nvCxnSpPr>
          <p:spPr>
            <a:xfrm flipH="1">
              <a:off x="678021" y="6084005"/>
              <a:ext cx="2608555" cy="0"/>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69574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ustomer Case Study: ADM (5)">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3" name="Isosceles Triangle 22">
            <a:extLst>
              <a:ext uri="{FF2B5EF4-FFF2-40B4-BE49-F238E27FC236}">
                <a16:creationId xmlns:a16="http://schemas.microsoft.com/office/drawing/2014/main" id="{FBA09695-F471-4D83-9199-48D574D24C01}"/>
              </a:ext>
            </a:extLst>
          </p:cNvPr>
          <p:cNvSpPr/>
          <p:nvPr userDrawn="1"/>
        </p:nvSpPr>
        <p:spPr>
          <a:xfrm rot="10800000">
            <a:off x="2804212" y="8019"/>
            <a:ext cx="5783581" cy="754380"/>
          </a:xfrm>
          <a:prstGeom prst="triangle">
            <a:avLst>
              <a:gd name="adj" fmla="val 50389"/>
            </a:avLst>
          </a:prstGeom>
          <a:solidFill>
            <a:schemeClr val="accent1">
              <a:lumMod val="75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6"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F90FD209-4D5A-495D-8E65-EFACC8DF0C8A}"/>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2" name="Title 1">
            <a:extLst>
              <a:ext uri="{FF2B5EF4-FFF2-40B4-BE49-F238E27FC236}">
                <a16:creationId xmlns:a16="http://schemas.microsoft.com/office/drawing/2014/main" id="{E8FEA4E0-629C-4729-A4B3-1C26C214ADA2}"/>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Customer Case Study: </a:t>
            </a:r>
            <a:r>
              <a:rPr lang="en-US" sz="3600" dirty="0">
                <a:solidFill>
                  <a:schemeClr val="accent1"/>
                </a:solidFill>
              </a:rPr>
              <a:t>ADM</a:t>
            </a:r>
            <a:endParaRPr lang="en-US" sz="3600" b="1" kern="1200" baseline="0" dirty="0">
              <a:solidFill>
                <a:schemeClr val="accent1"/>
              </a:solidFill>
              <a:latin typeface="+mn-lt"/>
              <a:ea typeface="+mn-ea"/>
              <a:cs typeface="+mn-cs"/>
            </a:endParaRPr>
          </a:p>
        </p:txBody>
      </p:sp>
      <p:grpSp>
        <p:nvGrpSpPr>
          <p:cNvPr id="24" name="Group 23">
            <a:extLst>
              <a:ext uri="{FF2B5EF4-FFF2-40B4-BE49-F238E27FC236}">
                <a16:creationId xmlns:a16="http://schemas.microsoft.com/office/drawing/2014/main" id="{80EE1641-01E8-4383-8E6D-173DB831F443}"/>
              </a:ext>
            </a:extLst>
          </p:cNvPr>
          <p:cNvGrpSpPr/>
          <p:nvPr userDrawn="1"/>
        </p:nvGrpSpPr>
        <p:grpSpPr>
          <a:xfrm>
            <a:off x="7608975" y="464414"/>
            <a:ext cx="940527" cy="168452"/>
            <a:chOff x="4827813" y="2534636"/>
            <a:chExt cx="996651" cy="178504"/>
          </a:xfrm>
        </p:grpSpPr>
        <p:sp>
          <p:nvSpPr>
            <p:cNvPr id="25" name="Oval 24">
              <a:extLst>
                <a:ext uri="{FF2B5EF4-FFF2-40B4-BE49-F238E27FC236}">
                  <a16:creationId xmlns:a16="http://schemas.microsoft.com/office/drawing/2014/main" id="{5D63560E-4E37-4DD9-948C-FDDF2596C7F9}"/>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6" name="Oval 25">
              <a:extLst>
                <a:ext uri="{FF2B5EF4-FFF2-40B4-BE49-F238E27FC236}">
                  <a16:creationId xmlns:a16="http://schemas.microsoft.com/office/drawing/2014/main" id="{E0B1AF20-B18D-4082-8318-5E70A1AAF25F}"/>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7" name="Oval 26">
              <a:extLst>
                <a:ext uri="{FF2B5EF4-FFF2-40B4-BE49-F238E27FC236}">
                  <a16:creationId xmlns:a16="http://schemas.microsoft.com/office/drawing/2014/main" id="{4247A4F9-ED07-4C43-AA71-53581CF60B62}"/>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9" name="Oval 28">
              <a:extLst>
                <a:ext uri="{FF2B5EF4-FFF2-40B4-BE49-F238E27FC236}">
                  <a16:creationId xmlns:a16="http://schemas.microsoft.com/office/drawing/2014/main" id="{23CC9A3B-9DD9-40B1-B003-4A74CBC65FE3}"/>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Group 30">
            <a:extLst>
              <a:ext uri="{FF2B5EF4-FFF2-40B4-BE49-F238E27FC236}">
                <a16:creationId xmlns:a16="http://schemas.microsoft.com/office/drawing/2014/main" id="{1D81307A-A56B-4C17-85EE-4439A88F385C}"/>
              </a:ext>
            </a:extLst>
          </p:cNvPr>
          <p:cNvGrpSpPr/>
          <p:nvPr userDrawn="1"/>
        </p:nvGrpSpPr>
        <p:grpSpPr>
          <a:xfrm>
            <a:off x="5178916" y="2108406"/>
            <a:ext cx="6640498" cy="3209639"/>
            <a:chOff x="5007005" y="1548792"/>
            <a:chExt cx="6640498" cy="3209639"/>
          </a:xfrm>
          <a:solidFill>
            <a:schemeClr val="bg1"/>
          </a:solidFill>
        </p:grpSpPr>
        <p:grpSp>
          <p:nvGrpSpPr>
            <p:cNvPr id="32" name="Group 31">
              <a:extLst>
                <a:ext uri="{FF2B5EF4-FFF2-40B4-BE49-F238E27FC236}">
                  <a16:creationId xmlns:a16="http://schemas.microsoft.com/office/drawing/2014/main" id="{77E8D5AD-59DE-4B16-A752-838091DE6826}"/>
                </a:ext>
              </a:extLst>
            </p:cNvPr>
            <p:cNvGrpSpPr/>
            <p:nvPr/>
          </p:nvGrpSpPr>
          <p:grpSpPr>
            <a:xfrm>
              <a:off x="5007005" y="1548792"/>
              <a:ext cx="6640498" cy="3209639"/>
              <a:chOff x="4962617" y="1202563"/>
              <a:chExt cx="6640498" cy="3209639"/>
            </a:xfrm>
            <a:grpFill/>
          </p:grpSpPr>
          <p:sp>
            <p:nvSpPr>
              <p:cNvPr id="39" name="Rectangle: Rounded Corners 38">
                <a:extLst>
                  <a:ext uri="{FF2B5EF4-FFF2-40B4-BE49-F238E27FC236}">
                    <a16:creationId xmlns:a16="http://schemas.microsoft.com/office/drawing/2014/main" id="{C87DB31F-FE7B-4B58-8927-D8F4DE1D2DE9}"/>
                  </a:ext>
                </a:extLst>
              </p:cNvPr>
              <p:cNvSpPr/>
              <p:nvPr/>
            </p:nvSpPr>
            <p:spPr>
              <a:xfrm>
                <a:off x="4962617" y="1202563"/>
                <a:ext cx="6640498" cy="3209639"/>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C51BF8AF-C34C-433F-A92F-1C326DFE5916}"/>
                  </a:ext>
                </a:extLst>
              </p:cNvPr>
              <p:cNvSpPr txBox="1"/>
              <p:nvPr/>
            </p:nvSpPr>
            <p:spPr>
              <a:xfrm>
                <a:off x="5791206" y="1846018"/>
                <a:ext cx="5696499" cy="1815882"/>
              </a:xfrm>
              <a:prstGeom prst="rect">
                <a:avLst/>
              </a:prstGeom>
              <a:grpFill/>
            </p:spPr>
            <p:txBody>
              <a:bodyPr wrap="square" rtlCol="0">
                <a:spAutoFit/>
              </a:bodyPr>
              <a:lstStyle/>
              <a:p>
                <a:r>
                  <a:rPr lang="en-US" sz="1600" b="1" dirty="0">
                    <a:solidFill>
                      <a:srgbClr val="000000"/>
                    </a:solidFill>
                  </a:rPr>
                  <a:t>“It’s great being able to have a partner with a</a:t>
                </a:r>
              </a:p>
              <a:p>
                <a:r>
                  <a:rPr lang="en-US" sz="1600" b="1" dirty="0">
                    <a:solidFill>
                      <a:srgbClr val="000000"/>
                    </a:solidFill>
                  </a:rPr>
                  <a:t>large U.S. footprint,” Alex said. “It’s also very helpful</a:t>
                </a:r>
              </a:p>
              <a:p>
                <a:r>
                  <a:rPr lang="en-US" sz="1600" b="1" dirty="0">
                    <a:solidFill>
                      <a:srgbClr val="000000"/>
                    </a:solidFill>
                  </a:rPr>
                  <a:t>for our current clients. We just signed a new contract with RIM to guarantee space in the Dallas warehouse, and one of our biggest clients who’s headquartered there loves that their stuff is going to be right down the road as opposed to Chicago.”</a:t>
                </a:r>
              </a:p>
            </p:txBody>
          </p:sp>
        </p:grpSp>
        <p:cxnSp>
          <p:nvCxnSpPr>
            <p:cNvPr id="35" name="Straight Connector 34">
              <a:extLst>
                <a:ext uri="{FF2B5EF4-FFF2-40B4-BE49-F238E27FC236}">
                  <a16:creationId xmlns:a16="http://schemas.microsoft.com/office/drawing/2014/main" id="{B9E2F2AD-19AF-4455-ADAD-687394FA0A38}"/>
                </a:ext>
              </a:extLst>
            </p:cNvPr>
            <p:cNvCxnSpPr/>
            <p:nvPr/>
          </p:nvCxnSpPr>
          <p:spPr>
            <a:xfrm>
              <a:off x="5468645" y="1925117"/>
              <a:ext cx="0" cy="2350142"/>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8B7D2250-2404-411D-895B-09F08925A958}"/>
              </a:ext>
            </a:extLst>
          </p:cNvPr>
          <p:cNvGrpSpPr/>
          <p:nvPr userDrawn="1"/>
        </p:nvGrpSpPr>
        <p:grpSpPr>
          <a:xfrm>
            <a:off x="452098" y="2108406"/>
            <a:ext cx="4242602" cy="2566984"/>
            <a:chOff x="397455" y="1925117"/>
            <a:chExt cx="4242602" cy="2566984"/>
          </a:xfrm>
          <a:solidFill>
            <a:schemeClr val="bg1"/>
          </a:solidFill>
        </p:grpSpPr>
        <p:grpSp>
          <p:nvGrpSpPr>
            <p:cNvPr id="42" name="Group 41">
              <a:extLst>
                <a:ext uri="{FF2B5EF4-FFF2-40B4-BE49-F238E27FC236}">
                  <a16:creationId xmlns:a16="http://schemas.microsoft.com/office/drawing/2014/main" id="{CC894F43-269E-44C3-A05B-BD8741DEA235}"/>
                </a:ext>
              </a:extLst>
            </p:cNvPr>
            <p:cNvGrpSpPr/>
            <p:nvPr/>
          </p:nvGrpSpPr>
          <p:grpSpPr>
            <a:xfrm>
              <a:off x="397455" y="1925117"/>
              <a:ext cx="4242602" cy="2566984"/>
              <a:chOff x="752561" y="1325214"/>
              <a:chExt cx="4242602" cy="2566984"/>
            </a:xfrm>
            <a:grpFill/>
          </p:grpSpPr>
          <p:sp>
            <p:nvSpPr>
              <p:cNvPr id="44" name="Rectangle: Rounded Corners 43">
                <a:extLst>
                  <a:ext uri="{FF2B5EF4-FFF2-40B4-BE49-F238E27FC236}">
                    <a16:creationId xmlns:a16="http://schemas.microsoft.com/office/drawing/2014/main" id="{EB8FAFE4-8523-4EAF-8E00-857680633911}"/>
                  </a:ext>
                </a:extLst>
              </p:cNvPr>
              <p:cNvSpPr/>
              <p:nvPr/>
            </p:nvSpPr>
            <p:spPr>
              <a:xfrm>
                <a:off x="752561" y="1325214"/>
                <a:ext cx="4242602" cy="2566984"/>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0C33958A-29EF-41EA-B938-656BC7AF8249}"/>
                  </a:ext>
                </a:extLst>
              </p:cNvPr>
              <p:cNvSpPr txBox="1"/>
              <p:nvPr/>
            </p:nvSpPr>
            <p:spPr>
              <a:xfrm>
                <a:off x="963122" y="1700765"/>
                <a:ext cx="3821480" cy="1815882"/>
              </a:xfrm>
              <a:prstGeom prst="rect">
                <a:avLst/>
              </a:prstGeom>
              <a:grpFill/>
            </p:spPr>
            <p:txBody>
              <a:bodyPr wrap="square" rtlCol="0">
                <a:spAutoFit/>
              </a:bodyPr>
              <a:lstStyle/>
              <a:p>
                <a:r>
                  <a:rPr lang="en-US" sz="1600" b="1" dirty="0">
                    <a:solidFill>
                      <a:srgbClr val="000000"/>
                    </a:solidFill>
                  </a:rPr>
                  <a:t>In addition, </a:t>
                </a:r>
                <a:r>
                  <a:rPr lang="en-US" sz="1600" b="1" dirty="0">
                    <a:solidFill>
                      <a:srgbClr val="A71930"/>
                    </a:solidFill>
                  </a:rPr>
                  <a:t>RIM’s growing list of</a:t>
                </a:r>
              </a:p>
              <a:p>
                <a:r>
                  <a:rPr lang="en-US" sz="1600" b="1" dirty="0">
                    <a:solidFill>
                      <a:srgbClr val="A71930"/>
                    </a:solidFill>
                  </a:rPr>
                  <a:t>warehouse locations in key U.S.</a:t>
                </a:r>
              </a:p>
              <a:p>
                <a:r>
                  <a:rPr lang="en-US" sz="1600" b="1" dirty="0">
                    <a:solidFill>
                      <a:srgbClr val="A71930"/>
                    </a:solidFill>
                  </a:rPr>
                  <a:t>and international hubs has been</a:t>
                </a:r>
              </a:p>
              <a:p>
                <a:r>
                  <a:rPr lang="en-US" sz="1600" b="1" dirty="0">
                    <a:solidFill>
                      <a:srgbClr val="A71930"/>
                    </a:solidFill>
                  </a:rPr>
                  <a:t>very valuable to adm, </a:t>
                </a:r>
                <a:r>
                  <a:rPr lang="en-US" sz="1600" b="1" dirty="0">
                    <a:solidFill>
                      <a:srgbClr val="000000"/>
                    </a:solidFill>
                  </a:rPr>
                  <a:t>both in what</a:t>
                </a:r>
              </a:p>
              <a:p>
                <a:r>
                  <a:rPr lang="en-US" sz="1600" b="1" dirty="0">
                    <a:solidFill>
                      <a:srgbClr val="000000"/>
                    </a:solidFill>
                  </a:rPr>
                  <a:t>they can offer to current clients as</a:t>
                </a:r>
              </a:p>
              <a:p>
                <a:r>
                  <a:rPr lang="en-US" sz="1600" b="1" dirty="0">
                    <a:solidFill>
                      <a:srgbClr val="000000"/>
                    </a:solidFill>
                  </a:rPr>
                  <a:t>well as the competitive edge it gives</a:t>
                </a:r>
              </a:p>
              <a:p>
                <a:r>
                  <a:rPr lang="en-US" sz="1600" b="1" dirty="0">
                    <a:solidFill>
                      <a:srgbClr val="000000"/>
                    </a:solidFill>
                  </a:rPr>
                  <a:t>them when pitching new ones.</a:t>
                </a:r>
              </a:p>
            </p:txBody>
          </p:sp>
        </p:grpSp>
        <p:cxnSp>
          <p:nvCxnSpPr>
            <p:cNvPr id="43" name="Straight Connector 42">
              <a:extLst>
                <a:ext uri="{FF2B5EF4-FFF2-40B4-BE49-F238E27FC236}">
                  <a16:creationId xmlns:a16="http://schemas.microsoft.com/office/drawing/2014/main" id="{12E5452C-1659-4E23-8462-DAD37DEBBE6C}"/>
                </a:ext>
              </a:extLst>
            </p:cNvPr>
            <p:cNvCxnSpPr>
              <a:cxnSpLocks/>
            </p:cNvCxnSpPr>
            <p:nvPr/>
          </p:nvCxnSpPr>
          <p:spPr>
            <a:xfrm flipH="1">
              <a:off x="685060" y="4290716"/>
              <a:ext cx="2608555" cy="0"/>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698749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_ Container Yard Backgound">
    <p:bg>
      <p:bgPr>
        <a:blipFill dpi="0" rotWithShape="1">
          <a:blip r:embed="rId2" cstate="print">
            <a:alphaModFix amt="46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035"/>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308003"/>
            <a:ext cx="10167233" cy="1761897"/>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74CB5774-60DD-4928-9D83-B5EB965D4082}"/>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606A1AF7-3942-4AE6-8394-45B88A1C47A9}"/>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FE18083E-15AD-4171-BB32-5F437E21489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DE7E6A81-FA2B-4881-ACFC-1FC999AEEB3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02063745-D95B-418E-920C-728B8B56859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E2EFAA78-E9A6-47D8-972A-6B0EEE6FDB64}"/>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5" name="Text Placeholder 2">
            <a:extLst>
              <a:ext uri="{FF2B5EF4-FFF2-40B4-BE49-F238E27FC236}">
                <a16:creationId xmlns:a16="http://schemas.microsoft.com/office/drawing/2014/main" id="{CAB25275-14CD-40BD-899C-902965C247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6" name="Text Placeholder 2">
            <a:extLst>
              <a:ext uri="{FF2B5EF4-FFF2-40B4-BE49-F238E27FC236}">
                <a16:creationId xmlns:a16="http://schemas.microsoft.com/office/drawing/2014/main" id="{F6A668DA-C6D6-464F-A997-62B960A774F1}"/>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pic>
        <p:nvPicPr>
          <p:cNvPr id="28" name="Picture 27">
            <a:extLst>
              <a:ext uri="{FF2B5EF4-FFF2-40B4-BE49-F238E27FC236}">
                <a16:creationId xmlns:a16="http://schemas.microsoft.com/office/drawing/2014/main" id="{EE0DDCCA-7C8B-4D2A-9CF9-338BE5BB4B20}"/>
              </a:ext>
            </a:extLst>
          </p:cNvPr>
          <p:cNvPicPr>
            <a:picLocks noChangeAspect="1"/>
          </p:cNvPicPr>
          <p:nvPr userDrawn="1"/>
        </p:nvPicPr>
        <p:blipFill rotWithShape="1">
          <a:blip r:embed="rId8" cstate="print">
            <a:alphaModFix amt="43000"/>
            <a:extLst>
              <a:ext uri="{28A0092B-C50C-407E-A947-70E740481C1C}">
                <a14:useLocalDpi xmlns:a14="http://schemas.microsoft.com/office/drawing/2010/main"/>
              </a:ext>
            </a:extLst>
          </a:blip>
          <a:srcRect/>
          <a:stretch/>
        </p:blipFill>
        <p:spPr>
          <a:xfrm>
            <a:off x="8599808" y="-330863"/>
            <a:ext cx="3592192" cy="916080"/>
          </a:xfrm>
          <a:prstGeom prst="rect">
            <a:avLst/>
          </a:prstGeom>
        </p:spPr>
      </p:pic>
    </p:spTree>
    <p:extLst>
      <p:ext uri="{BB962C8B-B14F-4D97-AF65-F5344CB8AC3E}">
        <p14:creationId xmlns:p14="http://schemas.microsoft.com/office/powerpoint/2010/main" val="1939510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ustomer Case Study: MCoBeauty">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8072800"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4" name="Title 1">
            <a:extLst>
              <a:ext uri="{FF2B5EF4-FFF2-40B4-BE49-F238E27FC236}">
                <a16:creationId xmlns:a16="http://schemas.microsoft.com/office/drawing/2014/main" id="{ECD14D7F-C2CE-4828-A02A-2C22C18ED9F7}"/>
              </a:ext>
            </a:extLst>
          </p:cNvPr>
          <p:cNvSpPr txBox="1">
            <a:spLocks/>
          </p:cNvSpPr>
          <p:nvPr userDrawn="1"/>
        </p:nvSpPr>
        <p:spPr>
          <a:xfrm>
            <a:off x="250334" y="267081"/>
            <a:ext cx="901558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350" dirty="0">
                <a:solidFill>
                  <a:schemeClr val="accent6"/>
                </a:solidFill>
              </a:rPr>
              <a:t>Customer Case Study: </a:t>
            </a:r>
            <a:r>
              <a:rPr lang="en-US" sz="3350" dirty="0" err="1">
                <a:solidFill>
                  <a:schemeClr val="accent1"/>
                </a:solidFill>
              </a:rPr>
              <a:t>MCOBeauty</a:t>
            </a:r>
            <a:endParaRPr lang="en-US" sz="3350" b="1" kern="1200" baseline="0" dirty="0">
              <a:solidFill>
                <a:schemeClr val="accent1"/>
              </a:solidFill>
              <a:latin typeface="+mn-lt"/>
              <a:ea typeface="+mn-ea"/>
              <a:cs typeface="+mn-cs"/>
            </a:endParaRPr>
          </a:p>
        </p:txBody>
      </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5" name="Speech Bubble: Rectangle 34">
            <a:extLst>
              <a:ext uri="{FF2B5EF4-FFF2-40B4-BE49-F238E27FC236}">
                <a16:creationId xmlns:a16="http://schemas.microsoft.com/office/drawing/2014/main" id="{505DE84F-5908-4CBE-9314-05AA7D02E455}"/>
              </a:ext>
            </a:extLst>
          </p:cNvPr>
          <p:cNvSpPr/>
          <p:nvPr userDrawn="1"/>
        </p:nvSpPr>
        <p:spPr>
          <a:xfrm>
            <a:off x="6365341" y="1562969"/>
            <a:ext cx="5486400" cy="3431299"/>
          </a:xfrm>
          <a:prstGeom prst="wedgeRectCallout">
            <a:avLst>
              <a:gd name="adj1" fmla="val -58492"/>
              <a:gd name="adj2" fmla="val 12843"/>
            </a:avLst>
          </a:prstGeom>
          <a:solidFill>
            <a:schemeClr val="bg1"/>
          </a:solidFill>
          <a:ln w="19050">
            <a:solidFill>
              <a:srgbClr val="AC1A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a:extLst>
              <a:ext uri="{FF2B5EF4-FFF2-40B4-BE49-F238E27FC236}">
                <a16:creationId xmlns:a16="http://schemas.microsoft.com/office/drawing/2014/main" id="{F203F9BE-6813-4F16-AAA3-A477045FD67D}"/>
              </a:ext>
            </a:extLst>
          </p:cNvPr>
          <p:cNvPicPr>
            <a:picLocks noChangeAspect="1"/>
          </p:cNvPicPr>
          <p:nvPr userDrawn="1"/>
        </p:nvPicPr>
        <p:blipFill rotWithShape="1">
          <a:blip r:embed="rId9" cstate="hqprint">
            <a:extLst>
              <a:ext uri="{28A0092B-C50C-407E-A947-70E740481C1C}">
                <a14:useLocalDpi xmlns:a14="http://schemas.microsoft.com/office/drawing/2010/main"/>
              </a:ext>
            </a:extLst>
          </a:blip>
          <a:srcRect/>
          <a:stretch/>
        </p:blipFill>
        <p:spPr>
          <a:xfrm>
            <a:off x="340259" y="1562969"/>
            <a:ext cx="5360900" cy="3469567"/>
          </a:xfrm>
          <a:prstGeom prst="rect">
            <a:avLst/>
          </a:prstGeom>
        </p:spPr>
      </p:pic>
      <p:pic>
        <p:nvPicPr>
          <p:cNvPr id="5" name="Picture 4">
            <a:extLst>
              <a:ext uri="{FF2B5EF4-FFF2-40B4-BE49-F238E27FC236}">
                <a16:creationId xmlns:a16="http://schemas.microsoft.com/office/drawing/2014/main" id="{632ABB4B-D742-464A-8170-3D5C847C84CF}"/>
              </a:ext>
            </a:extLst>
          </p:cNvPr>
          <p:cNvPicPr>
            <a:picLocks noChangeAspect="1"/>
          </p:cNvPicPr>
          <p:nvPr userDrawn="1"/>
        </p:nvPicPr>
        <p:blipFill>
          <a:blip r:embed="rId10"/>
          <a:stretch>
            <a:fillRect/>
          </a:stretch>
        </p:blipFill>
        <p:spPr>
          <a:xfrm>
            <a:off x="6545892" y="1784206"/>
            <a:ext cx="5150654" cy="3102165"/>
          </a:xfrm>
          <a:prstGeom prst="rect">
            <a:avLst/>
          </a:prstGeom>
        </p:spPr>
      </p:pic>
    </p:spTree>
    <p:extLst>
      <p:ext uri="{BB962C8B-B14F-4D97-AF65-F5344CB8AC3E}">
        <p14:creationId xmlns:p14="http://schemas.microsoft.com/office/powerpoint/2010/main" val="13265695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ustomer Case Study: MCoBeauty (1)">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6"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6" name="Rounded Rectangle 9">
            <a:extLst>
              <a:ext uri="{FF2B5EF4-FFF2-40B4-BE49-F238E27FC236}">
                <a16:creationId xmlns:a16="http://schemas.microsoft.com/office/drawing/2014/main" id="{32874A5B-C281-4C93-A0E9-A8B8D719EE54}"/>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7" name="Group 36">
            <a:extLst>
              <a:ext uri="{FF2B5EF4-FFF2-40B4-BE49-F238E27FC236}">
                <a16:creationId xmlns:a16="http://schemas.microsoft.com/office/drawing/2014/main" id="{A6428339-07F7-4596-B17B-5A06624613C1}"/>
              </a:ext>
            </a:extLst>
          </p:cNvPr>
          <p:cNvGrpSpPr/>
          <p:nvPr userDrawn="1"/>
        </p:nvGrpSpPr>
        <p:grpSpPr>
          <a:xfrm>
            <a:off x="8072800" y="464414"/>
            <a:ext cx="940527" cy="168452"/>
            <a:chOff x="4827813" y="2534636"/>
            <a:chExt cx="996651" cy="178504"/>
          </a:xfrm>
        </p:grpSpPr>
        <p:sp>
          <p:nvSpPr>
            <p:cNvPr id="38" name="Oval 37">
              <a:extLst>
                <a:ext uri="{FF2B5EF4-FFF2-40B4-BE49-F238E27FC236}">
                  <a16:creationId xmlns:a16="http://schemas.microsoft.com/office/drawing/2014/main" id="{8950CC8C-FC49-48D1-B342-4697958DE01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9" name="Oval 38">
              <a:extLst>
                <a:ext uri="{FF2B5EF4-FFF2-40B4-BE49-F238E27FC236}">
                  <a16:creationId xmlns:a16="http://schemas.microsoft.com/office/drawing/2014/main" id="{0AA19982-1736-4186-86F3-ECECE7822DBE}"/>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A6163913-C5F4-47A9-8D9E-AEA597285669}"/>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1" name="Oval 40">
              <a:extLst>
                <a:ext uri="{FF2B5EF4-FFF2-40B4-BE49-F238E27FC236}">
                  <a16:creationId xmlns:a16="http://schemas.microsoft.com/office/drawing/2014/main" id="{2B3BB01B-821D-48E3-BB63-D5CA050F3417}"/>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2" name="Title 1">
            <a:extLst>
              <a:ext uri="{FF2B5EF4-FFF2-40B4-BE49-F238E27FC236}">
                <a16:creationId xmlns:a16="http://schemas.microsoft.com/office/drawing/2014/main" id="{CB40AA68-0B0B-4B2D-9BF1-02B485D57732}"/>
              </a:ext>
            </a:extLst>
          </p:cNvPr>
          <p:cNvSpPr txBox="1">
            <a:spLocks/>
          </p:cNvSpPr>
          <p:nvPr userDrawn="1"/>
        </p:nvSpPr>
        <p:spPr>
          <a:xfrm>
            <a:off x="250334" y="267081"/>
            <a:ext cx="901558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350" dirty="0">
                <a:solidFill>
                  <a:schemeClr val="accent6"/>
                </a:solidFill>
              </a:rPr>
              <a:t>Customer Case Study: </a:t>
            </a:r>
            <a:r>
              <a:rPr lang="en-US" sz="3350" dirty="0" err="1">
                <a:solidFill>
                  <a:schemeClr val="accent1"/>
                </a:solidFill>
              </a:rPr>
              <a:t>MCOBeauty</a:t>
            </a:r>
            <a:endParaRPr lang="en-US" sz="3350" b="1" kern="1200" baseline="0" dirty="0">
              <a:solidFill>
                <a:schemeClr val="accent1"/>
              </a:solidFill>
              <a:latin typeface="+mn-lt"/>
              <a:ea typeface="+mn-ea"/>
              <a:cs typeface="+mn-cs"/>
            </a:endParaRPr>
          </a:p>
        </p:txBody>
      </p:sp>
      <p:pic>
        <p:nvPicPr>
          <p:cNvPr id="3" name="Picture 2">
            <a:extLst>
              <a:ext uri="{FF2B5EF4-FFF2-40B4-BE49-F238E27FC236}">
                <a16:creationId xmlns:a16="http://schemas.microsoft.com/office/drawing/2014/main" id="{B414ADA0-E77F-4C00-8265-354B7C688CD6}"/>
              </a:ext>
            </a:extLst>
          </p:cNvPr>
          <p:cNvPicPr>
            <a:picLocks noChangeAspect="1"/>
          </p:cNvPicPr>
          <p:nvPr userDrawn="1"/>
        </p:nvPicPr>
        <p:blipFill>
          <a:blip r:embed="rId9"/>
          <a:stretch>
            <a:fillRect/>
          </a:stretch>
        </p:blipFill>
        <p:spPr>
          <a:xfrm>
            <a:off x="132896" y="1300920"/>
            <a:ext cx="3827859" cy="4945152"/>
          </a:xfrm>
          <a:prstGeom prst="rect">
            <a:avLst/>
          </a:prstGeom>
          <a:ln w="28575">
            <a:solidFill>
              <a:srgbClr val="F7ADB9"/>
            </a:solidFill>
          </a:ln>
        </p:spPr>
      </p:pic>
      <p:pic>
        <p:nvPicPr>
          <p:cNvPr id="5" name="Picture 4">
            <a:extLst>
              <a:ext uri="{FF2B5EF4-FFF2-40B4-BE49-F238E27FC236}">
                <a16:creationId xmlns:a16="http://schemas.microsoft.com/office/drawing/2014/main" id="{61B9F086-D123-45A6-BF70-8004AF76D85C}"/>
              </a:ext>
            </a:extLst>
          </p:cNvPr>
          <p:cNvPicPr>
            <a:picLocks noChangeAspect="1"/>
          </p:cNvPicPr>
          <p:nvPr userDrawn="1"/>
        </p:nvPicPr>
        <p:blipFill>
          <a:blip r:embed="rId10"/>
          <a:stretch>
            <a:fillRect/>
          </a:stretch>
        </p:blipFill>
        <p:spPr>
          <a:xfrm>
            <a:off x="4160115" y="1313041"/>
            <a:ext cx="3827352" cy="4933031"/>
          </a:xfrm>
          <a:prstGeom prst="rect">
            <a:avLst/>
          </a:prstGeom>
          <a:ln w="28575">
            <a:solidFill>
              <a:srgbClr val="F7ADB9"/>
            </a:solidFill>
          </a:ln>
        </p:spPr>
      </p:pic>
      <p:pic>
        <p:nvPicPr>
          <p:cNvPr id="7" name="Picture 6">
            <a:extLst>
              <a:ext uri="{FF2B5EF4-FFF2-40B4-BE49-F238E27FC236}">
                <a16:creationId xmlns:a16="http://schemas.microsoft.com/office/drawing/2014/main" id="{EC6278FF-7950-4BEB-84FC-B8EF829762AB}"/>
              </a:ext>
            </a:extLst>
          </p:cNvPr>
          <p:cNvPicPr>
            <a:picLocks noChangeAspect="1"/>
          </p:cNvPicPr>
          <p:nvPr userDrawn="1"/>
        </p:nvPicPr>
        <p:blipFill>
          <a:blip r:embed="rId11"/>
          <a:stretch>
            <a:fillRect/>
          </a:stretch>
        </p:blipFill>
        <p:spPr>
          <a:xfrm>
            <a:off x="8239529" y="1313041"/>
            <a:ext cx="3810989" cy="4933031"/>
          </a:xfrm>
          <a:prstGeom prst="rect">
            <a:avLst/>
          </a:prstGeom>
          <a:ln w="28575">
            <a:solidFill>
              <a:srgbClr val="F7ADB9"/>
            </a:solidFill>
          </a:ln>
        </p:spPr>
      </p:pic>
    </p:spTree>
    <p:extLst>
      <p:ext uri="{BB962C8B-B14F-4D97-AF65-F5344CB8AC3E}">
        <p14:creationId xmlns:p14="http://schemas.microsoft.com/office/powerpoint/2010/main" val="41085255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ustomer Case Study: MCoBeauty (2)">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35" name="Picture 34">
            <a:extLst>
              <a:ext uri="{FF2B5EF4-FFF2-40B4-BE49-F238E27FC236}">
                <a16:creationId xmlns:a16="http://schemas.microsoft.com/office/drawing/2014/main" id="{74B9F89F-C350-41F7-9F7F-49EA4A8D2FF4}"/>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9" name="Isosceles Triangle 48">
            <a:extLst>
              <a:ext uri="{FF2B5EF4-FFF2-40B4-BE49-F238E27FC236}">
                <a16:creationId xmlns:a16="http://schemas.microsoft.com/office/drawing/2014/main" id="{8C83070E-D526-435F-AF88-EB11403ED29B}"/>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8072800"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4" name="Title 1">
            <a:extLst>
              <a:ext uri="{FF2B5EF4-FFF2-40B4-BE49-F238E27FC236}">
                <a16:creationId xmlns:a16="http://schemas.microsoft.com/office/drawing/2014/main" id="{ECD14D7F-C2CE-4828-A02A-2C22C18ED9F7}"/>
              </a:ext>
            </a:extLst>
          </p:cNvPr>
          <p:cNvSpPr txBox="1">
            <a:spLocks/>
          </p:cNvSpPr>
          <p:nvPr userDrawn="1"/>
        </p:nvSpPr>
        <p:spPr>
          <a:xfrm>
            <a:off x="250334" y="267081"/>
            <a:ext cx="901558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350" dirty="0">
                <a:solidFill>
                  <a:schemeClr val="accent6"/>
                </a:solidFill>
              </a:rPr>
              <a:t>Customer Case Study: </a:t>
            </a:r>
            <a:r>
              <a:rPr lang="en-US" sz="3350" dirty="0" err="1">
                <a:solidFill>
                  <a:schemeClr val="accent1"/>
                </a:solidFill>
              </a:rPr>
              <a:t>MCOBeauty</a:t>
            </a:r>
            <a:endParaRPr lang="en-US" sz="3350" b="1" kern="1200" baseline="0" dirty="0">
              <a:solidFill>
                <a:schemeClr val="accent1"/>
              </a:solidFill>
              <a:latin typeface="+mn-lt"/>
              <a:ea typeface="+mn-ea"/>
              <a:cs typeface="+mn-cs"/>
            </a:endParaRPr>
          </a:p>
        </p:txBody>
      </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116F200D-9C8E-40C3-B76E-CC6A1854C445}"/>
              </a:ext>
            </a:extLst>
          </p:cNvPr>
          <p:cNvGrpSpPr/>
          <p:nvPr userDrawn="1"/>
        </p:nvGrpSpPr>
        <p:grpSpPr>
          <a:xfrm>
            <a:off x="3249985" y="1497822"/>
            <a:ext cx="2809784" cy="4491487"/>
            <a:chOff x="3204715" y="954708"/>
            <a:chExt cx="2809784" cy="4491487"/>
          </a:xfrm>
        </p:grpSpPr>
        <p:sp>
          <p:nvSpPr>
            <p:cNvPr id="30" name="Rectangle: Rounded Corners 29">
              <a:extLst>
                <a:ext uri="{FF2B5EF4-FFF2-40B4-BE49-F238E27FC236}">
                  <a16:creationId xmlns:a16="http://schemas.microsoft.com/office/drawing/2014/main" id="{26C215FF-3F42-46FB-8B2C-9B6E95D4628D}"/>
                </a:ext>
              </a:extLst>
            </p:cNvPr>
            <p:cNvSpPr/>
            <p:nvPr/>
          </p:nvSpPr>
          <p:spPr>
            <a:xfrm>
              <a:off x="3204715" y="1409848"/>
              <a:ext cx="2809784" cy="4036347"/>
            </a:xfrm>
            <a:prstGeom prst="roundRect">
              <a:avLst>
                <a:gd name="adj" fmla="val 7759"/>
              </a:avLst>
            </a:prstGeom>
            <a:solidFill>
              <a:srgbClr val="000000"/>
            </a:solidFill>
            <a:ln w="19050">
              <a:solidFill>
                <a:srgbClr val="F7ADB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AE3117AC-128E-42FD-A13E-D88F896FFEE7}"/>
                </a:ext>
              </a:extLst>
            </p:cNvPr>
            <p:cNvSpPr txBox="1"/>
            <p:nvPr/>
          </p:nvSpPr>
          <p:spPr>
            <a:xfrm>
              <a:off x="3204715" y="1684974"/>
              <a:ext cx="2809784" cy="3539430"/>
            </a:xfrm>
            <a:prstGeom prst="rect">
              <a:avLst/>
            </a:prstGeom>
            <a:noFill/>
          </p:spPr>
          <p:txBody>
            <a:bodyPr wrap="square" rtlCol="0">
              <a:spAutoFit/>
            </a:bodyPr>
            <a:lstStyle/>
            <a:p>
              <a:pPr algn="ctr"/>
              <a:r>
                <a:rPr lang="en-US" sz="1600" b="1" u="none" dirty="0">
                  <a:solidFill>
                    <a:schemeClr val="bg1"/>
                  </a:solidFill>
                </a:rPr>
                <a:t>After securing a fantastic opportunity with grocery chain Kroger to </a:t>
              </a:r>
              <a:r>
                <a:rPr lang="en-US" sz="1600" b="1" u="sng" dirty="0">
                  <a:solidFill>
                    <a:schemeClr val="bg1"/>
                  </a:solidFill>
                </a:rPr>
                <a:t>launch</a:t>
              </a:r>
            </a:p>
            <a:p>
              <a:pPr algn="ctr"/>
              <a:r>
                <a:rPr lang="en-US" sz="1600" b="1" u="sng" dirty="0">
                  <a:solidFill>
                    <a:schemeClr val="bg1"/>
                  </a:solidFill>
                </a:rPr>
                <a:t>250 products into 1,700 Kroger stores</a:t>
              </a:r>
              <a:r>
                <a:rPr lang="en-US" sz="1600" b="1" u="none" dirty="0">
                  <a:solidFill>
                    <a:schemeClr val="bg1"/>
                  </a:solidFill>
                </a:rPr>
                <a:t>, </a:t>
              </a:r>
              <a:r>
                <a:rPr lang="en-US" sz="1600" b="1" u="none" dirty="0" err="1">
                  <a:solidFill>
                    <a:schemeClr val="bg1"/>
                  </a:solidFill>
                </a:rPr>
                <a:t>MCoBeauty</a:t>
              </a:r>
              <a:r>
                <a:rPr lang="en-US" sz="1600" b="1" u="none" dirty="0">
                  <a:solidFill>
                    <a:schemeClr val="bg1"/>
                  </a:solidFill>
                </a:rPr>
                <a:t> knew they needed a strategic and solutions focused</a:t>
              </a:r>
            </a:p>
            <a:p>
              <a:pPr algn="ctr"/>
              <a:r>
                <a:rPr lang="en-US" sz="1600" b="1" u="none" dirty="0">
                  <a:solidFill>
                    <a:schemeClr val="bg1"/>
                  </a:solidFill>
                </a:rPr>
                <a:t>logistics partner that had the operational capacity — and agility — to deliver on every</a:t>
              </a:r>
            </a:p>
            <a:p>
              <a:pPr algn="ctr"/>
              <a:r>
                <a:rPr lang="en-US" sz="1600" b="1" u="none" dirty="0">
                  <a:solidFill>
                    <a:schemeClr val="bg1"/>
                  </a:solidFill>
                </a:rPr>
                <a:t>growth opportunity that came their way..</a:t>
              </a:r>
            </a:p>
          </p:txBody>
        </p:sp>
        <p:sp>
          <p:nvSpPr>
            <p:cNvPr id="36" name="Rectangle: Rounded Corners 35">
              <a:extLst>
                <a:ext uri="{FF2B5EF4-FFF2-40B4-BE49-F238E27FC236}">
                  <a16:creationId xmlns:a16="http://schemas.microsoft.com/office/drawing/2014/main" id="{FFC1FBCE-3B21-42EC-9336-BE82FA876547}"/>
                </a:ext>
              </a:extLst>
            </p:cNvPr>
            <p:cNvSpPr/>
            <p:nvPr/>
          </p:nvSpPr>
          <p:spPr>
            <a:xfrm>
              <a:off x="3204715" y="954708"/>
              <a:ext cx="2789418" cy="344051"/>
            </a:xfrm>
            <a:prstGeom prst="roundRect">
              <a:avLst>
                <a:gd name="adj" fmla="val 17228"/>
              </a:avLst>
            </a:prstGeom>
            <a:solidFill>
              <a:schemeClr val="bg1"/>
            </a:solidFill>
            <a:ln w="12700">
              <a:solidFill>
                <a:srgbClr val="8F9193"/>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Challenges</a:t>
              </a:r>
            </a:p>
          </p:txBody>
        </p:sp>
      </p:grpSp>
      <p:grpSp>
        <p:nvGrpSpPr>
          <p:cNvPr id="37" name="Group 36">
            <a:extLst>
              <a:ext uri="{FF2B5EF4-FFF2-40B4-BE49-F238E27FC236}">
                <a16:creationId xmlns:a16="http://schemas.microsoft.com/office/drawing/2014/main" id="{CE6F1EDE-606C-422A-BF50-A9CAB257B09E}"/>
              </a:ext>
            </a:extLst>
          </p:cNvPr>
          <p:cNvGrpSpPr/>
          <p:nvPr userDrawn="1"/>
        </p:nvGrpSpPr>
        <p:grpSpPr>
          <a:xfrm>
            <a:off x="6212991" y="1497821"/>
            <a:ext cx="2774273" cy="3625473"/>
            <a:chOff x="504726" y="1098092"/>
            <a:chExt cx="2774273" cy="3421287"/>
          </a:xfrm>
        </p:grpSpPr>
        <p:sp>
          <p:nvSpPr>
            <p:cNvPr id="38" name="Rectangle: Rounded Corners 37">
              <a:extLst>
                <a:ext uri="{FF2B5EF4-FFF2-40B4-BE49-F238E27FC236}">
                  <a16:creationId xmlns:a16="http://schemas.microsoft.com/office/drawing/2014/main" id="{F7ED11DF-E574-42CB-98D1-D1DD15FD8BA6}"/>
                </a:ext>
              </a:extLst>
            </p:cNvPr>
            <p:cNvSpPr/>
            <p:nvPr/>
          </p:nvSpPr>
          <p:spPr>
            <a:xfrm>
              <a:off x="504726" y="1098092"/>
              <a:ext cx="2774273" cy="3421287"/>
            </a:xfrm>
            <a:prstGeom prst="roundRect">
              <a:avLst>
                <a:gd name="adj" fmla="val 7759"/>
              </a:avLst>
            </a:prstGeom>
            <a:solidFill>
              <a:srgbClr val="000000"/>
            </a:solidFill>
            <a:ln w="19050">
              <a:solidFill>
                <a:srgbClr val="F7ADB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F701915-D817-4DC5-AD3C-3C6DE0EB7218}"/>
                </a:ext>
              </a:extLst>
            </p:cNvPr>
            <p:cNvSpPr txBox="1"/>
            <p:nvPr/>
          </p:nvSpPr>
          <p:spPr>
            <a:xfrm>
              <a:off x="517440" y="1239640"/>
              <a:ext cx="2732442" cy="2483285"/>
            </a:xfrm>
            <a:prstGeom prst="rect">
              <a:avLst/>
            </a:prstGeom>
            <a:noFill/>
          </p:spPr>
          <p:txBody>
            <a:bodyPr wrap="square" rtlCol="0">
              <a:spAutoFit/>
            </a:bodyPr>
            <a:lstStyle/>
            <a:p>
              <a:pPr algn="ctr"/>
              <a:r>
                <a:rPr lang="en-US" sz="1500" b="1" dirty="0" err="1">
                  <a:solidFill>
                    <a:schemeClr val="bg1"/>
                  </a:solidFill>
                </a:rPr>
                <a:t>MCoBeauty</a:t>
              </a:r>
              <a:r>
                <a:rPr lang="en-US" sz="1500" b="1" dirty="0">
                  <a:solidFill>
                    <a:schemeClr val="bg1"/>
                  </a:solidFill>
                </a:rPr>
                <a:t> made RIM Logistics their exclusive logistics partner to provide </a:t>
              </a:r>
              <a:r>
                <a:rPr lang="en-US" sz="1500" b="1" u="sng" dirty="0">
                  <a:solidFill>
                    <a:schemeClr val="bg1"/>
                  </a:solidFill>
                </a:rPr>
                <a:t>full-service support</a:t>
              </a:r>
            </a:p>
            <a:p>
              <a:pPr algn="ctr"/>
              <a:r>
                <a:rPr lang="en-US" sz="1500" b="1" u="sng" dirty="0">
                  <a:solidFill>
                    <a:schemeClr val="bg1"/>
                  </a:solidFill>
                </a:rPr>
                <a:t>for their brand launch </a:t>
              </a:r>
              <a:r>
                <a:rPr lang="en-US" sz="1500" b="1" dirty="0">
                  <a:solidFill>
                    <a:schemeClr val="bg1"/>
                  </a:solidFill>
                </a:rPr>
                <a:t>and on-going growth, international shipping, rail, truck, consolidation,</a:t>
              </a:r>
            </a:p>
            <a:p>
              <a:pPr algn="ctr"/>
              <a:r>
                <a:rPr lang="en-US" sz="1500" b="1" dirty="0">
                  <a:solidFill>
                    <a:schemeClr val="bg1"/>
                  </a:solidFill>
                </a:rPr>
                <a:t>warehousing, distribution, dynamic tech integrations, and PO management.</a:t>
              </a:r>
            </a:p>
          </p:txBody>
        </p:sp>
        <p:sp>
          <p:nvSpPr>
            <p:cNvPr id="40" name="Rectangle: Rounded Corners 39">
              <a:extLst>
                <a:ext uri="{FF2B5EF4-FFF2-40B4-BE49-F238E27FC236}">
                  <a16:creationId xmlns:a16="http://schemas.microsoft.com/office/drawing/2014/main" id="{7986058B-8451-487D-8B54-82B563F3F5CC}"/>
                </a:ext>
              </a:extLst>
            </p:cNvPr>
            <p:cNvSpPr/>
            <p:nvPr/>
          </p:nvSpPr>
          <p:spPr>
            <a:xfrm>
              <a:off x="557991" y="3884661"/>
              <a:ext cx="2667741" cy="344051"/>
            </a:xfrm>
            <a:prstGeom prst="roundRect">
              <a:avLst>
                <a:gd name="adj" fmla="val 17228"/>
              </a:avLst>
            </a:prstGeom>
            <a:solidFill>
              <a:schemeClr val="bg1"/>
            </a:solidFill>
            <a:ln w="12700">
              <a:solidFill>
                <a:srgbClr val="8F9193"/>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Solution</a:t>
              </a:r>
            </a:p>
          </p:txBody>
        </p:sp>
      </p:grpSp>
      <p:grpSp>
        <p:nvGrpSpPr>
          <p:cNvPr id="41" name="Group 40">
            <a:extLst>
              <a:ext uri="{FF2B5EF4-FFF2-40B4-BE49-F238E27FC236}">
                <a16:creationId xmlns:a16="http://schemas.microsoft.com/office/drawing/2014/main" id="{F112D8C0-0C09-4B6C-9F55-1FDAA9D868F4}"/>
              </a:ext>
            </a:extLst>
          </p:cNvPr>
          <p:cNvGrpSpPr/>
          <p:nvPr userDrawn="1"/>
        </p:nvGrpSpPr>
        <p:grpSpPr>
          <a:xfrm>
            <a:off x="9160852" y="1497791"/>
            <a:ext cx="2809784" cy="4491518"/>
            <a:chOff x="9115582" y="954677"/>
            <a:chExt cx="2809784" cy="4491518"/>
          </a:xfrm>
        </p:grpSpPr>
        <p:sp>
          <p:nvSpPr>
            <p:cNvPr id="42" name="Rectangle: Rounded Corners 41">
              <a:extLst>
                <a:ext uri="{FF2B5EF4-FFF2-40B4-BE49-F238E27FC236}">
                  <a16:creationId xmlns:a16="http://schemas.microsoft.com/office/drawing/2014/main" id="{F7A6EEAD-4AFB-49FC-87DA-E9CB9525CF27}"/>
                </a:ext>
              </a:extLst>
            </p:cNvPr>
            <p:cNvSpPr/>
            <p:nvPr/>
          </p:nvSpPr>
          <p:spPr>
            <a:xfrm>
              <a:off x="9115582" y="954677"/>
              <a:ext cx="2809784" cy="344051"/>
            </a:xfrm>
            <a:prstGeom prst="roundRect">
              <a:avLst>
                <a:gd name="adj" fmla="val 17228"/>
              </a:avLst>
            </a:prstGeom>
            <a:solidFill>
              <a:schemeClr val="bg1"/>
            </a:solidFill>
            <a:ln w="12700">
              <a:solidFill>
                <a:srgbClr val="8F9193"/>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Results</a:t>
              </a:r>
            </a:p>
          </p:txBody>
        </p:sp>
        <p:sp>
          <p:nvSpPr>
            <p:cNvPr id="43" name="Rectangle: Rounded Corners 42">
              <a:extLst>
                <a:ext uri="{FF2B5EF4-FFF2-40B4-BE49-F238E27FC236}">
                  <a16:creationId xmlns:a16="http://schemas.microsoft.com/office/drawing/2014/main" id="{6AF68046-068B-4680-B62A-E71C5D3600A8}"/>
                </a:ext>
              </a:extLst>
            </p:cNvPr>
            <p:cNvSpPr/>
            <p:nvPr/>
          </p:nvSpPr>
          <p:spPr>
            <a:xfrm>
              <a:off x="9115582" y="1409849"/>
              <a:ext cx="2809784" cy="4036346"/>
            </a:xfrm>
            <a:prstGeom prst="roundRect">
              <a:avLst>
                <a:gd name="adj" fmla="val 7759"/>
              </a:avLst>
            </a:prstGeom>
            <a:solidFill>
              <a:srgbClr val="000000"/>
            </a:solidFill>
            <a:ln w="19050">
              <a:solidFill>
                <a:srgbClr val="F7ADB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B4ED3B6A-4C6F-443A-9151-7C78F99D081B}"/>
                </a:ext>
              </a:extLst>
            </p:cNvPr>
            <p:cNvSpPr txBox="1"/>
            <p:nvPr userDrawn="1"/>
          </p:nvSpPr>
          <p:spPr>
            <a:xfrm>
              <a:off x="9157845" y="1463305"/>
              <a:ext cx="2752374" cy="3893374"/>
            </a:xfrm>
            <a:prstGeom prst="rect">
              <a:avLst/>
            </a:prstGeom>
            <a:noFill/>
          </p:spPr>
          <p:txBody>
            <a:bodyPr wrap="square" rtlCol="0">
              <a:spAutoFit/>
            </a:bodyPr>
            <a:lstStyle/>
            <a:p>
              <a:pPr marL="171450" indent="-171450" algn="l">
                <a:buFont typeface="Arial" panose="020B0604020202020204" pitchFamily="34" charset="0"/>
                <a:buChar char="•"/>
              </a:pPr>
              <a:r>
                <a:rPr lang="en-US" sz="1300" b="0" i="0" u="none" strike="noStrike" baseline="0" dirty="0">
                  <a:solidFill>
                    <a:srgbClr val="FFFFFF"/>
                  </a:solidFill>
                  <a:latin typeface="+mj-lt"/>
                </a:rPr>
                <a:t>Successfully launched 250 products into </a:t>
              </a:r>
              <a:r>
                <a:rPr lang="en-US" sz="1300" b="1" i="0" u="none" strike="noStrike" baseline="0" dirty="0">
                  <a:solidFill>
                    <a:srgbClr val="FFFFFF"/>
                  </a:solidFill>
                  <a:latin typeface="+mj-lt"/>
                </a:rPr>
                <a:t>1,700 Kroger stores </a:t>
              </a:r>
              <a:r>
                <a:rPr lang="en-US" sz="1300" b="0" i="0" u="none" strike="noStrike" baseline="0" dirty="0">
                  <a:solidFill>
                    <a:srgbClr val="FFFFFF"/>
                  </a:solidFill>
                  <a:latin typeface="+mj-lt"/>
                </a:rPr>
                <a:t>under an uber-tight deadline</a:t>
              </a:r>
            </a:p>
            <a:p>
              <a:pPr marL="171450" indent="-171450" algn="l">
                <a:buFont typeface="Arial" panose="020B0604020202020204" pitchFamily="34" charset="0"/>
                <a:buChar char="•"/>
              </a:pPr>
              <a:r>
                <a:rPr lang="en-US" sz="1300" b="0" i="0" u="none" strike="noStrike" baseline="0" dirty="0">
                  <a:solidFill>
                    <a:srgbClr val="FFFFFF"/>
                  </a:solidFill>
                  <a:latin typeface="+mj-lt"/>
                </a:rPr>
                <a:t>RIM’s </a:t>
              </a:r>
              <a:r>
                <a:rPr lang="en-US" sz="1300" b="1" i="0" u="none" strike="noStrike" baseline="0" dirty="0">
                  <a:solidFill>
                    <a:srgbClr val="FFFFFF"/>
                  </a:solidFill>
                  <a:latin typeface="+mj-lt"/>
                </a:rPr>
                <a:t>automated picking machines</a:t>
              </a:r>
              <a:r>
                <a:rPr lang="en-US" sz="1300" b="0" i="0" u="none" strike="noStrike" baseline="0" dirty="0">
                  <a:solidFill>
                    <a:srgbClr val="FFFFFF"/>
                  </a:solidFill>
                  <a:latin typeface="+mj-lt"/>
                </a:rPr>
                <a:t> and staff picked, packed, and delivered 2,000 cosmetic kits to be sold in Kroger stores nation-wide</a:t>
              </a:r>
            </a:p>
            <a:p>
              <a:pPr marL="171450" indent="-171450" algn="l">
                <a:buFont typeface="Arial" panose="020B0604020202020204" pitchFamily="34" charset="0"/>
                <a:buChar char="•"/>
              </a:pPr>
              <a:r>
                <a:rPr lang="en-US" sz="1300" b="0" i="0" u="none" strike="noStrike" baseline="0" dirty="0">
                  <a:solidFill>
                    <a:srgbClr val="FFFFFF"/>
                  </a:solidFill>
                  <a:latin typeface="+mj-lt"/>
                </a:rPr>
                <a:t>RIM adapted to the </a:t>
              </a:r>
              <a:r>
                <a:rPr lang="en-US" sz="1300" b="1" i="0" u="none" strike="noStrike" baseline="0" dirty="0">
                  <a:solidFill>
                    <a:srgbClr val="FFFFFF"/>
                  </a:solidFill>
                  <a:latin typeface="+mj-lt"/>
                </a:rPr>
                <a:t>supply model and delivery requirements </a:t>
              </a:r>
              <a:r>
                <a:rPr lang="en-US" sz="1300" b="0" i="0" u="none" strike="noStrike" baseline="0" dirty="0">
                  <a:solidFill>
                    <a:srgbClr val="FFFFFF"/>
                  </a:solidFill>
                  <a:latin typeface="+mj-lt"/>
                </a:rPr>
                <a:t>for a successful launch into another</a:t>
              </a:r>
            </a:p>
            <a:p>
              <a:pPr marL="171450" indent="-171450" algn="l">
                <a:buFont typeface="Arial" panose="020B0604020202020204" pitchFamily="34" charset="0"/>
                <a:buChar char="•"/>
              </a:pPr>
              <a:r>
                <a:rPr lang="en-US" sz="1300" b="0" i="0" u="none" strike="noStrike" baseline="0" dirty="0">
                  <a:solidFill>
                    <a:srgbClr val="FFFFFF"/>
                  </a:solidFill>
                  <a:latin typeface="+mj-lt"/>
                </a:rPr>
                <a:t>major retail chain</a:t>
              </a:r>
            </a:p>
            <a:p>
              <a:pPr marL="171450" indent="-171450" algn="l">
                <a:buFont typeface="Arial" panose="020B0604020202020204" pitchFamily="34" charset="0"/>
                <a:buChar char="•"/>
              </a:pPr>
              <a:r>
                <a:rPr lang="en-US" sz="1300" b="0" i="0" u="none" strike="noStrike" baseline="0" dirty="0">
                  <a:solidFill>
                    <a:srgbClr val="FFFFFF"/>
                  </a:solidFill>
                  <a:latin typeface="+mj-lt"/>
                </a:rPr>
                <a:t>RIM’s </a:t>
              </a:r>
              <a:r>
                <a:rPr lang="en-US" sz="1300" b="1" i="0" u="none" strike="noStrike" baseline="0" dirty="0">
                  <a:solidFill>
                    <a:srgbClr val="FFFFFF"/>
                  </a:solidFill>
                  <a:latin typeface="+mj-lt"/>
                </a:rPr>
                <a:t>strategic expertise and experience</a:t>
              </a:r>
              <a:r>
                <a:rPr lang="en-US" sz="1300" b="0" i="0" u="none" strike="noStrike" baseline="0" dirty="0">
                  <a:solidFill>
                    <a:srgbClr val="FFFFFF"/>
                  </a:solidFill>
                  <a:latin typeface="+mj-lt"/>
                </a:rPr>
                <a:t> with major retailers makes it easier for </a:t>
              </a:r>
              <a:r>
                <a:rPr lang="en-US" sz="1300" b="0" i="0" u="none" strike="noStrike" baseline="0" dirty="0" err="1">
                  <a:solidFill>
                    <a:srgbClr val="FFFFFF"/>
                  </a:solidFill>
                  <a:latin typeface="+mj-lt"/>
                </a:rPr>
                <a:t>MCoBeauty</a:t>
              </a:r>
              <a:r>
                <a:rPr lang="en-US" sz="1300" b="0" i="0" u="none" strike="noStrike" baseline="0" dirty="0">
                  <a:solidFill>
                    <a:srgbClr val="FFFFFF"/>
                  </a:solidFill>
                  <a:latin typeface="+mj-lt"/>
                </a:rPr>
                <a:t> to close additional deals</a:t>
              </a:r>
              <a:endParaRPr lang="en-US" sz="1300" b="1" dirty="0">
                <a:solidFill>
                  <a:schemeClr val="bg1"/>
                </a:solidFill>
                <a:latin typeface="+mj-lt"/>
              </a:endParaRPr>
            </a:p>
          </p:txBody>
        </p:sp>
      </p:grpSp>
      <p:grpSp>
        <p:nvGrpSpPr>
          <p:cNvPr id="45" name="Group 44">
            <a:extLst>
              <a:ext uri="{FF2B5EF4-FFF2-40B4-BE49-F238E27FC236}">
                <a16:creationId xmlns:a16="http://schemas.microsoft.com/office/drawing/2014/main" id="{EF783FFC-D363-4BC4-91EA-70241146AAF9}"/>
              </a:ext>
            </a:extLst>
          </p:cNvPr>
          <p:cNvGrpSpPr/>
          <p:nvPr userDrawn="1"/>
        </p:nvGrpSpPr>
        <p:grpSpPr>
          <a:xfrm>
            <a:off x="271658" y="1497821"/>
            <a:ext cx="2792025" cy="3625473"/>
            <a:chOff x="226388" y="954707"/>
            <a:chExt cx="2792025" cy="3625473"/>
          </a:xfrm>
        </p:grpSpPr>
        <p:sp>
          <p:nvSpPr>
            <p:cNvPr id="46" name="Rectangle: Rounded Corners 45">
              <a:extLst>
                <a:ext uri="{FF2B5EF4-FFF2-40B4-BE49-F238E27FC236}">
                  <a16:creationId xmlns:a16="http://schemas.microsoft.com/office/drawing/2014/main" id="{222113D2-3978-4CFB-82B2-095CC36A5CEC}"/>
                </a:ext>
              </a:extLst>
            </p:cNvPr>
            <p:cNvSpPr/>
            <p:nvPr/>
          </p:nvSpPr>
          <p:spPr>
            <a:xfrm>
              <a:off x="226388" y="954707"/>
              <a:ext cx="2792025" cy="3625473"/>
            </a:xfrm>
            <a:prstGeom prst="roundRect">
              <a:avLst>
                <a:gd name="adj" fmla="val 7759"/>
              </a:avLst>
            </a:prstGeom>
            <a:solidFill>
              <a:srgbClr val="000000"/>
            </a:solidFill>
            <a:ln w="19050">
              <a:solidFill>
                <a:srgbClr val="F7ADB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7988687F-E454-4550-98E2-C51A0F1E70A0}"/>
                </a:ext>
              </a:extLst>
            </p:cNvPr>
            <p:cNvSpPr txBox="1"/>
            <p:nvPr/>
          </p:nvSpPr>
          <p:spPr>
            <a:xfrm>
              <a:off x="256543" y="1968499"/>
              <a:ext cx="2690230" cy="1815882"/>
            </a:xfrm>
            <a:prstGeom prst="rect">
              <a:avLst/>
            </a:prstGeom>
            <a:noFill/>
            <a:ln>
              <a:noFill/>
            </a:ln>
          </p:spPr>
          <p:txBody>
            <a:bodyPr wrap="square" rtlCol="0">
              <a:spAutoFit/>
            </a:bodyPr>
            <a:lstStyle/>
            <a:p>
              <a:pPr algn="ctr"/>
              <a:r>
                <a:rPr lang="en-US" sz="1600" b="1" dirty="0" err="1">
                  <a:solidFill>
                    <a:schemeClr val="bg1"/>
                  </a:solidFill>
                </a:rPr>
                <a:t>MCoBeauty</a:t>
              </a:r>
              <a:r>
                <a:rPr lang="en-US" sz="1600" b="1" dirty="0">
                  <a:solidFill>
                    <a:schemeClr val="bg1"/>
                  </a:solidFill>
                </a:rPr>
                <a:t> is Australia’s fastest-growing beauty brand, offering a range of premium-quality, vegan &amp; cruelty-free products at a luxe-for-less price.</a:t>
              </a:r>
            </a:p>
          </p:txBody>
        </p:sp>
        <p:sp>
          <p:nvSpPr>
            <p:cNvPr id="48" name="Rectangle: Rounded Corners 47">
              <a:extLst>
                <a:ext uri="{FF2B5EF4-FFF2-40B4-BE49-F238E27FC236}">
                  <a16:creationId xmlns:a16="http://schemas.microsoft.com/office/drawing/2014/main" id="{F6CDF902-D319-41D1-B4CD-04DAC6C9E681}"/>
                </a:ext>
              </a:extLst>
            </p:cNvPr>
            <p:cNvSpPr/>
            <p:nvPr/>
          </p:nvSpPr>
          <p:spPr>
            <a:xfrm>
              <a:off x="281781" y="3902766"/>
              <a:ext cx="2667741" cy="344051"/>
            </a:xfrm>
            <a:prstGeom prst="roundRect">
              <a:avLst>
                <a:gd name="adj" fmla="val 17228"/>
              </a:avLst>
            </a:prstGeom>
            <a:solidFill>
              <a:schemeClr val="bg1"/>
            </a:solidFill>
            <a:ln w="12700">
              <a:solidFill>
                <a:schemeClr val="accent3"/>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Customer</a:t>
              </a:r>
            </a:p>
          </p:txBody>
        </p:sp>
      </p:grpSp>
      <p:pic>
        <p:nvPicPr>
          <p:cNvPr id="2050" name="Picture 2" descr="MCoBeauty: Cosmetics &amp; Beauty Products">
            <a:extLst>
              <a:ext uri="{FF2B5EF4-FFF2-40B4-BE49-F238E27FC236}">
                <a16:creationId xmlns:a16="http://schemas.microsoft.com/office/drawing/2014/main" id="{C30BC3D2-C356-4B65-A29B-61333E89708C}"/>
              </a:ext>
            </a:extLst>
          </p:cNvPr>
          <p:cNvPicPr>
            <a:picLocks noChangeAspect="1" noChangeArrowheads="1"/>
          </p:cNvPicPr>
          <p:nvPr userDrawn="1"/>
        </p:nvPicPr>
        <p:blipFill>
          <a:blip r:embed="rId9" cstate="print">
            <a:extLst>
              <a:ext uri="{BEBA8EAE-BF5A-486C-A8C5-ECC9F3942E4B}">
                <a14:imgProps xmlns:a14="http://schemas.microsoft.com/office/drawing/2010/main">
                  <a14:imgLayer r:embed="rId10">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451556" y="1956315"/>
            <a:ext cx="2437978" cy="4272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786131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ustomer Case Study: MCoBeauty (3)">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6"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6" name="Rounded Rectangle 9">
            <a:extLst>
              <a:ext uri="{FF2B5EF4-FFF2-40B4-BE49-F238E27FC236}">
                <a16:creationId xmlns:a16="http://schemas.microsoft.com/office/drawing/2014/main" id="{32874A5B-C281-4C93-A0E9-A8B8D719EE54}"/>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7" name="Group 36">
            <a:extLst>
              <a:ext uri="{FF2B5EF4-FFF2-40B4-BE49-F238E27FC236}">
                <a16:creationId xmlns:a16="http://schemas.microsoft.com/office/drawing/2014/main" id="{A6428339-07F7-4596-B17B-5A06624613C1}"/>
              </a:ext>
            </a:extLst>
          </p:cNvPr>
          <p:cNvGrpSpPr/>
          <p:nvPr userDrawn="1"/>
        </p:nvGrpSpPr>
        <p:grpSpPr>
          <a:xfrm>
            <a:off x="8072800" y="464414"/>
            <a:ext cx="940527" cy="168452"/>
            <a:chOff x="4827813" y="2534636"/>
            <a:chExt cx="996651" cy="178504"/>
          </a:xfrm>
        </p:grpSpPr>
        <p:sp>
          <p:nvSpPr>
            <p:cNvPr id="38" name="Oval 37">
              <a:extLst>
                <a:ext uri="{FF2B5EF4-FFF2-40B4-BE49-F238E27FC236}">
                  <a16:creationId xmlns:a16="http://schemas.microsoft.com/office/drawing/2014/main" id="{8950CC8C-FC49-48D1-B342-4697958DE01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9" name="Oval 38">
              <a:extLst>
                <a:ext uri="{FF2B5EF4-FFF2-40B4-BE49-F238E27FC236}">
                  <a16:creationId xmlns:a16="http://schemas.microsoft.com/office/drawing/2014/main" id="{0AA19982-1736-4186-86F3-ECECE7822DBE}"/>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A6163913-C5F4-47A9-8D9E-AEA597285669}"/>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1" name="Oval 40">
              <a:extLst>
                <a:ext uri="{FF2B5EF4-FFF2-40B4-BE49-F238E27FC236}">
                  <a16:creationId xmlns:a16="http://schemas.microsoft.com/office/drawing/2014/main" id="{2B3BB01B-821D-48E3-BB63-D5CA050F3417}"/>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2" name="Title 1">
            <a:extLst>
              <a:ext uri="{FF2B5EF4-FFF2-40B4-BE49-F238E27FC236}">
                <a16:creationId xmlns:a16="http://schemas.microsoft.com/office/drawing/2014/main" id="{CB40AA68-0B0B-4B2D-9BF1-02B485D57732}"/>
              </a:ext>
            </a:extLst>
          </p:cNvPr>
          <p:cNvSpPr txBox="1">
            <a:spLocks/>
          </p:cNvSpPr>
          <p:nvPr userDrawn="1"/>
        </p:nvSpPr>
        <p:spPr>
          <a:xfrm>
            <a:off x="250334" y="267081"/>
            <a:ext cx="901558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350" dirty="0">
                <a:solidFill>
                  <a:schemeClr val="accent6"/>
                </a:solidFill>
              </a:rPr>
              <a:t>Customer Case Study: </a:t>
            </a:r>
            <a:r>
              <a:rPr lang="en-US" sz="3350" dirty="0" err="1">
                <a:solidFill>
                  <a:schemeClr val="accent1"/>
                </a:solidFill>
              </a:rPr>
              <a:t>MCOBeauty</a:t>
            </a:r>
            <a:endParaRPr lang="en-US" sz="3350" b="1" kern="1200" baseline="0" dirty="0">
              <a:solidFill>
                <a:schemeClr val="accent1"/>
              </a:solidFill>
              <a:latin typeface="+mn-lt"/>
              <a:ea typeface="+mn-ea"/>
              <a:cs typeface="+mn-cs"/>
            </a:endParaRPr>
          </a:p>
        </p:txBody>
      </p:sp>
      <p:grpSp>
        <p:nvGrpSpPr>
          <p:cNvPr id="43" name="Group 42">
            <a:extLst>
              <a:ext uri="{FF2B5EF4-FFF2-40B4-BE49-F238E27FC236}">
                <a16:creationId xmlns:a16="http://schemas.microsoft.com/office/drawing/2014/main" id="{A4F12862-8839-4F90-BF18-39DD267D3E23}"/>
              </a:ext>
            </a:extLst>
          </p:cNvPr>
          <p:cNvGrpSpPr/>
          <p:nvPr userDrawn="1"/>
        </p:nvGrpSpPr>
        <p:grpSpPr>
          <a:xfrm>
            <a:off x="5315723" y="1465621"/>
            <a:ext cx="6448854" cy="4314780"/>
            <a:chOff x="5007005" y="1548792"/>
            <a:chExt cx="6640498" cy="3209639"/>
          </a:xfrm>
          <a:solidFill>
            <a:schemeClr val="bg1"/>
          </a:solidFill>
        </p:grpSpPr>
        <p:sp>
          <p:nvSpPr>
            <p:cNvPr id="46" name="Rectangle: Rounded Corners 45">
              <a:extLst>
                <a:ext uri="{FF2B5EF4-FFF2-40B4-BE49-F238E27FC236}">
                  <a16:creationId xmlns:a16="http://schemas.microsoft.com/office/drawing/2014/main" id="{721D726E-6A34-4DFB-837C-E5445F82916B}"/>
                </a:ext>
              </a:extLst>
            </p:cNvPr>
            <p:cNvSpPr/>
            <p:nvPr/>
          </p:nvSpPr>
          <p:spPr>
            <a:xfrm>
              <a:off x="5007005" y="1548792"/>
              <a:ext cx="6640498" cy="3209639"/>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5" name="Straight Connector 44">
              <a:extLst>
                <a:ext uri="{FF2B5EF4-FFF2-40B4-BE49-F238E27FC236}">
                  <a16:creationId xmlns:a16="http://schemas.microsoft.com/office/drawing/2014/main" id="{C177D1B9-E5CF-499F-8164-57582E61AA6F}"/>
                </a:ext>
              </a:extLst>
            </p:cNvPr>
            <p:cNvCxnSpPr/>
            <p:nvPr/>
          </p:nvCxnSpPr>
          <p:spPr>
            <a:xfrm>
              <a:off x="5468645" y="1925117"/>
              <a:ext cx="0" cy="2350142"/>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5DB97EBB-2A45-4C20-BC8A-C3FDE0C016D4}"/>
              </a:ext>
            </a:extLst>
          </p:cNvPr>
          <p:cNvGrpSpPr/>
          <p:nvPr userDrawn="1"/>
        </p:nvGrpSpPr>
        <p:grpSpPr>
          <a:xfrm>
            <a:off x="490551" y="1477195"/>
            <a:ext cx="4219889" cy="4314780"/>
            <a:chOff x="397455" y="1925115"/>
            <a:chExt cx="4242602" cy="4599823"/>
          </a:xfrm>
          <a:solidFill>
            <a:schemeClr val="bg1"/>
          </a:solidFill>
        </p:grpSpPr>
        <p:grpSp>
          <p:nvGrpSpPr>
            <p:cNvPr id="49" name="Group 48">
              <a:extLst>
                <a:ext uri="{FF2B5EF4-FFF2-40B4-BE49-F238E27FC236}">
                  <a16:creationId xmlns:a16="http://schemas.microsoft.com/office/drawing/2014/main" id="{82755088-0702-465C-B6B7-821528E030F9}"/>
                </a:ext>
              </a:extLst>
            </p:cNvPr>
            <p:cNvGrpSpPr/>
            <p:nvPr/>
          </p:nvGrpSpPr>
          <p:grpSpPr>
            <a:xfrm>
              <a:off x="397455" y="1925115"/>
              <a:ext cx="4242602" cy="4599823"/>
              <a:chOff x="752561" y="1325212"/>
              <a:chExt cx="4242602" cy="4599823"/>
            </a:xfrm>
            <a:grpFill/>
          </p:grpSpPr>
          <p:sp>
            <p:nvSpPr>
              <p:cNvPr id="51" name="Rectangle: Rounded Corners 50">
                <a:extLst>
                  <a:ext uri="{FF2B5EF4-FFF2-40B4-BE49-F238E27FC236}">
                    <a16:creationId xmlns:a16="http://schemas.microsoft.com/office/drawing/2014/main" id="{370E5769-3F4D-4145-882F-F6D1A47318A4}"/>
                  </a:ext>
                </a:extLst>
              </p:cNvPr>
              <p:cNvSpPr/>
              <p:nvPr/>
            </p:nvSpPr>
            <p:spPr>
              <a:xfrm>
                <a:off x="752561" y="1325212"/>
                <a:ext cx="4242602" cy="4599823"/>
              </a:xfrm>
              <a:prstGeom prst="roundRect">
                <a:avLst>
                  <a:gd name="adj" fmla="val 3756"/>
                </a:avLst>
              </a:prstGeom>
              <a:grpFill/>
              <a:ln w="25400">
                <a:solidFill>
                  <a:srgbClr val="A7193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70FCBDF8-0215-4403-AA86-04ED66552F75}"/>
                  </a:ext>
                </a:extLst>
              </p:cNvPr>
              <p:cNvSpPr txBox="1"/>
              <p:nvPr/>
            </p:nvSpPr>
            <p:spPr>
              <a:xfrm>
                <a:off x="1004583" y="1667592"/>
                <a:ext cx="3821479" cy="3182657"/>
              </a:xfrm>
              <a:prstGeom prst="rect">
                <a:avLst/>
              </a:prstGeom>
              <a:grpFill/>
            </p:spPr>
            <p:txBody>
              <a:bodyPr wrap="square" rtlCol="0">
                <a:spAutoFit/>
              </a:bodyPr>
              <a:lstStyle/>
              <a:p>
                <a:r>
                  <a:rPr lang="en-US" sz="2800" b="1" dirty="0">
                    <a:solidFill>
                      <a:srgbClr val="A71930"/>
                    </a:solidFill>
                  </a:rPr>
                  <a:t>Results</a:t>
                </a:r>
              </a:p>
              <a:p>
                <a:endParaRPr lang="en-US" sz="1000" b="1" dirty="0">
                  <a:solidFill>
                    <a:srgbClr val="A71930"/>
                  </a:solidFill>
                </a:endParaRPr>
              </a:p>
              <a:p>
                <a:r>
                  <a:rPr lang="en-US" sz="2000" b="1" dirty="0">
                    <a:solidFill>
                      <a:srgbClr val="000000"/>
                    </a:solidFill>
                  </a:rPr>
                  <a:t>From successful launch</a:t>
                </a:r>
              </a:p>
              <a:p>
                <a:r>
                  <a:rPr lang="en-US" sz="2000" b="1" dirty="0">
                    <a:solidFill>
                      <a:srgbClr val="000000"/>
                    </a:solidFill>
                  </a:rPr>
                  <a:t>to rapid growth</a:t>
                </a:r>
              </a:p>
              <a:p>
                <a:endParaRPr lang="en-US" sz="1000" b="1" dirty="0">
                  <a:solidFill>
                    <a:srgbClr val="000000"/>
                  </a:solidFill>
                </a:endParaRPr>
              </a:p>
              <a:p>
                <a:r>
                  <a:rPr lang="en-US" sz="2000" dirty="0">
                    <a:solidFill>
                      <a:srgbClr val="000000"/>
                    </a:solidFill>
                  </a:rPr>
                  <a:t>With their initial launch into Kroger a success, RIM has continued to support </a:t>
                </a:r>
                <a:r>
                  <a:rPr lang="en-US" sz="2000" dirty="0" err="1">
                    <a:solidFill>
                      <a:srgbClr val="000000"/>
                    </a:solidFill>
                  </a:rPr>
                  <a:t>MCoBeauty</a:t>
                </a:r>
                <a:r>
                  <a:rPr lang="en-US" sz="2000" dirty="0">
                    <a:solidFill>
                      <a:srgbClr val="000000"/>
                    </a:solidFill>
                  </a:rPr>
                  <a:t> as they grow and expand.</a:t>
                </a:r>
              </a:p>
            </p:txBody>
          </p:sp>
        </p:grpSp>
        <p:cxnSp>
          <p:nvCxnSpPr>
            <p:cNvPr id="50" name="Straight Connector 49">
              <a:extLst>
                <a:ext uri="{FF2B5EF4-FFF2-40B4-BE49-F238E27FC236}">
                  <a16:creationId xmlns:a16="http://schemas.microsoft.com/office/drawing/2014/main" id="{8518D5CD-3512-4CA8-BF63-9E64A282684D}"/>
                </a:ext>
              </a:extLst>
            </p:cNvPr>
            <p:cNvCxnSpPr>
              <a:cxnSpLocks/>
            </p:cNvCxnSpPr>
            <p:nvPr/>
          </p:nvCxnSpPr>
          <p:spPr>
            <a:xfrm flipH="1">
              <a:off x="678021" y="6084005"/>
              <a:ext cx="2608555" cy="0"/>
            </a:xfrm>
            <a:prstGeom prst="line">
              <a:avLst/>
            </a:prstGeom>
            <a:grpFill/>
            <a:ln w="38100">
              <a:solidFill>
                <a:srgbClr val="A71930"/>
              </a:solidFill>
            </a:ln>
          </p:spPr>
          <p:style>
            <a:lnRef idx="1">
              <a:schemeClr val="accent1"/>
            </a:lnRef>
            <a:fillRef idx="0">
              <a:schemeClr val="accent1"/>
            </a:fillRef>
            <a:effectRef idx="0">
              <a:schemeClr val="accent1"/>
            </a:effectRef>
            <a:fontRef idx="minor">
              <a:schemeClr val="tx1"/>
            </a:fontRef>
          </p:style>
        </p:cxnSp>
      </p:grpSp>
      <p:sp>
        <p:nvSpPr>
          <p:cNvPr id="54" name="TextBox 53">
            <a:extLst>
              <a:ext uri="{FF2B5EF4-FFF2-40B4-BE49-F238E27FC236}">
                <a16:creationId xmlns:a16="http://schemas.microsoft.com/office/drawing/2014/main" id="{A17FA701-4D41-4C51-B1F9-28CFFBBCCA00}"/>
              </a:ext>
            </a:extLst>
          </p:cNvPr>
          <p:cNvSpPr txBox="1"/>
          <p:nvPr userDrawn="1"/>
        </p:nvSpPr>
        <p:spPr>
          <a:xfrm>
            <a:off x="5890055" y="2028978"/>
            <a:ext cx="5637418" cy="3016210"/>
          </a:xfrm>
          <a:prstGeom prst="rect">
            <a:avLst/>
          </a:prstGeom>
          <a:noFill/>
        </p:spPr>
        <p:txBody>
          <a:bodyPr wrap="square">
            <a:spAutoFit/>
          </a:bodyPr>
          <a:lstStyle/>
          <a:p>
            <a:r>
              <a:rPr lang="en-US" sz="1900" dirty="0"/>
              <a:t>“RIM has been able to keep up with whatever opportunities and growth has come our way,” Jeff said. “Our business in the U.S. is set to continue expanding next year, and </a:t>
            </a:r>
            <a:r>
              <a:rPr lang="en-US" sz="1900" b="1" dirty="0"/>
              <a:t>RIM has been part of the core team that made all of this success happen</a:t>
            </a:r>
            <a:r>
              <a:rPr lang="en-US" sz="1900" dirty="0"/>
              <a:t>. Because of the guidance we received from RIM and the strategic planning we did with them in the beginning, we have a strong foundation in place that we now grow and expand from.</a:t>
            </a:r>
          </a:p>
        </p:txBody>
      </p:sp>
    </p:spTree>
    <p:extLst>
      <p:ext uri="{BB962C8B-B14F-4D97-AF65-F5344CB8AC3E}">
        <p14:creationId xmlns:p14="http://schemas.microsoft.com/office/powerpoint/2010/main" val="218582567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ISO 9001 Certified">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37" name="Picture 36">
            <a:extLst>
              <a:ext uri="{FF2B5EF4-FFF2-40B4-BE49-F238E27FC236}">
                <a16:creationId xmlns:a16="http://schemas.microsoft.com/office/drawing/2014/main" id="{2603CCA5-80BD-4012-AAE1-B7524E00AEBA}"/>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8" name="Isosceles Triangle 37">
            <a:extLst>
              <a:ext uri="{FF2B5EF4-FFF2-40B4-BE49-F238E27FC236}">
                <a16:creationId xmlns:a16="http://schemas.microsoft.com/office/drawing/2014/main" id="{D2A5CBB7-C2EF-4C3A-92FA-6E46DEB91F71}"/>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59" y="233680"/>
            <a:ext cx="6381415"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5210328"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8"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5" name="Title 1">
            <a:extLst>
              <a:ext uri="{FF2B5EF4-FFF2-40B4-BE49-F238E27FC236}">
                <a16:creationId xmlns:a16="http://schemas.microsoft.com/office/drawing/2014/main" id="{3EE48AC8-E8EF-418F-8C87-C6CCAAA09195}"/>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dirty="0">
                <a:solidFill>
                  <a:schemeClr val="accent1"/>
                </a:solidFill>
                <a:sym typeface="Wingdings" panose="05000000000000000000" pitchFamily="2" charset="2"/>
              </a:rPr>
              <a:t>ISO 9001 </a:t>
            </a:r>
            <a:r>
              <a:rPr lang="en-US" sz="3600" b="1" dirty="0">
                <a:solidFill>
                  <a:schemeClr val="accent6"/>
                </a:solidFill>
                <a:sym typeface="Wingdings" panose="05000000000000000000" pitchFamily="2" charset="2"/>
              </a:rPr>
              <a:t>Certified</a:t>
            </a:r>
            <a:endParaRPr lang="en-US" sz="3600" b="1" kern="1200" baseline="0" dirty="0">
              <a:solidFill>
                <a:schemeClr val="accent6"/>
              </a:solidFill>
              <a:latin typeface="+mn-lt"/>
              <a:ea typeface="+mn-ea"/>
              <a:cs typeface="+mn-cs"/>
            </a:endParaRPr>
          </a:p>
        </p:txBody>
      </p:sp>
      <p:sp>
        <p:nvSpPr>
          <p:cNvPr id="49" name="Rectangle: Rounded Corners 48">
            <a:extLst>
              <a:ext uri="{FF2B5EF4-FFF2-40B4-BE49-F238E27FC236}">
                <a16:creationId xmlns:a16="http://schemas.microsoft.com/office/drawing/2014/main" id="{18DDA26E-915A-4C09-ABCE-D4EB6D0ADB42}"/>
              </a:ext>
            </a:extLst>
          </p:cNvPr>
          <p:cNvSpPr/>
          <p:nvPr userDrawn="1"/>
        </p:nvSpPr>
        <p:spPr>
          <a:xfrm>
            <a:off x="6232491" y="1433846"/>
            <a:ext cx="5726101" cy="4215951"/>
          </a:xfrm>
          <a:prstGeom prst="roundRect">
            <a:avLst>
              <a:gd name="adj" fmla="val 7760"/>
            </a:avLst>
          </a:prstGeom>
          <a:solidFill>
            <a:schemeClr val="bg1"/>
          </a:solidFill>
          <a:ln w="19050">
            <a:solidFill>
              <a:schemeClr val="tx1"/>
            </a:solidFill>
            <a:prstDash val="sysDash"/>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Rounded Corners 49">
            <a:extLst>
              <a:ext uri="{FF2B5EF4-FFF2-40B4-BE49-F238E27FC236}">
                <a16:creationId xmlns:a16="http://schemas.microsoft.com/office/drawing/2014/main" id="{6159D0AA-1D19-479F-85F5-C800777450B2}"/>
              </a:ext>
            </a:extLst>
          </p:cNvPr>
          <p:cNvSpPr/>
          <p:nvPr userDrawn="1"/>
        </p:nvSpPr>
        <p:spPr>
          <a:xfrm>
            <a:off x="180885" y="1433845"/>
            <a:ext cx="5969694" cy="4215951"/>
          </a:xfrm>
          <a:prstGeom prst="roundRect">
            <a:avLst>
              <a:gd name="adj" fmla="val 7760"/>
            </a:avLst>
          </a:prstGeom>
          <a:solidFill>
            <a:schemeClr val="bg1"/>
          </a:solidFill>
          <a:ln w="19050">
            <a:solidFill>
              <a:schemeClr val="tx1"/>
            </a:solidFill>
            <a:prstDash val="solid"/>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 Placeholder 3">
            <a:extLst>
              <a:ext uri="{FF2B5EF4-FFF2-40B4-BE49-F238E27FC236}">
                <a16:creationId xmlns:a16="http://schemas.microsoft.com/office/drawing/2014/main" id="{89080E7C-9FF5-4FA4-A5E6-6777C97BF959}"/>
              </a:ext>
            </a:extLst>
          </p:cNvPr>
          <p:cNvSpPr txBox="1">
            <a:spLocks/>
          </p:cNvSpPr>
          <p:nvPr userDrawn="1"/>
        </p:nvSpPr>
        <p:spPr>
          <a:xfrm>
            <a:off x="226039" y="1816468"/>
            <a:ext cx="5843699" cy="3180352"/>
          </a:xfrm>
          <a:prstGeom prst="rect">
            <a:avLst/>
          </a:prstGeom>
          <a:solidFill>
            <a:schemeClr val="bg1"/>
          </a:solidFill>
        </p:spPr>
        <p:txBody>
          <a:bodyPr/>
          <a:lst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400" b="1" dirty="0">
                <a:solidFill>
                  <a:schemeClr val="accent1"/>
                </a:solidFill>
                <a:sym typeface="Wingdings" panose="05000000000000000000" pitchFamily="2" charset="2"/>
              </a:rPr>
              <a:t>RIM’s Warehouse &amp; Distribution is Officially an ISO 9001 Certified Facility!</a:t>
            </a:r>
          </a:p>
          <a:p>
            <a:pPr marL="342900" indent="-342900"/>
            <a:endParaRPr lang="en-US" sz="1000" b="1" dirty="0">
              <a:solidFill>
                <a:schemeClr val="accent1"/>
              </a:solidFill>
              <a:sym typeface="Wingdings" panose="05000000000000000000" pitchFamily="2" charset="2"/>
            </a:endParaRPr>
          </a:p>
          <a:p>
            <a:r>
              <a:rPr lang="en-US" sz="2400" b="1" dirty="0">
                <a:sym typeface="Wingdings" panose="05000000000000000000" pitchFamily="2" charset="2"/>
              </a:rPr>
              <a:t>Quality Management System</a:t>
            </a:r>
          </a:p>
          <a:p>
            <a:pPr marL="1028700" lvl="1" indent="-342900"/>
            <a:r>
              <a:rPr lang="en-US" sz="2000" dirty="0">
                <a:sym typeface="Wingdings" panose="05000000000000000000" pitchFamily="2" charset="2"/>
              </a:rPr>
              <a:t>Standardization</a:t>
            </a:r>
          </a:p>
          <a:p>
            <a:pPr marL="1028700" lvl="1" indent="-342900"/>
            <a:r>
              <a:rPr lang="en-US" sz="2000" dirty="0">
                <a:sym typeface="Wingdings" panose="05000000000000000000" pitchFamily="2" charset="2"/>
              </a:rPr>
              <a:t>Training</a:t>
            </a:r>
          </a:p>
          <a:p>
            <a:pPr marL="1028700" lvl="1" indent="-342900"/>
            <a:r>
              <a:rPr lang="en-US" sz="2000" dirty="0">
                <a:sym typeface="Wingdings" panose="05000000000000000000" pitchFamily="2" charset="2"/>
              </a:rPr>
              <a:t>Client Satisfaction</a:t>
            </a:r>
          </a:p>
          <a:p>
            <a:pPr marL="1028700" lvl="1" indent="-342900"/>
            <a:r>
              <a:rPr lang="en-US" sz="2000" dirty="0">
                <a:sym typeface="Wingdings" panose="05000000000000000000" pitchFamily="2" charset="2"/>
              </a:rPr>
              <a:t>Continuous Improvement</a:t>
            </a:r>
          </a:p>
          <a:p>
            <a:pPr marL="1028700" lvl="1" indent="-342900"/>
            <a:r>
              <a:rPr lang="en-US" sz="2000" dirty="0">
                <a:sym typeface="Wingdings" panose="05000000000000000000" pitchFamily="2" charset="2"/>
              </a:rPr>
              <a:t>Annual assessment</a:t>
            </a:r>
          </a:p>
          <a:p>
            <a:pPr marL="1028700" lvl="1" indent="-342900"/>
            <a:endParaRPr lang="en-US" sz="2400" dirty="0">
              <a:sym typeface="Wingdings" panose="05000000000000000000" pitchFamily="2" charset="2"/>
            </a:endParaRPr>
          </a:p>
          <a:p>
            <a:pPr marL="1485900" lvl="2" indent="-342900"/>
            <a:endParaRPr lang="en-US" sz="2200" dirty="0">
              <a:sym typeface="Wingdings" panose="05000000000000000000" pitchFamily="2" charset="2"/>
            </a:endParaRPr>
          </a:p>
          <a:p>
            <a:pPr marL="1028700" lvl="1" indent="-342900"/>
            <a:endParaRPr lang="en-US" dirty="0">
              <a:sym typeface="Wingdings" panose="05000000000000000000" pitchFamily="2" charset="2"/>
            </a:endParaRPr>
          </a:p>
          <a:p>
            <a:pPr marL="342900" indent="-342900"/>
            <a:endParaRPr lang="en-US" dirty="0">
              <a:sym typeface="Wingdings" panose="05000000000000000000" pitchFamily="2" charset="2"/>
            </a:endParaRPr>
          </a:p>
          <a:p>
            <a:pPr marL="342900" indent="-342900"/>
            <a:endParaRPr lang="en-US" dirty="0">
              <a:sym typeface="Wingdings" panose="05000000000000000000" pitchFamily="2" charset="2"/>
            </a:endParaRPr>
          </a:p>
          <a:p>
            <a:pPr marL="342900" indent="-342900"/>
            <a:endParaRPr lang="en-US" dirty="0">
              <a:sym typeface="Wingdings" panose="05000000000000000000" pitchFamily="2" charset="2"/>
            </a:endParaRPr>
          </a:p>
          <a:p>
            <a:pPr marL="342900" indent="-342900"/>
            <a:endParaRPr lang="en-US" dirty="0">
              <a:sym typeface="Wingdings" panose="05000000000000000000" pitchFamily="2" charset="2"/>
            </a:endParaRPr>
          </a:p>
          <a:p>
            <a:pPr marL="342900" indent="-342900"/>
            <a:endParaRPr lang="en-US" dirty="0"/>
          </a:p>
          <a:p>
            <a:pPr marL="342900" indent="-342900"/>
            <a:endParaRPr lang="en-US" dirty="0"/>
          </a:p>
        </p:txBody>
      </p:sp>
      <p:pic>
        <p:nvPicPr>
          <p:cNvPr id="52" name="Picture 51">
            <a:extLst>
              <a:ext uri="{FF2B5EF4-FFF2-40B4-BE49-F238E27FC236}">
                <a16:creationId xmlns:a16="http://schemas.microsoft.com/office/drawing/2014/main" id="{F17301E0-96AC-41E9-A399-B968EB94DC4C}"/>
              </a:ext>
            </a:extLst>
          </p:cNvPr>
          <p:cNvPicPr>
            <a:picLocks noChangeAspect="1"/>
          </p:cNvPicPr>
          <p:nvPr userDrawn="1"/>
        </p:nvPicPr>
        <p:blipFill>
          <a:blip r:embed="rId9"/>
          <a:stretch>
            <a:fillRect/>
          </a:stretch>
        </p:blipFill>
        <p:spPr>
          <a:xfrm>
            <a:off x="6424058" y="2465429"/>
            <a:ext cx="2200356" cy="2122911"/>
          </a:xfrm>
          <a:prstGeom prst="rect">
            <a:avLst/>
          </a:prstGeom>
        </p:spPr>
      </p:pic>
      <p:pic>
        <p:nvPicPr>
          <p:cNvPr id="53" name="Picture 52">
            <a:extLst>
              <a:ext uri="{FF2B5EF4-FFF2-40B4-BE49-F238E27FC236}">
                <a16:creationId xmlns:a16="http://schemas.microsoft.com/office/drawing/2014/main" id="{5922AC38-F12E-42AF-8833-3BD814AEC3F1}"/>
              </a:ext>
            </a:extLst>
          </p:cNvPr>
          <p:cNvPicPr>
            <a:picLocks noChangeAspect="1"/>
          </p:cNvPicPr>
          <p:nvPr userDrawn="1"/>
        </p:nvPicPr>
        <p:blipFill rotWithShape="1">
          <a:blip r:embed="rId10" cstate="hqprint">
            <a:extLst>
              <a:ext uri="{28A0092B-C50C-407E-A947-70E740481C1C}">
                <a14:useLocalDpi xmlns:a14="http://schemas.microsoft.com/office/drawing/2010/main"/>
              </a:ext>
            </a:extLst>
          </a:blip>
          <a:srcRect/>
          <a:stretch/>
        </p:blipFill>
        <p:spPr>
          <a:xfrm>
            <a:off x="8751258" y="1716439"/>
            <a:ext cx="2878456" cy="3620892"/>
          </a:xfrm>
          <a:prstGeom prst="rect">
            <a:avLst/>
          </a:prstGeom>
        </p:spPr>
      </p:pic>
      <p:cxnSp>
        <p:nvCxnSpPr>
          <p:cNvPr id="54" name="Straight Connector 53">
            <a:extLst>
              <a:ext uri="{FF2B5EF4-FFF2-40B4-BE49-F238E27FC236}">
                <a16:creationId xmlns:a16="http://schemas.microsoft.com/office/drawing/2014/main" id="{10579AB4-0A74-4B9D-A62A-C0207A5B77C8}"/>
              </a:ext>
            </a:extLst>
          </p:cNvPr>
          <p:cNvCxnSpPr>
            <a:cxnSpLocks/>
          </p:cNvCxnSpPr>
          <p:nvPr userDrawn="1"/>
        </p:nvCxnSpPr>
        <p:spPr>
          <a:xfrm flipH="1">
            <a:off x="6098949" y="2615052"/>
            <a:ext cx="198265" cy="0"/>
          </a:xfrm>
          <a:prstGeom prst="line">
            <a:avLst/>
          </a:prstGeom>
          <a:ln w="44450" cap="rnd">
            <a:solidFill>
              <a:srgbClr val="A71930"/>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12CF4D1-5F57-445F-81DA-D54ECB01C505}"/>
              </a:ext>
            </a:extLst>
          </p:cNvPr>
          <p:cNvCxnSpPr>
            <a:cxnSpLocks/>
          </p:cNvCxnSpPr>
          <p:nvPr userDrawn="1"/>
        </p:nvCxnSpPr>
        <p:spPr>
          <a:xfrm flipH="1">
            <a:off x="6090071" y="3406644"/>
            <a:ext cx="198265" cy="0"/>
          </a:xfrm>
          <a:prstGeom prst="line">
            <a:avLst/>
          </a:prstGeom>
          <a:ln w="44450" cap="rnd">
            <a:solidFill>
              <a:srgbClr val="A71930"/>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92AB6E3-BDA1-4826-80A1-E84277DB96DF}"/>
              </a:ext>
            </a:extLst>
          </p:cNvPr>
          <p:cNvCxnSpPr>
            <a:cxnSpLocks/>
          </p:cNvCxnSpPr>
          <p:nvPr userDrawn="1"/>
        </p:nvCxnSpPr>
        <p:spPr>
          <a:xfrm flipH="1">
            <a:off x="6098949" y="4116858"/>
            <a:ext cx="198265" cy="0"/>
          </a:xfrm>
          <a:prstGeom prst="line">
            <a:avLst/>
          </a:prstGeom>
          <a:ln w="44450" cap="rnd">
            <a:solidFill>
              <a:srgbClr val="A71930"/>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EA70522B-3878-4966-BEBD-946E0E934DCF}"/>
              </a:ext>
            </a:extLst>
          </p:cNvPr>
          <p:cNvCxnSpPr>
            <a:cxnSpLocks/>
          </p:cNvCxnSpPr>
          <p:nvPr userDrawn="1"/>
        </p:nvCxnSpPr>
        <p:spPr>
          <a:xfrm flipH="1">
            <a:off x="6087494" y="4853704"/>
            <a:ext cx="198265" cy="0"/>
          </a:xfrm>
          <a:prstGeom prst="line">
            <a:avLst/>
          </a:prstGeom>
          <a:ln w="44450" cap="rnd">
            <a:solidFill>
              <a:srgbClr val="A71930"/>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58" name="Picture 2" descr="Megaphone - Free marketing icons">
            <a:extLst>
              <a:ext uri="{FF2B5EF4-FFF2-40B4-BE49-F238E27FC236}">
                <a16:creationId xmlns:a16="http://schemas.microsoft.com/office/drawing/2014/main" id="{240F7ECC-667D-4A96-9C75-0227151424EB}"/>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357159" y="1791320"/>
            <a:ext cx="350998" cy="3509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25566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arehouse Integration">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11" name="Picture 110">
            <a:extLst>
              <a:ext uri="{FF2B5EF4-FFF2-40B4-BE49-F238E27FC236}">
                <a16:creationId xmlns:a16="http://schemas.microsoft.com/office/drawing/2014/main" id="{03395447-3463-4A29-B332-9B0DF798D3BE}"/>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12" name="Isosceles Triangle 111">
            <a:extLst>
              <a:ext uri="{FF2B5EF4-FFF2-40B4-BE49-F238E27FC236}">
                <a16:creationId xmlns:a16="http://schemas.microsoft.com/office/drawing/2014/main" id="{6A484276-8D12-490C-851C-B8BECCCA3BFC}"/>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18C4ECE0-F141-4C54-8DA1-A64FC97F6819}"/>
              </a:ext>
            </a:extLst>
          </p:cNvPr>
          <p:cNvSpPr/>
          <p:nvPr userDrawn="1"/>
        </p:nvSpPr>
        <p:spPr>
          <a:xfrm rot="20818749">
            <a:off x="151553" y="6298647"/>
            <a:ext cx="3434618"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59" y="233680"/>
            <a:ext cx="6677156"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5833181"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7"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cxnSp>
        <p:nvCxnSpPr>
          <p:cNvPr id="28" name="Straight Arrow Connector 27">
            <a:extLst>
              <a:ext uri="{FF2B5EF4-FFF2-40B4-BE49-F238E27FC236}">
                <a16:creationId xmlns:a16="http://schemas.microsoft.com/office/drawing/2014/main" id="{B90360D2-72D2-40A7-A9E0-F809D2665D2F}"/>
              </a:ext>
            </a:extLst>
          </p:cNvPr>
          <p:cNvCxnSpPr>
            <a:cxnSpLocks/>
          </p:cNvCxnSpPr>
          <p:nvPr userDrawn="1"/>
        </p:nvCxnSpPr>
        <p:spPr>
          <a:xfrm flipH="1">
            <a:off x="2988176" y="3317457"/>
            <a:ext cx="985278" cy="10647"/>
          </a:xfrm>
          <a:prstGeom prst="straightConnector1">
            <a:avLst/>
          </a:prstGeom>
          <a:noFill/>
          <a:ln w="9525" cap="flat" cmpd="sng" algn="ctr">
            <a:solidFill>
              <a:srgbClr val="333333">
                <a:lumMod val="50000"/>
              </a:srgbClr>
            </a:solidFill>
            <a:prstDash val="lgDash"/>
            <a:miter lim="800000"/>
            <a:tailEnd type="triangle"/>
          </a:ln>
          <a:effectLst/>
        </p:spPr>
      </p:cxnSp>
      <p:grpSp>
        <p:nvGrpSpPr>
          <p:cNvPr id="30" name="Group 29">
            <a:extLst>
              <a:ext uri="{FF2B5EF4-FFF2-40B4-BE49-F238E27FC236}">
                <a16:creationId xmlns:a16="http://schemas.microsoft.com/office/drawing/2014/main" id="{CACC67D7-A0D6-4EB5-8844-042B7634579D}"/>
              </a:ext>
            </a:extLst>
          </p:cNvPr>
          <p:cNvGrpSpPr/>
          <p:nvPr userDrawn="1"/>
        </p:nvGrpSpPr>
        <p:grpSpPr>
          <a:xfrm>
            <a:off x="1335736" y="2617534"/>
            <a:ext cx="1602607" cy="1443789"/>
            <a:chOff x="1108509" y="901567"/>
            <a:chExt cx="1602607" cy="1443789"/>
          </a:xfrm>
        </p:grpSpPr>
        <p:sp>
          <p:nvSpPr>
            <p:cNvPr id="33" name="Hexagon 32">
              <a:extLst>
                <a:ext uri="{FF2B5EF4-FFF2-40B4-BE49-F238E27FC236}">
                  <a16:creationId xmlns:a16="http://schemas.microsoft.com/office/drawing/2014/main" id="{DE80B66E-4E0B-4542-B4C2-329B93BA2C1C}"/>
                </a:ext>
              </a:extLst>
            </p:cNvPr>
            <p:cNvSpPr/>
            <p:nvPr/>
          </p:nvSpPr>
          <p:spPr>
            <a:xfrm>
              <a:off x="1108509" y="901567"/>
              <a:ext cx="1602607" cy="1443789"/>
            </a:xfrm>
            <a:prstGeom prst="hexagon">
              <a:avLst/>
            </a:prstGeom>
            <a:solidFill>
              <a:srgbClr val="8F919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36" name="TextBox 35">
              <a:extLst>
                <a:ext uri="{FF2B5EF4-FFF2-40B4-BE49-F238E27FC236}">
                  <a16:creationId xmlns:a16="http://schemas.microsoft.com/office/drawing/2014/main" id="{557ACFF1-17F1-43DC-ABC1-120E5C3B47DF}"/>
                </a:ext>
              </a:extLst>
            </p:cNvPr>
            <p:cNvSpPr txBox="1"/>
            <p:nvPr/>
          </p:nvSpPr>
          <p:spPr>
            <a:xfrm>
              <a:off x="1208666" y="1419555"/>
              <a:ext cx="1402292" cy="430867"/>
            </a:xfrm>
            <a:prstGeom prst="rect">
              <a:avLst/>
            </a:prstGeom>
            <a:noFill/>
            <a:effectLst>
              <a:outerShdw blurRad="50800" dist="38100" dir="5400000" algn="t" rotWithShape="0">
                <a:prstClr val="black">
                  <a:alpha val="40000"/>
                </a:prstClr>
              </a:outerShdw>
            </a:effectLst>
          </p:spPr>
          <p:txBody>
            <a:bodyPr wrap="square" lIns="121899" tIns="60950" rIns="121899" bIns="6095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ea typeface="Lato Light" charset="0"/>
                  <a:cs typeface="Lato Light"/>
                </a:rPr>
                <a:t>Client</a:t>
              </a:r>
            </a:p>
          </p:txBody>
        </p:sp>
      </p:grpSp>
      <p:grpSp>
        <p:nvGrpSpPr>
          <p:cNvPr id="37" name="Group 36">
            <a:extLst>
              <a:ext uri="{FF2B5EF4-FFF2-40B4-BE49-F238E27FC236}">
                <a16:creationId xmlns:a16="http://schemas.microsoft.com/office/drawing/2014/main" id="{AC05BE3B-C4F1-400C-A9EC-BB46A0ADE931}"/>
              </a:ext>
            </a:extLst>
          </p:cNvPr>
          <p:cNvGrpSpPr/>
          <p:nvPr userDrawn="1"/>
        </p:nvGrpSpPr>
        <p:grpSpPr>
          <a:xfrm>
            <a:off x="3900441" y="4452015"/>
            <a:ext cx="1602607" cy="1443789"/>
            <a:chOff x="4672588" y="1147777"/>
            <a:chExt cx="1602607" cy="1443789"/>
          </a:xfrm>
        </p:grpSpPr>
        <p:sp>
          <p:nvSpPr>
            <p:cNvPr id="38" name="Hexagon 37">
              <a:extLst>
                <a:ext uri="{FF2B5EF4-FFF2-40B4-BE49-F238E27FC236}">
                  <a16:creationId xmlns:a16="http://schemas.microsoft.com/office/drawing/2014/main" id="{AE78BE69-9107-4C18-8232-5A193AC4ABB6}"/>
                </a:ext>
              </a:extLst>
            </p:cNvPr>
            <p:cNvSpPr/>
            <p:nvPr/>
          </p:nvSpPr>
          <p:spPr>
            <a:xfrm>
              <a:off x="4672588" y="1147777"/>
              <a:ext cx="1602607" cy="1443789"/>
            </a:xfrm>
            <a:prstGeom prst="hexagon">
              <a:avLst/>
            </a:prstGeom>
            <a:solidFill>
              <a:srgbClr val="A7193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39" name="TextBox 38">
              <a:extLst>
                <a:ext uri="{FF2B5EF4-FFF2-40B4-BE49-F238E27FC236}">
                  <a16:creationId xmlns:a16="http://schemas.microsoft.com/office/drawing/2014/main" id="{AC5E7174-39F7-432C-89A2-0847D89C211F}"/>
                </a:ext>
              </a:extLst>
            </p:cNvPr>
            <p:cNvSpPr txBox="1"/>
            <p:nvPr/>
          </p:nvSpPr>
          <p:spPr>
            <a:xfrm>
              <a:off x="4772745" y="1647524"/>
              <a:ext cx="1402292" cy="430867"/>
            </a:xfrm>
            <a:prstGeom prst="rect">
              <a:avLst/>
            </a:prstGeom>
            <a:noFill/>
            <a:effectLst>
              <a:outerShdw blurRad="50800" dist="38100" dir="5400000" algn="t" rotWithShape="0">
                <a:prstClr val="black">
                  <a:alpha val="40000"/>
                </a:prstClr>
              </a:outerShdw>
            </a:effectLst>
          </p:spPr>
          <p:txBody>
            <a:bodyPr wrap="square" lIns="121899" tIns="60950" rIns="121899" bIns="6095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prstClr val="white"/>
                  </a:solidFill>
                  <a:effectLst/>
                  <a:uLnTx/>
                  <a:uFillTx/>
                  <a:ea typeface="Lato Light" charset="0"/>
                  <a:cs typeface="Lato Light"/>
                </a:rPr>
                <a:t>RIM WMS</a:t>
              </a:r>
            </a:p>
          </p:txBody>
        </p:sp>
      </p:grpSp>
      <p:grpSp>
        <p:nvGrpSpPr>
          <p:cNvPr id="40" name="Group 39">
            <a:extLst>
              <a:ext uri="{FF2B5EF4-FFF2-40B4-BE49-F238E27FC236}">
                <a16:creationId xmlns:a16="http://schemas.microsoft.com/office/drawing/2014/main" id="{6321FECD-F309-49DC-B8CC-40AA62FD40B6}"/>
              </a:ext>
            </a:extLst>
          </p:cNvPr>
          <p:cNvGrpSpPr/>
          <p:nvPr userDrawn="1"/>
        </p:nvGrpSpPr>
        <p:grpSpPr>
          <a:xfrm>
            <a:off x="6604391" y="3028318"/>
            <a:ext cx="1602607" cy="1443789"/>
            <a:chOff x="4577916" y="3840480"/>
            <a:chExt cx="1602607" cy="1443789"/>
          </a:xfrm>
        </p:grpSpPr>
        <p:sp>
          <p:nvSpPr>
            <p:cNvPr id="41" name="Hexagon 40">
              <a:extLst>
                <a:ext uri="{FF2B5EF4-FFF2-40B4-BE49-F238E27FC236}">
                  <a16:creationId xmlns:a16="http://schemas.microsoft.com/office/drawing/2014/main" id="{4DE7C79A-0442-402E-B66C-BC4878A797BD}"/>
                </a:ext>
              </a:extLst>
            </p:cNvPr>
            <p:cNvSpPr/>
            <p:nvPr/>
          </p:nvSpPr>
          <p:spPr>
            <a:xfrm>
              <a:off x="4577916" y="3840480"/>
              <a:ext cx="1602607" cy="1443789"/>
            </a:xfrm>
            <a:prstGeom prst="hexagon">
              <a:avLst/>
            </a:prstGeom>
            <a:solidFill>
              <a:srgbClr val="33333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42" name="TextBox 41">
              <a:extLst>
                <a:ext uri="{FF2B5EF4-FFF2-40B4-BE49-F238E27FC236}">
                  <a16:creationId xmlns:a16="http://schemas.microsoft.com/office/drawing/2014/main" id="{0A859562-E93A-48E1-9E75-7B7E65C45962}"/>
                </a:ext>
              </a:extLst>
            </p:cNvPr>
            <p:cNvSpPr txBox="1"/>
            <p:nvPr/>
          </p:nvSpPr>
          <p:spPr>
            <a:xfrm>
              <a:off x="4577916" y="4170775"/>
              <a:ext cx="1602606" cy="677088"/>
            </a:xfrm>
            <a:prstGeom prst="rect">
              <a:avLst/>
            </a:prstGeom>
            <a:noFill/>
            <a:effectLst>
              <a:outerShdw blurRad="50800" dist="38100" dir="5400000" algn="t" rotWithShape="0">
                <a:prstClr val="black">
                  <a:alpha val="40000"/>
                </a:prstClr>
              </a:outerShdw>
            </a:effectLst>
          </p:spPr>
          <p:txBody>
            <a:bodyPr wrap="square" lIns="121899" tIns="60950" rIns="121899" bIns="6095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prstClr val="white"/>
                  </a:solidFill>
                  <a:effectLst/>
                  <a:uLnTx/>
                  <a:uFillTx/>
                  <a:ea typeface="Lato Light" charset="0"/>
                  <a:cs typeface="Lato Light"/>
                </a:rPr>
                <a:t>RIM </a:t>
              </a:r>
              <a:r>
                <a:rPr kumimoji="0" lang="en-US" sz="1800" b="1" i="0" u="none" strike="noStrike" kern="0" cap="none" spc="0" normalizeH="0" baseline="0" noProof="0" dirty="0">
                  <a:ln>
                    <a:noFill/>
                  </a:ln>
                  <a:solidFill>
                    <a:srgbClr val="00B050"/>
                  </a:solidFill>
                  <a:effectLst/>
                  <a:uLnTx/>
                  <a:uFillTx/>
                  <a:ea typeface="Lato Light" charset="0"/>
                  <a:cs typeface="Lato Light"/>
                </a:rPr>
                <a:t>Ecosystem</a:t>
              </a:r>
            </a:p>
          </p:txBody>
        </p:sp>
      </p:grpSp>
      <p:sp>
        <p:nvSpPr>
          <p:cNvPr id="43" name="Text Placeholder 9">
            <a:extLst>
              <a:ext uri="{FF2B5EF4-FFF2-40B4-BE49-F238E27FC236}">
                <a16:creationId xmlns:a16="http://schemas.microsoft.com/office/drawing/2014/main" id="{EC8E9AFD-89A5-4BC2-A976-EB58E2199B56}"/>
              </a:ext>
            </a:extLst>
          </p:cNvPr>
          <p:cNvSpPr txBox="1">
            <a:spLocks/>
          </p:cNvSpPr>
          <p:nvPr userDrawn="1"/>
        </p:nvSpPr>
        <p:spPr>
          <a:xfrm>
            <a:off x="3885401" y="2833764"/>
            <a:ext cx="1622526" cy="967386"/>
          </a:xfrm>
          <a:prstGeom prst="rect">
            <a:avLst/>
          </a:prstGeom>
          <a:solidFill>
            <a:sysClr val="window" lastClr="FFFFFF"/>
          </a:solidFill>
          <a:ln>
            <a:solidFill>
              <a:sysClr val="window" lastClr="FFFFFF">
                <a:lumMod val="65000"/>
              </a:sysClr>
            </a:solidFill>
          </a:ln>
          <a:effectLst>
            <a:outerShdw blurRad="50800" dist="38100" dir="5400000" algn="t" rotWithShape="0">
              <a:prstClr val="black">
                <a:alpha val="40000"/>
              </a:prstClr>
            </a:outerShdw>
          </a:effectLst>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rgbClr val="333333"/>
                </a:solidFill>
                <a:effectLst/>
                <a:uLnTx/>
                <a:uFillTx/>
                <a:latin typeface="Century Gothic" panose="020F0302020204030204"/>
                <a:ea typeface="+mn-ea"/>
                <a:cs typeface="+mn-cs"/>
              </a:rPr>
              <a:t>Receive Confirmations Ship Confirmations Packing Details Inventory Sync Reporting           Tracking</a:t>
            </a:r>
          </a:p>
        </p:txBody>
      </p:sp>
      <p:sp>
        <p:nvSpPr>
          <p:cNvPr id="44" name="Oval 43">
            <a:extLst>
              <a:ext uri="{FF2B5EF4-FFF2-40B4-BE49-F238E27FC236}">
                <a16:creationId xmlns:a16="http://schemas.microsoft.com/office/drawing/2014/main" id="{D3A091FC-265C-47E5-AB62-7FF3D050758A}"/>
              </a:ext>
            </a:extLst>
          </p:cNvPr>
          <p:cNvSpPr/>
          <p:nvPr userDrawn="1"/>
        </p:nvSpPr>
        <p:spPr>
          <a:xfrm>
            <a:off x="8942017" y="1701829"/>
            <a:ext cx="1371333" cy="1340851"/>
          </a:xfrm>
          <a:prstGeom prst="ellipse">
            <a:avLst/>
          </a:prstGeom>
          <a:solidFill>
            <a:sysClr val="window" lastClr="FFFFFF"/>
          </a:solidFill>
          <a:ln w="12700" cap="flat" cmpd="sng" algn="ctr">
            <a:solidFill>
              <a:srgbClr val="AE172B"/>
            </a:solidFill>
            <a:prstDash val="solid"/>
            <a:miter lim="800000"/>
          </a:ln>
          <a:effectLst>
            <a:outerShdw blurRad="50800" dist="38100" dir="18900000" algn="b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333333"/>
                </a:solidFill>
                <a:effectLst/>
                <a:uLnTx/>
                <a:uFillTx/>
                <a:latin typeface="Century Gothic" panose="020F0302020204030204"/>
                <a:ea typeface="+mn-ea"/>
                <a:cs typeface="Lato Light"/>
              </a:rPr>
              <a:t>Shipping        and Dock Management</a:t>
            </a:r>
          </a:p>
        </p:txBody>
      </p:sp>
      <p:sp>
        <p:nvSpPr>
          <p:cNvPr id="45" name="Oval 44">
            <a:extLst>
              <a:ext uri="{FF2B5EF4-FFF2-40B4-BE49-F238E27FC236}">
                <a16:creationId xmlns:a16="http://schemas.microsoft.com/office/drawing/2014/main" id="{9E3634EA-CD54-49FF-BC64-CC2CE498C221}"/>
              </a:ext>
            </a:extLst>
          </p:cNvPr>
          <p:cNvSpPr/>
          <p:nvPr userDrawn="1"/>
        </p:nvSpPr>
        <p:spPr>
          <a:xfrm>
            <a:off x="8942017" y="4278384"/>
            <a:ext cx="1371333" cy="1340851"/>
          </a:xfrm>
          <a:prstGeom prst="ellipse">
            <a:avLst/>
          </a:prstGeom>
          <a:solidFill>
            <a:sysClr val="window" lastClr="FFFFFF"/>
          </a:solidFill>
          <a:ln w="12700" cap="flat" cmpd="sng" algn="ctr">
            <a:solidFill>
              <a:srgbClr val="AE172B"/>
            </a:soli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333333"/>
                </a:solidFill>
                <a:effectLst/>
                <a:uLnTx/>
                <a:uFillTx/>
                <a:latin typeface="Century Gothic" panose="020F0302020204030204"/>
                <a:ea typeface="+mn-ea"/>
                <a:cs typeface="Lato Light"/>
              </a:rPr>
              <a:t>Business Intelligence</a:t>
            </a:r>
          </a:p>
        </p:txBody>
      </p:sp>
      <p:sp>
        <p:nvSpPr>
          <p:cNvPr id="46" name="Oval 45">
            <a:extLst>
              <a:ext uri="{FF2B5EF4-FFF2-40B4-BE49-F238E27FC236}">
                <a16:creationId xmlns:a16="http://schemas.microsoft.com/office/drawing/2014/main" id="{78CFBE9B-EADE-4A8F-92EC-F4B2C07A9E53}"/>
              </a:ext>
            </a:extLst>
          </p:cNvPr>
          <p:cNvSpPr/>
          <p:nvPr userDrawn="1"/>
        </p:nvSpPr>
        <p:spPr>
          <a:xfrm>
            <a:off x="6733669" y="5296075"/>
            <a:ext cx="1371333" cy="1340851"/>
          </a:xfrm>
          <a:prstGeom prst="ellipse">
            <a:avLst/>
          </a:prstGeom>
          <a:solidFill>
            <a:sysClr val="window" lastClr="FFFFFF"/>
          </a:solidFill>
          <a:ln w="12700" cap="flat" cmpd="sng" algn="ctr">
            <a:solidFill>
              <a:srgbClr val="AE172B"/>
            </a:solidFill>
            <a:prstDash val="solid"/>
            <a:miter lim="800000"/>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333333"/>
                </a:solidFill>
                <a:effectLst/>
                <a:uLnTx/>
                <a:uFillTx/>
                <a:latin typeface="Century Gothic" panose="020F0302020204030204"/>
                <a:ea typeface="+mn-ea"/>
                <a:cs typeface="Lato Light"/>
              </a:rPr>
              <a:t>Document Tools</a:t>
            </a:r>
          </a:p>
        </p:txBody>
      </p:sp>
      <p:sp>
        <p:nvSpPr>
          <p:cNvPr id="47" name="Oval 46">
            <a:extLst>
              <a:ext uri="{FF2B5EF4-FFF2-40B4-BE49-F238E27FC236}">
                <a16:creationId xmlns:a16="http://schemas.microsoft.com/office/drawing/2014/main" id="{F25AC512-7C82-4117-BE48-3F479EF77755}"/>
              </a:ext>
            </a:extLst>
          </p:cNvPr>
          <p:cNvSpPr/>
          <p:nvPr userDrawn="1"/>
        </p:nvSpPr>
        <p:spPr>
          <a:xfrm>
            <a:off x="6715819" y="772962"/>
            <a:ext cx="1371333" cy="1371729"/>
          </a:xfrm>
          <a:prstGeom prst="ellipse">
            <a:avLst/>
          </a:prstGeom>
          <a:solidFill>
            <a:sysClr val="window" lastClr="FFFFFF"/>
          </a:solidFill>
          <a:ln w="12700" cap="flat" cmpd="sng" algn="ctr">
            <a:solidFill>
              <a:srgbClr val="AE172B"/>
            </a:solidFill>
            <a:prstDash val="solid"/>
            <a:miter lim="800000"/>
          </a:ln>
          <a:effectLst>
            <a:outerShdw blurRad="50800" dist="38100" dir="16200000"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333333"/>
                </a:solidFill>
                <a:effectLst/>
                <a:uLnTx/>
                <a:uFillTx/>
                <a:latin typeface="Century Gothic" panose="020F0302020204030204"/>
                <a:ea typeface="+mn-ea"/>
                <a:cs typeface="Lato Light"/>
              </a:rPr>
              <a:t>Material Handling Equipment</a:t>
            </a:r>
          </a:p>
        </p:txBody>
      </p:sp>
      <p:grpSp>
        <p:nvGrpSpPr>
          <p:cNvPr id="48" name="Group 47">
            <a:extLst>
              <a:ext uri="{FF2B5EF4-FFF2-40B4-BE49-F238E27FC236}">
                <a16:creationId xmlns:a16="http://schemas.microsoft.com/office/drawing/2014/main" id="{58401E4C-EC60-4F84-AE06-547115BAE91C}"/>
              </a:ext>
            </a:extLst>
          </p:cNvPr>
          <p:cNvGrpSpPr/>
          <p:nvPr userDrawn="1"/>
        </p:nvGrpSpPr>
        <p:grpSpPr>
          <a:xfrm>
            <a:off x="4673691" y="3762430"/>
            <a:ext cx="1852615" cy="2786036"/>
            <a:chOff x="4744024" y="3340713"/>
            <a:chExt cx="1852615" cy="2786036"/>
          </a:xfrm>
        </p:grpSpPr>
        <p:grpSp>
          <p:nvGrpSpPr>
            <p:cNvPr id="59" name="Group 58">
              <a:extLst>
                <a:ext uri="{FF2B5EF4-FFF2-40B4-BE49-F238E27FC236}">
                  <a16:creationId xmlns:a16="http://schemas.microsoft.com/office/drawing/2014/main" id="{4FE70198-56AE-44A7-81DE-2A2E3BEE6E78}"/>
                </a:ext>
              </a:extLst>
            </p:cNvPr>
            <p:cNvGrpSpPr/>
            <p:nvPr/>
          </p:nvGrpSpPr>
          <p:grpSpPr>
            <a:xfrm>
              <a:off x="4744024" y="3340713"/>
              <a:ext cx="1179110" cy="2786036"/>
              <a:chOff x="4744024" y="3340713"/>
              <a:chExt cx="1179110" cy="2786036"/>
            </a:xfrm>
          </p:grpSpPr>
          <p:cxnSp>
            <p:nvCxnSpPr>
              <p:cNvPr id="61" name="Straight Connector 60">
                <a:extLst>
                  <a:ext uri="{FF2B5EF4-FFF2-40B4-BE49-F238E27FC236}">
                    <a16:creationId xmlns:a16="http://schemas.microsoft.com/office/drawing/2014/main" id="{5A5A7075-4DEA-49AA-A5A5-E529CE5440C1}"/>
                  </a:ext>
                </a:extLst>
              </p:cNvPr>
              <p:cNvCxnSpPr>
                <a:cxnSpLocks/>
              </p:cNvCxnSpPr>
              <p:nvPr/>
            </p:nvCxnSpPr>
            <p:spPr>
              <a:xfrm>
                <a:off x="4744024" y="5515060"/>
                <a:ext cx="0" cy="463532"/>
              </a:xfrm>
              <a:prstGeom prst="line">
                <a:avLst/>
              </a:prstGeom>
              <a:noFill/>
              <a:ln w="9525" cap="flat" cmpd="sng" algn="ctr">
                <a:solidFill>
                  <a:srgbClr val="A71930"/>
                </a:solidFill>
                <a:prstDash val="solid"/>
                <a:miter lim="800000"/>
              </a:ln>
              <a:effectLst/>
            </p:spPr>
          </p:cxnSp>
          <p:cxnSp>
            <p:nvCxnSpPr>
              <p:cNvPr id="62" name="Straight Connector 61">
                <a:extLst>
                  <a:ext uri="{FF2B5EF4-FFF2-40B4-BE49-F238E27FC236}">
                    <a16:creationId xmlns:a16="http://schemas.microsoft.com/office/drawing/2014/main" id="{D5849141-42CF-4AFC-8AB1-37A6713F933C}"/>
                  </a:ext>
                </a:extLst>
              </p:cNvPr>
              <p:cNvCxnSpPr>
                <a:cxnSpLocks/>
              </p:cNvCxnSpPr>
              <p:nvPr/>
            </p:nvCxnSpPr>
            <p:spPr>
              <a:xfrm flipH="1">
                <a:off x="4744025" y="5973333"/>
                <a:ext cx="1179103" cy="0"/>
              </a:xfrm>
              <a:prstGeom prst="line">
                <a:avLst/>
              </a:prstGeom>
              <a:noFill/>
              <a:ln w="9525" cap="flat" cmpd="sng" algn="ctr">
                <a:solidFill>
                  <a:srgbClr val="A71930"/>
                </a:solidFill>
                <a:prstDash val="solid"/>
                <a:miter lim="800000"/>
              </a:ln>
              <a:effectLst/>
            </p:spPr>
          </p:cxnSp>
          <p:cxnSp>
            <p:nvCxnSpPr>
              <p:cNvPr id="63" name="Straight Connector 62">
                <a:extLst>
                  <a:ext uri="{FF2B5EF4-FFF2-40B4-BE49-F238E27FC236}">
                    <a16:creationId xmlns:a16="http://schemas.microsoft.com/office/drawing/2014/main" id="{A51BDDD2-36D6-419C-AFFC-95871A1D316F}"/>
                  </a:ext>
                </a:extLst>
              </p:cNvPr>
              <p:cNvCxnSpPr>
                <a:cxnSpLocks/>
              </p:cNvCxnSpPr>
              <p:nvPr/>
            </p:nvCxnSpPr>
            <p:spPr>
              <a:xfrm flipH="1" flipV="1">
                <a:off x="5895491" y="3340713"/>
                <a:ext cx="27643" cy="2786036"/>
              </a:xfrm>
              <a:prstGeom prst="line">
                <a:avLst/>
              </a:prstGeom>
              <a:noFill/>
              <a:ln w="9525" cap="flat" cmpd="sng" algn="ctr">
                <a:solidFill>
                  <a:srgbClr val="A71930"/>
                </a:solidFill>
                <a:prstDash val="solid"/>
                <a:miter lim="800000"/>
              </a:ln>
              <a:effectLst/>
            </p:spPr>
          </p:cxnSp>
        </p:grpSp>
        <p:cxnSp>
          <p:nvCxnSpPr>
            <p:cNvPr id="60" name="Straight Arrow Connector 59">
              <a:extLst>
                <a:ext uri="{FF2B5EF4-FFF2-40B4-BE49-F238E27FC236}">
                  <a16:creationId xmlns:a16="http://schemas.microsoft.com/office/drawing/2014/main" id="{7CD5F8D4-1528-48FF-9A59-6457595F3F01}"/>
                </a:ext>
              </a:extLst>
            </p:cNvPr>
            <p:cNvCxnSpPr>
              <a:cxnSpLocks/>
            </p:cNvCxnSpPr>
            <p:nvPr/>
          </p:nvCxnSpPr>
          <p:spPr>
            <a:xfrm flipV="1">
              <a:off x="5895022" y="3340713"/>
              <a:ext cx="701617" cy="3635"/>
            </a:xfrm>
            <a:prstGeom prst="straightConnector1">
              <a:avLst/>
            </a:prstGeom>
            <a:noFill/>
            <a:ln w="9525" cap="flat" cmpd="sng" algn="ctr">
              <a:solidFill>
                <a:srgbClr val="A71930"/>
              </a:solidFill>
              <a:prstDash val="solid"/>
              <a:miter lim="800000"/>
              <a:tailEnd type="triangle"/>
            </a:ln>
            <a:effectLst/>
          </p:spPr>
        </p:cxnSp>
      </p:grpSp>
      <p:sp>
        <p:nvSpPr>
          <p:cNvPr id="64" name="Text Placeholder 9">
            <a:extLst>
              <a:ext uri="{FF2B5EF4-FFF2-40B4-BE49-F238E27FC236}">
                <a16:creationId xmlns:a16="http://schemas.microsoft.com/office/drawing/2014/main" id="{CECBAF8A-90F6-4220-AF60-871FE96EAC53}"/>
              </a:ext>
            </a:extLst>
          </p:cNvPr>
          <p:cNvSpPr txBox="1">
            <a:spLocks/>
          </p:cNvSpPr>
          <p:nvPr userDrawn="1"/>
        </p:nvSpPr>
        <p:spPr>
          <a:xfrm>
            <a:off x="4857180" y="5969590"/>
            <a:ext cx="1669126" cy="824556"/>
          </a:xfrm>
          <a:prstGeom prst="rect">
            <a:avLst/>
          </a:prstGeom>
          <a:solidFill>
            <a:sysClr val="window" lastClr="FFFFFF"/>
          </a:solidFill>
          <a:ln>
            <a:solidFill>
              <a:sysClr val="window" lastClr="FFFFFF">
                <a:lumMod val="65000"/>
              </a:sysClr>
            </a:solidFill>
          </a:ln>
          <a:effectLst>
            <a:outerShdw blurRad="50800" dist="38100" dir="5400000" algn="t" rotWithShape="0">
              <a:prstClr val="black">
                <a:alpha val="40000"/>
              </a:prstClr>
            </a:outerShdw>
          </a:effectLst>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rgbClr val="333333"/>
                </a:solidFill>
                <a:effectLst/>
                <a:uLnTx/>
                <a:uFillTx/>
                <a:latin typeface="Century Gothic" panose="020F0302020204030204"/>
                <a:ea typeface="+mn-ea"/>
                <a:cs typeface="+mn-cs"/>
              </a:rPr>
              <a:t>KPI Data         Order/Pick Details Handling Instructions Work Orders      Shipping Details</a:t>
            </a:r>
          </a:p>
        </p:txBody>
      </p:sp>
      <p:cxnSp>
        <p:nvCxnSpPr>
          <p:cNvPr id="65" name="Straight Arrow Connector 64">
            <a:extLst>
              <a:ext uri="{FF2B5EF4-FFF2-40B4-BE49-F238E27FC236}">
                <a16:creationId xmlns:a16="http://schemas.microsoft.com/office/drawing/2014/main" id="{5D5F0861-F05B-49F5-BDB5-A9191D2359BA}"/>
              </a:ext>
            </a:extLst>
          </p:cNvPr>
          <p:cNvCxnSpPr>
            <a:cxnSpLocks/>
          </p:cNvCxnSpPr>
          <p:nvPr userDrawn="1"/>
        </p:nvCxnSpPr>
        <p:spPr>
          <a:xfrm flipV="1">
            <a:off x="4677484" y="3868625"/>
            <a:ext cx="0" cy="535769"/>
          </a:xfrm>
          <a:prstGeom prst="straightConnector1">
            <a:avLst/>
          </a:prstGeom>
          <a:noFill/>
          <a:ln w="9525" cap="flat" cmpd="sng" algn="ctr">
            <a:solidFill>
              <a:srgbClr val="A71930"/>
            </a:solidFill>
            <a:prstDash val="solid"/>
            <a:miter lim="800000"/>
            <a:tailEnd type="triangle"/>
          </a:ln>
          <a:effectLst/>
        </p:spPr>
      </p:cxnSp>
      <p:cxnSp>
        <p:nvCxnSpPr>
          <p:cNvPr id="66" name="Straight Arrow Connector 65">
            <a:extLst>
              <a:ext uri="{FF2B5EF4-FFF2-40B4-BE49-F238E27FC236}">
                <a16:creationId xmlns:a16="http://schemas.microsoft.com/office/drawing/2014/main" id="{AA8C918B-EADC-445C-9C15-DDD692669996}"/>
              </a:ext>
            </a:extLst>
          </p:cNvPr>
          <p:cNvCxnSpPr>
            <a:cxnSpLocks/>
          </p:cNvCxnSpPr>
          <p:nvPr userDrawn="1"/>
        </p:nvCxnSpPr>
        <p:spPr>
          <a:xfrm flipH="1">
            <a:off x="5503048" y="3302408"/>
            <a:ext cx="1216978" cy="0"/>
          </a:xfrm>
          <a:prstGeom prst="straightConnector1">
            <a:avLst/>
          </a:prstGeom>
          <a:noFill/>
          <a:ln w="9525" cap="flat" cmpd="sng" algn="ctr">
            <a:solidFill>
              <a:srgbClr val="333333"/>
            </a:solidFill>
            <a:prstDash val="solid"/>
            <a:miter lim="800000"/>
            <a:tailEnd type="triangle"/>
          </a:ln>
          <a:effectLst/>
        </p:spPr>
      </p:cxnSp>
      <p:cxnSp>
        <p:nvCxnSpPr>
          <p:cNvPr id="67" name="Straight Arrow Connector 66">
            <a:extLst>
              <a:ext uri="{FF2B5EF4-FFF2-40B4-BE49-F238E27FC236}">
                <a16:creationId xmlns:a16="http://schemas.microsoft.com/office/drawing/2014/main" id="{E8AFDA74-3080-4F80-A9F0-F69AF87E2D0C}"/>
              </a:ext>
            </a:extLst>
          </p:cNvPr>
          <p:cNvCxnSpPr/>
          <p:nvPr userDrawn="1"/>
        </p:nvCxnSpPr>
        <p:spPr>
          <a:xfrm>
            <a:off x="7373795" y="2177383"/>
            <a:ext cx="0" cy="816482"/>
          </a:xfrm>
          <a:prstGeom prst="straightConnector1">
            <a:avLst/>
          </a:prstGeom>
          <a:noFill/>
          <a:ln w="6350" cap="flat" cmpd="sng" algn="ctr">
            <a:solidFill>
              <a:srgbClr val="00B050"/>
            </a:solidFill>
            <a:prstDash val="solid"/>
            <a:miter lim="800000"/>
            <a:headEnd type="triangle"/>
            <a:tailEnd type="triangle"/>
          </a:ln>
          <a:effectLst/>
        </p:spPr>
      </p:cxnSp>
      <p:sp>
        <p:nvSpPr>
          <p:cNvPr id="68" name="Text Placeholder 9">
            <a:extLst>
              <a:ext uri="{FF2B5EF4-FFF2-40B4-BE49-F238E27FC236}">
                <a16:creationId xmlns:a16="http://schemas.microsoft.com/office/drawing/2014/main" id="{3EB8C250-E3E0-4B1B-B09B-9378B63E78CA}"/>
              </a:ext>
            </a:extLst>
          </p:cNvPr>
          <p:cNvSpPr txBox="1">
            <a:spLocks/>
          </p:cNvSpPr>
          <p:nvPr userDrawn="1"/>
        </p:nvSpPr>
        <p:spPr>
          <a:xfrm>
            <a:off x="6720027" y="2396511"/>
            <a:ext cx="1371334" cy="493111"/>
          </a:xfrm>
          <a:prstGeom prst="rect">
            <a:avLst/>
          </a:prstGeom>
          <a:solidFill>
            <a:sysClr val="window" lastClr="FFFFFF"/>
          </a:solid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srgbClr val="333333"/>
                </a:solidFill>
                <a:effectLst/>
                <a:uLnTx/>
                <a:uFillTx/>
                <a:latin typeface="Century Gothic" panose="020F0302020204030204"/>
                <a:ea typeface="+mn-ea"/>
                <a:cs typeface="+mn-cs"/>
              </a:rPr>
              <a:t>Picking           Receiving     Movements</a:t>
            </a:r>
          </a:p>
        </p:txBody>
      </p:sp>
      <p:cxnSp>
        <p:nvCxnSpPr>
          <p:cNvPr id="69" name="Straight Arrow Connector 68">
            <a:extLst>
              <a:ext uri="{FF2B5EF4-FFF2-40B4-BE49-F238E27FC236}">
                <a16:creationId xmlns:a16="http://schemas.microsoft.com/office/drawing/2014/main" id="{742C99C9-7768-4AB0-9DF7-F5E1805B2B90}"/>
              </a:ext>
            </a:extLst>
          </p:cNvPr>
          <p:cNvCxnSpPr>
            <a:cxnSpLocks/>
            <a:stCxn id="44" idx="3"/>
          </p:cNvCxnSpPr>
          <p:nvPr userDrawn="1"/>
        </p:nvCxnSpPr>
        <p:spPr>
          <a:xfrm flipH="1">
            <a:off x="8019330" y="2846317"/>
            <a:ext cx="1123514" cy="507272"/>
          </a:xfrm>
          <a:prstGeom prst="straightConnector1">
            <a:avLst/>
          </a:prstGeom>
          <a:noFill/>
          <a:ln w="6350" cap="flat" cmpd="sng" algn="ctr">
            <a:solidFill>
              <a:srgbClr val="00B050"/>
            </a:solidFill>
            <a:prstDash val="solid"/>
            <a:miter lim="800000"/>
            <a:headEnd type="triangle"/>
            <a:tailEnd type="triangle"/>
          </a:ln>
          <a:effectLst/>
        </p:spPr>
      </p:cxnSp>
      <p:cxnSp>
        <p:nvCxnSpPr>
          <p:cNvPr id="70" name="Straight Arrow Connector 69">
            <a:extLst>
              <a:ext uri="{FF2B5EF4-FFF2-40B4-BE49-F238E27FC236}">
                <a16:creationId xmlns:a16="http://schemas.microsoft.com/office/drawing/2014/main" id="{DF71793E-E606-47E6-A9E3-60487D2091A5}"/>
              </a:ext>
            </a:extLst>
          </p:cNvPr>
          <p:cNvCxnSpPr/>
          <p:nvPr userDrawn="1"/>
        </p:nvCxnSpPr>
        <p:spPr>
          <a:xfrm>
            <a:off x="7373795" y="4472107"/>
            <a:ext cx="0" cy="816482"/>
          </a:xfrm>
          <a:prstGeom prst="straightConnector1">
            <a:avLst/>
          </a:prstGeom>
          <a:noFill/>
          <a:ln w="6350" cap="flat" cmpd="sng" algn="ctr">
            <a:solidFill>
              <a:srgbClr val="00B050"/>
            </a:solidFill>
            <a:prstDash val="solid"/>
            <a:miter lim="800000"/>
            <a:headEnd type="triangle"/>
            <a:tailEnd type="triangle"/>
          </a:ln>
          <a:effectLst/>
        </p:spPr>
      </p:cxnSp>
      <p:sp>
        <p:nvSpPr>
          <p:cNvPr id="71" name="Text Placeholder 9">
            <a:extLst>
              <a:ext uri="{FF2B5EF4-FFF2-40B4-BE49-F238E27FC236}">
                <a16:creationId xmlns:a16="http://schemas.microsoft.com/office/drawing/2014/main" id="{B7B01B20-D935-42CF-9E97-410FF4F0D669}"/>
              </a:ext>
            </a:extLst>
          </p:cNvPr>
          <p:cNvSpPr txBox="1">
            <a:spLocks/>
          </p:cNvSpPr>
          <p:nvPr userDrawn="1"/>
        </p:nvSpPr>
        <p:spPr>
          <a:xfrm>
            <a:off x="8126142" y="2913778"/>
            <a:ext cx="978622" cy="301626"/>
          </a:xfrm>
          <a:prstGeom prst="rect">
            <a:avLst/>
          </a:prstGeom>
          <a:solidFill>
            <a:sysClr val="window" lastClr="FFFFFF"/>
          </a:solidFill>
          <a:ln>
            <a:noFill/>
          </a:ln>
        </p:spPr>
        <p:txBody>
          <a:bodyPr anchor="ctr">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srgbClr val="333333"/>
                </a:solidFill>
                <a:effectLst/>
                <a:uLnTx/>
                <a:uFillTx/>
                <a:latin typeface="Century Gothic" panose="020F0302020204030204"/>
                <a:ea typeface="+mn-ea"/>
                <a:cs typeface="+mn-cs"/>
              </a:rPr>
              <a:t>Shipment Details</a:t>
            </a:r>
          </a:p>
        </p:txBody>
      </p:sp>
      <p:cxnSp>
        <p:nvCxnSpPr>
          <p:cNvPr id="72" name="Straight Arrow Connector 71">
            <a:extLst>
              <a:ext uri="{FF2B5EF4-FFF2-40B4-BE49-F238E27FC236}">
                <a16:creationId xmlns:a16="http://schemas.microsoft.com/office/drawing/2014/main" id="{8EB05AE7-B097-4CB6-9140-65E9F438B0C9}"/>
              </a:ext>
            </a:extLst>
          </p:cNvPr>
          <p:cNvCxnSpPr/>
          <p:nvPr userDrawn="1"/>
        </p:nvCxnSpPr>
        <p:spPr>
          <a:xfrm>
            <a:off x="8039228" y="4089899"/>
            <a:ext cx="978622" cy="526518"/>
          </a:xfrm>
          <a:prstGeom prst="straightConnector1">
            <a:avLst/>
          </a:prstGeom>
          <a:noFill/>
          <a:ln w="6350" cap="flat" cmpd="sng" algn="ctr">
            <a:solidFill>
              <a:srgbClr val="00B050"/>
            </a:solidFill>
            <a:prstDash val="solid"/>
            <a:miter lim="800000"/>
            <a:tailEnd type="triangle"/>
          </a:ln>
          <a:effectLst/>
        </p:spPr>
      </p:cxnSp>
      <p:sp>
        <p:nvSpPr>
          <p:cNvPr id="73" name="Text Placeholder 9">
            <a:extLst>
              <a:ext uri="{FF2B5EF4-FFF2-40B4-BE49-F238E27FC236}">
                <a16:creationId xmlns:a16="http://schemas.microsoft.com/office/drawing/2014/main" id="{6E5DECF3-3B31-4624-8273-498697C5C413}"/>
              </a:ext>
            </a:extLst>
          </p:cNvPr>
          <p:cNvSpPr txBox="1">
            <a:spLocks/>
          </p:cNvSpPr>
          <p:nvPr userDrawn="1"/>
        </p:nvSpPr>
        <p:spPr>
          <a:xfrm>
            <a:off x="8094603" y="4148147"/>
            <a:ext cx="978622" cy="301626"/>
          </a:xfrm>
          <a:prstGeom prst="rect">
            <a:avLst/>
          </a:prstGeom>
          <a:solidFill>
            <a:sysClr val="window" lastClr="FFFFFF"/>
          </a:solid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srgbClr val="333333"/>
                </a:solidFill>
                <a:effectLst/>
                <a:uLnTx/>
                <a:uFillTx/>
                <a:latin typeface="Century Gothic" panose="020F0302020204030204"/>
                <a:ea typeface="+mn-ea"/>
                <a:cs typeface="+mn-cs"/>
              </a:rPr>
              <a:t>KPI Tracking</a:t>
            </a:r>
          </a:p>
        </p:txBody>
      </p:sp>
      <p:sp>
        <p:nvSpPr>
          <p:cNvPr id="74" name="Text Placeholder 9">
            <a:extLst>
              <a:ext uri="{FF2B5EF4-FFF2-40B4-BE49-F238E27FC236}">
                <a16:creationId xmlns:a16="http://schemas.microsoft.com/office/drawing/2014/main" id="{5655432C-0F52-4195-B6BC-D860E96C5B62}"/>
              </a:ext>
            </a:extLst>
          </p:cNvPr>
          <p:cNvSpPr txBox="1">
            <a:spLocks/>
          </p:cNvSpPr>
          <p:nvPr userDrawn="1"/>
        </p:nvSpPr>
        <p:spPr>
          <a:xfrm>
            <a:off x="6509329" y="4758985"/>
            <a:ext cx="1784315" cy="275257"/>
          </a:xfrm>
          <a:prstGeom prst="rect">
            <a:avLst/>
          </a:prstGeom>
          <a:solidFill>
            <a:sysClr val="window" lastClr="FFFFFF"/>
          </a:solid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1" i="0" u="none" strike="noStrike" kern="1200" cap="none" spc="0" normalizeH="0" baseline="0" noProof="0" dirty="0">
                <a:ln>
                  <a:noFill/>
                </a:ln>
                <a:solidFill>
                  <a:srgbClr val="333333"/>
                </a:solidFill>
                <a:effectLst/>
                <a:uLnTx/>
                <a:uFillTx/>
                <a:latin typeface="Century Gothic" panose="020F0302020204030204"/>
                <a:ea typeface="+mn-ea"/>
                <a:cs typeface="+mn-cs"/>
              </a:rPr>
              <a:t>Label/ Document Creation</a:t>
            </a:r>
          </a:p>
        </p:txBody>
      </p:sp>
      <p:sp>
        <p:nvSpPr>
          <p:cNvPr id="75" name="Text Placeholder 9">
            <a:extLst>
              <a:ext uri="{FF2B5EF4-FFF2-40B4-BE49-F238E27FC236}">
                <a16:creationId xmlns:a16="http://schemas.microsoft.com/office/drawing/2014/main" id="{B3A72580-DB8A-4D31-8D43-BECF1DC7EB80}"/>
              </a:ext>
            </a:extLst>
          </p:cNvPr>
          <p:cNvSpPr txBox="1">
            <a:spLocks/>
          </p:cNvSpPr>
          <p:nvPr userDrawn="1"/>
        </p:nvSpPr>
        <p:spPr>
          <a:xfrm>
            <a:off x="8126142" y="1038101"/>
            <a:ext cx="1501541" cy="689019"/>
          </a:xfrm>
          <a:prstGeom prst="rect">
            <a:avLst/>
          </a:prstGeom>
          <a:no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333333"/>
                </a:solidFill>
                <a:effectLst/>
                <a:uLnTx/>
                <a:uFillTx/>
                <a:latin typeface="Century Gothic" panose="020F0302020204030204"/>
                <a:ea typeface="+mn-ea"/>
                <a:cs typeface="+mn-cs"/>
              </a:rPr>
              <a:t>RF Devices    Automated Storage Solutions    Dimensioners</a:t>
            </a:r>
          </a:p>
        </p:txBody>
      </p:sp>
      <p:sp>
        <p:nvSpPr>
          <p:cNvPr id="76" name="Text Placeholder 9">
            <a:extLst>
              <a:ext uri="{FF2B5EF4-FFF2-40B4-BE49-F238E27FC236}">
                <a16:creationId xmlns:a16="http://schemas.microsoft.com/office/drawing/2014/main" id="{F2C4EE1F-EBE8-4282-AC85-73BE0FAADD89}"/>
              </a:ext>
            </a:extLst>
          </p:cNvPr>
          <p:cNvSpPr txBox="1">
            <a:spLocks/>
          </p:cNvSpPr>
          <p:nvPr userDrawn="1"/>
        </p:nvSpPr>
        <p:spPr>
          <a:xfrm>
            <a:off x="10313350" y="2038435"/>
            <a:ext cx="1017219" cy="689019"/>
          </a:xfrm>
          <a:prstGeom prst="rect">
            <a:avLst/>
          </a:prstGeom>
          <a:no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333333"/>
                </a:solidFill>
                <a:effectLst/>
                <a:uLnTx/>
                <a:uFillTx/>
                <a:latin typeface="Century Gothic" panose="020F0302020204030204"/>
                <a:ea typeface="+mn-ea"/>
                <a:cs typeface="+mn-cs"/>
              </a:rPr>
              <a:t>Crossware                   FXI                  OpenDock</a:t>
            </a:r>
          </a:p>
        </p:txBody>
      </p:sp>
      <p:sp>
        <p:nvSpPr>
          <p:cNvPr id="77" name="Text Placeholder 9">
            <a:extLst>
              <a:ext uri="{FF2B5EF4-FFF2-40B4-BE49-F238E27FC236}">
                <a16:creationId xmlns:a16="http://schemas.microsoft.com/office/drawing/2014/main" id="{012FDAA4-C320-4222-8239-8D44CB42FD51}"/>
              </a:ext>
            </a:extLst>
          </p:cNvPr>
          <p:cNvSpPr txBox="1">
            <a:spLocks/>
          </p:cNvSpPr>
          <p:nvPr userDrawn="1"/>
        </p:nvSpPr>
        <p:spPr>
          <a:xfrm>
            <a:off x="10313349" y="4623375"/>
            <a:ext cx="1017219" cy="689019"/>
          </a:xfrm>
          <a:prstGeom prst="rect">
            <a:avLst/>
          </a:prstGeom>
          <a:no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333333"/>
                </a:solidFill>
                <a:effectLst/>
                <a:uLnTx/>
                <a:uFillTx/>
                <a:latin typeface="Century Gothic" panose="020F0302020204030204"/>
                <a:ea typeface="+mn-ea"/>
                <a:cs typeface="+mn-cs"/>
              </a:rPr>
              <a:t>PowerBI LogixBoard</a:t>
            </a:r>
          </a:p>
        </p:txBody>
      </p:sp>
      <p:sp>
        <p:nvSpPr>
          <p:cNvPr id="78" name="Text Placeholder 9">
            <a:extLst>
              <a:ext uri="{FF2B5EF4-FFF2-40B4-BE49-F238E27FC236}">
                <a16:creationId xmlns:a16="http://schemas.microsoft.com/office/drawing/2014/main" id="{493F8AD2-D32A-48C3-B1A5-6FED3ED6E3CF}"/>
              </a:ext>
            </a:extLst>
          </p:cNvPr>
          <p:cNvSpPr txBox="1">
            <a:spLocks/>
          </p:cNvSpPr>
          <p:nvPr userDrawn="1"/>
        </p:nvSpPr>
        <p:spPr>
          <a:xfrm>
            <a:off x="8094603" y="5711290"/>
            <a:ext cx="1188091" cy="689019"/>
          </a:xfrm>
          <a:prstGeom prst="rect">
            <a:avLst/>
          </a:prstGeom>
          <a:no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chemeClr val="bg1"/>
                </a:solidFill>
                <a:effectLst/>
                <a:uLnTx/>
                <a:uFillTx/>
                <a:latin typeface="Century Gothic" panose="020F0302020204030204"/>
                <a:ea typeface="+mn-ea"/>
                <a:cs typeface="+mn-cs"/>
              </a:rPr>
              <a:t>CW1 DocBuilder Bartender Deposco</a:t>
            </a:r>
          </a:p>
        </p:txBody>
      </p:sp>
      <p:sp>
        <p:nvSpPr>
          <p:cNvPr id="79" name="Text Placeholder 9">
            <a:extLst>
              <a:ext uri="{FF2B5EF4-FFF2-40B4-BE49-F238E27FC236}">
                <a16:creationId xmlns:a16="http://schemas.microsoft.com/office/drawing/2014/main" id="{D687F446-0415-4039-AEF1-6ADBFB9B51F2}"/>
              </a:ext>
            </a:extLst>
          </p:cNvPr>
          <p:cNvSpPr txBox="1">
            <a:spLocks/>
          </p:cNvSpPr>
          <p:nvPr userDrawn="1"/>
        </p:nvSpPr>
        <p:spPr>
          <a:xfrm>
            <a:off x="3849909" y="5947410"/>
            <a:ext cx="787272" cy="471154"/>
          </a:xfrm>
          <a:prstGeom prst="rect">
            <a:avLst/>
          </a:prstGeom>
          <a:noFill/>
          <a:ln>
            <a:noFill/>
          </a:ln>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333333"/>
                </a:solidFill>
                <a:effectLst/>
                <a:uLnTx/>
                <a:uFillTx/>
                <a:latin typeface="Century Gothic" panose="020F0302020204030204"/>
                <a:ea typeface="+mn-ea"/>
                <a:cs typeface="+mn-cs"/>
              </a:rPr>
              <a:t>Deposco  CW1</a:t>
            </a:r>
          </a:p>
        </p:txBody>
      </p:sp>
      <p:sp>
        <p:nvSpPr>
          <p:cNvPr id="80" name="TextBox 79">
            <a:extLst>
              <a:ext uri="{FF2B5EF4-FFF2-40B4-BE49-F238E27FC236}">
                <a16:creationId xmlns:a16="http://schemas.microsoft.com/office/drawing/2014/main" id="{BAD525F4-2546-4A58-A245-23FDCAF1359E}"/>
              </a:ext>
            </a:extLst>
          </p:cNvPr>
          <p:cNvSpPr txBox="1"/>
          <p:nvPr userDrawn="1"/>
        </p:nvSpPr>
        <p:spPr>
          <a:xfrm>
            <a:off x="926596" y="1962919"/>
            <a:ext cx="5094664" cy="535531"/>
          </a:xfrm>
          <a:prstGeom prst="rect">
            <a:avLst/>
          </a:prstGeom>
          <a:noFill/>
        </p:spPr>
        <p:txBody>
          <a:bodyPr wrap="none" rtlCol="0">
            <a:spAutoFit/>
          </a:bodyPr>
          <a:lstStyle/>
          <a:p>
            <a:pPr algn="ctr">
              <a:lnSpc>
                <a:spcPct val="90000"/>
              </a:lnSpc>
            </a:pPr>
            <a:r>
              <a:rPr lang="en-US" sz="3200" dirty="0">
                <a:solidFill>
                  <a:srgbClr val="A71930"/>
                </a:solidFill>
                <a:cs typeface="Lato Black"/>
              </a:rPr>
              <a:t>Warehouse Systems Flow</a:t>
            </a:r>
          </a:p>
        </p:txBody>
      </p:sp>
      <p:cxnSp>
        <p:nvCxnSpPr>
          <p:cNvPr id="82" name="Straight Connector 81">
            <a:extLst>
              <a:ext uri="{FF2B5EF4-FFF2-40B4-BE49-F238E27FC236}">
                <a16:creationId xmlns:a16="http://schemas.microsoft.com/office/drawing/2014/main" id="{14FE7A26-8C92-4EAD-8935-FAAE61369195}"/>
              </a:ext>
            </a:extLst>
          </p:cNvPr>
          <p:cNvCxnSpPr>
            <a:cxnSpLocks/>
          </p:cNvCxnSpPr>
          <p:nvPr userDrawn="1"/>
        </p:nvCxnSpPr>
        <p:spPr>
          <a:xfrm flipH="1">
            <a:off x="1349688" y="1907793"/>
            <a:ext cx="4105843" cy="0"/>
          </a:xfrm>
          <a:prstGeom prst="line">
            <a:avLst/>
          </a:prstGeom>
          <a:noFill/>
          <a:ln w="38100" cap="flat" cmpd="sng" algn="ctr">
            <a:solidFill>
              <a:srgbClr val="8F9193"/>
            </a:solidFill>
            <a:prstDash val="solid"/>
            <a:miter lim="800000"/>
          </a:ln>
          <a:effectLst/>
        </p:spPr>
      </p:cxnSp>
      <p:sp>
        <p:nvSpPr>
          <p:cNvPr id="83" name="TextBox 82">
            <a:extLst>
              <a:ext uri="{FF2B5EF4-FFF2-40B4-BE49-F238E27FC236}">
                <a16:creationId xmlns:a16="http://schemas.microsoft.com/office/drawing/2014/main" id="{05B3BE4D-F443-42B4-B4E7-4284AE186E43}"/>
              </a:ext>
            </a:extLst>
          </p:cNvPr>
          <p:cNvSpPr txBox="1"/>
          <p:nvPr userDrawn="1"/>
        </p:nvSpPr>
        <p:spPr>
          <a:xfrm>
            <a:off x="1449239" y="1280455"/>
            <a:ext cx="3964736" cy="646331"/>
          </a:xfrm>
          <a:prstGeom prst="rect">
            <a:avLst/>
          </a:prstGeom>
          <a:noFill/>
        </p:spPr>
        <p:txBody>
          <a:bodyPr wrap="square" rtlCol="0">
            <a:spAutoFit/>
          </a:bodyPr>
          <a:lstStyle/>
          <a:p>
            <a:pPr algn="ctr">
              <a:lnSpc>
                <a:spcPct val="90000"/>
              </a:lnSpc>
            </a:pPr>
            <a:r>
              <a:rPr lang="en-US" sz="4000" b="1" dirty="0">
                <a:solidFill>
                  <a:srgbClr val="A71930"/>
                </a:solidFill>
                <a:cs typeface="Lato Light"/>
              </a:rPr>
              <a:t>RIM Logistics</a:t>
            </a:r>
          </a:p>
        </p:txBody>
      </p:sp>
      <p:cxnSp>
        <p:nvCxnSpPr>
          <p:cNvPr id="84" name="Straight Arrow Connector 83">
            <a:extLst>
              <a:ext uri="{FF2B5EF4-FFF2-40B4-BE49-F238E27FC236}">
                <a16:creationId xmlns:a16="http://schemas.microsoft.com/office/drawing/2014/main" id="{AEF81BAE-6648-42D4-BFC8-D5E5107D69A9}"/>
              </a:ext>
            </a:extLst>
          </p:cNvPr>
          <p:cNvCxnSpPr>
            <a:cxnSpLocks/>
          </p:cNvCxnSpPr>
          <p:nvPr userDrawn="1"/>
        </p:nvCxnSpPr>
        <p:spPr>
          <a:xfrm>
            <a:off x="8066287" y="1792504"/>
            <a:ext cx="865097" cy="539394"/>
          </a:xfrm>
          <a:prstGeom prst="straightConnector1">
            <a:avLst/>
          </a:prstGeom>
          <a:noFill/>
          <a:ln w="6350" cap="flat" cmpd="sng" algn="ctr">
            <a:solidFill>
              <a:srgbClr val="00B050"/>
            </a:solidFill>
            <a:prstDash val="solid"/>
            <a:miter lim="800000"/>
            <a:tailEnd type="triangle"/>
          </a:ln>
          <a:effectLst/>
        </p:spPr>
      </p:cxnSp>
      <p:sp>
        <p:nvSpPr>
          <p:cNvPr id="85" name="Text Placeholder 9">
            <a:extLst>
              <a:ext uri="{FF2B5EF4-FFF2-40B4-BE49-F238E27FC236}">
                <a16:creationId xmlns:a16="http://schemas.microsoft.com/office/drawing/2014/main" id="{21AC371F-04D7-4227-9D67-825010F648C6}"/>
              </a:ext>
            </a:extLst>
          </p:cNvPr>
          <p:cNvSpPr txBox="1">
            <a:spLocks/>
          </p:cNvSpPr>
          <p:nvPr userDrawn="1"/>
        </p:nvSpPr>
        <p:spPr>
          <a:xfrm>
            <a:off x="8052843" y="1922568"/>
            <a:ext cx="807152" cy="295163"/>
          </a:xfrm>
          <a:prstGeom prst="rect">
            <a:avLst/>
          </a:prstGeom>
          <a:solidFill>
            <a:sysClr val="window" lastClr="FFFFFF"/>
          </a:solidFill>
          <a:ln>
            <a:noFill/>
          </a:ln>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srgbClr val="333333"/>
                </a:solidFill>
                <a:effectLst/>
                <a:uLnTx/>
                <a:uFillTx/>
                <a:latin typeface="Century Gothic" panose="020F0302020204030204"/>
                <a:ea typeface="+mn-ea"/>
                <a:cs typeface="+mn-cs"/>
              </a:rPr>
              <a:t>Package/ Load Details</a:t>
            </a:r>
          </a:p>
        </p:txBody>
      </p:sp>
      <p:sp>
        <p:nvSpPr>
          <p:cNvPr id="86" name="Isosceles Triangle 85">
            <a:extLst>
              <a:ext uri="{FF2B5EF4-FFF2-40B4-BE49-F238E27FC236}">
                <a16:creationId xmlns:a16="http://schemas.microsoft.com/office/drawing/2014/main" id="{5B9D1957-B273-4DA0-99BE-0D0D4C92169B}"/>
              </a:ext>
            </a:extLst>
          </p:cNvPr>
          <p:cNvSpPr/>
          <p:nvPr userDrawn="1"/>
        </p:nvSpPr>
        <p:spPr>
          <a:xfrm rot="10800000">
            <a:off x="4604855" y="5937453"/>
            <a:ext cx="139592" cy="117257"/>
          </a:xfrm>
          <a:prstGeom prst="triangle">
            <a:avLst/>
          </a:prstGeom>
          <a:solidFill>
            <a:srgbClr val="A7193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87" name="Isosceles Triangle 86">
            <a:extLst>
              <a:ext uri="{FF2B5EF4-FFF2-40B4-BE49-F238E27FC236}">
                <a16:creationId xmlns:a16="http://schemas.microsoft.com/office/drawing/2014/main" id="{8C0AF946-B475-4C24-BB5A-0D298383F7C0}"/>
              </a:ext>
            </a:extLst>
          </p:cNvPr>
          <p:cNvSpPr/>
          <p:nvPr userDrawn="1"/>
        </p:nvSpPr>
        <p:spPr>
          <a:xfrm rot="14303515">
            <a:off x="4595727" y="4330024"/>
            <a:ext cx="139592" cy="117257"/>
          </a:xfrm>
          <a:prstGeom prst="triangle">
            <a:avLst/>
          </a:prstGeom>
          <a:solidFill>
            <a:srgbClr val="A7193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88" name="Isosceles Triangle 87">
            <a:extLst>
              <a:ext uri="{FF2B5EF4-FFF2-40B4-BE49-F238E27FC236}">
                <a16:creationId xmlns:a16="http://schemas.microsoft.com/office/drawing/2014/main" id="{40E8D083-21AE-41FA-8897-7D2C9A67B635}"/>
              </a:ext>
            </a:extLst>
          </p:cNvPr>
          <p:cNvSpPr/>
          <p:nvPr userDrawn="1"/>
        </p:nvSpPr>
        <p:spPr>
          <a:xfrm rot="14303515">
            <a:off x="4757225" y="4482424"/>
            <a:ext cx="139592" cy="117257"/>
          </a:xfrm>
          <a:prstGeom prst="triangle">
            <a:avLst/>
          </a:prstGeom>
          <a:solidFill>
            <a:srgbClr val="A7193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89" name="Isosceles Triangle 88">
            <a:extLst>
              <a:ext uri="{FF2B5EF4-FFF2-40B4-BE49-F238E27FC236}">
                <a16:creationId xmlns:a16="http://schemas.microsoft.com/office/drawing/2014/main" id="{14DE26C3-F83B-45CD-BFDA-DA946876074E}"/>
              </a:ext>
            </a:extLst>
          </p:cNvPr>
          <p:cNvSpPr/>
          <p:nvPr userDrawn="1"/>
        </p:nvSpPr>
        <p:spPr>
          <a:xfrm rot="14303515">
            <a:off x="5748292" y="4892481"/>
            <a:ext cx="139592" cy="117257"/>
          </a:xfrm>
          <a:prstGeom prst="triangle">
            <a:avLst/>
          </a:prstGeom>
          <a:solidFill>
            <a:srgbClr val="A7193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0" name="Isosceles Triangle 89">
            <a:extLst>
              <a:ext uri="{FF2B5EF4-FFF2-40B4-BE49-F238E27FC236}">
                <a16:creationId xmlns:a16="http://schemas.microsoft.com/office/drawing/2014/main" id="{AAC91E3B-1C3F-418B-AFC9-0540199B6866}"/>
              </a:ext>
            </a:extLst>
          </p:cNvPr>
          <p:cNvSpPr/>
          <p:nvPr userDrawn="1"/>
        </p:nvSpPr>
        <p:spPr>
          <a:xfrm rot="10455930">
            <a:off x="6663873" y="3295348"/>
            <a:ext cx="139592" cy="117257"/>
          </a:xfrm>
          <a:prstGeom prst="triangle">
            <a:avLst/>
          </a:prstGeom>
          <a:solidFill>
            <a:srgbClr val="33333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cxnSp>
        <p:nvCxnSpPr>
          <p:cNvPr id="91" name="Connector: Elbow 90">
            <a:extLst>
              <a:ext uri="{FF2B5EF4-FFF2-40B4-BE49-F238E27FC236}">
                <a16:creationId xmlns:a16="http://schemas.microsoft.com/office/drawing/2014/main" id="{A7A9E608-F0CD-4A3D-8D08-DBD9BF7BB590}"/>
              </a:ext>
            </a:extLst>
          </p:cNvPr>
          <p:cNvCxnSpPr>
            <a:cxnSpLocks/>
          </p:cNvCxnSpPr>
          <p:nvPr userDrawn="1"/>
        </p:nvCxnSpPr>
        <p:spPr>
          <a:xfrm rot="10800000" flipH="1" flipV="1">
            <a:off x="2072869" y="4173919"/>
            <a:ext cx="1774596" cy="993276"/>
          </a:xfrm>
          <a:prstGeom prst="bentConnector3">
            <a:avLst>
              <a:gd name="adj1" fmla="val 730"/>
            </a:avLst>
          </a:prstGeom>
          <a:noFill/>
          <a:ln w="9525" cap="flat" cmpd="sng" algn="ctr">
            <a:solidFill>
              <a:srgbClr val="8F9193"/>
            </a:solidFill>
            <a:prstDash val="solid"/>
            <a:miter lim="800000"/>
            <a:tailEnd type="triangle"/>
          </a:ln>
          <a:effectLst/>
        </p:spPr>
      </p:cxnSp>
      <p:sp>
        <p:nvSpPr>
          <p:cNvPr id="92" name="Text Placeholder 9">
            <a:extLst>
              <a:ext uri="{FF2B5EF4-FFF2-40B4-BE49-F238E27FC236}">
                <a16:creationId xmlns:a16="http://schemas.microsoft.com/office/drawing/2014/main" id="{8AEED757-9EA8-4F76-816E-117628037433}"/>
              </a:ext>
            </a:extLst>
          </p:cNvPr>
          <p:cNvSpPr txBox="1">
            <a:spLocks/>
          </p:cNvSpPr>
          <p:nvPr userDrawn="1"/>
        </p:nvSpPr>
        <p:spPr>
          <a:xfrm>
            <a:off x="1273851" y="4732602"/>
            <a:ext cx="1669126" cy="862731"/>
          </a:xfrm>
          <a:prstGeom prst="rect">
            <a:avLst/>
          </a:prstGeom>
          <a:solidFill>
            <a:sysClr val="window" lastClr="FFFFFF"/>
          </a:solidFill>
          <a:ln>
            <a:solidFill>
              <a:sysClr val="window" lastClr="FFFFFF">
                <a:lumMod val="65000"/>
              </a:sysClr>
            </a:solidFill>
          </a:ln>
          <a:effectLst>
            <a:outerShdw blurRad="50800" dist="38100" dir="5400000" algn="t" rotWithShape="0">
              <a:prstClr val="black">
                <a:alpha val="40000"/>
              </a:prstClr>
            </a:outerShdw>
          </a:effectLst>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000" b="1" i="0" u="none" strike="noStrike" kern="1200" cap="none" spc="0" normalizeH="0" baseline="0" noProof="0" dirty="0">
                <a:ln>
                  <a:noFill/>
                </a:ln>
                <a:solidFill>
                  <a:srgbClr val="333333"/>
                </a:solidFill>
                <a:effectLst/>
                <a:uLnTx/>
                <a:uFillTx/>
                <a:latin typeface="Century Gothic" panose="020F0302020204030204"/>
                <a:ea typeface="+mn-ea"/>
                <a:cs typeface="+mn-cs"/>
              </a:rPr>
              <a:t>Purchase Orders     Sales Orders               SKU Information       Work Orders           Cycle Counts</a:t>
            </a:r>
          </a:p>
        </p:txBody>
      </p:sp>
      <p:sp>
        <p:nvSpPr>
          <p:cNvPr id="93" name="Isosceles Triangle 92">
            <a:extLst>
              <a:ext uri="{FF2B5EF4-FFF2-40B4-BE49-F238E27FC236}">
                <a16:creationId xmlns:a16="http://schemas.microsoft.com/office/drawing/2014/main" id="{8989BA8A-59E3-41A9-A49F-BCA86866B794}"/>
              </a:ext>
            </a:extLst>
          </p:cNvPr>
          <p:cNvSpPr/>
          <p:nvPr userDrawn="1"/>
        </p:nvSpPr>
        <p:spPr>
          <a:xfrm rot="10800000">
            <a:off x="2018240" y="4115291"/>
            <a:ext cx="139592" cy="117257"/>
          </a:xfrm>
          <a:prstGeom prst="triangle">
            <a:avLst/>
          </a:prstGeom>
          <a:solidFill>
            <a:srgbClr val="8F919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4" name="Isosceles Triangle 93">
            <a:extLst>
              <a:ext uri="{FF2B5EF4-FFF2-40B4-BE49-F238E27FC236}">
                <a16:creationId xmlns:a16="http://schemas.microsoft.com/office/drawing/2014/main" id="{E05C0582-00D5-4862-8230-0C96BBE25BE6}"/>
              </a:ext>
            </a:extLst>
          </p:cNvPr>
          <p:cNvSpPr/>
          <p:nvPr userDrawn="1"/>
        </p:nvSpPr>
        <p:spPr>
          <a:xfrm rot="5400000">
            <a:off x="3040924" y="5104648"/>
            <a:ext cx="139592" cy="117257"/>
          </a:xfrm>
          <a:prstGeom prst="triangle">
            <a:avLst/>
          </a:prstGeom>
          <a:solidFill>
            <a:srgbClr val="8F919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5" name="L-Shape 94">
            <a:extLst>
              <a:ext uri="{FF2B5EF4-FFF2-40B4-BE49-F238E27FC236}">
                <a16:creationId xmlns:a16="http://schemas.microsoft.com/office/drawing/2014/main" id="{DCAF5F72-E3C9-485C-AB5B-33F1B5B91708}"/>
              </a:ext>
            </a:extLst>
          </p:cNvPr>
          <p:cNvSpPr/>
          <p:nvPr userDrawn="1"/>
        </p:nvSpPr>
        <p:spPr>
          <a:xfrm rot="10800000">
            <a:off x="5373706" y="2795978"/>
            <a:ext cx="177350" cy="202177"/>
          </a:xfrm>
          <a:prstGeom prst="corner">
            <a:avLst/>
          </a:prstGeom>
          <a:solidFill>
            <a:srgbClr val="333333"/>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6" name="L-Shape 95">
            <a:extLst>
              <a:ext uri="{FF2B5EF4-FFF2-40B4-BE49-F238E27FC236}">
                <a16:creationId xmlns:a16="http://schemas.microsoft.com/office/drawing/2014/main" id="{48DDC136-87D4-43E9-9CC9-930E6C029272}"/>
              </a:ext>
            </a:extLst>
          </p:cNvPr>
          <p:cNvSpPr/>
          <p:nvPr userDrawn="1"/>
        </p:nvSpPr>
        <p:spPr>
          <a:xfrm rot="10800000">
            <a:off x="6391707" y="5933014"/>
            <a:ext cx="177350" cy="202177"/>
          </a:xfrm>
          <a:prstGeom prst="corner">
            <a:avLst/>
          </a:prstGeom>
          <a:solidFill>
            <a:srgbClr val="A71930"/>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7" name="L-Shape 96">
            <a:extLst>
              <a:ext uri="{FF2B5EF4-FFF2-40B4-BE49-F238E27FC236}">
                <a16:creationId xmlns:a16="http://schemas.microsoft.com/office/drawing/2014/main" id="{0809463A-A248-4B00-AE38-2FAC20D1A39B}"/>
              </a:ext>
            </a:extLst>
          </p:cNvPr>
          <p:cNvSpPr/>
          <p:nvPr userDrawn="1"/>
        </p:nvSpPr>
        <p:spPr>
          <a:xfrm rot="5400000">
            <a:off x="1251635" y="4682954"/>
            <a:ext cx="177350" cy="202177"/>
          </a:xfrm>
          <a:prstGeom prst="corner">
            <a:avLst/>
          </a:prstGeom>
          <a:solidFill>
            <a:srgbClr val="8F9193"/>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8" name="L-Shape 97">
            <a:extLst>
              <a:ext uri="{FF2B5EF4-FFF2-40B4-BE49-F238E27FC236}">
                <a16:creationId xmlns:a16="http://schemas.microsoft.com/office/drawing/2014/main" id="{081379DD-9C4F-474C-B297-BC3AC8EBCEC8}"/>
              </a:ext>
            </a:extLst>
          </p:cNvPr>
          <p:cNvSpPr/>
          <p:nvPr userDrawn="1"/>
        </p:nvSpPr>
        <p:spPr>
          <a:xfrm>
            <a:off x="3843810" y="3637061"/>
            <a:ext cx="177350" cy="202177"/>
          </a:xfrm>
          <a:prstGeom prst="corner">
            <a:avLst/>
          </a:prstGeom>
          <a:solidFill>
            <a:srgbClr val="A71930"/>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99" name="L-Shape 98">
            <a:extLst>
              <a:ext uri="{FF2B5EF4-FFF2-40B4-BE49-F238E27FC236}">
                <a16:creationId xmlns:a16="http://schemas.microsoft.com/office/drawing/2014/main" id="{6335B6E1-4BEE-4A40-87A3-3D3654CE8CB3}"/>
              </a:ext>
            </a:extLst>
          </p:cNvPr>
          <p:cNvSpPr/>
          <p:nvPr userDrawn="1"/>
        </p:nvSpPr>
        <p:spPr>
          <a:xfrm rot="16200000">
            <a:off x="2797343" y="5452310"/>
            <a:ext cx="177350" cy="202177"/>
          </a:xfrm>
          <a:prstGeom prst="corner">
            <a:avLst/>
          </a:prstGeom>
          <a:solidFill>
            <a:srgbClr val="8F9193"/>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sp>
        <p:nvSpPr>
          <p:cNvPr id="100" name="L-Shape 99">
            <a:extLst>
              <a:ext uri="{FF2B5EF4-FFF2-40B4-BE49-F238E27FC236}">
                <a16:creationId xmlns:a16="http://schemas.microsoft.com/office/drawing/2014/main" id="{CCF79ED0-18DB-4A83-8604-333429A1061F}"/>
              </a:ext>
            </a:extLst>
          </p:cNvPr>
          <p:cNvSpPr/>
          <p:nvPr userDrawn="1"/>
        </p:nvSpPr>
        <p:spPr>
          <a:xfrm>
            <a:off x="4816388" y="6636926"/>
            <a:ext cx="177350" cy="202177"/>
          </a:xfrm>
          <a:prstGeom prst="corner">
            <a:avLst/>
          </a:prstGeom>
          <a:solidFill>
            <a:srgbClr val="A71930"/>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panose="020F0302020204030204"/>
              <a:ea typeface="+mn-ea"/>
              <a:cs typeface="+mn-cs"/>
            </a:endParaRPr>
          </a:p>
        </p:txBody>
      </p:sp>
      <p:grpSp>
        <p:nvGrpSpPr>
          <p:cNvPr id="101" name="Group 100">
            <a:extLst>
              <a:ext uri="{FF2B5EF4-FFF2-40B4-BE49-F238E27FC236}">
                <a16:creationId xmlns:a16="http://schemas.microsoft.com/office/drawing/2014/main" id="{ED6554B2-60E7-4F13-9992-CBA3C780F13A}"/>
              </a:ext>
            </a:extLst>
          </p:cNvPr>
          <p:cNvGrpSpPr/>
          <p:nvPr userDrawn="1"/>
        </p:nvGrpSpPr>
        <p:grpSpPr>
          <a:xfrm>
            <a:off x="2307199" y="3859660"/>
            <a:ext cx="456117" cy="267310"/>
            <a:chOff x="2136586" y="3508132"/>
            <a:chExt cx="456117" cy="267310"/>
          </a:xfrm>
        </p:grpSpPr>
        <p:cxnSp>
          <p:nvCxnSpPr>
            <p:cNvPr id="102" name="Straight Connector 101">
              <a:extLst>
                <a:ext uri="{FF2B5EF4-FFF2-40B4-BE49-F238E27FC236}">
                  <a16:creationId xmlns:a16="http://schemas.microsoft.com/office/drawing/2014/main" id="{CB8468E3-CAEB-4590-A467-2A0FD97F567B}"/>
                </a:ext>
              </a:extLst>
            </p:cNvPr>
            <p:cNvCxnSpPr/>
            <p:nvPr/>
          </p:nvCxnSpPr>
          <p:spPr>
            <a:xfrm>
              <a:off x="2136586" y="3772610"/>
              <a:ext cx="314325" cy="0"/>
            </a:xfrm>
            <a:prstGeom prst="line">
              <a:avLst/>
            </a:prstGeom>
            <a:noFill/>
            <a:ln w="19050" cap="flat" cmpd="sng" algn="ctr">
              <a:solidFill>
                <a:srgbClr val="A71930"/>
              </a:solidFill>
              <a:prstDash val="solid"/>
              <a:miter lim="800000"/>
            </a:ln>
            <a:effectLst/>
          </p:spPr>
        </p:cxnSp>
        <p:cxnSp>
          <p:nvCxnSpPr>
            <p:cNvPr id="103" name="Straight Connector 102">
              <a:extLst>
                <a:ext uri="{FF2B5EF4-FFF2-40B4-BE49-F238E27FC236}">
                  <a16:creationId xmlns:a16="http://schemas.microsoft.com/office/drawing/2014/main" id="{3A4D6730-DCCB-49EC-B8CE-1F0445E56CD6}"/>
                </a:ext>
              </a:extLst>
            </p:cNvPr>
            <p:cNvCxnSpPr>
              <a:cxnSpLocks/>
            </p:cNvCxnSpPr>
            <p:nvPr/>
          </p:nvCxnSpPr>
          <p:spPr>
            <a:xfrm flipV="1">
              <a:off x="2450351" y="3508132"/>
              <a:ext cx="142352" cy="267310"/>
            </a:xfrm>
            <a:prstGeom prst="line">
              <a:avLst/>
            </a:prstGeom>
            <a:noFill/>
            <a:ln w="19050" cap="flat" cmpd="sng" algn="ctr">
              <a:solidFill>
                <a:srgbClr val="A71930"/>
              </a:solidFill>
              <a:prstDash val="solid"/>
              <a:miter lim="800000"/>
            </a:ln>
            <a:effectLst/>
          </p:spPr>
        </p:cxnSp>
      </p:grpSp>
      <p:grpSp>
        <p:nvGrpSpPr>
          <p:cNvPr id="104" name="Group 103">
            <a:extLst>
              <a:ext uri="{FF2B5EF4-FFF2-40B4-BE49-F238E27FC236}">
                <a16:creationId xmlns:a16="http://schemas.microsoft.com/office/drawing/2014/main" id="{B9F939BE-BF07-488C-A579-263E9068E773}"/>
              </a:ext>
            </a:extLst>
          </p:cNvPr>
          <p:cNvGrpSpPr/>
          <p:nvPr userDrawn="1"/>
        </p:nvGrpSpPr>
        <p:grpSpPr>
          <a:xfrm rot="14537744">
            <a:off x="4891925" y="4381210"/>
            <a:ext cx="456677" cy="267310"/>
            <a:chOff x="2136586" y="3507570"/>
            <a:chExt cx="456677" cy="267310"/>
          </a:xfrm>
        </p:grpSpPr>
        <p:cxnSp>
          <p:nvCxnSpPr>
            <p:cNvPr id="105" name="Straight Connector 104">
              <a:extLst>
                <a:ext uri="{FF2B5EF4-FFF2-40B4-BE49-F238E27FC236}">
                  <a16:creationId xmlns:a16="http://schemas.microsoft.com/office/drawing/2014/main" id="{BFD08607-84FD-435E-B441-A0DF5C0DFEDE}"/>
                </a:ext>
              </a:extLst>
            </p:cNvPr>
            <p:cNvCxnSpPr/>
            <p:nvPr/>
          </p:nvCxnSpPr>
          <p:spPr>
            <a:xfrm>
              <a:off x="2136586" y="3772610"/>
              <a:ext cx="314325" cy="0"/>
            </a:xfrm>
            <a:prstGeom prst="line">
              <a:avLst/>
            </a:prstGeom>
            <a:noFill/>
            <a:ln w="19050" cap="flat" cmpd="sng" algn="ctr">
              <a:solidFill>
                <a:srgbClr val="A71930"/>
              </a:solidFill>
              <a:prstDash val="solid"/>
              <a:miter lim="800000"/>
            </a:ln>
            <a:effectLst/>
          </p:spPr>
        </p:cxnSp>
        <p:cxnSp>
          <p:nvCxnSpPr>
            <p:cNvPr id="106" name="Straight Connector 105">
              <a:extLst>
                <a:ext uri="{FF2B5EF4-FFF2-40B4-BE49-F238E27FC236}">
                  <a16:creationId xmlns:a16="http://schemas.microsoft.com/office/drawing/2014/main" id="{29B77627-E72E-4547-BF0D-713D7865C0B1}"/>
                </a:ext>
              </a:extLst>
            </p:cNvPr>
            <p:cNvCxnSpPr>
              <a:cxnSpLocks/>
            </p:cNvCxnSpPr>
            <p:nvPr/>
          </p:nvCxnSpPr>
          <p:spPr>
            <a:xfrm flipV="1">
              <a:off x="2450911" y="3507570"/>
              <a:ext cx="142352" cy="267310"/>
            </a:xfrm>
            <a:prstGeom prst="line">
              <a:avLst/>
            </a:prstGeom>
            <a:noFill/>
            <a:ln w="19050" cap="flat" cmpd="sng" algn="ctr">
              <a:solidFill>
                <a:srgbClr val="A71930"/>
              </a:solidFill>
              <a:prstDash val="solid"/>
              <a:miter lim="800000"/>
            </a:ln>
            <a:effectLst/>
          </p:spPr>
        </p:cxnSp>
      </p:grpSp>
      <p:grpSp>
        <p:nvGrpSpPr>
          <p:cNvPr id="107" name="Group 106">
            <a:extLst>
              <a:ext uri="{FF2B5EF4-FFF2-40B4-BE49-F238E27FC236}">
                <a16:creationId xmlns:a16="http://schemas.microsoft.com/office/drawing/2014/main" id="{C0AD4529-B3E1-4AAE-857A-F1AC08143A76}"/>
              </a:ext>
            </a:extLst>
          </p:cNvPr>
          <p:cNvGrpSpPr/>
          <p:nvPr userDrawn="1"/>
        </p:nvGrpSpPr>
        <p:grpSpPr>
          <a:xfrm rot="10800000">
            <a:off x="6783088" y="2950239"/>
            <a:ext cx="447152" cy="267310"/>
            <a:chOff x="2146111" y="3507572"/>
            <a:chExt cx="447152" cy="267310"/>
          </a:xfrm>
        </p:grpSpPr>
        <p:cxnSp>
          <p:nvCxnSpPr>
            <p:cNvPr id="108" name="Straight Connector 107">
              <a:extLst>
                <a:ext uri="{FF2B5EF4-FFF2-40B4-BE49-F238E27FC236}">
                  <a16:creationId xmlns:a16="http://schemas.microsoft.com/office/drawing/2014/main" id="{6DF99C3B-C0C5-44A0-8F22-CB6F94D9CA2D}"/>
                </a:ext>
              </a:extLst>
            </p:cNvPr>
            <p:cNvCxnSpPr/>
            <p:nvPr/>
          </p:nvCxnSpPr>
          <p:spPr>
            <a:xfrm>
              <a:off x="2146111" y="3763085"/>
              <a:ext cx="314325" cy="0"/>
            </a:xfrm>
            <a:prstGeom prst="line">
              <a:avLst/>
            </a:prstGeom>
            <a:noFill/>
            <a:ln w="19050" cap="flat" cmpd="sng" algn="ctr">
              <a:solidFill>
                <a:srgbClr val="A71930"/>
              </a:solidFill>
              <a:prstDash val="solid"/>
              <a:miter lim="800000"/>
            </a:ln>
            <a:effectLst/>
          </p:spPr>
        </p:cxnSp>
        <p:cxnSp>
          <p:nvCxnSpPr>
            <p:cNvPr id="109" name="Straight Connector 108">
              <a:extLst>
                <a:ext uri="{FF2B5EF4-FFF2-40B4-BE49-F238E27FC236}">
                  <a16:creationId xmlns:a16="http://schemas.microsoft.com/office/drawing/2014/main" id="{0E4846BE-979D-4728-8344-9E0CAD10C8C6}"/>
                </a:ext>
              </a:extLst>
            </p:cNvPr>
            <p:cNvCxnSpPr>
              <a:cxnSpLocks/>
            </p:cNvCxnSpPr>
            <p:nvPr/>
          </p:nvCxnSpPr>
          <p:spPr>
            <a:xfrm flipV="1">
              <a:off x="2450911" y="3507572"/>
              <a:ext cx="142352" cy="267310"/>
            </a:xfrm>
            <a:prstGeom prst="line">
              <a:avLst/>
            </a:prstGeom>
            <a:noFill/>
            <a:ln w="19050" cap="flat" cmpd="sng" algn="ctr">
              <a:solidFill>
                <a:srgbClr val="A71930"/>
              </a:solidFill>
              <a:prstDash val="solid"/>
              <a:miter lim="800000"/>
            </a:ln>
            <a:effectLst/>
          </p:spPr>
        </p:cxnSp>
      </p:grpSp>
      <p:sp>
        <p:nvSpPr>
          <p:cNvPr id="110" name="Title 1">
            <a:extLst>
              <a:ext uri="{FF2B5EF4-FFF2-40B4-BE49-F238E27FC236}">
                <a16:creationId xmlns:a16="http://schemas.microsoft.com/office/drawing/2014/main" id="{8190DFDA-5168-4C35-B8C2-2C5947BFE64E}"/>
              </a:ext>
            </a:extLst>
          </p:cNvPr>
          <p:cNvSpPr txBox="1">
            <a:spLocks/>
          </p:cNvSpPr>
          <p:nvPr userDrawn="1"/>
        </p:nvSpPr>
        <p:spPr>
          <a:xfrm>
            <a:off x="250335" y="267081"/>
            <a:ext cx="619695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400" b="1" kern="1200" baseline="0" dirty="0">
                <a:solidFill>
                  <a:schemeClr val="accent6"/>
                </a:solidFill>
                <a:latin typeface="+mn-lt"/>
                <a:ea typeface="+mn-ea"/>
                <a:cs typeface="+mn-cs"/>
              </a:rPr>
              <a:t>Warehouse </a:t>
            </a:r>
            <a:r>
              <a:rPr lang="en-US" sz="3400" b="1" kern="1200" baseline="0" dirty="0">
                <a:solidFill>
                  <a:schemeClr val="accent1"/>
                </a:solidFill>
                <a:latin typeface="+mn-lt"/>
                <a:ea typeface="+mn-ea"/>
                <a:cs typeface="+mn-cs"/>
              </a:rPr>
              <a:t>Integration</a:t>
            </a:r>
          </a:p>
        </p:txBody>
      </p:sp>
    </p:spTree>
    <p:extLst>
      <p:ext uri="{BB962C8B-B14F-4D97-AF65-F5344CB8AC3E}">
        <p14:creationId xmlns:p14="http://schemas.microsoft.com/office/powerpoint/2010/main" val="3468342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arehouse Team and Technology">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2F995B55-0F5C-4C27-A002-631B03603993}"/>
              </a:ext>
            </a:extLst>
          </p:cNvPr>
          <p:cNvPicPr>
            <a:picLocks noChangeAspect="1"/>
          </p:cNvPicPr>
          <p:nvPr userDrawn="1"/>
        </p:nvPicPr>
        <p:blipFill rotWithShape="1">
          <a:blip r:embed="rId3" cstate="hqprint">
            <a:alphaModFix amt="36000"/>
            <a:extLst>
              <a:ext uri="{28A0092B-C50C-407E-A947-70E740481C1C}">
                <a14:useLocalDpi xmlns:a14="http://schemas.microsoft.com/office/drawing/2010/main"/>
              </a:ext>
            </a:extLst>
          </a:blip>
          <a:srcRect/>
          <a:stretch/>
        </p:blipFill>
        <p:spPr>
          <a:xfrm>
            <a:off x="5811973" y="4259584"/>
            <a:ext cx="6380027" cy="2353260"/>
          </a:xfrm>
          <a:prstGeom prst="rect">
            <a:avLst/>
          </a:prstGeom>
        </p:spPr>
      </p:pic>
      <p:sp>
        <p:nvSpPr>
          <p:cNvPr id="22" name="Isosceles Triangle 21">
            <a:extLst>
              <a:ext uri="{FF2B5EF4-FFF2-40B4-BE49-F238E27FC236}">
                <a16:creationId xmlns:a16="http://schemas.microsoft.com/office/drawing/2014/main" id="{8D73797C-032A-4F5F-91BA-2B9BC44E32A6}"/>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Picture 22">
            <a:extLst>
              <a:ext uri="{FF2B5EF4-FFF2-40B4-BE49-F238E27FC236}">
                <a16:creationId xmlns:a16="http://schemas.microsoft.com/office/drawing/2014/main" id="{889F448A-C7D3-4153-A241-FCCE450612F0}"/>
              </a:ext>
            </a:extLst>
          </p:cNvPr>
          <p:cNvPicPr>
            <a:picLocks noChangeAspect="1"/>
          </p:cNvPicPr>
          <p:nvPr userDrawn="1"/>
        </p:nvPicPr>
        <p:blipFill rotWithShape="1">
          <a:blip r:embed="rId4" cstate="print">
            <a:alphaModFix amt="14000"/>
            <a:extLst>
              <a:ext uri="{BEBA8EAE-BF5A-486C-A8C5-ECC9F3942E4B}">
                <a14:imgProps xmlns:a14="http://schemas.microsoft.com/office/drawing/2010/main">
                  <a14:imgLayer r:embed="rId5">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8"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9"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11"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6" name="Rounded Rectangle 9">
            <a:extLst>
              <a:ext uri="{FF2B5EF4-FFF2-40B4-BE49-F238E27FC236}">
                <a16:creationId xmlns:a16="http://schemas.microsoft.com/office/drawing/2014/main" id="{32874A5B-C281-4C93-A0E9-A8B8D719EE54}"/>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7" name="Group 36">
            <a:extLst>
              <a:ext uri="{FF2B5EF4-FFF2-40B4-BE49-F238E27FC236}">
                <a16:creationId xmlns:a16="http://schemas.microsoft.com/office/drawing/2014/main" id="{A6428339-07F7-4596-B17B-5A06624613C1}"/>
              </a:ext>
            </a:extLst>
          </p:cNvPr>
          <p:cNvGrpSpPr/>
          <p:nvPr userDrawn="1"/>
        </p:nvGrpSpPr>
        <p:grpSpPr>
          <a:xfrm>
            <a:off x="8072800" y="464414"/>
            <a:ext cx="940527" cy="168452"/>
            <a:chOff x="4827813" y="2534636"/>
            <a:chExt cx="996651" cy="178504"/>
          </a:xfrm>
        </p:grpSpPr>
        <p:sp>
          <p:nvSpPr>
            <p:cNvPr id="38" name="Oval 37">
              <a:extLst>
                <a:ext uri="{FF2B5EF4-FFF2-40B4-BE49-F238E27FC236}">
                  <a16:creationId xmlns:a16="http://schemas.microsoft.com/office/drawing/2014/main" id="{8950CC8C-FC49-48D1-B342-4697958DE01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9" name="Oval 38">
              <a:extLst>
                <a:ext uri="{FF2B5EF4-FFF2-40B4-BE49-F238E27FC236}">
                  <a16:creationId xmlns:a16="http://schemas.microsoft.com/office/drawing/2014/main" id="{0AA19982-1736-4186-86F3-ECECE7822DBE}"/>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A6163913-C5F4-47A9-8D9E-AEA597285669}"/>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1" name="Oval 40">
              <a:extLst>
                <a:ext uri="{FF2B5EF4-FFF2-40B4-BE49-F238E27FC236}">
                  <a16:creationId xmlns:a16="http://schemas.microsoft.com/office/drawing/2014/main" id="{2B3BB01B-821D-48E3-BB63-D5CA050F3417}"/>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6" name="Title 1">
            <a:extLst>
              <a:ext uri="{FF2B5EF4-FFF2-40B4-BE49-F238E27FC236}">
                <a16:creationId xmlns:a16="http://schemas.microsoft.com/office/drawing/2014/main" id="{77C8CBF1-FB43-49AE-9DFD-68CD0C2187E4}"/>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Team</a:t>
            </a:r>
            <a:r>
              <a:rPr lang="en-US" sz="3600" dirty="0">
                <a:solidFill>
                  <a:schemeClr val="accent6"/>
                </a:solidFill>
              </a:rPr>
              <a:t> &amp; </a:t>
            </a:r>
            <a:r>
              <a:rPr lang="en-US" sz="3600" dirty="0">
                <a:solidFill>
                  <a:schemeClr val="accent1"/>
                </a:solidFill>
              </a:rPr>
              <a:t>Technology</a:t>
            </a:r>
            <a:endParaRPr lang="en-US" sz="3600" b="1" kern="1200" baseline="0" dirty="0">
              <a:solidFill>
                <a:schemeClr val="accent1"/>
              </a:solidFill>
              <a:latin typeface="+mn-lt"/>
              <a:ea typeface="+mn-ea"/>
              <a:cs typeface="+mn-cs"/>
            </a:endParaRPr>
          </a:p>
        </p:txBody>
      </p:sp>
      <p:pic>
        <p:nvPicPr>
          <p:cNvPr id="27" name="Picture 26">
            <a:extLst>
              <a:ext uri="{FF2B5EF4-FFF2-40B4-BE49-F238E27FC236}">
                <a16:creationId xmlns:a16="http://schemas.microsoft.com/office/drawing/2014/main" id="{AF9BAC0F-AE6D-45B4-AA9F-F29B1786317B}"/>
              </a:ext>
            </a:extLst>
          </p:cNvPr>
          <p:cNvPicPr>
            <a:picLocks noChangeAspect="1"/>
          </p:cNvPicPr>
          <p:nvPr userDrawn="1"/>
        </p:nvPicPr>
        <p:blipFill>
          <a:blip r:embed="rId12"/>
          <a:stretch>
            <a:fillRect/>
          </a:stretch>
        </p:blipFill>
        <p:spPr>
          <a:xfrm>
            <a:off x="63429" y="1118426"/>
            <a:ext cx="6504101" cy="3429000"/>
          </a:xfrm>
          <a:prstGeom prst="rect">
            <a:avLst/>
          </a:prstGeom>
          <a:ln>
            <a:solidFill>
              <a:schemeClr val="accent6"/>
            </a:solidFill>
          </a:ln>
          <a:effectLst>
            <a:outerShdw blurRad="50800" dist="38100" dir="5400000" algn="t" rotWithShape="0">
              <a:prstClr val="black">
                <a:alpha val="40000"/>
              </a:prstClr>
            </a:outerShdw>
          </a:effectLst>
        </p:spPr>
      </p:pic>
      <p:pic>
        <p:nvPicPr>
          <p:cNvPr id="29" name="Picture 28">
            <a:extLst>
              <a:ext uri="{FF2B5EF4-FFF2-40B4-BE49-F238E27FC236}">
                <a16:creationId xmlns:a16="http://schemas.microsoft.com/office/drawing/2014/main" id="{FFE5457C-FED2-4584-9AF7-9794278503F4}"/>
              </a:ext>
            </a:extLst>
          </p:cNvPr>
          <p:cNvPicPr>
            <a:picLocks noChangeAspect="1"/>
          </p:cNvPicPr>
          <p:nvPr userDrawn="1"/>
        </p:nvPicPr>
        <p:blipFill rotWithShape="1">
          <a:blip r:embed="rId13" cstate="print">
            <a:extLst>
              <a:ext uri="{28A0092B-C50C-407E-A947-70E740481C1C}">
                <a14:useLocalDpi xmlns:a14="http://schemas.microsoft.com/office/drawing/2010/main"/>
              </a:ext>
            </a:extLst>
          </a:blip>
          <a:srcRect l="-214"/>
          <a:stretch/>
        </p:blipFill>
        <p:spPr>
          <a:xfrm>
            <a:off x="6201204" y="1413869"/>
            <a:ext cx="5856628" cy="3446529"/>
          </a:xfrm>
          <a:prstGeom prst="rect">
            <a:avLst/>
          </a:prstGeom>
          <a:ln>
            <a:solidFill>
              <a:schemeClr val="accent6"/>
            </a:solidFill>
          </a:ln>
          <a:effectLst>
            <a:outerShdw blurRad="50800" dist="38100" dir="5400000" algn="t" rotWithShape="0">
              <a:prstClr val="black">
                <a:alpha val="40000"/>
              </a:prstClr>
            </a:outerShdw>
          </a:effectLst>
        </p:spPr>
      </p:pic>
      <p:sp>
        <p:nvSpPr>
          <p:cNvPr id="31" name="Text Placeholder 3">
            <a:extLst>
              <a:ext uri="{FF2B5EF4-FFF2-40B4-BE49-F238E27FC236}">
                <a16:creationId xmlns:a16="http://schemas.microsoft.com/office/drawing/2014/main" id="{5BBC9DE0-1221-4EB2-A893-4ADAF8600253}"/>
              </a:ext>
            </a:extLst>
          </p:cNvPr>
          <p:cNvSpPr txBox="1">
            <a:spLocks/>
          </p:cNvSpPr>
          <p:nvPr userDrawn="1"/>
        </p:nvSpPr>
        <p:spPr>
          <a:xfrm>
            <a:off x="211208" y="5144691"/>
            <a:ext cx="11979992" cy="1206543"/>
          </a:xfrm>
          <a:prstGeom prst="rect">
            <a:avLst/>
          </a:prstGeom>
        </p:spPr>
        <p:txBody>
          <a:bodyPr/>
          <a:lst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r>
              <a:rPr lang="en-US" dirty="0">
                <a:sym typeface="Wingdings" panose="05000000000000000000" pitchFamily="2" charset="2"/>
              </a:rPr>
              <a:t>RIM has the </a:t>
            </a:r>
            <a:r>
              <a:rPr lang="en-US" b="1" dirty="0">
                <a:solidFill>
                  <a:schemeClr val="accent1"/>
                </a:solidFill>
                <a:sym typeface="Wingdings" panose="05000000000000000000" pitchFamily="2" charset="2"/>
              </a:rPr>
              <a:t>team</a:t>
            </a:r>
            <a:r>
              <a:rPr lang="en-US" dirty="0">
                <a:sym typeface="Wingdings" panose="05000000000000000000" pitchFamily="2" charset="2"/>
              </a:rPr>
              <a:t> &amp; </a:t>
            </a:r>
            <a:r>
              <a:rPr lang="en-US" b="1" dirty="0">
                <a:solidFill>
                  <a:schemeClr val="accent1"/>
                </a:solidFill>
                <a:sym typeface="Wingdings" panose="05000000000000000000" pitchFamily="2" charset="2"/>
              </a:rPr>
              <a:t>technology</a:t>
            </a:r>
            <a:r>
              <a:rPr lang="en-US" dirty="0">
                <a:sym typeface="Wingdings" panose="05000000000000000000" pitchFamily="2" charset="2"/>
              </a:rPr>
              <a:t> to provide solutions to any size supply chain</a:t>
            </a:r>
          </a:p>
          <a:p>
            <a:pPr marL="342900" indent="-342900"/>
            <a:r>
              <a:rPr lang="en-US" dirty="0">
                <a:sym typeface="Wingdings" panose="05000000000000000000" pitchFamily="2" charset="2"/>
              </a:rPr>
              <a:t>In-house </a:t>
            </a:r>
            <a:r>
              <a:rPr lang="en-US" b="1" dirty="0">
                <a:solidFill>
                  <a:schemeClr val="accent1"/>
                </a:solidFill>
                <a:sym typeface="Wingdings" panose="05000000000000000000" pitchFamily="2" charset="2"/>
              </a:rPr>
              <a:t>Integration</a:t>
            </a:r>
            <a:r>
              <a:rPr lang="en-US" dirty="0">
                <a:sym typeface="Wingdings" panose="05000000000000000000" pitchFamily="2" charset="2"/>
              </a:rPr>
              <a:t> team</a:t>
            </a:r>
          </a:p>
          <a:p>
            <a:pPr marL="342900" indent="-342900"/>
            <a:r>
              <a:rPr lang="en-US" b="1" dirty="0">
                <a:solidFill>
                  <a:schemeClr val="accent1"/>
                </a:solidFill>
                <a:sym typeface="Wingdings" panose="05000000000000000000" pitchFamily="2" charset="2"/>
              </a:rPr>
              <a:t>Warehouse Automation </a:t>
            </a:r>
            <a:r>
              <a:rPr lang="en-US" dirty="0">
                <a:solidFill>
                  <a:schemeClr val="accent6"/>
                </a:solidFill>
                <a:sym typeface="Wingdings" panose="05000000000000000000" pitchFamily="2" charset="2"/>
              </a:rPr>
              <a:t>=</a:t>
            </a:r>
            <a:r>
              <a:rPr lang="en-US" b="1" dirty="0">
                <a:solidFill>
                  <a:schemeClr val="accent1"/>
                </a:solidFill>
                <a:sym typeface="Wingdings" panose="05000000000000000000" pitchFamily="2" charset="2"/>
              </a:rPr>
              <a:t> Scalability</a:t>
            </a:r>
            <a:r>
              <a:rPr lang="en-US" dirty="0">
                <a:sym typeface="Wingdings" panose="05000000000000000000" pitchFamily="2" charset="2"/>
              </a:rPr>
              <a:t> = supports high volumes of activity with accuracy </a:t>
            </a:r>
          </a:p>
          <a:p>
            <a:pPr marL="342900" indent="-342900"/>
            <a:endParaRPr lang="en-US" dirty="0"/>
          </a:p>
          <a:p>
            <a:pPr marL="342900" indent="-342900"/>
            <a:endParaRPr lang="en-US" dirty="0"/>
          </a:p>
        </p:txBody>
      </p:sp>
    </p:spTree>
    <p:extLst>
      <p:ext uri="{BB962C8B-B14F-4D97-AF65-F5344CB8AC3E}">
        <p14:creationId xmlns:p14="http://schemas.microsoft.com/office/powerpoint/2010/main" val="5174558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Warehouse KPI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223200B1-A41C-4DD8-BAB7-E82B239D5FE9}"/>
              </a:ext>
            </a:extLst>
          </p:cNvPr>
          <p:cNvPicPr>
            <a:picLocks noChangeAspect="1"/>
          </p:cNvPicPr>
          <p:nvPr userDrawn="1"/>
        </p:nvPicPr>
        <p:blipFill rotWithShape="1">
          <a:blip r:embed="rId3"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8" name="Isosceles Triangle 27">
            <a:extLst>
              <a:ext uri="{FF2B5EF4-FFF2-40B4-BE49-F238E27FC236}">
                <a16:creationId xmlns:a16="http://schemas.microsoft.com/office/drawing/2014/main" id="{12D1FB0F-C6CA-487D-822E-928D7E84C111}"/>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7850542" y="5852062"/>
            <a:ext cx="4355175" cy="101270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17" name="Rounded Rectangle 9">
            <a:extLst>
              <a:ext uri="{FF2B5EF4-FFF2-40B4-BE49-F238E27FC236}">
                <a16:creationId xmlns:a16="http://schemas.microsoft.com/office/drawing/2014/main" id="{71230444-C723-41BD-B03B-911060E5F8C7}"/>
              </a:ext>
            </a:extLst>
          </p:cNvPr>
          <p:cNvSpPr/>
          <p:nvPr userDrawn="1"/>
        </p:nvSpPr>
        <p:spPr>
          <a:xfrm>
            <a:off x="238759" y="233680"/>
            <a:ext cx="6677156"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193A169B-74DA-454B-9A3C-72A6EF466ADE}"/>
              </a:ext>
            </a:extLst>
          </p:cNvPr>
          <p:cNvGrpSpPr/>
          <p:nvPr userDrawn="1"/>
        </p:nvGrpSpPr>
        <p:grpSpPr>
          <a:xfrm>
            <a:off x="5833181" y="464414"/>
            <a:ext cx="940527" cy="168452"/>
            <a:chOff x="4827813" y="2534636"/>
            <a:chExt cx="996651" cy="178504"/>
          </a:xfrm>
        </p:grpSpPr>
        <p:sp>
          <p:nvSpPr>
            <p:cNvPr id="19" name="Oval 18">
              <a:extLst>
                <a:ext uri="{FF2B5EF4-FFF2-40B4-BE49-F238E27FC236}">
                  <a16:creationId xmlns:a16="http://schemas.microsoft.com/office/drawing/2014/main" id="{D69B32C7-B9F3-418A-B521-196A181EA92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592D82F5-19D7-41CB-B7BA-D2A34BC37E13}"/>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9E785CE1-532D-45A0-AC41-51E924F98C4D}"/>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3" name="Oval 22">
              <a:extLst>
                <a:ext uri="{FF2B5EF4-FFF2-40B4-BE49-F238E27FC236}">
                  <a16:creationId xmlns:a16="http://schemas.microsoft.com/office/drawing/2014/main" id="{11BF8CE6-4F87-4517-8CCB-963296525116}"/>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4" name="Picture 2" descr="Forester Regular">
            <a:extLst>
              <a:ext uri="{FF2B5EF4-FFF2-40B4-BE49-F238E27FC236}">
                <a16:creationId xmlns:a16="http://schemas.microsoft.com/office/drawing/2014/main" id="{89337F86-2510-48EB-B814-B0D75DFBA29C}"/>
              </a:ext>
            </a:extLst>
          </p:cNvPr>
          <p:cNvPicPr>
            <a:picLocks noChangeAspect="1" noChangeArrowheads="1"/>
          </p:cNvPicPr>
          <p:nvPr userDrawn="1"/>
        </p:nvPicPr>
        <p:blipFill>
          <a:blip r:embed="rId7"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110" name="Title 1">
            <a:extLst>
              <a:ext uri="{FF2B5EF4-FFF2-40B4-BE49-F238E27FC236}">
                <a16:creationId xmlns:a16="http://schemas.microsoft.com/office/drawing/2014/main" id="{8190DFDA-5168-4C35-B8C2-2C5947BFE64E}"/>
              </a:ext>
            </a:extLst>
          </p:cNvPr>
          <p:cNvSpPr txBox="1">
            <a:spLocks/>
          </p:cNvSpPr>
          <p:nvPr userDrawn="1"/>
        </p:nvSpPr>
        <p:spPr>
          <a:xfrm>
            <a:off x="250335" y="267081"/>
            <a:ext cx="6196956"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400" b="1" kern="1200" baseline="0" dirty="0">
                <a:solidFill>
                  <a:schemeClr val="accent6"/>
                </a:solidFill>
                <a:latin typeface="+mn-lt"/>
                <a:ea typeface="+mn-ea"/>
                <a:cs typeface="+mn-cs"/>
              </a:rPr>
              <a:t>Warehouse </a:t>
            </a:r>
            <a:r>
              <a:rPr lang="en-US" sz="3400" b="1" kern="1200" baseline="0" dirty="0">
                <a:solidFill>
                  <a:schemeClr val="accent1"/>
                </a:solidFill>
                <a:latin typeface="+mn-lt"/>
                <a:ea typeface="+mn-ea"/>
                <a:cs typeface="+mn-cs"/>
              </a:rPr>
              <a:t>KPIs</a:t>
            </a:r>
          </a:p>
        </p:txBody>
      </p:sp>
      <p:sp>
        <p:nvSpPr>
          <p:cNvPr id="111" name="Text Placeholder 3">
            <a:extLst>
              <a:ext uri="{FF2B5EF4-FFF2-40B4-BE49-F238E27FC236}">
                <a16:creationId xmlns:a16="http://schemas.microsoft.com/office/drawing/2014/main" id="{33F6D7B4-E073-4051-9EC4-566254B87F96}"/>
              </a:ext>
            </a:extLst>
          </p:cNvPr>
          <p:cNvSpPr txBox="1">
            <a:spLocks/>
          </p:cNvSpPr>
          <p:nvPr userDrawn="1"/>
        </p:nvSpPr>
        <p:spPr>
          <a:xfrm>
            <a:off x="380184" y="4675687"/>
            <a:ext cx="6603322" cy="866697"/>
          </a:xfrm>
          <a:prstGeom prst="rect">
            <a:avLst/>
          </a:prstGeom>
        </p:spPr>
        <p:txBody>
          <a:bodyPr/>
          <a:lst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b="1" dirty="0">
                <a:solidFill>
                  <a:schemeClr val="accent1"/>
                </a:solidFill>
                <a:sym typeface="Wingdings" panose="05000000000000000000" pitchFamily="2" charset="2"/>
              </a:rPr>
              <a:t>Standard KPIs  </a:t>
            </a:r>
          </a:p>
          <a:p>
            <a:pPr marL="1028700" lvl="1" indent="-342900">
              <a:lnSpc>
                <a:spcPct val="100000"/>
              </a:lnSpc>
              <a:spcBef>
                <a:spcPts val="0"/>
              </a:spcBef>
            </a:pPr>
            <a:r>
              <a:rPr lang="en-US" sz="1200" b="1" dirty="0">
                <a:sym typeface="Wingdings" panose="05000000000000000000" pitchFamily="2" charset="2"/>
              </a:rPr>
              <a:t>Dock to Stock</a:t>
            </a:r>
            <a:r>
              <a:rPr lang="en-US" sz="1200" dirty="0">
                <a:sym typeface="Wingdings" panose="05000000000000000000" pitchFamily="2" charset="2"/>
              </a:rPr>
              <a:t>: &lt; 48 hours from time of arrival</a:t>
            </a:r>
          </a:p>
          <a:p>
            <a:pPr marL="1028700" lvl="1" indent="-342900">
              <a:lnSpc>
                <a:spcPct val="100000"/>
              </a:lnSpc>
              <a:spcBef>
                <a:spcPts val="0"/>
              </a:spcBef>
            </a:pPr>
            <a:r>
              <a:rPr lang="en-US" sz="1200" b="1" dirty="0">
                <a:sym typeface="Wingdings" panose="05000000000000000000" pitchFamily="2" charset="2"/>
              </a:rPr>
              <a:t>Order ready:  </a:t>
            </a:r>
          </a:p>
          <a:p>
            <a:pPr marL="1485900" lvl="2" indent="-342900">
              <a:lnSpc>
                <a:spcPct val="100000"/>
              </a:lnSpc>
              <a:spcBef>
                <a:spcPts val="0"/>
              </a:spcBef>
            </a:pPr>
            <a:r>
              <a:rPr lang="en-US" sz="1200" dirty="0">
                <a:sym typeface="Wingdings" panose="05000000000000000000" pitchFamily="2" charset="2"/>
              </a:rPr>
              <a:t>Parcel orders - ready same day if dropped before cut-off </a:t>
            </a:r>
          </a:p>
          <a:p>
            <a:pPr marL="1485900" lvl="2" indent="-342900">
              <a:lnSpc>
                <a:spcPct val="100000"/>
              </a:lnSpc>
              <a:spcBef>
                <a:spcPts val="0"/>
              </a:spcBef>
            </a:pPr>
            <a:r>
              <a:rPr lang="en-US" sz="1200" dirty="0">
                <a:sym typeface="Wingdings" panose="05000000000000000000" pitchFamily="2" charset="2"/>
              </a:rPr>
              <a:t>Freight orders - ready &lt; 24 hours from time of drop</a:t>
            </a:r>
          </a:p>
          <a:p>
            <a:pPr marL="1485900" lvl="2" indent="-342900">
              <a:lnSpc>
                <a:spcPct val="100000"/>
              </a:lnSpc>
              <a:spcBef>
                <a:spcPts val="0"/>
              </a:spcBef>
            </a:pPr>
            <a:r>
              <a:rPr lang="en-US" sz="1200" dirty="0">
                <a:sym typeface="Wingdings" panose="05000000000000000000" pitchFamily="2" charset="2"/>
              </a:rPr>
              <a:t>Program freight – process based upon program planning</a:t>
            </a:r>
          </a:p>
          <a:p>
            <a:pPr marL="1028700" lvl="1" indent="-342900">
              <a:lnSpc>
                <a:spcPct val="100000"/>
              </a:lnSpc>
              <a:spcBef>
                <a:spcPts val="0"/>
              </a:spcBef>
            </a:pPr>
            <a:r>
              <a:rPr lang="en-US" sz="1200" b="1" dirty="0">
                <a:sym typeface="Wingdings" panose="05000000000000000000" pitchFamily="2" charset="2"/>
              </a:rPr>
              <a:t>On time Shipping: </a:t>
            </a:r>
            <a:r>
              <a:rPr lang="en-US" sz="1200" dirty="0">
                <a:sym typeface="Wingdings" panose="05000000000000000000" pitchFamily="2" charset="2"/>
              </a:rPr>
              <a:t>Ship within one day of order readiness (RIM routed)</a:t>
            </a:r>
          </a:p>
        </p:txBody>
      </p:sp>
      <p:pic>
        <p:nvPicPr>
          <p:cNvPr id="112" name="Picture 111">
            <a:extLst>
              <a:ext uri="{FF2B5EF4-FFF2-40B4-BE49-F238E27FC236}">
                <a16:creationId xmlns:a16="http://schemas.microsoft.com/office/drawing/2014/main" id="{3FDB8475-B747-4AE1-A090-A9F45592DB73}"/>
              </a:ext>
            </a:extLst>
          </p:cNvPr>
          <p:cNvPicPr>
            <a:picLocks noChangeAspect="1"/>
          </p:cNvPicPr>
          <p:nvPr userDrawn="1"/>
        </p:nvPicPr>
        <p:blipFill>
          <a:blip r:embed="rId8"/>
          <a:stretch>
            <a:fillRect/>
          </a:stretch>
        </p:blipFill>
        <p:spPr>
          <a:xfrm>
            <a:off x="380184" y="1235557"/>
            <a:ext cx="6185337" cy="3463616"/>
          </a:xfrm>
          <a:prstGeom prst="rect">
            <a:avLst/>
          </a:prstGeom>
        </p:spPr>
      </p:pic>
      <p:pic>
        <p:nvPicPr>
          <p:cNvPr id="113" name="Picture 112">
            <a:extLst>
              <a:ext uri="{FF2B5EF4-FFF2-40B4-BE49-F238E27FC236}">
                <a16:creationId xmlns:a16="http://schemas.microsoft.com/office/drawing/2014/main" id="{04749141-C511-4931-B1E1-CC8843DFFA1D}"/>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6739322" y="3920014"/>
            <a:ext cx="4582461" cy="2579615"/>
          </a:xfrm>
          <a:prstGeom prst="rect">
            <a:avLst/>
          </a:prstGeom>
        </p:spPr>
      </p:pic>
      <p:pic>
        <p:nvPicPr>
          <p:cNvPr id="114" name="Picture 113">
            <a:extLst>
              <a:ext uri="{FF2B5EF4-FFF2-40B4-BE49-F238E27FC236}">
                <a16:creationId xmlns:a16="http://schemas.microsoft.com/office/drawing/2014/main" id="{B9A22924-5474-4372-AEE4-DB539FBB49D3}"/>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6739321" y="1235557"/>
            <a:ext cx="4582461" cy="2580014"/>
          </a:xfrm>
          <a:prstGeom prst="rect">
            <a:avLst/>
          </a:prstGeom>
        </p:spPr>
      </p:pic>
      <p:sp>
        <p:nvSpPr>
          <p:cNvPr id="115" name="Rectangle 114">
            <a:extLst>
              <a:ext uri="{FF2B5EF4-FFF2-40B4-BE49-F238E27FC236}">
                <a16:creationId xmlns:a16="http://schemas.microsoft.com/office/drawing/2014/main" id="{32EF00A7-DECD-4804-8795-292DB91351C2}"/>
              </a:ext>
            </a:extLst>
          </p:cNvPr>
          <p:cNvSpPr/>
          <p:nvPr userDrawn="1"/>
        </p:nvSpPr>
        <p:spPr>
          <a:xfrm>
            <a:off x="7858764" y="1523999"/>
            <a:ext cx="2235495" cy="13447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a:extLst>
              <a:ext uri="{FF2B5EF4-FFF2-40B4-BE49-F238E27FC236}">
                <a16:creationId xmlns:a16="http://schemas.microsoft.com/office/drawing/2014/main" id="{A75A11E6-7A13-4208-92CC-FC244F78576B}"/>
              </a:ext>
            </a:extLst>
          </p:cNvPr>
          <p:cNvSpPr/>
          <p:nvPr userDrawn="1"/>
        </p:nvSpPr>
        <p:spPr>
          <a:xfrm>
            <a:off x="10685929" y="3968244"/>
            <a:ext cx="580117" cy="2461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5972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utomated Warehousing Solutions with RIM (Video)">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10160"/>
            <a:ext cx="7196953" cy="2321560"/>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10160"/>
            <a:ext cx="11426053" cy="176189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65000"/>
            <a:extLst>
              <a:ext uri="{28A0092B-C50C-407E-A947-70E740481C1C}">
                <a14:useLocalDpi xmlns:a14="http://schemas.microsoft.com/office/drawing/2010/main"/>
              </a:ext>
            </a:extLst>
          </a:blip>
          <a:srcRect l="30016"/>
          <a:stretch/>
        </p:blipFill>
        <p:spPr>
          <a:xfrm>
            <a:off x="0" y="-2539"/>
            <a:ext cx="10167233" cy="1761897"/>
          </a:xfrm>
          <a:prstGeom prst="rect">
            <a:avLst/>
          </a:prstGeom>
        </p:spPr>
      </p:pic>
      <p:sp>
        <p:nvSpPr>
          <p:cNvPr id="28" name="Rectangle 27">
            <a:extLst>
              <a:ext uri="{FF2B5EF4-FFF2-40B4-BE49-F238E27FC236}">
                <a16:creationId xmlns:a16="http://schemas.microsoft.com/office/drawing/2014/main" id="{388BF2C6-1289-4C05-AD8D-039896E74BB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4" name="Picture 33">
            <a:extLst>
              <a:ext uri="{FF2B5EF4-FFF2-40B4-BE49-F238E27FC236}">
                <a16:creationId xmlns:a16="http://schemas.microsoft.com/office/drawing/2014/main" id="{F38CC5FC-0B5C-45F9-A7C0-7729E1AC811B}"/>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pic>
        <p:nvPicPr>
          <p:cNvPr id="30" name="Picture 2" descr="Forester Regular">
            <a:extLst>
              <a:ext uri="{FF2B5EF4-FFF2-40B4-BE49-F238E27FC236}">
                <a16:creationId xmlns:a16="http://schemas.microsoft.com/office/drawing/2014/main" id="{EB30463B-077F-4E98-84C8-C02E91E426D1}"/>
              </a:ext>
            </a:extLst>
          </p:cNvPr>
          <p:cNvPicPr>
            <a:picLocks noChangeAspect="1" noChangeArrowheads="1"/>
          </p:cNvPicPr>
          <p:nvPr userDrawn="1"/>
        </p:nvPicPr>
        <p:blipFill>
          <a:blip r:embed="rId7" cstate="print">
            <a:biLevel thresh="75000"/>
            <a:extLst>
              <a:ext uri="{28A0092B-C50C-407E-A947-70E740481C1C}">
                <a14:useLocalDpi xmlns:a14="http://schemas.microsoft.com/office/drawing/2010/main"/>
              </a:ext>
            </a:extLst>
          </a:blip>
          <a:srcRect/>
          <a:stretch>
            <a:fillRect/>
          </a:stretch>
        </p:blipFill>
        <p:spPr bwMode="auto">
          <a:xfrm>
            <a:off x="209896" y="6507682"/>
            <a:ext cx="3040089" cy="263374"/>
          </a:xfrm>
          <a:prstGeom prst="rect">
            <a:avLst/>
          </a:prstGeom>
          <a:noFill/>
          <a:extLst>
            <a:ext uri="{909E8E84-426E-40DD-AFC4-6F175D3DCCD1}">
              <a14:hiddenFill xmlns:a14="http://schemas.microsoft.com/office/drawing/2010/main">
                <a:solidFill>
                  <a:srgbClr val="FFFFFF"/>
                </a:solidFill>
              </a14:hiddenFill>
            </a:ext>
          </a:extLst>
        </p:spPr>
      </p:pic>
      <p:sp>
        <p:nvSpPr>
          <p:cNvPr id="36" name="Rounded Rectangle 9">
            <a:extLst>
              <a:ext uri="{FF2B5EF4-FFF2-40B4-BE49-F238E27FC236}">
                <a16:creationId xmlns:a16="http://schemas.microsoft.com/office/drawing/2014/main" id="{32874A5B-C281-4C93-A0E9-A8B8D719EE54}"/>
              </a:ext>
            </a:extLst>
          </p:cNvPr>
          <p:cNvSpPr/>
          <p:nvPr userDrawn="1"/>
        </p:nvSpPr>
        <p:spPr>
          <a:xfrm>
            <a:off x="238760" y="233680"/>
            <a:ext cx="8891988"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7" name="Group 36">
            <a:extLst>
              <a:ext uri="{FF2B5EF4-FFF2-40B4-BE49-F238E27FC236}">
                <a16:creationId xmlns:a16="http://schemas.microsoft.com/office/drawing/2014/main" id="{A6428339-07F7-4596-B17B-5A06624613C1}"/>
              </a:ext>
            </a:extLst>
          </p:cNvPr>
          <p:cNvGrpSpPr/>
          <p:nvPr userDrawn="1"/>
        </p:nvGrpSpPr>
        <p:grpSpPr>
          <a:xfrm>
            <a:off x="8072800" y="464414"/>
            <a:ext cx="940527" cy="168452"/>
            <a:chOff x="4827813" y="2534636"/>
            <a:chExt cx="996651" cy="178504"/>
          </a:xfrm>
        </p:grpSpPr>
        <p:sp>
          <p:nvSpPr>
            <p:cNvPr id="38" name="Oval 37">
              <a:extLst>
                <a:ext uri="{FF2B5EF4-FFF2-40B4-BE49-F238E27FC236}">
                  <a16:creationId xmlns:a16="http://schemas.microsoft.com/office/drawing/2014/main" id="{8950CC8C-FC49-48D1-B342-4697958DE01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39" name="Oval 38">
              <a:extLst>
                <a:ext uri="{FF2B5EF4-FFF2-40B4-BE49-F238E27FC236}">
                  <a16:creationId xmlns:a16="http://schemas.microsoft.com/office/drawing/2014/main" id="{0AA19982-1736-4186-86F3-ECECE7822DBE}"/>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A6163913-C5F4-47A9-8D9E-AEA597285669}"/>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1" name="Oval 40">
              <a:extLst>
                <a:ext uri="{FF2B5EF4-FFF2-40B4-BE49-F238E27FC236}">
                  <a16:creationId xmlns:a16="http://schemas.microsoft.com/office/drawing/2014/main" id="{2B3BB01B-821D-48E3-BB63-D5CA050F3417}"/>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2" name="Title 1">
            <a:extLst>
              <a:ext uri="{FF2B5EF4-FFF2-40B4-BE49-F238E27FC236}">
                <a16:creationId xmlns:a16="http://schemas.microsoft.com/office/drawing/2014/main" id="{82394AB8-5AFF-434A-B12B-7EAA7C52B42F}"/>
              </a:ext>
            </a:extLst>
          </p:cNvPr>
          <p:cNvSpPr txBox="1">
            <a:spLocks/>
          </p:cNvSpPr>
          <p:nvPr userDrawn="1"/>
        </p:nvSpPr>
        <p:spPr>
          <a:xfrm>
            <a:off x="238760" y="150144"/>
            <a:ext cx="8523276" cy="629920"/>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2500" dirty="0">
                <a:solidFill>
                  <a:schemeClr val="accent1"/>
                </a:solidFill>
              </a:rPr>
              <a:t>Automated Warehousing Solutions </a:t>
            </a:r>
            <a:r>
              <a:rPr lang="en-US" sz="2500" dirty="0">
                <a:solidFill>
                  <a:schemeClr val="accent6"/>
                </a:solidFill>
              </a:rPr>
              <a:t>with RIM</a:t>
            </a:r>
            <a:endParaRPr lang="en-US" sz="2500" b="1" kern="1200" baseline="0" dirty="0">
              <a:solidFill>
                <a:schemeClr val="accent6"/>
              </a:solidFill>
              <a:latin typeface="+mn-lt"/>
              <a:ea typeface="+mn-ea"/>
              <a:cs typeface="+mn-cs"/>
            </a:endParaRPr>
          </a:p>
        </p:txBody>
      </p:sp>
    </p:spTree>
    <p:extLst>
      <p:ext uri="{BB962C8B-B14F-4D97-AF65-F5344CB8AC3E}">
        <p14:creationId xmlns:p14="http://schemas.microsoft.com/office/powerpoint/2010/main" val="28558450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omestic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074" name="Picture 2" descr="Forester Regular">
            <a:extLst>
              <a:ext uri="{FF2B5EF4-FFF2-40B4-BE49-F238E27FC236}">
                <a16:creationId xmlns:a16="http://schemas.microsoft.com/office/drawing/2014/main" id="{824BE1FC-F2C4-4819-A65D-57431CAB8246}"/>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444588" y="2243262"/>
            <a:ext cx="4444858" cy="114358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Forester Regular">
            <a:extLst>
              <a:ext uri="{FF2B5EF4-FFF2-40B4-BE49-F238E27FC236}">
                <a16:creationId xmlns:a16="http://schemas.microsoft.com/office/drawing/2014/main" id="{B1FE9785-D323-47E4-BC98-60B50AFFCBD5}"/>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984161" y="3569168"/>
            <a:ext cx="3365712" cy="855553"/>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Truck - Free transport icons">
            <a:extLst>
              <a:ext uri="{FF2B5EF4-FFF2-40B4-BE49-F238E27FC236}">
                <a16:creationId xmlns:a16="http://schemas.microsoft.com/office/drawing/2014/main" id="{C010012F-86E8-4D2B-9355-ED3B703C3E1D}"/>
              </a:ext>
            </a:extLst>
          </p:cNvPr>
          <p:cNvPicPr>
            <a:picLocks noChangeAspect="1" noChangeArrowheads="1"/>
          </p:cNvPicPr>
          <p:nvPr userDrawn="1"/>
        </p:nvPicPr>
        <p:blipFill>
          <a:blip r:embed="rId10"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128255" y="3569169"/>
            <a:ext cx="1821211" cy="18480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6420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Slide _ Warehouse Backgound">
    <p:bg>
      <p:bgPr>
        <a:blipFill dpi="0" rotWithShape="1">
          <a:blip r:embed="rId2" cstate="print">
            <a:alphaModFix amt="46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15240" y="5120891"/>
            <a:ext cx="7196953" cy="1767993"/>
          </a:xfrm>
          <a:prstGeom prst="rect">
            <a:avLst/>
          </a:prstGeom>
        </p:spPr>
      </p:pic>
      <p:pic>
        <p:nvPicPr>
          <p:cNvPr id="30" name="Picture 29"/>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flipH="1" flipV="1">
            <a:off x="834526" y="5123035"/>
            <a:ext cx="11357473" cy="1761897"/>
          </a:xfrm>
          <a:prstGeom prst="rect">
            <a:avLst/>
          </a:prstGeom>
        </p:spPr>
      </p:pic>
      <p:pic>
        <p:nvPicPr>
          <p:cNvPr id="31" name="Picture 30"/>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flipH="1" flipV="1">
            <a:off x="2024767" y="5119695"/>
            <a:ext cx="10167233" cy="1761897"/>
          </a:xfrm>
          <a:prstGeom prst="rect">
            <a:avLst/>
          </a:prstGeom>
        </p:spPr>
      </p:pic>
      <p:sp>
        <p:nvSpPr>
          <p:cNvPr id="33" name="Isosceles Triangle 32"/>
          <p:cNvSpPr/>
          <p:nvPr userDrawn="1"/>
        </p:nvSpPr>
        <p:spPr>
          <a:xfrm rot="10800000" flipH="1" flipV="1">
            <a:off x="6376942" y="6112624"/>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a:off x="4995047" y="-315624"/>
            <a:ext cx="7196953" cy="1767993"/>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a:ext>
            </a:extLst>
          </a:blip>
          <a:srcRect l="20787"/>
          <a:stretch/>
        </p:blipFill>
        <p:spPr>
          <a:xfrm>
            <a:off x="-15241" y="-315624"/>
            <a:ext cx="11426053" cy="1761897"/>
          </a:xfrm>
          <a:prstGeom prst="rect">
            <a:avLst/>
          </a:prstGeom>
        </p:spPr>
      </p:pic>
      <p:pic>
        <p:nvPicPr>
          <p:cNvPr id="13" name="Picture 12"/>
          <p:cNvPicPr>
            <a:picLocks noChangeAspect="1"/>
          </p:cNvPicPr>
          <p:nvPr userDrawn="1"/>
        </p:nvPicPr>
        <p:blipFill rotWithShape="1">
          <a:blip r:embed="rId5" cstate="print">
            <a:extLst>
              <a:ext uri="{28A0092B-C50C-407E-A947-70E740481C1C}">
                <a14:useLocalDpi xmlns:a14="http://schemas.microsoft.com/office/drawing/2010/main"/>
              </a:ext>
            </a:extLst>
          </a:blip>
          <a:srcRect l="30016"/>
          <a:stretch/>
        </p:blipFill>
        <p:spPr>
          <a:xfrm>
            <a:off x="0" y="-308003"/>
            <a:ext cx="10167233" cy="1761897"/>
          </a:xfrm>
          <a:prstGeom prst="rect">
            <a:avLst/>
          </a:prstGeom>
        </p:spPr>
      </p:pic>
      <p:sp>
        <p:nvSpPr>
          <p:cNvPr id="24" name="Isosceles Triangle 23"/>
          <p:cNvSpPr/>
          <p:nvPr userDrawn="1"/>
        </p:nvSpPr>
        <p:spPr>
          <a:xfrm rot="10800000">
            <a:off x="-2" y="-308003"/>
            <a:ext cx="5783581" cy="754380"/>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5" name="Picture 34"/>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8902914" y="5774653"/>
            <a:ext cx="3289085" cy="1219713"/>
          </a:xfrm>
          <a:prstGeom prst="rect">
            <a:avLst/>
          </a:prstGeom>
        </p:spPr>
      </p:pic>
      <p:pic>
        <p:nvPicPr>
          <p:cNvPr id="44" name="Picture 43"/>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flipH="1" flipV="1">
            <a:off x="0" y="-372907"/>
            <a:ext cx="3289085" cy="1219713"/>
          </a:xfrm>
          <a:prstGeom prst="rect">
            <a:avLst/>
          </a:prstGeom>
        </p:spPr>
      </p:pic>
      <p:sp>
        <p:nvSpPr>
          <p:cNvPr id="41" name="Rectangle 40"/>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0BBBC542-2DF5-40E3-9B4A-0BCF5B42D6C0}"/>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7" name="Picture 16">
            <a:extLst>
              <a:ext uri="{FF2B5EF4-FFF2-40B4-BE49-F238E27FC236}">
                <a16:creationId xmlns:a16="http://schemas.microsoft.com/office/drawing/2014/main" id="{74CB5774-60DD-4928-9D83-B5EB965D4082}"/>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1038700" y="2098041"/>
            <a:ext cx="3351134" cy="969636"/>
          </a:xfrm>
          <a:prstGeom prst="rect">
            <a:avLst/>
          </a:prstGeom>
        </p:spPr>
      </p:pic>
      <p:grpSp>
        <p:nvGrpSpPr>
          <p:cNvPr id="18" name="Group 17">
            <a:extLst>
              <a:ext uri="{FF2B5EF4-FFF2-40B4-BE49-F238E27FC236}">
                <a16:creationId xmlns:a16="http://schemas.microsoft.com/office/drawing/2014/main" id="{606A1AF7-3942-4AE6-8394-45B88A1C47A9}"/>
              </a:ext>
            </a:extLst>
          </p:cNvPr>
          <p:cNvGrpSpPr/>
          <p:nvPr userDrawn="1"/>
        </p:nvGrpSpPr>
        <p:grpSpPr>
          <a:xfrm>
            <a:off x="1010936" y="3154812"/>
            <a:ext cx="940527" cy="168452"/>
            <a:chOff x="4827813" y="2534636"/>
            <a:chExt cx="996651" cy="178504"/>
          </a:xfrm>
        </p:grpSpPr>
        <p:sp>
          <p:nvSpPr>
            <p:cNvPr id="19" name="Oval 18">
              <a:extLst>
                <a:ext uri="{FF2B5EF4-FFF2-40B4-BE49-F238E27FC236}">
                  <a16:creationId xmlns:a16="http://schemas.microsoft.com/office/drawing/2014/main" id="{FE18083E-15AD-4171-BB32-5F437E214892}"/>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0" name="Oval 19">
              <a:extLst>
                <a:ext uri="{FF2B5EF4-FFF2-40B4-BE49-F238E27FC236}">
                  <a16:creationId xmlns:a16="http://schemas.microsoft.com/office/drawing/2014/main" id="{DE7E6A81-FA2B-4881-ACFC-1FC999AEEB3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21" name="Oval 20">
              <a:extLst>
                <a:ext uri="{FF2B5EF4-FFF2-40B4-BE49-F238E27FC236}">
                  <a16:creationId xmlns:a16="http://schemas.microsoft.com/office/drawing/2014/main" id="{02063745-D95B-418E-920C-728B8B56859E}"/>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22" name="Oval 21">
              <a:extLst>
                <a:ext uri="{FF2B5EF4-FFF2-40B4-BE49-F238E27FC236}">
                  <a16:creationId xmlns:a16="http://schemas.microsoft.com/office/drawing/2014/main" id="{E2EFAA78-E9A6-47D8-972A-6B0EEE6FDB64}"/>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25" name="Text Placeholder 2">
            <a:extLst>
              <a:ext uri="{FF2B5EF4-FFF2-40B4-BE49-F238E27FC236}">
                <a16:creationId xmlns:a16="http://schemas.microsoft.com/office/drawing/2014/main" id="{CAB25275-14CD-40BD-899C-902965C247A1}"/>
              </a:ext>
            </a:extLst>
          </p:cNvPr>
          <p:cNvSpPr>
            <a:spLocks noGrp="1"/>
          </p:cNvSpPr>
          <p:nvPr>
            <p:ph type="body" sz="quarter" idx="10" hasCustomPrompt="1"/>
          </p:nvPr>
        </p:nvSpPr>
        <p:spPr>
          <a:xfrm>
            <a:off x="991937" y="3436386"/>
            <a:ext cx="5521325" cy="1397000"/>
          </a:xfrm>
          <a:prstGeom prst="rect">
            <a:avLst/>
          </a:prstGeom>
        </p:spPr>
        <p:txBody>
          <a:bodyPr>
            <a:normAutofit/>
          </a:bodyPr>
          <a:lstStyle>
            <a:lvl1pPr marL="0" indent="0">
              <a:buNone/>
              <a:defRPr sz="4400" b="1"/>
            </a:lvl1pPr>
          </a:lstStyle>
          <a:p>
            <a:pPr lvl="0"/>
            <a:r>
              <a:rPr lang="en-US" dirty="0"/>
              <a:t>ENTER MEETING TITLE HERE</a:t>
            </a:r>
          </a:p>
        </p:txBody>
      </p:sp>
      <p:sp>
        <p:nvSpPr>
          <p:cNvPr id="26" name="Text Placeholder 2">
            <a:extLst>
              <a:ext uri="{FF2B5EF4-FFF2-40B4-BE49-F238E27FC236}">
                <a16:creationId xmlns:a16="http://schemas.microsoft.com/office/drawing/2014/main" id="{F6A668DA-C6D6-464F-A997-62B960A774F1}"/>
              </a:ext>
            </a:extLst>
          </p:cNvPr>
          <p:cNvSpPr>
            <a:spLocks noGrp="1"/>
          </p:cNvSpPr>
          <p:nvPr>
            <p:ph type="body" sz="quarter" idx="11" hasCustomPrompt="1"/>
          </p:nvPr>
        </p:nvSpPr>
        <p:spPr>
          <a:xfrm>
            <a:off x="991937" y="4941289"/>
            <a:ext cx="5521325" cy="408011"/>
          </a:xfrm>
          <a:prstGeom prst="rect">
            <a:avLst/>
          </a:prstGeom>
        </p:spPr>
        <p:txBody>
          <a:bodyPr>
            <a:normAutofit/>
          </a:bodyPr>
          <a:lstStyle>
            <a:lvl1pPr marL="0" indent="0">
              <a:buNone/>
              <a:defRPr sz="2000" b="0"/>
            </a:lvl1pPr>
          </a:lstStyle>
          <a:p>
            <a:pPr lvl="0"/>
            <a:r>
              <a:rPr lang="en-US" dirty="0"/>
              <a:t>ENTER DATE HERE</a:t>
            </a:r>
          </a:p>
        </p:txBody>
      </p:sp>
      <p:pic>
        <p:nvPicPr>
          <p:cNvPr id="28" name="Picture 27">
            <a:extLst>
              <a:ext uri="{FF2B5EF4-FFF2-40B4-BE49-F238E27FC236}">
                <a16:creationId xmlns:a16="http://schemas.microsoft.com/office/drawing/2014/main" id="{CF7935F2-FF06-4718-A553-20A46E402A62}"/>
              </a:ext>
            </a:extLst>
          </p:cNvPr>
          <p:cNvPicPr>
            <a:picLocks noChangeAspect="1"/>
          </p:cNvPicPr>
          <p:nvPr userDrawn="1"/>
        </p:nvPicPr>
        <p:blipFill rotWithShape="1">
          <a:blip r:embed="rId8" cstate="print">
            <a:alphaModFix amt="43000"/>
            <a:extLst>
              <a:ext uri="{28A0092B-C50C-407E-A947-70E740481C1C}">
                <a14:useLocalDpi xmlns:a14="http://schemas.microsoft.com/office/drawing/2010/main"/>
              </a:ext>
            </a:extLst>
          </a:blip>
          <a:srcRect/>
          <a:stretch/>
        </p:blipFill>
        <p:spPr>
          <a:xfrm>
            <a:off x="8599808" y="-330863"/>
            <a:ext cx="3592192" cy="916080"/>
          </a:xfrm>
          <a:prstGeom prst="rect">
            <a:avLst/>
          </a:prstGeom>
        </p:spPr>
      </p:pic>
    </p:spTree>
    <p:extLst>
      <p:ext uri="{BB962C8B-B14F-4D97-AF65-F5344CB8AC3E}">
        <p14:creationId xmlns:p14="http://schemas.microsoft.com/office/powerpoint/2010/main" val="3318454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RIM Transportation">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60470DB9-EC26-479B-BE81-D9BDC7531291}"/>
              </a:ext>
            </a:extLst>
          </p:cNvPr>
          <p:cNvGrpSpPr/>
          <p:nvPr userDrawn="1"/>
        </p:nvGrpSpPr>
        <p:grpSpPr>
          <a:xfrm>
            <a:off x="-24056" y="6015226"/>
            <a:ext cx="5312336" cy="853408"/>
            <a:chOff x="-24056" y="6188095"/>
            <a:chExt cx="4489377" cy="669905"/>
          </a:xfrm>
        </p:grpSpPr>
        <p:sp>
          <p:nvSpPr>
            <p:cNvPr id="27" name="Isosceles Triangle 26">
              <a:extLst>
                <a:ext uri="{FF2B5EF4-FFF2-40B4-BE49-F238E27FC236}">
                  <a16:creationId xmlns:a16="http://schemas.microsoft.com/office/drawing/2014/main" id="{DF271568-AF75-41C2-8F8B-E55DDDBDC20A}"/>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extLst>
                <a:ext uri="{FF2B5EF4-FFF2-40B4-BE49-F238E27FC236}">
                  <a16:creationId xmlns:a16="http://schemas.microsoft.com/office/drawing/2014/main" id="{53F036BA-1D7B-4F60-B5F5-E8BA0FFFF2A0}"/>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Picture 23">
            <a:extLst>
              <a:ext uri="{FF2B5EF4-FFF2-40B4-BE49-F238E27FC236}">
                <a16:creationId xmlns:a16="http://schemas.microsoft.com/office/drawing/2014/main" id="{0E109113-B125-4F8B-86D9-8F95DE152135}"/>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5" name="Isosceles Triangle 24">
            <a:extLst>
              <a:ext uri="{FF2B5EF4-FFF2-40B4-BE49-F238E27FC236}">
                <a16:creationId xmlns:a16="http://schemas.microsoft.com/office/drawing/2014/main" id="{D832D709-3845-4CB9-866A-5EEE37F9676B}"/>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37" name="Title 1">
            <a:extLst>
              <a:ext uri="{FF2B5EF4-FFF2-40B4-BE49-F238E27FC236}">
                <a16:creationId xmlns:a16="http://schemas.microsoft.com/office/drawing/2014/main" id="{4749ACFB-0B5B-478D-81FB-B5BD0B03106E}"/>
              </a:ext>
            </a:extLst>
          </p:cNvPr>
          <p:cNvSpPr txBox="1">
            <a:spLocks/>
          </p:cNvSpPr>
          <p:nvPr userDrawn="1"/>
        </p:nvSpPr>
        <p:spPr>
          <a:xfrm>
            <a:off x="250333" y="267081"/>
            <a:ext cx="7377263"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1"/>
                </a:solidFill>
              </a:rPr>
              <a:t>RIM</a:t>
            </a:r>
            <a:r>
              <a:rPr lang="en-US" sz="3200" b="1" dirty="0"/>
              <a:t> </a:t>
            </a:r>
            <a:r>
              <a:rPr lang="en-US" sz="3200" b="1" dirty="0">
                <a:solidFill>
                  <a:schemeClr val="accent6">
                    <a:lumMod val="65000"/>
                    <a:lumOff val="35000"/>
                  </a:schemeClr>
                </a:solidFill>
              </a:rPr>
              <a:t>Transportation: A Cut Above</a:t>
            </a:r>
          </a:p>
        </p:txBody>
      </p:sp>
      <p:sp>
        <p:nvSpPr>
          <p:cNvPr id="38" name="TextBox 37">
            <a:extLst>
              <a:ext uri="{FF2B5EF4-FFF2-40B4-BE49-F238E27FC236}">
                <a16:creationId xmlns:a16="http://schemas.microsoft.com/office/drawing/2014/main" id="{12EC07DC-2FD6-486F-8CD4-0E1709D7F077}"/>
              </a:ext>
            </a:extLst>
          </p:cNvPr>
          <p:cNvSpPr txBox="1"/>
          <p:nvPr userDrawn="1"/>
        </p:nvSpPr>
        <p:spPr>
          <a:xfrm>
            <a:off x="72189" y="1227375"/>
            <a:ext cx="7252101" cy="1938992"/>
          </a:xfrm>
          <a:prstGeom prst="rect">
            <a:avLst/>
          </a:prstGeom>
          <a:noFill/>
        </p:spPr>
        <p:txBody>
          <a:bodyPr wrap="square" rtlCol="0">
            <a:spAutoFit/>
          </a:bodyPr>
          <a:lstStyle/>
          <a:p>
            <a:pPr algn="ctr"/>
            <a:r>
              <a:rPr lang="en-US" sz="2400" dirty="0"/>
              <a:t>Each supply chain is </a:t>
            </a:r>
            <a:r>
              <a:rPr lang="en-US" sz="2400" b="1" dirty="0">
                <a:solidFill>
                  <a:schemeClr val="accent1"/>
                </a:solidFill>
              </a:rPr>
              <a:t>unique</a:t>
            </a:r>
            <a:r>
              <a:rPr lang="en-US" sz="2400" dirty="0"/>
              <a:t>. We have seen it all – from small, local businesses to large global enterprises, our networks of carriers help you connect to </a:t>
            </a:r>
            <a:r>
              <a:rPr lang="en-US" sz="2400" b="1" dirty="0">
                <a:solidFill>
                  <a:schemeClr val="accent1"/>
                </a:solidFill>
              </a:rPr>
              <a:t>reliable capacity</a:t>
            </a:r>
            <a:r>
              <a:rPr lang="en-US" sz="2400" dirty="0"/>
              <a:t> and </a:t>
            </a:r>
            <a:r>
              <a:rPr lang="en-US" sz="2400" b="1" dirty="0">
                <a:solidFill>
                  <a:schemeClr val="accent1"/>
                </a:solidFill>
              </a:rPr>
              <a:t>multi-modal solutions</a:t>
            </a:r>
            <a:r>
              <a:rPr lang="en-US" sz="2400" dirty="0"/>
              <a:t> that match YOUR needs.</a:t>
            </a:r>
          </a:p>
        </p:txBody>
      </p:sp>
      <p:pic>
        <p:nvPicPr>
          <p:cNvPr id="39" name="Picture 38">
            <a:extLst>
              <a:ext uri="{FF2B5EF4-FFF2-40B4-BE49-F238E27FC236}">
                <a16:creationId xmlns:a16="http://schemas.microsoft.com/office/drawing/2014/main" id="{7BAE170A-4CAC-4068-8748-29B22021E846}"/>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125553" y="3268444"/>
            <a:ext cx="2643997" cy="765029"/>
          </a:xfrm>
          <a:prstGeom prst="rect">
            <a:avLst/>
          </a:prstGeom>
        </p:spPr>
      </p:pic>
      <p:pic>
        <p:nvPicPr>
          <p:cNvPr id="40" name="Picture 4" descr="QUARTZO Bold">
            <a:extLst>
              <a:ext uri="{FF2B5EF4-FFF2-40B4-BE49-F238E27FC236}">
                <a16:creationId xmlns:a16="http://schemas.microsoft.com/office/drawing/2014/main" id="{83CAD8AE-E6CA-469B-A644-AF68C138EE12}"/>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3404578" y="3615864"/>
            <a:ext cx="3808649" cy="404375"/>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6" descr="QUARTZO Bold">
            <a:extLst>
              <a:ext uri="{FF2B5EF4-FFF2-40B4-BE49-F238E27FC236}">
                <a16:creationId xmlns:a16="http://schemas.microsoft.com/office/drawing/2014/main" id="{B29CA6A1-010C-49FD-B0FD-7586603E1546}"/>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3004300" y="3274465"/>
            <a:ext cx="4474428" cy="263423"/>
          </a:xfrm>
          <a:prstGeom prst="rect">
            <a:avLst/>
          </a:prstGeom>
          <a:noFill/>
          <a:extLst>
            <a:ext uri="{909E8E84-426E-40DD-AFC4-6F175D3DCCD1}">
              <a14:hiddenFill xmlns:a14="http://schemas.microsoft.com/office/drawing/2010/main">
                <a:solidFill>
                  <a:srgbClr val="FFFFFF"/>
                </a:solidFill>
              </a14:hiddenFill>
            </a:ext>
          </a:extLst>
        </p:spPr>
      </p:pic>
      <p:sp>
        <p:nvSpPr>
          <p:cNvPr id="42" name="Rectangle: Rounded Corners 41">
            <a:extLst>
              <a:ext uri="{FF2B5EF4-FFF2-40B4-BE49-F238E27FC236}">
                <a16:creationId xmlns:a16="http://schemas.microsoft.com/office/drawing/2014/main" id="{17B729EB-3F48-4CFF-B58E-93EA95A6B820}"/>
              </a:ext>
            </a:extLst>
          </p:cNvPr>
          <p:cNvSpPr/>
          <p:nvPr userDrawn="1"/>
        </p:nvSpPr>
        <p:spPr>
          <a:xfrm>
            <a:off x="120461" y="4207970"/>
            <a:ext cx="3519885" cy="1738305"/>
          </a:xfrm>
          <a:prstGeom prst="roundRect">
            <a:avLst/>
          </a:prstGeom>
          <a:solidFill>
            <a:schemeClr val="accent2"/>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0A33748D-6D30-4A4B-8F68-C9F960724E52}"/>
              </a:ext>
            </a:extLst>
          </p:cNvPr>
          <p:cNvSpPr/>
          <p:nvPr userDrawn="1"/>
        </p:nvSpPr>
        <p:spPr>
          <a:xfrm>
            <a:off x="3914520" y="4207970"/>
            <a:ext cx="3519885" cy="2380718"/>
          </a:xfrm>
          <a:prstGeom prst="roundRect">
            <a:avLst/>
          </a:prstGeom>
          <a:solidFill>
            <a:schemeClr val="accent5">
              <a:lumMod val="50000"/>
            </a:schemeClr>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AA7630D8-CD5D-4E6C-846A-FF1047EA9646}"/>
              </a:ext>
            </a:extLst>
          </p:cNvPr>
          <p:cNvSpPr txBox="1"/>
          <p:nvPr userDrawn="1"/>
        </p:nvSpPr>
        <p:spPr>
          <a:xfrm>
            <a:off x="115562" y="4250415"/>
            <a:ext cx="3564208" cy="1661993"/>
          </a:xfrm>
          <a:prstGeom prst="rect">
            <a:avLst/>
          </a:prstGeom>
          <a:noFill/>
        </p:spPr>
        <p:txBody>
          <a:bodyPr wrap="square" rtlCol="0">
            <a:spAutoFit/>
          </a:bodyPr>
          <a:lstStyle/>
          <a:p>
            <a:pPr algn="ctr"/>
            <a:r>
              <a:rPr lang="en-US" sz="1700" dirty="0">
                <a:solidFill>
                  <a:schemeClr val="bg1"/>
                </a:solidFill>
              </a:rPr>
              <a:t>RIM can provide </a:t>
            </a:r>
            <a:r>
              <a:rPr lang="en-US" sz="1700" b="1" dirty="0">
                <a:solidFill>
                  <a:schemeClr val="bg1"/>
                </a:solidFill>
              </a:rPr>
              <a:t>SELF-SERVICE</a:t>
            </a:r>
            <a:r>
              <a:rPr lang="en-US" sz="1700" dirty="0">
                <a:solidFill>
                  <a:schemeClr val="bg1"/>
                </a:solidFill>
              </a:rPr>
              <a:t> digital freight tools to </a:t>
            </a:r>
            <a:r>
              <a:rPr lang="en-US" sz="1700" b="1" dirty="0">
                <a:solidFill>
                  <a:schemeClr val="bg1"/>
                </a:solidFill>
              </a:rPr>
              <a:t>build</a:t>
            </a:r>
            <a:r>
              <a:rPr lang="en-US" sz="1700" dirty="0">
                <a:solidFill>
                  <a:schemeClr val="bg1"/>
                </a:solidFill>
              </a:rPr>
              <a:t>, </a:t>
            </a:r>
            <a:r>
              <a:rPr lang="en-US" sz="1700" b="1" dirty="0">
                <a:solidFill>
                  <a:schemeClr val="bg1"/>
                </a:solidFill>
              </a:rPr>
              <a:t>book</a:t>
            </a:r>
            <a:r>
              <a:rPr lang="en-US" sz="1700" dirty="0">
                <a:solidFill>
                  <a:schemeClr val="bg1"/>
                </a:solidFill>
              </a:rPr>
              <a:t>, and </a:t>
            </a:r>
            <a:r>
              <a:rPr lang="en-US" sz="1700" b="1" dirty="0">
                <a:solidFill>
                  <a:schemeClr val="bg1"/>
                </a:solidFill>
              </a:rPr>
              <a:t>manage</a:t>
            </a:r>
            <a:r>
              <a:rPr lang="en-US" sz="1700" dirty="0">
                <a:solidFill>
                  <a:schemeClr val="bg1"/>
                </a:solidFill>
              </a:rPr>
              <a:t> shipments from your desk and we can support with our dedicated service specialists.</a:t>
            </a:r>
          </a:p>
        </p:txBody>
      </p:sp>
      <p:sp>
        <p:nvSpPr>
          <p:cNvPr id="45" name="TextBox 44">
            <a:extLst>
              <a:ext uri="{FF2B5EF4-FFF2-40B4-BE49-F238E27FC236}">
                <a16:creationId xmlns:a16="http://schemas.microsoft.com/office/drawing/2014/main" id="{F9E1AA45-C40C-4FD1-BA12-9649EA8762A5}"/>
              </a:ext>
            </a:extLst>
          </p:cNvPr>
          <p:cNvSpPr txBox="1"/>
          <p:nvPr userDrawn="1"/>
        </p:nvSpPr>
        <p:spPr>
          <a:xfrm>
            <a:off x="3914520" y="4219259"/>
            <a:ext cx="3564208" cy="2354491"/>
          </a:xfrm>
          <a:prstGeom prst="rect">
            <a:avLst/>
          </a:prstGeom>
          <a:noFill/>
        </p:spPr>
        <p:txBody>
          <a:bodyPr wrap="square" rtlCol="0">
            <a:spAutoFit/>
          </a:bodyPr>
          <a:lstStyle/>
          <a:p>
            <a:pPr algn="ctr"/>
            <a:r>
              <a:rPr lang="en-US" sz="2100" dirty="0">
                <a:solidFill>
                  <a:schemeClr val="bg1"/>
                </a:solidFill>
              </a:rPr>
              <a:t>We will work hard to provide a seamless shipment process, from start to finish, with the </a:t>
            </a:r>
            <a:r>
              <a:rPr lang="en-US" sz="2100" b="1" dirty="0">
                <a:solidFill>
                  <a:schemeClr val="bg1"/>
                </a:solidFill>
              </a:rPr>
              <a:t>RELIABILITY</a:t>
            </a:r>
            <a:r>
              <a:rPr lang="en-US" sz="2100" dirty="0">
                <a:solidFill>
                  <a:schemeClr val="bg1"/>
                </a:solidFill>
              </a:rPr>
              <a:t>, </a:t>
            </a:r>
            <a:r>
              <a:rPr lang="en-US" sz="2100" b="1" dirty="0">
                <a:solidFill>
                  <a:schemeClr val="bg1"/>
                </a:solidFill>
              </a:rPr>
              <a:t>ACCURACY</a:t>
            </a:r>
            <a:r>
              <a:rPr lang="en-US" sz="2100" dirty="0">
                <a:solidFill>
                  <a:schemeClr val="bg1"/>
                </a:solidFill>
              </a:rPr>
              <a:t>, and </a:t>
            </a:r>
            <a:r>
              <a:rPr lang="en-US" sz="2100" b="1" dirty="0">
                <a:solidFill>
                  <a:schemeClr val="bg1"/>
                </a:solidFill>
              </a:rPr>
              <a:t>SPEED</a:t>
            </a:r>
            <a:r>
              <a:rPr lang="en-US" sz="2100" dirty="0">
                <a:solidFill>
                  <a:schemeClr val="bg1"/>
                </a:solidFill>
              </a:rPr>
              <a:t> your </a:t>
            </a:r>
          </a:p>
          <a:p>
            <a:pPr algn="ctr"/>
            <a:r>
              <a:rPr lang="en-US" sz="2100" dirty="0">
                <a:solidFill>
                  <a:schemeClr val="bg1"/>
                </a:solidFill>
              </a:rPr>
              <a:t>business demands.</a:t>
            </a:r>
          </a:p>
        </p:txBody>
      </p:sp>
      <p:pic>
        <p:nvPicPr>
          <p:cNvPr id="46" name="Picture 45">
            <a:extLst>
              <a:ext uri="{FF2B5EF4-FFF2-40B4-BE49-F238E27FC236}">
                <a16:creationId xmlns:a16="http://schemas.microsoft.com/office/drawing/2014/main" id="{25FCCA32-6C6C-48B7-8A67-BD9922A0464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a:stretch/>
        </p:blipFill>
        <p:spPr>
          <a:xfrm>
            <a:off x="7746454" y="1240018"/>
            <a:ext cx="4235650" cy="5214376"/>
          </a:xfrm>
          <a:prstGeom prst="rect">
            <a:avLst/>
          </a:prstGeom>
          <a:ln w="28575">
            <a:solidFill>
              <a:schemeClr val="accent2"/>
            </a:solidFill>
          </a:ln>
        </p:spPr>
      </p:pic>
      <p:pic>
        <p:nvPicPr>
          <p:cNvPr id="47" name="Picture 2" descr="Forester Regular">
            <a:extLst>
              <a:ext uri="{FF2B5EF4-FFF2-40B4-BE49-F238E27FC236}">
                <a16:creationId xmlns:a16="http://schemas.microsoft.com/office/drawing/2014/main" id="{8B18FD59-6106-45D6-9449-196FCE78EC49}"/>
              </a:ext>
            </a:extLst>
          </p:cNvPr>
          <p:cNvPicPr>
            <a:picLocks noChangeAspect="1" noChangeArrowheads="1"/>
          </p:cNvPicPr>
          <p:nvPr userDrawn="1"/>
        </p:nvPicPr>
        <p:blipFill>
          <a:blip r:embed="rId8"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5376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ase Domestic Product">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53" name="Isosceles Triangle 52">
            <a:extLst>
              <a:ext uri="{FF2B5EF4-FFF2-40B4-BE49-F238E27FC236}">
                <a16:creationId xmlns:a16="http://schemas.microsoft.com/office/drawing/2014/main" id="{DA91CA65-0EDB-4BF8-9603-53D5E13A03B5}"/>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4" name="Picture 53">
            <a:extLst>
              <a:ext uri="{FF2B5EF4-FFF2-40B4-BE49-F238E27FC236}">
                <a16:creationId xmlns:a16="http://schemas.microsoft.com/office/drawing/2014/main" id="{7E4D508D-C8CD-4119-BAEE-C6E2C0B88162}"/>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9" name="Title 1">
            <a:extLst>
              <a:ext uri="{FF2B5EF4-FFF2-40B4-BE49-F238E27FC236}">
                <a16:creationId xmlns:a16="http://schemas.microsoft.com/office/drawing/2014/main" id="{F0931BAD-E85A-40B7-B410-E62F86F724F8}"/>
              </a:ext>
            </a:extLst>
          </p:cNvPr>
          <p:cNvSpPr txBox="1">
            <a:spLocks/>
          </p:cNvSpPr>
          <p:nvPr userDrawn="1"/>
        </p:nvSpPr>
        <p:spPr>
          <a:xfrm>
            <a:off x="250334" y="267081"/>
            <a:ext cx="6866331"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Base </a:t>
            </a:r>
            <a:r>
              <a:rPr lang="en-US" sz="3200" b="1" dirty="0">
                <a:solidFill>
                  <a:schemeClr val="accent1"/>
                </a:solidFill>
              </a:rPr>
              <a:t>Domestic</a:t>
            </a:r>
            <a:r>
              <a:rPr lang="en-US" sz="3200" b="1" dirty="0">
                <a:solidFill>
                  <a:schemeClr val="accent2"/>
                </a:solidFill>
              </a:rPr>
              <a:t> Product</a:t>
            </a:r>
          </a:p>
        </p:txBody>
      </p:sp>
      <p:pic>
        <p:nvPicPr>
          <p:cNvPr id="30" name="Picture 12" descr="Oversized cargo yellow RGB color icon - stock vector 2626293 | Crushpixel">
            <a:extLst>
              <a:ext uri="{FF2B5EF4-FFF2-40B4-BE49-F238E27FC236}">
                <a16:creationId xmlns:a16="http://schemas.microsoft.com/office/drawing/2014/main" id="{BC73E625-6EAB-4698-8589-1A3B45AC11AD}"/>
              </a:ext>
            </a:extLst>
          </p:cNvPr>
          <p:cNvPicPr>
            <a:picLocks noChangeAspect="1" noChangeArrowheads="1"/>
          </p:cNvPicPr>
          <p:nvPr userDrawn="1"/>
        </p:nvPicPr>
        <p:blipFill rotWithShape="1">
          <a:blip r:embed="rId9" cstate="hqprint">
            <a:extLst>
              <a:ext uri="{28A0092B-C50C-407E-A947-70E740481C1C}">
                <a14:useLocalDpi xmlns:a14="http://schemas.microsoft.com/office/drawing/2010/main"/>
              </a:ext>
            </a:extLst>
          </a:blip>
          <a:srcRect/>
          <a:stretch/>
        </p:blipFill>
        <p:spPr bwMode="auto">
          <a:xfrm>
            <a:off x="8166252" y="4237796"/>
            <a:ext cx="1271843" cy="1291964"/>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E6429BA-D34E-445E-9C59-7ADABADF963B}"/>
              </a:ext>
            </a:extLst>
          </p:cNvPr>
          <p:cNvSpPr/>
          <p:nvPr userDrawn="1"/>
        </p:nvSpPr>
        <p:spPr>
          <a:xfrm>
            <a:off x="334195" y="1574111"/>
            <a:ext cx="3604126" cy="2007862"/>
          </a:xfrm>
          <a:prstGeom prst="rect">
            <a:avLst/>
          </a:prstGeom>
          <a:noFill/>
          <a:ln w="38100">
            <a:solidFill>
              <a:srgbClr val="A71930"/>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2" name="Rectangle 31">
            <a:extLst>
              <a:ext uri="{FF2B5EF4-FFF2-40B4-BE49-F238E27FC236}">
                <a16:creationId xmlns:a16="http://schemas.microsoft.com/office/drawing/2014/main" id="{D1743A2E-600C-4936-A247-3067E76B3988}"/>
              </a:ext>
            </a:extLst>
          </p:cNvPr>
          <p:cNvSpPr/>
          <p:nvPr userDrawn="1"/>
        </p:nvSpPr>
        <p:spPr>
          <a:xfrm>
            <a:off x="4227051" y="1574111"/>
            <a:ext cx="3604126" cy="2007862"/>
          </a:xfrm>
          <a:prstGeom prst="rect">
            <a:avLst/>
          </a:prstGeom>
          <a:noFill/>
          <a:ln w="38100" cmpd="sng">
            <a:solidFill>
              <a:srgbClr val="8F9193"/>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3" name="Rectangle 32">
            <a:extLst>
              <a:ext uri="{FF2B5EF4-FFF2-40B4-BE49-F238E27FC236}">
                <a16:creationId xmlns:a16="http://schemas.microsoft.com/office/drawing/2014/main" id="{10CF8BE5-6B3F-4321-B6AD-B30AA931E8AA}"/>
              </a:ext>
            </a:extLst>
          </p:cNvPr>
          <p:cNvSpPr/>
          <p:nvPr userDrawn="1"/>
        </p:nvSpPr>
        <p:spPr>
          <a:xfrm>
            <a:off x="8119907" y="1574111"/>
            <a:ext cx="3604126" cy="2007862"/>
          </a:xfrm>
          <a:prstGeom prst="rect">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4" name="TextBox 33">
            <a:extLst>
              <a:ext uri="{FF2B5EF4-FFF2-40B4-BE49-F238E27FC236}">
                <a16:creationId xmlns:a16="http://schemas.microsoft.com/office/drawing/2014/main" id="{B41C978A-ABA3-4637-9036-4383990C2775}"/>
              </a:ext>
            </a:extLst>
          </p:cNvPr>
          <p:cNvSpPr txBox="1"/>
          <p:nvPr userDrawn="1"/>
        </p:nvSpPr>
        <p:spPr>
          <a:xfrm>
            <a:off x="1071905" y="2934474"/>
            <a:ext cx="2647693" cy="292388"/>
          </a:xfrm>
          <a:prstGeom prst="rect">
            <a:avLst/>
          </a:prstGeom>
          <a:noFill/>
        </p:spPr>
        <p:txBody>
          <a:bodyPr wrap="square" rtlCol="0">
            <a:spAutoFit/>
          </a:bodyPr>
          <a:lstStyle/>
          <a:p>
            <a:r>
              <a:rPr lang="en-US" sz="1300" dirty="0">
                <a:solidFill>
                  <a:schemeClr val="bg1"/>
                </a:solidFill>
                <a:latin typeface="Century Gothic" panose="020B0502020202020204" pitchFamily="34" charset="0"/>
                <a:cs typeface="Lato Light"/>
              </a:rPr>
              <a:t>Enter text here.</a:t>
            </a:r>
          </a:p>
        </p:txBody>
      </p:sp>
      <p:sp>
        <p:nvSpPr>
          <p:cNvPr id="35" name="TextBox 34">
            <a:extLst>
              <a:ext uri="{FF2B5EF4-FFF2-40B4-BE49-F238E27FC236}">
                <a16:creationId xmlns:a16="http://schemas.microsoft.com/office/drawing/2014/main" id="{0EFA28CE-0269-4D91-8A25-A320EB63567D}"/>
              </a:ext>
            </a:extLst>
          </p:cNvPr>
          <p:cNvSpPr txBox="1"/>
          <p:nvPr userDrawn="1"/>
        </p:nvSpPr>
        <p:spPr>
          <a:xfrm>
            <a:off x="4690186" y="2934474"/>
            <a:ext cx="2647693" cy="292388"/>
          </a:xfrm>
          <a:prstGeom prst="rect">
            <a:avLst/>
          </a:prstGeom>
          <a:noFill/>
        </p:spPr>
        <p:txBody>
          <a:bodyPr wrap="square" rtlCol="0">
            <a:spAutoFit/>
          </a:bodyPr>
          <a:lstStyle/>
          <a:p>
            <a:r>
              <a:rPr lang="en-US" sz="1300" dirty="0">
                <a:solidFill>
                  <a:schemeClr val="bg1"/>
                </a:solidFill>
                <a:latin typeface="Century Gothic" panose="020B0502020202020204" pitchFamily="34" charset="0"/>
                <a:cs typeface="Lato Light"/>
              </a:rPr>
              <a:t>Enter text here.</a:t>
            </a:r>
          </a:p>
        </p:txBody>
      </p:sp>
      <p:sp>
        <p:nvSpPr>
          <p:cNvPr id="36" name="Rectangle 35">
            <a:extLst>
              <a:ext uri="{FF2B5EF4-FFF2-40B4-BE49-F238E27FC236}">
                <a16:creationId xmlns:a16="http://schemas.microsoft.com/office/drawing/2014/main" id="{4AA95EBE-A39D-466E-8F38-3C175C6BB1CA}"/>
              </a:ext>
            </a:extLst>
          </p:cNvPr>
          <p:cNvSpPr/>
          <p:nvPr userDrawn="1"/>
        </p:nvSpPr>
        <p:spPr>
          <a:xfrm>
            <a:off x="334195" y="3879847"/>
            <a:ext cx="3604126" cy="2007862"/>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7" name="Rectangle 36">
            <a:extLst>
              <a:ext uri="{FF2B5EF4-FFF2-40B4-BE49-F238E27FC236}">
                <a16:creationId xmlns:a16="http://schemas.microsoft.com/office/drawing/2014/main" id="{84AC35AF-15B1-4F06-AFB8-8E7C1DEC325E}"/>
              </a:ext>
            </a:extLst>
          </p:cNvPr>
          <p:cNvSpPr/>
          <p:nvPr userDrawn="1"/>
        </p:nvSpPr>
        <p:spPr>
          <a:xfrm>
            <a:off x="4227051" y="3879847"/>
            <a:ext cx="3604126" cy="2007862"/>
          </a:xfrm>
          <a:prstGeom prst="rect">
            <a:avLst/>
          </a:prstGeom>
          <a:noFill/>
          <a:ln w="381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8" name="Rectangle 37">
            <a:extLst>
              <a:ext uri="{FF2B5EF4-FFF2-40B4-BE49-F238E27FC236}">
                <a16:creationId xmlns:a16="http://schemas.microsoft.com/office/drawing/2014/main" id="{D8DDB59F-D88D-4B41-86BC-E419B0D96BBA}"/>
              </a:ext>
            </a:extLst>
          </p:cNvPr>
          <p:cNvSpPr/>
          <p:nvPr userDrawn="1"/>
        </p:nvSpPr>
        <p:spPr>
          <a:xfrm>
            <a:off x="8119907" y="3879847"/>
            <a:ext cx="3604126" cy="2007862"/>
          </a:xfrm>
          <a:prstGeom prst="rect">
            <a:avLst/>
          </a:prstGeom>
          <a:noFill/>
          <a:ln w="38100" cmpd="sng">
            <a:solidFill>
              <a:srgbClr val="8F9193"/>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39" name="TextBox 38">
            <a:extLst>
              <a:ext uri="{FF2B5EF4-FFF2-40B4-BE49-F238E27FC236}">
                <a16:creationId xmlns:a16="http://schemas.microsoft.com/office/drawing/2014/main" id="{A2B2EEE0-E9C3-4F50-8486-2EA652828E9E}"/>
              </a:ext>
            </a:extLst>
          </p:cNvPr>
          <p:cNvSpPr txBox="1"/>
          <p:nvPr userDrawn="1"/>
        </p:nvSpPr>
        <p:spPr>
          <a:xfrm>
            <a:off x="334195" y="1763897"/>
            <a:ext cx="3604126" cy="877163"/>
          </a:xfrm>
          <a:prstGeom prst="rect">
            <a:avLst/>
          </a:prstGeom>
          <a:noFill/>
        </p:spPr>
        <p:txBody>
          <a:bodyPr wrap="square" rtlCol="0">
            <a:spAutoFit/>
          </a:bodyPr>
          <a:lstStyle/>
          <a:p>
            <a:pPr algn="ctr"/>
            <a:r>
              <a:rPr lang="en-US" sz="2700" b="1" dirty="0">
                <a:solidFill>
                  <a:schemeClr val="accent1"/>
                </a:solidFill>
              </a:rPr>
              <a:t>Less-than-Truckload</a:t>
            </a:r>
            <a:r>
              <a:rPr lang="en-US" dirty="0"/>
              <a:t> </a:t>
            </a:r>
          </a:p>
          <a:p>
            <a:pPr algn="ctr"/>
            <a:r>
              <a:rPr lang="en-US" sz="2400" dirty="0"/>
              <a:t>(LTL)</a:t>
            </a:r>
            <a:endParaRPr lang="en-US" dirty="0"/>
          </a:p>
        </p:txBody>
      </p:sp>
      <p:pic>
        <p:nvPicPr>
          <p:cNvPr id="40" name="Picture 2" descr="Full Truckload (FTL-TL) or Less-Than-Truckload (LTL) - understand - select">
            <a:extLst>
              <a:ext uri="{FF2B5EF4-FFF2-40B4-BE49-F238E27FC236}">
                <a16:creationId xmlns:a16="http://schemas.microsoft.com/office/drawing/2014/main" id="{D91D4D6C-307E-49CB-A01D-01DDCEDA82B2}"/>
              </a:ext>
            </a:extLst>
          </p:cNvPr>
          <p:cNvPicPr>
            <a:picLocks noChangeAspect="1" noChangeArrowheads="1"/>
          </p:cNvPicPr>
          <p:nvPr userDrawn="1"/>
        </p:nvPicPr>
        <p:blipFill rotWithShape="1">
          <a:blip r:embed="rId10" cstate="print">
            <a:extLst>
              <a:ext uri="{BEBA8EAE-BF5A-486C-A8C5-ECC9F3942E4B}">
                <a14:imgProps xmlns:a14="http://schemas.microsoft.com/office/drawing/2010/main">
                  <a14:imgLayer r:embed="rId11">
                    <a14:imgEffect>
                      <a14:backgroundRemoval t="9984" b="89935" l="9083" r="91162">
                        <a14:foregroundMark x1="52455" y1="68494" x2="39607" y2="67676"/>
                        <a14:foregroundMark x1="39607" y1="67676" x2="62439" y2="66939"/>
                        <a14:foregroundMark x1="62439" y1="66939" x2="54664" y2="57692"/>
                        <a14:foregroundMark x1="54664" y1="57692" x2="13830" y2="58020"/>
                        <a14:foregroundMark x1="13830" y1="58020" x2="12766" y2="65712"/>
                        <a14:foregroundMark x1="12766" y1="65712" x2="17185" y2="74468"/>
                        <a14:foregroundMark x1="17185" y1="74468" x2="23568" y2="77741"/>
                        <a14:foregroundMark x1="23568" y1="77741" x2="16285" y2="74386"/>
                        <a14:foregroundMark x1="10802" y1="75696" x2="9165" y2="65712"/>
                        <a14:foregroundMark x1="59574" y1="64403" x2="70376" y2="66530"/>
                        <a14:foregroundMark x1="70376" y1="66530" x2="67267" y2="64894"/>
                        <a14:foregroundMark x1="61866" y1="77169" x2="84534" y2="73159"/>
                        <a14:foregroundMark x1="84534" y1="73159" x2="91162" y2="74714"/>
                      </a14:backgroundRemoval>
                    </a14:imgEffect>
                  </a14:imgLayer>
                </a14:imgProps>
              </a:ext>
              <a:ext uri="{28A0092B-C50C-407E-A947-70E740481C1C}">
                <a14:useLocalDpi xmlns:a14="http://schemas.microsoft.com/office/drawing/2010/main"/>
              </a:ext>
            </a:extLst>
          </a:blip>
          <a:srcRect t="54470" b="16252"/>
          <a:stretch/>
        </p:blipFill>
        <p:spPr bwMode="auto">
          <a:xfrm>
            <a:off x="952335" y="2746498"/>
            <a:ext cx="2469045" cy="722879"/>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F139F137-2B48-4B07-BF3E-3B6E94805F8B}"/>
              </a:ext>
            </a:extLst>
          </p:cNvPr>
          <p:cNvSpPr txBox="1"/>
          <p:nvPr userDrawn="1"/>
        </p:nvSpPr>
        <p:spPr>
          <a:xfrm>
            <a:off x="4211969" y="1759437"/>
            <a:ext cx="3604126" cy="877163"/>
          </a:xfrm>
          <a:prstGeom prst="rect">
            <a:avLst/>
          </a:prstGeom>
          <a:noFill/>
        </p:spPr>
        <p:txBody>
          <a:bodyPr wrap="square" rtlCol="0">
            <a:spAutoFit/>
          </a:bodyPr>
          <a:lstStyle/>
          <a:p>
            <a:pPr algn="ctr"/>
            <a:r>
              <a:rPr lang="en-US" sz="2700" b="1" dirty="0">
                <a:solidFill>
                  <a:schemeClr val="accent1"/>
                </a:solidFill>
              </a:rPr>
              <a:t>Truckload</a:t>
            </a:r>
            <a:r>
              <a:rPr lang="en-US" dirty="0"/>
              <a:t> </a:t>
            </a:r>
          </a:p>
          <a:p>
            <a:pPr algn="ctr"/>
            <a:r>
              <a:rPr lang="en-US" sz="2400" dirty="0"/>
              <a:t>(TL)</a:t>
            </a:r>
            <a:endParaRPr lang="en-US" dirty="0"/>
          </a:p>
        </p:txBody>
      </p:sp>
      <p:pic>
        <p:nvPicPr>
          <p:cNvPr id="42" name="Picture 2" descr="Full Truckload (FTL-TL) or Less-Than-Truckload (LTL) - understand - select">
            <a:extLst>
              <a:ext uri="{FF2B5EF4-FFF2-40B4-BE49-F238E27FC236}">
                <a16:creationId xmlns:a16="http://schemas.microsoft.com/office/drawing/2014/main" id="{04AC43B6-936D-4215-81F1-D62C0DA1715A}"/>
              </a:ext>
            </a:extLst>
          </p:cNvPr>
          <p:cNvPicPr>
            <a:picLocks noChangeAspect="1" noChangeArrowheads="1"/>
          </p:cNvPicPr>
          <p:nvPr userDrawn="1"/>
        </p:nvPicPr>
        <p:blipFill rotWithShape="1">
          <a:blip r:embed="rId12" cstate="print">
            <a:extLst>
              <a:ext uri="{BEBA8EAE-BF5A-486C-A8C5-ECC9F3942E4B}">
                <a14:imgProps xmlns:a14="http://schemas.microsoft.com/office/drawing/2010/main">
                  <a14:imgLayer r:embed="rId11">
                    <a14:imgEffect>
                      <a14:backgroundRemoval t="9984" b="89935" l="9083" r="91162">
                        <a14:foregroundMark x1="52455" y1="68494" x2="39607" y2="67676"/>
                        <a14:foregroundMark x1="39607" y1="67676" x2="62439" y2="66939"/>
                        <a14:foregroundMark x1="62439" y1="66939" x2="54664" y2="57692"/>
                        <a14:foregroundMark x1="54664" y1="57692" x2="13830" y2="58020"/>
                        <a14:foregroundMark x1="13830" y1="58020" x2="12766" y2="65712"/>
                        <a14:foregroundMark x1="12766" y1="65712" x2="17185" y2="74468"/>
                        <a14:foregroundMark x1="17185" y1="74468" x2="23568" y2="77741"/>
                        <a14:foregroundMark x1="23568" y1="77741" x2="16285" y2="74386"/>
                        <a14:foregroundMark x1="10802" y1="75696" x2="9165" y2="65712"/>
                        <a14:foregroundMark x1="59574" y1="64403" x2="70376" y2="66530"/>
                        <a14:foregroundMark x1="70376" y1="66530" x2="67267" y2="64894"/>
                        <a14:foregroundMark x1="61866" y1="77169" x2="84534" y2="73159"/>
                        <a14:foregroundMark x1="84534" y1="73159" x2="91162" y2="74714"/>
                        <a14:foregroundMark x1="16448" y1="20049" x2="42553" y2="26514"/>
                        <a14:foregroundMark x1="42553" y1="26514" x2="20049" y2="14975"/>
                        <a14:foregroundMark x1="79933" y1="26891" x2="79933" y2="26891"/>
                        <a14:foregroundMark x1="81619" y1="20504" x2="81619" y2="20504"/>
                        <a14:foregroundMark x1="83980" y1="23697" x2="83980" y2="23697"/>
                        <a14:foregroundMark x1="56998" y1="29580" x2="56998" y2="29580"/>
                        <a14:foregroundMark x1="56492" y1="25546" x2="56492" y2="25546"/>
                        <a14:foregroundMark x1="59696" y1="29580" x2="59696" y2="29580"/>
                        <a14:foregroundMark x1="58853" y1="35462" x2="58853" y2="35462"/>
                        <a14:foregroundMark x1="58347" y1="35126" x2="58347" y2="35126"/>
                        <a14:foregroundMark x1="51602" y1="34622" x2="51602" y2="34622"/>
                        <a14:foregroundMark x1="50084" y1="34118" x2="50084" y2="34118"/>
                        <a14:foregroundMark x1="46880" y1="32269" x2="46880" y2="32269"/>
                        <a14:foregroundMark x1="51096" y1="30420" x2="51096" y2="30420"/>
                        <a14:foregroundMark x1="52951" y1="30084" x2="52951" y2="30084"/>
                        <a14:foregroundMark x1="54300" y1="30924" x2="54300" y2="30924"/>
                        <a14:foregroundMark x1="54300" y1="30924" x2="54300" y2="30924"/>
                        <a14:foregroundMark x1="54300" y1="33277" x2="54300" y2="33277"/>
                        <a14:foregroundMark x1="56998" y1="32773" x2="56998" y2="32773"/>
                        <a14:foregroundMark x1="51096" y1="33277" x2="51096" y2="33277"/>
                        <a14:foregroundMark x1="50590" y1="33277" x2="50590" y2="33277"/>
                        <a14:foregroundMark x1="52951" y1="32269" x2="52951" y2="32269"/>
                        <a14:foregroundMark x1="52951" y1="32269" x2="52951" y2="32269"/>
                        <a14:foregroundMark x1="53794" y1="32269" x2="53794" y2="32269"/>
                        <a14:foregroundMark x1="59359" y1="31933" x2="59359" y2="31933"/>
                        <a14:foregroundMark x1="59359" y1="31933" x2="59359" y2="31933"/>
                        <a14:foregroundMark x1="59359" y1="31933" x2="61551" y2="32269"/>
                        <a14:foregroundMark x1="67454" y1="32269" x2="67454" y2="32269"/>
                        <a14:foregroundMark x1="67454" y1="32269" x2="67454" y2="32269"/>
                        <a14:foregroundMark x1="68971" y1="31933" x2="68971" y2="31933"/>
                        <a14:foregroundMark x1="69815" y1="30924" x2="69815" y2="30924"/>
                        <a14:foregroundMark x1="69309" y1="29076" x2="69309" y2="29076"/>
                        <a14:foregroundMark x1="68465" y1="29076" x2="68465" y2="29076"/>
                        <a14:foregroundMark x1="68465" y1="29580" x2="68465" y2="29580"/>
                        <a14:foregroundMark x1="69309" y1="30084" x2="69309" y2="30084"/>
                        <a14:foregroundMark x1="70320" y1="30420" x2="70320" y2="30420"/>
                        <a14:foregroundMark x1="71164" y1="31429" x2="71164" y2="31429"/>
                      </a14:backgroundRemoval>
                    </a14:imgEffect>
                  </a14:imgLayer>
                </a14:imgProps>
              </a:ext>
              <a:ext uri="{28A0092B-C50C-407E-A947-70E740481C1C}">
                <a14:useLocalDpi xmlns:a14="http://schemas.microsoft.com/office/drawing/2010/main"/>
              </a:ext>
            </a:extLst>
          </a:blip>
          <a:srcRect t="9072" b="55401"/>
          <a:stretch/>
        </p:blipFill>
        <p:spPr bwMode="auto">
          <a:xfrm>
            <a:off x="4779509" y="2694562"/>
            <a:ext cx="2469045" cy="877164"/>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65BD6002-739D-4A49-9C99-EED45F210939}"/>
              </a:ext>
            </a:extLst>
          </p:cNvPr>
          <p:cNvSpPr txBox="1"/>
          <p:nvPr userDrawn="1"/>
        </p:nvSpPr>
        <p:spPr>
          <a:xfrm>
            <a:off x="8557825" y="1759436"/>
            <a:ext cx="3166208" cy="507831"/>
          </a:xfrm>
          <a:prstGeom prst="rect">
            <a:avLst/>
          </a:prstGeom>
          <a:noFill/>
        </p:spPr>
        <p:txBody>
          <a:bodyPr wrap="square" rtlCol="0">
            <a:spAutoFit/>
          </a:bodyPr>
          <a:lstStyle/>
          <a:p>
            <a:pPr algn="ctr"/>
            <a:r>
              <a:rPr lang="en-US" sz="2700" b="1" dirty="0">
                <a:solidFill>
                  <a:schemeClr val="accent1"/>
                </a:solidFill>
              </a:rPr>
              <a:t>Local Carrier</a:t>
            </a:r>
            <a:endParaRPr lang="en-US" dirty="0"/>
          </a:p>
        </p:txBody>
      </p:sp>
      <p:sp>
        <p:nvSpPr>
          <p:cNvPr id="44" name="TextBox 43">
            <a:extLst>
              <a:ext uri="{FF2B5EF4-FFF2-40B4-BE49-F238E27FC236}">
                <a16:creationId xmlns:a16="http://schemas.microsoft.com/office/drawing/2014/main" id="{EC185EC7-60F5-4195-BDA8-E064D4C2CFF0}"/>
              </a:ext>
            </a:extLst>
          </p:cNvPr>
          <p:cNvSpPr txBox="1"/>
          <p:nvPr userDrawn="1"/>
        </p:nvSpPr>
        <p:spPr>
          <a:xfrm>
            <a:off x="8234281" y="2269048"/>
            <a:ext cx="3375378" cy="1200329"/>
          </a:xfrm>
          <a:prstGeom prst="rect">
            <a:avLst/>
          </a:prstGeom>
          <a:noFill/>
        </p:spPr>
        <p:txBody>
          <a:bodyPr wrap="square">
            <a:spAutoFit/>
          </a:bodyPr>
          <a:lstStyle/>
          <a:p>
            <a:pPr algn="ctr"/>
            <a:r>
              <a:rPr lang="en-US" dirty="0"/>
              <a:t>Including </a:t>
            </a:r>
            <a:r>
              <a:rPr lang="en-US" b="1" dirty="0"/>
              <a:t>expedited</a:t>
            </a:r>
            <a:r>
              <a:rPr lang="en-US" dirty="0"/>
              <a:t>, </a:t>
            </a:r>
            <a:r>
              <a:rPr lang="en-US" b="1" dirty="0"/>
              <a:t>final mile</a:t>
            </a:r>
            <a:r>
              <a:rPr lang="en-US" dirty="0"/>
              <a:t>, </a:t>
            </a:r>
            <a:r>
              <a:rPr lang="en-US" b="1" dirty="0"/>
              <a:t>hot shot</a:t>
            </a:r>
            <a:r>
              <a:rPr lang="en-US" dirty="0"/>
              <a:t>, </a:t>
            </a:r>
            <a:r>
              <a:rPr lang="en-US" b="1" dirty="0"/>
              <a:t>next-day</a:t>
            </a:r>
            <a:r>
              <a:rPr lang="en-US" dirty="0"/>
              <a:t>, </a:t>
            </a:r>
            <a:r>
              <a:rPr lang="en-US" b="1" dirty="0"/>
              <a:t>same-day</a:t>
            </a:r>
            <a:r>
              <a:rPr lang="en-US" dirty="0"/>
              <a:t>, and </a:t>
            </a:r>
          </a:p>
          <a:p>
            <a:pPr algn="ctr"/>
            <a:r>
              <a:rPr lang="en-US" b="1" dirty="0"/>
              <a:t>time-sensitive</a:t>
            </a:r>
            <a:r>
              <a:rPr lang="en-US" dirty="0"/>
              <a:t>.</a:t>
            </a:r>
          </a:p>
        </p:txBody>
      </p:sp>
      <p:pic>
        <p:nvPicPr>
          <p:cNvPr id="45" name="Picture 4" descr="Location marker - Free professions and jobs icons">
            <a:extLst>
              <a:ext uri="{FF2B5EF4-FFF2-40B4-BE49-F238E27FC236}">
                <a16:creationId xmlns:a16="http://schemas.microsoft.com/office/drawing/2014/main" id="{6ED541B2-3A76-4F90-9245-6814738940F3}"/>
              </a:ext>
            </a:extLst>
          </p:cNvPr>
          <p:cNvPicPr>
            <a:picLocks noChangeAspect="1" noChangeArrowheads="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8426192" y="1705219"/>
            <a:ext cx="586650" cy="586650"/>
          </a:xfrm>
          <a:prstGeom prst="rect">
            <a:avLst/>
          </a:prstGeom>
          <a:noFill/>
          <a:extLst>
            <a:ext uri="{909E8E84-426E-40DD-AFC4-6F175D3DCCD1}">
              <a14:hiddenFill xmlns:a14="http://schemas.microsoft.com/office/drawing/2010/main">
                <a:solidFill>
                  <a:srgbClr val="FFFFFF"/>
                </a:solidFill>
              </a14:hiddenFill>
            </a:ext>
          </a:extLst>
        </p:spPr>
      </p:pic>
      <p:sp>
        <p:nvSpPr>
          <p:cNvPr id="46" name="TextBox 45">
            <a:extLst>
              <a:ext uri="{FF2B5EF4-FFF2-40B4-BE49-F238E27FC236}">
                <a16:creationId xmlns:a16="http://schemas.microsoft.com/office/drawing/2014/main" id="{0108D36D-69D1-4B6F-B0CE-E96683A8D448}"/>
              </a:ext>
            </a:extLst>
          </p:cNvPr>
          <p:cNvSpPr txBox="1"/>
          <p:nvPr userDrawn="1"/>
        </p:nvSpPr>
        <p:spPr>
          <a:xfrm>
            <a:off x="371721" y="3950170"/>
            <a:ext cx="3566600" cy="507831"/>
          </a:xfrm>
          <a:prstGeom prst="rect">
            <a:avLst/>
          </a:prstGeom>
          <a:noFill/>
        </p:spPr>
        <p:txBody>
          <a:bodyPr wrap="square" rtlCol="0">
            <a:spAutoFit/>
          </a:bodyPr>
          <a:lstStyle/>
          <a:p>
            <a:pPr algn="ctr"/>
            <a:r>
              <a:rPr lang="en-US" sz="2700" b="1" dirty="0">
                <a:solidFill>
                  <a:schemeClr val="accent1"/>
                </a:solidFill>
              </a:rPr>
              <a:t>Parcel</a:t>
            </a:r>
            <a:endParaRPr lang="en-US" dirty="0"/>
          </a:p>
        </p:txBody>
      </p:sp>
      <p:pic>
        <p:nvPicPr>
          <p:cNvPr id="47" name="Picture 6" descr="Carton - Free shipping and delivery icons">
            <a:extLst>
              <a:ext uri="{FF2B5EF4-FFF2-40B4-BE49-F238E27FC236}">
                <a16:creationId xmlns:a16="http://schemas.microsoft.com/office/drawing/2014/main" id="{D1345350-92DC-4B29-B650-9BF728CB2893}"/>
              </a:ext>
            </a:extLst>
          </p:cNvPr>
          <p:cNvPicPr>
            <a:picLocks noChangeAspect="1" noChangeArrowheads="1"/>
          </p:cNvPicPr>
          <p:nvPr userDrawn="1"/>
        </p:nvPicPr>
        <p:blipFill>
          <a:blip r:embed="rId14" cstate="print">
            <a:extLst>
              <a:ext uri="{28A0092B-C50C-407E-A947-70E740481C1C}">
                <a14:useLocalDpi xmlns:a14="http://schemas.microsoft.com/office/drawing/2010/main"/>
              </a:ext>
            </a:extLst>
          </a:blip>
          <a:srcRect/>
          <a:stretch>
            <a:fillRect/>
          </a:stretch>
        </p:blipFill>
        <p:spPr bwMode="auto">
          <a:xfrm>
            <a:off x="1452323" y="4522787"/>
            <a:ext cx="1367870" cy="1367870"/>
          </a:xfrm>
          <a:prstGeom prst="rect">
            <a:avLst/>
          </a:prstGeom>
          <a:noFill/>
          <a:extLst>
            <a:ext uri="{909E8E84-426E-40DD-AFC4-6F175D3DCCD1}">
              <a14:hiddenFill xmlns:a14="http://schemas.microsoft.com/office/drawing/2010/main">
                <a:solidFill>
                  <a:srgbClr val="FFFFFF"/>
                </a:solidFill>
              </a14:hiddenFill>
            </a:ext>
          </a:extLst>
        </p:spPr>
      </p:pic>
      <p:sp>
        <p:nvSpPr>
          <p:cNvPr id="48" name="TextBox 47">
            <a:extLst>
              <a:ext uri="{FF2B5EF4-FFF2-40B4-BE49-F238E27FC236}">
                <a16:creationId xmlns:a16="http://schemas.microsoft.com/office/drawing/2014/main" id="{6F5A9B89-AE32-4692-8835-EEA457D94B46}"/>
              </a:ext>
            </a:extLst>
          </p:cNvPr>
          <p:cNvSpPr txBox="1"/>
          <p:nvPr userDrawn="1"/>
        </p:nvSpPr>
        <p:spPr>
          <a:xfrm>
            <a:off x="4227051" y="3950170"/>
            <a:ext cx="3604126" cy="507831"/>
          </a:xfrm>
          <a:prstGeom prst="rect">
            <a:avLst/>
          </a:prstGeom>
          <a:noFill/>
        </p:spPr>
        <p:txBody>
          <a:bodyPr wrap="square" rtlCol="0">
            <a:spAutoFit/>
          </a:bodyPr>
          <a:lstStyle/>
          <a:p>
            <a:pPr algn="ctr"/>
            <a:r>
              <a:rPr lang="en-US" sz="2700" b="1" dirty="0">
                <a:solidFill>
                  <a:schemeClr val="accent1"/>
                </a:solidFill>
              </a:rPr>
              <a:t>White Glove</a:t>
            </a:r>
            <a:endParaRPr lang="en-US" dirty="0"/>
          </a:p>
        </p:txBody>
      </p:sp>
      <p:pic>
        <p:nvPicPr>
          <p:cNvPr id="49" name="Picture 8" descr="Waiter - Free people icons">
            <a:extLst>
              <a:ext uri="{FF2B5EF4-FFF2-40B4-BE49-F238E27FC236}">
                <a16:creationId xmlns:a16="http://schemas.microsoft.com/office/drawing/2014/main" id="{9128037C-3BF9-4C61-9FCA-558FA4CE124B}"/>
              </a:ext>
            </a:extLst>
          </p:cNvPr>
          <p:cNvPicPr>
            <a:picLocks noChangeAspect="1" noChangeArrowheads="1"/>
          </p:cNvPicPr>
          <p:nvPr userDrawn="1"/>
        </p:nvPicPr>
        <p:blipFill>
          <a:blip r:embed="rId15" cstate="print">
            <a:extLst>
              <a:ext uri="{28A0092B-C50C-407E-A947-70E740481C1C}">
                <a14:useLocalDpi xmlns:a14="http://schemas.microsoft.com/office/drawing/2010/main"/>
              </a:ext>
            </a:extLst>
          </a:blip>
          <a:srcRect/>
          <a:stretch>
            <a:fillRect/>
          </a:stretch>
        </p:blipFill>
        <p:spPr bwMode="auto">
          <a:xfrm>
            <a:off x="5390274" y="4601749"/>
            <a:ext cx="1277679" cy="127767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10" descr="Box - Free business icons">
            <a:extLst>
              <a:ext uri="{FF2B5EF4-FFF2-40B4-BE49-F238E27FC236}">
                <a16:creationId xmlns:a16="http://schemas.microsoft.com/office/drawing/2014/main" id="{E1265F7B-51C1-44AA-A7EC-17108B12A082}"/>
              </a:ext>
            </a:extLst>
          </p:cNvPr>
          <p:cNvPicPr>
            <a:picLocks noChangeAspect="1" noChangeArrowheads="1"/>
          </p:cNvPicPr>
          <p:nvPr userDrawn="1"/>
        </p:nvPicPr>
        <p:blipFill>
          <a:blip r:embed="rId16" cstate="print">
            <a:extLst>
              <a:ext uri="{28A0092B-C50C-407E-A947-70E740481C1C}">
                <a14:useLocalDpi xmlns:a14="http://schemas.microsoft.com/office/drawing/2010/main"/>
              </a:ext>
            </a:extLst>
          </a:blip>
          <a:srcRect/>
          <a:stretch>
            <a:fillRect/>
          </a:stretch>
        </p:blipFill>
        <p:spPr bwMode="auto">
          <a:xfrm>
            <a:off x="6057929" y="4512158"/>
            <a:ext cx="587446" cy="587446"/>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50">
            <a:extLst>
              <a:ext uri="{FF2B5EF4-FFF2-40B4-BE49-F238E27FC236}">
                <a16:creationId xmlns:a16="http://schemas.microsoft.com/office/drawing/2014/main" id="{2C4E44A8-8E13-4A79-BED7-868CD665B48A}"/>
              </a:ext>
            </a:extLst>
          </p:cNvPr>
          <p:cNvSpPr txBox="1"/>
          <p:nvPr userDrawn="1"/>
        </p:nvSpPr>
        <p:spPr>
          <a:xfrm>
            <a:off x="9295609" y="3914924"/>
            <a:ext cx="2390898" cy="2015936"/>
          </a:xfrm>
          <a:prstGeom prst="rect">
            <a:avLst/>
          </a:prstGeom>
          <a:noFill/>
        </p:spPr>
        <p:txBody>
          <a:bodyPr wrap="square" rtlCol="0">
            <a:spAutoFit/>
          </a:bodyPr>
          <a:lstStyle/>
          <a:p>
            <a:pPr algn="ctr"/>
            <a:r>
              <a:rPr lang="en-US" sz="2400" b="1" dirty="0">
                <a:solidFill>
                  <a:schemeClr val="accent1"/>
                </a:solidFill>
              </a:rPr>
              <a:t>Special Equipment,</a:t>
            </a:r>
          </a:p>
          <a:p>
            <a:pPr algn="ctr"/>
            <a:r>
              <a:rPr lang="en-US" sz="2400" b="1" dirty="0">
                <a:solidFill>
                  <a:schemeClr val="accent1"/>
                </a:solidFill>
              </a:rPr>
              <a:t>Over Dimensional,</a:t>
            </a:r>
          </a:p>
          <a:p>
            <a:pPr algn="ctr"/>
            <a:r>
              <a:rPr lang="en-US" sz="2400" b="1" dirty="0">
                <a:solidFill>
                  <a:schemeClr val="accent1"/>
                </a:solidFill>
              </a:rPr>
              <a:t>Project Cargo</a:t>
            </a:r>
          </a:p>
        </p:txBody>
      </p:sp>
      <p:pic>
        <p:nvPicPr>
          <p:cNvPr id="52" name="Picture 2" descr="Forester Regular">
            <a:extLst>
              <a:ext uri="{FF2B5EF4-FFF2-40B4-BE49-F238E27FC236}">
                <a16:creationId xmlns:a16="http://schemas.microsoft.com/office/drawing/2014/main" id="{B4656883-34D6-4E6D-B8D9-4E32425C4CBF}"/>
              </a:ext>
            </a:extLst>
          </p:cNvPr>
          <p:cNvPicPr>
            <a:picLocks noChangeAspect="1" noChangeArrowheads="1"/>
          </p:cNvPicPr>
          <p:nvPr userDrawn="1"/>
        </p:nvPicPr>
        <p:blipFill>
          <a:blip r:embed="rId17"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01707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Project Cargo">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4E3163B0-53ED-4555-A556-AF07B9AF5FE0}"/>
              </a:ext>
            </a:extLst>
          </p:cNvPr>
          <p:cNvGrpSpPr/>
          <p:nvPr userDrawn="1"/>
        </p:nvGrpSpPr>
        <p:grpSpPr>
          <a:xfrm>
            <a:off x="-24056" y="6015226"/>
            <a:ext cx="5312336" cy="853408"/>
            <a:chOff x="-24056" y="6188095"/>
            <a:chExt cx="4489377" cy="669905"/>
          </a:xfrm>
        </p:grpSpPr>
        <p:sp>
          <p:nvSpPr>
            <p:cNvPr id="31" name="Isosceles Triangle 30">
              <a:extLst>
                <a:ext uri="{FF2B5EF4-FFF2-40B4-BE49-F238E27FC236}">
                  <a16:creationId xmlns:a16="http://schemas.microsoft.com/office/drawing/2014/main" id="{B6F86485-1FAF-4C88-867F-679A0A6D058C}"/>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Isosceles Triangle 31">
              <a:extLst>
                <a:ext uri="{FF2B5EF4-FFF2-40B4-BE49-F238E27FC236}">
                  <a16:creationId xmlns:a16="http://schemas.microsoft.com/office/drawing/2014/main" id="{D9A31B1B-8BB7-457B-8CD8-FA139E1BC15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18">
            <a:extLst>
              <a:ext uri="{FF2B5EF4-FFF2-40B4-BE49-F238E27FC236}">
                <a16:creationId xmlns:a16="http://schemas.microsoft.com/office/drawing/2014/main" id="{6BD9585A-7EB2-44C4-89B8-35F1D2247B1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0" name="Isosceles Triangle 19">
            <a:extLst>
              <a:ext uri="{FF2B5EF4-FFF2-40B4-BE49-F238E27FC236}">
                <a16:creationId xmlns:a16="http://schemas.microsoft.com/office/drawing/2014/main" id="{6B97C1AC-C7BF-4D54-B935-C09CCB8E7F67}"/>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4" name="Title 1">
            <a:extLst>
              <a:ext uri="{FF2B5EF4-FFF2-40B4-BE49-F238E27FC236}">
                <a16:creationId xmlns:a16="http://schemas.microsoft.com/office/drawing/2014/main" id="{FA6F1756-C0F2-42FF-A610-9CC982F2923E}"/>
              </a:ext>
            </a:extLst>
          </p:cNvPr>
          <p:cNvSpPr txBox="1">
            <a:spLocks/>
          </p:cNvSpPr>
          <p:nvPr userDrawn="1"/>
        </p:nvSpPr>
        <p:spPr>
          <a:xfrm>
            <a:off x="250334" y="267081"/>
            <a:ext cx="6094022"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1"/>
                </a:solidFill>
              </a:rPr>
              <a:t>Project</a:t>
            </a:r>
            <a:r>
              <a:rPr lang="en-US" sz="3200" b="1" dirty="0">
                <a:solidFill>
                  <a:schemeClr val="accent2"/>
                </a:solidFill>
              </a:rPr>
              <a:t> Cargo</a:t>
            </a:r>
          </a:p>
        </p:txBody>
      </p:sp>
      <p:pic>
        <p:nvPicPr>
          <p:cNvPr id="25" name="Picture 24">
            <a:extLst>
              <a:ext uri="{FF2B5EF4-FFF2-40B4-BE49-F238E27FC236}">
                <a16:creationId xmlns:a16="http://schemas.microsoft.com/office/drawing/2014/main" id="{19BB8F1C-CE33-40D8-86BA-836FD0C1544D}"/>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rot="5400000">
            <a:off x="6295342" y="834300"/>
            <a:ext cx="5104068" cy="6117866"/>
          </a:xfrm>
          <a:prstGeom prst="rect">
            <a:avLst/>
          </a:prstGeom>
          <a:ln w="28575">
            <a:solidFill>
              <a:schemeClr val="tx2"/>
            </a:solidFill>
          </a:ln>
        </p:spPr>
      </p:pic>
      <p:pic>
        <p:nvPicPr>
          <p:cNvPr id="26" name="Picture 25" descr="cid:image001.png@01D9B673.8614E1B0">
            <a:extLst>
              <a:ext uri="{FF2B5EF4-FFF2-40B4-BE49-F238E27FC236}">
                <a16:creationId xmlns:a16="http://schemas.microsoft.com/office/drawing/2014/main" id="{C48535FD-4EFF-4459-BB62-2133C9FF7F9E}"/>
              </a:ext>
            </a:extLst>
          </p:cNvPr>
          <p:cNvPicPr/>
          <p:nvPr userDrawn="1"/>
        </p:nvPicPr>
        <p:blipFill rotWithShape="1">
          <a:blip r:embed="rId5" r:link="rId6" cstate="print">
            <a:extLst>
              <a:ext uri="{28A0092B-C50C-407E-A947-70E740481C1C}">
                <a14:useLocalDpi xmlns:a14="http://schemas.microsoft.com/office/drawing/2010/main"/>
              </a:ext>
            </a:extLst>
          </a:blip>
          <a:srcRect l="1321" r="1338"/>
          <a:stretch>
            <a:fillRect/>
          </a:stretch>
        </p:blipFill>
        <p:spPr bwMode="auto">
          <a:xfrm>
            <a:off x="487680" y="1341199"/>
            <a:ext cx="5153715" cy="2403990"/>
          </a:xfrm>
          <a:prstGeom prst="rect">
            <a:avLst/>
          </a:prstGeom>
          <a:noFill/>
          <a:ln w="28575">
            <a:solidFill>
              <a:schemeClr val="tx2"/>
            </a:solidFill>
          </a:ln>
        </p:spPr>
      </p:pic>
      <p:pic>
        <p:nvPicPr>
          <p:cNvPr id="27" name="Picture 26" descr="cid:image001.jpg@01D9A9B6.517319A0">
            <a:extLst>
              <a:ext uri="{FF2B5EF4-FFF2-40B4-BE49-F238E27FC236}">
                <a16:creationId xmlns:a16="http://schemas.microsoft.com/office/drawing/2014/main" id="{C05E96C6-3F0F-412F-B208-E5BFE19078E3}"/>
              </a:ext>
            </a:extLst>
          </p:cNvPr>
          <p:cNvPicPr/>
          <p:nvPr userDrawn="1"/>
        </p:nvPicPr>
        <p:blipFill rotWithShape="1">
          <a:blip r:embed="rId7" r:link="rId8" cstate="hqprint">
            <a:extLst>
              <a:ext uri="{28A0092B-C50C-407E-A947-70E740481C1C}">
                <a14:useLocalDpi xmlns:a14="http://schemas.microsoft.com/office/drawing/2010/main"/>
              </a:ext>
            </a:extLst>
          </a:blip>
          <a:srcRect/>
          <a:stretch>
            <a:fillRect/>
          </a:stretch>
        </p:blipFill>
        <p:spPr bwMode="auto">
          <a:xfrm>
            <a:off x="2570817" y="3916401"/>
            <a:ext cx="3070578" cy="2528866"/>
          </a:xfrm>
          <a:prstGeom prst="rect">
            <a:avLst/>
          </a:prstGeom>
          <a:noFill/>
          <a:ln w="28575">
            <a:solidFill>
              <a:schemeClr val="tx2"/>
            </a:solidFill>
          </a:ln>
        </p:spPr>
      </p:pic>
      <p:pic>
        <p:nvPicPr>
          <p:cNvPr id="28" name="Picture 12" descr="Oversized cargo yellow RGB color icon - stock vector 2626293 | Crushpixel">
            <a:extLst>
              <a:ext uri="{FF2B5EF4-FFF2-40B4-BE49-F238E27FC236}">
                <a16:creationId xmlns:a16="http://schemas.microsoft.com/office/drawing/2014/main" id="{06E3BBE3-6757-48C4-A256-FCA23AC5C91E}"/>
              </a:ext>
            </a:extLst>
          </p:cNvPr>
          <p:cNvPicPr>
            <a:picLocks noChangeAspect="1" noChangeArrowheads="1"/>
          </p:cNvPicPr>
          <p:nvPr userDrawn="1"/>
        </p:nvPicPr>
        <p:blipFill rotWithShape="1">
          <a:blip r:embed="rId9" cstate="hqprint">
            <a:extLst>
              <a:ext uri="{BEBA8EAE-BF5A-486C-A8C5-ECC9F3942E4B}">
                <a14:imgProps xmlns:a14="http://schemas.microsoft.com/office/drawing/2010/main">
                  <a14:imgLayer r:embed="rId10">
                    <a14:imgEffect>
                      <a14:backgroundRemoval t="9150" b="90196" l="9353" r="89928">
                        <a14:foregroundMark x1="31655" y1="53595" x2="58273" y2="73203"/>
                        <a14:foregroundMark x1="63309" y1="58824" x2="79856" y2="72549"/>
                        <a14:foregroundMark x1="35252" y1="66667" x2="25180" y2="71895"/>
                        <a14:foregroundMark x1="14388" y1="73203" x2="19424" y2="74510"/>
                        <a14:foregroundMark x1="17986" y1="76471" x2="52518" y2="73856"/>
                        <a14:foregroundMark x1="52518" y1="73856" x2="53237" y2="73856"/>
                        <a14:foregroundMark x1="20144" y1="54248" x2="17986" y2="52941"/>
                        <a14:foregroundMark x1="33813" y1="22876" x2="42446" y2="16340"/>
                        <a14:foregroundMark x1="38129" y1="13072" x2="38849" y2="18301"/>
                        <a14:foregroundMark x1="25899" y1="24183" x2="31655" y2="24183"/>
                        <a14:foregroundMark x1="21583" y1="25490" x2="20863" y2="25490"/>
                        <a14:foregroundMark x1="51079" y1="25490" x2="55396" y2="25490"/>
                        <a14:backgroundMark x1="20144" y1="0" x2="48921" y2="1307"/>
                        <a14:backgroundMark x1="99281" y1="7843" x2="97122" y2="20261"/>
                        <a14:backgroundMark x1="97842" y1="0" x2="97842" y2="1961"/>
                        <a14:backgroundMark x1="25180" y1="0" x2="25180" y2="0"/>
                        <a14:backgroundMark x1="0" y1="0" x2="0" y2="0"/>
                        <a14:backgroundMark x1="89928" y1="0" x2="99281" y2="22222"/>
                        <a14:backgroundMark x1="99281" y1="52288" x2="94964" y2="99346"/>
                        <a14:backgroundMark x1="1439" y1="0" x2="0" y2="2614"/>
                      </a14:backgroundRemoval>
                    </a14:imgEffect>
                  </a14:imgLayer>
                </a14:imgProps>
              </a:ext>
              <a:ext uri="{28A0092B-C50C-407E-A947-70E740481C1C}">
                <a14:useLocalDpi xmlns:a14="http://schemas.microsoft.com/office/drawing/2010/main"/>
              </a:ext>
            </a:extLst>
          </a:blip>
          <a:srcRect/>
          <a:stretch/>
        </p:blipFill>
        <p:spPr bwMode="auto">
          <a:xfrm>
            <a:off x="417771" y="4075637"/>
            <a:ext cx="2001518" cy="2210393"/>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Forester Regular">
            <a:extLst>
              <a:ext uri="{FF2B5EF4-FFF2-40B4-BE49-F238E27FC236}">
                <a16:creationId xmlns:a16="http://schemas.microsoft.com/office/drawing/2014/main" id="{F3ED1DB4-CCAF-4C56-AB84-65D318CF630D}"/>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6336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reas of Servic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29" name="Isosceles Triangle 128">
            <a:extLst>
              <a:ext uri="{FF2B5EF4-FFF2-40B4-BE49-F238E27FC236}">
                <a16:creationId xmlns:a16="http://schemas.microsoft.com/office/drawing/2014/main" id="{4D521367-A1DB-422B-BF18-055367A70FD3}"/>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0" name="Picture 129">
            <a:extLst>
              <a:ext uri="{FF2B5EF4-FFF2-40B4-BE49-F238E27FC236}">
                <a16:creationId xmlns:a16="http://schemas.microsoft.com/office/drawing/2014/main" id="{7B1C4B3C-F1B4-4561-8E8C-7E7768A22541}"/>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87" name="Rounded Rectangle 9">
            <a:extLst>
              <a:ext uri="{FF2B5EF4-FFF2-40B4-BE49-F238E27FC236}">
                <a16:creationId xmlns:a16="http://schemas.microsoft.com/office/drawing/2014/main" id="{1F7D7525-9878-4E31-98D4-A8B40EC1C2F2}"/>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89" name="Group 88">
            <a:extLst>
              <a:ext uri="{FF2B5EF4-FFF2-40B4-BE49-F238E27FC236}">
                <a16:creationId xmlns:a16="http://schemas.microsoft.com/office/drawing/2014/main" id="{D33C7985-7AA2-41B8-A24C-0452C2993168}"/>
              </a:ext>
            </a:extLst>
          </p:cNvPr>
          <p:cNvGrpSpPr/>
          <p:nvPr userDrawn="1"/>
        </p:nvGrpSpPr>
        <p:grpSpPr>
          <a:xfrm>
            <a:off x="7768000" y="464414"/>
            <a:ext cx="940527" cy="168452"/>
            <a:chOff x="4827813" y="2534636"/>
            <a:chExt cx="996651" cy="178504"/>
          </a:xfrm>
        </p:grpSpPr>
        <p:sp>
          <p:nvSpPr>
            <p:cNvPr id="90" name="Oval 89">
              <a:extLst>
                <a:ext uri="{FF2B5EF4-FFF2-40B4-BE49-F238E27FC236}">
                  <a16:creationId xmlns:a16="http://schemas.microsoft.com/office/drawing/2014/main" id="{1EF7E9D1-3D00-49CA-8F1C-2EF4B2F672A3}"/>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1" name="Oval 90">
              <a:extLst>
                <a:ext uri="{FF2B5EF4-FFF2-40B4-BE49-F238E27FC236}">
                  <a16:creationId xmlns:a16="http://schemas.microsoft.com/office/drawing/2014/main" id="{246BE7BB-360A-4E7A-BBA0-8F92F769A49A}"/>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2" name="Oval 91">
              <a:extLst>
                <a:ext uri="{FF2B5EF4-FFF2-40B4-BE49-F238E27FC236}">
                  <a16:creationId xmlns:a16="http://schemas.microsoft.com/office/drawing/2014/main" id="{2333CB95-2350-4959-A412-B614A20558B7}"/>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93" name="Oval 92">
              <a:extLst>
                <a:ext uri="{FF2B5EF4-FFF2-40B4-BE49-F238E27FC236}">
                  <a16:creationId xmlns:a16="http://schemas.microsoft.com/office/drawing/2014/main" id="{A9394249-E7F7-4E0A-9D22-6BA6DB5AD011}"/>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2" name="Picture 2" descr="Forester Regular">
            <a:extLst>
              <a:ext uri="{FF2B5EF4-FFF2-40B4-BE49-F238E27FC236}">
                <a16:creationId xmlns:a16="http://schemas.microsoft.com/office/drawing/2014/main" id="{B4656883-34D6-4E6D-B8D9-4E32425C4CBF}"/>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53" name="Title 1">
            <a:extLst>
              <a:ext uri="{FF2B5EF4-FFF2-40B4-BE49-F238E27FC236}">
                <a16:creationId xmlns:a16="http://schemas.microsoft.com/office/drawing/2014/main" id="{F91B1011-E1C4-4524-89B8-1870EC1429E7}"/>
              </a:ext>
            </a:extLst>
          </p:cNvPr>
          <p:cNvSpPr txBox="1">
            <a:spLocks/>
          </p:cNvSpPr>
          <p:nvPr userDrawn="1"/>
        </p:nvSpPr>
        <p:spPr>
          <a:xfrm>
            <a:off x="250334" y="267081"/>
            <a:ext cx="609362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Areas of </a:t>
            </a:r>
            <a:r>
              <a:rPr lang="en-US" sz="3200" b="1" dirty="0">
                <a:solidFill>
                  <a:schemeClr val="accent1"/>
                </a:solidFill>
              </a:rPr>
              <a:t>Service</a:t>
            </a:r>
            <a:endParaRPr lang="en-US" sz="3200" b="1" dirty="0">
              <a:solidFill>
                <a:schemeClr val="accent2"/>
              </a:solidFill>
            </a:endParaRPr>
          </a:p>
        </p:txBody>
      </p:sp>
      <p:grpSp>
        <p:nvGrpSpPr>
          <p:cNvPr id="54" name="Group 53">
            <a:extLst>
              <a:ext uri="{FF2B5EF4-FFF2-40B4-BE49-F238E27FC236}">
                <a16:creationId xmlns:a16="http://schemas.microsoft.com/office/drawing/2014/main" id="{92DAC419-CF82-41CE-800F-78A3530E3DEE}"/>
              </a:ext>
            </a:extLst>
          </p:cNvPr>
          <p:cNvGrpSpPr/>
          <p:nvPr userDrawn="1"/>
        </p:nvGrpSpPr>
        <p:grpSpPr>
          <a:xfrm>
            <a:off x="407450" y="1954905"/>
            <a:ext cx="4847038" cy="4358439"/>
            <a:chOff x="2465377" y="2103443"/>
            <a:chExt cx="2290750" cy="2164446"/>
          </a:xfrm>
        </p:grpSpPr>
        <p:sp>
          <p:nvSpPr>
            <p:cNvPr id="55" name="Freeform 213">
              <a:extLst>
                <a:ext uri="{FF2B5EF4-FFF2-40B4-BE49-F238E27FC236}">
                  <a16:creationId xmlns:a16="http://schemas.microsoft.com/office/drawing/2014/main" id="{07399B96-7248-43A4-9554-C8695D657316}"/>
                </a:ext>
              </a:extLst>
            </p:cNvPr>
            <p:cNvSpPr>
              <a:spLocks/>
            </p:cNvSpPr>
            <p:nvPr/>
          </p:nvSpPr>
          <p:spPr bwMode="auto">
            <a:xfrm>
              <a:off x="3497612" y="3807557"/>
              <a:ext cx="624173" cy="460332"/>
            </a:xfrm>
            <a:custGeom>
              <a:avLst/>
              <a:gdLst>
                <a:gd name="T0" fmla="*/ 1156 w 1966"/>
                <a:gd name="T1" fmla="*/ 428 h 1246"/>
                <a:gd name="T2" fmla="*/ 1103 w 1966"/>
                <a:gd name="T3" fmla="*/ 331 h 1246"/>
                <a:gd name="T4" fmla="*/ 1025 w 1966"/>
                <a:gd name="T5" fmla="*/ 219 h 1246"/>
                <a:gd name="T6" fmla="*/ 903 w 1966"/>
                <a:gd name="T7" fmla="*/ 263 h 1246"/>
                <a:gd name="T8" fmla="*/ 798 w 1966"/>
                <a:gd name="T9" fmla="*/ 175 h 1246"/>
                <a:gd name="T10" fmla="*/ 702 w 1966"/>
                <a:gd name="T11" fmla="*/ 77 h 1246"/>
                <a:gd name="T12" fmla="*/ 574 w 1966"/>
                <a:gd name="T13" fmla="*/ 96 h 1246"/>
                <a:gd name="T14" fmla="*/ 180 w 1966"/>
                <a:gd name="T15" fmla="*/ 24 h 1246"/>
                <a:gd name="T16" fmla="*/ 5 w 1966"/>
                <a:gd name="T17" fmla="*/ 23 h 1246"/>
                <a:gd name="T18" fmla="*/ 75 w 1966"/>
                <a:gd name="T19" fmla="*/ 144 h 1246"/>
                <a:gd name="T20" fmla="*/ 153 w 1966"/>
                <a:gd name="T21" fmla="*/ 253 h 1246"/>
                <a:gd name="T22" fmla="*/ 188 w 1966"/>
                <a:gd name="T23" fmla="*/ 340 h 1246"/>
                <a:gd name="T24" fmla="*/ 180 w 1966"/>
                <a:gd name="T25" fmla="*/ 386 h 1246"/>
                <a:gd name="T26" fmla="*/ 294 w 1966"/>
                <a:gd name="T27" fmla="*/ 453 h 1246"/>
                <a:gd name="T28" fmla="*/ 317 w 1966"/>
                <a:gd name="T29" fmla="*/ 542 h 1246"/>
                <a:gd name="T30" fmla="*/ 418 w 1966"/>
                <a:gd name="T31" fmla="*/ 620 h 1246"/>
                <a:gd name="T32" fmla="*/ 484 w 1966"/>
                <a:gd name="T33" fmla="*/ 684 h 1246"/>
                <a:gd name="T34" fmla="*/ 478 w 1966"/>
                <a:gd name="T35" fmla="*/ 599 h 1246"/>
                <a:gd name="T36" fmla="*/ 420 w 1966"/>
                <a:gd name="T37" fmla="*/ 553 h 1246"/>
                <a:gd name="T38" fmla="*/ 387 w 1966"/>
                <a:gd name="T39" fmla="*/ 483 h 1246"/>
                <a:gd name="T40" fmla="*/ 356 w 1966"/>
                <a:gd name="T41" fmla="*/ 415 h 1246"/>
                <a:gd name="T42" fmla="*/ 247 w 1966"/>
                <a:gd name="T43" fmla="*/ 269 h 1246"/>
                <a:gd name="T44" fmla="*/ 256 w 1966"/>
                <a:gd name="T45" fmla="*/ 234 h 1246"/>
                <a:gd name="T46" fmla="*/ 169 w 1966"/>
                <a:gd name="T47" fmla="*/ 189 h 1246"/>
                <a:gd name="T48" fmla="*/ 157 w 1966"/>
                <a:gd name="T49" fmla="*/ 75 h 1246"/>
                <a:gd name="T50" fmla="*/ 226 w 1966"/>
                <a:gd name="T51" fmla="*/ 95 h 1246"/>
                <a:gd name="T52" fmla="*/ 277 w 1966"/>
                <a:gd name="T53" fmla="*/ 162 h 1246"/>
                <a:gd name="T54" fmla="*/ 303 w 1966"/>
                <a:gd name="T55" fmla="*/ 248 h 1246"/>
                <a:gd name="T56" fmla="*/ 337 w 1966"/>
                <a:gd name="T57" fmla="*/ 270 h 1246"/>
                <a:gd name="T58" fmla="*/ 411 w 1966"/>
                <a:gd name="T59" fmla="*/ 344 h 1246"/>
                <a:gd name="T60" fmla="*/ 468 w 1966"/>
                <a:gd name="T61" fmla="*/ 406 h 1246"/>
                <a:gd name="T62" fmla="*/ 500 w 1966"/>
                <a:gd name="T63" fmla="*/ 466 h 1246"/>
                <a:gd name="T64" fmla="*/ 569 w 1966"/>
                <a:gd name="T65" fmla="*/ 513 h 1246"/>
                <a:gd name="T66" fmla="*/ 679 w 1966"/>
                <a:gd name="T67" fmla="*/ 637 h 1246"/>
                <a:gd name="T68" fmla="*/ 772 w 1966"/>
                <a:gd name="T69" fmla="*/ 797 h 1246"/>
                <a:gd name="T70" fmla="*/ 745 w 1966"/>
                <a:gd name="T71" fmla="*/ 854 h 1246"/>
                <a:gd name="T72" fmla="*/ 838 w 1966"/>
                <a:gd name="T73" fmla="*/ 943 h 1246"/>
                <a:gd name="T74" fmla="*/ 1001 w 1966"/>
                <a:gd name="T75" fmla="*/ 1021 h 1246"/>
                <a:gd name="T76" fmla="*/ 1171 w 1966"/>
                <a:gd name="T77" fmla="*/ 1105 h 1246"/>
                <a:gd name="T78" fmla="*/ 1335 w 1966"/>
                <a:gd name="T79" fmla="*/ 1167 h 1246"/>
                <a:gd name="T80" fmla="*/ 1487 w 1966"/>
                <a:gd name="T81" fmla="*/ 1133 h 1246"/>
                <a:gd name="T82" fmla="*/ 1606 w 1966"/>
                <a:gd name="T83" fmla="*/ 1246 h 1246"/>
                <a:gd name="T84" fmla="*/ 1688 w 1966"/>
                <a:gd name="T85" fmla="*/ 1142 h 1246"/>
                <a:gd name="T86" fmla="*/ 1668 w 1966"/>
                <a:gd name="T87" fmla="*/ 1069 h 1246"/>
                <a:gd name="T88" fmla="*/ 1699 w 1966"/>
                <a:gd name="T89" fmla="*/ 1027 h 1246"/>
                <a:gd name="T90" fmla="*/ 1834 w 1966"/>
                <a:gd name="T91" fmla="*/ 1019 h 1246"/>
                <a:gd name="T92" fmla="*/ 1883 w 1966"/>
                <a:gd name="T93" fmla="*/ 999 h 1246"/>
                <a:gd name="T94" fmla="*/ 1918 w 1966"/>
                <a:gd name="T95" fmla="*/ 928 h 1246"/>
                <a:gd name="T96" fmla="*/ 1946 w 1966"/>
                <a:gd name="T97" fmla="*/ 847 h 1246"/>
                <a:gd name="T98" fmla="*/ 1954 w 1966"/>
                <a:gd name="T99" fmla="*/ 832 h 1246"/>
                <a:gd name="T100" fmla="*/ 1953 w 1966"/>
                <a:gd name="T101" fmla="*/ 769 h 1246"/>
                <a:gd name="T102" fmla="*/ 1869 w 1966"/>
                <a:gd name="T103" fmla="*/ 765 h 1246"/>
                <a:gd name="T104" fmla="*/ 1735 w 1966"/>
                <a:gd name="T105" fmla="*/ 803 h 1246"/>
                <a:gd name="T106" fmla="*/ 1695 w 1966"/>
                <a:gd name="T107" fmla="*/ 927 h 1246"/>
                <a:gd name="T108" fmla="*/ 1669 w 1966"/>
                <a:gd name="T109" fmla="*/ 970 h 1246"/>
                <a:gd name="T110" fmla="*/ 1595 w 1966"/>
                <a:gd name="T111" fmla="*/ 963 h 1246"/>
                <a:gd name="T112" fmla="*/ 1474 w 1966"/>
                <a:gd name="T113" fmla="*/ 998 h 1246"/>
                <a:gd name="T114" fmla="*/ 1413 w 1966"/>
                <a:gd name="T115" fmla="*/ 959 h 1246"/>
                <a:gd name="T116" fmla="*/ 1345 w 1966"/>
                <a:gd name="T117" fmla="*/ 882 h 1246"/>
                <a:gd name="T118" fmla="*/ 1283 w 1966"/>
                <a:gd name="T119" fmla="*/ 800 h 1246"/>
                <a:gd name="T120" fmla="*/ 1257 w 1966"/>
                <a:gd name="T121" fmla="*/ 725 h 1246"/>
                <a:gd name="T122" fmla="*/ 1266 w 1966"/>
                <a:gd name="T123" fmla="*/ 565 h 1246"/>
                <a:gd name="T124" fmla="*/ 1263 w 1966"/>
                <a:gd name="T125" fmla="*/ 478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6" h="1246">
                  <a:moveTo>
                    <a:pt x="1248" y="473"/>
                  </a:moveTo>
                  <a:lnTo>
                    <a:pt x="1248" y="473"/>
                  </a:lnTo>
                  <a:lnTo>
                    <a:pt x="1226" y="468"/>
                  </a:lnTo>
                  <a:lnTo>
                    <a:pt x="1216" y="464"/>
                  </a:lnTo>
                  <a:lnTo>
                    <a:pt x="1212" y="462"/>
                  </a:lnTo>
                  <a:lnTo>
                    <a:pt x="1208" y="459"/>
                  </a:lnTo>
                  <a:lnTo>
                    <a:pt x="1208" y="459"/>
                  </a:lnTo>
                  <a:lnTo>
                    <a:pt x="1201" y="454"/>
                  </a:lnTo>
                  <a:lnTo>
                    <a:pt x="1192" y="450"/>
                  </a:lnTo>
                  <a:lnTo>
                    <a:pt x="1183" y="447"/>
                  </a:lnTo>
                  <a:lnTo>
                    <a:pt x="1173" y="446"/>
                  </a:lnTo>
                  <a:lnTo>
                    <a:pt x="1173" y="446"/>
                  </a:lnTo>
                  <a:lnTo>
                    <a:pt x="1168" y="445"/>
                  </a:lnTo>
                  <a:lnTo>
                    <a:pt x="1164" y="444"/>
                  </a:lnTo>
                  <a:lnTo>
                    <a:pt x="1161" y="443"/>
                  </a:lnTo>
                  <a:lnTo>
                    <a:pt x="1159" y="440"/>
                  </a:lnTo>
                  <a:lnTo>
                    <a:pt x="1158" y="438"/>
                  </a:lnTo>
                  <a:lnTo>
                    <a:pt x="1157" y="435"/>
                  </a:lnTo>
                  <a:lnTo>
                    <a:pt x="1156" y="428"/>
                  </a:lnTo>
                  <a:lnTo>
                    <a:pt x="1156" y="428"/>
                  </a:lnTo>
                  <a:lnTo>
                    <a:pt x="1155" y="421"/>
                  </a:lnTo>
                  <a:lnTo>
                    <a:pt x="1153" y="415"/>
                  </a:lnTo>
                  <a:lnTo>
                    <a:pt x="1150" y="411"/>
                  </a:lnTo>
                  <a:lnTo>
                    <a:pt x="1146" y="407"/>
                  </a:lnTo>
                  <a:lnTo>
                    <a:pt x="1146" y="407"/>
                  </a:lnTo>
                  <a:lnTo>
                    <a:pt x="1143" y="405"/>
                  </a:lnTo>
                  <a:lnTo>
                    <a:pt x="1142" y="403"/>
                  </a:lnTo>
                  <a:lnTo>
                    <a:pt x="1141" y="397"/>
                  </a:lnTo>
                  <a:lnTo>
                    <a:pt x="1140" y="388"/>
                  </a:lnTo>
                  <a:lnTo>
                    <a:pt x="1140" y="380"/>
                  </a:lnTo>
                  <a:lnTo>
                    <a:pt x="1140" y="380"/>
                  </a:lnTo>
                  <a:lnTo>
                    <a:pt x="1140" y="372"/>
                  </a:lnTo>
                  <a:lnTo>
                    <a:pt x="1139" y="366"/>
                  </a:lnTo>
                  <a:lnTo>
                    <a:pt x="1137" y="362"/>
                  </a:lnTo>
                  <a:lnTo>
                    <a:pt x="1135" y="360"/>
                  </a:lnTo>
                  <a:lnTo>
                    <a:pt x="1133" y="359"/>
                  </a:lnTo>
                  <a:lnTo>
                    <a:pt x="1133" y="359"/>
                  </a:lnTo>
                  <a:lnTo>
                    <a:pt x="1127" y="355"/>
                  </a:lnTo>
                  <a:lnTo>
                    <a:pt x="1120" y="349"/>
                  </a:lnTo>
                  <a:lnTo>
                    <a:pt x="1103" y="331"/>
                  </a:lnTo>
                  <a:lnTo>
                    <a:pt x="1103" y="331"/>
                  </a:lnTo>
                  <a:lnTo>
                    <a:pt x="1099" y="326"/>
                  </a:lnTo>
                  <a:lnTo>
                    <a:pt x="1094" y="320"/>
                  </a:lnTo>
                  <a:lnTo>
                    <a:pt x="1087" y="307"/>
                  </a:lnTo>
                  <a:lnTo>
                    <a:pt x="1074" y="281"/>
                  </a:lnTo>
                  <a:lnTo>
                    <a:pt x="1074" y="281"/>
                  </a:lnTo>
                  <a:lnTo>
                    <a:pt x="1069" y="270"/>
                  </a:lnTo>
                  <a:lnTo>
                    <a:pt x="1064" y="257"/>
                  </a:lnTo>
                  <a:lnTo>
                    <a:pt x="1061" y="252"/>
                  </a:lnTo>
                  <a:lnTo>
                    <a:pt x="1057" y="247"/>
                  </a:lnTo>
                  <a:lnTo>
                    <a:pt x="1053" y="244"/>
                  </a:lnTo>
                  <a:lnTo>
                    <a:pt x="1049" y="243"/>
                  </a:lnTo>
                  <a:lnTo>
                    <a:pt x="1049" y="243"/>
                  </a:lnTo>
                  <a:lnTo>
                    <a:pt x="1045" y="243"/>
                  </a:lnTo>
                  <a:lnTo>
                    <a:pt x="1041" y="241"/>
                  </a:lnTo>
                  <a:lnTo>
                    <a:pt x="1039" y="239"/>
                  </a:lnTo>
                  <a:lnTo>
                    <a:pt x="1036" y="236"/>
                  </a:lnTo>
                  <a:lnTo>
                    <a:pt x="1032" y="229"/>
                  </a:lnTo>
                  <a:lnTo>
                    <a:pt x="1025" y="219"/>
                  </a:lnTo>
                  <a:lnTo>
                    <a:pt x="1025" y="219"/>
                  </a:lnTo>
                  <a:lnTo>
                    <a:pt x="1020" y="213"/>
                  </a:lnTo>
                  <a:lnTo>
                    <a:pt x="1014" y="210"/>
                  </a:lnTo>
                  <a:lnTo>
                    <a:pt x="1007" y="208"/>
                  </a:lnTo>
                  <a:lnTo>
                    <a:pt x="999" y="206"/>
                  </a:lnTo>
                  <a:lnTo>
                    <a:pt x="982" y="205"/>
                  </a:lnTo>
                  <a:lnTo>
                    <a:pt x="963" y="203"/>
                  </a:lnTo>
                  <a:lnTo>
                    <a:pt x="963" y="203"/>
                  </a:lnTo>
                  <a:lnTo>
                    <a:pt x="955" y="202"/>
                  </a:lnTo>
                  <a:lnTo>
                    <a:pt x="949" y="203"/>
                  </a:lnTo>
                  <a:lnTo>
                    <a:pt x="944" y="205"/>
                  </a:lnTo>
                  <a:lnTo>
                    <a:pt x="939" y="209"/>
                  </a:lnTo>
                  <a:lnTo>
                    <a:pt x="936" y="214"/>
                  </a:lnTo>
                  <a:lnTo>
                    <a:pt x="932" y="223"/>
                  </a:lnTo>
                  <a:lnTo>
                    <a:pt x="922" y="245"/>
                  </a:lnTo>
                  <a:lnTo>
                    <a:pt x="922" y="245"/>
                  </a:lnTo>
                  <a:lnTo>
                    <a:pt x="919" y="251"/>
                  </a:lnTo>
                  <a:lnTo>
                    <a:pt x="915" y="256"/>
                  </a:lnTo>
                  <a:lnTo>
                    <a:pt x="912" y="259"/>
                  </a:lnTo>
                  <a:lnTo>
                    <a:pt x="908" y="261"/>
                  </a:lnTo>
                  <a:lnTo>
                    <a:pt x="903" y="263"/>
                  </a:lnTo>
                  <a:lnTo>
                    <a:pt x="899" y="263"/>
                  </a:lnTo>
                  <a:lnTo>
                    <a:pt x="895" y="263"/>
                  </a:lnTo>
                  <a:lnTo>
                    <a:pt x="890" y="262"/>
                  </a:lnTo>
                  <a:lnTo>
                    <a:pt x="881" y="259"/>
                  </a:lnTo>
                  <a:lnTo>
                    <a:pt x="872" y="254"/>
                  </a:lnTo>
                  <a:lnTo>
                    <a:pt x="859" y="246"/>
                  </a:lnTo>
                  <a:lnTo>
                    <a:pt x="859" y="246"/>
                  </a:lnTo>
                  <a:lnTo>
                    <a:pt x="838" y="233"/>
                  </a:lnTo>
                  <a:lnTo>
                    <a:pt x="828" y="227"/>
                  </a:lnTo>
                  <a:lnTo>
                    <a:pt x="820" y="223"/>
                  </a:lnTo>
                  <a:lnTo>
                    <a:pt x="820" y="223"/>
                  </a:lnTo>
                  <a:lnTo>
                    <a:pt x="816" y="221"/>
                  </a:lnTo>
                  <a:lnTo>
                    <a:pt x="813" y="218"/>
                  </a:lnTo>
                  <a:lnTo>
                    <a:pt x="810" y="212"/>
                  </a:lnTo>
                  <a:lnTo>
                    <a:pt x="807" y="207"/>
                  </a:lnTo>
                  <a:lnTo>
                    <a:pt x="803" y="195"/>
                  </a:lnTo>
                  <a:lnTo>
                    <a:pt x="800" y="184"/>
                  </a:lnTo>
                  <a:lnTo>
                    <a:pt x="800" y="184"/>
                  </a:lnTo>
                  <a:lnTo>
                    <a:pt x="799" y="179"/>
                  </a:lnTo>
                  <a:lnTo>
                    <a:pt x="798" y="175"/>
                  </a:lnTo>
                  <a:lnTo>
                    <a:pt x="794" y="169"/>
                  </a:lnTo>
                  <a:lnTo>
                    <a:pt x="791" y="162"/>
                  </a:lnTo>
                  <a:lnTo>
                    <a:pt x="790" y="159"/>
                  </a:lnTo>
                  <a:lnTo>
                    <a:pt x="789" y="156"/>
                  </a:lnTo>
                  <a:lnTo>
                    <a:pt x="789" y="156"/>
                  </a:lnTo>
                  <a:lnTo>
                    <a:pt x="788" y="150"/>
                  </a:lnTo>
                  <a:lnTo>
                    <a:pt x="785" y="145"/>
                  </a:lnTo>
                  <a:lnTo>
                    <a:pt x="780" y="141"/>
                  </a:lnTo>
                  <a:lnTo>
                    <a:pt x="773" y="139"/>
                  </a:lnTo>
                  <a:lnTo>
                    <a:pt x="773" y="139"/>
                  </a:lnTo>
                  <a:lnTo>
                    <a:pt x="765" y="137"/>
                  </a:lnTo>
                  <a:lnTo>
                    <a:pt x="759" y="133"/>
                  </a:lnTo>
                  <a:lnTo>
                    <a:pt x="753" y="128"/>
                  </a:lnTo>
                  <a:lnTo>
                    <a:pt x="748" y="123"/>
                  </a:lnTo>
                  <a:lnTo>
                    <a:pt x="748" y="123"/>
                  </a:lnTo>
                  <a:lnTo>
                    <a:pt x="740" y="116"/>
                  </a:lnTo>
                  <a:lnTo>
                    <a:pt x="727" y="105"/>
                  </a:lnTo>
                  <a:lnTo>
                    <a:pt x="713" y="91"/>
                  </a:lnTo>
                  <a:lnTo>
                    <a:pt x="707" y="84"/>
                  </a:lnTo>
                  <a:lnTo>
                    <a:pt x="702" y="77"/>
                  </a:lnTo>
                  <a:lnTo>
                    <a:pt x="702" y="77"/>
                  </a:lnTo>
                  <a:lnTo>
                    <a:pt x="699" y="74"/>
                  </a:lnTo>
                  <a:lnTo>
                    <a:pt x="695" y="71"/>
                  </a:lnTo>
                  <a:lnTo>
                    <a:pt x="690" y="69"/>
                  </a:lnTo>
                  <a:lnTo>
                    <a:pt x="685" y="67"/>
                  </a:lnTo>
                  <a:lnTo>
                    <a:pt x="672" y="65"/>
                  </a:lnTo>
                  <a:lnTo>
                    <a:pt x="656" y="65"/>
                  </a:lnTo>
                  <a:lnTo>
                    <a:pt x="641" y="65"/>
                  </a:lnTo>
                  <a:lnTo>
                    <a:pt x="624" y="65"/>
                  </a:lnTo>
                  <a:lnTo>
                    <a:pt x="598" y="67"/>
                  </a:lnTo>
                  <a:lnTo>
                    <a:pt x="598" y="67"/>
                  </a:lnTo>
                  <a:lnTo>
                    <a:pt x="589" y="68"/>
                  </a:lnTo>
                  <a:lnTo>
                    <a:pt x="583" y="70"/>
                  </a:lnTo>
                  <a:lnTo>
                    <a:pt x="579" y="72"/>
                  </a:lnTo>
                  <a:lnTo>
                    <a:pt x="576" y="75"/>
                  </a:lnTo>
                  <a:lnTo>
                    <a:pt x="575" y="79"/>
                  </a:lnTo>
                  <a:lnTo>
                    <a:pt x="575" y="83"/>
                  </a:lnTo>
                  <a:lnTo>
                    <a:pt x="575" y="92"/>
                  </a:lnTo>
                  <a:lnTo>
                    <a:pt x="575" y="92"/>
                  </a:lnTo>
                  <a:lnTo>
                    <a:pt x="574" y="96"/>
                  </a:lnTo>
                  <a:lnTo>
                    <a:pt x="573" y="99"/>
                  </a:lnTo>
                  <a:lnTo>
                    <a:pt x="571" y="101"/>
                  </a:lnTo>
                  <a:lnTo>
                    <a:pt x="570" y="102"/>
                  </a:lnTo>
                  <a:lnTo>
                    <a:pt x="566" y="103"/>
                  </a:lnTo>
                  <a:lnTo>
                    <a:pt x="565" y="103"/>
                  </a:lnTo>
                  <a:lnTo>
                    <a:pt x="565" y="103"/>
                  </a:lnTo>
                  <a:lnTo>
                    <a:pt x="391" y="102"/>
                  </a:lnTo>
                  <a:lnTo>
                    <a:pt x="391" y="102"/>
                  </a:lnTo>
                  <a:lnTo>
                    <a:pt x="381" y="99"/>
                  </a:lnTo>
                  <a:lnTo>
                    <a:pt x="368" y="94"/>
                  </a:lnTo>
                  <a:lnTo>
                    <a:pt x="339" y="81"/>
                  </a:lnTo>
                  <a:lnTo>
                    <a:pt x="308" y="67"/>
                  </a:lnTo>
                  <a:lnTo>
                    <a:pt x="281" y="57"/>
                  </a:lnTo>
                  <a:lnTo>
                    <a:pt x="281" y="57"/>
                  </a:lnTo>
                  <a:lnTo>
                    <a:pt x="258" y="50"/>
                  </a:lnTo>
                  <a:lnTo>
                    <a:pt x="234" y="41"/>
                  </a:lnTo>
                  <a:lnTo>
                    <a:pt x="211" y="35"/>
                  </a:lnTo>
                  <a:lnTo>
                    <a:pt x="192" y="29"/>
                  </a:lnTo>
                  <a:lnTo>
                    <a:pt x="192" y="29"/>
                  </a:lnTo>
                  <a:lnTo>
                    <a:pt x="180" y="24"/>
                  </a:lnTo>
                  <a:lnTo>
                    <a:pt x="172" y="20"/>
                  </a:lnTo>
                  <a:lnTo>
                    <a:pt x="163" y="14"/>
                  </a:lnTo>
                  <a:lnTo>
                    <a:pt x="152" y="5"/>
                  </a:lnTo>
                  <a:lnTo>
                    <a:pt x="152" y="5"/>
                  </a:lnTo>
                  <a:lnTo>
                    <a:pt x="148" y="3"/>
                  </a:lnTo>
                  <a:lnTo>
                    <a:pt x="143" y="1"/>
                  </a:lnTo>
                  <a:lnTo>
                    <a:pt x="138" y="0"/>
                  </a:lnTo>
                  <a:lnTo>
                    <a:pt x="132" y="0"/>
                  </a:lnTo>
                  <a:lnTo>
                    <a:pt x="117" y="0"/>
                  </a:lnTo>
                  <a:lnTo>
                    <a:pt x="101" y="2"/>
                  </a:lnTo>
                  <a:lnTo>
                    <a:pt x="70" y="8"/>
                  </a:lnTo>
                  <a:lnTo>
                    <a:pt x="57" y="10"/>
                  </a:lnTo>
                  <a:lnTo>
                    <a:pt x="46" y="11"/>
                  </a:lnTo>
                  <a:lnTo>
                    <a:pt x="46" y="11"/>
                  </a:lnTo>
                  <a:lnTo>
                    <a:pt x="35" y="11"/>
                  </a:lnTo>
                  <a:lnTo>
                    <a:pt x="22" y="13"/>
                  </a:lnTo>
                  <a:lnTo>
                    <a:pt x="0" y="16"/>
                  </a:lnTo>
                  <a:lnTo>
                    <a:pt x="0" y="16"/>
                  </a:lnTo>
                  <a:lnTo>
                    <a:pt x="2" y="20"/>
                  </a:lnTo>
                  <a:lnTo>
                    <a:pt x="5" y="23"/>
                  </a:lnTo>
                  <a:lnTo>
                    <a:pt x="5" y="23"/>
                  </a:lnTo>
                  <a:lnTo>
                    <a:pt x="13" y="31"/>
                  </a:lnTo>
                  <a:lnTo>
                    <a:pt x="19" y="36"/>
                  </a:lnTo>
                  <a:lnTo>
                    <a:pt x="24" y="43"/>
                  </a:lnTo>
                  <a:lnTo>
                    <a:pt x="27" y="53"/>
                  </a:lnTo>
                  <a:lnTo>
                    <a:pt x="27" y="53"/>
                  </a:lnTo>
                  <a:lnTo>
                    <a:pt x="31" y="64"/>
                  </a:lnTo>
                  <a:lnTo>
                    <a:pt x="33" y="75"/>
                  </a:lnTo>
                  <a:lnTo>
                    <a:pt x="37" y="85"/>
                  </a:lnTo>
                  <a:lnTo>
                    <a:pt x="40" y="90"/>
                  </a:lnTo>
                  <a:lnTo>
                    <a:pt x="44" y="94"/>
                  </a:lnTo>
                  <a:lnTo>
                    <a:pt x="44" y="94"/>
                  </a:lnTo>
                  <a:lnTo>
                    <a:pt x="47" y="99"/>
                  </a:lnTo>
                  <a:lnTo>
                    <a:pt x="49" y="103"/>
                  </a:lnTo>
                  <a:lnTo>
                    <a:pt x="52" y="111"/>
                  </a:lnTo>
                  <a:lnTo>
                    <a:pt x="56" y="119"/>
                  </a:lnTo>
                  <a:lnTo>
                    <a:pt x="58" y="123"/>
                  </a:lnTo>
                  <a:lnTo>
                    <a:pt x="61" y="127"/>
                  </a:lnTo>
                  <a:lnTo>
                    <a:pt x="61" y="127"/>
                  </a:lnTo>
                  <a:lnTo>
                    <a:pt x="75" y="144"/>
                  </a:lnTo>
                  <a:lnTo>
                    <a:pt x="81" y="151"/>
                  </a:lnTo>
                  <a:lnTo>
                    <a:pt x="85" y="161"/>
                  </a:lnTo>
                  <a:lnTo>
                    <a:pt x="85" y="161"/>
                  </a:lnTo>
                  <a:lnTo>
                    <a:pt x="87" y="174"/>
                  </a:lnTo>
                  <a:lnTo>
                    <a:pt x="89" y="189"/>
                  </a:lnTo>
                  <a:lnTo>
                    <a:pt x="91" y="196"/>
                  </a:lnTo>
                  <a:lnTo>
                    <a:pt x="93" y="203"/>
                  </a:lnTo>
                  <a:lnTo>
                    <a:pt x="96" y="208"/>
                  </a:lnTo>
                  <a:lnTo>
                    <a:pt x="100" y="212"/>
                  </a:lnTo>
                  <a:lnTo>
                    <a:pt x="100" y="212"/>
                  </a:lnTo>
                  <a:lnTo>
                    <a:pt x="108" y="219"/>
                  </a:lnTo>
                  <a:lnTo>
                    <a:pt x="113" y="224"/>
                  </a:lnTo>
                  <a:lnTo>
                    <a:pt x="121" y="229"/>
                  </a:lnTo>
                  <a:lnTo>
                    <a:pt x="125" y="231"/>
                  </a:lnTo>
                  <a:lnTo>
                    <a:pt x="130" y="233"/>
                  </a:lnTo>
                  <a:lnTo>
                    <a:pt x="130" y="233"/>
                  </a:lnTo>
                  <a:lnTo>
                    <a:pt x="140" y="237"/>
                  </a:lnTo>
                  <a:lnTo>
                    <a:pt x="146" y="241"/>
                  </a:lnTo>
                  <a:lnTo>
                    <a:pt x="150" y="246"/>
                  </a:lnTo>
                  <a:lnTo>
                    <a:pt x="153" y="253"/>
                  </a:lnTo>
                  <a:lnTo>
                    <a:pt x="153" y="253"/>
                  </a:lnTo>
                  <a:lnTo>
                    <a:pt x="154" y="256"/>
                  </a:lnTo>
                  <a:lnTo>
                    <a:pt x="156" y="259"/>
                  </a:lnTo>
                  <a:lnTo>
                    <a:pt x="161" y="263"/>
                  </a:lnTo>
                  <a:lnTo>
                    <a:pt x="167" y="267"/>
                  </a:lnTo>
                  <a:lnTo>
                    <a:pt x="174" y="273"/>
                  </a:lnTo>
                  <a:lnTo>
                    <a:pt x="174" y="273"/>
                  </a:lnTo>
                  <a:lnTo>
                    <a:pt x="182" y="279"/>
                  </a:lnTo>
                  <a:lnTo>
                    <a:pt x="191" y="286"/>
                  </a:lnTo>
                  <a:lnTo>
                    <a:pt x="194" y="290"/>
                  </a:lnTo>
                  <a:lnTo>
                    <a:pt x="197" y="294"/>
                  </a:lnTo>
                  <a:lnTo>
                    <a:pt x="199" y="299"/>
                  </a:lnTo>
                  <a:lnTo>
                    <a:pt x="199" y="305"/>
                  </a:lnTo>
                  <a:lnTo>
                    <a:pt x="199" y="305"/>
                  </a:lnTo>
                  <a:lnTo>
                    <a:pt x="199" y="317"/>
                  </a:lnTo>
                  <a:lnTo>
                    <a:pt x="198" y="329"/>
                  </a:lnTo>
                  <a:lnTo>
                    <a:pt x="196" y="333"/>
                  </a:lnTo>
                  <a:lnTo>
                    <a:pt x="194" y="337"/>
                  </a:lnTo>
                  <a:lnTo>
                    <a:pt x="191" y="339"/>
                  </a:lnTo>
                  <a:lnTo>
                    <a:pt x="188" y="340"/>
                  </a:lnTo>
                  <a:lnTo>
                    <a:pt x="188" y="340"/>
                  </a:lnTo>
                  <a:lnTo>
                    <a:pt x="166" y="340"/>
                  </a:lnTo>
                  <a:lnTo>
                    <a:pt x="156" y="340"/>
                  </a:lnTo>
                  <a:lnTo>
                    <a:pt x="149" y="340"/>
                  </a:lnTo>
                  <a:lnTo>
                    <a:pt x="149" y="340"/>
                  </a:lnTo>
                  <a:lnTo>
                    <a:pt x="145" y="342"/>
                  </a:lnTo>
                  <a:lnTo>
                    <a:pt x="140" y="345"/>
                  </a:lnTo>
                  <a:lnTo>
                    <a:pt x="138" y="347"/>
                  </a:lnTo>
                  <a:lnTo>
                    <a:pt x="138" y="350"/>
                  </a:lnTo>
                  <a:lnTo>
                    <a:pt x="140" y="352"/>
                  </a:lnTo>
                  <a:lnTo>
                    <a:pt x="143" y="354"/>
                  </a:lnTo>
                  <a:lnTo>
                    <a:pt x="143" y="354"/>
                  </a:lnTo>
                  <a:lnTo>
                    <a:pt x="147" y="356"/>
                  </a:lnTo>
                  <a:lnTo>
                    <a:pt x="151" y="360"/>
                  </a:lnTo>
                  <a:lnTo>
                    <a:pt x="159" y="370"/>
                  </a:lnTo>
                  <a:lnTo>
                    <a:pt x="164" y="375"/>
                  </a:lnTo>
                  <a:lnTo>
                    <a:pt x="169" y="380"/>
                  </a:lnTo>
                  <a:lnTo>
                    <a:pt x="174" y="384"/>
                  </a:lnTo>
                  <a:lnTo>
                    <a:pt x="180" y="386"/>
                  </a:lnTo>
                  <a:lnTo>
                    <a:pt x="180" y="386"/>
                  </a:lnTo>
                  <a:lnTo>
                    <a:pt x="186" y="388"/>
                  </a:lnTo>
                  <a:lnTo>
                    <a:pt x="192" y="392"/>
                  </a:lnTo>
                  <a:lnTo>
                    <a:pt x="204" y="400"/>
                  </a:lnTo>
                  <a:lnTo>
                    <a:pt x="215" y="408"/>
                  </a:lnTo>
                  <a:lnTo>
                    <a:pt x="225" y="415"/>
                  </a:lnTo>
                  <a:lnTo>
                    <a:pt x="225" y="415"/>
                  </a:lnTo>
                  <a:lnTo>
                    <a:pt x="229" y="417"/>
                  </a:lnTo>
                  <a:lnTo>
                    <a:pt x="234" y="418"/>
                  </a:lnTo>
                  <a:lnTo>
                    <a:pt x="242" y="416"/>
                  </a:lnTo>
                  <a:lnTo>
                    <a:pt x="247" y="415"/>
                  </a:lnTo>
                  <a:lnTo>
                    <a:pt x="251" y="416"/>
                  </a:lnTo>
                  <a:lnTo>
                    <a:pt x="256" y="417"/>
                  </a:lnTo>
                  <a:lnTo>
                    <a:pt x="261" y="421"/>
                  </a:lnTo>
                  <a:lnTo>
                    <a:pt x="261" y="421"/>
                  </a:lnTo>
                  <a:lnTo>
                    <a:pt x="271" y="432"/>
                  </a:lnTo>
                  <a:lnTo>
                    <a:pt x="279" y="441"/>
                  </a:lnTo>
                  <a:lnTo>
                    <a:pt x="287" y="448"/>
                  </a:lnTo>
                  <a:lnTo>
                    <a:pt x="290" y="451"/>
                  </a:lnTo>
                  <a:lnTo>
                    <a:pt x="294" y="453"/>
                  </a:lnTo>
                  <a:lnTo>
                    <a:pt x="294" y="453"/>
                  </a:lnTo>
                  <a:lnTo>
                    <a:pt x="311" y="458"/>
                  </a:lnTo>
                  <a:lnTo>
                    <a:pt x="317" y="462"/>
                  </a:lnTo>
                  <a:lnTo>
                    <a:pt x="319" y="464"/>
                  </a:lnTo>
                  <a:lnTo>
                    <a:pt x="321" y="467"/>
                  </a:lnTo>
                  <a:lnTo>
                    <a:pt x="321" y="467"/>
                  </a:lnTo>
                  <a:lnTo>
                    <a:pt x="324" y="472"/>
                  </a:lnTo>
                  <a:lnTo>
                    <a:pt x="327" y="478"/>
                  </a:lnTo>
                  <a:lnTo>
                    <a:pt x="329" y="483"/>
                  </a:lnTo>
                  <a:lnTo>
                    <a:pt x="330" y="486"/>
                  </a:lnTo>
                  <a:lnTo>
                    <a:pt x="329" y="490"/>
                  </a:lnTo>
                  <a:lnTo>
                    <a:pt x="329" y="490"/>
                  </a:lnTo>
                  <a:lnTo>
                    <a:pt x="329" y="498"/>
                  </a:lnTo>
                  <a:lnTo>
                    <a:pt x="329" y="508"/>
                  </a:lnTo>
                  <a:lnTo>
                    <a:pt x="328" y="518"/>
                  </a:lnTo>
                  <a:lnTo>
                    <a:pt x="327" y="522"/>
                  </a:lnTo>
                  <a:lnTo>
                    <a:pt x="326" y="525"/>
                  </a:lnTo>
                  <a:lnTo>
                    <a:pt x="326" y="525"/>
                  </a:lnTo>
                  <a:lnTo>
                    <a:pt x="322" y="531"/>
                  </a:lnTo>
                  <a:lnTo>
                    <a:pt x="318" y="538"/>
                  </a:lnTo>
                  <a:lnTo>
                    <a:pt x="317" y="542"/>
                  </a:lnTo>
                  <a:lnTo>
                    <a:pt x="316" y="546"/>
                  </a:lnTo>
                  <a:lnTo>
                    <a:pt x="318" y="549"/>
                  </a:lnTo>
                  <a:lnTo>
                    <a:pt x="320" y="552"/>
                  </a:lnTo>
                  <a:lnTo>
                    <a:pt x="320" y="552"/>
                  </a:lnTo>
                  <a:lnTo>
                    <a:pt x="334" y="565"/>
                  </a:lnTo>
                  <a:lnTo>
                    <a:pt x="342" y="570"/>
                  </a:lnTo>
                  <a:lnTo>
                    <a:pt x="347" y="572"/>
                  </a:lnTo>
                  <a:lnTo>
                    <a:pt x="351" y="573"/>
                  </a:lnTo>
                  <a:lnTo>
                    <a:pt x="351" y="573"/>
                  </a:lnTo>
                  <a:lnTo>
                    <a:pt x="356" y="575"/>
                  </a:lnTo>
                  <a:lnTo>
                    <a:pt x="361" y="577"/>
                  </a:lnTo>
                  <a:lnTo>
                    <a:pt x="369" y="582"/>
                  </a:lnTo>
                  <a:lnTo>
                    <a:pt x="378" y="589"/>
                  </a:lnTo>
                  <a:lnTo>
                    <a:pt x="384" y="595"/>
                  </a:lnTo>
                  <a:lnTo>
                    <a:pt x="384" y="595"/>
                  </a:lnTo>
                  <a:lnTo>
                    <a:pt x="391" y="601"/>
                  </a:lnTo>
                  <a:lnTo>
                    <a:pt x="400" y="606"/>
                  </a:lnTo>
                  <a:lnTo>
                    <a:pt x="410" y="613"/>
                  </a:lnTo>
                  <a:lnTo>
                    <a:pt x="418" y="620"/>
                  </a:lnTo>
                  <a:lnTo>
                    <a:pt x="418" y="620"/>
                  </a:lnTo>
                  <a:lnTo>
                    <a:pt x="422" y="623"/>
                  </a:lnTo>
                  <a:lnTo>
                    <a:pt x="426" y="626"/>
                  </a:lnTo>
                  <a:lnTo>
                    <a:pt x="436" y="632"/>
                  </a:lnTo>
                  <a:lnTo>
                    <a:pt x="441" y="636"/>
                  </a:lnTo>
                  <a:lnTo>
                    <a:pt x="446" y="641"/>
                  </a:lnTo>
                  <a:lnTo>
                    <a:pt x="450" y="647"/>
                  </a:lnTo>
                  <a:lnTo>
                    <a:pt x="455" y="654"/>
                  </a:lnTo>
                  <a:lnTo>
                    <a:pt x="455" y="654"/>
                  </a:lnTo>
                  <a:lnTo>
                    <a:pt x="459" y="662"/>
                  </a:lnTo>
                  <a:lnTo>
                    <a:pt x="461" y="668"/>
                  </a:lnTo>
                  <a:lnTo>
                    <a:pt x="463" y="678"/>
                  </a:lnTo>
                  <a:lnTo>
                    <a:pt x="464" y="681"/>
                  </a:lnTo>
                  <a:lnTo>
                    <a:pt x="465" y="684"/>
                  </a:lnTo>
                  <a:lnTo>
                    <a:pt x="468" y="686"/>
                  </a:lnTo>
                  <a:lnTo>
                    <a:pt x="472" y="687"/>
                  </a:lnTo>
                  <a:lnTo>
                    <a:pt x="472" y="687"/>
                  </a:lnTo>
                  <a:lnTo>
                    <a:pt x="477" y="688"/>
                  </a:lnTo>
                  <a:lnTo>
                    <a:pt x="480" y="687"/>
                  </a:lnTo>
                  <a:lnTo>
                    <a:pt x="482" y="686"/>
                  </a:lnTo>
                  <a:lnTo>
                    <a:pt x="484" y="684"/>
                  </a:lnTo>
                  <a:lnTo>
                    <a:pt x="486" y="680"/>
                  </a:lnTo>
                  <a:lnTo>
                    <a:pt x="489" y="674"/>
                  </a:lnTo>
                  <a:lnTo>
                    <a:pt x="489" y="674"/>
                  </a:lnTo>
                  <a:lnTo>
                    <a:pt x="499" y="662"/>
                  </a:lnTo>
                  <a:lnTo>
                    <a:pt x="502" y="655"/>
                  </a:lnTo>
                  <a:lnTo>
                    <a:pt x="504" y="651"/>
                  </a:lnTo>
                  <a:lnTo>
                    <a:pt x="504" y="647"/>
                  </a:lnTo>
                  <a:lnTo>
                    <a:pt x="504" y="647"/>
                  </a:lnTo>
                  <a:lnTo>
                    <a:pt x="504" y="643"/>
                  </a:lnTo>
                  <a:lnTo>
                    <a:pt x="502" y="640"/>
                  </a:lnTo>
                  <a:lnTo>
                    <a:pt x="499" y="633"/>
                  </a:lnTo>
                  <a:lnTo>
                    <a:pt x="494" y="627"/>
                  </a:lnTo>
                  <a:lnTo>
                    <a:pt x="489" y="623"/>
                  </a:lnTo>
                  <a:lnTo>
                    <a:pt x="489" y="623"/>
                  </a:lnTo>
                  <a:lnTo>
                    <a:pt x="488" y="621"/>
                  </a:lnTo>
                  <a:lnTo>
                    <a:pt x="486" y="618"/>
                  </a:lnTo>
                  <a:lnTo>
                    <a:pt x="484" y="610"/>
                  </a:lnTo>
                  <a:lnTo>
                    <a:pt x="483" y="607"/>
                  </a:lnTo>
                  <a:lnTo>
                    <a:pt x="481" y="603"/>
                  </a:lnTo>
                  <a:lnTo>
                    <a:pt x="478" y="599"/>
                  </a:lnTo>
                  <a:lnTo>
                    <a:pt x="474" y="597"/>
                  </a:lnTo>
                  <a:lnTo>
                    <a:pt x="474" y="597"/>
                  </a:lnTo>
                  <a:lnTo>
                    <a:pt x="457" y="589"/>
                  </a:lnTo>
                  <a:lnTo>
                    <a:pt x="452" y="587"/>
                  </a:lnTo>
                  <a:lnTo>
                    <a:pt x="449" y="587"/>
                  </a:lnTo>
                  <a:lnTo>
                    <a:pt x="448" y="587"/>
                  </a:lnTo>
                  <a:lnTo>
                    <a:pt x="448" y="587"/>
                  </a:lnTo>
                  <a:lnTo>
                    <a:pt x="443" y="590"/>
                  </a:lnTo>
                  <a:lnTo>
                    <a:pt x="438" y="591"/>
                  </a:lnTo>
                  <a:lnTo>
                    <a:pt x="435" y="591"/>
                  </a:lnTo>
                  <a:lnTo>
                    <a:pt x="432" y="590"/>
                  </a:lnTo>
                  <a:lnTo>
                    <a:pt x="429" y="589"/>
                  </a:lnTo>
                  <a:lnTo>
                    <a:pt x="427" y="586"/>
                  </a:lnTo>
                  <a:lnTo>
                    <a:pt x="427" y="586"/>
                  </a:lnTo>
                  <a:lnTo>
                    <a:pt x="423" y="580"/>
                  </a:lnTo>
                  <a:lnTo>
                    <a:pt x="419" y="572"/>
                  </a:lnTo>
                  <a:lnTo>
                    <a:pt x="418" y="567"/>
                  </a:lnTo>
                  <a:lnTo>
                    <a:pt x="418" y="563"/>
                  </a:lnTo>
                  <a:lnTo>
                    <a:pt x="418" y="557"/>
                  </a:lnTo>
                  <a:lnTo>
                    <a:pt x="420" y="553"/>
                  </a:lnTo>
                  <a:lnTo>
                    <a:pt x="420" y="553"/>
                  </a:lnTo>
                  <a:lnTo>
                    <a:pt x="424" y="545"/>
                  </a:lnTo>
                  <a:lnTo>
                    <a:pt x="429" y="537"/>
                  </a:lnTo>
                  <a:lnTo>
                    <a:pt x="430" y="534"/>
                  </a:lnTo>
                  <a:lnTo>
                    <a:pt x="431" y="532"/>
                  </a:lnTo>
                  <a:lnTo>
                    <a:pt x="429" y="529"/>
                  </a:lnTo>
                  <a:lnTo>
                    <a:pt x="426" y="527"/>
                  </a:lnTo>
                  <a:lnTo>
                    <a:pt x="426" y="527"/>
                  </a:lnTo>
                  <a:lnTo>
                    <a:pt x="419" y="525"/>
                  </a:lnTo>
                  <a:lnTo>
                    <a:pt x="415" y="523"/>
                  </a:lnTo>
                  <a:lnTo>
                    <a:pt x="412" y="519"/>
                  </a:lnTo>
                  <a:lnTo>
                    <a:pt x="408" y="512"/>
                  </a:lnTo>
                  <a:lnTo>
                    <a:pt x="408" y="512"/>
                  </a:lnTo>
                  <a:lnTo>
                    <a:pt x="406" y="507"/>
                  </a:lnTo>
                  <a:lnTo>
                    <a:pt x="402" y="503"/>
                  </a:lnTo>
                  <a:lnTo>
                    <a:pt x="393" y="496"/>
                  </a:lnTo>
                  <a:lnTo>
                    <a:pt x="389" y="492"/>
                  </a:lnTo>
                  <a:lnTo>
                    <a:pt x="387" y="489"/>
                  </a:lnTo>
                  <a:lnTo>
                    <a:pt x="386" y="485"/>
                  </a:lnTo>
                  <a:lnTo>
                    <a:pt x="387" y="483"/>
                  </a:lnTo>
                  <a:lnTo>
                    <a:pt x="388" y="482"/>
                  </a:lnTo>
                  <a:lnTo>
                    <a:pt x="388" y="482"/>
                  </a:lnTo>
                  <a:lnTo>
                    <a:pt x="391" y="478"/>
                  </a:lnTo>
                  <a:lnTo>
                    <a:pt x="393" y="473"/>
                  </a:lnTo>
                  <a:lnTo>
                    <a:pt x="394" y="470"/>
                  </a:lnTo>
                  <a:lnTo>
                    <a:pt x="394" y="467"/>
                  </a:lnTo>
                  <a:lnTo>
                    <a:pt x="394" y="464"/>
                  </a:lnTo>
                  <a:lnTo>
                    <a:pt x="393" y="462"/>
                  </a:lnTo>
                  <a:lnTo>
                    <a:pt x="391" y="461"/>
                  </a:lnTo>
                  <a:lnTo>
                    <a:pt x="388" y="460"/>
                  </a:lnTo>
                  <a:lnTo>
                    <a:pt x="388" y="460"/>
                  </a:lnTo>
                  <a:lnTo>
                    <a:pt x="384" y="459"/>
                  </a:lnTo>
                  <a:lnTo>
                    <a:pt x="380" y="457"/>
                  </a:lnTo>
                  <a:lnTo>
                    <a:pt x="378" y="453"/>
                  </a:lnTo>
                  <a:lnTo>
                    <a:pt x="376" y="444"/>
                  </a:lnTo>
                  <a:lnTo>
                    <a:pt x="376" y="444"/>
                  </a:lnTo>
                  <a:lnTo>
                    <a:pt x="374" y="436"/>
                  </a:lnTo>
                  <a:lnTo>
                    <a:pt x="370" y="429"/>
                  </a:lnTo>
                  <a:lnTo>
                    <a:pt x="364" y="423"/>
                  </a:lnTo>
                  <a:lnTo>
                    <a:pt x="356" y="415"/>
                  </a:lnTo>
                  <a:lnTo>
                    <a:pt x="356" y="415"/>
                  </a:lnTo>
                  <a:lnTo>
                    <a:pt x="346" y="402"/>
                  </a:lnTo>
                  <a:lnTo>
                    <a:pt x="335" y="386"/>
                  </a:lnTo>
                  <a:lnTo>
                    <a:pt x="324" y="372"/>
                  </a:lnTo>
                  <a:lnTo>
                    <a:pt x="319" y="366"/>
                  </a:lnTo>
                  <a:lnTo>
                    <a:pt x="315" y="363"/>
                  </a:lnTo>
                  <a:lnTo>
                    <a:pt x="315" y="363"/>
                  </a:lnTo>
                  <a:lnTo>
                    <a:pt x="308" y="358"/>
                  </a:lnTo>
                  <a:lnTo>
                    <a:pt x="303" y="354"/>
                  </a:lnTo>
                  <a:lnTo>
                    <a:pt x="300" y="347"/>
                  </a:lnTo>
                  <a:lnTo>
                    <a:pt x="298" y="338"/>
                  </a:lnTo>
                  <a:lnTo>
                    <a:pt x="298" y="338"/>
                  </a:lnTo>
                  <a:lnTo>
                    <a:pt x="296" y="328"/>
                  </a:lnTo>
                  <a:lnTo>
                    <a:pt x="295" y="322"/>
                  </a:lnTo>
                  <a:lnTo>
                    <a:pt x="292" y="316"/>
                  </a:lnTo>
                  <a:lnTo>
                    <a:pt x="283" y="308"/>
                  </a:lnTo>
                  <a:lnTo>
                    <a:pt x="283" y="308"/>
                  </a:lnTo>
                  <a:lnTo>
                    <a:pt x="264" y="287"/>
                  </a:lnTo>
                  <a:lnTo>
                    <a:pt x="255" y="279"/>
                  </a:lnTo>
                  <a:lnTo>
                    <a:pt x="247" y="269"/>
                  </a:lnTo>
                  <a:lnTo>
                    <a:pt x="247" y="269"/>
                  </a:lnTo>
                  <a:lnTo>
                    <a:pt x="244" y="265"/>
                  </a:lnTo>
                  <a:lnTo>
                    <a:pt x="242" y="260"/>
                  </a:lnTo>
                  <a:lnTo>
                    <a:pt x="240" y="257"/>
                  </a:lnTo>
                  <a:lnTo>
                    <a:pt x="240" y="254"/>
                  </a:lnTo>
                  <a:lnTo>
                    <a:pt x="241" y="252"/>
                  </a:lnTo>
                  <a:lnTo>
                    <a:pt x="242" y="251"/>
                  </a:lnTo>
                  <a:lnTo>
                    <a:pt x="245" y="252"/>
                  </a:lnTo>
                  <a:lnTo>
                    <a:pt x="249" y="254"/>
                  </a:lnTo>
                  <a:lnTo>
                    <a:pt x="249" y="254"/>
                  </a:lnTo>
                  <a:lnTo>
                    <a:pt x="253" y="256"/>
                  </a:lnTo>
                  <a:lnTo>
                    <a:pt x="257" y="257"/>
                  </a:lnTo>
                  <a:lnTo>
                    <a:pt x="260" y="256"/>
                  </a:lnTo>
                  <a:lnTo>
                    <a:pt x="263" y="255"/>
                  </a:lnTo>
                  <a:lnTo>
                    <a:pt x="264" y="253"/>
                  </a:lnTo>
                  <a:lnTo>
                    <a:pt x="265" y="250"/>
                  </a:lnTo>
                  <a:lnTo>
                    <a:pt x="264" y="246"/>
                  </a:lnTo>
                  <a:lnTo>
                    <a:pt x="262" y="242"/>
                  </a:lnTo>
                  <a:lnTo>
                    <a:pt x="262" y="242"/>
                  </a:lnTo>
                  <a:lnTo>
                    <a:pt x="256" y="234"/>
                  </a:lnTo>
                  <a:lnTo>
                    <a:pt x="250" y="227"/>
                  </a:lnTo>
                  <a:lnTo>
                    <a:pt x="247" y="225"/>
                  </a:lnTo>
                  <a:lnTo>
                    <a:pt x="244" y="223"/>
                  </a:lnTo>
                  <a:lnTo>
                    <a:pt x="241" y="223"/>
                  </a:lnTo>
                  <a:lnTo>
                    <a:pt x="239" y="224"/>
                  </a:lnTo>
                  <a:lnTo>
                    <a:pt x="239" y="224"/>
                  </a:lnTo>
                  <a:lnTo>
                    <a:pt x="234" y="228"/>
                  </a:lnTo>
                  <a:lnTo>
                    <a:pt x="230" y="231"/>
                  </a:lnTo>
                  <a:lnTo>
                    <a:pt x="227" y="232"/>
                  </a:lnTo>
                  <a:lnTo>
                    <a:pt x="225" y="231"/>
                  </a:lnTo>
                  <a:lnTo>
                    <a:pt x="221" y="230"/>
                  </a:lnTo>
                  <a:lnTo>
                    <a:pt x="218" y="227"/>
                  </a:lnTo>
                  <a:lnTo>
                    <a:pt x="218" y="227"/>
                  </a:lnTo>
                  <a:lnTo>
                    <a:pt x="213" y="223"/>
                  </a:lnTo>
                  <a:lnTo>
                    <a:pt x="206" y="219"/>
                  </a:lnTo>
                  <a:lnTo>
                    <a:pt x="189" y="209"/>
                  </a:lnTo>
                  <a:lnTo>
                    <a:pt x="182" y="204"/>
                  </a:lnTo>
                  <a:lnTo>
                    <a:pt x="175" y="198"/>
                  </a:lnTo>
                  <a:lnTo>
                    <a:pt x="171" y="192"/>
                  </a:lnTo>
                  <a:lnTo>
                    <a:pt x="169" y="189"/>
                  </a:lnTo>
                  <a:lnTo>
                    <a:pt x="168" y="185"/>
                  </a:lnTo>
                  <a:lnTo>
                    <a:pt x="168" y="185"/>
                  </a:lnTo>
                  <a:lnTo>
                    <a:pt x="168" y="178"/>
                  </a:lnTo>
                  <a:lnTo>
                    <a:pt x="168" y="171"/>
                  </a:lnTo>
                  <a:lnTo>
                    <a:pt x="169" y="157"/>
                  </a:lnTo>
                  <a:lnTo>
                    <a:pt x="169" y="150"/>
                  </a:lnTo>
                  <a:lnTo>
                    <a:pt x="169" y="143"/>
                  </a:lnTo>
                  <a:lnTo>
                    <a:pt x="167" y="137"/>
                  </a:lnTo>
                  <a:lnTo>
                    <a:pt x="165" y="130"/>
                  </a:lnTo>
                  <a:lnTo>
                    <a:pt x="165" y="130"/>
                  </a:lnTo>
                  <a:lnTo>
                    <a:pt x="158" y="121"/>
                  </a:lnTo>
                  <a:lnTo>
                    <a:pt x="154" y="114"/>
                  </a:lnTo>
                  <a:lnTo>
                    <a:pt x="152" y="111"/>
                  </a:lnTo>
                  <a:lnTo>
                    <a:pt x="151" y="108"/>
                  </a:lnTo>
                  <a:lnTo>
                    <a:pt x="151" y="97"/>
                  </a:lnTo>
                  <a:lnTo>
                    <a:pt x="151" y="97"/>
                  </a:lnTo>
                  <a:lnTo>
                    <a:pt x="152" y="91"/>
                  </a:lnTo>
                  <a:lnTo>
                    <a:pt x="153" y="85"/>
                  </a:lnTo>
                  <a:lnTo>
                    <a:pt x="155" y="79"/>
                  </a:lnTo>
                  <a:lnTo>
                    <a:pt x="157" y="75"/>
                  </a:lnTo>
                  <a:lnTo>
                    <a:pt x="159" y="71"/>
                  </a:lnTo>
                  <a:lnTo>
                    <a:pt x="162" y="69"/>
                  </a:lnTo>
                  <a:lnTo>
                    <a:pt x="164" y="69"/>
                  </a:lnTo>
                  <a:lnTo>
                    <a:pt x="167" y="70"/>
                  </a:lnTo>
                  <a:lnTo>
                    <a:pt x="167" y="70"/>
                  </a:lnTo>
                  <a:lnTo>
                    <a:pt x="174" y="77"/>
                  </a:lnTo>
                  <a:lnTo>
                    <a:pt x="177" y="79"/>
                  </a:lnTo>
                  <a:lnTo>
                    <a:pt x="180" y="80"/>
                  </a:lnTo>
                  <a:lnTo>
                    <a:pt x="183" y="81"/>
                  </a:lnTo>
                  <a:lnTo>
                    <a:pt x="187" y="81"/>
                  </a:lnTo>
                  <a:lnTo>
                    <a:pt x="187" y="81"/>
                  </a:lnTo>
                  <a:lnTo>
                    <a:pt x="196" y="80"/>
                  </a:lnTo>
                  <a:lnTo>
                    <a:pt x="205" y="79"/>
                  </a:lnTo>
                  <a:lnTo>
                    <a:pt x="212" y="79"/>
                  </a:lnTo>
                  <a:lnTo>
                    <a:pt x="214" y="79"/>
                  </a:lnTo>
                  <a:lnTo>
                    <a:pt x="216" y="80"/>
                  </a:lnTo>
                  <a:lnTo>
                    <a:pt x="216" y="80"/>
                  </a:lnTo>
                  <a:lnTo>
                    <a:pt x="219" y="85"/>
                  </a:lnTo>
                  <a:lnTo>
                    <a:pt x="223" y="92"/>
                  </a:lnTo>
                  <a:lnTo>
                    <a:pt x="226" y="95"/>
                  </a:lnTo>
                  <a:lnTo>
                    <a:pt x="229" y="98"/>
                  </a:lnTo>
                  <a:lnTo>
                    <a:pt x="233" y="100"/>
                  </a:lnTo>
                  <a:lnTo>
                    <a:pt x="238" y="101"/>
                  </a:lnTo>
                  <a:lnTo>
                    <a:pt x="238" y="101"/>
                  </a:lnTo>
                  <a:lnTo>
                    <a:pt x="247" y="101"/>
                  </a:lnTo>
                  <a:lnTo>
                    <a:pt x="251" y="102"/>
                  </a:lnTo>
                  <a:lnTo>
                    <a:pt x="255" y="103"/>
                  </a:lnTo>
                  <a:lnTo>
                    <a:pt x="258" y="105"/>
                  </a:lnTo>
                  <a:lnTo>
                    <a:pt x="260" y="108"/>
                  </a:lnTo>
                  <a:lnTo>
                    <a:pt x="261" y="113"/>
                  </a:lnTo>
                  <a:lnTo>
                    <a:pt x="262" y="119"/>
                  </a:lnTo>
                  <a:lnTo>
                    <a:pt x="262" y="119"/>
                  </a:lnTo>
                  <a:lnTo>
                    <a:pt x="261" y="132"/>
                  </a:lnTo>
                  <a:lnTo>
                    <a:pt x="261" y="141"/>
                  </a:lnTo>
                  <a:lnTo>
                    <a:pt x="262" y="145"/>
                  </a:lnTo>
                  <a:lnTo>
                    <a:pt x="264" y="148"/>
                  </a:lnTo>
                  <a:lnTo>
                    <a:pt x="266" y="152"/>
                  </a:lnTo>
                  <a:lnTo>
                    <a:pt x="270" y="156"/>
                  </a:lnTo>
                  <a:lnTo>
                    <a:pt x="270" y="156"/>
                  </a:lnTo>
                  <a:lnTo>
                    <a:pt x="277" y="162"/>
                  </a:lnTo>
                  <a:lnTo>
                    <a:pt x="280" y="169"/>
                  </a:lnTo>
                  <a:lnTo>
                    <a:pt x="283" y="176"/>
                  </a:lnTo>
                  <a:lnTo>
                    <a:pt x="285" y="186"/>
                  </a:lnTo>
                  <a:lnTo>
                    <a:pt x="285" y="186"/>
                  </a:lnTo>
                  <a:lnTo>
                    <a:pt x="289" y="196"/>
                  </a:lnTo>
                  <a:lnTo>
                    <a:pt x="291" y="205"/>
                  </a:lnTo>
                  <a:lnTo>
                    <a:pt x="293" y="209"/>
                  </a:lnTo>
                  <a:lnTo>
                    <a:pt x="295" y="213"/>
                  </a:lnTo>
                  <a:lnTo>
                    <a:pt x="298" y="216"/>
                  </a:lnTo>
                  <a:lnTo>
                    <a:pt x="301" y="221"/>
                  </a:lnTo>
                  <a:lnTo>
                    <a:pt x="301" y="221"/>
                  </a:lnTo>
                  <a:lnTo>
                    <a:pt x="305" y="224"/>
                  </a:lnTo>
                  <a:lnTo>
                    <a:pt x="308" y="227"/>
                  </a:lnTo>
                  <a:lnTo>
                    <a:pt x="310" y="230"/>
                  </a:lnTo>
                  <a:lnTo>
                    <a:pt x="311" y="233"/>
                  </a:lnTo>
                  <a:lnTo>
                    <a:pt x="311" y="235"/>
                  </a:lnTo>
                  <a:lnTo>
                    <a:pt x="310" y="238"/>
                  </a:lnTo>
                  <a:lnTo>
                    <a:pt x="307" y="243"/>
                  </a:lnTo>
                  <a:lnTo>
                    <a:pt x="307" y="243"/>
                  </a:lnTo>
                  <a:lnTo>
                    <a:pt x="303" y="248"/>
                  </a:lnTo>
                  <a:lnTo>
                    <a:pt x="299" y="255"/>
                  </a:lnTo>
                  <a:lnTo>
                    <a:pt x="298" y="259"/>
                  </a:lnTo>
                  <a:lnTo>
                    <a:pt x="298" y="263"/>
                  </a:lnTo>
                  <a:lnTo>
                    <a:pt x="298" y="266"/>
                  </a:lnTo>
                  <a:lnTo>
                    <a:pt x="300" y="269"/>
                  </a:lnTo>
                  <a:lnTo>
                    <a:pt x="300" y="269"/>
                  </a:lnTo>
                  <a:lnTo>
                    <a:pt x="306" y="275"/>
                  </a:lnTo>
                  <a:lnTo>
                    <a:pt x="312" y="278"/>
                  </a:lnTo>
                  <a:lnTo>
                    <a:pt x="314" y="279"/>
                  </a:lnTo>
                  <a:lnTo>
                    <a:pt x="316" y="279"/>
                  </a:lnTo>
                  <a:lnTo>
                    <a:pt x="318" y="278"/>
                  </a:lnTo>
                  <a:lnTo>
                    <a:pt x="319" y="275"/>
                  </a:lnTo>
                  <a:lnTo>
                    <a:pt x="319" y="275"/>
                  </a:lnTo>
                  <a:lnTo>
                    <a:pt x="320" y="272"/>
                  </a:lnTo>
                  <a:lnTo>
                    <a:pt x="322" y="270"/>
                  </a:lnTo>
                  <a:lnTo>
                    <a:pt x="325" y="267"/>
                  </a:lnTo>
                  <a:lnTo>
                    <a:pt x="328" y="265"/>
                  </a:lnTo>
                  <a:lnTo>
                    <a:pt x="331" y="265"/>
                  </a:lnTo>
                  <a:lnTo>
                    <a:pt x="334" y="266"/>
                  </a:lnTo>
                  <a:lnTo>
                    <a:pt x="337" y="270"/>
                  </a:lnTo>
                  <a:lnTo>
                    <a:pt x="341" y="275"/>
                  </a:lnTo>
                  <a:lnTo>
                    <a:pt x="341" y="275"/>
                  </a:lnTo>
                  <a:lnTo>
                    <a:pt x="347" y="289"/>
                  </a:lnTo>
                  <a:lnTo>
                    <a:pt x="354" y="300"/>
                  </a:lnTo>
                  <a:lnTo>
                    <a:pt x="358" y="306"/>
                  </a:lnTo>
                  <a:lnTo>
                    <a:pt x="362" y="310"/>
                  </a:lnTo>
                  <a:lnTo>
                    <a:pt x="366" y="313"/>
                  </a:lnTo>
                  <a:lnTo>
                    <a:pt x="370" y="315"/>
                  </a:lnTo>
                  <a:lnTo>
                    <a:pt x="370" y="315"/>
                  </a:lnTo>
                  <a:lnTo>
                    <a:pt x="375" y="318"/>
                  </a:lnTo>
                  <a:lnTo>
                    <a:pt x="378" y="322"/>
                  </a:lnTo>
                  <a:lnTo>
                    <a:pt x="383" y="333"/>
                  </a:lnTo>
                  <a:lnTo>
                    <a:pt x="386" y="338"/>
                  </a:lnTo>
                  <a:lnTo>
                    <a:pt x="389" y="342"/>
                  </a:lnTo>
                  <a:lnTo>
                    <a:pt x="392" y="343"/>
                  </a:lnTo>
                  <a:lnTo>
                    <a:pt x="394" y="344"/>
                  </a:lnTo>
                  <a:lnTo>
                    <a:pt x="397" y="345"/>
                  </a:lnTo>
                  <a:lnTo>
                    <a:pt x="400" y="345"/>
                  </a:lnTo>
                  <a:lnTo>
                    <a:pt x="400" y="345"/>
                  </a:lnTo>
                  <a:lnTo>
                    <a:pt x="411" y="344"/>
                  </a:lnTo>
                  <a:lnTo>
                    <a:pt x="415" y="344"/>
                  </a:lnTo>
                  <a:lnTo>
                    <a:pt x="418" y="345"/>
                  </a:lnTo>
                  <a:lnTo>
                    <a:pt x="420" y="347"/>
                  </a:lnTo>
                  <a:lnTo>
                    <a:pt x="421" y="350"/>
                  </a:lnTo>
                  <a:lnTo>
                    <a:pt x="423" y="359"/>
                  </a:lnTo>
                  <a:lnTo>
                    <a:pt x="423" y="359"/>
                  </a:lnTo>
                  <a:lnTo>
                    <a:pt x="425" y="369"/>
                  </a:lnTo>
                  <a:lnTo>
                    <a:pt x="427" y="373"/>
                  </a:lnTo>
                  <a:lnTo>
                    <a:pt x="429" y="377"/>
                  </a:lnTo>
                  <a:lnTo>
                    <a:pt x="431" y="380"/>
                  </a:lnTo>
                  <a:lnTo>
                    <a:pt x="434" y="383"/>
                  </a:lnTo>
                  <a:lnTo>
                    <a:pt x="438" y="385"/>
                  </a:lnTo>
                  <a:lnTo>
                    <a:pt x="443" y="387"/>
                  </a:lnTo>
                  <a:lnTo>
                    <a:pt x="443" y="387"/>
                  </a:lnTo>
                  <a:lnTo>
                    <a:pt x="452" y="389"/>
                  </a:lnTo>
                  <a:lnTo>
                    <a:pt x="460" y="394"/>
                  </a:lnTo>
                  <a:lnTo>
                    <a:pt x="463" y="396"/>
                  </a:lnTo>
                  <a:lnTo>
                    <a:pt x="465" y="398"/>
                  </a:lnTo>
                  <a:lnTo>
                    <a:pt x="467" y="402"/>
                  </a:lnTo>
                  <a:lnTo>
                    <a:pt x="468" y="406"/>
                  </a:lnTo>
                  <a:lnTo>
                    <a:pt x="468" y="406"/>
                  </a:lnTo>
                  <a:lnTo>
                    <a:pt x="470" y="413"/>
                  </a:lnTo>
                  <a:lnTo>
                    <a:pt x="472" y="416"/>
                  </a:lnTo>
                  <a:lnTo>
                    <a:pt x="473" y="418"/>
                  </a:lnTo>
                  <a:lnTo>
                    <a:pt x="476" y="420"/>
                  </a:lnTo>
                  <a:lnTo>
                    <a:pt x="479" y="421"/>
                  </a:lnTo>
                  <a:lnTo>
                    <a:pt x="488" y="422"/>
                  </a:lnTo>
                  <a:lnTo>
                    <a:pt x="488" y="422"/>
                  </a:lnTo>
                  <a:lnTo>
                    <a:pt x="493" y="423"/>
                  </a:lnTo>
                  <a:lnTo>
                    <a:pt x="498" y="425"/>
                  </a:lnTo>
                  <a:lnTo>
                    <a:pt x="502" y="426"/>
                  </a:lnTo>
                  <a:lnTo>
                    <a:pt x="505" y="429"/>
                  </a:lnTo>
                  <a:lnTo>
                    <a:pt x="508" y="432"/>
                  </a:lnTo>
                  <a:lnTo>
                    <a:pt x="509" y="436"/>
                  </a:lnTo>
                  <a:lnTo>
                    <a:pt x="510" y="440"/>
                  </a:lnTo>
                  <a:lnTo>
                    <a:pt x="509" y="444"/>
                  </a:lnTo>
                  <a:lnTo>
                    <a:pt x="509" y="444"/>
                  </a:lnTo>
                  <a:lnTo>
                    <a:pt x="505" y="458"/>
                  </a:lnTo>
                  <a:lnTo>
                    <a:pt x="503" y="462"/>
                  </a:lnTo>
                  <a:lnTo>
                    <a:pt x="500" y="466"/>
                  </a:lnTo>
                  <a:lnTo>
                    <a:pt x="500" y="466"/>
                  </a:lnTo>
                  <a:lnTo>
                    <a:pt x="496" y="470"/>
                  </a:lnTo>
                  <a:lnTo>
                    <a:pt x="495" y="472"/>
                  </a:lnTo>
                  <a:lnTo>
                    <a:pt x="495" y="475"/>
                  </a:lnTo>
                  <a:lnTo>
                    <a:pt x="495" y="478"/>
                  </a:lnTo>
                  <a:lnTo>
                    <a:pt x="497" y="481"/>
                  </a:lnTo>
                  <a:lnTo>
                    <a:pt x="501" y="484"/>
                  </a:lnTo>
                  <a:lnTo>
                    <a:pt x="506" y="487"/>
                  </a:lnTo>
                  <a:lnTo>
                    <a:pt x="506" y="487"/>
                  </a:lnTo>
                  <a:lnTo>
                    <a:pt x="512" y="490"/>
                  </a:lnTo>
                  <a:lnTo>
                    <a:pt x="517" y="494"/>
                  </a:lnTo>
                  <a:lnTo>
                    <a:pt x="527" y="502"/>
                  </a:lnTo>
                  <a:lnTo>
                    <a:pt x="535" y="508"/>
                  </a:lnTo>
                  <a:lnTo>
                    <a:pt x="539" y="509"/>
                  </a:lnTo>
                  <a:lnTo>
                    <a:pt x="543" y="510"/>
                  </a:lnTo>
                  <a:lnTo>
                    <a:pt x="543" y="510"/>
                  </a:lnTo>
                  <a:lnTo>
                    <a:pt x="552" y="510"/>
                  </a:lnTo>
                  <a:lnTo>
                    <a:pt x="558" y="510"/>
                  </a:lnTo>
                  <a:lnTo>
                    <a:pt x="563" y="511"/>
                  </a:lnTo>
                  <a:lnTo>
                    <a:pt x="569" y="513"/>
                  </a:lnTo>
                  <a:lnTo>
                    <a:pt x="573" y="516"/>
                  </a:lnTo>
                  <a:lnTo>
                    <a:pt x="577" y="520"/>
                  </a:lnTo>
                  <a:lnTo>
                    <a:pt x="580" y="526"/>
                  </a:lnTo>
                  <a:lnTo>
                    <a:pt x="580" y="526"/>
                  </a:lnTo>
                  <a:lnTo>
                    <a:pt x="581" y="532"/>
                  </a:lnTo>
                  <a:lnTo>
                    <a:pt x="581" y="537"/>
                  </a:lnTo>
                  <a:lnTo>
                    <a:pt x="580" y="546"/>
                  </a:lnTo>
                  <a:lnTo>
                    <a:pt x="580" y="550"/>
                  </a:lnTo>
                  <a:lnTo>
                    <a:pt x="583" y="554"/>
                  </a:lnTo>
                  <a:lnTo>
                    <a:pt x="588" y="558"/>
                  </a:lnTo>
                  <a:lnTo>
                    <a:pt x="597" y="564"/>
                  </a:lnTo>
                  <a:lnTo>
                    <a:pt x="597" y="564"/>
                  </a:lnTo>
                  <a:lnTo>
                    <a:pt x="609" y="570"/>
                  </a:lnTo>
                  <a:lnTo>
                    <a:pt x="620" y="578"/>
                  </a:lnTo>
                  <a:lnTo>
                    <a:pt x="633" y="587"/>
                  </a:lnTo>
                  <a:lnTo>
                    <a:pt x="644" y="597"/>
                  </a:lnTo>
                  <a:lnTo>
                    <a:pt x="655" y="608"/>
                  </a:lnTo>
                  <a:lnTo>
                    <a:pt x="664" y="618"/>
                  </a:lnTo>
                  <a:lnTo>
                    <a:pt x="672" y="628"/>
                  </a:lnTo>
                  <a:lnTo>
                    <a:pt x="679" y="637"/>
                  </a:lnTo>
                  <a:lnTo>
                    <a:pt x="679" y="637"/>
                  </a:lnTo>
                  <a:lnTo>
                    <a:pt x="689" y="654"/>
                  </a:lnTo>
                  <a:lnTo>
                    <a:pt x="699" y="668"/>
                  </a:lnTo>
                  <a:lnTo>
                    <a:pt x="704" y="674"/>
                  </a:lnTo>
                  <a:lnTo>
                    <a:pt x="709" y="679"/>
                  </a:lnTo>
                  <a:lnTo>
                    <a:pt x="715" y="684"/>
                  </a:lnTo>
                  <a:lnTo>
                    <a:pt x="723" y="687"/>
                  </a:lnTo>
                  <a:lnTo>
                    <a:pt x="723" y="687"/>
                  </a:lnTo>
                  <a:lnTo>
                    <a:pt x="731" y="691"/>
                  </a:lnTo>
                  <a:lnTo>
                    <a:pt x="739" y="698"/>
                  </a:lnTo>
                  <a:lnTo>
                    <a:pt x="746" y="705"/>
                  </a:lnTo>
                  <a:lnTo>
                    <a:pt x="753" y="714"/>
                  </a:lnTo>
                  <a:lnTo>
                    <a:pt x="759" y="723"/>
                  </a:lnTo>
                  <a:lnTo>
                    <a:pt x="764" y="733"/>
                  </a:lnTo>
                  <a:lnTo>
                    <a:pt x="768" y="743"/>
                  </a:lnTo>
                  <a:lnTo>
                    <a:pt x="769" y="752"/>
                  </a:lnTo>
                  <a:lnTo>
                    <a:pt x="769" y="752"/>
                  </a:lnTo>
                  <a:lnTo>
                    <a:pt x="770" y="769"/>
                  </a:lnTo>
                  <a:lnTo>
                    <a:pt x="771" y="784"/>
                  </a:lnTo>
                  <a:lnTo>
                    <a:pt x="772" y="797"/>
                  </a:lnTo>
                  <a:lnTo>
                    <a:pt x="771" y="802"/>
                  </a:lnTo>
                  <a:lnTo>
                    <a:pt x="770" y="805"/>
                  </a:lnTo>
                  <a:lnTo>
                    <a:pt x="770" y="805"/>
                  </a:lnTo>
                  <a:lnTo>
                    <a:pt x="765" y="811"/>
                  </a:lnTo>
                  <a:lnTo>
                    <a:pt x="759" y="815"/>
                  </a:lnTo>
                  <a:lnTo>
                    <a:pt x="757" y="817"/>
                  </a:lnTo>
                  <a:lnTo>
                    <a:pt x="756" y="819"/>
                  </a:lnTo>
                  <a:lnTo>
                    <a:pt x="755" y="822"/>
                  </a:lnTo>
                  <a:lnTo>
                    <a:pt x="756" y="824"/>
                  </a:lnTo>
                  <a:lnTo>
                    <a:pt x="756" y="824"/>
                  </a:lnTo>
                  <a:lnTo>
                    <a:pt x="758" y="829"/>
                  </a:lnTo>
                  <a:lnTo>
                    <a:pt x="760" y="833"/>
                  </a:lnTo>
                  <a:lnTo>
                    <a:pt x="760" y="835"/>
                  </a:lnTo>
                  <a:lnTo>
                    <a:pt x="760" y="837"/>
                  </a:lnTo>
                  <a:lnTo>
                    <a:pt x="758" y="839"/>
                  </a:lnTo>
                  <a:lnTo>
                    <a:pt x="755" y="841"/>
                  </a:lnTo>
                  <a:lnTo>
                    <a:pt x="755" y="841"/>
                  </a:lnTo>
                  <a:lnTo>
                    <a:pt x="749" y="846"/>
                  </a:lnTo>
                  <a:lnTo>
                    <a:pt x="746" y="851"/>
                  </a:lnTo>
                  <a:lnTo>
                    <a:pt x="745" y="854"/>
                  </a:lnTo>
                  <a:lnTo>
                    <a:pt x="744" y="857"/>
                  </a:lnTo>
                  <a:lnTo>
                    <a:pt x="745" y="860"/>
                  </a:lnTo>
                  <a:lnTo>
                    <a:pt x="747" y="862"/>
                  </a:lnTo>
                  <a:lnTo>
                    <a:pt x="747" y="862"/>
                  </a:lnTo>
                  <a:lnTo>
                    <a:pt x="749" y="867"/>
                  </a:lnTo>
                  <a:lnTo>
                    <a:pt x="751" y="871"/>
                  </a:lnTo>
                  <a:lnTo>
                    <a:pt x="754" y="877"/>
                  </a:lnTo>
                  <a:lnTo>
                    <a:pt x="761" y="887"/>
                  </a:lnTo>
                  <a:lnTo>
                    <a:pt x="761" y="887"/>
                  </a:lnTo>
                  <a:lnTo>
                    <a:pt x="765" y="893"/>
                  </a:lnTo>
                  <a:lnTo>
                    <a:pt x="769" y="900"/>
                  </a:lnTo>
                  <a:lnTo>
                    <a:pt x="778" y="914"/>
                  </a:lnTo>
                  <a:lnTo>
                    <a:pt x="782" y="920"/>
                  </a:lnTo>
                  <a:lnTo>
                    <a:pt x="787" y="925"/>
                  </a:lnTo>
                  <a:lnTo>
                    <a:pt x="793" y="929"/>
                  </a:lnTo>
                  <a:lnTo>
                    <a:pt x="799" y="932"/>
                  </a:lnTo>
                  <a:lnTo>
                    <a:pt x="799" y="932"/>
                  </a:lnTo>
                  <a:lnTo>
                    <a:pt x="815" y="935"/>
                  </a:lnTo>
                  <a:lnTo>
                    <a:pt x="830" y="940"/>
                  </a:lnTo>
                  <a:lnTo>
                    <a:pt x="838" y="943"/>
                  </a:lnTo>
                  <a:lnTo>
                    <a:pt x="845" y="946"/>
                  </a:lnTo>
                  <a:lnTo>
                    <a:pt x="851" y="950"/>
                  </a:lnTo>
                  <a:lnTo>
                    <a:pt x="857" y="955"/>
                  </a:lnTo>
                  <a:lnTo>
                    <a:pt x="857" y="955"/>
                  </a:lnTo>
                  <a:lnTo>
                    <a:pt x="870" y="968"/>
                  </a:lnTo>
                  <a:lnTo>
                    <a:pt x="886" y="982"/>
                  </a:lnTo>
                  <a:lnTo>
                    <a:pt x="903" y="996"/>
                  </a:lnTo>
                  <a:lnTo>
                    <a:pt x="910" y="1001"/>
                  </a:lnTo>
                  <a:lnTo>
                    <a:pt x="917" y="1004"/>
                  </a:lnTo>
                  <a:lnTo>
                    <a:pt x="917" y="1004"/>
                  </a:lnTo>
                  <a:lnTo>
                    <a:pt x="928" y="1009"/>
                  </a:lnTo>
                  <a:lnTo>
                    <a:pt x="937" y="1012"/>
                  </a:lnTo>
                  <a:lnTo>
                    <a:pt x="948" y="1013"/>
                  </a:lnTo>
                  <a:lnTo>
                    <a:pt x="962" y="1014"/>
                  </a:lnTo>
                  <a:lnTo>
                    <a:pt x="962" y="1014"/>
                  </a:lnTo>
                  <a:lnTo>
                    <a:pt x="978" y="1014"/>
                  </a:lnTo>
                  <a:lnTo>
                    <a:pt x="988" y="1014"/>
                  </a:lnTo>
                  <a:lnTo>
                    <a:pt x="993" y="1015"/>
                  </a:lnTo>
                  <a:lnTo>
                    <a:pt x="997" y="1018"/>
                  </a:lnTo>
                  <a:lnTo>
                    <a:pt x="1001" y="1021"/>
                  </a:lnTo>
                  <a:lnTo>
                    <a:pt x="1006" y="1026"/>
                  </a:lnTo>
                  <a:lnTo>
                    <a:pt x="1006" y="1026"/>
                  </a:lnTo>
                  <a:lnTo>
                    <a:pt x="1016" y="1037"/>
                  </a:lnTo>
                  <a:lnTo>
                    <a:pt x="1029" y="1049"/>
                  </a:lnTo>
                  <a:lnTo>
                    <a:pt x="1035" y="1054"/>
                  </a:lnTo>
                  <a:lnTo>
                    <a:pt x="1042" y="1059"/>
                  </a:lnTo>
                  <a:lnTo>
                    <a:pt x="1049" y="1062"/>
                  </a:lnTo>
                  <a:lnTo>
                    <a:pt x="1055" y="1065"/>
                  </a:lnTo>
                  <a:lnTo>
                    <a:pt x="1055" y="1065"/>
                  </a:lnTo>
                  <a:lnTo>
                    <a:pt x="1069" y="1069"/>
                  </a:lnTo>
                  <a:lnTo>
                    <a:pt x="1082" y="1074"/>
                  </a:lnTo>
                  <a:lnTo>
                    <a:pt x="1107" y="1084"/>
                  </a:lnTo>
                  <a:lnTo>
                    <a:pt x="1107" y="1084"/>
                  </a:lnTo>
                  <a:lnTo>
                    <a:pt x="1118" y="1088"/>
                  </a:lnTo>
                  <a:lnTo>
                    <a:pt x="1129" y="1094"/>
                  </a:lnTo>
                  <a:lnTo>
                    <a:pt x="1141" y="1099"/>
                  </a:lnTo>
                  <a:lnTo>
                    <a:pt x="1149" y="1101"/>
                  </a:lnTo>
                  <a:lnTo>
                    <a:pt x="1156" y="1102"/>
                  </a:lnTo>
                  <a:lnTo>
                    <a:pt x="1156" y="1102"/>
                  </a:lnTo>
                  <a:lnTo>
                    <a:pt x="1171" y="1105"/>
                  </a:lnTo>
                  <a:lnTo>
                    <a:pt x="1183" y="1109"/>
                  </a:lnTo>
                  <a:lnTo>
                    <a:pt x="1194" y="1113"/>
                  </a:lnTo>
                  <a:lnTo>
                    <a:pt x="1205" y="1120"/>
                  </a:lnTo>
                  <a:lnTo>
                    <a:pt x="1205" y="1120"/>
                  </a:lnTo>
                  <a:lnTo>
                    <a:pt x="1216" y="1128"/>
                  </a:lnTo>
                  <a:lnTo>
                    <a:pt x="1230" y="1137"/>
                  </a:lnTo>
                  <a:lnTo>
                    <a:pt x="1239" y="1141"/>
                  </a:lnTo>
                  <a:lnTo>
                    <a:pt x="1247" y="1145"/>
                  </a:lnTo>
                  <a:lnTo>
                    <a:pt x="1255" y="1147"/>
                  </a:lnTo>
                  <a:lnTo>
                    <a:pt x="1263" y="1149"/>
                  </a:lnTo>
                  <a:lnTo>
                    <a:pt x="1263" y="1149"/>
                  </a:lnTo>
                  <a:lnTo>
                    <a:pt x="1277" y="1149"/>
                  </a:lnTo>
                  <a:lnTo>
                    <a:pt x="1287" y="1150"/>
                  </a:lnTo>
                  <a:lnTo>
                    <a:pt x="1294" y="1153"/>
                  </a:lnTo>
                  <a:lnTo>
                    <a:pt x="1302" y="1158"/>
                  </a:lnTo>
                  <a:lnTo>
                    <a:pt x="1302" y="1158"/>
                  </a:lnTo>
                  <a:lnTo>
                    <a:pt x="1307" y="1161"/>
                  </a:lnTo>
                  <a:lnTo>
                    <a:pt x="1315" y="1164"/>
                  </a:lnTo>
                  <a:lnTo>
                    <a:pt x="1325" y="1166"/>
                  </a:lnTo>
                  <a:lnTo>
                    <a:pt x="1335" y="1167"/>
                  </a:lnTo>
                  <a:lnTo>
                    <a:pt x="1344" y="1167"/>
                  </a:lnTo>
                  <a:lnTo>
                    <a:pt x="1354" y="1166"/>
                  </a:lnTo>
                  <a:lnTo>
                    <a:pt x="1361" y="1164"/>
                  </a:lnTo>
                  <a:lnTo>
                    <a:pt x="1367" y="1163"/>
                  </a:lnTo>
                  <a:lnTo>
                    <a:pt x="1367" y="1163"/>
                  </a:lnTo>
                  <a:lnTo>
                    <a:pt x="1378" y="1158"/>
                  </a:lnTo>
                  <a:lnTo>
                    <a:pt x="1389" y="1152"/>
                  </a:lnTo>
                  <a:lnTo>
                    <a:pt x="1401" y="1146"/>
                  </a:lnTo>
                  <a:lnTo>
                    <a:pt x="1416" y="1140"/>
                  </a:lnTo>
                  <a:lnTo>
                    <a:pt x="1416" y="1140"/>
                  </a:lnTo>
                  <a:lnTo>
                    <a:pt x="1422" y="1138"/>
                  </a:lnTo>
                  <a:lnTo>
                    <a:pt x="1427" y="1135"/>
                  </a:lnTo>
                  <a:lnTo>
                    <a:pt x="1436" y="1130"/>
                  </a:lnTo>
                  <a:lnTo>
                    <a:pt x="1440" y="1128"/>
                  </a:lnTo>
                  <a:lnTo>
                    <a:pt x="1445" y="1127"/>
                  </a:lnTo>
                  <a:lnTo>
                    <a:pt x="1451" y="1127"/>
                  </a:lnTo>
                  <a:lnTo>
                    <a:pt x="1459" y="1128"/>
                  </a:lnTo>
                  <a:lnTo>
                    <a:pt x="1459" y="1128"/>
                  </a:lnTo>
                  <a:lnTo>
                    <a:pt x="1474" y="1130"/>
                  </a:lnTo>
                  <a:lnTo>
                    <a:pt x="1487" y="1133"/>
                  </a:lnTo>
                  <a:lnTo>
                    <a:pt x="1494" y="1136"/>
                  </a:lnTo>
                  <a:lnTo>
                    <a:pt x="1500" y="1139"/>
                  </a:lnTo>
                  <a:lnTo>
                    <a:pt x="1506" y="1144"/>
                  </a:lnTo>
                  <a:lnTo>
                    <a:pt x="1512" y="1150"/>
                  </a:lnTo>
                  <a:lnTo>
                    <a:pt x="1512" y="1150"/>
                  </a:lnTo>
                  <a:lnTo>
                    <a:pt x="1526" y="1162"/>
                  </a:lnTo>
                  <a:lnTo>
                    <a:pt x="1539" y="1175"/>
                  </a:lnTo>
                  <a:lnTo>
                    <a:pt x="1560" y="1192"/>
                  </a:lnTo>
                  <a:lnTo>
                    <a:pt x="1560" y="1192"/>
                  </a:lnTo>
                  <a:lnTo>
                    <a:pt x="1568" y="1198"/>
                  </a:lnTo>
                  <a:lnTo>
                    <a:pt x="1577" y="1204"/>
                  </a:lnTo>
                  <a:lnTo>
                    <a:pt x="1583" y="1211"/>
                  </a:lnTo>
                  <a:lnTo>
                    <a:pt x="1586" y="1216"/>
                  </a:lnTo>
                  <a:lnTo>
                    <a:pt x="1589" y="1222"/>
                  </a:lnTo>
                  <a:lnTo>
                    <a:pt x="1589" y="1222"/>
                  </a:lnTo>
                  <a:lnTo>
                    <a:pt x="1593" y="1231"/>
                  </a:lnTo>
                  <a:lnTo>
                    <a:pt x="1597" y="1238"/>
                  </a:lnTo>
                  <a:lnTo>
                    <a:pt x="1601" y="1242"/>
                  </a:lnTo>
                  <a:lnTo>
                    <a:pt x="1606" y="1246"/>
                  </a:lnTo>
                  <a:lnTo>
                    <a:pt x="1606" y="1246"/>
                  </a:lnTo>
                  <a:lnTo>
                    <a:pt x="1610" y="1230"/>
                  </a:lnTo>
                  <a:lnTo>
                    <a:pt x="1613" y="1221"/>
                  </a:lnTo>
                  <a:lnTo>
                    <a:pt x="1617" y="1213"/>
                  </a:lnTo>
                  <a:lnTo>
                    <a:pt x="1617" y="1213"/>
                  </a:lnTo>
                  <a:lnTo>
                    <a:pt x="1621" y="1206"/>
                  </a:lnTo>
                  <a:lnTo>
                    <a:pt x="1626" y="1199"/>
                  </a:lnTo>
                  <a:lnTo>
                    <a:pt x="1635" y="1187"/>
                  </a:lnTo>
                  <a:lnTo>
                    <a:pt x="1643" y="1176"/>
                  </a:lnTo>
                  <a:lnTo>
                    <a:pt x="1646" y="1171"/>
                  </a:lnTo>
                  <a:lnTo>
                    <a:pt x="1647" y="1167"/>
                  </a:lnTo>
                  <a:lnTo>
                    <a:pt x="1647" y="1167"/>
                  </a:lnTo>
                  <a:lnTo>
                    <a:pt x="1646" y="1157"/>
                  </a:lnTo>
                  <a:lnTo>
                    <a:pt x="1646" y="1153"/>
                  </a:lnTo>
                  <a:lnTo>
                    <a:pt x="1647" y="1149"/>
                  </a:lnTo>
                  <a:lnTo>
                    <a:pt x="1648" y="1146"/>
                  </a:lnTo>
                  <a:lnTo>
                    <a:pt x="1652" y="1143"/>
                  </a:lnTo>
                  <a:lnTo>
                    <a:pt x="1658" y="1141"/>
                  </a:lnTo>
                  <a:lnTo>
                    <a:pt x="1668" y="1141"/>
                  </a:lnTo>
                  <a:lnTo>
                    <a:pt x="1668" y="1141"/>
                  </a:lnTo>
                  <a:lnTo>
                    <a:pt x="1688" y="1142"/>
                  </a:lnTo>
                  <a:lnTo>
                    <a:pt x="1706" y="1143"/>
                  </a:lnTo>
                  <a:lnTo>
                    <a:pt x="1714" y="1143"/>
                  </a:lnTo>
                  <a:lnTo>
                    <a:pt x="1720" y="1142"/>
                  </a:lnTo>
                  <a:lnTo>
                    <a:pt x="1722" y="1141"/>
                  </a:lnTo>
                  <a:lnTo>
                    <a:pt x="1723" y="1140"/>
                  </a:lnTo>
                  <a:lnTo>
                    <a:pt x="1724" y="1138"/>
                  </a:lnTo>
                  <a:lnTo>
                    <a:pt x="1725" y="1136"/>
                  </a:lnTo>
                  <a:lnTo>
                    <a:pt x="1725" y="1136"/>
                  </a:lnTo>
                  <a:lnTo>
                    <a:pt x="1725" y="1128"/>
                  </a:lnTo>
                  <a:lnTo>
                    <a:pt x="1725" y="1124"/>
                  </a:lnTo>
                  <a:lnTo>
                    <a:pt x="1725" y="1121"/>
                  </a:lnTo>
                  <a:lnTo>
                    <a:pt x="1723" y="1119"/>
                  </a:lnTo>
                  <a:lnTo>
                    <a:pt x="1714" y="1111"/>
                  </a:lnTo>
                  <a:lnTo>
                    <a:pt x="1714" y="1111"/>
                  </a:lnTo>
                  <a:lnTo>
                    <a:pt x="1703" y="1102"/>
                  </a:lnTo>
                  <a:lnTo>
                    <a:pt x="1695" y="1093"/>
                  </a:lnTo>
                  <a:lnTo>
                    <a:pt x="1687" y="1084"/>
                  </a:lnTo>
                  <a:lnTo>
                    <a:pt x="1677" y="1076"/>
                  </a:lnTo>
                  <a:lnTo>
                    <a:pt x="1677" y="1076"/>
                  </a:lnTo>
                  <a:lnTo>
                    <a:pt x="1668" y="1069"/>
                  </a:lnTo>
                  <a:lnTo>
                    <a:pt x="1664" y="1067"/>
                  </a:lnTo>
                  <a:lnTo>
                    <a:pt x="1663" y="1065"/>
                  </a:lnTo>
                  <a:lnTo>
                    <a:pt x="1663" y="1063"/>
                  </a:lnTo>
                  <a:lnTo>
                    <a:pt x="1665" y="1061"/>
                  </a:lnTo>
                  <a:lnTo>
                    <a:pt x="1670" y="1061"/>
                  </a:lnTo>
                  <a:lnTo>
                    <a:pt x="1677" y="1060"/>
                  </a:lnTo>
                  <a:lnTo>
                    <a:pt x="1677" y="1060"/>
                  </a:lnTo>
                  <a:lnTo>
                    <a:pt x="1685" y="1060"/>
                  </a:lnTo>
                  <a:lnTo>
                    <a:pt x="1690" y="1059"/>
                  </a:lnTo>
                  <a:lnTo>
                    <a:pt x="1693" y="1057"/>
                  </a:lnTo>
                  <a:lnTo>
                    <a:pt x="1694" y="1055"/>
                  </a:lnTo>
                  <a:lnTo>
                    <a:pt x="1694" y="1052"/>
                  </a:lnTo>
                  <a:lnTo>
                    <a:pt x="1693" y="1049"/>
                  </a:lnTo>
                  <a:lnTo>
                    <a:pt x="1692" y="1046"/>
                  </a:lnTo>
                  <a:lnTo>
                    <a:pt x="1691" y="1043"/>
                  </a:lnTo>
                  <a:lnTo>
                    <a:pt x="1691" y="1043"/>
                  </a:lnTo>
                  <a:lnTo>
                    <a:pt x="1692" y="1036"/>
                  </a:lnTo>
                  <a:lnTo>
                    <a:pt x="1693" y="1032"/>
                  </a:lnTo>
                  <a:lnTo>
                    <a:pt x="1696" y="1029"/>
                  </a:lnTo>
                  <a:lnTo>
                    <a:pt x="1699" y="1027"/>
                  </a:lnTo>
                  <a:lnTo>
                    <a:pt x="1703" y="1025"/>
                  </a:lnTo>
                  <a:lnTo>
                    <a:pt x="1710" y="1025"/>
                  </a:lnTo>
                  <a:lnTo>
                    <a:pt x="1717" y="1025"/>
                  </a:lnTo>
                  <a:lnTo>
                    <a:pt x="1717" y="1025"/>
                  </a:lnTo>
                  <a:lnTo>
                    <a:pt x="1741" y="1027"/>
                  </a:lnTo>
                  <a:lnTo>
                    <a:pt x="1770" y="1030"/>
                  </a:lnTo>
                  <a:lnTo>
                    <a:pt x="1784" y="1031"/>
                  </a:lnTo>
                  <a:lnTo>
                    <a:pt x="1795" y="1030"/>
                  </a:lnTo>
                  <a:lnTo>
                    <a:pt x="1804" y="1029"/>
                  </a:lnTo>
                  <a:lnTo>
                    <a:pt x="1807" y="1028"/>
                  </a:lnTo>
                  <a:lnTo>
                    <a:pt x="1808" y="1026"/>
                  </a:lnTo>
                  <a:lnTo>
                    <a:pt x="1808" y="1026"/>
                  </a:lnTo>
                  <a:lnTo>
                    <a:pt x="1811" y="1020"/>
                  </a:lnTo>
                  <a:lnTo>
                    <a:pt x="1813" y="1016"/>
                  </a:lnTo>
                  <a:lnTo>
                    <a:pt x="1814" y="1015"/>
                  </a:lnTo>
                  <a:lnTo>
                    <a:pt x="1816" y="1014"/>
                  </a:lnTo>
                  <a:lnTo>
                    <a:pt x="1823" y="1015"/>
                  </a:lnTo>
                  <a:lnTo>
                    <a:pt x="1823" y="1015"/>
                  </a:lnTo>
                  <a:lnTo>
                    <a:pt x="1830" y="1018"/>
                  </a:lnTo>
                  <a:lnTo>
                    <a:pt x="1834" y="1019"/>
                  </a:lnTo>
                  <a:lnTo>
                    <a:pt x="1837" y="1018"/>
                  </a:lnTo>
                  <a:lnTo>
                    <a:pt x="1839" y="1017"/>
                  </a:lnTo>
                  <a:lnTo>
                    <a:pt x="1842" y="1014"/>
                  </a:lnTo>
                  <a:lnTo>
                    <a:pt x="1844" y="1009"/>
                  </a:lnTo>
                  <a:lnTo>
                    <a:pt x="1846" y="1002"/>
                  </a:lnTo>
                  <a:lnTo>
                    <a:pt x="1846" y="1002"/>
                  </a:lnTo>
                  <a:lnTo>
                    <a:pt x="1849" y="995"/>
                  </a:lnTo>
                  <a:lnTo>
                    <a:pt x="1851" y="989"/>
                  </a:lnTo>
                  <a:lnTo>
                    <a:pt x="1855" y="985"/>
                  </a:lnTo>
                  <a:lnTo>
                    <a:pt x="1858" y="983"/>
                  </a:lnTo>
                  <a:lnTo>
                    <a:pt x="1862" y="982"/>
                  </a:lnTo>
                  <a:lnTo>
                    <a:pt x="1865" y="981"/>
                  </a:lnTo>
                  <a:lnTo>
                    <a:pt x="1871" y="983"/>
                  </a:lnTo>
                  <a:lnTo>
                    <a:pt x="1871" y="983"/>
                  </a:lnTo>
                  <a:lnTo>
                    <a:pt x="1875" y="985"/>
                  </a:lnTo>
                  <a:lnTo>
                    <a:pt x="1878" y="987"/>
                  </a:lnTo>
                  <a:lnTo>
                    <a:pt x="1880" y="990"/>
                  </a:lnTo>
                  <a:lnTo>
                    <a:pt x="1882" y="995"/>
                  </a:lnTo>
                  <a:lnTo>
                    <a:pt x="1882" y="995"/>
                  </a:lnTo>
                  <a:lnTo>
                    <a:pt x="1883" y="999"/>
                  </a:lnTo>
                  <a:lnTo>
                    <a:pt x="1886" y="1002"/>
                  </a:lnTo>
                  <a:lnTo>
                    <a:pt x="1890" y="1005"/>
                  </a:lnTo>
                  <a:lnTo>
                    <a:pt x="1895" y="1007"/>
                  </a:lnTo>
                  <a:lnTo>
                    <a:pt x="1895" y="1007"/>
                  </a:lnTo>
                  <a:lnTo>
                    <a:pt x="1900" y="1004"/>
                  </a:lnTo>
                  <a:lnTo>
                    <a:pt x="1904" y="1000"/>
                  </a:lnTo>
                  <a:lnTo>
                    <a:pt x="1907" y="996"/>
                  </a:lnTo>
                  <a:lnTo>
                    <a:pt x="1908" y="989"/>
                  </a:lnTo>
                  <a:lnTo>
                    <a:pt x="1908" y="989"/>
                  </a:lnTo>
                  <a:lnTo>
                    <a:pt x="1908" y="984"/>
                  </a:lnTo>
                  <a:lnTo>
                    <a:pt x="1907" y="980"/>
                  </a:lnTo>
                  <a:lnTo>
                    <a:pt x="1906" y="975"/>
                  </a:lnTo>
                  <a:lnTo>
                    <a:pt x="1905" y="973"/>
                  </a:lnTo>
                  <a:lnTo>
                    <a:pt x="1906" y="970"/>
                  </a:lnTo>
                  <a:lnTo>
                    <a:pt x="1909" y="964"/>
                  </a:lnTo>
                  <a:lnTo>
                    <a:pt x="1909" y="964"/>
                  </a:lnTo>
                  <a:lnTo>
                    <a:pt x="1914" y="955"/>
                  </a:lnTo>
                  <a:lnTo>
                    <a:pt x="1918" y="947"/>
                  </a:lnTo>
                  <a:lnTo>
                    <a:pt x="1920" y="938"/>
                  </a:lnTo>
                  <a:lnTo>
                    <a:pt x="1918" y="928"/>
                  </a:lnTo>
                  <a:lnTo>
                    <a:pt x="1918" y="928"/>
                  </a:lnTo>
                  <a:lnTo>
                    <a:pt x="1916" y="917"/>
                  </a:lnTo>
                  <a:lnTo>
                    <a:pt x="1914" y="906"/>
                  </a:lnTo>
                  <a:lnTo>
                    <a:pt x="1913" y="900"/>
                  </a:lnTo>
                  <a:lnTo>
                    <a:pt x="1914" y="895"/>
                  </a:lnTo>
                  <a:lnTo>
                    <a:pt x="1915" y="890"/>
                  </a:lnTo>
                  <a:lnTo>
                    <a:pt x="1917" y="886"/>
                  </a:lnTo>
                  <a:lnTo>
                    <a:pt x="1917" y="886"/>
                  </a:lnTo>
                  <a:lnTo>
                    <a:pt x="1921" y="881"/>
                  </a:lnTo>
                  <a:lnTo>
                    <a:pt x="1923" y="876"/>
                  </a:lnTo>
                  <a:lnTo>
                    <a:pt x="1925" y="866"/>
                  </a:lnTo>
                  <a:lnTo>
                    <a:pt x="1928" y="857"/>
                  </a:lnTo>
                  <a:lnTo>
                    <a:pt x="1930" y="854"/>
                  </a:lnTo>
                  <a:lnTo>
                    <a:pt x="1933" y="851"/>
                  </a:lnTo>
                  <a:lnTo>
                    <a:pt x="1933" y="851"/>
                  </a:lnTo>
                  <a:lnTo>
                    <a:pt x="1938" y="846"/>
                  </a:lnTo>
                  <a:lnTo>
                    <a:pt x="1942" y="844"/>
                  </a:lnTo>
                  <a:lnTo>
                    <a:pt x="1944" y="844"/>
                  </a:lnTo>
                  <a:lnTo>
                    <a:pt x="1945" y="845"/>
                  </a:lnTo>
                  <a:lnTo>
                    <a:pt x="1946" y="847"/>
                  </a:lnTo>
                  <a:lnTo>
                    <a:pt x="1947" y="850"/>
                  </a:lnTo>
                  <a:lnTo>
                    <a:pt x="1947" y="850"/>
                  </a:lnTo>
                  <a:lnTo>
                    <a:pt x="1948" y="856"/>
                  </a:lnTo>
                  <a:lnTo>
                    <a:pt x="1951" y="860"/>
                  </a:lnTo>
                  <a:lnTo>
                    <a:pt x="1952" y="861"/>
                  </a:lnTo>
                  <a:lnTo>
                    <a:pt x="1954" y="861"/>
                  </a:lnTo>
                  <a:lnTo>
                    <a:pt x="1955" y="860"/>
                  </a:lnTo>
                  <a:lnTo>
                    <a:pt x="1956" y="858"/>
                  </a:lnTo>
                  <a:lnTo>
                    <a:pt x="1956" y="858"/>
                  </a:lnTo>
                  <a:lnTo>
                    <a:pt x="1960" y="852"/>
                  </a:lnTo>
                  <a:lnTo>
                    <a:pt x="1964" y="847"/>
                  </a:lnTo>
                  <a:lnTo>
                    <a:pt x="1965" y="845"/>
                  </a:lnTo>
                  <a:lnTo>
                    <a:pt x="1966" y="843"/>
                  </a:lnTo>
                  <a:lnTo>
                    <a:pt x="1965" y="841"/>
                  </a:lnTo>
                  <a:lnTo>
                    <a:pt x="1963" y="841"/>
                  </a:lnTo>
                  <a:lnTo>
                    <a:pt x="1963" y="841"/>
                  </a:lnTo>
                  <a:lnTo>
                    <a:pt x="1958" y="839"/>
                  </a:lnTo>
                  <a:lnTo>
                    <a:pt x="1955" y="836"/>
                  </a:lnTo>
                  <a:lnTo>
                    <a:pt x="1954" y="834"/>
                  </a:lnTo>
                  <a:lnTo>
                    <a:pt x="1954" y="832"/>
                  </a:lnTo>
                  <a:lnTo>
                    <a:pt x="1954" y="829"/>
                  </a:lnTo>
                  <a:lnTo>
                    <a:pt x="1956" y="826"/>
                  </a:lnTo>
                  <a:lnTo>
                    <a:pt x="1956" y="826"/>
                  </a:lnTo>
                  <a:lnTo>
                    <a:pt x="1957" y="824"/>
                  </a:lnTo>
                  <a:lnTo>
                    <a:pt x="1959" y="822"/>
                  </a:lnTo>
                  <a:lnTo>
                    <a:pt x="1963" y="818"/>
                  </a:lnTo>
                  <a:lnTo>
                    <a:pt x="1964" y="817"/>
                  </a:lnTo>
                  <a:lnTo>
                    <a:pt x="1965" y="814"/>
                  </a:lnTo>
                  <a:lnTo>
                    <a:pt x="1965" y="809"/>
                  </a:lnTo>
                  <a:lnTo>
                    <a:pt x="1964" y="803"/>
                  </a:lnTo>
                  <a:lnTo>
                    <a:pt x="1964" y="803"/>
                  </a:lnTo>
                  <a:lnTo>
                    <a:pt x="1964" y="796"/>
                  </a:lnTo>
                  <a:lnTo>
                    <a:pt x="1964" y="791"/>
                  </a:lnTo>
                  <a:lnTo>
                    <a:pt x="1965" y="784"/>
                  </a:lnTo>
                  <a:lnTo>
                    <a:pt x="1965" y="781"/>
                  </a:lnTo>
                  <a:lnTo>
                    <a:pt x="1965" y="778"/>
                  </a:lnTo>
                  <a:lnTo>
                    <a:pt x="1963" y="776"/>
                  </a:lnTo>
                  <a:lnTo>
                    <a:pt x="1961" y="774"/>
                  </a:lnTo>
                  <a:lnTo>
                    <a:pt x="1961" y="774"/>
                  </a:lnTo>
                  <a:lnTo>
                    <a:pt x="1953" y="769"/>
                  </a:lnTo>
                  <a:lnTo>
                    <a:pt x="1949" y="768"/>
                  </a:lnTo>
                  <a:lnTo>
                    <a:pt x="1945" y="767"/>
                  </a:lnTo>
                  <a:lnTo>
                    <a:pt x="1941" y="767"/>
                  </a:lnTo>
                  <a:lnTo>
                    <a:pt x="1937" y="767"/>
                  </a:lnTo>
                  <a:lnTo>
                    <a:pt x="1933" y="769"/>
                  </a:lnTo>
                  <a:lnTo>
                    <a:pt x="1928" y="771"/>
                  </a:lnTo>
                  <a:lnTo>
                    <a:pt x="1928" y="771"/>
                  </a:lnTo>
                  <a:lnTo>
                    <a:pt x="1924" y="773"/>
                  </a:lnTo>
                  <a:lnTo>
                    <a:pt x="1918" y="775"/>
                  </a:lnTo>
                  <a:lnTo>
                    <a:pt x="1913" y="775"/>
                  </a:lnTo>
                  <a:lnTo>
                    <a:pt x="1909" y="775"/>
                  </a:lnTo>
                  <a:lnTo>
                    <a:pt x="1904" y="775"/>
                  </a:lnTo>
                  <a:lnTo>
                    <a:pt x="1900" y="773"/>
                  </a:lnTo>
                  <a:lnTo>
                    <a:pt x="1896" y="772"/>
                  </a:lnTo>
                  <a:lnTo>
                    <a:pt x="1894" y="769"/>
                  </a:lnTo>
                  <a:lnTo>
                    <a:pt x="1894" y="769"/>
                  </a:lnTo>
                  <a:lnTo>
                    <a:pt x="1891" y="767"/>
                  </a:lnTo>
                  <a:lnTo>
                    <a:pt x="1887" y="766"/>
                  </a:lnTo>
                  <a:lnTo>
                    <a:pt x="1879" y="765"/>
                  </a:lnTo>
                  <a:lnTo>
                    <a:pt x="1869" y="765"/>
                  </a:lnTo>
                  <a:lnTo>
                    <a:pt x="1860" y="767"/>
                  </a:lnTo>
                  <a:lnTo>
                    <a:pt x="1860" y="767"/>
                  </a:lnTo>
                  <a:lnTo>
                    <a:pt x="1853" y="769"/>
                  </a:lnTo>
                  <a:lnTo>
                    <a:pt x="1848" y="771"/>
                  </a:lnTo>
                  <a:lnTo>
                    <a:pt x="1841" y="774"/>
                  </a:lnTo>
                  <a:lnTo>
                    <a:pt x="1829" y="777"/>
                  </a:lnTo>
                  <a:lnTo>
                    <a:pt x="1829" y="777"/>
                  </a:lnTo>
                  <a:lnTo>
                    <a:pt x="1820" y="779"/>
                  </a:lnTo>
                  <a:lnTo>
                    <a:pt x="1810" y="780"/>
                  </a:lnTo>
                  <a:lnTo>
                    <a:pt x="1787" y="783"/>
                  </a:lnTo>
                  <a:lnTo>
                    <a:pt x="1775" y="784"/>
                  </a:lnTo>
                  <a:lnTo>
                    <a:pt x="1766" y="786"/>
                  </a:lnTo>
                  <a:lnTo>
                    <a:pt x="1758" y="789"/>
                  </a:lnTo>
                  <a:lnTo>
                    <a:pt x="1755" y="791"/>
                  </a:lnTo>
                  <a:lnTo>
                    <a:pt x="1754" y="793"/>
                  </a:lnTo>
                  <a:lnTo>
                    <a:pt x="1754" y="793"/>
                  </a:lnTo>
                  <a:lnTo>
                    <a:pt x="1751" y="797"/>
                  </a:lnTo>
                  <a:lnTo>
                    <a:pt x="1746" y="799"/>
                  </a:lnTo>
                  <a:lnTo>
                    <a:pt x="1738" y="801"/>
                  </a:lnTo>
                  <a:lnTo>
                    <a:pt x="1735" y="803"/>
                  </a:lnTo>
                  <a:lnTo>
                    <a:pt x="1732" y="805"/>
                  </a:lnTo>
                  <a:lnTo>
                    <a:pt x="1730" y="808"/>
                  </a:lnTo>
                  <a:lnTo>
                    <a:pt x="1729" y="814"/>
                  </a:lnTo>
                  <a:lnTo>
                    <a:pt x="1729" y="814"/>
                  </a:lnTo>
                  <a:lnTo>
                    <a:pt x="1728" y="830"/>
                  </a:lnTo>
                  <a:lnTo>
                    <a:pt x="1726" y="847"/>
                  </a:lnTo>
                  <a:lnTo>
                    <a:pt x="1722" y="875"/>
                  </a:lnTo>
                  <a:lnTo>
                    <a:pt x="1722" y="875"/>
                  </a:lnTo>
                  <a:lnTo>
                    <a:pt x="1721" y="879"/>
                  </a:lnTo>
                  <a:lnTo>
                    <a:pt x="1719" y="882"/>
                  </a:lnTo>
                  <a:lnTo>
                    <a:pt x="1715" y="886"/>
                  </a:lnTo>
                  <a:lnTo>
                    <a:pt x="1711" y="891"/>
                  </a:lnTo>
                  <a:lnTo>
                    <a:pt x="1709" y="895"/>
                  </a:lnTo>
                  <a:lnTo>
                    <a:pt x="1707" y="899"/>
                  </a:lnTo>
                  <a:lnTo>
                    <a:pt x="1707" y="899"/>
                  </a:lnTo>
                  <a:lnTo>
                    <a:pt x="1705" y="911"/>
                  </a:lnTo>
                  <a:lnTo>
                    <a:pt x="1703" y="915"/>
                  </a:lnTo>
                  <a:lnTo>
                    <a:pt x="1701" y="920"/>
                  </a:lnTo>
                  <a:lnTo>
                    <a:pt x="1698" y="924"/>
                  </a:lnTo>
                  <a:lnTo>
                    <a:pt x="1695" y="927"/>
                  </a:lnTo>
                  <a:lnTo>
                    <a:pt x="1690" y="930"/>
                  </a:lnTo>
                  <a:lnTo>
                    <a:pt x="1685" y="933"/>
                  </a:lnTo>
                  <a:lnTo>
                    <a:pt x="1685" y="933"/>
                  </a:lnTo>
                  <a:lnTo>
                    <a:pt x="1679" y="935"/>
                  </a:lnTo>
                  <a:lnTo>
                    <a:pt x="1673" y="939"/>
                  </a:lnTo>
                  <a:lnTo>
                    <a:pt x="1660" y="948"/>
                  </a:lnTo>
                  <a:lnTo>
                    <a:pt x="1655" y="952"/>
                  </a:lnTo>
                  <a:lnTo>
                    <a:pt x="1652" y="956"/>
                  </a:lnTo>
                  <a:lnTo>
                    <a:pt x="1651" y="960"/>
                  </a:lnTo>
                  <a:lnTo>
                    <a:pt x="1652" y="961"/>
                  </a:lnTo>
                  <a:lnTo>
                    <a:pt x="1653" y="962"/>
                  </a:lnTo>
                  <a:lnTo>
                    <a:pt x="1653" y="962"/>
                  </a:lnTo>
                  <a:lnTo>
                    <a:pt x="1656" y="963"/>
                  </a:lnTo>
                  <a:lnTo>
                    <a:pt x="1659" y="964"/>
                  </a:lnTo>
                  <a:lnTo>
                    <a:pt x="1665" y="965"/>
                  </a:lnTo>
                  <a:lnTo>
                    <a:pt x="1668" y="965"/>
                  </a:lnTo>
                  <a:lnTo>
                    <a:pt x="1669" y="966"/>
                  </a:lnTo>
                  <a:lnTo>
                    <a:pt x="1669" y="967"/>
                  </a:lnTo>
                  <a:lnTo>
                    <a:pt x="1669" y="970"/>
                  </a:lnTo>
                  <a:lnTo>
                    <a:pt x="1669" y="970"/>
                  </a:lnTo>
                  <a:lnTo>
                    <a:pt x="1666" y="976"/>
                  </a:lnTo>
                  <a:lnTo>
                    <a:pt x="1662" y="980"/>
                  </a:lnTo>
                  <a:lnTo>
                    <a:pt x="1656" y="982"/>
                  </a:lnTo>
                  <a:lnTo>
                    <a:pt x="1649" y="983"/>
                  </a:lnTo>
                  <a:lnTo>
                    <a:pt x="1649" y="983"/>
                  </a:lnTo>
                  <a:lnTo>
                    <a:pt x="1645" y="982"/>
                  </a:lnTo>
                  <a:lnTo>
                    <a:pt x="1642" y="981"/>
                  </a:lnTo>
                  <a:lnTo>
                    <a:pt x="1640" y="980"/>
                  </a:lnTo>
                  <a:lnTo>
                    <a:pt x="1638" y="978"/>
                  </a:lnTo>
                  <a:lnTo>
                    <a:pt x="1636" y="973"/>
                  </a:lnTo>
                  <a:lnTo>
                    <a:pt x="1635" y="969"/>
                  </a:lnTo>
                  <a:lnTo>
                    <a:pt x="1635" y="969"/>
                  </a:lnTo>
                  <a:lnTo>
                    <a:pt x="1633" y="966"/>
                  </a:lnTo>
                  <a:lnTo>
                    <a:pt x="1629" y="962"/>
                  </a:lnTo>
                  <a:lnTo>
                    <a:pt x="1622" y="960"/>
                  </a:lnTo>
                  <a:lnTo>
                    <a:pt x="1618" y="959"/>
                  </a:lnTo>
                  <a:lnTo>
                    <a:pt x="1614" y="959"/>
                  </a:lnTo>
                  <a:lnTo>
                    <a:pt x="1614" y="959"/>
                  </a:lnTo>
                  <a:lnTo>
                    <a:pt x="1605" y="961"/>
                  </a:lnTo>
                  <a:lnTo>
                    <a:pt x="1595" y="963"/>
                  </a:lnTo>
                  <a:lnTo>
                    <a:pt x="1586" y="967"/>
                  </a:lnTo>
                  <a:lnTo>
                    <a:pt x="1579" y="971"/>
                  </a:lnTo>
                  <a:lnTo>
                    <a:pt x="1579" y="971"/>
                  </a:lnTo>
                  <a:lnTo>
                    <a:pt x="1574" y="974"/>
                  </a:lnTo>
                  <a:lnTo>
                    <a:pt x="1569" y="976"/>
                  </a:lnTo>
                  <a:lnTo>
                    <a:pt x="1558" y="978"/>
                  </a:lnTo>
                  <a:lnTo>
                    <a:pt x="1534" y="980"/>
                  </a:lnTo>
                  <a:lnTo>
                    <a:pt x="1534" y="980"/>
                  </a:lnTo>
                  <a:lnTo>
                    <a:pt x="1517" y="981"/>
                  </a:lnTo>
                  <a:lnTo>
                    <a:pt x="1509" y="983"/>
                  </a:lnTo>
                  <a:lnTo>
                    <a:pt x="1506" y="984"/>
                  </a:lnTo>
                  <a:lnTo>
                    <a:pt x="1503" y="986"/>
                  </a:lnTo>
                  <a:lnTo>
                    <a:pt x="1503" y="986"/>
                  </a:lnTo>
                  <a:lnTo>
                    <a:pt x="1496" y="991"/>
                  </a:lnTo>
                  <a:lnTo>
                    <a:pt x="1490" y="996"/>
                  </a:lnTo>
                  <a:lnTo>
                    <a:pt x="1485" y="998"/>
                  </a:lnTo>
                  <a:lnTo>
                    <a:pt x="1482" y="999"/>
                  </a:lnTo>
                  <a:lnTo>
                    <a:pt x="1478" y="999"/>
                  </a:lnTo>
                  <a:lnTo>
                    <a:pt x="1474" y="998"/>
                  </a:lnTo>
                  <a:lnTo>
                    <a:pt x="1474" y="998"/>
                  </a:lnTo>
                  <a:lnTo>
                    <a:pt x="1468" y="996"/>
                  </a:lnTo>
                  <a:lnTo>
                    <a:pt x="1465" y="995"/>
                  </a:lnTo>
                  <a:lnTo>
                    <a:pt x="1463" y="991"/>
                  </a:lnTo>
                  <a:lnTo>
                    <a:pt x="1462" y="988"/>
                  </a:lnTo>
                  <a:lnTo>
                    <a:pt x="1462" y="988"/>
                  </a:lnTo>
                  <a:lnTo>
                    <a:pt x="1461" y="986"/>
                  </a:lnTo>
                  <a:lnTo>
                    <a:pt x="1460" y="983"/>
                  </a:lnTo>
                  <a:lnTo>
                    <a:pt x="1455" y="979"/>
                  </a:lnTo>
                  <a:lnTo>
                    <a:pt x="1448" y="976"/>
                  </a:lnTo>
                  <a:lnTo>
                    <a:pt x="1443" y="975"/>
                  </a:lnTo>
                  <a:lnTo>
                    <a:pt x="1443" y="975"/>
                  </a:lnTo>
                  <a:lnTo>
                    <a:pt x="1441" y="974"/>
                  </a:lnTo>
                  <a:lnTo>
                    <a:pt x="1439" y="972"/>
                  </a:lnTo>
                  <a:lnTo>
                    <a:pt x="1437" y="967"/>
                  </a:lnTo>
                  <a:lnTo>
                    <a:pt x="1435" y="964"/>
                  </a:lnTo>
                  <a:lnTo>
                    <a:pt x="1433" y="961"/>
                  </a:lnTo>
                  <a:lnTo>
                    <a:pt x="1430" y="960"/>
                  </a:lnTo>
                  <a:lnTo>
                    <a:pt x="1426" y="959"/>
                  </a:lnTo>
                  <a:lnTo>
                    <a:pt x="1426" y="959"/>
                  </a:lnTo>
                  <a:lnTo>
                    <a:pt x="1413" y="959"/>
                  </a:lnTo>
                  <a:lnTo>
                    <a:pt x="1395" y="958"/>
                  </a:lnTo>
                  <a:lnTo>
                    <a:pt x="1388" y="957"/>
                  </a:lnTo>
                  <a:lnTo>
                    <a:pt x="1381" y="956"/>
                  </a:lnTo>
                  <a:lnTo>
                    <a:pt x="1377" y="953"/>
                  </a:lnTo>
                  <a:lnTo>
                    <a:pt x="1375" y="952"/>
                  </a:lnTo>
                  <a:lnTo>
                    <a:pt x="1374" y="951"/>
                  </a:lnTo>
                  <a:lnTo>
                    <a:pt x="1374" y="951"/>
                  </a:lnTo>
                  <a:lnTo>
                    <a:pt x="1372" y="945"/>
                  </a:lnTo>
                  <a:lnTo>
                    <a:pt x="1369" y="940"/>
                  </a:lnTo>
                  <a:lnTo>
                    <a:pt x="1364" y="934"/>
                  </a:lnTo>
                  <a:lnTo>
                    <a:pt x="1359" y="927"/>
                  </a:lnTo>
                  <a:lnTo>
                    <a:pt x="1359" y="927"/>
                  </a:lnTo>
                  <a:lnTo>
                    <a:pt x="1351" y="914"/>
                  </a:lnTo>
                  <a:lnTo>
                    <a:pt x="1349" y="906"/>
                  </a:lnTo>
                  <a:lnTo>
                    <a:pt x="1347" y="899"/>
                  </a:lnTo>
                  <a:lnTo>
                    <a:pt x="1347" y="899"/>
                  </a:lnTo>
                  <a:lnTo>
                    <a:pt x="1347" y="892"/>
                  </a:lnTo>
                  <a:lnTo>
                    <a:pt x="1347" y="887"/>
                  </a:lnTo>
                  <a:lnTo>
                    <a:pt x="1346" y="884"/>
                  </a:lnTo>
                  <a:lnTo>
                    <a:pt x="1345" y="882"/>
                  </a:lnTo>
                  <a:lnTo>
                    <a:pt x="1339" y="876"/>
                  </a:lnTo>
                  <a:lnTo>
                    <a:pt x="1339" y="876"/>
                  </a:lnTo>
                  <a:lnTo>
                    <a:pt x="1335" y="872"/>
                  </a:lnTo>
                  <a:lnTo>
                    <a:pt x="1332" y="868"/>
                  </a:lnTo>
                  <a:lnTo>
                    <a:pt x="1328" y="861"/>
                  </a:lnTo>
                  <a:lnTo>
                    <a:pt x="1324" y="855"/>
                  </a:lnTo>
                  <a:lnTo>
                    <a:pt x="1320" y="851"/>
                  </a:lnTo>
                  <a:lnTo>
                    <a:pt x="1315" y="848"/>
                  </a:lnTo>
                  <a:lnTo>
                    <a:pt x="1315" y="848"/>
                  </a:lnTo>
                  <a:lnTo>
                    <a:pt x="1310" y="844"/>
                  </a:lnTo>
                  <a:lnTo>
                    <a:pt x="1306" y="841"/>
                  </a:lnTo>
                  <a:lnTo>
                    <a:pt x="1301" y="834"/>
                  </a:lnTo>
                  <a:lnTo>
                    <a:pt x="1298" y="828"/>
                  </a:lnTo>
                  <a:lnTo>
                    <a:pt x="1296" y="823"/>
                  </a:lnTo>
                  <a:lnTo>
                    <a:pt x="1296" y="823"/>
                  </a:lnTo>
                  <a:lnTo>
                    <a:pt x="1294" y="817"/>
                  </a:lnTo>
                  <a:lnTo>
                    <a:pt x="1292" y="812"/>
                  </a:lnTo>
                  <a:lnTo>
                    <a:pt x="1288" y="807"/>
                  </a:lnTo>
                  <a:lnTo>
                    <a:pt x="1283" y="800"/>
                  </a:lnTo>
                  <a:lnTo>
                    <a:pt x="1283" y="800"/>
                  </a:lnTo>
                  <a:lnTo>
                    <a:pt x="1278" y="794"/>
                  </a:lnTo>
                  <a:lnTo>
                    <a:pt x="1276" y="788"/>
                  </a:lnTo>
                  <a:lnTo>
                    <a:pt x="1276" y="786"/>
                  </a:lnTo>
                  <a:lnTo>
                    <a:pt x="1276" y="783"/>
                  </a:lnTo>
                  <a:lnTo>
                    <a:pt x="1278" y="781"/>
                  </a:lnTo>
                  <a:lnTo>
                    <a:pt x="1280" y="779"/>
                  </a:lnTo>
                  <a:lnTo>
                    <a:pt x="1280" y="779"/>
                  </a:lnTo>
                  <a:lnTo>
                    <a:pt x="1284" y="775"/>
                  </a:lnTo>
                  <a:lnTo>
                    <a:pt x="1284" y="773"/>
                  </a:lnTo>
                  <a:lnTo>
                    <a:pt x="1284" y="772"/>
                  </a:lnTo>
                  <a:lnTo>
                    <a:pt x="1281" y="769"/>
                  </a:lnTo>
                  <a:lnTo>
                    <a:pt x="1276" y="765"/>
                  </a:lnTo>
                  <a:lnTo>
                    <a:pt x="1276" y="765"/>
                  </a:lnTo>
                  <a:lnTo>
                    <a:pt x="1271" y="761"/>
                  </a:lnTo>
                  <a:lnTo>
                    <a:pt x="1268" y="757"/>
                  </a:lnTo>
                  <a:lnTo>
                    <a:pt x="1266" y="751"/>
                  </a:lnTo>
                  <a:lnTo>
                    <a:pt x="1262" y="742"/>
                  </a:lnTo>
                  <a:lnTo>
                    <a:pt x="1262" y="742"/>
                  </a:lnTo>
                  <a:lnTo>
                    <a:pt x="1259" y="732"/>
                  </a:lnTo>
                  <a:lnTo>
                    <a:pt x="1257" y="725"/>
                  </a:lnTo>
                  <a:lnTo>
                    <a:pt x="1256" y="718"/>
                  </a:lnTo>
                  <a:lnTo>
                    <a:pt x="1255" y="708"/>
                  </a:lnTo>
                  <a:lnTo>
                    <a:pt x="1255" y="708"/>
                  </a:lnTo>
                  <a:lnTo>
                    <a:pt x="1255" y="690"/>
                  </a:lnTo>
                  <a:lnTo>
                    <a:pt x="1256" y="683"/>
                  </a:lnTo>
                  <a:lnTo>
                    <a:pt x="1260" y="677"/>
                  </a:lnTo>
                  <a:lnTo>
                    <a:pt x="1260" y="677"/>
                  </a:lnTo>
                  <a:lnTo>
                    <a:pt x="1263" y="671"/>
                  </a:lnTo>
                  <a:lnTo>
                    <a:pt x="1265" y="663"/>
                  </a:lnTo>
                  <a:lnTo>
                    <a:pt x="1266" y="652"/>
                  </a:lnTo>
                  <a:lnTo>
                    <a:pt x="1265" y="636"/>
                  </a:lnTo>
                  <a:lnTo>
                    <a:pt x="1265" y="636"/>
                  </a:lnTo>
                  <a:lnTo>
                    <a:pt x="1262" y="617"/>
                  </a:lnTo>
                  <a:lnTo>
                    <a:pt x="1260" y="600"/>
                  </a:lnTo>
                  <a:lnTo>
                    <a:pt x="1260" y="592"/>
                  </a:lnTo>
                  <a:lnTo>
                    <a:pt x="1260" y="585"/>
                  </a:lnTo>
                  <a:lnTo>
                    <a:pt x="1261" y="578"/>
                  </a:lnTo>
                  <a:lnTo>
                    <a:pt x="1264" y="571"/>
                  </a:lnTo>
                  <a:lnTo>
                    <a:pt x="1264" y="571"/>
                  </a:lnTo>
                  <a:lnTo>
                    <a:pt x="1266" y="565"/>
                  </a:lnTo>
                  <a:lnTo>
                    <a:pt x="1268" y="558"/>
                  </a:lnTo>
                  <a:lnTo>
                    <a:pt x="1271" y="546"/>
                  </a:lnTo>
                  <a:lnTo>
                    <a:pt x="1274" y="535"/>
                  </a:lnTo>
                  <a:lnTo>
                    <a:pt x="1276" y="530"/>
                  </a:lnTo>
                  <a:lnTo>
                    <a:pt x="1278" y="526"/>
                  </a:lnTo>
                  <a:lnTo>
                    <a:pt x="1278" y="526"/>
                  </a:lnTo>
                  <a:lnTo>
                    <a:pt x="1285" y="517"/>
                  </a:lnTo>
                  <a:lnTo>
                    <a:pt x="1292" y="506"/>
                  </a:lnTo>
                  <a:lnTo>
                    <a:pt x="1297" y="493"/>
                  </a:lnTo>
                  <a:lnTo>
                    <a:pt x="1298" y="488"/>
                  </a:lnTo>
                  <a:lnTo>
                    <a:pt x="1299" y="483"/>
                  </a:lnTo>
                  <a:lnTo>
                    <a:pt x="1299" y="483"/>
                  </a:lnTo>
                  <a:lnTo>
                    <a:pt x="1299" y="468"/>
                  </a:lnTo>
                  <a:lnTo>
                    <a:pt x="1299" y="468"/>
                  </a:lnTo>
                  <a:lnTo>
                    <a:pt x="1294" y="470"/>
                  </a:lnTo>
                  <a:lnTo>
                    <a:pt x="1289" y="472"/>
                  </a:lnTo>
                  <a:lnTo>
                    <a:pt x="1278" y="477"/>
                  </a:lnTo>
                  <a:lnTo>
                    <a:pt x="1278" y="477"/>
                  </a:lnTo>
                  <a:lnTo>
                    <a:pt x="1270" y="479"/>
                  </a:lnTo>
                  <a:lnTo>
                    <a:pt x="1263" y="478"/>
                  </a:lnTo>
                  <a:lnTo>
                    <a:pt x="1248" y="473"/>
                  </a:lnTo>
                  <a:lnTo>
                    <a:pt x="1248" y="473"/>
                  </a:lnTo>
                  <a:close/>
                </a:path>
              </a:pathLst>
            </a:custGeom>
            <a:solidFill>
              <a:schemeClr val="accent1"/>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56" name="Freeform 214">
              <a:extLst>
                <a:ext uri="{FF2B5EF4-FFF2-40B4-BE49-F238E27FC236}">
                  <a16:creationId xmlns:a16="http://schemas.microsoft.com/office/drawing/2014/main" id="{2C761988-C18F-42A3-9904-B176DA6136B7}"/>
                </a:ext>
              </a:extLst>
            </p:cNvPr>
            <p:cNvSpPr>
              <a:spLocks/>
            </p:cNvSpPr>
            <p:nvPr/>
          </p:nvSpPr>
          <p:spPr bwMode="auto">
            <a:xfrm>
              <a:off x="2465377" y="2966566"/>
              <a:ext cx="39408" cy="26557"/>
            </a:xfrm>
            <a:custGeom>
              <a:avLst/>
              <a:gdLst>
                <a:gd name="T0" fmla="*/ 24 w 126"/>
                <a:gd name="T1" fmla="*/ 45 h 70"/>
                <a:gd name="T2" fmla="*/ 29 w 126"/>
                <a:gd name="T3" fmla="*/ 56 h 70"/>
                <a:gd name="T4" fmla="*/ 35 w 126"/>
                <a:gd name="T5" fmla="*/ 64 h 70"/>
                <a:gd name="T6" fmla="*/ 39 w 126"/>
                <a:gd name="T7" fmla="*/ 66 h 70"/>
                <a:gd name="T8" fmla="*/ 53 w 126"/>
                <a:gd name="T9" fmla="*/ 70 h 70"/>
                <a:gd name="T10" fmla="*/ 58 w 126"/>
                <a:gd name="T11" fmla="*/ 69 h 70"/>
                <a:gd name="T12" fmla="*/ 61 w 126"/>
                <a:gd name="T13" fmla="*/ 66 h 70"/>
                <a:gd name="T14" fmla="*/ 62 w 126"/>
                <a:gd name="T15" fmla="*/ 64 h 70"/>
                <a:gd name="T16" fmla="*/ 69 w 126"/>
                <a:gd name="T17" fmla="*/ 59 h 70"/>
                <a:gd name="T18" fmla="*/ 79 w 126"/>
                <a:gd name="T19" fmla="*/ 59 h 70"/>
                <a:gd name="T20" fmla="*/ 82 w 126"/>
                <a:gd name="T21" fmla="*/ 59 h 70"/>
                <a:gd name="T22" fmla="*/ 92 w 126"/>
                <a:gd name="T23" fmla="*/ 66 h 70"/>
                <a:gd name="T24" fmla="*/ 101 w 126"/>
                <a:gd name="T25" fmla="*/ 70 h 70"/>
                <a:gd name="T26" fmla="*/ 104 w 126"/>
                <a:gd name="T27" fmla="*/ 70 h 70"/>
                <a:gd name="T28" fmla="*/ 116 w 126"/>
                <a:gd name="T29" fmla="*/ 65 h 70"/>
                <a:gd name="T30" fmla="*/ 120 w 126"/>
                <a:gd name="T31" fmla="*/ 60 h 70"/>
                <a:gd name="T32" fmla="*/ 123 w 126"/>
                <a:gd name="T33" fmla="*/ 51 h 70"/>
                <a:gd name="T34" fmla="*/ 124 w 126"/>
                <a:gd name="T35" fmla="*/ 42 h 70"/>
                <a:gd name="T36" fmla="*/ 126 w 126"/>
                <a:gd name="T37" fmla="*/ 30 h 70"/>
                <a:gd name="T38" fmla="*/ 125 w 126"/>
                <a:gd name="T39" fmla="*/ 24 h 70"/>
                <a:gd name="T40" fmla="*/ 122 w 126"/>
                <a:gd name="T41" fmla="*/ 22 h 70"/>
                <a:gd name="T42" fmla="*/ 116 w 126"/>
                <a:gd name="T43" fmla="*/ 16 h 70"/>
                <a:gd name="T44" fmla="*/ 108 w 126"/>
                <a:gd name="T45" fmla="*/ 5 h 70"/>
                <a:gd name="T46" fmla="*/ 99 w 126"/>
                <a:gd name="T47" fmla="*/ 0 h 70"/>
                <a:gd name="T48" fmla="*/ 92 w 126"/>
                <a:gd name="T49" fmla="*/ 0 h 70"/>
                <a:gd name="T50" fmla="*/ 68 w 126"/>
                <a:gd name="T51" fmla="*/ 2 h 70"/>
                <a:gd name="T52" fmla="*/ 60 w 126"/>
                <a:gd name="T53" fmla="*/ 4 h 70"/>
                <a:gd name="T54" fmla="*/ 55 w 126"/>
                <a:gd name="T55" fmla="*/ 7 h 70"/>
                <a:gd name="T56" fmla="*/ 50 w 126"/>
                <a:gd name="T57" fmla="*/ 12 h 70"/>
                <a:gd name="T58" fmla="*/ 43 w 126"/>
                <a:gd name="T59" fmla="*/ 14 h 70"/>
                <a:gd name="T60" fmla="*/ 37 w 126"/>
                <a:gd name="T61" fmla="*/ 14 h 70"/>
                <a:gd name="T62" fmla="*/ 16 w 126"/>
                <a:gd name="T63" fmla="*/ 15 h 70"/>
                <a:gd name="T64" fmla="*/ 12 w 126"/>
                <a:gd name="T65" fmla="*/ 18 h 70"/>
                <a:gd name="T66" fmla="*/ 2 w 126"/>
                <a:gd name="T67" fmla="*/ 27 h 70"/>
                <a:gd name="T68" fmla="*/ 0 w 126"/>
                <a:gd name="T69" fmla="*/ 31 h 70"/>
                <a:gd name="T70" fmla="*/ 3 w 126"/>
                <a:gd name="T71" fmla="*/ 36 h 70"/>
                <a:gd name="T72" fmla="*/ 6 w 126"/>
                <a:gd name="T73" fmla="*/ 38 h 70"/>
                <a:gd name="T74" fmla="*/ 16 w 126"/>
                <a:gd name="T75" fmla="*/ 41 h 70"/>
                <a:gd name="T76" fmla="*/ 22 w 126"/>
                <a:gd name="T77" fmla="*/ 44 h 70"/>
                <a:gd name="T78" fmla="*/ 24 w 126"/>
                <a:gd name="T7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70">
                  <a:moveTo>
                    <a:pt x="24" y="45"/>
                  </a:moveTo>
                  <a:lnTo>
                    <a:pt x="24" y="45"/>
                  </a:lnTo>
                  <a:lnTo>
                    <a:pt x="27" y="51"/>
                  </a:lnTo>
                  <a:lnTo>
                    <a:pt x="29" y="56"/>
                  </a:lnTo>
                  <a:lnTo>
                    <a:pt x="32" y="62"/>
                  </a:lnTo>
                  <a:lnTo>
                    <a:pt x="35" y="64"/>
                  </a:lnTo>
                  <a:lnTo>
                    <a:pt x="39" y="66"/>
                  </a:lnTo>
                  <a:lnTo>
                    <a:pt x="39" y="66"/>
                  </a:lnTo>
                  <a:lnTo>
                    <a:pt x="46" y="69"/>
                  </a:lnTo>
                  <a:lnTo>
                    <a:pt x="53" y="70"/>
                  </a:lnTo>
                  <a:lnTo>
                    <a:pt x="56" y="70"/>
                  </a:lnTo>
                  <a:lnTo>
                    <a:pt x="58" y="69"/>
                  </a:lnTo>
                  <a:lnTo>
                    <a:pt x="60" y="68"/>
                  </a:lnTo>
                  <a:lnTo>
                    <a:pt x="61" y="66"/>
                  </a:lnTo>
                  <a:lnTo>
                    <a:pt x="61" y="66"/>
                  </a:lnTo>
                  <a:lnTo>
                    <a:pt x="62" y="64"/>
                  </a:lnTo>
                  <a:lnTo>
                    <a:pt x="64" y="62"/>
                  </a:lnTo>
                  <a:lnTo>
                    <a:pt x="69" y="59"/>
                  </a:lnTo>
                  <a:lnTo>
                    <a:pt x="76" y="58"/>
                  </a:lnTo>
                  <a:lnTo>
                    <a:pt x="79" y="59"/>
                  </a:lnTo>
                  <a:lnTo>
                    <a:pt x="82" y="59"/>
                  </a:lnTo>
                  <a:lnTo>
                    <a:pt x="82" y="59"/>
                  </a:lnTo>
                  <a:lnTo>
                    <a:pt x="87" y="63"/>
                  </a:lnTo>
                  <a:lnTo>
                    <a:pt x="92" y="66"/>
                  </a:lnTo>
                  <a:lnTo>
                    <a:pt x="98" y="69"/>
                  </a:lnTo>
                  <a:lnTo>
                    <a:pt x="101" y="70"/>
                  </a:lnTo>
                  <a:lnTo>
                    <a:pt x="104" y="70"/>
                  </a:lnTo>
                  <a:lnTo>
                    <a:pt x="104" y="70"/>
                  </a:lnTo>
                  <a:lnTo>
                    <a:pt x="110" y="68"/>
                  </a:lnTo>
                  <a:lnTo>
                    <a:pt x="116" y="65"/>
                  </a:lnTo>
                  <a:lnTo>
                    <a:pt x="118" y="63"/>
                  </a:lnTo>
                  <a:lnTo>
                    <a:pt x="120" y="60"/>
                  </a:lnTo>
                  <a:lnTo>
                    <a:pt x="122" y="56"/>
                  </a:lnTo>
                  <a:lnTo>
                    <a:pt x="123" y="51"/>
                  </a:lnTo>
                  <a:lnTo>
                    <a:pt x="123" y="51"/>
                  </a:lnTo>
                  <a:lnTo>
                    <a:pt x="124" y="42"/>
                  </a:lnTo>
                  <a:lnTo>
                    <a:pt x="126" y="34"/>
                  </a:lnTo>
                  <a:lnTo>
                    <a:pt x="126" y="30"/>
                  </a:lnTo>
                  <a:lnTo>
                    <a:pt x="126" y="27"/>
                  </a:lnTo>
                  <a:lnTo>
                    <a:pt x="125" y="24"/>
                  </a:lnTo>
                  <a:lnTo>
                    <a:pt x="122" y="22"/>
                  </a:lnTo>
                  <a:lnTo>
                    <a:pt x="122" y="22"/>
                  </a:lnTo>
                  <a:lnTo>
                    <a:pt x="119" y="19"/>
                  </a:lnTo>
                  <a:lnTo>
                    <a:pt x="116" y="16"/>
                  </a:lnTo>
                  <a:lnTo>
                    <a:pt x="111" y="8"/>
                  </a:lnTo>
                  <a:lnTo>
                    <a:pt x="108" y="5"/>
                  </a:lnTo>
                  <a:lnTo>
                    <a:pt x="104" y="2"/>
                  </a:lnTo>
                  <a:lnTo>
                    <a:pt x="99" y="0"/>
                  </a:lnTo>
                  <a:lnTo>
                    <a:pt x="92" y="0"/>
                  </a:lnTo>
                  <a:lnTo>
                    <a:pt x="92" y="0"/>
                  </a:lnTo>
                  <a:lnTo>
                    <a:pt x="79" y="0"/>
                  </a:lnTo>
                  <a:lnTo>
                    <a:pt x="68" y="2"/>
                  </a:lnTo>
                  <a:lnTo>
                    <a:pt x="60" y="4"/>
                  </a:lnTo>
                  <a:lnTo>
                    <a:pt x="60" y="4"/>
                  </a:lnTo>
                  <a:lnTo>
                    <a:pt x="57" y="5"/>
                  </a:lnTo>
                  <a:lnTo>
                    <a:pt x="55" y="7"/>
                  </a:lnTo>
                  <a:lnTo>
                    <a:pt x="52" y="10"/>
                  </a:lnTo>
                  <a:lnTo>
                    <a:pt x="50" y="12"/>
                  </a:lnTo>
                  <a:lnTo>
                    <a:pt x="47" y="13"/>
                  </a:lnTo>
                  <a:lnTo>
                    <a:pt x="43" y="14"/>
                  </a:lnTo>
                  <a:lnTo>
                    <a:pt x="37" y="14"/>
                  </a:lnTo>
                  <a:lnTo>
                    <a:pt x="37" y="14"/>
                  </a:lnTo>
                  <a:lnTo>
                    <a:pt x="20" y="14"/>
                  </a:lnTo>
                  <a:lnTo>
                    <a:pt x="16" y="15"/>
                  </a:lnTo>
                  <a:lnTo>
                    <a:pt x="12" y="18"/>
                  </a:lnTo>
                  <a:lnTo>
                    <a:pt x="12" y="18"/>
                  </a:lnTo>
                  <a:lnTo>
                    <a:pt x="6" y="23"/>
                  </a:lnTo>
                  <a:lnTo>
                    <a:pt x="2" y="27"/>
                  </a:lnTo>
                  <a:lnTo>
                    <a:pt x="1" y="29"/>
                  </a:lnTo>
                  <a:lnTo>
                    <a:pt x="0" y="31"/>
                  </a:lnTo>
                  <a:lnTo>
                    <a:pt x="1" y="34"/>
                  </a:lnTo>
                  <a:lnTo>
                    <a:pt x="3" y="36"/>
                  </a:lnTo>
                  <a:lnTo>
                    <a:pt x="3" y="36"/>
                  </a:lnTo>
                  <a:lnTo>
                    <a:pt x="6" y="38"/>
                  </a:lnTo>
                  <a:lnTo>
                    <a:pt x="10" y="40"/>
                  </a:lnTo>
                  <a:lnTo>
                    <a:pt x="16" y="41"/>
                  </a:lnTo>
                  <a:lnTo>
                    <a:pt x="20" y="42"/>
                  </a:lnTo>
                  <a:lnTo>
                    <a:pt x="22" y="44"/>
                  </a:lnTo>
                  <a:lnTo>
                    <a:pt x="24" y="45"/>
                  </a:lnTo>
                  <a:lnTo>
                    <a:pt x="24" y="45"/>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 name="Freeform 216">
              <a:extLst>
                <a:ext uri="{FF2B5EF4-FFF2-40B4-BE49-F238E27FC236}">
                  <a16:creationId xmlns:a16="http://schemas.microsoft.com/office/drawing/2014/main" id="{AC86FF6C-9848-45CC-A23B-499F63E9AB13}"/>
                </a:ext>
              </a:extLst>
            </p:cNvPr>
            <p:cNvSpPr>
              <a:spLocks/>
            </p:cNvSpPr>
            <p:nvPr/>
          </p:nvSpPr>
          <p:spPr bwMode="auto">
            <a:xfrm>
              <a:off x="2494616" y="3177553"/>
              <a:ext cx="12712" cy="10329"/>
            </a:xfrm>
            <a:custGeom>
              <a:avLst/>
              <a:gdLst>
                <a:gd name="T0" fmla="*/ 28 w 40"/>
                <a:gd name="T1" fmla="*/ 0 h 27"/>
                <a:gd name="T2" fmla="*/ 28 w 40"/>
                <a:gd name="T3" fmla="*/ 0 h 27"/>
                <a:gd name="T4" fmla="*/ 23 w 40"/>
                <a:gd name="T5" fmla="*/ 1 h 27"/>
                <a:gd name="T6" fmla="*/ 14 w 40"/>
                <a:gd name="T7" fmla="*/ 4 h 27"/>
                <a:gd name="T8" fmla="*/ 9 w 40"/>
                <a:gd name="T9" fmla="*/ 7 h 27"/>
                <a:gd name="T10" fmla="*/ 4 w 40"/>
                <a:gd name="T11" fmla="*/ 9 h 27"/>
                <a:gd name="T12" fmla="*/ 0 w 40"/>
                <a:gd name="T13" fmla="*/ 13 h 27"/>
                <a:gd name="T14" fmla="*/ 0 w 40"/>
                <a:gd name="T15" fmla="*/ 15 h 27"/>
                <a:gd name="T16" fmla="*/ 0 w 40"/>
                <a:gd name="T17" fmla="*/ 17 h 27"/>
                <a:gd name="T18" fmla="*/ 0 w 40"/>
                <a:gd name="T19" fmla="*/ 17 h 27"/>
                <a:gd name="T20" fmla="*/ 0 w 40"/>
                <a:gd name="T21" fmla="*/ 20 h 27"/>
                <a:gd name="T22" fmla="*/ 3 w 40"/>
                <a:gd name="T23" fmla="*/ 23 h 27"/>
                <a:gd name="T24" fmla="*/ 6 w 40"/>
                <a:gd name="T25" fmla="*/ 25 h 27"/>
                <a:gd name="T26" fmla="*/ 8 w 40"/>
                <a:gd name="T27" fmla="*/ 26 h 27"/>
                <a:gd name="T28" fmla="*/ 11 w 40"/>
                <a:gd name="T29" fmla="*/ 27 h 27"/>
                <a:gd name="T30" fmla="*/ 14 w 40"/>
                <a:gd name="T31" fmla="*/ 26 h 27"/>
                <a:gd name="T32" fmla="*/ 16 w 40"/>
                <a:gd name="T33" fmla="*/ 25 h 27"/>
                <a:gd name="T34" fmla="*/ 18 w 40"/>
                <a:gd name="T35" fmla="*/ 24 h 27"/>
                <a:gd name="T36" fmla="*/ 18 w 40"/>
                <a:gd name="T37" fmla="*/ 24 h 27"/>
                <a:gd name="T38" fmla="*/ 20 w 40"/>
                <a:gd name="T39" fmla="*/ 22 h 27"/>
                <a:gd name="T40" fmla="*/ 22 w 40"/>
                <a:gd name="T41" fmla="*/ 20 h 27"/>
                <a:gd name="T42" fmla="*/ 30 w 40"/>
                <a:gd name="T43" fmla="*/ 17 h 27"/>
                <a:gd name="T44" fmla="*/ 37 w 40"/>
                <a:gd name="T45" fmla="*/ 14 h 27"/>
                <a:gd name="T46" fmla="*/ 39 w 40"/>
                <a:gd name="T47" fmla="*/ 12 h 27"/>
                <a:gd name="T48" fmla="*/ 40 w 40"/>
                <a:gd name="T49" fmla="*/ 10 h 27"/>
                <a:gd name="T50" fmla="*/ 40 w 40"/>
                <a:gd name="T51" fmla="*/ 10 h 27"/>
                <a:gd name="T52" fmla="*/ 39 w 40"/>
                <a:gd name="T53" fmla="*/ 5 h 27"/>
                <a:gd name="T54" fmla="*/ 38 w 40"/>
                <a:gd name="T55" fmla="*/ 2 h 27"/>
                <a:gd name="T56" fmla="*/ 36 w 40"/>
                <a:gd name="T57" fmla="*/ 1 h 27"/>
                <a:gd name="T58" fmla="*/ 34 w 40"/>
                <a:gd name="T59" fmla="*/ 0 h 27"/>
                <a:gd name="T60" fmla="*/ 28 w 40"/>
                <a:gd name="T61" fmla="*/ 0 h 27"/>
                <a:gd name="T62" fmla="*/ 28 w 40"/>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27">
                  <a:moveTo>
                    <a:pt x="28" y="0"/>
                  </a:moveTo>
                  <a:lnTo>
                    <a:pt x="28" y="0"/>
                  </a:lnTo>
                  <a:lnTo>
                    <a:pt x="23" y="1"/>
                  </a:lnTo>
                  <a:lnTo>
                    <a:pt x="14" y="4"/>
                  </a:lnTo>
                  <a:lnTo>
                    <a:pt x="9" y="7"/>
                  </a:lnTo>
                  <a:lnTo>
                    <a:pt x="4" y="9"/>
                  </a:lnTo>
                  <a:lnTo>
                    <a:pt x="0" y="13"/>
                  </a:lnTo>
                  <a:lnTo>
                    <a:pt x="0" y="15"/>
                  </a:lnTo>
                  <a:lnTo>
                    <a:pt x="0" y="17"/>
                  </a:lnTo>
                  <a:lnTo>
                    <a:pt x="0" y="17"/>
                  </a:lnTo>
                  <a:lnTo>
                    <a:pt x="0" y="20"/>
                  </a:lnTo>
                  <a:lnTo>
                    <a:pt x="3" y="23"/>
                  </a:lnTo>
                  <a:lnTo>
                    <a:pt x="6" y="25"/>
                  </a:lnTo>
                  <a:lnTo>
                    <a:pt x="8" y="26"/>
                  </a:lnTo>
                  <a:lnTo>
                    <a:pt x="11" y="27"/>
                  </a:lnTo>
                  <a:lnTo>
                    <a:pt x="14" y="26"/>
                  </a:lnTo>
                  <a:lnTo>
                    <a:pt x="16" y="25"/>
                  </a:lnTo>
                  <a:lnTo>
                    <a:pt x="18" y="24"/>
                  </a:lnTo>
                  <a:lnTo>
                    <a:pt x="18" y="24"/>
                  </a:lnTo>
                  <a:lnTo>
                    <a:pt x="20" y="22"/>
                  </a:lnTo>
                  <a:lnTo>
                    <a:pt x="22" y="20"/>
                  </a:lnTo>
                  <a:lnTo>
                    <a:pt x="30" y="17"/>
                  </a:lnTo>
                  <a:lnTo>
                    <a:pt x="37" y="14"/>
                  </a:lnTo>
                  <a:lnTo>
                    <a:pt x="39" y="12"/>
                  </a:lnTo>
                  <a:lnTo>
                    <a:pt x="40" y="10"/>
                  </a:lnTo>
                  <a:lnTo>
                    <a:pt x="40" y="10"/>
                  </a:lnTo>
                  <a:lnTo>
                    <a:pt x="39" y="5"/>
                  </a:lnTo>
                  <a:lnTo>
                    <a:pt x="38" y="2"/>
                  </a:lnTo>
                  <a:lnTo>
                    <a:pt x="36" y="1"/>
                  </a:lnTo>
                  <a:lnTo>
                    <a:pt x="34" y="0"/>
                  </a:lnTo>
                  <a:lnTo>
                    <a:pt x="28" y="0"/>
                  </a:lnTo>
                  <a:lnTo>
                    <a:pt x="28" y="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 name="Freeform 217">
              <a:extLst>
                <a:ext uri="{FF2B5EF4-FFF2-40B4-BE49-F238E27FC236}">
                  <a16:creationId xmlns:a16="http://schemas.microsoft.com/office/drawing/2014/main" id="{4A11B471-A537-41FA-9FEE-A9F2D19777AB}"/>
                </a:ext>
              </a:extLst>
            </p:cNvPr>
            <p:cNvSpPr>
              <a:spLocks/>
            </p:cNvSpPr>
            <p:nvPr/>
          </p:nvSpPr>
          <p:spPr bwMode="auto">
            <a:xfrm>
              <a:off x="2517498" y="3146568"/>
              <a:ext cx="44493" cy="28033"/>
            </a:xfrm>
            <a:custGeom>
              <a:avLst/>
              <a:gdLst>
                <a:gd name="T0" fmla="*/ 142 w 142"/>
                <a:gd name="T1" fmla="*/ 20 h 75"/>
                <a:gd name="T2" fmla="*/ 139 w 142"/>
                <a:gd name="T3" fmla="*/ 9 h 75"/>
                <a:gd name="T4" fmla="*/ 134 w 142"/>
                <a:gd name="T5" fmla="*/ 3 h 75"/>
                <a:gd name="T6" fmla="*/ 126 w 142"/>
                <a:gd name="T7" fmla="*/ 0 h 75"/>
                <a:gd name="T8" fmla="*/ 119 w 142"/>
                <a:gd name="T9" fmla="*/ 0 h 75"/>
                <a:gd name="T10" fmla="*/ 109 w 142"/>
                <a:gd name="T11" fmla="*/ 4 h 75"/>
                <a:gd name="T12" fmla="*/ 105 w 142"/>
                <a:gd name="T13" fmla="*/ 11 h 75"/>
                <a:gd name="T14" fmla="*/ 100 w 142"/>
                <a:gd name="T15" fmla="*/ 16 h 75"/>
                <a:gd name="T16" fmla="*/ 91 w 142"/>
                <a:gd name="T17" fmla="*/ 14 h 75"/>
                <a:gd name="T18" fmla="*/ 81 w 142"/>
                <a:gd name="T19" fmla="*/ 8 h 75"/>
                <a:gd name="T20" fmla="*/ 75 w 142"/>
                <a:gd name="T21" fmla="*/ 6 h 75"/>
                <a:gd name="T22" fmla="*/ 71 w 142"/>
                <a:gd name="T23" fmla="*/ 7 h 75"/>
                <a:gd name="T24" fmla="*/ 66 w 142"/>
                <a:gd name="T25" fmla="*/ 12 h 75"/>
                <a:gd name="T26" fmla="*/ 63 w 142"/>
                <a:gd name="T27" fmla="*/ 17 h 75"/>
                <a:gd name="T28" fmla="*/ 59 w 142"/>
                <a:gd name="T29" fmla="*/ 22 h 75"/>
                <a:gd name="T30" fmla="*/ 43 w 142"/>
                <a:gd name="T31" fmla="*/ 28 h 75"/>
                <a:gd name="T32" fmla="*/ 39 w 142"/>
                <a:gd name="T33" fmla="*/ 28 h 75"/>
                <a:gd name="T34" fmla="*/ 28 w 142"/>
                <a:gd name="T35" fmla="*/ 31 h 75"/>
                <a:gd name="T36" fmla="*/ 21 w 142"/>
                <a:gd name="T37" fmla="*/ 36 h 75"/>
                <a:gd name="T38" fmla="*/ 19 w 142"/>
                <a:gd name="T39" fmla="*/ 39 h 75"/>
                <a:gd name="T40" fmla="*/ 14 w 142"/>
                <a:gd name="T41" fmla="*/ 46 h 75"/>
                <a:gd name="T42" fmla="*/ 3 w 142"/>
                <a:gd name="T43" fmla="*/ 54 h 75"/>
                <a:gd name="T44" fmla="*/ 0 w 142"/>
                <a:gd name="T45" fmla="*/ 60 h 75"/>
                <a:gd name="T46" fmla="*/ 1 w 142"/>
                <a:gd name="T47" fmla="*/ 63 h 75"/>
                <a:gd name="T48" fmla="*/ 8 w 142"/>
                <a:gd name="T49" fmla="*/ 70 h 75"/>
                <a:gd name="T50" fmla="*/ 19 w 142"/>
                <a:gd name="T51" fmla="*/ 74 h 75"/>
                <a:gd name="T52" fmla="*/ 28 w 142"/>
                <a:gd name="T53" fmla="*/ 75 h 75"/>
                <a:gd name="T54" fmla="*/ 34 w 142"/>
                <a:gd name="T55" fmla="*/ 70 h 75"/>
                <a:gd name="T56" fmla="*/ 35 w 142"/>
                <a:gd name="T57" fmla="*/ 67 h 75"/>
                <a:gd name="T58" fmla="*/ 40 w 142"/>
                <a:gd name="T59" fmla="*/ 61 h 75"/>
                <a:gd name="T60" fmla="*/ 47 w 142"/>
                <a:gd name="T61" fmla="*/ 57 h 75"/>
                <a:gd name="T62" fmla="*/ 60 w 142"/>
                <a:gd name="T63" fmla="*/ 54 h 75"/>
                <a:gd name="T64" fmla="*/ 73 w 142"/>
                <a:gd name="T65" fmla="*/ 53 h 75"/>
                <a:gd name="T66" fmla="*/ 110 w 142"/>
                <a:gd name="T67" fmla="*/ 45 h 75"/>
                <a:gd name="T68" fmla="*/ 109 w 142"/>
                <a:gd name="T69" fmla="*/ 43 h 75"/>
                <a:gd name="T70" fmla="*/ 108 w 142"/>
                <a:gd name="T71" fmla="*/ 33 h 75"/>
                <a:gd name="T72" fmla="*/ 110 w 142"/>
                <a:gd name="T73" fmla="*/ 26 h 75"/>
                <a:gd name="T74" fmla="*/ 112 w 142"/>
                <a:gd name="T75" fmla="*/ 24 h 75"/>
                <a:gd name="T76" fmla="*/ 121 w 142"/>
                <a:gd name="T77" fmla="*/ 23 h 75"/>
                <a:gd name="T78" fmla="*/ 136 w 142"/>
                <a:gd name="T79" fmla="*/ 25 h 75"/>
                <a:gd name="T80" fmla="*/ 141 w 142"/>
                <a:gd name="T81" fmla="*/ 23 h 75"/>
                <a:gd name="T82" fmla="*/ 142 w 142"/>
                <a:gd name="T83" fmla="*/ 2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75">
                  <a:moveTo>
                    <a:pt x="142" y="20"/>
                  </a:moveTo>
                  <a:lnTo>
                    <a:pt x="142" y="20"/>
                  </a:lnTo>
                  <a:lnTo>
                    <a:pt x="140" y="12"/>
                  </a:lnTo>
                  <a:lnTo>
                    <a:pt x="139" y="9"/>
                  </a:lnTo>
                  <a:lnTo>
                    <a:pt x="137" y="6"/>
                  </a:lnTo>
                  <a:lnTo>
                    <a:pt x="134" y="3"/>
                  </a:lnTo>
                  <a:lnTo>
                    <a:pt x="131" y="1"/>
                  </a:lnTo>
                  <a:lnTo>
                    <a:pt x="126" y="0"/>
                  </a:lnTo>
                  <a:lnTo>
                    <a:pt x="119" y="0"/>
                  </a:lnTo>
                  <a:lnTo>
                    <a:pt x="119" y="0"/>
                  </a:lnTo>
                  <a:lnTo>
                    <a:pt x="113" y="1"/>
                  </a:lnTo>
                  <a:lnTo>
                    <a:pt x="109" y="4"/>
                  </a:lnTo>
                  <a:lnTo>
                    <a:pt x="107" y="7"/>
                  </a:lnTo>
                  <a:lnTo>
                    <a:pt x="105" y="11"/>
                  </a:lnTo>
                  <a:lnTo>
                    <a:pt x="103" y="14"/>
                  </a:lnTo>
                  <a:lnTo>
                    <a:pt x="100" y="16"/>
                  </a:lnTo>
                  <a:lnTo>
                    <a:pt x="96" y="16"/>
                  </a:lnTo>
                  <a:lnTo>
                    <a:pt x="91" y="14"/>
                  </a:lnTo>
                  <a:lnTo>
                    <a:pt x="91" y="14"/>
                  </a:lnTo>
                  <a:lnTo>
                    <a:pt x="81" y="8"/>
                  </a:lnTo>
                  <a:lnTo>
                    <a:pt x="78" y="7"/>
                  </a:lnTo>
                  <a:lnTo>
                    <a:pt x="75" y="6"/>
                  </a:lnTo>
                  <a:lnTo>
                    <a:pt x="73" y="6"/>
                  </a:lnTo>
                  <a:lnTo>
                    <a:pt x="71" y="7"/>
                  </a:lnTo>
                  <a:lnTo>
                    <a:pt x="66" y="12"/>
                  </a:lnTo>
                  <a:lnTo>
                    <a:pt x="66" y="12"/>
                  </a:lnTo>
                  <a:lnTo>
                    <a:pt x="64" y="15"/>
                  </a:lnTo>
                  <a:lnTo>
                    <a:pt x="63" y="17"/>
                  </a:lnTo>
                  <a:lnTo>
                    <a:pt x="61" y="20"/>
                  </a:lnTo>
                  <a:lnTo>
                    <a:pt x="59" y="22"/>
                  </a:lnTo>
                  <a:lnTo>
                    <a:pt x="56" y="23"/>
                  </a:lnTo>
                  <a:lnTo>
                    <a:pt x="43" y="28"/>
                  </a:lnTo>
                  <a:lnTo>
                    <a:pt x="43" y="28"/>
                  </a:lnTo>
                  <a:lnTo>
                    <a:pt x="39" y="28"/>
                  </a:lnTo>
                  <a:lnTo>
                    <a:pt x="32" y="30"/>
                  </a:lnTo>
                  <a:lnTo>
                    <a:pt x="28" y="31"/>
                  </a:lnTo>
                  <a:lnTo>
                    <a:pt x="24" y="33"/>
                  </a:lnTo>
                  <a:lnTo>
                    <a:pt x="21" y="36"/>
                  </a:lnTo>
                  <a:lnTo>
                    <a:pt x="19" y="39"/>
                  </a:lnTo>
                  <a:lnTo>
                    <a:pt x="19" y="39"/>
                  </a:lnTo>
                  <a:lnTo>
                    <a:pt x="18" y="43"/>
                  </a:lnTo>
                  <a:lnTo>
                    <a:pt x="14" y="46"/>
                  </a:lnTo>
                  <a:lnTo>
                    <a:pt x="7" y="52"/>
                  </a:lnTo>
                  <a:lnTo>
                    <a:pt x="3" y="54"/>
                  </a:lnTo>
                  <a:lnTo>
                    <a:pt x="1" y="57"/>
                  </a:lnTo>
                  <a:lnTo>
                    <a:pt x="0" y="60"/>
                  </a:lnTo>
                  <a:lnTo>
                    <a:pt x="1" y="63"/>
                  </a:lnTo>
                  <a:lnTo>
                    <a:pt x="1" y="63"/>
                  </a:lnTo>
                  <a:lnTo>
                    <a:pt x="4" y="67"/>
                  </a:lnTo>
                  <a:lnTo>
                    <a:pt x="8" y="70"/>
                  </a:lnTo>
                  <a:lnTo>
                    <a:pt x="13" y="72"/>
                  </a:lnTo>
                  <a:lnTo>
                    <a:pt x="19" y="74"/>
                  </a:lnTo>
                  <a:lnTo>
                    <a:pt x="23" y="75"/>
                  </a:lnTo>
                  <a:lnTo>
                    <a:pt x="28" y="75"/>
                  </a:lnTo>
                  <a:lnTo>
                    <a:pt x="31" y="73"/>
                  </a:lnTo>
                  <a:lnTo>
                    <a:pt x="34" y="70"/>
                  </a:lnTo>
                  <a:lnTo>
                    <a:pt x="34" y="70"/>
                  </a:lnTo>
                  <a:lnTo>
                    <a:pt x="35" y="67"/>
                  </a:lnTo>
                  <a:lnTo>
                    <a:pt x="38" y="64"/>
                  </a:lnTo>
                  <a:lnTo>
                    <a:pt x="40" y="61"/>
                  </a:lnTo>
                  <a:lnTo>
                    <a:pt x="43" y="59"/>
                  </a:lnTo>
                  <a:lnTo>
                    <a:pt x="47" y="57"/>
                  </a:lnTo>
                  <a:lnTo>
                    <a:pt x="51" y="55"/>
                  </a:lnTo>
                  <a:lnTo>
                    <a:pt x="60" y="54"/>
                  </a:lnTo>
                  <a:lnTo>
                    <a:pt x="60" y="54"/>
                  </a:lnTo>
                  <a:lnTo>
                    <a:pt x="73" y="53"/>
                  </a:lnTo>
                  <a:lnTo>
                    <a:pt x="89" y="50"/>
                  </a:lnTo>
                  <a:lnTo>
                    <a:pt x="110" y="45"/>
                  </a:lnTo>
                  <a:lnTo>
                    <a:pt x="110" y="45"/>
                  </a:lnTo>
                  <a:lnTo>
                    <a:pt x="109" y="43"/>
                  </a:lnTo>
                  <a:lnTo>
                    <a:pt x="108" y="37"/>
                  </a:lnTo>
                  <a:lnTo>
                    <a:pt x="108" y="33"/>
                  </a:lnTo>
                  <a:lnTo>
                    <a:pt x="108" y="30"/>
                  </a:lnTo>
                  <a:lnTo>
                    <a:pt x="110" y="26"/>
                  </a:lnTo>
                  <a:lnTo>
                    <a:pt x="112" y="24"/>
                  </a:lnTo>
                  <a:lnTo>
                    <a:pt x="112" y="24"/>
                  </a:lnTo>
                  <a:lnTo>
                    <a:pt x="116" y="23"/>
                  </a:lnTo>
                  <a:lnTo>
                    <a:pt x="121" y="23"/>
                  </a:lnTo>
                  <a:lnTo>
                    <a:pt x="131" y="24"/>
                  </a:lnTo>
                  <a:lnTo>
                    <a:pt x="136" y="25"/>
                  </a:lnTo>
                  <a:lnTo>
                    <a:pt x="139" y="24"/>
                  </a:lnTo>
                  <a:lnTo>
                    <a:pt x="141" y="23"/>
                  </a:lnTo>
                  <a:lnTo>
                    <a:pt x="142" y="20"/>
                  </a:lnTo>
                  <a:lnTo>
                    <a:pt x="142" y="2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9" name="Freeform 218">
              <a:extLst>
                <a:ext uri="{FF2B5EF4-FFF2-40B4-BE49-F238E27FC236}">
                  <a16:creationId xmlns:a16="http://schemas.microsoft.com/office/drawing/2014/main" id="{3DC29879-1557-408E-9558-32DD870828E6}"/>
                </a:ext>
              </a:extLst>
            </p:cNvPr>
            <p:cNvSpPr>
              <a:spLocks/>
            </p:cNvSpPr>
            <p:nvPr/>
          </p:nvSpPr>
          <p:spPr bwMode="auto">
            <a:xfrm>
              <a:off x="2725979" y="3028533"/>
              <a:ext cx="58477" cy="66395"/>
            </a:xfrm>
            <a:custGeom>
              <a:avLst/>
              <a:gdLst>
                <a:gd name="T0" fmla="*/ 167 w 183"/>
                <a:gd name="T1" fmla="*/ 29 h 182"/>
                <a:gd name="T2" fmla="*/ 147 w 183"/>
                <a:gd name="T3" fmla="*/ 23 h 182"/>
                <a:gd name="T4" fmla="*/ 151 w 183"/>
                <a:gd name="T5" fmla="*/ 6 h 182"/>
                <a:gd name="T6" fmla="*/ 145 w 183"/>
                <a:gd name="T7" fmla="*/ 0 h 182"/>
                <a:gd name="T8" fmla="*/ 136 w 183"/>
                <a:gd name="T9" fmla="*/ 10 h 182"/>
                <a:gd name="T10" fmla="*/ 125 w 183"/>
                <a:gd name="T11" fmla="*/ 23 h 182"/>
                <a:gd name="T12" fmla="*/ 126 w 183"/>
                <a:gd name="T13" fmla="*/ 26 h 182"/>
                <a:gd name="T14" fmla="*/ 98 w 183"/>
                <a:gd name="T15" fmla="*/ 50 h 182"/>
                <a:gd name="T16" fmla="*/ 90 w 183"/>
                <a:gd name="T17" fmla="*/ 62 h 182"/>
                <a:gd name="T18" fmla="*/ 93 w 183"/>
                <a:gd name="T19" fmla="*/ 69 h 182"/>
                <a:gd name="T20" fmla="*/ 102 w 183"/>
                <a:gd name="T21" fmla="*/ 79 h 182"/>
                <a:gd name="T22" fmla="*/ 90 w 183"/>
                <a:gd name="T23" fmla="*/ 88 h 182"/>
                <a:gd name="T24" fmla="*/ 82 w 183"/>
                <a:gd name="T25" fmla="*/ 88 h 182"/>
                <a:gd name="T26" fmla="*/ 71 w 183"/>
                <a:gd name="T27" fmla="*/ 73 h 182"/>
                <a:gd name="T28" fmla="*/ 63 w 183"/>
                <a:gd name="T29" fmla="*/ 72 h 182"/>
                <a:gd name="T30" fmla="*/ 53 w 183"/>
                <a:gd name="T31" fmla="*/ 81 h 182"/>
                <a:gd name="T32" fmla="*/ 55 w 183"/>
                <a:gd name="T33" fmla="*/ 87 h 182"/>
                <a:gd name="T34" fmla="*/ 67 w 183"/>
                <a:gd name="T35" fmla="*/ 108 h 182"/>
                <a:gd name="T36" fmla="*/ 64 w 183"/>
                <a:gd name="T37" fmla="*/ 116 h 182"/>
                <a:gd name="T38" fmla="*/ 54 w 183"/>
                <a:gd name="T39" fmla="*/ 112 h 182"/>
                <a:gd name="T40" fmla="*/ 40 w 183"/>
                <a:gd name="T41" fmla="*/ 91 h 182"/>
                <a:gd name="T42" fmla="*/ 33 w 183"/>
                <a:gd name="T43" fmla="*/ 87 h 182"/>
                <a:gd name="T44" fmla="*/ 26 w 183"/>
                <a:gd name="T45" fmla="*/ 100 h 182"/>
                <a:gd name="T46" fmla="*/ 17 w 183"/>
                <a:gd name="T47" fmla="*/ 106 h 182"/>
                <a:gd name="T48" fmla="*/ 2 w 183"/>
                <a:gd name="T49" fmla="*/ 117 h 182"/>
                <a:gd name="T50" fmla="*/ 2 w 183"/>
                <a:gd name="T51" fmla="*/ 130 h 182"/>
                <a:gd name="T52" fmla="*/ 11 w 183"/>
                <a:gd name="T53" fmla="*/ 146 h 182"/>
                <a:gd name="T54" fmla="*/ 24 w 183"/>
                <a:gd name="T55" fmla="*/ 158 h 182"/>
                <a:gd name="T56" fmla="*/ 39 w 183"/>
                <a:gd name="T57" fmla="*/ 163 h 182"/>
                <a:gd name="T58" fmla="*/ 43 w 183"/>
                <a:gd name="T59" fmla="*/ 173 h 182"/>
                <a:gd name="T60" fmla="*/ 53 w 183"/>
                <a:gd name="T61" fmla="*/ 182 h 182"/>
                <a:gd name="T62" fmla="*/ 61 w 183"/>
                <a:gd name="T63" fmla="*/ 175 h 182"/>
                <a:gd name="T64" fmla="*/ 69 w 183"/>
                <a:gd name="T65" fmla="*/ 153 h 182"/>
                <a:gd name="T66" fmla="*/ 77 w 183"/>
                <a:gd name="T67" fmla="*/ 152 h 182"/>
                <a:gd name="T68" fmla="*/ 86 w 183"/>
                <a:gd name="T69" fmla="*/ 143 h 182"/>
                <a:gd name="T70" fmla="*/ 92 w 183"/>
                <a:gd name="T71" fmla="*/ 152 h 182"/>
                <a:gd name="T72" fmla="*/ 105 w 183"/>
                <a:gd name="T73" fmla="*/ 154 h 182"/>
                <a:gd name="T74" fmla="*/ 113 w 183"/>
                <a:gd name="T75" fmla="*/ 145 h 182"/>
                <a:gd name="T76" fmla="*/ 125 w 183"/>
                <a:gd name="T77" fmla="*/ 136 h 182"/>
                <a:gd name="T78" fmla="*/ 123 w 183"/>
                <a:gd name="T79" fmla="*/ 129 h 182"/>
                <a:gd name="T80" fmla="*/ 123 w 183"/>
                <a:gd name="T81" fmla="*/ 117 h 182"/>
                <a:gd name="T82" fmla="*/ 140 w 183"/>
                <a:gd name="T83" fmla="*/ 117 h 182"/>
                <a:gd name="T84" fmla="*/ 151 w 183"/>
                <a:gd name="T85" fmla="*/ 119 h 182"/>
                <a:gd name="T86" fmla="*/ 158 w 183"/>
                <a:gd name="T87" fmla="*/ 112 h 182"/>
                <a:gd name="T88" fmla="*/ 157 w 183"/>
                <a:gd name="T89" fmla="*/ 97 h 182"/>
                <a:gd name="T90" fmla="*/ 147 w 183"/>
                <a:gd name="T91" fmla="*/ 83 h 182"/>
                <a:gd name="T92" fmla="*/ 139 w 183"/>
                <a:gd name="T93" fmla="*/ 71 h 182"/>
                <a:gd name="T94" fmla="*/ 126 w 183"/>
                <a:gd name="T95" fmla="*/ 70 h 182"/>
                <a:gd name="T96" fmla="*/ 116 w 183"/>
                <a:gd name="T97" fmla="*/ 65 h 182"/>
                <a:gd name="T98" fmla="*/ 143 w 183"/>
                <a:gd name="T99" fmla="*/ 53 h 182"/>
                <a:gd name="T100" fmla="*/ 155 w 183"/>
                <a:gd name="T101" fmla="*/ 47 h 182"/>
                <a:gd name="T102" fmla="*/ 164 w 183"/>
                <a:gd name="T103" fmla="*/ 39 h 182"/>
                <a:gd name="T104" fmla="*/ 171 w 183"/>
                <a:gd name="T105" fmla="*/ 44 h 182"/>
                <a:gd name="T106" fmla="*/ 181 w 183"/>
                <a:gd name="T107" fmla="*/ 47 h 182"/>
                <a:gd name="T108" fmla="*/ 178 w 183"/>
                <a:gd name="T109" fmla="*/ 3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3" h="182">
                  <a:moveTo>
                    <a:pt x="178" y="35"/>
                  </a:moveTo>
                  <a:lnTo>
                    <a:pt x="178" y="35"/>
                  </a:lnTo>
                  <a:lnTo>
                    <a:pt x="172" y="32"/>
                  </a:lnTo>
                  <a:lnTo>
                    <a:pt x="167" y="29"/>
                  </a:lnTo>
                  <a:lnTo>
                    <a:pt x="156" y="27"/>
                  </a:lnTo>
                  <a:lnTo>
                    <a:pt x="152" y="26"/>
                  </a:lnTo>
                  <a:lnTo>
                    <a:pt x="149" y="25"/>
                  </a:lnTo>
                  <a:lnTo>
                    <a:pt x="147" y="23"/>
                  </a:lnTo>
                  <a:lnTo>
                    <a:pt x="147" y="20"/>
                  </a:lnTo>
                  <a:lnTo>
                    <a:pt x="147" y="20"/>
                  </a:lnTo>
                  <a:lnTo>
                    <a:pt x="150" y="12"/>
                  </a:lnTo>
                  <a:lnTo>
                    <a:pt x="151" y="6"/>
                  </a:lnTo>
                  <a:lnTo>
                    <a:pt x="151" y="4"/>
                  </a:lnTo>
                  <a:lnTo>
                    <a:pt x="150" y="1"/>
                  </a:lnTo>
                  <a:lnTo>
                    <a:pt x="148" y="0"/>
                  </a:lnTo>
                  <a:lnTo>
                    <a:pt x="145" y="0"/>
                  </a:lnTo>
                  <a:lnTo>
                    <a:pt x="145" y="0"/>
                  </a:lnTo>
                  <a:lnTo>
                    <a:pt x="142" y="1"/>
                  </a:lnTo>
                  <a:lnTo>
                    <a:pt x="139" y="4"/>
                  </a:lnTo>
                  <a:lnTo>
                    <a:pt x="136" y="10"/>
                  </a:lnTo>
                  <a:lnTo>
                    <a:pt x="131" y="16"/>
                  </a:lnTo>
                  <a:lnTo>
                    <a:pt x="127" y="22"/>
                  </a:lnTo>
                  <a:lnTo>
                    <a:pt x="127" y="22"/>
                  </a:lnTo>
                  <a:lnTo>
                    <a:pt x="125" y="23"/>
                  </a:lnTo>
                  <a:lnTo>
                    <a:pt x="125" y="24"/>
                  </a:lnTo>
                  <a:lnTo>
                    <a:pt x="127" y="24"/>
                  </a:lnTo>
                  <a:lnTo>
                    <a:pt x="127" y="25"/>
                  </a:lnTo>
                  <a:lnTo>
                    <a:pt x="126" y="26"/>
                  </a:lnTo>
                  <a:lnTo>
                    <a:pt x="119" y="32"/>
                  </a:lnTo>
                  <a:lnTo>
                    <a:pt x="119" y="32"/>
                  </a:lnTo>
                  <a:lnTo>
                    <a:pt x="111" y="38"/>
                  </a:lnTo>
                  <a:lnTo>
                    <a:pt x="98" y="50"/>
                  </a:lnTo>
                  <a:lnTo>
                    <a:pt x="98" y="50"/>
                  </a:lnTo>
                  <a:lnTo>
                    <a:pt x="93" y="55"/>
                  </a:lnTo>
                  <a:lnTo>
                    <a:pt x="90" y="60"/>
                  </a:lnTo>
                  <a:lnTo>
                    <a:pt x="90" y="62"/>
                  </a:lnTo>
                  <a:lnTo>
                    <a:pt x="90" y="65"/>
                  </a:lnTo>
                  <a:lnTo>
                    <a:pt x="91" y="67"/>
                  </a:lnTo>
                  <a:lnTo>
                    <a:pt x="93" y="69"/>
                  </a:lnTo>
                  <a:lnTo>
                    <a:pt x="93" y="69"/>
                  </a:lnTo>
                  <a:lnTo>
                    <a:pt x="98" y="72"/>
                  </a:lnTo>
                  <a:lnTo>
                    <a:pt x="102" y="75"/>
                  </a:lnTo>
                  <a:lnTo>
                    <a:pt x="102" y="77"/>
                  </a:lnTo>
                  <a:lnTo>
                    <a:pt x="102" y="79"/>
                  </a:lnTo>
                  <a:lnTo>
                    <a:pt x="100" y="81"/>
                  </a:lnTo>
                  <a:lnTo>
                    <a:pt x="97" y="84"/>
                  </a:lnTo>
                  <a:lnTo>
                    <a:pt x="97" y="84"/>
                  </a:lnTo>
                  <a:lnTo>
                    <a:pt x="90" y="88"/>
                  </a:lnTo>
                  <a:lnTo>
                    <a:pt x="87" y="89"/>
                  </a:lnTo>
                  <a:lnTo>
                    <a:pt x="85" y="91"/>
                  </a:lnTo>
                  <a:lnTo>
                    <a:pt x="83" y="89"/>
                  </a:lnTo>
                  <a:lnTo>
                    <a:pt x="82" y="88"/>
                  </a:lnTo>
                  <a:lnTo>
                    <a:pt x="78" y="83"/>
                  </a:lnTo>
                  <a:lnTo>
                    <a:pt x="78" y="83"/>
                  </a:lnTo>
                  <a:lnTo>
                    <a:pt x="75" y="77"/>
                  </a:lnTo>
                  <a:lnTo>
                    <a:pt x="71" y="73"/>
                  </a:lnTo>
                  <a:lnTo>
                    <a:pt x="69" y="72"/>
                  </a:lnTo>
                  <a:lnTo>
                    <a:pt x="68" y="71"/>
                  </a:lnTo>
                  <a:lnTo>
                    <a:pt x="65" y="71"/>
                  </a:lnTo>
                  <a:lnTo>
                    <a:pt x="63" y="72"/>
                  </a:lnTo>
                  <a:lnTo>
                    <a:pt x="63" y="72"/>
                  </a:lnTo>
                  <a:lnTo>
                    <a:pt x="58" y="75"/>
                  </a:lnTo>
                  <a:lnTo>
                    <a:pt x="54" y="79"/>
                  </a:lnTo>
                  <a:lnTo>
                    <a:pt x="53" y="81"/>
                  </a:lnTo>
                  <a:lnTo>
                    <a:pt x="52" y="83"/>
                  </a:lnTo>
                  <a:lnTo>
                    <a:pt x="53" y="85"/>
                  </a:lnTo>
                  <a:lnTo>
                    <a:pt x="55" y="87"/>
                  </a:lnTo>
                  <a:lnTo>
                    <a:pt x="55" y="87"/>
                  </a:lnTo>
                  <a:lnTo>
                    <a:pt x="60" y="93"/>
                  </a:lnTo>
                  <a:lnTo>
                    <a:pt x="64" y="98"/>
                  </a:lnTo>
                  <a:lnTo>
                    <a:pt x="66" y="103"/>
                  </a:lnTo>
                  <a:lnTo>
                    <a:pt x="67" y="108"/>
                  </a:lnTo>
                  <a:lnTo>
                    <a:pt x="67" y="108"/>
                  </a:lnTo>
                  <a:lnTo>
                    <a:pt x="66" y="113"/>
                  </a:lnTo>
                  <a:lnTo>
                    <a:pt x="65" y="115"/>
                  </a:lnTo>
                  <a:lnTo>
                    <a:pt x="64" y="116"/>
                  </a:lnTo>
                  <a:lnTo>
                    <a:pt x="62" y="117"/>
                  </a:lnTo>
                  <a:lnTo>
                    <a:pt x="59" y="117"/>
                  </a:lnTo>
                  <a:lnTo>
                    <a:pt x="57" y="115"/>
                  </a:lnTo>
                  <a:lnTo>
                    <a:pt x="54" y="112"/>
                  </a:lnTo>
                  <a:lnTo>
                    <a:pt x="54" y="112"/>
                  </a:lnTo>
                  <a:lnTo>
                    <a:pt x="47" y="103"/>
                  </a:lnTo>
                  <a:lnTo>
                    <a:pt x="43" y="94"/>
                  </a:lnTo>
                  <a:lnTo>
                    <a:pt x="40" y="91"/>
                  </a:lnTo>
                  <a:lnTo>
                    <a:pt x="38" y="88"/>
                  </a:lnTo>
                  <a:lnTo>
                    <a:pt x="35" y="87"/>
                  </a:lnTo>
                  <a:lnTo>
                    <a:pt x="33" y="87"/>
                  </a:lnTo>
                  <a:lnTo>
                    <a:pt x="33" y="87"/>
                  </a:lnTo>
                  <a:lnTo>
                    <a:pt x="30" y="89"/>
                  </a:lnTo>
                  <a:lnTo>
                    <a:pt x="29" y="92"/>
                  </a:lnTo>
                  <a:lnTo>
                    <a:pt x="27" y="97"/>
                  </a:lnTo>
                  <a:lnTo>
                    <a:pt x="26" y="100"/>
                  </a:lnTo>
                  <a:lnTo>
                    <a:pt x="24" y="102"/>
                  </a:lnTo>
                  <a:lnTo>
                    <a:pt x="22" y="104"/>
                  </a:lnTo>
                  <a:lnTo>
                    <a:pt x="17" y="106"/>
                  </a:lnTo>
                  <a:lnTo>
                    <a:pt x="17" y="106"/>
                  </a:lnTo>
                  <a:lnTo>
                    <a:pt x="13" y="108"/>
                  </a:lnTo>
                  <a:lnTo>
                    <a:pt x="8" y="110"/>
                  </a:lnTo>
                  <a:lnTo>
                    <a:pt x="5" y="114"/>
                  </a:lnTo>
                  <a:lnTo>
                    <a:pt x="2" y="117"/>
                  </a:lnTo>
                  <a:lnTo>
                    <a:pt x="1" y="121"/>
                  </a:lnTo>
                  <a:lnTo>
                    <a:pt x="0" y="125"/>
                  </a:lnTo>
                  <a:lnTo>
                    <a:pt x="0" y="128"/>
                  </a:lnTo>
                  <a:lnTo>
                    <a:pt x="2" y="130"/>
                  </a:lnTo>
                  <a:lnTo>
                    <a:pt x="2" y="130"/>
                  </a:lnTo>
                  <a:lnTo>
                    <a:pt x="5" y="133"/>
                  </a:lnTo>
                  <a:lnTo>
                    <a:pt x="7" y="137"/>
                  </a:lnTo>
                  <a:lnTo>
                    <a:pt x="11" y="146"/>
                  </a:lnTo>
                  <a:lnTo>
                    <a:pt x="13" y="151"/>
                  </a:lnTo>
                  <a:lnTo>
                    <a:pt x="16" y="154"/>
                  </a:lnTo>
                  <a:lnTo>
                    <a:pt x="20" y="157"/>
                  </a:lnTo>
                  <a:lnTo>
                    <a:pt x="24" y="158"/>
                  </a:lnTo>
                  <a:lnTo>
                    <a:pt x="24" y="158"/>
                  </a:lnTo>
                  <a:lnTo>
                    <a:pt x="32" y="159"/>
                  </a:lnTo>
                  <a:lnTo>
                    <a:pt x="37" y="161"/>
                  </a:lnTo>
                  <a:lnTo>
                    <a:pt x="39" y="163"/>
                  </a:lnTo>
                  <a:lnTo>
                    <a:pt x="40" y="165"/>
                  </a:lnTo>
                  <a:lnTo>
                    <a:pt x="42" y="170"/>
                  </a:lnTo>
                  <a:lnTo>
                    <a:pt x="42" y="170"/>
                  </a:lnTo>
                  <a:lnTo>
                    <a:pt x="43" y="173"/>
                  </a:lnTo>
                  <a:lnTo>
                    <a:pt x="44" y="177"/>
                  </a:lnTo>
                  <a:lnTo>
                    <a:pt x="46" y="179"/>
                  </a:lnTo>
                  <a:lnTo>
                    <a:pt x="50" y="181"/>
                  </a:lnTo>
                  <a:lnTo>
                    <a:pt x="53" y="182"/>
                  </a:lnTo>
                  <a:lnTo>
                    <a:pt x="55" y="182"/>
                  </a:lnTo>
                  <a:lnTo>
                    <a:pt x="58" y="180"/>
                  </a:lnTo>
                  <a:lnTo>
                    <a:pt x="61" y="175"/>
                  </a:lnTo>
                  <a:lnTo>
                    <a:pt x="61" y="175"/>
                  </a:lnTo>
                  <a:lnTo>
                    <a:pt x="64" y="166"/>
                  </a:lnTo>
                  <a:lnTo>
                    <a:pt x="66" y="158"/>
                  </a:lnTo>
                  <a:lnTo>
                    <a:pt x="67" y="155"/>
                  </a:lnTo>
                  <a:lnTo>
                    <a:pt x="69" y="153"/>
                  </a:lnTo>
                  <a:lnTo>
                    <a:pt x="71" y="152"/>
                  </a:lnTo>
                  <a:lnTo>
                    <a:pt x="74" y="152"/>
                  </a:lnTo>
                  <a:lnTo>
                    <a:pt x="74" y="152"/>
                  </a:lnTo>
                  <a:lnTo>
                    <a:pt x="77" y="152"/>
                  </a:lnTo>
                  <a:lnTo>
                    <a:pt x="80" y="150"/>
                  </a:lnTo>
                  <a:lnTo>
                    <a:pt x="83" y="145"/>
                  </a:lnTo>
                  <a:lnTo>
                    <a:pt x="85" y="143"/>
                  </a:lnTo>
                  <a:lnTo>
                    <a:pt x="86" y="143"/>
                  </a:lnTo>
                  <a:lnTo>
                    <a:pt x="88" y="144"/>
                  </a:lnTo>
                  <a:lnTo>
                    <a:pt x="90" y="148"/>
                  </a:lnTo>
                  <a:lnTo>
                    <a:pt x="90" y="148"/>
                  </a:lnTo>
                  <a:lnTo>
                    <a:pt x="92" y="152"/>
                  </a:lnTo>
                  <a:lnTo>
                    <a:pt x="95" y="155"/>
                  </a:lnTo>
                  <a:lnTo>
                    <a:pt x="99" y="156"/>
                  </a:lnTo>
                  <a:lnTo>
                    <a:pt x="102" y="156"/>
                  </a:lnTo>
                  <a:lnTo>
                    <a:pt x="105" y="154"/>
                  </a:lnTo>
                  <a:lnTo>
                    <a:pt x="108" y="152"/>
                  </a:lnTo>
                  <a:lnTo>
                    <a:pt x="111" y="149"/>
                  </a:lnTo>
                  <a:lnTo>
                    <a:pt x="113" y="145"/>
                  </a:lnTo>
                  <a:lnTo>
                    <a:pt x="113" y="145"/>
                  </a:lnTo>
                  <a:lnTo>
                    <a:pt x="115" y="141"/>
                  </a:lnTo>
                  <a:lnTo>
                    <a:pt x="117" y="139"/>
                  </a:lnTo>
                  <a:lnTo>
                    <a:pt x="123" y="137"/>
                  </a:lnTo>
                  <a:lnTo>
                    <a:pt x="125" y="136"/>
                  </a:lnTo>
                  <a:lnTo>
                    <a:pt x="126" y="134"/>
                  </a:lnTo>
                  <a:lnTo>
                    <a:pt x="125" y="132"/>
                  </a:lnTo>
                  <a:lnTo>
                    <a:pt x="123" y="129"/>
                  </a:lnTo>
                  <a:lnTo>
                    <a:pt x="123" y="129"/>
                  </a:lnTo>
                  <a:lnTo>
                    <a:pt x="120" y="125"/>
                  </a:lnTo>
                  <a:lnTo>
                    <a:pt x="120" y="121"/>
                  </a:lnTo>
                  <a:lnTo>
                    <a:pt x="121" y="119"/>
                  </a:lnTo>
                  <a:lnTo>
                    <a:pt x="123" y="117"/>
                  </a:lnTo>
                  <a:lnTo>
                    <a:pt x="126" y="115"/>
                  </a:lnTo>
                  <a:lnTo>
                    <a:pt x="130" y="115"/>
                  </a:lnTo>
                  <a:lnTo>
                    <a:pt x="136" y="115"/>
                  </a:lnTo>
                  <a:lnTo>
                    <a:pt x="140" y="117"/>
                  </a:lnTo>
                  <a:lnTo>
                    <a:pt x="140" y="117"/>
                  </a:lnTo>
                  <a:lnTo>
                    <a:pt x="144" y="118"/>
                  </a:lnTo>
                  <a:lnTo>
                    <a:pt x="147" y="119"/>
                  </a:lnTo>
                  <a:lnTo>
                    <a:pt x="151" y="119"/>
                  </a:lnTo>
                  <a:lnTo>
                    <a:pt x="153" y="118"/>
                  </a:lnTo>
                  <a:lnTo>
                    <a:pt x="155" y="116"/>
                  </a:lnTo>
                  <a:lnTo>
                    <a:pt x="157" y="114"/>
                  </a:lnTo>
                  <a:lnTo>
                    <a:pt x="158" y="112"/>
                  </a:lnTo>
                  <a:lnTo>
                    <a:pt x="158" y="108"/>
                  </a:lnTo>
                  <a:lnTo>
                    <a:pt x="158" y="108"/>
                  </a:lnTo>
                  <a:lnTo>
                    <a:pt x="158" y="102"/>
                  </a:lnTo>
                  <a:lnTo>
                    <a:pt x="157" y="97"/>
                  </a:lnTo>
                  <a:lnTo>
                    <a:pt x="154" y="91"/>
                  </a:lnTo>
                  <a:lnTo>
                    <a:pt x="149" y="86"/>
                  </a:lnTo>
                  <a:lnTo>
                    <a:pt x="149" y="86"/>
                  </a:lnTo>
                  <a:lnTo>
                    <a:pt x="147" y="83"/>
                  </a:lnTo>
                  <a:lnTo>
                    <a:pt x="145" y="80"/>
                  </a:lnTo>
                  <a:lnTo>
                    <a:pt x="142" y="75"/>
                  </a:lnTo>
                  <a:lnTo>
                    <a:pt x="141" y="72"/>
                  </a:lnTo>
                  <a:lnTo>
                    <a:pt x="139" y="71"/>
                  </a:lnTo>
                  <a:lnTo>
                    <a:pt x="137" y="70"/>
                  </a:lnTo>
                  <a:lnTo>
                    <a:pt x="135" y="70"/>
                  </a:lnTo>
                  <a:lnTo>
                    <a:pt x="135" y="70"/>
                  </a:lnTo>
                  <a:lnTo>
                    <a:pt x="126" y="70"/>
                  </a:lnTo>
                  <a:lnTo>
                    <a:pt x="118" y="69"/>
                  </a:lnTo>
                  <a:lnTo>
                    <a:pt x="116" y="68"/>
                  </a:lnTo>
                  <a:lnTo>
                    <a:pt x="115" y="67"/>
                  </a:lnTo>
                  <a:lnTo>
                    <a:pt x="116" y="65"/>
                  </a:lnTo>
                  <a:lnTo>
                    <a:pt x="120" y="62"/>
                  </a:lnTo>
                  <a:lnTo>
                    <a:pt x="120" y="62"/>
                  </a:lnTo>
                  <a:lnTo>
                    <a:pt x="132" y="57"/>
                  </a:lnTo>
                  <a:lnTo>
                    <a:pt x="143" y="53"/>
                  </a:lnTo>
                  <a:lnTo>
                    <a:pt x="151" y="50"/>
                  </a:lnTo>
                  <a:lnTo>
                    <a:pt x="154" y="49"/>
                  </a:lnTo>
                  <a:lnTo>
                    <a:pt x="155" y="47"/>
                  </a:lnTo>
                  <a:lnTo>
                    <a:pt x="155" y="47"/>
                  </a:lnTo>
                  <a:lnTo>
                    <a:pt x="157" y="43"/>
                  </a:lnTo>
                  <a:lnTo>
                    <a:pt x="159" y="41"/>
                  </a:lnTo>
                  <a:lnTo>
                    <a:pt x="162" y="40"/>
                  </a:lnTo>
                  <a:lnTo>
                    <a:pt x="164" y="39"/>
                  </a:lnTo>
                  <a:lnTo>
                    <a:pt x="167" y="40"/>
                  </a:lnTo>
                  <a:lnTo>
                    <a:pt x="169" y="41"/>
                  </a:lnTo>
                  <a:lnTo>
                    <a:pt x="171" y="44"/>
                  </a:lnTo>
                  <a:lnTo>
                    <a:pt x="171" y="44"/>
                  </a:lnTo>
                  <a:lnTo>
                    <a:pt x="173" y="47"/>
                  </a:lnTo>
                  <a:lnTo>
                    <a:pt x="176" y="48"/>
                  </a:lnTo>
                  <a:lnTo>
                    <a:pt x="179" y="48"/>
                  </a:lnTo>
                  <a:lnTo>
                    <a:pt x="181" y="47"/>
                  </a:lnTo>
                  <a:lnTo>
                    <a:pt x="183" y="45"/>
                  </a:lnTo>
                  <a:lnTo>
                    <a:pt x="183" y="42"/>
                  </a:lnTo>
                  <a:lnTo>
                    <a:pt x="182" y="39"/>
                  </a:lnTo>
                  <a:lnTo>
                    <a:pt x="178" y="35"/>
                  </a:lnTo>
                  <a:lnTo>
                    <a:pt x="178" y="35"/>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0" name="Freeform 220">
              <a:extLst>
                <a:ext uri="{FF2B5EF4-FFF2-40B4-BE49-F238E27FC236}">
                  <a16:creationId xmlns:a16="http://schemas.microsoft.com/office/drawing/2014/main" id="{EC8F2361-6604-4B9A-9B4F-42E87523BEB9}"/>
                </a:ext>
              </a:extLst>
            </p:cNvPr>
            <p:cNvSpPr>
              <a:spLocks/>
            </p:cNvSpPr>
            <p:nvPr/>
          </p:nvSpPr>
          <p:spPr bwMode="auto">
            <a:xfrm>
              <a:off x="3098448" y="3041812"/>
              <a:ext cx="40680" cy="67869"/>
            </a:xfrm>
            <a:custGeom>
              <a:avLst/>
              <a:gdLst>
                <a:gd name="T0" fmla="*/ 113 w 128"/>
                <a:gd name="T1" fmla="*/ 100 h 183"/>
                <a:gd name="T2" fmla="*/ 108 w 128"/>
                <a:gd name="T3" fmla="*/ 87 h 183"/>
                <a:gd name="T4" fmla="*/ 105 w 128"/>
                <a:gd name="T5" fmla="*/ 85 h 183"/>
                <a:gd name="T6" fmla="*/ 101 w 128"/>
                <a:gd name="T7" fmla="*/ 74 h 183"/>
                <a:gd name="T8" fmla="*/ 105 w 128"/>
                <a:gd name="T9" fmla="*/ 70 h 183"/>
                <a:gd name="T10" fmla="*/ 112 w 128"/>
                <a:gd name="T11" fmla="*/ 69 h 183"/>
                <a:gd name="T12" fmla="*/ 114 w 128"/>
                <a:gd name="T13" fmla="*/ 63 h 183"/>
                <a:gd name="T14" fmla="*/ 113 w 128"/>
                <a:gd name="T15" fmla="*/ 52 h 183"/>
                <a:gd name="T16" fmla="*/ 104 w 128"/>
                <a:gd name="T17" fmla="*/ 49 h 183"/>
                <a:gd name="T18" fmla="*/ 100 w 128"/>
                <a:gd name="T19" fmla="*/ 40 h 183"/>
                <a:gd name="T20" fmla="*/ 102 w 128"/>
                <a:gd name="T21" fmla="*/ 25 h 183"/>
                <a:gd name="T22" fmla="*/ 101 w 128"/>
                <a:gd name="T23" fmla="*/ 18 h 183"/>
                <a:gd name="T24" fmla="*/ 87 w 128"/>
                <a:gd name="T25" fmla="*/ 14 h 183"/>
                <a:gd name="T26" fmla="*/ 74 w 128"/>
                <a:gd name="T27" fmla="*/ 14 h 183"/>
                <a:gd name="T28" fmla="*/ 62 w 128"/>
                <a:gd name="T29" fmla="*/ 3 h 183"/>
                <a:gd name="T30" fmla="*/ 55 w 128"/>
                <a:gd name="T31" fmla="*/ 1 h 183"/>
                <a:gd name="T32" fmla="*/ 36 w 128"/>
                <a:gd name="T33" fmla="*/ 1 h 183"/>
                <a:gd name="T34" fmla="*/ 25 w 128"/>
                <a:gd name="T35" fmla="*/ 5 h 183"/>
                <a:gd name="T36" fmla="*/ 14 w 128"/>
                <a:gd name="T37" fmla="*/ 7 h 183"/>
                <a:gd name="T38" fmla="*/ 12 w 128"/>
                <a:gd name="T39" fmla="*/ 11 h 183"/>
                <a:gd name="T40" fmla="*/ 1 w 128"/>
                <a:gd name="T41" fmla="*/ 12 h 183"/>
                <a:gd name="T42" fmla="*/ 0 w 128"/>
                <a:gd name="T43" fmla="*/ 14 h 183"/>
                <a:gd name="T44" fmla="*/ 7 w 128"/>
                <a:gd name="T45" fmla="*/ 25 h 183"/>
                <a:gd name="T46" fmla="*/ 9 w 128"/>
                <a:gd name="T47" fmla="*/ 37 h 183"/>
                <a:gd name="T48" fmla="*/ 14 w 128"/>
                <a:gd name="T49" fmla="*/ 50 h 183"/>
                <a:gd name="T50" fmla="*/ 20 w 128"/>
                <a:gd name="T51" fmla="*/ 56 h 183"/>
                <a:gd name="T52" fmla="*/ 31 w 128"/>
                <a:gd name="T53" fmla="*/ 71 h 183"/>
                <a:gd name="T54" fmla="*/ 41 w 128"/>
                <a:gd name="T55" fmla="*/ 79 h 183"/>
                <a:gd name="T56" fmla="*/ 44 w 128"/>
                <a:gd name="T57" fmla="*/ 92 h 183"/>
                <a:gd name="T58" fmla="*/ 46 w 128"/>
                <a:gd name="T59" fmla="*/ 117 h 183"/>
                <a:gd name="T60" fmla="*/ 51 w 128"/>
                <a:gd name="T61" fmla="*/ 119 h 183"/>
                <a:gd name="T62" fmla="*/ 59 w 128"/>
                <a:gd name="T63" fmla="*/ 118 h 183"/>
                <a:gd name="T64" fmla="*/ 60 w 128"/>
                <a:gd name="T65" fmla="*/ 114 h 183"/>
                <a:gd name="T66" fmla="*/ 62 w 128"/>
                <a:gd name="T67" fmla="*/ 93 h 183"/>
                <a:gd name="T68" fmla="*/ 68 w 128"/>
                <a:gd name="T69" fmla="*/ 85 h 183"/>
                <a:gd name="T70" fmla="*/ 71 w 128"/>
                <a:gd name="T71" fmla="*/ 87 h 183"/>
                <a:gd name="T72" fmla="*/ 71 w 128"/>
                <a:gd name="T73" fmla="*/ 101 h 183"/>
                <a:gd name="T74" fmla="*/ 75 w 128"/>
                <a:gd name="T75" fmla="*/ 102 h 183"/>
                <a:gd name="T76" fmla="*/ 80 w 128"/>
                <a:gd name="T77" fmla="*/ 110 h 183"/>
                <a:gd name="T78" fmla="*/ 76 w 128"/>
                <a:gd name="T79" fmla="*/ 116 h 183"/>
                <a:gd name="T80" fmla="*/ 69 w 128"/>
                <a:gd name="T81" fmla="*/ 127 h 183"/>
                <a:gd name="T82" fmla="*/ 76 w 128"/>
                <a:gd name="T83" fmla="*/ 136 h 183"/>
                <a:gd name="T84" fmla="*/ 86 w 128"/>
                <a:gd name="T85" fmla="*/ 148 h 183"/>
                <a:gd name="T86" fmla="*/ 96 w 128"/>
                <a:gd name="T87" fmla="*/ 158 h 183"/>
                <a:gd name="T88" fmla="*/ 98 w 128"/>
                <a:gd name="T89" fmla="*/ 164 h 183"/>
                <a:gd name="T90" fmla="*/ 105 w 128"/>
                <a:gd name="T91" fmla="*/ 180 h 183"/>
                <a:gd name="T92" fmla="*/ 115 w 128"/>
                <a:gd name="T93" fmla="*/ 183 h 183"/>
                <a:gd name="T94" fmla="*/ 124 w 128"/>
                <a:gd name="T95" fmla="*/ 178 h 183"/>
                <a:gd name="T96" fmla="*/ 126 w 128"/>
                <a:gd name="T97" fmla="*/ 175 h 183"/>
                <a:gd name="T98" fmla="*/ 128 w 128"/>
                <a:gd name="T99" fmla="*/ 155 h 183"/>
                <a:gd name="T100" fmla="*/ 127 w 128"/>
                <a:gd name="T101" fmla="*/ 131 h 183"/>
                <a:gd name="T102" fmla="*/ 124 w 128"/>
                <a:gd name="T103" fmla="*/ 126 h 183"/>
                <a:gd name="T104" fmla="*/ 119 w 128"/>
                <a:gd name="T105" fmla="*/ 114 h 183"/>
                <a:gd name="T106" fmla="*/ 116 w 128"/>
                <a:gd name="T107" fmla="*/ 10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8" h="183">
                  <a:moveTo>
                    <a:pt x="116" y="104"/>
                  </a:moveTo>
                  <a:lnTo>
                    <a:pt x="116" y="104"/>
                  </a:lnTo>
                  <a:lnTo>
                    <a:pt x="113" y="100"/>
                  </a:lnTo>
                  <a:lnTo>
                    <a:pt x="112" y="94"/>
                  </a:lnTo>
                  <a:lnTo>
                    <a:pt x="110" y="89"/>
                  </a:lnTo>
                  <a:lnTo>
                    <a:pt x="108" y="87"/>
                  </a:lnTo>
                  <a:lnTo>
                    <a:pt x="107" y="86"/>
                  </a:lnTo>
                  <a:lnTo>
                    <a:pt x="107" y="86"/>
                  </a:lnTo>
                  <a:lnTo>
                    <a:pt x="105" y="85"/>
                  </a:lnTo>
                  <a:lnTo>
                    <a:pt x="103" y="82"/>
                  </a:lnTo>
                  <a:lnTo>
                    <a:pt x="101" y="77"/>
                  </a:lnTo>
                  <a:lnTo>
                    <a:pt x="101" y="74"/>
                  </a:lnTo>
                  <a:lnTo>
                    <a:pt x="101" y="71"/>
                  </a:lnTo>
                  <a:lnTo>
                    <a:pt x="103" y="70"/>
                  </a:lnTo>
                  <a:lnTo>
                    <a:pt x="105" y="70"/>
                  </a:lnTo>
                  <a:lnTo>
                    <a:pt x="105" y="70"/>
                  </a:lnTo>
                  <a:lnTo>
                    <a:pt x="109" y="70"/>
                  </a:lnTo>
                  <a:lnTo>
                    <a:pt x="112" y="69"/>
                  </a:lnTo>
                  <a:lnTo>
                    <a:pt x="113" y="66"/>
                  </a:lnTo>
                  <a:lnTo>
                    <a:pt x="114" y="63"/>
                  </a:lnTo>
                  <a:lnTo>
                    <a:pt x="114" y="63"/>
                  </a:lnTo>
                  <a:lnTo>
                    <a:pt x="114" y="59"/>
                  </a:lnTo>
                  <a:lnTo>
                    <a:pt x="114" y="56"/>
                  </a:lnTo>
                  <a:lnTo>
                    <a:pt x="113" y="52"/>
                  </a:lnTo>
                  <a:lnTo>
                    <a:pt x="108" y="50"/>
                  </a:lnTo>
                  <a:lnTo>
                    <a:pt x="108" y="50"/>
                  </a:lnTo>
                  <a:lnTo>
                    <a:pt x="104" y="49"/>
                  </a:lnTo>
                  <a:lnTo>
                    <a:pt x="102" y="49"/>
                  </a:lnTo>
                  <a:lnTo>
                    <a:pt x="101" y="46"/>
                  </a:lnTo>
                  <a:lnTo>
                    <a:pt x="100" y="40"/>
                  </a:lnTo>
                  <a:lnTo>
                    <a:pt x="100" y="40"/>
                  </a:lnTo>
                  <a:lnTo>
                    <a:pt x="101" y="32"/>
                  </a:lnTo>
                  <a:lnTo>
                    <a:pt x="102" y="25"/>
                  </a:lnTo>
                  <a:lnTo>
                    <a:pt x="103" y="22"/>
                  </a:lnTo>
                  <a:lnTo>
                    <a:pt x="102" y="20"/>
                  </a:lnTo>
                  <a:lnTo>
                    <a:pt x="101" y="18"/>
                  </a:lnTo>
                  <a:lnTo>
                    <a:pt x="98" y="16"/>
                  </a:lnTo>
                  <a:lnTo>
                    <a:pt x="98" y="16"/>
                  </a:lnTo>
                  <a:lnTo>
                    <a:pt x="87" y="14"/>
                  </a:lnTo>
                  <a:lnTo>
                    <a:pt x="77" y="15"/>
                  </a:lnTo>
                  <a:lnTo>
                    <a:pt x="77" y="15"/>
                  </a:lnTo>
                  <a:lnTo>
                    <a:pt x="74" y="14"/>
                  </a:lnTo>
                  <a:lnTo>
                    <a:pt x="72" y="13"/>
                  </a:lnTo>
                  <a:lnTo>
                    <a:pt x="68" y="8"/>
                  </a:lnTo>
                  <a:lnTo>
                    <a:pt x="62" y="3"/>
                  </a:lnTo>
                  <a:lnTo>
                    <a:pt x="59" y="2"/>
                  </a:lnTo>
                  <a:lnTo>
                    <a:pt x="55" y="1"/>
                  </a:lnTo>
                  <a:lnTo>
                    <a:pt x="55" y="1"/>
                  </a:lnTo>
                  <a:lnTo>
                    <a:pt x="47" y="0"/>
                  </a:lnTo>
                  <a:lnTo>
                    <a:pt x="40" y="0"/>
                  </a:lnTo>
                  <a:lnTo>
                    <a:pt x="36" y="1"/>
                  </a:lnTo>
                  <a:lnTo>
                    <a:pt x="36" y="1"/>
                  </a:lnTo>
                  <a:lnTo>
                    <a:pt x="32" y="3"/>
                  </a:lnTo>
                  <a:lnTo>
                    <a:pt x="25" y="5"/>
                  </a:lnTo>
                  <a:lnTo>
                    <a:pt x="25" y="5"/>
                  </a:lnTo>
                  <a:lnTo>
                    <a:pt x="18" y="6"/>
                  </a:lnTo>
                  <a:lnTo>
                    <a:pt x="14" y="7"/>
                  </a:lnTo>
                  <a:lnTo>
                    <a:pt x="13" y="10"/>
                  </a:lnTo>
                  <a:lnTo>
                    <a:pt x="13" y="10"/>
                  </a:lnTo>
                  <a:lnTo>
                    <a:pt x="12" y="11"/>
                  </a:lnTo>
                  <a:lnTo>
                    <a:pt x="10" y="12"/>
                  </a:lnTo>
                  <a:lnTo>
                    <a:pt x="5" y="12"/>
                  </a:lnTo>
                  <a:lnTo>
                    <a:pt x="1" y="12"/>
                  </a:lnTo>
                  <a:lnTo>
                    <a:pt x="0" y="13"/>
                  </a:lnTo>
                  <a:lnTo>
                    <a:pt x="0" y="14"/>
                  </a:lnTo>
                  <a:lnTo>
                    <a:pt x="0" y="14"/>
                  </a:lnTo>
                  <a:lnTo>
                    <a:pt x="3" y="18"/>
                  </a:lnTo>
                  <a:lnTo>
                    <a:pt x="5" y="21"/>
                  </a:lnTo>
                  <a:lnTo>
                    <a:pt x="7" y="25"/>
                  </a:lnTo>
                  <a:lnTo>
                    <a:pt x="8" y="30"/>
                  </a:lnTo>
                  <a:lnTo>
                    <a:pt x="8" y="30"/>
                  </a:lnTo>
                  <a:lnTo>
                    <a:pt x="9" y="37"/>
                  </a:lnTo>
                  <a:lnTo>
                    <a:pt x="10" y="43"/>
                  </a:lnTo>
                  <a:lnTo>
                    <a:pt x="12" y="48"/>
                  </a:lnTo>
                  <a:lnTo>
                    <a:pt x="14" y="50"/>
                  </a:lnTo>
                  <a:lnTo>
                    <a:pt x="16" y="52"/>
                  </a:lnTo>
                  <a:lnTo>
                    <a:pt x="16" y="52"/>
                  </a:lnTo>
                  <a:lnTo>
                    <a:pt x="20" y="56"/>
                  </a:lnTo>
                  <a:lnTo>
                    <a:pt x="24" y="60"/>
                  </a:lnTo>
                  <a:lnTo>
                    <a:pt x="31" y="71"/>
                  </a:lnTo>
                  <a:lnTo>
                    <a:pt x="31" y="71"/>
                  </a:lnTo>
                  <a:lnTo>
                    <a:pt x="35" y="74"/>
                  </a:lnTo>
                  <a:lnTo>
                    <a:pt x="38" y="76"/>
                  </a:lnTo>
                  <a:lnTo>
                    <a:pt x="41" y="79"/>
                  </a:lnTo>
                  <a:lnTo>
                    <a:pt x="43" y="83"/>
                  </a:lnTo>
                  <a:lnTo>
                    <a:pt x="43" y="83"/>
                  </a:lnTo>
                  <a:lnTo>
                    <a:pt x="44" y="92"/>
                  </a:lnTo>
                  <a:lnTo>
                    <a:pt x="44" y="103"/>
                  </a:lnTo>
                  <a:lnTo>
                    <a:pt x="45" y="113"/>
                  </a:lnTo>
                  <a:lnTo>
                    <a:pt x="46" y="117"/>
                  </a:lnTo>
                  <a:lnTo>
                    <a:pt x="47" y="118"/>
                  </a:lnTo>
                  <a:lnTo>
                    <a:pt x="47" y="118"/>
                  </a:lnTo>
                  <a:lnTo>
                    <a:pt x="51" y="119"/>
                  </a:lnTo>
                  <a:lnTo>
                    <a:pt x="56" y="119"/>
                  </a:lnTo>
                  <a:lnTo>
                    <a:pt x="57" y="118"/>
                  </a:lnTo>
                  <a:lnTo>
                    <a:pt x="59" y="118"/>
                  </a:lnTo>
                  <a:lnTo>
                    <a:pt x="60" y="116"/>
                  </a:lnTo>
                  <a:lnTo>
                    <a:pt x="60" y="114"/>
                  </a:lnTo>
                  <a:lnTo>
                    <a:pt x="60" y="114"/>
                  </a:lnTo>
                  <a:lnTo>
                    <a:pt x="60" y="107"/>
                  </a:lnTo>
                  <a:lnTo>
                    <a:pt x="61" y="98"/>
                  </a:lnTo>
                  <a:lnTo>
                    <a:pt x="62" y="93"/>
                  </a:lnTo>
                  <a:lnTo>
                    <a:pt x="63" y="89"/>
                  </a:lnTo>
                  <a:lnTo>
                    <a:pt x="65" y="87"/>
                  </a:lnTo>
                  <a:lnTo>
                    <a:pt x="68" y="85"/>
                  </a:lnTo>
                  <a:lnTo>
                    <a:pt x="68" y="85"/>
                  </a:lnTo>
                  <a:lnTo>
                    <a:pt x="70" y="86"/>
                  </a:lnTo>
                  <a:lnTo>
                    <a:pt x="71" y="87"/>
                  </a:lnTo>
                  <a:lnTo>
                    <a:pt x="70" y="93"/>
                  </a:lnTo>
                  <a:lnTo>
                    <a:pt x="70" y="99"/>
                  </a:lnTo>
                  <a:lnTo>
                    <a:pt x="71" y="101"/>
                  </a:lnTo>
                  <a:lnTo>
                    <a:pt x="73" y="102"/>
                  </a:lnTo>
                  <a:lnTo>
                    <a:pt x="73" y="102"/>
                  </a:lnTo>
                  <a:lnTo>
                    <a:pt x="75" y="102"/>
                  </a:lnTo>
                  <a:lnTo>
                    <a:pt x="77" y="103"/>
                  </a:lnTo>
                  <a:lnTo>
                    <a:pt x="80" y="107"/>
                  </a:lnTo>
                  <a:lnTo>
                    <a:pt x="80" y="110"/>
                  </a:lnTo>
                  <a:lnTo>
                    <a:pt x="78" y="113"/>
                  </a:lnTo>
                  <a:lnTo>
                    <a:pt x="78" y="113"/>
                  </a:lnTo>
                  <a:lnTo>
                    <a:pt x="76" y="116"/>
                  </a:lnTo>
                  <a:lnTo>
                    <a:pt x="73" y="120"/>
                  </a:lnTo>
                  <a:lnTo>
                    <a:pt x="70" y="125"/>
                  </a:lnTo>
                  <a:lnTo>
                    <a:pt x="69" y="127"/>
                  </a:lnTo>
                  <a:lnTo>
                    <a:pt x="70" y="128"/>
                  </a:lnTo>
                  <a:lnTo>
                    <a:pt x="70" y="128"/>
                  </a:lnTo>
                  <a:lnTo>
                    <a:pt x="76" y="136"/>
                  </a:lnTo>
                  <a:lnTo>
                    <a:pt x="82" y="142"/>
                  </a:lnTo>
                  <a:lnTo>
                    <a:pt x="86" y="148"/>
                  </a:lnTo>
                  <a:lnTo>
                    <a:pt x="86" y="148"/>
                  </a:lnTo>
                  <a:lnTo>
                    <a:pt x="90" y="153"/>
                  </a:lnTo>
                  <a:lnTo>
                    <a:pt x="93" y="155"/>
                  </a:lnTo>
                  <a:lnTo>
                    <a:pt x="96" y="158"/>
                  </a:lnTo>
                  <a:lnTo>
                    <a:pt x="97" y="160"/>
                  </a:lnTo>
                  <a:lnTo>
                    <a:pt x="98" y="164"/>
                  </a:lnTo>
                  <a:lnTo>
                    <a:pt x="98" y="164"/>
                  </a:lnTo>
                  <a:lnTo>
                    <a:pt x="99" y="171"/>
                  </a:lnTo>
                  <a:lnTo>
                    <a:pt x="102" y="177"/>
                  </a:lnTo>
                  <a:lnTo>
                    <a:pt x="105" y="180"/>
                  </a:lnTo>
                  <a:lnTo>
                    <a:pt x="110" y="182"/>
                  </a:lnTo>
                  <a:lnTo>
                    <a:pt x="110" y="182"/>
                  </a:lnTo>
                  <a:lnTo>
                    <a:pt x="115" y="183"/>
                  </a:lnTo>
                  <a:lnTo>
                    <a:pt x="118" y="181"/>
                  </a:lnTo>
                  <a:lnTo>
                    <a:pt x="121" y="179"/>
                  </a:lnTo>
                  <a:lnTo>
                    <a:pt x="124" y="178"/>
                  </a:lnTo>
                  <a:lnTo>
                    <a:pt x="124" y="178"/>
                  </a:lnTo>
                  <a:lnTo>
                    <a:pt x="125" y="177"/>
                  </a:lnTo>
                  <a:lnTo>
                    <a:pt x="126" y="175"/>
                  </a:lnTo>
                  <a:lnTo>
                    <a:pt x="127" y="170"/>
                  </a:lnTo>
                  <a:lnTo>
                    <a:pt x="128" y="155"/>
                  </a:lnTo>
                  <a:lnTo>
                    <a:pt x="128" y="155"/>
                  </a:lnTo>
                  <a:lnTo>
                    <a:pt x="128" y="148"/>
                  </a:lnTo>
                  <a:lnTo>
                    <a:pt x="128" y="138"/>
                  </a:lnTo>
                  <a:lnTo>
                    <a:pt x="127" y="131"/>
                  </a:lnTo>
                  <a:lnTo>
                    <a:pt x="126" y="128"/>
                  </a:lnTo>
                  <a:lnTo>
                    <a:pt x="124" y="126"/>
                  </a:lnTo>
                  <a:lnTo>
                    <a:pt x="124" y="126"/>
                  </a:lnTo>
                  <a:lnTo>
                    <a:pt x="122" y="123"/>
                  </a:lnTo>
                  <a:lnTo>
                    <a:pt x="121" y="121"/>
                  </a:lnTo>
                  <a:lnTo>
                    <a:pt x="119" y="114"/>
                  </a:lnTo>
                  <a:lnTo>
                    <a:pt x="118" y="108"/>
                  </a:lnTo>
                  <a:lnTo>
                    <a:pt x="117" y="106"/>
                  </a:lnTo>
                  <a:lnTo>
                    <a:pt x="116" y="104"/>
                  </a:lnTo>
                  <a:lnTo>
                    <a:pt x="116" y="104"/>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1" name="Freeform 221">
              <a:extLst>
                <a:ext uri="{FF2B5EF4-FFF2-40B4-BE49-F238E27FC236}">
                  <a16:creationId xmlns:a16="http://schemas.microsoft.com/office/drawing/2014/main" id="{8AF2839C-9DA4-425F-80CD-97815830119C}"/>
                </a:ext>
              </a:extLst>
            </p:cNvPr>
            <p:cNvSpPr>
              <a:spLocks/>
            </p:cNvSpPr>
            <p:nvPr/>
          </p:nvSpPr>
          <p:spPr bwMode="auto">
            <a:xfrm>
              <a:off x="3153111" y="3081648"/>
              <a:ext cx="20340" cy="41312"/>
            </a:xfrm>
            <a:custGeom>
              <a:avLst/>
              <a:gdLst>
                <a:gd name="T0" fmla="*/ 34 w 65"/>
                <a:gd name="T1" fmla="*/ 93 h 111"/>
                <a:gd name="T2" fmla="*/ 33 w 65"/>
                <a:gd name="T3" fmla="*/ 78 h 111"/>
                <a:gd name="T4" fmla="*/ 33 w 65"/>
                <a:gd name="T5" fmla="*/ 70 h 111"/>
                <a:gd name="T6" fmla="*/ 35 w 65"/>
                <a:gd name="T7" fmla="*/ 69 h 111"/>
                <a:gd name="T8" fmla="*/ 41 w 65"/>
                <a:gd name="T9" fmla="*/ 69 h 111"/>
                <a:gd name="T10" fmla="*/ 43 w 65"/>
                <a:gd name="T11" fmla="*/ 68 h 111"/>
                <a:gd name="T12" fmla="*/ 44 w 65"/>
                <a:gd name="T13" fmla="*/ 63 h 111"/>
                <a:gd name="T14" fmla="*/ 43 w 65"/>
                <a:gd name="T15" fmla="*/ 53 h 111"/>
                <a:gd name="T16" fmla="*/ 44 w 65"/>
                <a:gd name="T17" fmla="*/ 50 h 111"/>
                <a:gd name="T18" fmla="*/ 48 w 65"/>
                <a:gd name="T19" fmla="*/ 48 h 111"/>
                <a:gd name="T20" fmla="*/ 54 w 65"/>
                <a:gd name="T21" fmla="*/ 47 h 111"/>
                <a:gd name="T22" fmla="*/ 61 w 65"/>
                <a:gd name="T23" fmla="*/ 47 h 111"/>
                <a:gd name="T24" fmla="*/ 64 w 65"/>
                <a:gd name="T25" fmla="*/ 44 h 111"/>
                <a:gd name="T26" fmla="*/ 64 w 65"/>
                <a:gd name="T27" fmla="*/ 40 h 111"/>
                <a:gd name="T28" fmla="*/ 65 w 65"/>
                <a:gd name="T29" fmla="*/ 27 h 111"/>
                <a:gd name="T30" fmla="*/ 64 w 65"/>
                <a:gd name="T31" fmla="*/ 23 h 111"/>
                <a:gd name="T32" fmla="*/ 60 w 65"/>
                <a:gd name="T33" fmla="*/ 19 h 111"/>
                <a:gd name="T34" fmla="*/ 56 w 65"/>
                <a:gd name="T35" fmla="*/ 17 h 111"/>
                <a:gd name="T36" fmla="*/ 50 w 65"/>
                <a:gd name="T37" fmla="*/ 12 h 111"/>
                <a:gd name="T38" fmla="*/ 46 w 65"/>
                <a:gd name="T39" fmla="*/ 10 h 111"/>
                <a:gd name="T40" fmla="*/ 28 w 65"/>
                <a:gd name="T41" fmla="*/ 4 h 111"/>
                <a:gd name="T42" fmla="*/ 24 w 65"/>
                <a:gd name="T43" fmla="*/ 4 h 111"/>
                <a:gd name="T44" fmla="*/ 12 w 65"/>
                <a:gd name="T45" fmla="*/ 1 h 111"/>
                <a:gd name="T46" fmla="*/ 3 w 65"/>
                <a:gd name="T47" fmla="*/ 0 h 111"/>
                <a:gd name="T48" fmla="*/ 0 w 65"/>
                <a:gd name="T49" fmla="*/ 3 h 111"/>
                <a:gd name="T50" fmla="*/ 1 w 65"/>
                <a:gd name="T51" fmla="*/ 11 h 111"/>
                <a:gd name="T52" fmla="*/ 2 w 65"/>
                <a:gd name="T53" fmla="*/ 16 h 111"/>
                <a:gd name="T54" fmla="*/ 2 w 65"/>
                <a:gd name="T55" fmla="*/ 21 h 111"/>
                <a:gd name="T56" fmla="*/ 7 w 65"/>
                <a:gd name="T57" fmla="*/ 23 h 111"/>
                <a:gd name="T58" fmla="*/ 13 w 65"/>
                <a:gd name="T59" fmla="*/ 26 h 111"/>
                <a:gd name="T60" fmla="*/ 19 w 65"/>
                <a:gd name="T61" fmla="*/ 34 h 111"/>
                <a:gd name="T62" fmla="*/ 21 w 65"/>
                <a:gd name="T63" fmla="*/ 39 h 111"/>
                <a:gd name="T64" fmla="*/ 23 w 65"/>
                <a:gd name="T65" fmla="*/ 55 h 111"/>
                <a:gd name="T66" fmla="*/ 22 w 65"/>
                <a:gd name="T67" fmla="*/ 59 h 111"/>
                <a:gd name="T68" fmla="*/ 19 w 65"/>
                <a:gd name="T69" fmla="*/ 63 h 111"/>
                <a:gd name="T70" fmla="*/ 16 w 65"/>
                <a:gd name="T71" fmla="*/ 72 h 111"/>
                <a:gd name="T72" fmla="*/ 16 w 65"/>
                <a:gd name="T73" fmla="*/ 77 h 111"/>
                <a:gd name="T74" fmla="*/ 19 w 65"/>
                <a:gd name="T75" fmla="*/ 89 h 111"/>
                <a:gd name="T76" fmla="*/ 17 w 65"/>
                <a:gd name="T77" fmla="*/ 93 h 111"/>
                <a:gd name="T78" fmla="*/ 10 w 65"/>
                <a:gd name="T79" fmla="*/ 103 h 111"/>
                <a:gd name="T80" fmla="*/ 8 w 65"/>
                <a:gd name="T81" fmla="*/ 108 h 111"/>
                <a:gd name="T82" fmla="*/ 11 w 65"/>
                <a:gd name="T83" fmla="*/ 111 h 111"/>
                <a:gd name="T84" fmla="*/ 15 w 65"/>
                <a:gd name="T85" fmla="*/ 110 h 111"/>
                <a:gd name="T86" fmla="*/ 25 w 65"/>
                <a:gd name="T87" fmla="*/ 105 h 111"/>
                <a:gd name="T88" fmla="*/ 29 w 65"/>
                <a:gd name="T89" fmla="*/ 104 h 111"/>
                <a:gd name="T90" fmla="*/ 33 w 65"/>
                <a:gd name="T91" fmla="*/ 99 h 111"/>
                <a:gd name="T92" fmla="*/ 34 w 65"/>
                <a:gd name="T93" fmla="*/ 9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111">
                  <a:moveTo>
                    <a:pt x="34" y="93"/>
                  </a:moveTo>
                  <a:lnTo>
                    <a:pt x="34" y="93"/>
                  </a:lnTo>
                  <a:lnTo>
                    <a:pt x="33" y="85"/>
                  </a:lnTo>
                  <a:lnTo>
                    <a:pt x="33" y="78"/>
                  </a:lnTo>
                  <a:lnTo>
                    <a:pt x="32" y="72"/>
                  </a:lnTo>
                  <a:lnTo>
                    <a:pt x="33" y="70"/>
                  </a:lnTo>
                  <a:lnTo>
                    <a:pt x="35" y="69"/>
                  </a:lnTo>
                  <a:lnTo>
                    <a:pt x="35" y="69"/>
                  </a:lnTo>
                  <a:lnTo>
                    <a:pt x="38" y="69"/>
                  </a:lnTo>
                  <a:lnTo>
                    <a:pt x="41" y="69"/>
                  </a:lnTo>
                  <a:lnTo>
                    <a:pt x="42" y="69"/>
                  </a:lnTo>
                  <a:lnTo>
                    <a:pt x="43" y="68"/>
                  </a:lnTo>
                  <a:lnTo>
                    <a:pt x="44" y="63"/>
                  </a:lnTo>
                  <a:lnTo>
                    <a:pt x="44" y="63"/>
                  </a:lnTo>
                  <a:lnTo>
                    <a:pt x="43" y="57"/>
                  </a:lnTo>
                  <a:lnTo>
                    <a:pt x="43" y="53"/>
                  </a:lnTo>
                  <a:lnTo>
                    <a:pt x="43" y="51"/>
                  </a:lnTo>
                  <a:lnTo>
                    <a:pt x="44" y="50"/>
                  </a:lnTo>
                  <a:lnTo>
                    <a:pt x="45" y="49"/>
                  </a:lnTo>
                  <a:lnTo>
                    <a:pt x="48" y="48"/>
                  </a:lnTo>
                  <a:lnTo>
                    <a:pt x="48" y="48"/>
                  </a:lnTo>
                  <a:lnTo>
                    <a:pt x="54" y="47"/>
                  </a:lnTo>
                  <a:lnTo>
                    <a:pt x="59" y="47"/>
                  </a:lnTo>
                  <a:lnTo>
                    <a:pt x="61" y="47"/>
                  </a:lnTo>
                  <a:lnTo>
                    <a:pt x="63" y="46"/>
                  </a:lnTo>
                  <a:lnTo>
                    <a:pt x="64" y="44"/>
                  </a:lnTo>
                  <a:lnTo>
                    <a:pt x="64" y="40"/>
                  </a:lnTo>
                  <a:lnTo>
                    <a:pt x="64" y="40"/>
                  </a:lnTo>
                  <a:lnTo>
                    <a:pt x="65" y="33"/>
                  </a:lnTo>
                  <a:lnTo>
                    <a:pt x="65" y="27"/>
                  </a:lnTo>
                  <a:lnTo>
                    <a:pt x="65" y="25"/>
                  </a:lnTo>
                  <a:lnTo>
                    <a:pt x="64" y="23"/>
                  </a:lnTo>
                  <a:lnTo>
                    <a:pt x="63" y="21"/>
                  </a:lnTo>
                  <a:lnTo>
                    <a:pt x="60" y="19"/>
                  </a:lnTo>
                  <a:lnTo>
                    <a:pt x="60" y="19"/>
                  </a:lnTo>
                  <a:lnTo>
                    <a:pt x="56" y="17"/>
                  </a:lnTo>
                  <a:lnTo>
                    <a:pt x="53" y="14"/>
                  </a:lnTo>
                  <a:lnTo>
                    <a:pt x="50" y="12"/>
                  </a:lnTo>
                  <a:lnTo>
                    <a:pt x="46" y="10"/>
                  </a:lnTo>
                  <a:lnTo>
                    <a:pt x="46" y="10"/>
                  </a:lnTo>
                  <a:lnTo>
                    <a:pt x="38" y="7"/>
                  </a:lnTo>
                  <a:lnTo>
                    <a:pt x="28" y="4"/>
                  </a:lnTo>
                  <a:lnTo>
                    <a:pt x="28" y="4"/>
                  </a:lnTo>
                  <a:lnTo>
                    <a:pt x="24" y="4"/>
                  </a:lnTo>
                  <a:lnTo>
                    <a:pt x="12" y="1"/>
                  </a:lnTo>
                  <a:lnTo>
                    <a:pt x="12" y="1"/>
                  </a:lnTo>
                  <a:lnTo>
                    <a:pt x="5" y="0"/>
                  </a:lnTo>
                  <a:lnTo>
                    <a:pt x="3" y="0"/>
                  </a:lnTo>
                  <a:lnTo>
                    <a:pt x="1" y="1"/>
                  </a:lnTo>
                  <a:lnTo>
                    <a:pt x="0" y="3"/>
                  </a:lnTo>
                  <a:lnTo>
                    <a:pt x="0" y="5"/>
                  </a:lnTo>
                  <a:lnTo>
                    <a:pt x="1" y="11"/>
                  </a:lnTo>
                  <a:lnTo>
                    <a:pt x="1" y="11"/>
                  </a:lnTo>
                  <a:lnTo>
                    <a:pt x="2" y="16"/>
                  </a:lnTo>
                  <a:lnTo>
                    <a:pt x="2" y="20"/>
                  </a:lnTo>
                  <a:lnTo>
                    <a:pt x="2" y="21"/>
                  </a:lnTo>
                  <a:lnTo>
                    <a:pt x="3" y="22"/>
                  </a:lnTo>
                  <a:lnTo>
                    <a:pt x="7" y="23"/>
                  </a:lnTo>
                  <a:lnTo>
                    <a:pt x="7" y="23"/>
                  </a:lnTo>
                  <a:lnTo>
                    <a:pt x="13" y="26"/>
                  </a:lnTo>
                  <a:lnTo>
                    <a:pt x="17" y="29"/>
                  </a:lnTo>
                  <a:lnTo>
                    <a:pt x="19" y="34"/>
                  </a:lnTo>
                  <a:lnTo>
                    <a:pt x="21" y="39"/>
                  </a:lnTo>
                  <a:lnTo>
                    <a:pt x="21" y="39"/>
                  </a:lnTo>
                  <a:lnTo>
                    <a:pt x="23" y="50"/>
                  </a:lnTo>
                  <a:lnTo>
                    <a:pt x="23" y="55"/>
                  </a:lnTo>
                  <a:lnTo>
                    <a:pt x="23" y="57"/>
                  </a:lnTo>
                  <a:lnTo>
                    <a:pt x="22" y="59"/>
                  </a:lnTo>
                  <a:lnTo>
                    <a:pt x="22" y="59"/>
                  </a:lnTo>
                  <a:lnTo>
                    <a:pt x="19" y="63"/>
                  </a:lnTo>
                  <a:lnTo>
                    <a:pt x="17" y="68"/>
                  </a:lnTo>
                  <a:lnTo>
                    <a:pt x="16" y="72"/>
                  </a:lnTo>
                  <a:lnTo>
                    <a:pt x="16" y="77"/>
                  </a:lnTo>
                  <a:lnTo>
                    <a:pt x="16" y="77"/>
                  </a:lnTo>
                  <a:lnTo>
                    <a:pt x="19" y="86"/>
                  </a:lnTo>
                  <a:lnTo>
                    <a:pt x="19" y="89"/>
                  </a:lnTo>
                  <a:lnTo>
                    <a:pt x="17" y="93"/>
                  </a:lnTo>
                  <a:lnTo>
                    <a:pt x="17" y="93"/>
                  </a:lnTo>
                  <a:lnTo>
                    <a:pt x="14" y="97"/>
                  </a:lnTo>
                  <a:lnTo>
                    <a:pt x="10" y="103"/>
                  </a:lnTo>
                  <a:lnTo>
                    <a:pt x="9" y="106"/>
                  </a:lnTo>
                  <a:lnTo>
                    <a:pt x="8" y="108"/>
                  </a:lnTo>
                  <a:lnTo>
                    <a:pt x="9" y="110"/>
                  </a:lnTo>
                  <a:lnTo>
                    <a:pt x="11" y="111"/>
                  </a:lnTo>
                  <a:lnTo>
                    <a:pt x="11" y="111"/>
                  </a:lnTo>
                  <a:lnTo>
                    <a:pt x="15" y="110"/>
                  </a:lnTo>
                  <a:lnTo>
                    <a:pt x="19" y="109"/>
                  </a:lnTo>
                  <a:lnTo>
                    <a:pt x="25" y="105"/>
                  </a:lnTo>
                  <a:lnTo>
                    <a:pt x="25" y="105"/>
                  </a:lnTo>
                  <a:lnTo>
                    <a:pt x="29" y="104"/>
                  </a:lnTo>
                  <a:lnTo>
                    <a:pt x="31" y="102"/>
                  </a:lnTo>
                  <a:lnTo>
                    <a:pt x="33" y="99"/>
                  </a:lnTo>
                  <a:lnTo>
                    <a:pt x="34" y="93"/>
                  </a:lnTo>
                  <a:lnTo>
                    <a:pt x="34" y="93"/>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2" name="Freeform 222">
              <a:extLst>
                <a:ext uri="{FF2B5EF4-FFF2-40B4-BE49-F238E27FC236}">
                  <a16:creationId xmlns:a16="http://schemas.microsoft.com/office/drawing/2014/main" id="{ABF1CAD0-1E37-4FAE-BE1D-26F9BBCF5BB3}"/>
                </a:ext>
              </a:extLst>
            </p:cNvPr>
            <p:cNvSpPr>
              <a:spLocks/>
            </p:cNvSpPr>
            <p:nvPr/>
          </p:nvSpPr>
          <p:spPr bwMode="auto">
            <a:xfrm>
              <a:off x="3162010" y="3109681"/>
              <a:ext cx="33052" cy="54592"/>
            </a:xfrm>
            <a:custGeom>
              <a:avLst/>
              <a:gdLst>
                <a:gd name="T0" fmla="*/ 33 w 101"/>
                <a:gd name="T1" fmla="*/ 143 h 150"/>
                <a:gd name="T2" fmla="*/ 39 w 101"/>
                <a:gd name="T3" fmla="*/ 150 h 150"/>
                <a:gd name="T4" fmla="*/ 44 w 101"/>
                <a:gd name="T5" fmla="*/ 149 h 150"/>
                <a:gd name="T6" fmla="*/ 52 w 101"/>
                <a:gd name="T7" fmla="*/ 141 h 150"/>
                <a:gd name="T8" fmla="*/ 51 w 101"/>
                <a:gd name="T9" fmla="*/ 133 h 150"/>
                <a:gd name="T10" fmla="*/ 43 w 101"/>
                <a:gd name="T11" fmla="*/ 122 h 150"/>
                <a:gd name="T12" fmla="*/ 41 w 101"/>
                <a:gd name="T13" fmla="*/ 118 h 150"/>
                <a:gd name="T14" fmla="*/ 35 w 101"/>
                <a:gd name="T15" fmla="*/ 107 h 150"/>
                <a:gd name="T16" fmla="*/ 34 w 101"/>
                <a:gd name="T17" fmla="*/ 102 h 150"/>
                <a:gd name="T18" fmla="*/ 42 w 101"/>
                <a:gd name="T19" fmla="*/ 104 h 150"/>
                <a:gd name="T20" fmla="*/ 58 w 101"/>
                <a:gd name="T21" fmla="*/ 114 h 150"/>
                <a:gd name="T22" fmla="*/ 60 w 101"/>
                <a:gd name="T23" fmla="*/ 120 h 150"/>
                <a:gd name="T24" fmla="*/ 64 w 101"/>
                <a:gd name="T25" fmla="*/ 127 h 150"/>
                <a:gd name="T26" fmla="*/ 68 w 101"/>
                <a:gd name="T27" fmla="*/ 135 h 150"/>
                <a:gd name="T28" fmla="*/ 70 w 101"/>
                <a:gd name="T29" fmla="*/ 141 h 150"/>
                <a:gd name="T30" fmla="*/ 76 w 101"/>
                <a:gd name="T31" fmla="*/ 143 h 150"/>
                <a:gd name="T32" fmla="*/ 90 w 101"/>
                <a:gd name="T33" fmla="*/ 143 h 150"/>
                <a:gd name="T34" fmla="*/ 92 w 101"/>
                <a:gd name="T35" fmla="*/ 140 h 150"/>
                <a:gd name="T36" fmla="*/ 97 w 101"/>
                <a:gd name="T37" fmla="*/ 125 h 150"/>
                <a:gd name="T38" fmla="*/ 101 w 101"/>
                <a:gd name="T39" fmla="*/ 121 h 150"/>
                <a:gd name="T40" fmla="*/ 98 w 101"/>
                <a:gd name="T41" fmla="*/ 117 h 150"/>
                <a:gd name="T42" fmla="*/ 91 w 101"/>
                <a:gd name="T43" fmla="*/ 109 h 150"/>
                <a:gd name="T44" fmla="*/ 92 w 101"/>
                <a:gd name="T45" fmla="*/ 99 h 150"/>
                <a:gd name="T46" fmla="*/ 93 w 101"/>
                <a:gd name="T47" fmla="*/ 92 h 150"/>
                <a:gd name="T48" fmla="*/ 90 w 101"/>
                <a:gd name="T49" fmla="*/ 89 h 150"/>
                <a:gd name="T50" fmla="*/ 77 w 101"/>
                <a:gd name="T51" fmla="*/ 78 h 150"/>
                <a:gd name="T52" fmla="*/ 67 w 101"/>
                <a:gd name="T53" fmla="*/ 77 h 150"/>
                <a:gd name="T54" fmla="*/ 61 w 101"/>
                <a:gd name="T55" fmla="*/ 72 h 150"/>
                <a:gd name="T56" fmla="*/ 65 w 101"/>
                <a:gd name="T57" fmla="*/ 62 h 150"/>
                <a:gd name="T58" fmla="*/ 66 w 101"/>
                <a:gd name="T59" fmla="*/ 50 h 150"/>
                <a:gd name="T60" fmla="*/ 62 w 101"/>
                <a:gd name="T61" fmla="*/ 38 h 150"/>
                <a:gd name="T62" fmla="*/ 47 w 101"/>
                <a:gd name="T63" fmla="*/ 29 h 150"/>
                <a:gd name="T64" fmla="*/ 42 w 101"/>
                <a:gd name="T65" fmla="*/ 24 h 150"/>
                <a:gd name="T66" fmla="*/ 35 w 101"/>
                <a:gd name="T67" fmla="*/ 20 h 150"/>
                <a:gd name="T68" fmla="*/ 27 w 101"/>
                <a:gd name="T69" fmla="*/ 13 h 150"/>
                <a:gd name="T70" fmla="*/ 24 w 101"/>
                <a:gd name="T71" fmla="*/ 4 h 150"/>
                <a:gd name="T72" fmla="*/ 18 w 101"/>
                <a:gd name="T73" fmla="*/ 0 h 150"/>
                <a:gd name="T74" fmla="*/ 15 w 101"/>
                <a:gd name="T75" fmla="*/ 2 h 150"/>
                <a:gd name="T76" fmla="*/ 11 w 101"/>
                <a:gd name="T77" fmla="*/ 9 h 150"/>
                <a:gd name="T78" fmla="*/ 10 w 101"/>
                <a:gd name="T79" fmla="*/ 28 h 150"/>
                <a:gd name="T80" fmla="*/ 5 w 101"/>
                <a:gd name="T81" fmla="*/ 41 h 150"/>
                <a:gd name="T82" fmla="*/ 0 w 101"/>
                <a:gd name="T83" fmla="*/ 54 h 150"/>
                <a:gd name="T84" fmla="*/ 3 w 101"/>
                <a:gd name="T85" fmla="*/ 59 h 150"/>
                <a:gd name="T86" fmla="*/ 15 w 101"/>
                <a:gd name="T87" fmla="*/ 66 h 150"/>
                <a:gd name="T88" fmla="*/ 17 w 101"/>
                <a:gd name="T89" fmla="*/ 73 h 150"/>
                <a:gd name="T90" fmla="*/ 14 w 101"/>
                <a:gd name="T91" fmla="*/ 82 h 150"/>
                <a:gd name="T92" fmla="*/ 15 w 101"/>
                <a:gd name="T93" fmla="*/ 87 h 150"/>
                <a:gd name="T94" fmla="*/ 18 w 101"/>
                <a:gd name="T95" fmla="*/ 91 h 150"/>
                <a:gd name="T96" fmla="*/ 13 w 101"/>
                <a:gd name="T97" fmla="*/ 95 h 150"/>
                <a:gd name="T98" fmla="*/ 8 w 101"/>
                <a:gd name="T99" fmla="*/ 102 h 150"/>
                <a:gd name="T100" fmla="*/ 8 w 101"/>
                <a:gd name="T101" fmla="*/ 112 h 150"/>
                <a:gd name="T102" fmla="*/ 12 w 101"/>
                <a:gd name="T103" fmla="*/ 118 h 150"/>
                <a:gd name="T104" fmla="*/ 31 w 101"/>
                <a:gd name="T105"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150">
                  <a:moveTo>
                    <a:pt x="31" y="139"/>
                  </a:moveTo>
                  <a:lnTo>
                    <a:pt x="31" y="139"/>
                  </a:lnTo>
                  <a:lnTo>
                    <a:pt x="33" y="143"/>
                  </a:lnTo>
                  <a:lnTo>
                    <a:pt x="36" y="148"/>
                  </a:lnTo>
                  <a:lnTo>
                    <a:pt x="38" y="149"/>
                  </a:lnTo>
                  <a:lnTo>
                    <a:pt x="39" y="150"/>
                  </a:lnTo>
                  <a:lnTo>
                    <a:pt x="41" y="150"/>
                  </a:lnTo>
                  <a:lnTo>
                    <a:pt x="44" y="149"/>
                  </a:lnTo>
                  <a:lnTo>
                    <a:pt x="44" y="149"/>
                  </a:lnTo>
                  <a:lnTo>
                    <a:pt x="49" y="146"/>
                  </a:lnTo>
                  <a:lnTo>
                    <a:pt x="52" y="144"/>
                  </a:lnTo>
                  <a:lnTo>
                    <a:pt x="52" y="141"/>
                  </a:lnTo>
                  <a:lnTo>
                    <a:pt x="52" y="136"/>
                  </a:lnTo>
                  <a:lnTo>
                    <a:pt x="52" y="136"/>
                  </a:lnTo>
                  <a:lnTo>
                    <a:pt x="51" y="133"/>
                  </a:lnTo>
                  <a:lnTo>
                    <a:pt x="50" y="130"/>
                  </a:lnTo>
                  <a:lnTo>
                    <a:pt x="46" y="126"/>
                  </a:lnTo>
                  <a:lnTo>
                    <a:pt x="43" y="122"/>
                  </a:lnTo>
                  <a:lnTo>
                    <a:pt x="42" y="120"/>
                  </a:lnTo>
                  <a:lnTo>
                    <a:pt x="41" y="118"/>
                  </a:lnTo>
                  <a:lnTo>
                    <a:pt x="41" y="118"/>
                  </a:lnTo>
                  <a:lnTo>
                    <a:pt x="40" y="115"/>
                  </a:lnTo>
                  <a:lnTo>
                    <a:pt x="39" y="112"/>
                  </a:lnTo>
                  <a:lnTo>
                    <a:pt x="35" y="107"/>
                  </a:lnTo>
                  <a:lnTo>
                    <a:pt x="32" y="104"/>
                  </a:lnTo>
                  <a:lnTo>
                    <a:pt x="32" y="103"/>
                  </a:lnTo>
                  <a:lnTo>
                    <a:pt x="34" y="102"/>
                  </a:lnTo>
                  <a:lnTo>
                    <a:pt x="34" y="102"/>
                  </a:lnTo>
                  <a:lnTo>
                    <a:pt x="38" y="102"/>
                  </a:lnTo>
                  <a:lnTo>
                    <a:pt x="42" y="104"/>
                  </a:lnTo>
                  <a:lnTo>
                    <a:pt x="52" y="110"/>
                  </a:lnTo>
                  <a:lnTo>
                    <a:pt x="52" y="110"/>
                  </a:lnTo>
                  <a:lnTo>
                    <a:pt x="58" y="114"/>
                  </a:lnTo>
                  <a:lnTo>
                    <a:pt x="60" y="116"/>
                  </a:lnTo>
                  <a:lnTo>
                    <a:pt x="60" y="120"/>
                  </a:lnTo>
                  <a:lnTo>
                    <a:pt x="60" y="120"/>
                  </a:lnTo>
                  <a:lnTo>
                    <a:pt x="61" y="122"/>
                  </a:lnTo>
                  <a:lnTo>
                    <a:pt x="61" y="124"/>
                  </a:lnTo>
                  <a:lnTo>
                    <a:pt x="64" y="127"/>
                  </a:lnTo>
                  <a:lnTo>
                    <a:pt x="66" y="131"/>
                  </a:lnTo>
                  <a:lnTo>
                    <a:pt x="67" y="133"/>
                  </a:lnTo>
                  <a:lnTo>
                    <a:pt x="68" y="135"/>
                  </a:lnTo>
                  <a:lnTo>
                    <a:pt x="68" y="135"/>
                  </a:lnTo>
                  <a:lnTo>
                    <a:pt x="68" y="138"/>
                  </a:lnTo>
                  <a:lnTo>
                    <a:pt x="70" y="141"/>
                  </a:lnTo>
                  <a:lnTo>
                    <a:pt x="73" y="142"/>
                  </a:lnTo>
                  <a:lnTo>
                    <a:pt x="76" y="143"/>
                  </a:lnTo>
                  <a:lnTo>
                    <a:pt x="76" y="143"/>
                  </a:lnTo>
                  <a:lnTo>
                    <a:pt x="81" y="144"/>
                  </a:lnTo>
                  <a:lnTo>
                    <a:pt x="86" y="144"/>
                  </a:lnTo>
                  <a:lnTo>
                    <a:pt x="90" y="143"/>
                  </a:lnTo>
                  <a:lnTo>
                    <a:pt x="91" y="142"/>
                  </a:lnTo>
                  <a:lnTo>
                    <a:pt x="92" y="140"/>
                  </a:lnTo>
                  <a:lnTo>
                    <a:pt x="92" y="140"/>
                  </a:lnTo>
                  <a:lnTo>
                    <a:pt x="94" y="132"/>
                  </a:lnTo>
                  <a:lnTo>
                    <a:pt x="95" y="129"/>
                  </a:lnTo>
                  <a:lnTo>
                    <a:pt x="97" y="125"/>
                  </a:lnTo>
                  <a:lnTo>
                    <a:pt x="97" y="125"/>
                  </a:lnTo>
                  <a:lnTo>
                    <a:pt x="100" y="123"/>
                  </a:lnTo>
                  <a:lnTo>
                    <a:pt x="101" y="121"/>
                  </a:lnTo>
                  <a:lnTo>
                    <a:pt x="100" y="119"/>
                  </a:lnTo>
                  <a:lnTo>
                    <a:pt x="98" y="117"/>
                  </a:lnTo>
                  <a:lnTo>
                    <a:pt x="98" y="117"/>
                  </a:lnTo>
                  <a:lnTo>
                    <a:pt x="94" y="116"/>
                  </a:lnTo>
                  <a:lnTo>
                    <a:pt x="92" y="113"/>
                  </a:lnTo>
                  <a:lnTo>
                    <a:pt x="91" y="109"/>
                  </a:lnTo>
                  <a:lnTo>
                    <a:pt x="91" y="104"/>
                  </a:lnTo>
                  <a:lnTo>
                    <a:pt x="91" y="104"/>
                  </a:lnTo>
                  <a:lnTo>
                    <a:pt x="92" y="99"/>
                  </a:lnTo>
                  <a:lnTo>
                    <a:pt x="93" y="95"/>
                  </a:lnTo>
                  <a:lnTo>
                    <a:pt x="94" y="94"/>
                  </a:lnTo>
                  <a:lnTo>
                    <a:pt x="93" y="92"/>
                  </a:lnTo>
                  <a:lnTo>
                    <a:pt x="92" y="90"/>
                  </a:lnTo>
                  <a:lnTo>
                    <a:pt x="90" y="89"/>
                  </a:lnTo>
                  <a:lnTo>
                    <a:pt x="90" y="89"/>
                  </a:lnTo>
                  <a:lnTo>
                    <a:pt x="86" y="85"/>
                  </a:lnTo>
                  <a:lnTo>
                    <a:pt x="81" y="81"/>
                  </a:lnTo>
                  <a:lnTo>
                    <a:pt x="77" y="78"/>
                  </a:lnTo>
                  <a:lnTo>
                    <a:pt x="72" y="77"/>
                  </a:lnTo>
                  <a:lnTo>
                    <a:pt x="72" y="77"/>
                  </a:lnTo>
                  <a:lnTo>
                    <a:pt x="67" y="77"/>
                  </a:lnTo>
                  <a:lnTo>
                    <a:pt x="64" y="76"/>
                  </a:lnTo>
                  <a:lnTo>
                    <a:pt x="62" y="74"/>
                  </a:lnTo>
                  <a:lnTo>
                    <a:pt x="61" y="72"/>
                  </a:lnTo>
                  <a:lnTo>
                    <a:pt x="62" y="70"/>
                  </a:lnTo>
                  <a:lnTo>
                    <a:pt x="62" y="70"/>
                  </a:lnTo>
                  <a:lnTo>
                    <a:pt x="65" y="62"/>
                  </a:lnTo>
                  <a:lnTo>
                    <a:pt x="67" y="57"/>
                  </a:lnTo>
                  <a:lnTo>
                    <a:pt x="66" y="50"/>
                  </a:lnTo>
                  <a:lnTo>
                    <a:pt x="66" y="50"/>
                  </a:lnTo>
                  <a:lnTo>
                    <a:pt x="65" y="45"/>
                  </a:lnTo>
                  <a:lnTo>
                    <a:pt x="64" y="40"/>
                  </a:lnTo>
                  <a:lnTo>
                    <a:pt x="62" y="38"/>
                  </a:lnTo>
                  <a:lnTo>
                    <a:pt x="58" y="35"/>
                  </a:lnTo>
                  <a:lnTo>
                    <a:pt x="58" y="35"/>
                  </a:lnTo>
                  <a:lnTo>
                    <a:pt x="47" y="29"/>
                  </a:lnTo>
                  <a:lnTo>
                    <a:pt x="44" y="27"/>
                  </a:lnTo>
                  <a:lnTo>
                    <a:pt x="42" y="24"/>
                  </a:lnTo>
                  <a:lnTo>
                    <a:pt x="42" y="24"/>
                  </a:lnTo>
                  <a:lnTo>
                    <a:pt x="41" y="23"/>
                  </a:lnTo>
                  <a:lnTo>
                    <a:pt x="40" y="22"/>
                  </a:lnTo>
                  <a:lnTo>
                    <a:pt x="35" y="20"/>
                  </a:lnTo>
                  <a:lnTo>
                    <a:pt x="30" y="17"/>
                  </a:lnTo>
                  <a:lnTo>
                    <a:pt x="28" y="15"/>
                  </a:lnTo>
                  <a:lnTo>
                    <a:pt x="27" y="13"/>
                  </a:lnTo>
                  <a:lnTo>
                    <a:pt x="27" y="13"/>
                  </a:lnTo>
                  <a:lnTo>
                    <a:pt x="26" y="8"/>
                  </a:lnTo>
                  <a:lnTo>
                    <a:pt x="24" y="4"/>
                  </a:lnTo>
                  <a:lnTo>
                    <a:pt x="22" y="1"/>
                  </a:lnTo>
                  <a:lnTo>
                    <a:pt x="20" y="0"/>
                  </a:lnTo>
                  <a:lnTo>
                    <a:pt x="18" y="0"/>
                  </a:lnTo>
                  <a:lnTo>
                    <a:pt x="18" y="0"/>
                  </a:lnTo>
                  <a:lnTo>
                    <a:pt x="17" y="0"/>
                  </a:lnTo>
                  <a:lnTo>
                    <a:pt x="15" y="2"/>
                  </a:lnTo>
                  <a:lnTo>
                    <a:pt x="12" y="5"/>
                  </a:lnTo>
                  <a:lnTo>
                    <a:pt x="11" y="7"/>
                  </a:lnTo>
                  <a:lnTo>
                    <a:pt x="11" y="9"/>
                  </a:lnTo>
                  <a:lnTo>
                    <a:pt x="11" y="9"/>
                  </a:lnTo>
                  <a:lnTo>
                    <a:pt x="10" y="22"/>
                  </a:lnTo>
                  <a:lnTo>
                    <a:pt x="10" y="28"/>
                  </a:lnTo>
                  <a:lnTo>
                    <a:pt x="8" y="35"/>
                  </a:lnTo>
                  <a:lnTo>
                    <a:pt x="8" y="35"/>
                  </a:lnTo>
                  <a:lnTo>
                    <a:pt x="5" y="41"/>
                  </a:lnTo>
                  <a:lnTo>
                    <a:pt x="2" y="49"/>
                  </a:lnTo>
                  <a:lnTo>
                    <a:pt x="1" y="52"/>
                  </a:lnTo>
                  <a:lnTo>
                    <a:pt x="0" y="54"/>
                  </a:lnTo>
                  <a:lnTo>
                    <a:pt x="1" y="57"/>
                  </a:lnTo>
                  <a:lnTo>
                    <a:pt x="3" y="59"/>
                  </a:lnTo>
                  <a:lnTo>
                    <a:pt x="3" y="59"/>
                  </a:lnTo>
                  <a:lnTo>
                    <a:pt x="8" y="62"/>
                  </a:lnTo>
                  <a:lnTo>
                    <a:pt x="13" y="65"/>
                  </a:lnTo>
                  <a:lnTo>
                    <a:pt x="15" y="66"/>
                  </a:lnTo>
                  <a:lnTo>
                    <a:pt x="16" y="68"/>
                  </a:lnTo>
                  <a:lnTo>
                    <a:pt x="17" y="71"/>
                  </a:lnTo>
                  <a:lnTo>
                    <a:pt x="17" y="73"/>
                  </a:lnTo>
                  <a:lnTo>
                    <a:pt x="17" y="73"/>
                  </a:lnTo>
                  <a:lnTo>
                    <a:pt x="15" y="79"/>
                  </a:lnTo>
                  <a:lnTo>
                    <a:pt x="14" y="82"/>
                  </a:lnTo>
                  <a:lnTo>
                    <a:pt x="13" y="85"/>
                  </a:lnTo>
                  <a:lnTo>
                    <a:pt x="13" y="86"/>
                  </a:lnTo>
                  <a:lnTo>
                    <a:pt x="15" y="87"/>
                  </a:lnTo>
                  <a:lnTo>
                    <a:pt x="15" y="87"/>
                  </a:lnTo>
                  <a:lnTo>
                    <a:pt x="17" y="89"/>
                  </a:lnTo>
                  <a:lnTo>
                    <a:pt x="18" y="91"/>
                  </a:lnTo>
                  <a:lnTo>
                    <a:pt x="16" y="93"/>
                  </a:lnTo>
                  <a:lnTo>
                    <a:pt x="13" y="95"/>
                  </a:lnTo>
                  <a:lnTo>
                    <a:pt x="13" y="95"/>
                  </a:lnTo>
                  <a:lnTo>
                    <a:pt x="11" y="96"/>
                  </a:lnTo>
                  <a:lnTo>
                    <a:pt x="9" y="99"/>
                  </a:lnTo>
                  <a:lnTo>
                    <a:pt x="8" y="102"/>
                  </a:lnTo>
                  <a:lnTo>
                    <a:pt x="7" y="105"/>
                  </a:lnTo>
                  <a:lnTo>
                    <a:pt x="7" y="108"/>
                  </a:lnTo>
                  <a:lnTo>
                    <a:pt x="8" y="112"/>
                  </a:lnTo>
                  <a:lnTo>
                    <a:pt x="10" y="115"/>
                  </a:lnTo>
                  <a:lnTo>
                    <a:pt x="12" y="118"/>
                  </a:lnTo>
                  <a:lnTo>
                    <a:pt x="12" y="118"/>
                  </a:lnTo>
                  <a:lnTo>
                    <a:pt x="23" y="129"/>
                  </a:lnTo>
                  <a:lnTo>
                    <a:pt x="28" y="134"/>
                  </a:lnTo>
                  <a:lnTo>
                    <a:pt x="31" y="139"/>
                  </a:lnTo>
                  <a:lnTo>
                    <a:pt x="31" y="139"/>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3" name="Freeform 223">
              <a:extLst>
                <a:ext uri="{FF2B5EF4-FFF2-40B4-BE49-F238E27FC236}">
                  <a16:creationId xmlns:a16="http://schemas.microsoft.com/office/drawing/2014/main" id="{28DCE4B4-2FAB-4666-A46F-8C318843C711}"/>
                </a:ext>
              </a:extLst>
            </p:cNvPr>
            <p:cNvSpPr>
              <a:spLocks/>
            </p:cNvSpPr>
            <p:nvPr/>
          </p:nvSpPr>
          <p:spPr bwMode="auto">
            <a:xfrm>
              <a:off x="3170908" y="3096403"/>
              <a:ext cx="17797" cy="23607"/>
            </a:xfrm>
            <a:custGeom>
              <a:avLst/>
              <a:gdLst>
                <a:gd name="T0" fmla="*/ 20 w 57"/>
                <a:gd name="T1" fmla="*/ 12 h 63"/>
                <a:gd name="T2" fmla="*/ 25 w 57"/>
                <a:gd name="T3" fmla="*/ 8 h 63"/>
                <a:gd name="T4" fmla="*/ 24 w 57"/>
                <a:gd name="T5" fmla="*/ 6 h 63"/>
                <a:gd name="T6" fmla="*/ 20 w 57"/>
                <a:gd name="T7" fmla="*/ 1 h 63"/>
                <a:gd name="T8" fmla="*/ 16 w 57"/>
                <a:gd name="T9" fmla="*/ 0 h 63"/>
                <a:gd name="T10" fmla="*/ 12 w 57"/>
                <a:gd name="T11" fmla="*/ 3 h 63"/>
                <a:gd name="T12" fmla="*/ 9 w 57"/>
                <a:gd name="T13" fmla="*/ 7 h 63"/>
                <a:gd name="T14" fmla="*/ 2 w 57"/>
                <a:gd name="T15" fmla="*/ 16 h 63"/>
                <a:gd name="T16" fmla="*/ 1 w 57"/>
                <a:gd name="T17" fmla="*/ 20 h 63"/>
                <a:gd name="T18" fmla="*/ 0 w 57"/>
                <a:gd name="T19" fmla="*/ 29 h 63"/>
                <a:gd name="T20" fmla="*/ 2 w 57"/>
                <a:gd name="T21" fmla="*/ 34 h 63"/>
                <a:gd name="T22" fmla="*/ 4 w 57"/>
                <a:gd name="T23" fmla="*/ 34 h 63"/>
                <a:gd name="T24" fmla="*/ 12 w 57"/>
                <a:gd name="T25" fmla="*/ 36 h 63"/>
                <a:gd name="T26" fmla="*/ 16 w 57"/>
                <a:gd name="T27" fmla="*/ 40 h 63"/>
                <a:gd name="T28" fmla="*/ 18 w 57"/>
                <a:gd name="T29" fmla="*/ 43 h 63"/>
                <a:gd name="T30" fmla="*/ 24 w 57"/>
                <a:gd name="T31" fmla="*/ 47 h 63"/>
                <a:gd name="T32" fmla="*/ 26 w 57"/>
                <a:gd name="T33" fmla="*/ 50 h 63"/>
                <a:gd name="T34" fmla="*/ 28 w 57"/>
                <a:gd name="T35" fmla="*/ 58 h 63"/>
                <a:gd name="T36" fmla="*/ 33 w 57"/>
                <a:gd name="T37" fmla="*/ 62 h 63"/>
                <a:gd name="T38" fmla="*/ 37 w 57"/>
                <a:gd name="T39" fmla="*/ 63 h 63"/>
                <a:gd name="T40" fmla="*/ 50 w 57"/>
                <a:gd name="T41" fmla="*/ 60 h 63"/>
                <a:gd name="T42" fmla="*/ 52 w 57"/>
                <a:gd name="T43" fmla="*/ 61 h 63"/>
                <a:gd name="T44" fmla="*/ 56 w 57"/>
                <a:gd name="T45" fmla="*/ 59 h 63"/>
                <a:gd name="T46" fmla="*/ 57 w 57"/>
                <a:gd name="T47" fmla="*/ 55 h 63"/>
                <a:gd name="T48" fmla="*/ 56 w 57"/>
                <a:gd name="T49" fmla="*/ 45 h 63"/>
                <a:gd name="T50" fmla="*/ 53 w 57"/>
                <a:gd name="T51" fmla="*/ 42 h 63"/>
                <a:gd name="T52" fmla="*/ 49 w 57"/>
                <a:gd name="T53" fmla="*/ 38 h 63"/>
                <a:gd name="T54" fmla="*/ 44 w 57"/>
                <a:gd name="T55" fmla="*/ 30 h 63"/>
                <a:gd name="T56" fmla="*/ 40 w 57"/>
                <a:gd name="T57" fmla="*/ 27 h 63"/>
                <a:gd name="T58" fmla="*/ 30 w 57"/>
                <a:gd name="T59" fmla="*/ 24 h 63"/>
                <a:gd name="T60" fmla="*/ 24 w 57"/>
                <a:gd name="T61" fmla="*/ 20 h 63"/>
                <a:gd name="T62" fmla="*/ 19 w 57"/>
                <a:gd name="T63" fmla="*/ 17 h 63"/>
                <a:gd name="T64" fmla="*/ 19 w 57"/>
                <a:gd name="T65" fmla="*/ 13 h 63"/>
                <a:gd name="T66" fmla="*/ 20 w 57"/>
                <a:gd name="T67"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63">
                  <a:moveTo>
                    <a:pt x="20" y="12"/>
                  </a:moveTo>
                  <a:lnTo>
                    <a:pt x="20" y="12"/>
                  </a:lnTo>
                  <a:lnTo>
                    <a:pt x="25" y="10"/>
                  </a:lnTo>
                  <a:lnTo>
                    <a:pt x="25" y="8"/>
                  </a:lnTo>
                  <a:lnTo>
                    <a:pt x="24" y="6"/>
                  </a:lnTo>
                  <a:lnTo>
                    <a:pt x="24" y="6"/>
                  </a:lnTo>
                  <a:lnTo>
                    <a:pt x="22" y="2"/>
                  </a:lnTo>
                  <a:lnTo>
                    <a:pt x="20" y="1"/>
                  </a:lnTo>
                  <a:lnTo>
                    <a:pt x="18" y="0"/>
                  </a:lnTo>
                  <a:lnTo>
                    <a:pt x="16" y="0"/>
                  </a:lnTo>
                  <a:lnTo>
                    <a:pt x="14" y="1"/>
                  </a:lnTo>
                  <a:lnTo>
                    <a:pt x="12" y="3"/>
                  </a:lnTo>
                  <a:lnTo>
                    <a:pt x="9" y="7"/>
                  </a:lnTo>
                  <a:lnTo>
                    <a:pt x="9" y="7"/>
                  </a:lnTo>
                  <a:lnTo>
                    <a:pt x="5" y="11"/>
                  </a:lnTo>
                  <a:lnTo>
                    <a:pt x="2" y="16"/>
                  </a:lnTo>
                  <a:lnTo>
                    <a:pt x="1" y="18"/>
                  </a:lnTo>
                  <a:lnTo>
                    <a:pt x="1" y="20"/>
                  </a:lnTo>
                  <a:lnTo>
                    <a:pt x="1" y="20"/>
                  </a:lnTo>
                  <a:lnTo>
                    <a:pt x="0" y="29"/>
                  </a:lnTo>
                  <a:lnTo>
                    <a:pt x="1" y="33"/>
                  </a:lnTo>
                  <a:lnTo>
                    <a:pt x="2" y="34"/>
                  </a:lnTo>
                  <a:lnTo>
                    <a:pt x="4" y="34"/>
                  </a:lnTo>
                  <a:lnTo>
                    <a:pt x="4" y="34"/>
                  </a:lnTo>
                  <a:lnTo>
                    <a:pt x="8" y="35"/>
                  </a:lnTo>
                  <a:lnTo>
                    <a:pt x="12" y="36"/>
                  </a:lnTo>
                  <a:lnTo>
                    <a:pt x="14" y="38"/>
                  </a:lnTo>
                  <a:lnTo>
                    <a:pt x="16" y="40"/>
                  </a:lnTo>
                  <a:lnTo>
                    <a:pt x="16" y="40"/>
                  </a:lnTo>
                  <a:lnTo>
                    <a:pt x="18" y="43"/>
                  </a:lnTo>
                  <a:lnTo>
                    <a:pt x="22" y="45"/>
                  </a:lnTo>
                  <a:lnTo>
                    <a:pt x="24" y="47"/>
                  </a:lnTo>
                  <a:lnTo>
                    <a:pt x="26" y="50"/>
                  </a:lnTo>
                  <a:lnTo>
                    <a:pt x="26" y="50"/>
                  </a:lnTo>
                  <a:lnTo>
                    <a:pt x="27" y="54"/>
                  </a:lnTo>
                  <a:lnTo>
                    <a:pt x="28" y="58"/>
                  </a:lnTo>
                  <a:lnTo>
                    <a:pt x="30" y="61"/>
                  </a:lnTo>
                  <a:lnTo>
                    <a:pt x="33" y="62"/>
                  </a:lnTo>
                  <a:lnTo>
                    <a:pt x="33" y="62"/>
                  </a:lnTo>
                  <a:lnTo>
                    <a:pt x="37" y="63"/>
                  </a:lnTo>
                  <a:lnTo>
                    <a:pt x="42" y="62"/>
                  </a:lnTo>
                  <a:lnTo>
                    <a:pt x="50" y="60"/>
                  </a:lnTo>
                  <a:lnTo>
                    <a:pt x="50" y="60"/>
                  </a:lnTo>
                  <a:lnTo>
                    <a:pt x="52" y="61"/>
                  </a:lnTo>
                  <a:lnTo>
                    <a:pt x="55" y="60"/>
                  </a:lnTo>
                  <a:lnTo>
                    <a:pt x="56" y="59"/>
                  </a:lnTo>
                  <a:lnTo>
                    <a:pt x="57" y="55"/>
                  </a:lnTo>
                  <a:lnTo>
                    <a:pt x="57" y="55"/>
                  </a:lnTo>
                  <a:lnTo>
                    <a:pt x="57" y="47"/>
                  </a:lnTo>
                  <a:lnTo>
                    <a:pt x="56" y="45"/>
                  </a:lnTo>
                  <a:lnTo>
                    <a:pt x="53" y="42"/>
                  </a:lnTo>
                  <a:lnTo>
                    <a:pt x="53" y="42"/>
                  </a:lnTo>
                  <a:lnTo>
                    <a:pt x="51" y="40"/>
                  </a:lnTo>
                  <a:lnTo>
                    <a:pt x="49" y="38"/>
                  </a:lnTo>
                  <a:lnTo>
                    <a:pt x="47" y="34"/>
                  </a:lnTo>
                  <a:lnTo>
                    <a:pt x="44" y="30"/>
                  </a:lnTo>
                  <a:lnTo>
                    <a:pt x="42" y="28"/>
                  </a:lnTo>
                  <a:lnTo>
                    <a:pt x="40" y="27"/>
                  </a:lnTo>
                  <a:lnTo>
                    <a:pt x="40" y="27"/>
                  </a:lnTo>
                  <a:lnTo>
                    <a:pt x="30" y="24"/>
                  </a:lnTo>
                  <a:lnTo>
                    <a:pt x="26" y="22"/>
                  </a:lnTo>
                  <a:lnTo>
                    <a:pt x="24" y="20"/>
                  </a:lnTo>
                  <a:lnTo>
                    <a:pt x="24" y="20"/>
                  </a:lnTo>
                  <a:lnTo>
                    <a:pt x="19" y="17"/>
                  </a:lnTo>
                  <a:lnTo>
                    <a:pt x="18" y="15"/>
                  </a:lnTo>
                  <a:lnTo>
                    <a:pt x="19" y="13"/>
                  </a:lnTo>
                  <a:lnTo>
                    <a:pt x="20" y="12"/>
                  </a:lnTo>
                  <a:lnTo>
                    <a:pt x="20" y="1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4" name="Freeform 224">
              <a:extLst>
                <a:ext uri="{FF2B5EF4-FFF2-40B4-BE49-F238E27FC236}">
                  <a16:creationId xmlns:a16="http://schemas.microsoft.com/office/drawing/2014/main" id="{0E3E60A9-5FB5-4716-8981-18DB586117A0}"/>
                </a:ext>
              </a:extLst>
            </p:cNvPr>
            <p:cNvSpPr>
              <a:spLocks/>
            </p:cNvSpPr>
            <p:nvPr/>
          </p:nvSpPr>
          <p:spPr bwMode="auto">
            <a:xfrm>
              <a:off x="3156926" y="3137715"/>
              <a:ext cx="5084" cy="8852"/>
            </a:xfrm>
            <a:custGeom>
              <a:avLst/>
              <a:gdLst>
                <a:gd name="T0" fmla="*/ 1 w 16"/>
                <a:gd name="T1" fmla="*/ 2 h 23"/>
                <a:gd name="T2" fmla="*/ 1 w 16"/>
                <a:gd name="T3" fmla="*/ 2 h 23"/>
                <a:gd name="T4" fmla="*/ 0 w 16"/>
                <a:gd name="T5" fmla="*/ 10 h 23"/>
                <a:gd name="T6" fmla="*/ 1 w 16"/>
                <a:gd name="T7" fmla="*/ 17 h 23"/>
                <a:gd name="T8" fmla="*/ 2 w 16"/>
                <a:gd name="T9" fmla="*/ 21 h 23"/>
                <a:gd name="T10" fmla="*/ 2 w 16"/>
                <a:gd name="T11" fmla="*/ 21 h 23"/>
                <a:gd name="T12" fmla="*/ 4 w 16"/>
                <a:gd name="T13" fmla="*/ 23 h 23"/>
                <a:gd name="T14" fmla="*/ 6 w 16"/>
                <a:gd name="T15" fmla="*/ 22 h 23"/>
                <a:gd name="T16" fmla="*/ 8 w 16"/>
                <a:gd name="T17" fmla="*/ 20 h 23"/>
                <a:gd name="T18" fmla="*/ 9 w 16"/>
                <a:gd name="T19" fmla="*/ 16 h 23"/>
                <a:gd name="T20" fmla="*/ 9 w 16"/>
                <a:gd name="T21" fmla="*/ 16 h 23"/>
                <a:gd name="T22" fmla="*/ 11 w 16"/>
                <a:gd name="T23" fmla="*/ 12 h 23"/>
                <a:gd name="T24" fmla="*/ 14 w 16"/>
                <a:gd name="T25" fmla="*/ 10 h 23"/>
                <a:gd name="T26" fmla="*/ 16 w 16"/>
                <a:gd name="T27" fmla="*/ 8 h 23"/>
                <a:gd name="T28" fmla="*/ 16 w 16"/>
                <a:gd name="T29" fmla="*/ 8 h 23"/>
                <a:gd name="T30" fmla="*/ 16 w 16"/>
                <a:gd name="T31" fmla="*/ 6 h 23"/>
                <a:gd name="T32" fmla="*/ 16 w 16"/>
                <a:gd name="T33" fmla="*/ 6 h 23"/>
                <a:gd name="T34" fmla="*/ 14 w 16"/>
                <a:gd name="T35" fmla="*/ 3 h 23"/>
                <a:gd name="T36" fmla="*/ 9 w 16"/>
                <a:gd name="T37" fmla="*/ 1 h 23"/>
                <a:gd name="T38" fmla="*/ 6 w 16"/>
                <a:gd name="T39" fmla="*/ 0 h 23"/>
                <a:gd name="T40" fmla="*/ 3 w 16"/>
                <a:gd name="T41" fmla="*/ 0 h 23"/>
                <a:gd name="T42" fmla="*/ 2 w 16"/>
                <a:gd name="T43" fmla="*/ 1 h 23"/>
                <a:gd name="T44" fmla="*/ 1 w 16"/>
                <a:gd name="T45" fmla="*/ 2 h 23"/>
                <a:gd name="T46" fmla="*/ 1 w 16"/>
                <a:gd name="T4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3">
                  <a:moveTo>
                    <a:pt x="1" y="2"/>
                  </a:moveTo>
                  <a:lnTo>
                    <a:pt x="1" y="2"/>
                  </a:lnTo>
                  <a:lnTo>
                    <a:pt x="0" y="10"/>
                  </a:lnTo>
                  <a:lnTo>
                    <a:pt x="1" y="17"/>
                  </a:lnTo>
                  <a:lnTo>
                    <a:pt x="2" y="21"/>
                  </a:lnTo>
                  <a:lnTo>
                    <a:pt x="2" y="21"/>
                  </a:lnTo>
                  <a:lnTo>
                    <a:pt x="4" y="23"/>
                  </a:lnTo>
                  <a:lnTo>
                    <a:pt x="6" y="22"/>
                  </a:lnTo>
                  <a:lnTo>
                    <a:pt x="8" y="20"/>
                  </a:lnTo>
                  <a:lnTo>
                    <a:pt x="9" y="16"/>
                  </a:lnTo>
                  <a:lnTo>
                    <a:pt x="9" y="16"/>
                  </a:lnTo>
                  <a:lnTo>
                    <a:pt x="11" y="12"/>
                  </a:lnTo>
                  <a:lnTo>
                    <a:pt x="14" y="10"/>
                  </a:lnTo>
                  <a:lnTo>
                    <a:pt x="16" y="8"/>
                  </a:lnTo>
                  <a:lnTo>
                    <a:pt x="16" y="8"/>
                  </a:lnTo>
                  <a:lnTo>
                    <a:pt x="16" y="6"/>
                  </a:lnTo>
                  <a:lnTo>
                    <a:pt x="16" y="6"/>
                  </a:lnTo>
                  <a:lnTo>
                    <a:pt x="14" y="3"/>
                  </a:lnTo>
                  <a:lnTo>
                    <a:pt x="9" y="1"/>
                  </a:lnTo>
                  <a:lnTo>
                    <a:pt x="6" y="0"/>
                  </a:lnTo>
                  <a:lnTo>
                    <a:pt x="3" y="0"/>
                  </a:lnTo>
                  <a:lnTo>
                    <a:pt x="2" y="1"/>
                  </a:lnTo>
                  <a:lnTo>
                    <a:pt x="1" y="2"/>
                  </a:lnTo>
                  <a:lnTo>
                    <a:pt x="1" y="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5" name="Freeform 225">
              <a:extLst>
                <a:ext uri="{FF2B5EF4-FFF2-40B4-BE49-F238E27FC236}">
                  <a16:creationId xmlns:a16="http://schemas.microsoft.com/office/drawing/2014/main" id="{53EB7B58-4F21-4E52-84AD-44475C148959}"/>
                </a:ext>
              </a:extLst>
            </p:cNvPr>
            <p:cNvSpPr>
              <a:spLocks/>
            </p:cNvSpPr>
            <p:nvPr/>
          </p:nvSpPr>
          <p:spPr bwMode="auto">
            <a:xfrm>
              <a:off x="3339981" y="3332470"/>
              <a:ext cx="1184783" cy="669841"/>
            </a:xfrm>
            <a:custGeom>
              <a:avLst/>
              <a:gdLst>
                <a:gd name="T0" fmla="*/ 3621 w 3731"/>
                <a:gd name="T1" fmla="*/ 171 h 1816"/>
                <a:gd name="T2" fmla="*/ 3457 w 3731"/>
                <a:gd name="T3" fmla="*/ 335 h 1816"/>
                <a:gd name="T4" fmla="*/ 3134 w 3731"/>
                <a:gd name="T5" fmla="*/ 453 h 1816"/>
                <a:gd name="T6" fmla="*/ 2954 w 3731"/>
                <a:gd name="T7" fmla="*/ 514 h 1816"/>
                <a:gd name="T8" fmla="*/ 2720 w 3731"/>
                <a:gd name="T9" fmla="*/ 631 h 1816"/>
                <a:gd name="T10" fmla="*/ 2730 w 3731"/>
                <a:gd name="T11" fmla="*/ 482 h 1816"/>
                <a:gd name="T12" fmla="*/ 2642 w 3731"/>
                <a:gd name="T13" fmla="*/ 445 h 1816"/>
                <a:gd name="T14" fmla="*/ 2627 w 3731"/>
                <a:gd name="T15" fmla="*/ 302 h 1816"/>
                <a:gd name="T16" fmla="*/ 2526 w 3731"/>
                <a:gd name="T17" fmla="*/ 341 h 1816"/>
                <a:gd name="T18" fmla="*/ 2479 w 3731"/>
                <a:gd name="T19" fmla="*/ 486 h 1816"/>
                <a:gd name="T20" fmla="*/ 2393 w 3731"/>
                <a:gd name="T21" fmla="*/ 559 h 1816"/>
                <a:gd name="T22" fmla="*/ 2418 w 3731"/>
                <a:gd name="T23" fmla="*/ 377 h 1816"/>
                <a:gd name="T24" fmla="*/ 2448 w 3731"/>
                <a:gd name="T25" fmla="*/ 295 h 1816"/>
                <a:gd name="T26" fmla="*/ 2589 w 3731"/>
                <a:gd name="T27" fmla="*/ 284 h 1816"/>
                <a:gd name="T28" fmla="*/ 2571 w 3731"/>
                <a:gd name="T29" fmla="*/ 217 h 1816"/>
                <a:gd name="T30" fmla="*/ 2408 w 3731"/>
                <a:gd name="T31" fmla="*/ 210 h 1816"/>
                <a:gd name="T32" fmla="*/ 2358 w 3731"/>
                <a:gd name="T33" fmla="*/ 153 h 1816"/>
                <a:gd name="T34" fmla="*/ 2191 w 3731"/>
                <a:gd name="T35" fmla="*/ 205 h 1816"/>
                <a:gd name="T36" fmla="*/ 2170 w 3731"/>
                <a:gd name="T37" fmla="*/ 165 h 1816"/>
                <a:gd name="T38" fmla="*/ 2169 w 3731"/>
                <a:gd name="T39" fmla="*/ 102 h 1816"/>
                <a:gd name="T40" fmla="*/ 2029 w 3731"/>
                <a:gd name="T41" fmla="*/ 64 h 1816"/>
                <a:gd name="T42" fmla="*/ 1908 w 3731"/>
                <a:gd name="T43" fmla="*/ 12 h 1816"/>
                <a:gd name="T44" fmla="*/ 153 w 3731"/>
                <a:gd name="T45" fmla="*/ 109 h 1816"/>
                <a:gd name="T46" fmla="*/ 95 w 3731"/>
                <a:gd name="T47" fmla="*/ 66 h 1816"/>
                <a:gd name="T48" fmla="*/ 39 w 3731"/>
                <a:gd name="T49" fmla="*/ 177 h 1816"/>
                <a:gd name="T50" fmla="*/ 46 w 3731"/>
                <a:gd name="T51" fmla="*/ 449 h 1816"/>
                <a:gd name="T52" fmla="*/ 31 w 3731"/>
                <a:gd name="T53" fmla="*/ 698 h 1816"/>
                <a:gd name="T54" fmla="*/ 139 w 3731"/>
                <a:gd name="T55" fmla="*/ 910 h 1816"/>
                <a:gd name="T56" fmla="*/ 244 w 3731"/>
                <a:gd name="T57" fmla="*/ 1085 h 1816"/>
                <a:gd name="T58" fmla="*/ 459 w 3731"/>
                <a:gd name="T59" fmla="*/ 1229 h 1816"/>
                <a:gd name="T60" fmla="*/ 863 w 3731"/>
                <a:gd name="T61" fmla="*/ 1383 h 1816"/>
                <a:gd name="T62" fmla="*/ 1268 w 3731"/>
                <a:gd name="T63" fmla="*/ 1428 h 1816"/>
                <a:gd name="T64" fmla="*/ 1450 w 3731"/>
                <a:gd name="T65" fmla="*/ 1491 h 1816"/>
                <a:gd name="T66" fmla="*/ 1637 w 3731"/>
                <a:gd name="T67" fmla="*/ 1692 h 1816"/>
                <a:gd name="T68" fmla="*/ 1779 w 3731"/>
                <a:gd name="T69" fmla="*/ 1718 h 1816"/>
                <a:gd name="T70" fmla="*/ 1882 w 3731"/>
                <a:gd name="T71" fmla="*/ 1573 h 1816"/>
                <a:gd name="T72" fmla="*/ 1966 w 3731"/>
                <a:gd name="T73" fmla="*/ 1513 h 1816"/>
                <a:gd name="T74" fmla="*/ 2166 w 3731"/>
                <a:gd name="T75" fmla="*/ 1517 h 1816"/>
                <a:gd name="T76" fmla="*/ 2283 w 3731"/>
                <a:gd name="T77" fmla="*/ 1541 h 1816"/>
                <a:gd name="T78" fmla="*/ 2277 w 3731"/>
                <a:gd name="T79" fmla="*/ 1477 h 1816"/>
                <a:gd name="T80" fmla="*/ 2379 w 3731"/>
                <a:gd name="T81" fmla="*/ 1443 h 1816"/>
                <a:gd name="T82" fmla="*/ 2543 w 3731"/>
                <a:gd name="T83" fmla="*/ 1484 h 1816"/>
                <a:gd name="T84" fmla="*/ 2689 w 3731"/>
                <a:gd name="T85" fmla="*/ 1527 h 1816"/>
                <a:gd name="T86" fmla="*/ 2735 w 3731"/>
                <a:gd name="T87" fmla="*/ 1689 h 1816"/>
                <a:gd name="T88" fmla="*/ 2856 w 3731"/>
                <a:gd name="T89" fmla="*/ 1810 h 1816"/>
                <a:gd name="T90" fmla="*/ 2859 w 3731"/>
                <a:gd name="T91" fmla="*/ 1573 h 1816"/>
                <a:gd name="T92" fmla="*/ 2819 w 3731"/>
                <a:gd name="T93" fmla="*/ 1359 h 1816"/>
                <a:gd name="T94" fmla="*/ 2950 w 3731"/>
                <a:gd name="T95" fmla="*/ 1229 h 1816"/>
                <a:gd name="T96" fmla="*/ 3133 w 3731"/>
                <a:gd name="T97" fmla="*/ 1116 h 1816"/>
                <a:gd name="T98" fmla="*/ 3165 w 3731"/>
                <a:gd name="T99" fmla="*/ 1060 h 1816"/>
                <a:gd name="T100" fmla="*/ 3169 w 3731"/>
                <a:gd name="T101" fmla="*/ 1018 h 1816"/>
                <a:gd name="T102" fmla="*/ 3104 w 3731"/>
                <a:gd name="T103" fmla="*/ 899 h 1816"/>
                <a:gd name="T104" fmla="*/ 3135 w 3731"/>
                <a:gd name="T105" fmla="*/ 821 h 1816"/>
                <a:gd name="T106" fmla="*/ 3157 w 3731"/>
                <a:gd name="T107" fmla="*/ 957 h 1816"/>
                <a:gd name="T108" fmla="*/ 3179 w 3731"/>
                <a:gd name="T109" fmla="*/ 790 h 1816"/>
                <a:gd name="T110" fmla="*/ 3247 w 3731"/>
                <a:gd name="T111" fmla="*/ 796 h 1816"/>
                <a:gd name="T112" fmla="*/ 3385 w 3731"/>
                <a:gd name="T113" fmla="*/ 676 h 1816"/>
                <a:gd name="T114" fmla="*/ 3378 w 3731"/>
                <a:gd name="T115" fmla="*/ 644 h 1816"/>
                <a:gd name="T116" fmla="*/ 3502 w 3731"/>
                <a:gd name="T117" fmla="*/ 635 h 1816"/>
                <a:gd name="T118" fmla="*/ 3503 w 3731"/>
                <a:gd name="T119" fmla="*/ 595 h 1816"/>
                <a:gd name="T120" fmla="*/ 3553 w 3731"/>
                <a:gd name="T121" fmla="*/ 457 h 1816"/>
                <a:gd name="T122" fmla="*/ 3658 w 3731"/>
                <a:gd name="T123" fmla="*/ 398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1" h="1816">
                  <a:moveTo>
                    <a:pt x="3708" y="338"/>
                  </a:moveTo>
                  <a:lnTo>
                    <a:pt x="3708" y="338"/>
                  </a:lnTo>
                  <a:lnTo>
                    <a:pt x="3703" y="335"/>
                  </a:lnTo>
                  <a:lnTo>
                    <a:pt x="3700" y="333"/>
                  </a:lnTo>
                  <a:lnTo>
                    <a:pt x="3698" y="329"/>
                  </a:lnTo>
                  <a:lnTo>
                    <a:pt x="3697" y="325"/>
                  </a:lnTo>
                  <a:lnTo>
                    <a:pt x="3697" y="325"/>
                  </a:lnTo>
                  <a:lnTo>
                    <a:pt x="3696" y="319"/>
                  </a:lnTo>
                  <a:lnTo>
                    <a:pt x="3693" y="313"/>
                  </a:lnTo>
                  <a:lnTo>
                    <a:pt x="3690" y="311"/>
                  </a:lnTo>
                  <a:lnTo>
                    <a:pt x="3688" y="309"/>
                  </a:lnTo>
                  <a:lnTo>
                    <a:pt x="3685" y="307"/>
                  </a:lnTo>
                  <a:lnTo>
                    <a:pt x="3682" y="307"/>
                  </a:lnTo>
                  <a:lnTo>
                    <a:pt x="3682" y="307"/>
                  </a:lnTo>
                  <a:lnTo>
                    <a:pt x="3680" y="306"/>
                  </a:lnTo>
                  <a:lnTo>
                    <a:pt x="3679" y="304"/>
                  </a:lnTo>
                  <a:lnTo>
                    <a:pt x="3677" y="295"/>
                  </a:lnTo>
                  <a:lnTo>
                    <a:pt x="3675" y="284"/>
                  </a:lnTo>
                  <a:lnTo>
                    <a:pt x="3674" y="271"/>
                  </a:lnTo>
                  <a:lnTo>
                    <a:pt x="3674" y="244"/>
                  </a:lnTo>
                  <a:lnTo>
                    <a:pt x="3674" y="225"/>
                  </a:lnTo>
                  <a:lnTo>
                    <a:pt x="3674" y="225"/>
                  </a:lnTo>
                  <a:lnTo>
                    <a:pt x="3674" y="204"/>
                  </a:lnTo>
                  <a:lnTo>
                    <a:pt x="3673" y="197"/>
                  </a:lnTo>
                  <a:lnTo>
                    <a:pt x="3672" y="194"/>
                  </a:lnTo>
                  <a:lnTo>
                    <a:pt x="3671" y="191"/>
                  </a:lnTo>
                  <a:lnTo>
                    <a:pt x="3671" y="191"/>
                  </a:lnTo>
                  <a:lnTo>
                    <a:pt x="3668" y="186"/>
                  </a:lnTo>
                  <a:lnTo>
                    <a:pt x="3666" y="180"/>
                  </a:lnTo>
                  <a:lnTo>
                    <a:pt x="3664" y="177"/>
                  </a:lnTo>
                  <a:lnTo>
                    <a:pt x="3662" y="174"/>
                  </a:lnTo>
                  <a:lnTo>
                    <a:pt x="3659" y="170"/>
                  </a:lnTo>
                  <a:lnTo>
                    <a:pt x="3654" y="167"/>
                  </a:lnTo>
                  <a:lnTo>
                    <a:pt x="3654" y="167"/>
                  </a:lnTo>
                  <a:lnTo>
                    <a:pt x="3648" y="163"/>
                  </a:lnTo>
                  <a:lnTo>
                    <a:pt x="3643" y="162"/>
                  </a:lnTo>
                  <a:lnTo>
                    <a:pt x="3638" y="161"/>
                  </a:lnTo>
                  <a:lnTo>
                    <a:pt x="3633" y="163"/>
                  </a:lnTo>
                  <a:lnTo>
                    <a:pt x="3629" y="165"/>
                  </a:lnTo>
                  <a:lnTo>
                    <a:pt x="3625" y="167"/>
                  </a:lnTo>
                  <a:lnTo>
                    <a:pt x="3621" y="171"/>
                  </a:lnTo>
                  <a:lnTo>
                    <a:pt x="3617" y="175"/>
                  </a:lnTo>
                  <a:lnTo>
                    <a:pt x="3617" y="175"/>
                  </a:lnTo>
                  <a:lnTo>
                    <a:pt x="3614" y="179"/>
                  </a:lnTo>
                  <a:lnTo>
                    <a:pt x="3612" y="181"/>
                  </a:lnTo>
                  <a:lnTo>
                    <a:pt x="3609" y="182"/>
                  </a:lnTo>
                  <a:lnTo>
                    <a:pt x="3607" y="182"/>
                  </a:lnTo>
                  <a:lnTo>
                    <a:pt x="3604" y="181"/>
                  </a:lnTo>
                  <a:lnTo>
                    <a:pt x="3601" y="178"/>
                  </a:lnTo>
                  <a:lnTo>
                    <a:pt x="3596" y="170"/>
                  </a:lnTo>
                  <a:lnTo>
                    <a:pt x="3596" y="170"/>
                  </a:lnTo>
                  <a:lnTo>
                    <a:pt x="3592" y="165"/>
                  </a:lnTo>
                  <a:lnTo>
                    <a:pt x="3589" y="162"/>
                  </a:lnTo>
                  <a:lnTo>
                    <a:pt x="3586" y="162"/>
                  </a:lnTo>
                  <a:lnTo>
                    <a:pt x="3583" y="162"/>
                  </a:lnTo>
                  <a:lnTo>
                    <a:pt x="3579" y="164"/>
                  </a:lnTo>
                  <a:lnTo>
                    <a:pt x="3576" y="167"/>
                  </a:lnTo>
                  <a:lnTo>
                    <a:pt x="3568" y="175"/>
                  </a:lnTo>
                  <a:lnTo>
                    <a:pt x="3568" y="175"/>
                  </a:lnTo>
                  <a:lnTo>
                    <a:pt x="3559" y="184"/>
                  </a:lnTo>
                  <a:lnTo>
                    <a:pt x="3551" y="194"/>
                  </a:lnTo>
                  <a:lnTo>
                    <a:pt x="3535" y="217"/>
                  </a:lnTo>
                  <a:lnTo>
                    <a:pt x="3535" y="217"/>
                  </a:lnTo>
                  <a:lnTo>
                    <a:pt x="3527" y="227"/>
                  </a:lnTo>
                  <a:lnTo>
                    <a:pt x="3521" y="237"/>
                  </a:lnTo>
                  <a:lnTo>
                    <a:pt x="3516" y="247"/>
                  </a:lnTo>
                  <a:lnTo>
                    <a:pt x="3515" y="252"/>
                  </a:lnTo>
                  <a:lnTo>
                    <a:pt x="3514" y="257"/>
                  </a:lnTo>
                  <a:lnTo>
                    <a:pt x="3514" y="257"/>
                  </a:lnTo>
                  <a:lnTo>
                    <a:pt x="3513" y="267"/>
                  </a:lnTo>
                  <a:lnTo>
                    <a:pt x="3509" y="278"/>
                  </a:lnTo>
                  <a:lnTo>
                    <a:pt x="3504" y="290"/>
                  </a:lnTo>
                  <a:lnTo>
                    <a:pt x="3495" y="305"/>
                  </a:lnTo>
                  <a:lnTo>
                    <a:pt x="3495" y="305"/>
                  </a:lnTo>
                  <a:lnTo>
                    <a:pt x="3485" y="318"/>
                  </a:lnTo>
                  <a:lnTo>
                    <a:pt x="3481" y="323"/>
                  </a:lnTo>
                  <a:lnTo>
                    <a:pt x="3476" y="327"/>
                  </a:lnTo>
                  <a:lnTo>
                    <a:pt x="3472" y="331"/>
                  </a:lnTo>
                  <a:lnTo>
                    <a:pt x="3468" y="333"/>
                  </a:lnTo>
                  <a:lnTo>
                    <a:pt x="3462" y="334"/>
                  </a:lnTo>
                  <a:lnTo>
                    <a:pt x="3457" y="335"/>
                  </a:lnTo>
                  <a:lnTo>
                    <a:pt x="3457" y="335"/>
                  </a:lnTo>
                  <a:lnTo>
                    <a:pt x="3450" y="336"/>
                  </a:lnTo>
                  <a:lnTo>
                    <a:pt x="3444" y="338"/>
                  </a:lnTo>
                  <a:lnTo>
                    <a:pt x="3440" y="341"/>
                  </a:lnTo>
                  <a:lnTo>
                    <a:pt x="3436" y="345"/>
                  </a:lnTo>
                  <a:lnTo>
                    <a:pt x="3430" y="351"/>
                  </a:lnTo>
                  <a:lnTo>
                    <a:pt x="3428" y="353"/>
                  </a:lnTo>
                  <a:lnTo>
                    <a:pt x="3427" y="354"/>
                  </a:lnTo>
                  <a:lnTo>
                    <a:pt x="3427" y="354"/>
                  </a:lnTo>
                  <a:lnTo>
                    <a:pt x="3234" y="355"/>
                  </a:lnTo>
                  <a:lnTo>
                    <a:pt x="3234" y="355"/>
                  </a:lnTo>
                  <a:lnTo>
                    <a:pt x="3224" y="355"/>
                  </a:lnTo>
                  <a:lnTo>
                    <a:pt x="3215" y="356"/>
                  </a:lnTo>
                  <a:lnTo>
                    <a:pt x="3208" y="358"/>
                  </a:lnTo>
                  <a:lnTo>
                    <a:pt x="3203" y="360"/>
                  </a:lnTo>
                  <a:lnTo>
                    <a:pt x="3198" y="363"/>
                  </a:lnTo>
                  <a:lnTo>
                    <a:pt x="3194" y="366"/>
                  </a:lnTo>
                  <a:lnTo>
                    <a:pt x="3187" y="372"/>
                  </a:lnTo>
                  <a:lnTo>
                    <a:pt x="3181" y="379"/>
                  </a:lnTo>
                  <a:lnTo>
                    <a:pt x="3176" y="387"/>
                  </a:lnTo>
                  <a:lnTo>
                    <a:pt x="3173" y="390"/>
                  </a:lnTo>
                  <a:lnTo>
                    <a:pt x="3170" y="392"/>
                  </a:lnTo>
                  <a:lnTo>
                    <a:pt x="3165" y="395"/>
                  </a:lnTo>
                  <a:lnTo>
                    <a:pt x="3160" y="397"/>
                  </a:lnTo>
                  <a:lnTo>
                    <a:pt x="3160" y="397"/>
                  </a:lnTo>
                  <a:lnTo>
                    <a:pt x="3152" y="400"/>
                  </a:lnTo>
                  <a:lnTo>
                    <a:pt x="3144" y="404"/>
                  </a:lnTo>
                  <a:lnTo>
                    <a:pt x="3138" y="409"/>
                  </a:lnTo>
                  <a:lnTo>
                    <a:pt x="3132" y="415"/>
                  </a:lnTo>
                  <a:lnTo>
                    <a:pt x="3132" y="415"/>
                  </a:lnTo>
                  <a:lnTo>
                    <a:pt x="3136" y="417"/>
                  </a:lnTo>
                  <a:lnTo>
                    <a:pt x="3139" y="419"/>
                  </a:lnTo>
                  <a:lnTo>
                    <a:pt x="3139" y="419"/>
                  </a:lnTo>
                  <a:lnTo>
                    <a:pt x="3143" y="423"/>
                  </a:lnTo>
                  <a:lnTo>
                    <a:pt x="3144" y="426"/>
                  </a:lnTo>
                  <a:lnTo>
                    <a:pt x="3143" y="428"/>
                  </a:lnTo>
                  <a:lnTo>
                    <a:pt x="3141" y="431"/>
                  </a:lnTo>
                  <a:lnTo>
                    <a:pt x="3141" y="431"/>
                  </a:lnTo>
                  <a:lnTo>
                    <a:pt x="3138" y="434"/>
                  </a:lnTo>
                  <a:lnTo>
                    <a:pt x="3137" y="439"/>
                  </a:lnTo>
                  <a:lnTo>
                    <a:pt x="3134" y="453"/>
                  </a:lnTo>
                  <a:lnTo>
                    <a:pt x="3134" y="453"/>
                  </a:lnTo>
                  <a:lnTo>
                    <a:pt x="3132" y="460"/>
                  </a:lnTo>
                  <a:lnTo>
                    <a:pt x="3128" y="465"/>
                  </a:lnTo>
                  <a:lnTo>
                    <a:pt x="3124" y="467"/>
                  </a:lnTo>
                  <a:lnTo>
                    <a:pt x="3119" y="468"/>
                  </a:lnTo>
                  <a:lnTo>
                    <a:pt x="3119" y="468"/>
                  </a:lnTo>
                  <a:lnTo>
                    <a:pt x="3114" y="470"/>
                  </a:lnTo>
                  <a:lnTo>
                    <a:pt x="3110" y="474"/>
                  </a:lnTo>
                  <a:lnTo>
                    <a:pt x="3107" y="478"/>
                  </a:lnTo>
                  <a:lnTo>
                    <a:pt x="3103" y="483"/>
                  </a:lnTo>
                  <a:lnTo>
                    <a:pt x="3103" y="483"/>
                  </a:lnTo>
                  <a:lnTo>
                    <a:pt x="3100" y="486"/>
                  </a:lnTo>
                  <a:lnTo>
                    <a:pt x="3097" y="488"/>
                  </a:lnTo>
                  <a:lnTo>
                    <a:pt x="3092" y="489"/>
                  </a:lnTo>
                  <a:lnTo>
                    <a:pt x="3088" y="490"/>
                  </a:lnTo>
                  <a:lnTo>
                    <a:pt x="3076" y="490"/>
                  </a:lnTo>
                  <a:lnTo>
                    <a:pt x="3064" y="491"/>
                  </a:lnTo>
                  <a:lnTo>
                    <a:pt x="3064" y="491"/>
                  </a:lnTo>
                  <a:lnTo>
                    <a:pt x="3052" y="491"/>
                  </a:lnTo>
                  <a:lnTo>
                    <a:pt x="3042" y="490"/>
                  </a:lnTo>
                  <a:lnTo>
                    <a:pt x="3032" y="488"/>
                  </a:lnTo>
                  <a:lnTo>
                    <a:pt x="3021" y="483"/>
                  </a:lnTo>
                  <a:lnTo>
                    <a:pt x="3021" y="483"/>
                  </a:lnTo>
                  <a:lnTo>
                    <a:pt x="3014" y="481"/>
                  </a:lnTo>
                  <a:lnTo>
                    <a:pt x="3008" y="481"/>
                  </a:lnTo>
                  <a:lnTo>
                    <a:pt x="3002" y="480"/>
                  </a:lnTo>
                  <a:lnTo>
                    <a:pt x="2997" y="481"/>
                  </a:lnTo>
                  <a:lnTo>
                    <a:pt x="2984" y="482"/>
                  </a:lnTo>
                  <a:lnTo>
                    <a:pt x="2972" y="483"/>
                  </a:lnTo>
                  <a:lnTo>
                    <a:pt x="2972" y="483"/>
                  </a:lnTo>
                  <a:lnTo>
                    <a:pt x="2962" y="483"/>
                  </a:lnTo>
                  <a:lnTo>
                    <a:pt x="2960" y="483"/>
                  </a:lnTo>
                  <a:lnTo>
                    <a:pt x="2957" y="484"/>
                  </a:lnTo>
                  <a:lnTo>
                    <a:pt x="2954" y="488"/>
                  </a:lnTo>
                  <a:lnTo>
                    <a:pt x="2951" y="493"/>
                  </a:lnTo>
                  <a:lnTo>
                    <a:pt x="2951" y="493"/>
                  </a:lnTo>
                  <a:lnTo>
                    <a:pt x="2949" y="495"/>
                  </a:lnTo>
                  <a:lnTo>
                    <a:pt x="2946" y="497"/>
                  </a:lnTo>
                  <a:lnTo>
                    <a:pt x="2946" y="497"/>
                  </a:lnTo>
                  <a:lnTo>
                    <a:pt x="2950" y="505"/>
                  </a:lnTo>
                  <a:lnTo>
                    <a:pt x="2954" y="514"/>
                  </a:lnTo>
                  <a:lnTo>
                    <a:pt x="2954" y="514"/>
                  </a:lnTo>
                  <a:lnTo>
                    <a:pt x="2955" y="518"/>
                  </a:lnTo>
                  <a:lnTo>
                    <a:pt x="2954" y="522"/>
                  </a:lnTo>
                  <a:lnTo>
                    <a:pt x="2953" y="526"/>
                  </a:lnTo>
                  <a:lnTo>
                    <a:pt x="2951" y="529"/>
                  </a:lnTo>
                  <a:lnTo>
                    <a:pt x="2951" y="529"/>
                  </a:lnTo>
                  <a:lnTo>
                    <a:pt x="2953" y="532"/>
                  </a:lnTo>
                  <a:lnTo>
                    <a:pt x="2954" y="535"/>
                  </a:lnTo>
                  <a:lnTo>
                    <a:pt x="2953" y="538"/>
                  </a:lnTo>
                  <a:lnTo>
                    <a:pt x="2952" y="542"/>
                  </a:lnTo>
                  <a:lnTo>
                    <a:pt x="2952" y="542"/>
                  </a:lnTo>
                  <a:lnTo>
                    <a:pt x="2950" y="545"/>
                  </a:lnTo>
                  <a:lnTo>
                    <a:pt x="2946" y="548"/>
                  </a:lnTo>
                  <a:lnTo>
                    <a:pt x="2937" y="553"/>
                  </a:lnTo>
                  <a:lnTo>
                    <a:pt x="2916" y="563"/>
                  </a:lnTo>
                  <a:lnTo>
                    <a:pt x="2916" y="563"/>
                  </a:lnTo>
                  <a:lnTo>
                    <a:pt x="2900" y="572"/>
                  </a:lnTo>
                  <a:lnTo>
                    <a:pt x="2891" y="577"/>
                  </a:lnTo>
                  <a:lnTo>
                    <a:pt x="2880" y="581"/>
                  </a:lnTo>
                  <a:lnTo>
                    <a:pt x="2880" y="581"/>
                  </a:lnTo>
                  <a:lnTo>
                    <a:pt x="2863" y="587"/>
                  </a:lnTo>
                  <a:lnTo>
                    <a:pt x="2850" y="590"/>
                  </a:lnTo>
                  <a:lnTo>
                    <a:pt x="2850" y="590"/>
                  </a:lnTo>
                  <a:lnTo>
                    <a:pt x="2842" y="592"/>
                  </a:lnTo>
                  <a:lnTo>
                    <a:pt x="2834" y="595"/>
                  </a:lnTo>
                  <a:lnTo>
                    <a:pt x="2818" y="602"/>
                  </a:lnTo>
                  <a:lnTo>
                    <a:pt x="2818" y="602"/>
                  </a:lnTo>
                  <a:lnTo>
                    <a:pt x="2808" y="606"/>
                  </a:lnTo>
                  <a:lnTo>
                    <a:pt x="2798" y="612"/>
                  </a:lnTo>
                  <a:lnTo>
                    <a:pt x="2789" y="618"/>
                  </a:lnTo>
                  <a:lnTo>
                    <a:pt x="2781" y="624"/>
                  </a:lnTo>
                  <a:lnTo>
                    <a:pt x="2781" y="624"/>
                  </a:lnTo>
                  <a:lnTo>
                    <a:pt x="2778" y="627"/>
                  </a:lnTo>
                  <a:lnTo>
                    <a:pt x="2774" y="628"/>
                  </a:lnTo>
                  <a:lnTo>
                    <a:pt x="2769" y="629"/>
                  </a:lnTo>
                  <a:lnTo>
                    <a:pt x="2764" y="629"/>
                  </a:lnTo>
                  <a:lnTo>
                    <a:pt x="2753" y="627"/>
                  </a:lnTo>
                  <a:lnTo>
                    <a:pt x="2745" y="626"/>
                  </a:lnTo>
                  <a:lnTo>
                    <a:pt x="2745" y="626"/>
                  </a:lnTo>
                  <a:lnTo>
                    <a:pt x="2739" y="625"/>
                  </a:lnTo>
                  <a:lnTo>
                    <a:pt x="2733" y="627"/>
                  </a:lnTo>
                  <a:lnTo>
                    <a:pt x="2720" y="631"/>
                  </a:lnTo>
                  <a:lnTo>
                    <a:pt x="2720" y="631"/>
                  </a:lnTo>
                  <a:lnTo>
                    <a:pt x="2717" y="631"/>
                  </a:lnTo>
                  <a:lnTo>
                    <a:pt x="2713" y="631"/>
                  </a:lnTo>
                  <a:lnTo>
                    <a:pt x="2709" y="629"/>
                  </a:lnTo>
                  <a:lnTo>
                    <a:pt x="2706" y="627"/>
                  </a:lnTo>
                  <a:lnTo>
                    <a:pt x="2698" y="622"/>
                  </a:lnTo>
                  <a:lnTo>
                    <a:pt x="2692" y="616"/>
                  </a:lnTo>
                  <a:lnTo>
                    <a:pt x="2692" y="616"/>
                  </a:lnTo>
                  <a:lnTo>
                    <a:pt x="2687" y="612"/>
                  </a:lnTo>
                  <a:lnTo>
                    <a:pt x="2685" y="607"/>
                  </a:lnTo>
                  <a:lnTo>
                    <a:pt x="2685" y="604"/>
                  </a:lnTo>
                  <a:lnTo>
                    <a:pt x="2685" y="602"/>
                  </a:lnTo>
                  <a:lnTo>
                    <a:pt x="2687" y="600"/>
                  </a:lnTo>
                  <a:lnTo>
                    <a:pt x="2688" y="598"/>
                  </a:lnTo>
                  <a:lnTo>
                    <a:pt x="2688" y="598"/>
                  </a:lnTo>
                  <a:lnTo>
                    <a:pt x="2687" y="594"/>
                  </a:lnTo>
                  <a:lnTo>
                    <a:pt x="2686" y="591"/>
                  </a:lnTo>
                  <a:lnTo>
                    <a:pt x="2686" y="587"/>
                  </a:lnTo>
                  <a:lnTo>
                    <a:pt x="2686" y="583"/>
                  </a:lnTo>
                  <a:lnTo>
                    <a:pt x="2689" y="576"/>
                  </a:lnTo>
                  <a:lnTo>
                    <a:pt x="2693" y="572"/>
                  </a:lnTo>
                  <a:lnTo>
                    <a:pt x="2693" y="572"/>
                  </a:lnTo>
                  <a:lnTo>
                    <a:pt x="2698" y="567"/>
                  </a:lnTo>
                  <a:lnTo>
                    <a:pt x="2704" y="560"/>
                  </a:lnTo>
                  <a:lnTo>
                    <a:pt x="2712" y="551"/>
                  </a:lnTo>
                  <a:lnTo>
                    <a:pt x="2722" y="544"/>
                  </a:lnTo>
                  <a:lnTo>
                    <a:pt x="2722" y="544"/>
                  </a:lnTo>
                  <a:lnTo>
                    <a:pt x="2726" y="540"/>
                  </a:lnTo>
                  <a:lnTo>
                    <a:pt x="2730" y="535"/>
                  </a:lnTo>
                  <a:lnTo>
                    <a:pt x="2733" y="528"/>
                  </a:lnTo>
                  <a:lnTo>
                    <a:pt x="2735" y="522"/>
                  </a:lnTo>
                  <a:lnTo>
                    <a:pt x="2737" y="509"/>
                  </a:lnTo>
                  <a:lnTo>
                    <a:pt x="2737" y="500"/>
                  </a:lnTo>
                  <a:lnTo>
                    <a:pt x="2737" y="500"/>
                  </a:lnTo>
                  <a:lnTo>
                    <a:pt x="2738" y="494"/>
                  </a:lnTo>
                  <a:lnTo>
                    <a:pt x="2741" y="488"/>
                  </a:lnTo>
                  <a:lnTo>
                    <a:pt x="2741" y="488"/>
                  </a:lnTo>
                  <a:lnTo>
                    <a:pt x="2740" y="484"/>
                  </a:lnTo>
                  <a:lnTo>
                    <a:pt x="2738" y="482"/>
                  </a:lnTo>
                  <a:lnTo>
                    <a:pt x="2735" y="482"/>
                  </a:lnTo>
                  <a:lnTo>
                    <a:pt x="2730" y="482"/>
                  </a:lnTo>
                  <a:lnTo>
                    <a:pt x="2730" y="482"/>
                  </a:lnTo>
                  <a:lnTo>
                    <a:pt x="2727" y="482"/>
                  </a:lnTo>
                  <a:lnTo>
                    <a:pt x="2725" y="480"/>
                  </a:lnTo>
                  <a:lnTo>
                    <a:pt x="2724" y="477"/>
                  </a:lnTo>
                  <a:lnTo>
                    <a:pt x="2724" y="474"/>
                  </a:lnTo>
                  <a:lnTo>
                    <a:pt x="2724" y="466"/>
                  </a:lnTo>
                  <a:lnTo>
                    <a:pt x="2725" y="460"/>
                  </a:lnTo>
                  <a:lnTo>
                    <a:pt x="2725" y="460"/>
                  </a:lnTo>
                  <a:lnTo>
                    <a:pt x="2724" y="453"/>
                  </a:lnTo>
                  <a:lnTo>
                    <a:pt x="2723" y="445"/>
                  </a:lnTo>
                  <a:lnTo>
                    <a:pt x="2720" y="436"/>
                  </a:lnTo>
                  <a:lnTo>
                    <a:pt x="2717" y="430"/>
                  </a:lnTo>
                  <a:lnTo>
                    <a:pt x="2717" y="430"/>
                  </a:lnTo>
                  <a:lnTo>
                    <a:pt x="2714" y="427"/>
                  </a:lnTo>
                  <a:lnTo>
                    <a:pt x="2711" y="426"/>
                  </a:lnTo>
                  <a:lnTo>
                    <a:pt x="2698" y="426"/>
                  </a:lnTo>
                  <a:lnTo>
                    <a:pt x="2698" y="426"/>
                  </a:lnTo>
                  <a:lnTo>
                    <a:pt x="2691" y="427"/>
                  </a:lnTo>
                  <a:lnTo>
                    <a:pt x="2688" y="429"/>
                  </a:lnTo>
                  <a:lnTo>
                    <a:pt x="2684" y="431"/>
                  </a:lnTo>
                  <a:lnTo>
                    <a:pt x="2678" y="434"/>
                  </a:lnTo>
                  <a:lnTo>
                    <a:pt x="2678" y="434"/>
                  </a:lnTo>
                  <a:lnTo>
                    <a:pt x="2671" y="437"/>
                  </a:lnTo>
                  <a:lnTo>
                    <a:pt x="2670" y="439"/>
                  </a:lnTo>
                  <a:lnTo>
                    <a:pt x="2669" y="441"/>
                  </a:lnTo>
                  <a:lnTo>
                    <a:pt x="2667" y="445"/>
                  </a:lnTo>
                  <a:lnTo>
                    <a:pt x="2665" y="452"/>
                  </a:lnTo>
                  <a:lnTo>
                    <a:pt x="2665" y="452"/>
                  </a:lnTo>
                  <a:lnTo>
                    <a:pt x="2661" y="458"/>
                  </a:lnTo>
                  <a:lnTo>
                    <a:pt x="2659" y="460"/>
                  </a:lnTo>
                  <a:lnTo>
                    <a:pt x="2658" y="462"/>
                  </a:lnTo>
                  <a:lnTo>
                    <a:pt x="2655" y="463"/>
                  </a:lnTo>
                  <a:lnTo>
                    <a:pt x="2652" y="463"/>
                  </a:lnTo>
                  <a:lnTo>
                    <a:pt x="2645" y="462"/>
                  </a:lnTo>
                  <a:lnTo>
                    <a:pt x="2645" y="462"/>
                  </a:lnTo>
                  <a:lnTo>
                    <a:pt x="2642" y="460"/>
                  </a:lnTo>
                  <a:lnTo>
                    <a:pt x="2640" y="457"/>
                  </a:lnTo>
                  <a:lnTo>
                    <a:pt x="2639" y="454"/>
                  </a:lnTo>
                  <a:lnTo>
                    <a:pt x="2639" y="451"/>
                  </a:lnTo>
                  <a:lnTo>
                    <a:pt x="2640" y="447"/>
                  </a:lnTo>
                  <a:lnTo>
                    <a:pt x="2642" y="445"/>
                  </a:lnTo>
                  <a:lnTo>
                    <a:pt x="2645" y="440"/>
                  </a:lnTo>
                  <a:lnTo>
                    <a:pt x="2645" y="440"/>
                  </a:lnTo>
                  <a:lnTo>
                    <a:pt x="2649" y="436"/>
                  </a:lnTo>
                  <a:lnTo>
                    <a:pt x="2654" y="429"/>
                  </a:lnTo>
                  <a:lnTo>
                    <a:pt x="2661" y="422"/>
                  </a:lnTo>
                  <a:lnTo>
                    <a:pt x="2665" y="418"/>
                  </a:lnTo>
                  <a:lnTo>
                    <a:pt x="2669" y="415"/>
                  </a:lnTo>
                  <a:lnTo>
                    <a:pt x="2669" y="415"/>
                  </a:lnTo>
                  <a:lnTo>
                    <a:pt x="2674" y="412"/>
                  </a:lnTo>
                  <a:lnTo>
                    <a:pt x="2677" y="408"/>
                  </a:lnTo>
                  <a:lnTo>
                    <a:pt x="2680" y="405"/>
                  </a:lnTo>
                  <a:lnTo>
                    <a:pt x="2681" y="401"/>
                  </a:lnTo>
                  <a:lnTo>
                    <a:pt x="2682" y="393"/>
                  </a:lnTo>
                  <a:lnTo>
                    <a:pt x="2682" y="385"/>
                  </a:lnTo>
                  <a:lnTo>
                    <a:pt x="2682" y="385"/>
                  </a:lnTo>
                  <a:lnTo>
                    <a:pt x="2683" y="379"/>
                  </a:lnTo>
                  <a:lnTo>
                    <a:pt x="2682" y="373"/>
                  </a:lnTo>
                  <a:lnTo>
                    <a:pt x="2680" y="368"/>
                  </a:lnTo>
                  <a:lnTo>
                    <a:pt x="2678" y="364"/>
                  </a:lnTo>
                  <a:lnTo>
                    <a:pt x="2678" y="364"/>
                  </a:lnTo>
                  <a:lnTo>
                    <a:pt x="2676" y="362"/>
                  </a:lnTo>
                  <a:lnTo>
                    <a:pt x="2676" y="360"/>
                  </a:lnTo>
                  <a:lnTo>
                    <a:pt x="2676" y="358"/>
                  </a:lnTo>
                  <a:lnTo>
                    <a:pt x="2677" y="356"/>
                  </a:lnTo>
                  <a:lnTo>
                    <a:pt x="2681" y="353"/>
                  </a:lnTo>
                  <a:lnTo>
                    <a:pt x="2685" y="350"/>
                  </a:lnTo>
                  <a:lnTo>
                    <a:pt x="2685" y="350"/>
                  </a:lnTo>
                  <a:lnTo>
                    <a:pt x="2686" y="349"/>
                  </a:lnTo>
                  <a:lnTo>
                    <a:pt x="2686" y="348"/>
                  </a:lnTo>
                  <a:lnTo>
                    <a:pt x="2685" y="345"/>
                  </a:lnTo>
                  <a:lnTo>
                    <a:pt x="2683" y="341"/>
                  </a:lnTo>
                  <a:lnTo>
                    <a:pt x="2679" y="336"/>
                  </a:lnTo>
                  <a:lnTo>
                    <a:pt x="2669" y="328"/>
                  </a:lnTo>
                  <a:lnTo>
                    <a:pt x="2663" y="325"/>
                  </a:lnTo>
                  <a:lnTo>
                    <a:pt x="2659" y="323"/>
                  </a:lnTo>
                  <a:lnTo>
                    <a:pt x="2659" y="323"/>
                  </a:lnTo>
                  <a:lnTo>
                    <a:pt x="2651" y="319"/>
                  </a:lnTo>
                  <a:lnTo>
                    <a:pt x="2644" y="315"/>
                  </a:lnTo>
                  <a:lnTo>
                    <a:pt x="2637" y="309"/>
                  </a:lnTo>
                  <a:lnTo>
                    <a:pt x="2627" y="302"/>
                  </a:lnTo>
                  <a:lnTo>
                    <a:pt x="2627" y="302"/>
                  </a:lnTo>
                  <a:lnTo>
                    <a:pt x="2620" y="298"/>
                  </a:lnTo>
                  <a:lnTo>
                    <a:pt x="2614" y="295"/>
                  </a:lnTo>
                  <a:lnTo>
                    <a:pt x="2607" y="293"/>
                  </a:lnTo>
                  <a:lnTo>
                    <a:pt x="2600" y="292"/>
                  </a:lnTo>
                  <a:lnTo>
                    <a:pt x="2588" y="291"/>
                  </a:lnTo>
                  <a:lnTo>
                    <a:pt x="2577" y="291"/>
                  </a:lnTo>
                  <a:lnTo>
                    <a:pt x="2577" y="291"/>
                  </a:lnTo>
                  <a:lnTo>
                    <a:pt x="2570" y="291"/>
                  </a:lnTo>
                  <a:lnTo>
                    <a:pt x="2564" y="293"/>
                  </a:lnTo>
                  <a:lnTo>
                    <a:pt x="2562" y="294"/>
                  </a:lnTo>
                  <a:lnTo>
                    <a:pt x="2561" y="296"/>
                  </a:lnTo>
                  <a:lnTo>
                    <a:pt x="2560" y="298"/>
                  </a:lnTo>
                  <a:lnTo>
                    <a:pt x="2559" y="301"/>
                  </a:lnTo>
                  <a:lnTo>
                    <a:pt x="2559" y="301"/>
                  </a:lnTo>
                  <a:lnTo>
                    <a:pt x="2558" y="308"/>
                  </a:lnTo>
                  <a:lnTo>
                    <a:pt x="2557" y="316"/>
                  </a:lnTo>
                  <a:lnTo>
                    <a:pt x="2556" y="319"/>
                  </a:lnTo>
                  <a:lnTo>
                    <a:pt x="2555" y="322"/>
                  </a:lnTo>
                  <a:lnTo>
                    <a:pt x="2553" y="324"/>
                  </a:lnTo>
                  <a:lnTo>
                    <a:pt x="2550" y="325"/>
                  </a:lnTo>
                  <a:lnTo>
                    <a:pt x="2550" y="325"/>
                  </a:lnTo>
                  <a:lnTo>
                    <a:pt x="2548" y="327"/>
                  </a:lnTo>
                  <a:lnTo>
                    <a:pt x="2546" y="330"/>
                  </a:lnTo>
                  <a:lnTo>
                    <a:pt x="2544" y="334"/>
                  </a:lnTo>
                  <a:lnTo>
                    <a:pt x="2544" y="339"/>
                  </a:lnTo>
                  <a:lnTo>
                    <a:pt x="2543" y="349"/>
                  </a:lnTo>
                  <a:lnTo>
                    <a:pt x="2543" y="357"/>
                  </a:lnTo>
                  <a:lnTo>
                    <a:pt x="2543" y="357"/>
                  </a:lnTo>
                  <a:lnTo>
                    <a:pt x="2543" y="360"/>
                  </a:lnTo>
                  <a:lnTo>
                    <a:pt x="2542" y="363"/>
                  </a:lnTo>
                  <a:lnTo>
                    <a:pt x="2540" y="365"/>
                  </a:lnTo>
                  <a:lnTo>
                    <a:pt x="2539" y="366"/>
                  </a:lnTo>
                  <a:lnTo>
                    <a:pt x="2537" y="366"/>
                  </a:lnTo>
                  <a:lnTo>
                    <a:pt x="2535" y="366"/>
                  </a:lnTo>
                  <a:lnTo>
                    <a:pt x="2534" y="365"/>
                  </a:lnTo>
                  <a:lnTo>
                    <a:pt x="2532" y="363"/>
                  </a:lnTo>
                  <a:lnTo>
                    <a:pt x="2532" y="363"/>
                  </a:lnTo>
                  <a:lnTo>
                    <a:pt x="2529" y="353"/>
                  </a:lnTo>
                  <a:lnTo>
                    <a:pt x="2528" y="345"/>
                  </a:lnTo>
                  <a:lnTo>
                    <a:pt x="2528" y="345"/>
                  </a:lnTo>
                  <a:lnTo>
                    <a:pt x="2526" y="341"/>
                  </a:lnTo>
                  <a:lnTo>
                    <a:pt x="2524" y="339"/>
                  </a:lnTo>
                  <a:lnTo>
                    <a:pt x="2522" y="338"/>
                  </a:lnTo>
                  <a:lnTo>
                    <a:pt x="2521" y="338"/>
                  </a:lnTo>
                  <a:lnTo>
                    <a:pt x="2520" y="340"/>
                  </a:lnTo>
                  <a:lnTo>
                    <a:pt x="2519" y="341"/>
                  </a:lnTo>
                  <a:lnTo>
                    <a:pt x="2519" y="341"/>
                  </a:lnTo>
                  <a:lnTo>
                    <a:pt x="2517" y="345"/>
                  </a:lnTo>
                  <a:lnTo>
                    <a:pt x="2514" y="347"/>
                  </a:lnTo>
                  <a:lnTo>
                    <a:pt x="2510" y="348"/>
                  </a:lnTo>
                  <a:lnTo>
                    <a:pt x="2504" y="349"/>
                  </a:lnTo>
                  <a:lnTo>
                    <a:pt x="2504" y="349"/>
                  </a:lnTo>
                  <a:lnTo>
                    <a:pt x="2501" y="350"/>
                  </a:lnTo>
                  <a:lnTo>
                    <a:pt x="2497" y="351"/>
                  </a:lnTo>
                  <a:lnTo>
                    <a:pt x="2495" y="356"/>
                  </a:lnTo>
                  <a:lnTo>
                    <a:pt x="2493" y="362"/>
                  </a:lnTo>
                  <a:lnTo>
                    <a:pt x="2491" y="364"/>
                  </a:lnTo>
                  <a:lnTo>
                    <a:pt x="2489" y="365"/>
                  </a:lnTo>
                  <a:lnTo>
                    <a:pt x="2489" y="365"/>
                  </a:lnTo>
                  <a:lnTo>
                    <a:pt x="2487" y="367"/>
                  </a:lnTo>
                  <a:lnTo>
                    <a:pt x="2486" y="370"/>
                  </a:lnTo>
                  <a:lnTo>
                    <a:pt x="2485" y="377"/>
                  </a:lnTo>
                  <a:lnTo>
                    <a:pt x="2485" y="394"/>
                  </a:lnTo>
                  <a:lnTo>
                    <a:pt x="2485" y="394"/>
                  </a:lnTo>
                  <a:lnTo>
                    <a:pt x="2484" y="400"/>
                  </a:lnTo>
                  <a:lnTo>
                    <a:pt x="2482" y="406"/>
                  </a:lnTo>
                  <a:lnTo>
                    <a:pt x="2478" y="412"/>
                  </a:lnTo>
                  <a:lnTo>
                    <a:pt x="2473" y="417"/>
                  </a:lnTo>
                  <a:lnTo>
                    <a:pt x="2473" y="417"/>
                  </a:lnTo>
                  <a:lnTo>
                    <a:pt x="2470" y="421"/>
                  </a:lnTo>
                  <a:lnTo>
                    <a:pt x="2468" y="427"/>
                  </a:lnTo>
                  <a:lnTo>
                    <a:pt x="2467" y="434"/>
                  </a:lnTo>
                  <a:lnTo>
                    <a:pt x="2467" y="442"/>
                  </a:lnTo>
                  <a:lnTo>
                    <a:pt x="2467" y="457"/>
                  </a:lnTo>
                  <a:lnTo>
                    <a:pt x="2467" y="469"/>
                  </a:lnTo>
                  <a:lnTo>
                    <a:pt x="2467" y="469"/>
                  </a:lnTo>
                  <a:lnTo>
                    <a:pt x="2467" y="476"/>
                  </a:lnTo>
                  <a:lnTo>
                    <a:pt x="2468" y="478"/>
                  </a:lnTo>
                  <a:lnTo>
                    <a:pt x="2469" y="480"/>
                  </a:lnTo>
                  <a:lnTo>
                    <a:pt x="2473" y="482"/>
                  </a:lnTo>
                  <a:lnTo>
                    <a:pt x="2479" y="486"/>
                  </a:lnTo>
                  <a:lnTo>
                    <a:pt x="2479" y="486"/>
                  </a:lnTo>
                  <a:lnTo>
                    <a:pt x="2483" y="489"/>
                  </a:lnTo>
                  <a:lnTo>
                    <a:pt x="2485" y="494"/>
                  </a:lnTo>
                  <a:lnTo>
                    <a:pt x="2487" y="499"/>
                  </a:lnTo>
                  <a:lnTo>
                    <a:pt x="2488" y="506"/>
                  </a:lnTo>
                  <a:lnTo>
                    <a:pt x="2488" y="520"/>
                  </a:lnTo>
                  <a:lnTo>
                    <a:pt x="2487" y="533"/>
                  </a:lnTo>
                  <a:lnTo>
                    <a:pt x="2487" y="533"/>
                  </a:lnTo>
                  <a:lnTo>
                    <a:pt x="2487" y="551"/>
                  </a:lnTo>
                  <a:lnTo>
                    <a:pt x="2486" y="556"/>
                  </a:lnTo>
                  <a:lnTo>
                    <a:pt x="2485" y="559"/>
                  </a:lnTo>
                  <a:lnTo>
                    <a:pt x="2483" y="560"/>
                  </a:lnTo>
                  <a:lnTo>
                    <a:pt x="2483" y="560"/>
                  </a:lnTo>
                  <a:lnTo>
                    <a:pt x="2482" y="561"/>
                  </a:lnTo>
                  <a:lnTo>
                    <a:pt x="2480" y="563"/>
                  </a:lnTo>
                  <a:lnTo>
                    <a:pt x="2475" y="571"/>
                  </a:lnTo>
                  <a:lnTo>
                    <a:pt x="2466" y="587"/>
                  </a:lnTo>
                  <a:lnTo>
                    <a:pt x="2466" y="587"/>
                  </a:lnTo>
                  <a:lnTo>
                    <a:pt x="2464" y="592"/>
                  </a:lnTo>
                  <a:lnTo>
                    <a:pt x="2462" y="596"/>
                  </a:lnTo>
                  <a:lnTo>
                    <a:pt x="2458" y="598"/>
                  </a:lnTo>
                  <a:lnTo>
                    <a:pt x="2450" y="600"/>
                  </a:lnTo>
                  <a:lnTo>
                    <a:pt x="2450" y="600"/>
                  </a:lnTo>
                  <a:lnTo>
                    <a:pt x="2445" y="602"/>
                  </a:lnTo>
                  <a:lnTo>
                    <a:pt x="2441" y="604"/>
                  </a:lnTo>
                  <a:lnTo>
                    <a:pt x="2435" y="609"/>
                  </a:lnTo>
                  <a:lnTo>
                    <a:pt x="2430" y="613"/>
                  </a:lnTo>
                  <a:lnTo>
                    <a:pt x="2427" y="615"/>
                  </a:lnTo>
                  <a:lnTo>
                    <a:pt x="2423" y="616"/>
                  </a:lnTo>
                  <a:lnTo>
                    <a:pt x="2423" y="616"/>
                  </a:lnTo>
                  <a:lnTo>
                    <a:pt x="2417" y="615"/>
                  </a:lnTo>
                  <a:lnTo>
                    <a:pt x="2411" y="614"/>
                  </a:lnTo>
                  <a:lnTo>
                    <a:pt x="2408" y="610"/>
                  </a:lnTo>
                  <a:lnTo>
                    <a:pt x="2407" y="605"/>
                  </a:lnTo>
                  <a:lnTo>
                    <a:pt x="2407" y="605"/>
                  </a:lnTo>
                  <a:lnTo>
                    <a:pt x="2405" y="599"/>
                  </a:lnTo>
                  <a:lnTo>
                    <a:pt x="2402" y="593"/>
                  </a:lnTo>
                  <a:lnTo>
                    <a:pt x="2399" y="588"/>
                  </a:lnTo>
                  <a:lnTo>
                    <a:pt x="2396" y="582"/>
                  </a:lnTo>
                  <a:lnTo>
                    <a:pt x="2396" y="582"/>
                  </a:lnTo>
                  <a:lnTo>
                    <a:pt x="2394" y="572"/>
                  </a:lnTo>
                  <a:lnTo>
                    <a:pt x="2393" y="559"/>
                  </a:lnTo>
                  <a:lnTo>
                    <a:pt x="2392" y="544"/>
                  </a:lnTo>
                  <a:lnTo>
                    <a:pt x="2392" y="537"/>
                  </a:lnTo>
                  <a:lnTo>
                    <a:pt x="2393" y="533"/>
                  </a:lnTo>
                  <a:lnTo>
                    <a:pt x="2393" y="533"/>
                  </a:lnTo>
                  <a:lnTo>
                    <a:pt x="2393" y="529"/>
                  </a:lnTo>
                  <a:lnTo>
                    <a:pt x="2392" y="525"/>
                  </a:lnTo>
                  <a:lnTo>
                    <a:pt x="2389" y="518"/>
                  </a:lnTo>
                  <a:lnTo>
                    <a:pt x="2384" y="510"/>
                  </a:lnTo>
                  <a:lnTo>
                    <a:pt x="2383" y="507"/>
                  </a:lnTo>
                  <a:lnTo>
                    <a:pt x="2382" y="503"/>
                  </a:lnTo>
                  <a:lnTo>
                    <a:pt x="2382" y="503"/>
                  </a:lnTo>
                  <a:lnTo>
                    <a:pt x="2383" y="496"/>
                  </a:lnTo>
                  <a:lnTo>
                    <a:pt x="2383" y="490"/>
                  </a:lnTo>
                  <a:lnTo>
                    <a:pt x="2385" y="484"/>
                  </a:lnTo>
                  <a:lnTo>
                    <a:pt x="2388" y="480"/>
                  </a:lnTo>
                  <a:lnTo>
                    <a:pt x="2388" y="480"/>
                  </a:lnTo>
                  <a:lnTo>
                    <a:pt x="2390" y="478"/>
                  </a:lnTo>
                  <a:lnTo>
                    <a:pt x="2391" y="476"/>
                  </a:lnTo>
                  <a:lnTo>
                    <a:pt x="2391" y="471"/>
                  </a:lnTo>
                  <a:lnTo>
                    <a:pt x="2392" y="466"/>
                  </a:lnTo>
                  <a:lnTo>
                    <a:pt x="2393" y="464"/>
                  </a:lnTo>
                  <a:lnTo>
                    <a:pt x="2394" y="463"/>
                  </a:lnTo>
                  <a:lnTo>
                    <a:pt x="2394" y="463"/>
                  </a:lnTo>
                  <a:lnTo>
                    <a:pt x="2397" y="460"/>
                  </a:lnTo>
                  <a:lnTo>
                    <a:pt x="2398" y="456"/>
                  </a:lnTo>
                  <a:lnTo>
                    <a:pt x="2398" y="446"/>
                  </a:lnTo>
                  <a:lnTo>
                    <a:pt x="2398" y="446"/>
                  </a:lnTo>
                  <a:lnTo>
                    <a:pt x="2398" y="441"/>
                  </a:lnTo>
                  <a:lnTo>
                    <a:pt x="2399" y="436"/>
                  </a:lnTo>
                  <a:lnTo>
                    <a:pt x="2401" y="432"/>
                  </a:lnTo>
                  <a:lnTo>
                    <a:pt x="2406" y="429"/>
                  </a:lnTo>
                  <a:lnTo>
                    <a:pt x="2406" y="429"/>
                  </a:lnTo>
                  <a:lnTo>
                    <a:pt x="2409" y="426"/>
                  </a:lnTo>
                  <a:lnTo>
                    <a:pt x="2411" y="422"/>
                  </a:lnTo>
                  <a:lnTo>
                    <a:pt x="2412" y="417"/>
                  </a:lnTo>
                  <a:lnTo>
                    <a:pt x="2412" y="411"/>
                  </a:lnTo>
                  <a:lnTo>
                    <a:pt x="2412" y="398"/>
                  </a:lnTo>
                  <a:lnTo>
                    <a:pt x="2412" y="390"/>
                  </a:lnTo>
                  <a:lnTo>
                    <a:pt x="2412" y="390"/>
                  </a:lnTo>
                  <a:lnTo>
                    <a:pt x="2415" y="383"/>
                  </a:lnTo>
                  <a:lnTo>
                    <a:pt x="2418" y="377"/>
                  </a:lnTo>
                  <a:lnTo>
                    <a:pt x="2424" y="365"/>
                  </a:lnTo>
                  <a:lnTo>
                    <a:pt x="2424" y="365"/>
                  </a:lnTo>
                  <a:lnTo>
                    <a:pt x="2426" y="361"/>
                  </a:lnTo>
                  <a:lnTo>
                    <a:pt x="2428" y="357"/>
                  </a:lnTo>
                  <a:lnTo>
                    <a:pt x="2431" y="352"/>
                  </a:lnTo>
                  <a:lnTo>
                    <a:pt x="2433" y="343"/>
                  </a:lnTo>
                  <a:lnTo>
                    <a:pt x="2433" y="343"/>
                  </a:lnTo>
                  <a:lnTo>
                    <a:pt x="2434" y="339"/>
                  </a:lnTo>
                  <a:lnTo>
                    <a:pt x="2433" y="336"/>
                  </a:lnTo>
                  <a:lnTo>
                    <a:pt x="2432" y="335"/>
                  </a:lnTo>
                  <a:lnTo>
                    <a:pt x="2430" y="335"/>
                  </a:lnTo>
                  <a:lnTo>
                    <a:pt x="2428" y="337"/>
                  </a:lnTo>
                  <a:lnTo>
                    <a:pt x="2425" y="339"/>
                  </a:lnTo>
                  <a:lnTo>
                    <a:pt x="2419" y="345"/>
                  </a:lnTo>
                  <a:lnTo>
                    <a:pt x="2419" y="345"/>
                  </a:lnTo>
                  <a:lnTo>
                    <a:pt x="2415" y="350"/>
                  </a:lnTo>
                  <a:lnTo>
                    <a:pt x="2411" y="353"/>
                  </a:lnTo>
                  <a:lnTo>
                    <a:pt x="2408" y="356"/>
                  </a:lnTo>
                  <a:lnTo>
                    <a:pt x="2404" y="361"/>
                  </a:lnTo>
                  <a:lnTo>
                    <a:pt x="2404" y="361"/>
                  </a:lnTo>
                  <a:lnTo>
                    <a:pt x="2402" y="365"/>
                  </a:lnTo>
                  <a:lnTo>
                    <a:pt x="2400" y="367"/>
                  </a:lnTo>
                  <a:lnTo>
                    <a:pt x="2398" y="368"/>
                  </a:lnTo>
                  <a:lnTo>
                    <a:pt x="2396" y="368"/>
                  </a:lnTo>
                  <a:lnTo>
                    <a:pt x="2392" y="367"/>
                  </a:lnTo>
                  <a:lnTo>
                    <a:pt x="2390" y="365"/>
                  </a:lnTo>
                  <a:lnTo>
                    <a:pt x="2390" y="365"/>
                  </a:lnTo>
                  <a:lnTo>
                    <a:pt x="2389" y="363"/>
                  </a:lnTo>
                  <a:lnTo>
                    <a:pt x="2389" y="361"/>
                  </a:lnTo>
                  <a:lnTo>
                    <a:pt x="2392" y="355"/>
                  </a:lnTo>
                  <a:lnTo>
                    <a:pt x="2395" y="348"/>
                  </a:lnTo>
                  <a:lnTo>
                    <a:pt x="2400" y="342"/>
                  </a:lnTo>
                  <a:lnTo>
                    <a:pt x="2400" y="342"/>
                  </a:lnTo>
                  <a:lnTo>
                    <a:pt x="2422" y="318"/>
                  </a:lnTo>
                  <a:lnTo>
                    <a:pt x="2422" y="318"/>
                  </a:lnTo>
                  <a:lnTo>
                    <a:pt x="2427" y="311"/>
                  </a:lnTo>
                  <a:lnTo>
                    <a:pt x="2432" y="306"/>
                  </a:lnTo>
                  <a:lnTo>
                    <a:pt x="2436" y="303"/>
                  </a:lnTo>
                  <a:lnTo>
                    <a:pt x="2440" y="301"/>
                  </a:lnTo>
                  <a:lnTo>
                    <a:pt x="2446" y="297"/>
                  </a:lnTo>
                  <a:lnTo>
                    <a:pt x="2448" y="295"/>
                  </a:lnTo>
                  <a:lnTo>
                    <a:pt x="2450" y="294"/>
                  </a:lnTo>
                  <a:lnTo>
                    <a:pt x="2450" y="294"/>
                  </a:lnTo>
                  <a:lnTo>
                    <a:pt x="2451" y="292"/>
                  </a:lnTo>
                  <a:lnTo>
                    <a:pt x="2453" y="291"/>
                  </a:lnTo>
                  <a:lnTo>
                    <a:pt x="2457" y="292"/>
                  </a:lnTo>
                  <a:lnTo>
                    <a:pt x="2463" y="294"/>
                  </a:lnTo>
                  <a:lnTo>
                    <a:pt x="2471" y="296"/>
                  </a:lnTo>
                  <a:lnTo>
                    <a:pt x="2471" y="296"/>
                  </a:lnTo>
                  <a:lnTo>
                    <a:pt x="2477" y="297"/>
                  </a:lnTo>
                  <a:lnTo>
                    <a:pt x="2480" y="296"/>
                  </a:lnTo>
                  <a:lnTo>
                    <a:pt x="2481" y="295"/>
                  </a:lnTo>
                  <a:lnTo>
                    <a:pt x="2484" y="292"/>
                  </a:lnTo>
                  <a:lnTo>
                    <a:pt x="2489" y="286"/>
                  </a:lnTo>
                  <a:lnTo>
                    <a:pt x="2489" y="286"/>
                  </a:lnTo>
                  <a:lnTo>
                    <a:pt x="2492" y="284"/>
                  </a:lnTo>
                  <a:lnTo>
                    <a:pt x="2495" y="283"/>
                  </a:lnTo>
                  <a:lnTo>
                    <a:pt x="2498" y="282"/>
                  </a:lnTo>
                  <a:lnTo>
                    <a:pt x="2503" y="282"/>
                  </a:lnTo>
                  <a:lnTo>
                    <a:pt x="2510" y="283"/>
                  </a:lnTo>
                  <a:lnTo>
                    <a:pt x="2515" y="282"/>
                  </a:lnTo>
                  <a:lnTo>
                    <a:pt x="2520" y="282"/>
                  </a:lnTo>
                  <a:lnTo>
                    <a:pt x="2520" y="282"/>
                  </a:lnTo>
                  <a:lnTo>
                    <a:pt x="2525" y="280"/>
                  </a:lnTo>
                  <a:lnTo>
                    <a:pt x="2528" y="277"/>
                  </a:lnTo>
                  <a:lnTo>
                    <a:pt x="2531" y="275"/>
                  </a:lnTo>
                  <a:lnTo>
                    <a:pt x="2532" y="272"/>
                  </a:lnTo>
                  <a:lnTo>
                    <a:pt x="2535" y="266"/>
                  </a:lnTo>
                  <a:lnTo>
                    <a:pt x="2537" y="265"/>
                  </a:lnTo>
                  <a:lnTo>
                    <a:pt x="2540" y="264"/>
                  </a:lnTo>
                  <a:lnTo>
                    <a:pt x="2540" y="264"/>
                  </a:lnTo>
                  <a:lnTo>
                    <a:pt x="2546" y="266"/>
                  </a:lnTo>
                  <a:lnTo>
                    <a:pt x="2553" y="269"/>
                  </a:lnTo>
                  <a:lnTo>
                    <a:pt x="2558" y="274"/>
                  </a:lnTo>
                  <a:lnTo>
                    <a:pt x="2563" y="280"/>
                  </a:lnTo>
                  <a:lnTo>
                    <a:pt x="2563" y="280"/>
                  </a:lnTo>
                  <a:lnTo>
                    <a:pt x="2565" y="282"/>
                  </a:lnTo>
                  <a:lnTo>
                    <a:pt x="2567" y="284"/>
                  </a:lnTo>
                  <a:lnTo>
                    <a:pt x="2569" y="284"/>
                  </a:lnTo>
                  <a:lnTo>
                    <a:pt x="2572" y="284"/>
                  </a:lnTo>
                  <a:lnTo>
                    <a:pt x="2578" y="284"/>
                  </a:lnTo>
                  <a:lnTo>
                    <a:pt x="2589" y="284"/>
                  </a:lnTo>
                  <a:lnTo>
                    <a:pt x="2589" y="284"/>
                  </a:lnTo>
                  <a:lnTo>
                    <a:pt x="2600" y="283"/>
                  </a:lnTo>
                  <a:lnTo>
                    <a:pt x="2611" y="282"/>
                  </a:lnTo>
                  <a:lnTo>
                    <a:pt x="2621" y="281"/>
                  </a:lnTo>
                  <a:lnTo>
                    <a:pt x="2630" y="280"/>
                  </a:lnTo>
                  <a:lnTo>
                    <a:pt x="2630" y="280"/>
                  </a:lnTo>
                  <a:lnTo>
                    <a:pt x="2636" y="280"/>
                  </a:lnTo>
                  <a:lnTo>
                    <a:pt x="2641" y="279"/>
                  </a:lnTo>
                  <a:lnTo>
                    <a:pt x="2644" y="276"/>
                  </a:lnTo>
                  <a:lnTo>
                    <a:pt x="2647" y="274"/>
                  </a:lnTo>
                  <a:lnTo>
                    <a:pt x="2647" y="274"/>
                  </a:lnTo>
                  <a:lnTo>
                    <a:pt x="2655" y="265"/>
                  </a:lnTo>
                  <a:lnTo>
                    <a:pt x="2655" y="265"/>
                  </a:lnTo>
                  <a:lnTo>
                    <a:pt x="2647" y="262"/>
                  </a:lnTo>
                  <a:lnTo>
                    <a:pt x="2638" y="261"/>
                  </a:lnTo>
                  <a:lnTo>
                    <a:pt x="2638" y="261"/>
                  </a:lnTo>
                  <a:lnTo>
                    <a:pt x="2634" y="260"/>
                  </a:lnTo>
                  <a:lnTo>
                    <a:pt x="2630" y="258"/>
                  </a:lnTo>
                  <a:lnTo>
                    <a:pt x="2627" y="256"/>
                  </a:lnTo>
                  <a:lnTo>
                    <a:pt x="2625" y="254"/>
                  </a:lnTo>
                  <a:lnTo>
                    <a:pt x="2622" y="251"/>
                  </a:lnTo>
                  <a:lnTo>
                    <a:pt x="2621" y="248"/>
                  </a:lnTo>
                  <a:lnTo>
                    <a:pt x="2619" y="241"/>
                  </a:lnTo>
                  <a:lnTo>
                    <a:pt x="2619" y="241"/>
                  </a:lnTo>
                  <a:lnTo>
                    <a:pt x="2618" y="238"/>
                  </a:lnTo>
                  <a:lnTo>
                    <a:pt x="2617" y="236"/>
                  </a:lnTo>
                  <a:lnTo>
                    <a:pt x="2615" y="234"/>
                  </a:lnTo>
                  <a:lnTo>
                    <a:pt x="2613" y="233"/>
                  </a:lnTo>
                  <a:lnTo>
                    <a:pt x="2608" y="232"/>
                  </a:lnTo>
                  <a:lnTo>
                    <a:pt x="2601" y="231"/>
                  </a:lnTo>
                  <a:lnTo>
                    <a:pt x="2601" y="231"/>
                  </a:lnTo>
                  <a:lnTo>
                    <a:pt x="2600" y="233"/>
                  </a:lnTo>
                  <a:lnTo>
                    <a:pt x="2598" y="234"/>
                  </a:lnTo>
                  <a:lnTo>
                    <a:pt x="2595" y="235"/>
                  </a:lnTo>
                  <a:lnTo>
                    <a:pt x="2591" y="235"/>
                  </a:lnTo>
                  <a:lnTo>
                    <a:pt x="2591" y="235"/>
                  </a:lnTo>
                  <a:lnTo>
                    <a:pt x="2588" y="234"/>
                  </a:lnTo>
                  <a:lnTo>
                    <a:pt x="2584" y="233"/>
                  </a:lnTo>
                  <a:lnTo>
                    <a:pt x="2578" y="227"/>
                  </a:lnTo>
                  <a:lnTo>
                    <a:pt x="2571" y="217"/>
                  </a:lnTo>
                  <a:lnTo>
                    <a:pt x="2571" y="217"/>
                  </a:lnTo>
                  <a:lnTo>
                    <a:pt x="2566" y="211"/>
                  </a:lnTo>
                  <a:lnTo>
                    <a:pt x="2560" y="208"/>
                  </a:lnTo>
                  <a:lnTo>
                    <a:pt x="2553" y="206"/>
                  </a:lnTo>
                  <a:lnTo>
                    <a:pt x="2550" y="206"/>
                  </a:lnTo>
                  <a:lnTo>
                    <a:pt x="2548" y="207"/>
                  </a:lnTo>
                  <a:lnTo>
                    <a:pt x="2548" y="207"/>
                  </a:lnTo>
                  <a:lnTo>
                    <a:pt x="2542" y="208"/>
                  </a:lnTo>
                  <a:lnTo>
                    <a:pt x="2534" y="209"/>
                  </a:lnTo>
                  <a:lnTo>
                    <a:pt x="2525" y="211"/>
                  </a:lnTo>
                  <a:lnTo>
                    <a:pt x="2516" y="213"/>
                  </a:lnTo>
                  <a:lnTo>
                    <a:pt x="2516" y="213"/>
                  </a:lnTo>
                  <a:lnTo>
                    <a:pt x="2509" y="216"/>
                  </a:lnTo>
                  <a:lnTo>
                    <a:pt x="2502" y="217"/>
                  </a:lnTo>
                  <a:lnTo>
                    <a:pt x="2494" y="217"/>
                  </a:lnTo>
                  <a:lnTo>
                    <a:pt x="2487" y="217"/>
                  </a:lnTo>
                  <a:lnTo>
                    <a:pt x="2487" y="217"/>
                  </a:lnTo>
                  <a:lnTo>
                    <a:pt x="2482" y="218"/>
                  </a:lnTo>
                  <a:lnTo>
                    <a:pt x="2479" y="219"/>
                  </a:lnTo>
                  <a:lnTo>
                    <a:pt x="2473" y="222"/>
                  </a:lnTo>
                  <a:lnTo>
                    <a:pt x="2469" y="227"/>
                  </a:lnTo>
                  <a:lnTo>
                    <a:pt x="2467" y="231"/>
                  </a:lnTo>
                  <a:lnTo>
                    <a:pt x="2467" y="231"/>
                  </a:lnTo>
                  <a:lnTo>
                    <a:pt x="2466" y="233"/>
                  </a:lnTo>
                  <a:lnTo>
                    <a:pt x="2465" y="234"/>
                  </a:lnTo>
                  <a:lnTo>
                    <a:pt x="2463" y="234"/>
                  </a:lnTo>
                  <a:lnTo>
                    <a:pt x="2460" y="234"/>
                  </a:lnTo>
                  <a:lnTo>
                    <a:pt x="2455" y="231"/>
                  </a:lnTo>
                  <a:lnTo>
                    <a:pt x="2450" y="227"/>
                  </a:lnTo>
                  <a:lnTo>
                    <a:pt x="2450" y="227"/>
                  </a:lnTo>
                  <a:lnTo>
                    <a:pt x="2447" y="225"/>
                  </a:lnTo>
                  <a:lnTo>
                    <a:pt x="2444" y="224"/>
                  </a:lnTo>
                  <a:lnTo>
                    <a:pt x="2438" y="225"/>
                  </a:lnTo>
                  <a:lnTo>
                    <a:pt x="2432" y="226"/>
                  </a:lnTo>
                  <a:lnTo>
                    <a:pt x="2428" y="226"/>
                  </a:lnTo>
                  <a:lnTo>
                    <a:pt x="2424" y="226"/>
                  </a:lnTo>
                  <a:lnTo>
                    <a:pt x="2424" y="226"/>
                  </a:lnTo>
                  <a:lnTo>
                    <a:pt x="2417" y="224"/>
                  </a:lnTo>
                  <a:lnTo>
                    <a:pt x="2415" y="222"/>
                  </a:lnTo>
                  <a:lnTo>
                    <a:pt x="2412" y="220"/>
                  </a:lnTo>
                  <a:lnTo>
                    <a:pt x="2410" y="216"/>
                  </a:lnTo>
                  <a:lnTo>
                    <a:pt x="2408" y="210"/>
                  </a:lnTo>
                  <a:lnTo>
                    <a:pt x="2408" y="210"/>
                  </a:lnTo>
                  <a:lnTo>
                    <a:pt x="2404" y="204"/>
                  </a:lnTo>
                  <a:lnTo>
                    <a:pt x="2399" y="201"/>
                  </a:lnTo>
                  <a:lnTo>
                    <a:pt x="2394" y="199"/>
                  </a:lnTo>
                  <a:lnTo>
                    <a:pt x="2388" y="198"/>
                  </a:lnTo>
                  <a:lnTo>
                    <a:pt x="2388" y="198"/>
                  </a:lnTo>
                  <a:lnTo>
                    <a:pt x="2383" y="197"/>
                  </a:lnTo>
                  <a:lnTo>
                    <a:pt x="2380" y="195"/>
                  </a:lnTo>
                  <a:lnTo>
                    <a:pt x="2378" y="192"/>
                  </a:lnTo>
                  <a:lnTo>
                    <a:pt x="2375" y="192"/>
                  </a:lnTo>
                  <a:lnTo>
                    <a:pt x="2375" y="192"/>
                  </a:lnTo>
                  <a:lnTo>
                    <a:pt x="2371" y="191"/>
                  </a:lnTo>
                  <a:lnTo>
                    <a:pt x="2366" y="191"/>
                  </a:lnTo>
                  <a:lnTo>
                    <a:pt x="2361" y="189"/>
                  </a:lnTo>
                  <a:lnTo>
                    <a:pt x="2360" y="188"/>
                  </a:lnTo>
                  <a:lnTo>
                    <a:pt x="2360" y="187"/>
                  </a:lnTo>
                  <a:lnTo>
                    <a:pt x="2360" y="187"/>
                  </a:lnTo>
                  <a:lnTo>
                    <a:pt x="2360" y="185"/>
                  </a:lnTo>
                  <a:lnTo>
                    <a:pt x="2361" y="183"/>
                  </a:lnTo>
                  <a:lnTo>
                    <a:pt x="2365" y="179"/>
                  </a:lnTo>
                  <a:lnTo>
                    <a:pt x="2370" y="175"/>
                  </a:lnTo>
                  <a:lnTo>
                    <a:pt x="2375" y="170"/>
                  </a:lnTo>
                  <a:lnTo>
                    <a:pt x="2375" y="170"/>
                  </a:lnTo>
                  <a:lnTo>
                    <a:pt x="2377" y="168"/>
                  </a:lnTo>
                  <a:lnTo>
                    <a:pt x="2379" y="167"/>
                  </a:lnTo>
                  <a:lnTo>
                    <a:pt x="2382" y="166"/>
                  </a:lnTo>
                  <a:lnTo>
                    <a:pt x="2386" y="166"/>
                  </a:lnTo>
                  <a:lnTo>
                    <a:pt x="2387" y="165"/>
                  </a:lnTo>
                  <a:lnTo>
                    <a:pt x="2390" y="163"/>
                  </a:lnTo>
                  <a:lnTo>
                    <a:pt x="2390" y="163"/>
                  </a:lnTo>
                  <a:lnTo>
                    <a:pt x="2391" y="160"/>
                  </a:lnTo>
                  <a:lnTo>
                    <a:pt x="2392" y="157"/>
                  </a:lnTo>
                  <a:lnTo>
                    <a:pt x="2392" y="155"/>
                  </a:lnTo>
                  <a:lnTo>
                    <a:pt x="2392" y="153"/>
                  </a:lnTo>
                  <a:lnTo>
                    <a:pt x="2389" y="150"/>
                  </a:lnTo>
                  <a:lnTo>
                    <a:pt x="2385" y="150"/>
                  </a:lnTo>
                  <a:lnTo>
                    <a:pt x="2385" y="150"/>
                  </a:lnTo>
                  <a:lnTo>
                    <a:pt x="2374" y="150"/>
                  </a:lnTo>
                  <a:lnTo>
                    <a:pt x="2366" y="151"/>
                  </a:lnTo>
                  <a:lnTo>
                    <a:pt x="2358" y="153"/>
                  </a:lnTo>
                  <a:lnTo>
                    <a:pt x="2358" y="153"/>
                  </a:lnTo>
                  <a:lnTo>
                    <a:pt x="2350" y="155"/>
                  </a:lnTo>
                  <a:lnTo>
                    <a:pt x="2344" y="160"/>
                  </a:lnTo>
                  <a:lnTo>
                    <a:pt x="2338" y="165"/>
                  </a:lnTo>
                  <a:lnTo>
                    <a:pt x="2329" y="172"/>
                  </a:lnTo>
                  <a:lnTo>
                    <a:pt x="2329" y="172"/>
                  </a:lnTo>
                  <a:lnTo>
                    <a:pt x="2310" y="184"/>
                  </a:lnTo>
                  <a:lnTo>
                    <a:pt x="2297" y="194"/>
                  </a:lnTo>
                  <a:lnTo>
                    <a:pt x="2297" y="194"/>
                  </a:lnTo>
                  <a:lnTo>
                    <a:pt x="2294" y="196"/>
                  </a:lnTo>
                  <a:lnTo>
                    <a:pt x="2290" y="197"/>
                  </a:lnTo>
                  <a:lnTo>
                    <a:pt x="2280" y="199"/>
                  </a:lnTo>
                  <a:lnTo>
                    <a:pt x="2270" y="200"/>
                  </a:lnTo>
                  <a:lnTo>
                    <a:pt x="2260" y="200"/>
                  </a:lnTo>
                  <a:lnTo>
                    <a:pt x="2260" y="200"/>
                  </a:lnTo>
                  <a:lnTo>
                    <a:pt x="2255" y="201"/>
                  </a:lnTo>
                  <a:lnTo>
                    <a:pt x="2251" y="202"/>
                  </a:lnTo>
                  <a:lnTo>
                    <a:pt x="2245" y="207"/>
                  </a:lnTo>
                  <a:lnTo>
                    <a:pt x="2238" y="211"/>
                  </a:lnTo>
                  <a:lnTo>
                    <a:pt x="2235" y="212"/>
                  </a:lnTo>
                  <a:lnTo>
                    <a:pt x="2231" y="213"/>
                  </a:lnTo>
                  <a:lnTo>
                    <a:pt x="2231" y="213"/>
                  </a:lnTo>
                  <a:lnTo>
                    <a:pt x="2229" y="213"/>
                  </a:lnTo>
                  <a:lnTo>
                    <a:pt x="2226" y="215"/>
                  </a:lnTo>
                  <a:lnTo>
                    <a:pt x="2222" y="218"/>
                  </a:lnTo>
                  <a:lnTo>
                    <a:pt x="2219" y="221"/>
                  </a:lnTo>
                  <a:lnTo>
                    <a:pt x="2216" y="222"/>
                  </a:lnTo>
                  <a:lnTo>
                    <a:pt x="2213" y="222"/>
                  </a:lnTo>
                  <a:lnTo>
                    <a:pt x="2213" y="222"/>
                  </a:lnTo>
                  <a:lnTo>
                    <a:pt x="2211" y="221"/>
                  </a:lnTo>
                  <a:lnTo>
                    <a:pt x="2209" y="220"/>
                  </a:lnTo>
                  <a:lnTo>
                    <a:pt x="2207" y="219"/>
                  </a:lnTo>
                  <a:lnTo>
                    <a:pt x="2206" y="217"/>
                  </a:lnTo>
                  <a:lnTo>
                    <a:pt x="2206" y="211"/>
                  </a:lnTo>
                  <a:lnTo>
                    <a:pt x="2206" y="207"/>
                  </a:lnTo>
                  <a:lnTo>
                    <a:pt x="2206" y="207"/>
                  </a:lnTo>
                  <a:lnTo>
                    <a:pt x="2206" y="205"/>
                  </a:lnTo>
                  <a:lnTo>
                    <a:pt x="2205" y="205"/>
                  </a:lnTo>
                  <a:lnTo>
                    <a:pt x="2202" y="204"/>
                  </a:lnTo>
                  <a:lnTo>
                    <a:pt x="2193" y="205"/>
                  </a:lnTo>
                  <a:lnTo>
                    <a:pt x="2193" y="205"/>
                  </a:lnTo>
                  <a:lnTo>
                    <a:pt x="2191" y="205"/>
                  </a:lnTo>
                  <a:lnTo>
                    <a:pt x="2189" y="204"/>
                  </a:lnTo>
                  <a:lnTo>
                    <a:pt x="2188" y="203"/>
                  </a:lnTo>
                  <a:lnTo>
                    <a:pt x="2188" y="202"/>
                  </a:lnTo>
                  <a:lnTo>
                    <a:pt x="2188" y="198"/>
                  </a:lnTo>
                  <a:lnTo>
                    <a:pt x="2188" y="193"/>
                  </a:lnTo>
                  <a:lnTo>
                    <a:pt x="2188" y="193"/>
                  </a:lnTo>
                  <a:lnTo>
                    <a:pt x="2187" y="190"/>
                  </a:lnTo>
                  <a:lnTo>
                    <a:pt x="2186" y="189"/>
                  </a:lnTo>
                  <a:lnTo>
                    <a:pt x="2185" y="189"/>
                  </a:lnTo>
                  <a:lnTo>
                    <a:pt x="2183" y="192"/>
                  </a:lnTo>
                  <a:lnTo>
                    <a:pt x="2181" y="196"/>
                  </a:lnTo>
                  <a:lnTo>
                    <a:pt x="2181" y="196"/>
                  </a:lnTo>
                  <a:lnTo>
                    <a:pt x="2179" y="199"/>
                  </a:lnTo>
                  <a:lnTo>
                    <a:pt x="2176" y="200"/>
                  </a:lnTo>
                  <a:lnTo>
                    <a:pt x="2165" y="202"/>
                  </a:lnTo>
                  <a:lnTo>
                    <a:pt x="2165" y="202"/>
                  </a:lnTo>
                  <a:lnTo>
                    <a:pt x="2159" y="204"/>
                  </a:lnTo>
                  <a:lnTo>
                    <a:pt x="2153" y="207"/>
                  </a:lnTo>
                  <a:lnTo>
                    <a:pt x="2148" y="211"/>
                  </a:lnTo>
                  <a:lnTo>
                    <a:pt x="2144" y="216"/>
                  </a:lnTo>
                  <a:lnTo>
                    <a:pt x="2144" y="216"/>
                  </a:lnTo>
                  <a:lnTo>
                    <a:pt x="2139" y="218"/>
                  </a:lnTo>
                  <a:lnTo>
                    <a:pt x="2134" y="219"/>
                  </a:lnTo>
                  <a:lnTo>
                    <a:pt x="2129" y="218"/>
                  </a:lnTo>
                  <a:lnTo>
                    <a:pt x="2128" y="217"/>
                  </a:lnTo>
                  <a:lnTo>
                    <a:pt x="2126" y="215"/>
                  </a:lnTo>
                  <a:lnTo>
                    <a:pt x="2126" y="215"/>
                  </a:lnTo>
                  <a:lnTo>
                    <a:pt x="2126" y="210"/>
                  </a:lnTo>
                  <a:lnTo>
                    <a:pt x="2126" y="208"/>
                  </a:lnTo>
                  <a:lnTo>
                    <a:pt x="2126" y="206"/>
                  </a:lnTo>
                  <a:lnTo>
                    <a:pt x="2128" y="204"/>
                  </a:lnTo>
                  <a:lnTo>
                    <a:pt x="2130" y="201"/>
                  </a:lnTo>
                  <a:lnTo>
                    <a:pt x="2138" y="197"/>
                  </a:lnTo>
                  <a:lnTo>
                    <a:pt x="2138" y="197"/>
                  </a:lnTo>
                  <a:lnTo>
                    <a:pt x="2143" y="194"/>
                  </a:lnTo>
                  <a:lnTo>
                    <a:pt x="2148" y="191"/>
                  </a:lnTo>
                  <a:lnTo>
                    <a:pt x="2157" y="182"/>
                  </a:lnTo>
                  <a:lnTo>
                    <a:pt x="2162" y="175"/>
                  </a:lnTo>
                  <a:lnTo>
                    <a:pt x="2164" y="172"/>
                  </a:lnTo>
                  <a:lnTo>
                    <a:pt x="2164" y="172"/>
                  </a:lnTo>
                  <a:lnTo>
                    <a:pt x="2170" y="165"/>
                  </a:lnTo>
                  <a:lnTo>
                    <a:pt x="2176" y="160"/>
                  </a:lnTo>
                  <a:lnTo>
                    <a:pt x="2182" y="156"/>
                  </a:lnTo>
                  <a:lnTo>
                    <a:pt x="2189" y="153"/>
                  </a:lnTo>
                  <a:lnTo>
                    <a:pt x="2189" y="153"/>
                  </a:lnTo>
                  <a:lnTo>
                    <a:pt x="2214" y="141"/>
                  </a:lnTo>
                  <a:lnTo>
                    <a:pt x="2228" y="134"/>
                  </a:lnTo>
                  <a:lnTo>
                    <a:pt x="2238" y="128"/>
                  </a:lnTo>
                  <a:lnTo>
                    <a:pt x="2238" y="128"/>
                  </a:lnTo>
                  <a:lnTo>
                    <a:pt x="2247" y="124"/>
                  </a:lnTo>
                  <a:lnTo>
                    <a:pt x="2254" y="122"/>
                  </a:lnTo>
                  <a:lnTo>
                    <a:pt x="2276" y="121"/>
                  </a:lnTo>
                  <a:lnTo>
                    <a:pt x="2276" y="121"/>
                  </a:lnTo>
                  <a:lnTo>
                    <a:pt x="2282" y="120"/>
                  </a:lnTo>
                  <a:lnTo>
                    <a:pt x="2286" y="118"/>
                  </a:lnTo>
                  <a:lnTo>
                    <a:pt x="2288" y="116"/>
                  </a:lnTo>
                  <a:lnTo>
                    <a:pt x="2289" y="113"/>
                  </a:lnTo>
                  <a:lnTo>
                    <a:pt x="2289" y="113"/>
                  </a:lnTo>
                  <a:lnTo>
                    <a:pt x="2281" y="114"/>
                  </a:lnTo>
                  <a:lnTo>
                    <a:pt x="2274" y="114"/>
                  </a:lnTo>
                  <a:lnTo>
                    <a:pt x="2259" y="111"/>
                  </a:lnTo>
                  <a:lnTo>
                    <a:pt x="2259" y="111"/>
                  </a:lnTo>
                  <a:lnTo>
                    <a:pt x="2252" y="110"/>
                  </a:lnTo>
                  <a:lnTo>
                    <a:pt x="2247" y="110"/>
                  </a:lnTo>
                  <a:lnTo>
                    <a:pt x="2240" y="109"/>
                  </a:lnTo>
                  <a:lnTo>
                    <a:pt x="2232" y="105"/>
                  </a:lnTo>
                  <a:lnTo>
                    <a:pt x="2232" y="105"/>
                  </a:lnTo>
                  <a:lnTo>
                    <a:pt x="2228" y="103"/>
                  </a:lnTo>
                  <a:lnTo>
                    <a:pt x="2224" y="101"/>
                  </a:lnTo>
                  <a:lnTo>
                    <a:pt x="2220" y="101"/>
                  </a:lnTo>
                  <a:lnTo>
                    <a:pt x="2215" y="101"/>
                  </a:lnTo>
                  <a:lnTo>
                    <a:pt x="2202" y="103"/>
                  </a:lnTo>
                  <a:lnTo>
                    <a:pt x="2202" y="103"/>
                  </a:lnTo>
                  <a:lnTo>
                    <a:pt x="2198" y="102"/>
                  </a:lnTo>
                  <a:lnTo>
                    <a:pt x="2194" y="100"/>
                  </a:lnTo>
                  <a:lnTo>
                    <a:pt x="2190" y="97"/>
                  </a:lnTo>
                  <a:lnTo>
                    <a:pt x="2184" y="95"/>
                  </a:lnTo>
                  <a:lnTo>
                    <a:pt x="2184" y="95"/>
                  </a:lnTo>
                  <a:lnTo>
                    <a:pt x="2182" y="95"/>
                  </a:lnTo>
                  <a:lnTo>
                    <a:pt x="2179" y="95"/>
                  </a:lnTo>
                  <a:lnTo>
                    <a:pt x="2173" y="98"/>
                  </a:lnTo>
                  <a:lnTo>
                    <a:pt x="2169" y="102"/>
                  </a:lnTo>
                  <a:lnTo>
                    <a:pt x="2165" y="106"/>
                  </a:lnTo>
                  <a:lnTo>
                    <a:pt x="2165" y="106"/>
                  </a:lnTo>
                  <a:lnTo>
                    <a:pt x="2161" y="109"/>
                  </a:lnTo>
                  <a:lnTo>
                    <a:pt x="2157" y="111"/>
                  </a:lnTo>
                  <a:lnTo>
                    <a:pt x="2150" y="111"/>
                  </a:lnTo>
                  <a:lnTo>
                    <a:pt x="2147" y="111"/>
                  </a:lnTo>
                  <a:lnTo>
                    <a:pt x="2144" y="109"/>
                  </a:lnTo>
                  <a:lnTo>
                    <a:pt x="2144" y="109"/>
                  </a:lnTo>
                  <a:lnTo>
                    <a:pt x="2137" y="106"/>
                  </a:lnTo>
                  <a:lnTo>
                    <a:pt x="2130" y="103"/>
                  </a:lnTo>
                  <a:lnTo>
                    <a:pt x="2124" y="99"/>
                  </a:lnTo>
                  <a:lnTo>
                    <a:pt x="2122" y="97"/>
                  </a:lnTo>
                  <a:lnTo>
                    <a:pt x="2120" y="94"/>
                  </a:lnTo>
                  <a:lnTo>
                    <a:pt x="2120" y="94"/>
                  </a:lnTo>
                  <a:lnTo>
                    <a:pt x="2119" y="91"/>
                  </a:lnTo>
                  <a:lnTo>
                    <a:pt x="2117" y="89"/>
                  </a:lnTo>
                  <a:lnTo>
                    <a:pt x="2114" y="87"/>
                  </a:lnTo>
                  <a:lnTo>
                    <a:pt x="2111" y="87"/>
                  </a:lnTo>
                  <a:lnTo>
                    <a:pt x="2109" y="86"/>
                  </a:lnTo>
                  <a:lnTo>
                    <a:pt x="2106" y="87"/>
                  </a:lnTo>
                  <a:lnTo>
                    <a:pt x="2104" y="88"/>
                  </a:lnTo>
                  <a:lnTo>
                    <a:pt x="2102" y="90"/>
                  </a:lnTo>
                  <a:lnTo>
                    <a:pt x="2102" y="90"/>
                  </a:lnTo>
                  <a:lnTo>
                    <a:pt x="2100" y="91"/>
                  </a:lnTo>
                  <a:lnTo>
                    <a:pt x="2097" y="92"/>
                  </a:lnTo>
                  <a:lnTo>
                    <a:pt x="2093" y="91"/>
                  </a:lnTo>
                  <a:lnTo>
                    <a:pt x="2088" y="90"/>
                  </a:lnTo>
                  <a:lnTo>
                    <a:pt x="2084" y="88"/>
                  </a:lnTo>
                  <a:lnTo>
                    <a:pt x="2080" y="86"/>
                  </a:lnTo>
                  <a:lnTo>
                    <a:pt x="2077" y="83"/>
                  </a:lnTo>
                  <a:lnTo>
                    <a:pt x="2074" y="80"/>
                  </a:lnTo>
                  <a:lnTo>
                    <a:pt x="2074" y="80"/>
                  </a:lnTo>
                  <a:lnTo>
                    <a:pt x="2071" y="74"/>
                  </a:lnTo>
                  <a:lnTo>
                    <a:pt x="2065" y="70"/>
                  </a:lnTo>
                  <a:lnTo>
                    <a:pt x="2058" y="67"/>
                  </a:lnTo>
                  <a:lnTo>
                    <a:pt x="2051" y="65"/>
                  </a:lnTo>
                  <a:lnTo>
                    <a:pt x="2051" y="65"/>
                  </a:lnTo>
                  <a:lnTo>
                    <a:pt x="2044" y="63"/>
                  </a:lnTo>
                  <a:lnTo>
                    <a:pt x="2037" y="62"/>
                  </a:lnTo>
                  <a:lnTo>
                    <a:pt x="2033" y="63"/>
                  </a:lnTo>
                  <a:lnTo>
                    <a:pt x="2029" y="64"/>
                  </a:lnTo>
                  <a:lnTo>
                    <a:pt x="2025" y="65"/>
                  </a:lnTo>
                  <a:lnTo>
                    <a:pt x="2021" y="68"/>
                  </a:lnTo>
                  <a:lnTo>
                    <a:pt x="2021" y="68"/>
                  </a:lnTo>
                  <a:lnTo>
                    <a:pt x="2018" y="71"/>
                  </a:lnTo>
                  <a:lnTo>
                    <a:pt x="2013" y="72"/>
                  </a:lnTo>
                  <a:lnTo>
                    <a:pt x="2009" y="73"/>
                  </a:lnTo>
                  <a:lnTo>
                    <a:pt x="2005" y="74"/>
                  </a:lnTo>
                  <a:lnTo>
                    <a:pt x="2001" y="73"/>
                  </a:lnTo>
                  <a:lnTo>
                    <a:pt x="1997" y="71"/>
                  </a:lnTo>
                  <a:lnTo>
                    <a:pt x="1994" y="69"/>
                  </a:lnTo>
                  <a:lnTo>
                    <a:pt x="1992" y="66"/>
                  </a:lnTo>
                  <a:lnTo>
                    <a:pt x="1992" y="66"/>
                  </a:lnTo>
                  <a:lnTo>
                    <a:pt x="1989" y="62"/>
                  </a:lnTo>
                  <a:lnTo>
                    <a:pt x="1985" y="60"/>
                  </a:lnTo>
                  <a:lnTo>
                    <a:pt x="1979" y="59"/>
                  </a:lnTo>
                  <a:lnTo>
                    <a:pt x="1974" y="58"/>
                  </a:lnTo>
                  <a:lnTo>
                    <a:pt x="1962" y="57"/>
                  </a:lnTo>
                  <a:lnTo>
                    <a:pt x="1954" y="56"/>
                  </a:lnTo>
                  <a:lnTo>
                    <a:pt x="1954" y="56"/>
                  </a:lnTo>
                  <a:lnTo>
                    <a:pt x="1948" y="54"/>
                  </a:lnTo>
                  <a:lnTo>
                    <a:pt x="1945" y="50"/>
                  </a:lnTo>
                  <a:lnTo>
                    <a:pt x="1942" y="45"/>
                  </a:lnTo>
                  <a:lnTo>
                    <a:pt x="1940" y="38"/>
                  </a:lnTo>
                  <a:lnTo>
                    <a:pt x="1940" y="38"/>
                  </a:lnTo>
                  <a:lnTo>
                    <a:pt x="1938" y="32"/>
                  </a:lnTo>
                  <a:lnTo>
                    <a:pt x="1936" y="27"/>
                  </a:lnTo>
                  <a:lnTo>
                    <a:pt x="1933" y="22"/>
                  </a:lnTo>
                  <a:lnTo>
                    <a:pt x="1933" y="17"/>
                  </a:lnTo>
                  <a:lnTo>
                    <a:pt x="1933" y="17"/>
                  </a:lnTo>
                  <a:lnTo>
                    <a:pt x="1932" y="15"/>
                  </a:lnTo>
                  <a:lnTo>
                    <a:pt x="1931" y="12"/>
                  </a:lnTo>
                  <a:lnTo>
                    <a:pt x="1927" y="6"/>
                  </a:lnTo>
                  <a:lnTo>
                    <a:pt x="1921" y="2"/>
                  </a:lnTo>
                  <a:lnTo>
                    <a:pt x="1918" y="1"/>
                  </a:lnTo>
                  <a:lnTo>
                    <a:pt x="1915" y="0"/>
                  </a:lnTo>
                  <a:lnTo>
                    <a:pt x="1915" y="0"/>
                  </a:lnTo>
                  <a:lnTo>
                    <a:pt x="1912" y="0"/>
                  </a:lnTo>
                  <a:lnTo>
                    <a:pt x="1911" y="1"/>
                  </a:lnTo>
                  <a:lnTo>
                    <a:pt x="1909" y="3"/>
                  </a:lnTo>
                  <a:lnTo>
                    <a:pt x="1909" y="6"/>
                  </a:lnTo>
                  <a:lnTo>
                    <a:pt x="1908" y="12"/>
                  </a:lnTo>
                  <a:lnTo>
                    <a:pt x="1908" y="19"/>
                  </a:lnTo>
                  <a:lnTo>
                    <a:pt x="1908" y="19"/>
                  </a:lnTo>
                  <a:lnTo>
                    <a:pt x="1908" y="21"/>
                  </a:lnTo>
                  <a:lnTo>
                    <a:pt x="1905" y="24"/>
                  </a:lnTo>
                  <a:lnTo>
                    <a:pt x="1899" y="29"/>
                  </a:lnTo>
                  <a:lnTo>
                    <a:pt x="1892" y="32"/>
                  </a:lnTo>
                  <a:lnTo>
                    <a:pt x="1889" y="33"/>
                  </a:lnTo>
                  <a:lnTo>
                    <a:pt x="1889" y="33"/>
                  </a:lnTo>
                  <a:lnTo>
                    <a:pt x="1015" y="34"/>
                  </a:lnTo>
                  <a:lnTo>
                    <a:pt x="408" y="35"/>
                  </a:lnTo>
                  <a:lnTo>
                    <a:pt x="120" y="36"/>
                  </a:lnTo>
                  <a:lnTo>
                    <a:pt x="120" y="36"/>
                  </a:lnTo>
                  <a:lnTo>
                    <a:pt x="122" y="38"/>
                  </a:lnTo>
                  <a:lnTo>
                    <a:pt x="122" y="38"/>
                  </a:lnTo>
                  <a:lnTo>
                    <a:pt x="123" y="40"/>
                  </a:lnTo>
                  <a:lnTo>
                    <a:pt x="124" y="42"/>
                  </a:lnTo>
                  <a:lnTo>
                    <a:pt x="124" y="42"/>
                  </a:lnTo>
                  <a:lnTo>
                    <a:pt x="126" y="43"/>
                  </a:lnTo>
                  <a:lnTo>
                    <a:pt x="126" y="43"/>
                  </a:lnTo>
                  <a:lnTo>
                    <a:pt x="130" y="44"/>
                  </a:lnTo>
                  <a:lnTo>
                    <a:pt x="134" y="47"/>
                  </a:lnTo>
                  <a:lnTo>
                    <a:pt x="134" y="47"/>
                  </a:lnTo>
                  <a:lnTo>
                    <a:pt x="137" y="50"/>
                  </a:lnTo>
                  <a:lnTo>
                    <a:pt x="140" y="53"/>
                  </a:lnTo>
                  <a:lnTo>
                    <a:pt x="144" y="59"/>
                  </a:lnTo>
                  <a:lnTo>
                    <a:pt x="147" y="64"/>
                  </a:lnTo>
                  <a:lnTo>
                    <a:pt x="151" y="67"/>
                  </a:lnTo>
                  <a:lnTo>
                    <a:pt x="151" y="67"/>
                  </a:lnTo>
                  <a:lnTo>
                    <a:pt x="152" y="69"/>
                  </a:lnTo>
                  <a:lnTo>
                    <a:pt x="153" y="70"/>
                  </a:lnTo>
                  <a:lnTo>
                    <a:pt x="152" y="74"/>
                  </a:lnTo>
                  <a:lnTo>
                    <a:pt x="150" y="79"/>
                  </a:lnTo>
                  <a:lnTo>
                    <a:pt x="147" y="84"/>
                  </a:lnTo>
                  <a:lnTo>
                    <a:pt x="147" y="84"/>
                  </a:lnTo>
                  <a:lnTo>
                    <a:pt x="144" y="89"/>
                  </a:lnTo>
                  <a:lnTo>
                    <a:pt x="143" y="92"/>
                  </a:lnTo>
                  <a:lnTo>
                    <a:pt x="144" y="95"/>
                  </a:lnTo>
                  <a:lnTo>
                    <a:pt x="147" y="100"/>
                  </a:lnTo>
                  <a:lnTo>
                    <a:pt x="147" y="100"/>
                  </a:lnTo>
                  <a:lnTo>
                    <a:pt x="151" y="105"/>
                  </a:lnTo>
                  <a:lnTo>
                    <a:pt x="153" y="109"/>
                  </a:lnTo>
                  <a:lnTo>
                    <a:pt x="154" y="115"/>
                  </a:lnTo>
                  <a:lnTo>
                    <a:pt x="155" y="125"/>
                  </a:lnTo>
                  <a:lnTo>
                    <a:pt x="155" y="125"/>
                  </a:lnTo>
                  <a:lnTo>
                    <a:pt x="155" y="132"/>
                  </a:lnTo>
                  <a:lnTo>
                    <a:pt x="154" y="136"/>
                  </a:lnTo>
                  <a:lnTo>
                    <a:pt x="151" y="138"/>
                  </a:lnTo>
                  <a:lnTo>
                    <a:pt x="148" y="139"/>
                  </a:lnTo>
                  <a:lnTo>
                    <a:pt x="145" y="139"/>
                  </a:lnTo>
                  <a:lnTo>
                    <a:pt x="142" y="138"/>
                  </a:lnTo>
                  <a:lnTo>
                    <a:pt x="139" y="137"/>
                  </a:lnTo>
                  <a:lnTo>
                    <a:pt x="136" y="135"/>
                  </a:lnTo>
                  <a:lnTo>
                    <a:pt x="136" y="135"/>
                  </a:lnTo>
                  <a:lnTo>
                    <a:pt x="135" y="132"/>
                  </a:lnTo>
                  <a:lnTo>
                    <a:pt x="135" y="130"/>
                  </a:lnTo>
                  <a:lnTo>
                    <a:pt x="136" y="122"/>
                  </a:lnTo>
                  <a:lnTo>
                    <a:pt x="137" y="116"/>
                  </a:lnTo>
                  <a:lnTo>
                    <a:pt x="137" y="113"/>
                  </a:lnTo>
                  <a:lnTo>
                    <a:pt x="137" y="110"/>
                  </a:lnTo>
                  <a:lnTo>
                    <a:pt x="137" y="110"/>
                  </a:lnTo>
                  <a:lnTo>
                    <a:pt x="136" y="107"/>
                  </a:lnTo>
                  <a:lnTo>
                    <a:pt x="134" y="105"/>
                  </a:lnTo>
                  <a:lnTo>
                    <a:pt x="128" y="101"/>
                  </a:lnTo>
                  <a:lnTo>
                    <a:pt x="122" y="99"/>
                  </a:lnTo>
                  <a:lnTo>
                    <a:pt x="115" y="97"/>
                  </a:lnTo>
                  <a:lnTo>
                    <a:pt x="115" y="97"/>
                  </a:lnTo>
                  <a:lnTo>
                    <a:pt x="112" y="96"/>
                  </a:lnTo>
                  <a:lnTo>
                    <a:pt x="110" y="93"/>
                  </a:lnTo>
                  <a:lnTo>
                    <a:pt x="110" y="90"/>
                  </a:lnTo>
                  <a:lnTo>
                    <a:pt x="110" y="86"/>
                  </a:lnTo>
                  <a:lnTo>
                    <a:pt x="110" y="78"/>
                  </a:lnTo>
                  <a:lnTo>
                    <a:pt x="110" y="75"/>
                  </a:lnTo>
                  <a:lnTo>
                    <a:pt x="109" y="72"/>
                  </a:lnTo>
                  <a:lnTo>
                    <a:pt x="108" y="72"/>
                  </a:lnTo>
                  <a:lnTo>
                    <a:pt x="108" y="72"/>
                  </a:lnTo>
                  <a:lnTo>
                    <a:pt x="104" y="68"/>
                  </a:lnTo>
                  <a:lnTo>
                    <a:pt x="101" y="66"/>
                  </a:lnTo>
                  <a:lnTo>
                    <a:pt x="101" y="66"/>
                  </a:lnTo>
                  <a:lnTo>
                    <a:pt x="96" y="63"/>
                  </a:lnTo>
                  <a:lnTo>
                    <a:pt x="96" y="63"/>
                  </a:lnTo>
                  <a:lnTo>
                    <a:pt x="95" y="64"/>
                  </a:lnTo>
                  <a:lnTo>
                    <a:pt x="95" y="66"/>
                  </a:lnTo>
                  <a:lnTo>
                    <a:pt x="95" y="67"/>
                  </a:lnTo>
                  <a:lnTo>
                    <a:pt x="97" y="69"/>
                  </a:lnTo>
                  <a:lnTo>
                    <a:pt x="97" y="69"/>
                  </a:lnTo>
                  <a:lnTo>
                    <a:pt x="101" y="73"/>
                  </a:lnTo>
                  <a:lnTo>
                    <a:pt x="102" y="78"/>
                  </a:lnTo>
                  <a:lnTo>
                    <a:pt x="102" y="83"/>
                  </a:lnTo>
                  <a:lnTo>
                    <a:pt x="99" y="90"/>
                  </a:lnTo>
                  <a:lnTo>
                    <a:pt x="99" y="90"/>
                  </a:lnTo>
                  <a:lnTo>
                    <a:pt x="96" y="93"/>
                  </a:lnTo>
                  <a:lnTo>
                    <a:pt x="91" y="95"/>
                  </a:lnTo>
                  <a:lnTo>
                    <a:pt x="86" y="97"/>
                  </a:lnTo>
                  <a:lnTo>
                    <a:pt x="80" y="97"/>
                  </a:lnTo>
                  <a:lnTo>
                    <a:pt x="68" y="97"/>
                  </a:lnTo>
                  <a:lnTo>
                    <a:pt x="58" y="96"/>
                  </a:lnTo>
                  <a:lnTo>
                    <a:pt x="58" y="96"/>
                  </a:lnTo>
                  <a:lnTo>
                    <a:pt x="50" y="95"/>
                  </a:lnTo>
                  <a:lnTo>
                    <a:pt x="40" y="92"/>
                  </a:lnTo>
                  <a:lnTo>
                    <a:pt x="30" y="87"/>
                  </a:lnTo>
                  <a:lnTo>
                    <a:pt x="20" y="82"/>
                  </a:lnTo>
                  <a:lnTo>
                    <a:pt x="20" y="82"/>
                  </a:lnTo>
                  <a:lnTo>
                    <a:pt x="15" y="80"/>
                  </a:lnTo>
                  <a:lnTo>
                    <a:pt x="11" y="78"/>
                  </a:lnTo>
                  <a:lnTo>
                    <a:pt x="1" y="76"/>
                  </a:lnTo>
                  <a:lnTo>
                    <a:pt x="1" y="76"/>
                  </a:lnTo>
                  <a:lnTo>
                    <a:pt x="0" y="83"/>
                  </a:lnTo>
                  <a:lnTo>
                    <a:pt x="1" y="91"/>
                  </a:lnTo>
                  <a:lnTo>
                    <a:pt x="1" y="91"/>
                  </a:lnTo>
                  <a:lnTo>
                    <a:pt x="1" y="100"/>
                  </a:lnTo>
                  <a:lnTo>
                    <a:pt x="3" y="109"/>
                  </a:lnTo>
                  <a:lnTo>
                    <a:pt x="5" y="116"/>
                  </a:lnTo>
                  <a:lnTo>
                    <a:pt x="8" y="119"/>
                  </a:lnTo>
                  <a:lnTo>
                    <a:pt x="10" y="122"/>
                  </a:lnTo>
                  <a:lnTo>
                    <a:pt x="10" y="122"/>
                  </a:lnTo>
                  <a:lnTo>
                    <a:pt x="16" y="128"/>
                  </a:lnTo>
                  <a:lnTo>
                    <a:pt x="21" y="134"/>
                  </a:lnTo>
                  <a:lnTo>
                    <a:pt x="25" y="141"/>
                  </a:lnTo>
                  <a:lnTo>
                    <a:pt x="29" y="150"/>
                  </a:lnTo>
                  <a:lnTo>
                    <a:pt x="29" y="150"/>
                  </a:lnTo>
                  <a:lnTo>
                    <a:pt x="32" y="159"/>
                  </a:lnTo>
                  <a:lnTo>
                    <a:pt x="35" y="169"/>
                  </a:lnTo>
                  <a:lnTo>
                    <a:pt x="39" y="177"/>
                  </a:lnTo>
                  <a:lnTo>
                    <a:pt x="41" y="180"/>
                  </a:lnTo>
                  <a:lnTo>
                    <a:pt x="44" y="183"/>
                  </a:lnTo>
                  <a:lnTo>
                    <a:pt x="44" y="183"/>
                  </a:lnTo>
                  <a:lnTo>
                    <a:pt x="49" y="188"/>
                  </a:lnTo>
                  <a:lnTo>
                    <a:pt x="51" y="192"/>
                  </a:lnTo>
                  <a:lnTo>
                    <a:pt x="51" y="194"/>
                  </a:lnTo>
                  <a:lnTo>
                    <a:pt x="51" y="196"/>
                  </a:lnTo>
                  <a:lnTo>
                    <a:pt x="47" y="200"/>
                  </a:lnTo>
                  <a:lnTo>
                    <a:pt x="47" y="200"/>
                  </a:lnTo>
                  <a:lnTo>
                    <a:pt x="46" y="202"/>
                  </a:lnTo>
                  <a:lnTo>
                    <a:pt x="45" y="204"/>
                  </a:lnTo>
                  <a:lnTo>
                    <a:pt x="46" y="208"/>
                  </a:lnTo>
                  <a:lnTo>
                    <a:pt x="47" y="213"/>
                  </a:lnTo>
                  <a:lnTo>
                    <a:pt x="48" y="218"/>
                  </a:lnTo>
                  <a:lnTo>
                    <a:pt x="47" y="223"/>
                  </a:lnTo>
                  <a:lnTo>
                    <a:pt x="47" y="223"/>
                  </a:lnTo>
                  <a:lnTo>
                    <a:pt x="46" y="233"/>
                  </a:lnTo>
                  <a:lnTo>
                    <a:pt x="45" y="240"/>
                  </a:lnTo>
                  <a:lnTo>
                    <a:pt x="46" y="245"/>
                  </a:lnTo>
                  <a:lnTo>
                    <a:pt x="49" y="250"/>
                  </a:lnTo>
                  <a:lnTo>
                    <a:pt x="49" y="250"/>
                  </a:lnTo>
                  <a:lnTo>
                    <a:pt x="52" y="255"/>
                  </a:lnTo>
                  <a:lnTo>
                    <a:pt x="54" y="261"/>
                  </a:lnTo>
                  <a:lnTo>
                    <a:pt x="56" y="274"/>
                  </a:lnTo>
                  <a:lnTo>
                    <a:pt x="56" y="274"/>
                  </a:lnTo>
                  <a:lnTo>
                    <a:pt x="57" y="283"/>
                  </a:lnTo>
                  <a:lnTo>
                    <a:pt x="58" y="296"/>
                  </a:lnTo>
                  <a:lnTo>
                    <a:pt x="57" y="310"/>
                  </a:lnTo>
                  <a:lnTo>
                    <a:pt x="57" y="317"/>
                  </a:lnTo>
                  <a:lnTo>
                    <a:pt x="55" y="323"/>
                  </a:lnTo>
                  <a:lnTo>
                    <a:pt x="55" y="323"/>
                  </a:lnTo>
                  <a:lnTo>
                    <a:pt x="50" y="343"/>
                  </a:lnTo>
                  <a:lnTo>
                    <a:pt x="48" y="353"/>
                  </a:lnTo>
                  <a:lnTo>
                    <a:pt x="47" y="368"/>
                  </a:lnTo>
                  <a:lnTo>
                    <a:pt x="47" y="368"/>
                  </a:lnTo>
                  <a:lnTo>
                    <a:pt x="47" y="389"/>
                  </a:lnTo>
                  <a:lnTo>
                    <a:pt x="48" y="411"/>
                  </a:lnTo>
                  <a:lnTo>
                    <a:pt x="48" y="432"/>
                  </a:lnTo>
                  <a:lnTo>
                    <a:pt x="48" y="441"/>
                  </a:lnTo>
                  <a:lnTo>
                    <a:pt x="46" y="449"/>
                  </a:lnTo>
                  <a:lnTo>
                    <a:pt x="46" y="449"/>
                  </a:lnTo>
                  <a:lnTo>
                    <a:pt x="41" y="473"/>
                  </a:lnTo>
                  <a:lnTo>
                    <a:pt x="38" y="480"/>
                  </a:lnTo>
                  <a:lnTo>
                    <a:pt x="34" y="488"/>
                  </a:lnTo>
                  <a:lnTo>
                    <a:pt x="34" y="488"/>
                  </a:lnTo>
                  <a:lnTo>
                    <a:pt x="28" y="496"/>
                  </a:lnTo>
                  <a:lnTo>
                    <a:pt x="23" y="505"/>
                  </a:lnTo>
                  <a:lnTo>
                    <a:pt x="20" y="514"/>
                  </a:lnTo>
                  <a:lnTo>
                    <a:pt x="19" y="518"/>
                  </a:lnTo>
                  <a:lnTo>
                    <a:pt x="19" y="522"/>
                  </a:lnTo>
                  <a:lnTo>
                    <a:pt x="19" y="522"/>
                  </a:lnTo>
                  <a:lnTo>
                    <a:pt x="19" y="528"/>
                  </a:lnTo>
                  <a:lnTo>
                    <a:pt x="18" y="533"/>
                  </a:lnTo>
                  <a:lnTo>
                    <a:pt x="19" y="540"/>
                  </a:lnTo>
                  <a:lnTo>
                    <a:pt x="23" y="550"/>
                  </a:lnTo>
                  <a:lnTo>
                    <a:pt x="23" y="550"/>
                  </a:lnTo>
                  <a:lnTo>
                    <a:pt x="25" y="556"/>
                  </a:lnTo>
                  <a:lnTo>
                    <a:pt x="26" y="561"/>
                  </a:lnTo>
                  <a:lnTo>
                    <a:pt x="26" y="568"/>
                  </a:lnTo>
                  <a:lnTo>
                    <a:pt x="28" y="575"/>
                  </a:lnTo>
                  <a:lnTo>
                    <a:pt x="30" y="580"/>
                  </a:lnTo>
                  <a:lnTo>
                    <a:pt x="33" y="586"/>
                  </a:lnTo>
                  <a:lnTo>
                    <a:pt x="33" y="586"/>
                  </a:lnTo>
                  <a:lnTo>
                    <a:pt x="40" y="597"/>
                  </a:lnTo>
                  <a:lnTo>
                    <a:pt x="44" y="605"/>
                  </a:lnTo>
                  <a:lnTo>
                    <a:pt x="46" y="612"/>
                  </a:lnTo>
                  <a:lnTo>
                    <a:pt x="47" y="623"/>
                  </a:lnTo>
                  <a:lnTo>
                    <a:pt x="47" y="623"/>
                  </a:lnTo>
                  <a:lnTo>
                    <a:pt x="46" y="635"/>
                  </a:lnTo>
                  <a:lnTo>
                    <a:pt x="45" y="644"/>
                  </a:lnTo>
                  <a:lnTo>
                    <a:pt x="44" y="653"/>
                  </a:lnTo>
                  <a:lnTo>
                    <a:pt x="41" y="658"/>
                  </a:lnTo>
                  <a:lnTo>
                    <a:pt x="41" y="658"/>
                  </a:lnTo>
                  <a:lnTo>
                    <a:pt x="39" y="662"/>
                  </a:lnTo>
                  <a:lnTo>
                    <a:pt x="38" y="665"/>
                  </a:lnTo>
                  <a:lnTo>
                    <a:pt x="38" y="670"/>
                  </a:lnTo>
                  <a:lnTo>
                    <a:pt x="39" y="676"/>
                  </a:lnTo>
                  <a:lnTo>
                    <a:pt x="39" y="676"/>
                  </a:lnTo>
                  <a:lnTo>
                    <a:pt x="39" y="682"/>
                  </a:lnTo>
                  <a:lnTo>
                    <a:pt x="38" y="687"/>
                  </a:lnTo>
                  <a:lnTo>
                    <a:pt x="35" y="693"/>
                  </a:lnTo>
                  <a:lnTo>
                    <a:pt x="31" y="698"/>
                  </a:lnTo>
                  <a:lnTo>
                    <a:pt x="31" y="698"/>
                  </a:lnTo>
                  <a:lnTo>
                    <a:pt x="29" y="701"/>
                  </a:lnTo>
                  <a:lnTo>
                    <a:pt x="27" y="704"/>
                  </a:lnTo>
                  <a:lnTo>
                    <a:pt x="27" y="707"/>
                  </a:lnTo>
                  <a:lnTo>
                    <a:pt x="27" y="710"/>
                  </a:lnTo>
                  <a:lnTo>
                    <a:pt x="29" y="717"/>
                  </a:lnTo>
                  <a:lnTo>
                    <a:pt x="33" y="726"/>
                  </a:lnTo>
                  <a:lnTo>
                    <a:pt x="33" y="726"/>
                  </a:lnTo>
                  <a:lnTo>
                    <a:pt x="36" y="730"/>
                  </a:lnTo>
                  <a:lnTo>
                    <a:pt x="40" y="736"/>
                  </a:lnTo>
                  <a:lnTo>
                    <a:pt x="50" y="747"/>
                  </a:lnTo>
                  <a:lnTo>
                    <a:pt x="54" y="752"/>
                  </a:lnTo>
                  <a:lnTo>
                    <a:pt x="58" y="759"/>
                  </a:lnTo>
                  <a:lnTo>
                    <a:pt x="60" y="765"/>
                  </a:lnTo>
                  <a:lnTo>
                    <a:pt x="61" y="772"/>
                  </a:lnTo>
                  <a:lnTo>
                    <a:pt x="61" y="772"/>
                  </a:lnTo>
                  <a:lnTo>
                    <a:pt x="62" y="786"/>
                  </a:lnTo>
                  <a:lnTo>
                    <a:pt x="65" y="800"/>
                  </a:lnTo>
                  <a:lnTo>
                    <a:pt x="68" y="812"/>
                  </a:lnTo>
                  <a:lnTo>
                    <a:pt x="73" y="823"/>
                  </a:lnTo>
                  <a:lnTo>
                    <a:pt x="73" y="823"/>
                  </a:lnTo>
                  <a:lnTo>
                    <a:pt x="76" y="830"/>
                  </a:lnTo>
                  <a:lnTo>
                    <a:pt x="78" y="836"/>
                  </a:lnTo>
                  <a:lnTo>
                    <a:pt x="82" y="842"/>
                  </a:lnTo>
                  <a:lnTo>
                    <a:pt x="91" y="850"/>
                  </a:lnTo>
                  <a:lnTo>
                    <a:pt x="91" y="850"/>
                  </a:lnTo>
                  <a:lnTo>
                    <a:pt x="103" y="860"/>
                  </a:lnTo>
                  <a:lnTo>
                    <a:pt x="112" y="869"/>
                  </a:lnTo>
                  <a:lnTo>
                    <a:pt x="116" y="874"/>
                  </a:lnTo>
                  <a:lnTo>
                    <a:pt x="119" y="879"/>
                  </a:lnTo>
                  <a:lnTo>
                    <a:pt x="121" y="883"/>
                  </a:lnTo>
                  <a:lnTo>
                    <a:pt x="122" y="888"/>
                  </a:lnTo>
                  <a:lnTo>
                    <a:pt x="122" y="888"/>
                  </a:lnTo>
                  <a:lnTo>
                    <a:pt x="124" y="897"/>
                  </a:lnTo>
                  <a:lnTo>
                    <a:pt x="125" y="900"/>
                  </a:lnTo>
                  <a:lnTo>
                    <a:pt x="126" y="904"/>
                  </a:lnTo>
                  <a:lnTo>
                    <a:pt x="128" y="906"/>
                  </a:lnTo>
                  <a:lnTo>
                    <a:pt x="131" y="908"/>
                  </a:lnTo>
                  <a:lnTo>
                    <a:pt x="135" y="909"/>
                  </a:lnTo>
                  <a:lnTo>
                    <a:pt x="139" y="910"/>
                  </a:lnTo>
                  <a:lnTo>
                    <a:pt x="139" y="910"/>
                  </a:lnTo>
                  <a:lnTo>
                    <a:pt x="148" y="910"/>
                  </a:lnTo>
                  <a:lnTo>
                    <a:pt x="154" y="911"/>
                  </a:lnTo>
                  <a:lnTo>
                    <a:pt x="157" y="913"/>
                  </a:lnTo>
                  <a:lnTo>
                    <a:pt x="158" y="914"/>
                  </a:lnTo>
                  <a:lnTo>
                    <a:pt x="158" y="916"/>
                  </a:lnTo>
                  <a:lnTo>
                    <a:pt x="158" y="919"/>
                  </a:lnTo>
                  <a:lnTo>
                    <a:pt x="158" y="919"/>
                  </a:lnTo>
                  <a:lnTo>
                    <a:pt x="156" y="926"/>
                  </a:lnTo>
                  <a:lnTo>
                    <a:pt x="154" y="934"/>
                  </a:lnTo>
                  <a:lnTo>
                    <a:pt x="153" y="942"/>
                  </a:lnTo>
                  <a:lnTo>
                    <a:pt x="154" y="946"/>
                  </a:lnTo>
                  <a:lnTo>
                    <a:pt x="155" y="949"/>
                  </a:lnTo>
                  <a:lnTo>
                    <a:pt x="155" y="949"/>
                  </a:lnTo>
                  <a:lnTo>
                    <a:pt x="158" y="956"/>
                  </a:lnTo>
                  <a:lnTo>
                    <a:pt x="160" y="960"/>
                  </a:lnTo>
                  <a:lnTo>
                    <a:pt x="164" y="964"/>
                  </a:lnTo>
                  <a:lnTo>
                    <a:pt x="172" y="968"/>
                  </a:lnTo>
                  <a:lnTo>
                    <a:pt x="172" y="968"/>
                  </a:lnTo>
                  <a:lnTo>
                    <a:pt x="184" y="973"/>
                  </a:lnTo>
                  <a:lnTo>
                    <a:pt x="192" y="979"/>
                  </a:lnTo>
                  <a:lnTo>
                    <a:pt x="195" y="981"/>
                  </a:lnTo>
                  <a:lnTo>
                    <a:pt x="197" y="984"/>
                  </a:lnTo>
                  <a:lnTo>
                    <a:pt x="198" y="986"/>
                  </a:lnTo>
                  <a:lnTo>
                    <a:pt x="198" y="990"/>
                  </a:lnTo>
                  <a:lnTo>
                    <a:pt x="198" y="990"/>
                  </a:lnTo>
                  <a:lnTo>
                    <a:pt x="195" y="996"/>
                  </a:lnTo>
                  <a:lnTo>
                    <a:pt x="190" y="1004"/>
                  </a:lnTo>
                  <a:lnTo>
                    <a:pt x="190" y="1004"/>
                  </a:lnTo>
                  <a:lnTo>
                    <a:pt x="187" y="1009"/>
                  </a:lnTo>
                  <a:lnTo>
                    <a:pt x="186" y="1012"/>
                  </a:lnTo>
                  <a:lnTo>
                    <a:pt x="186" y="1015"/>
                  </a:lnTo>
                  <a:lnTo>
                    <a:pt x="186" y="1018"/>
                  </a:lnTo>
                  <a:lnTo>
                    <a:pt x="188" y="1020"/>
                  </a:lnTo>
                  <a:lnTo>
                    <a:pt x="190" y="1023"/>
                  </a:lnTo>
                  <a:lnTo>
                    <a:pt x="193" y="1026"/>
                  </a:lnTo>
                  <a:lnTo>
                    <a:pt x="193" y="1026"/>
                  </a:lnTo>
                  <a:lnTo>
                    <a:pt x="198" y="1030"/>
                  </a:lnTo>
                  <a:lnTo>
                    <a:pt x="204" y="1037"/>
                  </a:lnTo>
                  <a:lnTo>
                    <a:pt x="219" y="1053"/>
                  </a:lnTo>
                  <a:lnTo>
                    <a:pt x="244" y="1085"/>
                  </a:lnTo>
                  <a:lnTo>
                    <a:pt x="244" y="1085"/>
                  </a:lnTo>
                  <a:lnTo>
                    <a:pt x="253" y="1094"/>
                  </a:lnTo>
                  <a:lnTo>
                    <a:pt x="260" y="1101"/>
                  </a:lnTo>
                  <a:lnTo>
                    <a:pt x="263" y="1105"/>
                  </a:lnTo>
                  <a:lnTo>
                    <a:pt x="267" y="1110"/>
                  </a:lnTo>
                  <a:lnTo>
                    <a:pt x="268" y="1115"/>
                  </a:lnTo>
                  <a:lnTo>
                    <a:pt x="269" y="1122"/>
                  </a:lnTo>
                  <a:lnTo>
                    <a:pt x="269" y="1122"/>
                  </a:lnTo>
                  <a:lnTo>
                    <a:pt x="269" y="1135"/>
                  </a:lnTo>
                  <a:lnTo>
                    <a:pt x="269" y="1141"/>
                  </a:lnTo>
                  <a:lnTo>
                    <a:pt x="270" y="1146"/>
                  </a:lnTo>
                  <a:lnTo>
                    <a:pt x="271" y="1151"/>
                  </a:lnTo>
                  <a:lnTo>
                    <a:pt x="274" y="1154"/>
                  </a:lnTo>
                  <a:lnTo>
                    <a:pt x="278" y="1156"/>
                  </a:lnTo>
                  <a:lnTo>
                    <a:pt x="284" y="1157"/>
                  </a:lnTo>
                  <a:lnTo>
                    <a:pt x="284" y="1157"/>
                  </a:lnTo>
                  <a:lnTo>
                    <a:pt x="299" y="1157"/>
                  </a:lnTo>
                  <a:lnTo>
                    <a:pt x="316" y="1158"/>
                  </a:lnTo>
                  <a:lnTo>
                    <a:pt x="325" y="1159"/>
                  </a:lnTo>
                  <a:lnTo>
                    <a:pt x="333" y="1161"/>
                  </a:lnTo>
                  <a:lnTo>
                    <a:pt x="339" y="1165"/>
                  </a:lnTo>
                  <a:lnTo>
                    <a:pt x="345" y="1168"/>
                  </a:lnTo>
                  <a:lnTo>
                    <a:pt x="345" y="1168"/>
                  </a:lnTo>
                  <a:lnTo>
                    <a:pt x="354" y="1176"/>
                  </a:lnTo>
                  <a:lnTo>
                    <a:pt x="362" y="1182"/>
                  </a:lnTo>
                  <a:lnTo>
                    <a:pt x="366" y="1185"/>
                  </a:lnTo>
                  <a:lnTo>
                    <a:pt x="371" y="1187"/>
                  </a:lnTo>
                  <a:lnTo>
                    <a:pt x="377" y="1189"/>
                  </a:lnTo>
                  <a:lnTo>
                    <a:pt x="383" y="1190"/>
                  </a:lnTo>
                  <a:lnTo>
                    <a:pt x="383" y="1190"/>
                  </a:lnTo>
                  <a:lnTo>
                    <a:pt x="397" y="1192"/>
                  </a:lnTo>
                  <a:lnTo>
                    <a:pt x="409" y="1196"/>
                  </a:lnTo>
                  <a:lnTo>
                    <a:pt x="414" y="1198"/>
                  </a:lnTo>
                  <a:lnTo>
                    <a:pt x="419" y="1201"/>
                  </a:lnTo>
                  <a:lnTo>
                    <a:pt x="423" y="1204"/>
                  </a:lnTo>
                  <a:lnTo>
                    <a:pt x="426" y="1208"/>
                  </a:lnTo>
                  <a:lnTo>
                    <a:pt x="426" y="1208"/>
                  </a:lnTo>
                  <a:lnTo>
                    <a:pt x="429" y="1211"/>
                  </a:lnTo>
                  <a:lnTo>
                    <a:pt x="433" y="1214"/>
                  </a:lnTo>
                  <a:lnTo>
                    <a:pt x="442" y="1219"/>
                  </a:lnTo>
                  <a:lnTo>
                    <a:pt x="453" y="1225"/>
                  </a:lnTo>
                  <a:lnTo>
                    <a:pt x="459" y="1229"/>
                  </a:lnTo>
                  <a:lnTo>
                    <a:pt x="466" y="1234"/>
                  </a:lnTo>
                  <a:lnTo>
                    <a:pt x="466" y="1234"/>
                  </a:lnTo>
                  <a:lnTo>
                    <a:pt x="477" y="1244"/>
                  </a:lnTo>
                  <a:lnTo>
                    <a:pt x="484" y="1252"/>
                  </a:lnTo>
                  <a:lnTo>
                    <a:pt x="486" y="1256"/>
                  </a:lnTo>
                  <a:lnTo>
                    <a:pt x="488" y="1260"/>
                  </a:lnTo>
                  <a:lnTo>
                    <a:pt x="490" y="1271"/>
                  </a:lnTo>
                  <a:lnTo>
                    <a:pt x="490" y="1271"/>
                  </a:lnTo>
                  <a:lnTo>
                    <a:pt x="492" y="1281"/>
                  </a:lnTo>
                  <a:lnTo>
                    <a:pt x="492" y="1290"/>
                  </a:lnTo>
                  <a:lnTo>
                    <a:pt x="492" y="1298"/>
                  </a:lnTo>
                  <a:lnTo>
                    <a:pt x="493" y="1302"/>
                  </a:lnTo>
                  <a:lnTo>
                    <a:pt x="495" y="1305"/>
                  </a:lnTo>
                  <a:lnTo>
                    <a:pt x="495" y="1305"/>
                  </a:lnTo>
                  <a:lnTo>
                    <a:pt x="517" y="1302"/>
                  </a:lnTo>
                  <a:lnTo>
                    <a:pt x="530" y="1300"/>
                  </a:lnTo>
                  <a:lnTo>
                    <a:pt x="541" y="1300"/>
                  </a:lnTo>
                  <a:lnTo>
                    <a:pt x="541" y="1300"/>
                  </a:lnTo>
                  <a:lnTo>
                    <a:pt x="552" y="1299"/>
                  </a:lnTo>
                  <a:lnTo>
                    <a:pt x="565" y="1297"/>
                  </a:lnTo>
                  <a:lnTo>
                    <a:pt x="596" y="1291"/>
                  </a:lnTo>
                  <a:lnTo>
                    <a:pt x="612" y="1289"/>
                  </a:lnTo>
                  <a:lnTo>
                    <a:pt x="627" y="1289"/>
                  </a:lnTo>
                  <a:lnTo>
                    <a:pt x="633" y="1289"/>
                  </a:lnTo>
                  <a:lnTo>
                    <a:pt x="638" y="1290"/>
                  </a:lnTo>
                  <a:lnTo>
                    <a:pt x="643" y="1292"/>
                  </a:lnTo>
                  <a:lnTo>
                    <a:pt x="647" y="1294"/>
                  </a:lnTo>
                  <a:lnTo>
                    <a:pt x="647" y="1294"/>
                  </a:lnTo>
                  <a:lnTo>
                    <a:pt x="658" y="1303"/>
                  </a:lnTo>
                  <a:lnTo>
                    <a:pt x="667" y="1309"/>
                  </a:lnTo>
                  <a:lnTo>
                    <a:pt x="675" y="1313"/>
                  </a:lnTo>
                  <a:lnTo>
                    <a:pt x="687" y="1318"/>
                  </a:lnTo>
                  <a:lnTo>
                    <a:pt x="687" y="1318"/>
                  </a:lnTo>
                  <a:lnTo>
                    <a:pt x="706" y="1324"/>
                  </a:lnTo>
                  <a:lnTo>
                    <a:pt x="729" y="1330"/>
                  </a:lnTo>
                  <a:lnTo>
                    <a:pt x="753" y="1339"/>
                  </a:lnTo>
                  <a:lnTo>
                    <a:pt x="776" y="1346"/>
                  </a:lnTo>
                  <a:lnTo>
                    <a:pt x="776" y="1346"/>
                  </a:lnTo>
                  <a:lnTo>
                    <a:pt x="803" y="1356"/>
                  </a:lnTo>
                  <a:lnTo>
                    <a:pt x="834" y="1370"/>
                  </a:lnTo>
                  <a:lnTo>
                    <a:pt x="863" y="1383"/>
                  </a:lnTo>
                  <a:lnTo>
                    <a:pt x="876" y="1388"/>
                  </a:lnTo>
                  <a:lnTo>
                    <a:pt x="886" y="1391"/>
                  </a:lnTo>
                  <a:lnTo>
                    <a:pt x="886" y="1391"/>
                  </a:lnTo>
                  <a:lnTo>
                    <a:pt x="1060" y="1392"/>
                  </a:lnTo>
                  <a:lnTo>
                    <a:pt x="1060" y="1392"/>
                  </a:lnTo>
                  <a:lnTo>
                    <a:pt x="1061" y="1392"/>
                  </a:lnTo>
                  <a:lnTo>
                    <a:pt x="1065" y="1391"/>
                  </a:lnTo>
                  <a:lnTo>
                    <a:pt x="1066" y="1390"/>
                  </a:lnTo>
                  <a:lnTo>
                    <a:pt x="1068" y="1388"/>
                  </a:lnTo>
                  <a:lnTo>
                    <a:pt x="1069" y="1385"/>
                  </a:lnTo>
                  <a:lnTo>
                    <a:pt x="1070" y="1381"/>
                  </a:lnTo>
                  <a:lnTo>
                    <a:pt x="1070" y="1381"/>
                  </a:lnTo>
                  <a:lnTo>
                    <a:pt x="1070" y="1372"/>
                  </a:lnTo>
                  <a:lnTo>
                    <a:pt x="1070" y="1368"/>
                  </a:lnTo>
                  <a:lnTo>
                    <a:pt x="1071" y="1364"/>
                  </a:lnTo>
                  <a:lnTo>
                    <a:pt x="1074" y="1361"/>
                  </a:lnTo>
                  <a:lnTo>
                    <a:pt x="1078" y="1359"/>
                  </a:lnTo>
                  <a:lnTo>
                    <a:pt x="1084" y="1357"/>
                  </a:lnTo>
                  <a:lnTo>
                    <a:pt x="1093" y="1356"/>
                  </a:lnTo>
                  <a:lnTo>
                    <a:pt x="1093" y="1356"/>
                  </a:lnTo>
                  <a:lnTo>
                    <a:pt x="1119" y="1354"/>
                  </a:lnTo>
                  <a:lnTo>
                    <a:pt x="1136" y="1354"/>
                  </a:lnTo>
                  <a:lnTo>
                    <a:pt x="1151" y="1354"/>
                  </a:lnTo>
                  <a:lnTo>
                    <a:pt x="1167" y="1354"/>
                  </a:lnTo>
                  <a:lnTo>
                    <a:pt x="1180" y="1356"/>
                  </a:lnTo>
                  <a:lnTo>
                    <a:pt x="1185" y="1358"/>
                  </a:lnTo>
                  <a:lnTo>
                    <a:pt x="1190" y="1360"/>
                  </a:lnTo>
                  <a:lnTo>
                    <a:pt x="1194" y="1363"/>
                  </a:lnTo>
                  <a:lnTo>
                    <a:pt x="1197" y="1366"/>
                  </a:lnTo>
                  <a:lnTo>
                    <a:pt x="1197" y="1366"/>
                  </a:lnTo>
                  <a:lnTo>
                    <a:pt x="1202" y="1373"/>
                  </a:lnTo>
                  <a:lnTo>
                    <a:pt x="1208" y="1380"/>
                  </a:lnTo>
                  <a:lnTo>
                    <a:pt x="1222" y="1394"/>
                  </a:lnTo>
                  <a:lnTo>
                    <a:pt x="1235" y="1405"/>
                  </a:lnTo>
                  <a:lnTo>
                    <a:pt x="1243" y="1412"/>
                  </a:lnTo>
                  <a:lnTo>
                    <a:pt x="1243" y="1412"/>
                  </a:lnTo>
                  <a:lnTo>
                    <a:pt x="1248" y="1417"/>
                  </a:lnTo>
                  <a:lnTo>
                    <a:pt x="1254" y="1422"/>
                  </a:lnTo>
                  <a:lnTo>
                    <a:pt x="1260" y="1426"/>
                  </a:lnTo>
                  <a:lnTo>
                    <a:pt x="1268" y="1428"/>
                  </a:lnTo>
                  <a:lnTo>
                    <a:pt x="1268" y="1428"/>
                  </a:lnTo>
                  <a:lnTo>
                    <a:pt x="1275" y="1430"/>
                  </a:lnTo>
                  <a:lnTo>
                    <a:pt x="1280" y="1434"/>
                  </a:lnTo>
                  <a:lnTo>
                    <a:pt x="1283" y="1439"/>
                  </a:lnTo>
                  <a:lnTo>
                    <a:pt x="1284" y="1445"/>
                  </a:lnTo>
                  <a:lnTo>
                    <a:pt x="1284" y="1445"/>
                  </a:lnTo>
                  <a:lnTo>
                    <a:pt x="1285" y="1448"/>
                  </a:lnTo>
                  <a:lnTo>
                    <a:pt x="1286" y="1451"/>
                  </a:lnTo>
                  <a:lnTo>
                    <a:pt x="1289" y="1458"/>
                  </a:lnTo>
                  <a:lnTo>
                    <a:pt x="1293" y="1464"/>
                  </a:lnTo>
                  <a:lnTo>
                    <a:pt x="1294" y="1468"/>
                  </a:lnTo>
                  <a:lnTo>
                    <a:pt x="1295" y="1473"/>
                  </a:lnTo>
                  <a:lnTo>
                    <a:pt x="1295" y="1473"/>
                  </a:lnTo>
                  <a:lnTo>
                    <a:pt x="1298" y="1484"/>
                  </a:lnTo>
                  <a:lnTo>
                    <a:pt x="1302" y="1496"/>
                  </a:lnTo>
                  <a:lnTo>
                    <a:pt x="1305" y="1501"/>
                  </a:lnTo>
                  <a:lnTo>
                    <a:pt x="1308" y="1507"/>
                  </a:lnTo>
                  <a:lnTo>
                    <a:pt x="1311" y="1510"/>
                  </a:lnTo>
                  <a:lnTo>
                    <a:pt x="1315" y="1512"/>
                  </a:lnTo>
                  <a:lnTo>
                    <a:pt x="1315" y="1512"/>
                  </a:lnTo>
                  <a:lnTo>
                    <a:pt x="1323" y="1516"/>
                  </a:lnTo>
                  <a:lnTo>
                    <a:pt x="1333" y="1522"/>
                  </a:lnTo>
                  <a:lnTo>
                    <a:pt x="1354" y="1535"/>
                  </a:lnTo>
                  <a:lnTo>
                    <a:pt x="1354" y="1535"/>
                  </a:lnTo>
                  <a:lnTo>
                    <a:pt x="1367" y="1543"/>
                  </a:lnTo>
                  <a:lnTo>
                    <a:pt x="1376" y="1548"/>
                  </a:lnTo>
                  <a:lnTo>
                    <a:pt x="1385" y="1551"/>
                  </a:lnTo>
                  <a:lnTo>
                    <a:pt x="1390" y="1552"/>
                  </a:lnTo>
                  <a:lnTo>
                    <a:pt x="1394" y="1552"/>
                  </a:lnTo>
                  <a:lnTo>
                    <a:pt x="1398" y="1552"/>
                  </a:lnTo>
                  <a:lnTo>
                    <a:pt x="1403" y="1550"/>
                  </a:lnTo>
                  <a:lnTo>
                    <a:pt x="1407" y="1548"/>
                  </a:lnTo>
                  <a:lnTo>
                    <a:pt x="1410" y="1545"/>
                  </a:lnTo>
                  <a:lnTo>
                    <a:pt x="1414" y="1540"/>
                  </a:lnTo>
                  <a:lnTo>
                    <a:pt x="1417" y="1534"/>
                  </a:lnTo>
                  <a:lnTo>
                    <a:pt x="1417" y="1534"/>
                  </a:lnTo>
                  <a:lnTo>
                    <a:pt x="1427" y="1512"/>
                  </a:lnTo>
                  <a:lnTo>
                    <a:pt x="1431" y="1503"/>
                  </a:lnTo>
                  <a:lnTo>
                    <a:pt x="1434" y="1498"/>
                  </a:lnTo>
                  <a:lnTo>
                    <a:pt x="1439" y="1494"/>
                  </a:lnTo>
                  <a:lnTo>
                    <a:pt x="1444" y="1492"/>
                  </a:lnTo>
                  <a:lnTo>
                    <a:pt x="1450" y="1491"/>
                  </a:lnTo>
                  <a:lnTo>
                    <a:pt x="1458" y="1492"/>
                  </a:lnTo>
                  <a:lnTo>
                    <a:pt x="1458" y="1492"/>
                  </a:lnTo>
                  <a:lnTo>
                    <a:pt x="1477" y="1494"/>
                  </a:lnTo>
                  <a:lnTo>
                    <a:pt x="1494" y="1495"/>
                  </a:lnTo>
                  <a:lnTo>
                    <a:pt x="1502" y="1497"/>
                  </a:lnTo>
                  <a:lnTo>
                    <a:pt x="1509" y="1499"/>
                  </a:lnTo>
                  <a:lnTo>
                    <a:pt x="1515" y="1502"/>
                  </a:lnTo>
                  <a:lnTo>
                    <a:pt x="1520" y="1508"/>
                  </a:lnTo>
                  <a:lnTo>
                    <a:pt x="1520" y="1508"/>
                  </a:lnTo>
                  <a:lnTo>
                    <a:pt x="1527" y="1518"/>
                  </a:lnTo>
                  <a:lnTo>
                    <a:pt x="1531" y="1525"/>
                  </a:lnTo>
                  <a:lnTo>
                    <a:pt x="1534" y="1528"/>
                  </a:lnTo>
                  <a:lnTo>
                    <a:pt x="1536" y="1530"/>
                  </a:lnTo>
                  <a:lnTo>
                    <a:pt x="1540" y="1532"/>
                  </a:lnTo>
                  <a:lnTo>
                    <a:pt x="1544" y="1532"/>
                  </a:lnTo>
                  <a:lnTo>
                    <a:pt x="1544" y="1532"/>
                  </a:lnTo>
                  <a:lnTo>
                    <a:pt x="1548" y="1533"/>
                  </a:lnTo>
                  <a:lnTo>
                    <a:pt x="1552" y="1536"/>
                  </a:lnTo>
                  <a:lnTo>
                    <a:pt x="1556" y="1541"/>
                  </a:lnTo>
                  <a:lnTo>
                    <a:pt x="1559" y="1546"/>
                  </a:lnTo>
                  <a:lnTo>
                    <a:pt x="1564" y="1559"/>
                  </a:lnTo>
                  <a:lnTo>
                    <a:pt x="1569" y="1570"/>
                  </a:lnTo>
                  <a:lnTo>
                    <a:pt x="1569" y="1570"/>
                  </a:lnTo>
                  <a:lnTo>
                    <a:pt x="1582" y="1596"/>
                  </a:lnTo>
                  <a:lnTo>
                    <a:pt x="1589" y="1609"/>
                  </a:lnTo>
                  <a:lnTo>
                    <a:pt x="1594" y="1615"/>
                  </a:lnTo>
                  <a:lnTo>
                    <a:pt x="1598" y="1620"/>
                  </a:lnTo>
                  <a:lnTo>
                    <a:pt x="1598" y="1620"/>
                  </a:lnTo>
                  <a:lnTo>
                    <a:pt x="1615" y="1638"/>
                  </a:lnTo>
                  <a:lnTo>
                    <a:pt x="1622" y="1644"/>
                  </a:lnTo>
                  <a:lnTo>
                    <a:pt x="1628" y="1648"/>
                  </a:lnTo>
                  <a:lnTo>
                    <a:pt x="1628" y="1648"/>
                  </a:lnTo>
                  <a:lnTo>
                    <a:pt x="1630" y="1649"/>
                  </a:lnTo>
                  <a:lnTo>
                    <a:pt x="1632" y="1651"/>
                  </a:lnTo>
                  <a:lnTo>
                    <a:pt x="1634" y="1655"/>
                  </a:lnTo>
                  <a:lnTo>
                    <a:pt x="1635" y="1661"/>
                  </a:lnTo>
                  <a:lnTo>
                    <a:pt x="1635" y="1669"/>
                  </a:lnTo>
                  <a:lnTo>
                    <a:pt x="1635" y="1669"/>
                  </a:lnTo>
                  <a:lnTo>
                    <a:pt x="1635" y="1677"/>
                  </a:lnTo>
                  <a:lnTo>
                    <a:pt x="1636" y="1686"/>
                  </a:lnTo>
                  <a:lnTo>
                    <a:pt x="1637" y="1692"/>
                  </a:lnTo>
                  <a:lnTo>
                    <a:pt x="1638" y="1694"/>
                  </a:lnTo>
                  <a:lnTo>
                    <a:pt x="1641" y="1696"/>
                  </a:lnTo>
                  <a:lnTo>
                    <a:pt x="1641" y="1696"/>
                  </a:lnTo>
                  <a:lnTo>
                    <a:pt x="1645" y="1700"/>
                  </a:lnTo>
                  <a:lnTo>
                    <a:pt x="1648" y="1704"/>
                  </a:lnTo>
                  <a:lnTo>
                    <a:pt x="1650" y="1710"/>
                  </a:lnTo>
                  <a:lnTo>
                    <a:pt x="1651" y="1717"/>
                  </a:lnTo>
                  <a:lnTo>
                    <a:pt x="1651" y="1717"/>
                  </a:lnTo>
                  <a:lnTo>
                    <a:pt x="1652" y="1724"/>
                  </a:lnTo>
                  <a:lnTo>
                    <a:pt x="1653" y="1727"/>
                  </a:lnTo>
                  <a:lnTo>
                    <a:pt x="1654" y="1729"/>
                  </a:lnTo>
                  <a:lnTo>
                    <a:pt x="1656" y="1732"/>
                  </a:lnTo>
                  <a:lnTo>
                    <a:pt x="1659" y="1733"/>
                  </a:lnTo>
                  <a:lnTo>
                    <a:pt x="1663" y="1734"/>
                  </a:lnTo>
                  <a:lnTo>
                    <a:pt x="1668" y="1735"/>
                  </a:lnTo>
                  <a:lnTo>
                    <a:pt x="1668" y="1735"/>
                  </a:lnTo>
                  <a:lnTo>
                    <a:pt x="1678" y="1736"/>
                  </a:lnTo>
                  <a:lnTo>
                    <a:pt x="1687" y="1739"/>
                  </a:lnTo>
                  <a:lnTo>
                    <a:pt x="1696" y="1743"/>
                  </a:lnTo>
                  <a:lnTo>
                    <a:pt x="1703" y="1748"/>
                  </a:lnTo>
                  <a:lnTo>
                    <a:pt x="1703" y="1748"/>
                  </a:lnTo>
                  <a:lnTo>
                    <a:pt x="1707" y="1751"/>
                  </a:lnTo>
                  <a:lnTo>
                    <a:pt x="1711" y="1753"/>
                  </a:lnTo>
                  <a:lnTo>
                    <a:pt x="1721" y="1757"/>
                  </a:lnTo>
                  <a:lnTo>
                    <a:pt x="1743" y="1762"/>
                  </a:lnTo>
                  <a:lnTo>
                    <a:pt x="1743" y="1762"/>
                  </a:lnTo>
                  <a:lnTo>
                    <a:pt x="1758" y="1767"/>
                  </a:lnTo>
                  <a:lnTo>
                    <a:pt x="1765" y="1768"/>
                  </a:lnTo>
                  <a:lnTo>
                    <a:pt x="1773" y="1766"/>
                  </a:lnTo>
                  <a:lnTo>
                    <a:pt x="1773" y="1766"/>
                  </a:lnTo>
                  <a:lnTo>
                    <a:pt x="1784" y="1761"/>
                  </a:lnTo>
                  <a:lnTo>
                    <a:pt x="1789" y="1759"/>
                  </a:lnTo>
                  <a:lnTo>
                    <a:pt x="1794" y="1757"/>
                  </a:lnTo>
                  <a:lnTo>
                    <a:pt x="1794" y="1757"/>
                  </a:lnTo>
                  <a:lnTo>
                    <a:pt x="1793" y="1753"/>
                  </a:lnTo>
                  <a:lnTo>
                    <a:pt x="1792" y="1748"/>
                  </a:lnTo>
                  <a:lnTo>
                    <a:pt x="1790" y="1743"/>
                  </a:lnTo>
                  <a:lnTo>
                    <a:pt x="1787" y="1738"/>
                  </a:lnTo>
                  <a:lnTo>
                    <a:pt x="1787" y="1738"/>
                  </a:lnTo>
                  <a:lnTo>
                    <a:pt x="1782" y="1728"/>
                  </a:lnTo>
                  <a:lnTo>
                    <a:pt x="1779" y="1718"/>
                  </a:lnTo>
                  <a:lnTo>
                    <a:pt x="1775" y="1697"/>
                  </a:lnTo>
                  <a:lnTo>
                    <a:pt x="1775" y="1697"/>
                  </a:lnTo>
                  <a:lnTo>
                    <a:pt x="1773" y="1687"/>
                  </a:lnTo>
                  <a:lnTo>
                    <a:pt x="1773" y="1677"/>
                  </a:lnTo>
                  <a:lnTo>
                    <a:pt x="1774" y="1672"/>
                  </a:lnTo>
                  <a:lnTo>
                    <a:pt x="1775" y="1668"/>
                  </a:lnTo>
                  <a:lnTo>
                    <a:pt x="1777" y="1664"/>
                  </a:lnTo>
                  <a:lnTo>
                    <a:pt x="1780" y="1660"/>
                  </a:lnTo>
                  <a:lnTo>
                    <a:pt x="1780" y="1660"/>
                  </a:lnTo>
                  <a:lnTo>
                    <a:pt x="1785" y="1652"/>
                  </a:lnTo>
                  <a:lnTo>
                    <a:pt x="1789" y="1644"/>
                  </a:lnTo>
                  <a:lnTo>
                    <a:pt x="1795" y="1636"/>
                  </a:lnTo>
                  <a:lnTo>
                    <a:pt x="1799" y="1631"/>
                  </a:lnTo>
                  <a:lnTo>
                    <a:pt x="1804" y="1626"/>
                  </a:lnTo>
                  <a:lnTo>
                    <a:pt x="1804" y="1626"/>
                  </a:lnTo>
                  <a:lnTo>
                    <a:pt x="1816" y="1617"/>
                  </a:lnTo>
                  <a:lnTo>
                    <a:pt x="1825" y="1607"/>
                  </a:lnTo>
                  <a:lnTo>
                    <a:pt x="1828" y="1602"/>
                  </a:lnTo>
                  <a:lnTo>
                    <a:pt x="1830" y="1597"/>
                  </a:lnTo>
                  <a:lnTo>
                    <a:pt x="1832" y="1591"/>
                  </a:lnTo>
                  <a:lnTo>
                    <a:pt x="1831" y="1587"/>
                  </a:lnTo>
                  <a:lnTo>
                    <a:pt x="1831" y="1587"/>
                  </a:lnTo>
                  <a:lnTo>
                    <a:pt x="1830" y="1578"/>
                  </a:lnTo>
                  <a:lnTo>
                    <a:pt x="1830" y="1575"/>
                  </a:lnTo>
                  <a:lnTo>
                    <a:pt x="1831" y="1573"/>
                  </a:lnTo>
                  <a:lnTo>
                    <a:pt x="1832" y="1571"/>
                  </a:lnTo>
                  <a:lnTo>
                    <a:pt x="1834" y="1570"/>
                  </a:lnTo>
                  <a:lnTo>
                    <a:pt x="1837" y="1570"/>
                  </a:lnTo>
                  <a:lnTo>
                    <a:pt x="1841" y="1571"/>
                  </a:lnTo>
                  <a:lnTo>
                    <a:pt x="1841" y="1571"/>
                  </a:lnTo>
                  <a:lnTo>
                    <a:pt x="1844" y="1572"/>
                  </a:lnTo>
                  <a:lnTo>
                    <a:pt x="1847" y="1575"/>
                  </a:lnTo>
                  <a:lnTo>
                    <a:pt x="1849" y="1577"/>
                  </a:lnTo>
                  <a:lnTo>
                    <a:pt x="1850" y="1580"/>
                  </a:lnTo>
                  <a:lnTo>
                    <a:pt x="1852" y="1584"/>
                  </a:lnTo>
                  <a:lnTo>
                    <a:pt x="1853" y="1585"/>
                  </a:lnTo>
                  <a:lnTo>
                    <a:pt x="1856" y="1584"/>
                  </a:lnTo>
                  <a:lnTo>
                    <a:pt x="1856" y="1584"/>
                  </a:lnTo>
                  <a:lnTo>
                    <a:pt x="1871" y="1580"/>
                  </a:lnTo>
                  <a:lnTo>
                    <a:pt x="1879" y="1576"/>
                  </a:lnTo>
                  <a:lnTo>
                    <a:pt x="1882" y="1573"/>
                  </a:lnTo>
                  <a:lnTo>
                    <a:pt x="1885" y="1570"/>
                  </a:lnTo>
                  <a:lnTo>
                    <a:pt x="1885" y="1570"/>
                  </a:lnTo>
                  <a:lnTo>
                    <a:pt x="1888" y="1567"/>
                  </a:lnTo>
                  <a:lnTo>
                    <a:pt x="1892" y="1565"/>
                  </a:lnTo>
                  <a:lnTo>
                    <a:pt x="1903" y="1562"/>
                  </a:lnTo>
                  <a:lnTo>
                    <a:pt x="1908" y="1560"/>
                  </a:lnTo>
                  <a:lnTo>
                    <a:pt x="1912" y="1558"/>
                  </a:lnTo>
                  <a:lnTo>
                    <a:pt x="1916" y="1555"/>
                  </a:lnTo>
                  <a:lnTo>
                    <a:pt x="1919" y="1550"/>
                  </a:lnTo>
                  <a:lnTo>
                    <a:pt x="1919" y="1550"/>
                  </a:lnTo>
                  <a:lnTo>
                    <a:pt x="1922" y="1545"/>
                  </a:lnTo>
                  <a:lnTo>
                    <a:pt x="1925" y="1541"/>
                  </a:lnTo>
                  <a:lnTo>
                    <a:pt x="1931" y="1536"/>
                  </a:lnTo>
                  <a:lnTo>
                    <a:pt x="1933" y="1533"/>
                  </a:lnTo>
                  <a:lnTo>
                    <a:pt x="1934" y="1531"/>
                  </a:lnTo>
                  <a:lnTo>
                    <a:pt x="1935" y="1528"/>
                  </a:lnTo>
                  <a:lnTo>
                    <a:pt x="1935" y="1524"/>
                  </a:lnTo>
                  <a:lnTo>
                    <a:pt x="1935" y="1524"/>
                  </a:lnTo>
                  <a:lnTo>
                    <a:pt x="1933" y="1516"/>
                  </a:lnTo>
                  <a:lnTo>
                    <a:pt x="1930" y="1510"/>
                  </a:lnTo>
                  <a:lnTo>
                    <a:pt x="1929" y="1507"/>
                  </a:lnTo>
                  <a:lnTo>
                    <a:pt x="1929" y="1503"/>
                  </a:lnTo>
                  <a:lnTo>
                    <a:pt x="1930" y="1501"/>
                  </a:lnTo>
                  <a:lnTo>
                    <a:pt x="1933" y="1500"/>
                  </a:lnTo>
                  <a:lnTo>
                    <a:pt x="1933" y="1500"/>
                  </a:lnTo>
                  <a:lnTo>
                    <a:pt x="1936" y="1500"/>
                  </a:lnTo>
                  <a:lnTo>
                    <a:pt x="1939" y="1500"/>
                  </a:lnTo>
                  <a:lnTo>
                    <a:pt x="1942" y="1501"/>
                  </a:lnTo>
                  <a:lnTo>
                    <a:pt x="1944" y="1502"/>
                  </a:lnTo>
                  <a:lnTo>
                    <a:pt x="1946" y="1504"/>
                  </a:lnTo>
                  <a:lnTo>
                    <a:pt x="1948" y="1507"/>
                  </a:lnTo>
                  <a:lnTo>
                    <a:pt x="1949" y="1509"/>
                  </a:lnTo>
                  <a:lnTo>
                    <a:pt x="1949" y="1512"/>
                  </a:lnTo>
                  <a:lnTo>
                    <a:pt x="1949" y="1512"/>
                  </a:lnTo>
                  <a:lnTo>
                    <a:pt x="1950" y="1516"/>
                  </a:lnTo>
                  <a:lnTo>
                    <a:pt x="1951" y="1517"/>
                  </a:lnTo>
                  <a:lnTo>
                    <a:pt x="1953" y="1518"/>
                  </a:lnTo>
                  <a:lnTo>
                    <a:pt x="1957" y="1517"/>
                  </a:lnTo>
                  <a:lnTo>
                    <a:pt x="1962" y="1514"/>
                  </a:lnTo>
                  <a:lnTo>
                    <a:pt x="1962" y="1514"/>
                  </a:lnTo>
                  <a:lnTo>
                    <a:pt x="1966" y="1513"/>
                  </a:lnTo>
                  <a:lnTo>
                    <a:pt x="1969" y="1512"/>
                  </a:lnTo>
                  <a:lnTo>
                    <a:pt x="1977" y="1512"/>
                  </a:lnTo>
                  <a:lnTo>
                    <a:pt x="1981" y="1511"/>
                  </a:lnTo>
                  <a:lnTo>
                    <a:pt x="1986" y="1510"/>
                  </a:lnTo>
                  <a:lnTo>
                    <a:pt x="1989" y="1509"/>
                  </a:lnTo>
                  <a:lnTo>
                    <a:pt x="1991" y="1505"/>
                  </a:lnTo>
                  <a:lnTo>
                    <a:pt x="1991" y="1505"/>
                  </a:lnTo>
                  <a:lnTo>
                    <a:pt x="1994" y="1502"/>
                  </a:lnTo>
                  <a:lnTo>
                    <a:pt x="1997" y="1500"/>
                  </a:lnTo>
                  <a:lnTo>
                    <a:pt x="2001" y="1497"/>
                  </a:lnTo>
                  <a:lnTo>
                    <a:pt x="2005" y="1496"/>
                  </a:lnTo>
                  <a:lnTo>
                    <a:pt x="2016" y="1493"/>
                  </a:lnTo>
                  <a:lnTo>
                    <a:pt x="2029" y="1493"/>
                  </a:lnTo>
                  <a:lnTo>
                    <a:pt x="2029" y="1493"/>
                  </a:lnTo>
                  <a:lnTo>
                    <a:pt x="2042" y="1494"/>
                  </a:lnTo>
                  <a:lnTo>
                    <a:pt x="2054" y="1496"/>
                  </a:lnTo>
                  <a:lnTo>
                    <a:pt x="2059" y="1497"/>
                  </a:lnTo>
                  <a:lnTo>
                    <a:pt x="2063" y="1499"/>
                  </a:lnTo>
                  <a:lnTo>
                    <a:pt x="2067" y="1502"/>
                  </a:lnTo>
                  <a:lnTo>
                    <a:pt x="2069" y="1505"/>
                  </a:lnTo>
                  <a:lnTo>
                    <a:pt x="2069" y="1505"/>
                  </a:lnTo>
                  <a:lnTo>
                    <a:pt x="2073" y="1508"/>
                  </a:lnTo>
                  <a:lnTo>
                    <a:pt x="2076" y="1511"/>
                  </a:lnTo>
                  <a:lnTo>
                    <a:pt x="2080" y="1512"/>
                  </a:lnTo>
                  <a:lnTo>
                    <a:pt x="2084" y="1513"/>
                  </a:lnTo>
                  <a:lnTo>
                    <a:pt x="2093" y="1514"/>
                  </a:lnTo>
                  <a:lnTo>
                    <a:pt x="2103" y="1513"/>
                  </a:lnTo>
                  <a:lnTo>
                    <a:pt x="2103" y="1513"/>
                  </a:lnTo>
                  <a:lnTo>
                    <a:pt x="2108" y="1511"/>
                  </a:lnTo>
                  <a:lnTo>
                    <a:pt x="2113" y="1509"/>
                  </a:lnTo>
                  <a:lnTo>
                    <a:pt x="2118" y="1505"/>
                  </a:lnTo>
                  <a:lnTo>
                    <a:pt x="2123" y="1502"/>
                  </a:lnTo>
                  <a:lnTo>
                    <a:pt x="2128" y="1501"/>
                  </a:lnTo>
                  <a:lnTo>
                    <a:pt x="2134" y="1501"/>
                  </a:lnTo>
                  <a:lnTo>
                    <a:pt x="2141" y="1503"/>
                  </a:lnTo>
                  <a:lnTo>
                    <a:pt x="2149" y="1510"/>
                  </a:lnTo>
                  <a:lnTo>
                    <a:pt x="2149" y="1510"/>
                  </a:lnTo>
                  <a:lnTo>
                    <a:pt x="2157" y="1515"/>
                  </a:lnTo>
                  <a:lnTo>
                    <a:pt x="2162" y="1518"/>
                  </a:lnTo>
                  <a:lnTo>
                    <a:pt x="2164" y="1518"/>
                  </a:lnTo>
                  <a:lnTo>
                    <a:pt x="2166" y="1517"/>
                  </a:lnTo>
                  <a:lnTo>
                    <a:pt x="2166" y="1516"/>
                  </a:lnTo>
                  <a:lnTo>
                    <a:pt x="2167" y="1516"/>
                  </a:lnTo>
                  <a:lnTo>
                    <a:pt x="2169" y="1518"/>
                  </a:lnTo>
                  <a:lnTo>
                    <a:pt x="2172" y="1522"/>
                  </a:lnTo>
                  <a:lnTo>
                    <a:pt x="2172" y="1522"/>
                  </a:lnTo>
                  <a:lnTo>
                    <a:pt x="2177" y="1527"/>
                  </a:lnTo>
                  <a:lnTo>
                    <a:pt x="2181" y="1531"/>
                  </a:lnTo>
                  <a:lnTo>
                    <a:pt x="2185" y="1534"/>
                  </a:lnTo>
                  <a:lnTo>
                    <a:pt x="2189" y="1536"/>
                  </a:lnTo>
                  <a:lnTo>
                    <a:pt x="2192" y="1538"/>
                  </a:lnTo>
                  <a:lnTo>
                    <a:pt x="2196" y="1538"/>
                  </a:lnTo>
                  <a:lnTo>
                    <a:pt x="2204" y="1539"/>
                  </a:lnTo>
                  <a:lnTo>
                    <a:pt x="2204" y="1539"/>
                  </a:lnTo>
                  <a:lnTo>
                    <a:pt x="2207" y="1538"/>
                  </a:lnTo>
                  <a:lnTo>
                    <a:pt x="2211" y="1536"/>
                  </a:lnTo>
                  <a:lnTo>
                    <a:pt x="2216" y="1533"/>
                  </a:lnTo>
                  <a:lnTo>
                    <a:pt x="2219" y="1532"/>
                  </a:lnTo>
                  <a:lnTo>
                    <a:pt x="2222" y="1531"/>
                  </a:lnTo>
                  <a:lnTo>
                    <a:pt x="2225" y="1532"/>
                  </a:lnTo>
                  <a:lnTo>
                    <a:pt x="2228" y="1534"/>
                  </a:lnTo>
                  <a:lnTo>
                    <a:pt x="2228" y="1534"/>
                  </a:lnTo>
                  <a:lnTo>
                    <a:pt x="2235" y="1538"/>
                  </a:lnTo>
                  <a:lnTo>
                    <a:pt x="2241" y="1541"/>
                  </a:lnTo>
                  <a:lnTo>
                    <a:pt x="2245" y="1542"/>
                  </a:lnTo>
                  <a:lnTo>
                    <a:pt x="2247" y="1542"/>
                  </a:lnTo>
                  <a:lnTo>
                    <a:pt x="2249" y="1541"/>
                  </a:lnTo>
                  <a:lnTo>
                    <a:pt x="2249" y="1539"/>
                  </a:lnTo>
                  <a:lnTo>
                    <a:pt x="2249" y="1539"/>
                  </a:lnTo>
                  <a:lnTo>
                    <a:pt x="2250" y="1532"/>
                  </a:lnTo>
                  <a:lnTo>
                    <a:pt x="2252" y="1524"/>
                  </a:lnTo>
                  <a:lnTo>
                    <a:pt x="2253" y="1522"/>
                  </a:lnTo>
                  <a:lnTo>
                    <a:pt x="2255" y="1520"/>
                  </a:lnTo>
                  <a:lnTo>
                    <a:pt x="2259" y="1520"/>
                  </a:lnTo>
                  <a:lnTo>
                    <a:pt x="2263" y="1523"/>
                  </a:lnTo>
                  <a:lnTo>
                    <a:pt x="2263" y="1523"/>
                  </a:lnTo>
                  <a:lnTo>
                    <a:pt x="2270" y="1529"/>
                  </a:lnTo>
                  <a:lnTo>
                    <a:pt x="2275" y="1534"/>
                  </a:lnTo>
                  <a:lnTo>
                    <a:pt x="2277" y="1538"/>
                  </a:lnTo>
                  <a:lnTo>
                    <a:pt x="2281" y="1540"/>
                  </a:lnTo>
                  <a:lnTo>
                    <a:pt x="2281" y="1540"/>
                  </a:lnTo>
                  <a:lnTo>
                    <a:pt x="2283" y="1541"/>
                  </a:lnTo>
                  <a:lnTo>
                    <a:pt x="2284" y="1544"/>
                  </a:lnTo>
                  <a:lnTo>
                    <a:pt x="2286" y="1550"/>
                  </a:lnTo>
                  <a:lnTo>
                    <a:pt x="2288" y="1553"/>
                  </a:lnTo>
                  <a:lnTo>
                    <a:pt x="2289" y="1554"/>
                  </a:lnTo>
                  <a:lnTo>
                    <a:pt x="2291" y="1555"/>
                  </a:lnTo>
                  <a:lnTo>
                    <a:pt x="2293" y="1554"/>
                  </a:lnTo>
                  <a:lnTo>
                    <a:pt x="2293" y="1554"/>
                  </a:lnTo>
                  <a:lnTo>
                    <a:pt x="2299" y="1549"/>
                  </a:lnTo>
                  <a:lnTo>
                    <a:pt x="2306" y="1546"/>
                  </a:lnTo>
                  <a:lnTo>
                    <a:pt x="2309" y="1544"/>
                  </a:lnTo>
                  <a:lnTo>
                    <a:pt x="2311" y="1542"/>
                  </a:lnTo>
                  <a:lnTo>
                    <a:pt x="2312" y="1539"/>
                  </a:lnTo>
                  <a:lnTo>
                    <a:pt x="2312" y="1536"/>
                  </a:lnTo>
                  <a:lnTo>
                    <a:pt x="2312" y="1536"/>
                  </a:lnTo>
                  <a:lnTo>
                    <a:pt x="2310" y="1530"/>
                  </a:lnTo>
                  <a:lnTo>
                    <a:pt x="2308" y="1525"/>
                  </a:lnTo>
                  <a:lnTo>
                    <a:pt x="2307" y="1523"/>
                  </a:lnTo>
                  <a:lnTo>
                    <a:pt x="2305" y="1521"/>
                  </a:lnTo>
                  <a:lnTo>
                    <a:pt x="2302" y="1520"/>
                  </a:lnTo>
                  <a:lnTo>
                    <a:pt x="2299" y="1519"/>
                  </a:lnTo>
                  <a:lnTo>
                    <a:pt x="2299" y="1519"/>
                  </a:lnTo>
                  <a:lnTo>
                    <a:pt x="2290" y="1518"/>
                  </a:lnTo>
                  <a:lnTo>
                    <a:pt x="2281" y="1515"/>
                  </a:lnTo>
                  <a:lnTo>
                    <a:pt x="2278" y="1513"/>
                  </a:lnTo>
                  <a:lnTo>
                    <a:pt x="2275" y="1511"/>
                  </a:lnTo>
                  <a:lnTo>
                    <a:pt x="2274" y="1508"/>
                  </a:lnTo>
                  <a:lnTo>
                    <a:pt x="2275" y="1504"/>
                  </a:lnTo>
                  <a:lnTo>
                    <a:pt x="2275" y="1504"/>
                  </a:lnTo>
                  <a:lnTo>
                    <a:pt x="2277" y="1501"/>
                  </a:lnTo>
                  <a:lnTo>
                    <a:pt x="2279" y="1499"/>
                  </a:lnTo>
                  <a:lnTo>
                    <a:pt x="2284" y="1496"/>
                  </a:lnTo>
                  <a:lnTo>
                    <a:pt x="2286" y="1494"/>
                  </a:lnTo>
                  <a:lnTo>
                    <a:pt x="2288" y="1492"/>
                  </a:lnTo>
                  <a:lnTo>
                    <a:pt x="2289" y="1490"/>
                  </a:lnTo>
                  <a:lnTo>
                    <a:pt x="2289" y="1487"/>
                  </a:lnTo>
                  <a:lnTo>
                    <a:pt x="2289" y="1487"/>
                  </a:lnTo>
                  <a:lnTo>
                    <a:pt x="2288" y="1484"/>
                  </a:lnTo>
                  <a:lnTo>
                    <a:pt x="2286" y="1481"/>
                  </a:lnTo>
                  <a:lnTo>
                    <a:pt x="2284" y="1479"/>
                  </a:lnTo>
                  <a:lnTo>
                    <a:pt x="2282" y="1478"/>
                  </a:lnTo>
                  <a:lnTo>
                    <a:pt x="2277" y="1477"/>
                  </a:lnTo>
                  <a:lnTo>
                    <a:pt x="2272" y="1477"/>
                  </a:lnTo>
                  <a:lnTo>
                    <a:pt x="2272" y="1477"/>
                  </a:lnTo>
                  <a:lnTo>
                    <a:pt x="2270" y="1476"/>
                  </a:lnTo>
                  <a:lnTo>
                    <a:pt x="2269" y="1475"/>
                  </a:lnTo>
                  <a:lnTo>
                    <a:pt x="2268" y="1473"/>
                  </a:lnTo>
                  <a:lnTo>
                    <a:pt x="2267" y="1471"/>
                  </a:lnTo>
                  <a:lnTo>
                    <a:pt x="2268" y="1469"/>
                  </a:lnTo>
                  <a:lnTo>
                    <a:pt x="2269" y="1467"/>
                  </a:lnTo>
                  <a:lnTo>
                    <a:pt x="2271" y="1465"/>
                  </a:lnTo>
                  <a:lnTo>
                    <a:pt x="2275" y="1464"/>
                  </a:lnTo>
                  <a:lnTo>
                    <a:pt x="2275" y="1464"/>
                  </a:lnTo>
                  <a:lnTo>
                    <a:pt x="2281" y="1464"/>
                  </a:lnTo>
                  <a:lnTo>
                    <a:pt x="2285" y="1465"/>
                  </a:lnTo>
                  <a:lnTo>
                    <a:pt x="2288" y="1463"/>
                  </a:lnTo>
                  <a:lnTo>
                    <a:pt x="2292" y="1459"/>
                  </a:lnTo>
                  <a:lnTo>
                    <a:pt x="2292" y="1459"/>
                  </a:lnTo>
                  <a:lnTo>
                    <a:pt x="2294" y="1456"/>
                  </a:lnTo>
                  <a:lnTo>
                    <a:pt x="2297" y="1454"/>
                  </a:lnTo>
                  <a:lnTo>
                    <a:pt x="2301" y="1452"/>
                  </a:lnTo>
                  <a:lnTo>
                    <a:pt x="2304" y="1451"/>
                  </a:lnTo>
                  <a:lnTo>
                    <a:pt x="2313" y="1450"/>
                  </a:lnTo>
                  <a:lnTo>
                    <a:pt x="2323" y="1450"/>
                  </a:lnTo>
                  <a:lnTo>
                    <a:pt x="2323" y="1450"/>
                  </a:lnTo>
                  <a:lnTo>
                    <a:pt x="2335" y="1450"/>
                  </a:lnTo>
                  <a:lnTo>
                    <a:pt x="2345" y="1450"/>
                  </a:lnTo>
                  <a:lnTo>
                    <a:pt x="2353" y="1450"/>
                  </a:lnTo>
                  <a:lnTo>
                    <a:pt x="2356" y="1451"/>
                  </a:lnTo>
                  <a:lnTo>
                    <a:pt x="2359" y="1452"/>
                  </a:lnTo>
                  <a:lnTo>
                    <a:pt x="2359" y="1452"/>
                  </a:lnTo>
                  <a:lnTo>
                    <a:pt x="2362" y="1456"/>
                  </a:lnTo>
                  <a:lnTo>
                    <a:pt x="2365" y="1459"/>
                  </a:lnTo>
                  <a:lnTo>
                    <a:pt x="2367" y="1460"/>
                  </a:lnTo>
                  <a:lnTo>
                    <a:pt x="2368" y="1459"/>
                  </a:lnTo>
                  <a:lnTo>
                    <a:pt x="2370" y="1457"/>
                  </a:lnTo>
                  <a:lnTo>
                    <a:pt x="2371" y="1454"/>
                  </a:lnTo>
                  <a:lnTo>
                    <a:pt x="2371" y="1454"/>
                  </a:lnTo>
                  <a:lnTo>
                    <a:pt x="2372" y="1450"/>
                  </a:lnTo>
                  <a:lnTo>
                    <a:pt x="2373" y="1447"/>
                  </a:lnTo>
                  <a:lnTo>
                    <a:pt x="2375" y="1444"/>
                  </a:lnTo>
                  <a:lnTo>
                    <a:pt x="2377" y="1443"/>
                  </a:lnTo>
                  <a:lnTo>
                    <a:pt x="2379" y="1443"/>
                  </a:lnTo>
                  <a:lnTo>
                    <a:pt x="2380" y="1444"/>
                  </a:lnTo>
                  <a:lnTo>
                    <a:pt x="2382" y="1445"/>
                  </a:lnTo>
                  <a:lnTo>
                    <a:pt x="2383" y="1448"/>
                  </a:lnTo>
                  <a:lnTo>
                    <a:pt x="2383" y="1448"/>
                  </a:lnTo>
                  <a:lnTo>
                    <a:pt x="2384" y="1453"/>
                  </a:lnTo>
                  <a:lnTo>
                    <a:pt x="2387" y="1457"/>
                  </a:lnTo>
                  <a:lnTo>
                    <a:pt x="2389" y="1459"/>
                  </a:lnTo>
                  <a:lnTo>
                    <a:pt x="2391" y="1460"/>
                  </a:lnTo>
                  <a:lnTo>
                    <a:pt x="2399" y="1461"/>
                  </a:lnTo>
                  <a:lnTo>
                    <a:pt x="2399" y="1461"/>
                  </a:lnTo>
                  <a:lnTo>
                    <a:pt x="2407" y="1461"/>
                  </a:lnTo>
                  <a:lnTo>
                    <a:pt x="2412" y="1462"/>
                  </a:lnTo>
                  <a:lnTo>
                    <a:pt x="2413" y="1462"/>
                  </a:lnTo>
                  <a:lnTo>
                    <a:pt x="2416" y="1461"/>
                  </a:lnTo>
                  <a:lnTo>
                    <a:pt x="2419" y="1457"/>
                  </a:lnTo>
                  <a:lnTo>
                    <a:pt x="2419" y="1457"/>
                  </a:lnTo>
                  <a:lnTo>
                    <a:pt x="2422" y="1452"/>
                  </a:lnTo>
                  <a:lnTo>
                    <a:pt x="2425" y="1450"/>
                  </a:lnTo>
                  <a:lnTo>
                    <a:pt x="2429" y="1450"/>
                  </a:lnTo>
                  <a:lnTo>
                    <a:pt x="2433" y="1450"/>
                  </a:lnTo>
                  <a:lnTo>
                    <a:pt x="2433" y="1450"/>
                  </a:lnTo>
                  <a:lnTo>
                    <a:pt x="2455" y="1452"/>
                  </a:lnTo>
                  <a:lnTo>
                    <a:pt x="2469" y="1453"/>
                  </a:lnTo>
                  <a:lnTo>
                    <a:pt x="2483" y="1452"/>
                  </a:lnTo>
                  <a:lnTo>
                    <a:pt x="2483" y="1452"/>
                  </a:lnTo>
                  <a:lnTo>
                    <a:pt x="2489" y="1452"/>
                  </a:lnTo>
                  <a:lnTo>
                    <a:pt x="2493" y="1453"/>
                  </a:lnTo>
                  <a:lnTo>
                    <a:pt x="2496" y="1456"/>
                  </a:lnTo>
                  <a:lnTo>
                    <a:pt x="2498" y="1458"/>
                  </a:lnTo>
                  <a:lnTo>
                    <a:pt x="2502" y="1461"/>
                  </a:lnTo>
                  <a:lnTo>
                    <a:pt x="2504" y="1463"/>
                  </a:lnTo>
                  <a:lnTo>
                    <a:pt x="2507" y="1465"/>
                  </a:lnTo>
                  <a:lnTo>
                    <a:pt x="2512" y="1466"/>
                  </a:lnTo>
                  <a:lnTo>
                    <a:pt x="2512" y="1466"/>
                  </a:lnTo>
                  <a:lnTo>
                    <a:pt x="2522" y="1467"/>
                  </a:lnTo>
                  <a:lnTo>
                    <a:pt x="2527" y="1468"/>
                  </a:lnTo>
                  <a:lnTo>
                    <a:pt x="2531" y="1470"/>
                  </a:lnTo>
                  <a:lnTo>
                    <a:pt x="2535" y="1472"/>
                  </a:lnTo>
                  <a:lnTo>
                    <a:pt x="2539" y="1475"/>
                  </a:lnTo>
                  <a:lnTo>
                    <a:pt x="2541" y="1479"/>
                  </a:lnTo>
                  <a:lnTo>
                    <a:pt x="2543" y="1484"/>
                  </a:lnTo>
                  <a:lnTo>
                    <a:pt x="2543" y="1484"/>
                  </a:lnTo>
                  <a:lnTo>
                    <a:pt x="2546" y="1494"/>
                  </a:lnTo>
                  <a:lnTo>
                    <a:pt x="2548" y="1501"/>
                  </a:lnTo>
                  <a:lnTo>
                    <a:pt x="2550" y="1507"/>
                  </a:lnTo>
                  <a:lnTo>
                    <a:pt x="2553" y="1511"/>
                  </a:lnTo>
                  <a:lnTo>
                    <a:pt x="2553" y="1511"/>
                  </a:lnTo>
                  <a:lnTo>
                    <a:pt x="2557" y="1513"/>
                  </a:lnTo>
                  <a:lnTo>
                    <a:pt x="2560" y="1514"/>
                  </a:lnTo>
                  <a:lnTo>
                    <a:pt x="2562" y="1515"/>
                  </a:lnTo>
                  <a:lnTo>
                    <a:pt x="2565" y="1515"/>
                  </a:lnTo>
                  <a:lnTo>
                    <a:pt x="2568" y="1514"/>
                  </a:lnTo>
                  <a:lnTo>
                    <a:pt x="2572" y="1512"/>
                  </a:lnTo>
                  <a:lnTo>
                    <a:pt x="2575" y="1508"/>
                  </a:lnTo>
                  <a:lnTo>
                    <a:pt x="2575" y="1508"/>
                  </a:lnTo>
                  <a:lnTo>
                    <a:pt x="2580" y="1502"/>
                  </a:lnTo>
                  <a:lnTo>
                    <a:pt x="2584" y="1499"/>
                  </a:lnTo>
                  <a:lnTo>
                    <a:pt x="2593" y="1494"/>
                  </a:lnTo>
                  <a:lnTo>
                    <a:pt x="2593" y="1494"/>
                  </a:lnTo>
                  <a:lnTo>
                    <a:pt x="2603" y="1485"/>
                  </a:lnTo>
                  <a:lnTo>
                    <a:pt x="2609" y="1482"/>
                  </a:lnTo>
                  <a:lnTo>
                    <a:pt x="2618" y="1479"/>
                  </a:lnTo>
                  <a:lnTo>
                    <a:pt x="2618" y="1479"/>
                  </a:lnTo>
                  <a:lnTo>
                    <a:pt x="2631" y="1478"/>
                  </a:lnTo>
                  <a:lnTo>
                    <a:pt x="2638" y="1478"/>
                  </a:lnTo>
                  <a:lnTo>
                    <a:pt x="2645" y="1478"/>
                  </a:lnTo>
                  <a:lnTo>
                    <a:pt x="2651" y="1480"/>
                  </a:lnTo>
                  <a:lnTo>
                    <a:pt x="2656" y="1482"/>
                  </a:lnTo>
                  <a:lnTo>
                    <a:pt x="2660" y="1485"/>
                  </a:lnTo>
                  <a:lnTo>
                    <a:pt x="2661" y="1487"/>
                  </a:lnTo>
                  <a:lnTo>
                    <a:pt x="2661" y="1489"/>
                  </a:lnTo>
                  <a:lnTo>
                    <a:pt x="2661" y="1489"/>
                  </a:lnTo>
                  <a:lnTo>
                    <a:pt x="2662" y="1497"/>
                  </a:lnTo>
                  <a:lnTo>
                    <a:pt x="2664" y="1499"/>
                  </a:lnTo>
                  <a:lnTo>
                    <a:pt x="2666" y="1502"/>
                  </a:lnTo>
                  <a:lnTo>
                    <a:pt x="2671" y="1507"/>
                  </a:lnTo>
                  <a:lnTo>
                    <a:pt x="2679" y="1511"/>
                  </a:lnTo>
                  <a:lnTo>
                    <a:pt x="2679" y="1511"/>
                  </a:lnTo>
                  <a:lnTo>
                    <a:pt x="2683" y="1514"/>
                  </a:lnTo>
                  <a:lnTo>
                    <a:pt x="2685" y="1517"/>
                  </a:lnTo>
                  <a:lnTo>
                    <a:pt x="2688" y="1524"/>
                  </a:lnTo>
                  <a:lnTo>
                    <a:pt x="2689" y="1527"/>
                  </a:lnTo>
                  <a:lnTo>
                    <a:pt x="2691" y="1530"/>
                  </a:lnTo>
                  <a:lnTo>
                    <a:pt x="2694" y="1532"/>
                  </a:lnTo>
                  <a:lnTo>
                    <a:pt x="2698" y="1533"/>
                  </a:lnTo>
                  <a:lnTo>
                    <a:pt x="2698" y="1533"/>
                  </a:lnTo>
                  <a:lnTo>
                    <a:pt x="2703" y="1534"/>
                  </a:lnTo>
                  <a:lnTo>
                    <a:pt x="2707" y="1535"/>
                  </a:lnTo>
                  <a:lnTo>
                    <a:pt x="2710" y="1537"/>
                  </a:lnTo>
                  <a:lnTo>
                    <a:pt x="2713" y="1540"/>
                  </a:lnTo>
                  <a:lnTo>
                    <a:pt x="2716" y="1543"/>
                  </a:lnTo>
                  <a:lnTo>
                    <a:pt x="2717" y="1546"/>
                  </a:lnTo>
                  <a:lnTo>
                    <a:pt x="2718" y="1551"/>
                  </a:lnTo>
                  <a:lnTo>
                    <a:pt x="2719" y="1556"/>
                  </a:lnTo>
                  <a:lnTo>
                    <a:pt x="2719" y="1556"/>
                  </a:lnTo>
                  <a:lnTo>
                    <a:pt x="2720" y="1566"/>
                  </a:lnTo>
                  <a:lnTo>
                    <a:pt x="2721" y="1577"/>
                  </a:lnTo>
                  <a:lnTo>
                    <a:pt x="2722" y="1581"/>
                  </a:lnTo>
                  <a:lnTo>
                    <a:pt x="2722" y="1585"/>
                  </a:lnTo>
                  <a:lnTo>
                    <a:pt x="2721" y="1589"/>
                  </a:lnTo>
                  <a:lnTo>
                    <a:pt x="2719" y="1592"/>
                  </a:lnTo>
                  <a:lnTo>
                    <a:pt x="2719" y="1592"/>
                  </a:lnTo>
                  <a:lnTo>
                    <a:pt x="2714" y="1596"/>
                  </a:lnTo>
                  <a:lnTo>
                    <a:pt x="2712" y="1600"/>
                  </a:lnTo>
                  <a:lnTo>
                    <a:pt x="2711" y="1605"/>
                  </a:lnTo>
                  <a:lnTo>
                    <a:pt x="2712" y="1614"/>
                  </a:lnTo>
                  <a:lnTo>
                    <a:pt x="2712" y="1614"/>
                  </a:lnTo>
                  <a:lnTo>
                    <a:pt x="2713" y="1625"/>
                  </a:lnTo>
                  <a:lnTo>
                    <a:pt x="2715" y="1633"/>
                  </a:lnTo>
                  <a:lnTo>
                    <a:pt x="2719" y="1637"/>
                  </a:lnTo>
                  <a:lnTo>
                    <a:pt x="2720" y="1639"/>
                  </a:lnTo>
                  <a:lnTo>
                    <a:pt x="2722" y="1639"/>
                  </a:lnTo>
                  <a:lnTo>
                    <a:pt x="2722" y="1639"/>
                  </a:lnTo>
                  <a:lnTo>
                    <a:pt x="2724" y="1640"/>
                  </a:lnTo>
                  <a:lnTo>
                    <a:pt x="2725" y="1641"/>
                  </a:lnTo>
                  <a:lnTo>
                    <a:pt x="2728" y="1645"/>
                  </a:lnTo>
                  <a:lnTo>
                    <a:pt x="2729" y="1652"/>
                  </a:lnTo>
                  <a:lnTo>
                    <a:pt x="2730" y="1662"/>
                  </a:lnTo>
                  <a:lnTo>
                    <a:pt x="2730" y="1662"/>
                  </a:lnTo>
                  <a:lnTo>
                    <a:pt x="2731" y="1673"/>
                  </a:lnTo>
                  <a:lnTo>
                    <a:pt x="2732" y="1683"/>
                  </a:lnTo>
                  <a:lnTo>
                    <a:pt x="2733" y="1686"/>
                  </a:lnTo>
                  <a:lnTo>
                    <a:pt x="2735" y="1689"/>
                  </a:lnTo>
                  <a:lnTo>
                    <a:pt x="2738" y="1691"/>
                  </a:lnTo>
                  <a:lnTo>
                    <a:pt x="2742" y="1692"/>
                  </a:lnTo>
                  <a:lnTo>
                    <a:pt x="2742" y="1692"/>
                  </a:lnTo>
                  <a:lnTo>
                    <a:pt x="2745" y="1693"/>
                  </a:lnTo>
                  <a:lnTo>
                    <a:pt x="2748" y="1695"/>
                  </a:lnTo>
                  <a:lnTo>
                    <a:pt x="2750" y="1697"/>
                  </a:lnTo>
                  <a:lnTo>
                    <a:pt x="2752" y="1699"/>
                  </a:lnTo>
                  <a:lnTo>
                    <a:pt x="2757" y="1709"/>
                  </a:lnTo>
                  <a:lnTo>
                    <a:pt x="2757" y="1709"/>
                  </a:lnTo>
                  <a:lnTo>
                    <a:pt x="2759" y="1711"/>
                  </a:lnTo>
                  <a:lnTo>
                    <a:pt x="2762" y="1712"/>
                  </a:lnTo>
                  <a:lnTo>
                    <a:pt x="2766" y="1714"/>
                  </a:lnTo>
                  <a:lnTo>
                    <a:pt x="2769" y="1715"/>
                  </a:lnTo>
                  <a:lnTo>
                    <a:pt x="2771" y="1718"/>
                  </a:lnTo>
                  <a:lnTo>
                    <a:pt x="2773" y="1721"/>
                  </a:lnTo>
                  <a:lnTo>
                    <a:pt x="2774" y="1725"/>
                  </a:lnTo>
                  <a:lnTo>
                    <a:pt x="2774" y="1725"/>
                  </a:lnTo>
                  <a:lnTo>
                    <a:pt x="2778" y="1747"/>
                  </a:lnTo>
                  <a:lnTo>
                    <a:pt x="2779" y="1751"/>
                  </a:lnTo>
                  <a:lnTo>
                    <a:pt x="2781" y="1755"/>
                  </a:lnTo>
                  <a:lnTo>
                    <a:pt x="2783" y="1757"/>
                  </a:lnTo>
                  <a:lnTo>
                    <a:pt x="2786" y="1759"/>
                  </a:lnTo>
                  <a:lnTo>
                    <a:pt x="2786" y="1759"/>
                  </a:lnTo>
                  <a:lnTo>
                    <a:pt x="2793" y="1763"/>
                  </a:lnTo>
                  <a:lnTo>
                    <a:pt x="2800" y="1770"/>
                  </a:lnTo>
                  <a:lnTo>
                    <a:pt x="2807" y="1778"/>
                  </a:lnTo>
                  <a:lnTo>
                    <a:pt x="2813" y="1787"/>
                  </a:lnTo>
                  <a:lnTo>
                    <a:pt x="2813" y="1787"/>
                  </a:lnTo>
                  <a:lnTo>
                    <a:pt x="2817" y="1797"/>
                  </a:lnTo>
                  <a:lnTo>
                    <a:pt x="2822" y="1805"/>
                  </a:lnTo>
                  <a:lnTo>
                    <a:pt x="2828" y="1811"/>
                  </a:lnTo>
                  <a:lnTo>
                    <a:pt x="2831" y="1814"/>
                  </a:lnTo>
                  <a:lnTo>
                    <a:pt x="2834" y="1815"/>
                  </a:lnTo>
                  <a:lnTo>
                    <a:pt x="2834" y="1815"/>
                  </a:lnTo>
                  <a:lnTo>
                    <a:pt x="2837" y="1816"/>
                  </a:lnTo>
                  <a:lnTo>
                    <a:pt x="2840" y="1815"/>
                  </a:lnTo>
                  <a:lnTo>
                    <a:pt x="2843" y="1812"/>
                  </a:lnTo>
                  <a:lnTo>
                    <a:pt x="2846" y="1810"/>
                  </a:lnTo>
                  <a:lnTo>
                    <a:pt x="2848" y="1809"/>
                  </a:lnTo>
                  <a:lnTo>
                    <a:pt x="2852" y="1809"/>
                  </a:lnTo>
                  <a:lnTo>
                    <a:pt x="2856" y="1810"/>
                  </a:lnTo>
                  <a:lnTo>
                    <a:pt x="2856" y="1810"/>
                  </a:lnTo>
                  <a:lnTo>
                    <a:pt x="2864" y="1812"/>
                  </a:lnTo>
                  <a:lnTo>
                    <a:pt x="2867" y="1813"/>
                  </a:lnTo>
                  <a:lnTo>
                    <a:pt x="2869" y="1813"/>
                  </a:lnTo>
                  <a:lnTo>
                    <a:pt x="2871" y="1812"/>
                  </a:lnTo>
                  <a:lnTo>
                    <a:pt x="2872" y="1810"/>
                  </a:lnTo>
                  <a:lnTo>
                    <a:pt x="2876" y="1800"/>
                  </a:lnTo>
                  <a:lnTo>
                    <a:pt x="2876" y="1800"/>
                  </a:lnTo>
                  <a:lnTo>
                    <a:pt x="2880" y="1789"/>
                  </a:lnTo>
                  <a:lnTo>
                    <a:pt x="2881" y="1779"/>
                  </a:lnTo>
                  <a:lnTo>
                    <a:pt x="2883" y="1772"/>
                  </a:lnTo>
                  <a:lnTo>
                    <a:pt x="2885" y="1769"/>
                  </a:lnTo>
                  <a:lnTo>
                    <a:pt x="2888" y="1767"/>
                  </a:lnTo>
                  <a:lnTo>
                    <a:pt x="2888" y="1767"/>
                  </a:lnTo>
                  <a:lnTo>
                    <a:pt x="2890" y="1763"/>
                  </a:lnTo>
                  <a:lnTo>
                    <a:pt x="2892" y="1759"/>
                  </a:lnTo>
                  <a:lnTo>
                    <a:pt x="2893" y="1754"/>
                  </a:lnTo>
                  <a:lnTo>
                    <a:pt x="2894" y="1749"/>
                  </a:lnTo>
                  <a:lnTo>
                    <a:pt x="2894" y="1737"/>
                  </a:lnTo>
                  <a:lnTo>
                    <a:pt x="2894" y="1725"/>
                  </a:lnTo>
                  <a:lnTo>
                    <a:pt x="2894" y="1725"/>
                  </a:lnTo>
                  <a:lnTo>
                    <a:pt x="2895" y="1712"/>
                  </a:lnTo>
                  <a:lnTo>
                    <a:pt x="2895" y="1698"/>
                  </a:lnTo>
                  <a:lnTo>
                    <a:pt x="2895" y="1691"/>
                  </a:lnTo>
                  <a:lnTo>
                    <a:pt x="2894" y="1685"/>
                  </a:lnTo>
                  <a:lnTo>
                    <a:pt x="2892" y="1678"/>
                  </a:lnTo>
                  <a:lnTo>
                    <a:pt x="2889" y="1674"/>
                  </a:lnTo>
                  <a:lnTo>
                    <a:pt x="2889" y="1674"/>
                  </a:lnTo>
                  <a:lnTo>
                    <a:pt x="2883" y="1666"/>
                  </a:lnTo>
                  <a:lnTo>
                    <a:pt x="2877" y="1656"/>
                  </a:lnTo>
                  <a:lnTo>
                    <a:pt x="2873" y="1645"/>
                  </a:lnTo>
                  <a:lnTo>
                    <a:pt x="2870" y="1635"/>
                  </a:lnTo>
                  <a:lnTo>
                    <a:pt x="2870" y="1635"/>
                  </a:lnTo>
                  <a:lnTo>
                    <a:pt x="2868" y="1625"/>
                  </a:lnTo>
                  <a:lnTo>
                    <a:pt x="2864" y="1615"/>
                  </a:lnTo>
                  <a:lnTo>
                    <a:pt x="2861" y="1606"/>
                  </a:lnTo>
                  <a:lnTo>
                    <a:pt x="2860" y="1601"/>
                  </a:lnTo>
                  <a:lnTo>
                    <a:pt x="2860" y="1595"/>
                  </a:lnTo>
                  <a:lnTo>
                    <a:pt x="2860" y="1595"/>
                  </a:lnTo>
                  <a:lnTo>
                    <a:pt x="2860" y="1579"/>
                  </a:lnTo>
                  <a:lnTo>
                    <a:pt x="2859" y="1573"/>
                  </a:lnTo>
                  <a:lnTo>
                    <a:pt x="2855" y="1565"/>
                  </a:lnTo>
                  <a:lnTo>
                    <a:pt x="2855" y="1565"/>
                  </a:lnTo>
                  <a:lnTo>
                    <a:pt x="2848" y="1554"/>
                  </a:lnTo>
                  <a:lnTo>
                    <a:pt x="2840" y="1542"/>
                  </a:lnTo>
                  <a:lnTo>
                    <a:pt x="2830" y="1521"/>
                  </a:lnTo>
                  <a:lnTo>
                    <a:pt x="2830" y="1521"/>
                  </a:lnTo>
                  <a:lnTo>
                    <a:pt x="2828" y="1517"/>
                  </a:lnTo>
                  <a:lnTo>
                    <a:pt x="2826" y="1515"/>
                  </a:lnTo>
                  <a:lnTo>
                    <a:pt x="2821" y="1511"/>
                  </a:lnTo>
                  <a:lnTo>
                    <a:pt x="2818" y="1509"/>
                  </a:lnTo>
                  <a:lnTo>
                    <a:pt x="2817" y="1505"/>
                  </a:lnTo>
                  <a:lnTo>
                    <a:pt x="2816" y="1501"/>
                  </a:lnTo>
                  <a:lnTo>
                    <a:pt x="2816" y="1496"/>
                  </a:lnTo>
                  <a:lnTo>
                    <a:pt x="2816" y="1496"/>
                  </a:lnTo>
                  <a:lnTo>
                    <a:pt x="2816" y="1490"/>
                  </a:lnTo>
                  <a:lnTo>
                    <a:pt x="2815" y="1486"/>
                  </a:lnTo>
                  <a:lnTo>
                    <a:pt x="2813" y="1478"/>
                  </a:lnTo>
                  <a:lnTo>
                    <a:pt x="2811" y="1471"/>
                  </a:lnTo>
                  <a:lnTo>
                    <a:pt x="2810" y="1467"/>
                  </a:lnTo>
                  <a:lnTo>
                    <a:pt x="2810" y="1463"/>
                  </a:lnTo>
                  <a:lnTo>
                    <a:pt x="2810" y="1463"/>
                  </a:lnTo>
                  <a:lnTo>
                    <a:pt x="2810" y="1456"/>
                  </a:lnTo>
                  <a:lnTo>
                    <a:pt x="2809" y="1452"/>
                  </a:lnTo>
                  <a:lnTo>
                    <a:pt x="2804" y="1442"/>
                  </a:lnTo>
                  <a:lnTo>
                    <a:pt x="2804" y="1442"/>
                  </a:lnTo>
                  <a:lnTo>
                    <a:pt x="2801" y="1435"/>
                  </a:lnTo>
                  <a:lnTo>
                    <a:pt x="2800" y="1427"/>
                  </a:lnTo>
                  <a:lnTo>
                    <a:pt x="2799" y="1419"/>
                  </a:lnTo>
                  <a:lnTo>
                    <a:pt x="2799" y="1412"/>
                  </a:lnTo>
                  <a:lnTo>
                    <a:pt x="2799" y="1412"/>
                  </a:lnTo>
                  <a:lnTo>
                    <a:pt x="2800" y="1409"/>
                  </a:lnTo>
                  <a:lnTo>
                    <a:pt x="2802" y="1407"/>
                  </a:lnTo>
                  <a:lnTo>
                    <a:pt x="2807" y="1402"/>
                  </a:lnTo>
                  <a:lnTo>
                    <a:pt x="2811" y="1399"/>
                  </a:lnTo>
                  <a:lnTo>
                    <a:pt x="2813" y="1395"/>
                  </a:lnTo>
                  <a:lnTo>
                    <a:pt x="2815" y="1389"/>
                  </a:lnTo>
                  <a:lnTo>
                    <a:pt x="2816" y="1382"/>
                  </a:lnTo>
                  <a:lnTo>
                    <a:pt x="2816" y="1382"/>
                  </a:lnTo>
                  <a:lnTo>
                    <a:pt x="2817" y="1369"/>
                  </a:lnTo>
                  <a:lnTo>
                    <a:pt x="2818" y="1364"/>
                  </a:lnTo>
                  <a:lnTo>
                    <a:pt x="2819" y="1359"/>
                  </a:lnTo>
                  <a:lnTo>
                    <a:pt x="2822" y="1355"/>
                  </a:lnTo>
                  <a:lnTo>
                    <a:pt x="2824" y="1351"/>
                  </a:lnTo>
                  <a:lnTo>
                    <a:pt x="2831" y="1345"/>
                  </a:lnTo>
                  <a:lnTo>
                    <a:pt x="2831" y="1345"/>
                  </a:lnTo>
                  <a:lnTo>
                    <a:pt x="2834" y="1342"/>
                  </a:lnTo>
                  <a:lnTo>
                    <a:pt x="2837" y="1338"/>
                  </a:lnTo>
                  <a:lnTo>
                    <a:pt x="2841" y="1329"/>
                  </a:lnTo>
                  <a:lnTo>
                    <a:pt x="2843" y="1324"/>
                  </a:lnTo>
                  <a:lnTo>
                    <a:pt x="2847" y="1321"/>
                  </a:lnTo>
                  <a:lnTo>
                    <a:pt x="2851" y="1318"/>
                  </a:lnTo>
                  <a:lnTo>
                    <a:pt x="2855" y="1316"/>
                  </a:lnTo>
                  <a:lnTo>
                    <a:pt x="2855" y="1316"/>
                  </a:lnTo>
                  <a:lnTo>
                    <a:pt x="2860" y="1314"/>
                  </a:lnTo>
                  <a:lnTo>
                    <a:pt x="2863" y="1311"/>
                  </a:lnTo>
                  <a:lnTo>
                    <a:pt x="2868" y="1306"/>
                  </a:lnTo>
                  <a:lnTo>
                    <a:pt x="2870" y="1303"/>
                  </a:lnTo>
                  <a:lnTo>
                    <a:pt x="2872" y="1301"/>
                  </a:lnTo>
                  <a:lnTo>
                    <a:pt x="2875" y="1300"/>
                  </a:lnTo>
                  <a:lnTo>
                    <a:pt x="2879" y="1299"/>
                  </a:lnTo>
                  <a:lnTo>
                    <a:pt x="2879" y="1299"/>
                  </a:lnTo>
                  <a:lnTo>
                    <a:pt x="2883" y="1299"/>
                  </a:lnTo>
                  <a:lnTo>
                    <a:pt x="2887" y="1298"/>
                  </a:lnTo>
                  <a:lnTo>
                    <a:pt x="2890" y="1296"/>
                  </a:lnTo>
                  <a:lnTo>
                    <a:pt x="2892" y="1294"/>
                  </a:lnTo>
                  <a:lnTo>
                    <a:pt x="2895" y="1290"/>
                  </a:lnTo>
                  <a:lnTo>
                    <a:pt x="2898" y="1284"/>
                  </a:lnTo>
                  <a:lnTo>
                    <a:pt x="2898" y="1284"/>
                  </a:lnTo>
                  <a:lnTo>
                    <a:pt x="2900" y="1281"/>
                  </a:lnTo>
                  <a:lnTo>
                    <a:pt x="2904" y="1279"/>
                  </a:lnTo>
                  <a:lnTo>
                    <a:pt x="2916" y="1274"/>
                  </a:lnTo>
                  <a:lnTo>
                    <a:pt x="2922" y="1272"/>
                  </a:lnTo>
                  <a:lnTo>
                    <a:pt x="2927" y="1270"/>
                  </a:lnTo>
                  <a:lnTo>
                    <a:pt x="2933" y="1267"/>
                  </a:lnTo>
                  <a:lnTo>
                    <a:pt x="2934" y="1265"/>
                  </a:lnTo>
                  <a:lnTo>
                    <a:pt x="2935" y="1263"/>
                  </a:lnTo>
                  <a:lnTo>
                    <a:pt x="2935" y="1263"/>
                  </a:lnTo>
                  <a:lnTo>
                    <a:pt x="2937" y="1255"/>
                  </a:lnTo>
                  <a:lnTo>
                    <a:pt x="2940" y="1244"/>
                  </a:lnTo>
                  <a:lnTo>
                    <a:pt x="2943" y="1239"/>
                  </a:lnTo>
                  <a:lnTo>
                    <a:pt x="2946" y="1234"/>
                  </a:lnTo>
                  <a:lnTo>
                    <a:pt x="2950" y="1229"/>
                  </a:lnTo>
                  <a:lnTo>
                    <a:pt x="2955" y="1224"/>
                  </a:lnTo>
                  <a:lnTo>
                    <a:pt x="2955" y="1224"/>
                  </a:lnTo>
                  <a:lnTo>
                    <a:pt x="2966" y="1215"/>
                  </a:lnTo>
                  <a:lnTo>
                    <a:pt x="2975" y="1208"/>
                  </a:lnTo>
                  <a:lnTo>
                    <a:pt x="2979" y="1205"/>
                  </a:lnTo>
                  <a:lnTo>
                    <a:pt x="2984" y="1203"/>
                  </a:lnTo>
                  <a:lnTo>
                    <a:pt x="2989" y="1202"/>
                  </a:lnTo>
                  <a:lnTo>
                    <a:pt x="2995" y="1201"/>
                  </a:lnTo>
                  <a:lnTo>
                    <a:pt x="2995" y="1201"/>
                  </a:lnTo>
                  <a:lnTo>
                    <a:pt x="3009" y="1199"/>
                  </a:lnTo>
                  <a:lnTo>
                    <a:pt x="3022" y="1197"/>
                  </a:lnTo>
                  <a:lnTo>
                    <a:pt x="3027" y="1195"/>
                  </a:lnTo>
                  <a:lnTo>
                    <a:pt x="3032" y="1193"/>
                  </a:lnTo>
                  <a:lnTo>
                    <a:pt x="3034" y="1190"/>
                  </a:lnTo>
                  <a:lnTo>
                    <a:pt x="3035" y="1186"/>
                  </a:lnTo>
                  <a:lnTo>
                    <a:pt x="3035" y="1186"/>
                  </a:lnTo>
                  <a:lnTo>
                    <a:pt x="3036" y="1181"/>
                  </a:lnTo>
                  <a:lnTo>
                    <a:pt x="3037" y="1178"/>
                  </a:lnTo>
                  <a:lnTo>
                    <a:pt x="3040" y="1175"/>
                  </a:lnTo>
                  <a:lnTo>
                    <a:pt x="3043" y="1172"/>
                  </a:lnTo>
                  <a:lnTo>
                    <a:pt x="3049" y="1167"/>
                  </a:lnTo>
                  <a:lnTo>
                    <a:pt x="3052" y="1164"/>
                  </a:lnTo>
                  <a:lnTo>
                    <a:pt x="3055" y="1159"/>
                  </a:lnTo>
                  <a:lnTo>
                    <a:pt x="3055" y="1159"/>
                  </a:lnTo>
                  <a:lnTo>
                    <a:pt x="3061" y="1152"/>
                  </a:lnTo>
                  <a:lnTo>
                    <a:pt x="3064" y="1149"/>
                  </a:lnTo>
                  <a:lnTo>
                    <a:pt x="3068" y="1147"/>
                  </a:lnTo>
                  <a:lnTo>
                    <a:pt x="3073" y="1145"/>
                  </a:lnTo>
                  <a:lnTo>
                    <a:pt x="3077" y="1144"/>
                  </a:lnTo>
                  <a:lnTo>
                    <a:pt x="3089" y="1142"/>
                  </a:lnTo>
                  <a:lnTo>
                    <a:pt x="3089" y="1142"/>
                  </a:lnTo>
                  <a:lnTo>
                    <a:pt x="3103" y="1142"/>
                  </a:lnTo>
                  <a:lnTo>
                    <a:pt x="3115" y="1142"/>
                  </a:lnTo>
                  <a:lnTo>
                    <a:pt x="3120" y="1141"/>
                  </a:lnTo>
                  <a:lnTo>
                    <a:pt x="3125" y="1140"/>
                  </a:lnTo>
                  <a:lnTo>
                    <a:pt x="3128" y="1138"/>
                  </a:lnTo>
                  <a:lnTo>
                    <a:pt x="3131" y="1135"/>
                  </a:lnTo>
                  <a:lnTo>
                    <a:pt x="3131" y="1135"/>
                  </a:lnTo>
                  <a:lnTo>
                    <a:pt x="3133" y="1128"/>
                  </a:lnTo>
                  <a:lnTo>
                    <a:pt x="3134" y="1119"/>
                  </a:lnTo>
                  <a:lnTo>
                    <a:pt x="3133" y="1116"/>
                  </a:lnTo>
                  <a:lnTo>
                    <a:pt x="3132" y="1113"/>
                  </a:lnTo>
                  <a:lnTo>
                    <a:pt x="3130" y="1112"/>
                  </a:lnTo>
                  <a:lnTo>
                    <a:pt x="3128" y="1111"/>
                  </a:lnTo>
                  <a:lnTo>
                    <a:pt x="3128" y="1111"/>
                  </a:lnTo>
                  <a:lnTo>
                    <a:pt x="3123" y="1113"/>
                  </a:lnTo>
                  <a:lnTo>
                    <a:pt x="3118" y="1113"/>
                  </a:lnTo>
                  <a:lnTo>
                    <a:pt x="3116" y="1112"/>
                  </a:lnTo>
                  <a:lnTo>
                    <a:pt x="3114" y="1111"/>
                  </a:lnTo>
                  <a:lnTo>
                    <a:pt x="3113" y="1108"/>
                  </a:lnTo>
                  <a:lnTo>
                    <a:pt x="3112" y="1104"/>
                  </a:lnTo>
                  <a:lnTo>
                    <a:pt x="3112" y="1104"/>
                  </a:lnTo>
                  <a:lnTo>
                    <a:pt x="3110" y="1096"/>
                  </a:lnTo>
                  <a:lnTo>
                    <a:pt x="3108" y="1091"/>
                  </a:lnTo>
                  <a:lnTo>
                    <a:pt x="3107" y="1089"/>
                  </a:lnTo>
                  <a:lnTo>
                    <a:pt x="3108" y="1087"/>
                  </a:lnTo>
                  <a:lnTo>
                    <a:pt x="3110" y="1085"/>
                  </a:lnTo>
                  <a:lnTo>
                    <a:pt x="3113" y="1083"/>
                  </a:lnTo>
                  <a:lnTo>
                    <a:pt x="3113" y="1083"/>
                  </a:lnTo>
                  <a:lnTo>
                    <a:pt x="3116" y="1083"/>
                  </a:lnTo>
                  <a:lnTo>
                    <a:pt x="3118" y="1084"/>
                  </a:lnTo>
                  <a:lnTo>
                    <a:pt x="3119" y="1085"/>
                  </a:lnTo>
                  <a:lnTo>
                    <a:pt x="3120" y="1088"/>
                  </a:lnTo>
                  <a:lnTo>
                    <a:pt x="3121" y="1090"/>
                  </a:lnTo>
                  <a:lnTo>
                    <a:pt x="3122" y="1092"/>
                  </a:lnTo>
                  <a:lnTo>
                    <a:pt x="3124" y="1093"/>
                  </a:lnTo>
                  <a:lnTo>
                    <a:pt x="3128" y="1092"/>
                  </a:lnTo>
                  <a:lnTo>
                    <a:pt x="3128" y="1092"/>
                  </a:lnTo>
                  <a:lnTo>
                    <a:pt x="3137" y="1090"/>
                  </a:lnTo>
                  <a:lnTo>
                    <a:pt x="3146" y="1090"/>
                  </a:lnTo>
                  <a:lnTo>
                    <a:pt x="3153" y="1089"/>
                  </a:lnTo>
                  <a:lnTo>
                    <a:pt x="3156" y="1087"/>
                  </a:lnTo>
                  <a:lnTo>
                    <a:pt x="3158" y="1086"/>
                  </a:lnTo>
                  <a:lnTo>
                    <a:pt x="3158" y="1086"/>
                  </a:lnTo>
                  <a:lnTo>
                    <a:pt x="3162" y="1082"/>
                  </a:lnTo>
                  <a:lnTo>
                    <a:pt x="3165" y="1080"/>
                  </a:lnTo>
                  <a:lnTo>
                    <a:pt x="3166" y="1078"/>
                  </a:lnTo>
                  <a:lnTo>
                    <a:pt x="3167" y="1076"/>
                  </a:lnTo>
                  <a:lnTo>
                    <a:pt x="3167" y="1073"/>
                  </a:lnTo>
                  <a:lnTo>
                    <a:pt x="3167" y="1069"/>
                  </a:lnTo>
                  <a:lnTo>
                    <a:pt x="3167" y="1069"/>
                  </a:lnTo>
                  <a:lnTo>
                    <a:pt x="3165" y="1060"/>
                  </a:lnTo>
                  <a:lnTo>
                    <a:pt x="3164" y="1053"/>
                  </a:lnTo>
                  <a:lnTo>
                    <a:pt x="3163" y="1050"/>
                  </a:lnTo>
                  <a:lnTo>
                    <a:pt x="3161" y="1047"/>
                  </a:lnTo>
                  <a:lnTo>
                    <a:pt x="3158" y="1046"/>
                  </a:lnTo>
                  <a:lnTo>
                    <a:pt x="3153" y="1046"/>
                  </a:lnTo>
                  <a:lnTo>
                    <a:pt x="3153" y="1046"/>
                  </a:lnTo>
                  <a:lnTo>
                    <a:pt x="3143" y="1048"/>
                  </a:lnTo>
                  <a:lnTo>
                    <a:pt x="3135" y="1049"/>
                  </a:lnTo>
                  <a:lnTo>
                    <a:pt x="3132" y="1049"/>
                  </a:lnTo>
                  <a:lnTo>
                    <a:pt x="3131" y="1048"/>
                  </a:lnTo>
                  <a:lnTo>
                    <a:pt x="3130" y="1045"/>
                  </a:lnTo>
                  <a:lnTo>
                    <a:pt x="3131" y="1042"/>
                  </a:lnTo>
                  <a:lnTo>
                    <a:pt x="3131" y="1042"/>
                  </a:lnTo>
                  <a:lnTo>
                    <a:pt x="3135" y="1035"/>
                  </a:lnTo>
                  <a:lnTo>
                    <a:pt x="3137" y="1033"/>
                  </a:lnTo>
                  <a:lnTo>
                    <a:pt x="3139" y="1032"/>
                  </a:lnTo>
                  <a:lnTo>
                    <a:pt x="3142" y="1031"/>
                  </a:lnTo>
                  <a:lnTo>
                    <a:pt x="3147" y="1031"/>
                  </a:lnTo>
                  <a:lnTo>
                    <a:pt x="3147" y="1031"/>
                  </a:lnTo>
                  <a:lnTo>
                    <a:pt x="3153" y="1031"/>
                  </a:lnTo>
                  <a:lnTo>
                    <a:pt x="3157" y="1031"/>
                  </a:lnTo>
                  <a:lnTo>
                    <a:pt x="3162" y="1032"/>
                  </a:lnTo>
                  <a:lnTo>
                    <a:pt x="3163" y="1034"/>
                  </a:lnTo>
                  <a:lnTo>
                    <a:pt x="3164" y="1036"/>
                  </a:lnTo>
                  <a:lnTo>
                    <a:pt x="3164" y="1036"/>
                  </a:lnTo>
                  <a:lnTo>
                    <a:pt x="3166" y="1038"/>
                  </a:lnTo>
                  <a:lnTo>
                    <a:pt x="3167" y="1040"/>
                  </a:lnTo>
                  <a:lnTo>
                    <a:pt x="3169" y="1041"/>
                  </a:lnTo>
                  <a:lnTo>
                    <a:pt x="3171" y="1041"/>
                  </a:lnTo>
                  <a:lnTo>
                    <a:pt x="3173" y="1040"/>
                  </a:lnTo>
                  <a:lnTo>
                    <a:pt x="3175" y="1039"/>
                  </a:lnTo>
                  <a:lnTo>
                    <a:pt x="3176" y="1038"/>
                  </a:lnTo>
                  <a:lnTo>
                    <a:pt x="3177" y="1036"/>
                  </a:lnTo>
                  <a:lnTo>
                    <a:pt x="3177" y="1036"/>
                  </a:lnTo>
                  <a:lnTo>
                    <a:pt x="3177" y="1034"/>
                  </a:lnTo>
                  <a:lnTo>
                    <a:pt x="3176" y="1032"/>
                  </a:lnTo>
                  <a:lnTo>
                    <a:pt x="3173" y="1029"/>
                  </a:lnTo>
                  <a:lnTo>
                    <a:pt x="3170" y="1024"/>
                  </a:lnTo>
                  <a:lnTo>
                    <a:pt x="3169" y="1022"/>
                  </a:lnTo>
                  <a:lnTo>
                    <a:pt x="3169" y="1018"/>
                  </a:lnTo>
                  <a:lnTo>
                    <a:pt x="3169" y="1018"/>
                  </a:lnTo>
                  <a:lnTo>
                    <a:pt x="3168" y="1014"/>
                  </a:lnTo>
                  <a:lnTo>
                    <a:pt x="3167" y="1011"/>
                  </a:lnTo>
                  <a:lnTo>
                    <a:pt x="3164" y="1006"/>
                  </a:lnTo>
                  <a:lnTo>
                    <a:pt x="3161" y="1000"/>
                  </a:lnTo>
                  <a:lnTo>
                    <a:pt x="3160" y="997"/>
                  </a:lnTo>
                  <a:lnTo>
                    <a:pt x="3159" y="994"/>
                  </a:lnTo>
                  <a:lnTo>
                    <a:pt x="3159" y="994"/>
                  </a:lnTo>
                  <a:lnTo>
                    <a:pt x="3159" y="985"/>
                  </a:lnTo>
                  <a:lnTo>
                    <a:pt x="3157" y="980"/>
                  </a:lnTo>
                  <a:lnTo>
                    <a:pt x="3153" y="975"/>
                  </a:lnTo>
                  <a:lnTo>
                    <a:pt x="3147" y="973"/>
                  </a:lnTo>
                  <a:lnTo>
                    <a:pt x="3147" y="973"/>
                  </a:lnTo>
                  <a:lnTo>
                    <a:pt x="3140" y="971"/>
                  </a:lnTo>
                  <a:lnTo>
                    <a:pt x="3131" y="969"/>
                  </a:lnTo>
                  <a:lnTo>
                    <a:pt x="3122" y="967"/>
                  </a:lnTo>
                  <a:lnTo>
                    <a:pt x="3114" y="964"/>
                  </a:lnTo>
                  <a:lnTo>
                    <a:pt x="3114" y="964"/>
                  </a:lnTo>
                  <a:lnTo>
                    <a:pt x="3107" y="959"/>
                  </a:lnTo>
                  <a:lnTo>
                    <a:pt x="3101" y="954"/>
                  </a:lnTo>
                  <a:lnTo>
                    <a:pt x="3100" y="952"/>
                  </a:lnTo>
                  <a:lnTo>
                    <a:pt x="3101" y="950"/>
                  </a:lnTo>
                  <a:lnTo>
                    <a:pt x="3104" y="949"/>
                  </a:lnTo>
                  <a:lnTo>
                    <a:pt x="3108" y="948"/>
                  </a:lnTo>
                  <a:lnTo>
                    <a:pt x="3108" y="948"/>
                  </a:lnTo>
                  <a:lnTo>
                    <a:pt x="3117" y="949"/>
                  </a:lnTo>
                  <a:lnTo>
                    <a:pt x="3124" y="949"/>
                  </a:lnTo>
                  <a:lnTo>
                    <a:pt x="3127" y="948"/>
                  </a:lnTo>
                  <a:lnTo>
                    <a:pt x="3129" y="947"/>
                  </a:lnTo>
                  <a:lnTo>
                    <a:pt x="3130" y="945"/>
                  </a:lnTo>
                  <a:lnTo>
                    <a:pt x="3131" y="942"/>
                  </a:lnTo>
                  <a:lnTo>
                    <a:pt x="3131" y="942"/>
                  </a:lnTo>
                  <a:lnTo>
                    <a:pt x="3133" y="937"/>
                  </a:lnTo>
                  <a:lnTo>
                    <a:pt x="3133" y="932"/>
                  </a:lnTo>
                  <a:lnTo>
                    <a:pt x="3131" y="928"/>
                  </a:lnTo>
                  <a:lnTo>
                    <a:pt x="3126" y="922"/>
                  </a:lnTo>
                  <a:lnTo>
                    <a:pt x="3126" y="922"/>
                  </a:lnTo>
                  <a:lnTo>
                    <a:pt x="3117" y="912"/>
                  </a:lnTo>
                  <a:lnTo>
                    <a:pt x="3113" y="908"/>
                  </a:lnTo>
                  <a:lnTo>
                    <a:pt x="3107" y="902"/>
                  </a:lnTo>
                  <a:lnTo>
                    <a:pt x="3107" y="902"/>
                  </a:lnTo>
                  <a:lnTo>
                    <a:pt x="3104" y="899"/>
                  </a:lnTo>
                  <a:lnTo>
                    <a:pt x="3099" y="895"/>
                  </a:lnTo>
                  <a:lnTo>
                    <a:pt x="3094" y="888"/>
                  </a:lnTo>
                  <a:lnTo>
                    <a:pt x="3093" y="885"/>
                  </a:lnTo>
                  <a:lnTo>
                    <a:pt x="3093" y="882"/>
                  </a:lnTo>
                  <a:lnTo>
                    <a:pt x="3094" y="882"/>
                  </a:lnTo>
                  <a:lnTo>
                    <a:pt x="3098" y="883"/>
                  </a:lnTo>
                  <a:lnTo>
                    <a:pt x="3098" y="883"/>
                  </a:lnTo>
                  <a:lnTo>
                    <a:pt x="3105" y="887"/>
                  </a:lnTo>
                  <a:lnTo>
                    <a:pt x="3109" y="892"/>
                  </a:lnTo>
                  <a:lnTo>
                    <a:pt x="3112" y="896"/>
                  </a:lnTo>
                  <a:lnTo>
                    <a:pt x="3116" y="901"/>
                  </a:lnTo>
                  <a:lnTo>
                    <a:pt x="3116" y="901"/>
                  </a:lnTo>
                  <a:lnTo>
                    <a:pt x="3122" y="906"/>
                  </a:lnTo>
                  <a:lnTo>
                    <a:pt x="3127" y="908"/>
                  </a:lnTo>
                  <a:lnTo>
                    <a:pt x="3130" y="908"/>
                  </a:lnTo>
                  <a:lnTo>
                    <a:pt x="3131" y="908"/>
                  </a:lnTo>
                  <a:lnTo>
                    <a:pt x="3132" y="906"/>
                  </a:lnTo>
                  <a:lnTo>
                    <a:pt x="3133" y="904"/>
                  </a:lnTo>
                  <a:lnTo>
                    <a:pt x="3133" y="904"/>
                  </a:lnTo>
                  <a:lnTo>
                    <a:pt x="3132" y="900"/>
                  </a:lnTo>
                  <a:lnTo>
                    <a:pt x="3131" y="897"/>
                  </a:lnTo>
                  <a:lnTo>
                    <a:pt x="3127" y="890"/>
                  </a:lnTo>
                  <a:lnTo>
                    <a:pt x="3123" y="883"/>
                  </a:lnTo>
                  <a:lnTo>
                    <a:pt x="3122" y="879"/>
                  </a:lnTo>
                  <a:lnTo>
                    <a:pt x="3121" y="875"/>
                  </a:lnTo>
                  <a:lnTo>
                    <a:pt x="3121" y="875"/>
                  </a:lnTo>
                  <a:lnTo>
                    <a:pt x="3121" y="870"/>
                  </a:lnTo>
                  <a:lnTo>
                    <a:pt x="3120" y="866"/>
                  </a:lnTo>
                  <a:lnTo>
                    <a:pt x="3118" y="858"/>
                  </a:lnTo>
                  <a:lnTo>
                    <a:pt x="3116" y="850"/>
                  </a:lnTo>
                  <a:lnTo>
                    <a:pt x="3115" y="845"/>
                  </a:lnTo>
                  <a:lnTo>
                    <a:pt x="3115" y="840"/>
                  </a:lnTo>
                  <a:lnTo>
                    <a:pt x="3115" y="840"/>
                  </a:lnTo>
                  <a:lnTo>
                    <a:pt x="3116" y="830"/>
                  </a:lnTo>
                  <a:lnTo>
                    <a:pt x="3117" y="824"/>
                  </a:lnTo>
                  <a:lnTo>
                    <a:pt x="3118" y="822"/>
                  </a:lnTo>
                  <a:lnTo>
                    <a:pt x="3120" y="821"/>
                  </a:lnTo>
                  <a:lnTo>
                    <a:pt x="3126" y="820"/>
                  </a:lnTo>
                  <a:lnTo>
                    <a:pt x="3126" y="820"/>
                  </a:lnTo>
                  <a:lnTo>
                    <a:pt x="3133" y="820"/>
                  </a:lnTo>
                  <a:lnTo>
                    <a:pt x="3135" y="821"/>
                  </a:lnTo>
                  <a:lnTo>
                    <a:pt x="3136" y="822"/>
                  </a:lnTo>
                  <a:lnTo>
                    <a:pt x="3137" y="825"/>
                  </a:lnTo>
                  <a:lnTo>
                    <a:pt x="3138" y="827"/>
                  </a:lnTo>
                  <a:lnTo>
                    <a:pt x="3138" y="835"/>
                  </a:lnTo>
                  <a:lnTo>
                    <a:pt x="3138" y="835"/>
                  </a:lnTo>
                  <a:lnTo>
                    <a:pt x="3137" y="840"/>
                  </a:lnTo>
                  <a:lnTo>
                    <a:pt x="3136" y="845"/>
                  </a:lnTo>
                  <a:lnTo>
                    <a:pt x="3133" y="855"/>
                  </a:lnTo>
                  <a:lnTo>
                    <a:pt x="3133" y="859"/>
                  </a:lnTo>
                  <a:lnTo>
                    <a:pt x="3133" y="862"/>
                  </a:lnTo>
                  <a:lnTo>
                    <a:pt x="3134" y="865"/>
                  </a:lnTo>
                  <a:lnTo>
                    <a:pt x="3136" y="867"/>
                  </a:lnTo>
                  <a:lnTo>
                    <a:pt x="3136" y="867"/>
                  </a:lnTo>
                  <a:lnTo>
                    <a:pt x="3144" y="870"/>
                  </a:lnTo>
                  <a:lnTo>
                    <a:pt x="3150" y="873"/>
                  </a:lnTo>
                  <a:lnTo>
                    <a:pt x="3152" y="875"/>
                  </a:lnTo>
                  <a:lnTo>
                    <a:pt x="3154" y="878"/>
                  </a:lnTo>
                  <a:lnTo>
                    <a:pt x="3155" y="882"/>
                  </a:lnTo>
                  <a:lnTo>
                    <a:pt x="3155" y="886"/>
                  </a:lnTo>
                  <a:lnTo>
                    <a:pt x="3155" y="886"/>
                  </a:lnTo>
                  <a:lnTo>
                    <a:pt x="3155" y="890"/>
                  </a:lnTo>
                  <a:lnTo>
                    <a:pt x="3156" y="893"/>
                  </a:lnTo>
                  <a:lnTo>
                    <a:pt x="3157" y="895"/>
                  </a:lnTo>
                  <a:lnTo>
                    <a:pt x="3159" y="897"/>
                  </a:lnTo>
                  <a:lnTo>
                    <a:pt x="3161" y="898"/>
                  </a:lnTo>
                  <a:lnTo>
                    <a:pt x="3162" y="900"/>
                  </a:lnTo>
                  <a:lnTo>
                    <a:pt x="3163" y="902"/>
                  </a:lnTo>
                  <a:lnTo>
                    <a:pt x="3163" y="907"/>
                  </a:lnTo>
                  <a:lnTo>
                    <a:pt x="3163" y="907"/>
                  </a:lnTo>
                  <a:lnTo>
                    <a:pt x="3162" y="912"/>
                  </a:lnTo>
                  <a:lnTo>
                    <a:pt x="3159" y="918"/>
                  </a:lnTo>
                  <a:lnTo>
                    <a:pt x="3153" y="931"/>
                  </a:lnTo>
                  <a:lnTo>
                    <a:pt x="3150" y="938"/>
                  </a:lnTo>
                  <a:lnTo>
                    <a:pt x="3148" y="943"/>
                  </a:lnTo>
                  <a:lnTo>
                    <a:pt x="3147" y="948"/>
                  </a:lnTo>
                  <a:lnTo>
                    <a:pt x="3148" y="950"/>
                  </a:lnTo>
                  <a:lnTo>
                    <a:pt x="3149" y="951"/>
                  </a:lnTo>
                  <a:lnTo>
                    <a:pt x="3149" y="951"/>
                  </a:lnTo>
                  <a:lnTo>
                    <a:pt x="3153" y="955"/>
                  </a:lnTo>
                  <a:lnTo>
                    <a:pt x="3155" y="956"/>
                  </a:lnTo>
                  <a:lnTo>
                    <a:pt x="3157" y="957"/>
                  </a:lnTo>
                  <a:lnTo>
                    <a:pt x="3159" y="957"/>
                  </a:lnTo>
                  <a:lnTo>
                    <a:pt x="3160" y="955"/>
                  </a:lnTo>
                  <a:lnTo>
                    <a:pt x="3162" y="953"/>
                  </a:lnTo>
                  <a:lnTo>
                    <a:pt x="3163" y="949"/>
                  </a:lnTo>
                  <a:lnTo>
                    <a:pt x="3163" y="949"/>
                  </a:lnTo>
                  <a:lnTo>
                    <a:pt x="3164" y="945"/>
                  </a:lnTo>
                  <a:lnTo>
                    <a:pt x="3166" y="941"/>
                  </a:lnTo>
                  <a:lnTo>
                    <a:pt x="3171" y="935"/>
                  </a:lnTo>
                  <a:lnTo>
                    <a:pt x="3176" y="929"/>
                  </a:lnTo>
                  <a:lnTo>
                    <a:pt x="3178" y="926"/>
                  </a:lnTo>
                  <a:lnTo>
                    <a:pt x="3179" y="921"/>
                  </a:lnTo>
                  <a:lnTo>
                    <a:pt x="3179" y="921"/>
                  </a:lnTo>
                  <a:lnTo>
                    <a:pt x="3182" y="916"/>
                  </a:lnTo>
                  <a:lnTo>
                    <a:pt x="3185" y="913"/>
                  </a:lnTo>
                  <a:lnTo>
                    <a:pt x="3192" y="907"/>
                  </a:lnTo>
                  <a:lnTo>
                    <a:pt x="3196" y="905"/>
                  </a:lnTo>
                  <a:lnTo>
                    <a:pt x="3199" y="901"/>
                  </a:lnTo>
                  <a:lnTo>
                    <a:pt x="3201" y="897"/>
                  </a:lnTo>
                  <a:lnTo>
                    <a:pt x="3201" y="893"/>
                  </a:lnTo>
                  <a:lnTo>
                    <a:pt x="3201" y="893"/>
                  </a:lnTo>
                  <a:lnTo>
                    <a:pt x="3202" y="885"/>
                  </a:lnTo>
                  <a:lnTo>
                    <a:pt x="3204" y="880"/>
                  </a:lnTo>
                  <a:lnTo>
                    <a:pt x="3213" y="867"/>
                  </a:lnTo>
                  <a:lnTo>
                    <a:pt x="3213" y="867"/>
                  </a:lnTo>
                  <a:lnTo>
                    <a:pt x="3218" y="858"/>
                  </a:lnTo>
                  <a:lnTo>
                    <a:pt x="3220" y="854"/>
                  </a:lnTo>
                  <a:lnTo>
                    <a:pt x="3221" y="851"/>
                  </a:lnTo>
                  <a:lnTo>
                    <a:pt x="3221" y="847"/>
                  </a:lnTo>
                  <a:lnTo>
                    <a:pt x="3220" y="844"/>
                  </a:lnTo>
                  <a:lnTo>
                    <a:pt x="3218" y="841"/>
                  </a:lnTo>
                  <a:lnTo>
                    <a:pt x="3215" y="838"/>
                  </a:lnTo>
                  <a:lnTo>
                    <a:pt x="3215" y="838"/>
                  </a:lnTo>
                  <a:lnTo>
                    <a:pt x="3206" y="831"/>
                  </a:lnTo>
                  <a:lnTo>
                    <a:pt x="3197" y="823"/>
                  </a:lnTo>
                  <a:lnTo>
                    <a:pt x="3190" y="814"/>
                  </a:lnTo>
                  <a:lnTo>
                    <a:pt x="3187" y="810"/>
                  </a:lnTo>
                  <a:lnTo>
                    <a:pt x="3186" y="806"/>
                  </a:lnTo>
                  <a:lnTo>
                    <a:pt x="3186" y="806"/>
                  </a:lnTo>
                  <a:lnTo>
                    <a:pt x="3185" y="802"/>
                  </a:lnTo>
                  <a:lnTo>
                    <a:pt x="3183" y="798"/>
                  </a:lnTo>
                  <a:lnTo>
                    <a:pt x="3179" y="790"/>
                  </a:lnTo>
                  <a:lnTo>
                    <a:pt x="3177" y="786"/>
                  </a:lnTo>
                  <a:lnTo>
                    <a:pt x="3176" y="782"/>
                  </a:lnTo>
                  <a:lnTo>
                    <a:pt x="3176" y="777"/>
                  </a:lnTo>
                  <a:lnTo>
                    <a:pt x="3178" y="773"/>
                  </a:lnTo>
                  <a:lnTo>
                    <a:pt x="3178" y="773"/>
                  </a:lnTo>
                  <a:lnTo>
                    <a:pt x="3181" y="769"/>
                  </a:lnTo>
                  <a:lnTo>
                    <a:pt x="3183" y="766"/>
                  </a:lnTo>
                  <a:lnTo>
                    <a:pt x="3185" y="764"/>
                  </a:lnTo>
                  <a:lnTo>
                    <a:pt x="3189" y="763"/>
                  </a:lnTo>
                  <a:lnTo>
                    <a:pt x="3191" y="764"/>
                  </a:lnTo>
                  <a:lnTo>
                    <a:pt x="3192" y="765"/>
                  </a:lnTo>
                  <a:lnTo>
                    <a:pt x="3193" y="768"/>
                  </a:lnTo>
                  <a:lnTo>
                    <a:pt x="3193" y="772"/>
                  </a:lnTo>
                  <a:lnTo>
                    <a:pt x="3193" y="772"/>
                  </a:lnTo>
                  <a:lnTo>
                    <a:pt x="3193" y="780"/>
                  </a:lnTo>
                  <a:lnTo>
                    <a:pt x="3192" y="788"/>
                  </a:lnTo>
                  <a:lnTo>
                    <a:pt x="3192" y="791"/>
                  </a:lnTo>
                  <a:lnTo>
                    <a:pt x="3193" y="794"/>
                  </a:lnTo>
                  <a:lnTo>
                    <a:pt x="3194" y="796"/>
                  </a:lnTo>
                  <a:lnTo>
                    <a:pt x="3196" y="798"/>
                  </a:lnTo>
                  <a:lnTo>
                    <a:pt x="3196" y="798"/>
                  </a:lnTo>
                  <a:lnTo>
                    <a:pt x="3202" y="800"/>
                  </a:lnTo>
                  <a:lnTo>
                    <a:pt x="3209" y="803"/>
                  </a:lnTo>
                  <a:lnTo>
                    <a:pt x="3212" y="805"/>
                  </a:lnTo>
                  <a:lnTo>
                    <a:pt x="3215" y="807"/>
                  </a:lnTo>
                  <a:lnTo>
                    <a:pt x="3217" y="809"/>
                  </a:lnTo>
                  <a:lnTo>
                    <a:pt x="3219" y="813"/>
                  </a:lnTo>
                  <a:lnTo>
                    <a:pt x="3219" y="813"/>
                  </a:lnTo>
                  <a:lnTo>
                    <a:pt x="3221" y="816"/>
                  </a:lnTo>
                  <a:lnTo>
                    <a:pt x="3223" y="820"/>
                  </a:lnTo>
                  <a:lnTo>
                    <a:pt x="3226" y="822"/>
                  </a:lnTo>
                  <a:lnTo>
                    <a:pt x="3229" y="822"/>
                  </a:lnTo>
                  <a:lnTo>
                    <a:pt x="3232" y="821"/>
                  </a:lnTo>
                  <a:lnTo>
                    <a:pt x="3234" y="819"/>
                  </a:lnTo>
                  <a:lnTo>
                    <a:pt x="3236" y="815"/>
                  </a:lnTo>
                  <a:lnTo>
                    <a:pt x="3238" y="809"/>
                  </a:lnTo>
                  <a:lnTo>
                    <a:pt x="3238" y="809"/>
                  </a:lnTo>
                  <a:lnTo>
                    <a:pt x="3239" y="804"/>
                  </a:lnTo>
                  <a:lnTo>
                    <a:pt x="3241" y="800"/>
                  </a:lnTo>
                  <a:lnTo>
                    <a:pt x="3244" y="798"/>
                  </a:lnTo>
                  <a:lnTo>
                    <a:pt x="3247" y="796"/>
                  </a:lnTo>
                  <a:lnTo>
                    <a:pt x="3253" y="793"/>
                  </a:lnTo>
                  <a:lnTo>
                    <a:pt x="3256" y="791"/>
                  </a:lnTo>
                  <a:lnTo>
                    <a:pt x="3259" y="788"/>
                  </a:lnTo>
                  <a:lnTo>
                    <a:pt x="3259" y="788"/>
                  </a:lnTo>
                  <a:lnTo>
                    <a:pt x="3263" y="783"/>
                  </a:lnTo>
                  <a:lnTo>
                    <a:pt x="3267" y="777"/>
                  </a:lnTo>
                  <a:lnTo>
                    <a:pt x="3269" y="771"/>
                  </a:lnTo>
                  <a:lnTo>
                    <a:pt x="3272" y="763"/>
                  </a:lnTo>
                  <a:lnTo>
                    <a:pt x="3272" y="763"/>
                  </a:lnTo>
                  <a:lnTo>
                    <a:pt x="3275" y="755"/>
                  </a:lnTo>
                  <a:lnTo>
                    <a:pt x="3278" y="748"/>
                  </a:lnTo>
                  <a:lnTo>
                    <a:pt x="3280" y="741"/>
                  </a:lnTo>
                  <a:lnTo>
                    <a:pt x="3281" y="733"/>
                  </a:lnTo>
                  <a:lnTo>
                    <a:pt x="3281" y="733"/>
                  </a:lnTo>
                  <a:lnTo>
                    <a:pt x="3281" y="719"/>
                  </a:lnTo>
                  <a:lnTo>
                    <a:pt x="3280" y="714"/>
                  </a:lnTo>
                  <a:lnTo>
                    <a:pt x="3278" y="709"/>
                  </a:lnTo>
                  <a:lnTo>
                    <a:pt x="3278" y="709"/>
                  </a:lnTo>
                  <a:lnTo>
                    <a:pt x="3276" y="707"/>
                  </a:lnTo>
                  <a:lnTo>
                    <a:pt x="3276" y="704"/>
                  </a:lnTo>
                  <a:lnTo>
                    <a:pt x="3277" y="702"/>
                  </a:lnTo>
                  <a:lnTo>
                    <a:pt x="3279" y="700"/>
                  </a:lnTo>
                  <a:lnTo>
                    <a:pt x="3282" y="698"/>
                  </a:lnTo>
                  <a:lnTo>
                    <a:pt x="3285" y="697"/>
                  </a:lnTo>
                  <a:lnTo>
                    <a:pt x="3290" y="696"/>
                  </a:lnTo>
                  <a:lnTo>
                    <a:pt x="3295" y="696"/>
                  </a:lnTo>
                  <a:lnTo>
                    <a:pt x="3295" y="696"/>
                  </a:lnTo>
                  <a:lnTo>
                    <a:pt x="3305" y="696"/>
                  </a:lnTo>
                  <a:lnTo>
                    <a:pt x="3316" y="695"/>
                  </a:lnTo>
                  <a:lnTo>
                    <a:pt x="3327" y="692"/>
                  </a:lnTo>
                  <a:lnTo>
                    <a:pt x="3340" y="690"/>
                  </a:lnTo>
                  <a:lnTo>
                    <a:pt x="3340" y="690"/>
                  </a:lnTo>
                  <a:lnTo>
                    <a:pt x="3346" y="689"/>
                  </a:lnTo>
                  <a:lnTo>
                    <a:pt x="3350" y="687"/>
                  </a:lnTo>
                  <a:lnTo>
                    <a:pt x="3356" y="684"/>
                  </a:lnTo>
                  <a:lnTo>
                    <a:pt x="3363" y="680"/>
                  </a:lnTo>
                  <a:lnTo>
                    <a:pt x="3367" y="679"/>
                  </a:lnTo>
                  <a:lnTo>
                    <a:pt x="3372" y="679"/>
                  </a:lnTo>
                  <a:lnTo>
                    <a:pt x="3372" y="679"/>
                  </a:lnTo>
                  <a:lnTo>
                    <a:pt x="3380" y="677"/>
                  </a:lnTo>
                  <a:lnTo>
                    <a:pt x="3385" y="676"/>
                  </a:lnTo>
                  <a:lnTo>
                    <a:pt x="3389" y="673"/>
                  </a:lnTo>
                  <a:lnTo>
                    <a:pt x="3395" y="671"/>
                  </a:lnTo>
                  <a:lnTo>
                    <a:pt x="3395" y="671"/>
                  </a:lnTo>
                  <a:lnTo>
                    <a:pt x="3404" y="669"/>
                  </a:lnTo>
                  <a:lnTo>
                    <a:pt x="3412" y="665"/>
                  </a:lnTo>
                  <a:lnTo>
                    <a:pt x="3415" y="663"/>
                  </a:lnTo>
                  <a:lnTo>
                    <a:pt x="3416" y="662"/>
                  </a:lnTo>
                  <a:lnTo>
                    <a:pt x="3415" y="661"/>
                  </a:lnTo>
                  <a:lnTo>
                    <a:pt x="3413" y="661"/>
                  </a:lnTo>
                  <a:lnTo>
                    <a:pt x="3413" y="661"/>
                  </a:lnTo>
                  <a:lnTo>
                    <a:pt x="3392" y="660"/>
                  </a:lnTo>
                  <a:lnTo>
                    <a:pt x="3382" y="660"/>
                  </a:lnTo>
                  <a:lnTo>
                    <a:pt x="3372" y="662"/>
                  </a:lnTo>
                  <a:lnTo>
                    <a:pt x="3372" y="662"/>
                  </a:lnTo>
                  <a:lnTo>
                    <a:pt x="3356" y="667"/>
                  </a:lnTo>
                  <a:lnTo>
                    <a:pt x="3348" y="668"/>
                  </a:lnTo>
                  <a:lnTo>
                    <a:pt x="3338" y="669"/>
                  </a:lnTo>
                  <a:lnTo>
                    <a:pt x="3338" y="669"/>
                  </a:lnTo>
                  <a:lnTo>
                    <a:pt x="3332" y="668"/>
                  </a:lnTo>
                  <a:lnTo>
                    <a:pt x="3328" y="666"/>
                  </a:lnTo>
                  <a:lnTo>
                    <a:pt x="3324" y="665"/>
                  </a:lnTo>
                  <a:lnTo>
                    <a:pt x="3322" y="662"/>
                  </a:lnTo>
                  <a:lnTo>
                    <a:pt x="3321" y="660"/>
                  </a:lnTo>
                  <a:lnTo>
                    <a:pt x="3321" y="658"/>
                  </a:lnTo>
                  <a:lnTo>
                    <a:pt x="3323" y="657"/>
                  </a:lnTo>
                  <a:lnTo>
                    <a:pt x="3327" y="656"/>
                  </a:lnTo>
                  <a:lnTo>
                    <a:pt x="3327" y="656"/>
                  </a:lnTo>
                  <a:lnTo>
                    <a:pt x="3331" y="656"/>
                  </a:lnTo>
                  <a:lnTo>
                    <a:pt x="3334" y="657"/>
                  </a:lnTo>
                  <a:lnTo>
                    <a:pt x="3337" y="658"/>
                  </a:lnTo>
                  <a:lnTo>
                    <a:pt x="3338" y="658"/>
                  </a:lnTo>
                  <a:lnTo>
                    <a:pt x="3340" y="657"/>
                  </a:lnTo>
                  <a:lnTo>
                    <a:pt x="3345" y="652"/>
                  </a:lnTo>
                  <a:lnTo>
                    <a:pt x="3345" y="652"/>
                  </a:lnTo>
                  <a:lnTo>
                    <a:pt x="3348" y="649"/>
                  </a:lnTo>
                  <a:lnTo>
                    <a:pt x="3352" y="646"/>
                  </a:lnTo>
                  <a:lnTo>
                    <a:pt x="3355" y="644"/>
                  </a:lnTo>
                  <a:lnTo>
                    <a:pt x="3359" y="644"/>
                  </a:lnTo>
                  <a:lnTo>
                    <a:pt x="3368" y="644"/>
                  </a:lnTo>
                  <a:lnTo>
                    <a:pt x="3378" y="644"/>
                  </a:lnTo>
                  <a:lnTo>
                    <a:pt x="3378" y="644"/>
                  </a:lnTo>
                  <a:lnTo>
                    <a:pt x="3399" y="644"/>
                  </a:lnTo>
                  <a:lnTo>
                    <a:pt x="3407" y="643"/>
                  </a:lnTo>
                  <a:lnTo>
                    <a:pt x="3410" y="642"/>
                  </a:lnTo>
                  <a:lnTo>
                    <a:pt x="3413" y="640"/>
                  </a:lnTo>
                  <a:lnTo>
                    <a:pt x="3413" y="640"/>
                  </a:lnTo>
                  <a:lnTo>
                    <a:pt x="3415" y="639"/>
                  </a:lnTo>
                  <a:lnTo>
                    <a:pt x="3418" y="638"/>
                  </a:lnTo>
                  <a:lnTo>
                    <a:pt x="3426" y="637"/>
                  </a:lnTo>
                  <a:lnTo>
                    <a:pt x="3434" y="636"/>
                  </a:lnTo>
                  <a:lnTo>
                    <a:pt x="3438" y="635"/>
                  </a:lnTo>
                  <a:lnTo>
                    <a:pt x="3438" y="635"/>
                  </a:lnTo>
                  <a:lnTo>
                    <a:pt x="3441" y="632"/>
                  </a:lnTo>
                  <a:lnTo>
                    <a:pt x="3447" y="628"/>
                  </a:lnTo>
                  <a:lnTo>
                    <a:pt x="3450" y="626"/>
                  </a:lnTo>
                  <a:lnTo>
                    <a:pt x="3452" y="625"/>
                  </a:lnTo>
                  <a:lnTo>
                    <a:pt x="3455" y="626"/>
                  </a:lnTo>
                  <a:lnTo>
                    <a:pt x="3457" y="628"/>
                  </a:lnTo>
                  <a:lnTo>
                    <a:pt x="3457" y="628"/>
                  </a:lnTo>
                  <a:lnTo>
                    <a:pt x="3460" y="631"/>
                  </a:lnTo>
                  <a:lnTo>
                    <a:pt x="3462" y="633"/>
                  </a:lnTo>
                  <a:lnTo>
                    <a:pt x="3465" y="633"/>
                  </a:lnTo>
                  <a:lnTo>
                    <a:pt x="3467" y="634"/>
                  </a:lnTo>
                  <a:lnTo>
                    <a:pt x="3471" y="632"/>
                  </a:lnTo>
                  <a:lnTo>
                    <a:pt x="3474" y="630"/>
                  </a:lnTo>
                  <a:lnTo>
                    <a:pt x="3474" y="630"/>
                  </a:lnTo>
                  <a:lnTo>
                    <a:pt x="3475" y="628"/>
                  </a:lnTo>
                  <a:lnTo>
                    <a:pt x="3477" y="628"/>
                  </a:lnTo>
                  <a:lnTo>
                    <a:pt x="3482" y="628"/>
                  </a:lnTo>
                  <a:lnTo>
                    <a:pt x="3487" y="630"/>
                  </a:lnTo>
                  <a:lnTo>
                    <a:pt x="3489" y="632"/>
                  </a:lnTo>
                  <a:lnTo>
                    <a:pt x="3490" y="634"/>
                  </a:lnTo>
                  <a:lnTo>
                    <a:pt x="3490" y="634"/>
                  </a:lnTo>
                  <a:lnTo>
                    <a:pt x="3490" y="636"/>
                  </a:lnTo>
                  <a:lnTo>
                    <a:pt x="3491" y="638"/>
                  </a:lnTo>
                  <a:lnTo>
                    <a:pt x="3492" y="639"/>
                  </a:lnTo>
                  <a:lnTo>
                    <a:pt x="3494" y="640"/>
                  </a:lnTo>
                  <a:lnTo>
                    <a:pt x="3496" y="640"/>
                  </a:lnTo>
                  <a:lnTo>
                    <a:pt x="3499" y="639"/>
                  </a:lnTo>
                  <a:lnTo>
                    <a:pt x="3501" y="637"/>
                  </a:lnTo>
                  <a:lnTo>
                    <a:pt x="3502" y="635"/>
                  </a:lnTo>
                  <a:lnTo>
                    <a:pt x="3502" y="635"/>
                  </a:lnTo>
                  <a:lnTo>
                    <a:pt x="3506" y="629"/>
                  </a:lnTo>
                  <a:lnTo>
                    <a:pt x="3509" y="626"/>
                  </a:lnTo>
                  <a:lnTo>
                    <a:pt x="3518" y="623"/>
                  </a:lnTo>
                  <a:lnTo>
                    <a:pt x="3518" y="623"/>
                  </a:lnTo>
                  <a:lnTo>
                    <a:pt x="3525" y="621"/>
                  </a:lnTo>
                  <a:lnTo>
                    <a:pt x="3534" y="618"/>
                  </a:lnTo>
                  <a:lnTo>
                    <a:pt x="3537" y="616"/>
                  </a:lnTo>
                  <a:lnTo>
                    <a:pt x="3539" y="614"/>
                  </a:lnTo>
                  <a:lnTo>
                    <a:pt x="3540" y="611"/>
                  </a:lnTo>
                  <a:lnTo>
                    <a:pt x="3539" y="607"/>
                  </a:lnTo>
                  <a:lnTo>
                    <a:pt x="3539" y="607"/>
                  </a:lnTo>
                  <a:lnTo>
                    <a:pt x="3537" y="599"/>
                  </a:lnTo>
                  <a:lnTo>
                    <a:pt x="3536" y="594"/>
                  </a:lnTo>
                  <a:lnTo>
                    <a:pt x="3536" y="590"/>
                  </a:lnTo>
                  <a:lnTo>
                    <a:pt x="3534" y="587"/>
                  </a:lnTo>
                  <a:lnTo>
                    <a:pt x="3531" y="585"/>
                  </a:lnTo>
                  <a:lnTo>
                    <a:pt x="3531" y="585"/>
                  </a:lnTo>
                  <a:lnTo>
                    <a:pt x="3528" y="583"/>
                  </a:lnTo>
                  <a:lnTo>
                    <a:pt x="3524" y="581"/>
                  </a:lnTo>
                  <a:lnTo>
                    <a:pt x="3515" y="579"/>
                  </a:lnTo>
                  <a:lnTo>
                    <a:pt x="3512" y="579"/>
                  </a:lnTo>
                  <a:lnTo>
                    <a:pt x="3510" y="580"/>
                  </a:lnTo>
                  <a:lnTo>
                    <a:pt x="3510" y="581"/>
                  </a:lnTo>
                  <a:lnTo>
                    <a:pt x="3513" y="584"/>
                  </a:lnTo>
                  <a:lnTo>
                    <a:pt x="3513" y="584"/>
                  </a:lnTo>
                  <a:lnTo>
                    <a:pt x="3521" y="591"/>
                  </a:lnTo>
                  <a:lnTo>
                    <a:pt x="3526" y="596"/>
                  </a:lnTo>
                  <a:lnTo>
                    <a:pt x="3528" y="598"/>
                  </a:lnTo>
                  <a:lnTo>
                    <a:pt x="3528" y="600"/>
                  </a:lnTo>
                  <a:lnTo>
                    <a:pt x="3528" y="603"/>
                  </a:lnTo>
                  <a:lnTo>
                    <a:pt x="3526" y="605"/>
                  </a:lnTo>
                  <a:lnTo>
                    <a:pt x="3526" y="605"/>
                  </a:lnTo>
                  <a:lnTo>
                    <a:pt x="3522" y="610"/>
                  </a:lnTo>
                  <a:lnTo>
                    <a:pt x="3519" y="612"/>
                  </a:lnTo>
                  <a:lnTo>
                    <a:pt x="3517" y="613"/>
                  </a:lnTo>
                  <a:lnTo>
                    <a:pt x="3514" y="613"/>
                  </a:lnTo>
                  <a:lnTo>
                    <a:pt x="3512" y="612"/>
                  </a:lnTo>
                  <a:lnTo>
                    <a:pt x="3509" y="609"/>
                  </a:lnTo>
                  <a:lnTo>
                    <a:pt x="3507" y="604"/>
                  </a:lnTo>
                  <a:lnTo>
                    <a:pt x="3507" y="604"/>
                  </a:lnTo>
                  <a:lnTo>
                    <a:pt x="3503" y="595"/>
                  </a:lnTo>
                  <a:lnTo>
                    <a:pt x="3500" y="586"/>
                  </a:lnTo>
                  <a:lnTo>
                    <a:pt x="3499" y="583"/>
                  </a:lnTo>
                  <a:lnTo>
                    <a:pt x="3497" y="579"/>
                  </a:lnTo>
                  <a:lnTo>
                    <a:pt x="3494" y="577"/>
                  </a:lnTo>
                  <a:lnTo>
                    <a:pt x="3490" y="574"/>
                  </a:lnTo>
                  <a:lnTo>
                    <a:pt x="3490" y="574"/>
                  </a:lnTo>
                  <a:lnTo>
                    <a:pt x="3482" y="570"/>
                  </a:lnTo>
                  <a:lnTo>
                    <a:pt x="3480" y="568"/>
                  </a:lnTo>
                  <a:lnTo>
                    <a:pt x="3478" y="565"/>
                  </a:lnTo>
                  <a:lnTo>
                    <a:pt x="3477" y="563"/>
                  </a:lnTo>
                  <a:lnTo>
                    <a:pt x="3478" y="560"/>
                  </a:lnTo>
                  <a:lnTo>
                    <a:pt x="3479" y="556"/>
                  </a:lnTo>
                  <a:lnTo>
                    <a:pt x="3482" y="553"/>
                  </a:lnTo>
                  <a:lnTo>
                    <a:pt x="3482" y="553"/>
                  </a:lnTo>
                  <a:lnTo>
                    <a:pt x="3489" y="548"/>
                  </a:lnTo>
                  <a:lnTo>
                    <a:pt x="3493" y="544"/>
                  </a:lnTo>
                  <a:lnTo>
                    <a:pt x="3494" y="542"/>
                  </a:lnTo>
                  <a:lnTo>
                    <a:pt x="3494" y="540"/>
                  </a:lnTo>
                  <a:lnTo>
                    <a:pt x="3492" y="537"/>
                  </a:lnTo>
                  <a:lnTo>
                    <a:pt x="3490" y="533"/>
                  </a:lnTo>
                  <a:lnTo>
                    <a:pt x="3490" y="533"/>
                  </a:lnTo>
                  <a:lnTo>
                    <a:pt x="3487" y="529"/>
                  </a:lnTo>
                  <a:lnTo>
                    <a:pt x="3485" y="526"/>
                  </a:lnTo>
                  <a:lnTo>
                    <a:pt x="3484" y="523"/>
                  </a:lnTo>
                  <a:lnTo>
                    <a:pt x="3484" y="520"/>
                  </a:lnTo>
                  <a:lnTo>
                    <a:pt x="3486" y="516"/>
                  </a:lnTo>
                  <a:lnTo>
                    <a:pt x="3488" y="513"/>
                  </a:lnTo>
                  <a:lnTo>
                    <a:pt x="3495" y="504"/>
                  </a:lnTo>
                  <a:lnTo>
                    <a:pt x="3495" y="504"/>
                  </a:lnTo>
                  <a:lnTo>
                    <a:pt x="3500" y="498"/>
                  </a:lnTo>
                  <a:lnTo>
                    <a:pt x="3504" y="491"/>
                  </a:lnTo>
                  <a:lnTo>
                    <a:pt x="3511" y="477"/>
                  </a:lnTo>
                  <a:lnTo>
                    <a:pt x="3515" y="470"/>
                  </a:lnTo>
                  <a:lnTo>
                    <a:pt x="3519" y="465"/>
                  </a:lnTo>
                  <a:lnTo>
                    <a:pt x="3524" y="461"/>
                  </a:lnTo>
                  <a:lnTo>
                    <a:pt x="3526" y="460"/>
                  </a:lnTo>
                  <a:lnTo>
                    <a:pt x="3529" y="460"/>
                  </a:lnTo>
                  <a:lnTo>
                    <a:pt x="3529" y="460"/>
                  </a:lnTo>
                  <a:lnTo>
                    <a:pt x="3540" y="460"/>
                  </a:lnTo>
                  <a:lnTo>
                    <a:pt x="3547" y="459"/>
                  </a:lnTo>
                  <a:lnTo>
                    <a:pt x="3553" y="457"/>
                  </a:lnTo>
                  <a:lnTo>
                    <a:pt x="3556" y="455"/>
                  </a:lnTo>
                  <a:lnTo>
                    <a:pt x="3558" y="452"/>
                  </a:lnTo>
                  <a:lnTo>
                    <a:pt x="3558" y="452"/>
                  </a:lnTo>
                  <a:lnTo>
                    <a:pt x="3562" y="447"/>
                  </a:lnTo>
                  <a:lnTo>
                    <a:pt x="3566" y="443"/>
                  </a:lnTo>
                  <a:lnTo>
                    <a:pt x="3571" y="441"/>
                  </a:lnTo>
                  <a:lnTo>
                    <a:pt x="3577" y="439"/>
                  </a:lnTo>
                  <a:lnTo>
                    <a:pt x="3577" y="439"/>
                  </a:lnTo>
                  <a:lnTo>
                    <a:pt x="3584" y="438"/>
                  </a:lnTo>
                  <a:lnTo>
                    <a:pt x="3590" y="435"/>
                  </a:lnTo>
                  <a:lnTo>
                    <a:pt x="3593" y="433"/>
                  </a:lnTo>
                  <a:lnTo>
                    <a:pt x="3595" y="431"/>
                  </a:lnTo>
                  <a:lnTo>
                    <a:pt x="3596" y="428"/>
                  </a:lnTo>
                  <a:lnTo>
                    <a:pt x="3597" y="425"/>
                  </a:lnTo>
                  <a:lnTo>
                    <a:pt x="3597" y="425"/>
                  </a:lnTo>
                  <a:lnTo>
                    <a:pt x="3598" y="416"/>
                  </a:lnTo>
                  <a:lnTo>
                    <a:pt x="3599" y="407"/>
                  </a:lnTo>
                  <a:lnTo>
                    <a:pt x="3600" y="403"/>
                  </a:lnTo>
                  <a:lnTo>
                    <a:pt x="3601" y="400"/>
                  </a:lnTo>
                  <a:lnTo>
                    <a:pt x="3603" y="398"/>
                  </a:lnTo>
                  <a:lnTo>
                    <a:pt x="3607" y="397"/>
                  </a:lnTo>
                  <a:lnTo>
                    <a:pt x="3607" y="397"/>
                  </a:lnTo>
                  <a:lnTo>
                    <a:pt x="3610" y="398"/>
                  </a:lnTo>
                  <a:lnTo>
                    <a:pt x="3611" y="400"/>
                  </a:lnTo>
                  <a:lnTo>
                    <a:pt x="3612" y="402"/>
                  </a:lnTo>
                  <a:lnTo>
                    <a:pt x="3612" y="405"/>
                  </a:lnTo>
                  <a:lnTo>
                    <a:pt x="3612" y="407"/>
                  </a:lnTo>
                  <a:lnTo>
                    <a:pt x="3613" y="409"/>
                  </a:lnTo>
                  <a:lnTo>
                    <a:pt x="3615" y="411"/>
                  </a:lnTo>
                  <a:lnTo>
                    <a:pt x="3619" y="412"/>
                  </a:lnTo>
                  <a:lnTo>
                    <a:pt x="3619" y="412"/>
                  </a:lnTo>
                  <a:lnTo>
                    <a:pt x="3628" y="413"/>
                  </a:lnTo>
                  <a:lnTo>
                    <a:pt x="3638" y="415"/>
                  </a:lnTo>
                  <a:lnTo>
                    <a:pt x="3643" y="415"/>
                  </a:lnTo>
                  <a:lnTo>
                    <a:pt x="3647" y="414"/>
                  </a:lnTo>
                  <a:lnTo>
                    <a:pt x="3650" y="412"/>
                  </a:lnTo>
                  <a:lnTo>
                    <a:pt x="3652" y="408"/>
                  </a:lnTo>
                  <a:lnTo>
                    <a:pt x="3652" y="408"/>
                  </a:lnTo>
                  <a:lnTo>
                    <a:pt x="3655" y="401"/>
                  </a:lnTo>
                  <a:lnTo>
                    <a:pt x="3656" y="399"/>
                  </a:lnTo>
                  <a:lnTo>
                    <a:pt x="3658" y="398"/>
                  </a:lnTo>
                  <a:lnTo>
                    <a:pt x="3663" y="397"/>
                  </a:lnTo>
                  <a:lnTo>
                    <a:pt x="3669" y="397"/>
                  </a:lnTo>
                  <a:lnTo>
                    <a:pt x="3669" y="397"/>
                  </a:lnTo>
                  <a:lnTo>
                    <a:pt x="3676" y="397"/>
                  </a:lnTo>
                  <a:lnTo>
                    <a:pt x="3683" y="396"/>
                  </a:lnTo>
                  <a:lnTo>
                    <a:pt x="3689" y="393"/>
                  </a:lnTo>
                  <a:lnTo>
                    <a:pt x="3692" y="391"/>
                  </a:lnTo>
                  <a:lnTo>
                    <a:pt x="3694" y="389"/>
                  </a:lnTo>
                  <a:lnTo>
                    <a:pt x="3694" y="389"/>
                  </a:lnTo>
                  <a:lnTo>
                    <a:pt x="3696" y="384"/>
                  </a:lnTo>
                  <a:lnTo>
                    <a:pt x="3697" y="383"/>
                  </a:lnTo>
                  <a:lnTo>
                    <a:pt x="3698" y="383"/>
                  </a:lnTo>
                  <a:lnTo>
                    <a:pt x="3702" y="385"/>
                  </a:lnTo>
                  <a:lnTo>
                    <a:pt x="3711" y="388"/>
                  </a:lnTo>
                  <a:lnTo>
                    <a:pt x="3711" y="388"/>
                  </a:lnTo>
                  <a:lnTo>
                    <a:pt x="3722" y="390"/>
                  </a:lnTo>
                  <a:lnTo>
                    <a:pt x="3727" y="390"/>
                  </a:lnTo>
                  <a:lnTo>
                    <a:pt x="3731" y="389"/>
                  </a:lnTo>
                  <a:lnTo>
                    <a:pt x="3731" y="389"/>
                  </a:lnTo>
                  <a:lnTo>
                    <a:pt x="3730" y="376"/>
                  </a:lnTo>
                  <a:lnTo>
                    <a:pt x="3727" y="367"/>
                  </a:lnTo>
                  <a:lnTo>
                    <a:pt x="3723" y="353"/>
                  </a:lnTo>
                  <a:lnTo>
                    <a:pt x="3723" y="353"/>
                  </a:lnTo>
                  <a:lnTo>
                    <a:pt x="3721" y="348"/>
                  </a:lnTo>
                  <a:lnTo>
                    <a:pt x="3717" y="344"/>
                  </a:lnTo>
                  <a:lnTo>
                    <a:pt x="3713" y="340"/>
                  </a:lnTo>
                  <a:lnTo>
                    <a:pt x="3708" y="338"/>
                  </a:lnTo>
                  <a:lnTo>
                    <a:pt x="3708" y="33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6" name="Freeform 226">
              <a:extLst>
                <a:ext uri="{FF2B5EF4-FFF2-40B4-BE49-F238E27FC236}">
                  <a16:creationId xmlns:a16="http://schemas.microsoft.com/office/drawing/2014/main" id="{0702DAC7-880C-4DD4-849D-2409766FF5AB}"/>
                </a:ext>
              </a:extLst>
            </p:cNvPr>
            <p:cNvSpPr>
              <a:spLocks/>
            </p:cNvSpPr>
            <p:nvPr/>
          </p:nvSpPr>
          <p:spPr bwMode="auto">
            <a:xfrm>
              <a:off x="3315829" y="2386724"/>
              <a:ext cx="213567" cy="160821"/>
            </a:xfrm>
            <a:custGeom>
              <a:avLst/>
              <a:gdLst>
                <a:gd name="T0" fmla="*/ 40 w 671"/>
                <a:gd name="T1" fmla="*/ 337 h 437"/>
                <a:gd name="T2" fmla="*/ 64 w 671"/>
                <a:gd name="T3" fmla="*/ 345 h 437"/>
                <a:gd name="T4" fmla="*/ 112 w 671"/>
                <a:gd name="T5" fmla="*/ 357 h 437"/>
                <a:gd name="T6" fmla="*/ 133 w 671"/>
                <a:gd name="T7" fmla="*/ 378 h 437"/>
                <a:gd name="T8" fmla="*/ 172 w 671"/>
                <a:gd name="T9" fmla="*/ 435 h 437"/>
                <a:gd name="T10" fmla="*/ 190 w 671"/>
                <a:gd name="T11" fmla="*/ 435 h 437"/>
                <a:gd name="T12" fmla="*/ 220 w 671"/>
                <a:gd name="T13" fmla="*/ 419 h 437"/>
                <a:gd name="T14" fmla="*/ 253 w 671"/>
                <a:gd name="T15" fmla="*/ 397 h 437"/>
                <a:gd name="T16" fmla="*/ 274 w 671"/>
                <a:gd name="T17" fmla="*/ 394 h 437"/>
                <a:gd name="T18" fmla="*/ 314 w 671"/>
                <a:gd name="T19" fmla="*/ 398 h 437"/>
                <a:gd name="T20" fmla="*/ 341 w 671"/>
                <a:gd name="T21" fmla="*/ 384 h 437"/>
                <a:gd name="T22" fmla="*/ 345 w 671"/>
                <a:gd name="T23" fmla="*/ 338 h 437"/>
                <a:gd name="T24" fmla="*/ 356 w 671"/>
                <a:gd name="T25" fmla="*/ 311 h 437"/>
                <a:gd name="T26" fmla="*/ 393 w 671"/>
                <a:gd name="T27" fmla="*/ 301 h 437"/>
                <a:gd name="T28" fmla="*/ 413 w 671"/>
                <a:gd name="T29" fmla="*/ 277 h 437"/>
                <a:gd name="T30" fmla="*/ 429 w 671"/>
                <a:gd name="T31" fmla="*/ 253 h 437"/>
                <a:gd name="T32" fmla="*/ 487 w 671"/>
                <a:gd name="T33" fmla="*/ 227 h 437"/>
                <a:gd name="T34" fmla="*/ 518 w 671"/>
                <a:gd name="T35" fmla="*/ 213 h 437"/>
                <a:gd name="T36" fmla="*/ 571 w 671"/>
                <a:gd name="T37" fmla="*/ 187 h 437"/>
                <a:gd name="T38" fmla="*/ 653 w 671"/>
                <a:gd name="T39" fmla="*/ 153 h 437"/>
                <a:gd name="T40" fmla="*/ 667 w 671"/>
                <a:gd name="T41" fmla="*/ 147 h 437"/>
                <a:gd name="T42" fmla="*/ 665 w 671"/>
                <a:gd name="T43" fmla="*/ 126 h 437"/>
                <a:gd name="T44" fmla="*/ 631 w 671"/>
                <a:gd name="T45" fmla="*/ 104 h 437"/>
                <a:gd name="T46" fmla="*/ 604 w 671"/>
                <a:gd name="T47" fmla="*/ 75 h 437"/>
                <a:gd name="T48" fmla="*/ 558 w 671"/>
                <a:gd name="T49" fmla="*/ 53 h 437"/>
                <a:gd name="T50" fmla="*/ 531 w 671"/>
                <a:gd name="T51" fmla="*/ 45 h 437"/>
                <a:gd name="T52" fmla="*/ 479 w 671"/>
                <a:gd name="T53" fmla="*/ 44 h 437"/>
                <a:gd name="T54" fmla="*/ 460 w 671"/>
                <a:gd name="T55" fmla="*/ 54 h 437"/>
                <a:gd name="T56" fmla="*/ 451 w 671"/>
                <a:gd name="T57" fmla="*/ 72 h 437"/>
                <a:gd name="T58" fmla="*/ 439 w 671"/>
                <a:gd name="T59" fmla="*/ 67 h 437"/>
                <a:gd name="T60" fmla="*/ 425 w 671"/>
                <a:gd name="T61" fmla="*/ 48 h 437"/>
                <a:gd name="T62" fmla="*/ 367 w 671"/>
                <a:gd name="T63" fmla="*/ 41 h 437"/>
                <a:gd name="T64" fmla="*/ 322 w 671"/>
                <a:gd name="T65" fmla="*/ 26 h 437"/>
                <a:gd name="T66" fmla="*/ 306 w 671"/>
                <a:gd name="T67" fmla="*/ 9 h 437"/>
                <a:gd name="T68" fmla="*/ 283 w 671"/>
                <a:gd name="T69" fmla="*/ 0 h 437"/>
                <a:gd name="T70" fmla="*/ 245 w 671"/>
                <a:gd name="T71" fmla="*/ 10 h 437"/>
                <a:gd name="T72" fmla="*/ 229 w 671"/>
                <a:gd name="T73" fmla="*/ 19 h 437"/>
                <a:gd name="T74" fmla="*/ 167 w 671"/>
                <a:gd name="T75" fmla="*/ 19 h 437"/>
                <a:gd name="T76" fmla="*/ 126 w 671"/>
                <a:gd name="T77" fmla="*/ 20 h 437"/>
                <a:gd name="T78" fmla="*/ 74 w 671"/>
                <a:gd name="T79" fmla="*/ 27 h 437"/>
                <a:gd name="T80" fmla="*/ 74 w 671"/>
                <a:gd name="T81" fmla="*/ 36 h 437"/>
                <a:gd name="T82" fmla="*/ 95 w 671"/>
                <a:gd name="T83" fmla="*/ 78 h 437"/>
                <a:gd name="T84" fmla="*/ 112 w 671"/>
                <a:gd name="T85" fmla="*/ 91 h 437"/>
                <a:gd name="T86" fmla="*/ 127 w 671"/>
                <a:gd name="T87" fmla="*/ 106 h 437"/>
                <a:gd name="T88" fmla="*/ 116 w 671"/>
                <a:gd name="T89" fmla="*/ 129 h 437"/>
                <a:gd name="T90" fmla="*/ 85 w 671"/>
                <a:gd name="T91" fmla="*/ 154 h 437"/>
                <a:gd name="T92" fmla="*/ 65 w 671"/>
                <a:gd name="T93" fmla="*/ 173 h 437"/>
                <a:gd name="T94" fmla="*/ 72 w 671"/>
                <a:gd name="T95" fmla="*/ 198 h 437"/>
                <a:gd name="T96" fmla="*/ 70 w 671"/>
                <a:gd name="T97" fmla="*/ 216 h 437"/>
                <a:gd name="T98" fmla="*/ 54 w 671"/>
                <a:gd name="T99" fmla="*/ 221 h 437"/>
                <a:gd name="T100" fmla="*/ 49 w 671"/>
                <a:gd name="T101" fmla="*/ 238 h 437"/>
                <a:gd name="T102" fmla="*/ 40 w 671"/>
                <a:gd name="T103" fmla="*/ 260 h 437"/>
                <a:gd name="T104" fmla="*/ 24 w 671"/>
                <a:gd name="T105" fmla="*/ 266 h 437"/>
                <a:gd name="T106" fmla="*/ 22 w 671"/>
                <a:gd name="T107" fmla="*/ 286 h 437"/>
                <a:gd name="T108" fmla="*/ 11 w 671"/>
                <a:gd name="T109" fmla="*/ 305 h 437"/>
                <a:gd name="T110" fmla="*/ 0 w 671"/>
                <a:gd name="T111" fmla="*/ 320 h 437"/>
                <a:gd name="T112" fmla="*/ 22 w 671"/>
                <a:gd name="T113" fmla="*/ 33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1" h="437">
                  <a:moveTo>
                    <a:pt x="22" y="330"/>
                  </a:moveTo>
                  <a:lnTo>
                    <a:pt x="22" y="330"/>
                  </a:lnTo>
                  <a:lnTo>
                    <a:pt x="27" y="330"/>
                  </a:lnTo>
                  <a:lnTo>
                    <a:pt x="32" y="332"/>
                  </a:lnTo>
                  <a:lnTo>
                    <a:pt x="40" y="337"/>
                  </a:lnTo>
                  <a:lnTo>
                    <a:pt x="45" y="340"/>
                  </a:lnTo>
                  <a:lnTo>
                    <a:pt x="50" y="343"/>
                  </a:lnTo>
                  <a:lnTo>
                    <a:pt x="56" y="345"/>
                  </a:lnTo>
                  <a:lnTo>
                    <a:pt x="64" y="345"/>
                  </a:lnTo>
                  <a:lnTo>
                    <a:pt x="64" y="345"/>
                  </a:lnTo>
                  <a:lnTo>
                    <a:pt x="72" y="346"/>
                  </a:lnTo>
                  <a:lnTo>
                    <a:pt x="83" y="347"/>
                  </a:lnTo>
                  <a:lnTo>
                    <a:pt x="93" y="349"/>
                  </a:lnTo>
                  <a:lnTo>
                    <a:pt x="103" y="353"/>
                  </a:lnTo>
                  <a:lnTo>
                    <a:pt x="112" y="357"/>
                  </a:lnTo>
                  <a:lnTo>
                    <a:pt x="121" y="362"/>
                  </a:lnTo>
                  <a:lnTo>
                    <a:pt x="128" y="370"/>
                  </a:lnTo>
                  <a:lnTo>
                    <a:pt x="131" y="374"/>
                  </a:lnTo>
                  <a:lnTo>
                    <a:pt x="133" y="378"/>
                  </a:lnTo>
                  <a:lnTo>
                    <a:pt x="133" y="378"/>
                  </a:lnTo>
                  <a:lnTo>
                    <a:pt x="143" y="397"/>
                  </a:lnTo>
                  <a:lnTo>
                    <a:pt x="153" y="415"/>
                  </a:lnTo>
                  <a:lnTo>
                    <a:pt x="159" y="423"/>
                  </a:lnTo>
                  <a:lnTo>
                    <a:pt x="165" y="430"/>
                  </a:lnTo>
                  <a:lnTo>
                    <a:pt x="172" y="435"/>
                  </a:lnTo>
                  <a:lnTo>
                    <a:pt x="176" y="436"/>
                  </a:lnTo>
                  <a:lnTo>
                    <a:pt x="179" y="437"/>
                  </a:lnTo>
                  <a:lnTo>
                    <a:pt x="179" y="437"/>
                  </a:lnTo>
                  <a:lnTo>
                    <a:pt x="185" y="437"/>
                  </a:lnTo>
                  <a:lnTo>
                    <a:pt x="190" y="435"/>
                  </a:lnTo>
                  <a:lnTo>
                    <a:pt x="194" y="433"/>
                  </a:lnTo>
                  <a:lnTo>
                    <a:pt x="199" y="431"/>
                  </a:lnTo>
                  <a:lnTo>
                    <a:pt x="208" y="425"/>
                  </a:lnTo>
                  <a:lnTo>
                    <a:pt x="214" y="422"/>
                  </a:lnTo>
                  <a:lnTo>
                    <a:pt x="220" y="419"/>
                  </a:lnTo>
                  <a:lnTo>
                    <a:pt x="220" y="419"/>
                  </a:lnTo>
                  <a:lnTo>
                    <a:pt x="228" y="416"/>
                  </a:lnTo>
                  <a:lnTo>
                    <a:pt x="234" y="412"/>
                  </a:lnTo>
                  <a:lnTo>
                    <a:pt x="246" y="401"/>
                  </a:lnTo>
                  <a:lnTo>
                    <a:pt x="253" y="397"/>
                  </a:lnTo>
                  <a:lnTo>
                    <a:pt x="260" y="393"/>
                  </a:lnTo>
                  <a:lnTo>
                    <a:pt x="263" y="392"/>
                  </a:lnTo>
                  <a:lnTo>
                    <a:pt x="267" y="392"/>
                  </a:lnTo>
                  <a:lnTo>
                    <a:pt x="271" y="392"/>
                  </a:lnTo>
                  <a:lnTo>
                    <a:pt x="274" y="394"/>
                  </a:lnTo>
                  <a:lnTo>
                    <a:pt x="274" y="394"/>
                  </a:lnTo>
                  <a:lnTo>
                    <a:pt x="283" y="396"/>
                  </a:lnTo>
                  <a:lnTo>
                    <a:pt x="293" y="398"/>
                  </a:lnTo>
                  <a:lnTo>
                    <a:pt x="304" y="399"/>
                  </a:lnTo>
                  <a:lnTo>
                    <a:pt x="314" y="398"/>
                  </a:lnTo>
                  <a:lnTo>
                    <a:pt x="324" y="396"/>
                  </a:lnTo>
                  <a:lnTo>
                    <a:pt x="332" y="392"/>
                  </a:lnTo>
                  <a:lnTo>
                    <a:pt x="335" y="390"/>
                  </a:lnTo>
                  <a:lnTo>
                    <a:pt x="339" y="387"/>
                  </a:lnTo>
                  <a:lnTo>
                    <a:pt x="341" y="384"/>
                  </a:lnTo>
                  <a:lnTo>
                    <a:pt x="343" y="381"/>
                  </a:lnTo>
                  <a:lnTo>
                    <a:pt x="343" y="381"/>
                  </a:lnTo>
                  <a:lnTo>
                    <a:pt x="344" y="372"/>
                  </a:lnTo>
                  <a:lnTo>
                    <a:pt x="345" y="361"/>
                  </a:lnTo>
                  <a:lnTo>
                    <a:pt x="345" y="338"/>
                  </a:lnTo>
                  <a:lnTo>
                    <a:pt x="347" y="328"/>
                  </a:lnTo>
                  <a:lnTo>
                    <a:pt x="349" y="319"/>
                  </a:lnTo>
                  <a:lnTo>
                    <a:pt x="351" y="315"/>
                  </a:lnTo>
                  <a:lnTo>
                    <a:pt x="353" y="313"/>
                  </a:lnTo>
                  <a:lnTo>
                    <a:pt x="356" y="311"/>
                  </a:lnTo>
                  <a:lnTo>
                    <a:pt x="360" y="309"/>
                  </a:lnTo>
                  <a:lnTo>
                    <a:pt x="360" y="309"/>
                  </a:lnTo>
                  <a:lnTo>
                    <a:pt x="377" y="307"/>
                  </a:lnTo>
                  <a:lnTo>
                    <a:pt x="385" y="304"/>
                  </a:lnTo>
                  <a:lnTo>
                    <a:pt x="393" y="301"/>
                  </a:lnTo>
                  <a:lnTo>
                    <a:pt x="401" y="297"/>
                  </a:lnTo>
                  <a:lnTo>
                    <a:pt x="407" y="292"/>
                  </a:lnTo>
                  <a:lnTo>
                    <a:pt x="411" y="286"/>
                  </a:lnTo>
                  <a:lnTo>
                    <a:pt x="412" y="282"/>
                  </a:lnTo>
                  <a:lnTo>
                    <a:pt x="413" y="277"/>
                  </a:lnTo>
                  <a:lnTo>
                    <a:pt x="413" y="277"/>
                  </a:lnTo>
                  <a:lnTo>
                    <a:pt x="414" y="273"/>
                  </a:lnTo>
                  <a:lnTo>
                    <a:pt x="416" y="268"/>
                  </a:lnTo>
                  <a:lnTo>
                    <a:pt x="421" y="260"/>
                  </a:lnTo>
                  <a:lnTo>
                    <a:pt x="429" y="253"/>
                  </a:lnTo>
                  <a:lnTo>
                    <a:pt x="438" y="245"/>
                  </a:lnTo>
                  <a:lnTo>
                    <a:pt x="449" y="239"/>
                  </a:lnTo>
                  <a:lnTo>
                    <a:pt x="461" y="234"/>
                  </a:lnTo>
                  <a:lnTo>
                    <a:pt x="474" y="230"/>
                  </a:lnTo>
                  <a:lnTo>
                    <a:pt x="487" y="227"/>
                  </a:lnTo>
                  <a:lnTo>
                    <a:pt x="487" y="227"/>
                  </a:lnTo>
                  <a:lnTo>
                    <a:pt x="498" y="224"/>
                  </a:lnTo>
                  <a:lnTo>
                    <a:pt x="506" y="221"/>
                  </a:lnTo>
                  <a:lnTo>
                    <a:pt x="512" y="217"/>
                  </a:lnTo>
                  <a:lnTo>
                    <a:pt x="518" y="213"/>
                  </a:lnTo>
                  <a:lnTo>
                    <a:pt x="525" y="208"/>
                  </a:lnTo>
                  <a:lnTo>
                    <a:pt x="535" y="202"/>
                  </a:lnTo>
                  <a:lnTo>
                    <a:pt x="550" y="195"/>
                  </a:lnTo>
                  <a:lnTo>
                    <a:pt x="571" y="187"/>
                  </a:lnTo>
                  <a:lnTo>
                    <a:pt x="571" y="187"/>
                  </a:lnTo>
                  <a:lnTo>
                    <a:pt x="594" y="180"/>
                  </a:lnTo>
                  <a:lnTo>
                    <a:pt x="613" y="173"/>
                  </a:lnTo>
                  <a:lnTo>
                    <a:pt x="628" y="166"/>
                  </a:lnTo>
                  <a:lnTo>
                    <a:pt x="639" y="161"/>
                  </a:lnTo>
                  <a:lnTo>
                    <a:pt x="653" y="153"/>
                  </a:lnTo>
                  <a:lnTo>
                    <a:pt x="658" y="151"/>
                  </a:lnTo>
                  <a:lnTo>
                    <a:pt x="661" y="150"/>
                  </a:lnTo>
                  <a:lnTo>
                    <a:pt x="661" y="150"/>
                  </a:lnTo>
                  <a:lnTo>
                    <a:pt x="664" y="149"/>
                  </a:lnTo>
                  <a:lnTo>
                    <a:pt x="667" y="147"/>
                  </a:lnTo>
                  <a:lnTo>
                    <a:pt x="669" y="143"/>
                  </a:lnTo>
                  <a:lnTo>
                    <a:pt x="671" y="139"/>
                  </a:lnTo>
                  <a:lnTo>
                    <a:pt x="671" y="134"/>
                  </a:lnTo>
                  <a:lnTo>
                    <a:pt x="669" y="130"/>
                  </a:lnTo>
                  <a:lnTo>
                    <a:pt x="665" y="126"/>
                  </a:lnTo>
                  <a:lnTo>
                    <a:pt x="660" y="123"/>
                  </a:lnTo>
                  <a:lnTo>
                    <a:pt x="660" y="123"/>
                  </a:lnTo>
                  <a:lnTo>
                    <a:pt x="653" y="119"/>
                  </a:lnTo>
                  <a:lnTo>
                    <a:pt x="645" y="115"/>
                  </a:lnTo>
                  <a:lnTo>
                    <a:pt x="631" y="104"/>
                  </a:lnTo>
                  <a:lnTo>
                    <a:pt x="618" y="92"/>
                  </a:lnTo>
                  <a:lnTo>
                    <a:pt x="612" y="86"/>
                  </a:lnTo>
                  <a:lnTo>
                    <a:pt x="608" y="80"/>
                  </a:lnTo>
                  <a:lnTo>
                    <a:pt x="608" y="80"/>
                  </a:lnTo>
                  <a:lnTo>
                    <a:pt x="604" y="75"/>
                  </a:lnTo>
                  <a:lnTo>
                    <a:pt x="600" y="71"/>
                  </a:lnTo>
                  <a:lnTo>
                    <a:pt x="594" y="68"/>
                  </a:lnTo>
                  <a:lnTo>
                    <a:pt x="588" y="65"/>
                  </a:lnTo>
                  <a:lnTo>
                    <a:pt x="575" y="60"/>
                  </a:lnTo>
                  <a:lnTo>
                    <a:pt x="558" y="53"/>
                  </a:lnTo>
                  <a:lnTo>
                    <a:pt x="558" y="53"/>
                  </a:lnTo>
                  <a:lnTo>
                    <a:pt x="550" y="49"/>
                  </a:lnTo>
                  <a:lnTo>
                    <a:pt x="543" y="47"/>
                  </a:lnTo>
                  <a:lnTo>
                    <a:pt x="536" y="46"/>
                  </a:lnTo>
                  <a:lnTo>
                    <a:pt x="531" y="45"/>
                  </a:lnTo>
                  <a:lnTo>
                    <a:pt x="520" y="46"/>
                  </a:lnTo>
                  <a:lnTo>
                    <a:pt x="507" y="46"/>
                  </a:lnTo>
                  <a:lnTo>
                    <a:pt x="507" y="46"/>
                  </a:lnTo>
                  <a:lnTo>
                    <a:pt x="493" y="44"/>
                  </a:lnTo>
                  <a:lnTo>
                    <a:pt x="479" y="44"/>
                  </a:lnTo>
                  <a:lnTo>
                    <a:pt x="472" y="45"/>
                  </a:lnTo>
                  <a:lnTo>
                    <a:pt x="467" y="47"/>
                  </a:lnTo>
                  <a:lnTo>
                    <a:pt x="462" y="50"/>
                  </a:lnTo>
                  <a:lnTo>
                    <a:pt x="461" y="52"/>
                  </a:lnTo>
                  <a:lnTo>
                    <a:pt x="460" y="54"/>
                  </a:lnTo>
                  <a:lnTo>
                    <a:pt x="460" y="54"/>
                  </a:lnTo>
                  <a:lnTo>
                    <a:pt x="457" y="63"/>
                  </a:lnTo>
                  <a:lnTo>
                    <a:pt x="455" y="69"/>
                  </a:lnTo>
                  <a:lnTo>
                    <a:pt x="453" y="71"/>
                  </a:lnTo>
                  <a:lnTo>
                    <a:pt x="451" y="72"/>
                  </a:lnTo>
                  <a:lnTo>
                    <a:pt x="448" y="72"/>
                  </a:lnTo>
                  <a:lnTo>
                    <a:pt x="444" y="71"/>
                  </a:lnTo>
                  <a:lnTo>
                    <a:pt x="444" y="71"/>
                  </a:lnTo>
                  <a:lnTo>
                    <a:pt x="441" y="70"/>
                  </a:lnTo>
                  <a:lnTo>
                    <a:pt x="439" y="67"/>
                  </a:lnTo>
                  <a:lnTo>
                    <a:pt x="437" y="59"/>
                  </a:lnTo>
                  <a:lnTo>
                    <a:pt x="437" y="55"/>
                  </a:lnTo>
                  <a:lnTo>
                    <a:pt x="435" y="52"/>
                  </a:lnTo>
                  <a:lnTo>
                    <a:pt x="431" y="49"/>
                  </a:lnTo>
                  <a:lnTo>
                    <a:pt x="425" y="48"/>
                  </a:lnTo>
                  <a:lnTo>
                    <a:pt x="425" y="48"/>
                  </a:lnTo>
                  <a:lnTo>
                    <a:pt x="409" y="48"/>
                  </a:lnTo>
                  <a:lnTo>
                    <a:pt x="393" y="47"/>
                  </a:lnTo>
                  <a:lnTo>
                    <a:pt x="375" y="44"/>
                  </a:lnTo>
                  <a:lnTo>
                    <a:pt x="367" y="41"/>
                  </a:lnTo>
                  <a:lnTo>
                    <a:pt x="359" y="38"/>
                  </a:lnTo>
                  <a:lnTo>
                    <a:pt x="359" y="38"/>
                  </a:lnTo>
                  <a:lnTo>
                    <a:pt x="343" y="33"/>
                  </a:lnTo>
                  <a:lnTo>
                    <a:pt x="328" y="28"/>
                  </a:lnTo>
                  <a:lnTo>
                    <a:pt x="322" y="26"/>
                  </a:lnTo>
                  <a:lnTo>
                    <a:pt x="317" y="23"/>
                  </a:lnTo>
                  <a:lnTo>
                    <a:pt x="313" y="19"/>
                  </a:lnTo>
                  <a:lnTo>
                    <a:pt x="310" y="16"/>
                  </a:lnTo>
                  <a:lnTo>
                    <a:pt x="310" y="16"/>
                  </a:lnTo>
                  <a:lnTo>
                    <a:pt x="306" y="9"/>
                  </a:lnTo>
                  <a:lnTo>
                    <a:pt x="300" y="4"/>
                  </a:lnTo>
                  <a:lnTo>
                    <a:pt x="296" y="3"/>
                  </a:lnTo>
                  <a:lnTo>
                    <a:pt x="293" y="1"/>
                  </a:lnTo>
                  <a:lnTo>
                    <a:pt x="283" y="0"/>
                  </a:lnTo>
                  <a:lnTo>
                    <a:pt x="283" y="0"/>
                  </a:lnTo>
                  <a:lnTo>
                    <a:pt x="272" y="1"/>
                  </a:lnTo>
                  <a:lnTo>
                    <a:pt x="261" y="3"/>
                  </a:lnTo>
                  <a:lnTo>
                    <a:pt x="255" y="5"/>
                  </a:lnTo>
                  <a:lnTo>
                    <a:pt x="249" y="7"/>
                  </a:lnTo>
                  <a:lnTo>
                    <a:pt x="245" y="10"/>
                  </a:lnTo>
                  <a:lnTo>
                    <a:pt x="240" y="13"/>
                  </a:lnTo>
                  <a:lnTo>
                    <a:pt x="240" y="13"/>
                  </a:lnTo>
                  <a:lnTo>
                    <a:pt x="237" y="16"/>
                  </a:lnTo>
                  <a:lnTo>
                    <a:pt x="233" y="18"/>
                  </a:lnTo>
                  <a:lnTo>
                    <a:pt x="229" y="19"/>
                  </a:lnTo>
                  <a:lnTo>
                    <a:pt x="225" y="20"/>
                  </a:lnTo>
                  <a:lnTo>
                    <a:pt x="214" y="19"/>
                  </a:lnTo>
                  <a:lnTo>
                    <a:pt x="199" y="19"/>
                  </a:lnTo>
                  <a:lnTo>
                    <a:pt x="199" y="19"/>
                  </a:lnTo>
                  <a:lnTo>
                    <a:pt x="167" y="19"/>
                  </a:lnTo>
                  <a:lnTo>
                    <a:pt x="167" y="19"/>
                  </a:lnTo>
                  <a:lnTo>
                    <a:pt x="154" y="20"/>
                  </a:lnTo>
                  <a:lnTo>
                    <a:pt x="142" y="21"/>
                  </a:lnTo>
                  <a:lnTo>
                    <a:pt x="126" y="20"/>
                  </a:lnTo>
                  <a:lnTo>
                    <a:pt x="126" y="20"/>
                  </a:lnTo>
                  <a:lnTo>
                    <a:pt x="107" y="20"/>
                  </a:lnTo>
                  <a:lnTo>
                    <a:pt x="97" y="20"/>
                  </a:lnTo>
                  <a:lnTo>
                    <a:pt x="88" y="21"/>
                  </a:lnTo>
                  <a:lnTo>
                    <a:pt x="79" y="24"/>
                  </a:lnTo>
                  <a:lnTo>
                    <a:pt x="74" y="27"/>
                  </a:lnTo>
                  <a:lnTo>
                    <a:pt x="72" y="28"/>
                  </a:lnTo>
                  <a:lnTo>
                    <a:pt x="72" y="30"/>
                  </a:lnTo>
                  <a:lnTo>
                    <a:pt x="72" y="33"/>
                  </a:lnTo>
                  <a:lnTo>
                    <a:pt x="74" y="36"/>
                  </a:lnTo>
                  <a:lnTo>
                    <a:pt x="74" y="36"/>
                  </a:lnTo>
                  <a:lnTo>
                    <a:pt x="81" y="45"/>
                  </a:lnTo>
                  <a:lnTo>
                    <a:pt x="84" y="51"/>
                  </a:lnTo>
                  <a:lnTo>
                    <a:pt x="90" y="67"/>
                  </a:lnTo>
                  <a:lnTo>
                    <a:pt x="90" y="67"/>
                  </a:lnTo>
                  <a:lnTo>
                    <a:pt x="95" y="78"/>
                  </a:lnTo>
                  <a:lnTo>
                    <a:pt x="100" y="85"/>
                  </a:lnTo>
                  <a:lnTo>
                    <a:pt x="102" y="87"/>
                  </a:lnTo>
                  <a:lnTo>
                    <a:pt x="105" y="89"/>
                  </a:lnTo>
                  <a:lnTo>
                    <a:pt x="112" y="91"/>
                  </a:lnTo>
                  <a:lnTo>
                    <a:pt x="112" y="91"/>
                  </a:lnTo>
                  <a:lnTo>
                    <a:pt x="116" y="93"/>
                  </a:lnTo>
                  <a:lnTo>
                    <a:pt x="120" y="95"/>
                  </a:lnTo>
                  <a:lnTo>
                    <a:pt x="123" y="98"/>
                  </a:lnTo>
                  <a:lnTo>
                    <a:pt x="125" y="102"/>
                  </a:lnTo>
                  <a:lnTo>
                    <a:pt x="127" y="106"/>
                  </a:lnTo>
                  <a:lnTo>
                    <a:pt x="127" y="111"/>
                  </a:lnTo>
                  <a:lnTo>
                    <a:pt x="126" y="115"/>
                  </a:lnTo>
                  <a:lnTo>
                    <a:pt x="123" y="120"/>
                  </a:lnTo>
                  <a:lnTo>
                    <a:pt x="123" y="120"/>
                  </a:lnTo>
                  <a:lnTo>
                    <a:pt x="116" y="129"/>
                  </a:lnTo>
                  <a:lnTo>
                    <a:pt x="107" y="138"/>
                  </a:lnTo>
                  <a:lnTo>
                    <a:pt x="97" y="147"/>
                  </a:lnTo>
                  <a:lnTo>
                    <a:pt x="91" y="151"/>
                  </a:lnTo>
                  <a:lnTo>
                    <a:pt x="85" y="154"/>
                  </a:lnTo>
                  <a:lnTo>
                    <a:pt x="85" y="154"/>
                  </a:lnTo>
                  <a:lnTo>
                    <a:pt x="78" y="157"/>
                  </a:lnTo>
                  <a:lnTo>
                    <a:pt x="73" y="161"/>
                  </a:lnTo>
                  <a:lnTo>
                    <a:pt x="69" y="165"/>
                  </a:lnTo>
                  <a:lnTo>
                    <a:pt x="67" y="169"/>
                  </a:lnTo>
                  <a:lnTo>
                    <a:pt x="65" y="173"/>
                  </a:lnTo>
                  <a:lnTo>
                    <a:pt x="65" y="178"/>
                  </a:lnTo>
                  <a:lnTo>
                    <a:pt x="66" y="182"/>
                  </a:lnTo>
                  <a:lnTo>
                    <a:pt x="68" y="187"/>
                  </a:lnTo>
                  <a:lnTo>
                    <a:pt x="68" y="187"/>
                  </a:lnTo>
                  <a:lnTo>
                    <a:pt x="72" y="198"/>
                  </a:lnTo>
                  <a:lnTo>
                    <a:pt x="74" y="202"/>
                  </a:lnTo>
                  <a:lnTo>
                    <a:pt x="75" y="207"/>
                  </a:lnTo>
                  <a:lnTo>
                    <a:pt x="74" y="210"/>
                  </a:lnTo>
                  <a:lnTo>
                    <a:pt x="73" y="213"/>
                  </a:lnTo>
                  <a:lnTo>
                    <a:pt x="70" y="216"/>
                  </a:lnTo>
                  <a:lnTo>
                    <a:pt x="65" y="217"/>
                  </a:lnTo>
                  <a:lnTo>
                    <a:pt x="65" y="217"/>
                  </a:lnTo>
                  <a:lnTo>
                    <a:pt x="60" y="218"/>
                  </a:lnTo>
                  <a:lnTo>
                    <a:pt x="57" y="219"/>
                  </a:lnTo>
                  <a:lnTo>
                    <a:pt x="54" y="221"/>
                  </a:lnTo>
                  <a:lnTo>
                    <a:pt x="52" y="224"/>
                  </a:lnTo>
                  <a:lnTo>
                    <a:pt x="50" y="227"/>
                  </a:lnTo>
                  <a:lnTo>
                    <a:pt x="50" y="230"/>
                  </a:lnTo>
                  <a:lnTo>
                    <a:pt x="49" y="238"/>
                  </a:lnTo>
                  <a:lnTo>
                    <a:pt x="49" y="238"/>
                  </a:lnTo>
                  <a:lnTo>
                    <a:pt x="49" y="247"/>
                  </a:lnTo>
                  <a:lnTo>
                    <a:pt x="48" y="251"/>
                  </a:lnTo>
                  <a:lnTo>
                    <a:pt x="46" y="254"/>
                  </a:lnTo>
                  <a:lnTo>
                    <a:pt x="44" y="258"/>
                  </a:lnTo>
                  <a:lnTo>
                    <a:pt x="40" y="260"/>
                  </a:lnTo>
                  <a:lnTo>
                    <a:pt x="35" y="263"/>
                  </a:lnTo>
                  <a:lnTo>
                    <a:pt x="29" y="264"/>
                  </a:lnTo>
                  <a:lnTo>
                    <a:pt x="29" y="264"/>
                  </a:lnTo>
                  <a:lnTo>
                    <a:pt x="26" y="265"/>
                  </a:lnTo>
                  <a:lnTo>
                    <a:pt x="24" y="266"/>
                  </a:lnTo>
                  <a:lnTo>
                    <a:pt x="23" y="267"/>
                  </a:lnTo>
                  <a:lnTo>
                    <a:pt x="22" y="269"/>
                  </a:lnTo>
                  <a:lnTo>
                    <a:pt x="21" y="274"/>
                  </a:lnTo>
                  <a:lnTo>
                    <a:pt x="21" y="279"/>
                  </a:lnTo>
                  <a:lnTo>
                    <a:pt x="22" y="286"/>
                  </a:lnTo>
                  <a:lnTo>
                    <a:pt x="21" y="293"/>
                  </a:lnTo>
                  <a:lnTo>
                    <a:pt x="19" y="296"/>
                  </a:lnTo>
                  <a:lnTo>
                    <a:pt x="17" y="299"/>
                  </a:lnTo>
                  <a:lnTo>
                    <a:pt x="14" y="302"/>
                  </a:lnTo>
                  <a:lnTo>
                    <a:pt x="11" y="305"/>
                  </a:lnTo>
                  <a:lnTo>
                    <a:pt x="11" y="305"/>
                  </a:lnTo>
                  <a:lnTo>
                    <a:pt x="4" y="311"/>
                  </a:lnTo>
                  <a:lnTo>
                    <a:pt x="1" y="316"/>
                  </a:lnTo>
                  <a:lnTo>
                    <a:pt x="0" y="318"/>
                  </a:lnTo>
                  <a:lnTo>
                    <a:pt x="0" y="320"/>
                  </a:lnTo>
                  <a:lnTo>
                    <a:pt x="2" y="323"/>
                  </a:lnTo>
                  <a:lnTo>
                    <a:pt x="6" y="326"/>
                  </a:lnTo>
                  <a:lnTo>
                    <a:pt x="11" y="328"/>
                  </a:lnTo>
                  <a:lnTo>
                    <a:pt x="16" y="329"/>
                  </a:lnTo>
                  <a:lnTo>
                    <a:pt x="22" y="330"/>
                  </a:lnTo>
                  <a:lnTo>
                    <a:pt x="22" y="33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8" name="Freeform 227">
              <a:extLst>
                <a:ext uri="{FF2B5EF4-FFF2-40B4-BE49-F238E27FC236}">
                  <a16:creationId xmlns:a16="http://schemas.microsoft.com/office/drawing/2014/main" id="{D09F9B8F-9CB9-4957-A340-383FDCC9B861}"/>
                </a:ext>
              </a:extLst>
            </p:cNvPr>
            <p:cNvSpPr>
              <a:spLocks/>
            </p:cNvSpPr>
            <p:nvPr/>
          </p:nvSpPr>
          <p:spPr bwMode="auto">
            <a:xfrm>
              <a:off x="3451848" y="2423608"/>
              <a:ext cx="377555" cy="236067"/>
            </a:xfrm>
            <a:custGeom>
              <a:avLst/>
              <a:gdLst>
                <a:gd name="T0" fmla="*/ 1140 w 1184"/>
                <a:gd name="T1" fmla="*/ 430 h 643"/>
                <a:gd name="T2" fmla="*/ 1073 w 1184"/>
                <a:gd name="T3" fmla="*/ 400 h 643"/>
                <a:gd name="T4" fmla="*/ 1030 w 1184"/>
                <a:gd name="T5" fmla="*/ 389 h 643"/>
                <a:gd name="T6" fmla="*/ 945 w 1184"/>
                <a:gd name="T7" fmla="*/ 334 h 643"/>
                <a:gd name="T8" fmla="*/ 944 w 1184"/>
                <a:gd name="T9" fmla="*/ 255 h 643"/>
                <a:gd name="T10" fmla="*/ 897 w 1184"/>
                <a:gd name="T11" fmla="*/ 144 h 643"/>
                <a:gd name="T12" fmla="*/ 941 w 1184"/>
                <a:gd name="T13" fmla="*/ 62 h 643"/>
                <a:gd name="T14" fmla="*/ 892 w 1184"/>
                <a:gd name="T15" fmla="*/ 0 h 643"/>
                <a:gd name="T16" fmla="*/ 787 w 1184"/>
                <a:gd name="T17" fmla="*/ 39 h 643"/>
                <a:gd name="T18" fmla="*/ 852 w 1184"/>
                <a:gd name="T19" fmla="*/ 94 h 643"/>
                <a:gd name="T20" fmla="*/ 788 w 1184"/>
                <a:gd name="T21" fmla="*/ 60 h 643"/>
                <a:gd name="T22" fmla="*/ 726 w 1184"/>
                <a:gd name="T23" fmla="*/ 56 h 643"/>
                <a:gd name="T24" fmla="*/ 715 w 1184"/>
                <a:gd name="T25" fmla="*/ 134 h 643"/>
                <a:gd name="T26" fmla="*/ 745 w 1184"/>
                <a:gd name="T27" fmla="*/ 213 h 643"/>
                <a:gd name="T28" fmla="*/ 731 w 1184"/>
                <a:gd name="T29" fmla="*/ 259 h 643"/>
                <a:gd name="T30" fmla="*/ 704 w 1184"/>
                <a:gd name="T31" fmla="*/ 214 h 643"/>
                <a:gd name="T32" fmla="*/ 683 w 1184"/>
                <a:gd name="T33" fmla="*/ 154 h 643"/>
                <a:gd name="T34" fmla="*/ 635 w 1184"/>
                <a:gd name="T35" fmla="*/ 125 h 643"/>
                <a:gd name="T36" fmla="*/ 565 w 1184"/>
                <a:gd name="T37" fmla="*/ 92 h 643"/>
                <a:gd name="T38" fmla="*/ 581 w 1184"/>
                <a:gd name="T39" fmla="*/ 132 h 643"/>
                <a:gd name="T40" fmla="*/ 554 w 1184"/>
                <a:gd name="T41" fmla="*/ 159 h 643"/>
                <a:gd name="T42" fmla="*/ 501 w 1184"/>
                <a:gd name="T43" fmla="*/ 176 h 643"/>
                <a:gd name="T44" fmla="*/ 505 w 1184"/>
                <a:gd name="T45" fmla="*/ 129 h 643"/>
                <a:gd name="T46" fmla="*/ 377 w 1184"/>
                <a:gd name="T47" fmla="*/ 108 h 643"/>
                <a:gd name="T48" fmla="*/ 309 w 1184"/>
                <a:gd name="T49" fmla="*/ 145 h 643"/>
                <a:gd name="T50" fmla="*/ 339 w 1184"/>
                <a:gd name="T51" fmla="*/ 116 h 643"/>
                <a:gd name="T52" fmla="*/ 314 w 1184"/>
                <a:gd name="T53" fmla="*/ 56 h 643"/>
                <a:gd name="T54" fmla="*/ 211 w 1184"/>
                <a:gd name="T55" fmla="*/ 81 h 643"/>
                <a:gd name="T56" fmla="*/ 78 w 1184"/>
                <a:gd name="T57" fmla="*/ 138 h 643"/>
                <a:gd name="T58" fmla="*/ 48 w 1184"/>
                <a:gd name="T59" fmla="*/ 178 h 643"/>
                <a:gd name="T60" fmla="*/ 26 w 1184"/>
                <a:gd name="T61" fmla="*/ 211 h 643"/>
                <a:gd name="T62" fmla="*/ 8 w 1184"/>
                <a:gd name="T63" fmla="*/ 262 h 643"/>
                <a:gd name="T64" fmla="*/ 63 w 1184"/>
                <a:gd name="T65" fmla="*/ 283 h 643"/>
                <a:gd name="T66" fmla="*/ 126 w 1184"/>
                <a:gd name="T67" fmla="*/ 291 h 643"/>
                <a:gd name="T68" fmla="*/ 198 w 1184"/>
                <a:gd name="T69" fmla="*/ 286 h 643"/>
                <a:gd name="T70" fmla="*/ 136 w 1184"/>
                <a:gd name="T71" fmla="*/ 310 h 643"/>
                <a:gd name="T72" fmla="*/ 65 w 1184"/>
                <a:gd name="T73" fmla="*/ 330 h 643"/>
                <a:gd name="T74" fmla="*/ 101 w 1184"/>
                <a:gd name="T75" fmla="*/ 389 h 643"/>
                <a:gd name="T76" fmla="*/ 181 w 1184"/>
                <a:gd name="T77" fmla="*/ 398 h 643"/>
                <a:gd name="T78" fmla="*/ 311 w 1184"/>
                <a:gd name="T79" fmla="*/ 387 h 643"/>
                <a:gd name="T80" fmla="*/ 378 w 1184"/>
                <a:gd name="T81" fmla="*/ 387 h 643"/>
                <a:gd name="T82" fmla="*/ 453 w 1184"/>
                <a:gd name="T83" fmla="*/ 407 h 643"/>
                <a:gd name="T84" fmla="*/ 380 w 1184"/>
                <a:gd name="T85" fmla="*/ 417 h 643"/>
                <a:gd name="T86" fmla="*/ 219 w 1184"/>
                <a:gd name="T87" fmla="*/ 428 h 643"/>
                <a:gd name="T88" fmla="*/ 116 w 1184"/>
                <a:gd name="T89" fmla="*/ 447 h 643"/>
                <a:gd name="T90" fmla="*/ 169 w 1184"/>
                <a:gd name="T91" fmla="*/ 523 h 643"/>
                <a:gd name="T92" fmla="*/ 351 w 1184"/>
                <a:gd name="T93" fmla="*/ 546 h 643"/>
                <a:gd name="T94" fmla="*/ 413 w 1184"/>
                <a:gd name="T95" fmla="*/ 632 h 643"/>
                <a:gd name="T96" fmla="*/ 542 w 1184"/>
                <a:gd name="T97" fmla="*/ 630 h 643"/>
                <a:gd name="T98" fmla="*/ 672 w 1184"/>
                <a:gd name="T99" fmla="*/ 597 h 643"/>
                <a:gd name="T100" fmla="*/ 796 w 1184"/>
                <a:gd name="T101" fmla="*/ 537 h 643"/>
                <a:gd name="T102" fmla="*/ 855 w 1184"/>
                <a:gd name="T103" fmla="*/ 559 h 643"/>
                <a:gd name="T104" fmla="*/ 925 w 1184"/>
                <a:gd name="T105" fmla="*/ 636 h 643"/>
                <a:gd name="T106" fmla="*/ 930 w 1184"/>
                <a:gd name="T107" fmla="*/ 615 h 643"/>
                <a:gd name="T108" fmla="*/ 954 w 1184"/>
                <a:gd name="T109" fmla="*/ 584 h 643"/>
                <a:gd name="T110" fmla="*/ 1057 w 1184"/>
                <a:gd name="T111" fmla="*/ 595 h 643"/>
                <a:gd name="T112" fmla="*/ 1141 w 1184"/>
                <a:gd name="T113" fmla="*/ 552 h 643"/>
                <a:gd name="T114" fmla="*/ 1105 w 1184"/>
                <a:gd name="T115" fmla="*/ 516 h 643"/>
                <a:gd name="T116" fmla="*/ 1048 w 1184"/>
                <a:gd name="T117" fmla="*/ 535 h 643"/>
                <a:gd name="T118" fmla="*/ 1077 w 1184"/>
                <a:gd name="T119" fmla="*/ 500 h 643"/>
                <a:gd name="T120" fmla="*/ 1121 w 1184"/>
                <a:gd name="T121" fmla="*/ 490 h 643"/>
                <a:gd name="T122" fmla="*/ 1179 w 1184"/>
                <a:gd name="T123" fmla="*/ 49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4" h="643">
                  <a:moveTo>
                    <a:pt x="1184" y="478"/>
                  </a:moveTo>
                  <a:lnTo>
                    <a:pt x="1184" y="478"/>
                  </a:lnTo>
                  <a:lnTo>
                    <a:pt x="1184" y="471"/>
                  </a:lnTo>
                  <a:lnTo>
                    <a:pt x="1183" y="466"/>
                  </a:lnTo>
                  <a:lnTo>
                    <a:pt x="1182" y="462"/>
                  </a:lnTo>
                  <a:lnTo>
                    <a:pt x="1179" y="457"/>
                  </a:lnTo>
                  <a:lnTo>
                    <a:pt x="1179" y="457"/>
                  </a:lnTo>
                  <a:lnTo>
                    <a:pt x="1177" y="454"/>
                  </a:lnTo>
                  <a:lnTo>
                    <a:pt x="1176" y="451"/>
                  </a:lnTo>
                  <a:lnTo>
                    <a:pt x="1176" y="445"/>
                  </a:lnTo>
                  <a:lnTo>
                    <a:pt x="1175" y="442"/>
                  </a:lnTo>
                  <a:lnTo>
                    <a:pt x="1174" y="440"/>
                  </a:lnTo>
                  <a:lnTo>
                    <a:pt x="1171" y="437"/>
                  </a:lnTo>
                  <a:lnTo>
                    <a:pt x="1167" y="436"/>
                  </a:lnTo>
                  <a:lnTo>
                    <a:pt x="1167" y="436"/>
                  </a:lnTo>
                  <a:lnTo>
                    <a:pt x="1157" y="434"/>
                  </a:lnTo>
                  <a:lnTo>
                    <a:pt x="1148" y="433"/>
                  </a:lnTo>
                  <a:lnTo>
                    <a:pt x="1140" y="430"/>
                  </a:lnTo>
                  <a:lnTo>
                    <a:pt x="1136" y="428"/>
                  </a:lnTo>
                  <a:lnTo>
                    <a:pt x="1134" y="425"/>
                  </a:lnTo>
                  <a:lnTo>
                    <a:pt x="1134" y="425"/>
                  </a:lnTo>
                  <a:lnTo>
                    <a:pt x="1128" y="420"/>
                  </a:lnTo>
                  <a:lnTo>
                    <a:pt x="1123" y="418"/>
                  </a:lnTo>
                  <a:lnTo>
                    <a:pt x="1119" y="417"/>
                  </a:lnTo>
                  <a:lnTo>
                    <a:pt x="1112" y="417"/>
                  </a:lnTo>
                  <a:lnTo>
                    <a:pt x="1112" y="417"/>
                  </a:lnTo>
                  <a:lnTo>
                    <a:pt x="1107" y="416"/>
                  </a:lnTo>
                  <a:lnTo>
                    <a:pt x="1101" y="414"/>
                  </a:lnTo>
                  <a:lnTo>
                    <a:pt x="1095" y="411"/>
                  </a:lnTo>
                  <a:lnTo>
                    <a:pt x="1091" y="408"/>
                  </a:lnTo>
                  <a:lnTo>
                    <a:pt x="1091" y="408"/>
                  </a:lnTo>
                  <a:lnTo>
                    <a:pt x="1087" y="404"/>
                  </a:lnTo>
                  <a:lnTo>
                    <a:pt x="1083" y="402"/>
                  </a:lnTo>
                  <a:lnTo>
                    <a:pt x="1078" y="401"/>
                  </a:lnTo>
                  <a:lnTo>
                    <a:pt x="1073" y="400"/>
                  </a:lnTo>
                  <a:lnTo>
                    <a:pt x="1073" y="400"/>
                  </a:lnTo>
                  <a:lnTo>
                    <a:pt x="1069" y="398"/>
                  </a:lnTo>
                  <a:lnTo>
                    <a:pt x="1065" y="395"/>
                  </a:lnTo>
                  <a:lnTo>
                    <a:pt x="1062" y="391"/>
                  </a:lnTo>
                  <a:lnTo>
                    <a:pt x="1059" y="386"/>
                  </a:lnTo>
                  <a:lnTo>
                    <a:pt x="1059" y="386"/>
                  </a:lnTo>
                  <a:lnTo>
                    <a:pt x="1058" y="383"/>
                  </a:lnTo>
                  <a:lnTo>
                    <a:pt x="1055" y="381"/>
                  </a:lnTo>
                  <a:lnTo>
                    <a:pt x="1049" y="377"/>
                  </a:lnTo>
                  <a:lnTo>
                    <a:pt x="1045" y="376"/>
                  </a:lnTo>
                  <a:lnTo>
                    <a:pt x="1042" y="376"/>
                  </a:lnTo>
                  <a:lnTo>
                    <a:pt x="1040" y="377"/>
                  </a:lnTo>
                  <a:lnTo>
                    <a:pt x="1038" y="379"/>
                  </a:lnTo>
                  <a:lnTo>
                    <a:pt x="1038" y="379"/>
                  </a:lnTo>
                  <a:lnTo>
                    <a:pt x="1036" y="384"/>
                  </a:lnTo>
                  <a:lnTo>
                    <a:pt x="1036" y="386"/>
                  </a:lnTo>
                  <a:lnTo>
                    <a:pt x="1035" y="388"/>
                  </a:lnTo>
                  <a:lnTo>
                    <a:pt x="1033" y="389"/>
                  </a:lnTo>
                  <a:lnTo>
                    <a:pt x="1030" y="389"/>
                  </a:lnTo>
                  <a:lnTo>
                    <a:pt x="1020" y="386"/>
                  </a:lnTo>
                  <a:lnTo>
                    <a:pt x="1020" y="386"/>
                  </a:lnTo>
                  <a:lnTo>
                    <a:pt x="1008" y="382"/>
                  </a:lnTo>
                  <a:lnTo>
                    <a:pt x="999" y="378"/>
                  </a:lnTo>
                  <a:lnTo>
                    <a:pt x="995" y="376"/>
                  </a:lnTo>
                  <a:lnTo>
                    <a:pt x="991" y="373"/>
                  </a:lnTo>
                  <a:lnTo>
                    <a:pt x="987" y="369"/>
                  </a:lnTo>
                  <a:lnTo>
                    <a:pt x="982" y="364"/>
                  </a:lnTo>
                  <a:lnTo>
                    <a:pt x="982" y="364"/>
                  </a:lnTo>
                  <a:lnTo>
                    <a:pt x="977" y="359"/>
                  </a:lnTo>
                  <a:lnTo>
                    <a:pt x="971" y="355"/>
                  </a:lnTo>
                  <a:lnTo>
                    <a:pt x="958" y="349"/>
                  </a:lnTo>
                  <a:lnTo>
                    <a:pt x="953" y="346"/>
                  </a:lnTo>
                  <a:lnTo>
                    <a:pt x="948" y="343"/>
                  </a:lnTo>
                  <a:lnTo>
                    <a:pt x="946" y="339"/>
                  </a:lnTo>
                  <a:lnTo>
                    <a:pt x="945" y="337"/>
                  </a:lnTo>
                  <a:lnTo>
                    <a:pt x="945" y="334"/>
                  </a:lnTo>
                  <a:lnTo>
                    <a:pt x="945" y="334"/>
                  </a:lnTo>
                  <a:lnTo>
                    <a:pt x="947" y="325"/>
                  </a:lnTo>
                  <a:lnTo>
                    <a:pt x="950" y="321"/>
                  </a:lnTo>
                  <a:lnTo>
                    <a:pt x="952" y="316"/>
                  </a:lnTo>
                  <a:lnTo>
                    <a:pt x="952" y="309"/>
                  </a:lnTo>
                  <a:lnTo>
                    <a:pt x="952" y="309"/>
                  </a:lnTo>
                  <a:lnTo>
                    <a:pt x="953" y="307"/>
                  </a:lnTo>
                  <a:lnTo>
                    <a:pt x="953" y="305"/>
                  </a:lnTo>
                  <a:lnTo>
                    <a:pt x="956" y="303"/>
                  </a:lnTo>
                  <a:lnTo>
                    <a:pt x="960" y="302"/>
                  </a:lnTo>
                  <a:lnTo>
                    <a:pt x="964" y="301"/>
                  </a:lnTo>
                  <a:lnTo>
                    <a:pt x="967" y="299"/>
                  </a:lnTo>
                  <a:lnTo>
                    <a:pt x="969" y="297"/>
                  </a:lnTo>
                  <a:lnTo>
                    <a:pt x="969" y="295"/>
                  </a:lnTo>
                  <a:lnTo>
                    <a:pt x="969" y="293"/>
                  </a:lnTo>
                  <a:lnTo>
                    <a:pt x="966" y="288"/>
                  </a:lnTo>
                  <a:lnTo>
                    <a:pt x="966" y="288"/>
                  </a:lnTo>
                  <a:lnTo>
                    <a:pt x="951" y="265"/>
                  </a:lnTo>
                  <a:lnTo>
                    <a:pt x="944" y="255"/>
                  </a:lnTo>
                  <a:lnTo>
                    <a:pt x="936" y="243"/>
                  </a:lnTo>
                  <a:lnTo>
                    <a:pt x="936" y="243"/>
                  </a:lnTo>
                  <a:lnTo>
                    <a:pt x="929" y="226"/>
                  </a:lnTo>
                  <a:lnTo>
                    <a:pt x="922" y="207"/>
                  </a:lnTo>
                  <a:lnTo>
                    <a:pt x="915" y="191"/>
                  </a:lnTo>
                  <a:lnTo>
                    <a:pt x="912" y="186"/>
                  </a:lnTo>
                  <a:lnTo>
                    <a:pt x="909" y="183"/>
                  </a:lnTo>
                  <a:lnTo>
                    <a:pt x="909" y="183"/>
                  </a:lnTo>
                  <a:lnTo>
                    <a:pt x="904" y="181"/>
                  </a:lnTo>
                  <a:lnTo>
                    <a:pt x="901" y="178"/>
                  </a:lnTo>
                  <a:lnTo>
                    <a:pt x="900" y="174"/>
                  </a:lnTo>
                  <a:lnTo>
                    <a:pt x="899" y="165"/>
                  </a:lnTo>
                  <a:lnTo>
                    <a:pt x="899" y="165"/>
                  </a:lnTo>
                  <a:lnTo>
                    <a:pt x="899" y="157"/>
                  </a:lnTo>
                  <a:lnTo>
                    <a:pt x="901" y="153"/>
                  </a:lnTo>
                  <a:lnTo>
                    <a:pt x="901" y="151"/>
                  </a:lnTo>
                  <a:lnTo>
                    <a:pt x="900" y="150"/>
                  </a:lnTo>
                  <a:lnTo>
                    <a:pt x="897" y="144"/>
                  </a:lnTo>
                  <a:lnTo>
                    <a:pt x="897" y="144"/>
                  </a:lnTo>
                  <a:lnTo>
                    <a:pt x="892" y="138"/>
                  </a:lnTo>
                  <a:lnTo>
                    <a:pt x="890" y="133"/>
                  </a:lnTo>
                  <a:lnTo>
                    <a:pt x="889" y="131"/>
                  </a:lnTo>
                  <a:lnTo>
                    <a:pt x="890" y="129"/>
                  </a:lnTo>
                  <a:lnTo>
                    <a:pt x="894" y="121"/>
                  </a:lnTo>
                  <a:lnTo>
                    <a:pt x="894" y="121"/>
                  </a:lnTo>
                  <a:lnTo>
                    <a:pt x="901" y="113"/>
                  </a:lnTo>
                  <a:lnTo>
                    <a:pt x="909" y="106"/>
                  </a:lnTo>
                  <a:lnTo>
                    <a:pt x="916" y="98"/>
                  </a:lnTo>
                  <a:lnTo>
                    <a:pt x="919" y="94"/>
                  </a:lnTo>
                  <a:lnTo>
                    <a:pt x="921" y="89"/>
                  </a:lnTo>
                  <a:lnTo>
                    <a:pt x="921" y="89"/>
                  </a:lnTo>
                  <a:lnTo>
                    <a:pt x="925" y="81"/>
                  </a:lnTo>
                  <a:lnTo>
                    <a:pt x="931" y="74"/>
                  </a:lnTo>
                  <a:lnTo>
                    <a:pt x="936" y="67"/>
                  </a:lnTo>
                  <a:lnTo>
                    <a:pt x="941" y="62"/>
                  </a:lnTo>
                  <a:lnTo>
                    <a:pt x="941" y="62"/>
                  </a:lnTo>
                  <a:lnTo>
                    <a:pt x="946" y="57"/>
                  </a:lnTo>
                  <a:lnTo>
                    <a:pt x="950" y="51"/>
                  </a:lnTo>
                  <a:lnTo>
                    <a:pt x="952" y="48"/>
                  </a:lnTo>
                  <a:lnTo>
                    <a:pt x="952" y="45"/>
                  </a:lnTo>
                  <a:lnTo>
                    <a:pt x="952" y="41"/>
                  </a:lnTo>
                  <a:lnTo>
                    <a:pt x="951" y="37"/>
                  </a:lnTo>
                  <a:lnTo>
                    <a:pt x="951" y="37"/>
                  </a:lnTo>
                  <a:lnTo>
                    <a:pt x="947" y="30"/>
                  </a:lnTo>
                  <a:lnTo>
                    <a:pt x="943" y="26"/>
                  </a:lnTo>
                  <a:lnTo>
                    <a:pt x="935" y="22"/>
                  </a:lnTo>
                  <a:lnTo>
                    <a:pt x="923" y="17"/>
                  </a:lnTo>
                  <a:lnTo>
                    <a:pt x="923" y="17"/>
                  </a:lnTo>
                  <a:lnTo>
                    <a:pt x="916" y="13"/>
                  </a:lnTo>
                  <a:lnTo>
                    <a:pt x="910" y="10"/>
                  </a:lnTo>
                  <a:lnTo>
                    <a:pt x="902" y="3"/>
                  </a:lnTo>
                  <a:lnTo>
                    <a:pt x="899" y="1"/>
                  </a:lnTo>
                  <a:lnTo>
                    <a:pt x="895" y="0"/>
                  </a:lnTo>
                  <a:lnTo>
                    <a:pt x="892" y="0"/>
                  </a:lnTo>
                  <a:lnTo>
                    <a:pt x="887" y="1"/>
                  </a:lnTo>
                  <a:lnTo>
                    <a:pt x="887" y="1"/>
                  </a:lnTo>
                  <a:lnTo>
                    <a:pt x="879" y="3"/>
                  </a:lnTo>
                  <a:lnTo>
                    <a:pt x="873" y="6"/>
                  </a:lnTo>
                  <a:lnTo>
                    <a:pt x="865" y="8"/>
                  </a:lnTo>
                  <a:lnTo>
                    <a:pt x="850" y="9"/>
                  </a:lnTo>
                  <a:lnTo>
                    <a:pt x="850" y="9"/>
                  </a:lnTo>
                  <a:lnTo>
                    <a:pt x="833" y="9"/>
                  </a:lnTo>
                  <a:lnTo>
                    <a:pt x="821" y="10"/>
                  </a:lnTo>
                  <a:lnTo>
                    <a:pt x="811" y="12"/>
                  </a:lnTo>
                  <a:lnTo>
                    <a:pt x="803" y="16"/>
                  </a:lnTo>
                  <a:lnTo>
                    <a:pt x="803" y="16"/>
                  </a:lnTo>
                  <a:lnTo>
                    <a:pt x="795" y="22"/>
                  </a:lnTo>
                  <a:lnTo>
                    <a:pt x="788" y="30"/>
                  </a:lnTo>
                  <a:lnTo>
                    <a:pt x="786" y="34"/>
                  </a:lnTo>
                  <a:lnTo>
                    <a:pt x="786" y="37"/>
                  </a:lnTo>
                  <a:lnTo>
                    <a:pt x="786" y="39"/>
                  </a:lnTo>
                  <a:lnTo>
                    <a:pt x="787" y="39"/>
                  </a:lnTo>
                  <a:lnTo>
                    <a:pt x="791" y="40"/>
                  </a:lnTo>
                  <a:lnTo>
                    <a:pt x="791" y="40"/>
                  </a:lnTo>
                  <a:lnTo>
                    <a:pt x="797" y="41"/>
                  </a:lnTo>
                  <a:lnTo>
                    <a:pt x="804" y="42"/>
                  </a:lnTo>
                  <a:lnTo>
                    <a:pt x="812" y="45"/>
                  </a:lnTo>
                  <a:lnTo>
                    <a:pt x="821" y="48"/>
                  </a:lnTo>
                  <a:lnTo>
                    <a:pt x="829" y="52"/>
                  </a:lnTo>
                  <a:lnTo>
                    <a:pt x="836" y="56"/>
                  </a:lnTo>
                  <a:lnTo>
                    <a:pt x="842" y="60"/>
                  </a:lnTo>
                  <a:lnTo>
                    <a:pt x="846" y="65"/>
                  </a:lnTo>
                  <a:lnTo>
                    <a:pt x="846" y="65"/>
                  </a:lnTo>
                  <a:lnTo>
                    <a:pt x="851" y="73"/>
                  </a:lnTo>
                  <a:lnTo>
                    <a:pt x="855" y="80"/>
                  </a:lnTo>
                  <a:lnTo>
                    <a:pt x="857" y="86"/>
                  </a:lnTo>
                  <a:lnTo>
                    <a:pt x="857" y="88"/>
                  </a:lnTo>
                  <a:lnTo>
                    <a:pt x="855" y="90"/>
                  </a:lnTo>
                  <a:lnTo>
                    <a:pt x="855" y="90"/>
                  </a:lnTo>
                  <a:lnTo>
                    <a:pt x="852" y="94"/>
                  </a:lnTo>
                  <a:lnTo>
                    <a:pt x="851" y="95"/>
                  </a:lnTo>
                  <a:lnTo>
                    <a:pt x="849" y="95"/>
                  </a:lnTo>
                  <a:lnTo>
                    <a:pt x="847" y="95"/>
                  </a:lnTo>
                  <a:lnTo>
                    <a:pt x="844" y="92"/>
                  </a:lnTo>
                  <a:lnTo>
                    <a:pt x="838" y="86"/>
                  </a:lnTo>
                  <a:lnTo>
                    <a:pt x="838" y="86"/>
                  </a:lnTo>
                  <a:lnTo>
                    <a:pt x="830" y="79"/>
                  </a:lnTo>
                  <a:lnTo>
                    <a:pt x="823" y="74"/>
                  </a:lnTo>
                  <a:lnTo>
                    <a:pt x="817" y="71"/>
                  </a:lnTo>
                  <a:lnTo>
                    <a:pt x="811" y="67"/>
                  </a:lnTo>
                  <a:lnTo>
                    <a:pt x="811" y="67"/>
                  </a:lnTo>
                  <a:lnTo>
                    <a:pt x="804" y="62"/>
                  </a:lnTo>
                  <a:lnTo>
                    <a:pt x="797" y="59"/>
                  </a:lnTo>
                  <a:lnTo>
                    <a:pt x="793" y="58"/>
                  </a:lnTo>
                  <a:lnTo>
                    <a:pt x="791" y="57"/>
                  </a:lnTo>
                  <a:lnTo>
                    <a:pt x="789" y="58"/>
                  </a:lnTo>
                  <a:lnTo>
                    <a:pt x="788" y="60"/>
                  </a:lnTo>
                  <a:lnTo>
                    <a:pt x="788" y="60"/>
                  </a:lnTo>
                  <a:lnTo>
                    <a:pt x="787" y="65"/>
                  </a:lnTo>
                  <a:lnTo>
                    <a:pt x="785" y="68"/>
                  </a:lnTo>
                  <a:lnTo>
                    <a:pt x="784" y="70"/>
                  </a:lnTo>
                  <a:lnTo>
                    <a:pt x="782" y="70"/>
                  </a:lnTo>
                  <a:lnTo>
                    <a:pt x="778" y="70"/>
                  </a:lnTo>
                  <a:lnTo>
                    <a:pt x="778" y="70"/>
                  </a:lnTo>
                  <a:lnTo>
                    <a:pt x="769" y="68"/>
                  </a:lnTo>
                  <a:lnTo>
                    <a:pt x="766" y="66"/>
                  </a:lnTo>
                  <a:lnTo>
                    <a:pt x="762" y="62"/>
                  </a:lnTo>
                  <a:lnTo>
                    <a:pt x="762" y="62"/>
                  </a:lnTo>
                  <a:lnTo>
                    <a:pt x="756" y="58"/>
                  </a:lnTo>
                  <a:lnTo>
                    <a:pt x="750" y="54"/>
                  </a:lnTo>
                  <a:lnTo>
                    <a:pt x="743" y="51"/>
                  </a:lnTo>
                  <a:lnTo>
                    <a:pt x="735" y="51"/>
                  </a:lnTo>
                  <a:lnTo>
                    <a:pt x="735" y="51"/>
                  </a:lnTo>
                  <a:lnTo>
                    <a:pt x="731" y="52"/>
                  </a:lnTo>
                  <a:lnTo>
                    <a:pt x="728" y="53"/>
                  </a:lnTo>
                  <a:lnTo>
                    <a:pt x="726" y="56"/>
                  </a:lnTo>
                  <a:lnTo>
                    <a:pt x="724" y="59"/>
                  </a:lnTo>
                  <a:lnTo>
                    <a:pt x="719" y="65"/>
                  </a:lnTo>
                  <a:lnTo>
                    <a:pt x="716" y="68"/>
                  </a:lnTo>
                  <a:lnTo>
                    <a:pt x="712" y="71"/>
                  </a:lnTo>
                  <a:lnTo>
                    <a:pt x="712" y="71"/>
                  </a:lnTo>
                  <a:lnTo>
                    <a:pt x="708" y="74"/>
                  </a:lnTo>
                  <a:lnTo>
                    <a:pt x="705" y="76"/>
                  </a:lnTo>
                  <a:lnTo>
                    <a:pt x="703" y="79"/>
                  </a:lnTo>
                  <a:lnTo>
                    <a:pt x="702" y="82"/>
                  </a:lnTo>
                  <a:lnTo>
                    <a:pt x="702" y="85"/>
                  </a:lnTo>
                  <a:lnTo>
                    <a:pt x="702" y="87"/>
                  </a:lnTo>
                  <a:lnTo>
                    <a:pt x="704" y="94"/>
                  </a:lnTo>
                  <a:lnTo>
                    <a:pt x="704" y="94"/>
                  </a:lnTo>
                  <a:lnTo>
                    <a:pt x="709" y="107"/>
                  </a:lnTo>
                  <a:lnTo>
                    <a:pt x="711" y="114"/>
                  </a:lnTo>
                  <a:lnTo>
                    <a:pt x="713" y="124"/>
                  </a:lnTo>
                  <a:lnTo>
                    <a:pt x="713" y="124"/>
                  </a:lnTo>
                  <a:lnTo>
                    <a:pt x="715" y="134"/>
                  </a:lnTo>
                  <a:lnTo>
                    <a:pt x="717" y="141"/>
                  </a:lnTo>
                  <a:lnTo>
                    <a:pt x="720" y="149"/>
                  </a:lnTo>
                  <a:lnTo>
                    <a:pt x="724" y="158"/>
                  </a:lnTo>
                  <a:lnTo>
                    <a:pt x="724" y="158"/>
                  </a:lnTo>
                  <a:lnTo>
                    <a:pt x="725" y="163"/>
                  </a:lnTo>
                  <a:lnTo>
                    <a:pt x="728" y="167"/>
                  </a:lnTo>
                  <a:lnTo>
                    <a:pt x="732" y="172"/>
                  </a:lnTo>
                  <a:lnTo>
                    <a:pt x="734" y="175"/>
                  </a:lnTo>
                  <a:lnTo>
                    <a:pt x="735" y="177"/>
                  </a:lnTo>
                  <a:lnTo>
                    <a:pt x="735" y="181"/>
                  </a:lnTo>
                  <a:lnTo>
                    <a:pt x="734" y="185"/>
                  </a:lnTo>
                  <a:lnTo>
                    <a:pt x="734" y="185"/>
                  </a:lnTo>
                  <a:lnTo>
                    <a:pt x="733" y="189"/>
                  </a:lnTo>
                  <a:lnTo>
                    <a:pt x="733" y="193"/>
                  </a:lnTo>
                  <a:lnTo>
                    <a:pt x="734" y="196"/>
                  </a:lnTo>
                  <a:lnTo>
                    <a:pt x="735" y="200"/>
                  </a:lnTo>
                  <a:lnTo>
                    <a:pt x="739" y="206"/>
                  </a:lnTo>
                  <a:lnTo>
                    <a:pt x="745" y="213"/>
                  </a:lnTo>
                  <a:lnTo>
                    <a:pt x="745" y="213"/>
                  </a:lnTo>
                  <a:lnTo>
                    <a:pt x="752" y="219"/>
                  </a:lnTo>
                  <a:lnTo>
                    <a:pt x="760" y="225"/>
                  </a:lnTo>
                  <a:lnTo>
                    <a:pt x="765" y="231"/>
                  </a:lnTo>
                  <a:lnTo>
                    <a:pt x="767" y="234"/>
                  </a:lnTo>
                  <a:lnTo>
                    <a:pt x="767" y="236"/>
                  </a:lnTo>
                  <a:lnTo>
                    <a:pt x="767" y="236"/>
                  </a:lnTo>
                  <a:lnTo>
                    <a:pt x="765" y="239"/>
                  </a:lnTo>
                  <a:lnTo>
                    <a:pt x="764" y="241"/>
                  </a:lnTo>
                  <a:lnTo>
                    <a:pt x="759" y="244"/>
                  </a:lnTo>
                  <a:lnTo>
                    <a:pt x="754" y="247"/>
                  </a:lnTo>
                  <a:lnTo>
                    <a:pt x="750" y="250"/>
                  </a:lnTo>
                  <a:lnTo>
                    <a:pt x="750" y="250"/>
                  </a:lnTo>
                  <a:lnTo>
                    <a:pt x="746" y="254"/>
                  </a:lnTo>
                  <a:lnTo>
                    <a:pt x="742" y="257"/>
                  </a:lnTo>
                  <a:lnTo>
                    <a:pt x="739" y="258"/>
                  </a:lnTo>
                  <a:lnTo>
                    <a:pt x="735" y="259"/>
                  </a:lnTo>
                  <a:lnTo>
                    <a:pt x="731" y="259"/>
                  </a:lnTo>
                  <a:lnTo>
                    <a:pt x="726" y="258"/>
                  </a:lnTo>
                  <a:lnTo>
                    <a:pt x="726" y="258"/>
                  </a:lnTo>
                  <a:lnTo>
                    <a:pt x="716" y="256"/>
                  </a:lnTo>
                  <a:lnTo>
                    <a:pt x="709" y="253"/>
                  </a:lnTo>
                  <a:lnTo>
                    <a:pt x="707" y="251"/>
                  </a:lnTo>
                  <a:lnTo>
                    <a:pt x="705" y="249"/>
                  </a:lnTo>
                  <a:lnTo>
                    <a:pt x="705" y="246"/>
                  </a:lnTo>
                  <a:lnTo>
                    <a:pt x="705" y="243"/>
                  </a:lnTo>
                  <a:lnTo>
                    <a:pt x="705" y="243"/>
                  </a:lnTo>
                  <a:lnTo>
                    <a:pt x="706" y="237"/>
                  </a:lnTo>
                  <a:lnTo>
                    <a:pt x="708" y="232"/>
                  </a:lnTo>
                  <a:lnTo>
                    <a:pt x="708" y="228"/>
                  </a:lnTo>
                  <a:lnTo>
                    <a:pt x="708" y="227"/>
                  </a:lnTo>
                  <a:lnTo>
                    <a:pt x="706" y="224"/>
                  </a:lnTo>
                  <a:lnTo>
                    <a:pt x="706" y="224"/>
                  </a:lnTo>
                  <a:lnTo>
                    <a:pt x="705" y="222"/>
                  </a:lnTo>
                  <a:lnTo>
                    <a:pt x="704" y="219"/>
                  </a:lnTo>
                  <a:lnTo>
                    <a:pt x="704" y="214"/>
                  </a:lnTo>
                  <a:lnTo>
                    <a:pt x="703" y="209"/>
                  </a:lnTo>
                  <a:lnTo>
                    <a:pt x="701" y="207"/>
                  </a:lnTo>
                  <a:lnTo>
                    <a:pt x="699" y="204"/>
                  </a:lnTo>
                  <a:lnTo>
                    <a:pt x="699" y="204"/>
                  </a:lnTo>
                  <a:lnTo>
                    <a:pt x="694" y="200"/>
                  </a:lnTo>
                  <a:lnTo>
                    <a:pt x="693" y="197"/>
                  </a:lnTo>
                  <a:lnTo>
                    <a:pt x="692" y="195"/>
                  </a:lnTo>
                  <a:lnTo>
                    <a:pt x="689" y="191"/>
                  </a:lnTo>
                  <a:lnTo>
                    <a:pt x="689" y="191"/>
                  </a:lnTo>
                  <a:lnTo>
                    <a:pt x="687" y="189"/>
                  </a:lnTo>
                  <a:lnTo>
                    <a:pt x="685" y="187"/>
                  </a:lnTo>
                  <a:lnTo>
                    <a:pt x="682" y="180"/>
                  </a:lnTo>
                  <a:lnTo>
                    <a:pt x="682" y="172"/>
                  </a:lnTo>
                  <a:lnTo>
                    <a:pt x="683" y="164"/>
                  </a:lnTo>
                  <a:lnTo>
                    <a:pt x="683" y="164"/>
                  </a:lnTo>
                  <a:lnTo>
                    <a:pt x="685" y="160"/>
                  </a:lnTo>
                  <a:lnTo>
                    <a:pt x="685" y="157"/>
                  </a:lnTo>
                  <a:lnTo>
                    <a:pt x="683" y="154"/>
                  </a:lnTo>
                  <a:lnTo>
                    <a:pt x="682" y="152"/>
                  </a:lnTo>
                  <a:lnTo>
                    <a:pt x="680" y="151"/>
                  </a:lnTo>
                  <a:lnTo>
                    <a:pt x="678" y="150"/>
                  </a:lnTo>
                  <a:lnTo>
                    <a:pt x="672" y="149"/>
                  </a:lnTo>
                  <a:lnTo>
                    <a:pt x="672" y="149"/>
                  </a:lnTo>
                  <a:lnTo>
                    <a:pt x="670" y="149"/>
                  </a:lnTo>
                  <a:lnTo>
                    <a:pt x="668" y="148"/>
                  </a:lnTo>
                  <a:lnTo>
                    <a:pt x="666" y="143"/>
                  </a:lnTo>
                  <a:lnTo>
                    <a:pt x="664" y="140"/>
                  </a:lnTo>
                  <a:lnTo>
                    <a:pt x="662" y="137"/>
                  </a:lnTo>
                  <a:lnTo>
                    <a:pt x="659" y="134"/>
                  </a:lnTo>
                  <a:lnTo>
                    <a:pt x="654" y="132"/>
                  </a:lnTo>
                  <a:lnTo>
                    <a:pt x="654" y="132"/>
                  </a:lnTo>
                  <a:lnTo>
                    <a:pt x="646" y="129"/>
                  </a:lnTo>
                  <a:lnTo>
                    <a:pt x="643" y="127"/>
                  </a:lnTo>
                  <a:lnTo>
                    <a:pt x="640" y="125"/>
                  </a:lnTo>
                  <a:lnTo>
                    <a:pt x="635" y="125"/>
                  </a:lnTo>
                  <a:lnTo>
                    <a:pt x="635" y="125"/>
                  </a:lnTo>
                  <a:lnTo>
                    <a:pt x="629" y="125"/>
                  </a:lnTo>
                  <a:lnTo>
                    <a:pt x="626" y="123"/>
                  </a:lnTo>
                  <a:lnTo>
                    <a:pt x="625" y="121"/>
                  </a:lnTo>
                  <a:lnTo>
                    <a:pt x="624" y="116"/>
                  </a:lnTo>
                  <a:lnTo>
                    <a:pt x="624" y="116"/>
                  </a:lnTo>
                  <a:lnTo>
                    <a:pt x="624" y="114"/>
                  </a:lnTo>
                  <a:lnTo>
                    <a:pt x="623" y="112"/>
                  </a:lnTo>
                  <a:lnTo>
                    <a:pt x="619" y="108"/>
                  </a:lnTo>
                  <a:lnTo>
                    <a:pt x="613" y="105"/>
                  </a:lnTo>
                  <a:lnTo>
                    <a:pt x="606" y="103"/>
                  </a:lnTo>
                  <a:lnTo>
                    <a:pt x="606" y="103"/>
                  </a:lnTo>
                  <a:lnTo>
                    <a:pt x="599" y="102"/>
                  </a:lnTo>
                  <a:lnTo>
                    <a:pt x="593" y="102"/>
                  </a:lnTo>
                  <a:lnTo>
                    <a:pt x="587" y="100"/>
                  </a:lnTo>
                  <a:lnTo>
                    <a:pt x="580" y="97"/>
                  </a:lnTo>
                  <a:lnTo>
                    <a:pt x="580" y="97"/>
                  </a:lnTo>
                  <a:lnTo>
                    <a:pt x="572" y="94"/>
                  </a:lnTo>
                  <a:lnTo>
                    <a:pt x="565" y="92"/>
                  </a:lnTo>
                  <a:lnTo>
                    <a:pt x="559" y="95"/>
                  </a:lnTo>
                  <a:lnTo>
                    <a:pt x="553" y="97"/>
                  </a:lnTo>
                  <a:lnTo>
                    <a:pt x="553" y="97"/>
                  </a:lnTo>
                  <a:lnTo>
                    <a:pt x="550" y="99"/>
                  </a:lnTo>
                  <a:lnTo>
                    <a:pt x="548" y="101"/>
                  </a:lnTo>
                  <a:lnTo>
                    <a:pt x="546" y="103"/>
                  </a:lnTo>
                  <a:lnTo>
                    <a:pt x="546" y="106"/>
                  </a:lnTo>
                  <a:lnTo>
                    <a:pt x="546" y="109"/>
                  </a:lnTo>
                  <a:lnTo>
                    <a:pt x="547" y="112"/>
                  </a:lnTo>
                  <a:lnTo>
                    <a:pt x="549" y="115"/>
                  </a:lnTo>
                  <a:lnTo>
                    <a:pt x="552" y="117"/>
                  </a:lnTo>
                  <a:lnTo>
                    <a:pt x="552" y="117"/>
                  </a:lnTo>
                  <a:lnTo>
                    <a:pt x="561" y="121"/>
                  </a:lnTo>
                  <a:lnTo>
                    <a:pt x="569" y="125"/>
                  </a:lnTo>
                  <a:lnTo>
                    <a:pt x="576" y="128"/>
                  </a:lnTo>
                  <a:lnTo>
                    <a:pt x="579" y="130"/>
                  </a:lnTo>
                  <a:lnTo>
                    <a:pt x="581" y="132"/>
                  </a:lnTo>
                  <a:lnTo>
                    <a:pt x="581" y="132"/>
                  </a:lnTo>
                  <a:lnTo>
                    <a:pt x="585" y="138"/>
                  </a:lnTo>
                  <a:lnTo>
                    <a:pt x="588" y="144"/>
                  </a:lnTo>
                  <a:lnTo>
                    <a:pt x="589" y="146"/>
                  </a:lnTo>
                  <a:lnTo>
                    <a:pt x="589" y="149"/>
                  </a:lnTo>
                  <a:lnTo>
                    <a:pt x="587" y="150"/>
                  </a:lnTo>
                  <a:lnTo>
                    <a:pt x="584" y="151"/>
                  </a:lnTo>
                  <a:lnTo>
                    <a:pt x="584" y="151"/>
                  </a:lnTo>
                  <a:lnTo>
                    <a:pt x="577" y="152"/>
                  </a:lnTo>
                  <a:lnTo>
                    <a:pt x="573" y="154"/>
                  </a:lnTo>
                  <a:lnTo>
                    <a:pt x="571" y="157"/>
                  </a:lnTo>
                  <a:lnTo>
                    <a:pt x="570" y="160"/>
                  </a:lnTo>
                  <a:lnTo>
                    <a:pt x="570" y="160"/>
                  </a:lnTo>
                  <a:lnTo>
                    <a:pt x="570" y="162"/>
                  </a:lnTo>
                  <a:lnTo>
                    <a:pt x="569" y="163"/>
                  </a:lnTo>
                  <a:lnTo>
                    <a:pt x="565" y="163"/>
                  </a:lnTo>
                  <a:lnTo>
                    <a:pt x="559" y="162"/>
                  </a:lnTo>
                  <a:lnTo>
                    <a:pt x="554" y="159"/>
                  </a:lnTo>
                  <a:lnTo>
                    <a:pt x="554" y="159"/>
                  </a:lnTo>
                  <a:lnTo>
                    <a:pt x="550" y="155"/>
                  </a:lnTo>
                  <a:lnTo>
                    <a:pt x="549" y="152"/>
                  </a:lnTo>
                  <a:lnTo>
                    <a:pt x="547" y="150"/>
                  </a:lnTo>
                  <a:lnTo>
                    <a:pt x="542" y="150"/>
                  </a:lnTo>
                  <a:lnTo>
                    <a:pt x="542" y="150"/>
                  </a:lnTo>
                  <a:lnTo>
                    <a:pt x="538" y="151"/>
                  </a:lnTo>
                  <a:lnTo>
                    <a:pt x="537" y="152"/>
                  </a:lnTo>
                  <a:lnTo>
                    <a:pt x="536" y="155"/>
                  </a:lnTo>
                  <a:lnTo>
                    <a:pt x="533" y="159"/>
                  </a:lnTo>
                  <a:lnTo>
                    <a:pt x="533" y="159"/>
                  </a:lnTo>
                  <a:lnTo>
                    <a:pt x="527" y="168"/>
                  </a:lnTo>
                  <a:lnTo>
                    <a:pt x="525" y="170"/>
                  </a:lnTo>
                  <a:lnTo>
                    <a:pt x="520" y="173"/>
                  </a:lnTo>
                  <a:lnTo>
                    <a:pt x="520" y="173"/>
                  </a:lnTo>
                  <a:lnTo>
                    <a:pt x="514" y="176"/>
                  </a:lnTo>
                  <a:lnTo>
                    <a:pt x="506" y="177"/>
                  </a:lnTo>
                  <a:lnTo>
                    <a:pt x="503" y="177"/>
                  </a:lnTo>
                  <a:lnTo>
                    <a:pt x="501" y="176"/>
                  </a:lnTo>
                  <a:lnTo>
                    <a:pt x="499" y="173"/>
                  </a:lnTo>
                  <a:lnTo>
                    <a:pt x="499" y="170"/>
                  </a:lnTo>
                  <a:lnTo>
                    <a:pt x="499" y="170"/>
                  </a:lnTo>
                  <a:lnTo>
                    <a:pt x="500" y="165"/>
                  </a:lnTo>
                  <a:lnTo>
                    <a:pt x="500" y="162"/>
                  </a:lnTo>
                  <a:lnTo>
                    <a:pt x="502" y="160"/>
                  </a:lnTo>
                  <a:lnTo>
                    <a:pt x="507" y="156"/>
                  </a:lnTo>
                  <a:lnTo>
                    <a:pt x="507" y="156"/>
                  </a:lnTo>
                  <a:lnTo>
                    <a:pt x="514" y="151"/>
                  </a:lnTo>
                  <a:lnTo>
                    <a:pt x="519" y="147"/>
                  </a:lnTo>
                  <a:lnTo>
                    <a:pt x="520" y="144"/>
                  </a:lnTo>
                  <a:lnTo>
                    <a:pt x="520" y="142"/>
                  </a:lnTo>
                  <a:lnTo>
                    <a:pt x="520" y="140"/>
                  </a:lnTo>
                  <a:lnTo>
                    <a:pt x="518" y="137"/>
                  </a:lnTo>
                  <a:lnTo>
                    <a:pt x="518" y="137"/>
                  </a:lnTo>
                  <a:lnTo>
                    <a:pt x="515" y="133"/>
                  </a:lnTo>
                  <a:lnTo>
                    <a:pt x="511" y="131"/>
                  </a:lnTo>
                  <a:lnTo>
                    <a:pt x="505" y="129"/>
                  </a:lnTo>
                  <a:lnTo>
                    <a:pt x="493" y="126"/>
                  </a:lnTo>
                  <a:lnTo>
                    <a:pt x="493" y="126"/>
                  </a:lnTo>
                  <a:lnTo>
                    <a:pt x="479" y="123"/>
                  </a:lnTo>
                  <a:lnTo>
                    <a:pt x="466" y="121"/>
                  </a:lnTo>
                  <a:lnTo>
                    <a:pt x="454" y="117"/>
                  </a:lnTo>
                  <a:lnTo>
                    <a:pt x="448" y="115"/>
                  </a:lnTo>
                  <a:lnTo>
                    <a:pt x="441" y="111"/>
                  </a:lnTo>
                  <a:lnTo>
                    <a:pt x="441" y="111"/>
                  </a:lnTo>
                  <a:lnTo>
                    <a:pt x="428" y="105"/>
                  </a:lnTo>
                  <a:lnTo>
                    <a:pt x="416" y="100"/>
                  </a:lnTo>
                  <a:lnTo>
                    <a:pt x="406" y="97"/>
                  </a:lnTo>
                  <a:lnTo>
                    <a:pt x="399" y="96"/>
                  </a:lnTo>
                  <a:lnTo>
                    <a:pt x="399" y="96"/>
                  </a:lnTo>
                  <a:lnTo>
                    <a:pt x="397" y="95"/>
                  </a:lnTo>
                  <a:lnTo>
                    <a:pt x="394" y="96"/>
                  </a:lnTo>
                  <a:lnTo>
                    <a:pt x="389" y="98"/>
                  </a:lnTo>
                  <a:lnTo>
                    <a:pt x="377" y="108"/>
                  </a:lnTo>
                  <a:lnTo>
                    <a:pt x="377" y="108"/>
                  </a:lnTo>
                  <a:lnTo>
                    <a:pt x="370" y="113"/>
                  </a:lnTo>
                  <a:lnTo>
                    <a:pt x="364" y="118"/>
                  </a:lnTo>
                  <a:lnTo>
                    <a:pt x="361" y="122"/>
                  </a:lnTo>
                  <a:lnTo>
                    <a:pt x="360" y="124"/>
                  </a:lnTo>
                  <a:lnTo>
                    <a:pt x="361" y="127"/>
                  </a:lnTo>
                  <a:lnTo>
                    <a:pt x="361" y="127"/>
                  </a:lnTo>
                  <a:lnTo>
                    <a:pt x="362" y="131"/>
                  </a:lnTo>
                  <a:lnTo>
                    <a:pt x="362" y="135"/>
                  </a:lnTo>
                  <a:lnTo>
                    <a:pt x="361" y="136"/>
                  </a:lnTo>
                  <a:lnTo>
                    <a:pt x="360" y="138"/>
                  </a:lnTo>
                  <a:lnTo>
                    <a:pt x="357" y="139"/>
                  </a:lnTo>
                  <a:lnTo>
                    <a:pt x="353" y="140"/>
                  </a:lnTo>
                  <a:lnTo>
                    <a:pt x="353" y="140"/>
                  </a:lnTo>
                  <a:lnTo>
                    <a:pt x="341" y="143"/>
                  </a:lnTo>
                  <a:lnTo>
                    <a:pt x="324" y="146"/>
                  </a:lnTo>
                  <a:lnTo>
                    <a:pt x="317" y="146"/>
                  </a:lnTo>
                  <a:lnTo>
                    <a:pt x="311" y="146"/>
                  </a:lnTo>
                  <a:lnTo>
                    <a:pt x="309" y="145"/>
                  </a:lnTo>
                  <a:lnTo>
                    <a:pt x="308" y="144"/>
                  </a:lnTo>
                  <a:lnTo>
                    <a:pt x="307" y="142"/>
                  </a:lnTo>
                  <a:lnTo>
                    <a:pt x="307" y="140"/>
                  </a:lnTo>
                  <a:lnTo>
                    <a:pt x="307" y="140"/>
                  </a:lnTo>
                  <a:lnTo>
                    <a:pt x="309" y="133"/>
                  </a:lnTo>
                  <a:lnTo>
                    <a:pt x="310" y="130"/>
                  </a:lnTo>
                  <a:lnTo>
                    <a:pt x="312" y="128"/>
                  </a:lnTo>
                  <a:lnTo>
                    <a:pt x="314" y="127"/>
                  </a:lnTo>
                  <a:lnTo>
                    <a:pt x="316" y="126"/>
                  </a:lnTo>
                  <a:lnTo>
                    <a:pt x="324" y="125"/>
                  </a:lnTo>
                  <a:lnTo>
                    <a:pt x="324" y="125"/>
                  </a:lnTo>
                  <a:lnTo>
                    <a:pt x="332" y="125"/>
                  </a:lnTo>
                  <a:lnTo>
                    <a:pt x="338" y="124"/>
                  </a:lnTo>
                  <a:lnTo>
                    <a:pt x="339" y="123"/>
                  </a:lnTo>
                  <a:lnTo>
                    <a:pt x="341" y="121"/>
                  </a:lnTo>
                  <a:lnTo>
                    <a:pt x="341" y="119"/>
                  </a:lnTo>
                  <a:lnTo>
                    <a:pt x="339" y="116"/>
                  </a:lnTo>
                  <a:lnTo>
                    <a:pt x="339" y="116"/>
                  </a:lnTo>
                  <a:lnTo>
                    <a:pt x="335" y="111"/>
                  </a:lnTo>
                  <a:lnTo>
                    <a:pt x="332" y="108"/>
                  </a:lnTo>
                  <a:lnTo>
                    <a:pt x="331" y="106"/>
                  </a:lnTo>
                  <a:lnTo>
                    <a:pt x="331" y="104"/>
                  </a:lnTo>
                  <a:lnTo>
                    <a:pt x="332" y="102"/>
                  </a:lnTo>
                  <a:lnTo>
                    <a:pt x="334" y="99"/>
                  </a:lnTo>
                  <a:lnTo>
                    <a:pt x="334" y="99"/>
                  </a:lnTo>
                  <a:lnTo>
                    <a:pt x="338" y="92"/>
                  </a:lnTo>
                  <a:lnTo>
                    <a:pt x="342" y="87"/>
                  </a:lnTo>
                  <a:lnTo>
                    <a:pt x="343" y="84"/>
                  </a:lnTo>
                  <a:lnTo>
                    <a:pt x="343" y="81"/>
                  </a:lnTo>
                  <a:lnTo>
                    <a:pt x="341" y="78"/>
                  </a:lnTo>
                  <a:lnTo>
                    <a:pt x="337" y="75"/>
                  </a:lnTo>
                  <a:lnTo>
                    <a:pt x="337" y="75"/>
                  </a:lnTo>
                  <a:lnTo>
                    <a:pt x="330" y="68"/>
                  </a:lnTo>
                  <a:lnTo>
                    <a:pt x="326" y="64"/>
                  </a:lnTo>
                  <a:lnTo>
                    <a:pt x="321" y="60"/>
                  </a:lnTo>
                  <a:lnTo>
                    <a:pt x="314" y="56"/>
                  </a:lnTo>
                  <a:lnTo>
                    <a:pt x="314" y="56"/>
                  </a:lnTo>
                  <a:lnTo>
                    <a:pt x="305" y="52"/>
                  </a:lnTo>
                  <a:lnTo>
                    <a:pt x="298" y="50"/>
                  </a:lnTo>
                  <a:lnTo>
                    <a:pt x="295" y="50"/>
                  </a:lnTo>
                  <a:lnTo>
                    <a:pt x="291" y="50"/>
                  </a:lnTo>
                  <a:lnTo>
                    <a:pt x="287" y="51"/>
                  </a:lnTo>
                  <a:lnTo>
                    <a:pt x="283" y="53"/>
                  </a:lnTo>
                  <a:lnTo>
                    <a:pt x="283" y="53"/>
                  </a:lnTo>
                  <a:lnTo>
                    <a:pt x="278" y="56"/>
                  </a:lnTo>
                  <a:lnTo>
                    <a:pt x="272" y="58"/>
                  </a:lnTo>
                  <a:lnTo>
                    <a:pt x="258" y="61"/>
                  </a:lnTo>
                  <a:lnTo>
                    <a:pt x="242" y="64"/>
                  </a:lnTo>
                  <a:lnTo>
                    <a:pt x="230" y="67"/>
                  </a:lnTo>
                  <a:lnTo>
                    <a:pt x="230" y="67"/>
                  </a:lnTo>
                  <a:lnTo>
                    <a:pt x="225" y="69"/>
                  </a:lnTo>
                  <a:lnTo>
                    <a:pt x="221" y="72"/>
                  </a:lnTo>
                  <a:lnTo>
                    <a:pt x="214" y="78"/>
                  </a:lnTo>
                  <a:lnTo>
                    <a:pt x="211" y="81"/>
                  </a:lnTo>
                  <a:lnTo>
                    <a:pt x="207" y="83"/>
                  </a:lnTo>
                  <a:lnTo>
                    <a:pt x="202" y="86"/>
                  </a:lnTo>
                  <a:lnTo>
                    <a:pt x="195" y="88"/>
                  </a:lnTo>
                  <a:lnTo>
                    <a:pt x="195" y="88"/>
                  </a:lnTo>
                  <a:lnTo>
                    <a:pt x="179" y="91"/>
                  </a:lnTo>
                  <a:lnTo>
                    <a:pt x="162" y="96"/>
                  </a:lnTo>
                  <a:lnTo>
                    <a:pt x="145" y="101"/>
                  </a:lnTo>
                  <a:lnTo>
                    <a:pt x="127" y="108"/>
                  </a:lnTo>
                  <a:lnTo>
                    <a:pt x="127" y="108"/>
                  </a:lnTo>
                  <a:lnTo>
                    <a:pt x="125" y="108"/>
                  </a:lnTo>
                  <a:lnTo>
                    <a:pt x="120" y="109"/>
                  </a:lnTo>
                  <a:lnTo>
                    <a:pt x="112" y="112"/>
                  </a:lnTo>
                  <a:lnTo>
                    <a:pt x="108" y="114"/>
                  </a:lnTo>
                  <a:lnTo>
                    <a:pt x="105" y="117"/>
                  </a:lnTo>
                  <a:lnTo>
                    <a:pt x="105" y="117"/>
                  </a:lnTo>
                  <a:lnTo>
                    <a:pt x="92" y="129"/>
                  </a:lnTo>
                  <a:lnTo>
                    <a:pt x="86" y="134"/>
                  </a:lnTo>
                  <a:lnTo>
                    <a:pt x="78" y="138"/>
                  </a:lnTo>
                  <a:lnTo>
                    <a:pt x="78" y="138"/>
                  </a:lnTo>
                  <a:lnTo>
                    <a:pt x="72" y="141"/>
                  </a:lnTo>
                  <a:lnTo>
                    <a:pt x="67" y="144"/>
                  </a:lnTo>
                  <a:lnTo>
                    <a:pt x="62" y="147"/>
                  </a:lnTo>
                  <a:lnTo>
                    <a:pt x="56" y="149"/>
                  </a:lnTo>
                  <a:lnTo>
                    <a:pt x="56" y="149"/>
                  </a:lnTo>
                  <a:lnTo>
                    <a:pt x="49" y="152"/>
                  </a:lnTo>
                  <a:lnTo>
                    <a:pt x="41" y="156"/>
                  </a:lnTo>
                  <a:lnTo>
                    <a:pt x="38" y="158"/>
                  </a:lnTo>
                  <a:lnTo>
                    <a:pt x="36" y="160"/>
                  </a:lnTo>
                  <a:lnTo>
                    <a:pt x="35" y="163"/>
                  </a:lnTo>
                  <a:lnTo>
                    <a:pt x="35" y="166"/>
                  </a:lnTo>
                  <a:lnTo>
                    <a:pt x="35" y="166"/>
                  </a:lnTo>
                  <a:lnTo>
                    <a:pt x="37" y="172"/>
                  </a:lnTo>
                  <a:lnTo>
                    <a:pt x="40" y="176"/>
                  </a:lnTo>
                  <a:lnTo>
                    <a:pt x="43" y="178"/>
                  </a:lnTo>
                  <a:lnTo>
                    <a:pt x="48" y="178"/>
                  </a:lnTo>
                  <a:lnTo>
                    <a:pt x="48" y="178"/>
                  </a:lnTo>
                  <a:lnTo>
                    <a:pt x="53" y="178"/>
                  </a:lnTo>
                  <a:lnTo>
                    <a:pt x="58" y="181"/>
                  </a:lnTo>
                  <a:lnTo>
                    <a:pt x="60" y="182"/>
                  </a:lnTo>
                  <a:lnTo>
                    <a:pt x="62" y="184"/>
                  </a:lnTo>
                  <a:lnTo>
                    <a:pt x="63" y="186"/>
                  </a:lnTo>
                  <a:lnTo>
                    <a:pt x="64" y="189"/>
                  </a:lnTo>
                  <a:lnTo>
                    <a:pt x="64" y="189"/>
                  </a:lnTo>
                  <a:lnTo>
                    <a:pt x="64" y="194"/>
                  </a:lnTo>
                  <a:lnTo>
                    <a:pt x="63" y="196"/>
                  </a:lnTo>
                  <a:lnTo>
                    <a:pt x="62" y="197"/>
                  </a:lnTo>
                  <a:lnTo>
                    <a:pt x="58" y="198"/>
                  </a:lnTo>
                  <a:lnTo>
                    <a:pt x="51" y="198"/>
                  </a:lnTo>
                  <a:lnTo>
                    <a:pt x="51" y="198"/>
                  </a:lnTo>
                  <a:lnTo>
                    <a:pt x="43" y="199"/>
                  </a:lnTo>
                  <a:lnTo>
                    <a:pt x="35" y="202"/>
                  </a:lnTo>
                  <a:lnTo>
                    <a:pt x="30" y="205"/>
                  </a:lnTo>
                  <a:lnTo>
                    <a:pt x="28" y="208"/>
                  </a:lnTo>
                  <a:lnTo>
                    <a:pt x="26" y="211"/>
                  </a:lnTo>
                  <a:lnTo>
                    <a:pt x="26" y="211"/>
                  </a:lnTo>
                  <a:lnTo>
                    <a:pt x="24" y="217"/>
                  </a:lnTo>
                  <a:lnTo>
                    <a:pt x="21" y="222"/>
                  </a:lnTo>
                  <a:lnTo>
                    <a:pt x="17" y="227"/>
                  </a:lnTo>
                  <a:lnTo>
                    <a:pt x="11" y="231"/>
                  </a:lnTo>
                  <a:lnTo>
                    <a:pt x="11" y="231"/>
                  </a:lnTo>
                  <a:lnTo>
                    <a:pt x="5" y="235"/>
                  </a:lnTo>
                  <a:lnTo>
                    <a:pt x="2" y="239"/>
                  </a:lnTo>
                  <a:lnTo>
                    <a:pt x="0" y="244"/>
                  </a:lnTo>
                  <a:lnTo>
                    <a:pt x="0" y="249"/>
                  </a:lnTo>
                  <a:lnTo>
                    <a:pt x="0" y="249"/>
                  </a:lnTo>
                  <a:lnTo>
                    <a:pt x="0" y="251"/>
                  </a:lnTo>
                  <a:lnTo>
                    <a:pt x="1" y="252"/>
                  </a:lnTo>
                  <a:lnTo>
                    <a:pt x="4" y="255"/>
                  </a:lnTo>
                  <a:lnTo>
                    <a:pt x="6" y="257"/>
                  </a:lnTo>
                  <a:lnTo>
                    <a:pt x="7" y="259"/>
                  </a:lnTo>
                  <a:lnTo>
                    <a:pt x="8" y="262"/>
                  </a:lnTo>
                  <a:lnTo>
                    <a:pt x="8" y="262"/>
                  </a:lnTo>
                  <a:lnTo>
                    <a:pt x="9" y="267"/>
                  </a:lnTo>
                  <a:lnTo>
                    <a:pt x="11" y="269"/>
                  </a:lnTo>
                  <a:lnTo>
                    <a:pt x="14" y="272"/>
                  </a:lnTo>
                  <a:lnTo>
                    <a:pt x="17" y="273"/>
                  </a:lnTo>
                  <a:lnTo>
                    <a:pt x="20" y="274"/>
                  </a:lnTo>
                  <a:lnTo>
                    <a:pt x="23" y="275"/>
                  </a:lnTo>
                  <a:lnTo>
                    <a:pt x="25" y="274"/>
                  </a:lnTo>
                  <a:lnTo>
                    <a:pt x="28" y="273"/>
                  </a:lnTo>
                  <a:lnTo>
                    <a:pt x="28" y="273"/>
                  </a:lnTo>
                  <a:lnTo>
                    <a:pt x="32" y="270"/>
                  </a:lnTo>
                  <a:lnTo>
                    <a:pt x="37" y="268"/>
                  </a:lnTo>
                  <a:lnTo>
                    <a:pt x="42" y="265"/>
                  </a:lnTo>
                  <a:lnTo>
                    <a:pt x="47" y="267"/>
                  </a:lnTo>
                  <a:lnTo>
                    <a:pt x="47" y="267"/>
                  </a:lnTo>
                  <a:lnTo>
                    <a:pt x="52" y="270"/>
                  </a:lnTo>
                  <a:lnTo>
                    <a:pt x="58" y="274"/>
                  </a:lnTo>
                  <a:lnTo>
                    <a:pt x="62" y="280"/>
                  </a:lnTo>
                  <a:lnTo>
                    <a:pt x="63" y="283"/>
                  </a:lnTo>
                  <a:lnTo>
                    <a:pt x="63" y="285"/>
                  </a:lnTo>
                  <a:lnTo>
                    <a:pt x="63" y="285"/>
                  </a:lnTo>
                  <a:lnTo>
                    <a:pt x="64" y="290"/>
                  </a:lnTo>
                  <a:lnTo>
                    <a:pt x="64" y="292"/>
                  </a:lnTo>
                  <a:lnTo>
                    <a:pt x="66" y="293"/>
                  </a:lnTo>
                  <a:lnTo>
                    <a:pt x="70" y="296"/>
                  </a:lnTo>
                  <a:lnTo>
                    <a:pt x="78" y="298"/>
                  </a:lnTo>
                  <a:lnTo>
                    <a:pt x="78" y="298"/>
                  </a:lnTo>
                  <a:lnTo>
                    <a:pt x="90" y="299"/>
                  </a:lnTo>
                  <a:lnTo>
                    <a:pt x="99" y="300"/>
                  </a:lnTo>
                  <a:lnTo>
                    <a:pt x="104" y="300"/>
                  </a:lnTo>
                  <a:lnTo>
                    <a:pt x="108" y="300"/>
                  </a:lnTo>
                  <a:lnTo>
                    <a:pt x="112" y="298"/>
                  </a:lnTo>
                  <a:lnTo>
                    <a:pt x="115" y="296"/>
                  </a:lnTo>
                  <a:lnTo>
                    <a:pt x="115" y="296"/>
                  </a:lnTo>
                  <a:lnTo>
                    <a:pt x="117" y="294"/>
                  </a:lnTo>
                  <a:lnTo>
                    <a:pt x="120" y="292"/>
                  </a:lnTo>
                  <a:lnTo>
                    <a:pt x="126" y="291"/>
                  </a:lnTo>
                  <a:lnTo>
                    <a:pt x="132" y="291"/>
                  </a:lnTo>
                  <a:lnTo>
                    <a:pt x="138" y="292"/>
                  </a:lnTo>
                  <a:lnTo>
                    <a:pt x="138" y="292"/>
                  </a:lnTo>
                  <a:lnTo>
                    <a:pt x="144" y="292"/>
                  </a:lnTo>
                  <a:lnTo>
                    <a:pt x="153" y="293"/>
                  </a:lnTo>
                  <a:lnTo>
                    <a:pt x="161" y="292"/>
                  </a:lnTo>
                  <a:lnTo>
                    <a:pt x="163" y="291"/>
                  </a:lnTo>
                  <a:lnTo>
                    <a:pt x="165" y="289"/>
                  </a:lnTo>
                  <a:lnTo>
                    <a:pt x="165" y="289"/>
                  </a:lnTo>
                  <a:lnTo>
                    <a:pt x="166" y="286"/>
                  </a:lnTo>
                  <a:lnTo>
                    <a:pt x="171" y="283"/>
                  </a:lnTo>
                  <a:lnTo>
                    <a:pt x="176" y="281"/>
                  </a:lnTo>
                  <a:lnTo>
                    <a:pt x="184" y="280"/>
                  </a:lnTo>
                  <a:lnTo>
                    <a:pt x="184" y="280"/>
                  </a:lnTo>
                  <a:lnTo>
                    <a:pt x="189" y="281"/>
                  </a:lnTo>
                  <a:lnTo>
                    <a:pt x="193" y="282"/>
                  </a:lnTo>
                  <a:lnTo>
                    <a:pt x="196" y="284"/>
                  </a:lnTo>
                  <a:lnTo>
                    <a:pt x="198" y="286"/>
                  </a:lnTo>
                  <a:lnTo>
                    <a:pt x="199" y="289"/>
                  </a:lnTo>
                  <a:lnTo>
                    <a:pt x="200" y="292"/>
                  </a:lnTo>
                  <a:lnTo>
                    <a:pt x="199" y="295"/>
                  </a:lnTo>
                  <a:lnTo>
                    <a:pt x="197" y="298"/>
                  </a:lnTo>
                  <a:lnTo>
                    <a:pt x="197" y="298"/>
                  </a:lnTo>
                  <a:lnTo>
                    <a:pt x="195" y="300"/>
                  </a:lnTo>
                  <a:lnTo>
                    <a:pt x="192" y="301"/>
                  </a:lnTo>
                  <a:lnTo>
                    <a:pt x="184" y="301"/>
                  </a:lnTo>
                  <a:lnTo>
                    <a:pt x="175" y="300"/>
                  </a:lnTo>
                  <a:lnTo>
                    <a:pt x="171" y="301"/>
                  </a:lnTo>
                  <a:lnTo>
                    <a:pt x="166" y="302"/>
                  </a:lnTo>
                  <a:lnTo>
                    <a:pt x="166" y="302"/>
                  </a:lnTo>
                  <a:lnTo>
                    <a:pt x="161" y="305"/>
                  </a:lnTo>
                  <a:lnTo>
                    <a:pt x="158" y="308"/>
                  </a:lnTo>
                  <a:lnTo>
                    <a:pt x="153" y="310"/>
                  </a:lnTo>
                  <a:lnTo>
                    <a:pt x="145" y="311"/>
                  </a:lnTo>
                  <a:lnTo>
                    <a:pt x="145" y="311"/>
                  </a:lnTo>
                  <a:lnTo>
                    <a:pt x="136" y="310"/>
                  </a:lnTo>
                  <a:lnTo>
                    <a:pt x="131" y="309"/>
                  </a:lnTo>
                  <a:lnTo>
                    <a:pt x="129" y="309"/>
                  </a:lnTo>
                  <a:lnTo>
                    <a:pt x="128" y="310"/>
                  </a:lnTo>
                  <a:lnTo>
                    <a:pt x="125" y="313"/>
                  </a:lnTo>
                  <a:lnTo>
                    <a:pt x="125" y="313"/>
                  </a:lnTo>
                  <a:lnTo>
                    <a:pt x="123" y="316"/>
                  </a:lnTo>
                  <a:lnTo>
                    <a:pt x="121" y="318"/>
                  </a:lnTo>
                  <a:lnTo>
                    <a:pt x="116" y="320"/>
                  </a:lnTo>
                  <a:lnTo>
                    <a:pt x="109" y="320"/>
                  </a:lnTo>
                  <a:lnTo>
                    <a:pt x="101" y="320"/>
                  </a:lnTo>
                  <a:lnTo>
                    <a:pt x="101" y="320"/>
                  </a:lnTo>
                  <a:lnTo>
                    <a:pt x="89" y="320"/>
                  </a:lnTo>
                  <a:lnTo>
                    <a:pt x="86" y="320"/>
                  </a:lnTo>
                  <a:lnTo>
                    <a:pt x="81" y="323"/>
                  </a:lnTo>
                  <a:lnTo>
                    <a:pt x="81" y="323"/>
                  </a:lnTo>
                  <a:lnTo>
                    <a:pt x="75" y="327"/>
                  </a:lnTo>
                  <a:lnTo>
                    <a:pt x="70" y="328"/>
                  </a:lnTo>
                  <a:lnTo>
                    <a:pt x="65" y="330"/>
                  </a:lnTo>
                  <a:lnTo>
                    <a:pt x="61" y="334"/>
                  </a:lnTo>
                  <a:lnTo>
                    <a:pt x="61" y="334"/>
                  </a:lnTo>
                  <a:lnTo>
                    <a:pt x="55" y="339"/>
                  </a:lnTo>
                  <a:lnTo>
                    <a:pt x="51" y="343"/>
                  </a:lnTo>
                  <a:lnTo>
                    <a:pt x="50" y="345"/>
                  </a:lnTo>
                  <a:lnTo>
                    <a:pt x="51" y="347"/>
                  </a:lnTo>
                  <a:lnTo>
                    <a:pt x="52" y="350"/>
                  </a:lnTo>
                  <a:lnTo>
                    <a:pt x="56" y="354"/>
                  </a:lnTo>
                  <a:lnTo>
                    <a:pt x="56" y="354"/>
                  </a:lnTo>
                  <a:lnTo>
                    <a:pt x="64" y="359"/>
                  </a:lnTo>
                  <a:lnTo>
                    <a:pt x="72" y="363"/>
                  </a:lnTo>
                  <a:lnTo>
                    <a:pt x="79" y="367"/>
                  </a:lnTo>
                  <a:lnTo>
                    <a:pt x="85" y="371"/>
                  </a:lnTo>
                  <a:lnTo>
                    <a:pt x="85" y="371"/>
                  </a:lnTo>
                  <a:lnTo>
                    <a:pt x="90" y="377"/>
                  </a:lnTo>
                  <a:lnTo>
                    <a:pt x="95" y="383"/>
                  </a:lnTo>
                  <a:lnTo>
                    <a:pt x="98" y="386"/>
                  </a:lnTo>
                  <a:lnTo>
                    <a:pt x="101" y="389"/>
                  </a:lnTo>
                  <a:lnTo>
                    <a:pt x="106" y="390"/>
                  </a:lnTo>
                  <a:lnTo>
                    <a:pt x="110" y="391"/>
                  </a:lnTo>
                  <a:lnTo>
                    <a:pt x="110" y="391"/>
                  </a:lnTo>
                  <a:lnTo>
                    <a:pt x="115" y="391"/>
                  </a:lnTo>
                  <a:lnTo>
                    <a:pt x="120" y="392"/>
                  </a:lnTo>
                  <a:lnTo>
                    <a:pt x="128" y="395"/>
                  </a:lnTo>
                  <a:lnTo>
                    <a:pt x="135" y="397"/>
                  </a:lnTo>
                  <a:lnTo>
                    <a:pt x="138" y="397"/>
                  </a:lnTo>
                  <a:lnTo>
                    <a:pt x="140" y="396"/>
                  </a:lnTo>
                  <a:lnTo>
                    <a:pt x="140" y="396"/>
                  </a:lnTo>
                  <a:lnTo>
                    <a:pt x="143" y="394"/>
                  </a:lnTo>
                  <a:lnTo>
                    <a:pt x="148" y="393"/>
                  </a:lnTo>
                  <a:lnTo>
                    <a:pt x="152" y="393"/>
                  </a:lnTo>
                  <a:lnTo>
                    <a:pt x="156" y="394"/>
                  </a:lnTo>
                  <a:lnTo>
                    <a:pt x="156" y="394"/>
                  </a:lnTo>
                  <a:lnTo>
                    <a:pt x="162" y="396"/>
                  </a:lnTo>
                  <a:lnTo>
                    <a:pt x="171" y="397"/>
                  </a:lnTo>
                  <a:lnTo>
                    <a:pt x="181" y="398"/>
                  </a:lnTo>
                  <a:lnTo>
                    <a:pt x="185" y="397"/>
                  </a:lnTo>
                  <a:lnTo>
                    <a:pt x="189" y="396"/>
                  </a:lnTo>
                  <a:lnTo>
                    <a:pt x="189" y="396"/>
                  </a:lnTo>
                  <a:lnTo>
                    <a:pt x="196" y="394"/>
                  </a:lnTo>
                  <a:lnTo>
                    <a:pt x="203" y="393"/>
                  </a:lnTo>
                  <a:lnTo>
                    <a:pt x="220" y="393"/>
                  </a:lnTo>
                  <a:lnTo>
                    <a:pt x="220" y="393"/>
                  </a:lnTo>
                  <a:lnTo>
                    <a:pt x="238" y="394"/>
                  </a:lnTo>
                  <a:lnTo>
                    <a:pt x="264" y="396"/>
                  </a:lnTo>
                  <a:lnTo>
                    <a:pt x="277" y="396"/>
                  </a:lnTo>
                  <a:lnTo>
                    <a:pt x="288" y="396"/>
                  </a:lnTo>
                  <a:lnTo>
                    <a:pt x="297" y="395"/>
                  </a:lnTo>
                  <a:lnTo>
                    <a:pt x="300" y="393"/>
                  </a:lnTo>
                  <a:lnTo>
                    <a:pt x="302" y="392"/>
                  </a:lnTo>
                  <a:lnTo>
                    <a:pt x="302" y="392"/>
                  </a:lnTo>
                  <a:lnTo>
                    <a:pt x="305" y="389"/>
                  </a:lnTo>
                  <a:lnTo>
                    <a:pt x="308" y="387"/>
                  </a:lnTo>
                  <a:lnTo>
                    <a:pt x="311" y="387"/>
                  </a:lnTo>
                  <a:lnTo>
                    <a:pt x="314" y="387"/>
                  </a:lnTo>
                  <a:lnTo>
                    <a:pt x="321" y="386"/>
                  </a:lnTo>
                  <a:lnTo>
                    <a:pt x="324" y="386"/>
                  </a:lnTo>
                  <a:lnTo>
                    <a:pt x="327" y="384"/>
                  </a:lnTo>
                  <a:lnTo>
                    <a:pt x="327" y="384"/>
                  </a:lnTo>
                  <a:lnTo>
                    <a:pt x="333" y="380"/>
                  </a:lnTo>
                  <a:lnTo>
                    <a:pt x="341" y="377"/>
                  </a:lnTo>
                  <a:lnTo>
                    <a:pt x="344" y="376"/>
                  </a:lnTo>
                  <a:lnTo>
                    <a:pt x="347" y="376"/>
                  </a:lnTo>
                  <a:lnTo>
                    <a:pt x="349" y="377"/>
                  </a:lnTo>
                  <a:lnTo>
                    <a:pt x="351" y="379"/>
                  </a:lnTo>
                  <a:lnTo>
                    <a:pt x="351" y="379"/>
                  </a:lnTo>
                  <a:lnTo>
                    <a:pt x="353" y="381"/>
                  </a:lnTo>
                  <a:lnTo>
                    <a:pt x="356" y="383"/>
                  </a:lnTo>
                  <a:lnTo>
                    <a:pt x="363" y="386"/>
                  </a:lnTo>
                  <a:lnTo>
                    <a:pt x="370" y="387"/>
                  </a:lnTo>
                  <a:lnTo>
                    <a:pt x="378" y="387"/>
                  </a:lnTo>
                  <a:lnTo>
                    <a:pt x="378" y="387"/>
                  </a:lnTo>
                  <a:lnTo>
                    <a:pt x="381" y="387"/>
                  </a:lnTo>
                  <a:lnTo>
                    <a:pt x="384" y="388"/>
                  </a:lnTo>
                  <a:lnTo>
                    <a:pt x="390" y="391"/>
                  </a:lnTo>
                  <a:lnTo>
                    <a:pt x="397" y="394"/>
                  </a:lnTo>
                  <a:lnTo>
                    <a:pt x="401" y="395"/>
                  </a:lnTo>
                  <a:lnTo>
                    <a:pt x="406" y="395"/>
                  </a:lnTo>
                  <a:lnTo>
                    <a:pt x="406" y="395"/>
                  </a:lnTo>
                  <a:lnTo>
                    <a:pt x="415" y="396"/>
                  </a:lnTo>
                  <a:lnTo>
                    <a:pt x="423" y="397"/>
                  </a:lnTo>
                  <a:lnTo>
                    <a:pt x="432" y="398"/>
                  </a:lnTo>
                  <a:lnTo>
                    <a:pt x="440" y="399"/>
                  </a:lnTo>
                  <a:lnTo>
                    <a:pt x="440" y="399"/>
                  </a:lnTo>
                  <a:lnTo>
                    <a:pt x="447" y="399"/>
                  </a:lnTo>
                  <a:lnTo>
                    <a:pt x="451" y="399"/>
                  </a:lnTo>
                  <a:lnTo>
                    <a:pt x="452" y="400"/>
                  </a:lnTo>
                  <a:lnTo>
                    <a:pt x="453" y="401"/>
                  </a:lnTo>
                  <a:lnTo>
                    <a:pt x="453" y="407"/>
                  </a:lnTo>
                  <a:lnTo>
                    <a:pt x="453" y="407"/>
                  </a:lnTo>
                  <a:lnTo>
                    <a:pt x="452" y="413"/>
                  </a:lnTo>
                  <a:lnTo>
                    <a:pt x="451" y="415"/>
                  </a:lnTo>
                  <a:lnTo>
                    <a:pt x="450" y="417"/>
                  </a:lnTo>
                  <a:lnTo>
                    <a:pt x="445" y="419"/>
                  </a:lnTo>
                  <a:lnTo>
                    <a:pt x="439" y="420"/>
                  </a:lnTo>
                  <a:lnTo>
                    <a:pt x="439" y="420"/>
                  </a:lnTo>
                  <a:lnTo>
                    <a:pt x="435" y="420"/>
                  </a:lnTo>
                  <a:lnTo>
                    <a:pt x="433" y="421"/>
                  </a:lnTo>
                  <a:lnTo>
                    <a:pt x="427" y="425"/>
                  </a:lnTo>
                  <a:lnTo>
                    <a:pt x="424" y="426"/>
                  </a:lnTo>
                  <a:lnTo>
                    <a:pt x="421" y="427"/>
                  </a:lnTo>
                  <a:lnTo>
                    <a:pt x="417" y="427"/>
                  </a:lnTo>
                  <a:lnTo>
                    <a:pt x="414" y="425"/>
                  </a:lnTo>
                  <a:lnTo>
                    <a:pt x="414" y="425"/>
                  </a:lnTo>
                  <a:lnTo>
                    <a:pt x="405" y="422"/>
                  </a:lnTo>
                  <a:lnTo>
                    <a:pt x="395" y="419"/>
                  </a:lnTo>
                  <a:lnTo>
                    <a:pt x="385" y="417"/>
                  </a:lnTo>
                  <a:lnTo>
                    <a:pt x="380" y="417"/>
                  </a:lnTo>
                  <a:lnTo>
                    <a:pt x="375" y="418"/>
                  </a:lnTo>
                  <a:lnTo>
                    <a:pt x="375" y="418"/>
                  </a:lnTo>
                  <a:lnTo>
                    <a:pt x="365" y="420"/>
                  </a:lnTo>
                  <a:lnTo>
                    <a:pt x="354" y="423"/>
                  </a:lnTo>
                  <a:lnTo>
                    <a:pt x="349" y="425"/>
                  </a:lnTo>
                  <a:lnTo>
                    <a:pt x="343" y="425"/>
                  </a:lnTo>
                  <a:lnTo>
                    <a:pt x="335" y="425"/>
                  </a:lnTo>
                  <a:lnTo>
                    <a:pt x="328" y="423"/>
                  </a:lnTo>
                  <a:lnTo>
                    <a:pt x="328" y="423"/>
                  </a:lnTo>
                  <a:lnTo>
                    <a:pt x="321" y="422"/>
                  </a:lnTo>
                  <a:lnTo>
                    <a:pt x="313" y="420"/>
                  </a:lnTo>
                  <a:lnTo>
                    <a:pt x="299" y="420"/>
                  </a:lnTo>
                  <a:lnTo>
                    <a:pt x="267" y="421"/>
                  </a:lnTo>
                  <a:lnTo>
                    <a:pt x="267" y="421"/>
                  </a:lnTo>
                  <a:lnTo>
                    <a:pt x="251" y="423"/>
                  </a:lnTo>
                  <a:lnTo>
                    <a:pt x="239" y="425"/>
                  </a:lnTo>
                  <a:lnTo>
                    <a:pt x="228" y="427"/>
                  </a:lnTo>
                  <a:lnTo>
                    <a:pt x="219" y="428"/>
                  </a:lnTo>
                  <a:lnTo>
                    <a:pt x="219" y="428"/>
                  </a:lnTo>
                  <a:lnTo>
                    <a:pt x="211" y="429"/>
                  </a:lnTo>
                  <a:lnTo>
                    <a:pt x="204" y="431"/>
                  </a:lnTo>
                  <a:lnTo>
                    <a:pt x="196" y="433"/>
                  </a:lnTo>
                  <a:lnTo>
                    <a:pt x="186" y="433"/>
                  </a:lnTo>
                  <a:lnTo>
                    <a:pt x="186" y="433"/>
                  </a:lnTo>
                  <a:lnTo>
                    <a:pt x="180" y="434"/>
                  </a:lnTo>
                  <a:lnTo>
                    <a:pt x="174" y="435"/>
                  </a:lnTo>
                  <a:lnTo>
                    <a:pt x="163" y="437"/>
                  </a:lnTo>
                  <a:lnTo>
                    <a:pt x="153" y="441"/>
                  </a:lnTo>
                  <a:lnTo>
                    <a:pt x="148" y="442"/>
                  </a:lnTo>
                  <a:lnTo>
                    <a:pt x="142" y="442"/>
                  </a:lnTo>
                  <a:lnTo>
                    <a:pt x="142" y="442"/>
                  </a:lnTo>
                  <a:lnTo>
                    <a:pt x="130" y="441"/>
                  </a:lnTo>
                  <a:lnTo>
                    <a:pt x="126" y="442"/>
                  </a:lnTo>
                  <a:lnTo>
                    <a:pt x="122" y="443"/>
                  </a:lnTo>
                  <a:lnTo>
                    <a:pt x="118" y="445"/>
                  </a:lnTo>
                  <a:lnTo>
                    <a:pt x="116" y="447"/>
                  </a:lnTo>
                  <a:lnTo>
                    <a:pt x="114" y="450"/>
                  </a:lnTo>
                  <a:lnTo>
                    <a:pt x="114" y="454"/>
                  </a:lnTo>
                  <a:lnTo>
                    <a:pt x="114" y="454"/>
                  </a:lnTo>
                  <a:lnTo>
                    <a:pt x="114" y="461"/>
                  </a:lnTo>
                  <a:lnTo>
                    <a:pt x="116" y="469"/>
                  </a:lnTo>
                  <a:lnTo>
                    <a:pt x="117" y="472"/>
                  </a:lnTo>
                  <a:lnTo>
                    <a:pt x="120" y="475"/>
                  </a:lnTo>
                  <a:lnTo>
                    <a:pt x="123" y="478"/>
                  </a:lnTo>
                  <a:lnTo>
                    <a:pt x="127" y="482"/>
                  </a:lnTo>
                  <a:lnTo>
                    <a:pt x="127" y="482"/>
                  </a:lnTo>
                  <a:lnTo>
                    <a:pt x="138" y="489"/>
                  </a:lnTo>
                  <a:lnTo>
                    <a:pt x="149" y="498"/>
                  </a:lnTo>
                  <a:lnTo>
                    <a:pt x="158" y="506"/>
                  </a:lnTo>
                  <a:lnTo>
                    <a:pt x="162" y="510"/>
                  </a:lnTo>
                  <a:lnTo>
                    <a:pt x="163" y="513"/>
                  </a:lnTo>
                  <a:lnTo>
                    <a:pt x="163" y="513"/>
                  </a:lnTo>
                  <a:lnTo>
                    <a:pt x="165" y="519"/>
                  </a:lnTo>
                  <a:lnTo>
                    <a:pt x="169" y="523"/>
                  </a:lnTo>
                  <a:lnTo>
                    <a:pt x="171" y="526"/>
                  </a:lnTo>
                  <a:lnTo>
                    <a:pt x="174" y="527"/>
                  </a:lnTo>
                  <a:lnTo>
                    <a:pt x="183" y="530"/>
                  </a:lnTo>
                  <a:lnTo>
                    <a:pt x="183" y="530"/>
                  </a:lnTo>
                  <a:lnTo>
                    <a:pt x="203" y="534"/>
                  </a:lnTo>
                  <a:lnTo>
                    <a:pt x="210" y="536"/>
                  </a:lnTo>
                  <a:lnTo>
                    <a:pt x="213" y="538"/>
                  </a:lnTo>
                  <a:lnTo>
                    <a:pt x="216" y="540"/>
                  </a:lnTo>
                  <a:lnTo>
                    <a:pt x="216" y="540"/>
                  </a:lnTo>
                  <a:lnTo>
                    <a:pt x="220" y="542"/>
                  </a:lnTo>
                  <a:lnTo>
                    <a:pt x="226" y="543"/>
                  </a:lnTo>
                  <a:lnTo>
                    <a:pt x="243" y="544"/>
                  </a:lnTo>
                  <a:lnTo>
                    <a:pt x="276" y="543"/>
                  </a:lnTo>
                  <a:lnTo>
                    <a:pt x="276" y="543"/>
                  </a:lnTo>
                  <a:lnTo>
                    <a:pt x="295" y="542"/>
                  </a:lnTo>
                  <a:lnTo>
                    <a:pt x="324" y="543"/>
                  </a:lnTo>
                  <a:lnTo>
                    <a:pt x="338" y="544"/>
                  </a:lnTo>
                  <a:lnTo>
                    <a:pt x="351" y="546"/>
                  </a:lnTo>
                  <a:lnTo>
                    <a:pt x="356" y="547"/>
                  </a:lnTo>
                  <a:lnTo>
                    <a:pt x="359" y="549"/>
                  </a:lnTo>
                  <a:lnTo>
                    <a:pt x="361" y="551"/>
                  </a:lnTo>
                  <a:lnTo>
                    <a:pt x="362" y="554"/>
                  </a:lnTo>
                  <a:lnTo>
                    <a:pt x="362" y="554"/>
                  </a:lnTo>
                  <a:lnTo>
                    <a:pt x="362" y="567"/>
                  </a:lnTo>
                  <a:lnTo>
                    <a:pt x="363" y="582"/>
                  </a:lnTo>
                  <a:lnTo>
                    <a:pt x="365" y="589"/>
                  </a:lnTo>
                  <a:lnTo>
                    <a:pt x="367" y="596"/>
                  </a:lnTo>
                  <a:lnTo>
                    <a:pt x="369" y="602"/>
                  </a:lnTo>
                  <a:lnTo>
                    <a:pt x="373" y="607"/>
                  </a:lnTo>
                  <a:lnTo>
                    <a:pt x="373" y="607"/>
                  </a:lnTo>
                  <a:lnTo>
                    <a:pt x="382" y="618"/>
                  </a:lnTo>
                  <a:lnTo>
                    <a:pt x="388" y="622"/>
                  </a:lnTo>
                  <a:lnTo>
                    <a:pt x="395" y="626"/>
                  </a:lnTo>
                  <a:lnTo>
                    <a:pt x="401" y="630"/>
                  </a:lnTo>
                  <a:lnTo>
                    <a:pt x="407" y="632"/>
                  </a:lnTo>
                  <a:lnTo>
                    <a:pt x="413" y="632"/>
                  </a:lnTo>
                  <a:lnTo>
                    <a:pt x="419" y="631"/>
                  </a:lnTo>
                  <a:lnTo>
                    <a:pt x="419" y="631"/>
                  </a:lnTo>
                  <a:lnTo>
                    <a:pt x="428" y="626"/>
                  </a:lnTo>
                  <a:lnTo>
                    <a:pt x="436" y="623"/>
                  </a:lnTo>
                  <a:lnTo>
                    <a:pt x="444" y="622"/>
                  </a:lnTo>
                  <a:lnTo>
                    <a:pt x="454" y="623"/>
                  </a:lnTo>
                  <a:lnTo>
                    <a:pt x="454" y="623"/>
                  </a:lnTo>
                  <a:lnTo>
                    <a:pt x="467" y="623"/>
                  </a:lnTo>
                  <a:lnTo>
                    <a:pt x="481" y="622"/>
                  </a:lnTo>
                  <a:lnTo>
                    <a:pt x="496" y="622"/>
                  </a:lnTo>
                  <a:lnTo>
                    <a:pt x="502" y="623"/>
                  </a:lnTo>
                  <a:lnTo>
                    <a:pt x="508" y="624"/>
                  </a:lnTo>
                  <a:lnTo>
                    <a:pt x="508" y="624"/>
                  </a:lnTo>
                  <a:lnTo>
                    <a:pt x="519" y="628"/>
                  </a:lnTo>
                  <a:lnTo>
                    <a:pt x="530" y="631"/>
                  </a:lnTo>
                  <a:lnTo>
                    <a:pt x="535" y="631"/>
                  </a:lnTo>
                  <a:lnTo>
                    <a:pt x="539" y="631"/>
                  </a:lnTo>
                  <a:lnTo>
                    <a:pt x="542" y="630"/>
                  </a:lnTo>
                  <a:lnTo>
                    <a:pt x="545" y="628"/>
                  </a:lnTo>
                  <a:lnTo>
                    <a:pt x="545" y="628"/>
                  </a:lnTo>
                  <a:lnTo>
                    <a:pt x="549" y="624"/>
                  </a:lnTo>
                  <a:lnTo>
                    <a:pt x="555" y="621"/>
                  </a:lnTo>
                  <a:lnTo>
                    <a:pt x="564" y="618"/>
                  </a:lnTo>
                  <a:lnTo>
                    <a:pt x="575" y="618"/>
                  </a:lnTo>
                  <a:lnTo>
                    <a:pt x="575" y="618"/>
                  </a:lnTo>
                  <a:lnTo>
                    <a:pt x="604" y="618"/>
                  </a:lnTo>
                  <a:lnTo>
                    <a:pt x="617" y="616"/>
                  </a:lnTo>
                  <a:lnTo>
                    <a:pt x="623" y="615"/>
                  </a:lnTo>
                  <a:lnTo>
                    <a:pt x="628" y="613"/>
                  </a:lnTo>
                  <a:lnTo>
                    <a:pt x="628" y="613"/>
                  </a:lnTo>
                  <a:lnTo>
                    <a:pt x="638" y="609"/>
                  </a:lnTo>
                  <a:lnTo>
                    <a:pt x="650" y="605"/>
                  </a:lnTo>
                  <a:lnTo>
                    <a:pt x="661" y="602"/>
                  </a:lnTo>
                  <a:lnTo>
                    <a:pt x="667" y="599"/>
                  </a:lnTo>
                  <a:lnTo>
                    <a:pt x="672" y="597"/>
                  </a:lnTo>
                  <a:lnTo>
                    <a:pt x="672" y="597"/>
                  </a:lnTo>
                  <a:lnTo>
                    <a:pt x="680" y="591"/>
                  </a:lnTo>
                  <a:lnTo>
                    <a:pt x="690" y="585"/>
                  </a:lnTo>
                  <a:lnTo>
                    <a:pt x="695" y="582"/>
                  </a:lnTo>
                  <a:lnTo>
                    <a:pt x="701" y="580"/>
                  </a:lnTo>
                  <a:lnTo>
                    <a:pt x="709" y="579"/>
                  </a:lnTo>
                  <a:lnTo>
                    <a:pt x="718" y="579"/>
                  </a:lnTo>
                  <a:lnTo>
                    <a:pt x="718" y="579"/>
                  </a:lnTo>
                  <a:lnTo>
                    <a:pt x="728" y="578"/>
                  </a:lnTo>
                  <a:lnTo>
                    <a:pt x="737" y="577"/>
                  </a:lnTo>
                  <a:lnTo>
                    <a:pt x="747" y="575"/>
                  </a:lnTo>
                  <a:lnTo>
                    <a:pt x="755" y="573"/>
                  </a:lnTo>
                  <a:lnTo>
                    <a:pt x="763" y="570"/>
                  </a:lnTo>
                  <a:lnTo>
                    <a:pt x="771" y="566"/>
                  </a:lnTo>
                  <a:lnTo>
                    <a:pt x="776" y="561"/>
                  </a:lnTo>
                  <a:lnTo>
                    <a:pt x="780" y="556"/>
                  </a:lnTo>
                  <a:lnTo>
                    <a:pt x="780" y="556"/>
                  </a:lnTo>
                  <a:lnTo>
                    <a:pt x="788" y="546"/>
                  </a:lnTo>
                  <a:lnTo>
                    <a:pt x="796" y="537"/>
                  </a:lnTo>
                  <a:lnTo>
                    <a:pt x="801" y="533"/>
                  </a:lnTo>
                  <a:lnTo>
                    <a:pt x="806" y="530"/>
                  </a:lnTo>
                  <a:lnTo>
                    <a:pt x="811" y="528"/>
                  </a:lnTo>
                  <a:lnTo>
                    <a:pt x="816" y="527"/>
                  </a:lnTo>
                  <a:lnTo>
                    <a:pt x="816" y="527"/>
                  </a:lnTo>
                  <a:lnTo>
                    <a:pt x="820" y="528"/>
                  </a:lnTo>
                  <a:lnTo>
                    <a:pt x="823" y="529"/>
                  </a:lnTo>
                  <a:lnTo>
                    <a:pt x="826" y="531"/>
                  </a:lnTo>
                  <a:lnTo>
                    <a:pt x="828" y="534"/>
                  </a:lnTo>
                  <a:lnTo>
                    <a:pt x="829" y="541"/>
                  </a:lnTo>
                  <a:lnTo>
                    <a:pt x="830" y="549"/>
                  </a:lnTo>
                  <a:lnTo>
                    <a:pt x="830" y="549"/>
                  </a:lnTo>
                  <a:lnTo>
                    <a:pt x="831" y="552"/>
                  </a:lnTo>
                  <a:lnTo>
                    <a:pt x="833" y="555"/>
                  </a:lnTo>
                  <a:lnTo>
                    <a:pt x="836" y="557"/>
                  </a:lnTo>
                  <a:lnTo>
                    <a:pt x="840" y="558"/>
                  </a:lnTo>
                  <a:lnTo>
                    <a:pt x="848" y="559"/>
                  </a:lnTo>
                  <a:lnTo>
                    <a:pt x="855" y="559"/>
                  </a:lnTo>
                  <a:lnTo>
                    <a:pt x="855" y="559"/>
                  </a:lnTo>
                  <a:lnTo>
                    <a:pt x="865" y="557"/>
                  </a:lnTo>
                  <a:lnTo>
                    <a:pt x="878" y="557"/>
                  </a:lnTo>
                  <a:lnTo>
                    <a:pt x="885" y="558"/>
                  </a:lnTo>
                  <a:lnTo>
                    <a:pt x="891" y="560"/>
                  </a:lnTo>
                  <a:lnTo>
                    <a:pt x="896" y="562"/>
                  </a:lnTo>
                  <a:lnTo>
                    <a:pt x="900" y="567"/>
                  </a:lnTo>
                  <a:lnTo>
                    <a:pt x="900" y="567"/>
                  </a:lnTo>
                  <a:lnTo>
                    <a:pt x="905" y="574"/>
                  </a:lnTo>
                  <a:lnTo>
                    <a:pt x="907" y="579"/>
                  </a:lnTo>
                  <a:lnTo>
                    <a:pt x="909" y="589"/>
                  </a:lnTo>
                  <a:lnTo>
                    <a:pt x="909" y="589"/>
                  </a:lnTo>
                  <a:lnTo>
                    <a:pt x="912" y="607"/>
                  </a:lnTo>
                  <a:lnTo>
                    <a:pt x="915" y="617"/>
                  </a:lnTo>
                  <a:lnTo>
                    <a:pt x="918" y="625"/>
                  </a:lnTo>
                  <a:lnTo>
                    <a:pt x="918" y="625"/>
                  </a:lnTo>
                  <a:lnTo>
                    <a:pt x="921" y="631"/>
                  </a:lnTo>
                  <a:lnTo>
                    <a:pt x="925" y="636"/>
                  </a:lnTo>
                  <a:lnTo>
                    <a:pt x="930" y="639"/>
                  </a:lnTo>
                  <a:lnTo>
                    <a:pt x="936" y="641"/>
                  </a:lnTo>
                  <a:lnTo>
                    <a:pt x="936" y="641"/>
                  </a:lnTo>
                  <a:lnTo>
                    <a:pt x="944" y="643"/>
                  </a:lnTo>
                  <a:lnTo>
                    <a:pt x="949" y="643"/>
                  </a:lnTo>
                  <a:lnTo>
                    <a:pt x="951" y="642"/>
                  </a:lnTo>
                  <a:lnTo>
                    <a:pt x="952" y="641"/>
                  </a:lnTo>
                  <a:lnTo>
                    <a:pt x="953" y="638"/>
                  </a:lnTo>
                  <a:lnTo>
                    <a:pt x="953" y="635"/>
                  </a:lnTo>
                  <a:lnTo>
                    <a:pt x="953" y="635"/>
                  </a:lnTo>
                  <a:lnTo>
                    <a:pt x="952" y="631"/>
                  </a:lnTo>
                  <a:lnTo>
                    <a:pt x="951" y="628"/>
                  </a:lnTo>
                  <a:lnTo>
                    <a:pt x="949" y="625"/>
                  </a:lnTo>
                  <a:lnTo>
                    <a:pt x="946" y="623"/>
                  </a:lnTo>
                  <a:lnTo>
                    <a:pt x="939" y="620"/>
                  </a:lnTo>
                  <a:lnTo>
                    <a:pt x="934" y="618"/>
                  </a:lnTo>
                  <a:lnTo>
                    <a:pt x="934" y="618"/>
                  </a:lnTo>
                  <a:lnTo>
                    <a:pt x="930" y="615"/>
                  </a:lnTo>
                  <a:lnTo>
                    <a:pt x="926" y="611"/>
                  </a:lnTo>
                  <a:lnTo>
                    <a:pt x="922" y="606"/>
                  </a:lnTo>
                  <a:lnTo>
                    <a:pt x="921" y="603"/>
                  </a:lnTo>
                  <a:lnTo>
                    <a:pt x="921" y="600"/>
                  </a:lnTo>
                  <a:lnTo>
                    <a:pt x="921" y="600"/>
                  </a:lnTo>
                  <a:lnTo>
                    <a:pt x="921" y="595"/>
                  </a:lnTo>
                  <a:lnTo>
                    <a:pt x="922" y="594"/>
                  </a:lnTo>
                  <a:lnTo>
                    <a:pt x="923" y="592"/>
                  </a:lnTo>
                  <a:lnTo>
                    <a:pt x="928" y="591"/>
                  </a:lnTo>
                  <a:lnTo>
                    <a:pt x="935" y="591"/>
                  </a:lnTo>
                  <a:lnTo>
                    <a:pt x="935" y="591"/>
                  </a:lnTo>
                  <a:lnTo>
                    <a:pt x="938" y="591"/>
                  </a:lnTo>
                  <a:lnTo>
                    <a:pt x="941" y="590"/>
                  </a:lnTo>
                  <a:lnTo>
                    <a:pt x="945" y="587"/>
                  </a:lnTo>
                  <a:lnTo>
                    <a:pt x="948" y="585"/>
                  </a:lnTo>
                  <a:lnTo>
                    <a:pt x="950" y="584"/>
                  </a:lnTo>
                  <a:lnTo>
                    <a:pt x="954" y="584"/>
                  </a:lnTo>
                  <a:lnTo>
                    <a:pt x="954" y="584"/>
                  </a:lnTo>
                  <a:lnTo>
                    <a:pt x="957" y="584"/>
                  </a:lnTo>
                  <a:lnTo>
                    <a:pt x="960" y="585"/>
                  </a:lnTo>
                  <a:lnTo>
                    <a:pt x="963" y="588"/>
                  </a:lnTo>
                  <a:lnTo>
                    <a:pt x="964" y="589"/>
                  </a:lnTo>
                  <a:lnTo>
                    <a:pt x="966" y="590"/>
                  </a:lnTo>
                  <a:lnTo>
                    <a:pt x="969" y="591"/>
                  </a:lnTo>
                  <a:lnTo>
                    <a:pt x="973" y="592"/>
                  </a:lnTo>
                  <a:lnTo>
                    <a:pt x="973" y="592"/>
                  </a:lnTo>
                  <a:lnTo>
                    <a:pt x="980" y="591"/>
                  </a:lnTo>
                  <a:lnTo>
                    <a:pt x="984" y="591"/>
                  </a:lnTo>
                  <a:lnTo>
                    <a:pt x="990" y="591"/>
                  </a:lnTo>
                  <a:lnTo>
                    <a:pt x="1003" y="592"/>
                  </a:lnTo>
                  <a:lnTo>
                    <a:pt x="1003" y="592"/>
                  </a:lnTo>
                  <a:lnTo>
                    <a:pt x="1021" y="595"/>
                  </a:lnTo>
                  <a:lnTo>
                    <a:pt x="1037" y="596"/>
                  </a:lnTo>
                  <a:lnTo>
                    <a:pt x="1045" y="596"/>
                  </a:lnTo>
                  <a:lnTo>
                    <a:pt x="1051" y="596"/>
                  </a:lnTo>
                  <a:lnTo>
                    <a:pt x="1057" y="595"/>
                  </a:lnTo>
                  <a:lnTo>
                    <a:pt x="1062" y="592"/>
                  </a:lnTo>
                  <a:lnTo>
                    <a:pt x="1062" y="592"/>
                  </a:lnTo>
                  <a:lnTo>
                    <a:pt x="1069" y="587"/>
                  </a:lnTo>
                  <a:lnTo>
                    <a:pt x="1076" y="582"/>
                  </a:lnTo>
                  <a:lnTo>
                    <a:pt x="1083" y="578"/>
                  </a:lnTo>
                  <a:lnTo>
                    <a:pt x="1088" y="577"/>
                  </a:lnTo>
                  <a:lnTo>
                    <a:pt x="1093" y="576"/>
                  </a:lnTo>
                  <a:lnTo>
                    <a:pt x="1093" y="576"/>
                  </a:lnTo>
                  <a:lnTo>
                    <a:pt x="1104" y="574"/>
                  </a:lnTo>
                  <a:lnTo>
                    <a:pt x="1112" y="571"/>
                  </a:lnTo>
                  <a:lnTo>
                    <a:pt x="1121" y="568"/>
                  </a:lnTo>
                  <a:lnTo>
                    <a:pt x="1128" y="566"/>
                  </a:lnTo>
                  <a:lnTo>
                    <a:pt x="1128" y="566"/>
                  </a:lnTo>
                  <a:lnTo>
                    <a:pt x="1134" y="564"/>
                  </a:lnTo>
                  <a:lnTo>
                    <a:pt x="1138" y="561"/>
                  </a:lnTo>
                  <a:lnTo>
                    <a:pt x="1141" y="557"/>
                  </a:lnTo>
                  <a:lnTo>
                    <a:pt x="1141" y="552"/>
                  </a:lnTo>
                  <a:lnTo>
                    <a:pt x="1141" y="552"/>
                  </a:lnTo>
                  <a:lnTo>
                    <a:pt x="1141" y="550"/>
                  </a:lnTo>
                  <a:lnTo>
                    <a:pt x="1140" y="548"/>
                  </a:lnTo>
                  <a:lnTo>
                    <a:pt x="1138" y="546"/>
                  </a:lnTo>
                  <a:lnTo>
                    <a:pt x="1135" y="545"/>
                  </a:lnTo>
                  <a:lnTo>
                    <a:pt x="1130" y="544"/>
                  </a:lnTo>
                  <a:lnTo>
                    <a:pt x="1123" y="544"/>
                  </a:lnTo>
                  <a:lnTo>
                    <a:pt x="1123" y="544"/>
                  </a:lnTo>
                  <a:lnTo>
                    <a:pt x="1121" y="544"/>
                  </a:lnTo>
                  <a:lnTo>
                    <a:pt x="1119" y="543"/>
                  </a:lnTo>
                  <a:lnTo>
                    <a:pt x="1117" y="541"/>
                  </a:lnTo>
                  <a:lnTo>
                    <a:pt x="1116" y="539"/>
                  </a:lnTo>
                  <a:lnTo>
                    <a:pt x="1115" y="533"/>
                  </a:lnTo>
                  <a:lnTo>
                    <a:pt x="1112" y="526"/>
                  </a:lnTo>
                  <a:lnTo>
                    <a:pt x="1112" y="526"/>
                  </a:lnTo>
                  <a:lnTo>
                    <a:pt x="1111" y="522"/>
                  </a:lnTo>
                  <a:lnTo>
                    <a:pt x="1110" y="519"/>
                  </a:lnTo>
                  <a:lnTo>
                    <a:pt x="1108" y="517"/>
                  </a:lnTo>
                  <a:lnTo>
                    <a:pt x="1105" y="516"/>
                  </a:lnTo>
                  <a:lnTo>
                    <a:pt x="1102" y="515"/>
                  </a:lnTo>
                  <a:lnTo>
                    <a:pt x="1099" y="514"/>
                  </a:lnTo>
                  <a:lnTo>
                    <a:pt x="1096" y="514"/>
                  </a:lnTo>
                  <a:lnTo>
                    <a:pt x="1092" y="515"/>
                  </a:lnTo>
                  <a:lnTo>
                    <a:pt x="1092" y="515"/>
                  </a:lnTo>
                  <a:lnTo>
                    <a:pt x="1084" y="517"/>
                  </a:lnTo>
                  <a:lnTo>
                    <a:pt x="1076" y="518"/>
                  </a:lnTo>
                  <a:lnTo>
                    <a:pt x="1072" y="519"/>
                  </a:lnTo>
                  <a:lnTo>
                    <a:pt x="1068" y="520"/>
                  </a:lnTo>
                  <a:lnTo>
                    <a:pt x="1065" y="522"/>
                  </a:lnTo>
                  <a:lnTo>
                    <a:pt x="1063" y="526"/>
                  </a:lnTo>
                  <a:lnTo>
                    <a:pt x="1063" y="526"/>
                  </a:lnTo>
                  <a:lnTo>
                    <a:pt x="1061" y="529"/>
                  </a:lnTo>
                  <a:lnTo>
                    <a:pt x="1059" y="532"/>
                  </a:lnTo>
                  <a:lnTo>
                    <a:pt x="1056" y="534"/>
                  </a:lnTo>
                  <a:lnTo>
                    <a:pt x="1053" y="536"/>
                  </a:lnTo>
                  <a:lnTo>
                    <a:pt x="1050" y="536"/>
                  </a:lnTo>
                  <a:lnTo>
                    <a:pt x="1048" y="535"/>
                  </a:lnTo>
                  <a:lnTo>
                    <a:pt x="1045" y="533"/>
                  </a:lnTo>
                  <a:lnTo>
                    <a:pt x="1044" y="530"/>
                  </a:lnTo>
                  <a:lnTo>
                    <a:pt x="1044" y="530"/>
                  </a:lnTo>
                  <a:lnTo>
                    <a:pt x="1042" y="521"/>
                  </a:lnTo>
                  <a:lnTo>
                    <a:pt x="1042" y="518"/>
                  </a:lnTo>
                  <a:lnTo>
                    <a:pt x="1043" y="515"/>
                  </a:lnTo>
                  <a:lnTo>
                    <a:pt x="1044" y="513"/>
                  </a:lnTo>
                  <a:lnTo>
                    <a:pt x="1046" y="511"/>
                  </a:lnTo>
                  <a:lnTo>
                    <a:pt x="1050" y="510"/>
                  </a:lnTo>
                  <a:lnTo>
                    <a:pt x="1054" y="510"/>
                  </a:lnTo>
                  <a:lnTo>
                    <a:pt x="1054" y="510"/>
                  </a:lnTo>
                  <a:lnTo>
                    <a:pt x="1062" y="509"/>
                  </a:lnTo>
                  <a:lnTo>
                    <a:pt x="1070" y="508"/>
                  </a:lnTo>
                  <a:lnTo>
                    <a:pt x="1072" y="506"/>
                  </a:lnTo>
                  <a:lnTo>
                    <a:pt x="1075" y="504"/>
                  </a:lnTo>
                  <a:lnTo>
                    <a:pt x="1076" y="502"/>
                  </a:lnTo>
                  <a:lnTo>
                    <a:pt x="1077" y="500"/>
                  </a:lnTo>
                  <a:lnTo>
                    <a:pt x="1077" y="500"/>
                  </a:lnTo>
                  <a:lnTo>
                    <a:pt x="1079" y="488"/>
                  </a:lnTo>
                  <a:lnTo>
                    <a:pt x="1079" y="485"/>
                  </a:lnTo>
                  <a:lnTo>
                    <a:pt x="1081" y="483"/>
                  </a:lnTo>
                  <a:lnTo>
                    <a:pt x="1082" y="481"/>
                  </a:lnTo>
                  <a:lnTo>
                    <a:pt x="1085" y="480"/>
                  </a:lnTo>
                  <a:lnTo>
                    <a:pt x="1085" y="480"/>
                  </a:lnTo>
                  <a:lnTo>
                    <a:pt x="1088" y="479"/>
                  </a:lnTo>
                  <a:lnTo>
                    <a:pt x="1091" y="477"/>
                  </a:lnTo>
                  <a:lnTo>
                    <a:pt x="1096" y="473"/>
                  </a:lnTo>
                  <a:lnTo>
                    <a:pt x="1099" y="472"/>
                  </a:lnTo>
                  <a:lnTo>
                    <a:pt x="1101" y="472"/>
                  </a:lnTo>
                  <a:lnTo>
                    <a:pt x="1104" y="473"/>
                  </a:lnTo>
                  <a:lnTo>
                    <a:pt x="1106" y="476"/>
                  </a:lnTo>
                  <a:lnTo>
                    <a:pt x="1106" y="476"/>
                  </a:lnTo>
                  <a:lnTo>
                    <a:pt x="1111" y="483"/>
                  </a:lnTo>
                  <a:lnTo>
                    <a:pt x="1116" y="488"/>
                  </a:lnTo>
                  <a:lnTo>
                    <a:pt x="1118" y="489"/>
                  </a:lnTo>
                  <a:lnTo>
                    <a:pt x="1121" y="490"/>
                  </a:lnTo>
                  <a:lnTo>
                    <a:pt x="1123" y="490"/>
                  </a:lnTo>
                  <a:lnTo>
                    <a:pt x="1126" y="490"/>
                  </a:lnTo>
                  <a:lnTo>
                    <a:pt x="1126" y="490"/>
                  </a:lnTo>
                  <a:lnTo>
                    <a:pt x="1131" y="488"/>
                  </a:lnTo>
                  <a:lnTo>
                    <a:pt x="1136" y="486"/>
                  </a:lnTo>
                  <a:lnTo>
                    <a:pt x="1139" y="486"/>
                  </a:lnTo>
                  <a:lnTo>
                    <a:pt x="1142" y="486"/>
                  </a:lnTo>
                  <a:lnTo>
                    <a:pt x="1144" y="487"/>
                  </a:lnTo>
                  <a:lnTo>
                    <a:pt x="1147" y="490"/>
                  </a:lnTo>
                  <a:lnTo>
                    <a:pt x="1147" y="490"/>
                  </a:lnTo>
                  <a:lnTo>
                    <a:pt x="1150" y="492"/>
                  </a:lnTo>
                  <a:lnTo>
                    <a:pt x="1153" y="494"/>
                  </a:lnTo>
                  <a:lnTo>
                    <a:pt x="1158" y="496"/>
                  </a:lnTo>
                  <a:lnTo>
                    <a:pt x="1164" y="496"/>
                  </a:lnTo>
                  <a:lnTo>
                    <a:pt x="1171" y="495"/>
                  </a:lnTo>
                  <a:lnTo>
                    <a:pt x="1171" y="495"/>
                  </a:lnTo>
                  <a:lnTo>
                    <a:pt x="1177" y="493"/>
                  </a:lnTo>
                  <a:lnTo>
                    <a:pt x="1179" y="492"/>
                  </a:lnTo>
                  <a:lnTo>
                    <a:pt x="1181" y="491"/>
                  </a:lnTo>
                  <a:lnTo>
                    <a:pt x="1183" y="489"/>
                  </a:lnTo>
                  <a:lnTo>
                    <a:pt x="1184" y="486"/>
                  </a:lnTo>
                  <a:lnTo>
                    <a:pt x="1184" y="478"/>
                  </a:lnTo>
                  <a:lnTo>
                    <a:pt x="1184" y="47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A71930"/>
                </a:solidFill>
                <a:effectLst/>
                <a:uLnTx/>
                <a:uFillTx/>
                <a:latin typeface="Calibri" panose="020F0502020204030204"/>
                <a:ea typeface="+mn-ea"/>
                <a:cs typeface="+mn-cs"/>
              </a:endParaRPr>
            </a:p>
          </p:txBody>
        </p:sp>
        <p:sp>
          <p:nvSpPr>
            <p:cNvPr id="69" name="Freeform 228">
              <a:extLst>
                <a:ext uri="{FF2B5EF4-FFF2-40B4-BE49-F238E27FC236}">
                  <a16:creationId xmlns:a16="http://schemas.microsoft.com/office/drawing/2014/main" id="{1B05C763-E14E-4566-BBC4-9D4065FA1ECD}"/>
                </a:ext>
              </a:extLst>
            </p:cNvPr>
            <p:cNvSpPr>
              <a:spLocks/>
            </p:cNvSpPr>
            <p:nvPr/>
          </p:nvSpPr>
          <p:spPr bwMode="auto">
            <a:xfrm>
              <a:off x="3484901" y="2274593"/>
              <a:ext cx="249160" cy="120985"/>
            </a:xfrm>
            <a:custGeom>
              <a:avLst/>
              <a:gdLst>
                <a:gd name="T0" fmla="*/ 107 w 787"/>
                <a:gd name="T1" fmla="*/ 92 h 327"/>
                <a:gd name="T2" fmla="*/ 62 w 787"/>
                <a:gd name="T3" fmla="*/ 122 h 327"/>
                <a:gd name="T4" fmla="*/ 57 w 787"/>
                <a:gd name="T5" fmla="*/ 143 h 327"/>
                <a:gd name="T6" fmla="*/ 28 w 787"/>
                <a:gd name="T7" fmla="*/ 161 h 327"/>
                <a:gd name="T8" fmla="*/ 57 w 787"/>
                <a:gd name="T9" fmla="*/ 173 h 327"/>
                <a:gd name="T10" fmla="*/ 114 w 787"/>
                <a:gd name="T11" fmla="*/ 185 h 327"/>
                <a:gd name="T12" fmla="*/ 24 w 787"/>
                <a:gd name="T13" fmla="*/ 184 h 327"/>
                <a:gd name="T14" fmla="*/ 2 w 787"/>
                <a:gd name="T15" fmla="*/ 204 h 327"/>
                <a:gd name="T16" fmla="*/ 22 w 787"/>
                <a:gd name="T17" fmla="*/ 226 h 327"/>
                <a:gd name="T18" fmla="*/ 81 w 787"/>
                <a:gd name="T19" fmla="*/ 225 h 327"/>
                <a:gd name="T20" fmla="*/ 108 w 787"/>
                <a:gd name="T21" fmla="*/ 249 h 327"/>
                <a:gd name="T22" fmla="*/ 146 w 787"/>
                <a:gd name="T23" fmla="*/ 238 h 327"/>
                <a:gd name="T24" fmla="*/ 190 w 787"/>
                <a:gd name="T25" fmla="*/ 252 h 327"/>
                <a:gd name="T26" fmla="*/ 215 w 787"/>
                <a:gd name="T27" fmla="*/ 226 h 327"/>
                <a:gd name="T28" fmla="*/ 238 w 787"/>
                <a:gd name="T29" fmla="*/ 199 h 327"/>
                <a:gd name="T30" fmla="*/ 240 w 787"/>
                <a:gd name="T31" fmla="*/ 217 h 327"/>
                <a:gd name="T32" fmla="*/ 257 w 787"/>
                <a:gd name="T33" fmla="*/ 243 h 327"/>
                <a:gd name="T34" fmla="*/ 305 w 787"/>
                <a:gd name="T35" fmla="*/ 231 h 327"/>
                <a:gd name="T36" fmla="*/ 352 w 787"/>
                <a:gd name="T37" fmla="*/ 223 h 327"/>
                <a:gd name="T38" fmla="*/ 376 w 787"/>
                <a:gd name="T39" fmla="*/ 227 h 327"/>
                <a:gd name="T40" fmla="*/ 418 w 787"/>
                <a:gd name="T41" fmla="*/ 222 h 327"/>
                <a:gd name="T42" fmla="*/ 384 w 787"/>
                <a:gd name="T43" fmla="*/ 245 h 327"/>
                <a:gd name="T44" fmla="*/ 251 w 787"/>
                <a:gd name="T45" fmla="*/ 268 h 327"/>
                <a:gd name="T46" fmla="*/ 214 w 787"/>
                <a:gd name="T47" fmla="*/ 281 h 327"/>
                <a:gd name="T48" fmla="*/ 240 w 787"/>
                <a:gd name="T49" fmla="*/ 310 h 327"/>
                <a:gd name="T50" fmla="*/ 349 w 787"/>
                <a:gd name="T51" fmla="*/ 325 h 327"/>
                <a:gd name="T52" fmla="*/ 400 w 787"/>
                <a:gd name="T53" fmla="*/ 307 h 327"/>
                <a:gd name="T54" fmla="*/ 444 w 787"/>
                <a:gd name="T55" fmla="*/ 288 h 327"/>
                <a:gd name="T56" fmla="*/ 486 w 787"/>
                <a:gd name="T57" fmla="*/ 268 h 327"/>
                <a:gd name="T58" fmla="*/ 542 w 787"/>
                <a:gd name="T59" fmla="*/ 253 h 327"/>
                <a:gd name="T60" fmla="*/ 585 w 787"/>
                <a:gd name="T61" fmla="*/ 254 h 327"/>
                <a:gd name="T62" fmla="*/ 623 w 787"/>
                <a:gd name="T63" fmla="*/ 246 h 327"/>
                <a:gd name="T64" fmla="*/ 682 w 787"/>
                <a:gd name="T65" fmla="*/ 260 h 327"/>
                <a:gd name="T66" fmla="*/ 738 w 787"/>
                <a:gd name="T67" fmla="*/ 247 h 327"/>
                <a:gd name="T68" fmla="*/ 758 w 787"/>
                <a:gd name="T69" fmla="*/ 228 h 327"/>
                <a:gd name="T70" fmla="*/ 775 w 787"/>
                <a:gd name="T71" fmla="*/ 187 h 327"/>
                <a:gd name="T72" fmla="*/ 786 w 787"/>
                <a:gd name="T73" fmla="*/ 143 h 327"/>
                <a:gd name="T74" fmla="*/ 761 w 787"/>
                <a:gd name="T75" fmla="*/ 117 h 327"/>
                <a:gd name="T76" fmla="*/ 716 w 787"/>
                <a:gd name="T77" fmla="*/ 110 h 327"/>
                <a:gd name="T78" fmla="*/ 698 w 787"/>
                <a:gd name="T79" fmla="*/ 137 h 327"/>
                <a:gd name="T80" fmla="*/ 683 w 787"/>
                <a:gd name="T81" fmla="*/ 148 h 327"/>
                <a:gd name="T82" fmla="*/ 640 w 787"/>
                <a:gd name="T83" fmla="*/ 119 h 327"/>
                <a:gd name="T84" fmla="*/ 598 w 787"/>
                <a:gd name="T85" fmla="*/ 105 h 327"/>
                <a:gd name="T86" fmla="*/ 611 w 787"/>
                <a:gd name="T87" fmla="*/ 83 h 327"/>
                <a:gd name="T88" fmla="*/ 599 w 787"/>
                <a:gd name="T89" fmla="*/ 58 h 327"/>
                <a:gd name="T90" fmla="*/ 588 w 787"/>
                <a:gd name="T91" fmla="*/ 26 h 327"/>
                <a:gd name="T92" fmla="*/ 568 w 787"/>
                <a:gd name="T93" fmla="*/ 0 h 327"/>
                <a:gd name="T94" fmla="*/ 533 w 787"/>
                <a:gd name="T95" fmla="*/ 13 h 327"/>
                <a:gd name="T96" fmla="*/ 494 w 787"/>
                <a:gd name="T97" fmla="*/ 48 h 327"/>
                <a:gd name="T98" fmla="*/ 471 w 787"/>
                <a:gd name="T99" fmla="*/ 74 h 327"/>
                <a:gd name="T100" fmla="*/ 517 w 787"/>
                <a:gd name="T101" fmla="*/ 90 h 327"/>
                <a:gd name="T102" fmla="*/ 536 w 787"/>
                <a:gd name="T103" fmla="*/ 113 h 327"/>
                <a:gd name="T104" fmla="*/ 495 w 787"/>
                <a:gd name="T105" fmla="*/ 126 h 327"/>
                <a:gd name="T106" fmla="*/ 527 w 787"/>
                <a:gd name="T107" fmla="*/ 147 h 327"/>
                <a:gd name="T108" fmla="*/ 562 w 787"/>
                <a:gd name="T109" fmla="*/ 167 h 327"/>
                <a:gd name="T110" fmla="*/ 502 w 787"/>
                <a:gd name="T111" fmla="*/ 176 h 327"/>
                <a:gd name="T112" fmla="*/ 425 w 787"/>
                <a:gd name="T113" fmla="*/ 176 h 327"/>
                <a:gd name="T114" fmla="*/ 389 w 787"/>
                <a:gd name="T115" fmla="*/ 141 h 327"/>
                <a:gd name="T116" fmla="*/ 359 w 787"/>
                <a:gd name="T117" fmla="*/ 116 h 327"/>
                <a:gd name="T118" fmla="*/ 303 w 787"/>
                <a:gd name="T119" fmla="*/ 80 h 327"/>
                <a:gd name="T120" fmla="*/ 242 w 787"/>
                <a:gd name="T121" fmla="*/ 93 h 327"/>
                <a:gd name="T122" fmla="*/ 205 w 787"/>
                <a:gd name="T123" fmla="*/ 51 h 327"/>
                <a:gd name="T124" fmla="*/ 151 w 787"/>
                <a:gd name="T125" fmla="*/ 5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7" h="327">
                  <a:moveTo>
                    <a:pt x="130" y="58"/>
                  </a:moveTo>
                  <a:lnTo>
                    <a:pt x="130" y="58"/>
                  </a:lnTo>
                  <a:lnTo>
                    <a:pt x="125" y="59"/>
                  </a:lnTo>
                  <a:lnTo>
                    <a:pt x="121" y="62"/>
                  </a:lnTo>
                  <a:lnTo>
                    <a:pt x="117" y="67"/>
                  </a:lnTo>
                  <a:lnTo>
                    <a:pt x="114" y="72"/>
                  </a:lnTo>
                  <a:lnTo>
                    <a:pt x="114" y="72"/>
                  </a:lnTo>
                  <a:lnTo>
                    <a:pt x="113" y="79"/>
                  </a:lnTo>
                  <a:lnTo>
                    <a:pt x="112" y="86"/>
                  </a:lnTo>
                  <a:lnTo>
                    <a:pt x="112" y="88"/>
                  </a:lnTo>
                  <a:lnTo>
                    <a:pt x="110" y="90"/>
                  </a:lnTo>
                  <a:lnTo>
                    <a:pt x="107" y="92"/>
                  </a:lnTo>
                  <a:lnTo>
                    <a:pt x="103" y="92"/>
                  </a:lnTo>
                  <a:lnTo>
                    <a:pt x="103" y="92"/>
                  </a:lnTo>
                  <a:lnTo>
                    <a:pt x="91" y="91"/>
                  </a:lnTo>
                  <a:lnTo>
                    <a:pt x="79" y="93"/>
                  </a:lnTo>
                  <a:lnTo>
                    <a:pt x="74" y="94"/>
                  </a:lnTo>
                  <a:lnTo>
                    <a:pt x="69" y="96"/>
                  </a:lnTo>
                  <a:lnTo>
                    <a:pt x="65" y="98"/>
                  </a:lnTo>
                  <a:lnTo>
                    <a:pt x="63" y="100"/>
                  </a:lnTo>
                  <a:lnTo>
                    <a:pt x="63" y="100"/>
                  </a:lnTo>
                  <a:lnTo>
                    <a:pt x="61" y="107"/>
                  </a:lnTo>
                  <a:lnTo>
                    <a:pt x="61" y="115"/>
                  </a:lnTo>
                  <a:lnTo>
                    <a:pt x="62" y="122"/>
                  </a:lnTo>
                  <a:lnTo>
                    <a:pt x="64" y="125"/>
                  </a:lnTo>
                  <a:lnTo>
                    <a:pt x="65" y="126"/>
                  </a:lnTo>
                  <a:lnTo>
                    <a:pt x="65" y="126"/>
                  </a:lnTo>
                  <a:lnTo>
                    <a:pt x="70" y="128"/>
                  </a:lnTo>
                  <a:lnTo>
                    <a:pt x="73" y="130"/>
                  </a:lnTo>
                  <a:lnTo>
                    <a:pt x="74" y="132"/>
                  </a:lnTo>
                  <a:lnTo>
                    <a:pt x="74" y="135"/>
                  </a:lnTo>
                  <a:lnTo>
                    <a:pt x="74" y="135"/>
                  </a:lnTo>
                  <a:lnTo>
                    <a:pt x="72" y="138"/>
                  </a:lnTo>
                  <a:lnTo>
                    <a:pt x="69" y="141"/>
                  </a:lnTo>
                  <a:lnTo>
                    <a:pt x="63" y="142"/>
                  </a:lnTo>
                  <a:lnTo>
                    <a:pt x="57" y="143"/>
                  </a:lnTo>
                  <a:lnTo>
                    <a:pt x="57" y="143"/>
                  </a:lnTo>
                  <a:lnTo>
                    <a:pt x="50" y="143"/>
                  </a:lnTo>
                  <a:lnTo>
                    <a:pt x="45" y="144"/>
                  </a:lnTo>
                  <a:lnTo>
                    <a:pt x="41" y="146"/>
                  </a:lnTo>
                  <a:lnTo>
                    <a:pt x="40" y="147"/>
                  </a:lnTo>
                  <a:lnTo>
                    <a:pt x="39" y="150"/>
                  </a:lnTo>
                  <a:lnTo>
                    <a:pt x="39" y="150"/>
                  </a:lnTo>
                  <a:lnTo>
                    <a:pt x="38" y="154"/>
                  </a:lnTo>
                  <a:lnTo>
                    <a:pt x="36" y="157"/>
                  </a:lnTo>
                  <a:lnTo>
                    <a:pt x="32" y="159"/>
                  </a:lnTo>
                  <a:lnTo>
                    <a:pt x="28" y="161"/>
                  </a:lnTo>
                  <a:lnTo>
                    <a:pt x="28" y="161"/>
                  </a:lnTo>
                  <a:lnTo>
                    <a:pt x="26" y="162"/>
                  </a:lnTo>
                  <a:lnTo>
                    <a:pt x="24" y="164"/>
                  </a:lnTo>
                  <a:lnTo>
                    <a:pt x="23" y="166"/>
                  </a:lnTo>
                  <a:lnTo>
                    <a:pt x="22" y="168"/>
                  </a:lnTo>
                  <a:lnTo>
                    <a:pt x="22" y="170"/>
                  </a:lnTo>
                  <a:lnTo>
                    <a:pt x="23" y="172"/>
                  </a:lnTo>
                  <a:lnTo>
                    <a:pt x="25" y="173"/>
                  </a:lnTo>
                  <a:lnTo>
                    <a:pt x="28" y="174"/>
                  </a:lnTo>
                  <a:lnTo>
                    <a:pt x="28" y="174"/>
                  </a:lnTo>
                  <a:lnTo>
                    <a:pt x="41" y="173"/>
                  </a:lnTo>
                  <a:lnTo>
                    <a:pt x="57" y="173"/>
                  </a:lnTo>
                  <a:lnTo>
                    <a:pt x="57" y="173"/>
                  </a:lnTo>
                  <a:lnTo>
                    <a:pt x="76" y="174"/>
                  </a:lnTo>
                  <a:lnTo>
                    <a:pt x="94" y="174"/>
                  </a:lnTo>
                  <a:lnTo>
                    <a:pt x="94" y="174"/>
                  </a:lnTo>
                  <a:lnTo>
                    <a:pt x="103" y="174"/>
                  </a:lnTo>
                  <a:lnTo>
                    <a:pt x="109" y="174"/>
                  </a:lnTo>
                  <a:lnTo>
                    <a:pt x="111" y="174"/>
                  </a:lnTo>
                  <a:lnTo>
                    <a:pt x="113" y="175"/>
                  </a:lnTo>
                  <a:lnTo>
                    <a:pt x="114" y="177"/>
                  </a:lnTo>
                  <a:lnTo>
                    <a:pt x="114" y="179"/>
                  </a:lnTo>
                  <a:lnTo>
                    <a:pt x="114" y="179"/>
                  </a:lnTo>
                  <a:lnTo>
                    <a:pt x="114" y="183"/>
                  </a:lnTo>
                  <a:lnTo>
                    <a:pt x="114" y="185"/>
                  </a:lnTo>
                  <a:lnTo>
                    <a:pt x="113" y="187"/>
                  </a:lnTo>
                  <a:lnTo>
                    <a:pt x="111" y="188"/>
                  </a:lnTo>
                  <a:lnTo>
                    <a:pt x="109" y="188"/>
                  </a:lnTo>
                  <a:lnTo>
                    <a:pt x="101" y="187"/>
                  </a:lnTo>
                  <a:lnTo>
                    <a:pt x="101" y="187"/>
                  </a:lnTo>
                  <a:lnTo>
                    <a:pt x="89" y="186"/>
                  </a:lnTo>
                  <a:lnTo>
                    <a:pt x="77" y="185"/>
                  </a:lnTo>
                  <a:lnTo>
                    <a:pt x="57" y="185"/>
                  </a:lnTo>
                  <a:lnTo>
                    <a:pt x="57" y="185"/>
                  </a:lnTo>
                  <a:lnTo>
                    <a:pt x="39" y="184"/>
                  </a:lnTo>
                  <a:lnTo>
                    <a:pt x="24" y="184"/>
                  </a:lnTo>
                  <a:lnTo>
                    <a:pt x="24" y="184"/>
                  </a:lnTo>
                  <a:lnTo>
                    <a:pt x="22" y="185"/>
                  </a:lnTo>
                  <a:lnTo>
                    <a:pt x="20" y="187"/>
                  </a:lnTo>
                  <a:lnTo>
                    <a:pt x="17" y="189"/>
                  </a:lnTo>
                  <a:lnTo>
                    <a:pt x="14" y="192"/>
                  </a:lnTo>
                  <a:lnTo>
                    <a:pt x="14" y="192"/>
                  </a:lnTo>
                  <a:lnTo>
                    <a:pt x="12" y="194"/>
                  </a:lnTo>
                  <a:lnTo>
                    <a:pt x="10" y="197"/>
                  </a:lnTo>
                  <a:lnTo>
                    <a:pt x="8" y="199"/>
                  </a:lnTo>
                  <a:lnTo>
                    <a:pt x="5" y="201"/>
                  </a:lnTo>
                  <a:lnTo>
                    <a:pt x="5" y="201"/>
                  </a:lnTo>
                  <a:lnTo>
                    <a:pt x="3" y="202"/>
                  </a:lnTo>
                  <a:lnTo>
                    <a:pt x="2" y="204"/>
                  </a:lnTo>
                  <a:lnTo>
                    <a:pt x="0" y="210"/>
                  </a:lnTo>
                  <a:lnTo>
                    <a:pt x="0" y="215"/>
                  </a:lnTo>
                  <a:lnTo>
                    <a:pt x="1" y="217"/>
                  </a:lnTo>
                  <a:lnTo>
                    <a:pt x="2" y="218"/>
                  </a:lnTo>
                  <a:lnTo>
                    <a:pt x="2" y="218"/>
                  </a:lnTo>
                  <a:lnTo>
                    <a:pt x="6" y="219"/>
                  </a:lnTo>
                  <a:lnTo>
                    <a:pt x="11" y="219"/>
                  </a:lnTo>
                  <a:lnTo>
                    <a:pt x="16" y="220"/>
                  </a:lnTo>
                  <a:lnTo>
                    <a:pt x="18" y="221"/>
                  </a:lnTo>
                  <a:lnTo>
                    <a:pt x="19" y="223"/>
                  </a:lnTo>
                  <a:lnTo>
                    <a:pt x="19" y="223"/>
                  </a:lnTo>
                  <a:lnTo>
                    <a:pt x="22" y="226"/>
                  </a:lnTo>
                  <a:lnTo>
                    <a:pt x="27" y="229"/>
                  </a:lnTo>
                  <a:lnTo>
                    <a:pt x="33" y="231"/>
                  </a:lnTo>
                  <a:lnTo>
                    <a:pt x="40" y="232"/>
                  </a:lnTo>
                  <a:lnTo>
                    <a:pt x="40" y="232"/>
                  </a:lnTo>
                  <a:lnTo>
                    <a:pt x="46" y="232"/>
                  </a:lnTo>
                  <a:lnTo>
                    <a:pt x="50" y="233"/>
                  </a:lnTo>
                  <a:lnTo>
                    <a:pt x="54" y="232"/>
                  </a:lnTo>
                  <a:lnTo>
                    <a:pt x="60" y="229"/>
                  </a:lnTo>
                  <a:lnTo>
                    <a:pt x="60" y="229"/>
                  </a:lnTo>
                  <a:lnTo>
                    <a:pt x="68" y="226"/>
                  </a:lnTo>
                  <a:lnTo>
                    <a:pt x="73" y="225"/>
                  </a:lnTo>
                  <a:lnTo>
                    <a:pt x="81" y="225"/>
                  </a:lnTo>
                  <a:lnTo>
                    <a:pt x="81" y="225"/>
                  </a:lnTo>
                  <a:lnTo>
                    <a:pt x="86" y="225"/>
                  </a:lnTo>
                  <a:lnTo>
                    <a:pt x="90" y="227"/>
                  </a:lnTo>
                  <a:lnTo>
                    <a:pt x="92" y="230"/>
                  </a:lnTo>
                  <a:lnTo>
                    <a:pt x="93" y="233"/>
                  </a:lnTo>
                  <a:lnTo>
                    <a:pt x="93" y="233"/>
                  </a:lnTo>
                  <a:lnTo>
                    <a:pt x="94" y="239"/>
                  </a:lnTo>
                  <a:lnTo>
                    <a:pt x="97" y="244"/>
                  </a:lnTo>
                  <a:lnTo>
                    <a:pt x="99" y="246"/>
                  </a:lnTo>
                  <a:lnTo>
                    <a:pt x="102" y="248"/>
                  </a:lnTo>
                  <a:lnTo>
                    <a:pt x="105" y="249"/>
                  </a:lnTo>
                  <a:lnTo>
                    <a:pt x="108" y="249"/>
                  </a:lnTo>
                  <a:lnTo>
                    <a:pt x="108" y="249"/>
                  </a:lnTo>
                  <a:lnTo>
                    <a:pt x="121" y="249"/>
                  </a:lnTo>
                  <a:lnTo>
                    <a:pt x="125" y="248"/>
                  </a:lnTo>
                  <a:lnTo>
                    <a:pt x="126" y="247"/>
                  </a:lnTo>
                  <a:lnTo>
                    <a:pt x="127" y="245"/>
                  </a:lnTo>
                  <a:lnTo>
                    <a:pt x="127" y="245"/>
                  </a:lnTo>
                  <a:lnTo>
                    <a:pt x="129" y="242"/>
                  </a:lnTo>
                  <a:lnTo>
                    <a:pt x="132" y="240"/>
                  </a:lnTo>
                  <a:lnTo>
                    <a:pt x="136" y="239"/>
                  </a:lnTo>
                  <a:lnTo>
                    <a:pt x="141" y="239"/>
                  </a:lnTo>
                  <a:lnTo>
                    <a:pt x="141" y="239"/>
                  </a:lnTo>
                  <a:lnTo>
                    <a:pt x="146" y="238"/>
                  </a:lnTo>
                  <a:lnTo>
                    <a:pt x="151" y="239"/>
                  </a:lnTo>
                  <a:lnTo>
                    <a:pt x="156" y="240"/>
                  </a:lnTo>
                  <a:lnTo>
                    <a:pt x="157" y="242"/>
                  </a:lnTo>
                  <a:lnTo>
                    <a:pt x="157" y="244"/>
                  </a:lnTo>
                  <a:lnTo>
                    <a:pt x="157" y="244"/>
                  </a:lnTo>
                  <a:lnTo>
                    <a:pt x="159" y="247"/>
                  </a:lnTo>
                  <a:lnTo>
                    <a:pt x="161" y="249"/>
                  </a:lnTo>
                  <a:lnTo>
                    <a:pt x="166" y="250"/>
                  </a:lnTo>
                  <a:lnTo>
                    <a:pt x="173" y="251"/>
                  </a:lnTo>
                  <a:lnTo>
                    <a:pt x="173" y="251"/>
                  </a:lnTo>
                  <a:lnTo>
                    <a:pt x="182" y="252"/>
                  </a:lnTo>
                  <a:lnTo>
                    <a:pt x="190" y="252"/>
                  </a:lnTo>
                  <a:lnTo>
                    <a:pt x="193" y="251"/>
                  </a:lnTo>
                  <a:lnTo>
                    <a:pt x="197" y="249"/>
                  </a:lnTo>
                  <a:lnTo>
                    <a:pt x="200" y="247"/>
                  </a:lnTo>
                  <a:lnTo>
                    <a:pt x="202" y="244"/>
                  </a:lnTo>
                  <a:lnTo>
                    <a:pt x="202" y="244"/>
                  </a:lnTo>
                  <a:lnTo>
                    <a:pt x="204" y="241"/>
                  </a:lnTo>
                  <a:lnTo>
                    <a:pt x="207" y="238"/>
                  </a:lnTo>
                  <a:lnTo>
                    <a:pt x="211" y="234"/>
                  </a:lnTo>
                  <a:lnTo>
                    <a:pt x="213" y="233"/>
                  </a:lnTo>
                  <a:lnTo>
                    <a:pt x="214" y="231"/>
                  </a:lnTo>
                  <a:lnTo>
                    <a:pt x="215" y="229"/>
                  </a:lnTo>
                  <a:lnTo>
                    <a:pt x="215" y="226"/>
                  </a:lnTo>
                  <a:lnTo>
                    <a:pt x="215" y="226"/>
                  </a:lnTo>
                  <a:lnTo>
                    <a:pt x="214" y="221"/>
                  </a:lnTo>
                  <a:lnTo>
                    <a:pt x="216" y="218"/>
                  </a:lnTo>
                  <a:lnTo>
                    <a:pt x="218" y="216"/>
                  </a:lnTo>
                  <a:lnTo>
                    <a:pt x="223" y="213"/>
                  </a:lnTo>
                  <a:lnTo>
                    <a:pt x="223" y="213"/>
                  </a:lnTo>
                  <a:lnTo>
                    <a:pt x="225" y="211"/>
                  </a:lnTo>
                  <a:lnTo>
                    <a:pt x="227" y="209"/>
                  </a:lnTo>
                  <a:lnTo>
                    <a:pt x="230" y="204"/>
                  </a:lnTo>
                  <a:lnTo>
                    <a:pt x="233" y="201"/>
                  </a:lnTo>
                  <a:lnTo>
                    <a:pt x="235" y="199"/>
                  </a:lnTo>
                  <a:lnTo>
                    <a:pt x="238" y="199"/>
                  </a:lnTo>
                  <a:lnTo>
                    <a:pt x="238" y="199"/>
                  </a:lnTo>
                  <a:lnTo>
                    <a:pt x="248" y="199"/>
                  </a:lnTo>
                  <a:lnTo>
                    <a:pt x="251" y="199"/>
                  </a:lnTo>
                  <a:lnTo>
                    <a:pt x="251" y="201"/>
                  </a:lnTo>
                  <a:lnTo>
                    <a:pt x="252" y="202"/>
                  </a:lnTo>
                  <a:lnTo>
                    <a:pt x="252" y="202"/>
                  </a:lnTo>
                  <a:lnTo>
                    <a:pt x="251" y="206"/>
                  </a:lnTo>
                  <a:lnTo>
                    <a:pt x="250" y="209"/>
                  </a:lnTo>
                  <a:lnTo>
                    <a:pt x="247" y="212"/>
                  </a:lnTo>
                  <a:lnTo>
                    <a:pt x="244" y="215"/>
                  </a:lnTo>
                  <a:lnTo>
                    <a:pt x="244" y="215"/>
                  </a:lnTo>
                  <a:lnTo>
                    <a:pt x="240" y="217"/>
                  </a:lnTo>
                  <a:lnTo>
                    <a:pt x="237" y="219"/>
                  </a:lnTo>
                  <a:lnTo>
                    <a:pt x="236" y="221"/>
                  </a:lnTo>
                  <a:lnTo>
                    <a:pt x="237" y="225"/>
                  </a:lnTo>
                  <a:lnTo>
                    <a:pt x="237" y="225"/>
                  </a:lnTo>
                  <a:lnTo>
                    <a:pt x="240" y="231"/>
                  </a:lnTo>
                  <a:lnTo>
                    <a:pt x="241" y="234"/>
                  </a:lnTo>
                  <a:lnTo>
                    <a:pt x="243" y="237"/>
                  </a:lnTo>
                  <a:lnTo>
                    <a:pt x="243" y="237"/>
                  </a:lnTo>
                  <a:lnTo>
                    <a:pt x="250" y="241"/>
                  </a:lnTo>
                  <a:lnTo>
                    <a:pt x="254" y="242"/>
                  </a:lnTo>
                  <a:lnTo>
                    <a:pt x="257" y="243"/>
                  </a:lnTo>
                  <a:lnTo>
                    <a:pt x="257" y="243"/>
                  </a:lnTo>
                  <a:lnTo>
                    <a:pt x="272" y="243"/>
                  </a:lnTo>
                  <a:lnTo>
                    <a:pt x="280" y="243"/>
                  </a:lnTo>
                  <a:lnTo>
                    <a:pt x="282" y="242"/>
                  </a:lnTo>
                  <a:lnTo>
                    <a:pt x="283" y="240"/>
                  </a:lnTo>
                  <a:lnTo>
                    <a:pt x="283" y="240"/>
                  </a:lnTo>
                  <a:lnTo>
                    <a:pt x="284" y="238"/>
                  </a:lnTo>
                  <a:lnTo>
                    <a:pt x="285" y="235"/>
                  </a:lnTo>
                  <a:lnTo>
                    <a:pt x="288" y="232"/>
                  </a:lnTo>
                  <a:lnTo>
                    <a:pt x="293" y="230"/>
                  </a:lnTo>
                  <a:lnTo>
                    <a:pt x="299" y="230"/>
                  </a:lnTo>
                  <a:lnTo>
                    <a:pt x="299" y="230"/>
                  </a:lnTo>
                  <a:lnTo>
                    <a:pt x="305" y="231"/>
                  </a:lnTo>
                  <a:lnTo>
                    <a:pt x="311" y="232"/>
                  </a:lnTo>
                  <a:lnTo>
                    <a:pt x="316" y="231"/>
                  </a:lnTo>
                  <a:lnTo>
                    <a:pt x="318" y="230"/>
                  </a:lnTo>
                  <a:lnTo>
                    <a:pt x="319" y="229"/>
                  </a:lnTo>
                  <a:lnTo>
                    <a:pt x="319" y="229"/>
                  </a:lnTo>
                  <a:lnTo>
                    <a:pt x="321" y="226"/>
                  </a:lnTo>
                  <a:lnTo>
                    <a:pt x="324" y="224"/>
                  </a:lnTo>
                  <a:lnTo>
                    <a:pt x="330" y="223"/>
                  </a:lnTo>
                  <a:lnTo>
                    <a:pt x="334" y="223"/>
                  </a:lnTo>
                  <a:lnTo>
                    <a:pt x="334" y="223"/>
                  </a:lnTo>
                  <a:lnTo>
                    <a:pt x="347" y="222"/>
                  </a:lnTo>
                  <a:lnTo>
                    <a:pt x="352" y="223"/>
                  </a:lnTo>
                  <a:lnTo>
                    <a:pt x="354" y="224"/>
                  </a:lnTo>
                  <a:lnTo>
                    <a:pt x="354" y="226"/>
                  </a:lnTo>
                  <a:lnTo>
                    <a:pt x="354" y="226"/>
                  </a:lnTo>
                  <a:lnTo>
                    <a:pt x="355" y="228"/>
                  </a:lnTo>
                  <a:lnTo>
                    <a:pt x="357" y="229"/>
                  </a:lnTo>
                  <a:lnTo>
                    <a:pt x="361" y="231"/>
                  </a:lnTo>
                  <a:lnTo>
                    <a:pt x="366" y="232"/>
                  </a:lnTo>
                  <a:lnTo>
                    <a:pt x="370" y="232"/>
                  </a:lnTo>
                  <a:lnTo>
                    <a:pt x="370" y="232"/>
                  </a:lnTo>
                  <a:lnTo>
                    <a:pt x="372" y="231"/>
                  </a:lnTo>
                  <a:lnTo>
                    <a:pt x="373" y="230"/>
                  </a:lnTo>
                  <a:lnTo>
                    <a:pt x="376" y="227"/>
                  </a:lnTo>
                  <a:lnTo>
                    <a:pt x="380" y="224"/>
                  </a:lnTo>
                  <a:lnTo>
                    <a:pt x="383" y="223"/>
                  </a:lnTo>
                  <a:lnTo>
                    <a:pt x="387" y="223"/>
                  </a:lnTo>
                  <a:lnTo>
                    <a:pt x="387" y="223"/>
                  </a:lnTo>
                  <a:lnTo>
                    <a:pt x="394" y="222"/>
                  </a:lnTo>
                  <a:lnTo>
                    <a:pt x="401" y="221"/>
                  </a:lnTo>
                  <a:lnTo>
                    <a:pt x="407" y="220"/>
                  </a:lnTo>
                  <a:lnTo>
                    <a:pt x="407" y="220"/>
                  </a:lnTo>
                  <a:lnTo>
                    <a:pt x="413" y="219"/>
                  </a:lnTo>
                  <a:lnTo>
                    <a:pt x="417" y="220"/>
                  </a:lnTo>
                  <a:lnTo>
                    <a:pt x="418" y="221"/>
                  </a:lnTo>
                  <a:lnTo>
                    <a:pt x="418" y="222"/>
                  </a:lnTo>
                  <a:lnTo>
                    <a:pt x="418" y="222"/>
                  </a:lnTo>
                  <a:lnTo>
                    <a:pt x="417" y="225"/>
                  </a:lnTo>
                  <a:lnTo>
                    <a:pt x="414" y="227"/>
                  </a:lnTo>
                  <a:lnTo>
                    <a:pt x="402" y="233"/>
                  </a:lnTo>
                  <a:lnTo>
                    <a:pt x="402" y="233"/>
                  </a:lnTo>
                  <a:lnTo>
                    <a:pt x="400" y="234"/>
                  </a:lnTo>
                  <a:lnTo>
                    <a:pt x="398" y="237"/>
                  </a:lnTo>
                  <a:lnTo>
                    <a:pt x="395" y="240"/>
                  </a:lnTo>
                  <a:lnTo>
                    <a:pt x="393" y="242"/>
                  </a:lnTo>
                  <a:lnTo>
                    <a:pt x="391" y="244"/>
                  </a:lnTo>
                  <a:lnTo>
                    <a:pt x="388" y="245"/>
                  </a:lnTo>
                  <a:lnTo>
                    <a:pt x="384" y="245"/>
                  </a:lnTo>
                  <a:lnTo>
                    <a:pt x="384" y="245"/>
                  </a:lnTo>
                  <a:lnTo>
                    <a:pt x="345" y="247"/>
                  </a:lnTo>
                  <a:lnTo>
                    <a:pt x="307" y="249"/>
                  </a:lnTo>
                  <a:lnTo>
                    <a:pt x="307" y="249"/>
                  </a:lnTo>
                  <a:lnTo>
                    <a:pt x="299" y="250"/>
                  </a:lnTo>
                  <a:lnTo>
                    <a:pt x="292" y="252"/>
                  </a:lnTo>
                  <a:lnTo>
                    <a:pt x="280" y="257"/>
                  </a:lnTo>
                  <a:lnTo>
                    <a:pt x="280" y="257"/>
                  </a:lnTo>
                  <a:lnTo>
                    <a:pt x="266" y="264"/>
                  </a:lnTo>
                  <a:lnTo>
                    <a:pt x="259" y="267"/>
                  </a:lnTo>
                  <a:lnTo>
                    <a:pt x="255" y="268"/>
                  </a:lnTo>
                  <a:lnTo>
                    <a:pt x="251" y="268"/>
                  </a:lnTo>
                  <a:lnTo>
                    <a:pt x="251" y="268"/>
                  </a:lnTo>
                  <a:lnTo>
                    <a:pt x="247" y="268"/>
                  </a:lnTo>
                  <a:lnTo>
                    <a:pt x="244" y="269"/>
                  </a:lnTo>
                  <a:lnTo>
                    <a:pt x="238" y="272"/>
                  </a:lnTo>
                  <a:lnTo>
                    <a:pt x="233" y="275"/>
                  </a:lnTo>
                  <a:lnTo>
                    <a:pt x="229" y="276"/>
                  </a:lnTo>
                  <a:lnTo>
                    <a:pt x="226" y="277"/>
                  </a:lnTo>
                  <a:lnTo>
                    <a:pt x="226" y="277"/>
                  </a:lnTo>
                  <a:lnTo>
                    <a:pt x="222" y="277"/>
                  </a:lnTo>
                  <a:lnTo>
                    <a:pt x="219" y="278"/>
                  </a:lnTo>
                  <a:lnTo>
                    <a:pt x="216" y="279"/>
                  </a:lnTo>
                  <a:lnTo>
                    <a:pt x="214" y="281"/>
                  </a:lnTo>
                  <a:lnTo>
                    <a:pt x="212" y="285"/>
                  </a:lnTo>
                  <a:lnTo>
                    <a:pt x="212" y="289"/>
                  </a:lnTo>
                  <a:lnTo>
                    <a:pt x="212" y="289"/>
                  </a:lnTo>
                  <a:lnTo>
                    <a:pt x="213" y="294"/>
                  </a:lnTo>
                  <a:lnTo>
                    <a:pt x="215" y="299"/>
                  </a:lnTo>
                  <a:lnTo>
                    <a:pt x="218" y="303"/>
                  </a:lnTo>
                  <a:lnTo>
                    <a:pt x="220" y="304"/>
                  </a:lnTo>
                  <a:lnTo>
                    <a:pt x="222" y="304"/>
                  </a:lnTo>
                  <a:lnTo>
                    <a:pt x="222" y="304"/>
                  </a:lnTo>
                  <a:lnTo>
                    <a:pt x="227" y="305"/>
                  </a:lnTo>
                  <a:lnTo>
                    <a:pt x="234" y="307"/>
                  </a:lnTo>
                  <a:lnTo>
                    <a:pt x="240" y="310"/>
                  </a:lnTo>
                  <a:lnTo>
                    <a:pt x="244" y="312"/>
                  </a:lnTo>
                  <a:lnTo>
                    <a:pt x="244" y="312"/>
                  </a:lnTo>
                  <a:lnTo>
                    <a:pt x="248" y="316"/>
                  </a:lnTo>
                  <a:lnTo>
                    <a:pt x="255" y="319"/>
                  </a:lnTo>
                  <a:lnTo>
                    <a:pt x="263" y="323"/>
                  </a:lnTo>
                  <a:lnTo>
                    <a:pt x="272" y="324"/>
                  </a:lnTo>
                  <a:lnTo>
                    <a:pt x="272" y="324"/>
                  </a:lnTo>
                  <a:lnTo>
                    <a:pt x="312" y="326"/>
                  </a:lnTo>
                  <a:lnTo>
                    <a:pt x="337" y="327"/>
                  </a:lnTo>
                  <a:lnTo>
                    <a:pt x="345" y="326"/>
                  </a:lnTo>
                  <a:lnTo>
                    <a:pt x="349" y="325"/>
                  </a:lnTo>
                  <a:lnTo>
                    <a:pt x="349" y="325"/>
                  </a:lnTo>
                  <a:lnTo>
                    <a:pt x="351" y="321"/>
                  </a:lnTo>
                  <a:lnTo>
                    <a:pt x="353" y="318"/>
                  </a:lnTo>
                  <a:lnTo>
                    <a:pt x="354" y="317"/>
                  </a:lnTo>
                  <a:lnTo>
                    <a:pt x="356" y="316"/>
                  </a:lnTo>
                  <a:lnTo>
                    <a:pt x="364" y="315"/>
                  </a:lnTo>
                  <a:lnTo>
                    <a:pt x="364" y="315"/>
                  </a:lnTo>
                  <a:lnTo>
                    <a:pt x="370" y="315"/>
                  </a:lnTo>
                  <a:lnTo>
                    <a:pt x="374" y="314"/>
                  </a:lnTo>
                  <a:lnTo>
                    <a:pt x="383" y="311"/>
                  </a:lnTo>
                  <a:lnTo>
                    <a:pt x="392" y="308"/>
                  </a:lnTo>
                  <a:lnTo>
                    <a:pt x="396" y="308"/>
                  </a:lnTo>
                  <a:lnTo>
                    <a:pt x="400" y="307"/>
                  </a:lnTo>
                  <a:lnTo>
                    <a:pt x="400" y="307"/>
                  </a:lnTo>
                  <a:lnTo>
                    <a:pt x="403" y="307"/>
                  </a:lnTo>
                  <a:lnTo>
                    <a:pt x="406" y="306"/>
                  </a:lnTo>
                  <a:lnTo>
                    <a:pt x="412" y="303"/>
                  </a:lnTo>
                  <a:lnTo>
                    <a:pt x="416" y="300"/>
                  </a:lnTo>
                  <a:lnTo>
                    <a:pt x="419" y="299"/>
                  </a:lnTo>
                  <a:lnTo>
                    <a:pt x="422" y="298"/>
                  </a:lnTo>
                  <a:lnTo>
                    <a:pt x="422" y="298"/>
                  </a:lnTo>
                  <a:lnTo>
                    <a:pt x="429" y="297"/>
                  </a:lnTo>
                  <a:lnTo>
                    <a:pt x="436" y="294"/>
                  </a:lnTo>
                  <a:lnTo>
                    <a:pt x="442" y="290"/>
                  </a:lnTo>
                  <a:lnTo>
                    <a:pt x="444" y="288"/>
                  </a:lnTo>
                  <a:lnTo>
                    <a:pt x="445" y="286"/>
                  </a:lnTo>
                  <a:lnTo>
                    <a:pt x="445" y="286"/>
                  </a:lnTo>
                  <a:lnTo>
                    <a:pt x="448" y="281"/>
                  </a:lnTo>
                  <a:lnTo>
                    <a:pt x="453" y="277"/>
                  </a:lnTo>
                  <a:lnTo>
                    <a:pt x="457" y="275"/>
                  </a:lnTo>
                  <a:lnTo>
                    <a:pt x="461" y="273"/>
                  </a:lnTo>
                  <a:lnTo>
                    <a:pt x="466" y="272"/>
                  </a:lnTo>
                  <a:lnTo>
                    <a:pt x="471" y="272"/>
                  </a:lnTo>
                  <a:lnTo>
                    <a:pt x="471" y="272"/>
                  </a:lnTo>
                  <a:lnTo>
                    <a:pt x="476" y="271"/>
                  </a:lnTo>
                  <a:lnTo>
                    <a:pt x="480" y="270"/>
                  </a:lnTo>
                  <a:lnTo>
                    <a:pt x="486" y="268"/>
                  </a:lnTo>
                  <a:lnTo>
                    <a:pt x="493" y="265"/>
                  </a:lnTo>
                  <a:lnTo>
                    <a:pt x="498" y="264"/>
                  </a:lnTo>
                  <a:lnTo>
                    <a:pt x="503" y="264"/>
                  </a:lnTo>
                  <a:lnTo>
                    <a:pt x="503" y="264"/>
                  </a:lnTo>
                  <a:lnTo>
                    <a:pt x="515" y="264"/>
                  </a:lnTo>
                  <a:lnTo>
                    <a:pt x="526" y="264"/>
                  </a:lnTo>
                  <a:lnTo>
                    <a:pt x="530" y="264"/>
                  </a:lnTo>
                  <a:lnTo>
                    <a:pt x="534" y="262"/>
                  </a:lnTo>
                  <a:lnTo>
                    <a:pt x="537" y="261"/>
                  </a:lnTo>
                  <a:lnTo>
                    <a:pt x="539" y="258"/>
                  </a:lnTo>
                  <a:lnTo>
                    <a:pt x="539" y="258"/>
                  </a:lnTo>
                  <a:lnTo>
                    <a:pt x="542" y="253"/>
                  </a:lnTo>
                  <a:lnTo>
                    <a:pt x="545" y="250"/>
                  </a:lnTo>
                  <a:lnTo>
                    <a:pt x="550" y="249"/>
                  </a:lnTo>
                  <a:lnTo>
                    <a:pt x="556" y="248"/>
                  </a:lnTo>
                  <a:lnTo>
                    <a:pt x="556" y="248"/>
                  </a:lnTo>
                  <a:lnTo>
                    <a:pt x="564" y="247"/>
                  </a:lnTo>
                  <a:lnTo>
                    <a:pt x="573" y="246"/>
                  </a:lnTo>
                  <a:lnTo>
                    <a:pt x="580" y="247"/>
                  </a:lnTo>
                  <a:lnTo>
                    <a:pt x="582" y="248"/>
                  </a:lnTo>
                  <a:lnTo>
                    <a:pt x="584" y="250"/>
                  </a:lnTo>
                  <a:lnTo>
                    <a:pt x="584" y="250"/>
                  </a:lnTo>
                  <a:lnTo>
                    <a:pt x="584" y="252"/>
                  </a:lnTo>
                  <a:lnTo>
                    <a:pt x="585" y="254"/>
                  </a:lnTo>
                  <a:lnTo>
                    <a:pt x="589" y="256"/>
                  </a:lnTo>
                  <a:lnTo>
                    <a:pt x="594" y="257"/>
                  </a:lnTo>
                  <a:lnTo>
                    <a:pt x="598" y="258"/>
                  </a:lnTo>
                  <a:lnTo>
                    <a:pt x="598" y="258"/>
                  </a:lnTo>
                  <a:lnTo>
                    <a:pt x="604" y="257"/>
                  </a:lnTo>
                  <a:lnTo>
                    <a:pt x="611" y="254"/>
                  </a:lnTo>
                  <a:lnTo>
                    <a:pt x="617" y="251"/>
                  </a:lnTo>
                  <a:lnTo>
                    <a:pt x="619" y="249"/>
                  </a:lnTo>
                  <a:lnTo>
                    <a:pt x="620" y="248"/>
                  </a:lnTo>
                  <a:lnTo>
                    <a:pt x="620" y="248"/>
                  </a:lnTo>
                  <a:lnTo>
                    <a:pt x="621" y="247"/>
                  </a:lnTo>
                  <a:lnTo>
                    <a:pt x="623" y="246"/>
                  </a:lnTo>
                  <a:lnTo>
                    <a:pt x="629" y="246"/>
                  </a:lnTo>
                  <a:lnTo>
                    <a:pt x="639" y="247"/>
                  </a:lnTo>
                  <a:lnTo>
                    <a:pt x="639" y="247"/>
                  </a:lnTo>
                  <a:lnTo>
                    <a:pt x="641" y="248"/>
                  </a:lnTo>
                  <a:lnTo>
                    <a:pt x="643" y="249"/>
                  </a:lnTo>
                  <a:lnTo>
                    <a:pt x="647" y="253"/>
                  </a:lnTo>
                  <a:lnTo>
                    <a:pt x="652" y="257"/>
                  </a:lnTo>
                  <a:lnTo>
                    <a:pt x="655" y="258"/>
                  </a:lnTo>
                  <a:lnTo>
                    <a:pt x="658" y="259"/>
                  </a:lnTo>
                  <a:lnTo>
                    <a:pt x="658" y="259"/>
                  </a:lnTo>
                  <a:lnTo>
                    <a:pt x="677" y="260"/>
                  </a:lnTo>
                  <a:lnTo>
                    <a:pt x="682" y="260"/>
                  </a:lnTo>
                  <a:lnTo>
                    <a:pt x="686" y="260"/>
                  </a:lnTo>
                  <a:lnTo>
                    <a:pt x="689" y="259"/>
                  </a:lnTo>
                  <a:lnTo>
                    <a:pt x="690" y="256"/>
                  </a:lnTo>
                  <a:lnTo>
                    <a:pt x="690" y="256"/>
                  </a:lnTo>
                  <a:lnTo>
                    <a:pt x="692" y="252"/>
                  </a:lnTo>
                  <a:lnTo>
                    <a:pt x="695" y="249"/>
                  </a:lnTo>
                  <a:lnTo>
                    <a:pt x="701" y="248"/>
                  </a:lnTo>
                  <a:lnTo>
                    <a:pt x="708" y="246"/>
                  </a:lnTo>
                  <a:lnTo>
                    <a:pt x="708" y="246"/>
                  </a:lnTo>
                  <a:lnTo>
                    <a:pt x="719" y="246"/>
                  </a:lnTo>
                  <a:lnTo>
                    <a:pt x="732" y="247"/>
                  </a:lnTo>
                  <a:lnTo>
                    <a:pt x="738" y="247"/>
                  </a:lnTo>
                  <a:lnTo>
                    <a:pt x="743" y="247"/>
                  </a:lnTo>
                  <a:lnTo>
                    <a:pt x="746" y="246"/>
                  </a:lnTo>
                  <a:lnTo>
                    <a:pt x="747" y="245"/>
                  </a:lnTo>
                  <a:lnTo>
                    <a:pt x="748" y="244"/>
                  </a:lnTo>
                  <a:lnTo>
                    <a:pt x="748" y="244"/>
                  </a:lnTo>
                  <a:lnTo>
                    <a:pt x="748" y="241"/>
                  </a:lnTo>
                  <a:lnTo>
                    <a:pt x="749" y="240"/>
                  </a:lnTo>
                  <a:lnTo>
                    <a:pt x="752" y="238"/>
                  </a:lnTo>
                  <a:lnTo>
                    <a:pt x="754" y="237"/>
                  </a:lnTo>
                  <a:lnTo>
                    <a:pt x="756" y="234"/>
                  </a:lnTo>
                  <a:lnTo>
                    <a:pt x="757" y="232"/>
                  </a:lnTo>
                  <a:lnTo>
                    <a:pt x="758" y="228"/>
                  </a:lnTo>
                  <a:lnTo>
                    <a:pt x="758" y="228"/>
                  </a:lnTo>
                  <a:lnTo>
                    <a:pt x="758" y="221"/>
                  </a:lnTo>
                  <a:lnTo>
                    <a:pt x="759" y="216"/>
                  </a:lnTo>
                  <a:lnTo>
                    <a:pt x="761" y="213"/>
                  </a:lnTo>
                  <a:lnTo>
                    <a:pt x="764" y="211"/>
                  </a:lnTo>
                  <a:lnTo>
                    <a:pt x="764" y="211"/>
                  </a:lnTo>
                  <a:lnTo>
                    <a:pt x="768" y="208"/>
                  </a:lnTo>
                  <a:lnTo>
                    <a:pt x="772" y="205"/>
                  </a:lnTo>
                  <a:lnTo>
                    <a:pt x="774" y="200"/>
                  </a:lnTo>
                  <a:lnTo>
                    <a:pt x="775" y="194"/>
                  </a:lnTo>
                  <a:lnTo>
                    <a:pt x="775" y="194"/>
                  </a:lnTo>
                  <a:lnTo>
                    <a:pt x="775" y="187"/>
                  </a:lnTo>
                  <a:lnTo>
                    <a:pt x="776" y="181"/>
                  </a:lnTo>
                  <a:lnTo>
                    <a:pt x="777" y="176"/>
                  </a:lnTo>
                  <a:lnTo>
                    <a:pt x="779" y="174"/>
                  </a:lnTo>
                  <a:lnTo>
                    <a:pt x="781" y="173"/>
                  </a:lnTo>
                  <a:lnTo>
                    <a:pt x="781" y="173"/>
                  </a:lnTo>
                  <a:lnTo>
                    <a:pt x="783" y="172"/>
                  </a:lnTo>
                  <a:lnTo>
                    <a:pt x="784" y="170"/>
                  </a:lnTo>
                  <a:lnTo>
                    <a:pt x="786" y="164"/>
                  </a:lnTo>
                  <a:lnTo>
                    <a:pt x="787" y="158"/>
                  </a:lnTo>
                  <a:lnTo>
                    <a:pt x="787" y="152"/>
                  </a:lnTo>
                  <a:lnTo>
                    <a:pt x="787" y="152"/>
                  </a:lnTo>
                  <a:lnTo>
                    <a:pt x="786" y="143"/>
                  </a:lnTo>
                  <a:lnTo>
                    <a:pt x="786" y="135"/>
                  </a:lnTo>
                  <a:lnTo>
                    <a:pt x="785" y="131"/>
                  </a:lnTo>
                  <a:lnTo>
                    <a:pt x="783" y="128"/>
                  </a:lnTo>
                  <a:lnTo>
                    <a:pt x="781" y="125"/>
                  </a:lnTo>
                  <a:lnTo>
                    <a:pt x="779" y="123"/>
                  </a:lnTo>
                  <a:lnTo>
                    <a:pt x="779" y="123"/>
                  </a:lnTo>
                  <a:lnTo>
                    <a:pt x="773" y="121"/>
                  </a:lnTo>
                  <a:lnTo>
                    <a:pt x="769" y="118"/>
                  </a:lnTo>
                  <a:lnTo>
                    <a:pt x="765" y="117"/>
                  </a:lnTo>
                  <a:lnTo>
                    <a:pt x="763" y="116"/>
                  </a:lnTo>
                  <a:lnTo>
                    <a:pt x="761" y="117"/>
                  </a:lnTo>
                  <a:lnTo>
                    <a:pt x="761" y="117"/>
                  </a:lnTo>
                  <a:lnTo>
                    <a:pt x="756" y="118"/>
                  </a:lnTo>
                  <a:lnTo>
                    <a:pt x="750" y="117"/>
                  </a:lnTo>
                  <a:lnTo>
                    <a:pt x="746" y="116"/>
                  </a:lnTo>
                  <a:lnTo>
                    <a:pt x="742" y="113"/>
                  </a:lnTo>
                  <a:lnTo>
                    <a:pt x="742" y="113"/>
                  </a:lnTo>
                  <a:lnTo>
                    <a:pt x="740" y="111"/>
                  </a:lnTo>
                  <a:lnTo>
                    <a:pt x="738" y="110"/>
                  </a:lnTo>
                  <a:lnTo>
                    <a:pt x="732" y="109"/>
                  </a:lnTo>
                  <a:lnTo>
                    <a:pt x="720" y="109"/>
                  </a:lnTo>
                  <a:lnTo>
                    <a:pt x="720" y="109"/>
                  </a:lnTo>
                  <a:lnTo>
                    <a:pt x="718" y="109"/>
                  </a:lnTo>
                  <a:lnTo>
                    <a:pt x="716" y="110"/>
                  </a:lnTo>
                  <a:lnTo>
                    <a:pt x="712" y="114"/>
                  </a:lnTo>
                  <a:lnTo>
                    <a:pt x="709" y="117"/>
                  </a:lnTo>
                  <a:lnTo>
                    <a:pt x="707" y="119"/>
                  </a:lnTo>
                  <a:lnTo>
                    <a:pt x="705" y="120"/>
                  </a:lnTo>
                  <a:lnTo>
                    <a:pt x="705" y="120"/>
                  </a:lnTo>
                  <a:lnTo>
                    <a:pt x="702" y="121"/>
                  </a:lnTo>
                  <a:lnTo>
                    <a:pt x="700" y="123"/>
                  </a:lnTo>
                  <a:lnTo>
                    <a:pt x="696" y="128"/>
                  </a:lnTo>
                  <a:lnTo>
                    <a:pt x="695" y="130"/>
                  </a:lnTo>
                  <a:lnTo>
                    <a:pt x="695" y="133"/>
                  </a:lnTo>
                  <a:lnTo>
                    <a:pt x="696" y="135"/>
                  </a:lnTo>
                  <a:lnTo>
                    <a:pt x="698" y="137"/>
                  </a:lnTo>
                  <a:lnTo>
                    <a:pt x="698" y="137"/>
                  </a:lnTo>
                  <a:lnTo>
                    <a:pt x="702" y="140"/>
                  </a:lnTo>
                  <a:lnTo>
                    <a:pt x="703" y="143"/>
                  </a:lnTo>
                  <a:lnTo>
                    <a:pt x="702" y="146"/>
                  </a:lnTo>
                  <a:lnTo>
                    <a:pt x="700" y="150"/>
                  </a:lnTo>
                  <a:lnTo>
                    <a:pt x="700" y="150"/>
                  </a:lnTo>
                  <a:lnTo>
                    <a:pt x="695" y="153"/>
                  </a:lnTo>
                  <a:lnTo>
                    <a:pt x="692" y="153"/>
                  </a:lnTo>
                  <a:lnTo>
                    <a:pt x="690" y="153"/>
                  </a:lnTo>
                  <a:lnTo>
                    <a:pt x="687" y="153"/>
                  </a:lnTo>
                  <a:lnTo>
                    <a:pt x="685" y="151"/>
                  </a:lnTo>
                  <a:lnTo>
                    <a:pt x="683" y="148"/>
                  </a:lnTo>
                  <a:lnTo>
                    <a:pt x="682" y="144"/>
                  </a:lnTo>
                  <a:lnTo>
                    <a:pt x="682" y="144"/>
                  </a:lnTo>
                  <a:lnTo>
                    <a:pt x="679" y="137"/>
                  </a:lnTo>
                  <a:lnTo>
                    <a:pt x="676" y="132"/>
                  </a:lnTo>
                  <a:lnTo>
                    <a:pt x="673" y="129"/>
                  </a:lnTo>
                  <a:lnTo>
                    <a:pt x="668" y="127"/>
                  </a:lnTo>
                  <a:lnTo>
                    <a:pt x="668" y="127"/>
                  </a:lnTo>
                  <a:lnTo>
                    <a:pt x="661" y="126"/>
                  </a:lnTo>
                  <a:lnTo>
                    <a:pt x="652" y="125"/>
                  </a:lnTo>
                  <a:lnTo>
                    <a:pt x="644" y="123"/>
                  </a:lnTo>
                  <a:lnTo>
                    <a:pt x="641" y="121"/>
                  </a:lnTo>
                  <a:lnTo>
                    <a:pt x="640" y="119"/>
                  </a:lnTo>
                  <a:lnTo>
                    <a:pt x="640" y="119"/>
                  </a:lnTo>
                  <a:lnTo>
                    <a:pt x="638" y="114"/>
                  </a:lnTo>
                  <a:lnTo>
                    <a:pt x="635" y="110"/>
                  </a:lnTo>
                  <a:lnTo>
                    <a:pt x="631" y="107"/>
                  </a:lnTo>
                  <a:lnTo>
                    <a:pt x="627" y="107"/>
                  </a:lnTo>
                  <a:lnTo>
                    <a:pt x="627" y="107"/>
                  </a:lnTo>
                  <a:lnTo>
                    <a:pt x="620" y="108"/>
                  </a:lnTo>
                  <a:lnTo>
                    <a:pt x="610" y="109"/>
                  </a:lnTo>
                  <a:lnTo>
                    <a:pt x="606" y="109"/>
                  </a:lnTo>
                  <a:lnTo>
                    <a:pt x="602" y="109"/>
                  </a:lnTo>
                  <a:lnTo>
                    <a:pt x="599" y="108"/>
                  </a:lnTo>
                  <a:lnTo>
                    <a:pt x="598" y="105"/>
                  </a:lnTo>
                  <a:lnTo>
                    <a:pt x="598" y="105"/>
                  </a:lnTo>
                  <a:lnTo>
                    <a:pt x="597" y="100"/>
                  </a:lnTo>
                  <a:lnTo>
                    <a:pt x="597" y="96"/>
                  </a:lnTo>
                  <a:lnTo>
                    <a:pt x="598" y="94"/>
                  </a:lnTo>
                  <a:lnTo>
                    <a:pt x="598" y="92"/>
                  </a:lnTo>
                  <a:lnTo>
                    <a:pt x="600" y="91"/>
                  </a:lnTo>
                  <a:lnTo>
                    <a:pt x="603" y="91"/>
                  </a:lnTo>
                  <a:lnTo>
                    <a:pt x="603" y="91"/>
                  </a:lnTo>
                  <a:lnTo>
                    <a:pt x="607" y="90"/>
                  </a:lnTo>
                  <a:lnTo>
                    <a:pt x="610" y="89"/>
                  </a:lnTo>
                  <a:lnTo>
                    <a:pt x="611" y="86"/>
                  </a:lnTo>
                  <a:lnTo>
                    <a:pt x="611" y="83"/>
                  </a:lnTo>
                  <a:lnTo>
                    <a:pt x="611" y="83"/>
                  </a:lnTo>
                  <a:lnTo>
                    <a:pt x="611" y="79"/>
                  </a:lnTo>
                  <a:lnTo>
                    <a:pt x="611" y="73"/>
                  </a:lnTo>
                  <a:lnTo>
                    <a:pt x="611" y="70"/>
                  </a:lnTo>
                  <a:lnTo>
                    <a:pt x="610" y="68"/>
                  </a:lnTo>
                  <a:lnTo>
                    <a:pt x="609" y="67"/>
                  </a:lnTo>
                  <a:lnTo>
                    <a:pt x="606" y="66"/>
                  </a:lnTo>
                  <a:lnTo>
                    <a:pt x="606" y="66"/>
                  </a:lnTo>
                  <a:lnTo>
                    <a:pt x="603" y="66"/>
                  </a:lnTo>
                  <a:lnTo>
                    <a:pt x="602" y="65"/>
                  </a:lnTo>
                  <a:lnTo>
                    <a:pt x="600" y="60"/>
                  </a:lnTo>
                  <a:lnTo>
                    <a:pt x="599" y="58"/>
                  </a:lnTo>
                  <a:lnTo>
                    <a:pt x="598" y="57"/>
                  </a:lnTo>
                  <a:lnTo>
                    <a:pt x="596" y="56"/>
                  </a:lnTo>
                  <a:lnTo>
                    <a:pt x="592" y="55"/>
                  </a:lnTo>
                  <a:lnTo>
                    <a:pt x="592" y="55"/>
                  </a:lnTo>
                  <a:lnTo>
                    <a:pt x="589" y="54"/>
                  </a:lnTo>
                  <a:lnTo>
                    <a:pt x="587" y="53"/>
                  </a:lnTo>
                  <a:lnTo>
                    <a:pt x="586" y="51"/>
                  </a:lnTo>
                  <a:lnTo>
                    <a:pt x="585" y="49"/>
                  </a:lnTo>
                  <a:lnTo>
                    <a:pt x="585" y="44"/>
                  </a:lnTo>
                  <a:lnTo>
                    <a:pt x="586" y="38"/>
                  </a:lnTo>
                  <a:lnTo>
                    <a:pt x="586" y="38"/>
                  </a:lnTo>
                  <a:lnTo>
                    <a:pt x="588" y="26"/>
                  </a:lnTo>
                  <a:lnTo>
                    <a:pt x="588" y="20"/>
                  </a:lnTo>
                  <a:lnTo>
                    <a:pt x="588" y="17"/>
                  </a:lnTo>
                  <a:lnTo>
                    <a:pt x="587" y="15"/>
                  </a:lnTo>
                  <a:lnTo>
                    <a:pt x="587" y="15"/>
                  </a:lnTo>
                  <a:lnTo>
                    <a:pt x="584" y="12"/>
                  </a:lnTo>
                  <a:lnTo>
                    <a:pt x="580" y="11"/>
                  </a:lnTo>
                  <a:lnTo>
                    <a:pt x="577" y="9"/>
                  </a:lnTo>
                  <a:lnTo>
                    <a:pt x="575" y="6"/>
                  </a:lnTo>
                  <a:lnTo>
                    <a:pt x="575" y="6"/>
                  </a:lnTo>
                  <a:lnTo>
                    <a:pt x="574" y="3"/>
                  </a:lnTo>
                  <a:lnTo>
                    <a:pt x="572" y="2"/>
                  </a:lnTo>
                  <a:lnTo>
                    <a:pt x="568" y="0"/>
                  </a:lnTo>
                  <a:lnTo>
                    <a:pt x="564" y="0"/>
                  </a:lnTo>
                  <a:lnTo>
                    <a:pt x="561" y="2"/>
                  </a:lnTo>
                  <a:lnTo>
                    <a:pt x="561" y="2"/>
                  </a:lnTo>
                  <a:lnTo>
                    <a:pt x="559" y="4"/>
                  </a:lnTo>
                  <a:lnTo>
                    <a:pt x="557" y="5"/>
                  </a:lnTo>
                  <a:lnTo>
                    <a:pt x="554" y="6"/>
                  </a:lnTo>
                  <a:lnTo>
                    <a:pt x="548" y="6"/>
                  </a:lnTo>
                  <a:lnTo>
                    <a:pt x="548" y="6"/>
                  </a:lnTo>
                  <a:lnTo>
                    <a:pt x="545" y="7"/>
                  </a:lnTo>
                  <a:lnTo>
                    <a:pt x="542" y="7"/>
                  </a:lnTo>
                  <a:lnTo>
                    <a:pt x="537" y="10"/>
                  </a:lnTo>
                  <a:lnTo>
                    <a:pt x="533" y="13"/>
                  </a:lnTo>
                  <a:lnTo>
                    <a:pt x="528" y="17"/>
                  </a:lnTo>
                  <a:lnTo>
                    <a:pt x="528" y="17"/>
                  </a:lnTo>
                  <a:lnTo>
                    <a:pt x="523" y="21"/>
                  </a:lnTo>
                  <a:lnTo>
                    <a:pt x="518" y="26"/>
                  </a:lnTo>
                  <a:lnTo>
                    <a:pt x="511" y="36"/>
                  </a:lnTo>
                  <a:lnTo>
                    <a:pt x="511" y="36"/>
                  </a:lnTo>
                  <a:lnTo>
                    <a:pt x="508" y="39"/>
                  </a:lnTo>
                  <a:lnTo>
                    <a:pt x="506" y="43"/>
                  </a:lnTo>
                  <a:lnTo>
                    <a:pt x="504" y="45"/>
                  </a:lnTo>
                  <a:lnTo>
                    <a:pt x="502" y="46"/>
                  </a:lnTo>
                  <a:lnTo>
                    <a:pt x="499" y="47"/>
                  </a:lnTo>
                  <a:lnTo>
                    <a:pt x="494" y="48"/>
                  </a:lnTo>
                  <a:lnTo>
                    <a:pt x="494" y="48"/>
                  </a:lnTo>
                  <a:lnTo>
                    <a:pt x="491" y="48"/>
                  </a:lnTo>
                  <a:lnTo>
                    <a:pt x="487" y="49"/>
                  </a:lnTo>
                  <a:lnTo>
                    <a:pt x="482" y="53"/>
                  </a:lnTo>
                  <a:lnTo>
                    <a:pt x="478" y="56"/>
                  </a:lnTo>
                  <a:lnTo>
                    <a:pt x="474" y="59"/>
                  </a:lnTo>
                  <a:lnTo>
                    <a:pt x="474" y="59"/>
                  </a:lnTo>
                  <a:lnTo>
                    <a:pt x="473" y="61"/>
                  </a:lnTo>
                  <a:lnTo>
                    <a:pt x="471" y="64"/>
                  </a:lnTo>
                  <a:lnTo>
                    <a:pt x="470" y="69"/>
                  </a:lnTo>
                  <a:lnTo>
                    <a:pt x="470" y="71"/>
                  </a:lnTo>
                  <a:lnTo>
                    <a:pt x="471" y="74"/>
                  </a:lnTo>
                  <a:lnTo>
                    <a:pt x="473" y="77"/>
                  </a:lnTo>
                  <a:lnTo>
                    <a:pt x="475" y="79"/>
                  </a:lnTo>
                  <a:lnTo>
                    <a:pt x="475" y="79"/>
                  </a:lnTo>
                  <a:lnTo>
                    <a:pt x="480" y="83"/>
                  </a:lnTo>
                  <a:lnTo>
                    <a:pt x="485" y="86"/>
                  </a:lnTo>
                  <a:lnTo>
                    <a:pt x="490" y="88"/>
                  </a:lnTo>
                  <a:lnTo>
                    <a:pt x="495" y="88"/>
                  </a:lnTo>
                  <a:lnTo>
                    <a:pt x="495" y="88"/>
                  </a:lnTo>
                  <a:lnTo>
                    <a:pt x="502" y="87"/>
                  </a:lnTo>
                  <a:lnTo>
                    <a:pt x="509" y="87"/>
                  </a:lnTo>
                  <a:lnTo>
                    <a:pt x="515" y="89"/>
                  </a:lnTo>
                  <a:lnTo>
                    <a:pt x="517" y="90"/>
                  </a:lnTo>
                  <a:lnTo>
                    <a:pt x="518" y="92"/>
                  </a:lnTo>
                  <a:lnTo>
                    <a:pt x="518" y="92"/>
                  </a:lnTo>
                  <a:lnTo>
                    <a:pt x="522" y="98"/>
                  </a:lnTo>
                  <a:lnTo>
                    <a:pt x="524" y="99"/>
                  </a:lnTo>
                  <a:lnTo>
                    <a:pt x="527" y="100"/>
                  </a:lnTo>
                  <a:lnTo>
                    <a:pt x="527" y="100"/>
                  </a:lnTo>
                  <a:lnTo>
                    <a:pt x="531" y="101"/>
                  </a:lnTo>
                  <a:lnTo>
                    <a:pt x="534" y="103"/>
                  </a:lnTo>
                  <a:lnTo>
                    <a:pt x="536" y="107"/>
                  </a:lnTo>
                  <a:lnTo>
                    <a:pt x="537" y="110"/>
                  </a:lnTo>
                  <a:lnTo>
                    <a:pt x="537" y="110"/>
                  </a:lnTo>
                  <a:lnTo>
                    <a:pt x="536" y="113"/>
                  </a:lnTo>
                  <a:lnTo>
                    <a:pt x="533" y="116"/>
                  </a:lnTo>
                  <a:lnTo>
                    <a:pt x="528" y="117"/>
                  </a:lnTo>
                  <a:lnTo>
                    <a:pt x="519" y="118"/>
                  </a:lnTo>
                  <a:lnTo>
                    <a:pt x="519" y="118"/>
                  </a:lnTo>
                  <a:lnTo>
                    <a:pt x="514" y="118"/>
                  </a:lnTo>
                  <a:lnTo>
                    <a:pt x="511" y="119"/>
                  </a:lnTo>
                  <a:lnTo>
                    <a:pt x="506" y="122"/>
                  </a:lnTo>
                  <a:lnTo>
                    <a:pt x="503" y="124"/>
                  </a:lnTo>
                  <a:lnTo>
                    <a:pt x="501" y="125"/>
                  </a:lnTo>
                  <a:lnTo>
                    <a:pt x="498" y="125"/>
                  </a:lnTo>
                  <a:lnTo>
                    <a:pt x="498" y="125"/>
                  </a:lnTo>
                  <a:lnTo>
                    <a:pt x="495" y="126"/>
                  </a:lnTo>
                  <a:lnTo>
                    <a:pt x="493" y="127"/>
                  </a:lnTo>
                  <a:lnTo>
                    <a:pt x="491" y="128"/>
                  </a:lnTo>
                  <a:lnTo>
                    <a:pt x="491" y="130"/>
                  </a:lnTo>
                  <a:lnTo>
                    <a:pt x="492" y="131"/>
                  </a:lnTo>
                  <a:lnTo>
                    <a:pt x="494" y="133"/>
                  </a:lnTo>
                  <a:lnTo>
                    <a:pt x="499" y="135"/>
                  </a:lnTo>
                  <a:lnTo>
                    <a:pt x="505" y="136"/>
                  </a:lnTo>
                  <a:lnTo>
                    <a:pt x="505" y="136"/>
                  </a:lnTo>
                  <a:lnTo>
                    <a:pt x="511" y="138"/>
                  </a:lnTo>
                  <a:lnTo>
                    <a:pt x="515" y="140"/>
                  </a:lnTo>
                  <a:lnTo>
                    <a:pt x="522" y="144"/>
                  </a:lnTo>
                  <a:lnTo>
                    <a:pt x="527" y="147"/>
                  </a:lnTo>
                  <a:lnTo>
                    <a:pt x="530" y="148"/>
                  </a:lnTo>
                  <a:lnTo>
                    <a:pt x="533" y="148"/>
                  </a:lnTo>
                  <a:lnTo>
                    <a:pt x="533" y="148"/>
                  </a:lnTo>
                  <a:lnTo>
                    <a:pt x="540" y="150"/>
                  </a:lnTo>
                  <a:lnTo>
                    <a:pt x="548" y="152"/>
                  </a:lnTo>
                  <a:lnTo>
                    <a:pt x="554" y="154"/>
                  </a:lnTo>
                  <a:lnTo>
                    <a:pt x="559" y="156"/>
                  </a:lnTo>
                  <a:lnTo>
                    <a:pt x="559" y="156"/>
                  </a:lnTo>
                  <a:lnTo>
                    <a:pt x="561" y="159"/>
                  </a:lnTo>
                  <a:lnTo>
                    <a:pt x="563" y="163"/>
                  </a:lnTo>
                  <a:lnTo>
                    <a:pt x="563" y="165"/>
                  </a:lnTo>
                  <a:lnTo>
                    <a:pt x="562" y="167"/>
                  </a:lnTo>
                  <a:lnTo>
                    <a:pt x="561" y="168"/>
                  </a:lnTo>
                  <a:lnTo>
                    <a:pt x="559" y="169"/>
                  </a:lnTo>
                  <a:lnTo>
                    <a:pt x="559" y="169"/>
                  </a:lnTo>
                  <a:lnTo>
                    <a:pt x="556" y="170"/>
                  </a:lnTo>
                  <a:lnTo>
                    <a:pt x="555" y="171"/>
                  </a:lnTo>
                  <a:lnTo>
                    <a:pt x="553" y="174"/>
                  </a:lnTo>
                  <a:lnTo>
                    <a:pt x="552" y="175"/>
                  </a:lnTo>
                  <a:lnTo>
                    <a:pt x="550" y="176"/>
                  </a:lnTo>
                  <a:lnTo>
                    <a:pt x="548" y="177"/>
                  </a:lnTo>
                  <a:lnTo>
                    <a:pt x="543" y="177"/>
                  </a:lnTo>
                  <a:lnTo>
                    <a:pt x="543" y="177"/>
                  </a:lnTo>
                  <a:lnTo>
                    <a:pt x="502" y="176"/>
                  </a:lnTo>
                  <a:lnTo>
                    <a:pt x="464" y="176"/>
                  </a:lnTo>
                  <a:lnTo>
                    <a:pt x="464" y="176"/>
                  </a:lnTo>
                  <a:lnTo>
                    <a:pt x="462" y="176"/>
                  </a:lnTo>
                  <a:lnTo>
                    <a:pt x="460" y="175"/>
                  </a:lnTo>
                  <a:lnTo>
                    <a:pt x="456" y="173"/>
                  </a:lnTo>
                  <a:lnTo>
                    <a:pt x="452" y="171"/>
                  </a:lnTo>
                  <a:lnTo>
                    <a:pt x="449" y="170"/>
                  </a:lnTo>
                  <a:lnTo>
                    <a:pt x="446" y="170"/>
                  </a:lnTo>
                  <a:lnTo>
                    <a:pt x="446" y="170"/>
                  </a:lnTo>
                  <a:lnTo>
                    <a:pt x="440" y="172"/>
                  </a:lnTo>
                  <a:lnTo>
                    <a:pt x="433" y="174"/>
                  </a:lnTo>
                  <a:lnTo>
                    <a:pt x="425" y="176"/>
                  </a:lnTo>
                  <a:lnTo>
                    <a:pt x="416" y="177"/>
                  </a:lnTo>
                  <a:lnTo>
                    <a:pt x="416" y="177"/>
                  </a:lnTo>
                  <a:lnTo>
                    <a:pt x="412" y="175"/>
                  </a:lnTo>
                  <a:lnTo>
                    <a:pt x="408" y="173"/>
                  </a:lnTo>
                  <a:lnTo>
                    <a:pt x="404" y="169"/>
                  </a:lnTo>
                  <a:lnTo>
                    <a:pt x="402" y="164"/>
                  </a:lnTo>
                  <a:lnTo>
                    <a:pt x="397" y="154"/>
                  </a:lnTo>
                  <a:lnTo>
                    <a:pt x="395" y="150"/>
                  </a:lnTo>
                  <a:lnTo>
                    <a:pt x="392" y="146"/>
                  </a:lnTo>
                  <a:lnTo>
                    <a:pt x="392" y="146"/>
                  </a:lnTo>
                  <a:lnTo>
                    <a:pt x="391" y="144"/>
                  </a:lnTo>
                  <a:lnTo>
                    <a:pt x="389" y="141"/>
                  </a:lnTo>
                  <a:lnTo>
                    <a:pt x="388" y="135"/>
                  </a:lnTo>
                  <a:lnTo>
                    <a:pt x="388" y="132"/>
                  </a:lnTo>
                  <a:lnTo>
                    <a:pt x="386" y="129"/>
                  </a:lnTo>
                  <a:lnTo>
                    <a:pt x="384" y="127"/>
                  </a:lnTo>
                  <a:lnTo>
                    <a:pt x="381" y="126"/>
                  </a:lnTo>
                  <a:lnTo>
                    <a:pt x="381" y="126"/>
                  </a:lnTo>
                  <a:lnTo>
                    <a:pt x="377" y="125"/>
                  </a:lnTo>
                  <a:lnTo>
                    <a:pt x="374" y="124"/>
                  </a:lnTo>
                  <a:lnTo>
                    <a:pt x="369" y="121"/>
                  </a:lnTo>
                  <a:lnTo>
                    <a:pt x="364" y="118"/>
                  </a:lnTo>
                  <a:lnTo>
                    <a:pt x="362" y="117"/>
                  </a:lnTo>
                  <a:lnTo>
                    <a:pt x="359" y="116"/>
                  </a:lnTo>
                  <a:lnTo>
                    <a:pt x="359" y="116"/>
                  </a:lnTo>
                  <a:lnTo>
                    <a:pt x="355" y="116"/>
                  </a:lnTo>
                  <a:lnTo>
                    <a:pt x="351" y="115"/>
                  </a:lnTo>
                  <a:lnTo>
                    <a:pt x="343" y="110"/>
                  </a:lnTo>
                  <a:lnTo>
                    <a:pt x="335" y="105"/>
                  </a:lnTo>
                  <a:lnTo>
                    <a:pt x="332" y="101"/>
                  </a:lnTo>
                  <a:lnTo>
                    <a:pt x="330" y="98"/>
                  </a:lnTo>
                  <a:lnTo>
                    <a:pt x="330" y="98"/>
                  </a:lnTo>
                  <a:lnTo>
                    <a:pt x="326" y="92"/>
                  </a:lnTo>
                  <a:lnTo>
                    <a:pt x="319" y="87"/>
                  </a:lnTo>
                  <a:lnTo>
                    <a:pt x="312" y="83"/>
                  </a:lnTo>
                  <a:lnTo>
                    <a:pt x="303" y="80"/>
                  </a:lnTo>
                  <a:lnTo>
                    <a:pt x="303" y="80"/>
                  </a:lnTo>
                  <a:lnTo>
                    <a:pt x="294" y="80"/>
                  </a:lnTo>
                  <a:lnTo>
                    <a:pt x="283" y="81"/>
                  </a:lnTo>
                  <a:lnTo>
                    <a:pt x="274" y="83"/>
                  </a:lnTo>
                  <a:lnTo>
                    <a:pt x="271" y="84"/>
                  </a:lnTo>
                  <a:lnTo>
                    <a:pt x="269" y="85"/>
                  </a:lnTo>
                  <a:lnTo>
                    <a:pt x="269" y="85"/>
                  </a:lnTo>
                  <a:lnTo>
                    <a:pt x="266" y="87"/>
                  </a:lnTo>
                  <a:lnTo>
                    <a:pt x="262" y="89"/>
                  </a:lnTo>
                  <a:lnTo>
                    <a:pt x="252" y="92"/>
                  </a:lnTo>
                  <a:lnTo>
                    <a:pt x="247" y="92"/>
                  </a:lnTo>
                  <a:lnTo>
                    <a:pt x="242" y="93"/>
                  </a:lnTo>
                  <a:lnTo>
                    <a:pt x="236" y="92"/>
                  </a:lnTo>
                  <a:lnTo>
                    <a:pt x="233" y="90"/>
                  </a:lnTo>
                  <a:lnTo>
                    <a:pt x="233" y="90"/>
                  </a:lnTo>
                  <a:lnTo>
                    <a:pt x="232" y="88"/>
                  </a:lnTo>
                  <a:lnTo>
                    <a:pt x="230" y="85"/>
                  </a:lnTo>
                  <a:lnTo>
                    <a:pt x="228" y="77"/>
                  </a:lnTo>
                  <a:lnTo>
                    <a:pt x="226" y="70"/>
                  </a:lnTo>
                  <a:lnTo>
                    <a:pt x="224" y="66"/>
                  </a:lnTo>
                  <a:lnTo>
                    <a:pt x="222" y="64"/>
                  </a:lnTo>
                  <a:lnTo>
                    <a:pt x="222" y="64"/>
                  </a:lnTo>
                  <a:lnTo>
                    <a:pt x="211" y="54"/>
                  </a:lnTo>
                  <a:lnTo>
                    <a:pt x="205" y="51"/>
                  </a:lnTo>
                  <a:lnTo>
                    <a:pt x="202" y="50"/>
                  </a:lnTo>
                  <a:lnTo>
                    <a:pt x="198" y="50"/>
                  </a:lnTo>
                  <a:lnTo>
                    <a:pt x="198" y="50"/>
                  </a:lnTo>
                  <a:lnTo>
                    <a:pt x="189" y="52"/>
                  </a:lnTo>
                  <a:lnTo>
                    <a:pt x="184" y="52"/>
                  </a:lnTo>
                  <a:lnTo>
                    <a:pt x="177" y="52"/>
                  </a:lnTo>
                  <a:lnTo>
                    <a:pt x="177" y="52"/>
                  </a:lnTo>
                  <a:lnTo>
                    <a:pt x="174" y="51"/>
                  </a:lnTo>
                  <a:lnTo>
                    <a:pt x="168" y="50"/>
                  </a:lnTo>
                  <a:lnTo>
                    <a:pt x="160" y="51"/>
                  </a:lnTo>
                  <a:lnTo>
                    <a:pt x="156" y="52"/>
                  </a:lnTo>
                  <a:lnTo>
                    <a:pt x="151" y="54"/>
                  </a:lnTo>
                  <a:lnTo>
                    <a:pt x="151" y="54"/>
                  </a:lnTo>
                  <a:lnTo>
                    <a:pt x="146" y="57"/>
                  </a:lnTo>
                  <a:lnTo>
                    <a:pt x="140" y="58"/>
                  </a:lnTo>
                  <a:lnTo>
                    <a:pt x="130" y="58"/>
                  </a:lnTo>
                  <a:lnTo>
                    <a:pt x="130" y="5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0" name="Freeform 229">
              <a:extLst>
                <a:ext uri="{FF2B5EF4-FFF2-40B4-BE49-F238E27FC236}">
                  <a16:creationId xmlns:a16="http://schemas.microsoft.com/office/drawing/2014/main" id="{5CCCD7C0-5349-4516-BA9B-F474AE209A54}"/>
                </a:ext>
              </a:extLst>
            </p:cNvPr>
            <p:cNvSpPr>
              <a:spLocks/>
            </p:cNvSpPr>
            <p:nvPr/>
          </p:nvSpPr>
          <p:spPr bwMode="auto">
            <a:xfrm>
              <a:off x="3376846" y="2239182"/>
              <a:ext cx="152548" cy="88524"/>
            </a:xfrm>
            <a:custGeom>
              <a:avLst/>
              <a:gdLst>
                <a:gd name="T0" fmla="*/ 19 w 478"/>
                <a:gd name="T1" fmla="*/ 201 h 237"/>
                <a:gd name="T2" fmla="*/ 16 w 478"/>
                <a:gd name="T3" fmla="*/ 221 h 237"/>
                <a:gd name="T4" fmla="*/ 34 w 478"/>
                <a:gd name="T5" fmla="*/ 228 h 237"/>
                <a:gd name="T6" fmla="*/ 42 w 478"/>
                <a:gd name="T7" fmla="*/ 216 h 237"/>
                <a:gd name="T8" fmla="*/ 70 w 478"/>
                <a:gd name="T9" fmla="*/ 211 h 237"/>
                <a:gd name="T10" fmla="*/ 87 w 478"/>
                <a:gd name="T11" fmla="*/ 222 h 237"/>
                <a:gd name="T12" fmla="*/ 113 w 478"/>
                <a:gd name="T13" fmla="*/ 219 h 237"/>
                <a:gd name="T14" fmla="*/ 118 w 478"/>
                <a:gd name="T15" fmla="*/ 197 h 237"/>
                <a:gd name="T16" fmla="*/ 135 w 478"/>
                <a:gd name="T17" fmla="*/ 195 h 237"/>
                <a:gd name="T18" fmla="*/ 141 w 478"/>
                <a:gd name="T19" fmla="*/ 211 h 237"/>
                <a:gd name="T20" fmla="*/ 156 w 478"/>
                <a:gd name="T21" fmla="*/ 224 h 237"/>
                <a:gd name="T22" fmla="*/ 171 w 478"/>
                <a:gd name="T23" fmla="*/ 237 h 237"/>
                <a:gd name="T24" fmla="*/ 202 w 478"/>
                <a:gd name="T25" fmla="*/ 231 h 237"/>
                <a:gd name="T26" fmla="*/ 211 w 478"/>
                <a:gd name="T27" fmla="*/ 208 h 237"/>
                <a:gd name="T28" fmla="*/ 214 w 478"/>
                <a:gd name="T29" fmla="*/ 186 h 237"/>
                <a:gd name="T30" fmla="*/ 230 w 478"/>
                <a:gd name="T31" fmla="*/ 200 h 237"/>
                <a:gd name="T32" fmla="*/ 251 w 478"/>
                <a:gd name="T33" fmla="*/ 201 h 237"/>
                <a:gd name="T34" fmla="*/ 265 w 478"/>
                <a:gd name="T35" fmla="*/ 179 h 237"/>
                <a:gd name="T36" fmla="*/ 277 w 478"/>
                <a:gd name="T37" fmla="*/ 167 h 237"/>
                <a:gd name="T38" fmla="*/ 272 w 478"/>
                <a:gd name="T39" fmla="*/ 147 h 237"/>
                <a:gd name="T40" fmla="*/ 288 w 478"/>
                <a:gd name="T41" fmla="*/ 141 h 237"/>
                <a:gd name="T42" fmla="*/ 294 w 478"/>
                <a:gd name="T43" fmla="*/ 126 h 237"/>
                <a:gd name="T44" fmla="*/ 299 w 478"/>
                <a:gd name="T45" fmla="*/ 112 h 237"/>
                <a:gd name="T46" fmla="*/ 317 w 478"/>
                <a:gd name="T47" fmla="*/ 113 h 237"/>
                <a:gd name="T48" fmla="*/ 318 w 478"/>
                <a:gd name="T49" fmla="*/ 131 h 237"/>
                <a:gd name="T50" fmla="*/ 316 w 478"/>
                <a:gd name="T51" fmla="*/ 147 h 237"/>
                <a:gd name="T52" fmla="*/ 310 w 478"/>
                <a:gd name="T53" fmla="*/ 159 h 237"/>
                <a:gd name="T54" fmla="*/ 336 w 478"/>
                <a:gd name="T55" fmla="*/ 179 h 237"/>
                <a:gd name="T56" fmla="*/ 370 w 478"/>
                <a:gd name="T57" fmla="*/ 176 h 237"/>
                <a:gd name="T58" fmla="*/ 378 w 478"/>
                <a:gd name="T59" fmla="*/ 163 h 237"/>
                <a:gd name="T60" fmla="*/ 394 w 478"/>
                <a:gd name="T61" fmla="*/ 143 h 237"/>
                <a:gd name="T62" fmla="*/ 437 w 478"/>
                <a:gd name="T63" fmla="*/ 131 h 237"/>
                <a:gd name="T64" fmla="*/ 447 w 478"/>
                <a:gd name="T65" fmla="*/ 124 h 237"/>
                <a:gd name="T66" fmla="*/ 437 w 478"/>
                <a:gd name="T67" fmla="*/ 107 h 237"/>
                <a:gd name="T68" fmla="*/ 439 w 478"/>
                <a:gd name="T69" fmla="*/ 97 h 237"/>
                <a:gd name="T70" fmla="*/ 454 w 478"/>
                <a:gd name="T71" fmla="*/ 91 h 237"/>
                <a:gd name="T72" fmla="*/ 437 w 478"/>
                <a:gd name="T73" fmla="*/ 76 h 237"/>
                <a:gd name="T74" fmla="*/ 432 w 478"/>
                <a:gd name="T75" fmla="*/ 58 h 237"/>
                <a:gd name="T76" fmla="*/ 447 w 478"/>
                <a:gd name="T77" fmla="*/ 51 h 237"/>
                <a:gd name="T78" fmla="*/ 459 w 478"/>
                <a:gd name="T79" fmla="*/ 41 h 237"/>
                <a:gd name="T80" fmla="*/ 476 w 478"/>
                <a:gd name="T81" fmla="*/ 40 h 237"/>
                <a:gd name="T82" fmla="*/ 470 w 478"/>
                <a:gd name="T83" fmla="*/ 30 h 237"/>
                <a:gd name="T84" fmla="*/ 440 w 478"/>
                <a:gd name="T85" fmla="*/ 14 h 237"/>
                <a:gd name="T86" fmla="*/ 417 w 478"/>
                <a:gd name="T87" fmla="*/ 2 h 237"/>
                <a:gd name="T88" fmla="*/ 399 w 478"/>
                <a:gd name="T89" fmla="*/ 5 h 237"/>
                <a:gd name="T90" fmla="*/ 371 w 478"/>
                <a:gd name="T91" fmla="*/ 13 h 237"/>
                <a:gd name="T92" fmla="*/ 377 w 478"/>
                <a:gd name="T93" fmla="*/ 25 h 237"/>
                <a:gd name="T94" fmla="*/ 366 w 478"/>
                <a:gd name="T95" fmla="*/ 31 h 237"/>
                <a:gd name="T96" fmla="*/ 325 w 478"/>
                <a:gd name="T97" fmla="*/ 27 h 237"/>
                <a:gd name="T98" fmla="*/ 277 w 478"/>
                <a:gd name="T99" fmla="*/ 30 h 237"/>
                <a:gd name="T100" fmla="*/ 232 w 478"/>
                <a:gd name="T101" fmla="*/ 39 h 237"/>
                <a:gd name="T102" fmla="*/ 199 w 478"/>
                <a:gd name="T103" fmla="*/ 68 h 237"/>
                <a:gd name="T104" fmla="*/ 163 w 478"/>
                <a:gd name="T105" fmla="*/ 97 h 237"/>
                <a:gd name="T106" fmla="*/ 145 w 478"/>
                <a:gd name="T107" fmla="*/ 112 h 237"/>
                <a:gd name="T108" fmla="*/ 114 w 478"/>
                <a:gd name="T109" fmla="*/ 122 h 237"/>
                <a:gd name="T110" fmla="*/ 87 w 478"/>
                <a:gd name="T111" fmla="*/ 149 h 237"/>
                <a:gd name="T112" fmla="*/ 44 w 478"/>
                <a:gd name="T113" fmla="*/ 158 h 237"/>
                <a:gd name="T114" fmla="*/ 14 w 478"/>
                <a:gd name="T115" fmla="*/ 176 h 237"/>
                <a:gd name="T116" fmla="*/ 1 w 478"/>
                <a:gd name="T117" fmla="*/ 19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8" h="237">
                  <a:moveTo>
                    <a:pt x="10" y="198"/>
                  </a:moveTo>
                  <a:lnTo>
                    <a:pt x="10" y="198"/>
                  </a:lnTo>
                  <a:lnTo>
                    <a:pt x="15" y="198"/>
                  </a:lnTo>
                  <a:lnTo>
                    <a:pt x="17" y="199"/>
                  </a:lnTo>
                  <a:lnTo>
                    <a:pt x="18" y="200"/>
                  </a:lnTo>
                  <a:lnTo>
                    <a:pt x="19" y="201"/>
                  </a:lnTo>
                  <a:lnTo>
                    <a:pt x="19" y="203"/>
                  </a:lnTo>
                  <a:lnTo>
                    <a:pt x="17" y="208"/>
                  </a:lnTo>
                  <a:lnTo>
                    <a:pt x="17" y="208"/>
                  </a:lnTo>
                  <a:lnTo>
                    <a:pt x="16" y="214"/>
                  </a:lnTo>
                  <a:lnTo>
                    <a:pt x="15" y="219"/>
                  </a:lnTo>
                  <a:lnTo>
                    <a:pt x="16" y="221"/>
                  </a:lnTo>
                  <a:lnTo>
                    <a:pt x="18" y="223"/>
                  </a:lnTo>
                  <a:lnTo>
                    <a:pt x="20" y="225"/>
                  </a:lnTo>
                  <a:lnTo>
                    <a:pt x="23" y="227"/>
                  </a:lnTo>
                  <a:lnTo>
                    <a:pt x="23" y="227"/>
                  </a:lnTo>
                  <a:lnTo>
                    <a:pt x="29" y="228"/>
                  </a:lnTo>
                  <a:lnTo>
                    <a:pt x="34" y="228"/>
                  </a:lnTo>
                  <a:lnTo>
                    <a:pt x="36" y="227"/>
                  </a:lnTo>
                  <a:lnTo>
                    <a:pt x="38" y="225"/>
                  </a:lnTo>
                  <a:lnTo>
                    <a:pt x="39" y="224"/>
                  </a:lnTo>
                  <a:lnTo>
                    <a:pt x="40" y="221"/>
                  </a:lnTo>
                  <a:lnTo>
                    <a:pt x="40" y="221"/>
                  </a:lnTo>
                  <a:lnTo>
                    <a:pt x="42" y="216"/>
                  </a:lnTo>
                  <a:lnTo>
                    <a:pt x="44" y="213"/>
                  </a:lnTo>
                  <a:lnTo>
                    <a:pt x="47" y="211"/>
                  </a:lnTo>
                  <a:lnTo>
                    <a:pt x="53" y="210"/>
                  </a:lnTo>
                  <a:lnTo>
                    <a:pt x="53" y="210"/>
                  </a:lnTo>
                  <a:lnTo>
                    <a:pt x="61" y="210"/>
                  </a:lnTo>
                  <a:lnTo>
                    <a:pt x="70" y="211"/>
                  </a:lnTo>
                  <a:lnTo>
                    <a:pt x="76" y="213"/>
                  </a:lnTo>
                  <a:lnTo>
                    <a:pt x="79" y="215"/>
                  </a:lnTo>
                  <a:lnTo>
                    <a:pt x="81" y="217"/>
                  </a:lnTo>
                  <a:lnTo>
                    <a:pt x="81" y="217"/>
                  </a:lnTo>
                  <a:lnTo>
                    <a:pt x="84" y="220"/>
                  </a:lnTo>
                  <a:lnTo>
                    <a:pt x="87" y="222"/>
                  </a:lnTo>
                  <a:lnTo>
                    <a:pt x="91" y="222"/>
                  </a:lnTo>
                  <a:lnTo>
                    <a:pt x="96" y="222"/>
                  </a:lnTo>
                  <a:lnTo>
                    <a:pt x="96" y="222"/>
                  </a:lnTo>
                  <a:lnTo>
                    <a:pt x="102" y="222"/>
                  </a:lnTo>
                  <a:lnTo>
                    <a:pt x="110" y="221"/>
                  </a:lnTo>
                  <a:lnTo>
                    <a:pt x="113" y="219"/>
                  </a:lnTo>
                  <a:lnTo>
                    <a:pt x="116" y="217"/>
                  </a:lnTo>
                  <a:lnTo>
                    <a:pt x="118" y="214"/>
                  </a:lnTo>
                  <a:lnTo>
                    <a:pt x="118" y="210"/>
                  </a:lnTo>
                  <a:lnTo>
                    <a:pt x="118" y="210"/>
                  </a:lnTo>
                  <a:lnTo>
                    <a:pt x="118" y="202"/>
                  </a:lnTo>
                  <a:lnTo>
                    <a:pt x="118" y="197"/>
                  </a:lnTo>
                  <a:lnTo>
                    <a:pt x="119" y="196"/>
                  </a:lnTo>
                  <a:lnTo>
                    <a:pt x="120" y="195"/>
                  </a:lnTo>
                  <a:lnTo>
                    <a:pt x="125" y="194"/>
                  </a:lnTo>
                  <a:lnTo>
                    <a:pt x="125" y="194"/>
                  </a:lnTo>
                  <a:lnTo>
                    <a:pt x="131" y="194"/>
                  </a:lnTo>
                  <a:lnTo>
                    <a:pt x="135" y="195"/>
                  </a:lnTo>
                  <a:lnTo>
                    <a:pt x="137" y="196"/>
                  </a:lnTo>
                  <a:lnTo>
                    <a:pt x="138" y="197"/>
                  </a:lnTo>
                  <a:lnTo>
                    <a:pt x="139" y="202"/>
                  </a:lnTo>
                  <a:lnTo>
                    <a:pt x="139" y="202"/>
                  </a:lnTo>
                  <a:lnTo>
                    <a:pt x="139" y="207"/>
                  </a:lnTo>
                  <a:lnTo>
                    <a:pt x="141" y="211"/>
                  </a:lnTo>
                  <a:lnTo>
                    <a:pt x="143" y="214"/>
                  </a:lnTo>
                  <a:lnTo>
                    <a:pt x="147" y="216"/>
                  </a:lnTo>
                  <a:lnTo>
                    <a:pt x="147" y="216"/>
                  </a:lnTo>
                  <a:lnTo>
                    <a:pt x="151" y="218"/>
                  </a:lnTo>
                  <a:lnTo>
                    <a:pt x="154" y="221"/>
                  </a:lnTo>
                  <a:lnTo>
                    <a:pt x="156" y="224"/>
                  </a:lnTo>
                  <a:lnTo>
                    <a:pt x="157" y="228"/>
                  </a:lnTo>
                  <a:lnTo>
                    <a:pt x="157" y="228"/>
                  </a:lnTo>
                  <a:lnTo>
                    <a:pt x="158" y="232"/>
                  </a:lnTo>
                  <a:lnTo>
                    <a:pt x="160" y="235"/>
                  </a:lnTo>
                  <a:lnTo>
                    <a:pt x="164" y="236"/>
                  </a:lnTo>
                  <a:lnTo>
                    <a:pt x="171" y="237"/>
                  </a:lnTo>
                  <a:lnTo>
                    <a:pt x="171" y="237"/>
                  </a:lnTo>
                  <a:lnTo>
                    <a:pt x="181" y="237"/>
                  </a:lnTo>
                  <a:lnTo>
                    <a:pt x="190" y="236"/>
                  </a:lnTo>
                  <a:lnTo>
                    <a:pt x="198" y="234"/>
                  </a:lnTo>
                  <a:lnTo>
                    <a:pt x="200" y="233"/>
                  </a:lnTo>
                  <a:lnTo>
                    <a:pt x="202" y="231"/>
                  </a:lnTo>
                  <a:lnTo>
                    <a:pt x="202" y="231"/>
                  </a:lnTo>
                  <a:lnTo>
                    <a:pt x="204" y="227"/>
                  </a:lnTo>
                  <a:lnTo>
                    <a:pt x="207" y="222"/>
                  </a:lnTo>
                  <a:lnTo>
                    <a:pt x="210" y="216"/>
                  </a:lnTo>
                  <a:lnTo>
                    <a:pt x="211" y="212"/>
                  </a:lnTo>
                  <a:lnTo>
                    <a:pt x="211" y="208"/>
                  </a:lnTo>
                  <a:lnTo>
                    <a:pt x="211" y="208"/>
                  </a:lnTo>
                  <a:lnTo>
                    <a:pt x="210" y="192"/>
                  </a:lnTo>
                  <a:lnTo>
                    <a:pt x="211" y="188"/>
                  </a:lnTo>
                  <a:lnTo>
                    <a:pt x="212" y="186"/>
                  </a:lnTo>
                  <a:lnTo>
                    <a:pt x="214" y="186"/>
                  </a:lnTo>
                  <a:lnTo>
                    <a:pt x="214" y="186"/>
                  </a:lnTo>
                  <a:lnTo>
                    <a:pt x="217" y="187"/>
                  </a:lnTo>
                  <a:lnTo>
                    <a:pt x="219" y="189"/>
                  </a:lnTo>
                  <a:lnTo>
                    <a:pt x="222" y="193"/>
                  </a:lnTo>
                  <a:lnTo>
                    <a:pt x="225" y="196"/>
                  </a:lnTo>
                  <a:lnTo>
                    <a:pt x="225" y="196"/>
                  </a:lnTo>
                  <a:lnTo>
                    <a:pt x="230" y="200"/>
                  </a:lnTo>
                  <a:lnTo>
                    <a:pt x="238" y="204"/>
                  </a:lnTo>
                  <a:lnTo>
                    <a:pt x="241" y="206"/>
                  </a:lnTo>
                  <a:lnTo>
                    <a:pt x="244" y="206"/>
                  </a:lnTo>
                  <a:lnTo>
                    <a:pt x="247" y="204"/>
                  </a:lnTo>
                  <a:lnTo>
                    <a:pt x="251" y="201"/>
                  </a:lnTo>
                  <a:lnTo>
                    <a:pt x="251" y="201"/>
                  </a:lnTo>
                  <a:lnTo>
                    <a:pt x="255" y="193"/>
                  </a:lnTo>
                  <a:lnTo>
                    <a:pt x="258" y="187"/>
                  </a:lnTo>
                  <a:lnTo>
                    <a:pt x="260" y="182"/>
                  </a:lnTo>
                  <a:lnTo>
                    <a:pt x="262" y="181"/>
                  </a:lnTo>
                  <a:lnTo>
                    <a:pt x="265" y="179"/>
                  </a:lnTo>
                  <a:lnTo>
                    <a:pt x="265" y="179"/>
                  </a:lnTo>
                  <a:lnTo>
                    <a:pt x="271" y="177"/>
                  </a:lnTo>
                  <a:lnTo>
                    <a:pt x="276" y="174"/>
                  </a:lnTo>
                  <a:lnTo>
                    <a:pt x="277" y="172"/>
                  </a:lnTo>
                  <a:lnTo>
                    <a:pt x="278" y="170"/>
                  </a:lnTo>
                  <a:lnTo>
                    <a:pt x="278" y="168"/>
                  </a:lnTo>
                  <a:lnTo>
                    <a:pt x="277" y="167"/>
                  </a:lnTo>
                  <a:lnTo>
                    <a:pt x="277" y="167"/>
                  </a:lnTo>
                  <a:lnTo>
                    <a:pt x="274" y="162"/>
                  </a:lnTo>
                  <a:lnTo>
                    <a:pt x="272" y="157"/>
                  </a:lnTo>
                  <a:lnTo>
                    <a:pt x="271" y="152"/>
                  </a:lnTo>
                  <a:lnTo>
                    <a:pt x="272" y="147"/>
                  </a:lnTo>
                  <a:lnTo>
                    <a:pt x="272" y="147"/>
                  </a:lnTo>
                  <a:lnTo>
                    <a:pt x="274" y="145"/>
                  </a:lnTo>
                  <a:lnTo>
                    <a:pt x="276" y="144"/>
                  </a:lnTo>
                  <a:lnTo>
                    <a:pt x="281" y="144"/>
                  </a:lnTo>
                  <a:lnTo>
                    <a:pt x="284" y="143"/>
                  </a:lnTo>
                  <a:lnTo>
                    <a:pt x="286" y="143"/>
                  </a:lnTo>
                  <a:lnTo>
                    <a:pt x="288" y="141"/>
                  </a:lnTo>
                  <a:lnTo>
                    <a:pt x="289" y="138"/>
                  </a:lnTo>
                  <a:lnTo>
                    <a:pt x="289" y="138"/>
                  </a:lnTo>
                  <a:lnTo>
                    <a:pt x="289" y="134"/>
                  </a:lnTo>
                  <a:lnTo>
                    <a:pt x="290" y="132"/>
                  </a:lnTo>
                  <a:lnTo>
                    <a:pt x="292" y="128"/>
                  </a:lnTo>
                  <a:lnTo>
                    <a:pt x="294" y="126"/>
                  </a:lnTo>
                  <a:lnTo>
                    <a:pt x="295" y="124"/>
                  </a:lnTo>
                  <a:lnTo>
                    <a:pt x="296" y="122"/>
                  </a:lnTo>
                  <a:lnTo>
                    <a:pt x="296" y="122"/>
                  </a:lnTo>
                  <a:lnTo>
                    <a:pt x="296" y="117"/>
                  </a:lnTo>
                  <a:lnTo>
                    <a:pt x="298" y="113"/>
                  </a:lnTo>
                  <a:lnTo>
                    <a:pt x="299" y="112"/>
                  </a:lnTo>
                  <a:lnTo>
                    <a:pt x="301" y="111"/>
                  </a:lnTo>
                  <a:lnTo>
                    <a:pt x="304" y="110"/>
                  </a:lnTo>
                  <a:lnTo>
                    <a:pt x="306" y="110"/>
                  </a:lnTo>
                  <a:lnTo>
                    <a:pt x="306" y="110"/>
                  </a:lnTo>
                  <a:lnTo>
                    <a:pt x="312" y="111"/>
                  </a:lnTo>
                  <a:lnTo>
                    <a:pt x="317" y="113"/>
                  </a:lnTo>
                  <a:lnTo>
                    <a:pt x="319" y="117"/>
                  </a:lnTo>
                  <a:lnTo>
                    <a:pt x="322" y="122"/>
                  </a:lnTo>
                  <a:lnTo>
                    <a:pt x="322" y="122"/>
                  </a:lnTo>
                  <a:lnTo>
                    <a:pt x="322" y="125"/>
                  </a:lnTo>
                  <a:lnTo>
                    <a:pt x="321" y="127"/>
                  </a:lnTo>
                  <a:lnTo>
                    <a:pt x="318" y="131"/>
                  </a:lnTo>
                  <a:lnTo>
                    <a:pt x="316" y="135"/>
                  </a:lnTo>
                  <a:lnTo>
                    <a:pt x="315" y="137"/>
                  </a:lnTo>
                  <a:lnTo>
                    <a:pt x="316" y="139"/>
                  </a:lnTo>
                  <a:lnTo>
                    <a:pt x="316" y="139"/>
                  </a:lnTo>
                  <a:lnTo>
                    <a:pt x="316" y="143"/>
                  </a:lnTo>
                  <a:lnTo>
                    <a:pt x="316" y="147"/>
                  </a:lnTo>
                  <a:lnTo>
                    <a:pt x="314" y="150"/>
                  </a:lnTo>
                  <a:lnTo>
                    <a:pt x="311" y="154"/>
                  </a:lnTo>
                  <a:lnTo>
                    <a:pt x="311" y="154"/>
                  </a:lnTo>
                  <a:lnTo>
                    <a:pt x="310" y="156"/>
                  </a:lnTo>
                  <a:lnTo>
                    <a:pt x="309" y="157"/>
                  </a:lnTo>
                  <a:lnTo>
                    <a:pt x="310" y="159"/>
                  </a:lnTo>
                  <a:lnTo>
                    <a:pt x="312" y="161"/>
                  </a:lnTo>
                  <a:lnTo>
                    <a:pt x="325" y="172"/>
                  </a:lnTo>
                  <a:lnTo>
                    <a:pt x="325" y="172"/>
                  </a:lnTo>
                  <a:lnTo>
                    <a:pt x="329" y="175"/>
                  </a:lnTo>
                  <a:lnTo>
                    <a:pt x="332" y="177"/>
                  </a:lnTo>
                  <a:lnTo>
                    <a:pt x="336" y="179"/>
                  </a:lnTo>
                  <a:lnTo>
                    <a:pt x="340" y="180"/>
                  </a:lnTo>
                  <a:lnTo>
                    <a:pt x="347" y="180"/>
                  </a:lnTo>
                  <a:lnTo>
                    <a:pt x="354" y="179"/>
                  </a:lnTo>
                  <a:lnTo>
                    <a:pt x="354" y="179"/>
                  </a:lnTo>
                  <a:lnTo>
                    <a:pt x="362" y="178"/>
                  </a:lnTo>
                  <a:lnTo>
                    <a:pt x="370" y="176"/>
                  </a:lnTo>
                  <a:lnTo>
                    <a:pt x="373" y="175"/>
                  </a:lnTo>
                  <a:lnTo>
                    <a:pt x="375" y="172"/>
                  </a:lnTo>
                  <a:lnTo>
                    <a:pt x="377" y="170"/>
                  </a:lnTo>
                  <a:lnTo>
                    <a:pt x="378" y="167"/>
                  </a:lnTo>
                  <a:lnTo>
                    <a:pt x="378" y="167"/>
                  </a:lnTo>
                  <a:lnTo>
                    <a:pt x="378" y="163"/>
                  </a:lnTo>
                  <a:lnTo>
                    <a:pt x="379" y="158"/>
                  </a:lnTo>
                  <a:lnTo>
                    <a:pt x="383" y="151"/>
                  </a:lnTo>
                  <a:lnTo>
                    <a:pt x="385" y="148"/>
                  </a:lnTo>
                  <a:lnTo>
                    <a:pt x="388" y="146"/>
                  </a:lnTo>
                  <a:lnTo>
                    <a:pt x="391" y="144"/>
                  </a:lnTo>
                  <a:lnTo>
                    <a:pt x="394" y="143"/>
                  </a:lnTo>
                  <a:lnTo>
                    <a:pt x="394" y="143"/>
                  </a:lnTo>
                  <a:lnTo>
                    <a:pt x="426" y="138"/>
                  </a:lnTo>
                  <a:lnTo>
                    <a:pt x="426" y="138"/>
                  </a:lnTo>
                  <a:lnTo>
                    <a:pt x="430" y="137"/>
                  </a:lnTo>
                  <a:lnTo>
                    <a:pt x="432" y="135"/>
                  </a:lnTo>
                  <a:lnTo>
                    <a:pt x="437" y="131"/>
                  </a:lnTo>
                  <a:lnTo>
                    <a:pt x="439" y="127"/>
                  </a:lnTo>
                  <a:lnTo>
                    <a:pt x="440" y="126"/>
                  </a:lnTo>
                  <a:lnTo>
                    <a:pt x="442" y="126"/>
                  </a:lnTo>
                  <a:lnTo>
                    <a:pt x="442" y="126"/>
                  </a:lnTo>
                  <a:lnTo>
                    <a:pt x="445" y="126"/>
                  </a:lnTo>
                  <a:lnTo>
                    <a:pt x="447" y="124"/>
                  </a:lnTo>
                  <a:lnTo>
                    <a:pt x="448" y="123"/>
                  </a:lnTo>
                  <a:lnTo>
                    <a:pt x="448" y="121"/>
                  </a:lnTo>
                  <a:lnTo>
                    <a:pt x="447" y="119"/>
                  </a:lnTo>
                  <a:lnTo>
                    <a:pt x="445" y="116"/>
                  </a:lnTo>
                  <a:lnTo>
                    <a:pt x="445" y="116"/>
                  </a:lnTo>
                  <a:lnTo>
                    <a:pt x="437" y="107"/>
                  </a:lnTo>
                  <a:lnTo>
                    <a:pt x="435" y="103"/>
                  </a:lnTo>
                  <a:lnTo>
                    <a:pt x="435" y="101"/>
                  </a:lnTo>
                  <a:lnTo>
                    <a:pt x="435" y="99"/>
                  </a:lnTo>
                  <a:lnTo>
                    <a:pt x="435" y="99"/>
                  </a:lnTo>
                  <a:lnTo>
                    <a:pt x="437" y="97"/>
                  </a:lnTo>
                  <a:lnTo>
                    <a:pt x="439" y="97"/>
                  </a:lnTo>
                  <a:lnTo>
                    <a:pt x="446" y="96"/>
                  </a:lnTo>
                  <a:lnTo>
                    <a:pt x="449" y="96"/>
                  </a:lnTo>
                  <a:lnTo>
                    <a:pt x="451" y="95"/>
                  </a:lnTo>
                  <a:lnTo>
                    <a:pt x="453" y="94"/>
                  </a:lnTo>
                  <a:lnTo>
                    <a:pt x="454" y="91"/>
                  </a:lnTo>
                  <a:lnTo>
                    <a:pt x="454" y="91"/>
                  </a:lnTo>
                  <a:lnTo>
                    <a:pt x="454" y="86"/>
                  </a:lnTo>
                  <a:lnTo>
                    <a:pt x="452" y="83"/>
                  </a:lnTo>
                  <a:lnTo>
                    <a:pt x="449" y="81"/>
                  </a:lnTo>
                  <a:lnTo>
                    <a:pt x="443" y="79"/>
                  </a:lnTo>
                  <a:lnTo>
                    <a:pt x="443" y="79"/>
                  </a:lnTo>
                  <a:lnTo>
                    <a:pt x="437" y="76"/>
                  </a:lnTo>
                  <a:lnTo>
                    <a:pt x="434" y="72"/>
                  </a:lnTo>
                  <a:lnTo>
                    <a:pt x="432" y="69"/>
                  </a:lnTo>
                  <a:lnTo>
                    <a:pt x="431" y="65"/>
                  </a:lnTo>
                  <a:lnTo>
                    <a:pt x="431" y="65"/>
                  </a:lnTo>
                  <a:lnTo>
                    <a:pt x="431" y="60"/>
                  </a:lnTo>
                  <a:lnTo>
                    <a:pt x="432" y="58"/>
                  </a:lnTo>
                  <a:lnTo>
                    <a:pt x="433" y="55"/>
                  </a:lnTo>
                  <a:lnTo>
                    <a:pt x="435" y="53"/>
                  </a:lnTo>
                  <a:lnTo>
                    <a:pt x="438" y="51"/>
                  </a:lnTo>
                  <a:lnTo>
                    <a:pt x="442" y="51"/>
                  </a:lnTo>
                  <a:lnTo>
                    <a:pt x="447" y="51"/>
                  </a:lnTo>
                  <a:lnTo>
                    <a:pt x="447" y="51"/>
                  </a:lnTo>
                  <a:lnTo>
                    <a:pt x="451" y="50"/>
                  </a:lnTo>
                  <a:lnTo>
                    <a:pt x="454" y="49"/>
                  </a:lnTo>
                  <a:lnTo>
                    <a:pt x="456" y="47"/>
                  </a:lnTo>
                  <a:lnTo>
                    <a:pt x="457" y="45"/>
                  </a:lnTo>
                  <a:lnTo>
                    <a:pt x="458" y="43"/>
                  </a:lnTo>
                  <a:lnTo>
                    <a:pt x="459" y="41"/>
                  </a:lnTo>
                  <a:lnTo>
                    <a:pt x="462" y="40"/>
                  </a:lnTo>
                  <a:lnTo>
                    <a:pt x="465" y="41"/>
                  </a:lnTo>
                  <a:lnTo>
                    <a:pt x="465" y="41"/>
                  </a:lnTo>
                  <a:lnTo>
                    <a:pt x="470" y="41"/>
                  </a:lnTo>
                  <a:lnTo>
                    <a:pt x="473" y="41"/>
                  </a:lnTo>
                  <a:lnTo>
                    <a:pt x="476" y="40"/>
                  </a:lnTo>
                  <a:lnTo>
                    <a:pt x="477" y="38"/>
                  </a:lnTo>
                  <a:lnTo>
                    <a:pt x="478" y="36"/>
                  </a:lnTo>
                  <a:lnTo>
                    <a:pt x="476" y="34"/>
                  </a:lnTo>
                  <a:lnTo>
                    <a:pt x="474" y="32"/>
                  </a:lnTo>
                  <a:lnTo>
                    <a:pt x="470" y="30"/>
                  </a:lnTo>
                  <a:lnTo>
                    <a:pt x="470" y="30"/>
                  </a:lnTo>
                  <a:lnTo>
                    <a:pt x="454" y="24"/>
                  </a:lnTo>
                  <a:lnTo>
                    <a:pt x="449" y="21"/>
                  </a:lnTo>
                  <a:lnTo>
                    <a:pt x="445" y="18"/>
                  </a:lnTo>
                  <a:lnTo>
                    <a:pt x="445" y="18"/>
                  </a:lnTo>
                  <a:lnTo>
                    <a:pt x="443" y="16"/>
                  </a:lnTo>
                  <a:lnTo>
                    <a:pt x="440" y="14"/>
                  </a:lnTo>
                  <a:lnTo>
                    <a:pt x="433" y="12"/>
                  </a:lnTo>
                  <a:lnTo>
                    <a:pt x="425" y="9"/>
                  </a:lnTo>
                  <a:lnTo>
                    <a:pt x="422" y="7"/>
                  </a:lnTo>
                  <a:lnTo>
                    <a:pt x="420" y="4"/>
                  </a:lnTo>
                  <a:lnTo>
                    <a:pt x="420" y="4"/>
                  </a:lnTo>
                  <a:lnTo>
                    <a:pt x="417" y="2"/>
                  </a:lnTo>
                  <a:lnTo>
                    <a:pt x="416" y="0"/>
                  </a:lnTo>
                  <a:lnTo>
                    <a:pt x="414" y="0"/>
                  </a:lnTo>
                  <a:lnTo>
                    <a:pt x="412" y="0"/>
                  </a:lnTo>
                  <a:lnTo>
                    <a:pt x="407" y="2"/>
                  </a:lnTo>
                  <a:lnTo>
                    <a:pt x="399" y="5"/>
                  </a:lnTo>
                  <a:lnTo>
                    <a:pt x="399" y="5"/>
                  </a:lnTo>
                  <a:lnTo>
                    <a:pt x="391" y="7"/>
                  </a:lnTo>
                  <a:lnTo>
                    <a:pt x="382" y="8"/>
                  </a:lnTo>
                  <a:lnTo>
                    <a:pt x="375" y="10"/>
                  </a:lnTo>
                  <a:lnTo>
                    <a:pt x="373" y="11"/>
                  </a:lnTo>
                  <a:lnTo>
                    <a:pt x="371" y="13"/>
                  </a:lnTo>
                  <a:lnTo>
                    <a:pt x="371" y="13"/>
                  </a:lnTo>
                  <a:lnTo>
                    <a:pt x="370" y="16"/>
                  </a:lnTo>
                  <a:lnTo>
                    <a:pt x="369" y="19"/>
                  </a:lnTo>
                  <a:lnTo>
                    <a:pt x="371" y="22"/>
                  </a:lnTo>
                  <a:lnTo>
                    <a:pt x="375" y="24"/>
                  </a:lnTo>
                  <a:lnTo>
                    <a:pt x="375" y="24"/>
                  </a:lnTo>
                  <a:lnTo>
                    <a:pt x="377" y="25"/>
                  </a:lnTo>
                  <a:lnTo>
                    <a:pt x="379" y="27"/>
                  </a:lnTo>
                  <a:lnTo>
                    <a:pt x="380" y="29"/>
                  </a:lnTo>
                  <a:lnTo>
                    <a:pt x="379" y="30"/>
                  </a:lnTo>
                  <a:lnTo>
                    <a:pt x="377" y="31"/>
                  </a:lnTo>
                  <a:lnTo>
                    <a:pt x="373" y="32"/>
                  </a:lnTo>
                  <a:lnTo>
                    <a:pt x="366" y="31"/>
                  </a:lnTo>
                  <a:lnTo>
                    <a:pt x="358" y="29"/>
                  </a:lnTo>
                  <a:lnTo>
                    <a:pt x="358" y="29"/>
                  </a:lnTo>
                  <a:lnTo>
                    <a:pt x="348" y="27"/>
                  </a:lnTo>
                  <a:lnTo>
                    <a:pt x="339" y="26"/>
                  </a:lnTo>
                  <a:lnTo>
                    <a:pt x="332" y="26"/>
                  </a:lnTo>
                  <a:lnTo>
                    <a:pt x="325" y="27"/>
                  </a:lnTo>
                  <a:lnTo>
                    <a:pt x="312" y="29"/>
                  </a:lnTo>
                  <a:lnTo>
                    <a:pt x="307" y="29"/>
                  </a:lnTo>
                  <a:lnTo>
                    <a:pt x="303" y="29"/>
                  </a:lnTo>
                  <a:lnTo>
                    <a:pt x="303" y="29"/>
                  </a:lnTo>
                  <a:lnTo>
                    <a:pt x="292" y="29"/>
                  </a:lnTo>
                  <a:lnTo>
                    <a:pt x="277" y="30"/>
                  </a:lnTo>
                  <a:lnTo>
                    <a:pt x="263" y="31"/>
                  </a:lnTo>
                  <a:lnTo>
                    <a:pt x="251" y="32"/>
                  </a:lnTo>
                  <a:lnTo>
                    <a:pt x="251" y="32"/>
                  </a:lnTo>
                  <a:lnTo>
                    <a:pt x="244" y="33"/>
                  </a:lnTo>
                  <a:lnTo>
                    <a:pt x="238" y="35"/>
                  </a:lnTo>
                  <a:lnTo>
                    <a:pt x="232" y="39"/>
                  </a:lnTo>
                  <a:lnTo>
                    <a:pt x="227" y="46"/>
                  </a:lnTo>
                  <a:lnTo>
                    <a:pt x="227" y="46"/>
                  </a:lnTo>
                  <a:lnTo>
                    <a:pt x="220" y="53"/>
                  </a:lnTo>
                  <a:lnTo>
                    <a:pt x="213" y="59"/>
                  </a:lnTo>
                  <a:lnTo>
                    <a:pt x="199" y="68"/>
                  </a:lnTo>
                  <a:lnTo>
                    <a:pt x="199" y="68"/>
                  </a:lnTo>
                  <a:lnTo>
                    <a:pt x="185" y="77"/>
                  </a:lnTo>
                  <a:lnTo>
                    <a:pt x="178" y="82"/>
                  </a:lnTo>
                  <a:lnTo>
                    <a:pt x="172" y="87"/>
                  </a:lnTo>
                  <a:lnTo>
                    <a:pt x="172" y="87"/>
                  </a:lnTo>
                  <a:lnTo>
                    <a:pt x="167" y="93"/>
                  </a:lnTo>
                  <a:lnTo>
                    <a:pt x="163" y="97"/>
                  </a:lnTo>
                  <a:lnTo>
                    <a:pt x="159" y="100"/>
                  </a:lnTo>
                  <a:lnTo>
                    <a:pt x="156" y="105"/>
                  </a:lnTo>
                  <a:lnTo>
                    <a:pt x="156" y="105"/>
                  </a:lnTo>
                  <a:lnTo>
                    <a:pt x="154" y="108"/>
                  </a:lnTo>
                  <a:lnTo>
                    <a:pt x="152" y="110"/>
                  </a:lnTo>
                  <a:lnTo>
                    <a:pt x="145" y="112"/>
                  </a:lnTo>
                  <a:lnTo>
                    <a:pt x="139" y="113"/>
                  </a:lnTo>
                  <a:lnTo>
                    <a:pt x="132" y="115"/>
                  </a:lnTo>
                  <a:lnTo>
                    <a:pt x="132" y="115"/>
                  </a:lnTo>
                  <a:lnTo>
                    <a:pt x="129" y="115"/>
                  </a:lnTo>
                  <a:lnTo>
                    <a:pt x="122" y="118"/>
                  </a:lnTo>
                  <a:lnTo>
                    <a:pt x="114" y="122"/>
                  </a:lnTo>
                  <a:lnTo>
                    <a:pt x="110" y="125"/>
                  </a:lnTo>
                  <a:lnTo>
                    <a:pt x="107" y="128"/>
                  </a:lnTo>
                  <a:lnTo>
                    <a:pt x="107" y="128"/>
                  </a:lnTo>
                  <a:lnTo>
                    <a:pt x="100" y="137"/>
                  </a:lnTo>
                  <a:lnTo>
                    <a:pt x="92" y="145"/>
                  </a:lnTo>
                  <a:lnTo>
                    <a:pt x="87" y="149"/>
                  </a:lnTo>
                  <a:lnTo>
                    <a:pt x="82" y="151"/>
                  </a:lnTo>
                  <a:lnTo>
                    <a:pt x="77" y="153"/>
                  </a:lnTo>
                  <a:lnTo>
                    <a:pt x="71" y="154"/>
                  </a:lnTo>
                  <a:lnTo>
                    <a:pt x="71" y="154"/>
                  </a:lnTo>
                  <a:lnTo>
                    <a:pt x="57" y="155"/>
                  </a:lnTo>
                  <a:lnTo>
                    <a:pt x="44" y="158"/>
                  </a:lnTo>
                  <a:lnTo>
                    <a:pt x="33" y="163"/>
                  </a:lnTo>
                  <a:lnTo>
                    <a:pt x="29" y="166"/>
                  </a:lnTo>
                  <a:lnTo>
                    <a:pt x="25" y="168"/>
                  </a:lnTo>
                  <a:lnTo>
                    <a:pt x="25" y="168"/>
                  </a:lnTo>
                  <a:lnTo>
                    <a:pt x="20" y="172"/>
                  </a:lnTo>
                  <a:lnTo>
                    <a:pt x="14" y="176"/>
                  </a:lnTo>
                  <a:lnTo>
                    <a:pt x="3" y="183"/>
                  </a:lnTo>
                  <a:lnTo>
                    <a:pt x="3" y="183"/>
                  </a:lnTo>
                  <a:lnTo>
                    <a:pt x="1" y="185"/>
                  </a:lnTo>
                  <a:lnTo>
                    <a:pt x="0" y="188"/>
                  </a:lnTo>
                  <a:lnTo>
                    <a:pt x="0" y="190"/>
                  </a:lnTo>
                  <a:lnTo>
                    <a:pt x="1" y="193"/>
                  </a:lnTo>
                  <a:lnTo>
                    <a:pt x="3" y="195"/>
                  </a:lnTo>
                  <a:lnTo>
                    <a:pt x="5" y="197"/>
                  </a:lnTo>
                  <a:lnTo>
                    <a:pt x="7" y="198"/>
                  </a:lnTo>
                  <a:lnTo>
                    <a:pt x="10" y="198"/>
                  </a:lnTo>
                  <a:lnTo>
                    <a:pt x="10" y="19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A71930"/>
                </a:solidFill>
                <a:effectLst/>
                <a:uLnTx/>
                <a:uFillTx/>
                <a:latin typeface="Calibri" panose="020F0502020204030204"/>
                <a:ea typeface="+mn-ea"/>
                <a:cs typeface="+mn-cs"/>
              </a:endParaRPr>
            </a:p>
          </p:txBody>
        </p:sp>
        <p:sp>
          <p:nvSpPr>
            <p:cNvPr id="71" name="Freeform 230">
              <a:extLst>
                <a:ext uri="{FF2B5EF4-FFF2-40B4-BE49-F238E27FC236}">
                  <a16:creationId xmlns:a16="http://schemas.microsoft.com/office/drawing/2014/main" id="{493796E6-F81A-438E-8B37-B57C0545ABD6}"/>
                </a:ext>
              </a:extLst>
            </p:cNvPr>
            <p:cNvSpPr>
              <a:spLocks/>
            </p:cNvSpPr>
            <p:nvPr/>
          </p:nvSpPr>
          <p:spPr bwMode="auto">
            <a:xfrm>
              <a:off x="3449308" y="2311477"/>
              <a:ext cx="38137" cy="30984"/>
            </a:xfrm>
            <a:custGeom>
              <a:avLst/>
              <a:gdLst>
                <a:gd name="T0" fmla="*/ 109 w 118"/>
                <a:gd name="T1" fmla="*/ 5 h 82"/>
                <a:gd name="T2" fmla="*/ 109 w 118"/>
                <a:gd name="T3" fmla="*/ 5 h 82"/>
                <a:gd name="T4" fmla="*/ 105 w 118"/>
                <a:gd name="T5" fmla="*/ 2 h 82"/>
                <a:gd name="T6" fmla="*/ 101 w 118"/>
                <a:gd name="T7" fmla="*/ 0 h 82"/>
                <a:gd name="T8" fmla="*/ 97 w 118"/>
                <a:gd name="T9" fmla="*/ 0 h 82"/>
                <a:gd name="T10" fmla="*/ 96 w 118"/>
                <a:gd name="T11" fmla="*/ 1 h 82"/>
                <a:gd name="T12" fmla="*/ 95 w 118"/>
                <a:gd name="T13" fmla="*/ 3 h 82"/>
                <a:gd name="T14" fmla="*/ 95 w 118"/>
                <a:gd name="T15" fmla="*/ 3 h 82"/>
                <a:gd name="T16" fmla="*/ 93 w 118"/>
                <a:gd name="T17" fmla="*/ 5 h 82"/>
                <a:gd name="T18" fmla="*/ 89 w 118"/>
                <a:gd name="T19" fmla="*/ 10 h 82"/>
                <a:gd name="T20" fmla="*/ 83 w 118"/>
                <a:gd name="T21" fmla="*/ 15 h 82"/>
                <a:gd name="T22" fmla="*/ 80 w 118"/>
                <a:gd name="T23" fmla="*/ 17 h 82"/>
                <a:gd name="T24" fmla="*/ 76 w 118"/>
                <a:gd name="T25" fmla="*/ 18 h 82"/>
                <a:gd name="T26" fmla="*/ 76 w 118"/>
                <a:gd name="T27" fmla="*/ 18 h 82"/>
                <a:gd name="T28" fmla="*/ 62 w 118"/>
                <a:gd name="T29" fmla="*/ 19 h 82"/>
                <a:gd name="T30" fmla="*/ 57 w 118"/>
                <a:gd name="T31" fmla="*/ 20 h 82"/>
                <a:gd name="T32" fmla="*/ 52 w 118"/>
                <a:gd name="T33" fmla="*/ 22 h 82"/>
                <a:gd name="T34" fmla="*/ 52 w 118"/>
                <a:gd name="T35" fmla="*/ 22 h 82"/>
                <a:gd name="T36" fmla="*/ 42 w 118"/>
                <a:gd name="T37" fmla="*/ 29 h 82"/>
                <a:gd name="T38" fmla="*/ 33 w 118"/>
                <a:gd name="T39" fmla="*/ 37 h 82"/>
                <a:gd name="T40" fmla="*/ 33 w 118"/>
                <a:gd name="T41" fmla="*/ 37 h 82"/>
                <a:gd name="T42" fmla="*/ 15 w 118"/>
                <a:gd name="T43" fmla="*/ 52 h 82"/>
                <a:gd name="T44" fmla="*/ 4 w 118"/>
                <a:gd name="T45" fmla="*/ 60 h 82"/>
                <a:gd name="T46" fmla="*/ 1 w 118"/>
                <a:gd name="T47" fmla="*/ 64 h 82"/>
                <a:gd name="T48" fmla="*/ 0 w 118"/>
                <a:gd name="T49" fmla="*/ 67 h 82"/>
                <a:gd name="T50" fmla="*/ 0 w 118"/>
                <a:gd name="T51" fmla="*/ 67 h 82"/>
                <a:gd name="T52" fmla="*/ 0 w 118"/>
                <a:gd name="T53" fmla="*/ 69 h 82"/>
                <a:gd name="T54" fmla="*/ 2 w 118"/>
                <a:gd name="T55" fmla="*/ 71 h 82"/>
                <a:gd name="T56" fmla="*/ 7 w 118"/>
                <a:gd name="T57" fmla="*/ 74 h 82"/>
                <a:gd name="T58" fmla="*/ 14 w 118"/>
                <a:gd name="T59" fmla="*/ 77 h 82"/>
                <a:gd name="T60" fmla="*/ 22 w 118"/>
                <a:gd name="T61" fmla="*/ 80 h 82"/>
                <a:gd name="T62" fmla="*/ 22 w 118"/>
                <a:gd name="T63" fmla="*/ 80 h 82"/>
                <a:gd name="T64" fmla="*/ 32 w 118"/>
                <a:gd name="T65" fmla="*/ 82 h 82"/>
                <a:gd name="T66" fmla="*/ 42 w 118"/>
                <a:gd name="T67" fmla="*/ 82 h 82"/>
                <a:gd name="T68" fmla="*/ 51 w 118"/>
                <a:gd name="T69" fmla="*/ 81 h 82"/>
                <a:gd name="T70" fmla="*/ 55 w 118"/>
                <a:gd name="T71" fmla="*/ 79 h 82"/>
                <a:gd name="T72" fmla="*/ 58 w 118"/>
                <a:gd name="T73" fmla="*/ 77 h 82"/>
                <a:gd name="T74" fmla="*/ 58 w 118"/>
                <a:gd name="T75" fmla="*/ 77 h 82"/>
                <a:gd name="T76" fmla="*/ 64 w 118"/>
                <a:gd name="T77" fmla="*/ 73 h 82"/>
                <a:gd name="T78" fmla="*/ 71 w 118"/>
                <a:gd name="T79" fmla="*/ 69 h 82"/>
                <a:gd name="T80" fmla="*/ 78 w 118"/>
                <a:gd name="T81" fmla="*/ 64 h 82"/>
                <a:gd name="T82" fmla="*/ 81 w 118"/>
                <a:gd name="T83" fmla="*/ 62 h 82"/>
                <a:gd name="T84" fmla="*/ 84 w 118"/>
                <a:gd name="T85" fmla="*/ 59 h 82"/>
                <a:gd name="T86" fmla="*/ 84 w 118"/>
                <a:gd name="T87" fmla="*/ 59 h 82"/>
                <a:gd name="T88" fmla="*/ 87 w 118"/>
                <a:gd name="T89" fmla="*/ 53 h 82"/>
                <a:gd name="T90" fmla="*/ 92 w 118"/>
                <a:gd name="T91" fmla="*/ 44 h 82"/>
                <a:gd name="T92" fmla="*/ 96 w 118"/>
                <a:gd name="T93" fmla="*/ 38 h 82"/>
                <a:gd name="T94" fmla="*/ 99 w 118"/>
                <a:gd name="T95" fmla="*/ 35 h 82"/>
                <a:gd name="T96" fmla="*/ 101 w 118"/>
                <a:gd name="T97" fmla="*/ 33 h 82"/>
                <a:gd name="T98" fmla="*/ 101 w 118"/>
                <a:gd name="T99" fmla="*/ 33 h 82"/>
                <a:gd name="T100" fmla="*/ 107 w 118"/>
                <a:gd name="T101" fmla="*/ 29 h 82"/>
                <a:gd name="T102" fmla="*/ 112 w 118"/>
                <a:gd name="T103" fmla="*/ 25 h 82"/>
                <a:gd name="T104" fmla="*/ 116 w 118"/>
                <a:gd name="T105" fmla="*/ 21 h 82"/>
                <a:gd name="T106" fmla="*/ 117 w 118"/>
                <a:gd name="T107" fmla="*/ 19 h 82"/>
                <a:gd name="T108" fmla="*/ 118 w 118"/>
                <a:gd name="T109" fmla="*/ 17 h 82"/>
                <a:gd name="T110" fmla="*/ 118 w 118"/>
                <a:gd name="T111" fmla="*/ 17 h 82"/>
                <a:gd name="T112" fmla="*/ 118 w 118"/>
                <a:gd name="T113" fmla="*/ 15 h 82"/>
                <a:gd name="T114" fmla="*/ 117 w 118"/>
                <a:gd name="T115" fmla="*/ 13 h 82"/>
                <a:gd name="T116" fmla="*/ 114 w 118"/>
                <a:gd name="T117" fmla="*/ 10 h 82"/>
                <a:gd name="T118" fmla="*/ 111 w 118"/>
                <a:gd name="T119" fmla="*/ 8 h 82"/>
                <a:gd name="T120" fmla="*/ 109 w 118"/>
                <a:gd name="T121" fmla="*/ 5 h 82"/>
                <a:gd name="T122" fmla="*/ 109 w 118"/>
                <a:gd name="T123"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82">
                  <a:moveTo>
                    <a:pt x="109" y="5"/>
                  </a:moveTo>
                  <a:lnTo>
                    <a:pt x="109" y="5"/>
                  </a:lnTo>
                  <a:lnTo>
                    <a:pt x="105" y="2"/>
                  </a:lnTo>
                  <a:lnTo>
                    <a:pt x="101" y="0"/>
                  </a:lnTo>
                  <a:lnTo>
                    <a:pt x="97" y="0"/>
                  </a:lnTo>
                  <a:lnTo>
                    <a:pt x="96" y="1"/>
                  </a:lnTo>
                  <a:lnTo>
                    <a:pt x="95" y="3"/>
                  </a:lnTo>
                  <a:lnTo>
                    <a:pt x="95" y="3"/>
                  </a:lnTo>
                  <a:lnTo>
                    <a:pt x="93" y="5"/>
                  </a:lnTo>
                  <a:lnTo>
                    <a:pt x="89" y="10"/>
                  </a:lnTo>
                  <a:lnTo>
                    <a:pt x="83" y="15"/>
                  </a:lnTo>
                  <a:lnTo>
                    <a:pt x="80" y="17"/>
                  </a:lnTo>
                  <a:lnTo>
                    <a:pt x="76" y="18"/>
                  </a:lnTo>
                  <a:lnTo>
                    <a:pt x="76" y="18"/>
                  </a:lnTo>
                  <a:lnTo>
                    <a:pt x="62" y="19"/>
                  </a:lnTo>
                  <a:lnTo>
                    <a:pt x="57" y="20"/>
                  </a:lnTo>
                  <a:lnTo>
                    <a:pt x="52" y="22"/>
                  </a:lnTo>
                  <a:lnTo>
                    <a:pt x="52" y="22"/>
                  </a:lnTo>
                  <a:lnTo>
                    <a:pt x="42" y="29"/>
                  </a:lnTo>
                  <a:lnTo>
                    <a:pt x="33" y="37"/>
                  </a:lnTo>
                  <a:lnTo>
                    <a:pt x="33" y="37"/>
                  </a:lnTo>
                  <a:lnTo>
                    <a:pt x="15" y="52"/>
                  </a:lnTo>
                  <a:lnTo>
                    <a:pt x="4" y="60"/>
                  </a:lnTo>
                  <a:lnTo>
                    <a:pt x="1" y="64"/>
                  </a:lnTo>
                  <a:lnTo>
                    <a:pt x="0" y="67"/>
                  </a:lnTo>
                  <a:lnTo>
                    <a:pt x="0" y="67"/>
                  </a:lnTo>
                  <a:lnTo>
                    <a:pt x="0" y="69"/>
                  </a:lnTo>
                  <a:lnTo>
                    <a:pt x="2" y="71"/>
                  </a:lnTo>
                  <a:lnTo>
                    <a:pt x="7" y="74"/>
                  </a:lnTo>
                  <a:lnTo>
                    <a:pt x="14" y="77"/>
                  </a:lnTo>
                  <a:lnTo>
                    <a:pt x="22" y="80"/>
                  </a:lnTo>
                  <a:lnTo>
                    <a:pt x="22" y="80"/>
                  </a:lnTo>
                  <a:lnTo>
                    <a:pt x="32" y="82"/>
                  </a:lnTo>
                  <a:lnTo>
                    <a:pt x="42" y="82"/>
                  </a:lnTo>
                  <a:lnTo>
                    <a:pt x="51" y="81"/>
                  </a:lnTo>
                  <a:lnTo>
                    <a:pt x="55" y="79"/>
                  </a:lnTo>
                  <a:lnTo>
                    <a:pt x="58" y="77"/>
                  </a:lnTo>
                  <a:lnTo>
                    <a:pt x="58" y="77"/>
                  </a:lnTo>
                  <a:lnTo>
                    <a:pt x="64" y="73"/>
                  </a:lnTo>
                  <a:lnTo>
                    <a:pt x="71" y="69"/>
                  </a:lnTo>
                  <a:lnTo>
                    <a:pt x="78" y="64"/>
                  </a:lnTo>
                  <a:lnTo>
                    <a:pt x="81" y="62"/>
                  </a:lnTo>
                  <a:lnTo>
                    <a:pt x="84" y="59"/>
                  </a:lnTo>
                  <a:lnTo>
                    <a:pt x="84" y="59"/>
                  </a:lnTo>
                  <a:lnTo>
                    <a:pt x="87" y="53"/>
                  </a:lnTo>
                  <a:lnTo>
                    <a:pt x="92" y="44"/>
                  </a:lnTo>
                  <a:lnTo>
                    <a:pt x="96" y="38"/>
                  </a:lnTo>
                  <a:lnTo>
                    <a:pt x="99" y="35"/>
                  </a:lnTo>
                  <a:lnTo>
                    <a:pt x="101" y="33"/>
                  </a:lnTo>
                  <a:lnTo>
                    <a:pt x="101" y="33"/>
                  </a:lnTo>
                  <a:lnTo>
                    <a:pt x="107" y="29"/>
                  </a:lnTo>
                  <a:lnTo>
                    <a:pt x="112" y="25"/>
                  </a:lnTo>
                  <a:lnTo>
                    <a:pt x="116" y="21"/>
                  </a:lnTo>
                  <a:lnTo>
                    <a:pt x="117" y="19"/>
                  </a:lnTo>
                  <a:lnTo>
                    <a:pt x="118" y="17"/>
                  </a:lnTo>
                  <a:lnTo>
                    <a:pt x="118" y="17"/>
                  </a:lnTo>
                  <a:lnTo>
                    <a:pt x="118" y="15"/>
                  </a:lnTo>
                  <a:lnTo>
                    <a:pt x="117" y="13"/>
                  </a:lnTo>
                  <a:lnTo>
                    <a:pt x="114" y="10"/>
                  </a:lnTo>
                  <a:lnTo>
                    <a:pt x="111" y="8"/>
                  </a:lnTo>
                  <a:lnTo>
                    <a:pt x="109" y="5"/>
                  </a:lnTo>
                  <a:lnTo>
                    <a:pt x="109" y="5"/>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2" name="Freeform 231">
              <a:extLst>
                <a:ext uri="{FF2B5EF4-FFF2-40B4-BE49-F238E27FC236}">
                  <a16:creationId xmlns:a16="http://schemas.microsoft.com/office/drawing/2014/main" id="{F590B012-FB6C-49D2-95DA-B8B9B84FD1D9}"/>
                </a:ext>
              </a:extLst>
            </p:cNvPr>
            <p:cNvSpPr>
              <a:spLocks/>
            </p:cNvSpPr>
            <p:nvPr/>
          </p:nvSpPr>
          <p:spPr bwMode="auto">
            <a:xfrm>
              <a:off x="3412441" y="2320330"/>
              <a:ext cx="5084" cy="13279"/>
            </a:xfrm>
            <a:custGeom>
              <a:avLst/>
              <a:gdLst>
                <a:gd name="T0" fmla="*/ 0 w 15"/>
                <a:gd name="T1" fmla="*/ 30 h 36"/>
                <a:gd name="T2" fmla="*/ 0 w 15"/>
                <a:gd name="T3" fmla="*/ 30 h 36"/>
                <a:gd name="T4" fmla="*/ 0 w 15"/>
                <a:gd name="T5" fmla="*/ 33 h 36"/>
                <a:gd name="T6" fmla="*/ 2 w 15"/>
                <a:gd name="T7" fmla="*/ 36 h 36"/>
                <a:gd name="T8" fmla="*/ 4 w 15"/>
                <a:gd name="T9" fmla="*/ 36 h 36"/>
                <a:gd name="T10" fmla="*/ 7 w 15"/>
                <a:gd name="T11" fmla="*/ 35 h 36"/>
                <a:gd name="T12" fmla="*/ 7 w 15"/>
                <a:gd name="T13" fmla="*/ 35 h 36"/>
                <a:gd name="T14" fmla="*/ 13 w 15"/>
                <a:gd name="T15" fmla="*/ 27 h 36"/>
                <a:gd name="T16" fmla="*/ 14 w 15"/>
                <a:gd name="T17" fmla="*/ 24 h 36"/>
                <a:gd name="T18" fmla="*/ 15 w 15"/>
                <a:gd name="T19" fmla="*/ 20 h 36"/>
                <a:gd name="T20" fmla="*/ 15 w 15"/>
                <a:gd name="T21" fmla="*/ 20 h 36"/>
                <a:gd name="T22" fmla="*/ 15 w 15"/>
                <a:gd name="T23" fmla="*/ 12 h 36"/>
                <a:gd name="T24" fmla="*/ 14 w 15"/>
                <a:gd name="T25" fmla="*/ 4 h 36"/>
                <a:gd name="T26" fmla="*/ 13 w 15"/>
                <a:gd name="T27" fmla="*/ 2 h 36"/>
                <a:gd name="T28" fmla="*/ 12 w 15"/>
                <a:gd name="T29" fmla="*/ 0 h 36"/>
                <a:gd name="T30" fmla="*/ 10 w 15"/>
                <a:gd name="T31" fmla="*/ 1 h 36"/>
                <a:gd name="T32" fmla="*/ 9 w 15"/>
                <a:gd name="T33" fmla="*/ 4 h 36"/>
                <a:gd name="T34" fmla="*/ 9 w 15"/>
                <a:gd name="T35" fmla="*/ 4 h 36"/>
                <a:gd name="T36" fmla="*/ 10 w 15"/>
                <a:gd name="T37" fmla="*/ 10 h 36"/>
                <a:gd name="T38" fmla="*/ 10 w 15"/>
                <a:gd name="T39" fmla="*/ 14 h 36"/>
                <a:gd name="T40" fmla="*/ 9 w 15"/>
                <a:gd name="T41" fmla="*/ 16 h 36"/>
                <a:gd name="T42" fmla="*/ 8 w 15"/>
                <a:gd name="T43" fmla="*/ 18 h 36"/>
                <a:gd name="T44" fmla="*/ 8 w 15"/>
                <a:gd name="T45" fmla="*/ 18 h 36"/>
                <a:gd name="T46" fmla="*/ 2 w 15"/>
                <a:gd name="T47" fmla="*/ 23 h 36"/>
                <a:gd name="T48" fmla="*/ 0 w 15"/>
                <a:gd name="T49" fmla="*/ 26 h 36"/>
                <a:gd name="T50" fmla="*/ 0 w 15"/>
                <a:gd name="T51" fmla="*/ 30 h 36"/>
                <a:gd name="T52" fmla="*/ 0 w 15"/>
                <a:gd name="T5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36">
                  <a:moveTo>
                    <a:pt x="0" y="30"/>
                  </a:moveTo>
                  <a:lnTo>
                    <a:pt x="0" y="30"/>
                  </a:lnTo>
                  <a:lnTo>
                    <a:pt x="0" y="33"/>
                  </a:lnTo>
                  <a:lnTo>
                    <a:pt x="2" y="36"/>
                  </a:lnTo>
                  <a:lnTo>
                    <a:pt x="4" y="36"/>
                  </a:lnTo>
                  <a:lnTo>
                    <a:pt x="7" y="35"/>
                  </a:lnTo>
                  <a:lnTo>
                    <a:pt x="7" y="35"/>
                  </a:lnTo>
                  <a:lnTo>
                    <a:pt x="13" y="27"/>
                  </a:lnTo>
                  <a:lnTo>
                    <a:pt x="14" y="24"/>
                  </a:lnTo>
                  <a:lnTo>
                    <a:pt x="15" y="20"/>
                  </a:lnTo>
                  <a:lnTo>
                    <a:pt x="15" y="20"/>
                  </a:lnTo>
                  <a:lnTo>
                    <a:pt x="15" y="12"/>
                  </a:lnTo>
                  <a:lnTo>
                    <a:pt x="14" y="4"/>
                  </a:lnTo>
                  <a:lnTo>
                    <a:pt x="13" y="2"/>
                  </a:lnTo>
                  <a:lnTo>
                    <a:pt x="12" y="0"/>
                  </a:lnTo>
                  <a:lnTo>
                    <a:pt x="10" y="1"/>
                  </a:lnTo>
                  <a:lnTo>
                    <a:pt x="9" y="4"/>
                  </a:lnTo>
                  <a:lnTo>
                    <a:pt x="9" y="4"/>
                  </a:lnTo>
                  <a:lnTo>
                    <a:pt x="10" y="10"/>
                  </a:lnTo>
                  <a:lnTo>
                    <a:pt x="10" y="14"/>
                  </a:lnTo>
                  <a:lnTo>
                    <a:pt x="9" y="16"/>
                  </a:lnTo>
                  <a:lnTo>
                    <a:pt x="8" y="18"/>
                  </a:lnTo>
                  <a:lnTo>
                    <a:pt x="8" y="18"/>
                  </a:lnTo>
                  <a:lnTo>
                    <a:pt x="2" y="23"/>
                  </a:lnTo>
                  <a:lnTo>
                    <a:pt x="0" y="26"/>
                  </a:lnTo>
                  <a:lnTo>
                    <a:pt x="0" y="30"/>
                  </a:lnTo>
                  <a:lnTo>
                    <a:pt x="0" y="3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3" name="Freeform 232">
              <a:extLst>
                <a:ext uri="{FF2B5EF4-FFF2-40B4-BE49-F238E27FC236}">
                  <a16:creationId xmlns:a16="http://schemas.microsoft.com/office/drawing/2014/main" id="{78EBE136-AD05-414F-B13D-F772E2AA3427}"/>
                </a:ext>
              </a:extLst>
            </p:cNvPr>
            <p:cNvSpPr>
              <a:spLocks/>
            </p:cNvSpPr>
            <p:nvPr/>
          </p:nvSpPr>
          <p:spPr bwMode="auto">
            <a:xfrm>
              <a:off x="3543377" y="2274593"/>
              <a:ext cx="25424" cy="10329"/>
            </a:xfrm>
            <a:custGeom>
              <a:avLst/>
              <a:gdLst>
                <a:gd name="T0" fmla="*/ 36 w 81"/>
                <a:gd name="T1" fmla="*/ 0 h 29"/>
                <a:gd name="T2" fmla="*/ 36 w 81"/>
                <a:gd name="T3" fmla="*/ 0 h 29"/>
                <a:gd name="T4" fmla="*/ 28 w 81"/>
                <a:gd name="T5" fmla="*/ 1 h 29"/>
                <a:gd name="T6" fmla="*/ 21 w 81"/>
                <a:gd name="T7" fmla="*/ 2 h 29"/>
                <a:gd name="T8" fmla="*/ 14 w 81"/>
                <a:gd name="T9" fmla="*/ 4 h 29"/>
                <a:gd name="T10" fmla="*/ 14 w 81"/>
                <a:gd name="T11" fmla="*/ 4 h 29"/>
                <a:gd name="T12" fmla="*/ 4 w 81"/>
                <a:gd name="T13" fmla="*/ 10 h 29"/>
                <a:gd name="T14" fmla="*/ 1 w 81"/>
                <a:gd name="T15" fmla="*/ 13 h 29"/>
                <a:gd name="T16" fmla="*/ 0 w 81"/>
                <a:gd name="T17" fmla="*/ 14 h 29"/>
                <a:gd name="T18" fmla="*/ 0 w 81"/>
                <a:gd name="T19" fmla="*/ 16 h 29"/>
                <a:gd name="T20" fmla="*/ 0 w 81"/>
                <a:gd name="T21" fmla="*/ 16 h 29"/>
                <a:gd name="T22" fmla="*/ 1 w 81"/>
                <a:gd name="T23" fmla="*/ 18 h 29"/>
                <a:gd name="T24" fmla="*/ 2 w 81"/>
                <a:gd name="T25" fmla="*/ 19 h 29"/>
                <a:gd name="T26" fmla="*/ 5 w 81"/>
                <a:gd name="T27" fmla="*/ 21 h 29"/>
                <a:gd name="T28" fmla="*/ 8 w 81"/>
                <a:gd name="T29" fmla="*/ 22 h 29"/>
                <a:gd name="T30" fmla="*/ 12 w 81"/>
                <a:gd name="T31" fmla="*/ 24 h 29"/>
                <a:gd name="T32" fmla="*/ 12 w 81"/>
                <a:gd name="T33" fmla="*/ 24 h 29"/>
                <a:gd name="T34" fmla="*/ 16 w 81"/>
                <a:gd name="T35" fmla="*/ 26 h 29"/>
                <a:gd name="T36" fmla="*/ 23 w 81"/>
                <a:gd name="T37" fmla="*/ 27 h 29"/>
                <a:gd name="T38" fmla="*/ 31 w 81"/>
                <a:gd name="T39" fmla="*/ 29 h 29"/>
                <a:gd name="T40" fmla="*/ 40 w 81"/>
                <a:gd name="T41" fmla="*/ 29 h 29"/>
                <a:gd name="T42" fmla="*/ 40 w 81"/>
                <a:gd name="T43" fmla="*/ 29 h 29"/>
                <a:gd name="T44" fmla="*/ 57 w 81"/>
                <a:gd name="T45" fmla="*/ 29 h 29"/>
                <a:gd name="T46" fmla="*/ 64 w 81"/>
                <a:gd name="T47" fmla="*/ 28 h 29"/>
                <a:gd name="T48" fmla="*/ 66 w 81"/>
                <a:gd name="T49" fmla="*/ 26 h 29"/>
                <a:gd name="T50" fmla="*/ 68 w 81"/>
                <a:gd name="T51" fmla="*/ 25 h 29"/>
                <a:gd name="T52" fmla="*/ 68 w 81"/>
                <a:gd name="T53" fmla="*/ 25 h 29"/>
                <a:gd name="T54" fmla="*/ 72 w 81"/>
                <a:gd name="T55" fmla="*/ 22 h 29"/>
                <a:gd name="T56" fmla="*/ 76 w 81"/>
                <a:gd name="T57" fmla="*/ 20 h 29"/>
                <a:gd name="T58" fmla="*/ 80 w 81"/>
                <a:gd name="T59" fmla="*/ 17 h 29"/>
                <a:gd name="T60" fmla="*/ 81 w 81"/>
                <a:gd name="T61" fmla="*/ 15 h 29"/>
                <a:gd name="T62" fmla="*/ 81 w 81"/>
                <a:gd name="T63" fmla="*/ 13 h 29"/>
                <a:gd name="T64" fmla="*/ 81 w 81"/>
                <a:gd name="T65" fmla="*/ 13 h 29"/>
                <a:gd name="T66" fmla="*/ 80 w 81"/>
                <a:gd name="T67" fmla="*/ 9 h 29"/>
                <a:gd name="T68" fmla="*/ 78 w 81"/>
                <a:gd name="T69" fmla="*/ 6 h 29"/>
                <a:gd name="T70" fmla="*/ 75 w 81"/>
                <a:gd name="T71" fmla="*/ 4 h 29"/>
                <a:gd name="T72" fmla="*/ 71 w 81"/>
                <a:gd name="T73" fmla="*/ 4 h 29"/>
                <a:gd name="T74" fmla="*/ 71 w 81"/>
                <a:gd name="T75" fmla="*/ 4 h 29"/>
                <a:gd name="T76" fmla="*/ 65 w 81"/>
                <a:gd name="T77" fmla="*/ 3 h 29"/>
                <a:gd name="T78" fmla="*/ 56 w 81"/>
                <a:gd name="T79" fmla="*/ 2 h 29"/>
                <a:gd name="T80" fmla="*/ 46 w 81"/>
                <a:gd name="T81" fmla="*/ 0 h 29"/>
                <a:gd name="T82" fmla="*/ 36 w 81"/>
                <a:gd name="T83" fmla="*/ 0 h 29"/>
                <a:gd name="T84" fmla="*/ 36 w 81"/>
                <a:gd name="T8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9">
                  <a:moveTo>
                    <a:pt x="36" y="0"/>
                  </a:moveTo>
                  <a:lnTo>
                    <a:pt x="36" y="0"/>
                  </a:lnTo>
                  <a:lnTo>
                    <a:pt x="28" y="1"/>
                  </a:lnTo>
                  <a:lnTo>
                    <a:pt x="21" y="2"/>
                  </a:lnTo>
                  <a:lnTo>
                    <a:pt x="14" y="4"/>
                  </a:lnTo>
                  <a:lnTo>
                    <a:pt x="14" y="4"/>
                  </a:lnTo>
                  <a:lnTo>
                    <a:pt x="4" y="10"/>
                  </a:lnTo>
                  <a:lnTo>
                    <a:pt x="1" y="13"/>
                  </a:lnTo>
                  <a:lnTo>
                    <a:pt x="0" y="14"/>
                  </a:lnTo>
                  <a:lnTo>
                    <a:pt x="0" y="16"/>
                  </a:lnTo>
                  <a:lnTo>
                    <a:pt x="0" y="16"/>
                  </a:lnTo>
                  <a:lnTo>
                    <a:pt x="1" y="18"/>
                  </a:lnTo>
                  <a:lnTo>
                    <a:pt x="2" y="19"/>
                  </a:lnTo>
                  <a:lnTo>
                    <a:pt x="5" y="21"/>
                  </a:lnTo>
                  <a:lnTo>
                    <a:pt x="8" y="22"/>
                  </a:lnTo>
                  <a:lnTo>
                    <a:pt x="12" y="24"/>
                  </a:lnTo>
                  <a:lnTo>
                    <a:pt x="12" y="24"/>
                  </a:lnTo>
                  <a:lnTo>
                    <a:pt x="16" y="26"/>
                  </a:lnTo>
                  <a:lnTo>
                    <a:pt x="23" y="27"/>
                  </a:lnTo>
                  <a:lnTo>
                    <a:pt x="31" y="29"/>
                  </a:lnTo>
                  <a:lnTo>
                    <a:pt x="40" y="29"/>
                  </a:lnTo>
                  <a:lnTo>
                    <a:pt x="40" y="29"/>
                  </a:lnTo>
                  <a:lnTo>
                    <a:pt x="57" y="29"/>
                  </a:lnTo>
                  <a:lnTo>
                    <a:pt x="64" y="28"/>
                  </a:lnTo>
                  <a:lnTo>
                    <a:pt x="66" y="26"/>
                  </a:lnTo>
                  <a:lnTo>
                    <a:pt x="68" y="25"/>
                  </a:lnTo>
                  <a:lnTo>
                    <a:pt x="68" y="25"/>
                  </a:lnTo>
                  <a:lnTo>
                    <a:pt x="72" y="22"/>
                  </a:lnTo>
                  <a:lnTo>
                    <a:pt x="76" y="20"/>
                  </a:lnTo>
                  <a:lnTo>
                    <a:pt x="80" y="17"/>
                  </a:lnTo>
                  <a:lnTo>
                    <a:pt x="81" y="15"/>
                  </a:lnTo>
                  <a:lnTo>
                    <a:pt x="81" y="13"/>
                  </a:lnTo>
                  <a:lnTo>
                    <a:pt x="81" y="13"/>
                  </a:lnTo>
                  <a:lnTo>
                    <a:pt x="80" y="9"/>
                  </a:lnTo>
                  <a:lnTo>
                    <a:pt x="78" y="6"/>
                  </a:lnTo>
                  <a:lnTo>
                    <a:pt x="75" y="4"/>
                  </a:lnTo>
                  <a:lnTo>
                    <a:pt x="71" y="4"/>
                  </a:lnTo>
                  <a:lnTo>
                    <a:pt x="71" y="4"/>
                  </a:lnTo>
                  <a:lnTo>
                    <a:pt x="65" y="3"/>
                  </a:lnTo>
                  <a:lnTo>
                    <a:pt x="56" y="2"/>
                  </a:lnTo>
                  <a:lnTo>
                    <a:pt x="46" y="0"/>
                  </a:lnTo>
                  <a:lnTo>
                    <a:pt x="36" y="0"/>
                  </a:lnTo>
                  <a:lnTo>
                    <a:pt x="36" y="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4" name="Freeform 233">
              <a:extLst>
                <a:ext uri="{FF2B5EF4-FFF2-40B4-BE49-F238E27FC236}">
                  <a16:creationId xmlns:a16="http://schemas.microsoft.com/office/drawing/2014/main" id="{34158B56-75EF-4647-BECA-A25A3C290989}"/>
                </a:ext>
              </a:extLst>
            </p:cNvPr>
            <p:cNvSpPr>
              <a:spLocks/>
            </p:cNvSpPr>
            <p:nvPr/>
          </p:nvSpPr>
          <p:spPr bwMode="auto">
            <a:xfrm>
              <a:off x="3535750" y="2212625"/>
              <a:ext cx="30509" cy="22132"/>
            </a:xfrm>
            <a:custGeom>
              <a:avLst/>
              <a:gdLst>
                <a:gd name="T0" fmla="*/ 5 w 95"/>
                <a:gd name="T1" fmla="*/ 24 h 58"/>
                <a:gd name="T2" fmla="*/ 5 w 95"/>
                <a:gd name="T3" fmla="*/ 24 h 58"/>
                <a:gd name="T4" fmla="*/ 25 w 95"/>
                <a:gd name="T5" fmla="*/ 39 h 58"/>
                <a:gd name="T6" fmla="*/ 41 w 95"/>
                <a:gd name="T7" fmla="*/ 49 h 58"/>
                <a:gd name="T8" fmla="*/ 41 w 95"/>
                <a:gd name="T9" fmla="*/ 49 h 58"/>
                <a:gd name="T10" fmla="*/ 47 w 95"/>
                <a:gd name="T11" fmla="*/ 53 h 58"/>
                <a:gd name="T12" fmla="*/ 55 w 95"/>
                <a:gd name="T13" fmla="*/ 56 h 58"/>
                <a:gd name="T14" fmla="*/ 58 w 95"/>
                <a:gd name="T15" fmla="*/ 57 h 58"/>
                <a:gd name="T16" fmla="*/ 62 w 95"/>
                <a:gd name="T17" fmla="*/ 58 h 58"/>
                <a:gd name="T18" fmla="*/ 64 w 95"/>
                <a:gd name="T19" fmla="*/ 57 h 58"/>
                <a:gd name="T20" fmla="*/ 66 w 95"/>
                <a:gd name="T21" fmla="*/ 55 h 58"/>
                <a:gd name="T22" fmla="*/ 66 w 95"/>
                <a:gd name="T23" fmla="*/ 55 h 58"/>
                <a:gd name="T24" fmla="*/ 67 w 95"/>
                <a:gd name="T25" fmla="*/ 53 h 58"/>
                <a:gd name="T26" fmla="*/ 70 w 95"/>
                <a:gd name="T27" fmla="*/ 52 h 58"/>
                <a:gd name="T28" fmla="*/ 77 w 95"/>
                <a:gd name="T29" fmla="*/ 50 h 58"/>
                <a:gd name="T30" fmla="*/ 83 w 95"/>
                <a:gd name="T31" fmla="*/ 49 h 58"/>
                <a:gd name="T32" fmla="*/ 85 w 95"/>
                <a:gd name="T33" fmla="*/ 48 h 58"/>
                <a:gd name="T34" fmla="*/ 86 w 95"/>
                <a:gd name="T35" fmla="*/ 46 h 58"/>
                <a:gd name="T36" fmla="*/ 86 w 95"/>
                <a:gd name="T37" fmla="*/ 46 h 58"/>
                <a:gd name="T38" fmla="*/ 86 w 95"/>
                <a:gd name="T39" fmla="*/ 44 h 58"/>
                <a:gd name="T40" fmla="*/ 88 w 95"/>
                <a:gd name="T41" fmla="*/ 42 h 58"/>
                <a:gd name="T42" fmla="*/ 91 w 95"/>
                <a:gd name="T43" fmla="*/ 38 h 58"/>
                <a:gd name="T44" fmla="*/ 94 w 95"/>
                <a:gd name="T45" fmla="*/ 34 h 58"/>
                <a:gd name="T46" fmla="*/ 95 w 95"/>
                <a:gd name="T47" fmla="*/ 32 h 58"/>
                <a:gd name="T48" fmla="*/ 94 w 95"/>
                <a:gd name="T49" fmla="*/ 30 h 58"/>
                <a:gd name="T50" fmla="*/ 94 w 95"/>
                <a:gd name="T51" fmla="*/ 30 h 58"/>
                <a:gd name="T52" fmla="*/ 93 w 95"/>
                <a:gd name="T53" fmla="*/ 28 h 58"/>
                <a:gd name="T54" fmla="*/ 91 w 95"/>
                <a:gd name="T55" fmla="*/ 27 h 58"/>
                <a:gd name="T56" fmla="*/ 87 w 95"/>
                <a:gd name="T57" fmla="*/ 24 h 58"/>
                <a:gd name="T58" fmla="*/ 81 w 95"/>
                <a:gd name="T59" fmla="*/ 22 h 58"/>
                <a:gd name="T60" fmla="*/ 73 w 95"/>
                <a:gd name="T61" fmla="*/ 18 h 58"/>
                <a:gd name="T62" fmla="*/ 73 w 95"/>
                <a:gd name="T63" fmla="*/ 18 h 58"/>
                <a:gd name="T64" fmla="*/ 64 w 95"/>
                <a:gd name="T65" fmla="*/ 11 h 58"/>
                <a:gd name="T66" fmla="*/ 52 w 95"/>
                <a:gd name="T67" fmla="*/ 4 h 58"/>
                <a:gd name="T68" fmla="*/ 46 w 95"/>
                <a:gd name="T69" fmla="*/ 2 h 58"/>
                <a:gd name="T70" fmla="*/ 40 w 95"/>
                <a:gd name="T71" fmla="*/ 0 h 58"/>
                <a:gd name="T72" fmla="*/ 35 w 95"/>
                <a:gd name="T73" fmla="*/ 1 h 58"/>
                <a:gd name="T74" fmla="*/ 33 w 95"/>
                <a:gd name="T75" fmla="*/ 2 h 58"/>
                <a:gd name="T76" fmla="*/ 31 w 95"/>
                <a:gd name="T77" fmla="*/ 4 h 58"/>
                <a:gd name="T78" fmla="*/ 31 w 95"/>
                <a:gd name="T79" fmla="*/ 4 h 58"/>
                <a:gd name="T80" fmla="*/ 27 w 95"/>
                <a:gd name="T81" fmla="*/ 6 h 58"/>
                <a:gd name="T82" fmla="*/ 22 w 95"/>
                <a:gd name="T83" fmla="*/ 8 h 58"/>
                <a:gd name="T84" fmla="*/ 17 w 95"/>
                <a:gd name="T85" fmla="*/ 9 h 58"/>
                <a:gd name="T86" fmla="*/ 17 w 95"/>
                <a:gd name="T87" fmla="*/ 9 h 58"/>
                <a:gd name="T88" fmla="*/ 11 w 95"/>
                <a:gd name="T89" fmla="*/ 10 h 58"/>
                <a:gd name="T90" fmla="*/ 7 w 95"/>
                <a:gd name="T91" fmla="*/ 12 h 58"/>
                <a:gd name="T92" fmla="*/ 4 w 95"/>
                <a:gd name="T93" fmla="*/ 13 h 58"/>
                <a:gd name="T94" fmla="*/ 1 w 95"/>
                <a:gd name="T95" fmla="*/ 15 h 58"/>
                <a:gd name="T96" fmla="*/ 0 w 95"/>
                <a:gd name="T97" fmla="*/ 17 h 58"/>
                <a:gd name="T98" fmla="*/ 1 w 95"/>
                <a:gd name="T99" fmla="*/ 20 h 58"/>
                <a:gd name="T100" fmla="*/ 5 w 95"/>
                <a:gd name="T101" fmla="*/ 24 h 58"/>
                <a:gd name="T102" fmla="*/ 5 w 95"/>
                <a:gd name="T103"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58">
                  <a:moveTo>
                    <a:pt x="5" y="24"/>
                  </a:moveTo>
                  <a:lnTo>
                    <a:pt x="5" y="24"/>
                  </a:lnTo>
                  <a:lnTo>
                    <a:pt x="25" y="39"/>
                  </a:lnTo>
                  <a:lnTo>
                    <a:pt x="41" y="49"/>
                  </a:lnTo>
                  <a:lnTo>
                    <a:pt x="41" y="49"/>
                  </a:lnTo>
                  <a:lnTo>
                    <a:pt x="47" y="53"/>
                  </a:lnTo>
                  <a:lnTo>
                    <a:pt x="55" y="56"/>
                  </a:lnTo>
                  <a:lnTo>
                    <a:pt x="58" y="57"/>
                  </a:lnTo>
                  <a:lnTo>
                    <a:pt x="62" y="58"/>
                  </a:lnTo>
                  <a:lnTo>
                    <a:pt x="64" y="57"/>
                  </a:lnTo>
                  <a:lnTo>
                    <a:pt x="66" y="55"/>
                  </a:lnTo>
                  <a:lnTo>
                    <a:pt x="66" y="55"/>
                  </a:lnTo>
                  <a:lnTo>
                    <a:pt x="67" y="53"/>
                  </a:lnTo>
                  <a:lnTo>
                    <a:pt x="70" y="52"/>
                  </a:lnTo>
                  <a:lnTo>
                    <a:pt x="77" y="50"/>
                  </a:lnTo>
                  <a:lnTo>
                    <a:pt x="83" y="49"/>
                  </a:lnTo>
                  <a:lnTo>
                    <a:pt x="85" y="48"/>
                  </a:lnTo>
                  <a:lnTo>
                    <a:pt x="86" y="46"/>
                  </a:lnTo>
                  <a:lnTo>
                    <a:pt x="86" y="46"/>
                  </a:lnTo>
                  <a:lnTo>
                    <a:pt x="86" y="44"/>
                  </a:lnTo>
                  <a:lnTo>
                    <a:pt x="88" y="42"/>
                  </a:lnTo>
                  <a:lnTo>
                    <a:pt x="91" y="38"/>
                  </a:lnTo>
                  <a:lnTo>
                    <a:pt x="94" y="34"/>
                  </a:lnTo>
                  <a:lnTo>
                    <a:pt x="95" y="32"/>
                  </a:lnTo>
                  <a:lnTo>
                    <a:pt x="94" y="30"/>
                  </a:lnTo>
                  <a:lnTo>
                    <a:pt x="94" y="30"/>
                  </a:lnTo>
                  <a:lnTo>
                    <a:pt x="93" y="28"/>
                  </a:lnTo>
                  <a:lnTo>
                    <a:pt x="91" y="27"/>
                  </a:lnTo>
                  <a:lnTo>
                    <a:pt x="87" y="24"/>
                  </a:lnTo>
                  <a:lnTo>
                    <a:pt x="81" y="22"/>
                  </a:lnTo>
                  <a:lnTo>
                    <a:pt x="73" y="18"/>
                  </a:lnTo>
                  <a:lnTo>
                    <a:pt x="73" y="18"/>
                  </a:lnTo>
                  <a:lnTo>
                    <a:pt x="64" y="11"/>
                  </a:lnTo>
                  <a:lnTo>
                    <a:pt x="52" y="4"/>
                  </a:lnTo>
                  <a:lnTo>
                    <a:pt x="46" y="2"/>
                  </a:lnTo>
                  <a:lnTo>
                    <a:pt x="40" y="0"/>
                  </a:lnTo>
                  <a:lnTo>
                    <a:pt x="35" y="1"/>
                  </a:lnTo>
                  <a:lnTo>
                    <a:pt x="33" y="2"/>
                  </a:lnTo>
                  <a:lnTo>
                    <a:pt x="31" y="4"/>
                  </a:lnTo>
                  <a:lnTo>
                    <a:pt x="31" y="4"/>
                  </a:lnTo>
                  <a:lnTo>
                    <a:pt x="27" y="6"/>
                  </a:lnTo>
                  <a:lnTo>
                    <a:pt x="22" y="8"/>
                  </a:lnTo>
                  <a:lnTo>
                    <a:pt x="17" y="9"/>
                  </a:lnTo>
                  <a:lnTo>
                    <a:pt x="17" y="9"/>
                  </a:lnTo>
                  <a:lnTo>
                    <a:pt x="11" y="10"/>
                  </a:lnTo>
                  <a:lnTo>
                    <a:pt x="7" y="12"/>
                  </a:lnTo>
                  <a:lnTo>
                    <a:pt x="4" y="13"/>
                  </a:lnTo>
                  <a:lnTo>
                    <a:pt x="1" y="15"/>
                  </a:lnTo>
                  <a:lnTo>
                    <a:pt x="0" y="17"/>
                  </a:lnTo>
                  <a:lnTo>
                    <a:pt x="1" y="20"/>
                  </a:lnTo>
                  <a:lnTo>
                    <a:pt x="5" y="24"/>
                  </a:lnTo>
                  <a:lnTo>
                    <a:pt x="5" y="24"/>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5" name="Freeform 234">
              <a:extLst>
                <a:ext uri="{FF2B5EF4-FFF2-40B4-BE49-F238E27FC236}">
                  <a16:creationId xmlns:a16="http://schemas.microsoft.com/office/drawing/2014/main" id="{0ADD4346-1DA6-4A50-9B61-755F7F790400}"/>
                </a:ext>
              </a:extLst>
            </p:cNvPr>
            <p:cNvSpPr>
              <a:spLocks/>
            </p:cNvSpPr>
            <p:nvPr/>
          </p:nvSpPr>
          <p:spPr bwMode="auto">
            <a:xfrm>
              <a:off x="3572616" y="2209674"/>
              <a:ext cx="76273" cy="44263"/>
            </a:xfrm>
            <a:custGeom>
              <a:avLst/>
              <a:gdLst>
                <a:gd name="T0" fmla="*/ 185 w 242"/>
                <a:gd name="T1" fmla="*/ 39 h 116"/>
                <a:gd name="T2" fmla="*/ 206 w 242"/>
                <a:gd name="T3" fmla="*/ 37 h 116"/>
                <a:gd name="T4" fmla="*/ 208 w 242"/>
                <a:gd name="T5" fmla="*/ 34 h 116"/>
                <a:gd name="T6" fmla="*/ 228 w 242"/>
                <a:gd name="T7" fmla="*/ 33 h 116"/>
                <a:gd name="T8" fmla="*/ 232 w 242"/>
                <a:gd name="T9" fmla="*/ 30 h 116"/>
                <a:gd name="T10" fmla="*/ 237 w 242"/>
                <a:gd name="T11" fmla="*/ 26 h 116"/>
                <a:gd name="T12" fmla="*/ 242 w 242"/>
                <a:gd name="T13" fmla="*/ 20 h 116"/>
                <a:gd name="T14" fmla="*/ 240 w 242"/>
                <a:gd name="T15" fmla="*/ 12 h 116"/>
                <a:gd name="T16" fmla="*/ 230 w 242"/>
                <a:gd name="T17" fmla="*/ 4 h 116"/>
                <a:gd name="T18" fmla="*/ 199 w 242"/>
                <a:gd name="T19" fmla="*/ 0 h 116"/>
                <a:gd name="T20" fmla="*/ 185 w 242"/>
                <a:gd name="T21" fmla="*/ 0 h 116"/>
                <a:gd name="T22" fmla="*/ 175 w 242"/>
                <a:gd name="T23" fmla="*/ 4 h 116"/>
                <a:gd name="T24" fmla="*/ 162 w 242"/>
                <a:gd name="T25" fmla="*/ 9 h 116"/>
                <a:gd name="T26" fmla="*/ 133 w 242"/>
                <a:gd name="T27" fmla="*/ 10 h 116"/>
                <a:gd name="T28" fmla="*/ 72 w 242"/>
                <a:gd name="T29" fmla="*/ 17 h 116"/>
                <a:gd name="T30" fmla="*/ 59 w 242"/>
                <a:gd name="T31" fmla="*/ 18 h 116"/>
                <a:gd name="T32" fmla="*/ 44 w 242"/>
                <a:gd name="T33" fmla="*/ 24 h 116"/>
                <a:gd name="T34" fmla="*/ 24 w 242"/>
                <a:gd name="T35" fmla="*/ 28 h 116"/>
                <a:gd name="T36" fmla="*/ 17 w 242"/>
                <a:gd name="T37" fmla="*/ 30 h 116"/>
                <a:gd name="T38" fmla="*/ 11 w 242"/>
                <a:gd name="T39" fmla="*/ 33 h 116"/>
                <a:gd name="T40" fmla="*/ 1 w 242"/>
                <a:gd name="T41" fmla="*/ 43 h 116"/>
                <a:gd name="T42" fmla="*/ 0 w 242"/>
                <a:gd name="T43" fmla="*/ 58 h 116"/>
                <a:gd name="T44" fmla="*/ 6 w 242"/>
                <a:gd name="T45" fmla="*/ 76 h 116"/>
                <a:gd name="T46" fmla="*/ 13 w 242"/>
                <a:gd name="T47" fmla="*/ 82 h 116"/>
                <a:gd name="T48" fmla="*/ 28 w 242"/>
                <a:gd name="T49" fmla="*/ 94 h 116"/>
                <a:gd name="T50" fmla="*/ 39 w 242"/>
                <a:gd name="T51" fmla="*/ 101 h 116"/>
                <a:gd name="T52" fmla="*/ 48 w 242"/>
                <a:gd name="T53" fmla="*/ 103 h 116"/>
                <a:gd name="T54" fmla="*/ 54 w 242"/>
                <a:gd name="T55" fmla="*/ 109 h 116"/>
                <a:gd name="T56" fmla="*/ 66 w 242"/>
                <a:gd name="T57" fmla="*/ 115 h 116"/>
                <a:gd name="T58" fmla="*/ 92 w 242"/>
                <a:gd name="T59" fmla="*/ 115 h 116"/>
                <a:gd name="T60" fmla="*/ 102 w 242"/>
                <a:gd name="T61" fmla="*/ 111 h 116"/>
                <a:gd name="T62" fmla="*/ 105 w 242"/>
                <a:gd name="T63" fmla="*/ 109 h 116"/>
                <a:gd name="T64" fmla="*/ 126 w 242"/>
                <a:gd name="T65" fmla="*/ 107 h 116"/>
                <a:gd name="T66" fmla="*/ 146 w 242"/>
                <a:gd name="T67" fmla="*/ 103 h 116"/>
                <a:gd name="T68" fmla="*/ 164 w 242"/>
                <a:gd name="T69" fmla="*/ 99 h 116"/>
                <a:gd name="T70" fmla="*/ 186 w 242"/>
                <a:gd name="T71" fmla="*/ 99 h 116"/>
                <a:gd name="T72" fmla="*/ 189 w 242"/>
                <a:gd name="T73" fmla="*/ 95 h 116"/>
                <a:gd name="T74" fmla="*/ 198 w 242"/>
                <a:gd name="T75" fmla="*/ 91 h 116"/>
                <a:gd name="T76" fmla="*/ 205 w 242"/>
                <a:gd name="T77" fmla="*/ 88 h 116"/>
                <a:gd name="T78" fmla="*/ 206 w 242"/>
                <a:gd name="T79" fmla="*/ 74 h 116"/>
                <a:gd name="T80" fmla="*/ 206 w 242"/>
                <a:gd name="T81" fmla="*/ 55 h 116"/>
                <a:gd name="T82" fmla="*/ 200 w 242"/>
                <a:gd name="T83" fmla="*/ 51 h 116"/>
                <a:gd name="T84" fmla="*/ 172 w 242"/>
                <a:gd name="T85" fmla="*/ 52 h 116"/>
                <a:gd name="T86" fmla="*/ 163 w 242"/>
                <a:gd name="T87" fmla="*/ 46 h 116"/>
                <a:gd name="T88" fmla="*/ 163 w 242"/>
                <a:gd name="T89" fmla="*/ 40 h 116"/>
                <a:gd name="T90" fmla="*/ 176 w 242"/>
                <a:gd name="T91"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 h="116">
                  <a:moveTo>
                    <a:pt x="176" y="39"/>
                  </a:moveTo>
                  <a:lnTo>
                    <a:pt x="176" y="39"/>
                  </a:lnTo>
                  <a:lnTo>
                    <a:pt x="185" y="39"/>
                  </a:lnTo>
                  <a:lnTo>
                    <a:pt x="195" y="39"/>
                  </a:lnTo>
                  <a:lnTo>
                    <a:pt x="204" y="38"/>
                  </a:lnTo>
                  <a:lnTo>
                    <a:pt x="206" y="37"/>
                  </a:lnTo>
                  <a:lnTo>
                    <a:pt x="207" y="36"/>
                  </a:lnTo>
                  <a:lnTo>
                    <a:pt x="207" y="36"/>
                  </a:lnTo>
                  <a:lnTo>
                    <a:pt x="208" y="34"/>
                  </a:lnTo>
                  <a:lnTo>
                    <a:pt x="211" y="34"/>
                  </a:lnTo>
                  <a:lnTo>
                    <a:pt x="219" y="33"/>
                  </a:lnTo>
                  <a:lnTo>
                    <a:pt x="228" y="33"/>
                  </a:lnTo>
                  <a:lnTo>
                    <a:pt x="231" y="32"/>
                  </a:lnTo>
                  <a:lnTo>
                    <a:pt x="232" y="30"/>
                  </a:lnTo>
                  <a:lnTo>
                    <a:pt x="232" y="30"/>
                  </a:lnTo>
                  <a:lnTo>
                    <a:pt x="232" y="28"/>
                  </a:lnTo>
                  <a:lnTo>
                    <a:pt x="234" y="27"/>
                  </a:lnTo>
                  <a:lnTo>
                    <a:pt x="237" y="26"/>
                  </a:lnTo>
                  <a:lnTo>
                    <a:pt x="241" y="24"/>
                  </a:lnTo>
                  <a:lnTo>
                    <a:pt x="242" y="23"/>
                  </a:lnTo>
                  <a:lnTo>
                    <a:pt x="242" y="20"/>
                  </a:lnTo>
                  <a:lnTo>
                    <a:pt x="242" y="20"/>
                  </a:lnTo>
                  <a:lnTo>
                    <a:pt x="242" y="15"/>
                  </a:lnTo>
                  <a:lnTo>
                    <a:pt x="240" y="12"/>
                  </a:lnTo>
                  <a:lnTo>
                    <a:pt x="233" y="6"/>
                  </a:lnTo>
                  <a:lnTo>
                    <a:pt x="233" y="6"/>
                  </a:lnTo>
                  <a:lnTo>
                    <a:pt x="230" y="4"/>
                  </a:lnTo>
                  <a:lnTo>
                    <a:pt x="226" y="3"/>
                  </a:lnTo>
                  <a:lnTo>
                    <a:pt x="217" y="1"/>
                  </a:lnTo>
                  <a:lnTo>
                    <a:pt x="199" y="0"/>
                  </a:lnTo>
                  <a:lnTo>
                    <a:pt x="199" y="0"/>
                  </a:lnTo>
                  <a:lnTo>
                    <a:pt x="191" y="0"/>
                  </a:lnTo>
                  <a:lnTo>
                    <a:pt x="185" y="0"/>
                  </a:lnTo>
                  <a:lnTo>
                    <a:pt x="179" y="2"/>
                  </a:lnTo>
                  <a:lnTo>
                    <a:pt x="175" y="4"/>
                  </a:lnTo>
                  <a:lnTo>
                    <a:pt x="175" y="4"/>
                  </a:lnTo>
                  <a:lnTo>
                    <a:pt x="172" y="7"/>
                  </a:lnTo>
                  <a:lnTo>
                    <a:pt x="169" y="8"/>
                  </a:lnTo>
                  <a:lnTo>
                    <a:pt x="162" y="9"/>
                  </a:lnTo>
                  <a:lnTo>
                    <a:pt x="151" y="9"/>
                  </a:lnTo>
                  <a:lnTo>
                    <a:pt x="151" y="9"/>
                  </a:lnTo>
                  <a:lnTo>
                    <a:pt x="133" y="10"/>
                  </a:lnTo>
                  <a:lnTo>
                    <a:pt x="111" y="13"/>
                  </a:lnTo>
                  <a:lnTo>
                    <a:pt x="89" y="15"/>
                  </a:lnTo>
                  <a:lnTo>
                    <a:pt x="72" y="17"/>
                  </a:lnTo>
                  <a:lnTo>
                    <a:pt x="72" y="17"/>
                  </a:lnTo>
                  <a:lnTo>
                    <a:pt x="65" y="17"/>
                  </a:lnTo>
                  <a:lnTo>
                    <a:pt x="59" y="18"/>
                  </a:lnTo>
                  <a:lnTo>
                    <a:pt x="52" y="21"/>
                  </a:lnTo>
                  <a:lnTo>
                    <a:pt x="52" y="21"/>
                  </a:lnTo>
                  <a:lnTo>
                    <a:pt x="44" y="24"/>
                  </a:lnTo>
                  <a:lnTo>
                    <a:pt x="38" y="26"/>
                  </a:lnTo>
                  <a:lnTo>
                    <a:pt x="31" y="27"/>
                  </a:lnTo>
                  <a:lnTo>
                    <a:pt x="24" y="28"/>
                  </a:lnTo>
                  <a:lnTo>
                    <a:pt x="24" y="28"/>
                  </a:lnTo>
                  <a:lnTo>
                    <a:pt x="20" y="28"/>
                  </a:lnTo>
                  <a:lnTo>
                    <a:pt x="17" y="30"/>
                  </a:lnTo>
                  <a:lnTo>
                    <a:pt x="15" y="32"/>
                  </a:lnTo>
                  <a:lnTo>
                    <a:pt x="11" y="33"/>
                  </a:lnTo>
                  <a:lnTo>
                    <a:pt x="11" y="33"/>
                  </a:lnTo>
                  <a:lnTo>
                    <a:pt x="6" y="35"/>
                  </a:lnTo>
                  <a:lnTo>
                    <a:pt x="3" y="38"/>
                  </a:lnTo>
                  <a:lnTo>
                    <a:pt x="1" y="43"/>
                  </a:lnTo>
                  <a:lnTo>
                    <a:pt x="0" y="50"/>
                  </a:lnTo>
                  <a:lnTo>
                    <a:pt x="0" y="50"/>
                  </a:lnTo>
                  <a:lnTo>
                    <a:pt x="0" y="58"/>
                  </a:lnTo>
                  <a:lnTo>
                    <a:pt x="2" y="68"/>
                  </a:lnTo>
                  <a:lnTo>
                    <a:pt x="4" y="73"/>
                  </a:lnTo>
                  <a:lnTo>
                    <a:pt x="6" y="76"/>
                  </a:lnTo>
                  <a:lnTo>
                    <a:pt x="9" y="80"/>
                  </a:lnTo>
                  <a:lnTo>
                    <a:pt x="13" y="82"/>
                  </a:lnTo>
                  <a:lnTo>
                    <a:pt x="13" y="82"/>
                  </a:lnTo>
                  <a:lnTo>
                    <a:pt x="18" y="85"/>
                  </a:lnTo>
                  <a:lnTo>
                    <a:pt x="22" y="88"/>
                  </a:lnTo>
                  <a:lnTo>
                    <a:pt x="28" y="94"/>
                  </a:lnTo>
                  <a:lnTo>
                    <a:pt x="34" y="99"/>
                  </a:lnTo>
                  <a:lnTo>
                    <a:pt x="37" y="101"/>
                  </a:lnTo>
                  <a:lnTo>
                    <a:pt x="39" y="101"/>
                  </a:lnTo>
                  <a:lnTo>
                    <a:pt x="39" y="101"/>
                  </a:lnTo>
                  <a:lnTo>
                    <a:pt x="44" y="102"/>
                  </a:lnTo>
                  <a:lnTo>
                    <a:pt x="48" y="103"/>
                  </a:lnTo>
                  <a:lnTo>
                    <a:pt x="52" y="106"/>
                  </a:lnTo>
                  <a:lnTo>
                    <a:pt x="54" y="109"/>
                  </a:lnTo>
                  <a:lnTo>
                    <a:pt x="54" y="109"/>
                  </a:lnTo>
                  <a:lnTo>
                    <a:pt x="57" y="112"/>
                  </a:lnTo>
                  <a:lnTo>
                    <a:pt x="61" y="114"/>
                  </a:lnTo>
                  <a:lnTo>
                    <a:pt x="66" y="115"/>
                  </a:lnTo>
                  <a:lnTo>
                    <a:pt x="74" y="116"/>
                  </a:lnTo>
                  <a:lnTo>
                    <a:pt x="74" y="116"/>
                  </a:lnTo>
                  <a:lnTo>
                    <a:pt x="92" y="115"/>
                  </a:lnTo>
                  <a:lnTo>
                    <a:pt x="98" y="114"/>
                  </a:lnTo>
                  <a:lnTo>
                    <a:pt x="101" y="113"/>
                  </a:lnTo>
                  <a:lnTo>
                    <a:pt x="102" y="111"/>
                  </a:lnTo>
                  <a:lnTo>
                    <a:pt x="102" y="111"/>
                  </a:lnTo>
                  <a:lnTo>
                    <a:pt x="103" y="110"/>
                  </a:lnTo>
                  <a:lnTo>
                    <a:pt x="105" y="109"/>
                  </a:lnTo>
                  <a:lnTo>
                    <a:pt x="110" y="108"/>
                  </a:lnTo>
                  <a:lnTo>
                    <a:pt x="118" y="107"/>
                  </a:lnTo>
                  <a:lnTo>
                    <a:pt x="126" y="107"/>
                  </a:lnTo>
                  <a:lnTo>
                    <a:pt x="126" y="107"/>
                  </a:lnTo>
                  <a:lnTo>
                    <a:pt x="137" y="105"/>
                  </a:lnTo>
                  <a:lnTo>
                    <a:pt x="146" y="103"/>
                  </a:lnTo>
                  <a:lnTo>
                    <a:pt x="156" y="100"/>
                  </a:lnTo>
                  <a:lnTo>
                    <a:pt x="164" y="99"/>
                  </a:lnTo>
                  <a:lnTo>
                    <a:pt x="164" y="99"/>
                  </a:lnTo>
                  <a:lnTo>
                    <a:pt x="180" y="100"/>
                  </a:lnTo>
                  <a:lnTo>
                    <a:pt x="183" y="99"/>
                  </a:lnTo>
                  <a:lnTo>
                    <a:pt x="186" y="99"/>
                  </a:lnTo>
                  <a:lnTo>
                    <a:pt x="188" y="97"/>
                  </a:lnTo>
                  <a:lnTo>
                    <a:pt x="189" y="95"/>
                  </a:lnTo>
                  <a:lnTo>
                    <a:pt x="189" y="95"/>
                  </a:lnTo>
                  <a:lnTo>
                    <a:pt x="190" y="93"/>
                  </a:lnTo>
                  <a:lnTo>
                    <a:pt x="192" y="92"/>
                  </a:lnTo>
                  <a:lnTo>
                    <a:pt x="198" y="91"/>
                  </a:lnTo>
                  <a:lnTo>
                    <a:pt x="201" y="91"/>
                  </a:lnTo>
                  <a:lnTo>
                    <a:pt x="203" y="90"/>
                  </a:lnTo>
                  <a:lnTo>
                    <a:pt x="205" y="88"/>
                  </a:lnTo>
                  <a:lnTo>
                    <a:pt x="205" y="84"/>
                  </a:lnTo>
                  <a:lnTo>
                    <a:pt x="205" y="84"/>
                  </a:lnTo>
                  <a:lnTo>
                    <a:pt x="206" y="74"/>
                  </a:lnTo>
                  <a:lnTo>
                    <a:pt x="207" y="63"/>
                  </a:lnTo>
                  <a:lnTo>
                    <a:pt x="207" y="58"/>
                  </a:lnTo>
                  <a:lnTo>
                    <a:pt x="206" y="55"/>
                  </a:lnTo>
                  <a:lnTo>
                    <a:pt x="203" y="52"/>
                  </a:lnTo>
                  <a:lnTo>
                    <a:pt x="200" y="51"/>
                  </a:lnTo>
                  <a:lnTo>
                    <a:pt x="200" y="51"/>
                  </a:lnTo>
                  <a:lnTo>
                    <a:pt x="189" y="51"/>
                  </a:lnTo>
                  <a:lnTo>
                    <a:pt x="177" y="52"/>
                  </a:lnTo>
                  <a:lnTo>
                    <a:pt x="172" y="52"/>
                  </a:lnTo>
                  <a:lnTo>
                    <a:pt x="168" y="51"/>
                  </a:lnTo>
                  <a:lnTo>
                    <a:pt x="164" y="49"/>
                  </a:lnTo>
                  <a:lnTo>
                    <a:pt x="163" y="46"/>
                  </a:lnTo>
                  <a:lnTo>
                    <a:pt x="163" y="46"/>
                  </a:lnTo>
                  <a:lnTo>
                    <a:pt x="162" y="42"/>
                  </a:lnTo>
                  <a:lnTo>
                    <a:pt x="163" y="40"/>
                  </a:lnTo>
                  <a:lnTo>
                    <a:pt x="164" y="39"/>
                  </a:lnTo>
                  <a:lnTo>
                    <a:pt x="169" y="39"/>
                  </a:lnTo>
                  <a:lnTo>
                    <a:pt x="176" y="39"/>
                  </a:lnTo>
                  <a:lnTo>
                    <a:pt x="176" y="39"/>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Freeform 235">
              <a:extLst>
                <a:ext uri="{FF2B5EF4-FFF2-40B4-BE49-F238E27FC236}">
                  <a16:creationId xmlns:a16="http://schemas.microsoft.com/office/drawing/2014/main" id="{06E7799C-B0B2-4498-8E94-D2A93957D2DF}"/>
                </a:ext>
              </a:extLst>
            </p:cNvPr>
            <p:cNvSpPr>
              <a:spLocks/>
            </p:cNvSpPr>
            <p:nvPr/>
          </p:nvSpPr>
          <p:spPr bwMode="auto">
            <a:xfrm>
              <a:off x="3571345" y="2177216"/>
              <a:ext cx="85172" cy="28033"/>
            </a:xfrm>
            <a:custGeom>
              <a:avLst/>
              <a:gdLst>
                <a:gd name="T0" fmla="*/ 10 w 267"/>
                <a:gd name="T1" fmla="*/ 68 h 75"/>
                <a:gd name="T2" fmla="*/ 22 w 267"/>
                <a:gd name="T3" fmla="*/ 74 h 75"/>
                <a:gd name="T4" fmla="*/ 34 w 267"/>
                <a:gd name="T5" fmla="*/ 70 h 75"/>
                <a:gd name="T6" fmla="*/ 56 w 267"/>
                <a:gd name="T7" fmla="*/ 64 h 75"/>
                <a:gd name="T8" fmla="*/ 77 w 267"/>
                <a:gd name="T9" fmla="*/ 62 h 75"/>
                <a:gd name="T10" fmla="*/ 87 w 267"/>
                <a:gd name="T11" fmla="*/ 65 h 75"/>
                <a:gd name="T12" fmla="*/ 92 w 267"/>
                <a:gd name="T13" fmla="*/ 70 h 75"/>
                <a:gd name="T14" fmla="*/ 102 w 267"/>
                <a:gd name="T15" fmla="*/ 75 h 75"/>
                <a:gd name="T16" fmla="*/ 116 w 267"/>
                <a:gd name="T17" fmla="*/ 74 h 75"/>
                <a:gd name="T18" fmla="*/ 134 w 267"/>
                <a:gd name="T19" fmla="*/ 68 h 75"/>
                <a:gd name="T20" fmla="*/ 139 w 267"/>
                <a:gd name="T21" fmla="*/ 65 h 75"/>
                <a:gd name="T22" fmla="*/ 148 w 267"/>
                <a:gd name="T23" fmla="*/ 64 h 75"/>
                <a:gd name="T24" fmla="*/ 165 w 267"/>
                <a:gd name="T25" fmla="*/ 66 h 75"/>
                <a:gd name="T26" fmla="*/ 166 w 267"/>
                <a:gd name="T27" fmla="*/ 69 h 75"/>
                <a:gd name="T28" fmla="*/ 176 w 267"/>
                <a:gd name="T29" fmla="*/ 74 h 75"/>
                <a:gd name="T30" fmla="*/ 187 w 267"/>
                <a:gd name="T31" fmla="*/ 74 h 75"/>
                <a:gd name="T32" fmla="*/ 200 w 267"/>
                <a:gd name="T33" fmla="*/ 73 h 75"/>
                <a:gd name="T34" fmla="*/ 204 w 267"/>
                <a:gd name="T35" fmla="*/ 68 h 75"/>
                <a:gd name="T36" fmla="*/ 218 w 267"/>
                <a:gd name="T37" fmla="*/ 68 h 75"/>
                <a:gd name="T38" fmla="*/ 231 w 267"/>
                <a:gd name="T39" fmla="*/ 73 h 75"/>
                <a:gd name="T40" fmla="*/ 241 w 267"/>
                <a:gd name="T41" fmla="*/ 73 h 75"/>
                <a:gd name="T42" fmla="*/ 255 w 267"/>
                <a:gd name="T43" fmla="*/ 74 h 75"/>
                <a:gd name="T44" fmla="*/ 259 w 267"/>
                <a:gd name="T45" fmla="*/ 70 h 75"/>
                <a:gd name="T46" fmla="*/ 264 w 267"/>
                <a:gd name="T47" fmla="*/ 57 h 75"/>
                <a:gd name="T48" fmla="*/ 267 w 267"/>
                <a:gd name="T49" fmla="*/ 52 h 75"/>
                <a:gd name="T50" fmla="*/ 265 w 267"/>
                <a:gd name="T51" fmla="*/ 45 h 75"/>
                <a:gd name="T52" fmla="*/ 258 w 267"/>
                <a:gd name="T53" fmla="*/ 34 h 75"/>
                <a:gd name="T54" fmla="*/ 250 w 267"/>
                <a:gd name="T55" fmla="*/ 32 h 75"/>
                <a:gd name="T56" fmla="*/ 236 w 267"/>
                <a:gd name="T57" fmla="*/ 22 h 75"/>
                <a:gd name="T58" fmla="*/ 208 w 267"/>
                <a:gd name="T59" fmla="*/ 7 h 75"/>
                <a:gd name="T60" fmla="*/ 196 w 267"/>
                <a:gd name="T61" fmla="*/ 2 h 75"/>
                <a:gd name="T62" fmla="*/ 182 w 267"/>
                <a:gd name="T63" fmla="*/ 1 h 75"/>
                <a:gd name="T64" fmla="*/ 171 w 267"/>
                <a:gd name="T65" fmla="*/ 5 h 75"/>
                <a:gd name="T66" fmla="*/ 153 w 267"/>
                <a:gd name="T67" fmla="*/ 8 h 75"/>
                <a:gd name="T68" fmla="*/ 143 w 267"/>
                <a:gd name="T69" fmla="*/ 14 h 75"/>
                <a:gd name="T70" fmla="*/ 135 w 267"/>
                <a:gd name="T71" fmla="*/ 15 h 75"/>
                <a:gd name="T72" fmla="*/ 117 w 267"/>
                <a:gd name="T73" fmla="*/ 18 h 75"/>
                <a:gd name="T74" fmla="*/ 114 w 267"/>
                <a:gd name="T75" fmla="*/ 26 h 75"/>
                <a:gd name="T76" fmla="*/ 106 w 267"/>
                <a:gd name="T77" fmla="*/ 31 h 75"/>
                <a:gd name="T78" fmla="*/ 79 w 267"/>
                <a:gd name="T79" fmla="*/ 32 h 75"/>
                <a:gd name="T80" fmla="*/ 62 w 267"/>
                <a:gd name="T81" fmla="*/ 35 h 75"/>
                <a:gd name="T82" fmla="*/ 46 w 267"/>
                <a:gd name="T83" fmla="*/ 40 h 75"/>
                <a:gd name="T84" fmla="*/ 31 w 267"/>
                <a:gd name="T85" fmla="*/ 44 h 75"/>
                <a:gd name="T86" fmla="*/ 27 w 267"/>
                <a:gd name="T87" fmla="*/ 48 h 75"/>
                <a:gd name="T88" fmla="*/ 15 w 267"/>
                <a:gd name="T89" fmla="*/ 50 h 75"/>
                <a:gd name="T90" fmla="*/ 10 w 267"/>
                <a:gd name="T91" fmla="*/ 53 h 75"/>
                <a:gd name="T92" fmla="*/ 4 w 267"/>
                <a:gd name="T93" fmla="*/ 57 h 75"/>
                <a:gd name="T94" fmla="*/ 0 w 267"/>
                <a:gd name="T95" fmla="*/ 61 h 75"/>
                <a:gd name="T96" fmla="*/ 6 w 267"/>
                <a:gd name="T9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7" h="75">
                  <a:moveTo>
                    <a:pt x="6" y="66"/>
                  </a:moveTo>
                  <a:lnTo>
                    <a:pt x="6" y="66"/>
                  </a:lnTo>
                  <a:lnTo>
                    <a:pt x="10" y="68"/>
                  </a:lnTo>
                  <a:lnTo>
                    <a:pt x="14" y="72"/>
                  </a:lnTo>
                  <a:lnTo>
                    <a:pt x="19" y="74"/>
                  </a:lnTo>
                  <a:lnTo>
                    <a:pt x="22" y="74"/>
                  </a:lnTo>
                  <a:lnTo>
                    <a:pt x="26" y="74"/>
                  </a:lnTo>
                  <a:lnTo>
                    <a:pt x="26" y="74"/>
                  </a:lnTo>
                  <a:lnTo>
                    <a:pt x="34" y="70"/>
                  </a:lnTo>
                  <a:lnTo>
                    <a:pt x="39" y="68"/>
                  </a:lnTo>
                  <a:lnTo>
                    <a:pt x="45" y="66"/>
                  </a:lnTo>
                  <a:lnTo>
                    <a:pt x="56" y="64"/>
                  </a:lnTo>
                  <a:lnTo>
                    <a:pt x="56" y="64"/>
                  </a:lnTo>
                  <a:lnTo>
                    <a:pt x="68" y="63"/>
                  </a:lnTo>
                  <a:lnTo>
                    <a:pt x="77" y="62"/>
                  </a:lnTo>
                  <a:lnTo>
                    <a:pt x="80" y="62"/>
                  </a:lnTo>
                  <a:lnTo>
                    <a:pt x="84" y="63"/>
                  </a:lnTo>
                  <a:lnTo>
                    <a:pt x="87" y="65"/>
                  </a:lnTo>
                  <a:lnTo>
                    <a:pt x="90" y="68"/>
                  </a:lnTo>
                  <a:lnTo>
                    <a:pt x="90" y="68"/>
                  </a:lnTo>
                  <a:lnTo>
                    <a:pt x="92" y="70"/>
                  </a:lnTo>
                  <a:lnTo>
                    <a:pt x="95" y="73"/>
                  </a:lnTo>
                  <a:lnTo>
                    <a:pt x="99" y="74"/>
                  </a:lnTo>
                  <a:lnTo>
                    <a:pt x="102" y="75"/>
                  </a:lnTo>
                  <a:lnTo>
                    <a:pt x="109" y="75"/>
                  </a:lnTo>
                  <a:lnTo>
                    <a:pt x="116" y="74"/>
                  </a:lnTo>
                  <a:lnTo>
                    <a:pt x="116" y="74"/>
                  </a:lnTo>
                  <a:lnTo>
                    <a:pt x="128" y="73"/>
                  </a:lnTo>
                  <a:lnTo>
                    <a:pt x="132" y="70"/>
                  </a:lnTo>
                  <a:lnTo>
                    <a:pt x="134" y="68"/>
                  </a:lnTo>
                  <a:lnTo>
                    <a:pt x="134" y="68"/>
                  </a:lnTo>
                  <a:lnTo>
                    <a:pt x="136" y="66"/>
                  </a:lnTo>
                  <a:lnTo>
                    <a:pt x="139" y="65"/>
                  </a:lnTo>
                  <a:lnTo>
                    <a:pt x="143" y="64"/>
                  </a:lnTo>
                  <a:lnTo>
                    <a:pt x="148" y="64"/>
                  </a:lnTo>
                  <a:lnTo>
                    <a:pt x="148" y="64"/>
                  </a:lnTo>
                  <a:lnTo>
                    <a:pt x="159" y="64"/>
                  </a:lnTo>
                  <a:lnTo>
                    <a:pt x="163" y="65"/>
                  </a:lnTo>
                  <a:lnTo>
                    <a:pt x="165" y="66"/>
                  </a:lnTo>
                  <a:lnTo>
                    <a:pt x="165" y="67"/>
                  </a:lnTo>
                  <a:lnTo>
                    <a:pt x="165" y="67"/>
                  </a:lnTo>
                  <a:lnTo>
                    <a:pt x="166" y="69"/>
                  </a:lnTo>
                  <a:lnTo>
                    <a:pt x="167" y="70"/>
                  </a:lnTo>
                  <a:lnTo>
                    <a:pt x="171" y="73"/>
                  </a:lnTo>
                  <a:lnTo>
                    <a:pt x="176" y="74"/>
                  </a:lnTo>
                  <a:lnTo>
                    <a:pt x="182" y="74"/>
                  </a:lnTo>
                  <a:lnTo>
                    <a:pt x="182" y="74"/>
                  </a:lnTo>
                  <a:lnTo>
                    <a:pt x="187" y="74"/>
                  </a:lnTo>
                  <a:lnTo>
                    <a:pt x="193" y="74"/>
                  </a:lnTo>
                  <a:lnTo>
                    <a:pt x="198" y="74"/>
                  </a:lnTo>
                  <a:lnTo>
                    <a:pt x="200" y="73"/>
                  </a:lnTo>
                  <a:lnTo>
                    <a:pt x="201" y="72"/>
                  </a:lnTo>
                  <a:lnTo>
                    <a:pt x="201" y="72"/>
                  </a:lnTo>
                  <a:lnTo>
                    <a:pt x="204" y="68"/>
                  </a:lnTo>
                  <a:lnTo>
                    <a:pt x="208" y="66"/>
                  </a:lnTo>
                  <a:lnTo>
                    <a:pt x="212" y="66"/>
                  </a:lnTo>
                  <a:lnTo>
                    <a:pt x="218" y="68"/>
                  </a:lnTo>
                  <a:lnTo>
                    <a:pt x="218" y="68"/>
                  </a:lnTo>
                  <a:lnTo>
                    <a:pt x="228" y="73"/>
                  </a:lnTo>
                  <a:lnTo>
                    <a:pt x="231" y="73"/>
                  </a:lnTo>
                  <a:lnTo>
                    <a:pt x="235" y="73"/>
                  </a:lnTo>
                  <a:lnTo>
                    <a:pt x="235" y="73"/>
                  </a:lnTo>
                  <a:lnTo>
                    <a:pt x="241" y="73"/>
                  </a:lnTo>
                  <a:lnTo>
                    <a:pt x="248" y="75"/>
                  </a:lnTo>
                  <a:lnTo>
                    <a:pt x="252" y="75"/>
                  </a:lnTo>
                  <a:lnTo>
                    <a:pt x="255" y="74"/>
                  </a:lnTo>
                  <a:lnTo>
                    <a:pt x="257" y="73"/>
                  </a:lnTo>
                  <a:lnTo>
                    <a:pt x="259" y="70"/>
                  </a:lnTo>
                  <a:lnTo>
                    <a:pt x="259" y="70"/>
                  </a:lnTo>
                  <a:lnTo>
                    <a:pt x="260" y="62"/>
                  </a:lnTo>
                  <a:lnTo>
                    <a:pt x="261" y="59"/>
                  </a:lnTo>
                  <a:lnTo>
                    <a:pt x="264" y="57"/>
                  </a:lnTo>
                  <a:lnTo>
                    <a:pt x="264" y="57"/>
                  </a:lnTo>
                  <a:lnTo>
                    <a:pt x="266" y="55"/>
                  </a:lnTo>
                  <a:lnTo>
                    <a:pt x="267" y="52"/>
                  </a:lnTo>
                  <a:lnTo>
                    <a:pt x="267" y="49"/>
                  </a:lnTo>
                  <a:lnTo>
                    <a:pt x="265" y="45"/>
                  </a:lnTo>
                  <a:lnTo>
                    <a:pt x="265" y="45"/>
                  </a:lnTo>
                  <a:lnTo>
                    <a:pt x="262" y="41"/>
                  </a:lnTo>
                  <a:lnTo>
                    <a:pt x="260" y="37"/>
                  </a:lnTo>
                  <a:lnTo>
                    <a:pt x="258" y="34"/>
                  </a:lnTo>
                  <a:lnTo>
                    <a:pt x="254" y="33"/>
                  </a:lnTo>
                  <a:lnTo>
                    <a:pt x="254" y="33"/>
                  </a:lnTo>
                  <a:lnTo>
                    <a:pt x="250" y="32"/>
                  </a:lnTo>
                  <a:lnTo>
                    <a:pt x="246" y="29"/>
                  </a:lnTo>
                  <a:lnTo>
                    <a:pt x="236" y="22"/>
                  </a:lnTo>
                  <a:lnTo>
                    <a:pt x="236" y="22"/>
                  </a:lnTo>
                  <a:lnTo>
                    <a:pt x="229" y="17"/>
                  </a:lnTo>
                  <a:lnTo>
                    <a:pt x="220" y="14"/>
                  </a:lnTo>
                  <a:lnTo>
                    <a:pt x="208" y="7"/>
                  </a:lnTo>
                  <a:lnTo>
                    <a:pt x="208" y="7"/>
                  </a:lnTo>
                  <a:lnTo>
                    <a:pt x="203" y="5"/>
                  </a:lnTo>
                  <a:lnTo>
                    <a:pt x="196" y="2"/>
                  </a:lnTo>
                  <a:lnTo>
                    <a:pt x="189" y="0"/>
                  </a:lnTo>
                  <a:lnTo>
                    <a:pt x="185" y="0"/>
                  </a:lnTo>
                  <a:lnTo>
                    <a:pt x="182" y="1"/>
                  </a:lnTo>
                  <a:lnTo>
                    <a:pt x="182" y="1"/>
                  </a:lnTo>
                  <a:lnTo>
                    <a:pt x="176" y="3"/>
                  </a:lnTo>
                  <a:lnTo>
                    <a:pt x="171" y="5"/>
                  </a:lnTo>
                  <a:lnTo>
                    <a:pt x="157" y="7"/>
                  </a:lnTo>
                  <a:lnTo>
                    <a:pt x="157" y="7"/>
                  </a:lnTo>
                  <a:lnTo>
                    <a:pt x="153" y="8"/>
                  </a:lnTo>
                  <a:lnTo>
                    <a:pt x="150" y="9"/>
                  </a:lnTo>
                  <a:lnTo>
                    <a:pt x="147" y="12"/>
                  </a:lnTo>
                  <a:lnTo>
                    <a:pt x="143" y="14"/>
                  </a:lnTo>
                  <a:lnTo>
                    <a:pt x="140" y="15"/>
                  </a:lnTo>
                  <a:lnTo>
                    <a:pt x="135" y="15"/>
                  </a:lnTo>
                  <a:lnTo>
                    <a:pt x="135" y="15"/>
                  </a:lnTo>
                  <a:lnTo>
                    <a:pt x="127" y="16"/>
                  </a:lnTo>
                  <a:lnTo>
                    <a:pt x="121" y="17"/>
                  </a:lnTo>
                  <a:lnTo>
                    <a:pt x="117" y="18"/>
                  </a:lnTo>
                  <a:lnTo>
                    <a:pt x="115" y="21"/>
                  </a:lnTo>
                  <a:lnTo>
                    <a:pt x="115" y="21"/>
                  </a:lnTo>
                  <a:lnTo>
                    <a:pt x="114" y="26"/>
                  </a:lnTo>
                  <a:lnTo>
                    <a:pt x="112" y="28"/>
                  </a:lnTo>
                  <a:lnTo>
                    <a:pt x="110" y="30"/>
                  </a:lnTo>
                  <a:lnTo>
                    <a:pt x="106" y="31"/>
                  </a:lnTo>
                  <a:lnTo>
                    <a:pt x="99" y="32"/>
                  </a:lnTo>
                  <a:lnTo>
                    <a:pt x="91" y="32"/>
                  </a:lnTo>
                  <a:lnTo>
                    <a:pt x="79" y="32"/>
                  </a:lnTo>
                  <a:lnTo>
                    <a:pt x="79" y="32"/>
                  </a:lnTo>
                  <a:lnTo>
                    <a:pt x="70" y="33"/>
                  </a:lnTo>
                  <a:lnTo>
                    <a:pt x="62" y="35"/>
                  </a:lnTo>
                  <a:lnTo>
                    <a:pt x="55" y="38"/>
                  </a:lnTo>
                  <a:lnTo>
                    <a:pt x="55" y="38"/>
                  </a:lnTo>
                  <a:lnTo>
                    <a:pt x="46" y="40"/>
                  </a:lnTo>
                  <a:lnTo>
                    <a:pt x="39" y="41"/>
                  </a:lnTo>
                  <a:lnTo>
                    <a:pt x="33" y="43"/>
                  </a:lnTo>
                  <a:lnTo>
                    <a:pt x="31" y="44"/>
                  </a:lnTo>
                  <a:lnTo>
                    <a:pt x="29" y="45"/>
                  </a:lnTo>
                  <a:lnTo>
                    <a:pt x="29" y="45"/>
                  </a:lnTo>
                  <a:lnTo>
                    <a:pt x="27" y="48"/>
                  </a:lnTo>
                  <a:lnTo>
                    <a:pt x="23" y="50"/>
                  </a:lnTo>
                  <a:lnTo>
                    <a:pt x="19" y="50"/>
                  </a:lnTo>
                  <a:lnTo>
                    <a:pt x="15" y="50"/>
                  </a:lnTo>
                  <a:lnTo>
                    <a:pt x="15" y="50"/>
                  </a:lnTo>
                  <a:lnTo>
                    <a:pt x="12" y="51"/>
                  </a:lnTo>
                  <a:lnTo>
                    <a:pt x="10" y="53"/>
                  </a:lnTo>
                  <a:lnTo>
                    <a:pt x="8" y="55"/>
                  </a:lnTo>
                  <a:lnTo>
                    <a:pt x="4" y="57"/>
                  </a:lnTo>
                  <a:lnTo>
                    <a:pt x="4" y="57"/>
                  </a:lnTo>
                  <a:lnTo>
                    <a:pt x="0" y="59"/>
                  </a:lnTo>
                  <a:lnTo>
                    <a:pt x="0" y="60"/>
                  </a:lnTo>
                  <a:lnTo>
                    <a:pt x="0" y="61"/>
                  </a:lnTo>
                  <a:lnTo>
                    <a:pt x="2" y="64"/>
                  </a:lnTo>
                  <a:lnTo>
                    <a:pt x="6" y="66"/>
                  </a:lnTo>
                  <a:lnTo>
                    <a:pt x="6" y="66"/>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Freeform 236">
              <a:extLst>
                <a:ext uri="{FF2B5EF4-FFF2-40B4-BE49-F238E27FC236}">
                  <a16:creationId xmlns:a16="http://schemas.microsoft.com/office/drawing/2014/main" id="{04EE8F15-18D3-41AC-B266-3D7E6103DE5E}"/>
                </a:ext>
              </a:extLst>
            </p:cNvPr>
            <p:cNvSpPr>
              <a:spLocks/>
            </p:cNvSpPr>
            <p:nvPr/>
          </p:nvSpPr>
          <p:spPr bwMode="auto">
            <a:xfrm>
              <a:off x="4109073" y="2754106"/>
              <a:ext cx="139835" cy="112132"/>
            </a:xfrm>
            <a:custGeom>
              <a:avLst/>
              <a:gdLst>
                <a:gd name="T0" fmla="*/ 380 w 441"/>
                <a:gd name="T1" fmla="*/ 261 h 304"/>
                <a:gd name="T2" fmla="*/ 390 w 441"/>
                <a:gd name="T3" fmla="*/ 270 h 304"/>
                <a:gd name="T4" fmla="*/ 400 w 441"/>
                <a:gd name="T5" fmla="*/ 264 h 304"/>
                <a:gd name="T6" fmla="*/ 412 w 441"/>
                <a:gd name="T7" fmla="*/ 254 h 304"/>
                <a:gd name="T8" fmla="*/ 437 w 441"/>
                <a:gd name="T9" fmla="*/ 248 h 304"/>
                <a:gd name="T10" fmla="*/ 440 w 441"/>
                <a:gd name="T11" fmla="*/ 228 h 304"/>
                <a:gd name="T12" fmla="*/ 429 w 441"/>
                <a:gd name="T13" fmla="*/ 213 h 304"/>
                <a:gd name="T14" fmla="*/ 408 w 441"/>
                <a:gd name="T15" fmla="*/ 199 h 304"/>
                <a:gd name="T16" fmla="*/ 391 w 441"/>
                <a:gd name="T17" fmla="*/ 207 h 304"/>
                <a:gd name="T18" fmla="*/ 375 w 441"/>
                <a:gd name="T19" fmla="*/ 199 h 304"/>
                <a:gd name="T20" fmla="*/ 358 w 441"/>
                <a:gd name="T21" fmla="*/ 206 h 304"/>
                <a:gd name="T22" fmla="*/ 355 w 441"/>
                <a:gd name="T23" fmla="*/ 178 h 304"/>
                <a:gd name="T24" fmla="*/ 345 w 441"/>
                <a:gd name="T25" fmla="*/ 151 h 304"/>
                <a:gd name="T26" fmla="*/ 320 w 441"/>
                <a:gd name="T27" fmla="*/ 131 h 304"/>
                <a:gd name="T28" fmla="*/ 286 w 441"/>
                <a:gd name="T29" fmla="*/ 124 h 304"/>
                <a:gd name="T30" fmla="*/ 251 w 441"/>
                <a:gd name="T31" fmla="*/ 104 h 304"/>
                <a:gd name="T32" fmla="*/ 227 w 441"/>
                <a:gd name="T33" fmla="*/ 89 h 304"/>
                <a:gd name="T34" fmla="*/ 204 w 441"/>
                <a:gd name="T35" fmla="*/ 81 h 304"/>
                <a:gd name="T36" fmla="*/ 175 w 441"/>
                <a:gd name="T37" fmla="*/ 59 h 304"/>
                <a:gd name="T38" fmla="*/ 157 w 441"/>
                <a:gd name="T39" fmla="*/ 68 h 304"/>
                <a:gd name="T40" fmla="*/ 141 w 441"/>
                <a:gd name="T41" fmla="*/ 70 h 304"/>
                <a:gd name="T42" fmla="*/ 135 w 441"/>
                <a:gd name="T43" fmla="*/ 43 h 304"/>
                <a:gd name="T44" fmla="*/ 144 w 441"/>
                <a:gd name="T45" fmla="*/ 37 h 304"/>
                <a:gd name="T46" fmla="*/ 165 w 441"/>
                <a:gd name="T47" fmla="*/ 44 h 304"/>
                <a:gd name="T48" fmla="*/ 169 w 441"/>
                <a:gd name="T49" fmla="*/ 31 h 304"/>
                <a:gd name="T50" fmla="*/ 145 w 441"/>
                <a:gd name="T51" fmla="*/ 3 h 304"/>
                <a:gd name="T52" fmla="*/ 129 w 441"/>
                <a:gd name="T53" fmla="*/ 5 h 304"/>
                <a:gd name="T54" fmla="*/ 130 w 441"/>
                <a:gd name="T55" fmla="*/ 23 h 304"/>
                <a:gd name="T56" fmla="*/ 91 w 441"/>
                <a:gd name="T57" fmla="*/ 4 h 304"/>
                <a:gd name="T58" fmla="*/ 74 w 441"/>
                <a:gd name="T59" fmla="*/ 28 h 304"/>
                <a:gd name="T60" fmla="*/ 63 w 441"/>
                <a:gd name="T61" fmla="*/ 51 h 304"/>
                <a:gd name="T62" fmla="*/ 63 w 441"/>
                <a:gd name="T63" fmla="*/ 93 h 304"/>
                <a:gd name="T64" fmla="*/ 62 w 441"/>
                <a:gd name="T65" fmla="*/ 109 h 304"/>
                <a:gd name="T66" fmla="*/ 62 w 441"/>
                <a:gd name="T67" fmla="*/ 120 h 304"/>
                <a:gd name="T68" fmla="*/ 52 w 441"/>
                <a:gd name="T69" fmla="*/ 140 h 304"/>
                <a:gd name="T70" fmla="*/ 50 w 441"/>
                <a:gd name="T71" fmla="*/ 165 h 304"/>
                <a:gd name="T72" fmla="*/ 56 w 441"/>
                <a:gd name="T73" fmla="*/ 189 h 304"/>
                <a:gd name="T74" fmla="*/ 44 w 441"/>
                <a:gd name="T75" fmla="*/ 204 h 304"/>
                <a:gd name="T76" fmla="*/ 16 w 441"/>
                <a:gd name="T77" fmla="*/ 221 h 304"/>
                <a:gd name="T78" fmla="*/ 0 w 441"/>
                <a:gd name="T79" fmla="*/ 242 h 304"/>
                <a:gd name="T80" fmla="*/ 11 w 441"/>
                <a:gd name="T81" fmla="*/ 258 h 304"/>
                <a:gd name="T82" fmla="*/ 25 w 441"/>
                <a:gd name="T83" fmla="*/ 259 h 304"/>
                <a:gd name="T84" fmla="*/ 46 w 441"/>
                <a:gd name="T85" fmla="*/ 250 h 304"/>
                <a:gd name="T86" fmla="*/ 69 w 441"/>
                <a:gd name="T87" fmla="*/ 246 h 304"/>
                <a:gd name="T88" fmla="*/ 85 w 441"/>
                <a:gd name="T89" fmla="*/ 240 h 304"/>
                <a:gd name="T90" fmla="*/ 104 w 441"/>
                <a:gd name="T91" fmla="*/ 250 h 304"/>
                <a:gd name="T92" fmla="*/ 98 w 441"/>
                <a:gd name="T93" fmla="*/ 265 h 304"/>
                <a:gd name="T94" fmla="*/ 102 w 441"/>
                <a:gd name="T95" fmla="*/ 290 h 304"/>
                <a:gd name="T96" fmla="*/ 132 w 441"/>
                <a:gd name="T97" fmla="*/ 304 h 304"/>
                <a:gd name="T98" fmla="*/ 141 w 441"/>
                <a:gd name="T99" fmla="*/ 295 h 304"/>
                <a:gd name="T100" fmla="*/ 174 w 441"/>
                <a:gd name="T101" fmla="*/ 279 h 304"/>
                <a:gd name="T102" fmla="*/ 188 w 441"/>
                <a:gd name="T103" fmla="*/ 255 h 304"/>
                <a:gd name="T104" fmla="*/ 214 w 441"/>
                <a:gd name="T105" fmla="*/ 243 h 304"/>
                <a:gd name="T106" fmla="*/ 230 w 441"/>
                <a:gd name="T107" fmla="*/ 219 h 304"/>
                <a:gd name="T108" fmla="*/ 248 w 441"/>
                <a:gd name="T109" fmla="*/ 200 h 304"/>
                <a:gd name="T110" fmla="*/ 262 w 441"/>
                <a:gd name="T111" fmla="*/ 212 h 304"/>
                <a:gd name="T112" fmla="*/ 296 w 441"/>
                <a:gd name="T113" fmla="*/ 217 h 304"/>
                <a:gd name="T114" fmla="*/ 304 w 441"/>
                <a:gd name="T115" fmla="*/ 239 h 304"/>
                <a:gd name="T116" fmla="*/ 324 w 441"/>
                <a:gd name="T117" fmla="*/ 245 h 304"/>
                <a:gd name="T118" fmla="*/ 344 w 441"/>
                <a:gd name="T119" fmla="*/ 252 h 304"/>
                <a:gd name="T120" fmla="*/ 368 w 441"/>
                <a:gd name="T121" fmla="*/ 25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1" h="304">
                  <a:moveTo>
                    <a:pt x="368" y="257"/>
                  </a:moveTo>
                  <a:lnTo>
                    <a:pt x="368" y="257"/>
                  </a:lnTo>
                  <a:lnTo>
                    <a:pt x="369" y="258"/>
                  </a:lnTo>
                  <a:lnTo>
                    <a:pt x="371" y="259"/>
                  </a:lnTo>
                  <a:lnTo>
                    <a:pt x="376" y="260"/>
                  </a:lnTo>
                  <a:lnTo>
                    <a:pt x="380" y="261"/>
                  </a:lnTo>
                  <a:lnTo>
                    <a:pt x="382" y="263"/>
                  </a:lnTo>
                  <a:lnTo>
                    <a:pt x="383" y="265"/>
                  </a:lnTo>
                  <a:lnTo>
                    <a:pt x="383" y="265"/>
                  </a:lnTo>
                  <a:lnTo>
                    <a:pt x="384" y="267"/>
                  </a:lnTo>
                  <a:lnTo>
                    <a:pt x="386" y="268"/>
                  </a:lnTo>
                  <a:lnTo>
                    <a:pt x="390" y="270"/>
                  </a:lnTo>
                  <a:lnTo>
                    <a:pt x="394" y="270"/>
                  </a:lnTo>
                  <a:lnTo>
                    <a:pt x="396" y="269"/>
                  </a:lnTo>
                  <a:lnTo>
                    <a:pt x="396" y="268"/>
                  </a:lnTo>
                  <a:lnTo>
                    <a:pt x="396" y="268"/>
                  </a:lnTo>
                  <a:lnTo>
                    <a:pt x="398" y="266"/>
                  </a:lnTo>
                  <a:lnTo>
                    <a:pt x="400" y="264"/>
                  </a:lnTo>
                  <a:lnTo>
                    <a:pt x="408" y="261"/>
                  </a:lnTo>
                  <a:lnTo>
                    <a:pt x="408" y="261"/>
                  </a:lnTo>
                  <a:lnTo>
                    <a:pt x="409" y="261"/>
                  </a:lnTo>
                  <a:lnTo>
                    <a:pt x="410" y="259"/>
                  </a:lnTo>
                  <a:lnTo>
                    <a:pt x="411" y="256"/>
                  </a:lnTo>
                  <a:lnTo>
                    <a:pt x="412" y="254"/>
                  </a:lnTo>
                  <a:lnTo>
                    <a:pt x="414" y="252"/>
                  </a:lnTo>
                  <a:lnTo>
                    <a:pt x="417" y="251"/>
                  </a:lnTo>
                  <a:lnTo>
                    <a:pt x="423" y="250"/>
                  </a:lnTo>
                  <a:lnTo>
                    <a:pt x="423" y="250"/>
                  </a:lnTo>
                  <a:lnTo>
                    <a:pt x="432" y="249"/>
                  </a:lnTo>
                  <a:lnTo>
                    <a:pt x="437" y="248"/>
                  </a:lnTo>
                  <a:lnTo>
                    <a:pt x="439" y="247"/>
                  </a:lnTo>
                  <a:lnTo>
                    <a:pt x="440" y="246"/>
                  </a:lnTo>
                  <a:lnTo>
                    <a:pt x="441" y="240"/>
                  </a:lnTo>
                  <a:lnTo>
                    <a:pt x="441" y="240"/>
                  </a:lnTo>
                  <a:lnTo>
                    <a:pt x="441" y="234"/>
                  </a:lnTo>
                  <a:lnTo>
                    <a:pt x="440" y="228"/>
                  </a:lnTo>
                  <a:lnTo>
                    <a:pt x="439" y="225"/>
                  </a:lnTo>
                  <a:lnTo>
                    <a:pt x="436" y="223"/>
                  </a:lnTo>
                  <a:lnTo>
                    <a:pt x="436" y="223"/>
                  </a:lnTo>
                  <a:lnTo>
                    <a:pt x="432" y="221"/>
                  </a:lnTo>
                  <a:lnTo>
                    <a:pt x="430" y="217"/>
                  </a:lnTo>
                  <a:lnTo>
                    <a:pt x="429" y="213"/>
                  </a:lnTo>
                  <a:lnTo>
                    <a:pt x="427" y="208"/>
                  </a:lnTo>
                  <a:lnTo>
                    <a:pt x="427" y="208"/>
                  </a:lnTo>
                  <a:lnTo>
                    <a:pt x="423" y="203"/>
                  </a:lnTo>
                  <a:lnTo>
                    <a:pt x="418" y="200"/>
                  </a:lnTo>
                  <a:lnTo>
                    <a:pt x="413" y="198"/>
                  </a:lnTo>
                  <a:lnTo>
                    <a:pt x="408" y="199"/>
                  </a:lnTo>
                  <a:lnTo>
                    <a:pt x="408" y="199"/>
                  </a:lnTo>
                  <a:lnTo>
                    <a:pt x="405" y="201"/>
                  </a:lnTo>
                  <a:lnTo>
                    <a:pt x="401" y="204"/>
                  </a:lnTo>
                  <a:lnTo>
                    <a:pt x="397" y="206"/>
                  </a:lnTo>
                  <a:lnTo>
                    <a:pt x="394" y="207"/>
                  </a:lnTo>
                  <a:lnTo>
                    <a:pt x="391" y="207"/>
                  </a:lnTo>
                  <a:lnTo>
                    <a:pt x="391" y="207"/>
                  </a:lnTo>
                  <a:lnTo>
                    <a:pt x="388" y="206"/>
                  </a:lnTo>
                  <a:lnTo>
                    <a:pt x="385" y="204"/>
                  </a:lnTo>
                  <a:lnTo>
                    <a:pt x="380" y="201"/>
                  </a:lnTo>
                  <a:lnTo>
                    <a:pt x="377" y="199"/>
                  </a:lnTo>
                  <a:lnTo>
                    <a:pt x="375" y="199"/>
                  </a:lnTo>
                  <a:lnTo>
                    <a:pt x="372" y="199"/>
                  </a:lnTo>
                  <a:lnTo>
                    <a:pt x="369" y="200"/>
                  </a:lnTo>
                  <a:lnTo>
                    <a:pt x="369" y="200"/>
                  </a:lnTo>
                  <a:lnTo>
                    <a:pt x="363" y="204"/>
                  </a:lnTo>
                  <a:lnTo>
                    <a:pt x="359" y="206"/>
                  </a:lnTo>
                  <a:lnTo>
                    <a:pt x="358" y="206"/>
                  </a:lnTo>
                  <a:lnTo>
                    <a:pt x="357" y="205"/>
                  </a:lnTo>
                  <a:lnTo>
                    <a:pt x="355" y="200"/>
                  </a:lnTo>
                  <a:lnTo>
                    <a:pt x="355" y="200"/>
                  </a:lnTo>
                  <a:lnTo>
                    <a:pt x="355" y="195"/>
                  </a:lnTo>
                  <a:lnTo>
                    <a:pt x="355" y="189"/>
                  </a:lnTo>
                  <a:lnTo>
                    <a:pt x="355" y="178"/>
                  </a:lnTo>
                  <a:lnTo>
                    <a:pt x="355" y="172"/>
                  </a:lnTo>
                  <a:lnTo>
                    <a:pt x="354" y="167"/>
                  </a:lnTo>
                  <a:lnTo>
                    <a:pt x="353" y="162"/>
                  </a:lnTo>
                  <a:lnTo>
                    <a:pt x="351" y="158"/>
                  </a:lnTo>
                  <a:lnTo>
                    <a:pt x="351" y="158"/>
                  </a:lnTo>
                  <a:lnTo>
                    <a:pt x="345" y="151"/>
                  </a:lnTo>
                  <a:lnTo>
                    <a:pt x="341" y="144"/>
                  </a:lnTo>
                  <a:lnTo>
                    <a:pt x="335" y="137"/>
                  </a:lnTo>
                  <a:lnTo>
                    <a:pt x="331" y="135"/>
                  </a:lnTo>
                  <a:lnTo>
                    <a:pt x="328" y="133"/>
                  </a:lnTo>
                  <a:lnTo>
                    <a:pt x="328" y="133"/>
                  </a:lnTo>
                  <a:lnTo>
                    <a:pt x="320" y="131"/>
                  </a:lnTo>
                  <a:lnTo>
                    <a:pt x="314" y="130"/>
                  </a:lnTo>
                  <a:lnTo>
                    <a:pt x="304" y="131"/>
                  </a:lnTo>
                  <a:lnTo>
                    <a:pt x="304" y="131"/>
                  </a:lnTo>
                  <a:lnTo>
                    <a:pt x="298" y="130"/>
                  </a:lnTo>
                  <a:lnTo>
                    <a:pt x="292" y="128"/>
                  </a:lnTo>
                  <a:lnTo>
                    <a:pt x="286" y="124"/>
                  </a:lnTo>
                  <a:lnTo>
                    <a:pt x="281" y="120"/>
                  </a:lnTo>
                  <a:lnTo>
                    <a:pt x="281" y="120"/>
                  </a:lnTo>
                  <a:lnTo>
                    <a:pt x="275" y="116"/>
                  </a:lnTo>
                  <a:lnTo>
                    <a:pt x="265" y="111"/>
                  </a:lnTo>
                  <a:lnTo>
                    <a:pt x="255" y="107"/>
                  </a:lnTo>
                  <a:lnTo>
                    <a:pt x="251" y="104"/>
                  </a:lnTo>
                  <a:lnTo>
                    <a:pt x="247" y="101"/>
                  </a:lnTo>
                  <a:lnTo>
                    <a:pt x="247" y="101"/>
                  </a:lnTo>
                  <a:lnTo>
                    <a:pt x="242" y="96"/>
                  </a:lnTo>
                  <a:lnTo>
                    <a:pt x="238" y="93"/>
                  </a:lnTo>
                  <a:lnTo>
                    <a:pt x="233" y="90"/>
                  </a:lnTo>
                  <a:lnTo>
                    <a:pt x="227" y="89"/>
                  </a:lnTo>
                  <a:lnTo>
                    <a:pt x="227" y="89"/>
                  </a:lnTo>
                  <a:lnTo>
                    <a:pt x="221" y="89"/>
                  </a:lnTo>
                  <a:lnTo>
                    <a:pt x="215" y="88"/>
                  </a:lnTo>
                  <a:lnTo>
                    <a:pt x="209" y="86"/>
                  </a:lnTo>
                  <a:lnTo>
                    <a:pt x="206" y="84"/>
                  </a:lnTo>
                  <a:lnTo>
                    <a:pt x="204" y="81"/>
                  </a:lnTo>
                  <a:lnTo>
                    <a:pt x="204" y="81"/>
                  </a:lnTo>
                  <a:lnTo>
                    <a:pt x="197" y="73"/>
                  </a:lnTo>
                  <a:lnTo>
                    <a:pt x="189" y="65"/>
                  </a:lnTo>
                  <a:lnTo>
                    <a:pt x="189" y="65"/>
                  </a:lnTo>
                  <a:lnTo>
                    <a:pt x="182" y="62"/>
                  </a:lnTo>
                  <a:lnTo>
                    <a:pt x="175" y="59"/>
                  </a:lnTo>
                  <a:lnTo>
                    <a:pt x="171" y="59"/>
                  </a:lnTo>
                  <a:lnTo>
                    <a:pt x="168" y="59"/>
                  </a:lnTo>
                  <a:lnTo>
                    <a:pt x="163" y="60"/>
                  </a:lnTo>
                  <a:lnTo>
                    <a:pt x="161" y="63"/>
                  </a:lnTo>
                  <a:lnTo>
                    <a:pt x="161" y="63"/>
                  </a:lnTo>
                  <a:lnTo>
                    <a:pt x="157" y="68"/>
                  </a:lnTo>
                  <a:lnTo>
                    <a:pt x="155" y="72"/>
                  </a:lnTo>
                  <a:lnTo>
                    <a:pt x="153" y="73"/>
                  </a:lnTo>
                  <a:lnTo>
                    <a:pt x="152" y="73"/>
                  </a:lnTo>
                  <a:lnTo>
                    <a:pt x="147" y="72"/>
                  </a:lnTo>
                  <a:lnTo>
                    <a:pt x="147" y="72"/>
                  </a:lnTo>
                  <a:lnTo>
                    <a:pt x="141" y="70"/>
                  </a:lnTo>
                  <a:lnTo>
                    <a:pt x="139" y="68"/>
                  </a:lnTo>
                  <a:lnTo>
                    <a:pt x="137" y="65"/>
                  </a:lnTo>
                  <a:lnTo>
                    <a:pt x="136" y="59"/>
                  </a:lnTo>
                  <a:lnTo>
                    <a:pt x="136" y="59"/>
                  </a:lnTo>
                  <a:lnTo>
                    <a:pt x="135" y="51"/>
                  </a:lnTo>
                  <a:lnTo>
                    <a:pt x="135" y="43"/>
                  </a:lnTo>
                  <a:lnTo>
                    <a:pt x="135" y="40"/>
                  </a:lnTo>
                  <a:lnTo>
                    <a:pt x="136" y="37"/>
                  </a:lnTo>
                  <a:lnTo>
                    <a:pt x="138" y="35"/>
                  </a:lnTo>
                  <a:lnTo>
                    <a:pt x="140" y="35"/>
                  </a:lnTo>
                  <a:lnTo>
                    <a:pt x="140" y="35"/>
                  </a:lnTo>
                  <a:lnTo>
                    <a:pt x="144" y="37"/>
                  </a:lnTo>
                  <a:lnTo>
                    <a:pt x="149" y="40"/>
                  </a:lnTo>
                  <a:lnTo>
                    <a:pt x="153" y="44"/>
                  </a:lnTo>
                  <a:lnTo>
                    <a:pt x="156" y="45"/>
                  </a:lnTo>
                  <a:lnTo>
                    <a:pt x="159" y="45"/>
                  </a:lnTo>
                  <a:lnTo>
                    <a:pt x="159" y="45"/>
                  </a:lnTo>
                  <a:lnTo>
                    <a:pt x="165" y="44"/>
                  </a:lnTo>
                  <a:lnTo>
                    <a:pt x="167" y="44"/>
                  </a:lnTo>
                  <a:lnTo>
                    <a:pt x="169" y="42"/>
                  </a:lnTo>
                  <a:lnTo>
                    <a:pt x="171" y="40"/>
                  </a:lnTo>
                  <a:lnTo>
                    <a:pt x="171" y="38"/>
                  </a:lnTo>
                  <a:lnTo>
                    <a:pt x="171" y="35"/>
                  </a:lnTo>
                  <a:lnTo>
                    <a:pt x="169" y="31"/>
                  </a:lnTo>
                  <a:lnTo>
                    <a:pt x="169" y="31"/>
                  </a:lnTo>
                  <a:lnTo>
                    <a:pt x="165" y="23"/>
                  </a:lnTo>
                  <a:lnTo>
                    <a:pt x="159" y="17"/>
                  </a:lnTo>
                  <a:lnTo>
                    <a:pt x="150" y="7"/>
                  </a:lnTo>
                  <a:lnTo>
                    <a:pt x="150" y="7"/>
                  </a:lnTo>
                  <a:lnTo>
                    <a:pt x="145" y="3"/>
                  </a:lnTo>
                  <a:lnTo>
                    <a:pt x="138" y="1"/>
                  </a:lnTo>
                  <a:lnTo>
                    <a:pt x="135" y="0"/>
                  </a:lnTo>
                  <a:lnTo>
                    <a:pt x="132" y="1"/>
                  </a:lnTo>
                  <a:lnTo>
                    <a:pt x="130" y="2"/>
                  </a:lnTo>
                  <a:lnTo>
                    <a:pt x="129" y="5"/>
                  </a:lnTo>
                  <a:lnTo>
                    <a:pt x="129" y="5"/>
                  </a:lnTo>
                  <a:lnTo>
                    <a:pt x="130" y="9"/>
                  </a:lnTo>
                  <a:lnTo>
                    <a:pt x="131" y="13"/>
                  </a:lnTo>
                  <a:lnTo>
                    <a:pt x="133" y="20"/>
                  </a:lnTo>
                  <a:lnTo>
                    <a:pt x="134" y="22"/>
                  </a:lnTo>
                  <a:lnTo>
                    <a:pt x="133" y="23"/>
                  </a:lnTo>
                  <a:lnTo>
                    <a:pt x="130" y="23"/>
                  </a:lnTo>
                  <a:lnTo>
                    <a:pt x="126" y="20"/>
                  </a:lnTo>
                  <a:lnTo>
                    <a:pt x="126" y="20"/>
                  </a:lnTo>
                  <a:lnTo>
                    <a:pt x="114" y="14"/>
                  </a:lnTo>
                  <a:lnTo>
                    <a:pt x="104" y="8"/>
                  </a:lnTo>
                  <a:lnTo>
                    <a:pt x="95" y="4"/>
                  </a:lnTo>
                  <a:lnTo>
                    <a:pt x="91" y="4"/>
                  </a:lnTo>
                  <a:lnTo>
                    <a:pt x="89" y="5"/>
                  </a:lnTo>
                  <a:lnTo>
                    <a:pt x="89" y="5"/>
                  </a:lnTo>
                  <a:lnTo>
                    <a:pt x="84" y="8"/>
                  </a:lnTo>
                  <a:lnTo>
                    <a:pt x="80" y="14"/>
                  </a:lnTo>
                  <a:lnTo>
                    <a:pt x="76" y="21"/>
                  </a:lnTo>
                  <a:lnTo>
                    <a:pt x="74" y="28"/>
                  </a:lnTo>
                  <a:lnTo>
                    <a:pt x="74" y="28"/>
                  </a:lnTo>
                  <a:lnTo>
                    <a:pt x="73" y="32"/>
                  </a:lnTo>
                  <a:lnTo>
                    <a:pt x="71" y="35"/>
                  </a:lnTo>
                  <a:lnTo>
                    <a:pt x="67" y="41"/>
                  </a:lnTo>
                  <a:lnTo>
                    <a:pt x="65" y="46"/>
                  </a:lnTo>
                  <a:lnTo>
                    <a:pt x="63" y="51"/>
                  </a:lnTo>
                  <a:lnTo>
                    <a:pt x="63" y="60"/>
                  </a:lnTo>
                  <a:lnTo>
                    <a:pt x="63" y="69"/>
                  </a:lnTo>
                  <a:lnTo>
                    <a:pt x="63" y="69"/>
                  </a:lnTo>
                  <a:lnTo>
                    <a:pt x="64" y="80"/>
                  </a:lnTo>
                  <a:lnTo>
                    <a:pt x="63" y="89"/>
                  </a:lnTo>
                  <a:lnTo>
                    <a:pt x="63" y="93"/>
                  </a:lnTo>
                  <a:lnTo>
                    <a:pt x="61" y="95"/>
                  </a:lnTo>
                  <a:lnTo>
                    <a:pt x="61" y="95"/>
                  </a:lnTo>
                  <a:lnTo>
                    <a:pt x="59" y="98"/>
                  </a:lnTo>
                  <a:lnTo>
                    <a:pt x="59" y="102"/>
                  </a:lnTo>
                  <a:lnTo>
                    <a:pt x="60" y="105"/>
                  </a:lnTo>
                  <a:lnTo>
                    <a:pt x="62" y="109"/>
                  </a:lnTo>
                  <a:lnTo>
                    <a:pt x="62" y="109"/>
                  </a:lnTo>
                  <a:lnTo>
                    <a:pt x="64" y="112"/>
                  </a:lnTo>
                  <a:lnTo>
                    <a:pt x="65" y="115"/>
                  </a:lnTo>
                  <a:lnTo>
                    <a:pt x="64" y="118"/>
                  </a:lnTo>
                  <a:lnTo>
                    <a:pt x="62" y="120"/>
                  </a:lnTo>
                  <a:lnTo>
                    <a:pt x="62" y="120"/>
                  </a:lnTo>
                  <a:lnTo>
                    <a:pt x="60" y="122"/>
                  </a:lnTo>
                  <a:lnTo>
                    <a:pt x="59" y="124"/>
                  </a:lnTo>
                  <a:lnTo>
                    <a:pt x="57" y="129"/>
                  </a:lnTo>
                  <a:lnTo>
                    <a:pt x="55" y="135"/>
                  </a:lnTo>
                  <a:lnTo>
                    <a:pt x="52" y="140"/>
                  </a:lnTo>
                  <a:lnTo>
                    <a:pt x="52" y="140"/>
                  </a:lnTo>
                  <a:lnTo>
                    <a:pt x="50" y="142"/>
                  </a:lnTo>
                  <a:lnTo>
                    <a:pt x="49" y="145"/>
                  </a:lnTo>
                  <a:lnTo>
                    <a:pt x="48" y="150"/>
                  </a:lnTo>
                  <a:lnTo>
                    <a:pt x="49" y="161"/>
                  </a:lnTo>
                  <a:lnTo>
                    <a:pt x="49" y="161"/>
                  </a:lnTo>
                  <a:lnTo>
                    <a:pt x="50" y="165"/>
                  </a:lnTo>
                  <a:lnTo>
                    <a:pt x="51" y="168"/>
                  </a:lnTo>
                  <a:lnTo>
                    <a:pt x="55" y="176"/>
                  </a:lnTo>
                  <a:lnTo>
                    <a:pt x="55" y="176"/>
                  </a:lnTo>
                  <a:lnTo>
                    <a:pt x="57" y="179"/>
                  </a:lnTo>
                  <a:lnTo>
                    <a:pt x="57" y="182"/>
                  </a:lnTo>
                  <a:lnTo>
                    <a:pt x="56" y="189"/>
                  </a:lnTo>
                  <a:lnTo>
                    <a:pt x="55" y="193"/>
                  </a:lnTo>
                  <a:lnTo>
                    <a:pt x="53" y="196"/>
                  </a:lnTo>
                  <a:lnTo>
                    <a:pt x="51" y="199"/>
                  </a:lnTo>
                  <a:lnTo>
                    <a:pt x="48" y="202"/>
                  </a:lnTo>
                  <a:lnTo>
                    <a:pt x="48" y="202"/>
                  </a:lnTo>
                  <a:lnTo>
                    <a:pt x="44" y="204"/>
                  </a:lnTo>
                  <a:lnTo>
                    <a:pt x="40" y="206"/>
                  </a:lnTo>
                  <a:lnTo>
                    <a:pt x="31" y="210"/>
                  </a:lnTo>
                  <a:lnTo>
                    <a:pt x="22" y="214"/>
                  </a:lnTo>
                  <a:lnTo>
                    <a:pt x="19" y="217"/>
                  </a:lnTo>
                  <a:lnTo>
                    <a:pt x="16" y="221"/>
                  </a:lnTo>
                  <a:lnTo>
                    <a:pt x="16" y="221"/>
                  </a:lnTo>
                  <a:lnTo>
                    <a:pt x="8" y="233"/>
                  </a:lnTo>
                  <a:lnTo>
                    <a:pt x="6" y="236"/>
                  </a:lnTo>
                  <a:lnTo>
                    <a:pt x="2" y="238"/>
                  </a:lnTo>
                  <a:lnTo>
                    <a:pt x="2" y="238"/>
                  </a:lnTo>
                  <a:lnTo>
                    <a:pt x="1" y="240"/>
                  </a:lnTo>
                  <a:lnTo>
                    <a:pt x="0" y="242"/>
                  </a:lnTo>
                  <a:lnTo>
                    <a:pt x="0" y="244"/>
                  </a:lnTo>
                  <a:lnTo>
                    <a:pt x="0" y="246"/>
                  </a:lnTo>
                  <a:lnTo>
                    <a:pt x="2" y="250"/>
                  </a:lnTo>
                  <a:lnTo>
                    <a:pt x="6" y="254"/>
                  </a:lnTo>
                  <a:lnTo>
                    <a:pt x="6" y="254"/>
                  </a:lnTo>
                  <a:lnTo>
                    <a:pt x="11" y="258"/>
                  </a:lnTo>
                  <a:lnTo>
                    <a:pt x="16" y="261"/>
                  </a:lnTo>
                  <a:lnTo>
                    <a:pt x="19" y="262"/>
                  </a:lnTo>
                  <a:lnTo>
                    <a:pt x="22" y="262"/>
                  </a:lnTo>
                  <a:lnTo>
                    <a:pt x="24" y="261"/>
                  </a:lnTo>
                  <a:lnTo>
                    <a:pt x="25" y="259"/>
                  </a:lnTo>
                  <a:lnTo>
                    <a:pt x="25" y="259"/>
                  </a:lnTo>
                  <a:lnTo>
                    <a:pt x="28" y="254"/>
                  </a:lnTo>
                  <a:lnTo>
                    <a:pt x="33" y="250"/>
                  </a:lnTo>
                  <a:lnTo>
                    <a:pt x="36" y="249"/>
                  </a:lnTo>
                  <a:lnTo>
                    <a:pt x="39" y="249"/>
                  </a:lnTo>
                  <a:lnTo>
                    <a:pt x="43" y="249"/>
                  </a:lnTo>
                  <a:lnTo>
                    <a:pt x="46" y="250"/>
                  </a:lnTo>
                  <a:lnTo>
                    <a:pt x="46" y="250"/>
                  </a:lnTo>
                  <a:lnTo>
                    <a:pt x="50" y="251"/>
                  </a:lnTo>
                  <a:lnTo>
                    <a:pt x="54" y="252"/>
                  </a:lnTo>
                  <a:lnTo>
                    <a:pt x="59" y="251"/>
                  </a:lnTo>
                  <a:lnTo>
                    <a:pt x="63" y="250"/>
                  </a:lnTo>
                  <a:lnTo>
                    <a:pt x="69" y="246"/>
                  </a:lnTo>
                  <a:lnTo>
                    <a:pt x="72" y="244"/>
                  </a:lnTo>
                  <a:lnTo>
                    <a:pt x="73" y="242"/>
                  </a:lnTo>
                  <a:lnTo>
                    <a:pt x="73" y="242"/>
                  </a:lnTo>
                  <a:lnTo>
                    <a:pt x="75" y="240"/>
                  </a:lnTo>
                  <a:lnTo>
                    <a:pt x="77" y="240"/>
                  </a:lnTo>
                  <a:lnTo>
                    <a:pt x="85" y="240"/>
                  </a:lnTo>
                  <a:lnTo>
                    <a:pt x="92" y="241"/>
                  </a:lnTo>
                  <a:lnTo>
                    <a:pt x="97" y="243"/>
                  </a:lnTo>
                  <a:lnTo>
                    <a:pt x="97" y="243"/>
                  </a:lnTo>
                  <a:lnTo>
                    <a:pt x="100" y="245"/>
                  </a:lnTo>
                  <a:lnTo>
                    <a:pt x="102" y="247"/>
                  </a:lnTo>
                  <a:lnTo>
                    <a:pt x="104" y="250"/>
                  </a:lnTo>
                  <a:lnTo>
                    <a:pt x="104" y="253"/>
                  </a:lnTo>
                  <a:lnTo>
                    <a:pt x="104" y="253"/>
                  </a:lnTo>
                  <a:lnTo>
                    <a:pt x="102" y="256"/>
                  </a:lnTo>
                  <a:lnTo>
                    <a:pt x="100" y="258"/>
                  </a:lnTo>
                  <a:lnTo>
                    <a:pt x="98" y="261"/>
                  </a:lnTo>
                  <a:lnTo>
                    <a:pt x="98" y="265"/>
                  </a:lnTo>
                  <a:lnTo>
                    <a:pt x="98" y="265"/>
                  </a:lnTo>
                  <a:lnTo>
                    <a:pt x="97" y="277"/>
                  </a:lnTo>
                  <a:lnTo>
                    <a:pt x="98" y="285"/>
                  </a:lnTo>
                  <a:lnTo>
                    <a:pt x="99" y="288"/>
                  </a:lnTo>
                  <a:lnTo>
                    <a:pt x="102" y="290"/>
                  </a:lnTo>
                  <a:lnTo>
                    <a:pt x="102" y="290"/>
                  </a:lnTo>
                  <a:lnTo>
                    <a:pt x="109" y="298"/>
                  </a:lnTo>
                  <a:lnTo>
                    <a:pt x="113" y="301"/>
                  </a:lnTo>
                  <a:lnTo>
                    <a:pt x="116" y="302"/>
                  </a:lnTo>
                  <a:lnTo>
                    <a:pt x="116" y="302"/>
                  </a:lnTo>
                  <a:lnTo>
                    <a:pt x="127" y="304"/>
                  </a:lnTo>
                  <a:lnTo>
                    <a:pt x="132" y="304"/>
                  </a:lnTo>
                  <a:lnTo>
                    <a:pt x="133" y="303"/>
                  </a:lnTo>
                  <a:lnTo>
                    <a:pt x="134" y="302"/>
                  </a:lnTo>
                  <a:lnTo>
                    <a:pt x="134" y="302"/>
                  </a:lnTo>
                  <a:lnTo>
                    <a:pt x="135" y="300"/>
                  </a:lnTo>
                  <a:lnTo>
                    <a:pt x="137" y="298"/>
                  </a:lnTo>
                  <a:lnTo>
                    <a:pt x="141" y="295"/>
                  </a:lnTo>
                  <a:lnTo>
                    <a:pt x="147" y="292"/>
                  </a:lnTo>
                  <a:lnTo>
                    <a:pt x="152" y="291"/>
                  </a:lnTo>
                  <a:lnTo>
                    <a:pt x="152" y="291"/>
                  </a:lnTo>
                  <a:lnTo>
                    <a:pt x="158" y="289"/>
                  </a:lnTo>
                  <a:lnTo>
                    <a:pt x="167" y="285"/>
                  </a:lnTo>
                  <a:lnTo>
                    <a:pt x="174" y="279"/>
                  </a:lnTo>
                  <a:lnTo>
                    <a:pt x="177" y="276"/>
                  </a:lnTo>
                  <a:lnTo>
                    <a:pt x="178" y="273"/>
                  </a:lnTo>
                  <a:lnTo>
                    <a:pt x="178" y="273"/>
                  </a:lnTo>
                  <a:lnTo>
                    <a:pt x="180" y="266"/>
                  </a:lnTo>
                  <a:lnTo>
                    <a:pt x="183" y="260"/>
                  </a:lnTo>
                  <a:lnTo>
                    <a:pt x="188" y="255"/>
                  </a:lnTo>
                  <a:lnTo>
                    <a:pt x="191" y="253"/>
                  </a:lnTo>
                  <a:lnTo>
                    <a:pt x="194" y="252"/>
                  </a:lnTo>
                  <a:lnTo>
                    <a:pt x="194" y="252"/>
                  </a:lnTo>
                  <a:lnTo>
                    <a:pt x="198" y="251"/>
                  </a:lnTo>
                  <a:lnTo>
                    <a:pt x="203" y="249"/>
                  </a:lnTo>
                  <a:lnTo>
                    <a:pt x="214" y="243"/>
                  </a:lnTo>
                  <a:lnTo>
                    <a:pt x="220" y="238"/>
                  </a:lnTo>
                  <a:lnTo>
                    <a:pt x="224" y="234"/>
                  </a:lnTo>
                  <a:lnTo>
                    <a:pt x="228" y="228"/>
                  </a:lnTo>
                  <a:lnTo>
                    <a:pt x="229" y="223"/>
                  </a:lnTo>
                  <a:lnTo>
                    <a:pt x="229" y="223"/>
                  </a:lnTo>
                  <a:lnTo>
                    <a:pt x="230" y="219"/>
                  </a:lnTo>
                  <a:lnTo>
                    <a:pt x="232" y="214"/>
                  </a:lnTo>
                  <a:lnTo>
                    <a:pt x="236" y="206"/>
                  </a:lnTo>
                  <a:lnTo>
                    <a:pt x="239" y="203"/>
                  </a:lnTo>
                  <a:lnTo>
                    <a:pt x="242" y="201"/>
                  </a:lnTo>
                  <a:lnTo>
                    <a:pt x="245" y="200"/>
                  </a:lnTo>
                  <a:lnTo>
                    <a:pt x="248" y="200"/>
                  </a:lnTo>
                  <a:lnTo>
                    <a:pt x="248" y="200"/>
                  </a:lnTo>
                  <a:lnTo>
                    <a:pt x="251" y="201"/>
                  </a:lnTo>
                  <a:lnTo>
                    <a:pt x="253" y="202"/>
                  </a:lnTo>
                  <a:lnTo>
                    <a:pt x="257" y="207"/>
                  </a:lnTo>
                  <a:lnTo>
                    <a:pt x="259" y="210"/>
                  </a:lnTo>
                  <a:lnTo>
                    <a:pt x="262" y="212"/>
                  </a:lnTo>
                  <a:lnTo>
                    <a:pt x="265" y="213"/>
                  </a:lnTo>
                  <a:lnTo>
                    <a:pt x="269" y="214"/>
                  </a:lnTo>
                  <a:lnTo>
                    <a:pt x="269" y="214"/>
                  </a:lnTo>
                  <a:lnTo>
                    <a:pt x="280" y="214"/>
                  </a:lnTo>
                  <a:lnTo>
                    <a:pt x="291" y="215"/>
                  </a:lnTo>
                  <a:lnTo>
                    <a:pt x="296" y="217"/>
                  </a:lnTo>
                  <a:lnTo>
                    <a:pt x="300" y="219"/>
                  </a:lnTo>
                  <a:lnTo>
                    <a:pt x="303" y="221"/>
                  </a:lnTo>
                  <a:lnTo>
                    <a:pt x="303" y="224"/>
                  </a:lnTo>
                  <a:lnTo>
                    <a:pt x="303" y="224"/>
                  </a:lnTo>
                  <a:lnTo>
                    <a:pt x="303" y="233"/>
                  </a:lnTo>
                  <a:lnTo>
                    <a:pt x="304" y="239"/>
                  </a:lnTo>
                  <a:lnTo>
                    <a:pt x="306" y="241"/>
                  </a:lnTo>
                  <a:lnTo>
                    <a:pt x="308" y="243"/>
                  </a:lnTo>
                  <a:lnTo>
                    <a:pt x="311" y="244"/>
                  </a:lnTo>
                  <a:lnTo>
                    <a:pt x="315" y="245"/>
                  </a:lnTo>
                  <a:lnTo>
                    <a:pt x="315" y="245"/>
                  </a:lnTo>
                  <a:lnTo>
                    <a:pt x="324" y="245"/>
                  </a:lnTo>
                  <a:lnTo>
                    <a:pt x="331" y="245"/>
                  </a:lnTo>
                  <a:lnTo>
                    <a:pt x="339" y="247"/>
                  </a:lnTo>
                  <a:lnTo>
                    <a:pt x="341" y="248"/>
                  </a:lnTo>
                  <a:lnTo>
                    <a:pt x="342" y="250"/>
                  </a:lnTo>
                  <a:lnTo>
                    <a:pt x="342" y="250"/>
                  </a:lnTo>
                  <a:lnTo>
                    <a:pt x="344" y="252"/>
                  </a:lnTo>
                  <a:lnTo>
                    <a:pt x="347" y="253"/>
                  </a:lnTo>
                  <a:lnTo>
                    <a:pt x="356" y="254"/>
                  </a:lnTo>
                  <a:lnTo>
                    <a:pt x="364" y="255"/>
                  </a:lnTo>
                  <a:lnTo>
                    <a:pt x="367" y="255"/>
                  </a:lnTo>
                  <a:lnTo>
                    <a:pt x="368" y="257"/>
                  </a:lnTo>
                  <a:lnTo>
                    <a:pt x="368" y="25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8" name="Freeform 237">
              <a:extLst>
                <a:ext uri="{FF2B5EF4-FFF2-40B4-BE49-F238E27FC236}">
                  <a16:creationId xmlns:a16="http://schemas.microsoft.com/office/drawing/2014/main" id="{7AC1C92B-550D-4999-8414-E7A536D5DEB1}"/>
                </a:ext>
              </a:extLst>
            </p:cNvPr>
            <p:cNvSpPr>
              <a:spLocks/>
            </p:cNvSpPr>
            <p:nvPr/>
          </p:nvSpPr>
          <p:spPr bwMode="auto">
            <a:xfrm>
              <a:off x="4049326" y="2420661"/>
              <a:ext cx="594933" cy="491316"/>
            </a:xfrm>
            <a:custGeom>
              <a:avLst/>
              <a:gdLst>
                <a:gd name="T0" fmla="*/ 1746 w 1872"/>
                <a:gd name="T1" fmla="*/ 806 h 1335"/>
                <a:gd name="T2" fmla="*/ 1593 w 1872"/>
                <a:gd name="T3" fmla="*/ 694 h 1335"/>
                <a:gd name="T4" fmla="*/ 1483 w 1872"/>
                <a:gd name="T5" fmla="*/ 649 h 1335"/>
                <a:gd name="T6" fmla="*/ 1375 w 1872"/>
                <a:gd name="T7" fmla="*/ 589 h 1335"/>
                <a:gd name="T8" fmla="*/ 1449 w 1872"/>
                <a:gd name="T9" fmla="*/ 558 h 1335"/>
                <a:gd name="T10" fmla="*/ 1424 w 1872"/>
                <a:gd name="T11" fmla="*/ 495 h 1335"/>
                <a:gd name="T12" fmla="*/ 1398 w 1872"/>
                <a:gd name="T13" fmla="*/ 455 h 1335"/>
                <a:gd name="T14" fmla="*/ 1343 w 1872"/>
                <a:gd name="T15" fmla="*/ 440 h 1335"/>
                <a:gd name="T16" fmla="*/ 1374 w 1872"/>
                <a:gd name="T17" fmla="*/ 385 h 1335"/>
                <a:gd name="T18" fmla="*/ 1252 w 1872"/>
                <a:gd name="T19" fmla="*/ 389 h 1335"/>
                <a:gd name="T20" fmla="*/ 1174 w 1872"/>
                <a:gd name="T21" fmla="*/ 418 h 1335"/>
                <a:gd name="T22" fmla="*/ 1151 w 1872"/>
                <a:gd name="T23" fmla="*/ 380 h 1335"/>
                <a:gd name="T24" fmla="*/ 1135 w 1872"/>
                <a:gd name="T25" fmla="*/ 271 h 1335"/>
                <a:gd name="T26" fmla="*/ 1048 w 1872"/>
                <a:gd name="T27" fmla="*/ 343 h 1335"/>
                <a:gd name="T28" fmla="*/ 1004 w 1872"/>
                <a:gd name="T29" fmla="*/ 274 h 1335"/>
                <a:gd name="T30" fmla="*/ 1012 w 1872"/>
                <a:gd name="T31" fmla="*/ 249 h 1335"/>
                <a:gd name="T32" fmla="*/ 907 w 1872"/>
                <a:gd name="T33" fmla="*/ 265 h 1335"/>
                <a:gd name="T34" fmla="*/ 968 w 1872"/>
                <a:gd name="T35" fmla="*/ 201 h 1335"/>
                <a:gd name="T36" fmla="*/ 900 w 1872"/>
                <a:gd name="T37" fmla="*/ 119 h 1335"/>
                <a:gd name="T38" fmla="*/ 612 w 1872"/>
                <a:gd name="T39" fmla="*/ 6 h 1335"/>
                <a:gd name="T40" fmla="*/ 750 w 1872"/>
                <a:gd name="T41" fmla="*/ 126 h 1335"/>
                <a:gd name="T42" fmla="*/ 821 w 1872"/>
                <a:gd name="T43" fmla="*/ 199 h 1335"/>
                <a:gd name="T44" fmla="*/ 765 w 1872"/>
                <a:gd name="T45" fmla="*/ 252 h 1335"/>
                <a:gd name="T46" fmla="*/ 657 w 1872"/>
                <a:gd name="T47" fmla="*/ 193 h 1335"/>
                <a:gd name="T48" fmla="*/ 617 w 1872"/>
                <a:gd name="T49" fmla="*/ 184 h 1335"/>
                <a:gd name="T50" fmla="*/ 609 w 1872"/>
                <a:gd name="T51" fmla="*/ 112 h 1335"/>
                <a:gd name="T52" fmla="*/ 415 w 1872"/>
                <a:gd name="T53" fmla="*/ 45 h 1335"/>
                <a:gd name="T54" fmla="*/ 328 w 1872"/>
                <a:gd name="T55" fmla="*/ 65 h 1335"/>
                <a:gd name="T56" fmla="*/ 376 w 1872"/>
                <a:gd name="T57" fmla="*/ 126 h 1335"/>
                <a:gd name="T58" fmla="*/ 360 w 1872"/>
                <a:gd name="T59" fmla="*/ 181 h 1335"/>
                <a:gd name="T60" fmla="*/ 284 w 1872"/>
                <a:gd name="T61" fmla="*/ 223 h 1335"/>
                <a:gd name="T62" fmla="*/ 308 w 1872"/>
                <a:gd name="T63" fmla="*/ 327 h 1335"/>
                <a:gd name="T64" fmla="*/ 259 w 1872"/>
                <a:gd name="T65" fmla="*/ 257 h 1335"/>
                <a:gd name="T66" fmla="*/ 322 w 1872"/>
                <a:gd name="T67" fmla="*/ 29 h 1335"/>
                <a:gd name="T68" fmla="*/ 34 w 1872"/>
                <a:gd name="T69" fmla="*/ 148 h 1335"/>
                <a:gd name="T70" fmla="*/ 134 w 1872"/>
                <a:gd name="T71" fmla="*/ 353 h 1335"/>
                <a:gd name="T72" fmla="*/ 203 w 1872"/>
                <a:gd name="T73" fmla="*/ 417 h 1335"/>
                <a:gd name="T74" fmla="*/ 495 w 1872"/>
                <a:gd name="T75" fmla="*/ 483 h 1335"/>
                <a:gd name="T76" fmla="*/ 676 w 1872"/>
                <a:gd name="T77" fmla="*/ 507 h 1335"/>
                <a:gd name="T78" fmla="*/ 690 w 1872"/>
                <a:gd name="T79" fmla="*/ 485 h 1335"/>
                <a:gd name="T80" fmla="*/ 763 w 1872"/>
                <a:gd name="T81" fmla="*/ 441 h 1335"/>
                <a:gd name="T82" fmla="*/ 880 w 1872"/>
                <a:gd name="T83" fmla="*/ 522 h 1335"/>
                <a:gd name="T84" fmla="*/ 902 w 1872"/>
                <a:gd name="T85" fmla="*/ 606 h 1335"/>
                <a:gd name="T86" fmla="*/ 946 w 1872"/>
                <a:gd name="T87" fmla="*/ 615 h 1335"/>
                <a:gd name="T88" fmla="*/ 1027 w 1872"/>
                <a:gd name="T89" fmla="*/ 643 h 1335"/>
                <a:gd name="T90" fmla="*/ 1143 w 1872"/>
                <a:gd name="T91" fmla="*/ 747 h 1335"/>
                <a:gd name="T92" fmla="*/ 1012 w 1872"/>
                <a:gd name="T93" fmla="*/ 888 h 1335"/>
                <a:gd name="T94" fmla="*/ 882 w 1872"/>
                <a:gd name="T95" fmla="*/ 976 h 1335"/>
                <a:gd name="T96" fmla="*/ 809 w 1872"/>
                <a:gd name="T97" fmla="*/ 1080 h 1335"/>
                <a:gd name="T98" fmla="*/ 1094 w 1872"/>
                <a:gd name="T99" fmla="*/ 1090 h 1335"/>
                <a:gd name="T100" fmla="*/ 1236 w 1872"/>
                <a:gd name="T101" fmla="*/ 1218 h 1335"/>
                <a:gd name="T102" fmla="*/ 1395 w 1872"/>
                <a:gd name="T103" fmla="*/ 1296 h 1335"/>
                <a:gd name="T104" fmla="*/ 1513 w 1872"/>
                <a:gd name="T105" fmla="*/ 1259 h 1335"/>
                <a:gd name="T106" fmla="*/ 1498 w 1872"/>
                <a:gd name="T107" fmla="*/ 1202 h 1335"/>
                <a:gd name="T108" fmla="*/ 1631 w 1872"/>
                <a:gd name="T109" fmla="*/ 1258 h 1335"/>
                <a:gd name="T110" fmla="*/ 1665 w 1872"/>
                <a:gd name="T111" fmla="*/ 1154 h 1335"/>
                <a:gd name="T112" fmla="*/ 1551 w 1872"/>
                <a:gd name="T113" fmla="*/ 1041 h 1335"/>
                <a:gd name="T114" fmla="*/ 1436 w 1872"/>
                <a:gd name="T115" fmla="*/ 917 h 1335"/>
                <a:gd name="T116" fmla="*/ 1502 w 1872"/>
                <a:gd name="T117" fmla="*/ 853 h 1335"/>
                <a:gd name="T118" fmla="*/ 1646 w 1872"/>
                <a:gd name="T119" fmla="*/ 1000 h 1335"/>
                <a:gd name="T120" fmla="*/ 1736 w 1872"/>
                <a:gd name="T121" fmla="*/ 941 h 1335"/>
                <a:gd name="T122" fmla="*/ 1790 w 1872"/>
                <a:gd name="T123" fmla="*/ 874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2" h="1335">
                  <a:moveTo>
                    <a:pt x="1848" y="803"/>
                  </a:moveTo>
                  <a:lnTo>
                    <a:pt x="1848" y="803"/>
                  </a:lnTo>
                  <a:lnTo>
                    <a:pt x="1839" y="803"/>
                  </a:lnTo>
                  <a:lnTo>
                    <a:pt x="1830" y="802"/>
                  </a:lnTo>
                  <a:lnTo>
                    <a:pt x="1822" y="799"/>
                  </a:lnTo>
                  <a:lnTo>
                    <a:pt x="1819" y="797"/>
                  </a:lnTo>
                  <a:lnTo>
                    <a:pt x="1815" y="795"/>
                  </a:lnTo>
                  <a:lnTo>
                    <a:pt x="1815" y="795"/>
                  </a:lnTo>
                  <a:lnTo>
                    <a:pt x="1812" y="791"/>
                  </a:lnTo>
                  <a:lnTo>
                    <a:pt x="1809" y="790"/>
                  </a:lnTo>
                  <a:lnTo>
                    <a:pt x="1807" y="789"/>
                  </a:lnTo>
                  <a:lnTo>
                    <a:pt x="1805" y="789"/>
                  </a:lnTo>
                  <a:lnTo>
                    <a:pt x="1800" y="791"/>
                  </a:lnTo>
                  <a:lnTo>
                    <a:pt x="1796" y="796"/>
                  </a:lnTo>
                  <a:lnTo>
                    <a:pt x="1796" y="796"/>
                  </a:lnTo>
                  <a:lnTo>
                    <a:pt x="1789" y="800"/>
                  </a:lnTo>
                  <a:lnTo>
                    <a:pt x="1779" y="804"/>
                  </a:lnTo>
                  <a:lnTo>
                    <a:pt x="1774" y="804"/>
                  </a:lnTo>
                  <a:lnTo>
                    <a:pt x="1771" y="804"/>
                  </a:lnTo>
                  <a:lnTo>
                    <a:pt x="1769" y="803"/>
                  </a:lnTo>
                  <a:lnTo>
                    <a:pt x="1769" y="802"/>
                  </a:lnTo>
                  <a:lnTo>
                    <a:pt x="1769" y="800"/>
                  </a:lnTo>
                  <a:lnTo>
                    <a:pt x="1769" y="798"/>
                  </a:lnTo>
                  <a:lnTo>
                    <a:pt x="1769" y="798"/>
                  </a:lnTo>
                  <a:lnTo>
                    <a:pt x="1772" y="793"/>
                  </a:lnTo>
                  <a:lnTo>
                    <a:pt x="1776" y="787"/>
                  </a:lnTo>
                  <a:lnTo>
                    <a:pt x="1783" y="779"/>
                  </a:lnTo>
                  <a:lnTo>
                    <a:pt x="1786" y="775"/>
                  </a:lnTo>
                  <a:lnTo>
                    <a:pt x="1787" y="773"/>
                  </a:lnTo>
                  <a:lnTo>
                    <a:pt x="1787" y="772"/>
                  </a:lnTo>
                  <a:lnTo>
                    <a:pt x="1786" y="771"/>
                  </a:lnTo>
                  <a:lnTo>
                    <a:pt x="1783" y="770"/>
                  </a:lnTo>
                  <a:lnTo>
                    <a:pt x="1783" y="770"/>
                  </a:lnTo>
                  <a:lnTo>
                    <a:pt x="1777" y="770"/>
                  </a:lnTo>
                  <a:lnTo>
                    <a:pt x="1775" y="771"/>
                  </a:lnTo>
                  <a:lnTo>
                    <a:pt x="1773" y="772"/>
                  </a:lnTo>
                  <a:lnTo>
                    <a:pt x="1765" y="781"/>
                  </a:lnTo>
                  <a:lnTo>
                    <a:pt x="1765" y="781"/>
                  </a:lnTo>
                  <a:lnTo>
                    <a:pt x="1762" y="784"/>
                  </a:lnTo>
                  <a:lnTo>
                    <a:pt x="1760" y="789"/>
                  </a:lnTo>
                  <a:lnTo>
                    <a:pt x="1756" y="798"/>
                  </a:lnTo>
                  <a:lnTo>
                    <a:pt x="1754" y="802"/>
                  </a:lnTo>
                  <a:lnTo>
                    <a:pt x="1752" y="805"/>
                  </a:lnTo>
                  <a:lnTo>
                    <a:pt x="1749" y="806"/>
                  </a:lnTo>
                  <a:lnTo>
                    <a:pt x="1746" y="806"/>
                  </a:lnTo>
                  <a:lnTo>
                    <a:pt x="1746" y="806"/>
                  </a:lnTo>
                  <a:lnTo>
                    <a:pt x="1744" y="806"/>
                  </a:lnTo>
                  <a:lnTo>
                    <a:pt x="1743" y="805"/>
                  </a:lnTo>
                  <a:lnTo>
                    <a:pt x="1743" y="802"/>
                  </a:lnTo>
                  <a:lnTo>
                    <a:pt x="1744" y="798"/>
                  </a:lnTo>
                  <a:lnTo>
                    <a:pt x="1746" y="793"/>
                  </a:lnTo>
                  <a:lnTo>
                    <a:pt x="1750" y="782"/>
                  </a:lnTo>
                  <a:lnTo>
                    <a:pt x="1751" y="777"/>
                  </a:lnTo>
                  <a:lnTo>
                    <a:pt x="1751" y="772"/>
                  </a:lnTo>
                  <a:lnTo>
                    <a:pt x="1751" y="772"/>
                  </a:lnTo>
                  <a:lnTo>
                    <a:pt x="1749" y="764"/>
                  </a:lnTo>
                  <a:lnTo>
                    <a:pt x="1746" y="758"/>
                  </a:lnTo>
                  <a:lnTo>
                    <a:pt x="1744" y="755"/>
                  </a:lnTo>
                  <a:lnTo>
                    <a:pt x="1741" y="753"/>
                  </a:lnTo>
                  <a:lnTo>
                    <a:pt x="1737" y="751"/>
                  </a:lnTo>
                  <a:lnTo>
                    <a:pt x="1732" y="750"/>
                  </a:lnTo>
                  <a:lnTo>
                    <a:pt x="1732" y="750"/>
                  </a:lnTo>
                  <a:lnTo>
                    <a:pt x="1720" y="748"/>
                  </a:lnTo>
                  <a:lnTo>
                    <a:pt x="1711" y="747"/>
                  </a:lnTo>
                  <a:lnTo>
                    <a:pt x="1706" y="746"/>
                  </a:lnTo>
                  <a:lnTo>
                    <a:pt x="1702" y="744"/>
                  </a:lnTo>
                  <a:lnTo>
                    <a:pt x="1697" y="741"/>
                  </a:lnTo>
                  <a:lnTo>
                    <a:pt x="1692" y="737"/>
                  </a:lnTo>
                  <a:lnTo>
                    <a:pt x="1692" y="737"/>
                  </a:lnTo>
                  <a:lnTo>
                    <a:pt x="1687" y="732"/>
                  </a:lnTo>
                  <a:lnTo>
                    <a:pt x="1682" y="729"/>
                  </a:lnTo>
                  <a:lnTo>
                    <a:pt x="1674" y="725"/>
                  </a:lnTo>
                  <a:lnTo>
                    <a:pt x="1667" y="722"/>
                  </a:lnTo>
                  <a:lnTo>
                    <a:pt x="1663" y="719"/>
                  </a:lnTo>
                  <a:lnTo>
                    <a:pt x="1659" y="715"/>
                  </a:lnTo>
                  <a:lnTo>
                    <a:pt x="1659" y="715"/>
                  </a:lnTo>
                  <a:lnTo>
                    <a:pt x="1650" y="703"/>
                  </a:lnTo>
                  <a:lnTo>
                    <a:pt x="1638" y="689"/>
                  </a:lnTo>
                  <a:lnTo>
                    <a:pt x="1632" y="684"/>
                  </a:lnTo>
                  <a:lnTo>
                    <a:pt x="1627" y="680"/>
                  </a:lnTo>
                  <a:lnTo>
                    <a:pt x="1625" y="679"/>
                  </a:lnTo>
                  <a:lnTo>
                    <a:pt x="1622" y="679"/>
                  </a:lnTo>
                  <a:lnTo>
                    <a:pt x="1620" y="679"/>
                  </a:lnTo>
                  <a:lnTo>
                    <a:pt x="1618" y="681"/>
                  </a:lnTo>
                  <a:lnTo>
                    <a:pt x="1618" y="681"/>
                  </a:lnTo>
                  <a:lnTo>
                    <a:pt x="1611" y="688"/>
                  </a:lnTo>
                  <a:lnTo>
                    <a:pt x="1606" y="694"/>
                  </a:lnTo>
                  <a:lnTo>
                    <a:pt x="1603" y="696"/>
                  </a:lnTo>
                  <a:lnTo>
                    <a:pt x="1600" y="697"/>
                  </a:lnTo>
                  <a:lnTo>
                    <a:pt x="1597" y="696"/>
                  </a:lnTo>
                  <a:lnTo>
                    <a:pt x="1593" y="694"/>
                  </a:lnTo>
                  <a:lnTo>
                    <a:pt x="1593" y="694"/>
                  </a:lnTo>
                  <a:lnTo>
                    <a:pt x="1586" y="688"/>
                  </a:lnTo>
                  <a:lnTo>
                    <a:pt x="1580" y="686"/>
                  </a:lnTo>
                  <a:lnTo>
                    <a:pt x="1578" y="686"/>
                  </a:lnTo>
                  <a:lnTo>
                    <a:pt x="1576" y="687"/>
                  </a:lnTo>
                  <a:lnTo>
                    <a:pt x="1574" y="689"/>
                  </a:lnTo>
                  <a:lnTo>
                    <a:pt x="1573" y="692"/>
                  </a:lnTo>
                  <a:lnTo>
                    <a:pt x="1573" y="692"/>
                  </a:lnTo>
                  <a:lnTo>
                    <a:pt x="1571" y="695"/>
                  </a:lnTo>
                  <a:lnTo>
                    <a:pt x="1568" y="699"/>
                  </a:lnTo>
                  <a:lnTo>
                    <a:pt x="1565" y="701"/>
                  </a:lnTo>
                  <a:lnTo>
                    <a:pt x="1561" y="703"/>
                  </a:lnTo>
                  <a:lnTo>
                    <a:pt x="1557" y="704"/>
                  </a:lnTo>
                  <a:lnTo>
                    <a:pt x="1554" y="703"/>
                  </a:lnTo>
                  <a:lnTo>
                    <a:pt x="1553" y="701"/>
                  </a:lnTo>
                  <a:lnTo>
                    <a:pt x="1552" y="696"/>
                  </a:lnTo>
                  <a:lnTo>
                    <a:pt x="1552" y="696"/>
                  </a:lnTo>
                  <a:lnTo>
                    <a:pt x="1553" y="687"/>
                  </a:lnTo>
                  <a:lnTo>
                    <a:pt x="1552" y="684"/>
                  </a:lnTo>
                  <a:lnTo>
                    <a:pt x="1552" y="683"/>
                  </a:lnTo>
                  <a:lnTo>
                    <a:pt x="1550" y="682"/>
                  </a:lnTo>
                  <a:lnTo>
                    <a:pt x="1549" y="682"/>
                  </a:lnTo>
                  <a:lnTo>
                    <a:pt x="1545" y="683"/>
                  </a:lnTo>
                  <a:lnTo>
                    <a:pt x="1545" y="683"/>
                  </a:lnTo>
                  <a:lnTo>
                    <a:pt x="1543" y="683"/>
                  </a:lnTo>
                  <a:lnTo>
                    <a:pt x="1541" y="682"/>
                  </a:lnTo>
                  <a:lnTo>
                    <a:pt x="1539" y="681"/>
                  </a:lnTo>
                  <a:lnTo>
                    <a:pt x="1538" y="679"/>
                  </a:lnTo>
                  <a:lnTo>
                    <a:pt x="1535" y="673"/>
                  </a:lnTo>
                  <a:lnTo>
                    <a:pt x="1534" y="665"/>
                  </a:lnTo>
                  <a:lnTo>
                    <a:pt x="1534" y="665"/>
                  </a:lnTo>
                  <a:lnTo>
                    <a:pt x="1534" y="660"/>
                  </a:lnTo>
                  <a:lnTo>
                    <a:pt x="1533" y="655"/>
                  </a:lnTo>
                  <a:lnTo>
                    <a:pt x="1531" y="650"/>
                  </a:lnTo>
                  <a:lnTo>
                    <a:pt x="1528" y="645"/>
                  </a:lnTo>
                  <a:lnTo>
                    <a:pt x="1525" y="641"/>
                  </a:lnTo>
                  <a:lnTo>
                    <a:pt x="1521" y="638"/>
                  </a:lnTo>
                  <a:lnTo>
                    <a:pt x="1516" y="636"/>
                  </a:lnTo>
                  <a:lnTo>
                    <a:pt x="1511" y="636"/>
                  </a:lnTo>
                  <a:lnTo>
                    <a:pt x="1511" y="636"/>
                  </a:lnTo>
                  <a:lnTo>
                    <a:pt x="1505" y="636"/>
                  </a:lnTo>
                  <a:lnTo>
                    <a:pt x="1500" y="638"/>
                  </a:lnTo>
                  <a:lnTo>
                    <a:pt x="1497" y="641"/>
                  </a:lnTo>
                  <a:lnTo>
                    <a:pt x="1493" y="644"/>
                  </a:lnTo>
                  <a:lnTo>
                    <a:pt x="1488" y="649"/>
                  </a:lnTo>
                  <a:lnTo>
                    <a:pt x="1485" y="650"/>
                  </a:lnTo>
                  <a:lnTo>
                    <a:pt x="1483" y="649"/>
                  </a:lnTo>
                  <a:lnTo>
                    <a:pt x="1483" y="649"/>
                  </a:lnTo>
                  <a:lnTo>
                    <a:pt x="1471" y="639"/>
                  </a:lnTo>
                  <a:lnTo>
                    <a:pt x="1468" y="637"/>
                  </a:lnTo>
                  <a:lnTo>
                    <a:pt x="1464" y="636"/>
                  </a:lnTo>
                  <a:lnTo>
                    <a:pt x="1459" y="634"/>
                  </a:lnTo>
                  <a:lnTo>
                    <a:pt x="1454" y="634"/>
                  </a:lnTo>
                  <a:lnTo>
                    <a:pt x="1454" y="634"/>
                  </a:lnTo>
                  <a:lnTo>
                    <a:pt x="1443" y="632"/>
                  </a:lnTo>
                  <a:lnTo>
                    <a:pt x="1434" y="630"/>
                  </a:lnTo>
                  <a:lnTo>
                    <a:pt x="1418" y="626"/>
                  </a:lnTo>
                  <a:lnTo>
                    <a:pt x="1418" y="626"/>
                  </a:lnTo>
                  <a:lnTo>
                    <a:pt x="1414" y="625"/>
                  </a:lnTo>
                  <a:lnTo>
                    <a:pt x="1410" y="622"/>
                  </a:lnTo>
                  <a:lnTo>
                    <a:pt x="1407" y="620"/>
                  </a:lnTo>
                  <a:lnTo>
                    <a:pt x="1405" y="616"/>
                  </a:lnTo>
                  <a:lnTo>
                    <a:pt x="1405" y="614"/>
                  </a:lnTo>
                  <a:lnTo>
                    <a:pt x="1405" y="613"/>
                  </a:lnTo>
                  <a:lnTo>
                    <a:pt x="1406" y="611"/>
                  </a:lnTo>
                  <a:lnTo>
                    <a:pt x="1408" y="610"/>
                  </a:lnTo>
                  <a:lnTo>
                    <a:pt x="1414" y="608"/>
                  </a:lnTo>
                  <a:lnTo>
                    <a:pt x="1425" y="608"/>
                  </a:lnTo>
                  <a:lnTo>
                    <a:pt x="1425" y="608"/>
                  </a:lnTo>
                  <a:lnTo>
                    <a:pt x="1442" y="607"/>
                  </a:lnTo>
                  <a:lnTo>
                    <a:pt x="1446" y="606"/>
                  </a:lnTo>
                  <a:lnTo>
                    <a:pt x="1448" y="605"/>
                  </a:lnTo>
                  <a:lnTo>
                    <a:pt x="1447" y="604"/>
                  </a:lnTo>
                  <a:lnTo>
                    <a:pt x="1445" y="602"/>
                  </a:lnTo>
                  <a:lnTo>
                    <a:pt x="1438" y="599"/>
                  </a:lnTo>
                  <a:lnTo>
                    <a:pt x="1438" y="599"/>
                  </a:lnTo>
                  <a:lnTo>
                    <a:pt x="1434" y="597"/>
                  </a:lnTo>
                  <a:lnTo>
                    <a:pt x="1430" y="595"/>
                  </a:lnTo>
                  <a:lnTo>
                    <a:pt x="1425" y="589"/>
                  </a:lnTo>
                  <a:lnTo>
                    <a:pt x="1422" y="587"/>
                  </a:lnTo>
                  <a:lnTo>
                    <a:pt x="1420" y="585"/>
                  </a:lnTo>
                  <a:lnTo>
                    <a:pt x="1416" y="585"/>
                  </a:lnTo>
                  <a:lnTo>
                    <a:pt x="1413" y="585"/>
                  </a:lnTo>
                  <a:lnTo>
                    <a:pt x="1413" y="585"/>
                  </a:lnTo>
                  <a:lnTo>
                    <a:pt x="1403" y="589"/>
                  </a:lnTo>
                  <a:lnTo>
                    <a:pt x="1393" y="593"/>
                  </a:lnTo>
                  <a:lnTo>
                    <a:pt x="1388" y="595"/>
                  </a:lnTo>
                  <a:lnTo>
                    <a:pt x="1382" y="596"/>
                  </a:lnTo>
                  <a:lnTo>
                    <a:pt x="1379" y="595"/>
                  </a:lnTo>
                  <a:lnTo>
                    <a:pt x="1376" y="594"/>
                  </a:lnTo>
                  <a:lnTo>
                    <a:pt x="1376" y="594"/>
                  </a:lnTo>
                  <a:lnTo>
                    <a:pt x="1375" y="591"/>
                  </a:lnTo>
                  <a:lnTo>
                    <a:pt x="1375" y="589"/>
                  </a:lnTo>
                  <a:lnTo>
                    <a:pt x="1375" y="587"/>
                  </a:lnTo>
                  <a:lnTo>
                    <a:pt x="1376" y="585"/>
                  </a:lnTo>
                  <a:lnTo>
                    <a:pt x="1379" y="582"/>
                  </a:lnTo>
                  <a:lnTo>
                    <a:pt x="1382" y="581"/>
                  </a:lnTo>
                  <a:lnTo>
                    <a:pt x="1391" y="578"/>
                  </a:lnTo>
                  <a:lnTo>
                    <a:pt x="1391" y="578"/>
                  </a:lnTo>
                  <a:lnTo>
                    <a:pt x="1397" y="577"/>
                  </a:lnTo>
                  <a:lnTo>
                    <a:pt x="1404" y="577"/>
                  </a:lnTo>
                  <a:lnTo>
                    <a:pt x="1417" y="579"/>
                  </a:lnTo>
                  <a:lnTo>
                    <a:pt x="1423" y="579"/>
                  </a:lnTo>
                  <a:lnTo>
                    <a:pt x="1428" y="579"/>
                  </a:lnTo>
                  <a:lnTo>
                    <a:pt x="1431" y="578"/>
                  </a:lnTo>
                  <a:lnTo>
                    <a:pt x="1432" y="576"/>
                  </a:lnTo>
                  <a:lnTo>
                    <a:pt x="1432" y="574"/>
                  </a:lnTo>
                  <a:lnTo>
                    <a:pt x="1432" y="574"/>
                  </a:lnTo>
                  <a:lnTo>
                    <a:pt x="1431" y="571"/>
                  </a:lnTo>
                  <a:lnTo>
                    <a:pt x="1429" y="567"/>
                  </a:lnTo>
                  <a:lnTo>
                    <a:pt x="1426" y="564"/>
                  </a:lnTo>
                  <a:lnTo>
                    <a:pt x="1422" y="561"/>
                  </a:lnTo>
                  <a:lnTo>
                    <a:pt x="1418" y="559"/>
                  </a:lnTo>
                  <a:lnTo>
                    <a:pt x="1414" y="558"/>
                  </a:lnTo>
                  <a:lnTo>
                    <a:pt x="1410" y="557"/>
                  </a:lnTo>
                  <a:lnTo>
                    <a:pt x="1406" y="557"/>
                  </a:lnTo>
                  <a:lnTo>
                    <a:pt x="1406" y="557"/>
                  </a:lnTo>
                  <a:lnTo>
                    <a:pt x="1398" y="559"/>
                  </a:lnTo>
                  <a:lnTo>
                    <a:pt x="1386" y="562"/>
                  </a:lnTo>
                  <a:lnTo>
                    <a:pt x="1377" y="563"/>
                  </a:lnTo>
                  <a:lnTo>
                    <a:pt x="1374" y="562"/>
                  </a:lnTo>
                  <a:lnTo>
                    <a:pt x="1373" y="560"/>
                  </a:lnTo>
                  <a:lnTo>
                    <a:pt x="1373" y="560"/>
                  </a:lnTo>
                  <a:lnTo>
                    <a:pt x="1373" y="558"/>
                  </a:lnTo>
                  <a:lnTo>
                    <a:pt x="1374" y="555"/>
                  </a:lnTo>
                  <a:lnTo>
                    <a:pt x="1376" y="553"/>
                  </a:lnTo>
                  <a:lnTo>
                    <a:pt x="1379" y="550"/>
                  </a:lnTo>
                  <a:lnTo>
                    <a:pt x="1383" y="548"/>
                  </a:lnTo>
                  <a:lnTo>
                    <a:pt x="1388" y="546"/>
                  </a:lnTo>
                  <a:lnTo>
                    <a:pt x="1394" y="546"/>
                  </a:lnTo>
                  <a:lnTo>
                    <a:pt x="1401" y="545"/>
                  </a:lnTo>
                  <a:lnTo>
                    <a:pt x="1401" y="545"/>
                  </a:lnTo>
                  <a:lnTo>
                    <a:pt x="1413" y="546"/>
                  </a:lnTo>
                  <a:lnTo>
                    <a:pt x="1420" y="547"/>
                  </a:lnTo>
                  <a:lnTo>
                    <a:pt x="1428" y="550"/>
                  </a:lnTo>
                  <a:lnTo>
                    <a:pt x="1438" y="554"/>
                  </a:lnTo>
                  <a:lnTo>
                    <a:pt x="1438" y="554"/>
                  </a:lnTo>
                  <a:lnTo>
                    <a:pt x="1443" y="556"/>
                  </a:lnTo>
                  <a:lnTo>
                    <a:pt x="1449" y="558"/>
                  </a:lnTo>
                  <a:lnTo>
                    <a:pt x="1462" y="560"/>
                  </a:lnTo>
                  <a:lnTo>
                    <a:pt x="1476" y="560"/>
                  </a:lnTo>
                  <a:lnTo>
                    <a:pt x="1492" y="558"/>
                  </a:lnTo>
                  <a:lnTo>
                    <a:pt x="1492" y="558"/>
                  </a:lnTo>
                  <a:lnTo>
                    <a:pt x="1500" y="557"/>
                  </a:lnTo>
                  <a:lnTo>
                    <a:pt x="1506" y="555"/>
                  </a:lnTo>
                  <a:lnTo>
                    <a:pt x="1509" y="553"/>
                  </a:lnTo>
                  <a:lnTo>
                    <a:pt x="1511" y="551"/>
                  </a:lnTo>
                  <a:lnTo>
                    <a:pt x="1511" y="548"/>
                  </a:lnTo>
                  <a:lnTo>
                    <a:pt x="1509" y="545"/>
                  </a:lnTo>
                  <a:lnTo>
                    <a:pt x="1505" y="542"/>
                  </a:lnTo>
                  <a:lnTo>
                    <a:pt x="1501" y="539"/>
                  </a:lnTo>
                  <a:lnTo>
                    <a:pt x="1501" y="539"/>
                  </a:lnTo>
                  <a:lnTo>
                    <a:pt x="1492" y="535"/>
                  </a:lnTo>
                  <a:lnTo>
                    <a:pt x="1485" y="532"/>
                  </a:lnTo>
                  <a:lnTo>
                    <a:pt x="1479" y="530"/>
                  </a:lnTo>
                  <a:lnTo>
                    <a:pt x="1477" y="528"/>
                  </a:lnTo>
                  <a:lnTo>
                    <a:pt x="1474" y="525"/>
                  </a:lnTo>
                  <a:lnTo>
                    <a:pt x="1474" y="525"/>
                  </a:lnTo>
                  <a:lnTo>
                    <a:pt x="1470" y="522"/>
                  </a:lnTo>
                  <a:lnTo>
                    <a:pt x="1467" y="519"/>
                  </a:lnTo>
                  <a:lnTo>
                    <a:pt x="1463" y="517"/>
                  </a:lnTo>
                  <a:lnTo>
                    <a:pt x="1459" y="516"/>
                  </a:lnTo>
                  <a:lnTo>
                    <a:pt x="1456" y="516"/>
                  </a:lnTo>
                  <a:lnTo>
                    <a:pt x="1453" y="516"/>
                  </a:lnTo>
                  <a:lnTo>
                    <a:pt x="1450" y="517"/>
                  </a:lnTo>
                  <a:lnTo>
                    <a:pt x="1448" y="519"/>
                  </a:lnTo>
                  <a:lnTo>
                    <a:pt x="1448" y="519"/>
                  </a:lnTo>
                  <a:lnTo>
                    <a:pt x="1446" y="520"/>
                  </a:lnTo>
                  <a:lnTo>
                    <a:pt x="1444" y="522"/>
                  </a:lnTo>
                  <a:lnTo>
                    <a:pt x="1439" y="522"/>
                  </a:lnTo>
                  <a:lnTo>
                    <a:pt x="1431" y="521"/>
                  </a:lnTo>
                  <a:lnTo>
                    <a:pt x="1422" y="519"/>
                  </a:lnTo>
                  <a:lnTo>
                    <a:pt x="1422" y="519"/>
                  </a:lnTo>
                  <a:lnTo>
                    <a:pt x="1412" y="514"/>
                  </a:lnTo>
                  <a:lnTo>
                    <a:pt x="1407" y="511"/>
                  </a:lnTo>
                  <a:lnTo>
                    <a:pt x="1404" y="508"/>
                  </a:lnTo>
                  <a:lnTo>
                    <a:pt x="1402" y="504"/>
                  </a:lnTo>
                  <a:lnTo>
                    <a:pt x="1401" y="503"/>
                  </a:lnTo>
                  <a:lnTo>
                    <a:pt x="1402" y="502"/>
                  </a:lnTo>
                  <a:lnTo>
                    <a:pt x="1403" y="501"/>
                  </a:lnTo>
                  <a:lnTo>
                    <a:pt x="1404" y="500"/>
                  </a:lnTo>
                  <a:lnTo>
                    <a:pt x="1411" y="498"/>
                  </a:lnTo>
                  <a:lnTo>
                    <a:pt x="1411" y="498"/>
                  </a:lnTo>
                  <a:lnTo>
                    <a:pt x="1418" y="497"/>
                  </a:lnTo>
                  <a:lnTo>
                    <a:pt x="1424" y="495"/>
                  </a:lnTo>
                  <a:lnTo>
                    <a:pt x="1433" y="491"/>
                  </a:lnTo>
                  <a:lnTo>
                    <a:pt x="1436" y="489"/>
                  </a:lnTo>
                  <a:lnTo>
                    <a:pt x="1440" y="488"/>
                  </a:lnTo>
                  <a:lnTo>
                    <a:pt x="1444" y="489"/>
                  </a:lnTo>
                  <a:lnTo>
                    <a:pt x="1448" y="491"/>
                  </a:lnTo>
                  <a:lnTo>
                    <a:pt x="1448" y="491"/>
                  </a:lnTo>
                  <a:lnTo>
                    <a:pt x="1453" y="493"/>
                  </a:lnTo>
                  <a:lnTo>
                    <a:pt x="1459" y="495"/>
                  </a:lnTo>
                  <a:lnTo>
                    <a:pt x="1465" y="496"/>
                  </a:lnTo>
                  <a:lnTo>
                    <a:pt x="1470" y="496"/>
                  </a:lnTo>
                  <a:lnTo>
                    <a:pt x="1476" y="495"/>
                  </a:lnTo>
                  <a:lnTo>
                    <a:pt x="1480" y="493"/>
                  </a:lnTo>
                  <a:lnTo>
                    <a:pt x="1482" y="490"/>
                  </a:lnTo>
                  <a:lnTo>
                    <a:pt x="1484" y="485"/>
                  </a:lnTo>
                  <a:lnTo>
                    <a:pt x="1484" y="485"/>
                  </a:lnTo>
                  <a:lnTo>
                    <a:pt x="1483" y="481"/>
                  </a:lnTo>
                  <a:lnTo>
                    <a:pt x="1481" y="476"/>
                  </a:lnTo>
                  <a:lnTo>
                    <a:pt x="1477" y="472"/>
                  </a:lnTo>
                  <a:lnTo>
                    <a:pt x="1471" y="467"/>
                  </a:lnTo>
                  <a:lnTo>
                    <a:pt x="1462" y="458"/>
                  </a:lnTo>
                  <a:lnTo>
                    <a:pt x="1457" y="453"/>
                  </a:lnTo>
                  <a:lnTo>
                    <a:pt x="1454" y="448"/>
                  </a:lnTo>
                  <a:lnTo>
                    <a:pt x="1454" y="448"/>
                  </a:lnTo>
                  <a:lnTo>
                    <a:pt x="1450" y="441"/>
                  </a:lnTo>
                  <a:lnTo>
                    <a:pt x="1447" y="436"/>
                  </a:lnTo>
                  <a:lnTo>
                    <a:pt x="1442" y="432"/>
                  </a:lnTo>
                  <a:lnTo>
                    <a:pt x="1438" y="429"/>
                  </a:lnTo>
                  <a:lnTo>
                    <a:pt x="1433" y="426"/>
                  </a:lnTo>
                  <a:lnTo>
                    <a:pt x="1429" y="424"/>
                  </a:lnTo>
                  <a:lnTo>
                    <a:pt x="1425" y="424"/>
                  </a:lnTo>
                  <a:lnTo>
                    <a:pt x="1422" y="424"/>
                  </a:lnTo>
                  <a:lnTo>
                    <a:pt x="1422" y="424"/>
                  </a:lnTo>
                  <a:lnTo>
                    <a:pt x="1418" y="426"/>
                  </a:lnTo>
                  <a:lnTo>
                    <a:pt x="1414" y="428"/>
                  </a:lnTo>
                  <a:lnTo>
                    <a:pt x="1412" y="429"/>
                  </a:lnTo>
                  <a:lnTo>
                    <a:pt x="1411" y="431"/>
                  </a:lnTo>
                  <a:lnTo>
                    <a:pt x="1410" y="433"/>
                  </a:lnTo>
                  <a:lnTo>
                    <a:pt x="1410" y="437"/>
                  </a:lnTo>
                  <a:lnTo>
                    <a:pt x="1410" y="437"/>
                  </a:lnTo>
                  <a:lnTo>
                    <a:pt x="1409" y="441"/>
                  </a:lnTo>
                  <a:lnTo>
                    <a:pt x="1408" y="444"/>
                  </a:lnTo>
                  <a:lnTo>
                    <a:pt x="1407" y="448"/>
                  </a:lnTo>
                  <a:lnTo>
                    <a:pt x="1405" y="451"/>
                  </a:lnTo>
                  <a:lnTo>
                    <a:pt x="1403" y="453"/>
                  </a:lnTo>
                  <a:lnTo>
                    <a:pt x="1401" y="454"/>
                  </a:lnTo>
                  <a:lnTo>
                    <a:pt x="1398" y="455"/>
                  </a:lnTo>
                  <a:lnTo>
                    <a:pt x="1396" y="455"/>
                  </a:lnTo>
                  <a:lnTo>
                    <a:pt x="1396" y="455"/>
                  </a:lnTo>
                  <a:lnTo>
                    <a:pt x="1393" y="455"/>
                  </a:lnTo>
                  <a:lnTo>
                    <a:pt x="1391" y="456"/>
                  </a:lnTo>
                  <a:lnTo>
                    <a:pt x="1388" y="458"/>
                  </a:lnTo>
                  <a:lnTo>
                    <a:pt x="1383" y="460"/>
                  </a:lnTo>
                  <a:lnTo>
                    <a:pt x="1381" y="461"/>
                  </a:lnTo>
                  <a:lnTo>
                    <a:pt x="1378" y="461"/>
                  </a:lnTo>
                  <a:lnTo>
                    <a:pt x="1378" y="461"/>
                  </a:lnTo>
                  <a:lnTo>
                    <a:pt x="1375" y="461"/>
                  </a:lnTo>
                  <a:lnTo>
                    <a:pt x="1371" y="462"/>
                  </a:lnTo>
                  <a:lnTo>
                    <a:pt x="1362" y="466"/>
                  </a:lnTo>
                  <a:lnTo>
                    <a:pt x="1354" y="471"/>
                  </a:lnTo>
                  <a:lnTo>
                    <a:pt x="1349" y="476"/>
                  </a:lnTo>
                  <a:lnTo>
                    <a:pt x="1349" y="476"/>
                  </a:lnTo>
                  <a:lnTo>
                    <a:pt x="1347" y="477"/>
                  </a:lnTo>
                  <a:lnTo>
                    <a:pt x="1344" y="479"/>
                  </a:lnTo>
                  <a:lnTo>
                    <a:pt x="1335" y="483"/>
                  </a:lnTo>
                  <a:lnTo>
                    <a:pt x="1325" y="486"/>
                  </a:lnTo>
                  <a:lnTo>
                    <a:pt x="1317" y="487"/>
                  </a:lnTo>
                  <a:lnTo>
                    <a:pt x="1317" y="487"/>
                  </a:lnTo>
                  <a:lnTo>
                    <a:pt x="1315" y="487"/>
                  </a:lnTo>
                  <a:lnTo>
                    <a:pt x="1313" y="486"/>
                  </a:lnTo>
                  <a:lnTo>
                    <a:pt x="1311" y="484"/>
                  </a:lnTo>
                  <a:lnTo>
                    <a:pt x="1310" y="482"/>
                  </a:lnTo>
                  <a:lnTo>
                    <a:pt x="1311" y="480"/>
                  </a:lnTo>
                  <a:lnTo>
                    <a:pt x="1313" y="478"/>
                  </a:lnTo>
                  <a:lnTo>
                    <a:pt x="1316" y="476"/>
                  </a:lnTo>
                  <a:lnTo>
                    <a:pt x="1321" y="475"/>
                  </a:lnTo>
                  <a:lnTo>
                    <a:pt x="1321" y="475"/>
                  </a:lnTo>
                  <a:lnTo>
                    <a:pt x="1334" y="471"/>
                  </a:lnTo>
                  <a:lnTo>
                    <a:pt x="1345" y="466"/>
                  </a:lnTo>
                  <a:lnTo>
                    <a:pt x="1355" y="461"/>
                  </a:lnTo>
                  <a:lnTo>
                    <a:pt x="1362" y="455"/>
                  </a:lnTo>
                  <a:lnTo>
                    <a:pt x="1362" y="455"/>
                  </a:lnTo>
                  <a:lnTo>
                    <a:pt x="1374" y="444"/>
                  </a:lnTo>
                  <a:lnTo>
                    <a:pt x="1375" y="442"/>
                  </a:lnTo>
                  <a:lnTo>
                    <a:pt x="1376" y="440"/>
                  </a:lnTo>
                  <a:lnTo>
                    <a:pt x="1375" y="439"/>
                  </a:lnTo>
                  <a:lnTo>
                    <a:pt x="1373" y="439"/>
                  </a:lnTo>
                  <a:lnTo>
                    <a:pt x="1373" y="439"/>
                  </a:lnTo>
                  <a:lnTo>
                    <a:pt x="1366" y="438"/>
                  </a:lnTo>
                  <a:lnTo>
                    <a:pt x="1358" y="438"/>
                  </a:lnTo>
                  <a:lnTo>
                    <a:pt x="1353" y="438"/>
                  </a:lnTo>
                  <a:lnTo>
                    <a:pt x="1348" y="439"/>
                  </a:lnTo>
                  <a:lnTo>
                    <a:pt x="1343" y="440"/>
                  </a:lnTo>
                  <a:lnTo>
                    <a:pt x="1339" y="443"/>
                  </a:lnTo>
                  <a:lnTo>
                    <a:pt x="1339" y="443"/>
                  </a:lnTo>
                  <a:lnTo>
                    <a:pt x="1327" y="454"/>
                  </a:lnTo>
                  <a:lnTo>
                    <a:pt x="1313" y="464"/>
                  </a:lnTo>
                  <a:lnTo>
                    <a:pt x="1306" y="467"/>
                  </a:lnTo>
                  <a:lnTo>
                    <a:pt x="1299" y="469"/>
                  </a:lnTo>
                  <a:lnTo>
                    <a:pt x="1297" y="470"/>
                  </a:lnTo>
                  <a:lnTo>
                    <a:pt x="1295" y="469"/>
                  </a:lnTo>
                  <a:lnTo>
                    <a:pt x="1294" y="468"/>
                  </a:lnTo>
                  <a:lnTo>
                    <a:pt x="1294" y="466"/>
                  </a:lnTo>
                  <a:lnTo>
                    <a:pt x="1294" y="466"/>
                  </a:lnTo>
                  <a:lnTo>
                    <a:pt x="1293" y="458"/>
                  </a:lnTo>
                  <a:lnTo>
                    <a:pt x="1294" y="455"/>
                  </a:lnTo>
                  <a:lnTo>
                    <a:pt x="1295" y="452"/>
                  </a:lnTo>
                  <a:lnTo>
                    <a:pt x="1297" y="449"/>
                  </a:lnTo>
                  <a:lnTo>
                    <a:pt x="1302" y="446"/>
                  </a:lnTo>
                  <a:lnTo>
                    <a:pt x="1315" y="440"/>
                  </a:lnTo>
                  <a:lnTo>
                    <a:pt x="1315" y="440"/>
                  </a:lnTo>
                  <a:lnTo>
                    <a:pt x="1329" y="434"/>
                  </a:lnTo>
                  <a:lnTo>
                    <a:pt x="1340" y="429"/>
                  </a:lnTo>
                  <a:lnTo>
                    <a:pt x="1350" y="426"/>
                  </a:lnTo>
                  <a:lnTo>
                    <a:pt x="1355" y="425"/>
                  </a:lnTo>
                  <a:lnTo>
                    <a:pt x="1361" y="425"/>
                  </a:lnTo>
                  <a:lnTo>
                    <a:pt x="1361" y="425"/>
                  </a:lnTo>
                  <a:lnTo>
                    <a:pt x="1367" y="425"/>
                  </a:lnTo>
                  <a:lnTo>
                    <a:pt x="1370" y="423"/>
                  </a:lnTo>
                  <a:lnTo>
                    <a:pt x="1372" y="421"/>
                  </a:lnTo>
                  <a:lnTo>
                    <a:pt x="1374" y="418"/>
                  </a:lnTo>
                  <a:lnTo>
                    <a:pt x="1375" y="416"/>
                  </a:lnTo>
                  <a:lnTo>
                    <a:pt x="1378" y="414"/>
                  </a:lnTo>
                  <a:lnTo>
                    <a:pt x="1382" y="413"/>
                  </a:lnTo>
                  <a:lnTo>
                    <a:pt x="1390" y="413"/>
                  </a:lnTo>
                  <a:lnTo>
                    <a:pt x="1390" y="413"/>
                  </a:lnTo>
                  <a:lnTo>
                    <a:pt x="1403" y="414"/>
                  </a:lnTo>
                  <a:lnTo>
                    <a:pt x="1407" y="414"/>
                  </a:lnTo>
                  <a:lnTo>
                    <a:pt x="1409" y="413"/>
                  </a:lnTo>
                  <a:lnTo>
                    <a:pt x="1409" y="412"/>
                  </a:lnTo>
                  <a:lnTo>
                    <a:pt x="1408" y="410"/>
                  </a:lnTo>
                  <a:lnTo>
                    <a:pt x="1402" y="405"/>
                  </a:lnTo>
                  <a:lnTo>
                    <a:pt x="1402" y="405"/>
                  </a:lnTo>
                  <a:lnTo>
                    <a:pt x="1395" y="399"/>
                  </a:lnTo>
                  <a:lnTo>
                    <a:pt x="1388" y="392"/>
                  </a:lnTo>
                  <a:lnTo>
                    <a:pt x="1381" y="387"/>
                  </a:lnTo>
                  <a:lnTo>
                    <a:pt x="1378" y="386"/>
                  </a:lnTo>
                  <a:lnTo>
                    <a:pt x="1374" y="385"/>
                  </a:lnTo>
                  <a:lnTo>
                    <a:pt x="1374" y="385"/>
                  </a:lnTo>
                  <a:lnTo>
                    <a:pt x="1370" y="385"/>
                  </a:lnTo>
                  <a:lnTo>
                    <a:pt x="1366" y="383"/>
                  </a:lnTo>
                  <a:lnTo>
                    <a:pt x="1357" y="378"/>
                  </a:lnTo>
                  <a:lnTo>
                    <a:pt x="1347" y="373"/>
                  </a:lnTo>
                  <a:lnTo>
                    <a:pt x="1342" y="372"/>
                  </a:lnTo>
                  <a:lnTo>
                    <a:pt x="1337" y="371"/>
                  </a:lnTo>
                  <a:lnTo>
                    <a:pt x="1337" y="371"/>
                  </a:lnTo>
                  <a:lnTo>
                    <a:pt x="1331" y="372"/>
                  </a:lnTo>
                  <a:lnTo>
                    <a:pt x="1325" y="374"/>
                  </a:lnTo>
                  <a:lnTo>
                    <a:pt x="1314" y="377"/>
                  </a:lnTo>
                  <a:lnTo>
                    <a:pt x="1309" y="378"/>
                  </a:lnTo>
                  <a:lnTo>
                    <a:pt x="1305" y="378"/>
                  </a:lnTo>
                  <a:lnTo>
                    <a:pt x="1303" y="377"/>
                  </a:lnTo>
                  <a:lnTo>
                    <a:pt x="1302" y="375"/>
                  </a:lnTo>
                  <a:lnTo>
                    <a:pt x="1302" y="375"/>
                  </a:lnTo>
                  <a:lnTo>
                    <a:pt x="1302" y="372"/>
                  </a:lnTo>
                  <a:lnTo>
                    <a:pt x="1299" y="370"/>
                  </a:lnTo>
                  <a:lnTo>
                    <a:pt x="1297" y="369"/>
                  </a:lnTo>
                  <a:lnTo>
                    <a:pt x="1295" y="369"/>
                  </a:lnTo>
                  <a:lnTo>
                    <a:pt x="1288" y="369"/>
                  </a:lnTo>
                  <a:lnTo>
                    <a:pt x="1281" y="370"/>
                  </a:lnTo>
                  <a:lnTo>
                    <a:pt x="1281" y="370"/>
                  </a:lnTo>
                  <a:lnTo>
                    <a:pt x="1272" y="372"/>
                  </a:lnTo>
                  <a:lnTo>
                    <a:pt x="1265" y="376"/>
                  </a:lnTo>
                  <a:lnTo>
                    <a:pt x="1262" y="378"/>
                  </a:lnTo>
                  <a:lnTo>
                    <a:pt x="1262" y="380"/>
                  </a:lnTo>
                  <a:lnTo>
                    <a:pt x="1263" y="382"/>
                  </a:lnTo>
                  <a:lnTo>
                    <a:pt x="1268" y="384"/>
                  </a:lnTo>
                  <a:lnTo>
                    <a:pt x="1268" y="384"/>
                  </a:lnTo>
                  <a:lnTo>
                    <a:pt x="1273" y="387"/>
                  </a:lnTo>
                  <a:lnTo>
                    <a:pt x="1277" y="390"/>
                  </a:lnTo>
                  <a:lnTo>
                    <a:pt x="1280" y="393"/>
                  </a:lnTo>
                  <a:lnTo>
                    <a:pt x="1281" y="397"/>
                  </a:lnTo>
                  <a:lnTo>
                    <a:pt x="1281" y="400"/>
                  </a:lnTo>
                  <a:lnTo>
                    <a:pt x="1281" y="403"/>
                  </a:lnTo>
                  <a:lnTo>
                    <a:pt x="1278" y="404"/>
                  </a:lnTo>
                  <a:lnTo>
                    <a:pt x="1275" y="405"/>
                  </a:lnTo>
                  <a:lnTo>
                    <a:pt x="1275" y="405"/>
                  </a:lnTo>
                  <a:lnTo>
                    <a:pt x="1272" y="404"/>
                  </a:lnTo>
                  <a:lnTo>
                    <a:pt x="1270" y="403"/>
                  </a:lnTo>
                  <a:lnTo>
                    <a:pt x="1268" y="400"/>
                  </a:lnTo>
                  <a:lnTo>
                    <a:pt x="1265" y="396"/>
                  </a:lnTo>
                  <a:lnTo>
                    <a:pt x="1263" y="394"/>
                  </a:lnTo>
                  <a:lnTo>
                    <a:pt x="1259" y="392"/>
                  </a:lnTo>
                  <a:lnTo>
                    <a:pt x="1259" y="392"/>
                  </a:lnTo>
                  <a:lnTo>
                    <a:pt x="1252" y="389"/>
                  </a:lnTo>
                  <a:lnTo>
                    <a:pt x="1249" y="388"/>
                  </a:lnTo>
                  <a:lnTo>
                    <a:pt x="1247" y="388"/>
                  </a:lnTo>
                  <a:lnTo>
                    <a:pt x="1245" y="389"/>
                  </a:lnTo>
                  <a:lnTo>
                    <a:pt x="1243" y="391"/>
                  </a:lnTo>
                  <a:lnTo>
                    <a:pt x="1238" y="398"/>
                  </a:lnTo>
                  <a:lnTo>
                    <a:pt x="1238" y="398"/>
                  </a:lnTo>
                  <a:lnTo>
                    <a:pt x="1225" y="419"/>
                  </a:lnTo>
                  <a:lnTo>
                    <a:pt x="1220" y="430"/>
                  </a:lnTo>
                  <a:lnTo>
                    <a:pt x="1218" y="436"/>
                  </a:lnTo>
                  <a:lnTo>
                    <a:pt x="1216" y="441"/>
                  </a:lnTo>
                  <a:lnTo>
                    <a:pt x="1216" y="441"/>
                  </a:lnTo>
                  <a:lnTo>
                    <a:pt x="1214" y="448"/>
                  </a:lnTo>
                  <a:lnTo>
                    <a:pt x="1211" y="452"/>
                  </a:lnTo>
                  <a:lnTo>
                    <a:pt x="1208" y="456"/>
                  </a:lnTo>
                  <a:lnTo>
                    <a:pt x="1206" y="458"/>
                  </a:lnTo>
                  <a:lnTo>
                    <a:pt x="1203" y="459"/>
                  </a:lnTo>
                  <a:lnTo>
                    <a:pt x="1201" y="458"/>
                  </a:lnTo>
                  <a:lnTo>
                    <a:pt x="1200" y="455"/>
                  </a:lnTo>
                  <a:lnTo>
                    <a:pt x="1200" y="450"/>
                  </a:lnTo>
                  <a:lnTo>
                    <a:pt x="1200" y="450"/>
                  </a:lnTo>
                  <a:lnTo>
                    <a:pt x="1201" y="443"/>
                  </a:lnTo>
                  <a:lnTo>
                    <a:pt x="1203" y="437"/>
                  </a:lnTo>
                  <a:lnTo>
                    <a:pt x="1209" y="427"/>
                  </a:lnTo>
                  <a:lnTo>
                    <a:pt x="1214" y="418"/>
                  </a:lnTo>
                  <a:lnTo>
                    <a:pt x="1216" y="414"/>
                  </a:lnTo>
                  <a:lnTo>
                    <a:pt x="1217" y="410"/>
                  </a:lnTo>
                  <a:lnTo>
                    <a:pt x="1217" y="410"/>
                  </a:lnTo>
                  <a:lnTo>
                    <a:pt x="1217" y="407"/>
                  </a:lnTo>
                  <a:lnTo>
                    <a:pt x="1214" y="405"/>
                  </a:lnTo>
                  <a:lnTo>
                    <a:pt x="1211" y="404"/>
                  </a:lnTo>
                  <a:lnTo>
                    <a:pt x="1207" y="404"/>
                  </a:lnTo>
                  <a:lnTo>
                    <a:pt x="1203" y="404"/>
                  </a:lnTo>
                  <a:lnTo>
                    <a:pt x="1200" y="406"/>
                  </a:lnTo>
                  <a:lnTo>
                    <a:pt x="1197" y="408"/>
                  </a:lnTo>
                  <a:lnTo>
                    <a:pt x="1195" y="412"/>
                  </a:lnTo>
                  <a:lnTo>
                    <a:pt x="1195" y="412"/>
                  </a:lnTo>
                  <a:lnTo>
                    <a:pt x="1193" y="417"/>
                  </a:lnTo>
                  <a:lnTo>
                    <a:pt x="1190" y="421"/>
                  </a:lnTo>
                  <a:lnTo>
                    <a:pt x="1187" y="425"/>
                  </a:lnTo>
                  <a:lnTo>
                    <a:pt x="1183" y="427"/>
                  </a:lnTo>
                  <a:lnTo>
                    <a:pt x="1179" y="429"/>
                  </a:lnTo>
                  <a:lnTo>
                    <a:pt x="1176" y="429"/>
                  </a:lnTo>
                  <a:lnTo>
                    <a:pt x="1174" y="427"/>
                  </a:lnTo>
                  <a:lnTo>
                    <a:pt x="1173" y="423"/>
                  </a:lnTo>
                  <a:lnTo>
                    <a:pt x="1173" y="423"/>
                  </a:lnTo>
                  <a:lnTo>
                    <a:pt x="1174" y="418"/>
                  </a:lnTo>
                  <a:lnTo>
                    <a:pt x="1175" y="412"/>
                  </a:lnTo>
                  <a:lnTo>
                    <a:pt x="1177" y="407"/>
                  </a:lnTo>
                  <a:lnTo>
                    <a:pt x="1180" y="402"/>
                  </a:lnTo>
                  <a:lnTo>
                    <a:pt x="1183" y="398"/>
                  </a:lnTo>
                  <a:lnTo>
                    <a:pt x="1187" y="394"/>
                  </a:lnTo>
                  <a:lnTo>
                    <a:pt x="1192" y="392"/>
                  </a:lnTo>
                  <a:lnTo>
                    <a:pt x="1198" y="391"/>
                  </a:lnTo>
                  <a:lnTo>
                    <a:pt x="1198" y="391"/>
                  </a:lnTo>
                  <a:lnTo>
                    <a:pt x="1213" y="389"/>
                  </a:lnTo>
                  <a:lnTo>
                    <a:pt x="1222" y="388"/>
                  </a:lnTo>
                  <a:lnTo>
                    <a:pt x="1231" y="386"/>
                  </a:lnTo>
                  <a:lnTo>
                    <a:pt x="1239" y="383"/>
                  </a:lnTo>
                  <a:lnTo>
                    <a:pt x="1245" y="380"/>
                  </a:lnTo>
                  <a:lnTo>
                    <a:pt x="1248" y="378"/>
                  </a:lnTo>
                  <a:lnTo>
                    <a:pt x="1250" y="375"/>
                  </a:lnTo>
                  <a:lnTo>
                    <a:pt x="1251" y="372"/>
                  </a:lnTo>
                  <a:lnTo>
                    <a:pt x="1252" y="369"/>
                  </a:lnTo>
                  <a:lnTo>
                    <a:pt x="1252" y="369"/>
                  </a:lnTo>
                  <a:lnTo>
                    <a:pt x="1253" y="363"/>
                  </a:lnTo>
                  <a:lnTo>
                    <a:pt x="1256" y="357"/>
                  </a:lnTo>
                  <a:lnTo>
                    <a:pt x="1261" y="348"/>
                  </a:lnTo>
                  <a:lnTo>
                    <a:pt x="1263" y="345"/>
                  </a:lnTo>
                  <a:lnTo>
                    <a:pt x="1263" y="342"/>
                  </a:lnTo>
                  <a:lnTo>
                    <a:pt x="1261" y="340"/>
                  </a:lnTo>
                  <a:lnTo>
                    <a:pt x="1255" y="339"/>
                  </a:lnTo>
                  <a:lnTo>
                    <a:pt x="1255" y="339"/>
                  </a:lnTo>
                  <a:lnTo>
                    <a:pt x="1241" y="338"/>
                  </a:lnTo>
                  <a:lnTo>
                    <a:pt x="1230" y="338"/>
                  </a:lnTo>
                  <a:lnTo>
                    <a:pt x="1226" y="339"/>
                  </a:lnTo>
                  <a:lnTo>
                    <a:pt x="1222" y="340"/>
                  </a:lnTo>
                  <a:lnTo>
                    <a:pt x="1219" y="341"/>
                  </a:lnTo>
                  <a:lnTo>
                    <a:pt x="1217" y="344"/>
                  </a:lnTo>
                  <a:lnTo>
                    <a:pt x="1217" y="344"/>
                  </a:lnTo>
                  <a:lnTo>
                    <a:pt x="1212" y="349"/>
                  </a:lnTo>
                  <a:lnTo>
                    <a:pt x="1206" y="355"/>
                  </a:lnTo>
                  <a:lnTo>
                    <a:pt x="1198" y="359"/>
                  </a:lnTo>
                  <a:lnTo>
                    <a:pt x="1194" y="360"/>
                  </a:lnTo>
                  <a:lnTo>
                    <a:pt x="1189" y="362"/>
                  </a:lnTo>
                  <a:lnTo>
                    <a:pt x="1189" y="362"/>
                  </a:lnTo>
                  <a:lnTo>
                    <a:pt x="1185" y="362"/>
                  </a:lnTo>
                  <a:lnTo>
                    <a:pt x="1181" y="363"/>
                  </a:lnTo>
                  <a:lnTo>
                    <a:pt x="1172" y="366"/>
                  </a:lnTo>
                  <a:lnTo>
                    <a:pt x="1165" y="370"/>
                  </a:lnTo>
                  <a:lnTo>
                    <a:pt x="1158" y="375"/>
                  </a:lnTo>
                  <a:lnTo>
                    <a:pt x="1158" y="375"/>
                  </a:lnTo>
                  <a:lnTo>
                    <a:pt x="1151" y="380"/>
                  </a:lnTo>
                  <a:lnTo>
                    <a:pt x="1142" y="387"/>
                  </a:lnTo>
                  <a:lnTo>
                    <a:pt x="1137" y="389"/>
                  </a:lnTo>
                  <a:lnTo>
                    <a:pt x="1134" y="390"/>
                  </a:lnTo>
                  <a:lnTo>
                    <a:pt x="1132" y="390"/>
                  </a:lnTo>
                  <a:lnTo>
                    <a:pt x="1131" y="389"/>
                  </a:lnTo>
                  <a:lnTo>
                    <a:pt x="1130" y="387"/>
                  </a:lnTo>
                  <a:lnTo>
                    <a:pt x="1128" y="385"/>
                  </a:lnTo>
                  <a:lnTo>
                    <a:pt x="1128" y="385"/>
                  </a:lnTo>
                  <a:lnTo>
                    <a:pt x="1128" y="381"/>
                  </a:lnTo>
                  <a:lnTo>
                    <a:pt x="1130" y="376"/>
                  </a:lnTo>
                  <a:lnTo>
                    <a:pt x="1133" y="372"/>
                  </a:lnTo>
                  <a:lnTo>
                    <a:pt x="1136" y="369"/>
                  </a:lnTo>
                  <a:lnTo>
                    <a:pt x="1144" y="362"/>
                  </a:lnTo>
                  <a:lnTo>
                    <a:pt x="1154" y="354"/>
                  </a:lnTo>
                  <a:lnTo>
                    <a:pt x="1154" y="354"/>
                  </a:lnTo>
                  <a:lnTo>
                    <a:pt x="1164" y="348"/>
                  </a:lnTo>
                  <a:lnTo>
                    <a:pt x="1175" y="344"/>
                  </a:lnTo>
                  <a:lnTo>
                    <a:pt x="1185" y="341"/>
                  </a:lnTo>
                  <a:lnTo>
                    <a:pt x="1190" y="341"/>
                  </a:lnTo>
                  <a:lnTo>
                    <a:pt x="1194" y="341"/>
                  </a:lnTo>
                  <a:lnTo>
                    <a:pt x="1194" y="341"/>
                  </a:lnTo>
                  <a:lnTo>
                    <a:pt x="1197" y="342"/>
                  </a:lnTo>
                  <a:lnTo>
                    <a:pt x="1199" y="341"/>
                  </a:lnTo>
                  <a:lnTo>
                    <a:pt x="1201" y="339"/>
                  </a:lnTo>
                  <a:lnTo>
                    <a:pt x="1202" y="337"/>
                  </a:lnTo>
                  <a:lnTo>
                    <a:pt x="1206" y="332"/>
                  </a:lnTo>
                  <a:lnTo>
                    <a:pt x="1208" y="330"/>
                  </a:lnTo>
                  <a:lnTo>
                    <a:pt x="1212" y="327"/>
                  </a:lnTo>
                  <a:lnTo>
                    <a:pt x="1212" y="327"/>
                  </a:lnTo>
                  <a:lnTo>
                    <a:pt x="1217" y="325"/>
                  </a:lnTo>
                  <a:lnTo>
                    <a:pt x="1219" y="323"/>
                  </a:lnTo>
                  <a:lnTo>
                    <a:pt x="1221" y="320"/>
                  </a:lnTo>
                  <a:lnTo>
                    <a:pt x="1221" y="317"/>
                  </a:lnTo>
                  <a:lnTo>
                    <a:pt x="1220" y="314"/>
                  </a:lnTo>
                  <a:lnTo>
                    <a:pt x="1219" y="310"/>
                  </a:lnTo>
                  <a:lnTo>
                    <a:pt x="1213" y="304"/>
                  </a:lnTo>
                  <a:lnTo>
                    <a:pt x="1213" y="304"/>
                  </a:lnTo>
                  <a:lnTo>
                    <a:pt x="1206" y="298"/>
                  </a:lnTo>
                  <a:lnTo>
                    <a:pt x="1197" y="292"/>
                  </a:lnTo>
                  <a:lnTo>
                    <a:pt x="1187" y="287"/>
                  </a:lnTo>
                  <a:lnTo>
                    <a:pt x="1175" y="282"/>
                  </a:lnTo>
                  <a:lnTo>
                    <a:pt x="1175" y="282"/>
                  </a:lnTo>
                  <a:lnTo>
                    <a:pt x="1164" y="278"/>
                  </a:lnTo>
                  <a:lnTo>
                    <a:pt x="1152" y="274"/>
                  </a:lnTo>
                  <a:lnTo>
                    <a:pt x="1141" y="271"/>
                  </a:lnTo>
                  <a:lnTo>
                    <a:pt x="1135" y="271"/>
                  </a:lnTo>
                  <a:lnTo>
                    <a:pt x="1130" y="272"/>
                  </a:lnTo>
                  <a:lnTo>
                    <a:pt x="1130" y="272"/>
                  </a:lnTo>
                  <a:lnTo>
                    <a:pt x="1122" y="273"/>
                  </a:lnTo>
                  <a:lnTo>
                    <a:pt x="1119" y="276"/>
                  </a:lnTo>
                  <a:lnTo>
                    <a:pt x="1117" y="278"/>
                  </a:lnTo>
                  <a:lnTo>
                    <a:pt x="1113" y="283"/>
                  </a:lnTo>
                  <a:lnTo>
                    <a:pt x="1109" y="293"/>
                  </a:lnTo>
                  <a:lnTo>
                    <a:pt x="1109" y="293"/>
                  </a:lnTo>
                  <a:lnTo>
                    <a:pt x="1099" y="313"/>
                  </a:lnTo>
                  <a:lnTo>
                    <a:pt x="1095" y="322"/>
                  </a:lnTo>
                  <a:lnTo>
                    <a:pt x="1092" y="332"/>
                  </a:lnTo>
                  <a:lnTo>
                    <a:pt x="1092" y="332"/>
                  </a:lnTo>
                  <a:lnTo>
                    <a:pt x="1089" y="338"/>
                  </a:lnTo>
                  <a:lnTo>
                    <a:pt x="1086" y="344"/>
                  </a:lnTo>
                  <a:lnTo>
                    <a:pt x="1082" y="351"/>
                  </a:lnTo>
                  <a:lnTo>
                    <a:pt x="1078" y="356"/>
                  </a:lnTo>
                  <a:lnTo>
                    <a:pt x="1074" y="359"/>
                  </a:lnTo>
                  <a:lnTo>
                    <a:pt x="1073" y="360"/>
                  </a:lnTo>
                  <a:lnTo>
                    <a:pt x="1072" y="360"/>
                  </a:lnTo>
                  <a:lnTo>
                    <a:pt x="1071" y="359"/>
                  </a:lnTo>
                  <a:lnTo>
                    <a:pt x="1070" y="358"/>
                  </a:lnTo>
                  <a:lnTo>
                    <a:pt x="1071" y="351"/>
                  </a:lnTo>
                  <a:lnTo>
                    <a:pt x="1071" y="351"/>
                  </a:lnTo>
                  <a:lnTo>
                    <a:pt x="1074" y="343"/>
                  </a:lnTo>
                  <a:lnTo>
                    <a:pt x="1076" y="337"/>
                  </a:lnTo>
                  <a:lnTo>
                    <a:pt x="1082" y="326"/>
                  </a:lnTo>
                  <a:lnTo>
                    <a:pt x="1085" y="322"/>
                  </a:lnTo>
                  <a:lnTo>
                    <a:pt x="1087" y="317"/>
                  </a:lnTo>
                  <a:lnTo>
                    <a:pt x="1089" y="312"/>
                  </a:lnTo>
                  <a:lnTo>
                    <a:pt x="1090" y="306"/>
                  </a:lnTo>
                  <a:lnTo>
                    <a:pt x="1090" y="306"/>
                  </a:lnTo>
                  <a:lnTo>
                    <a:pt x="1089" y="300"/>
                  </a:lnTo>
                  <a:lnTo>
                    <a:pt x="1087" y="298"/>
                  </a:lnTo>
                  <a:lnTo>
                    <a:pt x="1084" y="297"/>
                  </a:lnTo>
                  <a:lnTo>
                    <a:pt x="1081" y="298"/>
                  </a:lnTo>
                  <a:lnTo>
                    <a:pt x="1077" y="300"/>
                  </a:lnTo>
                  <a:lnTo>
                    <a:pt x="1074" y="304"/>
                  </a:lnTo>
                  <a:lnTo>
                    <a:pt x="1071" y="308"/>
                  </a:lnTo>
                  <a:lnTo>
                    <a:pt x="1069" y="312"/>
                  </a:lnTo>
                  <a:lnTo>
                    <a:pt x="1069" y="312"/>
                  </a:lnTo>
                  <a:lnTo>
                    <a:pt x="1064" y="323"/>
                  </a:lnTo>
                  <a:lnTo>
                    <a:pt x="1058" y="335"/>
                  </a:lnTo>
                  <a:lnTo>
                    <a:pt x="1054" y="339"/>
                  </a:lnTo>
                  <a:lnTo>
                    <a:pt x="1051" y="342"/>
                  </a:lnTo>
                  <a:lnTo>
                    <a:pt x="1049" y="343"/>
                  </a:lnTo>
                  <a:lnTo>
                    <a:pt x="1048" y="343"/>
                  </a:lnTo>
                  <a:lnTo>
                    <a:pt x="1048" y="341"/>
                  </a:lnTo>
                  <a:lnTo>
                    <a:pt x="1048" y="341"/>
                  </a:lnTo>
                  <a:lnTo>
                    <a:pt x="1047" y="338"/>
                  </a:lnTo>
                  <a:lnTo>
                    <a:pt x="1049" y="334"/>
                  </a:lnTo>
                  <a:lnTo>
                    <a:pt x="1053" y="324"/>
                  </a:lnTo>
                  <a:lnTo>
                    <a:pt x="1058" y="313"/>
                  </a:lnTo>
                  <a:lnTo>
                    <a:pt x="1060" y="308"/>
                  </a:lnTo>
                  <a:lnTo>
                    <a:pt x="1062" y="304"/>
                  </a:lnTo>
                  <a:lnTo>
                    <a:pt x="1062" y="304"/>
                  </a:lnTo>
                  <a:lnTo>
                    <a:pt x="1063" y="296"/>
                  </a:lnTo>
                  <a:lnTo>
                    <a:pt x="1063" y="290"/>
                  </a:lnTo>
                  <a:lnTo>
                    <a:pt x="1061" y="284"/>
                  </a:lnTo>
                  <a:lnTo>
                    <a:pt x="1057" y="280"/>
                  </a:lnTo>
                  <a:lnTo>
                    <a:pt x="1057" y="280"/>
                  </a:lnTo>
                  <a:lnTo>
                    <a:pt x="1055" y="279"/>
                  </a:lnTo>
                  <a:lnTo>
                    <a:pt x="1052" y="278"/>
                  </a:lnTo>
                  <a:lnTo>
                    <a:pt x="1050" y="279"/>
                  </a:lnTo>
                  <a:lnTo>
                    <a:pt x="1047" y="280"/>
                  </a:lnTo>
                  <a:lnTo>
                    <a:pt x="1045" y="283"/>
                  </a:lnTo>
                  <a:lnTo>
                    <a:pt x="1042" y="286"/>
                  </a:lnTo>
                  <a:lnTo>
                    <a:pt x="1041" y="290"/>
                  </a:lnTo>
                  <a:lnTo>
                    <a:pt x="1040" y="294"/>
                  </a:lnTo>
                  <a:lnTo>
                    <a:pt x="1040" y="294"/>
                  </a:lnTo>
                  <a:lnTo>
                    <a:pt x="1039" y="299"/>
                  </a:lnTo>
                  <a:lnTo>
                    <a:pt x="1038" y="304"/>
                  </a:lnTo>
                  <a:lnTo>
                    <a:pt x="1035" y="308"/>
                  </a:lnTo>
                  <a:lnTo>
                    <a:pt x="1033" y="311"/>
                  </a:lnTo>
                  <a:lnTo>
                    <a:pt x="1030" y="314"/>
                  </a:lnTo>
                  <a:lnTo>
                    <a:pt x="1028" y="315"/>
                  </a:lnTo>
                  <a:lnTo>
                    <a:pt x="1027" y="313"/>
                  </a:lnTo>
                  <a:lnTo>
                    <a:pt x="1026" y="310"/>
                  </a:lnTo>
                  <a:lnTo>
                    <a:pt x="1026" y="310"/>
                  </a:lnTo>
                  <a:lnTo>
                    <a:pt x="1027" y="305"/>
                  </a:lnTo>
                  <a:lnTo>
                    <a:pt x="1028" y="300"/>
                  </a:lnTo>
                  <a:lnTo>
                    <a:pt x="1030" y="289"/>
                  </a:lnTo>
                  <a:lnTo>
                    <a:pt x="1031" y="284"/>
                  </a:lnTo>
                  <a:lnTo>
                    <a:pt x="1031" y="279"/>
                  </a:lnTo>
                  <a:lnTo>
                    <a:pt x="1030" y="274"/>
                  </a:lnTo>
                  <a:lnTo>
                    <a:pt x="1027" y="271"/>
                  </a:lnTo>
                  <a:lnTo>
                    <a:pt x="1027" y="271"/>
                  </a:lnTo>
                  <a:lnTo>
                    <a:pt x="1024" y="269"/>
                  </a:lnTo>
                  <a:lnTo>
                    <a:pt x="1021" y="268"/>
                  </a:lnTo>
                  <a:lnTo>
                    <a:pt x="1017" y="269"/>
                  </a:lnTo>
                  <a:lnTo>
                    <a:pt x="1014" y="270"/>
                  </a:lnTo>
                  <a:lnTo>
                    <a:pt x="1007" y="273"/>
                  </a:lnTo>
                  <a:lnTo>
                    <a:pt x="1004" y="274"/>
                  </a:lnTo>
                  <a:lnTo>
                    <a:pt x="1001" y="276"/>
                  </a:lnTo>
                  <a:lnTo>
                    <a:pt x="1001" y="276"/>
                  </a:lnTo>
                  <a:lnTo>
                    <a:pt x="999" y="276"/>
                  </a:lnTo>
                  <a:lnTo>
                    <a:pt x="997" y="277"/>
                  </a:lnTo>
                  <a:lnTo>
                    <a:pt x="995" y="278"/>
                  </a:lnTo>
                  <a:lnTo>
                    <a:pt x="994" y="280"/>
                  </a:lnTo>
                  <a:lnTo>
                    <a:pt x="994" y="284"/>
                  </a:lnTo>
                  <a:lnTo>
                    <a:pt x="994" y="291"/>
                  </a:lnTo>
                  <a:lnTo>
                    <a:pt x="994" y="291"/>
                  </a:lnTo>
                  <a:lnTo>
                    <a:pt x="994" y="298"/>
                  </a:lnTo>
                  <a:lnTo>
                    <a:pt x="993" y="303"/>
                  </a:lnTo>
                  <a:lnTo>
                    <a:pt x="992" y="304"/>
                  </a:lnTo>
                  <a:lnTo>
                    <a:pt x="990" y="305"/>
                  </a:lnTo>
                  <a:lnTo>
                    <a:pt x="988" y="305"/>
                  </a:lnTo>
                  <a:lnTo>
                    <a:pt x="985" y="304"/>
                  </a:lnTo>
                  <a:lnTo>
                    <a:pt x="985" y="304"/>
                  </a:lnTo>
                  <a:lnTo>
                    <a:pt x="983" y="302"/>
                  </a:lnTo>
                  <a:lnTo>
                    <a:pt x="982" y="300"/>
                  </a:lnTo>
                  <a:lnTo>
                    <a:pt x="981" y="295"/>
                  </a:lnTo>
                  <a:lnTo>
                    <a:pt x="980" y="292"/>
                  </a:lnTo>
                  <a:lnTo>
                    <a:pt x="979" y="290"/>
                  </a:lnTo>
                  <a:lnTo>
                    <a:pt x="977" y="288"/>
                  </a:lnTo>
                  <a:lnTo>
                    <a:pt x="973" y="288"/>
                  </a:lnTo>
                  <a:lnTo>
                    <a:pt x="973" y="288"/>
                  </a:lnTo>
                  <a:lnTo>
                    <a:pt x="969" y="287"/>
                  </a:lnTo>
                  <a:lnTo>
                    <a:pt x="966" y="285"/>
                  </a:lnTo>
                  <a:lnTo>
                    <a:pt x="963" y="282"/>
                  </a:lnTo>
                  <a:lnTo>
                    <a:pt x="962" y="278"/>
                  </a:lnTo>
                  <a:lnTo>
                    <a:pt x="961" y="274"/>
                  </a:lnTo>
                  <a:lnTo>
                    <a:pt x="962" y="270"/>
                  </a:lnTo>
                  <a:lnTo>
                    <a:pt x="964" y="267"/>
                  </a:lnTo>
                  <a:lnTo>
                    <a:pt x="967" y="264"/>
                  </a:lnTo>
                  <a:lnTo>
                    <a:pt x="967" y="264"/>
                  </a:lnTo>
                  <a:lnTo>
                    <a:pt x="971" y="262"/>
                  </a:lnTo>
                  <a:lnTo>
                    <a:pt x="976" y="262"/>
                  </a:lnTo>
                  <a:lnTo>
                    <a:pt x="984" y="261"/>
                  </a:lnTo>
                  <a:lnTo>
                    <a:pt x="988" y="261"/>
                  </a:lnTo>
                  <a:lnTo>
                    <a:pt x="991" y="260"/>
                  </a:lnTo>
                  <a:lnTo>
                    <a:pt x="994" y="258"/>
                  </a:lnTo>
                  <a:lnTo>
                    <a:pt x="996" y="254"/>
                  </a:lnTo>
                  <a:lnTo>
                    <a:pt x="996" y="254"/>
                  </a:lnTo>
                  <a:lnTo>
                    <a:pt x="997" y="252"/>
                  </a:lnTo>
                  <a:lnTo>
                    <a:pt x="999" y="251"/>
                  </a:lnTo>
                  <a:lnTo>
                    <a:pt x="1002" y="249"/>
                  </a:lnTo>
                  <a:lnTo>
                    <a:pt x="1007" y="249"/>
                  </a:lnTo>
                  <a:lnTo>
                    <a:pt x="1012" y="249"/>
                  </a:lnTo>
                  <a:lnTo>
                    <a:pt x="1017" y="249"/>
                  </a:lnTo>
                  <a:lnTo>
                    <a:pt x="1021" y="248"/>
                  </a:lnTo>
                  <a:lnTo>
                    <a:pt x="1024" y="246"/>
                  </a:lnTo>
                  <a:lnTo>
                    <a:pt x="1026" y="245"/>
                  </a:lnTo>
                  <a:lnTo>
                    <a:pt x="1026" y="243"/>
                  </a:lnTo>
                  <a:lnTo>
                    <a:pt x="1026" y="243"/>
                  </a:lnTo>
                  <a:lnTo>
                    <a:pt x="1027" y="238"/>
                  </a:lnTo>
                  <a:lnTo>
                    <a:pt x="1026" y="233"/>
                  </a:lnTo>
                  <a:lnTo>
                    <a:pt x="1025" y="229"/>
                  </a:lnTo>
                  <a:lnTo>
                    <a:pt x="1024" y="226"/>
                  </a:lnTo>
                  <a:lnTo>
                    <a:pt x="1021" y="223"/>
                  </a:lnTo>
                  <a:lnTo>
                    <a:pt x="1019" y="221"/>
                  </a:lnTo>
                  <a:lnTo>
                    <a:pt x="1016" y="219"/>
                  </a:lnTo>
                  <a:lnTo>
                    <a:pt x="1012" y="219"/>
                  </a:lnTo>
                  <a:lnTo>
                    <a:pt x="1012" y="219"/>
                  </a:lnTo>
                  <a:lnTo>
                    <a:pt x="1003" y="218"/>
                  </a:lnTo>
                  <a:lnTo>
                    <a:pt x="993" y="216"/>
                  </a:lnTo>
                  <a:lnTo>
                    <a:pt x="983" y="214"/>
                  </a:lnTo>
                  <a:lnTo>
                    <a:pt x="979" y="214"/>
                  </a:lnTo>
                  <a:lnTo>
                    <a:pt x="977" y="215"/>
                  </a:lnTo>
                  <a:lnTo>
                    <a:pt x="977" y="215"/>
                  </a:lnTo>
                  <a:lnTo>
                    <a:pt x="975" y="216"/>
                  </a:lnTo>
                  <a:lnTo>
                    <a:pt x="973" y="218"/>
                  </a:lnTo>
                  <a:lnTo>
                    <a:pt x="969" y="224"/>
                  </a:lnTo>
                  <a:lnTo>
                    <a:pt x="967" y="227"/>
                  </a:lnTo>
                  <a:lnTo>
                    <a:pt x="964" y="230"/>
                  </a:lnTo>
                  <a:lnTo>
                    <a:pt x="960" y="232"/>
                  </a:lnTo>
                  <a:lnTo>
                    <a:pt x="955" y="233"/>
                  </a:lnTo>
                  <a:lnTo>
                    <a:pt x="955" y="233"/>
                  </a:lnTo>
                  <a:lnTo>
                    <a:pt x="947" y="234"/>
                  </a:lnTo>
                  <a:lnTo>
                    <a:pt x="941" y="236"/>
                  </a:lnTo>
                  <a:lnTo>
                    <a:pt x="939" y="238"/>
                  </a:lnTo>
                  <a:lnTo>
                    <a:pt x="937" y="240"/>
                  </a:lnTo>
                  <a:lnTo>
                    <a:pt x="936" y="243"/>
                  </a:lnTo>
                  <a:lnTo>
                    <a:pt x="935" y="247"/>
                  </a:lnTo>
                  <a:lnTo>
                    <a:pt x="935" y="247"/>
                  </a:lnTo>
                  <a:lnTo>
                    <a:pt x="933" y="251"/>
                  </a:lnTo>
                  <a:lnTo>
                    <a:pt x="930" y="256"/>
                  </a:lnTo>
                  <a:lnTo>
                    <a:pt x="926" y="260"/>
                  </a:lnTo>
                  <a:lnTo>
                    <a:pt x="921" y="264"/>
                  </a:lnTo>
                  <a:lnTo>
                    <a:pt x="916" y="267"/>
                  </a:lnTo>
                  <a:lnTo>
                    <a:pt x="912" y="268"/>
                  </a:lnTo>
                  <a:lnTo>
                    <a:pt x="909" y="268"/>
                  </a:lnTo>
                  <a:lnTo>
                    <a:pt x="908" y="267"/>
                  </a:lnTo>
                  <a:lnTo>
                    <a:pt x="907" y="265"/>
                  </a:lnTo>
                  <a:lnTo>
                    <a:pt x="907" y="265"/>
                  </a:lnTo>
                  <a:lnTo>
                    <a:pt x="907" y="261"/>
                  </a:lnTo>
                  <a:lnTo>
                    <a:pt x="908" y="258"/>
                  </a:lnTo>
                  <a:lnTo>
                    <a:pt x="910" y="256"/>
                  </a:lnTo>
                  <a:lnTo>
                    <a:pt x="912" y="253"/>
                  </a:lnTo>
                  <a:lnTo>
                    <a:pt x="918" y="248"/>
                  </a:lnTo>
                  <a:lnTo>
                    <a:pt x="920" y="245"/>
                  </a:lnTo>
                  <a:lnTo>
                    <a:pt x="922" y="242"/>
                  </a:lnTo>
                  <a:lnTo>
                    <a:pt x="922" y="242"/>
                  </a:lnTo>
                  <a:lnTo>
                    <a:pt x="924" y="238"/>
                  </a:lnTo>
                  <a:lnTo>
                    <a:pt x="926" y="234"/>
                  </a:lnTo>
                  <a:lnTo>
                    <a:pt x="931" y="228"/>
                  </a:lnTo>
                  <a:lnTo>
                    <a:pt x="933" y="225"/>
                  </a:lnTo>
                  <a:lnTo>
                    <a:pt x="934" y="223"/>
                  </a:lnTo>
                  <a:lnTo>
                    <a:pt x="934" y="221"/>
                  </a:lnTo>
                  <a:lnTo>
                    <a:pt x="932" y="220"/>
                  </a:lnTo>
                  <a:lnTo>
                    <a:pt x="932" y="220"/>
                  </a:lnTo>
                  <a:lnTo>
                    <a:pt x="929" y="220"/>
                  </a:lnTo>
                  <a:lnTo>
                    <a:pt x="926" y="220"/>
                  </a:lnTo>
                  <a:lnTo>
                    <a:pt x="920" y="222"/>
                  </a:lnTo>
                  <a:lnTo>
                    <a:pt x="915" y="226"/>
                  </a:lnTo>
                  <a:lnTo>
                    <a:pt x="911" y="231"/>
                  </a:lnTo>
                  <a:lnTo>
                    <a:pt x="911" y="231"/>
                  </a:lnTo>
                  <a:lnTo>
                    <a:pt x="909" y="234"/>
                  </a:lnTo>
                  <a:lnTo>
                    <a:pt x="906" y="236"/>
                  </a:lnTo>
                  <a:lnTo>
                    <a:pt x="902" y="238"/>
                  </a:lnTo>
                  <a:lnTo>
                    <a:pt x="897" y="240"/>
                  </a:lnTo>
                  <a:lnTo>
                    <a:pt x="893" y="241"/>
                  </a:lnTo>
                  <a:lnTo>
                    <a:pt x="889" y="241"/>
                  </a:lnTo>
                  <a:lnTo>
                    <a:pt x="886" y="240"/>
                  </a:lnTo>
                  <a:lnTo>
                    <a:pt x="885" y="238"/>
                  </a:lnTo>
                  <a:lnTo>
                    <a:pt x="885" y="238"/>
                  </a:lnTo>
                  <a:lnTo>
                    <a:pt x="886" y="235"/>
                  </a:lnTo>
                  <a:lnTo>
                    <a:pt x="887" y="231"/>
                  </a:lnTo>
                  <a:lnTo>
                    <a:pt x="889" y="227"/>
                  </a:lnTo>
                  <a:lnTo>
                    <a:pt x="892" y="223"/>
                  </a:lnTo>
                  <a:lnTo>
                    <a:pt x="895" y="219"/>
                  </a:lnTo>
                  <a:lnTo>
                    <a:pt x="900" y="215"/>
                  </a:lnTo>
                  <a:lnTo>
                    <a:pt x="905" y="213"/>
                  </a:lnTo>
                  <a:lnTo>
                    <a:pt x="911" y="211"/>
                  </a:lnTo>
                  <a:lnTo>
                    <a:pt x="911" y="211"/>
                  </a:lnTo>
                  <a:lnTo>
                    <a:pt x="927" y="211"/>
                  </a:lnTo>
                  <a:lnTo>
                    <a:pt x="946" y="210"/>
                  </a:lnTo>
                  <a:lnTo>
                    <a:pt x="955" y="208"/>
                  </a:lnTo>
                  <a:lnTo>
                    <a:pt x="963" y="206"/>
                  </a:lnTo>
                  <a:lnTo>
                    <a:pt x="966" y="204"/>
                  </a:lnTo>
                  <a:lnTo>
                    <a:pt x="968" y="201"/>
                  </a:lnTo>
                  <a:lnTo>
                    <a:pt x="970" y="199"/>
                  </a:lnTo>
                  <a:lnTo>
                    <a:pt x="970" y="195"/>
                  </a:lnTo>
                  <a:lnTo>
                    <a:pt x="970" y="195"/>
                  </a:lnTo>
                  <a:lnTo>
                    <a:pt x="971" y="184"/>
                  </a:lnTo>
                  <a:lnTo>
                    <a:pt x="972" y="181"/>
                  </a:lnTo>
                  <a:lnTo>
                    <a:pt x="972" y="179"/>
                  </a:lnTo>
                  <a:lnTo>
                    <a:pt x="971" y="177"/>
                  </a:lnTo>
                  <a:lnTo>
                    <a:pt x="968" y="175"/>
                  </a:lnTo>
                  <a:lnTo>
                    <a:pt x="958" y="170"/>
                  </a:lnTo>
                  <a:lnTo>
                    <a:pt x="958" y="170"/>
                  </a:lnTo>
                  <a:lnTo>
                    <a:pt x="946" y="164"/>
                  </a:lnTo>
                  <a:lnTo>
                    <a:pt x="938" y="160"/>
                  </a:lnTo>
                  <a:lnTo>
                    <a:pt x="933" y="158"/>
                  </a:lnTo>
                  <a:lnTo>
                    <a:pt x="931" y="157"/>
                  </a:lnTo>
                  <a:lnTo>
                    <a:pt x="929" y="155"/>
                  </a:lnTo>
                  <a:lnTo>
                    <a:pt x="929" y="155"/>
                  </a:lnTo>
                  <a:lnTo>
                    <a:pt x="928" y="152"/>
                  </a:lnTo>
                  <a:lnTo>
                    <a:pt x="926" y="151"/>
                  </a:lnTo>
                  <a:lnTo>
                    <a:pt x="923" y="149"/>
                  </a:lnTo>
                  <a:lnTo>
                    <a:pt x="919" y="149"/>
                  </a:lnTo>
                  <a:lnTo>
                    <a:pt x="916" y="149"/>
                  </a:lnTo>
                  <a:lnTo>
                    <a:pt x="913" y="149"/>
                  </a:lnTo>
                  <a:lnTo>
                    <a:pt x="910" y="150"/>
                  </a:lnTo>
                  <a:lnTo>
                    <a:pt x="907" y="152"/>
                  </a:lnTo>
                  <a:lnTo>
                    <a:pt x="907" y="152"/>
                  </a:lnTo>
                  <a:lnTo>
                    <a:pt x="904" y="154"/>
                  </a:lnTo>
                  <a:lnTo>
                    <a:pt x="901" y="156"/>
                  </a:lnTo>
                  <a:lnTo>
                    <a:pt x="898" y="157"/>
                  </a:lnTo>
                  <a:lnTo>
                    <a:pt x="895" y="157"/>
                  </a:lnTo>
                  <a:lnTo>
                    <a:pt x="887" y="156"/>
                  </a:lnTo>
                  <a:lnTo>
                    <a:pt x="879" y="152"/>
                  </a:lnTo>
                  <a:lnTo>
                    <a:pt x="879" y="152"/>
                  </a:lnTo>
                  <a:lnTo>
                    <a:pt x="870" y="147"/>
                  </a:lnTo>
                  <a:lnTo>
                    <a:pt x="862" y="140"/>
                  </a:lnTo>
                  <a:lnTo>
                    <a:pt x="860" y="137"/>
                  </a:lnTo>
                  <a:lnTo>
                    <a:pt x="859" y="134"/>
                  </a:lnTo>
                  <a:lnTo>
                    <a:pt x="860" y="132"/>
                  </a:lnTo>
                  <a:lnTo>
                    <a:pt x="863" y="131"/>
                  </a:lnTo>
                  <a:lnTo>
                    <a:pt x="863" y="131"/>
                  </a:lnTo>
                  <a:lnTo>
                    <a:pt x="874" y="130"/>
                  </a:lnTo>
                  <a:lnTo>
                    <a:pt x="887" y="129"/>
                  </a:lnTo>
                  <a:lnTo>
                    <a:pt x="892" y="127"/>
                  </a:lnTo>
                  <a:lnTo>
                    <a:pt x="897" y="125"/>
                  </a:lnTo>
                  <a:lnTo>
                    <a:pt x="898" y="124"/>
                  </a:lnTo>
                  <a:lnTo>
                    <a:pt x="899" y="122"/>
                  </a:lnTo>
                  <a:lnTo>
                    <a:pt x="900" y="119"/>
                  </a:lnTo>
                  <a:lnTo>
                    <a:pt x="899" y="117"/>
                  </a:lnTo>
                  <a:lnTo>
                    <a:pt x="899" y="117"/>
                  </a:lnTo>
                  <a:lnTo>
                    <a:pt x="898" y="109"/>
                  </a:lnTo>
                  <a:lnTo>
                    <a:pt x="898" y="106"/>
                  </a:lnTo>
                  <a:lnTo>
                    <a:pt x="897" y="104"/>
                  </a:lnTo>
                  <a:lnTo>
                    <a:pt x="891" y="97"/>
                  </a:lnTo>
                  <a:lnTo>
                    <a:pt x="877" y="87"/>
                  </a:lnTo>
                  <a:lnTo>
                    <a:pt x="877" y="87"/>
                  </a:lnTo>
                  <a:lnTo>
                    <a:pt x="868" y="80"/>
                  </a:lnTo>
                  <a:lnTo>
                    <a:pt x="862" y="74"/>
                  </a:lnTo>
                  <a:lnTo>
                    <a:pt x="859" y="69"/>
                  </a:lnTo>
                  <a:lnTo>
                    <a:pt x="857" y="65"/>
                  </a:lnTo>
                  <a:lnTo>
                    <a:pt x="855" y="62"/>
                  </a:lnTo>
                  <a:lnTo>
                    <a:pt x="852" y="58"/>
                  </a:lnTo>
                  <a:lnTo>
                    <a:pt x="848" y="55"/>
                  </a:lnTo>
                  <a:lnTo>
                    <a:pt x="842" y="52"/>
                  </a:lnTo>
                  <a:lnTo>
                    <a:pt x="842" y="52"/>
                  </a:lnTo>
                  <a:lnTo>
                    <a:pt x="823" y="44"/>
                  </a:lnTo>
                  <a:lnTo>
                    <a:pt x="805" y="34"/>
                  </a:lnTo>
                  <a:lnTo>
                    <a:pt x="805" y="34"/>
                  </a:lnTo>
                  <a:lnTo>
                    <a:pt x="793" y="27"/>
                  </a:lnTo>
                  <a:lnTo>
                    <a:pt x="783" y="22"/>
                  </a:lnTo>
                  <a:lnTo>
                    <a:pt x="778" y="20"/>
                  </a:lnTo>
                  <a:lnTo>
                    <a:pt x="773" y="19"/>
                  </a:lnTo>
                  <a:lnTo>
                    <a:pt x="768" y="19"/>
                  </a:lnTo>
                  <a:lnTo>
                    <a:pt x="762" y="20"/>
                  </a:lnTo>
                  <a:lnTo>
                    <a:pt x="762" y="20"/>
                  </a:lnTo>
                  <a:lnTo>
                    <a:pt x="750" y="23"/>
                  </a:lnTo>
                  <a:lnTo>
                    <a:pt x="738" y="25"/>
                  </a:lnTo>
                  <a:lnTo>
                    <a:pt x="725" y="25"/>
                  </a:lnTo>
                  <a:lnTo>
                    <a:pt x="707" y="26"/>
                  </a:lnTo>
                  <a:lnTo>
                    <a:pt x="707" y="26"/>
                  </a:lnTo>
                  <a:lnTo>
                    <a:pt x="689" y="25"/>
                  </a:lnTo>
                  <a:lnTo>
                    <a:pt x="677" y="23"/>
                  </a:lnTo>
                  <a:lnTo>
                    <a:pt x="668" y="21"/>
                  </a:lnTo>
                  <a:lnTo>
                    <a:pt x="659" y="20"/>
                  </a:lnTo>
                  <a:lnTo>
                    <a:pt x="659" y="20"/>
                  </a:lnTo>
                  <a:lnTo>
                    <a:pt x="654" y="20"/>
                  </a:lnTo>
                  <a:lnTo>
                    <a:pt x="650" y="18"/>
                  </a:lnTo>
                  <a:lnTo>
                    <a:pt x="643" y="12"/>
                  </a:lnTo>
                  <a:lnTo>
                    <a:pt x="639" y="10"/>
                  </a:lnTo>
                  <a:lnTo>
                    <a:pt x="635" y="8"/>
                  </a:lnTo>
                  <a:lnTo>
                    <a:pt x="630" y="7"/>
                  </a:lnTo>
                  <a:lnTo>
                    <a:pt x="624" y="6"/>
                  </a:lnTo>
                  <a:lnTo>
                    <a:pt x="624" y="6"/>
                  </a:lnTo>
                  <a:lnTo>
                    <a:pt x="612" y="6"/>
                  </a:lnTo>
                  <a:lnTo>
                    <a:pt x="604" y="6"/>
                  </a:lnTo>
                  <a:lnTo>
                    <a:pt x="601" y="7"/>
                  </a:lnTo>
                  <a:lnTo>
                    <a:pt x="598" y="8"/>
                  </a:lnTo>
                  <a:lnTo>
                    <a:pt x="597" y="10"/>
                  </a:lnTo>
                  <a:lnTo>
                    <a:pt x="597" y="13"/>
                  </a:lnTo>
                  <a:lnTo>
                    <a:pt x="597" y="13"/>
                  </a:lnTo>
                  <a:lnTo>
                    <a:pt x="597" y="21"/>
                  </a:lnTo>
                  <a:lnTo>
                    <a:pt x="598" y="27"/>
                  </a:lnTo>
                  <a:lnTo>
                    <a:pt x="598" y="29"/>
                  </a:lnTo>
                  <a:lnTo>
                    <a:pt x="598" y="31"/>
                  </a:lnTo>
                  <a:lnTo>
                    <a:pt x="597" y="33"/>
                  </a:lnTo>
                  <a:lnTo>
                    <a:pt x="594" y="35"/>
                  </a:lnTo>
                  <a:lnTo>
                    <a:pt x="594" y="35"/>
                  </a:lnTo>
                  <a:lnTo>
                    <a:pt x="592" y="38"/>
                  </a:lnTo>
                  <a:lnTo>
                    <a:pt x="590" y="43"/>
                  </a:lnTo>
                  <a:lnTo>
                    <a:pt x="589" y="48"/>
                  </a:lnTo>
                  <a:lnTo>
                    <a:pt x="589" y="55"/>
                  </a:lnTo>
                  <a:lnTo>
                    <a:pt x="590" y="61"/>
                  </a:lnTo>
                  <a:lnTo>
                    <a:pt x="592" y="66"/>
                  </a:lnTo>
                  <a:lnTo>
                    <a:pt x="594" y="70"/>
                  </a:lnTo>
                  <a:lnTo>
                    <a:pt x="596" y="71"/>
                  </a:lnTo>
                  <a:lnTo>
                    <a:pt x="599" y="72"/>
                  </a:lnTo>
                  <a:lnTo>
                    <a:pt x="599" y="72"/>
                  </a:lnTo>
                  <a:lnTo>
                    <a:pt x="610" y="72"/>
                  </a:lnTo>
                  <a:lnTo>
                    <a:pt x="617" y="73"/>
                  </a:lnTo>
                  <a:lnTo>
                    <a:pt x="623" y="75"/>
                  </a:lnTo>
                  <a:lnTo>
                    <a:pt x="629" y="78"/>
                  </a:lnTo>
                  <a:lnTo>
                    <a:pt x="634" y="84"/>
                  </a:lnTo>
                  <a:lnTo>
                    <a:pt x="639" y="91"/>
                  </a:lnTo>
                  <a:lnTo>
                    <a:pt x="643" y="103"/>
                  </a:lnTo>
                  <a:lnTo>
                    <a:pt x="643" y="103"/>
                  </a:lnTo>
                  <a:lnTo>
                    <a:pt x="646" y="114"/>
                  </a:lnTo>
                  <a:lnTo>
                    <a:pt x="650" y="122"/>
                  </a:lnTo>
                  <a:lnTo>
                    <a:pt x="654" y="129"/>
                  </a:lnTo>
                  <a:lnTo>
                    <a:pt x="659" y="134"/>
                  </a:lnTo>
                  <a:lnTo>
                    <a:pt x="664" y="137"/>
                  </a:lnTo>
                  <a:lnTo>
                    <a:pt x="669" y="139"/>
                  </a:lnTo>
                  <a:lnTo>
                    <a:pt x="674" y="140"/>
                  </a:lnTo>
                  <a:lnTo>
                    <a:pt x="679" y="141"/>
                  </a:lnTo>
                  <a:lnTo>
                    <a:pt x="679" y="141"/>
                  </a:lnTo>
                  <a:lnTo>
                    <a:pt x="691" y="140"/>
                  </a:lnTo>
                  <a:lnTo>
                    <a:pt x="705" y="137"/>
                  </a:lnTo>
                  <a:lnTo>
                    <a:pt x="732" y="132"/>
                  </a:lnTo>
                  <a:lnTo>
                    <a:pt x="732" y="132"/>
                  </a:lnTo>
                  <a:lnTo>
                    <a:pt x="742" y="129"/>
                  </a:lnTo>
                  <a:lnTo>
                    <a:pt x="750" y="126"/>
                  </a:lnTo>
                  <a:lnTo>
                    <a:pt x="758" y="123"/>
                  </a:lnTo>
                  <a:lnTo>
                    <a:pt x="763" y="123"/>
                  </a:lnTo>
                  <a:lnTo>
                    <a:pt x="768" y="122"/>
                  </a:lnTo>
                  <a:lnTo>
                    <a:pt x="768" y="122"/>
                  </a:lnTo>
                  <a:lnTo>
                    <a:pt x="787" y="121"/>
                  </a:lnTo>
                  <a:lnTo>
                    <a:pt x="808" y="120"/>
                  </a:lnTo>
                  <a:lnTo>
                    <a:pt x="818" y="120"/>
                  </a:lnTo>
                  <a:lnTo>
                    <a:pt x="826" y="120"/>
                  </a:lnTo>
                  <a:lnTo>
                    <a:pt x="829" y="121"/>
                  </a:lnTo>
                  <a:lnTo>
                    <a:pt x="832" y="123"/>
                  </a:lnTo>
                  <a:lnTo>
                    <a:pt x="833" y="124"/>
                  </a:lnTo>
                  <a:lnTo>
                    <a:pt x="834" y="127"/>
                  </a:lnTo>
                  <a:lnTo>
                    <a:pt x="834" y="127"/>
                  </a:lnTo>
                  <a:lnTo>
                    <a:pt x="834" y="131"/>
                  </a:lnTo>
                  <a:lnTo>
                    <a:pt x="833" y="134"/>
                  </a:lnTo>
                  <a:lnTo>
                    <a:pt x="831" y="136"/>
                  </a:lnTo>
                  <a:lnTo>
                    <a:pt x="829" y="138"/>
                  </a:lnTo>
                  <a:lnTo>
                    <a:pt x="826" y="139"/>
                  </a:lnTo>
                  <a:lnTo>
                    <a:pt x="822" y="139"/>
                  </a:lnTo>
                  <a:lnTo>
                    <a:pt x="811" y="139"/>
                  </a:lnTo>
                  <a:lnTo>
                    <a:pt x="811" y="139"/>
                  </a:lnTo>
                  <a:lnTo>
                    <a:pt x="806" y="140"/>
                  </a:lnTo>
                  <a:lnTo>
                    <a:pt x="802" y="140"/>
                  </a:lnTo>
                  <a:lnTo>
                    <a:pt x="796" y="143"/>
                  </a:lnTo>
                  <a:lnTo>
                    <a:pt x="790" y="145"/>
                  </a:lnTo>
                  <a:lnTo>
                    <a:pt x="786" y="146"/>
                  </a:lnTo>
                  <a:lnTo>
                    <a:pt x="779" y="146"/>
                  </a:lnTo>
                  <a:lnTo>
                    <a:pt x="779" y="146"/>
                  </a:lnTo>
                  <a:lnTo>
                    <a:pt x="773" y="146"/>
                  </a:lnTo>
                  <a:lnTo>
                    <a:pt x="767" y="147"/>
                  </a:lnTo>
                  <a:lnTo>
                    <a:pt x="762" y="148"/>
                  </a:lnTo>
                  <a:lnTo>
                    <a:pt x="758" y="150"/>
                  </a:lnTo>
                  <a:lnTo>
                    <a:pt x="755" y="153"/>
                  </a:lnTo>
                  <a:lnTo>
                    <a:pt x="752" y="155"/>
                  </a:lnTo>
                  <a:lnTo>
                    <a:pt x="750" y="159"/>
                  </a:lnTo>
                  <a:lnTo>
                    <a:pt x="749" y="162"/>
                  </a:lnTo>
                  <a:lnTo>
                    <a:pt x="749" y="162"/>
                  </a:lnTo>
                  <a:lnTo>
                    <a:pt x="749" y="168"/>
                  </a:lnTo>
                  <a:lnTo>
                    <a:pt x="749" y="171"/>
                  </a:lnTo>
                  <a:lnTo>
                    <a:pt x="750" y="173"/>
                  </a:lnTo>
                  <a:lnTo>
                    <a:pt x="752" y="175"/>
                  </a:lnTo>
                  <a:lnTo>
                    <a:pt x="756" y="177"/>
                  </a:lnTo>
                  <a:lnTo>
                    <a:pt x="766" y="181"/>
                  </a:lnTo>
                  <a:lnTo>
                    <a:pt x="766" y="181"/>
                  </a:lnTo>
                  <a:lnTo>
                    <a:pt x="795" y="191"/>
                  </a:lnTo>
                  <a:lnTo>
                    <a:pt x="821" y="199"/>
                  </a:lnTo>
                  <a:lnTo>
                    <a:pt x="821" y="199"/>
                  </a:lnTo>
                  <a:lnTo>
                    <a:pt x="827" y="200"/>
                  </a:lnTo>
                  <a:lnTo>
                    <a:pt x="831" y="203"/>
                  </a:lnTo>
                  <a:lnTo>
                    <a:pt x="835" y="205"/>
                  </a:lnTo>
                  <a:lnTo>
                    <a:pt x="837" y="207"/>
                  </a:lnTo>
                  <a:lnTo>
                    <a:pt x="838" y="209"/>
                  </a:lnTo>
                  <a:lnTo>
                    <a:pt x="837" y="211"/>
                  </a:lnTo>
                  <a:lnTo>
                    <a:pt x="834" y="212"/>
                  </a:lnTo>
                  <a:lnTo>
                    <a:pt x="829" y="212"/>
                  </a:lnTo>
                  <a:lnTo>
                    <a:pt x="829" y="212"/>
                  </a:lnTo>
                  <a:lnTo>
                    <a:pt x="822" y="212"/>
                  </a:lnTo>
                  <a:lnTo>
                    <a:pt x="816" y="210"/>
                  </a:lnTo>
                  <a:lnTo>
                    <a:pt x="804" y="205"/>
                  </a:lnTo>
                  <a:lnTo>
                    <a:pt x="794" y="199"/>
                  </a:lnTo>
                  <a:lnTo>
                    <a:pt x="789" y="197"/>
                  </a:lnTo>
                  <a:lnTo>
                    <a:pt x="783" y="195"/>
                  </a:lnTo>
                  <a:lnTo>
                    <a:pt x="783" y="195"/>
                  </a:lnTo>
                  <a:lnTo>
                    <a:pt x="774" y="194"/>
                  </a:lnTo>
                  <a:lnTo>
                    <a:pt x="763" y="193"/>
                  </a:lnTo>
                  <a:lnTo>
                    <a:pt x="754" y="194"/>
                  </a:lnTo>
                  <a:lnTo>
                    <a:pt x="748" y="195"/>
                  </a:lnTo>
                  <a:lnTo>
                    <a:pt x="748" y="195"/>
                  </a:lnTo>
                  <a:lnTo>
                    <a:pt x="747" y="197"/>
                  </a:lnTo>
                  <a:lnTo>
                    <a:pt x="746" y="199"/>
                  </a:lnTo>
                  <a:lnTo>
                    <a:pt x="746" y="201"/>
                  </a:lnTo>
                  <a:lnTo>
                    <a:pt x="747" y="204"/>
                  </a:lnTo>
                  <a:lnTo>
                    <a:pt x="749" y="208"/>
                  </a:lnTo>
                  <a:lnTo>
                    <a:pt x="751" y="211"/>
                  </a:lnTo>
                  <a:lnTo>
                    <a:pt x="754" y="214"/>
                  </a:lnTo>
                  <a:lnTo>
                    <a:pt x="758" y="217"/>
                  </a:lnTo>
                  <a:lnTo>
                    <a:pt x="758" y="217"/>
                  </a:lnTo>
                  <a:lnTo>
                    <a:pt x="761" y="219"/>
                  </a:lnTo>
                  <a:lnTo>
                    <a:pt x="765" y="223"/>
                  </a:lnTo>
                  <a:lnTo>
                    <a:pt x="771" y="229"/>
                  </a:lnTo>
                  <a:lnTo>
                    <a:pt x="775" y="235"/>
                  </a:lnTo>
                  <a:lnTo>
                    <a:pt x="778" y="238"/>
                  </a:lnTo>
                  <a:lnTo>
                    <a:pt x="780" y="239"/>
                  </a:lnTo>
                  <a:lnTo>
                    <a:pt x="780" y="239"/>
                  </a:lnTo>
                  <a:lnTo>
                    <a:pt x="782" y="241"/>
                  </a:lnTo>
                  <a:lnTo>
                    <a:pt x="783" y="243"/>
                  </a:lnTo>
                  <a:lnTo>
                    <a:pt x="783" y="245"/>
                  </a:lnTo>
                  <a:lnTo>
                    <a:pt x="782" y="247"/>
                  </a:lnTo>
                  <a:lnTo>
                    <a:pt x="779" y="249"/>
                  </a:lnTo>
                  <a:lnTo>
                    <a:pt x="776" y="251"/>
                  </a:lnTo>
                  <a:lnTo>
                    <a:pt x="771" y="252"/>
                  </a:lnTo>
                  <a:lnTo>
                    <a:pt x="765" y="252"/>
                  </a:lnTo>
                  <a:lnTo>
                    <a:pt x="765" y="252"/>
                  </a:lnTo>
                  <a:lnTo>
                    <a:pt x="760" y="252"/>
                  </a:lnTo>
                  <a:lnTo>
                    <a:pt x="756" y="250"/>
                  </a:lnTo>
                  <a:lnTo>
                    <a:pt x="753" y="247"/>
                  </a:lnTo>
                  <a:lnTo>
                    <a:pt x="751" y="244"/>
                  </a:lnTo>
                  <a:lnTo>
                    <a:pt x="749" y="240"/>
                  </a:lnTo>
                  <a:lnTo>
                    <a:pt x="746" y="237"/>
                  </a:lnTo>
                  <a:lnTo>
                    <a:pt x="742" y="235"/>
                  </a:lnTo>
                  <a:lnTo>
                    <a:pt x="736" y="234"/>
                  </a:lnTo>
                  <a:lnTo>
                    <a:pt x="736" y="234"/>
                  </a:lnTo>
                  <a:lnTo>
                    <a:pt x="723" y="233"/>
                  </a:lnTo>
                  <a:lnTo>
                    <a:pt x="713" y="232"/>
                  </a:lnTo>
                  <a:lnTo>
                    <a:pt x="709" y="230"/>
                  </a:lnTo>
                  <a:lnTo>
                    <a:pt x="708" y="228"/>
                  </a:lnTo>
                  <a:lnTo>
                    <a:pt x="709" y="226"/>
                  </a:lnTo>
                  <a:lnTo>
                    <a:pt x="712" y="222"/>
                  </a:lnTo>
                  <a:lnTo>
                    <a:pt x="712" y="222"/>
                  </a:lnTo>
                  <a:lnTo>
                    <a:pt x="720" y="215"/>
                  </a:lnTo>
                  <a:lnTo>
                    <a:pt x="725" y="210"/>
                  </a:lnTo>
                  <a:lnTo>
                    <a:pt x="726" y="207"/>
                  </a:lnTo>
                  <a:lnTo>
                    <a:pt x="727" y="204"/>
                  </a:lnTo>
                  <a:lnTo>
                    <a:pt x="726" y="197"/>
                  </a:lnTo>
                  <a:lnTo>
                    <a:pt x="726" y="197"/>
                  </a:lnTo>
                  <a:lnTo>
                    <a:pt x="725" y="194"/>
                  </a:lnTo>
                  <a:lnTo>
                    <a:pt x="722" y="191"/>
                  </a:lnTo>
                  <a:lnTo>
                    <a:pt x="719" y="189"/>
                  </a:lnTo>
                  <a:lnTo>
                    <a:pt x="715" y="186"/>
                  </a:lnTo>
                  <a:lnTo>
                    <a:pt x="707" y="184"/>
                  </a:lnTo>
                  <a:lnTo>
                    <a:pt x="700" y="182"/>
                  </a:lnTo>
                  <a:lnTo>
                    <a:pt x="700" y="182"/>
                  </a:lnTo>
                  <a:lnTo>
                    <a:pt x="692" y="181"/>
                  </a:lnTo>
                  <a:lnTo>
                    <a:pt x="686" y="179"/>
                  </a:lnTo>
                  <a:lnTo>
                    <a:pt x="683" y="179"/>
                  </a:lnTo>
                  <a:lnTo>
                    <a:pt x="680" y="180"/>
                  </a:lnTo>
                  <a:lnTo>
                    <a:pt x="678" y="182"/>
                  </a:lnTo>
                  <a:lnTo>
                    <a:pt x="677" y="185"/>
                  </a:lnTo>
                  <a:lnTo>
                    <a:pt x="677" y="185"/>
                  </a:lnTo>
                  <a:lnTo>
                    <a:pt x="676" y="189"/>
                  </a:lnTo>
                  <a:lnTo>
                    <a:pt x="674" y="193"/>
                  </a:lnTo>
                  <a:lnTo>
                    <a:pt x="668" y="200"/>
                  </a:lnTo>
                  <a:lnTo>
                    <a:pt x="665" y="202"/>
                  </a:lnTo>
                  <a:lnTo>
                    <a:pt x="663" y="203"/>
                  </a:lnTo>
                  <a:lnTo>
                    <a:pt x="660" y="203"/>
                  </a:lnTo>
                  <a:lnTo>
                    <a:pt x="659" y="201"/>
                  </a:lnTo>
                  <a:lnTo>
                    <a:pt x="659" y="201"/>
                  </a:lnTo>
                  <a:lnTo>
                    <a:pt x="657" y="193"/>
                  </a:lnTo>
                  <a:lnTo>
                    <a:pt x="657" y="185"/>
                  </a:lnTo>
                  <a:lnTo>
                    <a:pt x="656" y="181"/>
                  </a:lnTo>
                  <a:lnTo>
                    <a:pt x="655" y="179"/>
                  </a:lnTo>
                  <a:lnTo>
                    <a:pt x="654" y="177"/>
                  </a:lnTo>
                  <a:lnTo>
                    <a:pt x="651" y="177"/>
                  </a:lnTo>
                  <a:lnTo>
                    <a:pt x="651" y="177"/>
                  </a:lnTo>
                  <a:lnTo>
                    <a:pt x="646" y="179"/>
                  </a:lnTo>
                  <a:lnTo>
                    <a:pt x="642" y="182"/>
                  </a:lnTo>
                  <a:lnTo>
                    <a:pt x="640" y="187"/>
                  </a:lnTo>
                  <a:lnTo>
                    <a:pt x="638" y="194"/>
                  </a:lnTo>
                  <a:lnTo>
                    <a:pt x="638" y="194"/>
                  </a:lnTo>
                  <a:lnTo>
                    <a:pt x="637" y="202"/>
                  </a:lnTo>
                  <a:lnTo>
                    <a:pt x="635" y="207"/>
                  </a:lnTo>
                  <a:lnTo>
                    <a:pt x="633" y="212"/>
                  </a:lnTo>
                  <a:lnTo>
                    <a:pt x="630" y="216"/>
                  </a:lnTo>
                  <a:lnTo>
                    <a:pt x="626" y="220"/>
                  </a:lnTo>
                  <a:lnTo>
                    <a:pt x="621" y="224"/>
                  </a:lnTo>
                  <a:lnTo>
                    <a:pt x="615" y="226"/>
                  </a:lnTo>
                  <a:lnTo>
                    <a:pt x="615" y="226"/>
                  </a:lnTo>
                  <a:lnTo>
                    <a:pt x="608" y="229"/>
                  </a:lnTo>
                  <a:lnTo>
                    <a:pt x="603" y="233"/>
                  </a:lnTo>
                  <a:lnTo>
                    <a:pt x="600" y="236"/>
                  </a:lnTo>
                  <a:lnTo>
                    <a:pt x="598" y="239"/>
                  </a:lnTo>
                  <a:lnTo>
                    <a:pt x="594" y="244"/>
                  </a:lnTo>
                  <a:lnTo>
                    <a:pt x="593" y="244"/>
                  </a:lnTo>
                  <a:lnTo>
                    <a:pt x="591" y="243"/>
                  </a:lnTo>
                  <a:lnTo>
                    <a:pt x="591" y="243"/>
                  </a:lnTo>
                  <a:lnTo>
                    <a:pt x="588" y="236"/>
                  </a:lnTo>
                  <a:lnTo>
                    <a:pt x="586" y="233"/>
                  </a:lnTo>
                  <a:lnTo>
                    <a:pt x="586" y="229"/>
                  </a:lnTo>
                  <a:lnTo>
                    <a:pt x="586" y="225"/>
                  </a:lnTo>
                  <a:lnTo>
                    <a:pt x="587" y="222"/>
                  </a:lnTo>
                  <a:lnTo>
                    <a:pt x="590" y="220"/>
                  </a:lnTo>
                  <a:lnTo>
                    <a:pt x="593" y="218"/>
                  </a:lnTo>
                  <a:lnTo>
                    <a:pt x="593" y="218"/>
                  </a:lnTo>
                  <a:lnTo>
                    <a:pt x="597" y="216"/>
                  </a:lnTo>
                  <a:lnTo>
                    <a:pt x="600" y="215"/>
                  </a:lnTo>
                  <a:lnTo>
                    <a:pt x="601" y="212"/>
                  </a:lnTo>
                  <a:lnTo>
                    <a:pt x="602" y="210"/>
                  </a:lnTo>
                  <a:lnTo>
                    <a:pt x="602" y="205"/>
                  </a:lnTo>
                  <a:lnTo>
                    <a:pt x="602" y="200"/>
                  </a:lnTo>
                  <a:lnTo>
                    <a:pt x="602" y="200"/>
                  </a:lnTo>
                  <a:lnTo>
                    <a:pt x="603" y="197"/>
                  </a:lnTo>
                  <a:lnTo>
                    <a:pt x="604" y="195"/>
                  </a:lnTo>
                  <a:lnTo>
                    <a:pt x="610" y="190"/>
                  </a:lnTo>
                  <a:lnTo>
                    <a:pt x="617" y="184"/>
                  </a:lnTo>
                  <a:lnTo>
                    <a:pt x="618" y="181"/>
                  </a:lnTo>
                  <a:lnTo>
                    <a:pt x="619" y="177"/>
                  </a:lnTo>
                  <a:lnTo>
                    <a:pt x="619" y="177"/>
                  </a:lnTo>
                  <a:lnTo>
                    <a:pt x="618" y="173"/>
                  </a:lnTo>
                  <a:lnTo>
                    <a:pt x="617" y="171"/>
                  </a:lnTo>
                  <a:lnTo>
                    <a:pt x="615" y="169"/>
                  </a:lnTo>
                  <a:lnTo>
                    <a:pt x="611" y="169"/>
                  </a:lnTo>
                  <a:lnTo>
                    <a:pt x="607" y="169"/>
                  </a:lnTo>
                  <a:lnTo>
                    <a:pt x="604" y="171"/>
                  </a:lnTo>
                  <a:lnTo>
                    <a:pt x="600" y="175"/>
                  </a:lnTo>
                  <a:lnTo>
                    <a:pt x="597" y="180"/>
                  </a:lnTo>
                  <a:lnTo>
                    <a:pt x="597" y="180"/>
                  </a:lnTo>
                  <a:lnTo>
                    <a:pt x="593" y="186"/>
                  </a:lnTo>
                  <a:lnTo>
                    <a:pt x="588" y="193"/>
                  </a:lnTo>
                  <a:lnTo>
                    <a:pt x="583" y="198"/>
                  </a:lnTo>
                  <a:lnTo>
                    <a:pt x="578" y="201"/>
                  </a:lnTo>
                  <a:lnTo>
                    <a:pt x="573" y="203"/>
                  </a:lnTo>
                  <a:lnTo>
                    <a:pt x="570" y="204"/>
                  </a:lnTo>
                  <a:lnTo>
                    <a:pt x="569" y="203"/>
                  </a:lnTo>
                  <a:lnTo>
                    <a:pt x="568" y="202"/>
                  </a:lnTo>
                  <a:lnTo>
                    <a:pt x="569" y="199"/>
                  </a:lnTo>
                  <a:lnTo>
                    <a:pt x="569" y="199"/>
                  </a:lnTo>
                  <a:lnTo>
                    <a:pt x="571" y="194"/>
                  </a:lnTo>
                  <a:lnTo>
                    <a:pt x="573" y="189"/>
                  </a:lnTo>
                  <a:lnTo>
                    <a:pt x="580" y="181"/>
                  </a:lnTo>
                  <a:lnTo>
                    <a:pt x="587" y="173"/>
                  </a:lnTo>
                  <a:lnTo>
                    <a:pt x="593" y="165"/>
                  </a:lnTo>
                  <a:lnTo>
                    <a:pt x="593" y="165"/>
                  </a:lnTo>
                  <a:lnTo>
                    <a:pt x="597" y="161"/>
                  </a:lnTo>
                  <a:lnTo>
                    <a:pt x="602" y="159"/>
                  </a:lnTo>
                  <a:lnTo>
                    <a:pt x="614" y="154"/>
                  </a:lnTo>
                  <a:lnTo>
                    <a:pt x="619" y="152"/>
                  </a:lnTo>
                  <a:lnTo>
                    <a:pt x="624" y="149"/>
                  </a:lnTo>
                  <a:lnTo>
                    <a:pt x="627" y="145"/>
                  </a:lnTo>
                  <a:lnTo>
                    <a:pt x="628" y="142"/>
                  </a:lnTo>
                  <a:lnTo>
                    <a:pt x="629" y="139"/>
                  </a:lnTo>
                  <a:lnTo>
                    <a:pt x="629" y="139"/>
                  </a:lnTo>
                  <a:lnTo>
                    <a:pt x="628" y="134"/>
                  </a:lnTo>
                  <a:lnTo>
                    <a:pt x="626" y="130"/>
                  </a:lnTo>
                  <a:lnTo>
                    <a:pt x="623" y="127"/>
                  </a:lnTo>
                  <a:lnTo>
                    <a:pt x="620" y="124"/>
                  </a:lnTo>
                  <a:lnTo>
                    <a:pt x="617" y="122"/>
                  </a:lnTo>
                  <a:lnTo>
                    <a:pt x="612" y="119"/>
                  </a:lnTo>
                  <a:lnTo>
                    <a:pt x="610" y="116"/>
                  </a:lnTo>
                  <a:lnTo>
                    <a:pt x="609" y="112"/>
                  </a:lnTo>
                  <a:lnTo>
                    <a:pt x="609" y="112"/>
                  </a:lnTo>
                  <a:lnTo>
                    <a:pt x="609" y="100"/>
                  </a:lnTo>
                  <a:lnTo>
                    <a:pt x="608" y="95"/>
                  </a:lnTo>
                  <a:lnTo>
                    <a:pt x="606" y="90"/>
                  </a:lnTo>
                  <a:lnTo>
                    <a:pt x="604" y="86"/>
                  </a:lnTo>
                  <a:lnTo>
                    <a:pt x="601" y="82"/>
                  </a:lnTo>
                  <a:lnTo>
                    <a:pt x="597" y="80"/>
                  </a:lnTo>
                  <a:lnTo>
                    <a:pt x="592" y="79"/>
                  </a:lnTo>
                  <a:lnTo>
                    <a:pt x="592" y="79"/>
                  </a:lnTo>
                  <a:lnTo>
                    <a:pt x="583" y="78"/>
                  </a:lnTo>
                  <a:lnTo>
                    <a:pt x="580" y="77"/>
                  </a:lnTo>
                  <a:lnTo>
                    <a:pt x="577" y="75"/>
                  </a:lnTo>
                  <a:lnTo>
                    <a:pt x="575" y="73"/>
                  </a:lnTo>
                  <a:lnTo>
                    <a:pt x="574" y="70"/>
                  </a:lnTo>
                  <a:lnTo>
                    <a:pt x="573" y="61"/>
                  </a:lnTo>
                  <a:lnTo>
                    <a:pt x="573" y="61"/>
                  </a:lnTo>
                  <a:lnTo>
                    <a:pt x="573" y="53"/>
                  </a:lnTo>
                  <a:lnTo>
                    <a:pt x="574" y="48"/>
                  </a:lnTo>
                  <a:lnTo>
                    <a:pt x="574" y="46"/>
                  </a:lnTo>
                  <a:lnTo>
                    <a:pt x="573" y="44"/>
                  </a:lnTo>
                  <a:lnTo>
                    <a:pt x="569" y="40"/>
                  </a:lnTo>
                  <a:lnTo>
                    <a:pt x="569" y="40"/>
                  </a:lnTo>
                  <a:lnTo>
                    <a:pt x="566" y="36"/>
                  </a:lnTo>
                  <a:lnTo>
                    <a:pt x="564" y="33"/>
                  </a:lnTo>
                  <a:lnTo>
                    <a:pt x="562" y="26"/>
                  </a:lnTo>
                  <a:lnTo>
                    <a:pt x="560" y="22"/>
                  </a:lnTo>
                  <a:lnTo>
                    <a:pt x="557" y="19"/>
                  </a:lnTo>
                  <a:lnTo>
                    <a:pt x="553" y="17"/>
                  </a:lnTo>
                  <a:lnTo>
                    <a:pt x="546" y="15"/>
                  </a:lnTo>
                  <a:lnTo>
                    <a:pt x="546" y="15"/>
                  </a:lnTo>
                  <a:lnTo>
                    <a:pt x="526" y="13"/>
                  </a:lnTo>
                  <a:lnTo>
                    <a:pt x="503" y="10"/>
                  </a:lnTo>
                  <a:lnTo>
                    <a:pt x="492" y="10"/>
                  </a:lnTo>
                  <a:lnTo>
                    <a:pt x="480" y="10"/>
                  </a:lnTo>
                  <a:lnTo>
                    <a:pt x="471" y="11"/>
                  </a:lnTo>
                  <a:lnTo>
                    <a:pt x="462" y="14"/>
                  </a:lnTo>
                  <a:lnTo>
                    <a:pt x="462" y="14"/>
                  </a:lnTo>
                  <a:lnTo>
                    <a:pt x="455" y="18"/>
                  </a:lnTo>
                  <a:lnTo>
                    <a:pt x="448" y="20"/>
                  </a:lnTo>
                  <a:lnTo>
                    <a:pt x="433" y="23"/>
                  </a:lnTo>
                  <a:lnTo>
                    <a:pt x="427" y="25"/>
                  </a:lnTo>
                  <a:lnTo>
                    <a:pt x="422" y="27"/>
                  </a:lnTo>
                  <a:lnTo>
                    <a:pt x="418" y="30"/>
                  </a:lnTo>
                  <a:lnTo>
                    <a:pt x="415" y="34"/>
                  </a:lnTo>
                  <a:lnTo>
                    <a:pt x="415" y="34"/>
                  </a:lnTo>
                  <a:lnTo>
                    <a:pt x="414" y="39"/>
                  </a:lnTo>
                  <a:lnTo>
                    <a:pt x="415" y="45"/>
                  </a:lnTo>
                  <a:lnTo>
                    <a:pt x="417" y="50"/>
                  </a:lnTo>
                  <a:lnTo>
                    <a:pt x="419" y="55"/>
                  </a:lnTo>
                  <a:lnTo>
                    <a:pt x="421" y="59"/>
                  </a:lnTo>
                  <a:lnTo>
                    <a:pt x="422" y="61"/>
                  </a:lnTo>
                  <a:lnTo>
                    <a:pt x="421" y="62"/>
                  </a:lnTo>
                  <a:lnTo>
                    <a:pt x="420" y="63"/>
                  </a:lnTo>
                  <a:lnTo>
                    <a:pt x="416" y="62"/>
                  </a:lnTo>
                  <a:lnTo>
                    <a:pt x="416" y="62"/>
                  </a:lnTo>
                  <a:lnTo>
                    <a:pt x="412" y="60"/>
                  </a:lnTo>
                  <a:lnTo>
                    <a:pt x="409" y="57"/>
                  </a:lnTo>
                  <a:lnTo>
                    <a:pt x="407" y="53"/>
                  </a:lnTo>
                  <a:lnTo>
                    <a:pt x="405" y="49"/>
                  </a:lnTo>
                  <a:lnTo>
                    <a:pt x="404" y="46"/>
                  </a:lnTo>
                  <a:lnTo>
                    <a:pt x="402" y="43"/>
                  </a:lnTo>
                  <a:lnTo>
                    <a:pt x="398" y="42"/>
                  </a:lnTo>
                  <a:lnTo>
                    <a:pt x="392" y="43"/>
                  </a:lnTo>
                  <a:lnTo>
                    <a:pt x="392" y="43"/>
                  </a:lnTo>
                  <a:lnTo>
                    <a:pt x="382" y="45"/>
                  </a:lnTo>
                  <a:lnTo>
                    <a:pt x="375" y="47"/>
                  </a:lnTo>
                  <a:lnTo>
                    <a:pt x="371" y="50"/>
                  </a:lnTo>
                  <a:lnTo>
                    <a:pt x="366" y="56"/>
                  </a:lnTo>
                  <a:lnTo>
                    <a:pt x="366" y="56"/>
                  </a:lnTo>
                  <a:lnTo>
                    <a:pt x="363" y="59"/>
                  </a:lnTo>
                  <a:lnTo>
                    <a:pt x="363" y="61"/>
                  </a:lnTo>
                  <a:lnTo>
                    <a:pt x="363" y="62"/>
                  </a:lnTo>
                  <a:lnTo>
                    <a:pt x="365" y="63"/>
                  </a:lnTo>
                  <a:lnTo>
                    <a:pt x="371" y="66"/>
                  </a:lnTo>
                  <a:lnTo>
                    <a:pt x="374" y="67"/>
                  </a:lnTo>
                  <a:lnTo>
                    <a:pt x="377" y="70"/>
                  </a:lnTo>
                  <a:lnTo>
                    <a:pt x="377" y="70"/>
                  </a:lnTo>
                  <a:lnTo>
                    <a:pt x="383" y="76"/>
                  </a:lnTo>
                  <a:lnTo>
                    <a:pt x="384" y="79"/>
                  </a:lnTo>
                  <a:lnTo>
                    <a:pt x="384" y="81"/>
                  </a:lnTo>
                  <a:lnTo>
                    <a:pt x="383" y="83"/>
                  </a:lnTo>
                  <a:lnTo>
                    <a:pt x="380" y="83"/>
                  </a:lnTo>
                  <a:lnTo>
                    <a:pt x="374" y="82"/>
                  </a:lnTo>
                  <a:lnTo>
                    <a:pt x="366" y="79"/>
                  </a:lnTo>
                  <a:lnTo>
                    <a:pt x="366" y="79"/>
                  </a:lnTo>
                  <a:lnTo>
                    <a:pt x="357" y="75"/>
                  </a:lnTo>
                  <a:lnTo>
                    <a:pt x="349" y="71"/>
                  </a:lnTo>
                  <a:lnTo>
                    <a:pt x="339" y="65"/>
                  </a:lnTo>
                  <a:lnTo>
                    <a:pt x="335" y="63"/>
                  </a:lnTo>
                  <a:lnTo>
                    <a:pt x="332" y="62"/>
                  </a:lnTo>
                  <a:lnTo>
                    <a:pt x="330" y="63"/>
                  </a:lnTo>
                  <a:lnTo>
                    <a:pt x="328" y="65"/>
                  </a:lnTo>
                  <a:lnTo>
                    <a:pt x="328" y="65"/>
                  </a:lnTo>
                  <a:lnTo>
                    <a:pt x="326" y="69"/>
                  </a:lnTo>
                  <a:lnTo>
                    <a:pt x="326" y="72"/>
                  </a:lnTo>
                  <a:lnTo>
                    <a:pt x="326" y="74"/>
                  </a:lnTo>
                  <a:lnTo>
                    <a:pt x="327" y="76"/>
                  </a:lnTo>
                  <a:lnTo>
                    <a:pt x="329" y="79"/>
                  </a:lnTo>
                  <a:lnTo>
                    <a:pt x="333" y="81"/>
                  </a:lnTo>
                  <a:lnTo>
                    <a:pt x="344" y="86"/>
                  </a:lnTo>
                  <a:lnTo>
                    <a:pt x="344" y="86"/>
                  </a:lnTo>
                  <a:lnTo>
                    <a:pt x="359" y="90"/>
                  </a:lnTo>
                  <a:lnTo>
                    <a:pt x="372" y="93"/>
                  </a:lnTo>
                  <a:lnTo>
                    <a:pt x="384" y="94"/>
                  </a:lnTo>
                  <a:lnTo>
                    <a:pt x="396" y="94"/>
                  </a:lnTo>
                  <a:lnTo>
                    <a:pt x="396" y="94"/>
                  </a:lnTo>
                  <a:lnTo>
                    <a:pt x="408" y="96"/>
                  </a:lnTo>
                  <a:lnTo>
                    <a:pt x="418" y="100"/>
                  </a:lnTo>
                  <a:lnTo>
                    <a:pt x="421" y="103"/>
                  </a:lnTo>
                  <a:lnTo>
                    <a:pt x="421" y="104"/>
                  </a:lnTo>
                  <a:lnTo>
                    <a:pt x="419" y="105"/>
                  </a:lnTo>
                  <a:lnTo>
                    <a:pt x="414" y="106"/>
                  </a:lnTo>
                  <a:lnTo>
                    <a:pt x="414" y="106"/>
                  </a:lnTo>
                  <a:lnTo>
                    <a:pt x="399" y="107"/>
                  </a:lnTo>
                  <a:lnTo>
                    <a:pt x="383" y="109"/>
                  </a:lnTo>
                  <a:lnTo>
                    <a:pt x="374" y="109"/>
                  </a:lnTo>
                  <a:lnTo>
                    <a:pt x="366" y="109"/>
                  </a:lnTo>
                  <a:lnTo>
                    <a:pt x="358" y="107"/>
                  </a:lnTo>
                  <a:lnTo>
                    <a:pt x="348" y="105"/>
                  </a:lnTo>
                  <a:lnTo>
                    <a:pt x="348" y="105"/>
                  </a:lnTo>
                  <a:lnTo>
                    <a:pt x="333" y="99"/>
                  </a:lnTo>
                  <a:lnTo>
                    <a:pt x="320" y="95"/>
                  </a:lnTo>
                  <a:lnTo>
                    <a:pt x="311" y="94"/>
                  </a:lnTo>
                  <a:lnTo>
                    <a:pt x="307" y="94"/>
                  </a:lnTo>
                  <a:lnTo>
                    <a:pt x="305" y="95"/>
                  </a:lnTo>
                  <a:lnTo>
                    <a:pt x="305" y="95"/>
                  </a:lnTo>
                  <a:lnTo>
                    <a:pt x="305" y="97"/>
                  </a:lnTo>
                  <a:lnTo>
                    <a:pt x="305" y="99"/>
                  </a:lnTo>
                  <a:lnTo>
                    <a:pt x="306" y="100"/>
                  </a:lnTo>
                  <a:lnTo>
                    <a:pt x="309" y="103"/>
                  </a:lnTo>
                  <a:lnTo>
                    <a:pt x="317" y="107"/>
                  </a:lnTo>
                  <a:lnTo>
                    <a:pt x="330" y="113"/>
                  </a:lnTo>
                  <a:lnTo>
                    <a:pt x="330" y="113"/>
                  </a:lnTo>
                  <a:lnTo>
                    <a:pt x="338" y="115"/>
                  </a:lnTo>
                  <a:lnTo>
                    <a:pt x="347" y="117"/>
                  </a:lnTo>
                  <a:lnTo>
                    <a:pt x="363" y="120"/>
                  </a:lnTo>
                  <a:lnTo>
                    <a:pt x="370" y="122"/>
                  </a:lnTo>
                  <a:lnTo>
                    <a:pt x="374" y="124"/>
                  </a:lnTo>
                  <a:lnTo>
                    <a:pt x="376" y="126"/>
                  </a:lnTo>
                  <a:lnTo>
                    <a:pt x="377" y="127"/>
                  </a:lnTo>
                  <a:lnTo>
                    <a:pt x="376" y="129"/>
                  </a:lnTo>
                  <a:lnTo>
                    <a:pt x="376" y="129"/>
                  </a:lnTo>
                  <a:lnTo>
                    <a:pt x="375" y="130"/>
                  </a:lnTo>
                  <a:lnTo>
                    <a:pt x="373" y="131"/>
                  </a:lnTo>
                  <a:lnTo>
                    <a:pt x="368" y="131"/>
                  </a:lnTo>
                  <a:lnTo>
                    <a:pt x="360" y="131"/>
                  </a:lnTo>
                  <a:lnTo>
                    <a:pt x="351" y="129"/>
                  </a:lnTo>
                  <a:lnTo>
                    <a:pt x="334" y="124"/>
                  </a:lnTo>
                  <a:lnTo>
                    <a:pt x="323" y="121"/>
                  </a:lnTo>
                  <a:lnTo>
                    <a:pt x="323" y="121"/>
                  </a:lnTo>
                  <a:lnTo>
                    <a:pt x="314" y="119"/>
                  </a:lnTo>
                  <a:lnTo>
                    <a:pt x="303" y="116"/>
                  </a:lnTo>
                  <a:lnTo>
                    <a:pt x="298" y="116"/>
                  </a:lnTo>
                  <a:lnTo>
                    <a:pt x="293" y="116"/>
                  </a:lnTo>
                  <a:lnTo>
                    <a:pt x="290" y="117"/>
                  </a:lnTo>
                  <a:lnTo>
                    <a:pt x="287" y="120"/>
                  </a:lnTo>
                  <a:lnTo>
                    <a:pt x="287" y="120"/>
                  </a:lnTo>
                  <a:lnTo>
                    <a:pt x="286" y="125"/>
                  </a:lnTo>
                  <a:lnTo>
                    <a:pt x="286" y="130"/>
                  </a:lnTo>
                  <a:lnTo>
                    <a:pt x="286" y="137"/>
                  </a:lnTo>
                  <a:lnTo>
                    <a:pt x="287" y="144"/>
                  </a:lnTo>
                  <a:lnTo>
                    <a:pt x="289" y="151"/>
                  </a:lnTo>
                  <a:lnTo>
                    <a:pt x="292" y="157"/>
                  </a:lnTo>
                  <a:lnTo>
                    <a:pt x="295" y="163"/>
                  </a:lnTo>
                  <a:lnTo>
                    <a:pt x="299" y="166"/>
                  </a:lnTo>
                  <a:lnTo>
                    <a:pt x="299" y="166"/>
                  </a:lnTo>
                  <a:lnTo>
                    <a:pt x="308" y="172"/>
                  </a:lnTo>
                  <a:lnTo>
                    <a:pt x="316" y="175"/>
                  </a:lnTo>
                  <a:lnTo>
                    <a:pt x="319" y="176"/>
                  </a:lnTo>
                  <a:lnTo>
                    <a:pt x="322" y="175"/>
                  </a:lnTo>
                  <a:lnTo>
                    <a:pt x="324" y="174"/>
                  </a:lnTo>
                  <a:lnTo>
                    <a:pt x="326" y="171"/>
                  </a:lnTo>
                  <a:lnTo>
                    <a:pt x="326" y="171"/>
                  </a:lnTo>
                  <a:lnTo>
                    <a:pt x="327" y="168"/>
                  </a:lnTo>
                  <a:lnTo>
                    <a:pt x="328" y="167"/>
                  </a:lnTo>
                  <a:lnTo>
                    <a:pt x="330" y="168"/>
                  </a:lnTo>
                  <a:lnTo>
                    <a:pt x="332" y="169"/>
                  </a:lnTo>
                  <a:lnTo>
                    <a:pt x="336" y="173"/>
                  </a:lnTo>
                  <a:lnTo>
                    <a:pt x="339" y="174"/>
                  </a:lnTo>
                  <a:lnTo>
                    <a:pt x="343" y="175"/>
                  </a:lnTo>
                  <a:lnTo>
                    <a:pt x="343" y="175"/>
                  </a:lnTo>
                  <a:lnTo>
                    <a:pt x="351" y="176"/>
                  </a:lnTo>
                  <a:lnTo>
                    <a:pt x="358" y="178"/>
                  </a:lnTo>
                  <a:lnTo>
                    <a:pt x="360" y="180"/>
                  </a:lnTo>
                  <a:lnTo>
                    <a:pt x="360" y="181"/>
                  </a:lnTo>
                  <a:lnTo>
                    <a:pt x="359" y="183"/>
                  </a:lnTo>
                  <a:lnTo>
                    <a:pt x="356" y="185"/>
                  </a:lnTo>
                  <a:lnTo>
                    <a:pt x="356" y="185"/>
                  </a:lnTo>
                  <a:lnTo>
                    <a:pt x="348" y="189"/>
                  </a:lnTo>
                  <a:lnTo>
                    <a:pt x="346" y="190"/>
                  </a:lnTo>
                  <a:lnTo>
                    <a:pt x="344" y="192"/>
                  </a:lnTo>
                  <a:lnTo>
                    <a:pt x="344" y="194"/>
                  </a:lnTo>
                  <a:lnTo>
                    <a:pt x="346" y="196"/>
                  </a:lnTo>
                  <a:lnTo>
                    <a:pt x="349" y="199"/>
                  </a:lnTo>
                  <a:lnTo>
                    <a:pt x="354" y="202"/>
                  </a:lnTo>
                  <a:lnTo>
                    <a:pt x="354" y="202"/>
                  </a:lnTo>
                  <a:lnTo>
                    <a:pt x="366" y="208"/>
                  </a:lnTo>
                  <a:lnTo>
                    <a:pt x="375" y="214"/>
                  </a:lnTo>
                  <a:lnTo>
                    <a:pt x="378" y="217"/>
                  </a:lnTo>
                  <a:lnTo>
                    <a:pt x="381" y="220"/>
                  </a:lnTo>
                  <a:lnTo>
                    <a:pt x="383" y="224"/>
                  </a:lnTo>
                  <a:lnTo>
                    <a:pt x="384" y="228"/>
                  </a:lnTo>
                  <a:lnTo>
                    <a:pt x="384" y="228"/>
                  </a:lnTo>
                  <a:lnTo>
                    <a:pt x="384" y="231"/>
                  </a:lnTo>
                  <a:lnTo>
                    <a:pt x="382" y="233"/>
                  </a:lnTo>
                  <a:lnTo>
                    <a:pt x="380" y="235"/>
                  </a:lnTo>
                  <a:lnTo>
                    <a:pt x="378" y="235"/>
                  </a:lnTo>
                  <a:lnTo>
                    <a:pt x="374" y="234"/>
                  </a:lnTo>
                  <a:lnTo>
                    <a:pt x="370" y="232"/>
                  </a:lnTo>
                  <a:lnTo>
                    <a:pt x="366" y="229"/>
                  </a:lnTo>
                  <a:lnTo>
                    <a:pt x="362" y="225"/>
                  </a:lnTo>
                  <a:lnTo>
                    <a:pt x="362" y="225"/>
                  </a:lnTo>
                  <a:lnTo>
                    <a:pt x="354" y="217"/>
                  </a:lnTo>
                  <a:lnTo>
                    <a:pt x="346" y="210"/>
                  </a:lnTo>
                  <a:lnTo>
                    <a:pt x="342" y="207"/>
                  </a:lnTo>
                  <a:lnTo>
                    <a:pt x="337" y="204"/>
                  </a:lnTo>
                  <a:lnTo>
                    <a:pt x="332" y="203"/>
                  </a:lnTo>
                  <a:lnTo>
                    <a:pt x="327" y="202"/>
                  </a:lnTo>
                  <a:lnTo>
                    <a:pt x="327" y="202"/>
                  </a:lnTo>
                  <a:lnTo>
                    <a:pt x="317" y="200"/>
                  </a:lnTo>
                  <a:lnTo>
                    <a:pt x="309" y="199"/>
                  </a:lnTo>
                  <a:lnTo>
                    <a:pt x="307" y="199"/>
                  </a:lnTo>
                  <a:lnTo>
                    <a:pt x="304" y="200"/>
                  </a:lnTo>
                  <a:lnTo>
                    <a:pt x="303" y="202"/>
                  </a:lnTo>
                  <a:lnTo>
                    <a:pt x="302" y="206"/>
                  </a:lnTo>
                  <a:lnTo>
                    <a:pt x="302" y="206"/>
                  </a:lnTo>
                  <a:lnTo>
                    <a:pt x="301" y="210"/>
                  </a:lnTo>
                  <a:lnTo>
                    <a:pt x="298" y="213"/>
                  </a:lnTo>
                  <a:lnTo>
                    <a:pt x="290" y="218"/>
                  </a:lnTo>
                  <a:lnTo>
                    <a:pt x="287" y="220"/>
                  </a:lnTo>
                  <a:lnTo>
                    <a:pt x="284" y="223"/>
                  </a:lnTo>
                  <a:lnTo>
                    <a:pt x="284" y="226"/>
                  </a:lnTo>
                  <a:lnTo>
                    <a:pt x="285" y="231"/>
                  </a:lnTo>
                  <a:lnTo>
                    <a:pt x="285" y="231"/>
                  </a:lnTo>
                  <a:lnTo>
                    <a:pt x="290" y="238"/>
                  </a:lnTo>
                  <a:lnTo>
                    <a:pt x="294" y="242"/>
                  </a:lnTo>
                  <a:lnTo>
                    <a:pt x="297" y="247"/>
                  </a:lnTo>
                  <a:lnTo>
                    <a:pt x="300" y="254"/>
                  </a:lnTo>
                  <a:lnTo>
                    <a:pt x="300" y="254"/>
                  </a:lnTo>
                  <a:lnTo>
                    <a:pt x="302" y="259"/>
                  </a:lnTo>
                  <a:lnTo>
                    <a:pt x="304" y="262"/>
                  </a:lnTo>
                  <a:lnTo>
                    <a:pt x="306" y="265"/>
                  </a:lnTo>
                  <a:lnTo>
                    <a:pt x="310" y="267"/>
                  </a:lnTo>
                  <a:lnTo>
                    <a:pt x="317" y="268"/>
                  </a:lnTo>
                  <a:lnTo>
                    <a:pt x="325" y="268"/>
                  </a:lnTo>
                  <a:lnTo>
                    <a:pt x="325" y="268"/>
                  </a:lnTo>
                  <a:lnTo>
                    <a:pt x="335" y="268"/>
                  </a:lnTo>
                  <a:lnTo>
                    <a:pt x="346" y="268"/>
                  </a:lnTo>
                  <a:lnTo>
                    <a:pt x="351" y="269"/>
                  </a:lnTo>
                  <a:lnTo>
                    <a:pt x="356" y="271"/>
                  </a:lnTo>
                  <a:lnTo>
                    <a:pt x="358" y="274"/>
                  </a:lnTo>
                  <a:lnTo>
                    <a:pt x="359" y="277"/>
                  </a:lnTo>
                  <a:lnTo>
                    <a:pt x="359" y="280"/>
                  </a:lnTo>
                  <a:lnTo>
                    <a:pt x="359" y="280"/>
                  </a:lnTo>
                  <a:lnTo>
                    <a:pt x="358" y="285"/>
                  </a:lnTo>
                  <a:lnTo>
                    <a:pt x="356" y="288"/>
                  </a:lnTo>
                  <a:lnTo>
                    <a:pt x="353" y="289"/>
                  </a:lnTo>
                  <a:lnTo>
                    <a:pt x="351" y="290"/>
                  </a:lnTo>
                  <a:lnTo>
                    <a:pt x="349" y="291"/>
                  </a:lnTo>
                  <a:lnTo>
                    <a:pt x="348" y="293"/>
                  </a:lnTo>
                  <a:lnTo>
                    <a:pt x="349" y="296"/>
                  </a:lnTo>
                  <a:lnTo>
                    <a:pt x="351" y="302"/>
                  </a:lnTo>
                  <a:lnTo>
                    <a:pt x="351" y="302"/>
                  </a:lnTo>
                  <a:lnTo>
                    <a:pt x="353" y="309"/>
                  </a:lnTo>
                  <a:lnTo>
                    <a:pt x="354" y="316"/>
                  </a:lnTo>
                  <a:lnTo>
                    <a:pt x="356" y="323"/>
                  </a:lnTo>
                  <a:lnTo>
                    <a:pt x="354" y="330"/>
                  </a:lnTo>
                  <a:lnTo>
                    <a:pt x="353" y="336"/>
                  </a:lnTo>
                  <a:lnTo>
                    <a:pt x="350" y="340"/>
                  </a:lnTo>
                  <a:lnTo>
                    <a:pt x="346" y="344"/>
                  </a:lnTo>
                  <a:lnTo>
                    <a:pt x="344" y="344"/>
                  </a:lnTo>
                  <a:lnTo>
                    <a:pt x="341" y="345"/>
                  </a:lnTo>
                  <a:lnTo>
                    <a:pt x="341" y="345"/>
                  </a:lnTo>
                  <a:lnTo>
                    <a:pt x="335" y="343"/>
                  </a:lnTo>
                  <a:lnTo>
                    <a:pt x="329" y="340"/>
                  </a:lnTo>
                  <a:lnTo>
                    <a:pt x="315" y="332"/>
                  </a:lnTo>
                  <a:lnTo>
                    <a:pt x="308" y="327"/>
                  </a:lnTo>
                  <a:lnTo>
                    <a:pt x="302" y="324"/>
                  </a:lnTo>
                  <a:lnTo>
                    <a:pt x="295" y="323"/>
                  </a:lnTo>
                  <a:lnTo>
                    <a:pt x="292" y="323"/>
                  </a:lnTo>
                  <a:lnTo>
                    <a:pt x="289" y="324"/>
                  </a:lnTo>
                  <a:lnTo>
                    <a:pt x="289" y="324"/>
                  </a:lnTo>
                  <a:lnTo>
                    <a:pt x="283" y="328"/>
                  </a:lnTo>
                  <a:lnTo>
                    <a:pt x="274" y="335"/>
                  </a:lnTo>
                  <a:lnTo>
                    <a:pt x="254" y="349"/>
                  </a:lnTo>
                  <a:lnTo>
                    <a:pt x="246" y="354"/>
                  </a:lnTo>
                  <a:lnTo>
                    <a:pt x="242" y="356"/>
                  </a:lnTo>
                  <a:lnTo>
                    <a:pt x="238" y="357"/>
                  </a:lnTo>
                  <a:lnTo>
                    <a:pt x="235" y="357"/>
                  </a:lnTo>
                  <a:lnTo>
                    <a:pt x="233" y="356"/>
                  </a:lnTo>
                  <a:lnTo>
                    <a:pt x="231" y="354"/>
                  </a:lnTo>
                  <a:lnTo>
                    <a:pt x="230" y="350"/>
                  </a:lnTo>
                  <a:lnTo>
                    <a:pt x="230" y="350"/>
                  </a:lnTo>
                  <a:lnTo>
                    <a:pt x="230" y="343"/>
                  </a:lnTo>
                  <a:lnTo>
                    <a:pt x="232" y="339"/>
                  </a:lnTo>
                  <a:lnTo>
                    <a:pt x="234" y="337"/>
                  </a:lnTo>
                  <a:lnTo>
                    <a:pt x="237" y="337"/>
                  </a:lnTo>
                  <a:lnTo>
                    <a:pt x="241" y="337"/>
                  </a:lnTo>
                  <a:lnTo>
                    <a:pt x="245" y="337"/>
                  </a:lnTo>
                  <a:lnTo>
                    <a:pt x="249" y="335"/>
                  </a:lnTo>
                  <a:lnTo>
                    <a:pt x="252" y="331"/>
                  </a:lnTo>
                  <a:lnTo>
                    <a:pt x="252" y="331"/>
                  </a:lnTo>
                  <a:lnTo>
                    <a:pt x="255" y="325"/>
                  </a:lnTo>
                  <a:lnTo>
                    <a:pt x="260" y="321"/>
                  </a:lnTo>
                  <a:lnTo>
                    <a:pt x="266" y="318"/>
                  </a:lnTo>
                  <a:lnTo>
                    <a:pt x="273" y="315"/>
                  </a:lnTo>
                  <a:lnTo>
                    <a:pt x="280" y="313"/>
                  </a:lnTo>
                  <a:lnTo>
                    <a:pt x="286" y="312"/>
                  </a:lnTo>
                  <a:lnTo>
                    <a:pt x="293" y="311"/>
                  </a:lnTo>
                  <a:lnTo>
                    <a:pt x="299" y="311"/>
                  </a:lnTo>
                  <a:lnTo>
                    <a:pt x="299" y="311"/>
                  </a:lnTo>
                  <a:lnTo>
                    <a:pt x="305" y="311"/>
                  </a:lnTo>
                  <a:lnTo>
                    <a:pt x="310" y="310"/>
                  </a:lnTo>
                  <a:lnTo>
                    <a:pt x="314" y="308"/>
                  </a:lnTo>
                  <a:lnTo>
                    <a:pt x="317" y="306"/>
                  </a:lnTo>
                  <a:lnTo>
                    <a:pt x="318" y="303"/>
                  </a:lnTo>
                  <a:lnTo>
                    <a:pt x="317" y="299"/>
                  </a:lnTo>
                  <a:lnTo>
                    <a:pt x="314" y="295"/>
                  </a:lnTo>
                  <a:lnTo>
                    <a:pt x="309" y="291"/>
                  </a:lnTo>
                  <a:lnTo>
                    <a:pt x="309" y="291"/>
                  </a:lnTo>
                  <a:lnTo>
                    <a:pt x="291" y="280"/>
                  </a:lnTo>
                  <a:lnTo>
                    <a:pt x="270" y="265"/>
                  </a:lnTo>
                  <a:lnTo>
                    <a:pt x="259" y="257"/>
                  </a:lnTo>
                  <a:lnTo>
                    <a:pt x="251" y="250"/>
                  </a:lnTo>
                  <a:lnTo>
                    <a:pt x="244" y="243"/>
                  </a:lnTo>
                  <a:lnTo>
                    <a:pt x="240" y="237"/>
                  </a:lnTo>
                  <a:lnTo>
                    <a:pt x="240" y="237"/>
                  </a:lnTo>
                  <a:lnTo>
                    <a:pt x="236" y="225"/>
                  </a:lnTo>
                  <a:lnTo>
                    <a:pt x="235" y="220"/>
                  </a:lnTo>
                  <a:lnTo>
                    <a:pt x="234" y="214"/>
                  </a:lnTo>
                  <a:lnTo>
                    <a:pt x="235" y="208"/>
                  </a:lnTo>
                  <a:lnTo>
                    <a:pt x="236" y="203"/>
                  </a:lnTo>
                  <a:lnTo>
                    <a:pt x="238" y="198"/>
                  </a:lnTo>
                  <a:lnTo>
                    <a:pt x="241" y="194"/>
                  </a:lnTo>
                  <a:lnTo>
                    <a:pt x="241" y="194"/>
                  </a:lnTo>
                  <a:lnTo>
                    <a:pt x="244" y="190"/>
                  </a:lnTo>
                  <a:lnTo>
                    <a:pt x="247" y="185"/>
                  </a:lnTo>
                  <a:lnTo>
                    <a:pt x="248" y="180"/>
                  </a:lnTo>
                  <a:lnTo>
                    <a:pt x="248" y="176"/>
                  </a:lnTo>
                  <a:lnTo>
                    <a:pt x="248" y="171"/>
                  </a:lnTo>
                  <a:lnTo>
                    <a:pt x="246" y="167"/>
                  </a:lnTo>
                  <a:lnTo>
                    <a:pt x="242" y="164"/>
                  </a:lnTo>
                  <a:lnTo>
                    <a:pt x="238" y="162"/>
                  </a:lnTo>
                  <a:lnTo>
                    <a:pt x="238" y="162"/>
                  </a:lnTo>
                  <a:lnTo>
                    <a:pt x="233" y="160"/>
                  </a:lnTo>
                  <a:lnTo>
                    <a:pt x="228" y="156"/>
                  </a:lnTo>
                  <a:lnTo>
                    <a:pt x="225" y="152"/>
                  </a:lnTo>
                  <a:lnTo>
                    <a:pt x="223" y="146"/>
                  </a:lnTo>
                  <a:lnTo>
                    <a:pt x="222" y="140"/>
                  </a:lnTo>
                  <a:lnTo>
                    <a:pt x="224" y="134"/>
                  </a:lnTo>
                  <a:lnTo>
                    <a:pt x="227" y="127"/>
                  </a:lnTo>
                  <a:lnTo>
                    <a:pt x="233" y="120"/>
                  </a:lnTo>
                  <a:lnTo>
                    <a:pt x="233" y="120"/>
                  </a:lnTo>
                  <a:lnTo>
                    <a:pt x="240" y="113"/>
                  </a:lnTo>
                  <a:lnTo>
                    <a:pt x="245" y="105"/>
                  </a:lnTo>
                  <a:lnTo>
                    <a:pt x="248" y="95"/>
                  </a:lnTo>
                  <a:lnTo>
                    <a:pt x="252" y="87"/>
                  </a:lnTo>
                  <a:lnTo>
                    <a:pt x="255" y="79"/>
                  </a:lnTo>
                  <a:lnTo>
                    <a:pt x="259" y="71"/>
                  </a:lnTo>
                  <a:lnTo>
                    <a:pt x="265" y="65"/>
                  </a:lnTo>
                  <a:lnTo>
                    <a:pt x="268" y="62"/>
                  </a:lnTo>
                  <a:lnTo>
                    <a:pt x="273" y="60"/>
                  </a:lnTo>
                  <a:lnTo>
                    <a:pt x="273" y="60"/>
                  </a:lnTo>
                  <a:lnTo>
                    <a:pt x="281" y="56"/>
                  </a:lnTo>
                  <a:lnTo>
                    <a:pt x="289" y="51"/>
                  </a:lnTo>
                  <a:lnTo>
                    <a:pt x="301" y="42"/>
                  </a:lnTo>
                  <a:lnTo>
                    <a:pt x="311" y="34"/>
                  </a:lnTo>
                  <a:lnTo>
                    <a:pt x="316" y="31"/>
                  </a:lnTo>
                  <a:lnTo>
                    <a:pt x="322" y="29"/>
                  </a:lnTo>
                  <a:lnTo>
                    <a:pt x="322" y="29"/>
                  </a:lnTo>
                  <a:lnTo>
                    <a:pt x="327" y="26"/>
                  </a:lnTo>
                  <a:lnTo>
                    <a:pt x="331" y="22"/>
                  </a:lnTo>
                  <a:lnTo>
                    <a:pt x="334" y="18"/>
                  </a:lnTo>
                  <a:lnTo>
                    <a:pt x="335" y="12"/>
                  </a:lnTo>
                  <a:lnTo>
                    <a:pt x="335" y="8"/>
                  </a:lnTo>
                  <a:lnTo>
                    <a:pt x="334" y="6"/>
                  </a:lnTo>
                  <a:lnTo>
                    <a:pt x="332" y="4"/>
                  </a:lnTo>
                  <a:lnTo>
                    <a:pt x="330" y="3"/>
                  </a:lnTo>
                  <a:lnTo>
                    <a:pt x="327" y="2"/>
                  </a:lnTo>
                  <a:lnTo>
                    <a:pt x="318" y="1"/>
                  </a:lnTo>
                  <a:lnTo>
                    <a:pt x="318" y="1"/>
                  </a:lnTo>
                  <a:lnTo>
                    <a:pt x="276" y="1"/>
                  </a:lnTo>
                  <a:lnTo>
                    <a:pt x="252" y="0"/>
                  </a:lnTo>
                  <a:lnTo>
                    <a:pt x="230" y="1"/>
                  </a:lnTo>
                  <a:lnTo>
                    <a:pt x="230" y="1"/>
                  </a:lnTo>
                  <a:lnTo>
                    <a:pt x="219" y="1"/>
                  </a:lnTo>
                  <a:lnTo>
                    <a:pt x="207" y="2"/>
                  </a:lnTo>
                  <a:lnTo>
                    <a:pt x="192" y="5"/>
                  </a:lnTo>
                  <a:lnTo>
                    <a:pt x="192" y="5"/>
                  </a:lnTo>
                  <a:lnTo>
                    <a:pt x="179" y="8"/>
                  </a:lnTo>
                  <a:lnTo>
                    <a:pt x="165" y="13"/>
                  </a:lnTo>
                  <a:lnTo>
                    <a:pt x="151" y="19"/>
                  </a:lnTo>
                  <a:lnTo>
                    <a:pt x="145" y="22"/>
                  </a:lnTo>
                  <a:lnTo>
                    <a:pt x="140" y="26"/>
                  </a:lnTo>
                  <a:lnTo>
                    <a:pt x="140" y="26"/>
                  </a:lnTo>
                  <a:lnTo>
                    <a:pt x="111" y="48"/>
                  </a:lnTo>
                  <a:lnTo>
                    <a:pt x="94" y="62"/>
                  </a:lnTo>
                  <a:lnTo>
                    <a:pt x="83" y="72"/>
                  </a:lnTo>
                  <a:lnTo>
                    <a:pt x="83" y="72"/>
                  </a:lnTo>
                  <a:lnTo>
                    <a:pt x="80" y="75"/>
                  </a:lnTo>
                  <a:lnTo>
                    <a:pt x="76" y="77"/>
                  </a:lnTo>
                  <a:lnTo>
                    <a:pt x="68" y="80"/>
                  </a:lnTo>
                  <a:lnTo>
                    <a:pt x="64" y="82"/>
                  </a:lnTo>
                  <a:lnTo>
                    <a:pt x="61" y="84"/>
                  </a:lnTo>
                  <a:lnTo>
                    <a:pt x="58" y="87"/>
                  </a:lnTo>
                  <a:lnTo>
                    <a:pt x="55" y="92"/>
                  </a:lnTo>
                  <a:lnTo>
                    <a:pt x="55" y="92"/>
                  </a:lnTo>
                  <a:lnTo>
                    <a:pt x="51" y="108"/>
                  </a:lnTo>
                  <a:lnTo>
                    <a:pt x="47" y="125"/>
                  </a:lnTo>
                  <a:lnTo>
                    <a:pt x="44" y="133"/>
                  </a:lnTo>
                  <a:lnTo>
                    <a:pt x="41" y="140"/>
                  </a:lnTo>
                  <a:lnTo>
                    <a:pt x="38" y="145"/>
                  </a:lnTo>
                  <a:lnTo>
                    <a:pt x="36" y="147"/>
                  </a:lnTo>
                  <a:lnTo>
                    <a:pt x="34" y="148"/>
                  </a:lnTo>
                  <a:lnTo>
                    <a:pt x="34" y="148"/>
                  </a:lnTo>
                  <a:lnTo>
                    <a:pt x="30" y="150"/>
                  </a:lnTo>
                  <a:lnTo>
                    <a:pt x="27" y="153"/>
                  </a:lnTo>
                  <a:lnTo>
                    <a:pt x="25" y="157"/>
                  </a:lnTo>
                  <a:lnTo>
                    <a:pt x="24" y="161"/>
                  </a:lnTo>
                  <a:lnTo>
                    <a:pt x="23" y="170"/>
                  </a:lnTo>
                  <a:lnTo>
                    <a:pt x="21" y="175"/>
                  </a:lnTo>
                  <a:lnTo>
                    <a:pt x="20" y="178"/>
                  </a:lnTo>
                  <a:lnTo>
                    <a:pt x="20" y="178"/>
                  </a:lnTo>
                  <a:lnTo>
                    <a:pt x="12" y="191"/>
                  </a:lnTo>
                  <a:lnTo>
                    <a:pt x="7" y="197"/>
                  </a:lnTo>
                  <a:lnTo>
                    <a:pt x="5" y="205"/>
                  </a:lnTo>
                  <a:lnTo>
                    <a:pt x="5" y="205"/>
                  </a:lnTo>
                  <a:lnTo>
                    <a:pt x="2" y="225"/>
                  </a:lnTo>
                  <a:lnTo>
                    <a:pt x="1" y="240"/>
                  </a:lnTo>
                  <a:lnTo>
                    <a:pt x="0" y="257"/>
                  </a:lnTo>
                  <a:lnTo>
                    <a:pt x="1" y="274"/>
                  </a:lnTo>
                  <a:lnTo>
                    <a:pt x="3" y="290"/>
                  </a:lnTo>
                  <a:lnTo>
                    <a:pt x="4" y="296"/>
                  </a:lnTo>
                  <a:lnTo>
                    <a:pt x="7" y="301"/>
                  </a:lnTo>
                  <a:lnTo>
                    <a:pt x="10" y="305"/>
                  </a:lnTo>
                  <a:lnTo>
                    <a:pt x="14" y="307"/>
                  </a:lnTo>
                  <a:lnTo>
                    <a:pt x="14" y="307"/>
                  </a:lnTo>
                  <a:lnTo>
                    <a:pt x="30" y="311"/>
                  </a:lnTo>
                  <a:lnTo>
                    <a:pt x="46" y="314"/>
                  </a:lnTo>
                  <a:lnTo>
                    <a:pt x="62" y="317"/>
                  </a:lnTo>
                  <a:lnTo>
                    <a:pt x="80" y="318"/>
                  </a:lnTo>
                  <a:lnTo>
                    <a:pt x="80" y="318"/>
                  </a:lnTo>
                  <a:lnTo>
                    <a:pt x="102" y="319"/>
                  </a:lnTo>
                  <a:lnTo>
                    <a:pt x="127" y="320"/>
                  </a:lnTo>
                  <a:lnTo>
                    <a:pt x="138" y="322"/>
                  </a:lnTo>
                  <a:lnTo>
                    <a:pt x="148" y="323"/>
                  </a:lnTo>
                  <a:lnTo>
                    <a:pt x="157" y="326"/>
                  </a:lnTo>
                  <a:lnTo>
                    <a:pt x="163" y="329"/>
                  </a:lnTo>
                  <a:lnTo>
                    <a:pt x="163" y="329"/>
                  </a:lnTo>
                  <a:lnTo>
                    <a:pt x="172" y="335"/>
                  </a:lnTo>
                  <a:lnTo>
                    <a:pt x="179" y="341"/>
                  </a:lnTo>
                  <a:lnTo>
                    <a:pt x="180" y="344"/>
                  </a:lnTo>
                  <a:lnTo>
                    <a:pt x="180" y="345"/>
                  </a:lnTo>
                  <a:lnTo>
                    <a:pt x="180" y="346"/>
                  </a:lnTo>
                  <a:lnTo>
                    <a:pt x="176" y="347"/>
                  </a:lnTo>
                  <a:lnTo>
                    <a:pt x="170" y="348"/>
                  </a:lnTo>
                  <a:lnTo>
                    <a:pt x="170" y="348"/>
                  </a:lnTo>
                  <a:lnTo>
                    <a:pt x="162" y="348"/>
                  </a:lnTo>
                  <a:lnTo>
                    <a:pt x="155" y="349"/>
                  </a:lnTo>
                  <a:lnTo>
                    <a:pt x="141" y="352"/>
                  </a:lnTo>
                  <a:lnTo>
                    <a:pt x="134" y="353"/>
                  </a:lnTo>
                  <a:lnTo>
                    <a:pt x="129" y="353"/>
                  </a:lnTo>
                  <a:lnTo>
                    <a:pt x="123" y="353"/>
                  </a:lnTo>
                  <a:lnTo>
                    <a:pt x="119" y="351"/>
                  </a:lnTo>
                  <a:lnTo>
                    <a:pt x="119" y="351"/>
                  </a:lnTo>
                  <a:lnTo>
                    <a:pt x="109" y="347"/>
                  </a:lnTo>
                  <a:lnTo>
                    <a:pt x="99" y="345"/>
                  </a:lnTo>
                  <a:lnTo>
                    <a:pt x="76" y="341"/>
                  </a:lnTo>
                  <a:lnTo>
                    <a:pt x="76" y="341"/>
                  </a:lnTo>
                  <a:lnTo>
                    <a:pt x="64" y="340"/>
                  </a:lnTo>
                  <a:lnTo>
                    <a:pt x="57" y="341"/>
                  </a:lnTo>
                  <a:lnTo>
                    <a:pt x="52" y="342"/>
                  </a:lnTo>
                  <a:lnTo>
                    <a:pt x="48" y="345"/>
                  </a:lnTo>
                  <a:lnTo>
                    <a:pt x="46" y="348"/>
                  </a:lnTo>
                  <a:lnTo>
                    <a:pt x="45" y="350"/>
                  </a:lnTo>
                  <a:lnTo>
                    <a:pt x="44" y="353"/>
                  </a:lnTo>
                  <a:lnTo>
                    <a:pt x="44" y="357"/>
                  </a:lnTo>
                  <a:lnTo>
                    <a:pt x="46" y="367"/>
                  </a:lnTo>
                  <a:lnTo>
                    <a:pt x="46" y="367"/>
                  </a:lnTo>
                  <a:lnTo>
                    <a:pt x="49" y="376"/>
                  </a:lnTo>
                  <a:lnTo>
                    <a:pt x="52" y="383"/>
                  </a:lnTo>
                  <a:lnTo>
                    <a:pt x="57" y="388"/>
                  </a:lnTo>
                  <a:lnTo>
                    <a:pt x="62" y="391"/>
                  </a:lnTo>
                  <a:lnTo>
                    <a:pt x="73" y="398"/>
                  </a:lnTo>
                  <a:lnTo>
                    <a:pt x="80" y="402"/>
                  </a:lnTo>
                  <a:lnTo>
                    <a:pt x="87" y="407"/>
                  </a:lnTo>
                  <a:lnTo>
                    <a:pt x="87" y="407"/>
                  </a:lnTo>
                  <a:lnTo>
                    <a:pt x="96" y="413"/>
                  </a:lnTo>
                  <a:lnTo>
                    <a:pt x="107" y="419"/>
                  </a:lnTo>
                  <a:lnTo>
                    <a:pt x="117" y="425"/>
                  </a:lnTo>
                  <a:lnTo>
                    <a:pt x="128" y="430"/>
                  </a:lnTo>
                  <a:lnTo>
                    <a:pt x="138" y="434"/>
                  </a:lnTo>
                  <a:lnTo>
                    <a:pt x="148" y="436"/>
                  </a:lnTo>
                  <a:lnTo>
                    <a:pt x="156" y="436"/>
                  </a:lnTo>
                  <a:lnTo>
                    <a:pt x="159" y="436"/>
                  </a:lnTo>
                  <a:lnTo>
                    <a:pt x="162" y="435"/>
                  </a:lnTo>
                  <a:lnTo>
                    <a:pt x="162" y="435"/>
                  </a:lnTo>
                  <a:lnTo>
                    <a:pt x="170" y="430"/>
                  </a:lnTo>
                  <a:lnTo>
                    <a:pt x="178" y="426"/>
                  </a:lnTo>
                  <a:lnTo>
                    <a:pt x="185" y="424"/>
                  </a:lnTo>
                  <a:lnTo>
                    <a:pt x="188" y="424"/>
                  </a:lnTo>
                  <a:lnTo>
                    <a:pt x="190" y="424"/>
                  </a:lnTo>
                  <a:lnTo>
                    <a:pt x="190" y="424"/>
                  </a:lnTo>
                  <a:lnTo>
                    <a:pt x="193" y="424"/>
                  </a:lnTo>
                  <a:lnTo>
                    <a:pt x="195" y="423"/>
                  </a:lnTo>
                  <a:lnTo>
                    <a:pt x="200" y="419"/>
                  </a:lnTo>
                  <a:lnTo>
                    <a:pt x="203" y="417"/>
                  </a:lnTo>
                  <a:lnTo>
                    <a:pt x="207" y="415"/>
                  </a:lnTo>
                  <a:lnTo>
                    <a:pt x="212" y="414"/>
                  </a:lnTo>
                  <a:lnTo>
                    <a:pt x="217" y="414"/>
                  </a:lnTo>
                  <a:lnTo>
                    <a:pt x="217" y="414"/>
                  </a:lnTo>
                  <a:lnTo>
                    <a:pt x="226" y="417"/>
                  </a:lnTo>
                  <a:lnTo>
                    <a:pt x="228" y="418"/>
                  </a:lnTo>
                  <a:lnTo>
                    <a:pt x="229" y="420"/>
                  </a:lnTo>
                  <a:lnTo>
                    <a:pt x="230" y="425"/>
                  </a:lnTo>
                  <a:lnTo>
                    <a:pt x="231" y="432"/>
                  </a:lnTo>
                  <a:lnTo>
                    <a:pt x="231" y="432"/>
                  </a:lnTo>
                  <a:lnTo>
                    <a:pt x="234" y="436"/>
                  </a:lnTo>
                  <a:lnTo>
                    <a:pt x="237" y="440"/>
                  </a:lnTo>
                  <a:lnTo>
                    <a:pt x="246" y="449"/>
                  </a:lnTo>
                  <a:lnTo>
                    <a:pt x="256" y="456"/>
                  </a:lnTo>
                  <a:lnTo>
                    <a:pt x="265" y="462"/>
                  </a:lnTo>
                  <a:lnTo>
                    <a:pt x="265" y="462"/>
                  </a:lnTo>
                  <a:lnTo>
                    <a:pt x="273" y="465"/>
                  </a:lnTo>
                  <a:lnTo>
                    <a:pt x="280" y="466"/>
                  </a:lnTo>
                  <a:lnTo>
                    <a:pt x="288" y="466"/>
                  </a:lnTo>
                  <a:lnTo>
                    <a:pt x="296" y="463"/>
                  </a:lnTo>
                  <a:lnTo>
                    <a:pt x="296" y="463"/>
                  </a:lnTo>
                  <a:lnTo>
                    <a:pt x="304" y="458"/>
                  </a:lnTo>
                  <a:lnTo>
                    <a:pt x="307" y="456"/>
                  </a:lnTo>
                  <a:lnTo>
                    <a:pt x="312" y="454"/>
                  </a:lnTo>
                  <a:lnTo>
                    <a:pt x="317" y="453"/>
                  </a:lnTo>
                  <a:lnTo>
                    <a:pt x="322" y="454"/>
                  </a:lnTo>
                  <a:lnTo>
                    <a:pt x="329" y="456"/>
                  </a:lnTo>
                  <a:lnTo>
                    <a:pt x="337" y="460"/>
                  </a:lnTo>
                  <a:lnTo>
                    <a:pt x="337" y="460"/>
                  </a:lnTo>
                  <a:lnTo>
                    <a:pt x="345" y="464"/>
                  </a:lnTo>
                  <a:lnTo>
                    <a:pt x="353" y="466"/>
                  </a:lnTo>
                  <a:lnTo>
                    <a:pt x="361" y="468"/>
                  </a:lnTo>
                  <a:lnTo>
                    <a:pt x="369" y="469"/>
                  </a:lnTo>
                  <a:lnTo>
                    <a:pt x="385" y="469"/>
                  </a:lnTo>
                  <a:lnTo>
                    <a:pt x="402" y="470"/>
                  </a:lnTo>
                  <a:lnTo>
                    <a:pt x="402" y="470"/>
                  </a:lnTo>
                  <a:lnTo>
                    <a:pt x="411" y="470"/>
                  </a:lnTo>
                  <a:lnTo>
                    <a:pt x="419" y="469"/>
                  </a:lnTo>
                  <a:lnTo>
                    <a:pt x="434" y="466"/>
                  </a:lnTo>
                  <a:lnTo>
                    <a:pt x="443" y="465"/>
                  </a:lnTo>
                  <a:lnTo>
                    <a:pt x="451" y="466"/>
                  </a:lnTo>
                  <a:lnTo>
                    <a:pt x="461" y="468"/>
                  </a:lnTo>
                  <a:lnTo>
                    <a:pt x="473" y="473"/>
                  </a:lnTo>
                  <a:lnTo>
                    <a:pt x="473" y="473"/>
                  </a:lnTo>
                  <a:lnTo>
                    <a:pt x="485" y="479"/>
                  </a:lnTo>
                  <a:lnTo>
                    <a:pt x="495" y="483"/>
                  </a:lnTo>
                  <a:lnTo>
                    <a:pt x="504" y="485"/>
                  </a:lnTo>
                  <a:lnTo>
                    <a:pt x="512" y="486"/>
                  </a:lnTo>
                  <a:lnTo>
                    <a:pt x="518" y="486"/>
                  </a:lnTo>
                  <a:lnTo>
                    <a:pt x="523" y="485"/>
                  </a:lnTo>
                  <a:lnTo>
                    <a:pt x="528" y="484"/>
                  </a:lnTo>
                  <a:lnTo>
                    <a:pt x="530" y="482"/>
                  </a:lnTo>
                  <a:lnTo>
                    <a:pt x="530" y="482"/>
                  </a:lnTo>
                  <a:lnTo>
                    <a:pt x="531" y="480"/>
                  </a:lnTo>
                  <a:lnTo>
                    <a:pt x="532" y="476"/>
                  </a:lnTo>
                  <a:lnTo>
                    <a:pt x="533" y="469"/>
                  </a:lnTo>
                  <a:lnTo>
                    <a:pt x="535" y="466"/>
                  </a:lnTo>
                  <a:lnTo>
                    <a:pt x="537" y="464"/>
                  </a:lnTo>
                  <a:lnTo>
                    <a:pt x="541" y="463"/>
                  </a:lnTo>
                  <a:lnTo>
                    <a:pt x="547" y="464"/>
                  </a:lnTo>
                  <a:lnTo>
                    <a:pt x="547" y="464"/>
                  </a:lnTo>
                  <a:lnTo>
                    <a:pt x="553" y="466"/>
                  </a:lnTo>
                  <a:lnTo>
                    <a:pt x="557" y="468"/>
                  </a:lnTo>
                  <a:lnTo>
                    <a:pt x="560" y="470"/>
                  </a:lnTo>
                  <a:lnTo>
                    <a:pt x="563" y="472"/>
                  </a:lnTo>
                  <a:lnTo>
                    <a:pt x="567" y="478"/>
                  </a:lnTo>
                  <a:lnTo>
                    <a:pt x="574" y="487"/>
                  </a:lnTo>
                  <a:lnTo>
                    <a:pt x="574" y="487"/>
                  </a:lnTo>
                  <a:lnTo>
                    <a:pt x="582" y="495"/>
                  </a:lnTo>
                  <a:lnTo>
                    <a:pt x="588" y="500"/>
                  </a:lnTo>
                  <a:lnTo>
                    <a:pt x="594" y="502"/>
                  </a:lnTo>
                  <a:lnTo>
                    <a:pt x="600" y="503"/>
                  </a:lnTo>
                  <a:lnTo>
                    <a:pt x="600" y="503"/>
                  </a:lnTo>
                  <a:lnTo>
                    <a:pt x="612" y="506"/>
                  </a:lnTo>
                  <a:lnTo>
                    <a:pt x="619" y="508"/>
                  </a:lnTo>
                  <a:lnTo>
                    <a:pt x="626" y="512"/>
                  </a:lnTo>
                  <a:lnTo>
                    <a:pt x="626" y="512"/>
                  </a:lnTo>
                  <a:lnTo>
                    <a:pt x="634" y="518"/>
                  </a:lnTo>
                  <a:lnTo>
                    <a:pt x="642" y="524"/>
                  </a:lnTo>
                  <a:lnTo>
                    <a:pt x="645" y="526"/>
                  </a:lnTo>
                  <a:lnTo>
                    <a:pt x="648" y="527"/>
                  </a:lnTo>
                  <a:lnTo>
                    <a:pt x="651" y="527"/>
                  </a:lnTo>
                  <a:lnTo>
                    <a:pt x="652" y="525"/>
                  </a:lnTo>
                  <a:lnTo>
                    <a:pt x="652" y="525"/>
                  </a:lnTo>
                  <a:lnTo>
                    <a:pt x="653" y="520"/>
                  </a:lnTo>
                  <a:lnTo>
                    <a:pt x="656" y="514"/>
                  </a:lnTo>
                  <a:lnTo>
                    <a:pt x="658" y="512"/>
                  </a:lnTo>
                  <a:lnTo>
                    <a:pt x="661" y="510"/>
                  </a:lnTo>
                  <a:lnTo>
                    <a:pt x="664" y="508"/>
                  </a:lnTo>
                  <a:lnTo>
                    <a:pt x="668" y="508"/>
                  </a:lnTo>
                  <a:lnTo>
                    <a:pt x="668" y="508"/>
                  </a:lnTo>
                  <a:lnTo>
                    <a:pt x="676" y="507"/>
                  </a:lnTo>
                  <a:lnTo>
                    <a:pt x="682" y="506"/>
                  </a:lnTo>
                  <a:lnTo>
                    <a:pt x="684" y="504"/>
                  </a:lnTo>
                  <a:lnTo>
                    <a:pt x="685" y="503"/>
                  </a:lnTo>
                  <a:lnTo>
                    <a:pt x="685" y="501"/>
                  </a:lnTo>
                  <a:lnTo>
                    <a:pt x="684" y="499"/>
                  </a:lnTo>
                  <a:lnTo>
                    <a:pt x="684" y="499"/>
                  </a:lnTo>
                  <a:lnTo>
                    <a:pt x="679" y="494"/>
                  </a:lnTo>
                  <a:lnTo>
                    <a:pt x="672" y="490"/>
                  </a:lnTo>
                  <a:lnTo>
                    <a:pt x="668" y="488"/>
                  </a:lnTo>
                  <a:lnTo>
                    <a:pt x="665" y="487"/>
                  </a:lnTo>
                  <a:lnTo>
                    <a:pt x="660" y="487"/>
                  </a:lnTo>
                  <a:lnTo>
                    <a:pt x="656" y="487"/>
                  </a:lnTo>
                  <a:lnTo>
                    <a:pt x="656" y="487"/>
                  </a:lnTo>
                  <a:lnTo>
                    <a:pt x="647" y="491"/>
                  </a:lnTo>
                  <a:lnTo>
                    <a:pt x="636" y="494"/>
                  </a:lnTo>
                  <a:lnTo>
                    <a:pt x="630" y="496"/>
                  </a:lnTo>
                  <a:lnTo>
                    <a:pt x="624" y="496"/>
                  </a:lnTo>
                  <a:lnTo>
                    <a:pt x="617" y="495"/>
                  </a:lnTo>
                  <a:lnTo>
                    <a:pt x="609" y="492"/>
                  </a:lnTo>
                  <a:lnTo>
                    <a:pt x="609" y="492"/>
                  </a:lnTo>
                  <a:lnTo>
                    <a:pt x="596" y="485"/>
                  </a:lnTo>
                  <a:lnTo>
                    <a:pt x="587" y="479"/>
                  </a:lnTo>
                  <a:lnTo>
                    <a:pt x="582" y="474"/>
                  </a:lnTo>
                  <a:lnTo>
                    <a:pt x="580" y="471"/>
                  </a:lnTo>
                  <a:lnTo>
                    <a:pt x="579" y="468"/>
                  </a:lnTo>
                  <a:lnTo>
                    <a:pt x="579" y="468"/>
                  </a:lnTo>
                  <a:lnTo>
                    <a:pt x="579" y="465"/>
                  </a:lnTo>
                  <a:lnTo>
                    <a:pt x="579" y="463"/>
                  </a:lnTo>
                  <a:lnTo>
                    <a:pt x="580" y="460"/>
                  </a:lnTo>
                  <a:lnTo>
                    <a:pt x="582" y="459"/>
                  </a:lnTo>
                  <a:lnTo>
                    <a:pt x="585" y="458"/>
                  </a:lnTo>
                  <a:lnTo>
                    <a:pt x="589" y="457"/>
                  </a:lnTo>
                  <a:lnTo>
                    <a:pt x="594" y="457"/>
                  </a:lnTo>
                  <a:lnTo>
                    <a:pt x="600" y="458"/>
                  </a:lnTo>
                  <a:lnTo>
                    <a:pt x="600" y="458"/>
                  </a:lnTo>
                  <a:lnTo>
                    <a:pt x="615" y="462"/>
                  </a:lnTo>
                  <a:lnTo>
                    <a:pt x="630" y="467"/>
                  </a:lnTo>
                  <a:lnTo>
                    <a:pt x="644" y="471"/>
                  </a:lnTo>
                  <a:lnTo>
                    <a:pt x="656" y="473"/>
                  </a:lnTo>
                  <a:lnTo>
                    <a:pt x="656" y="473"/>
                  </a:lnTo>
                  <a:lnTo>
                    <a:pt x="660" y="473"/>
                  </a:lnTo>
                  <a:lnTo>
                    <a:pt x="666" y="475"/>
                  </a:lnTo>
                  <a:lnTo>
                    <a:pt x="676" y="478"/>
                  </a:lnTo>
                  <a:lnTo>
                    <a:pt x="685" y="482"/>
                  </a:lnTo>
                  <a:lnTo>
                    <a:pt x="690" y="485"/>
                  </a:lnTo>
                  <a:lnTo>
                    <a:pt x="690" y="485"/>
                  </a:lnTo>
                  <a:lnTo>
                    <a:pt x="693" y="485"/>
                  </a:lnTo>
                  <a:lnTo>
                    <a:pt x="697" y="485"/>
                  </a:lnTo>
                  <a:lnTo>
                    <a:pt x="710" y="482"/>
                  </a:lnTo>
                  <a:lnTo>
                    <a:pt x="723" y="478"/>
                  </a:lnTo>
                  <a:lnTo>
                    <a:pt x="729" y="476"/>
                  </a:lnTo>
                  <a:lnTo>
                    <a:pt x="733" y="473"/>
                  </a:lnTo>
                  <a:lnTo>
                    <a:pt x="733" y="473"/>
                  </a:lnTo>
                  <a:lnTo>
                    <a:pt x="736" y="470"/>
                  </a:lnTo>
                  <a:lnTo>
                    <a:pt x="738" y="467"/>
                  </a:lnTo>
                  <a:lnTo>
                    <a:pt x="739" y="464"/>
                  </a:lnTo>
                  <a:lnTo>
                    <a:pt x="740" y="460"/>
                  </a:lnTo>
                  <a:lnTo>
                    <a:pt x="739" y="456"/>
                  </a:lnTo>
                  <a:lnTo>
                    <a:pt x="738" y="452"/>
                  </a:lnTo>
                  <a:lnTo>
                    <a:pt x="735" y="448"/>
                  </a:lnTo>
                  <a:lnTo>
                    <a:pt x="732" y="443"/>
                  </a:lnTo>
                  <a:lnTo>
                    <a:pt x="732" y="443"/>
                  </a:lnTo>
                  <a:lnTo>
                    <a:pt x="727" y="440"/>
                  </a:lnTo>
                  <a:lnTo>
                    <a:pt x="721" y="437"/>
                  </a:lnTo>
                  <a:lnTo>
                    <a:pt x="709" y="432"/>
                  </a:lnTo>
                  <a:lnTo>
                    <a:pt x="703" y="430"/>
                  </a:lnTo>
                  <a:lnTo>
                    <a:pt x="698" y="427"/>
                  </a:lnTo>
                  <a:lnTo>
                    <a:pt x="695" y="424"/>
                  </a:lnTo>
                  <a:lnTo>
                    <a:pt x="695" y="422"/>
                  </a:lnTo>
                  <a:lnTo>
                    <a:pt x="695" y="420"/>
                  </a:lnTo>
                  <a:lnTo>
                    <a:pt x="695" y="420"/>
                  </a:lnTo>
                  <a:lnTo>
                    <a:pt x="697" y="417"/>
                  </a:lnTo>
                  <a:lnTo>
                    <a:pt x="700" y="414"/>
                  </a:lnTo>
                  <a:lnTo>
                    <a:pt x="706" y="411"/>
                  </a:lnTo>
                  <a:lnTo>
                    <a:pt x="711" y="408"/>
                  </a:lnTo>
                  <a:lnTo>
                    <a:pt x="713" y="406"/>
                  </a:lnTo>
                  <a:lnTo>
                    <a:pt x="714" y="402"/>
                  </a:lnTo>
                  <a:lnTo>
                    <a:pt x="714" y="402"/>
                  </a:lnTo>
                  <a:lnTo>
                    <a:pt x="716" y="399"/>
                  </a:lnTo>
                  <a:lnTo>
                    <a:pt x="719" y="397"/>
                  </a:lnTo>
                  <a:lnTo>
                    <a:pt x="722" y="397"/>
                  </a:lnTo>
                  <a:lnTo>
                    <a:pt x="727" y="398"/>
                  </a:lnTo>
                  <a:lnTo>
                    <a:pt x="731" y="401"/>
                  </a:lnTo>
                  <a:lnTo>
                    <a:pt x="736" y="405"/>
                  </a:lnTo>
                  <a:lnTo>
                    <a:pt x="740" y="410"/>
                  </a:lnTo>
                  <a:lnTo>
                    <a:pt x="744" y="417"/>
                  </a:lnTo>
                  <a:lnTo>
                    <a:pt x="744" y="417"/>
                  </a:lnTo>
                  <a:lnTo>
                    <a:pt x="749" y="429"/>
                  </a:lnTo>
                  <a:lnTo>
                    <a:pt x="752" y="434"/>
                  </a:lnTo>
                  <a:lnTo>
                    <a:pt x="755" y="437"/>
                  </a:lnTo>
                  <a:lnTo>
                    <a:pt x="759" y="439"/>
                  </a:lnTo>
                  <a:lnTo>
                    <a:pt x="763" y="441"/>
                  </a:lnTo>
                  <a:lnTo>
                    <a:pt x="769" y="441"/>
                  </a:lnTo>
                  <a:lnTo>
                    <a:pt x="776" y="441"/>
                  </a:lnTo>
                  <a:lnTo>
                    <a:pt x="776" y="441"/>
                  </a:lnTo>
                  <a:lnTo>
                    <a:pt x="790" y="440"/>
                  </a:lnTo>
                  <a:lnTo>
                    <a:pt x="794" y="440"/>
                  </a:lnTo>
                  <a:lnTo>
                    <a:pt x="797" y="441"/>
                  </a:lnTo>
                  <a:lnTo>
                    <a:pt x="799" y="444"/>
                  </a:lnTo>
                  <a:lnTo>
                    <a:pt x="800" y="448"/>
                  </a:lnTo>
                  <a:lnTo>
                    <a:pt x="800" y="454"/>
                  </a:lnTo>
                  <a:lnTo>
                    <a:pt x="799" y="461"/>
                  </a:lnTo>
                  <a:lnTo>
                    <a:pt x="799" y="461"/>
                  </a:lnTo>
                  <a:lnTo>
                    <a:pt x="799" y="469"/>
                  </a:lnTo>
                  <a:lnTo>
                    <a:pt x="800" y="477"/>
                  </a:lnTo>
                  <a:lnTo>
                    <a:pt x="801" y="482"/>
                  </a:lnTo>
                  <a:lnTo>
                    <a:pt x="803" y="487"/>
                  </a:lnTo>
                  <a:lnTo>
                    <a:pt x="806" y="490"/>
                  </a:lnTo>
                  <a:lnTo>
                    <a:pt x="809" y="492"/>
                  </a:lnTo>
                  <a:lnTo>
                    <a:pt x="813" y="491"/>
                  </a:lnTo>
                  <a:lnTo>
                    <a:pt x="817" y="489"/>
                  </a:lnTo>
                  <a:lnTo>
                    <a:pt x="817" y="489"/>
                  </a:lnTo>
                  <a:lnTo>
                    <a:pt x="821" y="486"/>
                  </a:lnTo>
                  <a:lnTo>
                    <a:pt x="823" y="483"/>
                  </a:lnTo>
                  <a:lnTo>
                    <a:pt x="826" y="478"/>
                  </a:lnTo>
                  <a:lnTo>
                    <a:pt x="828" y="476"/>
                  </a:lnTo>
                  <a:lnTo>
                    <a:pt x="829" y="475"/>
                  </a:lnTo>
                  <a:lnTo>
                    <a:pt x="832" y="475"/>
                  </a:lnTo>
                  <a:lnTo>
                    <a:pt x="835" y="476"/>
                  </a:lnTo>
                  <a:lnTo>
                    <a:pt x="835" y="476"/>
                  </a:lnTo>
                  <a:lnTo>
                    <a:pt x="844" y="478"/>
                  </a:lnTo>
                  <a:lnTo>
                    <a:pt x="851" y="481"/>
                  </a:lnTo>
                  <a:lnTo>
                    <a:pt x="853" y="483"/>
                  </a:lnTo>
                  <a:lnTo>
                    <a:pt x="855" y="486"/>
                  </a:lnTo>
                  <a:lnTo>
                    <a:pt x="855" y="489"/>
                  </a:lnTo>
                  <a:lnTo>
                    <a:pt x="854" y="492"/>
                  </a:lnTo>
                  <a:lnTo>
                    <a:pt x="854" y="492"/>
                  </a:lnTo>
                  <a:lnTo>
                    <a:pt x="849" y="499"/>
                  </a:lnTo>
                  <a:lnTo>
                    <a:pt x="846" y="505"/>
                  </a:lnTo>
                  <a:lnTo>
                    <a:pt x="846" y="507"/>
                  </a:lnTo>
                  <a:lnTo>
                    <a:pt x="846" y="509"/>
                  </a:lnTo>
                  <a:lnTo>
                    <a:pt x="849" y="511"/>
                  </a:lnTo>
                  <a:lnTo>
                    <a:pt x="853" y="513"/>
                  </a:lnTo>
                  <a:lnTo>
                    <a:pt x="853" y="513"/>
                  </a:lnTo>
                  <a:lnTo>
                    <a:pt x="862" y="516"/>
                  </a:lnTo>
                  <a:lnTo>
                    <a:pt x="870" y="517"/>
                  </a:lnTo>
                  <a:lnTo>
                    <a:pt x="877" y="520"/>
                  </a:lnTo>
                  <a:lnTo>
                    <a:pt x="880" y="522"/>
                  </a:lnTo>
                  <a:lnTo>
                    <a:pt x="882" y="524"/>
                  </a:lnTo>
                  <a:lnTo>
                    <a:pt x="882" y="524"/>
                  </a:lnTo>
                  <a:lnTo>
                    <a:pt x="886" y="530"/>
                  </a:lnTo>
                  <a:lnTo>
                    <a:pt x="890" y="532"/>
                  </a:lnTo>
                  <a:lnTo>
                    <a:pt x="895" y="535"/>
                  </a:lnTo>
                  <a:lnTo>
                    <a:pt x="902" y="536"/>
                  </a:lnTo>
                  <a:lnTo>
                    <a:pt x="902" y="536"/>
                  </a:lnTo>
                  <a:lnTo>
                    <a:pt x="910" y="538"/>
                  </a:lnTo>
                  <a:lnTo>
                    <a:pt x="919" y="541"/>
                  </a:lnTo>
                  <a:lnTo>
                    <a:pt x="924" y="543"/>
                  </a:lnTo>
                  <a:lnTo>
                    <a:pt x="927" y="546"/>
                  </a:lnTo>
                  <a:lnTo>
                    <a:pt x="930" y="548"/>
                  </a:lnTo>
                  <a:lnTo>
                    <a:pt x="932" y="552"/>
                  </a:lnTo>
                  <a:lnTo>
                    <a:pt x="932" y="552"/>
                  </a:lnTo>
                  <a:lnTo>
                    <a:pt x="933" y="555"/>
                  </a:lnTo>
                  <a:lnTo>
                    <a:pt x="933" y="559"/>
                  </a:lnTo>
                  <a:lnTo>
                    <a:pt x="932" y="562"/>
                  </a:lnTo>
                  <a:lnTo>
                    <a:pt x="931" y="565"/>
                  </a:lnTo>
                  <a:lnTo>
                    <a:pt x="928" y="568"/>
                  </a:lnTo>
                  <a:lnTo>
                    <a:pt x="924" y="570"/>
                  </a:lnTo>
                  <a:lnTo>
                    <a:pt x="918" y="571"/>
                  </a:lnTo>
                  <a:lnTo>
                    <a:pt x="911" y="571"/>
                  </a:lnTo>
                  <a:lnTo>
                    <a:pt x="911" y="571"/>
                  </a:lnTo>
                  <a:lnTo>
                    <a:pt x="895" y="570"/>
                  </a:lnTo>
                  <a:lnTo>
                    <a:pt x="883" y="571"/>
                  </a:lnTo>
                  <a:lnTo>
                    <a:pt x="875" y="573"/>
                  </a:lnTo>
                  <a:lnTo>
                    <a:pt x="872" y="575"/>
                  </a:lnTo>
                  <a:lnTo>
                    <a:pt x="869" y="576"/>
                  </a:lnTo>
                  <a:lnTo>
                    <a:pt x="869" y="576"/>
                  </a:lnTo>
                  <a:lnTo>
                    <a:pt x="868" y="580"/>
                  </a:lnTo>
                  <a:lnTo>
                    <a:pt x="868" y="584"/>
                  </a:lnTo>
                  <a:lnTo>
                    <a:pt x="868" y="598"/>
                  </a:lnTo>
                  <a:lnTo>
                    <a:pt x="868" y="598"/>
                  </a:lnTo>
                  <a:lnTo>
                    <a:pt x="869" y="606"/>
                  </a:lnTo>
                  <a:lnTo>
                    <a:pt x="872" y="612"/>
                  </a:lnTo>
                  <a:lnTo>
                    <a:pt x="873" y="615"/>
                  </a:lnTo>
                  <a:lnTo>
                    <a:pt x="875" y="616"/>
                  </a:lnTo>
                  <a:lnTo>
                    <a:pt x="877" y="617"/>
                  </a:lnTo>
                  <a:lnTo>
                    <a:pt x="880" y="617"/>
                  </a:lnTo>
                  <a:lnTo>
                    <a:pt x="880" y="617"/>
                  </a:lnTo>
                  <a:lnTo>
                    <a:pt x="885" y="617"/>
                  </a:lnTo>
                  <a:lnTo>
                    <a:pt x="890" y="616"/>
                  </a:lnTo>
                  <a:lnTo>
                    <a:pt x="894" y="614"/>
                  </a:lnTo>
                  <a:lnTo>
                    <a:pt x="899" y="609"/>
                  </a:lnTo>
                  <a:lnTo>
                    <a:pt x="899" y="609"/>
                  </a:lnTo>
                  <a:lnTo>
                    <a:pt x="902" y="606"/>
                  </a:lnTo>
                  <a:lnTo>
                    <a:pt x="906" y="604"/>
                  </a:lnTo>
                  <a:lnTo>
                    <a:pt x="915" y="602"/>
                  </a:lnTo>
                  <a:lnTo>
                    <a:pt x="920" y="601"/>
                  </a:lnTo>
                  <a:lnTo>
                    <a:pt x="924" y="599"/>
                  </a:lnTo>
                  <a:lnTo>
                    <a:pt x="927" y="597"/>
                  </a:lnTo>
                  <a:lnTo>
                    <a:pt x="929" y="594"/>
                  </a:lnTo>
                  <a:lnTo>
                    <a:pt x="929" y="594"/>
                  </a:lnTo>
                  <a:lnTo>
                    <a:pt x="931" y="590"/>
                  </a:lnTo>
                  <a:lnTo>
                    <a:pt x="933" y="587"/>
                  </a:lnTo>
                  <a:lnTo>
                    <a:pt x="936" y="585"/>
                  </a:lnTo>
                  <a:lnTo>
                    <a:pt x="939" y="583"/>
                  </a:lnTo>
                  <a:lnTo>
                    <a:pt x="942" y="582"/>
                  </a:lnTo>
                  <a:lnTo>
                    <a:pt x="945" y="581"/>
                  </a:lnTo>
                  <a:lnTo>
                    <a:pt x="952" y="582"/>
                  </a:lnTo>
                  <a:lnTo>
                    <a:pt x="952" y="582"/>
                  </a:lnTo>
                  <a:lnTo>
                    <a:pt x="955" y="583"/>
                  </a:lnTo>
                  <a:lnTo>
                    <a:pt x="959" y="585"/>
                  </a:lnTo>
                  <a:lnTo>
                    <a:pt x="964" y="589"/>
                  </a:lnTo>
                  <a:lnTo>
                    <a:pt x="966" y="591"/>
                  </a:lnTo>
                  <a:lnTo>
                    <a:pt x="968" y="592"/>
                  </a:lnTo>
                  <a:lnTo>
                    <a:pt x="970" y="592"/>
                  </a:lnTo>
                  <a:lnTo>
                    <a:pt x="973" y="591"/>
                  </a:lnTo>
                  <a:lnTo>
                    <a:pt x="973" y="591"/>
                  </a:lnTo>
                  <a:lnTo>
                    <a:pt x="980" y="588"/>
                  </a:lnTo>
                  <a:lnTo>
                    <a:pt x="986" y="585"/>
                  </a:lnTo>
                  <a:lnTo>
                    <a:pt x="989" y="585"/>
                  </a:lnTo>
                  <a:lnTo>
                    <a:pt x="991" y="585"/>
                  </a:lnTo>
                  <a:lnTo>
                    <a:pt x="993" y="586"/>
                  </a:lnTo>
                  <a:lnTo>
                    <a:pt x="993" y="587"/>
                  </a:lnTo>
                  <a:lnTo>
                    <a:pt x="993" y="587"/>
                  </a:lnTo>
                  <a:lnTo>
                    <a:pt x="993" y="592"/>
                  </a:lnTo>
                  <a:lnTo>
                    <a:pt x="990" y="595"/>
                  </a:lnTo>
                  <a:lnTo>
                    <a:pt x="986" y="599"/>
                  </a:lnTo>
                  <a:lnTo>
                    <a:pt x="979" y="602"/>
                  </a:lnTo>
                  <a:lnTo>
                    <a:pt x="979" y="602"/>
                  </a:lnTo>
                  <a:lnTo>
                    <a:pt x="976" y="604"/>
                  </a:lnTo>
                  <a:lnTo>
                    <a:pt x="974" y="606"/>
                  </a:lnTo>
                  <a:lnTo>
                    <a:pt x="971" y="611"/>
                  </a:lnTo>
                  <a:lnTo>
                    <a:pt x="970" y="613"/>
                  </a:lnTo>
                  <a:lnTo>
                    <a:pt x="967" y="614"/>
                  </a:lnTo>
                  <a:lnTo>
                    <a:pt x="964" y="615"/>
                  </a:lnTo>
                  <a:lnTo>
                    <a:pt x="958" y="615"/>
                  </a:lnTo>
                  <a:lnTo>
                    <a:pt x="958" y="615"/>
                  </a:lnTo>
                  <a:lnTo>
                    <a:pt x="949" y="614"/>
                  </a:lnTo>
                  <a:lnTo>
                    <a:pt x="947" y="614"/>
                  </a:lnTo>
                  <a:lnTo>
                    <a:pt x="946" y="615"/>
                  </a:lnTo>
                  <a:lnTo>
                    <a:pt x="947" y="621"/>
                  </a:lnTo>
                  <a:lnTo>
                    <a:pt x="949" y="628"/>
                  </a:lnTo>
                  <a:lnTo>
                    <a:pt x="949" y="628"/>
                  </a:lnTo>
                  <a:lnTo>
                    <a:pt x="950" y="632"/>
                  </a:lnTo>
                  <a:lnTo>
                    <a:pt x="951" y="635"/>
                  </a:lnTo>
                  <a:lnTo>
                    <a:pt x="954" y="638"/>
                  </a:lnTo>
                  <a:lnTo>
                    <a:pt x="956" y="640"/>
                  </a:lnTo>
                  <a:lnTo>
                    <a:pt x="963" y="644"/>
                  </a:lnTo>
                  <a:lnTo>
                    <a:pt x="968" y="647"/>
                  </a:lnTo>
                  <a:lnTo>
                    <a:pt x="968" y="647"/>
                  </a:lnTo>
                  <a:lnTo>
                    <a:pt x="970" y="648"/>
                  </a:lnTo>
                  <a:lnTo>
                    <a:pt x="973" y="649"/>
                  </a:lnTo>
                  <a:lnTo>
                    <a:pt x="976" y="648"/>
                  </a:lnTo>
                  <a:lnTo>
                    <a:pt x="980" y="647"/>
                  </a:lnTo>
                  <a:lnTo>
                    <a:pt x="983" y="646"/>
                  </a:lnTo>
                  <a:lnTo>
                    <a:pt x="985" y="643"/>
                  </a:lnTo>
                  <a:lnTo>
                    <a:pt x="987" y="640"/>
                  </a:lnTo>
                  <a:lnTo>
                    <a:pt x="987" y="636"/>
                  </a:lnTo>
                  <a:lnTo>
                    <a:pt x="987" y="636"/>
                  </a:lnTo>
                  <a:lnTo>
                    <a:pt x="987" y="633"/>
                  </a:lnTo>
                  <a:lnTo>
                    <a:pt x="988" y="630"/>
                  </a:lnTo>
                  <a:lnTo>
                    <a:pt x="989" y="628"/>
                  </a:lnTo>
                  <a:lnTo>
                    <a:pt x="990" y="627"/>
                  </a:lnTo>
                  <a:lnTo>
                    <a:pt x="994" y="626"/>
                  </a:lnTo>
                  <a:lnTo>
                    <a:pt x="998" y="626"/>
                  </a:lnTo>
                  <a:lnTo>
                    <a:pt x="998" y="626"/>
                  </a:lnTo>
                  <a:lnTo>
                    <a:pt x="1002" y="625"/>
                  </a:lnTo>
                  <a:lnTo>
                    <a:pt x="1007" y="624"/>
                  </a:lnTo>
                  <a:lnTo>
                    <a:pt x="1009" y="625"/>
                  </a:lnTo>
                  <a:lnTo>
                    <a:pt x="1011" y="626"/>
                  </a:lnTo>
                  <a:lnTo>
                    <a:pt x="1013" y="629"/>
                  </a:lnTo>
                  <a:lnTo>
                    <a:pt x="1014" y="633"/>
                  </a:lnTo>
                  <a:lnTo>
                    <a:pt x="1014" y="633"/>
                  </a:lnTo>
                  <a:lnTo>
                    <a:pt x="1014" y="644"/>
                  </a:lnTo>
                  <a:lnTo>
                    <a:pt x="1015" y="647"/>
                  </a:lnTo>
                  <a:lnTo>
                    <a:pt x="1019" y="651"/>
                  </a:lnTo>
                  <a:lnTo>
                    <a:pt x="1019" y="651"/>
                  </a:lnTo>
                  <a:lnTo>
                    <a:pt x="1024" y="654"/>
                  </a:lnTo>
                  <a:lnTo>
                    <a:pt x="1029" y="656"/>
                  </a:lnTo>
                  <a:lnTo>
                    <a:pt x="1031" y="656"/>
                  </a:lnTo>
                  <a:lnTo>
                    <a:pt x="1032" y="655"/>
                  </a:lnTo>
                  <a:lnTo>
                    <a:pt x="1033" y="654"/>
                  </a:lnTo>
                  <a:lnTo>
                    <a:pt x="1032" y="652"/>
                  </a:lnTo>
                  <a:lnTo>
                    <a:pt x="1032" y="652"/>
                  </a:lnTo>
                  <a:lnTo>
                    <a:pt x="1030" y="647"/>
                  </a:lnTo>
                  <a:lnTo>
                    <a:pt x="1027" y="643"/>
                  </a:lnTo>
                  <a:lnTo>
                    <a:pt x="1026" y="641"/>
                  </a:lnTo>
                  <a:lnTo>
                    <a:pt x="1026" y="640"/>
                  </a:lnTo>
                  <a:lnTo>
                    <a:pt x="1027" y="638"/>
                  </a:lnTo>
                  <a:lnTo>
                    <a:pt x="1029" y="636"/>
                  </a:lnTo>
                  <a:lnTo>
                    <a:pt x="1029" y="636"/>
                  </a:lnTo>
                  <a:lnTo>
                    <a:pt x="1034" y="634"/>
                  </a:lnTo>
                  <a:lnTo>
                    <a:pt x="1039" y="632"/>
                  </a:lnTo>
                  <a:lnTo>
                    <a:pt x="1041" y="633"/>
                  </a:lnTo>
                  <a:lnTo>
                    <a:pt x="1042" y="634"/>
                  </a:lnTo>
                  <a:lnTo>
                    <a:pt x="1045" y="637"/>
                  </a:lnTo>
                  <a:lnTo>
                    <a:pt x="1047" y="640"/>
                  </a:lnTo>
                  <a:lnTo>
                    <a:pt x="1047" y="640"/>
                  </a:lnTo>
                  <a:lnTo>
                    <a:pt x="1050" y="648"/>
                  </a:lnTo>
                  <a:lnTo>
                    <a:pt x="1052" y="651"/>
                  </a:lnTo>
                  <a:lnTo>
                    <a:pt x="1054" y="653"/>
                  </a:lnTo>
                  <a:lnTo>
                    <a:pt x="1057" y="654"/>
                  </a:lnTo>
                  <a:lnTo>
                    <a:pt x="1060" y="655"/>
                  </a:lnTo>
                  <a:lnTo>
                    <a:pt x="1068" y="656"/>
                  </a:lnTo>
                  <a:lnTo>
                    <a:pt x="1068" y="656"/>
                  </a:lnTo>
                  <a:lnTo>
                    <a:pt x="1074" y="655"/>
                  </a:lnTo>
                  <a:lnTo>
                    <a:pt x="1079" y="655"/>
                  </a:lnTo>
                  <a:lnTo>
                    <a:pt x="1081" y="655"/>
                  </a:lnTo>
                  <a:lnTo>
                    <a:pt x="1083" y="657"/>
                  </a:lnTo>
                  <a:lnTo>
                    <a:pt x="1091" y="664"/>
                  </a:lnTo>
                  <a:lnTo>
                    <a:pt x="1091" y="664"/>
                  </a:lnTo>
                  <a:lnTo>
                    <a:pt x="1105" y="678"/>
                  </a:lnTo>
                  <a:lnTo>
                    <a:pt x="1108" y="684"/>
                  </a:lnTo>
                  <a:lnTo>
                    <a:pt x="1109" y="687"/>
                  </a:lnTo>
                  <a:lnTo>
                    <a:pt x="1110" y="691"/>
                  </a:lnTo>
                  <a:lnTo>
                    <a:pt x="1110" y="691"/>
                  </a:lnTo>
                  <a:lnTo>
                    <a:pt x="1110" y="694"/>
                  </a:lnTo>
                  <a:lnTo>
                    <a:pt x="1112" y="696"/>
                  </a:lnTo>
                  <a:lnTo>
                    <a:pt x="1117" y="699"/>
                  </a:lnTo>
                  <a:lnTo>
                    <a:pt x="1119" y="700"/>
                  </a:lnTo>
                  <a:lnTo>
                    <a:pt x="1122" y="703"/>
                  </a:lnTo>
                  <a:lnTo>
                    <a:pt x="1124" y="707"/>
                  </a:lnTo>
                  <a:lnTo>
                    <a:pt x="1125" y="713"/>
                  </a:lnTo>
                  <a:lnTo>
                    <a:pt x="1125" y="713"/>
                  </a:lnTo>
                  <a:lnTo>
                    <a:pt x="1126" y="719"/>
                  </a:lnTo>
                  <a:lnTo>
                    <a:pt x="1128" y="723"/>
                  </a:lnTo>
                  <a:lnTo>
                    <a:pt x="1132" y="726"/>
                  </a:lnTo>
                  <a:lnTo>
                    <a:pt x="1134" y="729"/>
                  </a:lnTo>
                  <a:lnTo>
                    <a:pt x="1137" y="731"/>
                  </a:lnTo>
                  <a:lnTo>
                    <a:pt x="1139" y="735"/>
                  </a:lnTo>
                  <a:lnTo>
                    <a:pt x="1142" y="740"/>
                  </a:lnTo>
                  <a:lnTo>
                    <a:pt x="1143" y="747"/>
                  </a:lnTo>
                  <a:lnTo>
                    <a:pt x="1143" y="747"/>
                  </a:lnTo>
                  <a:lnTo>
                    <a:pt x="1145" y="755"/>
                  </a:lnTo>
                  <a:lnTo>
                    <a:pt x="1147" y="762"/>
                  </a:lnTo>
                  <a:lnTo>
                    <a:pt x="1149" y="768"/>
                  </a:lnTo>
                  <a:lnTo>
                    <a:pt x="1150" y="774"/>
                  </a:lnTo>
                  <a:lnTo>
                    <a:pt x="1150" y="778"/>
                  </a:lnTo>
                  <a:lnTo>
                    <a:pt x="1148" y="781"/>
                  </a:lnTo>
                  <a:lnTo>
                    <a:pt x="1144" y="784"/>
                  </a:lnTo>
                  <a:lnTo>
                    <a:pt x="1137" y="786"/>
                  </a:lnTo>
                  <a:lnTo>
                    <a:pt x="1137" y="786"/>
                  </a:lnTo>
                  <a:lnTo>
                    <a:pt x="1128" y="788"/>
                  </a:lnTo>
                  <a:lnTo>
                    <a:pt x="1122" y="790"/>
                  </a:lnTo>
                  <a:lnTo>
                    <a:pt x="1116" y="794"/>
                  </a:lnTo>
                  <a:lnTo>
                    <a:pt x="1112" y="796"/>
                  </a:lnTo>
                  <a:lnTo>
                    <a:pt x="1110" y="800"/>
                  </a:lnTo>
                  <a:lnTo>
                    <a:pt x="1108" y="804"/>
                  </a:lnTo>
                  <a:lnTo>
                    <a:pt x="1107" y="809"/>
                  </a:lnTo>
                  <a:lnTo>
                    <a:pt x="1108" y="814"/>
                  </a:lnTo>
                  <a:lnTo>
                    <a:pt x="1108" y="814"/>
                  </a:lnTo>
                  <a:lnTo>
                    <a:pt x="1108" y="819"/>
                  </a:lnTo>
                  <a:lnTo>
                    <a:pt x="1108" y="822"/>
                  </a:lnTo>
                  <a:lnTo>
                    <a:pt x="1106" y="825"/>
                  </a:lnTo>
                  <a:lnTo>
                    <a:pt x="1104" y="826"/>
                  </a:lnTo>
                  <a:lnTo>
                    <a:pt x="1098" y="828"/>
                  </a:lnTo>
                  <a:lnTo>
                    <a:pt x="1090" y="830"/>
                  </a:lnTo>
                  <a:lnTo>
                    <a:pt x="1090" y="830"/>
                  </a:lnTo>
                  <a:lnTo>
                    <a:pt x="1085" y="832"/>
                  </a:lnTo>
                  <a:lnTo>
                    <a:pt x="1083" y="835"/>
                  </a:lnTo>
                  <a:lnTo>
                    <a:pt x="1079" y="843"/>
                  </a:lnTo>
                  <a:lnTo>
                    <a:pt x="1076" y="847"/>
                  </a:lnTo>
                  <a:lnTo>
                    <a:pt x="1073" y="850"/>
                  </a:lnTo>
                  <a:lnTo>
                    <a:pt x="1068" y="854"/>
                  </a:lnTo>
                  <a:lnTo>
                    <a:pt x="1060" y="856"/>
                  </a:lnTo>
                  <a:lnTo>
                    <a:pt x="1060" y="856"/>
                  </a:lnTo>
                  <a:lnTo>
                    <a:pt x="1053" y="858"/>
                  </a:lnTo>
                  <a:lnTo>
                    <a:pt x="1047" y="861"/>
                  </a:lnTo>
                  <a:lnTo>
                    <a:pt x="1042" y="864"/>
                  </a:lnTo>
                  <a:lnTo>
                    <a:pt x="1038" y="868"/>
                  </a:lnTo>
                  <a:lnTo>
                    <a:pt x="1032" y="875"/>
                  </a:lnTo>
                  <a:lnTo>
                    <a:pt x="1029" y="877"/>
                  </a:lnTo>
                  <a:lnTo>
                    <a:pt x="1025" y="879"/>
                  </a:lnTo>
                  <a:lnTo>
                    <a:pt x="1025" y="879"/>
                  </a:lnTo>
                  <a:lnTo>
                    <a:pt x="1021" y="881"/>
                  </a:lnTo>
                  <a:lnTo>
                    <a:pt x="1017" y="882"/>
                  </a:lnTo>
                  <a:lnTo>
                    <a:pt x="1014" y="885"/>
                  </a:lnTo>
                  <a:lnTo>
                    <a:pt x="1012" y="888"/>
                  </a:lnTo>
                  <a:lnTo>
                    <a:pt x="1011" y="892"/>
                  </a:lnTo>
                  <a:lnTo>
                    <a:pt x="1013" y="896"/>
                  </a:lnTo>
                  <a:lnTo>
                    <a:pt x="1017" y="901"/>
                  </a:lnTo>
                  <a:lnTo>
                    <a:pt x="1024" y="906"/>
                  </a:lnTo>
                  <a:lnTo>
                    <a:pt x="1024" y="906"/>
                  </a:lnTo>
                  <a:lnTo>
                    <a:pt x="1032" y="912"/>
                  </a:lnTo>
                  <a:lnTo>
                    <a:pt x="1038" y="917"/>
                  </a:lnTo>
                  <a:lnTo>
                    <a:pt x="1048" y="927"/>
                  </a:lnTo>
                  <a:lnTo>
                    <a:pt x="1060" y="943"/>
                  </a:lnTo>
                  <a:lnTo>
                    <a:pt x="1060" y="943"/>
                  </a:lnTo>
                  <a:lnTo>
                    <a:pt x="1065" y="950"/>
                  </a:lnTo>
                  <a:lnTo>
                    <a:pt x="1066" y="953"/>
                  </a:lnTo>
                  <a:lnTo>
                    <a:pt x="1066" y="956"/>
                  </a:lnTo>
                  <a:lnTo>
                    <a:pt x="1065" y="958"/>
                  </a:lnTo>
                  <a:lnTo>
                    <a:pt x="1062" y="960"/>
                  </a:lnTo>
                  <a:lnTo>
                    <a:pt x="1059" y="961"/>
                  </a:lnTo>
                  <a:lnTo>
                    <a:pt x="1053" y="961"/>
                  </a:lnTo>
                  <a:lnTo>
                    <a:pt x="1053" y="961"/>
                  </a:lnTo>
                  <a:lnTo>
                    <a:pt x="1040" y="961"/>
                  </a:lnTo>
                  <a:lnTo>
                    <a:pt x="1031" y="961"/>
                  </a:lnTo>
                  <a:lnTo>
                    <a:pt x="1024" y="963"/>
                  </a:lnTo>
                  <a:lnTo>
                    <a:pt x="1018" y="968"/>
                  </a:lnTo>
                  <a:lnTo>
                    <a:pt x="1018" y="968"/>
                  </a:lnTo>
                  <a:lnTo>
                    <a:pt x="1012" y="971"/>
                  </a:lnTo>
                  <a:lnTo>
                    <a:pt x="1006" y="972"/>
                  </a:lnTo>
                  <a:lnTo>
                    <a:pt x="998" y="973"/>
                  </a:lnTo>
                  <a:lnTo>
                    <a:pt x="987" y="973"/>
                  </a:lnTo>
                  <a:lnTo>
                    <a:pt x="987" y="973"/>
                  </a:lnTo>
                  <a:lnTo>
                    <a:pt x="981" y="973"/>
                  </a:lnTo>
                  <a:lnTo>
                    <a:pt x="976" y="975"/>
                  </a:lnTo>
                  <a:lnTo>
                    <a:pt x="967" y="978"/>
                  </a:lnTo>
                  <a:lnTo>
                    <a:pt x="960" y="982"/>
                  </a:lnTo>
                  <a:lnTo>
                    <a:pt x="955" y="983"/>
                  </a:lnTo>
                  <a:lnTo>
                    <a:pt x="951" y="984"/>
                  </a:lnTo>
                  <a:lnTo>
                    <a:pt x="951" y="984"/>
                  </a:lnTo>
                  <a:lnTo>
                    <a:pt x="947" y="984"/>
                  </a:lnTo>
                  <a:lnTo>
                    <a:pt x="942" y="986"/>
                  </a:lnTo>
                  <a:lnTo>
                    <a:pt x="931" y="989"/>
                  </a:lnTo>
                  <a:lnTo>
                    <a:pt x="926" y="990"/>
                  </a:lnTo>
                  <a:lnTo>
                    <a:pt x="920" y="990"/>
                  </a:lnTo>
                  <a:lnTo>
                    <a:pt x="913" y="989"/>
                  </a:lnTo>
                  <a:lnTo>
                    <a:pt x="907" y="986"/>
                  </a:lnTo>
                  <a:lnTo>
                    <a:pt x="907" y="986"/>
                  </a:lnTo>
                  <a:lnTo>
                    <a:pt x="900" y="982"/>
                  </a:lnTo>
                  <a:lnTo>
                    <a:pt x="894" y="979"/>
                  </a:lnTo>
                  <a:lnTo>
                    <a:pt x="882" y="976"/>
                  </a:lnTo>
                  <a:lnTo>
                    <a:pt x="864" y="972"/>
                  </a:lnTo>
                  <a:lnTo>
                    <a:pt x="864" y="972"/>
                  </a:lnTo>
                  <a:lnTo>
                    <a:pt x="850" y="967"/>
                  </a:lnTo>
                  <a:lnTo>
                    <a:pt x="842" y="965"/>
                  </a:lnTo>
                  <a:lnTo>
                    <a:pt x="834" y="963"/>
                  </a:lnTo>
                  <a:lnTo>
                    <a:pt x="834" y="963"/>
                  </a:lnTo>
                  <a:lnTo>
                    <a:pt x="827" y="966"/>
                  </a:lnTo>
                  <a:lnTo>
                    <a:pt x="825" y="968"/>
                  </a:lnTo>
                  <a:lnTo>
                    <a:pt x="822" y="970"/>
                  </a:lnTo>
                  <a:lnTo>
                    <a:pt x="820" y="972"/>
                  </a:lnTo>
                  <a:lnTo>
                    <a:pt x="819" y="975"/>
                  </a:lnTo>
                  <a:lnTo>
                    <a:pt x="818" y="979"/>
                  </a:lnTo>
                  <a:lnTo>
                    <a:pt x="818" y="983"/>
                  </a:lnTo>
                  <a:lnTo>
                    <a:pt x="818" y="983"/>
                  </a:lnTo>
                  <a:lnTo>
                    <a:pt x="817" y="989"/>
                  </a:lnTo>
                  <a:lnTo>
                    <a:pt x="815" y="994"/>
                  </a:lnTo>
                  <a:lnTo>
                    <a:pt x="814" y="996"/>
                  </a:lnTo>
                  <a:lnTo>
                    <a:pt x="812" y="997"/>
                  </a:lnTo>
                  <a:lnTo>
                    <a:pt x="806" y="998"/>
                  </a:lnTo>
                  <a:lnTo>
                    <a:pt x="806" y="998"/>
                  </a:lnTo>
                  <a:lnTo>
                    <a:pt x="803" y="998"/>
                  </a:lnTo>
                  <a:lnTo>
                    <a:pt x="800" y="999"/>
                  </a:lnTo>
                  <a:lnTo>
                    <a:pt x="795" y="1002"/>
                  </a:lnTo>
                  <a:lnTo>
                    <a:pt x="790" y="1006"/>
                  </a:lnTo>
                  <a:lnTo>
                    <a:pt x="787" y="1007"/>
                  </a:lnTo>
                  <a:lnTo>
                    <a:pt x="783" y="1007"/>
                  </a:lnTo>
                  <a:lnTo>
                    <a:pt x="783" y="1007"/>
                  </a:lnTo>
                  <a:lnTo>
                    <a:pt x="781" y="1008"/>
                  </a:lnTo>
                  <a:lnTo>
                    <a:pt x="779" y="1009"/>
                  </a:lnTo>
                  <a:lnTo>
                    <a:pt x="778" y="1011"/>
                  </a:lnTo>
                  <a:lnTo>
                    <a:pt x="777" y="1014"/>
                  </a:lnTo>
                  <a:lnTo>
                    <a:pt x="777" y="1022"/>
                  </a:lnTo>
                  <a:lnTo>
                    <a:pt x="776" y="1031"/>
                  </a:lnTo>
                  <a:lnTo>
                    <a:pt x="776" y="1031"/>
                  </a:lnTo>
                  <a:lnTo>
                    <a:pt x="774" y="1040"/>
                  </a:lnTo>
                  <a:lnTo>
                    <a:pt x="773" y="1049"/>
                  </a:lnTo>
                  <a:lnTo>
                    <a:pt x="773" y="1055"/>
                  </a:lnTo>
                  <a:lnTo>
                    <a:pt x="774" y="1059"/>
                  </a:lnTo>
                  <a:lnTo>
                    <a:pt x="777" y="1063"/>
                  </a:lnTo>
                  <a:lnTo>
                    <a:pt x="780" y="1066"/>
                  </a:lnTo>
                  <a:lnTo>
                    <a:pt x="780" y="1066"/>
                  </a:lnTo>
                  <a:lnTo>
                    <a:pt x="786" y="1069"/>
                  </a:lnTo>
                  <a:lnTo>
                    <a:pt x="790" y="1072"/>
                  </a:lnTo>
                  <a:lnTo>
                    <a:pt x="798" y="1075"/>
                  </a:lnTo>
                  <a:lnTo>
                    <a:pt x="806" y="1078"/>
                  </a:lnTo>
                  <a:lnTo>
                    <a:pt x="809" y="1080"/>
                  </a:lnTo>
                  <a:lnTo>
                    <a:pt x="813" y="1082"/>
                  </a:lnTo>
                  <a:lnTo>
                    <a:pt x="813" y="1082"/>
                  </a:lnTo>
                  <a:lnTo>
                    <a:pt x="822" y="1088"/>
                  </a:lnTo>
                  <a:lnTo>
                    <a:pt x="831" y="1091"/>
                  </a:lnTo>
                  <a:lnTo>
                    <a:pt x="841" y="1093"/>
                  </a:lnTo>
                  <a:lnTo>
                    <a:pt x="852" y="1093"/>
                  </a:lnTo>
                  <a:lnTo>
                    <a:pt x="852" y="1093"/>
                  </a:lnTo>
                  <a:lnTo>
                    <a:pt x="865" y="1093"/>
                  </a:lnTo>
                  <a:lnTo>
                    <a:pt x="880" y="1092"/>
                  </a:lnTo>
                  <a:lnTo>
                    <a:pt x="894" y="1090"/>
                  </a:lnTo>
                  <a:lnTo>
                    <a:pt x="900" y="1088"/>
                  </a:lnTo>
                  <a:lnTo>
                    <a:pt x="906" y="1086"/>
                  </a:lnTo>
                  <a:lnTo>
                    <a:pt x="906" y="1086"/>
                  </a:lnTo>
                  <a:lnTo>
                    <a:pt x="910" y="1083"/>
                  </a:lnTo>
                  <a:lnTo>
                    <a:pt x="915" y="1078"/>
                  </a:lnTo>
                  <a:lnTo>
                    <a:pt x="924" y="1069"/>
                  </a:lnTo>
                  <a:lnTo>
                    <a:pt x="930" y="1066"/>
                  </a:lnTo>
                  <a:lnTo>
                    <a:pt x="936" y="1063"/>
                  </a:lnTo>
                  <a:lnTo>
                    <a:pt x="944" y="1062"/>
                  </a:lnTo>
                  <a:lnTo>
                    <a:pt x="949" y="1063"/>
                  </a:lnTo>
                  <a:lnTo>
                    <a:pt x="954" y="1064"/>
                  </a:lnTo>
                  <a:lnTo>
                    <a:pt x="954" y="1064"/>
                  </a:lnTo>
                  <a:lnTo>
                    <a:pt x="974" y="1070"/>
                  </a:lnTo>
                  <a:lnTo>
                    <a:pt x="987" y="1075"/>
                  </a:lnTo>
                  <a:lnTo>
                    <a:pt x="993" y="1076"/>
                  </a:lnTo>
                  <a:lnTo>
                    <a:pt x="998" y="1075"/>
                  </a:lnTo>
                  <a:lnTo>
                    <a:pt x="1002" y="1073"/>
                  </a:lnTo>
                  <a:lnTo>
                    <a:pt x="1007" y="1070"/>
                  </a:lnTo>
                  <a:lnTo>
                    <a:pt x="1007" y="1070"/>
                  </a:lnTo>
                  <a:lnTo>
                    <a:pt x="1015" y="1061"/>
                  </a:lnTo>
                  <a:lnTo>
                    <a:pt x="1019" y="1058"/>
                  </a:lnTo>
                  <a:lnTo>
                    <a:pt x="1023" y="1056"/>
                  </a:lnTo>
                  <a:lnTo>
                    <a:pt x="1028" y="1056"/>
                  </a:lnTo>
                  <a:lnTo>
                    <a:pt x="1033" y="1056"/>
                  </a:lnTo>
                  <a:lnTo>
                    <a:pt x="1038" y="1058"/>
                  </a:lnTo>
                  <a:lnTo>
                    <a:pt x="1045" y="1061"/>
                  </a:lnTo>
                  <a:lnTo>
                    <a:pt x="1045" y="1061"/>
                  </a:lnTo>
                  <a:lnTo>
                    <a:pt x="1052" y="1064"/>
                  </a:lnTo>
                  <a:lnTo>
                    <a:pt x="1058" y="1065"/>
                  </a:lnTo>
                  <a:lnTo>
                    <a:pt x="1069" y="1065"/>
                  </a:lnTo>
                  <a:lnTo>
                    <a:pt x="1074" y="1066"/>
                  </a:lnTo>
                  <a:lnTo>
                    <a:pt x="1079" y="1068"/>
                  </a:lnTo>
                  <a:lnTo>
                    <a:pt x="1084" y="1073"/>
                  </a:lnTo>
                  <a:lnTo>
                    <a:pt x="1088" y="1080"/>
                  </a:lnTo>
                  <a:lnTo>
                    <a:pt x="1088" y="1080"/>
                  </a:lnTo>
                  <a:lnTo>
                    <a:pt x="1094" y="1090"/>
                  </a:lnTo>
                  <a:lnTo>
                    <a:pt x="1100" y="1098"/>
                  </a:lnTo>
                  <a:lnTo>
                    <a:pt x="1107" y="1107"/>
                  </a:lnTo>
                  <a:lnTo>
                    <a:pt x="1115" y="1114"/>
                  </a:lnTo>
                  <a:lnTo>
                    <a:pt x="1122" y="1121"/>
                  </a:lnTo>
                  <a:lnTo>
                    <a:pt x="1131" y="1126"/>
                  </a:lnTo>
                  <a:lnTo>
                    <a:pt x="1137" y="1131"/>
                  </a:lnTo>
                  <a:lnTo>
                    <a:pt x="1143" y="1133"/>
                  </a:lnTo>
                  <a:lnTo>
                    <a:pt x="1143" y="1133"/>
                  </a:lnTo>
                  <a:lnTo>
                    <a:pt x="1152" y="1138"/>
                  </a:lnTo>
                  <a:lnTo>
                    <a:pt x="1159" y="1141"/>
                  </a:lnTo>
                  <a:lnTo>
                    <a:pt x="1166" y="1144"/>
                  </a:lnTo>
                  <a:lnTo>
                    <a:pt x="1171" y="1144"/>
                  </a:lnTo>
                  <a:lnTo>
                    <a:pt x="1175" y="1145"/>
                  </a:lnTo>
                  <a:lnTo>
                    <a:pt x="1175" y="1145"/>
                  </a:lnTo>
                  <a:lnTo>
                    <a:pt x="1185" y="1145"/>
                  </a:lnTo>
                  <a:lnTo>
                    <a:pt x="1193" y="1146"/>
                  </a:lnTo>
                  <a:lnTo>
                    <a:pt x="1199" y="1147"/>
                  </a:lnTo>
                  <a:lnTo>
                    <a:pt x="1204" y="1151"/>
                  </a:lnTo>
                  <a:lnTo>
                    <a:pt x="1204" y="1151"/>
                  </a:lnTo>
                  <a:lnTo>
                    <a:pt x="1209" y="1156"/>
                  </a:lnTo>
                  <a:lnTo>
                    <a:pt x="1210" y="1159"/>
                  </a:lnTo>
                  <a:lnTo>
                    <a:pt x="1211" y="1161"/>
                  </a:lnTo>
                  <a:lnTo>
                    <a:pt x="1211" y="1163"/>
                  </a:lnTo>
                  <a:lnTo>
                    <a:pt x="1209" y="1165"/>
                  </a:lnTo>
                  <a:lnTo>
                    <a:pt x="1207" y="1167"/>
                  </a:lnTo>
                  <a:lnTo>
                    <a:pt x="1202" y="1168"/>
                  </a:lnTo>
                  <a:lnTo>
                    <a:pt x="1202" y="1168"/>
                  </a:lnTo>
                  <a:lnTo>
                    <a:pt x="1191" y="1170"/>
                  </a:lnTo>
                  <a:lnTo>
                    <a:pt x="1181" y="1172"/>
                  </a:lnTo>
                  <a:lnTo>
                    <a:pt x="1177" y="1173"/>
                  </a:lnTo>
                  <a:lnTo>
                    <a:pt x="1175" y="1174"/>
                  </a:lnTo>
                  <a:lnTo>
                    <a:pt x="1175" y="1176"/>
                  </a:lnTo>
                  <a:lnTo>
                    <a:pt x="1177" y="1179"/>
                  </a:lnTo>
                  <a:lnTo>
                    <a:pt x="1177" y="1179"/>
                  </a:lnTo>
                  <a:lnTo>
                    <a:pt x="1182" y="1186"/>
                  </a:lnTo>
                  <a:lnTo>
                    <a:pt x="1186" y="1192"/>
                  </a:lnTo>
                  <a:lnTo>
                    <a:pt x="1191" y="1197"/>
                  </a:lnTo>
                  <a:lnTo>
                    <a:pt x="1194" y="1199"/>
                  </a:lnTo>
                  <a:lnTo>
                    <a:pt x="1197" y="1201"/>
                  </a:lnTo>
                  <a:lnTo>
                    <a:pt x="1197" y="1201"/>
                  </a:lnTo>
                  <a:lnTo>
                    <a:pt x="1220" y="1207"/>
                  </a:lnTo>
                  <a:lnTo>
                    <a:pt x="1231" y="1211"/>
                  </a:lnTo>
                  <a:lnTo>
                    <a:pt x="1234" y="1213"/>
                  </a:lnTo>
                  <a:lnTo>
                    <a:pt x="1236" y="1215"/>
                  </a:lnTo>
                  <a:lnTo>
                    <a:pt x="1236" y="1215"/>
                  </a:lnTo>
                  <a:lnTo>
                    <a:pt x="1236" y="1218"/>
                  </a:lnTo>
                  <a:lnTo>
                    <a:pt x="1238" y="1224"/>
                  </a:lnTo>
                  <a:lnTo>
                    <a:pt x="1239" y="1230"/>
                  </a:lnTo>
                  <a:lnTo>
                    <a:pt x="1240" y="1237"/>
                  </a:lnTo>
                  <a:lnTo>
                    <a:pt x="1240" y="1237"/>
                  </a:lnTo>
                  <a:lnTo>
                    <a:pt x="1241" y="1245"/>
                  </a:lnTo>
                  <a:lnTo>
                    <a:pt x="1244" y="1254"/>
                  </a:lnTo>
                  <a:lnTo>
                    <a:pt x="1247" y="1258"/>
                  </a:lnTo>
                  <a:lnTo>
                    <a:pt x="1250" y="1262"/>
                  </a:lnTo>
                  <a:lnTo>
                    <a:pt x="1253" y="1265"/>
                  </a:lnTo>
                  <a:lnTo>
                    <a:pt x="1257" y="1267"/>
                  </a:lnTo>
                  <a:lnTo>
                    <a:pt x="1257" y="1267"/>
                  </a:lnTo>
                  <a:lnTo>
                    <a:pt x="1261" y="1269"/>
                  </a:lnTo>
                  <a:lnTo>
                    <a:pt x="1266" y="1270"/>
                  </a:lnTo>
                  <a:lnTo>
                    <a:pt x="1270" y="1270"/>
                  </a:lnTo>
                  <a:lnTo>
                    <a:pt x="1274" y="1270"/>
                  </a:lnTo>
                  <a:lnTo>
                    <a:pt x="1277" y="1268"/>
                  </a:lnTo>
                  <a:lnTo>
                    <a:pt x="1280" y="1266"/>
                  </a:lnTo>
                  <a:lnTo>
                    <a:pt x="1281" y="1263"/>
                  </a:lnTo>
                  <a:lnTo>
                    <a:pt x="1281" y="1260"/>
                  </a:lnTo>
                  <a:lnTo>
                    <a:pt x="1281" y="1260"/>
                  </a:lnTo>
                  <a:lnTo>
                    <a:pt x="1278" y="1252"/>
                  </a:lnTo>
                  <a:lnTo>
                    <a:pt x="1278" y="1249"/>
                  </a:lnTo>
                  <a:lnTo>
                    <a:pt x="1277" y="1246"/>
                  </a:lnTo>
                  <a:lnTo>
                    <a:pt x="1278" y="1244"/>
                  </a:lnTo>
                  <a:lnTo>
                    <a:pt x="1281" y="1242"/>
                  </a:lnTo>
                  <a:lnTo>
                    <a:pt x="1285" y="1241"/>
                  </a:lnTo>
                  <a:lnTo>
                    <a:pt x="1290" y="1240"/>
                  </a:lnTo>
                  <a:lnTo>
                    <a:pt x="1290" y="1240"/>
                  </a:lnTo>
                  <a:lnTo>
                    <a:pt x="1305" y="1240"/>
                  </a:lnTo>
                  <a:lnTo>
                    <a:pt x="1318" y="1241"/>
                  </a:lnTo>
                  <a:lnTo>
                    <a:pt x="1323" y="1243"/>
                  </a:lnTo>
                  <a:lnTo>
                    <a:pt x="1328" y="1245"/>
                  </a:lnTo>
                  <a:lnTo>
                    <a:pt x="1330" y="1248"/>
                  </a:lnTo>
                  <a:lnTo>
                    <a:pt x="1331" y="1252"/>
                  </a:lnTo>
                  <a:lnTo>
                    <a:pt x="1331" y="1252"/>
                  </a:lnTo>
                  <a:lnTo>
                    <a:pt x="1332" y="1260"/>
                  </a:lnTo>
                  <a:lnTo>
                    <a:pt x="1333" y="1263"/>
                  </a:lnTo>
                  <a:lnTo>
                    <a:pt x="1334" y="1266"/>
                  </a:lnTo>
                  <a:lnTo>
                    <a:pt x="1337" y="1268"/>
                  </a:lnTo>
                  <a:lnTo>
                    <a:pt x="1342" y="1271"/>
                  </a:lnTo>
                  <a:lnTo>
                    <a:pt x="1357" y="1277"/>
                  </a:lnTo>
                  <a:lnTo>
                    <a:pt x="1357" y="1277"/>
                  </a:lnTo>
                  <a:lnTo>
                    <a:pt x="1366" y="1281"/>
                  </a:lnTo>
                  <a:lnTo>
                    <a:pt x="1374" y="1285"/>
                  </a:lnTo>
                  <a:lnTo>
                    <a:pt x="1389" y="1292"/>
                  </a:lnTo>
                  <a:lnTo>
                    <a:pt x="1395" y="1296"/>
                  </a:lnTo>
                  <a:lnTo>
                    <a:pt x="1401" y="1298"/>
                  </a:lnTo>
                  <a:lnTo>
                    <a:pt x="1407" y="1300"/>
                  </a:lnTo>
                  <a:lnTo>
                    <a:pt x="1414" y="1301"/>
                  </a:lnTo>
                  <a:lnTo>
                    <a:pt x="1414" y="1301"/>
                  </a:lnTo>
                  <a:lnTo>
                    <a:pt x="1426" y="1300"/>
                  </a:lnTo>
                  <a:lnTo>
                    <a:pt x="1438" y="1300"/>
                  </a:lnTo>
                  <a:lnTo>
                    <a:pt x="1443" y="1300"/>
                  </a:lnTo>
                  <a:lnTo>
                    <a:pt x="1449" y="1301"/>
                  </a:lnTo>
                  <a:lnTo>
                    <a:pt x="1455" y="1303"/>
                  </a:lnTo>
                  <a:lnTo>
                    <a:pt x="1461" y="1306"/>
                  </a:lnTo>
                  <a:lnTo>
                    <a:pt x="1461" y="1306"/>
                  </a:lnTo>
                  <a:lnTo>
                    <a:pt x="1468" y="1310"/>
                  </a:lnTo>
                  <a:lnTo>
                    <a:pt x="1476" y="1311"/>
                  </a:lnTo>
                  <a:lnTo>
                    <a:pt x="1488" y="1312"/>
                  </a:lnTo>
                  <a:lnTo>
                    <a:pt x="1494" y="1313"/>
                  </a:lnTo>
                  <a:lnTo>
                    <a:pt x="1499" y="1315"/>
                  </a:lnTo>
                  <a:lnTo>
                    <a:pt x="1504" y="1317"/>
                  </a:lnTo>
                  <a:lnTo>
                    <a:pt x="1508" y="1322"/>
                  </a:lnTo>
                  <a:lnTo>
                    <a:pt x="1508" y="1322"/>
                  </a:lnTo>
                  <a:lnTo>
                    <a:pt x="1513" y="1327"/>
                  </a:lnTo>
                  <a:lnTo>
                    <a:pt x="1519" y="1331"/>
                  </a:lnTo>
                  <a:lnTo>
                    <a:pt x="1525" y="1333"/>
                  </a:lnTo>
                  <a:lnTo>
                    <a:pt x="1531" y="1335"/>
                  </a:lnTo>
                  <a:lnTo>
                    <a:pt x="1537" y="1334"/>
                  </a:lnTo>
                  <a:lnTo>
                    <a:pt x="1542" y="1332"/>
                  </a:lnTo>
                  <a:lnTo>
                    <a:pt x="1546" y="1329"/>
                  </a:lnTo>
                  <a:lnTo>
                    <a:pt x="1547" y="1326"/>
                  </a:lnTo>
                  <a:lnTo>
                    <a:pt x="1548" y="1323"/>
                  </a:lnTo>
                  <a:lnTo>
                    <a:pt x="1548" y="1323"/>
                  </a:lnTo>
                  <a:lnTo>
                    <a:pt x="1551" y="1312"/>
                  </a:lnTo>
                  <a:lnTo>
                    <a:pt x="1551" y="1307"/>
                  </a:lnTo>
                  <a:lnTo>
                    <a:pt x="1552" y="1304"/>
                  </a:lnTo>
                  <a:lnTo>
                    <a:pt x="1551" y="1301"/>
                  </a:lnTo>
                  <a:lnTo>
                    <a:pt x="1549" y="1298"/>
                  </a:lnTo>
                  <a:lnTo>
                    <a:pt x="1546" y="1295"/>
                  </a:lnTo>
                  <a:lnTo>
                    <a:pt x="1541" y="1292"/>
                  </a:lnTo>
                  <a:lnTo>
                    <a:pt x="1541" y="1292"/>
                  </a:lnTo>
                  <a:lnTo>
                    <a:pt x="1536" y="1288"/>
                  </a:lnTo>
                  <a:lnTo>
                    <a:pt x="1533" y="1284"/>
                  </a:lnTo>
                  <a:lnTo>
                    <a:pt x="1531" y="1279"/>
                  </a:lnTo>
                  <a:lnTo>
                    <a:pt x="1530" y="1274"/>
                  </a:lnTo>
                  <a:lnTo>
                    <a:pt x="1528" y="1270"/>
                  </a:lnTo>
                  <a:lnTo>
                    <a:pt x="1525" y="1265"/>
                  </a:lnTo>
                  <a:lnTo>
                    <a:pt x="1520" y="1262"/>
                  </a:lnTo>
                  <a:lnTo>
                    <a:pt x="1513" y="1259"/>
                  </a:lnTo>
                  <a:lnTo>
                    <a:pt x="1513" y="1259"/>
                  </a:lnTo>
                  <a:lnTo>
                    <a:pt x="1504" y="1256"/>
                  </a:lnTo>
                  <a:lnTo>
                    <a:pt x="1496" y="1253"/>
                  </a:lnTo>
                  <a:lnTo>
                    <a:pt x="1488" y="1249"/>
                  </a:lnTo>
                  <a:lnTo>
                    <a:pt x="1481" y="1245"/>
                  </a:lnTo>
                  <a:lnTo>
                    <a:pt x="1475" y="1240"/>
                  </a:lnTo>
                  <a:lnTo>
                    <a:pt x="1469" y="1235"/>
                  </a:lnTo>
                  <a:lnTo>
                    <a:pt x="1465" y="1230"/>
                  </a:lnTo>
                  <a:lnTo>
                    <a:pt x="1461" y="1224"/>
                  </a:lnTo>
                  <a:lnTo>
                    <a:pt x="1461" y="1224"/>
                  </a:lnTo>
                  <a:lnTo>
                    <a:pt x="1458" y="1218"/>
                  </a:lnTo>
                  <a:lnTo>
                    <a:pt x="1455" y="1215"/>
                  </a:lnTo>
                  <a:lnTo>
                    <a:pt x="1451" y="1212"/>
                  </a:lnTo>
                  <a:lnTo>
                    <a:pt x="1448" y="1209"/>
                  </a:lnTo>
                  <a:lnTo>
                    <a:pt x="1440" y="1205"/>
                  </a:lnTo>
                  <a:lnTo>
                    <a:pt x="1429" y="1200"/>
                  </a:lnTo>
                  <a:lnTo>
                    <a:pt x="1429" y="1200"/>
                  </a:lnTo>
                  <a:lnTo>
                    <a:pt x="1417" y="1192"/>
                  </a:lnTo>
                  <a:lnTo>
                    <a:pt x="1406" y="1184"/>
                  </a:lnTo>
                  <a:lnTo>
                    <a:pt x="1395" y="1176"/>
                  </a:lnTo>
                  <a:lnTo>
                    <a:pt x="1386" y="1168"/>
                  </a:lnTo>
                  <a:lnTo>
                    <a:pt x="1386" y="1168"/>
                  </a:lnTo>
                  <a:lnTo>
                    <a:pt x="1380" y="1161"/>
                  </a:lnTo>
                  <a:lnTo>
                    <a:pt x="1378" y="1157"/>
                  </a:lnTo>
                  <a:lnTo>
                    <a:pt x="1377" y="1153"/>
                  </a:lnTo>
                  <a:lnTo>
                    <a:pt x="1376" y="1150"/>
                  </a:lnTo>
                  <a:lnTo>
                    <a:pt x="1377" y="1148"/>
                  </a:lnTo>
                  <a:lnTo>
                    <a:pt x="1379" y="1146"/>
                  </a:lnTo>
                  <a:lnTo>
                    <a:pt x="1382" y="1146"/>
                  </a:lnTo>
                  <a:lnTo>
                    <a:pt x="1382" y="1146"/>
                  </a:lnTo>
                  <a:lnTo>
                    <a:pt x="1386" y="1146"/>
                  </a:lnTo>
                  <a:lnTo>
                    <a:pt x="1392" y="1148"/>
                  </a:lnTo>
                  <a:lnTo>
                    <a:pt x="1402" y="1153"/>
                  </a:lnTo>
                  <a:lnTo>
                    <a:pt x="1411" y="1157"/>
                  </a:lnTo>
                  <a:lnTo>
                    <a:pt x="1415" y="1157"/>
                  </a:lnTo>
                  <a:lnTo>
                    <a:pt x="1417" y="1157"/>
                  </a:lnTo>
                  <a:lnTo>
                    <a:pt x="1417" y="1157"/>
                  </a:lnTo>
                  <a:lnTo>
                    <a:pt x="1419" y="1155"/>
                  </a:lnTo>
                  <a:lnTo>
                    <a:pt x="1422" y="1155"/>
                  </a:lnTo>
                  <a:lnTo>
                    <a:pt x="1426" y="1155"/>
                  </a:lnTo>
                  <a:lnTo>
                    <a:pt x="1431" y="1157"/>
                  </a:lnTo>
                  <a:lnTo>
                    <a:pt x="1436" y="1159"/>
                  </a:lnTo>
                  <a:lnTo>
                    <a:pt x="1443" y="1162"/>
                  </a:lnTo>
                  <a:lnTo>
                    <a:pt x="1458" y="1173"/>
                  </a:lnTo>
                  <a:lnTo>
                    <a:pt x="1458" y="1173"/>
                  </a:lnTo>
                  <a:lnTo>
                    <a:pt x="1491" y="1198"/>
                  </a:lnTo>
                  <a:lnTo>
                    <a:pt x="1498" y="1202"/>
                  </a:lnTo>
                  <a:lnTo>
                    <a:pt x="1504" y="1206"/>
                  </a:lnTo>
                  <a:lnTo>
                    <a:pt x="1509" y="1208"/>
                  </a:lnTo>
                  <a:lnTo>
                    <a:pt x="1513" y="1208"/>
                  </a:lnTo>
                  <a:lnTo>
                    <a:pt x="1513" y="1208"/>
                  </a:lnTo>
                  <a:lnTo>
                    <a:pt x="1516" y="1208"/>
                  </a:lnTo>
                  <a:lnTo>
                    <a:pt x="1519" y="1209"/>
                  </a:lnTo>
                  <a:lnTo>
                    <a:pt x="1526" y="1212"/>
                  </a:lnTo>
                  <a:lnTo>
                    <a:pt x="1535" y="1217"/>
                  </a:lnTo>
                  <a:lnTo>
                    <a:pt x="1541" y="1220"/>
                  </a:lnTo>
                  <a:lnTo>
                    <a:pt x="1548" y="1224"/>
                  </a:lnTo>
                  <a:lnTo>
                    <a:pt x="1548" y="1224"/>
                  </a:lnTo>
                  <a:lnTo>
                    <a:pt x="1556" y="1226"/>
                  </a:lnTo>
                  <a:lnTo>
                    <a:pt x="1565" y="1228"/>
                  </a:lnTo>
                  <a:lnTo>
                    <a:pt x="1580" y="1229"/>
                  </a:lnTo>
                  <a:lnTo>
                    <a:pt x="1586" y="1230"/>
                  </a:lnTo>
                  <a:lnTo>
                    <a:pt x="1592" y="1232"/>
                  </a:lnTo>
                  <a:lnTo>
                    <a:pt x="1596" y="1235"/>
                  </a:lnTo>
                  <a:lnTo>
                    <a:pt x="1599" y="1240"/>
                  </a:lnTo>
                  <a:lnTo>
                    <a:pt x="1599" y="1240"/>
                  </a:lnTo>
                  <a:lnTo>
                    <a:pt x="1602" y="1250"/>
                  </a:lnTo>
                  <a:lnTo>
                    <a:pt x="1604" y="1256"/>
                  </a:lnTo>
                  <a:lnTo>
                    <a:pt x="1606" y="1258"/>
                  </a:lnTo>
                  <a:lnTo>
                    <a:pt x="1608" y="1259"/>
                  </a:lnTo>
                  <a:lnTo>
                    <a:pt x="1613" y="1261"/>
                  </a:lnTo>
                  <a:lnTo>
                    <a:pt x="1613" y="1261"/>
                  </a:lnTo>
                  <a:lnTo>
                    <a:pt x="1615" y="1262"/>
                  </a:lnTo>
                  <a:lnTo>
                    <a:pt x="1617" y="1264"/>
                  </a:lnTo>
                  <a:lnTo>
                    <a:pt x="1620" y="1271"/>
                  </a:lnTo>
                  <a:lnTo>
                    <a:pt x="1622" y="1275"/>
                  </a:lnTo>
                  <a:lnTo>
                    <a:pt x="1624" y="1278"/>
                  </a:lnTo>
                  <a:lnTo>
                    <a:pt x="1627" y="1280"/>
                  </a:lnTo>
                  <a:lnTo>
                    <a:pt x="1632" y="1280"/>
                  </a:lnTo>
                  <a:lnTo>
                    <a:pt x="1632" y="1280"/>
                  </a:lnTo>
                  <a:lnTo>
                    <a:pt x="1643" y="1279"/>
                  </a:lnTo>
                  <a:lnTo>
                    <a:pt x="1654" y="1276"/>
                  </a:lnTo>
                  <a:lnTo>
                    <a:pt x="1658" y="1274"/>
                  </a:lnTo>
                  <a:lnTo>
                    <a:pt x="1661" y="1272"/>
                  </a:lnTo>
                  <a:lnTo>
                    <a:pt x="1661" y="1270"/>
                  </a:lnTo>
                  <a:lnTo>
                    <a:pt x="1660" y="1267"/>
                  </a:lnTo>
                  <a:lnTo>
                    <a:pt x="1660" y="1267"/>
                  </a:lnTo>
                  <a:lnTo>
                    <a:pt x="1657" y="1265"/>
                  </a:lnTo>
                  <a:lnTo>
                    <a:pt x="1653" y="1264"/>
                  </a:lnTo>
                  <a:lnTo>
                    <a:pt x="1646" y="1264"/>
                  </a:lnTo>
                  <a:lnTo>
                    <a:pt x="1640" y="1263"/>
                  </a:lnTo>
                  <a:lnTo>
                    <a:pt x="1636" y="1262"/>
                  </a:lnTo>
                  <a:lnTo>
                    <a:pt x="1631" y="1258"/>
                  </a:lnTo>
                  <a:lnTo>
                    <a:pt x="1627" y="1253"/>
                  </a:lnTo>
                  <a:lnTo>
                    <a:pt x="1627" y="1253"/>
                  </a:lnTo>
                  <a:lnTo>
                    <a:pt x="1619" y="1243"/>
                  </a:lnTo>
                  <a:lnTo>
                    <a:pt x="1616" y="1238"/>
                  </a:lnTo>
                  <a:lnTo>
                    <a:pt x="1616" y="1237"/>
                  </a:lnTo>
                  <a:lnTo>
                    <a:pt x="1617" y="1236"/>
                  </a:lnTo>
                  <a:lnTo>
                    <a:pt x="1622" y="1236"/>
                  </a:lnTo>
                  <a:lnTo>
                    <a:pt x="1622" y="1236"/>
                  </a:lnTo>
                  <a:lnTo>
                    <a:pt x="1629" y="1235"/>
                  </a:lnTo>
                  <a:lnTo>
                    <a:pt x="1632" y="1234"/>
                  </a:lnTo>
                  <a:lnTo>
                    <a:pt x="1634" y="1233"/>
                  </a:lnTo>
                  <a:lnTo>
                    <a:pt x="1635" y="1230"/>
                  </a:lnTo>
                  <a:lnTo>
                    <a:pt x="1635" y="1227"/>
                  </a:lnTo>
                  <a:lnTo>
                    <a:pt x="1634" y="1222"/>
                  </a:lnTo>
                  <a:lnTo>
                    <a:pt x="1632" y="1217"/>
                  </a:lnTo>
                  <a:lnTo>
                    <a:pt x="1632" y="1217"/>
                  </a:lnTo>
                  <a:lnTo>
                    <a:pt x="1626" y="1206"/>
                  </a:lnTo>
                  <a:lnTo>
                    <a:pt x="1622" y="1198"/>
                  </a:lnTo>
                  <a:lnTo>
                    <a:pt x="1621" y="1195"/>
                  </a:lnTo>
                  <a:lnTo>
                    <a:pt x="1622" y="1193"/>
                  </a:lnTo>
                  <a:lnTo>
                    <a:pt x="1625" y="1191"/>
                  </a:lnTo>
                  <a:lnTo>
                    <a:pt x="1630" y="1191"/>
                  </a:lnTo>
                  <a:lnTo>
                    <a:pt x="1630" y="1191"/>
                  </a:lnTo>
                  <a:lnTo>
                    <a:pt x="1640" y="1191"/>
                  </a:lnTo>
                  <a:lnTo>
                    <a:pt x="1648" y="1190"/>
                  </a:lnTo>
                  <a:lnTo>
                    <a:pt x="1650" y="1189"/>
                  </a:lnTo>
                  <a:lnTo>
                    <a:pt x="1651" y="1188"/>
                  </a:lnTo>
                  <a:lnTo>
                    <a:pt x="1652" y="1186"/>
                  </a:lnTo>
                  <a:lnTo>
                    <a:pt x="1652" y="1183"/>
                  </a:lnTo>
                  <a:lnTo>
                    <a:pt x="1652" y="1183"/>
                  </a:lnTo>
                  <a:lnTo>
                    <a:pt x="1652" y="1178"/>
                  </a:lnTo>
                  <a:lnTo>
                    <a:pt x="1652" y="1175"/>
                  </a:lnTo>
                  <a:lnTo>
                    <a:pt x="1653" y="1174"/>
                  </a:lnTo>
                  <a:lnTo>
                    <a:pt x="1655" y="1174"/>
                  </a:lnTo>
                  <a:lnTo>
                    <a:pt x="1661" y="1177"/>
                  </a:lnTo>
                  <a:lnTo>
                    <a:pt x="1661" y="1177"/>
                  </a:lnTo>
                  <a:lnTo>
                    <a:pt x="1665" y="1179"/>
                  </a:lnTo>
                  <a:lnTo>
                    <a:pt x="1668" y="1179"/>
                  </a:lnTo>
                  <a:lnTo>
                    <a:pt x="1671" y="1179"/>
                  </a:lnTo>
                  <a:lnTo>
                    <a:pt x="1673" y="1177"/>
                  </a:lnTo>
                  <a:lnTo>
                    <a:pt x="1674" y="1174"/>
                  </a:lnTo>
                  <a:lnTo>
                    <a:pt x="1674" y="1170"/>
                  </a:lnTo>
                  <a:lnTo>
                    <a:pt x="1673" y="1166"/>
                  </a:lnTo>
                  <a:lnTo>
                    <a:pt x="1671" y="1162"/>
                  </a:lnTo>
                  <a:lnTo>
                    <a:pt x="1671" y="1162"/>
                  </a:lnTo>
                  <a:lnTo>
                    <a:pt x="1665" y="1154"/>
                  </a:lnTo>
                  <a:lnTo>
                    <a:pt x="1659" y="1148"/>
                  </a:lnTo>
                  <a:lnTo>
                    <a:pt x="1655" y="1142"/>
                  </a:lnTo>
                  <a:lnTo>
                    <a:pt x="1653" y="1138"/>
                  </a:lnTo>
                  <a:lnTo>
                    <a:pt x="1652" y="1133"/>
                  </a:lnTo>
                  <a:lnTo>
                    <a:pt x="1652" y="1133"/>
                  </a:lnTo>
                  <a:lnTo>
                    <a:pt x="1652" y="1129"/>
                  </a:lnTo>
                  <a:lnTo>
                    <a:pt x="1650" y="1126"/>
                  </a:lnTo>
                  <a:lnTo>
                    <a:pt x="1648" y="1123"/>
                  </a:lnTo>
                  <a:lnTo>
                    <a:pt x="1644" y="1122"/>
                  </a:lnTo>
                  <a:lnTo>
                    <a:pt x="1638" y="1120"/>
                  </a:lnTo>
                  <a:lnTo>
                    <a:pt x="1629" y="1118"/>
                  </a:lnTo>
                  <a:lnTo>
                    <a:pt x="1629" y="1118"/>
                  </a:lnTo>
                  <a:lnTo>
                    <a:pt x="1618" y="1114"/>
                  </a:lnTo>
                  <a:lnTo>
                    <a:pt x="1613" y="1112"/>
                  </a:lnTo>
                  <a:lnTo>
                    <a:pt x="1609" y="1109"/>
                  </a:lnTo>
                  <a:lnTo>
                    <a:pt x="1605" y="1105"/>
                  </a:lnTo>
                  <a:lnTo>
                    <a:pt x="1602" y="1101"/>
                  </a:lnTo>
                  <a:lnTo>
                    <a:pt x="1601" y="1096"/>
                  </a:lnTo>
                  <a:lnTo>
                    <a:pt x="1601" y="1090"/>
                  </a:lnTo>
                  <a:lnTo>
                    <a:pt x="1601" y="1090"/>
                  </a:lnTo>
                  <a:lnTo>
                    <a:pt x="1603" y="1080"/>
                  </a:lnTo>
                  <a:lnTo>
                    <a:pt x="1604" y="1072"/>
                  </a:lnTo>
                  <a:lnTo>
                    <a:pt x="1604" y="1069"/>
                  </a:lnTo>
                  <a:lnTo>
                    <a:pt x="1604" y="1066"/>
                  </a:lnTo>
                  <a:lnTo>
                    <a:pt x="1601" y="1059"/>
                  </a:lnTo>
                  <a:lnTo>
                    <a:pt x="1601" y="1059"/>
                  </a:lnTo>
                  <a:lnTo>
                    <a:pt x="1599" y="1055"/>
                  </a:lnTo>
                  <a:lnTo>
                    <a:pt x="1599" y="1051"/>
                  </a:lnTo>
                  <a:lnTo>
                    <a:pt x="1599" y="1043"/>
                  </a:lnTo>
                  <a:lnTo>
                    <a:pt x="1598" y="1040"/>
                  </a:lnTo>
                  <a:lnTo>
                    <a:pt x="1596" y="1038"/>
                  </a:lnTo>
                  <a:lnTo>
                    <a:pt x="1591" y="1036"/>
                  </a:lnTo>
                  <a:lnTo>
                    <a:pt x="1582" y="1034"/>
                  </a:lnTo>
                  <a:lnTo>
                    <a:pt x="1582" y="1034"/>
                  </a:lnTo>
                  <a:lnTo>
                    <a:pt x="1574" y="1032"/>
                  </a:lnTo>
                  <a:lnTo>
                    <a:pt x="1567" y="1030"/>
                  </a:lnTo>
                  <a:lnTo>
                    <a:pt x="1563" y="1027"/>
                  </a:lnTo>
                  <a:lnTo>
                    <a:pt x="1560" y="1025"/>
                  </a:lnTo>
                  <a:lnTo>
                    <a:pt x="1557" y="1023"/>
                  </a:lnTo>
                  <a:lnTo>
                    <a:pt x="1557" y="1028"/>
                  </a:lnTo>
                  <a:lnTo>
                    <a:pt x="1557" y="1028"/>
                  </a:lnTo>
                  <a:lnTo>
                    <a:pt x="1556" y="1036"/>
                  </a:lnTo>
                  <a:lnTo>
                    <a:pt x="1555" y="1039"/>
                  </a:lnTo>
                  <a:lnTo>
                    <a:pt x="1554" y="1041"/>
                  </a:lnTo>
                  <a:lnTo>
                    <a:pt x="1553" y="1042"/>
                  </a:lnTo>
                  <a:lnTo>
                    <a:pt x="1551" y="1041"/>
                  </a:lnTo>
                  <a:lnTo>
                    <a:pt x="1545" y="1037"/>
                  </a:lnTo>
                  <a:lnTo>
                    <a:pt x="1545" y="1037"/>
                  </a:lnTo>
                  <a:lnTo>
                    <a:pt x="1542" y="1034"/>
                  </a:lnTo>
                  <a:lnTo>
                    <a:pt x="1540" y="1031"/>
                  </a:lnTo>
                  <a:lnTo>
                    <a:pt x="1537" y="1024"/>
                  </a:lnTo>
                  <a:lnTo>
                    <a:pt x="1536" y="1021"/>
                  </a:lnTo>
                  <a:lnTo>
                    <a:pt x="1533" y="1019"/>
                  </a:lnTo>
                  <a:lnTo>
                    <a:pt x="1530" y="1017"/>
                  </a:lnTo>
                  <a:lnTo>
                    <a:pt x="1525" y="1016"/>
                  </a:lnTo>
                  <a:lnTo>
                    <a:pt x="1525" y="1016"/>
                  </a:lnTo>
                  <a:lnTo>
                    <a:pt x="1514" y="1015"/>
                  </a:lnTo>
                  <a:lnTo>
                    <a:pt x="1506" y="1014"/>
                  </a:lnTo>
                  <a:lnTo>
                    <a:pt x="1504" y="1013"/>
                  </a:lnTo>
                  <a:lnTo>
                    <a:pt x="1502" y="1011"/>
                  </a:lnTo>
                  <a:lnTo>
                    <a:pt x="1501" y="1008"/>
                  </a:lnTo>
                  <a:lnTo>
                    <a:pt x="1501" y="1004"/>
                  </a:lnTo>
                  <a:lnTo>
                    <a:pt x="1501" y="1004"/>
                  </a:lnTo>
                  <a:lnTo>
                    <a:pt x="1500" y="1000"/>
                  </a:lnTo>
                  <a:lnTo>
                    <a:pt x="1497" y="997"/>
                  </a:lnTo>
                  <a:lnTo>
                    <a:pt x="1489" y="992"/>
                  </a:lnTo>
                  <a:lnTo>
                    <a:pt x="1485" y="989"/>
                  </a:lnTo>
                  <a:lnTo>
                    <a:pt x="1481" y="986"/>
                  </a:lnTo>
                  <a:lnTo>
                    <a:pt x="1479" y="982"/>
                  </a:lnTo>
                  <a:lnTo>
                    <a:pt x="1479" y="979"/>
                  </a:lnTo>
                  <a:lnTo>
                    <a:pt x="1479" y="976"/>
                  </a:lnTo>
                  <a:lnTo>
                    <a:pt x="1479" y="976"/>
                  </a:lnTo>
                  <a:lnTo>
                    <a:pt x="1480" y="970"/>
                  </a:lnTo>
                  <a:lnTo>
                    <a:pt x="1480" y="963"/>
                  </a:lnTo>
                  <a:lnTo>
                    <a:pt x="1479" y="958"/>
                  </a:lnTo>
                  <a:lnTo>
                    <a:pt x="1478" y="953"/>
                  </a:lnTo>
                  <a:lnTo>
                    <a:pt x="1475" y="949"/>
                  </a:lnTo>
                  <a:lnTo>
                    <a:pt x="1471" y="946"/>
                  </a:lnTo>
                  <a:lnTo>
                    <a:pt x="1467" y="945"/>
                  </a:lnTo>
                  <a:lnTo>
                    <a:pt x="1462" y="944"/>
                  </a:lnTo>
                  <a:lnTo>
                    <a:pt x="1462" y="944"/>
                  </a:lnTo>
                  <a:lnTo>
                    <a:pt x="1451" y="943"/>
                  </a:lnTo>
                  <a:lnTo>
                    <a:pt x="1441" y="941"/>
                  </a:lnTo>
                  <a:lnTo>
                    <a:pt x="1437" y="940"/>
                  </a:lnTo>
                  <a:lnTo>
                    <a:pt x="1434" y="937"/>
                  </a:lnTo>
                  <a:lnTo>
                    <a:pt x="1432" y="934"/>
                  </a:lnTo>
                  <a:lnTo>
                    <a:pt x="1431" y="930"/>
                  </a:lnTo>
                  <a:lnTo>
                    <a:pt x="1431" y="930"/>
                  </a:lnTo>
                  <a:lnTo>
                    <a:pt x="1431" y="926"/>
                  </a:lnTo>
                  <a:lnTo>
                    <a:pt x="1432" y="922"/>
                  </a:lnTo>
                  <a:lnTo>
                    <a:pt x="1434" y="919"/>
                  </a:lnTo>
                  <a:lnTo>
                    <a:pt x="1436" y="917"/>
                  </a:lnTo>
                  <a:lnTo>
                    <a:pt x="1439" y="915"/>
                  </a:lnTo>
                  <a:lnTo>
                    <a:pt x="1443" y="914"/>
                  </a:lnTo>
                  <a:lnTo>
                    <a:pt x="1448" y="914"/>
                  </a:lnTo>
                  <a:lnTo>
                    <a:pt x="1454" y="915"/>
                  </a:lnTo>
                  <a:lnTo>
                    <a:pt x="1454" y="915"/>
                  </a:lnTo>
                  <a:lnTo>
                    <a:pt x="1460" y="916"/>
                  </a:lnTo>
                  <a:lnTo>
                    <a:pt x="1465" y="915"/>
                  </a:lnTo>
                  <a:lnTo>
                    <a:pt x="1471" y="914"/>
                  </a:lnTo>
                  <a:lnTo>
                    <a:pt x="1476" y="912"/>
                  </a:lnTo>
                  <a:lnTo>
                    <a:pt x="1479" y="909"/>
                  </a:lnTo>
                  <a:lnTo>
                    <a:pt x="1480" y="905"/>
                  </a:lnTo>
                  <a:lnTo>
                    <a:pt x="1479" y="901"/>
                  </a:lnTo>
                  <a:lnTo>
                    <a:pt x="1476" y="897"/>
                  </a:lnTo>
                  <a:lnTo>
                    <a:pt x="1476" y="897"/>
                  </a:lnTo>
                  <a:lnTo>
                    <a:pt x="1471" y="893"/>
                  </a:lnTo>
                  <a:lnTo>
                    <a:pt x="1467" y="890"/>
                  </a:lnTo>
                  <a:lnTo>
                    <a:pt x="1459" y="887"/>
                  </a:lnTo>
                  <a:lnTo>
                    <a:pt x="1456" y="886"/>
                  </a:lnTo>
                  <a:lnTo>
                    <a:pt x="1453" y="884"/>
                  </a:lnTo>
                  <a:lnTo>
                    <a:pt x="1450" y="881"/>
                  </a:lnTo>
                  <a:lnTo>
                    <a:pt x="1447" y="875"/>
                  </a:lnTo>
                  <a:lnTo>
                    <a:pt x="1447" y="875"/>
                  </a:lnTo>
                  <a:lnTo>
                    <a:pt x="1446" y="870"/>
                  </a:lnTo>
                  <a:lnTo>
                    <a:pt x="1446" y="866"/>
                  </a:lnTo>
                  <a:lnTo>
                    <a:pt x="1447" y="862"/>
                  </a:lnTo>
                  <a:lnTo>
                    <a:pt x="1449" y="860"/>
                  </a:lnTo>
                  <a:lnTo>
                    <a:pt x="1453" y="860"/>
                  </a:lnTo>
                  <a:lnTo>
                    <a:pt x="1456" y="860"/>
                  </a:lnTo>
                  <a:lnTo>
                    <a:pt x="1460" y="863"/>
                  </a:lnTo>
                  <a:lnTo>
                    <a:pt x="1464" y="867"/>
                  </a:lnTo>
                  <a:lnTo>
                    <a:pt x="1464" y="867"/>
                  </a:lnTo>
                  <a:lnTo>
                    <a:pt x="1471" y="875"/>
                  </a:lnTo>
                  <a:lnTo>
                    <a:pt x="1475" y="877"/>
                  </a:lnTo>
                  <a:lnTo>
                    <a:pt x="1477" y="880"/>
                  </a:lnTo>
                  <a:lnTo>
                    <a:pt x="1479" y="880"/>
                  </a:lnTo>
                  <a:lnTo>
                    <a:pt x="1480" y="877"/>
                  </a:lnTo>
                  <a:lnTo>
                    <a:pt x="1481" y="873"/>
                  </a:lnTo>
                  <a:lnTo>
                    <a:pt x="1482" y="868"/>
                  </a:lnTo>
                  <a:lnTo>
                    <a:pt x="1482" y="868"/>
                  </a:lnTo>
                  <a:lnTo>
                    <a:pt x="1482" y="861"/>
                  </a:lnTo>
                  <a:lnTo>
                    <a:pt x="1484" y="856"/>
                  </a:lnTo>
                  <a:lnTo>
                    <a:pt x="1487" y="852"/>
                  </a:lnTo>
                  <a:lnTo>
                    <a:pt x="1491" y="850"/>
                  </a:lnTo>
                  <a:lnTo>
                    <a:pt x="1494" y="849"/>
                  </a:lnTo>
                  <a:lnTo>
                    <a:pt x="1498" y="850"/>
                  </a:lnTo>
                  <a:lnTo>
                    <a:pt x="1502" y="853"/>
                  </a:lnTo>
                  <a:lnTo>
                    <a:pt x="1506" y="858"/>
                  </a:lnTo>
                  <a:lnTo>
                    <a:pt x="1506" y="858"/>
                  </a:lnTo>
                  <a:lnTo>
                    <a:pt x="1512" y="868"/>
                  </a:lnTo>
                  <a:lnTo>
                    <a:pt x="1516" y="875"/>
                  </a:lnTo>
                  <a:lnTo>
                    <a:pt x="1519" y="877"/>
                  </a:lnTo>
                  <a:lnTo>
                    <a:pt x="1522" y="880"/>
                  </a:lnTo>
                  <a:lnTo>
                    <a:pt x="1531" y="883"/>
                  </a:lnTo>
                  <a:lnTo>
                    <a:pt x="1531" y="883"/>
                  </a:lnTo>
                  <a:lnTo>
                    <a:pt x="1537" y="885"/>
                  </a:lnTo>
                  <a:lnTo>
                    <a:pt x="1542" y="887"/>
                  </a:lnTo>
                  <a:lnTo>
                    <a:pt x="1551" y="893"/>
                  </a:lnTo>
                  <a:lnTo>
                    <a:pt x="1558" y="900"/>
                  </a:lnTo>
                  <a:lnTo>
                    <a:pt x="1564" y="907"/>
                  </a:lnTo>
                  <a:lnTo>
                    <a:pt x="1564" y="907"/>
                  </a:lnTo>
                  <a:lnTo>
                    <a:pt x="1567" y="910"/>
                  </a:lnTo>
                  <a:lnTo>
                    <a:pt x="1571" y="911"/>
                  </a:lnTo>
                  <a:lnTo>
                    <a:pt x="1575" y="911"/>
                  </a:lnTo>
                  <a:lnTo>
                    <a:pt x="1579" y="910"/>
                  </a:lnTo>
                  <a:lnTo>
                    <a:pt x="1583" y="910"/>
                  </a:lnTo>
                  <a:lnTo>
                    <a:pt x="1586" y="910"/>
                  </a:lnTo>
                  <a:lnTo>
                    <a:pt x="1587" y="911"/>
                  </a:lnTo>
                  <a:lnTo>
                    <a:pt x="1589" y="913"/>
                  </a:lnTo>
                  <a:lnTo>
                    <a:pt x="1590" y="918"/>
                  </a:lnTo>
                  <a:lnTo>
                    <a:pt x="1590" y="918"/>
                  </a:lnTo>
                  <a:lnTo>
                    <a:pt x="1592" y="930"/>
                  </a:lnTo>
                  <a:lnTo>
                    <a:pt x="1594" y="938"/>
                  </a:lnTo>
                  <a:lnTo>
                    <a:pt x="1596" y="941"/>
                  </a:lnTo>
                  <a:lnTo>
                    <a:pt x="1598" y="943"/>
                  </a:lnTo>
                  <a:lnTo>
                    <a:pt x="1601" y="944"/>
                  </a:lnTo>
                  <a:lnTo>
                    <a:pt x="1605" y="944"/>
                  </a:lnTo>
                  <a:lnTo>
                    <a:pt x="1605" y="944"/>
                  </a:lnTo>
                  <a:lnTo>
                    <a:pt x="1607" y="944"/>
                  </a:lnTo>
                  <a:lnTo>
                    <a:pt x="1609" y="945"/>
                  </a:lnTo>
                  <a:lnTo>
                    <a:pt x="1611" y="947"/>
                  </a:lnTo>
                  <a:lnTo>
                    <a:pt x="1612" y="951"/>
                  </a:lnTo>
                  <a:lnTo>
                    <a:pt x="1613" y="956"/>
                  </a:lnTo>
                  <a:lnTo>
                    <a:pt x="1614" y="961"/>
                  </a:lnTo>
                  <a:lnTo>
                    <a:pt x="1615" y="967"/>
                  </a:lnTo>
                  <a:lnTo>
                    <a:pt x="1617" y="972"/>
                  </a:lnTo>
                  <a:lnTo>
                    <a:pt x="1621" y="975"/>
                  </a:lnTo>
                  <a:lnTo>
                    <a:pt x="1621" y="975"/>
                  </a:lnTo>
                  <a:lnTo>
                    <a:pt x="1626" y="978"/>
                  </a:lnTo>
                  <a:lnTo>
                    <a:pt x="1631" y="983"/>
                  </a:lnTo>
                  <a:lnTo>
                    <a:pt x="1639" y="993"/>
                  </a:lnTo>
                  <a:lnTo>
                    <a:pt x="1642" y="997"/>
                  </a:lnTo>
                  <a:lnTo>
                    <a:pt x="1646" y="1000"/>
                  </a:lnTo>
                  <a:lnTo>
                    <a:pt x="1647" y="1000"/>
                  </a:lnTo>
                  <a:lnTo>
                    <a:pt x="1647" y="1000"/>
                  </a:lnTo>
                  <a:lnTo>
                    <a:pt x="1648" y="997"/>
                  </a:lnTo>
                  <a:lnTo>
                    <a:pt x="1648" y="997"/>
                  </a:lnTo>
                  <a:lnTo>
                    <a:pt x="1648" y="992"/>
                  </a:lnTo>
                  <a:lnTo>
                    <a:pt x="1650" y="989"/>
                  </a:lnTo>
                  <a:lnTo>
                    <a:pt x="1651" y="987"/>
                  </a:lnTo>
                  <a:lnTo>
                    <a:pt x="1654" y="986"/>
                  </a:lnTo>
                  <a:lnTo>
                    <a:pt x="1657" y="987"/>
                  </a:lnTo>
                  <a:lnTo>
                    <a:pt x="1660" y="988"/>
                  </a:lnTo>
                  <a:lnTo>
                    <a:pt x="1664" y="991"/>
                  </a:lnTo>
                  <a:lnTo>
                    <a:pt x="1668" y="995"/>
                  </a:lnTo>
                  <a:lnTo>
                    <a:pt x="1668" y="995"/>
                  </a:lnTo>
                  <a:lnTo>
                    <a:pt x="1678" y="1006"/>
                  </a:lnTo>
                  <a:lnTo>
                    <a:pt x="1684" y="1011"/>
                  </a:lnTo>
                  <a:lnTo>
                    <a:pt x="1690" y="1015"/>
                  </a:lnTo>
                  <a:lnTo>
                    <a:pt x="1696" y="1019"/>
                  </a:lnTo>
                  <a:lnTo>
                    <a:pt x="1702" y="1021"/>
                  </a:lnTo>
                  <a:lnTo>
                    <a:pt x="1707" y="1021"/>
                  </a:lnTo>
                  <a:lnTo>
                    <a:pt x="1710" y="1020"/>
                  </a:lnTo>
                  <a:lnTo>
                    <a:pt x="1712" y="1019"/>
                  </a:lnTo>
                  <a:lnTo>
                    <a:pt x="1712" y="1019"/>
                  </a:lnTo>
                  <a:lnTo>
                    <a:pt x="1717" y="1015"/>
                  </a:lnTo>
                  <a:lnTo>
                    <a:pt x="1721" y="1011"/>
                  </a:lnTo>
                  <a:lnTo>
                    <a:pt x="1724" y="1006"/>
                  </a:lnTo>
                  <a:lnTo>
                    <a:pt x="1726" y="1001"/>
                  </a:lnTo>
                  <a:lnTo>
                    <a:pt x="1727" y="996"/>
                  </a:lnTo>
                  <a:lnTo>
                    <a:pt x="1727" y="990"/>
                  </a:lnTo>
                  <a:lnTo>
                    <a:pt x="1726" y="985"/>
                  </a:lnTo>
                  <a:lnTo>
                    <a:pt x="1724" y="980"/>
                  </a:lnTo>
                  <a:lnTo>
                    <a:pt x="1724" y="980"/>
                  </a:lnTo>
                  <a:lnTo>
                    <a:pt x="1722" y="976"/>
                  </a:lnTo>
                  <a:lnTo>
                    <a:pt x="1721" y="972"/>
                  </a:lnTo>
                  <a:lnTo>
                    <a:pt x="1720" y="962"/>
                  </a:lnTo>
                  <a:lnTo>
                    <a:pt x="1719" y="952"/>
                  </a:lnTo>
                  <a:lnTo>
                    <a:pt x="1718" y="942"/>
                  </a:lnTo>
                  <a:lnTo>
                    <a:pt x="1718" y="942"/>
                  </a:lnTo>
                  <a:lnTo>
                    <a:pt x="1717" y="937"/>
                  </a:lnTo>
                  <a:lnTo>
                    <a:pt x="1718" y="934"/>
                  </a:lnTo>
                  <a:lnTo>
                    <a:pt x="1720" y="932"/>
                  </a:lnTo>
                  <a:lnTo>
                    <a:pt x="1723" y="932"/>
                  </a:lnTo>
                  <a:lnTo>
                    <a:pt x="1726" y="933"/>
                  </a:lnTo>
                  <a:lnTo>
                    <a:pt x="1729" y="935"/>
                  </a:lnTo>
                  <a:lnTo>
                    <a:pt x="1733" y="937"/>
                  </a:lnTo>
                  <a:lnTo>
                    <a:pt x="1736" y="941"/>
                  </a:lnTo>
                  <a:lnTo>
                    <a:pt x="1736" y="941"/>
                  </a:lnTo>
                  <a:lnTo>
                    <a:pt x="1741" y="946"/>
                  </a:lnTo>
                  <a:lnTo>
                    <a:pt x="1743" y="948"/>
                  </a:lnTo>
                  <a:lnTo>
                    <a:pt x="1745" y="949"/>
                  </a:lnTo>
                  <a:lnTo>
                    <a:pt x="1748" y="949"/>
                  </a:lnTo>
                  <a:lnTo>
                    <a:pt x="1750" y="948"/>
                  </a:lnTo>
                  <a:lnTo>
                    <a:pt x="1752" y="946"/>
                  </a:lnTo>
                  <a:lnTo>
                    <a:pt x="1753" y="943"/>
                  </a:lnTo>
                  <a:lnTo>
                    <a:pt x="1753" y="943"/>
                  </a:lnTo>
                  <a:lnTo>
                    <a:pt x="1756" y="940"/>
                  </a:lnTo>
                  <a:lnTo>
                    <a:pt x="1759" y="938"/>
                  </a:lnTo>
                  <a:lnTo>
                    <a:pt x="1764" y="936"/>
                  </a:lnTo>
                  <a:lnTo>
                    <a:pt x="1769" y="935"/>
                  </a:lnTo>
                  <a:lnTo>
                    <a:pt x="1774" y="935"/>
                  </a:lnTo>
                  <a:lnTo>
                    <a:pt x="1778" y="936"/>
                  </a:lnTo>
                  <a:lnTo>
                    <a:pt x="1782" y="938"/>
                  </a:lnTo>
                  <a:lnTo>
                    <a:pt x="1786" y="941"/>
                  </a:lnTo>
                  <a:lnTo>
                    <a:pt x="1786" y="941"/>
                  </a:lnTo>
                  <a:lnTo>
                    <a:pt x="1788" y="944"/>
                  </a:lnTo>
                  <a:lnTo>
                    <a:pt x="1791" y="946"/>
                  </a:lnTo>
                  <a:lnTo>
                    <a:pt x="1794" y="948"/>
                  </a:lnTo>
                  <a:lnTo>
                    <a:pt x="1796" y="949"/>
                  </a:lnTo>
                  <a:lnTo>
                    <a:pt x="1798" y="948"/>
                  </a:lnTo>
                  <a:lnTo>
                    <a:pt x="1799" y="947"/>
                  </a:lnTo>
                  <a:lnTo>
                    <a:pt x="1799" y="944"/>
                  </a:lnTo>
                  <a:lnTo>
                    <a:pt x="1797" y="940"/>
                  </a:lnTo>
                  <a:lnTo>
                    <a:pt x="1797" y="940"/>
                  </a:lnTo>
                  <a:lnTo>
                    <a:pt x="1792" y="931"/>
                  </a:lnTo>
                  <a:lnTo>
                    <a:pt x="1788" y="925"/>
                  </a:lnTo>
                  <a:lnTo>
                    <a:pt x="1787" y="922"/>
                  </a:lnTo>
                  <a:lnTo>
                    <a:pt x="1787" y="920"/>
                  </a:lnTo>
                  <a:lnTo>
                    <a:pt x="1788" y="918"/>
                  </a:lnTo>
                  <a:lnTo>
                    <a:pt x="1791" y="916"/>
                  </a:lnTo>
                  <a:lnTo>
                    <a:pt x="1791" y="916"/>
                  </a:lnTo>
                  <a:lnTo>
                    <a:pt x="1797" y="912"/>
                  </a:lnTo>
                  <a:lnTo>
                    <a:pt x="1803" y="908"/>
                  </a:lnTo>
                  <a:lnTo>
                    <a:pt x="1805" y="906"/>
                  </a:lnTo>
                  <a:lnTo>
                    <a:pt x="1807" y="904"/>
                  </a:lnTo>
                  <a:lnTo>
                    <a:pt x="1807" y="901"/>
                  </a:lnTo>
                  <a:lnTo>
                    <a:pt x="1807" y="898"/>
                  </a:lnTo>
                  <a:lnTo>
                    <a:pt x="1807" y="898"/>
                  </a:lnTo>
                  <a:lnTo>
                    <a:pt x="1806" y="894"/>
                  </a:lnTo>
                  <a:lnTo>
                    <a:pt x="1803" y="891"/>
                  </a:lnTo>
                  <a:lnTo>
                    <a:pt x="1797" y="886"/>
                  </a:lnTo>
                  <a:lnTo>
                    <a:pt x="1792" y="881"/>
                  </a:lnTo>
                  <a:lnTo>
                    <a:pt x="1790" y="877"/>
                  </a:lnTo>
                  <a:lnTo>
                    <a:pt x="1790" y="874"/>
                  </a:lnTo>
                  <a:lnTo>
                    <a:pt x="1790" y="874"/>
                  </a:lnTo>
                  <a:lnTo>
                    <a:pt x="1791" y="872"/>
                  </a:lnTo>
                  <a:lnTo>
                    <a:pt x="1792" y="870"/>
                  </a:lnTo>
                  <a:lnTo>
                    <a:pt x="1794" y="870"/>
                  </a:lnTo>
                  <a:lnTo>
                    <a:pt x="1797" y="870"/>
                  </a:lnTo>
                  <a:lnTo>
                    <a:pt x="1803" y="872"/>
                  </a:lnTo>
                  <a:lnTo>
                    <a:pt x="1808" y="876"/>
                  </a:lnTo>
                  <a:lnTo>
                    <a:pt x="1808" y="876"/>
                  </a:lnTo>
                  <a:lnTo>
                    <a:pt x="1811" y="879"/>
                  </a:lnTo>
                  <a:lnTo>
                    <a:pt x="1814" y="880"/>
                  </a:lnTo>
                  <a:lnTo>
                    <a:pt x="1819" y="881"/>
                  </a:lnTo>
                  <a:lnTo>
                    <a:pt x="1823" y="881"/>
                  </a:lnTo>
                  <a:lnTo>
                    <a:pt x="1828" y="880"/>
                  </a:lnTo>
                  <a:lnTo>
                    <a:pt x="1832" y="877"/>
                  </a:lnTo>
                  <a:lnTo>
                    <a:pt x="1836" y="874"/>
                  </a:lnTo>
                  <a:lnTo>
                    <a:pt x="1840" y="871"/>
                  </a:lnTo>
                  <a:lnTo>
                    <a:pt x="1840" y="871"/>
                  </a:lnTo>
                  <a:lnTo>
                    <a:pt x="1844" y="868"/>
                  </a:lnTo>
                  <a:lnTo>
                    <a:pt x="1849" y="866"/>
                  </a:lnTo>
                  <a:lnTo>
                    <a:pt x="1858" y="864"/>
                  </a:lnTo>
                  <a:lnTo>
                    <a:pt x="1862" y="863"/>
                  </a:lnTo>
                  <a:lnTo>
                    <a:pt x="1865" y="861"/>
                  </a:lnTo>
                  <a:lnTo>
                    <a:pt x="1868" y="858"/>
                  </a:lnTo>
                  <a:lnTo>
                    <a:pt x="1869" y="854"/>
                  </a:lnTo>
                  <a:lnTo>
                    <a:pt x="1869" y="854"/>
                  </a:lnTo>
                  <a:lnTo>
                    <a:pt x="1872" y="837"/>
                  </a:lnTo>
                  <a:lnTo>
                    <a:pt x="1872" y="831"/>
                  </a:lnTo>
                  <a:lnTo>
                    <a:pt x="1869" y="824"/>
                  </a:lnTo>
                  <a:lnTo>
                    <a:pt x="1869" y="824"/>
                  </a:lnTo>
                  <a:lnTo>
                    <a:pt x="1865" y="816"/>
                  </a:lnTo>
                  <a:lnTo>
                    <a:pt x="1861" y="810"/>
                  </a:lnTo>
                  <a:lnTo>
                    <a:pt x="1858" y="807"/>
                  </a:lnTo>
                  <a:lnTo>
                    <a:pt x="1855" y="805"/>
                  </a:lnTo>
                  <a:lnTo>
                    <a:pt x="1852" y="804"/>
                  </a:lnTo>
                  <a:lnTo>
                    <a:pt x="1848" y="803"/>
                  </a:lnTo>
                  <a:lnTo>
                    <a:pt x="1848" y="803"/>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A71930"/>
                </a:solidFill>
                <a:effectLst/>
                <a:uLnTx/>
                <a:uFillTx/>
                <a:latin typeface="Calibri" panose="020F0502020204030204"/>
                <a:ea typeface="+mn-ea"/>
                <a:cs typeface="+mn-cs"/>
              </a:endParaRPr>
            </a:p>
          </p:txBody>
        </p:sp>
        <p:sp>
          <p:nvSpPr>
            <p:cNvPr id="79" name="Freeform 238">
              <a:extLst>
                <a:ext uri="{FF2B5EF4-FFF2-40B4-BE49-F238E27FC236}">
                  <a16:creationId xmlns:a16="http://schemas.microsoft.com/office/drawing/2014/main" id="{BA2FF902-3212-459B-80E1-A9B97D521ADA}"/>
                </a:ext>
              </a:extLst>
            </p:cNvPr>
            <p:cNvSpPr>
              <a:spLocks/>
            </p:cNvSpPr>
            <p:nvPr/>
          </p:nvSpPr>
          <p:spPr bwMode="auto">
            <a:xfrm>
              <a:off x="3789996" y="2407381"/>
              <a:ext cx="132208" cy="131313"/>
            </a:xfrm>
            <a:custGeom>
              <a:avLst/>
              <a:gdLst>
                <a:gd name="T0" fmla="*/ 408 w 417"/>
                <a:gd name="T1" fmla="*/ 191 h 356"/>
                <a:gd name="T2" fmla="*/ 398 w 417"/>
                <a:gd name="T3" fmla="*/ 169 h 356"/>
                <a:gd name="T4" fmla="*/ 399 w 417"/>
                <a:gd name="T5" fmla="*/ 144 h 356"/>
                <a:gd name="T6" fmla="*/ 392 w 417"/>
                <a:gd name="T7" fmla="*/ 120 h 356"/>
                <a:gd name="T8" fmla="*/ 361 w 417"/>
                <a:gd name="T9" fmla="*/ 124 h 356"/>
                <a:gd name="T10" fmla="*/ 365 w 417"/>
                <a:gd name="T11" fmla="*/ 147 h 356"/>
                <a:gd name="T12" fmla="*/ 372 w 417"/>
                <a:gd name="T13" fmla="*/ 175 h 356"/>
                <a:gd name="T14" fmla="*/ 349 w 417"/>
                <a:gd name="T15" fmla="*/ 161 h 356"/>
                <a:gd name="T16" fmla="*/ 339 w 417"/>
                <a:gd name="T17" fmla="*/ 139 h 356"/>
                <a:gd name="T18" fmla="*/ 296 w 417"/>
                <a:gd name="T19" fmla="*/ 144 h 356"/>
                <a:gd name="T20" fmla="*/ 280 w 417"/>
                <a:gd name="T21" fmla="*/ 146 h 356"/>
                <a:gd name="T22" fmla="*/ 307 w 417"/>
                <a:gd name="T23" fmla="*/ 117 h 356"/>
                <a:gd name="T24" fmla="*/ 354 w 417"/>
                <a:gd name="T25" fmla="*/ 101 h 356"/>
                <a:gd name="T26" fmla="*/ 360 w 417"/>
                <a:gd name="T27" fmla="*/ 73 h 356"/>
                <a:gd name="T28" fmla="*/ 375 w 417"/>
                <a:gd name="T29" fmla="*/ 57 h 356"/>
                <a:gd name="T30" fmla="*/ 349 w 417"/>
                <a:gd name="T31" fmla="*/ 30 h 356"/>
                <a:gd name="T32" fmla="*/ 314 w 417"/>
                <a:gd name="T33" fmla="*/ 35 h 356"/>
                <a:gd name="T34" fmla="*/ 321 w 417"/>
                <a:gd name="T35" fmla="*/ 17 h 356"/>
                <a:gd name="T36" fmla="*/ 328 w 417"/>
                <a:gd name="T37" fmla="*/ 5 h 356"/>
                <a:gd name="T38" fmla="*/ 289 w 417"/>
                <a:gd name="T39" fmla="*/ 4 h 356"/>
                <a:gd name="T40" fmla="*/ 255 w 417"/>
                <a:gd name="T41" fmla="*/ 8 h 356"/>
                <a:gd name="T42" fmla="*/ 234 w 417"/>
                <a:gd name="T43" fmla="*/ 21 h 356"/>
                <a:gd name="T44" fmla="*/ 225 w 417"/>
                <a:gd name="T45" fmla="*/ 31 h 356"/>
                <a:gd name="T46" fmla="*/ 242 w 417"/>
                <a:gd name="T47" fmla="*/ 53 h 356"/>
                <a:gd name="T48" fmla="*/ 210 w 417"/>
                <a:gd name="T49" fmla="*/ 38 h 356"/>
                <a:gd name="T50" fmla="*/ 178 w 417"/>
                <a:gd name="T51" fmla="*/ 19 h 356"/>
                <a:gd name="T52" fmla="*/ 172 w 417"/>
                <a:gd name="T53" fmla="*/ 33 h 356"/>
                <a:gd name="T54" fmla="*/ 175 w 417"/>
                <a:gd name="T55" fmla="*/ 45 h 356"/>
                <a:gd name="T56" fmla="*/ 150 w 417"/>
                <a:gd name="T57" fmla="*/ 32 h 356"/>
                <a:gd name="T58" fmla="*/ 111 w 417"/>
                <a:gd name="T59" fmla="*/ 41 h 356"/>
                <a:gd name="T60" fmla="*/ 129 w 417"/>
                <a:gd name="T61" fmla="*/ 57 h 356"/>
                <a:gd name="T62" fmla="*/ 102 w 417"/>
                <a:gd name="T63" fmla="*/ 66 h 356"/>
                <a:gd name="T64" fmla="*/ 77 w 417"/>
                <a:gd name="T65" fmla="*/ 83 h 356"/>
                <a:gd name="T66" fmla="*/ 107 w 417"/>
                <a:gd name="T67" fmla="*/ 105 h 356"/>
                <a:gd name="T68" fmla="*/ 144 w 417"/>
                <a:gd name="T69" fmla="*/ 115 h 356"/>
                <a:gd name="T70" fmla="*/ 164 w 417"/>
                <a:gd name="T71" fmla="*/ 131 h 356"/>
                <a:gd name="T72" fmla="*/ 160 w 417"/>
                <a:gd name="T73" fmla="*/ 147 h 356"/>
                <a:gd name="T74" fmla="*/ 155 w 417"/>
                <a:gd name="T75" fmla="*/ 161 h 356"/>
                <a:gd name="T76" fmla="*/ 122 w 417"/>
                <a:gd name="T77" fmla="*/ 169 h 356"/>
                <a:gd name="T78" fmla="*/ 99 w 417"/>
                <a:gd name="T79" fmla="*/ 179 h 356"/>
                <a:gd name="T80" fmla="*/ 67 w 417"/>
                <a:gd name="T81" fmla="*/ 152 h 356"/>
                <a:gd name="T82" fmla="*/ 36 w 417"/>
                <a:gd name="T83" fmla="*/ 133 h 356"/>
                <a:gd name="T84" fmla="*/ 10 w 417"/>
                <a:gd name="T85" fmla="*/ 149 h 356"/>
                <a:gd name="T86" fmla="*/ 17 w 417"/>
                <a:gd name="T87" fmla="*/ 187 h 356"/>
                <a:gd name="T88" fmla="*/ 68 w 417"/>
                <a:gd name="T89" fmla="*/ 232 h 356"/>
                <a:gd name="T90" fmla="*/ 97 w 417"/>
                <a:gd name="T91" fmla="*/ 225 h 356"/>
                <a:gd name="T92" fmla="*/ 122 w 417"/>
                <a:gd name="T93" fmla="*/ 237 h 356"/>
                <a:gd name="T94" fmla="*/ 150 w 417"/>
                <a:gd name="T95" fmla="*/ 260 h 356"/>
                <a:gd name="T96" fmla="*/ 217 w 417"/>
                <a:gd name="T97" fmla="*/ 314 h 356"/>
                <a:gd name="T98" fmla="*/ 236 w 417"/>
                <a:gd name="T99" fmla="*/ 344 h 356"/>
                <a:gd name="T100" fmla="*/ 266 w 417"/>
                <a:gd name="T101" fmla="*/ 356 h 356"/>
                <a:gd name="T102" fmla="*/ 293 w 417"/>
                <a:gd name="T103" fmla="*/ 337 h 356"/>
                <a:gd name="T104" fmla="*/ 295 w 417"/>
                <a:gd name="T105" fmla="*/ 315 h 356"/>
                <a:gd name="T106" fmla="*/ 336 w 417"/>
                <a:gd name="T107" fmla="*/ 310 h 356"/>
                <a:gd name="T108" fmla="*/ 367 w 417"/>
                <a:gd name="T109" fmla="*/ 297 h 356"/>
                <a:gd name="T110" fmla="*/ 400 w 417"/>
                <a:gd name="T111" fmla="*/ 283 h 356"/>
                <a:gd name="T112" fmla="*/ 402 w 417"/>
                <a:gd name="T113" fmla="*/ 245 h 356"/>
                <a:gd name="T114" fmla="*/ 406 w 417"/>
                <a:gd name="T115" fmla="*/ 22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7" h="356">
                  <a:moveTo>
                    <a:pt x="417" y="210"/>
                  </a:moveTo>
                  <a:lnTo>
                    <a:pt x="417" y="210"/>
                  </a:lnTo>
                  <a:lnTo>
                    <a:pt x="416" y="206"/>
                  </a:lnTo>
                  <a:lnTo>
                    <a:pt x="416" y="204"/>
                  </a:lnTo>
                  <a:lnTo>
                    <a:pt x="413" y="200"/>
                  </a:lnTo>
                  <a:lnTo>
                    <a:pt x="410" y="197"/>
                  </a:lnTo>
                  <a:lnTo>
                    <a:pt x="409" y="194"/>
                  </a:lnTo>
                  <a:lnTo>
                    <a:pt x="408" y="191"/>
                  </a:lnTo>
                  <a:lnTo>
                    <a:pt x="408" y="191"/>
                  </a:lnTo>
                  <a:lnTo>
                    <a:pt x="408" y="185"/>
                  </a:lnTo>
                  <a:lnTo>
                    <a:pt x="408" y="181"/>
                  </a:lnTo>
                  <a:lnTo>
                    <a:pt x="408" y="179"/>
                  </a:lnTo>
                  <a:lnTo>
                    <a:pt x="407" y="178"/>
                  </a:lnTo>
                  <a:lnTo>
                    <a:pt x="403" y="174"/>
                  </a:lnTo>
                  <a:lnTo>
                    <a:pt x="403" y="174"/>
                  </a:lnTo>
                  <a:lnTo>
                    <a:pt x="398" y="169"/>
                  </a:lnTo>
                  <a:lnTo>
                    <a:pt x="393" y="164"/>
                  </a:lnTo>
                  <a:lnTo>
                    <a:pt x="392" y="160"/>
                  </a:lnTo>
                  <a:lnTo>
                    <a:pt x="392" y="154"/>
                  </a:lnTo>
                  <a:lnTo>
                    <a:pt x="392" y="154"/>
                  </a:lnTo>
                  <a:lnTo>
                    <a:pt x="392" y="152"/>
                  </a:lnTo>
                  <a:lnTo>
                    <a:pt x="393" y="150"/>
                  </a:lnTo>
                  <a:lnTo>
                    <a:pt x="395" y="147"/>
                  </a:lnTo>
                  <a:lnTo>
                    <a:pt x="399" y="144"/>
                  </a:lnTo>
                  <a:lnTo>
                    <a:pt x="399" y="141"/>
                  </a:lnTo>
                  <a:lnTo>
                    <a:pt x="400" y="138"/>
                  </a:lnTo>
                  <a:lnTo>
                    <a:pt x="400" y="138"/>
                  </a:lnTo>
                  <a:lnTo>
                    <a:pt x="400" y="131"/>
                  </a:lnTo>
                  <a:lnTo>
                    <a:pt x="399" y="126"/>
                  </a:lnTo>
                  <a:lnTo>
                    <a:pt x="395" y="123"/>
                  </a:lnTo>
                  <a:lnTo>
                    <a:pt x="392" y="120"/>
                  </a:lnTo>
                  <a:lnTo>
                    <a:pt x="392" y="120"/>
                  </a:lnTo>
                  <a:lnTo>
                    <a:pt x="387" y="118"/>
                  </a:lnTo>
                  <a:lnTo>
                    <a:pt x="383" y="116"/>
                  </a:lnTo>
                  <a:lnTo>
                    <a:pt x="379" y="116"/>
                  </a:lnTo>
                  <a:lnTo>
                    <a:pt x="375" y="118"/>
                  </a:lnTo>
                  <a:lnTo>
                    <a:pt x="375" y="118"/>
                  </a:lnTo>
                  <a:lnTo>
                    <a:pt x="370" y="121"/>
                  </a:lnTo>
                  <a:lnTo>
                    <a:pt x="364" y="123"/>
                  </a:lnTo>
                  <a:lnTo>
                    <a:pt x="361" y="124"/>
                  </a:lnTo>
                  <a:lnTo>
                    <a:pt x="359" y="125"/>
                  </a:lnTo>
                  <a:lnTo>
                    <a:pt x="357" y="127"/>
                  </a:lnTo>
                  <a:lnTo>
                    <a:pt x="356" y="130"/>
                  </a:lnTo>
                  <a:lnTo>
                    <a:pt x="356" y="130"/>
                  </a:lnTo>
                  <a:lnTo>
                    <a:pt x="357" y="135"/>
                  </a:lnTo>
                  <a:lnTo>
                    <a:pt x="358" y="140"/>
                  </a:lnTo>
                  <a:lnTo>
                    <a:pt x="360" y="143"/>
                  </a:lnTo>
                  <a:lnTo>
                    <a:pt x="365" y="147"/>
                  </a:lnTo>
                  <a:lnTo>
                    <a:pt x="365" y="147"/>
                  </a:lnTo>
                  <a:lnTo>
                    <a:pt x="370" y="150"/>
                  </a:lnTo>
                  <a:lnTo>
                    <a:pt x="373" y="153"/>
                  </a:lnTo>
                  <a:lnTo>
                    <a:pt x="374" y="157"/>
                  </a:lnTo>
                  <a:lnTo>
                    <a:pt x="374" y="161"/>
                  </a:lnTo>
                  <a:lnTo>
                    <a:pt x="374" y="161"/>
                  </a:lnTo>
                  <a:lnTo>
                    <a:pt x="374" y="168"/>
                  </a:lnTo>
                  <a:lnTo>
                    <a:pt x="372" y="175"/>
                  </a:lnTo>
                  <a:lnTo>
                    <a:pt x="371" y="178"/>
                  </a:lnTo>
                  <a:lnTo>
                    <a:pt x="369" y="180"/>
                  </a:lnTo>
                  <a:lnTo>
                    <a:pt x="367" y="180"/>
                  </a:lnTo>
                  <a:lnTo>
                    <a:pt x="365" y="177"/>
                  </a:lnTo>
                  <a:lnTo>
                    <a:pt x="365" y="177"/>
                  </a:lnTo>
                  <a:lnTo>
                    <a:pt x="361" y="171"/>
                  </a:lnTo>
                  <a:lnTo>
                    <a:pt x="357" y="166"/>
                  </a:lnTo>
                  <a:lnTo>
                    <a:pt x="349" y="161"/>
                  </a:lnTo>
                  <a:lnTo>
                    <a:pt x="349" y="161"/>
                  </a:lnTo>
                  <a:lnTo>
                    <a:pt x="348" y="159"/>
                  </a:lnTo>
                  <a:lnTo>
                    <a:pt x="347" y="156"/>
                  </a:lnTo>
                  <a:lnTo>
                    <a:pt x="347" y="149"/>
                  </a:lnTo>
                  <a:lnTo>
                    <a:pt x="346" y="145"/>
                  </a:lnTo>
                  <a:lnTo>
                    <a:pt x="345" y="142"/>
                  </a:lnTo>
                  <a:lnTo>
                    <a:pt x="343" y="140"/>
                  </a:lnTo>
                  <a:lnTo>
                    <a:pt x="339" y="139"/>
                  </a:lnTo>
                  <a:lnTo>
                    <a:pt x="339" y="139"/>
                  </a:lnTo>
                  <a:lnTo>
                    <a:pt x="319" y="135"/>
                  </a:lnTo>
                  <a:lnTo>
                    <a:pt x="309" y="135"/>
                  </a:lnTo>
                  <a:lnTo>
                    <a:pt x="305" y="135"/>
                  </a:lnTo>
                  <a:lnTo>
                    <a:pt x="302" y="137"/>
                  </a:lnTo>
                  <a:lnTo>
                    <a:pt x="302" y="137"/>
                  </a:lnTo>
                  <a:lnTo>
                    <a:pt x="300" y="140"/>
                  </a:lnTo>
                  <a:lnTo>
                    <a:pt x="296" y="144"/>
                  </a:lnTo>
                  <a:lnTo>
                    <a:pt x="288" y="155"/>
                  </a:lnTo>
                  <a:lnTo>
                    <a:pt x="284" y="158"/>
                  </a:lnTo>
                  <a:lnTo>
                    <a:pt x="281" y="160"/>
                  </a:lnTo>
                  <a:lnTo>
                    <a:pt x="280" y="160"/>
                  </a:lnTo>
                  <a:lnTo>
                    <a:pt x="279" y="159"/>
                  </a:lnTo>
                  <a:lnTo>
                    <a:pt x="279" y="153"/>
                  </a:lnTo>
                  <a:lnTo>
                    <a:pt x="279" y="153"/>
                  </a:lnTo>
                  <a:lnTo>
                    <a:pt x="280" y="146"/>
                  </a:lnTo>
                  <a:lnTo>
                    <a:pt x="283" y="141"/>
                  </a:lnTo>
                  <a:lnTo>
                    <a:pt x="288" y="137"/>
                  </a:lnTo>
                  <a:lnTo>
                    <a:pt x="292" y="133"/>
                  </a:lnTo>
                  <a:lnTo>
                    <a:pt x="301" y="128"/>
                  </a:lnTo>
                  <a:lnTo>
                    <a:pt x="304" y="125"/>
                  </a:lnTo>
                  <a:lnTo>
                    <a:pt x="306" y="121"/>
                  </a:lnTo>
                  <a:lnTo>
                    <a:pt x="306" y="121"/>
                  </a:lnTo>
                  <a:lnTo>
                    <a:pt x="307" y="117"/>
                  </a:lnTo>
                  <a:lnTo>
                    <a:pt x="312" y="114"/>
                  </a:lnTo>
                  <a:lnTo>
                    <a:pt x="316" y="111"/>
                  </a:lnTo>
                  <a:lnTo>
                    <a:pt x="321" y="108"/>
                  </a:lnTo>
                  <a:lnTo>
                    <a:pt x="332" y="104"/>
                  </a:lnTo>
                  <a:lnTo>
                    <a:pt x="342" y="102"/>
                  </a:lnTo>
                  <a:lnTo>
                    <a:pt x="342" y="102"/>
                  </a:lnTo>
                  <a:lnTo>
                    <a:pt x="349" y="102"/>
                  </a:lnTo>
                  <a:lnTo>
                    <a:pt x="354" y="101"/>
                  </a:lnTo>
                  <a:lnTo>
                    <a:pt x="356" y="100"/>
                  </a:lnTo>
                  <a:lnTo>
                    <a:pt x="358" y="98"/>
                  </a:lnTo>
                  <a:lnTo>
                    <a:pt x="358" y="95"/>
                  </a:lnTo>
                  <a:lnTo>
                    <a:pt x="359" y="91"/>
                  </a:lnTo>
                  <a:lnTo>
                    <a:pt x="359" y="91"/>
                  </a:lnTo>
                  <a:lnTo>
                    <a:pt x="359" y="82"/>
                  </a:lnTo>
                  <a:lnTo>
                    <a:pt x="359" y="75"/>
                  </a:lnTo>
                  <a:lnTo>
                    <a:pt x="360" y="73"/>
                  </a:lnTo>
                  <a:lnTo>
                    <a:pt x="362" y="71"/>
                  </a:lnTo>
                  <a:lnTo>
                    <a:pt x="363" y="69"/>
                  </a:lnTo>
                  <a:lnTo>
                    <a:pt x="366" y="69"/>
                  </a:lnTo>
                  <a:lnTo>
                    <a:pt x="366" y="69"/>
                  </a:lnTo>
                  <a:lnTo>
                    <a:pt x="370" y="68"/>
                  </a:lnTo>
                  <a:lnTo>
                    <a:pt x="373" y="66"/>
                  </a:lnTo>
                  <a:lnTo>
                    <a:pt x="374" y="62"/>
                  </a:lnTo>
                  <a:lnTo>
                    <a:pt x="375" y="57"/>
                  </a:lnTo>
                  <a:lnTo>
                    <a:pt x="375" y="57"/>
                  </a:lnTo>
                  <a:lnTo>
                    <a:pt x="375" y="52"/>
                  </a:lnTo>
                  <a:lnTo>
                    <a:pt x="372" y="48"/>
                  </a:lnTo>
                  <a:lnTo>
                    <a:pt x="368" y="45"/>
                  </a:lnTo>
                  <a:lnTo>
                    <a:pt x="363" y="40"/>
                  </a:lnTo>
                  <a:lnTo>
                    <a:pt x="363" y="40"/>
                  </a:lnTo>
                  <a:lnTo>
                    <a:pt x="356" y="34"/>
                  </a:lnTo>
                  <a:lnTo>
                    <a:pt x="349" y="30"/>
                  </a:lnTo>
                  <a:lnTo>
                    <a:pt x="342" y="28"/>
                  </a:lnTo>
                  <a:lnTo>
                    <a:pt x="339" y="27"/>
                  </a:lnTo>
                  <a:lnTo>
                    <a:pt x="336" y="28"/>
                  </a:lnTo>
                  <a:lnTo>
                    <a:pt x="336" y="28"/>
                  </a:lnTo>
                  <a:lnTo>
                    <a:pt x="329" y="31"/>
                  </a:lnTo>
                  <a:lnTo>
                    <a:pt x="321" y="34"/>
                  </a:lnTo>
                  <a:lnTo>
                    <a:pt x="317" y="35"/>
                  </a:lnTo>
                  <a:lnTo>
                    <a:pt x="314" y="35"/>
                  </a:lnTo>
                  <a:lnTo>
                    <a:pt x="312" y="33"/>
                  </a:lnTo>
                  <a:lnTo>
                    <a:pt x="311" y="31"/>
                  </a:lnTo>
                  <a:lnTo>
                    <a:pt x="311" y="31"/>
                  </a:lnTo>
                  <a:lnTo>
                    <a:pt x="311" y="27"/>
                  </a:lnTo>
                  <a:lnTo>
                    <a:pt x="311" y="24"/>
                  </a:lnTo>
                  <a:lnTo>
                    <a:pt x="313" y="22"/>
                  </a:lnTo>
                  <a:lnTo>
                    <a:pt x="315" y="20"/>
                  </a:lnTo>
                  <a:lnTo>
                    <a:pt x="321" y="17"/>
                  </a:lnTo>
                  <a:lnTo>
                    <a:pt x="326" y="16"/>
                  </a:lnTo>
                  <a:lnTo>
                    <a:pt x="326" y="16"/>
                  </a:lnTo>
                  <a:lnTo>
                    <a:pt x="329" y="14"/>
                  </a:lnTo>
                  <a:lnTo>
                    <a:pt x="330" y="13"/>
                  </a:lnTo>
                  <a:lnTo>
                    <a:pt x="331" y="11"/>
                  </a:lnTo>
                  <a:lnTo>
                    <a:pt x="331" y="9"/>
                  </a:lnTo>
                  <a:lnTo>
                    <a:pt x="330" y="7"/>
                  </a:lnTo>
                  <a:lnTo>
                    <a:pt x="328" y="5"/>
                  </a:lnTo>
                  <a:lnTo>
                    <a:pt x="325" y="3"/>
                  </a:lnTo>
                  <a:lnTo>
                    <a:pt x="322" y="2"/>
                  </a:lnTo>
                  <a:lnTo>
                    <a:pt x="322" y="2"/>
                  </a:lnTo>
                  <a:lnTo>
                    <a:pt x="314" y="1"/>
                  </a:lnTo>
                  <a:lnTo>
                    <a:pt x="303" y="0"/>
                  </a:lnTo>
                  <a:lnTo>
                    <a:pt x="295" y="1"/>
                  </a:lnTo>
                  <a:lnTo>
                    <a:pt x="291" y="2"/>
                  </a:lnTo>
                  <a:lnTo>
                    <a:pt x="289" y="4"/>
                  </a:lnTo>
                  <a:lnTo>
                    <a:pt x="289" y="4"/>
                  </a:lnTo>
                  <a:lnTo>
                    <a:pt x="287" y="6"/>
                  </a:lnTo>
                  <a:lnTo>
                    <a:pt x="284" y="7"/>
                  </a:lnTo>
                  <a:lnTo>
                    <a:pt x="278" y="7"/>
                  </a:lnTo>
                  <a:lnTo>
                    <a:pt x="270" y="7"/>
                  </a:lnTo>
                  <a:lnTo>
                    <a:pt x="260" y="7"/>
                  </a:lnTo>
                  <a:lnTo>
                    <a:pt x="260" y="7"/>
                  </a:lnTo>
                  <a:lnTo>
                    <a:pt x="255" y="8"/>
                  </a:lnTo>
                  <a:lnTo>
                    <a:pt x="251" y="10"/>
                  </a:lnTo>
                  <a:lnTo>
                    <a:pt x="249" y="12"/>
                  </a:lnTo>
                  <a:lnTo>
                    <a:pt x="246" y="14"/>
                  </a:lnTo>
                  <a:lnTo>
                    <a:pt x="244" y="17"/>
                  </a:lnTo>
                  <a:lnTo>
                    <a:pt x="241" y="19"/>
                  </a:lnTo>
                  <a:lnTo>
                    <a:pt x="238" y="20"/>
                  </a:lnTo>
                  <a:lnTo>
                    <a:pt x="234" y="21"/>
                  </a:lnTo>
                  <a:lnTo>
                    <a:pt x="234" y="21"/>
                  </a:lnTo>
                  <a:lnTo>
                    <a:pt x="225" y="21"/>
                  </a:lnTo>
                  <a:lnTo>
                    <a:pt x="221" y="22"/>
                  </a:lnTo>
                  <a:lnTo>
                    <a:pt x="219" y="23"/>
                  </a:lnTo>
                  <a:lnTo>
                    <a:pt x="218" y="25"/>
                  </a:lnTo>
                  <a:lnTo>
                    <a:pt x="218" y="27"/>
                  </a:lnTo>
                  <a:lnTo>
                    <a:pt x="220" y="29"/>
                  </a:lnTo>
                  <a:lnTo>
                    <a:pt x="225" y="31"/>
                  </a:lnTo>
                  <a:lnTo>
                    <a:pt x="225" y="31"/>
                  </a:lnTo>
                  <a:lnTo>
                    <a:pt x="235" y="34"/>
                  </a:lnTo>
                  <a:lnTo>
                    <a:pt x="244" y="38"/>
                  </a:lnTo>
                  <a:lnTo>
                    <a:pt x="247" y="40"/>
                  </a:lnTo>
                  <a:lnTo>
                    <a:pt x="249" y="42"/>
                  </a:lnTo>
                  <a:lnTo>
                    <a:pt x="249" y="45"/>
                  </a:lnTo>
                  <a:lnTo>
                    <a:pt x="247" y="48"/>
                  </a:lnTo>
                  <a:lnTo>
                    <a:pt x="247" y="48"/>
                  </a:lnTo>
                  <a:lnTo>
                    <a:pt x="242" y="53"/>
                  </a:lnTo>
                  <a:lnTo>
                    <a:pt x="240" y="54"/>
                  </a:lnTo>
                  <a:lnTo>
                    <a:pt x="238" y="55"/>
                  </a:lnTo>
                  <a:lnTo>
                    <a:pt x="236" y="54"/>
                  </a:lnTo>
                  <a:lnTo>
                    <a:pt x="233" y="52"/>
                  </a:lnTo>
                  <a:lnTo>
                    <a:pt x="226" y="46"/>
                  </a:lnTo>
                  <a:lnTo>
                    <a:pt x="226" y="46"/>
                  </a:lnTo>
                  <a:lnTo>
                    <a:pt x="217" y="41"/>
                  </a:lnTo>
                  <a:lnTo>
                    <a:pt x="210" y="38"/>
                  </a:lnTo>
                  <a:lnTo>
                    <a:pt x="197" y="33"/>
                  </a:lnTo>
                  <a:lnTo>
                    <a:pt x="197" y="33"/>
                  </a:lnTo>
                  <a:lnTo>
                    <a:pt x="194" y="31"/>
                  </a:lnTo>
                  <a:lnTo>
                    <a:pt x="191" y="28"/>
                  </a:lnTo>
                  <a:lnTo>
                    <a:pt x="186" y="23"/>
                  </a:lnTo>
                  <a:lnTo>
                    <a:pt x="183" y="20"/>
                  </a:lnTo>
                  <a:lnTo>
                    <a:pt x="181" y="19"/>
                  </a:lnTo>
                  <a:lnTo>
                    <a:pt x="178" y="19"/>
                  </a:lnTo>
                  <a:lnTo>
                    <a:pt x="175" y="20"/>
                  </a:lnTo>
                  <a:lnTo>
                    <a:pt x="175" y="20"/>
                  </a:lnTo>
                  <a:lnTo>
                    <a:pt x="172" y="22"/>
                  </a:lnTo>
                  <a:lnTo>
                    <a:pt x="170" y="24"/>
                  </a:lnTo>
                  <a:lnTo>
                    <a:pt x="169" y="26"/>
                  </a:lnTo>
                  <a:lnTo>
                    <a:pt x="169" y="29"/>
                  </a:lnTo>
                  <a:lnTo>
                    <a:pt x="170" y="31"/>
                  </a:lnTo>
                  <a:lnTo>
                    <a:pt x="172" y="33"/>
                  </a:lnTo>
                  <a:lnTo>
                    <a:pt x="177" y="36"/>
                  </a:lnTo>
                  <a:lnTo>
                    <a:pt x="177" y="36"/>
                  </a:lnTo>
                  <a:lnTo>
                    <a:pt x="181" y="40"/>
                  </a:lnTo>
                  <a:lnTo>
                    <a:pt x="181" y="42"/>
                  </a:lnTo>
                  <a:lnTo>
                    <a:pt x="181" y="43"/>
                  </a:lnTo>
                  <a:lnTo>
                    <a:pt x="180" y="44"/>
                  </a:lnTo>
                  <a:lnTo>
                    <a:pt x="178" y="45"/>
                  </a:lnTo>
                  <a:lnTo>
                    <a:pt x="175" y="45"/>
                  </a:lnTo>
                  <a:lnTo>
                    <a:pt x="171" y="44"/>
                  </a:lnTo>
                  <a:lnTo>
                    <a:pt x="171" y="44"/>
                  </a:lnTo>
                  <a:lnTo>
                    <a:pt x="167" y="43"/>
                  </a:lnTo>
                  <a:lnTo>
                    <a:pt x="163" y="41"/>
                  </a:lnTo>
                  <a:lnTo>
                    <a:pt x="158" y="37"/>
                  </a:lnTo>
                  <a:lnTo>
                    <a:pt x="156" y="35"/>
                  </a:lnTo>
                  <a:lnTo>
                    <a:pt x="153" y="33"/>
                  </a:lnTo>
                  <a:lnTo>
                    <a:pt x="150" y="32"/>
                  </a:lnTo>
                  <a:lnTo>
                    <a:pt x="146" y="32"/>
                  </a:lnTo>
                  <a:lnTo>
                    <a:pt x="146" y="32"/>
                  </a:lnTo>
                  <a:lnTo>
                    <a:pt x="135" y="33"/>
                  </a:lnTo>
                  <a:lnTo>
                    <a:pt x="127" y="34"/>
                  </a:lnTo>
                  <a:lnTo>
                    <a:pt x="119" y="36"/>
                  </a:lnTo>
                  <a:lnTo>
                    <a:pt x="113" y="39"/>
                  </a:lnTo>
                  <a:lnTo>
                    <a:pt x="113" y="39"/>
                  </a:lnTo>
                  <a:lnTo>
                    <a:pt x="111" y="41"/>
                  </a:lnTo>
                  <a:lnTo>
                    <a:pt x="111" y="43"/>
                  </a:lnTo>
                  <a:lnTo>
                    <a:pt x="111" y="45"/>
                  </a:lnTo>
                  <a:lnTo>
                    <a:pt x="112" y="47"/>
                  </a:lnTo>
                  <a:lnTo>
                    <a:pt x="116" y="51"/>
                  </a:lnTo>
                  <a:lnTo>
                    <a:pt x="123" y="54"/>
                  </a:lnTo>
                  <a:lnTo>
                    <a:pt x="123" y="54"/>
                  </a:lnTo>
                  <a:lnTo>
                    <a:pt x="126" y="55"/>
                  </a:lnTo>
                  <a:lnTo>
                    <a:pt x="129" y="57"/>
                  </a:lnTo>
                  <a:lnTo>
                    <a:pt x="131" y="59"/>
                  </a:lnTo>
                  <a:lnTo>
                    <a:pt x="131" y="62"/>
                  </a:lnTo>
                  <a:lnTo>
                    <a:pt x="130" y="63"/>
                  </a:lnTo>
                  <a:lnTo>
                    <a:pt x="127" y="65"/>
                  </a:lnTo>
                  <a:lnTo>
                    <a:pt x="122" y="66"/>
                  </a:lnTo>
                  <a:lnTo>
                    <a:pt x="115" y="66"/>
                  </a:lnTo>
                  <a:lnTo>
                    <a:pt x="115" y="66"/>
                  </a:lnTo>
                  <a:lnTo>
                    <a:pt x="102" y="66"/>
                  </a:lnTo>
                  <a:lnTo>
                    <a:pt x="93" y="67"/>
                  </a:lnTo>
                  <a:lnTo>
                    <a:pt x="88" y="70"/>
                  </a:lnTo>
                  <a:lnTo>
                    <a:pt x="83" y="72"/>
                  </a:lnTo>
                  <a:lnTo>
                    <a:pt x="83" y="72"/>
                  </a:lnTo>
                  <a:lnTo>
                    <a:pt x="80" y="74"/>
                  </a:lnTo>
                  <a:lnTo>
                    <a:pt x="78" y="77"/>
                  </a:lnTo>
                  <a:lnTo>
                    <a:pt x="77" y="80"/>
                  </a:lnTo>
                  <a:lnTo>
                    <a:pt x="77" y="83"/>
                  </a:lnTo>
                  <a:lnTo>
                    <a:pt x="78" y="86"/>
                  </a:lnTo>
                  <a:lnTo>
                    <a:pt x="80" y="89"/>
                  </a:lnTo>
                  <a:lnTo>
                    <a:pt x="83" y="92"/>
                  </a:lnTo>
                  <a:lnTo>
                    <a:pt x="88" y="94"/>
                  </a:lnTo>
                  <a:lnTo>
                    <a:pt x="88" y="94"/>
                  </a:lnTo>
                  <a:lnTo>
                    <a:pt x="93" y="96"/>
                  </a:lnTo>
                  <a:lnTo>
                    <a:pt x="98" y="99"/>
                  </a:lnTo>
                  <a:lnTo>
                    <a:pt x="107" y="105"/>
                  </a:lnTo>
                  <a:lnTo>
                    <a:pt x="115" y="109"/>
                  </a:lnTo>
                  <a:lnTo>
                    <a:pt x="118" y="110"/>
                  </a:lnTo>
                  <a:lnTo>
                    <a:pt x="122" y="110"/>
                  </a:lnTo>
                  <a:lnTo>
                    <a:pt x="122" y="110"/>
                  </a:lnTo>
                  <a:lnTo>
                    <a:pt x="128" y="109"/>
                  </a:lnTo>
                  <a:lnTo>
                    <a:pt x="134" y="109"/>
                  </a:lnTo>
                  <a:lnTo>
                    <a:pt x="140" y="111"/>
                  </a:lnTo>
                  <a:lnTo>
                    <a:pt x="144" y="115"/>
                  </a:lnTo>
                  <a:lnTo>
                    <a:pt x="144" y="115"/>
                  </a:lnTo>
                  <a:lnTo>
                    <a:pt x="147" y="118"/>
                  </a:lnTo>
                  <a:lnTo>
                    <a:pt x="149" y="120"/>
                  </a:lnTo>
                  <a:lnTo>
                    <a:pt x="155" y="123"/>
                  </a:lnTo>
                  <a:lnTo>
                    <a:pt x="160" y="126"/>
                  </a:lnTo>
                  <a:lnTo>
                    <a:pt x="162" y="128"/>
                  </a:lnTo>
                  <a:lnTo>
                    <a:pt x="164" y="131"/>
                  </a:lnTo>
                  <a:lnTo>
                    <a:pt x="164" y="131"/>
                  </a:lnTo>
                  <a:lnTo>
                    <a:pt x="169" y="141"/>
                  </a:lnTo>
                  <a:lnTo>
                    <a:pt x="171" y="145"/>
                  </a:lnTo>
                  <a:lnTo>
                    <a:pt x="171" y="147"/>
                  </a:lnTo>
                  <a:lnTo>
                    <a:pt x="170" y="149"/>
                  </a:lnTo>
                  <a:lnTo>
                    <a:pt x="170" y="149"/>
                  </a:lnTo>
                  <a:lnTo>
                    <a:pt x="169" y="151"/>
                  </a:lnTo>
                  <a:lnTo>
                    <a:pt x="166" y="150"/>
                  </a:lnTo>
                  <a:lnTo>
                    <a:pt x="160" y="147"/>
                  </a:lnTo>
                  <a:lnTo>
                    <a:pt x="156" y="145"/>
                  </a:lnTo>
                  <a:lnTo>
                    <a:pt x="154" y="145"/>
                  </a:lnTo>
                  <a:lnTo>
                    <a:pt x="152" y="145"/>
                  </a:lnTo>
                  <a:lnTo>
                    <a:pt x="151" y="147"/>
                  </a:lnTo>
                  <a:lnTo>
                    <a:pt x="151" y="147"/>
                  </a:lnTo>
                  <a:lnTo>
                    <a:pt x="151" y="151"/>
                  </a:lnTo>
                  <a:lnTo>
                    <a:pt x="153" y="154"/>
                  </a:lnTo>
                  <a:lnTo>
                    <a:pt x="155" y="161"/>
                  </a:lnTo>
                  <a:lnTo>
                    <a:pt x="156" y="163"/>
                  </a:lnTo>
                  <a:lnTo>
                    <a:pt x="155" y="166"/>
                  </a:lnTo>
                  <a:lnTo>
                    <a:pt x="153" y="167"/>
                  </a:lnTo>
                  <a:lnTo>
                    <a:pt x="149" y="168"/>
                  </a:lnTo>
                  <a:lnTo>
                    <a:pt x="149" y="168"/>
                  </a:lnTo>
                  <a:lnTo>
                    <a:pt x="139" y="168"/>
                  </a:lnTo>
                  <a:lnTo>
                    <a:pt x="129" y="168"/>
                  </a:lnTo>
                  <a:lnTo>
                    <a:pt x="122" y="169"/>
                  </a:lnTo>
                  <a:lnTo>
                    <a:pt x="120" y="170"/>
                  </a:lnTo>
                  <a:lnTo>
                    <a:pt x="118" y="172"/>
                  </a:lnTo>
                  <a:lnTo>
                    <a:pt x="118" y="172"/>
                  </a:lnTo>
                  <a:lnTo>
                    <a:pt x="113" y="176"/>
                  </a:lnTo>
                  <a:lnTo>
                    <a:pt x="108" y="180"/>
                  </a:lnTo>
                  <a:lnTo>
                    <a:pt x="105" y="180"/>
                  </a:lnTo>
                  <a:lnTo>
                    <a:pt x="102" y="180"/>
                  </a:lnTo>
                  <a:lnTo>
                    <a:pt x="99" y="179"/>
                  </a:lnTo>
                  <a:lnTo>
                    <a:pt x="97" y="176"/>
                  </a:lnTo>
                  <a:lnTo>
                    <a:pt x="97" y="176"/>
                  </a:lnTo>
                  <a:lnTo>
                    <a:pt x="94" y="173"/>
                  </a:lnTo>
                  <a:lnTo>
                    <a:pt x="91" y="169"/>
                  </a:lnTo>
                  <a:lnTo>
                    <a:pt x="82" y="163"/>
                  </a:lnTo>
                  <a:lnTo>
                    <a:pt x="73" y="157"/>
                  </a:lnTo>
                  <a:lnTo>
                    <a:pt x="70" y="154"/>
                  </a:lnTo>
                  <a:lnTo>
                    <a:pt x="67" y="152"/>
                  </a:lnTo>
                  <a:lnTo>
                    <a:pt x="67" y="152"/>
                  </a:lnTo>
                  <a:lnTo>
                    <a:pt x="62" y="146"/>
                  </a:lnTo>
                  <a:lnTo>
                    <a:pt x="56" y="140"/>
                  </a:lnTo>
                  <a:lnTo>
                    <a:pt x="51" y="138"/>
                  </a:lnTo>
                  <a:lnTo>
                    <a:pt x="47" y="135"/>
                  </a:lnTo>
                  <a:lnTo>
                    <a:pt x="42" y="134"/>
                  </a:lnTo>
                  <a:lnTo>
                    <a:pt x="36" y="133"/>
                  </a:lnTo>
                  <a:lnTo>
                    <a:pt x="36" y="133"/>
                  </a:lnTo>
                  <a:lnTo>
                    <a:pt x="33" y="133"/>
                  </a:lnTo>
                  <a:lnTo>
                    <a:pt x="26" y="134"/>
                  </a:lnTo>
                  <a:lnTo>
                    <a:pt x="21" y="137"/>
                  </a:lnTo>
                  <a:lnTo>
                    <a:pt x="17" y="139"/>
                  </a:lnTo>
                  <a:lnTo>
                    <a:pt x="14" y="141"/>
                  </a:lnTo>
                  <a:lnTo>
                    <a:pt x="12" y="145"/>
                  </a:lnTo>
                  <a:lnTo>
                    <a:pt x="12" y="145"/>
                  </a:lnTo>
                  <a:lnTo>
                    <a:pt x="10" y="149"/>
                  </a:lnTo>
                  <a:lnTo>
                    <a:pt x="8" y="153"/>
                  </a:lnTo>
                  <a:lnTo>
                    <a:pt x="2" y="160"/>
                  </a:lnTo>
                  <a:lnTo>
                    <a:pt x="1" y="164"/>
                  </a:lnTo>
                  <a:lnTo>
                    <a:pt x="0" y="168"/>
                  </a:lnTo>
                  <a:lnTo>
                    <a:pt x="1" y="172"/>
                  </a:lnTo>
                  <a:lnTo>
                    <a:pt x="5" y="177"/>
                  </a:lnTo>
                  <a:lnTo>
                    <a:pt x="5" y="177"/>
                  </a:lnTo>
                  <a:lnTo>
                    <a:pt x="17" y="187"/>
                  </a:lnTo>
                  <a:lnTo>
                    <a:pt x="32" y="199"/>
                  </a:lnTo>
                  <a:lnTo>
                    <a:pt x="47" y="210"/>
                  </a:lnTo>
                  <a:lnTo>
                    <a:pt x="52" y="215"/>
                  </a:lnTo>
                  <a:lnTo>
                    <a:pt x="57" y="220"/>
                  </a:lnTo>
                  <a:lnTo>
                    <a:pt x="57" y="220"/>
                  </a:lnTo>
                  <a:lnTo>
                    <a:pt x="62" y="228"/>
                  </a:lnTo>
                  <a:lnTo>
                    <a:pt x="65" y="230"/>
                  </a:lnTo>
                  <a:lnTo>
                    <a:pt x="68" y="232"/>
                  </a:lnTo>
                  <a:lnTo>
                    <a:pt x="71" y="233"/>
                  </a:lnTo>
                  <a:lnTo>
                    <a:pt x="74" y="233"/>
                  </a:lnTo>
                  <a:lnTo>
                    <a:pt x="77" y="233"/>
                  </a:lnTo>
                  <a:lnTo>
                    <a:pt x="80" y="231"/>
                  </a:lnTo>
                  <a:lnTo>
                    <a:pt x="80" y="231"/>
                  </a:lnTo>
                  <a:lnTo>
                    <a:pt x="88" y="227"/>
                  </a:lnTo>
                  <a:lnTo>
                    <a:pt x="92" y="225"/>
                  </a:lnTo>
                  <a:lnTo>
                    <a:pt x="97" y="225"/>
                  </a:lnTo>
                  <a:lnTo>
                    <a:pt x="101" y="225"/>
                  </a:lnTo>
                  <a:lnTo>
                    <a:pt x="105" y="226"/>
                  </a:lnTo>
                  <a:lnTo>
                    <a:pt x="109" y="229"/>
                  </a:lnTo>
                  <a:lnTo>
                    <a:pt x="113" y="232"/>
                  </a:lnTo>
                  <a:lnTo>
                    <a:pt x="113" y="232"/>
                  </a:lnTo>
                  <a:lnTo>
                    <a:pt x="116" y="235"/>
                  </a:lnTo>
                  <a:lnTo>
                    <a:pt x="119" y="237"/>
                  </a:lnTo>
                  <a:lnTo>
                    <a:pt x="122" y="237"/>
                  </a:lnTo>
                  <a:lnTo>
                    <a:pt x="124" y="237"/>
                  </a:lnTo>
                  <a:lnTo>
                    <a:pt x="127" y="237"/>
                  </a:lnTo>
                  <a:lnTo>
                    <a:pt x="131" y="238"/>
                  </a:lnTo>
                  <a:lnTo>
                    <a:pt x="134" y="241"/>
                  </a:lnTo>
                  <a:lnTo>
                    <a:pt x="139" y="246"/>
                  </a:lnTo>
                  <a:lnTo>
                    <a:pt x="139" y="246"/>
                  </a:lnTo>
                  <a:lnTo>
                    <a:pt x="144" y="253"/>
                  </a:lnTo>
                  <a:lnTo>
                    <a:pt x="150" y="260"/>
                  </a:lnTo>
                  <a:lnTo>
                    <a:pt x="165" y="272"/>
                  </a:lnTo>
                  <a:lnTo>
                    <a:pt x="180" y="284"/>
                  </a:lnTo>
                  <a:lnTo>
                    <a:pt x="195" y="297"/>
                  </a:lnTo>
                  <a:lnTo>
                    <a:pt x="195" y="297"/>
                  </a:lnTo>
                  <a:lnTo>
                    <a:pt x="201" y="302"/>
                  </a:lnTo>
                  <a:lnTo>
                    <a:pt x="206" y="306"/>
                  </a:lnTo>
                  <a:lnTo>
                    <a:pt x="214" y="312"/>
                  </a:lnTo>
                  <a:lnTo>
                    <a:pt x="217" y="314"/>
                  </a:lnTo>
                  <a:lnTo>
                    <a:pt x="219" y="317"/>
                  </a:lnTo>
                  <a:lnTo>
                    <a:pt x="221" y="320"/>
                  </a:lnTo>
                  <a:lnTo>
                    <a:pt x="222" y="324"/>
                  </a:lnTo>
                  <a:lnTo>
                    <a:pt x="222" y="324"/>
                  </a:lnTo>
                  <a:lnTo>
                    <a:pt x="223" y="329"/>
                  </a:lnTo>
                  <a:lnTo>
                    <a:pt x="226" y="333"/>
                  </a:lnTo>
                  <a:lnTo>
                    <a:pt x="231" y="339"/>
                  </a:lnTo>
                  <a:lnTo>
                    <a:pt x="236" y="344"/>
                  </a:lnTo>
                  <a:lnTo>
                    <a:pt x="241" y="346"/>
                  </a:lnTo>
                  <a:lnTo>
                    <a:pt x="241" y="346"/>
                  </a:lnTo>
                  <a:lnTo>
                    <a:pt x="246" y="348"/>
                  </a:lnTo>
                  <a:lnTo>
                    <a:pt x="251" y="351"/>
                  </a:lnTo>
                  <a:lnTo>
                    <a:pt x="257" y="354"/>
                  </a:lnTo>
                  <a:lnTo>
                    <a:pt x="261" y="355"/>
                  </a:lnTo>
                  <a:lnTo>
                    <a:pt x="266" y="356"/>
                  </a:lnTo>
                  <a:lnTo>
                    <a:pt x="266" y="356"/>
                  </a:lnTo>
                  <a:lnTo>
                    <a:pt x="273" y="355"/>
                  </a:lnTo>
                  <a:lnTo>
                    <a:pt x="275" y="354"/>
                  </a:lnTo>
                  <a:lnTo>
                    <a:pt x="277" y="353"/>
                  </a:lnTo>
                  <a:lnTo>
                    <a:pt x="280" y="350"/>
                  </a:lnTo>
                  <a:lnTo>
                    <a:pt x="284" y="344"/>
                  </a:lnTo>
                  <a:lnTo>
                    <a:pt x="284" y="344"/>
                  </a:lnTo>
                  <a:lnTo>
                    <a:pt x="288" y="340"/>
                  </a:lnTo>
                  <a:lnTo>
                    <a:pt x="293" y="337"/>
                  </a:lnTo>
                  <a:lnTo>
                    <a:pt x="302" y="333"/>
                  </a:lnTo>
                  <a:lnTo>
                    <a:pt x="305" y="331"/>
                  </a:lnTo>
                  <a:lnTo>
                    <a:pt x="307" y="328"/>
                  </a:lnTo>
                  <a:lnTo>
                    <a:pt x="307" y="326"/>
                  </a:lnTo>
                  <a:lnTo>
                    <a:pt x="305" y="323"/>
                  </a:lnTo>
                  <a:lnTo>
                    <a:pt x="305" y="323"/>
                  </a:lnTo>
                  <a:lnTo>
                    <a:pt x="298" y="317"/>
                  </a:lnTo>
                  <a:lnTo>
                    <a:pt x="295" y="315"/>
                  </a:lnTo>
                  <a:lnTo>
                    <a:pt x="294" y="312"/>
                  </a:lnTo>
                  <a:lnTo>
                    <a:pt x="293" y="310"/>
                  </a:lnTo>
                  <a:lnTo>
                    <a:pt x="295" y="307"/>
                  </a:lnTo>
                  <a:lnTo>
                    <a:pt x="298" y="306"/>
                  </a:lnTo>
                  <a:lnTo>
                    <a:pt x="303" y="306"/>
                  </a:lnTo>
                  <a:lnTo>
                    <a:pt x="303" y="306"/>
                  </a:lnTo>
                  <a:lnTo>
                    <a:pt x="319" y="307"/>
                  </a:lnTo>
                  <a:lnTo>
                    <a:pt x="336" y="310"/>
                  </a:lnTo>
                  <a:lnTo>
                    <a:pt x="344" y="310"/>
                  </a:lnTo>
                  <a:lnTo>
                    <a:pt x="352" y="308"/>
                  </a:lnTo>
                  <a:lnTo>
                    <a:pt x="357" y="306"/>
                  </a:lnTo>
                  <a:lnTo>
                    <a:pt x="360" y="305"/>
                  </a:lnTo>
                  <a:lnTo>
                    <a:pt x="361" y="303"/>
                  </a:lnTo>
                  <a:lnTo>
                    <a:pt x="361" y="303"/>
                  </a:lnTo>
                  <a:lnTo>
                    <a:pt x="364" y="300"/>
                  </a:lnTo>
                  <a:lnTo>
                    <a:pt x="367" y="297"/>
                  </a:lnTo>
                  <a:lnTo>
                    <a:pt x="370" y="296"/>
                  </a:lnTo>
                  <a:lnTo>
                    <a:pt x="373" y="295"/>
                  </a:lnTo>
                  <a:lnTo>
                    <a:pt x="379" y="294"/>
                  </a:lnTo>
                  <a:lnTo>
                    <a:pt x="387" y="292"/>
                  </a:lnTo>
                  <a:lnTo>
                    <a:pt x="387" y="292"/>
                  </a:lnTo>
                  <a:lnTo>
                    <a:pt x="392" y="290"/>
                  </a:lnTo>
                  <a:lnTo>
                    <a:pt x="395" y="287"/>
                  </a:lnTo>
                  <a:lnTo>
                    <a:pt x="400" y="283"/>
                  </a:lnTo>
                  <a:lnTo>
                    <a:pt x="402" y="279"/>
                  </a:lnTo>
                  <a:lnTo>
                    <a:pt x="407" y="270"/>
                  </a:lnTo>
                  <a:lnTo>
                    <a:pt x="409" y="259"/>
                  </a:lnTo>
                  <a:lnTo>
                    <a:pt x="409" y="259"/>
                  </a:lnTo>
                  <a:lnTo>
                    <a:pt x="409" y="254"/>
                  </a:lnTo>
                  <a:lnTo>
                    <a:pt x="408" y="250"/>
                  </a:lnTo>
                  <a:lnTo>
                    <a:pt x="405" y="247"/>
                  </a:lnTo>
                  <a:lnTo>
                    <a:pt x="402" y="245"/>
                  </a:lnTo>
                  <a:lnTo>
                    <a:pt x="400" y="243"/>
                  </a:lnTo>
                  <a:lnTo>
                    <a:pt x="398" y="240"/>
                  </a:lnTo>
                  <a:lnTo>
                    <a:pt x="397" y="237"/>
                  </a:lnTo>
                  <a:lnTo>
                    <a:pt x="398" y="232"/>
                  </a:lnTo>
                  <a:lnTo>
                    <a:pt x="398" y="232"/>
                  </a:lnTo>
                  <a:lnTo>
                    <a:pt x="400" y="228"/>
                  </a:lnTo>
                  <a:lnTo>
                    <a:pt x="403" y="225"/>
                  </a:lnTo>
                  <a:lnTo>
                    <a:pt x="406" y="223"/>
                  </a:lnTo>
                  <a:lnTo>
                    <a:pt x="409" y="220"/>
                  </a:lnTo>
                  <a:lnTo>
                    <a:pt x="412" y="219"/>
                  </a:lnTo>
                  <a:lnTo>
                    <a:pt x="415" y="217"/>
                  </a:lnTo>
                  <a:lnTo>
                    <a:pt x="416" y="214"/>
                  </a:lnTo>
                  <a:lnTo>
                    <a:pt x="417" y="210"/>
                  </a:lnTo>
                  <a:lnTo>
                    <a:pt x="417" y="21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Freeform 239">
              <a:extLst>
                <a:ext uri="{FF2B5EF4-FFF2-40B4-BE49-F238E27FC236}">
                  <a16:creationId xmlns:a16="http://schemas.microsoft.com/office/drawing/2014/main" id="{8670C42A-7E41-4A1D-B249-7EF429541305}"/>
                </a:ext>
              </a:extLst>
            </p:cNvPr>
            <p:cNvSpPr>
              <a:spLocks/>
            </p:cNvSpPr>
            <p:nvPr/>
          </p:nvSpPr>
          <p:spPr bwMode="auto">
            <a:xfrm>
              <a:off x="3914575" y="2335085"/>
              <a:ext cx="66104" cy="48689"/>
            </a:xfrm>
            <a:custGeom>
              <a:avLst/>
              <a:gdLst>
                <a:gd name="T0" fmla="*/ 207 w 209"/>
                <a:gd name="T1" fmla="*/ 72 h 132"/>
                <a:gd name="T2" fmla="*/ 209 w 209"/>
                <a:gd name="T3" fmla="*/ 67 h 132"/>
                <a:gd name="T4" fmla="*/ 207 w 209"/>
                <a:gd name="T5" fmla="*/ 62 h 132"/>
                <a:gd name="T6" fmla="*/ 199 w 209"/>
                <a:gd name="T7" fmla="*/ 52 h 132"/>
                <a:gd name="T8" fmla="*/ 189 w 209"/>
                <a:gd name="T9" fmla="*/ 41 h 132"/>
                <a:gd name="T10" fmla="*/ 171 w 209"/>
                <a:gd name="T11" fmla="*/ 25 h 132"/>
                <a:gd name="T12" fmla="*/ 161 w 209"/>
                <a:gd name="T13" fmla="*/ 16 h 132"/>
                <a:gd name="T14" fmla="*/ 149 w 209"/>
                <a:gd name="T15" fmla="*/ 6 h 132"/>
                <a:gd name="T16" fmla="*/ 140 w 209"/>
                <a:gd name="T17" fmla="*/ 2 h 132"/>
                <a:gd name="T18" fmla="*/ 136 w 209"/>
                <a:gd name="T19" fmla="*/ 2 h 132"/>
                <a:gd name="T20" fmla="*/ 108 w 209"/>
                <a:gd name="T21" fmla="*/ 0 h 132"/>
                <a:gd name="T22" fmla="*/ 94 w 209"/>
                <a:gd name="T23" fmla="*/ 2 h 132"/>
                <a:gd name="T24" fmla="*/ 86 w 209"/>
                <a:gd name="T25" fmla="*/ 6 h 132"/>
                <a:gd name="T26" fmla="*/ 84 w 209"/>
                <a:gd name="T27" fmla="*/ 8 h 132"/>
                <a:gd name="T28" fmla="*/ 80 w 209"/>
                <a:gd name="T29" fmla="*/ 16 h 132"/>
                <a:gd name="T30" fmla="*/ 73 w 209"/>
                <a:gd name="T31" fmla="*/ 23 h 132"/>
                <a:gd name="T32" fmla="*/ 63 w 209"/>
                <a:gd name="T33" fmla="*/ 27 h 132"/>
                <a:gd name="T34" fmla="*/ 53 w 209"/>
                <a:gd name="T35" fmla="*/ 29 h 132"/>
                <a:gd name="T36" fmla="*/ 42 w 209"/>
                <a:gd name="T37" fmla="*/ 37 h 132"/>
                <a:gd name="T38" fmla="*/ 39 w 209"/>
                <a:gd name="T39" fmla="*/ 42 h 132"/>
                <a:gd name="T40" fmla="*/ 30 w 209"/>
                <a:gd name="T41" fmla="*/ 49 h 132"/>
                <a:gd name="T42" fmla="*/ 18 w 209"/>
                <a:gd name="T43" fmla="*/ 55 h 132"/>
                <a:gd name="T44" fmla="*/ 11 w 209"/>
                <a:gd name="T45" fmla="*/ 61 h 132"/>
                <a:gd name="T46" fmla="*/ 1 w 209"/>
                <a:gd name="T47" fmla="*/ 74 h 132"/>
                <a:gd name="T48" fmla="*/ 1 w 209"/>
                <a:gd name="T49" fmla="*/ 81 h 132"/>
                <a:gd name="T50" fmla="*/ 5 w 209"/>
                <a:gd name="T51" fmla="*/ 84 h 132"/>
                <a:gd name="T52" fmla="*/ 30 w 209"/>
                <a:gd name="T53" fmla="*/ 99 h 132"/>
                <a:gd name="T54" fmla="*/ 38 w 209"/>
                <a:gd name="T55" fmla="*/ 101 h 132"/>
                <a:gd name="T56" fmla="*/ 45 w 209"/>
                <a:gd name="T57" fmla="*/ 101 h 132"/>
                <a:gd name="T58" fmla="*/ 64 w 209"/>
                <a:gd name="T59" fmla="*/ 107 h 132"/>
                <a:gd name="T60" fmla="*/ 71 w 209"/>
                <a:gd name="T61" fmla="*/ 111 h 132"/>
                <a:gd name="T62" fmla="*/ 74 w 209"/>
                <a:gd name="T63" fmla="*/ 113 h 132"/>
                <a:gd name="T64" fmla="*/ 85 w 209"/>
                <a:gd name="T65" fmla="*/ 114 h 132"/>
                <a:gd name="T66" fmla="*/ 94 w 209"/>
                <a:gd name="T67" fmla="*/ 114 h 132"/>
                <a:gd name="T68" fmla="*/ 99 w 209"/>
                <a:gd name="T69" fmla="*/ 117 h 132"/>
                <a:gd name="T70" fmla="*/ 101 w 209"/>
                <a:gd name="T71" fmla="*/ 120 h 132"/>
                <a:gd name="T72" fmla="*/ 107 w 209"/>
                <a:gd name="T73" fmla="*/ 125 h 132"/>
                <a:gd name="T74" fmla="*/ 123 w 209"/>
                <a:gd name="T75" fmla="*/ 130 h 132"/>
                <a:gd name="T76" fmla="*/ 135 w 209"/>
                <a:gd name="T77" fmla="*/ 131 h 132"/>
                <a:gd name="T78" fmla="*/ 174 w 209"/>
                <a:gd name="T79" fmla="*/ 132 h 132"/>
                <a:gd name="T80" fmla="*/ 193 w 209"/>
                <a:gd name="T81" fmla="*/ 131 h 132"/>
                <a:gd name="T82" fmla="*/ 199 w 209"/>
                <a:gd name="T83" fmla="*/ 128 h 132"/>
                <a:gd name="T84" fmla="*/ 201 w 209"/>
                <a:gd name="T85" fmla="*/ 124 h 132"/>
                <a:gd name="T86" fmla="*/ 201 w 209"/>
                <a:gd name="T87" fmla="*/ 120 h 132"/>
                <a:gd name="T88" fmla="*/ 206 w 209"/>
                <a:gd name="T89" fmla="*/ 105 h 132"/>
                <a:gd name="T90" fmla="*/ 207 w 209"/>
                <a:gd name="T91" fmla="*/ 97 h 132"/>
                <a:gd name="T92" fmla="*/ 203 w 209"/>
                <a:gd name="T93" fmla="*/ 91 h 132"/>
                <a:gd name="T94" fmla="*/ 200 w 209"/>
                <a:gd name="T95" fmla="*/ 88 h 132"/>
                <a:gd name="T96" fmla="*/ 198 w 209"/>
                <a:gd name="T97" fmla="*/ 84 h 132"/>
                <a:gd name="T98" fmla="*/ 202 w 209"/>
                <a:gd name="T99" fmla="*/ 77 h 132"/>
                <a:gd name="T100" fmla="*/ 207 w 209"/>
                <a:gd name="T101"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9" h="132">
                  <a:moveTo>
                    <a:pt x="207" y="72"/>
                  </a:moveTo>
                  <a:lnTo>
                    <a:pt x="207" y="72"/>
                  </a:lnTo>
                  <a:lnTo>
                    <a:pt x="208" y="70"/>
                  </a:lnTo>
                  <a:lnTo>
                    <a:pt x="209" y="67"/>
                  </a:lnTo>
                  <a:lnTo>
                    <a:pt x="208" y="65"/>
                  </a:lnTo>
                  <a:lnTo>
                    <a:pt x="207" y="62"/>
                  </a:lnTo>
                  <a:lnTo>
                    <a:pt x="203" y="57"/>
                  </a:lnTo>
                  <a:lnTo>
                    <a:pt x="199" y="52"/>
                  </a:lnTo>
                  <a:lnTo>
                    <a:pt x="199" y="52"/>
                  </a:lnTo>
                  <a:lnTo>
                    <a:pt x="189" y="41"/>
                  </a:lnTo>
                  <a:lnTo>
                    <a:pt x="182" y="34"/>
                  </a:lnTo>
                  <a:lnTo>
                    <a:pt x="171" y="25"/>
                  </a:lnTo>
                  <a:lnTo>
                    <a:pt x="171" y="25"/>
                  </a:lnTo>
                  <a:lnTo>
                    <a:pt x="161" y="16"/>
                  </a:lnTo>
                  <a:lnTo>
                    <a:pt x="152" y="9"/>
                  </a:lnTo>
                  <a:lnTo>
                    <a:pt x="149" y="6"/>
                  </a:lnTo>
                  <a:lnTo>
                    <a:pt x="145" y="4"/>
                  </a:lnTo>
                  <a:lnTo>
                    <a:pt x="140" y="2"/>
                  </a:lnTo>
                  <a:lnTo>
                    <a:pt x="136" y="2"/>
                  </a:lnTo>
                  <a:lnTo>
                    <a:pt x="136" y="2"/>
                  </a:lnTo>
                  <a:lnTo>
                    <a:pt x="124" y="2"/>
                  </a:lnTo>
                  <a:lnTo>
                    <a:pt x="108" y="0"/>
                  </a:lnTo>
                  <a:lnTo>
                    <a:pt x="101" y="1"/>
                  </a:lnTo>
                  <a:lnTo>
                    <a:pt x="94" y="2"/>
                  </a:lnTo>
                  <a:lnTo>
                    <a:pt x="88" y="4"/>
                  </a:lnTo>
                  <a:lnTo>
                    <a:pt x="86" y="6"/>
                  </a:lnTo>
                  <a:lnTo>
                    <a:pt x="84" y="8"/>
                  </a:lnTo>
                  <a:lnTo>
                    <a:pt x="84" y="8"/>
                  </a:lnTo>
                  <a:lnTo>
                    <a:pt x="83" y="11"/>
                  </a:lnTo>
                  <a:lnTo>
                    <a:pt x="80" y="16"/>
                  </a:lnTo>
                  <a:lnTo>
                    <a:pt x="77" y="20"/>
                  </a:lnTo>
                  <a:lnTo>
                    <a:pt x="73" y="23"/>
                  </a:lnTo>
                  <a:lnTo>
                    <a:pt x="69" y="25"/>
                  </a:lnTo>
                  <a:lnTo>
                    <a:pt x="63" y="27"/>
                  </a:lnTo>
                  <a:lnTo>
                    <a:pt x="63" y="27"/>
                  </a:lnTo>
                  <a:lnTo>
                    <a:pt x="53" y="29"/>
                  </a:lnTo>
                  <a:lnTo>
                    <a:pt x="47" y="32"/>
                  </a:lnTo>
                  <a:lnTo>
                    <a:pt x="42" y="37"/>
                  </a:lnTo>
                  <a:lnTo>
                    <a:pt x="39" y="42"/>
                  </a:lnTo>
                  <a:lnTo>
                    <a:pt x="39" y="42"/>
                  </a:lnTo>
                  <a:lnTo>
                    <a:pt x="35" y="46"/>
                  </a:lnTo>
                  <a:lnTo>
                    <a:pt x="30" y="49"/>
                  </a:lnTo>
                  <a:lnTo>
                    <a:pt x="24" y="52"/>
                  </a:lnTo>
                  <a:lnTo>
                    <a:pt x="18" y="55"/>
                  </a:lnTo>
                  <a:lnTo>
                    <a:pt x="18" y="55"/>
                  </a:lnTo>
                  <a:lnTo>
                    <a:pt x="11" y="61"/>
                  </a:lnTo>
                  <a:lnTo>
                    <a:pt x="4" y="69"/>
                  </a:lnTo>
                  <a:lnTo>
                    <a:pt x="1" y="74"/>
                  </a:lnTo>
                  <a:lnTo>
                    <a:pt x="0" y="78"/>
                  </a:lnTo>
                  <a:lnTo>
                    <a:pt x="1" y="81"/>
                  </a:lnTo>
                  <a:lnTo>
                    <a:pt x="5" y="84"/>
                  </a:lnTo>
                  <a:lnTo>
                    <a:pt x="5" y="84"/>
                  </a:lnTo>
                  <a:lnTo>
                    <a:pt x="22" y="95"/>
                  </a:lnTo>
                  <a:lnTo>
                    <a:pt x="30" y="99"/>
                  </a:lnTo>
                  <a:lnTo>
                    <a:pt x="34" y="100"/>
                  </a:lnTo>
                  <a:lnTo>
                    <a:pt x="38" y="101"/>
                  </a:lnTo>
                  <a:lnTo>
                    <a:pt x="38" y="101"/>
                  </a:lnTo>
                  <a:lnTo>
                    <a:pt x="45" y="101"/>
                  </a:lnTo>
                  <a:lnTo>
                    <a:pt x="55" y="103"/>
                  </a:lnTo>
                  <a:lnTo>
                    <a:pt x="64" y="107"/>
                  </a:lnTo>
                  <a:lnTo>
                    <a:pt x="67" y="109"/>
                  </a:lnTo>
                  <a:lnTo>
                    <a:pt x="71" y="111"/>
                  </a:lnTo>
                  <a:lnTo>
                    <a:pt x="71" y="111"/>
                  </a:lnTo>
                  <a:lnTo>
                    <a:pt x="74" y="113"/>
                  </a:lnTo>
                  <a:lnTo>
                    <a:pt x="77" y="114"/>
                  </a:lnTo>
                  <a:lnTo>
                    <a:pt x="85" y="114"/>
                  </a:lnTo>
                  <a:lnTo>
                    <a:pt x="90" y="113"/>
                  </a:lnTo>
                  <a:lnTo>
                    <a:pt x="94" y="114"/>
                  </a:lnTo>
                  <a:lnTo>
                    <a:pt x="97" y="115"/>
                  </a:lnTo>
                  <a:lnTo>
                    <a:pt x="99" y="117"/>
                  </a:lnTo>
                  <a:lnTo>
                    <a:pt x="99" y="117"/>
                  </a:lnTo>
                  <a:lnTo>
                    <a:pt x="101" y="120"/>
                  </a:lnTo>
                  <a:lnTo>
                    <a:pt x="104" y="123"/>
                  </a:lnTo>
                  <a:lnTo>
                    <a:pt x="107" y="125"/>
                  </a:lnTo>
                  <a:lnTo>
                    <a:pt x="112" y="128"/>
                  </a:lnTo>
                  <a:lnTo>
                    <a:pt x="123" y="130"/>
                  </a:lnTo>
                  <a:lnTo>
                    <a:pt x="135" y="131"/>
                  </a:lnTo>
                  <a:lnTo>
                    <a:pt x="135" y="131"/>
                  </a:lnTo>
                  <a:lnTo>
                    <a:pt x="153" y="132"/>
                  </a:lnTo>
                  <a:lnTo>
                    <a:pt x="174" y="132"/>
                  </a:lnTo>
                  <a:lnTo>
                    <a:pt x="185" y="132"/>
                  </a:lnTo>
                  <a:lnTo>
                    <a:pt x="193" y="131"/>
                  </a:lnTo>
                  <a:lnTo>
                    <a:pt x="196" y="129"/>
                  </a:lnTo>
                  <a:lnTo>
                    <a:pt x="199" y="128"/>
                  </a:lnTo>
                  <a:lnTo>
                    <a:pt x="200" y="126"/>
                  </a:lnTo>
                  <a:lnTo>
                    <a:pt x="201" y="124"/>
                  </a:lnTo>
                  <a:lnTo>
                    <a:pt x="201" y="124"/>
                  </a:lnTo>
                  <a:lnTo>
                    <a:pt x="201" y="120"/>
                  </a:lnTo>
                  <a:lnTo>
                    <a:pt x="203" y="115"/>
                  </a:lnTo>
                  <a:lnTo>
                    <a:pt x="206" y="105"/>
                  </a:lnTo>
                  <a:lnTo>
                    <a:pt x="207" y="101"/>
                  </a:lnTo>
                  <a:lnTo>
                    <a:pt x="207" y="97"/>
                  </a:lnTo>
                  <a:lnTo>
                    <a:pt x="206" y="93"/>
                  </a:lnTo>
                  <a:lnTo>
                    <a:pt x="203" y="91"/>
                  </a:lnTo>
                  <a:lnTo>
                    <a:pt x="203" y="91"/>
                  </a:lnTo>
                  <a:lnTo>
                    <a:pt x="200" y="88"/>
                  </a:lnTo>
                  <a:lnTo>
                    <a:pt x="198" y="86"/>
                  </a:lnTo>
                  <a:lnTo>
                    <a:pt x="198" y="84"/>
                  </a:lnTo>
                  <a:lnTo>
                    <a:pt x="199" y="81"/>
                  </a:lnTo>
                  <a:lnTo>
                    <a:pt x="202" y="77"/>
                  </a:lnTo>
                  <a:lnTo>
                    <a:pt x="207" y="72"/>
                  </a:lnTo>
                  <a:lnTo>
                    <a:pt x="207" y="7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Freeform 240">
              <a:extLst>
                <a:ext uri="{FF2B5EF4-FFF2-40B4-BE49-F238E27FC236}">
                  <a16:creationId xmlns:a16="http://schemas.microsoft.com/office/drawing/2014/main" id="{EA386B03-F610-4846-AA50-92C38B79A7C8}"/>
                </a:ext>
              </a:extLst>
            </p:cNvPr>
            <p:cNvSpPr>
              <a:spLocks/>
            </p:cNvSpPr>
            <p:nvPr/>
          </p:nvSpPr>
          <p:spPr bwMode="auto">
            <a:xfrm>
              <a:off x="3948899" y="2318856"/>
              <a:ext cx="13984" cy="11803"/>
            </a:xfrm>
            <a:custGeom>
              <a:avLst/>
              <a:gdLst>
                <a:gd name="T0" fmla="*/ 9 w 44"/>
                <a:gd name="T1" fmla="*/ 24 h 36"/>
                <a:gd name="T2" fmla="*/ 9 w 44"/>
                <a:gd name="T3" fmla="*/ 24 h 36"/>
                <a:gd name="T4" fmla="*/ 10 w 44"/>
                <a:gd name="T5" fmla="*/ 28 h 36"/>
                <a:gd name="T6" fmla="*/ 12 w 44"/>
                <a:gd name="T7" fmla="*/ 31 h 36"/>
                <a:gd name="T8" fmla="*/ 16 w 44"/>
                <a:gd name="T9" fmla="*/ 32 h 36"/>
                <a:gd name="T10" fmla="*/ 24 w 44"/>
                <a:gd name="T11" fmla="*/ 34 h 36"/>
                <a:gd name="T12" fmla="*/ 24 w 44"/>
                <a:gd name="T13" fmla="*/ 34 h 36"/>
                <a:gd name="T14" fmla="*/ 32 w 44"/>
                <a:gd name="T15" fmla="*/ 35 h 36"/>
                <a:gd name="T16" fmla="*/ 40 w 44"/>
                <a:gd name="T17" fmla="*/ 36 h 36"/>
                <a:gd name="T18" fmla="*/ 42 w 44"/>
                <a:gd name="T19" fmla="*/ 36 h 36"/>
                <a:gd name="T20" fmla="*/ 44 w 44"/>
                <a:gd name="T21" fmla="*/ 35 h 36"/>
                <a:gd name="T22" fmla="*/ 44 w 44"/>
                <a:gd name="T23" fmla="*/ 32 h 36"/>
                <a:gd name="T24" fmla="*/ 44 w 44"/>
                <a:gd name="T25" fmla="*/ 30 h 36"/>
                <a:gd name="T26" fmla="*/ 44 w 44"/>
                <a:gd name="T27" fmla="*/ 30 h 36"/>
                <a:gd name="T28" fmla="*/ 42 w 44"/>
                <a:gd name="T29" fmla="*/ 21 h 36"/>
                <a:gd name="T30" fmla="*/ 40 w 44"/>
                <a:gd name="T31" fmla="*/ 11 h 36"/>
                <a:gd name="T32" fmla="*/ 38 w 44"/>
                <a:gd name="T33" fmla="*/ 7 h 36"/>
                <a:gd name="T34" fmla="*/ 37 w 44"/>
                <a:gd name="T35" fmla="*/ 3 h 36"/>
                <a:gd name="T36" fmla="*/ 34 w 44"/>
                <a:gd name="T37" fmla="*/ 1 h 36"/>
                <a:gd name="T38" fmla="*/ 32 w 44"/>
                <a:gd name="T39" fmla="*/ 0 h 36"/>
                <a:gd name="T40" fmla="*/ 32 w 44"/>
                <a:gd name="T41" fmla="*/ 0 h 36"/>
                <a:gd name="T42" fmla="*/ 24 w 44"/>
                <a:gd name="T43" fmla="*/ 0 h 36"/>
                <a:gd name="T44" fmla="*/ 20 w 44"/>
                <a:gd name="T45" fmla="*/ 0 h 36"/>
                <a:gd name="T46" fmla="*/ 14 w 44"/>
                <a:gd name="T47" fmla="*/ 1 h 36"/>
                <a:gd name="T48" fmla="*/ 14 w 44"/>
                <a:gd name="T49" fmla="*/ 1 h 36"/>
                <a:gd name="T50" fmla="*/ 12 w 44"/>
                <a:gd name="T51" fmla="*/ 2 h 36"/>
                <a:gd name="T52" fmla="*/ 6 w 44"/>
                <a:gd name="T53" fmla="*/ 4 h 36"/>
                <a:gd name="T54" fmla="*/ 3 w 44"/>
                <a:gd name="T55" fmla="*/ 5 h 36"/>
                <a:gd name="T56" fmla="*/ 1 w 44"/>
                <a:gd name="T57" fmla="*/ 7 h 36"/>
                <a:gd name="T58" fmla="*/ 0 w 44"/>
                <a:gd name="T59" fmla="*/ 9 h 36"/>
                <a:gd name="T60" fmla="*/ 1 w 44"/>
                <a:gd name="T61" fmla="*/ 11 h 36"/>
                <a:gd name="T62" fmla="*/ 1 w 44"/>
                <a:gd name="T63" fmla="*/ 11 h 36"/>
                <a:gd name="T64" fmla="*/ 8 w 44"/>
                <a:gd name="T65" fmla="*/ 17 h 36"/>
                <a:gd name="T66" fmla="*/ 9 w 44"/>
                <a:gd name="T67" fmla="*/ 20 h 36"/>
                <a:gd name="T68" fmla="*/ 9 w 44"/>
                <a:gd name="T69" fmla="*/ 24 h 36"/>
                <a:gd name="T70" fmla="*/ 9 w 44"/>
                <a:gd name="T71"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6">
                  <a:moveTo>
                    <a:pt x="9" y="24"/>
                  </a:moveTo>
                  <a:lnTo>
                    <a:pt x="9" y="24"/>
                  </a:lnTo>
                  <a:lnTo>
                    <a:pt x="10" y="28"/>
                  </a:lnTo>
                  <a:lnTo>
                    <a:pt x="12" y="31"/>
                  </a:lnTo>
                  <a:lnTo>
                    <a:pt x="16" y="32"/>
                  </a:lnTo>
                  <a:lnTo>
                    <a:pt x="24" y="34"/>
                  </a:lnTo>
                  <a:lnTo>
                    <a:pt x="24" y="34"/>
                  </a:lnTo>
                  <a:lnTo>
                    <a:pt x="32" y="35"/>
                  </a:lnTo>
                  <a:lnTo>
                    <a:pt x="40" y="36"/>
                  </a:lnTo>
                  <a:lnTo>
                    <a:pt x="42" y="36"/>
                  </a:lnTo>
                  <a:lnTo>
                    <a:pt x="44" y="35"/>
                  </a:lnTo>
                  <a:lnTo>
                    <a:pt x="44" y="32"/>
                  </a:lnTo>
                  <a:lnTo>
                    <a:pt x="44" y="30"/>
                  </a:lnTo>
                  <a:lnTo>
                    <a:pt x="44" y="30"/>
                  </a:lnTo>
                  <a:lnTo>
                    <a:pt x="42" y="21"/>
                  </a:lnTo>
                  <a:lnTo>
                    <a:pt x="40" y="11"/>
                  </a:lnTo>
                  <a:lnTo>
                    <a:pt x="38" y="7"/>
                  </a:lnTo>
                  <a:lnTo>
                    <a:pt x="37" y="3"/>
                  </a:lnTo>
                  <a:lnTo>
                    <a:pt x="34" y="1"/>
                  </a:lnTo>
                  <a:lnTo>
                    <a:pt x="32" y="0"/>
                  </a:lnTo>
                  <a:lnTo>
                    <a:pt x="32" y="0"/>
                  </a:lnTo>
                  <a:lnTo>
                    <a:pt x="24" y="0"/>
                  </a:lnTo>
                  <a:lnTo>
                    <a:pt x="20" y="0"/>
                  </a:lnTo>
                  <a:lnTo>
                    <a:pt x="14" y="1"/>
                  </a:lnTo>
                  <a:lnTo>
                    <a:pt x="14" y="1"/>
                  </a:lnTo>
                  <a:lnTo>
                    <a:pt x="12" y="2"/>
                  </a:lnTo>
                  <a:lnTo>
                    <a:pt x="6" y="4"/>
                  </a:lnTo>
                  <a:lnTo>
                    <a:pt x="3" y="5"/>
                  </a:lnTo>
                  <a:lnTo>
                    <a:pt x="1" y="7"/>
                  </a:lnTo>
                  <a:lnTo>
                    <a:pt x="0" y="9"/>
                  </a:lnTo>
                  <a:lnTo>
                    <a:pt x="1" y="11"/>
                  </a:lnTo>
                  <a:lnTo>
                    <a:pt x="1" y="11"/>
                  </a:lnTo>
                  <a:lnTo>
                    <a:pt x="8" y="17"/>
                  </a:lnTo>
                  <a:lnTo>
                    <a:pt x="9" y="20"/>
                  </a:lnTo>
                  <a:lnTo>
                    <a:pt x="9" y="24"/>
                  </a:lnTo>
                  <a:lnTo>
                    <a:pt x="9" y="24"/>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Freeform 241">
              <a:extLst>
                <a:ext uri="{FF2B5EF4-FFF2-40B4-BE49-F238E27FC236}">
                  <a16:creationId xmlns:a16="http://schemas.microsoft.com/office/drawing/2014/main" id="{1EC70D84-9855-4EAF-8577-1CB7706ED247}"/>
                </a:ext>
              </a:extLst>
            </p:cNvPr>
            <p:cNvSpPr>
              <a:spLocks/>
            </p:cNvSpPr>
            <p:nvPr/>
          </p:nvSpPr>
          <p:spPr bwMode="auto">
            <a:xfrm>
              <a:off x="3905676" y="2335085"/>
              <a:ext cx="25424" cy="13279"/>
            </a:xfrm>
            <a:custGeom>
              <a:avLst/>
              <a:gdLst>
                <a:gd name="T0" fmla="*/ 32 w 78"/>
                <a:gd name="T1" fmla="*/ 33 h 36"/>
                <a:gd name="T2" fmla="*/ 32 w 78"/>
                <a:gd name="T3" fmla="*/ 33 h 36"/>
                <a:gd name="T4" fmla="*/ 34 w 78"/>
                <a:gd name="T5" fmla="*/ 27 h 36"/>
                <a:gd name="T6" fmla="*/ 37 w 78"/>
                <a:gd name="T7" fmla="*/ 23 h 36"/>
                <a:gd name="T8" fmla="*/ 39 w 78"/>
                <a:gd name="T9" fmla="*/ 22 h 36"/>
                <a:gd name="T10" fmla="*/ 42 w 78"/>
                <a:gd name="T11" fmla="*/ 22 h 36"/>
                <a:gd name="T12" fmla="*/ 44 w 78"/>
                <a:gd name="T13" fmla="*/ 23 h 36"/>
                <a:gd name="T14" fmla="*/ 47 w 78"/>
                <a:gd name="T15" fmla="*/ 24 h 36"/>
                <a:gd name="T16" fmla="*/ 47 w 78"/>
                <a:gd name="T17" fmla="*/ 24 h 36"/>
                <a:gd name="T18" fmla="*/ 53 w 78"/>
                <a:gd name="T19" fmla="*/ 26 h 36"/>
                <a:gd name="T20" fmla="*/ 59 w 78"/>
                <a:gd name="T21" fmla="*/ 26 h 36"/>
                <a:gd name="T22" fmla="*/ 63 w 78"/>
                <a:gd name="T23" fmla="*/ 24 h 36"/>
                <a:gd name="T24" fmla="*/ 66 w 78"/>
                <a:gd name="T25" fmla="*/ 21 h 36"/>
                <a:gd name="T26" fmla="*/ 66 w 78"/>
                <a:gd name="T27" fmla="*/ 21 h 36"/>
                <a:gd name="T28" fmla="*/ 68 w 78"/>
                <a:gd name="T29" fmla="*/ 19 h 36"/>
                <a:gd name="T30" fmla="*/ 70 w 78"/>
                <a:gd name="T31" fmla="*/ 18 h 36"/>
                <a:gd name="T32" fmla="*/ 75 w 78"/>
                <a:gd name="T33" fmla="*/ 15 h 36"/>
                <a:gd name="T34" fmla="*/ 77 w 78"/>
                <a:gd name="T35" fmla="*/ 14 h 36"/>
                <a:gd name="T36" fmla="*/ 78 w 78"/>
                <a:gd name="T37" fmla="*/ 12 h 36"/>
                <a:gd name="T38" fmla="*/ 77 w 78"/>
                <a:gd name="T39" fmla="*/ 10 h 36"/>
                <a:gd name="T40" fmla="*/ 75 w 78"/>
                <a:gd name="T41" fmla="*/ 7 h 36"/>
                <a:gd name="T42" fmla="*/ 75 w 78"/>
                <a:gd name="T43" fmla="*/ 7 h 36"/>
                <a:gd name="T44" fmla="*/ 69 w 78"/>
                <a:gd name="T45" fmla="*/ 3 h 36"/>
                <a:gd name="T46" fmla="*/ 62 w 78"/>
                <a:gd name="T47" fmla="*/ 1 h 36"/>
                <a:gd name="T48" fmla="*/ 54 w 78"/>
                <a:gd name="T49" fmla="*/ 0 h 36"/>
                <a:gd name="T50" fmla="*/ 46 w 78"/>
                <a:gd name="T51" fmla="*/ 0 h 36"/>
                <a:gd name="T52" fmla="*/ 46 w 78"/>
                <a:gd name="T53" fmla="*/ 0 h 36"/>
                <a:gd name="T54" fmla="*/ 41 w 78"/>
                <a:gd name="T55" fmla="*/ 0 h 36"/>
                <a:gd name="T56" fmla="*/ 36 w 78"/>
                <a:gd name="T57" fmla="*/ 3 h 36"/>
                <a:gd name="T58" fmla="*/ 28 w 78"/>
                <a:gd name="T59" fmla="*/ 7 h 36"/>
                <a:gd name="T60" fmla="*/ 28 w 78"/>
                <a:gd name="T61" fmla="*/ 7 h 36"/>
                <a:gd name="T62" fmla="*/ 22 w 78"/>
                <a:gd name="T63" fmla="*/ 11 h 36"/>
                <a:gd name="T64" fmla="*/ 17 w 78"/>
                <a:gd name="T65" fmla="*/ 13 h 36"/>
                <a:gd name="T66" fmla="*/ 8 w 78"/>
                <a:gd name="T67" fmla="*/ 15 h 36"/>
                <a:gd name="T68" fmla="*/ 8 w 78"/>
                <a:gd name="T69" fmla="*/ 15 h 36"/>
                <a:gd name="T70" fmla="*/ 3 w 78"/>
                <a:gd name="T71" fmla="*/ 17 h 36"/>
                <a:gd name="T72" fmla="*/ 1 w 78"/>
                <a:gd name="T73" fmla="*/ 20 h 36"/>
                <a:gd name="T74" fmla="*/ 0 w 78"/>
                <a:gd name="T75" fmla="*/ 22 h 36"/>
                <a:gd name="T76" fmla="*/ 1 w 78"/>
                <a:gd name="T77" fmla="*/ 24 h 36"/>
                <a:gd name="T78" fmla="*/ 2 w 78"/>
                <a:gd name="T79" fmla="*/ 26 h 36"/>
                <a:gd name="T80" fmla="*/ 4 w 78"/>
                <a:gd name="T81" fmla="*/ 28 h 36"/>
                <a:gd name="T82" fmla="*/ 4 w 78"/>
                <a:gd name="T83" fmla="*/ 28 h 36"/>
                <a:gd name="T84" fmla="*/ 11 w 78"/>
                <a:gd name="T85" fmla="*/ 32 h 36"/>
                <a:gd name="T86" fmla="*/ 19 w 78"/>
                <a:gd name="T87" fmla="*/ 35 h 36"/>
                <a:gd name="T88" fmla="*/ 23 w 78"/>
                <a:gd name="T89" fmla="*/ 36 h 36"/>
                <a:gd name="T90" fmla="*/ 26 w 78"/>
                <a:gd name="T91" fmla="*/ 36 h 36"/>
                <a:gd name="T92" fmla="*/ 29 w 78"/>
                <a:gd name="T93" fmla="*/ 35 h 36"/>
                <a:gd name="T94" fmla="*/ 32 w 78"/>
                <a:gd name="T95" fmla="*/ 33 h 36"/>
                <a:gd name="T96" fmla="*/ 32 w 78"/>
                <a:gd name="T9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36">
                  <a:moveTo>
                    <a:pt x="32" y="33"/>
                  </a:moveTo>
                  <a:lnTo>
                    <a:pt x="32" y="33"/>
                  </a:lnTo>
                  <a:lnTo>
                    <a:pt x="34" y="27"/>
                  </a:lnTo>
                  <a:lnTo>
                    <a:pt x="37" y="23"/>
                  </a:lnTo>
                  <a:lnTo>
                    <a:pt x="39" y="22"/>
                  </a:lnTo>
                  <a:lnTo>
                    <a:pt x="42" y="22"/>
                  </a:lnTo>
                  <a:lnTo>
                    <a:pt x="44" y="23"/>
                  </a:lnTo>
                  <a:lnTo>
                    <a:pt x="47" y="24"/>
                  </a:lnTo>
                  <a:lnTo>
                    <a:pt x="47" y="24"/>
                  </a:lnTo>
                  <a:lnTo>
                    <a:pt x="53" y="26"/>
                  </a:lnTo>
                  <a:lnTo>
                    <a:pt x="59" y="26"/>
                  </a:lnTo>
                  <a:lnTo>
                    <a:pt x="63" y="24"/>
                  </a:lnTo>
                  <a:lnTo>
                    <a:pt x="66" y="21"/>
                  </a:lnTo>
                  <a:lnTo>
                    <a:pt x="66" y="21"/>
                  </a:lnTo>
                  <a:lnTo>
                    <a:pt x="68" y="19"/>
                  </a:lnTo>
                  <a:lnTo>
                    <a:pt x="70" y="18"/>
                  </a:lnTo>
                  <a:lnTo>
                    <a:pt x="75" y="15"/>
                  </a:lnTo>
                  <a:lnTo>
                    <a:pt x="77" y="14"/>
                  </a:lnTo>
                  <a:lnTo>
                    <a:pt x="78" y="12"/>
                  </a:lnTo>
                  <a:lnTo>
                    <a:pt x="77" y="10"/>
                  </a:lnTo>
                  <a:lnTo>
                    <a:pt x="75" y="7"/>
                  </a:lnTo>
                  <a:lnTo>
                    <a:pt x="75" y="7"/>
                  </a:lnTo>
                  <a:lnTo>
                    <a:pt x="69" y="3"/>
                  </a:lnTo>
                  <a:lnTo>
                    <a:pt x="62" y="1"/>
                  </a:lnTo>
                  <a:lnTo>
                    <a:pt x="54" y="0"/>
                  </a:lnTo>
                  <a:lnTo>
                    <a:pt x="46" y="0"/>
                  </a:lnTo>
                  <a:lnTo>
                    <a:pt x="46" y="0"/>
                  </a:lnTo>
                  <a:lnTo>
                    <a:pt x="41" y="0"/>
                  </a:lnTo>
                  <a:lnTo>
                    <a:pt x="36" y="3"/>
                  </a:lnTo>
                  <a:lnTo>
                    <a:pt x="28" y="7"/>
                  </a:lnTo>
                  <a:lnTo>
                    <a:pt x="28" y="7"/>
                  </a:lnTo>
                  <a:lnTo>
                    <a:pt x="22" y="11"/>
                  </a:lnTo>
                  <a:lnTo>
                    <a:pt x="17" y="13"/>
                  </a:lnTo>
                  <a:lnTo>
                    <a:pt x="8" y="15"/>
                  </a:lnTo>
                  <a:lnTo>
                    <a:pt x="8" y="15"/>
                  </a:lnTo>
                  <a:lnTo>
                    <a:pt x="3" y="17"/>
                  </a:lnTo>
                  <a:lnTo>
                    <a:pt x="1" y="20"/>
                  </a:lnTo>
                  <a:lnTo>
                    <a:pt x="0" y="22"/>
                  </a:lnTo>
                  <a:lnTo>
                    <a:pt x="1" y="24"/>
                  </a:lnTo>
                  <a:lnTo>
                    <a:pt x="2" y="26"/>
                  </a:lnTo>
                  <a:lnTo>
                    <a:pt x="4" y="28"/>
                  </a:lnTo>
                  <a:lnTo>
                    <a:pt x="4" y="28"/>
                  </a:lnTo>
                  <a:lnTo>
                    <a:pt x="11" y="32"/>
                  </a:lnTo>
                  <a:lnTo>
                    <a:pt x="19" y="35"/>
                  </a:lnTo>
                  <a:lnTo>
                    <a:pt x="23" y="36"/>
                  </a:lnTo>
                  <a:lnTo>
                    <a:pt x="26" y="36"/>
                  </a:lnTo>
                  <a:lnTo>
                    <a:pt x="29" y="35"/>
                  </a:lnTo>
                  <a:lnTo>
                    <a:pt x="32" y="33"/>
                  </a:lnTo>
                  <a:lnTo>
                    <a:pt x="32" y="33"/>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Freeform 242">
              <a:extLst>
                <a:ext uri="{FF2B5EF4-FFF2-40B4-BE49-F238E27FC236}">
                  <a16:creationId xmlns:a16="http://schemas.microsoft.com/office/drawing/2014/main" id="{197F55AE-BE0F-45AA-883B-38880ECDE81A}"/>
                </a:ext>
              </a:extLst>
            </p:cNvPr>
            <p:cNvSpPr>
              <a:spLocks/>
            </p:cNvSpPr>
            <p:nvPr/>
          </p:nvSpPr>
          <p:spPr bwMode="auto">
            <a:xfrm>
              <a:off x="3749318" y="2279020"/>
              <a:ext cx="151276" cy="90001"/>
            </a:xfrm>
            <a:custGeom>
              <a:avLst/>
              <a:gdLst>
                <a:gd name="T0" fmla="*/ 371 w 477"/>
                <a:gd name="T1" fmla="*/ 25 h 244"/>
                <a:gd name="T2" fmla="*/ 351 w 477"/>
                <a:gd name="T3" fmla="*/ 33 h 244"/>
                <a:gd name="T4" fmla="*/ 305 w 477"/>
                <a:gd name="T5" fmla="*/ 16 h 244"/>
                <a:gd name="T6" fmla="*/ 342 w 477"/>
                <a:gd name="T7" fmla="*/ 11 h 244"/>
                <a:gd name="T8" fmla="*/ 308 w 477"/>
                <a:gd name="T9" fmla="*/ 5 h 244"/>
                <a:gd name="T10" fmla="*/ 271 w 477"/>
                <a:gd name="T11" fmla="*/ 1 h 244"/>
                <a:gd name="T12" fmla="*/ 219 w 477"/>
                <a:gd name="T13" fmla="*/ 13 h 244"/>
                <a:gd name="T14" fmla="*/ 217 w 477"/>
                <a:gd name="T15" fmla="*/ 35 h 244"/>
                <a:gd name="T16" fmla="*/ 247 w 477"/>
                <a:gd name="T17" fmla="*/ 29 h 244"/>
                <a:gd name="T18" fmla="*/ 259 w 477"/>
                <a:gd name="T19" fmla="*/ 55 h 244"/>
                <a:gd name="T20" fmla="*/ 283 w 477"/>
                <a:gd name="T21" fmla="*/ 76 h 244"/>
                <a:gd name="T22" fmla="*/ 302 w 477"/>
                <a:gd name="T23" fmla="*/ 100 h 244"/>
                <a:gd name="T24" fmla="*/ 280 w 477"/>
                <a:gd name="T25" fmla="*/ 101 h 244"/>
                <a:gd name="T26" fmla="*/ 239 w 477"/>
                <a:gd name="T27" fmla="*/ 69 h 244"/>
                <a:gd name="T28" fmla="*/ 199 w 477"/>
                <a:gd name="T29" fmla="*/ 41 h 244"/>
                <a:gd name="T30" fmla="*/ 166 w 477"/>
                <a:gd name="T31" fmla="*/ 62 h 244"/>
                <a:gd name="T32" fmla="*/ 173 w 477"/>
                <a:gd name="T33" fmla="*/ 92 h 244"/>
                <a:gd name="T34" fmla="*/ 151 w 477"/>
                <a:gd name="T35" fmla="*/ 102 h 244"/>
                <a:gd name="T36" fmla="*/ 114 w 477"/>
                <a:gd name="T37" fmla="*/ 66 h 244"/>
                <a:gd name="T38" fmla="*/ 97 w 477"/>
                <a:gd name="T39" fmla="*/ 38 h 244"/>
                <a:gd name="T40" fmla="*/ 60 w 477"/>
                <a:gd name="T41" fmla="*/ 20 h 244"/>
                <a:gd name="T42" fmla="*/ 6 w 477"/>
                <a:gd name="T43" fmla="*/ 23 h 244"/>
                <a:gd name="T44" fmla="*/ 16 w 477"/>
                <a:gd name="T45" fmla="*/ 41 h 244"/>
                <a:gd name="T46" fmla="*/ 34 w 477"/>
                <a:gd name="T47" fmla="*/ 65 h 244"/>
                <a:gd name="T48" fmla="*/ 30 w 477"/>
                <a:gd name="T49" fmla="*/ 79 h 244"/>
                <a:gd name="T50" fmla="*/ 22 w 477"/>
                <a:gd name="T51" fmla="*/ 97 h 244"/>
                <a:gd name="T52" fmla="*/ 54 w 477"/>
                <a:gd name="T53" fmla="*/ 102 h 244"/>
                <a:gd name="T54" fmla="*/ 71 w 477"/>
                <a:gd name="T55" fmla="*/ 113 h 244"/>
                <a:gd name="T56" fmla="*/ 78 w 477"/>
                <a:gd name="T57" fmla="*/ 125 h 244"/>
                <a:gd name="T58" fmla="*/ 94 w 477"/>
                <a:gd name="T59" fmla="*/ 114 h 244"/>
                <a:gd name="T60" fmla="*/ 94 w 477"/>
                <a:gd name="T61" fmla="*/ 132 h 244"/>
                <a:gd name="T62" fmla="*/ 102 w 477"/>
                <a:gd name="T63" fmla="*/ 143 h 244"/>
                <a:gd name="T64" fmla="*/ 131 w 477"/>
                <a:gd name="T65" fmla="*/ 141 h 244"/>
                <a:gd name="T66" fmla="*/ 124 w 477"/>
                <a:gd name="T67" fmla="*/ 163 h 244"/>
                <a:gd name="T68" fmla="*/ 160 w 477"/>
                <a:gd name="T69" fmla="*/ 171 h 244"/>
                <a:gd name="T70" fmla="*/ 221 w 477"/>
                <a:gd name="T71" fmla="*/ 168 h 244"/>
                <a:gd name="T72" fmla="*/ 245 w 477"/>
                <a:gd name="T73" fmla="*/ 156 h 244"/>
                <a:gd name="T74" fmla="*/ 273 w 477"/>
                <a:gd name="T75" fmla="*/ 164 h 244"/>
                <a:gd name="T76" fmla="*/ 283 w 477"/>
                <a:gd name="T77" fmla="*/ 152 h 244"/>
                <a:gd name="T78" fmla="*/ 306 w 477"/>
                <a:gd name="T79" fmla="*/ 165 h 244"/>
                <a:gd name="T80" fmla="*/ 266 w 477"/>
                <a:gd name="T81" fmla="*/ 179 h 244"/>
                <a:gd name="T82" fmla="*/ 268 w 477"/>
                <a:gd name="T83" fmla="*/ 191 h 244"/>
                <a:gd name="T84" fmla="*/ 278 w 477"/>
                <a:gd name="T85" fmla="*/ 226 h 244"/>
                <a:gd name="T86" fmla="*/ 323 w 477"/>
                <a:gd name="T87" fmla="*/ 237 h 244"/>
                <a:gd name="T88" fmla="*/ 372 w 477"/>
                <a:gd name="T89" fmla="*/ 243 h 244"/>
                <a:gd name="T90" fmla="*/ 429 w 477"/>
                <a:gd name="T91" fmla="*/ 237 h 244"/>
                <a:gd name="T92" fmla="*/ 449 w 477"/>
                <a:gd name="T93" fmla="*/ 221 h 244"/>
                <a:gd name="T94" fmla="*/ 444 w 477"/>
                <a:gd name="T95" fmla="*/ 202 h 244"/>
                <a:gd name="T96" fmla="*/ 442 w 477"/>
                <a:gd name="T97" fmla="*/ 174 h 244"/>
                <a:gd name="T98" fmla="*/ 470 w 477"/>
                <a:gd name="T99" fmla="*/ 184 h 244"/>
                <a:gd name="T100" fmla="*/ 476 w 477"/>
                <a:gd name="T101" fmla="*/ 160 h 244"/>
                <a:gd name="T102" fmla="*/ 457 w 477"/>
                <a:gd name="T103" fmla="*/ 141 h 244"/>
                <a:gd name="T104" fmla="*/ 462 w 477"/>
                <a:gd name="T105" fmla="*/ 117 h 244"/>
                <a:gd name="T106" fmla="*/ 467 w 477"/>
                <a:gd name="T107" fmla="*/ 83 h 244"/>
                <a:gd name="T108" fmla="*/ 453 w 477"/>
                <a:gd name="T109" fmla="*/ 47 h 244"/>
                <a:gd name="T110" fmla="*/ 422 w 477"/>
                <a:gd name="T111" fmla="*/ 29 h 244"/>
                <a:gd name="T112" fmla="*/ 391 w 477"/>
                <a:gd name="T113" fmla="*/ 1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244">
                  <a:moveTo>
                    <a:pt x="388" y="15"/>
                  </a:moveTo>
                  <a:lnTo>
                    <a:pt x="388" y="15"/>
                  </a:lnTo>
                  <a:lnTo>
                    <a:pt x="386" y="17"/>
                  </a:lnTo>
                  <a:lnTo>
                    <a:pt x="383" y="18"/>
                  </a:lnTo>
                  <a:lnTo>
                    <a:pt x="378" y="19"/>
                  </a:lnTo>
                  <a:lnTo>
                    <a:pt x="375" y="20"/>
                  </a:lnTo>
                  <a:lnTo>
                    <a:pt x="373" y="20"/>
                  </a:lnTo>
                  <a:lnTo>
                    <a:pt x="372" y="22"/>
                  </a:lnTo>
                  <a:lnTo>
                    <a:pt x="371" y="25"/>
                  </a:lnTo>
                  <a:lnTo>
                    <a:pt x="371" y="25"/>
                  </a:lnTo>
                  <a:lnTo>
                    <a:pt x="371" y="30"/>
                  </a:lnTo>
                  <a:lnTo>
                    <a:pt x="370" y="35"/>
                  </a:lnTo>
                  <a:lnTo>
                    <a:pt x="368" y="36"/>
                  </a:lnTo>
                  <a:lnTo>
                    <a:pt x="366" y="37"/>
                  </a:lnTo>
                  <a:lnTo>
                    <a:pt x="364" y="37"/>
                  </a:lnTo>
                  <a:lnTo>
                    <a:pt x="360" y="36"/>
                  </a:lnTo>
                  <a:lnTo>
                    <a:pt x="360" y="36"/>
                  </a:lnTo>
                  <a:lnTo>
                    <a:pt x="351" y="33"/>
                  </a:lnTo>
                  <a:lnTo>
                    <a:pt x="343" y="29"/>
                  </a:lnTo>
                  <a:lnTo>
                    <a:pt x="335" y="26"/>
                  </a:lnTo>
                  <a:lnTo>
                    <a:pt x="331" y="25"/>
                  </a:lnTo>
                  <a:lnTo>
                    <a:pt x="326" y="24"/>
                  </a:lnTo>
                  <a:lnTo>
                    <a:pt x="326" y="24"/>
                  </a:lnTo>
                  <a:lnTo>
                    <a:pt x="316" y="22"/>
                  </a:lnTo>
                  <a:lnTo>
                    <a:pt x="308" y="19"/>
                  </a:lnTo>
                  <a:lnTo>
                    <a:pt x="306" y="17"/>
                  </a:lnTo>
                  <a:lnTo>
                    <a:pt x="305" y="16"/>
                  </a:lnTo>
                  <a:lnTo>
                    <a:pt x="307" y="14"/>
                  </a:lnTo>
                  <a:lnTo>
                    <a:pt x="311" y="13"/>
                  </a:lnTo>
                  <a:lnTo>
                    <a:pt x="311" y="13"/>
                  </a:lnTo>
                  <a:lnTo>
                    <a:pt x="317" y="13"/>
                  </a:lnTo>
                  <a:lnTo>
                    <a:pt x="323" y="13"/>
                  </a:lnTo>
                  <a:lnTo>
                    <a:pt x="333" y="14"/>
                  </a:lnTo>
                  <a:lnTo>
                    <a:pt x="340" y="14"/>
                  </a:lnTo>
                  <a:lnTo>
                    <a:pt x="342" y="13"/>
                  </a:lnTo>
                  <a:lnTo>
                    <a:pt x="342" y="11"/>
                  </a:lnTo>
                  <a:lnTo>
                    <a:pt x="342" y="11"/>
                  </a:lnTo>
                  <a:lnTo>
                    <a:pt x="341" y="9"/>
                  </a:lnTo>
                  <a:lnTo>
                    <a:pt x="338" y="7"/>
                  </a:lnTo>
                  <a:lnTo>
                    <a:pt x="330" y="5"/>
                  </a:lnTo>
                  <a:lnTo>
                    <a:pt x="320" y="4"/>
                  </a:lnTo>
                  <a:lnTo>
                    <a:pt x="313" y="3"/>
                  </a:lnTo>
                  <a:lnTo>
                    <a:pt x="313" y="3"/>
                  </a:lnTo>
                  <a:lnTo>
                    <a:pt x="310" y="3"/>
                  </a:lnTo>
                  <a:lnTo>
                    <a:pt x="308" y="5"/>
                  </a:lnTo>
                  <a:lnTo>
                    <a:pt x="304" y="8"/>
                  </a:lnTo>
                  <a:lnTo>
                    <a:pt x="301" y="10"/>
                  </a:lnTo>
                  <a:lnTo>
                    <a:pt x="299" y="11"/>
                  </a:lnTo>
                  <a:lnTo>
                    <a:pt x="296" y="12"/>
                  </a:lnTo>
                  <a:lnTo>
                    <a:pt x="292" y="12"/>
                  </a:lnTo>
                  <a:lnTo>
                    <a:pt x="292" y="12"/>
                  </a:lnTo>
                  <a:lnTo>
                    <a:pt x="285" y="9"/>
                  </a:lnTo>
                  <a:lnTo>
                    <a:pt x="278" y="5"/>
                  </a:lnTo>
                  <a:lnTo>
                    <a:pt x="271" y="1"/>
                  </a:lnTo>
                  <a:lnTo>
                    <a:pt x="266" y="0"/>
                  </a:lnTo>
                  <a:lnTo>
                    <a:pt x="262" y="0"/>
                  </a:lnTo>
                  <a:lnTo>
                    <a:pt x="262" y="0"/>
                  </a:lnTo>
                  <a:lnTo>
                    <a:pt x="252" y="0"/>
                  </a:lnTo>
                  <a:lnTo>
                    <a:pt x="243" y="3"/>
                  </a:lnTo>
                  <a:lnTo>
                    <a:pt x="235" y="6"/>
                  </a:lnTo>
                  <a:lnTo>
                    <a:pt x="227" y="10"/>
                  </a:lnTo>
                  <a:lnTo>
                    <a:pt x="227" y="10"/>
                  </a:lnTo>
                  <a:lnTo>
                    <a:pt x="219" y="13"/>
                  </a:lnTo>
                  <a:lnTo>
                    <a:pt x="210" y="18"/>
                  </a:lnTo>
                  <a:lnTo>
                    <a:pt x="207" y="21"/>
                  </a:lnTo>
                  <a:lnTo>
                    <a:pt x="204" y="23"/>
                  </a:lnTo>
                  <a:lnTo>
                    <a:pt x="204" y="26"/>
                  </a:lnTo>
                  <a:lnTo>
                    <a:pt x="205" y="28"/>
                  </a:lnTo>
                  <a:lnTo>
                    <a:pt x="205" y="28"/>
                  </a:lnTo>
                  <a:lnTo>
                    <a:pt x="211" y="33"/>
                  </a:lnTo>
                  <a:lnTo>
                    <a:pt x="214" y="34"/>
                  </a:lnTo>
                  <a:lnTo>
                    <a:pt x="217" y="35"/>
                  </a:lnTo>
                  <a:lnTo>
                    <a:pt x="221" y="36"/>
                  </a:lnTo>
                  <a:lnTo>
                    <a:pt x="225" y="35"/>
                  </a:lnTo>
                  <a:lnTo>
                    <a:pt x="229" y="34"/>
                  </a:lnTo>
                  <a:lnTo>
                    <a:pt x="233" y="32"/>
                  </a:lnTo>
                  <a:lnTo>
                    <a:pt x="233" y="32"/>
                  </a:lnTo>
                  <a:lnTo>
                    <a:pt x="241" y="28"/>
                  </a:lnTo>
                  <a:lnTo>
                    <a:pt x="244" y="27"/>
                  </a:lnTo>
                  <a:lnTo>
                    <a:pt x="246" y="28"/>
                  </a:lnTo>
                  <a:lnTo>
                    <a:pt x="247" y="29"/>
                  </a:lnTo>
                  <a:lnTo>
                    <a:pt x="248" y="30"/>
                  </a:lnTo>
                  <a:lnTo>
                    <a:pt x="249" y="35"/>
                  </a:lnTo>
                  <a:lnTo>
                    <a:pt x="249" y="35"/>
                  </a:lnTo>
                  <a:lnTo>
                    <a:pt x="248" y="41"/>
                  </a:lnTo>
                  <a:lnTo>
                    <a:pt x="249" y="46"/>
                  </a:lnTo>
                  <a:lnTo>
                    <a:pt x="250" y="48"/>
                  </a:lnTo>
                  <a:lnTo>
                    <a:pt x="252" y="50"/>
                  </a:lnTo>
                  <a:lnTo>
                    <a:pt x="255" y="53"/>
                  </a:lnTo>
                  <a:lnTo>
                    <a:pt x="259" y="55"/>
                  </a:lnTo>
                  <a:lnTo>
                    <a:pt x="259" y="55"/>
                  </a:lnTo>
                  <a:lnTo>
                    <a:pt x="274" y="59"/>
                  </a:lnTo>
                  <a:lnTo>
                    <a:pt x="276" y="60"/>
                  </a:lnTo>
                  <a:lnTo>
                    <a:pt x="278" y="62"/>
                  </a:lnTo>
                  <a:lnTo>
                    <a:pt x="279" y="64"/>
                  </a:lnTo>
                  <a:lnTo>
                    <a:pt x="280" y="66"/>
                  </a:lnTo>
                  <a:lnTo>
                    <a:pt x="280" y="66"/>
                  </a:lnTo>
                  <a:lnTo>
                    <a:pt x="281" y="72"/>
                  </a:lnTo>
                  <a:lnTo>
                    <a:pt x="283" y="76"/>
                  </a:lnTo>
                  <a:lnTo>
                    <a:pt x="286" y="79"/>
                  </a:lnTo>
                  <a:lnTo>
                    <a:pt x="291" y="82"/>
                  </a:lnTo>
                  <a:lnTo>
                    <a:pt x="291" y="82"/>
                  </a:lnTo>
                  <a:lnTo>
                    <a:pt x="295" y="85"/>
                  </a:lnTo>
                  <a:lnTo>
                    <a:pt x="299" y="88"/>
                  </a:lnTo>
                  <a:lnTo>
                    <a:pt x="301" y="92"/>
                  </a:lnTo>
                  <a:lnTo>
                    <a:pt x="302" y="97"/>
                  </a:lnTo>
                  <a:lnTo>
                    <a:pt x="302" y="97"/>
                  </a:lnTo>
                  <a:lnTo>
                    <a:pt x="302" y="100"/>
                  </a:lnTo>
                  <a:lnTo>
                    <a:pt x="301" y="103"/>
                  </a:lnTo>
                  <a:lnTo>
                    <a:pt x="299" y="106"/>
                  </a:lnTo>
                  <a:lnTo>
                    <a:pt x="297" y="109"/>
                  </a:lnTo>
                  <a:lnTo>
                    <a:pt x="294" y="111"/>
                  </a:lnTo>
                  <a:lnTo>
                    <a:pt x="291" y="111"/>
                  </a:lnTo>
                  <a:lnTo>
                    <a:pt x="288" y="111"/>
                  </a:lnTo>
                  <a:lnTo>
                    <a:pt x="286" y="108"/>
                  </a:lnTo>
                  <a:lnTo>
                    <a:pt x="286" y="108"/>
                  </a:lnTo>
                  <a:lnTo>
                    <a:pt x="280" y="101"/>
                  </a:lnTo>
                  <a:lnTo>
                    <a:pt x="274" y="95"/>
                  </a:lnTo>
                  <a:lnTo>
                    <a:pt x="268" y="89"/>
                  </a:lnTo>
                  <a:lnTo>
                    <a:pt x="260" y="86"/>
                  </a:lnTo>
                  <a:lnTo>
                    <a:pt x="260" y="86"/>
                  </a:lnTo>
                  <a:lnTo>
                    <a:pt x="253" y="83"/>
                  </a:lnTo>
                  <a:lnTo>
                    <a:pt x="248" y="80"/>
                  </a:lnTo>
                  <a:lnTo>
                    <a:pt x="243" y="76"/>
                  </a:lnTo>
                  <a:lnTo>
                    <a:pt x="239" y="69"/>
                  </a:lnTo>
                  <a:lnTo>
                    <a:pt x="239" y="69"/>
                  </a:lnTo>
                  <a:lnTo>
                    <a:pt x="235" y="62"/>
                  </a:lnTo>
                  <a:lnTo>
                    <a:pt x="233" y="60"/>
                  </a:lnTo>
                  <a:lnTo>
                    <a:pt x="231" y="58"/>
                  </a:lnTo>
                  <a:lnTo>
                    <a:pt x="227" y="56"/>
                  </a:lnTo>
                  <a:lnTo>
                    <a:pt x="227" y="56"/>
                  </a:lnTo>
                  <a:lnTo>
                    <a:pt x="213" y="46"/>
                  </a:lnTo>
                  <a:lnTo>
                    <a:pt x="206" y="43"/>
                  </a:lnTo>
                  <a:lnTo>
                    <a:pt x="199" y="41"/>
                  </a:lnTo>
                  <a:lnTo>
                    <a:pt x="199" y="41"/>
                  </a:lnTo>
                  <a:lnTo>
                    <a:pt x="192" y="41"/>
                  </a:lnTo>
                  <a:lnTo>
                    <a:pt x="186" y="42"/>
                  </a:lnTo>
                  <a:lnTo>
                    <a:pt x="180" y="45"/>
                  </a:lnTo>
                  <a:lnTo>
                    <a:pt x="178" y="47"/>
                  </a:lnTo>
                  <a:lnTo>
                    <a:pt x="176" y="50"/>
                  </a:lnTo>
                  <a:lnTo>
                    <a:pt x="176" y="50"/>
                  </a:lnTo>
                  <a:lnTo>
                    <a:pt x="172" y="56"/>
                  </a:lnTo>
                  <a:lnTo>
                    <a:pt x="168" y="60"/>
                  </a:lnTo>
                  <a:lnTo>
                    <a:pt x="166" y="62"/>
                  </a:lnTo>
                  <a:lnTo>
                    <a:pt x="165" y="65"/>
                  </a:lnTo>
                  <a:lnTo>
                    <a:pt x="166" y="67"/>
                  </a:lnTo>
                  <a:lnTo>
                    <a:pt x="168" y="69"/>
                  </a:lnTo>
                  <a:lnTo>
                    <a:pt x="168" y="69"/>
                  </a:lnTo>
                  <a:lnTo>
                    <a:pt x="170" y="72"/>
                  </a:lnTo>
                  <a:lnTo>
                    <a:pt x="171" y="75"/>
                  </a:lnTo>
                  <a:lnTo>
                    <a:pt x="173" y="81"/>
                  </a:lnTo>
                  <a:lnTo>
                    <a:pt x="173" y="87"/>
                  </a:lnTo>
                  <a:lnTo>
                    <a:pt x="173" y="92"/>
                  </a:lnTo>
                  <a:lnTo>
                    <a:pt x="173" y="92"/>
                  </a:lnTo>
                  <a:lnTo>
                    <a:pt x="173" y="94"/>
                  </a:lnTo>
                  <a:lnTo>
                    <a:pt x="171" y="98"/>
                  </a:lnTo>
                  <a:lnTo>
                    <a:pt x="168" y="101"/>
                  </a:lnTo>
                  <a:lnTo>
                    <a:pt x="165" y="104"/>
                  </a:lnTo>
                  <a:lnTo>
                    <a:pt x="162" y="106"/>
                  </a:lnTo>
                  <a:lnTo>
                    <a:pt x="158" y="107"/>
                  </a:lnTo>
                  <a:lnTo>
                    <a:pt x="154" y="106"/>
                  </a:lnTo>
                  <a:lnTo>
                    <a:pt x="151" y="102"/>
                  </a:lnTo>
                  <a:lnTo>
                    <a:pt x="151" y="102"/>
                  </a:lnTo>
                  <a:lnTo>
                    <a:pt x="145" y="91"/>
                  </a:lnTo>
                  <a:lnTo>
                    <a:pt x="140" y="78"/>
                  </a:lnTo>
                  <a:lnTo>
                    <a:pt x="136" y="72"/>
                  </a:lnTo>
                  <a:lnTo>
                    <a:pt x="133" y="68"/>
                  </a:lnTo>
                  <a:lnTo>
                    <a:pt x="128" y="65"/>
                  </a:lnTo>
                  <a:lnTo>
                    <a:pt x="123" y="64"/>
                  </a:lnTo>
                  <a:lnTo>
                    <a:pt x="123" y="64"/>
                  </a:lnTo>
                  <a:lnTo>
                    <a:pt x="114" y="66"/>
                  </a:lnTo>
                  <a:lnTo>
                    <a:pt x="109" y="66"/>
                  </a:lnTo>
                  <a:lnTo>
                    <a:pt x="108" y="66"/>
                  </a:lnTo>
                  <a:lnTo>
                    <a:pt x="107" y="64"/>
                  </a:lnTo>
                  <a:lnTo>
                    <a:pt x="105" y="56"/>
                  </a:lnTo>
                  <a:lnTo>
                    <a:pt x="105" y="56"/>
                  </a:lnTo>
                  <a:lnTo>
                    <a:pt x="103" y="46"/>
                  </a:lnTo>
                  <a:lnTo>
                    <a:pt x="101" y="43"/>
                  </a:lnTo>
                  <a:lnTo>
                    <a:pt x="100" y="40"/>
                  </a:lnTo>
                  <a:lnTo>
                    <a:pt x="97" y="38"/>
                  </a:lnTo>
                  <a:lnTo>
                    <a:pt x="94" y="37"/>
                  </a:lnTo>
                  <a:lnTo>
                    <a:pt x="87" y="35"/>
                  </a:lnTo>
                  <a:lnTo>
                    <a:pt x="87" y="35"/>
                  </a:lnTo>
                  <a:lnTo>
                    <a:pt x="82" y="34"/>
                  </a:lnTo>
                  <a:lnTo>
                    <a:pt x="79" y="32"/>
                  </a:lnTo>
                  <a:lnTo>
                    <a:pt x="75" y="28"/>
                  </a:lnTo>
                  <a:lnTo>
                    <a:pt x="68" y="24"/>
                  </a:lnTo>
                  <a:lnTo>
                    <a:pt x="68" y="24"/>
                  </a:lnTo>
                  <a:lnTo>
                    <a:pt x="60" y="20"/>
                  </a:lnTo>
                  <a:lnTo>
                    <a:pt x="54" y="17"/>
                  </a:lnTo>
                  <a:lnTo>
                    <a:pt x="46" y="16"/>
                  </a:lnTo>
                  <a:lnTo>
                    <a:pt x="35" y="17"/>
                  </a:lnTo>
                  <a:lnTo>
                    <a:pt x="35" y="17"/>
                  </a:lnTo>
                  <a:lnTo>
                    <a:pt x="30" y="19"/>
                  </a:lnTo>
                  <a:lnTo>
                    <a:pt x="24" y="20"/>
                  </a:lnTo>
                  <a:lnTo>
                    <a:pt x="15" y="22"/>
                  </a:lnTo>
                  <a:lnTo>
                    <a:pt x="15" y="22"/>
                  </a:lnTo>
                  <a:lnTo>
                    <a:pt x="6" y="23"/>
                  </a:lnTo>
                  <a:lnTo>
                    <a:pt x="2" y="26"/>
                  </a:lnTo>
                  <a:lnTo>
                    <a:pt x="1" y="27"/>
                  </a:lnTo>
                  <a:lnTo>
                    <a:pt x="0" y="29"/>
                  </a:lnTo>
                  <a:lnTo>
                    <a:pt x="1" y="31"/>
                  </a:lnTo>
                  <a:lnTo>
                    <a:pt x="3" y="33"/>
                  </a:lnTo>
                  <a:lnTo>
                    <a:pt x="3" y="33"/>
                  </a:lnTo>
                  <a:lnTo>
                    <a:pt x="7" y="37"/>
                  </a:lnTo>
                  <a:lnTo>
                    <a:pt x="12" y="39"/>
                  </a:lnTo>
                  <a:lnTo>
                    <a:pt x="16" y="41"/>
                  </a:lnTo>
                  <a:lnTo>
                    <a:pt x="16" y="43"/>
                  </a:lnTo>
                  <a:lnTo>
                    <a:pt x="17" y="44"/>
                  </a:lnTo>
                  <a:lnTo>
                    <a:pt x="17" y="44"/>
                  </a:lnTo>
                  <a:lnTo>
                    <a:pt x="18" y="54"/>
                  </a:lnTo>
                  <a:lnTo>
                    <a:pt x="20" y="64"/>
                  </a:lnTo>
                  <a:lnTo>
                    <a:pt x="20" y="64"/>
                  </a:lnTo>
                  <a:lnTo>
                    <a:pt x="22" y="66"/>
                  </a:lnTo>
                  <a:lnTo>
                    <a:pt x="25" y="66"/>
                  </a:lnTo>
                  <a:lnTo>
                    <a:pt x="34" y="65"/>
                  </a:lnTo>
                  <a:lnTo>
                    <a:pt x="42" y="65"/>
                  </a:lnTo>
                  <a:lnTo>
                    <a:pt x="45" y="65"/>
                  </a:lnTo>
                  <a:lnTo>
                    <a:pt x="45" y="66"/>
                  </a:lnTo>
                  <a:lnTo>
                    <a:pt x="45" y="67"/>
                  </a:lnTo>
                  <a:lnTo>
                    <a:pt x="45" y="67"/>
                  </a:lnTo>
                  <a:lnTo>
                    <a:pt x="44" y="71"/>
                  </a:lnTo>
                  <a:lnTo>
                    <a:pt x="41" y="74"/>
                  </a:lnTo>
                  <a:lnTo>
                    <a:pt x="37" y="77"/>
                  </a:lnTo>
                  <a:lnTo>
                    <a:pt x="30" y="79"/>
                  </a:lnTo>
                  <a:lnTo>
                    <a:pt x="30" y="79"/>
                  </a:lnTo>
                  <a:lnTo>
                    <a:pt x="22" y="84"/>
                  </a:lnTo>
                  <a:lnTo>
                    <a:pt x="19" y="86"/>
                  </a:lnTo>
                  <a:lnTo>
                    <a:pt x="16" y="89"/>
                  </a:lnTo>
                  <a:lnTo>
                    <a:pt x="15" y="91"/>
                  </a:lnTo>
                  <a:lnTo>
                    <a:pt x="15" y="94"/>
                  </a:lnTo>
                  <a:lnTo>
                    <a:pt x="18" y="96"/>
                  </a:lnTo>
                  <a:lnTo>
                    <a:pt x="22" y="97"/>
                  </a:lnTo>
                  <a:lnTo>
                    <a:pt x="22" y="97"/>
                  </a:lnTo>
                  <a:lnTo>
                    <a:pt x="27" y="98"/>
                  </a:lnTo>
                  <a:lnTo>
                    <a:pt x="32" y="98"/>
                  </a:lnTo>
                  <a:lnTo>
                    <a:pt x="41" y="97"/>
                  </a:lnTo>
                  <a:lnTo>
                    <a:pt x="47" y="96"/>
                  </a:lnTo>
                  <a:lnTo>
                    <a:pt x="49" y="97"/>
                  </a:lnTo>
                  <a:lnTo>
                    <a:pt x="50" y="98"/>
                  </a:lnTo>
                  <a:lnTo>
                    <a:pt x="50" y="98"/>
                  </a:lnTo>
                  <a:lnTo>
                    <a:pt x="52" y="101"/>
                  </a:lnTo>
                  <a:lnTo>
                    <a:pt x="54" y="102"/>
                  </a:lnTo>
                  <a:lnTo>
                    <a:pt x="61" y="104"/>
                  </a:lnTo>
                  <a:lnTo>
                    <a:pt x="61" y="104"/>
                  </a:lnTo>
                  <a:lnTo>
                    <a:pt x="65" y="105"/>
                  </a:lnTo>
                  <a:lnTo>
                    <a:pt x="70" y="107"/>
                  </a:lnTo>
                  <a:lnTo>
                    <a:pt x="74" y="110"/>
                  </a:lnTo>
                  <a:lnTo>
                    <a:pt x="75" y="111"/>
                  </a:lnTo>
                  <a:lnTo>
                    <a:pt x="75" y="112"/>
                  </a:lnTo>
                  <a:lnTo>
                    <a:pt x="75" y="112"/>
                  </a:lnTo>
                  <a:lnTo>
                    <a:pt x="71" y="113"/>
                  </a:lnTo>
                  <a:lnTo>
                    <a:pt x="66" y="115"/>
                  </a:lnTo>
                  <a:lnTo>
                    <a:pt x="64" y="116"/>
                  </a:lnTo>
                  <a:lnTo>
                    <a:pt x="63" y="118"/>
                  </a:lnTo>
                  <a:lnTo>
                    <a:pt x="63" y="119"/>
                  </a:lnTo>
                  <a:lnTo>
                    <a:pt x="66" y="122"/>
                  </a:lnTo>
                  <a:lnTo>
                    <a:pt x="66" y="122"/>
                  </a:lnTo>
                  <a:lnTo>
                    <a:pt x="70" y="124"/>
                  </a:lnTo>
                  <a:lnTo>
                    <a:pt x="74" y="125"/>
                  </a:lnTo>
                  <a:lnTo>
                    <a:pt x="78" y="125"/>
                  </a:lnTo>
                  <a:lnTo>
                    <a:pt x="81" y="124"/>
                  </a:lnTo>
                  <a:lnTo>
                    <a:pt x="84" y="123"/>
                  </a:lnTo>
                  <a:lnTo>
                    <a:pt x="86" y="122"/>
                  </a:lnTo>
                  <a:lnTo>
                    <a:pt x="87" y="120"/>
                  </a:lnTo>
                  <a:lnTo>
                    <a:pt x="88" y="119"/>
                  </a:lnTo>
                  <a:lnTo>
                    <a:pt x="88" y="119"/>
                  </a:lnTo>
                  <a:lnTo>
                    <a:pt x="88" y="117"/>
                  </a:lnTo>
                  <a:lnTo>
                    <a:pt x="90" y="116"/>
                  </a:lnTo>
                  <a:lnTo>
                    <a:pt x="94" y="114"/>
                  </a:lnTo>
                  <a:lnTo>
                    <a:pt x="97" y="113"/>
                  </a:lnTo>
                  <a:lnTo>
                    <a:pt x="98" y="114"/>
                  </a:lnTo>
                  <a:lnTo>
                    <a:pt x="100" y="115"/>
                  </a:lnTo>
                  <a:lnTo>
                    <a:pt x="101" y="117"/>
                  </a:lnTo>
                  <a:lnTo>
                    <a:pt x="101" y="117"/>
                  </a:lnTo>
                  <a:lnTo>
                    <a:pt x="102" y="121"/>
                  </a:lnTo>
                  <a:lnTo>
                    <a:pt x="102" y="125"/>
                  </a:lnTo>
                  <a:lnTo>
                    <a:pt x="100" y="128"/>
                  </a:lnTo>
                  <a:lnTo>
                    <a:pt x="94" y="132"/>
                  </a:lnTo>
                  <a:lnTo>
                    <a:pt x="94" y="132"/>
                  </a:lnTo>
                  <a:lnTo>
                    <a:pt x="92" y="133"/>
                  </a:lnTo>
                  <a:lnTo>
                    <a:pt x="90" y="135"/>
                  </a:lnTo>
                  <a:lnTo>
                    <a:pt x="89" y="137"/>
                  </a:lnTo>
                  <a:lnTo>
                    <a:pt x="90" y="140"/>
                  </a:lnTo>
                  <a:lnTo>
                    <a:pt x="91" y="141"/>
                  </a:lnTo>
                  <a:lnTo>
                    <a:pt x="93" y="142"/>
                  </a:lnTo>
                  <a:lnTo>
                    <a:pt x="98" y="143"/>
                  </a:lnTo>
                  <a:lnTo>
                    <a:pt x="102" y="143"/>
                  </a:lnTo>
                  <a:lnTo>
                    <a:pt x="102" y="143"/>
                  </a:lnTo>
                  <a:lnTo>
                    <a:pt x="107" y="143"/>
                  </a:lnTo>
                  <a:lnTo>
                    <a:pt x="112" y="142"/>
                  </a:lnTo>
                  <a:lnTo>
                    <a:pt x="121" y="139"/>
                  </a:lnTo>
                  <a:lnTo>
                    <a:pt x="125" y="137"/>
                  </a:lnTo>
                  <a:lnTo>
                    <a:pt x="128" y="136"/>
                  </a:lnTo>
                  <a:lnTo>
                    <a:pt x="130" y="137"/>
                  </a:lnTo>
                  <a:lnTo>
                    <a:pt x="131" y="141"/>
                  </a:lnTo>
                  <a:lnTo>
                    <a:pt x="131" y="141"/>
                  </a:lnTo>
                  <a:lnTo>
                    <a:pt x="131" y="143"/>
                  </a:lnTo>
                  <a:lnTo>
                    <a:pt x="130" y="145"/>
                  </a:lnTo>
                  <a:lnTo>
                    <a:pt x="127" y="147"/>
                  </a:lnTo>
                  <a:lnTo>
                    <a:pt x="124" y="149"/>
                  </a:lnTo>
                  <a:lnTo>
                    <a:pt x="122" y="150"/>
                  </a:lnTo>
                  <a:lnTo>
                    <a:pt x="122" y="153"/>
                  </a:lnTo>
                  <a:lnTo>
                    <a:pt x="122" y="153"/>
                  </a:lnTo>
                  <a:lnTo>
                    <a:pt x="122" y="158"/>
                  </a:lnTo>
                  <a:lnTo>
                    <a:pt x="124" y="163"/>
                  </a:lnTo>
                  <a:lnTo>
                    <a:pt x="129" y="167"/>
                  </a:lnTo>
                  <a:lnTo>
                    <a:pt x="135" y="170"/>
                  </a:lnTo>
                  <a:lnTo>
                    <a:pt x="135" y="170"/>
                  </a:lnTo>
                  <a:lnTo>
                    <a:pt x="142" y="172"/>
                  </a:lnTo>
                  <a:lnTo>
                    <a:pt x="149" y="174"/>
                  </a:lnTo>
                  <a:lnTo>
                    <a:pt x="155" y="173"/>
                  </a:lnTo>
                  <a:lnTo>
                    <a:pt x="157" y="172"/>
                  </a:lnTo>
                  <a:lnTo>
                    <a:pt x="160" y="171"/>
                  </a:lnTo>
                  <a:lnTo>
                    <a:pt x="160" y="171"/>
                  </a:lnTo>
                  <a:lnTo>
                    <a:pt x="165" y="167"/>
                  </a:lnTo>
                  <a:lnTo>
                    <a:pt x="171" y="165"/>
                  </a:lnTo>
                  <a:lnTo>
                    <a:pt x="179" y="164"/>
                  </a:lnTo>
                  <a:lnTo>
                    <a:pt x="189" y="164"/>
                  </a:lnTo>
                  <a:lnTo>
                    <a:pt x="189" y="164"/>
                  </a:lnTo>
                  <a:lnTo>
                    <a:pt x="200" y="165"/>
                  </a:lnTo>
                  <a:lnTo>
                    <a:pt x="211" y="167"/>
                  </a:lnTo>
                  <a:lnTo>
                    <a:pt x="216" y="168"/>
                  </a:lnTo>
                  <a:lnTo>
                    <a:pt x="221" y="168"/>
                  </a:lnTo>
                  <a:lnTo>
                    <a:pt x="224" y="166"/>
                  </a:lnTo>
                  <a:lnTo>
                    <a:pt x="227" y="164"/>
                  </a:lnTo>
                  <a:lnTo>
                    <a:pt x="227" y="164"/>
                  </a:lnTo>
                  <a:lnTo>
                    <a:pt x="231" y="158"/>
                  </a:lnTo>
                  <a:lnTo>
                    <a:pt x="237" y="154"/>
                  </a:lnTo>
                  <a:lnTo>
                    <a:pt x="240" y="152"/>
                  </a:lnTo>
                  <a:lnTo>
                    <a:pt x="242" y="152"/>
                  </a:lnTo>
                  <a:lnTo>
                    <a:pt x="244" y="153"/>
                  </a:lnTo>
                  <a:lnTo>
                    <a:pt x="245" y="156"/>
                  </a:lnTo>
                  <a:lnTo>
                    <a:pt x="245" y="156"/>
                  </a:lnTo>
                  <a:lnTo>
                    <a:pt x="247" y="162"/>
                  </a:lnTo>
                  <a:lnTo>
                    <a:pt x="248" y="164"/>
                  </a:lnTo>
                  <a:lnTo>
                    <a:pt x="249" y="165"/>
                  </a:lnTo>
                  <a:lnTo>
                    <a:pt x="253" y="165"/>
                  </a:lnTo>
                  <a:lnTo>
                    <a:pt x="259" y="164"/>
                  </a:lnTo>
                  <a:lnTo>
                    <a:pt x="259" y="164"/>
                  </a:lnTo>
                  <a:lnTo>
                    <a:pt x="266" y="164"/>
                  </a:lnTo>
                  <a:lnTo>
                    <a:pt x="273" y="164"/>
                  </a:lnTo>
                  <a:lnTo>
                    <a:pt x="276" y="164"/>
                  </a:lnTo>
                  <a:lnTo>
                    <a:pt x="277" y="163"/>
                  </a:lnTo>
                  <a:lnTo>
                    <a:pt x="279" y="161"/>
                  </a:lnTo>
                  <a:lnTo>
                    <a:pt x="279" y="159"/>
                  </a:lnTo>
                  <a:lnTo>
                    <a:pt x="279" y="159"/>
                  </a:lnTo>
                  <a:lnTo>
                    <a:pt x="279" y="157"/>
                  </a:lnTo>
                  <a:lnTo>
                    <a:pt x="280" y="155"/>
                  </a:lnTo>
                  <a:lnTo>
                    <a:pt x="282" y="153"/>
                  </a:lnTo>
                  <a:lnTo>
                    <a:pt x="283" y="152"/>
                  </a:lnTo>
                  <a:lnTo>
                    <a:pt x="288" y="152"/>
                  </a:lnTo>
                  <a:lnTo>
                    <a:pt x="294" y="152"/>
                  </a:lnTo>
                  <a:lnTo>
                    <a:pt x="294" y="152"/>
                  </a:lnTo>
                  <a:lnTo>
                    <a:pt x="300" y="154"/>
                  </a:lnTo>
                  <a:lnTo>
                    <a:pt x="305" y="157"/>
                  </a:lnTo>
                  <a:lnTo>
                    <a:pt x="307" y="158"/>
                  </a:lnTo>
                  <a:lnTo>
                    <a:pt x="308" y="160"/>
                  </a:lnTo>
                  <a:lnTo>
                    <a:pt x="308" y="163"/>
                  </a:lnTo>
                  <a:lnTo>
                    <a:pt x="306" y="165"/>
                  </a:lnTo>
                  <a:lnTo>
                    <a:pt x="306" y="165"/>
                  </a:lnTo>
                  <a:lnTo>
                    <a:pt x="302" y="169"/>
                  </a:lnTo>
                  <a:lnTo>
                    <a:pt x="298" y="171"/>
                  </a:lnTo>
                  <a:lnTo>
                    <a:pt x="288" y="174"/>
                  </a:lnTo>
                  <a:lnTo>
                    <a:pt x="288" y="174"/>
                  </a:lnTo>
                  <a:lnTo>
                    <a:pt x="278" y="177"/>
                  </a:lnTo>
                  <a:lnTo>
                    <a:pt x="273" y="179"/>
                  </a:lnTo>
                  <a:lnTo>
                    <a:pt x="266" y="179"/>
                  </a:lnTo>
                  <a:lnTo>
                    <a:pt x="266" y="179"/>
                  </a:lnTo>
                  <a:lnTo>
                    <a:pt x="263" y="180"/>
                  </a:lnTo>
                  <a:lnTo>
                    <a:pt x="261" y="180"/>
                  </a:lnTo>
                  <a:lnTo>
                    <a:pt x="260" y="182"/>
                  </a:lnTo>
                  <a:lnTo>
                    <a:pt x="259" y="183"/>
                  </a:lnTo>
                  <a:lnTo>
                    <a:pt x="260" y="185"/>
                  </a:lnTo>
                  <a:lnTo>
                    <a:pt x="261" y="187"/>
                  </a:lnTo>
                  <a:lnTo>
                    <a:pt x="263" y="189"/>
                  </a:lnTo>
                  <a:lnTo>
                    <a:pt x="268" y="191"/>
                  </a:lnTo>
                  <a:lnTo>
                    <a:pt x="268" y="191"/>
                  </a:lnTo>
                  <a:lnTo>
                    <a:pt x="274" y="193"/>
                  </a:lnTo>
                  <a:lnTo>
                    <a:pt x="278" y="195"/>
                  </a:lnTo>
                  <a:lnTo>
                    <a:pt x="279" y="196"/>
                  </a:lnTo>
                  <a:lnTo>
                    <a:pt x="279" y="198"/>
                  </a:lnTo>
                  <a:lnTo>
                    <a:pt x="280" y="205"/>
                  </a:lnTo>
                  <a:lnTo>
                    <a:pt x="280" y="205"/>
                  </a:lnTo>
                  <a:lnTo>
                    <a:pt x="279" y="215"/>
                  </a:lnTo>
                  <a:lnTo>
                    <a:pt x="278" y="220"/>
                  </a:lnTo>
                  <a:lnTo>
                    <a:pt x="278" y="226"/>
                  </a:lnTo>
                  <a:lnTo>
                    <a:pt x="278" y="230"/>
                  </a:lnTo>
                  <a:lnTo>
                    <a:pt x="281" y="234"/>
                  </a:lnTo>
                  <a:lnTo>
                    <a:pt x="284" y="237"/>
                  </a:lnTo>
                  <a:lnTo>
                    <a:pt x="291" y="239"/>
                  </a:lnTo>
                  <a:lnTo>
                    <a:pt x="291" y="239"/>
                  </a:lnTo>
                  <a:lnTo>
                    <a:pt x="298" y="240"/>
                  </a:lnTo>
                  <a:lnTo>
                    <a:pt x="305" y="240"/>
                  </a:lnTo>
                  <a:lnTo>
                    <a:pt x="317" y="238"/>
                  </a:lnTo>
                  <a:lnTo>
                    <a:pt x="323" y="237"/>
                  </a:lnTo>
                  <a:lnTo>
                    <a:pt x="328" y="236"/>
                  </a:lnTo>
                  <a:lnTo>
                    <a:pt x="334" y="237"/>
                  </a:lnTo>
                  <a:lnTo>
                    <a:pt x="339" y="239"/>
                  </a:lnTo>
                  <a:lnTo>
                    <a:pt x="339" y="239"/>
                  </a:lnTo>
                  <a:lnTo>
                    <a:pt x="345" y="241"/>
                  </a:lnTo>
                  <a:lnTo>
                    <a:pt x="350" y="243"/>
                  </a:lnTo>
                  <a:lnTo>
                    <a:pt x="356" y="244"/>
                  </a:lnTo>
                  <a:lnTo>
                    <a:pt x="361" y="244"/>
                  </a:lnTo>
                  <a:lnTo>
                    <a:pt x="372" y="243"/>
                  </a:lnTo>
                  <a:lnTo>
                    <a:pt x="384" y="243"/>
                  </a:lnTo>
                  <a:lnTo>
                    <a:pt x="384" y="243"/>
                  </a:lnTo>
                  <a:lnTo>
                    <a:pt x="399" y="243"/>
                  </a:lnTo>
                  <a:lnTo>
                    <a:pt x="413" y="244"/>
                  </a:lnTo>
                  <a:lnTo>
                    <a:pt x="419" y="244"/>
                  </a:lnTo>
                  <a:lnTo>
                    <a:pt x="424" y="243"/>
                  </a:lnTo>
                  <a:lnTo>
                    <a:pt x="428" y="240"/>
                  </a:lnTo>
                  <a:lnTo>
                    <a:pt x="429" y="239"/>
                  </a:lnTo>
                  <a:lnTo>
                    <a:pt x="429" y="237"/>
                  </a:lnTo>
                  <a:lnTo>
                    <a:pt x="429" y="237"/>
                  </a:lnTo>
                  <a:lnTo>
                    <a:pt x="430" y="233"/>
                  </a:lnTo>
                  <a:lnTo>
                    <a:pt x="431" y="230"/>
                  </a:lnTo>
                  <a:lnTo>
                    <a:pt x="433" y="227"/>
                  </a:lnTo>
                  <a:lnTo>
                    <a:pt x="435" y="224"/>
                  </a:lnTo>
                  <a:lnTo>
                    <a:pt x="441" y="222"/>
                  </a:lnTo>
                  <a:lnTo>
                    <a:pt x="445" y="221"/>
                  </a:lnTo>
                  <a:lnTo>
                    <a:pt x="445" y="221"/>
                  </a:lnTo>
                  <a:lnTo>
                    <a:pt x="449" y="221"/>
                  </a:lnTo>
                  <a:lnTo>
                    <a:pt x="454" y="220"/>
                  </a:lnTo>
                  <a:lnTo>
                    <a:pt x="456" y="219"/>
                  </a:lnTo>
                  <a:lnTo>
                    <a:pt x="457" y="217"/>
                  </a:lnTo>
                  <a:lnTo>
                    <a:pt x="457" y="215"/>
                  </a:lnTo>
                  <a:lnTo>
                    <a:pt x="456" y="212"/>
                  </a:lnTo>
                  <a:lnTo>
                    <a:pt x="456" y="212"/>
                  </a:lnTo>
                  <a:lnTo>
                    <a:pt x="454" y="208"/>
                  </a:lnTo>
                  <a:lnTo>
                    <a:pt x="450" y="206"/>
                  </a:lnTo>
                  <a:lnTo>
                    <a:pt x="444" y="202"/>
                  </a:lnTo>
                  <a:lnTo>
                    <a:pt x="441" y="200"/>
                  </a:lnTo>
                  <a:lnTo>
                    <a:pt x="437" y="197"/>
                  </a:lnTo>
                  <a:lnTo>
                    <a:pt x="435" y="194"/>
                  </a:lnTo>
                  <a:lnTo>
                    <a:pt x="434" y="189"/>
                  </a:lnTo>
                  <a:lnTo>
                    <a:pt x="434" y="189"/>
                  </a:lnTo>
                  <a:lnTo>
                    <a:pt x="435" y="184"/>
                  </a:lnTo>
                  <a:lnTo>
                    <a:pt x="436" y="180"/>
                  </a:lnTo>
                  <a:lnTo>
                    <a:pt x="438" y="177"/>
                  </a:lnTo>
                  <a:lnTo>
                    <a:pt x="442" y="174"/>
                  </a:lnTo>
                  <a:lnTo>
                    <a:pt x="445" y="172"/>
                  </a:lnTo>
                  <a:lnTo>
                    <a:pt x="449" y="171"/>
                  </a:lnTo>
                  <a:lnTo>
                    <a:pt x="453" y="171"/>
                  </a:lnTo>
                  <a:lnTo>
                    <a:pt x="457" y="172"/>
                  </a:lnTo>
                  <a:lnTo>
                    <a:pt x="457" y="172"/>
                  </a:lnTo>
                  <a:lnTo>
                    <a:pt x="461" y="174"/>
                  </a:lnTo>
                  <a:lnTo>
                    <a:pt x="464" y="176"/>
                  </a:lnTo>
                  <a:lnTo>
                    <a:pt x="468" y="180"/>
                  </a:lnTo>
                  <a:lnTo>
                    <a:pt x="470" y="184"/>
                  </a:lnTo>
                  <a:lnTo>
                    <a:pt x="471" y="185"/>
                  </a:lnTo>
                  <a:lnTo>
                    <a:pt x="473" y="186"/>
                  </a:lnTo>
                  <a:lnTo>
                    <a:pt x="473" y="186"/>
                  </a:lnTo>
                  <a:lnTo>
                    <a:pt x="475" y="186"/>
                  </a:lnTo>
                  <a:lnTo>
                    <a:pt x="476" y="184"/>
                  </a:lnTo>
                  <a:lnTo>
                    <a:pt x="477" y="180"/>
                  </a:lnTo>
                  <a:lnTo>
                    <a:pt x="477" y="171"/>
                  </a:lnTo>
                  <a:lnTo>
                    <a:pt x="477" y="171"/>
                  </a:lnTo>
                  <a:lnTo>
                    <a:pt x="476" y="160"/>
                  </a:lnTo>
                  <a:lnTo>
                    <a:pt x="475" y="153"/>
                  </a:lnTo>
                  <a:lnTo>
                    <a:pt x="474" y="150"/>
                  </a:lnTo>
                  <a:lnTo>
                    <a:pt x="472" y="148"/>
                  </a:lnTo>
                  <a:lnTo>
                    <a:pt x="470" y="147"/>
                  </a:lnTo>
                  <a:lnTo>
                    <a:pt x="468" y="146"/>
                  </a:lnTo>
                  <a:lnTo>
                    <a:pt x="468" y="146"/>
                  </a:lnTo>
                  <a:lnTo>
                    <a:pt x="464" y="146"/>
                  </a:lnTo>
                  <a:lnTo>
                    <a:pt x="460" y="144"/>
                  </a:lnTo>
                  <a:lnTo>
                    <a:pt x="457" y="141"/>
                  </a:lnTo>
                  <a:lnTo>
                    <a:pt x="456" y="135"/>
                  </a:lnTo>
                  <a:lnTo>
                    <a:pt x="456" y="135"/>
                  </a:lnTo>
                  <a:lnTo>
                    <a:pt x="456" y="133"/>
                  </a:lnTo>
                  <a:lnTo>
                    <a:pt x="457" y="131"/>
                  </a:lnTo>
                  <a:lnTo>
                    <a:pt x="460" y="127"/>
                  </a:lnTo>
                  <a:lnTo>
                    <a:pt x="462" y="123"/>
                  </a:lnTo>
                  <a:lnTo>
                    <a:pt x="462" y="120"/>
                  </a:lnTo>
                  <a:lnTo>
                    <a:pt x="462" y="117"/>
                  </a:lnTo>
                  <a:lnTo>
                    <a:pt x="462" y="117"/>
                  </a:lnTo>
                  <a:lnTo>
                    <a:pt x="462" y="113"/>
                  </a:lnTo>
                  <a:lnTo>
                    <a:pt x="462" y="110"/>
                  </a:lnTo>
                  <a:lnTo>
                    <a:pt x="466" y="105"/>
                  </a:lnTo>
                  <a:lnTo>
                    <a:pt x="467" y="102"/>
                  </a:lnTo>
                  <a:lnTo>
                    <a:pt x="469" y="99"/>
                  </a:lnTo>
                  <a:lnTo>
                    <a:pt x="469" y="94"/>
                  </a:lnTo>
                  <a:lnTo>
                    <a:pt x="469" y="89"/>
                  </a:lnTo>
                  <a:lnTo>
                    <a:pt x="469" y="89"/>
                  </a:lnTo>
                  <a:lnTo>
                    <a:pt x="467" y="83"/>
                  </a:lnTo>
                  <a:lnTo>
                    <a:pt x="465" y="79"/>
                  </a:lnTo>
                  <a:lnTo>
                    <a:pt x="462" y="76"/>
                  </a:lnTo>
                  <a:lnTo>
                    <a:pt x="459" y="74"/>
                  </a:lnTo>
                  <a:lnTo>
                    <a:pt x="457" y="71"/>
                  </a:lnTo>
                  <a:lnTo>
                    <a:pt x="454" y="68"/>
                  </a:lnTo>
                  <a:lnTo>
                    <a:pt x="453" y="64"/>
                  </a:lnTo>
                  <a:lnTo>
                    <a:pt x="452" y="59"/>
                  </a:lnTo>
                  <a:lnTo>
                    <a:pt x="452" y="59"/>
                  </a:lnTo>
                  <a:lnTo>
                    <a:pt x="453" y="47"/>
                  </a:lnTo>
                  <a:lnTo>
                    <a:pt x="451" y="39"/>
                  </a:lnTo>
                  <a:lnTo>
                    <a:pt x="450" y="37"/>
                  </a:lnTo>
                  <a:lnTo>
                    <a:pt x="448" y="35"/>
                  </a:lnTo>
                  <a:lnTo>
                    <a:pt x="446" y="33"/>
                  </a:lnTo>
                  <a:lnTo>
                    <a:pt x="442" y="32"/>
                  </a:lnTo>
                  <a:lnTo>
                    <a:pt x="442" y="32"/>
                  </a:lnTo>
                  <a:lnTo>
                    <a:pt x="434" y="30"/>
                  </a:lnTo>
                  <a:lnTo>
                    <a:pt x="426" y="30"/>
                  </a:lnTo>
                  <a:lnTo>
                    <a:pt x="422" y="29"/>
                  </a:lnTo>
                  <a:lnTo>
                    <a:pt x="418" y="27"/>
                  </a:lnTo>
                  <a:lnTo>
                    <a:pt x="414" y="24"/>
                  </a:lnTo>
                  <a:lnTo>
                    <a:pt x="410" y="20"/>
                  </a:lnTo>
                  <a:lnTo>
                    <a:pt x="410" y="20"/>
                  </a:lnTo>
                  <a:lnTo>
                    <a:pt x="402" y="13"/>
                  </a:lnTo>
                  <a:lnTo>
                    <a:pt x="399" y="12"/>
                  </a:lnTo>
                  <a:lnTo>
                    <a:pt x="396" y="11"/>
                  </a:lnTo>
                  <a:lnTo>
                    <a:pt x="394" y="11"/>
                  </a:lnTo>
                  <a:lnTo>
                    <a:pt x="391" y="12"/>
                  </a:lnTo>
                  <a:lnTo>
                    <a:pt x="389" y="13"/>
                  </a:lnTo>
                  <a:lnTo>
                    <a:pt x="388" y="15"/>
                  </a:lnTo>
                  <a:lnTo>
                    <a:pt x="388" y="15"/>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243">
              <a:extLst>
                <a:ext uri="{FF2B5EF4-FFF2-40B4-BE49-F238E27FC236}">
                  <a16:creationId xmlns:a16="http://schemas.microsoft.com/office/drawing/2014/main" id="{9D490F9C-D5E5-48D1-A9E6-396B6B7CF2E0}"/>
                </a:ext>
              </a:extLst>
            </p:cNvPr>
            <p:cNvSpPr>
              <a:spLocks/>
            </p:cNvSpPr>
            <p:nvPr/>
          </p:nvSpPr>
          <p:spPr bwMode="auto">
            <a:xfrm>
              <a:off x="3742960" y="2342461"/>
              <a:ext cx="30509" cy="25083"/>
            </a:xfrm>
            <a:custGeom>
              <a:avLst/>
              <a:gdLst>
                <a:gd name="T0" fmla="*/ 18 w 96"/>
                <a:gd name="T1" fmla="*/ 59 h 67"/>
                <a:gd name="T2" fmla="*/ 18 w 96"/>
                <a:gd name="T3" fmla="*/ 59 h 67"/>
                <a:gd name="T4" fmla="*/ 22 w 96"/>
                <a:gd name="T5" fmla="*/ 63 h 67"/>
                <a:gd name="T6" fmla="*/ 29 w 96"/>
                <a:gd name="T7" fmla="*/ 66 h 67"/>
                <a:gd name="T8" fmla="*/ 36 w 96"/>
                <a:gd name="T9" fmla="*/ 67 h 67"/>
                <a:gd name="T10" fmla="*/ 45 w 96"/>
                <a:gd name="T11" fmla="*/ 66 h 67"/>
                <a:gd name="T12" fmla="*/ 45 w 96"/>
                <a:gd name="T13" fmla="*/ 66 h 67"/>
                <a:gd name="T14" fmla="*/ 49 w 96"/>
                <a:gd name="T15" fmla="*/ 65 h 67"/>
                <a:gd name="T16" fmla="*/ 54 w 96"/>
                <a:gd name="T17" fmla="*/ 65 h 67"/>
                <a:gd name="T18" fmla="*/ 64 w 96"/>
                <a:gd name="T19" fmla="*/ 65 h 67"/>
                <a:gd name="T20" fmla="*/ 68 w 96"/>
                <a:gd name="T21" fmla="*/ 65 h 67"/>
                <a:gd name="T22" fmla="*/ 72 w 96"/>
                <a:gd name="T23" fmla="*/ 64 h 67"/>
                <a:gd name="T24" fmla="*/ 75 w 96"/>
                <a:gd name="T25" fmla="*/ 62 h 67"/>
                <a:gd name="T26" fmla="*/ 78 w 96"/>
                <a:gd name="T27" fmla="*/ 59 h 67"/>
                <a:gd name="T28" fmla="*/ 78 w 96"/>
                <a:gd name="T29" fmla="*/ 59 h 67"/>
                <a:gd name="T30" fmla="*/ 80 w 96"/>
                <a:gd name="T31" fmla="*/ 56 h 67"/>
                <a:gd name="T32" fmla="*/ 84 w 96"/>
                <a:gd name="T33" fmla="*/ 54 h 67"/>
                <a:gd name="T34" fmla="*/ 91 w 96"/>
                <a:gd name="T35" fmla="*/ 51 h 67"/>
                <a:gd name="T36" fmla="*/ 94 w 96"/>
                <a:gd name="T37" fmla="*/ 51 h 67"/>
                <a:gd name="T38" fmla="*/ 96 w 96"/>
                <a:gd name="T39" fmla="*/ 50 h 67"/>
                <a:gd name="T40" fmla="*/ 96 w 96"/>
                <a:gd name="T41" fmla="*/ 48 h 67"/>
                <a:gd name="T42" fmla="*/ 95 w 96"/>
                <a:gd name="T43" fmla="*/ 45 h 67"/>
                <a:gd name="T44" fmla="*/ 95 w 96"/>
                <a:gd name="T45" fmla="*/ 45 h 67"/>
                <a:gd name="T46" fmla="*/ 93 w 96"/>
                <a:gd name="T47" fmla="*/ 42 h 67"/>
                <a:gd name="T48" fmla="*/ 92 w 96"/>
                <a:gd name="T49" fmla="*/ 40 h 67"/>
                <a:gd name="T50" fmla="*/ 91 w 96"/>
                <a:gd name="T51" fmla="*/ 35 h 67"/>
                <a:gd name="T52" fmla="*/ 89 w 96"/>
                <a:gd name="T53" fmla="*/ 31 h 67"/>
                <a:gd name="T54" fmla="*/ 88 w 96"/>
                <a:gd name="T55" fmla="*/ 29 h 67"/>
                <a:gd name="T56" fmla="*/ 86 w 96"/>
                <a:gd name="T57" fmla="*/ 27 h 67"/>
                <a:gd name="T58" fmla="*/ 86 w 96"/>
                <a:gd name="T59" fmla="*/ 27 h 67"/>
                <a:gd name="T60" fmla="*/ 80 w 96"/>
                <a:gd name="T61" fmla="*/ 21 h 67"/>
                <a:gd name="T62" fmla="*/ 74 w 96"/>
                <a:gd name="T63" fmla="*/ 15 h 67"/>
                <a:gd name="T64" fmla="*/ 68 w 96"/>
                <a:gd name="T65" fmla="*/ 10 h 67"/>
                <a:gd name="T66" fmla="*/ 65 w 96"/>
                <a:gd name="T67" fmla="*/ 8 h 67"/>
                <a:gd name="T68" fmla="*/ 61 w 96"/>
                <a:gd name="T69" fmla="*/ 7 h 67"/>
                <a:gd name="T70" fmla="*/ 61 w 96"/>
                <a:gd name="T71" fmla="*/ 7 h 67"/>
                <a:gd name="T72" fmla="*/ 58 w 96"/>
                <a:gd name="T73" fmla="*/ 6 h 67"/>
                <a:gd name="T74" fmla="*/ 55 w 96"/>
                <a:gd name="T75" fmla="*/ 5 h 67"/>
                <a:gd name="T76" fmla="*/ 50 w 96"/>
                <a:gd name="T77" fmla="*/ 2 h 67"/>
                <a:gd name="T78" fmla="*/ 48 w 96"/>
                <a:gd name="T79" fmla="*/ 0 h 67"/>
                <a:gd name="T80" fmla="*/ 45 w 96"/>
                <a:gd name="T81" fmla="*/ 0 h 67"/>
                <a:gd name="T82" fmla="*/ 42 w 96"/>
                <a:gd name="T83" fmla="*/ 1 h 67"/>
                <a:gd name="T84" fmla="*/ 39 w 96"/>
                <a:gd name="T85" fmla="*/ 3 h 67"/>
                <a:gd name="T86" fmla="*/ 39 w 96"/>
                <a:gd name="T87" fmla="*/ 3 h 67"/>
                <a:gd name="T88" fmla="*/ 33 w 96"/>
                <a:gd name="T89" fmla="*/ 9 h 67"/>
                <a:gd name="T90" fmla="*/ 18 w 96"/>
                <a:gd name="T91" fmla="*/ 21 h 67"/>
                <a:gd name="T92" fmla="*/ 18 w 96"/>
                <a:gd name="T93" fmla="*/ 21 h 67"/>
                <a:gd name="T94" fmla="*/ 11 w 96"/>
                <a:gd name="T95" fmla="*/ 27 h 67"/>
                <a:gd name="T96" fmla="*/ 4 w 96"/>
                <a:gd name="T97" fmla="*/ 34 h 67"/>
                <a:gd name="T98" fmla="*/ 2 w 96"/>
                <a:gd name="T99" fmla="*/ 38 h 67"/>
                <a:gd name="T100" fmla="*/ 0 w 96"/>
                <a:gd name="T101" fmla="*/ 41 h 67"/>
                <a:gd name="T102" fmla="*/ 0 w 96"/>
                <a:gd name="T103" fmla="*/ 44 h 67"/>
                <a:gd name="T104" fmla="*/ 2 w 96"/>
                <a:gd name="T105" fmla="*/ 47 h 67"/>
                <a:gd name="T106" fmla="*/ 2 w 96"/>
                <a:gd name="T107" fmla="*/ 47 h 67"/>
                <a:gd name="T108" fmla="*/ 7 w 96"/>
                <a:gd name="T109" fmla="*/ 50 h 67"/>
                <a:gd name="T110" fmla="*/ 11 w 96"/>
                <a:gd name="T111" fmla="*/ 52 h 67"/>
                <a:gd name="T112" fmla="*/ 15 w 96"/>
                <a:gd name="T113" fmla="*/ 56 h 67"/>
                <a:gd name="T114" fmla="*/ 18 w 96"/>
                <a:gd name="T115" fmla="*/ 59 h 67"/>
                <a:gd name="T116" fmla="*/ 18 w 96"/>
                <a:gd name="T11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67">
                  <a:moveTo>
                    <a:pt x="18" y="59"/>
                  </a:moveTo>
                  <a:lnTo>
                    <a:pt x="18" y="59"/>
                  </a:lnTo>
                  <a:lnTo>
                    <a:pt x="22" y="63"/>
                  </a:lnTo>
                  <a:lnTo>
                    <a:pt x="29" y="66"/>
                  </a:lnTo>
                  <a:lnTo>
                    <a:pt x="36" y="67"/>
                  </a:lnTo>
                  <a:lnTo>
                    <a:pt x="45" y="66"/>
                  </a:lnTo>
                  <a:lnTo>
                    <a:pt x="45" y="66"/>
                  </a:lnTo>
                  <a:lnTo>
                    <a:pt x="49" y="65"/>
                  </a:lnTo>
                  <a:lnTo>
                    <a:pt x="54" y="65"/>
                  </a:lnTo>
                  <a:lnTo>
                    <a:pt x="64" y="65"/>
                  </a:lnTo>
                  <a:lnTo>
                    <a:pt x="68" y="65"/>
                  </a:lnTo>
                  <a:lnTo>
                    <a:pt x="72" y="64"/>
                  </a:lnTo>
                  <a:lnTo>
                    <a:pt x="75" y="62"/>
                  </a:lnTo>
                  <a:lnTo>
                    <a:pt x="78" y="59"/>
                  </a:lnTo>
                  <a:lnTo>
                    <a:pt x="78" y="59"/>
                  </a:lnTo>
                  <a:lnTo>
                    <a:pt x="80" y="56"/>
                  </a:lnTo>
                  <a:lnTo>
                    <a:pt x="84" y="54"/>
                  </a:lnTo>
                  <a:lnTo>
                    <a:pt x="91" y="51"/>
                  </a:lnTo>
                  <a:lnTo>
                    <a:pt x="94" y="51"/>
                  </a:lnTo>
                  <a:lnTo>
                    <a:pt x="96" y="50"/>
                  </a:lnTo>
                  <a:lnTo>
                    <a:pt x="96" y="48"/>
                  </a:lnTo>
                  <a:lnTo>
                    <a:pt x="95" y="45"/>
                  </a:lnTo>
                  <a:lnTo>
                    <a:pt x="95" y="45"/>
                  </a:lnTo>
                  <a:lnTo>
                    <a:pt x="93" y="42"/>
                  </a:lnTo>
                  <a:lnTo>
                    <a:pt x="92" y="40"/>
                  </a:lnTo>
                  <a:lnTo>
                    <a:pt x="91" y="35"/>
                  </a:lnTo>
                  <a:lnTo>
                    <a:pt x="89" y="31"/>
                  </a:lnTo>
                  <a:lnTo>
                    <a:pt x="88" y="29"/>
                  </a:lnTo>
                  <a:lnTo>
                    <a:pt x="86" y="27"/>
                  </a:lnTo>
                  <a:lnTo>
                    <a:pt x="86" y="27"/>
                  </a:lnTo>
                  <a:lnTo>
                    <a:pt x="80" y="21"/>
                  </a:lnTo>
                  <a:lnTo>
                    <a:pt x="74" y="15"/>
                  </a:lnTo>
                  <a:lnTo>
                    <a:pt x="68" y="10"/>
                  </a:lnTo>
                  <a:lnTo>
                    <a:pt x="65" y="8"/>
                  </a:lnTo>
                  <a:lnTo>
                    <a:pt x="61" y="7"/>
                  </a:lnTo>
                  <a:lnTo>
                    <a:pt x="61" y="7"/>
                  </a:lnTo>
                  <a:lnTo>
                    <a:pt x="58" y="6"/>
                  </a:lnTo>
                  <a:lnTo>
                    <a:pt x="55" y="5"/>
                  </a:lnTo>
                  <a:lnTo>
                    <a:pt x="50" y="2"/>
                  </a:lnTo>
                  <a:lnTo>
                    <a:pt x="48" y="0"/>
                  </a:lnTo>
                  <a:lnTo>
                    <a:pt x="45" y="0"/>
                  </a:lnTo>
                  <a:lnTo>
                    <a:pt x="42" y="1"/>
                  </a:lnTo>
                  <a:lnTo>
                    <a:pt x="39" y="3"/>
                  </a:lnTo>
                  <a:lnTo>
                    <a:pt x="39" y="3"/>
                  </a:lnTo>
                  <a:lnTo>
                    <a:pt x="33" y="9"/>
                  </a:lnTo>
                  <a:lnTo>
                    <a:pt x="18" y="21"/>
                  </a:lnTo>
                  <a:lnTo>
                    <a:pt x="18" y="21"/>
                  </a:lnTo>
                  <a:lnTo>
                    <a:pt x="11" y="27"/>
                  </a:lnTo>
                  <a:lnTo>
                    <a:pt x="4" y="34"/>
                  </a:lnTo>
                  <a:lnTo>
                    <a:pt x="2" y="38"/>
                  </a:lnTo>
                  <a:lnTo>
                    <a:pt x="0" y="41"/>
                  </a:lnTo>
                  <a:lnTo>
                    <a:pt x="0" y="44"/>
                  </a:lnTo>
                  <a:lnTo>
                    <a:pt x="2" y="47"/>
                  </a:lnTo>
                  <a:lnTo>
                    <a:pt x="2" y="47"/>
                  </a:lnTo>
                  <a:lnTo>
                    <a:pt x="7" y="50"/>
                  </a:lnTo>
                  <a:lnTo>
                    <a:pt x="11" y="52"/>
                  </a:lnTo>
                  <a:lnTo>
                    <a:pt x="15" y="56"/>
                  </a:lnTo>
                  <a:lnTo>
                    <a:pt x="18" y="59"/>
                  </a:lnTo>
                  <a:lnTo>
                    <a:pt x="18" y="59"/>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244">
              <a:extLst>
                <a:ext uri="{FF2B5EF4-FFF2-40B4-BE49-F238E27FC236}">
                  <a16:creationId xmlns:a16="http://schemas.microsoft.com/office/drawing/2014/main" id="{0BD42799-62E5-4ACA-8DA0-1A3690C5117A}"/>
                </a:ext>
              </a:extLst>
            </p:cNvPr>
            <p:cNvSpPr>
              <a:spLocks/>
            </p:cNvSpPr>
            <p:nvPr/>
          </p:nvSpPr>
          <p:spPr bwMode="auto">
            <a:xfrm>
              <a:off x="3723893" y="2228854"/>
              <a:ext cx="33052" cy="35409"/>
            </a:xfrm>
            <a:custGeom>
              <a:avLst/>
              <a:gdLst>
                <a:gd name="T0" fmla="*/ 8 w 108"/>
                <a:gd name="T1" fmla="*/ 26 h 97"/>
                <a:gd name="T2" fmla="*/ 8 w 108"/>
                <a:gd name="T3" fmla="*/ 26 h 97"/>
                <a:gd name="T4" fmla="*/ 10 w 108"/>
                <a:gd name="T5" fmla="*/ 34 h 97"/>
                <a:gd name="T6" fmla="*/ 11 w 108"/>
                <a:gd name="T7" fmla="*/ 42 h 97"/>
                <a:gd name="T8" fmla="*/ 13 w 108"/>
                <a:gd name="T9" fmla="*/ 49 h 97"/>
                <a:gd name="T10" fmla="*/ 14 w 108"/>
                <a:gd name="T11" fmla="*/ 52 h 97"/>
                <a:gd name="T12" fmla="*/ 17 w 108"/>
                <a:gd name="T13" fmla="*/ 54 h 97"/>
                <a:gd name="T14" fmla="*/ 17 w 108"/>
                <a:gd name="T15" fmla="*/ 54 h 97"/>
                <a:gd name="T16" fmla="*/ 29 w 108"/>
                <a:gd name="T17" fmla="*/ 61 h 97"/>
                <a:gd name="T18" fmla="*/ 35 w 108"/>
                <a:gd name="T19" fmla="*/ 66 h 97"/>
                <a:gd name="T20" fmla="*/ 39 w 108"/>
                <a:gd name="T21" fmla="*/ 71 h 97"/>
                <a:gd name="T22" fmla="*/ 39 w 108"/>
                <a:gd name="T23" fmla="*/ 71 h 97"/>
                <a:gd name="T24" fmla="*/ 43 w 108"/>
                <a:gd name="T25" fmla="*/ 77 h 97"/>
                <a:gd name="T26" fmla="*/ 49 w 108"/>
                <a:gd name="T27" fmla="*/ 83 h 97"/>
                <a:gd name="T28" fmla="*/ 56 w 108"/>
                <a:gd name="T29" fmla="*/ 89 h 97"/>
                <a:gd name="T30" fmla="*/ 60 w 108"/>
                <a:gd name="T31" fmla="*/ 91 h 97"/>
                <a:gd name="T32" fmla="*/ 64 w 108"/>
                <a:gd name="T33" fmla="*/ 92 h 97"/>
                <a:gd name="T34" fmla="*/ 64 w 108"/>
                <a:gd name="T35" fmla="*/ 92 h 97"/>
                <a:gd name="T36" fmla="*/ 72 w 108"/>
                <a:gd name="T37" fmla="*/ 95 h 97"/>
                <a:gd name="T38" fmla="*/ 81 w 108"/>
                <a:gd name="T39" fmla="*/ 97 h 97"/>
                <a:gd name="T40" fmla="*/ 85 w 108"/>
                <a:gd name="T41" fmla="*/ 97 h 97"/>
                <a:gd name="T42" fmla="*/ 89 w 108"/>
                <a:gd name="T43" fmla="*/ 97 h 97"/>
                <a:gd name="T44" fmla="*/ 94 w 108"/>
                <a:gd name="T45" fmla="*/ 96 h 97"/>
                <a:gd name="T46" fmla="*/ 97 w 108"/>
                <a:gd name="T47" fmla="*/ 94 h 97"/>
                <a:gd name="T48" fmla="*/ 97 w 108"/>
                <a:gd name="T49" fmla="*/ 94 h 97"/>
                <a:gd name="T50" fmla="*/ 102 w 108"/>
                <a:gd name="T51" fmla="*/ 89 h 97"/>
                <a:gd name="T52" fmla="*/ 105 w 108"/>
                <a:gd name="T53" fmla="*/ 87 h 97"/>
                <a:gd name="T54" fmla="*/ 107 w 108"/>
                <a:gd name="T55" fmla="*/ 85 h 97"/>
                <a:gd name="T56" fmla="*/ 108 w 108"/>
                <a:gd name="T57" fmla="*/ 82 h 97"/>
                <a:gd name="T58" fmla="*/ 107 w 108"/>
                <a:gd name="T59" fmla="*/ 79 h 97"/>
                <a:gd name="T60" fmla="*/ 105 w 108"/>
                <a:gd name="T61" fmla="*/ 76 h 97"/>
                <a:gd name="T62" fmla="*/ 101 w 108"/>
                <a:gd name="T63" fmla="*/ 72 h 97"/>
                <a:gd name="T64" fmla="*/ 101 w 108"/>
                <a:gd name="T65" fmla="*/ 72 h 97"/>
                <a:gd name="T66" fmla="*/ 89 w 108"/>
                <a:gd name="T67" fmla="*/ 63 h 97"/>
                <a:gd name="T68" fmla="*/ 77 w 108"/>
                <a:gd name="T69" fmla="*/ 55 h 97"/>
                <a:gd name="T70" fmla="*/ 66 w 108"/>
                <a:gd name="T71" fmla="*/ 48 h 97"/>
                <a:gd name="T72" fmla="*/ 62 w 108"/>
                <a:gd name="T73" fmla="*/ 43 h 97"/>
                <a:gd name="T74" fmla="*/ 59 w 108"/>
                <a:gd name="T75" fmla="*/ 39 h 97"/>
                <a:gd name="T76" fmla="*/ 59 w 108"/>
                <a:gd name="T77" fmla="*/ 39 h 97"/>
                <a:gd name="T78" fmla="*/ 55 w 108"/>
                <a:gd name="T79" fmla="*/ 30 h 97"/>
                <a:gd name="T80" fmla="*/ 50 w 108"/>
                <a:gd name="T81" fmla="*/ 25 h 97"/>
                <a:gd name="T82" fmla="*/ 44 w 108"/>
                <a:gd name="T83" fmla="*/ 20 h 97"/>
                <a:gd name="T84" fmla="*/ 37 w 108"/>
                <a:gd name="T85" fmla="*/ 13 h 97"/>
                <a:gd name="T86" fmla="*/ 37 w 108"/>
                <a:gd name="T87" fmla="*/ 13 h 97"/>
                <a:gd name="T88" fmla="*/ 26 w 108"/>
                <a:gd name="T89" fmla="*/ 7 h 97"/>
                <a:gd name="T90" fmla="*/ 20 w 108"/>
                <a:gd name="T91" fmla="*/ 4 h 97"/>
                <a:gd name="T92" fmla="*/ 14 w 108"/>
                <a:gd name="T93" fmla="*/ 1 h 97"/>
                <a:gd name="T94" fmla="*/ 8 w 108"/>
                <a:gd name="T95" fmla="*/ 0 h 97"/>
                <a:gd name="T96" fmla="*/ 3 w 108"/>
                <a:gd name="T97" fmla="*/ 0 h 97"/>
                <a:gd name="T98" fmla="*/ 2 w 108"/>
                <a:gd name="T99" fmla="*/ 1 h 97"/>
                <a:gd name="T100" fmla="*/ 1 w 108"/>
                <a:gd name="T101" fmla="*/ 2 h 97"/>
                <a:gd name="T102" fmla="*/ 0 w 108"/>
                <a:gd name="T103" fmla="*/ 4 h 97"/>
                <a:gd name="T104" fmla="*/ 1 w 108"/>
                <a:gd name="T105" fmla="*/ 7 h 97"/>
                <a:gd name="T106" fmla="*/ 1 w 108"/>
                <a:gd name="T107" fmla="*/ 7 h 97"/>
                <a:gd name="T108" fmla="*/ 8 w 108"/>
                <a:gd name="T109" fmla="*/ 26 h 97"/>
                <a:gd name="T110" fmla="*/ 8 w 108"/>
                <a:gd name="T111" fmla="*/ 2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 h="97">
                  <a:moveTo>
                    <a:pt x="8" y="26"/>
                  </a:moveTo>
                  <a:lnTo>
                    <a:pt x="8" y="26"/>
                  </a:lnTo>
                  <a:lnTo>
                    <a:pt x="10" y="34"/>
                  </a:lnTo>
                  <a:lnTo>
                    <a:pt x="11" y="42"/>
                  </a:lnTo>
                  <a:lnTo>
                    <a:pt x="13" y="49"/>
                  </a:lnTo>
                  <a:lnTo>
                    <a:pt x="14" y="52"/>
                  </a:lnTo>
                  <a:lnTo>
                    <a:pt x="17" y="54"/>
                  </a:lnTo>
                  <a:lnTo>
                    <a:pt x="17" y="54"/>
                  </a:lnTo>
                  <a:lnTo>
                    <a:pt x="29" y="61"/>
                  </a:lnTo>
                  <a:lnTo>
                    <a:pt x="35" y="66"/>
                  </a:lnTo>
                  <a:lnTo>
                    <a:pt x="39" y="71"/>
                  </a:lnTo>
                  <a:lnTo>
                    <a:pt x="39" y="71"/>
                  </a:lnTo>
                  <a:lnTo>
                    <a:pt x="43" y="77"/>
                  </a:lnTo>
                  <a:lnTo>
                    <a:pt x="49" y="83"/>
                  </a:lnTo>
                  <a:lnTo>
                    <a:pt x="56" y="89"/>
                  </a:lnTo>
                  <a:lnTo>
                    <a:pt x="60" y="91"/>
                  </a:lnTo>
                  <a:lnTo>
                    <a:pt x="64" y="92"/>
                  </a:lnTo>
                  <a:lnTo>
                    <a:pt x="64" y="92"/>
                  </a:lnTo>
                  <a:lnTo>
                    <a:pt x="72" y="95"/>
                  </a:lnTo>
                  <a:lnTo>
                    <a:pt x="81" y="97"/>
                  </a:lnTo>
                  <a:lnTo>
                    <a:pt x="85" y="97"/>
                  </a:lnTo>
                  <a:lnTo>
                    <a:pt x="89" y="97"/>
                  </a:lnTo>
                  <a:lnTo>
                    <a:pt x="94" y="96"/>
                  </a:lnTo>
                  <a:lnTo>
                    <a:pt x="97" y="94"/>
                  </a:lnTo>
                  <a:lnTo>
                    <a:pt x="97" y="94"/>
                  </a:lnTo>
                  <a:lnTo>
                    <a:pt x="102" y="89"/>
                  </a:lnTo>
                  <a:lnTo>
                    <a:pt x="105" y="87"/>
                  </a:lnTo>
                  <a:lnTo>
                    <a:pt x="107" y="85"/>
                  </a:lnTo>
                  <a:lnTo>
                    <a:pt x="108" y="82"/>
                  </a:lnTo>
                  <a:lnTo>
                    <a:pt x="107" y="79"/>
                  </a:lnTo>
                  <a:lnTo>
                    <a:pt x="105" y="76"/>
                  </a:lnTo>
                  <a:lnTo>
                    <a:pt x="101" y="72"/>
                  </a:lnTo>
                  <a:lnTo>
                    <a:pt x="101" y="72"/>
                  </a:lnTo>
                  <a:lnTo>
                    <a:pt x="89" y="63"/>
                  </a:lnTo>
                  <a:lnTo>
                    <a:pt x="77" y="55"/>
                  </a:lnTo>
                  <a:lnTo>
                    <a:pt x="66" y="48"/>
                  </a:lnTo>
                  <a:lnTo>
                    <a:pt x="62" y="43"/>
                  </a:lnTo>
                  <a:lnTo>
                    <a:pt x="59" y="39"/>
                  </a:lnTo>
                  <a:lnTo>
                    <a:pt x="59" y="39"/>
                  </a:lnTo>
                  <a:lnTo>
                    <a:pt x="55" y="30"/>
                  </a:lnTo>
                  <a:lnTo>
                    <a:pt x="50" y="25"/>
                  </a:lnTo>
                  <a:lnTo>
                    <a:pt x="44" y="20"/>
                  </a:lnTo>
                  <a:lnTo>
                    <a:pt x="37" y="13"/>
                  </a:lnTo>
                  <a:lnTo>
                    <a:pt x="37" y="13"/>
                  </a:lnTo>
                  <a:lnTo>
                    <a:pt x="26" y="7"/>
                  </a:lnTo>
                  <a:lnTo>
                    <a:pt x="20" y="4"/>
                  </a:lnTo>
                  <a:lnTo>
                    <a:pt x="14" y="1"/>
                  </a:lnTo>
                  <a:lnTo>
                    <a:pt x="8" y="0"/>
                  </a:lnTo>
                  <a:lnTo>
                    <a:pt x="3" y="0"/>
                  </a:lnTo>
                  <a:lnTo>
                    <a:pt x="2" y="1"/>
                  </a:lnTo>
                  <a:lnTo>
                    <a:pt x="1" y="2"/>
                  </a:lnTo>
                  <a:lnTo>
                    <a:pt x="0" y="4"/>
                  </a:lnTo>
                  <a:lnTo>
                    <a:pt x="1" y="7"/>
                  </a:lnTo>
                  <a:lnTo>
                    <a:pt x="1" y="7"/>
                  </a:lnTo>
                  <a:lnTo>
                    <a:pt x="8" y="26"/>
                  </a:lnTo>
                  <a:lnTo>
                    <a:pt x="8" y="26"/>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245">
              <a:extLst>
                <a:ext uri="{FF2B5EF4-FFF2-40B4-BE49-F238E27FC236}">
                  <a16:creationId xmlns:a16="http://schemas.microsoft.com/office/drawing/2014/main" id="{001F6033-5107-4082-BB09-A52B1BE61929}"/>
                </a:ext>
              </a:extLst>
            </p:cNvPr>
            <p:cNvSpPr>
              <a:spLocks/>
            </p:cNvSpPr>
            <p:nvPr/>
          </p:nvSpPr>
          <p:spPr bwMode="auto">
            <a:xfrm>
              <a:off x="3728978" y="2144756"/>
              <a:ext cx="138565" cy="84099"/>
            </a:xfrm>
            <a:custGeom>
              <a:avLst/>
              <a:gdLst>
                <a:gd name="T0" fmla="*/ 49 w 435"/>
                <a:gd name="T1" fmla="*/ 48 h 225"/>
                <a:gd name="T2" fmla="*/ 55 w 435"/>
                <a:gd name="T3" fmla="*/ 62 h 225"/>
                <a:gd name="T4" fmla="*/ 40 w 435"/>
                <a:gd name="T5" fmla="*/ 76 h 225"/>
                <a:gd name="T6" fmla="*/ 51 w 435"/>
                <a:gd name="T7" fmla="*/ 84 h 225"/>
                <a:gd name="T8" fmla="*/ 71 w 435"/>
                <a:gd name="T9" fmla="*/ 74 h 225"/>
                <a:gd name="T10" fmla="*/ 95 w 435"/>
                <a:gd name="T11" fmla="*/ 62 h 225"/>
                <a:gd name="T12" fmla="*/ 108 w 435"/>
                <a:gd name="T13" fmla="*/ 70 h 225"/>
                <a:gd name="T14" fmla="*/ 99 w 435"/>
                <a:gd name="T15" fmla="*/ 83 h 225"/>
                <a:gd name="T16" fmla="*/ 111 w 435"/>
                <a:gd name="T17" fmla="*/ 91 h 225"/>
                <a:gd name="T18" fmla="*/ 130 w 435"/>
                <a:gd name="T19" fmla="*/ 89 h 225"/>
                <a:gd name="T20" fmla="*/ 122 w 435"/>
                <a:gd name="T21" fmla="*/ 107 h 225"/>
                <a:gd name="T22" fmla="*/ 120 w 435"/>
                <a:gd name="T23" fmla="*/ 112 h 225"/>
                <a:gd name="T24" fmla="*/ 119 w 435"/>
                <a:gd name="T25" fmla="*/ 119 h 225"/>
                <a:gd name="T26" fmla="*/ 87 w 435"/>
                <a:gd name="T27" fmla="*/ 115 h 225"/>
                <a:gd name="T28" fmla="*/ 58 w 435"/>
                <a:gd name="T29" fmla="*/ 107 h 225"/>
                <a:gd name="T30" fmla="*/ 42 w 435"/>
                <a:gd name="T31" fmla="*/ 121 h 225"/>
                <a:gd name="T32" fmla="*/ 52 w 435"/>
                <a:gd name="T33" fmla="*/ 142 h 225"/>
                <a:gd name="T34" fmla="*/ 103 w 435"/>
                <a:gd name="T35" fmla="*/ 168 h 225"/>
                <a:gd name="T36" fmla="*/ 146 w 435"/>
                <a:gd name="T37" fmla="*/ 148 h 225"/>
                <a:gd name="T38" fmla="*/ 177 w 435"/>
                <a:gd name="T39" fmla="*/ 153 h 225"/>
                <a:gd name="T40" fmla="*/ 162 w 435"/>
                <a:gd name="T41" fmla="*/ 166 h 225"/>
                <a:gd name="T42" fmla="*/ 168 w 435"/>
                <a:gd name="T43" fmla="*/ 178 h 225"/>
                <a:gd name="T44" fmla="*/ 194 w 435"/>
                <a:gd name="T45" fmla="*/ 165 h 225"/>
                <a:gd name="T46" fmla="*/ 247 w 435"/>
                <a:gd name="T47" fmla="*/ 162 h 225"/>
                <a:gd name="T48" fmla="*/ 288 w 435"/>
                <a:gd name="T49" fmla="*/ 176 h 225"/>
                <a:gd name="T50" fmla="*/ 324 w 435"/>
                <a:gd name="T51" fmla="*/ 209 h 225"/>
                <a:gd name="T52" fmla="*/ 353 w 435"/>
                <a:gd name="T53" fmla="*/ 224 h 225"/>
                <a:gd name="T54" fmla="*/ 420 w 435"/>
                <a:gd name="T55" fmla="*/ 219 h 225"/>
                <a:gd name="T56" fmla="*/ 434 w 435"/>
                <a:gd name="T57" fmla="*/ 194 h 225"/>
                <a:gd name="T58" fmla="*/ 414 w 435"/>
                <a:gd name="T59" fmla="*/ 175 h 225"/>
                <a:gd name="T60" fmla="*/ 390 w 435"/>
                <a:gd name="T61" fmla="*/ 155 h 225"/>
                <a:gd name="T62" fmla="*/ 381 w 435"/>
                <a:gd name="T63" fmla="*/ 143 h 225"/>
                <a:gd name="T64" fmla="*/ 397 w 435"/>
                <a:gd name="T65" fmla="*/ 128 h 225"/>
                <a:gd name="T66" fmla="*/ 399 w 435"/>
                <a:gd name="T67" fmla="*/ 115 h 225"/>
                <a:gd name="T68" fmla="*/ 372 w 435"/>
                <a:gd name="T69" fmla="*/ 105 h 225"/>
                <a:gd name="T70" fmla="*/ 364 w 435"/>
                <a:gd name="T71" fmla="*/ 88 h 225"/>
                <a:gd name="T72" fmla="*/ 347 w 435"/>
                <a:gd name="T73" fmla="*/ 79 h 225"/>
                <a:gd name="T74" fmla="*/ 327 w 435"/>
                <a:gd name="T75" fmla="*/ 76 h 225"/>
                <a:gd name="T76" fmla="*/ 314 w 435"/>
                <a:gd name="T77" fmla="*/ 88 h 225"/>
                <a:gd name="T78" fmla="*/ 292 w 435"/>
                <a:gd name="T79" fmla="*/ 66 h 225"/>
                <a:gd name="T80" fmla="*/ 254 w 435"/>
                <a:gd name="T81" fmla="*/ 42 h 225"/>
                <a:gd name="T82" fmla="*/ 217 w 435"/>
                <a:gd name="T83" fmla="*/ 49 h 225"/>
                <a:gd name="T84" fmla="*/ 208 w 435"/>
                <a:gd name="T85" fmla="*/ 67 h 225"/>
                <a:gd name="T86" fmla="*/ 190 w 435"/>
                <a:gd name="T87" fmla="*/ 67 h 225"/>
                <a:gd name="T88" fmla="*/ 193 w 435"/>
                <a:gd name="T89" fmla="*/ 55 h 225"/>
                <a:gd name="T90" fmla="*/ 200 w 435"/>
                <a:gd name="T91" fmla="*/ 43 h 225"/>
                <a:gd name="T92" fmla="*/ 176 w 435"/>
                <a:gd name="T93" fmla="*/ 20 h 225"/>
                <a:gd name="T94" fmla="*/ 148 w 435"/>
                <a:gd name="T95" fmla="*/ 10 h 225"/>
                <a:gd name="T96" fmla="*/ 124 w 435"/>
                <a:gd name="T97" fmla="*/ 1 h 225"/>
                <a:gd name="T98" fmla="*/ 79 w 435"/>
                <a:gd name="T99" fmla="*/ 5 h 225"/>
                <a:gd name="T100" fmla="*/ 48 w 435"/>
                <a:gd name="T101" fmla="*/ 11 h 225"/>
                <a:gd name="T102" fmla="*/ 10 w 435"/>
                <a:gd name="T103" fmla="*/ 16 h 225"/>
                <a:gd name="T104" fmla="*/ 2 w 435"/>
                <a:gd name="T105" fmla="*/ 4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5" h="225">
                  <a:moveTo>
                    <a:pt x="9" y="50"/>
                  </a:moveTo>
                  <a:lnTo>
                    <a:pt x="9" y="50"/>
                  </a:lnTo>
                  <a:lnTo>
                    <a:pt x="15" y="50"/>
                  </a:lnTo>
                  <a:lnTo>
                    <a:pt x="23" y="50"/>
                  </a:lnTo>
                  <a:lnTo>
                    <a:pt x="41" y="48"/>
                  </a:lnTo>
                  <a:lnTo>
                    <a:pt x="49" y="48"/>
                  </a:lnTo>
                  <a:lnTo>
                    <a:pt x="55" y="48"/>
                  </a:lnTo>
                  <a:lnTo>
                    <a:pt x="59" y="49"/>
                  </a:lnTo>
                  <a:lnTo>
                    <a:pt x="59" y="50"/>
                  </a:lnTo>
                  <a:lnTo>
                    <a:pt x="59" y="52"/>
                  </a:lnTo>
                  <a:lnTo>
                    <a:pt x="59" y="52"/>
                  </a:lnTo>
                  <a:lnTo>
                    <a:pt x="55" y="62"/>
                  </a:lnTo>
                  <a:lnTo>
                    <a:pt x="52" y="66"/>
                  </a:lnTo>
                  <a:lnTo>
                    <a:pt x="46" y="69"/>
                  </a:lnTo>
                  <a:lnTo>
                    <a:pt x="46" y="69"/>
                  </a:lnTo>
                  <a:lnTo>
                    <a:pt x="42" y="72"/>
                  </a:lnTo>
                  <a:lnTo>
                    <a:pt x="40" y="74"/>
                  </a:lnTo>
                  <a:lnTo>
                    <a:pt x="40" y="76"/>
                  </a:lnTo>
                  <a:lnTo>
                    <a:pt x="40" y="79"/>
                  </a:lnTo>
                  <a:lnTo>
                    <a:pt x="42" y="81"/>
                  </a:lnTo>
                  <a:lnTo>
                    <a:pt x="44" y="83"/>
                  </a:lnTo>
                  <a:lnTo>
                    <a:pt x="48" y="84"/>
                  </a:lnTo>
                  <a:lnTo>
                    <a:pt x="51" y="84"/>
                  </a:lnTo>
                  <a:lnTo>
                    <a:pt x="51" y="84"/>
                  </a:lnTo>
                  <a:lnTo>
                    <a:pt x="58" y="84"/>
                  </a:lnTo>
                  <a:lnTo>
                    <a:pt x="63" y="83"/>
                  </a:lnTo>
                  <a:lnTo>
                    <a:pt x="65" y="82"/>
                  </a:lnTo>
                  <a:lnTo>
                    <a:pt x="67" y="80"/>
                  </a:lnTo>
                  <a:lnTo>
                    <a:pt x="71" y="74"/>
                  </a:lnTo>
                  <a:lnTo>
                    <a:pt x="71" y="74"/>
                  </a:lnTo>
                  <a:lnTo>
                    <a:pt x="74" y="70"/>
                  </a:lnTo>
                  <a:lnTo>
                    <a:pt x="77" y="67"/>
                  </a:lnTo>
                  <a:lnTo>
                    <a:pt x="79" y="65"/>
                  </a:lnTo>
                  <a:lnTo>
                    <a:pt x="82" y="64"/>
                  </a:lnTo>
                  <a:lnTo>
                    <a:pt x="88" y="62"/>
                  </a:lnTo>
                  <a:lnTo>
                    <a:pt x="95" y="62"/>
                  </a:lnTo>
                  <a:lnTo>
                    <a:pt x="95" y="62"/>
                  </a:lnTo>
                  <a:lnTo>
                    <a:pt x="99" y="62"/>
                  </a:lnTo>
                  <a:lnTo>
                    <a:pt x="102" y="63"/>
                  </a:lnTo>
                  <a:lnTo>
                    <a:pt x="105" y="65"/>
                  </a:lnTo>
                  <a:lnTo>
                    <a:pt x="107" y="67"/>
                  </a:lnTo>
                  <a:lnTo>
                    <a:pt x="108" y="70"/>
                  </a:lnTo>
                  <a:lnTo>
                    <a:pt x="108" y="73"/>
                  </a:lnTo>
                  <a:lnTo>
                    <a:pt x="107" y="76"/>
                  </a:lnTo>
                  <a:lnTo>
                    <a:pt x="104" y="78"/>
                  </a:lnTo>
                  <a:lnTo>
                    <a:pt x="104" y="78"/>
                  </a:lnTo>
                  <a:lnTo>
                    <a:pt x="101" y="80"/>
                  </a:lnTo>
                  <a:lnTo>
                    <a:pt x="99" y="83"/>
                  </a:lnTo>
                  <a:lnTo>
                    <a:pt x="98" y="85"/>
                  </a:lnTo>
                  <a:lnTo>
                    <a:pt x="99" y="88"/>
                  </a:lnTo>
                  <a:lnTo>
                    <a:pt x="101" y="90"/>
                  </a:lnTo>
                  <a:lnTo>
                    <a:pt x="103" y="91"/>
                  </a:lnTo>
                  <a:lnTo>
                    <a:pt x="107" y="92"/>
                  </a:lnTo>
                  <a:lnTo>
                    <a:pt x="111" y="91"/>
                  </a:lnTo>
                  <a:lnTo>
                    <a:pt x="111" y="91"/>
                  </a:lnTo>
                  <a:lnTo>
                    <a:pt x="119" y="89"/>
                  </a:lnTo>
                  <a:lnTo>
                    <a:pt x="125" y="87"/>
                  </a:lnTo>
                  <a:lnTo>
                    <a:pt x="129" y="86"/>
                  </a:lnTo>
                  <a:lnTo>
                    <a:pt x="130" y="87"/>
                  </a:lnTo>
                  <a:lnTo>
                    <a:pt x="130" y="89"/>
                  </a:lnTo>
                  <a:lnTo>
                    <a:pt x="130" y="89"/>
                  </a:lnTo>
                  <a:lnTo>
                    <a:pt x="130" y="94"/>
                  </a:lnTo>
                  <a:lnTo>
                    <a:pt x="129" y="101"/>
                  </a:lnTo>
                  <a:lnTo>
                    <a:pt x="127" y="103"/>
                  </a:lnTo>
                  <a:lnTo>
                    <a:pt x="125" y="106"/>
                  </a:lnTo>
                  <a:lnTo>
                    <a:pt x="122" y="107"/>
                  </a:lnTo>
                  <a:lnTo>
                    <a:pt x="117" y="107"/>
                  </a:lnTo>
                  <a:lnTo>
                    <a:pt x="117" y="107"/>
                  </a:lnTo>
                  <a:lnTo>
                    <a:pt x="115" y="108"/>
                  </a:lnTo>
                  <a:lnTo>
                    <a:pt x="114" y="108"/>
                  </a:lnTo>
                  <a:lnTo>
                    <a:pt x="115" y="109"/>
                  </a:lnTo>
                  <a:lnTo>
                    <a:pt x="120" y="112"/>
                  </a:lnTo>
                  <a:lnTo>
                    <a:pt x="122" y="115"/>
                  </a:lnTo>
                  <a:lnTo>
                    <a:pt x="124" y="117"/>
                  </a:lnTo>
                  <a:lnTo>
                    <a:pt x="124" y="117"/>
                  </a:lnTo>
                  <a:lnTo>
                    <a:pt x="123" y="118"/>
                  </a:lnTo>
                  <a:lnTo>
                    <a:pt x="119" y="119"/>
                  </a:lnTo>
                  <a:lnTo>
                    <a:pt x="119" y="119"/>
                  </a:lnTo>
                  <a:lnTo>
                    <a:pt x="114" y="119"/>
                  </a:lnTo>
                  <a:lnTo>
                    <a:pt x="110" y="120"/>
                  </a:lnTo>
                  <a:lnTo>
                    <a:pt x="104" y="122"/>
                  </a:lnTo>
                  <a:lnTo>
                    <a:pt x="101" y="122"/>
                  </a:lnTo>
                  <a:lnTo>
                    <a:pt x="98" y="121"/>
                  </a:lnTo>
                  <a:lnTo>
                    <a:pt x="87" y="115"/>
                  </a:lnTo>
                  <a:lnTo>
                    <a:pt x="87" y="115"/>
                  </a:lnTo>
                  <a:lnTo>
                    <a:pt x="81" y="111"/>
                  </a:lnTo>
                  <a:lnTo>
                    <a:pt x="74" y="109"/>
                  </a:lnTo>
                  <a:lnTo>
                    <a:pt x="68" y="108"/>
                  </a:lnTo>
                  <a:lnTo>
                    <a:pt x="63" y="107"/>
                  </a:lnTo>
                  <a:lnTo>
                    <a:pt x="58" y="107"/>
                  </a:lnTo>
                  <a:lnTo>
                    <a:pt x="54" y="108"/>
                  </a:lnTo>
                  <a:lnTo>
                    <a:pt x="48" y="112"/>
                  </a:lnTo>
                  <a:lnTo>
                    <a:pt x="48" y="112"/>
                  </a:lnTo>
                  <a:lnTo>
                    <a:pt x="45" y="114"/>
                  </a:lnTo>
                  <a:lnTo>
                    <a:pt x="43" y="117"/>
                  </a:lnTo>
                  <a:lnTo>
                    <a:pt x="42" y="121"/>
                  </a:lnTo>
                  <a:lnTo>
                    <a:pt x="42" y="125"/>
                  </a:lnTo>
                  <a:lnTo>
                    <a:pt x="42" y="129"/>
                  </a:lnTo>
                  <a:lnTo>
                    <a:pt x="44" y="134"/>
                  </a:lnTo>
                  <a:lnTo>
                    <a:pt x="47" y="138"/>
                  </a:lnTo>
                  <a:lnTo>
                    <a:pt x="52" y="142"/>
                  </a:lnTo>
                  <a:lnTo>
                    <a:pt x="52" y="142"/>
                  </a:lnTo>
                  <a:lnTo>
                    <a:pt x="64" y="152"/>
                  </a:lnTo>
                  <a:lnTo>
                    <a:pt x="71" y="158"/>
                  </a:lnTo>
                  <a:lnTo>
                    <a:pt x="80" y="162"/>
                  </a:lnTo>
                  <a:lnTo>
                    <a:pt x="88" y="166"/>
                  </a:lnTo>
                  <a:lnTo>
                    <a:pt x="95" y="168"/>
                  </a:lnTo>
                  <a:lnTo>
                    <a:pt x="103" y="168"/>
                  </a:lnTo>
                  <a:lnTo>
                    <a:pt x="106" y="168"/>
                  </a:lnTo>
                  <a:lnTo>
                    <a:pt x="110" y="166"/>
                  </a:lnTo>
                  <a:lnTo>
                    <a:pt x="110" y="166"/>
                  </a:lnTo>
                  <a:lnTo>
                    <a:pt x="132" y="153"/>
                  </a:lnTo>
                  <a:lnTo>
                    <a:pt x="141" y="149"/>
                  </a:lnTo>
                  <a:lnTo>
                    <a:pt x="146" y="148"/>
                  </a:lnTo>
                  <a:lnTo>
                    <a:pt x="150" y="148"/>
                  </a:lnTo>
                  <a:lnTo>
                    <a:pt x="150" y="148"/>
                  </a:lnTo>
                  <a:lnTo>
                    <a:pt x="161" y="149"/>
                  </a:lnTo>
                  <a:lnTo>
                    <a:pt x="172" y="150"/>
                  </a:lnTo>
                  <a:lnTo>
                    <a:pt x="175" y="151"/>
                  </a:lnTo>
                  <a:lnTo>
                    <a:pt x="177" y="153"/>
                  </a:lnTo>
                  <a:lnTo>
                    <a:pt x="177" y="154"/>
                  </a:lnTo>
                  <a:lnTo>
                    <a:pt x="176" y="155"/>
                  </a:lnTo>
                  <a:lnTo>
                    <a:pt x="171" y="159"/>
                  </a:lnTo>
                  <a:lnTo>
                    <a:pt x="171" y="159"/>
                  </a:lnTo>
                  <a:lnTo>
                    <a:pt x="166" y="162"/>
                  </a:lnTo>
                  <a:lnTo>
                    <a:pt x="162" y="166"/>
                  </a:lnTo>
                  <a:lnTo>
                    <a:pt x="161" y="169"/>
                  </a:lnTo>
                  <a:lnTo>
                    <a:pt x="160" y="172"/>
                  </a:lnTo>
                  <a:lnTo>
                    <a:pt x="161" y="174"/>
                  </a:lnTo>
                  <a:lnTo>
                    <a:pt x="162" y="176"/>
                  </a:lnTo>
                  <a:lnTo>
                    <a:pt x="165" y="178"/>
                  </a:lnTo>
                  <a:lnTo>
                    <a:pt x="168" y="178"/>
                  </a:lnTo>
                  <a:lnTo>
                    <a:pt x="168" y="178"/>
                  </a:lnTo>
                  <a:lnTo>
                    <a:pt x="174" y="178"/>
                  </a:lnTo>
                  <a:lnTo>
                    <a:pt x="178" y="176"/>
                  </a:lnTo>
                  <a:lnTo>
                    <a:pt x="189" y="168"/>
                  </a:lnTo>
                  <a:lnTo>
                    <a:pt x="189" y="168"/>
                  </a:lnTo>
                  <a:lnTo>
                    <a:pt x="194" y="165"/>
                  </a:lnTo>
                  <a:lnTo>
                    <a:pt x="200" y="163"/>
                  </a:lnTo>
                  <a:lnTo>
                    <a:pt x="208" y="162"/>
                  </a:lnTo>
                  <a:lnTo>
                    <a:pt x="219" y="162"/>
                  </a:lnTo>
                  <a:lnTo>
                    <a:pt x="219" y="162"/>
                  </a:lnTo>
                  <a:lnTo>
                    <a:pt x="232" y="162"/>
                  </a:lnTo>
                  <a:lnTo>
                    <a:pt x="247" y="162"/>
                  </a:lnTo>
                  <a:lnTo>
                    <a:pt x="254" y="162"/>
                  </a:lnTo>
                  <a:lnTo>
                    <a:pt x="261" y="164"/>
                  </a:lnTo>
                  <a:lnTo>
                    <a:pt x="269" y="166"/>
                  </a:lnTo>
                  <a:lnTo>
                    <a:pt x="276" y="170"/>
                  </a:lnTo>
                  <a:lnTo>
                    <a:pt x="276" y="170"/>
                  </a:lnTo>
                  <a:lnTo>
                    <a:pt x="288" y="176"/>
                  </a:lnTo>
                  <a:lnTo>
                    <a:pt x="295" y="179"/>
                  </a:lnTo>
                  <a:lnTo>
                    <a:pt x="298" y="181"/>
                  </a:lnTo>
                  <a:lnTo>
                    <a:pt x="301" y="184"/>
                  </a:lnTo>
                  <a:lnTo>
                    <a:pt x="312" y="196"/>
                  </a:lnTo>
                  <a:lnTo>
                    <a:pt x="312" y="196"/>
                  </a:lnTo>
                  <a:lnTo>
                    <a:pt x="324" y="209"/>
                  </a:lnTo>
                  <a:lnTo>
                    <a:pt x="328" y="214"/>
                  </a:lnTo>
                  <a:lnTo>
                    <a:pt x="333" y="217"/>
                  </a:lnTo>
                  <a:lnTo>
                    <a:pt x="337" y="220"/>
                  </a:lnTo>
                  <a:lnTo>
                    <a:pt x="341" y="222"/>
                  </a:lnTo>
                  <a:lnTo>
                    <a:pt x="353" y="224"/>
                  </a:lnTo>
                  <a:lnTo>
                    <a:pt x="353" y="224"/>
                  </a:lnTo>
                  <a:lnTo>
                    <a:pt x="371" y="225"/>
                  </a:lnTo>
                  <a:lnTo>
                    <a:pt x="391" y="225"/>
                  </a:lnTo>
                  <a:lnTo>
                    <a:pt x="400" y="224"/>
                  </a:lnTo>
                  <a:lnTo>
                    <a:pt x="408" y="223"/>
                  </a:lnTo>
                  <a:lnTo>
                    <a:pt x="414" y="221"/>
                  </a:lnTo>
                  <a:lnTo>
                    <a:pt x="420" y="219"/>
                  </a:lnTo>
                  <a:lnTo>
                    <a:pt x="420" y="219"/>
                  </a:lnTo>
                  <a:lnTo>
                    <a:pt x="427" y="212"/>
                  </a:lnTo>
                  <a:lnTo>
                    <a:pt x="430" y="208"/>
                  </a:lnTo>
                  <a:lnTo>
                    <a:pt x="433" y="203"/>
                  </a:lnTo>
                  <a:lnTo>
                    <a:pt x="435" y="199"/>
                  </a:lnTo>
                  <a:lnTo>
                    <a:pt x="434" y="194"/>
                  </a:lnTo>
                  <a:lnTo>
                    <a:pt x="433" y="191"/>
                  </a:lnTo>
                  <a:lnTo>
                    <a:pt x="432" y="189"/>
                  </a:lnTo>
                  <a:lnTo>
                    <a:pt x="426" y="184"/>
                  </a:lnTo>
                  <a:lnTo>
                    <a:pt x="426" y="184"/>
                  </a:lnTo>
                  <a:lnTo>
                    <a:pt x="420" y="179"/>
                  </a:lnTo>
                  <a:lnTo>
                    <a:pt x="414" y="175"/>
                  </a:lnTo>
                  <a:lnTo>
                    <a:pt x="409" y="168"/>
                  </a:lnTo>
                  <a:lnTo>
                    <a:pt x="404" y="163"/>
                  </a:lnTo>
                  <a:lnTo>
                    <a:pt x="402" y="161"/>
                  </a:lnTo>
                  <a:lnTo>
                    <a:pt x="398" y="159"/>
                  </a:lnTo>
                  <a:lnTo>
                    <a:pt x="398" y="159"/>
                  </a:lnTo>
                  <a:lnTo>
                    <a:pt x="390" y="155"/>
                  </a:lnTo>
                  <a:lnTo>
                    <a:pt x="385" y="152"/>
                  </a:lnTo>
                  <a:lnTo>
                    <a:pt x="383" y="151"/>
                  </a:lnTo>
                  <a:lnTo>
                    <a:pt x="382" y="149"/>
                  </a:lnTo>
                  <a:lnTo>
                    <a:pt x="381" y="146"/>
                  </a:lnTo>
                  <a:lnTo>
                    <a:pt x="381" y="143"/>
                  </a:lnTo>
                  <a:lnTo>
                    <a:pt x="381" y="143"/>
                  </a:lnTo>
                  <a:lnTo>
                    <a:pt x="381" y="137"/>
                  </a:lnTo>
                  <a:lnTo>
                    <a:pt x="383" y="134"/>
                  </a:lnTo>
                  <a:lnTo>
                    <a:pt x="387" y="131"/>
                  </a:lnTo>
                  <a:lnTo>
                    <a:pt x="392" y="129"/>
                  </a:lnTo>
                  <a:lnTo>
                    <a:pt x="392" y="129"/>
                  </a:lnTo>
                  <a:lnTo>
                    <a:pt x="397" y="128"/>
                  </a:lnTo>
                  <a:lnTo>
                    <a:pt x="400" y="125"/>
                  </a:lnTo>
                  <a:lnTo>
                    <a:pt x="401" y="123"/>
                  </a:lnTo>
                  <a:lnTo>
                    <a:pt x="401" y="121"/>
                  </a:lnTo>
                  <a:lnTo>
                    <a:pt x="400" y="118"/>
                  </a:lnTo>
                  <a:lnTo>
                    <a:pt x="399" y="115"/>
                  </a:lnTo>
                  <a:lnTo>
                    <a:pt x="399" y="115"/>
                  </a:lnTo>
                  <a:lnTo>
                    <a:pt x="396" y="113"/>
                  </a:lnTo>
                  <a:lnTo>
                    <a:pt x="392" y="111"/>
                  </a:lnTo>
                  <a:lnTo>
                    <a:pt x="383" y="110"/>
                  </a:lnTo>
                  <a:lnTo>
                    <a:pt x="379" y="109"/>
                  </a:lnTo>
                  <a:lnTo>
                    <a:pt x="375" y="108"/>
                  </a:lnTo>
                  <a:lnTo>
                    <a:pt x="372" y="105"/>
                  </a:lnTo>
                  <a:lnTo>
                    <a:pt x="370" y="100"/>
                  </a:lnTo>
                  <a:lnTo>
                    <a:pt x="370" y="100"/>
                  </a:lnTo>
                  <a:lnTo>
                    <a:pt x="369" y="95"/>
                  </a:lnTo>
                  <a:lnTo>
                    <a:pt x="367" y="92"/>
                  </a:lnTo>
                  <a:lnTo>
                    <a:pt x="366" y="89"/>
                  </a:lnTo>
                  <a:lnTo>
                    <a:pt x="364" y="88"/>
                  </a:lnTo>
                  <a:lnTo>
                    <a:pt x="360" y="86"/>
                  </a:lnTo>
                  <a:lnTo>
                    <a:pt x="356" y="86"/>
                  </a:lnTo>
                  <a:lnTo>
                    <a:pt x="356" y="86"/>
                  </a:lnTo>
                  <a:lnTo>
                    <a:pt x="353" y="85"/>
                  </a:lnTo>
                  <a:lnTo>
                    <a:pt x="352" y="83"/>
                  </a:lnTo>
                  <a:lnTo>
                    <a:pt x="347" y="79"/>
                  </a:lnTo>
                  <a:lnTo>
                    <a:pt x="345" y="77"/>
                  </a:lnTo>
                  <a:lnTo>
                    <a:pt x="341" y="76"/>
                  </a:lnTo>
                  <a:lnTo>
                    <a:pt x="337" y="75"/>
                  </a:lnTo>
                  <a:lnTo>
                    <a:pt x="333" y="75"/>
                  </a:lnTo>
                  <a:lnTo>
                    <a:pt x="333" y="75"/>
                  </a:lnTo>
                  <a:lnTo>
                    <a:pt x="327" y="76"/>
                  </a:lnTo>
                  <a:lnTo>
                    <a:pt x="324" y="79"/>
                  </a:lnTo>
                  <a:lnTo>
                    <a:pt x="323" y="82"/>
                  </a:lnTo>
                  <a:lnTo>
                    <a:pt x="321" y="84"/>
                  </a:lnTo>
                  <a:lnTo>
                    <a:pt x="320" y="87"/>
                  </a:lnTo>
                  <a:lnTo>
                    <a:pt x="317" y="88"/>
                  </a:lnTo>
                  <a:lnTo>
                    <a:pt x="314" y="88"/>
                  </a:lnTo>
                  <a:lnTo>
                    <a:pt x="308" y="86"/>
                  </a:lnTo>
                  <a:lnTo>
                    <a:pt x="308" y="86"/>
                  </a:lnTo>
                  <a:lnTo>
                    <a:pt x="302" y="82"/>
                  </a:lnTo>
                  <a:lnTo>
                    <a:pt x="298" y="77"/>
                  </a:lnTo>
                  <a:lnTo>
                    <a:pt x="294" y="72"/>
                  </a:lnTo>
                  <a:lnTo>
                    <a:pt x="292" y="66"/>
                  </a:lnTo>
                  <a:lnTo>
                    <a:pt x="289" y="62"/>
                  </a:lnTo>
                  <a:lnTo>
                    <a:pt x="286" y="57"/>
                  </a:lnTo>
                  <a:lnTo>
                    <a:pt x="282" y="53"/>
                  </a:lnTo>
                  <a:lnTo>
                    <a:pt x="277" y="50"/>
                  </a:lnTo>
                  <a:lnTo>
                    <a:pt x="277" y="50"/>
                  </a:lnTo>
                  <a:lnTo>
                    <a:pt x="254" y="42"/>
                  </a:lnTo>
                  <a:lnTo>
                    <a:pt x="243" y="39"/>
                  </a:lnTo>
                  <a:lnTo>
                    <a:pt x="236" y="39"/>
                  </a:lnTo>
                  <a:lnTo>
                    <a:pt x="236" y="39"/>
                  </a:lnTo>
                  <a:lnTo>
                    <a:pt x="230" y="41"/>
                  </a:lnTo>
                  <a:lnTo>
                    <a:pt x="223" y="44"/>
                  </a:lnTo>
                  <a:lnTo>
                    <a:pt x="217" y="49"/>
                  </a:lnTo>
                  <a:lnTo>
                    <a:pt x="215" y="51"/>
                  </a:lnTo>
                  <a:lnTo>
                    <a:pt x="214" y="54"/>
                  </a:lnTo>
                  <a:lnTo>
                    <a:pt x="214" y="54"/>
                  </a:lnTo>
                  <a:lnTo>
                    <a:pt x="212" y="59"/>
                  </a:lnTo>
                  <a:lnTo>
                    <a:pt x="210" y="65"/>
                  </a:lnTo>
                  <a:lnTo>
                    <a:pt x="208" y="67"/>
                  </a:lnTo>
                  <a:lnTo>
                    <a:pt x="205" y="69"/>
                  </a:lnTo>
                  <a:lnTo>
                    <a:pt x="202" y="70"/>
                  </a:lnTo>
                  <a:lnTo>
                    <a:pt x="197" y="70"/>
                  </a:lnTo>
                  <a:lnTo>
                    <a:pt x="197" y="70"/>
                  </a:lnTo>
                  <a:lnTo>
                    <a:pt x="193" y="69"/>
                  </a:lnTo>
                  <a:lnTo>
                    <a:pt x="190" y="67"/>
                  </a:lnTo>
                  <a:lnTo>
                    <a:pt x="188" y="65"/>
                  </a:lnTo>
                  <a:lnTo>
                    <a:pt x="187" y="63"/>
                  </a:lnTo>
                  <a:lnTo>
                    <a:pt x="187" y="61"/>
                  </a:lnTo>
                  <a:lnTo>
                    <a:pt x="188" y="59"/>
                  </a:lnTo>
                  <a:lnTo>
                    <a:pt x="190" y="56"/>
                  </a:lnTo>
                  <a:lnTo>
                    <a:pt x="193" y="55"/>
                  </a:lnTo>
                  <a:lnTo>
                    <a:pt x="193" y="55"/>
                  </a:lnTo>
                  <a:lnTo>
                    <a:pt x="196" y="53"/>
                  </a:lnTo>
                  <a:lnTo>
                    <a:pt x="199" y="51"/>
                  </a:lnTo>
                  <a:lnTo>
                    <a:pt x="200" y="48"/>
                  </a:lnTo>
                  <a:lnTo>
                    <a:pt x="201" y="45"/>
                  </a:lnTo>
                  <a:lnTo>
                    <a:pt x="200" y="43"/>
                  </a:lnTo>
                  <a:lnTo>
                    <a:pt x="199" y="40"/>
                  </a:lnTo>
                  <a:lnTo>
                    <a:pt x="196" y="37"/>
                  </a:lnTo>
                  <a:lnTo>
                    <a:pt x="193" y="35"/>
                  </a:lnTo>
                  <a:lnTo>
                    <a:pt x="193" y="35"/>
                  </a:lnTo>
                  <a:lnTo>
                    <a:pt x="185" y="28"/>
                  </a:lnTo>
                  <a:lnTo>
                    <a:pt x="176" y="20"/>
                  </a:lnTo>
                  <a:lnTo>
                    <a:pt x="171" y="16"/>
                  </a:lnTo>
                  <a:lnTo>
                    <a:pt x="165" y="13"/>
                  </a:lnTo>
                  <a:lnTo>
                    <a:pt x="160" y="11"/>
                  </a:lnTo>
                  <a:lnTo>
                    <a:pt x="153" y="10"/>
                  </a:lnTo>
                  <a:lnTo>
                    <a:pt x="153" y="10"/>
                  </a:lnTo>
                  <a:lnTo>
                    <a:pt x="148" y="10"/>
                  </a:lnTo>
                  <a:lnTo>
                    <a:pt x="145" y="9"/>
                  </a:lnTo>
                  <a:lnTo>
                    <a:pt x="140" y="6"/>
                  </a:lnTo>
                  <a:lnTo>
                    <a:pt x="134" y="3"/>
                  </a:lnTo>
                  <a:lnTo>
                    <a:pt x="130" y="2"/>
                  </a:lnTo>
                  <a:lnTo>
                    <a:pt x="124" y="1"/>
                  </a:lnTo>
                  <a:lnTo>
                    <a:pt x="124" y="1"/>
                  </a:lnTo>
                  <a:lnTo>
                    <a:pt x="110" y="0"/>
                  </a:lnTo>
                  <a:lnTo>
                    <a:pt x="96" y="0"/>
                  </a:lnTo>
                  <a:lnTo>
                    <a:pt x="86" y="2"/>
                  </a:lnTo>
                  <a:lnTo>
                    <a:pt x="82" y="3"/>
                  </a:lnTo>
                  <a:lnTo>
                    <a:pt x="79" y="5"/>
                  </a:lnTo>
                  <a:lnTo>
                    <a:pt x="79" y="5"/>
                  </a:lnTo>
                  <a:lnTo>
                    <a:pt x="77" y="8"/>
                  </a:lnTo>
                  <a:lnTo>
                    <a:pt x="75" y="10"/>
                  </a:lnTo>
                  <a:lnTo>
                    <a:pt x="68" y="11"/>
                  </a:lnTo>
                  <a:lnTo>
                    <a:pt x="54" y="12"/>
                  </a:lnTo>
                  <a:lnTo>
                    <a:pt x="54" y="12"/>
                  </a:lnTo>
                  <a:lnTo>
                    <a:pt x="48" y="11"/>
                  </a:lnTo>
                  <a:lnTo>
                    <a:pt x="35" y="10"/>
                  </a:lnTo>
                  <a:lnTo>
                    <a:pt x="28" y="11"/>
                  </a:lnTo>
                  <a:lnTo>
                    <a:pt x="21" y="11"/>
                  </a:lnTo>
                  <a:lnTo>
                    <a:pt x="14" y="13"/>
                  </a:lnTo>
                  <a:lnTo>
                    <a:pt x="10" y="16"/>
                  </a:lnTo>
                  <a:lnTo>
                    <a:pt x="10" y="16"/>
                  </a:lnTo>
                  <a:lnTo>
                    <a:pt x="6" y="20"/>
                  </a:lnTo>
                  <a:lnTo>
                    <a:pt x="4" y="25"/>
                  </a:lnTo>
                  <a:lnTo>
                    <a:pt x="2" y="31"/>
                  </a:lnTo>
                  <a:lnTo>
                    <a:pt x="0" y="36"/>
                  </a:lnTo>
                  <a:lnTo>
                    <a:pt x="0" y="41"/>
                  </a:lnTo>
                  <a:lnTo>
                    <a:pt x="2" y="46"/>
                  </a:lnTo>
                  <a:lnTo>
                    <a:pt x="4" y="49"/>
                  </a:lnTo>
                  <a:lnTo>
                    <a:pt x="7" y="50"/>
                  </a:lnTo>
                  <a:lnTo>
                    <a:pt x="9" y="50"/>
                  </a:lnTo>
                  <a:lnTo>
                    <a:pt x="9" y="5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246">
              <a:extLst>
                <a:ext uri="{FF2B5EF4-FFF2-40B4-BE49-F238E27FC236}">
                  <a16:creationId xmlns:a16="http://schemas.microsoft.com/office/drawing/2014/main" id="{0B083556-7A5F-43D2-AB03-6EC8E4C18AD5}"/>
                </a:ext>
              </a:extLst>
            </p:cNvPr>
            <p:cNvSpPr>
              <a:spLocks/>
            </p:cNvSpPr>
            <p:nvPr/>
          </p:nvSpPr>
          <p:spPr bwMode="auto">
            <a:xfrm>
              <a:off x="3793808" y="2221477"/>
              <a:ext cx="31781" cy="14755"/>
            </a:xfrm>
            <a:custGeom>
              <a:avLst/>
              <a:gdLst>
                <a:gd name="T0" fmla="*/ 50 w 100"/>
                <a:gd name="T1" fmla="*/ 38 h 39"/>
                <a:gd name="T2" fmla="*/ 50 w 100"/>
                <a:gd name="T3" fmla="*/ 38 h 39"/>
                <a:gd name="T4" fmla="*/ 54 w 100"/>
                <a:gd name="T5" fmla="*/ 35 h 39"/>
                <a:gd name="T6" fmla="*/ 57 w 100"/>
                <a:gd name="T7" fmla="*/ 34 h 39"/>
                <a:gd name="T8" fmla="*/ 61 w 100"/>
                <a:gd name="T9" fmla="*/ 29 h 39"/>
                <a:gd name="T10" fmla="*/ 63 w 100"/>
                <a:gd name="T11" fmla="*/ 27 h 39"/>
                <a:gd name="T12" fmla="*/ 67 w 100"/>
                <a:gd name="T13" fmla="*/ 26 h 39"/>
                <a:gd name="T14" fmla="*/ 71 w 100"/>
                <a:gd name="T15" fmla="*/ 25 h 39"/>
                <a:gd name="T16" fmla="*/ 77 w 100"/>
                <a:gd name="T17" fmla="*/ 25 h 39"/>
                <a:gd name="T18" fmla="*/ 77 w 100"/>
                <a:gd name="T19" fmla="*/ 25 h 39"/>
                <a:gd name="T20" fmla="*/ 83 w 100"/>
                <a:gd name="T21" fmla="*/ 26 h 39"/>
                <a:gd name="T22" fmla="*/ 89 w 100"/>
                <a:gd name="T23" fmla="*/ 25 h 39"/>
                <a:gd name="T24" fmla="*/ 94 w 100"/>
                <a:gd name="T25" fmla="*/ 24 h 39"/>
                <a:gd name="T26" fmla="*/ 98 w 100"/>
                <a:gd name="T27" fmla="*/ 22 h 39"/>
                <a:gd name="T28" fmla="*/ 100 w 100"/>
                <a:gd name="T29" fmla="*/ 20 h 39"/>
                <a:gd name="T30" fmla="*/ 100 w 100"/>
                <a:gd name="T31" fmla="*/ 18 h 39"/>
                <a:gd name="T32" fmla="*/ 98 w 100"/>
                <a:gd name="T33" fmla="*/ 16 h 39"/>
                <a:gd name="T34" fmla="*/ 92 w 100"/>
                <a:gd name="T35" fmla="*/ 14 h 39"/>
                <a:gd name="T36" fmla="*/ 92 w 100"/>
                <a:gd name="T37" fmla="*/ 14 h 39"/>
                <a:gd name="T38" fmla="*/ 86 w 100"/>
                <a:gd name="T39" fmla="*/ 12 h 39"/>
                <a:gd name="T40" fmla="*/ 82 w 100"/>
                <a:gd name="T41" fmla="*/ 10 h 39"/>
                <a:gd name="T42" fmla="*/ 76 w 100"/>
                <a:gd name="T43" fmla="*/ 6 h 39"/>
                <a:gd name="T44" fmla="*/ 74 w 100"/>
                <a:gd name="T45" fmla="*/ 5 h 39"/>
                <a:gd name="T46" fmla="*/ 70 w 100"/>
                <a:gd name="T47" fmla="*/ 4 h 39"/>
                <a:gd name="T48" fmla="*/ 66 w 100"/>
                <a:gd name="T49" fmla="*/ 3 h 39"/>
                <a:gd name="T50" fmla="*/ 61 w 100"/>
                <a:gd name="T51" fmla="*/ 2 h 39"/>
                <a:gd name="T52" fmla="*/ 61 w 100"/>
                <a:gd name="T53" fmla="*/ 2 h 39"/>
                <a:gd name="T54" fmla="*/ 52 w 100"/>
                <a:gd name="T55" fmla="*/ 3 h 39"/>
                <a:gd name="T56" fmla="*/ 48 w 100"/>
                <a:gd name="T57" fmla="*/ 4 h 39"/>
                <a:gd name="T58" fmla="*/ 42 w 100"/>
                <a:gd name="T59" fmla="*/ 4 h 39"/>
                <a:gd name="T60" fmla="*/ 31 w 100"/>
                <a:gd name="T61" fmla="*/ 3 h 39"/>
                <a:gd name="T62" fmla="*/ 31 w 100"/>
                <a:gd name="T63" fmla="*/ 3 h 39"/>
                <a:gd name="T64" fmla="*/ 26 w 100"/>
                <a:gd name="T65" fmla="*/ 2 h 39"/>
                <a:gd name="T66" fmla="*/ 16 w 100"/>
                <a:gd name="T67" fmla="*/ 0 h 39"/>
                <a:gd name="T68" fmla="*/ 10 w 100"/>
                <a:gd name="T69" fmla="*/ 0 h 39"/>
                <a:gd name="T70" fmla="*/ 5 w 100"/>
                <a:gd name="T71" fmla="*/ 0 h 39"/>
                <a:gd name="T72" fmla="*/ 2 w 100"/>
                <a:gd name="T73" fmla="*/ 2 h 39"/>
                <a:gd name="T74" fmla="*/ 1 w 100"/>
                <a:gd name="T75" fmla="*/ 4 h 39"/>
                <a:gd name="T76" fmla="*/ 0 w 100"/>
                <a:gd name="T77" fmla="*/ 6 h 39"/>
                <a:gd name="T78" fmla="*/ 0 w 100"/>
                <a:gd name="T79" fmla="*/ 6 h 39"/>
                <a:gd name="T80" fmla="*/ 1 w 100"/>
                <a:gd name="T81" fmla="*/ 14 h 39"/>
                <a:gd name="T82" fmla="*/ 4 w 100"/>
                <a:gd name="T83" fmla="*/ 19 h 39"/>
                <a:gd name="T84" fmla="*/ 8 w 100"/>
                <a:gd name="T85" fmla="*/ 24 h 39"/>
                <a:gd name="T86" fmla="*/ 15 w 100"/>
                <a:gd name="T87" fmla="*/ 29 h 39"/>
                <a:gd name="T88" fmla="*/ 15 w 100"/>
                <a:gd name="T89" fmla="*/ 29 h 39"/>
                <a:gd name="T90" fmla="*/ 23 w 100"/>
                <a:gd name="T91" fmla="*/ 34 h 39"/>
                <a:gd name="T92" fmla="*/ 31 w 100"/>
                <a:gd name="T93" fmla="*/ 38 h 39"/>
                <a:gd name="T94" fmla="*/ 41 w 100"/>
                <a:gd name="T95" fmla="*/ 39 h 39"/>
                <a:gd name="T96" fmla="*/ 50 w 100"/>
                <a:gd name="T97" fmla="*/ 38 h 39"/>
                <a:gd name="T98" fmla="*/ 50 w 100"/>
                <a:gd name="T99"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 h="39">
                  <a:moveTo>
                    <a:pt x="50" y="38"/>
                  </a:moveTo>
                  <a:lnTo>
                    <a:pt x="50" y="38"/>
                  </a:lnTo>
                  <a:lnTo>
                    <a:pt x="54" y="35"/>
                  </a:lnTo>
                  <a:lnTo>
                    <a:pt x="57" y="34"/>
                  </a:lnTo>
                  <a:lnTo>
                    <a:pt x="61" y="29"/>
                  </a:lnTo>
                  <a:lnTo>
                    <a:pt x="63" y="27"/>
                  </a:lnTo>
                  <a:lnTo>
                    <a:pt x="67" y="26"/>
                  </a:lnTo>
                  <a:lnTo>
                    <a:pt x="71" y="25"/>
                  </a:lnTo>
                  <a:lnTo>
                    <a:pt x="77" y="25"/>
                  </a:lnTo>
                  <a:lnTo>
                    <a:pt x="77" y="25"/>
                  </a:lnTo>
                  <a:lnTo>
                    <a:pt x="83" y="26"/>
                  </a:lnTo>
                  <a:lnTo>
                    <a:pt x="89" y="25"/>
                  </a:lnTo>
                  <a:lnTo>
                    <a:pt x="94" y="24"/>
                  </a:lnTo>
                  <a:lnTo>
                    <a:pt x="98" y="22"/>
                  </a:lnTo>
                  <a:lnTo>
                    <a:pt x="100" y="20"/>
                  </a:lnTo>
                  <a:lnTo>
                    <a:pt x="100" y="18"/>
                  </a:lnTo>
                  <a:lnTo>
                    <a:pt x="98" y="16"/>
                  </a:lnTo>
                  <a:lnTo>
                    <a:pt x="92" y="14"/>
                  </a:lnTo>
                  <a:lnTo>
                    <a:pt x="92" y="14"/>
                  </a:lnTo>
                  <a:lnTo>
                    <a:pt x="86" y="12"/>
                  </a:lnTo>
                  <a:lnTo>
                    <a:pt x="82" y="10"/>
                  </a:lnTo>
                  <a:lnTo>
                    <a:pt x="76" y="6"/>
                  </a:lnTo>
                  <a:lnTo>
                    <a:pt x="74" y="5"/>
                  </a:lnTo>
                  <a:lnTo>
                    <a:pt x="70" y="4"/>
                  </a:lnTo>
                  <a:lnTo>
                    <a:pt x="66" y="3"/>
                  </a:lnTo>
                  <a:lnTo>
                    <a:pt x="61" y="2"/>
                  </a:lnTo>
                  <a:lnTo>
                    <a:pt x="61" y="2"/>
                  </a:lnTo>
                  <a:lnTo>
                    <a:pt x="52" y="3"/>
                  </a:lnTo>
                  <a:lnTo>
                    <a:pt x="48" y="4"/>
                  </a:lnTo>
                  <a:lnTo>
                    <a:pt x="42" y="4"/>
                  </a:lnTo>
                  <a:lnTo>
                    <a:pt x="31" y="3"/>
                  </a:lnTo>
                  <a:lnTo>
                    <a:pt x="31" y="3"/>
                  </a:lnTo>
                  <a:lnTo>
                    <a:pt x="26" y="2"/>
                  </a:lnTo>
                  <a:lnTo>
                    <a:pt x="16" y="0"/>
                  </a:lnTo>
                  <a:lnTo>
                    <a:pt x="10" y="0"/>
                  </a:lnTo>
                  <a:lnTo>
                    <a:pt x="5" y="0"/>
                  </a:lnTo>
                  <a:lnTo>
                    <a:pt x="2" y="2"/>
                  </a:lnTo>
                  <a:lnTo>
                    <a:pt x="1" y="4"/>
                  </a:lnTo>
                  <a:lnTo>
                    <a:pt x="0" y="6"/>
                  </a:lnTo>
                  <a:lnTo>
                    <a:pt x="0" y="6"/>
                  </a:lnTo>
                  <a:lnTo>
                    <a:pt x="1" y="14"/>
                  </a:lnTo>
                  <a:lnTo>
                    <a:pt x="4" y="19"/>
                  </a:lnTo>
                  <a:lnTo>
                    <a:pt x="8" y="24"/>
                  </a:lnTo>
                  <a:lnTo>
                    <a:pt x="15" y="29"/>
                  </a:lnTo>
                  <a:lnTo>
                    <a:pt x="15" y="29"/>
                  </a:lnTo>
                  <a:lnTo>
                    <a:pt x="23" y="34"/>
                  </a:lnTo>
                  <a:lnTo>
                    <a:pt x="31" y="38"/>
                  </a:lnTo>
                  <a:lnTo>
                    <a:pt x="41" y="39"/>
                  </a:lnTo>
                  <a:lnTo>
                    <a:pt x="50" y="38"/>
                  </a:lnTo>
                  <a:lnTo>
                    <a:pt x="50" y="3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Freeform 247">
              <a:extLst>
                <a:ext uri="{FF2B5EF4-FFF2-40B4-BE49-F238E27FC236}">
                  <a16:creationId xmlns:a16="http://schemas.microsoft.com/office/drawing/2014/main" id="{0AF85040-F569-4826-BB09-230E433C77EC}"/>
                </a:ext>
              </a:extLst>
            </p:cNvPr>
            <p:cNvSpPr>
              <a:spLocks/>
            </p:cNvSpPr>
            <p:nvPr/>
          </p:nvSpPr>
          <p:spPr bwMode="auto">
            <a:xfrm>
              <a:off x="3880251" y="2174263"/>
              <a:ext cx="69919" cy="54592"/>
            </a:xfrm>
            <a:custGeom>
              <a:avLst/>
              <a:gdLst>
                <a:gd name="T0" fmla="*/ 9 w 222"/>
                <a:gd name="T1" fmla="*/ 31 h 149"/>
                <a:gd name="T2" fmla="*/ 12 w 222"/>
                <a:gd name="T3" fmla="*/ 36 h 149"/>
                <a:gd name="T4" fmla="*/ 5 w 222"/>
                <a:gd name="T5" fmla="*/ 43 h 149"/>
                <a:gd name="T6" fmla="*/ 1 w 222"/>
                <a:gd name="T7" fmla="*/ 47 h 149"/>
                <a:gd name="T8" fmla="*/ 0 w 222"/>
                <a:gd name="T9" fmla="*/ 56 h 149"/>
                <a:gd name="T10" fmla="*/ 8 w 222"/>
                <a:gd name="T11" fmla="*/ 63 h 149"/>
                <a:gd name="T12" fmla="*/ 21 w 222"/>
                <a:gd name="T13" fmla="*/ 71 h 149"/>
                <a:gd name="T14" fmla="*/ 29 w 222"/>
                <a:gd name="T15" fmla="*/ 79 h 149"/>
                <a:gd name="T16" fmla="*/ 43 w 222"/>
                <a:gd name="T17" fmla="*/ 89 h 149"/>
                <a:gd name="T18" fmla="*/ 63 w 222"/>
                <a:gd name="T19" fmla="*/ 91 h 149"/>
                <a:gd name="T20" fmla="*/ 68 w 222"/>
                <a:gd name="T21" fmla="*/ 96 h 149"/>
                <a:gd name="T22" fmla="*/ 77 w 222"/>
                <a:gd name="T23" fmla="*/ 100 h 149"/>
                <a:gd name="T24" fmla="*/ 82 w 222"/>
                <a:gd name="T25" fmla="*/ 105 h 149"/>
                <a:gd name="T26" fmla="*/ 81 w 222"/>
                <a:gd name="T27" fmla="*/ 109 h 149"/>
                <a:gd name="T28" fmla="*/ 70 w 222"/>
                <a:gd name="T29" fmla="*/ 110 h 149"/>
                <a:gd name="T30" fmla="*/ 52 w 222"/>
                <a:gd name="T31" fmla="*/ 108 h 149"/>
                <a:gd name="T32" fmla="*/ 38 w 222"/>
                <a:gd name="T33" fmla="*/ 113 h 149"/>
                <a:gd name="T34" fmla="*/ 42 w 222"/>
                <a:gd name="T35" fmla="*/ 118 h 149"/>
                <a:gd name="T36" fmla="*/ 51 w 222"/>
                <a:gd name="T37" fmla="*/ 123 h 149"/>
                <a:gd name="T38" fmla="*/ 67 w 222"/>
                <a:gd name="T39" fmla="*/ 129 h 149"/>
                <a:gd name="T40" fmla="*/ 74 w 222"/>
                <a:gd name="T41" fmla="*/ 138 h 149"/>
                <a:gd name="T42" fmla="*/ 91 w 222"/>
                <a:gd name="T43" fmla="*/ 148 h 149"/>
                <a:gd name="T44" fmla="*/ 101 w 222"/>
                <a:gd name="T45" fmla="*/ 149 h 149"/>
                <a:gd name="T46" fmla="*/ 105 w 222"/>
                <a:gd name="T47" fmla="*/ 146 h 149"/>
                <a:gd name="T48" fmla="*/ 107 w 222"/>
                <a:gd name="T49" fmla="*/ 142 h 149"/>
                <a:gd name="T50" fmla="*/ 122 w 222"/>
                <a:gd name="T51" fmla="*/ 139 h 149"/>
                <a:gd name="T52" fmla="*/ 146 w 222"/>
                <a:gd name="T53" fmla="*/ 138 h 149"/>
                <a:gd name="T54" fmla="*/ 155 w 222"/>
                <a:gd name="T55" fmla="*/ 133 h 149"/>
                <a:gd name="T56" fmla="*/ 172 w 222"/>
                <a:gd name="T57" fmla="*/ 132 h 149"/>
                <a:gd name="T58" fmla="*/ 196 w 222"/>
                <a:gd name="T59" fmla="*/ 133 h 149"/>
                <a:gd name="T60" fmla="*/ 203 w 222"/>
                <a:gd name="T61" fmla="*/ 130 h 149"/>
                <a:gd name="T62" fmla="*/ 206 w 222"/>
                <a:gd name="T63" fmla="*/ 125 h 149"/>
                <a:gd name="T64" fmla="*/ 214 w 222"/>
                <a:gd name="T65" fmla="*/ 122 h 149"/>
                <a:gd name="T66" fmla="*/ 218 w 222"/>
                <a:gd name="T67" fmla="*/ 114 h 149"/>
                <a:gd name="T68" fmla="*/ 216 w 222"/>
                <a:gd name="T69" fmla="*/ 99 h 149"/>
                <a:gd name="T70" fmla="*/ 210 w 222"/>
                <a:gd name="T71" fmla="*/ 94 h 149"/>
                <a:gd name="T72" fmla="*/ 205 w 222"/>
                <a:gd name="T73" fmla="*/ 92 h 149"/>
                <a:gd name="T74" fmla="*/ 201 w 222"/>
                <a:gd name="T75" fmla="*/ 88 h 149"/>
                <a:gd name="T76" fmla="*/ 205 w 222"/>
                <a:gd name="T77" fmla="*/ 82 h 149"/>
                <a:gd name="T78" fmla="*/ 219 w 222"/>
                <a:gd name="T79" fmla="*/ 77 h 149"/>
                <a:gd name="T80" fmla="*/ 222 w 222"/>
                <a:gd name="T81" fmla="*/ 73 h 149"/>
                <a:gd name="T82" fmla="*/ 222 w 222"/>
                <a:gd name="T83" fmla="*/ 65 h 149"/>
                <a:gd name="T84" fmla="*/ 214 w 222"/>
                <a:gd name="T85" fmla="*/ 57 h 149"/>
                <a:gd name="T86" fmla="*/ 202 w 222"/>
                <a:gd name="T87" fmla="*/ 53 h 149"/>
                <a:gd name="T88" fmla="*/ 183 w 222"/>
                <a:gd name="T89" fmla="*/ 43 h 149"/>
                <a:gd name="T90" fmla="*/ 172 w 222"/>
                <a:gd name="T91" fmla="*/ 42 h 149"/>
                <a:gd name="T92" fmla="*/ 158 w 222"/>
                <a:gd name="T93" fmla="*/ 49 h 149"/>
                <a:gd name="T94" fmla="*/ 150 w 222"/>
                <a:gd name="T95" fmla="*/ 49 h 149"/>
                <a:gd name="T96" fmla="*/ 144 w 222"/>
                <a:gd name="T97" fmla="*/ 41 h 149"/>
                <a:gd name="T98" fmla="*/ 138 w 222"/>
                <a:gd name="T99" fmla="*/ 30 h 149"/>
                <a:gd name="T100" fmla="*/ 132 w 222"/>
                <a:gd name="T101" fmla="*/ 28 h 149"/>
                <a:gd name="T102" fmla="*/ 118 w 222"/>
                <a:gd name="T103" fmla="*/ 22 h 149"/>
                <a:gd name="T104" fmla="*/ 101 w 222"/>
                <a:gd name="T105" fmla="*/ 16 h 149"/>
                <a:gd name="T106" fmla="*/ 81 w 222"/>
                <a:gd name="T107" fmla="*/ 10 h 149"/>
                <a:gd name="T108" fmla="*/ 56 w 222"/>
                <a:gd name="T109" fmla="*/ 5 h 149"/>
                <a:gd name="T110" fmla="*/ 41 w 222"/>
                <a:gd name="T111" fmla="*/ 4 h 149"/>
                <a:gd name="T112" fmla="*/ 24 w 222"/>
                <a:gd name="T113" fmla="*/ 1 h 149"/>
                <a:gd name="T114" fmla="*/ 4 w 222"/>
                <a:gd name="T115" fmla="*/ 4 h 149"/>
                <a:gd name="T116" fmla="*/ 1 w 222"/>
                <a:gd name="T117" fmla="*/ 9 h 149"/>
                <a:gd name="T118" fmla="*/ 0 w 222"/>
                <a:gd name="T119" fmla="*/ 21 h 149"/>
                <a:gd name="T120" fmla="*/ 7 w 222"/>
                <a:gd name="T121" fmla="*/ 3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2" h="149">
                  <a:moveTo>
                    <a:pt x="7" y="30"/>
                  </a:moveTo>
                  <a:lnTo>
                    <a:pt x="7" y="30"/>
                  </a:lnTo>
                  <a:lnTo>
                    <a:pt x="9" y="31"/>
                  </a:lnTo>
                  <a:lnTo>
                    <a:pt x="11" y="33"/>
                  </a:lnTo>
                  <a:lnTo>
                    <a:pt x="12" y="34"/>
                  </a:lnTo>
                  <a:lnTo>
                    <a:pt x="12" y="36"/>
                  </a:lnTo>
                  <a:lnTo>
                    <a:pt x="11" y="38"/>
                  </a:lnTo>
                  <a:lnTo>
                    <a:pt x="10" y="40"/>
                  </a:lnTo>
                  <a:lnTo>
                    <a:pt x="5" y="43"/>
                  </a:lnTo>
                  <a:lnTo>
                    <a:pt x="5" y="43"/>
                  </a:lnTo>
                  <a:lnTo>
                    <a:pt x="3" y="45"/>
                  </a:lnTo>
                  <a:lnTo>
                    <a:pt x="1" y="47"/>
                  </a:lnTo>
                  <a:lnTo>
                    <a:pt x="0" y="50"/>
                  </a:lnTo>
                  <a:lnTo>
                    <a:pt x="0" y="53"/>
                  </a:lnTo>
                  <a:lnTo>
                    <a:pt x="0" y="56"/>
                  </a:lnTo>
                  <a:lnTo>
                    <a:pt x="2" y="58"/>
                  </a:lnTo>
                  <a:lnTo>
                    <a:pt x="4" y="61"/>
                  </a:lnTo>
                  <a:lnTo>
                    <a:pt x="8" y="63"/>
                  </a:lnTo>
                  <a:lnTo>
                    <a:pt x="8" y="63"/>
                  </a:lnTo>
                  <a:lnTo>
                    <a:pt x="15" y="67"/>
                  </a:lnTo>
                  <a:lnTo>
                    <a:pt x="21" y="71"/>
                  </a:lnTo>
                  <a:lnTo>
                    <a:pt x="25" y="75"/>
                  </a:lnTo>
                  <a:lnTo>
                    <a:pt x="29" y="79"/>
                  </a:lnTo>
                  <a:lnTo>
                    <a:pt x="29" y="79"/>
                  </a:lnTo>
                  <a:lnTo>
                    <a:pt x="32" y="84"/>
                  </a:lnTo>
                  <a:lnTo>
                    <a:pt x="37" y="87"/>
                  </a:lnTo>
                  <a:lnTo>
                    <a:pt x="43" y="89"/>
                  </a:lnTo>
                  <a:lnTo>
                    <a:pt x="51" y="90"/>
                  </a:lnTo>
                  <a:lnTo>
                    <a:pt x="51" y="90"/>
                  </a:lnTo>
                  <a:lnTo>
                    <a:pt x="63" y="91"/>
                  </a:lnTo>
                  <a:lnTo>
                    <a:pt x="66" y="92"/>
                  </a:lnTo>
                  <a:lnTo>
                    <a:pt x="68" y="96"/>
                  </a:lnTo>
                  <a:lnTo>
                    <a:pt x="68" y="96"/>
                  </a:lnTo>
                  <a:lnTo>
                    <a:pt x="70" y="98"/>
                  </a:lnTo>
                  <a:lnTo>
                    <a:pt x="72" y="99"/>
                  </a:lnTo>
                  <a:lnTo>
                    <a:pt x="77" y="100"/>
                  </a:lnTo>
                  <a:lnTo>
                    <a:pt x="80" y="101"/>
                  </a:lnTo>
                  <a:lnTo>
                    <a:pt x="81" y="103"/>
                  </a:lnTo>
                  <a:lnTo>
                    <a:pt x="82" y="105"/>
                  </a:lnTo>
                  <a:lnTo>
                    <a:pt x="82" y="105"/>
                  </a:lnTo>
                  <a:lnTo>
                    <a:pt x="82" y="108"/>
                  </a:lnTo>
                  <a:lnTo>
                    <a:pt x="81" y="109"/>
                  </a:lnTo>
                  <a:lnTo>
                    <a:pt x="79" y="110"/>
                  </a:lnTo>
                  <a:lnTo>
                    <a:pt x="76" y="111"/>
                  </a:lnTo>
                  <a:lnTo>
                    <a:pt x="70" y="110"/>
                  </a:lnTo>
                  <a:lnTo>
                    <a:pt x="62" y="109"/>
                  </a:lnTo>
                  <a:lnTo>
                    <a:pt x="62" y="109"/>
                  </a:lnTo>
                  <a:lnTo>
                    <a:pt x="52" y="108"/>
                  </a:lnTo>
                  <a:lnTo>
                    <a:pt x="43" y="109"/>
                  </a:lnTo>
                  <a:lnTo>
                    <a:pt x="39" y="111"/>
                  </a:lnTo>
                  <a:lnTo>
                    <a:pt x="38" y="113"/>
                  </a:lnTo>
                  <a:lnTo>
                    <a:pt x="38" y="114"/>
                  </a:lnTo>
                  <a:lnTo>
                    <a:pt x="38" y="115"/>
                  </a:lnTo>
                  <a:lnTo>
                    <a:pt x="42" y="118"/>
                  </a:lnTo>
                  <a:lnTo>
                    <a:pt x="42" y="118"/>
                  </a:lnTo>
                  <a:lnTo>
                    <a:pt x="47" y="121"/>
                  </a:lnTo>
                  <a:lnTo>
                    <a:pt x="51" y="123"/>
                  </a:lnTo>
                  <a:lnTo>
                    <a:pt x="58" y="125"/>
                  </a:lnTo>
                  <a:lnTo>
                    <a:pt x="64" y="127"/>
                  </a:lnTo>
                  <a:lnTo>
                    <a:pt x="67" y="129"/>
                  </a:lnTo>
                  <a:lnTo>
                    <a:pt x="69" y="132"/>
                  </a:lnTo>
                  <a:lnTo>
                    <a:pt x="69" y="132"/>
                  </a:lnTo>
                  <a:lnTo>
                    <a:pt x="74" y="138"/>
                  </a:lnTo>
                  <a:lnTo>
                    <a:pt x="80" y="143"/>
                  </a:lnTo>
                  <a:lnTo>
                    <a:pt x="86" y="146"/>
                  </a:lnTo>
                  <a:lnTo>
                    <a:pt x="91" y="148"/>
                  </a:lnTo>
                  <a:lnTo>
                    <a:pt x="91" y="148"/>
                  </a:lnTo>
                  <a:lnTo>
                    <a:pt x="96" y="149"/>
                  </a:lnTo>
                  <a:lnTo>
                    <a:pt x="101" y="149"/>
                  </a:lnTo>
                  <a:lnTo>
                    <a:pt x="102" y="149"/>
                  </a:lnTo>
                  <a:lnTo>
                    <a:pt x="104" y="148"/>
                  </a:lnTo>
                  <a:lnTo>
                    <a:pt x="105" y="146"/>
                  </a:lnTo>
                  <a:lnTo>
                    <a:pt x="106" y="144"/>
                  </a:lnTo>
                  <a:lnTo>
                    <a:pt x="106" y="144"/>
                  </a:lnTo>
                  <a:lnTo>
                    <a:pt x="107" y="142"/>
                  </a:lnTo>
                  <a:lnTo>
                    <a:pt x="111" y="140"/>
                  </a:lnTo>
                  <a:lnTo>
                    <a:pt x="116" y="139"/>
                  </a:lnTo>
                  <a:lnTo>
                    <a:pt x="122" y="139"/>
                  </a:lnTo>
                  <a:lnTo>
                    <a:pt x="143" y="139"/>
                  </a:lnTo>
                  <a:lnTo>
                    <a:pt x="143" y="139"/>
                  </a:lnTo>
                  <a:lnTo>
                    <a:pt x="146" y="138"/>
                  </a:lnTo>
                  <a:lnTo>
                    <a:pt x="148" y="137"/>
                  </a:lnTo>
                  <a:lnTo>
                    <a:pt x="152" y="134"/>
                  </a:lnTo>
                  <a:lnTo>
                    <a:pt x="155" y="133"/>
                  </a:lnTo>
                  <a:lnTo>
                    <a:pt x="158" y="132"/>
                  </a:lnTo>
                  <a:lnTo>
                    <a:pt x="164" y="131"/>
                  </a:lnTo>
                  <a:lnTo>
                    <a:pt x="172" y="132"/>
                  </a:lnTo>
                  <a:lnTo>
                    <a:pt x="172" y="132"/>
                  </a:lnTo>
                  <a:lnTo>
                    <a:pt x="187" y="133"/>
                  </a:lnTo>
                  <a:lnTo>
                    <a:pt x="196" y="133"/>
                  </a:lnTo>
                  <a:lnTo>
                    <a:pt x="200" y="133"/>
                  </a:lnTo>
                  <a:lnTo>
                    <a:pt x="202" y="132"/>
                  </a:lnTo>
                  <a:lnTo>
                    <a:pt x="203" y="130"/>
                  </a:lnTo>
                  <a:lnTo>
                    <a:pt x="204" y="127"/>
                  </a:lnTo>
                  <a:lnTo>
                    <a:pt x="204" y="127"/>
                  </a:lnTo>
                  <a:lnTo>
                    <a:pt x="206" y="125"/>
                  </a:lnTo>
                  <a:lnTo>
                    <a:pt x="208" y="123"/>
                  </a:lnTo>
                  <a:lnTo>
                    <a:pt x="212" y="122"/>
                  </a:lnTo>
                  <a:lnTo>
                    <a:pt x="214" y="122"/>
                  </a:lnTo>
                  <a:lnTo>
                    <a:pt x="216" y="120"/>
                  </a:lnTo>
                  <a:lnTo>
                    <a:pt x="217" y="118"/>
                  </a:lnTo>
                  <a:lnTo>
                    <a:pt x="218" y="114"/>
                  </a:lnTo>
                  <a:lnTo>
                    <a:pt x="218" y="114"/>
                  </a:lnTo>
                  <a:lnTo>
                    <a:pt x="218" y="106"/>
                  </a:lnTo>
                  <a:lnTo>
                    <a:pt x="216" y="99"/>
                  </a:lnTo>
                  <a:lnTo>
                    <a:pt x="214" y="97"/>
                  </a:lnTo>
                  <a:lnTo>
                    <a:pt x="212" y="95"/>
                  </a:lnTo>
                  <a:lnTo>
                    <a:pt x="210" y="94"/>
                  </a:lnTo>
                  <a:lnTo>
                    <a:pt x="207" y="93"/>
                  </a:lnTo>
                  <a:lnTo>
                    <a:pt x="207" y="93"/>
                  </a:lnTo>
                  <a:lnTo>
                    <a:pt x="205" y="92"/>
                  </a:lnTo>
                  <a:lnTo>
                    <a:pt x="203" y="91"/>
                  </a:lnTo>
                  <a:lnTo>
                    <a:pt x="202" y="89"/>
                  </a:lnTo>
                  <a:lnTo>
                    <a:pt x="201" y="88"/>
                  </a:lnTo>
                  <a:lnTo>
                    <a:pt x="202" y="86"/>
                  </a:lnTo>
                  <a:lnTo>
                    <a:pt x="203" y="84"/>
                  </a:lnTo>
                  <a:lnTo>
                    <a:pt x="205" y="82"/>
                  </a:lnTo>
                  <a:lnTo>
                    <a:pt x="208" y="81"/>
                  </a:lnTo>
                  <a:lnTo>
                    <a:pt x="208" y="81"/>
                  </a:lnTo>
                  <a:lnTo>
                    <a:pt x="219" y="77"/>
                  </a:lnTo>
                  <a:lnTo>
                    <a:pt x="220" y="76"/>
                  </a:lnTo>
                  <a:lnTo>
                    <a:pt x="221" y="75"/>
                  </a:lnTo>
                  <a:lnTo>
                    <a:pt x="222" y="73"/>
                  </a:lnTo>
                  <a:lnTo>
                    <a:pt x="222" y="70"/>
                  </a:lnTo>
                  <a:lnTo>
                    <a:pt x="222" y="70"/>
                  </a:lnTo>
                  <a:lnTo>
                    <a:pt x="222" y="65"/>
                  </a:lnTo>
                  <a:lnTo>
                    <a:pt x="221" y="63"/>
                  </a:lnTo>
                  <a:lnTo>
                    <a:pt x="219" y="61"/>
                  </a:lnTo>
                  <a:lnTo>
                    <a:pt x="214" y="57"/>
                  </a:lnTo>
                  <a:lnTo>
                    <a:pt x="207" y="55"/>
                  </a:lnTo>
                  <a:lnTo>
                    <a:pt x="207" y="55"/>
                  </a:lnTo>
                  <a:lnTo>
                    <a:pt x="202" y="53"/>
                  </a:lnTo>
                  <a:lnTo>
                    <a:pt x="196" y="51"/>
                  </a:lnTo>
                  <a:lnTo>
                    <a:pt x="187" y="46"/>
                  </a:lnTo>
                  <a:lnTo>
                    <a:pt x="183" y="43"/>
                  </a:lnTo>
                  <a:lnTo>
                    <a:pt x="179" y="42"/>
                  </a:lnTo>
                  <a:lnTo>
                    <a:pt x="176" y="42"/>
                  </a:lnTo>
                  <a:lnTo>
                    <a:pt x="172" y="42"/>
                  </a:lnTo>
                  <a:lnTo>
                    <a:pt x="172" y="42"/>
                  </a:lnTo>
                  <a:lnTo>
                    <a:pt x="165" y="46"/>
                  </a:lnTo>
                  <a:lnTo>
                    <a:pt x="158" y="49"/>
                  </a:lnTo>
                  <a:lnTo>
                    <a:pt x="155" y="50"/>
                  </a:lnTo>
                  <a:lnTo>
                    <a:pt x="152" y="50"/>
                  </a:lnTo>
                  <a:lnTo>
                    <a:pt x="150" y="49"/>
                  </a:lnTo>
                  <a:lnTo>
                    <a:pt x="148" y="47"/>
                  </a:lnTo>
                  <a:lnTo>
                    <a:pt x="148" y="47"/>
                  </a:lnTo>
                  <a:lnTo>
                    <a:pt x="144" y="41"/>
                  </a:lnTo>
                  <a:lnTo>
                    <a:pt x="142" y="35"/>
                  </a:lnTo>
                  <a:lnTo>
                    <a:pt x="140" y="32"/>
                  </a:lnTo>
                  <a:lnTo>
                    <a:pt x="138" y="30"/>
                  </a:lnTo>
                  <a:lnTo>
                    <a:pt x="135" y="29"/>
                  </a:lnTo>
                  <a:lnTo>
                    <a:pt x="132" y="28"/>
                  </a:lnTo>
                  <a:lnTo>
                    <a:pt x="132" y="28"/>
                  </a:lnTo>
                  <a:lnTo>
                    <a:pt x="128" y="27"/>
                  </a:lnTo>
                  <a:lnTo>
                    <a:pt x="125" y="26"/>
                  </a:lnTo>
                  <a:lnTo>
                    <a:pt x="118" y="22"/>
                  </a:lnTo>
                  <a:lnTo>
                    <a:pt x="109" y="18"/>
                  </a:lnTo>
                  <a:lnTo>
                    <a:pt x="106" y="17"/>
                  </a:lnTo>
                  <a:lnTo>
                    <a:pt x="101" y="16"/>
                  </a:lnTo>
                  <a:lnTo>
                    <a:pt x="101" y="16"/>
                  </a:lnTo>
                  <a:lnTo>
                    <a:pt x="92" y="14"/>
                  </a:lnTo>
                  <a:lnTo>
                    <a:pt x="81" y="10"/>
                  </a:lnTo>
                  <a:lnTo>
                    <a:pt x="69" y="6"/>
                  </a:lnTo>
                  <a:lnTo>
                    <a:pt x="62" y="5"/>
                  </a:lnTo>
                  <a:lnTo>
                    <a:pt x="56" y="5"/>
                  </a:lnTo>
                  <a:lnTo>
                    <a:pt x="56" y="5"/>
                  </a:lnTo>
                  <a:lnTo>
                    <a:pt x="48" y="5"/>
                  </a:lnTo>
                  <a:lnTo>
                    <a:pt x="41" y="4"/>
                  </a:lnTo>
                  <a:lnTo>
                    <a:pt x="33" y="2"/>
                  </a:lnTo>
                  <a:lnTo>
                    <a:pt x="33" y="2"/>
                  </a:lnTo>
                  <a:lnTo>
                    <a:pt x="24" y="1"/>
                  </a:lnTo>
                  <a:lnTo>
                    <a:pt x="16" y="0"/>
                  </a:lnTo>
                  <a:lnTo>
                    <a:pt x="10" y="1"/>
                  </a:lnTo>
                  <a:lnTo>
                    <a:pt x="4" y="4"/>
                  </a:lnTo>
                  <a:lnTo>
                    <a:pt x="4" y="4"/>
                  </a:lnTo>
                  <a:lnTo>
                    <a:pt x="2" y="6"/>
                  </a:lnTo>
                  <a:lnTo>
                    <a:pt x="1" y="9"/>
                  </a:lnTo>
                  <a:lnTo>
                    <a:pt x="0" y="13"/>
                  </a:lnTo>
                  <a:lnTo>
                    <a:pt x="0" y="17"/>
                  </a:lnTo>
                  <a:lnTo>
                    <a:pt x="0" y="21"/>
                  </a:lnTo>
                  <a:lnTo>
                    <a:pt x="2" y="25"/>
                  </a:lnTo>
                  <a:lnTo>
                    <a:pt x="4" y="28"/>
                  </a:lnTo>
                  <a:lnTo>
                    <a:pt x="7" y="30"/>
                  </a:lnTo>
                  <a:lnTo>
                    <a:pt x="7" y="3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Freeform 248">
              <a:extLst>
                <a:ext uri="{FF2B5EF4-FFF2-40B4-BE49-F238E27FC236}">
                  <a16:creationId xmlns:a16="http://schemas.microsoft.com/office/drawing/2014/main" id="{9401C4FA-DE3C-4D9A-9807-5F9BE3F8CB0C}"/>
                </a:ext>
              </a:extLst>
            </p:cNvPr>
            <p:cNvSpPr>
              <a:spLocks/>
            </p:cNvSpPr>
            <p:nvPr/>
          </p:nvSpPr>
          <p:spPr bwMode="auto">
            <a:xfrm>
              <a:off x="3920931" y="2225903"/>
              <a:ext cx="66104" cy="22132"/>
            </a:xfrm>
            <a:custGeom>
              <a:avLst/>
              <a:gdLst>
                <a:gd name="T0" fmla="*/ 91 w 208"/>
                <a:gd name="T1" fmla="*/ 3 h 60"/>
                <a:gd name="T2" fmla="*/ 84 w 208"/>
                <a:gd name="T3" fmla="*/ 6 h 60"/>
                <a:gd name="T4" fmla="*/ 63 w 208"/>
                <a:gd name="T5" fmla="*/ 4 h 60"/>
                <a:gd name="T6" fmla="*/ 53 w 208"/>
                <a:gd name="T7" fmla="*/ 1 h 60"/>
                <a:gd name="T8" fmla="*/ 45 w 208"/>
                <a:gd name="T9" fmla="*/ 1 h 60"/>
                <a:gd name="T10" fmla="*/ 39 w 208"/>
                <a:gd name="T11" fmla="*/ 3 h 60"/>
                <a:gd name="T12" fmla="*/ 29 w 208"/>
                <a:gd name="T13" fmla="*/ 9 h 60"/>
                <a:gd name="T14" fmla="*/ 24 w 208"/>
                <a:gd name="T15" fmla="*/ 10 h 60"/>
                <a:gd name="T16" fmla="*/ 9 w 208"/>
                <a:gd name="T17" fmla="*/ 12 h 60"/>
                <a:gd name="T18" fmla="*/ 5 w 208"/>
                <a:gd name="T19" fmla="*/ 14 h 60"/>
                <a:gd name="T20" fmla="*/ 1 w 208"/>
                <a:gd name="T21" fmla="*/ 18 h 60"/>
                <a:gd name="T22" fmla="*/ 0 w 208"/>
                <a:gd name="T23" fmla="*/ 26 h 60"/>
                <a:gd name="T24" fmla="*/ 2 w 208"/>
                <a:gd name="T25" fmla="*/ 35 h 60"/>
                <a:gd name="T26" fmla="*/ 6 w 208"/>
                <a:gd name="T27" fmla="*/ 40 h 60"/>
                <a:gd name="T28" fmla="*/ 9 w 208"/>
                <a:gd name="T29" fmla="*/ 41 h 60"/>
                <a:gd name="T30" fmla="*/ 15 w 208"/>
                <a:gd name="T31" fmla="*/ 45 h 60"/>
                <a:gd name="T32" fmla="*/ 21 w 208"/>
                <a:gd name="T33" fmla="*/ 53 h 60"/>
                <a:gd name="T34" fmla="*/ 27 w 208"/>
                <a:gd name="T35" fmla="*/ 56 h 60"/>
                <a:gd name="T36" fmla="*/ 32 w 208"/>
                <a:gd name="T37" fmla="*/ 57 h 60"/>
                <a:gd name="T38" fmla="*/ 62 w 208"/>
                <a:gd name="T39" fmla="*/ 56 h 60"/>
                <a:gd name="T40" fmla="*/ 91 w 208"/>
                <a:gd name="T41" fmla="*/ 54 h 60"/>
                <a:gd name="T42" fmla="*/ 100 w 208"/>
                <a:gd name="T43" fmla="*/ 53 h 60"/>
                <a:gd name="T44" fmla="*/ 117 w 208"/>
                <a:gd name="T45" fmla="*/ 51 h 60"/>
                <a:gd name="T46" fmla="*/ 128 w 208"/>
                <a:gd name="T47" fmla="*/ 52 h 60"/>
                <a:gd name="T48" fmla="*/ 132 w 208"/>
                <a:gd name="T49" fmla="*/ 54 h 60"/>
                <a:gd name="T50" fmla="*/ 143 w 208"/>
                <a:gd name="T51" fmla="*/ 58 h 60"/>
                <a:gd name="T52" fmla="*/ 158 w 208"/>
                <a:gd name="T53" fmla="*/ 60 h 60"/>
                <a:gd name="T54" fmla="*/ 169 w 208"/>
                <a:gd name="T55" fmla="*/ 58 h 60"/>
                <a:gd name="T56" fmla="*/ 175 w 208"/>
                <a:gd name="T57" fmla="*/ 55 h 60"/>
                <a:gd name="T58" fmla="*/ 175 w 208"/>
                <a:gd name="T59" fmla="*/ 53 h 60"/>
                <a:gd name="T60" fmla="*/ 181 w 208"/>
                <a:gd name="T61" fmla="*/ 39 h 60"/>
                <a:gd name="T62" fmla="*/ 188 w 208"/>
                <a:gd name="T63" fmla="*/ 31 h 60"/>
                <a:gd name="T64" fmla="*/ 192 w 208"/>
                <a:gd name="T65" fmla="*/ 29 h 60"/>
                <a:gd name="T66" fmla="*/ 205 w 208"/>
                <a:gd name="T67" fmla="*/ 21 h 60"/>
                <a:gd name="T68" fmla="*/ 208 w 208"/>
                <a:gd name="T69" fmla="*/ 18 h 60"/>
                <a:gd name="T70" fmla="*/ 203 w 208"/>
                <a:gd name="T71" fmla="*/ 14 h 60"/>
                <a:gd name="T72" fmla="*/ 192 w 208"/>
                <a:gd name="T73" fmla="*/ 9 h 60"/>
                <a:gd name="T74" fmla="*/ 179 w 208"/>
                <a:gd name="T75" fmla="*/ 8 h 60"/>
                <a:gd name="T76" fmla="*/ 153 w 208"/>
                <a:gd name="T77" fmla="*/ 9 h 60"/>
                <a:gd name="T78" fmla="*/ 127 w 208"/>
                <a:gd name="T79" fmla="*/ 8 h 60"/>
                <a:gd name="T80" fmla="*/ 123 w 208"/>
                <a:gd name="T81" fmla="*/ 6 h 60"/>
                <a:gd name="T82" fmla="*/ 101 w 208"/>
                <a:gd name="T83" fmla="*/ 2 h 60"/>
                <a:gd name="T84" fmla="*/ 91 w 208"/>
                <a:gd name="T85"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60">
                  <a:moveTo>
                    <a:pt x="91" y="3"/>
                  </a:moveTo>
                  <a:lnTo>
                    <a:pt x="91" y="3"/>
                  </a:lnTo>
                  <a:lnTo>
                    <a:pt x="88" y="5"/>
                  </a:lnTo>
                  <a:lnTo>
                    <a:pt x="84" y="6"/>
                  </a:lnTo>
                  <a:lnTo>
                    <a:pt x="74" y="5"/>
                  </a:lnTo>
                  <a:lnTo>
                    <a:pt x="63" y="4"/>
                  </a:lnTo>
                  <a:lnTo>
                    <a:pt x="53" y="1"/>
                  </a:lnTo>
                  <a:lnTo>
                    <a:pt x="53" y="1"/>
                  </a:lnTo>
                  <a:lnTo>
                    <a:pt x="49" y="0"/>
                  </a:lnTo>
                  <a:lnTo>
                    <a:pt x="45" y="1"/>
                  </a:lnTo>
                  <a:lnTo>
                    <a:pt x="42" y="2"/>
                  </a:lnTo>
                  <a:lnTo>
                    <a:pt x="39" y="3"/>
                  </a:lnTo>
                  <a:lnTo>
                    <a:pt x="32" y="7"/>
                  </a:lnTo>
                  <a:lnTo>
                    <a:pt x="29" y="9"/>
                  </a:lnTo>
                  <a:lnTo>
                    <a:pt x="24" y="10"/>
                  </a:lnTo>
                  <a:lnTo>
                    <a:pt x="24" y="10"/>
                  </a:lnTo>
                  <a:lnTo>
                    <a:pt x="16" y="11"/>
                  </a:lnTo>
                  <a:lnTo>
                    <a:pt x="9" y="12"/>
                  </a:lnTo>
                  <a:lnTo>
                    <a:pt x="7" y="12"/>
                  </a:lnTo>
                  <a:lnTo>
                    <a:pt x="5" y="14"/>
                  </a:lnTo>
                  <a:lnTo>
                    <a:pt x="3" y="16"/>
                  </a:lnTo>
                  <a:lnTo>
                    <a:pt x="1" y="18"/>
                  </a:lnTo>
                  <a:lnTo>
                    <a:pt x="1" y="18"/>
                  </a:lnTo>
                  <a:lnTo>
                    <a:pt x="0" y="26"/>
                  </a:lnTo>
                  <a:lnTo>
                    <a:pt x="1" y="32"/>
                  </a:lnTo>
                  <a:lnTo>
                    <a:pt x="2" y="35"/>
                  </a:lnTo>
                  <a:lnTo>
                    <a:pt x="4" y="38"/>
                  </a:lnTo>
                  <a:lnTo>
                    <a:pt x="6" y="40"/>
                  </a:lnTo>
                  <a:lnTo>
                    <a:pt x="9" y="41"/>
                  </a:lnTo>
                  <a:lnTo>
                    <a:pt x="9" y="41"/>
                  </a:lnTo>
                  <a:lnTo>
                    <a:pt x="13" y="43"/>
                  </a:lnTo>
                  <a:lnTo>
                    <a:pt x="15" y="45"/>
                  </a:lnTo>
                  <a:lnTo>
                    <a:pt x="19" y="51"/>
                  </a:lnTo>
                  <a:lnTo>
                    <a:pt x="21" y="53"/>
                  </a:lnTo>
                  <a:lnTo>
                    <a:pt x="23" y="55"/>
                  </a:lnTo>
                  <a:lnTo>
                    <a:pt x="27" y="56"/>
                  </a:lnTo>
                  <a:lnTo>
                    <a:pt x="32" y="57"/>
                  </a:lnTo>
                  <a:lnTo>
                    <a:pt x="32" y="57"/>
                  </a:lnTo>
                  <a:lnTo>
                    <a:pt x="45" y="56"/>
                  </a:lnTo>
                  <a:lnTo>
                    <a:pt x="62" y="56"/>
                  </a:lnTo>
                  <a:lnTo>
                    <a:pt x="80" y="55"/>
                  </a:lnTo>
                  <a:lnTo>
                    <a:pt x="91" y="54"/>
                  </a:lnTo>
                  <a:lnTo>
                    <a:pt x="91" y="54"/>
                  </a:lnTo>
                  <a:lnTo>
                    <a:pt x="100" y="53"/>
                  </a:lnTo>
                  <a:lnTo>
                    <a:pt x="111" y="51"/>
                  </a:lnTo>
                  <a:lnTo>
                    <a:pt x="117" y="51"/>
                  </a:lnTo>
                  <a:lnTo>
                    <a:pt x="122" y="51"/>
                  </a:lnTo>
                  <a:lnTo>
                    <a:pt x="128" y="52"/>
                  </a:lnTo>
                  <a:lnTo>
                    <a:pt x="132" y="54"/>
                  </a:lnTo>
                  <a:lnTo>
                    <a:pt x="132" y="54"/>
                  </a:lnTo>
                  <a:lnTo>
                    <a:pt x="137" y="57"/>
                  </a:lnTo>
                  <a:lnTo>
                    <a:pt x="143" y="58"/>
                  </a:lnTo>
                  <a:lnTo>
                    <a:pt x="150" y="59"/>
                  </a:lnTo>
                  <a:lnTo>
                    <a:pt x="158" y="60"/>
                  </a:lnTo>
                  <a:lnTo>
                    <a:pt x="164" y="60"/>
                  </a:lnTo>
                  <a:lnTo>
                    <a:pt x="169" y="58"/>
                  </a:lnTo>
                  <a:lnTo>
                    <a:pt x="173" y="56"/>
                  </a:lnTo>
                  <a:lnTo>
                    <a:pt x="175" y="55"/>
                  </a:lnTo>
                  <a:lnTo>
                    <a:pt x="175" y="53"/>
                  </a:lnTo>
                  <a:lnTo>
                    <a:pt x="175" y="53"/>
                  </a:lnTo>
                  <a:lnTo>
                    <a:pt x="178" y="46"/>
                  </a:lnTo>
                  <a:lnTo>
                    <a:pt x="181" y="39"/>
                  </a:lnTo>
                  <a:lnTo>
                    <a:pt x="185" y="33"/>
                  </a:lnTo>
                  <a:lnTo>
                    <a:pt x="188" y="31"/>
                  </a:lnTo>
                  <a:lnTo>
                    <a:pt x="192" y="29"/>
                  </a:lnTo>
                  <a:lnTo>
                    <a:pt x="192" y="29"/>
                  </a:lnTo>
                  <a:lnTo>
                    <a:pt x="200" y="26"/>
                  </a:lnTo>
                  <a:lnTo>
                    <a:pt x="205" y="21"/>
                  </a:lnTo>
                  <a:lnTo>
                    <a:pt x="207" y="20"/>
                  </a:lnTo>
                  <a:lnTo>
                    <a:pt x="208" y="18"/>
                  </a:lnTo>
                  <a:lnTo>
                    <a:pt x="206" y="16"/>
                  </a:lnTo>
                  <a:lnTo>
                    <a:pt x="203" y="14"/>
                  </a:lnTo>
                  <a:lnTo>
                    <a:pt x="203" y="14"/>
                  </a:lnTo>
                  <a:lnTo>
                    <a:pt x="192" y="9"/>
                  </a:lnTo>
                  <a:lnTo>
                    <a:pt x="187" y="8"/>
                  </a:lnTo>
                  <a:lnTo>
                    <a:pt x="179" y="8"/>
                  </a:lnTo>
                  <a:lnTo>
                    <a:pt x="179" y="8"/>
                  </a:lnTo>
                  <a:lnTo>
                    <a:pt x="153" y="9"/>
                  </a:lnTo>
                  <a:lnTo>
                    <a:pt x="139" y="9"/>
                  </a:lnTo>
                  <a:lnTo>
                    <a:pt x="127" y="8"/>
                  </a:lnTo>
                  <a:lnTo>
                    <a:pt x="127" y="8"/>
                  </a:lnTo>
                  <a:lnTo>
                    <a:pt x="123" y="6"/>
                  </a:lnTo>
                  <a:lnTo>
                    <a:pt x="112" y="3"/>
                  </a:lnTo>
                  <a:lnTo>
                    <a:pt x="101" y="2"/>
                  </a:lnTo>
                  <a:lnTo>
                    <a:pt x="95" y="2"/>
                  </a:lnTo>
                  <a:lnTo>
                    <a:pt x="91" y="3"/>
                  </a:lnTo>
                  <a:lnTo>
                    <a:pt x="91" y="3"/>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6" name="Freeform 249">
              <a:extLst>
                <a:ext uri="{FF2B5EF4-FFF2-40B4-BE49-F238E27FC236}">
                  <a16:creationId xmlns:a16="http://schemas.microsoft.com/office/drawing/2014/main" id="{43F7FD24-53D2-4FB3-8EC8-FA13D25D2A0A}"/>
                </a:ext>
              </a:extLst>
            </p:cNvPr>
            <p:cNvSpPr>
              <a:spLocks/>
            </p:cNvSpPr>
            <p:nvPr/>
          </p:nvSpPr>
          <p:spPr bwMode="auto">
            <a:xfrm>
              <a:off x="3909490" y="2264263"/>
              <a:ext cx="357215" cy="128363"/>
            </a:xfrm>
            <a:custGeom>
              <a:avLst/>
              <a:gdLst>
                <a:gd name="T0" fmla="*/ 397 w 1126"/>
                <a:gd name="T1" fmla="*/ 323 h 347"/>
                <a:gd name="T2" fmla="*/ 455 w 1126"/>
                <a:gd name="T3" fmla="*/ 339 h 347"/>
                <a:gd name="T4" fmla="*/ 503 w 1126"/>
                <a:gd name="T5" fmla="*/ 327 h 347"/>
                <a:gd name="T6" fmla="*/ 531 w 1126"/>
                <a:gd name="T7" fmla="*/ 304 h 347"/>
                <a:gd name="T8" fmla="*/ 535 w 1126"/>
                <a:gd name="T9" fmla="*/ 327 h 347"/>
                <a:gd name="T10" fmla="*/ 568 w 1126"/>
                <a:gd name="T11" fmla="*/ 346 h 347"/>
                <a:gd name="T12" fmla="*/ 622 w 1126"/>
                <a:gd name="T13" fmla="*/ 344 h 347"/>
                <a:gd name="T14" fmla="*/ 665 w 1126"/>
                <a:gd name="T15" fmla="*/ 336 h 347"/>
                <a:gd name="T16" fmla="*/ 695 w 1126"/>
                <a:gd name="T17" fmla="*/ 337 h 347"/>
                <a:gd name="T18" fmla="*/ 737 w 1126"/>
                <a:gd name="T19" fmla="*/ 335 h 347"/>
                <a:gd name="T20" fmla="*/ 791 w 1126"/>
                <a:gd name="T21" fmla="*/ 343 h 347"/>
                <a:gd name="T22" fmla="*/ 869 w 1126"/>
                <a:gd name="T23" fmla="*/ 323 h 347"/>
                <a:gd name="T24" fmla="*/ 884 w 1126"/>
                <a:gd name="T25" fmla="*/ 297 h 347"/>
                <a:gd name="T26" fmla="*/ 901 w 1126"/>
                <a:gd name="T27" fmla="*/ 330 h 347"/>
                <a:gd name="T28" fmla="*/ 946 w 1126"/>
                <a:gd name="T29" fmla="*/ 341 h 347"/>
                <a:gd name="T30" fmla="*/ 995 w 1126"/>
                <a:gd name="T31" fmla="*/ 338 h 347"/>
                <a:gd name="T32" fmla="*/ 1047 w 1126"/>
                <a:gd name="T33" fmla="*/ 337 h 347"/>
                <a:gd name="T34" fmla="*/ 1078 w 1126"/>
                <a:gd name="T35" fmla="*/ 318 h 347"/>
                <a:gd name="T36" fmla="*/ 1091 w 1126"/>
                <a:gd name="T37" fmla="*/ 297 h 347"/>
                <a:gd name="T38" fmla="*/ 1093 w 1126"/>
                <a:gd name="T39" fmla="*/ 275 h 347"/>
                <a:gd name="T40" fmla="*/ 1118 w 1126"/>
                <a:gd name="T41" fmla="*/ 240 h 347"/>
                <a:gd name="T42" fmla="*/ 1099 w 1126"/>
                <a:gd name="T43" fmla="*/ 217 h 347"/>
                <a:gd name="T44" fmla="*/ 1058 w 1126"/>
                <a:gd name="T45" fmla="*/ 190 h 347"/>
                <a:gd name="T46" fmla="*/ 1009 w 1126"/>
                <a:gd name="T47" fmla="*/ 175 h 347"/>
                <a:gd name="T48" fmla="*/ 927 w 1126"/>
                <a:gd name="T49" fmla="*/ 165 h 347"/>
                <a:gd name="T50" fmla="*/ 870 w 1126"/>
                <a:gd name="T51" fmla="*/ 175 h 347"/>
                <a:gd name="T52" fmla="*/ 822 w 1126"/>
                <a:gd name="T53" fmla="*/ 176 h 347"/>
                <a:gd name="T54" fmla="*/ 755 w 1126"/>
                <a:gd name="T55" fmla="*/ 196 h 347"/>
                <a:gd name="T56" fmla="*/ 705 w 1126"/>
                <a:gd name="T57" fmla="*/ 215 h 347"/>
                <a:gd name="T58" fmla="*/ 651 w 1126"/>
                <a:gd name="T59" fmla="*/ 215 h 347"/>
                <a:gd name="T60" fmla="*/ 613 w 1126"/>
                <a:gd name="T61" fmla="*/ 199 h 347"/>
                <a:gd name="T62" fmla="*/ 583 w 1126"/>
                <a:gd name="T63" fmla="*/ 200 h 347"/>
                <a:gd name="T64" fmla="*/ 524 w 1126"/>
                <a:gd name="T65" fmla="*/ 191 h 347"/>
                <a:gd name="T66" fmla="*/ 509 w 1126"/>
                <a:gd name="T67" fmla="*/ 217 h 347"/>
                <a:gd name="T68" fmla="*/ 488 w 1126"/>
                <a:gd name="T69" fmla="*/ 202 h 347"/>
                <a:gd name="T70" fmla="*/ 488 w 1126"/>
                <a:gd name="T71" fmla="*/ 168 h 347"/>
                <a:gd name="T72" fmla="*/ 439 w 1126"/>
                <a:gd name="T73" fmla="*/ 148 h 347"/>
                <a:gd name="T74" fmla="*/ 403 w 1126"/>
                <a:gd name="T75" fmla="*/ 132 h 347"/>
                <a:gd name="T76" fmla="*/ 429 w 1126"/>
                <a:gd name="T77" fmla="*/ 121 h 347"/>
                <a:gd name="T78" fmla="*/ 481 w 1126"/>
                <a:gd name="T79" fmla="*/ 121 h 347"/>
                <a:gd name="T80" fmla="*/ 481 w 1126"/>
                <a:gd name="T81" fmla="*/ 102 h 347"/>
                <a:gd name="T82" fmla="*/ 427 w 1126"/>
                <a:gd name="T83" fmla="*/ 88 h 347"/>
                <a:gd name="T84" fmla="*/ 389 w 1126"/>
                <a:gd name="T85" fmla="*/ 59 h 347"/>
                <a:gd name="T86" fmla="*/ 332 w 1126"/>
                <a:gd name="T87" fmla="*/ 55 h 347"/>
                <a:gd name="T88" fmla="*/ 259 w 1126"/>
                <a:gd name="T89" fmla="*/ 64 h 347"/>
                <a:gd name="T90" fmla="*/ 221 w 1126"/>
                <a:gd name="T91" fmla="*/ 38 h 347"/>
                <a:gd name="T92" fmla="*/ 166 w 1126"/>
                <a:gd name="T93" fmla="*/ 23 h 347"/>
                <a:gd name="T94" fmla="*/ 114 w 1126"/>
                <a:gd name="T95" fmla="*/ 6 h 347"/>
                <a:gd name="T96" fmla="*/ 43 w 1126"/>
                <a:gd name="T97" fmla="*/ 5 h 347"/>
                <a:gd name="T98" fmla="*/ 1 w 1126"/>
                <a:gd name="T99" fmla="*/ 21 h 347"/>
                <a:gd name="T100" fmla="*/ 3 w 1126"/>
                <a:gd name="T101" fmla="*/ 46 h 347"/>
                <a:gd name="T102" fmla="*/ 32 w 1126"/>
                <a:gd name="T103" fmla="*/ 62 h 347"/>
                <a:gd name="T104" fmla="*/ 77 w 1126"/>
                <a:gd name="T105" fmla="*/ 97 h 347"/>
                <a:gd name="T106" fmla="*/ 116 w 1126"/>
                <a:gd name="T107" fmla="*/ 115 h 347"/>
                <a:gd name="T108" fmla="*/ 217 w 1126"/>
                <a:gd name="T109" fmla="*/ 111 h 347"/>
                <a:gd name="T110" fmla="*/ 266 w 1126"/>
                <a:gd name="T111" fmla="*/ 125 h 347"/>
                <a:gd name="T112" fmla="*/ 302 w 1126"/>
                <a:gd name="T113" fmla="*/ 163 h 347"/>
                <a:gd name="T114" fmla="*/ 297 w 1126"/>
                <a:gd name="T115" fmla="*/ 210 h 347"/>
                <a:gd name="T116" fmla="*/ 293 w 1126"/>
                <a:gd name="T117" fmla="*/ 250 h 347"/>
                <a:gd name="T118" fmla="*/ 312 w 1126"/>
                <a:gd name="T119" fmla="*/ 291 h 347"/>
                <a:gd name="T120" fmla="*/ 344 w 1126"/>
                <a:gd name="T121" fmla="*/ 318 h 347"/>
                <a:gd name="T122" fmla="*/ 373 w 1126"/>
                <a:gd name="T123" fmla="*/ 31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6" h="347">
                  <a:moveTo>
                    <a:pt x="376" y="308"/>
                  </a:moveTo>
                  <a:lnTo>
                    <a:pt x="376" y="308"/>
                  </a:lnTo>
                  <a:lnTo>
                    <a:pt x="384" y="307"/>
                  </a:lnTo>
                  <a:lnTo>
                    <a:pt x="385" y="307"/>
                  </a:lnTo>
                  <a:lnTo>
                    <a:pt x="386" y="308"/>
                  </a:lnTo>
                  <a:lnTo>
                    <a:pt x="386" y="312"/>
                  </a:lnTo>
                  <a:lnTo>
                    <a:pt x="386" y="312"/>
                  </a:lnTo>
                  <a:lnTo>
                    <a:pt x="387" y="317"/>
                  </a:lnTo>
                  <a:lnTo>
                    <a:pt x="390" y="320"/>
                  </a:lnTo>
                  <a:lnTo>
                    <a:pt x="392" y="322"/>
                  </a:lnTo>
                  <a:lnTo>
                    <a:pt x="395" y="322"/>
                  </a:lnTo>
                  <a:lnTo>
                    <a:pt x="395" y="322"/>
                  </a:lnTo>
                  <a:lnTo>
                    <a:pt x="397" y="323"/>
                  </a:lnTo>
                  <a:lnTo>
                    <a:pt x="399" y="325"/>
                  </a:lnTo>
                  <a:lnTo>
                    <a:pt x="401" y="327"/>
                  </a:lnTo>
                  <a:lnTo>
                    <a:pt x="406" y="329"/>
                  </a:lnTo>
                  <a:lnTo>
                    <a:pt x="406" y="329"/>
                  </a:lnTo>
                  <a:lnTo>
                    <a:pt x="411" y="329"/>
                  </a:lnTo>
                  <a:lnTo>
                    <a:pt x="417" y="328"/>
                  </a:lnTo>
                  <a:lnTo>
                    <a:pt x="423" y="329"/>
                  </a:lnTo>
                  <a:lnTo>
                    <a:pt x="427" y="330"/>
                  </a:lnTo>
                  <a:lnTo>
                    <a:pt x="431" y="332"/>
                  </a:lnTo>
                  <a:lnTo>
                    <a:pt x="431" y="332"/>
                  </a:lnTo>
                  <a:lnTo>
                    <a:pt x="439" y="336"/>
                  </a:lnTo>
                  <a:lnTo>
                    <a:pt x="446" y="338"/>
                  </a:lnTo>
                  <a:lnTo>
                    <a:pt x="455" y="339"/>
                  </a:lnTo>
                  <a:lnTo>
                    <a:pt x="465" y="338"/>
                  </a:lnTo>
                  <a:lnTo>
                    <a:pt x="465" y="338"/>
                  </a:lnTo>
                  <a:lnTo>
                    <a:pt x="480" y="337"/>
                  </a:lnTo>
                  <a:lnTo>
                    <a:pt x="484" y="337"/>
                  </a:lnTo>
                  <a:lnTo>
                    <a:pt x="488" y="334"/>
                  </a:lnTo>
                  <a:lnTo>
                    <a:pt x="488" y="334"/>
                  </a:lnTo>
                  <a:lnTo>
                    <a:pt x="489" y="333"/>
                  </a:lnTo>
                  <a:lnTo>
                    <a:pt x="491" y="332"/>
                  </a:lnTo>
                  <a:lnTo>
                    <a:pt x="496" y="331"/>
                  </a:lnTo>
                  <a:lnTo>
                    <a:pt x="500" y="330"/>
                  </a:lnTo>
                  <a:lnTo>
                    <a:pt x="502" y="328"/>
                  </a:lnTo>
                  <a:lnTo>
                    <a:pt x="503" y="327"/>
                  </a:lnTo>
                  <a:lnTo>
                    <a:pt x="503" y="327"/>
                  </a:lnTo>
                  <a:lnTo>
                    <a:pt x="505" y="322"/>
                  </a:lnTo>
                  <a:lnTo>
                    <a:pt x="507" y="319"/>
                  </a:lnTo>
                  <a:lnTo>
                    <a:pt x="510" y="316"/>
                  </a:lnTo>
                  <a:lnTo>
                    <a:pt x="513" y="315"/>
                  </a:lnTo>
                  <a:lnTo>
                    <a:pt x="516" y="314"/>
                  </a:lnTo>
                  <a:lnTo>
                    <a:pt x="516" y="314"/>
                  </a:lnTo>
                  <a:lnTo>
                    <a:pt x="519" y="314"/>
                  </a:lnTo>
                  <a:lnTo>
                    <a:pt x="521" y="312"/>
                  </a:lnTo>
                  <a:lnTo>
                    <a:pt x="524" y="309"/>
                  </a:lnTo>
                  <a:lnTo>
                    <a:pt x="527" y="305"/>
                  </a:lnTo>
                  <a:lnTo>
                    <a:pt x="529" y="304"/>
                  </a:lnTo>
                  <a:lnTo>
                    <a:pt x="531" y="304"/>
                  </a:lnTo>
                  <a:lnTo>
                    <a:pt x="531" y="304"/>
                  </a:lnTo>
                  <a:lnTo>
                    <a:pt x="538" y="304"/>
                  </a:lnTo>
                  <a:lnTo>
                    <a:pt x="542" y="305"/>
                  </a:lnTo>
                  <a:lnTo>
                    <a:pt x="544" y="306"/>
                  </a:lnTo>
                  <a:lnTo>
                    <a:pt x="545" y="308"/>
                  </a:lnTo>
                  <a:lnTo>
                    <a:pt x="546" y="310"/>
                  </a:lnTo>
                  <a:lnTo>
                    <a:pt x="546" y="313"/>
                  </a:lnTo>
                  <a:lnTo>
                    <a:pt x="546" y="313"/>
                  </a:lnTo>
                  <a:lnTo>
                    <a:pt x="545" y="316"/>
                  </a:lnTo>
                  <a:lnTo>
                    <a:pt x="544" y="318"/>
                  </a:lnTo>
                  <a:lnTo>
                    <a:pt x="540" y="322"/>
                  </a:lnTo>
                  <a:lnTo>
                    <a:pt x="536" y="324"/>
                  </a:lnTo>
                  <a:lnTo>
                    <a:pt x="535" y="325"/>
                  </a:lnTo>
                  <a:lnTo>
                    <a:pt x="535" y="327"/>
                  </a:lnTo>
                  <a:lnTo>
                    <a:pt x="535" y="327"/>
                  </a:lnTo>
                  <a:lnTo>
                    <a:pt x="536" y="331"/>
                  </a:lnTo>
                  <a:lnTo>
                    <a:pt x="540" y="332"/>
                  </a:lnTo>
                  <a:lnTo>
                    <a:pt x="542" y="334"/>
                  </a:lnTo>
                  <a:lnTo>
                    <a:pt x="544" y="338"/>
                  </a:lnTo>
                  <a:lnTo>
                    <a:pt x="544" y="338"/>
                  </a:lnTo>
                  <a:lnTo>
                    <a:pt x="545" y="340"/>
                  </a:lnTo>
                  <a:lnTo>
                    <a:pt x="546" y="342"/>
                  </a:lnTo>
                  <a:lnTo>
                    <a:pt x="550" y="344"/>
                  </a:lnTo>
                  <a:lnTo>
                    <a:pt x="556" y="345"/>
                  </a:lnTo>
                  <a:lnTo>
                    <a:pt x="561" y="345"/>
                  </a:lnTo>
                  <a:lnTo>
                    <a:pt x="561" y="345"/>
                  </a:lnTo>
                  <a:lnTo>
                    <a:pt x="568" y="346"/>
                  </a:lnTo>
                  <a:lnTo>
                    <a:pt x="576" y="347"/>
                  </a:lnTo>
                  <a:lnTo>
                    <a:pt x="584" y="347"/>
                  </a:lnTo>
                  <a:lnTo>
                    <a:pt x="587" y="346"/>
                  </a:lnTo>
                  <a:lnTo>
                    <a:pt x="590" y="345"/>
                  </a:lnTo>
                  <a:lnTo>
                    <a:pt x="590" y="345"/>
                  </a:lnTo>
                  <a:lnTo>
                    <a:pt x="592" y="343"/>
                  </a:lnTo>
                  <a:lnTo>
                    <a:pt x="595" y="341"/>
                  </a:lnTo>
                  <a:lnTo>
                    <a:pt x="601" y="340"/>
                  </a:lnTo>
                  <a:lnTo>
                    <a:pt x="616" y="340"/>
                  </a:lnTo>
                  <a:lnTo>
                    <a:pt x="616" y="340"/>
                  </a:lnTo>
                  <a:lnTo>
                    <a:pt x="618" y="341"/>
                  </a:lnTo>
                  <a:lnTo>
                    <a:pt x="620" y="341"/>
                  </a:lnTo>
                  <a:lnTo>
                    <a:pt x="622" y="344"/>
                  </a:lnTo>
                  <a:lnTo>
                    <a:pt x="624" y="345"/>
                  </a:lnTo>
                  <a:lnTo>
                    <a:pt x="626" y="346"/>
                  </a:lnTo>
                  <a:lnTo>
                    <a:pt x="629" y="346"/>
                  </a:lnTo>
                  <a:lnTo>
                    <a:pt x="634" y="346"/>
                  </a:lnTo>
                  <a:lnTo>
                    <a:pt x="634" y="346"/>
                  </a:lnTo>
                  <a:lnTo>
                    <a:pt x="645" y="346"/>
                  </a:lnTo>
                  <a:lnTo>
                    <a:pt x="651" y="346"/>
                  </a:lnTo>
                  <a:lnTo>
                    <a:pt x="655" y="345"/>
                  </a:lnTo>
                  <a:lnTo>
                    <a:pt x="656" y="344"/>
                  </a:lnTo>
                  <a:lnTo>
                    <a:pt x="657" y="342"/>
                  </a:lnTo>
                  <a:lnTo>
                    <a:pt x="657" y="342"/>
                  </a:lnTo>
                  <a:lnTo>
                    <a:pt x="661" y="339"/>
                  </a:lnTo>
                  <a:lnTo>
                    <a:pt x="665" y="336"/>
                  </a:lnTo>
                  <a:lnTo>
                    <a:pt x="667" y="336"/>
                  </a:lnTo>
                  <a:lnTo>
                    <a:pt x="670" y="337"/>
                  </a:lnTo>
                  <a:lnTo>
                    <a:pt x="672" y="338"/>
                  </a:lnTo>
                  <a:lnTo>
                    <a:pt x="673" y="340"/>
                  </a:lnTo>
                  <a:lnTo>
                    <a:pt x="673" y="340"/>
                  </a:lnTo>
                  <a:lnTo>
                    <a:pt x="675" y="342"/>
                  </a:lnTo>
                  <a:lnTo>
                    <a:pt x="676" y="344"/>
                  </a:lnTo>
                  <a:lnTo>
                    <a:pt x="678" y="344"/>
                  </a:lnTo>
                  <a:lnTo>
                    <a:pt x="680" y="344"/>
                  </a:lnTo>
                  <a:lnTo>
                    <a:pt x="685" y="342"/>
                  </a:lnTo>
                  <a:lnTo>
                    <a:pt x="692" y="339"/>
                  </a:lnTo>
                  <a:lnTo>
                    <a:pt x="692" y="339"/>
                  </a:lnTo>
                  <a:lnTo>
                    <a:pt x="695" y="337"/>
                  </a:lnTo>
                  <a:lnTo>
                    <a:pt x="698" y="337"/>
                  </a:lnTo>
                  <a:lnTo>
                    <a:pt x="701" y="339"/>
                  </a:lnTo>
                  <a:lnTo>
                    <a:pt x="703" y="340"/>
                  </a:lnTo>
                  <a:lnTo>
                    <a:pt x="710" y="344"/>
                  </a:lnTo>
                  <a:lnTo>
                    <a:pt x="713" y="345"/>
                  </a:lnTo>
                  <a:lnTo>
                    <a:pt x="717" y="346"/>
                  </a:lnTo>
                  <a:lnTo>
                    <a:pt x="717" y="346"/>
                  </a:lnTo>
                  <a:lnTo>
                    <a:pt x="721" y="345"/>
                  </a:lnTo>
                  <a:lnTo>
                    <a:pt x="724" y="344"/>
                  </a:lnTo>
                  <a:lnTo>
                    <a:pt x="728" y="339"/>
                  </a:lnTo>
                  <a:lnTo>
                    <a:pt x="731" y="337"/>
                  </a:lnTo>
                  <a:lnTo>
                    <a:pt x="733" y="335"/>
                  </a:lnTo>
                  <a:lnTo>
                    <a:pt x="737" y="335"/>
                  </a:lnTo>
                  <a:lnTo>
                    <a:pt x="742" y="337"/>
                  </a:lnTo>
                  <a:lnTo>
                    <a:pt x="742" y="337"/>
                  </a:lnTo>
                  <a:lnTo>
                    <a:pt x="750" y="341"/>
                  </a:lnTo>
                  <a:lnTo>
                    <a:pt x="756" y="344"/>
                  </a:lnTo>
                  <a:lnTo>
                    <a:pt x="758" y="345"/>
                  </a:lnTo>
                  <a:lnTo>
                    <a:pt x="761" y="345"/>
                  </a:lnTo>
                  <a:lnTo>
                    <a:pt x="764" y="345"/>
                  </a:lnTo>
                  <a:lnTo>
                    <a:pt x="767" y="343"/>
                  </a:lnTo>
                  <a:lnTo>
                    <a:pt x="767" y="343"/>
                  </a:lnTo>
                  <a:lnTo>
                    <a:pt x="770" y="341"/>
                  </a:lnTo>
                  <a:lnTo>
                    <a:pt x="772" y="340"/>
                  </a:lnTo>
                  <a:lnTo>
                    <a:pt x="772" y="339"/>
                  </a:lnTo>
                  <a:lnTo>
                    <a:pt x="791" y="343"/>
                  </a:lnTo>
                  <a:lnTo>
                    <a:pt x="791" y="343"/>
                  </a:lnTo>
                  <a:lnTo>
                    <a:pt x="802" y="345"/>
                  </a:lnTo>
                  <a:lnTo>
                    <a:pt x="810" y="346"/>
                  </a:lnTo>
                  <a:lnTo>
                    <a:pt x="817" y="345"/>
                  </a:lnTo>
                  <a:lnTo>
                    <a:pt x="824" y="344"/>
                  </a:lnTo>
                  <a:lnTo>
                    <a:pt x="835" y="341"/>
                  </a:lnTo>
                  <a:lnTo>
                    <a:pt x="848" y="337"/>
                  </a:lnTo>
                  <a:lnTo>
                    <a:pt x="848" y="337"/>
                  </a:lnTo>
                  <a:lnTo>
                    <a:pt x="859" y="335"/>
                  </a:lnTo>
                  <a:lnTo>
                    <a:pt x="864" y="332"/>
                  </a:lnTo>
                  <a:lnTo>
                    <a:pt x="867" y="328"/>
                  </a:lnTo>
                  <a:lnTo>
                    <a:pt x="869" y="323"/>
                  </a:lnTo>
                  <a:lnTo>
                    <a:pt x="869" y="323"/>
                  </a:lnTo>
                  <a:lnTo>
                    <a:pt x="872" y="318"/>
                  </a:lnTo>
                  <a:lnTo>
                    <a:pt x="875" y="313"/>
                  </a:lnTo>
                  <a:lnTo>
                    <a:pt x="876" y="310"/>
                  </a:lnTo>
                  <a:lnTo>
                    <a:pt x="876" y="308"/>
                  </a:lnTo>
                  <a:lnTo>
                    <a:pt x="874" y="307"/>
                  </a:lnTo>
                  <a:lnTo>
                    <a:pt x="874" y="307"/>
                  </a:lnTo>
                  <a:lnTo>
                    <a:pt x="871" y="303"/>
                  </a:lnTo>
                  <a:lnTo>
                    <a:pt x="868" y="301"/>
                  </a:lnTo>
                  <a:lnTo>
                    <a:pt x="868" y="300"/>
                  </a:lnTo>
                  <a:lnTo>
                    <a:pt x="869" y="299"/>
                  </a:lnTo>
                  <a:lnTo>
                    <a:pt x="875" y="298"/>
                  </a:lnTo>
                  <a:lnTo>
                    <a:pt x="875" y="298"/>
                  </a:lnTo>
                  <a:lnTo>
                    <a:pt x="884" y="297"/>
                  </a:lnTo>
                  <a:lnTo>
                    <a:pt x="887" y="296"/>
                  </a:lnTo>
                  <a:lnTo>
                    <a:pt x="888" y="297"/>
                  </a:lnTo>
                  <a:lnTo>
                    <a:pt x="889" y="298"/>
                  </a:lnTo>
                  <a:lnTo>
                    <a:pt x="890" y="306"/>
                  </a:lnTo>
                  <a:lnTo>
                    <a:pt x="890" y="306"/>
                  </a:lnTo>
                  <a:lnTo>
                    <a:pt x="890" y="315"/>
                  </a:lnTo>
                  <a:lnTo>
                    <a:pt x="891" y="321"/>
                  </a:lnTo>
                  <a:lnTo>
                    <a:pt x="893" y="325"/>
                  </a:lnTo>
                  <a:lnTo>
                    <a:pt x="894" y="327"/>
                  </a:lnTo>
                  <a:lnTo>
                    <a:pt x="896" y="327"/>
                  </a:lnTo>
                  <a:lnTo>
                    <a:pt x="896" y="327"/>
                  </a:lnTo>
                  <a:lnTo>
                    <a:pt x="898" y="328"/>
                  </a:lnTo>
                  <a:lnTo>
                    <a:pt x="901" y="330"/>
                  </a:lnTo>
                  <a:lnTo>
                    <a:pt x="905" y="333"/>
                  </a:lnTo>
                  <a:lnTo>
                    <a:pt x="909" y="336"/>
                  </a:lnTo>
                  <a:lnTo>
                    <a:pt x="913" y="336"/>
                  </a:lnTo>
                  <a:lnTo>
                    <a:pt x="916" y="336"/>
                  </a:lnTo>
                  <a:lnTo>
                    <a:pt x="916" y="336"/>
                  </a:lnTo>
                  <a:lnTo>
                    <a:pt x="925" y="334"/>
                  </a:lnTo>
                  <a:lnTo>
                    <a:pt x="934" y="334"/>
                  </a:lnTo>
                  <a:lnTo>
                    <a:pt x="937" y="334"/>
                  </a:lnTo>
                  <a:lnTo>
                    <a:pt x="941" y="335"/>
                  </a:lnTo>
                  <a:lnTo>
                    <a:pt x="943" y="336"/>
                  </a:lnTo>
                  <a:lnTo>
                    <a:pt x="945" y="339"/>
                  </a:lnTo>
                  <a:lnTo>
                    <a:pt x="945" y="339"/>
                  </a:lnTo>
                  <a:lnTo>
                    <a:pt x="946" y="341"/>
                  </a:lnTo>
                  <a:lnTo>
                    <a:pt x="948" y="343"/>
                  </a:lnTo>
                  <a:lnTo>
                    <a:pt x="952" y="346"/>
                  </a:lnTo>
                  <a:lnTo>
                    <a:pt x="956" y="346"/>
                  </a:lnTo>
                  <a:lnTo>
                    <a:pt x="961" y="346"/>
                  </a:lnTo>
                  <a:lnTo>
                    <a:pt x="961" y="346"/>
                  </a:lnTo>
                  <a:lnTo>
                    <a:pt x="970" y="346"/>
                  </a:lnTo>
                  <a:lnTo>
                    <a:pt x="981" y="347"/>
                  </a:lnTo>
                  <a:lnTo>
                    <a:pt x="986" y="346"/>
                  </a:lnTo>
                  <a:lnTo>
                    <a:pt x="990" y="346"/>
                  </a:lnTo>
                  <a:lnTo>
                    <a:pt x="993" y="344"/>
                  </a:lnTo>
                  <a:lnTo>
                    <a:pt x="995" y="341"/>
                  </a:lnTo>
                  <a:lnTo>
                    <a:pt x="995" y="341"/>
                  </a:lnTo>
                  <a:lnTo>
                    <a:pt x="995" y="338"/>
                  </a:lnTo>
                  <a:lnTo>
                    <a:pt x="997" y="336"/>
                  </a:lnTo>
                  <a:lnTo>
                    <a:pt x="998" y="334"/>
                  </a:lnTo>
                  <a:lnTo>
                    <a:pt x="1001" y="333"/>
                  </a:lnTo>
                  <a:lnTo>
                    <a:pt x="1007" y="331"/>
                  </a:lnTo>
                  <a:lnTo>
                    <a:pt x="1015" y="331"/>
                  </a:lnTo>
                  <a:lnTo>
                    <a:pt x="1015" y="331"/>
                  </a:lnTo>
                  <a:lnTo>
                    <a:pt x="1021" y="330"/>
                  </a:lnTo>
                  <a:lnTo>
                    <a:pt x="1025" y="329"/>
                  </a:lnTo>
                  <a:lnTo>
                    <a:pt x="1029" y="329"/>
                  </a:lnTo>
                  <a:lnTo>
                    <a:pt x="1034" y="332"/>
                  </a:lnTo>
                  <a:lnTo>
                    <a:pt x="1034" y="332"/>
                  </a:lnTo>
                  <a:lnTo>
                    <a:pt x="1040" y="335"/>
                  </a:lnTo>
                  <a:lnTo>
                    <a:pt x="1047" y="337"/>
                  </a:lnTo>
                  <a:lnTo>
                    <a:pt x="1050" y="337"/>
                  </a:lnTo>
                  <a:lnTo>
                    <a:pt x="1052" y="337"/>
                  </a:lnTo>
                  <a:lnTo>
                    <a:pt x="1056" y="336"/>
                  </a:lnTo>
                  <a:lnTo>
                    <a:pt x="1059" y="334"/>
                  </a:lnTo>
                  <a:lnTo>
                    <a:pt x="1059" y="334"/>
                  </a:lnTo>
                  <a:lnTo>
                    <a:pt x="1061" y="333"/>
                  </a:lnTo>
                  <a:lnTo>
                    <a:pt x="1064" y="331"/>
                  </a:lnTo>
                  <a:lnTo>
                    <a:pt x="1071" y="329"/>
                  </a:lnTo>
                  <a:lnTo>
                    <a:pt x="1076" y="327"/>
                  </a:lnTo>
                  <a:lnTo>
                    <a:pt x="1077" y="325"/>
                  </a:lnTo>
                  <a:lnTo>
                    <a:pt x="1078" y="323"/>
                  </a:lnTo>
                  <a:lnTo>
                    <a:pt x="1078" y="323"/>
                  </a:lnTo>
                  <a:lnTo>
                    <a:pt x="1078" y="318"/>
                  </a:lnTo>
                  <a:lnTo>
                    <a:pt x="1079" y="314"/>
                  </a:lnTo>
                  <a:lnTo>
                    <a:pt x="1080" y="313"/>
                  </a:lnTo>
                  <a:lnTo>
                    <a:pt x="1082" y="311"/>
                  </a:lnTo>
                  <a:lnTo>
                    <a:pt x="1087" y="310"/>
                  </a:lnTo>
                  <a:lnTo>
                    <a:pt x="1087" y="310"/>
                  </a:lnTo>
                  <a:lnTo>
                    <a:pt x="1091" y="310"/>
                  </a:lnTo>
                  <a:lnTo>
                    <a:pt x="1093" y="308"/>
                  </a:lnTo>
                  <a:lnTo>
                    <a:pt x="1094" y="307"/>
                  </a:lnTo>
                  <a:lnTo>
                    <a:pt x="1095" y="305"/>
                  </a:lnTo>
                  <a:lnTo>
                    <a:pt x="1095" y="303"/>
                  </a:lnTo>
                  <a:lnTo>
                    <a:pt x="1094" y="301"/>
                  </a:lnTo>
                  <a:lnTo>
                    <a:pt x="1091" y="297"/>
                  </a:lnTo>
                  <a:lnTo>
                    <a:pt x="1091" y="297"/>
                  </a:lnTo>
                  <a:lnTo>
                    <a:pt x="1086" y="294"/>
                  </a:lnTo>
                  <a:lnTo>
                    <a:pt x="1080" y="292"/>
                  </a:lnTo>
                  <a:lnTo>
                    <a:pt x="1078" y="290"/>
                  </a:lnTo>
                  <a:lnTo>
                    <a:pt x="1077" y="289"/>
                  </a:lnTo>
                  <a:lnTo>
                    <a:pt x="1077" y="287"/>
                  </a:lnTo>
                  <a:lnTo>
                    <a:pt x="1079" y="284"/>
                  </a:lnTo>
                  <a:lnTo>
                    <a:pt x="1079" y="284"/>
                  </a:lnTo>
                  <a:lnTo>
                    <a:pt x="1082" y="282"/>
                  </a:lnTo>
                  <a:lnTo>
                    <a:pt x="1084" y="281"/>
                  </a:lnTo>
                  <a:lnTo>
                    <a:pt x="1089" y="279"/>
                  </a:lnTo>
                  <a:lnTo>
                    <a:pt x="1091" y="279"/>
                  </a:lnTo>
                  <a:lnTo>
                    <a:pt x="1092" y="277"/>
                  </a:lnTo>
                  <a:lnTo>
                    <a:pt x="1093" y="275"/>
                  </a:lnTo>
                  <a:lnTo>
                    <a:pt x="1093" y="272"/>
                  </a:lnTo>
                  <a:lnTo>
                    <a:pt x="1093" y="272"/>
                  </a:lnTo>
                  <a:lnTo>
                    <a:pt x="1094" y="265"/>
                  </a:lnTo>
                  <a:lnTo>
                    <a:pt x="1096" y="260"/>
                  </a:lnTo>
                  <a:lnTo>
                    <a:pt x="1099" y="256"/>
                  </a:lnTo>
                  <a:lnTo>
                    <a:pt x="1105" y="254"/>
                  </a:lnTo>
                  <a:lnTo>
                    <a:pt x="1105" y="254"/>
                  </a:lnTo>
                  <a:lnTo>
                    <a:pt x="1110" y="252"/>
                  </a:lnTo>
                  <a:lnTo>
                    <a:pt x="1113" y="251"/>
                  </a:lnTo>
                  <a:lnTo>
                    <a:pt x="1115" y="248"/>
                  </a:lnTo>
                  <a:lnTo>
                    <a:pt x="1117" y="242"/>
                  </a:lnTo>
                  <a:lnTo>
                    <a:pt x="1117" y="242"/>
                  </a:lnTo>
                  <a:lnTo>
                    <a:pt x="1118" y="240"/>
                  </a:lnTo>
                  <a:lnTo>
                    <a:pt x="1119" y="237"/>
                  </a:lnTo>
                  <a:lnTo>
                    <a:pt x="1123" y="233"/>
                  </a:lnTo>
                  <a:lnTo>
                    <a:pt x="1125" y="231"/>
                  </a:lnTo>
                  <a:lnTo>
                    <a:pt x="1126" y="229"/>
                  </a:lnTo>
                  <a:lnTo>
                    <a:pt x="1126" y="226"/>
                  </a:lnTo>
                  <a:lnTo>
                    <a:pt x="1125" y="223"/>
                  </a:lnTo>
                  <a:lnTo>
                    <a:pt x="1125" y="223"/>
                  </a:lnTo>
                  <a:lnTo>
                    <a:pt x="1122" y="218"/>
                  </a:lnTo>
                  <a:lnTo>
                    <a:pt x="1118" y="215"/>
                  </a:lnTo>
                  <a:lnTo>
                    <a:pt x="1113" y="214"/>
                  </a:lnTo>
                  <a:lnTo>
                    <a:pt x="1106" y="215"/>
                  </a:lnTo>
                  <a:lnTo>
                    <a:pt x="1106" y="215"/>
                  </a:lnTo>
                  <a:lnTo>
                    <a:pt x="1099" y="217"/>
                  </a:lnTo>
                  <a:lnTo>
                    <a:pt x="1092" y="218"/>
                  </a:lnTo>
                  <a:lnTo>
                    <a:pt x="1089" y="218"/>
                  </a:lnTo>
                  <a:lnTo>
                    <a:pt x="1087" y="217"/>
                  </a:lnTo>
                  <a:lnTo>
                    <a:pt x="1086" y="215"/>
                  </a:lnTo>
                  <a:lnTo>
                    <a:pt x="1085" y="212"/>
                  </a:lnTo>
                  <a:lnTo>
                    <a:pt x="1085" y="212"/>
                  </a:lnTo>
                  <a:lnTo>
                    <a:pt x="1085" y="207"/>
                  </a:lnTo>
                  <a:lnTo>
                    <a:pt x="1083" y="204"/>
                  </a:lnTo>
                  <a:lnTo>
                    <a:pt x="1076" y="199"/>
                  </a:lnTo>
                  <a:lnTo>
                    <a:pt x="1076" y="199"/>
                  </a:lnTo>
                  <a:lnTo>
                    <a:pt x="1071" y="195"/>
                  </a:lnTo>
                  <a:lnTo>
                    <a:pt x="1065" y="192"/>
                  </a:lnTo>
                  <a:lnTo>
                    <a:pt x="1058" y="190"/>
                  </a:lnTo>
                  <a:lnTo>
                    <a:pt x="1054" y="190"/>
                  </a:lnTo>
                  <a:lnTo>
                    <a:pt x="1048" y="190"/>
                  </a:lnTo>
                  <a:lnTo>
                    <a:pt x="1048" y="190"/>
                  </a:lnTo>
                  <a:lnTo>
                    <a:pt x="1037" y="193"/>
                  </a:lnTo>
                  <a:lnTo>
                    <a:pt x="1025" y="195"/>
                  </a:lnTo>
                  <a:lnTo>
                    <a:pt x="1020" y="196"/>
                  </a:lnTo>
                  <a:lnTo>
                    <a:pt x="1016" y="195"/>
                  </a:lnTo>
                  <a:lnTo>
                    <a:pt x="1014" y="194"/>
                  </a:lnTo>
                  <a:lnTo>
                    <a:pt x="1013" y="190"/>
                  </a:lnTo>
                  <a:lnTo>
                    <a:pt x="1013" y="190"/>
                  </a:lnTo>
                  <a:lnTo>
                    <a:pt x="1012" y="183"/>
                  </a:lnTo>
                  <a:lnTo>
                    <a:pt x="1011" y="178"/>
                  </a:lnTo>
                  <a:lnTo>
                    <a:pt x="1009" y="175"/>
                  </a:lnTo>
                  <a:lnTo>
                    <a:pt x="1005" y="173"/>
                  </a:lnTo>
                  <a:lnTo>
                    <a:pt x="1005" y="173"/>
                  </a:lnTo>
                  <a:lnTo>
                    <a:pt x="1001" y="170"/>
                  </a:lnTo>
                  <a:lnTo>
                    <a:pt x="997" y="167"/>
                  </a:lnTo>
                  <a:lnTo>
                    <a:pt x="994" y="166"/>
                  </a:lnTo>
                  <a:lnTo>
                    <a:pt x="990" y="165"/>
                  </a:lnTo>
                  <a:lnTo>
                    <a:pt x="986" y="165"/>
                  </a:lnTo>
                  <a:lnTo>
                    <a:pt x="980" y="166"/>
                  </a:lnTo>
                  <a:lnTo>
                    <a:pt x="980" y="166"/>
                  </a:lnTo>
                  <a:lnTo>
                    <a:pt x="972" y="166"/>
                  </a:lnTo>
                  <a:lnTo>
                    <a:pt x="962" y="166"/>
                  </a:lnTo>
                  <a:lnTo>
                    <a:pt x="943" y="165"/>
                  </a:lnTo>
                  <a:lnTo>
                    <a:pt x="927" y="165"/>
                  </a:lnTo>
                  <a:lnTo>
                    <a:pt x="922" y="166"/>
                  </a:lnTo>
                  <a:lnTo>
                    <a:pt x="921" y="166"/>
                  </a:lnTo>
                  <a:lnTo>
                    <a:pt x="921" y="167"/>
                  </a:lnTo>
                  <a:lnTo>
                    <a:pt x="921" y="167"/>
                  </a:lnTo>
                  <a:lnTo>
                    <a:pt x="920" y="170"/>
                  </a:lnTo>
                  <a:lnTo>
                    <a:pt x="919" y="171"/>
                  </a:lnTo>
                  <a:lnTo>
                    <a:pt x="917" y="172"/>
                  </a:lnTo>
                  <a:lnTo>
                    <a:pt x="911" y="173"/>
                  </a:lnTo>
                  <a:lnTo>
                    <a:pt x="899" y="173"/>
                  </a:lnTo>
                  <a:lnTo>
                    <a:pt x="899" y="173"/>
                  </a:lnTo>
                  <a:lnTo>
                    <a:pt x="885" y="174"/>
                  </a:lnTo>
                  <a:lnTo>
                    <a:pt x="874" y="175"/>
                  </a:lnTo>
                  <a:lnTo>
                    <a:pt x="870" y="175"/>
                  </a:lnTo>
                  <a:lnTo>
                    <a:pt x="867" y="174"/>
                  </a:lnTo>
                  <a:lnTo>
                    <a:pt x="864" y="173"/>
                  </a:lnTo>
                  <a:lnTo>
                    <a:pt x="861" y="171"/>
                  </a:lnTo>
                  <a:lnTo>
                    <a:pt x="861" y="171"/>
                  </a:lnTo>
                  <a:lnTo>
                    <a:pt x="857" y="166"/>
                  </a:lnTo>
                  <a:lnTo>
                    <a:pt x="853" y="164"/>
                  </a:lnTo>
                  <a:lnTo>
                    <a:pt x="848" y="163"/>
                  </a:lnTo>
                  <a:lnTo>
                    <a:pt x="840" y="164"/>
                  </a:lnTo>
                  <a:lnTo>
                    <a:pt x="840" y="164"/>
                  </a:lnTo>
                  <a:lnTo>
                    <a:pt x="836" y="165"/>
                  </a:lnTo>
                  <a:lnTo>
                    <a:pt x="833" y="167"/>
                  </a:lnTo>
                  <a:lnTo>
                    <a:pt x="828" y="172"/>
                  </a:lnTo>
                  <a:lnTo>
                    <a:pt x="822" y="176"/>
                  </a:lnTo>
                  <a:lnTo>
                    <a:pt x="819" y="178"/>
                  </a:lnTo>
                  <a:lnTo>
                    <a:pt x="814" y="178"/>
                  </a:lnTo>
                  <a:lnTo>
                    <a:pt x="814" y="178"/>
                  </a:lnTo>
                  <a:lnTo>
                    <a:pt x="805" y="181"/>
                  </a:lnTo>
                  <a:lnTo>
                    <a:pt x="797" y="184"/>
                  </a:lnTo>
                  <a:lnTo>
                    <a:pt x="788" y="187"/>
                  </a:lnTo>
                  <a:lnTo>
                    <a:pt x="781" y="189"/>
                  </a:lnTo>
                  <a:lnTo>
                    <a:pt x="781" y="189"/>
                  </a:lnTo>
                  <a:lnTo>
                    <a:pt x="766" y="191"/>
                  </a:lnTo>
                  <a:lnTo>
                    <a:pt x="759" y="193"/>
                  </a:lnTo>
                  <a:lnTo>
                    <a:pt x="757" y="194"/>
                  </a:lnTo>
                  <a:lnTo>
                    <a:pt x="755" y="196"/>
                  </a:lnTo>
                  <a:lnTo>
                    <a:pt x="755" y="196"/>
                  </a:lnTo>
                  <a:lnTo>
                    <a:pt x="753" y="197"/>
                  </a:lnTo>
                  <a:lnTo>
                    <a:pt x="750" y="198"/>
                  </a:lnTo>
                  <a:lnTo>
                    <a:pt x="742" y="198"/>
                  </a:lnTo>
                  <a:lnTo>
                    <a:pt x="733" y="198"/>
                  </a:lnTo>
                  <a:lnTo>
                    <a:pt x="728" y="199"/>
                  </a:lnTo>
                  <a:lnTo>
                    <a:pt x="725" y="200"/>
                  </a:lnTo>
                  <a:lnTo>
                    <a:pt x="725" y="200"/>
                  </a:lnTo>
                  <a:lnTo>
                    <a:pt x="719" y="204"/>
                  </a:lnTo>
                  <a:lnTo>
                    <a:pt x="712" y="207"/>
                  </a:lnTo>
                  <a:lnTo>
                    <a:pt x="707" y="210"/>
                  </a:lnTo>
                  <a:lnTo>
                    <a:pt x="705" y="212"/>
                  </a:lnTo>
                  <a:lnTo>
                    <a:pt x="705" y="215"/>
                  </a:lnTo>
                  <a:lnTo>
                    <a:pt x="705" y="215"/>
                  </a:lnTo>
                  <a:lnTo>
                    <a:pt x="705" y="218"/>
                  </a:lnTo>
                  <a:lnTo>
                    <a:pt x="704" y="219"/>
                  </a:lnTo>
                  <a:lnTo>
                    <a:pt x="703" y="220"/>
                  </a:lnTo>
                  <a:lnTo>
                    <a:pt x="698" y="220"/>
                  </a:lnTo>
                  <a:lnTo>
                    <a:pt x="689" y="220"/>
                  </a:lnTo>
                  <a:lnTo>
                    <a:pt x="689" y="220"/>
                  </a:lnTo>
                  <a:lnTo>
                    <a:pt x="680" y="220"/>
                  </a:lnTo>
                  <a:lnTo>
                    <a:pt x="674" y="219"/>
                  </a:lnTo>
                  <a:lnTo>
                    <a:pt x="670" y="218"/>
                  </a:lnTo>
                  <a:lnTo>
                    <a:pt x="663" y="217"/>
                  </a:lnTo>
                  <a:lnTo>
                    <a:pt x="663" y="217"/>
                  </a:lnTo>
                  <a:lnTo>
                    <a:pt x="656" y="216"/>
                  </a:lnTo>
                  <a:lnTo>
                    <a:pt x="651" y="215"/>
                  </a:lnTo>
                  <a:lnTo>
                    <a:pt x="649" y="212"/>
                  </a:lnTo>
                  <a:lnTo>
                    <a:pt x="647" y="209"/>
                  </a:lnTo>
                  <a:lnTo>
                    <a:pt x="647" y="209"/>
                  </a:lnTo>
                  <a:lnTo>
                    <a:pt x="644" y="205"/>
                  </a:lnTo>
                  <a:lnTo>
                    <a:pt x="641" y="203"/>
                  </a:lnTo>
                  <a:lnTo>
                    <a:pt x="633" y="198"/>
                  </a:lnTo>
                  <a:lnTo>
                    <a:pt x="633" y="198"/>
                  </a:lnTo>
                  <a:lnTo>
                    <a:pt x="627" y="196"/>
                  </a:lnTo>
                  <a:lnTo>
                    <a:pt x="620" y="195"/>
                  </a:lnTo>
                  <a:lnTo>
                    <a:pt x="615" y="196"/>
                  </a:lnTo>
                  <a:lnTo>
                    <a:pt x="614" y="197"/>
                  </a:lnTo>
                  <a:lnTo>
                    <a:pt x="613" y="199"/>
                  </a:lnTo>
                  <a:lnTo>
                    <a:pt x="613" y="199"/>
                  </a:lnTo>
                  <a:lnTo>
                    <a:pt x="612" y="201"/>
                  </a:lnTo>
                  <a:lnTo>
                    <a:pt x="610" y="203"/>
                  </a:lnTo>
                  <a:lnTo>
                    <a:pt x="606" y="206"/>
                  </a:lnTo>
                  <a:lnTo>
                    <a:pt x="603" y="207"/>
                  </a:lnTo>
                  <a:lnTo>
                    <a:pt x="601" y="208"/>
                  </a:lnTo>
                  <a:lnTo>
                    <a:pt x="599" y="207"/>
                  </a:lnTo>
                  <a:lnTo>
                    <a:pt x="597" y="206"/>
                  </a:lnTo>
                  <a:lnTo>
                    <a:pt x="597" y="206"/>
                  </a:lnTo>
                  <a:lnTo>
                    <a:pt x="595" y="202"/>
                  </a:lnTo>
                  <a:lnTo>
                    <a:pt x="592" y="200"/>
                  </a:lnTo>
                  <a:lnTo>
                    <a:pt x="591" y="199"/>
                  </a:lnTo>
                  <a:lnTo>
                    <a:pt x="589" y="199"/>
                  </a:lnTo>
                  <a:lnTo>
                    <a:pt x="583" y="200"/>
                  </a:lnTo>
                  <a:lnTo>
                    <a:pt x="583" y="200"/>
                  </a:lnTo>
                  <a:lnTo>
                    <a:pt x="574" y="205"/>
                  </a:lnTo>
                  <a:lnTo>
                    <a:pt x="569" y="206"/>
                  </a:lnTo>
                  <a:lnTo>
                    <a:pt x="562" y="205"/>
                  </a:lnTo>
                  <a:lnTo>
                    <a:pt x="562" y="205"/>
                  </a:lnTo>
                  <a:lnTo>
                    <a:pt x="554" y="203"/>
                  </a:lnTo>
                  <a:lnTo>
                    <a:pt x="548" y="199"/>
                  </a:lnTo>
                  <a:lnTo>
                    <a:pt x="544" y="196"/>
                  </a:lnTo>
                  <a:lnTo>
                    <a:pt x="540" y="194"/>
                  </a:lnTo>
                  <a:lnTo>
                    <a:pt x="540" y="194"/>
                  </a:lnTo>
                  <a:lnTo>
                    <a:pt x="534" y="192"/>
                  </a:lnTo>
                  <a:lnTo>
                    <a:pt x="527" y="191"/>
                  </a:lnTo>
                  <a:lnTo>
                    <a:pt x="524" y="191"/>
                  </a:lnTo>
                  <a:lnTo>
                    <a:pt x="521" y="192"/>
                  </a:lnTo>
                  <a:lnTo>
                    <a:pt x="519" y="194"/>
                  </a:lnTo>
                  <a:lnTo>
                    <a:pt x="518" y="197"/>
                  </a:lnTo>
                  <a:lnTo>
                    <a:pt x="518" y="197"/>
                  </a:lnTo>
                  <a:lnTo>
                    <a:pt x="518" y="200"/>
                  </a:lnTo>
                  <a:lnTo>
                    <a:pt x="518" y="204"/>
                  </a:lnTo>
                  <a:lnTo>
                    <a:pt x="519" y="210"/>
                  </a:lnTo>
                  <a:lnTo>
                    <a:pt x="519" y="213"/>
                  </a:lnTo>
                  <a:lnTo>
                    <a:pt x="518" y="216"/>
                  </a:lnTo>
                  <a:lnTo>
                    <a:pt x="516" y="217"/>
                  </a:lnTo>
                  <a:lnTo>
                    <a:pt x="513" y="217"/>
                  </a:lnTo>
                  <a:lnTo>
                    <a:pt x="513" y="217"/>
                  </a:lnTo>
                  <a:lnTo>
                    <a:pt x="509" y="217"/>
                  </a:lnTo>
                  <a:lnTo>
                    <a:pt x="507" y="216"/>
                  </a:lnTo>
                  <a:lnTo>
                    <a:pt x="506" y="215"/>
                  </a:lnTo>
                  <a:lnTo>
                    <a:pt x="506" y="214"/>
                  </a:lnTo>
                  <a:lnTo>
                    <a:pt x="506" y="213"/>
                  </a:lnTo>
                  <a:lnTo>
                    <a:pt x="505" y="212"/>
                  </a:lnTo>
                  <a:lnTo>
                    <a:pt x="504" y="211"/>
                  </a:lnTo>
                  <a:lnTo>
                    <a:pt x="501" y="210"/>
                  </a:lnTo>
                  <a:lnTo>
                    <a:pt x="501" y="210"/>
                  </a:lnTo>
                  <a:lnTo>
                    <a:pt x="497" y="210"/>
                  </a:lnTo>
                  <a:lnTo>
                    <a:pt x="494" y="208"/>
                  </a:lnTo>
                  <a:lnTo>
                    <a:pt x="491" y="206"/>
                  </a:lnTo>
                  <a:lnTo>
                    <a:pt x="489" y="204"/>
                  </a:lnTo>
                  <a:lnTo>
                    <a:pt x="488" y="202"/>
                  </a:lnTo>
                  <a:lnTo>
                    <a:pt x="488" y="199"/>
                  </a:lnTo>
                  <a:lnTo>
                    <a:pt x="489" y="197"/>
                  </a:lnTo>
                  <a:lnTo>
                    <a:pt x="491" y="194"/>
                  </a:lnTo>
                  <a:lnTo>
                    <a:pt x="491" y="194"/>
                  </a:lnTo>
                  <a:lnTo>
                    <a:pt x="495" y="190"/>
                  </a:lnTo>
                  <a:lnTo>
                    <a:pt x="498" y="187"/>
                  </a:lnTo>
                  <a:lnTo>
                    <a:pt x="499" y="183"/>
                  </a:lnTo>
                  <a:lnTo>
                    <a:pt x="499" y="178"/>
                  </a:lnTo>
                  <a:lnTo>
                    <a:pt x="499" y="178"/>
                  </a:lnTo>
                  <a:lnTo>
                    <a:pt x="498" y="175"/>
                  </a:lnTo>
                  <a:lnTo>
                    <a:pt x="496" y="172"/>
                  </a:lnTo>
                  <a:lnTo>
                    <a:pt x="492" y="170"/>
                  </a:lnTo>
                  <a:lnTo>
                    <a:pt x="488" y="168"/>
                  </a:lnTo>
                  <a:lnTo>
                    <a:pt x="488" y="168"/>
                  </a:lnTo>
                  <a:lnTo>
                    <a:pt x="482" y="167"/>
                  </a:lnTo>
                  <a:lnTo>
                    <a:pt x="476" y="165"/>
                  </a:lnTo>
                  <a:lnTo>
                    <a:pt x="471" y="162"/>
                  </a:lnTo>
                  <a:lnTo>
                    <a:pt x="469" y="160"/>
                  </a:lnTo>
                  <a:lnTo>
                    <a:pt x="467" y="157"/>
                  </a:lnTo>
                  <a:lnTo>
                    <a:pt x="467" y="157"/>
                  </a:lnTo>
                  <a:lnTo>
                    <a:pt x="464" y="152"/>
                  </a:lnTo>
                  <a:lnTo>
                    <a:pt x="460" y="148"/>
                  </a:lnTo>
                  <a:lnTo>
                    <a:pt x="455" y="147"/>
                  </a:lnTo>
                  <a:lnTo>
                    <a:pt x="447" y="147"/>
                  </a:lnTo>
                  <a:lnTo>
                    <a:pt x="447" y="147"/>
                  </a:lnTo>
                  <a:lnTo>
                    <a:pt x="439" y="148"/>
                  </a:lnTo>
                  <a:lnTo>
                    <a:pt x="432" y="150"/>
                  </a:lnTo>
                  <a:lnTo>
                    <a:pt x="421" y="153"/>
                  </a:lnTo>
                  <a:lnTo>
                    <a:pt x="421" y="153"/>
                  </a:lnTo>
                  <a:lnTo>
                    <a:pt x="416" y="154"/>
                  </a:lnTo>
                  <a:lnTo>
                    <a:pt x="412" y="154"/>
                  </a:lnTo>
                  <a:lnTo>
                    <a:pt x="408" y="152"/>
                  </a:lnTo>
                  <a:lnTo>
                    <a:pt x="404" y="149"/>
                  </a:lnTo>
                  <a:lnTo>
                    <a:pt x="404" y="149"/>
                  </a:lnTo>
                  <a:lnTo>
                    <a:pt x="401" y="145"/>
                  </a:lnTo>
                  <a:lnTo>
                    <a:pt x="400" y="139"/>
                  </a:lnTo>
                  <a:lnTo>
                    <a:pt x="400" y="137"/>
                  </a:lnTo>
                  <a:lnTo>
                    <a:pt x="401" y="134"/>
                  </a:lnTo>
                  <a:lnTo>
                    <a:pt x="403" y="132"/>
                  </a:lnTo>
                  <a:lnTo>
                    <a:pt x="405" y="130"/>
                  </a:lnTo>
                  <a:lnTo>
                    <a:pt x="405" y="130"/>
                  </a:lnTo>
                  <a:lnTo>
                    <a:pt x="408" y="129"/>
                  </a:lnTo>
                  <a:lnTo>
                    <a:pt x="411" y="129"/>
                  </a:lnTo>
                  <a:lnTo>
                    <a:pt x="416" y="128"/>
                  </a:lnTo>
                  <a:lnTo>
                    <a:pt x="421" y="128"/>
                  </a:lnTo>
                  <a:lnTo>
                    <a:pt x="423" y="127"/>
                  </a:lnTo>
                  <a:lnTo>
                    <a:pt x="424" y="125"/>
                  </a:lnTo>
                  <a:lnTo>
                    <a:pt x="424" y="125"/>
                  </a:lnTo>
                  <a:lnTo>
                    <a:pt x="424" y="123"/>
                  </a:lnTo>
                  <a:lnTo>
                    <a:pt x="426" y="122"/>
                  </a:lnTo>
                  <a:lnTo>
                    <a:pt x="427" y="121"/>
                  </a:lnTo>
                  <a:lnTo>
                    <a:pt x="429" y="121"/>
                  </a:lnTo>
                  <a:lnTo>
                    <a:pt x="433" y="122"/>
                  </a:lnTo>
                  <a:lnTo>
                    <a:pt x="438" y="125"/>
                  </a:lnTo>
                  <a:lnTo>
                    <a:pt x="438" y="125"/>
                  </a:lnTo>
                  <a:lnTo>
                    <a:pt x="443" y="129"/>
                  </a:lnTo>
                  <a:lnTo>
                    <a:pt x="448" y="131"/>
                  </a:lnTo>
                  <a:lnTo>
                    <a:pt x="455" y="131"/>
                  </a:lnTo>
                  <a:lnTo>
                    <a:pt x="460" y="129"/>
                  </a:lnTo>
                  <a:lnTo>
                    <a:pt x="460" y="129"/>
                  </a:lnTo>
                  <a:lnTo>
                    <a:pt x="464" y="126"/>
                  </a:lnTo>
                  <a:lnTo>
                    <a:pt x="468" y="123"/>
                  </a:lnTo>
                  <a:lnTo>
                    <a:pt x="473" y="122"/>
                  </a:lnTo>
                  <a:lnTo>
                    <a:pt x="481" y="121"/>
                  </a:lnTo>
                  <a:lnTo>
                    <a:pt x="481" y="121"/>
                  </a:lnTo>
                  <a:lnTo>
                    <a:pt x="488" y="122"/>
                  </a:lnTo>
                  <a:lnTo>
                    <a:pt x="492" y="122"/>
                  </a:lnTo>
                  <a:lnTo>
                    <a:pt x="494" y="122"/>
                  </a:lnTo>
                  <a:lnTo>
                    <a:pt x="495" y="121"/>
                  </a:lnTo>
                  <a:lnTo>
                    <a:pt x="496" y="117"/>
                  </a:lnTo>
                  <a:lnTo>
                    <a:pt x="496" y="117"/>
                  </a:lnTo>
                  <a:lnTo>
                    <a:pt x="495" y="114"/>
                  </a:lnTo>
                  <a:lnTo>
                    <a:pt x="494" y="111"/>
                  </a:lnTo>
                  <a:lnTo>
                    <a:pt x="492" y="108"/>
                  </a:lnTo>
                  <a:lnTo>
                    <a:pt x="490" y="106"/>
                  </a:lnTo>
                  <a:lnTo>
                    <a:pt x="485" y="103"/>
                  </a:lnTo>
                  <a:lnTo>
                    <a:pt x="481" y="102"/>
                  </a:lnTo>
                  <a:lnTo>
                    <a:pt x="481" y="102"/>
                  </a:lnTo>
                  <a:lnTo>
                    <a:pt x="474" y="102"/>
                  </a:lnTo>
                  <a:lnTo>
                    <a:pt x="465" y="100"/>
                  </a:lnTo>
                  <a:lnTo>
                    <a:pt x="455" y="98"/>
                  </a:lnTo>
                  <a:lnTo>
                    <a:pt x="446" y="97"/>
                  </a:lnTo>
                  <a:lnTo>
                    <a:pt x="446" y="97"/>
                  </a:lnTo>
                  <a:lnTo>
                    <a:pt x="443" y="97"/>
                  </a:lnTo>
                  <a:lnTo>
                    <a:pt x="441" y="96"/>
                  </a:lnTo>
                  <a:lnTo>
                    <a:pt x="438" y="92"/>
                  </a:lnTo>
                  <a:lnTo>
                    <a:pt x="436" y="90"/>
                  </a:lnTo>
                  <a:lnTo>
                    <a:pt x="434" y="89"/>
                  </a:lnTo>
                  <a:lnTo>
                    <a:pt x="431" y="88"/>
                  </a:lnTo>
                  <a:lnTo>
                    <a:pt x="427" y="88"/>
                  </a:lnTo>
                  <a:lnTo>
                    <a:pt x="427" y="88"/>
                  </a:lnTo>
                  <a:lnTo>
                    <a:pt x="419" y="88"/>
                  </a:lnTo>
                  <a:lnTo>
                    <a:pt x="413" y="87"/>
                  </a:lnTo>
                  <a:lnTo>
                    <a:pt x="411" y="86"/>
                  </a:lnTo>
                  <a:lnTo>
                    <a:pt x="409" y="85"/>
                  </a:lnTo>
                  <a:lnTo>
                    <a:pt x="408" y="83"/>
                  </a:lnTo>
                  <a:lnTo>
                    <a:pt x="408" y="80"/>
                  </a:lnTo>
                  <a:lnTo>
                    <a:pt x="408" y="80"/>
                  </a:lnTo>
                  <a:lnTo>
                    <a:pt x="408" y="72"/>
                  </a:lnTo>
                  <a:lnTo>
                    <a:pt x="407" y="69"/>
                  </a:lnTo>
                  <a:lnTo>
                    <a:pt x="403" y="66"/>
                  </a:lnTo>
                  <a:lnTo>
                    <a:pt x="403" y="66"/>
                  </a:lnTo>
                  <a:lnTo>
                    <a:pt x="396" y="62"/>
                  </a:lnTo>
                  <a:lnTo>
                    <a:pt x="389" y="59"/>
                  </a:lnTo>
                  <a:lnTo>
                    <a:pt x="374" y="55"/>
                  </a:lnTo>
                  <a:lnTo>
                    <a:pt x="374" y="55"/>
                  </a:lnTo>
                  <a:lnTo>
                    <a:pt x="369" y="53"/>
                  </a:lnTo>
                  <a:lnTo>
                    <a:pt x="364" y="50"/>
                  </a:lnTo>
                  <a:lnTo>
                    <a:pt x="359" y="48"/>
                  </a:lnTo>
                  <a:lnTo>
                    <a:pt x="357" y="48"/>
                  </a:lnTo>
                  <a:lnTo>
                    <a:pt x="353" y="48"/>
                  </a:lnTo>
                  <a:lnTo>
                    <a:pt x="353" y="48"/>
                  </a:lnTo>
                  <a:lnTo>
                    <a:pt x="349" y="48"/>
                  </a:lnTo>
                  <a:lnTo>
                    <a:pt x="347" y="50"/>
                  </a:lnTo>
                  <a:lnTo>
                    <a:pt x="341" y="52"/>
                  </a:lnTo>
                  <a:lnTo>
                    <a:pt x="336" y="55"/>
                  </a:lnTo>
                  <a:lnTo>
                    <a:pt x="332" y="55"/>
                  </a:lnTo>
                  <a:lnTo>
                    <a:pt x="327" y="55"/>
                  </a:lnTo>
                  <a:lnTo>
                    <a:pt x="327" y="55"/>
                  </a:lnTo>
                  <a:lnTo>
                    <a:pt x="318" y="55"/>
                  </a:lnTo>
                  <a:lnTo>
                    <a:pt x="312" y="56"/>
                  </a:lnTo>
                  <a:lnTo>
                    <a:pt x="307" y="58"/>
                  </a:lnTo>
                  <a:lnTo>
                    <a:pt x="301" y="61"/>
                  </a:lnTo>
                  <a:lnTo>
                    <a:pt x="301" y="61"/>
                  </a:lnTo>
                  <a:lnTo>
                    <a:pt x="295" y="64"/>
                  </a:lnTo>
                  <a:lnTo>
                    <a:pt x="291" y="65"/>
                  </a:lnTo>
                  <a:lnTo>
                    <a:pt x="285" y="65"/>
                  </a:lnTo>
                  <a:lnTo>
                    <a:pt x="273" y="64"/>
                  </a:lnTo>
                  <a:lnTo>
                    <a:pt x="273" y="64"/>
                  </a:lnTo>
                  <a:lnTo>
                    <a:pt x="259" y="64"/>
                  </a:lnTo>
                  <a:lnTo>
                    <a:pt x="249" y="64"/>
                  </a:lnTo>
                  <a:lnTo>
                    <a:pt x="245" y="63"/>
                  </a:lnTo>
                  <a:lnTo>
                    <a:pt x="242" y="61"/>
                  </a:lnTo>
                  <a:lnTo>
                    <a:pt x="240" y="59"/>
                  </a:lnTo>
                  <a:lnTo>
                    <a:pt x="239" y="55"/>
                  </a:lnTo>
                  <a:lnTo>
                    <a:pt x="239" y="55"/>
                  </a:lnTo>
                  <a:lnTo>
                    <a:pt x="238" y="51"/>
                  </a:lnTo>
                  <a:lnTo>
                    <a:pt x="236" y="48"/>
                  </a:lnTo>
                  <a:lnTo>
                    <a:pt x="235" y="46"/>
                  </a:lnTo>
                  <a:lnTo>
                    <a:pt x="232" y="44"/>
                  </a:lnTo>
                  <a:lnTo>
                    <a:pt x="227" y="41"/>
                  </a:lnTo>
                  <a:lnTo>
                    <a:pt x="221" y="38"/>
                  </a:lnTo>
                  <a:lnTo>
                    <a:pt x="221" y="38"/>
                  </a:lnTo>
                  <a:lnTo>
                    <a:pt x="218" y="35"/>
                  </a:lnTo>
                  <a:lnTo>
                    <a:pt x="217" y="32"/>
                  </a:lnTo>
                  <a:lnTo>
                    <a:pt x="215" y="27"/>
                  </a:lnTo>
                  <a:lnTo>
                    <a:pt x="213" y="25"/>
                  </a:lnTo>
                  <a:lnTo>
                    <a:pt x="211" y="23"/>
                  </a:lnTo>
                  <a:lnTo>
                    <a:pt x="207" y="21"/>
                  </a:lnTo>
                  <a:lnTo>
                    <a:pt x="202" y="20"/>
                  </a:lnTo>
                  <a:lnTo>
                    <a:pt x="202" y="20"/>
                  </a:lnTo>
                  <a:lnTo>
                    <a:pt x="196" y="21"/>
                  </a:lnTo>
                  <a:lnTo>
                    <a:pt x="189" y="21"/>
                  </a:lnTo>
                  <a:lnTo>
                    <a:pt x="177" y="23"/>
                  </a:lnTo>
                  <a:lnTo>
                    <a:pt x="171" y="23"/>
                  </a:lnTo>
                  <a:lnTo>
                    <a:pt x="166" y="23"/>
                  </a:lnTo>
                  <a:lnTo>
                    <a:pt x="161" y="21"/>
                  </a:lnTo>
                  <a:lnTo>
                    <a:pt x="158" y="18"/>
                  </a:lnTo>
                  <a:lnTo>
                    <a:pt x="158" y="18"/>
                  </a:lnTo>
                  <a:lnTo>
                    <a:pt x="156" y="16"/>
                  </a:lnTo>
                  <a:lnTo>
                    <a:pt x="153" y="14"/>
                  </a:lnTo>
                  <a:lnTo>
                    <a:pt x="147" y="12"/>
                  </a:lnTo>
                  <a:lnTo>
                    <a:pt x="141" y="11"/>
                  </a:lnTo>
                  <a:lnTo>
                    <a:pt x="134" y="11"/>
                  </a:lnTo>
                  <a:lnTo>
                    <a:pt x="122" y="11"/>
                  </a:lnTo>
                  <a:lnTo>
                    <a:pt x="117" y="10"/>
                  </a:lnTo>
                  <a:lnTo>
                    <a:pt x="115" y="9"/>
                  </a:lnTo>
                  <a:lnTo>
                    <a:pt x="115" y="9"/>
                  </a:lnTo>
                  <a:lnTo>
                    <a:pt x="114" y="6"/>
                  </a:lnTo>
                  <a:lnTo>
                    <a:pt x="111" y="5"/>
                  </a:lnTo>
                  <a:lnTo>
                    <a:pt x="103" y="2"/>
                  </a:lnTo>
                  <a:lnTo>
                    <a:pt x="94" y="1"/>
                  </a:lnTo>
                  <a:lnTo>
                    <a:pt x="86" y="0"/>
                  </a:lnTo>
                  <a:lnTo>
                    <a:pt x="86" y="0"/>
                  </a:lnTo>
                  <a:lnTo>
                    <a:pt x="80" y="1"/>
                  </a:lnTo>
                  <a:lnTo>
                    <a:pt x="76" y="2"/>
                  </a:lnTo>
                  <a:lnTo>
                    <a:pt x="70" y="3"/>
                  </a:lnTo>
                  <a:lnTo>
                    <a:pt x="57" y="4"/>
                  </a:lnTo>
                  <a:lnTo>
                    <a:pt x="57" y="4"/>
                  </a:lnTo>
                  <a:lnTo>
                    <a:pt x="55" y="4"/>
                  </a:lnTo>
                  <a:lnTo>
                    <a:pt x="50" y="4"/>
                  </a:lnTo>
                  <a:lnTo>
                    <a:pt x="43" y="5"/>
                  </a:lnTo>
                  <a:lnTo>
                    <a:pt x="40" y="6"/>
                  </a:lnTo>
                  <a:lnTo>
                    <a:pt x="36" y="10"/>
                  </a:lnTo>
                  <a:lnTo>
                    <a:pt x="36" y="10"/>
                  </a:lnTo>
                  <a:lnTo>
                    <a:pt x="33" y="12"/>
                  </a:lnTo>
                  <a:lnTo>
                    <a:pt x="30" y="14"/>
                  </a:lnTo>
                  <a:lnTo>
                    <a:pt x="24" y="14"/>
                  </a:lnTo>
                  <a:lnTo>
                    <a:pt x="16" y="14"/>
                  </a:lnTo>
                  <a:lnTo>
                    <a:pt x="9" y="15"/>
                  </a:lnTo>
                  <a:lnTo>
                    <a:pt x="9" y="15"/>
                  </a:lnTo>
                  <a:lnTo>
                    <a:pt x="6" y="16"/>
                  </a:lnTo>
                  <a:lnTo>
                    <a:pt x="4" y="17"/>
                  </a:lnTo>
                  <a:lnTo>
                    <a:pt x="2" y="19"/>
                  </a:lnTo>
                  <a:lnTo>
                    <a:pt x="1" y="21"/>
                  </a:lnTo>
                  <a:lnTo>
                    <a:pt x="1" y="23"/>
                  </a:lnTo>
                  <a:lnTo>
                    <a:pt x="2" y="26"/>
                  </a:lnTo>
                  <a:lnTo>
                    <a:pt x="4" y="28"/>
                  </a:lnTo>
                  <a:lnTo>
                    <a:pt x="7" y="30"/>
                  </a:lnTo>
                  <a:lnTo>
                    <a:pt x="7" y="30"/>
                  </a:lnTo>
                  <a:lnTo>
                    <a:pt x="14" y="33"/>
                  </a:lnTo>
                  <a:lnTo>
                    <a:pt x="17" y="36"/>
                  </a:lnTo>
                  <a:lnTo>
                    <a:pt x="17" y="37"/>
                  </a:lnTo>
                  <a:lnTo>
                    <a:pt x="17" y="38"/>
                  </a:lnTo>
                  <a:lnTo>
                    <a:pt x="14" y="39"/>
                  </a:lnTo>
                  <a:lnTo>
                    <a:pt x="14" y="39"/>
                  </a:lnTo>
                  <a:lnTo>
                    <a:pt x="9" y="42"/>
                  </a:lnTo>
                  <a:lnTo>
                    <a:pt x="3" y="46"/>
                  </a:lnTo>
                  <a:lnTo>
                    <a:pt x="1" y="48"/>
                  </a:lnTo>
                  <a:lnTo>
                    <a:pt x="0" y="50"/>
                  </a:lnTo>
                  <a:lnTo>
                    <a:pt x="1" y="52"/>
                  </a:lnTo>
                  <a:lnTo>
                    <a:pt x="4" y="53"/>
                  </a:lnTo>
                  <a:lnTo>
                    <a:pt x="4" y="53"/>
                  </a:lnTo>
                  <a:lnTo>
                    <a:pt x="12" y="53"/>
                  </a:lnTo>
                  <a:lnTo>
                    <a:pt x="17" y="53"/>
                  </a:lnTo>
                  <a:lnTo>
                    <a:pt x="20" y="54"/>
                  </a:lnTo>
                  <a:lnTo>
                    <a:pt x="23" y="55"/>
                  </a:lnTo>
                  <a:lnTo>
                    <a:pt x="26" y="56"/>
                  </a:lnTo>
                  <a:lnTo>
                    <a:pt x="28" y="59"/>
                  </a:lnTo>
                  <a:lnTo>
                    <a:pt x="28" y="59"/>
                  </a:lnTo>
                  <a:lnTo>
                    <a:pt x="32" y="62"/>
                  </a:lnTo>
                  <a:lnTo>
                    <a:pt x="36" y="64"/>
                  </a:lnTo>
                  <a:lnTo>
                    <a:pt x="46" y="67"/>
                  </a:lnTo>
                  <a:lnTo>
                    <a:pt x="51" y="69"/>
                  </a:lnTo>
                  <a:lnTo>
                    <a:pt x="55" y="71"/>
                  </a:lnTo>
                  <a:lnTo>
                    <a:pt x="58" y="74"/>
                  </a:lnTo>
                  <a:lnTo>
                    <a:pt x="59" y="79"/>
                  </a:lnTo>
                  <a:lnTo>
                    <a:pt x="59" y="79"/>
                  </a:lnTo>
                  <a:lnTo>
                    <a:pt x="61" y="87"/>
                  </a:lnTo>
                  <a:lnTo>
                    <a:pt x="63" y="90"/>
                  </a:lnTo>
                  <a:lnTo>
                    <a:pt x="65" y="94"/>
                  </a:lnTo>
                  <a:lnTo>
                    <a:pt x="68" y="95"/>
                  </a:lnTo>
                  <a:lnTo>
                    <a:pt x="70" y="97"/>
                  </a:lnTo>
                  <a:lnTo>
                    <a:pt x="77" y="97"/>
                  </a:lnTo>
                  <a:lnTo>
                    <a:pt x="77" y="97"/>
                  </a:lnTo>
                  <a:lnTo>
                    <a:pt x="90" y="97"/>
                  </a:lnTo>
                  <a:lnTo>
                    <a:pt x="93" y="97"/>
                  </a:lnTo>
                  <a:lnTo>
                    <a:pt x="95" y="98"/>
                  </a:lnTo>
                  <a:lnTo>
                    <a:pt x="97" y="99"/>
                  </a:lnTo>
                  <a:lnTo>
                    <a:pt x="99" y="102"/>
                  </a:lnTo>
                  <a:lnTo>
                    <a:pt x="99" y="102"/>
                  </a:lnTo>
                  <a:lnTo>
                    <a:pt x="102" y="107"/>
                  </a:lnTo>
                  <a:lnTo>
                    <a:pt x="103" y="111"/>
                  </a:lnTo>
                  <a:lnTo>
                    <a:pt x="104" y="113"/>
                  </a:lnTo>
                  <a:lnTo>
                    <a:pt x="108" y="114"/>
                  </a:lnTo>
                  <a:lnTo>
                    <a:pt x="111" y="114"/>
                  </a:lnTo>
                  <a:lnTo>
                    <a:pt x="116" y="115"/>
                  </a:lnTo>
                  <a:lnTo>
                    <a:pt x="116" y="115"/>
                  </a:lnTo>
                  <a:lnTo>
                    <a:pt x="126" y="114"/>
                  </a:lnTo>
                  <a:lnTo>
                    <a:pt x="135" y="113"/>
                  </a:lnTo>
                  <a:lnTo>
                    <a:pt x="144" y="113"/>
                  </a:lnTo>
                  <a:lnTo>
                    <a:pt x="155" y="114"/>
                  </a:lnTo>
                  <a:lnTo>
                    <a:pt x="155" y="114"/>
                  </a:lnTo>
                  <a:lnTo>
                    <a:pt x="163" y="115"/>
                  </a:lnTo>
                  <a:lnTo>
                    <a:pt x="173" y="116"/>
                  </a:lnTo>
                  <a:lnTo>
                    <a:pt x="192" y="115"/>
                  </a:lnTo>
                  <a:lnTo>
                    <a:pt x="209" y="114"/>
                  </a:lnTo>
                  <a:lnTo>
                    <a:pt x="214" y="113"/>
                  </a:lnTo>
                  <a:lnTo>
                    <a:pt x="217" y="111"/>
                  </a:lnTo>
                  <a:lnTo>
                    <a:pt x="217" y="111"/>
                  </a:lnTo>
                  <a:lnTo>
                    <a:pt x="218" y="108"/>
                  </a:lnTo>
                  <a:lnTo>
                    <a:pt x="221" y="106"/>
                  </a:lnTo>
                  <a:lnTo>
                    <a:pt x="227" y="104"/>
                  </a:lnTo>
                  <a:lnTo>
                    <a:pt x="235" y="104"/>
                  </a:lnTo>
                  <a:lnTo>
                    <a:pt x="235" y="104"/>
                  </a:lnTo>
                  <a:lnTo>
                    <a:pt x="242" y="105"/>
                  </a:lnTo>
                  <a:lnTo>
                    <a:pt x="244" y="106"/>
                  </a:lnTo>
                  <a:lnTo>
                    <a:pt x="245" y="107"/>
                  </a:lnTo>
                  <a:lnTo>
                    <a:pt x="247" y="110"/>
                  </a:lnTo>
                  <a:lnTo>
                    <a:pt x="250" y="113"/>
                  </a:lnTo>
                  <a:lnTo>
                    <a:pt x="250" y="113"/>
                  </a:lnTo>
                  <a:lnTo>
                    <a:pt x="261" y="120"/>
                  </a:lnTo>
                  <a:lnTo>
                    <a:pt x="266" y="125"/>
                  </a:lnTo>
                  <a:lnTo>
                    <a:pt x="268" y="128"/>
                  </a:lnTo>
                  <a:lnTo>
                    <a:pt x="269" y="131"/>
                  </a:lnTo>
                  <a:lnTo>
                    <a:pt x="269" y="131"/>
                  </a:lnTo>
                  <a:lnTo>
                    <a:pt x="271" y="138"/>
                  </a:lnTo>
                  <a:lnTo>
                    <a:pt x="273" y="144"/>
                  </a:lnTo>
                  <a:lnTo>
                    <a:pt x="275" y="147"/>
                  </a:lnTo>
                  <a:lnTo>
                    <a:pt x="278" y="150"/>
                  </a:lnTo>
                  <a:lnTo>
                    <a:pt x="283" y="152"/>
                  </a:lnTo>
                  <a:lnTo>
                    <a:pt x="288" y="154"/>
                  </a:lnTo>
                  <a:lnTo>
                    <a:pt x="288" y="154"/>
                  </a:lnTo>
                  <a:lnTo>
                    <a:pt x="293" y="156"/>
                  </a:lnTo>
                  <a:lnTo>
                    <a:pt x="298" y="159"/>
                  </a:lnTo>
                  <a:lnTo>
                    <a:pt x="302" y="163"/>
                  </a:lnTo>
                  <a:lnTo>
                    <a:pt x="305" y="166"/>
                  </a:lnTo>
                  <a:lnTo>
                    <a:pt x="307" y="170"/>
                  </a:lnTo>
                  <a:lnTo>
                    <a:pt x="309" y="175"/>
                  </a:lnTo>
                  <a:lnTo>
                    <a:pt x="310" y="180"/>
                  </a:lnTo>
                  <a:lnTo>
                    <a:pt x="311" y="184"/>
                  </a:lnTo>
                  <a:lnTo>
                    <a:pt x="311" y="184"/>
                  </a:lnTo>
                  <a:lnTo>
                    <a:pt x="310" y="189"/>
                  </a:lnTo>
                  <a:lnTo>
                    <a:pt x="309" y="192"/>
                  </a:lnTo>
                  <a:lnTo>
                    <a:pt x="305" y="199"/>
                  </a:lnTo>
                  <a:lnTo>
                    <a:pt x="300" y="204"/>
                  </a:lnTo>
                  <a:lnTo>
                    <a:pt x="298" y="207"/>
                  </a:lnTo>
                  <a:lnTo>
                    <a:pt x="297" y="210"/>
                  </a:lnTo>
                  <a:lnTo>
                    <a:pt x="297" y="210"/>
                  </a:lnTo>
                  <a:lnTo>
                    <a:pt x="294" y="222"/>
                  </a:lnTo>
                  <a:lnTo>
                    <a:pt x="292" y="228"/>
                  </a:lnTo>
                  <a:lnTo>
                    <a:pt x="291" y="230"/>
                  </a:lnTo>
                  <a:lnTo>
                    <a:pt x="289" y="231"/>
                  </a:lnTo>
                  <a:lnTo>
                    <a:pt x="289" y="231"/>
                  </a:lnTo>
                  <a:lnTo>
                    <a:pt x="287" y="233"/>
                  </a:lnTo>
                  <a:lnTo>
                    <a:pt x="285" y="236"/>
                  </a:lnTo>
                  <a:lnTo>
                    <a:pt x="285" y="240"/>
                  </a:lnTo>
                  <a:lnTo>
                    <a:pt x="286" y="244"/>
                  </a:lnTo>
                  <a:lnTo>
                    <a:pt x="286" y="244"/>
                  </a:lnTo>
                  <a:lnTo>
                    <a:pt x="287" y="247"/>
                  </a:lnTo>
                  <a:lnTo>
                    <a:pt x="290" y="248"/>
                  </a:lnTo>
                  <a:lnTo>
                    <a:pt x="293" y="250"/>
                  </a:lnTo>
                  <a:lnTo>
                    <a:pt x="295" y="253"/>
                  </a:lnTo>
                  <a:lnTo>
                    <a:pt x="295" y="253"/>
                  </a:lnTo>
                  <a:lnTo>
                    <a:pt x="299" y="260"/>
                  </a:lnTo>
                  <a:lnTo>
                    <a:pt x="300" y="265"/>
                  </a:lnTo>
                  <a:lnTo>
                    <a:pt x="301" y="272"/>
                  </a:lnTo>
                  <a:lnTo>
                    <a:pt x="301" y="272"/>
                  </a:lnTo>
                  <a:lnTo>
                    <a:pt x="301" y="276"/>
                  </a:lnTo>
                  <a:lnTo>
                    <a:pt x="302" y="278"/>
                  </a:lnTo>
                  <a:lnTo>
                    <a:pt x="306" y="282"/>
                  </a:lnTo>
                  <a:lnTo>
                    <a:pt x="310" y="285"/>
                  </a:lnTo>
                  <a:lnTo>
                    <a:pt x="312" y="288"/>
                  </a:lnTo>
                  <a:lnTo>
                    <a:pt x="312" y="291"/>
                  </a:lnTo>
                  <a:lnTo>
                    <a:pt x="312" y="291"/>
                  </a:lnTo>
                  <a:lnTo>
                    <a:pt x="313" y="299"/>
                  </a:lnTo>
                  <a:lnTo>
                    <a:pt x="315" y="306"/>
                  </a:lnTo>
                  <a:lnTo>
                    <a:pt x="316" y="308"/>
                  </a:lnTo>
                  <a:lnTo>
                    <a:pt x="318" y="310"/>
                  </a:lnTo>
                  <a:lnTo>
                    <a:pt x="321" y="311"/>
                  </a:lnTo>
                  <a:lnTo>
                    <a:pt x="324" y="312"/>
                  </a:lnTo>
                  <a:lnTo>
                    <a:pt x="324" y="312"/>
                  </a:lnTo>
                  <a:lnTo>
                    <a:pt x="331" y="313"/>
                  </a:lnTo>
                  <a:lnTo>
                    <a:pt x="337" y="313"/>
                  </a:lnTo>
                  <a:lnTo>
                    <a:pt x="340" y="314"/>
                  </a:lnTo>
                  <a:lnTo>
                    <a:pt x="342" y="316"/>
                  </a:lnTo>
                  <a:lnTo>
                    <a:pt x="344" y="318"/>
                  </a:lnTo>
                  <a:lnTo>
                    <a:pt x="344" y="318"/>
                  </a:lnTo>
                  <a:lnTo>
                    <a:pt x="346" y="320"/>
                  </a:lnTo>
                  <a:lnTo>
                    <a:pt x="348" y="322"/>
                  </a:lnTo>
                  <a:lnTo>
                    <a:pt x="350" y="323"/>
                  </a:lnTo>
                  <a:lnTo>
                    <a:pt x="352" y="323"/>
                  </a:lnTo>
                  <a:lnTo>
                    <a:pt x="357" y="323"/>
                  </a:lnTo>
                  <a:lnTo>
                    <a:pt x="362" y="323"/>
                  </a:lnTo>
                  <a:lnTo>
                    <a:pt x="362" y="323"/>
                  </a:lnTo>
                  <a:lnTo>
                    <a:pt x="370" y="323"/>
                  </a:lnTo>
                  <a:lnTo>
                    <a:pt x="373" y="322"/>
                  </a:lnTo>
                  <a:lnTo>
                    <a:pt x="373" y="321"/>
                  </a:lnTo>
                  <a:lnTo>
                    <a:pt x="373" y="319"/>
                  </a:lnTo>
                  <a:lnTo>
                    <a:pt x="373" y="319"/>
                  </a:lnTo>
                  <a:lnTo>
                    <a:pt x="373" y="314"/>
                  </a:lnTo>
                  <a:lnTo>
                    <a:pt x="372" y="311"/>
                  </a:lnTo>
                  <a:lnTo>
                    <a:pt x="372" y="310"/>
                  </a:lnTo>
                  <a:lnTo>
                    <a:pt x="373" y="309"/>
                  </a:lnTo>
                  <a:lnTo>
                    <a:pt x="376" y="308"/>
                  </a:lnTo>
                  <a:lnTo>
                    <a:pt x="376" y="30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A71930"/>
                </a:solidFill>
                <a:effectLst/>
                <a:uLnTx/>
                <a:uFillTx/>
                <a:latin typeface="Calibri" panose="020F0502020204030204"/>
                <a:ea typeface="+mn-ea"/>
                <a:cs typeface="+mn-cs"/>
              </a:endParaRPr>
            </a:p>
          </p:txBody>
        </p:sp>
        <p:sp>
          <p:nvSpPr>
            <p:cNvPr id="97" name="Freeform 250">
              <a:extLst>
                <a:ext uri="{FF2B5EF4-FFF2-40B4-BE49-F238E27FC236}">
                  <a16:creationId xmlns:a16="http://schemas.microsoft.com/office/drawing/2014/main" id="{938B20F8-12DF-4BF1-826E-A400EF7A9B91}"/>
                </a:ext>
              </a:extLst>
            </p:cNvPr>
            <p:cNvSpPr>
              <a:spLocks/>
            </p:cNvSpPr>
            <p:nvPr/>
          </p:nvSpPr>
          <p:spPr bwMode="auto">
            <a:xfrm>
              <a:off x="4176448" y="2870664"/>
              <a:ext cx="40680" cy="30984"/>
            </a:xfrm>
            <a:custGeom>
              <a:avLst/>
              <a:gdLst>
                <a:gd name="T0" fmla="*/ 18 w 131"/>
                <a:gd name="T1" fmla="*/ 38 h 82"/>
                <a:gd name="T2" fmla="*/ 4 w 131"/>
                <a:gd name="T3" fmla="*/ 43 h 82"/>
                <a:gd name="T4" fmla="*/ 0 w 131"/>
                <a:gd name="T5" fmla="*/ 47 h 82"/>
                <a:gd name="T6" fmla="*/ 1 w 131"/>
                <a:gd name="T7" fmla="*/ 53 h 82"/>
                <a:gd name="T8" fmla="*/ 5 w 131"/>
                <a:gd name="T9" fmla="*/ 59 h 82"/>
                <a:gd name="T10" fmla="*/ 9 w 131"/>
                <a:gd name="T11" fmla="*/ 67 h 82"/>
                <a:gd name="T12" fmla="*/ 10 w 131"/>
                <a:gd name="T13" fmla="*/ 71 h 82"/>
                <a:gd name="T14" fmla="*/ 12 w 131"/>
                <a:gd name="T15" fmla="*/ 76 h 82"/>
                <a:gd name="T16" fmla="*/ 17 w 131"/>
                <a:gd name="T17" fmla="*/ 79 h 82"/>
                <a:gd name="T18" fmla="*/ 30 w 131"/>
                <a:gd name="T19" fmla="*/ 82 h 82"/>
                <a:gd name="T20" fmla="*/ 39 w 131"/>
                <a:gd name="T21" fmla="*/ 82 h 82"/>
                <a:gd name="T22" fmla="*/ 58 w 131"/>
                <a:gd name="T23" fmla="*/ 82 h 82"/>
                <a:gd name="T24" fmla="*/ 68 w 131"/>
                <a:gd name="T25" fmla="*/ 79 h 82"/>
                <a:gd name="T26" fmla="*/ 70 w 131"/>
                <a:gd name="T27" fmla="*/ 77 h 82"/>
                <a:gd name="T28" fmla="*/ 75 w 131"/>
                <a:gd name="T29" fmla="*/ 68 h 82"/>
                <a:gd name="T30" fmla="*/ 88 w 131"/>
                <a:gd name="T31" fmla="*/ 58 h 82"/>
                <a:gd name="T32" fmla="*/ 91 w 131"/>
                <a:gd name="T33" fmla="*/ 56 h 82"/>
                <a:gd name="T34" fmla="*/ 97 w 131"/>
                <a:gd name="T35" fmla="*/ 48 h 82"/>
                <a:gd name="T36" fmla="*/ 104 w 131"/>
                <a:gd name="T37" fmla="*/ 43 h 82"/>
                <a:gd name="T38" fmla="*/ 108 w 131"/>
                <a:gd name="T39" fmla="*/ 42 h 82"/>
                <a:gd name="T40" fmla="*/ 123 w 131"/>
                <a:gd name="T41" fmla="*/ 36 h 82"/>
                <a:gd name="T42" fmla="*/ 128 w 131"/>
                <a:gd name="T43" fmla="*/ 30 h 82"/>
                <a:gd name="T44" fmla="*/ 130 w 131"/>
                <a:gd name="T45" fmla="*/ 24 h 82"/>
                <a:gd name="T46" fmla="*/ 131 w 131"/>
                <a:gd name="T47" fmla="*/ 16 h 82"/>
                <a:gd name="T48" fmla="*/ 131 w 131"/>
                <a:gd name="T49" fmla="*/ 7 h 82"/>
                <a:gd name="T50" fmla="*/ 127 w 131"/>
                <a:gd name="T51" fmla="*/ 3 h 82"/>
                <a:gd name="T52" fmla="*/ 122 w 131"/>
                <a:gd name="T53" fmla="*/ 2 h 82"/>
                <a:gd name="T54" fmla="*/ 96 w 131"/>
                <a:gd name="T55" fmla="*/ 0 h 82"/>
                <a:gd name="T56" fmla="*/ 86 w 131"/>
                <a:gd name="T57" fmla="*/ 0 h 82"/>
                <a:gd name="T58" fmla="*/ 77 w 131"/>
                <a:gd name="T59" fmla="*/ 3 h 82"/>
                <a:gd name="T60" fmla="*/ 75 w 131"/>
                <a:gd name="T61" fmla="*/ 4 h 82"/>
                <a:gd name="T62" fmla="*/ 75 w 131"/>
                <a:gd name="T63" fmla="*/ 8 h 82"/>
                <a:gd name="T64" fmla="*/ 73 w 131"/>
                <a:gd name="T65" fmla="*/ 11 h 82"/>
                <a:gd name="T66" fmla="*/ 60 w 131"/>
                <a:gd name="T67" fmla="*/ 11 h 82"/>
                <a:gd name="T68" fmla="*/ 47 w 131"/>
                <a:gd name="T69" fmla="*/ 10 h 82"/>
                <a:gd name="T70" fmla="*/ 30 w 131"/>
                <a:gd name="T71" fmla="*/ 12 h 82"/>
                <a:gd name="T72" fmla="*/ 25 w 131"/>
                <a:gd name="T73" fmla="*/ 17 h 82"/>
                <a:gd name="T74" fmla="*/ 24 w 131"/>
                <a:gd name="T75" fmla="*/ 19 h 82"/>
                <a:gd name="T76" fmla="*/ 24 w 131"/>
                <a:gd name="T77" fmla="*/ 31 h 82"/>
                <a:gd name="T78" fmla="*/ 23 w 131"/>
                <a:gd name="T79" fmla="*/ 35 h 82"/>
                <a:gd name="T80" fmla="*/ 18 w 131"/>
                <a:gd name="T81" fmla="*/ 3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82">
                  <a:moveTo>
                    <a:pt x="18" y="38"/>
                  </a:moveTo>
                  <a:lnTo>
                    <a:pt x="18" y="38"/>
                  </a:lnTo>
                  <a:lnTo>
                    <a:pt x="11" y="40"/>
                  </a:lnTo>
                  <a:lnTo>
                    <a:pt x="4" y="43"/>
                  </a:lnTo>
                  <a:lnTo>
                    <a:pt x="2" y="45"/>
                  </a:lnTo>
                  <a:lnTo>
                    <a:pt x="0" y="47"/>
                  </a:lnTo>
                  <a:lnTo>
                    <a:pt x="0" y="50"/>
                  </a:lnTo>
                  <a:lnTo>
                    <a:pt x="1" y="53"/>
                  </a:lnTo>
                  <a:lnTo>
                    <a:pt x="1" y="53"/>
                  </a:lnTo>
                  <a:lnTo>
                    <a:pt x="5" y="59"/>
                  </a:lnTo>
                  <a:lnTo>
                    <a:pt x="7" y="63"/>
                  </a:lnTo>
                  <a:lnTo>
                    <a:pt x="9" y="67"/>
                  </a:lnTo>
                  <a:lnTo>
                    <a:pt x="10" y="71"/>
                  </a:lnTo>
                  <a:lnTo>
                    <a:pt x="10" y="71"/>
                  </a:lnTo>
                  <a:lnTo>
                    <a:pt x="11" y="74"/>
                  </a:lnTo>
                  <a:lnTo>
                    <a:pt x="12" y="76"/>
                  </a:lnTo>
                  <a:lnTo>
                    <a:pt x="15" y="78"/>
                  </a:lnTo>
                  <a:lnTo>
                    <a:pt x="17" y="79"/>
                  </a:lnTo>
                  <a:lnTo>
                    <a:pt x="24" y="81"/>
                  </a:lnTo>
                  <a:lnTo>
                    <a:pt x="30" y="82"/>
                  </a:lnTo>
                  <a:lnTo>
                    <a:pt x="30" y="82"/>
                  </a:lnTo>
                  <a:lnTo>
                    <a:pt x="39" y="82"/>
                  </a:lnTo>
                  <a:lnTo>
                    <a:pt x="52" y="82"/>
                  </a:lnTo>
                  <a:lnTo>
                    <a:pt x="58" y="82"/>
                  </a:lnTo>
                  <a:lnTo>
                    <a:pt x="64" y="81"/>
                  </a:lnTo>
                  <a:lnTo>
                    <a:pt x="68" y="79"/>
                  </a:lnTo>
                  <a:lnTo>
                    <a:pt x="70" y="77"/>
                  </a:lnTo>
                  <a:lnTo>
                    <a:pt x="70" y="77"/>
                  </a:lnTo>
                  <a:lnTo>
                    <a:pt x="72" y="72"/>
                  </a:lnTo>
                  <a:lnTo>
                    <a:pt x="75" y="68"/>
                  </a:lnTo>
                  <a:lnTo>
                    <a:pt x="80" y="63"/>
                  </a:lnTo>
                  <a:lnTo>
                    <a:pt x="88" y="58"/>
                  </a:lnTo>
                  <a:lnTo>
                    <a:pt x="88" y="58"/>
                  </a:lnTo>
                  <a:lnTo>
                    <a:pt x="91" y="56"/>
                  </a:lnTo>
                  <a:lnTo>
                    <a:pt x="94" y="53"/>
                  </a:lnTo>
                  <a:lnTo>
                    <a:pt x="97" y="48"/>
                  </a:lnTo>
                  <a:lnTo>
                    <a:pt x="101" y="45"/>
                  </a:lnTo>
                  <a:lnTo>
                    <a:pt x="104" y="43"/>
                  </a:lnTo>
                  <a:lnTo>
                    <a:pt x="108" y="42"/>
                  </a:lnTo>
                  <a:lnTo>
                    <a:pt x="108" y="42"/>
                  </a:lnTo>
                  <a:lnTo>
                    <a:pt x="116" y="40"/>
                  </a:lnTo>
                  <a:lnTo>
                    <a:pt x="123" y="36"/>
                  </a:lnTo>
                  <a:lnTo>
                    <a:pt x="125" y="33"/>
                  </a:lnTo>
                  <a:lnTo>
                    <a:pt x="128" y="30"/>
                  </a:lnTo>
                  <a:lnTo>
                    <a:pt x="129" y="27"/>
                  </a:lnTo>
                  <a:lnTo>
                    <a:pt x="130" y="24"/>
                  </a:lnTo>
                  <a:lnTo>
                    <a:pt x="130" y="24"/>
                  </a:lnTo>
                  <a:lnTo>
                    <a:pt x="131" y="16"/>
                  </a:lnTo>
                  <a:lnTo>
                    <a:pt x="131" y="10"/>
                  </a:lnTo>
                  <a:lnTo>
                    <a:pt x="131" y="7"/>
                  </a:lnTo>
                  <a:lnTo>
                    <a:pt x="129" y="5"/>
                  </a:lnTo>
                  <a:lnTo>
                    <a:pt x="127" y="3"/>
                  </a:lnTo>
                  <a:lnTo>
                    <a:pt x="122" y="2"/>
                  </a:lnTo>
                  <a:lnTo>
                    <a:pt x="122" y="2"/>
                  </a:lnTo>
                  <a:lnTo>
                    <a:pt x="109" y="0"/>
                  </a:lnTo>
                  <a:lnTo>
                    <a:pt x="96" y="0"/>
                  </a:lnTo>
                  <a:lnTo>
                    <a:pt x="96" y="0"/>
                  </a:lnTo>
                  <a:lnTo>
                    <a:pt x="86" y="0"/>
                  </a:lnTo>
                  <a:lnTo>
                    <a:pt x="79" y="2"/>
                  </a:lnTo>
                  <a:lnTo>
                    <a:pt x="77" y="3"/>
                  </a:lnTo>
                  <a:lnTo>
                    <a:pt x="75" y="4"/>
                  </a:lnTo>
                  <a:lnTo>
                    <a:pt x="75" y="4"/>
                  </a:lnTo>
                  <a:lnTo>
                    <a:pt x="75" y="6"/>
                  </a:lnTo>
                  <a:lnTo>
                    <a:pt x="75" y="8"/>
                  </a:lnTo>
                  <a:lnTo>
                    <a:pt x="74" y="10"/>
                  </a:lnTo>
                  <a:lnTo>
                    <a:pt x="73" y="11"/>
                  </a:lnTo>
                  <a:lnTo>
                    <a:pt x="71" y="11"/>
                  </a:lnTo>
                  <a:lnTo>
                    <a:pt x="60" y="11"/>
                  </a:lnTo>
                  <a:lnTo>
                    <a:pt x="60" y="11"/>
                  </a:lnTo>
                  <a:lnTo>
                    <a:pt x="47" y="10"/>
                  </a:lnTo>
                  <a:lnTo>
                    <a:pt x="35" y="11"/>
                  </a:lnTo>
                  <a:lnTo>
                    <a:pt x="30" y="12"/>
                  </a:lnTo>
                  <a:lnTo>
                    <a:pt x="27" y="14"/>
                  </a:lnTo>
                  <a:lnTo>
                    <a:pt x="25" y="17"/>
                  </a:lnTo>
                  <a:lnTo>
                    <a:pt x="24" y="19"/>
                  </a:lnTo>
                  <a:lnTo>
                    <a:pt x="24" y="19"/>
                  </a:lnTo>
                  <a:lnTo>
                    <a:pt x="24" y="25"/>
                  </a:lnTo>
                  <a:lnTo>
                    <a:pt x="24" y="31"/>
                  </a:lnTo>
                  <a:lnTo>
                    <a:pt x="24" y="33"/>
                  </a:lnTo>
                  <a:lnTo>
                    <a:pt x="23" y="35"/>
                  </a:lnTo>
                  <a:lnTo>
                    <a:pt x="22" y="37"/>
                  </a:lnTo>
                  <a:lnTo>
                    <a:pt x="18" y="38"/>
                  </a:lnTo>
                  <a:lnTo>
                    <a:pt x="18" y="3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8" name="Freeform 251">
              <a:extLst>
                <a:ext uri="{FF2B5EF4-FFF2-40B4-BE49-F238E27FC236}">
                  <a16:creationId xmlns:a16="http://schemas.microsoft.com/office/drawing/2014/main" id="{FA067619-490E-4983-B34A-45F1338791BF}"/>
                </a:ext>
              </a:extLst>
            </p:cNvPr>
            <p:cNvSpPr>
              <a:spLocks/>
            </p:cNvSpPr>
            <p:nvPr/>
          </p:nvSpPr>
          <p:spPr bwMode="auto">
            <a:xfrm>
              <a:off x="3842115" y="2103443"/>
              <a:ext cx="30509" cy="25083"/>
            </a:xfrm>
            <a:custGeom>
              <a:avLst/>
              <a:gdLst>
                <a:gd name="T0" fmla="*/ 9 w 97"/>
                <a:gd name="T1" fmla="*/ 43 h 68"/>
                <a:gd name="T2" fmla="*/ 18 w 97"/>
                <a:gd name="T3" fmla="*/ 46 h 68"/>
                <a:gd name="T4" fmla="*/ 29 w 97"/>
                <a:gd name="T5" fmla="*/ 45 h 68"/>
                <a:gd name="T6" fmla="*/ 37 w 97"/>
                <a:gd name="T7" fmla="*/ 44 h 68"/>
                <a:gd name="T8" fmla="*/ 46 w 97"/>
                <a:gd name="T9" fmla="*/ 44 h 68"/>
                <a:gd name="T10" fmla="*/ 50 w 97"/>
                <a:gd name="T11" fmla="*/ 48 h 68"/>
                <a:gd name="T12" fmla="*/ 52 w 97"/>
                <a:gd name="T13" fmla="*/ 51 h 68"/>
                <a:gd name="T14" fmla="*/ 55 w 97"/>
                <a:gd name="T15" fmla="*/ 63 h 68"/>
                <a:gd name="T16" fmla="*/ 60 w 97"/>
                <a:gd name="T17" fmla="*/ 67 h 68"/>
                <a:gd name="T18" fmla="*/ 65 w 97"/>
                <a:gd name="T19" fmla="*/ 68 h 68"/>
                <a:gd name="T20" fmla="*/ 74 w 97"/>
                <a:gd name="T21" fmla="*/ 68 h 68"/>
                <a:gd name="T22" fmla="*/ 85 w 97"/>
                <a:gd name="T23" fmla="*/ 67 h 68"/>
                <a:gd name="T24" fmla="*/ 90 w 97"/>
                <a:gd name="T25" fmla="*/ 63 h 68"/>
                <a:gd name="T26" fmla="*/ 91 w 97"/>
                <a:gd name="T27" fmla="*/ 60 h 68"/>
                <a:gd name="T28" fmla="*/ 92 w 97"/>
                <a:gd name="T29" fmla="*/ 54 h 68"/>
                <a:gd name="T30" fmla="*/ 97 w 97"/>
                <a:gd name="T31" fmla="*/ 51 h 68"/>
                <a:gd name="T32" fmla="*/ 97 w 97"/>
                <a:gd name="T33" fmla="*/ 48 h 68"/>
                <a:gd name="T34" fmla="*/ 96 w 97"/>
                <a:gd name="T35" fmla="*/ 45 h 68"/>
                <a:gd name="T36" fmla="*/ 92 w 97"/>
                <a:gd name="T37" fmla="*/ 38 h 68"/>
                <a:gd name="T38" fmla="*/ 90 w 97"/>
                <a:gd name="T39" fmla="*/ 27 h 68"/>
                <a:gd name="T40" fmla="*/ 87 w 97"/>
                <a:gd name="T41" fmla="*/ 21 h 68"/>
                <a:gd name="T42" fmla="*/ 82 w 97"/>
                <a:gd name="T43" fmla="*/ 16 h 68"/>
                <a:gd name="T44" fmla="*/ 73 w 97"/>
                <a:gd name="T45" fmla="*/ 8 h 68"/>
                <a:gd name="T46" fmla="*/ 68 w 97"/>
                <a:gd name="T47" fmla="*/ 8 h 68"/>
                <a:gd name="T48" fmla="*/ 66 w 97"/>
                <a:gd name="T49" fmla="*/ 9 h 68"/>
                <a:gd name="T50" fmla="*/ 63 w 97"/>
                <a:gd name="T51" fmla="*/ 12 h 68"/>
                <a:gd name="T52" fmla="*/ 60 w 97"/>
                <a:gd name="T53" fmla="*/ 12 h 68"/>
                <a:gd name="T54" fmla="*/ 52 w 97"/>
                <a:gd name="T55" fmla="*/ 10 h 68"/>
                <a:gd name="T56" fmla="*/ 35 w 97"/>
                <a:gd name="T57" fmla="*/ 2 h 68"/>
                <a:gd name="T58" fmla="*/ 28 w 97"/>
                <a:gd name="T59" fmla="*/ 0 h 68"/>
                <a:gd name="T60" fmla="*/ 23 w 97"/>
                <a:gd name="T61" fmla="*/ 0 h 68"/>
                <a:gd name="T62" fmla="*/ 16 w 97"/>
                <a:gd name="T63" fmla="*/ 5 h 68"/>
                <a:gd name="T64" fmla="*/ 13 w 97"/>
                <a:gd name="T65" fmla="*/ 8 h 68"/>
                <a:gd name="T66" fmla="*/ 3 w 97"/>
                <a:gd name="T67" fmla="*/ 18 h 68"/>
                <a:gd name="T68" fmla="*/ 1 w 97"/>
                <a:gd name="T69" fmla="*/ 24 h 68"/>
                <a:gd name="T70" fmla="*/ 0 w 97"/>
                <a:gd name="T71" fmla="*/ 30 h 68"/>
                <a:gd name="T72" fmla="*/ 2 w 97"/>
                <a:gd name="T73" fmla="*/ 38 h 68"/>
                <a:gd name="T74" fmla="*/ 9 w 97"/>
                <a:gd name="T75"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68">
                  <a:moveTo>
                    <a:pt x="9" y="43"/>
                  </a:moveTo>
                  <a:lnTo>
                    <a:pt x="9" y="43"/>
                  </a:lnTo>
                  <a:lnTo>
                    <a:pt x="14" y="45"/>
                  </a:lnTo>
                  <a:lnTo>
                    <a:pt x="18" y="46"/>
                  </a:lnTo>
                  <a:lnTo>
                    <a:pt x="23" y="46"/>
                  </a:lnTo>
                  <a:lnTo>
                    <a:pt x="29" y="45"/>
                  </a:lnTo>
                  <a:lnTo>
                    <a:pt x="29" y="45"/>
                  </a:lnTo>
                  <a:lnTo>
                    <a:pt x="37" y="44"/>
                  </a:lnTo>
                  <a:lnTo>
                    <a:pt x="43" y="44"/>
                  </a:lnTo>
                  <a:lnTo>
                    <a:pt x="46" y="44"/>
                  </a:lnTo>
                  <a:lnTo>
                    <a:pt x="49" y="45"/>
                  </a:lnTo>
                  <a:lnTo>
                    <a:pt x="50" y="48"/>
                  </a:lnTo>
                  <a:lnTo>
                    <a:pt x="52" y="51"/>
                  </a:lnTo>
                  <a:lnTo>
                    <a:pt x="52" y="51"/>
                  </a:lnTo>
                  <a:lnTo>
                    <a:pt x="53" y="58"/>
                  </a:lnTo>
                  <a:lnTo>
                    <a:pt x="55" y="63"/>
                  </a:lnTo>
                  <a:lnTo>
                    <a:pt x="57" y="65"/>
                  </a:lnTo>
                  <a:lnTo>
                    <a:pt x="60" y="67"/>
                  </a:lnTo>
                  <a:lnTo>
                    <a:pt x="62" y="67"/>
                  </a:lnTo>
                  <a:lnTo>
                    <a:pt x="65" y="68"/>
                  </a:lnTo>
                  <a:lnTo>
                    <a:pt x="65" y="68"/>
                  </a:lnTo>
                  <a:lnTo>
                    <a:pt x="74" y="68"/>
                  </a:lnTo>
                  <a:lnTo>
                    <a:pt x="82" y="67"/>
                  </a:lnTo>
                  <a:lnTo>
                    <a:pt x="85" y="67"/>
                  </a:lnTo>
                  <a:lnTo>
                    <a:pt x="88" y="65"/>
                  </a:lnTo>
                  <a:lnTo>
                    <a:pt x="90" y="63"/>
                  </a:lnTo>
                  <a:lnTo>
                    <a:pt x="91" y="60"/>
                  </a:lnTo>
                  <a:lnTo>
                    <a:pt x="91" y="60"/>
                  </a:lnTo>
                  <a:lnTo>
                    <a:pt x="91" y="57"/>
                  </a:lnTo>
                  <a:lnTo>
                    <a:pt x="92" y="54"/>
                  </a:lnTo>
                  <a:lnTo>
                    <a:pt x="95" y="52"/>
                  </a:lnTo>
                  <a:lnTo>
                    <a:pt x="97" y="51"/>
                  </a:lnTo>
                  <a:lnTo>
                    <a:pt x="97" y="50"/>
                  </a:lnTo>
                  <a:lnTo>
                    <a:pt x="97" y="48"/>
                  </a:lnTo>
                  <a:lnTo>
                    <a:pt x="96" y="45"/>
                  </a:lnTo>
                  <a:lnTo>
                    <a:pt x="96" y="45"/>
                  </a:lnTo>
                  <a:lnTo>
                    <a:pt x="94" y="41"/>
                  </a:lnTo>
                  <a:lnTo>
                    <a:pt x="92" y="38"/>
                  </a:lnTo>
                  <a:lnTo>
                    <a:pt x="91" y="32"/>
                  </a:lnTo>
                  <a:lnTo>
                    <a:pt x="90" y="27"/>
                  </a:lnTo>
                  <a:lnTo>
                    <a:pt x="89" y="24"/>
                  </a:lnTo>
                  <a:lnTo>
                    <a:pt x="87" y="21"/>
                  </a:lnTo>
                  <a:lnTo>
                    <a:pt x="87" y="21"/>
                  </a:lnTo>
                  <a:lnTo>
                    <a:pt x="82" y="16"/>
                  </a:lnTo>
                  <a:lnTo>
                    <a:pt x="78" y="10"/>
                  </a:lnTo>
                  <a:lnTo>
                    <a:pt x="73" y="8"/>
                  </a:lnTo>
                  <a:lnTo>
                    <a:pt x="71" y="8"/>
                  </a:lnTo>
                  <a:lnTo>
                    <a:pt x="68" y="8"/>
                  </a:lnTo>
                  <a:lnTo>
                    <a:pt x="68" y="8"/>
                  </a:lnTo>
                  <a:lnTo>
                    <a:pt x="66" y="9"/>
                  </a:lnTo>
                  <a:lnTo>
                    <a:pt x="65" y="10"/>
                  </a:lnTo>
                  <a:lnTo>
                    <a:pt x="63" y="12"/>
                  </a:lnTo>
                  <a:lnTo>
                    <a:pt x="62" y="12"/>
                  </a:lnTo>
                  <a:lnTo>
                    <a:pt x="60" y="12"/>
                  </a:lnTo>
                  <a:lnTo>
                    <a:pt x="52" y="10"/>
                  </a:lnTo>
                  <a:lnTo>
                    <a:pt x="52" y="10"/>
                  </a:lnTo>
                  <a:lnTo>
                    <a:pt x="43" y="6"/>
                  </a:lnTo>
                  <a:lnTo>
                    <a:pt x="35" y="2"/>
                  </a:lnTo>
                  <a:lnTo>
                    <a:pt x="28" y="0"/>
                  </a:lnTo>
                  <a:lnTo>
                    <a:pt x="28" y="0"/>
                  </a:lnTo>
                  <a:lnTo>
                    <a:pt x="25" y="0"/>
                  </a:lnTo>
                  <a:lnTo>
                    <a:pt x="23" y="0"/>
                  </a:lnTo>
                  <a:lnTo>
                    <a:pt x="19" y="1"/>
                  </a:lnTo>
                  <a:lnTo>
                    <a:pt x="16" y="5"/>
                  </a:lnTo>
                  <a:lnTo>
                    <a:pt x="13" y="8"/>
                  </a:lnTo>
                  <a:lnTo>
                    <a:pt x="13" y="8"/>
                  </a:lnTo>
                  <a:lnTo>
                    <a:pt x="6" y="14"/>
                  </a:lnTo>
                  <a:lnTo>
                    <a:pt x="3" y="18"/>
                  </a:lnTo>
                  <a:lnTo>
                    <a:pt x="1" y="21"/>
                  </a:lnTo>
                  <a:lnTo>
                    <a:pt x="1" y="24"/>
                  </a:lnTo>
                  <a:lnTo>
                    <a:pt x="1" y="24"/>
                  </a:lnTo>
                  <a:lnTo>
                    <a:pt x="0" y="30"/>
                  </a:lnTo>
                  <a:lnTo>
                    <a:pt x="1" y="35"/>
                  </a:lnTo>
                  <a:lnTo>
                    <a:pt x="2" y="38"/>
                  </a:lnTo>
                  <a:lnTo>
                    <a:pt x="3" y="39"/>
                  </a:lnTo>
                  <a:lnTo>
                    <a:pt x="9" y="43"/>
                  </a:lnTo>
                  <a:lnTo>
                    <a:pt x="9" y="43"/>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9" name="Freeform 253">
              <a:extLst>
                <a:ext uri="{FF2B5EF4-FFF2-40B4-BE49-F238E27FC236}">
                  <a16:creationId xmlns:a16="http://schemas.microsoft.com/office/drawing/2014/main" id="{DD7EC9D5-9787-4AA9-9FA1-829830A1E660}"/>
                </a:ext>
              </a:extLst>
            </p:cNvPr>
            <p:cNvSpPr>
              <a:spLocks/>
            </p:cNvSpPr>
            <p:nvPr/>
          </p:nvSpPr>
          <p:spPr bwMode="auto">
            <a:xfrm>
              <a:off x="3831945" y="2625744"/>
              <a:ext cx="16527" cy="20656"/>
            </a:xfrm>
            <a:custGeom>
              <a:avLst/>
              <a:gdLst>
                <a:gd name="T0" fmla="*/ 2 w 51"/>
                <a:gd name="T1" fmla="*/ 38 h 53"/>
                <a:gd name="T2" fmla="*/ 2 w 51"/>
                <a:gd name="T3" fmla="*/ 38 h 53"/>
                <a:gd name="T4" fmla="*/ 3 w 51"/>
                <a:gd name="T5" fmla="*/ 39 h 53"/>
                <a:gd name="T6" fmla="*/ 4 w 51"/>
                <a:gd name="T7" fmla="*/ 41 h 53"/>
                <a:gd name="T8" fmla="*/ 7 w 51"/>
                <a:gd name="T9" fmla="*/ 46 h 53"/>
                <a:gd name="T10" fmla="*/ 10 w 51"/>
                <a:gd name="T11" fmla="*/ 50 h 53"/>
                <a:gd name="T12" fmla="*/ 11 w 51"/>
                <a:gd name="T13" fmla="*/ 52 h 53"/>
                <a:gd name="T14" fmla="*/ 14 w 51"/>
                <a:gd name="T15" fmla="*/ 53 h 53"/>
                <a:gd name="T16" fmla="*/ 14 w 51"/>
                <a:gd name="T17" fmla="*/ 53 h 53"/>
                <a:gd name="T18" fmla="*/ 19 w 51"/>
                <a:gd name="T19" fmla="*/ 53 h 53"/>
                <a:gd name="T20" fmla="*/ 23 w 51"/>
                <a:gd name="T21" fmla="*/ 52 h 53"/>
                <a:gd name="T22" fmla="*/ 27 w 51"/>
                <a:gd name="T23" fmla="*/ 49 h 53"/>
                <a:gd name="T24" fmla="*/ 29 w 51"/>
                <a:gd name="T25" fmla="*/ 46 h 53"/>
                <a:gd name="T26" fmla="*/ 29 w 51"/>
                <a:gd name="T27" fmla="*/ 46 h 53"/>
                <a:gd name="T28" fmla="*/ 30 w 51"/>
                <a:gd name="T29" fmla="*/ 42 h 53"/>
                <a:gd name="T30" fmla="*/ 32 w 51"/>
                <a:gd name="T31" fmla="*/ 36 h 53"/>
                <a:gd name="T32" fmla="*/ 35 w 51"/>
                <a:gd name="T33" fmla="*/ 30 h 53"/>
                <a:gd name="T34" fmla="*/ 38 w 51"/>
                <a:gd name="T35" fmla="*/ 28 h 53"/>
                <a:gd name="T36" fmla="*/ 41 w 51"/>
                <a:gd name="T37" fmla="*/ 26 h 53"/>
                <a:gd name="T38" fmla="*/ 41 w 51"/>
                <a:gd name="T39" fmla="*/ 26 h 53"/>
                <a:gd name="T40" fmla="*/ 47 w 51"/>
                <a:gd name="T41" fmla="*/ 22 h 53"/>
                <a:gd name="T42" fmla="*/ 50 w 51"/>
                <a:gd name="T43" fmla="*/ 18 h 53"/>
                <a:gd name="T44" fmla="*/ 51 w 51"/>
                <a:gd name="T45" fmla="*/ 16 h 53"/>
                <a:gd name="T46" fmla="*/ 51 w 51"/>
                <a:gd name="T47" fmla="*/ 14 h 53"/>
                <a:gd name="T48" fmla="*/ 51 w 51"/>
                <a:gd name="T49" fmla="*/ 13 h 53"/>
                <a:gd name="T50" fmla="*/ 50 w 51"/>
                <a:gd name="T51" fmla="*/ 11 h 53"/>
                <a:gd name="T52" fmla="*/ 50 w 51"/>
                <a:gd name="T53" fmla="*/ 11 h 53"/>
                <a:gd name="T54" fmla="*/ 47 w 51"/>
                <a:gd name="T55" fmla="*/ 9 h 53"/>
                <a:gd name="T56" fmla="*/ 45 w 51"/>
                <a:gd name="T57" fmla="*/ 9 h 53"/>
                <a:gd name="T58" fmla="*/ 43 w 51"/>
                <a:gd name="T59" fmla="*/ 8 h 53"/>
                <a:gd name="T60" fmla="*/ 41 w 51"/>
                <a:gd name="T61" fmla="*/ 6 h 53"/>
                <a:gd name="T62" fmla="*/ 41 w 51"/>
                <a:gd name="T63" fmla="*/ 6 h 53"/>
                <a:gd name="T64" fmla="*/ 37 w 51"/>
                <a:gd name="T65" fmla="*/ 2 h 53"/>
                <a:gd name="T66" fmla="*/ 31 w 51"/>
                <a:gd name="T67" fmla="*/ 0 h 53"/>
                <a:gd name="T68" fmla="*/ 29 w 51"/>
                <a:gd name="T69" fmla="*/ 0 h 53"/>
                <a:gd name="T70" fmla="*/ 27 w 51"/>
                <a:gd name="T71" fmla="*/ 1 h 53"/>
                <a:gd name="T72" fmla="*/ 25 w 51"/>
                <a:gd name="T73" fmla="*/ 3 h 53"/>
                <a:gd name="T74" fmla="*/ 24 w 51"/>
                <a:gd name="T75" fmla="*/ 6 h 53"/>
                <a:gd name="T76" fmla="*/ 24 w 51"/>
                <a:gd name="T77" fmla="*/ 6 h 53"/>
                <a:gd name="T78" fmla="*/ 23 w 51"/>
                <a:gd name="T79" fmla="*/ 11 h 53"/>
                <a:gd name="T80" fmla="*/ 21 w 51"/>
                <a:gd name="T81" fmla="*/ 14 h 53"/>
                <a:gd name="T82" fmla="*/ 19 w 51"/>
                <a:gd name="T83" fmla="*/ 14 h 53"/>
                <a:gd name="T84" fmla="*/ 17 w 51"/>
                <a:gd name="T85" fmla="*/ 14 h 53"/>
                <a:gd name="T86" fmla="*/ 17 w 51"/>
                <a:gd name="T87" fmla="*/ 14 h 53"/>
                <a:gd name="T88" fmla="*/ 15 w 51"/>
                <a:gd name="T89" fmla="*/ 14 h 53"/>
                <a:gd name="T90" fmla="*/ 12 w 51"/>
                <a:gd name="T91" fmla="*/ 15 h 53"/>
                <a:gd name="T92" fmla="*/ 8 w 51"/>
                <a:gd name="T93" fmla="*/ 18 h 53"/>
                <a:gd name="T94" fmla="*/ 3 w 51"/>
                <a:gd name="T95" fmla="*/ 23 h 53"/>
                <a:gd name="T96" fmla="*/ 1 w 51"/>
                <a:gd name="T97" fmla="*/ 27 h 53"/>
                <a:gd name="T98" fmla="*/ 1 w 51"/>
                <a:gd name="T99" fmla="*/ 27 h 53"/>
                <a:gd name="T100" fmla="*/ 0 w 51"/>
                <a:gd name="T101" fmla="*/ 34 h 53"/>
                <a:gd name="T102" fmla="*/ 0 w 51"/>
                <a:gd name="T103" fmla="*/ 36 h 53"/>
                <a:gd name="T104" fmla="*/ 2 w 51"/>
                <a:gd name="T105" fmla="*/ 38 h 53"/>
                <a:gd name="T106" fmla="*/ 2 w 51"/>
                <a:gd name="T107"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3">
                  <a:moveTo>
                    <a:pt x="2" y="38"/>
                  </a:moveTo>
                  <a:lnTo>
                    <a:pt x="2" y="38"/>
                  </a:lnTo>
                  <a:lnTo>
                    <a:pt x="3" y="39"/>
                  </a:lnTo>
                  <a:lnTo>
                    <a:pt x="4" y="41"/>
                  </a:lnTo>
                  <a:lnTo>
                    <a:pt x="7" y="46"/>
                  </a:lnTo>
                  <a:lnTo>
                    <a:pt x="10" y="50"/>
                  </a:lnTo>
                  <a:lnTo>
                    <a:pt x="11" y="52"/>
                  </a:lnTo>
                  <a:lnTo>
                    <a:pt x="14" y="53"/>
                  </a:lnTo>
                  <a:lnTo>
                    <a:pt x="14" y="53"/>
                  </a:lnTo>
                  <a:lnTo>
                    <a:pt x="19" y="53"/>
                  </a:lnTo>
                  <a:lnTo>
                    <a:pt x="23" y="52"/>
                  </a:lnTo>
                  <a:lnTo>
                    <a:pt x="27" y="49"/>
                  </a:lnTo>
                  <a:lnTo>
                    <a:pt x="29" y="46"/>
                  </a:lnTo>
                  <a:lnTo>
                    <a:pt x="29" y="46"/>
                  </a:lnTo>
                  <a:lnTo>
                    <a:pt x="30" y="42"/>
                  </a:lnTo>
                  <a:lnTo>
                    <a:pt x="32" y="36"/>
                  </a:lnTo>
                  <a:lnTo>
                    <a:pt x="35" y="30"/>
                  </a:lnTo>
                  <a:lnTo>
                    <a:pt x="38" y="28"/>
                  </a:lnTo>
                  <a:lnTo>
                    <a:pt x="41" y="26"/>
                  </a:lnTo>
                  <a:lnTo>
                    <a:pt x="41" y="26"/>
                  </a:lnTo>
                  <a:lnTo>
                    <a:pt x="47" y="22"/>
                  </a:lnTo>
                  <a:lnTo>
                    <a:pt x="50" y="18"/>
                  </a:lnTo>
                  <a:lnTo>
                    <a:pt x="51" y="16"/>
                  </a:lnTo>
                  <a:lnTo>
                    <a:pt x="51" y="14"/>
                  </a:lnTo>
                  <a:lnTo>
                    <a:pt x="51" y="13"/>
                  </a:lnTo>
                  <a:lnTo>
                    <a:pt x="50" y="11"/>
                  </a:lnTo>
                  <a:lnTo>
                    <a:pt x="50" y="11"/>
                  </a:lnTo>
                  <a:lnTo>
                    <a:pt x="47" y="9"/>
                  </a:lnTo>
                  <a:lnTo>
                    <a:pt x="45" y="9"/>
                  </a:lnTo>
                  <a:lnTo>
                    <a:pt x="43" y="8"/>
                  </a:lnTo>
                  <a:lnTo>
                    <a:pt x="41" y="6"/>
                  </a:lnTo>
                  <a:lnTo>
                    <a:pt x="41" y="6"/>
                  </a:lnTo>
                  <a:lnTo>
                    <a:pt x="37" y="2"/>
                  </a:lnTo>
                  <a:lnTo>
                    <a:pt x="31" y="0"/>
                  </a:lnTo>
                  <a:lnTo>
                    <a:pt x="29" y="0"/>
                  </a:lnTo>
                  <a:lnTo>
                    <a:pt x="27" y="1"/>
                  </a:lnTo>
                  <a:lnTo>
                    <a:pt x="25" y="3"/>
                  </a:lnTo>
                  <a:lnTo>
                    <a:pt x="24" y="6"/>
                  </a:lnTo>
                  <a:lnTo>
                    <a:pt x="24" y="6"/>
                  </a:lnTo>
                  <a:lnTo>
                    <a:pt x="23" y="11"/>
                  </a:lnTo>
                  <a:lnTo>
                    <a:pt x="21" y="14"/>
                  </a:lnTo>
                  <a:lnTo>
                    <a:pt x="19" y="14"/>
                  </a:lnTo>
                  <a:lnTo>
                    <a:pt x="17" y="14"/>
                  </a:lnTo>
                  <a:lnTo>
                    <a:pt x="17" y="14"/>
                  </a:lnTo>
                  <a:lnTo>
                    <a:pt x="15" y="14"/>
                  </a:lnTo>
                  <a:lnTo>
                    <a:pt x="12" y="15"/>
                  </a:lnTo>
                  <a:lnTo>
                    <a:pt x="8" y="18"/>
                  </a:lnTo>
                  <a:lnTo>
                    <a:pt x="3" y="23"/>
                  </a:lnTo>
                  <a:lnTo>
                    <a:pt x="1" y="27"/>
                  </a:lnTo>
                  <a:lnTo>
                    <a:pt x="1" y="27"/>
                  </a:lnTo>
                  <a:lnTo>
                    <a:pt x="0" y="34"/>
                  </a:lnTo>
                  <a:lnTo>
                    <a:pt x="0" y="36"/>
                  </a:lnTo>
                  <a:lnTo>
                    <a:pt x="2" y="38"/>
                  </a:lnTo>
                  <a:lnTo>
                    <a:pt x="2" y="3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0" name="Freeform 254">
              <a:extLst>
                <a:ext uri="{FF2B5EF4-FFF2-40B4-BE49-F238E27FC236}">
                  <a16:creationId xmlns:a16="http://schemas.microsoft.com/office/drawing/2014/main" id="{7EE2DF86-A685-4300-A72C-376C2BE59C22}"/>
                </a:ext>
              </a:extLst>
            </p:cNvPr>
            <p:cNvSpPr>
              <a:spLocks/>
            </p:cNvSpPr>
            <p:nvPr/>
          </p:nvSpPr>
          <p:spPr bwMode="auto">
            <a:xfrm>
              <a:off x="3800165" y="2637547"/>
              <a:ext cx="13984" cy="14755"/>
            </a:xfrm>
            <a:custGeom>
              <a:avLst/>
              <a:gdLst>
                <a:gd name="T0" fmla="*/ 25 w 48"/>
                <a:gd name="T1" fmla="*/ 2 h 40"/>
                <a:gd name="T2" fmla="*/ 25 w 48"/>
                <a:gd name="T3" fmla="*/ 2 h 40"/>
                <a:gd name="T4" fmla="*/ 24 w 48"/>
                <a:gd name="T5" fmla="*/ 4 h 40"/>
                <a:gd name="T6" fmla="*/ 21 w 48"/>
                <a:gd name="T7" fmla="*/ 7 h 40"/>
                <a:gd name="T8" fmla="*/ 17 w 48"/>
                <a:gd name="T9" fmla="*/ 10 h 40"/>
                <a:gd name="T10" fmla="*/ 11 w 48"/>
                <a:gd name="T11" fmla="*/ 14 h 40"/>
                <a:gd name="T12" fmla="*/ 11 w 48"/>
                <a:gd name="T13" fmla="*/ 14 h 40"/>
                <a:gd name="T14" fmla="*/ 4 w 48"/>
                <a:gd name="T15" fmla="*/ 17 h 40"/>
                <a:gd name="T16" fmla="*/ 2 w 48"/>
                <a:gd name="T17" fmla="*/ 19 h 40"/>
                <a:gd name="T18" fmla="*/ 1 w 48"/>
                <a:gd name="T19" fmla="*/ 21 h 40"/>
                <a:gd name="T20" fmla="*/ 0 w 48"/>
                <a:gd name="T21" fmla="*/ 23 h 40"/>
                <a:gd name="T22" fmla="*/ 0 w 48"/>
                <a:gd name="T23" fmla="*/ 25 h 40"/>
                <a:gd name="T24" fmla="*/ 1 w 48"/>
                <a:gd name="T25" fmla="*/ 27 h 40"/>
                <a:gd name="T26" fmla="*/ 3 w 48"/>
                <a:gd name="T27" fmla="*/ 30 h 40"/>
                <a:gd name="T28" fmla="*/ 3 w 48"/>
                <a:gd name="T29" fmla="*/ 30 h 40"/>
                <a:gd name="T30" fmla="*/ 10 w 48"/>
                <a:gd name="T31" fmla="*/ 34 h 40"/>
                <a:gd name="T32" fmla="*/ 18 w 48"/>
                <a:gd name="T33" fmla="*/ 38 h 40"/>
                <a:gd name="T34" fmla="*/ 23 w 48"/>
                <a:gd name="T35" fmla="*/ 40 h 40"/>
                <a:gd name="T36" fmla="*/ 27 w 48"/>
                <a:gd name="T37" fmla="*/ 40 h 40"/>
                <a:gd name="T38" fmla="*/ 30 w 48"/>
                <a:gd name="T39" fmla="*/ 39 h 40"/>
                <a:gd name="T40" fmla="*/ 33 w 48"/>
                <a:gd name="T41" fmla="*/ 37 h 40"/>
                <a:gd name="T42" fmla="*/ 33 w 48"/>
                <a:gd name="T43" fmla="*/ 37 h 40"/>
                <a:gd name="T44" fmla="*/ 35 w 48"/>
                <a:gd name="T45" fmla="*/ 34 h 40"/>
                <a:gd name="T46" fmla="*/ 38 w 48"/>
                <a:gd name="T47" fmla="*/ 30 h 40"/>
                <a:gd name="T48" fmla="*/ 45 w 48"/>
                <a:gd name="T49" fmla="*/ 22 h 40"/>
                <a:gd name="T50" fmla="*/ 47 w 48"/>
                <a:gd name="T51" fmla="*/ 19 h 40"/>
                <a:gd name="T52" fmla="*/ 48 w 48"/>
                <a:gd name="T53" fmla="*/ 16 h 40"/>
                <a:gd name="T54" fmla="*/ 47 w 48"/>
                <a:gd name="T55" fmla="*/ 14 h 40"/>
                <a:gd name="T56" fmla="*/ 44 w 48"/>
                <a:gd name="T57" fmla="*/ 12 h 40"/>
                <a:gd name="T58" fmla="*/ 44 w 48"/>
                <a:gd name="T59" fmla="*/ 12 h 40"/>
                <a:gd name="T60" fmla="*/ 39 w 48"/>
                <a:gd name="T61" fmla="*/ 10 h 40"/>
                <a:gd name="T62" fmla="*/ 36 w 48"/>
                <a:gd name="T63" fmla="*/ 8 h 40"/>
                <a:gd name="T64" fmla="*/ 31 w 48"/>
                <a:gd name="T65" fmla="*/ 3 h 40"/>
                <a:gd name="T66" fmla="*/ 30 w 48"/>
                <a:gd name="T67" fmla="*/ 1 h 40"/>
                <a:gd name="T68" fmla="*/ 28 w 48"/>
                <a:gd name="T69" fmla="*/ 0 h 40"/>
                <a:gd name="T70" fmla="*/ 27 w 48"/>
                <a:gd name="T71" fmla="*/ 0 h 40"/>
                <a:gd name="T72" fmla="*/ 25 w 48"/>
                <a:gd name="T73" fmla="*/ 2 h 40"/>
                <a:gd name="T74" fmla="*/ 25 w 48"/>
                <a:gd name="T7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0">
                  <a:moveTo>
                    <a:pt x="25" y="2"/>
                  </a:moveTo>
                  <a:lnTo>
                    <a:pt x="25" y="2"/>
                  </a:lnTo>
                  <a:lnTo>
                    <a:pt x="24" y="4"/>
                  </a:lnTo>
                  <a:lnTo>
                    <a:pt x="21" y="7"/>
                  </a:lnTo>
                  <a:lnTo>
                    <a:pt x="17" y="10"/>
                  </a:lnTo>
                  <a:lnTo>
                    <a:pt x="11" y="14"/>
                  </a:lnTo>
                  <a:lnTo>
                    <a:pt x="11" y="14"/>
                  </a:lnTo>
                  <a:lnTo>
                    <a:pt x="4" y="17"/>
                  </a:lnTo>
                  <a:lnTo>
                    <a:pt x="2" y="19"/>
                  </a:lnTo>
                  <a:lnTo>
                    <a:pt x="1" y="21"/>
                  </a:lnTo>
                  <a:lnTo>
                    <a:pt x="0" y="23"/>
                  </a:lnTo>
                  <a:lnTo>
                    <a:pt x="0" y="25"/>
                  </a:lnTo>
                  <a:lnTo>
                    <a:pt x="1" y="27"/>
                  </a:lnTo>
                  <a:lnTo>
                    <a:pt x="3" y="30"/>
                  </a:lnTo>
                  <a:lnTo>
                    <a:pt x="3" y="30"/>
                  </a:lnTo>
                  <a:lnTo>
                    <a:pt x="10" y="34"/>
                  </a:lnTo>
                  <a:lnTo>
                    <a:pt x="18" y="38"/>
                  </a:lnTo>
                  <a:lnTo>
                    <a:pt x="23" y="40"/>
                  </a:lnTo>
                  <a:lnTo>
                    <a:pt x="27" y="40"/>
                  </a:lnTo>
                  <a:lnTo>
                    <a:pt x="30" y="39"/>
                  </a:lnTo>
                  <a:lnTo>
                    <a:pt x="33" y="37"/>
                  </a:lnTo>
                  <a:lnTo>
                    <a:pt x="33" y="37"/>
                  </a:lnTo>
                  <a:lnTo>
                    <a:pt x="35" y="34"/>
                  </a:lnTo>
                  <a:lnTo>
                    <a:pt x="38" y="30"/>
                  </a:lnTo>
                  <a:lnTo>
                    <a:pt x="45" y="22"/>
                  </a:lnTo>
                  <a:lnTo>
                    <a:pt x="47" y="19"/>
                  </a:lnTo>
                  <a:lnTo>
                    <a:pt x="48" y="16"/>
                  </a:lnTo>
                  <a:lnTo>
                    <a:pt x="47" y="14"/>
                  </a:lnTo>
                  <a:lnTo>
                    <a:pt x="44" y="12"/>
                  </a:lnTo>
                  <a:lnTo>
                    <a:pt x="44" y="12"/>
                  </a:lnTo>
                  <a:lnTo>
                    <a:pt x="39" y="10"/>
                  </a:lnTo>
                  <a:lnTo>
                    <a:pt x="36" y="8"/>
                  </a:lnTo>
                  <a:lnTo>
                    <a:pt x="31" y="3"/>
                  </a:lnTo>
                  <a:lnTo>
                    <a:pt x="30" y="1"/>
                  </a:lnTo>
                  <a:lnTo>
                    <a:pt x="28" y="0"/>
                  </a:lnTo>
                  <a:lnTo>
                    <a:pt x="27" y="0"/>
                  </a:lnTo>
                  <a:lnTo>
                    <a:pt x="25" y="2"/>
                  </a:lnTo>
                  <a:lnTo>
                    <a:pt x="25" y="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1" name="Freeform 255">
              <a:extLst>
                <a:ext uri="{FF2B5EF4-FFF2-40B4-BE49-F238E27FC236}">
                  <a16:creationId xmlns:a16="http://schemas.microsoft.com/office/drawing/2014/main" id="{45CA32F3-6F99-468E-B7D0-6F966D71C738}"/>
                </a:ext>
              </a:extLst>
            </p:cNvPr>
            <p:cNvSpPr>
              <a:spLocks/>
            </p:cNvSpPr>
            <p:nvPr/>
          </p:nvSpPr>
          <p:spPr bwMode="auto">
            <a:xfrm>
              <a:off x="4023901" y="2234755"/>
              <a:ext cx="34324" cy="29508"/>
            </a:xfrm>
            <a:custGeom>
              <a:avLst/>
              <a:gdLst>
                <a:gd name="T0" fmla="*/ 6 w 106"/>
                <a:gd name="T1" fmla="*/ 77 h 82"/>
                <a:gd name="T2" fmla="*/ 27 w 106"/>
                <a:gd name="T3" fmla="*/ 82 h 82"/>
                <a:gd name="T4" fmla="*/ 33 w 106"/>
                <a:gd name="T5" fmla="*/ 80 h 82"/>
                <a:gd name="T6" fmla="*/ 34 w 106"/>
                <a:gd name="T7" fmla="*/ 73 h 82"/>
                <a:gd name="T8" fmla="*/ 33 w 106"/>
                <a:gd name="T9" fmla="*/ 65 h 82"/>
                <a:gd name="T10" fmla="*/ 34 w 106"/>
                <a:gd name="T11" fmla="*/ 59 h 82"/>
                <a:gd name="T12" fmla="*/ 37 w 106"/>
                <a:gd name="T13" fmla="*/ 58 h 82"/>
                <a:gd name="T14" fmla="*/ 42 w 106"/>
                <a:gd name="T15" fmla="*/ 61 h 82"/>
                <a:gd name="T16" fmla="*/ 46 w 106"/>
                <a:gd name="T17" fmla="*/ 63 h 82"/>
                <a:gd name="T18" fmla="*/ 57 w 106"/>
                <a:gd name="T19" fmla="*/ 67 h 82"/>
                <a:gd name="T20" fmla="*/ 69 w 106"/>
                <a:gd name="T21" fmla="*/ 68 h 82"/>
                <a:gd name="T22" fmla="*/ 80 w 106"/>
                <a:gd name="T23" fmla="*/ 67 h 82"/>
                <a:gd name="T24" fmla="*/ 83 w 106"/>
                <a:gd name="T25" fmla="*/ 65 h 82"/>
                <a:gd name="T26" fmla="*/ 90 w 106"/>
                <a:gd name="T27" fmla="*/ 62 h 82"/>
                <a:gd name="T28" fmla="*/ 101 w 106"/>
                <a:gd name="T29" fmla="*/ 57 h 82"/>
                <a:gd name="T30" fmla="*/ 105 w 106"/>
                <a:gd name="T31" fmla="*/ 51 h 82"/>
                <a:gd name="T32" fmla="*/ 106 w 106"/>
                <a:gd name="T33" fmla="*/ 47 h 82"/>
                <a:gd name="T34" fmla="*/ 103 w 106"/>
                <a:gd name="T35" fmla="*/ 32 h 82"/>
                <a:gd name="T36" fmla="*/ 100 w 106"/>
                <a:gd name="T37" fmla="*/ 27 h 82"/>
                <a:gd name="T38" fmla="*/ 93 w 106"/>
                <a:gd name="T39" fmla="*/ 23 h 82"/>
                <a:gd name="T40" fmla="*/ 72 w 106"/>
                <a:gd name="T41" fmla="*/ 12 h 82"/>
                <a:gd name="T42" fmla="*/ 60 w 106"/>
                <a:gd name="T43" fmla="*/ 8 h 82"/>
                <a:gd name="T44" fmla="*/ 46 w 106"/>
                <a:gd name="T45" fmla="*/ 7 h 82"/>
                <a:gd name="T46" fmla="*/ 42 w 106"/>
                <a:gd name="T47" fmla="*/ 6 h 82"/>
                <a:gd name="T48" fmla="*/ 31 w 106"/>
                <a:gd name="T49" fmla="*/ 0 h 82"/>
                <a:gd name="T50" fmla="*/ 23 w 106"/>
                <a:gd name="T51" fmla="*/ 0 h 82"/>
                <a:gd name="T52" fmla="*/ 21 w 106"/>
                <a:gd name="T53" fmla="*/ 3 h 82"/>
                <a:gd name="T54" fmla="*/ 14 w 106"/>
                <a:gd name="T55" fmla="*/ 9 h 82"/>
                <a:gd name="T56" fmla="*/ 4 w 106"/>
                <a:gd name="T57" fmla="*/ 18 h 82"/>
                <a:gd name="T58" fmla="*/ 1 w 106"/>
                <a:gd name="T59" fmla="*/ 25 h 82"/>
                <a:gd name="T60" fmla="*/ 4 w 106"/>
                <a:gd name="T61" fmla="*/ 30 h 82"/>
                <a:gd name="T62" fmla="*/ 15 w 106"/>
                <a:gd name="T63" fmla="*/ 47 h 82"/>
                <a:gd name="T64" fmla="*/ 17 w 106"/>
                <a:gd name="T65" fmla="*/ 56 h 82"/>
                <a:gd name="T66" fmla="*/ 16 w 106"/>
                <a:gd name="T67" fmla="*/ 58 h 82"/>
                <a:gd name="T68" fmla="*/ 4 w 106"/>
                <a:gd name="T69" fmla="*/ 68 h 82"/>
                <a:gd name="T70" fmla="*/ 0 w 106"/>
                <a:gd name="T71" fmla="*/ 73 h 82"/>
                <a:gd name="T72" fmla="*/ 6 w 106"/>
                <a:gd name="T7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82">
                  <a:moveTo>
                    <a:pt x="6" y="77"/>
                  </a:moveTo>
                  <a:lnTo>
                    <a:pt x="6" y="77"/>
                  </a:lnTo>
                  <a:lnTo>
                    <a:pt x="17" y="80"/>
                  </a:lnTo>
                  <a:lnTo>
                    <a:pt x="27" y="82"/>
                  </a:lnTo>
                  <a:lnTo>
                    <a:pt x="30" y="81"/>
                  </a:lnTo>
                  <a:lnTo>
                    <a:pt x="33" y="80"/>
                  </a:lnTo>
                  <a:lnTo>
                    <a:pt x="34" y="77"/>
                  </a:lnTo>
                  <a:lnTo>
                    <a:pt x="34" y="73"/>
                  </a:lnTo>
                  <a:lnTo>
                    <a:pt x="34" y="73"/>
                  </a:lnTo>
                  <a:lnTo>
                    <a:pt x="33" y="65"/>
                  </a:lnTo>
                  <a:lnTo>
                    <a:pt x="33" y="61"/>
                  </a:lnTo>
                  <a:lnTo>
                    <a:pt x="34" y="59"/>
                  </a:lnTo>
                  <a:lnTo>
                    <a:pt x="35" y="58"/>
                  </a:lnTo>
                  <a:lnTo>
                    <a:pt x="37" y="58"/>
                  </a:lnTo>
                  <a:lnTo>
                    <a:pt x="39" y="59"/>
                  </a:lnTo>
                  <a:lnTo>
                    <a:pt x="42" y="61"/>
                  </a:lnTo>
                  <a:lnTo>
                    <a:pt x="42" y="61"/>
                  </a:lnTo>
                  <a:lnTo>
                    <a:pt x="46" y="63"/>
                  </a:lnTo>
                  <a:lnTo>
                    <a:pt x="51" y="65"/>
                  </a:lnTo>
                  <a:lnTo>
                    <a:pt x="57" y="67"/>
                  </a:lnTo>
                  <a:lnTo>
                    <a:pt x="63" y="68"/>
                  </a:lnTo>
                  <a:lnTo>
                    <a:pt x="69" y="68"/>
                  </a:lnTo>
                  <a:lnTo>
                    <a:pt x="75" y="68"/>
                  </a:lnTo>
                  <a:lnTo>
                    <a:pt x="80" y="67"/>
                  </a:lnTo>
                  <a:lnTo>
                    <a:pt x="83" y="65"/>
                  </a:lnTo>
                  <a:lnTo>
                    <a:pt x="83" y="65"/>
                  </a:lnTo>
                  <a:lnTo>
                    <a:pt x="86" y="63"/>
                  </a:lnTo>
                  <a:lnTo>
                    <a:pt x="90" y="62"/>
                  </a:lnTo>
                  <a:lnTo>
                    <a:pt x="97" y="59"/>
                  </a:lnTo>
                  <a:lnTo>
                    <a:pt x="101" y="57"/>
                  </a:lnTo>
                  <a:lnTo>
                    <a:pt x="104" y="54"/>
                  </a:lnTo>
                  <a:lnTo>
                    <a:pt x="105" y="51"/>
                  </a:lnTo>
                  <a:lnTo>
                    <a:pt x="106" y="47"/>
                  </a:lnTo>
                  <a:lnTo>
                    <a:pt x="106" y="47"/>
                  </a:lnTo>
                  <a:lnTo>
                    <a:pt x="105" y="39"/>
                  </a:lnTo>
                  <a:lnTo>
                    <a:pt x="103" y="32"/>
                  </a:lnTo>
                  <a:lnTo>
                    <a:pt x="102" y="29"/>
                  </a:lnTo>
                  <a:lnTo>
                    <a:pt x="100" y="27"/>
                  </a:lnTo>
                  <a:lnTo>
                    <a:pt x="93" y="23"/>
                  </a:lnTo>
                  <a:lnTo>
                    <a:pt x="93" y="23"/>
                  </a:lnTo>
                  <a:lnTo>
                    <a:pt x="83" y="17"/>
                  </a:lnTo>
                  <a:lnTo>
                    <a:pt x="72" y="12"/>
                  </a:lnTo>
                  <a:lnTo>
                    <a:pt x="66" y="10"/>
                  </a:lnTo>
                  <a:lnTo>
                    <a:pt x="60" y="8"/>
                  </a:lnTo>
                  <a:lnTo>
                    <a:pt x="53" y="7"/>
                  </a:lnTo>
                  <a:lnTo>
                    <a:pt x="46" y="7"/>
                  </a:lnTo>
                  <a:lnTo>
                    <a:pt x="46" y="7"/>
                  </a:lnTo>
                  <a:lnTo>
                    <a:pt x="42" y="6"/>
                  </a:lnTo>
                  <a:lnTo>
                    <a:pt x="35" y="1"/>
                  </a:lnTo>
                  <a:lnTo>
                    <a:pt x="31" y="0"/>
                  </a:lnTo>
                  <a:lnTo>
                    <a:pt x="27" y="0"/>
                  </a:lnTo>
                  <a:lnTo>
                    <a:pt x="23" y="0"/>
                  </a:lnTo>
                  <a:lnTo>
                    <a:pt x="21" y="3"/>
                  </a:lnTo>
                  <a:lnTo>
                    <a:pt x="21" y="3"/>
                  </a:lnTo>
                  <a:lnTo>
                    <a:pt x="18" y="6"/>
                  </a:lnTo>
                  <a:lnTo>
                    <a:pt x="14" y="9"/>
                  </a:lnTo>
                  <a:lnTo>
                    <a:pt x="7" y="15"/>
                  </a:lnTo>
                  <a:lnTo>
                    <a:pt x="4" y="18"/>
                  </a:lnTo>
                  <a:lnTo>
                    <a:pt x="1" y="21"/>
                  </a:lnTo>
                  <a:lnTo>
                    <a:pt x="1" y="25"/>
                  </a:lnTo>
                  <a:lnTo>
                    <a:pt x="4" y="30"/>
                  </a:lnTo>
                  <a:lnTo>
                    <a:pt x="4" y="30"/>
                  </a:lnTo>
                  <a:lnTo>
                    <a:pt x="10" y="39"/>
                  </a:lnTo>
                  <a:lnTo>
                    <a:pt x="15" y="47"/>
                  </a:lnTo>
                  <a:lnTo>
                    <a:pt x="17" y="53"/>
                  </a:lnTo>
                  <a:lnTo>
                    <a:pt x="17" y="56"/>
                  </a:lnTo>
                  <a:lnTo>
                    <a:pt x="16" y="58"/>
                  </a:lnTo>
                  <a:lnTo>
                    <a:pt x="16" y="58"/>
                  </a:lnTo>
                  <a:lnTo>
                    <a:pt x="11" y="63"/>
                  </a:lnTo>
                  <a:lnTo>
                    <a:pt x="4" y="68"/>
                  </a:lnTo>
                  <a:lnTo>
                    <a:pt x="0" y="71"/>
                  </a:lnTo>
                  <a:lnTo>
                    <a:pt x="0" y="73"/>
                  </a:lnTo>
                  <a:lnTo>
                    <a:pt x="1" y="75"/>
                  </a:lnTo>
                  <a:lnTo>
                    <a:pt x="6" y="77"/>
                  </a:lnTo>
                  <a:lnTo>
                    <a:pt x="6" y="7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2" name="Freeform 256">
              <a:extLst>
                <a:ext uri="{FF2B5EF4-FFF2-40B4-BE49-F238E27FC236}">
                  <a16:creationId xmlns:a16="http://schemas.microsoft.com/office/drawing/2014/main" id="{0673BBA1-AB33-4625-A164-AA297F02EC4D}"/>
                </a:ext>
              </a:extLst>
            </p:cNvPr>
            <p:cNvSpPr>
              <a:spLocks/>
            </p:cNvSpPr>
            <p:nvPr/>
          </p:nvSpPr>
          <p:spPr bwMode="auto">
            <a:xfrm>
              <a:off x="4576885" y="3401815"/>
              <a:ext cx="50849" cy="32459"/>
            </a:xfrm>
            <a:custGeom>
              <a:avLst/>
              <a:gdLst>
                <a:gd name="T0" fmla="*/ 109 w 160"/>
                <a:gd name="T1" fmla="*/ 86 h 87"/>
                <a:gd name="T2" fmla="*/ 123 w 160"/>
                <a:gd name="T3" fmla="*/ 85 h 87"/>
                <a:gd name="T4" fmla="*/ 127 w 160"/>
                <a:gd name="T5" fmla="*/ 82 h 87"/>
                <a:gd name="T6" fmla="*/ 131 w 160"/>
                <a:gd name="T7" fmla="*/ 69 h 87"/>
                <a:gd name="T8" fmla="*/ 136 w 160"/>
                <a:gd name="T9" fmla="*/ 66 h 87"/>
                <a:gd name="T10" fmla="*/ 143 w 160"/>
                <a:gd name="T11" fmla="*/ 55 h 87"/>
                <a:gd name="T12" fmla="*/ 148 w 160"/>
                <a:gd name="T13" fmla="*/ 53 h 87"/>
                <a:gd name="T14" fmla="*/ 159 w 160"/>
                <a:gd name="T15" fmla="*/ 49 h 87"/>
                <a:gd name="T16" fmla="*/ 159 w 160"/>
                <a:gd name="T17" fmla="*/ 43 h 87"/>
                <a:gd name="T18" fmla="*/ 150 w 160"/>
                <a:gd name="T19" fmla="*/ 42 h 87"/>
                <a:gd name="T20" fmla="*/ 135 w 160"/>
                <a:gd name="T21" fmla="*/ 42 h 87"/>
                <a:gd name="T22" fmla="*/ 112 w 160"/>
                <a:gd name="T23" fmla="*/ 43 h 87"/>
                <a:gd name="T24" fmla="*/ 100 w 160"/>
                <a:gd name="T25" fmla="*/ 43 h 87"/>
                <a:gd name="T26" fmla="*/ 74 w 160"/>
                <a:gd name="T27" fmla="*/ 44 h 87"/>
                <a:gd name="T28" fmla="*/ 68 w 160"/>
                <a:gd name="T29" fmla="*/ 37 h 87"/>
                <a:gd name="T30" fmla="*/ 61 w 160"/>
                <a:gd name="T31" fmla="*/ 36 h 87"/>
                <a:gd name="T32" fmla="*/ 45 w 160"/>
                <a:gd name="T33" fmla="*/ 35 h 87"/>
                <a:gd name="T34" fmla="*/ 43 w 160"/>
                <a:gd name="T35" fmla="*/ 39 h 87"/>
                <a:gd name="T36" fmla="*/ 39 w 160"/>
                <a:gd name="T37" fmla="*/ 45 h 87"/>
                <a:gd name="T38" fmla="*/ 34 w 160"/>
                <a:gd name="T39" fmla="*/ 43 h 87"/>
                <a:gd name="T40" fmla="*/ 31 w 160"/>
                <a:gd name="T41" fmla="*/ 30 h 87"/>
                <a:gd name="T42" fmla="*/ 28 w 160"/>
                <a:gd name="T43" fmla="*/ 27 h 87"/>
                <a:gd name="T44" fmla="*/ 24 w 160"/>
                <a:gd name="T45" fmla="*/ 15 h 87"/>
                <a:gd name="T46" fmla="*/ 26 w 160"/>
                <a:gd name="T47" fmla="*/ 10 h 87"/>
                <a:gd name="T48" fmla="*/ 23 w 160"/>
                <a:gd name="T49" fmla="*/ 3 h 87"/>
                <a:gd name="T50" fmla="*/ 16 w 160"/>
                <a:gd name="T51" fmla="*/ 1 h 87"/>
                <a:gd name="T52" fmla="*/ 13 w 160"/>
                <a:gd name="T53" fmla="*/ 6 h 87"/>
                <a:gd name="T54" fmla="*/ 10 w 160"/>
                <a:gd name="T55" fmla="*/ 17 h 87"/>
                <a:gd name="T56" fmla="*/ 5 w 160"/>
                <a:gd name="T57" fmla="*/ 19 h 87"/>
                <a:gd name="T58" fmla="*/ 0 w 160"/>
                <a:gd name="T59" fmla="*/ 23 h 87"/>
                <a:gd name="T60" fmla="*/ 2 w 160"/>
                <a:gd name="T61" fmla="*/ 32 h 87"/>
                <a:gd name="T62" fmla="*/ 5 w 160"/>
                <a:gd name="T63" fmla="*/ 36 h 87"/>
                <a:gd name="T64" fmla="*/ 10 w 160"/>
                <a:gd name="T65" fmla="*/ 43 h 87"/>
                <a:gd name="T66" fmla="*/ 17 w 160"/>
                <a:gd name="T67" fmla="*/ 49 h 87"/>
                <a:gd name="T68" fmla="*/ 29 w 160"/>
                <a:gd name="T69" fmla="*/ 53 h 87"/>
                <a:gd name="T70" fmla="*/ 38 w 160"/>
                <a:gd name="T71" fmla="*/ 60 h 87"/>
                <a:gd name="T72" fmla="*/ 51 w 160"/>
                <a:gd name="T73" fmla="*/ 71 h 87"/>
                <a:gd name="T74" fmla="*/ 57 w 160"/>
                <a:gd name="T75" fmla="*/ 72 h 87"/>
                <a:gd name="T76" fmla="*/ 60 w 160"/>
                <a:gd name="T77" fmla="*/ 75 h 87"/>
                <a:gd name="T78" fmla="*/ 74 w 160"/>
                <a:gd name="T79" fmla="*/ 79 h 87"/>
                <a:gd name="T80" fmla="*/ 76 w 160"/>
                <a:gd name="T81" fmla="*/ 76 h 87"/>
                <a:gd name="T82" fmla="*/ 80 w 160"/>
                <a:gd name="T83" fmla="*/ 70 h 87"/>
                <a:gd name="T84" fmla="*/ 86 w 160"/>
                <a:gd name="T85" fmla="*/ 69 h 87"/>
                <a:gd name="T86" fmla="*/ 93 w 160"/>
                <a:gd name="T87" fmla="*/ 72 h 87"/>
                <a:gd name="T88" fmla="*/ 94 w 160"/>
                <a:gd name="T89" fmla="*/ 77 h 87"/>
                <a:gd name="T90" fmla="*/ 98 w 160"/>
                <a:gd name="T91"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87">
                  <a:moveTo>
                    <a:pt x="102" y="86"/>
                  </a:moveTo>
                  <a:lnTo>
                    <a:pt x="102" y="86"/>
                  </a:lnTo>
                  <a:lnTo>
                    <a:pt x="109" y="86"/>
                  </a:lnTo>
                  <a:lnTo>
                    <a:pt x="117" y="87"/>
                  </a:lnTo>
                  <a:lnTo>
                    <a:pt x="120" y="86"/>
                  </a:lnTo>
                  <a:lnTo>
                    <a:pt x="123" y="85"/>
                  </a:lnTo>
                  <a:lnTo>
                    <a:pt x="126" y="84"/>
                  </a:lnTo>
                  <a:lnTo>
                    <a:pt x="127" y="82"/>
                  </a:lnTo>
                  <a:lnTo>
                    <a:pt x="127" y="82"/>
                  </a:lnTo>
                  <a:lnTo>
                    <a:pt x="127" y="76"/>
                  </a:lnTo>
                  <a:lnTo>
                    <a:pt x="129" y="72"/>
                  </a:lnTo>
                  <a:lnTo>
                    <a:pt x="131" y="69"/>
                  </a:lnTo>
                  <a:lnTo>
                    <a:pt x="134" y="67"/>
                  </a:lnTo>
                  <a:lnTo>
                    <a:pt x="134" y="67"/>
                  </a:lnTo>
                  <a:lnTo>
                    <a:pt x="136" y="66"/>
                  </a:lnTo>
                  <a:lnTo>
                    <a:pt x="137" y="64"/>
                  </a:lnTo>
                  <a:lnTo>
                    <a:pt x="140" y="59"/>
                  </a:lnTo>
                  <a:lnTo>
                    <a:pt x="143" y="55"/>
                  </a:lnTo>
                  <a:lnTo>
                    <a:pt x="146" y="54"/>
                  </a:lnTo>
                  <a:lnTo>
                    <a:pt x="148" y="53"/>
                  </a:lnTo>
                  <a:lnTo>
                    <a:pt x="148" y="53"/>
                  </a:lnTo>
                  <a:lnTo>
                    <a:pt x="154" y="53"/>
                  </a:lnTo>
                  <a:lnTo>
                    <a:pt x="158" y="51"/>
                  </a:lnTo>
                  <a:lnTo>
                    <a:pt x="159" y="49"/>
                  </a:lnTo>
                  <a:lnTo>
                    <a:pt x="160" y="45"/>
                  </a:lnTo>
                  <a:lnTo>
                    <a:pt x="160" y="45"/>
                  </a:lnTo>
                  <a:lnTo>
                    <a:pt x="159" y="43"/>
                  </a:lnTo>
                  <a:lnTo>
                    <a:pt x="159" y="42"/>
                  </a:lnTo>
                  <a:lnTo>
                    <a:pt x="156" y="42"/>
                  </a:lnTo>
                  <a:lnTo>
                    <a:pt x="150" y="42"/>
                  </a:lnTo>
                  <a:lnTo>
                    <a:pt x="143" y="42"/>
                  </a:lnTo>
                  <a:lnTo>
                    <a:pt x="143" y="42"/>
                  </a:lnTo>
                  <a:lnTo>
                    <a:pt x="135" y="42"/>
                  </a:lnTo>
                  <a:lnTo>
                    <a:pt x="129" y="43"/>
                  </a:lnTo>
                  <a:lnTo>
                    <a:pt x="121" y="44"/>
                  </a:lnTo>
                  <a:lnTo>
                    <a:pt x="112" y="43"/>
                  </a:lnTo>
                  <a:lnTo>
                    <a:pt x="112" y="43"/>
                  </a:lnTo>
                  <a:lnTo>
                    <a:pt x="106" y="43"/>
                  </a:lnTo>
                  <a:lnTo>
                    <a:pt x="100" y="43"/>
                  </a:lnTo>
                  <a:lnTo>
                    <a:pt x="88" y="44"/>
                  </a:lnTo>
                  <a:lnTo>
                    <a:pt x="77" y="45"/>
                  </a:lnTo>
                  <a:lnTo>
                    <a:pt x="74" y="44"/>
                  </a:lnTo>
                  <a:lnTo>
                    <a:pt x="72" y="43"/>
                  </a:lnTo>
                  <a:lnTo>
                    <a:pt x="72" y="43"/>
                  </a:lnTo>
                  <a:lnTo>
                    <a:pt x="68" y="37"/>
                  </a:lnTo>
                  <a:lnTo>
                    <a:pt x="65" y="36"/>
                  </a:lnTo>
                  <a:lnTo>
                    <a:pt x="61" y="36"/>
                  </a:lnTo>
                  <a:lnTo>
                    <a:pt x="61" y="36"/>
                  </a:lnTo>
                  <a:lnTo>
                    <a:pt x="49" y="34"/>
                  </a:lnTo>
                  <a:lnTo>
                    <a:pt x="47" y="34"/>
                  </a:lnTo>
                  <a:lnTo>
                    <a:pt x="45" y="35"/>
                  </a:lnTo>
                  <a:lnTo>
                    <a:pt x="44" y="36"/>
                  </a:lnTo>
                  <a:lnTo>
                    <a:pt x="43" y="39"/>
                  </a:lnTo>
                  <a:lnTo>
                    <a:pt x="43" y="39"/>
                  </a:lnTo>
                  <a:lnTo>
                    <a:pt x="43" y="41"/>
                  </a:lnTo>
                  <a:lnTo>
                    <a:pt x="42" y="43"/>
                  </a:lnTo>
                  <a:lnTo>
                    <a:pt x="39" y="45"/>
                  </a:lnTo>
                  <a:lnTo>
                    <a:pt x="36" y="45"/>
                  </a:lnTo>
                  <a:lnTo>
                    <a:pt x="35" y="44"/>
                  </a:lnTo>
                  <a:lnTo>
                    <a:pt x="34" y="43"/>
                  </a:lnTo>
                  <a:lnTo>
                    <a:pt x="34" y="43"/>
                  </a:lnTo>
                  <a:lnTo>
                    <a:pt x="32" y="34"/>
                  </a:lnTo>
                  <a:lnTo>
                    <a:pt x="31" y="30"/>
                  </a:lnTo>
                  <a:lnTo>
                    <a:pt x="30" y="28"/>
                  </a:lnTo>
                  <a:lnTo>
                    <a:pt x="28" y="27"/>
                  </a:lnTo>
                  <a:lnTo>
                    <a:pt x="28" y="27"/>
                  </a:lnTo>
                  <a:lnTo>
                    <a:pt x="25" y="24"/>
                  </a:lnTo>
                  <a:lnTo>
                    <a:pt x="24" y="20"/>
                  </a:lnTo>
                  <a:lnTo>
                    <a:pt x="24" y="15"/>
                  </a:lnTo>
                  <a:lnTo>
                    <a:pt x="25" y="12"/>
                  </a:lnTo>
                  <a:lnTo>
                    <a:pt x="25" y="12"/>
                  </a:lnTo>
                  <a:lnTo>
                    <a:pt x="26" y="10"/>
                  </a:lnTo>
                  <a:lnTo>
                    <a:pt x="26" y="7"/>
                  </a:lnTo>
                  <a:lnTo>
                    <a:pt x="25" y="5"/>
                  </a:lnTo>
                  <a:lnTo>
                    <a:pt x="23" y="3"/>
                  </a:lnTo>
                  <a:lnTo>
                    <a:pt x="21" y="1"/>
                  </a:lnTo>
                  <a:lnTo>
                    <a:pt x="19" y="0"/>
                  </a:lnTo>
                  <a:lnTo>
                    <a:pt x="16" y="1"/>
                  </a:lnTo>
                  <a:lnTo>
                    <a:pt x="14" y="4"/>
                  </a:lnTo>
                  <a:lnTo>
                    <a:pt x="14" y="4"/>
                  </a:lnTo>
                  <a:lnTo>
                    <a:pt x="13" y="6"/>
                  </a:lnTo>
                  <a:lnTo>
                    <a:pt x="12" y="11"/>
                  </a:lnTo>
                  <a:lnTo>
                    <a:pt x="11" y="14"/>
                  </a:lnTo>
                  <a:lnTo>
                    <a:pt x="10" y="17"/>
                  </a:lnTo>
                  <a:lnTo>
                    <a:pt x="8" y="18"/>
                  </a:lnTo>
                  <a:lnTo>
                    <a:pt x="5" y="19"/>
                  </a:lnTo>
                  <a:lnTo>
                    <a:pt x="5" y="19"/>
                  </a:lnTo>
                  <a:lnTo>
                    <a:pt x="3" y="19"/>
                  </a:lnTo>
                  <a:lnTo>
                    <a:pt x="1" y="21"/>
                  </a:lnTo>
                  <a:lnTo>
                    <a:pt x="0" y="23"/>
                  </a:lnTo>
                  <a:lnTo>
                    <a:pt x="0" y="26"/>
                  </a:lnTo>
                  <a:lnTo>
                    <a:pt x="1" y="29"/>
                  </a:lnTo>
                  <a:lnTo>
                    <a:pt x="2" y="32"/>
                  </a:lnTo>
                  <a:lnTo>
                    <a:pt x="3" y="34"/>
                  </a:lnTo>
                  <a:lnTo>
                    <a:pt x="5" y="36"/>
                  </a:lnTo>
                  <a:lnTo>
                    <a:pt x="5" y="36"/>
                  </a:lnTo>
                  <a:lnTo>
                    <a:pt x="7" y="37"/>
                  </a:lnTo>
                  <a:lnTo>
                    <a:pt x="8" y="39"/>
                  </a:lnTo>
                  <a:lnTo>
                    <a:pt x="10" y="43"/>
                  </a:lnTo>
                  <a:lnTo>
                    <a:pt x="12" y="46"/>
                  </a:lnTo>
                  <a:lnTo>
                    <a:pt x="14" y="48"/>
                  </a:lnTo>
                  <a:lnTo>
                    <a:pt x="17" y="49"/>
                  </a:lnTo>
                  <a:lnTo>
                    <a:pt x="17" y="49"/>
                  </a:lnTo>
                  <a:lnTo>
                    <a:pt x="23" y="51"/>
                  </a:lnTo>
                  <a:lnTo>
                    <a:pt x="29" y="53"/>
                  </a:lnTo>
                  <a:lnTo>
                    <a:pt x="34" y="56"/>
                  </a:lnTo>
                  <a:lnTo>
                    <a:pt x="38" y="60"/>
                  </a:lnTo>
                  <a:lnTo>
                    <a:pt x="38" y="60"/>
                  </a:lnTo>
                  <a:lnTo>
                    <a:pt x="44" y="67"/>
                  </a:lnTo>
                  <a:lnTo>
                    <a:pt x="47" y="70"/>
                  </a:lnTo>
                  <a:lnTo>
                    <a:pt x="51" y="71"/>
                  </a:lnTo>
                  <a:lnTo>
                    <a:pt x="51" y="71"/>
                  </a:lnTo>
                  <a:lnTo>
                    <a:pt x="55" y="71"/>
                  </a:lnTo>
                  <a:lnTo>
                    <a:pt x="57" y="72"/>
                  </a:lnTo>
                  <a:lnTo>
                    <a:pt x="59" y="73"/>
                  </a:lnTo>
                  <a:lnTo>
                    <a:pt x="60" y="75"/>
                  </a:lnTo>
                  <a:lnTo>
                    <a:pt x="60" y="75"/>
                  </a:lnTo>
                  <a:lnTo>
                    <a:pt x="63" y="77"/>
                  </a:lnTo>
                  <a:lnTo>
                    <a:pt x="69" y="79"/>
                  </a:lnTo>
                  <a:lnTo>
                    <a:pt x="74" y="79"/>
                  </a:lnTo>
                  <a:lnTo>
                    <a:pt x="76" y="78"/>
                  </a:lnTo>
                  <a:lnTo>
                    <a:pt x="76" y="76"/>
                  </a:lnTo>
                  <a:lnTo>
                    <a:pt x="76" y="76"/>
                  </a:lnTo>
                  <a:lnTo>
                    <a:pt x="77" y="72"/>
                  </a:lnTo>
                  <a:lnTo>
                    <a:pt x="78" y="70"/>
                  </a:lnTo>
                  <a:lnTo>
                    <a:pt x="80" y="70"/>
                  </a:lnTo>
                  <a:lnTo>
                    <a:pt x="82" y="69"/>
                  </a:lnTo>
                  <a:lnTo>
                    <a:pt x="82" y="69"/>
                  </a:lnTo>
                  <a:lnTo>
                    <a:pt x="86" y="69"/>
                  </a:lnTo>
                  <a:lnTo>
                    <a:pt x="90" y="70"/>
                  </a:lnTo>
                  <a:lnTo>
                    <a:pt x="92" y="71"/>
                  </a:lnTo>
                  <a:lnTo>
                    <a:pt x="93" y="72"/>
                  </a:lnTo>
                  <a:lnTo>
                    <a:pt x="94" y="74"/>
                  </a:lnTo>
                  <a:lnTo>
                    <a:pt x="94" y="77"/>
                  </a:lnTo>
                  <a:lnTo>
                    <a:pt x="94" y="77"/>
                  </a:lnTo>
                  <a:lnTo>
                    <a:pt x="94" y="81"/>
                  </a:lnTo>
                  <a:lnTo>
                    <a:pt x="96" y="84"/>
                  </a:lnTo>
                  <a:lnTo>
                    <a:pt x="98" y="85"/>
                  </a:lnTo>
                  <a:lnTo>
                    <a:pt x="102" y="86"/>
                  </a:lnTo>
                  <a:lnTo>
                    <a:pt x="102" y="86"/>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3" name="Freeform 257">
              <a:extLst>
                <a:ext uri="{FF2B5EF4-FFF2-40B4-BE49-F238E27FC236}">
                  <a16:creationId xmlns:a16="http://schemas.microsoft.com/office/drawing/2014/main" id="{8A2F743A-E5CB-45A9-B1F8-36F64B6C71E7}"/>
                </a:ext>
              </a:extLst>
            </p:cNvPr>
            <p:cNvSpPr>
              <a:spLocks/>
            </p:cNvSpPr>
            <p:nvPr/>
          </p:nvSpPr>
          <p:spPr bwMode="auto">
            <a:xfrm>
              <a:off x="4625191" y="3381159"/>
              <a:ext cx="17797" cy="11803"/>
            </a:xfrm>
            <a:custGeom>
              <a:avLst/>
              <a:gdLst>
                <a:gd name="T0" fmla="*/ 28 w 55"/>
                <a:gd name="T1" fmla="*/ 25 h 34"/>
                <a:gd name="T2" fmla="*/ 28 w 55"/>
                <a:gd name="T3" fmla="*/ 25 h 34"/>
                <a:gd name="T4" fmla="*/ 32 w 55"/>
                <a:gd name="T5" fmla="*/ 19 h 34"/>
                <a:gd name="T6" fmla="*/ 37 w 55"/>
                <a:gd name="T7" fmla="*/ 14 h 34"/>
                <a:gd name="T8" fmla="*/ 42 w 55"/>
                <a:gd name="T9" fmla="*/ 11 h 34"/>
                <a:gd name="T10" fmla="*/ 44 w 55"/>
                <a:gd name="T11" fmla="*/ 10 h 34"/>
                <a:gd name="T12" fmla="*/ 47 w 55"/>
                <a:gd name="T13" fmla="*/ 9 h 34"/>
                <a:gd name="T14" fmla="*/ 47 w 55"/>
                <a:gd name="T15" fmla="*/ 9 h 34"/>
                <a:gd name="T16" fmla="*/ 51 w 55"/>
                <a:gd name="T17" fmla="*/ 9 h 34"/>
                <a:gd name="T18" fmla="*/ 53 w 55"/>
                <a:gd name="T19" fmla="*/ 7 h 34"/>
                <a:gd name="T20" fmla="*/ 55 w 55"/>
                <a:gd name="T21" fmla="*/ 6 h 34"/>
                <a:gd name="T22" fmla="*/ 55 w 55"/>
                <a:gd name="T23" fmla="*/ 4 h 34"/>
                <a:gd name="T24" fmla="*/ 55 w 55"/>
                <a:gd name="T25" fmla="*/ 4 h 34"/>
                <a:gd name="T26" fmla="*/ 55 w 55"/>
                <a:gd name="T27" fmla="*/ 2 h 34"/>
                <a:gd name="T28" fmla="*/ 53 w 55"/>
                <a:gd name="T29" fmla="*/ 1 h 34"/>
                <a:gd name="T30" fmla="*/ 50 w 55"/>
                <a:gd name="T31" fmla="*/ 0 h 34"/>
                <a:gd name="T32" fmla="*/ 46 w 55"/>
                <a:gd name="T33" fmla="*/ 0 h 34"/>
                <a:gd name="T34" fmla="*/ 46 w 55"/>
                <a:gd name="T35" fmla="*/ 0 h 34"/>
                <a:gd name="T36" fmla="*/ 42 w 55"/>
                <a:gd name="T37" fmla="*/ 1 h 34"/>
                <a:gd name="T38" fmla="*/ 37 w 55"/>
                <a:gd name="T39" fmla="*/ 1 h 34"/>
                <a:gd name="T40" fmla="*/ 32 w 55"/>
                <a:gd name="T41" fmla="*/ 4 h 34"/>
                <a:gd name="T42" fmla="*/ 27 w 55"/>
                <a:gd name="T43" fmla="*/ 9 h 34"/>
                <a:gd name="T44" fmla="*/ 27 w 55"/>
                <a:gd name="T45" fmla="*/ 9 h 34"/>
                <a:gd name="T46" fmla="*/ 20 w 55"/>
                <a:gd name="T47" fmla="*/ 14 h 34"/>
                <a:gd name="T48" fmla="*/ 14 w 55"/>
                <a:gd name="T49" fmla="*/ 19 h 34"/>
                <a:gd name="T50" fmla="*/ 8 w 55"/>
                <a:gd name="T51" fmla="*/ 22 h 34"/>
                <a:gd name="T52" fmla="*/ 8 w 55"/>
                <a:gd name="T53" fmla="*/ 22 h 34"/>
                <a:gd name="T54" fmla="*/ 3 w 55"/>
                <a:gd name="T55" fmla="*/ 24 h 34"/>
                <a:gd name="T56" fmla="*/ 0 w 55"/>
                <a:gd name="T57" fmla="*/ 27 h 34"/>
                <a:gd name="T58" fmla="*/ 0 w 55"/>
                <a:gd name="T59" fmla="*/ 29 h 34"/>
                <a:gd name="T60" fmla="*/ 1 w 55"/>
                <a:gd name="T61" fmla="*/ 30 h 34"/>
                <a:gd name="T62" fmla="*/ 6 w 55"/>
                <a:gd name="T63" fmla="*/ 33 h 34"/>
                <a:gd name="T64" fmla="*/ 6 w 55"/>
                <a:gd name="T65" fmla="*/ 33 h 34"/>
                <a:gd name="T66" fmla="*/ 10 w 55"/>
                <a:gd name="T67" fmla="*/ 34 h 34"/>
                <a:gd name="T68" fmla="*/ 13 w 55"/>
                <a:gd name="T69" fmla="*/ 34 h 34"/>
                <a:gd name="T70" fmla="*/ 16 w 55"/>
                <a:gd name="T71" fmla="*/ 34 h 34"/>
                <a:gd name="T72" fmla="*/ 19 w 55"/>
                <a:gd name="T73" fmla="*/ 33 h 34"/>
                <a:gd name="T74" fmla="*/ 24 w 55"/>
                <a:gd name="T75" fmla="*/ 30 h 34"/>
                <a:gd name="T76" fmla="*/ 28 w 55"/>
                <a:gd name="T77" fmla="*/ 25 h 34"/>
                <a:gd name="T78" fmla="*/ 28 w 55"/>
                <a:gd name="T7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4">
                  <a:moveTo>
                    <a:pt x="28" y="25"/>
                  </a:moveTo>
                  <a:lnTo>
                    <a:pt x="28" y="25"/>
                  </a:lnTo>
                  <a:lnTo>
                    <a:pt x="32" y="19"/>
                  </a:lnTo>
                  <a:lnTo>
                    <a:pt x="37" y="14"/>
                  </a:lnTo>
                  <a:lnTo>
                    <a:pt x="42" y="11"/>
                  </a:lnTo>
                  <a:lnTo>
                    <a:pt x="44" y="10"/>
                  </a:lnTo>
                  <a:lnTo>
                    <a:pt x="47" y="9"/>
                  </a:lnTo>
                  <a:lnTo>
                    <a:pt x="47" y="9"/>
                  </a:lnTo>
                  <a:lnTo>
                    <a:pt x="51" y="9"/>
                  </a:lnTo>
                  <a:lnTo>
                    <a:pt x="53" y="7"/>
                  </a:lnTo>
                  <a:lnTo>
                    <a:pt x="55" y="6"/>
                  </a:lnTo>
                  <a:lnTo>
                    <a:pt x="55" y="4"/>
                  </a:lnTo>
                  <a:lnTo>
                    <a:pt x="55" y="4"/>
                  </a:lnTo>
                  <a:lnTo>
                    <a:pt x="55" y="2"/>
                  </a:lnTo>
                  <a:lnTo>
                    <a:pt x="53" y="1"/>
                  </a:lnTo>
                  <a:lnTo>
                    <a:pt x="50" y="0"/>
                  </a:lnTo>
                  <a:lnTo>
                    <a:pt x="46" y="0"/>
                  </a:lnTo>
                  <a:lnTo>
                    <a:pt x="46" y="0"/>
                  </a:lnTo>
                  <a:lnTo>
                    <a:pt x="42" y="1"/>
                  </a:lnTo>
                  <a:lnTo>
                    <a:pt x="37" y="1"/>
                  </a:lnTo>
                  <a:lnTo>
                    <a:pt x="32" y="4"/>
                  </a:lnTo>
                  <a:lnTo>
                    <a:pt x="27" y="9"/>
                  </a:lnTo>
                  <a:lnTo>
                    <a:pt x="27" y="9"/>
                  </a:lnTo>
                  <a:lnTo>
                    <a:pt x="20" y="14"/>
                  </a:lnTo>
                  <a:lnTo>
                    <a:pt x="14" y="19"/>
                  </a:lnTo>
                  <a:lnTo>
                    <a:pt x="8" y="22"/>
                  </a:lnTo>
                  <a:lnTo>
                    <a:pt x="8" y="22"/>
                  </a:lnTo>
                  <a:lnTo>
                    <a:pt x="3" y="24"/>
                  </a:lnTo>
                  <a:lnTo>
                    <a:pt x="0" y="27"/>
                  </a:lnTo>
                  <a:lnTo>
                    <a:pt x="0" y="29"/>
                  </a:lnTo>
                  <a:lnTo>
                    <a:pt x="1" y="30"/>
                  </a:lnTo>
                  <a:lnTo>
                    <a:pt x="6" y="33"/>
                  </a:lnTo>
                  <a:lnTo>
                    <a:pt x="6" y="33"/>
                  </a:lnTo>
                  <a:lnTo>
                    <a:pt x="10" y="34"/>
                  </a:lnTo>
                  <a:lnTo>
                    <a:pt x="13" y="34"/>
                  </a:lnTo>
                  <a:lnTo>
                    <a:pt x="16" y="34"/>
                  </a:lnTo>
                  <a:lnTo>
                    <a:pt x="19" y="33"/>
                  </a:lnTo>
                  <a:lnTo>
                    <a:pt x="24" y="30"/>
                  </a:lnTo>
                  <a:lnTo>
                    <a:pt x="28" y="25"/>
                  </a:lnTo>
                  <a:lnTo>
                    <a:pt x="28" y="25"/>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4" name="Freeform 258">
              <a:extLst>
                <a:ext uri="{FF2B5EF4-FFF2-40B4-BE49-F238E27FC236}">
                  <a16:creationId xmlns:a16="http://schemas.microsoft.com/office/drawing/2014/main" id="{ABDFCE71-0169-4F41-8E87-DBBBC83095E7}"/>
                </a:ext>
              </a:extLst>
            </p:cNvPr>
            <p:cNvSpPr>
              <a:spLocks/>
            </p:cNvSpPr>
            <p:nvPr/>
          </p:nvSpPr>
          <p:spPr bwMode="auto">
            <a:xfrm>
              <a:off x="4573071" y="3310340"/>
              <a:ext cx="59748" cy="30984"/>
            </a:xfrm>
            <a:custGeom>
              <a:avLst/>
              <a:gdLst>
                <a:gd name="T0" fmla="*/ 83 w 189"/>
                <a:gd name="T1" fmla="*/ 62 h 84"/>
                <a:gd name="T2" fmla="*/ 109 w 189"/>
                <a:gd name="T3" fmla="*/ 72 h 84"/>
                <a:gd name="T4" fmla="*/ 117 w 189"/>
                <a:gd name="T5" fmla="*/ 74 h 84"/>
                <a:gd name="T6" fmla="*/ 130 w 189"/>
                <a:gd name="T7" fmla="*/ 76 h 84"/>
                <a:gd name="T8" fmla="*/ 141 w 189"/>
                <a:gd name="T9" fmla="*/ 79 h 84"/>
                <a:gd name="T10" fmla="*/ 147 w 189"/>
                <a:gd name="T11" fmla="*/ 82 h 84"/>
                <a:gd name="T12" fmla="*/ 165 w 189"/>
                <a:gd name="T13" fmla="*/ 84 h 84"/>
                <a:gd name="T14" fmla="*/ 178 w 189"/>
                <a:gd name="T15" fmla="*/ 84 h 84"/>
                <a:gd name="T16" fmla="*/ 183 w 189"/>
                <a:gd name="T17" fmla="*/ 83 h 84"/>
                <a:gd name="T18" fmla="*/ 185 w 189"/>
                <a:gd name="T19" fmla="*/ 79 h 84"/>
                <a:gd name="T20" fmla="*/ 185 w 189"/>
                <a:gd name="T21" fmla="*/ 76 h 84"/>
                <a:gd name="T22" fmla="*/ 188 w 189"/>
                <a:gd name="T23" fmla="*/ 68 h 84"/>
                <a:gd name="T24" fmla="*/ 188 w 189"/>
                <a:gd name="T25" fmla="*/ 63 h 84"/>
                <a:gd name="T26" fmla="*/ 182 w 189"/>
                <a:gd name="T27" fmla="*/ 59 h 84"/>
                <a:gd name="T28" fmla="*/ 174 w 189"/>
                <a:gd name="T29" fmla="*/ 56 h 84"/>
                <a:gd name="T30" fmla="*/ 166 w 189"/>
                <a:gd name="T31" fmla="*/ 51 h 84"/>
                <a:gd name="T32" fmla="*/ 161 w 189"/>
                <a:gd name="T33" fmla="*/ 49 h 84"/>
                <a:gd name="T34" fmla="*/ 147 w 189"/>
                <a:gd name="T35" fmla="*/ 41 h 84"/>
                <a:gd name="T36" fmla="*/ 136 w 189"/>
                <a:gd name="T37" fmla="*/ 35 h 84"/>
                <a:gd name="T38" fmla="*/ 132 w 189"/>
                <a:gd name="T39" fmla="*/ 34 h 84"/>
                <a:gd name="T40" fmla="*/ 126 w 189"/>
                <a:gd name="T41" fmla="*/ 32 h 84"/>
                <a:gd name="T42" fmla="*/ 120 w 189"/>
                <a:gd name="T43" fmla="*/ 26 h 84"/>
                <a:gd name="T44" fmla="*/ 115 w 189"/>
                <a:gd name="T45" fmla="*/ 23 h 84"/>
                <a:gd name="T46" fmla="*/ 108 w 189"/>
                <a:gd name="T47" fmla="*/ 21 h 84"/>
                <a:gd name="T48" fmla="*/ 99 w 189"/>
                <a:gd name="T49" fmla="*/ 17 h 84"/>
                <a:gd name="T50" fmla="*/ 92 w 189"/>
                <a:gd name="T51" fmla="*/ 16 h 84"/>
                <a:gd name="T52" fmla="*/ 80 w 189"/>
                <a:gd name="T53" fmla="*/ 10 h 84"/>
                <a:gd name="T54" fmla="*/ 62 w 189"/>
                <a:gd name="T55" fmla="*/ 7 h 84"/>
                <a:gd name="T56" fmla="*/ 52 w 189"/>
                <a:gd name="T57" fmla="*/ 7 h 84"/>
                <a:gd name="T58" fmla="*/ 39 w 189"/>
                <a:gd name="T59" fmla="*/ 5 h 84"/>
                <a:gd name="T60" fmla="*/ 29 w 189"/>
                <a:gd name="T61" fmla="*/ 1 h 84"/>
                <a:gd name="T62" fmla="*/ 26 w 189"/>
                <a:gd name="T63" fmla="*/ 0 h 84"/>
                <a:gd name="T64" fmla="*/ 20 w 189"/>
                <a:gd name="T65" fmla="*/ 1 h 84"/>
                <a:gd name="T66" fmla="*/ 18 w 189"/>
                <a:gd name="T67" fmla="*/ 3 h 84"/>
                <a:gd name="T68" fmla="*/ 12 w 189"/>
                <a:gd name="T69" fmla="*/ 7 h 84"/>
                <a:gd name="T70" fmla="*/ 2 w 189"/>
                <a:gd name="T71" fmla="*/ 10 h 84"/>
                <a:gd name="T72" fmla="*/ 1 w 189"/>
                <a:gd name="T73" fmla="*/ 13 h 84"/>
                <a:gd name="T74" fmla="*/ 4 w 189"/>
                <a:gd name="T75" fmla="*/ 16 h 84"/>
                <a:gd name="T76" fmla="*/ 27 w 189"/>
                <a:gd name="T77" fmla="*/ 28 h 84"/>
                <a:gd name="T78" fmla="*/ 33 w 189"/>
                <a:gd name="T79" fmla="*/ 29 h 84"/>
                <a:gd name="T80" fmla="*/ 40 w 189"/>
                <a:gd name="T81" fmla="*/ 31 h 84"/>
                <a:gd name="T82" fmla="*/ 55 w 189"/>
                <a:gd name="T83" fmla="*/ 42 h 84"/>
                <a:gd name="T84" fmla="*/ 61 w 189"/>
                <a:gd name="T85" fmla="*/ 46 h 84"/>
                <a:gd name="T86" fmla="*/ 74 w 189"/>
                <a:gd name="T87" fmla="*/ 59 h 84"/>
                <a:gd name="T88" fmla="*/ 83 w 189"/>
                <a:gd name="T89" fmla="*/ 6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84">
                  <a:moveTo>
                    <a:pt x="83" y="62"/>
                  </a:moveTo>
                  <a:lnTo>
                    <a:pt x="83" y="62"/>
                  </a:lnTo>
                  <a:lnTo>
                    <a:pt x="100" y="69"/>
                  </a:lnTo>
                  <a:lnTo>
                    <a:pt x="109" y="72"/>
                  </a:lnTo>
                  <a:lnTo>
                    <a:pt x="117" y="74"/>
                  </a:lnTo>
                  <a:lnTo>
                    <a:pt x="117" y="74"/>
                  </a:lnTo>
                  <a:lnTo>
                    <a:pt x="124" y="75"/>
                  </a:lnTo>
                  <a:lnTo>
                    <a:pt x="130" y="76"/>
                  </a:lnTo>
                  <a:lnTo>
                    <a:pt x="136" y="77"/>
                  </a:lnTo>
                  <a:lnTo>
                    <a:pt x="141" y="79"/>
                  </a:lnTo>
                  <a:lnTo>
                    <a:pt x="141" y="79"/>
                  </a:lnTo>
                  <a:lnTo>
                    <a:pt x="147" y="82"/>
                  </a:lnTo>
                  <a:lnTo>
                    <a:pt x="154" y="83"/>
                  </a:lnTo>
                  <a:lnTo>
                    <a:pt x="165" y="84"/>
                  </a:lnTo>
                  <a:lnTo>
                    <a:pt x="165" y="84"/>
                  </a:lnTo>
                  <a:lnTo>
                    <a:pt x="178" y="84"/>
                  </a:lnTo>
                  <a:lnTo>
                    <a:pt x="181" y="84"/>
                  </a:lnTo>
                  <a:lnTo>
                    <a:pt x="183" y="83"/>
                  </a:lnTo>
                  <a:lnTo>
                    <a:pt x="184" y="81"/>
                  </a:lnTo>
                  <a:lnTo>
                    <a:pt x="185" y="79"/>
                  </a:lnTo>
                  <a:lnTo>
                    <a:pt x="185" y="79"/>
                  </a:lnTo>
                  <a:lnTo>
                    <a:pt x="185" y="76"/>
                  </a:lnTo>
                  <a:lnTo>
                    <a:pt x="186" y="73"/>
                  </a:lnTo>
                  <a:lnTo>
                    <a:pt x="188" y="68"/>
                  </a:lnTo>
                  <a:lnTo>
                    <a:pt x="189" y="65"/>
                  </a:lnTo>
                  <a:lnTo>
                    <a:pt x="188" y="63"/>
                  </a:lnTo>
                  <a:lnTo>
                    <a:pt x="186" y="61"/>
                  </a:lnTo>
                  <a:lnTo>
                    <a:pt x="182" y="59"/>
                  </a:lnTo>
                  <a:lnTo>
                    <a:pt x="182" y="59"/>
                  </a:lnTo>
                  <a:lnTo>
                    <a:pt x="174" y="56"/>
                  </a:lnTo>
                  <a:lnTo>
                    <a:pt x="170" y="54"/>
                  </a:lnTo>
                  <a:lnTo>
                    <a:pt x="166" y="51"/>
                  </a:lnTo>
                  <a:lnTo>
                    <a:pt x="161" y="49"/>
                  </a:lnTo>
                  <a:lnTo>
                    <a:pt x="161" y="49"/>
                  </a:lnTo>
                  <a:lnTo>
                    <a:pt x="153" y="45"/>
                  </a:lnTo>
                  <a:lnTo>
                    <a:pt x="147" y="41"/>
                  </a:lnTo>
                  <a:lnTo>
                    <a:pt x="140" y="36"/>
                  </a:lnTo>
                  <a:lnTo>
                    <a:pt x="136" y="35"/>
                  </a:lnTo>
                  <a:lnTo>
                    <a:pt x="132" y="34"/>
                  </a:lnTo>
                  <a:lnTo>
                    <a:pt x="132" y="34"/>
                  </a:lnTo>
                  <a:lnTo>
                    <a:pt x="129" y="33"/>
                  </a:lnTo>
                  <a:lnTo>
                    <a:pt x="126" y="32"/>
                  </a:lnTo>
                  <a:lnTo>
                    <a:pt x="123" y="29"/>
                  </a:lnTo>
                  <a:lnTo>
                    <a:pt x="120" y="26"/>
                  </a:lnTo>
                  <a:lnTo>
                    <a:pt x="118" y="25"/>
                  </a:lnTo>
                  <a:lnTo>
                    <a:pt x="115" y="23"/>
                  </a:lnTo>
                  <a:lnTo>
                    <a:pt x="115" y="23"/>
                  </a:lnTo>
                  <a:lnTo>
                    <a:pt x="108" y="21"/>
                  </a:lnTo>
                  <a:lnTo>
                    <a:pt x="103" y="19"/>
                  </a:lnTo>
                  <a:lnTo>
                    <a:pt x="99" y="17"/>
                  </a:lnTo>
                  <a:lnTo>
                    <a:pt x="92" y="16"/>
                  </a:lnTo>
                  <a:lnTo>
                    <a:pt x="92" y="16"/>
                  </a:lnTo>
                  <a:lnTo>
                    <a:pt x="86" y="13"/>
                  </a:lnTo>
                  <a:lnTo>
                    <a:pt x="80" y="10"/>
                  </a:lnTo>
                  <a:lnTo>
                    <a:pt x="73" y="8"/>
                  </a:lnTo>
                  <a:lnTo>
                    <a:pt x="62" y="7"/>
                  </a:lnTo>
                  <a:lnTo>
                    <a:pt x="62" y="7"/>
                  </a:lnTo>
                  <a:lnTo>
                    <a:pt x="52" y="7"/>
                  </a:lnTo>
                  <a:lnTo>
                    <a:pt x="45" y="7"/>
                  </a:lnTo>
                  <a:lnTo>
                    <a:pt x="39" y="5"/>
                  </a:lnTo>
                  <a:lnTo>
                    <a:pt x="29" y="1"/>
                  </a:lnTo>
                  <a:lnTo>
                    <a:pt x="29" y="1"/>
                  </a:lnTo>
                  <a:lnTo>
                    <a:pt x="28" y="0"/>
                  </a:lnTo>
                  <a:lnTo>
                    <a:pt x="26" y="0"/>
                  </a:lnTo>
                  <a:lnTo>
                    <a:pt x="22" y="0"/>
                  </a:lnTo>
                  <a:lnTo>
                    <a:pt x="20" y="1"/>
                  </a:lnTo>
                  <a:lnTo>
                    <a:pt x="18" y="3"/>
                  </a:lnTo>
                  <a:lnTo>
                    <a:pt x="18" y="3"/>
                  </a:lnTo>
                  <a:lnTo>
                    <a:pt x="15" y="5"/>
                  </a:lnTo>
                  <a:lnTo>
                    <a:pt x="12" y="7"/>
                  </a:lnTo>
                  <a:lnTo>
                    <a:pt x="4" y="9"/>
                  </a:lnTo>
                  <a:lnTo>
                    <a:pt x="2" y="10"/>
                  </a:lnTo>
                  <a:lnTo>
                    <a:pt x="0" y="11"/>
                  </a:lnTo>
                  <a:lnTo>
                    <a:pt x="1" y="13"/>
                  </a:lnTo>
                  <a:lnTo>
                    <a:pt x="4" y="16"/>
                  </a:lnTo>
                  <a:lnTo>
                    <a:pt x="4" y="16"/>
                  </a:lnTo>
                  <a:lnTo>
                    <a:pt x="20" y="24"/>
                  </a:lnTo>
                  <a:lnTo>
                    <a:pt x="27" y="28"/>
                  </a:lnTo>
                  <a:lnTo>
                    <a:pt x="33" y="29"/>
                  </a:lnTo>
                  <a:lnTo>
                    <a:pt x="33" y="29"/>
                  </a:lnTo>
                  <a:lnTo>
                    <a:pt x="36" y="29"/>
                  </a:lnTo>
                  <a:lnTo>
                    <a:pt x="40" y="31"/>
                  </a:lnTo>
                  <a:lnTo>
                    <a:pt x="48" y="36"/>
                  </a:lnTo>
                  <a:lnTo>
                    <a:pt x="55" y="42"/>
                  </a:lnTo>
                  <a:lnTo>
                    <a:pt x="61" y="46"/>
                  </a:lnTo>
                  <a:lnTo>
                    <a:pt x="61" y="46"/>
                  </a:lnTo>
                  <a:lnTo>
                    <a:pt x="69" y="55"/>
                  </a:lnTo>
                  <a:lnTo>
                    <a:pt x="74" y="59"/>
                  </a:lnTo>
                  <a:lnTo>
                    <a:pt x="83" y="62"/>
                  </a:lnTo>
                  <a:lnTo>
                    <a:pt x="83" y="6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5" name="Freeform 259">
              <a:extLst>
                <a:ext uri="{FF2B5EF4-FFF2-40B4-BE49-F238E27FC236}">
                  <a16:creationId xmlns:a16="http://schemas.microsoft.com/office/drawing/2014/main" id="{49E8D0B1-5D96-4AFF-8446-E908B02D0757}"/>
                </a:ext>
              </a:extLst>
            </p:cNvPr>
            <p:cNvSpPr>
              <a:spLocks/>
            </p:cNvSpPr>
            <p:nvPr/>
          </p:nvSpPr>
          <p:spPr bwMode="auto">
            <a:xfrm>
              <a:off x="4037885" y="2273117"/>
              <a:ext cx="20340" cy="20656"/>
            </a:xfrm>
            <a:custGeom>
              <a:avLst/>
              <a:gdLst>
                <a:gd name="T0" fmla="*/ 53 w 61"/>
                <a:gd name="T1" fmla="*/ 17 h 55"/>
                <a:gd name="T2" fmla="*/ 53 w 61"/>
                <a:gd name="T3" fmla="*/ 17 h 55"/>
                <a:gd name="T4" fmla="*/ 52 w 61"/>
                <a:gd name="T5" fmla="*/ 14 h 55"/>
                <a:gd name="T6" fmla="*/ 51 w 61"/>
                <a:gd name="T7" fmla="*/ 12 h 55"/>
                <a:gd name="T8" fmla="*/ 45 w 61"/>
                <a:gd name="T9" fmla="*/ 7 h 55"/>
                <a:gd name="T10" fmla="*/ 45 w 61"/>
                <a:gd name="T11" fmla="*/ 7 h 55"/>
                <a:gd name="T12" fmla="*/ 44 w 61"/>
                <a:gd name="T13" fmla="*/ 6 h 55"/>
                <a:gd name="T14" fmla="*/ 39 w 61"/>
                <a:gd name="T15" fmla="*/ 2 h 55"/>
                <a:gd name="T16" fmla="*/ 37 w 61"/>
                <a:gd name="T17" fmla="*/ 1 h 55"/>
                <a:gd name="T18" fmla="*/ 35 w 61"/>
                <a:gd name="T19" fmla="*/ 0 h 55"/>
                <a:gd name="T20" fmla="*/ 33 w 61"/>
                <a:gd name="T21" fmla="*/ 0 h 55"/>
                <a:gd name="T22" fmla="*/ 30 w 61"/>
                <a:gd name="T23" fmla="*/ 1 h 55"/>
                <a:gd name="T24" fmla="*/ 30 w 61"/>
                <a:gd name="T25" fmla="*/ 1 h 55"/>
                <a:gd name="T26" fmla="*/ 27 w 61"/>
                <a:gd name="T27" fmla="*/ 5 h 55"/>
                <a:gd name="T28" fmla="*/ 22 w 61"/>
                <a:gd name="T29" fmla="*/ 8 h 55"/>
                <a:gd name="T30" fmla="*/ 17 w 61"/>
                <a:gd name="T31" fmla="*/ 10 h 55"/>
                <a:gd name="T32" fmla="*/ 11 w 61"/>
                <a:gd name="T33" fmla="*/ 11 h 55"/>
                <a:gd name="T34" fmla="*/ 11 w 61"/>
                <a:gd name="T35" fmla="*/ 11 h 55"/>
                <a:gd name="T36" fmla="*/ 8 w 61"/>
                <a:gd name="T37" fmla="*/ 12 h 55"/>
                <a:gd name="T38" fmla="*/ 6 w 61"/>
                <a:gd name="T39" fmla="*/ 14 h 55"/>
                <a:gd name="T40" fmla="*/ 3 w 61"/>
                <a:gd name="T41" fmla="*/ 16 h 55"/>
                <a:gd name="T42" fmla="*/ 2 w 61"/>
                <a:gd name="T43" fmla="*/ 19 h 55"/>
                <a:gd name="T44" fmla="*/ 1 w 61"/>
                <a:gd name="T45" fmla="*/ 22 h 55"/>
                <a:gd name="T46" fmla="*/ 0 w 61"/>
                <a:gd name="T47" fmla="*/ 26 h 55"/>
                <a:gd name="T48" fmla="*/ 1 w 61"/>
                <a:gd name="T49" fmla="*/ 29 h 55"/>
                <a:gd name="T50" fmla="*/ 2 w 61"/>
                <a:gd name="T51" fmla="*/ 32 h 55"/>
                <a:gd name="T52" fmla="*/ 2 w 61"/>
                <a:gd name="T53" fmla="*/ 32 h 55"/>
                <a:gd name="T54" fmla="*/ 6 w 61"/>
                <a:gd name="T55" fmla="*/ 36 h 55"/>
                <a:gd name="T56" fmla="*/ 11 w 61"/>
                <a:gd name="T57" fmla="*/ 39 h 55"/>
                <a:gd name="T58" fmla="*/ 14 w 61"/>
                <a:gd name="T59" fmla="*/ 42 h 55"/>
                <a:gd name="T60" fmla="*/ 17 w 61"/>
                <a:gd name="T61" fmla="*/ 45 h 55"/>
                <a:gd name="T62" fmla="*/ 17 w 61"/>
                <a:gd name="T63" fmla="*/ 45 h 55"/>
                <a:gd name="T64" fmla="*/ 22 w 61"/>
                <a:gd name="T65" fmla="*/ 48 h 55"/>
                <a:gd name="T66" fmla="*/ 29 w 61"/>
                <a:gd name="T67" fmla="*/ 51 h 55"/>
                <a:gd name="T68" fmla="*/ 37 w 61"/>
                <a:gd name="T69" fmla="*/ 54 h 55"/>
                <a:gd name="T70" fmla="*/ 42 w 61"/>
                <a:gd name="T71" fmla="*/ 55 h 55"/>
                <a:gd name="T72" fmla="*/ 42 w 61"/>
                <a:gd name="T73" fmla="*/ 55 h 55"/>
                <a:gd name="T74" fmla="*/ 46 w 61"/>
                <a:gd name="T75" fmla="*/ 55 h 55"/>
                <a:gd name="T76" fmla="*/ 49 w 61"/>
                <a:gd name="T77" fmla="*/ 55 h 55"/>
                <a:gd name="T78" fmla="*/ 50 w 61"/>
                <a:gd name="T79" fmla="*/ 54 h 55"/>
                <a:gd name="T80" fmla="*/ 51 w 61"/>
                <a:gd name="T81" fmla="*/ 53 h 55"/>
                <a:gd name="T82" fmla="*/ 53 w 61"/>
                <a:gd name="T83" fmla="*/ 47 h 55"/>
                <a:gd name="T84" fmla="*/ 53 w 61"/>
                <a:gd name="T85" fmla="*/ 47 h 55"/>
                <a:gd name="T86" fmla="*/ 53 w 61"/>
                <a:gd name="T87" fmla="*/ 36 h 55"/>
                <a:gd name="T88" fmla="*/ 54 w 61"/>
                <a:gd name="T89" fmla="*/ 32 h 55"/>
                <a:gd name="T90" fmla="*/ 57 w 61"/>
                <a:gd name="T91" fmla="*/ 31 h 55"/>
                <a:gd name="T92" fmla="*/ 57 w 61"/>
                <a:gd name="T93" fmla="*/ 31 h 55"/>
                <a:gd name="T94" fmla="*/ 60 w 61"/>
                <a:gd name="T95" fmla="*/ 29 h 55"/>
                <a:gd name="T96" fmla="*/ 61 w 61"/>
                <a:gd name="T97" fmla="*/ 28 h 55"/>
                <a:gd name="T98" fmla="*/ 61 w 61"/>
                <a:gd name="T99" fmla="*/ 26 h 55"/>
                <a:gd name="T100" fmla="*/ 61 w 61"/>
                <a:gd name="T101" fmla="*/ 24 h 55"/>
                <a:gd name="T102" fmla="*/ 61 w 61"/>
                <a:gd name="T103" fmla="*/ 24 h 55"/>
                <a:gd name="T104" fmla="*/ 61 w 61"/>
                <a:gd name="T105" fmla="*/ 23 h 55"/>
                <a:gd name="T106" fmla="*/ 60 w 61"/>
                <a:gd name="T107" fmla="*/ 22 h 55"/>
                <a:gd name="T108" fmla="*/ 57 w 61"/>
                <a:gd name="T109" fmla="*/ 21 h 55"/>
                <a:gd name="T110" fmla="*/ 54 w 61"/>
                <a:gd name="T111" fmla="*/ 20 h 55"/>
                <a:gd name="T112" fmla="*/ 53 w 61"/>
                <a:gd name="T113" fmla="*/ 19 h 55"/>
                <a:gd name="T114" fmla="*/ 53 w 61"/>
                <a:gd name="T115" fmla="*/ 17 h 55"/>
                <a:gd name="T116" fmla="*/ 53 w 61"/>
                <a:gd name="T117"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 h="55">
                  <a:moveTo>
                    <a:pt x="53" y="17"/>
                  </a:moveTo>
                  <a:lnTo>
                    <a:pt x="53" y="17"/>
                  </a:lnTo>
                  <a:lnTo>
                    <a:pt x="52" y="14"/>
                  </a:lnTo>
                  <a:lnTo>
                    <a:pt x="51" y="12"/>
                  </a:lnTo>
                  <a:lnTo>
                    <a:pt x="45" y="7"/>
                  </a:lnTo>
                  <a:lnTo>
                    <a:pt x="45" y="7"/>
                  </a:lnTo>
                  <a:lnTo>
                    <a:pt x="44" y="6"/>
                  </a:lnTo>
                  <a:lnTo>
                    <a:pt x="39" y="2"/>
                  </a:lnTo>
                  <a:lnTo>
                    <a:pt x="37" y="1"/>
                  </a:lnTo>
                  <a:lnTo>
                    <a:pt x="35" y="0"/>
                  </a:lnTo>
                  <a:lnTo>
                    <a:pt x="33" y="0"/>
                  </a:lnTo>
                  <a:lnTo>
                    <a:pt x="30" y="1"/>
                  </a:lnTo>
                  <a:lnTo>
                    <a:pt x="30" y="1"/>
                  </a:lnTo>
                  <a:lnTo>
                    <a:pt x="27" y="5"/>
                  </a:lnTo>
                  <a:lnTo>
                    <a:pt x="22" y="8"/>
                  </a:lnTo>
                  <a:lnTo>
                    <a:pt x="17" y="10"/>
                  </a:lnTo>
                  <a:lnTo>
                    <a:pt x="11" y="11"/>
                  </a:lnTo>
                  <a:lnTo>
                    <a:pt x="11" y="11"/>
                  </a:lnTo>
                  <a:lnTo>
                    <a:pt x="8" y="12"/>
                  </a:lnTo>
                  <a:lnTo>
                    <a:pt x="6" y="14"/>
                  </a:lnTo>
                  <a:lnTo>
                    <a:pt x="3" y="16"/>
                  </a:lnTo>
                  <a:lnTo>
                    <a:pt x="2" y="19"/>
                  </a:lnTo>
                  <a:lnTo>
                    <a:pt x="1" y="22"/>
                  </a:lnTo>
                  <a:lnTo>
                    <a:pt x="0" y="26"/>
                  </a:lnTo>
                  <a:lnTo>
                    <a:pt x="1" y="29"/>
                  </a:lnTo>
                  <a:lnTo>
                    <a:pt x="2" y="32"/>
                  </a:lnTo>
                  <a:lnTo>
                    <a:pt x="2" y="32"/>
                  </a:lnTo>
                  <a:lnTo>
                    <a:pt x="6" y="36"/>
                  </a:lnTo>
                  <a:lnTo>
                    <a:pt x="11" y="39"/>
                  </a:lnTo>
                  <a:lnTo>
                    <a:pt x="14" y="42"/>
                  </a:lnTo>
                  <a:lnTo>
                    <a:pt x="17" y="45"/>
                  </a:lnTo>
                  <a:lnTo>
                    <a:pt x="17" y="45"/>
                  </a:lnTo>
                  <a:lnTo>
                    <a:pt x="22" y="48"/>
                  </a:lnTo>
                  <a:lnTo>
                    <a:pt x="29" y="51"/>
                  </a:lnTo>
                  <a:lnTo>
                    <a:pt x="37" y="54"/>
                  </a:lnTo>
                  <a:lnTo>
                    <a:pt x="42" y="55"/>
                  </a:lnTo>
                  <a:lnTo>
                    <a:pt x="42" y="55"/>
                  </a:lnTo>
                  <a:lnTo>
                    <a:pt x="46" y="55"/>
                  </a:lnTo>
                  <a:lnTo>
                    <a:pt x="49" y="55"/>
                  </a:lnTo>
                  <a:lnTo>
                    <a:pt x="50" y="54"/>
                  </a:lnTo>
                  <a:lnTo>
                    <a:pt x="51" y="53"/>
                  </a:lnTo>
                  <a:lnTo>
                    <a:pt x="53" y="47"/>
                  </a:lnTo>
                  <a:lnTo>
                    <a:pt x="53" y="47"/>
                  </a:lnTo>
                  <a:lnTo>
                    <a:pt x="53" y="36"/>
                  </a:lnTo>
                  <a:lnTo>
                    <a:pt x="54" y="32"/>
                  </a:lnTo>
                  <a:lnTo>
                    <a:pt x="57" y="31"/>
                  </a:lnTo>
                  <a:lnTo>
                    <a:pt x="57" y="31"/>
                  </a:lnTo>
                  <a:lnTo>
                    <a:pt x="60" y="29"/>
                  </a:lnTo>
                  <a:lnTo>
                    <a:pt x="61" y="28"/>
                  </a:lnTo>
                  <a:lnTo>
                    <a:pt x="61" y="26"/>
                  </a:lnTo>
                  <a:lnTo>
                    <a:pt x="61" y="24"/>
                  </a:lnTo>
                  <a:lnTo>
                    <a:pt x="61" y="24"/>
                  </a:lnTo>
                  <a:lnTo>
                    <a:pt x="61" y="23"/>
                  </a:lnTo>
                  <a:lnTo>
                    <a:pt x="60" y="22"/>
                  </a:lnTo>
                  <a:lnTo>
                    <a:pt x="57" y="21"/>
                  </a:lnTo>
                  <a:lnTo>
                    <a:pt x="54" y="20"/>
                  </a:lnTo>
                  <a:lnTo>
                    <a:pt x="53" y="19"/>
                  </a:lnTo>
                  <a:lnTo>
                    <a:pt x="53" y="17"/>
                  </a:lnTo>
                  <a:lnTo>
                    <a:pt x="53" y="1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6" name="Freeform 260">
              <a:extLst>
                <a:ext uri="{FF2B5EF4-FFF2-40B4-BE49-F238E27FC236}">
                  <a16:creationId xmlns:a16="http://schemas.microsoft.com/office/drawing/2014/main" id="{D2D44E0D-4E6F-4178-8009-9EA1D147976D}"/>
                </a:ext>
              </a:extLst>
            </p:cNvPr>
            <p:cNvSpPr>
              <a:spLocks/>
            </p:cNvSpPr>
            <p:nvPr/>
          </p:nvSpPr>
          <p:spPr bwMode="auto">
            <a:xfrm>
              <a:off x="3167095" y="3180501"/>
              <a:ext cx="43221" cy="66395"/>
            </a:xfrm>
            <a:custGeom>
              <a:avLst/>
              <a:gdLst>
                <a:gd name="T0" fmla="*/ 114 w 136"/>
                <a:gd name="T1" fmla="*/ 138 h 181"/>
                <a:gd name="T2" fmla="*/ 113 w 136"/>
                <a:gd name="T3" fmla="*/ 124 h 181"/>
                <a:gd name="T4" fmla="*/ 111 w 136"/>
                <a:gd name="T5" fmla="*/ 121 h 181"/>
                <a:gd name="T6" fmla="*/ 105 w 136"/>
                <a:gd name="T7" fmla="*/ 114 h 181"/>
                <a:gd name="T8" fmla="*/ 105 w 136"/>
                <a:gd name="T9" fmla="*/ 107 h 181"/>
                <a:gd name="T10" fmla="*/ 105 w 136"/>
                <a:gd name="T11" fmla="*/ 97 h 181"/>
                <a:gd name="T12" fmla="*/ 100 w 136"/>
                <a:gd name="T13" fmla="*/ 90 h 181"/>
                <a:gd name="T14" fmla="*/ 97 w 136"/>
                <a:gd name="T15" fmla="*/ 86 h 181"/>
                <a:gd name="T16" fmla="*/ 94 w 136"/>
                <a:gd name="T17" fmla="*/ 78 h 181"/>
                <a:gd name="T18" fmla="*/ 92 w 136"/>
                <a:gd name="T19" fmla="*/ 75 h 181"/>
                <a:gd name="T20" fmla="*/ 90 w 136"/>
                <a:gd name="T21" fmla="*/ 69 h 181"/>
                <a:gd name="T22" fmla="*/ 88 w 136"/>
                <a:gd name="T23" fmla="*/ 49 h 181"/>
                <a:gd name="T24" fmla="*/ 90 w 136"/>
                <a:gd name="T25" fmla="*/ 42 h 181"/>
                <a:gd name="T26" fmla="*/ 93 w 136"/>
                <a:gd name="T27" fmla="*/ 36 h 181"/>
                <a:gd name="T28" fmla="*/ 97 w 136"/>
                <a:gd name="T29" fmla="*/ 26 h 181"/>
                <a:gd name="T30" fmla="*/ 100 w 136"/>
                <a:gd name="T31" fmla="*/ 21 h 181"/>
                <a:gd name="T32" fmla="*/ 105 w 136"/>
                <a:gd name="T33" fmla="*/ 17 h 181"/>
                <a:gd name="T34" fmla="*/ 105 w 136"/>
                <a:gd name="T35" fmla="*/ 11 h 181"/>
                <a:gd name="T36" fmla="*/ 104 w 136"/>
                <a:gd name="T37" fmla="*/ 6 h 181"/>
                <a:gd name="T38" fmla="*/ 100 w 136"/>
                <a:gd name="T39" fmla="*/ 3 h 181"/>
                <a:gd name="T40" fmla="*/ 94 w 136"/>
                <a:gd name="T41" fmla="*/ 1 h 181"/>
                <a:gd name="T42" fmla="*/ 86 w 136"/>
                <a:gd name="T43" fmla="*/ 3 h 181"/>
                <a:gd name="T44" fmla="*/ 79 w 136"/>
                <a:gd name="T45" fmla="*/ 7 h 181"/>
                <a:gd name="T46" fmla="*/ 73 w 136"/>
                <a:gd name="T47" fmla="*/ 11 h 181"/>
                <a:gd name="T48" fmla="*/ 69 w 136"/>
                <a:gd name="T49" fmla="*/ 10 h 181"/>
                <a:gd name="T50" fmla="*/ 65 w 136"/>
                <a:gd name="T51" fmla="*/ 8 h 181"/>
                <a:gd name="T52" fmla="*/ 63 w 136"/>
                <a:gd name="T53" fmla="*/ 3 h 181"/>
                <a:gd name="T54" fmla="*/ 61 w 136"/>
                <a:gd name="T55" fmla="*/ 2 h 181"/>
                <a:gd name="T56" fmla="*/ 27 w 136"/>
                <a:gd name="T57" fmla="*/ 1 h 181"/>
                <a:gd name="T58" fmla="*/ 21 w 136"/>
                <a:gd name="T59" fmla="*/ 0 h 181"/>
                <a:gd name="T60" fmla="*/ 14 w 136"/>
                <a:gd name="T61" fmla="*/ 2 h 181"/>
                <a:gd name="T62" fmla="*/ 12 w 136"/>
                <a:gd name="T63" fmla="*/ 4 h 181"/>
                <a:gd name="T64" fmla="*/ 9 w 136"/>
                <a:gd name="T65" fmla="*/ 8 h 181"/>
                <a:gd name="T66" fmla="*/ 1 w 136"/>
                <a:gd name="T67" fmla="*/ 17 h 181"/>
                <a:gd name="T68" fmla="*/ 0 w 136"/>
                <a:gd name="T69" fmla="*/ 24 h 181"/>
                <a:gd name="T70" fmla="*/ 1 w 136"/>
                <a:gd name="T71" fmla="*/ 28 h 181"/>
                <a:gd name="T72" fmla="*/ 7 w 136"/>
                <a:gd name="T73" fmla="*/ 38 h 181"/>
                <a:gd name="T74" fmla="*/ 19 w 136"/>
                <a:gd name="T75" fmla="*/ 53 h 181"/>
                <a:gd name="T76" fmla="*/ 23 w 136"/>
                <a:gd name="T77" fmla="*/ 59 h 181"/>
                <a:gd name="T78" fmla="*/ 30 w 136"/>
                <a:gd name="T79" fmla="*/ 67 h 181"/>
                <a:gd name="T80" fmla="*/ 34 w 136"/>
                <a:gd name="T81" fmla="*/ 74 h 181"/>
                <a:gd name="T82" fmla="*/ 54 w 136"/>
                <a:gd name="T83" fmla="*/ 107 h 181"/>
                <a:gd name="T84" fmla="*/ 60 w 136"/>
                <a:gd name="T85" fmla="*/ 115 h 181"/>
                <a:gd name="T86" fmla="*/ 75 w 136"/>
                <a:gd name="T87" fmla="*/ 130 h 181"/>
                <a:gd name="T88" fmla="*/ 82 w 136"/>
                <a:gd name="T89" fmla="*/ 137 h 181"/>
                <a:gd name="T90" fmla="*/ 93 w 136"/>
                <a:gd name="T91" fmla="*/ 148 h 181"/>
                <a:gd name="T92" fmla="*/ 103 w 136"/>
                <a:gd name="T93" fmla="*/ 159 h 181"/>
                <a:gd name="T94" fmla="*/ 114 w 136"/>
                <a:gd name="T95" fmla="*/ 169 h 181"/>
                <a:gd name="T96" fmla="*/ 125 w 136"/>
                <a:gd name="T97" fmla="*/ 178 h 181"/>
                <a:gd name="T98" fmla="*/ 132 w 136"/>
                <a:gd name="T99" fmla="*/ 181 h 181"/>
                <a:gd name="T100" fmla="*/ 136 w 136"/>
                <a:gd name="T101" fmla="*/ 180 h 181"/>
                <a:gd name="T102" fmla="*/ 135 w 136"/>
                <a:gd name="T103" fmla="*/ 172 h 181"/>
                <a:gd name="T104" fmla="*/ 131 w 136"/>
                <a:gd name="T105" fmla="*/ 165 h 181"/>
                <a:gd name="T106" fmla="*/ 117 w 136"/>
                <a:gd name="T107" fmla="*/ 147 h 181"/>
                <a:gd name="T108" fmla="*/ 114 w 136"/>
                <a:gd name="T109" fmla="*/ 13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181">
                  <a:moveTo>
                    <a:pt x="114" y="138"/>
                  </a:moveTo>
                  <a:lnTo>
                    <a:pt x="114" y="138"/>
                  </a:lnTo>
                  <a:lnTo>
                    <a:pt x="114" y="127"/>
                  </a:lnTo>
                  <a:lnTo>
                    <a:pt x="113" y="124"/>
                  </a:lnTo>
                  <a:lnTo>
                    <a:pt x="111" y="121"/>
                  </a:lnTo>
                  <a:lnTo>
                    <a:pt x="111" y="121"/>
                  </a:lnTo>
                  <a:lnTo>
                    <a:pt x="106" y="117"/>
                  </a:lnTo>
                  <a:lnTo>
                    <a:pt x="105" y="114"/>
                  </a:lnTo>
                  <a:lnTo>
                    <a:pt x="105" y="107"/>
                  </a:lnTo>
                  <a:lnTo>
                    <a:pt x="105" y="107"/>
                  </a:lnTo>
                  <a:lnTo>
                    <a:pt x="105" y="101"/>
                  </a:lnTo>
                  <a:lnTo>
                    <a:pt x="105" y="97"/>
                  </a:lnTo>
                  <a:lnTo>
                    <a:pt x="103" y="94"/>
                  </a:lnTo>
                  <a:lnTo>
                    <a:pt x="100" y="90"/>
                  </a:lnTo>
                  <a:lnTo>
                    <a:pt x="100" y="90"/>
                  </a:lnTo>
                  <a:lnTo>
                    <a:pt x="97" y="86"/>
                  </a:lnTo>
                  <a:lnTo>
                    <a:pt x="95" y="82"/>
                  </a:lnTo>
                  <a:lnTo>
                    <a:pt x="94" y="78"/>
                  </a:lnTo>
                  <a:lnTo>
                    <a:pt x="92" y="75"/>
                  </a:lnTo>
                  <a:lnTo>
                    <a:pt x="92" y="75"/>
                  </a:lnTo>
                  <a:lnTo>
                    <a:pt x="91" y="73"/>
                  </a:lnTo>
                  <a:lnTo>
                    <a:pt x="90" y="69"/>
                  </a:lnTo>
                  <a:lnTo>
                    <a:pt x="88" y="60"/>
                  </a:lnTo>
                  <a:lnTo>
                    <a:pt x="88" y="49"/>
                  </a:lnTo>
                  <a:lnTo>
                    <a:pt x="88" y="45"/>
                  </a:lnTo>
                  <a:lnTo>
                    <a:pt x="90" y="42"/>
                  </a:lnTo>
                  <a:lnTo>
                    <a:pt x="90" y="42"/>
                  </a:lnTo>
                  <a:lnTo>
                    <a:pt x="93" y="36"/>
                  </a:lnTo>
                  <a:lnTo>
                    <a:pt x="95" y="31"/>
                  </a:lnTo>
                  <a:lnTo>
                    <a:pt x="97" y="26"/>
                  </a:lnTo>
                  <a:lnTo>
                    <a:pt x="100" y="21"/>
                  </a:lnTo>
                  <a:lnTo>
                    <a:pt x="100" y="21"/>
                  </a:lnTo>
                  <a:lnTo>
                    <a:pt x="103" y="19"/>
                  </a:lnTo>
                  <a:lnTo>
                    <a:pt x="105" y="17"/>
                  </a:lnTo>
                  <a:lnTo>
                    <a:pt x="105" y="11"/>
                  </a:lnTo>
                  <a:lnTo>
                    <a:pt x="105" y="11"/>
                  </a:lnTo>
                  <a:lnTo>
                    <a:pt x="105" y="9"/>
                  </a:lnTo>
                  <a:lnTo>
                    <a:pt x="104" y="6"/>
                  </a:lnTo>
                  <a:lnTo>
                    <a:pt x="103" y="4"/>
                  </a:lnTo>
                  <a:lnTo>
                    <a:pt x="100" y="3"/>
                  </a:lnTo>
                  <a:lnTo>
                    <a:pt x="97" y="2"/>
                  </a:lnTo>
                  <a:lnTo>
                    <a:pt x="94" y="1"/>
                  </a:lnTo>
                  <a:lnTo>
                    <a:pt x="90" y="2"/>
                  </a:lnTo>
                  <a:lnTo>
                    <a:pt x="86" y="3"/>
                  </a:lnTo>
                  <a:lnTo>
                    <a:pt x="86" y="3"/>
                  </a:lnTo>
                  <a:lnTo>
                    <a:pt x="79" y="7"/>
                  </a:lnTo>
                  <a:lnTo>
                    <a:pt x="76" y="10"/>
                  </a:lnTo>
                  <a:lnTo>
                    <a:pt x="73" y="11"/>
                  </a:lnTo>
                  <a:lnTo>
                    <a:pt x="69" y="10"/>
                  </a:lnTo>
                  <a:lnTo>
                    <a:pt x="69" y="10"/>
                  </a:lnTo>
                  <a:lnTo>
                    <a:pt x="67" y="9"/>
                  </a:lnTo>
                  <a:lnTo>
                    <a:pt x="65" y="8"/>
                  </a:lnTo>
                  <a:lnTo>
                    <a:pt x="64" y="5"/>
                  </a:lnTo>
                  <a:lnTo>
                    <a:pt x="63" y="3"/>
                  </a:lnTo>
                  <a:lnTo>
                    <a:pt x="62" y="3"/>
                  </a:lnTo>
                  <a:lnTo>
                    <a:pt x="61" y="2"/>
                  </a:lnTo>
                  <a:lnTo>
                    <a:pt x="61" y="2"/>
                  </a:lnTo>
                  <a:lnTo>
                    <a:pt x="27" y="1"/>
                  </a:lnTo>
                  <a:lnTo>
                    <a:pt x="27" y="1"/>
                  </a:lnTo>
                  <a:lnTo>
                    <a:pt x="21" y="0"/>
                  </a:lnTo>
                  <a:lnTo>
                    <a:pt x="16" y="1"/>
                  </a:lnTo>
                  <a:lnTo>
                    <a:pt x="14" y="2"/>
                  </a:lnTo>
                  <a:lnTo>
                    <a:pt x="12" y="4"/>
                  </a:lnTo>
                  <a:lnTo>
                    <a:pt x="12" y="4"/>
                  </a:lnTo>
                  <a:lnTo>
                    <a:pt x="11" y="6"/>
                  </a:lnTo>
                  <a:lnTo>
                    <a:pt x="9" y="8"/>
                  </a:lnTo>
                  <a:lnTo>
                    <a:pt x="5" y="12"/>
                  </a:lnTo>
                  <a:lnTo>
                    <a:pt x="1" y="17"/>
                  </a:lnTo>
                  <a:lnTo>
                    <a:pt x="0" y="20"/>
                  </a:lnTo>
                  <a:lnTo>
                    <a:pt x="0" y="24"/>
                  </a:lnTo>
                  <a:lnTo>
                    <a:pt x="0" y="24"/>
                  </a:lnTo>
                  <a:lnTo>
                    <a:pt x="1" y="28"/>
                  </a:lnTo>
                  <a:lnTo>
                    <a:pt x="2" y="31"/>
                  </a:lnTo>
                  <a:lnTo>
                    <a:pt x="7" y="38"/>
                  </a:lnTo>
                  <a:lnTo>
                    <a:pt x="13" y="45"/>
                  </a:lnTo>
                  <a:lnTo>
                    <a:pt x="19" y="53"/>
                  </a:lnTo>
                  <a:lnTo>
                    <a:pt x="19" y="53"/>
                  </a:lnTo>
                  <a:lnTo>
                    <a:pt x="23" y="59"/>
                  </a:lnTo>
                  <a:lnTo>
                    <a:pt x="26" y="63"/>
                  </a:lnTo>
                  <a:lnTo>
                    <a:pt x="30" y="67"/>
                  </a:lnTo>
                  <a:lnTo>
                    <a:pt x="34" y="74"/>
                  </a:lnTo>
                  <a:lnTo>
                    <a:pt x="34" y="74"/>
                  </a:lnTo>
                  <a:lnTo>
                    <a:pt x="44" y="91"/>
                  </a:lnTo>
                  <a:lnTo>
                    <a:pt x="54" y="107"/>
                  </a:lnTo>
                  <a:lnTo>
                    <a:pt x="54" y="107"/>
                  </a:lnTo>
                  <a:lnTo>
                    <a:pt x="60" y="115"/>
                  </a:lnTo>
                  <a:lnTo>
                    <a:pt x="67" y="123"/>
                  </a:lnTo>
                  <a:lnTo>
                    <a:pt x="75" y="130"/>
                  </a:lnTo>
                  <a:lnTo>
                    <a:pt x="82" y="137"/>
                  </a:lnTo>
                  <a:lnTo>
                    <a:pt x="82" y="137"/>
                  </a:lnTo>
                  <a:lnTo>
                    <a:pt x="88" y="142"/>
                  </a:lnTo>
                  <a:lnTo>
                    <a:pt x="93" y="148"/>
                  </a:lnTo>
                  <a:lnTo>
                    <a:pt x="97" y="154"/>
                  </a:lnTo>
                  <a:lnTo>
                    <a:pt x="103" y="159"/>
                  </a:lnTo>
                  <a:lnTo>
                    <a:pt x="103" y="159"/>
                  </a:lnTo>
                  <a:lnTo>
                    <a:pt x="114" y="169"/>
                  </a:lnTo>
                  <a:lnTo>
                    <a:pt x="125" y="178"/>
                  </a:lnTo>
                  <a:lnTo>
                    <a:pt x="125" y="178"/>
                  </a:lnTo>
                  <a:lnTo>
                    <a:pt x="129" y="181"/>
                  </a:lnTo>
                  <a:lnTo>
                    <a:pt x="132" y="181"/>
                  </a:lnTo>
                  <a:lnTo>
                    <a:pt x="134" y="181"/>
                  </a:lnTo>
                  <a:lnTo>
                    <a:pt x="136" y="180"/>
                  </a:lnTo>
                  <a:lnTo>
                    <a:pt x="136" y="177"/>
                  </a:lnTo>
                  <a:lnTo>
                    <a:pt x="135" y="172"/>
                  </a:lnTo>
                  <a:lnTo>
                    <a:pt x="131" y="165"/>
                  </a:lnTo>
                  <a:lnTo>
                    <a:pt x="131" y="165"/>
                  </a:lnTo>
                  <a:lnTo>
                    <a:pt x="123" y="153"/>
                  </a:lnTo>
                  <a:lnTo>
                    <a:pt x="117" y="147"/>
                  </a:lnTo>
                  <a:lnTo>
                    <a:pt x="115" y="144"/>
                  </a:lnTo>
                  <a:lnTo>
                    <a:pt x="114" y="138"/>
                  </a:lnTo>
                  <a:lnTo>
                    <a:pt x="114" y="138"/>
                  </a:lnTo>
                  <a:close/>
                </a:path>
              </a:pathLst>
            </a:custGeom>
            <a:solidFill>
              <a:srgbClr val="C0C0C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7" name="Freeform 261">
              <a:extLst>
                <a:ext uri="{FF2B5EF4-FFF2-40B4-BE49-F238E27FC236}">
                  <a16:creationId xmlns:a16="http://schemas.microsoft.com/office/drawing/2014/main" id="{E162BDC8-259A-49DF-B16E-30DF9BD4F2AE}"/>
                </a:ext>
              </a:extLst>
            </p:cNvPr>
            <p:cNvSpPr>
              <a:spLocks/>
            </p:cNvSpPr>
            <p:nvPr/>
          </p:nvSpPr>
          <p:spPr bwMode="auto">
            <a:xfrm>
              <a:off x="3004378" y="2404429"/>
              <a:ext cx="1751749" cy="1147880"/>
            </a:xfrm>
            <a:custGeom>
              <a:avLst/>
              <a:gdLst>
                <a:gd name="T0" fmla="*/ 5291 w 5511"/>
                <a:gd name="T1" fmla="*/ 2131 h 3113"/>
                <a:gd name="T2" fmla="*/ 5286 w 5511"/>
                <a:gd name="T3" fmla="*/ 1996 h 3113"/>
                <a:gd name="T4" fmla="*/ 5129 w 5511"/>
                <a:gd name="T5" fmla="*/ 1877 h 3113"/>
                <a:gd name="T6" fmla="*/ 4946 w 5511"/>
                <a:gd name="T7" fmla="*/ 1546 h 3113"/>
                <a:gd name="T8" fmla="*/ 4733 w 5511"/>
                <a:gd name="T9" fmla="*/ 1724 h 3113"/>
                <a:gd name="T10" fmla="*/ 4611 w 5511"/>
                <a:gd name="T11" fmla="*/ 1611 h 3113"/>
                <a:gd name="T12" fmla="*/ 4450 w 5511"/>
                <a:gd name="T13" fmla="*/ 1390 h 3113"/>
                <a:gd name="T14" fmla="*/ 4096 w 5511"/>
                <a:gd name="T15" fmla="*/ 1301 h 3113"/>
                <a:gd name="T16" fmla="*/ 4079 w 5511"/>
                <a:gd name="T17" fmla="*/ 1616 h 3113"/>
                <a:gd name="T18" fmla="*/ 3987 w 5511"/>
                <a:gd name="T19" fmla="*/ 2094 h 3113"/>
                <a:gd name="T20" fmla="*/ 3918 w 5511"/>
                <a:gd name="T21" fmla="*/ 2348 h 3113"/>
                <a:gd name="T22" fmla="*/ 3794 w 5511"/>
                <a:gd name="T23" fmla="*/ 2061 h 3113"/>
                <a:gd name="T24" fmla="*/ 3496 w 5511"/>
                <a:gd name="T25" fmla="*/ 1937 h 3113"/>
                <a:gd name="T26" fmla="*/ 3013 w 5511"/>
                <a:gd name="T27" fmla="*/ 1674 h 3113"/>
                <a:gd name="T28" fmla="*/ 3167 w 5511"/>
                <a:gd name="T29" fmla="*/ 1308 h 3113"/>
                <a:gd name="T30" fmla="*/ 3139 w 5511"/>
                <a:gd name="T31" fmla="*/ 1171 h 3113"/>
                <a:gd name="T32" fmla="*/ 3352 w 5511"/>
                <a:gd name="T33" fmla="*/ 1016 h 3113"/>
                <a:gd name="T34" fmla="*/ 3606 w 5511"/>
                <a:gd name="T35" fmla="*/ 918 h 3113"/>
                <a:gd name="T36" fmla="*/ 3657 w 5511"/>
                <a:gd name="T37" fmla="*/ 850 h 3113"/>
                <a:gd name="T38" fmla="*/ 3823 w 5511"/>
                <a:gd name="T39" fmla="*/ 676 h 3113"/>
                <a:gd name="T40" fmla="*/ 3608 w 5511"/>
                <a:gd name="T41" fmla="*/ 525 h 3113"/>
                <a:gd name="T42" fmla="*/ 3497 w 5511"/>
                <a:gd name="T43" fmla="*/ 703 h 3113"/>
                <a:gd name="T44" fmla="*/ 3431 w 5511"/>
                <a:gd name="T45" fmla="*/ 647 h 3113"/>
                <a:gd name="T46" fmla="*/ 3237 w 5511"/>
                <a:gd name="T47" fmla="*/ 555 h 3113"/>
                <a:gd name="T48" fmla="*/ 3056 w 5511"/>
                <a:gd name="T49" fmla="*/ 315 h 3113"/>
                <a:gd name="T50" fmla="*/ 3263 w 5511"/>
                <a:gd name="T51" fmla="*/ 58 h 3113"/>
                <a:gd name="T52" fmla="*/ 2928 w 5511"/>
                <a:gd name="T53" fmla="*/ 145 h 3113"/>
                <a:gd name="T54" fmla="*/ 2904 w 5511"/>
                <a:gd name="T55" fmla="*/ 430 h 3113"/>
                <a:gd name="T56" fmla="*/ 3036 w 5511"/>
                <a:gd name="T57" fmla="*/ 641 h 3113"/>
                <a:gd name="T58" fmla="*/ 2905 w 5511"/>
                <a:gd name="T59" fmla="*/ 817 h 3113"/>
                <a:gd name="T60" fmla="*/ 2963 w 5511"/>
                <a:gd name="T61" fmla="*/ 672 h 3113"/>
                <a:gd name="T62" fmla="*/ 2783 w 5511"/>
                <a:gd name="T63" fmla="*/ 518 h 3113"/>
                <a:gd name="T64" fmla="*/ 2732 w 5511"/>
                <a:gd name="T65" fmla="*/ 743 h 3113"/>
                <a:gd name="T66" fmla="*/ 2309 w 5511"/>
                <a:gd name="T67" fmla="*/ 690 h 3113"/>
                <a:gd name="T68" fmla="*/ 2223 w 5511"/>
                <a:gd name="T69" fmla="*/ 688 h 3113"/>
                <a:gd name="T70" fmla="*/ 2154 w 5511"/>
                <a:gd name="T71" fmla="*/ 845 h 3113"/>
                <a:gd name="T72" fmla="*/ 2012 w 5511"/>
                <a:gd name="T73" fmla="*/ 742 h 3113"/>
                <a:gd name="T74" fmla="*/ 1747 w 5511"/>
                <a:gd name="T75" fmla="*/ 701 h 3113"/>
                <a:gd name="T76" fmla="*/ 1139 w 5511"/>
                <a:gd name="T77" fmla="*/ 569 h 3113"/>
                <a:gd name="T78" fmla="*/ 910 w 5511"/>
                <a:gd name="T79" fmla="*/ 490 h 3113"/>
                <a:gd name="T80" fmla="*/ 673 w 5511"/>
                <a:gd name="T81" fmla="*/ 572 h 3113"/>
                <a:gd name="T82" fmla="*/ 691 w 5511"/>
                <a:gd name="T83" fmla="*/ 529 h 3113"/>
                <a:gd name="T84" fmla="*/ 468 w 5511"/>
                <a:gd name="T85" fmla="*/ 553 h 3113"/>
                <a:gd name="T86" fmla="*/ 123 w 5511"/>
                <a:gd name="T87" fmla="*/ 546 h 3113"/>
                <a:gd name="T88" fmla="*/ 302 w 5511"/>
                <a:gd name="T89" fmla="*/ 1622 h 3113"/>
                <a:gd name="T90" fmla="*/ 687 w 5511"/>
                <a:gd name="T91" fmla="*/ 2062 h 3113"/>
                <a:gd name="T92" fmla="*/ 781 w 5511"/>
                <a:gd name="T93" fmla="*/ 2246 h 3113"/>
                <a:gd name="T94" fmla="*/ 867 w 5511"/>
                <a:gd name="T95" fmla="*/ 2333 h 3113"/>
                <a:gd name="T96" fmla="*/ 936 w 5511"/>
                <a:gd name="T97" fmla="*/ 2497 h 3113"/>
                <a:gd name="T98" fmla="*/ 1099 w 5511"/>
                <a:gd name="T99" fmla="*/ 2519 h 3113"/>
                <a:gd name="T100" fmla="*/ 1166 w 5511"/>
                <a:gd name="T101" fmla="*/ 2532 h 3113"/>
                <a:gd name="T102" fmla="*/ 3228 w 5511"/>
                <a:gd name="T103" fmla="*/ 2613 h 3113"/>
                <a:gd name="T104" fmla="*/ 3566 w 5511"/>
                <a:gd name="T105" fmla="*/ 2640 h 3113"/>
                <a:gd name="T106" fmla="*/ 3853 w 5511"/>
                <a:gd name="T107" fmla="*/ 2793 h 3113"/>
                <a:gd name="T108" fmla="*/ 3827 w 5511"/>
                <a:gd name="T109" fmla="*/ 3000 h 3113"/>
                <a:gd name="T110" fmla="*/ 4001 w 5511"/>
                <a:gd name="T111" fmla="*/ 3040 h 3113"/>
                <a:gd name="T112" fmla="*/ 4491 w 5511"/>
                <a:gd name="T113" fmla="*/ 2860 h 3113"/>
                <a:gd name="T114" fmla="*/ 4795 w 5511"/>
                <a:gd name="T115" fmla="*/ 2880 h 3113"/>
                <a:gd name="T116" fmla="*/ 4896 w 5511"/>
                <a:gd name="T117" fmla="*/ 2975 h 3113"/>
                <a:gd name="T118" fmla="*/ 5240 w 5511"/>
                <a:gd name="T119" fmla="*/ 2799 h 3113"/>
                <a:gd name="T120" fmla="*/ 4984 w 5511"/>
                <a:gd name="T121" fmla="*/ 2778 h 3113"/>
                <a:gd name="T122" fmla="*/ 4959 w 5511"/>
                <a:gd name="T123" fmla="*/ 2543 h 3113"/>
                <a:gd name="T124" fmla="*/ 4767 w 5511"/>
                <a:gd name="T125" fmla="*/ 2507 h 3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11" h="3113">
                  <a:moveTo>
                    <a:pt x="5499" y="2251"/>
                  </a:moveTo>
                  <a:lnTo>
                    <a:pt x="5499" y="2251"/>
                  </a:lnTo>
                  <a:lnTo>
                    <a:pt x="5495" y="2249"/>
                  </a:lnTo>
                  <a:lnTo>
                    <a:pt x="5492" y="2246"/>
                  </a:lnTo>
                  <a:lnTo>
                    <a:pt x="5490" y="2243"/>
                  </a:lnTo>
                  <a:lnTo>
                    <a:pt x="5489" y="2240"/>
                  </a:lnTo>
                  <a:lnTo>
                    <a:pt x="5488" y="2236"/>
                  </a:lnTo>
                  <a:lnTo>
                    <a:pt x="5489" y="2233"/>
                  </a:lnTo>
                  <a:lnTo>
                    <a:pt x="5491" y="2230"/>
                  </a:lnTo>
                  <a:lnTo>
                    <a:pt x="5494" y="2227"/>
                  </a:lnTo>
                  <a:lnTo>
                    <a:pt x="5494" y="2227"/>
                  </a:lnTo>
                  <a:lnTo>
                    <a:pt x="5496" y="2225"/>
                  </a:lnTo>
                  <a:lnTo>
                    <a:pt x="5498" y="2222"/>
                  </a:lnTo>
                  <a:lnTo>
                    <a:pt x="5499" y="2219"/>
                  </a:lnTo>
                  <a:lnTo>
                    <a:pt x="5500" y="2216"/>
                  </a:lnTo>
                  <a:lnTo>
                    <a:pt x="5500" y="2207"/>
                  </a:lnTo>
                  <a:lnTo>
                    <a:pt x="5499" y="2199"/>
                  </a:lnTo>
                  <a:lnTo>
                    <a:pt x="5499" y="2199"/>
                  </a:lnTo>
                  <a:lnTo>
                    <a:pt x="5500" y="2189"/>
                  </a:lnTo>
                  <a:lnTo>
                    <a:pt x="5501" y="2178"/>
                  </a:lnTo>
                  <a:lnTo>
                    <a:pt x="5501" y="2173"/>
                  </a:lnTo>
                  <a:lnTo>
                    <a:pt x="5500" y="2169"/>
                  </a:lnTo>
                  <a:lnTo>
                    <a:pt x="5498" y="2165"/>
                  </a:lnTo>
                  <a:lnTo>
                    <a:pt x="5495" y="2162"/>
                  </a:lnTo>
                  <a:lnTo>
                    <a:pt x="5495" y="2162"/>
                  </a:lnTo>
                  <a:lnTo>
                    <a:pt x="5491" y="2160"/>
                  </a:lnTo>
                  <a:lnTo>
                    <a:pt x="5485" y="2158"/>
                  </a:lnTo>
                  <a:lnTo>
                    <a:pt x="5474" y="2155"/>
                  </a:lnTo>
                  <a:lnTo>
                    <a:pt x="5468" y="2153"/>
                  </a:lnTo>
                  <a:lnTo>
                    <a:pt x="5464" y="2151"/>
                  </a:lnTo>
                  <a:lnTo>
                    <a:pt x="5461" y="2148"/>
                  </a:lnTo>
                  <a:lnTo>
                    <a:pt x="5460" y="2147"/>
                  </a:lnTo>
                  <a:lnTo>
                    <a:pt x="5460" y="2145"/>
                  </a:lnTo>
                  <a:lnTo>
                    <a:pt x="5460" y="2145"/>
                  </a:lnTo>
                  <a:lnTo>
                    <a:pt x="5460" y="2138"/>
                  </a:lnTo>
                  <a:lnTo>
                    <a:pt x="5462" y="2134"/>
                  </a:lnTo>
                  <a:lnTo>
                    <a:pt x="5464" y="2131"/>
                  </a:lnTo>
                  <a:lnTo>
                    <a:pt x="5469" y="2128"/>
                  </a:lnTo>
                  <a:lnTo>
                    <a:pt x="5469" y="2128"/>
                  </a:lnTo>
                  <a:lnTo>
                    <a:pt x="5474" y="2124"/>
                  </a:lnTo>
                  <a:lnTo>
                    <a:pt x="5475" y="2123"/>
                  </a:lnTo>
                  <a:lnTo>
                    <a:pt x="5475" y="2122"/>
                  </a:lnTo>
                  <a:lnTo>
                    <a:pt x="5474" y="2121"/>
                  </a:lnTo>
                  <a:lnTo>
                    <a:pt x="5473" y="2120"/>
                  </a:lnTo>
                  <a:lnTo>
                    <a:pt x="5467" y="2121"/>
                  </a:lnTo>
                  <a:lnTo>
                    <a:pt x="5467" y="2121"/>
                  </a:lnTo>
                  <a:lnTo>
                    <a:pt x="5464" y="2121"/>
                  </a:lnTo>
                  <a:lnTo>
                    <a:pt x="5461" y="2123"/>
                  </a:lnTo>
                  <a:lnTo>
                    <a:pt x="5456" y="2127"/>
                  </a:lnTo>
                  <a:lnTo>
                    <a:pt x="5451" y="2130"/>
                  </a:lnTo>
                  <a:lnTo>
                    <a:pt x="5446" y="2131"/>
                  </a:lnTo>
                  <a:lnTo>
                    <a:pt x="5442" y="2131"/>
                  </a:lnTo>
                  <a:lnTo>
                    <a:pt x="5442" y="2131"/>
                  </a:lnTo>
                  <a:lnTo>
                    <a:pt x="5434" y="2131"/>
                  </a:lnTo>
                  <a:lnTo>
                    <a:pt x="5429" y="2132"/>
                  </a:lnTo>
                  <a:lnTo>
                    <a:pt x="5425" y="2135"/>
                  </a:lnTo>
                  <a:lnTo>
                    <a:pt x="5422" y="2140"/>
                  </a:lnTo>
                  <a:lnTo>
                    <a:pt x="5422" y="2140"/>
                  </a:lnTo>
                  <a:lnTo>
                    <a:pt x="5416" y="2147"/>
                  </a:lnTo>
                  <a:lnTo>
                    <a:pt x="5410" y="2154"/>
                  </a:lnTo>
                  <a:lnTo>
                    <a:pt x="5407" y="2156"/>
                  </a:lnTo>
                  <a:lnTo>
                    <a:pt x="5404" y="2157"/>
                  </a:lnTo>
                  <a:lnTo>
                    <a:pt x="5401" y="2156"/>
                  </a:lnTo>
                  <a:lnTo>
                    <a:pt x="5399" y="2154"/>
                  </a:lnTo>
                  <a:lnTo>
                    <a:pt x="5399" y="2154"/>
                  </a:lnTo>
                  <a:lnTo>
                    <a:pt x="5399" y="2150"/>
                  </a:lnTo>
                  <a:lnTo>
                    <a:pt x="5398" y="2147"/>
                  </a:lnTo>
                  <a:lnTo>
                    <a:pt x="5399" y="2144"/>
                  </a:lnTo>
                  <a:lnTo>
                    <a:pt x="5400" y="2141"/>
                  </a:lnTo>
                  <a:lnTo>
                    <a:pt x="5403" y="2136"/>
                  </a:lnTo>
                  <a:lnTo>
                    <a:pt x="5407" y="2132"/>
                  </a:lnTo>
                  <a:lnTo>
                    <a:pt x="5407" y="2132"/>
                  </a:lnTo>
                  <a:lnTo>
                    <a:pt x="5412" y="2128"/>
                  </a:lnTo>
                  <a:lnTo>
                    <a:pt x="5416" y="2127"/>
                  </a:lnTo>
                  <a:lnTo>
                    <a:pt x="5417" y="2126"/>
                  </a:lnTo>
                  <a:lnTo>
                    <a:pt x="5418" y="2123"/>
                  </a:lnTo>
                  <a:lnTo>
                    <a:pt x="5418" y="2122"/>
                  </a:lnTo>
                  <a:lnTo>
                    <a:pt x="5417" y="2120"/>
                  </a:lnTo>
                  <a:lnTo>
                    <a:pt x="5417" y="2120"/>
                  </a:lnTo>
                  <a:lnTo>
                    <a:pt x="5414" y="2117"/>
                  </a:lnTo>
                  <a:lnTo>
                    <a:pt x="5412" y="2116"/>
                  </a:lnTo>
                  <a:lnTo>
                    <a:pt x="5410" y="2114"/>
                  </a:lnTo>
                  <a:lnTo>
                    <a:pt x="5408" y="2108"/>
                  </a:lnTo>
                  <a:lnTo>
                    <a:pt x="5408" y="2108"/>
                  </a:lnTo>
                  <a:lnTo>
                    <a:pt x="5406" y="2104"/>
                  </a:lnTo>
                  <a:lnTo>
                    <a:pt x="5404" y="2101"/>
                  </a:lnTo>
                  <a:lnTo>
                    <a:pt x="5400" y="2098"/>
                  </a:lnTo>
                  <a:lnTo>
                    <a:pt x="5397" y="2096"/>
                  </a:lnTo>
                  <a:lnTo>
                    <a:pt x="5388" y="2094"/>
                  </a:lnTo>
                  <a:lnTo>
                    <a:pt x="5379" y="2093"/>
                  </a:lnTo>
                  <a:lnTo>
                    <a:pt x="5379" y="2093"/>
                  </a:lnTo>
                  <a:lnTo>
                    <a:pt x="5370" y="2094"/>
                  </a:lnTo>
                  <a:lnTo>
                    <a:pt x="5359" y="2097"/>
                  </a:lnTo>
                  <a:lnTo>
                    <a:pt x="5350" y="2101"/>
                  </a:lnTo>
                  <a:lnTo>
                    <a:pt x="5340" y="2106"/>
                  </a:lnTo>
                  <a:lnTo>
                    <a:pt x="5340" y="2106"/>
                  </a:lnTo>
                  <a:lnTo>
                    <a:pt x="5330" y="2111"/>
                  </a:lnTo>
                  <a:lnTo>
                    <a:pt x="5318" y="2116"/>
                  </a:lnTo>
                  <a:lnTo>
                    <a:pt x="5307" y="2120"/>
                  </a:lnTo>
                  <a:lnTo>
                    <a:pt x="5301" y="2123"/>
                  </a:lnTo>
                  <a:lnTo>
                    <a:pt x="5295" y="2127"/>
                  </a:lnTo>
                  <a:lnTo>
                    <a:pt x="5295" y="2127"/>
                  </a:lnTo>
                  <a:lnTo>
                    <a:pt x="5291" y="2131"/>
                  </a:lnTo>
                  <a:lnTo>
                    <a:pt x="5287" y="2135"/>
                  </a:lnTo>
                  <a:lnTo>
                    <a:pt x="5282" y="2142"/>
                  </a:lnTo>
                  <a:lnTo>
                    <a:pt x="5278" y="2148"/>
                  </a:lnTo>
                  <a:lnTo>
                    <a:pt x="5274" y="2149"/>
                  </a:lnTo>
                  <a:lnTo>
                    <a:pt x="5271" y="2150"/>
                  </a:lnTo>
                  <a:lnTo>
                    <a:pt x="5271" y="2150"/>
                  </a:lnTo>
                  <a:lnTo>
                    <a:pt x="5262" y="2151"/>
                  </a:lnTo>
                  <a:lnTo>
                    <a:pt x="5252" y="2154"/>
                  </a:lnTo>
                  <a:lnTo>
                    <a:pt x="5244" y="2157"/>
                  </a:lnTo>
                  <a:lnTo>
                    <a:pt x="5238" y="2160"/>
                  </a:lnTo>
                  <a:lnTo>
                    <a:pt x="5238" y="2160"/>
                  </a:lnTo>
                  <a:lnTo>
                    <a:pt x="5233" y="2163"/>
                  </a:lnTo>
                  <a:lnTo>
                    <a:pt x="5226" y="2165"/>
                  </a:lnTo>
                  <a:lnTo>
                    <a:pt x="5224" y="2165"/>
                  </a:lnTo>
                  <a:lnTo>
                    <a:pt x="5221" y="2164"/>
                  </a:lnTo>
                  <a:lnTo>
                    <a:pt x="5220" y="2162"/>
                  </a:lnTo>
                  <a:lnTo>
                    <a:pt x="5219" y="2159"/>
                  </a:lnTo>
                  <a:lnTo>
                    <a:pt x="5219" y="2159"/>
                  </a:lnTo>
                  <a:lnTo>
                    <a:pt x="5219" y="2155"/>
                  </a:lnTo>
                  <a:lnTo>
                    <a:pt x="5220" y="2152"/>
                  </a:lnTo>
                  <a:lnTo>
                    <a:pt x="5222" y="2148"/>
                  </a:lnTo>
                  <a:lnTo>
                    <a:pt x="5224" y="2146"/>
                  </a:lnTo>
                  <a:lnTo>
                    <a:pt x="5226" y="2143"/>
                  </a:lnTo>
                  <a:lnTo>
                    <a:pt x="5230" y="2141"/>
                  </a:lnTo>
                  <a:lnTo>
                    <a:pt x="5238" y="2137"/>
                  </a:lnTo>
                  <a:lnTo>
                    <a:pt x="5238" y="2137"/>
                  </a:lnTo>
                  <a:lnTo>
                    <a:pt x="5255" y="2131"/>
                  </a:lnTo>
                  <a:lnTo>
                    <a:pt x="5261" y="2128"/>
                  </a:lnTo>
                  <a:lnTo>
                    <a:pt x="5265" y="2123"/>
                  </a:lnTo>
                  <a:lnTo>
                    <a:pt x="5265" y="2123"/>
                  </a:lnTo>
                  <a:lnTo>
                    <a:pt x="5268" y="2120"/>
                  </a:lnTo>
                  <a:lnTo>
                    <a:pt x="5273" y="2117"/>
                  </a:lnTo>
                  <a:lnTo>
                    <a:pt x="5280" y="2115"/>
                  </a:lnTo>
                  <a:lnTo>
                    <a:pt x="5288" y="2114"/>
                  </a:lnTo>
                  <a:lnTo>
                    <a:pt x="5288" y="2114"/>
                  </a:lnTo>
                  <a:lnTo>
                    <a:pt x="5298" y="2113"/>
                  </a:lnTo>
                  <a:lnTo>
                    <a:pt x="5309" y="2111"/>
                  </a:lnTo>
                  <a:lnTo>
                    <a:pt x="5314" y="2109"/>
                  </a:lnTo>
                  <a:lnTo>
                    <a:pt x="5319" y="2107"/>
                  </a:lnTo>
                  <a:lnTo>
                    <a:pt x="5322" y="2104"/>
                  </a:lnTo>
                  <a:lnTo>
                    <a:pt x="5325" y="2101"/>
                  </a:lnTo>
                  <a:lnTo>
                    <a:pt x="5325" y="2101"/>
                  </a:lnTo>
                  <a:lnTo>
                    <a:pt x="5328" y="2098"/>
                  </a:lnTo>
                  <a:lnTo>
                    <a:pt x="5332" y="2095"/>
                  </a:lnTo>
                  <a:lnTo>
                    <a:pt x="5341" y="2091"/>
                  </a:lnTo>
                  <a:lnTo>
                    <a:pt x="5349" y="2088"/>
                  </a:lnTo>
                  <a:lnTo>
                    <a:pt x="5351" y="2086"/>
                  </a:lnTo>
                  <a:lnTo>
                    <a:pt x="5353" y="2084"/>
                  </a:lnTo>
                  <a:lnTo>
                    <a:pt x="5353" y="2084"/>
                  </a:lnTo>
                  <a:lnTo>
                    <a:pt x="5354" y="2081"/>
                  </a:lnTo>
                  <a:lnTo>
                    <a:pt x="5358" y="2080"/>
                  </a:lnTo>
                  <a:lnTo>
                    <a:pt x="5373" y="2079"/>
                  </a:lnTo>
                  <a:lnTo>
                    <a:pt x="5373" y="2079"/>
                  </a:lnTo>
                  <a:lnTo>
                    <a:pt x="5382" y="2078"/>
                  </a:lnTo>
                  <a:lnTo>
                    <a:pt x="5388" y="2077"/>
                  </a:lnTo>
                  <a:lnTo>
                    <a:pt x="5393" y="2075"/>
                  </a:lnTo>
                  <a:lnTo>
                    <a:pt x="5395" y="2073"/>
                  </a:lnTo>
                  <a:lnTo>
                    <a:pt x="5396" y="2070"/>
                  </a:lnTo>
                  <a:lnTo>
                    <a:pt x="5396" y="2070"/>
                  </a:lnTo>
                  <a:lnTo>
                    <a:pt x="5398" y="2066"/>
                  </a:lnTo>
                  <a:lnTo>
                    <a:pt x="5398" y="2063"/>
                  </a:lnTo>
                  <a:lnTo>
                    <a:pt x="5398" y="2061"/>
                  </a:lnTo>
                  <a:lnTo>
                    <a:pt x="5396" y="2059"/>
                  </a:lnTo>
                  <a:lnTo>
                    <a:pt x="5394" y="2057"/>
                  </a:lnTo>
                  <a:lnTo>
                    <a:pt x="5386" y="2053"/>
                  </a:lnTo>
                  <a:lnTo>
                    <a:pt x="5386" y="2053"/>
                  </a:lnTo>
                  <a:lnTo>
                    <a:pt x="5377" y="2049"/>
                  </a:lnTo>
                  <a:lnTo>
                    <a:pt x="5372" y="2046"/>
                  </a:lnTo>
                  <a:lnTo>
                    <a:pt x="5370" y="2042"/>
                  </a:lnTo>
                  <a:lnTo>
                    <a:pt x="5369" y="2036"/>
                  </a:lnTo>
                  <a:lnTo>
                    <a:pt x="5369" y="2036"/>
                  </a:lnTo>
                  <a:lnTo>
                    <a:pt x="5368" y="2033"/>
                  </a:lnTo>
                  <a:lnTo>
                    <a:pt x="5366" y="2031"/>
                  </a:lnTo>
                  <a:lnTo>
                    <a:pt x="5364" y="2030"/>
                  </a:lnTo>
                  <a:lnTo>
                    <a:pt x="5360" y="2030"/>
                  </a:lnTo>
                  <a:lnTo>
                    <a:pt x="5354" y="2031"/>
                  </a:lnTo>
                  <a:lnTo>
                    <a:pt x="5350" y="2034"/>
                  </a:lnTo>
                  <a:lnTo>
                    <a:pt x="5350" y="2034"/>
                  </a:lnTo>
                  <a:lnTo>
                    <a:pt x="5348" y="2035"/>
                  </a:lnTo>
                  <a:lnTo>
                    <a:pt x="5344" y="2036"/>
                  </a:lnTo>
                  <a:lnTo>
                    <a:pt x="5333" y="2040"/>
                  </a:lnTo>
                  <a:lnTo>
                    <a:pt x="5321" y="2040"/>
                  </a:lnTo>
                  <a:lnTo>
                    <a:pt x="5316" y="2040"/>
                  </a:lnTo>
                  <a:lnTo>
                    <a:pt x="5312" y="2037"/>
                  </a:lnTo>
                  <a:lnTo>
                    <a:pt x="5312" y="2037"/>
                  </a:lnTo>
                  <a:lnTo>
                    <a:pt x="5311" y="2035"/>
                  </a:lnTo>
                  <a:lnTo>
                    <a:pt x="5309" y="2033"/>
                  </a:lnTo>
                  <a:lnTo>
                    <a:pt x="5308" y="2028"/>
                  </a:lnTo>
                  <a:lnTo>
                    <a:pt x="5307" y="2025"/>
                  </a:lnTo>
                  <a:lnTo>
                    <a:pt x="5306" y="2023"/>
                  </a:lnTo>
                  <a:lnTo>
                    <a:pt x="5304" y="2020"/>
                  </a:lnTo>
                  <a:lnTo>
                    <a:pt x="5300" y="2019"/>
                  </a:lnTo>
                  <a:lnTo>
                    <a:pt x="5300" y="2019"/>
                  </a:lnTo>
                  <a:lnTo>
                    <a:pt x="5297" y="2017"/>
                  </a:lnTo>
                  <a:lnTo>
                    <a:pt x="5294" y="2015"/>
                  </a:lnTo>
                  <a:lnTo>
                    <a:pt x="5293" y="2012"/>
                  </a:lnTo>
                  <a:lnTo>
                    <a:pt x="5291" y="2010"/>
                  </a:lnTo>
                  <a:lnTo>
                    <a:pt x="5291" y="2004"/>
                  </a:lnTo>
                  <a:lnTo>
                    <a:pt x="5290" y="1998"/>
                  </a:lnTo>
                  <a:lnTo>
                    <a:pt x="5290" y="1998"/>
                  </a:lnTo>
                  <a:lnTo>
                    <a:pt x="5290" y="1996"/>
                  </a:lnTo>
                  <a:lnTo>
                    <a:pt x="5288" y="1996"/>
                  </a:lnTo>
                  <a:lnTo>
                    <a:pt x="5286" y="1996"/>
                  </a:lnTo>
                  <a:lnTo>
                    <a:pt x="5284" y="1997"/>
                  </a:lnTo>
                  <a:lnTo>
                    <a:pt x="5278" y="2001"/>
                  </a:lnTo>
                  <a:lnTo>
                    <a:pt x="5272" y="2006"/>
                  </a:lnTo>
                  <a:lnTo>
                    <a:pt x="5272" y="2006"/>
                  </a:lnTo>
                  <a:lnTo>
                    <a:pt x="5268" y="2010"/>
                  </a:lnTo>
                  <a:lnTo>
                    <a:pt x="5265" y="2013"/>
                  </a:lnTo>
                  <a:lnTo>
                    <a:pt x="5263" y="2013"/>
                  </a:lnTo>
                  <a:lnTo>
                    <a:pt x="5261" y="2012"/>
                  </a:lnTo>
                  <a:lnTo>
                    <a:pt x="5259" y="2010"/>
                  </a:lnTo>
                  <a:lnTo>
                    <a:pt x="5256" y="2007"/>
                  </a:lnTo>
                  <a:lnTo>
                    <a:pt x="5256" y="2007"/>
                  </a:lnTo>
                  <a:lnTo>
                    <a:pt x="5250" y="2000"/>
                  </a:lnTo>
                  <a:lnTo>
                    <a:pt x="5246" y="1994"/>
                  </a:lnTo>
                  <a:lnTo>
                    <a:pt x="5243" y="1992"/>
                  </a:lnTo>
                  <a:lnTo>
                    <a:pt x="5241" y="1991"/>
                  </a:lnTo>
                  <a:lnTo>
                    <a:pt x="5237" y="1991"/>
                  </a:lnTo>
                  <a:lnTo>
                    <a:pt x="5233" y="1992"/>
                  </a:lnTo>
                  <a:lnTo>
                    <a:pt x="5233" y="1992"/>
                  </a:lnTo>
                  <a:lnTo>
                    <a:pt x="5229" y="1995"/>
                  </a:lnTo>
                  <a:lnTo>
                    <a:pt x="5224" y="1998"/>
                  </a:lnTo>
                  <a:lnTo>
                    <a:pt x="5217" y="2004"/>
                  </a:lnTo>
                  <a:lnTo>
                    <a:pt x="5213" y="2006"/>
                  </a:lnTo>
                  <a:lnTo>
                    <a:pt x="5211" y="2006"/>
                  </a:lnTo>
                  <a:lnTo>
                    <a:pt x="5210" y="2005"/>
                  </a:lnTo>
                  <a:lnTo>
                    <a:pt x="5209" y="2001"/>
                  </a:lnTo>
                  <a:lnTo>
                    <a:pt x="5209" y="2001"/>
                  </a:lnTo>
                  <a:lnTo>
                    <a:pt x="5208" y="1992"/>
                  </a:lnTo>
                  <a:lnTo>
                    <a:pt x="5207" y="1986"/>
                  </a:lnTo>
                  <a:lnTo>
                    <a:pt x="5207" y="1983"/>
                  </a:lnTo>
                  <a:lnTo>
                    <a:pt x="5209" y="1979"/>
                  </a:lnTo>
                  <a:lnTo>
                    <a:pt x="5209" y="1979"/>
                  </a:lnTo>
                  <a:lnTo>
                    <a:pt x="5212" y="1976"/>
                  </a:lnTo>
                  <a:lnTo>
                    <a:pt x="5214" y="1973"/>
                  </a:lnTo>
                  <a:lnTo>
                    <a:pt x="5213" y="1972"/>
                  </a:lnTo>
                  <a:lnTo>
                    <a:pt x="5213" y="1971"/>
                  </a:lnTo>
                  <a:lnTo>
                    <a:pt x="5209" y="1970"/>
                  </a:lnTo>
                  <a:lnTo>
                    <a:pt x="5209" y="1970"/>
                  </a:lnTo>
                  <a:lnTo>
                    <a:pt x="5205" y="1968"/>
                  </a:lnTo>
                  <a:lnTo>
                    <a:pt x="5203" y="1966"/>
                  </a:lnTo>
                  <a:lnTo>
                    <a:pt x="5202" y="1965"/>
                  </a:lnTo>
                  <a:lnTo>
                    <a:pt x="5202" y="1963"/>
                  </a:lnTo>
                  <a:lnTo>
                    <a:pt x="5203" y="1961"/>
                  </a:lnTo>
                  <a:lnTo>
                    <a:pt x="5204" y="1959"/>
                  </a:lnTo>
                  <a:lnTo>
                    <a:pt x="5207" y="1957"/>
                  </a:lnTo>
                  <a:lnTo>
                    <a:pt x="5207" y="1957"/>
                  </a:lnTo>
                  <a:lnTo>
                    <a:pt x="5209" y="1955"/>
                  </a:lnTo>
                  <a:lnTo>
                    <a:pt x="5210" y="1951"/>
                  </a:lnTo>
                  <a:lnTo>
                    <a:pt x="5210" y="1949"/>
                  </a:lnTo>
                  <a:lnTo>
                    <a:pt x="5209" y="1947"/>
                  </a:lnTo>
                  <a:lnTo>
                    <a:pt x="5207" y="1946"/>
                  </a:lnTo>
                  <a:lnTo>
                    <a:pt x="5205" y="1945"/>
                  </a:lnTo>
                  <a:lnTo>
                    <a:pt x="5202" y="1946"/>
                  </a:lnTo>
                  <a:lnTo>
                    <a:pt x="5199" y="1947"/>
                  </a:lnTo>
                  <a:lnTo>
                    <a:pt x="5199" y="1947"/>
                  </a:lnTo>
                  <a:lnTo>
                    <a:pt x="5196" y="1950"/>
                  </a:lnTo>
                  <a:lnTo>
                    <a:pt x="5194" y="1952"/>
                  </a:lnTo>
                  <a:lnTo>
                    <a:pt x="5191" y="1957"/>
                  </a:lnTo>
                  <a:lnTo>
                    <a:pt x="5188" y="1958"/>
                  </a:lnTo>
                  <a:lnTo>
                    <a:pt x="5186" y="1957"/>
                  </a:lnTo>
                  <a:lnTo>
                    <a:pt x="5183" y="1955"/>
                  </a:lnTo>
                  <a:lnTo>
                    <a:pt x="5179" y="1951"/>
                  </a:lnTo>
                  <a:lnTo>
                    <a:pt x="5179" y="1951"/>
                  </a:lnTo>
                  <a:lnTo>
                    <a:pt x="5171" y="1943"/>
                  </a:lnTo>
                  <a:lnTo>
                    <a:pt x="5169" y="1940"/>
                  </a:lnTo>
                  <a:lnTo>
                    <a:pt x="5167" y="1938"/>
                  </a:lnTo>
                  <a:lnTo>
                    <a:pt x="5167" y="1935"/>
                  </a:lnTo>
                  <a:lnTo>
                    <a:pt x="5167" y="1933"/>
                  </a:lnTo>
                  <a:lnTo>
                    <a:pt x="5169" y="1928"/>
                  </a:lnTo>
                  <a:lnTo>
                    <a:pt x="5169" y="1928"/>
                  </a:lnTo>
                  <a:lnTo>
                    <a:pt x="5171" y="1923"/>
                  </a:lnTo>
                  <a:lnTo>
                    <a:pt x="5171" y="1921"/>
                  </a:lnTo>
                  <a:lnTo>
                    <a:pt x="5171" y="1918"/>
                  </a:lnTo>
                  <a:lnTo>
                    <a:pt x="5169" y="1917"/>
                  </a:lnTo>
                  <a:lnTo>
                    <a:pt x="5168" y="1915"/>
                  </a:lnTo>
                  <a:lnTo>
                    <a:pt x="5165" y="1915"/>
                  </a:lnTo>
                  <a:lnTo>
                    <a:pt x="5162" y="1914"/>
                  </a:lnTo>
                  <a:lnTo>
                    <a:pt x="5162" y="1914"/>
                  </a:lnTo>
                  <a:lnTo>
                    <a:pt x="5159" y="1915"/>
                  </a:lnTo>
                  <a:lnTo>
                    <a:pt x="5156" y="1918"/>
                  </a:lnTo>
                  <a:lnTo>
                    <a:pt x="5152" y="1924"/>
                  </a:lnTo>
                  <a:lnTo>
                    <a:pt x="5150" y="1926"/>
                  </a:lnTo>
                  <a:lnTo>
                    <a:pt x="5147" y="1926"/>
                  </a:lnTo>
                  <a:lnTo>
                    <a:pt x="5144" y="1925"/>
                  </a:lnTo>
                  <a:lnTo>
                    <a:pt x="5141" y="1921"/>
                  </a:lnTo>
                  <a:lnTo>
                    <a:pt x="5141" y="1921"/>
                  </a:lnTo>
                  <a:lnTo>
                    <a:pt x="5133" y="1911"/>
                  </a:lnTo>
                  <a:lnTo>
                    <a:pt x="5127" y="1904"/>
                  </a:lnTo>
                  <a:lnTo>
                    <a:pt x="5122" y="1899"/>
                  </a:lnTo>
                  <a:lnTo>
                    <a:pt x="5115" y="1896"/>
                  </a:lnTo>
                  <a:lnTo>
                    <a:pt x="5115" y="1896"/>
                  </a:lnTo>
                  <a:lnTo>
                    <a:pt x="5108" y="1892"/>
                  </a:lnTo>
                  <a:lnTo>
                    <a:pt x="5102" y="1888"/>
                  </a:lnTo>
                  <a:lnTo>
                    <a:pt x="5101" y="1886"/>
                  </a:lnTo>
                  <a:lnTo>
                    <a:pt x="5101" y="1883"/>
                  </a:lnTo>
                  <a:lnTo>
                    <a:pt x="5102" y="1881"/>
                  </a:lnTo>
                  <a:lnTo>
                    <a:pt x="5105" y="1879"/>
                  </a:lnTo>
                  <a:lnTo>
                    <a:pt x="5105" y="1879"/>
                  </a:lnTo>
                  <a:lnTo>
                    <a:pt x="5112" y="1875"/>
                  </a:lnTo>
                  <a:lnTo>
                    <a:pt x="5120" y="1873"/>
                  </a:lnTo>
                  <a:lnTo>
                    <a:pt x="5124" y="1872"/>
                  </a:lnTo>
                  <a:lnTo>
                    <a:pt x="5127" y="1873"/>
                  </a:lnTo>
                  <a:lnTo>
                    <a:pt x="5129" y="1874"/>
                  </a:lnTo>
                  <a:lnTo>
                    <a:pt x="5129" y="1877"/>
                  </a:lnTo>
                  <a:lnTo>
                    <a:pt x="5129" y="1877"/>
                  </a:lnTo>
                  <a:lnTo>
                    <a:pt x="5129" y="1880"/>
                  </a:lnTo>
                  <a:lnTo>
                    <a:pt x="5130" y="1883"/>
                  </a:lnTo>
                  <a:lnTo>
                    <a:pt x="5131" y="1886"/>
                  </a:lnTo>
                  <a:lnTo>
                    <a:pt x="5133" y="1887"/>
                  </a:lnTo>
                  <a:lnTo>
                    <a:pt x="5138" y="1890"/>
                  </a:lnTo>
                  <a:lnTo>
                    <a:pt x="5143" y="1891"/>
                  </a:lnTo>
                  <a:lnTo>
                    <a:pt x="5143" y="1891"/>
                  </a:lnTo>
                  <a:lnTo>
                    <a:pt x="5146" y="1891"/>
                  </a:lnTo>
                  <a:lnTo>
                    <a:pt x="5147" y="1890"/>
                  </a:lnTo>
                  <a:lnTo>
                    <a:pt x="5147" y="1889"/>
                  </a:lnTo>
                  <a:lnTo>
                    <a:pt x="5146" y="1885"/>
                  </a:lnTo>
                  <a:lnTo>
                    <a:pt x="5143" y="1877"/>
                  </a:lnTo>
                  <a:lnTo>
                    <a:pt x="5143" y="1877"/>
                  </a:lnTo>
                  <a:lnTo>
                    <a:pt x="5140" y="1856"/>
                  </a:lnTo>
                  <a:lnTo>
                    <a:pt x="5140" y="1848"/>
                  </a:lnTo>
                  <a:lnTo>
                    <a:pt x="5141" y="1842"/>
                  </a:lnTo>
                  <a:lnTo>
                    <a:pt x="5141" y="1842"/>
                  </a:lnTo>
                  <a:lnTo>
                    <a:pt x="5142" y="1838"/>
                  </a:lnTo>
                  <a:lnTo>
                    <a:pt x="5141" y="1833"/>
                  </a:lnTo>
                  <a:lnTo>
                    <a:pt x="5140" y="1830"/>
                  </a:lnTo>
                  <a:lnTo>
                    <a:pt x="5138" y="1827"/>
                  </a:lnTo>
                  <a:lnTo>
                    <a:pt x="5135" y="1825"/>
                  </a:lnTo>
                  <a:lnTo>
                    <a:pt x="5131" y="1822"/>
                  </a:lnTo>
                  <a:lnTo>
                    <a:pt x="5131" y="1822"/>
                  </a:lnTo>
                  <a:lnTo>
                    <a:pt x="5125" y="1819"/>
                  </a:lnTo>
                  <a:lnTo>
                    <a:pt x="5121" y="1816"/>
                  </a:lnTo>
                  <a:lnTo>
                    <a:pt x="5119" y="1813"/>
                  </a:lnTo>
                  <a:lnTo>
                    <a:pt x="5119" y="1807"/>
                  </a:lnTo>
                  <a:lnTo>
                    <a:pt x="5119" y="1807"/>
                  </a:lnTo>
                  <a:lnTo>
                    <a:pt x="5118" y="1804"/>
                  </a:lnTo>
                  <a:lnTo>
                    <a:pt x="5116" y="1801"/>
                  </a:lnTo>
                  <a:lnTo>
                    <a:pt x="5111" y="1797"/>
                  </a:lnTo>
                  <a:lnTo>
                    <a:pt x="5108" y="1794"/>
                  </a:lnTo>
                  <a:lnTo>
                    <a:pt x="5105" y="1791"/>
                  </a:lnTo>
                  <a:lnTo>
                    <a:pt x="5104" y="1787"/>
                  </a:lnTo>
                  <a:lnTo>
                    <a:pt x="5104" y="1782"/>
                  </a:lnTo>
                  <a:lnTo>
                    <a:pt x="5104" y="1782"/>
                  </a:lnTo>
                  <a:lnTo>
                    <a:pt x="5106" y="1772"/>
                  </a:lnTo>
                  <a:lnTo>
                    <a:pt x="5107" y="1767"/>
                  </a:lnTo>
                  <a:lnTo>
                    <a:pt x="5106" y="1765"/>
                  </a:lnTo>
                  <a:lnTo>
                    <a:pt x="5105" y="1763"/>
                  </a:lnTo>
                  <a:lnTo>
                    <a:pt x="5099" y="1761"/>
                  </a:lnTo>
                  <a:lnTo>
                    <a:pt x="5099" y="1761"/>
                  </a:lnTo>
                  <a:lnTo>
                    <a:pt x="5095" y="1759"/>
                  </a:lnTo>
                  <a:lnTo>
                    <a:pt x="5092" y="1756"/>
                  </a:lnTo>
                  <a:lnTo>
                    <a:pt x="5089" y="1751"/>
                  </a:lnTo>
                  <a:lnTo>
                    <a:pt x="5085" y="1743"/>
                  </a:lnTo>
                  <a:lnTo>
                    <a:pt x="5085" y="1743"/>
                  </a:lnTo>
                  <a:lnTo>
                    <a:pt x="5083" y="1739"/>
                  </a:lnTo>
                  <a:lnTo>
                    <a:pt x="5080" y="1737"/>
                  </a:lnTo>
                  <a:lnTo>
                    <a:pt x="5074" y="1734"/>
                  </a:lnTo>
                  <a:lnTo>
                    <a:pt x="5072" y="1733"/>
                  </a:lnTo>
                  <a:lnTo>
                    <a:pt x="5069" y="1731"/>
                  </a:lnTo>
                  <a:lnTo>
                    <a:pt x="5067" y="1727"/>
                  </a:lnTo>
                  <a:lnTo>
                    <a:pt x="5066" y="1722"/>
                  </a:lnTo>
                  <a:lnTo>
                    <a:pt x="5066" y="1722"/>
                  </a:lnTo>
                  <a:lnTo>
                    <a:pt x="5064" y="1711"/>
                  </a:lnTo>
                  <a:lnTo>
                    <a:pt x="5063" y="1705"/>
                  </a:lnTo>
                  <a:lnTo>
                    <a:pt x="5062" y="1704"/>
                  </a:lnTo>
                  <a:lnTo>
                    <a:pt x="5060" y="1702"/>
                  </a:lnTo>
                  <a:lnTo>
                    <a:pt x="5054" y="1701"/>
                  </a:lnTo>
                  <a:lnTo>
                    <a:pt x="5054" y="1701"/>
                  </a:lnTo>
                  <a:lnTo>
                    <a:pt x="5046" y="1699"/>
                  </a:lnTo>
                  <a:lnTo>
                    <a:pt x="5043" y="1698"/>
                  </a:lnTo>
                  <a:lnTo>
                    <a:pt x="5041" y="1696"/>
                  </a:lnTo>
                  <a:lnTo>
                    <a:pt x="5039" y="1692"/>
                  </a:lnTo>
                  <a:lnTo>
                    <a:pt x="5038" y="1689"/>
                  </a:lnTo>
                  <a:lnTo>
                    <a:pt x="5038" y="1681"/>
                  </a:lnTo>
                  <a:lnTo>
                    <a:pt x="5038" y="1681"/>
                  </a:lnTo>
                  <a:lnTo>
                    <a:pt x="5039" y="1673"/>
                  </a:lnTo>
                  <a:lnTo>
                    <a:pt x="5039" y="1669"/>
                  </a:lnTo>
                  <a:lnTo>
                    <a:pt x="5039" y="1667"/>
                  </a:lnTo>
                  <a:lnTo>
                    <a:pt x="5038" y="1665"/>
                  </a:lnTo>
                  <a:lnTo>
                    <a:pt x="5033" y="1661"/>
                  </a:lnTo>
                  <a:lnTo>
                    <a:pt x="5033" y="1661"/>
                  </a:lnTo>
                  <a:lnTo>
                    <a:pt x="5030" y="1659"/>
                  </a:lnTo>
                  <a:lnTo>
                    <a:pt x="5028" y="1657"/>
                  </a:lnTo>
                  <a:lnTo>
                    <a:pt x="5025" y="1652"/>
                  </a:lnTo>
                  <a:lnTo>
                    <a:pt x="5023" y="1646"/>
                  </a:lnTo>
                  <a:lnTo>
                    <a:pt x="5019" y="1638"/>
                  </a:lnTo>
                  <a:lnTo>
                    <a:pt x="5019" y="1638"/>
                  </a:lnTo>
                  <a:lnTo>
                    <a:pt x="5013" y="1630"/>
                  </a:lnTo>
                  <a:lnTo>
                    <a:pt x="5007" y="1626"/>
                  </a:lnTo>
                  <a:lnTo>
                    <a:pt x="5002" y="1621"/>
                  </a:lnTo>
                  <a:lnTo>
                    <a:pt x="4996" y="1615"/>
                  </a:lnTo>
                  <a:lnTo>
                    <a:pt x="4996" y="1615"/>
                  </a:lnTo>
                  <a:lnTo>
                    <a:pt x="4986" y="1599"/>
                  </a:lnTo>
                  <a:lnTo>
                    <a:pt x="4978" y="1585"/>
                  </a:lnTo>
                  <a:lnTo>
                    <a:pt x="4978" y="1585"/>
                  </a:lnTo>
                  <a:lnTo>
                    <a:pt x="4976" y="1581"/>
                  </a:lnTo>
                  <a:lnTo>
                    <a:pt x="4975" y="1577"/>
                  </a:lnTo>
                  <a:lnTo>
                    <a:pt x="4972" y="1567"/>
                  </a:lnTo>
                  <a:lnTo>
                    <a:pt x="4970" y="1563"/>
                  </a:lnTo>
                  <a:lnTo>
                    <a:pt x="4968" y="1559"/>
                  </a:lnTo>
                  <a:lnTo>
                    <a:pt x="4965" y="1557"/>
                  </a:lnTo>
                  <a:lnTo>
                    <a:pt x="4961" y="1556"/>
                  </a:lnTo>
                  <a:lnTo>
                    <a:pt x="4961" y="1556"/>
                  </a:lnTo>
                  <a:lnTo>
                    <a:pt x="4957" y="1555"/>
                  </a:lnTo>
                  <a:lnTo>
                    <a:pt x="4953" y="1553"/>
                  </a:lnTo>
                  <a:lnTo>
                    <a:pt x="4950" y="1551"/>
                  </a:lnTo>
                  <a:lnTo>
                    <a:pt x="4948" y="1549"/>
                  </a:lnTo>
                  <a:lnTo>
                    <a:pt x="4946" y="1546"/>
                  </a:lnTo>
                  <a:lnTo>
                    <a:pt x="4945" y="1543"/>
                  </a:lnTo>
                  <a:lnTo>
                    <a:pt x="4944" y="1539"/>
                  </a:lnTo>
                  <a:lnTo>
                    <a:pt x="4944" y="1536"/>
                  </a:lnTo>
                  <a:lnTo>
                    <a:pt x="4944" y="1536"/>
                  </a:lnTo>
                  <a:lnTo>
                    <a:pt x="4946" y="1530"/>
                  </a:lnTo>
                  <a:lnTo>
                    <a:pt x="4948" y="1523"/>
                  </a:lnTo>
                  <a:lnTo>
                    <a:pt x="4948" y="1519"/>
                  </a:lnTo>
                  <a:lnTo>
                    <a:pt x="4947" y="1516"/>
                  </a:lnTo>
                  <a:lnTo>
                    <a:pt x="4945" y="1513"/>
                  </a:lnTo>
                  <a:lnTo>
                    <a:pt x="4942" y="1511"/>
                  </a:lnTo>
                  <a:lnTo>
                    <a:pt x="4942" y="1511"/>
                  </a:lnTo>
                  <a:lnTo>
                    <a:pt x="4938" y="1509"/>
                  </a:lnTo>
                  <a:lnTo>
                    <a:pt x="4935" y="1509"/>
                  </a:lnTo>
                  <a:lnTo>
                    <a:pt x="4930" y="1509"/>
                  </a:lnTo>
                  <a:lnTo>
                    <a:pt x="4927" y="1510"/>
                  </a:lnTo>
                  <a:lnTo>
                    <a:pt x="4923" y="1512"/>
                  </a:lnTo>
                  <a:lnTo>
                    <a:pt x="4920" y="1515"/>
                  </a:lnTo>
                  <a:lnTo>
                    <a:pt x="4917" y="1518"/>
                  </a:lnTo>
                  <a:lnTo>
                    <a:pt x="4914" y="1524"/>
                  </a:lnTo>
                  <a:lnTo>
                    <a:pt x="4914" y="1524"/>
                  </a:lnTo>
                  <a:lnTo>
                    <a:pt x="4908" y="1533"/>
                  </a:lnTo>
                  <a:lnTo>
                    <a:pt x="4903" y="1542"/>
                  </a:lnTo>
                  <a:lnTo>
                    <a:pt x="4898" y="1550"/>
                  </a:lnTo>
                  <a:lnTo>
                    <a:pt x="4897" y="1554"/>
                  </a:lnTo>
                  <a:lnTo>
                    <a:pt x="4897" y="1558"/>
                  </a:lnTo>
                  <a:lnTo>
                    <a:pt x="4897" y="1558"/>
                  </a:lnTo>
                  <a:lnTo>
                    <a:pt x="4896" y="1564"/>
                  </a:lnTo>
                  <a:lnTo>
                    <a:pt x="4895" y="1568"/>
                  </a:lnTo>
                  <a:lnTo>
                    <a:pt x="4892" y="1569"/>
                  </a:lnTo>
                  <a:lnTo>
                    <a:pt x="4887" y="1570"/>
                  </a:lnTo>
                  <a:lnTo>
                    <a:pt x="4887" y="1570"/>
                  </a:lnTo>
                  <a:lnTo>
                    <a:pt x="4884" y="1571"/>
                  </a:lnTo>
                  <a:lnTo>
                    <a:pt x="4882" y="1572"/>
                  </a:lnTo>
                  <a:lnTo>
                    <a:pt x="4880" y="1576"/>
                  </a:lnTo>
                  <a:lnTo>
                    <a:pt x="4878" y="1580"/>
                  </a:lnTo>
                  <a:lnTo>
                    <a:pt x="4877" y="1582"/>
                  </a:lnTo>
                  <a:lnTo>
                    <a:pt x="4875" y="1584"/>
                  </a:lnTo>
                  <a:lnTo>
                    <a:pt x="4875" y="1584"/>
                  </a:lnTo>
                  <a:lnTo>
                    <a:pt x="4870" y="1587"/>
                  </a:lnTo>
                  <a:lnTo>
                    <a:pt x="4868" y="1589"/>
                  </a:lnTo>
                  <a:lnTo>
                    <a:pt x="4867" y="1590"/>
                  </a:lnTo>
                  <a:lnTo>
                    <a:pt x="4867" y="1592"/>
                  </a:lnTo>
                  <a:lnTo>
                    <a:pt x="4868" y="1594"/>
                  </a:lnTo>
                  <a:lnTo>
                    <a:pt x="4871" y="1596"/>
                  </a:lnTo>
                  <a:lnTo>
                    <a:pt x="4875" y="1598"/>
                  </a:lnTo>
                  <a:lnTo>
                    <a:pt x="4875" y="1598"/>
                  </a:lnTo>
                  <a:lnTo>
                    <a:pt x="4883" y="1602"/>
                  </a:lnTo>
                  <a:lnTo>
                    <a:pt x="4885" y="1604"/>
                  </a:lnTo>
                  <a:lnTo>
                    <a:pt x="4886" y="1606"/>
                  </a:lnTo>
                  <a:lnTo>
                    <a:pt x="4886" y="1609"/>
                  </a:lnTo>
                  <a:lnTo>
                    <a:pt x="4884" y="1611"/>
                  </a:lnTo>
                  <a:lnTo>
                    <a:pt x="4879" y="1615"/>
                  </a:lnTo>
                  <a:lnTo>
                    <a:pt x="4879" y="1615"/>
                  </a:lnTo>
                  <a:lnTo>
                    <a:pt x="4871" y="1621"/>
                  </a:lnTo>
                  <a:lnTo>
                    <a:pt x="4864" y="1627"/>
                  </a:lnTo>
                  <a:lnTo>
                    <a:pt x="4862" y="1630"/>
                  </a:lnTo>
                  <a:lnTo>
                    <a:pt x="4861" y="1633"/>
                  </a:lnTo>
                  <a:lnTo>
                    <a:pt x="4861" y="1636"/>
                  </a:lnTo>
                  <a:lnTo>
                    <a:pt x="4863" y="1638"/>
                  </a:lnTo>
                  <a:lnTo>
                    <a:pt x="4863" y="1638"/>
                  </a:lnTo>
                  <a:lnTo>
                    <a:pt x="4866" y="1639"/>
                  </a:lnTo>
                  <a:lnTo>
                    <a:pt x="4868" y="1641"/>
                  </a:lnTo>
                  <a:lnTo>
                    <a:pt x="4869" y="1644"/>
                  </a:lnTo>
                  <a:lnTo>
                    <a:pt x="4869" y="1646"/>
                  </a:lnTo>
                  <a:lnTo>
                    <a:pt x="4869" y="1648"/>
                  </a:lnTo>
                  <a:lnTo>
                    <a:pt x="4868" y="1650"/>
                  </a:lnTo>
                  <a:lnTo>
                    <a:pt x="4866" y="1652"/>
                  </a:lnTo>
                  <a:lnTo>
                    <a:pt x="4862" y="1653"/>
                  </a:lnTo>
                  <a:lnTo>
                    <a:pt x="4862" y="1653"/>
                  </a:lnTo>
                  <a:lnTo>
                    <a:pt x="4857" y="1654"/>
                  </a:lnTo>
                  <a:lnTo>
                    <a:pt x="4854" y="1657"/>
                  </a:lnTo>
                  <a:lnTo>
                    <a:pt x="4852" y="1660"/>
                  </a:lnTo>
                  <a:lnTo>
                    <a:pt x="4848" y="1665"/>
                  </a:lnTo>
                  <a:lnTo>
                    <a:pt x="4848" y="1665"/>
                  </a:lnTo>
                  <a:lnTo>
                    <a:pt x="4843" y="1669"/>
                  </a:lnTo>
                  <a:lnTo>
                    <a:pt x="4838" y="1670"/>
                  </a:lnTo>
                  <a:lnTo>
                    <a:pt x="4824" y="1669"/>
                  </a:lnTo>
                  <a:lnTo>
                    <a:pt x="4824" y="1669"/>
                  </a:lnTo>
                  <a:lnTo>
                    <a:pt x="4820" y="1669"/>
                  </a:lnTo>
                  <a:lnTo>
                    <a:pt x="4816" y="1670"/>
                  </a:lnTo>
                  <a:lnTo>
                    <a:pt x="4814" y="1672"/>
                  </a:lnTo>
                  <a:lnTo>
                    <a:pt x="4811" y="1673"/>
                  </a:lnTo>
                  <a:lnTo>
                    <a:pt x="4808" y="1679"/>
                  </a:lnTo>
                  <a:lnTo>
                    <a:pt x="4806" y="1686"/>
                  </a:lnTo>
                  <a:lnTo>
                    <a:pt x="4806" y="1686"/>
                  </a:lnTo>
                  <a:lnTo>
                    <a:pt x="4804" y="1695"/>
                  </a:lnTo>
                  <a:lnTo>
                    <a:pt x="4800" y="1701"/>
                  </a:lnTo>
                  <a:lnTo>
                    <a:pt x="4797" y="1703"/>
                  </a:lnTo>
                  <a:lnTo>
                    <a:pt x="4794" y="1705"/>
                  </a:lnTo>
                  <a:lnTo>
                    <a:pt x="4786" y="1707"/>
                  </a:lnTo>
                  <a:lnTo>
                    <a:pt x="4786" y="1707"/>
                  </a:lnTo>
                  <a:lnTo>
                    <a:pt x="4771" y="1710"/>
                  </a:lnTo>
                  <a:lnTo>
                    <a:pt x="4765" y="1712"/>
                  </a:lnTo>
                  <a:lnTo>
                    <a:pt x="4760" y="1716"/>
                  </a:lnTo>
                  <a:lnTo>
                    <a:pt x="4760" y="1716"/>
                  </a:lnTo>
                  <a:lnTo>
                    <a:pt x="4753" y="1721"/>
                  </a:lnTo>
                  <a:lnTo>
                    <a:pt x="4747" y="1725"/>
                  </a:lnTo>
                  <a:lnTo>
                    <a:pt x="4745" y="1726"/>
                  </a:lnTo>
                  <a:lnTo>
                    <a:pt x="4742" y="1727"/>
                  </a:lnTo>
                  <a:lnTo>
                    <a:pt x="4739" y="1726"/>
                  </a:lnTo>
                  <a:lnTo>
                    <a:pt x="4736" y="1725"/>
                  </a:lnTo>
                  <a:lnTo>
                    <a:pt x="4736" y="1725"/>
                  </a:lnTo>
                  <a:lnTo>
                    <a:pt x="4733" y="1724"/>
                  </a:lnTo>
                  <a:lnTo>
                    <a:pt x="4731" y="1722"/>
                  </a:lnTo>
                  <a:lnTo>
                    <a:pt x="4729" y="1718"/>
                  </a:lnTo>
                  <a:lnTo>
                    <a:pt x="4728" y="1713"/>
                  </a:lnTo>
                  <a:lnTo>
                    <a:pt x="4726" y="1709"/>
                  </a:lnTo>
                  <a:lnTo>
                    <a:pt x="4726" y="1709"/>
                  </a:lnTo>
                  <a:lnTo>
                    <a:pt x="4724" y="1707"/>
                  </a:lnTo>
                  <a:lnTo>
                    <a:pt x="4723" y="1707"/>
                  </a:lnTo>
                  <a:lnTo>
                    <a:pt x="4722" y="1709"/>
                  </a:lnTo>
                  <a:lnTo>
                    <a:pt x="4720" y="1711"/>
                  </a:lnTo>
                  <a:lnTo>
                    <a:pt x="4716" y="1723"/>
                  </a:lnTo>
                  <a:lnTo>
                    <a:pt x="4716" y="1723"/>
                  </a:lnTo>
                  <a:lnTo>
                    <a:pt x="4713" y="1729"/>
                  </a:lnTo>
                  <a:lnTo>
                    <a:pt x="4709" y="1733"/>
                  </a:lnTo>
                  <a:lnTo>
                    <a:pt x="4704" y="1736"/>
                  </a:lnTo>
                  <a:lnTo>
                    <a:pt x="4698" y="1737"/>
                  </a:lnTo>
                  <a:lnTo>
                    <a:pt x="4698" y="1737"/>
                  </a:lnTo>
                  <a:lnTo>
                    <a:pt x="4694" y="1738"/>
                  </a:lnTo>
                  <a:lnTo>
                    <a:pt x="4692" y="1737"/>
                  </a:lnTo>
                  <a:lnTo>
                    <a:pt x="4690" y="1736"/>
                  </a:lnTo>
                  <a:lnTo>
                    <a:pt x="4688" y="1734"/>
                  </a:lnTo>
                  <a:lnTo>
                    <a:pt x="4688" y="1732"/>
                  </a:lnTo>
                  <a:lnTo>
                    <a:pt x="4689" y="1729"/>
                  </a:lnTo>
                  <a:lnTo>
                    <a:pt x="4691" y="1725"/>
                  </a:lnTo>
                  <a:lnTo>
                    <a:pt x="4695" y="1722"/>
                  </a:lnTo>
                  <a:lnTo>
                    <a:pt x="4695" y="1722"/>
                  </a:lnTo>
                  <a:lnTo>
                    <a:pt x="4707" y="1712"/>
                  </a:lnTo>
                  <a:lnTo>
                    <a:pt x="4709" y="1710"/>
                  </a:lnTo>
                  <a:lnTo>
                    <a:pt x="4709" y="1708"/>
                  </a:lnTo>
                  <a:lnTo>
                    <a:pt x="4709" y="1706"/>
                  </a:lnTo>
                  <a:lnTo>
                    <a:pt x="4708" y="1703"/>
                  </a:lnTo>
                  <a:lnTo>
                    <a:pt x="4708" y="1703"/>
                  </a:lnTo>
                  <a:lnTo>
                    <a:pt x="4706" y="1701"/>
                  </a:lnTo>
                  <a:lnTo>
                    <a:pt x="4704" y="1699"/>
                  </a:lnTo>
                  <a:lnTo>
                    <a:pt x="4700" y="1698"/>
                  </a:lnTo>
                  <a:lnTo>
                    <a:pt x="4698" y="1697"/>
                  </a:lnTo>
                  <a:lnTo>
                    <a:pt x="4696" y="1695"/>
                  </a:lnTo>
                  <a:lnTo>
                    <a:pt x="4695" y="1691"/>
                  </a:lnTo>
                  <a:lnTo>
                    <a:pt x="4695" y="1686"/>
                  </a:lnTo>
                  <a:lnTo>
                    <a:pt x="4695" y="1686"/>
                  </a:lnTo>
                  <a:lnTo>
                    <a:pt x="4695" y="1675"/>
                  </a:lnTo>
                  <a:lnTo>
                    <a:pt x="4694" y="1671"/>
                  </a:lnTo>
                  <a:lnTo>
                    <a:pt x="4693" y="1668"/>
                  </a:lnTo>
                  <a:lnTo>
                    <a:pt x="4691" y="1666"/>
                  </a:lnTo>
                  <a:lnTo>
                    <a:pt x="4689" y="1665"/>
                  </a:lnTo>
                  <a:lnTo>
                    <a:pt x="4686" y="1664"/>
                  </a:lnTo>
                  <a:lnTo>
                    <a:pt x="4681" y="1664"/>
                  </a:lnTo>
                  <a:lnTo>
                    <a:pt x="4681" y="1664"/>
                  </a:lnTo>
                  <a:lnTo>
                    <a:pt x="4655" y="1663"/>
                  </a:lnTo>
                  <a:lnTo>
                    <a:pt x="4642" y="1662"/>
                  </a:lnTo>
                  <a:lnTo>
                    <a:pt x="4634" y="1663"/>
                  </a:lnTo>
                  <a:lnTo>
                    <a:pt x="4634" y="1663"/>
                  </a:lnTo>
                  <a:lnTo>
                    <a:pt x="4628" y="1663"/>
                  </a:lnTo>
                  <a:lnTo>
                    <a:pt x="4622" y="1665"/>
                  </a:lnTo>
                  <a:lnTo>
                    <a:pt x="4620" y="1666"/>
                  </a:lnTo>
                  <a:lnTo>
                    <a:pt x="4617" y="1668"/>
                  </a:lnTo>
                  <a:lnTo>
                    <a:pt x="4615" y="1670"/>
                  </a:lnTo>
                  <a:lnTo>
                    <a:pt x="4613" y="1674"/>
                  </a:lnTo>
                  <a:lnTo>
                    <a:pt x="4613" y="1674"/>
                  </a:lnTo>
                  <a:lnTo>
                    <a:pt x="4611" y="1678"/>
                  </a:lnTo>
                  <a:lnTo>
                    <a:pt x="4609" y="1681"/>
                  </a:lnTo>
                  <a:lnTo>
                    <a:pt x="4607" y="1683"/>
                  </a:lnTo>
                  <a:lnTo>
                    <a:pt x="4604" y="1684"/>
                  </a:lnTo>
                  <a:lnTo>
                    <a:pt x="4601" y="1684"/>
                  </a:lnTo>
                  <a:lnTo>
                    <a:pt x="4599" y="1684"/>
                  </a:lnTo>
                  <a:lnTo>
                    <a:pt x="4592" y="1682"/>
                  </a:lnTo>
                  <a:lnTo>
                    <a:pt x="4592" y="1682"/>
                  </a:lnTo>
                  <a:lnTo>
                    <a:pt x="4584" y="1679"/>
                  </a:lnTo>
                  <a:lnTo>
                    <a:pt x="4577" y="1677"/>
                  </a:lnTo>
                  <a:lnTo>
                    <a:pt x="4576" y="1675"/>
                  </a:lnTo>
                  <a:lnTo>
                    <a:pt x="4576" y="1673"/>
                  </a:lnTo>
                  <a:lnTo>
                    <a:pt x="4577" y="1671"/>
                  </a:lnTo>
                  <a:lnTo>
                    <a:pt x="4581" y="1669"/>
                  </a:lnTo>
                  <a:lnTo>
                    <a:pt x="4581" y="1669"/>
                  </a:lnTo>
                  <a:lnTo>
                    <a:pt x="4590" y="1665"/>
                  </a:lnTo>
                  <a:lnTo>
                    <a:pt x="4595" y="1661"/>
                  </a:lnTo>
                  <a:lnTo>
                    <a:pt x="4600" y="1659"/>
                  </a:lnTo>
                  <a:lnTo>
                    <a:pt x="4606" y="1657"/>
                  </a:lnTo>
                  <a:lnTo>
                    <a:pt x="4606" y="1657"/>
                  </a:lnTo>
                  <a:lnTo>
                    <a:pt x="4612" y="1657"/>
                  </a:lnTo>
                  <a:lnTo>
                    <a:pt x="4617" y="1657"/>
                  </a:lnTo>
                  <a:lnTo>
                    <a:pt x="4619" y="1656"/>
                  </a:lnTo>
                  <a:lnTo>
                    <a:pt x="4620" y="1655"/>
                  </a:lnTo>
                  <a:lnTo>
                    <a:pt x="4621" y="1654"/>
                  </a:lnTo>
                  <a:lnTo>
                    <a:pt x="4621" y="1651"/>
                  </a:lnTo>
                  <a:lnTo>
                    <a:pt x="4621" y="1651"/>
                  </a:lnTo>
                  <a:lnTo>
                    <a:pt x="4622" y="1649"/>
                  </a:lnTo>
                  <a:lnTo>
                    <a:pt x="4625" y="1647"/>
                  </a:lnTo>
                  <a:lnTo>
                    <a:pt x="4632" y="1646"/>
                  </a:lnTo>
                  <a:lnTo>
                    <a:pt x="4635" y="1645"/>
                  </a:lnTo>
                  <a:lnTo>
                    <a:pt x="4638" y="1644"/>
                  </a:lnTo>
                  <a:lnTo>
                    <a:pt x="4639" y="1643"/>
                  </a:lnTo>
                  <a:lnTo>
                    <a:pt x="4637" y="1640"/>
                  </a:lnTo>
                  <a:lnTo>
                    <a:pt x="4637" y="1640"/>
                  </a:lnTo>
                  <a:lnTo>
                    <a:pt x="4635" y="1636"/>
                  </a:lnTo>
                  <a:lnTo>
                    <a:pt x="4633" y="1632"/>
                  </a:lnTo>
                  <a:lnTo>
                    <a:pt x="4631" y="1623"/>
                  </a:lnTo>
                  <a:lnTo>
                    <a:pt x="4629" y="1619"/>
                  </a:lnTo>
                  <a:lnTo>
                    <a:pt x="4627" y="1616"/>
                  </a:lnTo>
                  <a:lnTo>
                    <a:pt x="4625" y="1614"/>
                  </a:lnTo>
                  <a:lnTo>
                    <a:pt x="4622" y="1613"/>
                  </a:lnTo>
                  <a:lnTo>
                    <a:pt x="4622" y="1613"/>
                  </a:lnTo>
                  <a:lnTo>
                    <a:pt x="4616" y="1613"/>
                  </a:lnTo>
                  <a:lnTo>
                    <a:pt x="4611" y="1611"/>
                  </a:lnTo>
                  <a:lnTo>
                    <a:pt x="4608" y="1607"/>
                  </a:lnTo>
                  <a:lnTo>
                    <a:pt x="4606" y="1604"/>
                  </a:lnTo>
                  <a:lnTo>
                    <a:pt x="4606" y="1604"/>
                  </a:lnTo>
                  <a:lnTo>
                    <a:pt x="4607" y="1602"/>
                  </a:lnTo>
                  <a:lnTo>
                    <a:pt x="4609" y="1601"/>
                  </a:lnTo>
                  <a:lnTo>
                    <a:pt x="4615" y="1600"/>
                  </a:lnTo>
                  <a:lnTo>
                    <a:pt x="4618" y="1598"/>
                  </a:lnTo>
                  <a:lnTo>
                    <a:pt x="4620" y="1596"/>
                  </a:lnTo>
                  <a:lnTo>
                    <a:pt x="4622" y="1593"/>
                  </a:lnTo>
                  <a:lnTo>
                    <a:pt x="4621" y="1588"/>
                  </a:lnTo>
                  <a:lnTo>
                    <a:pt x="4621" y="1588"/>
                  </a:lnTo>
                  <a:lnTo>
                    <a:pt x="4620" y="1583"/>
                  </a:lnTo>
                  <a:lnTo>
                    <a:pt x="4619" y="1579"/>
                  </a:lnTo>
                  <a:lnTo>
                    <a:pt x="4615" y="1574"/>
                  </a:lnTo>
                  <a:lnTo>
                    <a:pt x="4612" y="1570"/>
                  </a:lnTo>
                  <a:lnTo>
                    <a:pt x="4611" y="1567"/>
                  </a:lnTo>
                  <a:lnTo>
                    <a:pt x="4611" y="1563"/>
                  </a:lnTo>
                  <a:lnTo>
                    <a:pt x="4611" y="1563"/>
                  </a:lnTo>
                  <a:lnTo>
                    <a:pt x="4611" y="1559"/>
                  </a:lnTo>
                  <a:lnTo>
                    <a:pt x="4613" y="1555"/>
                  </a:lnTo>
                  <a:lnTo>
                    <a:pt x="4616" y="1548"/>
                  </a:lnTo>
                  <a:lnTo>
                    <a:pt x="4618" y="1545"/>
                  </a:lnTo>
                  <a:lnTo>
                    <a:pt x="4618" y="1541"/>
                  </a:lnTo>
                  <a:lnTo>
                    <a:pt x="4617" y="1537"/>
                  </a:lnTo>
                  <a:lnTo>
                    <a:pt x="4614" y="1533"/>
                  </a:lnTo>
                  <a:lnTo>
                    <a:pt x="4614" y="1533"/>
                  </a:lnTo>
                  <a:lnTo>
                    <a:pt x="4606" y="1526"/>
                  </a:lnTo>
                  <a:lnTo>
                    <a:pt x="4604" y="1521"/>
                  </a:lnTo>
                  <a:lnTo>
                    <a:pt x="4602" y="1518"/>
                  </a:lnTo>
                  <a:lnTo>
                    <a:pt x="4601" y="1514"/>
                  </a:lnTo>
                  <a:lnTo>
                    <a:pt x="4600" y="1510"/>
                  </a:lnTo>
                  <a:lnTo>
                    <a:pt x="4601" y="1506"/>
                  </a:lnTo>
                  <a:lnTo>
                    <a:pt x="4603" y="1502"/>
                  </a:lnTo>
                  <a:lnTo>
                    <a:pt x="4603" y="1502"/>
                  </a:lnTo>
                  <a:lnTo>
                    <a:pt x="4605" y="1498"/>
                  </a:lnTo>
                  <a:lnTo>
                    <a:pt x="4608" y="1495"/>
                  </a:lnTo>
                  <a:lnTo>
                    <a:pt x="4614" y="1489"/>
                  </a:lnTo>
                  <a:lnTo>
                    <a:pt x="4620" y="1483"/>
                  </a:lnTo>
                  <a:lnTo>
                    <a:pt x="4625" y="1479"/>
                  </a:lnTo>
                  <a:lnTo>
                    <a:pt x="4625" y="1479"/>
                  </a:lnTo>
                  <a:lnTo>
                    <a:pt x="4629" y="1474"/>
                  </a:lnTo>
                  <a:lnTo>
                    <a:pt x="4631" y="1470"/>
                  </a:lnTo>
                  <a:lnTo>
                    <a:pt x="4631" y="1469"/>
                  </a:lnTo>
                  <a:lnTo>
                    <a:pt x="4630" y="1467"/>
                  </a:lnTo>
                  <a:lnTo>
                    <a:pt x="4628" y="1464"/>
                  </a:lnTo>
                  <a:lnTo>
                    <a:pt x="4624" y="1462"/>
                  </a:lnTo>
                  <a:lnTo>
                    <a:pt x="4624" y="1462"/>
                  </a:lnTo>
                  <a:lnTo>
                    <a:pt x="4617" y="1457"/>
                  </a:lnTo>
                  <a:lnTo>
                    <a:pt x="4611" y="1454"/>
                  </a:lnTo>
                  <a:lnTo>
                    <a:pt x="4608" y="1453"/>
                  </a:lnTo>
                  <a:lnTo>
                    <a:pt x="4606" y="1454"/>
                  </a:lnTo>
                  <a:lnTo>
                    <a:pt x="4604" y="1456"/>
                  </a:lnTo>
                  <a:lnTo>
                    <a:pt x="4601" y="1459"/>
                  </a:lnTo>
                  <a:lnTo>
                    <a:pt x="4601" y="1459"/>
                  </a:lnTo>
                  <a:lnTo>
                    <a:pt x="4597" y="1467"/>
                  </a:lnTo>
                  <a:lnTo>
                    <a:pt x="4595" y="1470"/>
                  </a:lnTo>
                  <a:lnTo>
                    <a:pt x="4594" y="1472"/>
                  </a:lnTo>
                  <a:lnTo>
                    <a:pt x="4591" y="1473"/>
                  </a:lnTo>
                  <a:lnTo>
                    <a:pt x="4589" y="1473"/>
                  </a:lnTo>
                  <a:lnTo>
                    <a:pt x="4585" y="1471"/>
                  </a:lnTo>
                  <a:lnTo>
                    <a:pt x="4582" y="1468"/>
                  </a:lnTo>
                  <a:lnTo>
                    <a:pt x="4582" y="1468"/>
                  </a:lnTo>
                  <a:lnTo>
                    <a:pt x="4576" y="1460"/>
                  </a:lnTo>
                  <a:lnTo>
                    <a:pt x="4568" y="1455"/>
                  </a:lnTo>
                  <a:lnTo>
                    <a:pt x="4564" y="1453"/>
                  </a:lnTo>
                  <a:lnTo>
                    <a:pt x="4560" y="1452"/>
                  </a:lnTo>
                  <a:lnTo>
                    <a:pt x="4555" y="1452"/>
                  </a:lnTo>
                  <a:lnTo>
                    <a:pt x="4551" y="1452"/>
                  </a:lnTo>
                  <a:lnTo>
                    <a:pt x="4551" y="1452"/>
                  </a:lnTo>
                  <a:lnTo>
                    <a:pt x="4547" y="1452"/>
                  </a:lnTo>
                  <a:lnTo>
                    <a:pt x="4544" y="1452"/>
                  </a:lnTo>
                  <a:lnTo>
                    <a:pt x="4539" y="1450"/>
                  </a:lnTo>
                  <a:lnTo>
                    <a:pt x="4533" y="1447"/>
                  </a:lnTo>
                  <a:lnTo>
                    <a:pt x="4529" y="1446"/>
                  </a:lnTo>
                  <a:lnTo>
                    <a:pt x="4524" y="1446"/>
                  </a:lnTo>
                  <a:lnTo>
                    <a:pt x="4524" y="1446"/>
                  </a:lnTo>
                  <a:lnTo>
                    <a:pt x="4517" y="1445"/>
                  </a:lnTo>
                  <a:lnTo>
                    <a:pt x="4511" y="1443"/>
                  </a:lnTo>
                  <a:lnTo>
                    <a:pt x="4497" y="1437"/>
                  </a:lnTo>
                  <a:lnTo>
                    <a:pt x="4487" y="1430"/>
                  </a:lnTo>
                  <a:lnTo>
                    <a:pt x="4484" y="1427"/>
                  </a:lnTo>
                  <a:lnTo>
                    <a:pt x="4483" y="1424"/>
                  </a:lnTo>
                  <a:lnTo>
                    <a:pt x="4483" y="1424"/>
                  </a:lnTo>
                  <a:lnTo>
                    <a:pt x="4481" y="1419"/>
                  </a:lnTo>
                  <a:lnTo>
                    <a:pt x="4478" y="1414"/>
                  </a:lnTo>
                  <a:lnTo>
                    <a:pt x="4476" y="1409"/>
                  </a:lnTo>
                  <a:lnTo>
                    <a:pt x="4476" y="1407"/>
                  </a:lnTo>
                  <a:lnTo>
                    <a:pt x="4476" y="1405"/>
                  </a:lnTo>
                  <a:lnTo>
                    <a:pt x="4476" y="1405"/>
                  </a:lnTo>
                  <a:lnTo>
                    <a:pt x="4479" y="1400"/>
                  </a:lnTo>
                  <a:lnTo>
                    <a:pt x="4481" y="1397"/>
                  </a:lnTo>
                  <a:lnTo>
                    <a:pt x="4482" y="1395"/>
                  </a:lnTo>
                  <a:lnTo>
                    <a:pt x="4482" y="1394"/>
                  </a:lnTo>
                  <a:lnTo>
                    <a:pt x="4481" y="1393"/>
                  </a:lnTo>
                  <a:lnTo>
                    <a:pt x="4479" y="1392"/>
                  </a:lnTo>
                  <a:lnTo>
                    <a:pt x="4479" y="1392"/>
                  </a:lnTo>
                  <a:lnTo>
                    <a:pt x="4474" y="1391"/>
                  </a:lnTo>
                  <a:lnTo>
                    <a:pt x="4470" y="1392"/>
                  </a:lnTo>
                  <a:lnTo>
                    <a:pt x="4461" y="1395"/>
                  </a:lnTo>
                  <a:lnTo>
                    <a:pt x="4461" y="1395"/>
                  </a:lnTo>
                  <a:lnTo>
                    <a:pt x="4457" y="1395"/>
                  </a:lnTo>
                  <a:lnTo>
                    <a:pt x="4453" y="1393"/>
                  </a:lnTo>
                  <a:lnTo>
                    <a:pt x="4450" y="1390"/>
                  </a:lnTo>
                  <a:lnTo>
                    <a:pt x="4448" y="1384"/>
                  </a:lnTo>
                  <a:lnTo>
                    <a:pt x="4448" y="1384"/>
                  </a:lnTo>
                  <a:lnTo>
                    <a:pt x="4447" y="1378"/>
                  </a:lnTo>
                  <a:lnTo>
                    <a:pt x="4445" y="1374"/>
                  </a:lnTo>
                  <a:lnTo>
                    <a:pt x="4441" y="1373"/>
                  </a:lnTo>
                  <a:lnTo>
                    <a:pt x="4436" y="1372"/>
                  </a:lnTo>
                  <a:lnTo>
                    <a:pt x="4436" y="1372"/>
                  </a:lnTo>
                  <a:lnTo>
                    <a:pt x="4429" y="1372"/>
                  </a:lnTo>
                  <a:lnTo>
                    <a:pt x="4423" y="1370"/>
                  </a:lnTo>
                  <a:lnTo>
                    <a:pt x="4421" y="1368"/>
                  </a:lnTo>
                  <a:lnTo>
                    <a:pt x="4419" y="1366"/>
                  </a:lnTo>
                  <a:lnTo>
                    <a:pt x="4418" y="1364"/>
                  </a:lnTo>
                  <a:lnTo>
                    <a:pt x="4417" y="1361"/>
                  </a:lnTo>
                  <a:lnTo>
                    <a:pt x="4417" y="1361"/>
                  </a:lnTo>
                  <a:lnTo>
                    <a:pt x="4417" y="1358"/>
                  </a:lnTo>
                  <a:lnTo>
                    <a:pt x="4416" y="1355"/>
                  </a:lnTo>
                  <a:lnTo>
                    <a:pt x="4412" y="1349"/>
                  </a:lnTo>
                  <a:lnTo>
                    <a:pt x="4407" y="1345"/>
                  </a:lnTo>
                  <a:lnTo>
                    <a:pt x="4404" y="1344"/>
                  </a:lnTo>
                  <a:lnTo>
                    <a:pt x="4401" y="1344"/>
                  </a:lnTo>
                  <a:lnTo>
                    <a:pt x="4401" y="1344"/>
                  </a:lnTo>
                  <a:lnTo>
                    <a:pt x="4399" y="1344"/>
                  </a:lnTo>
                  <a:lnTo>
                    <a:pt x="4397" y="1342"/>
                  </a:lnTo>
                  <a:lnTo>
                    <a:pt x="4392" y="1338"/>
                  </a:lnTo>
                  <a:lnTo>
                    <a:pt x="4387" y="1333"/>
                  </a:lnTo>
                  <a:lnTo>
                    <a:pt x="4383" y="1331"/>
                  </a:lnTo>
                  <a:lnTo>
                    <a:pt x="4379" y="1330"/>
                  </a:lnTo>
                  <a:lnTo>
                    <a:pt x="4379" y="1330"/>
                  </a:lnTo>
                  <a:lnTo>
                    <a:pt x="4375" y="1329"/>
                  </a:lnTo>
                  <a:lnTo>
                    <a:pt x="4373" y="1327"/>
                  </a:lnTo>
                  <a:lnTo>
                    <a:pt x="4371" y="1324"/>
                  </a:lnTo>
                  <a:lnTo>
                    <a:pt x="4370" y="1322"/>
                  </a:lnTo>
                  <a:lnTo>
                    <a:pt x="4369" y="1321"/>
                  </a:lnTo>
                  <a:lnTo>
                    <a:pt x="4366" y="1319"/>
                  </a:lnTo>
                  <a:lnTo>
                    <a:pt x="4362" y="1318"/>
                  </a:lnTo>
                  <a:lnTo>
                    <a:pt x="4362" y="1318"/>
                  </a:lnTo>
                  <a:lnTo>
                    <a:pt x="4357" y="1317"/>
                  </a:lnTo>
                  <a:lnTo>
                    <a:pt x="4354" y="1316"/>
                  </a:lnTo>
                  <a:lnTo>
                    <a:pt x="4349" y="1313"/>
                  </a:lnTo>
                  <a:lnTo>
                    <a:pt x="4345" y="1311"/>
                  </a:lnTo>
                  <a:lnTo>
                    <a:pt x="4342" y="1311"/>
                  </a:lnTo>
                  <a:lnTo>
                    <a:pt x="4339" y="1311"/>
                  </a:lnTo>
                  <a:lnTo>
                    <a:pt x="4339" y="1311"/>
                  </a:lnTo>
                  <a:lnTo>
                    <a:pt x="4336" y="1312"/>
                  </a:lnTo>
                  <a:lnTo>
                    <a:pt x="4333" y="1313"/>
                  </a:lnTo>
                  <a:lnTo>
                    <a:pt x="4328" y="1317"/>
                  </a:lnTo>
                  <a:lnTo>
                    <a:pt x="4324" y="1319"/>
                  </a:lnTo>
                  <a:lnTo>
                    <a:pt x="4321" y="1320"/>
                  </a:lnTo>
                  <a:lnTo>
                    <a:pt x="4317" y="1320"/>
                  </a:lnTo>
                  <a:lnTo>
                    <a:pt x="4317" y="1320"/>
                  </a:lnTo>
                  <a:lnTo>
                    <a:pt x="4314" y="1321"/>
                  </a:lnTo>
                  <a:lnTo>
                    <a:pt x="4312" y="1322"/>
                  </a:lnTo>
                  <a:lnTo>
                    <a:pt x="4311" y="1324"/>
                  </a:lnTo>
                  <a:lnTo>
                    <a:pt x="4310" y="1325"/>
                  </a:lnTo>
                  <a:lnTo>
                    <a:pt x="4309" y="1327"/>
                  </a:lnTo>
                  <a:lnTo>
                    <a:pt x="4308" y="1329"/>
                  </a:lnTo>
                  <a:lnTo>
                    <a:pt x="4306" y="1330"/>
                  </a:lnTo>
                  <a:lnTo>
                    <a:pt x="4302" y="1330"/>
                  </a:lnTo>
                  <a:lnTo>
                    <a:pt x="4302" y="1330"/>
                  </a:lnTo>
                  <a:lnTo>
                    <a:pt x="4298" y="1331"/>
                  </a:lnTo>
                  <a:lnTo>
                    <a:pt x="4295" y="1332"/>
                  </a:lnTo>
                  <a:lnTo>
                    <a:pt x="4292" y="1334"/>
                  </a:lnTo>
                  <a:lnTo>
                    <a:pt x="4288" y="1336"/>
                  </a:lnTo>
                  <a:lnTo>
                    <a:pt x="4285" y="1337"/>
                  </a:lnTo>
                  <a:lnTo>
                    <a:pt x="4281" y="1337"/>
                  </a:lnTo>
                  <a:lnTo>
                    <a:pt x="4281" y="1337"/>
                  </a:lnTo>
                  <a:lnTo>
                    <a:pt x="4277" y="1336"/>
                  </a:lnTo>
                  <a:lnTo>
                    <a:pt x="4272" y="1335"/>
                  </a:lnTo>
                  <a:lnTo>
                    <a:pt x="4264" y="1331"/>
                  </a:lnTo>
                  <a:lnTo>
                    <a:pt x="4256" y="1327"/>
                  </a:lnTo>
                  <a:lnTo>
                    <a:pt x="4252" y="1326"/>
                  </a:lnTo>
                  <a:lnTo>
                    <a:pt x="4248" y="1325"/>
                  </a:lnTo>
                  <a:lnTo>
                    <a:pt x="4248" y="1325"/>
                  </a:lnTo>
                  <a:lnTo>
                    <a:pt x="4238" y="1327"/>
                  </a:lnTo>
                  <a:lnTo>
                    <a:pt x="4230" y="1330"/>
                  </a:lnTo>
                  <a:lnTo>
                    <a:pt x="4226" y="1331"/>
                  </a:lnTo>
                  <a:lnTo>
                    <a:pt x="4222" y="1331"/>
                  </a:lnTo>
                  <a:lnTo>
                    <a:pt x="4219" y="1331"/>
                  </a:lnTo>
                  <a:lnTo>
                    <a:pt x="4216" y="1329"/>
                  </a:lnTo>
                  <a:lnTo>
                    <a:pt x="4216" y="1329"/>
                  </a:lnTo>
                  <a:lnTo>
                    <a:pt x="4209" y="1325"/>
                  </a:lnTo>
                  <a:lnTo>
                    <a:pt x="4201" y="1321"/>
                  </a:lnTo>
                  <a:lnTo>
                    <a:pt x="4193" y="1318"/>
                  </a:lnTo>
                  <a:lnTo>
                    <a:pt x="4186" y="1317"/>
                  </a:lnTo>
                  <a:lnTo>
                    <a:pt x="4186" y="1317"/>
                  </a:lnTo>
                  <a:lnTo>
                    <a:pt x="4184" y="1316"/>
                  </a:lnTo>
                  <a:lnTo>
                    <a:pt x="4182" y="1316"/>
                  </a:lnTo>
                  <a:lnTo>
                    <a:pt x="4178" y="1313"/>
                  </a:lnTo>
                  <a:lnTo>
                    <a:pt x="4174" y="1310"/>
                  </a:lnTo>
                  <a:lnTo>
                    <a:pt x="4171" y="1310"/>
                  </a:lnTo>
                  <a:lnTo>
                    <a:pt x="4167" y="1310"/>
                  </a:lnTo>
                  <a:lnTo>
                    <a:pt x="4167" y="1310"/>
                  </a:lnTo>
                  <a:lnTo>
                    <a:pt x="4164" y="1310"/>
                  </a:lnTo>
                  <a:lnTo>
                    <a:pt x="4161" y="1309"/>
                  </a:lnTo>
                  <a:lnTo>
                    <a:pt x="4155" y="1307"/>
                  </a:lnTo>
                  <a:lnTo>
                    <a:pt x="4149" y="1304"/>
                  </a:lnTo>
                  <a:lnTo>
                    <a:pt x="4145" y="1304"/>
                  </a:lnTo>
                  <a:lnTo>
                    <a:pt x="4140" y="1303"/>
                  </a:lnTo>
                  <a:lnTo>
                    <a:pt x="4140" y="1303"/>
                  </a:lnTo>
                  <a:lnTo>
                    <a:pt x="4125" y="1302"/>
                  </a:lnTo>
                  <a:lnTo>
                    <a:pt x="4110" y="1301"/>
                  </a:lnTo>
                  <a:lnTo>
                    <a:pt x="4102" y="1301"/>
                  </a:lnTo>
                  <a:lnTo>
                    <a:pt x="4096" y="1301"/>
                  </a:lnTo>
                  <a:lnTo>
                    <a:pt x="4090" y="1303"/>
                  </a:lnTo>
                  <a:lnTo>
                    <a:pt x="4087" y="1305"/>
                  </a:lnTo>
                  <a:lnTo>
                    <a:pt x="4087" y="1305"/>
                  </a:lnTo>
                  <a:lnTo>
                    <a:pt x="4082" y="1311"/>
                  </a:lnTo>
                  <a:lnTo>
                    <a:pt x="4078" y="1315"/>
                  </a:lnTo>
                  <a:lnTo>
                    <a:pt x="4074" y="1318"/>
                  </a:lnTo>
                  <a:lnTo>
                    <a:pt x="4066" y="1320"/>
                  </a:lnTo>
                  <a:lnTo>
                    <a:pt x="4066" y="1320"/>
                  </a:lnTo>
                  <a:lnTo>
                    <a:pt x="4063" y="1322"/>
                  </a:lnTo>
                  <a:lnTo>
                    <a:pt x="4060" y="1324"/>
                  </a:lnTo>
                  <a:lnTo>
                    <a:pt x="4058" y="1327"/>
                  </a:lnTo>
                  <a:lnTo>
                    <a:pt x="4057" y="1331"/>
                  </a:lnTo>
                  <a:lnTo>
                    <a:pt x="4057" y="1339"/>
                  </a:lnTo>
                  <a:lnTo>
                    <a:pt x="4058" y="1348"/>
                  </a:lnTo>
                  <a:lnTo>
                    <a:pt x="4058" y="1348"/>
                  </a:lnTo>
                  <a:lnTo>
                    <a:pt x="4060" y="1368"/>
                  </a:lnTo>
                  <a:lnTo>
                    <a:pt x="4062" y="1377"/>
                  </a:lnTo>
                  <a:lnTo>
                    <a:pt x="4063" y="1380"/>
                  </a:lnTo>
                  <a:lnTo>
                    <a:pt x="4066" y="1382"/>
                  </a:lnTo>
                  <a:lnTo>
                    <a:pt x="4066" y="1382"/>
                  </a:lnTo>
                  <a:lnTo>
                    <a:pt x="4068" y="1384"/>
                  </a:lnTo>
                  <a:lnTo>
                    <a:pt x="4069" y="1387"/>
                  </a:lnTo>
                  <a:lnTo>
                    <a:pt x="4072" y="1391"/>
                  </a:lnTo>
                  <a:lnTo>
                    <a:pt x="4074" y="1395"/>
                  </a:lnTo>
                  <a:lnTo>
                    <a:pt x="4076" y="1396"/>
                  </a:lnTo>
                  <a:lnTo>
                    <a:pt x="4079" y="1397"/>
                  </a:lnTo>
                  <a:lnTo>
                    <a:pt x="4079" y="1397"/>
                  </a:lnTo>
                  <a:lnTo>
                    <a:pt x="4084" y="1397"/>
                  </a:lnTo>
                  <a:lnTo>
                    <a:pt x="4089" y="1399"/>
                  </a:lnTo>
                  <a:lnTo>
                    <a:pt x="4091" y="1400"/>
                  </a:lnTo>
                  <a:lnTo>
                    <a:pt x="4093" y="1402"/>
                  </a:lnTo>
                  <a:lnTo>
                    <a:pt x="4093" y="1404"/>
                  </a:lnTo>
                  <a:lnTo>
                    <a:pt x="4094" y="1407"/>
                  </a:lnTo>
                  <a:lnTo>
                    <a:pt x="4094" y="1407"/>
                  </a:lnTo>
                  <a:lnTo>
                    <a:pt x="4093" y="1409"/>
                  </a:lnTo>
                  <a:lnTo>
                    <a:pt x="4092" y="1411"/>
                  </a:lnTo>
                  <a:lnTo>
                    <a:pt x="4088" y="1413"/>
                  </a:lnTo>
                  <a:lnTo>
                    <a:pt x="4086" y="1414"/>
                  </a:lnTo>
                  <a:lnTo>
                    <a:pt x="4084" y="1415"/>
                  </a:lnTo>
                  <a:lnTo>
                    <a:pt x="4084" y="1418"/>
                  </a:lnTo>
                  <a:lnTo>
                    <a:pt x="4084" y="1422"/>
                  </a:lnTo>
                  <a:lnTo>
                    <a:pt x="4084" y="1422"/>
                  </a:lnTo>
                  <a:lnTo>
                    <a:pt x="4085" y="1430"/>
                  </a:lnTo>
                  <a:lnTo>
                    <a:pt x="4085" y="1439"/>
                  </a:lnTo>
                  <a:lnTo>
                    <a:pt x="4084" y="1442"/>
                  </a:lnTo>
                  <a:lnTo>
                    <a:pt x="4083" y="1445"/>
                  </a:lnTo>
                  <a:lnTo>
                    <a:pt x="4081" y="1448"/>
                  </a:lnTo>
                  <a:lnTo>
                    <a:pt x="4079" y="1451"/>
                  </a:lnTo>
                  <a:lnTo>
                    <a:pt x="4079" y="1451"/>
                  </a:lnTo>
                  <a:lnTo>
                    <a:pt x="4073" y="1456"/>
                  </a:lnTo>
                  <a:lnTo>
                    <a:pt x="4069" y="1460"/>
                  </a:lnTo>
                  <a:lnTo>
                    <a:pt x="4066" y="1464"/>
                  </a:lnTo>
                  <a:lnTo>
                    <a:pt x="4066" y="1469"/>
                  </a:lnTo>
                  <a:lnTo>
                    <a:pt x="4066" y="1469"/>
                  </a:lnTo>
                  <a:lnTo>
                    <a:pt x="4067" y="1473"/>
                  </a:lnTo>
                  <a:lnTo>
                    <a:pt x="4069" y="1477"/>
                  </a:lnTo>
                  <a:lnTo>
                    <a:pt x="4078" y="1484"/>
                  </a:lnTo>
                  <a:lnTo>
                    <a:pt x="4078" y="1484"/>
                  </a:lnTo>
                  <a:lnTo>
                    <a:pt x="4082" y="1488"/>
                  </a:lnTo>
                  <a:lnTo>
                    <a:pt x="4085" y="1492"/>
                  </a:lnTo>
                  <a:lnTo>
                    <a:pt x="4088" y="1497"/>
                  </a:lnTo>
                  <a:lnTo>
                    <a:pt x="4089" y="1502"/>
                  </a:lnTo>
                  <a:lnTo>
                    <a:pt x="4089" y="1502"/>
                  </a:lnTo>
                  <a:lnTo>
                    <a:pt x="4088" y="1517"/>
                  </a:lnTo>
                  <a:lnTo>
                    <a:pt x="4088" y="1520"/>
                  </a:lnTo>
                  <a:lnTo>
                    <a:pt x="4089" y="1524"/>
                  </a:lnTo>
                  <a:lnTo>
                    <a:pt x="4090" y="1527"/>
                  </a:lnTo>
                  <a:lnTo>
                    <a:pt x="4093" y="1529"/>
                  </a:lnTo>
                  <a:lnTo>
                    <a:pt x="4093" y="1529"/>
                  </a:lnTo>
                  <a:lnTo>
                    <a:pt x="4098" y="1532"/>
                  </a:lnTo>
                  <a:lnTo>
                    <a:pt x="4102" y="1535"/>
                  </a:lnTo>
                  <a:lnTo>
                    <a:pt x="4104" y="1539"/>
                  </a:lnTo>
                  <a:lnTo>
                    <a:pt x="4104" y="1544"/>
                  </a:lnTo>
                  <a:lnTo>
                    <a:pt x="4104" y="1544"/>
                  </a:lnTo>
                  <a:lnTo>
                    <a:pt x="4105" y="1550"/>
                  </a:lnTo>
                  <a:lnTo>
                    <a:pt x="4107" y="1554"/>
                  </a:lnTo>
                  <a:lnTo>
                    <a:pt x="4109" y="1557"/>
                  </a:lnTo>
                  <a:lnTo>
                    <a:pt x="4112" y="1561"/>
                  </a:lnTo>
                  <a:lnTo>
                    <a:pt x="4112" y="1561"/>
                  </a:lnTo>
                  <a:lnTo>
                    <a:pt x="4114" y="1564"/>
                  </a:lnTo>
                  <a:lnTo>
                    <a:pt x="4114" y="1567"/>
                  </a:lnTo>
                  <a:lnTo>
                    <a:pt x="4113" y="1571"/>
                  </a:lnTo>
                  <a:lnTo>
                    <a:pt x="4111" y="1574"/>
                  </a:lnTo>
                  <a:lnTo>
                    <a:pt x="4108" y="1578"/>
                  </a:lnTo>
                  <a:lnTo>
                    <a:pt x="4104" y="1580"/>
                  </a:lnTo>
                  <a:lnTo>
                    <a:pt x="4099" y="1582"/>
                  </a:lnTo>
                  <a:lnTo>
                    <a:pt x="4094" y="1583"/>
                  </a:lnTo>
                  <a:lnTo>
                    <a:pt x="4094" y="1583"/>
                  </a:lnTo>
                  <a:lnTo>
                    <a:pt x="4089" y="1583"/>
                  </a:lnTo>
                  <a:lnTo>
                    <a:pt x="4088" y="1584"/>
                  </a:lnTo>
                  <a:lnTo>
                    <a:pt x="4087" y="1586"/>
                  </a:lnTo>
                  <a:lnTo>
                    <a:pt x="4088" y="1588"/>
                  </a:lnTo>
                  <a:lnTo>
                    <a:pt x="4088" y="1590"/>
                  </a:lnTo>
                  <a:lnTo>
                    <a:pt x="4088" y="1593"/>
                  </a:lnTo>
                  <a:lnTo>
                    <a:pt x="4087" y="1595"/>
                  </a:lnTo>
                  <a:lnTo>
                    <a:pt x="4084" y="1598"/>
                  </a:lnTo>
                  <a:lnTo>
                    <a:pt x="4084" y="1598"/>
                  </a:lnTo>
                  <a:lnTo>
                    <a:pt x="4080" y="1600"/>
                  </a:lnTo>
                  <a:lnTo>
                    <a:pt x="4077" y="1603"/>
                  </a:lnTo>
                  <a:lnTo>
                    <a:pt x="4076" y="1605"/>
                  </a:lnTo>
                  <a:lnTo>
                    <a:pt x="4076" y="1607"/>
                  </a:lnTo>
                  <a:lnTo>
                    <a:pt x="4077" y="1612"/>
                  </a:lnTo>
                  <a:lnTo>
                    <a:pt x="4079" y="1616"/>
                  </a:lnTo>
                  <a:lnTo>
                    <a:pt x="4079" y="1616"/>
                  </a:lnTo>
                  <a:lnTo>
                    <a:pt x="4082" y="1620"/>
                  </a:lnTo>
                  <a:lnTo>
                    <a:pt x="4082" y="1621"/>
                  </a:lnTo>
                  <a:lnTo>
                    <a:pt x="4082" y="1623"/>
                  </a:lnTo>
                  <a:lnTo>
                    <a:pt x="4081" y="1625"/>
                  </a:lnTo>
                  <a:lnTo>
                    <a:pt x="4079" y="1627"/>
                  </a:lnTo>
                  <a:lnTo>
                    <a:pt x="4072" y="1632"/>
                  </a:lnTo>
                  <a:lnTo>
                    <a:pt x="4072" y="1632"/>
                  </a:lnTo>
                  <a:lnTo>
                    <a:pt x="4064" y="1638"/>
                  </a:lnTo>
                  <a:lnTo>
                    <a:pt x="4058" y="1643"/>
                  </a:lnTo>
                  <a:lnTo>
                    <a:pt x="4048" y="1653"/>
                  </a:lnTo>
                  <a:lnTo>
                    <a:pt x="4048" y="1653"/>
                  </a:lnTo>
                  <a:lnTo>
                    <a:pt x="4043" y="1656"/>
                  </a:lnTo>
                  <a:lnTo>
                    <a:pt x="4038" y="1659"/>
                  </a:lnTo>
                  <a:lnTo>
                    <a:pt x="4036" y="1660"/>
                  </a:lnTo>
                  <a:lnTo>
                    <a:pt x="4034" y="1663"/>
                  </a:lnTo>
                  <a:lnTo>
                    <a:pt x="4033" y="1666"/>
                  </a:lnTo>
                  <a:lnTo>
                    <a:pt x="4032" y="1670"/>
                  </a:lnTo>
                  <a:lnTo>
                    <a:pt x="4032" y="1670"/>
                  </a:lnTo>
                  <a:lnTo>
                    <a:pt x="4030" y="1678"/>
                  </a:lnTo>
                  <a:lnTo>
                    <a:pt x="4028" y="1685"/>
                  </a:lnTo>
                  <a:lnTo>
                    <a:pt x="4028" y="1688"/>
                  </a:lnTo>
                  <a:lnTo>
                    <a:pt x="4029" y="1690"/>
                  </a:lnTo>
                  <a:lnTo>
                    <a:pt x="4032" y="1692"/>
                  </a:lnTo>
                  <a:lnTo>
                    <a:pt x="4036" y="1695"/>
                  </a:lnTo>
                  <a:lnTo>
                    <a:pt x="4036" y="1695"/>
                  </a:lnTo>
                  <a:lnTo>
                    <a:pt x="4042" y="1698"/>
                  </a:lnTo>
                  <a:lnTo>
                    <a:pt x="4050" y="1701"/>
                  </a:lnTo>
                  <a:lnTo>
                    <a:pt x="4065" y="1711"/>
                  </a:lnTo>
                  <a:lnTo>
                    <a:pt x="4081" y="1720"/>
                  </a:lnTo>
                  <a:lnTo>
                    <a:pt x="4087" y="1723"/>
                  </a:lnTo>
                  <a:lnTo>
                    <a:pt x="4092" y="1725"/>
                  </a:lnTo>
                  <a:lnTo>
                    <a:pt x="4092" y="1725"/>
                  </a:lnTo>
                  <a:lnTo>
                    <a:pt x="4097" y="1726"/>
                  </a:lnTo>
                  <a:lnTo>
                    <a:pt x="4103" y="1729"/>
                  </a:lnTo>
                  <a:lnTo>
                    <a:pt x="4110" y="1734"/>
                  </a:lnTo>
                  <a:lnTo>
                    <a:pt x="4117" y="1739"/>
                  </a:lnTo>
                  <a:lnTo>
                    <a:pt x="4124" y="1746"/>
                  </a:lnTo>
                  <a:lnTo>
                    <a:pt x="4131" y="1752"/>
                  </a:lnTo>
                  <a:lnTo>
                    <a:pt x="4136" y="1759"/>
                  </a:lnTo>
                  <a:lnTo>
                    <a:pt x="4139" y="1765"/>
                  </a:lnTo>
                  <a:lnTo>
                    <a:pt x="4139" y="1765"/>
                  </a:lnTo>
                  <a:lnTo>
                    <a:pt x="4142" y="1772"/>
                  </a:lnTo>
                  <a:lnTo>
                    <a:pt x="4145" y="1779"/>
                  </a:lnTo>
                  <a:lnTo>
                    <a:pt x="4153" y="1793"/>
                  </a:lnTo>
                  <a:lnTo>
                    <a:pt x="4161" y="1807"/>
                  </a:lnTo>
                  <a:lnTo>
                    <a:pt x="4164" y="1814"/>
                  </a:lnTo>
                  <a:lnTo>
                    <a:pt x="4165" y="1822"/>
                  </a:lnTo>
                  <a:lnTo>
                    <a:pt x="4165" y="1822"/>
                  </a:lnTo>
                  <a:lnTo>
                    <a:pt x="4166" y="1837"/>
                  </a:lnTo>
                  <a:lnTo>
                    <a:pt x="4167" y="1854"/>
                  </a:lnTo>
                  <a:lnTo>
                    <a:pt x="4167" y="1885"/>
                  </a:lnTo>
                  <a:lnTo>
                    <a:pt x="4167" y="1885"/>
                  </a:lnTo>
                  <a:lnTo>
                    <a:pt x="4167" y="1897"/>
                  </a:lnTo>
                  <a:lnTo>
                    <a:pt x="4166" y="1910"/>
                  </a:lnTo>
                  <a:lnTo>
                    <a:pt x="4165" y="1915"/>
                  </a:lnTo>
                  <a:lnTo>
                    <a:pt x="4164" y="1920"/>
                  </a:lnTo>
                  <a:lnTo>
                    <a:pt x="4161" y="1925"/>
                  </a:lnTo>
                  <a:lnTo>
                    <a:pt x="4156" y="1928"/>
                  </a:lnTo>
                  <a:lnTo>
                    <a:pt x="4156" y="1928"/>
                  </a:lnTo>
                  <a:lnTo>
                    <a:pt x="4147" y="1935"/>
                  </a:lnTo>
                  <a:lnTo>
                    <a:pt x="4138" y="1943"/>
                  </a:lnTo>
                  <a:lnTo>
                    <a:pt x="4121" y="1961"/>
                  </a:lnTo>
                  <a:lnTo>
                    <a:pt x="4121" y="1961"/>
                  </a:lnTo>
                  <a:lnTo>
                    <a:pt x="4102" y="1978"/>
                  </a:lnTo>
                  <a:lnTo>
                    <a:pt x="4084" y="1994"/>
                  </a:lnTo>
                  <a:lnTo>
                    <a:pt x="4084" y="1994"/>
                  </a:lnTo>
                  <a:lnTo>
                    <a:pt x="4074" y="2002"/>
                  </a:lnTo>
                  <a:lnTo>
                    <a:pt x="4061" y="2010"/>
                  </a:lnTo>
                  <a:lnTo>
                    <a:pt x="4048" y="2017"/>
                  </a:lnTo>
                  <a:lnTo>
                    <a:pt x="4042" y="2020"/>
                  </a:lnTo>
                  <a:lnTo>
                    <a:pt x="4036" y="2021"/>
                  </a:lnTo>
                  <a:lnTo>
                    <a:pt x="4036" y="2021"/>
                  </a:lnTo>
                  <a:lnTo>
                    <a:pt x="4031" y="2023"/>
                  </a:lnTo>
                  <a:lnTo>
                    <a:pt x="4026" y="2024"/>
                  </a:lnTo>
                  <a:lnTo>
                    <a:pt x="4019" y="2028"/>
                  </a:lnTo>
                  <a:lnTo>
                    <a:pt x="4014" y="2030"/>
                  </a:lnTo>
                  <a:lnTo>
                    <a:pt x="4012" y="2030"/>
                  </a:lnTo>
                  <a:lnTo>
                    <a:pt x="4010" y="2029"/>
                  </a:lnTo>
                  <a:lnTo>
                    <a:pt x="4010" y="2029"/>
                  </a:lnTo>
                  <a:lnTo>
                    <a:pt x="4006" y="2026"/>
                  </a:lnTo>
                  <a:lnTo>
                    <a:pt x="4001" y="2024"/>
                  </a:lnTo>
                  <a:lnTo>
                    <a:pt x="3997" y="2023"/>
                  </a:lnTo>
                  <a:lnTo>
                    <a:pt x="3993" y="2024"/>
                  </a:lnTo>
                  <a:lnTo>
                    <a:pt x="3993" y="2024"/>
                  </a:lnTo>
                  <a:lnTo>
                    <a:pt x="3988" y="2028"/>
                  </a:lnTo>
                  <a:lnTo>
                    <a:pt x="3982" y="2029"/>
                  </a:lnTo>
                  <a:lnTo>
                    <a:pt x="3974" y="2030"/>
                  </a:lnTo>
                  <a:lnTo>
                    <a:pt x="3974" y="2030"/>
                  </a:lnTo>
                  <a:lnTo>
                    <a:pt x="3966" y="2031"/>
                  </a:lnTo>
                  <a:lnTo>
                    <a:pt x="3962" y="2032"/>
                  </a:lnTo>
                  <a:lnTo>
                    <a:pt x="3960" y="2033"/>
                  </a:lnTo>
                  <a:lnTo>
                    <a:pt x="3959" y="2035"/>
                  </a:lnTo>
                  <a:lnTo>
                    <a:pt x="3958" y="2038"/>
                  </a:lnTo>
                  <a:lnTo>
                    <a:pt x="3958" y="2042"/>
                  </a:lnTo>
                  <a:lnTo>
                    <a:pt x="3960" y="2045"/>
                  </a:lnTo>
                  <a:lnTo>
                    <a:pt x="3960" y="2045"/>
                  </a:lnTo>
                  <a:lnTo>
                    <a:pt x="3966" y="2058"/>
                  </a:lnTo>
                  <a:lnTo>
                    <a:pt x="3972" y="2070"/>
                  </a:lnTo>
                  <a:lnTo>
                    <a:pt x="3972" y="2070"/>
                  </a:lnTo>
                  <a:lnTo>
                    <a:pt x="3976" y="2079"/>
                  </a:lnTo>
                  <a:lnTo>
                    <a:pt x="3981" y="2087"/>
                  </a:lnTo>
                  <a:lnTo>
                    <a:pt x="3987" y="2094"/>
                  </a:lnTo>
                  <a:lnTo>
                    <a:pt x="3993" y="2100"/>
                  </a:lnTo>
                  <a:lnTo>
                    <a:pt x="3993" y="2100"/>
                  </a:lnTo>
                  <a:lnTo>
                    <a:pt x="3998" y="2105"/>
                  </a:lnTo>
                  <a:lnTo>
                    <a:pt x="4001" y="2110"/>
                  </a:lnTo>
                  <a:lnTo>
                    <a:pt x="4003" y="2116"/>
                  </a:lnTo>
                  <a:lnTo>
                    <a:pt x="4003" y="2123"/>
                  </a:lnTo>
                  <a:lnTo>
                    <a:pt x="4003" y="2123"/>
                  </a:lnTo>
                  <a:lnTo>
                    <a:pt x="4002" y="2142"/>
                  </a:lnTo>
                  <a:lnTo>
                    <a:pt x="4003" y="2150"/>
                  </a:lnTo>
                  <a:lnTo>
                    <a:pt x="4003" y="2153"/>
                  </a:lnTo>
                  <a:lnTo>
                    <a:pt x="4005" y="2156"/>
                  </a:lnTo>
                  <a:lnTo>
                    <a:pt x="4005" y="2156"/>
                  </a:lnTo>
                  <a:lnTo>
                    <a:pt x="4007" y="2161"/>
                  </a:lnTo>
                  <a:lnTo>
                    <a:pt x="4008" y="2168"/>
                  </a:lnTo>
                  <a:lnTo>
                    <a:pt x="4009" y="2180"/>
                  </a:lnTo>
                  <a:lnTo>
                    <a:pt x="4009" y="2180"/>
                  </a:lnTo>
                  <a:lnTo>
                    <a:pt x="4010" y="2182"/>
                  </a:lnTo>
                  <a:lnTo>
                    <a:pt x="4011" y="2186"/>
                  </a:lnTo>
                  <a:lnTo>
                    <a:pt x="4015" y="2193"/>
                  </a:lnTo>
                  <a:lnTo>
                    <a:pt x="4018" y="2201"/>
                  </a:lnTo>
                  <a:lnTo>
                    <a:pt x="4018" y="2205"/>
                  </a:lnTo>
                  <a:lnTo>
                    <a:pt x="4018" y="2210"/>
                  </a:lnTo>
                  <a:lnTo>
                    <a:pt x="4018" y="2210"/>
                  </a:lnTo>
                  <a:lnTo>
                    <a:pt x="4017" y="2219"/>
                  </a:lnTo>
                  <a:lnTo>
                    <a:pt x="4017" y="2226"/>
                  </a:lnTo>
                  <a:lnTo>
                    <a:pt x="4018" y="2228"/>
                  </a:lnTo>
                  <a:lnTo>
                    <a:pt x="4020" y="2230"/>
                  </a:lnTo>
                  <a:lnTo>
                    <a:pt x="4025" y="2234"/>
                  </a:lnTo>
                  <a:lnTo>
                    <a:pt x="4025" y="2234"/>
                  </a:lnTo>
                  <a:lnTo>
                    <a:pt x="4027" y="2237"/>
                  </a:lnTo>
                  <a:lnTo>
                    <a:pt x="4029" y="2240"/>
                  </a:lnTo>
                  <a:lnTo>
                    <a:pt x="4032" y="2246"/>
                  </a:lnTo>
                  <a:lnTo>
                    <a:pt x="4034" y="2253"/>
                  </a:lnTo>
                  <a:lnTo>
                    <a:pt x="4035" y="2255"/>
                  </a:lnTo>
                  <a:lnTo>
                    <a:pt x="4037" y="2257"/>
                  </a:lnTo>
                  <a:lnTo>
                    <a:pt x="4037" y="2257"/>
                  </a:lnTo>
                  <a:lnTo>
                    <a:pt x="4041" y="2259"/>
                  </a:lnTo>
                  <a:lnTo>
                    <a:pt x="4046" y="2263"/>
                  </a:lnTo>
                  <a:lnTo>
                    <a:pt x="4047" y="2265"/>
                  </a:lnTo>
                  <a:lnTo>
                    <a:pt x="4048" y="2267"/>
                  </a:lnTo>
                  <a:lnTo>
                    <a:pt x="4047" y="2269"/>
                  </a:lnTo>
                  <a:lnTo>
                    <a:pt x="4045" y="2270"/>
                  </a:lnTo>
                  <a:lnTo>
                    <a:pt x="4045" y="2270"/>
                  </a:lnTo>
                  <a:lnTo>
                    <a:pt x="4038" y="2276"/>
                  </a:lnTo>
                  <a:lnTo>
                    <a:pt x="4029" y="2285"/>
                  </a:lnTo>
                  <a:lnTo>
                    <a:pt x="4015" y="2301"/>
                  </a:lnTo>
                  <a:lnTo>
                    <a:pt x="4015" y="2301"/>
                  </a:lnTo>
                  <a:lnTo>
                    <a:pt x="4014" y="2304"/>
                  </a:lnTo>
                  <a:lnTo>
                    <a:pt x="4013" y="2306"/>
                  </a:lnTo>
                  <a:lnTo>
                    <a:pt x="4012" y="2308"/>
                  </a:lnTo>
                  <a:lnTo>
                    <a:pt x="4013" y="2311"/>
                  </a:lnTo>
                  <a:lnTo>
                    <a:pt x="4015" y="2316"/>
                  </a:lnTo>
                  <a:lnTo>
                    <a:pt x="4020" y="2321"/>
                  </a:lnTo>
                  <a:lnTo>
                    <a:pt x="4020" y="2321"/>
                  </a:lnTo>
                  <a:lnTo>
                    <a:pt x="4024" y="2326"/>
                  </a:lnTo>
                  <a:lnTo>
                    <a:pt x="4027" y="2331"/>
                  </a:lnTo>
                  <a:lnTo>
                    <a:pt x="4028" y="2336"/>
                  </a:lnTo>
                  <a:lnTo>
                    <a:pt x="4027" y="2338"/>
                  </a:lnTo>
                  <a:lnTo>
                    <a:pt x="4026" y="2339"/>
                  </a:lnTo>
                  <a:lnTo>
                    <a:pt x="4026" y="2339"/>
                  </a:lnTo>
                  <a:lnTo>
                    <a:pt x="4022" y="2341"/>
                  </a:lnTo>
                  <a:lnTo>
                    <a:pt x="4018" y="2341"/>
                  </a:lnTo>
                  <a:lnTo>
                    <a:pt x="4012" y="2339"/>
                  </a:lnTo>
                  <a:lnTo>
                    <a:pt x="4007" y="2334"/>
                  </a:lnTo>
                  <a:lnTo>
                    <a:pt x="4007" y="2334"/>
                  </a:lnTo>
                  <a:lnTo>
                    <a:pt x="4001" y="2327"/>
                  </a:lnTo>
                  <a:lnTo>
                    <a:pt x="3995" y="2323"/>
                  </a:lnTo>
                  <a:lnTo>
                    <a:pt x="3992" y="2322"/>
                  </a:lnTo>
                  <a:lnTo>
                    <a:pt x="3989" y="2321"/>
                  </a:lnTo>
                  <a:lnTo>
                    <a:pt x="3984" y="2321"/>
                  </a:lnTo>
                  <a:lnTo>
                    <a:pt x="3981" y="2323"/>
                  </a:lnTo>
                  <a:lnTo>
                    <a:pt x="3981" y="2323"/>
                  </a:lnTo>
                  <a:lnTo>
                    <a:pt x="3974" y="2328"/>
                  </a:lnTo>
                  <a:lnTo>
                    <a:pt x="3968" y="2334"/>
                  </a:lnTo>
                  <a:lnTo>
                    <a:pt x="3964" y="2341"/>
                  </a:lnTo>
                  <a:lnTo>
                    <a:pt x="3963" y="2345"/>
                  </a:lnTo>
                  <a:lnTo>
                    <a:pt x="3963" y="2348"/>
                  </a:lnTo>
                  <a:lnTo>
                    <a:pt x="3963" y="2348"/>
                  </a:lnTo>
                  <a:lnTo>
                    <a:pt x="3963" y="2353"/>
                  </a:lnTo>
                  <a:lnTo>
                    <a:pt x="3965" y="2358"/>
                  </a:lnTo>
                  <a:lnTo>
                    <a:pt x="3967" y="2363"/>
                  </a:lnTo>
                  <a:lnTo>
                    <a:pt x="3971" y="2367"/>
                  </a:lnTo>
                  <a:lnTo>
                    <a:pt x="3971" y="2367"/>
                  </a:lnTo>
                  <a:lnTo>
                    <a:pt x="3976" y="2371"/>
                  </a:lnTo>
                  <a:lnTo>
                    <a:pt x="3980" y="2376"/>
                  </a:lnTo>
                  <a:lnTo>
                    <a:pt x="3982" y="2381"/>
                  </a:lnTo>
                  <a:lnTo>
                    <a:pt x="3982" y="2382"/>
                  </a:lnTo>
                  <a:lnTo>
                    <a:pt x="3981" y="2383"/>
                  </a:lnTo>
                  <a:lnTo>
                    <a:pt x="3981" y="2383"/>
                  </a:lnTo>
                  <a:lnTo>
                    <a:pt x="3978" y="2385"/>
                  </a:lnTo>
                  <a:lnTo>
                    <a:pt x="3975" y="2383"/>
                  </a:lnTo>
                  <a:lnTo>
                    <a:pt x="3967" y="2375"/>
                  </a:lnTo>
                  <a:lnTo>
                    <a:pt x="3967" y="2375"/>
                  </a:lnTo>
                  <a:lnTo>
                    <a:pt x="3961" y="2369"/>
                  </a:lnTo>
                  <a:lnTo>
                    <a:pt x="3956" y="2361"/>
                  </a:lnTo>
                  <a:lnTo>
                    <a:pt x="3951" y="2355"/>
                  </a:lnTo>
                  <a:lnTo>
                    <a:pt x="3948" y="2353"/>
                  </a:lnTo>
                  <a:lnTo>
                    <a:pt x="3945" y="2352"/>
                  </a:lnTo>
                  <a:lnTo>
                    <a:pt x="3945" y="2352"/>
                  </a:lnTo>
                  <a:lnTo>
                    <a:pt x="3930" y="2348"/>
                  </a:lnTo>
                  <a:lnTo>
                    <a:pt x="3923" y="2347"/>
                  </a:lnTo>
                  <a:lnTo>
                    <a:pt x="3921" y="2347"/>
                  </a:lnTo>
                  <a:lnTo>
                    <a:pt x="3918" y="2348"/>
                  </a:lnTo>
                  <a:lnTo>
                    <a:pt x="3918" y="2348"/>
                  </a:lnTo>
                  <a:lnTo>
                    <a:pt x="3906" y="2355"/>
                  </a:lnTo>
                  <a:lnTo>
                    <a:pt x="3900" y="2360"/>
                  </a:lnTo>
                  <a:lnTo>
                    <a:pt x="3894" y="2365"/>
                  </a:lnTo>
                  <a:lnTo>
                    <a:pt x="3894" y="2365"/>
                  </a:lnTo>
                  <a:lnTo>
                    <a:pt x="3891" y="2368"/>
                  </a:lnTo>
                  <a:lnTo>
                    <a:pt x="3889" y="2370"/>
                  </a:lnTo>
                  <a:lnTo>
                    <a:pt x="3885" y="2371"/>
                  </a:lnTo>
                  <a:lnTo>
                    <a:pt x="3882" y="2372"/>
                  </a:lnTo>
                  <a:lnTo>
                    <a:pt x="3879" y="2372"/>
                  </a:lnTo>
                  <a:lnTo>
                    <a:pt x="3877" y="2371"/>
                  </a:lnTo>
                  <a:lnTo>
                    <a:pt x="3876" y="2370"/>
                  </a:lnTo>
                  <a:lnTo>
                    <a:pt x="3876" y="2368"/>
                  </a:lnTo>
                  <a:lnTo>
                    <a:pt x="3876" y="2368"/>
                  </a:lnTo>
                  <a:lnTo>
                    <a:pt x="3877" y="2366"/>
                  </a:lnTo>
                  <a:lnTo>
                    <a:pt x="3879" y="2363"/>
                  </a:lnTo>
                  <a:lnTo>
                    <a:pt x="3885" y="2359"/>
                  </a:lnTo>
                  <a:lnTo>
                    <a:pt x="3892" y="2354"/>
                  </a:lnTo>
                  <a:lnTo>
                    <a:pt x="3894" y="2352"/>
                  </a:lnTo>
                  <a:lnTo>
                    <a:pt x="3896" y="2349"/>
                  </a:lnTo>
                  <a:lnTo>
                    <a:pt x="3896" y="2349"/>
                  </a:lnTo>
                  <a:lnTo>
                    <a:pt x="3897" y="2346"/>
                  </a:lnTo>
                  <a:lnTo>
                    <a:pt x="3901" y="2344"/>
                  </a:lnTo>
                  <a:lnTo>
                    <a:pt x="3906" y="2341"/>
                  </a:lnTo>
                  <a:lnTo>
                    <a:pt x="3909" y="2340"/>
                  </a:lnTo>
                  <a:lnTo>
                    <a:pt x="3911" y="2338"/>
                  </a:lnTo>
                  <a:lnTo>
                    <a:pt x="3912" y="2336"/>
                  </a:lnTo>
                  <a:lnTo>
                    <a:pt x="3913" y="2332"/>
                  </a:lnTo>
                  <a:lnTo>
                    <a:pt x="3913" y="2332"/>
                  </a:lnTo>
                  <a:lnTo>
                    <a:pt x="3911" y="2325"/>
                  </a:lnTo>
                  <a:lnTo>
                    <a:pt x="3908" y="2319"/>
                  </a:lnTo>
                  <a:lnTo>
                    <a:pt x="3904" y="2313"/>
                  </a:lnTo>
                  <a:lnTo>
                    <a:pt x="3900" y="2309"/>
                  </a:lnTo>
                  <a:lnTo>
                    <a:pt x="3900" y="2309"/>
                  </a:lnTo>
                  <a:lnTo>
                    <a:pt x="3888" y="2296"/>
                  </a:lnTo>
                  <a:lnTo>
                    <a:pt x="3876" y="2285"/>
                  </a:lnTo>
                  <a:lnTo>
                    <a:pt x="3876" y="2285"/>
                  </a:lnTo>
                  <a:lnTo>
                    <a:pt x="3872" y="2280"/>
                  </a:lnTo>
                  <a:lnTo>
                    <a:pt x="3866" y="2276"/>
                  </a:lnTo>
                  <a:lnTo>
                    <a:pt x="3859" y="2272"/>
                  </a:lnTo>
                  <a:lnTo>
                    <a:pt x="3855" y="2271"/>
                  </a:lnTo>
                  <a:lnTo>
                    <a:pt x="3851" y="2271"/>
                  </a:lnTo>
                  <a:lnTo>
                    <a:pt x="3851" y="2271"/>
                  </a:lnTo>
                  <a:lnTo>
                    <a:pt x="3843" y="2272"/>
                  </a:lnTo>
                  <a:lnTo>
                    <a:pt x="3836" y="2272"/>
                  </a:lnTo>
                  <a:lnTo>
                    <a:pt x="3831" y="2272"/>
                  </a:lnTo>
                  <a:lnTo>
                    <a:pt x="3830" y="2271"/>
                  </a:lnTo>
                  <a:lnTo>
                    <a:pt x="3830" y="2270"/>
                  </a:lnTo>
                  <a:lnTo>
                    <a:pt x="3830" y="2270"/>
                  </a:lnTo>
                  <a:lnTo>
                    <a:pt x="3831" y="2267"/>
                  </a:lnTo>
                  <a:lnTo>
                    <a:pt x="3834" y="2265"/>
                  </a:lnTo>
                  <a:lnTo>
                    <a:pt x="3839" y="2261"/>
                  </a:lnTo>
                  <a:lnTo>
                    <a:pt x="3841" y="2259"/>
                  </a:lnTo>
                  <a:lnTo>
                    <a:pt x="3843" y="2257"/>
                  </a:lnTo>
                  <a:lnTo>
                    <a:pt x="3845" y="2254"/>
                  </a:lnTo>
                  <a:lnTo>
                    <a:pt x="3845" y="2250"/>
                  </a:lnTo>
                  <a:lnTo>
                    <a:pt x="3845" y="2250"/>
                  </a:lnTo>
                  <a:lnTo>
                    <a:pt x="3844" y="2247"/>
                  </a:lnTo>
                  <a:lnTo>
                    <a:pt x="3843" y="2245"/>
                  </a:lnTo>
                  <a:lnTo>
                    <a:pt x="3841" y="2243"/>
                  </a:lnTo>
                  <a:lnTo>
                    <a:pt x="3838" y="2242"/>
                  </a:lnTo>
                  <a:lnTo>
                    <a:pt x="3832" y="2239"/>
                  </a:lnTo>
                  <a:lnTo>
                    <a:pt x="3829" y="2238"/>
                  </a:lnTo>
                  <a:lnTo>
                    <a:pt x="3826" y="2235"/>
                  </a:lnTo>
                  <a:lnTo>
                    <a:pt x="3826" y="2235"/>
                  </a:lnTo>
                  <a:lnTo>
                    <a:pt x="3821" y="2228"/>
                  </a:lnTo>
                  <a:lnTo>
                    <a:pt x="3816" y="2221"/>
                  </a:lnTo>
                  <a:lnTo>
                    <a:pt x="3810" y="2214"/>
                  </a:lnTo>
                  <a:lnTo>
                    <a:pt x="3805" y="2208"/>
                  </a:lnTo>
                  <a:lnTo>
                    <a:pt x="3805" y="2208"/>
                  </a:lnTo>
                  <a:lnTo>
                    <a:pt x="3800" y="2205"/>
                  </a:lnTo>
                  <a:lnTo>
                    <a:pt x="3796" y="2200"/>
                  </a:lnTo>
                  <a:lnTo>
                    <a:pt x="3794" y="2196"/>
                  </a:lnTo>
                  <a:lnTo>
                    <a:pt x="3794" y="2190"/>
                  </a:lnTo>
                  <a:lnTo>
                    <a:pt x="3794" y="2190"/>
                  </a:lnTo>
                  <a:lnTo>
                    <a:pt x="3794" y="2188"/>
                  </a:lnTo>
                  <a:lnTo>
                    <a:pt x="3796" y="2186"/>
                  </a:lnTo>
                  <a:lnTo>
                    <a:pt x="3800" y="2182"/>
                  </a:lnTo>
                  <a:lnTo>
                    <a:pt x="3802" y="2180"/>
                  </a:lnTo>
                  <a:lnTo>
                    <a:pt x="3803" y="2176"/>
                  </a:lnTo>
                  <a:lnTo>
                    <a:pt x="3804" y="2172"/>
                  </a:lnTo>
                  <a:lnTo>
                    <a:pt x="3804" y="2166"/>
                  </a:lnTo>
                  <a:lnTo>
                    <a:pt x="3804" y="2166"/>
                  </a:lnTo>
                  <a:lnTo>
                    <a:pt x="3803" y="2159"/>
                  </a:lnTo>
                  <a:lnTo>
                    <a:pt x="3803" y="2151"/>
                  </a:lnTo>
                  <a:lnTo>
                    <a:pt x="3804" y="2135"/>
                  </a:lnTo>
                  <a:lnTo>
                    <a:pt x="3804" y="2119"/>
                  </a:lnTo>
                  <a:lnTo>
                    <a:pt x="3803" y="2113"/>
                  </a:lnTo>
                  <a:lnTo>
                    <a:pt x="3802" y="2108"/>
                  </a:lnTo>
                  <a:lnTo>
                    <a:pt x="3802" y="2108"/>
                  </a:lnTo>
                  <a:lnTo>
                    <a:pt x="3799" y="2104"/>
                  </a:lnTo>
                  <a:lnTo>
                    <a:pt x="3797" y="2101"/>
                  </a:lnTo>
                  <a:lnTo>
                    <a:pt x="3791" y="2097"/>
                  </a:lnTo>
                  <a:lnTo>
                    <a:pt x="3789" y="2094"/>
                  </a:lnTo>
                  <a:lnTo>
                    <a:pt x="3787" y="2092"/>
                  </a:lnTo>
                  <a:lnTo>
                    <a:pt x="3786" y="2089"/>
                  </a:lnTo>
                  <a:lnTo>
                    <a:pt x="3786" y="2085"/>
                  </a:lnTo>
                  <a:lnTo>
                    <a:pt x="3786" y="2085"/>
                  </a:lnTo>
                  <a:lnTo>
                    <a:pt x="3787" y="2078"/>
                  </a:lnTo>
                  <a:lnTo>
                    <a:pt x="3789" y="2074"/>
                  </a:lnTo>
                  <a:lnTo>
                    <a:pt x="3791" y="2069"/>
                  </a:lnTo>
                  <a:lnTo>
                    <a:pt x="3794" y="2061"/>
                  </a:lnTo>
                  <a:lnTo>
                    <a:pt x="3794" y="2061"/>
                  </a:lnTo>
                  <a:lnTo>
                    <a:pt x="3796" y="2057"/>
                  </a:lnTo>
                  <a:lnTo>
                    <a:pt x="3798" y="2053"/>
                  </a:lnTo>
                  <a:lnTo>
                    <a:pt x="3802" y="2050"/>
                  </a:lnTo>
                  <a:lnTo>
                    <a:pt x="3805" y="2047"/>
                  </a:lnTo>
                  <a:lnTo>
                    <a:pt x="3806" y="2045"/>
                  </a:lnTo>
                  <a:lnTo>
                    <a:pt x="3807" y="2042"/>
                  </a:lnTo>
                  <a:lnTo>
                    <a:pt x="3807" y="2042"/>
                  </a:lnTo>
                  <a:lnTo>
                    <a:pt x="3807" y="2038"/>
                  </a:lnTo>
                  <a:lnTo>
                    <a:pt x="3806" y="2036"/>
                  </a:lnTo>
                  <a:lnTo>
                    <a:pt x="3803" y="2033"/>
                  </a:lnTo>
                  <a:lnTo>
                    <a:pt x="3800" y="2029"/>
                  </a:lnTo>
                  <a:lnTo>
                    <a:pt x="3799" y="2027"/>
                  </a:lnTo>
                  <a:lnTo>
                    <a:pt x="3799" y="2024"/>
                  </a:lnTo>
                  <a:lnTo>
                    <a:pt x="3799" y="2024"/>
                  </a:lnTo>
                  <a:lnTo>
                    <a:pt x="3798" y="2016"/>
                  </a:lnTo>
                  <a:lnTo>
                    <a:pt x="3798" y="2013"/>
                  </a:lnTo>
                  <a:lnTo>
                    <a:pt x="3797" y="2010"/>
                  </a:lnTo>
                  <a:lnTo>
                    <a:pt x="3795" y="2008"/>
                  </a:lnTo>
                  <a:lnTo>
                    <a:pt x="3793" y="2006"/>
                  </a:lnTo>
                  <a:lnTo>
                    <a:pt x="3789" y="2005"/>
                  </a:lnTo>
                  <a:lnTo>
                    <a:pt x="3785" y="2005"/>
                  </a:lnTo>
                  <a:lnTo>
                    <a:pt x="3785" y="2005"/>
                  </a:lnTo>
                  <a:lnTo>
                    <a:pt x="3759" y="2007"/>
                  </a:lnTo>
                  <a:lnTo>
                    <a:pt x="3752" y="2008"/>
                  </a:lnTo>
                  <a:lnTo>
                    <a:pt x="3746" y="2007"/>
                  </a:lnTo>
                  <a:lnTo>
                    <a:pt x="3742" y="2006"/>
                  </a:lnTo>
                  <a:lnTo>
                    <a:pt x="3741" y="2005"/>
                  </a:lnTo>
                  <a:lnTo>
                    <a:pt x="3740" y="2004"/>
                  </a:lnTo>
                  <a:lnTo>
                    <a:pt x="3740" y="2004"/>
                  </a:lnTo>
                  <a:lnTo>
                    <a:pt x="3738" y="2001"/>
                  </a:lnTo>
                  <a:lnTo>
                    <a:pt x="3736" y="1999"/>
                  </a:lnTo>
                  <a:lnTo>
                    <a:pt x="3732" y="1998"/>
                  </a:lnTo>
                  <a:lnTo>
                    <a:pt x="3728" y="1997"/>
                  </a:lnTo>
                  <a:lnTo>
                    <a:pt x="3718" y="1996"/>
                  </a:lnTo>
                  <a:lnTo>
                    <a:pt x="3710" y="1996"/>
                  </a:lnTo>
                  <a:lnTo>
                    <a:pt x="3710" y="1996"/>
                  </a:lnTo>
                  <a:lnTo>
                    <a:pt x="3706" y="1996"/>
                  </a:lnTo>
                  <a:lnTo>
                    <a:pt x="3703" y="1995"/>
                  </a:lnTo>
                  <a:lnTo>
                    <a:pt x="3697" y="1992"/>
                  </a:lnTo>
                  <a:lnTo>
                    <a:pt x="3691" y="1990"/>
                  </a:lnTo>
                  <a:lnTo>
                    <a:pt x="3687" y="1989"/>
                  </a:lnTo>
                  <a:lnTo>
                    <a:pt x="3682" y="1989"/>
                  </a:lnTo>
                  <a:lnTo>
                    <a:pt x="3682" y="1989"/>
                  </a:lnTo>
                  <a:lnTo>
                    <a:pt x="3674" y="1990"/>
                  </a:lnTo>
                  <a:lnTo>
                    <a:pt x="3668" y="1992"/>
                  </a:lnTo>
                  <a:lnTo>
                    <a:pt x="3661" y="1994"/>
                  </a:lnTo>
                  <a:lnTo>
                    <a:pt x="3652" y="1996"/>
                  </a:lnTo>
                  <a:lnTo>
                    <a:pt x="3652" y="1996"/>
                  </a:lnTo>
                  <a:lnTo>
                    <a:pt x="3646" y="1997"/>
                  </a:lnTo>
                  <a:lnTo>
                    <a:pt x="3639" y="1997"/>
                  </a:lnTo>
                  <a:lnTo>
                    <a:pt x="3628" y="1996"/>
                  </a:lnTo>
                  <a:lnTo>
                    <a:pt x="3624" y="1995"/>
                  </a:lnTo>
                  <a:lnTo>
                    <a:pt x="3619" y="1996"/>
                  </a:lnTo>
                  <a:lnTo>
                    <a:pt x="3616" y="1997"/>
                  </a:lnTo>
                  <a:lnTo>
                    <a:pt x="3613" y="1999"/>
                  </a:lnTo>
                  <a:lnTo>
                    <a:pt x="3613" y="1999"/>
                  </a:lnTo>
                  <a:lnTo>
                    <a:pt x="3609" y="2005"/>
                  </a:lnTo>
                  <a:lnTo>
                    <a:pt x="3606" y="2011"/>
                  </a:lnTo>
                  <a:lnTo>
                    <a:pt x="3603" y="2016"/>
                  </a:lnTo>
                  <a:lnTo>
                    <a:pt x="3600" y="2021"/>
                  </a:lnTo>
                  <a:lnTo>
                    <a:pt x="3600" y="2021"/>
                  </a:lnTo>
                  <a:lnTo>
                    <a:pt x="3596" y="2025"/>
                  </a:lnTo>
                  <a:lnTo>
                    <a:pt x="3594" y="2026"/>
                  </a:lnTo>
                  <a:lnTo>
                    <a:pt x="3592" y="2026"/>
                  </a:lnTo>
                  <a:lnTo>
                    <a:pt x="3591" y="2025"/>
                  </a:lnTo>
                  <a:lnTo>
                    <a:pt x="3590" y="2023"/>
                  </a:lnTo>
                  <a:lnTo>
                    <a:pt x="3590" y="2021"/>
                  </a:lnTo>
                  <a:lnTo>
                    <a:pt x="3591" y="2017"/>
                  </a:lnTo>
                  <a:lnTo>
                    <a:pt x="3591" y="2017"/>
                  </a:lnTo>
                  <a:lnTo>
                    <a:pt x="3593" y="2013"/>
                  </a:lnTo>
                  <a:lnTo>
                    <a:pt x="3595" y="2010"/>
                  </a:lnTo>
                  <a:lnTo>
                    <a:pt x="3600" y="2005"/>
                  </a:lnTo>
                  <a:lnTo>
                    <a:pt x="3604" y="2000"/>
                  </a:lnTo>
                  <a:lnTo>
                    <a:pt x="3605" y="1997"/>
                  </a:lnTo>
                  <a:lnTo>
                    <a:pt x="3605" y="1993"/>
                  </a:lnTo>
                  <a:lnTo>
                    <a:pt x="3605" y="1993"/>
                  </a:lnTo>
                  <a:lnTo>
                    <a:pt x="3605" y="1990"/>
                  </a:lnTo>
                  <a:lnTo>
                    <a:pt x="3604" y="1988"/>
                  </a:lnTo>
                  <a:lnTo>
                    <a:pt x="3603" y="1987"/>
                  </a:lnTo>
                  <a:lnTo>
                    <a:pt x="3601" y="1986"/>
                  </a:lnTo>
                  <a:lnTo>
                    <a:pt x="3595" y="1983"/>
                  </a:lnTo>
                  <a:lnTo>
                    <a:pt x="3585" y="1976"/>
                  </a:lnTo>
                  <a:lnTo>
                    <a:pt x="3585" y="1976"/>
                  </a:lnTo>
                  <a:lnTo>
                    <a:pt x="3578" y="1970"/>
                  </a:lnTo>
                  <a:lnTo>
                    <a:pt x="3576" y="1967"/>
                  </a:lnTo>
                  <a:lnTo>
                    <a:pt x="3573" y="1965"/>
                  </a:lnTo>
                  <a:lnTo>
                    <a:pt x="3563" y="1962"/>
                  </a:lnTo>
                  <a:lnTo>
                    <a:pt x="3563" y="1962"/>
                  </a:lnTo>
                  <a:lnTo>
                    <a:pt x="3556" y="1960"/>
                  </a:lnTo>
                  <a:lnTo>
                    <a:pt x="3550" y="1957"/>
                  </a:lnTo>
                  <a:lnTo>
                    <a:pt x="3542" y="1951"/>
                  </a:lnTo>
                  <a:lnTo>
                    <a:pt x="3534" y="1947"/>
                  </a:lnTo>
                  <a:lnTo>
                    <a:pt x="3529" y="1946"/>
                  </a:lnTo>
                  <a:lnTo>
                    <a:pt x="3523" y="1945"/>
                  </a:lnTo>
                  <a:lnTo>
                    <a:pt x="3523" y="1945"/>
                  </a:lnTo>
                  <a:lnTo>
                    <a:pt x="3518" y="1944"/>
                  </a:lnTo>
                  <a:lnTo>
                    <a:pt x="3515" y="1943"/>
                  </a:lnTo>
                  <a:lnTo>
                    <a:pt x="3511" y="1941"/>
                  </a:lnTo>
                  <a:lnTo>
                    <a:pt x="3510" y="1939"/>
                  </a:lnTo>
                  <a:lnTo>
                    <a:pt x="3507" y="1938"/>
                  </a:lnTo>
                  <a:lnTo>
                    <a:pt x="3503" y="1938"/>
                  </a:lnTo>
                  <a:lnTo>
                    <a:pt x="3496" y="1937"/>
                  </a:lnTo>
                  <a:lnTo>
                    <a:pt x="3496" y="1937"/>
                  </a:lnTo>
                  <a:lnTo>
                    <a:pt x="3489" y="1937"/>
                  </a:lnTo>
                  <a:lnTo>
                    <a:pt x="3484" y="1936"/>
                  </a:lnTo>
                  <a:lnTo>
                    <a:pt x="3480" y="1934"/>
                  </a:lnTo>
                  <a:lnTo>
                    <a:pt x="3476" y="1932"/>
                  </a:lnTo>
                  <a:lnTo>
                    <a:pt x="3470" y="1928"/>
                  </a:lnTo>
                  <a:lnTo>
                    <a:pt x="3465" y="1927"/>
                  </a:lnTo>
                  <a:lnTo>
                    <a:pt x="3459" y="1927"/>
                  </a:lnTo>
                  <a:lnTo>
                    <a:pt x="3459" y="1927"/>
                  </a:lnTo>
                  <a:lnTo>
                    <a:pt x="3454" y="1926"/>
                  </a:lnTo>
                  <a:lnTo>
                    <a:pt x="3451" y="1924"/>
                  </a:lnTo>
                  <a:lnTo>
                    <a:pt x="3449" y="1922"/>
                  </a:lnTo>
                  <a:lnTo>
                    <a:pt x="3448" y="1918"/>
                  </a:lnTo>
                  <a:lnTo>
                    <a:pt x="3446" y="1909"/>
                  </a:lnTo>
                  <a:lnTo>
                    <a:pt x="3443" y="1905"/>
                  </a:lnTo>
                  <a:lnTo>
                    <a:pt x="3440" y="1901"/>
                  </a:lnTo>
                  <a:lnTo>
                    <a:pt x="3440" y="1901"/>
                  </a:lnTo>
                  <a:lnTo>
                    <a:pt x="3431" y="1893"/>
                  </a:lnTo>
                  <a:lnTo>
                    <a:pt x="3420" y="1886"/>
                  </a:lnTo>
                  <a:lnTo>
                    <a:pt x="3396" y="1872"/>
                  </a:lnTo>
                  <a:lnTo>
                    <a:pt x="3396" y="1872"/>
                  </a:lnTo>
                  <a:lnTo>
                    <a:pt x="3384" y="1862"/>
                  </a:lnTo>
                  <a:lnTo>
                    <a:pt x="3370" y="1853"/>
                  </a:lnTo>
                  <a:lnTo>
                    <a:pt x="3364" y="1849"/>
                  </a:lnTo>
                  <a:lnTo>
                    <a:pt x="3358" y="1846"/>
                  </a:lnTo>
                  <a:lnTo>
                    <a:pt x="3351" y="1844"/>
                  </a:lnTo>
                  <a:lnTo>
                    <a:pt x="3344" y="1843"/>
                  </a:lnTo>
                  <a:lnTo>
                    <a:pt x="3344" y="1843"/>
                  </a:lnTo>
                  <a:lnTo>
                    <a:pt x="3332" y="1844"/>
                  </a:lnTo>
                  <a:lnTo>
                    <a:pt x="3325" y="1845"/>
                  </a:lnTo>
                  <a:lnTo>
                    <a:pt x="3321" y="1844"/>
                  </a:lnTo>
                  <a:lnTo>
                    <a:pt x="3318" y="1844"/>
                  </a:lnTo>
                  <a:lnTo>
                    <a:pt x="3308" y="1840"/>
                  </a:lnTo>
                  <a:lnTo>
                    <a:pt x="3308" y="1840"/>
                  </a:lnTo>
                  <a:lnTo>
                    <a:pt x="3298" y="1835"/>
                  </a:lnTo>
                  <a:lnTo>
                    <a:pt x="3291" y="1834"/>
                  </a:lnTo>
                  <a:lnTo>
                    <a:pt x="3286" y="1831"/>
                  </a:lnTo>
                  <a:lnTo>
                    <a:pt x="3277" y="1826"/>
                  </a:lnTo>
                  <a:lnTo>
                    <a:pt x="3277" y="1826"/>
                  </a:lnTo>
                  <a:lnTo>
                    <a:pt x="3268" y="1819"/>
                  </a:lnTo>
                  <a:lnTo>
                    <a:pt x="3259" y="1813"/>
                  </a:lnTo>
                  <a:lnTo>
                    <a:pt x="3254" y="1812"/>
                  </a:lnTo>
                  <a:lnTo>
                    <a:pt x="3249" y="1811"/>
                  </a:lnTo>
                  <a:lnTo>
                    <a:pt x="3244" y="1811"/>
                  </a:lnTo>
                  <a:lnTo>
                    <a:pt x="3239" y="1812"/>
                  </a:lnTo>
                  <a:lnTo>
                    <a:pt x="3239" y="1812"/>
                  </a:lnTo>
                  <a:lnTo>
                    <a:pt x="3229" y="1815"/>
                  </a:lnTo>
                  <a:lnTo>
                    <a:pt x="3221" y="1818"/>
                  </a:lnTo>
                  <a:lnTo>
                    <a:pt x="3214" y="1821"/>
                  </a:lnTo>
                  <a:lnTo>
                    <a:pt x="3203" y="1824"/>
                  </a:lnTo>
                  <a:lnTo>
                    <a:pt x="3203" y="1824"/>
                  </a:lnTo>
                  <a:lnTo>
                    <a:pt x="3185" y="1828"/>
                  </a:lnTo>
                  <a:lnTo>
                    <a:pt x="3178" y="1830"/>
                  </a:lnTo>
                  <a:lnTo>
                    <a:pt x="3175" y="1832"/>
                  </a:lnTo>
                  <a:lnTo>
                    <a:pt x="3173" y="1835"/>
                  </a:lnTo>
                  <a:lnTo>
                    <a:pt x="3173" y="1835"/>
                  </a:lnTo>
                  <a:lnTo>
                    <a:pt x="3170" y="1837"/>
                  </a:lnTo>
                  <a:lnTo>
                    <a:pt x="3167" y="1839"/>
                  </a:lnTo>
                  <a:lnTo>
                    <a:pt x="3160" y="1840"/>
                  </a:lnTo>
                  <a:lnTo>
                    <a:pt x="3152" y="1840"/>
                  </a:lnTo>
                  <a:lnTo>
                    <a:pt x="3144" y="1839"/>
                  </a:lnTo>
                  <a:lnTo>
                    <a:pt x="3144" y="1839"/>
                  </a:lnTo>
                  <a:lnTo>
                    <a:pt x="3140" y="1838"/>
                  </a:lnTo>
                  <a:lnTo>
                    <a:pt x="3138" y="1837"/>
                  </a:lnTo>
                  <a:lnTo>
                    <a:pt x="3137" y="1835"/>
                  </a:lnTo>
                  <a:lnTo>
                    <a:pt x="3136" y="1833"/>
                  </a:lnTo>
                  <a:lnTo>
                    <a:pt x="3136" y="1827"/>
                  </a:lnTo>
                  <a:lnTo>
                    <a:pt x="3137" y="1818"/>
                  </a:lnTo>
                  <a:lnTo>
                    <a:pt x="3137" y="1818"/>
                  </a:lnTo>
                  <a:lnTo>
                    <a:pt x="3138" y="1809"/>
                  </a:lnTo>
                  <a:lnTo>
                    <a:pt x="3140" y="1800"/>
                  </a:lnTo>
                  <a:lnTo>
                    <a:pt x="3140" y="1796"/>
                  </a:lnTo>
                  <a:lnTo>
                    <a:pt x="3139" y="1793"/>
                  </a:lnTo>
                  <a:lnTo>
                    <a:pt x="3138" y="1789"/>
                  </a:lnTo>
                  <a:lnTo>
                    <a:pt x="3135" y="1785"/>
                  </a:lnTo>
                  <a:lnTo>
                    <a:pt x="3135" y="1785"/>
                  </a:lnTo>
                  <a:lnTo>
                    <a:pt x="3131" y="1782"/>
                  </a:lnTo>
                  <a:lnTo>
                    <a:pt x="3129" y="1777"/>
                  </a:lnTo>
                  <a:lnTo>
                    <a:pt x="3126" y="1770"/>
                  </a:lnTo>
                  <a:lnTo>
                    <a:pt x="3123" y="1762"/>
                  </a:lnTo>
                  <a:lnTo>
                    <a:pt x="3118" y="1750"/>
                  </a:lnTo>
                  <a:lnTo>
                    <a:pt x="3118" y="1750"/>
                  </a:lnTo>
                  <a:lnTo>
                    <a:pt x="3111" y="1735"/>
                  </a:lnTo>
                  <a:lnTo>
                    <a:pt x="3105" y="1721"/>
                  </a:lnTo>
                  <a:lnTo>
                    <a:pt x="3101" y="1709"/>
                  </a:lnTo>
                  <a:lnTo>
                    <a:pt x="3098" y="1699"/>
                  </a:lnTo>
                  <a:lnTo>
                    <a:pt x="3098" y="1699"/>
                  </a:lnTo>
                  <a:lnTo>
                    <a:pt x="3096" y="1689"/>
                  </a:lnTo>
                  <a:lnTo>
                    <a:pt x="3094" y="1682"/>
                  </a:lnTo>
                  <a:lnTo>
                    <a:pt x="3093" y="1678"/>
                  </a:lnTo>
                  <a:lnTo>
                    <a:pt x="3091" y="1676"/>
                  </a:lnTo>
                  <a:lnTo>
                    <a:pt x="3088" y="1674"/>
                  </a:lnTo>
                  <a:lnTo>
                    <a:pt x="3084" y="1673"/>
                  </a:lnTo>
                  <a:lnTo>
                    <a:pt x="3084" y="1673"/>
                  </a:lnTo>
                  <a:lnTo>
                    <a:pt x="3062" y="1674"/>
                  </a:lnTo>
                  <a:lnTo>
                    <a:pt x="3038" y="1674"/>
                  </a:lnTo>
                  <a:lnTo>
                    <a:pt x="3038" y="1674"/>
                  </a:lnTo>
                  <a:lnTo>
                    <a:pt x="3030" y="1676"/>
                  </a:lnTo>
                  <a:lnTo>
                    <a:pt x="3022" y="1678"/>
                  </a:lnTo>
                  <a:lnTo>
                    <a:pt x="3020" y="1678"/>
                  </a:lnTo>
                  <a:lnTo>
                    <a:pt x="3017" y="1678"/>
                  </a:lnTo>
                  <a:lnTo>
                    <a:pt x="3015" y="1677"/>
                  </a:lnTo>
                  <a:lnTo>
                    <a:pt x="3013" y="1674"/>
                  </a:lnTo>
                  <a:lnTo>
                    <a:pt x="3013" y="1674"/>
                  </a:lnTo>
                  <a:lnTo>
                    <a:pt x="3009" y="1668"/>
                  </a:lnTo>
                  <a:lnTo>
                    <a:pt x="3005" y="1662"/>
                  </a:lnTo>
                  <a:lnTo>
                    <a:pt x="3000" y="1658"/>
                  </a:lnTo>
                  <a:lnTo>
                    <a:pt x="2996" y="1655"/>
                  </a:lnTo>
                  <a:lnTo>
                    <a:pt x="2996" y="1655"/>
                  </a:lnTo>
                  <a:lnTo>
                    <a:pt x="2993" y="1652"/>
                  </a:lnTo>
                  <a:lnTo>
                    <a:pt x="2989" y="1647"/>
                  </a:lnTo>
                  <a:lnTo>
                    <a:pt x="2988" y="1644"/>
                  </a:lnTo>
                  <a:lnTo>
                    <a:pt x="2988" y="1641"/>
                  </a:lnTo>
                  <a:lnTo>
                    <a:pt x="2988" y="1638"/>
                  </a:lnTo>
                  <a:lnTo>
                    <a:pt x="2989" y="1635"/>
                  </a:lnTo>
                  <a:lnTo>
                    <a:pt x="2989" y="1635"/>
                  </a:lnTo>
                  <a:lnTo>
                    <a:pt x="2992" y="1628"/>
                  </a:lnTo>
                  <a:lnTo>
                    <a:pt x="2994" y="1623"/>
                  </a:lnTo>
                  <a:lnTo>
                    <a:pt x="2994" y="1618"/>
                  </a:lnTo>
                  <a:lnTo>
                    <a:pt x="2992" y="1613"/>
                  </a:lnTo>
                  <a:lnTo>
                    <a:pt x="2992" y="1613"/>
                  </a:lnTo>
                  <a:lnTo>
                    <a:pt x="2989" y="1606"/>
                  </a:lnTo>
                  <a:lnTo>
                    <a:pt x="2986" y="1599"/>
                  </a:lnTo>
                  <a:lnTo>
                    <a:pt x="2985" y="1590"/>
                  </a:lnTo>
                  <a:lnTo>
                    <a:pt x="2986" y="1576"/>
                  </a:lnTo>
                  <a:lnTo>
                    <a:pt x="2986" y="1576"/>
                  </a:lnTo>
                  <a:lnTo>
                    <a:pt x="2987" y="1564"/>
                  </a:lnTo>
                  <a:lnTo>
                    <a:pt x="2990" y="1555"/>
                  </a:lnTo>
                  <a:lnTo>
                    <a:pt x="2991" y="1546"/>
                  </a:lnTo>
                  <a:lnTo>
                    <a:pt x="2993" y="1534"/>
                  </a:lnTo>
                  <a:lnTo>
                    <a:pt x="2993" y="1534"/>
                  </a:lnTo>
                  <a:lnTo>
                    <a:pt x="2994" y="1528"/>
                  </a:lnTo>
                  <a:lnTo>
                    <a:pt x="2995" y="1523"/>
                  </a:lnTo>
                  <a:lnTo>
                    <a:pt x="2997" y="1519"/>
                  </a:lnTo>
                  <a:lnTo>
                    <a:pt x="2999" y="1516"/>
                  </a:lnTo>
                  <a:lnTo>
                    <a:pt x="3004" y="1510"/>
                  </a:lnTo>
                  <a:lnTo>
                    <a:pt x="3007" y="1506"/>
                  </a:lnTo>
                  <a:lnTo>
                    <a:pt x="3010" y="1501"/>
                  </a:lnTo>
                  <a:lnTo>
                    <a:pt x="3010" y="1501"/>
                  </a:lnTo>
                  <a:lnTo>
                    <a:pt x="3014" y="1494"/>
                  </a:lnTo>
                  <a:lnTo>
                    <a:pt x="3018" y="1487"/>
                  </a:lnTo>
                  <a:lnTo>
                    <a:pt x="3029" y="1470"/>
                  </a:lnTo>
                  <a:lnTo>
                    <a:pt x="3034" y="1462"/>
                  </a:lnTo>
                  <a:lnTo>
                    <a:pt x="3038" y="1454"/>
                  </a:lnTo>
                  <a:lnTo>
                    <a:pt x="3042" y="1446"/>
                  </a:lnTo>
                  <a:lnTo>
                    <a:pt x="3044" y="1438"/>
                  </a:lnTo>
                  <a:lnTo>
                    <a:pt x="3044" y="1438"/>
                  </a:lnTo>
                  <a:lnTo>
                    <a:pt x="3046" y="1424"/>
                  </a:lnTo>
                  <a:lnTo>
                    <a:pt x="3049" y="1414"/>
                  </a:lnTo>
                  <a:lnTo>
                    <a:pt x="3051" y="1410"/>
                  </a:lnTo>
                  <a:lnTo>
                    <a:pt x="3054" y="1407"/>
                  </a:lnTo>
                  <a:lnTo>
                    <a:pt x="3057" y="1404"/>
                  </a:lnTo>
                  <a:lnTo>
                    <a:pt x="3061" y="1401"/>
                  </a:lnTo>
                  <a:lnTo>
                    <a:pt x="3061" y="1401"/>
                  </a:lnTo>
                  <a:lnTo>
                    <a:pt x="3066" y="1399"/>
                  </a:lnTo>
                  <a:lnTo>
                    <a:pt x="3071" y="1397"/>
                  </a:lnTo>
                  <a:lnTo>
                    <a:pt x="3081" y="1394"/>
                  </a:lnTo>
                  <a:lnTo>
                    <a:pt x="3086" y="1393"/>
                  </a:lnTo>
                  <a:lnTo>
                    <a:pt x="3089" y="1390"/>
                  </a:lnTo>
                  <a:lnTo>
                    <a:pt x="3090" y="1387"/>
                  </a:lnTo>
                  <a:lnTo>
                    <a:pt x="3089" y="1382"/>
                  </a:lnTo>
                  <a:lnTo>
                    <a:pt x="3089" y="1382"/>
                  </a:lnTo>
                  <a:lnTo>
                    <a:pt x="3085" y="1373"/>
                  </a:lnTo>
                  <a:lnTo>
                    <a:pt x="3081" y="1367"/>
                  </a:lnTo>
                  <a:lnTo>
                    <a:pt x="3081" y="1364"/>
                  </a:lnTo>
                  <a:lnTo>
                    <a:pt x="3081" y="1362"/>
                  </a:lnTo>
                  <a:lnTo>
                    <a:pt x="3082" y="1361"/>
                  </a:lnTo>
                  <a:lnTo>
                    <a:pt x="3086" y="1359"/>
                  </a:lnTo>
                  <a:lnTo>
                    <a:pt x="3086" y="1359"/>
                  </a:lnTo>
                  <a:lnTo>
                    <a:pt x="3090" y="1358"/>
                  </a:lnTo>
                  <a:lnTo>
                    <a:pt x="3094" y="1358"/>
                  </a:lnTo>
                  <a:lnTo>
                    <a:pt x="3102" y="1358"/>
                  </a:lnTo>
                  <a:lnTo>
                    <a:pt x="3105" y="1358"/>
                  </a:lnTo>
                  <a:lnTo>
                    <a:pt x="3108" y="1357"/>
                  </a:lnTo>
                  <a:lnTo>
                    <a:pt x="3110" y="1355"/>
                  </a:lnTo>
                  <a:lnTo>
                    <a:pt x="3112" y="1351"/>
                  </a:lnTo>
                  <a:lnTo>
                    <a:pt x="3112" y="1351"/>
                  </a:lnTo>
                  <a:lnTo>
                    <a:pt x="3114" y="1342"/>
                  </a:lnTo>
                  <a:lnTo>
                    <a:pt x="3115" y="1338"/>
                  </a:lnTo>
                  <a:lnTo>
                    <a:pt x="3115" y="1337"/>
                  </a:lnTo>
                  <a:lnTo>
                    <a:pt x="3116" y="1337"/>
                  </a:lnTo>
                  <a:lnTo>
                    <a:pt x="3119" y="1340"/>
                  </a:lnTo>
                  <a:lnTo>
                    <a:pt x="3119" y="1340"/>
                  </a:lnTo>
                  <a:lnTo>
                    <a:pt x="3126" y="1344"/>
                  </a:lnTo>
                  <a:lnTo>
                    <a:pt x="3129" y="1345"/>
                  </a:lnTo>
                  <a:lnTo>
                    <a:pt x="3132" y="1346"/>
                  </a:lnTo>
                  <a:lnTo>
                    <a:pt x="3134" y="1345"/>
                  </a:lnTo>
                  <a:lnTo>
                    <a:pt x="3136" y="1344"/>
                  </a:lnTo>
                  <a:lnTo>
                    <a:pt x="3136" y="1341"/>
                  </a:lnTo>
                  <a:lnTo>
                    <a:pt x="3135" y="1338"/>
                  </a:lnTo>
                  <a:lnTo>
                    <a:pt x="3135" y="1338"/>
                  </a:lnTo>
                  <a:lnTo>
                    <a:pt x="3132" y="1329"/>
                  </a:lnTo>
                  <a:lnTo>
                    <a:pt x="3130" y="1322"/>
                  </a:lnTo>
                  <a:lnTo>
                    <a:pt x="3129" y="1316"/>
                  </a:lnTo>
                  <a:lnTo>
                    <a:pt x="3130" y="1313"/>
                  </a:lnTo>
                  <a:lnTo>
                    <a:pt x="3131" y="1311"/>
                  </a:lnTo>
                  <a:lnTo>
                    <a:pt x="3131" y="1311"/>
                  </a:lnTo>
                  <a:lnTo>
                    <a:pt x="3133" y="1308"/>
                  </a:lnTo>
                  <a:lnTo>
                    <a:pt x="3136" y="1306"/>
                  </a:lnTo>
                  <a:lnTo>
                    <a:pt x="3139" y="1306"/>
                  </a:lnTo>
                  <a:lnTo>
                    <a:pt x="3145" y="1308"/>
                  </a:lnTo>
                  <a:lnTo>
                    <a:pt x="3145" y="1308"/>
                  </a:lnTo>
                  <a:lnTo>
                    <a:pt x="3153" y="1309"/>
                  </a:lnTo>
                  <a:lnTo>
                    <a:pt x="3160" y="1310"/>
                  </a:lnTo>
                  <a:lnTo>
                    <a:pt x="3163" y="1310"/>
                  </a:lnTo>
                  <a:lnTo>
                    <a:pt x="3165" y="1309"/>
                  </a:lnTo>
                  <a:lnTo>
                    <a:pt x="3167" y="1308"/>
                  </a:lnTo>
                  <a:lnTo>
                    <a:pt x="3168" y="1306"/>
                  </a:lnTo>
                  <a:lnTo>
                    <a:pt x="3168" y="1306"/>
                  </a:lnTo>
                  <a:lnTo>
                    <a:pt x="3169" y="1302"/>
                  </a:lnTo>
                  <a:lnTo>
                    <a:pt x="3170" y="1300"/>
                  </a:lnTo>
                  <a:lnTo>
                    <a:pt x="3169" y="1299"/>
                  </a:lnTo>
                  <a:lnTo>
                    <a:pt x="3167" y="1298"/>
                  </a:lnTo>
                  <a:lnTo>
                    <a:pt x="3159" y="1295"/>
                  </a:lnTo>
                  <a:lnTo>
                    <a:pt x="3159" y="1295"/>
                  </a:lnTo>
                  <a:lnTo>
                    <a:pt x="3149" y="1291"/>
                  </a:lnTo>
                  <a:lnTo>
                    <a:pt x="3146" y="1290"/>
                  </a:lnTo>
                  <a:lnTo>
                    <a:pt x="3144" y="1288"/>
                  </a:lnTo>
                  <a:lnTo>
                    <a:pt x="3144" y="1287"/>
                  </a:lnTo>
                  <a:lnTo>
                    <a:pt x="3144" y="1285"/>
                  </a:lnTo>
                  <a:lnTo>
                    <a:pt x="3146" y="1280"/>
                  </a:lnTo>
                  <a:lnTo>
                    <a:pt x="3146" y="1280"/>
                  </a:lnTo>
                  <a:lnTo>
                    <a:pt x="3148" y="1278"/>
                  </a:lnTo>
                  <a:lnTo>
                    <a:pt x="3152" y="1276"/>
                  </a:lnTo>
                  <a:lnTo>
                    <a:pt x="3155" y="1276"/>
                  </a:lnTo>
                  <a:lnTo>
                    <a:pt x="3160" y="1275"/>
                  </a:lnTo>
                  <a:lnTo>
                    <a:pt x="3170" y="1277"/>
                  </a:lnTo>
                  <a:lnTo>
                    <a:pt x="3180" y="1280"/>
                  </a:lnTo>
                  <a:lnTo>
                    <a:pt x="3180" y="1280"/>
                  </a:lnTo>
                  <a:lnTo>
                    <a:pt x="3199" y="1287"/>
                  </a:lnTo>
                  <a:lnTo>
                    <a:pt x="3203" y="1288"/>
                  </a:lnTo>
                  <a:lnTo>
                    <a:pt x="3206" y="1288"/>
                  </a:lnTo>
                  <a:lnTo>
                    <a:pt x="3209" y="1288"/>
                  </a:lnTo>
                  <a:lnTo>
                    <a:pt x="3212" y="1286"/>
                  </a:lnTo>
                  <a:lnTo>
                    <a:pt x="3212" y="1286"/>
                  </a:lnTo>
                  <a:lnTo>
                    <a:pt x="3217" y="1282"/>
                  </a:lnTo>
                  <a:lnTo>
                    <a:pt x="3222" y="1278"/>
                  </a:lnTo>
                  <a:lnTo>
                    <a:pt x="3228" y="1275"/>
                  </a:lnTo>
                  <a:lnTo>
                    <a:pt x="3235" y="1274"/>
                  </a:lnTo>
                  <a:lnTo>
                    <a:pt x="3235" y="1274"/>
                  </a:lnTo>
                  <a:lnTo>
                    <a:pt x="3242" y="1273"/>
                  </a:lnTo>
                  <a:lnTo>
                    <a:pt x="3247" y="1272"/>
                  </a:lnTo>
                  <a:lnTo>
                    <a:pt x="3249" y="1270"/>
                  </a:lnTo>
                  <a:lnTo>
                    <a:pt x="3250" y="1268"/>
                  </a:lnTo>
                  <a:lnTo>
                    <a:pt x="3251" y="1263"/>
                  </a:lnTo>
                  <a:lnTo>
                    <a:pt x="3251" y="1258"/>
                  </a:lnTo>
                  <a:lnTo>
                    <a:pt x="3251" y="1258"/>
                  </a:lnTo>
                  <a:lnTo>
                    <a:pt x="3252" y="1253"/>
                  </a:lnTo>
                  <a:lnTo>
                    <a:pt x="3254" y="1248"/>
                  </a:lnTo>
                  <a:lnTo>
                    <a:pt x="3259" y="1241"/>
                  </a:lnTo>
                  <a:lnTo>
                    <a:pt x="3261" y="1237"/>
                  </a:lnTo>
                  <a:lnTo>
                    <a:pt x="3261" y="1236"/>
                  </a:lnTo>
                  <a:lnTo>
                    <a:pt x="3260" y="1234"/>
                  </a:lnTo>
                  <a:lnTo>
                    <a:pt x="3257" y="1232"/>
                  </a:lnTo>
                  <a:lnTo>
                    <a:pt x="3250" y="1229"/>
                  </a:lnTo>
                  <a:lnTo>
                    <a:pt x="3250" y="1229"/>
                  </a:lnTo>
                  <a:lnTo>
                    <a:pt x="3236" y="1225"/>
                  </a:lnTo>
                  <a:lnTo>
                    <a:pt x="3228" y="1222"/>
                  </a:lnTo>
                  <a:lnTo>
                    <a:pt x="3220" y="1218"/>
                  </a:lnTo>
                  <a:lnTo>
                    <a:pt x="3208" y="1210"/>
                  </a:lnTo>
                  <a:lnTo>
                    <a:pt x="3208" y="1210"/>
                  </a:lnTo>
                  <a:lnTo>
                    <a:pt x="3197" y="1203"/>
                  </a:lnTo>
                  <a:lnTo>
                    <a:pt x="3191" y="1199"/>
                  </a:lnTo>
                  <a:lnTo>
                    <a:pt x="3185" y="1198"/>
                  </a:lnTo>
                  <a:lnTo>
                    <a:pt x="3178" y="1198"/>
                  </a:lnTo>
                  <a:lnTo>
                    <a:pt x="3178" y="1198"/>
                  </a:lnTo>
                  <a:lnTo>
                    <a:pt x="3167" y="1199"/>
                  </a:lnTo>
                  <a:lnTo>
                    <a:pt x="3158" y="1200"/>
                  </a:lnTo>
                  <a:lnTo>
                    <a:pt x="3153" y="1200"/>
                  </a:lnTo>
                  <a:lnTo>
                    <a:pt x="3149" y="1199"/>
                  </a:lnTo>
                  <a:lnTo>
                    <a:pt x="3145" y="1197"/>
                  </a:lnTo>
                  <a:lnTo>
                    <a:pt x="3142" y="1193"/>
                  </a:lnTo>
                  <a:lnTo>
                    <a:pt x="3142" y="1193"/>
                  </a:lnTo>
                  <a:lnTo>
                    <a:pt x="3139" y="1189"/>
                  </a:lnTo>
                  <a:lnTo>
                    <a:pt x="3138" y="1185"/>
                  </a:lnTo>
                  <a:lnTo>
                    <a:pt x="3137" y="1182"/>
                  </a:lnTo>
                  <a:lnTo>
                    <a:pt x="3135" y="1180"/>
                  </a:lnTo>
                  <a:lnTo>
                    <a:pt x="3133" y="1178"/>
                  </a:lnTo>
                  <a:lnTo>
                    <a:pt x="3130" y="1176"/>
                  </a:lnTo>
                  <a:lnTo>
                    <a:pt x="3123" y="1178"/>
                  </a:lnTo>
                  <a:lnTo>
                    <a:pt x="3115" y="1180"/>
                  </a:lnTo>
                  <a:lnTo>
                    <a:pt x="3115" y="1180"/>
                  </a:lnTo>
                  <a:lnTo>
                    <a:pt x="3105" y="1182"/>
                  </a:lnTo>
                  <a:lnTo>
                    <a:pt x="3096" y="1183"/>
                  </a:lnTo>
                  <a:lnTo>
                    <a:pt x="3087" y="1184"/>
                  </a:lnTo>
                  <a:lnTo>
                    <a:pt x="3079" y="1183"/>
                  </a:lnTo>
                  <a:lnTo>
                    <a:pt x="3072" y="1182"/>
                  </a:lnTo>
                  <a:lnTo>
                    <a:pt x="3066" y="1180"/>
                  </a:lnTo>
                  <a:lnTo>
                    <a:pt x="3061" y="1176"/>
                  </a:lnTo>
                  <a:lnTo>
                    <a:pt x="3058" y="1172"/>
                  </a:lnTo>
                  <a:lnTo>
                    <a:pt x="3058" y="1172"/>
                  </a:lnTo>
                  <a:lnTo>
                    <a:pt x="3056" y="1164"/>
                  </a:lnTo>
                  <a:lnTo>
                    <a:pt x="3056" y="1160"/>
                  </a:lnTo>
                  <a:lnTo>
                    <a:pt x="3056" y="1157"/>
                  </a:lnTo>
                  <a:lnTo>
                    <a:pt x="3058" y="1154"/>
                  </a:lnTo>
                  <a:lnTo>
                    <a:pt x="3060" y="1153"/>
                  </a:lnTo>
                  <a:lnTo>
                    <a:pt x="3064" y="1152"/>
                  </a:lnTo>
                  <a:lnTo>
                    <a:pt x="3068" y="1153"/>
                  </a:lnTo>
                  <a:lnTo>
                    <a:pt x="3068" y="1153"/>
                  </a:lnTo>
                  <a:lnTo>
                    <a:pt x="3078" y="1157"/>
                  </a:lnTo>
                  <a:lnTo>
                    <a:pt x="3087" y="1161"/>
                  </a:lnTo>
                  <a:lnTo>
                    <a:pt x="3096" y="1165"/>
                  </a:lnTo>
                  <a:lnTo>
                    <a:pt x="3101" y="1165"/>
                  </a:lnTo>
                  <a:lnTo>
                    <a:pt x="3105" y="1165"/>
                  </a:lnTo>
                  <a:lnTo>
                    <a:pt x="3105" y="1165"/>
                  </a:lnTo>
                  <a:lnTo>
                    <a:pt x="3115" y="1164"/>
                  </a:lnTo>
                  <a:lnTo>
                    <a:pt x="3127" y="1165"/>
                  </a:lnTo>
                  <a:lnTo>
                    <a:pt x="3132" y="1166"/>
                  </a:lnTo>
                  <a:lnTo>
                    <a:pt x="3136" y="1168"/>
                  </a:lnTo>
                  <a:lnTo>
                    <a:pt x="3139" y="1171"/>
                  </a:lnTo>
                  <a:lnTo>
                    <a:pt x="3142" y="1174"/>
                  </a:lnTo>
                  <a:lnTo>
                    <a:pt x="3142" y="1174"/>
                  </a:lnTo>
                  <a:lnTo>
                    <a:pt x="3145" y="1180"/>
                  </a:lnTo>
                  <a:lnTo>
                    <a:pt x="3148" y="1184"/>
                  </a:lnTo>
                  <a:lnTo>
                    <a:pt x="3152" y="1186"/>
                  </a:lnTo>
                  <a:lnTo>
                    <a:pt x="3160" y="1186"/>
                  </a:lnTo>
                  <a:lnTo>
                    <a:pt x="3160" y="1186"/>
                  </a:lnTo>
                  <a:lnTo>
                    <a:pt x="3170" y="1185"/>
                  </a:lnTo>
                  <a:lnTo>
                    <a:pt x="3181" y="1184"/>
                  </a:lnTo>
                  <a:lnTo>
                    <a:pt x="3193" y="1183"/>
                  </a:lnTo>
                  <a:lnTo>
                    <a:pt x="3198" y="1184"/>
                  </a:lnTo>
                  <a:lnTo>
                    <a:pt x="3203" y="1186"/>
                  </a:lnTo>
                  <a:lnTo>
                    <a:pt x="3203" y="1186"/>
                  </a:lnTo>
                  <a:lnTo>
                    <a:pt x="3227" y="1200"/>
                  </a:lnTo>
                  <a:lnTo>
                    <a:pt x="3234" y="1203"/>
                  </a:lnTo>
                  <a:lnTo>
                    <a:pt x="3239" y="1205"/>
                  </a:lnTo>
                  <a:lnTo>
                    <a:pt x="3244" y="1206"/>
                  </a:lnTo>
                  <a:lnTo>
                    <a:pt x="3247" y="1205"/>
                  </a:lnTo>
                  <a:lnTo>
                    <a:pt x="3247" y="1205"/>
                  </a:lnTo>
                  <a:lnTo>
                    <a:pt x="3253" y="1202"/>
                  </a:lnTo>
                  <a:lnTo>
                    <a:pt x="3259" y="1199"/>
                  </a:lnTo>
                  <a:lnTo>
                    <a:pt x="3266" y="1197"/>
                  </a:lnTo>
                  <a:lnTo>
                    <a:pt x="3273" y="1195"/>
                  </a:lnTo>
                  <a:lnTo>
                    <a:pt x="3273" y="1195"/>
                  </a:lnTo>
                  <a:lnTo>
                    <a:pt x="3281" y="1195"/>
                  </a:lnTo>
                  <a:lnTo>
                    <a:pt x="3285" y="1194"/>
                  </a:lnTo>
                  <a:lnTo>
                    <a:pt x="3288" y="1192"/>
                  </a:lnTo>
                  <a:lnTo>
                    <a:pt x="3291" y="1190"/>
                  </a:lnTo>
                  <a:lnTo>
                    <a:pt x="3293" y="1187"/>
                  </a:lnTo>
                  <a:lnTo>
                    <a:pt x="3294" y="1183"/>
                  </a:lnTo>
                  <a:lnTo>
                    <a:pt x="3294" y="1178"/>
                  </a:lnTo>
                  <a:lnTo>
                    <a:pt x="3294" y="1178"/>
                  </a:lnTo>
                  <a:lnTo>
                    <a:pt x="3293" y="1166"/>
                  </a:lnTo>
                  <a:lnTo>
                    <a:pt x="3294" y="1161"/>
                  </a:lnTo>
                  <a:lnTo>
                    <a:pt x="3295" y="1157"/>
                  </a:lnTo>
                  <a:lnTo>
                    <a:pt x="3296" y="1153"/>
                  </a:lnTo>
                  <a:lnTo>
                    <a:pt x="3300" y="1150"/>
                  </a:lnTo>
                  <a:lnTo>
                    <a:pt x="3303" y="1148"/>
                  </a:lnTo>
                  <a:lnTo>
                    <a:pt x="3306" y="1147"/>
                  </a:lnTo>
                  <a:lnTo>
                    <a:pt x="3306" y="1147"/>
                  </a:lnTo>
                  <a:lnTo>
                    <a:pt x="3310" y="1147"/>
                  </a:lnTo>
                  <a:lnTo>
                    <a:pt x="3313" y="1148"/>
                  </a:lnTo>
                  <a:lnTo>
                    <a:pt x="3316" y="1149"/>
                  </a:lnTo>
                  <a:lnTo>
                    <a:pt x="3318" y="1151"/>
                  </a:lnTo>
                  <a:lnTo>
                    <a:pt x="3321" y="1155"/>
                  </a:lnTo>
                  <a:lnTo>
                    <a:pt x="3324" y="1160"/>
                  </a:lnTo>
                  <a:lnTo>
                    <a:pt x="3324" y="1160"/>
                  </a:lnTo>
                  <a:lnTo>
                    <a:pt x="3327" y="1164"/>
                  </a:lnTo>
                  <a:lnTo>
                    <a:pt x="3330" y="1166"/>
                  </a:lnTo>
                  <a:lnTo>
                    <a:pt x="3333" y="1167"/>
                  </a:lnTo>
                  <a:lnTo>
                    <a:pt x="3335" y="1167"/>
                  </a:lnTo>
                  <a:lnTo>
                    <a:pt x="3337" y="1166"/>
                  </a:lnTo>
                  <a:lnTo>
                    <a:pt x="3339" y="1164"/>
                  </a:lnTo>
                  <a:lnTo>
                    <a:pt x="3339" y="1164"/>
                  </a:lnTo>
                  <a:lnTo>
                    <a:pt x="3344" y="1161"/>
                  </a:lnTo>
                  <a:lnTo>
                    <a:pt x="3350" y="1160"/>
                  </a:lnTo>
                  <a:lnTo>
                    <a:pt x="3357" y="1160"/>
                  </a:lnTo>
                  <a:lnTo>
                    <a:pt x="3367" y="1160"/>
                  </a:lnTo>
                  <a:lnTo>
                    <a:pt x="3367" y="1160"/>
                  </a:lnTo>
                  <a:lnTo>
                    <a:pt x="3374" y="1160"/>
                  </a:lnTo>
                  <a:lnTo>
                    <a:pt x="3384" y="1158"/>
                  </a:lnTo>
                  <a:lnTo>
                    <a:pt x="3394" y="1156"/>
                  </a:lnTo>
                  <a:lnTo>
                    <a:pt x="3404" y="1152"/>
                  </a:lnTo>
                  <a:lnTo>
                    <a:pt x="3413" y="1148"/>
                  </a:lnTo>
                  <a:lnTo>
                    <a:pt x="3421" y="1144"/>
                  </a:lnTo>
                  <a:lnTo>
                    <a:pt x="3427" y="1139"/>
                  </a:lnTo>
                  <a:lnTo>
                    <a:pt x="3429" y="1136"/>
                  </a:lnTo>
                  <a:lnTo>
                    <a:pt x="3430" y="1134"/>
                  </a:lnTo>
                  <a:lnTo>
                    <a:pt x="3430" y="1134"/>
                  </a:lnTo>
                  <a:lnTo>
                    <a:pt x="3433" y="1124"/>
                  </a:lnTo>
                  <a:lnTo>
                    <a:pt x="3438" y="1114"/>
                  </a:lnTo>
                  <a:lnTo>
                    <a:pt x="3446" y="1105"/>
                  </a:lnTo>
                  <a:lnTo>
                    <a:pt x="3457" y="1094"/>
                  </a:lnTo>
                  <a:lnTo>
                    <a:pt x="3457" y="1094"/>
                  </a:lnTo>
                  <a:lnTo>
                    <a:pt x="3467" y="1083"/>
                  </a:lnTo>
                  <a:lnTo>
                    <a:pt x="3475" y="1075"/>
                  </a:lnTo>
                  <a:lnTo>
                    <a:pt x="3479" y="1069"/>
                  </a:lnTo>
                  <a:lnTo>
                    <a:pt x="3483" y="1062"/>
                  </a:lnTo>
                  <a:lnTo>
                    <a:pt x="3483" y="1062"/>
                  </a:lnTo>
                  <a:lnTo>
                    <a:pt x="3488" y="1053"/>
                  </a:lnTo>
                  <a:lnTo>
                    <a:pt x="3489" y="1048"/>
                  </a:lnTo>
                  <a:lnTo>
                    <a:pt x="3491" y="1044"/>
                  </a:lnTo>
                  <a:lnTo>
                    <a:pt x="3491" y="1040"/>
                  </a:lnTo>
                  <a:lnTo>
                    <a:pt x="3490" y="1036"/>
                  </a:lnTo>
                  <a:lnTo>
                    <a:pt x="3487" y="1034"/>
                  </a:lnTo>
                  <a:lnTo>
                    <a:pt x="3482" y="1032"/>
                  </a:lnTo>
                  <a:lnTo>
                    <a:pt x="3482" y="1032"/>
                  </a:lnTo>
                  <a:lnTo>
                    <a:pt x="3471" y="1030"/>
                  </a:lnTo>
                  <a:lnTo>
                    <a:pt x="3461" y="1027"/>
                  </a:lnTo>
                  <a:lnTo>
                    <a:pt x="3452" y="1025"/>
                  </a:lnTo>
                  <a:lnTo>
                    <a:pt x="3446" y="1026"/>
                  </a:lnTo>
                  <a:lnTo>
                    <a:pt x="3439" y="1026"/>
                  </a:lnTo>
                  <a:lnTo>
                    <a:pt x="3439" y="1026"/>
                  </a:lnTo>
                  <a:lnTo>
                    <a:pt x="3432" y="1027"/>
                  </a:lnTo>
                  <a:lnTo>
                    <a:pt x="3426" y="1027"/>
                  </a:lnTo>
                  <a:lnTo>
                    <a:pt x="3414" y="1025"/>
                  </a:lnTo>
                  <a:lnTo>
                    <a:pt x="3402" y="1023"/>
                  </a:lnTo>
                  <a:lnTo>
                    <a:pt x="3396" y="1022"/>
                  </a:lnTo>
                  <a:lnTo>
                    <a:pt x="3388" y="1021"/>
                  </a:lnTo>
                  <a:lnTo>
                    <a:pt x="3388" y="1021"/>
                  </a:lnTo>
                  <a:lnTo>
                    <a:pt x="3372" y="1021"/>
                  </a:lnTo>
                  <a:lnTo>
                    <a:pt x="3359" y="1018"/>
                  </a:lnTo>
                  <a:lnTo>
                    <a:pt x="3352" y="1016"/>
                  </a:lnTo>
                  <a:lnTo>
                    <a:pt x="3347" y="1014"/>
                  </a:lnTo>
                  <a:lnTo>
                    <a:pt x="3342" y="1011"/>
                  </a:lnTo>
                  <a:lnTo>
                    <a:pt x="3337" y="1007"/>
                  </a:lnTo>
                  <a:lnTo>
                    <a:pt x="3337" y="1007"/>
                  </a:lnTo>
                  <a:lnTo>
                    <a:pt x="3330" y="998"/>
                  </a:lnTo>
                  <a:lnTo>
                    <a:pt x="3323" y="989"/>
                  </a:lnTo>
                  <a:lnTo>
                    <a:pt x="3317" y="981"/>
                  </a:lnTo>
                  <a:lnTo>
                    <a:pt x="3313" y="978"/>
                  </a:lnTo>
                  <a:lnTo>
                    <a:pt x="3309" y="975"/>
                  </a:lnTo>
                  <a:lnTo>
                    <a:pt x="3309" y="975"/>
                  </a:lnTo>
                  <a:lnTo>
                    <a:pt x="3300" y="972"/>
                  </a:lnTo>
                  <a:lnTo>
                    <a:pt x="3293" y="969"/>
                  </a:lnTo>
                  <a:lnTo>
                    <a:pt x="3291" y="967"/>
                  </a:lnTo>
                  <a:lnTo>
                    <a:pt x="3292" y="966"/>
                  </a:lnTo>
                  <a:lnTo>
                    <a:pt x="3294" y="963"/>
                  </a:lnTo>
                  <a:lnTo>
                    <a:pt x="3299" y="960"/>
                  </a:lnTo>
                  <a:lnTo>
                    <a:pt x="3299" y="960"/>
                  </a:lnTo>
                  <a:lnTo>
                    <a:pt x="3308" y="956"/>
                  </a:lnTo>
                  <a:lnTo>
                    <a:pt x="3315" y="954"/>
                  </a:lnTo>
                  <a:lnTo>
                    <a:pt x="3317" y="954"/>
                  </a:lnTo>
                  <a:lnTo>
                    <a:pt x="3319" y="955"/>
                  </a:lnTo>
                  <a:lnTo>
                    <a:pt x="3324" y="959"/>
                  </a:lnTo>
                  <a:lnTo>
                    <a:pt x="3324" y="959"/>
                  </a:lnTo>
                  <a:lnTo>
                    <a:pt x="3329" y="963"/>
                  </a:lnTo>
                  <a:lnTo>
                    <a:pt x="3333" y="968"/>
                  </a:lnTo>
                  <a:lnTo>
                    <a:pt x="3337" y="972"/>
                  </a:lnTo>
                  <a:lnTo>
                    <a:pt x="3340" y="973"/>
                  </a:lnTo>
                  <a:lnTo>
                    <a:pt x="3343" y="975"/>
                  </a:lnTo>
                  <a:lnTo>
                    <a:pt x="3343" y="975"/>
                  </a:lnTo>
                  <a:lnTo>
                    <a:pt x="3364" y="980"/>
                  </a:lnTo>
                  <a:lnTo>
                    <a:pt x="3376" y="985"/>
                  </a:lnTo>
                  <a:lnTo>
                    <a:pt x="3382" y="988"/>
                  </a:lnTo>
                  <a:lnTo>
                    <a:pt x="3388" y="991"/>
                  </a:lnTo>
                  <a:lnTo>
                    <a:pt x="3388" y="991"/>
                  </a:lnTo>
                  <a:lnTo>
                    <a:pt x="3396" y="998"/>
                  </a:lnTo>
                  <a:lnTo>
                    <a:pt x="3404" y="1006"/>
                  </a:lnTo>
                  <a:lnTo>
                    <a:pt x="3413" y="1011"/>
                  </a:lnTo>
                  <a:lnTo>
                    <a:pt x="3418" y="1013"/>
                  </a:lnTo>
                  <a:lnTo>
                    <a:pt x="3424" y="1015"/>
                  </a:lnTo>
                  <a:lnTo>
                    <a:pt x="3424" y="1015"/>
                  </a:lnTo>
                  <a:lnTo>
                    <a:pt x="3438" y="1018"/>
                  </a:lnTo>
                  <a:lnTo>
                    <a:pt x="3454" y="1019"/>
                  </a:lnTo>
                  <a:lnTo>
                    <a:pt x="3462" y="1019"/>
                  </a:lnTo>
                  <a:lnTo>
                    <a:pt x="3468" y="1018"/>
                  </a:lnTo>
                  <a:lnTo>
                    <a:pt x="3475" y="1016"/>
                  </a:lnTo>
                  <a:lnTo>
                    <a:pt x="3479" y="1012"/>
                  </a:lnTo>
                  <a:lnTo>
                    <a:pt x="3479" y="1012"/>
                  </a:lnTo>
                  <a:lnTo>
                    <a:pt x="3483" y="1008"/>
                  </a:lnTo>
                  <a:lnTo>
                    <a:pt x="3487" y="1002"/>
                  </a:lnTo>
                  <a:lnTo>
                    <a:pt x="3497" y="995"/>
                  </a:lnTo>
                  <a:lnTo>
                    <a:pt x="3508" y="989"/>
                  </a:lnTo>
                  <a:lnTo>
                    <a:pt x="3517" y="986"/>
                  </a:lnTo>
                  <a:lnTo>
                    <a:pt x="3517" y="986"/>
                  </a:lnTo>
                  <a:lnTo>
                    <a:pt x="3520" y="985"/>
                  </a:lnTo>
                  <a:lnTo>
                    <a:pt x="3523" y="982"/>
                  </a:lnTo>
                  <a:lnTo>
                    <a:pt x="3528" y="974"/>
                  </a:lnTo>
                  <a:lnTo>
                    <a:pt x="3532" y="964"/>
                  </a:lnTo>
                  <a:lnTo>
                    <a:pt x="3535" y="960"/>
                  </a:lnTo>
                  <a:lnTo>
                    <a:pt x="3539" y="956"/>
                  </a:lnTo>
                  <a:lnTo>
                    <a:pt x="3539" y="956"/>
                  </a:lnTo>
                  <a:lnTo>
                    <a:pt x="3547" y="950"/>
                  </a:lnTo>
                  <a:lnTo>
                    <a:pt x="3552" y="945"/>
                  </a:lnTo>
                  <a:lnTo>
                    <a:pt x="3556" y="940"/>
                  </a:lnTo>
                  <a:lnTo>
                    <a:pt x="3557" y="938"/>
                  </a:lnTo>
                  <a:lnTo>
                    <a:pt x="3557" y="935"/>
                  </a:lnTo>
                  <a:lnTo>
                    <a:pt x="3557" y="935"/>
                  </a:lnTo>
                  <a:lnTo>
                    <a:pt x="3556" y="933"/>
                  </a:lnTo>
                  <a:lnTo>
                    <a:pt x="3554" y="931"/>
                  </a:lnTo>
                  <a:lnTo>
                    <a:pt x="3551" y="928"/>
                  </a:lnTo>
                  <a:lnTo>
                    <a:pt x="3548" y="926"/>
                  </a:lnTo>
                  <a:lnTo>
                    <a:pt x="3546" y="924"/>
                  </a:lnTo>
                  <a:lnTo>
                    <a:pt x="3546" y="924"/>
                  </a:lnTo>
                  <a:lnTo>
                    <a:pt x="3543" y="920"/>
                  </a:lnTo>
                  <a:lnTo>
                    <a:pt x="3539" y="916"/>
                  </a:lnTo>
                  <a:lnTo>
                    <a:pt x="3533" y="914"/>
                  </a:lnTo>
                  <a:lnTo>
                    <a:pt x="3528" y="912"/>
                  </a:lnTo>
                  <a:lnTo>
                    <a:pt x="3528" y="912"/>
                  </a:lnTo>
                  <a:lnTo>
                    <a:pt x="3522" y="910"/>
                  </a:lnTo>
                  <a:lnTo>
                    <a:pt x="3517" y="906"/>
                  </a:lnTo>
                  <a:lnTo>
                    <a:pt x="3515" y="904"/>
                  </a:lnTo>
                  <a:lnTo>
                    <a:pt x="3514" y="902"/>
                  </a:lnTo>
                  <a:lnTo>
                    <a:pt x="3514" y="899"/>
                  </a:lnTo>
                  <a:lnTo>
                    <a:pt x="3516" y="897"/>
                  </a:lnTo>
                  <a:lnTo>
                    <a:pt x="3516" y="897"/>
                  </a:lnTo>
                  <a:lnTo>
                    <a:pt x="3518" y="895"/>
                  </a:lnTo>
                  <a:lnTo>
                    <a:pt x="3521" y="894"/>
                  </a:lnTo>
                  <a:lnTo>
                    <a:pt x="3525" y="894"/>
                  </a:lnTo>
                  <a:lnTo>
                    <a:pt x="3528" y="894"/>
                  </a:lnTo>
                  <a:lnTo>
                    <a:pt x="3537" y="896"/>
                  </a:lnTo>
                  <a:lnTo>
                    <a:pt x="3541" y="896"/>
                  </a:lnTo>
                  <a:lnTo>
                    <a:pt x="3546" y="896"/>
                  </a:lnTo>
                  <a:lnTo>
                    <a:pt x="3546" y="896"/>
                  </a:lnTo>
                  <a:lnTo>
                    <a:pt x="3559" y="894"/>
                  </a:lnTo>
                  <a:lnTo>
                    <a:pt x="3573" y="891"/>
                  </a:lnTo>
                  <a:lnTo>
                    <a:pt x="3579" y="891"/>
                  </a:lnTo>
                  <a:lnTo>
                    <a:pt x="3584" y="891"/>
                  </a:lnTo>
                  <a:lnTo>
                    <a:pt x="3589" y="893"/>
                  </a:lnTo>
                  <a:lnTo>
                    <a:pt x="3591" y="895"/>
                  </a:lnTo>
                  <a:lnTo>
                    <a:pt x="3592" y="897"/>
                  </a:lnTo>
                  <a:lnTo>
                    <a:pt x="3592" y="897"/>
                  </a:lnTo>
                  <a:lnTo>
                    <a:pt x="3597" y="906"/>
                  </a:lnTo>
                  <a:lnTo>
                    <a:pt x="3603" y="914"/>
                  </a:lnTo>
                  <a:lnTo>
                    <a:pt x="3606" y="918"/>
                  </a:lnTo>
                  <a:lnTo>
                    <a:pt x="3610" y="922"/>
                  </a:lnTo>
                  <a:lnTo>
                    <a:pt x="3615" y="924"/>
                  </a:lnTo>
                  <a:lnTo>
                    <a:pt x="3620" y="924"/>
                  </a:lnTo>
                  <a:lnTo>
                    <a:pt x="3620" y="924"/>
                  </a:lnTo>
                  <a:lnTo>
                    <a:pt x="3629" y="926"/>
                  </a:lnTo>
                  <a:lnTo>
                    <a:pt x="3638" y="929"/>
                  </a:lnTo>
                  <a:lnTo>
                    <a:pt x="3643" y="931"/>
                  </a:lnTo>
                  <a:lnTo>
                    <a:pt x="3646" y="934"/>
                  </a:lnTo>
                  <a:lnTo>
                    <a:pt x="3649" y="937"/>
                  </a:lnTo>
                  <a:lnTo>
                    <a:pt x="3652" y="941"/>
                  </a:lnTo>
                  <a:lnTo>
                    <a:pt x="3652" y="941"/>
                  </a:lnTo>
                  <a:lnTo>
                    <a:pt x="3657" y="949"/>
                  </a:lnTo>
                  <a:lnTo>
                    <a:pt x="3664" y="956"/>
                  </a:lnTo>
                  <a:lnTo>
                    <a:pt x="3671" y="963"/>
                  </a:lnTo>
                  <a:lnTo>
                    <a:pt x="3677" y="971"/>
                  </a:lnTo>
                  <a:lnTo>
                    <a:pt x="3677" y="971"/>
                  </a:lnTo>
                  <a:lnTo>
                    <a:pt x="3680" y="975"/>
                  </a:lnTo>
                  <a:lnTo>
                    <a:pt x="3683" y="977"/>
                  </a:lnTo>
                  <a:lnTo>
                    <a:pt x="3686" y="978"/>
                  </a:lnTo>
                  <a:lnTo>
                    <a:pt x="3689" y="979"/>
                  </a:lnTo>
                  <a:lnTo>
                    <a:pt x="3696" y="978"/>
                  </a:lnTo>
                  <a:lnTo>
                    <a:pt x="3704" y="977"/>
                  </a:lnTo>
                  <a:lnTo>
                    <a:pt x="3704" y="977"/>
                  </a:lnTo>
                  <a:lnTo>
                    <a:pt x="3712" y="977"/>
                  </a:lnTo>
                  <a:lnTo>
                    <a:pt x="3718" y="977"/>
                  </a:lnTo>
                  <a:lnTo>
                    <a:pt x="3720" y="976"/>
                  </a:lnTo>
                  <a:lnTo>
                    <a:pt x="3722" y="975"/>
                  </a:lnTo>
                  <a:lnTo>
                    <a:pt x="3723" y="973"/>
                  </a:lnTo>
                  <a:lnTo>
                    <a:pt x="3723" y="971"/>
                  </a:lnTo>
                  <a:lnTo>
                    <a:pt x="3723" y="971"/>
                  </a:lnTo>
                  <a:lnTo>
                    <a:pt x="3723" y="967"/>
                  </a:lnTo>
                  <a:lnTo>
                    <a:pt x="3722" y="963"/>
                  </a:lnTo>
                  <a:lnTo>
                    <a:pt x="3721" y="962"/>
                  </a:lnTo>
                  <a:lnTo>
                    <a:pt x="3719" y="961"/>
                  </a:lnTo>
                  <a:lnTo>
                    <a:pt x="3714" y="960"/>
                  </a:lnTo>
                  <a:lnTo>
                    <a:pt x="3714" y="960"/>
                  </a:lnTo>
                  <a:lnTo>
                    <a:pt x="3711" y="960"/>
                  </a:lnTo>
                  <a:lnTo>
                    <a:pt x="3708" y="959"/>
                  </a:lnTo>
                  <a:lnTo>
                    <a:pt x="3703" y="955"/>
                  </a:lnTo>
                  <a:lnTo>
                    <a:pt x="3697" y="951"/>
                  </a:lnTo>
                  <a:lnTo>
                    <a:pt x="3690" y="946"/>
                  </a:lnTo>
                  <a:lnTo>
                    <a:pt x="3690" y="946"/>
                  </a:lnTo>
                  <a:lnTo>
                    <a:pt x="3680" y="941"/>
                  </a:lnTo>
                  <a:lnTo>
                    <a:pt x="3669" y="937"/>
                  </a:lnTo>
                  <a:lnTo>
                    <a:pt x="3669" y="937"/>
                  </a:lnTo>
                  <a:lnTo>
                    <a:pt x="3665" y="935"/>
                  </a:lnTo>
                  <a:lnTo>
                    <a:pt x="3661" y="932"/>
                  </a:lnTo>
                  <a:lnTo>
                    <a:pt x="3658" y="929"/>
                  </a:lnTo>
                  <a:lnTo>
                    <a:pt x="3655" y="925"/>
                  </a:lnTo>
                  <a:lnTo>
                    <a:pt x="3653" y="922"/>
                  </a:lnTo>
                  <a:lnTo>
                    <a:pt x="3653" y="918"/>
                  </a:lnTo>
                  <a:lnTo>
                    <a:pt x="3653" y="916"/>
                  </a:lnTo>
                  <a:lnTo>
                    <a:pt x="3655" y="916"/>
                  </a:lnTo>
                  <a:lnTo>
                    <a:pt x="3655" y="916"/>
                  </a:lnTo>
                  <a:lnTo>
                    <a:pt x="3667" y="916"/>
                  </a:lnTo>
                  <a:lnTo>
                    <a:pt x="3672" y="917"/>
                  </a:lnTo>
                  <a:lnTo>
                    <a:pt x="3674" y="918"/>
                  </a:lnTo>
                  <a:lnTo>
                    <a:pt x="3675" y="921"/>
                  </a:lnTo>
                  <a:lnTo>
                    <a:pt x="3675" y="921"/>
                  </a:lnTo>
                  <a:lnTo>
                    <a:pt x="3677" y="923"/>
                  </a:lnTo>
                  <a:lnTo>
                    <a:pt x="3680" y="925"/>
                  </a:lnTo>
                  <a:lnTo>
                    <a:pt x="3687" y="928"/>
                  </a:lnTo>
                  <a:lnTo>
                    <a:pt x="3691" y="929"/>
                  </a:lnTo>
                  <a:lnTo>
                    <a:pt x="3694" y="929"/>
                  </a:lnTo>
                  <a:lnTo>
                    <a:pt x="3696" y="928"/>
                  </a:lnTo>
                  <a:lnTo>
                    <a:pt x="3697" y="927"/>
                  </a:lnTo>
                  <a:lnTo>
                    <a:pt x="3697" y="927"/>
                  </a:lnTo>
                  <a:lnTo>
                    <a:pt x="3697" y="921"/>
                  </a:lnTo>
                  <a:lnTo>
                    <a:pt x="3698" y="913"/>
                  </a:lnTo>
                  <a:lnTo>
                    <a:pt x="3697" y="909"/>
                  </a:lnTo>
                  <a:lnTo>
                    <a:pt x="3696" y="906"/>
                  </a:lnTo>
                  <a:lnTo>
                    <a:pt x="3693" y="902"/>
                  </a:lnTo>
                  <a:lnTo>
                    <a:pt x="3690" y="899"/>
                  </a:lnTo>
                  <a:lnTo>
                    <a:pt x="3690" y="899"/>
                  </a:lnTo>
                  <a:lnTo>
                    <a:pt x="3685" y="896"/>
                  </a:lnTo>
                  <a:lnTo>
                    <a:pt x="3681" y="892"/>
                  </a:lnTo>
                  <a:lnTo>
                    <a:pt x="3675" y="883"/>
                  </a:lnTo>
                  <a:lnTo>
                    <a:pt x="3669" y="875"/>
                  </a:lnTo>
                  <a:lnTo>
                    <a:pt x="3666" y="872"/>
                  </a:lnTo>
                  <a:lnTo>
                    <a:pt x="3662" y="870"/>
                  </a:lnTo>
                  <a:lnTo>
                    <a:pt x="3662" y="870"/>
                  </a:lnTo>
                  <a:lnTo>
                    <a:pt x="3656" y="866"/>
                  </a:lnTo>
                  <a:lnTo>
                    <a:pt x="3650" y="863"/>
                  </a:lnTo>
                  <a:lnTo>
                    <a:pt x="3643" y="860"/>
                  </a:lnTo>
                  <a:lnTo>
                    <a:pt x="3636" y="859"/>
                  </a:lnTo>
                  <a:lnTo>
                    <a:pt x="3636" y="859"/>
                  </a:lnTo>
                  <a:lnTo>
                    <a:pt x="3633" y="859"/>
                  </a:lnTo>
                  <a:lnTo>
                    <a:pt x="3629" y="857"/>
                  </a:lnTo>
                  <a:lnTo>
                    <a:pt x="3623" y="854"/>
                  </a:lnTo>
                  <a:lnTo>
                    <a:pt x="3621" y="852"/>
                  </a:lnTo>
                  <a:lnTo>
                    <a:pt x="3620" y="850"/>
                  </a:lnTo>
                  <a:lnTo>
                    <a:pt x="3620" y="847"/>
                  </a:lnTo>
                  <a:lnTo>
                    <a:pt x="3622" y="845"/>
                  </a:lnTo>
                  <a:lnTo>
                    <a:pt x="3622" y="845"/>
                  </a:lnTo>
                  <a:lnTo>
                    <a:pt x="3625" y="844"/>
                  </a:lnTo>
                  <a:lnTo>
                    <a:pt x="3629" y="842"/>
                  </a:lnTo>
                  <a:lnTo>
                    <a:pt x="3634" y="841"/>
                  </a:lnTo>
                  <a:lnTo>
                    <a:pt x="3639" y="841"/>
                  </a:lnTo>
                  <a:lnTo>
                    <a:pt x="3645" y="842"/>
                  </a:lnTo>
                  <a:lnTo>
                    <a:pt x="3649" y="843"/>
                  </a:lnTo>
                  <a:lnTo>
                    <a:pt x="3654" y="846"/>
                  </a:lnTo>
                  <a:lnTo>
                    <a:pt x="3657" y="850"/>
                  </a:lnTo>
                  <a:lnTo>
                    <a:pt x="3657" y="850"/>
                  </a:lnTo>
                  <a:lnTo>
                    <a:pt x="3664" y="860"/>
                  </a:lnTo>
                  <a:lnTo>
                    <a:pt x="3673" y="868"/>
                  </a:lnTo>
                  <a:lnTo>
                    <a:pt x="3681" y="875"/>
                  </a:lnTo>
                  <a:lnTo>
                    <a:pt x="3686" y="878"/>
                  </a:lnTo>
                  <a:lnTo>
                    <a:pt x="3691" y="880"/>
                  </a:lnTo>
                  <a:lnTo>
                    <a:pt x="3691" y="880"/>
                  </a:lnTo>
                  <a:lnTo>
                    <a:pt x="3695" y="882"/>
                  </a:lnTo>
                  <a:lnTo>
                    <a:pt x="3699" y="885"/>
                  </a:lnTo>
                  <a:lnTo>
                    <a:pt x="3701" y="889"/>
                  </a:lnTo>
                  <a:lnTo>
                    <a:pt x="3703" y="893"/>
                  </a:lnTo>
                  <a:lnTo>
                    <a:pt x="3708" y="901"/>
                  </a:lnTo>
                  <a:lnTo>
                    <a:pt x="3710" y="904"/>
                  </a:lnTo>
                  <a:lnTo>
                    <a:pt x="3713" y="906"/>
                  </a:lnTo>
                  <a:lnTo>
                    <a:pt x="3713" y="906"/>
                  </a:lnTo>
                  <a:lnTo>
                    <a:pt x="3719" y="909"/>
                  </a:lnTo>
                  <a:lnTo>
                    <a:pt x="3724" y="910"/>
                  </a:lnTo>
                  <a:lnTo>
                    <a:pt x="3728" y="910"/>
                  </a:lnTo>
                  <a:lnTo>
                    <a:pt x="3730" y="910"/>
                  </a:lnTo>
                  <a:lnTo>
                    <a:pt x="3735" y="905"/>
                  </a:lnTo>
                  <a:lnTo>
                    <a:pt x="3735" y="905"/>
                  </a:lnTo>
                  <a:lnTo>
                    <a:pt x="3738" y="903"/>
                  </a:lnTo>
                  <a:lnTo>
                    <a:pt x="3742" y="900"/>
                  </a:lnTo>
                  <a:lnTo>
                    <a:pt x="3751" y="896"/>
                  </a:lnTo>
                  <a:lnTo>
                    <a:pt x="3761" y="892"/>
                  </a:lnTo>
                  <a:lnTo>
                    <a:pt x="3768" y="890"/>
                  </a:lnTo>
                  <a:lnTo>
                    <a:pt x="3768" y="890"/>
                  </a:lnTo>
                  <a:lnTo>
                    <a:pt x="3771" y="889"/>
                  </a:lnTo>
                  <a:lnTo>
                    <a:pt x="3773" y="887"/>
                  </a:lnTo>
                  <a:lnTo>
                    <a:pt x="3778" y="882"/>
                  </a:lnTo>
                  <a:lnTo>
                    <a:pt x="3784" y="877"/>
                  </a:lnTo>
                  <a:lnTo>
                    <a:pt x="3788" y="875"/>
                  </a:lnTo>
                  <a:lnTo>
                    <a:pt x="3792" y="874"/>
                  </a:lnTo>
                  <a:lnTo>
                    <a:pt x="3792" y="874"/>
                  </a:lnTo>
                  <a:lnTo>
                    <a:pt x="3800" y="873"/>
                  </a:lnTo>
                  <a:lnTo>
                    <a:pt x="3804" y="871"/>
                  </a:lnTo>
                  <a:lnTo>
                    <a:pt x="3807" y="867"/>
                  </a:lnTo>
                  <a:lnTo>
                    <a:pt x="3810" y="860"/>
                  </a:lnTo>
                  <a:lnTo>
                    <a:pt x="3810" y="860"/>
                  </a:lnTo>
                  <a:lnTo>
                    <a:pt x="3812" y="855"/>
                  </a:lnTo>
                  <a:lnTo>
                    <a:pt x="3816" y="851"/>
                  </a:lnTo>
                  <a:lnTo>
                    <a:pt x="3820" y="849"/>
                  </a:lnTo>
                  <a:lnTo>
                    <a:pt x="3823" y="847"/>
                  </a:lnTo>
                  <a:lnTo>
                    <a:pt x="3831" y="844"/>
                  </a:lnTo>
                  <a:lnTo>
                    <a:pt x="3839" y="842"/>
                  </a:lnTo>
                  <a:lnTo>
                    <a:pt x="3839" y="842"/>
                  </a:lnTo>
                  <a:lnTo>
                    <a:pt x="3843" y="840"/>
                  </a:lnTo>
                  <a:lnTo>
                    <a:pt x="3846" y="838"/>
                  </a:lnTo>
                  <a:lnTo>
                    <a:pt x="3849" y="836"/>
                  </a:lnTo>
                  <a:lnTo>
                    <a:pt x="3851" y="832"/>
                  </a:lnTo>
                  <a:lnTo>
                    <a:pt x="3854" y="825"/>
                  </a:lnTo>
                  <a:lnTo>
                    <a:pt x="3856" y="818"/>
                  </a:lnTo>
                  <a:lnTo>
                    <a:pt x="3856" y="818"/>
                  </a:lnTo>
                  <a:lnTo>
                    <a:pt x="3856" y="807"/>
                  </a:lnTo>
                  <a:lnTo>
                    <a:pt x="3857" y="794"/>
                  </a:lnTo>
                  <a:lnTo>
                    <a:pt x="3856" y="787"/>
                  </a:lnTo>
                  <a:lnTo>
                    <a:pt x="3855" y="781"/>
                  </a:lnTo>
                  <a:lnTo>
                    <a:pt x="3853" y="776"/>
                  </a:lnTo>
                  <a:lnTo>
                    <a:pt x="3850" y="773"/>
                  </a:lnTo>
                  <a:lnTo>
                    <a:pt x="3850" y="773"/>
                  </a:lnTo>
                  <a:lnTo>
                    <a:pt x="3843" y="770"/>
                  </a:lnTo>
                  <a:lnTo>
                    <a:pt x="3836" y="766"/>
                  </a:lnTo>
                  <a:lnTo>
                    <a:pt x="3830" y="761"/>
                  </a:lnTo>
                  <a:lnTo>
                    <a:pt x="3827" y="758"/>
                  </a:lnTo>
                  <a:lnTo>
                    <a:pt x="3825" y="754"/>
                  </a:lnTo>
                  <a:lnTo>
                    <a:pt x="3825" y="754"/>
                  </a:lnTo>
                  <a:lnTo>
                    <a:pt x="3822" y="750"/>
                  </a:lnTo>
                  <a:lnTo>
                    <a:pt x="3819" y="748"/>
                  </a:lnTo>
                  <a:lnTo>
                    <a:pt x="3812" y="744"/>
                  </a:lnTo>
                  <a:lnTo>
                    <a:pt x="3808" y="743"/>
                  </a:lnTo>
                  <a:lnTo>
                    <a:pt x="3806" y="740"/>
                  </a:lnTo>
                  <a:lnTo>
                    <a:pt x="3804" y="737"/>
                  </a:lnTo>
                  <a:lnTo>
                    <a:pt x="3803" y="732"/>
                  </a:lnTo>
                  <a:lnTo>
                    <a:pt x="3803" y="732"/>
                  </a:lnTo>
                  <a:lnTo>
                    <a:pt x="3803" y="717"/>
                  </a:lnTo>
                  <a:lnTo>
                    <a:pt x="3803" y="715"/>
                  </a:lnTo>
                  <a:lnTo>
                    <a:pt x="3801" y="713"/>
                  </a:lnTo>
                  <a:lnTo>
                    <a:pt x="3797" y="708"/>
                  </a:lnTo>
                  <a:lnTo>
                    <a:pt x="3797" y="708"/>
                  </a:lnTo>
                  <a:lnTo>
                    <a:pt x="3790" y="703"/>
                  </a:lnTo>
                  <a:lnTo>
                    <a:pt x="3784" y="699"/>
                  </a:lnTo>
                  <a:lnTo>
                    <a:pt x="3781" y="697"/>
                  </a:lnTo>
                  <a:lnTo>
                    <a:pt x="3780" y="695"/>
                  </a:lnTo>
                  <a:lnTo>
                    <a:pt x="3778" y="692"/>
                  </a:lnTo>
                  <a:lnTo>
                    <a:pt x="3778" y="688"/>
                  </a:lnTo>
                  <a:lnTo>
                    <a:pt x="3778" y="688"/>
                  </a:lnTo>
                  <a:lnTo>
                    <a:pt x="3778" y="682"/>
                  </a:lnTo>
                  <a:lnTo>
                    <a:pt x="3779" y="680"/>
                  </a:lnTo>
                  <a:lnTo>
                    <a:pt x="3780" y="679"/>
                  </a:lnTo>
                  <a:lnTo>
                    <a:pt x="3782" y="678"/>
                  </a:lnTo>
                  <a:lnTo>
                    <a:pt x="3784" y="678"/>
                  </a:lnTo>
                  <a:lnTo>
                    <a:pt x="3790" y="678"/>
                  </a:lnTo>
                  <a:lnTo>
                    <a:pt x="3790" y="678"/>
                  </a:lnTo>
                  <a:lnTo>
                    <a:pt x="3794" y="680"/>
                  </a:lnTo>
                  <a:lnTo>
                    <a:pt x="3798" y="682"/>
                  </a:lnTo>
                  <a:lnTo>
                    <a:pt x="3804" y="688"/>
                  </a:lnTo>
                  <a:lnTo>
                    <a:pt x="3807" y="690"/>
                  </a:lnTo>
                  <a:lnTo>
                    <a:pt x="3810" y="691"/>
                  </a:lnTo>
                  <a:lnTo>
                    <a:pt x="3814" y="691"/>
                  </a:lnTo>
                  <a:lnTo>
                    <a:pt x="3816" y="688"/>
                  </a:lnTo>
                  <a:lnTo>
                    <a:pt x="3816" y="688"/>
                  </a:lnTo>
                  <a:lnTo>
                    <a:pt x="3819" y="682"/>
                  </a:lnTo>
                  <a:lnTo>
                    <a:pt x="3822" y="678"/>
                  </a:lnTo>
                  <a:lnTo>
                    <a:pt x="3823" y="676"/>
                  </a:lnTo>
                  <a:lnTo>
                    <a:pt x="3825" y="675"/>
                  </a:lnTo>
                  <a:lnTo>
                    <a:pt x="3831" y="674"/>
                  </a:lnTo>
                  <a:lnTo>
                    <a:pt x="3831" y="674"/>
                  </a:lnTo>
                  <a:lnTo>
                    <a:pt x="3839" y="674"/>
                  </a:lnTo>
                  <a:lnTo>
                    <a:pt x="3845" y="673"/>
                  </a:lnTo>
                  <a:lnTo>
                    <a:pt x="3848" y="672"/>
                  </a:lnTo>
                  <a:lnTo>
                    <a:pt x="3850" y="670"/>
                  </a:lnTo>
                  <a:lnTo>
                    <a:pt x="3851" y="668"/>
                  </a:lnTo>
                  <a:lnTo>
                    <a:pt x="3852" y="665"/>
                  </a:lnTo>
                  <a:lnTo>
                    <a:pt x="3852" y="665"/>
                  </a:lnTo>
                  <a:lnTo>
                    <a:pt x="3855" y="647"/>
                  </a:lnTo>
                  <a:lnTo>
                    <a:pt x="3856" y="640"/>
                  </a:lnTo>
                  <a:lnTo>
                    <a:pt x="3855" y="638"/>
                  </a:lnTo>
                  <a:lnTo>
                    <a:pt x="3854" y="637"/>
                  </a:lnTo>
                  <a:lnTo>
                    <a:pt x="3854" y="637"/>
                  </a:lnTo>
                  <a:lnTo>
                    <a:pt x="3848" y="637"/>
                  </a:lnTo>
                  <a:lnTo>
                    <a:pt x="3842" y="637"/>
                  </a:lnTo>
                  <a:lnTo>
                    <a:pt x="3839" y="636"/>
                  </a:lnTo>
                  <a:lnTo>
                    <a:pt x="3837" y="634"/>
                  </a:lnTo>
                  <a:lnTo>
                    <a:pt x="3835" y="632"/>
                  </a:lnTo>
                  <a:lnTo>
                    <a:pt x="3835" y="628"/>
                  </a:lnTo>
                  <a:lnTo>
                    <a:pt x="3835" y="628"/>
                  </a:lnTo>
                  <a:lnTo>
                    <a:pt x="3835" y="624"/>
                  </a:lnTo>
                  <a:lnTo>
                    <a:pt x="3836" y="622"/>
                  </a:lnTo>
                  <a:lnTo>
                    <a:pt x="3837" y="620"/>
                  </a:lnTo>
                  <a:lnTo>
                    <a:pt x="3838" y="619"/>
                  </a:lnTo>
                  <a:lnTo>
                    <a:pt x="3843" y="618"/>
                  </a:lnTo>
                  <a:lnTo>
                    <a:pt x="3849" y="614"/>
                  </a:lnTo>
                  <a:lnTo>
                    <a:pt x="3849" y="614"/>
                  </a:lnTo>
                  <a:lnTo>
                    <a:pt x="3854" y="609"/>
                  </a:lnTo>
                  <a:lnTo>
                    <a:pt x="3856" y="606"/>
                  </a:lnTo>
                  <a:lnTo>
                    <a:pt x="3857" y="603"/>
                  </a:lnTo>
                  <a:lnTo>
                    <a:pt x="3857" y="600"/>
                  </a:lnTo>
                  <a:lnTo>
                    <a:pt x="3856" y="598"/>
                  </a:lnTo>
                  <a:lnTo>
                    <a:pt x="3854" y="596"/>
                  </a:lnTo>
                  <a:lnTo>
                    <a:pt x="3851" y="594"/>
                  </a:lnTo>
                  <a:lnTo>
                    <a:pt x="3851" y="594"/>
                  </a:lnTo>
                  <a:lnTo>
                    <a:pt x="3844" y="592"/>
                  </a:lnTo>
                  <a:lnTo>
                    <a:pt x="3841" y="589"/>
                  </a:lnTo>
                  <a:lnTo>
                    <a:pt x="3836" y="587"/>
                  </a:lnTo>
                  <a:lnTo>
                    <a:pt x="3834" y="586"/>
                  </a:lnTo>
                  <a:lnTo>
                    <a:pt x="3830" y="586"/>
                  </a:lnTo>
                  <a:lnTo>
                    <a:pt x="3830" y="586"/>
                  </a:lnTo>
                  <a:lnTo>
                    <a:pt x="3820" y="588"/>
                  </a:lnTo>
                  <a:lnTo>
                    <a:pt x="3810" y="590"/>
                  </a:lnTo>
                  <a:lnTo>
                    <a:pt x="3805" y="590"/>
                  </a:lnTo>
                  <a:lnTo>
                    <a:pt x="3801" y="590"/>
                  </a:lnTo>
                  <a:lnTo>
                    <a:pt x="3798" y="588"/>
                  </a:lnTo>
                  <a:lnTo>
                    <a:pt x="3796" y="586"/>
                  </a:lnTo>
                  <a:lnTo>
                    <a:pt x="3796" y="586"/>
                  </a:lnTo>
                  <a:lnTo>
                    <a:pt x="3792" y="579"/>
                  </a:lnTo>
                  <a:lnTo>
                    <a:pt x="3786" y="571"/>
                  </a:lnTo>
                  <a:lnTo>
                    <a:pt x="3778" y="564"/>
                  </a:lnTo>
                  <a:lnTo>
                    <a:pt x="3769" y="557"/>
                  </a:lnTo>
                  <a:lnTo>
                    <a:pt x="3769" y="557"/>
                  </a:lnTo>
                  <a:lnTo>
                    <a:pt x="3766" y="555"/>
                  </a:lnTo>
                  <a:lnTo>
                    <a:pt x="3765" y="553"/>
                  </a:lnTo>
                  <a:lnTo>
                    <a:pt x="3767" y="551"/>
                  </a:lnTo>
                  <a:lnTo>
                    <a:pt x="3770" y="550"/>
                  </a:lnTo>
                  <a:lnTo>
                    <a:pt x="3778" y="549"/>
                  </a:lnTo>
                  <a:lnTo>
                    <a:pt x="3787" y="548"/>
                  </a:lnTo>
                  <a:lnTo>
                    <a:pt x="3787" y="548"/>
                  </a:lnTo>
                  <a:lnTo>
                    <a:pt x="3790" y="548"/>
                  </a:lnTo>
                  <a:lnTo>
                    <a:pt x="3792" y="547"/>
                  </a:lnTo>
                  <a:lnTo>
                    <a:pt x="3793" y="546"/>
                  </a:lnTo>
                  <a:lnTo>
                    <a:pt x="3792" y="545"/>
                  </a:lnTo>
                  <a:lnTo>
                    <a:pt x="3789" y="543"/>
                  </a:lnTo>
                  <a:lnTo>
                    <a:pt x="3784" y="541"/>
                  </a:lnTo>
                  <a:lnTo>
                    <a:pt x="3784" y="541"/>
                  </a:lnTo>
                  <a:lnTo>
                    <a:pt x="3782" y="540"/>
                  </a:lnTo>
                  <a:lnTo>
                    <a:pt x="3780" y="539"/>
                  </a:lnTo>
                  <a:lnTo>
                    <a:pt x="3777" y="536"/>
                  </a:lnTo>
                  <a:lnTo>
                    <a:pt x="3775" y="535"/>
                  </a:lnTo>
                  <a:lnTo>
                    <a:pt x="3772" y="534"/>
                  </a:lnTo>
                  <a:lnTo>
                    <a:pt x="3769" y="534"/>
                  </a:lnTo>
                  <a:lnTo>
                    <a:pt x="3764" y="534"/>
                  </a:lnTo>
                  <a:lnTo>
                    <a:pt x="3764" y="534"/>
                  </a:lnTo>
                  <a:lnTo>
                    <a:pt x="3750" y="535"/>
                  </a:lnTo>
                  <a:lnTo>
                    <a:pt x="3734" y="536"/>
                  </a:lnTo>
                  <a:lnTo>
                    <a:pt x="3717" y="535"/>
                  </a:lnTo>
                  <a:lnTo>
                    <a:pt x="3711" y="534"/>
                  </a:lnTo>
                  <a:lnTo>
                    <a:pt x="3705" y="532"/>
                  </a:lnTo>
                  <a:lnTo>
                    <a:pt x="3705" y="532"/>
                  </a:lnTo>
                  <a:lnTo>
                    <a:pt x="3701" y="531"/>
                  </a:lnTo>
                  <a:lnTo>
                    <a:pt x="3697" y="531"/>
                  </a:lnTo>
                  <a:lnTo>
                    <a:pt x="3688" y="531"/>
                  </a:lnTo>
                  <a:lnTo>
                    <a:pt x="3684" y="531"/>
                  </a:lnTo>
                  <a:lnTo>
                    <a:pt x="3680" y="531"/>
                  </a:lnTo>
                  <a:lnTo>
                    <a:pt x="3676" y="529"/>
                  </a:lnTo>
                  <a:lnTo>
                    <a:pt x="3671" y="527"/>
                  </a:lnTo>
                  <a:lnTo>
                    <a:pt x="3671" y="527"/>
                  </a:lnTo>
                  <a:lnTo>
                    <a:pt x="3666" y="524"/>
                  </a:lnTo>
                  <a:lnTo>
                    <a:pt x="3661" y="522"/>
                  </a:lnTo>
                  <a:lnTo>
                    <a:pt x="3656" y="520"/>
                  </a:lnTo>
                  <a:lnTo>
                    <a:pt x="3651" y="519"/>
                  </a:lnTo>
                  <a:lnTo>
                    <a:pt x="3642" y="519"/>
                  </a:lnTo>
                  <a:lnTo>
                    <a:pt x="3633" y="519"/>
                  </a:lnTo>
                  <a:lnTo>
                    <a:pt x="3633" y="519"/>
                  </a:lnTo>
                  <a:lnTo>
                    <a:pt x="3626" y="520"/>
                  </a:lnTo>
                  <a:lnTo>
                    <a:pt x="3620" y="522"/>
                  </a:lnTo>
                  <a:lnTo>
                    <a:pt x="3614" y="524"/>
                  </a:lnTo>
                  <a:lnTo>
                    <a:pt x="3608" y="525"/>
                  </a:lnTo>
                  <a:lnTo>
                    <a:pt x="3608" y="525"/>
                  </a:lnTo>
                  <a:lnTo>
                    <a:pt x="3604" y="525"/>
                  </a:lnTo>
                  <a:lnTo>
                    <a:pt x="3600" y="524"/>
                  </a:lnTo>
                  <a:lnTo>
                    <a:pt x="3591" y="521"/>
                  </a:lnTo>
                  <a:lnTo>
                    <a:pt x="3585" y="519"/>
                  </a:lnTo>
                  <a:lnTo>
                    <a:pt x="3582" y="520"/>
                  </a:lnTo>
                  <a:lnTo>
                    <a:pt x="3581" y="521"/>
                  </a:lnTo>
                  <a:lnTo>
                    <a:pt x="3581" y="521"/>
                  </a:lnTo>
                  <a:lnTo>
                    <a:pt x="3581" y="523"/>
                  </a:lnTo>
                  <a:lnTo>
                    <a:pt x="3581" y="524"/>
                  </a:lnTo>
                  <a:lnTo>
                    <a:pt x="3583" y="526"/>
                  </a:lnTo>
                  <a:lnTo>
                    <a:pt x="3584" y="530"/>
                  </a:lnTo>
                  <a:lnTo>
                    <a:pt x="3585" y="532"/>
                  </a:lnTo>
                  <a:lnTo>
                    <a:pt x="3585" y="535"/>
                  </a:lnTo>
                  <a:lnTo>
                    <a:pt x="3585" y="535"/>
                  </a:lnTo>
                  <a:lnTo>
                    <a:pt x="3583" y="547"/>
                  </a:lnTo>
                  <a:lnTo>
                    <a:pt x="3583" y="564"/>
                  </a:lnTo>
                  <a:lnTo>
                    <a:pt x="3583" y="572"/>
                  </a:lnTo>
                  <a:lnTo>
                    <a:pt x="3584" y="581"/>
                  </a:lnTo>
                  <a:lnTo>
                    <a:pt x="3586" y="587"/>
                  </a:lnTo>
                  <a:lnTo>
                    <a:pt x="3588" y="589"/>
                  </a:lnTo>
                  <a:lnTo>
                    <a:pt x="3590" y="591"/>
                  </a:lnTo>
                  <a:lnTo>
                    <a:pt x="3590" y="591"/>
                  </a:lnTo>
                  <a:lnTo>
                    <a:pt x="3593" y="593"/>
                  </a:lnTo>
                  <a:lnTo>
                    <a:pt x="3595" y="595"/>
                  </a:lnTo>
                  <a:lnTo>
                    <a:pt x="3597" y="598"/>
                  </a:lnTo>
                  <a:lnTo>
                    <a:pt x="3598" y="599"/>
                  </a:lnTo>
                  <a:lnTo>
                    <a:pt x="3599" y="600"/>
                  </a:lnTo>
                  <a:lnTo>
                    <a:pt x="3601" y="601"/>
                  </a:lnTo>
                  <a:lnTo>
                    <a:pt x="3605" y="601"/>
                  </a:lnTo>
                  <a:lnTo>
                    <a:pt x="3605" y="601"/>
                  </a:lnTo>
                  <a:lnTo>
                    <a:pt x="3612" y="602"/>
                  </a:lnTo>
                  <a:lnTo>
                    <a:pt x="3617" y="605"/>
                  </a:lnTo>
                  <a:lnTo>
                    <a:pt x="3619" y="606"/>
                  </a:lnTo>
                  <a:lnTo>
                    <a:pt x="3620" y="608"/>
                  </a:lnTo>
                  <a:lnTo>
                    <a:pt x="3620" y="614"/>
                  </a:lnTo>
                  <a:lnTo>
                    <a:pt x="3620" y="614"/>
                  </a:lnTo>
                  <a:lnTo>
                    <a:pt x="3620" y="620"/>
                  </a:lnTo>
                  <a:lnTo>
                    <a:pt x="3619" y="624"/>
                  </a:lnTo>
                  <a:lnTo>
                    <a:pt x="3617" y="626"/>
                  </a:lnTo>
                  <a:lnTo>
                    <a:pt x="3616" y="627"/>
                  </a:lnTo>
                  <a:lnTo>
                    <a:pt x="3614" y="627"/>
                  </a:lnTo>
                  <a:lnTo>
                    <a:pt x="3611" y="627"/>
                  </a:lnTo>
                  <a:lnTo>
                    <a:pt x="3611" y="627"/>
                  </a:lnTo>
                  <a:lnTo>
                    <a:pt x="3606" y="627"/>
                  </a:lnTo>
                  <a:lnTo>
                    <a:pt x="3602" y="628"/>
                  </a:lnTo>
                  <a:lnTo>
                    <a:pt x="3600" y="630"/>
                  </a:lnTo>
                  <a:lnTo>
                    <a:pt x="3601" y="631"/>
                  </a:lnTo>
                  <a:lnTo>
                    <a:pt x="3602" y="632"/>
                  </a:lnTo>
                  <a:lnTo>
                    <a:pt x="3602" y="632"/>
                  </a:lnTo>
                  <a:lnTo>
                    <a:pt x="3605" y="634"/>
                  </a:lnTo>
                  <a:lnTo>
                    <a:pt x="3606" y="636"/>
                  </a:lnTo>
                  <a:lnTo>
                    <a:pt x="3606" y="637"/>
                  </a:lnTo>
                  <a:lnTo>
                    <a:pt x="3605" y="638"/>
                  </a:lnTo>
                  <a:lnTo>
                    <a:pt x="3600" y="639"/>
                  </a:lnTo>
                  <a:lnTo>
                    <a:pt x="3600" y="639"/>
                  </a:lnTo>
                  <a:lnTo>
                    <a:pt x="3591" y="640"/>
                  </a:lnTo>
                  <a:lnTo>
                    <a:pt x="3582" y="643"/>
                  </a:lnTo>
                  <a:lnTo>
                    <a:pt x="3579" y="645"/>
                  </a:lnTo>
                  <a:lnTo>
                    <a:pt x="3576" y="648"/>
                  </a:lnTo>
                  <a:lnTo>
                    <a:pt x="3573" y="651"/>
                  </a:lnTo>
                  <a:lnTo>
                    <a:pt x="3572" y="655"/>
                  </a:lnTo>
                  <a:lnTo>
                    <a:pt x="3572" y="655"/>
                  </a:lnTo>
                  <a:lnTo>
                    <a:pt x="3570" y="664"/>
                  </a:lnTo>
                  <a:lnTo>
                    <a:pt x="3568" y="671"/>
                  </a:lnTo>
                  <a:lnTo>
                    <a:pt x="3566" y="678"/>
                  </a:lnTo>
                  <a:lnTo>
                    <a:pt x="3565" y="686"/>
                  </a:lnTo>
                  <a:lnTo>
                    <a:pt x="3565" y="686"/>
                  </a:lnTo>
                  <a:lnTo>
                    <a:pt x="3565" y="694"/>
                  </a:lnTo>
                  <a:lnTo>
                    <a:pt x="3564" y="701"/>
                  </a:lnTo>
                  <a:lnTo>
                    <a:pt x="3562" y="707"/>
                  </a:lnTo>
                  <a:lnTo>
                    <a:pt x="3559" y="711"/>
                  </a:lnTo>
                  <a:lnTo>
                    <a:pt x="3559" y="711"/>
                  </a:lnTo>
                  <a:lnTo>
                    <a:pt x="3557" y="713"/>
                  </a:lnTo>
                  <a:lnTo>
                    <a:pt x="3557" y="716"/>
                  </a:lnTo>
                  <a:lnTo>
                    <a:pt x="3554" y="723"/>
                  </a:lnTo>
                  <a:lnTo>
                    <a:pt x="3553" y="726"/>
                  </a:lnTo>
                  <a:lnTo>
                    <a:pt x="3551" y="729"/>
                  </a:lnTo>
                  <a:lnTo>
                    <a:pt x="3548" y="732"/>
                  </a:lnTo>
                  <a:lnTo>
                    <a:pt x="3545" y="733"/>
                  </a:lnTo>
                  <a:lnTo>
                    <a:pt x="3545" y="733"/>
                  </a:lnTo>
                  <a:lnTo>
                    <a:pt x="3539" y="734"/>
                  </a:lnTo>
                  <a:lnTo>
                    <a:pt x="3537" y="733"/>
                  </a:lnTo>
                  <a:lnTo>
                    <a:pt x="3536" y="732"/>
                  </a:lnTo>
                  <a:lnTo>
                    <a:pt x="3534" y="729"/>
                  </a:lnTo>
                  <a:lnTo>
                    <a:pt x="3532" y="721"/>
                  </a:lnTo>
                  <a:lnTo>
                    <a:pt x="3532" y="721"/>
                  </a:lnTo>
                  <a:lnTo>
                    <a:pt x="3530" y="716"/>
                  </a:lnTo>
                  <a:lnTo>
                    <a:pt x="3528" y="713"/>
                  </a:lnTo>
                  <a:lnTo>
                    <a:pt x="3524" y="710"/>
                  </a:lnTo>
                  <a:lnTo>
                    <a:pt x="3521" y="707"/>
                  </a:lnTo>
                  <a:lnTo>
                    <a:pt x="3519" y="705"/>
                  </a:lnTo>
                  <a:lnTo>
                    <a:pt x="3518" y="702"/>
                  </a:lnTo>
                  <a:lnTo>
                    <a:pt x="3518" y="702"/>
                  </a:lnTo>
                  <a:lnTo>
                    <a:pt x="3518" y="699"/>
                  </a:lnTo>
                  <a:lnTo>
                    <a:pt x="3516" y="697"/>
                  </a:lnTo>
                  <a:lnTo>
                    <a:pt x="3514" y="695"/>
                  </a:lnTo>
                  <a:lnTo>
                    <a:pt x="3512" y="694"/>
                  </a:lnTo>
                  <a:lnTo>
                    <a:pt x="3508" y="694"/>
                  </a:lnTo>
                  <a:lnTo>
                    <a:pt x="3505" y="695"/>
                  </a:lnTo>
                  <a:lnTo>
                    <a:pt x="3505" y="695"/>
                  </a:lnTo>
                  <a:lnTo>
                    <a:pt x="3503" y="697"/>
                  </a:lnTo>
                  <a:lnTo>
                    <a:pt x="3500" y="700"/>
                  </a:lnTo>
                  <a:lnTo>
                    <a:pt x="3497" y="703"/>
                  </a:lnTo>
                  <a:lnTo>
                    <a:pt x="3493" y="707"/>
                  </a:lnTo>
                  <a:lnTo>
                    <a:pt x="3493" y="707"/>
                  </a:lnTo>
                  <a:lnTo>
                    <a:pt x="3491" y="709"/>
                  </a:lnTo>
                  <a:lnTo>
                    <a:pt x="3490" y="712"/>
                  </a:lnTo>
                  <a:lnTo>
                    <a:pt x="3490" y="720"/>
                  </a:lnTo>
                  <a:lnTo>
                    <a:pt x="3491" y="730"/>
                  </a:lnTo>
                  <a:lnTo>
                    <a:pt x="3491" y="734"/>
                  </a:lnTo>
                  <a:lnTo>
                    <a:pt x="3490" y="739"/>
                  </a:lnTo>
                  <a:lnTo>
                    <a:pt x="3490" y="739"/>
                  </a:lnTo>
                  <a:lnTo>
                    <a:pt x="3490" y="744"/>
                  </a:lnTo>
                  <a:lnTo>
                    <a:pt x="3490" y="749"/>
                  </a:lnTo>
                  <a:lnTo>
                    <a:pt x="3491" y="753"/>
                  </a:lnTo>
                  <a:lnTo>
                    <a:pt x="3493" y="756"/>
                  </a:lnTo>
                  <a:lnTo>
                    <a:pt x="3495" y="758"/>
                  </a:lnTo>
                  <a:lnTo>
                    <a:pt x="3498" y="760"/>
                  </a:lnTo>
                  <a:lnTo>
                    <a:pt x="3505" y="763"/>
                  </a:lnTo>
                  <a:lnTo>
                    <a:pt x="3505" y="763"/>
                  </a:lnTo>
                  <a:lnTo>
                    <a:pt x="3512" y="765"/>
                  </a:lnTo>
                  <a:lnTo>
                    <a:pt x="3518" y="767"/>
                  </a:lnTo>
                  <a:lnTo>
                    <a:pt x="3521" y="769"/>
                  </a:lnTo>
                  <a:lnTo>
                    <a:pt x="3523" y="771"/>
                  </a:lnTo>
                  <a:lnTo>
                    <a:pt x="3523" y="774"/>
                  </a:lnTo>
                  <a:lnTo>
                    <a:pt x="3523" y="777"/>
                  </a:lnTo>
                  <a:lnTo>
                    <a:pt x="3523" y="777"/>
                  </a:lnTo>
                  <a:lnTo>
                    <a:pt x="3522" y="785"/>
                  </a:lnTo>
                  <a:lnTo>
                    <a:pt x="3519" y="792"/>
                  </a:lnTo>
                  <a:lnTo>
                    <a:pt x="3516" y="794"/>
                  </a:lnTo>
                  <a:lnTo>
                    <a:pt x="3514" y="796"/>
                  </a:lnTo>
                  <a:lnTo>
                    <a:pt x="3510" y="797"/>
                  </a:lnTo>
                  <a:lnTo>
                    <a:pt x="3506" y="797"/>
                  </a:lnTo>
                  <a:lnTo>
                    <a:pt x="3506" y="797"/>
                  </a:lnTo>
                  <a:lnTo>
                    <a:pt x="3499" y="796"/>
                  </a:lnTo>
                  <a:lnTo>
                    <a:pt x="3494" y="795"/>
                  </a:lnTo>
                  <a:lnTo>
                    <a:pt x="3492" y="796"/>
                  </a:lnTo>
                  <a:lnTo>
                    <a:pt x="3490" y="797"/>
                  </a:lnTo>
                  <a:lnTo>
                    <a:pt x="3489" y="799"/>
                  </a:lnTo>
                  <a:lnTo>
                    <a:pt x="3488" y="802"/>
                  </a:lnTo>
                  <a:lnTo>
                    <a:pt x="3488" y="802"/>
                  </a:lnTo>
                  <a:lnTo>
                    <a:pt x="3486" y="805"/>
                  </a:lnTo>
                  <a:lnTo>
                    <a:pt x="3484" y="807"/>
                  </a:lnTo>
                  <a:lnTo>
                    <a:pt x="3479" y="810"/>
                  </a:lnTo>
                  <a:lnTo>
                    <a:pt x="3475" y="811"/>
                  </a:lnTo>
                  <a:lnTo>
                    <a:pt x="3473" y="813"/>
                  </a:lnTo>
                  <a:lnTo>
                    <a:pt x="3473" y="815"/>
                  </a:lnTo>
                  <a:lnTo>
                    <a:pt x="3473" y="815"/>
                  </a:lnTo>
                  <a:lnTo>
                    <a:pt x="3472" y="817"/>
                  </a:lnTo>
                  <a:lnTo>
                    <a:pt x="3471" y="818"/>
                  </a:lnTo>
                  <a:lnTo>
                    <a:pt x="3468" y="818"/>
                  </a:lnTo>
                  <a:lnTo>
                    <a:pt x="3466" y="818"/>
                  </a:lnTo>
                  <a:lnTo>
                    <a:pt x="3464" y="817"/>
                  </a:lnTo>
                  <a:lnTo>
                    <a:pt x="3462" y="815"/>
                  </a:lnTo>
                  <a:lnTo>
                    <a:pt x="3461" y="813"/>
                  </a:lnTo>
                  <a:lnTo>
                    <a:pt x="3461" y="811"/>
                  </a:lnTo>
                  <a:lnTo>
                    <a:pt x="3461" y="811"/>
                  </a:lnTo>
                  <a:lnTo>
                    <a:pt x="3460" y="806"/>
                  </a:lnTo>
                  <a:lnTo>
                    <a:pt x="3459" y="802"/>
                  </a:lnTo>
                  <a:lnTo>
                    <a:pt x="3452" y="795"/>
                  </a:lnTo>
                  <a:lnTo>
                    <a:pt x="3452" y="795"/>
                  </a:lnTo>
                  <a:lnTo>
                    <a:pt x="3444" y="787"/>
                  </a:lnTo>
                  <a:lnTo>
                    <a:pt x="3430" y="775"/>
                  </a:lnTo>
                  <a:lnTo>
                    <a:pt x="3424" y="769"/>
                  </a:lnTo>
                  <a:lnTo>
                    <a:pt x="3417" y="761"/>
                  </a:lnTo>
                  <a:lnTo>
                    <a:pt x="3412" y="754"/>
                  </a:lnTo>
                  <a:lnTo>
                    <a:pt x="3409" y="747"/>
                  </a:lnTo>
                  <a:lnTo>
                    <a:pt x="3409" y="747"/>
                  </a:lnTo>
                  <a:lnTo>
                    <a:pt x="3405" y="731"/>
                  </a:lnTo>
                  <a:lnTo>
                    <a:pt x="3402" y="718"/>
                  </a:lnTo>
                  <a:lnTo>
                    <a:pt x="3401" y="712"/>
                  </a:lnTo>
                  <a:lnTo>
                    <a:pt x="3401" y="707"/>
                  </a:lnTo>
                  <a:lnTo>
                    <a:pt x="3402" y="704"/>
                  </a:lnTo>
                  <a:lnTo>
                    <a:pt x="3404" y="702"/>
                  </a:lnTo>
                  <a:lnTo>
                    <a:pt x="3404" y="702"/>
                  </a:lnTo>
                  <a:lnTo>
                    <a:pt x="3407" y="701"/>
                  </a:lnTo>
                  <a:lnTo>
                    <a:pt x="3409" y="702"/>
                  </a:lnTo>
                  <a:lnTo>
                    <a:pt x="3411" y="704"/>
                  </a:lnTo>
                  <a:lnTo>
                    <a:pt x="3416" y="706"/>
                  </a:lnTo>
                  <a:lnTo>
                    <a:pt x="3416" y="706"/>
                  </a:lnTo>
                  <a:lnTo>
                    <a:pt x="3422" y="707"/>
                  </a:lnTo>
                  <a:lnTo>
                    <a:pt x="3427" y="708"/>
                  </a:lnTo>
                  <a:lnTo>
                    <a:pt x="3429" y="708"/>
                  </a:lnTo>
                  <a:lnTo>
                    <a:pt x="3431" y="708"/>
                  </a:lnTo>
                  <a:lnTo>
                    <a:pt x="3432" y="706"/>
                  </a:lnTo>
                  <a:lnTo>
                    <a:pt x="3433" y="704"/>
                  </a:lnTo>
                  <a:lnTo>
                    <a:pt x="3433" y="704"/>
                  </a:lnTo>
                  <a:lnTo>
                    <a:pt x="3434" y="702"/>
                  </a:lnTo>
                  <a:lnTo>
                    <a:pt x="3434" y="701"/>
                  </a:lnTo>
                  <a:lnTo>
                    <a:pt x="3437" y="699"/>
                  </a:lnTo>
                  <a:lnTo>
                    <a:pt x="3438" y="698"/>
                  </a:lnTo>
                  <a:lnTo>
                    <a:pt x="3439" y="697"/>
                  </a:lnTo>
                  <a:lnTo>
                    <a:pt x="3439" y="689"/>
                  </a:lnTo>
                  <a:lnTo>
                    <a:pt x="3439" y="689"/>
                  </a:lnTo>
                  <a:lnTo>
                    <a:pt x="3439" y="685"/>
                  </a:lnTo>
                  <a:lnTo>
                    <a:pt x="3438" y="682"/>
                  </a:lnTo>
                  <a:lnTo>
                    <a:pt x="3437" y="681"/>
                  </a:lnTo>
                  <a:lnTo>
                    <a:pt x="3436" y="680"/>
                  </a:lnTo>
                  <a:lnTo>
                    <a:pt x="3434" y="679"/>
                  </a:lnTo>
                  <a:lnTo>
                    <a:pt x="3433" y="677"/>
                  </a:lnTo>
                  <a:lnTo>
                    <a:pt x="3432" y="674"/>
                  </a:lnTo>
                  <a:lnTo>
                    <a:pt x="3432" y="670"/>
                  </a:lnTo>
                  <a:lnTo>
                    <a:pt x="3432" y="670"/>
                  </a:lnTo>
                  <a:lnTo>
                    <a:pt x="3432" y="658"/>
                  </a:lnTo>
                  <a:lnTo>
                    <a:pt x="3432" y="650"/>
                  </a:lnTo>
                  <a:lnTo>
                    <a:pt x="3431" y="647"/>
                  </a:lnTo>
                  <a:lnTo>
                    <a:pt x="3430" y="643"/>
                  </a:lnTo>
                  <a:lnTo>
                    <a:pt x="3428" y="641"/>
                  </a:lnTo>
                  <a:lnTo>
                    <a:pt x="3426" y="639"/>
                  </a:lnTo>
                  <a:lnTo>
                    <a:pt x="3426" y="639"/>
                  </a:lnTo>
                  <a:lnTo>
                    <a:pt x="3410" y="628"/>
                  </a:lnTo>
                  <a:lnTo>
                    <a:pt x="3399" y="621"/>
                  </a:lnTo>
                  <a:lnTo>
                    <a:pt x="3388" y="615"/>
                  </a:lnTo>
                  <a:lnTo>
                    <a:pt x="3388" y="615"/>
                  </a:lnTo>
                  <a:lnTo>
                    <a:pt x="3377" y="609"/>
                  </a:lnTo>
                  <a:lnTo>
                    <a:pt x="3369" y="602"/>
                  </a:lnTo>
                  <a:lnTo>
                    <a:pt x="3362" y="596"/>
                  </a:lnTo>
                  <a:lnTo>
                    <a:pt x="3358" y="591"/>
                  </a:lnTo>
                  <a:lnTo>
                    <a:pt x="3358" y="591"/>
                  </a:lnTo>
                  <a:lnTo>
                    <a:pt x="3356" y="589"/>
                  </a:lnTo>
                  <a:lnTo>
                    <a:pt x="3353" y="588"/>
                  </a:lnTo>
                  <a:lnTo>
                    <a:pt x="3345" y="589"/>
                  </a:lnTo>
                  <a:lnTo>
                    <a:pt x="3337" y="591"/>
                  </a:lnTo>
                  <a:lnTo>
                    <a:pt x="3333" y="593"/>
                  </a:lnTo>
                  <a:lnTo>
                    <a:pt x="3330" y="595"/>
                  </a:lnTo>
                  <a:lnTo>
                    <a:pt x="3330" y="595"/>
                  </a:lnTo>
                  <a:lnTo>
                    <a:pt x="3325" y="601"/>
                  </a:lnTo>
                  <a:lnTo>
                    <a:pt x="3321" y="608"/>
                  </a:lnTo>
                  <a:lnTo>
                    <a:pt x="3318" y="614"/>
                  </a:lnTo>
                  <a:lnTo>
                    <a:pt x="3316" y="616"/>
                  </a:lnTo>
                  <a:lnTo>
                    <a:pt x="3314" y="617"/>
                  </a:lnTo>
                  <a:lnTo>
                    <a:pt x="3314" y="617"/>
                  </a:lnTo>
                  <a:lnTo>
                    <a:pt x="3309" y="619"/>
                  </a:lnTo>
                  <a:lnTo>
                    <a:pt x="3303" y="624"/>
                  </a:lnTo>
                  <a:lnTo>
                    <a:pt x="3301" y="627"/>
                  </a:lnTo>
                  <a:lnTo>
                    <a:pt x="3299" y="631"/>
                  </a:lnTo>
                  <a:lnTo>
                    <a:pt x="3298" y="634"/>
                  </a:lnTo>
                  <a:lnTo>
                    <a:pt x="3299" y="638"/>
                  </a:lnTo>
                  <a:lnTo>
                    <a:pt x="3299" y="638"/>
                  </a:lnTo>
                  <a:lnTo>
                    <a:pt x="3302" y="645"/>
                  </a:lnTo>
                  <a:lnTo>
                    <a:pt x="3303" y="652"/>
                  </a:lnTo>
                  <a:lnTo>
                    <a:pt x="3303" y="655"/>
                  </a:lnTo>
                  <a:lnTo>
                    <a:pt x="3302" y="658"/>
                  </a:lnTo>
                  <a:lnTo>
                    <a:pt x="3300" y="662"/>
                  </a:lnTo>
                  <a:lnTo>
                    <a:pt x="3296" y="663"/>
                  </a:lnTo>
                  <a:lnTo>
                    <a:pt x="3296" y="663"/>
                  </a:lnTo>
                  <a:lnTo>
                    <a:pt x="3286" y="668"/>
                  </a:lnTo>
                  <a:lnTo>
                    <a:pt x="3285" y="669"/>
                  </a:lnTo>
                  <a:lnTo>
                    <a:pt x="3284" y="670"/>
                  </a:lnTo>
                  <a:lnTo>
                    <a:pt x="3283" y="676"/>
                  </a:lnTo>
                  <a:lnTo>
                    <a:pt x="3283" y="676"/>
                  </a:lnTo>
                  <a:lnTo>
                    <a:pt x="3283" y="683"/>
                  </a:lnTo>
                  <a:lnTo>
                    <a:pt x="3282" y="691"/>
                  </a:lnTo>
                  <a:lnTo>
                    <a:pt x="3281" y="693"/>
                  </a:lnTo>
                  <a:lnTo>
                    <a:pt x="3279" y="695"/>
                  </a:lnTo>
                  <a:lnTo>
                    <a:pt x="3277" y="695"/>
                  </a:lnTo>
                  <a:lnTo>
                    <a:pt x="3274" y="694"/>
                  </a:lnTo>
                  <a:lnTo>
                    <a:pt x="3274" y="694"/>
                  </a:lnTo>
                  <a:lnTo>
                    <a:pt x="3269" y="690"/>
                  </a:lnTo>
                  <a:lnTo>
                    <a:pt x="3267" y="686"/>
                  </a:lnTo>
                  <a:lnTo>
                    <a:pt x="3263" y="671"/>
                  </a:lnTo>
                  <a:lnTo>
                    <a:pt x="3263" y="671"/>
                  </a:lnTo>
                  <a:lnTo>
                    <a:pt x="3262" y="664"/>
                  </a:lnTo>
                  <a:lnTo>
                    <a:pt x="3261" y="656"/>
                  </a:lnTo>
                  <a:lnTo>
                    <a:pt x="3261" y="644"/>
                  </a:lnTo>
                  <a:lnTo>
                    <a:pt x="3261" y="638"/>
                  </a:lnTo>
                  <a:lnTo>
                    <a:pt x="3261" y="633"/>
                  </a:lnTo>
                  <a:lnTo>
                    <a:pt x="3259" y="627"/>
                  </a:lnTo>
                  <a:lnTo>
                    <a:pt x="3257" y="622"/>
                  </a:lnTo>
                  <a:lnTo>
                    <a:pt x="3257" y="622"/>
                  </a:lnTo>
                  <a:lnTo>
                    <a:pt x="3251" y="613"/>
                  </a:lnTo>
                  <a:lnTo>
                    <a:pt x="3245" y="606"/>
                  </a:lnTo>
                  <a:lnTo>
                    <a:pt x="3242" y="600"/>
                  </a:lnTo>
                  <a:lnTo>
                    <a:pt x="3241" y="596"/>
                  </a:lnTo>
                  <a:lnTo>
                    <a:pt x="3240" y="593"/>
                  </a:lnTo>
                  <a:lnTo>
                    <a:pt x="3240" y="593"/>
                  </a:lnTo>
                  <a:lnTo>
                    <a:pt x="3241" y="590"/>
                  </a:lnTo>
                  <a:lnTo>
                    <a:pt x="3241" y="587"/>
                  </a:lnTo>
                  <a:lnTo>
                    <a:pt x="3243" y="586"/>
                  </a:lnTo>
                  <a:lnTo>
                    <a:pt x="3245" y="585"/>
                  </a:lnTo>
                  <a:lnTo>
                    <a:pt x="3247" y="585"/>
                  </a:lnTo>
                  <a:lnTo>
                    <a:pt x="3249" y="586"/>
                  </a:lnTo>
                  <a:lnTo>
                    <a:pt x="3253" y="589"/>
                  </a:lnTo>
                  <a:lnTo>
                    <a:pt x="3253" y="589"/>
                  </a:lnTo>
                  <a:lnTo>
                    <a:pt x="3256" y="590"/>
                  </a:lnTo>
                  <a:lnTo>
                    <a:pt x="3261" y="592"/>
                  </a:lnTo>
                  <a:lnTo>
                    <a:pt x="3266" y="592"/>
                  </a:lnTo>
                  <a:lnTo>
                    <a:pt x="3272" y="592"/>
                  </a:lnTo>
                  <a:lnTo>
                    <a:pt x="3277" y="591"/>
                  </a:lnTo>
                  <a:lnTo>
                    <a:pt x="3281" y="589"/>
                  </a:lnTo>
                  <a:lnTo>
                    <a:pt x="3283" y="588"/>
                  </a:lnTo>
                  <a:lnTo>
                    <a:pt x="3284" y="586"/>
                  </a:lnTo>
                  <a:lnTo>
                    <a:pt x="3284" y="584"/>
                  </a:lnTo>
                  <a:lnTo>
                    <a:pt x="3283" y="581"/>
                  </a:lnTo>
                  <a:lnTo>
                    <a:pt x="3283" y="581"/>
                  </a:lnTo>
                  <a:lnTo>
                    <a:pt x="3281" y="577"/>
                  </a:lnTo>
                  <a:lnTo>
                    <a:pt x="3277" y="573"/>
                  </a:lnTo>
                  <a:lnTo>
                    <a:pt x="3273" y="570"/>
                  </a:lnTo>
                  <a:lnTo>
                    <a:pt x="3269" y="569"/>
                  </a:lnTo>
                  <a:lnTo>
                    <a:pt x="3261" y="566"/>
                  </a:lnTo>
                  <a:lnTo>
                    <a:pt x="3258" y="564"/>
                  </a:lnTo>
                  <a:lnTo>
                    <a:pt x="3256" y="561"/>
                  </a:lnTo>
                  <a:lnTo>
                    <a:pt x="3256" y="561"/>
                  </a:lnTo>
                  <a:lnTo>
                    <a:pt x="3254" y="558"/>
                  </a:lnTo>
                  <a:lnTo>
                    <a:pt x="3252" y="556"/>
                  </a:lnTo>
                  <a:lnTo>
                    <a:pt x="3250" y="555"/>
                  </a:lnTo>
                  <a:lnTo>
                    <a:pt x="3247" y="554"/>
                  </a:lnTo>
                  <a:lnTo>
                    <a:pt x="3241" y="554"/>
                  </a:lnTo>
                  <a:lnTo>
                    <a:pt x="3237" y="555"/>
                  </a:lnTo>
                  <a:lnTo>
                    <a:pt x="3237" y="555"/>
                  </a:lnTo>
                  <a:lnTo>
                    <a:pt x="3233" y="557"/>
                  </a:lnTo>
                  <a:lnTo>
                    <a:pt x="3229" y="557"/>
                  </a:lnTo>
                  <a:lnTo>
                    <a:pt x="3226" y="554"/>
                  </a:lnTo>
                  <a:lnTo>
                    <a:pt x="3224" y="550"/>
                  </a:lnTo>
                  <a:lnTo>
                    <a:pt x="3224" y="550"/>
                  </a:lnTo>
                  <a:lnTo>
                    <a:pt x="3224" y="548"/>
                  </a:lnTo>
                  <a:lnTo>
                    <a:pt x="3222" y="546"/>
                  </a:lnTo>
                  <a:lnTo>
                    <a:pt x="3216" y="544"/>
                  </a:lnTo>
                  <a:lnTo>
                    <a:pt x="3207" y="542"/>
                  </a:lnTo>
                  <a:lnTo>
                    <a:pt x="3201" y="542"/>
                  </a:lnTo>
                  <a:lnTo>
                    <a:pt x="3201" y="542"/>
                  </a:lnTo>
                  <a:lnTo>
                    <a:pt x="3195" y="543"/>
                  </a:lnTo>
                  <a:lnTo>
                    <a:pt x="3189" y="545"/>
                  </a:lnTo>
                  <a:lnTo>
                    <a:pt x="3185" y="549"/>
                  </a:lnTo>
                  <a:lnTo>
                    <a:pt x="3180" y="555"/>
                  </a:lnTo>
                  <a:lnTo>
                    <a:pt x="3180" y="555"/>
                  </a:lnTo>
                  <a:lnTo>
                    <a:pt x="3178" y="557"/>
                  </a:lnTo>
                  <a:lnTo>
                    <a:pt x="3176" y="559"/>
                  </a:lnTo>
                  <a:lnTo>
                    <a:pt x="3173" y="560"/>
                  </a:lnTo>
                  <a:lnTo>
                    <a:pt x="3170" y="560"/>
                  </a:lnTo>
                  <a:lnTo>
                    <a:pt x="3167" y="559"/>
                  </a:lnTo>
                  <a:lnTo>
                    <a:pt x="3163" y="558"/>
                  </a:lnTo>
                  <a:lnTo>
                    <a:pt x="3155" y="551"/>
                  </a:lnTo>
                  <a:lnTo>
                    <a:pt x="3155" y="551"/>
                  </a:lnTo>
                  <a:lnTo>
                    <a:pt x="3150" y="547"/>
                  </a:lnTo>
                  <a:lnTo>
                    <a:pt x="3146" y="545"/>
                  </a:lnTo>
                  <a:lnTo>
                    <a:pt x="3140" y="542"/>
                  </a:lnTo>
                  <a:lnTo>
                    <a:pt x="3136" y="539"/>
                  </a:lnTo>
                  <a:lnTo>
                    <a:pt x="3135" y="537"/>
                  </a:lnTo>
                  <a:lnTo>
                    <a:pt x="3135" y="535"/>
                  </a:lnTo>
                  <a:lnTo>
                    <a:pt x="3135" y="535"/>
                  </a:lnTo>
                  <a:lnTo>
                    <a:pt x="3134" y="530"/>
                  </a:lnTo>
                  <a:lnTo>
                    <a:pt x="3135" y="528"/>
                  </a:lnTo>
                  <a:lnTo>
                    <a:pt x="3138" y="526"/>
                  </a:lnTo>
                  <a:lnTo>
                    <a:pt x="3144" y="525"/>
                  </a:lnTo>
                  <a:lnTo>
                    <a:pt x="3144" y="525"/>
                  </a:lnTo>
                  <a:lnTo>
                    <a:pt x="3147" y="523"/>
                  </a:lnTo>
                  <a:lnTo>
                    <a:pt x="3151" y="520"/>
                  </a:lnTo>
                  <a:lnTo>
                    <a:pt x="3157" y="514"/>
                  </a:lnTo>
                  <a:lnTo>
                    <a:pt x="3168" y="502"/>
                  </a:lnTo>
                  <a:lnTo>
                    <a:pt x="3168" y="502"/>
                  </a:lnTo>
                  <a:lnTo>
                    <a:pt x="3172" y="499"/>
                  </a:lnTo>
                  <a:lnTo>
                    <a:pt x="3176" y="498"/>
                  </a:lnTo>
                  <a:lnTo>
                    <a:pt x="3185" y="495"/>
                  </a:lnTo>
                  <a:lnTo>
                    <a:pt x="3189" y="494"/>
                  </a:lnTo>
                  <a:lnTo>
                    <a:pt x="3193" y="492"/>
                  </a:lnTo>
                  <a:lnTo>
                    <a:pt x="3194" y="489"/>
                  </a:lnTo>
                  <a:lnTo>
                    <a:pt x="3194" y="483"/>
                  </a:lnTo>
                  <a:lnTo>
                    <a:pt x="3194" y="483"/>
                  </a:lnTo>
                  <a:lnTo>
                    <a:pt x="3192" y="478"/>
                  </a:lnTo>
                  <a:lnTo>
                    <a:pt x="3190" y="473"/>
                  </a:lnTo>
                  <a:lnTo>
                    <a:pt x="3184" y="463"/>
                  </a:lnTo>
                  <a:lnTo>
                    <a:pt x="3177" y="453"/>
                  </a:lnTo>
                  <a:lnTo>
                    <a:pt x="3170" y="446"/>
                  </a:lnTo>
                  <a:lnTo>
                    <a:pt x="3170" y="446"/>
                  </a:lnTo>
                  <a:lnTo>
                    <a:pt x="3167" y="443"/>
                  </a:lnTo>
                  <a:lnTo>
                    <a:pt x="3165" y="439"/>
                  </a:lnTo>
                  <a:lnTo>
                    <a:pt x="3161" y="432"/>
                  </a:lnTo>
                  <a:lnTo>
                    <a:pt x="3158" y="429"/>
                  </a:lnTo>
                  <a:lnTo>
                    <a:pt x="3155" y="426"/>
                  </a:lnTo>
                  <a:lnTo>
                    <a:pt x="3152" y="425"/>
                  </a:lnTo>
                  <a:lnTo>
                    <a:pt x="3147" y="424"/>
                  </a:lnTo>
                  <a:lnTo>
                    <a:pt x="3147" y="424"/>
                  </a:lnTo>
                  <a:lnTo>
                    <a:pt x="3141" y="424"/>
                  </a:lnTo>
                  <a:lnTo>
                    <a:pt x="3137" y="425"/>
                  </a:lnTo>
                  <a:lnTo>
                    <a:pt x="3130" y="427"/>
                  </a:lnTo>
                  <a:lnTo>
                    <a:pt x="3127" y="428"/>
                  </a:lnTo>
                  <a:lnTo>
                    <a:pt x="3124" y="427"/>
                  </a:lnTo>
                  <a:lnTo>
                    <a:pt x="3123" y="425"/>
                  </a:lnTo>
                  <a:lnTo>
                    <a:pt x="3122" y="422"/>
                  </a:lnTo>
                  <a:lnTo>
                    <a:pt x="3122" y="422"/>
                  </a:lnTo>
                  <a:lnTo>
                    <a:pt x="3121" y="418"/>
                  </a:lnTo>
                  <a:lnTo>
                    <a:pt x="3119" y="415"/>
                  </a:lnTo>
                  <a:lnTo>
                    <a:pt x="3114" y="411"/>
                  </a:lnTo>
                  <a:lnTo>
                    <a:pt x="3111" y="409"/>
                  </a:lnTo>
                  <a:lnTo>
                    <a:pt x="3109" y="406"/>
                  </a:lnTo>
                  <a:lnTo>
                    <a:pt x="3108" y="403"/>
                  </a:lnTo>
                  <a:lnTo>
                    <a:pt x="3107" y="396"/>
                  </a:lnTo>
                  <a:lnTo>
                    <a:pt x="3107" y="396"/>
                  </a:lnTo>
                  <a:lnTo>
                    <a:pt x="3108" y="391"/>
                  </a:lnTo>
                  <a:lnTo>
                    <a:pt x="3109" y="385"/>
                  </a:lnTo>
                  <a:lnTo>
                    <a:pt x="3113" y="376"/>
                  </a:lnTo>
                  <a:lnTo>
                    <a:pt x="3114" y="372"/>
                  </a:lnTo>
                  <a:lnTo>
                    <a:pt x="3114" y="368"/>
                  </a:lnTo>
                  <a:lnTo>
                    <a:pt x="3113" y="364"/>
                  </a:lnTo>
                  <a:lnTo>
                    <a:pt x="3109" y="360"/>
                  </a:lnTo>
                  <a:lnTo>
                    <a:pt x="3109" y="360"/>
                  </a:lnTo>
                  <a:lnTo>
                    <a:pt x="3103" y="354"/>
                  </a:lnTo>
                  <a:lnTo>
                    <a:pt x="3101" y="351"/>
                  </a:lnTo>
                  <a:lnTo>
                    <a:pt x="3098" y="348"/>
                  </a:lnTo>
                  <a:lnTo>
                    <a:pt x="3093" y="343"/>
                  </a:lnTo>
                  <a:lnTo>
                    <a:pt x="3093" y="343"/>
                  </a:lnTo>
                  <a:lnTo>
                    <a:pt x="3086" y="337"/>
                  </a:lnTo>
                  <a:lnTo>
                    <a:pt x="3082" y="332"/>
                  </a:lnTo>
                  <a:lnTo>
                    <a:pt x="3078" y="327"/>
                  </a:lnTo>
                  <a:lnTo>
                    <a:pt x="3072" y="322"/>
                  </a:lnTo>
                  <a:lnTo>
                    <a:pt x="3072" y="322"/>
                  </a:lnTo>
                  <a:lnTo>
                    <a:pt x="3069" y="320"/>
                  </a:lnTo>
                  <a:lnTo>
                    <a:pt x="3065" y="318"/>
                  </a:lnTo>
                  <a:lnTo>
                    <a:pt x="3060" y="317"/>
                  </a:lnTo>
                  <a:lnTo>
                    <a:pt x="3058" y="317"/>
                  </a:lnTo>
                  <a:lnTo>
                    <a:pt x="3056" y="315"/>
                  </a:lnTo>
                  <a:lnTo>
                    <a:pt x="3054" y="314"/>
                  </a:lnTo>
                  <a:lnTo>
                    <a:pt x="3053" y="311"/>
                  </a:lnTo>
                  <a:lnTo>
                    <a:pt x="3053" y="311"/>
                  </a:lnTo>
                  <a:lnTo>
                    <a:pt x="3051" y="305"/>
                  </a:lnTo>
                  <a:lnTo>
                    <a:pt x="3048" y="302"/>
                  </a:lnTo>
                  <a:lnTo>
                    <a:pt x="3045" y="300"/>
                  </a:lnTo>
                  <a:lnTo>
                    <a:pt x="3038" y="299"/>
                  </a:lnTo>
                  <a:lnTo>
                    <a:pt x="3038" y="299"/>
                  </a:lnTo>
                  <a:lnTo>
                    <a:pt x="3030" y="300"/>
                  </a:lnTo>
                  <a:lnTo>
                    <a:pt x="3024" y="301"/>
                  </a:lnTo>
                  <a:lnTo>
                    <a:pt x="3018" y="301"/>
                  </a:lnTo>
                  <a:lnTo>
                    <a:pt x="3016" y="300"/>
                  </a:lnTo>
                  <a:lnTo>
                    <a:pt x="3015" y="298"/>
                  </a:lnTo>
                  <a:lnTo>
                    <a:pt x="3015" y="298"/>
                  </a:lnTo>
                  <a:lnTo>
                    <a:pt x="3014" y="296"/>
                  </a:lnTo>
                  <a:lnTo>
                    <a:pt x="3012" y="295"/>
                  </a:lnTo>
                  <a:lnTo>
                    <a:pt x="3008" y="295"/>
                  </a:lnTo>
                  <a:lnTo>
                    <a:pt x="3006" y="294"/>
                  </a:lnTo>
                  <a:lnTo>
                    <a:pt x="3005" y="293"/>
                  </a:lnTo>
                  <a:lnTo>
                    <a:pt x="3004" y="291"/>
                  </a:lnTo>
                  <a:lnTo>
                    <a:pt x="3003" y="288"/>
                  </a:lnTo>
                  <a:lnTo>
                    <a:pt x="3003" y="288"/>
                  </a:lnTo>
                  <a:lnTo>
                    <a:pt x="3002" y="281"/>
                  </a:lnTo>
                  <a:lnTo>
                    <a:pt x="3002" y="275"/>
                  </a:lnTo>
                  <a:lnTo>
                    <a:pt x="3003" y="273"/>
                  </a:lnTo>
                  <a:lnTo>
                    <a:pt x="3004" y="272"/>
                  </a:lnTo>
                  <a:lnTo>
                    <a:pt x="3007" y="271"/>
                  </a:lnTo>
                  <a:lnTo>
                    <a:pt x="3011" y="270"/>
                  </a:lnTo>
                  <a:lnTo>
                    <a:pt x="3011" y="270"/>
                  </a:lnTo>
                  <a:lnTo>
                    <a:pt x="3021" y="270"/>
                  </a:lnTo>
                  <a:lnTo>
                    <a:pt x="3024" y="269"/>
                  </a:lnTo>
                  <a:lnTo>
                    <a:pt x="3028" y="268"/>
                  </a:lnTo>
                  <a:lnTo>
                    <a:pt x="3030" y="266"/>
                  </a:lnTo>
                  <a:lnTo>
                    <a:pt x="3033" y="264"/>
                  </a:lnTo>
                  <a:lnTo>
                    <a:pt x="3035" y="260"/>
                  </a:lnTo>
                  <a:lnTo>
                    <a:pt x="3037" y="255"/>
                  </a:lnTo>
                  <a:lnTo>
                    <a:pt x="3037" y="255"/>
                  </a:lnTo>
                  <a:lnTo>
                    <a:pt x="3040" y="250"/>
                  </a:lnTo>
                  <a:lnTo>
                    <a:pt x="3043" y="245"/>
                  </a:lnTo>
                  <a:lnTo>
                    <a:pt x="3045" y="242"/>
                  </a:lnTo>
                  <a:lnTo>
                    <a:pt x="3048" y="239"/>
                  </a:lnTo>
                  <a:lnTo>
                    <a:pt x="3053" y="235"/>
                  </a:lnTo>
                  <a:lnTo>
                    <a:pt x="3060" y="231"/>
                  </a:lnTo>
                  <a:lnTo>
                    <a:pt x="3060" y="231"/>
                  </a:lnTo>
                  <a:lnTo>
                    <a:pt x="3066" y="225"/>
                  </a:lnTo>
                  <a:lnTo>
                    <a:pt x="3071" y="220"/>
                  </a:lnTo>
                  <a:lnTo>
                    <a:pt x="3072" y="217"/>
                  </a:lnTo>
                  <a:lnTo>
                    <a:pt x="3072" y="214"/>
                  </a:lnTo>
                  <a:lnTo>
                    <a:pt x="3072" y="211"/>
                  </a:lnTo>
                  <a:lnTo>
                    <a:pt x="3071" y="207"/>
                  </a:lnTo>
                  <a:lnTo>
                    <a:pt x="3071" y="207"/>
                  </a:lnTo>
                  <a:lnTo>
                    <a:pt x="3066" y="200"/>
                  </a:lnTo>
                  <a:lnTo>
                    <a:pt x="3063" y="196"/>
                  </a:lnTo>
                  <a:lnTo>
                    <a:pt x="3058" y="192"/>
                  </a:lnTo>
                  <a:lnTo>
                    <a:pt x="3052" y="189"/>
                  </a:lnTo>
                  <a:lnTo>
                    <a:pt x="3052" y="189"/>
                  </a:lnTo>
                  <a:lnTo>
                    <a:pt x="3049" y="187"/>
                  </a:lnTo>
                  <a:lnTo>
                    <a:pt x="3047" y="184"/>
                  </a:lnTo>
                  <a:lnTo>
                    <a:pt x="3046" y="182"/>
                  </a:lnTo>
                  <a:lnTo>
                    <a:pt x="3046" y="180"/>
                  </a:lnTo>
                  <a:lnTo>
                    <a:pt x="3048" y="178"/>
                  </a:lnTo>
                  <a:lnTo>
                    <a:pt x="3050" y="177"/>
                  </a:lnTo>
                  <a:lnTo>
                    <a:pt x="3054" y="176"/>
                  </a:lnTo>
                  <a:lnTo>
                    <a:pt x="3059" y="175"/>
                  </a:lnTo>
                  <a:lnTo>
                    <a:pt x="3059" y="175"/>
                  </a:lnTo>
                  <a:lnTo>
                    <a:pt x="3071" y="174"/>
                  </a:lnTo>
                  <a:lnTo>
                    <a:pt x="3082" y="174"/>
                  </a:lnTo>
                  <a:lnTo>
                    <a:pt x="3088" y="175"/>
                  </a:lnTo>
                  <a:lnTo>
                    <a:pt x="3093" y="176"/>
                  </a:lnTo>
                  <a:lnTo>
                    <a:pt x="3097" y="178"/>
                  </a:lnTo>
                  <a:lnTo>
                    <a:pt x="3100" y="180"/>
                  </a:lnTo>
                  <a:lnTo>
                    <a:pt x="3100" y="180"/>
                  </a:lnTo>
                  <a:lnTo>
                    <a:pt x="3103" y="183"/>
                  </a:lnTo>
                  <a:lnTo>
                    <a:pt x="3106" y="184"/>
                  </a:lnTo>
                  <a:lnTo>
                    <a:pt x="3109" y="185"/>
                  </a:lnTo>
                  <a:lnTo>
                    <a:pt x="3113" y="185"/>
                  </a:lnTo>
                  <a:lnTo>
                    <a:pt x="3133" y="184"/>
                  </a:lnTo>
                  <a:lnTo>
                    <a:pt x="3133" y="184"/>
                  </a:lnTo>
                  <a:lnTo>
                    <a:pt x="3145" y="184"/>
                  </a:lnTo>
                  <a:lnTo>
                    <a:pt x="3157" y="182"/>
                  </a:lnTo>
                  <a:lnTo>
                    <a:pt x="3163" y="181"/>
                  </a:lnTo>
                  <a:lnTo>
                    <a:pt x="3168" y="178"/>
                  </a:lnTo>
                  <a:lnTo>
                    <a:pt x="3172" y="175"/>
                  </a:lnTo>
                  <a:lnTo>
                    <a:pt x="3175" y="171"/>
                  </a:lnTo>
                  <a:lnTo>
                    <a:pt x="3175" y="171"/>
                  </a:lnTo>
                  <a:lnTo>
                    <a:pt x="3182" y="159"/>
                  </a:lnTo>
                  <a:lnTo>
                    <a:pt x="3190" y="144"/>
                  </a:lnTo>
                  <a:lnTo>
                    <a:pt x="3199" y="128"/>
                  </a:lnTo>
                  <a:lnTo>
                    <a:pt x="3204" y="122"/>
                  </a:lnTo>
                  <a:lnTo>
                    <a:pt x="3209" y="117"/>
                  </a:lnTo>
                  <a:lnTo>
                    <a:pt x="3209" y="117"/>
                  </a:lnTo>
                  <a:lnTo>
                    <a:pt x="3219" y="109"/>
                  </a:lnTo>
                  <a:lnTo>
                    <a:pt x="3226" y="101"/>
                  </a:lnTo>
                  <a:lnTo>
                    <a:pt x="3234" y="92"/>
                  </a:lnTo>
                  <a:lnTo>
                    <a:pt x="3239" y="89"/>
                  </a:lnTo>
                  <a:lnTo>
                    <a:pt x="3245" y="85"/>
                  </a:lnTo>
                  <a:lnTo>
                    <a:pt x="3245" y="85"/>
                  </a:lnTo>
                  <a:lnTo>
                    <a:pt x="3250" y="82"/>
                  </a:lnTo>
                  <a:lnTo>
                    <a:pt x="3253" y="79"/>
                  </a:lnTo>
                  <a:lnTo>
                    <a:pt x="3255" y="77"/>
                  </a:lnTo>
                  <a:lnTo>
                    <a:pt x="3257" y="74"/>
                  </a:lnTo>
                  <a:lnTo>
                    <a:pt x="3259" y="67"/>
                  </a:lnTo>
                  <a:lnTo>
                    <a:pt x="3263" y="58"/>
                  </a:lnTo>
                  <a:lnTo>
                    <a:pt x="3263" y="58"/>
                  </a:lnTo>
                  <a:lnTo>
                    <a:pt x="3266" y="52"/>
                  </a:lnTo>
                  <a:lnTo>
                    <a:pt x="3269" y="49"/>
                  </a:lnTo>
                  <a:lnTo>
                    <a:pt x="3273" y="44"/>
                  </a:lnTo>
                  <a:lnTo>
                    <a:pt x="3274" y="42"/>
                  </a:lnTo>
                  <a:lnTo>
                    <a:pt x="3274" y="41"/>
                  </a:lnTo>
                  <a:lnTo>
                    <a:pt x="3272" y="39"/>
                  </a:lnTo>
                  <a:lnTo>
                    <a:pt x="3269" y="37"/>
                  </a:lnTo>
                  <a:lnTo>
                    <a:pt x="3269" y="37"/>
                  </a:lnTo>
                  <a:lnTo>
                    <a:pt x="3262" y="32"/>
                  </a:lnTo>
                  <a:lnTo>
                    <a:pt x="3258" y="29"/>
                  </a:lnTo>
                  <a:lnTo>
                    <a:pt x="3253" y="26"/>
                  </a:lnTo>
                  <a:lnTo>
                    <a:pt x="3247" y="25"/>
                  </a:lnTo>
                  <a:lnTo>
                    <a:pt x="3247" y="25"/>
                  </a:lnTo>
                  <a:lnTo>
                    <a:pt x="3234" y="24"/>
                  </a:lnTo>
                  <a:lnTo>
                    <a:pt x="3229" y="22"/>
                  </a:lnTo>
                  <a:lnTo>
                    <a:pt x="3223" y="20"/>
                  </a:lnTo>
                  <a:lnTo>
                    <a:pt x="3223" y="20"/>
                  </a:lnTo>
                  <a:lnTo>
                    <a:pt x="3218" y="17"/>
                  </a:lnTo>
                  <a:lnTo>
                    <a:pt x="3213" y="16"/>
                  </a:lnTo>
                  <a:lnTo>
                    <a:pt x="3207" y="15"/>
                  </a:lnTo>
                  <a:lnTo>
                    <a:pt x="3200" y="15"/>
                  </a:lnTo>
                  <a:lnTo>
                    <a:pt x="3200" y="15"/>
                  </a:lnTo>
                  <a:lnTo>
                    <a:pt x="3180" y="16"/>
                  </a:lnTo>
                  <a:lnTo>
                    <a:pt x="3171" y="17"/>
                  </a:lnTo>
                  <a:lnTo>
                    <a:pt x="3168" y="18"/>
                  </a:lnTo>
                  <a:lnTo>
                    <a:pt x="3166" y="19"/>
                  </a:lnTo>
                  <a:lnTo>
                    <a:pt x="3166" y="19"/>
                  </a:lnTo>
                  <a:lnTo>
                    <a:pt x="3163" y="22"/>
                  </a:lnTo>
                  <a:lnTo>
                    <a:pt x="3158" y="25"/>
                  </a:lnTo>
                  <a:lnTo>
                    <a:pt x="3155" y="25"/>
                  </a:lnTo>
                  <a:lnTo>
                    <a:pt x="3152" y="26"/>
                  </a:lnTo>
                  <a:lnTo>
                    <a:pt x="3149" y="25"/>
                  </a:lnTo>
                  <a:lnTo>
                    <a:pt x="3145" y="23"/>
                  </a:lnTo>
                  <a:lnTo>
                    <a:pt x="3145" y="23"/>
                  </a:lnTo>
                  <a:lnTo>
                    <a:pt x="3133" y="14"/>
                  </a:lnTo>
                  <a:lnTo>
                    <a:pt x="3127" y="10"/>
                  </a:lnTo>
                  <a:lnTo>
                    <a:pt x="3123" y="9"/>
                  </a:lnTo>
                  <a:lnTo>
                    <a:pt x="3120" y="9"/>
                  </a:lnTo>
                  <a:lnTo>
                    <a:pt x="3120" y="9"/>
                  </a:lnTo>
                  <a:lnTo>
                    <a:pt x="3117" y="9"/>
                  </a:lnTo>
                  <a:lnTo>
                    <a:pt x="3115" y="8"/>
                  </a:lnTo>
                  <a:lnTo>
                    <a:pt x="3111" y="4"/>
                  </a:lnTo>
                  <a:lnTo>
                    <a:pt x="3108" y="3"/>
                  </a:lnTo>
                  <a:lnTo>
                    <a:pt x="3105" y="1"/>
                  </a:lnTo>
                  <a:lnTo>
                    <a:pt x="3100" y="1"/>
                  </a:lnTo>
                  <a:lnTo>
                    <a:pt x="3093" y="0"/>
                  </a:lnTo>
                  <a:lnTo>
                    <a:pt x="3093" y="0"/>
                  </a:lnTo>
                  <a:lnTo>
                    <a:pt x="3045" y="1"/>
                  </a:lnTo>
                  <a:lnTo>
                    <a:pt x="3019" y="2"/>
                  </a:lnTo>
                  <a:lnTo>
                    <a:pt x="3009" y="3"/>
                  </a:lnTo>
                  <a:lnTo>
                    <a:pt x="3003" y="4"/>
                  </a:lnTo>
                  <a:lnTo>
                    <a:pt x="3003" y="4"/>
                  </a:lnTo>
                  <a:lnTo>
                    <a:pt x="2990" y="7"/>
                  </a:lnTo>
                  <a:lnTo>
                    <a:pt x="2978" y="13"/>
                  </a:lnTo>
                  <a:lnTo>
                    <a:pt x="2978" y="13"/>
                  </a:lnTo>
                  <a:lnTo>
                    <a:pt x="2971" y="16"/>
                  </a:lnTo>
                  <a:lnTo>
                    <a:pt x="2966" y="17"/>
                  </a:lnTo>
                  <a:lnTo>
                    <a:pt x="2962" y="17"/>
                  </a:lnTo>
                  <a:lnTo>
                    <a:pt x="2956" y="17"/>
                  </a:lnTo>
                  <a:lnTo>
                    <a:pt x="2956" y="17"/>
                  </a:lnTo>
                  <a:lnTo>
                    <a:pt x="2952" y="17"/>
                  </a:lnTo>
                  <a:lnTo>
                    <a:pt x="2950" y="19"/>
                  </a:lnTo>
                  <a:lnTo>
                    <a:pt x="2948" y="21"/>
                  </a:lnTo>
                  <a:lnTo>
                    <a:pt x="2946" y="24"/>
                  </a:lnTo>
                  <a:lnTo>
                    <a:pt x="2946" y="27"/>
                  </a:lnTo>
                  <a:lnTo>
                    <a:pt x="2946" y="30"/>
                  </a:lnTo>
                  <a:lnTo>
                    <a:pt x="2947" y="33"/>
                  </a:lnTo>
                  <a:lnTo>
                    <a:pt x="2949" y="36"/>
                  </a:lnTo>
                  <a:lnTo>
                    <a:pt x="2949" y="36"/>
                  </a:lnTo>
                  <a:lnTo>
                    <a:pt x="2955" y="41"/>
                  </a:lnTo>
                  <a:lnTo>
                    <a:pt x="2961" y="46"/>
                  </a:lnTo>
                  <a:lnTo>
                    <a:pt x="2962" y="48"/>
                  </a:lnTo>
                  <a:lnTo>
                    <a:pt x="2962" y="49"/>
                  </a:lnTo>
                  <a:lnTo>
                    <a:pt x="2959" y="50"/>
                  </a:lnTo>
                  <a:lnTo>
                    <a:pt x="2954" y="51"/>
                  </a:lnTo>
                  <a:lnTo>
                    <a:pt x="2954" y="51"/>
                  </a:lnTo>
                  <a:lnTo>
                    <a:pt x="2941" y="51"/>
                  </a:lnTo>
                  <a:lnTo>
                    <a:pt x="2931" y="54"/>
                  </a:lnTo>
                  <a:lnTo>
                    <a:pt x="2928" y="56"/>
                  </a:lnTo>
                  <a:lnTo>
                    <a:pt x="2925" y="59"/>
                  </a:lnTo>
                  <a:lnTo>
                    <a:pt x="2923" y="62"/>
                  </a:lnTo>
                  <a:lnTo>
                    <a:pt x="2922" y="64"/>
                  </a:lnTo>
                  <a:lnTo>
                    <a:pt x="2922" y="64"/>
                  </a:lnTo>
                  <a:lnTo>
                    <a:pt x="2921" y="72"/>
                  </a:lnTo>
                  <a:lnTo>
                    <a:pt x="2923" y="77"/>
                  </a:lnTo>
                  <a:lnTo>
                    <a:pt x="2923" y="77"/>
                  </a:lnTo>
                  <a:lnTo>
                    <a:pt x="2927" y="83"/>
                  </a:lnTo>
                  <a:lnTo>
                    <a:pt x="2928" y="87"/>
                  </a:lnTo>
                  <a:lnTo>
                    <a:pt x="2928" y="89"/>
                  </a:lnTo>
                  <a:lnTo>
                    <a:pt x="2927" y="92"/>
                  </a:lnTo>
                  <a:lnTo>
                    <a:pt x="2927" y="92"/>
                  </a:lnTo>
                  <a:lnTo>
                    <a:pt x="2924" y="97"/>
                  </a:lnTo>
                  <a:lnTo>
                    <a:pt x="2923" y="102"/>
                  </a:lnTo>
                  <a:lnTo>
                    <a:pt x="2924" y="106"/>
                  </a:lnTo>
                  <a:lnTo>
                    <a:pt x="2925" y="108"/>
                  </a:lnTo>
                  <a:lnTo>
                    <a:pt x="2925" y="108"/>
                  </a:lnTo>
                  <a:lnTo>
                    <a:pt x="2927" y="110"/>
                  </a:lnTo>
                  <a:lnTo>
                    <a:pt x="2928" y="113"/>
                  </a:lnTo>
                  <a:lnTo>
                    <a:pt x="2928" y="127"/>
                  </a:lnTo>
                  <a:lnTo>
                    <a:pt x="2928" y="127"/>
                  </a:lnTo>
                  <a:lnTo>
                    <a:pt x="2929" y="141"/>
                  </a:lnTo>
                  <a:lnTo>
                    <a:pt x="2928" y="145"/>
                  </a:lnTo>
                  <a:lnTo>
                    <a:pt x="2924" y="148"/>
                  </a:lnTo>
                  <a:lnTo>
                    <a:pt x="2924" y="148"/>
                  </a:lnTo>
                  <a:lnTo>
                    <a:pt x="2922" y="150"/>
                  </a:lnTo>
                  <a:lnTo>
                    <a:pt x="2921" y="152"/>
                  </a:lnTo>
                  <a:lnTo>
                    <a:pt x="2920" y="155"/>
                  </a:lnTo>
                  <a:lnTo>
                    <a:pt x="2920" y="158"/>
                  </a:lnTo>
                  <a:lnTo>
                    <a:pt x="2920" y="162"/>
                  </a:lnTo>
                  <a:lnTo>
                    <a:pt x="2921" y="165"/>
                  </a:lnTo>
                  <a:lnTo>
                    <a:pt x="2923" y="169"/>
                  </a:lnTo>
                  <a:lnTo>
                    <a:pt x="2925" y="173"/>
                  </a:lnTo>
                  <a:lnTo>
                    <a:pt x="2925" y="173"/>
                  </a:lnTo>
                  <a:lnTo>
                    <a:pt x="2929" y="177"/>
                  </a:lnTo>
                  <a:lnTo>
                    <a:pt x="2933" y="180"/>
                  </a:lnTo>
                  <a:lnTo>
                    <a:pt x="2943" y="188"/>
                  </a:lnTo>
                  <a:lnTo>
                    <a:pt x="2947" y="192"/>
                  </a:lnTo>
                  <a:lnTo>
                    <a:pt x="2951" y="197"/>
                  </a:lnTo>
                  <a:lnTo>
                    <a:pt x="2955" y="204"/>
                  </a:lnTo>
                  <a:lnTo>
                    <a:pt x="2956" y="211"/>
                  </a:lnTo>
                  <a:lnTo>
                    <a:pt x="2956" y="211"/>
                  </a:lnTo>
                  <a:lnTo>
                    <a:pt x="2956" y="247"/>
                  </a:lnTo>
                  <a:lnTo>
                    <a:pt x="2957" y="262"/>
                  </a:lnTo>
                  <a:lnTo>
                    <a:pt x="2957" y="267"/>
                  </a:lnTo>
                  <a:lnTo>
                    <a:pt x="2958" y="271"/>
                  </a:lnTo>
                  <a:lnTo>
                    <a:pt x="2958" y="271"/>
                  </a:lnTo>
                  <a:lnTo>
                    <a:pt x="2960" y="275"/>
                  </a:lnTo>
                  <a:lnTo>
                    <a:pt x="2960" y="278"/>
                  </a:lnTo>
                  <a:lnTo>
                    <a:pt x="2960" y="281"/>
                  </a:lnTo>
                  <a:lnTo>
                    <a:pt x="2958" y="284"/>
                  </a:lnTo>
                  <a:lnTo>
                    <a:pt x="2956" y="287"/>
                  </a:lnTo>
                  <a:lnTo>
                    <a:pt x="2951" y="290"/>
                  </a:lnTo>
                  <a:lnTo>
                    <a:pt x="2947" y="293"/>
                  </a:lnTo>
                  <a:lnTo>
                    <a:pt x="2947" y="293"/>
                  </a:lnTo>
                  <a:lnTo>
                    <a:pt x="2939" y="298"/>
                  </a:lnTo>
                  <a:lnTo>
                    <a:pt x="2936" y="301"/>
                  </a:lnTo>
                  <a:lnTo>
                    <a:pt x="2933" y="304"/>
                  </a:lnTo>
                  <a:lnTo>
                    <a:pt x="2927" y="307"/>
                  </a:lnTo>
                  <a:lnTo>
                    <a:pt x="2927" y="307"/>
                  </a:lnTo>
                  <a:lnTo>
                    <a:pt x="2924" y="308"/>
                  </a:lnTo>
                  <a:lnTo>
                    <a:pt x="2920" y="310"/>
                  </a:lnTo>
                  <a:lnTo>
                    <a:pt x="2918" y="313"/>
                  </a:lnTo>
                  <a:lnTo>
                    <a:pt x="2916" y="317"/>
                  </a:lnTo>
                  <a:lnTo>
                    <a:pt x="2914" y="319"/>
                  </a:lnTo>
                  <a:lnTo>
                    <a:pt x="2914" y="322"/>
                  </a:lnTo>
                  <a:lnTo>
                    <a:pt x="2915" y="325"/>
                  </a:lnTo>
                  <a:lnTo>
                    <a:pt x="2917" y="327"/>
                  </a:lnTo>
                  <a:lnTo>
                    <a:pt x="2917" y="327"/>
                  </a:lnTo>
                  <a:lnTo>
                    <a:pt x="2922" y="330"/>
                  </a:lnTo>
                  <a:lnTo>
                    <a:pt x="2929" y="332"/>
                  </a:lnTo>
                  <a:lnTo>
                    <a:pt x="2935" y="333"/>
                  </a:lnTo>
                  <a:lnTo>
                    <a:pt x="2940" y="333"/>
                  </a:lnTo>
                  <a:lnTo>
                    <a:pt x="2940" y="333"/>
                  </a:lnTo>
                  <a:lnTo>
                    <a:pt x="2941" y="334"/>
                  </a:lnTo>
                  <a:lnTo>
                    <a:pt x="2942" y="335"/>
                  </a:lnTo>
                  <a:lnTo>
                    <a:pt x="2942" y="338"/>
                  </a:lnTo>
                  <a:lnTo>
                    <a:pt x="2940" y="348"/>
                  </a:lnTo>
                  <a:lnTo>
                    <a:pt x="2940" y="348"/>
                  </a:lnTo>
                  <a:lnTo>
                    <a:pt x="2938" y="352"/>
                  </a:lnTo>
                  <a:lnTo>
                    <a:pt x="2937" y="353"/>
                  </a:lnTo>
                  <a:lnTo>
                    <a:pt x="2935" y="354"/>
                  </a:lnTo>
                  <a:lnTo>
                    <a:pt x="2932" y="354"/>
                  </a:lnTo>
                  <a:lnTo>
                    <a:pt x="2929" y="354"/>
                  </a:lnTo>
                  <a:lnTo>
                    <a:pt x="2922" y="351"/>
                  </a:lnTo>
                  <a:lnTo>
                    <a:pt x="2922" y="351"/>
                  </a:lnTo>
                  <a:lnTo>
                    <a:pt x="2915" y="346"/>
                  </a:lnTo>
                  <a:lnTo>
                    <a:pt x="2909" y="341"/>
                  </a:lnTo>
                  <a:lnTo>
                    <a:pt x="2903" y="337"/>
                  </a:lnTo>
                  <a:lnTo>
                    <a:pt x="2900" y="336"/>
                  </a:lnTo>
                  <a:lnTo>
                    <a:pt x="2898" y="335"/>
                  </a:lnTo>
                  <a:lnTo>
                    <a:pt x="2898" y="335"/>
                  </a:lnTo>
                  <a:lnTo>
                    <a:pt x="2896" y="336"/>
                  </a:lnTo>
                  <a:lnTo>
                    <a:pt x="2895" y="337"/>
                  </a:lnTo>
                  <a:lnTo>
                    <a:pt x="2893" y="342"/>
                  </a:lnTo>
                  <a:lnTo>
                    <a:pt x="2890" y="348"/>
                  </a:lnTo>
                  <a:lnTo>
                    <a:pt x="2888" y="352"/>
                  </a:lnTo>
                  <a:lnTo>
                    <a:pt x="2885" y="355"/>
                  </a:lnTo>
                  <a:lnTo>
                    <a:pt x="2885" y="355"/>
                  </a:lnTo>
                  <a:lnTo>
                    <a:pt x="2879" y="361"/>
                  </a:lnTo>
                  <a:lnTo>
                    <a:pt x="2875" y="367"/>
                  </a:lnTo>
                  <a:lnTo>
                    <a:pt x="2873" y="372"/>
                  </a:lnTo>
                  <a:lnTo>
                    <a:pt x="2872" y="377"/>
                  </a:lnTo>
                  <a:lnTo>
                    <a:pt x="2872" y="377"/>
                  </a:lnTo>
                  <a:lnTo>
                    <a:pt x="2872" y="381"/>
                  </a:lnTo>
                  <a:lnTo>
                    <a:pt x="2873" y="385"/>
                  </a:lnTo>
                  <a:lnTo>
                    <a:pt x="2873" y="389"/>
                  </a:lnTo>
                  <a:lnTo>
                    <a:pt x="2872" y="391"/>
                  </a:lnTo>
                  <a:lnTo>
                    <a:pt x="2871" y="393"/>
                  </a:lnTo>
                  <a:lnTo>
                    <a:pt x="2871" y="393"/>
                  </a:lnTo>
                  <a:lnTo>
                    <a:pt x="2866" y="397"/>
                  </a:lnTo>
                  <a:lnTo>
                    <a:pt x="2863" y="401"/>
                  </a:lnTo>
                  <a:lnTo>
                    <a:pt x="2863" y="405"/>
                  </a:lnTo>
                  <a:lnTo>
                    <a:pt x="2863" y="407"/>
                  </a:lnTo>
                  <a:lnTo>
                    <a:pt x="2864" y="409"/>
                  </a:lnTo>
                  <a:lnTo>
                    <a:pt x="2866" y="411"/>
                  </a:lnTo>
                  <a:lnTo>
                    <a:pt x="2866" y="411"/>
                  </a:lnTo>
                  <a:lnTo>
                    <a:pt x="2870" y="413"/>
                  </a:lnTo>
                  <a:lnTo>
                    <a:pt x="2872" y="416"/>
                  </a:lnTo>
                  <a:lnTo>
                    <a:pt x="2876" y="421"/>
                  </a:lnTo>
                  <a:lnTo>
                    <a:pt x="2878" y="424"/>
                  </a:lnTo>
                  <a:lnTo>
                    <a:pt x="2881" y="426"/>
                  </a:lnTo>
                  <a:lnTo>
                    <a:pt x="2885" y="428"/>
                  </a:lnTo>
                  <a:lnTo>
                    <a:pt x="2889" y="429"/>
                  </a:lnTo>
                  <a:lnTo>
                    <a:pt x="2889" y="429"/>
                  </a:lnTo>
                  <a:lnTo>
                    <a:pt x="2904" y="430"/>
                  </a:lnTo>
                  <a:lnTo>
                    <a:pt x="2908" y="431"/>
                  </a:lnTo>
                  <a:lnTo>
                    <a:pt x="2908" y="433"/>
                  </a:lnTo>
                  <a:lnTo>
                    <a:pt x="2908" y="434"/>
                  </a:lnTo>
                  <a:lnTo>
                    <a:pt x="2908" y="434"/>
                  </a:lnTo>
                  <a:lnTo>
                    <a:pt x="2907" y="437"/>
                  </a:lnTo>
                  <a:lnTo>
                    <a:pt x="2905" y="440"/>
                  </a:lnTo>
                  <a:lnTo>
                    <a:pt x="2901" y="442"/>
                  </a:lnTo>
                  <a:lnTo>
                    <a:pt x="2895" y="443"/>
                  </a:lnTo>
                  <a:lnTo>
                    <a:pt x="2895" y="443"/>
                  </a:lnTo>
                  <a:lnTo>
                    <a:pt x="2888" y="444"/>
                  </a:lnTo>
                  <a:lnTo>
                    <a:pt x="2883" y="446"/>
                  </a:lnTo>
                  <a:lnTo>
                    <a:pt x="2880" y="449"/>
                  </a:lnTo>
                  <a:lnTo>
                    <a:pt x="2877" y="455"/>
                  </a:lnTo>
                  <a:lnTo>
                    <a:pt x="2877" y="455"/>
                  </a:lnTo>
                  <a:lnTo>
                    <a:pt x="2875" y="461"/>
                  </a:lnTo>
                  <a:lnTo>
                    <a:pt x="2873" y="466"/>
                  </a:lnTo>
                  <a:lnTo>
                    <a:pt x="2871" y="470"/>
                  </a:lnTo>
                  <a:lnTo>
                    <a:pt x="2871" y="478"/>
                  </a:lnTo>
                  <a:lnTo>
                    <a:pt x="2871" y="478"/>
                  </a:lnTo>
                  <a:lnTo>
                    <a:pt x="2872" y="486"/>
                  </a:lnTo>
                  <a:lnTo>
                    <a:pt x="2872" y="494"/>
                  </a:lnTo>
                  <a:lnTo>
                    <a:pt x="2872" y="497"/>
                  </a:lnTo>
                  <a:lnTo>
                    <a:pt x="2873" y="499"/>
                  </a:lnTo>
                  <a:lnTo>
                    <a:pt x="2875" y="501"/>
                  </a:lnTo>
                  <a:lnTo>
                    <a:pt x="2878" y="503"/>
                  </a:lnTo>
                  <a:lnTo>
                    <a:pt x="2878" y="503"/>
                  </a:lnTo>
                  <a:lnTo>
                    <a:pt x="2881" y="505"/>
                  </a:lnTo>
                  <a:lnTo>
                    <a:pt x="2884" y="508"/>
                  </a:lnTo>
                  <a:lnTo>
                    <a:pt x="2890" y="514"/>
                  </a:lnTo>
                  <a:lnTo>
                    <a:pt x="2895" y="521"/>
                  </a:lnTo>
                  <a:lnTo>
                    <a:pt x="2897" y="523"/>
                  </a:lnTo>
                  <a:lnTo>
                    <a:pt x="2900" y="525"/>
                  </a:lnTo>
                  <a:lnTo>
                    <a:pt x="2900" y="525"/>
                  </a:lnTo>
                  <a:lnTo>
                    <a:pt x="2916" y="532"/>
                  </a:lnTo>
                  <a:lnTo>
                    <a:pt x="2925" y="536"/>
                  </a:lnTo>
                  <a:lnTo>
                    <a:pt x="2934" y="538"/>
                  </a:lnTo>
                  <a:lnTo>
                    <a:pt x="2934" y="538"/>
                  </a:lnTo>
                  <a:lnTo>
                    <a:pt x="2937" y="539"/>
                  </a:lnTo>
                  <a:lnTo>
                    <a:pt x="2940" y="541"/>
                  </a:lnTo>
                  <a:lnTo>
                    <a:pt x="2946" y="544"/>
                  </a:lnTo>
                  <a:lnTo>
                    <a:pt x="2951" y="548"/>
                  </a:lnTo>
                  <a:lnTo>
                    <a:pt x="2955" y="549"/>
                  </a:lnTo>
                  <a:lnTo>
                    <a:pt x="2958" y="549"/>
                  </a:lnTo>
                  <a:lnTo>
                    <a:pt x="2958" y="549"/>
                  </a:lnTo>
                  <a:lnTo>
                    <a:pt x="2969" y="549"/>
                  </a:lnTo>
                  <a:lnTo>
                    <a:pt x="2982" y="550"/>
                  </a:lnTo>
                  <a:lnTo>
                    <a:pt x="2989" y="552"/>
                  </a:lnTo>
                  <a:lnTo>
                    <a:pt x="2994" y="554"/>
                  </a:lnTo>
                  <a:lnTo>
                    <a:pt x="2999" y="556"/>
                  </a:lnTo>
                  <a:lnTo>
                    <a:pt x="3001" y="560"/>
                  </a:lnTo>
                  <a:lnTo>
                    <a:pt x="3001" y="560"/>
                  </a:lnTo>
                  <a:lnTo>
                    <a:pt x="3004" y="563"/>
                  </a:lnTo>
                  <a:lnTo>
                    <a:pt x="3006" y="564"/>
                  </a:lnTo>
                  <a:lnTo>
                    <a:pt x="3013" y="567"/>
                  </a:lnTo>
                  <a:lnTo>
                    <a:pt x="3016" y="568"/>
                  </a:lnTo>
                  <a:lnTo>
                    <a:pt x="3019" y="569"/>
                  </a:lnTo>
                  <a:lnTo>
                    <a:pt x="3021" y="572"/>
                  </a:lnTo>
                  <a:lnTo>
                    <a:pt x="3022" y="576"/>
                  </a:lnTo>
                  <a:lnTo>
                    <a:pt x="3022" y="576"/>
                  </a:lnTo>
                  <a:lnTo>
                    <a:pt x="3021" y="580"/>
                  </a:lnTo>
                  <a:lnTo>
                    <a:pt x="3020" y="582"/>
                  </a:lnTo>
                  <a:lnTo>
                    <a:pt x="3017" y="585"/>
                  </a:lnTo>
                  <a:lnTo>
                    <a:pt x="3016" y="586"/>
                  </a:lnTo>
                  <a:lnTo>
                    <a:pt x="3015" y="587"/>
                  </a:lnTo>
                  <a:lnTo>
                    <a:pt x="3015" y="589"/>
                  </a:lnTo>
                  <a:lnTo>
                    <a:pt x="3016" y="591"/>
                  </a:lnTo>
                  <a:lnTo>
                    <a:pt x="3016" y="591"/>
                  </a:lnTo>
                  <a:lnTo>
                    <a:pt x="3021" y="598"/>
                  </a:lnTo>
                  <a:lnTo>
                    <a:pt x="3024" y="603"/>
                  </a:lnTo>
                  <a:lnTo>
                    <a:pt x="3025" y="606"/>
                  </a:lnTo>
                  <a:lnTo>
                    <a:pt x="3025" y="609"/>
                  </a:lnTo>
                  <a:lnTo>
                    <a:pt x="3024" y="611"/>
                  </a:lnTo>
                  <a:lnTo>
                    <a:pt x="3022" y="614"/>
                  </a:lnTo>
                  <a:lnTo>
                    <a:pt x="3022" y="614"/>
                  </a:lnTo>
                  <a:lnTo>
                    <a:pt x="3017" y="617"/>
                  </a:lnTo>
                  <a:lnTo>
                    <a:pt x="3012" y="620"/>
                  </a:lnTo>
                  <a:lnTo>
                    <a:pt x="3007" y="623"/>
                  </a:lnTo>
                  <a:lnTo>
                    <a:pt x="3005" y="624"/>
                  </a:lnTo>
                  <a:lnTo>
                    <a:pt x="3004" y="627"/>
                  </a:lnTo>
                  <a:lnTo>
                    <a:pt x="3004" y="627"/>
                  </a:lnTo>
                  <a:lnTo>
                    <a:pt x="3002" y="628"/>
                  </a:lnTo>
                  <a:lnTo>
                    <a:pt x="3001" y="629"/>
                  </a:lnTo>
                  <a:lnTo>
                    <a:pt x="2998" y="630"/>
                  </a:lnTo>
                  <a:lnTo>
                    <a:pt x="2995" y="631"/>
                  </a:lnTo>
                  <a:lnTo>
                    <a:pt x="2995" y="632"/>
                  </a:lnTo>
                  <a:lnTo>
                    <a:pt x="2994" y="634"/>
                  </a:lnTo>
                  <a:lnTo>
                    <a:pt x="2994" y="634"/>
                  </a:lnTo>
                  <a:lnTo>
                    <a:pt x="2994" y="640"/>
                  </a:lnTo>
                  <a:lnTo>
                    <a:pt x="2996" y="645"/>
                  </a:lnTo>
                  <a:lnTo>
                    <a:pt x="2997" y="646"/>
                  </a:lnTo>
                  <a:lnTo>
                    <a:pt x="2999" y="648"/>
                  </a:lnTo>
                  <a:lnTo>
                    <a:pt x="3001" y="648"/>
                  </a:lnTo>
                  <a:lnTo>
                    <a:pt x="3005" y="649"/>
                  </a:lnTo>
                  <a:lnTo>
                    <a:pt x="3005" y="649"/>
                  </a:lnTo>
                  <a:lnTo>
                    <a:pt x="3014" y="650"/>
                  </a:lnTo>
                  <a:lnTo>
                    <a:pt x="3022" y="652"/>
                  </a:lnTo>
                  <a:lnTo>
                    <a:pt x="3026" y="653"/>
                  </a:lnTo>
                  <a:lnTo>
                    <a:pt x="3029" y="652"/>
                  </a:lnTo>
                  <a:lnTo>
                    <a:pt x="3032" y="651"/>
                  </a:lnTo>
                  <a:lnTo>
                    <a:pt x="3033" y="647"/>
                  </a:lnTo>
                  <a:lnTo>
                    <a:pt x="3033" y="647"/>
                  </a:lnTo>
                  <a:lnTo>
                    <a:pt x="3034" y="644"/>
                  </a:lnTo>
                  <a:lnTo>
                    <a:pt x="3036" y="641"/>
                  </a:lnTo>
                  <a:lnTo>
                    <a:pt x="3040" y="638"/>
                  </a:lnTo>
                  <a:lnTo>
                    <a:pt x="3043" y="634"/>
                  </a:lnTo>
                  <a:lnTo>
                    <a:pt x="3044" y="631"/>
                  </a:lnTo>
                  <a:lnTo>
                    <a:pt x="3045" y="628"/>
                  </a:lnTo>
                  <a:lnTo>
                    <a:pt x="3045" y="628"/>
                  </a:lnTo>
                  <a:lnTo>
                    <a:pt x="3045" y="621"/>
                  </a:lnTo>
                  <a:lnTo>
                    <a:pt x="3046" y="617"/>
                  </a:lnTo>
                  <a:lnTo>
                    <a:pt x="3048" y="615"/>
                  </a:lnTo>
                  <a:lnTo>
                    <a:pt x="3052" y="614"/>
                  </a:lnTo>
                  <a:lnTo>
                    <a:pt x="3052" y="614"/>
                  </a:lnTo>
                  <a:lnTo>
                    <a:pt x="3054" y="615"/>
                  </a:lnTo>
                  <a:lnTo>
                    <a:pt x="3055" y="616"/>
                  </a:lnTo>
                  <a:lnTo>
                    <a:pt x="3056" y="618"/>
                  </a:lnTo>
                  <a:lnTo>
                    <a:pt x="3056" y="620"/>
                  </a:lnTo>
                  <a:lnTo>
                    <a:pt x="3055" y="633"/>
                  </a:lnTo>
                  <a:lnTo>
                    <a:pt x="3055" y="633"/>
                  </a:lnTo>
                  <a:lnTo>
                    <a:pt x="3056" y="642"/>
                  </a:lnTo>
                  <a:lnTo>
                    <a:pt x="3058" y="652"/>
                  </a:lnTo>
                  <a:lnTo>
                    <a:pt x="3058" y="657"/>
                  </a:lnTo>
                  <a:lnTo>
                    <a:pt x="3057" y="662"/>
                  </a:lnTo>
                  <a:lnTo>
                    <a:pt x="3056" y="666"/>
                  </a:lnTo>
                  <a:lnTo>
                    <a:pt x="3053" y="669"/>
                  </a:lnTo>
                  <a:lnTo>
                    <a:pt x="3053" y="669"/>
                  </a:lnTo>
                  <a:lnTo>
                    <a:pt x="3046" y="673"/>
                  </a:lnTo>
                  <a:lnTo>
                    <a:pt x="3038" y="677"/>
                  </a:lnTo>
                  <a:lnTo>
                    <a:pt x="3031" y="682"/>
                  </a:lnTo>
                  <a:lnTo>
                    <a:pt x="3028" y="685"/>
                  </a:lnTo>
                  <a:lnTo>
                    <a:pt x="3025" y="688"/>
                  </a:lnTo>
                  <a:lnTo>
                    <a:pt x="3025" y="688"/>
                  </a:lnTo>
                  <a:lnTo>
                    <a:pt x="3021" y="695"/>
                  </a:lnTo>
                  <a:lnTo>
                    <a:pt x="3017" y="700"/>
                  </a:lnTo>
                  <a:lnTo>
                    <a:pt x="3013" y="703"/>
                  </a:lnTo>
                  <a:lnTo>
                    <a:pt x="3007" y="705"/>
                  </a:lnTo>
                  <a:lnTo>
                    <a:pt x="3007" y="705"/>
                  </a:lnTo>
                  <a:lnTo>
                    <a:pt x="3001" y="707"/>
                  </a:lnTo>
                  <a:lnTo>
                    <a:pt x="2996" y="710"/>
                  </a:lnTo>
                  <a:lnTo>
                    <a:pt x="2993" y="713"/>
                  </a:lnTo>
                  <a:lnTo>
                    <a:pt x="2991" y="718"/>
                  </a:lnTo>
                  <a:lnTo>
                    <a:pt x="2991" y="718"/>
                  </a:lnTo>
                  <a:lnTo>
                    <a:pt x="2988" y="722"/>
                  </a:lnTo>
                  <a:lnTo>
                    <a:pt x="2984" y="725"/>
                  </a:lnTo>
                  <a:lnTo>
                    <a:pt x="2980" y="726"/>
                  </a:lnTo>
                  <a:lnTo>
                    <a:pt x="2978" y="725"/>
                  </a:lnTo>
                  <a:lnTo>
                    <a:pt x="2976" y="724"/>
                  </a:lnTo>
                  <a:lnTo>
                    <a:pt x="2976" y="724"/>
                  </a:lnTo>
                  <a:lnTo>
                    <a:pt x="2972" y="722"/>
                  </a:lnTo>
                  <a:lnTo>
                    <a:pt x="2969" y="719"/>
                  </a:lnTo>
                  <a:lnTo>
                    <a:pt x="2965" y="718"/>
                  </a:lnTo>
                  <a:lnTo>
                    <a:pt x="2958" y="719"/>
                  </a:lnTo>
                  <a:lnTo>
                    <a:pt x="2958" y="719"/>
                  </a:lnTo>
                  <a:lnTo>
                    <a:pt x="2949" y="721"/>
                  </a:lnTo>
                  <a:lnTo>
                    <a:pt x="2945" y="723"/>
                  </a:lnTo>
                  <a:lnTo>
                    <a:pt x="2943" y="725"/>
                  </a:lnTo>
                  <a:lnTo>
                    <a:pt x="2940" y="731"/>
                  </a:lnTo>
                  <a:lnTo>
                    <a:pt x="2940" y="731"/>
                  </a:lnTo>
                  <a:lnTo>
                    <a:pt x="2935" y="738"/>
                  </a:lnTo>
                  <a:lnTo>
                    <a:pt x="2930" y="745"/>
                  </a:lnTo>
                  <a:lnTo>
                    <a:pt x="2928" y="750"/>
                  </a:lnTo>
                  <a:lnTo>
                    <a:pt x="2927" y="753"/>
                  </a:lnTo>
                  <a:lnTo>
                    <a:pt x="2926" y="756"/>
                  </a:lnTo>
                  <a:lnTo>
                    <a:pt x="2927" y="760"/>
                  </a:lnTo>
                  <a:lnTo>
                    <a:pt x="2927" y="760"/>
                  </a:lnTo>
                  <a:lnTo>
                    <a:pt x="2930" y="765"/>
                  </a:lnTo>
                  <a:lnTo>
                    <a:pt x="2934" y="768"/>
                  </a:lnTo>
                  <a:lnTo>
                    <a:pt x="2937" y="772"/>
                  </a:lnTo>
                  <a:lnTo>
                    <a:pt x="2942" y="778"/>
                  </a:lnTo>
                  <a:lnTo>
                    <a:pt x="2942" y="778"/>
                  </a:lnTo>
                  <a:lnTo>
                    <a:pt x="2944" y="782"/>
                  </a:lnTo>
                  <a:lnTo>
                    <a:pt x="2945" y="786"/>
                  </a:lnTo>
                  <a:lnTo>
                    <a:pt x="2947" y="793"/>
                  </a:lnTo>
                  <a:lnTo>
                    <a:pt x="2948" y="799"/>
                  </a:lnTo>
                  <a:lnTo>
                    <a:pt x="2949" y="801"/>
                  </a:lnTo>
                  <a:lnTo>
                    <a:pt x="2950" y="802"/>
                  </a:lnTo>
                  <a:lnTo>
                    <a:pt x="2950" y="802"/>
                  </a:lnTo>
                  <a:lnTo>
                    <a:pt x="2955" y="804"/>
                  </a:lnTo>
                  <a:lnTo>
                    <a:pt x="2959" y="807"/>
                  </a:lnTo>
                  <a:lnTo>
                    <a:pt x="2960" y="809"/>
                  </a:lnTo>
                  <a:lnTo>
                    <a:pt x="2960" y="811"/>
                  </a:lnTo>
                  <a:lnTo>
                    <a:pt x="2959" y="813"/>
                  </a:lnTo>
                  <a:lnTo>
                    <a:pt x="2956" y="816"/>
                  </a:lnTo>
                  <a:lnTo>
                    <a:pt x="2956" y="816"/>
                  </a:lnTo>
                  <a:lnTo>
                    <a:pt x="2949" y="820"/>
                  </a:lnTo>
                  <a:lnTo>
                    <a:pt x="2945" y="824"/>
                  </a:lnTo>
                  <a:lnTo>
                    <a:pt x="2943" y="824"/>
                  </a:lnTo>
                  <a:lnTo>
                    <a:pt x="2941" y="824"/>
                  </a:lnTo>
                  <a:lnTo>
                    <a:pt x="2939" y="822"/>
                  </a:lnTo>
                  <a:lnTo>
                    <a:pt x="2937" y="818"/>
                  </a:lnTo>
                  <a:lnTo>
                    <a:pt x="2937" y="818"/>
                  </a:lnTo>
                  <a:lnTo>
                    <a:pt x="2933" y="811"/>
                  </a:lnTo>
                  <a:lnTo>
                    <a:pt x="2931" y="806"/>
                  </a:lnTo>
                  <a:lnTo>
                    <a:pt x="2930" y="804"/>
                  </a:lnTo>
                  <a:lnTo>
                    <a:pt x="2929" y="803"/>
                  </a:lnTo>
                  <a:lnTo>
                    <a:pt x="2927" y="802"/>
                  </a:lnTo>
                  <a:lnTo>
                    <a:pt x="2924" y="801"/>
                  </a:lnTo>
                  <a:lnTo>
                    <a:pt x="2924" y="801"/>
                  </a:lnTo>
                  <a:lnTo>
                    <a:pt x="2919" y="802"/>
                  </a:lnTo>
                  <a:lnTo>
                    <a:pt x="2916" y="803"/>
                  </a:lnTo>
                  <a:lnTo>
                    <a:pt x="2914" y="806"/>
                  </a:lnTo>
                  <a:lnTo>
                    <a:pt x="2913" y="810"/>
                  </a:lnTo>
                  <a:lnTo>
                    <a:pt x="2913" y="810"/>
                  </a:lnTo>
                  <a:lnTo>
                    <a:pt x="2911" y="814"/>
                  </a:lnTo>
                  <a:lnTo>
                    <a:pt x="2907" y="817"/>
                  </a:lnTo>
                  <a:lnTo>
                    <a:pt x="2905" y="817"/>
                  </a:lnTo>
                  <a:lnTo>
                    <a:pt x="2904" y="816"/>
                  </a:lnTo>
                  <a:lnTo>
                    <a:pt x="2902" y="815"/>
                  </a:lnTo>
                  <a:lnTo>
                    <a:pt x="2901" y="811"/>
                  </a:lnTo>
                  <a:lnTo>
                    <a:pt x="2901" y="811"/>
                  </a:lnTo>
                  <a:lnTo>
                    <a:pt x="2900" y="804"/>
                  </a:lnTo>
                  <a:lnTo>
                    <a:pt x="2900" y="799"/>
                  </a:lnTo>
                  <a:lnTo>
                    <a:pt x="2900" y="797"/>
                  </a:lnTo>
                  <a:lnTo>
                    <a:pt x="2899" y="796"/>
                  </a:lnTo>
                  <a:lnTo>
                    <a:pt x="2897" y="794"/>
                  </a:lnTo>
                  <a:lnTo>
                    <a:pt x="2894" y="793"/>
                  </a:lnTo>
                  <a:lnTo>
                    <a:pt x="2894" y="793"/>
                  </a:lnTo>
                  <a:lnTo>
                    <a:pt x="2888" y="789"/>
                  </a:lnTo>
                  <a:lnTo>
                    <a:pt x="2885" y="787"/>
                  </a:lnTo>
                  <a:lnTo>
                    <a:pt x="2883" y="784"/>
                  </a:lnTo>
                  <a:lnTo>
                    <a:pt x="2882" y="781"/>
                  </a:lnTo>
                  <a:lnTo>
                    <a:pt x="2882" y="778"/>
                  </a:lnTo>
                  <a:lnTo>
                    <a:pt x="2883" y="774"/>
                  </a:lnTo>
                  <a:lnTo>
                    <a:pt x="2884" y="771"/>
                  </a:lnTo>
                  <a:lnTo>
                    <a:pt x="2884" y="771"/>
                  </a:lnTo>
                  <a:lnTo>
                    <a:pt x="2889" y="765"/>
                  </a:lnTo>
                  <a:lnTo>
                    <a:pt x="2892" y="759"/>
                  </a:lnTo>
                  <a:lnTo>
                    <a:pt x="2893" y="753"/>
                  </a:lnTo>
                  <a:lnTo>
                    <a:pt x="2894" y="744"/>
                  </a:lnTo>
                  <a:lnTo>
                    <a:pt x="2894" y="744"/>
                  </a:lnTo>
                  <a:lnTo>
                    <a:pt x="2895" y="740"/>
                  </a:lnTo>
                  <a:lnTo>
                    <a:pt x="2896" y="737"/>
                  </a:lnTo>
                  <a:lnTo>
                    <a:pt x="2898" y="734"/>
                  </a:lnTo>
                  <a:lnTo>
                    <a:pt x="2901" y="731"/>
                  </a:lnTo>
                  <a:lnTo>
                    <a:pt x="2902" y="729"/>
                  </a:lnTo>
                  <a:lnTo>
                    <a:pt x="2902" y="725"/>
                  </a:lnTo>
                  <a:lnTo>
                    <a:pt x="2902" y="725"/>
                  </a:lnTo>
                  <a:lnTo>
                    <a:pt x="2904" y="721"/>
                  </a:lnTo>
                  <a:lnTo>
                    <a:pt x="2906" y="718"/>
                  </a:lnTo>
                  <a:lnTo>
                    <a:pt x="2912" y="713"/>
                  </a:lnTo>
                  <a:lnTo>
                    <a:pt x="2914" y="711"/>
                  </a:lnTo>
                  <a:lnTo>
                    <a:pt x="2915" y="709"/>
                  </a:lnTo>
                  <a:lnTo>
                    <a:pt x="2914" y="707"/>
                  </a:lnTo>
                  <a:lnTo>
                    <a:pt x="2910" y="705"/>
                  </a:lnTo>
                  <a:lnTo>
                    <a:pt x="2910" y="705"/>
                  </a:lnTo>
                  <a:lnTo>
                    <a:pt x="2905" y="703"/>
                  </a:lnTo>
                  <a:lnTo>
                    <a:pt x="2901" y="702"/>
                  </a:lnTo>
                  <a:lnTo>
                    <a:pt x="2898" y="702"/>
                  </a:lnTo>
                  <a:lnTo>
                    <a:pt x="2895" y="702"/>
                  </a:lnTo>
                  <a:lnTo>
                    <a:pt x="2892" y="704"/>
                  </a:lnTo>
                  <a:lnTo>
                    <a:pt x="2890" y="705"/>
                  </a:lnTo>
                  <a:lnTo>
                    <a:pt x="2886" y="710"/>
                  </a:lnTo>
                  <a:lnTo>
                    <a:pt x="2886" y="710"/>
                  </a:lnTo>
                  <a:lnTo>
                    <a:pt x="2883" y="716"/>
                  </a:lnTo>
                  <a:lnTo>
                    <a:pt x="2879" y="723"/>
                  </a:lnTo>
                  <a:lnTo>
                    <a:pt x="2877" y="725"/>
                  </a:lnTo>
                  <a:lnTo>
                    <a:pt x="2876" y="727"/>
                  </a:lnTo>
                  <a:lnTo>
                    <a:pt x="2874" y="727"/>
                  </a:lnTo>
                  <a:lnTo>
                    <a:pt x="2873" y="725"/>
                  </a:lnTo>
                  <a:lnTo>
                    <a:pt x="2873" y="725"/>
                  </a:lnTo>
                  <a:lnTo>
                    <a:pt x="2872" y="722"/>
                  </a:lnTo>
                  <a:lnTo>
                    <a:pt x="2871" y="719"/>
                  </a:lnTo>
                  <a:lnTo>
                    <a:pt x="2871" y="713"/>
                  </a:lnTo>
                  <a:lnTo>
                    <a:pt x="2870" y="711"/>
                  </a:lnTo>
                  <a:lnTo>
                    <a:pt x="2869" y="709"/>
                  </a:lnTo>
                  <a:lnTo>
                    <a:pt x="2866" y="707"/>
                  </a:lnTo>
                  <a:lnTo>
                    <a:pt x="2863" y="706"/>
                  </a:lnTo>
                  <a:lnTo>
                    <a:pt x="2863" y="706"/>
                  </a:lnTo>
                  <a:lnTo>
                    <a:pt x="2856" y="706"/>
                  </a:lnTo>
                  <a:lnTo>
                    <a:pt x="2848" y="705"/>
                  </a:lnTo>
                  <a:lnTo>
                    <a:pt x="2844" y="705"/>
                  </a:lnTo>
                  <a:lnTo>
                    <a:pt x="2841" y="703"/>
                  </a:lnTo>
                  <a:lnTo>
                    <a:pt x="2838" y="701"/>
                  </a:lnTo>
                  <a:lnTo>
                    <a:pt x="2835" y="699"/>
                  </a:lnTo>
                  <a:lnTo>
                    <a:pt x="2835" y="699"/>
                  </a:lnTo>
                  <a:lnTo>
                    <a:pt x="2831" y="691"/>
                  </a:lnTo>
                  <a:lnTo>
                    <a:pt x="2829" y="686"/>
                  </a:lnTo>
                  <a:lnTo>
                    <a:pt x="2828" y="682"/>
                  </a:lnTo>
                  <a:lnTo>
                    <a:pt x="2827" y="678"/>
                  </a:lnTo>
                  <a:lnTo>
                    <a:pt x="2828" y="676"/>
                  </a:lnTo>
                  <a:lnTo>
                    <a:pt x="2831" y="674"/>
                  </a:lnTo>
                  <a:lnTo>
                    <a:pt x="2835" y="673"/>
                  </a:lnTo>
                  <a:lnTo>
                    <a:pt x="2835" y="673"/>
                  </a:lnTo>
                  <a:lnTo>
                    <a:pt x="2839" y="674"/>
                  </a:lnTo>
                  <a:lnTo>
                    <a:pt x="2844" y="676"/>
                  </a:lnTo>
                  <a:lnTo>
                    <a:pt x="2854" y="681"/>
                  </a:lnTo>
                  <a:lnTo>
                    <a:pt x="2862" y="684"/>
                  </a:lnTo>
                  <a:lnTo>
                    <a:pt x="2866" y="684"/>
                  </a:lnTo>
                  <a:lnTo>
                    <a:pt x="2870" y="683"/>
                  </a:lnTo>
                  <a:lnTo>
                    <a:pt x="2870" y="683"/>
                  </a:lnTo>
                  <a:lnTo>
                    <a:pt x="2876" y="680"/>
                  </a:lnTo>
                  <a:lnTo>
                    <a:pt x="2884" y="678"/>
                  </a:lnTo>
                  <a:lnTo>
                    <a:pt x="2892" y="677"/>
                  </a:lnTo>
                  <a:lnTo>
                    <a:pt x="2899" y="677"/>
                  </a:lnTo>
                  <a:lnTo>
                    <a:pt x="2899" y="677"/>
                  </a:lnTo>
                  <a:lnTo>
                    <a:pt x="2902" y="677"/>
                  </a:lnTo>
                  <a:lnTo>
                    <a:pt x="2905" y="678"/>
                  </a:lnTo>
                  <a:lnTo>
                    <a:pt x="2912" y="681"/>
                  </a:lnTo>
                  <a:lnTo>
                    <a:pt x="2919" y="682"/>
                  </a:lnTo>
                  <a:lnTo>
                    <a:pt x="2923" y="682"/>
                  </a:lnTo>
                  <a:lnTo>
                    <a:pt x="2926" y="681"/>
                  </a:lnTo>
                  <a:lnTo>
                    <a:pt x="2926" y="681"/>
                  </a:lnTo>
                  <a:lnTo>
                    <a:pt x="2930" y="680"/>
                  </a:lnTo>
                  <a:lnTo>
                    <a:pt x="2935" y="680"/>
                  </a:lnTo>
                  <a:lnTo>
                    <a:pt x="2946" y="680"/>
                  </a:lnTo>
                  <a:lnTo>
                    <a:pt x="2951" y="679"/>
                  </a:lnTo>
                  <a:lnTo>
                    <a:pt x="2957" y="678"/>
                  </a:lnTo>
                  <a:lnTo>
                    <a:pt x="2961" y="676"/>
                  </a:lnTo>
                  <a:lnTo>
                    <a:pt x="2963" y="672"/>
                  </a:lnTo>
                  <a:lnTo>
                    <a:pt x="2963" y="672"/>
                  </a:lnTo>
                  <a:lnTo>
                    <a:pt x="2968" y="663"/>
                  </a:lnTo>
                  <a:lnTo>
                    <a:pt x="2972" y="654"/>
                  </a:lnTo>
                  <a:lnTo>
                    <a:pt x="2973" y="651"/>
                  </a:lnTo>
                  <a:lnTo>
                    <a:pt x="2974" y="648"/>
                  </a:lnTo>
                  <a:lnTo>
                    <a:pt x="2973" y="645"/>
                  </a:lnTo>
                  <a:lnTo>
                    <a:pt x="2971" y="642"/>
                  </a:lnTo>
                  <a:lnTo>
                    <a:pt x="2971" y="642"/>
                  </a:lnTo>
                  <a:lnTo>
                    <a:pt x="2966" y="637"/>
                  </a:lnTo>
                  <a:lnTo>
                    <a:pt x="2964" y="633"/>
                  </a:lnTo>
                  <a:lnTo>
                    <a:pt x="2963" y="629"/>
                  </a:lnTo>
                  <a:lnTo>
                    <a:pt x="2960" y="624"/>
                  </a:lnTo>
                  <a:lnTo>
                    <a:pt x="2960" y="624"/>
                  </a:lnTo>
                  <a:lnTo>
                    <a:pt x="2955" y="619"/>
                  </a:lnTo>
                  <a:lnTo>
                    <a:pt x="2948" y="614"/>
                  </a:lnTo>
                  <a:lnTo>
                    <a:pt x="2941" y="610"/>
                  </a:lnTo>
                  <a:lnTo>
                    <a:pt x="2938" y="609"/>
                  </a:lnTo>
                  <a:lnTo>
                    <a:pt x="2935" y="609"/>
                  </a:lnTo>
                  <a:lnTo>
                    <a:pt x="2935" y="609"/>
                  </a:lnTo>
                  <a:lnTo>
                    <a:pt x="2927" y="608"/>
                  </a:lnTo>
                  <a:lnTo>
                    <a:pt x="2919" y="607"/>
                  </a:lnTo>
                  <a:lnTo>
                    <a:pt x="2915" y="606"/>
                  </a:lnTo>
                  <a:lnTo>
                    <a:pt x="2912" y="605"/>
                  </a:lnTo>
                  <a:lnTo>
                    <a:pt x="2911" y="603"/>
                  </a:lnTo>
                  <a:lnTo>
                    <a:pt x="2910" y="601"/>
                  </a:lnTo>
                  <a:lnTo>
                    <a:pt x="2910" y="601"/>
                  </a:lnTo>
                  <a:lnTo>
                    <a:pt x="2910" y="598"/>
                  </a:lnTo>
                  <a:lnTo>
                    <a:pt x="2909" y="597"/>
                  </a:lnTo>
                  <a:lnTo>
                    <a:pt x="2907" y="594"/>
                  </a:lnTo>
                  <a:lnTo>
                    <a:pt x="2903" y="593"/>
                  </a:lnTo>
                  <a:lnTo>
                    <a:pt x="2899" y="593"/>
                  </a:lnTo>
                  <a:lnTo>
                    <a:pt x="2899" y="593"/>
                  </a:lnTo>
                  <a:lnTo>
                    <a:pt x="2895" y="592"/>
                  </a:lnTo>
                  <a:lnTo>
                    <a:pt x="2892" y="590"/>
                  </a:lnTo>
                  <a:lnTo>
                    <a:pt x="2891" y="588"/>
                  </a:lnTo>
                  <a:lnTo>
                    <a:pt x="2890" y="586"/>
                  </a:lnTo>
                  <a:lnTo>
                    <a:pt x="2891" y="583"/>
                  </a:lnTo>
                  <a:lnTo>
                    <a:pt x="2893" y="580"/>
                  </a:lnTo>
                  <a:lnTo>
                    <a:pt x="2893" y="580"/>
                  </a:lnTo>
                  <a:lnTo>
                    <a:pt x="2899" y="573"/>
                  </a:lnTo>
                  <a:lnTo>
                    <a:pt x="2905" y="569"/>
                  </a:lnTo>
                  <a:lnTo>
                    <a:pt x="2908" y="568"/>
                  </a:lnTo>
                  <a:lnTo>
                    <a:pt x="2911" y="568"/>
                  </a:lnTo>
                  <a:lnTo>
                    <a:pt x="2913" y="570"/>
                  </a:lnTo>
                  <a:lnTo>
                    <a:pt x="2915" y="573"/>
                  </a:lnTo>
                  <a:lnTo>
                    <a:pt x="2915" y="573"/>
                  </a:lnTo>
                  <a:lnTo>
                    <a:pt x="2919" y="579"/>
                  </a:lnTo>
                  <a:lnTo>
                    <a:pt x="2922" y="583"/>
                  </a:lnTo>
                  <a:lnTo>
                    <a:pt x="2926" y="584"/>
                  </a:lnTo>
                  <a:lnTo>
                    <a:pt x="2930" y="584"/>
                  </a:lnTo>
                  <a:lnTo>
                    <a:pt x="2930" y="584"/>
                  </a:lnTo>
                  <a:lnTo>
                    <a:pt x="2937" y="585"/>
                  </a:lnTo>
                  <a:lnTo>
                    <a:pt x="2944" y="586"/>
                  </a:lnTo>
                  <a:lnTo>
                    <a:pt x="2950" y="586"/>
                  </a:lnTo>
                  <a:lnTo>
                    <a:pt x="2952" y="586"/>
                  </a:lnTo>
                  <a:lnTo>
                    <a:pt x="2955" y="584"/>
                  </a:lnTo>
                  <a:lnTo>
                    <a:pt x="2955" y="584"/>
                  </a:lnTo>
                  <a:lnTo>
                    <a:pt x="2957" y="580"/>
                  </a:lnTo>
                  <a:lnTo>
                    <a:pt x="2957" y="575"/>
                  </a:lnTo>
                  <a:lnTo>
                    <a:pt x="2957" y="571"/>
                  </a:lnTo>
                  <a:lnTo>
                    <a:pt x="2956" y="569"/>
                  </a:lnTo>
                  <a:lnTo>
                    <a:pt x="2954" y="568"/>
                  </a:lnTo>
                  <a:lnTo>
                    <a:pt x="2951" y="568"/>
                  </a:lnTo>
                  <a:lnTo>
                    <a:pt x="2951" y="568"/>
                  </a:lnTo>
                  <a:lnTo>
                    <a:pt x="2949" y="567"/>
                  </a:lnTo>
                  <a:lnTo>
                    <a:pt x="2947" y="565"/>
                  </a:lnTo>
                  <a:lnTo>
                    <a:pt x="2945" y="560"/>
                  </a:lnTo>
                  <a:lnTo>
                    <a:pt x="2944" y="558"/>
                  </a:lnTo>
                  <a:lnTo>
                    <a:pt x="2942" y="555"/>
                  </a:lnTo>
                  <a:lnTo>
                    <a:pt x="2939" y="554"/>
                  </a:lnTo>
                  <a:lnTo>
                    <a:pt x="2936" y="553"/>
                  </a:lnTo>
                  <a:lnTo>
                    <a:pt x="2936" y="553"/>
                  </a:lnTo>
                  <a:lnTo>
                    <a:pt x="2929" y="552"/>
                  </a:lnTo>
                  <a:lnTo>
                    <a:pt x="2924" y="551"/>
                  </a:lnTo>
                  <a:lnTo>
                    <a:pt x="2919" y="551"/>
                  </a:lnTo>
                  <a:lnTo>
                    <a:pt x="2916" y="552"/>
                  </a:lnTo>
                  <a:lnTo>
                    <a:pt x="2914" y="553"/>
                  </a:lnTo>
                  <a:lnTo>
                    <a:pt x="2914" y="553"/>
                  </a:lnTo>
                  <a:lnTo>
                    <a:pt x="2908" y="556"/>
                  </a:lnTo>
                  <a:lnTo>
                    <a:pt x="2904" y="558"/>
                  </a:lnTo>
                  <a:lnTo>
                    <a:pt x="2898" y="558"/>
                  </a:lnTo>
                  <a:lnTo>
                    <a:pt x="2891" y="556"/>
                  </a:lnTo>
                  <a:lnTo>
                    <a:pt x="2891" y="556"/>
                  </a:lnTo>
                  <a:lnTo>
                    <a:pt x="2881" y="554"/>
                  </a:lnTo>
                  <a:lnTo>
                    <a:pt x="2872" y="552"/>
                  </a:lnTo>
                  <a:lnTo>
                    <a:pt x="2862" y="552"/>
                  </a:lnTo>
                  <a:lnTo>
                    <a:pt x="2859" y="553"/>
                  </a:lnTo>
                  <a:lnTo>
                    <a:pt x="2856" y="555"/>
                  </a:lnTo>
                  <a:lnTo>
                    <a:pt x="2856" y="555"/>
                  </a:lnTo>
                  <a:lnTo>
                    <a:pt x="2853" y="558"/>
                  </a:lnTo>
                  <a:lnTo>
                    <a:pt x="2851" y="558"/>
                  </a:lnTo>
                  <a:lnTo>
                    <a:pt x="2849" y="558"/>
                  </a:lnTo>
                  <a:lnTo>
                    <a:pt x="2844" y="556"/>
                  </a:lnTo>
                  <a:lnTo>
                    <a:pt x="2837" y="552"/>
                  </a:lnTo>
                  <a:lnTo>
                    <a:pt x="2837" y="552"/>
                  </a:lnTo>
                  <a:lnTo>
                    <a:pt x="2826" y="543"/>
                  </a:lnTo>
                  <a:lnTo>
                    <a:pt x="2813" y="532"/>
                  </a:lnTo>
                  <a:lnTo>
                    <a:pt x="2813" y="532"/>
                  </a:lnTo>
                  <a:lnTo>
                    <a:pt x="2805" y="526"/>
                  </a:lnTo>
                  <a:lnTo>
                    <a:pt x="2796" y="521"/>
                  </a:lnTo>
                  <a:lnTo>
                    <a:pt x="2792" y="519"/>
                  </a:lnTo>
                  <a:lnTo>
                    <a:pt x="2788" y="518"/>
                  </a:lnTo>
                  <a:lnTo>
                    <a:pt x="2783" y="518"/>
                  </a:lnTo>
                  <a:lnTo>
                    <a:pt x="2778" y="519"/>
                  </a:lnTo>
                  <a:lnTo>
                    <a:pt x="2778" y="519"/>
                  </a:lnTo>
                  <a:lnTo>
                    <a:pt x="2771" y="522"/>
                  </a:lnTo>
                  <a:lnTo>
                    <a:pt x="2766" y="526"/>
                  </a:lnTo>
                  <a:lnTo>
                    <a:pt x="2761" y="532"/>
                  </a:lnTo>
                  <a:lnTo>
                    <a:pt x="2756" y="539"/>
                  </a:lnTo>
                  <a:lnTo>
                    <a:pt x="2756" y="539"/>
                  </a:lnTo>
                  <a:lnTo>
                    <a:pt x="2754" y="544"/>
                  </a:lnTo>
                  <a:lnTo>
                    <a:pt x="2752" y="550"/>
                  </a:lnTo>
                  <a:lnTo>
                    <a:pt x="2747" y="564"/>
                  </a:lnTo>
                  <a:lnTo>
                    <a:pt x="2741" y="578"/>
                  </a:lnTo>
                  <a:lnTo>
                    <a:pt x="2738" y="583"/>
                  </a:lnTo>
                  <a:lnTo>
                    <a:pt x="2735" y="586"/>
                  </a:lnTo>
                  <a:lnTo>
                    <a:pt x="2735" y="586"/>
                  </a:lnTo>
                  <a:lnTo>
                    <a:pt x="2731" y="588"/>
                  </a:lnTo>
                  <a:lnTo>
                    <a:pt x="2729" y="591"/>
                  </a:lnTo>
                  <a:lnTo>
                    <a:pt x="2723" y="596"/>
                  </a:lnTo>
                  <a:lnTo>
                    <a:pt x="2721" y="598"/>
                  </a:lnTo>
                  <a:lnTo>
                    <a:pt x="2717" y="600"/>
                  </a:lnTo>
                  <a:lnTo>
                    <a:pt x="2712" y="601"/>
                  </a:lnTo>
                  <a:lnTo>
                    <a:pt x="2707" y="601"/>
                  </a:lnTo>
                  <a:lnTo>
                    <a:pt x="2707" y="601"/>
                  </a:lnTo>
                  <a:lnTo>
                    <a:pt x="2694" y="602"/>
                  </a:lnTo>
                  <a:lnTo>
                    <a:pt x="2686" y="604"/>
                  </a:lnTo>
                  <a:lnTo>
                    <a:pt x="2683" y="605"/>
                  </a:lnTo>
                  <a:lnTo>
                    <a:pt x="2681" y="607"/>
                  </a:lnTo>
                  <a:lnTo>
                    <a:pt x="2680" y="610"/>
                  </a:lnTo>
                  <a:lnTo>
                    <a:pt x="2679" y="613"/>
                  </a:lnTo>
                  <a:lnTo>
                    <a:pt x="2679" y="613"/>
                  </a:lnTo>
                  <a:lnTo>
                    <a:pt x="2680" y="622"/>
                  </a:lnTo>
                  <a:lnTo>
                    <a:pt x="2683" y="631"/>
                  </a:lnTo>
                  <a:lnTo>
                    <a:pt x="2686" y="635"/>
                  </a:lnTo>
                  <a:lnTo>
                    <a:pt x="2689" y="638"/>
                  </a:lnTo>
                  <a:lnTo>
                    <a:pt x="2692" y="640"/>
                  </a:lnTo>
                  <a:lnTo>
                    <a:pt x="2697" y="640"/>
                  </a:lnTo>
                  <a:lnTo>
                    <a:pt x="2697" y="640"/>
                  </a:lnTo>
                  <a:lnTo>
                    <a:pt x="2705" y="637"/>
                  </a:lnTo>
                  <a:lnTo>
                    <a:pt x="2712" y="634"/>
                  </a:lnTo>
                  <a:lnTo>
                    <a:pt x="2715" y="634"/>
                  </a:lnTo>
                  <a:lnTo>
                    <a:pt x="2718" y="634"/>
                  </a:lnTo>
                  <a:lnTo>
                    <a:pt x="2721" y="635"/>
                  </a:lnTo>
                  <a:lnTo>
                    <a:pt x="2724" y="638"/>
                  </a:lnTo>
                  <a:lnTo>
                    <a:pt x="2724" y="638"/>
                  </a:lnTo>
                  <a:lnTo>
                    <a:pt x="2729" y="644"/>
                  </a:lnTo>
                  <a:lnTo>
                    <a:pt x="2734" y="647"/>
                  </a:lnTo>
                  <a:lnTo>
                    <a:pt x="2739" y="649"/>
                  </a:lnTo>
                  <a:lnTo>
                    <a:pt x="2746" y="649"/>
                  </a:lnTo>
                  <a:lnTo>
                    <a:pt x="2746" y="649"/>
                  </a:lnTo>
                  <a:lnTo>
                    <a:pt x="2750" y="649"/>
                  </a:lnTo>
                  <a:lnTo>
                    <a:pt x="2753" y="650"/>
                  </a:lnTo>
                  <a:lnTo>
                    <a:pt x="2760" y="653"/>
                  </a:lnTo>
                  <a:lnTo>
                    <a:pt x="2766" y="656"/>
                  </a:lnTo>
                  <a:lnTo>
                    <a:pt x="2770" y="657"/>
                  </a:lnTo>
                  <a:lnTo>
                    <a:pt x="2775" y="657"/>
                  </a:lnTo>
                  <a:lnTo>
                    <a:pt x="2775" y="657"/>
                  </a:lnTo>
                  <a:lnTo>
                    <a:pt x="2794" y="658"/>
                  </a:lnTo>
                  <a:lnTo>
                    <a:pt x="2801" y="659"/>
                  </a:lnTo>
                  <a:lnTo>
                    <a:pt x="2802" y="662"/>
                  </a:lnTo>
                  <a:lnTo>
                    <a:pt x="2803" y="663"/>
                  </a:lnTo>
                  <a:lnTo>
                    <a:pt x="2803" y="663"/>
                  </a:lnTo>
                  <a:lnTo>
                    <a:pt x="2802" y="665"/>
                  </a:lnTo>
                  <a:lnTo>
                    <a:pt x="2800" y="666"/>
                  </a:lnTo>
                  <a:lnTo>
                    <a:pt x="2792" y="668"/>
                  </a:lnTo>
                  <a:lnTo>
                    <a:pt x="2788" y="668"/>
                  </a:lnTo>
                  <a:lnTo>
                    <a:pt x="2785" y="670"/>
                  </a:lnTo>
                  <a:lnTo>
                    <a:pt x="2782" y="671"/>
                  </a:lnTo>
                  <a:lnTo>
                    <a:pt x="2782" y="674"/>
                  </a:lnTo>
                  <a:lnTo>
                    <a:pt x="2782" y="674"/>
                  </a:lnTo>
                  <a:lnTo>
                    <a:pt x="2780" y="680"/>
                  </a:lnTo>
                  <a:lnTo>
                    <a:pt x="2779" y="685"/>
                  </a:lnTo>
                  <a:lnTo>
                    <a:pt x="2778" y="687"/>
                  </a:lnTo>
                  <a:lnTo>
                    <a:pt x="2776" y="688"/>
                  </a:lnTo>
                  <a:lnTo>
                    <a:pt x="2774" y="688"/>
                  </a:lnTo>
                  <a:lnTo>
                    <a:pt x="2771" y="688"/>
                  </a:lnTo>
                  <a:lnTo>
                    <a:pt x="2771" y="688"/>
                  </a:lnTo>
                  <a:lnTo>
                    <a:pt x="2757" y="688"/>
                  </a:lnTo>
                  <a:lnTo>
                    <a:pt x="2752" y="687"/>
                  </a:lnTo>
                  <a:lnTo>
                    <a:pt x="2745" y="686"/>
                  </a:lnTo>
                  <a:lnTo>
                    <a:pt x="2745" y="686"/>
                  </a:lnTo>
                  <a:lnTo>
                    <a:pt x="2739" y="684"/>
                  </a:lnTo>
                  <a:lnTo>
                    <a:pt x="2737" y="685"/>
                  </a:lnTo>
                  <a:lnTo>
                    <a:pt x="2735" y="686"/>
                  </a:lnTo>
                  <a:lnTo>
                    <a:pt x="2733" y="687"/>
                  </a:lnTo>
                  <a:lnTo>
                    <a:pt x="2732" y="690"/>
                  </a:lnTo>
                  <a:lnTo>
                    <a:pt x="2733" y="693"/>
                  </a:lnTo>
                  <a:lnTo>
                    <a:pt x="2734" y="697"/>
                  </a:lnTo>
                  <a:lnTo>
                    <a:pt x="2734" y="697"/>
                  </a:lnTo>
                  <a:lnTo>
                    <a:pt x="2736" y="701"/>
                  </a:lnTo>
                  <a:lnTo>
                    <a:pt x="2738" y="703"/>
                  </a:lnTo>
                  <a:lnTo>
                    <a:pt x="2742" y="706"/>
                  </a:lnTo>
                  <a:lnTo>
                    <a:pt x="2746" y="708"/>
                  </a:lnTo>
                  <a:lnTo>
                    <a:pt x="2747" y="709"/>
                  </a:lnTo>
                  <a:lnTo>
                    <a:pt x="2747" y="712"/>
                  </a:lnTo>
                  <a:lnTo>
                    <a:pt x="2747" y="712"/>
                  </a:lnTo>
                  <a:lnTo>
                    <a:pt x="2746" y="715"/>
                  </a:lnTo>
                  <a:lnTo>
                    <a:pt x="2745" y="718"/>
                  </a:lnTo>
                  <a:lnTo>
                    <a:pt x="2740" y="721"/>
                  </a:lnTo>
                  <a:lnTo>
                    <a:pt x="2735" y="725"/>
                  </a:lnTo>
                  <a:lnTo>
                    <a:pt x="2733" y="727"/>
                  </a:lnTo>
                  <a:lnTo>
                    <a:pt x="2733" y="730"/>
                  </a:lnTo>
                  <a:lnTo>
                    <a:pt x="2733" y="730"/>
                  </a:lnTo>
                  <a:lnTo>
                    <a:pt x="2732" y="740"/>
                  </a:lnTo>
                  <a:lnTo>
                    <a:pt x="2732" y="743"/>
                  </a:lnTo>
                  <a:lnTo>
                    <a:pt x="2735" y="744"/>
                  </a:lnTo>
                  <a:lnTo>
                    <a:pt x="2735" y="744"/>
                  </a:lnTo>
                  <a:lnTo>
                    <a:pt x="2737" y="744"/>
                  </a:lnTo>
                  <a:lnTo>
                    <a:pt x="2738" y="745"/>
                  </a:lnTo>
                  <a:lnTo>
                    <a:pt x="2740" y="750"/>
                  </a:lnTo>
                  <a:lnTo>
                    <a:pt x="2740" y="752"/>
                  </a:lnTo>
                  <a:lnTo>
                    <a:pt x="2740" y="753"/>
                  </a:lnTo>
                  <a:lnTo>
                    <a:pt x="2738" y="755"/>
                  </a:lnTo>
                  <a:lnTo>
                    <a:pt x="2735" y="756"/>
                  </a:lnTo>
                  <a:lnTo>
                    <a:pt x="2735" y="756"/>
                  </a:lnTo>
                  <a:lnTo>
                    <a:pt x="2733" y="757"/>
                  </a:lnTo>
                  <a:lnTo>
                    <a:pt x="2731" y="759"/>
                  </a:lnTo>
                  <a:lnTo>
                    <a:pt x="2727" y="762"/>
                  </a:lnTo>
                  <a:lnTo>
                    <a:pt x="2724" y="763"/>
                  </a:lnTo>
                  <a:lnTo>
                    <a:pt x="2721" y="763"/>
                  </a:lnTo>
                  <a:lnTo>
                    <a:pt x="2715" y="763"/>
                  </a:lnTo>
                  <a:lnTo>
                    <a:pt x="2708" y="761"/>
                  </a:lnTo>
                  <a:lnTo>
                    <a:pt x="2708" y="761"/>
                  </a:lnTo>
                  <a:lnTo>
                    <a:pt x="2696" y="757"/>
                  </a:lnTo>
                  <a:lnTo>
                    <a:pt x="2689" y="755"/>
                  </a:lnTo>
                  <a:lnTo>
                    <a:pt x="2683" y="754"/>
                  </a:lnTo>
                  <a:lnTo>
                    <a:pt x="2674" y="754"/>
                  </a:lnTo>
                  <a:lnTo>
                    <a:pt x="2674" y="754"/>
                  </a:lnTo>
                  <a:lnTo>
                    <a:pt x="2664" y="755"/>
                  </a:lnTo>
                  <a:lnTo>
                    <a:pt x="2658" y="756"/>
                  </a:lnTo>
                  <a:lnTo>
                    <a:pt x="2653" y="754"/>
                  </a:lnTo>
                  <a:lnTo>
                    <a:pt x="2650" y="751"/>
                  </a:lnTo>
                  <a:lnTo>
                    <a:pt x="2650" y="751"/>
                  </a:lnTo>
                  <a:lnTo>
                    <a:pt x="2646" y="747"/>
                  </a:lnTo>
                  <a:lnTo>
                    <a:pt x="2641" y="743"/>
                  </a:lnTo>
                  <a:lnTo>
                    <a:pt x="2636" y="741"/>
                  </a:lnTo>
                  <a:lnTo>
                    <a:pt x="2630" y="741"/>
                  </a:lnTo>
                  <a:lnTo>
                    <a:pt x="2630" y="741"/>
                  </a:lnTo>
                  <a:lnTo>
                    <a:pt x="2629" y="741"/>
                  </a:lnTo>
                  <a:lnTo>
                    <a:pt x="2627" y="742"/>
                  </a:lnTo>
                  <a:lnTo>
                    <a:pt x="2626" y="747"/>
                  </a:lnTo>
                  <a:lnTo>
                    <a:pt x="2624" y="749"/>
                  </a:lnTo>
                  <a:lnTo>
                    <a:pt x="2622" y="751"/>
                  </a:lnTo>
                  <a:lnTo>
                    <a:pt x="2618" y="752"/>
                  </a:lnTo>
                  <a:lnTo>
                    <a:pt x="2613" y="753"/>
                  </a:lnTo>
                  <a:lnTo>
                    <a:pt x="2613" y="753"/>
                  </a:lnTo>
                  <a:lnTo>
                    <a:pt x="2599" y="752"/>
                  </a:lnTo>
                  <a:lnTo>
                    <a:pt x="2589" y="752"/>
                  </a:lnTo>
                  <a:lnTo>
                    <a:pt x="2580" y="752"/>
                  </a:lnTo>
                  <a:lnTo>
                    <a:pt x="2576" y="753"/>
                  </a:lnTo>
                  <a:lnTo>
                    <a:pt x="2573" y="754"/>
                  </a:lnTo>
                  <a:lnTo>
                    <a:pt x="2573" y="754"/>
                  </a:lnTo>
                  <a:lnTo>
                    <a:pt x="2567" y="757"/>
                  </a:lnTo>
                  <a:lnTo>
                    <a:pt x="2561" y="759"/>
                  </a:lnTo>
                  <a:lnTo>
                    <a:pt x="2552" y="761"/>
                  </a:lnTo>
                  <a:lnTo>
                    <a:pt x="2536" y="762"/>
                  </a:lnTo>
                  <a:lnTo>
                    <a:pt x="2536" y="762"/>
                  </a:lnTo>
                  <a:lnTo>
                    <a:pt x="2519" y="763"/>
                  </a:lnTo>
                  <a:lnTo>
                    <a:pt x="2508" y="762"/>
                  </a:lnTo>
                  <a:lnTo>
                    <a:pt x="2501" y="761"/>
                  </a:lnTo>
                  <a:lnTo>
                    <a:pt x="2494" y="758"/>
                  </a:lnTo>
                  <a:lnTo>
                    <a:pt x="2494" y="758"/>
                  </a:lnTo>
                  <a:lnTo>
                    <a:pt x="2488" y="754"/>
                  </a:lnTo>
                  <a:lnTo>
                    <a:pt x="2483" y="753"/>
                  </a:lnTo>
                  <a:lnTo>
                    <a:pt x="2478" y="751"/>
                  </a:lnTo>
                  <a:lnTo>
                    <a:pt x="2472" y="748"/>
                  </a:lnTo>
                  <a:lnTo>
                    <a:pt x="2472" y="748"/>
                  </a:lnTo>
                  <a:lnTo>
                    <a:pt x="2465" y="743"/>
                  </a:lnTo>
                  <a:lnTo>
                    <a:pt x="2458" y="741"/>
                  </a:lnTo>
                  <a:lnTo>
                    <a:pt x="2453" y="738"/>
                  </a:lnTo>
                  <a:lnTo>
                    <a:pt x="2450" y="736"/>
                  </a:lnTo>
                  <a:lnTo>
                    <a:pt x="2448" y="733"/>
                  </a:lnTo>
                  <a:lnTo>
                    <a:pt x="2448" y="733"/>
                  </a:lnTo>
                  <a:lnTo>
                    <a:pt x="2445" y="727"/>
                  </a:lnTo>
                  <a:lnTo>
                    <a:pt x="2442" y="722"/>
                  </a:lnTo>
                  <a:lnTo>
                    <a:pt x="2440" y="720"/>
                  </a:lnTo>
                  <a:lnTo>
                    <a:pt x="2437" y="719"/>
                  </a:lnTo>
                  <a:lnTo>
                    <a:pt x="2434" y="718"/>
                  </a:lnTo>
                  <a:lnTo>
                    <a:pt x="2431" y="719"/>
                  </a:lnTo>
                  <a:lnTo>
                    <a:pt x="2431" y="719"/>
                  </a:lnTo>
                  <a:lnTo>
                    <a:pt x="2427" y="720"/>
                  </a:lnTo>
                  <a:lnTo>
                    <a:pt x="2426" y="721"/>
                  </a:lnTo>
                  <a:lnTo>
                    <a:pt x="2424" y="722"/>
                  </a:lnTo>
                  <a:lnTo>
                    <a:pt x="2417" y="724"/>
                  </a:lnTo>
                  <a:lnTo>
                    <a:pt x="2417" y="724"/>
                  </a:lnTo>
                  <a:lnTo>
                    <a:pt x="2404" y="726"/>
                  </a:lnTo>
                  <a:lnTo>
                    <a:pt x="2390" y="727"/>
                  </a:lnTo>
                  <a:lnTo>
                    <a:pt x="2383" y="727"/>
                  </a:lnTo>
                  <a:lnTo>
                    <a:pt x="2378" y="727"/>
                  </a:lnTo>
                  <a:lnTo>
                    <a:pt x="2373" y="726"/>
                  </a:lnTo>
                  <a:lnTo>
                    <a:pt x="2371" y="724"/>
                  </a:lnTo>
                  <a:lnTo>
                    <a:pt x="2371" y="724"/>
                  </a:lnTo>
                  <a:lnTo>
                    <a:pt x="2368" y="718"/>
                  </a:lnTo>
                  <a:lnTo>
                    <a:pt x="2363" y="710"/>
                  </a:lnTo>
                  <a:lnTo>
                    <a:pt x="2360" y="707"/>
                  </a:lnTo>
                  <a:lnTo>
                    <a:pt x="2356" y="705"/>
                  </a:lnTo>
                  <a:lnTo>
                    <a:pt x="2351" y="703"/>
                  </a:lnTo>
                  <a:lnTo>
                    <a:pt x="2346" y="702"/>
                  </a:lnTo>
                  <a:lnTo>
                    <a:pt x="2346" y="702"/>
                  </a:lnTo>
                  <a:lnTo>
                    <a:pt x="2341" y="702"/>
                  </a:lnTo>
                  <a:lnTo>
                    <a:pt x="2337" y="701"/>
                  </a:lnTo>
                  <a:lnTo>
                    <a:pt x="2332" y="697"/>
                  </a:lnTo>
                  <a:lnTo>
                    <a:pt x="2327" y="693"/>
                  </a:lnTo>
                  <a:lnTo>
                    <a:pt x="2324" y="692"/>
                  </a:lnTo>
                  <a:lnTo>
                    <a:pt x="2320" y="691"/>
                  </a:lnTo>
                  <a:lnTo>
                    <a:pt x="2320" y="691"/>
                  </a:lnTo>
                  <a:lnTo>
                    <a:pt x="2314" y="691"/>
                  </a:lnTo>
                  <a:lnTo>
                    <a:pt x="2309" y="690"/>
                  </a:lnTo>
                  <a:lnTo>
                    <a:pt x="2307" y="688"/>
                  </a:lnTo>
                  <a:lnTo>
                    <a:pt x="2306" y="686"/>
                  </a:lnTo>
                  <a:lnTo>
                    <a:pt x="2303" y="679"/>
                  </a:lnTo>
                  <a:lnTo>
                    <a:pt x="2303" y="679"/>
                  </a:lnTo>
                  <a:lnTo>
                    <a:pt x="2301" y="668"/>
                  </a:lnTo>
                  <a:lnTo>
                    <a:pt x="2298" y="654"/>
                  </a:lnTo>
                  <a:lnTo>
                    <a:pt x="2296" y="648"/>
                  </a:lnTo>
                  <a:lnTo>
                    <a:pt x="2293" y="642"/>
                  </a:lnTo>
                  <a:lnTo>
                    <a:pt x="2290" y="638"/>
                  </a:lnTo>
                  <a:lnTo>
                    <a:pt x="2286" y="635"/>
                  </a:lnTo>
                  <a:lnTo>
                    <a:pt x="2286" y="635"/>
                  </a:lnTo>
                  <a:lnTo>
                    <a:pt x="2279" y="633"/>
                  </a:lnTo>
                  <a:lnTo>
                    <a:pt x="2276" y="632"/>
                  </a:lnTo>
                  <a:lnTo>
                    <a:pt x="2273" y="631"/>
                  </a:lnTo>
                  <a:lnTo>
                    <a:pt x="2270" y="628"/>
                  </a:lnTo>
                  <a:lnTo>
                    <a:pt x="2270" y="628"/>
                  </a:lnTo>
                  <a:lnTo>
                    <a:pt x="2267" y="626"/>
                  </a:lnTo>
                  <a:lnTo>
                    <a:pt x="2264" y="625"/>
                  </a:lnTo>
                  <a:lnTo>
                    <a:pt x="2259" y="625"/>
                  </a:lnTo>
                  <a:lnTo>
                    <a:pt x="2252" y="626"/>
                  </a:lnTo>
                  <a:lnTo>
                    <a:pt x="2242" y="627"/>
                  </a:lnTo>
                  <a:lnTo>
                    <a:pt x="2242" y="627"/>
                  </a:lnTo>
                  <a:lnTo>
                    <a:pt x="2237" y="627"/>
                  </a:lnTo>
                  <a:lnTo>
                    <a:pt x="2233" y="628"/>
                  </a:lnTo>
                  <a:lnTo>
                    <a:pt x="2227" y="632"/>
                  </a:lnTo>
                  <a:lnTo>
                    <a:pt x="2225" y="635"/>
                  </a:lnTo>
                  <a:lnTo>
                    <a:pt x="2221" y="636"/>
                  </a:lnTo>
                  <a:lnTo>
                    <a:pt x="2217" y="637"/>
                  </a:lnTo>
                  <a:lnTo>
                    <a:pt x="2211" y="637"/>
                  </a:lnTo>
                  <a:lnTo>
                    <a:pt x="2211" y="637"/>
                  </a:lnTo>
                  <a:lnTo>
                    <a:pt x="2206" y="637"/>
                  </a:lnTo>
                  <a:lnTo>
                    <a:pt x="2201" y="638"/>
                  </a:lnTo>
                  <a:lnTo>
                    <a:pt x="2198" y="640"/>
                  </a:lnTo>
                  <a:lnTo>
                    <a:pt x="2196" y="642"/>
                  </a:lnTo>
                  <a:lnTo>
                    <a:pt x="2191" y="646"/>
                  </a:lnTo>
                  <a:lnTo>
                    <a:pt x="2188" y="648"/>
                  </a:lnTo>
                  <a:lnTo>
                    <a:pt x="2183" y="649"/>
                  </a:lnTo>
                  <a:lnTo>
                    <a:pt x="2183" y="649"/>
                  </a:lnTo>
                  <a:lnTo>
                    <a:pt x="2171" y="651"/>
                  </a:lnTo>
                  <a:lnTo>
                    <a:pt x="2159" y="654"/>
                  </a:lnTo>
                  <a:lnTo>
                    <a:pt x="2146" y="656"/>
                  </a:lnTo>
                  <a:lnTo>
                    <a:pt x="2134" y="657"/>
                  </a:lnTo>
                  <a:lnTo>
                    <a:pt x="2134" y="657"/>
                  </a:lnTo>
                  <a:lnTo>
                    <a:pt x="2123" y="658"/>
                  </a:lnTo>
                  <a:lnTo>
                    <a:pt x="2114" y="659"/>
                  </a:lnTo>
                  <a:lnTo>
                    <a:pt x="2111" y="662"/>
                  </a:lnTo>
                  <a:lnTo>
                    <a:pt x="2108" y="664"/>
                  </a:lnTo>
                  <a:lnTo>
                    <a:pt x="2106" y="666"/>
                  </a:lnTo>
                  <a:lnTo>
                    <a:pt x="2104" y="668"/>
                  </a:lnTo>
                  <a:lnTo>
                    <a:pt x="2104" y="668"/>
                  </a:lnTo>
                  <a:lnTo>
                    <a:pt x="2101" y="679"/>
                  </a:lnTo>
                  <a:lnTo>
                    <a:pt x="2099" y="683"/>
                  </a:lnTo>
                  <a:lnTo>
                    <a:pt x="2092" y="688"/>
                  </a:lnTo>
                  <a:lnTo>
                    <a:pt x="2092" y="688"/>
                  </a:lnTo>
                  <a:lnTo>
                    <a:pt x="2085" y="695"/>
                  </a:lnTo>
                  <a:lnTo>
                    <a:pt x="2079" y="701"/>
                  </a:lnTo>
                  <a:lnTo>
                    <a:pt x="2078" y="704"/>
                  </a:lnTo>
                  <a:lnTo>
                    <a:pt x="2078" y="706"/>
                  </a:lnTo>
                  <a:lnTo>
                    <a:pt x="2079" y="708"/>
                  </a:lnTo>
                  <a:lnTo>
                    <a:pt x="2082" y="709"/>
                  </a:lnTo>
                  <a:lnTo>
                    <a:pt x="2082" y="709"/>
                  </a:lnTo>
                  <a:lnTo>
                    <a:pt x="2092" y="708"/>
                  </a:lnTo>
                  <a:lnTo>
                    <a:pt x="2102" y="707"/>
                  </a:lnTo>
                  <a:lnTo>
                    <a:pt x="2109" y="707"/>
                  </a:lnTo>
                  <a:lnTo>
                    <a:pt x="2112" y="708"/>
                  </a:lnTo>
                  <a:lnTo>
                    <a:pt x="2114" y="709"/>
                  </a:lnTo>
                  <a:lnTo>
                    <a:pt x="2114" y="709"/>
                  </a:lnTo>
                  <a:lnTo>
                    <a:pt x="2118" y="713"/>
                  </a:lnTo>
                  <a:lnTo>
                    <a:pt x="2123" y="716"/>
                  </a:lnTo>
                  <a:lnTo>
                    <a:pt x="2128" y="718"/>
                  </a:lnTo>
                  <a:lnTo>
                    <a:pt x="2131" y="718"/>
                  </a:lnTo>
                  <a:lnTo>
                    <a:pt x="2134" y="717"/>
                  </a:lnTo>
                  <a:lnTo>
                    <a:pt x="2134" y="717"/>
                  </a:lnTo>
                  <a:lnTo>
                    <a:pt x="2138" y="716"/>
                  </a:lnTo>
                  <a:lnTo>
                    <a:pt x="2141" y="715"/>
                  </a:lnTo>
                  <a:lnTo>
                    <a:pt x="2143" y="713"/>
                  </a:lnTo>
                  <a:lnTo>
                    <a:pt x="2145" y="708"/>
                  </a:lnTo>
                  <a:lnTo>
                    <a:pt x="2145" y="708"/>
                  </a:lnTo>
                  <a:lnTo>
                    <a:pt x="2146" y="705"/>
                  </a:lnTo>
                  <a:lnTo>
                    <a:pt x="2147" y="702"/>
                  </a:lnTo>
                  <a:lnTo>
                    <a:pt x="2149" y="701"/>
                  </a:lnTo>
                  <a:lnTo>
                    <a:pt x="2151" y="700"/>
                  </a:lnTo>
                  <a:lnTo>
                    <a:pt x="2156" y="699"/>
                  </a:lnTo>
                  <a:lnTo>
                    <a:pt x="2162" y="699"/>
                  </a:lnTo>
                  <a:lnTo>
                    <a:pt x="2162" y="699"/>
                  </a:lnTo>
                  <a:lnTo>
                    <a:pt x="2165" y="700"/>
                  </a:lnTo>
                  <a:lnTo>
                    <a:pt x="2167" y="701"/>
                  </a:lnTo>
                  <a:lnTo>
                    <a:pt x="2171" y="705"/>
                  </a:lnTo>
                  <a:lnTo>
                    <a:pt x="2173" y="707"/>
                  </a:lnTo>
                  <a:lnTo>
                    <a:pt x="2175" y="708"/>
                  </a:lnTo>
                  <a:lnTo>
                    <a:pt x="2178" y="709"/>
                  </a:lnTo>
                  <a:lnTo>
                    <a:pt x="2182" y="708"/>
                  </a:lnTo>
                  <a:lnTo>
                    <a:pt x="2182" y="708"/>
                  </a:lnTo>
                  <a:lnTo>
                    <a:pt x="2187" y="705"/>
                  </a:lnTo>
                  <a:lnTo>
                    <a:pt x="2190" y="703"/>
                  </a:lnTo>
                  <a:lnTo>
                    <a:pt x="2193" y="700"/>
                  </a:lnTo>
                  <a:lnTo>
                    <a:pt x="2198" y="698"/>
                  </a:lnTo>
                  <a:lnTo>
                    <a:pt x="2198" y="698"/>
                  </a:lnTo>
                  <a:lnTo>
                    <a:pt x="2207" y="696"/>
                  </a:lnTo>
                  <a:lnTo>
                    <a:pt x="2214" y="694"/>
                  </a:lnTo>
                  <a:lnTo>
                    <a:pt x="2220" y="692"/>
                  </a:lnTo>
                  <a:lnTo>
                    <a:pt x="2222" y="691"/>
                  </a:lnTo>
                  <a:lnTo>
                    <a:pt x="2223" y="688"/>
                  </a:lnTo>
                  <a:lnTo>
                    <a:pt x="2223" y="688"/>
                  </a:lnTo>
                  <a:lnTo>
                    <a:pt x="2225" y="684"/>
                  </a:lnTo>
                  <a:lnTo>
                    <a:pt x="2228" y="680"/>
                  </a:lnTo>
                  <a:lnTo>
                    <a:pt x="2231" y="678"/>
                  </a:lnTo>
                  <a:lnTo>
                    <a:pt x="2236" y="676"/>
                  </a:lnTo>
                  <a:lnTo>
                    <a:pt x="2236" y="676"/>
                  </a:lnTo>
                  <a:lnTo>
                    <a:pt x="2238" y="675"/>
                  </a:lnTo>
                  <a:lnTo>
                    <a:pt x="2240" y="674"/>
                  </a:lnTo>
                  <a:lnTo>
                    <a:pt x="2244" y="671"/>
                  </a:lnTo>
                  <a:lnTo>
                    <a:pt x="2248" y="668"/>
                  </a:lnTo>
                  <a:lnTo>
                    <a:pt x="2250" y="667"/>
                  </a:lnTo>
                  <a:lnTo>
                    <a:pt x="2253" y="666"/>
                  </a:lnTo>
                  <a:lnTo>
                    <a:pt x="2253" y="666"/>
                  </a:lnTo>
                  <a:lnTo>
                    <a:pt x="2260" y="667"/>
                  </a:lnTo>
                  <a:lnTo>
                    <a:pt x="2268" y="668"/>
                  </a:lnTo>
                  <a:lnTo>
                    <a:pt x="2274" y="671"/>
                  </a:lnTo>
                  <a:lnTo>
                    <a:pt x="2276" y="672"/>
                  </a:lnTo>
                  <a:lnTo>
                    <a:pt x="2276" y="674"/>
                  </a:lnTo>
                  <a:lnTo>
                    <a:pt x="2276" y="674"/>
                  </a:lnTo>
                  <a:lnTo>
                    <a:pt x="2274" y="679"/>
                  </a:lnTo>
                  <a:lnTo>
                    <a:pt x="2269" y="683"/>
                  </a:lnTo>
                  <a:lnTo>
                    <a:pt x="2265" y="684"/>
                  </a:lnTo>
                  <a:lnTo>
                    <a:pt x="2261" y="685"/>
                  </a:lnTo>
                  <a:lnTo>
                    <a:pt x="2257" y="686"/>
                  </a:lnTo>
                  <a:lnTo>
                    <a:pt x="2252" y="686"/>
                  </a:lnTo>
                  <a:lnTo>
                    <a:pt x="2252" y="686"/>
                  </a:lnTo>
                  <a:lnTo>
                    <a:pt x="2248" y="686"/>
                  </a:lnTo>
                  <a:lnTo>
                    <a:pt x="2246" y="687"/>
                  </a:lnTo>
                  <a:lnTo>
                    <a:pt x="2244" y="689"/>
                  </a:lnTo>
                  <a:lnTo>
                    <a:pt x="2243" y="692"/>
                  </a:lnTo>
                  <a:lnTo>
                    <a:pt x="2242" y="695"/>
                  </a:lnTo>
                  <a:lnTo>
                    <a:pt x="2239" y="698"/>
                  </a:lnTo>
                  <a:lnTo>
                    <a:pt x="2235" y="702"/>
                  </a:lnTo>
                  <a:lnTo>
                    <a:pt x="2229" y="704"/>
                  </a:lnTo>
                  <a:lnTo>
                    <a:pt x="2229" y="704"/>
                  </a:lnTo>
                  <a:lnTo>
                    <a:pt x="2222" y="707"/>
                  </a:lnTo>
                  <a:lnTo>
                    <a:pt x="2217" y="709"/>
                  </a:lnTo>
                  <a:lnTo>
                    <a:pt x="2208" y="715"/>
                  </a:lnTo>
                  <a:lnTo>
                    <a:pt x="2199" y="718"/>
                  </a:lnTo>
                  <a:lnTo>
                    <a:pt x="2194" y="720"/>
                  </a:lnTo>
                  <a:lnTo>
                    <a:pt x="2189" y="720"/>
                  </a:lnTo>
                  <a:lnTo>
                    <a:pt x="2189" y="720"/>
                  </a:lnTo>
                  <a:lnTo>
                    <a:pt x="2184" y="720"/>
                  </a:lnTo>
                  <a:lnTo>
                    <a:pt x="2179" y="721"/>
                  </a:lnTo>
                  <a:lnTo>
                    <a:pt x="2172" y="724"/>
                  </a:lnTo>
                  <a:lnTo>
                    <a:pt x="2167" y="727"/>
                  </a:lnTo>
                  <a:lnTo>
                    <a:pt x="2164" y="728"/>
                  </a:lnTo>
                  <a:lnTo>
                    <a:pt x="2160" y="729"/>
                  </a:lnTo>
                  <a:lnTo>
                    <a:pt x="2160" y="729"/>
                  </a:lnTo>
                  <a:lnTo>
                    <a:pt x="2143" y="728"/>
                  </a:lnTo>
                  <a:lnTo>
                    <a:pt x="2140" y="728"/>
                  </a:lnTo>
                  <a:lnTo>
                    <a:pt x="2138" y="728"/>
                  </a:lnTo>
                  <a:lnTo>
                    <a:pt x="2137" y="730"/>
                  </a:lnTo>
                  <a:lnTo>
                    <a:pt x="2138" y="731"/>
                  </a:lnTo>
                  <a:lnTo>
                    <a:pt x="2138" y="731"/>
                  </a:lnTo>
                  <a:lnTo>
                    <a:pt x="2141" y="736"/>
                  </a:lnTo>
                  <a:lnTo>
                    <a:pt x="2143" y="741"/>
                  </a:lnTo>
                  <a:lnTo>
                    <a:pt x="2144" y="747"/>
                  </a:lnTo>
                  <a:lnTo>
                    <a:pt x="2143" y="749"/>
                  </a:lnTo>
                  <a:lnTo>
                    <a:pt x="2142" y="751"/>
                  </a:lnTo>
                  <a:lnTo>
                    <a:pt x="2142" y="751"/>
                  </a:lnTo>
                  <a:lnTo>
                    <a:pt x="2137" y="757"/>
                  </a:lnTo>
                  <a:lnTo>
                    <a:pt x="2131" y="765"/>
                  </a:lnTo>
                  <a:lnTo>
                    <a:pt x="2128" y="769"/>
                  </a:lnTo>
                  <a:lnTo>
                    <a:pt x="2127" y="773"/>
                  </a:lnTo>
                  <a:lnTo>
                    <a:pt x="2127" y="775"/>
                  </a:lnTo>
                  <a:lnTo>
                    <a:pt x="2128" y="776"/>
                  </a:lnTo>
                  <a:lnTo>
                    <a:pt x="2129" y="777"/>
                  </a:lnTo>
                  <a:lnTo>
                    <a:pt x="2131" y="778"/>
                  </a:lnTo>
                  <a:lnTo>
                    <a:pt x="2131" y="778"/>
                  </a:lnTo>
                  <a:lnTo>
                    <a:pt x="2136" y="778"/>
                  </a:lnTo>
                  <a:lnTo>
                    <a:pt x="2140" y="778"/>
                  </a:lnTo>
                  <a:lnTo>
                    <a:pt x="2145" y="777"/>
                  </a:lnTo>
                  <a:lnTo>
                    <a:pt x="2148" y="777"/>
                  </a:lnTo>
                  <a:lnTo>
                    <a:pt x="2150" y="779"/>
                  </a:lnTo>
                  <a:lnTo>
                    <a:pt x="2151" y="781"/>
                  </a:lnTo>
                  <a:lnTo>
                    <a:pt x="2153" y="786"/>
                  </a:lnTo>
                  <a:lnTo>
                    <a:pt x="2153" y="786"/>
                  </a:lnTo>
                  <a:lnTo>
                    <a:pt x="2156" y="799"/>
                  </a:lnTo>
                  <a:lnTo>
                    <a:pt x="2159" y="813"/>
                  </a:lnTo>
                  <a:lnTo>
                    <a:pt x="2160" y="819"/>
                  </a:lnTo>
                  <a:lnTo>
                    <a:pt x="2163" y="824"/>
                  </a:lnTo>
                  <a:lnTo>
                    <a:pt x="2165" y="828"/>
                  </a:lnTo>
                  <a:lnTo>
                    <a:pt x="2169" y="830"/>
                  </a:lnTo>
                  <a:lnTo>
                    <a:pt x="2169" y="830"/>
                  </a:lnTo>
                  <a:lnTo>
                    <a:pt x="2172" y="831"/>
                  </a:lnTo>
                  <a:lnTo>
                    <a:pt x="2175" y="834"/>
                  </a:lnTo>
                  <a:lnTo>
                    <a:pt x="2178" y="838"/>
                  </a:lnTo>
                  <a:lnTo>
                    <a:pt x="2181" y="842"/>
                  </a:lnTo>
                  <a:lnTo>
                    <a:pt x="2179" y="845"/>
                  </a:lnTo>
                  <a:lnTo>
                    <a:pt x="2179" y="845"/>
                  </a:lnTo>
                  <a:lnTo>
                    <a:pt x="2177" y="849"/>
                  </a:lnTo>
                  <a:lnTo>
                    <a:pt x="2174" y="852"/>
                  </a:lnTo>
                  <a:lnTo>
                    <a:pt x="2171" y="853"/>
                  </a:lnTo>
                  <a:lnTo>
                    <a:pt x="2169" y="854"/>
                  </a:lnTo>
                  <a:lnTo>
                    <a:pt x="2167" y="853"/>
                  </a:lnTo>
                  <a:lnTo>
                    <a:pt x="2165" y="852"/>
                  </a:lnTo>
                  <a:lnTo>
                    <a:pt x="2165" y="852"/>
                  </a:lnTo>
                  <a:lnTo>
                    <a:pt x="2163" y="848"/>
                  </a:lnTo>
                  <a:lnTo>
                    <a:pt x="2161" y="846"/>
                  </a:lnTo>
                  <a:lnTo>
                    <a:pt x="2159" y="845"/>
                  </a:lnTo>
                  <a:lnTo>
                    <a:pt x="2154" y="845"/>
                  </a:lnTo>
                  <a:lnTo>
                    <a:pt x="2154" y="845"/>
                  </a:lnTo>
                  <a:lnTo>
                    <a:pt x="2148" y="845"/>
                  </a:lnTo>
                  <a:lnTo>
                    <a:pt x="2143" y="846"/>
                  </a:lnTo>
                  <a:lnTo>
                    <a:pt x="2141" y="846"/>
                  </a:lnTo>
                  <a:lnTo>
                    <a:pt x="2140" y="848"/>
                  </a:lnTo>
                  <a:lnTo>
                    <a:pt x="2139" y="850"/>
                  </a:lnTo>
                  <a:lnTo>
                    <a:pt x="2139" y="852"/>
                  </a:lnTo>
                  <a:lnTo>
                    <a:pt x="2139" y="852"/>
                  </a:lnTo>
                  <a:lnTo>
                    <a:pt x="2138" y="858"/>
                  </a:lnTo>
                  <a:lnTo>
                    <a:pt x="2136" y="862"/>
                  </a:lnTo>
                  <a:lnTo>
                    <a:pt x="2134" y="863"/>
                  </a:lnTo>
                  <a:lnTo>
                    <a:pt x="2133" y="863"/>
                  </a:lnTo>
                  <a:lnTo>
                    <a:pt x="2128" y="862"/>
                  </a:lnTo>
                  <a:lnTo>
                    <a:pt x="2128" y="862"/>
                  </a:lnTo>
                  <a:lnTo>
                    <a:pt x="2126" y="861"/>
                  </a:lnTo>
                  <a:lnTo>
                    <a:pt x="2124" y="859"/>
                  </a:lnTo>
                  <a:lnTo>
                    <a:pt x="2124" y="856"/>
                  </a:lnTo>
                  <a:lnTo>
                    <a:pt x="2124" y="853"/>
                  </a:lnTo>
                  <a:lnTo>
                    <a:pt x="2124" y="851"/>
                  </a:lnTo>
                  <a:lnTo>
                    <a:pt x="2126" y="848"/>
                  </a:lnTo>
                  <a:lnTo>
                    <a:pt x="2128" y="846"/>
                  </a:lnTo>
                  <a:lnTo>
                    <a:pt x="2131" y="845"/>
                  </a:lnTo>
                  <a:lnTo>
                    <a:pt x="2131" y="845"/>
                  </a:lnTo>
                  <a:lnTo>
                    <a:pt x="2133" y="844"/>
                  </a:lnTo>
                  <a:lnTo>
                    <a:pt x="2134" y="843"/>
                  </a:lnTo>
                  <a:lnTo>
                    <a:pt x="2134" y="839"/>
                  </a:lnTo>
                  <a:lnTo>
                    <a:pt x="2134" y="835"/>
                  </a:lnTo>
                  <a:lnTo>
                    <a:pt x="2134" y="832"/>
                  </a:lnTo>
                  <a:lnTo>
                    <a:pt x="2136" y="831"/>
                  </a:lnTo>
                  <a:lnTo>
                    <a:pt x="2136" y="831"/>
                  </a:lnTo>
                  <a:lnTo>
                    <a:pt x="2140" y="830"/>
                  </a:lnTo>
                  <a:lnTo>
                    <a:pt x="2143" y="829"/>
                  </a:lnTo>
                  <a:lnTo>
                    <a:pt x="2145" y="828"/>
                  </a:lnTo>
                  <a:lnTo>
                    <a:pt x="2145" y="827"/>
                  </a:lnTo>
                  <a:lnTo>
                    <a:pt x="2145" y="825"/>
                  </a:lnTo>
                  <a:lnTo>
                    <a:pt x="2144" y="822"/>
                  </a:lnTo>
                  <a:lnTo>
                    <a:pt x="2144" y="822"/>
                  </a:lnTo>
                  <a:lnTo>
                    <a:pt x="2142" y="820"/>
                  </a:lnTo>
                  <a:lnTo>
                    <a:pt x="2140" y="818"/>
                  </a:lnTo>
                  <a:lnTo>
                    <a:pt x="2136" y="815"/>
                  </a:lnTo>
                  <a:lnTo>
                    <a:pt x="2135" y="813"/>
                  </a:lnTo>
                  <a:lnTo>
                    <a:pt x="2134" y="811"/>
                  </a:lnTo>
                  <a:lnTo>
                    <a:pt x="2133" y="809"/>
                  </a:lnTo>
                  <a:lnTo>
                    <a:pt x="2134" y="806"/>
                  </a:lnTo>
                  <a:lnTo>
                    <a:pt x="2134" y="806"/>
                  </a:lnTo>
                  <a:lnTo>
                    <a:pt x="2136" y="802"/>
                  </a:lnTo>
                  <a:lnTo>
                    <a:pt x="2139" y="800"/>
                  </a:lnTo>
                  <a:lnTo>
                    <a:pt x="2145" y="796"/>
                  </a:lnTo>
                  <a:lnTo>
                    <a:pt x="2147" y="794"/>
                  </a:lnTo>
                  <a:lnTo>
                    <a:pt x="2148" y="793"/>
                  </a:lnTo>
                  <a:lnTo>
                    <a:pt x="2147" y="792"/>
                  </a:lnTo>
                  <a:lnTo>
                    <a:pt x="2144" y="790"/>
                  </a:lnTo>
                  <a:lnTo>
                    <a:pt x="2144" y="790"/>
                  </a:lnTo>
                  <a:lnTo>
                    <a:pt x="2136" y="787"/>
                  </a:lnTo>
                  <a:lnTo>
                    <a:pt x="2129" y="786"/>
                  </a:lnTo>
                  <a:lnTo>
                    <a:pt x="2123" y="785"/>
                  </a:lnTo>
                  <a:lnTo>
                    <a:pt x="2121" y="784"/>
                  </a:lnTo>
                  <a:lnTo>
                    <a:pt x="2119" y="782"/>
                  </a:lnTo>
                  <a:lnTo>
                    <a:pt x="2119" y="782"/>
                  </a:lnTo>
                  <a:lnTo>
                    <a:pt x="2118" y="781"/>
                  </a:lnTo>
                  <a:lnTo>
                    <a:pt x="2118" y="781"/>
                  </a:lnTo>
                  <a:lnTo>
                    <a:pt x="2118" y="786"/>
                  </a:lnTo>
                  <a:lnTo>
                    <a:pt x="2119" y="792"/>
                  </a:lnTo>
                  <a:lnTo>
                    <a:pt x="2119" y="794"/>
                  </a:lnTo>
                  <a:lnTo>
                    <a:pt x="2119" y="796"/>
                  </a:lnTo>
                  <a:lnTo>
                    <a:pt x="2119" y="796"/>
                  </a:lnTo>
                  <a:lnTo>
                    <a:pt x="2116" y="799"/>
                  </a:lnTo>
                  <a:lnTo>
                    <a:pt x="2114" y="799"/>
                  </a:lnTo>
                  <a:lnTo>
                    <a:pt x="2111" y="796"/>
                  </a:lnTo>
                  <a:lnTo>
                    <a:pt x="2110" y="791"/>
                  </a:lnTo>
                  <a:lnTo>
                    <a:pt x="2110" y="791"/>
                  </a:lnTo>
                  <a:lnTo>
                    <a:pt x="2109" y="786"/>
                  </a:lnTo>
                  <a:lnTo>
                    <a:pt x="2106" y="783"/>
                  </a:lnTo>
                  <a:lnTo>
                    <a:pt x="2103" y="781"/>
                  </a:lnTo>
                  <a:lnTo>
                    <a:pt x="2097" y="779"/>
                  </a:lnTo>
                  <a:lnTo>
                    <a:pt x="2097" y="779"/>
                  </a:lnTo>
                  <a:lnTo>
                    <a:pt x="2093" y="779"/>
                  </a:lnTo>
                  <a:lnTo>
                    <a:pt x="2090" y="781"/>
                  </a:lnTo>
                  <a:lnTo>
                    <a:pt x="2085" y="786"/>
                  </a:lnTo>
                  <a:lnTo>
                    <a:pt x="2081" y="790"/>
                  </a:lnTo>
                  <a:lnTo>
                    <a:pt x="2079" y="791"/>
                  </a:lnTo>
                  <a:lnTo>
                    <a:pt x="2077" y="790"/>
                  </a:lnTo>
                  <a:lnTo>
                    <a:pt x="2077" y="790"/>
                  </a:lnTo>
                  <a:lnTo>
                    <a:pt x="2074" y="787"/>
                  </a:lnTo>
                  <a:lnTo>
                    <a:pt x="2071" y="785"/>
                  </a:lnTo>
                  <a:lnTo>
                    <a:pt x="2069" y="783"/>
                  </a:lnTo>
                  <a:lnTo>
                    <a:pt x="2068" y="777"/>
                  </a:lnTo>
                  <a:lnTo>
                    <a:pt x="2068" y="777"/>
                  </a:lnTo>
                  <a:lnTo>
                    <a:pt x="2067" y="770"/>
                  </a:lnTo>
                  <a:lnTo>
                    <a:pt x="2065" y="765"/>
                  </a:lnTo>
                  <a:lnTo>
                    <a:pt x="2064" y="764"/>
                  </a:lnTo>
                  <a:lnTo>
                    <a:pt x="2062" y="762"/>
                  </a:lnTo>
                  <a:lnTo>
                    <a:pt x="2055" y="761"/>
                  </a:lnTo>
                  <a:lnTo>
                    <a:pt x="2055" y="761"/>
                  </a:lnTo>
                  <a:lnTo>
                    <a:pt x="2038" y="761"/>
                  </a:lnTo>
                  <a:lnTo>
                    <a:pt x="2034" y="761"/>
                  </a:lnTo>
                  <a:lnTo>
                    <a:pt x="2031" y="760"/>
                  </a:lnTo>
                  <a:lnTo>
                    <a:pt x="2028" y="758"/>
                  </a:lnTo>
                  <a:lnTo>
                    <a:pt x="2026" y="755"/>
                  </a:lnTo>
                  <a:lnTo>
                    <a:pt x="2026" y="755"/>
                  </a:lnTo>
                  <a:lnTo>
                    <a:pt x="2022" y="749"/>
                  </a:lnTo>
                  <a:lnTo>
                    <a:pt x="2019" y="745"/>
                  </a:lnTo>
                  <a:lnTo>
                    <a:pt x="2016" y="743"/>
                  </a:lnTo>
                  <a:lnTo>
                    <a:pt x="2012" y="742"/>
                  </a:lnTo>
                  <a:lnTo>
                    <a:pt x="2012" y="742"/>
                  </a:lnTo>
                  <a:lnTo>
                    <a:pt x="2009" y="739"/>
                  </a:lnTo>
                  <a:lnTo>
                    <a:pt x="2006" y="735"/>
                  </a:lnTo>
                  <a:lnTo>
                    <a:pt x="2005" y="730"/>
                  </a:lnTo>
                  <a:lnTo>
                    <a:pt x="2005" y="724"/>
                  </a:lnTo>
                  <a:lnTo>
                    <a:pt x="2005" y="724"/>
                  </a:lnTo>
                  <a:lnTo>
                    <a:pt x="2005" y="722"/>
                  </a:lnTo>
                  <a:lnTo>
                    <a:pt x="2003" y="720"/>
                  </a:lnTo>
                  <a:lnTo>
                    <a:pt x="2002" y="718"/>
                  </a:lnTo>
                  <a:lnTo>
                    <a:pt x="2000" y="717"/>
                  </a:lnTo>
                  <a:lnTo>
                    <a:pt x="1998" y="717"/>
                  </a:lnTo>
                  <a:lnTo>
                    <a:pt x="1996" y="718"/>
                  </a:lnTo>
                  <a:lnTo>
                    <a:pt x="1994" y="719"/>
                  </a:lnTo>
                  <a:lnTo>
                    <a:pt x="1993" y="721"/>
                  </a:lnTo>
                  <a:lnTo>
                    <a:pt x="1993" y="721"/>
                  </a:lnTo>
                  <a:lnTo>
                    <a:pt x="1993" y="726"/>
                  </a:lnTo>
                  <a:lnTo>
                    <a:pt x="1992" y="730"/>
                  </a:lnTo>
                  <a:lnTo>
                    <a:pt x="1991" y="732"/>
                  </a:lnTo>
                  <a:lnTo>
                    <a:pt x="1988" y="733"/>
                  </a:lnTo>
                  <a:lnTo>
                    <a:pt x="1984" y="734"/>
                  </a:lnTo>
                  <a:lnTo>
                    <a:pt x="1979" y="734"/>
                  </a:lnTo>
                  <a:lnTo>
                    <a:pt x="1979" y="734"/>
                  </a:lnTo>
                  <a:lnTo>
                    <a:pt x="1966" y="735"/>
                  </a:lnTo>
                  <a:lnTo>
                    <a:pt x="1955" y="736"/>
                  </a:lnTo>
                  <a:lnTo>
                    <a:pt x="1950" y="738"/>
                  </a:lnTo>
                  <a:lnTo>
                    <a:pt x="1946" y="739"/>
                  </a:lnTo>
                  <a:lnTo>
                    <a:pt x="1944" y="742"/>
                  </a:lnTo>
                  <a:lnTo>
                    <a:pt x="1942" y="744"/>
                  </a:lnTo>
                  <a:lnTo>
                    <a:pt x="1942" y="744"/>
                  </a:lnTo>
                  <a:lnTo>
                    <a:pt x="1942" y="751"/>
                  </a:lnTo>
                  <a:lnTo>
                    <a:pt x="1941" y="754"/>
                  </a:lnTo>
                  <a:lnTo>
                    <a:pt x="1940" y="756"/>
                  </a:lnTo>
                  <a:lnTo>
                    <a:pt x="1938" y="758"/>
                  </a:lnTo>
                  <a:lnTo>
                    <a:pt x="1935" y="759"/>
                  </a:lnTo>
                  <a:lnTo>
                    <a:pt x="1930" y="760"/>
                  </a:lnTo>
                  <a:lnTo>
                    <a:pt x="1924" y="760"/>
                  </a:lnTo>
                  <a:lnTo>
                    <a:pt x="1924" y="760"/>
                  </a:lnTo>
                  <a:lnTo>
                    <a:pt x="1911" y="760"/>
                  </a:lnTo>
                  <a:lnTo>
                    <a:pt x="1903" y="760"/>
                  </a:lnTo>
                  <a:lnTo>
                    <a:pt x="1895" y="760"/>
                  </a:lnTo>
                  <a:lnTo>
                    <a:pt x="1885" y="759"/>
                  </a:lnTo>
                  <a:lnTo>
                    <a:pt x="1885" y="759"/>
                  </a:lnTo>
                  <a:lnTo>
                    <a:pt x="1873" y="757"/>
                  </a:lnTo>
                  <a:lnTo>
                    <a:pt x="1862" y="756"/>
                  </a:lnTo>
                  <a:lnTo>
                    <a:pt x="1853" y="757"/>
                  </a:lnTo>
                  <a:lnTo>
                    <a:pt x="1849" y="758"/>
                  </a:lnTo>
                  <a:lnTo>
                    <a:pt x="1846" y="760"/>
                  </a:lnTo>
                  <a:lnTo>
                    <a:pt x="1846" y="760"/>
                  </a:lnTo>
                  <a:lnTo>
                    <a:pt x="1841" y="763"/>
                  </a:lnTo>
                  <a:lnTo>
                    <a:pt x="1835" y="766"/>
                  </a:lnTo>
                  <a:lnTo>
                    <a:pt x="1828" y="768"/>
                  </a:lnTo>
                  <a:lnTo>
                    <a:pt x="1816" y="769"/>
                  </a:lnTo>
                  <a:lnTo>
                    <a:pt x="1816" y="769"/>
                  </a:lnTo>
                  <a:lnTo>
                    <a:pt x="1800" y="769"/>
                  </a:lnTo>
                  <a:lnTo>
                    <a:pt x="1785" y="768"/>
                  </a:lnTo>
                  <a:lnTo>
                    <a:pt x="1760" y="765"/>
                  </a:lnTo>
                  <a:lnTo>
                    <a:pt x="1760" y="765"/>
                  </a:lnTo>
                  <a:lnTo>
                    <a:pt x="1736" y="763"/>
                  </a:lnTo>
                  <a:lnTo>
                    <a:pt x="1725" y="762"/>
                  </a:lnTo>
                  <a:lnTo>
                    <a:pt x="1722" y="760"/>
                  </a:lnTo>
                  <a:lnTo>
                    <a:pt x="1719" y="758"/>
                  </a:lnTo>
                  <a:lnTo>
                    <a:pt x="1719" y="758"/>
                  </a:lnTo>
                  <a:lnTo>
                    <a:pt x="1717" y="755"/>
                  </a:lnTo>
                  <a:lnTo>
                    <a:pt x="1715" y="753"/>
                  </a:lnTo>
                  <a:lnTo>
                    <a:pt x="1711" y="752"/>
                  </a:lnTo>
                  <a:lnTo>
                    <a:pt x="1705" y="752"/>
                  </a:lnTo>
                  <a:lnTo>
                    <a:pt x="1705" y="752"/>
                  </a:lnTo>
                  <a:lnTo>
                    <a:pt x="1695" y="752"/>
                  </a:lnTo>
                  <a:lnTo>
                    <a:pt x="1683" y="753"/>
                  </a:lnTo>
                  <a:lnTo>
                    <a:pt x="1677" y="752"/>
                  </a:lnTo>
                  <a:lnTo>
                    <a:pt x="1672" y="751"/>
                  </a:lnTo>
                  <a:lnTo>
                    <a:pt x="1669" y="750"/>
                  </a:lnTo>
                  <a:lnTo>
                    <a:pt x="1668" y="748"/>
                  </a:lnTo>
                  <a:lnTo>
                    <a:pt x="1668" y="747"/>
                  </a:lnTo>
                  <a:lnTo>
                    <a:pt x="1668" y="747"/>
                  </a:lnTo>
                  <a:lnTo>
                    <a:pt x="1668" y="743"/>
                  </a:lnTo>
                  <a:lnTo>
                    <a:pt x="1669" y="741"/>
                  </a:lnTo>
                  <a:lnTo>
                    <a:pt x="1673" y="737"/>
                  </a:lnTo>
                  <a:lnTo>
                    <a:pt x="1676" y="734"/>
                  </a:lnTo>
                  <a:lnTo>
                    <a:pt x="1677" y="732"/>
                  </a:lnTo>
                  <a:lnTo>
                    <a:pt x="1677" y="730"/>
                  </a:lnTo>
                  <a:lnTo>
                    <a:pt x="1677" y="730"/>
                  </a:lnTo>
                  <a:lnTo>
                    <a:pt x="1678" y="725"/>
                  </a:lnTo>
                  <a:lnTo>
                    <a:pt x="1680" y="721"/>
                  </a:lnTo>
                  <a:lnTo>
                    <a:pt x="1682" y="719"/>
                  </a:lnTo>
                  <a:lnTo>
                    <a:pt x="1685" y="718"/>
                  </a:lnTo>
                  <a:lnTo>
                    <a:pt x="1687" y="717"/>
                  </a:lnTo>
                  <a:lnTo>
                    <a:pt x="1691" y="716"/>
                  </a:lnTo>
                  <a:lnTo>
                    <a:pt x="1691" y="716"/>
                  </a:lnTo>
                  <a:lnTo>
                    <a:pt x="1694" y="716"/>
                  </a:lnTo>
                  <a:lnTo>
                    <a:pt x="1696" y="715"/>
                  </a:lnTo>
                  <a:lnTo>
                    <a:pt x="1700" y="712"/>
                  </a:lnTo>
                  <a:lnTo>
                    <a:pt x="1702" y="710"/>
                  </a:lnTo>
                  <a:lnTo>
                    <a:pt x="1704" y="709"/>
                  </a:lnTo>
                  <a:lnTo>
                    <a:pt x="1708" y="708"/>
                  </a:lnTo>
                  <a:lnTo>
                    <a:pt x="1712" y="708"/>
                  </a:lnTo>
                  <a:lnTo>
                    <a:pt x="1712" y="708"/>
                  </a:lnTo>
                  <a:lnTo>
                    <a:pt x="1723" y="708"/>
                  </a:lnTo>
                  <a:lnTo>
                    <a:pt x="1735" y="707"/>
                  </a:lnTo>
                  <a:lnTo>
                    <a:pt x="1743" y="705"/>
                  </a:lnTo>
                  <a:lnTo>
                    <a:pt x="1746" y="703"/>
                  </a:lnTo>
                  <a:lnTo>
                    <a:pt x="1747" y="701"/>
                  </a:lnTo>
                  <a:lnTo>
                    <a:pt x="1747" y="701"/>
                  </a:lnTo>
                  <a:lnTo>
                    <a:pt x="1747" y="699"/>
                  </a:lnTo>
                  <a:lnTo>
                    <a:pt x="1748" y="697"/>
                  </a:lnTo>
                  <a:lnTo>
                    <a:pt x="1751" y="693"/>
                  </a:lnTo>
                  <a:lnTo>
                    <a:pt x="1751" y="690"/>
                  </a:lnTo>
                  <a:lnTo>
                    <a:pt x="1749" y="687"/>
                  </a:lnTo>
                  <a:lnTo>
                    <a:pt x="1746" y="684"/>
                  </a:lnTo>
                  <a:lnTo>
                    <a:pt x="1741" y="681"/>
                  </a:lnTo>
                  <a:lnTo>
                    <a:pt x="1741" y="681"/>
                  </a:lnTo>
                  <a:lnTo>
                    <a:pt x="1735" y="677"/>
                  </a:lnTo>
                  <a:lnTo>
                    <a:pt x="1729" y="672"/>
                  </a:lnTo>
                  <a:lnTo>
                    <a:pt x="1719" y="662"/>
                  </a:lnTo>
                  <a:lnTo>
                    <a:pt x="1712" y="652"/>
                  </a:lnTo>
                  <a:lnTo>
                    <a:pt x="1706" y="646"/>
                  </a:lnTo>
                  <a:lnTo>
                    <a:pt x="1706" y="646"/>
                  </a:lnTo>
                  <a:lnTo>
                    <a:pt x="1701" y="642"/>
                  </a:lnTo>
                  <a:lnTo>
                    <a:pt x="1695" y="639"/>
                  </a:lnTo>
                  <a:lnTo>
                    <a:pt x="1689" y="636"/>
                  </a:lnTo>
                  <a:lnTo>
                    <a:pt x="1683" y="634"/>
                  </a:lnTo>
                  <a:lnTo>
                    <a:pt x="1683" y="634"/>
                  </a:lnTo>
                  <a:lnTo>
                    <a:pt x="1674" y="632"/>
                  </a:lnTo>
                  <a:lnTo>
                    <a:pt x="1663" y="630"/>
                  </a:lnTo>
                  <a:lnTo>
                    <a:pt x="1648" y="625"/>
                  </a:lnTo>
                  <a:lnTo>
                    <a:pt x="1648" y="625"/>
                  </a:lnTo>
                  <a:lnTo>
                    <a:pt x="1645" y="623"/>
                  </a:lnTo>
                  <a:lnTo>
                    <a:pt x="1641" y="621"/>
                  </a:lnTo>
                  <a:lnTo>
                    <a:pt x="1636" y="618"/>
                  </a:lnTo>
                  <a:lnTo>
                    <a:pt x="1633" y="617"/>
                  </a:lnTo>
                  <a:lnTo>
                    <a:pt x="1629" y="617"/>
                  </a:lnTo>
                  <a:lnTo>
                    <a:pt x="1629" y="617"/>
                  </a:lnTo>
                  <a:lnTo>
                    <a:pt x="1620" y="617"/>
                  </a:lnTo>
                  <a:lnTo>
                    <a:pt x="1611" y="619"/>
                  </a:lnTo>
                  <a:lnTo>
                    <a:pt x="1604" y="623"/>
                  </a:lnTo>
                  <a:lnTo>
                    <a:pt x="1602" y="624"/>
                  </a:lnTo>
                  <a:lnTo>
                    <a:pt x="1601" y="627"/>
                  </a:lnTo>
                  <a:lnTo>
                    <a:pt x="1601" y="627"/>
                  </a:lnTo>
                  <a:lnTo>
                    <a:pt x="1600" y="630"/>
                  </a:lnTo>
                  <a:lnTo>
                    <a:pt x="1597" y="633"/>
                  </a:lnTo>
                  <a:lnTo>
                    <a:pt x="1591" y="635"/>
                  </a:lnTo>
                  <a:lnTo>
                    <a:pt x="1584" y="636"/>
                  </a:lnTo>
                  <a:lnTo>
                    <a:pt x="1584" y="636"/>
                  </a:lnTo>
                  <a:lnTo>
                    <a:pt x="1577" y="636"/>
                  </a:lnTo>
                  <a:lnTo>
                    <a:pt x="1572" y="637"/>
                  </a:lnTo>
                  <a:lnTo>
                    <a:pt x="1570" y="637"/>
                  </a:lnTo>
                  <a:lnTo>
                    <a:pt x="1569" y="636"/>
                  </a:lnTo>
                  <a:lnTo>
                    <a:pt x="1568" y="632"/>
                  </a:lnTo>
                  <a:lnTo>
                    <a:pt x="1568" y="632"/>
                  </a:lnTo>
                  <a:lnTo>
                    <a:pt x="1567" y="628"/>
                  </a:lnTo>
                  <a:lnTo>
                    <a:pt x="1566" y="627"/>
                  </a:lnTo>
                  <a:lnTo>
                    <a:pt x="1565" y="626"/>
                  </a:lnTo>
                  <a:lnTo>
                    <a:pt x="1561" y="626"/>
                  </a:lnTo>
                  <a:lnTo>
                    <a:pt x="1553" y="626"/>
                  </a:lnTo>
                  <a:lnTo>
                    <a:pt x="1553" y="626"/>
                  </a:lnTo>
                  <a:lnTo>
                    <a:pt x="1533" y="627"/>
                  </a:lnTo>
                  <a:lnTo>
                    <a:pt x="1524" y="626"/>
                  </a:lnTo>
                  <a:lnTo>
                    <a:pt x="1515" y="624"/>
                  </a:lnTo>
                  <a:lnTo>
                    <a:pt x="1515" y="624"/>
                  </a:lnTo>
                  <a:lnTo>
                    <a:pt x="1507" y="622"/>
                  </a:lnTo>
                  <a:lnTo>
                    <a:pt x="1501" y="622"/>
                  </a:lnTo>
                  <a:lnTo>
                    <a:pt x="1494" y="620"/>
                  </a:lnTo>
                  <a:lnTo>
                    <a:pt x="1485" y="617"/>
                  </a:lnTo>
                  <a:lnTo>
                    <a:pt x="1485" y="617"/>
                  </a:lnTo>
                  <a:lnTo>
                    <a:pt x="1476" y="612"/>
                  </a:lnTo>
                  <a:lnTo>
                    <a:pt x="1468" y="608"/>
                  </a:lnTo>
                  <a:lnTo>
                    <a:pt x="1462" y="604"/>
                  </a:lnTo>
                  <a:lnTo>
                    <a:pt x="1455" y="600"/>
                  </a:lnTo>
                  <a:lnTo>
                    <a:pt x="1455" y="600"/>
                  </a:lnTo>
                  <a:lnTo>
                    <a:pt x="1448" y="595"/>
                  </a:lnTo>
                  <a:lnTo>
                    <a:pt x="1441" y="591"/>
                  </a:lnTo>
                  <a:lnTo>
                    <a:pt x="1432" y="588"/>
                  </a:lnTo>
                  <a:lnTo>
                    <a:pt x="1427" y="587"/>
                  </a:lnTo>
                  <a:lnTo>
                    <a:pt x="1420" y="587"/>
                  </a:lnTo>
                  <a:lnTo>
                    <a:pt x="1420" y="587"/>
                  </a:lnTo>
                  <a:lnTo>
                    <a:pt x="1404" y="587"/>
                  </a:lnTo>
                  <a:lnTo>
                    <a:pt x="1388" y="586"/>
                  </a:lnTo>
                  <a:lnTo>
                    <a:pt x="1372" y="584"/>
                  </a:lnTo>
                  <a:lnTo>
                    <a:pt x="1365" y="583"/>
                  </a:lnTo>
                  <a:lnTo>
                    <a:pt x="1358" y="581"/>
                  </a:lnTo>
                  <a:lnTo>
                    <a:pt x="1358" y="581"/>
                  </a:lnTo>
                  <a:lnTo>
                    <a:pt x="1343" y="572"/>
                  </a:lnTo>
                  <a:lnTo>
                    <a:pt x="1325" y="564"/>
                  </a:lnTo>
                  <a:lnTo>
                    <a:pt x="1325" y="564"/>
                  </a:lnTo>
                  <a:lnTo>
                    <a:pt x="1313" y="558"/>
                  </a:lnTo>
                  <a:lnTo>
                    <a:pt x="1302" y="551"/>
                  </a:lnTo>
                  <a:lnTo>
                    <a:pt x="1293" y="544"/>
                  </a:lnTo>
                  <a:lnTo>
                    <a:pt x="1284" y="539"/>
                  </a:lnTo>
                  <a:lnTo>
                    <a:pt x="1284" y="539"/>
                  </a:lnTo>
                  <a:lnTo>
                    <a:pt x="1276" y="534"/>
                  </a:lnTo>
                  <a:lnTo>
                    <a:pt x="1267" y="530"/>
                  </a:lnTo>
                  <a:lnTo>
                    <a:pt x="1256" y="527"/>
                  </a:lnTo>
                  <a:lnTo>
                    <a:pt x="1250" y="526"/>
                  </a:lnTo>
                  <a:lnTo>
                    <a:pt x="1243" y="526"/>
                  </a:lnTo>
                  <a:lnTo>
                    <a:pt x="1243" y="526"/>
                  </a:lnTo>
                  <a:lnTo>
                    <a:pt x="1196" y="526"/>
                  </a:lnTo>
                  <a:lnTo>
                    <a:pt x="1173" y="526"/>
                  </a:lnTo>
                  <a:lnTo>
                    <a:pt x="1165" y="527"/>
                  </a:lnTo>
                  <a:lnTo>
                    <a:pt x="1162" y="529"/>
                  </a:lnTo>
                  <a:lnTo>
                    <a:pt x="1162" y="529"/>
                  </a:lnTo>
                  <a:lnTo>
                    <a:pt x="1158" y="535"/>
                  </a:lnTo>
                  <a:lnTo>
                    <a:pt x="1153" y="544"/>
                  </a:lnTo>
                  <a:lnTo>
                    <a:pt x="1149" y="554"/>
                  </a:lnTo>
                  <a:lnTo>
                    <a:pt x="1143" y="563"/>
                  </a:lnTo>
                  <a:lnTo>
                    <a:pt x="1143" y="563"/>
                  </a:lnTo>
                  <a:lnTo>
                    <a:pt x="1139" y="569"/>
                  </a:lnTo>
                  <a:lnTo>
                    <a:pt x="1137" y="572"/>
                  </a:lnTo>
                  <a:lnTo>
                    <a:pt x="1134" y="575"/>
                  </a:lnTo>
                  <a:lnTo>
                    <a:pt x="1132" y="576"/>
                  </a:lnTo>
                  <a:lnTo>
                    <a:pt x="1128" y="577"/>
                  </a:lnTo>
                  <a:lnTo>
                    <a:pt x="1124" y="578"/>
                  </a:lnTo>
                  <a:lnTo>
                    <a:pt x="1118" y="577"/>
                  </a:lnTo>
                  <a:lnTo>
                    <a:pt x="1118" y="577"/>
                  </a:lnTo>
                  <a:lnTo>
                    <a:pt x="1103" y="576"/>
                  </a:lnTo>
                  <a:lnTo>
                    <a:pt x="1086" y="576"/>
                  </a:lnTo>
                  <a:lnTo>
                    <a:pt x="1079" y="576"/>
                  </a:lnTo>
                  <a:lnTo>
                    <a:pt x="1075" y="575"/>
                  </a:lnTo>
                  <a:lnTo>
                    <a:pt x="1074" y="573"/>
                  </a:lnTo>
                  <a:lnTo>
                    <a:pt x="1073" y="572"/>
                  </a:lnTo>
                  <a:lnTo>
                    <a:pt x="1074" y="570"/>
                  </a:lnTo>
                  <a:lnTo>
                    <a:pt x="1076" y="568"/>
                  </a:lnTo>
                  <a:lnTo>
                    <a:pt x="1076" y="568"/>
                  </a:lnTo>
                  <a:lnTo>
                    <a:pt x="1081" y="565"/>
                  </a:lnTo>
                  <a:lnTo>
                    <a:pt x="1085" y="562"/>
                  </a:lnTo>
                  <a:lnTo>
                    <a:pt x="1092" y="559"/>
                  </a:lnTo>
                  <a:lnTo>
                    <a:pt x="1095" y="557"/>
                  </a:lnTo>
                  <a:lnTo>
                    <a:pt x="1097" y="556"/>
                  </a:lnTo>
                  <a:lnTo>
                    <a:pt x="1098" y="553"/>
                  </a:lnTo>
                  <a:lnTo>
                    <a:pt x="1097" y="550"/>
                  </a:lnTo>
                  <a:lnTo>
                    <a:pt x="1097" y="550"/>
                  </a:lnTo>
                  <a:lnTo>
                    <a:pt x="1095" y="544"/>
                  </a:lnTo>
                  <a:lnTo>
                    <a:pt x="1092" y="540"/>
                  </a:lnTo>
                  <a:lnTo>
                    <a:pt x="1090" y="539"/>
                  </a:lnTo>
                  <a:lnTo>
                    <a:pt x="1088" y="538"/>
                  </a:lnTo>
                  <a:lnTo>
                    <a:pt x="1085" y="538"/>
                  </a:lnTo>
                  <a:lnTo>
                    <a:pt x="1082" y="540"/>
                  </a:lnTo>
                  <a:lnTo>
                    <a:pt x="1082" y="540"/>
                  </a:lnTo>
                  <a:lnTo>
                    <a:pt x="1080" y="540"/>
                  </a:lnTo>
                  <a:lnTo>
                    <a:pt x="1077" y="540"/>
                  </a:lnTo>
                  <a:lnTo>
                    <a:pt x="1075" y="539"/>
                  </a:lnTo>
                  <a:lnTo>
                    <a:pt x="1074" y="537"/>
                  </a:lnTo>
                  <a:lnTo>
                    <a:pt x="1073" y="531"/>
                  </a:lnTo>
                  <a:lnTo>
                    <a:pt x="1073" y="525"/>
                  </a:lnTo>
                  <a:lnTo>
                    <a:pt x="1073" y="525"/>
                  </a:lnTo>
                  <a:lnTo>
                    <a:pt x="1076" y="519"/>
                  </a:lnTo>
                  <a:lnTo>
                    <a:pt x="1079" y="514"/>
                  </a:lnTo>
                  <a:lnTo>
                    <a:pt x="1081" y="509"/>
                  </a:lnTo>
                  <a:lnTo>
                    <a:pt x="1081" y="506"/>
                  </a:lnTo>
                  <a:lnTo>
                    <a:pt x="1080" y="503"/>
                  </a:lnTo>
                  <a:lnTo>
                    <a:pt x="1080" y="503"/>
                  </a:lnTo>
                  <a:lnTo>
                    <a:pt x="1077" y="497"/>
                  </a:lnTo>
                  <a:lnTo>
                    <a:pt x="1073" y="494"/>
                  </a:lnTo>
                  <a:lnTo>
                    <a:pt x="1071" y="493"/>
                  </a:lnTo>
                  <a:lnTo>
                    <a:pt x="1068" y="492"/>
                  </a:lnTo>
                  <a:lnTo>
                    <a:pt x="1065" y="492"/>
                  </a:lnTo>
                  <a:lnTo>
                    <a:pt x="1061" y="493"/>
                  </a:lnTo>
                  <a:lnTo>
                    <a:pt x="1061" y="493"/>
                  </a:lnTo>
                  <a:lnTo>
                    <a:pt x="1050" y="498"/>
                  </a:lnTo>
                  <a:lnTo>
                    <a:pt x="1044" y="500"/>
                  </a:lnTo>
                  <a:lnTo>
                    <a:pt x="1036" y="500"/>
                  </a:lnTo>
                  <a:lnTo>
                    <a:pt x="1036" y="500"/>
                  </a:lnTo>
                  <a:lnTo>
                    <a:pt x="1028" y="500"/>
                  </a:lnTo>
                  <a:lnTo>
                    <a:pt x="1023" y="500"/>
                  </a:lnTo>
                  <a:lnTo>
                    <a:pt x="1021" y="500"/>
                  </a:lnTo>
                  <a:lnTo>
                    <a:pt x="1020" y="501"/>
                  </a:lnTo>
                  <a:lnTo>
                    <a:pt x="1020" y="504"/>
                  </a:lnTo>
                  <a:lnTo>
                    <a:pt x="1020" y="504"/>
                  </a:lnTo>
                  <a:lnTo>
                    <a:pt x="1019" y="511"/>
                  </a:lnTo>
                  <a:lnTo>
                    <a:pt x="1021" y="513"/>
                  </a:lnTo>
                  <a:lnTo>
                    <a:pt x="1025" y="514"/>
                  </a:lnTo>
                  <a:lnTo>
                    <a:pt x="1025" y="514"/>
                  </a:lnTo>
                  <a:lnTo>
                    <a:pt x="1030" y="516"/>
                  </a:lnTo>
                  <a:lnTo>
                    <a:pt x="1033" y="520"/>
                  </a:lnTo>
                  <a:lnTo>
                    <a:pt x="1034" y="524"/>
                  </a:lnTo>
                  <a:lnTo>
                    <a:pt x="1033" y="529"/>
                  </a:lnTo>
                  <a:lnTo>
                    <a:pt x="1033" y="529"/>
                  </a:lnTo>
                  <a:lnTo>
                    <a:pt x="1032" y="531"/>
                  </a:lnTo>
                  <a:lnTo>
                    <a:pt x="1029" y="531"/>
                  </a:lnTo>
                  <a:lnTo>
                    <a:pt x="1024" y="531"/>
                  </a:lnTo>
                  <a:lnTo>
                    <a:pt x="1021" y="531"/>
                  </a:lnTo>
                  <a:lnTo>
                    <a:pt x="1018" y="532"/>
                  </a:lnTo>
                  <a:lnTo>
                    <a:pt x="1016" y="533"/>
                  </a:lnTo>
                  <a:lnTo>
                    <a:pt x="1015" y="537"/>
                  </a:lnTo>
                  <a:lnTo>
                    <a:pt x="1015" y="537"/>
                  </a:lnTo>
                  <a:lnTo>
                    <a:pt x="1015" y="548"/>
                  </a:lnTo>
                  <a:lnTo>
                    <a:pt x="1013" y="561"/>
                  </a:lnTo>
                  <a:lnTo>
                    <a:pt x="1011" y="567"/>
                  </a:lnTo>
                  <a:lnTo>
                    <a:pt x="1009" y="572"/>
                  </a:lnTo>
                  <a:lnTo>
                    <a:pt x="1006" y="576"/>
                  </a:lnTo>
                  <a:lnTo>
                    <a:pt x="1004" y="577"/>
                  </a:lnTo>
                  <a:lnTo>
                    <a:pt x="1001" y="577"/>
                  </a:lnTo>
                  <a:lnTo>
                    <a:pt x="1001" y="577"/>
                  </a:lnTo>
                  <a:lnTo>
                    <a:pt x="988" y="575"/>
                  </a:lnTo>
                  <a:lnTo>
                    <a:pt x="981" y="572"/>
                  </a:lnTo>
                  <a:lnTo>
                    <a:pt x="971" y="569"/>
                  </a:lnTo>
                  <a:lnTo>
                    <a:pt x="963" y="565"/>
                  </a:lnTo>
                  <a:lnTo>
                    <a:pt x="956" y="560"/>
                  </a:lnTo>
                  <a:lnTo>
                    <a:pt x="949" y="554"/>
                  </a:lnTo>
                  <a:lnTo>
                    <a:pt x="944" y="547"/>
                  </a:lnTo>
                  <a:lnTo>
                    <a:pt x="944" y="547"/>
                  </a:lnTo>
                  <a:lnTo>
                    <a:pt x="940" y="540"/>
                  </a:lnTo>
                  <a:lnTo>
                    <a:pt x="936" y="535"/>
                  </a:lnTo>
                  <a:lnTo>
                    <a:pt x="928" y="527"/>
                  </a:lnTo>
                  <a:lnTo>
                    <a:pt x="922" y="520"/>
                  </a:lnTo>
                  <a:lnTo>
                    <a:pt x="919" y="516"/>
                  </a:lnTo>
                  <a:lnTo>
                    <a:pt x="917" y="511"/>
                  </a:lnTo>
                  <a:lnTo>
                    <a:pt x="917" y="511"/>
                  </a:lnTo>
                  <a:lnTo>
                    <a:pt x="914" y="500"/>
                  </a:lnTo>
                  <a:lnTo>
                    <a:pt x="910" y="490"/>
                  </a:lnTo>
                  <a:lnTo>
                    <a:pt x="905" y="480"/>
                  </a:lnTo>
                  <a:lnTo>
                    <a:pt x="902" y="476"/>
                  </a:lnTo>
                  <a:lnTo>
                    <a:pt x="898" y="473"/>
                  </a:lnTo>
                  <a:lnTo>
                    <a:pt x="898" y="473"/>
                  </a:lnTo>
                  <a:lnTo>
                    <a:pt x="881" y="459"/>
                  </a:lnTo>
                  <a:lnTo>
                    <a:pt x="873" y="454"/>
                  </a:lnTo>
                  <a:lnTo>
                    <a:pt x="866" y="450"/>
                  </a:lnTo>
                  <a:lnTo>
                    <a:pt x="866" y="450"/>
                  </a:lnTo>
                  <a:lnTo>
                    <a:pt x="860" y="448"/>
                  </a:lnTo>
                  <a:lnTo>
                    <a:pt x="856" y="446"/>
                  </a:lnTo>
                  <a:lnTo>
                    <a:pt x="846" y="440"/>
                  </a:lnTo>
                  <a:lnTo>
                    <a:pt x="846" y="440"/>
                  </a:lnTo>
                  <a:lnTo>
                    <a:pt x="841" y="435"/>
                  </a:lnTo>
                  <a:lnTo>
                    <a:pt x="836" y="431"/>
                  </a:lnTo>
                  <a:lnTo>
                    <a:pt x="833" y="430"/>
                  </a:lnTo>
                  <a:lnTo>
                    <a:pt x="830" y="430"/>
                  </a:lnTo>
                  <a:lnTo>
                    <a:pt x="828" y="431"/>
                  </a:lnTo>
                  <a:lnTo>
                    <a:pt x="826" y="433"/>
                  </a:lnTo>
                  <a:lnTo>
                    <a:pt x="826" y="433"/>
                  </a:lnTo>
                  <a:lnTo>
                    <a:pt x="822" y="439"/>
                  </a:lnTo>
                  <a:lnTo>
                    <a:pt x="820" y="443"/>
                  </a:lnTo>
                  <a:lnTo>
                    <a:pt x="820" y="444"/>
                  </a:lnTo>
                  <a:lnTo>
                    <a:pt x="820" y="446"/>
                  </a:lnTo>
                  <a:lnTo>
                    <a:pt x="822" y="446"/>
                  </a:lnTo>
                  <a:lnTo>
                    <a:pt x="824" y="447"/>
                  </a:lnTo>
                  <a:lnTo>
                    <a:pt x="824" y="447"/>
                  </a:lnTo>
                  <a:lnTo>
                    <a:pt x="827" y="448"/>
                  </a:lnTo>
                  <a:lnTo>
                    <a:pt x="830" y="449"/>
                  </a:lnTo>
                  <a:lnTo>
                    <a:pt x="831" y="452"/>
                  </a:lnTo>
                  <a:lnTo>
                    <a:pt x="831" y="458"/>
                  </a:lnTo>
                  <a:lnTo>
                    <a:pt x="831" y="458"/>
                  </a:lnTo>
                  <a:lnTo>
                    <a:pt x="831" y="461"/>
                  </a:lnTo>
                  <a:lnTo>
                    <a:pt x="833" y="463"/>
                  </a:lnTo>
                  <a:lnTo>
                    <a:pt x="838" y="467"/>
                  </a:lnTo>
                  <a:lnTo>
                    <a:pt x="842" y="471"/>
                  </a:lnTo>
                  <a:lnTo>
                    <a:pt x="843" y="473"/>
                  </a:lnTo>
                  <a:lnTo>
                    <a:pt x="844" y="476"/>
                  </a:lnTo>
                  <a:lnTo>
                    <a:pt x="844" y="476"/>
                  </a:lnTo>
                  <a:lnTo>
                    <a:pt x="843" y="479"/>
                  </a:lnTo>
                  <a:lnTo>
                    <a:pt x="842" y="481"/>
                  </a:lnTo>
                  <a:lnTo>
                    <a:pt x="840" y="482"/>
                  </a:lnTo>
                  <a:lnTo>
                    <a:pt x="838" y="483"/>
                  </a:lnTo>
                  <a:lnTo>
                    <a:pt x="833" y="483"/>
                  </a:lnTo>
                  <a:lnTo>
                    <a:pt x="826" y="483"/>
                  </a:lnTo>
                  <a:lnTo>
                    <a:pt x="826" y="483"/>
                  </a:lnTo>
                  <a:lnTo>
                    <a:pt x="822" y="483"/>
                  </a:lnTo>
                  <a:lnTo>
                    <a:pt x="819" y="484"/>
                  </a:lnTo>
                  <a:lnTo>
                    <a:pt x="818" y="487"/>
                  </a:lnTo>
                  <a:lnTo>
                    <a:pt x="817" y="494"/>
                  </a:lnTo>
                  <a:lnTo>
                    <a:pt x="817" y="494"/>
                  </a:lnTo>
                  <a:lnTo>
                    <a:pt x="816" y="503"/>
                  </a:lnTo>
                  <a:lnTo>
                    <a:pt x="813" y="511"/>
                  </a:lnTo>
                  <a:lnTo>
                    <a:pt x="812" y="514"/>
                  </a:lnTo>
                  <a:lnTo>
                    <a:pt x="810" y="517"/>
                  </a:lnTo>
                  <a:lnTo>
                    <a:pt x="808" y="519"/>
                  </a:lnTo>
                  <a:lnTo>
                    <a:pt x="805" y="521"/>
                  </a:lnTo>
                  <a:lnTo>
                    <a:pt x="805" y="521"/>
                  </a:lnTo>
                  <a:lnTo>
                    <a:pt x="798" y="524"/>
                  </a:lnTo>
                  <a:lnTo>
                    <a:pt x="792" y="530"/>
                  </a:lnTo>
                  <a:lnTo>
                    <a:pt x="782" y="540"/>
                  </a:lnTo>
                  <a:lnTo>
                    <a:pt x="782" y="540"/>
                  </a:lnTo>
                  <a:lnTo>
                    <a:pt x="781" y="542"/>
                  </a:lnTo>
                  <a:lnTo>
                    <a:pt x="779" y="543"/>
                  </a:lnTo>
                  <a:lnTo>
                    <a:pt x="777" y="543"/>
                  </a:lnTo>
                  <a:lnTo>
                    <a:pt x="775" y="542"/>
                  </a:lnTo>
                  <a:lnTo>
                    <a:pt x="773" y="541"/>
                  </a:lnTo>
                  <a:lnTo>
                    <a:pt x="772" y="539"/>
                  </a:lnTo>
                  <a:lnTo>
                    <a:pt x="771" y="536"/>
                  </a:lnTo>
                  <a:lnTo>
                    <a:pt x="771" y="533"/>
                  </a:lnTo>
                  <a:lnTo>
                    <a:pt x="771" y="533"/>
                  </a:lnTo>
                  <a:lnTo>
                    <a:pt x="771" y="530"/>
                  </a:lnTo>
                  <a:lnTo>
                    <a:pt x="772" y="527"/>
                  </a:lnTo>
                  <a:lnTo>
                    <a:pt x="774" y="522"/>
                  </a:lnTo>
                  <a:lnTo>
                    <a:pt x="775" y="520"/>
                  </a:lnTo>
                  <a:lnTo>
                    <a:pt x="775" y="519"/>
                  </a:lnTo>
                  <a:lnTo>
                    <a:pt x="774" y="518"/>
                  </a:lnTo>
                  <a:lnTo>
                    <a:pt x="771" y="517"/>
                  </a:lnTo>
                  <a:lnTo>
                    <a:pt x="771" y="517"/>
                  </a:lnTo>
                  <a:lnTo>
                    <a:pt x="768" y="518"/>
                  </a:lnTo>
                  <a:lnTo>
                    <a:pt x="765" y="519"/>
                  </a:lnTo>
                  <a:lnTo>
                    <a:pt x="761" y="523"/>
                  </a:lnTo>
                  <a:lnTo>
                    <a:pt x="759" y="525"/>
                  </a:lnTo>
                  <a:lnTo>
                    <a:pt x="756" y="527"/>
                  </a:lnTo>
                  <a:lnTo>
                    <a:pt x="753" y="528"/>
                  </a:lnTo>
                  <a:lnTo>
                    <a:pt x="748" y="528"/>
                  </a:lnTo>
                  <a:lnTo>
                    <a:pt x="748" y="528"/>
                  </a:lnTo>
                  <a:lnTo>
                    <a:pt x="743" y="528"/>
                  </a:lnTo>
                  <a:lnTo>
                    <a:pt x="739" y="529"/>
                  </a:lnTo>
                  <a:lnTo>
                    <a:pt x="732" y="531"/>
                  </a:lnTo>
                  <a:lnTo>
                    <a:pt x="726" y="534"/>
                  </a:lnTo>
                  <a:lnTo>
                    <a:pt x="723" y="535"/>
                  </a:lnTo>
                  <a:lnTo>
                    <a:pt x="719" y="535"/>
                  </a:lnTo>
                  <a:lnTo>
                    <a:pt x="719" y="535"/>
                  </a:lnTo>
                  <a:lnTo>
                    <a:pt x="710" y="535"/>
                  </a:lnTo>
                  <a:lnTo>
                    <a:pt x="705" y="536"/>
                  </a:lnTo>
                  <a:lnTo>
                    <a:pt x="701" y="539"/>
                  </a:lnTo>
                  <a:lnTo>
                    <a:pt x="696" y="544"/>
                  </a:lnTo>
                  <a:lnTo>
                    <a:pt x="696" y="544"/>
                  </a:lnTo>
                  <a:lnTo>
                    <a:pt x="686" y="555"/>
                  </a:lnTo>
                  <a:lnTo>
                    <a:pt x="678" y="565"/>
                  </a:lnTo>
                  <a:lnTo>
                    <a:pt x="678" y="565"/>
                  </a:lnTo>
                  <a:lnTo>
                    <a:pt x="675" y="569"/>
                  </a:lnTo>
                  <a:lnTo>
                    <a:pt x="673" y="572"/>
                  </a:lnTo>
                  <a:lnTo>
                    <a:pt x="668" y="575"/>
                  </a:lnTo>
                  <a:lnTo>
                    <a:pt x="660" y="576"/>
                  </a:lnTo>
                  <a:lnTo>
                    <a:pt x="660" y="576"/>
                  </a:lnTo>
                  <a:lnTo>
                    <a:pt x="643" y="578"/>
                  </a:lnTo>
                  <a:lnTo>
                    <a:pt x="636" y="578"/>
                  </a:lnTo>
                  <a:lnTo>
                    <a:pt x="631" y="577"/>
                  </a:lnTo>
                  <a:lnTo>
                    <a:pt x="631" y="577"/>
                  </a:lnTo>
                  <a:lnTo>
                    <a:pt x="620" y="572"/>
                  </a:lnTo>
                  <a:lnTo>
                    <a:pt x="614" y="570"/>
                  </a:lnTo>
                  <a:lnTo>
                    <a:pt x="608" y="570"/>
                  </a:lnTo>
                  <a:lnTo>
                    <a:pt x="608" y="570"/>
                  </a:lnTo>
                  <a:lnTo>
                    <a:pt x="603" y="570"/>
                  </a:lnTo>
                  <a:lnTo>
                    <a:pt x="598" y="571"/>
                  </a:lnTo>
                  <a:lnTo>
                    <a:pt x="597" y="572"/>
                  </a:lnTo>
                  <a:lnTo>
                    <a:pt x="595" y="575"/>
                  </a:lnTo>
                  <a:lnTo>
                    <a:pt x="594" y="577"/>
                  </a:lnTo>
                  <a:lnTo>
                    <a:pt x="593" y="580"/>
                  </a:lnTo>
                  <a:lnTo>
                    <a:pt x="593" y="580"/>
                  </a:lnTo>
                  <a:lnTo>
                    <a:pt x="593" y="586"/>
                  </a:lnTo>
                  <a:lnTo>
                    <a:pt x="591" y="592"/>
                  </a:lnTo>
                  <a:lnTo>
                    <a:pt x="590" y="595"/>
                  </a:lnTo>
                  <a:lnTo>
                    <a:pt x="588" y="596"/>
                  </a:lnTo>
                  <a:lnTo>
                    <a:pt x="585" y="597"/>
                  </a:lnTo>
                  <a:lnTo>
                    <a:pt x="581" y="598"/>
                  </a:lnTo>
                  <a:lnTo>
                    <a:pt x="581" y="598"/>
                  </a:lnTo>
                  <a:lnTo>
                    <a:pt x="573" y="599"/>
                  </a:lnTo>
                  <a:lnTo>
                    <a:pt x="566" y="601"/>
                  </a:lnTo>
                  <a:lnTo>
                    <a:pt x="553" y="605"/>
                  </a:lnTo>
                  <a:lnTo>
                    <a:pt x="553" y="605"/>
                  </a:lnTo>
                  <a:lnTo>
                    <a:pt x="549" y="607"/>
                  </a:lnTo>
                  <a:lnTo>
                    <a:pt x="545" y="609"/>
                  </a:lnTo>
                  <a:lnTo>
                    <a:pt x="539" y="614"/>
                  </a:lnTo>
                  <a:lnTo>
                    <a:pt x="539" y="614"/>
                  </a:lnTo>
                  <a:lnTo>
                    <a:pt x="536" y="618"/>
                  </a:lnTo>
                  <a:lnTo>
                    <a:pt x="532" y="622"/>
                  </a:lnTo>
                  <a:lnTo>
                    <a:pt x="531" y="625"/>
                  </a:lnTo>
                  <a:lnTo>
                    <a:pt x="531" y="627"/>
                  </a:lnTo>
                  <a:lnTo>
                    <a:pt x="532" y="629"/>
                  </a:lnTo>
                  <a:lnTo>
                    <a:pt x="534" y="631"/>
                  </a:lnTo>
                  <a:lnTo>
                    <a:pt x="534" y="631"/>
                  </a:lnTo>
                  <a:lnTo>
                    <a:pt x="538" y="634"/>
                  </a:lnTo>
                  <a:lnTo>
                    <a:pt x="540" y="637"/>
                  </a:lnTo>
                  <a:lnTo>
                    <a:pt x="539" y="639"/>
                  </a:lnTo>
                  <a:lnTo>
                    <a:pt x="538" y="640"/>
                  </a:lnTo>
                  <a:lnTo>
                    <a:pt x="536" y="640"/>
                  </a:lnTo>
                  <a:lnTo>
                    <a:pt x="533" y="641"/>
                  </a:lnTo>
                  <a:lnTo>
                    <a:pt x="533" y="641"/>
                  </a:lnTo>
                  <a:lnTo>
                    <a:pt x="524" y="643"/>
                  </a:lnTo>
                  <a:lnTo>
                    <a:pt x="513" y="645"/>
                  </a:lnTo>
                  <a:lnTo>
                    <a:pt x="508" y="645"/>
                  </a:lnTo>
                  <a:lnTo>
                    <a:pt x="504" y="645"/>
                  </a:lnTo>
                  <a:lnTo>
                    <a:pt x="501" y="643"/>
                  </a:lnTo>
                  <a:lnTo>
                    <a:pt x="501" y="641"/>
                  </a:lnTo>
                  <a:lnTo>
                    <a:pt x="501" y="639"/>
                  </a:lnTo>
                  <a:lnTo>
                    <a:pt x="501" y="639"/>
                  </a:lnTo>
                  <a:lnTo>
                    <a:pt x="502" y="636"/>
                  </a:lnTo>
                  <a:lnTo>
                    <a:pt x="503" y="633"/>
                  </a:lnTo>
                  <a:lnTo>
                    <a:pt x="506" y="631"/>
                  </a:lnTo>
                  <a:lnTo>
                    <a:pt x="509" y="629"/>
                  </a:lnTo>
                  <a:lnTo>
                    <a:pt x="514" y="625"/>
                  </a:lnTo>
                  <a:lnTo>
                    <a:pt x="516" y="622"/>
                  </a:lnTo>
                  <a:lnTo>
                    <a:pt x="517" y="619"/>
                  </a:lnTo>
                  <a:lnTo>
                    <a:pt x="517" y="619"/>
                  </a:lnTo>
                  <a:lnTo>
                    <a:pt x="518" y="616"/>
                  </a:lnTo>
                  <a:lnTo>
                    <a:pt x="520" y="614"/>
                  </a:lnTo>
                  <a:lnTo>
                    <a:pt x="525" y="611"/>
                  </a:lnTo>
                  <a:lnTo>
                    <a:pt x="531" y="608"/>
                  </a:lnTo>
                  <a:lnTo>
                    <a:pt x="533" y="606"/>
                  </a:lnTo>
                  <a:lnTo>
                    <a:pt x="534" y="603"/>
                  </a:lnTo>
                  <a:lnTo>
                    <a:pt x="534" y="603"/>
                  </a:lnTo>
                  <a:lnTo>
                    <a:pt x="536" y="600"/>
                  </a:lnTo>
                  <a:lnTo>
                    <a:pt x="540" y="598"/>
                  </a:lnTo>
                  <a:lnTo>
                    <a:pt x="551" y="596"/>
                  </a:lnTo>
                  <a:lnTo>
                    <a:pt x="561" y="593"/>
                  </a:lnTo>
                  <a:lnTo>
                    <a:pt x="565" y="591"/>
                  </a:lnTo>
                  <a:lnTo>
                    <a:pt x="568" y="588"/>
                  </a:lnTo>
                  <a:lnTo>
                    <a:pt x="568" y="588"/>
                  </a:lnTo>
                  <a:lnTo>
                    <a:pt x="569" y="585"/>
                  </a:lnTo>
                  <a:lnTo>
                    <a:pt x="571" y="582"/>
                  </a:lnTo>
                  <a:lnTo>
                    <a:pt x="577" y="579"/>
                  </a:lnTo>
                  <a:lnTo>
                    <a:pt x="582" y="575"/>
                  </a:lnTo>
                  <a:lnTo>
                    <a:pt x="584" y="572"/>
                  </a:lnTo>
                  <a:lnTo>
                    <a:pt x="586" y="569"/>
                  </a:lnTo>
                  <a:lnTo>
                    <a:pt x="586" y="569"/>
                  </a:lnTo>
                  <a:lnTo>
                    <a:pt x="588" y="566"/>
                  </a:lnTo>
                  <a:lnTo>
                    <a:pt x="592" y="564"/>
                  </a:lnTo>
                  <a:lnTo>
                    <a:pt x="596" y="562"/>
                  </a:lnTo>
                  <a:lnTo>
                    <a:pt x="600" y="561"/>
                  </a:lnTo>
                  <a:lnTo>
                    <a:pt x="610" y="559"/>
                  </a:lnTo>
                  <a:lnTo>
                    <a:pt x="619" y="559"/>
                  </a:lnTo>
                  <a:lnTo>
                    <a:pt x="619" y="559"/>
                  </a:lnTo>
                  <a:lnTo>
                    <a:pt x="630" y="560"/>
                  </a:lnTo>
                  <a:lnTo>
                    <a:pt x="643" y="560"/>
                  </a:lnTo>
                  <a:lnTo>
                    <a:pt x="649" y="560"/>
                  </a:lnTo>
                  <a:lnTo>
                    <a:pt x="654" y="559"/>
                  </a:lnTo>
                  <a:lnTo>
                    <a:pt x="659" y="557"/>
                  </a:lnTo>
                  <a:lnTo>
                    <a:pt x="662" y="554"/>
                  </a:lnTo>
                  <a:lnTo>
                    <a:pt x="662" y="554"/>
                  </a:lnTo>
                  <a:lnTo>
                    <a:pt x="668" y="546"/>
                  </a:lnTo>
                  <a:lnTo>
                    <a:pt x="676" y="538"/>
                  </a:lnTo>
                  <a:lnTo>
                    <a:pt x="681" y="534"/>
                  </a:lnTo>
                  <a:lnTo>
                    <a:pt x="686" y="531"/>
                  </a:lnTo>
                  <a:lnTo>
                    <a:pt x="691" y="529"/>
                  </a:lnTo>
                  <a:lnTo>
                    <a:pt x="697" y="527"/>
                  </a:lnTo>
                  <a:lnTo>
                    <a:pt x="697" y="527"/>
                  </a:lnTo>
                  <a:lnTo>
                    <a:pt x="708" y="525"/>
                  </a:lnTo>
                  <a:lnTo>
                    <a:pt x="717" y="521"/>
                  </a:lnTo>
                  <a:lnTo>
                    <a:pt x="726" y="517"/>
                  </a:lnTo>
                  <a:lnTo>
                    <a:pt x="734" y="514"/>
                  </a:lnTo>
                  <a:lnTo>
                    <a:pt x="734" y="514"/>
                  </a:lnTo>
                  <a:lnTo>
                    <a:pt x="737" y="513"/>
                  </a:lnTo>
                  <a:lnTo>
                    <a:pt x="740" y="511"/>
                  </a:lnTo>
                  <a:lnTo>
                    <a:pt x="744" y="507"/>
                  </a:lnTo>
                  <a:lnTo>
                    <a:pt x="747" y="501"/>
                  </a:lnTo>
                  <a:lnTo>
                    <a:pt x="747" y="496"/>
                  </a:lnTo>
                  <a:lnTo>
                    <a:pt x="747" y="496"/>
                  </a:lnTo>
                  <a:lnTo>
                    <a:pt x="747" y="491"/>
                  </a:lnTo>
                  <a:lnTo>
                    <a:pt x="746" y="487"/>
                  </a:lnTo>
                  <a:lnTo>
                    <a:pt x="744" y="485"/>
                  </a:lnTo>
                  <a:lnTo>
                    <a:pt x="737" y="482"/>
                  </a:lnTo>
                  <a:lnTo>
                    <a:pt x="737" y="482"/>
                  </a:lnTo>
                  <a:lnTo>
                    <a:pt x="734" y="481"/>
                  </a:lnTo>
                  <a:lnTo>
                    <a:pt x="732" y="481"/>
                  </a:lnTo>
                  <a:lnTo>
                    <a:pt x="730" y="482"/>
                  </a:lnTo>
                  <a:lnTo>
                    <a:pt x="729" y="484"/>
                  </a:lnTo>
                  <a:lnTo>
                    <a:pt x="728" y="486"/>
                  </a:lnTo>
                  <a:lnTo>
                    <a:pt x="727" y="489"/>
                  </a:lnTo>
                  <a:lnTo>
                    <a:pt x="724" y="491"/>
                  </a:lnTo>
                  <a:lnTo>
                    <a:pt x="720" y="492"/>
                  </a:lnTo>
                  <a:lnTo>
                    <a:pt x="720" y="492"/>
                  </a:lnTo>
                  <a:lnTo>
                    <a:pt x="709" y="493"/>
                  </a:lnTo>
                  <a:lnTo>
                    <a:pt x="699" y="494"/>
                  </a:lnTo>
                  <a:lnTo>
                    <a:pt x="678" y="493"/>
                  </a:lnTo>
                  <a:lnTo>
                    <a:pt x="678" y="493"/>
                  </a:lnTo>
                  <a:lnTo>
                    <a:pt x="668" y="494"/>
                  </a:lnTo>
                  <a:lnTo>
                    <a:pt x="663" y="495"/>
                  </a:lnTo>
                  <a:lnTo>
                    <a:pt x="659" y="496"/>
                  </a:lnTo>
                  <a:lnTo>
                    <a:pt x="656" y="498"/>
                  </a:lnTo>
                  <a:lnTo>
                    <a:pt x="653" y="500"/>
                  </a:lnTo>
                  <a:lnTo>
                    <a:pt x="651" y="503"/>
                  </a:lnTo>
                  <a:lnTo>
                    <a:pt x="650" y="506"/>
                  </a:lnTo>
                  <a:lnTo>
                    <a:pt x="650" y="506"/>
                  </a:lnTo>
                  <a:lnTo>
                    <a:pt x="650" y="511"/>
                  </a:lnTo>
                  <a:lnTo>
                    <a:pt x="648" y="514"/>
                  </a:lnTo>
                  <a:lnTo>
                    <a:pt x="647" y="516"/>
                  </a:lnTo>
                  <a:lnTo>
                    <a:pt x="645" y="516"/>
                  </a:lnTo>
                  <a:lnTo>
                    <a:pt x="637" y="517"/>
                  </a:lnTo>
                  <a:lnTo>
                    <a:pt x="637" y="517"/>
                  </a:lnTo>
                  <a:lnTo>
                    <a:pt x="628" y="516"/>
                  </a:lnTo>
                  <a:lnTo>
                    <a:pt x="622" y="515"/>
                  </a:lnTo>
                  <a:lnTo>
                    <a:pt x="619" y="515"/>
                  </a:lnTo>
                  <a:lnTo>
                    <a:pt x="616" y="515"/>
                  </a:lnTo>
                  <a:lnTo>
                    <a:pt x="613" y="517"/>
                  </a:lnTo>
                  <a:lnTo>
                    <a:pt x="609" y="520"/>
                  </a:lnTo>
                  <a:lnTo>
                    <a:pt x="609" y="520"/>
                  </a:lnTo>
                  <a:lnTo>
                    <a:pt x="602" y="525"/>
                  </a:lnTo>
                  <a:lnTo>
                    <a:pt x="597" y="530"/>
                  </a:lnTo>
                  <a:lnTo>
                    <a:pt x="594" y="531"/>
                  </a:lnTo>
                  <a:lnTo>
                    <a:pt x="591" y="532"/>
                  </a:lnTo>
                  <a:lnTo>
                    <a:pt x="581" y="533"/>
                  </a:lnTo>
                  <a:lnTo>
                    <a:pt x="581" y="533"/>
                  </a:lnTo>
                  <a:lnTo>
                    <a:pt x="570" y="534"/>
                  </a:lnTo>
                  <a:lnTo>
                    <a:pt x="560" y="536"/>
                  </a:lnTo>
                  <a:lnTo>
                    <a:pt x="552" y="539"/>
                  </a:lnTo>
                  <a:lnTo>
                    <a:pt x="544" y="542"/>
                  </a:lnTo>
                  <a:lnTo>
                    <a:pt x="544" y="542"/>
                  </a:lnTo>
                  <a:lnTo>
                    <a:pt x="541" y="543"/>
                  </a:lnTo>
                  <a:lnTo>
                    <a:pt x="537" y="543"/>
                  </a:lnTo>
                  <a:lnTo>
                    <a:pt x="530" y="543"/>
                  </a:lnTo>
                  <a:lnTo>
                    <a:pt x="527" y="544"/>
                  </a:lnTo>
                  <a:lnTo>
                    <a:pt x="524" y="545"/>
                  </a:lnTo>
                  <a:lnTo>
                    <a:pt x="522" y="547"/>
                  </a:lnTo>
                  <a:lnTo>
                    <a:pt x="521" y="551"/>
                  </a:lnTo>
                  <a:lnTo>
                    <a:pt x="521" y="551"/>
                  </a:lnTo>
                  <a:lnTo>
                    <a:pt x="519" y="559"/>
                  </a:lnTo>
                  <a:lnTo>
                    <a:pt x="518" y="562"/>
                  </a:lnTo>
                  <a:lnTo>
                    <a:pt x="516" y="565"/>
                  </a:lnTo>
                  <a:lnTo>
                    <a:pt x="514" y="568"/>
                  </a:lnTo>
                  <a:lnTo>
                    <a:pt x="511" y="570"/>
                  </a:lnTo>
                  <a:lnTo>
                    <a:pt x="506" y="572"/>
                  </a:lnTo>
                  <a:lnTo>
                    <a:pt x="501" y="573"/>
                  </a:lnTo>
                  <a:lnTo>
                    <a:pt x="501" y="573"/>
                  </a:lnTo>
                  <a:lnTo>
                    <a:pt x="484" y="578"/>
                  </a:lnTo>
                  <a:lnTo>
                    <a:pt x="479" y="580"/>
                  </a:lnTo>
                  <a:lnTo>
                    <a:pt x="478" y="581"/>
                  </a:lnTo>
                  <a:lnTo>
                    <a:pt x="477" y="584"/>
                  </a:lnTo>
                  <a:lnTo>
                    <a:pt x="477" y="584"/>
                  </a:lnTo>
                  <a:lnTo>
                    <a:pt x="476" y="586"/>
                  </a:lnTo>
                  <a:lnTo>
                    <a:pt x="475" y="587"/>
                  </a:lnTo>
                  <a:lnTo>
                    <a:pt x="472" y="589"/>
                  </a:lnTo>
                  <a:lnTo>
                    <a:pt x="467" y="589"/>
                  </a:lnTo>
                  <a:lnTo>
                    <a:pt x="463" y="586"/>
                  </a:lnTo>
                  <a:lnTo>
                    <a:pt x="463" y="586"/>
                  </a:lnTo>
                  <a:lnTo>
                    <a:pt x="461" y="583"/>
                  </a:lnTo>
                  <a:lnTo>
                    <a:pt x="461" y="580"/>
                  </a:lnTo>
                  <a:lnTo>
                    <a:pt x="461" y="578"/>
                  </a:lnTo>
                  <a:lnTo>
                    <a:pt x="464" y="573"/>
                  </a:lnTo>
                  <a:lnTo>
                    <a:pt x="468" y="568"/>
                  </a:lnTo>
                  <a:lnTo>
                    <a:pt x="468" y="568"/>
                  </a:lnTo>
                  <a:lnTo>
                    <a:pt x="473" y="562"/>
                  </a:lnTo>
                  <a:lnTo>
                    <a:pt x="475" y="560"/>
                  </a:lnTo>
                  <a:lnTo>
                    <a:pt x="476" y="557"/>
                  </a:lnTo>
                  <a:lnTo>
                    <a:pt x="476" y="556"/>
                  </a:lnTo>
                  <a:lnTo>
                    <a:pt x="475" y="554"/>
                  </a:lnTo>
                  <a:lnTo>
                    <a:pt x="472" y="553"/>
                  </a:lnTo>
                  <a:lnTo>
                    <a:pt x="468" y="553"/>
                  </a:lnTo>
                  <a:lnTo>
                    <a:pt x="468" y="553"/>
                  </a:lnTo>
                  <a:lnTo>
                    <a:pt x="455" y="555"/>
                  </a:lnTo>
                  <a:lnTo>
                    <a:pt x="451" y="554"/>
                  </a:lnTo>
                  <a:lnTo>
                    <a:pt x="448" y="550"/>
                  </a:lnTo>
                  <a:lnTo>
                    <a:pt x="448" y="550"/>
                  </a:lnTo>
                  <a:lnTo>
                    <a:pt x="443" y="544"/>
                  </a:lnTo>
                  <a:lnTo>
                    <a:pt x="438" y="539"/>
                  </a:lnTo>
                  <a:lnTo>
                    <a:pt x="435" y="537"/>
                  </a:lnTo>
                  <a:lnTo>
                    <a:pt x="433" y="536"/>
                  </a:lnTo>
                  <a:lnTo>
                    <a:pt x="431" y="537"/>
                  </a:lnTo>
                  <a:lnTo>
                    <a:pt x="429" y="539"/>
                  </a:lnTo>
                  <a:lnTo>
                    <a:pt x="429" y="539"/>
                  </a:lnTo>
                  <a:lnTo>
                    <a:pt x="429" y="546"/>
                  </a:lnTo>
                  <a:lnTo>
                    <a:pt x="428" y="555"/>
                  </a:lnTo>
                  <a:lnTo>
                    <a:pt x="426" y="558"/>
                  </a:lnTo>
                  <a:lnTo>
                    <a:pt x="424" y="562"/>
                  </a:lnTo>
                  <a:lnTo>
                    <a:pt x="420" y="564"/>
                  </a:lnTo>
                  <a:lnTo>
                    <a:pt x="415" y="565"/>
                  </a:lnTo>
                  <a:lnTo>
                    <a:pt x="415" y="565"/>
                  </a:lnTo>
                  <a:lnTo>
                    <a:pt x="402" y="566"/>
                  </a:lnTo>
                  <a:lnTo>
                    <a:pt x="389" y="567"/>
                  </a:lnTo>
                  <a:lnTo>
                    <a:pt x="378" y="568"/>
                  </a:lnTo>
                  <a:lnTo>
                    <a:pt x="373" y="569"/>
                  </a:lnTo>
                  <a:lnTo>
                    <a:pt x="370" y="571"/>
                  </a:lnTo>
                  <a:lnTo>
                    <a:pt x="370" y="571"/>
                  </a:lnTo>
                  <a:lnTo>
                    <a:pt x="359" y="582"/>
                  </a:lnTo>
                  <a:lnTo>
                    <a:pt x="354" y="586"/>
                  </a:lnTo>
                  <a:lnTo>
                    <a:pt x="350" y="587"/>
                  </a:lnTo>
                  <a:lnTo>
                    <a:pt x="346" y="588"/>
                  </a:lnTo>
                  <a:lnTo>
                    <a:pt x="346" y="588"/>
                  </a:lnTo>
                  <a:lnTo>
                    <a:pt x="342" y="588"/>
                  </a:lnTo>
                  <a:lnTo>
                    <a:pt x="338" y="590"/>
                  </a:lnTo>
                  <a:lnTo>
                    <a:pt x="335" y="592"/>
                  </a:lnTo>
                  <a:lnTo>
                    <a:pt x="332" y="595"/>
                  </a:lnTo>
                  <a:lnTo>
                    <a:pt x="331" y="598"/>
                  </a:lnTo>
                  <a:lnTo>
                    <a:pt x="330" y="601"/>
                  </a:lnTo>
                  <a:lnTo>
                    <a:pt x="331" y="604"/>
                  </a:lnTo>
                  <a:lnTo>
                    <a:pt x="332" y="606"/>
                  </a:lnTo>
                  <a:lnTo>
                    <a:pt x="332" y="606"/>
                  </a:lnTo>
                  <a:lnTo>
                    <a:pt x="334" y="608"/>
                  </a:lnTo>
                  <a:lnTo>
                    <a:pt x="336" y="611"/>
                  </a:lnTo>
                  <a:lnTo>
                    <a:pt x="339" y="618"/>
                  </a:lnTo>
                  <a:lnTo>
                    <a:pt x="340" y="622"/>
                  </a:lnTo>
                  <a:lnTo>
                    <a:pt x="342" y="625"/>
                  </a:lnTo>
                  <a:lnTo>
                    <a:pt x="345" y="627"/>
                  </a:lnTo>
                  <a:lnTo>
                    <a:pt x="348" y="629"/>
                  </a:lnTo>
                  <a:lnTo>
                    <a:pt x="348" y="629"/>
                  </a:lnTo>
                  <a:lnTo>
                    <a:pt x="355" y="630"/>
                  </a:lnTo>
                  <a:lnTo>
                    <a:pt x="361" y="632"/>
                  </a:lnTo>
                  <a:lnTo>
                    <a:pt x="363" y="633"/>
                  </a:lnTo>
                  <a:lnTo>
                    <a:pt x="364" y="635"/>
                  </a:lnTo>
                  <a:lnTo>
                    <a:pt x="365" y="637"/>
                  </a:lnTo>
                  <a:lnTo>
                    <a:pt x="365" y="639"/>
                  </a:lnTo>
                  <a:lnTo>
                    <a:pt x="365" y="639"/>
                  </a:lnTo>
                  <a:lnTo>
                    <a:pt x="366" y="645"/>
                  </a:lnTo>
                  <a:lnTo>
                    <a:pt x="366" y="648"/>
                  </a:lnTo>
                  <a:lnTo>
                    <a:pt x="365" y="650"/>
                  </a:lnTo>
                  <a:lnTo>
                    <a:pt x="364" y="651"/>
                  </a:lnTo>
                  <a:lnTo>
                    <a:pt x="361" y="652"/>
                  </a:lnTo>
                  <a:lnTo>
                    <a:pt x="357" y="651"/>
                  </a:lnTo>
                  <a:lnTo>
                    <a:pt x="352" y="650"/>
                  </a:lnTo>
                  <a:lnTo>
                    <a:pt x="352" y="650"/>
                  </a:lnTo>
                  <a:lnTo>
                    <a:pt x="346" y="647"/>
                  </a:lnTo>
                  <a:lnTo>
                    <a:pt x="342" y="644"/>
                  </a:lnTo>
                  <a:lnTo>
                    <a:pt x="337" y="640"/>
                  </a:lnTo>
                  <a:lnTo>
                    <a:pt x="334" y="637"/>
                  </a:lnTo>
                  <a:lnTo>
                    <a:pt x="332" y="636"/>
                  </a:lnTo>
                  <a:lnTo>
                    <a:pt x="330" y="635"/>
                  </a:lnTo>
                  <a:lnTo>
                    <a:pt x="330" y="635"/>
                  </a:lnTo>
                  <a:lnTo>
                    <a:pt x="323" y="636"/>
                  </a:lnTo>
                  <a:lnTo>
                    <a:pt x="317" y="637"/>
                  </a:lnTo>
                  <a:lnTo>
                    <a:pt x="309" y="639"/>
                  </a:lnTo>
                  <a:lnTo>
                    <a:pt x="297" y="639"/>
                  </a:lnTo>
                  <a:lnTo>
                    <a:pt x="297" y="639"/>
                  </a:lnTo>
                  <a:lnTo>
                    <a:pt x="255" y="628"/>
                  </a:lnTo>
                  <a:lnTo>
                    <a:pt x="255" y="628"/>
                  </a:lnTo>
                  <a:lnTo>
                    <a:pt x="243" y="625"/>
                  </a:lnTo>
                  <a:lnTo>
                    <a:pt x="232" y="623"/>
                  </a:lnTo>
                  <a:lnTo>
                    <a:pt x="222" y="619"/>
                  </a:lnTo>
                  <a:lnTo>
                    <a:pt x="216" y="617"/>
                  </a:lnTo>
                  <a:lnTo>
                    <a:pt x="211" y="614"/>
                  </a:lnTo>
                  <a:lnTo>
                    <a:pt x="211" y="614"/>
                  </a:lnTo>
                  <a:lnTo>
                    <a:pt x="196" y="606"/>
                  </a:lnTo>
                  <a:lnTo>
                    <a:pt x="179" y="598"/>
                  </a:lnTo>
                  <a:lnTo>
                    <a:pt x="148" y="585"/>
                  </a:lnTo>
                  <a:lnTo>
                    <a:pt x="148" y="585"/>
                  </a:lnTo>
                  <a:lnTo>
                    <a:pt x="138" y="579"/>
                  </a:lnTo>
                  <a:lnTo>
                    <a:pt x="131" y="573"/>
                  </a:lnTo>
                  <a:lnTo>
                    <a:pt x="129" y="570"/>
                  </a:lnTo>
                  <a:lnTo>
                    <a:pt x="128" y="567"/>
                  </a:lnTo>
                  <a:lnTo>
                    <a:pt x="128" y="565"/>
                  </a:lnTo>
                  <a:lnTo>
                    <a:pt x="130" y="563"/>
                  </a:lnTo>
                  <a:lnTo>
                    <a:pt x="130" y="563"/>
                  </a:lnTo>
                  <a:lnTo>
                    <a:pt x="134" y="560"/>
                  </a:lnTo>
                  <a:lnTo>
                    <a:pt x="137" y="556"/>
                  </a:lnTo>
                  <a:lnTo>
                    <a:pt x="138" y="554"/>
                  </a:lnTo>
                  <a:lnTo>
                    <a:pt x="138" y="552"/>
                  </a:lnTo>
                  <a:lnTo>
                    <a:pt x="137" y="551"/>
                  </a:lnTo>
                  <a:lnTo>
                    <a:pt x="136" y="549"/>
                  </a:lnTo>
                  <a:lnTo>
                    <a:pt x="136" y="549"/>
                  </a:lnTo>
                  <a:lnTo>
                    <a:pt x="131" y="547"/>
                  </a:lnTo>
                  <a:lnTo>
                    <a:pt x="126" y="546"/>
                  </a:lnTo>
                  <a:lnTo>
                    <a:pt x="123" y="546"/>
                  </a:lnTo>
                  <a:lnTo>
                    <a:pt x="121" y="546"/>
                  </a:lnTo>
                  <a:lnTo>
                    <a:pt x="119" y="547"/>
                  </a:lnTo>
                  <a:lnTo>
                    <a:pt x="118" y="549"/>
                  </a:lnTo>
                  <a:lnTo>
                    <a:pt x="118" y="549"/>
                  </a:lnTo>
                  <a:lnTo>
                    <a:pt x="113" y="554"/>
                  </a:lnTo>
                  <a:lnTo>
                    <a:pt x="109" y="558"/>
                  </a:lnTo>
                  <a:lnTo>
                    <a:pt x="106" y="559"/>
                  </a:lnTo>
                  <a:lnTo>
                    <a:pt x="103" y="560"/>
                  </a:lnTo>
                  <a:lnTo>
                    <a:pt x="100" y="560"/>
                  </a:lnTo>
                  <a:lnTo>
                    <a:pt x="95" y="559"/>
                  </a:lnTo>
                  <a:lnTo>
                    <a:pt x="95" y="559"/>
                  </a:lnTo>
                  <a:lnTo>
                    <a:pt x="87" y="556"/>
                  </a:lnTo>
                  <a:lnTo>
                    <a:pt x="81" y="555"/>
                  </a:lnTo>
                  <a:lnTo>
                    <a:pt x="59" y="553"/>
                  </a:lnTo>
                  <a:lnTo>
                    <a:pt x="59" y="553"/>
                  </a:lnTo>
                  <a:lnTo>
                    <a:pt x="27" y="550"/>
                  </a:lnTo>
                  <a:lnTo>
                    <a:pt x="4" y="547"/>
                  </a:lnTo>
                  <a:lnTo>
                    <a:pt x="4" y="547"/>
                  </a:lnTo>
                  <a:lnTo>
                    <a:pt x="0" y="546"/>
                  </a:lnTo>
                  <a:lnTo>
                    <a:pt x="2" y="1521"/>
                  </a:lnTo>
                  <a:lnTo>
                    <a:pt x="2" y="1521"/>
                  </a:lnTo>
                  <a:lnTo>
                    <a:pt x="6" y="1526"/>
                  </a:lnTo>
                  <a:lnTo>
                    <a:pt x="9" y="1530"/>
                  </a:lnTo>
                  <a:lnTo>
                    <a:pt x="12" y="1534"/>
                  </a:lnTo>
                  <a:lnTo>
                    <a:pt x="12" y="1534"/>
                  </a:lnTo>
                  <a:lnTo>
                    <a:pt x="14" y="1538"/>
                  </a:lnTo>
                  <a:lnTo>
                    <a:pt x="18" y="1541"/>
                  </a:lnTo>
                  <a:lnTo>
                    <a:pt x="22" y="1543"/>
                  </a:lnTo>
                  <a:lnTo>
                    <a:pt x="27" y="1544"/>
                  </a:lnTo>
                  <a:lnTo>
                    <a:pt x="27" y="1544"/>
                  </a:lnTo>
                  <a:lnTo>
                    <a:pt x="29" y="1543"/>
                  </a:lnTo>
                  <a:lnTo>
                    <a:pt x="32" y="1542"/>
                  </a:lnTo>
                  <a:lnTo>
                    <a:pt x="38" y="1538"/>
                  </a:lnTo>
                  <a:lnTo>
                    <a:pt x="41" y="1536"/>
                  </a:lnTo>
                  <a:lnTo>
                    <a:pt x="44" y="1535"/>
                  </a:lnTo>
                  <a:lnTo>
                    <a:pt x="47" y="1535"/>
                  </a:lnTo>
                  <a:lnTo>
                    <a:pt x="50" y="1537"/>
                  </a:lnTo>
                  <a:lnTo>
                    <a:pt x="50" y="1537"/>
                  </a:lnTo>
                  <a:lnTo>
                    <a:pt x="56" y="1541"/>
                  </a:lnTo>
                  <a:lnTo>
                    <a:pt x="62" y="1544"/>
                  </a:lnTo>
                  <a:lnTo>
                    <a:pt x="67" y="1545"/>
                  </a:lnTo>
                  <a:lnTo>
                    <a:pt x="73" y="1543"/>
                  </a:lnTo>
                  <a:lnTo>
                    <a:pt x="73" y="1543"/>
                  </a:lnTo>
                  <a:lnTo>
                    <a:pt x="76" y="1542"/>
                  </a:lnTo>
                  <a:lnTo>
                    <a:pt x="78" y="1540"/>
                  </a:lnTo>
                  <a:lnTo>
                    <a:pt x="82" y="1536"/>
                  </a:lnTo>
                  <a:lnTo>
                    <a:pt x="85" y="1534"/>
                  </a:lnTo>
                  <a:lnTo>
                    <a:pt x="88" y="1532"/>
                  </a:lnTo>
                  <a:lnTo>
                    <a:pt x="93" y="1531"/>
                  </a:lnTo>
                  <a:lnTo>
                    <a:pt x="98" y="1531"/>
                  </a:lnTo>
                  <a:lnTo>
                    <a:pt x="98" y="1531"/>
                  </a:lnTo>
                  <a:lnTo>
                    <a:pt x="109" y="1531"/>
                  </a:lnTo>
                  <a:lnTo>
                    <a:pt x="118" y="1532"/>
                  </a:lnTo>
                  <a:lnTo>
                    <a:pt x="121" y="1533"/>
                  </a:lnTo>
                  <a:lnTo>
                    <a:pt x="123" y="1535"/>
                  </a:lnTo>
                  <a:lnTo>
                    <a:pt x="124" y="1539"/>
                  </a:lnTo>
                  <a:lnTo>
                    <a:pt x="124" y="1543"/>
                  </a:lnTo>
                  <a:lnTo>
                    <a:pt x="124" y="1543"/>
                  </a:lnTo>
                  <a:lnTo>
                    <a:pt x="125" y="1553"/>
                  </a:lnTo>
                  <a:lnTo>
                    <a:pt x="126" y="1558"/>
                  </a:lnTo>
                  <a:lnTo>
                    <a:pt x="128" y="1562"/>
                  </a:lnTo>
                  <a:lnTo>
                    <a:pt x="131" y="1566"/>
                  </a:lnTo>
                  <a:lnTo>
                    <a:pt x="134" y="1568"/>
                  </a:lnTo>
                  <a:lnTo>
                    <a:pt x="137" y="1570"/>
                  </a:lnTo>
                  <a:lnTo>
                    <a:pt x="141" y="1571"/>
                  </a:lnTo>
                  <a:lnTo>
                    <a:pt x="141" y="1571"/>
                  </a:lnTo>
                  <a:lnTo>
                    <a:pt x="146" y="1572"/>
                  </a:lnTo>
                  <a:lnTo>
                    <a:pt x="150" y="1574"/>
                  </a:lnTo>
                  <a:lnTo>
                    <a:pt x="154" y="1577"/>
                  </a:lnTo>
                  <a:lnTo>
                    <a:pt x="159" y="1581"/>
                  </a:lnTo>
                  <a:lnTo>
                    <a:pt x="167" y="1590"/>
                  </a:lnTo>
                  <a:lnTo>
                    <a:pt x="176" y="1597"/>
                  </a:lnTo>
                  <a:lnTo>
                    <a:pt x="176" y="1597"/>
                  </a:lnTo>
                  <a:lnTo>
                    <a:pt x="186" y="1604"/>
                  </a:lnTo>
                  <a:lnTo>
                    <a:pt x="199" y="1613"/>
                  </a:lnTo>
                  <a:lnTo>
                    <a:pt x="207" y="1618"/>
                  </a:lnTo>
                  <a:lnTo>
                    <a:pt x="213" y="1623"/>
                  </a:lnTo>
                  <a:lnTo>
                    <a:pt x="218" y="1628"/>
                  </a:lnTo>
                  <a:lnTo>
                    <a:pt x="222" y="1634"/>
                  </a:lnTo>
                  <a:lnTo>
                    <a:pt x="222" y="1634"/>
                  </a:lnTo>
                  <a:lnTo>
                    <a:pt x="232" y="1655"/>
                  </a:lnTo>
                  <a:lnTo>
                    <a:pt x="237" y="1662"/>
                  </a:lnTo>
                  <a:lnTo>
                    <a:pt x="239" y="1665"/>
                  </a:lnTo>
                  <a:lnTo>
                    <a:pt x="241" y="1666"/>
                  </a:lnTo>
                  <a:lnTo>
                    <a:pt x="241" y="1666"/>
                  </a:lnTo>
                  <a:lnTo>
                    <a:pt x="245" y="1666"/>
                  </a:lnTo>
                  <a:lnTo>
                    <a:pt x="248" y="1665"/>
                  </a:lnTo>
                  <a:lnTo>
                    <a:pt x="251" y="1662"/>
                  </a:lnTo>
                  <a:lnTo>
                    <a:pt x="253" y="1658"/>
                  </a:lnTo>
                  <a:lnTo>
                    <a:pt x="253" y="1658"/>
                  </a:lnTo>
                  <a:lnTo>
                    <a:pt x="256" y="1654"/>
                  </a:lnTo>
                  <a:lnTo>
                    <a:pt x="260" y="1650"/>
                  </a:lnTo>
                  <a:lnTo>
                    <a:pt x="265" y="1648"/>
                  </a:lnTo>
                  <a:lnTo>
                    <a:pt x="272" y="1646"/>
                  </a:lnTo>
                  <a:lnTo>
                    <a:pt x="272" y="1646"/>
                  </a:lnTo>
                  <a:lnTo>
                    <a:pt x="281" y="1645"/>
                  </a:lnTo>
                  <a:lnTo>
                    <a:pt x="292" y="1641"/>
                  </a:lnTo>
                  <a:lnTo>
                    <a:pt x="296" y="1639"/>
                  </a:lnTo>
                  <a:lnTo>
                    <a:pt x="299" y="1636"/>
                  </a:lnTo>
                  <a:lnTo>
                    <a:pt x="301" y="1633"/>
                  </a:lnTo>
                  <a:lnTo>
                    <a:pt x="302" y="1630"/>
                  </a:lnTo>
                  <a:lnTo>
                    <a:pt x="302" y="1630"/>
                  </a:lnTo>
                  <a:lnTo>
                    <a:pt x="302" y="1622"/>
                  </a:lnTo>
                  <a:lnTo>
                    <a:pt x="303" y="1617"/>
                  </a:lnTo>
                  <a:lnTo>
                    <a:pt x="304" y="1612"/>
                  </a:lnTo>
                  <a:lnTo>
                    <a:pt x="306" y="1606"/>
                  </a:lnTo>
                  <a:lnTo>
                    <a:pt x="309" y="1602"/>
                  </a:lnTo>
                  <a:lnTo>
                    <a:pt x="313" y="1599"/>
                  </a:lnTo>
                  <a:lnTo>
                    <a:pt x="318" y="1598"/>
                  </a:lnTo>
                  <a:lnTo>
                    <a:pt x="318" y="1598"/>
                  </a:lnTo>
                  <a:lnTo>
                    <a:pt x="328" y="1597"/>
                  </a:lnTo>
                  <a:lnTo>
                    <a:pt x="336" y="1595"/>
                  </a:lnTo>
                  <a:lnTo>
                    <a:pt x="342" y="1592"/>
                  </a:lnTo>
                  <a:lnTo>
                    <a:pt x="347" y="1589"/>
                  </a:lnTo>
                  <a:lnTo>
                    <a:pt x="347" y="1589"/>
                  </a:lnTo>
                  <a:lnTo>
                    <a:pt x="350" y="1587"/>
                  </a:lnTo>
                  <a:lnTo>
                    <a:pt x="355" y="1586"/>
                  </a:lnTo>
                  <a:lnTo>
                    <a:pt x="360" y="1586"/>
                  </a:lnTo>
                  <a:lnTo>
                    <a:pt x="366" y="1586"/>
                  </a:lnTo>
                  <a:lnTo>
                    <a:pt x="372" y="1588"/>
                  </a:lnTo>
                  <a:lnTo>
                    <a:pt x="378" y="1590"/>
                  </a:lnTo>
                  <a:lnTo>
                    <a:pt x="383" y="1594"/>
                  </a:lnTo>
                  <a:lnTo>
                    <a:pt x="386" y="1599"/>
                  </a:lnTo>
                  <a:lnTo>
                    <a:pt x="386" y="1599"/>
                  </a:lnTo>
                  <a:lnTo>
                    <a:pt x="389" y="1611"/>
                  </a:lnTo>
                  <a:lnTo>
                    <a:pt x="392" y="1621"/>
                  </a:lnTo>
                  <a:lnTo>
                    <a:pt x="396" y="1629"/>
                  </a:lnTo>
                  <a:lnTo>
                    <a:pt x="398" y="1632"/>
                  </a:lnTo>
                  <a:lnTo>
                    <a:pt x="401" y="1634"/>
                  </a:lnTo>
                  <a:lnTo>
                    <a:pt x="401" y="1634"/>
                  </a:lnTo>
                  <a:lnTo>
                    <a:pt x="409" y="1637"/>
                  </a:lnTo>
                  <a:lnTo>
                    <a:pt x="418" y="1642"/>
                  </a:lnTo>
                  <a:lnTo>
                    <a:pt x="422" y="1645"/>
                  </a:lnTo>
                  <a:lnTo>
                    <a:pt x="426" y="1649"/>
                  </a:lnTo>
                  <a:lnTo>
                    <a:pt x="428" y="1653"/>
                  </a:lnTo>
                  <a:lnTo>
                    <a:pt x="430" y="1658"/>
                  </a:lnTo>
                  <a:lnTo>
                    <a:pt x="430" y="1658"/>
                  </a:lnTo>
                  <a:lnTo>
                    <a:pt x="431" y="1663"/>
                  </a:lnTo>
                  <a:lnTo>
                    <a:pt x="433" y="1667"/>
                  </a:lnTo>
                  <a:lnTo>
                    <a:pt x="437" y="1671"/>
                  </a:lnTo>
                  <a:lnTo>
                    <a:pt x="441" y="1674"/>
                  </a:lnTo>
                  <a:lnTo>
                    <a:pt x="447" y="1677"/>
                  </a:lnTo>
                  <a:lnTo>
                    <a:pt x="452" y="1680"/>
                  </a:lnTo>
                  <a:lnTo>
                    <a:pt x="465" y="1684"/>
                  </a:lnTo>
                  <a:lnTo>
                    <a:pt x="465" y="1684"/>
                  </a:lnTo>
                  <a:lnTo>
                    <a:pt x="470" y="1686"/>
                  </a:lnTo>
                  <a:lnTo>
                    <a:pt x="476" y="1690"/>
                  </a:lnTo>
                  <a:lnTo>
                    <a:pt x="482" y="1696"/>
                  </a:lnTo>
                  <a:lnTo>
                    <a:pt x="488" y="1701"/>
                  </a:lnTo>
                  <a:lnTo>
                    <a:pt x="498" y="1714"/>
                  </a:lnTo>
                  <a:lnTo>
                    <a:pt x="507" y="1728"/>
                  </a:lnTo>
                  <a:lnTo>
                    <a:pt x="507" y="1728"/>
                  </a:lnTo>
                  <a:lnTo>
                    <a:pt x="516" y="1745"/>
                  </a:lnTo>
                  <a:lnTo>
                    <a:pt x="528" y="1765"/>
                  </a:lnTo>
                  <a:lnTo>
                    <a:pt x="540" y="1785"/>
                  </a:lnTo>
                  <a:lnTo>
                    <a:pt x="547" y="1792"/>
                  </a:lnTo>
                  <a:lnTo>
                    <a:pt x="552" y="1798"/>
                  </a:lnTo>
                  <a:lnTo>
                    <a:pt x="552" y="1798"/>
                  </a:lnTo>
                  <a:lnTo>
                    <a:pt x="560" y="1806"/>
                  </a:lnTo>
                  <a:lnTo>
                    <a:pt x="566" y="1814"/>
                  </a:lnTo>
                  <a:lnTo>
                    <a:pt x="571" y="1823"/>
                  </a:lnTo>
                  <a:lnTo>
                    <a:pt x="573" y="1834"/>
                  </a:lnTo>
                  <a:lnTo>
                    <a:pt x="573" y="1834"/>
                  </a:lnTo>
                  <a:lnTo>
                    <a:pt x="575" y="1841"/>
                  </a:lnTo>
                  <a:lnTo>
                    <a:pt x="578" y="1848"/>
                  </a:lnTo>
                  <a:lnTo>
                    <a:pt x="582" y="1855"/>
                  </a:lnTo>
                  <a:lnTo>
                    <a:pt x="587" y="1863"/>
                  </a:lnTo>
                  <a:lnTo>
                    <a:pt x="592" y="1871"/>
                  </a:lnTo>
                  <a:lnTo>
                    <a:pt x="598" y="1877"/>
                  </a:lnTo>
                  <a:lnTo>
                    <a:pt x="604" y="1882"/>
                  </a:lnTo>
                  <a:lnTo>
                    <a:pt x="609" y="1886"/>
                  </a:lnTo>
                  <a:lnTo>
                    <a:pt x="609" y="1886"/>
                  </a:lnTo>
                  <a:lnTo>
                    <a:pt x="621" y="1892"/>
                  </a:lnTo>
                  <a:lnTo>
                    <a:pt x="638" y="1898"/>
                  </a:lnTo>
                  <a:lnTo>
                    <a:pt x="669" y="1911"/>
                  </a:lnTo>
                  <a:lnTo>
                    <a:pt x="669" y="1911"/>
                  </a:lnTo>
                  <a:lnTo>
                    <a:pt x="683" y="1917"/>
                  </a:lnTo>
                  <a:lnTo>
                    <a:pt x="691" y="1920"/>
                  </a:lnTo>
                  <a:lnTo>
                    <a:pt x="698" y="1925"/>
                  </a:lnTo>
                  <a:lnTo>
                    <a:pt x="705" y="1930"/>
                  </a:lnTo>
                  <a:lnTo>
                    <a:pt x="709" y="1936"/>
                  </a:lnTo>
                  <a:lnTo>
                    <a:pt x="711" y="1940"/>
                  </a:lnTo>
                  <a:lnTo>
                    <a:pt x="713" y="1944"/>
                  </a:lnTo>
                  <a:lnTo>
                    <a:pt x="713" y="1949"/>
                  </a:lnTo>
                  <a:lnTo>
                    <a:pt x="713" y="1955"/>
                  </a:lnTo>
                  <a:lnTo>
                    <a:pt x="713" y="1955"/>
                  </a:lnTo>
                  <a:lnTo>
                    <a:pt x="712" y="1971"/>
                  </a:lnTo>
                  <a:lnTo>
                    <a:pt x="711" y="1979"/>
                  </a:lnTo>
                  <a:lnTo>
                    <a:pt x="711" y="1979"/>
                  </a:lnTo>
                  <a:lnTo>
                    <a:pt x="714" y="1980"/>
                  </a:lnTo>
                  <a:lnTo>
                    <a:pt x="719" y="1983"/>
                  </a:lnTo>
                  <a:lnTo>
                    <a:pt x="721" y="1988"/>
                  </a:lnTo>
                  <a:lnTo>
                    <a:pt x="722" y="1995"/>
                  </a:lnTo>
                  <a:lnTo>
                    <a:pt x="722" y="1995"/>
                  </a:lnTo>
                  <a:lnTo>
                    <a:pt x="722" y="2005"/>
                  </a:lnTo>
                  <a:lnTo>
                    <a:pt x="720" y="2014"/>
                  </a:lnTo>
                  <a:lnTo>
                    <a:pt x="717" y="2019"/>
                  </a:lnTo>
                  <a:lnTo>
                    <a:pt x="715" y="2023"/>
                  </a:lnTo>
                  <a:lnTo>
                    <a:pt x="713" y="2026"/>
                  </a:lnTo>
                  <a:lnTo>
                    <a:pt x="710" y="2029"/>
                  </a:lnTo>
                  <a:lnTo>
                    <a:pt x="710" y="2029"/>
                  </a:lnTo>
                  <a:lnTo>
                    <a:pt x="706" y="2032"/>
                  </a:lnTo>
                  <a:lnTo>
                    <a:pt x="703" y="2036"/>
                  </a:lnTo>
                  <a:lnTo>
                    <a:pt x="696" y="2046"/>
                  </a:lnTo>
                  <a:lnTo>
                    <a:pt x="691" y="2056"/>
                  </a:lnTo>
                  <a:lnTo>
                    <a:pt x="687" y="2062"/>
                  </a:lnTo>
                  <a:lnTo>
                    <a:pt x="687" y="2062"/>
                  </a:lnTo>
                  <a:lnTo>
                    <a:pt x="685" y="2065"/>
                  </a:lnTo>
                  <a:lnTo>
                    <a:pt x="685" y="2068"/>
                  </a:lnTo>
                  <a:lnTo>
                    <a:pt x="687" y="2072"/>
                  </a:lnTo>
                  <a:lnTo>
                    <a:pt x="693" y="2079"/>
                  </a:lnTo>
                  <a:lnTo>
                    <a:pt x="693" y="2079"/>
                  </a:lnTo>
                  <a:lnTo>
                    <a:pt x="698" y="2086"/>
                  </a:lnTo>
                  <a:lnTo>
                    <a:pt x="702" y="2091"/>
                  </a:lnTo>
                  <a:lnTo>
                    <a:pt x="704" y="2096"/>
                  </a:lnTo>
                  <a:lnTo>
                    <a:pt x="705" y="2103"/>
                  </a:lnTo>
                  <a:lnTo>
                    <a:pt x="705" y="2103"/>
                  </a:lnTo>
                  <a:lnTo>
                    <a:pt x="707" y="2110"/>
                  </a:lnTo>
                  <a:lnTo>
                    <a:pt x="710" y="2116"/>
                  </a:lnTo>
                  <a:lnTo>
                    <a:pt x="710" y="2119"/>
                  </a:lnTo>
                  <a:lnTo>
                    <a:pt x="711" y="2121"/>
                  </a:lnTo>
                  <a:lnTo>
                    <a:pt x="710" y="2121"/>
                  </a:lnTo>
                  <a:lnTo>
                    <a:pt x="707" y="2120"/>
                  </a:lnTo>
                  <a:lnTo>
                    <a:pt x="707" y="2120"/>
                  </a:lnTo>
                  <a:lnTo>
                    <a:pt x="704" y="2118"/>
                  </a:lnTo>
                  <a:lnTo>
                    <a:pt x="702" y="2116"/>
                  </a:lnTo>
                  <a:lnTo>
                    <a:pt x="699" y="2112"/>
                  </a:lnTo>
                  <a:lnTo>
                    <a:pt x="696" y="2109"/>
                  </a:lnTo>
                  <a:lnTo>
                    <a:pt x="694" y="2108"/>
                  </a:lnTo>
                  <a:lnTo>
                    <a:pt x="692" y="2107"/>
                  </a:lnTo>
                  <a:lnTo>
                    <a:pt x="692" y="2107"/>
                  </a:lnTo>
                  <a:lnTo>
                    <a:pt x="685" y="2109"/>
                  </a:lnTo>
                  <a:lnTo>
                    <a:pt x="682" y="2111"/>
                  </a:lnTo>
                  <a:lnTo>
                    <a:pt x="679" y="2113"/>
                  </a:lnTo>
                  <a:lnTo>
                    <a:pt x="677" y="2115"/>
                  </a:lnTo>
                  <a:lnTo>
                    <a:pt x="676" y="2118"/>
                  </a:lnTo>
                  <a:lnTo>
                    <a:pt x="677" y="2120"/>
                  </a:lnTo>
                  <a:lnTo>
                    <a:pt x="680" y="2123"/>
                  </a:lnTo>
                  <a:lnTo>
                    <a:pt x="680" y="2123"/>
                  </a:lnTo>
                  <a:lnTo>
                    <a:pt x="688" y="2128"/>
                  </a:lnTo>
                  <a:lnTo>
                    <a:pt x="694" y="2132"/>
                  </a:lnTo>
                  <a:lnTo>
                    <a:pt x="696" y="2133"/>
                  </a:lnTo>
                  <a:lnTo>
                    <a:pt x="697" y="2135"/>
                  </a:lnTo>
                  <a:lnTo>
                    <a:pt x="698" y="2137"/>
                  </a:lnTo>
                  <a:lnTo>
                    <a:pt x="697" y="2140"/>
                  </a:lnTo>
                  <a:lnTo>
                    <a:pt x="697" y="2140"/>
                  </a:lnTo>
                  <a:lnTo>
                    <a:pt x="696" y="2142"/>
                  </a:lnTo>
                  <a:lnTo>
                    <a:pt x="693" y="2143"/>
                  </a:lnTo>
                  <a:lnTo>
                    <a:pt x="687" y="2145"/>
                  </a:lnTo>
                  <a:lnTo>
                    <a:pt x="684" y="2145"/>
                  </a:lnTo>
                  <a:lnTo>
                    <a:pt x="682" y="2147"/>
                  </a:lnTo>
                  <a:lnTo>
                    <a:pt x="682" y="2150"/>
                  </a:lnTo>
                  <a:lnTo>
                    <a:pt x="683" y="2154"/>
                  </a:lnTo>
                  <a:lnTo>
                    <a:pt x="683" y="2154"/>
                  </a:lnTo>
                  <a:lnTo>
                    <a:pt x="686" y="2158"/>
                  </a:lnTo>
                  <a:lnTo>
                    <a:pt x="689" y="2162"/>
                  </a:lnTo>
                  <a:lnTo>
                    <a:pt x="695" y="2166"/>
                  </a:lnTo>
                  <a:lnTo>
                    <a:pt x="700" y="2170"/>
                  </a:lnTo>
                  <a:lnTo>
                    <a:pt x="703" y="2173"/>
                  </a:lnTo>
                  <a:lnTo>
                    <a:pt x="706" y="2177"/>
                  </a:lnTo>
                  <a:lnTo>
                    <a:pt x="706" y="2177"/>
                  </a:lnTo>
                  <a:lnTo>
                    <a:pt x="710" y="2182"/>
                  </a:lnTo>
                  <a:lnTo>
                    <a:pt x="714" y="2186"/>
                  </a:lnTo>
                  <a:lnTo>
                    <a:pt x="720" y="2189"/>
                  </a:lnTo>
                  <a:lnTo>
                    <a:pt x="725" y="2191"/>
                  </a:lnTo>
                  <a:lnTo>
                    <a:pt x="729" y="2192"/>
                  </a:lnTo>
                  <a:lnTo>
                    <a:pt x="733" y="2192"/>
                  </a:lnTo>
                  <a:lnTo>
                    <a:pt x="736" y="2191"/>
                  </a:lnTo>
                  <a:lnTo>
                    <a:pt x="737" y="2188"/>
                  </a:lnTo>
                  <a:lnTo>
                    <a:pt x="737" y="2188"/>
                  </a:lnTo>
                  <a:lnTo>
                    <a:pt x="738" y="2186"/>
                  </a:lnTo>
                  <a:lnTo>
                    <a:pt x="740" y="2184"/>
                  </a:lnTo>
                  <a:lnTo>
                    <a:pt x="745" y="2181"/>
                  </a:lnTo>
                  <a:lnTo>
                    <a:pt x="750" y="2178"/>
                  </a:lnTo>
                  <a:lnTo>
                    <a:pt x="752" y="2176"/>
                  </a:lnTo>
                  <a:lnTo>
                    <a:pt x="753" y="2173"/>
                  </a:lnTo>
                  <a:lnTo>
                    <a:pt x="753" y="2173"/>
                  </a:lnTo>
                  <a:lnTo>
                    <a:pt x="755" y="2171"/>
                  </a:lnTo>
                  <a:lnTo>
                    <a:pt x="756" y="2168"/>
                  </a:lnTo>
                  <a:lnTo>
                    <a:pt x="760" y="2165"/>
                  </a:lnTo>
                  <a:lnTo>
                    <a:pt x="763" y="2164"/>
                  </a:lnTo>
                  <a:lnTo>
                    <a:pt x="764" y="2165"/>
                  </a:lnTo>
                  <a:lnTo>
                    <a:pt x="766" y="2166"/>
                  </a:lnTo>
                  <a:lnTo>
                    <a:pt x="766" y="2168"/>
                  </a:lnTo>
                  <a:lnTo>
                    <a:pt x="766" y="2168"/>
                  </a:lnTo>
                  <a:lnTo>
                    <a:pt x="766" y="2174"/>
                  </a:lnTo>
                  <a:lnTo>
                    <a:pt x="766" y="2179"/>
                  </a:lnTo>
                  <a:lnTo>
                    <a:pt x="766" y="2181"/>
                  </a:lnTo>
                  <a:lnTo>
                    <a:pt x="767" y="2183"/>
                  </a:lnTo>
                  <a:lnTo>
                    <a:pt x="768" y="2184"/>
                  </a:lnTo>
                  <a:lnTo>
                    <a:pt x="771" y="2185"/>
                  </a:lnTo>
                  <a:lnTo>
                    <a:pt x="771" y="2185"/>
                  </a:lnTo>
                  <a:lnTo>
                    <a:pt x="774" y="2186"/>
                  </a:lnTo>
                  <a:lnTo>
                    <a:pt x="775" y="2187"/>
                  </a:lnTo>
                  <a:lnTo>
                    <a:pt x="777" y="2189"/>
                  </a:lnTo>
                  <a:lnTo>
                    <a:pt x="777" y="2191"/>
                  </a:lnTo>
                  <a:lnTo>
                    <a:pt x="776" y="2196"/>
                  </a:lnTo>
                  <a:lnTo>
                    <a:pt x="774" y="2204"/>
                  </a:lnTo>
                  <a:lnTo>
                    <a:pt x="774" y="2204"/>
                  </a:lnTo>
                  <a:lnTo>
                    <a:pt x="771" y="2213"/>
                  </a:lnTo>
                  <a:lnTo>
                    <a:pt x="767" y="2221"/>
                  </a:lnTo>
                  <a:lnTo>
                    <a:pt x="765" y="2224"/>
                  </a:lnTo>
                  <a:lnTo>
                    <a:pt x="765" y="2228"/>
                  </a:lnTo>
                  <a:lnTo>
                    <a:pt x="765" y="2230"/>
                  </a:lnTo>
                  <a:lnTo>
                    <a:pt x="767" y="2233"/>
                  </a:lnTo>
                  <a:lnTo>
                    <a:pt x="767" y="2233"/>
                  </a:lnTo>
                  <a:lnTo>
                    <a:pt x="772" y="2239"/>
                  </a:lnTo>
                  <a:lnTo>
                    <a:pt x="778" y="2244"/>
                  </a:lnTo>
                  <a:lnTo>
                    <a:pt x="781" y="2246"/>
                  </a:lnTo>
                  <a:lnTo>
                    <a:pt x="784" y="2247"/>
                  </a:lnTo>
                  <a:lnTo>
                    <a:pt x="786" y="2247"/>
                  </a:lnTo>
                  <a:lnTo>
                    <a:pt x="787" y="2244"/>
                  </a:lnTo>
                  <a:lnTo>
                    <a:pt x="787" y="2244"/>
                  </a:lnTo>
                  <a:lnTo>
                    <a:pt x="788" y="2238"/>
                  </a:lnTo>
                  <a:lnTo>
                    <a:pt x="789" y="2234"/>
                  </a:lnTo>
                  <a:lnTo>
                    <a:pt x="792" y="2231"/>
                  </a:lnTo>
                  <a:lnTo>
                    <a:pt x="797" y="2230"/>
                  </a:lnTo>
                  <a:lnTo>
                    <a:pt x="797" y="2230"/>
                  </a:lnTo>
                  <a:lnTo>
                    <a:pt x="801" y="2230"/>
                  </a:lnTo>
                  <a:lnTo>
                    <a:pt x="805" y="2229"/>
                  </a:lnTo>
                  <a:lnTo>
                    <a:pt x="808" y="2227"/>
                  </a:lnTo>
                  <a:lnTo>
                    <a:pt x="810" y="2225"/>
                  </a:lnTo>
                  <a:lnTo>
                    <a:pt x="810" y="2225"/>
                  </a:lnTo>
                  <a:lnTo>
                    <a:pt x="813" y="2223"/>
                  </a:lnTo>
                  <a:lnTo>
                    <a:pt x="816" y="2222"/>
                  </a:lnTo>
                  <a:lnTo>
                    <a:pt x="817" y="2222"/>
                  </a:lnTo>
                  <a:lnTo>
                    <a:pt x="818" y="2223"/>
                  </a:lnTo>
                  <a:lnTo>
                    <a:pt x="817" y="2225"/>
                  </a:lnTo>
                  <a:lnTo>
                    <a:pt x="816" y="2228"/>
                  </a:lnTo>
                  <a:lnTo>
                    <a:pt x="816" y="2228"/>
                  </a:lnTo>
                  <a:lnTo>
                    <a:pt x="813" y="2235"/>
                  </a:lnTo>
                  <a:lnTo>
                    <a:pt x="810" y="2240"/>
                  </a:lnTo>
                  <a:lnTo>
                    <a:pt x="807" y="2245"/>
                  </a:lnTo>
                  <a:lnTo>
                    <a:pt x="805" y="2246"/>
                  </a:lnTo>
                  <a:lnTo>
                    <a:pt x="802" y="2247"/>
                  </a:lnTo>
                  <a:lnTo>
                    <a:pt x="802" y="2247"/>
                  </a:lnTo>
                  <a:lnTo>
                    <a:pt x="798" y="2249"/>
                  </a:lnTo>
                  <a:lnTo>
                    <a:pt x="797" y="2252"/>
                  </a:lnTo>
                  <a:lnTo>
                    <a:pt x="797" y="2255"/>
                  </a:lnTo>
                  <a:lnTo>
                    <a:pt x="799" y="2260"/>
                  </a:lnTo>
                  <a:lnTo>
                    <a:pt x="799" y="2260"/>
                  </a:lnTo>
                  <a:lnTo>
                    <a:pt x="800" y="2262"/>
                  </a:lnTo>
                  <a:lnTo>
                    <a:pt x="802" y="2263"/>
                  </a:lnTo>
                  <a:lnTo>
                    <a:pt x="805" y="2263"/>
                  </a:lnTo>
                  <a:lnTo>
                    <a:pt x="807" y="2263"/>
                  </a:lnTo>
                  <a:lnTo>
                    <a:pt x="811" y="2260"/>
                  </a:lnTo>
                  <a:lnTo>
                    <a:pt x="814" y="2255"/>
                  </a:lnTo>
                  <a:lnTo>
                    <a:pt x="814" y="2255"/>
                  </a:lnTo>
                  <a:lnTo>
                    <a:pt x="818" y="2250"/>
                  </a:lnTo>
                  <a:lnTo>
                    <a:pt x="822" y="2246"/>
                  </a:lnTo>
                  <a:lnTo>
                    <a:pt x="824" y="2244"/>
                  </a:lnTo>
                  <a:lnTo>
                    <a:pt x="826" y="2244"/>
                  </a:lnTo>
                  <a:lnTo>
                    <a:pt x="829" y="2245"/>
                  </a:lnTo>
                  <a:lnTo>
                    <a:pt x="831" y="2246"/>
                  </a:lnTo>
                  <a:lnTo>
                    <a:pt x="831" y="2246"/>
                  </a:lnTo>
                  <a:lnTo>
                    <a:pt x="832" y="2249"/>
                  </a:lnTo>
                  <a:lnTo>
                    <a:pt x="833" y="2251"/>
                  </a:lnTo>
                  <a:lnTo>
                    <a:pt x="833" y="2256"/>
                  </a:lnTo>
                  <a:lnTo>
                    <a:pt x="834" y="2258"/>
                  </a:lnTo>
                  <a:lnTo>
                    <a:pt x="834" y="2260"/>
                  </a:lnTo>
                  <a:lnTo>
                    <a:pt x="836" y="2261"/>
                  </a:lnTo>
                  <a:lnTo>
                    <a:pt x="839" y="2261"/>
                  </a:lnTo>
                  <a:lnTo>
                    <a:pt x="839" y="2261"/>
                  </a:lnTo>
                  <a:lnTo>
                    <a:pt x="842" y="2262"/>
                  </a:lnTo>
                  <a:lnTo>
                    <a:pt x="844" y="2263"/>
                  </a:lnTo>
                  <a:lnTo>
                    <a:pt x="850" y="2266"/>
                  </a:lnTo>
                  <a:lnTo>
                    <a:pt x="852" y="2267"/>
                  </a:lnTo>
                  <a:lnTo>
                    <a:pt x="855" y="2268"/>
                  </a:lnTo>
                  <a:lnTo>
                    <a:pt x="858" y="2268"/>
                  </a:lnTo>
                  <a:lnTo>
                    <a:pt x="861" y="2266"/>
                  </a:lnTo>
                  <a:lnTo>
                    <a:pt x="861" y="2266"/>
                  </a:lnTo>
                  <a:lnTo>
                    <a:pt x="867" y="2263"/>
                  </a:lnTo>
                  <a:lnTo>
                    <a:pt x="872" y="2262"/>
                  </a:lnTo>
                  <a:lnTo>
                    <a:pt x="874" y="2261"/>
                  </a:lnTo>
                  <a:lnTo>
                    <a:pt x="875" y="2262"/>
                  </a:lnTo>
                  <a:lnTo>
                    <a:pt x="876" y="2263"/>
                  </a:lnTo>
                  <a:lnTo>
                    <a:pt x="876" y="2265"/>
                  </a:lnTo>
                  <a:lnTo>
                    <a:pt x="876" y="2265"/>
                  </a:lnTo>
                  <a:lnTo>
                    <a:pt x="876" y="2268"/>
                  </a:lnTo>
                  <a:lnTo>
                    <a:pt x="874" y="2270"/>
                  </a:lnTo>
                  <a:lnTo>
                    <a:pt x="870" y="2275"/>
                  </a:lnTo>
                  <a:lnTo>
                    <a:pt x="864" y="2278"/>
                  </a:lnTo>
                  <a:lnTo>
                    <a:pt x="857" y="2279"/>
                  </a:lnTo>
                  <a:lnTo>
                    <a:pt x="857" y="2279"/>
                  </a:lnTo>
                  <a:lnTo>
                    <a:pt x="855" y="2279"/>
                  </a:lnTo>
                  <a:lnTo>
                    <a:pt x="854" y="2280"/>
                  </a:lnTo>
                  <a:lnTo>
                    <a:pt x="852" y="2282"/>
                  </a:lnTo>
                  <a:lnTo>
                    <a:pt x="851" y="2285"/>
                  </a:lnTo>
                  <a:lnTo>
                    <a:pt x="849" y="2286"/>
                  </a:lnTo>
                  <a:lnTo>
                    <a:pt x="846" y="2287"/>
                  </a:lnTo>
                  <a:lnTo>
                    <a:pt x="846" y="2287"/>
                  </a:lnTo>
                  <a:lnTo>
                    <a:pt x="839" y="2289"/>
                  </a:lnTo>
                  <a:lnTo>
                    <a:pt x="834" y="2294"/>
                  </a:lnTo>
                  <a:lnTo>
                    <a:pt x="832" y="2296"/>
                  </a:lnTo>
                  <a:lnTo>
                    <a:pt x="831" y="2300"/>
                  </a:lnTo>
                  <a:lnTo>
                    <a:pt x="831" y="2302"/>
                  </a:lnTo>
                  <a:lnTo>
                    <a:pt x="833" y="2305"/>
                  </a:lnTo>
                  <a:lnTo>
                    <a:pt x="833" y="2305"/>
                  </a:lnTo>
                  <a:lnTo>
                    <a:pt x="837" y="2309"/>
                  </a:lnTo>
                  <a:lnTo>
                    <a:pt x="839" y="2313"/>
                  </a:lnTo>
                  <a:lnTo>
                    <a:pt x="841" y="2325"/>
                  </a:lnTo>
                  <a:lnTo>
                    <a:pt x="841" y="2325"/>
                  </a:lnTo>
                  <a:lnTo>
                    <a:pt x="843" y="2334"/>
                  </a:lnTo>
                  <a:lnTo>
                    <a:pt x="847" y="2340"/>
                  </a:lnTo>
                  <a:lnTo>
                    <a:pt x="849" y="2342"/>
                  </a:lnTo>
                  <a:lnTo>
                    <a:pt x="851" y="2343"/>
                  </a:lnTo>
                  <a:lnTo>
                    <a:pt x="853" y="2343"/>
                  </a:lnTo>
                  <a:lnTo>
                    <a:pt x="855" y="2342"/>
                  </a:lnTo>
                  <a:lnTo>
                    <a:pt x="855" y="2342"/>
                  </a:lnTo>
                  <a:lnTo>
                    <a:pt x="859" y="2337"/>
                  </a:lnTo>
                  <a:lnTo>
                    <a:pt x="865" y="2333"/>
                  </a:lnTo>
                  <a:lnTo>
                    <a:pt x="867" y="2333"/>
                  </a:lnTo>
                  <a:lnTo>
                    <a:pt x="869" y="2333"/>
                  </a:lnTo>
                  <a:lnTo>
                    <a:pt x="870" y="2336"/>
                  </a:lnTo>
                  <a:lnTo>
                    <a:pt x="869" y="2341"/>
                  </a:lnTo>
                  <a:lnTo>
                    <a:pt x="869" y="2341"/>
                  </a:lnTo>
                  <a:lnTo>
                    <a:pt x="867" y="2354"/>
                  </a:lnTo>
                  <a:lnTo>
                    <a:pt x="866" y="2363"/>
                  </a:lnTo>
                  <a:lnTo>
                    <a:pt x="867" y="2367"/>
                  </a:lnTo>
                  <a:lnTo>
                    <a:pt x="868" y="2370"/>
                  </a:lnTo>
                  <a:lnTo>
                    <a:pt x="871" y="2372"/>
                  </a:lnTo>
                  <a:lnTo>
                    <a:pt x="875" y="2372"/>
                  </a:lnTo>
                  <a:lnTo>
                    <a:pt x="875" y="2372"/>
                  </a:lnTo>
                  <a:lnTo>
                    <a:pt x="879" y="2373"/>
                  </a:lnTo>
                  <a:lnTo>
                    <a:pt x="881" y="2374"/>
                  </a:lnTo>
                  <a:lnTo>
                    <a:pt x="883" y="2377"/>
                  </a:lnTo>
                  <a:lnTo>
                    <a:pt x="884" y="2379"/>
                  </a:lnTo>
                  <a:lnTo>
                    <a:pt x="885" y="2382"/>
                  </a:lnTo>
                  <a:lnTo>
                    <a:pt x="887" y="2385"/>
                  </a:lnTo>
                  <a:lnTo>
                    <a:pt x="889" y="2387"/>
                  </a:lnTo>
                  <a:lnTo>
                    <a:pt x="894" y="2388"/>
                  </a:lnTo>
                  <a:lnTo>
                    <a:pt x="894" y="2388"/>
                  </a:lnTo>
                  <a:lnTo>
                    <a:pt x="913" y="2387"/>
                  </a:lnTo>
                  <a:lnTo>
                    <a:pt x="923" y="2388"/>
                  </a:lnTo>
                  <a:lnTo>
                    <a:pt x="932" y="2390"/>
                  </a:lnTo>
                  <a:lnTo>
                    <a:pt x="932" y="2390"/>
                  </a:lnTo>
                  <a:lnTo>
                    <a:pt x="945" y="2393"/>
                  </a:lnTo>
                  <a:lnTo>
                    <a:pt x="950" y="2395"/>
                  </a:lnTo>
                  <a:lnTo>
                    <a:pt x="952" y="2396"/>
                  </a:lnTo>
                  <a:lnTo>
                    <a:pt x="953" y="2398"/>
                  </a:lnTo>
                  <a:lnTo>
                    <a:pt x="953" y="2398"/>
                  </a:lnTo>
                  <a:lnTo>
                    <a:pt x="956" y="2403"/>
                  </a:lnTo>
                  <a:lnTo>
                    <a:pt x="958" y="2406"/>
                  </a:lnTo>
                  <a:lnTo>
                    <a:pt x="959" y="2409"/>
                  </a:lnTo>
                  <a:lnTo>
                    <a:pt x="959" y="2411"/>
                  </a:lnTo>
                  <a:lnTo>
                    <a:pt x="957" y="2413"/>
                  </a:lnTo>
                  <a:lnTo>
                    <a:pt x="953" y="2414"/>
                  </a:lnTo>
                  <a:lnTo>
                    <a:pt x="946" y="2414"/>
                  </a:lnTo>
                  <a:lnTo>
                    <a:pt x="946" y="2414"/>
                  </a:lnTo>
                  <a:lnTo>
                    <a:pt x="930" y="2413"/>
                  </a:lnTo>
                  <a:lnTo>
                    <a:pt x="918" y="2412"/>
                  </a:lnTo>
                  <a:lnTo>
                    <a:pt x="909" y="2410"/>
                  </a:lnTo>
                  <a:lnTo>
                    <a:pt x="901" y="2408"/>
                  </a:lnTo>
                  <a:lnTo>
                    <a:pt x="901" y="2408"/>
                  </a:lnTo>
                  <a:lnTo>
                    <a:pt x="893" y="2403"/>
                  </a:lnTo>
                  <a:lnTo>
                    <a:pt x="884" y="2398"/>
                  </a:lnTo>
                  <a:lnTo>
                    <a:pt x="877" y="2393"/>
                  </a:lnTo>
                  <a:lnTo>
                    <a:pt x="873" y="2391"/>
                  </a:lnTo>
                  <a:lnTo>
                    <a:pt x="870" y="2390"/>
                  </a:lnTo>
                  <a:lnTo>
                    <a:pt x="870" y="2390"/>
                  </a:lnTo>
                  <a:lnTo>
                    <a:pt x="857" y="2389"/>
                  </a:lnTo>
                  <a:lnTo>
                    <a:pt x="840" y="2389"/>
                  </a:lnTo>
                  <a:lnTo>
                    <a:pt x="840" y="2389"/>
                  </a:lnTo>
                  <a:lnTo>
                    <a:pt x="836" y="2389"/>
                  </a:lnTo>
                  <a:lnTo>
                    <a:pt x="832" y="2390"/>
                  </a:lnTo>
                  <a:lnTo>
                    <a:pt x="830" y="2392"/>
                  </a:lnTo>
                  <a:lnTo>
                    <a:pt x="828" y="2394"/>
                  </a:lnTo>
                  <a:lnTo>
                    <a:pt x="827" y="2397"/>
                  </a:lnTo>
                  <a:lnTo>
                    <a:pt x="826" y="2399"/>
                  </a:lnTo>
                  <a:lnTo>
                    <a:pt x="827" y="2405"/>
                  </a:lnTo>
                  <a:lnTo>
                    <a:pt x="827" y="2405"/>
                  </a:lnTo>
                  <a:lnTo>
                    <a:pt x="828" y="2409"/>
                  </a:lnTo>
                  <a:lnTo>
                    <a:pt x="829" y="2413"/>
                  </a:lnTo>
                  <a:lnTo>
                    <a:pt x="831" y="2416"/>
                  </a:lnTo>
                  <a:lnTo>
                    <a:pt x="836" y="2418"/>
                  </a:lnTo>
                  <a:lnTo>
                    <a:pt x="836" y="2418"/>
                  </a:lnTo>
                  <a:lnTo>
                    <a:pt x="841" y="2420"/>
                  </a:lnTo>
                  <a:lnTo>
                    <a:pt x="844" y="2423"/>
                  </a:lnTo>
                  <a:lnTo>
                    <a:pt x="847" y="2427"/>
                  </a:lnTo>
                  <a:lnTo>
                    <a:pt x="850" y="2433"/>
                  </a:lnTo>
                  <a:lnTo>
                    <a:pt x="850" y="2433"/>
                  </a:lnTo>
                  <a:lnTo>
                    <a:pt x="854" y="2438"/>
                  </a:lnTo>
                  <a:lnTo>
                    <a:pt x="857" y="2440"/>
                  </a:lnTo>
                  <a:lnTo>
                    <a:pt x="859" y="2442"/>
                  </a:lnTo>
                  <a:lnTo>
                    <a:pt x="860" y="2447"/>
                  </a:lnTo>
                  <a:lnTo>
                    <a:pt x="860" y="2447"/>
                  </a:lnTo>
                  <a:lnTo>
                    <a:pt x="860" y="2450"/>
                  </a:lnTo>
                  <a:lnTo>
                    <a:pt x="861" y="2453"/>
                  </a:lnTo>
                  <a:lnTo>
                    <a:pt x="862" y="2455"/>
                  </a:lnTo>
                  <a:lnTo>
                    <a:pt x="864" y="2456"/>
                  </a:lnTo>
                  <a:lnTo>
                    <a:pt x="869" y="2457"/>
                  </a:lnTo>
                  <a:lnTo>
                    <a:pt x="873" y="2458"/>
                  </a:lnTo>
                  <a:lnTo>
                    <a:pt x="873" y="2458"/>
                  </a:lnTo>
                  <a:lnTo>
                    <a:pt x="880" y="2458"/>
                  </a:lnTo>
                  <a:lnTo>
                    <a:pt x="883" y="2459"/>
                  </a:lnTo>
                  <a:lnTo>
                    <a:pt x="887" y="2462"/>
                  </a:lnTo>
                  <a:lnTo>
                    <a:pt x="887" y="2462"/>
                  </a:lnTo>
                  <a:lnTo>
                    <a:pt x="892" y="2465"/>
                  </a:lnTo>
                  <a:lnTo>
                    <a:pt x="896" y="2466"/>
                  </a:lnTo>
                  <a:lnTo>
                    <a:pt x="899" y="2468"/>
                  </a:lnTo>
                  <a:lnTo>
                    <a:pt x="903" y="2473"/>
                  </a:lnTo>
                  <a:lnTo>
                    <a:pt x="903" y="2473"/>
                  </a:lnTo>
                  <a:lnTo>
                    <a:pt x="905" y="2475"/>
                  </a:lnTo>
                  <a:lnTo>
                    <a:pt x="907" y="2477"/>
                  </a:lnTo>
                  <a:lnTo>
                    <a:pt x="911" y="2479"/>
                  </a:lnTo>
                  <a:lnTo>
                    <a:pt x="915" y="2481"/>
                  </a:lnTo>
                  <a:lnTo>
                    <a:pt x="916" y="2483"/>
                  </a:lnTo>
                  <a:lnTo>
                    <a:pt x="918" y="2485"/>
                  </a:lnTo>
                  <a:lnTo>
                    <a:pt x="918" y="2485"/>
                  </a:lnTo>
                  <a:lnTo>
                    <a:pt x="920" y="2490"/>
                  </a:lnTo>
                  <a:lnTo>
                    <a:pt x="923" y="2493"/>
                  </a:lnTo>
                  <a:lnTo>
                    <a:pt x="927" y="2496"/>
                  </a:lnTo>
                  <a:lnTo>
                    <a:pt x="932" y="2497"/>
                  </a:lnTo>
                  <a:lnTo>
                    <a:pt x="932" y="2497"/>
                  </a:lnTo>
                  <a:lnTo>
                    <a:pt x="936" y="2497"/>
                  </a:lnTo>
                  <a:lnTo>
                    <a:pt x="938" y="2499"/>
                  </a:lnTo>
                  <a:lnTo>
                    <a:pt x="940" y="2501"/>
                  </a:lnTo>
                  <a:lnTo>
                    <a:pt x="940" y="2505"/>
                  </a:lnTo>
                  <a:lnTo>
                    <a:pt x="940" y="2505"/>
                  </a:lnTo>
                  <a:lnTo>
                    <a:pt x="940" y="2508"/>
                  </a:lnTo>
                  <a:lnTo>
                    <a:pt x="941" y="2511"/>
                  </a:lnTo>
                  <a:lnTo>
                    <a:pt x="943" y="2513"/>
                  </a:lnTo>
                  <a:lnTo>
                    <a:pt x="945" y="2514"/>
                  </a:lnTo>
                  <a:lnTo>
                    <a:pt x="951" y="2515"/>
                  </a:lnTo>
                  <a:lnTo>
                    <a:pt x="951" y="2515"/>
                  </a:lnTo>
                  <a:lnTo>
                    <a:pt x="959" y="2516"/>
                  </a:lnTo>
                  <a:lnTo>
                    <a:pt x="965" y="2515"/>
                  </a:lnTo>
                  <a:lnTo>
                    <a:pt x="971" y="2515"/>
                  </a:lnTo>
                  <a:lnTo>
                    <a:pt x="974" y="2516"/>
                  </a:lnTo>
                  <a:lnTo>
                    <a:pt x="978" y="2518"/>
                  </a:lnTo>
                  <a:lnTo>
                    <a:pt x="978" y="2518"/>
                  </a:lnTo>
                  <a:lnTo>
                    <a:pt x="984" y="2522"/>
                  </a:lnTo>
                  <a:lnTo>
                    <a:pt x="990" y="2524"/>
                  </a:lnTo>
                  <a:lnTo>
                    <a:pt x="991" y="2525"/>
                  </a:lnTo>
                  <a:lnTo>
                    <a:pt x="992" y="2527"/>
                  </a:lnTo>
                  <a:lnTo>
                    <a:pt x="992" y="2529"/>
                  </a:lnTo>
                  <a:lnTo>
                    <a:pt x="991" y="2532"/>
                  </a:lnTo>
                  <a:lnTo>
                    <a:pt x="991" y="2532"/>
                  </a:lnTo>
                  <a:lnTo>
                    <a:pt x="989" y="2535"/>
                  </a:lnTo>
                  <a:lnTo>
                    <a:pt x="988" y="2538"/>
                  </a:lnTo>
                  <a:lnTo>
                    <a:pt x="988" y="2540"/>
                  </a:lnTo>
                  <a:lnTo>
                    <a:pt x="989" y="2543"/>
                  </a:lnTo>
                  <a:lnTo>
                    <a:pt x="990" y="2545"/>
                  </a:lnTo>
                  <a:lnTo>
                    <a:pt x="993" y="2547"/>
                  </a:lnTo>
                  <a:lnTo>
                    <a:pt x="997" y="2549"/>
                  </a:lnTo>
                  <a:lnTo>
                    <a:pt x="1001" y="2550"/>
                  </a:lnTo>
                  <a:lnTo>
                    <a:pt x="1001" y="2550"/>
                  </a:lnTo>
                  <a:lnTo>
                    <a:pt x="1022" y="2555"/>
                  </a:lnTo>
                  <a:lnTo>
                    <a:pt x="1030" y="2559"/>
                  </a:lnTo>
                  <a:lnTo>
                    <a:pt x="1033" y="2561"/>
                  </a:lnTo>
                  <a:lnTo>
                    <a:pt x="1035" y="2563"/>
                  </a:lnTo>
                  <a:lnTo>
                    <a:pt x="1035" y="2563"/>
                  </a:lnTo>
                  <a:lnTo>
                    <a:pt x="1037" y="2569"/>
                  </a:lnTo>
                  <a:lnTo>
                    <a:pt x="1041" y="2574"/>
                  </a:lnTo>
                  <a:lnTo>
                    <a:pt x="1046" y="2578"/>
                  </a:lnTo>
                  <a:lnTo>
                    <a:pt x="1051" y="2581"/>
                  </a:lnTo>
                  <a:lnTo>
                    <a:pt x="1051" y="2581"/>
                  </a:lnTo>
                  <a:lnTo>
                    <a:pt x="1053" y="2582"/>
                  </a:lnTo>
                  <a:lnTo>
                    <a:pt x="1055" y="2584"/>
                  </a:lnTo>
                  <a:lnTo>
                    <a:pt x="1056" y="2591"/>
                  </a:lnTo>
                  <a:lnTo>
                    <a:pt x="1056" y="2591"/>
                  </a:lnTo>
                  <a:lnTo>
                    <a:pt x="1066" y="2593"/>
                  </a:lnTo>
                  <a:lnTo>
                    <a:pt x="1070" y="2595"/>
                  </a:lnTo>
                  <a:lnTo>
                    <a:pt x="1075" y="2597"/>
                  </a:lnTo>
                  <a:lnTo>
                    <a:pt x="1075" y="2597"/>
                  </a:lnTo>
                  <a:lnTo>
                    <a:pt x="1085" y="2602"/>
                  </a:lnTo>
                  <a:lnTo>
                    <a:pt x="1095" y="2607"/>
                  </a:lnTo>
                  <a:lnTo>
                    <a:pt x="1105" y="2610"/>
                  </a:lnTo>
                  <a:lnTo>
                    <a:pt x="1113" y="2611"/>
                  </a:lnTo>
                  <a:lnTo>
                    <a:pt x="1113" y="2611"/>
                  </a:lnTo>
                  <a:lnTo>
                    <a:pt x="1123" y="2612"/>
                  </a:lnTo>
                  <a:lnTo>
                    <a:pt x="1135" y="2612"/>
                  </a:lnTo>
                  <a:lnTo>
                    <a:pt x="1141" y="2612"/>
                  </a:lnTo>
                  <a:lnTo>
                    <a:pt x="1146" y="2610"/>
                  </a:lnTo>
                  <a:lnTo>
                    <a:pt x="1151" y="2608"/>
                  </a:lnTo>
                  <a:lnTo>
                    <a:pt x="1154" y="2605"/>
                  </a:lnTo>
                  <a:lnTo>
                    <a:pt x="1154" y="2605"/>
                  </a:lnTo>
                  <a:lnTo>
                    <a:pt x="1157" y="2598"/>
                  </a:lnTo>
                  <a:lnTo>
                    <a:pt x="1157" y="2593"/>
                  </a:lnTo>
                  <a:lnTo>
                    <a:pt x="1156" y="2588"/>
                  </a:lnTo>
                  <a:lnTo>
                    <a:pt x="1152" y="2584"/>
                  </a:lnTo>
                  <a:lnTo>
                    <a:pt x="1152" y="2584"/>
                  </a:lnTo>
                  <a:lnTo>
                    <a:pt x="1150" y="2582"/>
                  </a:lnTo>
                  <a:lnTo>
                    <a:pt x="1150" y="2581"/>
                  </a:lnTo>
                  <a:lnTo>
                    <a:pt x="1150" y="2579"/>
                  </a:lnTo>
                  <a:lnTo>
                    <a:pt x="1151" y="2578"/>
                  </a:lnTo>
                  <a:lnTo>
                    <a:pt x="1151" y="2578"/>
                  </a:lnTo>
                  <a:lnTo>
                    <a:pt x="1147" y="2576"/>
                  </a:lnTo>
                  <a:lnTo>
                    <a:pt x="1143" y="2574"/>
                  </a:lnTo>
                  <a:lnTo>
                    <a:pt x="1143" y="2574"/>
                  </a:lnTo>
                  <a:lnTo>
                    <a:pt x="1140" y="2572"/>
                  </a:lnTo>
                  <a:lnTo>
                    <a:pt x="1138" y="2568"/>
                  </a:lnTo>
                  <a:lnTo>
                    <a:pt x="1135" y="2564"/>
                  </a:lnTo>
                  <a:lnTo>
                    <a:pt x="1133" y="2561"/>
                  </a:lnTo>
                  <a:lnTo>
                    <a:pt x="1133" y="2561"/>
                  </a:lnTo>
                  <a:lnTo>
                    <a:pt x="1132" y="2559"/>
                  </a:lnTo>
                  <a:lnTo>
                    <a:pt x="1131" y="2555"/>
                  </a:lnTo>
                  <a:lnTo>
                    <a:pt x="1131" y="2555"/>
                  </a:lnTo>
                  <a:lnTo>
                    <a:pt x="1131" y="2552"/>
                  </a:lnTo>
                  <a:lnTo>
                    <a:pt x="1131" y="2550"/>
                  </a:lnTo>
                  <a:lnTo>
                    <a:pt x="1131" y="2550"/>
                  </a:lnTo>
                  <a:lnTo>
                    <a:pt x="1128" y="2550"/>
                  </a:lnTo>
                  <a:lnTo>
                    <a:pt x="1128" y="2550"/>
                  </a:lnTo>
                  <a:lnTo>
                    <a:pt x="1123" y="2549"/>
                  </a:lnTo>
                  <a:lnTo>
                    <a:pt x="1123" y="2549"/>
                  </a:lnTo>
                  <a:lnTo>
                    <a:pt x="1118" y="2548"/>
                  </a:lnTo>
                  <a:lnTo>
                    <a:pt x="1117" y="2547"/>
                  </a:lnTo>
                  <a:lnTo>
                    <a:pt x="1116" y="2544"/>
                  </a:lnTo>
                  <a:lnTo>
                    <a:pt x="1116" y="2540"/>
                  </a:lnTo>
                  <a:lnTo>
                    <a:pt x="1116" y="2540"/>
                  </a:lnTo>
                  <a:lnTo>
                    <a:pt x="1116" y="2537"/>
                  </a:lnTo>
                  <a:lnTo>
                    <a:pt x="1115" y="2535"/>
                  </a:lnTo>
                  <a:lnTo>
                    <a:pt x="1111" y="2532"/>
                  </a:lnTo>
                  <a:lnTo>
                    <a:pt x="1107" y="2528"/>
                  </a:lnTo>
                  <a:lnTo>
                    <a:pt x="1104" y="2523"/>
                  </a:lnTo>
                  <a:lnTo>
                    <a:pt x="1104" y="2523"/>
                  </a:lnTo>
                  <a:lnTo>
                    <a:pt x="1102" y="2521"/>
                  </a:lnTo>
                  <a:lnTo>
                    <a:pt x="1099" y="2519"/>
                  </a:lnTo>
                  <a:lnTo>
                    <a:pt x="1093" y="2515"/>
                  </a:lnTo>
                  <a:lnTo>
                    <a:pt x="1085" y="2513"/>
                  </a:lnTo>
                  <a:lnTo>
                    <a:pt x="1077" y="2511"/>
                  </a:lnTo>
                  <a:lnTo>
                    <a:pt x="1077" y="2511"/>
                  </a:lnTo>
                  <a:lnTo>
                    <a:pt x="1071" y="2510"/>
                  </a:lnTo>
                  <a:lnTo>
                    <a:pt x="1068" y="2509"/>
                  </a:lnTo>
                  <a:lnTo>
                    <a:pt x="1060" y="2502"/>
                  </a:lnTo>
                  <a:lnTo>
                    <a:pt x="1060" y="2502"/>
                  </a:lnTo>
                  <a:lnTo>
                    <a:pt x="1055" y="2498"/>
                  </a:lnTo>
                  <a:lnTo>
                    <a:pt x="1052" y="2496"/>
                  </a:lnTo>
                  <a:lnTo>
                    <a:pt x="1050" y="2493"/>
                  </a:lnTo>
                  <a:lnTo>
                    <a:pt x="1050" y="2487"/>
                  </a:lnTo>
                  <a:lnTo>
                    <a:pt x="1050" y="2487"/>
                  </a:lnTo>
                  <a:lnTo>
                    <a:pt x="1049" y="2484"/>
                  </a:lnTo>
                  <a:lnTo>
                    <a:pt x="1048" y="2481"/>
                  </a:lnTo>
                  <a:lnTo>
                    <a:pt x="1045" y="2478"/>
                  </a:lnTo>
                  <a:lnTo>
                    <a:pt x="1042" y="2475"/>
                  </a:lnTo>
                  <a:lnTo>
                    <a:pt x="1041" y="2473"/>
                  </a:lnTo>
                  <a:lnTo>
                    <a:pt x="1040" y="2469"/>
                  </a:lnTo>
                  <a:lnTo>
                    <a:pt x="1040" y="2469"/>
                  </a:lnTo>
                  <a:lnTo>
                    <a:pt x="1039" y="2467"/>
                  </a:lnTo>
                  <a:lnTo>
                    <a:pt x="1038" y="2465"/>
                  </a:lnTo>
                  <a:lnTo>
                    <a:pt x="1035" y="2462"/>
                  </a:lnTo>
                  <a:lnTo>
                    <a:pt x="1032" y="2459"/>
                  </a:lnTo>
                  <a:lnTo>
                    <a:pt x="1031" y="2457"/>
                  </a:lnTo>
                  <a:lnTo>
                    <a:pt x="1031" y="2455"/>
                  </a:lnTo>
                  <a:lnTo>
                    <a:pt x="1031" y="2455"/>
                  </a:lnTo>
                  <a:lnTo>
                    <a:pt x="1030" y="2451"/>
                  </a:lnTo>
                  <a:lnTo>
                    <a:pt x="1028" y="2449"/>
                  </a:lnTo>
                  <a:lnTo>
                    <a:pt x="1024" y="2448"/>
                  </a:lnTo>
                  <a:lnTo>
                    <a:pt x="1020" y="2448"/>
                  </a:lnTo>
                  <a:lnTo>
                    <a:pt x="1020" y="2448"/>
                  </a:lnTo>
                  <a:lnTo>
                    <a:pt x="1018" y="2448"/>
                  </a:lnTo>
                  <a:lnTo>
                    <a:pt x="1016" y="2447"/>
                  </a:lnTo>
                  <a:lnTo>
                    <a:pt x="1014" y="2445"/>
                  </a:lnTo>
                  <a:lnTo>
                    <a:pt x="1012" y="2442"/>
                  </a:lnTo>
                  <a:lnTo>
                    <a:pt x="1012" y="2440"/>
                  </a:lnTo>
                  <a:lnTo>
                    <a:pt x="1011" y="2436"/>
                  </a:lnTo>
                  <a:lnTo>
                    <a:pt x="1012" y="2433"/>
                  </a:lnTo>
                  <a:lnTo>
                    <a:pt x="1013" y="2431"/>
                  </a:lnTo>
                  <a:lnTo>
                    <a:pt x="1013" y="2431"/>
                  </a:lnTo>
                  <a:lnTo>
                    <a:pt x="1015" y="2429"/>
                  </a:lnTo>
                  <a:lnTo>
                    <a:pt x="1016" y="2428"/>
                  </a:lnTo>
                  <a:lnTo>
                    <a:pt x="1018" y="2428"/>
                  </a:lnTo>
                  <a:lnTo>
                    <a:pt x="1021" y="2429"/>
                  </a:lnTo>
                  <a:lnTo>
                    <a:pt x="1025" y="2431"/>
                  </a:lnTo>
                  <a:lnTo>
                    <a:pt x="1030" y="2433"/>
                  </a:lnTo>
                  <a:lnTo>
                    <a:pt x="1030" y="2433"/>
                  </a:lnTo>
                  <a:lnTo>
                    <a:pt x="1034" y="2436"/>
                  </a:lnTo>
                  <a:lnTo>
                    <a:pt x="1037" y="2438"/>
                  </a:lnTo>
                  <a:lnTo>
                    <a:pt x="1038" y="2442"/>
                  </a:lnTo>
                  <a:lnTo>
                    <a:pt x="1039" y="2445"/>
                  </a:lnTo>
                  <a:lnTo>
                    <a:pt x="1039" y="2445"/>
                  </a:lnTo>
                  <a:lnTo>
                    <a:pt x="1039" y="2449"/>
                  </a:lnTo>
                  <a:lnTo>
                    <a:pt x="1040" y="2452"/>
                  </a:lnTo>
                  <a:lnTo>
                    <a:pt x="1042" y="2454"/>
                  </a:lnTo>
                  <a:lnTo>
                    <a:pt x="1048" y="2456"/>
                  </a:lnTo>
                  <a:lnTo>
                    <a:pt x="1048" y="2456"/>
                  </a:lnTo>
                  <a:lnTo>
                    <a:pt x="1051" y="2457"/>
                  </a:lnTo>
                  <a:lnTo>
                    <a:pt x="1053" y="2459"/>
                  </a:lnTo>
                  <a:lnTo>
                    <a:pt x="1056" y="2462"/>
                  </a:lnTo>
                  <a:lnTo>
                    <a:pt x="1057" y="2465"/>
                  </a:lnTo>
                  <a:lnTo>
                    <a:pt x="1057" y="2466"/>
                  </a:lnTo>
                  <a:lnTo>
                    <a:pt x="1057" y="2466"/>
                  </a:lnTo>
                  <a:lnTo>
                    <a:pt x="1061" y="2475"/>
                  </a:lnTo>
                  <a:lnTo>
                    <a:pt x="1066" y="2481"/>
                  </a:lnTo>
                  <a:lnTo>
                    <a:pt x="1075" y="2492"/>
                  </a:lnTo>
                  <a:lnTo>
                    <a:pt x="1075" y="2492"/>
                  </a:lnTo>
                  <a:lnTo>
                    <a:pt x="1080" y="2497"/>
                  </a:lnTo>
                  <a:lnTo>
                    <a:pt x="1083" y="2499"/>
                  </a:lnTo>
                  <a:lnTo>
                    <a:pt x="1088" y="2501"/>
                  </a:lnTo>
                  <a:lnTo>
                    <a:pt x="1097" y="2502"/>
                  </a:lnTo>
                  <a:lnTo>
                    <a:pt x="1097" y="2502"/>
                  </a:lnTo>
                  <a:lnTo>
                    <a:pt x="1104" y="2504"/>
                  </a:lnTo>
                  <a:lnTo>
                    <a:pt x="1109" y="2507"/>
                  </a:lnTo>
                  <a:lnTo>
                    <a:pt x="1113" y="2510"/>
                  </a:lnTo>
                  <a:lnTo>
                    <a:pt x="1120" y="2513"/>
                  </a:lnTo>
                  <a:lnTo>
                    <a:pt x="1120" y="2513"/>
                  </a:lnTo>
                  <a:lnTo>
                    <a:pt x="1128" y="2515"/>
                  </a:lnTo>
                  <a:lnTo>
                    <a:pt x="1132" y="2515"/>
                  </a:lnTo>
                  <a:lnTo>
                    <a:pt x="1135" y="2514"/>
                  </a:lnTo>
                  <a:lnTo>
                    <a:pt x="1138" y="2513"/>
                  </a:lnTo>
                  <a:lnTo>
                    <a:pt x="1140" y="2511"/>
                  </a:lnTo>
                  <a:lnTo>
                    <a:pt x="1141" y="2509"/>
                  </a:lnTo>
                  <a:lnTo>
                    <a:pt x="1142" y="2507"/>
                  </a:lnTo>
                  <a:lnTo>
                    <a:pt x="1142" y="2507"/>
                  </a:lnTo>
                  <a:lnTo>
                    <a:pt x="1143" y="2505"/>
                  </a:lnTo>
                  <a:lnTo>
                    <a:pt x="1145" y="2504"/>
                  </a:lnTo>
                  <a:lnTo>
                    <a:pt x="1146" y="2504"/>
                  </a:lnTo>
                  <a:lnTo>
                    <a:pt x="1149" y="2504"/>
                  </a:lnTo>
                  <a:lnTo>
                    <a:pt x="1152" y="2506"/>
                  </a:lnTo>
                  <a:lnTo>
                    <a:pt x="1155" y="2509"/>
                  </a:lnTo>
                  <a:lnTo>
                    <a:pt x="1155" y="2509"/>
                  </a:lnTo>
                  <a:lnTo>
                    <a:pt x="1158" y="2513"/>
                  </a:lnTo>
                  <a:lnTo>
                    <a:pt x="1159" y="2516"/>
                  </a:lnTo>
                  <a:lnTo>
                    <a:pt x="1158" y="2519"/>
                  </a:lnTo>
                  <a:lnTo>
                    <a:pt x="1158" y="2519"/>
                  </a:lnTo>
                  <a:lnTo>
                    <a:pt x="1158" y="2521"/>
                  </a:lnTo>
                  <a:lnTo>
                    <a:pt x="1159" y="2523"/>
                  </a:lnTo>
                  <a:lnTo>
                    <a:pt x="1159" y="2523"/>
                  </a:lnTo>
                  <a:lnTo>
                    <a:pt x="1164" y="2530"/>
                  </a:lnTo>
                  <a:lnTo>
                    <a:pt x="1164" y="2530"/>
                  </a:lnTo>
                  <a:lnTo>
                    <a:pt x="1166" y="2532"/>
                  </a:lnTo>
                  <a:lnTo>
                    <a:pt x="1167" y="2535"/>
                  </a:lnTo>
                  <a:lnTo>
                    <a:pt x="1169" y="2540"/>
                  </a:lnTo>
                  <a:lnTo>
                    <a:pt x="1169" y="2540"/>
                  </a:lnTo>
                  <a:lnTo>
                    <a:pt x="1171" y="2544"/>
                  </a:lnTo>
                  <a:lnTo>
                    <a:pt x="1171" y="2544"/>
                  </a:lnTo>
                  <a:lnTo>
                    <a:pt x="1173" y="2548"/>
                  </a:lnTo>
                  <a:lnTo>
                    <a:pt x="1173" y="2548"/>
                  </a:lnTo>
                  <a:lnTo>
                    <a:pt x="1175" y="2551"/>
                  </a:lnTo>
                  <a:lnTo>
                    <a:pt x="1175" y="2551"/>
                  </a:lnTo>
                  <a:lnTo>
                    <a:pt x="1463" y="2550"/>
                  </a:lnTo>
                  <a:lnTo>
                    <a:pt x="2070" y="2549"/>
                  </a:lnTo>
                  <a:lnTo>
                    <a:pt x="2944" y="2548"/>
                  </a:lnTo>
                  <a:lnTo>
                    <a:pt x="2944" y="2548"/>
                  </a:lnTo>
                  <a:lnTo>
                    <a:pt x="2947" y="2547"/>
                  </a:lnTo>
                  <a:lnTo>
                    <a:pt x="2954" y="2544"/>
                  </a:lnTo>
                  <a:lnTo>
                    <a:pt x="2960" y="2539"/>
                  </a:lnTo>
                  <a:lnTo>
                    <a:pt x="2963" y="2536"/>
                  </a:lnTo>
                  <a:lnTo>
                    <a:pt x="2963" y="2534"/>
                  </a:lnTo>
                  <a:lnTo>
                    <a:pt x="2963" y="2534"/>
                  </a:lnTo>
                  <a:lnTo>
                    <a:pt x="2963" y="2527"/>
                  </a:lnTo>
                  <a:lnTo>
                    <a:pt x="2964" y="2521"/>
                  </a:lnTo>
                  <a:lnTo>
                    <a:pt x="2964" y="2518"/>
                  </a:lnTo>
                  <a:lnTo>
                    <a:pt x="2966" y="2516"/>
                  </a:lnTo>
                  <a:lnTo>
                    <a:pt x="2967" y="2515"/>
                  </a:lnTo>
                  <a:lnTo>
                    <a:pt x="2970" y="2515"/>
                  </a:lnTo>
                  <a:lnTo>
                    <a:pt x="2970" y="2515"/>
                  </a:lnTo>
                  <a:lnTo>
                    <a:pt x="2973" y="2516"/>
                  </a:lnTo>
                  <a:lnTo>
                    <a:pt x="2976" y="2517"/>
                  </a:lnTo>
                  <a:lnTo>
                    <a:pt x="2982" y="2521"/>
                  </a:lnTo>
                  <a:lnTo>
                    <a:pt x="2986" y="2527"/>
                  </a:lnTo>
                  <a:lnTo>
                    <a:pt x="2987" y="2530"/>
                  </a:lnTo>
                  <a:lnTo>
                    <a:pt x="2988" y="2532"/>
                  </a:lnTo>
                  <a:lnTo>
                    <a:pt x="2988" y="2532"/>
                  </a:lnTo>
                  <a:lnTo>
                    <a:pt x="2988" y="2537"/>
                  </a:lnTo>
                  <a:lnTo>
                    <a:pt x="2991" y="2542"/>
                  </a:lnTo>
                  <a:lnTo>
                    <a:pt x="2993" y="2547"/>
                  </a:lnTo>
                  <a:lnTo>
                    <a:pt x="2995" y="2553"/>
                  </a:lnTo>
                  <a:lnTo>
                    <a:pt x="2995" y="2553"/>
                  </a:lnTo>
                  <a:lnTo>
                    <a:pt x="2997" y="2560"/>
                  </a:lnTo>
                  <a:lnTo>
                    <a:pt x="3000" y="2565"/>
                  </a:lnTo>
                  <a:lnTo>
                    <a:pt x="3003" y="2569"/>
                  </a:lnTo>
                  <a:lnTo>
                    <a:pt x="3009" y="2571"/>
                  </a:lnTo>
                  <a:lnTo>
                    <a:pt x="3009" y="2571"/>
                  </a:lnTo>
                  <a:lnTo>
                    <a:pt x="3017" y="2572"/>
                  </a:lnTo>
                  <a:lnTo>
                    <a:pt x="3029" y="2573"/>
                  </a:lnTo>
                  <a:lnTo>
                    <a:pt x="3034" y="2574"/>
                  </a:lnTo>
                  <a:lnTo>
                    <a:pt x="3040" y="2575"/>
                  </a:lnTo>
                  <a:lnTo>
                    <a:pt x="3044" y="2577"/>
                  </a:lnTo>
                  <a:lnTo>
                    <a:pt x="3047" y="2581"/>
                  </a:lnTo>
                  <a:lnTo>
                    <a:pt x="3047" y="2581"/>
                  </a:lnTo>
                  <a:lnTo>
                    <a:pt x="3049" y="2584"/>
                  </a:lnTo>
                  <a:lnTo>
                    <a:pt x="3052" y="2586"/>
                  </a:lnTo>
                  <a:lnTo>
                    <a:pt x="3056" y="2588"/>
                  </a:lnTo>
                  <a:lnTo>
                    <a:pt x="3060" y="2589"/>
                  </a:lnTo>
                  <a:lnTo>
                    <a:pt x="3064" y="2588"/>
                  </a:lnTo>
                  <a:lnTo>
                    <a:pt x="3068" y="2587"/>
                  </a:lnTo>
                  <a:lnTo>
                    <a:pt x="3073" y="2586"/>
                  </a:lnTo>
                  <a:lnTo>
                    <a:pt x="3076" y="2583"/>
                  </a:lnTo>
                  <a:lnTo>
                    <a:pt x="3076" y="2583"/>
                  </a:lnTo>
                  <a:lnTo>
                    <a:pt x="3080" y="2580"/>
                  </a:lnTo>
                  <a:lnTo>
                    <a:pt x="3084" y="2579"/>
                  </a:lnTo>
                  <a:lnTo>
                    <a:pt x="3088" y="2578"/>
                  </a:lnTo>
                  <a:lnTo>
                    <a:pt x="3092" y="2577"/>
                  </a:lnTo>
                  <a:lnTo>
                    <a:pt x="3099" y="2578"/>
                  </a:lnTo>
                  <a:lnTo>
                    <a:pt x="3106" y="2580"/>
                  </a:lnTo>
                  <a:lnTo>
                    <a:pt x="3106" y="2580"/>
                  </a:lnTo>
                  <a:lnTo>
                    <a:pt x="3113" y="2582"/>
                  </a:lnTo>
                  <a:lnTo>
                    <a:pt x="3120" y="2585"/>
                  </a:lnTo>
                  <a:lnTo>
                    <a:pt x="3126" y="2589"/>
                  </a:lnTo>
                  <a:lnTo>
                    <a:pt x="3129" y="2595"/>
                  </a:lnTo>
                  <a:lnTo>
                    <a:pt x="3129" y="2595"/>
                  </a:lnTo>
                  <a:lnTo>
                    <a:pt x="3132" y="2598"/>
                  </a:lnTo>
                  <a:lnTo>
                    <a:pt x="3135" y="2601"/>
                  </a:lnTo>
                  <a:lnTo>
                    <a:pt x="3139" y="2603"/>
                  </a:lnTo>
                  <a:lnTo>
                    <a:pt x="3143" y="2605"/>
                  </a:lnTo>
                  <a:lnTo>
                    <a:pt x="3148" y="2606"/>
                  </a:lnTo>
                  <a:lnTo>
                    <a:pt x="3152" y="2607"/>
                  </a:lnTo>
                  <a:lnTo>
                    <a:pt x="3155" y="2606"/>
                  </a:lnTo>
                  <a:lnTo>
                    <a:pt x="3157" y="2605"/>
                  </a:lnTo>
                  <a:lnTo>
                    <a:pt x="3157" y="2605"/>
                  </a:lnTo>
                  <a:lnTo>
                    <a:pt x="3159" y="2603"/>
                  </a:lnTo>
                  <a:lnTo>
                    <a:pt x="3161" y="2602"/>
                  </a:lnTo>
                  <a:lnTo>
                    <a:pt x="3164" y="2601"/>
                  </a:lnTo>
                  <a:lnTo>
                    <a:pt x="3166" y="2602"/>
                  </a:lnTo>
                  <a:lnTo>
                    <a:pt x="3169" y="2602"/>
                  </a:lnTo>
                  <a:lnTo>
                    <a:pt x="3172" y="2604"/>
                  </a:lnTo>
                  <a:lnTo>
                    <a:pt x="3174" y="2606"/>
                  </a:lnTo>
                  <a:lnTo>
                    <a:pt x="3175" y="2609"/>
                  </a:lnTo>
                  <a:lnTo>
                    <a:pt x="3175" y="2609"/>
                  </a:lnTo>
                  <a:lnTo>
                    <a:pt x="3177" y="2612"/>
                  </a:lnTo>
                  <a:lnTo>
                    <a:pt x="3179" y="2614"/>
                  </a:lnTo>
                  <a:lnTo>
                    <a:pt x="3185" y="2618"/>
                  </a:lnTo>
                  <a:lnTo>
                    <a:pt x="3192" y="2621"/>
                  </a:lnTo>
                  <a:lnTo>
                    <a:pt x="3199" y="2624"/>
                  </a:lnTo>
                  <a:lnTo>
                    <a:pt x="3199" y="2624"/>
                  </a:lnTo>
                  <a:lnTo>
                    <a:pt x="3202" y="2626"/>
                  </a:lnTo>
                  <a:lnTo>
                    <a:pt x="3205" y="2626"/>
                  </a:lnTo>
                  <a:lnTo>
                    <a:pt x="3212" y="2626"/>
                  </a:lnTo>
                  <a:lnTo>
                    <a:pt x="3216" y="2624"/>
                  </a:lnTo>
                  <a:lnTo>
                    <a:pt x="3220" y="2621"/>
                  </a:lnTo>
                  <a:lnTo>
                    <a:pt x="3220" y="2621"/>
                  </a:lnTo>
                  <a:lnTo>
                    <a:pt x="3224" y="2617"/>
                  </a:lnTo>
                  <a:lnTo>
                    <a:pt x="3228" y="2613"/>
                  </a:lnTo>
                  <a:lnTo>
                    <a:pt x="3234" y="2610"/>
                  </a:lnTo>
                  <a:lnTo>
                    <a:pt x="3237" y="2610"/>
                  </a:lnTo>
                  <a:lnTo>
                    <a:pt x="3239" y="2610"/>
                  </a:lnTo>
                  <a:lnTo>
                    <a:pt x="3239" y="2610"/>
                  </a:lnTo>
                  <a:lnTo>
                    <a:pt x="3245" y="2612"/>
                  </a:lnTo>
                  <a:lnTo>
                    <a:pt x="3249" y="2615"/>
                  </a:lnTo>
                  <a:lnTo>
                    <a:pt x="3253" y="2617"/>
                  </a:lnTo>
                  <a:lnTo>
                    <a:pt x="3257" y="2618"/>
                  </a:lnTo>
                  <a:lnTo>
                    <a:pt x="3257" y="2618"/>
                  </a:lnTo>
                  <a:lnTo>
                    <a:pt x="3270" y="2616"/>
                  </a:lnTo>
                  <a:lnTo>
                    <a:pt x="3275" y="2616"/>
                  </a:lnTo>
                  <a:lnTo>
                    <a:pt x="3279" y="2616"/>
                  </a:lnTo>
                  <a:lnTo>
                    <a:pt x="3283" y="2618"/>
                  </a:lnTo>
                  <a:lnTo>
                    <a:pt x="3287" y="2620"/>
                  </a:lnTo>
                  <a:lnTo>
                    <a:pt x="3287" y="2620"/>
                  </a:lnTo>
                  <a:lnTo>
                    <a:pt x="3295" y="2624"/>
                  </a:lnTo>
                  <a:lnTo>
                    <a:pt x="3302" y="2625"/>
                  </a:lnTo>
                  <a:lnTo>
                    <a:pt x="3307" y="2625"/>
                  </a:lnTo>
                  <a:lnTo>
                    <a:pt x="3314" y="2626"/>
                  </a:lnTo>
                  <a:lnTo>
                    <a:pt x="3314" y="2626"/>
                  </a:lnTo>
                  <a:lnTo>
                    <a:pt x="3329" y="2629"/>
                  </a:lnTo>
                  <a:lnTo>
                    <a:pt x="3336" y="2629"/>
                  </a:lnTo>
                  <a:lnTo>
                    <a:pt x="3344" y="2628"/>
                  </a:lnTo>
                  <a:lnTo>
                    <a:pt x="3344" y="2628"/>
                  </a:lnTo>
                  <a:lnTo>
                    <a:pt x="3344" y="2623"/>
                  </a:lnTo>
                  <a:lnTo>
                    <a:pt x="3344" y="2620"/>
                  </a:lnTo>
                  <a:lnTo>
                    <a:pt x="3344" y="2618"/>
                  </a:lnTo>
                  <a:lnTo>
                    <a:pt x="3344" y="2618"/>
                  </a:lnTo>
                  <a:lnTo>
                    <a:pt x="3349" y="2607"/>
                  </a:lnTo>
                  <a:lnTo>
                    <a:pt x="3352" y="2596"/>
                  </a:lnTo>
                  <a:lnTo>
                    <a:pt x="3352" y="2596"/>
                  </a:lnTo>
                  <a:lnTo>
                    <a:pt x="3354" y="2593"/>
                  </a:lnTo>
                  <a:lnTo>
                    <a:pt x="3356" y="2591"/>
                  </a:lnTo>
                  <a:lnTo>
                    <a:pt x="3358" y="2589"/>
                  </a:lnTo>
                  <a:lnTo>
                    <a:pt x="3361" y="2589"/>
                  </a:lnTo>
                  <a:lnTo>
                    <a:pt x="3368" y="2589"/>
                  </a:lnTo>
                  <a:lnTo>
                    <a:pt x="3375" y="2589"/>
                  </a:lnTo>
                  <a:lnTo>
                    <a:pt x="3375" y="2589"/>
                  </a:lnTo>
                  <a:lnTo>
                    <a:pt x="3382" y="2589"/>
                  </a:lnTo>
                  <a:lnTo>
                    <a:pt x="3390" y="2589"/>
                  </a:lnTo>
                  <a:lnTo>
                    <a:pt x="3396" y="2587"/>
                  </a:lnTo>
                  <a:lnTo>
                    <a:pt x="3399" y="2585"/>
                  </a:lnTo>
                  <a:lnTo>
                    <a:pt x="3401" y="2583"/>
                  </a:lnTo>
                  <a:lnTo>
                    <a:pt x="3401" y="2583"/>
                  </a:lnTo>
                  <a:lnTo>
                    <a:pt x="3404" y="2579"/>
                  </a:lnTo>
                  <a:lnTo>
                    <a:pt x="3408" y="2576"/>
                  </a:lnTo>
                  <a:lnTo>
                    <a:pt x="3413" y="2574"/>
                  </a:lnTo>
                  <a:lnTo>
                    <a:pt x="3419" y="2572"/>
                  </a:lnTo>
                  <a:lnTo>
                    <a:pt x="3419" y="2572"/>
                  </a:lnTo>
                  <a:lnTo>
                    <a:pt x="3421" y="2570"/>
                  </a:lnTo>
                  <a:lnTo>
                    <a:pt x="3422" y="2567"/>
                  </a:lnTo>
                  <a:lnTo>
                    <a:pt x="3423" y="2560"/>
                  </a:lnTo>
                  <a:lnTo>
                    <a:pt x="3423" y="2551"/>
                  </a:lnTo>
                  <a:lnTo>
                    <a:pt x="3424" y="2549"/>
                  </a:lnTo>
                  <a:lnTo>
                    <a:pt x="3425" y="2548"/>
                  </a:lnTo>
                  <a:lnTo>
                    <a:pt x="3425" y="2548"/>
                  </a:lnTo>
                  <a:lnTo>
                    <a:pt x="3428" y="2549"/>
                  </a:lnTo>
                  <a:lnTo>
                    <a:pt x="3431" y="2552"/>
                  </a:lnTo>
                  <a:lnTo>
                    <a:pt x="3433" y="2557"/>
                  </a:lnTo>
                  <a:lnTo>
                    <a:pt x="3434" y="2562"/>
                  </a:lnTo>
                  <a:lnTo>
                    <a:pt x="3434" y="2562"/>
                  </a:lnTo>
                  <a:lnTo>
                    <a:pt x="3434" y="2563"/>
                  </a:lnTo>
                  <a:lnTo>
                    <a:pt x="3436" y="2564"/>
                  </a:lnTo>
                  <a:lnTo>
                    <a:pt x="3441" y="2564"/>
                  </a:lnTo>
                  <a:lnTo>
                    <a:pt x="3453" y="2564"/>
                  </a:lnTo>
                  <a:lnTo>
                    <a:pt x="3453" y="2564"/>
                  </a:lnTo>
                  <a:lnTo>
                    <a:pt x="3492" y="2564"/>
                  </a:lnTo>
                  <a:lnTo>
                    <a:pt x="3492" y="2564"/>
                  </a:lnTo>
                  <a:lnTo>
                    <a:pt x="3499" y="2564"/>
                  </a:lnTo>
                  <a:lnTo>
                    <a:pt x="3506" y="2565"/>
                  </a:lnTo>
                  <a:lnTo>
                    <a:pt x="3513" y="2566"/>
                  </a:lnTo>
                  <a:lnTo>
                    <a:pt x="3519" y="2570"/>
                  </a:lnTo>
                  <a:lnTo>
                    <a:pt x="3519" y="2570"/>
                  </a:lnTo>
                  <a:lnTo>
                    <a:pt x="3523" y="2573"/>
                  </a:lnTo>
                  <a:lnTo>
                    <a:pt x="3526" y="2576"/>
                  </a:lnTo>
                  <a:lnTo>
                    <a:pt x="3529" y="2578"/>
                  </a:lnTo>
                  <a:lnTo>
                    <a:pt x="3535" y="2580"/>
                  </a:lnTo>
                  <a:lnTo>
                    <a:pt x="3535" y="2580"/>
                  </a:lnTo>
                  <a:lnTo>
                    <a:pt x="3538" y="2580"/>
                  </a:lnTo>
                  <a:lnTo>
                    <a:pt x="3539" y="2581"/>
                  </a:lnTo>
                  <a:lnTo>
                    <a:pt x="3539" y="2583"/>
                  </a:lnTo>
                  <a:lnTo>
                    <a:pt x="3538" y="2584"/>
                  </a:lnTo>
                  <a:lnTo>
                    <a:pt x="3535" y="2588"/>
                  </a:lnTo>
                  <a:lnTo>
                    <a:pt x="3534" y="2591"/>
                  </a:lnTo>
                  <a:lnTo>
                    <a:pt x="3533" y="2594"/>
                  </a:lnTo>
                  <a:lnTo>
                    <a:pt x="3533" y="2594"/>
                  </a:lnTo>
                  <a:lnTo>
                    <a:pt x="3533" y="2596"/>
                  </a:lnTo>
                  <a:lnTo>
                    <a:pt x="3535" y="2599"/>
                  </a:lnTo>
                  <a:lnTo>
                    <a:pt x="3540" y="2605"/>
                  </a:lnTo>
                  <a:lnTo>
                    <a:pt x="3546" y="2611"/>
                  </a:lnTo>
                  <a:lnTo>
                    <a:pt x="3553" y="2616"/>
                  </a:lnTo>
                  <a:lnTo>
                    <a:pt x="3553" y="2616"/>
                  </a:lnTo>
                  <a:lnTo>
                    <a:pt x="3559" y="2621"/>
                  </a:lnTo>
                  <a:lnTo>
                    <a:pt x="3562" y="2625"/>
                  </a:lnTo>
                  <a:lnTo>
                    <a:pt x="3565" y="2629"/>
                  </a:lnTo>
                  <a:lnTo>
                    <a:pt x="3569" y="2632"/>
                  </a:lnTo>
                  <a:lnTo>
                    <a:pt x="3569" y="2632"/>
                  </a:lnTo>
                  <a:lnTo>
                    <a:pt x="3571" y="2634"/>
                  </a:lnTo>
                  <a:lnTo>
                    <a:pt x="3572" y="2635"/>
                  </a:lnTo>
                  <a:lnTo>
                    <a:pt x="3571" y="2636"/>
                  </a:lnTo>
                  <a:lnTo>
                    <a:pt x="3567" y="2639"/>
                  </a:lnTo>
                  <a:lnTo>
                    <a:pt x="3567" y="2639"/>
                  </a:lnTo>
                  <a:lnTo>
                    <a:pt x="3566" y="2640"/>
                  </a:lnTo>
                  <a:lnTo>
                    <a:pt x="3565" y="2641"/>
                  </a:lnTo>
                  <a:lnTo>
                    <a:pt x="3566" y="2645"/>
                  </a:lnTo>
                  <a:lnTo>
                    <a:pt x="3568" y="2648"/>
                  </a:lnTo>
                  <a:lnTo>
                    <a:pt x="3571" y="2649"/>
                  </a:lnTo>
                  <a:lnTo>
                    <a:pt x="3571" y="2649"/>
                  </a:lnTo>
                  <a:lnTo>
                    <a:pt x="3574" y="2648"/>
                  </a:lnTo>
                  <a:lnTo>
                    <a:pt x="3578" y="2647"/>
                  </a:lnTo>
                  <a:lnTo>
                    <a:pt x="3581" y="2645"/>
                  </a:lnTo>
                  <a:lnTo>
                    <a:pt x="3584" y="2640"/>
                  </a:lnTo>
                  <a:lnTo>
                    <a:pt x="3584" y="2640"/>
                  </a:lnTo>
                  <a:lnTo>
                    <a:pt x="3585" y="2638"/>
                  </a:lnTo>
                  <a:lnTo>
                    <a:pt x="3588" y="2636"/>
                  </a:lnTo>
                  <a:lnTo>
                    <a:pt x="3594" y="2634"/>
                  </a:lnTo>
                  <a:lnTo>
                    <a:pt x="3608" y="2633"/>
                  </a:lnTo>
                  <a:lnTo>
                    <a:pt x="3608" y="2633"/>
                  </a:lnTo>
                  <a:lnTo>
                    <a:pt x="3613" y="2633"/>
                  </a:lnTo>
                  <a:lnTo>
                    <a:pt x="3618" y="2634"/>
                  </a:lnTo>
                  <a:lnTo>
                    <a:pt x="3620" y="2638"/>
                  </a:lnTo>
                  <a:lnTo>
                    <a:pt x="3622" y="2643"/>
                  </a:lnTo>
                  <a:lnTo>
                    <a:pt x="3622" y="2643"/>
                  </a:lnTo>
                  <a:lnTo>
                    <a:pt x="3621" y="2646"/>
                  </a:lnTo>
                  <a:lnTo>
                    <a:pt x="3620" y="2647"/>
                  </a:lnTo>
                  <a:lnTo>
                    <a:pt x="3619" y="2648"/>
                  </a:lnTo>
                  <a:lnTo>
                    <a:pt x="3616" y="2649"/>
                  </a:lnTo>
                  <a:lnTo>
                    <a:pt x="3616" y="2649"/>
                  </a:lnTo>
                  <a:lnTo>
                    <a:pt x="3614" y="2650"/>
                  </a:lnTo>
                  <a:lnTo>
                    <a:pt x="3614" y="2651"/>
                  </a:lnTo>
                  <a:lnTo>
                    <a:pt x="3617" y="2654"/>
                  </a:lnTo>
                  <a:lnTo>
                    <a:pt x="3620" y="2657"/>
                  </a:lnTo>
                  <a:lnTo>
                    <a:pt x="3622" y="2660"/>
                  </a:lnTo>
                  <a:lnTo>
                    <a:pt x="3623" y="2662"/>
                  </a:lnTo>
                  <a:lnTo>
                    <a:pt x="3623" y="2662"/>
                  </a:lnTo>
                  <a:lnTo>
                    <a:pt x="3624" y="2666"/>
                  </a:lnTo>
                  <a:lnTo>
                    <a:pt x="3626" y="2669"/>
                  </a:lnTo>
                  <a:lnTo>
                    <a:pt x="3630" y="2671"/>
                  </a:lnTo>
                  <a:lnTo>
                    <a:pt x="3636" y="2673"/>
                  </a:lnTo>
                  <a:lnTo>
                    <a:pt x="3636" y="2673"/>
                  </a:lnTo>
                  <a:lnTo>
                    <a:pt x="3639" y="2673"/>
                  </a:lnTo>
                  <a:lnTo>
                    <a:pt x="3642" y="2674"/>
                  </a:lnTo>
                  <a:lnTo>
                    <a:pt x="3643" y="2675"/>
                  </a:lnTo>
                  <a:lnTo>
                    <a:pt x="3643" y="2677"/>
                  </a:lnTo>
                  <a:lnTo>
                    <a:pt x="3643" y="2682"/>
                  </a:lnTo>
                  <a:lnTo>
                    <a:pt x="3643" y="2690"/>
                  </a:lnTo>
                  <a:lnTo>
                    <a:pt x="3643" y="2690"/>
                  </a:lnTo>
                  <a:lnTo>
                    <a:pt x="3642" y="2694"/>
                  </a:lnTo>
                  <a:lnTo>
                    <a:pt x="3640" y="2697"/>
                  </a:lnTo>
                  <a:lnTo>
                    <a:pt x="3638" y="2700"/>
                  </a:lnTo>
                  <a:lnTo>
                    <a:pt x="3636" y="2703"/>
                  </a:lnTo>
                  <a:lnTo>
                    <a:pt x="3635" y="2704"/>
                  </a:lnTo>
                  <a:lnTo>
                    <a:pt x="3636" y="2707"/>
                  </a:lnTo>
                  <a:lnTo>
                    <a:pt x="3636" y="2707"/>
                  </a:lnTo>
                  <a:lnTo>
                    <a:pt x="3636" y="2709"/>
                  </a:lnTo>
                  <a:lnTo>
                    <a:pt x="3638" y="2711"/>
                  </a:lnTo>
                  <a:lnTo>
                    <a:pt x="3644" y="2713"/>
                  </a:lnTo>
                  <a:lnTo>
                    <a:pt x="3649" y="2716"/>
                  </a:lnTo>
                  <a:lnTo>
                    <a:pt x="3650" y="2718"/>
                  </a:lnTo>
                  <a:lnTo>
                    <a:pt x="3651" y="2720"/>
                  </a:lnTo>
                  <a:lnTo>
                    <a:pt x="3651" y="2720"/>
                  </a:lnTo>
                  <a:lnTo>
                    <a:pt x="3652" y="2725"/>
                  </a:lnTo>
                  <a:lnTo>
                    <a:pt x="3654" y="2730"/>
                  </a:lnTo>
                  <a:lnTo>
                    <a:pt x="3656" y="2734"/>
                  </a:lnTo>
                  <a:lnTo>
                    <a:pt x="3657" y="2740"/>
                  </a:lnTo>
                  <a:lnTo>
                    <a:pt x="3657" y="2740"/>
                  </a:lnTo>
                  <a:lnTo>
                    <a:pt x="3657" y="2744"/>
                  </a:lnTo>
                  <a:lnTo>
                    <a:pt x="3656" y="2746"/>
                  </a:lnTo>
                  <a:lnTo>
                    <a:pt x="3656" y="2746"/>
                  </a:lnTo>
                  <a:lnTo>
                    <a:pt x="3663" y="2747"/>
                  </a:lnTo>
                  <a:lnTo>
                    <a:pt x="3668" y="2748"/>
                  </a:lnTo>
                  <a:lnTo>
                    <a:pt x="3670" y="2749"/>
                  </a:lnTo>
                  <a:lnTo>
                    <a:pt x="3672" y="2751"/>
                  </a:lnTo>
                  <a:lnTo>
                    <a:pt x="3673" y="2753"/>
                  </a:lnTo>
                  <a:lnTo>
                    <a:pt x="3674" y="2756"/>
                  </a:lnTo>
                  <a:lnTo>
                    <a:pt x="3674" y="2756"/>
                  </a:lnTo>
                  <a:lnTo>
                    <a:pt x="3676" y="2763"/>
                  </a:lnTo>
                  <a:lnTo>
                    <a:pt x="3677" y="2766"/>
                  </a:lnTo>
                  <a:lnTo>
                    <a:pt x="3680" y="2769"/>
                  </a:lnTo>
                  <a:lnTo>
                    <a:pt x="3682" y="2771"/>
                  </a:lnTo>
                  <a:lnTo>
                    <a:pt x="3685" y="2773"/>
                  </a:lnTo>
                  <a:lnTo>
                    <a:pt x="3689" y="2775"/>
                  </a:lnTo>
                  <a:lnTo>
                    <a:pt x="3693" y="2776"/>
                  </a:lnTo>
                  <a:lnTo>
                    <a:pt x="3693" y="2776"/>
                  </a:lnTo>
                  <a:lnTo>
                    <a:pt x="3702" y="2777"/>
                  </a:lnTo>
                  <a:lnTo>
                    <a:pt x="3710" y="2780"/>
                  </a:lnTo>
                  <a:lnTo>
                    <a:pt x="3710" y="2780"/>
                  </a:lnTo>
                  <a:lnTo>
                    <a:pt x="3718" y="2772"/>
                  </a:lnTo>
                  <a:lnTo>
                    <a:pt x="3718" y="2772"/>
                  </a:lnTo>
                  <a:lnTo>
                    <a:pt x="3721" y="2771"/>
                  </a:lnTo>
                  <a:lnTo>
                    <a:pt x="3724" y="2770"/>
                  </a:lnTo>
                  <a:lnTo>
                    <a:pt x="3732" y="2771"/>
                  </a:lnTo>
                  <a:lnTo>
                    <a:pt x="3746" y="2776"/>
                  </a:lnTo>
                  <a:lnTo>
                    <a:pt x="3746" y="2776"/>
                  </a:lnTo>
                  <a:lnTo>
                    <a:pt x="3760" y="2778"/>
                  </a:lnTo>
                  <a:lnTo>
                    <a:pt x="3771" y="2779"/>
                  </a:lnTo>
                  <a:lnTo>
                    <a:pt x="3771" y="2779"/>
                  </a:lnTo>
                  <a:lnTo>
                    <a:pt x="3788" y="2780"/>
                  </a:lnTo>
                  <a:lnTo>
                    <a:pt x="3820" y="2781"/>
                  </a:lnTo>
                  <a:lnTo>
                    <a:pt x="3820" y="2781"/>
                  </a:lnTo>
                  <a:lnTo>
                    <a:pt x="3829" y="2781"/>
                  </a:lnTo>
                  <a:lnTo>
                    <a:pt x="3835" y="2782"/>
                  </a:lnTo>
                  <a:lnTo>
                    <a:pt x="3840" y="2783"/>
                  </a:lnTo>
                  <a:lnTo>
                    <a:pt x="3844" y="2785"/>
                  </a:lnTo>
                  <a:lnTo>
                    <a:pt x="3849" y="2789"/>
                  </a:lnTo>
                  <a:lnTo>
                    <a:pt x="3853" y="2793"/>
                  </a:lnTo>
                  <a:lnTo>
                    <a:pt x="3853" y="2793"/>
                  </a:lnTo>
                  <a:lnTo>
                    <a:pt x="3855" y="2794"/>
                  </a:lnTo>
                  <a:lnTo>
                    <a:pt x="3858" y="2795"/>
                  </a:lnTo>
                  <a:lnTo>
                    <a:pt x="3867" y="2796"/>
                  </a:lnTo>
                  <a:lnTo>
                    <a:pt x="3884" y="2796"/>
                  </a:lnTo>
                  <a:lnTo>
                    <a:pt x="3884" y="2796"/>
                  </a:lnTo>
                  <a:lnTo>
                    <a:pt x="3890" y="2796"/>
                  </a:lnTo>
                  <a:lnTo>
                    <a:pt x="3894" y="2798"/>
                  </a:lnTo>
                  <a:lnTo>
                    <a:pt x="3897" y="2801"/>
                  </a:lnTo>
                  <a:lnTo>
                    <a:pt x="3901" y="2805"/>
                  </a:lnTo>
                  <a:lnTo>
                    <a:pt x="3901" y="2805"/>
                  </a:lnTo>
                  <a:lnTo>
                    <a:pt x="3903" y="2811"/>
                  </a:lnTo>
                  <a:lnTo>
                    <a:pt x="3907" y="2817"/>
                  </a:lnTo>
                  <a:lnTo>
                    <a:pt x="3910" y="2822"/>
                  </a:lnTo>
                  <a:lnTo>
                    <a:pt x="3914" y="2828"/>
                  </a:lnTo>
                  <a:lnTo>
                    <a:pt x="3914" y="2828"/>
                  </a:lnTo>
                  <a:lnTo>
                    <a:pt x="3918" y="2834"/>
                  </a:lnTo>
                  <a:lnTo>
                    <a:pt x="3923" y="2839"/>
                  </a:lnTo>
                  <a:lnTo>
                    <a:pt x="3930" y="2843"/>
                  </a:lnTo>
                  <a:lnTo>
                    <a:pt x="3939" y="2847"/>
                  </a:lnTo>
                  <a:lnTo>
                    <a:pt x="3939" y="2847"/>
                  </a:lnTo>
                  <a:lnTo>
                    <a:pt x="3943" y="2849"/>
                  </a:lnTo>
                  <a:lnTo>
                    <a:pt x="3945" y="2853"/>
                  </a:lnTo>
                  <a:lnTo>
                    <a:pt x="3946" y="2857"/>
                  </a:lnTo>
                  <a:lnTo>
                    <a:pt x="3947" y="2861"/>
                  </a:lnTo>
                  <a:lnTo>
                    <a:pt x="3946" y="2872"/>
                  </a:lnTo>
                  <a:lnTo>
                    <a:pt x="3946" y="2877"/>
                  </a:lnTo>
                  <a:lnTo>
                    <a:pt x="3947" y="2882"/>
                  </a:lnTo>
                  <a:lnTo>
                    <a:pt x="3947" y="2882"/>
                  </a:lnTo>
                  <a:lnTo>
                    <a:pt x="3947" y="2890"/>
                  </a:lnTo>
                  <a:lnTo>
                    <a:pt x="3946" y="2897"/>
                  </a:lnTo>
                  <a:lnTo>
                    <a:pt x="3945" y="2900"/>
                  </a:lnTo>
                  <a:lnTo>
                    <a:pt x="3943" y="2904"/>
                  </a:lnTo>
                  <a:lnTo>
                    <a:pt x="3941" y="2905"/>
                  </a:lnTo>
                  <a:lnTo>
                    <a:pt x="3938" y="2907"/>
                  </a:lnTo>
                  <a:lnTo>
                    <a:pt x="3938" y="2907"/>
                  </a:lnTo>
                  <a:lnTo>
                    <a:pt x="3935" y="2907"/>
                  </a:lnTo>
                  <a:lnTo>
                    <a:pt x="3932" y="2907"/>
                  </a:lnTo>
                  <a:lnTo>
                    <a:pt x="3925" y="2905"/>
                  </a:lnTo>
                  <a:lnTo>
                    <a:pt x="3918" y="2900"/>
                  </a:lnTo>
                  <a:lnTo>
                    <a:pt x="3913" y="2896"/>
                  </a:lnTo>
                  <a:lnTo>
                    <a:pt x="3913" y="2896"/>
                  </a:lnTo>
                  <a:lnTo>
                    <a:pt x="3909" y="2893"/>
                  </a:lnTo>
                  <a:lnTo>
                    <a:pt x="3903" y="2890"/>
                  </a:lnTo>
                  <a:lnTo>
                    <a:pt x="3896" y="2886"/>
                  </a:lnTo>
                  <a:lnTo>
                    <a:pt x="3894" y="2883"/>
                  </a:lnTo>
                  <a:lnTo>
                    <a:pt x="3892" y="2880"/>
                  </a:lnTo>
                  <a:lnTo>
                    <a:pt x="3892" y="2880"/>
                  </a:lnTo>
                  <a:lnTo>
                    <a:pt x="3889" y="2877"/>
                  </a:lnTo>
                  <a:lnTo>
                    <a:pt x="3887" y="2874"/>
                  </a:lnTo>
                  <a:lnTo>
                    <a:pt x="3880" y="2869"/>
                  </a:lnTo>
                  <a:lnTo>
                    <a:pt x="3874" y="2865"/>
                  </a:lnTo>
                  <a:lnTo>
                    <a:pt x="3868" y="2861"/>
                  </a:lnTo>
                  <a:lnTo>
                    <a:pt x="3868" y="2861"/>
                  </a:lnTo>
                  <a:lnTo>
                    <a:pt x="3860" y="2852"/>
                  </a:lnTo>
                  <a:lnTo>
                    <a:pt x="3856" y="2849"/>
                  </a:lnTo>
                  <a:lnTo>
                    <a:pt x="3853" y="2849"/>
                  </a:lnTo>
                  <a:lnTo>
                    <a:pt x="3849" y="2848"/>
                  </a:lnTo>
                  <a:lnTo>
                    <a:pt x="3849" y="2848"/>
                  </a:lnTo>
                  <a:lnTo>
                    <a:pt x="3842" y="2848"/>
                  </a:lnTo>
                  <a:lnTo>
                    <a:pt x="3836" y="2846"/>
                  </a:lnTo>
                  <a:lnTo>
                    <a:pt x="3833" y="2846"/>
                  </a:lnTo>
                  <a:lnTo>
                    <a:pt x="3832" y="2847"/>
                  </a:lnTo>
                  <a:lnTo>
                    <a:pt x="3832" y="2848"/>
                  </a:lnTo>
                  <a:lnTo>
                    <a:pt x="3832" y="2848"/>
                  </a:lnTo>
                  <a:lnTo>
                    <a:pt x="3832" y="2851"/>
                  </a:lnTo>
                  <a:lnTo>
                    <a:pt x="3833" y="2853"/>
                  </a:lnTo>
                  <a:lnTo>
                    <a:pt x="3836" y="2854"/>
                  </a:lnTo>
                  <a:lnTo>
                    <a:pt x="3841" y="2854"/>
                  </a:lnTo>
                  <a:lnTo>
                    <a:pt x="3841" y="2854"/>
                  </a:lnTo>
                  <a:lnTo>
                    <a:pt x="3844" y="2855"/>
                  </a:lnTo>
                  <a:lnTo>
                    <a:pt x="3846" y="2857"/>
                  </a:lnTo>
                  <a:lnTo>
                    <a:pt x="3847" y="2859"/>
                  </a:lnTo>
                  <a:lnTo>
                    <a:pt x="3847" y="2861"/>
                  </a:lnTo>
                  <a:lnTo>
                    <a:pt x="3849" y="2866"/>
                  </a:lnTo>
                  <a:lnTo>
                    <a:pt x="3850" y="2869"/>
                  </a:lnTo>
                  <a:lnTo>
                    <a:pt x="3852" y="2870"/>
                  </a:lnTo>
                  <a:lnTo>
                    <a:pt x="3852" y="2870"/>
                  </a:lnTo>
                  <a:lnTo>
                    <a:pt x="3855" y="2872"/>
                  </a:lnTo>
                  <a:lnTo>
                    <a:pt x="3857" y="2874"/>
                  </a:lnTo>
                  <a:lnTo>
                    <a:pt x="3859" y="2880"/>
                  </a:lnTo>
                  <a:lnTo>
                    <a:pt x="3860" y="2886"/>
                  </a:lnTo>
                  <a:lnTo>
                    <a:pt x="3860" y="2894"/>
                  </a:lnTo>
                  <a:lnTo>
                    <a:pt x="3860" y="2894"/>
                  </a:lnTo>
                  <a:lnTo>
                    <a:pt x="3860" y="2902"/>
                  </a:lnTo>
                  <a:lnTo>
                    <a:pt x="3857" y="2909"/>
                  </a:lnTo>
                  <a:lnTo>
                    <a:pt x="3851" y="2915"/>
                  </a:lnTo>
                  <a:lnTo>
                    <a:pt x="3843" y="2921"/>
                  </a:lnTo>
                  <a:lnTo>
                    <a:pt x="3843" y="2921"/>
                  </a:lnTo>
                  <a:lnTo>
                    <a:pt x="3841" y="2923"/>
                  </a:lnTo>
                  <a:lnTo>
                    <a:pt x="3839" y="2925"/>
                  </a:lnTo>
                  <a:lnTo>
                    <a:pt x="3836" y="2931"/>
                  </a:lnTo>
                  <a:lnTo>
                    <a:pt x="3835" y="2938"/>
                  </a:lnTo>
                  <a:lnTo>
                    <a:pt x="3835" y="2945"/>
                  </a:lnTo>
                  <a:lnTo>
                    <a:pt x="3836" y="2960"/>
                  </a:lnTo>
                  <a:lnTo>
                    <a:pt x="3838" y="2971"/>
                  </a:lnTo>
                  <a:lnTo>
                    <a:pt x="3838" y="2971"/>
                  </a:lnTo>
                  <a:lnTo>
                    <a:pt x="3838" y="2980"/>
                  </a:lnTo>
                  <a:lnTo>
                    <a:pt x="3837" y="2990"/>
                  </a:lnTo>
                  <a:lnTo>
                    <a:pt x="3836" y="2993"/>
                  </a:lnTo>
                  <a:lnTo>
                    <a:pt x="3834" y="2996"/>
                  </a:lnTo>
                  <a:lnTo>
                    <a:pt x="3831" y="2999"/>
                  </a:lnTo>
                  <a:lnTo>
                    <a:pt x="3827" y="3000"/>
                  </a:lnTo>
                  <a:lnTo>
                    <a:pt x="3827" y="3000"/>
                  </a:lnTo>
                  <a:lnTo>
                    <a:pt x="3823" y="3002"/>
                  </a:lnTo>
                  <a:lnTo>
                    <a:pt x="3820" y="3005"/>
                  </a:lnTo>
                  <a:lnTo>
                    <a:pt x="3818" y="3008"/>
                  </a:lnTo>
                  <a:lnTo>
                    <a:pt x="3816" y="3012"/>
                  </a:lnTo>
                  <a:lnTo>
                    <a:pt x="3811" y="3018"/>
                  </a:lnTo>
                  <a:lnTo>
                    <a:pt x="3809" y="3021"/>
                  </a:lnTo>
                  <a:lnTo>
                    <a:pt x="3807" y="3022"/>
                  </a:lnTo>
                  <a:lnTo>
                    <a:pt x="3807" y="3022"/>
                  </a:lnTo>
                  <a:lnTo>
                    <a:pt x="3804" y="3022"/>
                  </a:lnTo>
                  <a:lnTo>
                    <a:pt x="3802" y="3021"/>
                  </a:lnTo>
                  <a:lnTo>
                    <a:pt x="3800" y="3020"/>
                  </a:lnTo>
                  <a:lnTo>
                    <a:pt x="3799" y="3018"/>
                  </a:lnTo>
                  <a:lnTo>
                    <a:pt x="3797" y="3013"/>
                  </a:lnTo>
                  <a:lnTo>
                    <a:pt x="3796" y="3006"/>
                  </a:lnTo>
                  <a:lnTo>
                    <a:pt x="3796" y="3006"/>
                  </a:lnTo>
                  <a:lnTo>
                    <a:pt x="3796" y="3003"/>
                  </a:lnTo>
                  <a:lnTo>
                    <a:pt x="3796" y="3003"/>
                  </a:lnTo>
                  <a:lnTo>
                    <a:pt x="3793" y="3009"/>
                  </a:lnTo>
                  <a:lnTo>
                    <a:pt x="3792" y="3015"/>
                  </a:lnTo>
                  <a:lnTo>
                    <a:pt x="3792" y="3015"/>
                  </a:lnTo>
                  <a:lnTo>
                    <a:pt x="3792" y="3024"/>
                  </a:lnTo>
                  <a:lnTo>
                    <a:pt x="3790" y="3037"/>
                  </a:lnTo>
                  <a:lnTo>
                    <a:pt x="3788" y="3043"/>
                  </a:lnTo>
                  <a:lnTo>
                    <a:pt x="3785" y="3050"/>
                  </a:lnTo>
                  <a:lnTo>
                    <a:pt x="3781" y="3055"/>
                  </a:lnTo>
                  <a:lnTo>
                    <a:pt x="3777" y="3059"/>
                  </a:lnTo>
                  <a:lnTo>
                    <a:pt x="3777" y="3059"/>
                  </a:lnTo>
                  <a:lnTo>
                    <a:pt x="3767" y="3066"/>
                  </a:lnTo>
                  <a:lnTo>
                    <a:pt x="3759" y="3075"/>
                  </a:lnTo>
                  <a:lnTo>
                    <a:pt x="3753" y="3082"/>
                  </a:lnTo>
                  <a:lnTo>
                    <a:pt x="3748" y="3087"/>
                  </a:lnTo>
                  <a:lnTo>
                    <a:pt x="3748" y="3087"/>
                  </a:lnTo>
                  <a:lnTo>
                    <a:pt x="3744" y="3091"/>
                  </a:lnTo>
                  <a:lnTo>
                    <a:pt x="3741" y="3098"/>
                  </a:lnTo>
                  <a:lnTo>
                    <a:pt x="3741" y="3102"/>
                  </a:lnTo>
                  <a:lnTo>
                    <a:pt x="3741" y="3106"/>
                  </a:lnTo>
                  <a:lnTo>
                    <a:pt x="3742" y="3109"/>
                  </a:lnTo>
                  <a:lnTo>
                    <a:pt x="3743" y="3113"/>
                  </a:lnTo>
                  <a:lnTo>
                    <a:pt x="3743" y="3113"/>
                  </a:lnTo>
                  <a:lnTo>
                    <a:pt x="3748" y="3110"/>
                  </a:lnTo>
                  <a:lnTo>
                    <a:pt x="3748" y="3110"/>
                  </a:lnTo>
                  <a:lnTo>
                    <a:pt x="3754" y="3108"/>
                  </a:lnTo>
                  <a:lnTo>
                    <a:pt x="3759" y="3109"/>
                  </a:lnTo>
                  <a:lnTo>
                    <a:pt x="3765" y="3110"/>
                  </a:lnTo>
                  <a:lnTo>
                    <a:pt x="3776" y="3110"/>
                  </a:lnTo>
                  <a:lnTo>
                    <a:pt x="3776" y="3110"/>
                  </a:lnTo>
                  <a:lnTo>
                    <a:pt x="3783" y="3109"/>
                  </a:lnTo>
                  <a:lnTo>
                    <a:pt x="3788" y="3106"/>
                  </a:lnTo>
                  <a:lnTo>
                    <a:pt x="3793" y="3102"/>
                  </a:lnTo>
                  <a:lnTo>
                    <a:pt x="3796" y="3098"/>
                  </a:lnTo>
                  <a:lnTo>
                    <a:pt x="3801" y="3090"/>
                  </a:lnTo>
                  <a:lnTo>
                    <a:pt x="3802" y="3087"/>
                  </a:lnTo>
                  <a:lnTo>
                    <a:pt x="3802" y="3087"/>
                  </a:lnTo>
                  <a:lnTo>
                    <a:pt x="3803" y="3085"/>
                  </a:lnTo>
                  <a:lnTo>
                    <a:pt x="3803" y="3085"/>
                  </a:lnTo>
                  <a:lnTo>
                    <a:pt x="3805" y="3087"/>
                  </a:lnTo>
                  <a:lnTo>
                    <a:pt x="3809" y="3089"/>
                  </a:lnTo>
                  <a:lnTo>
                    <a:pt x="3811" y="3090"/>
                  </a:lnTo>
                  <a:lnTo>
                    <a:pt x="3815" y="3090"/>
                  </a:lnTo>
                  <a:lnTo>
                    <a:pt x="3815" y="3090"/>
                  </a:lnTo>
                  <a:lnTo>
                    <a:pt x="3818" y="3090"/>
                  </a:lnTo>
                  <a:lnTo>
                    <a:pt x="3820" y="3089"/>
                  </a:lnTo>
                  <a:lnTo>
                    <a:pt x="3824" y="3086"/>
                  </a:lnTo>
                  <a:lnTo>
                    <a:pt x="3829" y="3078"/>
                  </a:lnTo>
                  <a:lnTo>
                    <a:pt x="3829" y="3078"/>
                  </a:lnTo>
                  <a:lnTo>
                    <a:pt x="3834" y="3074"/>
                  </a:lnTo>
                  <a:lnTo>
                    <a:pt x="3841" y="3068"/>
                  </a:lnTo>
                  <a:lnTo>
                    <a:pt x="3856" y="3059"/>
                  </a:lnTo>
                  <a:lnTo>
                    <a:pt x="3856" y="3059"/>
                  </a:lnTo>
                  <a:lnTo>
                    <a:pt x="3859" y="3057"/>
                  </a:lnTo>
                  <a:lnTo>
                    <a:pt x="3862" y="3056"/>
                  </a:lnTo>
                  <a:lnTo>
                    <a:pt x="3870" y="3055"/>
                  </a:lnTo>
                  <a:lnTo>
                    <a:pt x="3892" y="3056"/>
                  </a:lnTo>
                  <a:lnTo>
                    <a:pt x="3892" y="3056"/>
                  </a:lnTo>
                  <a:lnTo>
                    <a:pt x="3897" y="3056"/>
                  </a:lnTo>
                  <a:lnTo>
                    <a:pt x="3901" y="3057"/>
                  </a:lnTo>
                  <a:lnTo>
                    <a:pt x="3902" y="3058"/>
                  </a:lnTo>
                  <a:lnTo>
                    <a:pt x="3903" y="3059"/>
                  </a:lnTo>
                  <a:lnTo>
                    <a:pt x="3905" y="3061"/>
                  </a:lnTo>
                  <a:lnTo>
                    <a:pt x="3906" y="3063"/>
                  </a:lnTo>
                  <a:lnTo>
                    <a:pt x="3910" y="3064"/>
                  </a:lnTo>
                  <a:lnTo>
                    <a:pt x="3910" y="3064"/>
                  </a:lnTo>
                  <a:lnTo>
                    <a:pt x="3914" y="3064"/>
                  </a:lnTo>
                  <a:lnTo>
                    <a:pt x="3918" y="3064"/>
                  </a:lnTo>
                  <a:lnTo>
                    <a:pt x="3920" y="3063"/>
                  </a:lnTo>
                  <a:lnTo>
                    <a:pt x="3923" y="3061"/>
                  </a:lnTo>
                  <a:lnTo>
                    <a:pt x="3927" y="3057"/>
                  </a:lnTo>
                  <a:lnTo>
                    <a:pt x="3930" y="3052"/>
                  </a:lnTo>
                  <a:lnTo>
                    <a:pt x="3930" y="3052"/>
                  </a:lnTo>
                  <a:lnTo>
                    <a:pt x="3932" y="3049"/>
                  </a:lnTo>
                  <a:lnTo>
                    <a:pt x="3934" y="3048"/>
                  </a:lnTo>
                  <a:lnTo>
                    <a:pt x="3939" y="3046"/>
                  </a:lnTo>
                  <a:lnTo>
                    <a:pt x="3945" y="3044"/>
                  </a:lnTo>
                  <a:lnTo>
                    <a:pt x="3951" y="3042"/>
                  </a:lnTo>
                  <a:lnTo>
                    <a:pt x="3951" y="3042"/>
                  </a:lnTo>
                  <a:lnTo>
                    <a:pt x="3955" y="3040"/>
                  </a:lnTo>
                  <a:lnTo>
                    <a:pt x="3960" y="3039"/>
                  </a:lnTo>
                  <a:lnTo>
                    <a:pt x="3970" y="3038"/>
                  </a:lnTo>
                  <a:lnTo>
                    <a:pt x="3993" y="3038"/>
                  </a:lnTo>
                  <a:lnTo>
                    <a:pt x="3993" y="3038"/>
                  </a:lnTo>
                  <a:lnTo>
                    <a:pt x="3997" y="3039"/>
                  </a:lnTo>
                  <a:lnTo>
                    <a:pt x="4001" y="3040"/>
                  </a:lnTo>
                  <a:lnTo>
                    <a:pt x="4004" y="3042"/>
                  </a:lnTo>
                  <a:lnTo>
                    <a:pt x="4006" y="3044"/>
                  </a:lnTo>
                  <a:lnTo>
                    <a:pt x="4006" y="3044"/>
                  </a:lnTo>
                  <a:lnTo>
                    <a:pt x="4008" y="3041"/>
                  </a:lnTo>
                  <a:lnTo>
                    <a:pt x="4009" y="3037"/>
                  </a:lnTo>
                  <a:lnTo>
                    <a:pt x="4010" y="3033"/>
                  </a:lnTo>
                  <a:lnTo>
                    <a:pt x="4009" y="3029"/>
                  </a:lnTo>
                  <a:lnTo>
                    <a:pt x="4009" y="3029"/>
                  </a:lnTo>
                  <a:lnTo>
                    <a:pt x="4005" y="3020"/>
                  </a:lnTo>
                  <a:lnTo>
                    <a:pt x="4001" y="3012"/>
                  </a:lnTo>
                  <a:lnTo>
                    <a:pt x="4001" y="3012"/>
                  </a:lnTo>
                  <a:lnTo>
                    <a:pt x="3996" y="3012"/>
                  </a:lnTo>
                  <a:lnTo>
                    <a:pt x="3991" y="3012"/>
                  </a:lnTo>
                  <a:lnTo>
                    <a:pt x="3979" y="3011"/>
                  </a:lnTo>
                  <a:lnTo>
                    <a:pt x="3979" y="3011"/>
                  </a:lnTo>
                  <a:lnTo>
                    <a:pt x="3973" y="3011"/>
                  </a:lnTo>
                  <a:lnTo>
                    <a:pt x="3969" y="3009"/>
                  </a:lnTo>
                  <a:lnTo>
                    <a:pt x="3967" y="3007"/>
                  </a:lnTo>
                  <a:lnTo>
                    <a:pt x="3967" y="3002"/>
                  </a:lnTo>
                  <a:lnTo>
                    <a:pt x="3967" y="3002"/>
                  </a:lnTo>
                  <a:lnTo>
                    <a:pt x="3967" y="2997"/>
                  </a:lnTo>
                  <a:lnTo>
                    <a:pt x="3969" y="2993"/>
                  </a:lnTo>
                  <a:lnTo>
                    <a:pt x="3973" y="2990"/>
                  </a:lnTo>
                  <a:lnTo>
                    <a:pt x="3975" y="2989"/>
                  </a:lnTo>
                  <a:lnTo>
                    <a:pt x="3977" y="2988"/>
                  </a:lnTo>
                  <a:lnTo>
                    <a:pt x="3977" y="2988"/>
                  </a:lnTo>
                  <a:lnTo>
                    <a:pt x="3980" y="2988"/>
                  </a:lnTo>
                  <a:lnTo>
                    <a:pt x="3983" y="2986"/>
                  </a:lnTo>
                  <a:lnTo>
                    <a:pt x="3988" y="2982"/>
                  </a:lnTo>
                  <a:lnTo>
                    <a:pt x="3993" y="2977"/>
                  </a:lnTo>
                  <a:lnTo>
                    <a:pt x="3997" y="2973"/>
                  </a:lnTo>
                  <a:lnTo>
                    <a:pt x="3997" y="2973"/>
                  </a:lnTo>
                  <a:lnTo>
                    <a:pt x="4005" y="2967"/>
                  </a:lnTo>
                  <a:lnTo>
                    <a:pt x="4010" y="2964"/>
                  </a:lnTo>
                  <a:lnTo>
                    <a:pt x="4017" y="2963"/>
                  </a:lnTo>
                  <a:lnTo>
                    <a:pt x="4017" y="2963"/>
                  </a:lnTo>
                  <a:lnTo>
                    <a:pt x="4021" y="2963"/>
                  </a:lnTo>
                  <a:lnTo>
                    <a:pt x="4025" y="2962"/>
                  </a:lnTo>
                  <a:lnTo>
                    <a:pt x="4032" y="2958"/>
                  </a:lnTo>
                  <a:lnTo>
                    <a:pt x="4036" y="2955"/>
                  </a:lnTo>
                  <a:lnTo>
                    <a:pt x="4037" y="2953"/>
                  </a:lnTo>
                  <a:lnTo>
                    <a:pt x="4037" y="2953"/>
                  </a:lnTo>
                  <a:lnTo>
                    <a:pt x="4046" y="2954"/>
                  </a:lnTo>
                  <a:lnTo>
                    <a:pt x="4052" y="2954"/>
                  </a:lnTo>
                  <a:lnTo>
                    <a:pt x="4057" y="2955"/>
                  </a:lnTo>
                  <a:lnTo>
                    <a:pt x="4065" y="2955"/>
                  </a:lnTo>
                  <a:lnTo>
                    <a:pt x="4065" y="2955"/>
                  </a:lnTo>
                  <a:lnTo>
                    <a:pt x="4070" y="2955"/>
                  </a:lnTo>
                  <a:lnTo>
                    <a:pt x="4074" y="2954"/>
                  </a:lnTo>
                  <a:lnTo>
                    <a:pt x="4077" y="2953"/>
                  </a:lnTo>
                  <a:lnTo>
                    <a:pt x="4078" y="2952"/>
                  </a:lnTo>
                  <a:lnTo>
                    <a:pt x="4080" y="2949"/>
                  </a:lnTo>
                  <a:lnTo>
                    <a:pt x="4082" y="2948"/>
                  </a:lnTo>
                  <a:lnTo>
                    <a:pt x="4083" y="2947"/>
                  </a:lnTo>
                  <a:lnTo>
                    <a:pt x="4083" y="2947"/>
                  </a:lnTo>
                  <a:lnTo>
                    <a:pt x="4088" y="2946"/>
                  </a:lnTo>
                  <a:lnTo>
                    <a:pt x="4094" y="2946"/>
                  </a:lnTo>
                  <a:lnTo>
                    <a:pt x="4099" y="2947"/>
                  </a:lnTo>
                  <a:lnTo>
                    <a:pt x="4102" y="2949"/>
                  </a:lnTo>
                  <a:lnTo>
                    <a:pt x="4103" y="2951"/>
                  </a:lnTo>
                  <a:lnTo>
                    <a:pt x="4103" y="2951"/>
                  </a:lnTo>
                  <a:lnTo>
                    <a:pt x="4107" y="2954"/>
                  </a:lnTo>
                  <a:lnTo>
                    <a:pt x="4111" y="2955"/>
                  </a:lnTo>
                  <a:lnTo>
                    <a:pt x="4125" y="2955"/>
                  </a:lnTo>
                  <a:lnTo>
                    <a:pt x="4125" y="2955"/>
                  </a:lnTo>
                  <a:lnTo>
                    <a:pt x="4133" y="2954"/>
                  </a:lnTo>
                  <a:lnTo>
                    <a:pt x="4140" y="2951"/>
                  </a:lnTo>
                  <a:lnTo>
                    <a:pt x="4146" y="2947"/>
                  </a:lnTo>
                  <a:lnTo>
                    <a:pt x="4150" y="2942"/>
                  </a:lnTo>
                  <a:lnTo>
                    <a:pt x="4150" y="2942"/>
                  </a:lnTo>
                  <a:lnTo>
                    <a:pt x="4154" y="2937"/>
                  </a:lnTo>
                  <a:lnTo>
                    <a:pt x="4158" y="2934"/>
                  </a:lnTo>
                  <a:lnTo>
                    <a:pt x="4163" y="2932"/>
                  </a:lnTo>
                  <a:lnTo>
                    <a:pt x="4168" y="2931"/>
                  </a:lnTo>
                  <a:lnTo>
                    <a:pt x="4168" y="2931"/>
                  </a:lnTo>
                  <a:lnTo>
                    <a:pt x="4177" y="2930"/>
                  </a:lnTo>
                  <a:lnTo>
                    <a:pt x="4182" y="2930"/>
                  </a:lnTo>
                  <a:lnTo>
                    <a:pt x="4187" y="2930"/>
                  </a:lnTo>
                  <a:lnTo>
                    <a:pt x="4187" y="2930"/>
                  </a:lnTo>
                  <a:lnTo>
                    <a:pt x="4193" y="2924"/>
                  </a:lnTo>
                  <a:lnTo>
                    <a:pt x="4199" y="2919"/>
                  </a:lnTo>
                  <a:lnTo>
                    <a:pt x="4207" y="2915"/>
                  </a:lnTo>
                  <a:lnTo>
                    <a:pt x="4215" y="2912"/>
                  </a:lnTo>
                  <a:lnTo>
                    <a:pt x="4215" y="2912"/>
                  </a:lnTo>
                  <a:lnTo>
                    <a:pt x="4220" y="2910"/>
                  </a:lnTo>
                  <a:lnTo>
                    <a:pt x="4225" y="2907"/>
                  </a:lnTo>
                  <a:lnTo>
                    <a:pt x="4228" y="2905"/>
                  </a:lnTo>
                  <a:lnTo>
                    <a:pt x="4231" y="2902"/>
                  </a:lnTo>
                  <a:lnTo>
                    <a:pt x="4236" y="2894"/>
                  </a:lnTo>
                  <a:lnTo>
                    <a:pt x="4242" y="2887"/>
                  </a:lnTo>
                  <a:lnTo>
                    <a:pt x="4249" y="2881"/>
                  </a:lnTo>
                  <a:lnTo>
                    <a:pt x="4253" y="2878"/>
                  </a:lnTo>
                  <a:lnTo>
                    <a:pt x="4258" y="2875"/>
                  </a:lnTo>
                  <a:lnTo>
                    <a:pt x="4263" y="2873"/>
                  </a:lnTo>
                  <a:lnTo>
                    <a:pt x="4270" y="2871"/>
                  </a:lnTo>
                  <a:lnTo>
                    <a:pt x="4279" y="2870"/>
                  </a:lnTo>
                  <a:lnTo>
                    <a:pt x="4289" y="2870"/>
                  </a:lnTo>
                  <a:lnTo>
                    <a:pt x="4289" y="2870"/>
                  </a:lnTo>
                  <a:lnTo>
                    <a:pt x="4482" y="2869"/>
                  </a:lnTo>
                  <a:lnTo>
                    <a:pt x="4482" y="2869"/>
                  </a:lnTo>
                  <a:lnTo>
                    <a:pt x="4483" y="2868"/>
                  </a:lnTo>
                  <a:lnTo>
                    <a:pt x="4485" y="2866"/>
                  </a:lnTo>
                  <a:lnTo>
                    <a:pt x="4491" y="2860"/>
                  </a:lnTo>
                  <a:lnTo>
                    <a:pt x="4495" y="2856"/>
                  </a:lnTo>
                  <a:lnTo>
                    <a:pt x="4499" y="2853"/>
                  </a:lnTo>
                  <a:lnTo>
                    <a:pt x="4505" y="2851"/>
                  </a:lnTo>
                  <a:lnTo>
                    <a:pt x="4512" y="2850"/>
                  </a:lnTo>
                  <a:lnTo>
                    <a:pt x="4512" y="2850"/>
                  </a:lnTo>
                  <a:lnTo>
                    <a:pt x="4517" y="2849"/>
                  </a:lnTo>
                  <a:lnTo>
                    <a:pt x="4523" y="2848"/>
                  </a:lnTo>
                  <a:lnTo>
                    <a:pt x="4527" y="2846"/>
                  </a:lnTo>
                  <a:lnTo>
                    <a:pt x="4531" y="2842"/>
                  </a:lnTo>
                  <a:lnTo>
                    <a:pt x="4536" y="2838"/>
                  </a:lnTo>
                  <a:lnTo>
                    <a:pt x="4540" y="2833"/>
                  </a:lnTo>
                  <a:lnTo>
                    <a:pt x="4550" y="2820"/>
                  </a:lnTo>
                  <a:lnTo>
                    <a:pt x="4550" y="2820"/>
                  </a:lnTo>
                  <a:lnTo>
                    <a:pt x="4559" y="2805"/>
                  </a:lnTo>
                  <a:lnTo>
                    <a:pt x="4564" y="2793"/>
                  </a:lnTo>
                  <a:lnTo>
                    <a:pt x="4568" y="2782"/>
                  </a:lnTo>
                  <a:lnTo>
                    <a:pt x="4569" y="2772"/>
                  </a:lnTo>
                  <a:lnTo>
                    <a:pt x="4569" y="2772"/>
                  </a:lnTo>
                  <a:lnTo>
                    <a:pt x="4570" y="2767"/>
                  </a:lnTo>
                  <a:lnTo>
                    <a:pt x="4571" y="2762"/>
                  </a:lnTo>
                  <a:lnTo>
                    <a:pt x="4576" y="2752"/>
                  </a:lnTo>
                  <a:lnTo>
                    <a:pt x="4582" y="2742"/>
                  </a:lnTo>
                  <a:lnTo>
                    <a:pt x="4590" y="2732"/>
                  </a:lnTo>
                  <a:lnTo>
                    <a:pt x="4590" y="2732"/>
                  </a:lnTo>
                  <a:lnTo>
                    <a:pt x="4606" y="2709"/>
                  </a:lnTo>
                  <a:lnTo>
                    <a:pt x="4614" y="2699"/>
                  </a:lnTo>
                  <a:lnTo>
                    <a:pt x="4623" y="2690"/>
                  </a:lnTo>
                  <a:lnTo>
                    <a:pt x="4623" y="2690"/>
                  </a:lnTo>
                  <a:lnTo>
                    <a:pt x="4631" y="2682"/>
                  </a:lnTo>
                  <a:lnTo>
                    <a:pt x="4634" y="2679"/>
                  </a:lnTo>
                  <a:lnTo>
                    <a:pt x="4638" y="2677"/>
                  </a:lnTo>
                  <a:lnTo>
                    <a:pt x="4641" y="2677"/>
                  </a:lnTo>
                  <a:lnTo>
                    <a:pt x="4644" y="2677"/>
                  </a:lnTo>
                  <a:lnTo>
                    <a:pt x="4647" y="2680"/>
                  </a:lnTo>
                  <a:lnTo>
                    <a:pt x="4651" y="2685"/>
                  </a:lnTo>
                  <a:lnTo>
                    <a:pt x="4651" y="2685"/>
                  </a:lnTo>
                  <a:lnTo>
                    <a:pt x="4656" y="2693"/>
                  </a:lnTo>
                  <a:lnTo>
                    <a:pt x="4659" y="2696"/>
                  </a:lnTo>
                  <a:lnTo>
                    <a:pt x="4662" y="2697"/>
                  </a:lnTo>
                  <a:lnTo>
                    <a:pt x="4664" y="2697"/>
                  </a:lnTo>
                  <a:lnTo>
                    <a:pt x="4667" y="2696"/>
                  </a:lnTo>
                  <a:lnTo>
                    <a:pt x="4669" y="2694"/>
                  </a:lnTo>
                  <a:lnTo>
                    <a:pt x="4672" y="2690"/>
                  </a:lnTo>
                  <a:lnTo>
                    <a:pt x="4672" y="2690"/>
                  </a:lnTo>
                  <a:lnTo>
                    <a:pt x="4676" y="2686"/>
                  </a:lnTo>
                  <a:lnTo>
                    <a:pt x="4680" y="2682"/>
                  </a:lnTo>
                  <a:lnTo>
                    <a:pt x="4684" y="2680"/>
                  </a:lnTo>
                  <a:lnTo>
                    <a:pt x="4688" y="2678"/>
                  </a:lnTo>
                  <a:lnTo>
                    <a:pt x="4693" y="2676"/>
                  </a:lnTo>
                  <a:lnTo>
                    <a:pt x="4698" y="2677"/>
                  </a:lnTo>
                  <a:lnTo>
                    <a:pt x="4703" y="2678"/>
                  </a:lnTo>
                  <a:lnTo>
                    <a:pt x="4709" y="2682"/>
                  </a:lnTo>
                  <a:lnTo>
                    <a:pt x="4709" y="2682"/>
                  </a:lnTo>
                  <a:lnTo>
                    <a:pt x="4714" y="2685"/>
                  </a:lnTo>
                  <a:lnTo>
                    <a:pt x="4717" y="2689"/>
                  </a:lnTo>
                  <a:lnTo>
                    <a:pt x="4719" y="2692"/>
                  </a:lnTo>
                  <a:lnTo>
                    <a:pt x="4721" y="2695"/>
                  </a:lnTo>
                  <a:lnTo>
                    <a:pt x="4723" y="2701"/>
                  </a:lnTo>
                  <a:lnTo>
                    <a:pt x="4726" y="2706"/>
                  </a:lnTo>
                  <a:lnTo>
                    <a:pt x="4726" y="2706"/>
                  </a:lnTo>
                  <a:lnTo>
                    <a:pt x="4727" y="2709"/>
                  </a:lnTo>
                  <a:lnTo>
                    <a:pt x="4728" y="2712"/>
                  </a:lnTo>
                  <a:lnTo>
                    <a:pt x="4729" y="2719"/>
                  </a:lnTo>
                  <a:lnTo>
                    <a:pt x="4729" y="2740"/>
                  </a:lnTo>
                  <a:lnTo>
                    <a:pt x="4729" y="2740"/>
                  </a:lnTo>
                  <a:lnTo>
                    <a:pt x="4729" y="2759"/>
                  </a:lnTo>
                  <a:lnTo>
                    <a:pt x="4729" y="2786"/>
                  </a:lnTo>
                  <a:lnTo>
                    <a:pt x="4730" y="2799"/>
                  </a:lnTo>
                  <a:lnTo>
                    <a:pt x="4732" y="2810"/>
                  </a:lnTo>
                  <a:lnTo>
                    <a:pt x="4734" y="2819"/>
                  </a:lnTo>
                  <a:lnTo>
                    <a:pt x="4735" y="2821"/>
                  </a:lnTo>
                  <a:lnTo>
                    <a:pt x="4737" y="2822"/>
                  </a:lnTo>
                  <a:lnTo>
                    <a:pt x="4737" y="2822"/>
                  </a:lnTo>
                  <a:lnTo>
                    <a:pt x="4740" y="2822"/>
                  </a:lnTo>
                  <a:lnTo>
                    <a:pt x="4743" y="2824"/>
                  </a:lnTo>
                  <a:lnTo>
                    <a:pt x="4745" y="2826"/>
                  </a:lnTo>
                  <a:lnTo>
                    <a:pt x="4748" y="2828"/>
                  </a:lnTo>
                  <a:lnTo>
                    <a:pt x="4751" y="2834"/>
                  </a:lnTo>
                  <a:lnTo>
                    <a:pt x="4752" y="2840"/>
                  </a:lnTo>
                  <a:lnTo>
                    <a:pt x="4752" y="2840"/>
                  </a:lnTo>
                  <a:lnTo>
                    <a:pt x="4753" y="2844"/>
                  </a:lnTo>
                  <a:lnTo>
                    <a:pt x="4755" y="2848"/>
                  </a:lnTo>
                  <a:lnTo>
                    <a:pt x="4758" y="2850"/>
                  </a:lnTo>
                  <a:lnTo>
                    <a:pt x="4763" y="2853"/>
                  </a:lnTo>
                  <a:lnTo>
                    <a:pt x="4763" y="2853"/>
                  </a:lnTo>
                  <a:lnTo>
                    <a:pt x="4768" y="2855"/>
                  </a:lnTo>
                  <a:lnTo>
                    <a:pt x="4772" y="2859"/>
                  </a:lnTo>
                  <a:lnTo>
                    <a:pt x="4776" y="2863"/>
                  </a:lnTo>
                  <a:lnTo>
                    <a:pt x="4778" y="2868"/>
                  </a:lnTo>
                  <a:lnTo>
                    <a:pt x="4778" y="2868"/>
                  </a:lnTo>
                  <a:lnTo>
                    <a:pt x="4782" y="2882"/>
                  </a:lnTo>
                  <a:lnTo>
                    <a:pt x="4785" y="2891"/>
                  </a:lnTo>
                  <a:lnTo>
                    <a:pt x="4786" y="2904"/>
                  </a:lnTo>
                  <a:lnTo>
                    <a:pt x="4786" y="2904"/>
                  </a:lnTo>
                  <a:lnTo>
                    <a:pt x="4788" y="2903"/>
                  </a:lnTo>
                  <a:lnTo>
                    <a:pt x="4791" y="2902"/>
                  </a:lnTo>
                  <a:lnTo>
                    <a:pt x="4793" y="2899"/>
                  </a:lnTo>
                  <a:lnTo>
                    <a:pt x="4794" y="2896"/>
                  </a:lnTo>
                  <a:lnTo>
                    <a:pt x="4794" y="2896"/>
                  </a:lnTo>
                  <a:lnTo>
                    <a:pt x="4797" y="2886"/>
                  </a:lnTo>
                  <a:lnTo>
                    <a:pt x="4797" y="2883"/>
                  </a:lnTo>
                  <a:lnTo>
                    <a:pt x="4797" y="2881"/>
                  </a:lnTo>
                  <a:lnTo>
                    <a:pt x="4795" y="2880"/>
                  </a:lnTo>
                  <a:lnTo>
                    <a:pt x="4795" y="2880"/>
                  </a:lnTo>
                  <a:lnTo>
                    <a:pt x="4793" y="2877"/>
                  </a:lnTo>
                  <a:lnTo>
                    <a:pt x="4792" y="2875"/>
                  </a:lnTo>
                  <a:lnTo>
                    <a:pt x="4792" y="2873"/>
                  </a:lnTo>
                  <a:lnTo>
                    <a:pt x="4793" y="2871"/>
                  </a:lnTo>
                  <a:lnTo>
                    <a:pt x="4794" y="2870"/>
                  </a:lnTo>
                  <a:lnTo>
                    <a:pt x="4796" y="2868"/>
                  </a:lnTo>
                  <a:lnTo>
                    <a:pt x="4800" y="2867"/>
                  </a:lnTo>
                  <a:lnTo>
                    <a:pt x="4800" y="2867"/>
                  </a:lnTo>
                  <a:lnTo>
                    <a:pt x="4815" y="2865"/>
                  </a:lnTo>
                  <a:lnTo>
                    <a:pt x="4822" y="2863"/>
                  </a:lnTo>
                  <a:lnTo>
                    <a:pt x="4824" y="2862"/>
                  </a:lnTo>
                  <a:lnTo>
                    <a:pt x="4826" y="2860"/>
                  </a:lnTo>
                  <a:lnTo>
                    <a:pt x="4826" y="2860"/>
                  </a:lnTo>
                  <a:lnTo>
                    <a:pt x="4829" y="2856"/>
                  </a:lnTo>
                  <a:lnTo>
                    <a:pt x="4833" y="2854"/>
                  </a:lnTo>
                  <a:lnTo>
                    <a:pt x="4838" y="2853"/>
                  </a:lnTo>
                  <a:lnTo>
                    <a:pt x="4844" y="2853"/>
                  </a:lnTo>
                  <a:lnTo>
                    <a:pt x="4844" y="2853"/>
                  </a:lnTo>
                  <a:lnTo>
                    <a:pt x="4862" y="2852"/>
                  </a:lnTo>
                  <a:lnTo>
                    <a:pt x="4870" y="2850"/>
                  </a:lnTo>
                  <a:lnTo>
                    <a:pt x="4873" y="2849"/>
                  </a:lnTo>
                  <a:lnTo>
                    <a:pt x="4875" y="2848"/>
                  </a:lnTo>
                  <a:lnTo>
                    <a:pt x="4875" y="2848"/>
                  </a:lnTo>
                  <a:lnTo>
                    <a:pt x="4877" y="2847"/>
                  </a:lnTo>
                  <a:lnTo>
                    <a:pt x="4881" y="2845"/>
                  </a:lnTo>
                  <a:lnTo>
                    <a:pt x="4885" y="2843"/>
                  </a:lnTo>
                  <a:lnTo>
                    <a:pt x="4888" y="2841"/>
                  </a:lnTo>
                  <a:lnTo>
                    <a:pt x="4890" y="2839"/>
                  </a:lnTo>
                  <a:lnTo>
                    <a:pt x="4890" y="2839"/>
                  </a:lnTo>
                  <a:lnTo>
                    <a:pt x="4894" y="2834"/>
                  </a:lnTo>
                  <a:lnTo>
                    <a:pt x="4900" y="2830"/>
                  </a:lnTo>
                  <a:lnTo>
                    <a:pt x="4906" y="2827"/>
                  </a:lnTo>
                  <a:lnTo>
                    <a:pt x="4912" y="2825"/>
                  </a:lnTo>
                  <a:lnTo>
                    <a:pt x="4912" y="2825"/>
                  </a:lnTo>
                  <a:lnTo>
                    <a:pt x="4914" y="2825"/>
                  </a:lnTo>
                  <a:lnTo>
                    <a:pt x="4916" y="2826"/>
                  </a:lnTo>
                  <a:lnTo>
                    <a:pt x="4916" y="2827"/>
                  </a:lnTo>
                  <a:lnTo>
                    <a:pt x="4917" y="2829"/>
                  </a:lnTo>
                  <a:lnTo>
                    <a:pt x="4917" y="2834"/>
                  </a:lnTo>
                  <a:lnTo>
                    <a:pt x="4918" y="2836"/>
                  </a:lnTo>
                  <a:lnTo>
                    <a:pt x="4920" y="2837"/>
                  </a:lnTo>
                  <a:lnTo>
                    <a:pt x="4920" y="2837"/>
                  </a:lnTo>
                  <a:lnTo>
                    <a:pt x="4922" y="2839"/>
                  </a:lnTo>
                  <a:lnTo>
                    <a:pt x="4923" y="2841"/>
                  </a:lnTo>
                  <a:lnTo>
                    <a:pt x="4924" y="2844"/>
                  </a:lnTo>
                  <a:lnTo>
                    <a:pt x="4924" y="2847"/>
                  </a:lnTo>
                  <a:lnTo>
                    <a:pt x="4924" y="2850"/>
                  </a:lnTo>
                  <a:lnTo>
                    <a:pt x="4923" y="2852"/>
                  </a:lnTo>
                  <a:lnTo>
                    <a:pt x="4920" y="2855"/>
                  </a:lnTo>
                  <a:lnTo>
                    <a:pt x="4917" y="2856"/>
                  </a:lnTo>
                  <a:lnTo>
                    <a:pt x="4917" y="2856"/>
                  </a:lnTo>
                  <a:lnTo>
                    <a:pt x="4914" y="2856"/>
                  </a:lnTo>
                  <a:lnTo>
                    <a:pt x="4911" y="2858"/>
                  </a:lnTo>
                  <a:lnTo>
                    <a:pt x="4909" y="2862"/>
                  </a:lnTo>
                  <a:lnTo>
                    <a:pt x="4907" y="2864"/>
                  </a:lnTo>
                  <a:lnTo>
                    <a:pt x="4905" y="2866"/>
                  </a:lnTo>
                  <a:lnTo>
                    <a:pt x="4901" y="2867"/>
                  </a:lnTo>
                  <a:lnTo>
                    <a:pt x="4896" y="2868"/>
                  </a:lnTo>
                  <a:lnTo>
                    <a:pt x="4896" y="2868"/>
                  </a:lnTo>
                  <a:lnTo>
                    <a:pt x="4891" y="2870"/>
                  </a:lnTo>
                  <a:lnTo>
                    <a:pt x="4888" y="2871"/>
                  </a:lnTo>
                  <a:lnTo>
                    <a:pt x="4886" y="2873"/>
                  </a:lnTo>
                  <a:lnTo>
                    <a:pt x="4885" y="2875"/>
                  </a:lnTo>
                  <a:lnTo>
                    <a:pt x="4883" y="2879"/>
                  </a:lnTo>
                  <a:lnTo>
                    <a:pt x="4881" y="2881"/>
                  </a:lnTo>
                  <a:lnTo>
                    <a:pt x="4877" y="2883"/>
                  </a:lnTo>
                  <a:lnTo>
                    <a:pt x="4877" y="2883"/>
                  </a:lnTo>
                  <a:lnTo>
                    <a:pt x="4869" y="2886"/>
                  </a:lnTo>
                  <a:lnTo>
                    <a:pt x="4862" y="2889"/>
                  </a:lnTo>
                  <a:lnTo>
                    <a:pt x="4857" y="2892"/>
                  </a:lnTo>
                  <a:lnTo>
                    <a:pt x="4852" y="2896"/>
                  </a:lnTo>
                  <a:lnTo>
                    <a:pt x="4852" y="2896"/>
                  </a:lnTo>
                  <a:lnTo>
                    <a:pt x="4846" y="2903"/>
                  </a:lnTo>
                  <a:lnTo>
                    <a:pt x="4838" y="2909"/>
                  </a:lnTo>
                  <a:lnTo>
                    <a:pt x="4836" y="2913"/>
                  </a:lnTo>
                  <a:lnTo>
                    <a:pt x="4834" y="2917"/>
                  </a:lnTo>
                  <a:lnTo>
                    <a:pt x="4833" y="2921"/>
                  </a:lnTo>
                  <a:lnTo>
                    <a:pt x="4833" y="2925"/>
                  </a:lnTo>
                  <a:lnTo>
                    <a:pt x="4833" y="2925"/>
                  </a:lnTo>
                  <a:lnTo>
                    <a:pt x="4834" y="2936"/>
                  </a:lnTo>
                  <a:lnTo>
                    <a:pt x="4834" y="2950"/>
                  </a:lnTo>
                  <a:lnTo>
                    <a:pt x="4835" y="2957"/>
                  </a:lnTo>
                  <a:lnTo>
                    <a:pt x="4837" y="2963"/>
                  </a:lnTo>
                  <a:lnTo>
                    <a:pt x="4840" y="2967"/>
                  </a:lnTo>
                  <a:lnTo>
                    <a:pt x="4841" y="2968"/>
                  </a:lnTo>
                  <a:lnTo>
                    <a:pt x="4843" y="2968"/>
                  </a:lnTo>
                  <a:lnTo>
                    <a:pt x="4843" y="2968"/>
                  </a:lnTo>
                  <a:lnTo>
                    <a:pt x="4853" y="2970"/>
                  </a:lnTo>
                  <a:lnTo>
                    <a:pt x="4859" y="2973"/>
                  </a:lnTo>
                  <a:lnTo>
                    <a:pt x="4863" y="2976"/>
                  </a:lnTo>
                  <a:lnTo>
                    <a:pt x="4867" y="2980"/>
                  </a:lnTo>
                  <a:lnTo>
                    <a:pt x="4867" y="2980"/>
                  </a:lnTo>
                  <a:lnTo>
                    <a:pt x="4871" y="2983"/>
                  </a:lnTo>
                  <a:lnTo>
                    <a:pt x="4877" y="2986"/>
                  </a:lnTo>
                  <a:lnTo>
                    <a:pt x="4884" y="2986"/>
                  </a:lnTo>
                  <a:lnTo>
                    <a:pt x="4887" y="2986"/>
                  </a:lnTo>
                  <a:lnTo>
                    <a:pt x="4890" y="2985"/>
                  </a:lnTo>
                  <a:lnTo>
                    <a:pt x="4890" y="2985"/>
                  </a:lnTo>
                  <a:lnTo>
                    <a:pt x="4892" y="2983"/>
                  </a:lnTo>
                  <a:lnTo>
                    <a:pt x="4893" y="2981"/>
                  </a:lnTo>
                  <a:lnTo>
                    <a:pt x="4895" y="2977"/>
                  </a:lnTo>
                  <a:lnTo>
                    <a:pt x="4896" y="2975"/>
                  </a:lnTo>
                  <a:lnTo>
                    <a:pt x="4898" y="2973"/>
                  </a:lnTo>
                  <a:lnTo>
                    <a:pt x="4900" y="2972"/>
                  </a:lnTo>
                  <a:lnTo>
                    <a:pt x="4905" y="2971"/>
                  </a:lnTo>
                  <a:lnTo>
                    <a:pt x="4905" y="2971"/>
                  </a:lnTo>
                  <a:lnTo>
                    <a:pt x="4913" y="2971"/>
                  </a:lnTo>
                  <a:lnTo>
                    <a:pt x="4916" y="2970"/>
                  </a:lnTo>
                  <a:lnTo>
                    <a:pt x="4918" y="2969"/>
                  </a:lnTo>
                  <a:lnTo>
                    <a:pt x="4920" y="2967"/>
                  </a:lnTo>
                  <a:lnTo>
                    <a:pt x="4922" y="2964"/>
                  </a:lnTo>
                  <a:lnTo>
                    <a:pt x="4926" y="2956"/>
                  </a:lnTo>
                  <a:lnTo>
                    <a:pt x="4926" y="2956"/>
                  </a:lnTo>
                  <a:lnTo>
                    <a:pt x="4929" y="2951"/>
                  </a:lnTo>
                  <a:lnTo>
                    <a:pt x="4934" y="2947"/>
                  </a:lnTo>
                  <a:lnTo>
                    <a:pt x="4943" y="2940"/>
                  </a:lnTo>
                  <a:lnTo>
                    <a:pt x="4948" y="2936"/>
                  </a:lnTo>
                  <a:lnTo>
                    <a:pt x="4952" y="2933"/>
                  </a:lnTo>
                  <a:lnTo>
                    <a:pt x="4955" y="2928"/>
                  </a:lnTo>
                  <a:lnTo>
                    <a:pt x="4957" y="2924"/>
                  </a:lnTo>
                  <a:lnTo>
                    <a:pt x="4957" y="2924"/>
                  </a:lnTo>
                  <a:lnTo>
                    <a:pt x="4959" y="2916"/>
                  </a:lnTo>
                  <a:lnTo>
                    <a:pt x="4961" y="2913"/>
                  </a:lnTo>
                  <a:lnTo>
                    <a:pt x="4963" y="2911"/>
                  </a:lnTo>
                  <a:lnTo>
                    <a:pt x="4965" y="2909"/>
                  </a:lnTo>
                  <a:lnTo>
                    <a:pt x="4967" y="2909"/>
                  </a:lnTo>
                  <a:lnTo>
                    <a:pt x="4970" y="2908"/>
                  </a:lnTo>
                  <a:lnTo>
                    <a:pt x="4973" y="2909"/>
                  </a:lnTo>
                  <a:lnTo>
                    <a:pt x="4973" y="2909"/>
                  </a:lnTo>
                  <a:lnTo>
                    <a:pt x="4978" y="2911"/>
                  </a:lnTo>
                  <a:lnTo>
                    <a:pt x="4982" y="2914"/>
                  </a:lnTo>
                  <a:lnTo>
                    <a:pt x="4986" y="2916"/>
                  </a:lnTo>
                  <a:lnTo>
                    <a:pt x="4989" y="2916"/>
                  </a:lnTo>
                  <a:lnTo>
                    <a:pt x="4992" y="2916"/>
                  </a:lnTo>
                  <a:lnTo>
                    <a:pt x="4992" y="2916"/>
                  </a:lnTo>
                  <a:lnTo>
                    <a:pt x="4999" y="2914"/>
                  </a:lnTo>
                  <a:lnTo>
                    <a:pt x="5005" y="2911"/>
                  </a:lnTo>
                  <a:lnTo>
                    <a:pt x="5010" y="2907"/>
                  </a:lnTo>
                  <a:lnTo>
                    <a:pt x="5012" y="2904"/>
                  </a:lnTo>
                  <a:lnTo>
                    <a:pt x="5012" y="2904"/>
                  </a:lnTo>
                  <a:lnTo>
                    <a:pt x="5015" y="2902"/>
                  </a:lnTo>
                  <a:lnTo>
                    <a:pt x="5022" y="2898"/>
                  </a:lnTo>
                  <a:lnTo>
                    <a:pt x="5027" y="2896"/>
                  </a:lnTo>
                  <a:lnTo>
                    <a:pt x="5033" y="2896"/>
                  </a:lnTo>
                  <a:lnTo>
                    <a:pt x="5033" y="2896"/>
                  </a:lnTo>
                  <a:lnTo>
                    <a:pt x="5039" y="2896"/>
                  </a:lnTo>
                  <a:lnTo>
                    <a:pt x="5045" y="2895"/>
                  </a:lnTo>
                  <a:lnTo>
                    <a:pt x="5051" y="2893"/>
                  </a:lnTo>
                  <a:lnTo>
                    <a:pt x="5053" y="2892"/>
                  </a:lnTo>
                  <a:lnTo>
                    <a:pt x="5054" y="2889"/>
                  </a:lnTo>
                  <a:lnTo>
                    <a:pt x="5054" y="2889"/>
                  </a:lnTo>
                  <a:lnTo>
                    <a:pt x="5056" y="2887"/>
                  </a:lnTo>
                  <a:lnTo>
                    <a:pt x="5058" y="2886"/>
                  </a:lnTo>
                  <a:lnTo>
                    <a:pt x="5064" y="2884"/>
                  </a:lnTo>
                  <a:lnTo>
                    <a:pt x="5072" y="2884"/>
                  </a:lnTo>
                  <a:lnTo>
                    <a:pt x="5080" y="2883"/>
                  </a:lnTo>
                  <a:lnTo>
                    <a:pt x="5080" y="2883"/>
                  </a:lnTo>
                  <a:lnTo>
                    <a:pt x="5084" y="2882"/>
                  </a:lnTo>
                  <a:lnTo>
                    <a:pt x="5087" y="2880"/>
                  </a:lnTo>
                  <a:lnTo>
                    <a:pt x="5091" y="2876"/>
                  </a:lnTo>
                  <a:lnTo>
                    <a:pt x="5094" y="2872"/>
                  </a:lnTo>
                  <a:lnTo>
                    <a:pt x="5097" y="2871"/>
                  </a:lnTo>
                  <a:lnTo>
                    <a:pt x="5100" y="2871"/>
                  </a:lnTo>
                  <a:lnTo>
                    <a:pt x="5100" y="2871"/>
                  </a:lnTo>
                  <a:lnTo>
                    <a:pt x="5112" y="2870"/>
                  </a:lnTo>
                  <a:lnTo>
                    <a:pt x="5128" y="2869"/>
                  </a:lnTo>
                  <a:lnTo>
                    <a:pt x="5136" y="2867"/>
                  </a:lnTo>
                  <a:lnTo>
                    <a:pt x="5143" y="2865"/>
                  </a:lnTo>
                  <a:lnTo>
                    <a:pt x="5148" y="2863"/>
                  </a:lnTo>
                  <a:lnTo>
                    <a:pt x="5152" y="2859"/>
                  </a:lnTo>
                  <a:lnTo>
                    <a:pt x="5152" y="2859"/>
                  </a:lnTo>
                  <a:lnTo>
                    <a:pt x="5157" y="2852"/>
                  </a:lnTo>
                  <a:lnTo>
                    <a:pt x="5160" y="2847"/>
                  </a:lnTo>
                  <a:lnTo>
                    <a:pt x="5161" y="2845"/>
                  </a:lnTo>
                  <a:lnTo>
                    <a:pt x="5161" y="2842"/>
                  </a:lnTo>
                  <a:lnTo>
                    <a:pt x="5160" y="2840"/>
                  </a:lnTo>
                  <a:lnTo>
                    <a:pt x="5158" y="2838"/>
                  </a:lnTo>
                  <a:lnTo>
                    <a:pt x="5158" y="2838"/>
                  </a:lnTo>
                  <a:lnTo>
                    <a:pt x="5156" y="2836"/>
                  </a:lnTo>
                  <a:lnTo>
                    <a:pt x="5154" y="2834"/>
                  </a:lnTo>
                  <a:lnTo>
                    <a:pt x="5154" y="2832"/>
                  </a:lnTo>
                  <a:lnTo>
                    <a:pt x="5154" y="2830"/>
                  </a:lnTo>
                  <a:lnTo>
                    <a:pt x="5156" y="2828"/>
                  </a:lnTo>
                  <a:lnTo>
                    <a:pt x="5158" y="2826"/>
                  </a:lnTo>
                  <a:lnTo>
                    <a:pt x="5162" y="2825"/>
                  </a:lnTo>
                  <a:lnTo>
                    <a:pt x="5167" y="2825"/>
                  </a:lnTo>
                  <a:lnTo>
                    <a:pt x="5167" y="2825"/>
                  </a:lnTo>
                  <a:lnTo>
                    <a:pt x="5181" y="2825"/>
                  </a:lnTo>
                  <a:lnTo>
                    <a:pt x="5197" y="2825"/>
                  </a:lnTo>
                  <a:lnTo>
                    <a:pt x="5204" y="2824"/>
                  </a:lnTo>
                  <a:lnTo>
                    <a:pt x="5209" y="2823"/>
                  </a:lnTo>
                  <a:lnTo>
                    <a:pt x="5213" y="2822"/>
                  </a:lnTo>
                  <a:lnTo>
                    <a:pt x="5214" y="2821"/>
                  </a:lnTo>
                  <a:lnTo>
                    <a:pt x="5215" y="2820"/>
                  </a:lnTo>
                  <a:lnTo>
                    <a:pt x="5215" y="2820"/>
                  </a:lnTo>
                  <a:lnTo>
                    <a:pt x="5216" y="2818"/>
                  </a:lnTo>
                  <a:lnTo>
                    <a:pt x="5219" y="2816"/>
                  </a:lnTo>
                  <a:lnTo>
                    <a:pt x="5227" y="2813"/>
                  </a:lnTo>
                  <a:lnTo>
                    <a:pt x="5231" y="2813"/>
                  </a:lnTo>
                  <a:lnTo>
                    <a:pt x="5235" y="2811"/>
                  </a:lnTo>
                  <a:lnTo>
                    <a:pt x="5237" y="2809"/>
                  </a:lnTo>
                  <a:lnTo>
                    <a:pt x="5238" y="2807"/>
                  </a:lnTo>
                  <a:lnTo>
                    <a:pt x="5238" y="2807"/>
                  </a:lnTo>
                  <a:lnTo>
                    <a:pt x="5239" y="2802"/>
                  </a:lnTo>
                  <a:lnTo>
                    <a:pt x="5240" y="2799"/>
                  </a:lnTo>
                  <a:lnTo>
                    <a:pt x="5243" y="2798"/>
                  </a:lnTo>
                  <a:lnTo>
                    <a:pt x="5246" y="2797"/>
                  </a:lnTo>
                  <a:lnTo>
                    <a:pt x="5246" y="2797"/>
                  </a:lnTo>
                  <a:lnTo>
                    <a:pt x="5250" y="2795"/>
                  </a:lnTo>
                  <a:lnTo>
                    <a:pt x="5252" y="2792"/>
                  </a:lnTo>
                  <a:lnTo>
                    <a:pt x="5253" y="2788"/>
                  </a:lnTo>
                  <a:lnTo>
                    <a:pt x="5253" y="2786"/>
                  </a:lnTo>
                  <a:lnTo>
                    <a:pt x="5252" y="2783"/>
                  </a:lnTo>
                  <a:lnTo>
                    <a:pt x="5252" y="2783"/>
                  </a:lnTo>
                  <a:lnTo>
                    <a:pt x="5249" y="2779"/>
                  </a:lnTo>
                  <a:lnTo>
                    <a:pt x="5245" y="2777"/>
                  </a:lnTo>
                  <a:lnTo>
                    <a:pt x="5233" y="2773"/>
                  </a:lnTo>
                  <a:lnTo>
                    <a:pt x="5233" y="2773"/>
                  </a:lnTo>
                  <a:lnTo>
                    <a:pt x="5229" y="2771"/>
                  </a:lnTo>
                  <a:lnTo>
                    <a:pt x="5227" y="2770"/>
                  </a:lnTo>
                  <a:lnTo>
                    <a:pt x="5224" y="2766"/>
                  </a:lnTo>
                  <a:lnTo>
                    <a:pt x="5221" y="2763"/>
                  </a:lnTo>
                  <a:lnTo>
                    <a:pt x="5218" y="2759"/>
                  </a:lnTo>
                  <a:lnTo>
                    <a:pt x="5218" y="2759"/>
                  </a:lnTo>
                  <a:lnTo>
                    <a:pt x="5213" y="2756"/>
                  </a:lnTo>
                  <a:lnTo>
                    <a:pt x="5210" y="2753"/>
                  </a:lnTo>
                  <a:lnTo>
                    <a:pt x="5209" y="2751"/>
                  </a:lnTo>
                  <a:lnTo>
                    <a:pt x="5208" y="2748"/>
                  </a:lnTo>
                  <a:lnTo>
                    <a:pt x="5209" y="2741"/>
                  </a:lnTo>
                  <a:lnTo>
                    <a:pt x="5209" y="2741"/>
                  </a:lnTo>
                  <a:lnTo>
                    <a:pt x="5210" y="2738"/>
                  </a:lnTo>
                  <a:lnTo>
                    <a:pt x="5212" y="2735"/>
                  </a:lnTo>
                  <a:lnTo>
                    <a:pt x="5215" y="2731"/>
                  </a:lnTo>
                  <a:lnTo>
                    <a:pt x="5218" y="2727"/>
                  </a:lnTo>
                  <a:lnTo>
                    <a:pt x="5218" y="2725"/>
                  </a:lnTo>
                  <a:lnTo>
                    <a:pt x="5218" y="2722"/>
                  </a:lnTo>
                  <a:lnTo>
                    <a:pt x="5218" y="2722"/>
                  </a:lnTo>
                  <a:lnTo>
                    <a:pt x="5218" y="2719"/>
                  </a:lnTo>
                  <a:lnTo>
                    <a:pt x="5216" y="2716"/>
                  </a:lnTo>
                  <a:lnTo>
                    <a:pt x="5214" y="2714"/>
                  </a:lnTo>
                  <a:lnTo>
                    <a:pt x="5211" y="2713"/>
                  </a:lnTo>
                  <a:lnTo>
                    <a:pt x="5205" y="2710"/>
                  </a:lnTo>
                  <a:lnTo>
                    <a:pt x="5198" y="2708"/>
                  </a:lnTo>
                  <a:lnTo>
                    <a:pt x="5198" y="2708"/>
                  </a:lnTo>
                  <a:lnTo>
                    <a:pt x="5194" y="2708"/>
                  </a:lnTo>
                  <a:lnTo>
                    <a:pt x="5190" y="2708"/>
                  </a:lnTo>
                  <a:lnTo>
                    <a:pt x="5186" y="2710"/>
                  </a:lnTo>
                  <a:lnTo>
                    <a:pt x="5183" y="2712"/>
                  </a:lnTo>
                  <a:lnTo>
                    <a:pt x="5178" y="2717"/>
                  </a:lnTo>
                  <a:lnTo>
                    <a:pt x="5174" y="2724"/>
                  </a:lnTo>
                  <a:lnTo>
                    <a:pt x="5174" y="2724"/>
                  </a:lnTo>
                  <a:lnTo>
                    <a:pt x="5171" y="2733"/>
                  </a:lnTo>
                  <a:lnTo>
                    <a:pt x="5165" y="2743"/>
                  </a:lnTo>
                  <a:lnTo>
                    <a:pt x="5158" y="2753"/>
                  </a:lnTo>
                  <a:lnTo>
                    <a:pt x="5151" y="2761"/>
                  </a:lnTo>
                  <a:lnTo>
                    <a:pt x="5151" y="2761"/>
                  </a:lnTo>
                  <a:lnTo>
                    <a:pt x="5145" y="2768"/>
                  </a:lnTo>
                  <a:lnTo>
                    <a:pt x="5138" y="2776"/>
                  </a:lnTo>
                  <a:lnTo>
                    <a:pt x="5135" y="2780"/>
                  </a:lnTo>
                  <a:lnTo>
                    <a:pt x="5133" y="2784"/>
                  </a:lnTo>
                  <a:lnTo>
                    <a:pt x="5132" y="2787"/>
                  </a:lnTo>
                  <a:lnTo>
                    <a:pt x="5133" y="2790"/>
                  </a:lnTo>
                  <a:lnTo>
                    <a:pt x="5133" y="2790"/>
                  </a:lnTo>
                  <a:lnTo>
                    <a:pt x="5135" y="2793"/>
                  </a:lnTo>
                  <a:lnTo>
                    <a:pt x="5136" y="2796"/>
                  </a:lnTo>
                  <a:lnTo>
                    <a:pt x="5137" y="2804"/>
                  </a:lnTo>
                  <a:lnTo>
                    <a:pt x="5136" y="2807"/>
                  </a:lnTo>
                  <a:lnTo>
                    <a:pt x="5135" y="2810"/>
                  </a:lnTo>
                  <a:lnTo>
                    <a:pt x="5133" y="2812"/>
                  </a:lnTo>
                  <a:lnTo>
                    <a:pt x="5131" y="2814"/>
                  </a:lnTo>
                  <a:lnTo>
                    <a:pt x="5131" y="2814"/>
                  </a:lnTo>
                  <a:lnTo>
                    <a:pt x="5126" y="2816"/>
                  </a:lnTo>
                  <a:lnTo>
                    <a:pt x="5124" y="2814"/>
                  </a:lnTo>
                  <a:lnTo>
                    <a:pt x="5123" y="2813"/>
                  </a:lnTo>
                  <a:lnTo>
                    <a:pt x="5121" y="2810"/>
                  </a:lnTo>
                  <a:lnTo>
                    <a:pt x="5119" y="2805"/>
                  </a:lnTo>
                  <a:lnTo>
                    <a:pt x="5119" y="2805"/>
                  </a:lnTo>
                  <a:lnTo>
                    <a:pt x="5116" y="2800"/>
                  </a:lnTo>
                  <a:lnTo>
                    <a:pt x="5111" y="2796"/>
                  </a:lnTo>
                  <a:lnTo>
                    <a:pt x="5109" y="2795"/>
                  </a:lnTo>
                  <a:lnTo>
                    <a:pt x="5107" y="2794"/>
                  </a:lnTo>
                  <a:lnTo>
                    <a:pt x="5104" y="2795"/>
                  </a:lnTo>
                  <a:lnTo>
                    <a:pt x="5101" y="2797"/>
                  </a:lnTo>
                  <a:lnTo>
                    <a:pt x="5101" y="2797"/>
                  </a:lnTo>
                  <a:lnTo>
                    <a:pt x="5096" y="2802"/>
                  </a:lnTo>
                  <a:lnTo>
                    <a:pt x="5091" y="2806"/>
                  </a:lnTo>
                  <a:lnTo>
                    <a:pt x="5084" y="2810"/>
                  </a:lnTo>
                  <a:lnTo>
                    <a:pt x="5080" y="2811"/>
                  </a:lnTo>
                  <a:lnTo>
                    <a:pt x="5076" y="2811"/>
                  </a:lnTo>
                  <a:lnTo>
                    <a:pt x="5076" y="2811"/>
                  </a:lnTo>
                  <a:lnTo>
                    <a:pt x="5071" y="2810"/>
                  </a:lnTo>
                  <a:lnTo>
                    <a:pt x="5066" y="2809"/>
                  </a:lnTo>
                  <a:lnTo>
                    <a:pt x="5056" y="2804"/>
                  </a:lnTo>
                  <a:lnTo>
                    <a:pt x="5046" y="2800"/>
                  </a:lnTo>
                  <a:lnTo>
                    <a:pt x="5042" y="2799"/>
                  </a:lnTo>
                  <a:lnTo>
                    <a:pt x="5038" y="2798"/>
                  </a:lnTo>
                  <a:lnTo>
                    <a:pt x="5038" y="2798"/>
                  </a:lnTo>
                  <a:lnTo>
                    <a:pt x="5027" y="2798"/>
                  </a:lnTo>
                  <a:lnTo>
                    <a:pt x="5010" y="2798"/>
                  </a:lnTo>
                  <a:lnTo>
                    <a:pt x="5003" y="2798"/>
                  </a:lnTo>
                  <a:lnTo>
                    <a:pt x="4996" y="2796"/>
                  </a:lnTo>
                  <a:lnTo>
                    <a:pt x="4991" y="2795"/>
                  </a:lnTo>
                  <a:lnTo>
                    <a:pt x="4988" y="2792"/>
                  </a:lnTo>
                  <a:lnTo>
                    <a:pt x="4988" y="2792"/>
                  </a:lnTo>
                  <a:lnTo>
                    <a:pt x="4984" y="2784"/>
                  </a:lnTo>
                  <a:lnTo>
                    <a:pt x="4983" y="2781"/>
                  </a:lnTo>
                  <a:lnTo>
                    <a:pt x="4984" y="2778"/>
                  </a:lnTo>
                  <a:lnTo>
                    <a:pt x="4984" y="2778"/>
                  </a:lnTo>
                  <a:lnTo>
                    <a:pt x="4984" y="2776"/>
                  </a:lnTo>
                  <a:lnTo>
                    <a:pt x="4984" y="2774"/>
                  </a:lnTo>
                  <a:lnTo>
                    <a:pt x="4982" y="2770"/>
                  </a:lnTo>
                  <a:lnTo>
                    <a:pt x="4977" y="2767"/>
                  </a:lnTo>
                  <a:lnTo>
                    <a:pt x="4970" y="2764"/>
                  </a:lnTo>
                  <a:lnTo>
                    <a:pt x="4970" y="2764"/>
                  </a:lnTo>
                  <a:lnTo>
                    <a:pt x="4966" y="2764"/>
                  </a:lnTo>
                  <a:lnTo>
                    <a:pt x="4962" y="2764"/>
                  </a:lnTo>
                  <a:lnTo>
                    <a:pt x="4953" y="2764"/>
                  </a:lnTo>
                  <a:lnTo>
                    <a:pt x="4946" y="2764"/>
                  </a:lnTo>
                  <a:lnTo>
                    <a:pt x="4943" y="2763"/>
                  </a:lnTo>
                  <a:lnTo>
                    <a:pt x="4942" y="2761"/>
                  </a:lnTo>
                  <a:lnTo>
                    <a:pt x="4942" y="2761"/>
                  </a:lnTo>
                  <a:lnTo>
                    <a:pt x="4939" y="2755"/>
                  </a:lnTo>
                  <a:lnTo>
                    <a:pt x="4937" y="2746"/>
                  </a:lnTo>
                  <a:lnTo>
                    <a:pt x="4935" y="2738"/>
                  </a:lnTo>
                  <a:lnTo>
                    <a:pt x="4933" y="2734"/>
                  </a:lnTo>
                  <a:lnTo>
                    <a:pt x="4930" y="2732"/>
                  </a:lnTo>
                  <a:lnTo>
                    <a:pt x="4930" y="2732"/>
                  </a:lnTo>
                  <a:lnTo>
                    <a:pt x="4929" y="2730"/>
                  </a:lnTo>
                  <a:lnTo>
                    <a:pt x="4927" y="2727"/>
                  </a:lnTo>
                  <a:lnTo>
                    <a:pt x="4926" y="2720"/>
                  </a:lnTo>
                  <a:lnTo>
                    <a:pt x="4925" y="2713"/>
                  </a:lnTo>
                  <a:lnTo>
                    <a:pt x="4923" y="2705"/>
                  </a:lnTo>
                  <a:lnTo>
                    <a:pt x="4923" y="2705"/>
                  </a:lnTo>
                  <a:lnTo>
                    <a:pt x="4919" y="2698"/>
                  </a:lnTo>
                  <a:lnTo>
                    <a:pt x="4916" y="2692"/>
                  </a:lnTo>
                  <a:lnTo>
                    <a:pt x="4915" y="2689"/>
                  </a:lnTo>
                  <a:lnTo>
                    <a:pt x="4915" y="2686"/>
                  </a:lnTo>
                  <a:lnTo>
                    <a:pt x="4916" y="2683"/>
                  </a:lnTo>
                  <a:lnTo>
                    <a:pt x="4918" y="2679"/>
                  </a:lnTo>
                  <a:lnTo>
                    <a:pt x="4918" y="2679"/>
                  </a:lnTo>
                  <a:lnTo>
                    <a:pt x="4922" y="2672"/>
                  </a:lnTo>
                  <a:lnTo>
                    <a:pt x="4924" y="2667"/>
                  </a:lnTo>
                  <a:lnTo>
                    <a:pt x="4925" y="2662"/>
                  </a:lnTo>
                  <a:lnTo>
                    <a:pt x="4925" y="2656"/>
                  </a:lnTo>
                  <a:lnTo>
                    <a:pt x="4925" y="2656"/>
                  </a:lnTo>
                  <a:lnTo>
                    <a:pt x="4924" y="2649"/>
                  </a:lnTo>
                  <a:lnTo>
                    <a:pt x="4923" y="2641"/>
                  </a:lnTo>
                  <a:lnTo>
                    <a:pt x="4922" y="2638"/>
                  </a:lnTo>
                  <a:lnTo>
                    <a:pt x="4920" y="2635"/>
                  </a:lnTo>
                  <a:lnTo>
                    <a:pt x="4918" y="2633"/>
                  </a:lnTo>
                  <a:lnTo>
                    <a:pt x="4915" y="2632"/>
                  </a:lnTo>
                  <a:lnTo>
                    <a:pt x="4915" y="2632"/>
                  </a:lnTo>
                  <a:lnTo>
                    <a:pt x="4909" y="2629"/>
                  </a:lnTo>
                  <a:lnTo>
                    <a:pt x="4903" y="2626"/>
                  </a:lnTo>
                  <a:lnTo>
                    <a:pt x="4900" y="2625"/>
                  </a:lnTo>
                  <a:lnTo>
                    <a:pt x="4897" y="2624"/>
                  </a:lnTo>
                  <a:lnTo>
                    <a:pt x="4894" y="2625"/>
                  </a:lnTo>
                  <a:lnTo>
                    <a:pt x="4892" y="2628"/>
                  </a:lnTo>
                  <a:lnTo>
                    <a:pt x="4892" y="2628"/>
                  </a:lnTo>
                  <a:lnTo>
                    <a:pt x="4883" y="2644"/>
                  </a:lnTo>
                  <a:lnTo>
                    <a:pt x="4880" y="2647"/>
                  </a:lnTo>
                  <a:lnTo>
                    <a:pt x="4878" y="2650"/>
                  </a:lnTo>
                  <a:lnTo>
                    <a:pt x="4876" y="2651"/>
                  </a:lnTo>
                  <a:lnTo>
                    <a:pt x="4873" y="2650"/>
                  </a:lnTo>
                  <a:lnTo>
                    <a:pt x="4873" y="2650"/>
                  </a:lnTo>
                  <a:lnTo>
                    <a:pt x="4870" y="2647"/>
                  </a:lnTo>
                  <a:lnTo>
                    <a:pt x="4868" y="2643"/>
                  </a:lnTo>
                  <a:lnTo>
                    <a:pt x="4867" y="2638"/>
                  </a:lnTo>
                  <a:lnTo>
                    <a:pt x="4863" y="2634"/>
                  </a:lnTo>
                  <a:lnTo>
                    <a:pt x="4863" y="2634"/>
                  </a:lnTo>
                  <a:lnTo>
                    <a:pt x="4854" y="2628"/>
                  </a:lnTo>
                  <a:lnTo>
                    <a:pt x="4852" y="2624"/>
                  </a:lnTo>
                  <a:lnTo>
                    <a:pt x="4851" y="2622"/>
                  </a:lnTo>
                  <a:lnTo>
                    <a:pt x="4852" y="2619"/>
                  </a:lnTo>
                  <a:lnTo>
                    <a:pt x="4852" y="2619"/>
                  </a:lnTo>
                  <a:lnTo>
                    <a:pt x="4853" y="2616"/>
                  </a:lnTo>
                  <a:lnTo>
                    <a:pt x="4854" y="2614"/>
                  </a:lnTo>
                  <a:lnTo>
                    <a:pt x="4857" y="2613"/>
                  </a:lnTo>
                  <a:lnTo>
                    <a:pt x="4860" y="2613"/>
                  </a:lnTo>
                  <a:lnTo>
                    <a:pt x="4866" y="2614"/>
                  </a:lnTo>
                  <a:lnTo>
                    <a:pt x="4872" y="2616"/>
                  </a:lnTo>
                  <a:lnTo>
                    <a:pt x="4872" y="2616"/>
                  </a:lnTo>
                  <a:lnTo>
                    <a:pt x="4875" y="2617"/>
                  </a:lnTo>
                  <a:lnTo>
                    <a:pt x="4879" y="2618"/>
                  </a:lnTo>
                  <a:lnTo>
                    <a:pt x="4890" y="2618"/>
                  </a:lnTo>
                  <a:lnTo>
                    <a:pt x="4901" y="2617"/>
                  </a:lnTo>
                  <a:lnTo>
                    <a:pt x="4906" y="2615"/>
                  </a:lnTo>
                  <a:lnTo>
                    <a:pt x="4909" y="2613"/>
                  </a:lnTo>
                  <a:lnTo>
                    <a:pt x="4909" y="2613"/>
                  </a:lnTo>
                  <a:lnTo>
                    <a:pt x="4914" y="2609"/>
                  </a:lnTo>
                  <a:lnTo>
                    <a:pt x="4920" y="2606"/>
                  </a:lnTo>
                  <a:lnTo>
                    <a:pt x="4937" y="2598"/>
                  </a:lnTo>
                  <a:lnTo>
                    <a:pt x="4937" y="2598"/>
                  </a:lnTo>
                  <a:lnTo>
                    <a:pt x="4947" y="2594"/>
                  </a:lnTo>
                  <a:lnTo>
                    <a:pt x="4956" y="2590"/>
                  </a:lnTo>
                  <a:lnTo>
                    <a:pt x="4960" y="2588"/>
                  </a:lnTo>
                  <a:lnTo>
                    <a:pt x="4963" y="2586"/>
                  </a:lnTo>
                  <a:lnTo>
                    <a:pt x="4965" y="2583"/>
                  </a:lnTo>
                  <a:lnTo>
                    <a:pt x="4967" y="2580"/>
                  </a:lnTo>
                  <a:lnTo>
                    <a:pt x="4967" y="2580"/>
                  </a:lnTo>
                  <a:lnTo>
                    <a:pt x="4967" y="2576"/>
                  </a:lnTo>
                  <a:lnTo>
                    <a:pt x="4966" y="2573"/>
                  </a:lnTo>
                  <a:lnTo>
                    <a:pt x="4962" y="2568"/>
                  </a:lnTo>
                  <a:lnTo>
                    <a:pt x="4959" y="2564"/>
                  </a:lnTo>
                  <a:lnTo>
                    <a:pt x="4958" y="2561"/>
                  </a:lnTo>
                  <a:lnTo>
                    <a:pt x="4957" y="2558"/>
                  </a:lnTo>
                  <a:lnTo>
                    <a:pt x="4957" y="2558"/>
                  </a:lnTo>
                  <a:lnTo>
                    <a:pt x="4959" y="2552"/>
                  </a:lnTo>
                  <a:lnTo>
                    <a:pt x="4960" y="2547"/>
                  </a:lnTo>
                  <a:lnTo>
                    <a:pt x="4960" y="2545"/>
                  </a:lnTo>
                  <a:lnTo>
                    <a:pt x="4959" y="2543"/>
                  </a:lnTo>
                  <a:lnTo>
                    <a:pt x="4957" y="2541"/>
                  </a:lnTo>
                  <a:lnTo>
                    <a:pt x="4953" y="2538"/>
                  </a:lnTo>
                  <a:lnTo>
                    <a:pt x="4953" y="2538"/>
                  </a:lnTo>
                  <a:lnTo>
                    <a:pt x="4937" y="2527"/>
                  </a:lnTo>
                  <a:lnTo>
                    <a:pt x="4929" y="2523"/>
                  </a:lnTo>
                  <a:lnTo>
                    <a:pt x="4922" y="2521"/>
                  </a:lnTo>
                  <a:lnTo>
                    <a:pt x="4922" y="2521"/>
                  </a:lnTo>
                  <a:lnTo>
                    <a:pt x="4914" y="2520"/>
                  </a:lnTo>
                  <a:lnTo>
                    <a:pt x="4904" y="2518"/>
                  </a:lnTo>
                  <a:lnTo>
                    <a:pt x="4894" y="2516"/>
                  </a:lnTo>
                  <a:lnTo>
                    <a:pt x="4883" y="2515"/>
                  </a:lnTo>
                  <a:lnTo>
                    <a:pt x="4883" y="2515"/>
                  </a:lnTo>
                  <a:lnTo>
                    <a:pt x="4871" y="2516"/>
                  </a:lnTo>
                  <a:lnTo>
                    <a:pt x="4858" y="2518"/>
                  </a:lnTo>
                  <a:lnTo>
                    <a:pt x="4842" y="2520"/>
                  </a:lnTo>
                  <a:lnTo>
                    <a:pt x="4830" y="2520"/>
                  </a:lnTo>
                  <a:lnTo>
                    <a:pt x="4830" y="2520"/>
                  </a:lnTo>
                  <a:lnTo>
                    <a:pt x="4825" y="2521"/>
                  </a:lnTo>
                  <a:lnTo>
                    <a:pt x="4821" y="2522"/>
                  </a:lnTo>
                  <a:lnTo>
                    <a:pt x="4814" y="2524"/>
                  </a:lnTo>
                  <a:lnTo>
                    <a:pt x="4806" y="2528"/>
                  </a:lnTo>
                  <a:lnTo>
                    <a:pt x="4793" y="2533"/>
                  </a:lnTo>
                  <a:lnTo>
                    <a:pt x="4793" y="2533"/>
                  </a:lnTo>
                  <a:lnTo>
                    <a:pt x="4779" y="2537"/>
                  </a:lnTo>
                  <a:lnTo>
                    <a:pt x="4767" y="2543"/>
                  </a:lnTo>
                  <a:lnTo>
                    <a:pt x="4754" y="2548"/>
                  </a:lnTo>
                  <a:lnTo>
                    <a:pt x="4739" y="2553"/>
                  </a:lnTo>
                  <a:lnTo>
                    <a:pt x="4739" y="2553"/>
                  </a:lnTo>
                  <a:lnTo>
                    <a:pt x="4731" y="2558"/>
                  </a:lnTo>
                  <a:lnTo>
                    <a:pt x="4722" y="2562"/>
                  </a:lnTo>
                  <a:lnTo>
                    <a:pt x="4707" y="2571"/>
                  </a:lnTo>
                  <a:lnTo>
                    <a:pt x="4692" y="2580"/>
                  </a:lnTo>
                  <a:lnTo>
                    <a:pt x="4686" y="2584"/>
                  </a:lnTo>
                  <a:lnTo>
                    <a:pt x="4679" y="2587"/>
                  </a:lnTo>
                  <a:lnTo>
                    <a:pt x="4679" y="2587"/>
                  </a:lnTo>
                  <a:lnTo>
                    <a:pt x="4667" y="2591"/>
                  </a:lnTo>
                  <a:lnTo>
                    <a:pt x="4659" y="2595"/>
                  </a:lnTo>
                  <a:lnTo>
                    <a:pt x="4652" y="2601"/>
                  </a:lnTo>
                  <a:lnTo>
                    <a:pt x="4644" y="2610"/>
                  </a:lnTo>
                  <a:lnTo>
                    <a:pt x="4644" y="2610"/>
                  </a:lnTo>
                  <a:lnTo>
                    <a:pt x="4619" y="2636"/>
                  </a:lnTo>
                  <a:lnTo>
                    <a:pt x="4605" y="2652"/>
                  </a:lnTo>
                  <a:lnTo>
                    <a:pt x="4593" y="2664"/>
                  </a:lnTo>
                  <a:lnTo>
                    <a:pt x="4593" y="2664"/>
                  </a:lnTo>
                  <a:lnTo>
                    <a:pt x="4588" y="2669"/>
                  </a:lnTo>
                  <a:lnTo>
                    <a:pt x="4582" y="2675"/>
                  </a:lnTo>
                  <a:lnTo>
                    <a:pt x="4574" y="2687"/>
                  </a:lnTo>
                  <a:lnTo>
                    <a:pt x="4566" y="2699"/>
                  </a:lnTo>
                  <a:lnTo>
                    <a:pt x="4562" y="2703"/>
                  </a:lnTo>
                  <a:lnTo>
                    <a:pt x="4558" y="2705"/>
                  </a:lnTo>
                  <a:lnTo>
                    <a:pt x="4558" y="2705"/>
                  </a:lnTo>
                  <a:lnTo>
                    <a:pt x="4548" y="2708"/>
                  </a:lnTo>
                  <a:lnTo>
                    <a:pt x="4538" y="2710"/>
                  </a:lnTo>
                  <a:lnTo>
                    <a:pt x="4533" y="2709"/>
                  </a:lnTo>
                  <a:lnTo>
                    <a:pt x="4531" y="2708"/>
                  </a:lnTo>
                  <a:lnTo>
                    <a:pt x="4530" y="2707"/>
                  </a:lnTo>
                  <a:lnTo>
                    <a:pt x="4530" y="2705"/>
                  </a:lnTo>
                  <a:lnTo>
                    <a:pt x="4533" y="2702"/>
                  </a:lnTo>
                  <a:lnTo>
                    <a:pt x="4533" y="2702"/>
                  </a:lnTo>
                  <a:lnTo>
                    <a:pt x="4538" y="2697"/>
                  </a:lnTo>
                  <a:lnTo>
                    <a:pt x="4543" y="2694"/>
                  </a:lnTo>
                  <a:lnTo>
                    <a:pt x="4553" y="2687"/>
                  </a:lnTo>
                  <a:lnTo>
                    <a:pt x="4563" y="2679"/>
                  </a:lnTo>
                  <a:lnTo>
                    <a:pt x="4568" y="2675"/>
                  </a:lnTo>
                  <a:lnTo>
                    <a:pt x="4571" y="2669"/>
                  </a:lnTo>
                  <a:lnTo>
                    <a:pt x="4571" y="2669"/>
                  </a:lnTo>
                  <a:lnTo>
                    <a:pt x="4574" y="2664"/>
                  </a:lnTo>
                  <a:lnTo>
                    <a:pt x="4578" y="2661"/>
                  </a:lnTo>
                  <a:lnTo>
                    <a:pt x="4588" y="2654"/>
                  </a:lnTo>
                  <a:lnTo>
                    <a:pt x="4593" y="2651"/>
                  </a:lnTo>
                  <a:lnTo>
                    <a:pt x="4597" y="2647"/>
                  </a:lnTo>
                  <a:lnTo>
                    <a:pt x="4600" y="2641"/>
                  </a:lnTo>
                  <a:lnTo>
                    <a:pt x="4603" y="2634"/>
                  </a:lnTo>
                  <a:lnTo>
                    <a:pt x="4603" y="2634"/>
                  </a:lnTo>
                  <a:lnTo>
                    <a:pt x="4607" y="2621"/>
                  </a:lnTo>
                  <a:lnTo>
                    <a:pt x="4613" y="2611"/>
                  </a:lnTo>
                  <a:lnTo>
                    <a:pt x="4619" y="2603"/>
                  </a:lnTo>
                  <a:lnTo>
                    <a:pt x="4626" y="2597"/>
                  </a:lnTo>
                  <a:lnTo>
                    <a:pt x="4626" y="2597"/>
                  </a:lnTo>
                  <a:lnTo>
                    <a:pt x="4634" y="2592"/>
                  </a:lnTo>
                  <a:lnTo>
                    <a:pt x="4643" y="2585"/>
                  </a:lnTo>
                  <a:lnTo>
                    <a:pt x="4652" y="2578"/>
                  </a:lnTo>
                  <a:lnTo>
                    <a:pt x="4655" y="2573"/>
                  </a:lnTo>
                  <a:lnTo>
                    <a:pt x="4657" y="2569"/>
                  </a:lnTo>
                  <a:lnTo>
                    <a:pt x="4657" y="2569"/>
                  </a:lnTo>
                  <a:lnTo>
                    <a:pt x="4660" y="2564"/>
                  </a:lnTo>
                  <a:lnTo>
                    <a:pt x="4662" y="2560"/>
                  </a:lnTo>
                  <a:lnTo>
                    <a:pt x="4670" y="2552"/>
                  </a:lnTo>
                  <a:lnTo>
                    <a:pt x="4680" y="2545"/>
                  </a:lnTo>
                  <a:lnTo>
                    <a:pt x="4690" y="2536"/>
                  </a:lnTo>
                  <a:lnTo>
                    <a:pt x="4690" y="2536"/>
                  </a:lnTo>
                  <a:lnTo>
                    <a:pt x="4698" y="2529"/>
                  </a:lnTo>
                  <a:lnTo>
                    <a:pt x="4705" y="2524"/>
                  </a:lnTo>
                  <a:lnTo>
                    <a:pt x="4708" y="2523"/>
                  </a:lnTo>
                  <a:lnTo>
                    <a:pt x="4713" y="2522"/>
                  </a:lnTo>
                  <a:lnTo>
                    <a:pt x="4726" y="2520"/>
                  </a:lnTo>
                  <a:lnTo>
                    <a:pt x="4726" y="2520"/>
                  </a:lnTo>
                  <a:lnTo>
                    <a:pt x="4741" y="2519"/>
                  </a:lnTo>
                  <a:lnTo>
                    <a:pt x="4747" y="2518"/>
                  </a:lnTo>
                  <a:lnTo>
                    <a:pt x="4753" y="2517"/>
                  </a:lnTo>
                  <a:lnTo>
                    <a:pt x="4758" y="2515"/>
                  </a:lnTo>
                  <a:lnTo>
                    <a:pt x="4763" y="2512"/>
                  </a:lnTo>
                  <a:lnTo>
                    <a:pt x="4767" y="2507"/>
                  </a:lnTo>
                  <a:lnTo>
                    <a:pt x="4769" y="2502"/>
                  </a:lnTo>
                  <a:lnTo>
                    <a:pt x="4769" y="2502"/>
                  </a:lnTo>
                  <a:lnTo>
                    <a:pt x="4773" y="2488"/>
                  </a:lnTo>
                  <a:lnTo>
                    <a:pt x="4776" y="2481"/>
                  </a:lnTo>
                  <a:lnTo>
                    <a:pt x="4780" y="2474"/>
                  </a:lnTo>
                  <a:lnTo>
                    <a:pt x="4784" y="2467"/>
                  </a:lnTo>
                  <a:lnTo>
                    <a:pt x="4789" y="2461"/>
                  </a:lnTo>
                  <a:lnTo>
                    <a:pt x="4794" y="2456"/>
                  </a:lnTo>
                  <a:lnTo>
                    <a:pt x="4801" y="2453"/>
                  </a:lnTo>
                  <a:lnTo>
                    <a:pt x="4801" y="2453"/>
                  </a:lnTo>
                  <a:lnTo>
                    <a:pt x="4808" y="2451"/>
                  </a:lnTo>
                  <a:lnTo>
                    <a:pt x="4815" y="2449"/>
                  </a:lnTo>
                  <a:lnTo>
                    <a:pt x="4826" y="2448"/>
                  </a:lnTo>
                  <a:lnTo>
                    <a:pt x="4835" y="2447"/>
                  </a:lnTo>
                  <a:lnTo>
                    <a:pt x="4839" y="2445"/>
                  </a:lnTo>
                  <a:lnTo>
                    <a:pt x="4843" y="2444"/>
                  </a:lnTo>
                  <a:lnTo>
                    <a:pt x="4843" y="2444"/>
                  </a:lnTo>
                  <a:lnTo>
                    <a:pt x="4850" y="2440"/>
                  </a:lnTo>
                  <a:lnTo>
                    <a:pt x="4856" y="2437"/>
                  </a:lnTo>
                  <a:lnTo>
                    <a:pt x="4867" y="2436"/>
                  </a:lnTo>
                  <a:lnTo>
                    <a:pt x="4885" y="2433"/>
                  </a:lnTo>
                  <a:lnTo>
                    <a:pt x="4885" y="2433"/>
                  </a:lnTo>
                  <a:lnTo>
                    <a:pt x="4904" y="2432"/>
                  </a:lnTo>
                  <a:lnTo>
                    <a:pt x="4922" y="2433"/>
                  </a:lnTo>
                  <a:lnTo>
                    <a:pt x="4940" y="2434"/>
                  </a:lnTo>
                  <a:lnTo>
                    <a:pt x="4960" y="2434"/>
                  </a:lnTo>
                  <a:lnTo>
                    <a:pt x="4960" y="2434"/>
                  </a:lnTo>
                  <a:lnTo>
                    <a:pt x="4997" y="2434"/>
                  </a:lnTo>
                  <a:lnTo>
                    <a:pt x="5025" y="2434"/>
                  </a:lnTo>
                  <a:lnTo>
                    <a:pt x="5025" y="2434"/>
                  </a:lnTo>
                  <a:lnTo>
                    <a:pt x="5041" y="2434"/>
                  </a:lnTo>
                  <a:lnTo>
                    <a:pt x="5061" y="2434"/>
                  </a:lnTo>
                  <a:lnTo>
                    <a:pt x="5071" y="2435"/>
                  </a:lnTo>
                  <a:lnTo>
                    <a:pt x="5080" y="2436"/>
                  </a:lnTo>
                  <a:lnTo>
                    <a:pt x="5088" y="2438"/>
                  </a:lnTo>
                  <a:lnTo>
                    <a:pt x="5094" y="2441"/>
                  </a:lnTo>
                  <a:lnTo>
                    <a:pt x="5094" y="2441"/>
                  </a:lnTo>
                  <a:lnTo>
                    <a:pt x="5099" y="2445"/>
                  </a:lnTo>
                  <a:lnTo>
                    <a:pt x="5105" y="2447"/>
                  </a:lnTo>
                  <a:lnTo>
                    <a:pt x="5110" y="2448"/>
                  </a:lnTo>
                  <a:lnTo>
                    <a:pt x="5115" y="2449"/>
                  </a:lnTo>
                  <a:lnTo>
                    <a:pt x="5128" y="2448"/>
                  </a:lnTo>
                  <a:lnTo>
                    <a:pt x="5146" y="2447"/>
                  </a:lnTo>
                  <a:lnTo>
                    <a:pt x="5146" y="2447"/>
                  </a:lnTo>
                  <a:lnTo>
                    <a:pt x="5170" y="2446"/>
                  </a:lnTo>
                  <a:lnTo>
                    <a:pt x="5199" y="2445"/>
                  </a:lnTo>
                  <a:lnTo>
                    <a:pt x="5213" y="2443"/>
                  </a:lnTo>
                  <a:lnTo>
                    <a:pt x="5224" y="2441"/>
                  </a:lnTo>
                  <a:lnTo>
                    <a:pt x="5234" y="2437"/>
                  </a:lnTo>
                  <a:lnTo>
                    <a:pt x="5238" y="2435"/>
                  </a:lnTo>
                  <a:lnTo>
                    <a:pt x="5241" y="2433"/>
                  </a:lnTo>
                  <a:lnTo>
                    <a:pt x="5241" y="2433"/>
                  </a:lnTo>
                  <a:lnTo>
                    <a:pt x="5249" y="2422"/>
                  </a:lnTo>
                  <a:lnTo>
                    <a:pt x="5256" y="2412"/>
                  </a:lnTo>
                  <a:lnTo>
                    <a:pt x="5260" y="2408"/>
                  </a:lnTo>
                  <a:lnTo>
                    <a:pt x="5265" y="2404"/>
                  </a:lnTo>
                  <a:lnTo>
                    <a:pt x="5271" y="2400"/>
                  </a:lnTo>
                  <a:lnTo>
                    <a:pt x="5279" y="2398"/>
                  </a:lnTo>
                  <a:lnTo>
                    <a:pt x="5279" y="2398"/>
                  </a:lnTo>
                  <a:lnTo>
                    <a:pt x="5292" y="2394"/>
                  </a:lnTo>
                  <a:lnTo>
                    <a:pt x="5295" y="2392"/>
                  </a:lnTo>
                  <a:lnTo>
                    <a:pt x="5298" y="2390"/>
                  </a:lnTo>
                  <a:lnTo>
                    <a:pt x="5301" y="2383"/>
                  </a:lnTo>
                  <a:lnTo>
                    <a:pt x="5308" y="2373"/>
                  </a:lnTo>
                  <a:lnTo>
                    <a:pt x="5308" y="2373"/>
                  </a:lnTo>
                  <a:lnTo>
                    <a:pt x="5316" y="2362"/>
                  </a:lnTo>
                  <a:lnTo>
                    <a:pt x="5321" y="2354"/>
                  </a:lnTo>
                  <a:lnTo>
                    <a:pt x="5325" y="2350"/>
                  </a:lnTo>
                  <a:lnTo>
                    <a:pt x="5329" y="2348"/>
                  </a:lnTo>
                  <a:lnTo>
                    <a:pt x="5335" y="2345"/>
                  </a:lnTo>
                  <a:lnTo>
                    <a:pt x="5343" y="2344"/>
                  </a:lnTo>
                  <a:lnTo>
                    <a:pt x="5343" y="2344"/>
                  </a:lnTo>
                  <a:lnTo>
                    <a:pt x="5372" y="2339"/>
                  </a:lnTo>
                  <a:lnTo>
                    <a:pt x="5394" y="2337"/>
                  </a:lnTo>
                  <a:lnTo>
                    <a:pt x="5394" y="2337"/>
                  </a:lnTo>
                  <a:lnTo>
                    <a:pt x="5409" y="2335"/>
                  </a:lnTo>
                  <a:lnTo>
                    <a:pt x="5417" y="2334"/>
                  </a:lnTo>
                  <a:lnTo>
                    <a:pt x="5426" y="2332"/>
                  </a:lnTo>
                  <a:lnTo>
                    <a:pt x="5436" y="2328"/>
                  </a:lnTo>
                  <a:lnTo>
                    <a:pt x="5445" y="2324"/>
                  </a:lnTo>
                  <a:lnTo>
                    <a:pt x="5456" y="2318"/>
                  </a:lnTo>
                  <a:lnTo>
                    <a:pt x="5465" y="2311"/>
                  </a:lnTo>
                  <a:lnTo>
                    <a:pt x="5465" y="2311"/>
                  </a:lnTo>
                  <a:lnTo>
                    <a:pt x="5481" y="2297"/>
                  </a:lnTo>
                  <a:lnTo>
                    <a:pt x="5494" y="2289"/>
                  </a:lnTo>
                  <a:lnTo>
                    <a:pt x="5503" y="2283"/>
                  </a:lnTo>
                  <a:lnTo>
                    <a:pt x="5507" y="2281"/>
                  </a:lnTo>
                  <a:lnTo>
                    <a:pt x="5509" y="2278"/>
                  </a:lnTo>
                  <a:lnTo>
                    <a:pt x="5509" y="2278"/>
                  </a:lnTo>
                  <a:lnTo>
                    <a:pt x="5510" y="2275"/>
                  </a:lnTo>
                  <a:lnTo>
                    <a:pt x="5511" y="2272"/>
                  </a:lnTo>
                  <a:lnTo>
                    <a:pt x="5510" y="2268"/>
                  </a:lnTo>
                  <a:lnTo>
                    <a:pt x="5510" y="2264"/>
                  </a:lnTo>
                  <a:lnTo>
                    <a:pt x="5508" y="2260"/>
                  </a:lnTo>
                  <a:lnTo>
                    <a:pt x="5506" y="2257"/>
                  </a:lnTo>
                  <a:lnTo>
                    <a:pt x="5503" y="2253"/>
                  </a:lnTo>
                  <a:lnTo>
                    <a:pt x="5499" y="2251"/>
                  </a:lnTo>
                  <a:lnTo>
                    <a:pt x="5499" y="2251"/>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8" name="Freeform 262">
              <a:extLst>
                <a:ext uri="{FF2B5EF4-FFF2-40B4-BE49-F238E27FC236}">
                  <a16:creationId xmlns:a16="http://schemas.microsoft.com/office/drawing/2014/main" id="{6C8FAB58-5B0B-4672-B505-28AE05DC0B11}"/>
                </a:ext>
              </a:extLst>
            </p:cNvPr>
            <p:cNvSpPr>
              <a:spLocks/>
            </p:cNvSpPr>
            <p:nvPr/>
          </p:nvSpPr>
          <p:spPr bwMode="auto">
            <a:xfrm>
              <a:off x="4260350" y="3084600"/>
              <a:ext cx="3815" cy="4427"/>
            </a:xfrm>
            <a:custGeom>
              <a:avLst/>
              <a:gdLst>
                <a:gd name="T0" fmla="*/ 3 w 14"/>
                <a:gd name="T1" fmla="*/ 0 h 11"/>
                <a:gd name="T2" fmla="*/ 3 w 14"/>
                <a:gd name="T3" fmla="*/ 0 h 11"/>
                <a:gd name="T4" fmla="*/ 2 w 14"/>
                <a:gd name="T5" fmla="*/ 2 h 11"/>
                <a:gd name="T6" fmla="*/ 0 w 14"/>
                <a:gd name="T7" fmla="*/ 5 h 11"/>
                <a:gd name="T8" fmla="*/ 0 w 14"/>
                <a:gd name="T9" fmla="*/ 7 h 11"/>
                <a:gd name="T10" fmla="*/ 0 w 14"/>
                <a:gd name="T11" fmla="*/ 8 h 11"/>
                <a:gd name="T12" fmla="*/ 2 w 14"/>
                <a:gd name="T13" fmla="*/ 10 h 11"/>
                <a:gd name="T14" fmla="*/ 4 w 14"/>
                <a:gd name="T15" fmla="*/ 11 h 11"/>
                <a:gd name="T16" fmla="*/ 4 w 14"/>
                <a:gd name="T17" fmla="*/ 11 h 11"/>
                <a:gd name="T18" fmla="*/ 10 w 14"/>
                <a:gd name="T19" fmla="*/ 11 h 11"/>
                <a:gd name="T20" fmla="*/ 13 w 14"/>
                <a:gd name="T21" fmla="*/ 10 h 11"/>
                <a:gd name="T22" fmla="*/ 14 w 14"/>
                <a:gd name="T23" fmla="*/ 8 h 11"/>
                <a:gd name="T24" fmla="*/ 13 w 14"/>
                <a:gd name="T25" fmla="*/ 6 h 11"/>
                <a:gd name="T26" fmla="*/ 13 w 14"/>
                <a:gd name="T27" fmla="*/ 6 h 11"/>
                <a:gd name="T28" fmla="*/ 12 w 14"/>
                <a:gd name="T29" fmla="*/ 3 h 11"/>
                <a:gd name="T30" fmla="*/ 9 w 14"/>
                <a:gd name="T31" fmla="*/ 1 h 11"/>
                <a:gd name="T32" fmla="*/ 6 w 14"/>
                <a:gd name="T33" fmla="*/ 0 h 11"/>
                <a:gd name="T34" fmla="*/ 3 w 14"/>
                <a:gd name="T35" fmla="*/ 0 h 11"/>
                <a:gd name="T36" fmla="*/ 3 w 1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3" y="0"/>
                  </a:moveTo>
                  <a:lnTo>
                    <a:pt x="3" y="0"/>
                  </a:lnTo>
                  <a:lnTo>
                    <a:pt x="2" y="2"/>
                  </a:lnTo>
                  <a:lnTo>
                    <a:pt x="0" y="5"/>
                  </a:lnTo>
                  <a:lnTo>
                    <a:pt x="0" y="7"/>
                  </a:lnTo>
                  <a:lnTo>
                    <a:pt x="0" y="8"/>
                  </a:lnTo>
                  <a:lnTo>
                    <a:pt x="2" y="10"/>
                  </a:lnTo>
                  <a:lnTo>
                    <a:pt x="4" y="11"/>
                  </a:lnTo>
                  <a:lnTo>
                    <a:pt x="4" y="11"/>
                  </a:lnTo>
                  <a:lnTo>
                    <a:pt x="10" y="11"/>
                  </a:lnTo>
                  <a:lnTo>
                    <a:pt x="13" y="10"/>
                  </a:lnTo>
                  <a:lnTo>
                    <a:pt x="14" y="8"/>
                  </a:lnTo>
                  <a:lnTo>
                    <a:pt x="13" y="6"/>
                  </a:lnTo>
                  <a:lnTo>
                    <a:pt x="13" y="6"/>
                  </a:lnTo>
                  <a:lnTo>
                    <a:pt x="12" y="3"/>
                  </a:lnTo>
                  <a:lnTo>
                    <a:pt x="9" y="1"/>
                  </a:lnTo>
                  <a:lnTo>
                    <a:pt x="6" y="0"/>
                  </a:lnTo>
                  <a:lnTo>
                    <a:pt x="3" y="0"/>
                  </a:lnTo>
                  <a:lnTo>
                    <a:pt x="3" y="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9" name="Freeform 263">
              <a:extLst>
                <a:ext uri="{FF2B5EF4-FFF2-40B4-BE49-F238E27FC236}">
                  <a16:creationId xmlns:a16="http://schemas.microsoft.com/office/drawing/2014/main" id="{DD3BFE77-AB2F-4C80-B62A-749201E9DA81}"/>
                </a:ext>
              </a:extLst>
            </p:cNvPr>
            <p:cNvSpPr>
              <a:spLocks/>
            </p:cNvSpPr>
            <p:nvPr/>
          </p:nvSpPr>
          <p:spPr bwMode="auto">
            <a:xfrm>
              <a:off x="4255264" y="3093453"/>
              <a:ext cx="30509" cy="29508"/>
            </a:xfrm>
            <a:custGeom>
              <a:avLst/>
              <a:gdLst>
                <a:gd name="T0" fmla="*/ 45 w 97"/>
                <a:gd name="T1" fmla="*/ 8 h 82"/>
                <a:gd name="T2" fmla="*/ 46 w 97"/>
                <a:gd name="T3" fmla="*/ 12 h 82"/>
                <a:gd name="T4" fmla="*/ 44 w 97"/>
                <a:gd name="T5" fmla="*/ 16 h 82"/>
                <a:gd name="T6" fmla="*/ 36 w 97"/>
                <a:gd name="T7" fmla="*/ 20 h 82"/>
                <a:gd name="T8" fmla="*/ 27 w 97"/>
                <a:gd name="T9" fmla="*/ 23 h 82"/>
                <a:gd name="T10" fmla="*/ 15 w 97"/>
                <a:gd name="T11" fmla="*/ 26 h 82"/>
                <a:gd name="T12" fmla="*/ 12 w 97"/>
                <a:gd name="T13" fmla="*/ 30 h 82"/>
                <a:gd name="T14" fmla="*/ 8 w 97"/>
                <a:gd name="T15" fmla="*/ 34 h 82"/>
                <a:gd name="T16" fmla="*/ 1 w 97"/>
                <a:gd name="T17" fmla="*/ 42 h 82"/>
                <a:gd name="T18" fmla="*/ 0 w 97"/>
                <a:gd name="T19" fmla="*/ 46 h 82"/>
                <a:gd name="T20" fmla="*/ 0 w 97"/>
                <a:gd name="T21" fmla="*/ 50 h 82"/>
                <a:gd name="T22" fmla="*/ 5 w 97"/>
                <a:gd name="T23" fmla="*/ 54 h 82"/>
                <a:gd name="T24" fmla="*/ 9 w 97"/>
                <a:gd name="T25" fmla="*/ 52 h 82"/>
                <a:gd name="T26" fmla="*/ 18 w 97"/>
                <a:gd name="T27" fmla="*/ 49 h 82"/>
                <a:gd name="T28" fmla="*/ 21 w 97"/>
                <a:gd name="T29" fmla="*/ 50 h 82"/>
                <a:gd name="T30" fmla="*/ 22 w 97"/>
                <a:gd name="T31" fmla="*/ 54 h 82"/>
                <a:gd name="T32" fmla="*/ 21 w 97"/>
                <a:gd name="T33" fmla="*/ 55 h 82"/>
                <a:gd name="T34" fmla="*/ 17 w 97"/>
                <a:gd name="T35" fmla="*/ 58 h 82"/>
                <a:gd name="T36" fmla="*/ 10 w 97"/>
                <a:gd name="T37" fmla="*/ 63 h 82"/>
                <a:gd name="T38" fmla="*/ 5 w 97"/>
                <a:gd name="T39" fmla="*/ 71 h 82"/>
                <a:gd name="T40" fmla="*/ 4 w 97"/>
                <a:gd name="T41" fmla="*/ 79 h 82"/>
                <a:gd name="T42" fmla="*/ 5 w 97"/>
                <a:gd name="T43" fmla="*/ 81 h 82"/>
                <a:gd name="T44" fmla="*/ 7 w 97"/>
                <a:gd name="T45" fmla="*/ 81 h 82"/>
                <a:gd name="T46" fmla="*/ 10 w 97"/>
                <a:gd name="T47" fmla="*/ 79 h 82"/>
                <a:gd name="T48" fmla="*/ 26 w 97"/>
                <a:gd name="T49" fmla="*/ 71 h 82"/>
                <a:gd name="T50" fmla="*/ 30 w 97"/>
                <a:gd name="T51" fmla="*/ 73 h 82"/>
                <a:gd name="T52" fmla="*/ 32 w 97"/>
                <a:gd name="T53" fmla="*/ 77 h 82"/>
                <a:gd name="T54" fmla="*/ 38 w 97"/>
                <a:gd name="T55" fmla="*/ 81 h 82"/>
                <a:gd name="T56" fmla="*/ 44 w 97"/>
                <a:gd name="T57" fmla="*/ 81 h 82"/>
                <a:gd name="T58" fmla="*/ 59 w 97"/>
                <a:gd name="T59" fmla="*/ 80 h 82"/>
                <a:gd name="T60" fmla="*/ 64 w 97"/>
                <a:gd name="T61" fmla="*/ 78 h 82"/>
                <a:gd name="T62" fmla="*/ 66 w 97"/>
                <a:gd name="T63" fmla="*/ 73 h 82"/>
                <a:gd name="T64" fmla="*/ 68 w 97"/>
                <a:gd name="T65" fmla="*/ 66 h 82"/>
                <a:gd name="T66" fmla="*/ 70 w 97"/>
                <a:gd name="T67" fmla="*/ 53 h 82"/>
                <a:gd name="T68" fmla="*/ 74 w 97"/>
                <a:gd name="T69" fmla="*/ 50 h 82"/>
                <a:gd name="T70" fmla="*/ 76 w 97"/>
                <a:gd name="T71" fmla="*/ 50 h 82"/>
                <a:gd name="T72" fmla="*/ 79 w 97"/>
                <a:gd name="T73" fmla="*/ 55 h 82"/>
                <a:gd name="T74" fmla="*/ 83 w 97"/>
                <a:gd name="T75" fmla="*/ 60 h 82"/>
                <a:gd name="T76" fmla="*/ 84 w 97"/>
                <a:gd name="T77" fmla="*/ 60 h 82"/>
                <a:gd name="T78" fmla="*/ 87 w 97"/>
                <a:gd name="T79" fmla="*/ 58 h 82"/>
                <a:gd name="T80" fmla="*/ 90 w 97"/>
                <a:gd name="T81" fmla="*/ 50 h 82"/>
                <a:gd name="T82" fmla="*/ 92 w 97"/>
                <a:gd name="T83" fmla="*/ 48 h 82"/>
                <a:gd name="T84" fmla="*/ 94 w 97"/>
                <a:gd name="T85" fmla="*/ 47 h 82"/>
                <a:gd name="T86" fmla="*/ 97 w 97"/>
                <a:gd name="T87" fmla="*/ 40 h 82"/>
                <a:gd name="T88" fmla="*/ 97 w 97"/>
                <a:gd name="T89" fmla="*/ 29 h 82"/>
                <a:gd name="T90" fmla="*/ 93 w 97"/>
                <a:gd name="T91" fmla="*/ 22 h 82"/>
                <a:gd name="T92" fmla="*/ 89 w 97"/>
                <a:gd name="T93" fmla="*/ 23 h 82"/>
                <a:gd name="T94" fmla="*/ 88 w 97"/>
                <a:gd name="T95" fmla="*/ 24 h 82"/>
                <a:gd name="T96" fmla="*/ 83 w 97"/>
                <a:gd name="T97" fmla="*/ 28 h 82"/>
                <a:gd name="T98" fmla="*/ 76 w 97"/>
                <a:gd name="T99" fmla="*/ 26 h 82"/>
                <a:gd name="T100" fmla="*/ 69 w 97"/>
                <a:gd name="T101" fmla="*/ 20 h 82"/>
                <a:gd name="T102" fmla="*/ 64 w 97"/>
                <a:gd name="T103" fmla="*/ 13 h 82"/>
                <a:gd name="T104" fmla="*/ 63 w 97"/>
                <a:gd name="T105" fmla="*/ 10 h 82"/>
                <a:gd name="T106" fmla="*/ 57 w 97"/>
                <a:gd name="T107" fmla="*/ 5 h 82"/>
                <a:gd name="T108" fmla="*/ 48 w 97"/>
                <a:gd name="T109" fmla="*/ 0 h 82"/>
                <a:gd name="T110" fmla="*/ 45 w 97"/>
                <a:gd name="T111" fmla="*/ 2 h 82"/>
                <a:gd name="T112" fmla="*/ 45 w 97"/>
                <a:gd name="T113"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 h="82">
                  <a:moveTo>
                    <a:pt x="45" y="8"/>
                  </a:moveTo>
                  <a:lnTo>
                    <a:pt x="45" y="8"/>
                  </a:lnTo>
                  <a:lnTo>
                    <a:pt x="46" y="9"/>
                  </a:lnTo>
                  <a:lnTo>
                    <a:pt x="46" y="12"/>
                  </a:lnTo>
                  <a:lnTo>
                    <a:pt x="45" y="14"/>
                  </a:lnTo>
                  <a:lnTo>
                    <a:pt x="44" y="16"/>
                  </a:lnTo>
                  <a:lnTo>
                    <a:pt x="41" y="18"/>
                  </a:lnTo>
                  <a:lnTo>
                    <a:pt x="36" y="20"/>
                  </a:lnTo>
                  <a:lnTo>
                    <a:pt x="36" y="20"/>
                  </a:lnTo>
                  <a:lnTo>
                    <a:pt x="27" y="23"/>
                  </a:lnTo>
                  <a:lnTo>
                    <a:pt x="20" y="24"/>
                  </a:lnTo>
                  <a:lnTo>
                    <a:pt x="15" y="26"/>
                  </a:lnTo>
                  <a:lnTo>
                    <a:pt x="13" y="28"/>
                  </a:lnTo>
                  <a:lnTo>
                    <a:pt x="12" y="30"/>
                  </a:lnTo>
                  <a:lnTo>
                    <a:pt x="12" y="30"/>
                  </a:lnTo>
                  <a:lnTo>
                    <a:pt x="8" y="34"/>
                  </a:lnTo>
                  <a:lnTo>
                    <a:pt x="4" y="38"/>
                  </a:lnTo>
                  <a:lnTo>
                    <a:pt x="1" y="42"/>
                  </a:lnTo>
                  <a:lnTo>
                    <a:pt x="0" y="44"/>
                  </a:lnTo>
                  <a:lnTo>
                    <a:pt x="0" y="46"/>
                  </a:lnTo>
                  <a:lnTo>
                    <a:pt x="0" y="46"/>
                  </a:lnTo>
                  <a:lnTo>
                    <a:pt x="0" y="50"/>
                  </a:lnTo>
                  <a:lnTo>
                    <a:pt x="2" y="53"/>
                  </a:lnTo>
                  <a:lnTo>
                    <a:pt x="5" y="54"/>
                  </a:lnTo>
                  <a:lnTo>
                    <a:pt x="9" y="52"/>
                  </a:lnTo>
                  <a:lnTo>
                    <a:pt x="9" y="52"/>
                  </a:lnTo>
                  <a:lnTo>
                    <a:pt x="13" y="50"/>
                  </a:lnTo>
                  <a:lnTo>
                    <a:pt x="18" y="49"/>
                  </a:lnTo>
                  <a:lnTo>
                    <a:pt x="19" y="49"/>
                  </a:lnTo>
                  <a:lnTo>
                    <a:pt x="21" y="50"/>
                  </a:lnTo>
                  <a:lnTo>
                    <a:pt x="22" y="52"/>
                  </a:lnTo>
                  <a:lnTo>
                    <a:pt x="22" y="54"/>
                  </a:lnTo>
                  <a:lnTo>
                    <a:pt x="22" y="54"/>
                  </a:lnTo>
                  <a:lnTo>
                    <a:pt x="21" y="55"/>
                  </a:lnTo>
                  <a:lnTo>
                    <a:pt x="20" y="57"/>
                  </a:lnTo>
                  <a:lnTo>
                    <a:pt x="17" y="58"/>
                  </a:lnTo>
                  <a:lnTo>
                    <a:pt x="13" y="60"/>
                  </a:lnTo>
                  <a:lnTo>
                    <a:pt x="10" y="63"/>
                  </a:lnTo>
                  <a:lnTo>
                    <a:pt x="10" y="63"/>
                  </a:lnTo>
                  <a:lnTo>
                    <a:pt x="5" y="71"/>
                  </a:lnTo>
                  <a:lnTo>
                    <a:pt x="4" y="75"/>
                  </a:lnTo>
                  <a:lnTo>
                    <a:pt x="4" y="79"/>
                  </a:lnTo>
                  <a:lnTo>
                    <a:pt x="4" y="79"/>
                  </a:lnTo>
                  <a:lnTo>
                    <a:pt x="5" y="81"/>
                  </a:lnTo>
                  <a:lnTo>
                    <a:pt x="5" y="82"/>
                  </a:lnTo>
                  <a:lnTo>
                    <a:pt x="7" y="81"/>
                  </a:lnTo>
                  <a:lnTo>
                    <a:pt x="10" y="79"/>
                  </a:lnTo>
                  <a:lnTo>
                    <a:pt x="10" y="79"/>
                  </a:lnTo>
                  <a:lnTo>
                    <a:pt x="21" y="73"/>
                  </a:lnTo>
                  <a:lnTo>
                    <a:pt x="26" y="71"/>
                  </a:lnTo>
                  <a:lnTo>
                    <a:pt x="28" y="72"/>
                  </a:lnTo>
                  <a:lnTo>
                    <a:pt x="30" y="73"/>
                  </a:lnTo>
                  <a:lnTo>
                    <a:pt x="30" y="73"/>
                  </a:lnTo>
                  <a:lnTo>
                    <a:pt x="32" y="77"/>
                  </a:lnTo>
                  <a:lnTo>
                    <a:pt x="35" y="79"/>
                  </a:lnTo>
                  <a:lnTo>
                    <a:pt x="38" y="81"/>
                  </a:lnTo>
                  <a:lnTo>
                    <a:pt x="44" y="81"/>
                  </a:lnTo>
                  <a:lnTo>
                    <a:pt x="44" y="81"/>
                  </a:lnTo>
                  <a:lnTo>
                    <a:pt x="52" y="81"/>
                  </a:lnTo>
                  <a:lnTo>
                    <a:pt x="59" y="80"/>
                  </a:lnTo>
                  <a:lnTo>
                    <a:pt x="61" y="79"/>
                  </a:lnTo>
                  <a:lnTo>
                    <a:pt x="64" y="78"/>
                  </a:lnTo>
                  <a:lnTo>
                    <a:pt x="65" y="76"/>
                  </a:lnTo>
                  <a:lnTo>
                    <a:pt x="66" y="73"/>
                  </a:lnTo>
                  <a:lnTo>
                    <a:pt x="66" y="73"/>
                  </a:lnTo>
                  <a:lnTo>
                    <a:pt x="68" y="66"/>
                  </a:lnTo>
                  <a:lnTo>
                    <a:pt x="69" y="59"/>
                  </a:lnTo>
                  <a:lnTo>
                    <a:pt x="70" y="53"/>
                  </a:lnTo>
                  <a:lnTo>
                    <a:pt x="72" y="51"/>
                  </a:lnTo>
                  <a:lnTo>
                    <a:pt x="74" y="50"/>
                  </a:lnTo>
                  <a:lnTo>
                    <a:pt x="74" y="50"/>
                  </a:lnTo>
                  <a:lnTo>
                    <a:pt x="76" y="50"/>
                  </a:lnTo>
                  <a:lnTo>
                    <a:pt x="77" y="51"/>
                  </a:lnTo>
                  <a:lnTo>
                    <a:pt x="79" y="55"/>
                  </a:lnTo>
                  <a:lnTo>
                    <a:pt x="81" y="59"/>
                  </a:lnTo>
                  <a:lnTo>
                    <a:pt x="83" y="60"/>
                  </a:lnTo>
                  <a:lnTo>
                    <a:pt x="84" y="60"/>
                  </a:lnTo>
                  <a:lnTo>
                    <a:pt x="84" y="60"/>
                  </a:lnTo>
                  <a:lnTo>
                    <a:pt x="86" y="59"/>
                  </a:lnTo>
                  <a:lnTo>
                    <a:pt x="87" y="58"/>
                  </a:lnTo>
                  <a:lnTo>
                    <a:pt x="88" y="54"/>
                  </a:lnTo>
                  <a:lnTo>
                    <a:pt x="90" y="50"/>
                  </a:lnTo>
                  <a:lnTo>
                    <a:pt x="91" y="49"/>
                  </a:lnTo>
                  <a:lnTo>
                    <a:pt x="92" y="48"/>
                  </a:lnTo>
                  <a:lnTo>
                    <a:pt x="92" y="48"/>
                  </a:lnTo>
                  <a:lnTo>
                    <a:pt x="94" y="47"/>
                  </a:lnTo>
                  <a:lnTo>
                    <a:pt x="95" y="45"/>
                  </a:lnTo>
                  <a:lnTo>
                    <a:pt x="97" y="40"/>
                  </a:lnTo>
                  <a:lnTo>
                    <a:pt x="97" y="29"/>
                  </a:lnTo>
                  <a:lnTo>
                    <a:pt x="97" y="29"/>
                  </a:lnTo>
                  <a:lnTo>
                    <a:pt x="95" y="25"/>
                  </a:lnTo>
                  <a:lnTo>
                    <a:pt x="93" y="22"/>
                  </a:lnTo>
                  <a:lnTo>
                    <a:pt x="90" y="22"/>
                  </a:lnTo>
                  <a:lnTo>
                    <a:pt x="89" y="23"/>
                  </a:lnTo>
                  <a:lnTo>
                    <a:pt x="88" y="24"/>
                  </a:lnTo>
                  <a:lnTo>
                    <a:pt x="88" y="24"/>
                  </a:lnTo>
                  <a:lnTo>
                    <a:pt x="86" y="27"/>
                  </a:lnTo>
                  <a:lnTo>
                    <a:pt x="83" y="28"/>
                  </a:lnTo>
                  <a:lnTo>
                    <a:pt x="80" y="28"/>
                  </a:lnTo>
                  <a:lnTo>
                    <a:pt x="76" y="26"/>
                  </a:lnTo>
                  <a:lnTo>
                    <a:pt x="76" y="26"/>
                  </a:lnTo>
                  <a:lnTo>
                    <a:pt x="69" y="20"/>
                  </a:lnTo>
                  <a:lnTo>
                    <a:pt x="66" y="17"/>
                  </a:lnTo>
                  <a:lnTo>
                    <a:pt x="64" y="13"/>
                  </a:lnTo>
                  <a:lnTo>
                    <a:pt x="64" y="13"/>
                  </a:lnTo>
                  <a:lnTo>
                    <a:pt x="63" y="10"/>
                  </a:lnTo>
                  <a:lnTo>
                    <a:pt x="60" y="8"/>
                  </a:lnTo>
                  <a:lnTo>
                    <a:pt x="57" y="5"/>
                  </a:lnTo>
                  <a:lnTo>
                    <a:pt x="53" y="3"/>
                  </a:lnTo>
                  <a:lnTo>
                    <a:pt x="48" y="0"/>
                  </a:lnTo>
                  <a:lnTo>
                    <a:pt x="46" y="0"/>
                  </a:lnTo>
                  <a:lnTo>
                    <a:pt x="45" y="2"/>
                  </a:lnTo>
                  <a:lnTo>
                    <a:pt x="44" y="4"/>
                  </a:lnTo>
                  <a:lnTo>
                    <a:pt x="45" y="8"/>
                  </a:lnTo>
                  <a:lnTo>
                    <a:pt x="45" y="8"/>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0" name="Freeform 264">
              <a:extLst>
                <a:ext uri="{FF2B5EF4-FFF2-40B4-BE49-F238E27FC236}">
                  <a16:creationId xmlns:a16="http://schemas.microsoft.com/office/drawing/2014/main" id="{94D6B246-8D96-4465-80C9-DF80C0D262D7}"/>
                </a:ext>
              </a:extLst>
            </p:cNvPr>
            <p:cNvSpPr>
              <a:spLocks/>
            </p:cNvSpPr>
            <p:nvPr/>
          </p:nvSpPr>
          <p:spPr bwMode="auto">
            <a:xfrm>
              <a:off x="4248909" y="2889843"/>
              <a:ext cx="24153" cy="30984"/>
            </a:xfrm>
            <a:custGeom>
              <a:avLst/>
              <a:gdLst>
                <a:gd name="T0" fmla="*/ 29 w 76"/>
                <a:gd name="T1" fmla="*/ 7 h 84"/>
                <a:gd name="T2" fmla="*/ 27 w 76"/>
                <a:gd name="T3" fmla="*/ 14 h 84"/>
                <a:gd name="T4" fmla="*/ 21 w 76"/>
                <a:gd name="T5" fmla="*/ 23 h 84"/>
                <a:gd name="T6" fmla="*/ 17 w 76"/>
                <a:gd name="T7" fmla="*/ 25 h 84"/>
                <a:gd name="T8" fmla="*/ 12 w 76"/>
                <a:gd name="T9" fmla="*/ 29 h 84"/>
                <a:gd name="T10" fmla="*/ 9 w 76"/>
                <a:gd name="T11" fmla="*/ 37 h 84"/>
                <a:gd name="T12" fmla="*/ 5 w 76"/>
                <a:gd name="T13" fmla="*/ 40 h 84"/>
                <a:gd name="T14" fmla="*/ 2 w 76"/>
                <a:gd name="T15" fmla="*/ 41 h 84"/>
                <a:gd name="T16" fmla="*/ 0 w 76"/>
                <a:gd name="T17" fmla="*/ 45 h 84"/>
                <a:gd name="T18" fmla="*/ 1 w 76"/>
                <a:gd name="T19" fmla="*/ 51 h 84"/>
                <a:gd name="T20" fmla="*/ 7 w 76"/>
                <a:gd name="T21" fmla="*/ 60 h 84"/>
                <a:gd name="T22" fmla="*/ 16 w 76"/>
                <a:gd name="T23" fmla="*/ 68 h 84"/>
                <a:gd name="T24" fmla="*/ 22 w 76"/>
                <a:gd name="T25" fmla="*/ 76 h 84"/>
                <a:gd name="T26" fmla="*/ 25 w 76"/>
                <a:gd name="T27" fmla="*/ 78 h 84"/>
                <a:gd name="T28" fmla="*/ 32 w 76"/>
                <a:gd name="T29" fmla="*/ 82 h 84"/>
                <a:gd name="T30" fmla="*/ 41 w 76"/>
                <a:gd name="T31" fmla="*/ 84 h 84"/>
                <a:gd name="T32" fmla="*/ 47 w 76"/>
                <a:gd name="T33" fmla="*/ 82 h 84"/>
                <a:gd name="T34" fmla="*/ 48 w 76"/>
                <a:gd name="T35" fmla="*/ 80 h 84"/>
                <a:gd name="T36" fmla="*/ 49 w 76"/>
                <a:gd name="T37" fmla="*/ 75 h 84"/>
                <a:gd name="T38" fmla="*/ 56 w 76"/>
                <a:gd name="T39" fmla="*/ 67 h 84"/>
                <a:gd name="T40" fmla="*/ 62 w 76"/>
                <a:gd name="T41" fmla="*/ 61 h 84"/>
                <a:gd name="T42" fmla="*/ 65 w 76"/>
                <a:gd name="T43" fmla="*/ 53 h 84"/>
                <a:gd name="T44" fmla="*/ 66 w 76"/>
                <a:gd name="T45" fmla="*/ 44 h 84"/>
                <a:gd name="T46" fmla="*/ 69 w 76"/>
                <a:gd name="T47" fmla="*/ 41 h 84"/>
                <a:gd name="T48" fmla="*/ 73 w 76"/>
                <a:gd name="T49" fmla="*/ 38 h 84"/>
                <a:gd name="T50" fmla="*/ 76 w 76"/>
                <a:gd name="T51" fmla="*/ 29 h 84"/>
                <a:gd name="T52" fmla="*/ 76 w 76"/>
                <a:gd name="T53" fmla="*/ 23 h 84"/>
                <a:gd name="T54" fmla="*/ 72 w 76"/>
                <a:gd name="T55" fmla="*/ 13 h 84"/>
                <a:gd name="T56" fmla="*/ 63 w 76"/>
                <a:gd name="T57" fmla="*/ 7 h 84"/>
                <a:gd name="T58" fmla="*/ 55 w 76"/>
                <a:gd name="T59" fmla="*/ 3 h 84"/>
                <a:gd name="T60" fmla="*/ 44 w 76"/>
                <a:gd name="T61" fmla="*/ 0 h 84"/>
                <a:gd name="T62" fmla="*/ 34 w 76"/>
                <a:gd name="T63" fmla="*/ 0 h 84"/>
                <a:gd name="T64" fmla="*/ 30 w 76"/>
                <a:gd name="T65" fmla="*/ 3 h 84"/>
                <a:gd name="T66" fmla="*/ 29 w 76"/>
                <a:gd name="T67" fmla="*/ 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84">
                  <a:moveTo>
                    <a:pt x="29" y="7"/>
                  </a:moveTo>
                  <a:lnTo>
                    <a:pt x="29" y="7"/>
                  </a:lnTo>
                  <a:lnTo>
                    <a:pt x="28" y="9"/>
                  </a:lnTo>
                  <a:lnTo>
                    <a:pt x="27" y="14"/>
                  </a:lnTo>
                  <a:lnTo>
                    <a:pt x="23" y="20"/>
                  </a:lnTo>
                  <a:lnTo>
                    <a:pt x="21" y="23"/>
                  </a:lnTo>
                  <a:lnTo>
                    <a:pt x="17" y="25"/>
                  </a:lnTo>
                  <a:lnTo>
                    <a:pt x="17" y="25"/>
                  </a:lnTo>
                  <a:lnTo>
                    <a:pt x="14" y="27"/>
                  </a:lnTo>
                  <a:lnTo>
                    <a:pt x="12" y="29"/>
                  </a:lnTo>
                  <a:lnTo>
                    <a:pt x="11" y="33"/>
                  </a:lnTo>
                  <a:lnTo>
                    <a:pt x="9" y="37"/>
                  </a:lnTo>
                  <a:lnTo>
                    <a:pt x="8" y="39"/>
                  </a:lnTo>
                  <a:lnTo>
                    <a:pt x="5" y="40"/>
                  </a:lnTo>
                  <a:lnTo>
                    <a:pt x="5" y="40"/>
                  </a:lnTo>
                  <a:lnTo>
                    <a:pt x="2" y="41"/>
                  </a:lnTo>
                  <a:lnTo>
                    <a:pt x="1" y="43"/>
                  </a:lnTo>
                  <a:lnTo>
                    <a:pt x="0" y="45"/>
                  </a:lnTo>
                  <a:lnTo>
                    <a:pt x="0" y="48"/>
                  </a:lnTo>
                  <a:lnTo>
                    <a:pt x="1" y="51"/>
                  </a:lnTo>
                  <a:lnTo>
                    <a:pt x="2" y="54"/>
                  </a:lnTo>
                  <a:lnTo>
                    <a:pt x="7" y="60"/>
                  </a:lnTo>
                  <a:lnTo>
                    <a:pt x="7" y="60"/>
                  </a:lnTo>
                  <a:lnTo>
                    <a:pt x="16" y="68"/>
                  </a:lnTo>
                  <a:lnTo>
                    <a:pt x="20" y="72"/>
                  </a:lnTo>
                  <a:lnTo>
                    <a:pt x="22" y="76"/>
                  </a:lnTo>
                  <a:lnTo>
                    <a:pt x="22" y="76"/>
                  </a:lnTo>
                  <a:lnTo>
                    <a:pt x="25" y="78"/>
                  </a:lnTo>
                  <a:lnTo>
                    <a:pt x="28" y="81"/>
                  </a:lnTo>
                  <a:lnTo>
                    <a:pt x="32" y="82"/>
                  </a:lnTo>
                  <a:lnTo>
                    <a:pt x="37" y="84"/>
                  </a:lnTo>
                  <a:lnTo>
                    <a:pt x="41" y="84"/>
                  </a:lnTo>
                  <a:lnTo>
                    <a:pt x="45" y="84"/>
                  </a:lnTo>
                  <a:lnTo>
                    <a:pt x="47" y="82"/>
                  </a:lnTo>
                  <a:lnTo>
                    <a:pt x="48" y="80"/>
                  </a:lnTo>
                  <a:lnTo>
                    <a:pt x="48" y="80"/>
                  </a:lnTo>
                  <a:lnTo>
                    <a:pt x="48" y="77"/>
                  </a:lnTo>
                  <a:lnTo>
                    <a:pt x="49" y="75"/>
                  </a:lnTo>
                  <a:lnTo>
                    <a:pt x="52" y="71"/>
                  </a:lnTo>
                  <a:lnTo>
                    <a:pt x="56" y="67"/>
                  </a:lnTo>
                  <a:lnTo>
                    <a:pt x="59" y="64"/>
                  </a:lnTo>
                  <a:lnTo>
                    <a:pt x="62" y="61"/>
                  </a:lnTo>
                  <a:lnTo>
                    <a:pt x="62" y="61"/>
                  </a:lnTo>
                  <a:lnTo>
                    <a:pt x="65" y="53"/>
                  </a:lnTo>
                  <a:lnTo>
                    <a:pt x="66" y="48"/>
                  </a:lnTo>
                  <a:lnTo>
                    <a:pt x="66" y="44"/>
                  </a:lnTo>
                  <a:lnTo>
                    <a:pt x="67" y="42"/>
                  </a:lnTo>
                  <a:lnTo>
                    <a:pt x="69" y="41"/>
                  </a:lnTo>
                  <a:lnTo>
                    <a:pt x="69" y="41"/>
                  </a:lnTo>
                  <a:lnTo>
                    <a:pt x="73" y="38"/>
                  </a:lnTo>
                  <a:lnTo>
                    <a:pt x="75" y="33"/>
                  </a:lnTo>
                  <a:lnTo>
                    <a:pt x="76" y="29"/>
                  </a:lnTo>
                  <a:lnTo>
                    <a:pt x="76" y="23"/>
                  </a:lnTo>
                  <a:lnTo>
                    <a:pt x="76" y="23"/>
                  </a:lnTo>
                  <a:lnTo>
                    <a:pt x="74" y="18"/>
                  </a:lnTo>
                  <a:lnTo>
                    <a:pt x="72" y="13"/>
                  </a:lnTo>
                  <a:lnTo>
                    <a:pt x="68" y="10"/>
                  </a:lnTo>
                  <a:lnTo>
                    <a:pt x="63" y="7"/>
                  </a:lnTo>
                  <a:lnTo>
                    <a:pt x="63" y="7"/>
                  </a:lnTo>
                  <a:lnTo>
                    <a:pt x="55" y="3"/>
                  </a:lnTo>
                  <a:lnTo>
                    <a:pt x="50" y="1"/>
                  </a:lnTo>
                  <a:lnTo>
                    <a:pt x="44" y="0"/>
                  </a:lnTo>
                  <a:lnTo>
                    <a:pt x="38" y="0"/>
                  </a:lnTo>
                  <a:lnTo>
                    <a:pt x="34" y="0"/>
                  </a:lnTo>
                  <a:lnTo>
                    <a:pt x="32" y="1"/>
                  </a:lnTo>
                  <a:lnTo>
                    <a:pt x="30" y="3"/>
                  </a:lnTo>
                  <a:lnTo>
                    <a:pt x="29" y="4"/>
                  </a:lnTo>
                  <a:lnTo>
                    <a:pt x="29" y="7"/>
                  </a:lnTo>
                  <a:lnTo>
                    <a:pt x="29" y="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1" name="Freeform 265">
              <a:extLst>
                <a:ext uri="{FF2B5EF4-FFF2-40B4-BE49-F238E27FC236}">
                  <a16:creationId xmlns:a16="http://schemas.microsoft.com/office/drawing/2014/main" id="{2CD68A5F-E263-4102-BE7A-5762F3F3BE8E}"/>
                </a:ext>
              </a:extLst>
            </p:cNvPr>
            <p:cNvSpPr>
              <a:spLocks/>
            </p:cNvSpPr>
            <p:nvPr/>
          </p:nvSpPr>
          <p:spPr bwMode="auto">
            <a:xfrm>
              <a:off x="4269249" y="2602136"/>
              <a:ext cx="29239" cy="39837"/>
            </a:xfrm>
            <a:custGeom>
              <a:avLst/>
              <a:gdLst>
                <a:gd name="T0" fmla="*/ 63 w 92"/>
                <a:gd name="T1" fmla="*/ 2 h 106"/>
                <a:gd name="T2" fmla="*/ 49 w 92"/>
                <a:gd name="T3" fmla="*/ 10 h 106"/>
                <a:gd name="T4" fmla="*/ 44 w 92"/>
                <a:gd name="T5" fmla="*/ 15 h 106"/>
                <a:gd name="T6" fmla="*/ 41 w 92"/>
                <a:gd name="T7" fmla="*/ 21 h 106"/>
                <a:gd name="T8" fmla="*/ 41 w 92"/>
                <a:gd name="T9" fmla="*/ 25 h 106"/>
                <a:gd name="T10" fmla="*/ 47 w 92"/>
                <a:gd name="T11" fmla="*/ 31 h 106"/>
                <a:gd name="T12" fmla="*/ 48 w 92"/>
                <a:gd name="T13" fmla="*/ 33 h 106"/>
                <a:gd name="T14" fmla="*/ 49 w 92"/>
                <a:gd name="T15" fmla="*/ 37 h 106"/>
                <a:gd name="T16" fmla="*/ 48 w 92"/>
                <a:gd name="T17" fmla="*/ 42 h 106"/>
                <a:gd name="T18" fmla="*/ 44 w 92"/>
                <a:gd name="T19" fmla="*/ 46 h 106"/>
                <a:gd name="T20" fmla="*/ 40 w 92"/>
                <a:gd name="T21" fmla="*/ 47 h 106"/>
                <a:gd name="T22" fmla="*/ 34 w 92"/>
                <a:gd name="T23" fmla="*/ 51 h 106"/>
                <a:gd name="T24" fmla="*/ 24 w 92"/>
                <a:gd name="T25" fmla="*/ 63 h 106"/>
                <a:gd name="T26" fmla="*/ 17 w 92"/>
                <a:gd name="T27" fmla="*/ 67 h 106"/>
                <a:gd name="T28" fmla="*/ 13 w 92"/>
                <a:gd name="T29" fmla="*/ 69 h 106"/>
                <a:gd name="T30" fmla="*/ 6 w 92"/>
                <a:gd name="T31" fmla="*/ 73 h 106"/>
                <a:gd name="T32" fmla="*/ 1 w 92"/>
                <a:gd name="T33" fmla="*/ 82 h 106"/>
                <a:gd name="T34" fmla="*/ 0 w 92"/>
                <a:gd name="T35" fmla="*/ 88 h 106"/>
                <a:gd name="T36" fmla="*/ 0 w 92"/>
                <a:gd name="T37" fmla="*/ 100 h 106"/>
                <a:gd name="T38" fmla="*/ 2 w 92"/>
                <a:gd name="T39" fmla="*/ 104 h 106"/>
                <a:gd name="T40" fmla="*/ 9 w 92"/>
                <a:gd name="T41" fmla="*/ 106 h 106"/>
                <a:gd name="T42" fmla="*/ 13 w 92"/>
                <a:gd name="T43" fmla="*/ 105 h 106"/>
                <a:gd name="T44" fmla="*/ 24 w 92"/>
                <a:gd name="T45" fmla="*/ 99 h 106"/>
                <a:gd name="T46" fmla="*/ 41 w 92"/>
                <a:gd name="T47" fmla="*/ 87 h 106"/>
                <a:gd name="T48" fmla="*/ 46 w 92"/>
                <a:gd name="T49" fmla="*/ 84 h 106"/>
                <a:gd name="T50" fmla="*/ 61 w 92"/>
                <a:gd name="T51" fmla="*/ 71 h 106"/>
                <a:gd name="T52" fmla="*/ 72 w 92"/>
                <a:gd name="T53" fmla="*/ 57 h 106"/>
                <a:gd name="T54" fmla="*/ 73 w 92"/>
                <a:gd name="T55" fmla="*/ 53 h 106"/>
                <a:gd name="T56" fmla="*/ 72 w 92"/>
                <a:gd name="T57" fmla="*/ 45 h 106"/>
                <a:gd name="T58" fmla="*/ 66 w 92"/>
                <a:gd name="T59" fmla="*/ 37 h 106"/>
                <a:gd name="T60" fmla="*/ 63 w 92"/>
                <a:gd name="T61" fmla="*/ 31 h 106"/>
                <a:gd name="T62" fmla="*/ 61 w 92"/>
                <a:gd name="T63" fmla="*/ 27 h 106"/>
                <a:gd name="T64" fmla="*/ 64 w 92"/>
                <a:gd name="T65" fmla="*/ 24 h 106"/>
                <a:gd name="T66" fmla="*/ 71 w 92"/>
                <a:gd name="T67" fmla="*/ 22 h 106"/>
                <a:gd name="T68" fmla="*/ 80 w 92"/>
                <a:gd name="T69" fmla="*/ 20 h 106"/>
                <a:gd name="T70" fmla="*/ 88 w 92"/>
                <a:gd name="T71" fmla="*/ 17 h 106"/>
                <a:gd name="T72" fmla="*/ 90 w 92"/>
                <a:gd name="T73" fmla="*/ 13 h 106"/>
                <a:gd name="T74" fmla="*/ 92 w 92"/>
                <a:gd name="T75" fmla="*/ 11 h 106"/>
                <a:gd name="T76" fmla="*/ 89 w 92"/>
                <a:gd name="T77" fmla="*/ 6 h 106"/>
                <a:gd name="T78" fmla="*/ 85 w 92"/>
                <a:gd name="T79" fmla="*/ 2 h 106"/>
                <a:gd name="T80" fmla="*/ 76 w 92"/>
                <a:gd name="T81" fmla="*/ 0 h 106"/>
                <a:gd name="T82" fmla="*/ 63 w 92"/>
                <a:gd name="T8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106">
                  <a:moveTo>
                    <a:pt x="63" y="2"/>
                  </a:moveTo>
                  <a:lnTo>
                    <a:pt x="63" y="2"/>
                  </a:lnTo>
                  <a:lnTo>
                    <a:pt x="56" y="6"/>
                  </a:lnTo>
                  <a:lnTo>
                    <a:pt x="49" y="10"/>
                  </a:lnTo>
                  <a:lnTo>
                    <a:pt x="46" y="12"/>
                  </a:lnTo>
                  <a:lnTo>
                    <a:pt x="44" y="15"/>
                  </a:lnTo>
                  <a:lnTo>
                    <a:pt x="44" y="15"/>
                  </a:lnTo>
                  <a:lnTo>
                    <a:pt x="41" y="21"/>
                  </a:lnTo>
                  <a:lnTo>
                    <a:pt x="41" y="23"/>
                  </a:lnTo>
                  <a:lnTo>
                    <a:pt x="41" y="25"/>
                  </a:lnTo>
                  <a:lnTo>
                    <a:pt x="43" y="28"/>
                  </a:lnTo>
                  <a:lnTo>
                    <a:pt x="47" y="31"/>
                  </a:lnTo>
                  <a:lnTo>
                    <a:pt x="47" y="31"/>
                  </a:lnTo>
                  <a:lnTo>
                    <a:pt x="48" y="33"/>
                  </a:lnTo>
                  <a:lnTo>
                    <a:pt x="49" y="35"/>
                  </a:lnTo>
                  <a:lnTo>
                    <a:pt x="49" y="37"/>
                  </a:lnTo>
                  <a:lnTo>
                    <a:pt x="49" y="40"/>
                  </a:lnTo>
                  <a:lnTo>
                    <a:pt x="48" y="42"/>
                  </a:lnTo>
                  <a:lnTo>
                    <a:pt x="46" y="44"/>
                  </a:lnTo>
                  <a:lnTo>
                    <a:pt x="44" y="46"/>
                  </a:lnTo>
                  <a:lnTo>
                    <a:pt x="40" y="47"/>
                  </a:lnTo>
                  <a:lnTo>
                    <a:pt x="40" y="47"/>
                  </a:lnTo>
                  <a:lnTo>
                    <a:pt x="37" y="48"/>
                  </a:lnTo>
                  <a:lnTo>
                    <a:pt x="34" y="51"/>
                  </a:lnTo>
                  <a:lnTo>
                    <a:pt x="30" y="57"/>
                  </a:lnTo>
                  <a:lnTo>
                    <a:pt x="24" y="63"/>
                  </a:lnTo>
                  <a:lnTo>
                    <a:pt x="21" y="66"/>
                  </a:lnTo>
                  <a:lnTo>
                    <a:pt x="17" y="67"/>
                  </a:lnTo>
                  <a:lnTo>
                    <a:pt x="17" y="67"/>
                  </a:lnTo>
                  <a:lnTo>
                    <a:pt x="13" y="69"/>
                  </a:lnTo>
                  <a:lnTo>
                    <a:pt x="9" y="71"/>
                  </a:lnTo>
                  <a:lnTo>
                    <a:pt x="6" y="73"/>
                  </a:lnTo>
                  <a:lnTo>
                    <a:pt x="3" y="76"/>
                  </a:lnTo>
                  <a:lnTo>
                    <a:pt x="1" y="82"/>
                  </a:lnTo>
                  <a:lnTo>
                    <a:pt x="0" y="88"/>
                  </a:lnTo>
                  <a:lnTo>
                    <a:pt x="0" y="88"/>
                  </a:lnTo>
                  <a:lnTo>
                    <a:pt x="0" y="94"/>
                  </a:lnTo>
                  <a:lnTo>
                    <a:pt x="0" y="100"/>
                  </a:lnTo>
                  <a:lnTo>
                    <a:pt x="1" y="102"/>
                  </a:lnTo>
                  <a:lnTo>
                    <a:pt x="2" y="104"/>
                  </a:lnTo>
                  <a:lnTo>
                    <a:pt x="6" y="105"/>
                  </a:lnTo>
                  <a:lnTo>
                    <a:pt x="9" y="106"/>
                  </a:lnTo>
                  <a:lnTo>
                    <a:pt x="9" y="106"/>
                  </a:lnTo>
                  <a:lnTo>
                    <a:pt x="13" y="105"/>
                  </a:lnTo>
                  <a:lnTo>
                    <a:pt x="16" y="104"/>
                  </a:lnTo>
                  <a:lnTo>
                    <a:pt x="24" y="99"/>
                  </a:lnTo>
                  <a:lnTo>
                    <a:pt x="32" y="93"/>
                  </a:lnTo>
                  <a:lnTo>
                    <a:pt x="41" y="87"/>
                  </a:lnTo>
                  <a:lnTo>
                    <a:pt x="41" y="87"/>
                  </a:lnTo>
                  <a:lnTo>
                    <a:pt x="46" y="84"/>
                  </a:lnTo>
                  <a:lnTo>
                    <a:pt x="51" y="80"/>
                  </a:lnTo>
                  <a:lnTo>
                    <a:pt x="61" y="71"/>
                  </a:lnTo>
                  <a:lnTo>
                    <a:pt x="69" y="61"/>
                  </a:lnTo>
                  <a:lnTo>
                    <a:pt x="72" y="57"/>
                  </a:lnTo>
                  <a:lnTo>
                    <a:pt x="73" y="53"/>
                  </a:lnTo>
                  <a:lnTo>
                    <a:pt x="73" y="53"/>
                  </a:lnTo>
                  <a:lnTo>
                    <a:pt x="73" y="48"/>
                  </a:lnTo>
                  <a:lnTo>
                    <a:pt x="72" y="45"/>
                  </a:lnTo>
                  <a:lnTo>
                    <a:pt x="69" y="43"/>
                  </a:lnTo>
                  <a:lnTo>
                    <a:pt x="66" y="37"/>
                  </a:lnTo>
                  <a:lnTo>
                    <a:pt x="66" y="37"/>
                  </a:lnTo>
                  <a:lnTo>
                    <a:pt x="63" y="31"/>
                  </a:lnTo>
                  <a:lnTo>
                    <a:pt x="62" y="29"/>
                  </a:lnTo>
                  <a:lnTo>
                    <a:pt x="61" y="27"/>
                  </a:lnTo>
                  <a:lnTo>
                    <a:pt x="62" y="25"/>
                  </a:lnTo>
                  <a:lnTo>
                    <a:pt x="64" y="24"/>
                  </a:lnTo>
                  <a:lnTo>
                    <a:pt x="67" y="23"/>
                  </a:lnTo>
                  <a:lnTo>
                    <a:pt x="71" y="22"/>
                  </a:lnTo>
                  <a:lnTo>
                    <a:pt x="71" y="22"/>
                  </a:lnTo>
                  <a:lnTo>
                    <a:pt x="80" y="20"/>
                  </a:lnTo>
                  <a:lnTo>
                    <a:pt x="86" y="18"/>
                  </a:lnTo>
                  <a:lnTo>
                    <a:pt x="88" y="17"/>
                  </a:lnTo>
                  <a:lnTo>
                    <a:pt x="90" y="15"/>
                  </a:lnTo>
                  <a:lnTo>
                    <a:pt x="90" y="13"/>
                  </a:lnTo>
                  <a:lnTo>
                    <a:pt x="92" y="11"/>
                  </a:lnTo>
                  <a:lnTo>
                    <a:pt x="92" y="11"/>
                  </a:lnTo>
                  <a:lnTo>
                    <a:pt x="90" y="9"/>
                  </a:lnTo>
                  <a:lnTo>
                    <a:pt x="89" y="6"/>
                  </a:lnTo>
                  <a:lnTo>
                    <a:pt x="87" y="4"/>
                  </a:lnTo>
                  <a:lnTo>
                    <a:pt x="85" y="2"/>
                  </a:lnTo>
                  <a:lnTo>
                    <a:pt x="81" y="1"/>
                  </a:lnTo>
                  <a:lnTo>
                    <a:pt x="76" y="0"/>
                  </a:lnTo>
                  <a:lnTo>
                    <a:pt x="70" y="1"/>
                  </a:lnTo>
                  <a:lnTo>
                    <a:pt x="63" y="2"/>
                  </a:lnTo>
                  <a:lnTo>
                    <a:pt x="63" y="2"/>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2" name="Freeform 266">
              <a:extLst>
                <a:ext uri="{FF2B5EF4-FFF2-40B4-BE49-F238E27FC236}">
                  <a16:creationId xmlns:a16="http://schemas.microsoft.com/office/drawing/2014/main" id="{724310D2-F76A-4522-998C-F5D56E774D97}"/>
                </a:ext>
              </a:extLst>
            </p:cNvPr>
            <p:cNvSpPr>
              <a:spLocks/>
            </p:cNvSpPr>
            <p:nvPr/>
          </p:nvSpPr>
          <p:spPr bwMode="auto">
            <a:xfrm>
              <a:off x="4309927" y="2615415"/>
              <a:ext cx="13984" cy="13279"/>
            </a:xfrm>
            <a:custGeom>
              <a:avLst/>
              <a:gdLst>
                <a:gd name="T0" fmla="*/ 12 w 41"/>
                <a:gd name="T1" fmla="*/ 1 h 37"/>
                <a:gd name="T2" fmla="*/ 12 w 41"/>
                <a:gd name="T3" fmla="*/ 1 h 37"/>
                <a:gd name="T4" fmla="*/ 11 w 41"/>
                <a:gd name="T5" fmla="*/ 1 h 37"/>
                <a:gd name="T6" fmla="*/ 6 w 41"/>
                <a:gd name="T7" fmla="*/ 2 h 37"/>
                <a:gd name="T8" fmla="*/ 4 w 41"/>
                <a:gd name="T9" fmla="*/ 4 h 37"/>
                <a:gd name="T10" fmla="*/ 2 w 41"/>
                <a:gd name="T11" fmla="*/ 7 h 37"/>
                <a:gd name="T12" fmla="*/ 1 w 41"/>
                <a:gd name="T13" fmla="*/ 10 h 37"/>
                <a:gd name="T14" fmla="*/ 0 w 41"/>
                <a:gd name="T15" fmla="*/ 13 h 37"/>
                <a:gd name="T16" fmla="*/ 0 w 41"/>
                <a:gd name="T17" fmla="*/ 13 h 37"/>
                <a:gd name="T18" fmla="*/ 1 w 41"/>
                <a:gd name="T19" fmla="*/ 20 h 37"/>
                <a:gd name="T20" fmla="*/ 2 w 41"/>
                <a:gd name="T21" fmla="*/ 24 h 37"/>
                <a:gd name="T22" fmla="*/ 6 w 41"/>
                <a:gd name="T23" fmla="*/ 32 h 37"/>
                <a:gd name="T24" fmla="*/ 6 w 41"/>
                <a:gd name="T25" fmla="*/ 32 h 37"/>
                <a:gd name="T26" fmla="*/ 8 w 41"/>
                <a:gd name="T27" fmla="*/ 35 h 37"/>
                <a:gd name="T28" fmla="*/ 11 w 41"/>
                <a:gd name="T29" fmla="*/ 36 h 37"/>
                <a:gd name="T30" fmla="*/ 14 w 41"/>
                <a:gd name="T31" fmla="*/ 37 h 37"/>
                <a:gd name="T32" fmla="*/ 18 w 41"/>
                <a:gd name="T33" fmla="*/ 37 h 37"/>
                <a:gd name="T34" fmla="*/ 21 w 41"/>
                <a:gd name="T35" fmla="*/ 37 h 37"/>
                <a:gd name="T36" fmla="*/ 24 w 41"/>
                <a:gd name="T37" fmla="*/ 36 h 37"/>
                <a:gd name="T38" fmla="*/ 27 w 41"/>
                <a:gd name="T39" fmla="*/ 34 h 37"/>
                <a:gd name="T40" fmla="*/ 28 w 41"/>
                <a:gd name="T41" fmla="*/ 31 h 37"/>
                <a:gd name="T42" fmla="*/ 28 w 41"/>
                <a:gd name="T43" fmla="*/ 31 h 37"/>
                <a:gd name="T44" fmla="*/ 30 w 41"/>
                <a:gd name="T45" fmla="*/ 26 h 37"/>
                <a:gd name="T46" fmla="*/ 32 w 41"/>
                <a:gd name="T47" fmla="*/ 22 h 37"/>
                <a:gd name="T48" fmla="*/ 35 w 41"/>
                <a:gd name="T49" fmla="*/ 20 h 37"/>
                <a:gd name="T50" fmla="*/ 37 w 41"/>
                <a:gd name="T51" fmla="*/ 16 h 37"/>
                <a:gd name="T52" fmla="*/ 37 w 41"/>
                <a:gd name="T53" fmla="*/ 16 h 37"/>
                <a:gd name="T54" fmla="*/ 40 w 41"/>
                <a:gd name="T55" fmla="*/ 12 h 37"/>
                <a:gd name="T56" fmla="*/ 41 w 41"/>
                <a:gd name="T57" fmla="*/ 8 h 37"/>
                <a:gd name="T58" fmla="*/ 41 w 41"/>
                <a:gd name="T59" fmla="*/ 6 h 37"/>
                <a:gd name="T60" fmla="*/ 39 w 41"/>
                <a:gd name="T61" fmla="*/ 4 h 37"/>
                <a:gd name="T62" fmla="*/ 37 w 41"/>
                <a:gd name="T63" fmla="*/ 2 h 37"/>
                <a:gd name="T64" fmla="*/ 32 w 41"/>
                <a:gd name="T65" fmla="*/ 1 h 37"/>
                <a:gd name="T66" fmla="*/ 32 w 41"/>
                <a:gd name="T67" fmla="*/ 1 h 37"/>
                <a:gd name="T68" fmla="*/ 22 w 41"/>
                <a:gd name="T69" fmla="*/ 0 h 37"/>
                <a:gd name="T70" fmla="*/ 12 w 41"/>
                <a:gd name="T71" fmla="*/ 1 h 37"/>
                <a:gd name="T72" fmla="*/ 12 w 41"/>
                <a:gd name="T7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37">
                  <a:moveTo>
                    <a:pt x="12" y="1"/>
                  </a:moveTo>
                  <a:lnTo>
                    <a:pt x="12" y="1"/>
                  </a:lnTo>
                  <a:lnTo>
                    <a:pt x="11" y="1"/>
                  </a:lnTo>
                  <a:lnTo>
                    <a:pt x="6" y="2"/>
                  </a:lnTo>
                  <a:lnTo>
                    <a:pt x="4" y="4"/>
                  </a:lnTo>
                  <a:lnTo>
                    <a:pt x="2" y="7"/>
                  </a:lnTo>
                  <a:lnTo>
                    <a:pt x="1" y="10"/>
                  </a:lnTo>
                  <a:lnTo>
                    <a:pt x="0" y="13"/>
                  </a:lnTo>
                  <a:lnTo>
                    <a:pt x="0" y="13"/>
                  </a:lnTo>
                  <a:lnTo>
                    <a:pt x="1" y="20"/>
                  </a:lnTo>
                  <a:lnTo>
                    <a:pt x="2" y="24"/>
                  </a:lnTo>
                  <a:lnTo>
                    <a:pt x="6" y="32"/>
                  </a:lnTo>
                  <a:lnTo>
                    <a:pt x="6" y="32"/>
                  </a:lnTo>
                  <a:lnTo>
                    <a:pt x="8" y="35"/>
                  </a:lnTo>
                  <a:lnTo>
                    <a:pt x="11" y="36"/>
                  </a:lnTo>
                  <a:lnTo>
                    <a:pt x="14" y="37"/>
                  </a:lnTo>
                  <a:lnTo>
                    <a:pt x="18" y="37"/>
                  </a:lnTo>
                  <a:lnTo>
                    <a:pt x="21" y="37"/>
                  </a:lnTo>
                  <a:lnTo>
                    <a:pt x="24" y="36"/>
                  </a:lnTo>
                  <a:lnTo>
                    <a:pt x="27" y="34"/>
                  </a:lnTo>
                  <a:lnTo>
                    <a:pt x="28" y="31"/>
                  </a:lnTo>
                  <a:lnTo>
                    <a:pt x="28" y="31"/>
                  </a:lnTo>
                  <a:lnTo>
                    <a:pt x="30" y="26"/>
                  </a:lnTo>
                  <a:lnTo>
                    <a:pt x="32" y="22"/>
                  </a:lnTo>
                  <a:lnTo>
                    <a:pt x="35" y="20"/>
                  </a:lnTo>
                  <a:lnTo>
                    <a:pt x="37" y="16"/>
                  </a:lnTo>
                  <a:lnTo>
                    <a:pt x="37" y="16"/>
                  </a:lnTo>
                  <a:lnTo>
                    <a:pt x="40" y="12"/>
                  </a:lnTo>
                  <a:lnTo>
                    <a:pt x="41" y="8"/>
                  </a:lnTo>
                  <a:lnTo>
                    <a:pt x="41" y="6"/>
                  </a:lnTo>
                  <a:lnTo>
                    <a:pt x="39" y="4"/>
                  </a:lnTo>
                  <a:lnTo>
                    <a:pt x="37" y="2"/>
                  </a:lnTo>
                  <a:lnTo>
                    <a:pt x="32" y="1"/>
                  </a:lnTo>
                  <a:lnTo>
                    <a:pt x="32" y="1"/>
                  </a:lnTo>
                  <a:lnTo>
                    <a:pt x="22" y="0"/>
                  </a:lnTo>
                  <a:lnTo>
                    <a:pt x="12" y="1"/>
                  </a:lnTo>
                  <a:lnTo>
                    <a:pt x="12" y="1"/>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3" name="Freeform 267">
              <a:extLst>
                <a:ext uri="{FF2B5EF4-FFF2-40B4-BE49-F238E27FC236}">
                  <a16:creationId xmlns:a16="http://schemas.microsoft.com/office/drawing/2014/main" id="{C22860B9-0A39-4319-B45D-74CD356B6EBE}"/>
                </a:ext>
              </a:extLst>
            </p:cNvPr>
            <p:cNvSpPr>
              <a:spLocks/>
            </p:cNvSpPr>
            <p:nvPr/>
          </p:nvSpPr>
          <p:spPr bwMode="auto">
            <a:xfrm>
              <a:off x="4309927" y="2658204"/>
              <a:ext cx="49579" cy="48689"/>
            </a:xfrm>
            <a:custGeom>
              <a:avLst/>
              <a:gdLst>
                <a:gd name="T0" fmla="*/ 72 w 156"/>
                <a:gd name="T1" fmla="*/ 7 h 132"/>
                <a:gd name="T2" fmla="*/ 59 w 156"/>
                <a:gd name="T3" fmla="*/ 7 h 132"/>
                <a:gd name="T4" fmla="*/ 49 w 156"/>
                <a:gd name="T5" fmla="*/ 10 h 132"/>
                <a:gd name="T6" fmla="*/ 41 w 156"/>
                <a:gd name="T7" fmla="*/ 16 h 132"/>
                <a:gd name="T8" fmla="*/ 38 w 156"/>
                <a:gd name="T9" fmla="*/ 24 h 132"/>
                <a:gd name="T10" fmla="*/ 31 w 156"/>
                <a:gd name="T11" fmla="*/ 36 h 132"/>
                <a:gd name="T12" fmla="*/ 23 w 156"/>
                <a:gd name="T13" fmla="*/ 43 h 132"/>
                <a:gd name="T14" fmla="*/ 17 w 156"/>
                <a:gd name="T15" fmla="*/ 47 h 132"/>
                <a:gd name="T16" fmla="*/ 7 w 156"/>
                <a:gd name="T17" fmla="*/ 55 h 132"/>
                <a:gd name="T18" fmla="*/ 2 w 156"/>
                <a:gd name="T19" fmla="*/ 66 h 132"/>
                <a:gd name="T20" fmla="*/ 0 w 156"/>
                <a:gd name="T21" fmla="*/ 83 h 132"/>
                <a:gd name="T22" fmla="*/ 1 w 156"/>
                <a:gd name="T23" fmla="*/ 86 h 132"/>
                <a:gd name="T24" fmla="*/ 5 w 156"/>
                <a:gd name="T25" fmla="*/ 92 h 132"/>
                <a:gd name="T26" fmla="*/ 9 w 156"/>
                <a:gd name="T27" fmla="*/ 97 h 132"/>
                <a:gd name="T28" fmla="*/ 15 w 156"/>
                <a:gd name="T29" fmla="*/ 114 h 132"/>
                <a:gd name="T30" fmla="*/ 19 w 156"/>
                <a:gd name="T31" fmla="*/ 121 h 132"/>
                <a:gd name="T32" fmla="*/ 25 w 156"/>
                <a:gd name="T33" fmla="*/ 125 h 132"/>
                <a:gd name="T34" fmla="*/ 40 w 156"/>
                <a:gd name="T35" fmla="*/ 128 h 132"/>
                <a:gd name="T36" fmla="*/ 75 w 156"/>
                <a:gd name="T37" fmla="*/ 132 h 132"/>
                <a:gd name="T38" fmla="*/ 93 w 156"/>
                <a:gd name="T39" fmla="*/ 130 h 132"/>
                <a:gd name="T40" fmla="*/ 98 w 156"/>
                <a:gd name="T41" fmla="*/ 126 h 132"/>
                <a:gd name="T42" fmla="*/ 101 w 156"/>
                <a:gd name="T43" fmla="*/ 123 h 132"/>
                <a:gd name="T44" fmla="*/ 111 w 156"/>
                <a:gd name="T45" fmla="*/ 116 h 132"/>
                <a:gd name="T46" fmla="*/ 127 w 156"/>
                <a:gd name="T47" fmla="*/ 109 h 132"/>
                <a:gd name="T48" fmla="*/ 138 w 156"/>
                <a:gd name="T49" fmla="*/ 105 h 132"/>
                <a:gd name="T50" fmla="*/ 151 w 156"/>
                <a:gd name="T51" fmla="*/ 96 h 132"/>
                <a:gd name="T52" fmla="*/ 156 w 156"/>
                <a:gd name="T53" fmla="*/ 88 h 132"/>
                <a:gd name="T54" fmla="*/ 156 w 156"/>
                <a:gd name="T55" fmla="*/ 83 h 132"/>
                <a:gd name="T56" fmla="*/ 154 w 156"/>
                <a:gd name="T57" fmla="*/ 74 h 132"/>
                <a:gd name="T58" fmla="*/ 146 w 156"/>
                <a:gd name="T59" fmla="*/ 60 h 132"/>
                <a:gd name="T60" fmla="*/ 146 w 156"/>
                <a:gd name="T61" fmla="*/ 52 h 132"/>
                <a:gd name="T62" fmla="*/ 148 w 156"/>
                <a:gd name="T63" fmla="*/ 46 h 132"/>
                <a:gd name="T64" fmla="*/ 153 w 156"/>
                <a:gd name="T65" fmla="*/ 34 h 132"/>
                <a:gd name="T66" fmla="*/ 153 w 156"/>
                <a:gd name="T67" fmla="*/ 29 h 132"/>
                <a:gd name="T68" fmla="*/ 152 w 156"/>
                <a:gd name="T69" fmla="*/ 26 h 132"/>
                <a:gd name="T70" fmla="*/ 148 w 156"/>
                <a:gd name="T71" fmla="*/ 21 h 132"/>
                <a:gd name="T72" fmla="*/ 141 w 156"/>
                <a:gd name="T73" fmla="*/ 19 h 132"/>
                <a:gd name="T74" fmla="*/ 130 w 156"/>
                <a:gd name="T75" fmla="*/ 13 h 132"/>
                <a:gd name="T76" fmla="*/ 121 w 156"/>
                <a:gd name="T77" fmla="*/ 7 h 132"/>
                <a:gd name="T78" fmla="*/ 113 w 156"/>
                <a:gd name="T79" fmla="*/ 4 h 132"/>
                <a:gd name="T80" fmla="*/ 101 w 156"/>
                <a:gd name="T81" fmla="*/ 0 h 132"/>
                <a:gd name="T82" fmla="*/ 95 w 156"/>
                <a:gd name="T83" fmla="*/ 0 h 132"/>
                <a:gd name="T84" fmla="*/ 92 w 156"/>
                <a:gd name="T85" fmla="*/ 2 h 132"/>
                <a:gd name="T86" fmla="*/ 87 w 156"/>
                <a:gd name="T87" fmla="*/ 8 h 132"/>
                <a:gd name="T88" fmla="*/ 72 w 156"/>
                <a:gd name="T89"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132">
                  <a:moveTo>
                    <a:pt x="72" y="7"/>
                  </a:moveTo>
                  <a:lnTo>
                    <a:pt x="72" y="7"/>
                  </a:lnTo>
                  <a:lnTo>
                    <a:pt x="68" y="6"/>
                  </a:lnTo>
                  <a:lnTo>
                    <a:pt x="59" y="7"/>
                  </a:lnTo>
                  <a:lnTo>
                    <a:pt x="53" y="8"/>
                  </a:lnTo>
                  <a:lnTo>
                    <a:pt x="49" y="10"/>
                  </a:lnTo>
                  <a:lnTo>
                    <a:pt x="44" y="12"/>
                  </a:lnTo>
                  <a:lnTo>
                    <a:pt x="41" y="16"/>
                  </a:lnTo>
                  <a:lnTo>
                    <a:pt x="41" y="16"/>
                  </a:lnTo>
                  <a:lnTo>
                    <a:pt x="38" y="24"/>
                  </a:lnTo>
                  <a:lnTo>
                    <a:pt x="34" y="32"/>
                  </a:lnTo>
                  <a:lnTo>
                    <a:pt x="31" y="36"/>
                  </a:lnTo>
                  <a:lnTo>
                    <a:pt x="27" y="39"/>
                  </a:lnTo>
                  <a:lnTo>
                    <a:pt x="23" y="43"/>
                  </a:lnTo>
                  <a:lnTo>
                    <a:pt x="17" y="47"/>
                  </a:lnTo>
                  <a:lnTo>
                    <a:pt x="17" y="47"/>
                  </a:lnTo>
                  <a:lnTo>
                    <a:pt x="11" y="51"/>
                  </a:lnTo>
                  <a:lnTo>
                    <a:pt x="7" y="55"/>
                  </a:lnTo>
                  <a:lnTo>
                    <a:pt x="4" y="61"/>
                  </a:lnTo>
                  <a:lnTo>
                    <a:pt x="2" y="66"/>
                  </a:lnTo>
                  <a:lnTo>
                    <a:pt x="0" y="76"/>
                  </a:lnTo>
                  <a:lnTo>
                    <a:pt x="0" y="83"/>
                  </a:lnTo>
                  <a:lnTo>
                    <a:pt x="0" y="83"/>
                  </a:lnTo>
                  <a:lnTo>
                    <a:pt x="1" y="86"/>
                  </a:lnTo>
                  <a:lnTo>
                    <a:pt x="3" y="89"/>
                  </a:lnTo>
                  <a:lnTo>
                    <a:pt x="5" y="92"/>
                  </a:lnTo>
                  <a:lnTo>
                    <a:pt x="9" y="97"/>
                  </a:lnTo>
                  <a:lnTo>
                    <a:pt x="9" y="97"/>
                  </a:lnTo>
                  <a:lnTo>
                    <a:pt x="12" y="105"/>
                  </a:lnTo>
                  <a:lnTo>
                    <a:pt x="15" y="114"/>
                  </a:lnTo>
                  <a:lnTo>
                    <a:pt x="16" y="118"/>
                  </a:lnTo>
                  <a:lnTo>
                    <a:pt x="19" y="121"/>
                  </a:lnTo>
                  <a:lnTo>
                    <a:pt x="22" y="123"/>
                  </a:lnTo>
                  <a:lnTo>
                    <a:pt x="25" y="125"/>
                  </a:lnTo>
                  <a:lnTo>
                    <a:pt x="25" y="125"/>
                  </a:lnTo>
                  <a:lnTo>
                    <a:pt x="40" y="128"/>
                  </a:lnTo>
                  <a:lnTo>
                    <a:pt x="63" y="131"/>
                  </a:lnTo>
                  <a:lnTo>
                    <a:pt x="75" y="132"/>
                  </a:lnTo>
                  <a:lnTo>
                    <a:pt x="85" y="131"/>
                  </a:lnTo>
                  <a:lnTo>
                    <a:pt x="93" y="130"/>
                  </a:lnTo>
                  <a:lnTo>
                    <a:pt x="96" y="128"/>
                  </a:lnTo>
                  <a:lnTo>
                    <a:pt x="98" y="126"/>
                  </a:lnTo>
                  <a:lnTo>
                    <a:pt x="98" y="126"/>
                  </a:lnTo>
                  <a:lnTo>
                    <a:pt x="101" y="123"/>
                  </a:lnTo>
                  <a:lnTo>
                    <a:pt x="104" y="120"/>
                  </a:lnTo>
                  <a:lnTo>
                    <a:pt x="111" y="116"/>
                  </a:lnTo>
                  <a:lnTo>
                    <a:pt x="118" y="113"/>
                  </a:lnTo>
                  <a:lnTo>
                    <a:pt x="127" y="109"/>
                  </a:lnTo>
                  <a:lnTo>
                    <a:pt x="127" y="109"/>
                  </a:lnTo>
                  <a:lnTo>
                    <a:pt x="138" y="105"/>
                  </a:lnTo>
                  <a:lnTo>
                    <a:pt x="147" y="99"/>
                  </a:lnTo>
                  <a:lnTo>
                    <a:pt x="151" y="96"/>
                  </a:lnTo>
                  <a:lnTo>
                    <a:pt x="154" y="93"/>
                  </a:lnTo>
                  <a:lnTo>
                    <a:pt x="156" y="88"/>
                  </a:lnTo>
                  <a:lnTo>
                    <a:pt x="156" y="83"/>
                  </a:lnTo>
                  <a:lnTo>
                    <a:pt x="156" y="83"/>
                  </a:lnTo>
                  <a:lnTo>
                    <a:pt x="156" y="78"/>
                  </a:lnTo>
                  <a:lnTo>
                    <a:pt x="154" y="74"/>
                  </a:lnTo>
                  <a:lnTo>
                    <a:pt x="150" y="66"/>
                  </a:lnTo>
                  <a:lnTo>
                    <a:pt x="146" y="60"/>
                  </a:lnTo>
                  <a:lnTo>
                    <a:pt x="145" y="56"/>
                  </a:lnTo>
                  <a:lnTo>
                    <a:pt x="146" y="52"/>
                  </a:lnTo>
                  <a:lnTo>
                    <a:pt x="146" y="52"/>
                  </a:lnTo>
                  <a:lnTo>
                    <a:pt x="148" y="46"/>
                  </a:lnTo>
                  <a:lnTo>
                    <a:pt x="151" y="40"/>
                  </a:lnTo>
                  <a:lnTo>
                    <a:pt x="153" y="34"/>
                  </a:lnTo>
                  <a:lnTo>
                    <a:pt x="153" y="32"/>
                  </a:lnTo>
                  <a:lnTo>
                    <a:pt x="153" y="29"/>
                  </a:lnTo>
                  <a:lnTo>
                    <a:pt x="153" y="29"/>
                  </a:lnTo>
                  <a:lnTo>
                    <a:pt x="152" y="26"/>
                  </a:lnTo>
                  <a:lnTo>
                    <a:pt x="151" y="24"/>
                  </a:lnTo>
                  <a:lnTo>
                    <a:pt x="148" y="21"/>
                  </a:lnTo>
                  <a:lnTo>
                    <a:pt x="141" y="19"/>
                  </a:lnTo>
                  <a:lnTo>
                    <a:pt x="141" y="19"/>
                  </a:lnTo>
                  <a:lnTo>
                    <a:pt x="135" y="16"/>
                  </a:lnTo>
                  <a:lnTo>
                    <a:pt x="130" y="13"/>
                  </a:lnTo>
                  <a:lnTo>
                    <a:pt x="127" y="10"/>
                  </a:lnTo>
                  <a:lnTo>
                    <a:pt x="121" y="7"/>
                  </a:lnTo>
                  <a:lnTo>
                    <a:pt x="121" y="7"/>
                  </a:lnTo>
                  <a:lnTo>
                    <a:pt x="113" y="4"/>
                  </a:lnTo>
                  <a:lnTo>
                    <a:pt x="105" y="1"/>
                  </a:lnTo>
                  <a:lnTo>
                    <a:pt x="101" y="0"/>
                  </a:lnTo>
                  <a:lnTo>
                    <a:pt x="98" y="0"/>
                  </a:lnTo>
                  <a:lnTo>
                    <a:pt x="95" y="0"/>
                  </a:lnTo>
                  <a:lnTo>
                    <a:pt x="92" y="2"/>
                  </a:lnTo>
                  <a:lnTo>
                    <a:pt x="92" y="2"/>
                  </a:lnTo>
                  <a:lnTo>
                    <a:pt x="89" y="6"/>
                  </a:lnTo>
                  <a:lnTo>
                    <a:pt x="87" y="8"/>
                  </a:lnTo>
                  <a:lnTo>
                    <a:pt x="82" y="8"/>
                  </a:lnTo>
                  <a:lnTo>
                    <a:pt x="72" y="7"/>
                  </a:lnTo>
                  <a:lnTo>
                    <a:pt x="72" y="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4" name="Freeform 268">
              <a:extLst>
                <a:ext uri="{FF2B5EF4-FFF2-40B4-BE49-F238E27FC236}">
                  <a16:creationId xmlns:a16="http://schemas.microsoft.com/office/drawing/2014/main" id="{20AEC314-D939-404C-9869-2E5BC465D146}"/>
                </a:ext>
              </a:extLst>
            </p:cNvPr>
            <p:cNvSpPr>
              <a:spLocks/>
            </p:cNvSpPr>
            <p:nvPr/>
          </p:nvSpPr>
          <p:spPr bwMode="auto">
            <a:xfrm>
              <a:off x="4363317" y="2667056"/>
              <a:ext cx="26696" cy="17705"/>
            </a:xfrm>
            <a:custGeom>
              <a:avLst/>
              <a:gdLst>
                <a:gd name="T0" fmla="*/ 39 w 85"/>
                <a:gd name="T1" fmla="*/ 10 h 46"/>
                <a:gd name="T2" fmla="*/ 39 w 85"/>
                <a:gd name="T3" fmla="*/ 10 h 46"/>
                <a:gd name="T4" fmla="*/ 37 w 85"/>
                <a:gd name="T5" fmla="*/ 8 h 46"/>
                <a:gd name="T6" fmla="*/ 32 w 85"/>
                <a:gd name="T7" fmla="*/ 3 h 46"/>
                <a:gd name="T8" fmla="*/ 29 w 85"/>
                <a:gd name="T9" fmla="*/ 1 h 46"/>
                <a:gd name="T10" fmla="*/ 26 w 85"/>
                <a:gd name="T11" fmla="*/ 0 h 46"/>
                <a:gd name="T12" fmla="*/ 23 w 85"/>
                <a:gd name="T13" fmla="*/ 0 h 46"/>
                <a:gd name="T14" fmla="*/ 20 w 85"/>
                <a:gd name="T15" fmla="*/ 2 h 46"/>
                <a:gd name="T16" fmla="*/ 20 w 85"/>
                <a:gd name="T17" fmla="*/ 2 h 46"/>
                <a:gd name="T18" fmla="*/ 18 w 85"/>
                <a:gd name="T19" fmla="*/ 4 h 46"/>
                <a:gd name="T20" fmla="*/ 14 w 85"/>
                <a:gd name="T21" fmla="*/ 6 h 46"/>
                <a:gd name="T22" fmla="*/ 8 w 85"/>
                <a:gd name="T23" fmla="*/ 8 h 46"/>
                <a:gd name="T24" fmla="*/ 5 w 85"/>
                <a:gd name="T25" fmla="*/ 9 h 46"/>
                <a:gd name="T26" fmla="*/ 2 w 85"/>
                <a:gd name="T27" fmla="*/ 10 h 46"/>
                <a:gd name="T28" fmla="*/ 1 w 85"/>
                <a:gd name="T29" fmla="*/ 12 h 46"/>
                <a:gd name="T30" fmla="*/ 0 w 85"/>
                <a:gd name="T31" fmla="*/ 15 h 46"/>
                <a:gd name="T32" fmla="*/ 0 w 85"/>
                <a:gd name="T33" fmla="*/ 15 h 46"/>
                <a:gd name="T34" fmla="*/ 1 w 85"/>
                <a:gd name="T35" fmla="*/ 18 h 46"/>
                <a:gd name="T36" fmla="*/ 2 w 85"/>
                <a:gd name="T37" fmla="*/ 21 h 46"/>
                <a:gd name="T38" fmla="*/ 5 w 85"/>
                <a:gd name="T39" fmla="*/ 24 h 46"/>
                <a:gd name="T40" fmla="*/ 8 w 85"/>
                <a:gd name="T41" fmla="*/ 28 h 46"/>
                <a:gd name="T42" fmla="*/ 12 w 85"/>
                <a:gd name="T43" fmla="*/ 33 h 46"/>
                <a:gd name="T44" fmla="*/ 12 w 85"/>
                <a:gd name="T45" fmla="*/ 33 h 46"/>
                <a:gd name="T46" fmla="*/ 14 w 85"/>
                <a:gd name="T47" fmla="*/ 37 h 46"/>
                <a:gd name="T48" fmla="*/ 16 w 85"/>
                <a:gd name="T49" fmla="*/ 40 h 46"/>
                <a:gd name="T50" fmla="*/ 21 w 85"/>
                <a:gd name="T51" fmla="*/ 44 h 46"/>
                <a:gd name="T52" fmla="*/ 28 w 85"/>
                <a:gd name="T53" fmla="*/ 46 h 46"/>
                <a:gd name="T54" fmla="*/ 35 w 85"/>
                <a:gd name="T55" fmla="*/ 46 h 46"/>
                <a:gd name="T56" fmla="*/ 35 w 85"/>
                <a:gd name="T57" fmla="*/ 46 h 46"/>
                <a:gd name="T58" fmla="*/ 47 w 85"/>
                <a:gd name="T59" fmla="*/ 45 h 46"/>
                <a:gd name="T60" fmla="*/ 64 w 85"/>
                <a:gd name="T61" fmla="*/ 41 h 46"/>
                <a:gd name="T62" fmla="*/ 73 w 85"/>
                <a:gd name="T63" fmla="*/ 39 h 46"/>
                <a:gd name="T64" fmla="*/ 79 w 85"/>
                <a:gd name="T65" fmla="*/ 36 h 46"/>
                <a:gd name="T66" fmla="*/ 84 w 85"/>
                <a:gd name="T67" fmla="*/ 31 h 46"/>
                <a:gd name="T68" fmla="*/ 85 w 85"/>
                <a:gd name="T69" fmla="*/ 29 h 46"/>
                <a:gd name="T70" fmla="*/ 85 w 85"/>
                <a:gd name="T71" fmla="*/ 27 h 46"/>
                <a:gd name="T72" fmla="*/ 85 w 85"/>
                <a:gd name="T73" fmla="*/ 27 h 46"/>
                <a:gd name="T74" fmla="*/ 85 w 85"/>
                <a:gd name="T75" fmla="*/ 21 h 46"/>
                <a:gd name="T76" fmla="*/ 84 w 85"/>
                <a:gd name="T77" fmla="*/ 19 h 46"/>
                <a:gd name="T78" fmla="*/ 83 w 85"/>
                <a:gd name="T79" fmla="*/ 18 h 46"/>
                <a:gd name="T80" fmla="*/ 82 w 85"/>
                <a:gd name="T81" fmla="*/ 17 h 46"/>
                <a:gd name="T82" fmla="*/ 79 w 85"/>
                <a:gd name="T83" fmla="*/ 17 h 46"/>
                <a:gd name="T84" fmla="*/ 67 w 85"/>
                <a:gd name="T85" fmla="*/ 17 h 46"/>
                <a:gd name="T86" fmla="*/ 67 w 85"/>
                <a:gd name="T87" fmla="*/ 17 h 46"/>
                <a:gd name="T88" fmla="*/ 56 w 85"/>
                <a:gd name="T89" fmla="*/ 17 h 46"/>
                <a:gd name="T90" fmla="*/ 49 w 85"/>
                <a:gd name="T91" fmla="*/ 17 h 46"/>
                <a:gd name="T92" fmla="*/ 45 w 85"/>
                <a:gd name="T93" fmla="*/ 15 h 46"/>
                <a:gd name="T94" fmla="*/ 39 w 85"/>
                <a:gd name="T95" fmla="*/ 10 h 46"/>
                <a:gd name="T96" fmla="*/ 39 w 85"/>
                <a:gd name="T97"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46">
                  <a:moveTo>
                    <a:pt x="39" y="10"/>
                  </a:moveTo>
                  <a:lnTo>
                    <a:pt x="39" y="10"/>
                  </a:lnTo>
                  <a:lnTo>
                    <a:pt x="37" y="8"/>
                  </a:lnTo>
                  <a:lnTo>
                    <a:pt x="32" y="3"/>
                  </a:lnTo>
                  <a:lnTo>
                    <a:pt x="29" y="1"/>
                  </a:lnTo>
                  <a:lnTo>
                    <a:pt x="26" y="0"/>
                  </a:lnTo>
                  <a:lnTo>
                    <a:pt x="23" y="0"/>
                  </a:lnTo>
                  <a:lnTo>
                    <a:pt x="20" y="2"/>
                  </a:lnTo>
                  <a:lnTo>
                    <a:pt x="20" y="2"/>
                  </a:lnTo>
                  <a:lnTo>
                    <a:pt x="18" y="4"/>
                  </a:lnTo>
                  <a:lnTo>
                    <a:pt x="14" y="6"/>
                  </a:lnTo>
                  <a:lnTo>
                    <a:pt x="8" y="8"/>
                  </a:lnTo>
                  <a:lnTo>
                    <a:pt x="5" y="9"/>
                  </a:lnTo>
                  <a:lnTo>
                    <a:pt x="2" y="10"/>
                  </a:lnTo>
                  <a:lnTo>
                    <a:pt x="1" y="12"/>
                  </a:lnTo>
                  <a:lnTo>
                    <a:pt x="0" y="15"/>
                  </a:lnTo>
                  <a:lnTo>
                    <a:pt x="0" y="15"/>
                  </a:lnTo>
                  <a:lnTo>
                    <a:pt x="1" y="18"/>
                  </a:lnTo>
                  <a:lnTo>
                    <a:pt x="2" y="21"/>
                  </a:lnTo>
                  <a:lnTo>
                    <a:pt x="5" y="24"/>
                  </a:lnTo>
                  <a:lnTo>
                    <a:pt x="8" y="28"/>
                  </a:lnTo>
                  <a:lnTo>
                    <a:pt x="12" y="33"/>
                  </a:lnTo>
                  <a:lnTo>
                    <a:pt x="12" y="33"/>
                  </a:lnTo>
                  <a:lnTo>
                    <a:pt x="14" y="37"/>
                  </a:lnTo>
                  <a:lnTo>
                    <a:pt x="16" y="40"/>
                  </a:lnTo>
                  <a:lnTo>
                    <a:pt x="21" y="44"/>
                  </a:lnTo>
                  <a:lnTo>
                    <a:pt x="28" y="46"/>
                  </a:lnTo>
                  <a:lnTo>
                    <a:pt x="35" y="46"/>
                  </a:lnTo>
                  <a:lnTo>
                    <a:pt x="35" y="46"/>
                  </a:lnTo>
                  <a:lnTo>
                    <a:pt x="47" y="45"/>
                  </a:lnTo>
                  <a:lnTo>
                    <a:pt x="64" y="41"/>
                  </a:lnTo>
                  <a:lnTo>
                    <a:pt x="73" y="39"/>
                  </a:lnTo>
                  <a:lnTo>
                    <a:pt x="79" y="36"/>
                  </a:lnTo>
                  <a:lnTo>
                    <a:pt x="84" y="31"/>
                  </a:lnTo>
                  <a:lnTo>
                    <a:pt x="85" y="29"/>
                  </a:lnTo>
                  <a:lnTo>
                    <a:pt x="85" y="27"/>
                  </a:lnTo>
                  <a:lnTo>
                    <a:pt x="85" y="27"/>
                  </a:lnTo>
                  <a:lnTo>
                    <a:pt x="85" y="21"/>
                  </a:lnTo>
                  <a:lnTo>
                    <a:pt x="84" y="19"/>
                  </a:lnTo>
                  <a:lnTo>
                    <a:pt x="83" y="18"/>
                  </a:lnTo>
                  <a:lnTo>
                    <a:pt x="82" y="17"/>
                  </a:lnTo>
                  <a:lnTo>
                    <a:pt x="79" y="17"/>
                  </a:lnTo>
                  <a:lnTo>
                    <a:pt x="67" y="17"/>
                  </a:lnTo>
                  <a:lnTo>
                    <a:pt x="67" y="17"/>
                  </a:lnTo>
                  <a:lnTo>
                    <a:pt x="56" y="17"/>
                  </a:lnTo>
                  <a:lnTo>
                    <a:pt x="49" y="17"/>
                  </a:lnTo>
                  <a:lnTo>
                    <a:pt x="45" y="15"/>
                  </a:lnTo>
                  <a:lnTo>
                    <a:pt x="39" y="10"/>
                  </a:lnTo>
                  <a:lnTo>
                    <a:pt x="39" y="10"/>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5" name="Freeform 219">
              <a:extLst>
                <a:ext uri="{FF2B5EF4-FFF2-40B4-BE49-F238E27FC236}">
                  <a16:creationId xmlns:a16="http://schemas.microsoft.com/office/drawing/2014/main" id="{C86E9403-0749-4E93-9814-9D82960A66A7}"/>
                </a:ext>
              </a:extLst>
            </p:cNvPr>
            <p:cNvSpPr>
              <a:spLocks/>
            </p:cNvSpPr>
            <p:nvPr/>
          </p:nvSpPr>
          <p:spPr bwMode="auto">
            <a:xfrm>
              <a:off x="2474284" y="2540168"/>
              <a:ext cx="776720" cy="627056"/>
            </a:xfrm>
            <a:custGeom>
              <a:avLst/>
              <a:gdLst>
                <a:gd name="T0" fmla="*/ 2154 w 2445"/>
                <a:gd name="T1" fmla="*/ 1301 h 1701"/>
                <a:gd name="T2" fmla="*/ 1985 w 2445"/>
                <a:gd name="T3" fmla="*/ 1314 h 1701"/>
                <a:gd name="T4" fmla="*/ 1810 w 2445"/>
                <a:gd name="T5" fmla="*/ 1196 h 1701"/>
                <a:gd name="T6" fmla="*/ 1647 w 2445"/>
                <a:gd name="T7" fmla="*/ 170 h 1701"/>
                <a:gd name="T8" fmla="*/ 1297 w 2445"/>
                <a:gd name="T9" fmla="*/ 130 h 1701"/>
                <a:gd name="T10" fmla="*/ 1097 w 2445"/>
                <a:gd name="T11" fmla="*/ 114 h 1701"/>
                <a:gd name="T12" fmla="*/ 953 w 2445"/>
                <a:gd name="T13" fmla="*/ 56 h 1701"/>
                <a:gd name="T14" fmla="*/ 790 w 2445"/>
                <a:gd name="T15" fmla="*/ 74 h 1701"/>
                <a:gd name="T16" fmla="*/ 732 w 2445"/>
                <a:gd name="T17" fmla="*/ 0 h 1701"/>
                <a:gd name="T18" fmla="*/ 520 w 2445"/>
                <a:gd name="T19" fmla="*/ 85 h 1701"/>
                <a:gd name="T20" fmla="*/ 503 w 2445"/>
                <a:gd name="T21" fmla="*/ 118 h 1701"/>
                <a:gd name="T22" fmla="*/ 343 w 2445"/>
                <a:gd name="T23" fmla="*/ 166 h 1701"/>
                <a:gd name="T24" fmla="*/ 112 w 2445"/>
                <a:gd name="T25" fmla="*/ 319 h 1701"/>
                <a:gd name="T26" fmla="*/ 195 w 2445"/>
                <a:gd name="T27" fmla="*/ 414 h 1701"/>
                <a:gd name="T28" fmla="*/ 363 w 2445"/>
                <a:gd name="T29" fmla="*/ 497 h 1701"/>
                <a:gd name="T30" fmla="*/ 377 w 2445"/>
                <a:gd name="T31" fmla="*/ 542 h 1701"/>
                <a:gd name="T32" fmla="*/ 444 w 2445"/>
                <a:gd name="T33" fmla="*/ 545 h 1701"/>
                <a:gd name="T34" fmla="*/ 438 w 2445"/>
                <a:gd name="T35" fmla="*/ 583 h 1701"/>
                <a:gd name="T36" fmla="*/ 264 w 2445"/>
                <a:gd name="T37" fmla="*/ 574 h 1701"/>
                <a:gd name="T38" fmla="*/ 132 w 2445"/>
                <a:gd name="T39" fmla="*/ 602 h 1701"/>
                <a:gd name="T40" fmla="*/ 39 w 2445"/>
                <a:gd name="T41" fmla="*/ 676 h 1701"/>
                <a:gd name="T42" fmla="*/ 114 w 2445"/>
                <a:gd name="T43" fmla="*/ 763 h 1701"/>
                <a:gd name="T44" fmla="*/ 316 w 2445"/>
                <a:gd name="T45" fmla="*/ 769 h 1701"/>
                <a:gd name="T46" fmla="*/ 441 w 2445"/>
                <a:gd name="T47" fmla="*/ 727 h 1701"/>
                <a:gd name="T48" fmla="*/ 461 w 2445"/>
                <a:gd name="T49" fmla="*/ 846 h 1701"/>
                <a:gd name="T50" fmla="*/ 339 w 2445"/>
                <a:gd name="T51" fmla="*/ 901 h 1701"/>
                <a:gd name="T52" fmla="*/ 202 w 2445"/>
                <a:gd name="T53" fmla="*/ 950 h 1701"/>
                <a:gd name="T54" fmla="*/ 126 w 2445"/>
                <a:gd name="T55" fmla="*/ 1066 h 1701"/>
                <a:gd name="T56" fmla="*/ 250 w 2445"/>
                <a:gd name="T57" fmla="*/ 1139 h 1701"/>
                <a:gd name="T58" fmla="*/ 202 w 2445"/>
                <a:gd name="T59" fmla="*/ 1142 h 1701"/>
                <a:gd name="T60" fmla="*/ 306 w 2445"/>
                <a:gd name="T61" fmla="*/ 1245 h 1701"/>
                <a:gd name="T62" fmla="*/ 393 w 2445"/>
                <a:gd name="T63" fmla="*/ 1151 h 1701"/>
                <a:gd name="T64" fmla="*/ 394 w 2445"/>
                <a:gd name="T65" fmla="*/ 1278 h 1701"/>
                <a:gd name="T66" fmla="*/ 441 w 2445"/>
                <a:gd name="T67" fmla="*/ 1334 h 1701"/>
                <a:gd name="T68" fmla="*/ 535 w 2445"/>
                <a:gd name="T69" fmla="*/ 1330 h 1701"/>
                <a:gd name="T70" fmla="*/ 625 w 2445"/>
                <a:gd name="T71" fmla="*/ 1347 h 1701"/>
                <a:gd name="T72" fmla="*/ 676 w 2445"/>
                <a:gd name="T73" fmla="*/ 1407 h 1701"/>
                <a:gd name="T74" fmla="*/ 531 w 2445"/>
                <a:gd name="T75" fmla="*/ 1542 h 1701"/>
                <a:gd name="T76" fmla="*/ 414 w 2445"/>
                <a:gd name="T77" fmla="*/ 1602 h 1701"/>
                <a:gd name="T78" fmla="*/ 369 w 2445"/>
                <a:gd name="T79" fmla="*/ 1677 h 1701"/>
                <a:gd name="T80" fmla="*/ 470 w 2445"/>
                <a:gd name="T81" fmla="*/ 1667 h 1701"/>
                <a:gd name="T82" fmla="*/ 527 w 2445"/>
                <a:gd name="T83" fmla="*/ 1623 h 1701"/>
                <a:gd name="T84" fmla="*/ 619 w 2445"/>
                <a:gd name="T85" fmla="*/ 1562 h 1701"/>
                <a:gd name="T86" fmla="*/ 829 w 2445"/>
                <a:gd name="T87" fmla="*/ 1428 h 1701"/>
                <a:gd name="T88" fmla="*/ 912 w 2445"/>
                <a:gd name="T89" fmla="*/ 1304 h 1701"/>
                <a:gd name="T90" fmla="*/ 1007 w 2445"/>
                <a:gd name="T91" fmla="*/ 1184 h 1701"/>
                <a:gd name="T92" fmla="*/ 1143 w 2445"/>
                <a:gd name="T93" fmla="*/ 1114 h 1701"/>
                <a:gd name="T94" fmla="*/ 1036 w 2445"/>
                <a:gd name="T95" fmla="*/ 1235 h 1701"/>
                <a:gd name="T96" fmla="*/ 1109 w 2445"/>
                <a:gd name="T97" fmla="*/ 1286 h 1701"/>
                <a:gd name="T98" fmla="*/ 1280 w 2445"/>
                <a:gd name="T99" fmla="*/ 1186 h 1701"/>
                <a:gd name="T100" fmla="*/ 1301 w 2445"/>
                <a:gd name="T101" fmla="*/ 1129 h 1701"/>
                <a:gd name="T102" fmla="*/ 1391 w 2445"/>
                <a:gd name="T103" fmla="*/ 1169 h 1701"/>
                <a:gd name="T104" fmla="*/ 1486 w 2445"/>
                <a:gd name="T105" fmla="*/ 1170 h 1701"/>
                <a:gd name="T106" fmla="*/ 1642 w 2445"/>
                <a:gd name="T107" fmla="*/ 1221 h 1701"/>
                <a:gd name="T108" fmla="*/ 1807 w 2445"/>
                <a:gd name="T109" fmla="*/ 1244 h 1701"/>
                <a:gd name="T110" fmla="*/ 1929 w 2445"/>
                <a:gd name="T111" fmla="*/ 1322 h 1701"/>
                <a:gd name="T112" fmla="*/ 2062 w 2445"/>
                <a:gd name="T113" fmla="*/ 1340 h 1701"/>
                <a:gd name="T114" fmla="*/ 2103 w 2445"/>
                <a:gd name="T115" fmla="*/ 1313 h 1701"/>
                <a:gd name="T116" fmla="*/ 2152 w 2445"/>
                <a:gd name="T117" fmla="*/ 1478 h 1701"/>
                <a:gd name="T118" fmla="*/ 2210 w 2445"/>
                <a:gd name="T119" fmla="*/ 1423 h 1701"/>
                <a:gd name="T120" fmla="*/ 2317 w 2445"/>
                <a:gd name="T121" fmla="*/ 1565 h 1701"/>
                <a:gd name="T122" fmla="*/ 2353 w 2445"/>
                <a:gd name="T123" fmla="*/ 1643 h 1701"/>
                <a:gd name="T124" fmla="*/ 2387 w 2445"/>
                <a:gd name="T125" fmla="*/ 1665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1701">
                  <a:moveTo>
                    <a:pt x="2401" y="1567"/>
                  </a:moveTo>
                  <a:lnTo>
                    <a:pt x="2401" y="1567"/>
                  </a:lnTo>
                  <a:lnTo>
                    <a:pt x="2370" y="1554"/>
                  </a:lnTo>
                  <a:lnTo>
                    <a:pt x="2353" y="1548"/>
                  </a:lnTo>
                  <a:lnTo>
                    <a:pt x="2341" y="1542"/>
                  </a:lnTo>
                  <a:lnTo>
                    <a:pt x="2341" y="1542"/>
                  </a:lnTo>
                  <a:lnTo>
                    <a:pt x="2336" y="1538"/>
                  </a:lnTo>
                  <a:lnTo>
                    <a:pt x="2330" y="1533"/>
                  </a:lnTo>
                  <a:lnTo>
                    <a:pt x="2324" y="1527"/>
                  </a:lnTo>
                  <a:lnTo>
                    <a:pt x="2319" y="1519"/>
                  </a:lnTo>
                  <a:lnTo>
                    <a:pt x="2314" y="1511"/>
                  </a:lnTo>
                  <a:lnTo>
                    <a:pt x="2310" y="1504"/>
                  </a:lnTo>
                  <a:lnTo>
                    <a:pt x="2307" y="1497"/>
                  </a:lnTo>
                  <a:lnTo>
                    <a:pt x="2305" y="1490"/>
                  </a:lnTo>
                  <a:lnTo>
                    <a:pt x="2305" y="1490"/>
                  </a:lnTo>
                  <a:lnTo>
                    <a:pt x="2303" y="1479"/>
                  </a:lnTo>
                  <a:lnTo>
                    <a:pt x="2298" y="1470"/>
                  </a:lnTo>
                  <a:lnTo>
                    <a:pt x="2292" y="1462"/>
                  </a:lnTo>
                  <a:lnTo>
                    <a:pt x="2284" y="1454"/>
                  </a:lnTo>
                  <a:lnTo>
                    <a:pt x="2284" y="1454"/>
                  </a:lnTo>
                  <a:lnTo>
                    <a:pt x="2279" y="1448"/>
                  </a:lnTo>
                  <a:lnTo>
                    <a:pt x="2272" y="1441"/>
                  </a:lnTo>
                  <a:lnTo>
                    <a:pt x="2260" y="1421"/>
                  </a:lnTo>
                  <a:lnTo>
                    <a:pt x="2248" y="1401"/>
                  </a:lnTo>
                  <a:lnTo>
                    <a:pt x="2239" y="1384"/>
                  </a:lnTo>
                  <a:lnTo>
                    <a:pt x="2239" y="1384"/>
                  </a:lnTo>
                  <a:lnTo>
                    <a:pt x="2230" y="1370"/>
                  </a:lnTo>
                  <a:lnTo>
                    <a:pt x="2220" y="1357"/>
                  </a:lnTo>
                  <a:lnTo>
                    <a:pt x="2214" y="1352"/>
                  </a:lnTo>
                  <a:lnTo>
                    <a:pt x="2208" y="1346"/>
                  </a:lnTo>
                  <a:lnTo>
                    <a:pt x="2202" y="1342"/>
                  </a:lnTo>
                  <a:lnTo>
                    <a:pt x="2197" y="1340"/>
                  </a:lnTo>
                  <a:lnTo>
                    <a:pt x="2197" y="1340"/>
                  </a:lnTo>
                  <a:lnTo>
                    <a:pt x="2184" y="1336"/>
                  </a:lnTo>
                  <a:lnTo>
                    <a:pt x="2179" y="1333"/>
                  </a:lnTo>
                  <a:lnTo>
                    <a:pt x="2173" y="1330"/>
                  </a:lnTo>
                  <a:lnTo>
                    <a:pt x="2169" y="1327"/>
                  </a:lnTo>
                  <a:lnTo>
                    <a:pt x="2165" y="1323"/>
                  </a:lnTo>
                  <a:lnTo>
                    <a:pt x="2163" y="1319"/>
                  </a:lnTo>
                  <a:lnTo>
                    <a:pt x="2162" y="1314"/>
                  </a:lnTo>
                  <a:lnTo>
                    <a:pt x="2162" y="1314"/>
                  </a:lnTo>
                  <a:lnTo>
                    <a:pt x="2160" y="1309"/>
                  </a:lnTo>
                  <a:lnTo>
                    <a:pt x="2158" y="1305"/>
                  </a:lnTo>
                  <a:lnTo>
                    <a:pt x="2154" y="1301"/>
                  </a:lnTo>
                  <a:lnTo>
                    <a:pt x="2150" y="1298"/>
                  </a:lnTo>
                  <a:lnTo>
                    <a:pt x="2141" y="1293"/>
                  </a:lnTo>
                  <a:lnTo>
                    <a:pt x="2133" y="1290"/>
                  </a:lnTo>
                  <a:lnTo>
                    <a:pt x="2133" y="1290"/>
                  </a:lnTo>
                  <a:lnTo>
                    <a:pt x="2130" y="1288"/>
                  </a:lnTo>
                  <a:lnTo>
                    <a:pt x="2128" y="1285"/>
                  </a:lnTo>
                  <a:lnTo>
                    <a:pt x="2124" y="1277"/>
                  </a:lnTo>
                  <a:lnTo>
                    <a:pt x="2121" y="1267"/>
                  </a:lnTo>
                  <a:lnTo>
                    <a:pt x="2118" y="1255"/>
                  </a:lnTo>
                  <a:lnTo>
                    <a:pt x="2118" y="1255"/>
                  </a:lnTo>
                  <a:lnTo>
                    <a:pt x="2115" y="1250"/>
                  </a:lnTo>
                  <a:lnTo>
                    <a:pt x="2110" y="1246"/>
                  </a:lnTo>
                  <a:lnTo>
                    <a:pt x="2104" y="1244"/>
                  </a:lnTo>
                  <a:lnTo>
                    <a:pt x="2098" y="1242"/>
                  </a:lnTo>
                  <a:lnTo>
                    <a:pt x="2092" y="1242"/>
                  </a:lnTo>
                  <a:lnTo>
                    <a:pt x="2087" y="1242"/>
                  </a:lnTo>
                  <a:lnTo>
                    <a:pt x="2082" y="1243"/>
                  </a:lnTo>
                  <a:lnTo>
                    <a:pt x="2079" y="1245"/>
                  </a:lnTo>
                  <a:lnTo>
                    <a:pt x="2079" y="1245"/>
                  </a:lnTo>
                  <a:lnTo>
                    <a:pt x="2074" y="1248"/>
                  </a:lnTo>
                  <a:lnTo>
                    <a:pt x="2068" y="1251"/>
                  </a:lnTo>
                  <a:lnTo>
                    <a:pt x="2060" y="1253"/>
                  </a:lnTo>
                  <a:lnTo>
                    <a:pt x="2050" y="1254"/>
                  </a:lnTo>
                  <a:lnTo>
                    <a:pt x="2050" y="1254"/>
                  </a:lnTo>
                  <a:lnTo>
                    <a:pt x="2045" y="1255"/>
                  </a:lnTo>
                  <a:lnTo>
                    <a:pt x="2041" y="1258"/>
                  </a:lnTo>
                  <a:lnTo>
                    <a:pt x="2038" y="1262"/>
                  </a:lnTo>
                  <a:lnTo>
                    <a:pt x="2036" y="1268"/>
                  </a:lnTo>
                  <a:lnTo>
                    <a:pt x="2035" y="1273"/>
                  </a:lnTo>
                  <a:lnTo>
                    <a:pt x="2034" y="1278"/>
                  </a:lnTo>
                  <a:lnTo>
                    <a:pt x="2034" y="1286"/>
                  </a:lnTo>
                  <a:lnTo>
                    <a:pt x="2034" y="1286"/>
                  </a:lnTo>
                  <a:lnTo>
                    <a:pt x="2033" y="1289"/>
                  </a:lnTo>
                  <a:lnTo>
                    <a:pt x="2031" y="1292"/>
                  </a:lnTo>
                  <a:lnTo>
                    <a:pt x="2028" y="1295"/>
                  </a:lnTo>
                  <a:lnTo>
                    <a:pt x="2024" y="1297"/>
                  </a:lnTo>
                  <a:lnTo>
                    <a:pt x="2013" y="1301"/>
                  </a:lnTo>
                  <a:lnTo>
                    <a:pt x="2004" y="1302"/>
                  </a:lnTo>
                  <a:lnTo>
                    <a:pt x="2004" y="1302"/>
                  </a:lnTo>
                  <a:lnTo>
                    <a:pt x="1997" y="1304"/>
                  </a:lnTo>
                  <a:lnTo>
                    <a:pt x="1992" y="1306"/>
                  </a:lnTo>
                  <a:lnTo>
                    <a:pt x="1988" y="1310"/>
                  </a:lnTo>
                  <a:lnTo>
                    <a:pt x="1985" y="1314"/>
                  </a:lnTo>
                  <a:lnTo>
                    <a:pt x="1985" y="1314"/>
                  </a:lnTo>
                  <a:lnTo>
                    <a:pt x="1983" y="1318"/>
                  </a:lnTo>
                  <a:lnTo>
                    <a:pt x="1980" y="1321"/>
                  </a:lnTo>
                  <a:lnTo>
                    <a:pt x="1977" y="1322"/>
                  </a:lnTo>
                  <a:lnTo>
                    <a:pt x="1973" y="1322"/>
                  </a:lnTo>
                  <a:lnTo>
                    <a:pt x="1973" y="1322"/>
                  </a:lnTo>
                  <a:lnTo>
                    <a:pt x="1971" y="1321"/>
                  </a:lnTo>
                  <a:lnTo>
                    <a:pt x="1969" y="1318"/>
                  </a:lnTo>
                  <a:lnTo>
                    <a:pt x="1964" y="1311"/>
                  </a:lnTo>
                  <a:lnTo>
                    <a:pt x="1954" y="1290"/>
                  </a:lnTo>
                  <a:lnTo>
                    <a:pt x="1954" y="1290"/>
                  </a:lnTo>
                  <a:lnTo>
                    <a:pt x="1950" y="1284"/>
                  </a:lnTo>
                  <a:lnTo>
                    <a:pt x="1945" y="1279"/>
                  </a:lnTo>
                  <a:lnTo>
                    <a:pt x="1939" y="1274"/>
                  </a:lnTo>
                  <a:lnTo>
                    <a:pt x="1931" y="1269"/>
                  </a:lnTo>
                  <a:lnTo>
                    <a:pt x="1918" y="1260"/>
                  </a:lnTo>
                  <a:lnTo>
                    <a:pt x="1908" y="1253"/>
                  </a:lnTo>
                  <a:lnTo>
                    <a:pt x="1908" y="1253"/>
                  </a:lnTo>
                  <a:lnTo>
                    <a:pt x="1899" y="1246"/>
                  </a:lnTo>
                  <a:lnTo>
                    <a:pt x="1891" y="1237"/>
                  </a:lnTo>
                  <a:lnTo>
                    <a:pt x="1886" y="1233"/>
                  </a:lnTo>
                  <a:lnTo>
                    <a:pt x="1882" y="1230"/>
                  </a:lnTo>
                  <a:lnTo>
                    <a:pt x="1878" y="1228"/>
                  </a:lnTo>
                  <a:lnTo>
                    <a:pt x="1873" y="1227"/>
                  </a:lnTo>
                  <a:lnTo>
                    <a:pt x="1873" y="1227"/>
                  </a:lnTo>
                  <a:lnTo>
                    <a:pt x="1869" y="1226"/>
                  </a:lnTo>
                  <a:lnTo>
                    <a:pt x="1866" y="1224"/>
                  </a:lnTo>
                  <a:lnTo>
                    <a:pt x="1863" y="1222"/>
                  </a:lnTo>
                  <a:lnTo>
                    <a:pt x="1860" y="1218"/>
                  </a:lnTo>
                  <a:lnTo>
                    <a:pt x="1858" y="1214"/>
                  </a:lnTo>
                  <a:lnTo>
                    <a:pt x="1857" y="1209"/>
                  </a:lnTo>
                  <a:lnTo>
                    <a:pt x="1856" y="1199"/>
                  </a:lnTo>
                  <a:lnTo>
                    <a:pt x="1856" y="1199"/>
                  </a:lnTo>
                  <a:lnTo>
                    <a:pt x="1856" y="1195"/>
                  </a:lnTo>
                  <a:lnTo>
                    <a:pt x="1855" y="1191"/>
                  </a:lnTo>
                  <a:lnTo>
                    <a:pt x="1853" y="1189"/>
                  </a:lnTo>
                  <a:lnTo>
                    <a:pt x="1850" y="1188"/>
                  </a:lnTo>
                  <a:lnTo>
                    <a:pt x="1841" y="1187"/>
                  </a:lnTo>
                  <a:lnTo>
                    <a:pt x="1830" y="1187"/>
                  </a:lnTo>
                  <a:lnTo>
                    <a:pt x="1830" y="1187"/>
                  </a:lnTo>
                  <a:lnTo>
                    <a:pt x="1825" y="1187"/>
                  </a:lnTo>
                  <a:lnTo>
                    <a:pt x="1820" y="1188"/>
                  </a:lnTo>
                  <a:lnTo>
                    <a:pt x="1817" y="1190"/>
                  </a:lnTo>
                  <a:lnTo>
                    <a:pt x="1814" y="1192"/>
                  </a:lnTo>
                  <a:lnTo>
                    <a:pt x="1810" y="1196"/>
                  </a:lnTo>
                  <a:lnTo>
                    <a:pt x="1808" y="1198"/>
                  </a:lnTo>
                  <a:lnTo>
                    <a:pt x="1805" y="1199"/>
                  </a:lnTo>
                  <a:lnTo>
                    <a:pt x="1805" y="1199"/>
                  </a:lnTo>
                  <a:lnTo>
                    <a:pt x="1799" y="1201"/>
                  </a:lnTo>
                  <a:lnTo>
                    <a:pt x="1794" y="1200"/>
                  </a:lnTo>
                  <a:lnTo>
                    <a:pt x="1788" y="1197"/>
                  </a:lnTo>
                  <a:lnTo>
                    <a:pt x="1782" y="1193"/>
                  </a:lnTo>
                  <a:lnTo>
                    <a:pt x="1782" y="1193"/>
                  </a:lnTo>
                  <a:lnTo>
                    <a:pt x="1779" y="1191"/>
                  </a:lnTo>
                  <a:lnTo>
                    <a:pt x="1776" y="1191"/>
                  </a:lnTo>
                  <a:lnTo>
                    <a:pt x="1773" y="1192"/>
                  </a:lnTo>
                  <a:lnTo>
                    <a:pt x="1770" y="1194"/>
                  </a:lnTo>
                  <a:lnTo>
                    <a:pt x="1764" y="1198"/>
                  </a:lnTo>
                  <a:lnTo>
                    <a:pt x="1761" y="1199"/>
                  </a:lnTo>
                  <a:lnTo>
                    <a:pt x="1759" y="1200"/>
                  </a:lnTo>
                  <a:lnTo>
                    <a:pt x="1759" y="1200"/>
                  </a:lnTo>
                  <a:lnTo>
                    <a:pt x="1754" y="1199"/>
                  </a:lnTo>
                  <a:lnTo>
                    <a:pt x="1750" y="1197"/>
                  </a:lnTo>
                  <a:lnTo>
                    <a:pt x="1746" y="1194"/>
                  </a:lnTo>
                  <a:lnTo>
                    <a:pt x="1744" y="1190"/>
                  </a:lnTo>
                  <a:lnTo>
                    <a:pt x="1744" y="1190"/>
                  </a:lnTo>
                  <a:lnTo>
                    <a:pt x="1741" y="1186"/>
                  </a:lnTo>
                  <a:lnTo>
                    <a:pt x="1738" y="1182"/>
                  </a:lnTo>
                  <a:lnTo>
                    <a:pt x="1734" y="1177"/>
                  </a:lnTo>
                  <a:lnTo>
                    <a:pt x="1732" y="202"/>
                  </a:lnTo>
                  <a:lnTo>
                    <a:pt x="1732" y="202"/>
                  </a:lnTo>
                  <a:lnTo>
                    <a:pt x="1724" y="202"/>
                  </a:lnTo>
                  <a:lnTo>
                    <a:pt x="1718" y="202"/>
                  </a:lnTo>
                  <a:lnTo>
                    <a:pt x="1711" y="201"/>
                  </a:lnTo>
                  <a:lnTo>
                    <a:pt x="1708" y="200"/>
                  </a:lnTo>
                  <a:lnTo>
                    <a:pt x="1704" y="198"/>
                  </a:lnTo>
                  <a:lnTo>
                    <a:pt x="1704" y="198"/>
                  </a:lnTo>
                  <a:lnTo>
                    <a:pt x="1697" y="193"/>
                  </a:lnTo>
                  <a:lnTo>
                    <a:pt x="1691" y="188"/>
                  </a:lnTo>
                  <a:lnTo>
                    <a:pt x="1688" y="186"/>
                  </a:lnTo>
                  <a:lnTo>
                    <a:pt x="1684" y="185"/>
                  </a:lnTo>
                  <a:lnTo>
                    <a:pt x="1679" y="184"/>
                  </a:lnTo>
                  <a:lnTo>
                    <a:pt x="1673" y="184"/>
                  </a:lnTo>
                  <a:lnTo>
                    <a:pt x="1673" y="184"/>
                  </a:lnTo>
                  <a:lnTo>
                    <a:pt x="1670" y="184"/>
                  </a:lnTo>
                  <a:lnTo>
                    <a:pt x="1667" y="184"/>
                  </a:lnTo>
                  <a:lnTo>
                    <a:pt x="1660" y="180"/>
                  </a:lnTo>
                  <a:lnTo>
                    <a:pt x="1653" y="176"/>
                  </a:lnTo>
                  <a:lnTo>
                    <a:pt x="1647" y="170"/>
                  </a:lnTo>
                  <a:lnTo>
                    <a:pt x="1640" y="165"/>
                  </a:lnTo>
                  <a:lnTo>
                    <a:pt x="1632" y="161"/>
                  </a:lnTo>
                  <a:lnTo>
                    <a:pt x="1625" y="157"/>
                  </a:lnTo>
                  <a:lnTo>
                    <a:pt x="1622" y="157"/>
                  </a:lnTo>
                  <a:lnTo>
                    <a:pt x="1618" y="157"/>
                  </a:lnTo>
                  <a:lnTo>
                    <a:pt x="1618" y="157"/>
                  </a:lnTo>
                  <a:lnTo>
                    <a:pt x="1612" y="156"/>
                  </a:lnTo>
                  <a:lnTo>
                    <a:pt x="1607" y="155"/>
                  </a:lnTo>
                  <a:lnTo>
                    <a:pt x="1603" y="153"/>
                  </a:lnTo>
                  <a:lnTo>
                    <a:pt x="1600" y="151"/>
                  </a:lnTo>
                  <a:lnTo>
                    <a:pt x="1597" y="149"/>
                  </a:lnTo>
                  <a:lnTo>
                    <a:pt x="1593" y="148"/>
                  </a:lnTo>
                  <a:lnTo>
                    <a:pt x="1588" y="147"/>
                  </a:lnTo>
                  <a:lnTo>
                    <a:pt x="1581" y="148"/>
                  </a:lnTo>
                  <a:lnTo>
                    <a:pt x="1581" y="148"/>
                  </a:lnTo>
                  <a:lnTo>
                    <a:pt x="1568" y="151"/>
                  </a:lnTo>
                  <a:lnTo>
                    <a:pt x="1557" y="154"/>
                  </a:lnTo>
                  <a:lnTo>
                    <a:pt x="1546" y="157"/>
                  </a:lnTo>
                  <a:lnTo>
                    <a:pt x="1540" y="158"/>
                  </a:lnTo>
                  <a:lnTo>
                    <a:pt x="1533" y="159"/>
                  </a:lnTo>
                  <a:lnTo>
                    <a:pt x="1533" y="159"/>
                  </a:lnTo>
                  <a:lnTo>
                    <a:pt x="1522" y="159"/>
                  </a:lnTo>
                  <a:lnTo>
                    <a:pt x="1515" y="161"/>
                  </a:lnTo>
                  <a:lnTo>
                    <a:pt x="1509" y="164"/>
                  </a:lnTo>
                  <a:lnTo>
                    <a:pt x="1502" y="167"/>
                  </a:lnTo>
                  <a:lnTo>
                    <a:pt x="1502" y="167"/>
                  </a:lnTo>
                  <a:lnTo>
                    <a:pt x="1493" y="170"/>
                  </a:lnTo>
                  <a:lnTo>
                    <a:pt x="1483" y="171"/>
                  </a:lnTo>
                  <a:lnTo>
                    <a:pt x="1472" y="169"/>
                  </a:lnTo>
                  <a:lnTo>
                    <a:pt x="1466" y="168"/>
                  </a:lnTo>
                  <a:lnTo>
                    <a:pt x="1460" y="165"/>
                  </a:lnTo>
                  <a:lnTo>
                    <a:pt x="1460" y="165"/>
                  </a:lnTo>
                  <a:lnTo>
                    <a:pt x="1431" y="152"/>
                  </a:lnTo>
                  <a:lnTo>
                    <a:pt x="1415" y="147"/>
                  </a:lnTo>
                  <a:lnTo>
                    <a:pt x="1408" y="145"/>
                  </a:lnTo>
                  <a:lnTo>
                    <a:pt x="1401" y="143"/>
                  </a:lnTo>
                  <a:lnTo>
                    <a:pt x="1401" y="143"/>
                  </a:lnTo>
                  <a:lnTo>
                    <a:pt x="1379" y="141"/>
                  </a:lnTo>
                  <a:lnTo>
                    <a:pt x="1348" y="140"/>
                  </a:lnTo>
                  <a:lnTo>
                    <a:pt x="1318" y="137"/>
                  </a:lnTo>
                  <a:lnTo>
                    <a:pt x="1307" y="136"/>
                  </a:lnTo>
                  <a:lnTo>
                    <a:pt x="1302" y="134"/>
                  </a:lnTo>
                  <a:lnTo>
                    <a:pt x="1302" y="134"/>
                  </a:lnTo>
                  <a:lnTo>
                    <a:pt x="1297" y="130"/>
                  </a:lnTo>
                  <a:lnTo>
                    <a:pt x="1290" y="127"/>
                  </a:lnTo>
                  <a:lnTo>
                    <a:pt x="1282" y="125"/>
                  </a:lnTo>
                  <a:lnTo>
                    <a:pt x="1272" y="124"/>
                  </a:lnTo>
                  <a:lnTo>
                    <a:pt x="1272" y="124"/>
                  </a:lnTo>
                  <a:lnTo>
                    <a:pt x="1261" y="124"/>
                  </a:lnTo>
                  <a:lnTo>
                    <a:pt x="1250" y="121"/>
                  </a:lnTo>
                  <a:lnTo>
                    <a:pt x="1239" y="118"/>
                  </a:lnTo>
                  <a:lnTo>
                    <a:pt x="1236" y="115"/>
                  </a:lnTo>
                  <a:lnTo>
                    <a:pt x="1233" y="113"/>
                  </a:lnTo>
                  <a:lnTo>
                    <a:pt x="1233" y="113"/>
                  </a:lnTo>
                  <a:lnTo>
                    <a:pt x="1231" y="110"/>
                  </a:lnTo>
                  <a:lnTo>
                    <a:pt x="1227" y="108"/>
                  </a:lnTo>
                  <a:lnTo>
                    <a:pt x="1222" y="107"/>
                  </a:lnTo>
                  <a:lnTo>
                    <a:pt x="1217" y="107"/>
                  </a:lnTo>
                  <a:lnTo>
                    <a:pt x="1204" y="106"/>
                  </a:lnTo>
                  <a:lnTo>
                    <a:pt x="1190" y="107"/>
                  </a:lnTo>
                  <a:lnTo>
                    <a:pt x="1190" y="107"/>
                  </a:lnTo>
                  <a:lnTo>
                    <a:pt x="1184" y="107"/>
                  </a:lnTo>
                  <a:lnTo>
                    <a:pt x="1179" y="107"/>
                  </a:lnTo>
                  <a:lnTo>
                    <a:pt x="1170" y="106"/>
                  </a:lnTo>
                  <a:lnTo>
                    <a:pt x="1167" y="106"/>
                  </a:lnTo>
                  <a:lnTo>
                    <a:pt x="1164" y="106"/>
                  </a:lnTo>
                  <a:lnTo>
                    <a:pt x="1162" y="108"/>
                  </a:lnTo>
                  <a:lnTo>
                    <a:pt x="1158" y="111"/>
                  </a:lnTo>
                  <a:lnTo>
                    <a:pt x="1158" y="111"/>
                  </a:lnTo>
                  <a:lnTo>
                    <a:pt x="1155" y="115"/>
                  </a:lnTo>
                  <a:lnTo>
                    <a:pt x="1151" y="117"/>
                  </a:lnTo>
                  <a:lnTo>
                    <a:pt x="1147" y="119"/>
                  </a:lnTo>
                  <a:lnTo>
                    <a:pt x="1143" y="119"/>
                  </a:lnTo>
                  <a:lnTo>
                    <a:pt x="1138" y="119"/>
                  </a:lnTo>
                  <a:lnTo>
                    <a:pt x="1135" y="118"/>
                  </a:lnTo>
                  <a:lnTo>
                    <a:pt x="1132" y="117"/>
                  </a:lnTo>
                  <a:lnTo>
                    <a:pt x="1130" y="116"/>
                  </a:lnTo>
                  <a:lnTo>
                    <a:pt x="1130" y="116"/>
                  </a:lnTo>
                  <a:lnTo>
                    <a:pt x="1128" y="113"/>
                  </a:lnTo>
                  <a:lnTo>
                    <a:pt x="1125" y="110"/>
                  </a:lnTo>
                  <a:lnTo>
                    <a:pt x="1120" y="108"/>
                  </a:lnTo>
                  <a:lnTo>
                    <a:pt x="1112" y="107"/>
                  </a:lnTo>
                  <a:lnTo>
                    <a:pt x="1112" y="107"/>
                  </a:lnTo>
                  <a:lnTo>
                    <a:pt x="1105" y="107"/>
                  </a:lnTo>
                  <a:lnTo>
                    <a:pt x="1101" y="107"/>
                  </a:lnTo>
                  <a:lnTo>
                    <a:pt x="1099" y="108"/>
                  </a:lnTo>
                  <a:lnTo>
                    <a:pt x="1097" y="114"/>
                  </a:lnTo>
                  <a:lnTo>
                    <a:pt x="1097" y="114"/>
                  </a:lnTo>
                  <a:lnTo>
                    <a:pt x="1095" y="117"/>
                  </a:lnTo>
                  <a:lnTo>
                    <a:pt x="1093" y="119"/>
                  </a:lnTo>
                  <a:lnTo>
                    <a:pt x="1090" y="120"/>
                  </a:lnTo>
                  <a:lnTo>
                    <a:pt x="1086" y="120"/>
                  </a:lnTo>
                  <a:lnTo>
                    <a:pt x="1066" y="119"/>
                  </a:lnTo>
                  <a:lnTo>
                    <a:pt x="1066" y="119"/>
                  </a:lnTo>
                  <a:lnTo>
                    <a:pt x="1056" y="119"/>
                  </a:lnTo>
                  <a:lnTo>
                    <a:pt x="1049" y="118"/>
                  </a:lnTo>
                  <a:lnTo>
                    <a:pt x="1046" y="117"/>
                  </a:lnTo>
                  <a:lnTo>
                    <a:pt x="1043" y="116"/>
                  </a:lnTo>
                  <a:lnTo>
                    <a:pt x="1042" y="114"/>
                  </a:lnTo>
                  <a:lnTo>
                    <a:pt x="1040" y="111"/>
                  </a:lnTo>
                  <a:lnTo>
                    <a:pt x="1040" y="111"/>
                  </a:lnTo>
                  <a:lnTo>
                    <a:pt x="1038" y="106"/>
                  </a:lnTo>
                  <a:lnTo>
                    <a:pt x="1036" y="103"/>
                  </a:lnTo>
                  <a:lnTo>
                    <a:pt x="1034" y="101"/>
                  </a:lnTo>
                  <a:lnTo>
                    <a:pt x="1032" y="100"/>
                  </a:lnTo>
                  <a:lnTo>
                    <a:pt x="1025" y="100"/>
                  </a:lnTo>
                  <a:lnTo>
                    <a:pt x="1025" y="100"/>
                  </a:lnTo>
                  <a:lnTo>
                    <a:pt x="1016" y="99"/>
                  </a:lnTo>
                  <a:lnTo>
                    <a:pt x="1008" y="97"/>
                  </a:lnTo>
                  <a:lnTo>
                    <a:pt x="1005" y="96"/>
                  </a:lnTo>
                  <a:lnTo>
                    <a:pt x="1002" y="94"/>
                  </a:lnTo>
                  <a:lnTo>
                    <a:pt x="1001" y="91"/>
                  </a:lnTo>
                  <a:lnTo>
                    <a:pt x="1000" y="88"/>
                  </a:lnTo>
                  <a:lnTo>
                    <a:pt x="1000" y="88"/>
                  </a:lnTo>
                  <a:lnTo>
                    <a:pt x="1001" y="84"/>
                  </a:lnTo>
                  <a:lnTo>
                    <a:pt x="1003" y="80"/>
                  </a:lnTo>
                  <a:lnTo>
                    <a:pt x="1006" y="72"/>
                  </a:lnTo>
                  <a:lnTo>
                    <a:pt x="1007" y="68"/>
                  </a:lnTo>
                  <a:lnTo>
                    <a:pt x="1007" y="66"/>
                  </a:lnTo>
                  <a:lnTo>
                    <a:pt x="1005" y="64"/>
                  </a:lnTo>
                  <a:lnTo>
                    <a:pt x="1001" y="63"/>
                  </a:lnTo>
                  <a:lnTo>
                    <a:pt x="1001" y="63"/>
                  </a:lnTo>
                  <a:lnTo>
                    <a:pt x="992" y="64"/>
                  </a:lnTo>
                  <a:lnTo>
                    <a:pt x="983" y="66"/>
                  </a:lnTo>
                  <a:lnTo>
                    <a:pt x="979" y="66"/>
                  </a:lnTo>
                  <a:lnTo>
                    <a:pt x="976" y="66"/>
                  </a:lnTo>
                  <a:lnTo>
                    <a:pt x="973" y="65"/>
                  </a:lnTo>
                  <a:lnTo>
                    <a:pt x="969" y="63"/>
                  </a:lnTo>
                  <a:lnTo>
                    <a:pt x="969" y="63"/>
                  </a:lnTo>
                  <a:lnTo>
                    <a:pt x="965" y="61"/>
                  </a:lnTo>
                  <a:lnTo>
                    <a:pt x="959" y="59"/>
                  </a:lnTo>
                  <a:lnTo>
                    <a:pt x="953" y="56"/>
                  </a:lnTo>
                  <a:lnTo>
                    <a:pt x="945" y="56"/>
                  </a:lnTo>
                  <a:lnTo>
                    <a:pt x="929" y="55"/>
                  </a:lnTo>
                  <a:lnTo>
                    <a:pt x="914" y="56"/>
                  </a:lnTo>
                  <a:lnTo>
                    <a:pt x="914" y="56"/>
                  </a:lnTo>
                  <a:lnTo>
                    <a:pt x="909" y="57"/>
                  </a:lnTo>
                  <a:lnTo>
                    <a:pt x="906" y="59"/>
                  </a:lnTo>
                  <a:lnTo>
                    <a:pt x="904" y="62"/>
                  </a:lnTo>
                  <a:lnTo>
                    <a:pt x="902" y="65"/>
                  </a:lnTo>
                  <a:lnTo>
                    <a:pt x="901" y="67"/>
                  </a:lnTo>
                  <a:lnTo>
                    <a:pt x="899" y="69"/>
                  </a:lnTo>
                  <a:lnTo>
                    <a:pt x="896" y="71"/>
                  </a:lnTo>
                  <a:lnTo>
                    <a:pt x="891" y="72"/>
                  </a:lnTo>
                  <a:lnTo>
                    <a:pt x="891" y="72"/>
                  </a:lnTo>
                  <a:lnTo>
                    <a:pt x="885" y="71"/>
                  </a:lnTo>
                  <a:lnTo>
                    <a:pt x="879" y="70"/>
                  </a:lnTo>
                  <a:lnTo>
                    <a:pt x="874" y="69"/>
                  </a:lnTo>
                  <a:lnTo>
                    <a:pt x="870" y="67"/>
                  </a:lnTo>
                  <a:lnTo>
                    <a:pt x="866" y="64"/>
                  </a:lnTo>
                  <a:lnTo>
                    <a:pt x="863" y="61"/>
                  </a:lnTo>
                  <a:lnTo>
                    <a:pt x="861" y="57"/>
                  </a:lnTo>
                  <a:lnTo>
                    <a:pt x="860" y="52"/>
                  </a:lnTo>
                  <a:lnTo>
                    <a:pt x="860" y="52"/>
                  </a:lnTo>
                  <a:lnTo>
                    <a:pt x="858" y="48"/>
                  </a:lnTo>
                  <a:lnTo>
                    <a:pt x="857" y="45"/>
                  </a:lnTo>
                  <a:lnTo>
                    <a:pt x="854" y="43"/>
                  </a:lnTo>
                  <a:lnTo>
                    <a:pt x="851" y="41"/>
                  </a:lnTo>
                  <a:lnTo>
                    <a:pt x="844" y="39"/>
                  </a:lnTo>
                  <a:lnTo>
                    <a:pt x="837" y="38"/>
                  </a:lnTo>
                  <a:lnTo>
                    <a:pt x="837" y="38"/>
                  </a:lnTo>
                  <a:lnTo>
                    <a:pt x="834" y="38"/>
                  </a:lnTo>
                  <a:lnTo>
                    <a:pt x="830" y="37"/>
                  </a:lnTo>
                  <a:lnTo>
                    <a:pt x="825" y="35"/>
                  </a:lnTo>
                  <a:lnTo>
                    <a:pt x="822" y="35"/>
                  </a:lnTo>
                  <a:lnTo>
                    <a:pt x="819" y="36"/>
                  </a:lnTo>
                  <a:lnTo>
                    <a:pt x="816" y="39"/>
                  </a:lnTo>
                  <a:lnTo>
                    <a:pt x="813" y="43"/>
                  </a:lnTo>
                  <a:lnTo>
                    <a:pt x="813" y="43"/>
                  </a:lnTo>
                  <a:lnTo>
                    <a:pt x="809" y="53"/>
                  </a:lnTo>
                  <a:lnTo>
                    <a:pt x="803" y="64"/>
                  </a:lnTo>
                  <a:lnTo>
                    <a:pt x="800" y="68"/>
                  </a:lnTo>
                  <a:lnTo>
                    <a:pt x="797" y="71"/>
                  </a:lnTo>
                  <a:lnTo>
                    <a:pt x="794" y="73"/>
                  </a:lnTo>
                  <a:lnTo>
                    <a:pt x="790" y="74"/>
                  </a:lnTo>
                  <a:lnTo>
                    <a:pt x="790" y="74"/>
                  </a:lnTo>
                  <a:lnTo>
                    <a:pt x="785" y="73"/>
                  </a:lnTo>
                  <a:lnTo>
                    <a:pt x="780" y="71"/>
                  </a:lnTo>
                  <a:lnTo>
                    <a:pt x="776" y="68"/>
                  </a:lnTo>
                  <a:lnTo>
                    <a:pt x="771" y="65"/>
                  </a:lnTo>
                  <a:lnTo>
                    <a:pt x="768" y="62"/>
                  </a:lnTo>
                  <a:lnTo>
                    <a:pt x="767" y="57"/>
                  </a:lnTo>
                  <a:lnTo>
                    <a:pt x="767" y="56"/>
                  </a:lnTo>
                  <a:lnTo>
                    <a:pt x="768" y="55"/>
                  </a:lnTo>
                  <a:lnTo>
                    <a:pt x="772" y="53"/>
                  </a:lnTo>
                  <a:lnTo>
                    <a:pt x="772" y="53"/>
                  </a:lnTo>
                  <a:lnTo>
                    <a:pt x="782" y="51"/>
                  </a:lnTo>
                  <a:lnTo>
                    <a:pt x="791" y="48"/>
                  </a:lnTo>
                  <a:lnTo>
                    <a:pt x="795" y="46"/>
                  </a:lnTo>
                  <a:lnTo>
                    <a:pt x="798" y="44"/>
                  </a:lnTo>
                  <a:lnTo>
                    <a:pt x="799" y="42"/>
                  </a:lnTo>
                  <a:lnTo>
                    <a:pt x="800" y="39"/>
                  </a:lnTo>
                  <a:lnTo>
                    <a:pt x="800" y="39"/>
                  </a:lnTo>
                  <a:lnTo>
                    <a:pt x="799" y="35"/>
                  </a:lnTo>
                  <a:lnTo>
                    <a:pt x="798" y="33"/>
                  </a:lnTo>
                  <a:lnTo>
                    <a:pt x="797" y="31"/>
                  </a:lnTo>
                  <a:lnTo>
                    <a:pt x="795" y="29"/>
                  </a:lnTo>
                  <a:lnTo>
                    <a:pt x="792" y="28"/>
                  </a:lnTo>
                  <a:lnTo>
                    <a:pt x="788" y="27"/>
                  </a:lnTo>
                  <a:lnTo>
                    <a:pt x="782" y="27"/>
                  </a:lnTo>
                  <a:lnTo>
                    <a:pt x="782" y="27"/>
                  </a:lnTo>
                  <a:lnTo>
                    <a:pt x="773" y="26"/>
                  </a:lnTo>
                  <a:lnTo>
                    <a:pt x="771" y="25"/>
                  </a:lnTo>
                  <a:lnTo>
                    <a:pt x="769" y="23"/>
                  </a:lnTo>
                  <a:lnTo>
                    <a:pt x="766" y="21"/>
                  </a:lnTo>
                  <a:lnTo>
                    <a:pt x="762" y="18"/>
                  </a:lnTo>
                  <a:lnTo>
                    <a:pt x="762" y="18"/>
                  </a:lnTo>
                  <a:lnTo>
                    <a:pt x="756" y="17"/>
                  </a:lnTo>
                  <a:lnTo>
                    <a:pt x="749" y="16"/>
                  </a:lnTo>
                  <a:lnTo>
                    <a:pt x="747" y="16"/>
                  </a:lnTo>
                  <a:lnTo>
                    <a:pt x="745" y="14"/>
                  </a:lnTo>
                  <a:lnTo>
                    <a:pt x="743" y="12"/>
                  </a:lnTo>
                  <a:lnTo>
                    <a:pt x="743" y="9"/>
                  </a:lnTo>
                  <a:lnTo>
                    <a:pt x="743" y="9"/>
                  </a:lnTo>
                  <a:lnTo>
                    <a:pt x="742" y="6"/>
                  </a:lnTo>
                  <a:lnTo>
                    <a:pt x="741" y="3"/>
                  </a:lnTo>
                  <a:lnTo>
                    <a:pt x="739" y="1"/>
                  </a:lnTo>
                  <a:lnTo>
                    <a:pt x="737" y="0"/>
                  </a:lnTo>
                  <a:lnTo>
                    <a:pt x="734" y="0"/>
                  </a:lnTo>
                  <a:lnTo>
                    <a:pt x="732" y="0"/>
                  </a:lnTo>
                  <a:lnTo>
                    <a:pt x="728" y="2"/>
                  </a:lnTo>
                  <a:lnTo>
                    <a:pt x="725" y="4"/>
                  </a:lnTo>
                  <a:lnTo>
                    <a:pt x="725" y="4"/>
                  </a:lnTo>
                  <a:lnTo>
                    <a:pt x="715" y="17"/>
                  </a:lnTo>
                  <a:lnTo>
                    <a:pt x="710" y="23"/>
                  </a:lnTo>
                  <a:lnTo>
                    <a:pt x="704" y="29"/>
                  </a:lnTo>
                  <a:lnTo>
                    <a:pt x="704" y="29"/>
                  </a:lnTo>
                  <a:lnTo>
                    <a:pt x="697" y="33"/>
                  </a:lnTo>
                  <a:lnTo>
                    <a:pt x="688" y="37"/>
                  </a:lnTo>
                  <a:lnTo>
                    <a:pt x="684" y="39"/>
                  </a:lnTo>
                  <a:lnTo>
                    <a:pt x="680" y="42"/>
                  </a:lnTo>
                  <a:lnTo>
                    <a:pt x="677" y="46"/>
                  </a:lnTo>
                  <a:lnTo>
                    <a:pt x="674" y="50"/>
                  </a:lnTo>
                  <a:lnTo>
                    <a:pt x="674" y="50"/>
                  </a:lnTo>
                  <a:lnTo>
                    <a:pt x="671" y="54"/>
                  </a:lnTo>
                  <a:lnTo>
                    <a:pt x="669" y="56"/>
                  </a:lnTo>
                  <a:lnTo>
                    <a:pt x="667" y="57"/>
                  </a:lnTo>
                  <a:lnTo>
                    <a:pt x="665" y="59"/>
                  </a:lnTo>
                  <a:lnTo>
                    <a:pt x="659" y="59"/>
                  </a:lnTo>
                  <a:lnTo>
                    <a:pt x="656" y="60"/>
                  </a:lnTo>
                  <a:lnTo>
                    <a:pt x="652" y="62"/>
                  </a:lnTo>
                  <a:lnTo>
                    <a:pt x="652" y="62"/>
                  </a:lnTo>
                  <a:lnTo>
                    <a:pt x="643" y="67"/>
                  </a:lnTo>
                  <a:lnTo>
                    <a:pt x="635" y="72"/>
                  </a:lnTo>
                  <a:lnTo>
                    <a:pt x="625" y="75"/>
                  </a:lnTo>
                  <a:lnTo>
                    <a:pt x="620" y="76"/>
                  </a:lnTo>
                  <a:lnTo>
                    <a:pt x="614" y="76"/>
                  </a:lnTo>
                  <a:lnTo>
                    <a:pt x="614" y="76"/>
                  </a:lnTo>
                  <a:lnTo>
                    <a:pt x="585" y="76"/>
                  </a:lnTo>
                  <a:lnTo>
                    <a:pt x="572" y="75"/>
                  </a:lnTo>
                  <a:lnTo>
                    <a:pt x="568" y="73"/>
                  </a:lnTo>
                  <a:lnTo>
                    <a:pt x="565" y="72"/>
                  </a:lnTo>
                  <a:lnTo>
                    <a:pt x="565" y="72"/>
                  </a:lnTo>
                  <a:lnTo>
                    <a:pt x="562" y="68"/>
                  </a:lnTo>
                  <a:lnTo>
                    <a:pt x="557" y="65"/>
                  </a:lnTo>
                  <a:lnTo>
                    <a:pt x="550" y="64"/>
                  </a:lnTo>
                  <a:lnTo>
                    <a:pt x="542" y="65"/>
                  </a:lnTo>
                  <a:lnTo>
                    <a:pt x="542" y="65"/>
                  </a:lnTo>
                  <a:lnTo>
                    <a:pt x="538" y="67"/>
                  </a:lnTo>
                  <a:lnTo>
                    <a:pt x="534" y="69"/>
                  </a:lnTo>
                  <a:lnTo>
                    <a:pt x="530" y="73"/>
                  </a:lnTo>
                  <a:lnTo>
                    <a:pt x="526" y="79"/>
                  </a:lnTo>
                  <a:lnTo>
                    <a:pt x="523" y="82"/>
                  </a:lnTo>
                  <a:lnTo>
                    <a:pt x="520" y="85"/>
                  </a:lnTo>
                  <a:lnTo>
                    <a:pt x="520" y="85"/>
                  </a:lnTo>
                  <a:lnTo>
                    <a:pt x="517" y="87"/>
                  </a:lnTo>
                  <a:lnTo>
                    <a:pt x="515" y="90"/>
                  </a:lnTo>
                  <a:lnTo>
                    <a:pt x="515" y="93"/>
                  </a:lnTo>
                  <a:lnTo>
                    <a:pt x="515" y="96"/>
                  </a:lnTo>
                  <a:lnTo>
                    <a:pt x="516" y="98"/>
                  </a:lnTo>
                  <a:lnTo>
                    <a:pt x="518" y="100"/>
                  </a:lnTo>
                  <a:lnTo>
                    <a:pt x="522" y="102"/>
                  </a:lnTo>
                  <a:lnTo>
                    <a:pt x="526" y="103"/>
                  </a:lnTo>
                  <a:lnTo>
                    <a:pt x="526" y="103"/>
                  </a:lnTo>
                  <a:lnTo>
                    <a:pt x="533" y="104"/>
                  </a:lnTo>
                  <a:lnTo>
                    <a:pt x="540" y="104"/>
                  </a:lnTo>
                  <a:lnTo>
                    <a:pt x="552" y="104"/>
                  </a:lnTo>
                  <a:lnTo>
                    <a:pt x="552" y="104"/>
                  </a:lnTo>
                  <a:lnTo>
                    <a:pt x="561" y="105"/>
                  </a:lnTo>
                  <a:lnTo>
                    <a:pt x="566" y="106"/>
                  </a:lnTo>
                  <a:lnTo>
                    <a:pt x="568" y="107"/>
                  </a:lnTo>
                  <a:lnTo>
                    <a:pt x="568" y="108"/>
                  </a:lnTo>
                  <a:lnTo>
                    <a:pt x="566" y="109"/>
                  </a:lnTo>
                  <a:lnTo>
                    <a:pt x="562" y="110"/>
                  </a:lnTo>
                  <a:lnTo>
                    <a:pt x="562" y="110"/>
                  </a:lnTo>
                  <a:lnTo>
                    <a:pt x="550" y="111"/>
                  </a:lnTo>
                  <a:lnTo>
                    <a:pt x="539" y="112"/>
                  </a:lnTo>
                  <a:lnTo>
                    <a:pt x="529" y="113"/>
                  </a:lnTo>
                  <a:lnTo>
                    <a:pt x="527" y="114"/>
                  </a:lnTo>
                  <a:lnTo>
                    <a:pt x="526" y="116"/>
                  </a:lnTo>
                  <a:lnTo>
                    <a:pt x="526" y="116"/>
                  </a:lnTo>
                  <a:lnTo>
                    <a:pt x="524" y="136"/>
                  </a:lnTo>
                  <a:lnTo>
                    <a:pt x="523" y="145"/>
                  </a:lnTo>
                  <a:lnTo>
                    <a:pt x="522" y="146"/>
                  </a:lnTo>
                  <a:lnTo>
                    <a:pt x="521" y="143"/>
                  </a:lnTo>
                  <a:lnTo>
                    <a:pt x="521" y="143"/>
                  </a:lnTo>
                  <a:lnTo>
                    <a:pt x="520" y="136"/>
                  </a:lnTo>
                  <a:lnTo>
                    <a:pt x="518" y="133"/>
                  </a:lnTo>
                  <a:lnTo>
                    <a:pt x="516" y="133"/>
                  </a:lnTo>
                  <a:lnTo>
                    <a:pt x="511" y="133"/>
                  </a:lnTo>
                  <a:lnTo>
                    <a:pt x="511" y="133"/>
                  </a:lnTo>
                  <a:lnTo>
                    <a:pt x="508" y="133"/>
                  </a:lnTo>
                  <a:lnTo>
                    <a:pt x="506" y="132"/>
                  </a:lnTo>
                  <a:lnTo>
                    <a:pt x="504" y="131"/>
                  </a:lnTo>
                  <a:lnTo>
                    <a:pt x="504" y="129"/>
                  </a:lnTo>
                  <a:lnTo>
                    <a:pt x="503" y="124"/>
                  </a:lnTo>
                  <a:lnTo>
                    <a:pt x="503" y="118"/>
                  </a:lnTo>
                  <a:lnTo>
                    <a:pt x="503" y="118"/>
                  </a:lnTo>
                  <a:lnTo>
                    <a:pt x="502" y="110"/>
                  </a:lnTo>
                  <a:lnTo>
                    <a:pt x="501" y="107"/>
                  </a:lnTo>
                  <a:lnTo>
                    <a:pt x="500" y="104"/>
                  </a:lnTo>
                  <a:lnTo>
                    <a:pt x="498" y="102"/>
                  </a:lnTo>
                  <a:lnTo>
                    <a:pt x="496" y="101"/>
                  </a:lnTo>
                  <a:lnTo>
                    <a:pt x="493" y="102"/>
                  </a:lnTo>
                  <a:lnTo>
                    <a:pt x="490" y="104"/>
                  </a:lnTo>
                  <a:lnTo>
                    <a:pt x="490" y="104"/>
                  </a:lnTo>
                  <a:lnTo>
                    <a:pt x="487" y="107"/>
                  </a:lnTo>
                  <a:lnTo>
                    <a:pt x="483" y="110"/>
                  </a:lnTo>
                  <a:lnTo>
                    <a:pt x="474" y="114"/>
                  </a:lnTo>
                  <a:lnTo>
                    <a:pt x="465" y="119"/>
                  </a:lnTo>
                  <a:lnTo>
                    <a:pt x="462" y="122"/>
                  </a:lnTo>
                  <a:lnTo>
                    <a:pt x="460" y="125"/>
                  </a:lnTo>
                  <a:lnTo>
                    <a:pt x="460" y="125"/>
                  </a:lnTo>
                  <a:lnTo>
                    <a:pt x="458" y="129"/>
                  </a:lnTo>
                  <a:lnTo>
                    <a:pt x="455" y="131"/>
                  </a:lnTo>
                  <a:lnTo>
                    <a:pt x="452" y="132"/>
                  </a:lnTo>
                  <a:lnTo>
                    <a:pt x="448" y="133"/>
                  </a:lnTo>
                  <a:lnTo>
                    <a:pt x="440" y="134"/>
                  </a:lnTo>
                  <a:lnTo>
                    <a:pt x="430" y="135"/>
                  </a:lnTo>
                  <a:lnTo>
                    <a:pt x="430" y="135"/>
                  </a:lnTo>
                  <a:lnTo>
                    <a:pt x="425" y="135"/>
                  </a:lnTo>
                  <a:lnTo>
                    <a:pt x="420" y="134"/>
                  </a:lnTo>
                  <a:lnTo>
                    <a:pt x="411" y="132"/>
                  </a:lnTo>
                  <a:lnTo>
                    <a:pt x="407" y="131"/>
                  </a:lnTo>
                  <a:lnTo>
                    <a:pt x="402" y="131"/>
                  </a:lnTo>
                  <a:lnTo>
                    <a:pt x="398" y="132"/>
                  </a:lnTo>
                  <a:lnTo>
                    <a:pt x="395" y="134"/>
                  </a:lnTo>
                  <a:lnTo>
                    <a:pt x="395" y="134"/>
                  </a:lnTo>
                  <a:lnTo>
                    <a:pt x="389" y="139"/>
                  </a:lnTo>
                  <a:lnTo>
                    <a:pt x="384" y="141"/>
                  </a:lnTo>
                  <a:lnTo>
                    <a:pt x="379" y="142"/>
                  </a:lnTo>
                  <a:lnTo>
                    <a:pt x="372" y="142"/>
                  </a:lnTo>
                  <a:lnTo>
                    <a:pt x="372" y="142"/>
                  </a:lnTo>
                  <a:lnTo>
                    <a:pt x="368" y="141"/>
                  </a:lnTo>
                  <a:lnTo>
                    <a:pt x="364" y="141"/>
                  </a:lnTo>
                  <a:lnTo>
                    <a:pt x="361" y="143"/>
                  </a:lnTo>
                  <a:lnTo>
                    <a:pt x="358" y="145"/>
                  </a:lnTo>
                  <a:lnTo>
                    <a:pt x="353" y="151"/>
                  </a:lnTo>
                  <a:lnTo>
                    <a:pt x="348" y="159"/>
                  </a:lnTo>
                  <a:lnTo>
                    <a:pt x="348" y="159"/>
                  </a:lnTo>
                  <a:lnTo>
                    <a:pt x="346" y="163"/>
                  </a:lnTo>
                  <a:lnTo>
                    <a:pt x="343" y="166"/>
                  </a:lnTo>
                  <a:lnTo>
                    <a:pt x="337" y="172"/>
                  </a:lnTo>
                  <a:lnTo>
                    <a:pt x="330" y="176"/>
                  </a:lnTo>
                  <a:lnTo>
                    <a:pt x="325" y="181"/>
                  </a:lnTo>
                  <a:lnTo>
                    <a:pt x="325" y="181"/>
                  </a:lnTo>
                  <a:lnTo>
                    <a:pt x="320" y="188"/>
                  </a:lnTo>
                  <a:lnTo>
                    <a:pt x="315" y="196"/>
                  </a:lnTo>
                  <a:lnTo>
                    <a:pt x="312" y="207"/>
                  </a:lnTo>
                  <a:lnTo>
                    <a:pt x="310" y="213"/>
                  </a:lnTo>
                  <a:lnTo>
                    <a:pt x="310" y="220"/>
                  </a:lnTo>
                  <a:lnTo>
                    <a:pt x="310" y="220"/>
                  </a:lnTo>
                  <a:lnTo>
                    <a:pt x="309" y="227"/>
                  </a:lnTo>
                  <a:lnTo>
                    <a:pt x="308" y="233"/>
                  </a:lnTo>
                  <a:lnTo>
                    <a:pt x="306" y="238"/>
                  </a:lnTo>
                  <a:lnTo>
                    <a:pt x="304" y="242"/>
                  </a:lnTo>
                  <a:lnTo>
                    <a:pt x="299" y="249"/>
                  </a:lnTo>
                  <a:lnTo>
                    <a:pt x="293" y="254"/>
                  </a:lnTo>
                  <a:lnTo>
                    <a:pt x="293" y="254"/>
                  </a:lnTo>
                  <a:lnTo>
                    <a:pt x="277" y="267"/>
                  </a:lnTo>
                  <a:lnTo>
                    <a:pt x="268" y="273"/>
                  </a:lnTo>
                  <a:lnTo>
                    <a:pt x="264" y="276"/>
                  </a:lnTo>
                  <a:lnTo>
                    <a:pt x="260" y="277"/>
                  </a:lnTo>
                  <a:lnTo>
                    <a:pt x="260" y="277"/>
                  </a:lnTo>
                  <a:lnTo>
                    <a:pt x="252" y="280"/>
                  </a:lnTo>
                  <a:lnTo>
                    <a:pt x="242" y="285"/>
                  </a:lnTo>
                  <a:lnTo>
                    <a:pt x="236" y="287"/>
                  </a:lnTo>
                  <a:lnTo>
                    <a:pt x="229" y="289"/>
                  </a:lnTo>
                  <a:lnTo>
                    <a:pt x="221" y="290"/>
                  </a:lnTo>
                  <a:lnTo>
                    <a:pt x="211" y="291"/>
                  </a:lnTo>
                  <a:lnTo>
                    <a:pt x="211" y="291"/>
                  </a:lnTo>
                  <a:lnTo>
                    <a:pt x="186" y="290"/>
                  </a:lnTo>
                  <a:lnTo>
                    <a:pt x="178" y="290"/>
                  </a:lnTo>
                  <a:lnTo>
                    <a:pt x="166" y="292"/>
                  </a:lnTo>
                  <a:lnTo>
                    <a:pt x="166" y="292"/>
                  </a:lnTo>
                  <a:lnTo>
                    <a:pt x="158" y="293"/>
                  </a:lnTo>
                  <a:lnTo>
                    <a:pt x="149" y="293"/>
                  </a:lnTo>
                  <a:lnTo>
                    <a:pt x="132" y="293"/>
                  </a:lnTo>
                  <a:lnTo>
                    <a:pt x="123" y="293"/>
                  </a:lnTo>
                  <a:lnTo>
                    <a:pt x="117" y="294"/>
                  </a:lnTo>
                  <a:lnTo>
                    <a:pt x="113" y="296"/>
                  </a:lnTo>
                  <a:lnTo>
                    <a:pt x="112" y="297"/>
                  </a:lnTo>
                  <a:lnTo>
                    <a:pt x="111" y="298"/>
                  </a:lnTo>
                  <a:lnTo>
                    <a:pt x="111" y="298"/>
                  </a:lnTo>
                  <a:lnTo>
                    <a:pt x="111" y="307"/>
                  </a:lnTo>
                  <a:lnTo>
                    <a:pt x="112" y="319"/>
                  </a:lnTo>
                  <a:lnTo>
                    <a:pt x="113" y="325"/>
                  </a:lnTo>
                  <a:lnTo>
                    <a:pt x="112" y="330"/>
                  </a:lnTo>
                  <a:lnTo>
                    <a:pt x="111" y="333"/>
                  </a:lnTo>
                  <a:lnTo>
                    <a:pt x="109" y="336"/>
                  </a:lnTo>
                  <a:lnTo>
                    <a:pt x="109" y="336"/>
                  </a:lnTo>
                  <a:lnTo>
                    <a:pt x="105" y="339"/>
                  </a:lnTo>
                  <a:lnTo>
                    <a:pt x="102" y="342"/>
                  </a:lnTo>
                  <a:lnTo>
                    <a:pt x="101" y="346"/>
                  </a:lnTo>
                  <a:lnTo>
                    <a:pt x="100" y="350"/>
                  </a:lnTo>
                  <a:lnTo>
                    <a:pt x="100" y="350"/>
                  </a:lnTo>
                  <a:lnTo>
                    <a:pt x="100" y="351"/>
                  </a:lnTo>
                  <a:lnTo>
                    <a:pt x="98" y="352"/>
                  </a:lnTo>
                  <a:lnTo>
                    <a:pt x="93" y="351"/>
                  </a:lnTo>
                  <a:lnTo>
                    <a:pt x="87" y="350"/>
                  </a:lnTo>
                  <a:lnTo>
                    <a:pt x="79" y="350"/>
                  </a:lnTo>
                  <a:lnTo>
                    <a:pt x="79" y="350"/>
                  </a:lnTo>
                  <a:lnTo>
                    <a:pt x="75" y="350"/>
                  </a:lnTo>
                  <a:lnTo>
                    <a:pt x="72" y="352"/>
                  </a:lnTo>
                  <a:lnTo>
                    <a:pt x="71" y="353"/>
                  </a:lnTo>
                  <a:lnTo>
                    <a:pt x="70" y="354"/>
                  </a:lnTo>
                  <a:lnTo>
                    <a:pt x="71" y="356"/>
                  </a:lnTo>
                  <a:lnTo>
                    <a:pt x="73" y="357"/>
                  </a:lnTo>
                  <a:lnTo>
                    <a:pt x="77" y="359"/>
                  </a:lnTo>
                  <a:lnTo>
                    <a:pt x="82" y="360"/>
                  </a:lnTo>
                  <a:lnTo>
                    <a:pt x="82" y="360"/>
                  </a:lnTo>
                  <a:lnTo>
                    <a:pt x="94" y="362"/>
                  </a:lnTo>
                  <a:lnTo>
                    <a:pt x="103" y="366"/>
                  </a:lnTo>
                  <a:lnTo>
                    <a:pt x="110" y="371"/>
                  </a:lnTo>
                  <a:lnTo>
                    <a:pt x="115" y="376"/>
                  </a:lnTo>
                  <a:lnTo>
                    <a:pt x="115" y="376"/>
                  </a:lnTo>
                  <a:lnTo>
                    <a:pt x="118" y="378"/>
                  </a:lnTo>
                  <a:lnTo>
                    <a:pt x="121" y="380"/>
                  </a:lnTo>
                  <a:lnTo>
                    <a:pt x="132" y="385"/>
                  </a:lnTo>
                  <a:lnTo>
                    <a:pt x="142" y="387"/>
                  </a:lnTo>
                  <a:lnTo>
                    <a:pt x="151" y="389"/>
                  </a:lnTo>
                  <a:lnTo>
                    <a:pt x="151" y="389"/>
                  </a:lnTo>
                  <a:lnTo>
                    <a:pt x="160" y="389"/>
                  </a:lnTo>
                  <a:lnTo>
                    <a:pt x="171" y="392"/>
                  </a:lnTo>
                  <a:lnTo>
                    <a:pt x="177" y="395"/>
                  </a:lnTo>
                  <a:lnTo>
                    <a:pt x="182" y="398"/>
                  </a:lnTo>
                  <a:lnTo>
                    <a:pt x="186" y="401"/>
                  </a:lnTo>
                  <a:lnTo>
                    <a:pt x="189" y="407"/>
                  </a:lnTo>
                  <a:lnTo>
                    <a:pt x="189" y="407"/>
                  </a:lnTo>
                  <a:lnTo>
                    <a:pt x="195" y="414"/>
                  </a:lnTo>
                  <a:lnTo>
                    <a:pt x="197" y="416"/>
                  </a:lnTo>
                  <a:lnTo>
                    <a:pt x="200" y="417"/>
                  </a:lnTo>
                  <a:lnTo>
                    <a:pt x="207" y="420"/>
                  </a:lnTo>
                  <a:lnTo>
                    <a:pt x="218" y="424"/>
                  </a:lnTo>
                  <a:lnTo>
                    <a:pt x="218" y="424"/>
                  </a:lnTo>
                  <a:lnTo>
                    <a:pt x="232" y="430"/>
                  </a:lnTo>
                  <a:lnTo>
                    <a:pt x="245" y="437"/>
                  </a:lnTo>
                  <a:lnTo>
                    <a:pt x="251" y="441"/>
                  </a:lnTo>
                  <a:lnTo>
                    <a:pt x="256" y="445"/>
                  </a:lnTo>
                  <a:lnTo>
                    <a:pt x="259" y="450"/>
                  </a:lnTo>
                  <a:lnTo>
                    <a:pt x="261" y="455"/>
                  </a:lnTo>
                  <a:lnTo>
                    <a:pt x="261" y="455"/>
                  </a:lnTo>
                  <a:lnTo>
                    <a:pt x="264" y="468"/>
                  </a:lnTo>
                  <a:lnTo>
                    <a:pt x="268" y="481"/>
                  </a:lnTo>
                  <a:lnTo>
                    <a:pt x="271" y="487"/>
                  </a:lnTo>
                  <a:lnTo>
                    <a:pt x="274" y="492"/>
                  </a:lnTo>
                  <a:lnTo>
                    <a:pt x="278" y="496"/>
                  </a:lnTo>
                  <a:lnTo>
                    <a:pt x="283" y="497"/>
                  </a:lnTo>
                  <a:lnTo>
                    <a:pt x="283" y="497"/>
                  </a:lnTo>
                  <a:lnTo>
                    <a:pt x="304" y="498"/>
                  </a:lnTo>
                  <a:lnTo>
                    <a:pt x="311" y="500"/>
                  </a:lnTo>
                  <a:lnTo>
                    <a:pt x="314" y="501"/>
                  </a:lnTo>
                  <a:lnTo>
                    <a:pt x="316" y="502"/>
                  </a:lnTo>
                  <a:lnTo>
                    <a:pt x="316" y="502"/>
                  </a:lnTo>
                  <a:lnTo>
                    <a:pt x="318" y="504"/>
                  </a:lnTo>
                  <a:lnTo>
                    <a:pt x="321" y="505"/>
                  </a:lnTo>
                  <a:lnTo>
                    <a:pt x="326" y="506"/>
                  </a:lnTo>
                  <a:lnTo>
                    <a:pt x="335" y="506"/>
                  </a:lnTo>
                  <a:lnTo>
                    <a:pt x="335" y="506"/>
                  </a:lnTo>
                  <a:lnTo>
                    <a:pt x="339" y="506"/>
                  </a:lnTo>
                  <a:lnTo>
                    <a:pt x="343" y="506"/>
                  </a:lnTo>
                  <a:lnTo>
                    <a:pt x="345" y="505"/>
                  </a:lnTo>
                  <a:lnTo>
                    <a:pt x="346" y="504"/>
                  </a:lnTo>
                  <a:lnTo>
                    <a:pt x="348" y="503"/>
                  </a:lnTo>
                  <a:lnTo>
                    <a:pt x="348" y="500"/>
                  </a:lnTo>
                  <a:lnTo>
                    <a:pt x="348" y="500"/>
                  </a:lnTo>
                  <a:lnTo>
                    <a:pt x="349" y="498"/>
                  </a:lnTo>
                  <a:lnTo>
                    <a:pt x="351" y="495"/>
                  </a:lnTo>
                  <a:lnTo>
                    <a:pt x="352" y="494"/>
                  </a:lnTo>
                  <a:lnTo>
                    <a:pt x="355" y="493"/>
                  </a:lnTo>
                  <a:lnTo>
                    <a:pt x="357" y="493"/>
                  </a:lnTo>
                  <a:lnTo>
                    <a:pt x="359" y="493"/>
                  </a:lnTo>
                  <a:lnTo>
                    <a:pt x="362" y="495"/>
                  </a:lnTo>
                  <a:lnTo>
                    <a:pt x="363" y="497"/>
                  </a:lnTo>
                  <a:lnTo>
                    <a:pt x="363" y="497"/>
                  </a:lnTo>
                  <a:lnTo>
                    <a:pt x="367" y="501"/>
                  </a:lnTo>
                  <a:lnTo>
                    <a:pt x="371" y="503"/>
                  </a:lnTo>
                  <a:lnTo>
                    <a:pt x="375" y="504"/>
                  </a:lnTo>
                  <a:lnTo>
                    <a:pt x="382" y="505"/>
                  </a:lnTo>
                  <a:lnTo>
                    <a:pt x="382" y="505"/>
                  </a:lnTo>
                  <a:lnTo>
                    <a:pt x="392" y="504"/>
                  </a:lnTo>
                  <a:lnTo>
                    <a:pt x="402" y="503"/>
                  </a:lnTo>
                  <a:lnTo>
                    <a:pt x="411" y="503"/>
                  </a:lnTo>
                  <a:lnTo>
                    <a:pt x="414" y="503"/>
                  </a:lnTo>
                  <a:lnTo>
                    <a:pt x="415" y="505"/>
                  </a:lnTo>
                  <a:lnTo>
                    <a:pt x="415" y="505"/>
                  </a:lnTo>
                  <a:lnTo>
                    <a:pt x="415" y="506"/>
                  </a:lnTo>
                  <a:lnTo>
                    <a:pt x="414" y="507"/>
                  </a:lnTo>
                  <a:lnTo>
                    <a:pt x="410" y="509"/>
                  </a:lnTo>
                  <a:lnTo>
                    <a:pt x="406" y="512"/>
                  </a:lnTo>
                  <a:lnTo>
                    <a:pt x="403" y="515"/>
                  </a:lnTo>
                  <a:lnTo>
                    <a:pt x="403" y="515"/>
                  </a:lnTo>
                  <a:lnTo>
                    <a:pt x="400" y="519"/>
                  </a:lnTo>
                  <a:lnTo>
                    <a:pt x="395" y="523"/>
                  </a:lnTo>
                  <a:lnTo>
                    <a:pt x="390" y="526"/>
                  </a:lnTo>
                  <a:lnTo>
                    <a:pt x="386" y="526"/>
                  </a:lnTo>
                  <a:lnTo>
                    <a:pt x="384" y="525"/>
                  </a:lnTo>
                  <a:lnTo>
                    <a:pt x="384" y="525"/>
                  </a:lnTo>
                  <a:lnTo>
                    <a:pt x="377" y="522"/>
                  </a:lnTo>
                  <a:lnTo>
                    <a:pt x="369" y="517"/>
                  </a:lnTo>
                  <a:lnTo>
                    <a:pt x="369" y="517"/>
                  </a:lnTo>
                  <a:lnTo>
                    <a:pt x="364" y="514"/>
                  </a:lnTo>
                  <a:lnTo>
                    <a:pt x="359" y="512"/>
                  </a:lnTo>
                  <a:lnTo>
                    <a:pt x="357" y="511"/>
                  </a:lnTo>
                  <a:lnTo>
                    <a:pt x="355" y="511"/>
                  </a:lnTo>
                  <a:lnTo>
                    <a:pt x="353" y="512"/>
                  </a:lnTo>
                  <a:lnTo>
                    <a:pt x="352" y="514"/>
                  </a:lnTo>
                  <a:lnTo>
                    <a:pt x="352" y="514"/>
                  </a:lnTo>
                  <a:lnTo>
                    <a:pt x="349" y="519"/>
                  </a:lnTo>
                  <a:lnTo>
                    <a:pt x="348" y="522"/>
                  </a:lnTo>
                  <a:lnTo>
                    <a:pt x="347" y="525"/>
                  </a:lnTo>
                  <a:lnTo>
                    <a:pt x="348" y="528"/>
                  </a:lnTo>
                  <a:lnTo>
                    <a:pt x="350" y="531"/>
                  </a:lnTo>
                  <a:lnTo>
                    <a:pt x="353" y="533"/>
                  </a:lnTo>
                  <a:lnTo>
                    <a:pt x="358" y="535"/>
                  </a:lnTo>
                  <a:lnTo>
                    <a:pt x="358" y="535"/>
                  </a:lnTo>
                  <a:lnTo>
                    <a:pt x="369" y="538"/>
                  </a:lnTo>
                  <a:lnTo>
                    <a:pt x="377" y="542"/>
                  </a:lnTo>
                  <a:lnTo>
                    <a:pt x="380" y="544"/>
                  </a:lnTo>
                  <a:lnTo>
                    <a:pt x="383" y="546"/>
                  </a:lnTo>
                  <a:lnTo>
                    <a:pt x="384" y="549"/>
                  </a:lnTo>
                  <a:lnTo>
                    <a:pt x="385" y="552"/>
                  </a:lnTo>
                  <a:lnTo>
                    <a:pt x="385" y="552"/>
                  </a:lnTo>
                  <a:lnTo>
                    <a:pt x="388" y="559"/>
                  </a:lnTo>
                  <a:lnTo>
                    <a:pt x="390" y="566"/>
                  </a:lnTo>
                  <a:lnTo>
                    <a:pt x="392" y="569"/>
                  </a:lnTo>
                  <a:lnTo>
                    <a:pt x="394" y="571"/>
                  </a:lnTo>
                  <a:lnTo>
                    <a:pt x="396" y="572"/>
                  </a:lnTo>
                  <a:lnTo>
                    <a:pt x="399" y="572"/>
                  </a:lnTo>
                  <a:lnTo>
                    <a:pt x="399" y="572"/>
                  </a:lnTo>
                  <a:lnTo>
                    <a:pt x="403" y="571"/>
                  </a:lnTo>
                  <a:lnTo>
                    <a:pt x="405" y="570"/>
                  </a:lnTo>
                  <a:lnTo>
                    <a:pt x="406" y="568"/>
                  </a:lnTo>
                  <a:lnTo>
                    <a:pt x="407" y="567"/>
                  </a:lnTo>
                  <a:lnTo>
                    <a:pt x="407" y="565"/>
                  </a:lnTo>
                  <a:lnTo>
                    <a:pt x="406" y="562"/>
                  </a:lnTo>
                  <a:lnTo>
                    <a:pt x="402" y="558"/>
                  </a:lnTo>
                  <a:lnTo>
                    <a:pt x="402" y="558"/>
                  </a:lnTo>
                  <a:lnTo>
                    <a:pt x="395" y="552"/>
                  </a:lnTo>
                  <a:lnTo>
                    <a:pt x="390" y="546"/>
                  </a:lnTo>
                  <a:lnTo>
                    <a:pt x="385" y="540"/>
                  </a:lnTo>
                  <a:lnTo>
                    <a:pt x="384" y="538"/>
                  </a:lnTo>
                  <a:lnTo>
                    <a:pt x="384" y="537"/>
                  </a:lnTo>
                  <a:lnTo>
                    <a:pt x="384" y="537"/>
                  </a:lnTo>
                  <a:lnTo>
                    <a:pt x="389" y="535"/>
                  </a:lnTo>
                  <a:lnTo>
                    <a:pt x="395" y="535"/>
                  </a:lnTo>
                  <a:lnTo>
                    <a:pt x="398" y="536"/>
                  </a:lnTo>
                  <a:lnTo>
                    <a:pt x="401" y="537"/>
                  </a:lnTo>
                  <a:lnTo>
                    <a:pt x="403" y="538"/>
                  </a:lnTo>
                  <a:lnTo>
                    <a:pt x="405" y="541"/>
                  </a:lnTo>
                  <a:lnTo>
                    <a:pt x="405" y="541"/>
                  </a:lnTo>
                  <a:lnTo>
                    <a:pt x="408" y="547"/>
                  </a:lnTo>
                  <a:lnTo>
                    <a:pt x="413" y="551"/>
                  </a:lnTo>
                  <a:lnTo>
                    <a:pt x="418" y="553"/>
                  </a:lnTo>
                  <a:lnTo>
                    <a:pt x="425" y="553"/>
                  </a:lnTo>
                  <a:lnTo>
                    <a:pt x="425" y="553"/>
                  </a:lnTo>
                  <a:lnTo>
                    <a:pt x="428" y="553"/>
                  </a:lnTo>
                  <a:lnTo>
                    <a:pt x="431" y="552"/>
                  </a:lnTo>
                  <a:lnTo>
                    <a:pt x="435" y="549"/>
                  </a:lnTo>
                  <a:lnTo>
                    <a:pt x="439" y="546"/>
                  </a:lnTo>
                  <a:lnTo>
                    <a:pt x="441" y="546"/>
                  </a:lnTo>
                  <a:lnTo>
                    <a:pt x="444" y="545"/>
                  </a:lnTo>
                  <a:lnTo>
                    <a:pt x="444" y="545"/>
                  </a:lnTo>
                  <a:lnTo>
                    <a:pt x="447" y="545"/>
                  </a:lnTo>
                  <a:lnTo>
                    <a:pt x="449" y="544"/>
                  </a:lnTo>
                  <a:lnTo>
                    <a:pt x="452" y="542"/>
                  </a:lnTo>
                  <a:lnTo>
                    <a:pt x="456" y="541"/>
                  </a:lnTo>
                  <a:lnTo>
                    <a:pt x="459" y="541"/>
                  </a:lnTo>
                  <a:lnTo>
                    <a:pt x="462" y="542"/>
                  </a:lnTo>
                  <a:lnTo>
                    <a:pt x="462" y="542"/>
                  </a:lnTo>
                  <a:lnTo>
                    <a:pt x="468" y="544"/>
                  </a:lnTo>
                  <a:lnTo>
                    <a:pt x="475" y="545"/>
                  </a:lnTo>
                  <a:lnTo>
                    <a:pt x="488" y="545"/>
                  </a:lnTo>
                  <a:lnTo>
                    <a:pt x="488" y="545"/>
                  </a:lnTo>
                  <a:lnTo>
                    <a:pt x="494" y="547"/>
                  </a:lnTo>
                  <a:lnTo>
                    <a:pt x="498" y="549"/>
                  </a:lnTo>
                  <a:lnTo>
                    <a:pt x="499" y="550"/>
                  </a:lnTo>
                  <a:lnTo>
                    <a:pt x="500" y="552"/>
                  </a:lnTo>
                  <a:lnTo>
                    <a:pt x="500" y="558"/>
                  </a:lnTo>
                  <a:lnTo>
                    <a:pt x="500" y="558"/>
                  </a:lnTo>
                  <a:lnTo>
                    <a:pt x="498" y="563"/>
                  </a:lnTo>
                  <a:lnTo>
                    <a:pt x="496" y="566"/>
                  </a:lnTo>
                  <a:lnTo>
                    <a:pt x="494" y="567"/>
                  </a:lnTo>
                  <a:lnTo>
                    <a:pt x="491" y="569"/>
                  </a:lnTo>
                  <a:lnTo>
                    <a:pt x="488" y="569"/>
                  </a:lnTo>
                  <a:lnTo>
                    <a:pt x="484" y="569"/>
                  </a:lnTo>
                  <a:lnTo>
                    <a:pt x="480" y="569"/>
                  </a:lnTo>
                  <a:lnTo>
                    <a:pt x="480" y="569"/>
                  </a:lnTo>
                  <a:lnTo>
                    <a:pt x="465" y="567"/>
                  </a:lnTo>
                  <a:lnTo>
                    <a:pt x="459" y="566"/>
                  </a:lnTo>
                  <a:lnTo>
                    <a:pt x="453" y="563"/>
                  </a:lnTo>
                  <a:lnTo>
                    <a:pt x="453" y="563"/>
                  </a:lnTo>
                  <a:lnTo>
                    <a:pt x="446" y="561"/>
                  </a:lnTo>
                  <a:lnTo>
                    <a:pt x="441" y="560"/>
                  </a:lnTo>
                  <a:lnTo>
                    <a:pt x="437" y="561"/>
                  </a:lnTo>
                  <a:lnTo>
                    <a:pt x="434" y="563"/>
                  </a:lnTo>
                  <a:lnTo>
                    <a:pt x="434" y="563"/>
                  </a:lnTo>
                  <a:lnTo>
                    <a:pt x="432" y="566"/>
                  </a:lnTo>
                  <a:lnTo>
                    <a:pt x="431" y="568"/>
                  </a:lnTo>
                  <a:lnTo>
                    <a:pt x="432" y="571"/>
                  </a:lnTo>
                  <a:lnTo>
                    <a:pt x="435" y="573"/>
                  </a:lnTo>
                  <a:lnTo>
                    <a:pt x="435" y="573"/>
                  </a:lnTo>
                  <a:lnTo>
                    <a:pt x="436" y="576"/>
                  </a:lnTo>
                  <a:lnTo>
                    <a:pt x="437" y="578"/>
                  </a:lnTo>
                  <a:lnTo>
                    <a:pt x="438" y="580"/>
                  </a:lnTo>
                  <a:lnTo>
                    <a:pt x="438" y="583"/>
                  </a:lnTo>
                  <a:lnTo>
                    <a:pt x="437" y="585"/>
                  </a:lnTo>
                  <a:lnTo>
                    <a:pt x="436" y="587"/>
                  </a:lnTo>
                  <a:lnTo>
                    <a:pt x="433" y="589"/>
                  </a:lnTo>
                  <a:lnTo>
                    <a:pt x="430" y="589"/>
                  </a:lnTo>
                  <a:lnTo>
                    <a:pt x="430" y="589"/>
                  </a:lnTo>
                  <a:lnTo>
                    <a:pt x="422" y="588"/>
                  </a:lnTo>
                  <a:lnTo>
                    <a:pt x="415" y="587"/>
                  </a:lnTo>
                  <a:lnTo>
                    <a:pt x="412" y="586"/>
                  </a:lnTo>
                  <a:lnTo>
                    <a:pt x="409" y="586"/>
                  </a:lnTo>
                  <a:lnTo>
                    <a:pt x="407" y="588"/>
                  </a:lnTo>
                  <a:lnTo>
                    <a:pt x="406" y="590"/>
                  </a:lnTo>
                  <a:lnTo>
                    <a:pt x="406" y="590"/>
                  </a:lnTo>
                  <a:lnTo>
                    <a:pt x="404" y="593"/>
                  </a:lnTo>
                  <a:lnTo>
                    <a:pt x="401" y="596"/>
                  </a:lnTo>
                  <a:lnTo>
                    <a:pt x="397" y="598"/>
                  </a:lnTo>
                  <a:lnTo>
                    <a:pt x="392" y="600"/>
                  </a:lnTo>
                  <a:lnTo>
                    <a:pt x="380" y="604"/>
                  </a:lnTo>
                  <a:lnTo>
                    <a:pt x="370" y="605"/>
                  </a:lnTo>
                  <a:lnTo>
                    <a:pt x="370" y="605"/>
                  </a:lnTo>
                  <a:lnTo>
                    <a:pt x="352" y="604"/>
                  </a:lnTo>
                  <a:lnTo>
                    <a:pt x="342" y="604"/>
                  </a:lnTo>
                  <a:lnTo>
                    <a:pt x="333" y="604"/>
                  </a:lnTo>
                  <a:lnTo>
                    <a:pt x="333" y="604"/>
                  </a:lnTo>
                  <a:lnTo>
                    <a:pt x="320" y="605"/>
                  </a:lnTo>
                  <a:lnTo>
                    <a:pt x="300" y="605"/>
                  </a:lnTo>
                  <a:lnTo>
                    <a:pt x="291" y="605"/>
                  </a:lnTo>
                  <a:lnTo>
                    <a:pt x="282" y="604"/>
                  </a:lnTo>
                  <a:lnTo>
                    <a:pt x="276" y="602"/>
                  </a:lnTo>
                  <a:lnTo>
                    <a:pt x="274" y="601"/>
                  </a:lnTo>
                  <a:lnTo>
                    <a:pt x="273" y="600"/>
                  </a:lnTo>
                  <a:lnTo>
                    <a:pt x="273" y="600"/>
                  </a:lnTo>
                  <a:lnTo>
                    <a:pt x="270" y="596"/>
                  </a:lnTo>
                  <a:lnTo>
                    <a:pt x="265" y="593"/>
                  </a:lnTo>
                  <a:lnTo>
                    <a:pt x="260" y="591"/>
                  </a:lnTo>
                  <a:lnTo>
                    <a:pt x="255" y="591"/>
                  </a:lnTo>
                  <a:lnTo>
                    <a:pt x="255" y="591"/>
                  </a:lnTo>
                  <a:lnTo>
                    <a:pt x="253" y="591"/>
                  </a:lnTo>
                  <a:lnTo>
                    <a:pt x="252" y="590"/>
                  </a:lnTo>
                  <a:lnTo>
                    <a:pt x="252" y="589"/>
                  </a:lnTo>
                  <a:lnTo>
                    <a:pt x="252" y="588"/>
                  </a:lnTo>
                  <a:lnTo>
                    <a:pt x="254" y="584"/>
                  </a:lnTo>
                  <a:lnTo>
                    <a:pt x="259" y="580"/>
                  </a:lnTo>
                  <a:lnTo>
                    <a:pt x="259" y="580"/>
                  </a:lnTo>
                  <a:lnTo>
                    <a:pt x="264" y="574"/>
                  </a:lnTo>
                  <a:lnTo>
                    <a:pt x="268" y="568"/>
                  </a:lnTo>
                  <a:lnTo>
                    <a:pt x="271" y="563"/>
                  </a:lnTo>
                  <a:lnTo>
                    <a:pt x="272" y="559"/>
                  </a:lnTo>
                  <a:lnTo>
                    <a:pt x="273" y="556"/>
                  </a:lnTo>
                  <a:lnTo>
                    <a:pt x="273" y="556"/>
                  </a:lnTo>
                  <a:lnTo>
                    <a:pt x="272" y="553"/>
                  </a:lnTo>
                  <a:lnTo>
                    <a:pt x="272" y="550"/>
                  </a:lnTo>
                  <a:lnTo>
                    <a:pt x="270" y="548"/>
                  </a:lnTo>
                  <a:lnTo>
                    <a:pt x="269" y="547"/>
                  </a:lnTo>
                  <a:lnTo>
                    <a:pt x="264" y="545"/>
                  </a:lnTo>
                  <a:lnTo>
                    <a:pt x="257" y="544"/>
                  </a:lnTo>
                  <a:lnTo>
                    <a:pt x="257" y="544"/>
                  </a:lnTo>
                  <a:lnTo>
                    <a:pt x="237" y="544"/>
                  </a:lnTo>
                  <a:lnTo>
                    <a:pt x="226" y="546"/>
                  </a:lnTo>
                  <a:lnTo>
                    <a:pt x="222" y="547"/>
                  </a:lnTo>
                  <a:lnTo>
                    <a:pt x="219" y="549"/>
                  </a:lnTo>
                  <a:lnTo>
                    <a:pt x="219" y="549"/>
                  </a:lnTo>
                  <a:lnTo>
                    <a:pt x="214" y="552"/>
                  </a:lnTo>
                  <a:lnTo>
                    <a:pt x="210" y="555"/>
                  </a:lnTo>
                  <a:lnTo>
                    <a:pt x="205" y="557"/>
                  </a:lnTo>
                  <a:lnTo>
                    <a:pt x="196" y="558"/>
                  </a:lnTo>
                  <a:lnTo>
                    <a:pt x="196" y="558"/>
                  </a:lnTo>
                  <a:lnTo>
                    <a:pt x="187" y="559"/>
                  </a:lnTo>
                  <a:lnTo>
                    <a:pt x="180" y="561"/>
                  </a:lnTo>
                  <a:lnTo>
                    <a:pt x="174" y="563"/>
                  </a:lnTo>
                  <a:lnTo>
                    <a:pt x="168" y="566"/>
                  </a:lnTo>
                  <a:lnTo>
                    <a:pt x="168" y="566"/>
                  </a:lnTo>
                  <a:lnTo>
                    <a:pt x="165" y="567"/>
                  </a:lnTo>
                  <a:lnTo>
                    <a:pt x="162" y="568"/>
                  </a:lnTo>
                  <a:lnTo>
                    <a:pt x="155" y="568"/>
                  </a:lnTo>
                  <a:lnTo>
                    <a:pt x="150" y="570"/>
                  </a:lnTo>
                  <a:lnTo>
                    <a:pt x="149" y="571"/>
                  </a:lnTo>
                  <a:lnTo>
                    <a:pt x="148" y="573"/>
                  </a:lnTo>
                  <a:lnTo>
                    <a:pt x="148" y="573"/>
                  </a:lnTo>
                  <a:lnTo>
                    <a:pt x="149" y="581"/>
                  </a:lnTo>
                  <a:lnTo>
                    <a:pt x="149" y="592"/>
                  </a:lnTo>
                  <a:lnTo>
                    <a:pt x="149" y="596"/>
                  </a:lnTo>
                  <a:lnTo>
                    <a:pt x="148" y="601"/>
                  </a:lnTo>
                  <a:lnTo>
                    <a:pt x="145" y="603"/>
                  </a:lnTo>
                  <a:lnTo>
                    <a:pt x="143" y="604"/>
                  </a:lnTo>
                  <a:lnTo>
                    <a:pt x="141" y="604"/>
                  </a:lnTo>
                  <a:lnTo>
                    <a:pt x="141" y="604"/>
                  </a:lnTo>
                  <a:lnTo>
                    <a:pt x="136" y="604"/>
                  </a:lnTo>
                  <a:lnTo>
                    <a:pt x="132" y="602"/>
                  </a:lnTo>
                  <a:lnTo>
                    <a:pt x="124" y="597"/>
                  </a:lnTo>
                  <a:lnTo>
                    <a:pt x="121" y="595"/>
                  </a:lnTo>
                  <a:lnTo>
                    <a:pt x="117" y="593"/>
                  </a:lnTo>
                  <a:lnTo>
                    <a:pt x="114" y="591"/>
                  </a:lnTo>
                  <a:lnTo>
                    <a:pt x="109" y="592"/>
                  </a:lnTo>
                  <a:lnTo>
                    <a:pt x="109" y="592"/>
                  </a:lnTo>
                  <a:lnTo>
                    <a:pt x="105" y="593"/>
                  </a:lnTo>
                  <a:lnTo>
                    <a:pt x="101" y="594"/>
                  </a:lnTo>
                  <a:lnTo>
                    <a:pt x="94" y="598"/>
                  </a:lnTo>
                  <a:lnTo>
                    <a:pt x="82" y="607"/>
                  </a:lnTo>
                  <a:lnTo>
                    <a:pt x="82" y="607"/>
                  </a:lnTo>
                  <a:lnTo>
                    <a:pt x="79" y="609"/>
                  </a:lnTo>
                  <a:lnTo>
                    <a:pt x="77" y="612"/>
                  </a:lnTo>
                  <a:lnTo>
                    <a:pt x="72" y="618"/>
                  </a:lnTo>
                  <a:lnTo>
                    <a:pt x="69" y="621"/>
                  </a:lnTo>
                  <a:lnTo>
                    <a:pt x="66" y="623"/>
                  </a:lnTo>
                  <a:lnTo>
                    <a:pt x="61" y="625"/>
                  </a:lnTo>
                  <a:lnTo>
                    <a:pt x="56" y="626"/>
                  </a:lnTo>
                  <a:lnTo>
                    <a:pt x="56" y="626"/>
                  </a:lnTo>
                  <a:lnTo>
                    <a:pt x="50" y="627"/>
                  </a:lnTo>
                  <a:lnTo>
                    <a:pt x="45" y="628"/>
                  </a:lnTo>
                  <a:lnTo>
                    <a:pt x="36" y="632"/>
                  </a:lnTo>
                  <a:lnTo>
                    <a:pt x="30" y="636"/>
                  </a:lnTo>
                  <a:lnTo>
                    <a:pt x="26" y="637"/>
                  </a:lnTo>
                  <a:lnTo>
                    <a:pt x="23" y="638"/>
                  </a:lnTo>
                  <a:lnTo>
                    <a:pt x="23" y="638"/>
                  </a:lnTo>
                  <a:lnTo>
                    <a:pt x="15" y="639"/>
                  </a:lnTo>
                  <a:lnTo>
                    <a:pt x="8" y="641"/>
                  </a:lnTo>
                  <a:lnTo>
                    <a:pt x="5" y="642"/>
                  </a:lnTo>
                  <a:lnTo>
                    <a:pt x="3" y="644"/>
                  </a:lnTo>
                  <a:lnTo>
                    <a:pt x="1" y="647"/>
                  </a:lnTo>
                  <a:lnTo>
                    <a:pt x="0" y="650"/>
                  </a:lnTo>
                  <a:lnTo>
                    <a:pt x="0" y="650"/>
                  </a:lnTo>
                  <a:lnTo>
                    <a:pt x="1" y="655"/>
                  </a:lnTo>
                  <a:lnTo>
                    <a:pt x="1" y="657"/>
                  </a:lnTo>
                  <a:lnTo>
                    <a:pt x="2" y="659"/>
                  </a:lnTo>
                  <a:lnTo>
                    <a:pt x="4" y="660"/>
                  </a:lnTo>
                  <a:lnTo>
                    <a:pt x="7" y="663"/>
                  </a:lnTo>
                  <a:lnTo>
                    <a:pt x="16" y="666"/>
                  </a:lnTo>
                  <a:lnTo>
                    <a:pt x="16" y="666"/>
                  </a:lnTo>
                  <a:lnTo>
                    <a:pt x="21" y="667"/>
                  </a:lnTo>
                  <a:lnTo>
                    <a:pt x="26" y="669"/>
                  </a:lnTo>
                  <a:lnTo>
                    <a:pt x="33" y="673"/>
                  </a:lnTo>
                  <a:lnTo>
                    <a:pt x="39" y="676"/>
                  </a:lnTo>
                  <a:lnTo>
                    <a:pt x="42" y="677"/>
                  </a:lnTo>
                  <a:lnTo>
                    <a:pt x="47" y="677"/>
                  </a:lnTo>
                  <a:lnTo>
                    <a:pt x="47" y="677"/>
                  </a:lnTo>
                  <a:lnTo>
                    <a:pt x="55" y="678"/>
                  </a:lnTo>
                  <a:lnTo>
                    <a:pt x="65" y="679"/>
                  </a:lnTo>
                  <a:lnTo>
                    <a:pt x="75" y="681"/>
                  </a:lnTo>
                  <a:lnTo>
                    <a:pt x="83" y="681"/>
                  </a:lnTo>
                  <a:lnTo>
                    <a:pt x="83" y="681"/>
                  </a:lnTo>
                  <a:lnTo>
                    <a:pt x="90" y="680"/>
                  </a:lnTo>
                  <a:lnTo>
                    <a:pt x="96" y="681"/>
                  </a:lnTo>
                  <a:lnTo>
                    <a:pt x="101" y="683"/>
                  </a:lnTo>
                  <a:lnTo>
                    <a:pt x="106" y="685"/>
                  </a:lnTo>
                  <a:lnTo>
                    <a:pt x="106" y="685"/>
                  </a:lnTo>
                  <a:lnTo>
                    <a:pt x="108" y="688"/>
                  </a:lnTo>
                  <a:lnTo>
                    <a:pt x="110" y="690"/>
                  </a:lnTo>
                  <a:lnTo>
                    <a:pt x="110" y="693"/>
                  </a:lnTo>
                  <a:lnTo>
                    <a:pt x="110" y="696"/>
                  </a:lnTo>
                  <a:lnTo>
                    <a:pt x="108" y="698"/>
                  </a:lnTo>
                  <a:lnTo>
                    <a:pt x="105" y="700"/>
                  </a:lnTo>
                  <a:lnTo>
                    <a:pt x="101" y="700"/>
                  </a:lnTo>
                  <a:lnTo>
                    <a:pt x="96" y="700"/>
                  </a:lnTo>
                  <a:lnTo>
                    <a:pt x="96" y="700"/>
                  </a:lnTo>
                  <a:lnTo>
                    <a:pt x="84" y="698"/>
                  </a:lnTo>
                  <a:lnTo>
                    <a:pt x="73" y="698"/>
                  </a:lnTo>
                  <a:lnTo>
                    <a:pt x="69" y="699"/>
                  </a:lnTo>
                  <a:lnTo>
                    <a:pt x="67" y="700"/>
                  </a:lnTo>
                  <a:lnTo>
                    <a:pt x="67" y="701"/>
                  </a:lnTo>
                  <a:lnTo>
                    <a:pt x="67" y="702"/>
                  </a:lnTo>
                  <a:lnTo>
                    <a:pt x="70" y="705"/>
                  </a:lnTo>
                  <a:lnTo>
                    <a:pt x="70" y="705"/>
                  </a:lnTo>
                  <a:lnTo>
                    <a:pt x="79" y="712"/>
                  </a:lnTo>
                  <a:lnTo>
                    <a:pt x="87" y="719"/>
                  </a:lnTo>
                  <a:lnTo>
                    <a:pt x="90" y="723"/>
                  </a:lnTo>
                  <a:lnTo>
                    <a:pt x="93" y="727"/>
                  </a:lnTo>
                  <a:lnTo>
                    <a:pt x="95" y="732"/>
                  </a:lnTo>
                  <a:lnTo>
                    <a:pt x="95" y="737"/>
                  </a:lnTo>
                  <a:lnTo>
                    <a:pt x="95" y="737"/>
                  </a:lnTo>
                  <a:lnTo>
                    <a:pt x="96" y="742"/>
                  </a:lnTo>
                  <a:lnTo>
                    <a:pt x="97" y="748"/>
                  </a:lnTo>
                  <a:lnTo>
                    <a:pt x="99" y="752"/>
                  </a:lnTo>
                  <a:lnTo>
                    <a:pt x="102" y="756"/>
                  </a:lnTo>
                  <a:lnTo>
                    <a:pt x="105" y="759"/>
                  </a:lnTo>
                  <a:lnTo>
                    <a:pt x="109" y="761"/>
                  </a:lnTo>
                  <a:lnTo>
                    <a:pt x="114" y="763"/>
                  </a:lnTo>
                  <a:lnTo>
                    <a:pt x="119" y="764"/>
                  </a:lnTo>
                  <a:lnTo>
                    <a:pt x="119" y="764"/>
                  </a:lnTo>
                  <a:lnTo>
                    <a:pt x="130" y="765"/>
                  </a:lnTo>
                  <a:lnTo>
                    <a:pt x="136" y="766"/>
                  </a:lnTo>
                  <a:lnTo>
                    <a:pt x="141" y="768"/>
                  </a:lnTo>
                  <a:lnTo>
                    <a:pt x="146" y="771"/>
                  </a:lnTo>
                  <a:lnTo>
                    <a:pt x="146" y="771"/>
                  </a:lnTo>
                  <a:lnTo>
                    <a:pt x="152" y="775"/>
                  </a:lnTo>
                  <a:lnTo>
                    <a:pt x="159" y="777"/>
                  </a:lnTo>
                  <a:lnTo>
                    <a:pt x="169" y="777"/>
                  </a:lnTo>
                  <a:lnTo>
                    <a:pt x="181" y="777"/>
                  </a:lnTo>
                  <a:lnTo>
                    <a:pt x="181" y="777"/>
                  </a:lnTo>
                  <a:lnTo>
                    <a:pt x="195" y="777"/>
                  </a:lnTo>
                  <a:lnTo>
                    <a:pt x="207" y="777"/>
                  </a:lnTo>
                  <a:lnTo>
                    <a:pt x="216" y="776"/>
                  </a:lnTo>
                  <a:lnTo>
                    <a:pt x="219" y="775"/>
                  </a:lnTo>
                  <a:lnTo>
                    <a:pt x="221" y="773"/>
                  </a:lnTo>
                  <a:lnTo>
                    <a:pt x="221" y="773"/>
                  </a:lnTo>
                  <a:lnTo>
                    <a:pt x="223" y="769"/>
                  </a:lnTo>
                  <a:lnTo>
                    <a:pt x="224" y="767"/>
                  </a:lnTo>
                  <a:lnTo>
                    <a:pt x="226" y="766"/>
                  </a:lnTo>
                  <a:lnTo>
                    <a:pt x="228" y="765"/>
                  </a:lnTo>
                  <a:lnTo>
                    <a:pt x="232" y="764"/>
                  </a:lnTo>
                  <a:lnTo>
                    <a:pt x="243" y="763"/>
                  </a:lnTo>
                  <a:lnTo>
                    <a:pt x="243" y="763"/>
                  </a:lnTo>
                  <a:lnTo>
                    <a:pt x="258" y="762"/>
                  </a:lnTo>
                  <a:lnTo>
                    <a:pt x="270" y="761"/>
                  </a:lnTo>
                  <a:lnTo>
                    <a:pt x="276" y="761"/>
                  </a:lnTo>
                  <a:lnTo>
                    <a:pt x="280" y="761"/>
                  </a:lnTo>
                  <a:lnTo>
                    <a:pt x="284" y="762"/>
                  </a:lnTo>
                  <a:lnTo>
                    <a:pt x="287" y="764"/>
                  </a:lnTo>
                  <a:lnTo>
                    <a:pt x="287" y="764"/>
                  </a:lnTo>
                  <a:lnTo>
                    <a:pt x="292" y="769"/>
                  </a:lnTo>
                  <a:lnTo>
                    <a:pt x="296" y="772"/>
                  </a:lnTo>
                  <a:lnTo>
                    <a:pt x="308" y="777"/>
                  </a:lnTo>
                  <a:lnTo>
                    <a:pt x="308" y="777"/>
                  </a:lnTo>
                  <a:lnTo>
                    <a:pt x="314" y="779"/>
                  </a:lnTo>
                  <a:lnTo>
                    <a:pt x="319" y="779"/>
                  </a:lnTo>
                  <a:lnTo>
                    <a:pt x="320" y="778"/>
                  </a:lnTo>
                  <a:lnTo>
                    <a:pt x="320" y="776"/>
                  </a:lnTo>
                  <a:lnTo>
                    <a:pt x="320" y="774"/>
                  </a:lnTo>
                  <a:lnTo>
                    <a:pt x="318" y="771"/>
                  </a:lnTo>
                  <a:lnTo>
                    <a:pt x="318" y="771"/>
                  </a:lnTo>
                  <a:lnTo>
                    <a:pt x="316" y="769"/>
                  </a:lnTo>
                  <a:lnTo>
                    <a:pt x="315" y="766"/>
                  </a:lnTo>
                  <a:lnTo>
                    <a:pt x="316" y="765"/>
                  </a:lnTo>
                  <a:lnTo>
                    <a:pt x="317" y="764"/>
                  </a:lnTo>
                  <a:lnTo>
                    <a:pt x="319" y="764"/>
                  </a:lnTo>
                  <a:lnTo>
                    <a:pt x="322" y="765"/>
                  </a:lnTo>
                  <a:lnTo>
                    <a:pt x="325" y="767"/>
                  </a:lnTo>
                  <a:lnTo>
                    <a:pt x="329" y="770"/>
                  </a:lnTo>
                  <a:lnTo>
                    <a:pt x="329" y="770"/>
                  </a:lnTo>
                  <a:lnTo>
                    <a:pt x="335" y="776"/>
                  </a:lnTo>
                  <a:lnTo>
                    <a:pt x="340" y="779"/>
                  </a:lnTo>
                  <a:lnTo>
                    <a:pt x="342" y="780"/>
                  </a:lnTo>
                  <a:lnTo>
                    <a:pt x="344" y="779"/>
                  </a:lnTo>
                  <a:lnTo>
                    <a:pt x="345" y="778"/>
                  </a:lnTo>
                  <a:lnTo>
                    <a:pt x="347" y="775"/>
                  </a:lnTo>
                  <a:lnTo>
                    <a:pt x="347" y="775"/>
                  </a:lnTo>
                  <a:lnTo>
                    <a:pt x="349" y="769"/>
                  </a:lnTo>
                  <a:lnTo>
                    <a:pt x="352" y="766"/>
                  </a:lnTo>
                  <a:lnTo>
                    <a:pt x="356" y="765"/>
                  </a:lnTo>
                  <a:lnTo>
                    <a:pt x="361" y="764"/>
                  </a:lnTo>
                  <a:lnTo>
                    <a:pt x="361" y="764"/>
                  </a:lnTo>
                  <a:lnTo>
                    <a:pt x="364" y="763"/>
                  </a:lnTo>
                  <a:lnTo>
                    <a:pt x="366" y="762"/>
                  </a:lnTo>
                  <a:lnTo>
                    <a:pt x="370" y="759"/>
                  </a:lnTo>
                  <a:lnTo>
                    <a:pt x="374" y="755"/>
                  </a:lnTo>
                  <a:lnTo>
                    <a:pt x="377" y="754"/>
                  </a:lnTo>
                  <a:lnTo>
                    <a:pt x="381" y="753"/>
                  </a:lnTo>
                  <a:lnTo>
                    <a:pt x="381" y="753"/>
                  </a:lnTo>
                  <a:lnTo>
                    <a:pt x="385" y="752"/>
                  </a:lnTo>
                  <a:lnTo>
                    <a:pt x="389" y="750"/>
                  </a:lnTo>
                  <a:lnTo>
                    <a:pt x="394" y="743"/>
                  </a:lnTo>
                  <a:lnTo>
                    <a:pt x="397" y="741"/>
                  </a:lnTo>
                  <a:lnTo>
                    <a:pt x="399" y="738"/>
                  </a:lnTo>
                  <a:lnTo>
                    <a:pt x="402" y="737"/>
                  </a:lnTo>
                  <a:lnTo>
                    <a:pt x="406" y="736"/>
                  </a:lnTo>
                  <a:lnTo>
                    <a:pt x="406" y="736"/>
                  </a:lnTo>
                  <a:lnTo>
                    <a:pt x="416" y="737"/>
                  </a:lnTo>
                  <a:lnTo>
                    <a:pt x="424" y="737"/>
                  </a:lnTo>
                  <a:lnTo>
                    <a:pt x="430" y="737"/>
                  </a:lnTo>
                  <a:lnTo>
                    <a:pt x="432" y="736"/>
                  </a:lnTo>
                  <a:lnTo>
                    <a:pt x="433" y="735"/>
                  </a:lnTo>
                  <a:lnTo>
                    <a:pt x="433" y="735"/>
                  </a:lnTo>
                  <a:lnTo>
                    <a:pt x="435" y="731"/>
                  </a:lnTo>
                  <a:lnTo>
                    <a:pt x="439" y="728"/>
                  </a:lnTo>
                  <a:lnTo>
                    <a:pt x="441" y="727"/>
                  </a:lnTo>
                  <a:lnTo>
                    <a:pt x="443" y="726"/>
                  </a:lnTo>
                  <a:lnTo>
                    <a:pt x="445" y="727"/>
                  </a:lnTo>
                  <a:lnTo>
                    <a:pt x="447" y="728"/>
                  </a:lnTo>
                  <a:lnTo>
                    <a:pt x="447" y="728"/>
                  </a:lnTo>
                  <a:lnTo>
                    <a:pt x="450" y="732"/>
                  </a:lnTo>
                  <a:lnTo>
                    <a:pt x="452" y="736"/>
                  </a:lnTo>
                  <a:lnTo>
                    <a:pt x="454" y="739"/>
                  </a:lnTo>
                  <a:lnTo>
                    <a:pt x="458" y="742"/>
                  </a:lnTo>
                  <a:lnTo>
                    <a:pt x="458" y="742"/>
                  </a:lnTo>
                  <a:lnTo>
                    <a:pt x="461" y="744"/>
                  </a:lnTo>
                  <a:lnTo>
                    <a:pt x="462" y="748"/>
                  </a:lnTo>
                  <a:lnTo>
                    <a:pt x="463" y="750"/>
                  </a:lnTo>
                  <a:lnTo>
                    <a:pt x="464" y="753"/>
                  </a:lnTo>
                  <a:lnTo>
                    <a:pt x="463" y="756"/>
                  </a:lnTo>
                  <a:lnTo>
                    <a:pt x="461" y="758"/>
                  </a:lnTo>
                  <a:lnTo>
                    <a:pt x="459" y="759"/>
                  </a:lnTo>
                  <a:lnTo>
                    <a:pt x="456" y="760"/>
                  </a:lnTo>
                  <a:lnTo>
                    <a:pt x="456" y="760"/>
                  </a:lnTo>
                  <a:lnTo>
                    <a:pt x="453" y="761"/>
                  </a:lnTo>
                  <a:lnTo>
                    <a:pt x="450" y="762"/>
                  </a:lnTo>
                  <a:lnTo>
                    <a:pt x="447" y="764"/>
                  </a:lnTo>
                  <a:lnTo>
                    <a:pt x="444" y="766"/>
                  </a:lnTo>
                  <a:lnTo>
                    <a:pt x="442" y="767"/>
                  </a:lnTo>
                  <a:lnTo>
                    <a:pt x="439" y="767"/>
                  </a:lnTo>
                  <a:lnTo>
                    <a:pt x="439" y="767"/>
                  </a:lnTo>
                  <a:lnTo>
                    <a:pt x="433" y="767"/>
                  </a:lnTo>
                  <a:lnTo>
                    <a:pt x="431" y="768"/>
                  </a:lnTo>
                  <a:lnTo>
                    <a:pt x="429" y="769"/>
                  </a:lnTo>
                  <a:lnTo>
                    <a:pt x="429" y="771"/>
                  </a:lnTo>
                  <a:lnTo>
                    <a:pt x="430" y="773"/>
                  </a:lnTo>
                  <a:lnTo>
                    <a:pt x="432" y="777"/>
                  </a:lnTo>
                  <a:lnTo>
                    <a:pt x="436" y="781"/>
                  </a:lnTo>
                  <a:lnTo>
                    <a:pt x="436" y="781"/>
                  </a:lnTo>
                  <a:lnTo>
                    <a:pt x="443" y="788"/>
                  </a:lnTo>
                  <a:lnTo>
                    <a:pt x="446" y="794"/>
                  </a:lnTo>
                  <a:lnTo>
                    <a:pt x="449" y="799"/>
                  </a:lnTo>
                  <a:lnTo>
                    <a:pt x="452" y="805"/>
                  </a:lnTo>
                  <a:lnTo>
                    <a:pt x="452" y="805"/>
                  </a:lnTo>
                  <a:lnTo>
                    <a:pt x="456" y="813"/>
                  </a:lnTo>
                  <a:lnTo>
                    <a:pt x="459" y="822"/>
                  </a:lnTo>
                  <a:lnTo>
                    <a:pt x="461" y="831"/>
                  </a:lnTo>
                  <a:lnTo>
                    <a:pt x="461" y="840"/>
                  </a:lnTo>
                  <a:lnTo>
                    <a:pt x="461" y="840"/>
                  </a:lnTo>
                  <a:lnTo>
                    <a:pt x="461" y="846"/>
                  </a:lnTo>
                  <a:lnTo>
                    <a:pt x="461" y="850"/>
                  </a:lnTo>
                  <a:lnTo>
                    <a:pt x="459" y="853"/>
                  </a:lnTo>
                  <a:lnTo>
                    <a:pt x="454" y="858"/>
                  </a:lnTo>
                  <a:lnTo>
                    <a:pt x="454" y="858"/>
                  </a:lnTo>
                  <a:lnTo>
                    <a:pt x="442" y="868"/>
                  </a:lnTo>
                  <a:lnTo>
                    <a:pt x="437" y="870"/>
                  </a:lnTo>
                  <a:lnTo>
                    <a:pt x="431" y="872"/>
                  </a:lnTo>
                  <a:lnTo>
                    <a:pt x="431" y="872"/>
                  </a:lnTo>
                  <a:lnTo>
                    <a:pt x="428" y="872"/>
                  </a:lnTo>
                  <a:lnTo>
                    <a:pt x="426" y="873"/>
                  </a:lnTo>
                  <a:lnTo>
                    <a:pt x="423" y="876"/>
                  </a:lnTo>
                  <a:lnTo>
                    <a:pt x="420" y="878"/>
                  </a:lnTo>
                  <a:lnTo>
                    <a:pt x="418" y="879"/>
                  </a:lnTo>
                  <a:lnTo>
                    <a:pt x="414" y="879"/>
                  </a:lnTo>
                  <a:lnTo>
                    <a:pt x="414" y="879"/>
                  </a:lnTo>
                  <a:lnTo>
                    <a:pt x="406" y="879"/>
                  </a:lnTo>
                  <a:lnTo>
                    <a:pt x="398" y="878"/>
                  </a:lnTo>
                  <a:lnTo>
                    <a:pt x="391" y="877"/>
                  </a:lnTo>
                  <a:lnTo>
                    <a:pt x="388" y="876"/>
                  </a:lnTo>
                  <a:lnTo>
                    <a:pt x="385" y="874"/>
                  </a:lnTo>
                  <a:lnTo>
                    <a:pt x="385" y="874"/>
                  </a:lnTo>
                  <a:lnTo>
                    <a:pt x="383" y="871"/>
                  </a:lnTo>
                  <a:lnTo>
                    <a:pt x="380" y="870"/>
                  </a:lnTo>
                  <a:lnTo>
                    <a:pt x="374" y="867"/>
                  </a:lnTo>
                  <a:lnTo>
                    <a:pt x="374" y="867"/>
                  </a:lnTo>
                  <a:lnTo>
                    <a:pt x="364" y="861"/>
                  </a:lnTo>
                  <a:lnTo>
                    <a:pt x="358" y="858"/>
                  </a:lnTo>
                  <a:lnTo>
                    <a:pt x="356" y="858"/>
                  </a:lnTo>
                  <a:lnTo>
                    <a:pt x="354" y="858"/>
                  </a:lnTo>
                  <a:lnTo>
                    <a:pt x="354" y="858"/>
                  </a:lnTo>
                  <a:lnTo>
                    <a:pt x="352" y="860"/>
                  </a:lnTo>
                  <a:lnTo>
                    <a:pt x="351" y="862"/>
                  </a:lnTo>
                  <a:lnTo>
                    <a:pt x="352" y="864"/>
                  </a:lnTo>
                  <a:lnTo>
                    <a:pt x="356" y="867"/>
                  </a:lnTo>
                  <a:lnTo>
                    <a:pt x="356" y="867"/>
                  </a:lnTo>
                  <a:lnTo>
                    <a:pt x="361" y="871"/>
                  </a:lnTo>
                  <a:lnTo>
                    <a:pt x="363" y="874"/>
                  </a:lnTo>
                  <a:lnTo>
                    <a:pt x="363" y="877"/>
                  </a:lnTo>
                  <a:lnTo>
                    <a:pt x="361" y="882"/>
                  </a:lnTo>
                  <a:lnTo>
                    <a:pt x="361" y="882"/>
                  </a:lnTo>
                  <a:lnTo>
                    <a:pt x="358" y="887"/>
                  </a:lnTo>
                  <a:lnTo>
                    <a:pt x="354" y="892"/>
                  </a:lnTo>
                  <a:lnTo>
                    <a:pt x="347" y="897"/>
                  </a:lnTo>
                  <a:lnTo>
                    <a:pt x="339" y="901"/>
                  </a:lnTo>
                  <a:lnTo>
                    <a:pt x="339" y="901"/>
                  </a:lnTo>
                  <a:lnTo>
                    <a:pt x="334" y="903"/>
                  </a:lnTo>
                  <a:lnTo>
                    <a:pt x="329" y="906"/>
                  </a:lnTo>
                  <a:lnTo>
                    <a:pt x="319" y="913"/>
                  </a:lnTo>
                  <a:lnTo>
                    <a:pt x="314" y="916"/>
                  </a:lnTo>
                  <a:lnTo>
                    <a:pt x="310" y="919"/>
                  </a:lnTo>
                  <a:lnTo>
                    <a:pt x="306" y="919"/>
                  </a:lnTo>
                  <a:lnTo>
                    <a:pt x="303" y="919"/>
                  </a:lnTo>
                  <a:lnTo>
                    <a:pt x="303" y="919"/>
                  </a:lnTo>
                  <a:lnTo>
                    <a:pt x="299" y="917"/>
                  </a:lnTo>
                  <a:lnTo>
                    <a:pt x="296" y="916"/>
                  </a:lnTo>
                  <a:lnTo>
                    <a:pt x="290" y="915"/>
                  </a:lnTo>
                  <a:lnTo>
                    <a:pt x="284" y="914"/>
                  </a:lnTo>
                  <a:lnTo>
                    <a:pt x="281" y="912"/>
                  </a:lnTo>
                  <a:lnTo>
                    <a:pt x="279" y="911"/>
                  </a:lnTo>
                  <a:lnTo>
                    <a:pt x="279" y="911"/>
                  </a:lnTo>
                  <a:lnTo>
                    <a:pt x="271" y="901"/>
                  </a:lnTo>
                  <a:lnTo>
                    <a:pt x="266" y="897"/>
                  </a:lnTo>
                  <a:lnTo>
                    <a:pt x="263" y="896"/>
                  </a:lnTo>
                  <a:lnTo>
                    <a:pt x="260" y="895"/>
                  </a:lnTo>
                  <a:lnTo>
                    <a:pt x="260" y="895"/>
                  </a:lnTo>
                  <a:lnTo>
                    <a:pt x="256" y="895"/>
                  </a:lnTo>
                  <a:lnTo>
                    <a:pt x="252" y="895"/>
                  </a:lnTo>
                  <a:lnTo>
                    <a:pt x="244" y="897"/>
                  </a:lnTo>
                  <a:lnTo>
                    <a:pt x="237" y="900"/>
                  </a:lnTo>
                  <a:lnTo>
                    <a:pt x="230" y="904"/>
                  </a:lnTo>
                  <a:lnTo>
                    <a:pt x="230" y="904"/>
                  </a:lnTo>
                  <a:lnTo>
                    <a:pt x="228" y="906"/>
                  </a:lnTo>
                  <a:lnTo>
                    <a:pt x="226" y="909"/>
                  </a:lnTo>
                  <a:lnTo>
                    <a:pt x="224" y="916"/>
                  </a:lnTo>
                  <a:lnTo>
                    <a:pt x="223" y="919"/>
                  </a:lnTo>
                  <a:lnTo>
                    <a:pt x="221" y="924"/>
                  </a:lnTo>
                  <a:lnTo>
                    <a:pt x="218" y="926"/>
                  </a:lnTo>
                  <a:lnTo>
                    <a:pt x="213" y="928"/>
                  </a:lnTo>
                  <a:lnTo>
                    <a:pt x="213" y="928"/>
                  </a:lnTo>
                  <a:lnTo>
                    <a:pt x="208" y="930"/>
                  </a:lnTo>
                  <a:lnTo>
                    <a:pt x="204" y="932"/>
                  </a:lnTo>
                  <a:lnTo>
                    <a:pt x="202" y="935"/>
                  </a:lnTo>
                  <a:lnTo>
                    <a:pt x="200" y="938"/>
                  </a:lnTo>
                  <a:lnTo>
                    <a:pt x="200" y="942"/>
                  </a:lnTo>
                  <a:lnTo>
                    <a:pt x="200" y="945"/>
                  </a:lnTo>
                  <a:lnTo>
                    <a:pt x="201" y="948"/>
                  </a:lnTo>
                  <a:lnTo>
                    <a:pt x="202" y="950"/>
                  </a:lnTo>
                  <a:lnTo>
                    <a:pt x="202" y="950"/>
                  </a:lnTo>
                  <a:lnTo>
                    <a:pt x="207" y="954"/>
                  </a:lnTo>
                  <a:lnTo>
                    <a:pt x="211" y="956"/>
                  </a:lnTo>
                  <a:lnTo>
                    <a:pt x="213" y="957"/>
                  </a:lnTo>
                  <a:lnTo>
                    <a:pt x="214" y="959"/>
                  </a:lnTo>
                  <a:lnTo>
                    <a:pt x="214" y="961"/>
                  </a:lnTo>
                  <a:lnTo>
                    <a:pt x="214" y="963"/>
                  </a:lnTo>
                  <a:lnTo>
                    <a:pt x="214" y="963"/>
                  </a:lnTo>
                  <a:lnTo>
                    <a:pt x="211" y="967"/>
                  </a:lnTo>
                  <a:lnTo>
                    <a:pt x="208" y="969"/>
                  </a:lnTo>
                  <a:lnTo>
                    <a:pt x="204" y="970"/>
                  </a:lnTo>
                  <a:lnTo>
                    <a:pt x="199" y="970"/>
                  </a:lnTo>
                  <a:lnTo>
                    <a:pt x="199" y="970"/>
                  </a:lnTo>
                  <a:lnTo>
                    <a:pt x="193" y="970"/>
                  </a:lnTo>
                  <a:lnTo>
                    <a:pt x="190" y="971"/>
                  </a:lnTo>
                  <a:lnTo>
                    <a:pt x="182" y="977"/>
                  </a:lnTo>
                  <a:lnTo>
                    <a:pt x="182" y="977"/>
                  </a:lnTo>
                  <a:lnTo>
                    <a:pt x="177" y="983"/>
                  </a:lnTo>
                  <a:lnTo>
                    <a:pt x="169" y="991"/>
                  </a:lnTo>
                  <a:lnTo>
                    <a:pt x="162" y="999"/>
                  </a:lnTo>
                  <a:lnTo>
                    <a:pt x="154" y="1005"/>
                  </a:lnTo>
                  <a:lnTo>
                    <a:pt x="154" y="1005"/>
                  </a:lnTo>
                  <a:lnTo>
                    <a:pt x="151" y="1008"/>
                  </a:lnTo>
                  <a:lnTo>
                    <a:pt x="148" y="1011"/>
                  </a:lnTo>
                  <a:lnTo>
                    <a:pt x="146" y="1013"/>
                  </a:lnTo>
                  <a:lnTo>
                    <a:pt x="145" y="1016"/>
                  </a:lnTo>
                  <a:lnTo>
                    <a:pt x="145" y="1019"/>
                  </a:lnTo>
                  <a:lnTo>
                    <a:pt x="145" y="1021"/>
                  </a:lnTo>
                  <a:lnTo>
                    <a:pt x="146" y="1027"/>
                  </a:lnTo>
                  <a:lnTo>
                    <a:pt x="146" y="1027"/>
                  </a:lnTo>
                  <a:lnTo>
                    <a:pt x="149" y="1031"/>
                  </a:lnTo>
                  <a:lnTo>
                    <a:pt x="150" y="1036"/>
                  </a:lnTo>
                  <a:lnTo>
                    <a:pt x="150" y="1039"/>
                  </a:lnTo>
                  <a:lnTo>
                    <a:pt x="149" y="1041"/>
                  </a:lnTo>
                  <a:lnTo>
                    <a:pt x="147" y="1043"/>
                  </a:lnTo>
                  <a:lnTo>
                    <a:pt x="144" y="1044"/>
                  </a:lnTo>
                  <a:lnTo>
                    <a:pt x="144" y="1044"/>
                  </a:lnTo>
                  <a:lnTo>
                    <a:pt x="136" y="1047"/>
                  </a:lnTo>
                  <a:lnTo>
                    <a:pt x="126" y="1051"/>
                  </a:lnTo>
                  <a:lnTo>
                    <a:pt x="122" y="1052"/>
                  </a:lnTo>
                  <a:lnTo>
                    <a:pt x="120" y="1055"/>
                  </a:lnTo>
                  <a:lnTo>
                    <a:pt x="119" y="1057"/>
                  </a:lnTo>
                  <a:lnTo>
                    <a:pt x="121" y="1059"/>
                  </a:lnTo>
                  <a:lnTo>
                    <a:pt x="121" y="1059"/>
                  </a:lnTo>
                  <a:lnTo>
                    <a:pt x="126" y="1066"/>
                  </a:lnTo>
                  <a:lnTo>
                    <a:pt x="133" y="1074"/>
                  </a:lnTo>
                  <a:lnTo>
                    <a:pt x="139" y="1083"/>
                  </a:lnTo>
                  <a:lnTo>
                    <a:pt x="143" y="1093"/>
                  </a:lnTo>
                  <a:lnTo>
                    <a:pt x="143" y="1093"/>
                  </a:lnTo>
                  <a:lnTo>
                    <a:pt x="148" y="1103"/>
                  </a:lnTo>
                  <a:lnTo>
                    <a:pt x="155" y="1112"/>
                  </a:lnTo>
                  <a:lnTo>
                    <a:pt x="155" y="1112"/>
                  </a:lnTo>
                  <a:lnTo>
                    <a:pt x="157" y="1114"/>
                  </a:lnTo>
                  <a:lnTo>
                    <a:pt x="160" y="1115"/>
                  </a:lnTo>
                  <a:lnTo>
                    <a:pt x="162" y="1116"/>
                  </a:lnTo>
                  <a:lnTo>
                    <a:pt x="164" y="1115"/>
                  </a:lnTo>
                  <a:lnTo>
                    <a:pt x="167" y="1113"/>
                  </a:lnTo>
                  <a:lnTo>
                    <a:pt x="170" y="1109"/>
                  </a:lnTo>
                  <a:lnTo>
                    <a:pt x="170" y="1109"/>
                  </a:lnTo>
                  <a:lnTo>
                    <a:pt x="173" y="1104"/>
                  </a:lnTo>
                  <a:lnTo>
                    <a:pt x="177" y="1101"/>
                  </a:lnTo>
                  <a:lnTo>
                    <a:pt x="180" y="1098"/>
                  </a:lnTo>
                  <a:lnTo>
                    <a:pt x="183" y="1094"/>
                  </a:lnTo>
                  <a:lnTo>
                    <a:pt x="183" y="1094"/>
                  </a:lnTo>
                  <a:lnTo>
                    <a:pt x="185" y="1090"/>
                  </a:lnTo>
                  <a:lnTo>
                    <a:pt x="186" y="1090"/>
                  </a:lnTo>
                  <a:lnTo>
                    <a:pt x="187" y="1091"/>
                  </a:lnTo>
                  <a:lnTo>
                    <a:pt x="188" y="1096"/>
                  </a:lnTo>
                  <a:lnTo>
                    <a:pt x="188" y="1102"/>
                  </a:lnTo>
                  <a:lnTo>
                    <a:pt x="188" y="1102"/>
                  </a:lnTo>
                  <a:lnTo>
                    <a:pt x="188" y="1109"/>
                  </a:lnTo>
                  <a:lnTo>
                    <a:pt x="188" y="1113"/>
                  </a:lnTo>
                  <a:lnTo>
                    <a:pt x="190" y="1116"/>
                  </a:lnTo>
                  <a:lnTo>
                    <a:pt x="194" y="1119"/>
                  </a:lnTo>
                  <a:lnTo>
                    <a:pt x="194" y="1119"/>
                  </a:lnTo>
                  <a:lnTo>
                    <a:pt x="195" y="1121"/>
                  </a:lnTo>
                  <a:lnTo>
                    <a:pt x="197" y="1124"/>
                  </a:lnTo>
                  <a:lnTo>
                    <a:pt x="198" y="1129"/>
                  </a:lnTo>
                  <a:lnTo>
                    <a:pt x="199" y="1131"/>
                  </a:lnTo>
                  <a:lnTo>
                    <a:pt x="200" y="1133"/>
                  </a:lnTo>
                  <a:lnTo>
                    <a:pt x="203" y="1134"/>
                  </a:lnTo>
                  <a:lnTo>
                    <a:pt x="207" y="1134"/>
                  </a:lnTo>
                  <a:lnTo>
                    <a:pt x="207" y="1134"/>
                  </a:lnTo>
                  <a:lnTo>
                    <a:pt x="222" y="1135"/>
                  </a:lnTo>
                  <a:lnTo>
                    <a:pt x="233" y="1137"/>
                  </a:lnTo>
                  <a:lnTo>
                    <a:pt x="233" y="1137"/>
                  </a:lnTo>
                  <a:lnTo>
                    <a:pt x="240" y="1138"/>
                  </a:lnTo>
                  <a:lnTo>
                    <a:pt x="245" y="1139"/>
                  </a:lnTo>
                  <a:lnTo>
                    <a:pt x="250" y="1139"/>
                  </a:lnTo>
                  <a:lnTo>
                    <a:pt x="252" y="1138"/>
                  </a:lnTo>
                  <a:lnTo>
                    <a:pt x="254" y="1136"/>
                  </a:lnTo>
                  <a:lnTo>
                    <a:pt x="254" y="1136"/>
                  </a:lnTo>
                  <a:lnTo>
                    <a:pt x="260" y="1131"/>
                  </a:lnTo>
                  <a:lnTo>
                    <a:pt x="266" y="1127"/>
                  </a:lnTo>
                  <a:lnTo>
                    <a:pt x="269" y="1126"/>
                  </a:lnTo>
                  <a:lnTo>
                    <a:pt x="272" y="1126"/>
                  </a:lnTo>
                  <a:lnTo>
                    <a:pt x="275" y="1127"/>
                  </a:lnTo>
                  <a:lnTo>
                    <a:pt x="276" y="1129"/>
                  </a:lnTo>
                  <a:lnTo>
                    <a:pt x="276" y="1129"/>
                  </a:lnTo>
                  <a:lnTo>
                    <a:pt x="284" y="1142"/>
                  </a:lnTo>
                  <a:lnTo>
                    <a:pt x="286" y="1148"/>
                  </a:lnTo>
                  <a:lnTo>
                    <a:pt x="286" y="1151"/>
                  </a:lnTo>
                  <a:lnTo>
                    <a:pt x="286" y="1154"/>
                  </a:lnTo>
                  <a:lnTo>
                    <a:pt x="286" y="1154"/>
                  </a:lnTo>
                  <a:lnTo>
                    <a:pt x="284" y="1160"/>
                  </a:lnTo>
                  <a:lnTo>
                    <a:pt x="282" y="1162"/>
                  </a:lnTo>
                  <a:lnTo>
                    <a:pt x="280" y="1163"/>
                  </a:lnTo>
                  <a:lnTo>
                    <a:pt x="277" y="1163"/>
                  </a:lnTo>
                  <a:lnTo>
                    <a:pt x="275" y="1163"/>
                  </a:lnTo>
                  <a:lnTo>
                    <a:pt x="273" y="1161"/>
                  </a:lnTo>
                  <a:lnTo>
                    <a:pt x="271" y="1159"/>
                  </a:lnTo>
                  <a:lnTo>
                    <a:pt x="271" y="1159"/>
                  </a:lnTo>
                  <a:lnTo>
                    <a:pt x="266" y="1153"/>
                  </a:lnTo>
                  <a:lnTo>
                    <a:pt x="260" y="1148"/>
                  </a:lnTo>
                  <a:lnTo>
                    <a:pt x="258" y="1147"/>
                  </a:lnTo>
                  <a:lnTo>
                    <a:pt x="256" y="1147"/>
                  </a:lnTo>
                  <a:lnTo>
                    <a:pt x="254" y="1147"/>
                  </a:lnTo>
                  <a:lnTo>
                    <a:pt x="252" y="1148"/>
                  </a:lnTo>
                  <a:lnTo>
                    <a:pt x="252" y="1148"/>
                  </a:lnTo>
                  <a:lnTo>
                    <a:pt x="249" y="1154"/>
                  </a:lnTo>
                  <a:lnTo>
                    <a:pt x="244" y="1159"/>
                  </a:lnTo>
                  <a:lnTo>
                    <a:pt x="242" y="1161"/>
                  </a:lnTo>
                  <a:lnTo>
                    <a:pt x="240" y="1163"/>
                  </a:lnTo>
                  <a:lnTo>
                    <a:pt x="238" y="1163"/>
                  </a:lnTo>
                  <a:lnTo>
                    <a:pt x="237" y="1161"/>
                  </a:lnTo>
                  <a:lnTo>
                    <a:pt x="237" y="1161"/>
                  </a:lnTo>
                  <a:lnTo>
                    <a:pt x="234" y="1153"/>
                  </a:lnTo>
                  <a:lnTo>
                    <a:pt x="231" y="1150"/>
                  </a:lnTo>
                  <a:lnTo>
                    <a:pt x="225" y="1146"/>
                  </a:lnTo>
                  <a:lnTo>
                    <a:pt x="225" y="1146"/>
                  </a:lnTo>
                  <a:lnTo>
                    <a:pt x="218" y="1143"/>
                  </a:lnTo>
                  <a:lnTo>
                    <a:pt x="209" y="1142"/>
                  </a:lnTo>
                  <a:lnTo>
                    <a:pt x="202" y="1142"/>
                  </a:lnTo>
                  <a:lnTo>
                    <a:pt x="196" y="1144"/>
                  </a:lnTo>
                  <a:lnTo>
                    <a:pt x="196" y="1144"/>
                  </a:lnTo>
                  <a:lnTo>
                    <a:pt x="192" y="1146"/>
                  </a:lnTo>
                  <a:lnTo>
                    <a:pt x="189" y="1148"/>
                  </a:lnTo>
                  <a:lnTo>
                    <a:pt x="181" y="1155"/>
                  </a:lnTo>
                  <a:lnTo>
                    <a:pt x="181" y="1155"/>
                  </a:lnTo>
                  <a:lnTo>
                    <a:pt x="176" y="1160"/>
                  </a:lnTo>
                  <a:lnTo>
                    <a:pt x="175" y="1163"/>
                  </a:lnTo>
                  <a:lnTo>
                    <a:pt x="174" y="1166"/>
                  </a:lnTo>
                  <a:lnTo>
                    <a:pt x="174" y="1169"/>
                  </a:lnTo>
                  <a:lnTo>
                    <a:pt x="175" y="1171"/>
                  </a:lnTo>
                  <a:lnTo>
                    <a:pt x="177" y="1173"/>
                  </a:lnTo>
                  <a:lnTo>
                    <a:pt x="181" y="1174"/>
                  </a:lnTo>
                  <a:lnTo>
                    <a:pt x="181" y="1174"/>
                  </a:lnTo>
                  <a:lnTo>
                    <a:pt x="185" y="1175"/>
                  </a:lnTo>
                  <a:lnTo>
                    <a:pt x="187" y="1176"/>
                  </a:lnTo>
                  <a:lnTo>
                    <a:pt x="188" y="1180"/>
                  </a:lnTo>
                  <a:lnTo>
                    <a:pt x="189" y="1183"/>
                  </a:lnTo>
                  <a:lnTo>
                    <a:pt x="190" y="1186"/>
                  </a:lnTo>
                  <a:lnTo>
                    <a:pt x="192" y="1189"/>
                  </a:lnTo>
                  <a:lnTo>
                    <a:pt x="194" y="1191"/>
                  </a:lnTo>
                  <a:lnTo>
                    <a:pt x="198" y="1192"/>
                  </a:lnTo>
                  <a:lnTo>
                    <a:pt x="198" y="1192"/>
                  </a:lnTo>
                  <a:lnTo>
                    <a:pt x="207" y="1194"/>
                  </a:lnTo>
                  <a:lnTo>
                    <a:pt x="218" y="1197"/>
                  </a:lnTo>
                  <a:lnTo>
                    <a:pt x="227" y="1202"/>
                  </a:lnTo>
                  <a:lnTo>
                    <a:pt x="231" y="1205"/>
                  </a:lnTo>
                  <a:lnTo>
                    <a:pt x="235" y="1209"/>
                  </a:lnTo>
                  <a:lnTo>
                    <a:pt x="235" y="1209"/>
                  </a:lnTo>
                  <a:lnTo>
                    <a:pt x="243" y="1220"/>
                  </a:lnTo>
                  <a:lnTo>
                    <a:pt x="245" y="1224"/>
                  </a:lnTo>
                  <a:lnTo>
                    <a:pt x="247" y="1229"/>
                  </a:lnTo>
                  <a:lnTo>
                    <a:pt x="247" y="1229"/>
                  </a:lnTo>
                  <a:lnTo>
                    <a:pt x="248" y="1234"/>
                  </a:lnTo>
                  <a:lnTo>
                    <a:pt x="250" y="1238"/>
                  </a:lnTo>
                  <a:lnTo>
                    <a:pt x="251" y="1240"/>
                  </a:lnTo>
                  <a:lnTo>
                    <a:pt x="254" y="1241"/>
                  </a:lnTo>
                  <a:lnTo>
                    <a:pt x="257" y="1242"/>
                  </a:lnTo>
                  <a:lnTo>
                    <a:pt x="262" y="1242"/>
                  </a:lnTo>
                  <a:lnTo>
                    <a:pt x="262" y="1242"/>
                  </a:lnTo>
                  <a:lnTo>
                    <a:pt x="276" y="1243"/>
                  </a:lnTo>
                  <a:lnTo>
                    <a:pt x="291" y="1245"/>
                  </a:lnTo>
                  <a:lnTo>
                    <a:pt x="299" y="1245"/>
                  </a:lnTo>
                  <a:lnTo>
                    <a:pt x="306" y="1245"/>
                  </a:lnTo>
                  <a:lnTo>
                    <a:pt x="311" y="1243"/>
                  </a:lnTo>
                  <a:lnTo>
                    <a:pt x="312" y="1242"/>
                  </a:lnTo>
                  <a:lnTo>
                    <a:pt x="313" y="1240"/>
                  </a:lnTo>
                  <a:lnTo>
                    <a:pt x="313" y="1240"/>
                  </a:lnTo>
                  <a:lnTo>
                    <a:pt x="316" y="1237"/>
                  </a:lnTo>
                  <a:lnTo>
                    <a:pt x="318" y="1236"/>
                  </a:lnTo>
                  <a:lnTo>
                    <a:pt x="321" y="1235"/>
                  </a:lnTo>
                  <a:lnTo>
                    <a:pt x="324" y="1235"/>
                  </a:lnTo>
                  <a:lnTo>
                    <a:pt x="327" y="1235"/>
                  </a:lnTo>
                  <a:lnTo>
                    <a:pt x="330" y="1234"/>
                  </a:lnTo>
                  <a:lnTo>
                    <a:pt x="332" y="1233"/>
                  </a:lnTo>
                  <a:lnTo>
                    <a:pt x="334" y="1230"/>
                  </a:lnTo>
                  <a:lnTo>
                    <a:pt x="334" y="1230"/>
                  </a:lnTo>
                  <a:lnTo>
                    <a:pt x="337" y="1227"/>
                  </a:lnTo>
                  <a:lnTo>
                    <a:pt x="340" y="1225"/>
                  </a:lnTo>
                  <a:lnTo>
                    <a:pt x="348" y="1223"/>
                  </a:lnTo>
                  <a:lnTo>
                    <a:pt x="351" y="1222"/>
                  </a:lnTo>
                  <a:lnTo>
                    <a:pt x="354" y="1221"/>
                  </a:lnTo>
                  <a:lnTo>
                    <a:pt x="355" y="1218"/>
                  </a:lnTo>
                  <a:lnTo>
                    <a:pt x="355" y="1214"/>
                  </a:lnTo>
                  <a:lnTo>
                    <a:pt x="355" y="1214"/>
                  </a:lnTo>
                  <a:lnTo>
                    <a:pt x="352" y="1205"/>
                  </a:lnTo>
                  <a:lnTo>
                    <a:pt x="350" y="1197"/>
                  </a:lnTo>
                  <a:lnTo>
                    <a:pt x="349" y="1193"/>
                  </a:lnTo>
                  <a:lnTo>
                    <a:pt x="349" y="1190"/>
                  </a:lnTo>
                  <a:lnTo>
                    <a:pt x="350" y="1187"/>
                  </a:lnTo>
                  <a:lnTo>
                    <a:pt x="352" y="1184"/>
                  </a:lnTo>
                  <a:lnTo>
                    <a:pt x="352" y="1184"/>
                  </a:lnTo>
                  <a:lnTo>
                    <a:pt x="358" y="1177"/>
                  </a:lnTo>
                  <a:lnTo>
                    <a:pt x="364" y="1172"/>
                  </a:lnTo>
                  <a:lnTo>
                    <a:pt x="367" y="1170"/>
                  </a:lnTo>
                  <a:lnTo>
                    <a:pt x="369" y="1167"/>
                  </a:lnTo>
                  <a:lnTo>
                    <a:pt x="370" y="1165"/>
                  </a:lnTo>
                  <a:lnTo>
                    <a:pt x="370" y="1161"/>
                  </a:lnTo>
                  <a:lnTo>
                    <a:pt x="370" y="1161"/>
                  </a:lnTo>
                  <a:lnTo>
                    <a:pt x="370" y="1155"/>
                  </a:lnTo>
                  <a:lnTo>
                    <a:pt x="370" y="1150"/>
                  </a:lnTo>
                  <a:lnTo>
                    <a:pt x="371" y="1149"/>
                  </a:lnTo>
                  <a:lnTo>
                    <a:pt x="373" y="1148"/>
                  </a:lnTo>
                  <a:lnTo>
                    <a:pt x="375" y="1148"/>
                  </a:lnTo>
                  <a:lnTo>
                    <a:pt x="378" y="1148"/>
                  </a:lnTo>
                  <a:lnTo>
                    <a:pt x="378" y="1148"/>
                  </a:lnTo>
                  <a:lnTo>
                    <a:pt x="386" y="1150"/>
                  </a:lnTo>
                  <a:lnTo>
                    <a:pt x="393" y="1151"/>
                  </a:lnTo>
                  <a:lnTo>
                    <a:pt x="394" y="1151"/>
                  </a:lnTo>
                  <a:lnTo>
                    <a:pt x="395" y="1152"/>
                  </a:lnTo>
                  <a:lnTo>
                    <a:pt x="393" y="1154"/>
                  </a:lnTo>
                  <a:lnTo>
                    <a:pt x="390" y="1155"/>
                  </a:lnTo>
                  <a:lnTo>
                    <a:pt x="390" y="1155"/>
                  </a:lnTo>
                  <a:lnTo>
                    <a:pt x="383" y="1160"/>
                  </a:lnTo>
                  <a:lnTo>
                    <a:pt x="379" y="1163"/>
                  </a:lnTo>
                  <a:lnTo>
                    <a:pt x="377" y="1167"/>
                  </a:lnTo>
                  <a:lnTo>
                    <a:pt x="376" y="1171"/>
                  </a:lnTo>
                  <a:lnTo>
                    <a:pt x="376" y="1171"/>
                  </a:lnTo>
                  <a:lnTo>
                    <a:pt x="375" y="1173"/>
                  </a:lnTo>
                  <a:lnTo>
                    <a:pt x="374" y="1175"/>
                  </a:lnTo>
                  <a:lnTo>
                    <a:pt x="368" y="1180"/>
                  </a:lnTo>
                  <a:lnTo>
                    <a:pt x="366" y="1182"/>
                  </a:lnTo>
                  <a:lnTo>
                    <a:pt x="364" y="1184"/>
                  </a:lnTo>
                  <a:lnTo>
                    <a:pt x="363" y="1187"/>
                  </a:lnTo>
                  <a:lnTo>
                    <a:pt x="364" y="1190"/>
                  </a:lnTo>
                  <a:lnTo>
                    <a:pt x="364" y="1190"/>
                  </a:lnTo>
                  <a:lnTo>
                    <a:pt x="365" y="1194"/>
                  </a:lnTo>
                  <a:lnTo>
                    <a:pt x="366" y="1198"/>
                  </a:lnTo>
                  <a:lnTo>
                    <a:pt x="366" y="1206"/>
                  </a:lnTo>
                  <a:lnTo>
                    <a:pt x="367" y="1214"/>
                  </a:lnTo>
                  <a:lnTo>
                    <a:pt x="368" y="1217"/>
                  </a:lnTo>
                  <a:lnTo>
                    <a:pt x="370" y="1219"/>
                  </a:lnTo>
                  <a:lnTo>
                    <a:pt x="370" y="1219"/>
                  </a:lnTo>
                  <a:lnTo>
                    <a:pt x="376" y="1223"/>
                  </a:lnTo>
                  <a:lnTo>
                    <a:pt x="379" y="1227"/>
                  </a:lnTo>
                  <a:lnTo>
                    <a:pt x="382" y="1231"/>
                  </a:lnTo>
                  <a:lnTo>
                    <a:pt x="385" y="1237"/>
                  </a:lnTo>
                  <a:lnTo>
                    <a:pt x="385" y="1237"/>
                  </a:lnTo>
                  <a:lnTo>
                    <a:pt x="388" y="1243"/>
                  </a:lnTo>
                  <a:lnTo>
                    <a:pt x="388" y="1249"/>
                  </a:lnTo>
                  <a:lnTo>
                    <a:pt x="389" y="1253"/>
                  </a:lnTo>
                  <a:lnTo>
                    <a:pt x="391" y="1255"/>
                  </a:lnTo>
                  <a:lnTo>
                    <a:pt x="393" y="1257"/>
                  </a:lnTo>
                  <a:lnTo>
                    <a:pt x="393" y="1257"/>
                  </a:lnTo>
                  <a:lnTo>
                    <a:pt x="399" y="1260"/>
                  </a:lnTo>
                  <a:lnTo>
                    <a:pt x="402" y="1265"/>
                  </a:lnTo>
                  <a:lnTo>
                    <a:pt x="402" y="1267"/>
                  </a:lnTo>
                  <a:lnTo>
                    <a:pt x="402" y="1269"/>
                  </a:lnTo>
                  <a:lnTo>
                    <a:pt x="401" y="1271"/>
                  </a:lnTo>
                  <a:lnTo>
                    <a:pt x="399" y="1274"/>
                  </a:lnTo>
                  <a:lnTo>
                    <a:pt x="399" y="1274"/>
                  </a:lnTo>
                  <a:lnTo>
                    <a:pt x="394" y="1278"/>
                  </a:lnTo>
                  <a:lnTo>
                    <a:pt x="389" y="1282"/>
                  </a:lnTo>
                  <a:lnTo>
                    <a:pt x="386" y="1284"/>
                  </a:lnTo>
                  <a:lnTo>
                    <a:pt x="385" y="1286"/>
                  </a:lnTo>
                  <a:lnTo>
                    <a:pt x="385" y="1289"/>
                  </a:lnTo>
                  <a:lnTo>
                    <a:pt x="385" y="1292"/>
                  </a:lnTo>
                  <a:lnTo>
                    <a:pt x="385" y="1292"/>
                  </a:lnTo>
                  <a:lnTo>
                    <a:pt x="386" y="1296"/>
                  </a:lnTo>
                  <a:lnTo>
                    <a:pt x="389" y="1298"/>
                  </a:lnTo>
                  <a:lnTo>
                    <a:pt x="393" y="1302"/>
                  </a:lnTo>
                  <a:lnTo>
                    <a:pt x="395" y="1304"/>
                  </a:lnTo>
                  <a:lnTo>
                    <a:pt x="396" y="1305"/>
                  </a:lnTo>
                  <a:lnTo>
                    <a:pt x="397" y="1308"/>
                  </a:lnTo>
                  <a:lnTo>
                    <a:pt x="397" y="1311"/>
                  </a:lnTo>
                  <a:lnTo>
                    <a:pt x="397" y="1311"/>
                  </a:lnTo>
                  <a:lnTo>
                    <a:pt x="396" y="1315"/>
                  </a:lnTo>
                  <a:lnTo>
                    <a:pt x="397" y="1319"/>
                  </a:lnTo>
                  <a:lnTo>
                    <a:pt x="398" y="1329"/>
                  </a:lnTo>
                  <a:lnTo>
                    <a:pt x="399" y="1333"/>
                  </a:lnTo>
                  <a:lnTo>
                    <a:pt x="399" y="1337"/>
                  </a:lnTo>
                  <a:lnTo>
                    <a:pt x="398" y="1340"/>
                  </a:lnTo>
                  <a:lnTo>
                    <a:pt x="396" y="1341"/>
                  </a:lnTo>
                  <a:lnTo>
                    <a:pt x="396" y="1341"/>
                  </a:lnTo>
                  <a:lnTo>
                    <a:pt x="388" y="1342"/>
                  </a:lnTo>
                  <a:lnTo>
                    <a:pt x="379" y="1344"/>
                  </a:lnTo>
                  <a:lnTo>
                    <a:pt x="376" y="1345"/>
                  </a:lnTo>
                  <a:lnTo>
                    <a:pt x="375" y="1346"/>
                  </a:lnTo>
                  <a:lnTo>
                    <a:pt x="374" y="1348"/>
                  </a:lnTo>
                  <a:lnTo>
                    <a:pt x="376" y="1349"/>
                  </a:lnTo>
                  <a:lnTo>
                    <a:pt x="376" y="1349"/>
                  </a:lnTo>
                  <a:lnTo>
                    <a:pt x="382" y="1353"/>
                  </a:lnTo>
                  <a:lnTo>
                    <a:pt x="390" y="1355"/>
                  </a:lnTo>
                  <a:lnTo>
                    <a:pt x="397" y="1356"/>
                  </a:lnTo>
                  <a:lnTo>
                    <a:pt x="404" y="1358"/>
                  </a:lnTo>
                  <a:lnTo>
                    <a:pt x="404" y="1358"/>
                  </a:lnTo>
                  <a:lnTo>
                    <a:pt x="411" y="1359"/>
                  </a:lnTo>
                  <a:lnTo>
                    <a:pt x="416" y="1359"/>
                  </a:lnTo>
                  <a:lnTo>
                    <a:pt x="422" y="1356"/>
                  </a:lnTo>
                  <a:lnTo>
                    <a:pt x="424" y="1354"/>
                  </a:lnTo>
                  <a:lnTo>
                    <a:pt x="426" y="1351"/>
                  </a:lnTo>
                  <a:lnTo>
                    <a:pt x="426" y="1351"/>
                  </a:lnTo>
                  <a:lnTo>
                    <a:pt x="429" y="1344"/>
                  </a:lnTo>
                  <a:lnTo>
                    <a:pt x="433" y="1339"/>
                  </a:lnTo>
                  <a:lnTo>
                    <a:pt x="438" y="1335"/>
                  </a:lnTo>
                  <a:lnTo>
                    <a:pt x="441" y="1334"/>
                  </a:lnTo>
                  <a:lnTo>
                    <a:pt x="445" y="1333"/>
                  </a:lnTo>
                  <a:lnTo>
                    <a:pt x="445" y="1333"/>
                  </a:lnTo>
                  <a:lnTo>
                    <a:pt x="450" y="1332"/>
                  </a:lnTo>
                  <a:lnTo>
                    <a:pt x="452" y="1333"/>
                  </a:lnTo>
                  <a:lnTo>
                    <a:pt x="452" y="1333"/>
                  </a:lnTo>
                  <a:lnTo>
                    <a:pt x="451" y="1336"/>
                  </a:lnTo>
                  <a:lnTo>
                    <a:pt x="449" y="1341"/>
                  </a:lnTo>
                  <a:lnTo>
                    <a:pt x="449" y="1341"/>
                  </a:lnTo>
                  <a:lnTo>
                    <a:pt x="444" y="1353"/>
                  </a:lnTo>
                  <a:lnTo>
                    <a:pt x="444" y="1355"/>
                  </a:lnTo>
                  <a:lnTo>
                    <a:pt x="444" y="1357"/>
                  </a:lnTo>
                  <a:lnTo>
                    <a:pt x="446" y="1358"/>
                  </a:lnTo>
                  <a:lnTo>
                    <a:pt x="448" y="1358"/>
                  </a:lnTo>
                  <a:lnTo>
                    <a:pt x="448" y="1358"/>
                  </a:lnTo>
                  <a:lnTo>
                    <a:pt x="454" y="1359"/>
                  </a:lnTo>
                  <a:lnTo>
                    <a:pt x="459" y="1358"/>
                  </a:lnTo>
                  <a:lnTo>
                    <a:pt x="461" y="1357"/>
                  </a:lnTo>
                  <a:lnTo>
                    <a:pt x="462" y="1356"/>
                  </a:lnTo>
                  <a:lnTo>
                    <a:pt x="464" y="1349"/>
                  </a:lnTo>
                  <a:lnTo>
                    <a:pt x="464" y="1349"/>
                  </a:lnTo>
                  <a:lnTo>
                    <a:pt x="468" y="1337"/>
                  </a:lnTo>
                  <a:lnTo>
                    <a:pt x="472" y="1328"/>
                  </a:lnTo>
                  <a:lnTo>
                    <a:pt x="472" y="1328"/>
                  </a:lnTo>
                  <a:lnTo>
                    <a:pt x="476" y="1323"/>
                  </a:lnTo>
                  <a:lnTo>
                    <a:pt x="479" y="1318"/>
                  </a:lnTo>
                  <a:lnTo>
                    <a:pt x="483" y="1314"/>
                  </a:lnTo>
                  <a:lnTo>
                    <a:pt x="486" y="1313"/>
                  </a:lnTo>
                  <a:lnTo>
                    <a:pt x="489" y="1313"/>
                  </a:lnTo>
                  <a:lnTo>
                    <a:pt x="489" y="1313"/>
                  </a:lnTo>
                  <a:lnTo>
                    <a:pt x="494" y="1313"/>
                  </a:lnTo>
                  <a:lnTo>
                    <a:pt x="498" y="1314"/>
                  </a:lnTo>
                  <a:lnTo>
                    <a:pt x="501" y="1316"/>
                  </a:lnTo>
                  <a:lnTo>
                    <a:pt x="503" y="1321"/>
                  </a:lnTo>
                  <a:lnTo>
                    <a:pt x="503" y="1321"/>
                  </a:lnTo>
                  <a:lnTo>
                    <a:pt x="506" y="1328"/>
                  </a:lnTo>
                  <a:lnTo>
                    <a:pt x="509" y="1333"/>
                  </a:lnTo>
                  <a:lnTo>
                    <a:pt x="512" y="1335"/>
                  </a:lnTo>
                  <a:lnTo>
                    <a:pt x="514" y="1336"/>
                  </a:lnTo>
                  <a:lnTo>
                    <a:pt x="517" y="1336"/>
                  </a:lnTo>
                  <a:lnTo>
                    <a:pt x="521" y="1335"/>
                  </a:lnTo>
                  <a:lnTo>
                    <a:pt x="521" y="1335"/>
                  </a:lnTo>
                  <a:lnTo>
                    <a:pt x="527" y="1332"/>
                  </a:lnTo>
                  <a:lnTo>
                    <a:pt x="533" y="1330"/>
                  </a:lnTo>
                  <a:lnTo>
                    <a:pt x="535" y="1330"/>
                  </a:lnTo>
                  <a:lnTo>
                    <a:pt x="537" y="1330"/>
                  </a:lnTo>
                  <a:lnTo>
                    <a:pt x="540" y="1332"/>
                  </a:lnTo>
                  <a:lnTo>
                    <a:pt x="543" y="1336"/>
                  </a:lnTo>
                  <a:lnTo>
                    <a:pt x="543" y="1336"/>
                  </a:lnTo>
                  <a:lnTo>
                    <a:pt x="546" y="1340"/>
                  </a:lnTo>
                  <a:lnTo>
                    <a:pt x="549" y="1343"/>
                  </a:lnTo>
                  <a:lnTo>
                    <a:pt x="556" y="1347"/>
                  </a:lnTo>
                  <a:lnTo>
                    <a:pt x="562" y="1352"/>
                  </a:lnTo>
                  <a:lnTo>
                    <a:pt x="565" y="1355"/>
                  </a:lnTo>
                  <a:lnTo>
                    <a:pt x="566" y="1358"/>
                  </a:lnTo>
                  <a:lnTo>
                    <a:pt x="566" y="1358"/>
                  </a:lnTo>
                  <a:lnTo>
                    <a:pt x="569" y="1365"/>
                  </a:lnTo>
                  <a:lnTo>
                    <a:pt x="573" y="1369"/>
                  </a:lnTo>
                  <a:lnTo>
                    <a:pt x="576" y="1370"/>
                  </a:lnTo>
                  <a:lnTo>
                    <a:pt x="580" y="1371"/>
                  </a:lnTo>
                  <a:lnTo>
                    <a:pt x="580" y="1371"/>
                  </a:lnTo>
                  <a:lnTo>
                    <a:pt x="583" y="1370"/>
                  </a:lnTo>
                  <a:lnTo>
                    <a:pt x="586" y="1369"/>
                  </a:lnTo>
                  <a:lnTo>
                    <a:pt x="588" y="1366"/>
                  </a:lnTo>
                  <a:lnTo>
                    <a:pt x="589" y="1359"/>
                  </a:lnTo>
                  <a:lnTo>
                    <a:pt x="589" y="1359"/>
                  </a:lnTo>
                  <a:lnTo>
                    <a:pt x="589" y="1352"/>
                  </a:lnTo>
                  <a:lnTo>
                    <a:pt x="591" y="1345"/>
                  </a:lnTo>
                  <a:lnTo>
                    <a:pt x="593" y="1340"/>
                  </a:lnTo>
                  <a:lnTo>
                    <a:pt x="596" y="1337"/>
                  </a:lnTo>
                  <a:lnTo>
                    <a:pt x="596" y="1337"/>
                  </a:lnTo>
                  <a:lnTo>
                    <a:pt x="597" y="1336"/>
                  </a:lnTo>
                  <a:lnTo>
                    <a:pt x="598" y="1334"/>
                  </a:lnTo>
                  <a:lnTo>
                    <a:pt x="600" y="1330"/>
                  </a:lnTo>
                  <a:lnTo>
                    <a:pt x="600" y="1329"/>
                  </a:lnTo>
                  <a:lnTo>
                    <a:pt x="602" y="1327"/>
                  </a:lnTo>
                  <a:lnTo>
                    <a:pt x="604" y="1326"/>
                  </a:lnTo>
                  <a:lnTo>
                    <a:pt x="607" y="1326"/>
                  </a:lnTo>
                  <a:lnTo>
                    <a:pt x="607" y="1326"/>
                  </a:lnTo>
                  <a:lnTo>
                    <a:pt x="610" y="1326"/>
                  </a:lnTo>
                  <a:lnTo>
                    <a:pt x="612" y="1327"/>
                  </a:lnTo>
                  <a:lnTo>
                    <a:pt x="612" y="1329"/>
                  </a:lnTo>
                  <a:lnTo>
                    <a:pt x="613" y="1332"/>
                  </a:lnTo>
                  <a:lnTo>
                    <a:pt x="613" y="1334"/>
                  </a:lnTo>
                  <a:lnTo>
                    <a:pt x="613" y="1337"/>
                  </a:lnTo>
                  <a:lnTo>
                    <a:pt x="615" y="1340"/>
                  </a:lnTo>
                  <a:lnTo>
                    <a:pt x="618" y="1342"/>
                  </a:lnTo>
                  <a:lnTo>
                    <a:pt x="618" y="1342"/>
                  </a:lnTo>
                  <a:lnTo>
                    <a:pt x="625" y="1347"/>
                  </a:lnTo>
                  <a:lnTo>
                    <a:pt x="632" y="1353"/>
                  </a:lnTo>
                  <a:lnTo>
                    <a:pt x="635" y="1355"/>
                  </a:lnTo>
                  <a:lnTo>
                    <a:pt x="638" y="1356"/>
                  </a:lnTo>
                  <a:lnTo>
                    <a:pt x="641" y="1355"/>
                  </a:lnTo>
                  <a:lnTo>
                    <a:pt x="643" y="1354"/>
                  </a:lnTo>
                  <a:lnTo>
                    <a:pt x="643" y="1354"/>
                  </a:lnTo>
                  <a:lnTo>
                    <a:pt x="649" y="1347"/>
                  </a:lnTo>
                  <a:lnTo>
                    <a:pt x="654" y="1343"/>
                  </a:lnTo>
                  <a:lnTo>
                    <a:pt x="659" y="1340"/>
                  </a:lnTo>
                  <a:lnTo>
                    <a:pt x="662" y="1339"/>
                  </a:lnTo>
                  <a:lnTo>
                    <a:pt x="666" y="1339"/>
                  </a:lnTo>
                  <a:lnTo>
                    <a:pt x="666" y="1339"/>
                  </a:lnTo>
                  <a:lnTo>
                    <a:pt x="674" y="1339"/>
                  </a:lnTo>
                  <a:lnTo>
                    <a:pt x="682" y="1339"/>
                  </a:lnTo>
                  <a:lnTo>
                    <a:pt x="686" y="1339"/>
                  </a:lnTo>
                  <a:lnTo>
                    <a:pt x="690" y="1338"/>
                  </a:lnTo>
                  <a:lnTo>
                    <a:pt x="692" y="1336"/>
                  </a:lnTo>
                  <a:lnTo>
                    <a:pt x="694" y="1334"/>
                  </a:lnTo>
                  <a:lnTo>
                    <a:pt x="694" y="1334"/>
                  </a:lnTo>
                  <a:lnTo>
                    <a:pt x="696" y="1331"/>
                  </a:lnTo>
                  <a:lnTo>
                    <a:pt x="698" y="1330"/>
                  </a:lnTo>
                  <a:lnTo>
                    <a:pt x="700" y="1330"/>
                  </a:lnTo>
                  <a:lnTo>
                    <a:pt x="702" y="1330"/>
                  </a:lnTo>
                  <a:lnTo>
                    <a:pt x="703" y="1332"/>
                  </a:lnTo>
                  <a:lnTo>
                    <a:pt x="704" y="1333"/>
                  </a:lnTo>
                  <a:lnTo>
                    <a:pt x="704" y="1336"/>
                  </a:lnTo>
                  <a:lnTo>
                    <a:pt x="703" y="1339"/>
                  </a:lnTo>
                  <a:lnTo>
                    <a:pt x="703" y="1339"/>
                  </a:lnTo>
                  <a:lnTo>
                    <a:pt x="696" y="1348"/>
                  </a:lnTo>
                  <a:lnTo>
                    <a:pt x="692" y="1353"/>
                  </a:lnTo>
                  <a:lnTo>
                    <a:pt x="688" y="1356"/>
                  </a:lnTo>
                  <a:lnTo>
                    <a:pt x="688" y="1356"/>
                  </a:lnTo>
                  <a:lnTo>
                    <a:pt x="683" y="1358"/>
                  </a:lnTo>
                  <a:lnTo>
                    <a:pt x="677" y="1362"/>
                  </a:lnTo>
                  <a:lnTo>
                    <a:pt x="675" y="1364"/>
                  </a:lnTo>
                  <a:lnTo>
                    <a:pt x="674" y="1367"/>
                  </a:lnTo>
                  <a:lnTo>
                    <a:pt x="673" y="1370"/>
                  </a:lnTo>
                  <a:lnTo>
                    <a:pt x="674" y="1374"/>
                  </a:lnTo>
                  <a:lnTo>
                    <a:pt x="674" y="1374"/>
                  </a:lnTo>
                  <a:lnTo>
                    <a:pt x="676" y="1383"/>
                  </a:lnTo>
                  <a:lnTo>
                    <a:pt x="678" y="1394"/>
                  </a:lnTo>
                  <a:lnTo>
                    <a:pt x="678" y="1398"/>
                  </a:lnTo>
                  <a:lnTo>
                    <a:pt x="678" y="1403"/>
                  </a:lnTo>
                  <a:lnTo>
                    <a:pt x="676" y="1407"/>
                  </a:lnTo>
                  <a:lnTo>
                    <a:pt x="674" y="1409"/>
                  </a:lnTo>
                  <a:lnTo>
                    <a:pt x="674" y="1409"/>
                  </a:lnTo>
                  <a:lnTo>
                    <a:pt x="668" y="1414"/>
                  </a:lnTo>
                  <a:lnTo>
                    <a:pt x="665" y="1418"/>
                  </a:lnTo>
                  <a:lnTo>
                    <a:pt x="664" y="1420"/>
                  </a:lnTo>
                  <a:lnTo>
                    <a:pt x="663" y="1423"/>
                  </a:lnTo>
                  <a:lnTo>
                    <a:pt x="663" y="1426"/>
                  </a:lnTo>
                  <a:lnTo>
                    <a:pt x="664" y="1429"/>
                  </a:lnTo>
                  <a:lnTo>
                    <a:pt x="664" y="1429"/>
                  </a:lnTo>
                  <a:lnTo>
                    <a:pt x="667" y="1436"/>
                  </a:lnTo>
                  <a:lnTo>
                    <a:pt x="669" y="1444"/>
                  </a:lnTo>
                  <a:lnTo>
                    <a:pt x="669" y="1447"/>
                  </a:lnTo>
                  <a:lnTo>
                    <a:pt x="668" y="1449"/>
                  </a:lnTo>
                  <a:lnTo>
                    <a:pt x="665" y="1451"/>
                  </a:lnTo>
                  <a:lnTo>
                    <a:pt x="661" y="1453"/>
                  </a:lnTo>
                  <a:lnTo>
                    <a:pt x="661" y="1453"/>
                  </a:lnTo>
                  <a:lnTo>
                    <a:pt x="653" y="1456"/>
                  </a:lnTo>
                  <a:lnTo>
                    <a:pt x="644" y="1461"/>
                  </a:lnTo>
                  <a:lnTo>
                    <a:pt x="636" y="1466"/>
                  </a:lnTo>
                  <a:lnTo>
                    <a:pt x="629" y="1470"/>
                  </a:lnTo>
                  <a:lnTo>
                    <a:pt x="629" y="1470"/>
                  </a:lnTo>
                  <a:lnTo>
                    <a:pt x="621" y="1474"/>
                  </a:lnTo>
                  <a:lnTo>
                    <a:pt x="613" y="1479"/>
                  </a:lnTo>
                  <a:lnTo>
                    <a:pt x="607" y="1485"/>
                  </a:lnTo>
                  <a:lnTo>
                    <a:pt x="605" y="1489"/>
                  </a:lnTo>
                  <a:lnTo>
                    <a:pt x="603" y="1493"/>
                  </a:lnTo>
                  <a:lnTo>
                    <a:pt x="603" y="1493"/>
                  </a:lnTo>
                  <a:lnTo>
                    <a:pt x="601" y="1501"/>
                  </a:lnTo>
                  <a:lnTo>
                    <a:pt x="600" y="1509"/>
                  </a:lnTo>
                  <a:lnTo>
                    <a:pt x="598" y="1512"/>
                  </a:lnTo>
                  <a:lnTo>
                    <a:pt x="597" y="1515"/>
                  </a:lnTo>
                  <a:lnTo>
                    <a:pt x="594" y="1517"/>
                  </a:lnTo>
                  <a:lnTo>
                    <a:pt x="590" y="1518"/>
                  </a:lnTo>
                  <a:lnTo>
                    <a:pt x="590" y="1518"/>
                  </a:lnTo>
                  <a:lnTo>
                    <a:pt x="581" y="1520"/>
                  </a:lnTo>
                  <a:lnTo>
                    <a:pt x="573" y="1524"/>
                  </a:lnTo>
                  <a:lnTo>
                    <a:pt x="565" y="1528"/>
                  </a:lnTo>
                  <a:lnTo>
                    <a:pt x="557" y="1533"/>
                  </a:lnTo>
                  <a:lnTo>
                    <a:pt x="557" y="1533"/>
                  </a:lnTo>
                  <a:lnTo>
                    <a:pt x="553" y="1536"/>
                  </a:lnTo>
                  <a:lnTo>
                    <a:pt x="549" y="1537"/>
                  </a:lnTo>
                  <a:lnTo>
                    <a:pt x="541" y="1539"/>
                  </a:lnTo>
                  <a:lnTo>
                    <a:pt x="534" y="1541"/>
                  </a:lnTo>
                  <a:lnTo>
                    <a:pt x="531" y="1542"/>
                  </a:lnTo>
                  <a:lnTo>
                    <a:pt x="527" y="1544"/>
                  </a:lnTo>
                  <a:lnTo>
                    <a:pt x="527" y="1544"/>
                  </a:lnTo>
                  <a:lnTo>
                    <a:pt x="522" y="1548"/>
                  </a:lnTo>
                  <a:lnTo>
                    <a:pt x="517" y="1552"/>
                  </a:lnTo>
                  <a:lnTo>
                    <a:pt x="506" y="1562"/>
                  </a:lnTo>
                  <a:lnTo>
                    <a:pt x="506" y="1562"/>
                  </a:lnTo>
                  <a:lnTo>
                    <a:pt x="494" y="1573"/>
                  </a:lnTo>
                  <a:lnTo>
                    <a:pt x="489" y="1577"/>
                  </a:lnTo>
                  <a:lnTo>
                    <a:pt x="486" y="1581"/>
                  </a:lnTo>
                  <a:lnTo>
                    <a:pt x="486" y="1581"/>
                  </a:lnTo>
                  <a:lnTo>
                    <a:pt x="483" y="1585"/>
                  </a:lnTo>
                  <a:lnTo>
                    <a:pt x="480" y="1589"/>
                  </a:lnTo>
                  <a:lnTo>
                    <a:pt x="479" y="1594"/>
                  </a:lnTo>
                  <a:lnTo>
                    <a:pt x="479" y="1599"/>
                  </a:lnTo>
                  <a:lnTo>
                    <a:pt x="479" y="1599"/>
                  </a:lnTo>
                  <a:lnTo>
                    <a:pt x="479" y="1601"/>
                  </a:lnTo>
                  <a:lnTo>
                    <a:pt x="480" y="1603"/>
                  </a:lnTo>
                  <a:lnTo>
                    <a:pt x="483" y="1605"/>
                  </a:lnTo>
                  <a:lnTo>
                    <a:pt x="486" y="1607"/>
                  </a:lnTo>
                  <a:lnTo>
                    <a:pt x="488" y="1610"/>
                  </a:lnTo>
                  <a:lnTo>
                    <a:pt x="489" y="1612"/>
                  </a:lnTo>
                  <a:lnTo>
                    <a:pt x="489" y="1612"/>
                  </a:lnTo>
                  <a:lnTo>
                    <a:pt x="489" y="1615"/>
                  </a:lnTo>
                  <a:lnTo>
                    <a:pt x="488" y="1617"/>
                  </a:lnTo>
                  <a:lnTo>
                    <a:pt x="485" y="1618"/>
                  </a:lnTo>
                  <a:lnTo>
                    <a:pt x="482" y="1619"/>
                  </a:lnTo>
                  <a:lnTo>
                    <a:pt x="474" y="1618"/>
                  </a:lnTo>
                  <a:lnTo>
                    <a:pt x="466" y="1616"/>
                  </a:lnTo>
                  <a:lnTo>
                    <a:pt x="466" y="1616"/>
                  </a:lnTo>
                  <a:lnTo>
                    <a:pt x="461" y="1614"/>
                  </a:lnTo>
                  <a:lnTo>
                    <a:pt x="458" y="1613"/>
                  </a:lnTo>
                  <a:lnTo>
                    <a:pt x="456" y="1610"/>
                  </a:lnTo>
                  <a:lnTo>
                    <a:pt x="456" y="1604"/>
                  </a:lnTo>
                  <a:lnTo>
                    <a:pt x="456" y="1604"/>
                  </a:lnTo>
                  <a:lnTo>
                    <a:pt x="455" y="1599"/>
                  </a:lnTo>
                  <a:lnTo>
                    <a:pt x="455" y="1597"/>
                  </a:lnTo>
                  <a:lnTo>
                    <a:pt x="454" y="1596"/>
                  </a:lnTo>
                  <a:lnTo>
                    <a:pt x="449" y="1595"/>
                  </a:lnTo>
                  <a:lnTo>
                    <a:pt x="442" y="1595"/>
                  </a:lnTo>
                  <a:lnTo>
                    <a:pt x="442" y="1595"/>
                  </a:lnTo>
                  <a:lnTo>
                    <a:pt x="428" y="1596"/>
                  </a:lnTo>
                  <a:lnTo>
                    <a:pt x="422" y="1598"/>
                  </a:lnTo>
                  <a:lnTo>
                    <a:pt x="414" y="1602"/>
                  </a:lnTo>
                  <a:lnTo>
                    <a:pt x="414" y="1602"/>
                  </a:lnTo>
                  <a:lnTo>
                    <a:pt x="411" y="1603"/>
                  </a:lnTo>
                  <a:lnTo>
                    <a:pt x="408" y="1604"/>
                  </a:lnTo>
                  <a:lnTo>
                    <a:pt x="403" y="1604"/>
                  </a:lnTo>
                  <a:lnTo>
                    <a:pt x="399" y="1605"/>
                  </a:lnTo>
                  <a:lnTo>
                    <a:pt x="397" y="1606"/>
                  </a:lnTo>
                  <a:lnTo>
                    <a:pt x="395" y="1608"/>
                  </a:lnTo>
                  <a:lnTo>
                    <a:pt x="395" y="1608"/>
                  </a:lnTo>
                  <a:lnTo>
                    <a:pt x="393" y="1611"/>
                  </a:lnTo>
                  <a:lnTo>
                    <a:pt x="390" y="1613"/>
                  </a:lnTo>
                  <a:lnTo>
                    <a:pt x="384" y="1614"/>
                  </a:lnTo>
                  <a:lnTo>
                    <a:pt x="378" y="1615"/>
                  </a:lnTo>
                  <a:lnTo>
                    <a:pt x="375" y="1617"/>
                  </a:lnTo>
                  <a:lnTo>
                    <a:pt x="372" y="1620"/>
                  </a:lnTo>
                  <a:lnTo>
                    <a:pt x="372" y="1620"/>
                  </a:lnTo>
                  <a:lnTo>
                    <a:pt x="368" y="1624"/>
                  </a:lnTo>
                  <a:lnTo>
                    <a:pt x="366" y="1627"/>
                  </a:lnTo>
                  <a:lnTo>
                    <a:pt x="363" y="1634"/>
                  </a:lnTo>
                  <a:lnTo>
                    <a:pt x="362" y="1637"/>
                  </a:lnTo>
                  <a:lnTo>
                    <a:pt x="360" y="1641"/>
                  </a:lnTo>
                  <a:lnTo>
                    <a:pt x="357" y="1644"/>
                  </a:lnTo>
                  <a:lnTo>
                    <a:pt x="352" y="1647"/>
                  </a:lnTo>
                  <a:lnTo>
                    <a:pt x="352" y="1647"/>
                  </a:lnTo>
                  <a:lnTo>
                    <a:pt x="342" y="1652"/>
                  </a:lnTo>
                  <a:lnTo>
                    <a:pt x="336" y="1656"/>
                  </a:lnTo>
                  <a:lnTo>
                    <a:pt x="334" y="1657"/>
                  </a:lnTo>
                  <a:lnTo>
                    <a:pt x="334" y="1659"/>
                  </a:lnTo>
                  <a:lnTo>
                    <a:pt x="335" y="1660"/>
                  </a:lnTo>
                  <a:lnTo>
                    <a:pt x="338" y="1662"/>
                  </a:lnTo>
                  <a:lnTo>
                    <a:pt x="338" y="1662"/>
                  </a:lnTo>
                  <a:lnTo>
                    <a:pt x="342" y="1664"/>
                  </a:lnTo>
                  <a:lnTo>
                    <a:pt x="344" y="1666"/>
                  </a:lnTo>
                  <a:lnTo>
                    <a:pt x="348" y="1671"/>
                  </a:lnTo>
                  <a:lnTo>
                    <a:pt x="353" y="1681"/>
                  </a:lnTo>
                  <a:lnTo>
                    <a:pt x="353" y="1681"/>
                  </a:lnTo>
                  <a:lnTo>
                    <a:pt x="355" y="1683"/>
                  </a:lnTo>
                  <a:lnTo>
                    <a:pt x="357" y="1685"/>
                  </a:lnTo>
                  <a:lnTo>
                    <a:pt x="359" y="1685"/>
                  </a:lnTo>
                  <a:lnTo>
                    <a:pt x="361" y="1685"/>
                  </a:lnTo>
                  <a:lnTo>
                    <a:pt x="363" y="1685"/>
                  </a:lnTo>
                  <a:lnTo>
                    <a:pt x="365" y="1683"/>
                  </a:lnTo>
                  <a:lnTo>
                    <a:pt x="366" y="1682"/>
                  </a:lnTo>
                  <a:lnTo>
                    <a:pt x="367" y="1679"/>
                  </a:lnTo>
                  <a:lnTo>
                    <a:pt x="367" y="1679"/>
                  </a:lnTo>
                  <a:lnTo>
                    <a:pt x="369" y="1677"/>
                  </a:lnTo>
                  <a:lnTo>
                    <a:pt x="371" y="1676"/>
                  </a:lnTo>
                  <a:lnTo>
                    <a:pt x="378" y="1675"/>
                  </a:lnTo>
                  <a:lnTo>
                    <a:pt x="382" y="1674"/>
                  </a:lnTo>
                  <a:lnTo>
                    <a:pt x="386" y="1673"/>
                  </a:lnTo>
                  <a:lnTo>
                    <a:pt x="390" y="1672"/>
                  </a:lnTo>
                  <a:lnTo>
                    <a:pt x="392" y="1668"/>
                  </a:lnTo>
                  <a:lnTo>
                    <a:pt x="392" y="1668"/>
                  </a:lnTo>
                  <a:lnTo>
                    <a:pt x="396" y="1662"/>
                  </a:lnTo>
                  <a:lnTo>
                    <a:pt x="400" y="1657"/>
                  </a:lnTo>
                  <a:lnTo>
                    <a:pt x="404" y="1652"/>
                  </a:lnTo>
                  <a:lnTo>
                    <a:pt x="407" y="1646"/>
                  </a:lnTo>
                  <a:lnTo>
                    <a:pt x="407" y="1646"/>
                  </a:lnTo>
                  <a:lnTo>
                    <a:pt x="410" y="1640"/>
                  </a:lnTo>
                  <a:lnTo>
                    <a:pt x="413" y="1636"/>
                  </a:lnTo>
                  <a:lnTo>
                    <a:pt x="414" y="1636"/>
                  </a:lnTo>
                  <a:lnTo>
                    <a:pt x="416" y="1636"/>
                  </a:lnTo>
                  <a:lnTo>
                    <a:pt x="417" y="1637"/>
                  </a:lnTo>
                  <a:lnTo>
                    <a:pt x="419" y="1640"/>
                  </a:lnTo>
                  <a:lnTo>
                    <a:pt x="419" y="1640"/>
                  </a:lnTo>
                  <a:lnTo>
                    <a:pt x="420" y="1647"/>
                  </a:lnTo>
                  <a:lnTo>
                    <a:pt x="422" y="1652"/>
                  </a:lnTo>
                  <a:lnTo>
                    <a:pt x="422" y="1654"/>
                  </a:lnTo>
                  <a:lnTo>
                    <a:pt x="424" y="1655"/>
                  </a:lnTo>
                  <a:lnTo>
                    <a:pt x="426" y="1656"/>
                  </a:lnTo>
                  <a:lnTo>
                    <a:pt x="428" y="1655"/>
                  </a:lnTo>
                  <a:lnTo>
                    <a:pt x="428" y="1655"/>
                  </a:lnTo>
                  <a:lnTo>
                    <a:pt x="435" y="1653"/>
                  </a:lnTo>
                  <a:lnTo>
                    <a:pt x="441" y="1650"/>
                  </a:lnTo>
                  <a:lnTo>
                    <a:pt x="445" y="1648"/>
                  </a:lnTo>
                  <a:lnTo>
                    <a:pt x="447" y="1648"/>
                  </a:lnTo>
                  <a:lnTo>
                    <a:pt x="449" y="1649"/>
                  </a:lnTo>
                  <a:lnTo>
                    <a:pt x="449" y="1649"/>
                  </a:lnTo>
                  <a:lnTo>
                    <a:pt x="450" y="1650"/>
                  </a:lnTo>
                  <a:lnTo>
                    <a:pt x="452" y="1651"/>
                  </a:lnTo>
                  <a:lnTo>
                    <a:pt x="455" y="1651"/>
                  </a:lnTo>
                  <a:lnTo>
                    <a:pt x="458" y="1651"/>
                  </a:lnTo>
                  <a:lnTo>
                    <a:pt x="459" y="1652"/>
                  </a:lnTo>
                  <a:lnTo>
                    <a:pt x="460" y="1654"/>
                  </a:lnTo>
                  <a:lnTo>
                    <a:pt x="460" y="1654"/>
                  </a:lnTo>
                  <a:lnTo>
                    <a:pt x="461" y="1659"/>
                  </a:lnTo>
                  <a:lnTo>
                    <a:pt x="463" y="1664"/>
                  </a:lnTo>
                  <a:lnTo>
                    <a:pt x="465" y="1665"/>
                  </a:lnTo>
                  <a:lnTo>
                    <a:pt x="467" y="1667"/>
                  </a:lnTo>
                  <a:lnTo>
                    <a:pt x="470" y="1667"/>
                  </a:lnTo>
                  <a:lnTo>
                    <a:pt x="472" y="1667"/>
                  </a:lnTo>
                  <a:lnTo>
                    <a:pt x="472" y="1667"/>
                  </a:lnTo>
                  <a:lnTo>
                    <a:pt x="479" y="1666"/>
                  </a:lnTo>
                  <a:lnTo>
                    <a:pt x="482" y="1665"/>
                  </a:lnTo>
                  <a:lnTo>
                    <a:pt x="484" y="1663"/>
                  </a:lnTo>
                  <a:lnTo>
                    <a:pt x="486" y="1660"/>
                  </a:lnTo>
                  <a:lnTo>
                    <a:pt x="486" y="1660"/>
                  </a:lnTo>
                  <a:lnTo>
                    <a:pt x="487" y="1658"/>
                  </a:lnTo>
                  <a:lnTo>
                    <a:pt x="489" y="1657"/>
                  </a:lnTo>
                  <a:lnTo>
                    <a:pt x="493" y="1655"/>
                  </a:lnTo>
                  <a:lnTo>
                    <a:pt x="494" y="1655"/>
                  </a:lnTo>
                  <a:lnTo>
                    <a:pt x="495" y="1654"/>
                  </a:lnTo>
                  <a:lnTo>
                    <a:pt x="491" y="1653"/>
                  </a:lnTo>
                  <a:lnTo>
                    <a:pt x="491" y="1653"/>
                  </a:lnTo>
                  <a:lnTo>
                    <a:pt x="483" y="1651"/>
                  </a:lnTo>
                  <a:lnTo>
                    <a:pt x="477" y="1650"/>
                  </a:lnTo>
                  <a:lnTo>
                    <a:pt x="476" y="1649"/>
                  </a:lnTo>
                  <a:lnTo>
                    <a:pt x="474" y="1648"/>
                  </a:lnTo>
                  <a:lnTo>
                    <a:pt x="474" y="1647"/>
                  </a:lnTo>
                  <a:lnTo>
                    <a:pt x="475" y="1645"/>
                  </a:lnTo>
                  <a:lnTo>
                    <a:pt x="475" y="1645"/>
                  </a:lnTo>
                  <a:lnTo>
                    <a:pt x="477" y="1643"/>
                  </a:lnTo>
                  <a:lnTo>
                    <a:pt x="479" y="1643"/>
                  </a:lnTo>
                  <a:lnTo>
                    <a:pt x="483" y="1642"/>
                  </a:lnTo>
                  <a:lnTo>
                    <a:pt x="485" y="1642"/>
                  </a:lnTo>
                  <a:lnTo>
                    <a:pt x="487" y="1641"/>
                  </a:lnTo>
                  <a:lnTo>
                    <a:pt x="488" y="1639"/>
                  </a:lnTo>
                  <a:lnTo>
                    <a:pt x="489" y="1637"/>
                  </a:lnTo>
                  <a:lnTo>
                    <a:pt x="489" y="1637"/>
                  </a:lnTo>
                  <a:lnTo>
                    <a:pt x="490" y="1634"/>
                  </a:lnTo>
                  <a:lnTo>
                    <a:pt x="493" y="1632"/>
                  </a:lnTo>
                  <a:lnTo>
                    <a:pt x="500" y="1629"/>
                  </a:lnTo>
                  <a:lnTo>
                    <a:pt x="508" y="1627"/>
                  </a:lnTo>
                  <a:lnTo>
                    <a:pt x="510" y="1626"/>
                  </a:lnTo>
                  <a:lnTo>
                    <a:pt x="511" y="1624"/>
                  </a:lnTo>
                  <a:lnTo>
                    <a:pt x="511" y="1624"/>
                  </a:lnTo>
                  <a:lnTo>
                    <a:pt x="512" y="1621"/>
                  </a:lnTo>
                  <a:lnTo>
                    <a:pt x="514" y="1619"/>
                  </a:lnTo>
                  <a:lnTo>
                    <a:pt x="516" y="1617"/>
                  </a:lnTo>
                  <a:lnTo>
                    <a:pt x="519" y="1617"/>
                  </a:lnTo>
                  <a:lnTo>
                    <a:pt x="522" y="1617"/>
                  </a:lnTo>
                  <a:lnTo>
                    <a:pt x="524" y="1617"/>
                  </a:lnTo>
                  <a:lnTo>
                    <a:pt x="526" y="1620"/>
                  </a:lnTo>
                  <a:lnTo>
                    <a:pt x="527" y="1623"/>
                  </a:lnTo>
                  <a:lnTo>
                    <a:pt x="527" y="1623"/>
                  </a:lnTo>
                  <a:lnTo>
                    <a:pt x="527" y="1627"/>
                  </a:lnTo>
                  <a:lnTo>
                    <a:pt x="528" y="1630"/>
                  </a:lnTo>
                  <a:lnTo>
                    <a:pt x="529" y="1632"/>
                  </a:lnTo>
                  <a:lnTo>
                    <a:pt x="531" y="1633"/>
                  </a:lnTo>
                  <a:lnTo>
                    <a:pt x="533" y="1634"/>
                  </a:lnTo>
                  <a:lnTo>
                    <a:pt x="534" y="1634"/>
                  </a:lnTo>
                  <a:lnTo>
                    <a:pt x="538" y="1633"/>
                  </a:lnTo>
                  <a:lnTo>
                    <a:pt x="538" y="1633"/>
                  </a:lnTo>
                  <a:lnTo>
                    <a:pt x="545" y="1628"/>
                  </a:lnTo>
                  <a:lnTo>
                    <a:pt x="548" y="1625"/>
                  </a:lnTo>
                  <a:lnTo>
                    <a:pt x="550" y="1620"/>
                  </a:lnTo>
                  <a:lnTo>
                    <a:pt x="550" y="1620"/>
                  </a:lnTo>
                  <a:lnTo>
                    <a:pt x="552" y="1616"/>
                  </a:lnTo>
                  <a:lnTo>
                    <a:pt x="556" y="1612"/>
                  </a:lnTo>
                  <a:lnTo>
                    <a:pt x="563" y="1610"/>
                  </a:lnTo>
                  <a:lnTo>
                    <a:pt x="571" y="1608"/>
                  </a:lnTo>
                  <a:lnTo>
                    <a:pt x="571" y="1608"/>
                  </a:lnTo>
                  <a:lnTo>
                    <a:pt x="577" y="1608"/>
                  </a:lnTo>
                  <a:lnTo>
                    <a:pt x="581" y="1607"/>
                  </a:lnTo>
                  <a:lnTo>
                    <a:pt x="584" y="1606"/>
                  </a:lnTo>
                  <a:lnTo>
                    <a:pt x="586" y="1603"/>
                  </a:lnTo>
                  <a:lnTo>
                    <a:pt x="586" y="1603"/>
                  </a:lnTo>
                  <a:lnTo>
                    <a:pt x="587" y="1602"/>
                  </a:lnTo>
                  <a:lnTo>
                    <a:pt x="589" y="1601"/>
                  </a:lnTo>
                  <a:lnTo>
                    <a:pt x="594" y="1600"/>
                  </a:lnTo>
                  <a:lnTo>
                    <a:pt x="601" y="1599"/>
                  </a:lnTo>
                  <a:lnTo>
                    <a:pt x="608" y="1597"/>
                  </a:lnTo>
                  <a:lnTo>
                    <a:pt x="608" y="1597"/>
                  </a:lnTo>
                  <a:lnTo>
                    <a:pt x="619" y="1595"/>
                  </a:lnTo>
                  <a:lnTo>
                    <a:pt x="622" y="1593"/>
                  </a:lnTo>
                  <a:lnTo>
                    <a:pt x="624" y="1588"/>
                  </a:lnTo>
                  <a:lnTo>
                    <a:pt x="624" y="1588"/>
                  </a:lnTo>
                  <a:lnTo>
                    <a:pt x="627" y="1583"/>
                  </a:lnTo>
                  <a:lnTo>
                    <a:pt x="630" y="1579"/>
                  </a:lnTo>
                  <a:lnTo>
                    <a:pt x="631" y="1577"/>
                  </a:lnTo>
                  <a:lnTo>
                    <a:pt x="631" y="1575"/>
                  </a:lnTo>
                  <a:lnTo>
                    <a:pt x="630" y="1574"/>
                  </a:lnTo>
                  <a:lnTo>
                    <a:pt x="628" y="1572"/>
                  </a:lnTo>
                  <a:lnTo>
                    <a:pt x="628" y="1572"/>
                  </a:lnTo>
                  <a:lnTo>
                    <a:pt x="621" y="1569"/>
                  </a:lnTo>
                  <a:lnTo>
                    <a:pt x="619" y="1566"/>
                  </a:lnTo>
                  <a:lnTo>
                    <a:pt x="619" y="1562"/>
                  </a:lnTo>
                  <a:lnTo>
                    <a:pt x="619" y="1562"/>
                  </a:lnTo>
                  <a:lnTo>
                    <a:pt x="620" y="1558"/>
                  </a:lnTo>
                  <a:lnTo>
                    <a:pt x="622" y="1555"/>
                  </a:lnTo>
                  <a:lnTo>
                    <a:pt x="627" y="1552"/>
                  </a:lnTo>
                  <a:lnTo>
                    <a:pt x="635" y="1549"/>
                  </a:lnTo>
                  <a:lnTo>
                    <a:pt x="635" y="1549"/>
                  </a:lnTo>
                  <a:lnTo>
                    <a:pt x="646" y="1546"/>
                  </a:lnTo>
                  <a:lnTo>
                    <a:pt x="657" y="1541"/>
                  </a:lnTo>
                  <a:lnTo>
                    <a:pt x="667" y="1536"/>
                  </a:lnTo>
                  <a:lnTo>
                    <a:pt x="671" y="1532"/>
                  </a:lnTo>
                  <a:lnTo>
                    <a:pt x="675" y="1529"/>
                  </a:lnTo>
                  <a:lnTo>
                    <a:pt x="675" y="1529"/>
                  </a:lnTo>
                  <a:lnTo>
                    <a:pt x="679" y="1526"/>
                  </a:lnTo>
                  <a:lnTo>
                    <a:pt x="683" y="1525"/>
                  </a:lnTo>
                  <a:lnTo>
                    <a:pt x="694" y="1522"/>
                  </a:lnTo>
                  <a:lnTo>
                    <a:pt x="700" y="1522"/>
                  </a:lnTo>
                  <a:lnTo>
                    <a:pt x="705" y="1520"/>
                  </a:lnTo>
                  <a:lnTo>
                    <a:pt x="709" y="1518"/>
                  </a:lnTo>
                  <a:lnTo>
                    <a:pt x="713" y="1514"/>
                  </a:lnTo>
                  <a:lnTo>
                    <a:pt x="713" y="1514"/>
                  </a:lnTo>
                  <a:lnTo>
                    <a:pt x="716" y="1511"/>
                  </a:lnTo>
                  <a:lnTo>
                    <a:pt x="720" y="1509"/>
                  </a:lnTo>
                  <a:lnTo>
                    <a:pt x="730" y="1507"/>
                  </a:lnTo>
                  <a:lnTo>
                    <a:pt x="736" y="1505"/>
                  </a:lnTo>
                  <a:lnTo>
                    <a:pt x="740" y="1503"/>
                  </a:lnTo>
                  <a:lnTo>
                    <a:pt x="744" y="1499"/>
                  </a:lnTo>
                  <a:lnTo>
                    <a:pt x="745" y="1493"/>
                  </a:lnTo>
                  <a:lnTo>
                    <a:pt x="745" y="1493"/>
                  </a:lnTo>
                  <a:lnTo>
                    <a:pt x="747" y="1480"/>
                  </a:lnTo>
                  <a:lnTo>
                    <a:pt x="748" y="1476"/>
                  </a:lnTo>
                  <a:lnTo>
                    <a:pt x="749" y="1472"/>
                  </a:lnTo>
                  <a:lnTo>
                    <a:pt x="752" y="1469"/>
                  </a:lnTo>
                  <a:lnTo>
                    <a:pt x="755" y="1467"/>
                  </a:lnTo>
                  <a:lnTo>
                    <a:pt x="766" y="1463"/>
                  </a:lnTo>
                  <a:lnTo>
                    <a:pt x="766" y="1463"/>
                  </a:lnTo>
                  <a:lnTo>
                    <a:pt x="778" y="1458"/>
                  </a:lnTo>
                  <a:lnTo>
                    <a:pt x="787" y="1453"/>
                  </a:lnTo>
                  <a:lnTo>
                    <a:pt x="795" y="1447"/>
                  </a:lnTo>
                  <a:lnTo>
                    <a:pt x="802" y="1440"/>
                  </a:lnTo>
                  <a:lnTo>
                    <a:pt x="802" y="1440"/>
                  </a:lnTo>
                  <a:lnTo>
                    <a:pt x="806" y="1435"/>
                  </a:lnTo>
                  <a:lnTo>
                    <a:pt x="810" y="1433"/>
                  </a:lnTo>
                  <a:lnTo>
                    <a:pt x="821" y="1430"/>
                  </a:lnTo>
                  <a:lnTo>
                    <a:pt x="825" y="1429"/>
                  </a:lnTo>
                  <a:lnTo>
                    <a:pt x="829" y="1428"/>
                  </a:lnTo>
                  <a:lnTo>
                    <a:pt x="833" y="1425"/>
                  </a:lnTo>
                  <a:lnTo>
                    <a:pt x="835" y="1422"/>
                  </a:lnTo>
                  <a:lnTo>
                    <a:pt x="835" y="1422"/>
                  </a:lnTo>
                  <a:lnTo>
                    <a:pt x="839" y="1415"/>
                  </a:lnTo>
                  <a:lnTo>
                    <a:pt x="841" y="1413"/>
                  </a:lnTo>
                  <a:lnTo>
                    <a:pt x="843" y="1412"/>
                  </a:lnTo>
                  <a:lnTo>
                    <a:pt x="849" y="1410"/>
                  </a:lnTo>
                  <a:lnTo>
                    <a:pt x="860" y="1408"/>
                  </a:lnTo>
                  <a:lnTo>
                    <a:pt x="860" y="1408"/>
                  </a:lnTo>
                  <a:lnTo>
                    <a:pt x="872" y="1408"/>
                  </a:lnTo>
                  <a:lnTo>
                    <a:pt x="877" y="1407"/>
                  </a:lnTo>
                  <a:lnTo>
                    <a:pt x="882" y="1407"/>
                  </a:lnTo>
                  <a:lnTo>
                    <a:pt x="885" y="1405"/>
                  </a:lnTo>
                  <a:lnTo>
                    <a:pt x="888" y="1402"/>
                  </a:lnTo>
                  <a:lnTo>
                    <a:pt x="890" y="1397"/>
                  </a:lnTo>
                  <a:lnTo>
                    <a:pt x="892" y="1391"/>
                  </a:lnTo>
                  <a:lnTo>
                    <a:pt x="892" y="1391"/>
                  </a:lnTo>
                  <a:lnTo>
                    <a:pt x="894" y="1377"/>
                  </a:lnTo>
                  <a:lnTo>
                    <a:pt x="895" y="1366"/>
                  </a:lnTo>
                  <a:lnTo>
                    <a:pt x="897" y="1362"/>
                  </a:lnTo>
                  <a:lnTo>
                    <a:pt x="898" y="1359"/>
                  </a:lnTo>
                  <a:lnTo>
                    <a:pt x="901" y="1356"/>
                  </a:lnTo>
                  <a:lnTo>
                    <a:pt x="905" y="1354"/>
                  </a:lnTo>
                  <a:lnTo>
                    <a:pt x="905" y="1354"/>
                  </a:lnTo>
                  <a:lnTo>
                    <a:pt x="909" y="1353"/>
                  </a:lnTo>
                  <a:lnTo>
                    <a:pt x="914" y="1351"/>
                  </a:lnTo>
                  <a:lnTo>
                    <a:pt x="926" y="1348"/>
                  </a:lnTo>
                  <a:lnTo>
                    <a:pt x="931" y="1347"/>
                  </a:lnTo>
                  <a:lnTo>
                    <a:pt x="936" y="1344"/>
                  </a:lnTo>
                  <a:lnTo>
                    <a:pt x="939" y="1341"/>
                  </a:lnTo>
                  <a:lnTo>
                    <a:pt x="940" y="1339"/>
                  </a:lnTo>
                  <a:lnTo>
                    <a:pt x="941" y="1336"/>
                  </a:lnTo>
                  <a:lnTo>
                    <a:pt x="941" y="1336"/>
                  </a:lnTo>
                  <a:lnTo>
                    <a:pt x="942" y="1327"/>
                  </a:lnTo>
                  <a:lnTo>
                    <a:pt x="942" y="1321"/>
                  </a:lnTo>
                  <a:lnTo>
                    <a:pt x="941" y="1318"/>
                  </a:lnTo>
                  <a:lnTo>
                    <a:pt x="939" y="1317"/>
                  </a:lnTo>
                  <a:lnTo>
                    <a:pt x="937" y="1315"/>
                  </a:lnTo>
                  <a:lnTo>
                    <a:pt x="933" y="1314"/>
                  </a:lnTo>
                  <a:lnTo>
                    <a:pt x="933" y="1314"/>
                  </a:lnTo>
                  <a:lnTo>
                    <a:pt x="926" y="1311"/>
                  </a:lnTo>
                  <a:lnTo>
                    <a:pt x="920" y="1307"/>
                  </a:lnTo>
                  <a:lnTo>
                    <a:pt x="915" y="1305"/>
                  </a:lnTo>
                  <a:lnTo>
                    <a:pt x="912" y="1304"/>
                  </a:lnTo>
                  <a:lnTo>
                    <a:pt x="910" y="1305"/>
                  </a:lnTo>
                  <a:lnTo>
                    <a:pt x="910" y="1305"/>
                  </a:lnTo>
                  <a:lnTo>
                    <a:pt x="902" y="1306"/>
                  </a:lnTo>
                  <a:lnTo>
                    <a:pt x="898" y="1306"/>
                  </a:lnTo>
                  <a:lnTo>
                    <a:pt x="894" y="1306"/>
                  </a:lnTo>
                  <a:lnTo>
                    <a:pt x="891" y="1304"/>
                  </a:lnTo>
                  <a:lnTo>
                    <a:pt x="889" y="1303"/>
                  </a:lnTo>
                  <a:lnTo>
                    <a:pt x="888" y="1300"/>
                  </a:lnTo>
                  <a:lnTo>
                    <a:pt x="889" y="1296"/>
                  </a:lnTo>
                  <a:lnTo>
                    <a:pt x="889" y="1296"/>
                  </a:lnTo>
                  <a:lnTo>
                    <a:pt x="891" y="1292"/>
                  </a:lnTo>
                  <a:lnTo>
                    <a:pt x="893" y="1290"/>
                  </a:lnTo>
                  <a:lnTo>
                    <a:pt x="900" y="1285"/>
                  </a:lnTo>
                  <a:lnTo>
                    <a:pt x="904" y="1283"/>
                  </a:lnTo>
                  <a:lnTo>
                    <a:pt x="907" y="1281"/>
                  </a:lnTo>
                  <a:lnTo>
                    <a:pt x="909" y="1278"/>
                  </a:lnTo>
                  <a:lnTo>
                    <a:pt x="910" y="1275"/>
                  </a:lnTo>
                  <a:lnTo>
                    <a:pt x="910" y="1275"/>
                  </a:lnTo>
                  <a:lnTo>
                    <a:pt x="910" y="1271"/>
                  </a:lnTo>
                  <a:lnTo>
                    <a:pt x="912" y="1267"/>
                  </a:lnTo>
                  <a:lnTo>
                    <a:pt x="914" y="1263"/>
                  </a:lnTo>
                  <a:lnTo>
                    <a:pt x="917" y="1260"/>
                  </a:lnTo>
                  <a:lnTo>
                    <a:pt x="921" y="1257"/>
                  </a:lnTo>
                  <a:lnTo>
                    <a:pt x="926" y="1255"/>
                  </a:lnTo>
                  <a:lnTo>
                    <a:pt x="936" y="1252"/>
                  </a:lnTo>
                  <a:lnTo>
                    <a:pt x="936" y="1252"/>
                  </a:lnTo>
                  <a:lnTo>
                    <a:pt x="948" y="1251"/>
                  </a:lnTo>
                  <a:lnTo>
                    <a:pt x="959" y="1249"/>
                  </a:lnTo>
                  <a:lnTo>
                    <a:pt x="964" y="1248"/>
                  </a:lnTo>
                  <a:lnTo>
                    <a:pt x="968" y="1246"/>
                  </a:lnTo>
                  <a:lnTo>
                    <a:pt x="971" y="1243"/>
                  </a:lnTo>
                  <a:lnTo>
                    <a:pt x="973" y="1238"/>
                  </a:lnTo>
                  <a:lnTo>
                    <a:pt x="973" y="1238"/>
                  </a:lnTo>
                  <a:lnTo>
                    <a:pt x="974" y="1234"/>
                  </a:lnTo>
                  <a:lnTo>
                    <a:pt x="976" y="1230"/>
                  </a:lnTo>
                  <a:lnTo>
                    <a:pt x="980" y="1226"/>
                  </a:lnTo>
                  <a:lnTo>
                    <a:pt x="985" y="1222"/>
                  </a:lnTo>
                  <a:lnTo>
                    <a:pt x="987" y="1218"/>
                  </a:lnTo>
                  <a:lnTo>
                    <a:pt x="990" y="1213"/>
                  </a:lnTo>
                  <a:lnTo>
                    <a:pt x="990" y="1213"/>
                  </a:lnTo>
                  <a:lnTo>
                    <a:pt x="994" y="1204"/>
                  </a:lnTo>
                  <a:lnTo>
                    <a:pt x="999" y="1198"/>
                  </a:lnTo>
                  <a:lnTo>
                    <a:pt x="1003" y="1192"/>
                  </a:lnTo>
                  <a:lnTo>
                    <a:pt x="1007" y="1184"/>
                  </a:lnTo>
                  <a:lnTo>
                    <a:pt x="1007" y="1184"/>
                  </a:lnTo>
                  <a:lnTo>
                    <a:pt x="1012" y="1173"/>
                  </a:lnTo>
                  <a:lnTo>
                    <a:pt x="1019" y="1166"/>
                  </a:lnTo>
                  <a:lnTo>
                    <a:pt x="1026" y="1159"/>
                  </a:lnTo>
                  <a:lnTo>
                    <a:pt x="1033" y="1153"/>
                  </a:lnTo>
                  <a:lnTo>
                    <a:pt x="1033" y="1153"/>
                  </a:lnTo>
                  <a:lnTo>
                    <a:pt x="1045" y="1144"/>
                  </a:lnTo>
                  <a:lnTo>
                    <a:pt x="1049" y="1140"/>
                  </a:lnTo>
                  <a:lnTo>
                    <a:pt x="1054" y="1133"/>
                  </a:lnTo>
                  <a:lnTo>
                    <a:pt x="1054" y="1133"/>
                  </a:lnTo>
                  <a:lnTo>
                    <a:pt x="1057" y="1129"/>
                  </a:lnTo>
                  <a:lnTo>
                    <a:pt x="1061" y="1127"/>
                  </a:lnTo>
                  <a:lnTo>
                    <a:pt x="1066" y="1125"/>
                  </a:lnTo>
                  <a:lnTo>
                    <a:pt x="1072" y="1124"/>
                  </a:lnTo>
                  <a:lnTo>
                    <a:pt x="1078" y="1122"/>
                  </a:lnTo>
                  <a:lnTo>
                    <a:pt x="1083" y="1121"/>
                  </a:lnTo>
                  <a:lnTo>
                    <a:pt x="1087" y="1118"/>
                  </a:lnTo>
                  <a:lnTo>
                    <a:pt x="1089" y="1115"/>
                  </a:lnTo>
                  <a:lnTo>
                    <a:pt x="1089" y="1115"/>
                  </a:lnTo>
                  <a:lnTo>
                    <a:pt x="1092" y="1111"/>
                  </a:lnTo>
                  <a:lnTo>
                    <a:pt x="1094" y="1109"/>
                  </a:lnTo>
                  <a:lnTo>
                    <a:pt x="1096" y="1108"/>
                  </a:lnTo>
                  <a:lnTo>
                    <a:pt x="1099" y="1108"/>
                  </a:lnTo>
                  <a:lnTo>
                    <a:pt x="1104" y="1107"/>
                  </a:lnTo>
                  <a:lnTo>
                    <a:pt x="1107" y="1106"/>
                  </a:lnTo>
                  <a:lnTo>
                    <a:pt x="1109" y="1103"/>
                  </a:lnTo>
                  <a:lnTo>
                    <a:pt x="1109" y="1103"/>
                  </a:lnTo>
                  <a:lnTo>
                    <a:pt x="1113" y="1097"/>
                  </a:lnTo>
                  <a:lnTo>
                    <a:pt x="1116" y="1095"/>
                  </a:lnTo>
                  <a:lnTo>
                    <a:pt x="1119" y="1093"/>
                  </a:lnTo>
                  <a:lnTo>
                    <a:pt x="1122" y="1093"/>
                  </a:lnTo>
                  <a:lnTo>
                    <a:pt x="1125" y="1091"/>
                  </a:lnTo>
                  <a:lnTo>
                    <a:pt x="1134" y="1094"/>
                  </a:lnTo>
                  <a:lnTo>
                    <a:pt x="1134" y="1094"/>
                  </a:lnTo>
                  <a:lnTo>
                    <a:pt x="1142" y="1096"/>
                  </a:lnTo>
                  <a:lnTo>
                    <a:pt x="1147" y="1099"/>
                  </a:lnTo>
                  <a:lnTo>
                    <a:pt x="1148" y="1101"/>
                  </a:lnTo>
                  <a:lnTo>
                    <a:pt x="1149" y="1103"/>
                  </a:lnTo>
                  <a:lnTo>
                    <a:pt x="1149" y="1105"/>
                  </a:lnTo>
                  <a:lnTo>
                    <a:pt x="1149" y="1108"/>
                  </a:lnTo>
                  <a:lnTo>
                    <a:pt x="1149" y="1108"/>
                  </a:lnTo>
                  <a:lnTo>
                    <a:pt x="1147" y="1110"/>
                  </a:lnTo>
                  <a:lnTo>
                    <a:pt x="1145" y="1112"/>
                  </a:lnTo>
                  <a:lnTo>
                    <a:pt x="1143" y="1114"/>
                  </a:lnTo>
                  <a:lnTo>
                    <a:pt x="1140" y="1116"/>
                  </a:lnTo>
                  <a:lnTo>
                    <a:pt x="1132" y="1117"/>
                  </a:lnTo>
                  <a:lnTo>
                    <a:pt x="1124" y="1117"/>
                  </a:lnTo>
                  <a:lnTo>
                    <a:pt x="1124" y="1117"/>
                  </a:lnTo>
                  <a:lnTo>
                    <a:pt x="1121" y="1117"/>
                  </a:lnTo>
                  <a:lnTo>
                    <a:pt x="1119" y="1117"/>
                  </a:lnTo>
                  <a:lnTo>
                    <a:pt x="1118" y="1118"/>
                  </a:lnTo>
                  <a:lnTo>
                    <a:pt x="1117" y="1120"/>
                  </a:lnTo>
                  <a:lnTo>
                    <a:pt x="1116" y="1122"/>
                  </a:lnTo>
                  <a:lnTo>
                    <a:pt x="1115" y="1125"/>
                  </a:lnTo>
                  <a:lnTo>
                    <a:pt x="1113" y="1128"/>
                  </a:lnTo>
                  <a:lnTo>
                    <a:pt x="1108" y="1130"/>
                  </a:lnTo>
                  <a:lnTo>
                    <a:pt x="1108" y="1130"/>
                  </a:lnTo>
                  <a:lnTo>
                    <a:pt x="1101" y="1135"/>
                  </a:lnTo>
                  <a:lnTo>
                    <a:pt x="1096" y="1138"/>
                  </a:lnTo>
                  <a:lnTo>
                    <a:pt x="1092" y="1141"/>
                  </a:lnTo>
                  <a:lnTo>
                    <a:pt x="1084" y="1143"/>
                  </a:lnTo>
                  <a:lnTo>
                    <a:pt x="1084" y="1143"/>
                  </a:lnTo>
                  <a:lnTo>
                    <a:pt x="1079" y="1144"/>
                  </a:lnTo>
                  <a:lnTo>
                    <a:pt x="1074" y="1145"/>
                  </a:lnTo>
                  <a:lnTo>
                    <a:pt x="1072" y="1147"/>
                  </a:lnTo>
                  <a:lnTo>
                    <a:pt x="1071" y="1149"/>
                  </a:lnTo>
                  <a:lnTo>
                    <a:pt x="1070" y="1155"/>
                  </a:lnTo>
                  <a:lnTo>
                    <a:pt x="1069" y="1164"/>
                  </a:lnTo>
                  <a:lnTo>
                    <a:pt x="1069" y="1164"/>
                  </a:lnTo>
                  <a:lnTo>
                    <a:pt x="1069" y="1169"/>
                  </a:lnTo>
                  <a:lnTo>
                    <a:pt x="1069" y="1174"/>
                  </a:lnTo>
                  <a:lnTo>
                    <a:pt x="1070" y="1184"/>
                  </a:lnTo>
                  <a:lnTo>
                    <a:pt x="1070" y="1189"/>
                  </a:lnTo>
                  <a:lnTo>
                    <a:pt x="1069" y="1192"/>
                  </a:lnTo>
                  <a:lnTo>
                    <a:pt x="1067" y="1196"/>
                  </a:lnTo>
                  <a:lnTo>
                    <a:pt x="1064" y="1199"/>
                  </a:lnTo>
                  <a:lnTo>
                    <a:pt x="1064" y="1199"/>
                  </a:lnTo>
                  <a:lnTo>
                    <a:pt x="1060" y="1202"/>
                  </a:lnTo>
                  <a:lnTo>
                    <a:pt x="1058" y="1206"/>
                  </a:lnTo>
                  <a:lnTo>
                    <a:pt x="1055" y="1214"/>
                  </a:lnTo>
                  <a:lnTo>
                    <a:pt x="1053" y="1218"/>
                  </a:lnTo>
                  <a:lnTo>
                    <a:pt x="1052" y="1222"/>
                  </a:lnTo>
                  <a:lnTo>
                    <a:pt x="1049" y="1225"/>
                  </a:lnTo>
                  <a:lnTo>
                    <a:pt x="1045" y="1228"/>
                  </a:lnTo>
                  <a:lnTo>
                    <a:pt x="1045" y="1228"/>
                  </a:lnTo>
                  <a:lnTo>
                    <a:pt x="1041" y="1230"/>
                  </a:lnTo>
                  <a:lnTo>
                    <a:pt x="1038" y="1233"/>
                  </a:lnTo>
                  <a:lnTo>
                    <a:pt x="1036" y="1235"/>
                  </a:lnTo>
                  <a:lnTo>
                    <a:pt x="1036" y="1238"/>
                  </a:lnTo>
                  <a:lnTo>
                    <a:pt x="1036" y="1240"/>
                  </a:lnTo>
                  <a:lnTo>
                    <a:pt x="1038" y="1242"/>
                  </a:lnTo>
                  <a:lnTo>
                    <a:pt x="1041" y="1245"/>
                  </a:lnTo>
                  <a:lnTo>
                    <a:pt x="1045" y="1247"/>
                  </a:lnTo>
                  <a:lnTo>
                    <a:pt x="1045" y="1247"/>
                  </a:lnTo>
                  <a:lnTo>
                    <a:pt x="1053" y="1251"/>
                  </a:lnTo>
                  <a:lnTo>
                    <a:pt x="1060" y="1255"/>
                  </a:lnTo>
                  <a:lnTo>
                    <a:pt x="1062" y="1257"/>
                  </a:lnTo>
                  <a:lnTo>
                    <a:pt x="1063" y="1259"/>
                  </a:lnTo>
                  <a:lnTo>
                    <a:pt x="1064" y="1260"/>
                  </a:lnTo>
                  <a:lnTo>
                    <a:pt x="1063" y="1262"/>
                  </a:lnTo>
                  <a:lnTo>
                    <a:pt x="1063" y="1262"/>
                  </a:lnTo>
                  <a:lnTo>
                    <a:pt x="1061" y="1265"/>
                  </a:lnTo>
                  <a:lnTo>
                    <a:pt x="1058" y="1266"/>
                  </a:lnTo>
                  <a:lnTo>
                    <a:pt x="1049" y="1269"/>
                  </a:lnTo>
                  <a:lnTo>
                    <a:pt x="1040" y="1272"/>
                  </a:lnTo>
                  <a:lnTo>
                    <a:pt x="1036" y="1274"/>
                  </a:lnTo>
                  <a:lnTo>
                    <a:pt x="1034" y="1276"/>
                  </a:lnTo>
                  <a:lnTo>
                    <a:pt x="1034" y="1276"/>
                  </a:lnTo>
                  <a:lnTo>
                    <a:pt x="1032" y="1282"/>
                  </a:lnTo>
                  <a:lnTo>
                    <a:pt x="1030" y="1289"/>
                  </a:lnTo>
                  <a:lnTo>
                    <a:pt x="1031" y="1292"/>
                  </a:lnTo>
                  <a:lnTo>
                    <a:pt x="1032" y="1294"/>
                  </a:lnTo>
                  <a:lnTo>
                    <a:pt x="1034" y="1297"/>
                  </a:lnTo>
                  <a:lnTo>
                    <a:pt x="1037" y="1298"/>
                  </a:lnTo>
                  <a:lnTo>
                    <a:pt x="1037" y="1298"/>
                  </a:lnTo>
                  <a:lnTo>
                    <a:pt x="1045" y="1300"/>
                  </a:lnTo>
                  <a:lnTo>
                    <a:pt x="1052" y="1300"/>
                  </a:lnTo>
                  <a:lnTo>
                    <a:pt x="1059" y="1299"/>
                  </a:lnTo>
                  <a:lnTo>
                    <a:pt x="1061" y="1297"/>
                  </a:lnTo>
                  <a:lnTo>
                    <a:pt x="1063" y="1295"/>
                  </a:lnTo>
                  <a:lnTo>
                    <a:pt x="1063" y="1295"/>
                  </a:lnTo>
                  <a:lnTo>
                    <a:pt x="1065" y="1293"/>
                  </a:lnTo>
                  <a:lnTo>
                    <a:pt x="1068" y="1291"/>
                  </a:lnTo>
                  <a:lnTo>
                    <a:pt x="1074" y="1288"/>
                  </a:lnTo>
                  <a:lnTo>
                    <a:pt x="1082" y="1287"/>
                  </a:lnTo>
                  <a:lnTo>
                    <a:pt x="1089" y="1288"/>
                  </a:lnTo>
                  <a:lnTo>
                    <a:pt x="1089" y="1288"/>
                  </a:lnTo>
                  <a:lnTo>
                    <a:pt x="1096" y="1290"/>
                  </a:lnTo>
                  <a:lnTo>
                    <a:pt x="1099" y="1290"/>
                  </a:lnTo>
                  <a:lnTo>
                    <a:pt x="1102" y="1289"/>
                  </a:lnTo>
                  <a:lnTo>
                    <a:pt x="1106" y="1288"/>
                  </a:lnTo>
                  <a:lnTo>
                    <a:pt x="1109" y="1286"/>
                  </a:lnTo>
                  <a:lnTo>
                    <a:pt x="1113" y="1283"/>
                  </a:lnTo>
                  <a:lnTo>
                    <a:pt x="1116" y="1278"/>
                  </a:lnTo>
                  <a:lnTo>
                    <a:pt x="1116" y="1278"/>
                  </a:lnTo>
                  <a:lnTo>
                    <a:pt x="1123" y="1268"/>
                  </a:lnTo>
                  <a:lnTo>
                    <a:pt x="1128" y="1259"/>
                  </a:lnTo>
                  <a:lnTo>
                    <a:pt x="1131" y="1256"/>
                  </a:lnTo>
                  <a:lnTo>
                    <a:pt x="1134" y="1253"/>
                  </a:lnTo>
                  <a:lnTo>
                    <a:pt x="1138" y="1252"/>
                  </a:lnTo>
                  <a:lnTo>
                    <a:pt x="1143" y="1252"/>
                  </a:lnTo>
                  <a:lnTo>
                    <a:pt x="1143" y="1252"/>
                  </a:lnTo>
                  <a:lnTo>
                    <a:pt x="1153" y="1252"/>
                  </a:lnTo>
                  <a:lnTo>
                    <a:pt x="1162" y="1252"/>
                  </a:lnTo>
                  <a:lnTo>
                    <a:pt x="1166" y="1251"/>
                  </a:lnTo>
                  <a:lnTo>
                    <a:pt x="1169" y="1250"/>
                  </a:lnTo>
                  <a:lnTo>
                    <a:pt x="1171" y="1248"/>
                  </a:lnTo>
                  <a:lnTo>
                    <a:pt x="1173" y="1246"/>
                  </a:lnTo>
                  <a:lnTo>
                    <a:pt x="1173" y="1246"/>
                  </a:lnTo>
                  <a:lnTo>
                    <a:pt x="1177" y="1238"/>
                  </a:lnTo>
                  <a:lnTo>
                    <a:pt x="1183" y="1230"/>
                  </a:lnTo>
                  <a:lnTo>
                    <a:pt x="1187" y="1227"/>
                  </a:lnTo>
                  <a:lnTo>
                    <a:pt x="1191" y="1224"/>
                  </a:lnTo>
                  <a:lnTo>
                    <a:pt x="1195" y="1221"/>
                  </a:lnTo>
                  <a:lnTo>
                    <a:pt x="1200" y="1220"/>
                  </a:lnTo>
                  <a:lnTo>
                    <a:pt x="1200" y="1220"/>
                  </a:lnTo>
                  <a:lnTo>
                    <a:pt x="1212" y="1221"/>
                  </a:lnTo>
                  <a:lnTo>
                    <a:pt x="1227" y="1222"/>
                  </a:lnTo>
                  <a:lnTo>
                    <a:pt x="1235" y="1222"/>
                  </a:lnTo>
                  <a:lnTo>
                    <a:pt x="1242" y="1222"/>
                  </a:lnTo>
                  <a:lnTo>
                    <a:pt x="1248" y="1221"/>
                  </a:lnTo>
                  <a:lnTo>
                    <a:pt x="1250" y="1220"/>
                  </a:lnTo>
                  <a:lnTo>
                    <a:pt x="1252" y="1218"/>
                  </a:lnTo>
                  <a:lnTo>
                    <a:pt x="1252" y="1218"/>
                  </a:lnTo>
                  <a:lnTo>
                    <a:pt x="1254" y="1216"/>
                  </a:lnTo>
                  <a:lnTo>
                    <a:pt x="1257" y="1215"/>
                  </a:lnTo>
                  <a:lnTo>
                    <a:pt x="1263" y="1214"/>
                  </a:lnTo>
                  <a:lnTo>
                    <a:pt x="1266" y="1214"/>
                  </a:lnTo>
                  <a:lnTo>
                    <a:pt x="1269" y="1213"/>
                  </a:lnTo>
                  <a:lnTo>
                    <a:pt x="1271" y="1211"/>
                  </a:lnTo>
                  <a:lnTo>
                    <a:pt x="1273" y="1207"/>
                  </a:lnTo>
                  <a:lnTo>
                    <a:pt x="1273" y="1207"/>
                  </a:lnTo>
                  <a:lnTo>
                    <a:pt x="1275" y="1199"/>
                  </a:lnTo>
                  <a:lnTo>
                    <a:pt x="1276" y="1193"/>
                  </a:lnTo>
                  <a:lnTo>
                    <a:pt x="1278" y="1188"/>
                  </a:lnTo>
                  <a:lnTo>
                    <a:pt x="1280" y="1186"/>
                  </a:lnTo>
                  <a:lnTo>
                    <a:pt x="1282" y="1184"/>
                  </a:lnTo>
                  <a:lnTo>
                    <a:pt x="1282" y="1184"/>
                  </a:lnTo>
                  <a:lnTo>
                    <a:pt x="1285" y="1181"/>
                  </a:lnTo>
                  <a:lnTo>
                    <a:pt x="1287" y="1179"/>
                  </a:lnTo>
                  <a:lnTo>
                    <a:pt x="1288" y="1175"/>
                  </a:lnTo>
                  <a:lnTo>
                    <a:pt x="1288" y="1173"/>
                  </a:lnTo>
                  <a:lnTo>
                    <a:pt x="1287" y="1170"/>
                  </a:lnTo>
                  <a:lnTo>
                    <a:pt x="1286" y="1168"/>
                  </a:lnTo>
                  <a:lnTo>
                    <a:pt x="1284" y="1166"/>
                  </a:lnTo>
                  <a:lnTo>
                    <a:pt x="1281" y="1164"/>
                  </a:lnTo>
                  <a:lnTo>
                    <a:pt x="1281" y="1164"/>
                  </a:lnTo>
                  <a:lnTo>
                    <a:pt x="1278" y="1162"/>
                  </a:lnTo>
                  <a:lnTo>
                    <a:pt x="1276" y="1160"/>
                  </a:lnTo>
                  <a:lnTo>
                    <a:pt x="1274" y="1155"/>
                  </a:lnTo>
                  <a:lnTo>
                    <a:pt x="1273" y="1153"/>
                  </a:lnTo>
                  <a:lnTo>
                    <a:pt x="1271" y="1152"/>
                  </a:lnTo>
                  <a:lnTo>
                    <a:pt x="1269" y="1153"/>
                  </a:lnTo>
                  <a:lnTo>
                    <a:pt x="1267" y="1154"/>
                  </a:lnTo>
                  <a:lnTo>
                    <a:pt x="1267" y="1154"/>
                  </a:lnTo>
                  <a:lnTo>
                    <a:pt x="1261" y="1158"/>
                  </a:lnTo>
                  <a:lnTo>
                    <a:pt x="1258" y="1159"/>
                  </a:lnTo>
                  <a:lnTo>
                    <a:pt x="1256" y="1159"/>
                  </a:lnTo>
                  <a:lnTo>
                    <a:pt x="1255" y="1158"/>
                  </a:lnTo>
                  <a:lnTo>
                    <a:pt x="1254" y="1156"/>
                  </a:lnTo>
                  <a:lnTo>
                    <a:pt x="1254" y="1154"/>
                  </a:lnTo>
                  <a:lnTo>
                    <a:pt x="1254" y="1151"/>
                  </a:lnTo>
                  <a:lnTo>
                    <a:pt x="1254" y="1151"/>
                  </a:lnTo>
                  <a:lnTo>
                    <a:pt x="1256" y="1148"/>
                  </a:lnTo>
                  <a:lnTo>
                    <a:pt x="1258" y="1146"/>
                  </a:lnTo>
                  <a:lnTo>
                    <a:pt x="1264" y="1142"/>
                  </a:lnTo>
                  <a:lnTo>
                    <a:pt x="1269" y="1139"/>
                  </a:lnTo>
                  <a:lnTo>
                    <a:pt x="1271" y="1137"/>
                  </a:lnTo>
                  <a:lnTo>
                    <a:pt x="1272" y="1134"/>
                  </a:lnTo>
                  <a:lnTo>
                    <a:pt x="1272" y="1134"/>
                  </a:lnTo>
                  <a:lnTo>
                    <a:pt x="1273" y="1128"/>
                  </a:lnTo>
                  <a:lnTo>
                    <a:pt x="1276" y="1124"/>
                  </a:lnTo>
                  <a:lnTo>
                    <a:pt x="1278" y="1122"/>
                  </a:lnTo>
                  <a:lnTo>
                    <a:pt x="1280" y="1122"/>
                  </a:lnTo>
                  <a:lnTo>
                    <a:pt x="1282" y="1122"/>
                  </a:lnTo>
                  <a:lnTo>
                    <a:pt x="1285" y="1124"/>
                  </a:lnTo>
                  <a:lnTo>
                    <a:pt x="1285" y="1124"/>
                  </a:lnTo>
                  <a:lnTo>
                    <a:pt x="1288" y="1126"/>
                  </a:lnTo>
                  <a:lnTo>
                    <a:pt x="1292" y="1128"/>
                  </a:lnTo>
                  <a:lnTo>
                    <a:pt x="1301" y="1129"/>
                  </a:lnTo>
                  <a:lnTo>
                    <a:pt x="1305" y="1129"/>
                  </a:lnTo>
                  <a:lnTo>
                    <a:pt x="1309" y="1128"/>
                  </a:lnTo>
                  <a:lnTo>
                    <a:pt x="1312" y="1127"/>
                  </a:lnTo>
                  <a:lnTo>
                    <a:pt x="1315" y="1125"/>
                  </a:lnTo>
                  <a:lnTo>
                    <a:pt x="1315" y="1125"/>
                  </a:lnTo>
                  <a:lnTo>
                    <a:pt x="1316" y="1123"/>
                  </a:lnTo>
                  <a:lnTo>
                    <a:pt x="1318" y="1122"/>
                  </a:lnTo>
                  <a:lnTo>
                    <a:pt x="1323" y="1121"/>
                  </a:lnTo>
                  <a:lnTo>
                    <a:pt x="1340" y="1121"/>
                  </a:lnTo>
                  <a:lnTo>
                    <a:pt x="1340" y="1121"/>
                  </a:lnTo>
                  <a:lnTo>
                    <a:pt x="1351" y="1121"/>
                  </a:lnTo>
                  <a:lnTo>
                    <a:pt x="1360" y="1121"/>
                  </a:lnTo>
                  <a:lnTo>
                    <a:pt x="1364" y="1122"/>
                  </a:lnTo>
                  <a:lnTo>
                    <a:pt x="1368" y="1123"/>
                  </a:lnTo>
                  <a:lnTo>
                    <a:pt x="1370" y="1125"/>
                  </a:lnTo>
                  <a:lnTo>
                    <a:pt x="1370" y="1127"/>
                  </a:lnTo>
                  <a:lnTo>
                    <a:pt x="1370" y="1127"/>
                  </a:lnTo>
                  <a:lnTo>
                    <a:pt x="1371" y="1130"/>
                  </a:lnTo>
                  <a:lnTo>
                    <a:pt x="1372" y="1131"/>
                  </a:lnTo>
                  <a:lnTo>
                    <a:pt x="1376" y="1134"/>
                  </a:lnTo>
                  <a:lnTo>
                    <a:pt x="1379" y="1136"/>
                  </a:lnTo>
                  <a:lnTo>
                    <a:pt x="1380" y="1138"/>
                  </a:lnTo>
                  <a:lnTo>
                    <a:pt x="1381" y="1141"/>
                  </a:lnTo>
                  <a:lnTo>
                    <a:pt x="1381" y="1141"/>
                  </a:lnTo>
                  <a:lnTo>
                    <a:pt x="1381" y="1146"/>
                  </a:lnTo>
                  <a:lnTo>
                    <a:pt x="1381" y="1148"/>
                  </a:lnTo>
                  <a:lnTo>
                    <a:pt x="1382" y="1149"/>
                  </a:lnTo>
                  <a:lnTo>
                    <a:pt x="1385" y="1149"/>
                  </a:lnTo>
                  <a:lnTo>
                    <a:pt x="1390" y="1148"/>
                  </a:lnTo>
                  <a:lnTo>
                    <a:pt x="1390" y="1148"/>
                  </a:lnTo>
                  <a:lnTo>
                    <a:pt x="1396" y="1147"/>
                  </a:lnTo>
                  <a:lnTo>
                    <a:pt x="1402" y="1146"/>
                  </a:lnTo>
                  <a:lnTo>
                    <a:pt x="1407" y="1146"/>
                  </a:lnTo>
                  <a:lnTo>
                    <a:pt x="1409" y="1146"/>
                  </a:lnTo>
                  <a:lnTo>
                    <a:pt x="1410" y="1148"/>
                  </a:lnTo>
                  <a:lnTo>
                    <a:pt x="1410" y="1148"/>
                  </a:lnTo>
                  <a:lnTo>
                    <a:pt x="1412" y="1153"/>
                  </a:lnTo>
                  <a:lnTo>
                    <a:pt x="1415" y="1159"/>
                  </a:lnTo>
                  <a:lnTo>
                    <a:pt x="1416" y="1162"/>
                  </a:lnTo>
                  <a:lnTo>
                    <a:pt x="1416" y="1165"/>
                  </a:lnTo>
                  <a:lnTo>
                    <a:pt x="1413" y="1167"/>
                  </a:lnTo>
                  <a:lnTo>
                    <a:pt x="1409" y="1168"/>
                  </a:lnTo>
                  <a:lnTo>
                    <a:pt x="1409" y="1168"/>
                  </a:lnTo>
                  <a:lnTo>
                    <a:pt x="1391" y="1169"/>
                  </a:lnTo>
                  <a:lnTo>
                    <a:pt x="1384" y="1170"/>
                  </a:lnTo>
                  <a:lnTo>
                    <a:pt x="1380" y="1171"/>
                  </a:lnTo>
                  <a:lnTo>
                    <a:pt x="1380" y="1171"/>
                  </a:lnTo>
                  <a:lnTo>
                    <a:pt x="1376" y="1173"/>
                  </a:lnTo>
                  <a:lnTo>
                    <a:pt x="1374" y="1176"/>
                  </a:lnTo>
                  <a:lnTo>
                    <a:pt x="1373" y="1179"/>
                  </a:lnTo>
                  <a:lnTo>
                    <a:pt x="1373" y="1181"/>
                  </a:lnTo>
                  <a:lnTo>
                    <a:pt x="1374" y="1183"/>
                  </a:lnTo>
                  <a:lnTo>
                    <a:pt x="1376" y="1185"/>
                  </a:lnTo>
                  <a:lnTo>
                    <a:pt x="1376" y="1185"/>
                  </a:lnTo>
                  <a:lnTo>
                    <a:pt x="1382" y="1189"/>
                  </a:lnTo>
                  <a:lnTo>
                    <a:pt x="1387" y="1192"/>
                  </a:lnTo>
                  <a:lnTo>
                    <a:pt x="1389" y="1193"/>
                  </a:lnTo>
                  <a:lnTo>
                    <a:pt x="1391" y="1192"/>
                  </a:lnTo>
                  <a:lnTo>
                    <a:pt x="1394" y="1191"/>
                  </a:lnTo>
                  <a:lnTo>
                    <a:pt x="1396" y="1188"/>
                  </a:lnTo>
                  <a:lnTo>
                    <a:pt x="1396" y="1188"/>
                  </a:lnTo>
                  <a:lnTo>
                    <a:pt x="1399" y="1182"/>
                  </a:lnTo>
                  <a:lnTo>
                    <a:pt x="1401" y="1179"/>
                  </a:lnTo>
                  <a:lnTo>
                    <a:pt x="1404" y="1177"/>
                  </a:lnTo>
                  <a:lnTo>
                    <a:pt x="1409" y="1176"/>
                  </a:lnTo>
                  <a:lnTo>
                    <a:pt x="1409" y="1176"/>
                  </a:lnTo>
                  <a:lnTo>
                    <a:pt x="1413" y="1176"/>
                  </a:lnTo>
                  <a:lnTo>
                    <a:pt x="1416" y="1175"/>
                  </a:lnTo>
                  <a:lnTo>
                    <a:pt x="1424" y="1173"/>
                  </a:lnTo>
                  <a:lnTo>
                    <a:pt x="1427" y="1172"/>
                  </a:lnTo>
                  <a:lnTo>
                    <a:pt x="1430" y="1172"/>
                  </a:lnTo>
                  <a:lnTo>
                    <a:pt x="1432" y="1173"/>
                  </a:lnTo>
                  <a:lnTo>
                    <a:pt x="1434" y="1176"/>
                  </a:lnTo>
                  <a:lnTo>
                    <a:pt x="1434" y="1176"/>
                  </a:lnTo>
                  <a:lnTo>
                    <a:pt x="1435" y="1180"/>
                  </a:lnTo>
                  <a:lnTo>
                    <a:pt x="1438" y="1182"/>
                  </a:lnTo>
                  <a:lnTo>
                    <a:pt x="1441" y="1184"/>
                  </a:lnTo>
                  <a:lnTo>
                    <a:pt x="1444" y="1185"/>
                  </a:lnTo>
                  <a:lnTo>
                    <a:pt x="1448" y="1186"/>
                  </a:lnTo>
                  <a:lnTo>
                    <a:pt x="1452" y="1185"/>
                  </a:lnTo>
                  <a:lnTo>
                    <a:pt x="1460" y="1183"/>
                  </a:lnTo>
                  <a:lnTo>
                    <a:pt x="1460" y="1183"/>
                  </a:lnTo>
                  <a:lnTo>
                    <a:pt x="1472" y="1179"/>
                  </a:lnTo>
                  <a:lnTo>
                    <a:pt x="1476" y="1176"/>
                  </a:lnTo>
                  <a:lnTo>
                    <a:pt x="1481" y="1172"/>
                  </a:lnTo>
                  <a:lnTo>
                    <a:pt x="1481" y="1172"/>
                  </a:lnTo>
                  <a:lnTo>
                    <a:pt x="1484" y="1170"/>
                  </a:lnTo>
                  <a:lnTo>
                    <a:pt x="1486" y="1170"/>
                  </a:lnTo>
                  <a:lnTo>
                    <a:pt x="1487" y="1170"/>
                  </a:lnTo>
                  <a:lnTo>
                    <a:pt x="1488" y="1171"/>
                  </a:lnTo>
                  <a:lnTo>
                    <a:pt x="1489" y="1176"/>
                  </a:lnTo>
                  <a:lnTo>
                    <a:pt x="1490" y="1184"/>
                  </a:lnTo>
                  <a:lnTo>
                    <a:pt x="1490" y="1184"/>
                  </a:lnTo>
                  <a:lnTo>
                    <a:pt x="1489" y="1191"/>
                  </a:lnTo>
                  <a:lnTo>
                    <a:pt x="1489" y="1194"/>
                  </a:lnTo>
                  <a:lnTo>
                    <a:pt x="1490" y="1195"/>
                  </a:lnTo>
                  <a:lnTo>
                    <a:pt x="1492" y="1196"/>
                  </a:lnTo>
                  <a:lnTo>
                    <a:pt x="1499" y="1196"/>
                  </a:lnTo>
                  <a:lnTo>
                    <a:pt x="1499" y="1196"/>
                  </a:lnTo>
                  <a:lnTo>
                    <a:pt x="1503" y="1196"/>
                  </a:lnTo>
                  <a:lnTo>
                    <a:pt x="1506" y="1197"/>
                  </a:lnTo>
                  <a:lnTo>
                    <a:pt x="1507" y="1199"/>
                  </a:lnTo>
                  <a:lnTo>
                    <a:pt x="1508" y="1202"/>
                  </a:lnTo>
                  <a:lnTo>
                    <a:pt x="1509" y="1204"/>
                  </a:lnTo>
                  <a:lnTo>
                    <a:pt x="1511" y="1206"/>
                  </a:lnTo>
                  <a:lnTo>
                    <a:pt x="1514" y="1207"/>
                  </a:lnTo>
                  <a:lnTo>
                    <a:pt x="1519" y="1208"/>
                  </a:lnTo>
                  <a:lnTo>
                    <a:pt x="1519" y="1208"/>
                  </a:lnTo>
                  <a:lnTo>
                    <a:pt x="1523" y="1209"/>
                  </a:lnTo>
                  <a:lnTo>
                    <a:pt x="1527" y="1210"/>
                  </a:lnTo>
                  <a:lnTo>
                    <a:pt x="1529" y="1213"/>
                  </a:lnTo>
                  <a:lnTo>
                    <a:pt x="1532" y="1216"/>
                  </a:lnTo>
                  <a:lnTo>
                    <a:pt x="1534" y="1218"/>
                  </a:lnTo>
                  <a:lnTo>
                    <a:pt x="1537" y="1220"/>
                  </a:lnTo>
                  <a:lnTo>
                    <a:pt x="1542" y="1221"/>
                  </a:lnTo>
                  <a:lnTo>
                    <a:pt x="1548" y="1220"/>
                  </a:lnTo>
                  <a:lnTo>
                    <a:pt x="1548" y="1220"/>
                  </a:lnTo>
                  <a:lnTo>
                    <a:pt x="1560" y="1218"/>
                  </a:lnTo>
                  <a:lnTo>
                    <a:pt x="1571" y="1217"/>
                  </a:lnTo>
                  <a:lnTo>
                    <a:pt x="1599" y="1218"/>
                  </a:lnTo>
                  <a:lnTo>
                    <a:pt x="1599" y="1218"/>
                  </a:lnTo>
                  <a:lnTo>
                    <a:pt x="1613" y="1217"/>
                  </a:lnTo>
                  <a:lnTo>
                    <a:pt x="1624" y="1216"/>
                  </a:lnTo>
                  <a:lnTo>
                    <a:pt x="1628" y="1215"/>
                  </a:lnTo>
                  <a:lnTo>
                    <a:pt x="1631" y="1215"/>
                  </a:lnTo>
                  <a:lnTo>
                    <a:pt x="1633" y="1216"/>
                  </a:lnTo>
                  <a:lnTo>
                    <a:pt x="1636" y="1218"/>
                  </a:lnTo>
                  <a:lnTo>
                    <a:pt x="1636" y="1218"/>
                  </a:lnTo>
                  <a:lnTo>
                    <a:pt x="1638" y="1220"/>
                  </a:lnTo>
                  <a:lnTo>
                    <a:pt x="1639" y="1221"/>
                  </a:lnTo>
                  <a:lnTo>
                    <a:pt x="1641" y="1222"/>
                  </a:lnTo>
                  <a:lnTo>
                    <a:pt x="1642" y="1221"/>
                  </a:lnTo>
                  <a:lnTo>
                    <a:pt x="1646" y="1219"/>
                  </a:lnTo>
                  <a:lnTo>
                    <a:pt x="1652" y="1216"/>
                  </a:lnTo>
                  <a:lnTo>
                    <a:pt x="1652" y="1216"/>
                  </a:lnTo>
                  <a:lnTo>
                    <a:pt x="1658" y="1214"/>
                  </a:lnTo>
                  <a:lnTo>
                    <a:pt x="1665" y="1213"/>
                  </a:lnTo>
                  <a:lnTo>
                    <a:pt x="1671" y="1215"/>
                  </a:lnTo>
                  <a:lnTo>
                    <a:pt x="1680" y="1219"/>
                  </a:lnTo>
                  <a:lnTo>
                    <a:pt x="1680" y="1219"/>
                  </a:lnTo>
                  <a:lnTo>
                    <a:pt x="1689" y="1223"/>
                  </a:lnTo>
                  <a:lnTo>
                    <a:pt x="1696" y="1226"/>
                  </a:lnTo>
                  <a:lnTo>
                    <a:pt x="1702" y="1227"/>
                  </a:lnTo>
                  <a:lnTo>
                    <a:pt x="1705" y="1226"/>
                  </a:lnTo>
                  <a:lnTo>
                    <a:pt x="1707" y="1225"/>
                  </a:lnTo>
                  <a:lnTo>
                    <a:pt x="1707" y="1225"/>
                  </a:lnTo>
                  <a:lnTo>
                    <a:pt x="1710" y="1224"/>
                  </a:lnTo>
                  <a:lnTo>
                    <a:pt x="1715" y="1224"/>
                  </a:lnTo>
                  <a:lnTo>
                    <a:pt x="1717" y="1225"/>
                  </a:lnTo>
                  <a:lnTo>
                    <a:pt x="1719" y="1226"/>
                  </a:lnTo>
                  <a:lnTo>
                    <a:pt x="1720" y="1228"/>
                  </a:lnTo>
                  <a:lnTo>
                    <a:pt x="1721" y="1231"/>
                  </a:lnTo>
                  <a:lnTo>
                    <a:pt x="1721" y="1231"/>
                  </a:lnTo>
                  <a:lnTo>
                    <a:pt x="1721" y="1234"/>
                  </a:lnTo>
                  <a:lnTo>
                    <a:pt x="1722" y="1236"/>
                  </a:lnTo>
                  <a:lnTo>
                    <a:pt x="1723" y="1238"/>
                  </a:lnTo>
                  <a:lnTo>
                    <a:pt x="1725" y="1240"/>
                  </a:lnTo>
                  <a:lnTo>
                    <a:pt x="1730" y="1242"/>
                  </a:lnTo>
                  <a:lnTo>
                    <a:pt x="1736" y="1241"/>
                  </a:lnTo>
                  <a:lnTo>
                    <a:pt x="1736" y="1241"/>
                  </a:lnTo>
                  <a:lnTo>
                    <a:pt x="1739" y="1241"/>
                  </a:lnTo>
                  <a:lnTo>
                    <a:pt x="1741" y="1242"/>
                  </a:lnTo>
                  <a:lnTo>
                    <a:pt x="1744" y="1244"/>
                  </a:lnTo>
                  <a:lnTo>
                    <a:pt x="1749" y="1247"/>
                  </a:lnTo>
                  <a:lnTo>
                    <a:pt x="1752" y="1248"/>
                  </a:lnTo>
                  <a:lnTo>
                    <a:pt x="1757" y="1249"/>
                  </a:lnTo>
                  <a:lnTo>
                    <a:pt x="1757" y="1249"/>
                  </a:lnTo>
                  <a:lnTo>
                    <a:pt x="1770" y="1250"/>
                  </a:lnTo>
                  <a:lnTo>
                    <a:pt x="1781" y="1250"/>
                  </a:lnTo>
                  <a:lnTo>
                    <a:pt x="1791" y="1249"/>
                  </a:lnTo>
                  <a:lnTo>
                    <a:pt x="1795" y="1248"/>
                  </a:lnTo>
                  <a:lnTo>
                    <a:pt x="1798" y="1247"/>
                  </a:lnTo>
                  <a:lnTo>
                    <a:pt x="1798" y="1247"/>
                  </a:lnTo>
                  <a:lnTo>
                    <a:pt x="1801" y="1245"/>
                  </a:lnTo>
                  <a:lnTo>
                    <a:pt x="1803" y="1245"/>
                  </a:lnTo>
                  <a:lnTo>
                    <a:pt x="1807" y="1244"/>
                  </a:lnTo>
                  <a:lnTo>
                    <a:pt x="1811" y="1243"/>
                  </a:lnTo>
                  <a:lnTo>
                    <a:pt x="1812" y="1242"/>
                  </a:lnTo>
                  <a:lnTo>
                    <a:pt x="1814" y="1239"/>
                  </a:lnTo>
                  <a:lnTo>
                    <a:pt x="1814" y="1239"/>
                  </a:lnTo>
                  <a:lnTo>
                    <a:pt x="1817" y="1234"/>
                  </a:lnTo>
                  <a:lnTo>
                    <a:pt x="1819" y="1231"/>
                  </a:lnTo>
                  <a:lnTo>
                    <a:pt x="1823" y="1231"/>
                  </a:lnTo>
                  <a:lnTo>
                    <a:pt x="1827" y="1232"/>
                  </a:lnTo>
                  <a:lnTo>
                    <a:pt x="1827" y="1232"/>
                  </a:lnTo>
                  <a:lnTo>
                    <a:pt x="1831" y="1235"/>
                  </a:lnTo>
                  <a:lnTo>
                    <a:pt x="1833" y="1237"/>
                  </a:lnTo>
                  <a:lnTo>
                    <a:pt x="1834" y="1239"/>
                  </a:lnTo>
                  <a:lnTo>
                    <a:pt x="1834" y="1241"/>
                  </a:lnTo>
                  <a:lnTo>
                    <a:pt x="1834" y="1244"/>
                  </a:lnTo>
                  <a:lnTo>
                    <a:pt x="1832" y="1246"/>
                  </a:lnTo>
                  <a:lnTo>
                    <a:pt x="1830" y="1249"/>
                  </a:lnTo>
                  <a:lnTo>
                    <a:pt x="1830" y="1249"/>
                  </a:lnTo>
                  <a:lnTo>
                    <a:pt x="1823" y="1254"/>
                  </a:lnTo>
                  <a:lnTo>
                    <a:pt x="1816" y="1259"/>
                  </a:lnTo>
                  <a:lnTo>
                    <a:pt x="1813" y="1261"/>
                  </a:lnTo>
                  <a:lnTo>
                    <a:pt x="1812" y="1263"/>
                  </a:lnTo>
                  <a:lnTo>
                    <a:pt x="1813" y="1266"/>
                  </a:lnTo>
                  <a:lnTo>
                    <a:pt x="1816" y="1268"/>
                  </a:lnTo>
                  <a:lnTo>
                    <a:pt x="1816" y="1268"/>
                  </a:lnTo>
                  <a:lnTo>
                    <a:pt x="1822" y="1270"/>
                  </a:lnTo>
                  <a:lnTo>
                    <a:pt x="1827" y="1273"/>
                  </a:lnTo>
                  <a:lnTo>
                    <a:pt x="1832" y="1276"/>
                  </a:lnTo>
                  <a:lnTo>
                    <a:pt x="1838" y="1278"/>
                  </a:lnTo>
                  <a:lnTo>
                    <a:pt x="1838" y="1278"/>
                  </a:lnTo>
                  <a:lnTo>
                    <a:pt x="1845" y="1280"/>
                  </a:lnTo>
                  <a:lnTo>
                    <a:pt x="1853" y="1283"/>
                  </a:lnTo>
                  <a:lnTo>
                    <a:pt x="1860" y="1287"/>
                  </a:lnTo>
                  <a:lnTo>
                    <a:pt x="1868" y="1294"/>
                  </a:lnTo>
                  <a:lnTo>
                    <a:pt x="1868" y="1294"/>
                  </a:lnTo>
                  <a:lnTo>
                    <a:pt x="1876" y="1300"/>
                  </a:lnTo>
                  <a:lnTo>
                    <a:pt x="1883" y="1304"/>
                  </a:lnTo>
                  <a:lnTo>
                    <a:pt x="1889" y="1306"/>
                  </a:lnTo>
                  <a:lnTo>
                    <a:pt x="1898" y="1307"/>
                  </a:lnTo>
                  <a:lnTo>
                    <a:pt x="1898" y="1307"/>
                  </a:lnTo>
                  <a:lnTo>
                    <a:pt x="1907" y="1307"/>
                  </a:lnTo>
                  <a:lnTo>
                    <a:pt x="1915" y="1310"/>
                  </a:lnTo>
                  <a:lnTo>
                    <a:pt x="1918" y="1312"/>
                  </a:lnTo>
                  <a:lnTo>
                    <a:pt x="1922" y="1314"/>
                  </a:lnTo>
                  <a:lnTo>
                    <a:pt x="1929" y="1322"/>
                  </a:lnTo>
                  <a:lnTo>
                    <a:pt x="1929" y="1322"/>
                  </a:lnTo>
                  <a:lnTo>
                    <a:pt x="1943" y="1340"/>
                  </a:lnTo>
                  <a:lnTo>
                    <a:pt x="1950" y="1347"/>
                  </a:lnTo>
                  <a:lnTo>
                    <a:pt x="1959" y="1354"/>
                  </a:lnTo>
                  <a:lnTo>
                    <a:pt x="1959" y="1354"/>
                  </a:lnTo>
                  <a:lnTo>
                    <a:pt x="1969" y="1359"/>
                  </a:lnTo>
                  <a:lnTo>
                    <a:pt x="1979" y="1362"/>
                  </a:lnTo>
                  <a:lnTo>
                    <a:pt x="1988" y="1366"/>
                  </a:lnTo>
                  <a:lnTo>
                    <a:pt x="1992" y="1368"/>
                  </a:lnTo>
                  <a:lnTo>
                    <a:pt x="1995" y="1371"/>
                  </a:lnTo>
                  <a:lnTo>
                    <a:pt x="1995" y="1371"/>
                  </a:lnTo>
                  <a:lnTo>
                    <a:pt x="2002" y="1377"/>
                  </a:lnTo>
                  <a:lnTo>
                    <a:pt x="2010" y="1383"/>
                  </a:lnTo>
                  <a:lnTo>
                    <a:pt x="2014" y="1384"/>
                  </a:lnTo>
                  <a:lnTo>
                    <a:pt x="2018" y="1385"/>
                  </a:lnTo>
                  <a:lnTo>
                    <a:pt x="2022" y="1385"/>
                  </a:lnTo>
                  <a:lnTo>
                    <a:pt x="2025" y="1383"/>
                  </a:lnTo>
                  <a:lnTo>
                    <a:pt x="2025" y="1383"/>
                  </a:lnTo>
                  <a:lnTo>
                    <a:pt x="2029" y="1380"/>
                  </a:lnTo>
                  <a:lnTo>
                    <a:pt x="2033" y="1379"/>
                  </a:lnTo>
                  <a:lnTo>
                    <a:pt x="2035" y="1377"/>
                  </a:lnTo>
                  <a:lnTo>
                    <a:pt x="2038" y="1372"/>
                  </a:lnTo>
                  <a:lnTo>
                    <a:pt x="2038" y="1372"/>
                  </a:lnTo>
                  <a:lnTo>
                    <a:pt x="2040" y="1369"/>
                  </a:lnTo>
                  <a:lnTo>
                    <a:pt x="2042" y="1366"/>
                  </a:lnTo>
                  <a:lnTo>
                    <a:pt x="2047" y="1363"/>
                  </a:lnTo>
                  <a:lnTo>
                    <a:pt x="2049" y="1362"/>
                  </a:lnTo>
                  <a:lnTo>
                    <a:pt x="2050" y="1361"/>
                  </a:lnTo>
                  <a:lnTo>
                    <a:pt x="2050" y="1358"/>
                  </a:lnTo>
                  <a:lnTo>
                    <a:pt x="2049" y="1355"/>
                  </a:lnTo>
                  <a:lnTo>
                    <a:pt x="2049" y="1355"/>
                  </a:lnTo>
                  <a:lnTo>
                    <a:pt x="2046" y="1347"/>
                  </a:lnTo>
                  <a:lnTo>
                    <a:pt x="2043" y="1340"/>
                  </a:lnTo>
                  <a:lnTo>
                    <a:pt x="2043" y="1337"/>
                  </a:lnTo>
                  <a:lnTo>
                    <a:pt x="2044" y="1335"/>
                  </a:lnTo>
                  <a:lnTo>
                    <a:pt x="2045" y="1333"/>
                  </a:lnTo>
                  <a:lnTo>
                    <a:pt x="2048" y="1332"/>
                  </a:lnTo>
                  <a:lnTo>
                    <a:pt x="2048" y="1332"/>
                  </a:lnTo>
                  <a:lnTo>
                    <a:pt x="2054" y="1331"/>
                  </a:lnTo>
                  <a:lnTo>
                    <a:pt x="2058" y="1332"/>
                  </a:lnTo>
                  <a:lnTo>
                    <a:pt x="2060" y="1333"/>
                  </a:lnTo>
                  <a:lnTo>
                    <a:pt x="2061" y="1335"/>
                  </a:lnTo>
                  <a:lnTo>
                    <a:pt x="2062" y="1340"/>
                  </a:lnTo>
                  <a:lnTo>
                    <a:pt x="2062" y="1340"/>
                  </a:lnTo>
                  <a:lnTo>
                    <a:pt x="2063" y="1347"/>
                  </a:lnTo>
                  <a:lnTo>
                    <a:pt x="2065" y="1354"/>
                  </a:lnTo>
                  <a:lnTo>
                    <a:pt x="2068" y="1359"/>
                  </a:lnTo>
                  <a:lnTo>
                    <a:pt x="2070" y="1361"/>
                  </a:lnTo>
                  <a:lnTo>
                    <a:pt x="2072" y="1362"/>
                  </a:lnTo>
                  <a:lnTo>
                    <a:pt x="2072" y="1362"/>
                  </a:lnTo>
                  <a:lnTo>
                    <a:pt x="2075" y="1364"/>
                  </a:lnTo>
                  <a:lnTo>
                    <a:pt x="2077" y="1365"/>
                  </a:lnTo>
                  <a:lnTo>
                    <a:pt x="2080" y="1369"/>
                  </a:lnTo>
                  <a:lnTo>
                    <a:pt x="2082" y="1370"/>
                  </a:lnTo>
                  <a:lnTo>
                    <a:pt x="2084" y="1372"/>
                  </a:lnTo>
                  <a:lnTo>
                    <a:pt x="2086" y="1372"/>
                  </a:lnTo>
                  <a:lnTo>
                    <a:pt x="2090" y="1372"/>
                  </a:lnTo>
                  <a:lnTo>
                    <a:pt x="2090" y="1372"/>
                  </a:lnTo>
                  <a:lnTo>
                    <a:pt x="2094" y="1373"/>
                  </a:lnTo>
                  <a:lnTo>
                    <a:pt x="2097" y="1374"/>
                  </a:lnTo>
                  <a:lnTo>
                    <a:pt x="2101" y="1378"/>
                  </a:lnTo>
                  <a:lnTo>
                    <a:pt x="2104" y="1381"/>
                  </a:lnTo>
                  <a:lnTo>
                    <a:pt x="2107" y="1383"/>
                  </a:lnTo>
                  <a:lnTo>
                    <a:pt x="2110" y="1384"/>
                  </a:lnTo>
                  <a:lnTo>
                    <a:pt x="2114" y="1384"/>
                  </a:lnTo>
                  <a:lnTo>
                    <a:pt x="2114" y="1384"/>
                  </a:lnTo>
                  <a:lnTo>
                    <a:pt x="2121" y="1383"/>
                  </a:lnTo>
                  <a:lnTo>
                    <a:pt x="2125" y="1382"/>
                  </a:lnTo>
                  <a:lnTo>
                    <a:pt x="2126" y="1381"/>
                  </a:lnTo>
                  <a:lnTo>
                    <a:pt x="2126" y="1379"/>
                  </a:lnTo>
                  <a:lnTo>
                    <a:pt x="2125" y="1374"/>
                  </a:lnTo>
                  <a:lnTo>
                    <a:pt x="2125" y="1374"/>
                  </a:lnTo>
                  <a:lnTo>
                    <a:pt x="2124" y="1367"/>
                  </a:lnTo>
                  <a:lnTo>
                    <a:pt x="2124" y="1361"/>
                  </a:lnTo>
                  <a:lnTo>
                    <a:pt x="2122" y="1355"/>
                  </a:lnTo>
                  <a:lnTo>
                    <a:pt x="2120" y="1352"/>
                  </a:lnTo>
                  <a:lnTo>
                    <a:pt x="2117" y="1349"/>
                  </a:lnTo>
                  <a:lnTo>
                    <a:pt x="2117" y="1349"/>
                  </a:lnTo>
                  <a:lnTo>
                    <a:pt x="2115" y="1346"/>
                  </a:lnTo>
                  <a:lnTo>
                    <a:pt x="2113" y="1344"/>
                  </a:lnTo>
                  <a:lnTo>
                    <a:pt x="2112" y="1340"/>
                  </a:lnTo>
                  <a:lnTo>
                    <a:pt x="2111" y="1335"/>
                  </a:lnTo>
                  <a:lnTo>
                    <a:pt x="2110" y="1332"/>
                  </a:lnTo>
                  <a:lnTo>
                    <a:pt x="2108" y="1328"/>
                  </a:lnTo>
                  <a:lnTo>
                    <a:pt x="2108" y="1328"/>
                  </a:lnTo>
                  <a:lnTo>
                    <a:pt x="2104" y="1321"/>
                  </a:lnTo>
                  <a:lnTo>
                    <a:pt x="2103" y="1317"/>
                  </a:lnTo>
                  <a:lnTo>
                    <a:pt x="2103" y="1313"/>
                  </a:lnTo>
                  <a:lnTo>
                    <a:pt x="2100" y="1307"/>
                  </a:lnTo>
                  <a:lnTo>
                    <a:pt x="2100" y="1307"/>
                  </a:lnTo>
                  <a:lnTo>
                    <a:pt x="2099" y="1304"/>
                  </a:lnTo>
                  <a:lnTo>
                    <a:pt x="2100" y="1303"/>
                  </a:lnTo>
                  <a:lnTo>
                    <a:pt x="2102" y="1302"/>
                  </a:lnTo>
                  <a:lnTo>
                    <a:pt x="2104" y="1303"/>
                  </a:lnTo>
                  <a:lnTo>
                    <a:pt x="2108" y="1304"/>
                  </a:lnTo>
                  <a:lnTo>
                    <a:pt x="2112" y="1307"/>
                  </a:lnTo>
                  <a:lnTo>
                    <a:pt x="2115" y="1311"/>
                  </a:lnTo>
                  <a:lnTo>
                    <a:pt x="2117" y="1316"/>
                  </a:lnTo>
                  <a:lnTo>
                    <a:pt x="2117" y="1316"/>
                  </a:lnTo>
                  <a:lnTo>
                    <a:pt x="2121" y="1327"/>
                  </a:lnTo>
                  <a:lnTo>
                    <a:pt x="2123" y="1338"/>
                  </a:lnTo>
                  <a:lnTo>
                    <a:pt x="2124" y="1343"/>
                  </a:lnTo>
                  <a:lnTo>
                    <a:pt x="2126" y="1347"/>
                  </a:lnTo>
                  <a:lnTo>
                    <a:pt x="2129" y="1351"/>
                  </a:lnTo>
                  <a:lnTo>
                    <a:pt x="2132" y="1354"/>
                  </a:lnTo>
                  <a:lnTo>
                    <a:pt x="2132" y="1354"/>
                  </a:lnTo>
                  <a:lnTo>
                    <a:pt x="2135" y="1356"/>
                  </a:lnTo>
                  <a:lnTo>
                    <a:pt x="2138" y="1358"/>
                  </a:lnTo>
                  <a:lnTo>
                    <a:pt x="2139" y="1361"/>
                  </a:lnTo>
                  <a:lnTo>
                    <a:pt x="2140" y="1365"/>
                  </a:lnTo>
                  <a:lnTo>
                    <a:pt x="2141" y="1373"/>
                  </a:lnTo>
                  <a:lnTo>
                    <a:pt x="2140" y="1380"/>
                  </a:lnTo>
                  <a:lnTo>
                    <a:pt x="2140" y="1380"/>
                  </a:lnTo>
                  <a:lnTo>
                    <a:pt x="2139" y="1386"/>
                  </a:lnTo>
                  <a:lnTo>
                    <a:pt x="2139" y="1391"/>
                  </a:lnTo>
                  <a:lnTo>
                    <a:pt x="2140" y="1396"/>
                  </a:lnTo>
                  <a:lnTo>
                    <a:pt x="2140" y="1404"/>
                  </a:lnTo>
                  <a:lnTo>
                    <a:pt x="2140" y="1404"/>
                  </a:lnTo>
                  <a:lnTo>
                    <a:pt x="2140" y="1425"/>
                  </a:lnTo>
                  <a:lnTo>
                    <a:pt x="2141" y="1432"/>
                  </a:lnTo>
                  <a:lnTo>
                    <a:pt x="2143" y="1435"/>
                  </a:lnTo>
                  <a:lnTo>
                    <a:pt x="2145" y="1438"/>
                  </a:lnTo>
                  <a:lnTo>
                    <a:pt x="2145" y="1438"/>
                  </a:lnTo>
                  <a:lnTo>
                    <a:pt x="2148" y="1441"/>
                  </a:lnTo>
                  <a:lnTo>
                    <a:pt x="2150" y="1443"/>
                  </a:lnTo>
                  <a:lnTo>
                    <a:pt x="2151" y="1447"/>
                  </a:lnTo>
                  <a:lnTo>
                    <a:pt x="2152" y="1453"/>
                  </a:lnTo>
                  <a:lnTo>
                    <a:pt x="2152" y="1453"/>
                  </a:lnTo>
                  <a:lnTo>
                    <a:pt x="2153" y="1457"/>
                  </a:lnTo>
                  <a:lnTo>
                    <a:pt x="2153" y="1463"/>
                  </a:lnTo>
                  <a:lnTo>
                    <a:pt x="2152" y="1473"/>
                  </a:lnTo>
                  <a:lnTo>
                    <a:pt x="2152" y="1478"/>
                  </a:lnTo>
                  <a:lnTo>
                    <a:pt x="2153" y="1483"/>
                  </a:lnTo>
                  <a:lnTo>
                    <a:pt x="2155" y="1485"/>
                  </a:lnTo>
                  <a:lnTo>
                    <a:pt x="2159" y="1487"/>
                  </a:lnTo>
                  <a:lnTo>
                    <a:pt x="2159" y="1487"/>
                  </a:lnTo>
                  <a:lnTo>
                    <a:pt x="2166" y="1488"/>
                  </a:lnTo>
                  <a:lnTo>
                    <a:pt x="2171" y="1488"/>
                  </a:lnTo>
                  <a:lnTo>
                    <a:pt x="2173" y="1487"/>
                  </a:lnTo>
                  <a:lnTo>
                    <a:pt x="2174" y="1486"/>
                  </a:lnTo>
                  <a:lnTo>
                    <a:pt x="2177" y="1481"/>
                  </a:lnTo>
                  <a:lnTo>
                    <a:pt x="2177" y="1481"/>
                  </a:lnTo>
                  <a:lnTo>
                    <a:pt x="2179" y="1478"/>
                  </a:lnTo>
                  <a:lnTo>
                    <a:pt x="2181" y="1475"/>
                  </a:lnTo>
                  <a:lnTo>
                    <a:pt x="2186" y="1472"/>
                  </a:lnTo>
                  <a:lnTo>
                    <a:pt x="2191" y="1469"/>
                  </a:lnTo>
                  <a:lnTo>
                    <a:pt x="2194" y="1467"/>
                  </a:lnTo>
                  <a:lnTo>
                    <a:pt x="2195" y="1464"/>
                  </a:lnTo>
                  <a:lnTo>
                    <a:pt x="2195" y="1464"/>
                  </a:lnTo>
                  <a:lnTo>
                    <a:pt x="2195" y="1460"/>
                  </a:lnTo>
                  <a:lnTo>
                    <a:pt x="2196" y="1457"/>
                  </a:lnTo>
                  <a:lnTo>
                    <a:pt x="2199" y="1452"/>
                  </a:lnTo>
                  <a:lnTo>
                    <a:pt x="2200" y="1449"/>
                  </a:lnTo>
                  <a:lnTo>
                    <a:pt x="2200" y="1447"/>
                  </a:lnTo>
                  <a:lnTo>
                    <a:pt x="2200" y="1444"/>
                  </a:lnTo>
                  <a:lnTo>
                    <a:pt x="2198" y="1441"/>
                  </a:lnTo>
                  <a:lnTo>
                    <a:pt x="2198" y="1441"/>
                  </a:lnTo>
                  <a:lnTo>
                    <a:pt x="2185" y="1427"/>
                  </a:lnTo>
                  <a:lnTo>
                    <a:pt x="2180" y="1420"/>
                  </a:lnTo>
                  <a:lnTo>
                    <a:pt x="2179" y="1416"/>
                  </a:lnTo>
                  <a:lnTo>
                    <a:pt x="2178" y="1412"/>
                  </a:lnTo>
                  <a:lnTo>
                    <a:pt x="2178" y="1412"/>
                  </a:lnTo>
                  <a:lnTo>
                    <a:pt x="2178" y="1408"/>
                  </a:lnTo>
                  <a:lnTo>
                    <a:pt x="2179" y="1404"/>
                  </a:lnTo>
                  <a:lnTo>
                    <a:pt x="2181" y="1402"/>
                  </a:lnTo>
                  <a:lnTo>
                    <a:pt x="2183" y="1400"/>
                  </a:lnTo>
                  <a:lnTo>
                    <a:pt x="2185" y="1400"/>
                  </a:lnTo>
                  <a:lnTo>
                    <a:pt x="2188" y="1400"/>
                  </a:lnTo>
                  <a:lnTo>
                    <a:pt x="2190" y="1402"/>
                  </a:lnTo>
                  <a:lnTo>
                    <a:pt x="2194" y="1405"/>
                  </a:lnTo>
                  <a:lnTo>
                    <a:pt x="2194" y="1405"/>
                  </a:lnTo>
                  <a:lnTo>
                    <a:pt x="2201" y="1418"/>
                  </a:lnTo>
                  <a:lnTo>
                    <a:pt x="2205" y="1422"/>
                  </a:lnTo>
                  <a:lnTo>
                    <a:pt x="2207" y="1423"/>
                  </a:lnTo>
                  <a:lnTo>
                    <a:pt x="2210" y="1423"/>
                  </a:lnTo>
                  <a:lnTo>
                    <a:pt x="2210" y="1423"/>
                  </a:lnTo>
                  <a:lnTo>
                    <a:pt x="2212" y="1424"/>
                  </a:lnTo>
                  <a:lnTo>
                    <a:pt x="2214" y="1426"/>
                  </a:lnTo>
                  <a:lnTo>
                    <a:pt x="2215" y="1433"/>
                  </a:lnTo>
                  <a:lnTo>
                    <a:pt x="2216" y="1441"/>
                  </a:lnTo>
                  <a:lnTo>
                    <a:pt x="2217" y="1443"/>
                  </a:lnTo>
                  <a:lnTo>
                    <a:pt x="2219" y="1445"/>
                  </a:lnTo>
                  <a:lnTo>
                    <a:pt x="2219" y="1445"/>
                  </a:lnTo>
                  <a:lnTo>
                    <a:pt x="2224" y="1448"/>
                  </a:lnTo>
                  <a:lnTo>
                    <a:pt x="2228" y="1452"/>
                  </a:lnTo>
                  <a:lnTo>
                    <a:pt x="2230" y="1458"/>
                  </a:lnTo>
                  <a:lnTo>
                    <a:pt x="2231" y="1466"/>
                  </a:lnTo>
                  <a:lnTo>
                    <a:pt x="2231" y="1466"/>
                  </a:lnTo>
                  <a:lnTo>
                    <a:pt x="2230" y="1474"/>
                  </a:lnTo>
                  <a:lnTo>
                    <a:pt x="2230" y="1482"/>
                  </a:lnTo>
                  <a:lnTo>
                    <a:pt x="2231" y="1486"/>
                  </a:lnTo>
                  <a:lnTo>
                    <a:pt x="2232" y="1489"/>
                  </a:lnTo>
                  <a:lnTo>
                    <a:pt x="2234" y="1491"/>
                  </a:lnTo>
                  <a:lnTo>
                    <a:pt x="2237" y="1493"/>
                  </a:lnTo>
                  <a:lnTo>
                    <a:pt x="2237" y="1493"/>
                  </a:lnTo>
                  <a:lnTo>
                    <a:pt x="2246" y="1495"/>
                  </a:lnTo>
                  <a:lnTo>
                    <a:pt x="2256" y="1498"/>
                  </a:lnTo>
                  <a:lnTo>
                    <a:pt x="2261" y="1499"/>
                  </a:lnTo>
                  <a:lnTo>
                    <a:pt x="2265" y="1501"/>
                  </a:lnTo>
                  <a:lnTo>
                    <a:pt x="2269" y="1504"/>
                  </a:lnTo>
                  <a:lnTo>
                    <a:pt x="2271" y="1508"/>
                  </a:lnTo>
                  <a:lnTo>
                    <a:pt x="2271" y="1508"/>
                  </a:lnTo>
                  <a:lnTo>
                    <a:pt x="2274" y="1517"/>
                  </a:lnTo>
                  <a:lnTo>
                    <a:pt x="2279" y="1524"/>
                  </a:lnTo>
                  <a:lnTo>
                    <a:pt x="2284" y="1530"/>
                  </a:lnTo>
                  <a:lnTo>
                    <a:pt x="2287" y="1531"/>
                  </a:lnTo>
                  <a:lnTo>
                    <a:pt x="2291" y="1532"/>
                  </a:lnTo>
                  <a:lnTo>
                    <a:pt x="2291" y="1532"/>
                  </a:lnTo>
                  <a:lnTo>
                    <a:pt x="2294" y="1533"/>
                  </a:lnTo>
                  <a:lnTo>
                    <a:pt x="2297" y="1535"/>
                  </a:lnTo>
                  <a:lnTo>
                    <a:pt x="2298" y="1536"/>
                  </a:lnTo>
                  <a:lnTo>
                    <a:pt x="2300" y="1538"/>
                  </a:lnTo>
                  <a:lnTo>
                    <a:pt x="2302" y="1544"/>
                  </a:lnTo>
                  <a:lnTo>
                    <a:pt x="2304" y="1551"/>
                  </a:lnTo>
                  <a:lnTo>
                    <a:pt x="2304" y="1551"/>
                  </a:lnTo>
                  <a:lnTo>
                    <a:pt x="2306" y="1557"/>
                  </a:lnTo>
                  <a:lnTo>
                    <a:pt x="2309" y="1560"/>
                  </a:lnTo>
                  <a:lnTo>
                    <a:pt x="2313" y="1563"/>
                  </a:lnTo>
                  <a:lnTo>
                    <a:pt x="2317" y="1565"/>
                  </a:lnTo>
                  <a:lnTo>
                    <a:pt x="2317" y="1565"/>
                  </a:lnTo>
                  <a:lnTo>
                    <a:pt x="2321" y="1568"/>
                  </a:lnTo>
                  <a:lnTo>
                    <a:pt x="2324" y="1571"/>
                  </a:lnTo>
                  <a:lnTo>
                    <a:pt x="2327" y="1575"/>
                  </a:lnTo>
                  <a:lnTo>
                    <a:pt x="2328" y="1576"/>
                  </a:lnTo>
                  <a:lnTo>
                    <a:pt x="2330" y="1576"/>
                  </a:lnTo>
                  <a:lnTo>
                    <a:pt x="2330" y="1576"/>
                  </a:lnTo>
                  <a:lnTo>
                    <a:pt x="2332" y="1576"/>
                  </a:lnTo>
                  <a:lnTo>
                    <a:pt x="2332" y="1577"/>
                  </a:lnTo>
                  <a:lnTo>
                    <a:pt x="2332" y="1579"/>
                  </a:lnTo>
                  <a:lnTo>
                    <a:pt x="2332" y="1582"/>
                  </a:lnTo>
                  <a:lnTo>
                    <a:pt x="2328" y="1587"/>
                  </a:lnTo>
                  <a:lnTo>
                    <a:pt x="2322" y="1594"/>
                  </a:lnTo>
                  <a:lnTo>
                    <a:pt x="2322" y="1594"/>
                  </a:lnTo>
                  <a:lnTo>
                    <a:pt x="2315" y="1601"/>
                  </a:lnTo>
                  <a:lnTo>
                    <a:pt x="2312" y="1606"/>
                  </a:lnTo>
                  <a:lnTo>
                    <a:pt x="2310" y="1611"/>
                  </a:lnTo>
                  <a:lnTo>
                    <a:pt x="2308" y="1615"/>
                  </a:lnTo>
                  <a:lnTo>
                    <a:pt x="2309" y="1619"/>
                  </a:lnTo>
                  <a:lnTo>
                    <a:pt x="2310" y="1622"/>
                  </a:lnTo>
                  <a:lnTo>
                    <a:pt x="2313" y="1625"/>
                  </a:lnTo>
                  <a:lnTo>
                    <a:pt x="2313" y="1625"/>
                  </a:lnTo>
                  <a:lnTo>
                    <a:pt x="2320" y="1628"/>
                  </a:lnTo>
                  <a:lnTo>
                    <a:pt x="2324" y="1630"/>
                  </a:lnTo>
                  <a:lnTo>
                    <a:pt x="2325" y="1631"/>
                  </a:lnTo>
                  <a:lnTo>
                    <a:pt x="2327" y="1630"/>
                  </a:lnTo>
                  <a:lnTo>
                    <a:pt x="2330" y="1625"/>
                  </a:lnTo>
                  <a:lnTo>
                    <a:pt x="2330" y="1625"/>
                  </a:lnTo>
                  <a:lnTo>
                    <a:pt x="2337" y="1614"/>
                  </a:lnTo>
                  <a:lnTo>
                    <a:pt x="2340" y="1610"/>
                  </a:lnTo>
                  <a:lnTo>
                    <a:pt x="2346" y="1605"/>
                  </a:lnTo>
                  <a:lnTo>
                    <a:pt x="2346" y="1605"/>
                  </a:lnTo>
                  <a:lnTo>
                    <a:pt x="2347" y="1604"/>
                  </a:lnTo>
                  <a:lnTo>
                    <a:pt x="2348" y="1605"/>
                  </a:lnTo>
                  <a:lnTo>
                    <a:pt x="2348" y="1608"/>
                  </a:lnTo>
                  <a:lnTo>
                    <a:pt x="2345" y="1621"/>
                  </a:lnTo>
                  <a:lnTo>
                    <a:pt x="2343" y="1628"/>
                  </a:lnTo>
                  <a:lnTo>
                    <a:pt x="2343" y="1635"/>
                  </a:lnTo>
                  <a:lnTo>
                    <a:pt x="2343" y="1637"/>
                  </a:lnTo>
                  <a:lnTo>
                    <a:pt x="2344" y="1639"/>
                  </a:lnTo>
                  <a:lnTo>
                    <a:pt x="2346" y="1641"/>
                  </a:lnTo>
                  <a:lnTo>
                    <a:pt x="2348" y="1641"/>
                  </a:lnTo>
                  <a:lnTo>
                    <a:pt x="2348" y="1641"/>
                  </a:lnTo>
                  <a:lnTo>
                    <a:pt x="2351" y="1642"/>
                  </a:lnTo>
                  <a:lnTo>
                    <a:pt x="2353" y="1643"/>
                  </a:lnTo>
                  <a:lnTo>
                    <a:pt x="2352" y="1645"/>
                  </a:lnTo>
                  <a:lnTo>
                    <a:pt x="2349" y="1647"/>
                  </a:lnTo>
                  <a:lnTo>
                    <a:pt x="2342" y="1650"/>
                  </a:lnTo>
                  <a:lnTo>
                    <a:pt x="2335" y="1653"/>
                  </a:lnTo>
                  <a:lnTo>
                    <a:pt x="2335" y="1653"/>
                  </a:lnTo>
                  <a:lnTo>
                    <a:pt x="2330" y="1655"/>
                  </a:lnTo>
                  <a:lnTo>
                    <a:pt x="2329" y="1656"/>
                  </a:lnTo>
                  <a:lnTo>
                    <a:pt x="2328" y="1657"/>
                  </a:lnTo>
                  <a:lnTo>
                    <a:pt x="2328" y="1658"/>
                  </a:lnTo>
                  <a:lnTo>
                    <a:pt x="2329" y="1660"/>
                  </a:lnTo>
                  <a:lnTo>
                    <a:pt x="2333" y="1663"/>
                  </a:lnTo>
                  <a:lnTo>
                    <a:pt x="2333" y="1663"/>
                  </a:lnTo>
                  <a:lnTo>
                    <a:pt x="2338" y="1666"/>
                  </a:lnTo>
                  <a:lnTo>
                    <a:pt x="2342" y="1669"/>
                  </a:lnTo>
                  <a:lnTo>
                    <a:pt x="2345" y="1672"/>
                  </a:lnTo>
                  <a:lnTo>
                    <a:pt x="2346" y="1676"/>
                  </a:lnTo>
                  <a:lnTo>
                    <a:pt x="2346" y="1676"/>
                  </a:lnTo>
                  <a:lnTo>
                    <a:pt x="2346" y="1680"/>
                  </a:lnTo>
                  <a:lnTo>
                    <a:pt x="2348" y="1683"/>
                  </a:lnTo>
                  <a:lnTo>
                    <a:pt x="2351" y="1685"/>
                  </a:lnTo>
                  <a:lnTo>
                    <a:pt x="2356" y="1685"/>
                  </a:lnTo>
                  <a:lnTo>
                    <a:pt x="2356" y="1685"/>
                  </a:lnTo>
                  <a:lnTo>
                    <a:pt x="2359" y="1686"/>
                  </a:lnTo>
                  <a:lnTo>
                    <a:pt x="2362" y="1687"/>
                  </a:lnTo>
                  <a:lnTo>
                    <a:pt x="2369" y="1690"/>
                  </a:lnTo>
                  <a:lnTo>
                    <a:pt x="2371" y="1691"/>
                  </a:lnTo>
                  <a:lnTo>
                    <a:pt x="2372" y="1691"/>
                  </a:lnTo>
                  <a:lnTo>
                    <a:pt x="2372" y="1689"/>
                  </a:lnTo>
                  <a:lnTo>
                    <a:pt x="2371" y="1685"/>
                  </a:lnTo>
                  <a:lnTo>
                    <a:pt x="2371" y="1685"/>
                  </a:lnTo>
                  <a:lnTo>
                    <a:pt x="2365" y="1674"/>
                  </a:lnTo>
                  <a:lnTo>
                    <a:pt x="2363" y="1669"/>
                  </a:lnTo>
                  <a:lnTo>
                    <a:pt x="2363" y="1664"/>
                  </a:lnTo>
                  <a:lnTo>
                    <a:pt x="2363" y="1664"/>
                  </a:lnTo>
                  <a:lnTo>
                    <a:pt x="2365" y="1659"/>
                  </a:lnTo>
                  <a:lnTo>
                    <a:pt x="2367" y="1656"/>
                  </a:lnTo>
                  <a:lnTo>
                    <a:pt x="2368" y="1656"/>
                  </a:lnTo>
                  <a:lnTo>
                    <a:pt x="2370" y="1656"/>
                  </a:lnTo>
                  <a:lnTo>
                    <a:pt x="2375" y="1658"/>
                  </a:lnTo>
                  <a:lnTo>
                    <a:pt x="2375" y="1658"/>
                  </a:lnTo>
                  <a:lnTo>
                    <a:pt x="2380" y="1660"/>
                  </a:lnTo>
                  <a:lnTo>
                    <a:pt x="2384" y="1662"/>
                  </a:lnTo>
                  <a:lnTo>
                    <a:pt x="2386" y="1663"/>
                  </a:lnTo>
                  <a:lnTo>
                    <a:pt x="2387" y="1665"/>
                  </a:lnTo>
                  <a:lnTo>
                    <a:pt x="2387" y="1667"/>
                  </a:lnTo>
                  <a:lnTo>
                    <a:pt x="2387" y="1670"/>
                  </a:lnTo>
                  <a:lnTo>
                    <a:pt x="2387" y="1670"/>
                  </a:lnTo>
                  <a:lnTo>
                    <a:pt x="2387" y="1679"/>
                  </a:lnTo>
                  <a:lnTo>
                    <a:pt x="2388" y="1689"/>
                  </a:lnTo>
                  <a:lnTo>
                    <a:pt x="2390" y="1693"/>
                  </a:lnTo>
                  <a:lnTo>
                    <a:pt x="2392" y="1697"/>
                  </a:lnTo>
                  <a:lnTo>
                    <a:pt x="2395" y="1700"/>
                  </a:lnTo>
                  <a:lnTo>
                    <a:pt x="2399" y="1701"/>
                  </a:lnTo>
                  <a:lnTo>
                    <a:pt x="2399" y="1701"/>
                  </a:lnTo>
                  <a:lnTo>
                    <a:pt x="2407" y="1701"/>
                  </a:lnTo>
                  <a:lnTo>
                    <a:pt x="2413" y="1699"/>
                  </a:lnTo>
                  <a:lnTo>
                    <a:pt x="2420" y="1694"/>
                  </a:lnTo>
                  <a:lnTo>
                    <a:pt x="2426" y="1687"/>
                  </a:lnTo>
                  <a:lnTo>
                    <a:pt x="2426" y="1687"/>
                  </a:lnTo>
                  <a:lnTo>
                    <a:pt x="2433" y="1680"/>
                  </a:lnTo>
                  <a:lnTo>
                    <a:pt x="2438" y="1675"/>
                  </a:lnTo>
                  <a:lnTo>
                    <a:pt x="2440" y="1673"/>
                  </a:lnTo>
                  <a:lnTo>
                    <a:pt x="2441" y="1670"/>
                  </a:lnTo>
                  <a:lnTo>
                    <a:pt x="2442" y="1667"/>
                  </a:lnTo>
                  <a:lnTo>
                    <a:pt x="2442" y="1663"/>
                  </a:lnTo>
                  <a:lnTo>
                    <a:pt x="2442" y="1663"/>
                  </a:lnTo>
                  <a:lnTo>
                    <a:pt x="2439" y="1644"/>
                  </a:lnTo>
                  <a:lnTo>
                    <a:pt x="2438" y="1637"/>
                  </a:lnTo>
                  <a:lnTo>
                    <a:pt x="2439" y="1635"/>
                  </a:lnTo>
                  <a:lnTo>
                    <a:pt x="2440" y="1634"/>
                  </a:lnTo>
                  <a:lnTo>
                    <a:pt x="2440" y="1634"/>
                  </a:lnTo>
                  <a:lnTo>
                    <a:pt x="2443" y="1635"/>
                  </a:lnTo>
                  <a:lnTo>
                    <a:pt x="2443" y="1635"/>
                  </a:lnTo>
                  <a:lnTo>
                    <a:pt x="2444" y="1627"/>
                  </a:lnTo>
                  <a:lnTo>
                    <a:pt x="2445" y="1611"/>
                  </a:lnTo>
                  <a:lnTo>
                    <a:pt x="2445" y="1611"/>
                  </a:lnTo>
                  <a:lnTo>
                    <a:pt x="2445" y="1605"/>
                  </a:lnTo>
                  <a:lnTo>
                    <a:pt x="2445" y="1600"/>
                  </a:lnTo>
                  <a:lnTo>
                    <a:pt x="2443" y="1596"/>
                  </a:lnTo>
                  <a:lnTo>
                    <a:pt x="2441" y="1592"/>
                  </a:lnTo>
                  <a:lnTo>
                    <a:pt x="2437" y="1586"/>
                  </a:lnTo>
                  <a:lnTo>
                    <a:pt x="2430" y="1581"/>
                  </a:lnTo>
                  <a:lnTo>
                    <a:pt x="2423" y="1576"/>
                  </a:lnTo>
                  <a:lnTo>
                    <a:pt x="2415" y="1573"/>
                  </a:lnTo>
                  <a:lnTo>
                    <a:pt x="2401" y="1567"/>
                  </a:lnTo>
                  <a:lnTo>
                    <a:pt x="2401" y="1567"/>
                  </a:lnTo>
                  <a:close/>
                </a:path>
              </a:pathLst>
            </a:custGeom>
            <a:solidFill>
              <a:srgbClr val="A71930"/>
            </a:solidFill>
            <a:ln w="0">
              <a:solidFill>
                <a:srgbClr val="FFFFFF"/>
              </a:solid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pic>
        <p:nvPicPr>
          <p:cNvPr id="116" name="Picture 2" descr="Canada - Free flags icons">
            <a:extLst>
              <a:ext uri="{FF2B5EF4-FFF2-40B4-BE49-F238E27FC236}">
                <a16:creationId xmlns:a16="http://schemas.microsoft.com/office/drawing/2014/main" id="{6F9E725E-BCAE-418F-888F-2C5D2269548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5997650" y="3794681"/>
            <a:ext cx="754305" cy="754305"/>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4" descr="Mexico - Free flags icons">
            <a:extLst>
              <a:ext uri="{FF2B5EF4-FFF2-40B4-BE49-F238E27FC236}">
                <a16:creationId xmlns:a16="http://schemas.microsoft.com/office/drawing/2014/main" id="{3B42FA05-D605-4632-A28D-00455753FE31}"/>
              </a:ext>
            </a:extLst>
          </p:cNvPr>
          <p:cNvPicPr>
            <a:picLocks noChangeAspect="1" noChangeArrowheads="1"/>
          </p:cNvPicPr>
          <p:nvPr userDrawn="1"/>
        </p:nvPicPr>
        <p:blipFill>
          <a:blip r:embed="rId11" cstate="print">
            <a:extLst>
              <a:ext uri="{28A0092B-C50C-407E-A947-70E740481C1C}">
                <a14:useLocalDpi xmlns:a14="http://schemas.microsoft.com/office/drawing/2010/main"/>
              </a:ext>
            </a:extLst>
          </a:blip>
          <a:srcRect/>
          <a:stretch>
            <a:fillRect/>
          </a:stretch>
        </p:blipFill>
        <p:spPr bwMode="auto">
          <a:xfrm>
            <a:off x="9316439" y="3772434"/>
            <a:ext cx="754305" cy="754305"/>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6" descr="United states - Free flags icons">
            <a:extLst>
              <a:ext uri="{FF2B5EF4-FFF2-40B4-BE49-F238E27FC236}">
                <a16:creationId xmlns:a16="http://schemas.microsoft.com/office/drawing/2014/main" id="{8368F15F-2EA3-4946-938C-C401A4D1CE07}"/>
              </a:ext>
            </a:extLst>
          </p:cNvPr>
          <p:cNvPicPr>
            <a:picLocks noChangeAspect="1" noChangeArrowheads="1"/>
          </p:cNvPicPr>
          <p:nvPr userDrawn="1"/>
        </p:nvPicPr>
        <p:blipFill>
          <a:blip r:embed="rId12" cstate="print">
            <a:extLst>
              <a:ext uri="{28A0092B-C50C-407E-A947-70E740481C1C}">
                <a14:useLocalDpi xmlns:a14="http://schemas.microsoft.com/office/drawing/2010/main"/>
              </a:ext>
            </a:extLst>
          </a:blip>
          <a:srcRect/>
          <a:stretch>
            <a:fillRect/>
          </a:stretch>
        </p:blipFill>
        <p:spPr bwMode="auto">
          <a:xfrm>
            <a:off x="5972286" y="2004833"/>
            <a:ext cx="758851" cy="758851"/>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8" descr="QUARTZO Bold">
            <a:extLst>
              <a:ext uri="{FF2B5EF4-FFF2-40B4-BE49-F238E27FC236}">
                <a16:creationId xmlns:a16="http://schemas.microsoft.com/office/drawing/2014/main" id="{882029F9-4394-4B3C-8AB3-1180E1238BFD}"/>
              </a:ext>
            </a:extLst>
          </p:cNvPr>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2844843" y="1350703"/>
            <a:ext cx="6537383" cy="478678"/>
          </a:xfrm>
          <a:prstGeom prst="rect">
            <a:avLst/>
          </a:prstGeom>
          <a:noFill/>
          <a:extLst>
            <a:ext uri="{909E8E84-426E-40DD-AFC4-6F175D3DCCD1}">
              <a14:hiddenFill xmlns:a14="http://schemas.microsoft.com/office/drawing/2010/main">
                <a:solidFill>
                  <a:srgbClr val="FFFFFF"/>
                </a:solidFill>
              </a14:hiddenFill>
            </a:ext>
          </a:extLst>
        </p:spPr>
      </p:pic>
      <p:sp>
        <p:nvSpPr>
          <p:cNvPr id="120" name="TextBox 119">
            <a:extLst>
              <a:ext uri="{FF2B5EF4-FFF2-40B4-BE49-F238E27FC236}">
                <a16:creationId xmlns:a16="http://schemas.microsoft.com/office/drawing/2014/main" id="{1A53FC24-E7F5-46AF-A85D-5E517984E1CA}"/>
              </a:ext>
            </a:extLst>
          </p:cNvPr>
          <p:cNvSpPr txBox="1"/>
          <p:nvPr userDrawn="1"/>
        </p:nvSpPr>
        <p:spPr>
          <a:xfrm>
            <a:off x="6701221" y="2121847"/>
            <a:ext cx="5055057" cy="507831"/>
          </a:xfrm>
          <a:prstGeom prst="rect">
            <a:avLst/>
          </a:prstGeom>
          <a:noFill/>
        </p:spPr>
        <p:txBody>
          <a:bodyPr wrap="square" rtlCol="0">
            <a:spAutoFit/>
          </a:bodyPr>
          <a:lstStyle/>
          <a:p>
            <a:pPr algn="ctr"/>
            <a:r>
              <a:rPr lang="en-US" sz="2700" b="1" dirty="0">
                <a:solidFill>
                  <a:schemeClr val="accent2"/>
                </a:solidFill>
              </a:rPr>
              <a:t>The United States of America</a:t>
            </a:r>
            <a:endParaRPr lang="en-US" dirty="0">
              <a:solidFill>
                <a:schemeClr val="accent2"/>
              </a:solidFill>
            </a:endParaRPr>
          </a:p>
        </p:txBody>
      </p:sp>
      <p:sp>
        <p:nvSpPr>
          <p:cNvPr id="121" name="TextBox 120">
            <a:extLst>
              <a:ext uri="{FF2B5EF4-FFF2-40B4-BE49-F238E27FC236}">
                <a16:creationId xmlns:a16="http://schemas.microsoft.com/office/drawing/2014/main" id="{2A1E71DB-5E0F-4344-8035-4ADCEAB4E94B}"/>
              </a:ext>
            </a:extLst>
          </p:cNvPr>
          <p:cNvSpPr txBox="1"/>
          <p:nvPr userDrawn="1"/>
        </p:nvSpPr>
        <p:spPr>
          <a:xfrm>
            <a:off x="7093706" y="2582528"/>
            <a:ext cx="4655547" cy="1200329"/>
          </a:xfrm>
          <a:prstGeom prst="rect">
            <a:avLst/>
          </a:prstGeom>
          <a:noFill/>
        </p:spPr>
        <p:txBody>
          <a:bodyPr wrap="square">
            <a:spAutoFit/>
          </a:bodyPr>
          <a:lstStyle/>
          <a:p>
            <a:pPr marL="285750" indent="-285750">
              <a:buFont typeface="Arial" panose="020B0604020202020204" pitchFamily="34" charset="0"/>
              <a:buChar char="•"/>
            </a:pPr>
            <a:r>
              <a:rPr lang="en-US" sz="2400" dirty="0"/>
              <a:t>Contiguous 48</a:t>
            </a:r>
          </a:p>
          <a:p>
            <a:pPr marL="285750" indent="-285750">
              <a:buFont typeface="Arial" panose="020B0604020202020204" pitchFamily="34" charset="0"/>
              <a:buChar char="•"/>
            </a:pPr>
            <a:r>
              <a:rPr lang="en-US" sz="2400" dirty="0"/>
              <a:t>Alaska</a:t>
            </a:r>
          </a:p>
          <a:p>
            <a:pPr marL="285750" indent="-285750">
              <a:buFont typeface="Arial" panose="020B0604020202020204" pitchFamily="34" charset="0"/>
              <a:buChar char="•"/>
            </a:pPr>
            <a:r>
              <a:rPr lang="en-US" sz="2400" dirty="0"/>
              <a:t>Hawaii</a:t>
            </a:r>
          </a:p>
        </p:txBody>
      </p:sp>
      <p:sp>
        <p:nvSpPr>
          <p:cNvPr id="122" name="TextBox 121">
            <a:extLst>
              <a:ext uri="{FF2B5EF4-FFF2-40B4-BE49-F238E27FC236}">
                <a16:creationId xmlns:a16="http://schemas.microsoft.com/office/drawing/2014/main" id="{54558835-51B1-4277-889C-33573B4E0BA9}"/>
              </a:ext>
            </a:extLst>
          </p:cNvPr>
          <p:cNvSpPr txBox="1"/>
          <p:nvPr userDrawn="1"/>
        </p:nvSpPr>
        <p:spPr>
          <a:xfrm>
            <a:off x="6649690" y="3936656"/>
            <a:ext cx="1766143" cy="507831"/>
          </a:xfrm>
          <a:prstGeom prst="rect">
            <a:avLst/>
          </a:prstGeom>
          <a:noFill/>
        </p:spPr>
        <p:txBody>
          <a:bodyPr wrap="square" rtlCol="0">
            <a:spAutoFit/>
          </a:bodyPr>
          <a:lstStyle/>
          <a:p>
            <a:pPr algn="ctr"/>
            <a:r>
              <a:rPr lang="en-US" sz="2700" b="1" dirty="0">
                <a:solidFill>
                  <a:schemeClr val="accent2"/>
                </a:solidFill>
              </a:rPr>
              <a:t>Canada</a:t>
            </a:r>
            <a:endParaRPr lang="en-US" dirty="0">
              <a:solidFill>
                <a:schemeClr val="accent2"/>
              </a:solidFill>
            </a:endParaRPr>
          </a:p>
        </p:txBody>
      </p:sp>
      <p:sp>
        <p:nvSpPr>
          <p:cNvPr id="123" name="TextBox 122">
            <a:extLst>
              <a:ext uri="{FF2B5EF4-FFF2-40B4-BE49-F238E27FC236}">
                <a16:creationId xmlns:a16="http://schemas.microsoft.com/office/drawing/2014/main" id="{13BFABF6-4D00-4044-B84A-0CCE9B75EDD2}"/>
              </a:ext>
            </a:extLst>
          </p:cNvPr>
          <p:cNvSpPr txBox="1"/>
          <p:nvPr userDrawn="1"/>
        </p:nvSpPr>
        <p:spPr>
          <a:xfrm>
            <a:off x="9895171" y="3935070"/>
            <a:ext cx="1766144" cy="507831"/>
          </a:xfrm>
          <a:prstGeom prst="rect">
            <a:avLst/>
          </a:prstGeom>
          <a:noFill/>
        </p:spPr>
        <p:txBody>
          <a:bodyPr wrap="square" rtlCol="0">
            <a:spAutoFit/>
          </a:bodyPr>
          <a:lstStyle/>
          <a:p>
            <a:pPr algn="ctr"/>
            <a:r>
              <a:rPr lang="en-US" sz="2700" b="1" dirty="0">
                <a:solidFill>
                  <a:schemeClr val="accent2"/>
                </a:solidFill>
              </a:rPr>
              <a:t>Mexico</a:t>
            </a:r>
            <a:endParaRPr lang="en-US" dirty="0">
              <a:solidFill>
                <a:schemeClr val="accent2"/>
              </a:solidFill>
            </a:endParaRPr>
          </a:p>
        </p:txBody>
      </p:sp>
      <p:sp>
        <p:nvSpPr>
          <p:cNvPr id="124" name="TextBox 123">
            <a:extLst>
              <a:ext uri="{FF2B5EF4-FFF2-40B4-BE49-F238E27FC236}">
                <a16:creationId xmlns:a16="http://schemas.microsoft.com/office/drawing/2014/main" id="{2D2CDAFD-3152-4858-838B-0DF9747A4B51}"/>
              </a:ext>
            </a:extLst>
          </p:cNvPr>
          <p:cNvSpPr txBox="1"/>
          <p:nvPr userDrawn="1"/>
        </p:nvSpPr>
        <p:spPr>
          <a:xfrm>
            <a:off x="7375984" y="5186380"/>
            <a:ext cx="4373269" cy="1107996"/>
          </a:xfrm>
          <a:prstGeom prst="rect">
            <a:avLst/>
          </a:prstGeom>
          <a:noFill/>
        </p:spPr>
        <p:txBody>
          <a:bodyPr wrap="square">
            <a:spAutoFit/>
          </a:bodyPr>
          <a:lstStyle/>
          <a:p>
            <a:pPr algn="ctr"/>
            <a:r>
              <a:rPr lang="en-US" sz="2200" dirty="0"/>
              <a:t>For </a:t>
            </a:r>
            <a:r>
              <a:rPr lang="en-US" sz="2200" b="1" dirty="0">
                <a:solidFill>
                  <a:schemeClr val="accent1"/>
                </a:solidFill>
              </a:rPr>
              <a:t>cross border </a:t>
            </a:r>
            <a:r>
              <a:rPr lang="en-US" sz="2200" dirty="0"/>
              <a:t>shipments, RIM can also support and provide clearance services.</a:t>
            </a:r>
          </a:p>
        </p:txBody>
      </p:sp>
      <p:grpSp>
        <p:nvGrpSpPr>
          <p:cNvPr id="125" name="Group 124">
            <a:extLst>
              <a:ext uri="{FF2B5EF4-FFF2-40B4-BE49-F238E27FC236}">
                <a16:creationId xmlns:a16="http://schemas.microsoft.com/office/drawing/2014/main" id="{EAF69555-EE80-40B5-908E-080435153D64}"/>
              </a:ext>
            </a:extLst>
          </p:cNvPr>
          <p:cNvGrpSpPr/>
          <p:nvPr userDrawn="1"/>
        </p:nvGrpSpPr>
        <p:grpSpPr>
          <a:xfrm>
            <a:off x="5865526" y="4893310"/>
            <a:ext cx="1510458" cy="1510458"/>
            <a:chOff x="5914340" y="4543919"/>
            <a:chExt cx="1241797" cy="1241797"/>
          </a:xfrm>
        </p:grpSpPr>
        <p:pic>
          <p:nvPicPr>
            <p:cNvPr id="126" name="Picture 10" descr="Customs - Free signs icons">
              <a:extLst>
                <a:ext uri="{FF2B5EF4-FFF2-40B4-BE49-F238E27FC236}">
                  <a16:creationId xmlns:a16="http://schemas.microsoft.com/office/drawing/2014/main" id="{8DD3B2C5-A0A5-4D70-A1A9-EE7B1DD02F24}"/>
                </a:ext>
              </a:extLst>
            </p:cNvPr>
            <p:cNvPicPr>
              <a:picLocks noChangeAspect="1" noChangeArrowheads="1"/>
            </p:cNvPicPr>
            <p:nvPr/>
          </p:nvPicPr>
          <p:blipFill>
            <a:blip r:embed="rId14" cstate="print">
              <a:extLst>
                <a:ext uri="{28A0092B-C50C-407E-A947-70E740481C1C}">
                  <a14:useLocalDpi xmlns:a14="http://schemas.microsoft.com/office/drawing/2010/main"/>
                </a:ext>
              </a:extLst>
            </a:blip>
            <a:srcRect/>
            <a:stretch>
              <a:fillRect/>
            </a:stretch>
          </p:blipFill>
          <p:spPr bwMode="auto">
            <a:xfrm>
              <a:off x="5914340" y="4543919"/>
              <a:ext cx="1241797" cy="1241797"/>
            </a:xfrm>
            <a:prstGeom prst="rect">
              <a:avLst/>
            </a:prstGeom>
            <a:noFill/>
            <a:extLst>
              <a:ext uri="{909E8E84-426E-40DD-AFC4-6F175D3DCCD1}">
                <a14:hiddenFill xmlns:a14="http://schemas.microsoft.com/office/drawing/2010/main">
                  <a:solidFill>
                    <a:srgbClr val="FFFFFF"/>
                  </a:solidFill>
                </a14:hiddenFill>
              </a:ext>
            </a:extLst>
          </p:spPr>
        </p:pic>
        <p:pic>
          <p:nvPicPr>
            <p:cNvPr id="127" name="Picture 14" descr="Home">
              <a:extLst>
                <a:ext uri="{FF2B5EF4-FFF2-40B4-BE49-F238E27FC236}">
                  <a16:creationId xmlns:a16="http://schemas.microsoft.com/office/drawing/2014/main" id="{788D0D31-4BD5-4DB7-8372-0719C42C7CD2}"/>
                </a:ext>
              </a:extLst>
            </p:cNvPr>
            <p:cNvPicPr>
              <a:picLocks noChangeAspect="1" noChangeArrowheads="1"/>
            </p:cNvPicPr>
            <p:nvPr/>
          </p:nvPicPr>
          <p:blipFill>
            <a:blip r:embed="rId15" cstate="print">
              <a:extLst>
                <a:ext uri="{28A0092B-C50C-407E-A947-70E740481C1C}">
                  <a14:useLocalDpi xmlns:a14="http://schemas.microsoft.com/office/drawing/2010/main"/>
                </a:ext>
              </a:extLst>
            </a:blip>
            <a:srcRect/>
            <a:stretch>
              <a:fillRect/>
            </a:stretch>
          </p:blipFill>
          <p:spPr bwMode="auto">
            <a:xfrm>
              <a:off x="6242302" y="5015344"/>
              <a:ext cx="610430" cy="610430"/>
            </a:xfrm>
            <a:prstGeom prst="rect">
              <a:avLst/>
            </a:prstGeom>
            <a:noFill/>
            <a:extLst>
              <a:ext uri="{909E8E84-426E-40DD-AFC4-6F175D3DCCD1}">
                <a14:hiddenFill xmlns:a14="http://schemas.microsoft.com/office/drawing/2010/main">
                  <a:solidFill>
                    <a:srgbClr val="FFFFFF"/>
                  </a:solidFill>
                </a14:hiddenFill>
              </a:ext>
            </a:extLst>
          </p:spPr>
        </p:pic>
      </p:grpSp>
      <p:sp>
        <p:nvSpPr>
          <p:cNvPr id="128" name="Rectangle 127">
            <a:extLst>
              <a:ext uri="{FF2B5EF4-FFF2-40B4-BE49-F238E27FC236}">
                <a16:creationId xmlns:a16="http://schemas.microsoft.com/office/drawing/2014/main" id="{7EB46AA1-A57C-4BD6-8E01-264A8A80D4E8}"/>
              </a:ext>
            </a:extLst>
          </p:cNvPr>
          <p:cNvSpPr/>
          <p:nvPr userDrawn="1"/>
        </p:nvSpPr>
        <p:spPr>
          <a:xfrm>
            <a:off x="5946588" y="4768548"/>
            <a:ext cx="5802665" cy="7821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971103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Banyan Overview">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685966CC-A2C7-453C-AC63-8395CC0F8228}"/>
              </a:ext>
            </a:extLst>
          </p:cNvPr>
          <p:cNvGrpSpPr/>
          <p:nvPr userDrawn="1"/>
        </p:nvGrpSpPr>
        <p:grpSpPr>
          <a:xfrm>
            <a:off x="-24056" y="6015226"/>
            <a:ext cx="5312336" cy="853408"/>
            <a:chOff x="-24056" y="6188095"/>
            <a:chExt cx="4489377" cy="669905"/>
          </a:xfrm>
        </p:grpSpPr>
        <p:sp>
          <p:nvSpPr>
            <p:cNvPr id="36" name="Isosceles Triangle 35">
              <a:extLst>
                <a:ext uri="{FF2B5EF4-FFF2-40B4-BE49-F238E27FC236}">
                  <a16:creationId xmlns:a16="http://schemas.microsoft.com/office/drawing/2014/main" id="{250239D4-0979-4EC1-BBA0-E022DA1942DE}"/>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A3DDDD48-D0CD-4FF9-86A8-669B59F3C2B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Picture 23">
            <a:extLst>
              <a:ext uri="{FF2B5EF4-FFF2-40B4-BE49-F238E27FC236}">
                <a16:creationId xmlns:a16="http://schemas.microsoft.com/office/drawing/2014/main" id="{59D5E293-83FA-4296-81F6-8A5B4592EF5B}"/>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5" name="Isosceles Triangle 24">
            <a:extLst>
              <a:ext uri="{FF2B5EF4-FFF2-40B4-BE49-F238E27FC236}">
                <a16:creationId xmlns:a16="http://schemas.microsoft.com/office/drawing/2014/main" id="{B6041274-4C1C-4E82-A5A6-4280DAB079E3}"/>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0" name="Picture 2" descr="Forester Regular">
            <a:extLst>
              <a:ext uri="{FF2B5EF4-FFF2-40B4-BE49-F238E27FC236}">
                <a16:creationId xmlns:a16="http://schemas.microsoft.com/office/drawing/2014/main" id="{F3ED1DB4-CCAF-4C56-AB84-65D318CF630D}"/>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19" name="Title 1">
            <a:extLst>
              <a:ext uri="{FF2B5EF4-FFF2-40B4-BE49-F238E27FC236}">
                <a16:creationId xmlns:a16="http://schemas.microsoft.com/office/drawing/2014/main" id="{AD9D6E8F-76BF-4568-8774-948095862958}"/>
              </a:ext>
            </a:extLst>
          </p:cNvPr>
          <p:cNvSpPr txBox="1">
            <a:spLocks/>
          </p:cNvSpPr>
          <p:nvPr userDrawn="1"/>
        </p:nvSpPr>
        <p:spPr>
          <a:xfrm>
            <a:off x="250334" y="26708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RIM TMS - </a:t>
            </a:r>
          </a:p>
        </p:txBody>
      </p:sp>
      <p:pic>
        <p:nvPicPr>
          <p:cNvPr id="20" name="Picture 4" descr="Opportunities for Freight Technology in Any Economy: Embracing AI">
            <a:extLst>
              <a:ext uri="{FF2B5EF4-FFF2-40B4-BE49-F238E27FC236}">
                <a16:creationId xmlns:a16="http://schemas.microsoft.com/office/drawing/2014/main" id="{F33A878A-CE1B-4347-9181-BD839E0C1DA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2375703" y="294306"/>
            <a:ext cx="2564466" cy="49753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QUARTZO Bold">
            <a:extLst>
              <a:ext uri="{FF2B5EF4-FFF2-40B4-BE49-F238E27FC236}">
                <a16:creationId xmlns:a16="http://schemas.microsoft.com/office/drawing/2014/main" id="{9038A604-2CF2-4898-86B3-5493F849B856}"/>
              </a:ext>
            </a:extLst>
          </p:cNvPr>
          <p:cNvPicPr>
            <a:picLocks noChangeAspect="1" noChangeArrowheads="1"/>
          </p:cNvPicPr>
          <p:nvPr userDrawn="1"/>
        </p:nvPicPr>
        <p:blipFill>
          <a:blip r:embed="rId6">
            <a:biLevel thresh="75000"/>
            <a:extLst>
              <a:ext uri="{BEBA8EAE-BF5A-486C-A8C5-ECC9F3942E4B}">
                <a14:imgProps xmlns:a14="http://schemas.microsoft.com/office/drawing/2010/main">
                  <a14:imgLayer r:embed="rId7">
                    <a14:imgEffect>
                      <a14:sharpenSoften amount="25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343098" y="1381642"/>
            <a:ext cx="5427239" cy="52042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8" descr="QUARTZO Bold">
            <a:extLst>
              <a:ext uri="{FF2B5EF4-FFF2-40B4-BE49-F238E27FC236}">
                <a16:creationId xmlns:a16="http://schemas.microsoft.com/office/drawing/2014/main" id="{10EDAAB1-99C6-4BEE-9176-C346CEB7F48E}"/>
              </a:ext>
            </a:extLst>
          </p:cNvPr>
          <p:cNvPicPr>
            <a:picLocks noChangeAspect="1" noChangeArrowheads="1"/>
          </p:cNvPicPr>
          <p:nvPr userDrawn="1"/>
        </p:nvPicPr>
        <p:blipFill>
          <a:blip r:embed="rId8" cstate="print">
            <a:biLevel thresh="75000"/>
            <a:extLst>
              <a:ext uri="{BEBA8EAE-BF5A-486C-A8C5-ECC9F3942E4B}">
                <a14:imgProps xmlns:a14="http://schemas.microsoft.com/office/drawing/2010/main">
                  <a14:imgLayer r:embed="rId9">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7912908" y="1371301"/>
            <a:ext cx="3822501" cy="270551"/>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Rounded Corners 22">
            <a:extLst>
              <a:ext uri="{FF2B5EF4-FFF2-40B4-BE49-F238E27FC236}">
                <a16:creationId xmlns:a16="http://schemas.microsoft.com/office/drawing/2014/main" id="{85AFB7B1-1B3C-4ED4-865B-C984E81FBE5B}"/>
              </a:ext>
            </a:extLst>
          </p:cNvPr>
          <p:cNvSpPr/>
          <p:nvPr userDrawn="1"/>
        </p:nvSpPr>
        <p:spPr>
          <a:xfrm>
            <a:off x="212365" y="2093675"/>
            <a:ext cx="7489373" cy="2020063"/>
          </a:xfrm>
          <a:prstGeom prst="roundRect">
            <a:avLst/>
          </a:prstGeom>
          <a:solidFill>
            <a:srgbClr val="1361AB"/>
          </a:solidFill>
          <a:ln w="285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Rounded Corners 28">
            <a:extLst>
              <a:ext uri="{FF2B5EF4-FFF2-40B4-BE49-F238E27FC236}">
                <a16:creationId xmlns:a16="http://schemas.microsoft.com/office/drawing/2014/main" id="{775C9446-1266-4EBC-9372-4CBA608FFEC7}"/>
              </a:ext>
            </a:extLst>
          </p:cNvPr>
          <p:cNvSpPr/>
          <p:nvPr userDrawn="1"/>
        </p:nvSpPr>
        <p:spPr>
          <a:xfrm>
            <a:off x="212365" y="4305350"/>
            <a:ext cx="7489373" cy="1881031"/>
          </a:xfrm>
          <a:prstGeom prst="roundRect">
            <a:avLst/>
          </a:prstGeom>
          <a:solidFill>
            <a:srgbClr val="1361AB"/>
          </a:solidFill>
          <a:ln w="285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a:extLst>
              <a:ext uri="{FF2B5EF4-FFF2-40B4-BE49-F238E27FC236}">
                <a16:creationId xmlns:a16="http://schemas.microsoft.com/office/drawing/2014/main" id="{57593BD7-DC05-4EBC-BB68-743A36B5596D}"/>
              </a:ext>
            </a:extLst>
          </p:cNvPr>
          <p:cNvSpPr/>
          <p:nvPr userDrawn="1"/>
        </p:nvSpPr>
        <p:spPr>
          <a:xfrm>
            <a:off x="7840908" y="1780396"/>
            <a:ext cx="4058198" cy="4464247"/>
          </a:xfrm>
          <a:prstGeom prst="rect">
            <a:avLst/>
          </a:prstGeom>
          <a:solidFill>
            <a:schemeClr val="tx2">
              <a:lumMod val="20000"/>
              <a:lumOff val="80000"/>
            </a:schemeClr>
          </a:solidFill>
          <a:ln w="28575">
            <a:solidFill>
              <a:srgbClr val="007C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endParaRPr>
          </a:p>
        </p:txBody>
      </p:sp>
      <p:sp>
        <p:nvSpPr>
          <p:cNvPr id="32" name="TextBox 31">
            <a:extLst>
              <a:ext uri="{FF2B5EF4-FFF2-40B4-BE49-F238E27FC236}">
                <a16:creationId xmlns:a16="http://schemas.microsoft.com/office/drawing/2014/main" id="{BE091F7A-8150-4A11-BEAE-40424C951709}"/>
              </a:ext>
            </a:extLst>
          </p:cNvPr>
          <p:cNvSpPr txBox="1"/>
          <p:nvPr userDrawn="1"/>
        </p:nvSpPr>
        <p:spPr>
          <a:xfrm>
            <a:off x="212365" y="2195765"/>
            <a:ext cx="7358748" cy="1815882"/>
          </a:xfrm>
          <a:prstGeom prst="rect">
            <a:avLst/>
          </a:prstGeom>
          <a:noFill/>
        </p:spPr>
        <p:txBody>
          <a:bodyPr wrap="square">
            <a:spAutoFit/>
          </a:bodyPr>
          <a:lstStyle/>
          <a:p>
            <a:pPr algn="ctr"/>
            <a:r>
              <a:rPr lang="en-US" sz="2800" dirty="0">
                <a:solidFill>
                  <a:schemeClr val="bg1"/>
                </a:solidFill>
              </a:rPr>
              <a:t>Banyan provides the industry's most flexible freight technology solution with the most </a:t>
            </a:r>
            <a:r>
              <a:rPr lang="en-US" sz="2800" b="1" dirty="0">
                <a:solidFill>
                  <a:schemeClr val="bg1"/>
                </a:solidFill>
              </a:rPr>
              <a:t>Over-the-Road (OTR) </a:t>
            </a:r>
            <a:r>
              <a:rPr lang="en-US" sz="2800" dirty="0">
                <a:solidFill>
                  <a:schemeClr val="bg1"/>
                </a:solidFill>
              </a:rPr>
              <a:t>carrier connections in North America. </a:t>
            </a:r>
          </a:p>
        </p:txBody>
      </p:sp>
      <p:sp>
        <p:nvSpPr>
          <p:cNvPr id="33" name="TextBox 32">
            <a:extLst>
              <a:ext uri="{FF2B5EF4-FFF2-40B4-BE49-F238E27FC236}">
                <a16:creationId xmlns:a16="http://schemas.microsoft.com/office/drawing/2014/main" id="{4182B673-6131-4537-B55F-81BD725AEA7D}"/>
              </a:ext>
            </a:extLst>
          </p:cNvPr>
          <p:cNvSpPr txBox="1"/>
          <p:nvPr userDrawn="1"/>
        </p:nvSpPr>
        <p:spPr>
          <a:xfrm>
            <a:off x="277676" y="4342534"/>
            <a:ext cx="7358747" cy="1708160"/>
          </a:xfrm>
          <a:prstGeom prst="rect">
            <a:avLst/>
          </a:prstGeom>
          <a:noFill/>
        </p:spPr>
        <p:txBody>
          <a:bodyPr wrap="square">
            <a:spAutoFit/>
          </a:bodyPr>
          <a:lstStyle/>
          <a:p>
            <a:pPr algn="ctr"/>
            <a:r>
              <a:rPr lang="en-US" sz="2100" dirty="0">
                <a:solidFill>
                  <a:schemeClr val="bg1"/>
                </a:solidFill>
              </a:rPr>
              <a:t>Our </a:t>
            </a:r>
            <a:r>
              <a:rPr lang="en-US" sz="2100" b="1" dirty="0">
                <a:solidFill>
                  <a:srgbClr val="92D050"/>
                </a:solidFill>
              </a:rPr>
              <a:t>LIVE Connect </a:t>
            </a:r>
            <a:r>
              <a:rPr lang="en-US" sz="2100" dirty="0">
                <a:solidFill>
                  <a:schemeClr val="bg1"/>
                </a:solidFill>
              </a:rPr>
              <a:t>platform delivers real-time carrier connectivity and resources to help clients make better freight buying and management decisions through increased data availability and shipment visibility, saving time and money.</a:t>
            </a:r>
          </a:p>
        </p:txBody>
      </p:sp>
      <p:sp>
        <p:nvSpPr>
          <p:cNvPr id="34" name="TextBox 33">
            <a:extLst>
              <a:ext uri="{FF2B5EF4-FFF2-40B4-BE49-F238E27FC236}">
                <a16:creationId xmlns:a16="http://schemas.microsoft.com/office/drawing/2014/main" id="{65FD47F2-F30E-4E32-97EC-DF1D029A5A73}"/>
              </a:ext>
            </a:extLst>
          </p:cNvPr>
          <p:cNvSpPr txBox="1"/>
          <p:nvPr userDrawn="1"/>
        </p:nvSpPr>
        <p:spPr>
          <a:xfrm>
            <a:off x="7912908" y="1886710"/>
            <a:ext cx="3920888" cy="4247317"/>
          </a:xfrm>
          <a:prstGeom prst="rect">
            <a:avLst/>
          </a:prstGeom>
          <a:noFill/>
        </p:spPr>
        <p:txBody>
          <a:bodyPr wrap="square">
            <a:spAutoFit/>
          </a:bodyPr>
          <a:lstStyle/>
          <a:p>
            <a:pPr marL="285750" indent="-285750">
              <a:buFont typeface="Arial" panose="020B0604020202020204" pitchFamily="34" charset="0"/>
              <a:buChar char="•"/>
            </a:pPr>
            <a:r>
              <a:rPr lang="en-US" b="1" dirty="0">
                <a:solidFill>
                  <a:schemeClr val="accent6"/>
                </a:solidFill>
              </a:rPr>
              <a:t>20+ Years </a:t>
            </a:r>
            <a:r>
              <a:rPr lang="en-US" dirty="0">
                <a:solidFill>
                  <a:schemeClr val="accent6"/>
                </a:solidFill>
              </a:rPr>
              <a:t>Of Industry Leadership</a:t>
            </a:r>
          </a:p>
          <a:p>
            <a:pPr marL="285750" indent="-285750">
              <a:buFont typeface="Arial" panose="020B0604020202020204" pitchFamily="34" charset="0"/>
              <a:buChar char="•"/>
            </a:pPr>
            <a:r>
              <a:rPr lang="en-US" b="1" dirty="0">
                <a:solidFill>
                  <a:schemeClr val="accent6"/>
                </a:solidFill>
              </a:rPr>
              <a:t>60</a:t>
            </a:r>
            <a:r>
              <a:rPr lang="en-US" dirty="0">
                <a:solidFill>
                  <a:schemeClr val="accent6"/>
                </a:solidFill>
              </a:rPr>
              <a:t> Strong - Headquartered in Cleveland, OH</a:t>
            </a:r>
          </a:p>
          <a:p>
            <a:pPr marL="285750" indent="-285750">
              <a:buFont typeface="Arial" panose="020B0604020202020204" pitchFamily="34" charset="0"/>
              <a:buChar char="•"/>
            </a:pPr>
            <a:r>
              <a:rPr lang="en-US" b="1" dirty="0">
                <a:solidFill>
                  <a:schemeClr val="accent6"/>
                </a:solidFill>
              </a:rPr>
              <a:t>98% Market Coverage </a:t>
            </a:r>
            <a:r>
              <a:rPr lang="en-US" dirty="0">
                <a:solidFill>
                  <a:schemeClr val="accent6"/>
                </a:solidFill>
              </a:rPr>
              <a:t>In North America</a:t>
            </a:r>
          </a:p>
          <a:p>
            <a:pPr marL="285750" indent="-285750">
              <a:buFont typeface="Arial" panose="020B0604020202020204" pitchFamily="34" charset="0"/>
              <a:buChar char="•"/>
            </a:pPr>
            <a:r>
              <a:rPr lang="en-US" b="1" dirty="0">
                <a:solidFill>
                  <a:schemeClr val="accent6"/>
                </a:solidFill>
              </a:rPr>
              <a:t>200+</a:t>
            </a:r>
            <a:r>
              <a:rPr lang="en-US" dirty="0">
                <a:solidFill>
                  <a:schemeClr val="accent6"/>
                </a:solidFill>
              </a:rPr>
              <a:t> </a:t>
            </a:r>
            <a:r>
              <a:rPr lang="en-US" b="1" dirty="0">
                <a:solidFill>
                  <a:schemeClr val="accent6"/>
                </a:solidFill>
              </a:rPr>
              <a:t>Contracted Clients</a:t>
            </a:r>
          </a:p>
          <a:p>
            <a:pPr marL="285750" indent="-285750">
              <a:buFont typeface="Arial" panose="020B0604020202020204" pitchFamily="34" charset="0"/>
              <a:buChar char="•"/>
            </a:pPr>
            <a:r>
              <a:rPr lang="en-US" b="1" dirty="0">
                <a:solidFill>
                  <a:schemeClr val="accent6"/>
                </a:solidFill>
              </a:rPr>
              <a:t>3,700 Customers </a:t>
            </a:r>
            <a:r>
              <a:rPr lang="en-US" dirty="0">
                <a:solidFill>
                  <a:schemeClr val="accent6"/>
                </a:solidFill>
              </a:rPr>
              <a:t>- 50% Shippers | 50% Brokers/3PLs</a:t>
            </a:r>
          </a:p>
          <a:p>
            <a:pPr marL="285750" indent="-285750">
              <a:buFont typeface="Arial" panose="020B0604020202020204" pitchFamily="34" charset="0"/>
              <a:buChar char="•"/>
            </a:pPr>
            <a:r>
              <a:rPr lang="en-US" b="1" dirty="0">
                <a:solidFill>
                  <a:schemeClr val="accent6"/>
                </a:solidFill>
              </a:rPr>
              <a:t>25,000 Registered Users </a:t>
            </a:r>
            <a:r>
              <a:rPr lang="en-US" dirty="0">
                <a:solidFill>
                  <a:schemeClr val="accent6"/>
                </a:solidFill>
              </a:rPr>
              <a:t>in LIVE Connect</a:t>
            </a:r>
          </a:p>
          <a:p>
            <a:pPr marL="285750" indent="-285750">
              <a:buFont typeface="Arial" panose="020B0604020202020204" pitchFamily="34" charset="0"/>
              <a:buChar char="•"/>
            </a:pPr>
            <a:r>
              <a:rPr lang="en-US" b="1" dirty="0">
                <a:solidFill>
                  <a:schemeClr val="accent6"/>
                </a:solidFill>
              </a:rPr>
              <a:t>750,000+ Loads </a:t>
            </a:r>
            <a:r>
              <a:rPr lang="en-US" dirty="0">
                <a:solidFill>
                  <a:schemeClr val="accent6"/>
                </a:solidFill>
              </a:rPr>
              <a:t>Rated per Month</a:t>
            </a:r>
          </a:p>
          <a:p>
            <a:pPr marL="285750" indent="-285750">
              <a:buFont typeface="Arial" panose="020B0604020202020204" pitchFamily="34" charset="0"/>
              <a:buChar char="•"/>
            </a:pPr>
            <a:r>
              <a:rPr lang="en-US" b="1" dirty="0">
                <a:solidFill>
                  <a:schemeClr val="accent6"/>
                </a:solidFill>
              </a:rPr>
              <a:t>3,000,000+ Transactions And Loads </a:t>
            </a:r>
            <a:r>
              <a:rPr lang="en-US" dirty="0">
                <a:solidFill>
                  <a:schemeClr val="accent6"/>
                </a:solidFill>
              </a:rPr>
              <a:t>per Year</a:t>
            </a:r>
          </a:p>
        </p:txBody>
      </p:sp>
    </p:spTree>
    <p:extLst>
      <p:ext uri="{BB962C8B-B14F-4D97-AF65-F5344CB8AC3E}">
        <p14:creationId xmlns:p14="http://schemas.microsoft.com/office/powerpoint/2010/main" val="3392539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anyan - TM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53" name="Isosceles Triangle 52">
            <a:extLst>
              <a:ext uri="{FF2B5EF4-FFF2-40B4-BE49-F238E27FC236}">
                <a16:creationId xmlns:a16="http://schemas.microsoft.com/office/drawing/2014/main" id="{86BC778D-8D60-451B-9F77-455B473B3063}"/>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4" name="Picture 53">
            <a:extLst>
              <a:ext uri="{FF2B5EF4-FFF2-40B4-BE49-F238E27FC236}">
                <a16:creationId xmlns:a16="http://schemas.microsoft.com/office/drawing/2014/main" id="{6474AD30-74E5-4389-B89A-F36ADAC74ABF}"/>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2" name="Picture 2" descr="Forester Regular">
            <a:extLst>
              <a:ext uri="{FF2B5EF4-FFF2-40B4-BE49-F238E27FC236}">
                <a16:creationId xmlns:a16="http://schemas.microsoft.com/office/drawing/2014/main" id="{B4656883-34D6-4E6D-B8D9-4E32425C4CBF}"/>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36" name="Title 1">
            <a:extLst>
              <a:ext uri="{FF2B5EF4-FFF2-40B4-BE49-F238E27FC236}">
                <a16:creationId xmlns:a16="http://schemas.microsoft.com/office/drawing/2014/main" id="{5BD1076E-E023-4F9D-87E1-E6E092E62A11}"/>
              </a:ext>
            </a:extLst>
          </p:cNvPr>
          <p:cNvSpPr txBox="1">
            <a:spLocks/>
          </p:cNvSpPr>
          <p:nvPr userDrawn="1"/>
        </p:nvSpPr>
        <p:spPr>
          <a:xfrm>
            <a:off x="250334" y="26708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RIM TMS - </a:t>
            </a:r>
          </a:p>
        </p:txBody>
      </p:sp>
      <p:pic>
        <p:nvPicPr>
          <p:cNvPr id="137" name="Picture 4" descr="Opportunities for Freight Technology in Any Economy: Embracing AI">
            <a:extLst>
              <a:ext uri="{FF2B5EF4-FFF2-40B4-BE49-F238E27FC236}">
                <a16:creationId xmlns:a16="http://schemas.microsoft.com/office/drawing/2014/main" id="{4D91C2A0-4C38-4445-B688-170786D9837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375703" y="294306"/>
            <a:ext cx="2564466" cy="497533"/>
          </a:xfrm>
          <a:prstGeom prst="rect">
            <a:avLst/>
          </a:prstGeom>
          <a:noFill/>
          <a:extLst>
            <a:ext uri="{909E8E84-426E-40DD-AFC4-6F175D3DCCD1}">
              <a14:hiddenFill xmlns:a14="http://schemas.microsoft.com/office/drawing/2010/main">
                <a:solidFill>
                  <a:srgbClr val="FFFFFF"/>
                </a:solidFill>
              </a14:hiddenFill>
            </a:ext>
          </a:extLst>
        </p:spPr>
      </p:pic>
      <p:sp>
        <p:nvSpPr>
          <p:cNvPr id="138" name="Rectangle: Rounded Corners 137">
            <a:extLst>
              <a:ext uri="{FF2B5EF4-FFF2-40B4-BE49-F238E27FC236}">
                <a16:creationId xmlns:a16="http://schemas.microsoft.com/office/drawing/2014/main" id="{AD941187-1E3B-458B-914F-4CA045D9ED27}"/>
              </a:ext>
            </a:extLst>
          </p:cNvPr>
          <p:cNvSpPr/>
          <p:nvPr userDrawn="1"/>
        </p:nvSpPr>
        <p:spPr>
          <a:xfrm>
            <a:off x="163004" y="1874464"/>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Rectangle: Rounded Corners 138">
            <a:extLst>
              <a:ext uri="{FF2B5EF4-FFF2-40B4-BE49-F238E27FC236}">
                <a16:creationId xmlns:a16="http://schemas.microsoft.com/office/drawing/2014/main" id="{90B86FF0-0563-48AD-931B-AC6BB999FE2A}"/>
              </a:ext>
            </a:extLst>
          </p:cNvPr>
          <p:cNvSpPr/>
          <p:nvPr userDrawn="1"/>
        </p:nvSpPr>
        <p:spPr>
          <a:xfrm>
            <a:off x="4181847" y="1874462"/>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Rectangle: Rounded Corners 139">
            <a:extLst>
              <a:ext uri="{FF2B5EF4-FFF2-40B4-BE49-F238E27FC236}">
                <a16:creationId xmlns:a16="http://schemas.microsoft.com/office/drawing/2014/main" id="{9E6B4EF7-BFE9-4315-9967-9141469B2FA8}"/>
              </a:ext>
            </a:extLst>
          </p:cNvPr>
          <p:cNvSpPr/>
          <p:nvPr userDrawn="1"/>
        </p:nvSpPr>
        <p:spPr>
          <a:xfrm>
            <a:off x="8200693" y="1874461"/>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Rectangle: Rounded Corners 140">
            <a:extLst>
              <a:ext uri="{FF2B5EF4-FFF2-40B4-BE49-F238E27FC236}">
                <a16:creationId xmlns:a16="http://schemas.microsoft.com/office/drawing/2014/main" id="{40745512-F1D8-4C4D-AC46-DE2A61892037}"/>
              </a:ext>
            </a:extLst>
          </p:cNvPr>
          <p:cNvSpPr/>
          <p:nvPr userDrawn="1"/>
        </p:nvSpPr>
        <p:spPr>
          <a:xfrm>
            <a:off x="163004" y="4250726"/>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Rectangle: Rounded Corners 141">
            <a:extLst>
              <a:ext uri="{FF2B5EF4-FFF2-40B4-BE49-F238E27FC236}">
                <a16:creationId xmlns:a16="http://schemas.microsoft.com/office/drawing/2014/main" id="{882BE87F-EE10-4056-83F8-CF0ADEA42FBE}"/>
              </a:ext>
            </a:extLst>
          </p:cNvPr>
          <p:cNvSpPr/>
          <p:nvPr userDrawn="1"/>
        </p:nvSpPr>
        <p:spPr>
          <a:xfrm>
            <a:off x="4181847" y="4250724"/>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Rectangle: Rounded Corners 142">
            <a:extLst>
              <a:ext uri="{FF2B5EF4-FFF2-40B4-BE49-F238E27FC236}">
                <a16:creationId xmlns:a16="http://schemas.microsoft.com/office/drawing/2014/main" id="{127D32BD-EE6E-43F3-8F9D-5D809CB29880}"/>
              </a:ext>
            </a:extLst>
          </p:cNvPr>
          <p:cNvSpPr/>
          <p:nvPr userDrawn="1"/>
        </p:nvSpPr>
        <p:spPr>
          <a:xfrm>
            <a:off x="8200693" y="4250723"/>
            <a:ext cx="3793067" cy="2200877"/>
          </a:xfrm>
          <a:prstGeom prst="roundRect">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4" name="Group 143">
            <a:extLst>
              <a:ext uri="{FF2B5EF4-FFF2-40B4-BE49-F238E27FC236}">
                <a16:creationId xmlns:a16="http://schemas.microsoft.com/office/drawing/2014/main" id="{98E081D3-365B-43CE-B903-BC95BE9E55AE}"/>
              </a:ext>
            </a:extLst>
          </p:cNvPr>
          <p:cNvGrpSpPr/>
          <p:nvPr userDrawn="1"/>
        </p:nvGrpSpPr>
        <p:grpSpPr>
          <a:xfrm>
            <a:off x="985011" y="1802843"/>
            <a:ext cx="1921187" cy="1364045"/>
            <a:chOff x="1196435" y="1785555"/>
            <a:chExt cx="1535474" cy="1130300"/>
          </a:xfrm>
        </p:grpSpPr>
        <p:pic>
          <p:nvPicPr>
            <p:cNvPr id="145" name="Graphic 16" descr="Truck outline">
              <a:extLst>
                <a:ext uri="{FF2B5EF4-FFF2-40B4-BE49-F238E27FC236}">
                  <a16:creationId xmlns:a16="http://schemas.microsoft.com/office/drawing/2014/main" id="{AC1C502D-FCA2-4508-8A52-B6394EA476C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601609" y="1785555"/>
              <a:ext cx="1130300" cy="1130300"/>
            </a:xfrm>
            <a:prstGeom prst="rect">
              <a:avLst/>
            </a:prstGeom>
          </p:spPr>
        </p:pic>
        <p:cxnSp>
          <p:nvCxnSpPr>
            <p:cNvPr id="146" name="Straight Connector 145">
              <a:extLst>
                <a:ext uri="{FF2B5EF4-FFF2-40B4-BE49-F238E27FC236}">
                  <a16:creationId xmlns:a16="http://schemas.microsoft.com/office/drawing/2014/main" id="{EF3EFF01-84F0-4C50-8EC4-C835F38EAEF0}"/>
                </a:ext>
              </a:extLst>
            </p:cNvPr>
            <p:cNvCxnSpPr/>
            <p:nvPr/>
          </p:nvCxnSpPr>
          <p:spPr>
            <a:xfrm flipH="1">
              <a:off x="1196435" y="2200576"/>
              <a:ext cx="365760" cy="0"/>
            </a:xfrm>
            <a:prstGeom prst="line">
              <a:avLst/>
            </a:prstGeom>
            <a:ln w="28575">
              <a:solidFill>
                <a:srgbClr val="007CBB"/>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5AEA3A69-1965-4EFC-9C22-ACA4CB6603D1}"/>
                </a:ext>
              </a:extLst>
            </p:cNvPr>
            <p:cNvCxnSpPr>
              <a:cxnSpLocks/>
            </p:cNvCxnSpPr>
            <p:nvPr/>
          </p:nvCxnSpPr>
          <p:spPr>
            <a:xfrm flipH="1">
              <a:off x="1331734" y="2336070"/>
              <a:ext cx="230461" cy="0"/>
            </a:xfrm>
            <a:prstGeom prst="line">
              <a:avLst/>
            </a:prstGeom>
            <a:ln w="28575">
              <a:solidFill>
                <a:srgbClr val="007CBB"/>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AFBEFFF8-D4FE-4645-9868-99A4A51B8BFF}"/>
                </a:ext>
              </a:extLst>
            </p:cNvPr>
            <p:cNvCxnSpPr>
              <a:cxnSpLocks/>
            </p:cNvCxnSpPr>
            <p:nvPr/>
          </p:nvCxnSpPr>
          <p:spPr>
            <a:xfrm flipH="1">
              <a:off x="1446964" y="2467276"/>
              <a:ext cx="115231" cy="0"/>
            </a:xfrm>
            <a:prstGeom prst="line">
              <a:avLst/>
            </a:prstGeom>
            <a:ln w="28575">
              <a:solidFill>
                <a:srgbClr val="007CBB"/>
              </a:solidFill>
            </a:ln>
          </p:spPr>
          <p:style>
            <a:lnRef idx="1">
              <a:schemeClr val="accent1"/>
            </a:lnRef>
            <a:fillRef idx="0">
              <a:schemeClr val="accent1"/>
            </a:fillRef>
            <a:effectRef idx="0">
              <a:schemeClr val="accent1"/>
            </a:effectRef>
            <a:fontRef idx="minor">
              <a:schemeClr val="tx1"/>
            </a:fontRef>
          </p:style>
        </p:cxnSp>
      </p:grpSp>
      <p:sp>
        <p:nvSpPr>
          <p:cNvPr id="149" name="TextBox 148">
            <a:extLst>
              <a:ext uri="{FF2B5EF4-FFF2-40B4-BE49-F238E27FC236}">
                <a16:creationId xmlns:a16="http://schemas.microsoft.com/office/drawing/2014/main" id="{049DC80B-665F-449D-8C5A-93ADD3B3FCED}"/>
              </a:ext>
            </a:extLst>
          </p:cNvPr>
          <p:cNvSpPr txBox="1"/>
          <p:nvPr userDrawn="1"/>
        </p:nvSpPr>
        <p:spPr>
          <a:xfrm>
            <a:off x="163001" y="2838572"/>
            <a:ext cx="3793067" cy="123110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panose="020B0604030504040204" pitchFamily="34" charset="0"/>
              </a:rPr>
              <a:t>Easy Transaction Execution </a:t>
            </a:r>
          </a:p>
          <a:p>
            <a:pPr algn="ctr"/>
            <a:r>
              <a:rPr lang="en-US" sz="1400" dirty="0">
                <a:solidFill>
                  <a:srgbClr val="007CBB"/>
                </a:solidFill>
                <a:latin typeface="+mj-lt"/>
                <a:ea typeface="Verdana" panose="020B0604030504040204" pitchFamily="34" charset="0"/>
              </a:rPr>
              <a:t>Easily rate, schedule, and track your shipments with real time carrier connections and visibility to save both time and money. </a:t>
            </a:r>
          </a:p>
        </p:txBody>
      </p:sp>
      <p:sp>
        <p:nvSpPr>
          <p:cNvPr id="150" name="TextBox 149">
            <a:extLst>
              <a:ext uri="{FF2B5EF4-FFF2-40B4-BE49-F238E27FC236}">
                <a16:creationId xmlns:a16="http://schemas.microsoft.com/office/drawing/2014/main" id="{7060A371-9F13-4E82-B06D-6F6F5FC7986A}"/>
              </a:ext>
            </a:extLst>
          </p:cNvPr>
          <p:cNvSpPr txBox="1"/>
          <p:nvPr userDrawn="1"/>
        </p:nvSpPr>
        <p:spPr>
          <a:xfrm>
            <a:off x="4181843" y="2838572"/>
            <a:ext cx="3793067"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a:sym typeface="Century Gothic"/>
              </a:rPr>
              <a:t>3x Carrier Connections </a:t>
            </a:r>
            <a:endParaRPr lang="en-US" b="1" u="sng" dirty="0">
              <a:solidFill>
                <a:schemeClr val="dk1"/>
              </a:solidFill>
              <a:latin typeface="+mj-lt"/>
              <a:ea typeface="Verdana"/>
            </a:endParaRPr>
          </a:p>
          <a:p>
            <a:pPr algn="ctr"/>
            <a:r>
              <a:rPr lang="en-US" sz="1400" dirty="0">
                <a:solidFill>
                  <a:schemeClr val="dk1"/>
                </a:solidFill>
                <a:latin typeface="+mj-lt"/>
                <a:ea typeface="Verdana"/>
                <a:sym typeface="Century Gothic"/>
              </a:rPr>
              <a:t>Access 3x more real-time OTR carrier connections including </a:t>
            </a:r>
            <a:r>
              <a:rPr lang="en-US" sz="1400" b="1" u="sng" dirty="0">
                <a:solidFill>
                  <a:schemeClr val="dk1"/>
                </a:solidFill>
                <a:latin typeface="+mj-lt"/>
                <a:ea typeface="Verdana"/>
                <a:sym typeface="Century Gothic"/>
              </a:rPr>
              <a:t>LTL, Truckload, Local Carrier, and Parcel carriers.</a:t>
            </a:r>
            <a:endParaRPr lang="en-US" sz="1400" b="1" dirty="0">
              <a:solidFill>
                <a:schemeClr val="dk1"/>
              </a:solidFill>
              <a:latin typeface="+mj-lt"/>
              <a:ea typeface="Verdana"/>
            </a:endParaRPr>
          </a:p>
        </p:txBody>
      </p:sp>
      <p:pic>
        <p:nvPicPr>
          <p:cNvPr id="151" name="Graphic 14" descr="Network outline">
            <a:extLst>
              <a:ext uri="{FF2B5EF4-FFF2-40B4-BE49-F238E27FC236}">
                <a16:creationId xmlns:a16="http://schemas.microsoft.com/office/drawing/2014/main" id="{F88A6F27-0223-444A-B685-6AE2F9266571}"/>
              </a:ext>
            </a:extLst>
          </p:cNvPr>
          <p:cNvPicPr>
            <a:picLocks noChangeAspect="1"/>
          </p:cNvPicPr>
          <p:nvPr userDrawn="1"/>
        </p:nvPicPr>
        <p:blipFill>
          <a:blip r:embed="rId13">
            <a:extLst>
              <a:ext uri="{96DAC541-7B7A-43D3-8B79-37D633B846F1}">
                <asvg:svgBlip xmlns:asvg="http://schemas.microsoft.com/office/drawing/2016/SVG/main" r:embed="rId14"/>
              </a:ext>
            </a:extLst>
          </a:blip>
          <a:stretch>
            <a:fillRect/>
          </a:stretch>
        </p:blipFill>
        <p:spPr>
          <a:xfrm>
            <a:off x="5606845" y="1873502"/>
            <a:ext cx="1130300" cy="1130300"/>
          </a:xfrm>
          <a:prstGeom prst="rect">
            <a:avLst/>
          </a:prstGeom>
        </p:spPr>
      </p:pic>
      <p:sp>
        <p:nvSpPr>
          <p:cNvPr id="152" name="TextBox 151">
            <a:extLst>
              <a:ext uri="{FF2B5EF4-FFF2-40B4-BE49-F238E27FC236}">
                <a16:creationId xmlns:a16="http://schemas.microsoft.com/office/drawing/2014/main" id="{DC1B4FA0-0366-484B-A75C-A510106CE405}"/>
              </a:ext>
            </a:extLst>
          </p:cNvPr>
          <p:cNvSpPr txBox="1"/>
          <p:nvPr userDrawn="1"/>
        </p:nvSpPr>
        <p:spPr>
          <a:xfrm>
            <a:off x="8225476" y="2690124"/>
            <a:ext cx="3768284" cy="123110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a:sym typeface="Century Gothic"/>
              </a:rPr>
              <a:t>98% Market Coverage</a:t>
            </a:r>
            <a:endParaRPr lang="en-US" b="1" u="sng" dirty="0">
              <a:solidFill>
                <a:schemeClr val="dk1"/>
              </a:solidFill>
              <a:latin typeface="+mj-lt"/>
              <a:ea typeface="Verdana"/>
            </a:endParaRPr>
          </a:p>
          <a:p>
            <a:pPr algn="ctr"/>
            <a:r>
              <a:rPr lang="en-US" sz="1400" b="0" i="0" u="none" strike="noStrike" dirty="0">
                <a:solidFill>
                  <a:srgbClr val="007CBB"/>
                </a:solidFill>
                <a:effectLst/>
                <a:latin typeface="+mj-lt"/>
                <a:ea typeface="Verdana"/>
              </a:rPr>
              <a:t>Get your shipments where they need to go with over 98% market coverage in </a:t>
            </a:r>
            <a:r>
              <a:rPr lang="en-US" sz="1400" dirty="0">
                <a:solidFill>
                  <a:srgbClr val="007CBB"/>
                </a:solidFill>
                <a:latin typeface="+mj-lt"/>
                <a:ea typeface="Verdana"/>
              </a:rPr>
              <a:t>the US and Canada including over 10,000 local carrier drivers an assets.</a:t>
            </a:r>
          </a:p>
        </p:txBody>
      </p:sp>
      <p:pic>
        <p:nvPicPr>
          <p:cNvPr id="153" name="Graphic 152" descr="North America with solid fill">
            <a:extLst>
              <a:ext uri="{FF2B5EF4-FFF2-40B4-BE49-F238E27FC236}">
                <a16:creationId xmlns:a16="http://schemas.microsoft.com/office/drawing/2014/main" id="{D8231382-4C8F-4288-A50A-465137A8F461}"/>
              </a:ext>
            </a:extLst>
          </p:cNvPr>
          <p:cNvPicPr>
            <a:picLocks noChangeAspect="1"/>
          </p:cNvPicPr>
          <p:nvPr userDrawn="1"/>
        </p:nvPicPr>
        <p:blipFill>
          <a:blip r:embed="rId15">
            <a:extLst>
              <a:ext uri="{96DAC541-7B7A-43D3-8B79-37D633B846F1}">
                <asvg:svgBlip xmlns:asvg="http://schemas.microsoft.com/office/drawing/2016/SVG/main" r:embed="rId16"/>
              </a:ext>
            </a:extLst>
          </a:blip>
          <a:stretch>
            <a:fillRect/>
          </a:stretch>
        </p:blipFill>
        <p:spPr>
          <a:xfrm>
            <a:off x="9474405" y="1740488"/>
            <a:ext cx="1270426" cy="1270426"/>
          </a:xfrm>
          <a:prstGeom prst="rect">
            <a:avLst/>
          </a:prstGeom>
        </p:spPr>
      </p:pic>
      <p:pic>
        <p:nvPicPr>
          <p:cNvPr id="154" name="Graphic 153" descr="Route (Two Pins With A Path) outline">
            <a:extLst>
              <a:ext uri="{FF2B5EF4-FFF2-40B4-BE49-F238E27FC236}">
                <a16:creationId xmlns:a16="http://schemas.microsoft.com/office/drawing/2014/main" id="{C02BADF4-845C-4003-9F01-6724063811ED}"/>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1442650" y="4275091"/>
            <a:ext cx="1131888" cy="1131888"/>
          </a:xfrm>
          <a:prstGeom prst="rect">
            <a:avLst/>
          </a:prstGeom>
        </p:spPr>
      </p:pic>
      <p:sp>
        <p:nvSpPr>
          <p:cNvPr id="155" name="TextBox 154">
            <a:extLst>
              <a:ext uri="{FF2B5EF4-FFF2-40B4-BE49-F238E27FC236}">
                <a16:creationId xmlns:a16="http://schemas.microsoft.com/office/drawing/2014/main" id="{BBEF9304-7D8F-441B-A1F7-50D6484BBDD9}"/>
              </a:ext>
            </a:extLst>
          </p:cNvPr>
          <p:cNvSpPr txBox="1"/>
          <p:nvPr userDrawn="1"/>
        </p:nvSpPr>
        <p:spPr>
          <a:xfrm>
            <a:off x="163001" y="5224412"/>
            <a:ext cx="3793067"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panose="020B0604030504040204" pitchFamily="34" charset="0"/>
              </a:rPr>
              <a:t>Visibility Your Customers Expect </a:t>
            </a:r>
          </a:p>
          <a:p>
            <a:pPr algn="ctr"/>
            <a:r>
              <a:rPr lang="en-US" sz="1400" dirty="0">
                <a:solidFill>
                  <a:schemeClr val="dk1"/>
                </a:solidFill>
                <a:latin typeface="+mj-lt"/>
                <a:ea typeface="Verdana" panose="020B0604030504040204" pitchFamily="34" charset="0"/>
              </a:rPr>
              <a:t>Keep your customers and team informed every step of the way with visibility into delivery timelines and statuses. </a:t>
            </a:r>
          </a:p>
        </p:txBody>
      </p:sp>
      <p:sp>
        <p:nvSpPr>
          <p:cNvPr id="156" name="TextBox 155">
            <a:extLst>
              <a:ext uri="{FF2B5EF4-FFF2-40B4-BE49-F238E27FC236}">
                <a16:creationId xmlns:a16="http://schemas.microsoft.com/office/drawing/2014/main" id="{6D8FB73D-81EA-414D-B3B7-620843515371}"/>
              </a:ext>
            </a:extLst>
          </p:cNvPr>
          <p:cNvSpPr txBox="1"/>
          <p:nvPr userDrawn="1"/>
        </p:nvSpPr>
        <p:spPr>
          <a:xfrm>
            <a:off x="4181843" y="5224412"/>
            <a:ext cx="3793067" cy="123110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panose="020B0604030504040204" pitchFamily="34" charset="0"/>
                <a:sym typeface="Century Gothic"/>
              </a:rPr>
              <a:t>Multi-Mode On-Screen</a:t>
            </a:r>
            <a:endParaRPr lang="en-US" u="sng" dirty="0">
              <a:solidFill>
                <a:schemeClr val="dk1"/>
              </a:solidFill>
              <a:latin typeface="+mj-lt"/>
              <a:ea typeface="Verdana" panose="020B0604030504040204" pitchFamily="34" charset="0"/>
            </a:endParaRPr>
          </a:p>
          <a:p>
            <a:pPr algn="ctr"/>
            <a:r>
              <a:rPr lang="en-US" sz="1400" dirty="0">
                <a:solidFill>
                  <a:srgbClr val="007CBB"/>
                </a:solidFill>
                <a:latin typeface="+mj-lt"/>
                <a:ea typeface="Verdana"/>
                <a:sym typeface="Century Gothic"/>
              </a:rPr>
              <a:t>View all modes, rates, and transit times from your contracted carriers on a single screen so you can pick the best mode and rate every time.</a:t>
            </a:r>
            <a:endParaRPr lang="en-US" sz="1400" dirty="0">
              <a:solidFill>
                <a:srgbClr val="007CBB"/>
              </a:solidFill>
              <a:latin typeface="+mj-lt"/>
              <a:ea typeface="Verdana"/>
            </a:endParaRPr>
          </a:p>
        </p:txBody>
      </p:sp>
      <p:grpSp>
        <p:nvGrpSpPr>
          <p:cNvPr id="157" name="Group 156">
            <a:extLst>
              <a:ext uri="{FF2B5EF4-FFF2-40B4-BE49-F238E27FC236}">
                <a16:creationId xmlns:a16="http://schemas.microsoft.com/office/drawing/2014/main" id="{068E89D8-6510-4F98-A1A7-FCFE4FCA13E3}"/>
              </a:ext>
            </a:extLst>
          </p:cNvPr>
          <p:cNvGrpSpPr/>
          <p:nvPr userDrawn="1"/>
        </p:nvGrpSpPr>
        <p:grpSpPr>
          <a:xfrm>
            <a:off x="5364712" y="4306229"/>
            <a:ext cx="1427333" cy="1427333"/>
            <a:chOff x="5340826" y="3547588"/>
            <a:chExt cx="1399222" cy="1399222"/>
          </a:xfrm>
        </p:grpSpPr>
        <p:pic>
          <p:nvPicPr>
            <p:cNvPr id="158" name="Graphic 157" descr="Laptop outline">
              <a:extLst>
                <a:ext uri="{FF2B5EF4-FFF2-40B4-BE49-F238E27FC236}">
                  <a16:creationId xmlns:a16="http://schemas.microsoft.com/office/drawing/2014/main" id="{94DBC9F2-2D7B-439B-A2F2-A11B5FD842B7}"/>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5340826" y="3547588"/>
              <a:ext cx="1399222" cy="1399222"/>
            </a:xfrm>
            <a:prstGeom prst="rect">
              <a:avLst/>
            </a:prstGeom>
          </p:spPr>
        </p:pic>
        <p:grpSp>
          <p:nvGrpSpPr>
            <p:cNvPr id="159" name="Group 158">
              <a:extLst>
                <a:ext uri="{FF2B5EF4-FFF2-40B4-BE49-F238E27FC236}">
                  <a16:creationId xmlns:a16="http://schemas.microsoft.com/office/drawing/2014/main" id="{DB24A085-BB51-410F-82AA-20E96FA390FB}"/>
                </a:ext>
              </a:extLst>
            </p:cNvPr>
            <p:cNvGrpSpPr/>
            <p:nvPr/>
          </p:nvGrpSpPr>
          <p:grpSpPr>
            <a:xfrm>
              <a:off x="5675932" y="3821967"/>
              <a:ext cx="725835" cy="749062"/>
              <a:chOff x="1510431" y="1430933"/>
              <a:chExt cx="1371600" cy="1371600"/>
            </a:xfrm>
          </p:grpSpPr>
          <p:pic>
            <p:nvPicPr>
              <p:cNvPr id="160" name="Graphic 2" descr="Table outline">
                <a:extLst>
                  <a:ext uri="{FF2B5EF4-FFF2-40B4-BE49-F238E27FC236}">
                    <a16:creationId xmlns:a16="http://schemas.microsoft.com/office/drawing/2014/main" id="{4B8C6DA2-E49C-4185-86F7-631D63DC5406}"/>
                  </a:ext>
                </a:extLst>
              </p:cNvPr>
              <p:cNvPicPr>
                <a:picLocks noChangeAspect="1"/>
              </p:cNvPicPr>
              <p:nvPr/>
            </p:nvPicPr>
            <p:blipFill>
              <a:blip r:embed="rId21" cstate="print">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1510431" y="1430933"/>
                <a:ext cx="1371600" cy="1371600"/>
              </a:xfrm>
              <a:prstGeom prst="rect">
                <a:avLst/>
              </a:prstGeom>
            </p:spPr>
          </p:pic>
          <p:cxnSp>
            <p:nvCxnSpPr>
              <p:cNvPr id="161" name="Straight Connector 160">
                <a:extLst>
                  <a:ext uri="{FF2B5EF4-FFF2-40B4-BE49-F238E27FC236}">
                    <a16:creationId xmlns:a16="http://schemas.microsoft.com/office/drawing/2014/main" id="{1D3CF47A-301F-486D-A728-1C444D175845}"/>
                  </a:ext>
                </a:extLst>
              </p:cNvPr>
              <p:cNvCxnSpPr/>
              <p:nvPr/>
            </p:nvCxnSpPr>
            <p:spPr>
              <a:xfrm>
                <a:off x="1751557" y="1866843"/>
                <a:ext cx="173280" cy="0"/>
              </a:xfrm>
              <a:prstGeom prst="line">
                <a:avLst/>
              </a:prstGeom>
              <a:solidFill>
                <a:srgbClr val="92D050"/>
              </a:solidFill>
              <a:ln>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76D8178A-8EAA-4D5F-97FB-52952DCD26F0}"/>
                  </a:ext>
                </a:extLst>
              </p:cNvPr>
              <p:cNvCxnSpPr/>
              <p:nvPr/>
            </p:nvCxnSpPr>
            <p:spPr>
              <a:xfrm>
                <a:off x="1753645" y="2106925"/>
                <a:ext cx="173280" cy="0"/>
              </a:xfrm>
              <a:prstGeom prst="line">
                <a:avLst/>
              </a:prstGeom>
              <a:solidFill>
                <a:srgbClr val="92D050"/>
              </a:solidFill>
              <a:ln>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FB319E-5A4B-4D2B-A38F-1C314962C8CB}"/>
                  </a:ext>
                </a:extLst>
              </p:cNvPr>
              <p:cNvCxnSpPr/>
              <p:nvPr/>
            </p:nvCxnSpPr>
            <p:spPr>
              <a:xfrm>
                <a:off x="1750116" y="2343552"/>
                <a:ext cx="173280" cy="0"/>
              </a:xfrm>
              <a:prstGeom prst="line">
                <a:avLst/>
              </a:prstGeom>
              <a:solidFill>
                <a:srgbClr val="92D050"/>
              </a:solidFill>
              <a:ln>
                <a:solidFill>
                  <a:srgbClr val="92D050"/>
                </a:solidFill>
              </a:ln>
            </p:spPr>
            <p:style>
              <a:lnRef idx="1">
                <a:schemeClr val="accent1"/>
              </a:lnRef>
              <a:fillRef idx="0">
                <a:schemeClr val="accent1"/>
              </a:fillRef>
              <a:effectRef idx="0">
                <a:schemeClr val="accent1"/>
              </a:effectRef>
              <a:fontRef idx="minor">
                <a:schemeClr val="tx1"/>
              </a:fontRef>
            </p:style>
          </p:cxnSp>
          <p:pic>
            <p:nvPicPr>
              <p:cNvPr id="164" name="Graphic 6" descr="Dollar outline">
                <a:extLst>
                  <a:ext uri="{FF2B5EF4-FFF2-40B4-BE49-F238E27FC236}">
                    <a16:creationId xmlns:a16="http://schemas.microsoft.com/office/drawing/2014/main" id="{43C559CE-2E64-4A74-A43B-2D7CDA7F7183}"/>
                  </a:ext>
                </a:extLst>
              </p:cNvPr>
              <p:cNvPicPr>
                <a:picLocks noChangeAspect="1"/>
              </p:cNvPicPr>
              <p:nvPr/>
            </p:nvPicPr>
            <p:blipFill>
              <a:blip r:embed="rId23" cstate="print">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2100719" y="1773422"/>
                <a:ext cx="195561" cy="195561"/>
              </a:xfrm>
              <a:prstGeom prst="rect">
                <a:avLst/>
              </a:prstGeom>
            </p:spPr>
          </p:pic>
          <p:pic>
            <p:nvPicPr>
              <p:cNvPr id="165" name="Graphic 7" descr="Dollar outline">
                <a:extLst>
                  <a:ext uri="{FF2B5EF4-FFF2-40B4-BE49-F238E27FC236}">
                    <a16:creationId xmlns:a16="http://schemas.microsoft.com/office/drawing/2014/main" id="{E723BA6E-5A27-4449-AAC8-F421FCBCD45D}"/>
                  </a:ext>
                </a:extLst>
              </p:cNvPr>
              <p:cNvPicPr>
                <a:picLocks noChangeAspect="1"/>
              </p:cNvPicPr>
              <p:nvPr/>
            </p:nvPicPr>
            <p:blipFill>
              <a:blip r:embed="rId23" cstate="print">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2102807" y="2026030"/>
                <a:ext cx="195561" cy="195561"/>
              </a:xfrm>
              <a:prstGeom prst="rect">
                <a:avLst/>
              </a:prstGeom>
            </p:spPr>
          </p:pic>
          <p:pic>
            <p:nvPicPr>
              <p:cNvPr id="166" name="Graphic 8" descr="Dollar outline">
                <a:extLst>
                  <a:ext uri="{FF2B5EF4-FFF2-40B4-BE49-F238E27FC236}">
                    <a16:creationId xmlns:a16="http://schemas.microsoft.com/office/drawing/2014/main" id="{C7556721-DC18-4C2B-9DC4-E59D607F0A16}"/>
                  </a:ext>
                </a:extLst>
              </p:cNvPr>
              <p:cNvPicPr>
                <a:picLocks noChangeAspect="1"/>
              </p:cNvPicPr>
              <p:nvPr/>
            </p:nvPicPr>
            <p:blipFill>
              <a:blip r:embed="rId23" cstate="print">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2104895" y="2241060"/>
                <a:ext cx="195561" cy="195561"/>
              </a:xfrm>
              <a:prstGeom prst="rect">
                <a:avLst/>
              </a:prstGeom>
            </p:spPr>
          </p:pic>
          <p:pic>
            <p:nvPicPr>
              <p:cNvPr id="167" name="Graphic 10" descr="Clock outline">
                <a:extLst>
                  <a:ext uri="{FF2B5EF4-FFF2-40B4-BE49-F238E27FC236}">
                    <a16:creationId xmlns:a16="http://schemas.microsoft.com/office/drawing/2014/main" id="{D80023EC-B4B0-44AA-B313-44444FFFDB81}"/>
                  </a:ext>
                </a:extLst>
              </p:cNvPr>
              <p:cNvPicPr>
                <a:picLocks noChangeAspect="1"/>
              </p:cNvPicPr>
              <p:nvPr/>
            </p:nvPicPr>
            <p:blipFill>
              <a:blip r:embed="rId25"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2463800" y="1801585"/>
                <a:ext cx="161472" cy="161472"/>
              </a:xfrm>
              <a:prstGeom prst="rect">
                <a:avLst/>
              </a:prstGeom>
            </p:spPr>
          </p:pic>
          <p:pic>
            <p:nvPicPr>
              <p:cNvPr id="168" name="Graphic 10" descr="Clock outline">
                <a:extLst>
                  <a:ext uri="{FF2B5EF4-FFF2-40B4-BE49-F238E27FC236}">
                    <a16:creationId xmlns:a16="http://schemas.microsoft.com/office/drawing/2014/main" id="{344B703C-1469-4A85-9090-0D29AE6F88D3}"/>
                  </a:ext>
                </a:extLst>
              </p:cNvPr>
              <p:cNvPicPr>
                <a:picLocks noChangeAspect="1"/>
              </p:cNvPicPr>
              <p:nvPr/>
            </p:nvPicPr>
            <p:blipFill>
              <a:blip r:embed="rId25"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2463799" y="2037442"/>
                <a:ext cx="161472" cy="161472"/>
              </a:xfrm>
              <a:prstGeom prst="rect">
                <a:avLst/>
              </a:prstGeom>
            </p:spPr>
          </p:pic>
          <p:pic>
            <p:nvPicPr>
              <p:cNvPr id="169" name="Graphic 11" descr="Clock outline">
                <a:extLst>
                  <a:ext uri="{FF2B5EF4-FFF2-40B4-BE49-F238E27FC236}">
                    <a16:creationId xmlns:a16="http://schemas.microsoft.com/office/drawing/2014/main" id="{D2830B13-7263-4062-B763-C823557AE4FC}"/>
                  </a:ext>
                </a:extLst>
              </p:cNvPr>
              <p:cNvPicPr>
                <a:picLocks noChangeAspect="1"/>
              </p:cNvPicPr>
              <p:nvPr/>
            </p:nvPicPr>
            <p:blipFill>
              <a:blip r:embed="rId25" cstate="print">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2463798" y="2264227"/>
                <a:ext cx="161472" cy="161472"/>
              </a:xfrm>
              <a:prstGeom prst="rect">
                <a:avLst/>
              </a:prstGeom>
            </p:spPr>
          </p:pic>
        </p:grpSp>
      </p:grpSp>
      <p:sp>
        <p:nvSpPr>
          <p:cNvPr id="170" name="TextBox 169">
            <a:extLst>
              <a:ext uri="{FF2B5EF4-FFF2-40B4-BE49-F238E27FC236}">
                <a16:creationId xmlns:a16="http://schemas.microsoft.com/office/drawing/2014/main" id="{AEC05DEE-65B6-4496-83CA-B9D263599AE3}"/>
              </a:ext>
            </a:extLst>
          </p:cNvPr>
          <p:cNvSpPr txBox="1"/>
          <p:nvPr userDrawn="1"/>
        </p:nvSpPr>
        <p:spPr>
          <a:xfrm>
            <a:off x="8221507" y="5050769"/>
            <a:ext cx="3793066" cy="129266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u="sng" dirty="0">
                <a:solidFill>
                  <a:schemeClr val="dk1"/>
                </a:solidFill>
                <a:latin typeface="+mj-lt"/>
                <a:ea typeface="Verdana" panose="020B0604030504040204" pitchFamily="34" charset="0"/>
                <a:sym typeface="Century Gothic"/>
              </a:rPr>
              <a:t>Unparalleled </a:t>
            </a:r>
            <a:br>
              <a:rPr lang="en-US" b="1" u="sng" dirty="0">
                <a:solidFill>
                  <a:schemeClr val="dk1"/>
                </a:solidFill>
                <a:latin typeface="+mj-lt"/>
                <a:ea typeface="Verdana" panose="020B0604030504040204" pitchFamily="34" charset="0"/>
                <a:sym typeface="Century Gothic"/>
              </a:rPr>
            </a:br>
            <a:r>
              <a:rPr lang="en-US" b="1" u="sng" dirty="0">
                <a:solidFill>
                  <a:schemeClr val="dk1"/>
                </a:solidFill>
                <a:latin typeface="+mj-lt"/>
                <a:ea typeface="Verdana" panose="020B0604030504040204" pitchFamily="34" charset="0"/>
                <a:sym typeface="Century Gothic"/>
              </a:rPr>
              <a:t>Onboarding &amp; Support </a:t>
            </a:r>
            <a:endParaRPr lang="en-US" b="1" u="sng" dirty="0">
              <a:solidFill>
                <a:schemeClr val="dk1"/>
              </a:solidFill>
              <a:latin typeface="+mj-lt"/>
              <a:ea typeface="Verdana" panose="020B0604030504040204" pitchFamily="34" charset="0"/>
            </a:endParaRPr>
          </a:p>
          <a:p>
            <a:pPr algn="ctr"/>
            <a:r>
              <a:rPr lang="en-US" sz="1400" dirty="0">
                <a:solidFill>
                  <a:schemeClr val="dk1"/>
                </a:solidFill>
                <a:latin typeface="+mj-lt"/>
                <a:ea typeface="Verdana" panose="020B0604030504040204" pitchFamily="34" charset="0"/>
                <a:sym typeface="Century Gothic"/>
              </a:rPr>
              <a:t>Get the service and support you and your customer’s need to navigate today’s ever-changing shipping environment. </a:t>
            </a:r>
            <a:endParaRPr lang="en-US" sz="2000" dirty="0">
              <a:solidFill>
                <a:schemeClr val="dk1"/>
              </a:solidFill>
              <a:latin typeface="+mj-lt"/>
              <a:ea typeface="Verdana" panose="020B0604030504040204" pitchFamily="34" charset="0"/>
            </a:endParaRPr>
          </a:p>
        </p:txBody>
      </p:sp>
      <p:pic>
        <p:nvPicPr>
          <p:cNvPr id="171" name="Graphic 19" descr="Call center outline">
            <a:extLst>
              <a:ext uri="{FF2B5EF4-FFF2-40B4-BE49-F238E27FC236}">
                <a16:creationId xmlns:a16="http://schemas.microsoft.com/office/drawing/2014/main" id="{92B250C2-ABDF-4207-B5EF-CFB1E1FD11CA}"/>
              </a:ext>
            </a:extLst>
          </p:cNvPr>
          <p:cNvPicPr>
            <a:picLocks noChangeAspect="1"/>
          </p:cNvPicPr>
          <p:nvPr userDrawn="1"/>
        </p:nvPicPr>
        <p:blipFill>
          <a:blip r:embed="rId27">
            <a:extLst>
              <a:ext uri="{96DAC541-7B7A-43D3-8B79-37D633B846F1}">
                <asvg:svgBlip xmlns:asvg="http://schemas.microsoft.com/office/drawing/2016/SVG/main" r:embed="rId28"/>
              </a:ext>
            </a:extLst>
          </a:blip>
          <a:stretch>
            <a:fillRect/>
          </a:stretch>
        </p:blipFill>
        <p:spPr>
          <a:xfrm>
            <a:off x="9689090" y="4282635"/>
            <a:ext cx="816272" cy="815127"/>
          </a:xfrm>
          <a:prstGeom prst="rect">
            <a:avLst/>
          </a:prstGeom>
        </p:spPr>
      </p:pic>
      <p:sp>
        <p:nvSpPr>
          <p:cNvPr id="172" name="TextBox 171">
            <a:extLst>
              <a:ext uri="{FF2B5EF4-FFF2-40B4-BE49-F238E27FC236}">
                <a16:creationId xmlns:a16="http://schemas.microsoft.com/office/drawing/2014/main" id="{CEC41B49-95A7-480F-B8F2-31566E28C47B}"/>
              </a:ext>
            </a:extLst>
          </p:cNvPr>
          <p:cNvSpPr txBox="1"/>
          <p:nvPr userDrawn="1"/>
        </p:nvSpPr>
        <p:spPr>
          <a:xfrm>
            <a:off x="163001" y="1290387"/>
            <a:ext cx="11830759" cy="523220"/>
          </a:xfrm>
          <a:prstGeom prst="rect">
            <a:avLst/>
          </a:prstGeom>
          <a:noFill/>
        </p:spPr>
        <p:txBody>
          <a:bodyPr wrap="square">
            <a:spAutoFit/>
          </a:bodyPr>
          <a:lstStyle/>
          <a:p>
            <a:pPr algn="ctr"/>
            <a:r>
              <a:rPr lang="en-US" sz="2800" b="1" dirty="0">
                <a:solidFill>
                  <a:schemeClr val="accent4"/>
                </a:solidFill>
              </a:rPr>
              <a:t>TMS</a:t>
            </a:r>
            <a:r>
              <a:rPr lang="en-US" sz="2800" dirty="0">
                <a:solidFill>
                  <a:schemeClr val="accent4"/>
                </a:solidFill>
              </a:rPr>
              <a:t> - THE LIVE CONNECT </a:t>
            </a:r>
            <a:r>
              <a:rPr lang="en-US" sz="2800" b="1" dirty="0">
                <a:solidFill>
                  <a:schemeClr val="accent4"/>
                </a:solidFill>
              </a:rPr>
              <a:t>ADVANTAGE</a:t>
            </a:r>
          </a:p>
        </p:txBody>
      </p:sp>
    </p:spTree>
    <p:extLst>
      <p:ext uri="{BB962C8B-B14F-4D97-AF65-F5344CB8AC3E}">
        <p14:creationId xmlns:p14="http://schemas.microsoft.com/office/powerpoint/2010/main" val="23839355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anyan Capabilities">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FC70B29B-5D65-4BEF-8C5A-20BB7DF0317D}"/>
              </a:ext>
            </a:extLst>
          </p:cNvPr>
          <p:cNvGrpSpPr/>
          <p:nvPr userDrawn="1"/>
        </p:nvGrpSpPr>
        <p:grpSpPr>
          <a:xfrm>
            <a:off x="-24056" y="6015226"/>
            <a:ext cx="5312336" cy="853408"/>
            <a:chOff x="-24056" y="6188095"/>
            <a:chExt cx="4489377" cy="669905"/>
          </a:xfrm>
        </p:grpSpPr>
        <p:sp>
          <p:nvSpPr>
            <p:cNvPr id="56" name="Isosceles Triangle 55">
              <a:extLst>
                <a:ext uri="{FF2B5EF4-FFF2-40B4-BE49-F238E27FC236}">
                  <a16:creationId xmlns:a16="http://schemas.microsoft.com/office/drawing/2014/main" id="{508105DE-D284-4988-A424-634D15541969}"/>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Isosceles Triangle 56">
              <a:extLst>
                <a:ext uri="{FF2B5EF4-FFF2-40B4-BE49-F238E27FC236}">
                  <a16:creationId xmlns:a16="http://schemas.microsoft.com/office/drawing/2014/main" id="{B617446E-E373-4AFD-9AA2-618CA8D08FD4}"/>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Picture 49">
            <a:extLst>
              <a:ext uri="{FF2B5EF4-FFF2-40B4-BE49-F238E27FC236}">
                <a16:creationId xmlns:a16="http://schemas.microsoft.com/office/drawing/2014/main" id="{6206613D-090D-4C74-BFDB-DE5F6E2C5366}"/>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1" name="Isosceles Triangle 50">
            <a:extLst>
              <a:ext uri="{FF2B5EF4-FFF2-40B4-BE49-F238E27FC236}">
                <a16:creationId xmlns:a16="http://schemas.microsoft.com/office/drawing/2014/main" id="{939C7B3C-6D31-4595-B407-C8ABE0EBF5E8}"/>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0" name="Picture 2" descr="Forester Regular">
            <a:extLst>
              <a:ext uri="{FF2B5EF4-FFF2-40B4-BE49-F238E27FC236}">
                <a16:creationId xmlns:a16="http://schemas.microsoft.com/office/drawing/2014/main" id="{F3ED1DB4-CCAF-4C56-AB84-65D318CF630D}"/>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19" name="Title 1">
            <a:extLst>
              <a:ext uri="{FF2B5EF4-FFF2-40B4-BE49-F238E27FC236}">
                <a16:creationId xmlns:a16="http://schemas.microsoft.com/office/drawing/2014/main" id="{AD9D6E8F-76BF-4568-8774-948095862958}"/>
              </a:ext>
            </a:extLst>
          </p:cNvPr>
          <p:cNvSpPr txBox="1">
            <a:spLocks/>
          </p:cNvSpPr>
          <p:nvPr userDrawn="1"/>
        </p:nvSpPr>
        <p:spPr>
          <a:xfrm>
            <a:off x="250334" y="26708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RIM TMS - </a:t>
            </a:r>
          </a:p>
        </p:txBody>
      </p:sp>
      <p:pic>
        <p:nvPicPr>
          <p:cNvPr id="20" name="Picture 4" descr="Opportunities for Freight Technology in Any Economy: Embracing AI">
            <a:extLst>
              <a:ext uri="{FF2B5EF4-FFF2-40B4-BE49-F238E27FC236}">
                <a16:creationId xmlns:a16="http://schemas.microsoft.com/office/drawing/2014/main" id="{F33A878A-CE1B-4347-9181-BD839E0C1DA4}"/>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2375703" y="294306"/>
            <a:ext cx="2564466" cy="497533"/>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Rounded Corners 23">
            <a:extLst>
              <a:ext uri="{FF2B5EF4-FFF2-40B4-BE49-F238E27FC236}">
                <a16:creationId xmlns:a16="http://schemas.microsoft.com/office/drawing/2014/main" id="{5E2CED82-72F3-4CFA-9633-3D961ED8C9FC}"/>
              </a:ext>
            </a:extLst>
          </p:cNvPr>
          <p:cNvSpPr/>
          <p:nvPr userDrawn="1"/>
        </p:nvSpPr>
        <p:spPr>
          <a:xfrm>
            <a:off x="379848" y="1341795"/>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Analysis Tool</a:t>
            </a:r>
          </a:p>
        </p:txBody>
      </p:sp>
      <p:sp>
        <p:nvSpPr>
          <p:cNvPr id="25" name="Rectangle: Rounded Corners 24">
            <a:extLst>
              <a:ext uri="{FF2B5EF4-FFF2-40B4-BE49-F238E27FC236}">
                <a16:creationId xmlns:a16="http://schemas.microsoft.com/office/drawing/2014/main" id="{AF8DF042-79A7-4BCA-B667-2DE94457B72E}"/>
              </a:ext>
            </a:extLst>
          </p:cNvPr>
          <p:cNvSpPr/>
          <p:nvPr userDrawn="1"/>
        </p:nvSpPr>
        <p:spPr>
          <a:xfrm>
            <a:off x="379848" y="2582731"/>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a:solidFill>
                  <a:schemeClr val="accent6"/>
                </a:solidFill>
              </a:rPr>
              <a:t>Document Management</a:t>
            </a:r>
            <a:endParaRPr lang="en-US" sz="1800" b="1" dirty="0">
              <a:solidFill>
                <a:schemeClr val="accent6"/>
              </a:solidFill>
            </a:endParaRPr>
          </a:p>
        </p:txBody>
      </p:sp>
      <p:sp>
        <p:nvSpPr>
          <p:cNvPr id="26" name="Rectangle: Rounded Corners 25">
            <a:extLst>
              <a:ext uri="{FF2B5EF4-FFF2-40B4-BE49-F238E27FC236}">
                <a16:creationId xmlns:a16="http://schemas.microsoft.com/office/drawing/2014/main" id="{91E5FCB1-9477-4EB8-8195-851EEEE44B67}"/>
              </a:ext>
            </a:extLst>
          </p:cNvPr>
          <p:cNvSpPr/>
          <p:nvPr userDrawn="1"/>
        </p:nvSpPr>
        <p:spPr>
          <a:xfrm>
            <a:off x="379848" y="3823667"/>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6"/>
                </a:solidFill>
              </a:rPr>
              <a:t>Load Consolidation Tool </a:t>
            </a:r>
            <a:r>
              <a:rPr lang="en-US" sz="1400" b="1" dirty="0">
                <a:solidFill>
                  <a:schemeClr val="accent6"/>
                </a:solidFill>
              </a:rPr>
              <a:t>(Coming Soon)</a:t>
            </a:r>
            <a:endParaRPr lang="en-US" b="1" dirty="0">
              <a:solidFill>
                <a:schemeClr val="accent6"/>
              </a:solidFill>
            </a:endParaRPr>
          </a:p>
        </p:txBody>
      </p:sp>
      <p:sp>
        <p:nvSpPr>
          <p:cNvPr id="27" name="Rectangle: Rounded Corners 26">
            <a:extLst>
              <a:ext uri="{FF2B5EF4-FFF2-40B4-BE49-F238E27FC236}">
                <a16:creationId xmlns:a16="http://schemas.microsoft.com/office/drawing/2014/main" id="{A360CCF7-4DD3-4500-9B02-85C420B06AA3}"/>
              </a:ext>
            </a:extLst>
          </p:cNvPr>
          <p:cNvSpPr/>
          <p:nvPr userDrawn="1"/>
        </p:nvSpPr>
        <p:spPr>
          <a:xfrm>
            <a:off x="379847" y="5064603"/>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accent6"/>
                </a:solidFill>
              </a:rPr>
              <a:t>Product Catalog</a:t>
            </a:r>
            <a:endParaRPr lang="en-US" sz="2000" b="1" dirty="0">
              <a:solidFill>
                <a:schemeClr val="accent6"/>
              </a:solidFill>
            </a:endParaRPr>
          </a:p>
        </p:txBody>
      </p:sp>
      <p:sp>
        <p:nvSpPr>
          <p:cNvPr id="28" name="Rectangle: Rounded Corners 27">
            <a:extLst>
              <a:ext uri="{FF2B5EF4-FFF2-40B4-BE49-F238E27FC236}">
                <a16:creationId xmlns:a16="http://schemas.microsoft.com/office/drawing/2014/main" id="{B8E2E35B-4BB3-4BC5-940B-1F4801970306}"/>
              </a:ext>
            </a:extLst>
          </p:cNvPr>
          <p:cNvSpPr/>
          <p:nvPr userDrawn="1"/>
        </p:nvSpPr>
        <p:spPr>
          <a:xfrm>
            <a:off x="2677137" y="1341795"/>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Business Intelligence Suite</a:t>
            </a:r>
          </a:p>
        </p:txBody>
      </p:sp>
      <p:sp>
        <p:nvSpPr>
          <p:cNvPr id="35" name="Rectangle: Rounded Corners 34">
            <a:extLst>
              <a:ext uri="{FF2B5EF4-FFF2-40B4-BE49-F238E27FC236}">
                <a16:creationId xmlns:a16="http://schemas.microsoft.com/office/drawing/2014/main" id="{D6140D34-D4CA-4534-87F3-08AACF4DBF5A}"/>
              </a:ext>
            </a:extLst>
          </p:cNvPr>
          <p:cNvSpPr/>
          <p:nvPr userDrawn="1"/>
        </p:nvSpPr>
        <p:spPr>
          <a:xfrm>
            <a:off x="2677137" y="2582731"/>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Exception View &amp; Reporting</a:t>
            </a:r>
          </a:p>
        </p:txBody>
      </p:sp>
      <p:sp>
        <p:nvSpPr>
          <p:cNvPr id="36" name="Rectangle: Rounded Corners 35">
            <a:extLst>
              <a:ext uri="{FF2B5EF4-FFF2-40B4-BE49-F238E27FC236}">
                <a16:creationId xmlns:a16="http://schemas.microsoft.com/office/drawing/2014/main" id="{45B17B8F-6D98-4547-9A5E-8119523137B4}"/>
              </a:ext>
            </a:extLst>
          </p:cNvPr>
          <p:cNvSpPr/>
          <p:nvPr userDrawn="1"/>
        </p:nvSpPr>
        <p:spPr>
          <a:xfrm>
            <a:off x="2677137" y="3823667"/>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Load Import Tool</a:t>
            </a:r>
          </a:p>
        </p:txBody>
      </p:sp>
      <p:sp>
        <p:nvSpPr>
          <p:cNvPr id="37" name="Rectangle: Rounded Corners 36">
            <a:extLst>
              <a:ext uri="{FF2B5EF4-FFF2-40B4-BE49-F238E27FC236}">
                <a16:creationId xmlns:a16="http://schemas.microsoft.com/office/drawing/2014/main" id="{45BEC173-FA66-406F-861A-4E3C50485E61}"/>
              </a:ext>
            </a:extLst>
          </p:cNvPr>
          <p:cNvSpPr/>
          <p:nvPr userDrawn="1"/>
        </p:nvSpPr>
        <p:spPr>
          <a:xfrm>
            <a:off x="2677136" y="5064603"/>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Push Tracking</a:t>
            </a:r>
          </a:p>
        </p:txBody>
      </p:sp>
      <p:sp>
        <p:nvSpPr>
          <p:cNvPr id="38" name="Rectangle: Rounded Corners 37">
            <a:extLst>
              <a:ext uri="{FF2B5EF4-FFF2-40B4-BE49-F238E27FC236}">
                <a16:creationId xmlns:a16="http://schemas.microsoft.com/office/drawing/2014/main" id="{249FE262-9142-4197-87D6-F727337B2CB4}"/>
              </a:ext>
            </a:extLst>
          </p:cNvPr>
          <p:cNvSpPr/>
          <p:nvPr userDrawn="1"/>
        </p:nvSpPr>
        <p:spPr>
          <a:xfrm>
            <a:off x="4974426" y="1341795"/>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Carrier Cost Dashboard</a:t>
            </a:r>
          </a:p>
        </p:txBody>
      </p:sp>
      <p:sp>
        <p:nvSpPr>
          <p:cNvPr id="39" name="Rectangle: Rounded Corners 38">
            <a:extLst>
              <a:ext uri="{FF2B5EF4-FFF2-40B4-BE49-F238E27FC236}">
                <a16:creationId xmlns:a16="http://schemas.microsoft.com/office/drawing/2014/main" id="{E3948C63-8423-467C-94F0-D5DAC35A6527}"/>
              </a:ext>
            </a:extLst>
          </p:cNvPr>
          <p:cNvSpPr/>
          <p:nvPr userDrawn="1"/>
        </p:nvSpPr>
        <p:spPr>
          <a:xfrm>
            <a:off x="4974426" y="2582731"/>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EZ Rate</a:t>
            </a:r>
          </a:p>
        </p:txBody>
      </p:sp>
      <p:sp>
        <p:nvSpPr>
          <p:cNvPr id="40" name="Rectangle: Rounded Corners 39">
            <a:extLst>
              <a:ext uri="{FF2B5EF4-FFF2-40B4-BE49-F238E27FC236}">
                <a16:creationId xmlns:a16="http://schemas.microsoft.com/office/drawing/2014/main" id="{D1A50BB7-C38B-477E-803C-606522519362}"/>
              </a:ext>
            </a:extLst>
          </p:cNvPr>
          <p:cNvSpPr/>
          <p:nvPr userDrawn="1"/>
        </p:nvSpPr>
        <p:spPr>
          <a:xfrm>
            <a:off x="4974426" y="3823667"/>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accent6"/>
                </a:solidFill>
              </a:rPr>
              <a:t>Multi-Leg Rating</a:t>
            </a:r>
            <a:endParaRPr lang="en-US" sz="2000" b="1" dirty="0">
              <a:solidFill>
                <a:schemeClr val="accent6"/>
              </a:solidFill>
            </a:endParaRPr>
          </a:p>
        </p:txBody>
      </p:sp>
      <p:sp>
        <p:nvSpPr>
          <p:cNvPr id="41" name="Rectangle: Rounded Corners 40">
            <a:extLst>
              <a:ext uri="{FF2B5EF4-FFF2-40B4-BE49-F238E27FC236}">
                <a16:creationId xmlns:a16="http://schemas.microsoft.com/office/drawing/2014/main" id="{8AAD31E0-3702-4C66-8044-061FCC08703F}"/>
              </a:ext>
            </a:extLst>
          </p:cNvPr>
          <p:cNvSpPr/>
          <p:nvPr userDrawn="1"/>
        </p:nvSpPr>
        <p:spPr>
          <a:xfrm>
            <a:off x="4974425" y="5064603"/>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QuickConnect</a:t>
            </a:r>
          </a:p>
        </p:txBody>
      </p:sp>
      <p:sp>
        <p:nvSpPr>
          <p:cNvPr id="42" name="Rectangle: Rounded Corners 41">
            <a:extLst>
              <a:ext uri="{FF2B5EF4-FFF2-40B4-BE49-F238E27FC236}">
                <a16:creationId xmlns:a16="http://schemas.microsoft.com/office/drawing/2014/main" id="{24585C34-682A-42B9-A383-B128138344BF}"/>
              </a:ext>
            </a:extLst>
          </p:cNvPr>
          <p:cNvSpPr/>
          <p:nvPr userDrawn="1"/>
        </p:nvSpPr>
        <p:spPr>
          <a:xfrm>
            <a:off x="7275364" y="1341795"/>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Carrier Performance Dashboard</a:t>
            </a:r>
          </a:p>
        </p:txBody>
      </p:sp>
      <p:sp>
        <p:nvSpPr>
          <p:cNvPr id="43" name="Rectangle: Rounded Corners 42">
            <a:extLst>
              <a:ext uri="{FF2B5EF4-FFF2-40B4-BE49-F238E27FC236}">
                <a16:creationId xmlns:a16="http://schemas.microsoft.com/office/drawing/2014/main" id="{7E59E3EC-B3B1-43D5-A002-046F8C94864D}"/>
              </a:ext>
            </a:extLst>
          </p:cNvPr>
          <p:cNvSpPr/>
          <p:nvPr userDrawn="1"/>
        </p:nvSpPr>
        <p:spPr>
          <a:xfrm>
            <a:off x="7275364" y="2582731"/>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Freight Bill Management</a:t>
            </a:r>
          </a:p>
        </p:txBody>
      </p:sp>
      <p:sp>
        <p:nvSpPr>
          <p:cNvPr id="44" name="Rectangle: Rounded Corners 43">
            <a:extLst>
              <a:ext uri="{FF2B5EF4-FFF2-40B4-BE49-F238E27FC236}">
                <a16:creationId xmlns:a16="http://schemas.microsoft.com/office/drawing/2014/main" id="{6BF1B28D-82E7-44FF-8BC1-08994E5D8BF4}"/>
              </a:ext>
            </a:extLst>
          </p:cNvPr>
          <p:cNvSpPr/>
          <p:nvPr userDrawn="1"/>
        </p:nvSpPr>
        <p:spPr>
          <a:xfrm>
            <a:off x="7275364" y="3823667"/>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Multi-Mode </a:t>
            </a:r>
            <a:br>
              <a:rPr lang="en-US" sz="2000" b="1" dirty="0">
                <a:solidFill>
                  <a:schemeClr val="accent6"/>
                </a:solidFill>
              </a:rPr>
            </a:br>
            <a:r>
              <a:rPr lang="en-US" sz="2000" b="1" dirty="0">
                <a:solidFill>
                  <a:schemeClr val="accent6"/>
                </a:solidFill>
              </a:rPr>
              <a:t>On-Screen</a:t>
            </a:r>
          </a:p>
        </p:txBody>
      </p:sp>
      <p:sp>
        <p:nvSpPr>
          <p:cNvPr id="45" name="Rectangle: Rounded Corners 44">
            <a:extLst>
              <a:ext uri="{FF2B5EF4-FFF2-40B4-BE49-F238E27FC236}">
                <a16:creationId xmlns:a16="http://schemas.microsoft.com/office/drawing/2014/main" id="{06F3FD5D-8448-40C3-A635-AABCD7E4AC7F}"/>
              </a:ext>
            </a:extLst>
          </p:cNvPr>
          <p:cNvSpPr/>
          <p:nvPr userDrawn="1"/>
        </p:nvSpPr>
        <p:spPr>
          <a:xfrm>
            <a:off x="7275363" y="5064603"/>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Reporting Engine</a:t>
            </a:r>
          </a:p>
        </p:txBody>
      </p:sp>
      <p:sp>
        <p:nvSpPr>
          <p:cNvPr id="46" name="Rectangle: Rounded Corners 45">
            <a:extLst>
              <a:ext uri="{FF2B5EF4-FFF2-40B4-BE49-F238E27FC236}">
                <a16:creationId xmlns:a16="http://schemas.microsoft.com/office/drawing/2014/main" id="{3E9DB73C-2C43-4EC1-948E-ED8F37C6C660}"/>
              </a:ext>
            </a:extLst>
          </p:cNvPr>
          <p:cNvSpPr/>
          <p:nvPr userDrawn="1"/>
        </p:nvSpPr>
        <p:spPr>
          <a:xfrm>
            <a:off x="9576302" y="1341795"/>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ClassIT</a:t>
            </a:r>
          </a:p>
        </p:txBody>
      </p:sp>
      <p:sp>
        <p:nvSpPr>
          <p:cNvPr id="47" name="Rectangle: Rounded Corners 46">
            <a:extLst>
              <a:ext uri="{FF2B5EF4-FFF2-40B4-BE49-F238E27FC236}">
                <a16:creationId xmlns:a16="http://schemas.microsoft.com/office/drawing/2014/main" id="{189B33DF-C4F0-4011-A128-735D7333184A}"/>
              </a:ext>
            </a:extLst>
          </p:cNvPr>
          <p:cNvSpPr/>
          <p:nvPr userDrawn="1"/>
        </p:nvSpPr>
        <p:spPr>
          <a:xfrm>
            <a:off x="9576302" y="2582731"/>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accent6"/>
                </a:solidFill>
              </a:rPr>
              <a:t>Lane Restrictions</a:t>
            </a:r>
            <a:endParaRPr lang="en-US" sz="2000" b="1" dirty="0">
              <a:solidFill>
                <a:schemeClr val="accent6"/>
              </a:solidFill>
            </a:endParaRPr>
          </a:p>
        </p:txBody>
      </p:sp>
      <p:sp>
        <p:nvSpPr>
          <p:cNvPr id="48" name="Rectangle: Rounded Corners 47">
            <a:extLst>
              <a:ext uri="{FF2B5EF4-FFF2-40B4-BE49-F238E27FC236}">
                <a16:creationId xmlns:a16="http://schemas.microsoft.com/office/drawing/2014/main" id="{C2AF06F2-16B7-4728-8FFB-9EEA396CE328}"/>
              </a:ext>
            </a:extLst>
          </p:cNvPr>
          <p:cNvSpPr/>
          <p:nvPr userDrawn="1"/>
        </p:nvSpPr>
        <p:spPr>
          <a:xfrm>
            <a:off x="9576302" y="3823667"/>
            <a:ext cx="2167465" cy="1112155"/>
          </a:xfrm>
          <a:prstGeom prst="roundRect">
            <a:avLst/>
          </a:prstGeom>
          <a:solidFill>
            <a:srgbClr val="1361AB">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Multi-Stop Rating</a:t>
            </a:r>
          </a:p>
        </p:txBody>
      </p:sp>
      <p:sp>
        <p:nvSpPr>
          <p:cNvPr id="49" name="Rectangle: Rounded Corners 48">
            <a:extLst>
              <a:ext uri="{FF2B5EF4-FFF2-40B4-BE49-F238E27FC236}">
                <a16:creationId xmlns:a16="http://schemas.microsoft.com/office/drawing/2014/main" id="{8F72013E-73A3-4165-A87B-D53013D4B425}"/>
              </a:ext>
            </a:extLst>
          </p:cNvPr>
          <p:cNvSpPr/>
          <p:nvPr userDrawn="1"/>
        </p:nvSpPr>
        <p:spPr>
          <a:xfrm>
            <a:off x="9576301" y="5064603"/>
            <a:ext cx="2167465" cy="1112155"/>
          </a:xfrm>
          <a:prstGeom prst="roundRect">
            <a:avLst/>
          </a:prstGeom>
          <a:solidFill>
            <a:srgbClr val="8EBA3E">
              <a:alpha val="26000"/>
            </a:srgb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6"/>
                </a:solidFill>
              </a:rPr>
              <a:t>Waterfall Tendering</a:t>
            </a:r>
          </a:p>
        </p:txBody>
      </p:sp>
    </p:spTree>
    <p:extLst>
      <p:ext uri="{BB962C8B-B14F-4D97-AF65-F5344CB8AC3E}">
        <p14:creationId xmlns:p14="http://schemas.microsoft.com/office/powerpoint/2010/main" val="2255872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anyan LIVE Connect">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100" name="Isosceles Triangle 99">
            <a:extLst>
              <a:ext uri="{FF2B5EF4-FFF2-40B4-BE49-F238E27FC236}">
                <a16:creationId xmlns:a16="http://schemas.microsoft.com/office/drawing/2014/main" id="{98824B9A-0FFA-4758-A480-780889E6BB81}"/>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1" name="Picture 100">
            <a:extLst>
              <a:ext uri="{FF2B5EF4-FFF2-40B4-BE49-F238E27FC236}">
                <a16:creationId xmlns:a16="http://schemas.microsoft.com/office/drawing/2014/main" id="{0BB8697A-7C82-4B76-88CD-AA167F065F02}"/>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2" name="Picture 2" descr="Forester Regular">
            <a:extLst>
              <a:ext uri="{FF2B5EF4-FFF2-40B4-BE49-F238E27FC236}">
                <a16:creationId xmlns:a16="http://schemas.microsoft.com/office/drawing/2014/main" id="{B4656883-34D6-4E6D-B8D9-4E32425C4CBF}"/>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36" name="Title 1">
            <a:extLst>
              <a:ext uri="{FF2B5EF4-FFF2-40B4-BE49-F238E27FC236}">
                <a16:creationId xmlns:a16="http://schemas.microsoft.com/office/drawing/2014/main" id="{5BD1076E-E023-4F9D-87E1-E6E092E62A11}"/>
              </a:ext>
            </a:extLst>
          </p:cNvPr>
          <p:cNvSpPr txBox="1">
            <a:spLocks/>
          </p:cNvSpPr>
          <p:nvPr userDrawn="1"/>
        </p:nvSpPr>
        <p:spPr>
          <a:xfrm>
            <a:off x="250334" y="26708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200" b="1" dirty="0">
                <a:solidFill>
                  <a:schemeClr val="accent2"/>
                </a:solidFill>
              </a:rPr>
              <a:t>RIM TMS - </a:t>
            </a:r>
          </a:p>
        </p:txBody>
      </p:sp>
      <p:pic>
        <p:nvPicPr>
          <p:cNvPr id="137" name="Picture 4" descr="Opportunities for Freight Technology in Any Economy: Embracing AI">
            <a:extLst>
              <a:ext uri="{FF2B5EF4-FFF2-40B4-BE49-F238E27FC236}">
                <a16:creationId xmlns:a16="http://schemas.microsoft.com/office/drawing/2014/main" id="{4D91C2A0-4C38-4445-B688-170786D9837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375703" y="294306"/>
            <a:ext cx="2564466" cy="497533"/>
          </a:xfrm>
          <a:prstGeom prst="rect">
            <a:avLst/>
          </a:prstGeom>
          <a:noFill/>
          <a:extLst>
            <a:ext uri="{909E8E84-426E-40DD-AFC4-6F175D3DCCD1}">
              <a14:hiddenFill xmlns:a14="http://schemas.microsoft.com/office/drawing/2010/main">
                <a:solidFill>
                  <a:srgbClr val="FFFFFF"/>
                </a:solidFill>
              </a14:hiddenFill>
            </a:ext>
          </a:extLst>
        </p:spPr>
      </p:pic>
      <p:sp>
        <p:nvSpPr>
          <p:cNvPr id="53" name="TextBox 52">
            <a:extLst>
              <a:ext uri="{FF2B5EF4-FFF2-40B4-BE49-F238E27FC236}">
                <a16:creationId xmlns:a16="http://schemas.microsoft.com/office/drawing/2014/main" id="{F7D53906-2DC1-43A0-BFF0-7497849A4898}"/>
              </a:ext>
            </a:extLst>
          </p:cNvPr>
          <p:cNvSpPr txBox="1"/>
          <p:nvPr userDrawn="1"/>
        </p:nvSpPr>
        <p:spPr>
          <a:xfrm>
            <a:off x="163002" y="1396403"/>
            <a:ext cx="4777168" cy="461665"/>
          </a:xfrm>
          <a:prstGeom prst="rect">
            <a:avLst/>
          </a:prstGeom>
          <a:noFill/>
        </p:spPr>
        <p:txBody>
          <a:bodyPr wrap="square">
            <a:spAutoFit/>
          </a:bodyPr>
          <a:lstStyle/>
          <a:p>
            <a:pPr algn="ctr"/>
            <a:r>
              <a:rPr lang="en-US" sz="2400" dirty="0">
                <a:solidFill>
                  <a:schemeClr val="accent4"/>
                </a:solidFill>
              </a:rPr>
              <a:t>LIVE CONNECT – </a:t>
            </a:r>
            <a:r>
              <a:rPr lang="en-US" sz="2400" b="1" dirty="0">
                <a:solidFill>
                  <a:schemeClr val="accent4"/>
                </a:solidFill>
              </a:rPr>
              <a:t>WEB SERVICES</a:t>
            </a:r>
          </a:p>
        </p:txBody>
      </p:sp>
      <p:pic>
        <p:nvPicPr>
          <p:cNvPr id="54" name="Picture 2" descr="QUARTZO Bold">
            <a:extLst>
              <a:ext uri="{FF2B5EF4-FFF2-40B4-BE49-F238E27FC236}">
                <a16:creationId xmlns:a16="http://schemas.microsoft.com/office/drawing/2014/main" id="{6200D180-BFBA-49C0-AD85-4695C1A3E716}"/>
              </a:ext>
            </a:extLst>
          </p:cNvPr>
          <p:cNvPicPr>
            <a:picLocks noChangeAspect="1" noChangeArrowheads="1"/>
          </p:cNvPicPr>
          <p:nvPr userDrawn="1"/>
        </p:nvPicPr>
        <p:blipFill>
          <a:blip r:embed="rId11">
            <a:biLevel thresh="75000"/>
            <a:extLst>
              <a:ext uri="{BEBA8EAE-BF5A-486C-A8C5-ECC9F3942E4B}">
                <a14:imgProps xmlns:a14="http://schemas.microsoft.com/office/drawing/2010/main">
                  <a14:imgLayer r:embed="rId12">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5240493" y="1484691"/>
            <a:ext cx="6763306" cy="250737"/>
          </a:xfrm>
          <a:prstGeom prst="rect">
            <a:avLst/>
          </a:prstGeom>
          <a:noFill/>
          <a:extLst>
            <a:ext uri="{909E8E84-426E-40DD-AFC4-6F175D3DCCD1}">
              <a14:hiddenFill xmlns:a14="http://schemas.microsoft.com/office/drawing/2010/main">
                <a:solidFill>
                  <a:srgbClr val="FFFFFF"/>
                </a:solidFill>
              </a14:hiddenFill>
            </a:ext>
          </a:extLst>
        </p:spPr>
      </p:pic>
      <p:sp>
        <p:nvSpPr>
          <p:cNvPr id="55" name="TextBox 54">
            <a:extLst>
              <a:ext uri="{FF2B5EF4-FFF2-40B4-BE49-F238E27FC236}">
                <a16:creationId xmlns:a16="http://schemas.microsoft.com/office/drawing/2014/main" id="{6A8269C2-512E-4EE8-AACB-C5B30ED74427}"/>
              </a:ext>
            </a:extLst>
          </p:cNvPr>
          <p:cNvSpPr txBox="1"/>
          <p:nvPr userDrawn="1"/>
        </p:nvSpPr>
        <p:spPr>
          <a:xfrm>
            <a:off x="6142733" y="4418920"/>
            <a:ext cx="2422007" cy="2246769"/>
          </a:xfrm>
          <a:prstGeom prst="rect">
            <a:avLst/>
          </a:prstGeom>
          <a:noFill/>
          <a:ln>
            <a:noFill/>
          </a:ln>
        </p:spPr>
        <p:txBody>
          <a:bodyPr wrap="square" rtlCol="0">
            <a:spAutoFit/>
          </a:bodyPr>
          <a:lstStyle/>
          <a:p>
            <a:pPr algn="ctr"/>
            <a:r>
              <a:rPr lang="en-US" sz="2000" b="1" dirty="0">
                <a:solidFill>
                  <a:schemeClr val="accent6"/>
                </a:solidFill>
                <a:latin typeface="+mj-lt"/>
                <a:ea typeface="Verdana" panose="020B0604030504040204" pitchFamily="34" charset="0"/>
              </a:rPr>
              <a:t>LIVE Connect</a:t>
            </a:r>
          </a:p>
          <a:p>
            <a:pPr algn="ctr"/>
            <a:r>
              <a:rPr lang="en-US" sz="2000" b="1" dirty="0">
                <a:solidFill>
                  <a:schemeClr val="accent6"/>
                </a:solidFill>
                <a:latin typeface="+mj-lt"/>
                <a:ea typeface="Verdana" panose="020B0604030504040204" pitchFamily="34" charset="0"/>
              </a:rPr>
              <a:t>Rate</a:t>
            </a:r>
          </a:p>
          <a:p>
            <a:pPr algn="ctr"/>
            <a:r>
              <a:rPr lang="en-US" sz="2000" b="1" dirty="0">
                <a:solidFill>
                  <a:schemeClr val="accent6"/>
                </a:solidFill>
                <a:latin typeface="+mj-lt"/>
                <a:ea typeface="Verdana" panose="020B0604030504040204" pitchFamily="34" charset="0"/>
              </a:rPr>
              <a:t>Tender </a:t>
            </a:r>
          </a:p>
          <a:p>
            <a:pPr algn="ctr"/>
            <a:r>
              <a:rPr lang="en-US" sz="2000" b="1" dirty="0">
                <a:solidFill>
                  <a:schemeClr val="accent6"/>
                </a:solidFill>
                <a:latin typeface="+mj-lt"/>
                <a:ea typeface="Verdana" panose="020B0604030504040204" pitchFamily="34" charset="0"/>
              </a:rPr>
              <a:t>Track</a:t>
            </a:r>
          </a:p>
          <a:p>
            <a:pPr algn="ctr"/>
            <a:r>
              <a:rPr lang="en-US" sz="2000" b="1" dirty="0">
                <a:solidFill>
                  <a:schemeClr val="accent6"/>
                </a:solidFill>
                <a:latin typeface="+mj-lt"/>
                <a:ea typeface="Verdana" panose="020B0604030504040204" pitchFamily="34" charset="0"/>
              </a:rPr>
              <a:t>Documents</a:t>
            </a:r>
          </a:p>
          <a:p>
            <a:pPr algn="ctr"/>
            <a:r>
              <a:rPr lang="en-US" sz="2000" b="1" dirty="0">
                <a:solidFill>
                  <a:schemeClr val="accent6"/>
                </a:solidFill>
                <a:latin typeface="+mj-lt"/>
                <a:ea typeface="Verdana" panose="020B0604030504040204" pitchFamily="34" charset="0"/>
              </a:rPr>
              <a:t>Invoices</a:t>
            </a:r>
          </a:p>
          <a:p>
            <a:pPr algn="ctr"/>
            <a:r>
              <a:rPr lang="en-US" sz="2000" b="1" dirty="0">
                <a:solidFill>
                  <a:schemeClr val="accent6"/>
                </a:solidFill>
                <a:latin typeface="+mj-lt"/>
                <a:ea typeface="Verdana" panose="020B0604030504040204" pitchFamily="34" charset="0"/>
              </a:rPr>
              <a:t>Reporting</a:t>
            </a:r>
          </a:p>
        </p:txBody>
      </p:sp>
      <p:grpSp>
        <p:nvGrpSpPr>
          <p:cNvPr id="56" name="Group 55">
            <a:extLst>
              <a:ext uri="{FF2B5EF4-FFF2-40B4-BE49-F238E27FC236}">
                <a16:creationId xmlns:a16="http://schemas.microsoft.com/office/drawing/2014/main" id="{70615DD2-DC9A-4A13-8A18-49EC84D86A01}"/>
              </a:ext>
            </a:extLst>
          </p:cNvPr>
          <p:cNvGrpSpPr/>
          <p:nvPr userDrawn="1"/>
        </p:nvGrpSpPr>
        <p:grpSpPr>
          <a:xfrm>
            <a:off x="6434570" y="1945825"/>
            <a:ext cx="2708924" cy="2643821"/>
            <a:chOff x="5879676" y="2763079"/>
            <a:chExt cx="2036342" cy="1987403"/>
          </a:xfrm>
        </p:grpSpPr>
        <p:pic>
          <p:nvPicPr>
            <p:cNvPr id="57" name="Graphic 13" descr="Cloud Computing outline">
              <a:extLst>
                <a:ext uri="{FF2B5EF4-FFF2-40B4-BE49-F238E27FC236}">
                  <a16:creationId xmlns:a16="http://schemas.microsoft.com/office/drawing/2014/main" id="{F7775C61-E874-4307-94E1-8FF4B480C83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879676" y="2763079"/>
              <a:ext cx="2036342" cy="1987403"/>
            </a:xfrm>
            <a:prstGeom prst="rect">
              <a:avLst/>
            </a:prstGeom>
          </p:spPr>
        </p:pic>
        <p:pic>
          <p:nvPicPr>
            <p:cNvPr id="58" name="Picture 57" descr="Logo, company name&#10;&#10;Description automatically generated">
              <a:extLst>
                <a:ext uri="{FF2B5EF4-FFF2-40B4-BE49-F238E27FC236}">
                  <a16:creationId xmlns:a16="http://schemas.microsoft.com/office/drawing/2014/main" id="{A49FF624-8332-4872-BE10-C19E1C94B8D5}"/>
                </a:ext>
              </a:extLst>
            </p:cNvPr>
            <p:cNvPicPr>
              <a:picLocks noChangeAspect="1"/>
            </p:cNvPicPr>
            <p:nvPr/>
          </p:nvPicPr>
          <p:blipFill>
            <a:blip r:embed="rId15"/>
            <a:stretch>
              <a:fillRect/>
            </a:stretch>
          </p:blipFill>
          <p:spPr>
            <a:xfrm>
              <a:off x="6189975" y="3692797"/>
              <a:ext cx="690885" cy="690885"/>
            </a:xfrm>
            <a:prstGeom prst="rect">
              <a:avLst/>
            </a:prstGeom>
            <a:ln>
              <a:noFill/>
            </a:ln>
          </p:spPr>
        </p:pic>
      </p:grpSp>
      <p:sp>
        <p:nvSpPr>
          <p:cNvPr id="59" name="TextBox 58">
            <a:extLst>
              <a:ext uri="{FF2B5EF4-FFF2-40B4-BE49-F238E27FC236}">
                <a16:creationId xmlns:a16="http://schemas.microsoft.com/office/drawing/2014/main" id="{6A0F2886-AECF-4B6C-8663-F8E29F3BE7C6}"/>
              </a:ext>
            </a:extLst>
          </p:cNvPr>
          <p:cNvSpPr txBox="1"/>
          <p:nvPr userDrawn="1"/>
        </p:nvSpPr>
        <p:spPr>
          <a:xfrm>
            <a:off x="10426995" y="2378532"/>
            <a:ext cx="1765005"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LTL Carriers</a:t>
            </a:r>
          </a:p>
        </p:txBody>
      </p:sp>
      <p:sp>
        <p:nvSpPr>
          <p:cNvPr id="60" name="TextBox 59">
            <a:extLst>
              <a:ext uri="{FF2B5EF4-FFF2-40B4-BE49-F238E27FC236}">
                <a16:creationId xmlns:a16="http://schemas.microsoft.com/office/drawing/2014/main" id="{F55F4E84-A3DD-48BF-AA7D-EBB9427B2F3F}"/>
              </a:ext>
            </a:extLst>
          </p:cNvPr>
          <p:cNvSpPr txBox="1"/>
          <p:nvPr userDrawn="1"/>
        </p:nvSpPr>
        <p:spPr>
          <a:xfrm>
            <a:off x="10357193" y="3387649"/>
            <a:ext cx="1834807" cy="646331"/>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Truckload Carriers</a:t>
            </a:r>
          </a:p>
        </p:txBody>
      </p:sp>
      <p:sp>
        <p:nvSpPr>
          <p:cNvPr id="61" name="TextBox 60">
            <a:extLst>
              <a:ext uri="{FF2B5EF4-FFF2-40B4-BE49-F238E27FC236}">
                <a16:creationId xmlns:a16="http://schemas.microsoft.com/office/drawing/2014/main" id="{D917B4D7-3524-40D5-B086-845BDA8CD7E3}"/>
              </a:ext>
            </a:extLst>
          </p:cNvPr>
          <p:cNvSpPr txBox="1"/>
          <p:nvPr userDrawn="1"/>
        </p:nvSpPr>
        <p:spPr>
          <a:xfrm>
            <a:off x="10337736" y="4625591"/>
            <a:ext cx="1876410" cy="646331"/>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First/Final </a:t>
            </a:r>
          </a:p>
          <a:p>
            <a:pPr algn="ctr"/>
            <a:r>
              <a:rPr lang="en-US" b="1" dirty="0">
                <a:solidFill>
                  <a:schemeClr val="accent6"/>
                </a:solidFill>
                <a:latin typeface="+mj-lt"/>
                <a:ea typeface="Verdana" panose="020B0604030504040204" pitchFamily="34" charset="0"/>
              </a:rPr>
              <a:t>Mile Carriers</a:t>
            </a:r>
          </a:p>
        </p:txBody>
      </p:sp>
      <p:sp>
        <p:nvSpPr>
          <p:cNvPr id="62" name="TextBox 61">
            <a:extLst>
              <a:ext uri="{FF2B5EF4-FFF2-40B4-BE49-F238E27FC236}">
                <a16:creationId xmlns:a16="http://schemas.microsoft.com/office/drawing/2014/main" id="{EE26A675-D9A9-49F3-9DC2-B1DB687B2286}"/>
              </a:ext>
            </a:extLst>
          </p:cNvPr>
          <p:cNvSpPr txBox="1"/>
          <p:nvPr userDrawn="1"/>
        </p:nvSpPr>
        <p:spPr>
          <a:xfrm>
            <a:off x="10295999" y="5944455"/>
            <a:ext cx="1918147"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Parcel</a:t>
            </a:r>
          </a:p>
        </p:txBody>
      </p:sp>
      <p:cxnSp>
        <p:nvCxnSpPr>
          <p:cNvPr id="63" name="Straight Arrow Connector 62">
            <a:extLst>
              <a:ext uri="{FF2B5EF4-FFF2-40B4-BE49-F238E27FC236}">
                <a16:creationId xmlns:a16="http://schemas.microsoft.com/office/drawing/2014/main" id="{024DCDB9-3ADA-4F8D-B160-2176ECE2E8B9}"/>
              </a:ext>
            </a:extLst>
          </p:cNvPr>
          <p:cNvCxnSpPr>
            <a:cxnSpLocks/>
          </p:cNvCxnSpPr>
          <p:nvPr userDrawn="1"/>
        </p:nvCxnSpPr>
        <p:spPr>
          <a:xfrm flipV="1">
            <a:off x="8622146" y="2461099"/>
            <a:ext cx="1855684" cy="1216521"/>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061AD011-5732-4106-AEFA-57408F36BC4C}"/>
              </a:ext>
            </a:extLst>
          </p:cNvPr>
          <p:cNvCxnSpPr>
            <a:cxnSpLocks/>
          </p:cNvCxnSpPr>
          <p:nvPr userDrawn="1"/>
        </p:nvCxnSpPr>
        <p:spPr>
          <a:xfrm flipV="1">
            <a:off x="8622146" y="3479249"/>
            <a:ext cx="1897854" cy="198370"/>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1D2B4506-7398-4FF4-974A-C9262DAD0DDC}"/>
              </a:ext>
            </a:extLst>
          </p:cNvPr>
          <p:cNvCxnSpPr>
            <a:cxnSpLocks/>
          </p:cNvCxnSpPr>
          <p:nvPr userDrawn="1"/>
        </p:nvCxnSpPr>
        <p:spPr>
          <a:xfrm>
            <a:off x="8622146" y="3677619"/>
            <a:ext cx="1897854" cy="754770"/>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6D908898-2F1D-4D9C-AEA1-E4A77BC5D4DB}"/>
              </a:ext>
            </a:extLst>
          </p:cNvPr>
          <p:cNvCxnSpPr>
            <a:cxnSpLocks/>
          </p:cNvCxnSpPr>
          <p:nvPr userDrawn="1"/>
        </p:nvCxnSpPr>
        <p:spPr>
          <a:xfrm>
            <a:off x="8622146" y="3677619"/>
            <a:ext cx="2013647" cy="1807877"/>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pic>
        <p:nvPicPr>
          <p:cNvPr id="68" name="Graphic 14" descr="Laptop outline">
            <a:extLst>
              <a:ext uri="{FF2B5EF4-FFF2-40B4-BE49-F238E27FC236}">
                <a16:creationId xmlns:a16="http://schemas.microsoft.com/office/drawing/2014/main" id="{3F17F464-107A-4FD0-995A-E69295E0CB6B}"/>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723052" y="2889480"/>
            <a:ext cx="1828442" cy="1807877"/>
          </a:xfrm>
          <a:prstGeom prst="rect">
            <a:avLst/>
          </a:prstGeom>
        </p:spPr>
      </p:pic>
      <p:cxnSp>
        <p:nvCxnSpPr>
          <p:cNvPr id="69" name="Straight Arrow Connector 68">
            <a:extLst>
              <a:ext uri="{FF2B5EF4-FFF2-40B4-BE49-F238E27FC236}">
                <a16:creationId xmlns:a16="http://schemas.microsoft.com/office/drawing/2014/main" id="{F5399B63-BF81-45AA-A7CC-A90FAC5F7ADD}"/>
              </a:ext>
            </a:extLst>
          </p:cNvPr>
          <p:cNvCxnSpPr>
            <a:cxnSpLocks/>
          </p:cNvCxnSpPr>
          <p:nvPr userDrawn="1"/>
        </p:nvCxnSpPr>
        <p:spPr>
          <a:xfrm flipH="1">
            <a:off x="5657716" y="3668384"/>
            <a:ext cx="607423" cy="0"/>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D6B72810-2B1C-458D-9418-E47A26C8C9CC}"/>
              </a:ext>
            </a:extLst>
          </p:cNvPr>
          <p:cNvCxnSpPr>
            <a:cxnSpLocks/>
            <a:endCxn id="68" idx="1"/>
          </p:cNvCxnSpPr>
          <p:nvPr userDrawn="1"/>
        </p:nvCxnSpPr>
        <p:spPr>
          <a:xfrm>
            <a:off x="2007075" y="2831762"/>
            <a:ext cx="1715977" cy="961657"/>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C5B169D5-2090-4E3E-B1A7-AA87C9E53416}"/>
              </a:ext>
            </a:extLst>
          </p:cNvPr>
          <p:cNvCxnSpPr>
            <a:cxnSpLocks/>
          </p:cNvCxnSpPr>
          <p:nvPr userDrawn="1"/>
        </p:nvCxnSpPr>
        <p:spPr>
          <a:xfrm>
            <a:off x="1658605" y="3569761"/>
            <a:ext cx="1990394" cy="201130"/>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23D42306-5669-4B75-AC8C-C7D230C221FA}"/>
              </a:ext>
            </a:extLst>
          </p:cNvPr>
          <p:cNvCxnSpPr>
            <a:cxnSpLocks/>
            <a:endCxn id="68" idx="1"/>
          </p:cNvCxnSpPr>
          <p:nvPr userDrawn="1"/>
        </p:nvCxnSpPr>
        <p:spPr>
          <a:xfrm flipV="1">
            <a:off x="1741889" y="3793419"/>
            <a:ext cx="1981163" cy="580069"/>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D7AACD72-7B33-495B-93BB-CE53EB9F0248}"/>
              </a:ext>
            </a:extLst>
          </p:cNvPr>
          <p:cNvCxnSpPr>
            <a:cxnSpLocks/>
            <a:endCxn id="68" idx="1"/>
          </p:cNvCxnSpPr>
          <p:nvPr userDrawn="1"/>
        </p:nvCxnSpPr>
        <p:spPr>
          <a:xfrm flipV="1">
            <a:off x="1709405" y="3793419"/>
            <a:ext cx="2013647" cy="1641937"/>
          </a:xfrm>
          <a:prstGeom prst="straightConnector1">
            <a:avLst/>
          </a:prstGeom>
          <a:ln w="38100">
            <a:no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4C6EA147-02CA-483E-9F03-EAD48EEA83E2}"/>
              </a:ext>
            </a:extLst>
          </p:cNvPr>
          <p:cNvSpPr txBox="1"/>
          <p:nvPr userDrawn="1"/>
        </p:nvSpPr>
        <p:spPr>
          <a:xfrm>
            <a:off x="322240" y="2560845"/>
            <a:ext cx="1826821"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Shipment A</a:t>
            </a:r>
          </a:p>
        </p:txBody>
      </p:sp>
      <p:pic>
        <p:nvPicPr>
          <p:cNvPr id="75" name="Graphic 74" descr="Gears outline">
            <a:extLst>
              <a:ext uri="{FF2B5EF4-FFF2-40B4-BE49-F238E27FC236}">
                <a16:creationId xmlns:a16="http://schemas.microsoft.com/office/drawing/2014/main" id="{4FB4B393-BF97-4B85-8D5C-FFAFD5652F05}"/>
              </a:ext>
            </a:extLst>
          </p:cNvPr>
          <p:cNvPicPr>
            <a:picLocks noChangeAspect="1"/>
          </p:cNvPicPr>
          <p:nvPr userDrawn="1"/>
        </p:nvPicPr>
        <p:blipFill>
          <a:blip r:embed="rId18">
            <a:extLst>
              <a:ext uri="{96DAC541-7B7A-43D3-8B79-37D633B846F1}">
                <asvg:svgBlip xmlns:asvg="http://schemas.microsoft.com/office/drawing/2016/SVG/main" r:embed="rId19"/>
              </a:ext>
            </a:extLst>
          </a:blip>
          <a:stretch>
            <a:fillRect/>
          </a:stretch>
        </p:blipFill>
        <p:spPr>
          <a:xfrm>
            <a:off x="4346558" y="3458347"/>
            <a:ext cx="533371" cy="533371"/>
          </a:xfrm>
          <a:prstGeom prst="rect">
            <a:avLst/>
          </a:prstGeom>
        </p:spPr>
      </p:pic>
      <p:sp>
        <p:nvSpPr>
          <p:cNvPr id="76" name="TextBox 75">
            <a:extLst>
              <a:ext uri="{FF2B5EF4-FFF2-40B4-BE49-F238E27FC236}">
                <a16:creationId xmlns:a16="http://schemas.microsoft.com/office/drawing/2014/main" id="{92AABA72-C07F-493C-B738-002EE0E65627}"/>
              </a:ext>
            </a:extLst>
          </p:cNvPr>
          <p:cNvSpPr txBox="1"/>
          <p:nvPr userDrawn="1"/>
        </p:nvSpPr>
        <p:spPr>
          <a:xfrm>
            <a:off x="3279083" y="4432389"/>
            <a:ext cx="2708910" cy="1631216"/>
          </a:xfrm>
          <a:prstGeom prst="rect">
            <a:avLst/>
          </a:prstGeom>
          <a:noFill/>
          <a:ln>
            <a:noFill/>
          </a:ln>
        </p:spPr>
        <p:txBody>
          <a:bodyPr wrap="square" rtlCol="0">
            <a:spAutoFit/>
          </a:bodyPr>
          <a:lstStyle/>
          <a:p>
            <a:pPr algn="ctr"/>
            <a:r>
              <a:rPr lang="en-US" sz="2000" b="1" dirty="0">
                <a:solidFill>
                  <a:schemeClr val="accent6"/>
                </a:solidFill>
                <a:latin typeface="+mj-lt"/>
                <a:ea typeface="Verdana" panose="020B0604030504040204" pitchFamily="34" charset="0"/>
              </a:rPr>
              <a:t>Shipper Solution</a:t>
            </a:r>
          </a:p>
          <a:p>
            <a:pPr algn="ctr"/>
            <a:r>
              <a:rPr lang="en-US" sz="2000" b="1" dirty="0">
                <a:solidFill>
                  <a:schemeClr val="accent6"/>
                </a:solidFill>
                <a:latin typeface="+mj-lt"/>
                <a:ea typeface="Verdana" panose="020B0604030504040204" pitchFamily="34" charset="0"/>
              </a:rPr>
              <a:t>TMS</a:t>
            </a:r>
            <a:br>
              <a:rPr lang="en-US" sz="2000" b="1" dirty="0">
                <a:solidFill>
                  <a:schemeClr val="accent6"/>
                </a:solidFill>
                <a:latin typeface="+mj-lt"/>
                <a:ea typeface="Verdana" panose="020B0604030504040204" pitchFamily="34" charset="0"/>
              </a:rPr>
            </a:br>
            <a:r>
              <a:rPr lang="en-US" sz="2000" b="1" dirty="0">
                <a:solidFill>
                  <a:schemeClr val="accent6"/>
                </a:solidFill>
                <a:latin typeface="+mj-lt"/>
                <a:ea typeface="Verdana" panose="020B0604030504040204" pitchFamily="34" charset="0"/>
              </a:rPr>
              <a:t>ERP</a:t>
            </a:r>
            <a:br>
              <a:rPr lang="en-US" sz="2000" b="1" dirty="0">
                <a:solidFill>
                  <a:schemeClr val="accent6"/>
                </a:solidFill>
                <a:latin typeface="+mj-lt"/>
                <a:ea typeface="Verdana" panose="020B0604030504040204" pitchFamily="34" charset="0"/>
              </a:rPr>
            </a:br>
            <a:r>
              <a:rPr lang="en-US" sz="2000" b="1" dirty="0">
                <a:solidFill>
                  <a:schemeClr val="accent6"/>
                </a:solidFill>
                <a:latin typeface="+mj-lt"/>
                <a:ea typeface="Verdana" panose="020B0604030504040204" pitchFamily="34" charset="0"/>
              </a:rPr>
              <a:t>WMS</a:t>
            </a:r>
          </a:p>
          <a:p>
            <a:endParaRPr lang="en-US" sz="2000" b="1" dirty="0">
              <a:solidFill>
                <a:schemeClr val="accent6"/>
              </a:solidFill>
              <a:latin typeface="+mj-lt"/>
              <a:ea typeface="Verdana" panose="020B0604030504040204" pitchFamily="34" charset="0"/>
            </a:endParaRPr>
          </a:p>
        </p:txBody>
      </p:sp>
      <p:cxnSp>
        <p:nvCxnSpPr>
          <p:cNvPr id="77" name="Straight Arrow Connector 76">
            <a:extLst>
              <a:ext uri="{FF2B5EF4-FFF2-40B4-BE49-F238E27FC236}">
                <a16:creationId xmlns:a16="http://schemas.microsoft.com/office/drawing/2014/main" id="{55C8BB76-0CF6-429C-A144-708EDF013464}"/>
              </a:ext>
            </a:extLst>
          </p:cNvPr>
          <p:cNvCxnSpPr>
            <a:cxnSpLocks/>
          </p:cNvCxnSpPr>
          <p:nvPr userDrawn="1"/>
        </p:nvCxnSpPr>
        <p:spPr>
          <a:xfrm flipH="1">
            <a:off x="5657716" y="3901762"/>
            <a:ext cx="607423" cy="0"/>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DA742139-B494-448A-A9B8-C567D0299032}"/>
              </a:ext>
            </a:extLst>
          </p:cNvPr>
          <p:cNvSpPr/>
          <p:nvPr userDrawn="1"/>
        </p:nvSpPr>
        <p:spPr>
          <a:xfrm>
            <a:off x="8561730" y="3569761"/>
            <a:ext cx="223657" cy="22365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1597C101-77E0-4F5B-A517-5C319C8A83C9}"/>
              </a:ext>
            </a:extLst>
          </p:cNvPr>
          <p:cNvSpPr txBox="1"/>
          <p:nvPr userDrawn="1"/>
        </p:nvSpPr>
        <p:spPr>
          <a:xfrm>
            <a:off x="306521" y="3627370"/>
            <a:ext cx="1826821"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Shipment B</a:t>
            </a:r>
          </a:p>
        </p:txBody>
      </p:sp>
      <p:sp>
        <p:nvSpPr>
          <p:cNvPr id="80" name="TextBox 79">
            <a:extLst>
              <a:ext uri="{FF2B5EF4-FFF2-40B4-BE49-F238E27FC236}">
                <a16:creationId xmlns:a16="http://schemas.microsoft.com/office/drawing/2014/main" id="{96681A64-6873-47BC-B7ED-757EA43861E5}"/>
              </a:ext>
            </a:extLst>
          </p:cNvPr>
          <p:cNvSpPr txBox="1"/>
          <p:nvPr userDrawn="1"/>
        </p:nvSpPr>
        <p:spPr>
          <a:xfrm>
            <a:off x="321602" y="4708173"/>
            <a:ext cx="1826821"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Shipment C</a:t>
            </a:r>
          </a:p>
        </p:txBody>
      </p:sp>
      <p:sp>
        <p:nvSpPr>
          <p:cNvPr id="81" name="TextBox 80">
            <a:extLst>
              <a:ext uri="{FF2B5EF4-FFF2-40B4-BE49-F238E27FC236}">
                <a16:creationId xmlns:a16="http://schemas.microsoft.com/office/drawing/2014/main" id="{4767B43B-F42C-492A-A620-4C337D1CDBD7}"/>
              </a:ext>
            </a:extLst>
          </p:cNvPr>
          <p:cNvSpPr txBox="1"/>
          <p:nvPr userDrawn="1"/>
        </p:nvSpPr>
        <p:spPr>
          <a:xfrm>
            <a:off x="320539" y="5750987"/>
            <a:ext cx="1826821" cy="369332"/>
          </a:xfrm>
          <a:prstGeom prst="rect">
            <a:avLst/>
          </a:prstGeom>
          <a:noFill/>
          <a:ln>
            <a:noFill/>
          </a:ln>
        </p:spPr>
        <p:txBody>
          <a:bodyPr wrap="square" rtlCol="0">
            <a:spAutoFit/>
          </a:bodyPr>
          <a:lstStyle/>
          <a:p>
            <a:pPr algn="ctr"/>
            <a:r>
              <a:rPr lang="en-US" b="1" dirty="0">
                <a:solidFill>
                  <a:schemeClr val="accent6"/>
                </a:solidFill>
                <a:latin typeface="+mj-lt"/>
                <a:ea typeface="Verdana" panose="020B0604030504040204" pitchFamily="34" charset="0"/>
              </a:rPr>
              <a:t>Shipment D</a:t>
            </a:r>
          </a:p>
        </p:txBody>
      </p:sp>
      <p:pic>
        <p:nvPicPr>
          <p:cNvPr id="82" name="Picture 4" descr="Box - Free shipping and delivery icons">
            <a:extLst>
              <a:ext uri="{FF2B5EF4-FFF2-40B4-BE49-F238E27FC236}">
                <a16:creationId xmlns:a16="http://schemas.microsoft.com/office/drawing/2014/main" id="{F8DA7E27-880B-4F31-A34A-37E1C45CD3F5}"/>
              </a:ext>
            </a:extLst>
          </p:cNvPr>
          <p:cNvPicPr>
            <a:picLocks noChangeAspect="1" noChangeArrowheads="1"/>
          </p:cNvPicPr>
          <p:nvPr userDrawn="1"/>
        </p:nvPicPr>
        <p:blipFill>
          <a:blip r:embed="rId20" cstate="print">
            <a:extLst>
              <a:ext uri="{28A0092B-C50C-407E-A947-70E740481C1C}">
                <a14:useLocalDpi xmlns:a14="http://schemas.microsoft.com/office/drawing/2010/main"/>
              </a:ext>
            </a:extLst>
          </a:blip>
          <a:srcRect/>
          <a:stretch>
            <a:fillRect/>
          </a:stretch>
        </p:blipFill>
        <p:spPr bwMode="auto">
          <a:xfrm>
            <a:off x="888667" y="1970779"/>
            <a:ext cx="658061" cy="658061"/>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3" name="Picture 4" descr="Box - Free shipping and delivery icons">
            <a:extLst>
              <a:ext uri="{FF2B5EF4-FFF2-40B4-BE49-F238E27FC236}">
                <a16:creationId xmlns:a16="http://schemas.microsoft.com/office/drawing/2014/main" id="{12F9BB44-D367-43BA-83D7-2B4127996721}"/>
              </a:ext>
            </a:extLst>
          </p:cNvPr>
          <p:cNvPicPr>
            <a:picLocks noChangeAspect="1" noChangeArrowheads="1"/>
          </p:cNvPicPr>
          <p:nvPr userDrawn="1"/>
        </p:nvPicPr>
        <p:blipFill>
          <a:blip r:embed="rId20" cstate="print">
            <a:extLst>
              <a:ext uri="{28A0092B-C50C-407E-A947-70E740481C1C}">
                <a14:useLocalDpi xmlns:a14="http://schemas.microsoft.com/office/drawing/2010/main"/>
              </a:ext>
            </a:extLst>
          </a:blip>
          <a:srcRect/>
          <a:stretch>
            <a:fillRect/>
          </a:stretch>
        </p:blipFill>
        <p:spPr bwMode="auto">
          <a:xfrm>
            <a:off x="905983" y="3024773"/>
            <a:ext cx="658061" cy="658061"/>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4" name="Picture 4" descr="Box - Free shipping and delivery icons">
            <a:extLst>
              <a:ext uri="{FF2B5EF4-FFF2-40B4-BE49-F238E27FC236}">
                <a16:creationId xmlns:a16="http://schemas.microsoft.com/office/drawing/2014/main" id="{B98DB7FD-3D77-45A7-B054-2579834153D0}"/>
              </a:ext>
            </a:extLst>
          </p:cNvPr>
          <p:cNvPicPr>
            <a:picLocks noChangeAspect="1" noChangeArrowheads="1"/>
          </p:cNvPicPr>
          <p:nvPr userDrawn="1"/>
        </p:nvPicPr>
        <p:blipFill>
          <a:blip r:embed="rId20" cstate="print">
            <a:extLst>
              <a:ext uri="{28A0092B-C50C-407E-A947-70E740481C1C}">
                <a14:useLocalDpi xmlns:a14="http://schemas.microsoft.com/office/drawing/2010/main"/>
              </a:ext>
            </a:extLst>
          </a:blip>
          <a:srcRect/>
          <a:stretch>
            <a:fillRect/>
          </a:stretch>
        </p:blipFill>
        <p:spPr bwMode="auto">
          <a:xfrm>
            <a:off x="888667" y="4080336"/>
            <a:ext cx="658061" cy="658061"/>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5" name="Picture 4" descr="Box - Free shipping and delivery icons">
            <a:extLst>
              <a:ext uri="{FF2B5EF4-FFF2-40B4-BE49-F238E27FC236}">
                <a16:creationId xmlns:a16="http://schemas.microsoft.com/office/drawing/2014/main" id="{4930A0E1-1146-42D2-9B58-C0E91B9497E5}"/>
              </a:ext>
            </a:extLst>
          </p:cNvPr>
          <p:cNvPicPr>
            <a:picLocks noChangeAspect="1" noChangeArrowheads="1"/>
          </p:cNvPicPr>
          <p:nvPr userDrawn="1"/>
        </p:nvPicPr>
        <p:blipFill>
          <a:blip r:embed="rId20" cstate="print">
            <a:extLst>
              <a:ext uri="{28A0092B-C50C-407E-A947-70E740481C1C}">
                <a14:useLocalDpi xmlns:a14="http://schemas.microsoft.com/office/drawing/2010/main"/>
              </a:ext>
            </a:extLst>
          </a:blip>
          <a:srcRect/>
          <a:stretch>
            <a:fillRect/>
          </a:stretch>
        </p:blipFill>
        <p:spPr bwMode="auto">
          <a:xfrm>
            <a:off x="884746" y="5174763"/>
            <a:ext cx="658061" cy="658061"/>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6" name="Picture 6" descr="Truck - Free transport icons">
            <a:extLst>
              <a:ext uri="{FF2B5EF4-FFF2-40B4-BE49-F238E27FC236}">
                <a16:creationId xmlns:a16="http://schemas.microsoft.com/office/drawing/2014/main" id="{3BBC3CF0-B68D-4F79-AE9B-69D8392DCC90}"/>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10778880" y="1725662"/>
            <a:ext cx="856529" cy="856529"/>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7" name="Picture 6" descr="Truck - Free transport icons">
            <a:extLst>
              <a:ext uri="{FF2B5EF4-FFF2-40B4-BE49-F238E27FC236}">
                <a16:creationId xmlns:a16="http://schemas.microsoft.com/office/drawing/2014/main" id="{8B612016-3033-452B-A806-A32C1214C71D}"/>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10785137" y="2713628"/>
            <a:ext cx="856529" cy="856529"/>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8" name="Picture 6" descr="Truck - Free transport icons">
            <a:extLst>
              <a:ext uri="{FF2B5EF4-FFF2-40B4-BE49-F238E27FC236}">
                <a16:creationId xmlns:a16="http://schemas.microsoft.com/office/drawing/2014/main" id="{1A26B867-55E1-4462-ACD8-6731E3E283D5}"/>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10778882" y="3982016"/>
            <a:ext cx="856529" cy="856529"/>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89" name="Picture 6" descr="Truck - Free transport icons">
            <a:extLst>
              <a:ext uri="{FF2B5EF4-FFF2-40B4-BE49-F238E27FC236}">
                <a16:creationId xmlns:a16="http://schemas.microsoft.com/office/drawing/2014/main" id="{E763A563-47D5-43A1-B4A3-2C880ABA0EF6}"/>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10778881" y="5302455"/>
            <a:ext cx="856529" cy="856529"/>
          </a:xfrm>
          <a:prstGeom prst="rect">
            <a:avLst/>
          </a:prstGeom>
          <a:noFill/>
          <a:ln>
            <a:noFill/>
          </a:ln>
          <a:extLst>
            <a:ext uri="{909E8E84-426E-40DD-AFC4-6F175D3DCCD1}">
              <a14:hiddenFill xmlns:a14="http://schemas.microsoft.com/office/drawing/2010/main">
                <a:solidFill>
                  <a:srgbClr val="FFFFFF"/>
                </a:solidFill>
              </a14:hiddenFill>
            </a:ext>
          </a:extLst>
        </p:spPr>
      </p:pic>
      <p:cxnSp>
        <p:nvCxnSpPr>
          <p:cNvPr id="90" name="Straight Arrow Connector 89">
            <a:extLst>
              <a:ext uri="{FF2B5EF4-FFF2-40B4-BE49-F238E27FC236}">
                <a16:creationId xmlns:a16="http://schemas.microsoft.com/office/drawing/2014/main" id="{3A0DE70C-8621-459C-BCA7-48AB65A262DA}"/>
              </a:ext>
            </a:extLst>
          </p:cNvPr>
          <p:cNvCxnSpPr>
            <a:cxnSpLocks/>
          </p:cNvCxnSpPr>
          <p:nvPr userDrawn="1"/>
        </p:nvCxnSpPr>
        <p:spPr>
          <a:xfrm>
            <a:off x="1956275" y="2831762"/>
            <a:ext cx="1715977" cy="961657"/>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2FFDD1BB-EED2-4E73-B995-9E8CF4B0953F}"/>
              </a:ext>
            </a:extLst>
          </p:cNvPr>
          <p:cNvCxnSpPr>
            <a:cxnSpLocks/>
          </p:cNvCxnSpPr>
          <p:nvPr userDrawn="1"/>
        </p:nvCxnSpPr>
        <p:spPr>
          <a:xfrm>
            <a:off x="1658605" y="3569761"/>
            <a:ext cx="1990394" cy="201130"/>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92AEA931-12EB-4A71-930E-4A053AE5C69D}"/>
              </a:ext>
            </a:extLst>
          </p:cNvPr>
          <p:cNvCxnSpPr>
            <a:cxnSpLocks/>
          </p:cNvCxnSpPr>
          <p:nvPr userDrawn="1"/>
        </p:nvCxnSpPr>
        <p:spPr>
          <a:xfrm flipV="1">
            <a:off x="1691089" y="3793419"/>
            <a:ext cx="1981163" cy="580069"/>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B8751C45-DD48-46FC-8E59-C765278E4906}"/>
              </a:ext>
            </a:extLst>
          </p:cNvPr>
          <p:cNvCxnSpPr>
            <a:cxnSpLocks/>
          </p:cNvCxnSpPr>
          <p:nvPr userDrawn="1"/>
        </p:nvCxnSpPr>
        <p:spPr>
          <a:xfrm flipV="1">
            <a:off x="1658605" y="3793419"/>
            <a:ext cx="2013647" cy="1641937"/>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4" name="Oval 93">
            <a:extLst>
              <a:ext uri="{FF2B5EF4-FFF2-40B4-BE49-F238E27FC236}">
                <a16:creationId xmlns:a16="http://schemas.microsoft.com/office/drawing/2014/main" id="{0BAC231D-37FC-4554-AF31-64EF01FB8C91}"/>
              </a:ext>
            </a:extLst>
          </p:cNvPr>
          <p:cNvSpPr/>
          <p:nvPr userDrawn="1"/>
        </p:nvSpPr>
        <p:spPr>
          <a:xfrm>
            <a:off x="3500008" y="3686510"/>
            <a:ext cx="223657" cy="223657"/>
          </a:xfrm>
          <a:prstGeom prst="ellipse">
            <a:avLst/>
          </a:prstGeom>
          <a:solidFill>
            <a:srgbClr val="1361AB"/>
          </a:solidFill>
          <a:ln>
            <a:solidFill>
              <a:srgbClr val="1361A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 name="Straight Arrow Connector 94">
            <a:extLst>
              <a:ext uri="{FF2B5EF4-FFF2-40B4-BE49-F238E27FC236}">
                <a16:creationId xmlns:a16="http://schemas.microsoft.com/office/drawing/2014/main" id="{C20EEB54-6B83-4C7B-9401-09FD8F110E31}"/>
              </a:ext>
            </a:extLst>
          </p:cNvPr>
          <p:cNvCxnSpPr>
            <a:cxnSpLocks/>
          </p:cNvCxnSpPr>
          <p:nvPr userDrawn="1"/>
        </p:nvCxnSpPr>
        <p:spPr>
          <a:xfrm flipV="1">
            <a:off x="8774546" y="2613499"/>
            <a:ext cx="1855684" cy="1216521"/>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B4A72C31-8099-41B3-89B0-F34262F463EC}"/>
              </a:ext>
            </a:extLst>
          </p:cNvPr>
          <p:cNvCxnSpPr>
            <a:cxnSpLocks/>
          </p:cNvCxnSpPr>
          <p:nvPr userDrawn="1"/>
        </p:nvCxnSpPr>
        <p:spPr>
          <a:xfrm flipV="1">
            <a:off x="8774546" y="3631649"/>
            <a:ext cx="1897854" cy="198370"/>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7E05C0C6-E6FE-480E-966D-79FFFACDE4D2}"/>
              </a:ext>
            </a:extLst>
          </p:cNvPr>
          <p:cNvCxnSpPr>
            <a:cxnSpLocks/>
          </p:cNvCxnSpPr>
          <p:nvPr userDrawn="1"/>
        </p:nvCxnSpPr>
        <p:spPr>
          <a:xfrm>
            <a:off x="8774546" y="3830019"/>
            <a:ext cx="1897854" cy="754770"/>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E0F283EB-5928-4257-952F-A274AE027044}"/>
              </a:ext>
            </a:extLst>
          </p:cNvPr>
          <p:cNvCxnSpPr>
            <a:cxnSpLocks/>
          </p:cNvCxnSpPr>
          <p:nvPr userDrawn="1"/>
        </p:nvCxnSpPr>
        <p:spPr>
          <a:xfrm>
            <a:off x="8774546" y="3830019"/>
            <a:ext cx="2013647" cy="1807877"/>
          </a:xfrm>
          <a:prstGeom prst="straightConnector1">
            <a:avLst/>
          </a:prstGeom>
          <a:ln w="38100">
            <a:solidFill>
              <a:srgbClr val="1361AB"/>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9" name="Oval 98">
            <a:extLst>
              <a:ext uri="{FF2B5EF4-FFF2-40B4-BE49-F238E27FC236}">
                <a16:creationId xmlns:a16="http://schemas.microsoft.com/office/drawing/2014/main" id="{CC1B5B52-0BAA-450C-8CD5-E9E0223C91C0}"/>
              </a:ext>
            </a:extLst>
          </p:cNvPr>
          <p:cNvSpPr/>
          <p:nvPr userDrawn="1"/>
        </p:nvSpPr>
        <p:spPr>
          <a:xfrm>
            <a:off x="8714130" y="3722161"/>
            <a:ext cx="223657" cy="223657"/>
          </a:xfrm>
          <a:prstGeom prst="ellipse">
            <a:avLst/>
          </a:prstGeom>
          <a:solidFill>
            <a:srgbClr val="1361AB"/>
          </a:solidFill>
          <a:ln>
            <a:solidFill>
              <a:srgbClr val="1361A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783686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he RIM Transportation Difference">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3C7FDF39-8D7D-4AA0-9039-E3BEAEA4BF80}"/>
              </a:ext>
            </a:extLst>
          </p:cNvPr>
          <p:cNvGrpSpPr/>
          <p:nvPr userDrawn="1"/>
        </p:nvGrpSpPr>
        <p:grpSpPr>
          <a:xfrm>
            <a:off x="-24056" y="6015226"/>
            <a:ext cx="5312336" cy="853408"/>
            <a:chOff x="-24056" y="6188095"/>
            <a:chExt cx="4489377" cy="669905"/>
          </a:xfrm>
        </p:grpSpPr>
        <p:sp>
          <p:nvSpPr>
            <p:cNvPr id="37" name="Isosceles Triangle 36">
              <a:extLst>
                <a:ext uri="{FF2B5EF4-FFF2-40B4-BE49-F238E27FC236}">
                  <a16:creationId xmlns:a16="http://schemas.microsoft.com/office/drawing/2014/main" id="{0A1DB000-60DB-4DAA-94AA-0156DA9BFD86}"/>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extLst>
                <a:ext uri="{FF2B5EF4-FFF2-40B4-BE49-F238E27FC236}">
                  <a16:creationId xmlns:a16="http://schemas.microsoft.com/office/drawing/2014/main" id="{A3F7D022-6981-4FBE-B870-926FD4657368}"/>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1" name="Picture 30">
            <a:extLst>
              <a:ext uri="{FF2B5EF4-FFF2-40B4-BE49-F238E27FC236}">
                <a16:creationId xmlns:a16="http://schemas.microsoft.com/office/drawing/2014/main" id="{74F67728-9B95-40F3-ABF2-37EDA354418A}"/>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2" name="Isosceles Triangle 31">
            <a:extLst>
              <a:ext uri="{FF2B5EF4-FFF2-40B4-BE49-F238E27FC236}">
                <a16:creationId xmlns:a16="http://schemas.microsoft.com/office/drawing/2014/main" id="{1F22696A-ECC2-4ABA-BD26-D07D713EE986}"/>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0" name="Picture 2" descr="Forester Regular">
            <a:extLst>
              <a:ext uri="{FF2B5EF4-FFF2-40B4-BE49-F238E27FC236}">
                <a16:creationId xmlns:a16="http://schemas.microsoft.com/office/drawing/2014/main" id="{F3ED1DB4-CCAF-4C56-AB84-65D318CF630D}"/>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50" name="Title 1">
            <a:extLst>
              <a:ext uri="{FF2B5EF4-FFF2-40B4-BE49-F238E27FC236}">
                <a16:creationId xmlns:a16="http://schemas.microsoft.com/office/drawing/2014/main" id="{388B6016-5DD7-42BC-9155-C321AC2F310F}"/>
              </a:ext>
            </a:extLst>
          </p:cNvPr>
          <p:cNvSpPr txBox="1">
            <a:spLocks/>
          </p:cNvSpPr>
          <p:nvPr userDrawn="1"/>
        </p:nvSpPr>
        <p:spPr>
          <a:xfrm>
            <a:off x="250334" y="23660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100" b="1" dirty="0">
                <a:solidFill>
                  <a:schemeClr val="accent2"/>
                </a:solidFill>
              </a:rPr>
              <a:t>The </a:t>
            </a:r>
            <a:r>
              <a:rPr lang="en-US" sz="3100" b="1" dirty="0">
                <a:solidFill>
                  <a:schemeClr val="accent1"/>
                </a:solidFill>
              </a:rPr>
              <a:t>RIM </a:t>
            </a:r>
            <a:r>
              <a:rPr lang="en-US" sz="3100" b="1" dirty="0">
                <a:solidFill>
                  <a:schemeClr val="accent2"/>
                </a:solidFill>
              </a:rPr>
              <a:t>Transportation </a:t>
            </a:r>
            <a:r>
              <a:rPr lang="en-US" sz="3100" b="1" i="1" dirty="0">
                <a:solidFill>
                  <a:schemeClr val="accent2"/>
                </a:solidFill>
              </a:rPr>
              <a:t>Difference</a:t>
            </a:r>
          </a:p>
        </p:txBody>
      </p:sp>
      <p:pic>
        <p:nvPicPr>
          <p:cNvPr id="51" name="Picture 2" descr="QUARTZO Bold">
            <a:extLst>
              <a:ext uri="{FF2B5EF4-FFF2-40B4-BE49-F238E27FC236}">
                <a16:creationId xmlns:a16="http://schemas.microsoft.com/office/drawing/2014/main" id="{8E96C9D1-3568-4426-94E2-AA9ED9E63635}"/>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auto">
          <a:xfrm>
            <a:off x="171419" y="1213934"/>
            <a:ext cx="6302904" cy="565718"/>
          </a:xfrm>
          <a:prstGeom prst="rect">
            <a:avLst/>
          </a:prstGeom>
          <a:noFill/>
          <a:extLst>
            <a:ext uri="{909E8E84-426E-40DD-AFC4-6F175D3DCCD1}">
              <a14:hiddenFill xmlns:a14="http://schemas.microsoft.com/office/drawing/2010/main">
                <a:solidFill>
                  <a:srgbClr val="FFFFFF"/>
                </a:solidFill>
              </a14:hiddenFill>
            </a:ext>
          </a:extLst>
        </p:spPr>
      </p:pic>
      <p:sp>
        <p:nvSpPr>
          <p:cNvPr id="52" name="TextBox 51">
            <a:extLst>
              <a:ext uri="{FF2B5EF4-FFF2-40B4-BE49-F238E27FC236}">
                <a16:creationId xmlns:a16="http://schemas.microsoft.com/office/drawing/2014/main" id="{A6A6EE82-5F3F-468C-857E-5B545CCB5FFE}"/>
              </a:ext>
            </a:extLst>
          </p:cNvPr>
          <p:cNvSpPr txBox="1"/>
          <p:nvPr userDrawn="1"/>
        </p:nvSpPr>
        <p:spPr>
          <a:xfrm>
            <a:off x="171419" y="1850488"/>
            <a:ext cx="6302903" cy="2246769"/>
          </a:xfrm>
          <a:prstGeom prst="rect">
            <a:avLst/>
          </a:prstGeom>
          <a:noFill/>
        </p:spPr>
        <p:txBody>
          <a:bodyPr wrap="square" rtlCol="0">
            <a:spAutoFit/>
          </a:bodyPr>
          <a:lstStyle/>
          <a:p>
            <a:pPr algn="ctr"/>
            <a:r>
              <a:rPr lang="en-US" sz="2800" dirty="0"/>
              <a:t>Talk with us – we </a:t>
            </a:r>
            <a:r>
              <a:rPr lang="en-US" sz="2800" b="1" dirty="0">
                <a:solidFill>
                  <a:schemeClr val="accent1"/>
                </a:solidFill>
              </a:rPr>
              <a:t>LISTEN</a:t>
            </a:r>
            <a:r>
              <a:rPr lang="en-US" sz="2800" dirty="0"/>
              <a:t> and want to </a:t>
            </a:r>
            <a:r>
              <a:rPr lang="en-US" sz="2800" b="1" dirty="0">
                <a:solidFill>
                  <a:schemeClr val="accent1"/>
                </a:solidFill>
              </a:rPr>
              <a:t>LEARN</a:t>
            </a:r>
            <a:r>
              <a:rPr lang="en-US" sz="2800" dirty="0"/>
              <a:t>. Your business is your </a:t>
            </a:r>
            <a:r>
              <a:rPr lang="en-US" sz="2800" b="1" dirty="0">
                <a:solidFill>
                  <a:schemeClr val="accent1"/>
                </a:solidFill>
              </a:rPr>
              <a:t>PASSION</a:t>
            </a:r>
            <a:r>
              <a:rPr lang="en-US" sz="2800" dirty="0"/>
              <a:t>. Providing competitive </a:t>
            </a:r>
            <a:r>
              <a:rPr lang="en-US" sz="2800" b="1" dirty="0">
                <a:solidFill>
                  <a:schemeClr val="accent1"/>
                </a:solidFill>
              </a:rPr>
              <a:t>SOLUTIONS</a:t>
            </a:r>
            <a:r>
              <a:rPr lang="en-US" sz="2800" dirty="0"/>
              <a:t> is RIM’s passion. We want to </a:t>
            </a:r>
            <a:r>
              <a:rPr lang="en-US" sz="2800" b="1" dirty="0">
                <a:solidFill>
                  <a:schemeClr val="accent1"/>
                </a:solidFill>
              </a:rPr>
              <a:t>EARN</a:t>
            </a:r>
            <a:r>
              <a:rPr lang="en-US" sz="2800" dirty="0"/>
              <a:t> your support.</a:t>
            </a:r>
          </a:p>
        </p:txBody>
      </p:sp>
      <p:sp>
        <p:nvSpPr>
          <p:cNvPr id="54" name="Rectangle 53">
            <a:extLst>
              <a:ext uri="{FF2B5EF4-FFF2-40B4-BE49-F238E27FC236}">
                <a16:creationId xmlns:a16="http://schemas.microsoft.com/office/drawing/2014/main" id="{7FDF1861-710B-4BD0-AB0F-2931C809BE29}"/>
              </a:ext>
            </a:extLst>
          </p:cNvPr>
          <p:cNvSpPr/>
          <p:nvPr userDrawn="1"/>
        </p:nvSpPr>
        <p:spPr>
          <a:xfrm>
            <a:off x="6840339" y="2499451"/>
            <a:ext cx="5141765" cy="11374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1EE276D8-57A5-4DC0-A204-D81886F1FFBE}"/>
              </a:ext>
            </a:extLst>
          </p:cNvPr>
          <p:cNvSpPr/>
          <p:nvPr userDrawn="1"/>
        </p:nvSpPr>
        <p:spPr>
          <a:xfrm>
            <a:off x="6840339" y="1217934"/>
            <a:ext cx="5141765" cy="11374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770B3EC0-84C8-42FE-8388-956649114C59}"/>
              </a:ext>
            </a:extLst>
          </p:cNvPr>
          <p:cNvSpPr/>
          <p:nvPr userDrawn="1"/>
        </p:nvSpPr>
        <p:spPr>
          <a:xfrm>
            <a:off x="6840339" y="3780968"/>
            <a:ext cx="5141765" cy="14849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E064BD3F-8C8E-4B75-BD4F-E9BA43807744}"/>
              </a:ext>
            </a:extLst>
          </p:cNvPr>
          <p:cNvSpPr/>
          <p:nvPr userDrawn="1"/>
        </p:nvSpPr>
        <p:spPr>
          <a:xfrm>
            <a:off x="6840339" y="5408475"/>
            <a:ext cx="5141765" cy="11374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65C1E7E1-F060-4C97-803D-E4C020F2DD7E}"/>
              </a:ext>
            </a:extLst>
          </p:cNvPr>
          <p:cNvSpPr txBox="1"/>
          <p:nvPr userDrawn="1"/>
        </p:nvSpPr>
        <p:spPr>
          <a:xfrm>
            <a:off x="7842631" y="1309610"/>
            <a:ext cx="4012659" cy="954107"/>
          </a:xfrm>
          <a:prstGeom prst="rect">
            <a:avLst/>
          </a:prstGeom>
          <a:noFill/>
        </p:spPr>
        <p:txBody>
          <a:bodyPr wrap="square" rtlCol="0">
            <a:spAutoFit/>
          </a:bodyPr>
          <a:lstStyle/>
          <a:p>
            <a:r>
              <a:rPr lang="en-US" sz="2800" dirty="0">
                <a:solidFill>
                  <a:schemeClr val="bg1"/>
                </a:solidFill>
              </a:rPr>
              <a:t>More </a:t>
            </a:r>
            <a:r>
              <a:rPr lang="en-US" sz="2800" b="1" dirty="0">
                <a:solidFill>
                  <a:schemeClr val="bg1"/>
                </a:solidFill>
              </a:rPr>
              <a:t>CAPACITY</a:t>
            </a:r>
            <a:r>
              <a:rPr lang="en-US" sz="2800" dirty="0">
                <a:solidFill>
                  <a:schemeClr val="bg1"/>
                </a:solidFill>
              </a:rPr>
              <a:t>.</a:t>
            </a:r>
          </a:p>
          <a:p>
            <a:r>
              <a:rPr lang="en-US" sz="2800" dirty="0">
                <a:solidFill>
                  <a:schemeClr val="bg1"/>
                </a:solidFill>
              </a:rPr>
              <a:t>More </a:t>
            </a:r>
            <a:r>
              <a:rPr lang="en-US" sz="2800" b="1" dirty="0">
                <a:solidFill>
                  <a:schemeClr val="bg1"/>
                </a:solidFill>
              </a:rPr>
              <a:t>OPTIONS</a:t>
            </a:r>
            <a:r>
              <a:rPr lang="en-US" sz="2800" dirty="0">
                <a:solidFill>
                  <a:schemeClr val="bg1"/>
                </a:solidFill>
              </a:rPr>
              <a:t>.</a:t>
            </a:r>
          </a:p>
        </p:txBody>
      </p:sp>
      <p:pic>
        <p:nvPicPr>
          <p:cNvPr id="59" name="Picture 8" descr="Plus - Free signs icons">
            <a:extLst>
              <a:ext uri="{FF2B5EF4-FFF2-40B4-BE49-F238E27FC236}">
                <a16:creationId xmlns:a16="http://schemas.microsoft.com/office/drawing/2014/main" id="{AEEBF063-48B4-4B9B-A82B-4E991158FD20}"/>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6975472" y="1333704"/>
            <a:ext cx="852391" cy="852391"/>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8" descr="Plus - Free signs icons">
            <a:extLst>
              <a:ext uri="{FF2B5EF4-FFF2-40B4-BE49-F238E27FC236}">
                <a16:creationId xmlns:a16="http://schemas.microsoft.com/office/drawing/2014/main" id="{7B0DCEB1-F618-43BF-A01A-693BD2F1B222}"/>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6975470" y="2641985"/>
            <a:ext cx="852391" cy="852391"/>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8" descr="Plus - Free signs icons">
            <a:extLst>
              <a:ext uri="{FF2B5EF4-FFF2-40B4-BE49-F238E27FC236}">
                <a16:creationId xmlns:a16="http://schemas.microsoft.com/office/drawing/2014/main" id="{1FE1515A-B382-4648-93F3-A1572EE4DDB7}"/>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6975469" y="4097257"/>
            <a:ext cx="852391" cy="852391"/>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8" descr="Plus - Free signs icons">
            <a:extLst>
              <a:ext uri="{FF2B5EF4-FFF2-40B4-BE49-F238E27FC236}">
                <a16:creationId xmlns:a16="http://schemas.microsoft.com/office/drawing/2014/main" id="{283CC377-4672-4053-96F2-E4908580F521}"/>
              </a:ext>
            </a:extLst>
          </p:cNvPr>
          <p:cNvPicPr>
            <a:picLocks noChangeAspect="1" noChangeArrowheads="1"/>
          </p:cNvPicPr>
          <p:nvPr userDrawn="1"/>
        </p:nvPicPr>
        <p:blipFill>
          <a:blip r:embed="rId6" cstate="print">
            <a:extLst>
              <a:ext uri="{28A0092B-C50C-407E-A947-70E740481C1C}">
                <a14:useLocalDpi xmlns:a14="http://schemas.microsoft.com/office/drawing/2010/main"/>
              </a:ext>
            </a:extLst>
          </a:blip>
          <a:srcRect/>
          <a:stretch>
            <a:fillRect/>
          </a:stretch>
        </p:blipFill>
        <p:spPr bwMode="auto">
          <a:xfrm>
            <a:off x="6975469" y="5551009"/>
            <a:ext cx="852391" cy="852391"/>
          </a:xfrm>
          <a:prstGeom prst="rect">
            <a:avLst/>
          </a:prstGeom>
          <a:noFill/>
          <a:extLst>
            <a:ext uri="{909E8E84-426E-40DD-AFC4-6F175D3DCCD1}">
              <a14:hiddenFill xmlns:a14="http://schemas.microsoft.com/office/drawing/2010/main">
                <a:solidFill>
                  <a:srgbClr val="FFFFFF"/>
                </a:solidFill>
              </a14:hiddenFill>
            </a:ext>
          </a:extLst>
        </p:spPr>
      </p:pic>
      <p:sp>
        <p:nvSpPr>
          <p:cNvPr id="63" name="TextBox 62">
            <a:extLst>
              <a:ext uri="{FF2B5EF4-FFF2-40B4-BE49-F238E27FC236}">
                <a16:creationId xmlns:a16="http://schemas.microsoft.com/office/drawing/2014/main" id="{14EC2508-F5EE-4A9E-9B1F-EE50940FEA05}"/>
              </a:ext>
            </a:extLst>
          </p:cNvPr>
          <p:cNvSpPr txBox="1"/>
          <p:nvPr userDrawn="1"/>
        </p:nvSpPr>
        <p:spPr>
          <a:xfrm>
            <a:off x="7827860" y="2578600"/>
            <a:ext cx="4154243" cy="954107"/>
          </a:xfrm>
          <a:prstGeom prst="rect">
            <a:avLst/>
          </a:prstGeom>
          <a:noFill/>
        </p:spPr>
        <p:txBody>
          <a:bodyPr wrap="square" rtlCol="0">
            <a:spAutoFit/>
          </a:bodyPr>
          <a:lstStyle/>
          <a:p>
            <a:r>
              <a:rPr lang="en-US" sz="2800" dirty="0">
                <a:solidFill>
                  <a:schemeClr val="bg1"/>
                </a:solidFill>
              </a:rPr>
              <a:t>We have service </a:t>
            </a:r>
            <a:r>
              <a:rPr lang="en-US" sz="2800" b="1" dirty="0">
                <a:solidFill>
                  <a:schemeClr val="bg1"/>
                </a:solidFill>
              </a:rPr>
              <a:t>WHERE</a:t>
            </a:r>
            <a:r>
              <a:rPr lang="en-US" sz="2800" dirty="0">
                <a:solidFill>
                  <a:schemeClr val="bg1"/>
                </a:solidFill>
              </a:rPr>
              <a:t> you need it.</a:t>
            </a:r>
          </a:p>
        </p:txBody>
      </p:sp>
      <p:sp>
        <p:nvSpPr>
          <p:cNvPr id="64" name="TextBox 63">
            <a:extLst>
              <a:ext uri="{FF2B5EF4-FFF2-40B4-BE49-F238E27FC236}">
                <a16:creationId xmlns:a16="http://schemas.microsoft.com/office/drawing/2014/main" id="{7C9C6AB3-FE24-4E7C-92BC-72C383B4E96B}"/>
              </a:ext>
            </a:extLst>
          </p:cNvPr>
          <p:cNvSpPr txBox="1"/>
          <p:nvPr userDrawn="1"/>
        </p:nvSpPr>
        <p:spPr>
          <a:xfrm>
            <a:off x="7827860" y="3888926"/>
            <a:ext cx="4154243" cy="1249573"/>
          </a:xfrm>
          <a:prstGeom prst="rect">
            <a:avLst/>
          </a:prstGeom>
          <a:noFill/>
        </p:spPr>
        <p:txBody>
          <a:bodyPr wrap="square" rtlCol="0">
            <a:spAutoFit/>
          </a:bodyPr>
          <a:lstStyle/>
          <a:p>
            <a:r>
              <a:rPr lang="en-US" sz="1890" dirty="0">
                <a:solidFill>
                  <a:schemeClr val="bg1"/>
                </a:solidFill>
              </a:rPr>
              <a:t>RIM’s </a:t>
            </a:r>
            <a:r>
              <a:rPr lang="en-US" sz="1890" b="1" dirty="0">
                <a:solidFill>
                  <a:schemeClr val="bg1"/>
                </a:solidFill>
              </a:rPr>
              <a:t>DIVERSE</a:t>
            </a:r>
            <a:r>
              <a:rPr lang="en-US" sz="1890" dirty="0">
                <a:solidFill>
                  <a:schemeClr val="bg1"/>
                </a:solidFill>
              </a:rPr>
              <a:t> freight marketplace offers local and cross-country modes and solutions built for the most demanding needs.</a:t>
            </a:r>
          </a:p>
        </p:txBody>
      </p:sp>
      <p:sp>
        <p:nvSpPr>
          <p:cNvPr id="65" name="TextBox 64">
            <a:extLst>
              <a:ext uri="{FF2B5EF4-FFF2-40B4-BE49-F238E27FC236}">
                <a16:creationId xmlns:a16="http://schemas.microsoft.com/office/drawing/2014/main" id="{43D8D738-7CFF-4D55-AE16-1ACBA78B0F8F}"/>
              </a:ext>
            </a:extLst>
          </p:cNvPr>
          <p:cNvSpPr txBox="1"/>
          <p:nvPr userDrawn="1"/>
        </p:nvSpPr>
        <p:spPr>
          <a:xfrm>
            <a:off x="7827860" y="5392230"/>
            <a:ext cx="4154243" cy="1231106"/>
          </a:xfrm>
          <a:prstGeom prst="rect">
            <a:avLst/>
          </a:prstGeom>
          <a:noFill/>
        </p:spPr>
        <p:txBody>
          <a:bodyPr wrap="square" rtlCol="0">
            <a:spAutoFit/>
          </a:bodyPr>
          <a:lstStyle/>
          <a:p>
            <a:r>
              <a:rPr lang="en-US" sz="1820" dirty="0">
                <a:solidFill>
                  <a:schemeClr val="accent2"/>
                </a:solidFill>
              </a:rPr>
              <a:t>No matter where, when or what you’re shipping, we can help </a:t>
            </a:r>
            <a:r>
              <a:rPr lang="en-US" sz="1820" b="1" dirty="0">
                <a:solidFill>
                  <a:schemeClr val="accent2"/>
                </a:solidFill>
              </a:rPr>
              <a:t>MOVE</a:t>
            </a:r>
            <a:r>
              <a:rPr lang="en-US" sz="1820" dirty="0">
                <a:solidFill>
                  <a:schemeClr val="accent2"/>
                </a:solidFill>
              </a:rPr>
              <a:t> your freight quickly and easily.</a:t>
            </a:r>
          </a:p>
        </p:txBody>
      </p:sp>
      <p:pic>
        <p:nvPicPr>
          <p:cNvPr id="32770" name="Picture 2" descr="Partnership - Free people icons">
            <a:extLst>
              <a:ext uri="{FF2B5EF4-FFF2-40B4-BE49-F238E27FC236}">
                <a16:creationId xmlns:a16="http://schemas.microsoft.com/office/drawing/2014/main" id="{C727C0D4-C33C-4294-8F10-5FDDAAD3A871}"/>
              </a:ext>
            </a:extLst>
          </p:cNvPr>
          <p:cNvPicPr>
            <a:picLocks noChangeAspect="1" noChangeArrowheads="1"/>
          </p:cNvPicPr>
          <p:nvPr userDrawn="1"/>
        </p:nvPicPr>
        <p:blipFill>
          <a:blip r:embed="rId7"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2359698" y="4132065"/>
            <a:ext cx="1926343" cy="19263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487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omestic Fowarding Network">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3" name="Isosceles Triangle 32">
            <a:extLst>
              <a:ext uri="{FF2B5EF4-FFF2-40B4-BE49-F238E27FC236}">
                <a16:creationId xmlns:a16="http://schemas.microsoft.com/office/drawing/2014/main" id="{38E42AC9-7E6D-410C-9C85-CB7E053EC120}"/>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4" name="Picture 33">
            <a:extLst>
              <a:ext uri="{FF2B5EF4-FFF2-40B4-BE49-F238E27FC236}">
                <a16:creationId xmlns:a16="http://schemas.microsoft.com/office/drawing/2014/main" id="{BAFE46C2-3D51-4B15-B42D-ED76A8F93A0F}"/>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52" name="Picture 2" descr="Forester Regular">
            <a:extLst>
              <a:ext uri="{FF2B5EF4-FFF2-40B4-BE49-F238E27FC236}">
                <a16:creationId xmlns:a16="http://schemas.microsoft.com/office/drawing/2014/main" id="{B4656883-34D6-4E6D-B8D9-4E32425C4CBF}"/>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53" name="Title 1">
            <a:extLst>
              <a:ext uri="{FF2B5EF4-FFF2-40B4-BE49-F238E27FC236}">
                <a16:creationId xmlns:a16="http://schemas.microsoft.com/office/drawing/2014/main" id="{4B9B208F-7CF5-4306-8E07-E6686EE9B204}"/>
              </a:ext>
            </a:extLst>
          </p:cNvPr>
          <p:cNvSpPr txBox="1">
            <a:spLocks/>
          </p:cNvSpPr>
          <p:nvPr userDrawn="1"/>
        </p:nvSpPr>
        <p:spPr>
          <a:xfrm>
            <a:off x="250334" y="23660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3000" b="1" dirty="0">
                <a:solidFill>
                  <a:schemeClr val="accent2"/>
                </a:solidFill>
              </a:rPr>
              <a:t>RIM Domestic Forwarding </a:t>
            </a:r>
            <a:r>
              <a:rPr lang="en-US" sz="3000" b="1" dirty="0">
                <a:solidFill>
                  <a:schemeClr val="accent1"/>
                </a:solidFill>
              </a:rPr>
              <a:t>Network</a:t>
            </a:r>
          </a:p>
        </p:txBody>
      </p:sp>
      <p:sp>
        <p:nvSpPr>
          <p:cNvPr id="54" name="Rectangle 53">
            <a:extLst>
              <a:ext uri="{FF2B5EF4-FFF2-40B4-BE49-F238E27FC236}">
                <a16:creationId xmlns:a16="http://schemas.microsoft.com/office/drawing/2014/main" id="{AB6323B3-7A9F-493A-91ED-D9D8809F0447}"/>
              </a:ext>
            </a:extLst>
          </p:cNvPr>
          <p:cNvSpPr/>
          <p:nvPr userDrawn="1"/>
        </p:nvSpPr>
        <p:spPr>
          <a:xfrm>
            <a:off x="8755225" y="1540921"/>
            <a:ext cx="2304032" cy="7053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66443A1-5653-419D-B712-EB77AFA1A377}"/>
              </a:ext>
            </a:extLst>
          </p:cNvPr>
          <p:cNvSpPr/>
          <p:nvPr userDrawn="1"/>
        </p:nvSpPr>
        <p:spPr>
          <a:xfrm>
            <a:off x="5929529" y="1540921"/>
            <a:ext cx="2304032" cy="7053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340F0AB-13F2-42CA-84FE-9A8D06CF8B06}"/>
              </a:ext>
            </a:extLst>
          </p:cNvPr>
          <p:cNvSpPr/>
          <p:nvPr userDrawn="1"/>
        </p:nvSpPr>
        <p:spPr>
          <a:xfrm>
            <a:off x="3229738" y="1540921"/>
            <a:ext cx="2304032" cy="7053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4D12279E-D5E7-49A3-8FF7-19CFD313460D}"/>
              </a:ext>
            </a:extLst>
          </p:cNvPr>
          <p:cNvSpPr/>
          <p:nvPr userDrawn="1"/>
        </p:nvSpPr>
        <p:spPr>
          <a:xfrm>
            <a:off x="534489" y="1540921"/>
            <a:ext cx="2304032" cy="7053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97B91C38-0C28-447A-93B2-449EC9215DD3}"/>
              </a:ext>
            </a:extLst>
          </p:cNvPr>
          <p:cNvSpPr/>
          <p:nvPr userDrawn="1"/>
        </p:nvSpPr>
        <p:spPr>
          <a:xfrm>
            <a:off x="1162522" y="2592176"/>
            <a:ext cx="2440625" cy="3600913"/>
          </a:xfrm>
          <a:prstGeom prst="rect">
            <a:avLst/>
          </a:prstGeom>
          <a:solidFill>
            <a:schemeClr val="bg1"/>
          </a:solidFill>
          <a:ln w="19050" cmpd="sng">
            <a:solidFill>
              <a:srgbClr val="A71930"/>
            </a:solidFill>
          </a:ln>
        </p:spPr>
        <p:txBody>
          <a:bodyPr wrap="square" lIns="182844" tIns="182844" rIns="182844" bIns="182844">
            <a:spAutoFit/>
          </a:bodyPr>
          <a:lstStyle/>
          <a:p>
            <a:pPr marL="285750" indent="-285750">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TL sourcing and contract management</a:t>
            </a:r>
          </a:p>
          <a:p>
            <a:pPr marL="285750" indent="-285750">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Spot rate carrier sourcing</a:t>
            </a:r>
          </a:p>
          <a:p>
            <a:pPr marL="285750" indent="-285750">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Active Carrier monitoring – safety and insurance</a:t>
            </a:r>
          </a:p>
          <a:p>
            <a:pPr marL="285750" indent="-285750">
              <a:buFont typeface="Wingdings" panose="05000000000000000000" pitchFamily="2" charset="2"/>
              <a:buChar char="§"/>
            </a:pPr>
            <a:r>
              <a:rPr lang="en-US" sz="1400" dirty="0">
                <a:solidFill>
                  <a:prstClr val="black"/>
                </a:solidFill>
                <a:latin typeface="Century Gothic" panose="020B0502020202020204" pitchFamily="34" charset="0"/>
              </a:rPr>
              <a:t>Load execution and tracking</a:t>
            </a:r>
          </a:p>
          <a:p>
            <a:pPr marL="285750" indent="-285750">
              <a:buFont typeface="Wingdings" panose="05000000000000000000" pitchFamily="2" charset="2"/>
              <a:buChar char="§"/>
            </a:pPr>
            <a:r>
              <a:rPr lang="en-US" sz="1400" dirty="0">
                <a:solidFill>
                  <a:prstClr val="black"/>
                </a:solidFill>
                <a:latin typeface="Century Gothic" panose="020B0502020202020204" pitchFamily="34" charset="0"/>
              </a:rPr>
              <a:t>Multiple options to various service requirements  throughout North America</a:t>
            </a:r>
          </a:p>
        </p:txBody>
      </p:sp>
      <p:sp>
        <p:nvSpPr>
          <p:cNvPr id="59" name="Rectangle 58">
            <a:extLst>
              <a:ext uri="{FF2B5EF4-FFF2-40B4-BE49-F238E27FC236}">
                <a16:creationId xmlns:a16="http://schemas.microsoft.com/office/drawing/2014/main" id="{D382E1F3-BA13-47F5-B7BB-922B9657B8CD}"/>
              </a:ext>
            </a:extLst>
          </p:cNvPr>
          <p:cNvSpPr/>
          <p:nvPr userDrawn="1"/>
        </p:nvSpPr>
        <p:spPr>
          <a:xfrm>
            <a:off x="3871857" y="2592176"/>
            <a:ext cx="2304032" cy="2499458"/>
          </a:xfrm>
          <a:prstGeom prst="rect">
            <a:avLst/>
          </a:prstGeom>
          <a:solidFill>
            <a:schemeClr val="bg1"/>
          </a:solidFill>
          <a:ln w="19050" cmpd="sng">
            <a:solidFill>
              <a:srgbClr val="333333"/>
            </a:solidFill>
          </a:ln>
        </p:spPr>
        <p:txBody>
          <a:bodyPr wrap="square" lIns="182844" tIns="182844" rIns="182844" bIns="182844">
            <a:spAutoFit/>
          </a:bodyPr>
          <a:lstStyle/>
          <a:p>
            <a:pPr marL="171450" indent="-171450">
              <a:lnSpc>
                <a:spcPct val="94000"/>
              </a:lnSpc>
              <a:spcAft>
                <a:spcPts val="800"/>
              </a:spcAft>
              <a:buClr>
                <a:srgbClr val="A71930"/>
              </a:buClr>
              <a:buFont typeface="Wingdings" panose="05000000000000000000" pitchFamily="2" charset="2"/>
              <a:buChar char="§"/>
            </a:pPr>
            <a:r>
              <a:rPr lang="en-US" sz="1400" dirty="0">
                <a:latin typeface="Century Gothic" panose="020B0502020202020204" pitchFamily="34" charset="0"/>
                <a:cs typeface="Lato Light"/>
              </a:rPr>
              <a:t>Various  national/ regional carriers under contract</a:t>
            </a:r>
          </a:p>
          <a:p>
            <a:pPr marL="171450" indent="-171450">
              <a:lnSpc>
                <a:spcPct val="94000"/>
              </a:lnSpc>
              <a:spcAft>
                <a:spcPts val="800"/>
              </a:spcAft>
              <a:buClr>
                <a:srgbClr val="A71930"/>
              </a:buClr>
              <a:buFont typeface="Wingdings" panose="05000000000000000000" pitchFamily="2" charset="2"/>
              <a:buChar char="§"/>
            </a:pPr>
            <a:r>
              <a:rPr lang="en-US" sz="1400" dirty="0">
                <a:latin typeface="Century Gothic" panose="020B0502020202020204" pitchFamily="34" charset="0"/>
                <a:cs typeface="Lato Light"/>
              </a:rPr>
              <a:t>TMS-supported and integrated</a:t>
            </a:r>
          </a:p>
          <a:p>
            <a:pPr marL="171450" indent="-171450">
              <a:lnSpc>
                <a:spcPct val="94000"/>
              </a:lnSpc>
              <a:spcAft>
                <a:spcPts val="800"/>
              </a:spcAft>
              <a:buClr>
                <a:srgbClr val="A71930"/>
              </a:buClr>
              <a:buFont typeface="Wingdings" panose="05000000000000000000" pitchFamily="2" charset="2"/>
              <a:buChar char="§"/>
            </a:pPr>
            <a:r>
              <a:rPr lang="en-US" sz="1400" dirty="0">
                <a:latin typeface="Century Gothic" panose="020B0502020202020204" pitchFamily="34" charset="0"/>
                <a:cs typeface="Lato Light"/>
              </a:rPr>
              <a:t>API connectivity for quoting, tendering and track &amp; trace</a:t>
            </a:r>
          </a:p>
          <a:p>
            <a:pPr marL="171450" indent="-171450">
              <a:lnSpc>
                <a:spcPct val="94000"/>
              </a:lnSpc>
              <a:spcAft>
                <a:spcPts val="800"/>
              </a:spcAft>
              <a:buClr>
                <a:srgbClr val="A71930"/>
              </a:buClr>
              <a:buFont typeface="Wingdings" panose="05000000000000000000" pitchFamily="2" charset="2"/>
              <a:buChar char="§"/>
            </a:pPr>
            <a:r>
              <a:rPr lang="en-US" sz="1400" dirty="0">
                <a:latin typeface="Century Gothic" panose="020B0502020202020204" pitchFamily="34" charset="0"/>
                <a:cs typeface="Lato Light"/>
              </a:rPr>
              <a:t>POD reports</a:t>
            </a:r>
          </a:p>
        </p:txBody>
      </p:sp>
      <p:sp>
        <p:nvSpPr>
          <p:cNvPr id="60" name="Rectangle 59">
            <a:extLst>
              <a:ext uri="{FF2B5EF4-FFF2-40B4-BE49-F238E27FC236}">
                <a16:creationId xmlns:a16="http://schemas.microsoft.com/office/drawing/2014/main" id="{7EA24729-1273-46C6-9810-03A5DBB6E27F}"/>
              </a:ext>
            </a:extLst>
          </p:cNvPr>
          <p:cNvSpPr/>
          <p:nvPr userDrawn="1"/>
        </p:nvSpPr>
        <p:spPr>
          <a:xfrm>
            <a:off x="6575514" y="2581748"/>
            <a:ext cx="2304032" cy="2954582"/>
          </a:xfrm>
          <a:prstGeom prst="rect">
            <a:avLst/>
          </a:prstGeom>
          <a:solidFill>
            <a:schemeClr val="bg1"/>
          </a:solidFill>
          <a:ln w="19050" cmpd="sng">
            <a:solidFill>
              <a:srgbClr val="A71930"/>
            </a:solidFill>
          </a:ln>
        </p:spPr>
        <p:txBody>
          <a:bodyPr wrap="square" lIns="182844" tIns="182844" rIns="182844" bIns="182844">
            <a:spAutoFit/>
          </a:bodyPr>
          <a:lstStyle/>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UPS – RIM nominated preferred carrier (RFP 2020)</a:t>
            </a:r>
          </a:p>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Batch uploading &amp; distribution shipping</a:t>
            </a:r>
          </a:p>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POD reports</a:t>
            </a:r>
          </a:p>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Integrated with RIM’s WMS</a:t>
            </a:r>
          </a:p>
        </p:txBody>
      </p:sp>
      <p:sp>
        <p:nvSpPr>
          <p:cNvPr id="61" name="Rectangle 60">
            <a:extLst>
              <a:ext uri="{FF2B5EF4-FFF2-40B4-BE49-F238E27FC236}">
                <a16:creationId xmlns:a16="http://schemas.microsoft.com/office/drawing/2014/main" id="{BA810F9A-F02A-42B7-A213-5ACCDF209520}"/>
              </a:ext>
            </a:extLst>
          </p:cNvPr>
          <p:cNvSpPr/>
          <p:nvPr userDrawn="1"/>
        </p:nvSpPr>
        <p:spPr>
          <a:xfrm>
            <a:off x="9279172" y="2563265"/>
            <a:ext cx="2304032" cy="3471647"/>
          </a:xfrm>
          <a:prstGeom prst="rect">
            <a:avLst/>
          </a:prstGeom>
          <a:solidFill>
            <a:schemeClr val="bg1"/>
          </a:solidFill>
          <a:ln w="19050" cmpd="sng">
            <a:solidFill>
              <a:srgbClr val="333333"/>
            </a:solidFill>
          </a:ln>
        </p:spPr>
        <p:txBody>
          <a:bodyPr wrap="square" lIns="182844" tIns="182844" rIns="182844" bIns="182844">
            <a:spAutoFit/>
          </a:bodyPr>
          <a:lstStyle/>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LTL/FTL Shipments that require “special” handling</a:t>
            </a:r>
          </a:p>
          <a:p>
            <a:pPr marL="285750" lvl="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Door-to-door track and tracing</a:t>
            </a:r>
          </a:p>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Inside delivery, breakdown pallets, debris removal, 2 person, pallet jack delivery, etc.</a:t>
            </a:r>
          </a:p>
          <a:p>
            <a:pPr marL="285750" indent="-285750">
              <a:lnSpc>
                <a:spcPct val="120000"/>
              </a:lnSpc>
              <a:buFont typeface="Wingdings" panose="05000000000000000000" pitchFamily="2" charset="2"/>
              <a:buChar char="§"/>
            </a:pPr>
            <a:r>
              <a:rPr lang="en-US" sz="1400" dirty="0">
                <a:solidFill>
                  <a:prstClr val="black"/>
                </a:solidFill>
                <a:latin typeface="Century Gothic" panose="020B0502020202020204" pitchFamily="34" charset="0"/>
                <a:ea typeface="Lato Light" charset="0"/>
                <a:cs typeface="Lato Light" charset="0"/>
              </a:rPr>
              <a:t>High-quality customer service</a:t>
            </a:r>
            <a:r>
              <a:rPr lang="en-US" sz="1400" dirty="0">
                <a:latin typeface="Century Gothic" panose="020B0502020202020204" pitchFamily="34" charset="0"/>
                <a:cs typeface="Lato Light" charset="0"/>
              </a:rPr>
              <a:t>.</a:t>
            </a:r>
            <a:endParaRPr lang="en-US" sz="1400" dirty="0">
              <a:solidFill>
                <a:prstClr val="black"/>
              </a:solidFill>
              <a:latin typeface="Century Gothic" panose="020B0502020202020204" pitchFamily="34" charset="0"/>
              <a:ea typeface="Lato Light" charset="0"/>
              <a:cs typeface="Lato Light" charset="0"/>
            </a:endParaRPr>
          </a:p>
        </p:txBody>
      </p:sp>
      <p:sp>
        <p:nvSpPr>
          <p:cNvPr id="62" name="TextBox 61">
            <a:extLst>
              <a:ext uri="{FF2B5EF4-FFF2-40B4-BE49-F238E27FC236}">
                <a16:creationId xmlns:a16="http://schemas.microsoft.com/office/drawing/2014/main" id="{F4FD6C19-19CC-47F8-872A-88975F357023}"/>
              </a:ext>
            </a:extLst>
          </p:cNvPr>
          <p:cNvSpPr txBox="1"/>
          <p:nvPr userDrawn="1"/>
        </p:nvSpPr>
        <p:spPr>
          <a:xfrm>
            <a:off x="1182928" y="1843539"/>
            <a:ext cx="2420219" cy="584727"/>
          </a:xfrm>
          <a:prstGeom prst="rect">
            <a:avLst/>
          </a:prstGeom>
          <a:solidFill>
            <a:schemeClr val="bg1"/>
          </a:solidFill>
          <a:ln w="19050" cmpd="sng">
            <a:solidFill>
              <a:srgbClr val="8F9193"/>
            </a:solidFill>
          </a:ln>
        </p:spPr>
        <p:txBody>
          <a:bodyPr wrap="square" lIns="243791" tIns="121896" rIns="243791" bIns="121896" rtlCol="0">
            <a:spAutoFit/>
          </a:bodyPr>
          <a:lstStyle/>
          <a:p>
            <a:r>
              <a:rPr lang="en-US" sz="2200" b="1" dirty="0">
                <a:latin typeface="Century Gothic" panose="020B0502020202020204" pitchFamily="34" charset="0"/>
                <a:cs typeface="Lato Light"/>
              </a:rPr>
              <a:t>FTL</a:t>
            </a:r>
          </a:p>
        </p:txBody>
      </p:sp>
      <p:sp>
        <p:nvSpPr>
          <p:cNvPr id="63" name="TextBox 62">
            <a:extLst>
              <a:ext uri="{FF2B5EF4-FFF2-40B4-BE49-F238E27FC236}">
                <a16:creationId xmlns:a16="http://schemas.microsoft.com/office/drawing/2014/main" id="{D60A520A-488B-47B5-AC7E-501A96574748}"/>
              </a:ext>
            </a:extLst>
          </p:cNvPr>
          <p:cNvSpPr txBox="1"/>
          <p:nvPr userDrawn="1"/>
        </p:nvSpPr>
        <p:spPr>
          <a:xfrm>
            <a:off x="3881677" y="1863670"/>
            <a:ext cx="2304032" cy="584727"/>
          </a:xfrm>
          <a:prstGeom prst="rect">
            <a:avLst/>
          </a:prstGeom>
          <a:solidFill>
            <a:schemeClr val="bg1"/>
          </a:solidFill>
          <a:ln w="19050" cmpd="sng">
            <a:solidFill>
              <a:srgbClr val="A71930"/>
            </a:solidFill>
          </a:ln>
        </p:spPr>
        <p:txBody>
          <a:bodyPr wrap="square" lIns="243791" tIns="121896" rIns="243791" bIns="121896" rtlCol="0">
            <a:spAutoFit/>
          </a:bodyPr>
          <a:lstStyle/>
          <a:p>
            <a:r>
              <a:rPr lang="en-US" sz="2200" b="1" dirty="0">
                <a:latin typeface="Century Gothic" panose="020B0502020202020204" pitchFamily="34" charset="0"/>
                <a:cs typeface="Lato Light"/>
              </a:rPr>
              <a:t>LTL</a:t>
            </a:r>
          </a:p>
        </p:txBody>
      </p:sp>
      <p:sp>
        <p:nvSpPr>
          <p:cNvPr id="64" name="TextBox 63">
            <a:extLst>
              <a:ext uri="{FF2B5EF4-FFF2-40B4-BE49-F238E27FC236}">
                <a16:creationId xmlns:a16="http://schemas.microsoft.com/office/drawing/2014/main" id="{1548D9AE-A8A7-44A2-A62F-C86DC4D29F90}"/>
              </a:ext>
            </a:extLst>
          </p:cNvPr>
          <p:cNvSpPr txBox="1"/>
          <p:nvPr userDrawn="1"/>
        </p:nvSpPr>
        <p:spPr>
          <a:xfrm>
            <a:off x="6580425" y="1863670"/>
            <a:ext cx="2304032" cy="584727"/>
          </a:xfrm>
          <a:prstGeom prst="rect">
            <a:avLst/>
          </a:prstGeom>
          <a:solidFill>
            <a:schemeClr val="bg1"/>
          </a:solidFill>
          <a:ln w="19050" cmpd="sng">
            <a:solidFill>
              <a:srgbClr val="8F9193"/>
            </a:solidFill>
          </a:ln>
        </p:spPr>
        <p:txBody>
          <a:bodyPr wrap="square" lIns="243791" tIns="121896" rIns="243791" bIns="121896" rtlCol="0">
            <a:spAutoFit/>
          </a:bodyPr>
          <a:lstStyle/>
          <a:p>
            <a:r>
              <a:rPr lang="en-US" sz="2200" b="1" dirty="0">
                <a:latin typeface="Century Gothic" panose="020B0502020202020204" pitchFamily="34" charset="0"/>
                <a:cs typeface="Lato Light"/>
              </a:rPr>
              <a:t>Parcel</a:t>
            </a:r>
          </a:p>
        </p:txBody>
      </p:sp>
      <p:sp>
        <p:nvSpPr>
          <p:cNvPr id="65" name="TextBox 64">
            <a:extLst>
              <a:ext uri="{FF2B5EF4-FFF2-40B4-BE49-F238E27FC236}">
                <a16:creationId xmlns:a16="http://schemas.microsoft.com/office/drawing/2014/main" id="{82FC22A4-4E93-41E0-865A-9D1EDF9810FD}"/>
              </a:ext>
            </a:extLst>
          </p:cNvPr>
          <p:cNvSpPr txBox="1"/>
          <p:nvPr userDrawn="1"/>
        </p:nvSpPr>
        <p:spPr>
          <a:xfrm>
            <a:off x="9279172" y="1863670"/>
            <a:ext cx="2304032" cy="584727"/>
          </a:xfrm>
          <a:prstGeom prst="rect">
            <a:avLst/>
          </a:prstGeom>
          <a:solidFill>
            <a:schemeClr val="bg1"/>
          </a:solidFill>
          <a:ln w="19050" cmpd="sng">
            <a:solidFill>
              <a:srgbClr val="A71930"/>
            </a:solidFill>
          </a:ln>
        </p:spPr>
        <p:txBody>
          <a:bodyPr wrap="square" lIns="243791" tIns="121896" rIns="243791" bIns="121896" rtlCol="0">
            <a:spAutoFit/>
          </a:bodyPr>
          <a:lstStyle/>
          <a:p>
            <a:r>
              <a:rPr lang="en-US" sz="2200" b="1" dirty="0">
                <a:latin typeface="Century Gothic" panose="020B0502020202020204" pitchFamily="34" charset="0"/>
                <a:cs typeface="Lato Light"/>
              </a:rPr>
              <a:t>White Glove</a:t>
            </a:r>
          </a:p>
        </p:txBody>
      </p:sp>
      <p:sp>
        <p:nvSpPr>
          <p:cNvPr id="66" name="Oval 65">
            <a:extLst>
              <a:ext uri="{FF2B5EF4-FFF2-40B4-BE49-F238E27FC236}">
                <a16:creationId xmlns:a16="http://schemas.microsoft.com/office/drawing/2014/main" id="{5745EE26-C313-4669-A242-DE41B51DF615}"/>
              </a:ext>
            </a:extLst>
          </p:cNvPr>
          <p:cNvSpPr/>
          <p:nvPr userDrawn="1"/>
        </p:nvSpPr>
        <p:spPr>
          <a:xfrm>
            <a:off x="893816" y="1628660"/>
            <a:ext cx="537417" cy="537557"/>
          </a:xfrm>
          <a:prstGeom prst="ellipse">
            <a:avLst/>
          </a:prstGeom>
          <a:solidFill>
            <a:srgbClr val="DDDDDD"/>
          </a:solidFill>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lIns="91422" tIns="45711" rIns="91422" bIns="45711" rtlCol="0" anchor="ctr"/>
          <a:lstStyle/>
          <a:p>
            <a:pPr algn="ctr"/>
            <a:r>
              <a:rPr lang="en-US" dirty="0">
                <a:solidFill>
                  <a:schemeClr val="tx1"/>
                </a:solidFill>
                <a:latin typeface="Century Gothic" panose="020B0502020202020204" pitchFamily="34" charset="0"/>
              </a:rPr>
              <a:t>01</a:t>
            </a:r>
          </a:p>
        </p:txBody>
      </p:sp>
      <p:sp>
        <p:nvSpPr>
          <p:cNvPr id="68" name="Oval 67">
            <a:extLst>
              <a:ext uri="{FF2B5EF4-FFF2-40B4-BE49-F238E27FC236}">
                <a16:creationId xmlns:a16="http://schemas.microsoft.com/office/drawing/2014/main" id="{CE1CD7B1-6D19-4DD3-A384-FFC92842D125}"/>
              </a:ext>
            </a:extLst>
          </p:cNvPr>
          <p:cNvSpPr/>
          <p:nvPr userDrawn="1"/>
        </p:nvSpPr>
        <p:spPr>
          <a:xfrm>
            <a:off x="3603149" y="1628660"/>
            <a:ext cx="537417" cy="537557"/>
          </a:xfrm>
          <a:prstGeom prst="ellipse">
            <a:avLst/>
          </a:prstGeom>
          <a:solidFill>
            <a:srgbClr val="DDDDDD"/>
          </a:solidFill>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lIns="91422" tIns="45711" rIns="91422" bIns="45711" rtlCol="0" anchor="ctr"/>
          <a:lstStyle/>
          <a:p>
            <a:pPr algn="ctr"/>
            <a:r>
              <a:rPr lang="en-US" dirty="0">
                <a:solidFill>
                  <a:schemeClr val="tx1"/>
                </a:solidFill>
                <a:latin typeface="Century Gothic" panose="020B0502020202020204" pitchFamily="34" charset="0"/>
              </a:rPr>
              <a:t>02</a:t>
            </a:r>
          </a:p>
        </p:txBody>
      </p:sp>
      <p:sp>
        <p:nvSpPr>
          <p:cNvPr id="69" name="Oval 68">
            <a:extLst>
              <a:ext uri="{FF2B5EF4-FFF2-40B4-BE49-F238E27FC236}">
                <a16:creationId xmlns:a16="http://schemas.microsoft.com/office/drawing/2014/main" id="{C2F6D570-4CFC-4FB9-8051-03CA6EC2CBDB}"/>
              </a:ext>
            </a:extLst>
          </p:cNvPr>
          <p:cNvSpPr/>
          <p:nvPr userDrawn="1"/>
        </p:nvSpPr>
        <p:spPr>
          <a:xfrm>
            <a:off x="6312482" y="1628660"/>
            <a:ext cx="537417" cy="537557"/>
          </a:xfrm>
          <a:prstGeom prst="ellipse">
            <a:avLst/>
          </a:prstGeom>
          <a:solidFill>
            <a:srgbClr val="DDDDDD"/>
          </a:solidFill>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lIns="91422" tIns="45711" rIns="91422" bIns="45711" rtlCol="0" anchor="ctr"/>
          <a:lstStyle/>
          <a:p>
            <a:pPr algn="ctr"/>
            <a:r>
              <a:rPr lang="en-US" dirty="0">
                <a:solidFill>
                  <a:schemeClr val="tx1"/>
                </a:solidFill>
                <a:latin typeface="Century Gothic" panose="020B0502020202020204" pitchFamily="34" charset="0"/>
              </a:rPr>
              <a:t>03</a:t>
            </a:r>
          </a:p>
        </p:txBody>
      </p:sp>
      <p:sp>
        <p:nvSpPr>
          <p:cNvPr id="70" name="Oval 69">
            <a:extLst>
              <a:ext uri="{FF2B5EF4-FFF2-40B4-BE49-F238E27FC236}">
                <a16:creationId xmlns:a16="http://schemas.microsoft.com/office/drawing/2014/main" id="{42DADA22-8D48-44EE-9098-40B39AB45E75}"/>
              </a:ext>
            </a:extLst>
          </p:cNvPr>
          <p:cNvSpPr/>
          <p:nvPr userDrawn="1"/>
        </p:nvSpPr>
        <p:spPr>
          <a:xfrm>
            <a:off x="9021816" y="1628660"/>
            <a:ext cx="537417" cy="537557"/>
          </a:xfrm>
          <a:prstGeom prst="ellipse">
            <a:avLst/>
          </a:prstGeom>
          <a:solidFill>
            <a:srgbClr val="DDDDDD"/>
          </a:solidFill>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lIns="91422" tIns="45711" rIns="91422" bIns="45711" rtlCol="0" anchor="ctr"/>
          <a:lstStyle/>
          <a:p>
            <a:pPr algn="ctr"/>
            <a:r>
              <a:rPr lang="en-US" dirty="0">
                <a:solidFill>
                  <a:schemeClr val="tx1"/>
                </a:solidFill>
                <a:latin typeface="Century Gothic" panose="020B0502020202020204" pitchFamily="34" charset="0"/>
              </a:rPr>
              <a:t>04</a:t>
            </a:r>
          </a:p>
        </p:txBody>
      </p:sp>
    </p:spTree>
    <p:extLst>
      <p:ext uri="{BB962C8B-B14F-4D97-AF65-F5344CB8AC3E}">
        <p14:creationId xmlns:p14="http://schemas.microsoft.com/office/powerpoint/2010/main" val="162176663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Meeting Agenda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3" name="Picture Placeholder 6" descr="Businessman using digital tablet in meeting">
            <a:extLst>
              <a:ext uri="{FF2B5EF4-FFF2-40B4-BE49-F238E27FC236}">
                <a16:creationId xmlns:a16="http://schemas.microsoft.com/office/drawing/2014/main" id="{77DAD2E4-3DF6-456B-9251-D3D756D72242}"/>
              </a:ext>
            </a:extLst>
          </p:cNvPr>
          <p:cNvPicPr>
            <a:picLocks noChangeAspect="1"/>
          </p:cNvPicPr>
          <p:nvPr userDrawn="1"/>
        </p:nvPicPr>
        <p:blipFill>
          <a:blip r:embed="rId3" cstate="hqprint">
            <a:alphaModFix amt="55000"/>
            <a:extLst>
              <a:ext uri="{28A0092B-C50C-407E-A947-70E740481C1C}">
                <a14:useLocalDpi xmlns:a14="http://schemas.microsoft.com/office/drawing/2010/main"/>
              </a:ext>
            </a:extLst>
          </a:blip>
          <a:srcRect/>
          <a:stretch/>
        </p:blipFill>
        <p:spPr>
          <a:xfrm>
            <a:off x="0" y="1"/>
            <a:ext cx="4424363" cy="6858000"/>
          </a:xfrm>
          <a:prstGeom prst="rect">
            <a:avLst/>
          </a:prstGeom>
        </p:spPr>
      </p:pic>
      <p:sp>
        <p:nvSpPr>
          <p:cNvPr id="5" name="Rectangle 4">
            <a:extLst>
              <a:ext uri="{FF2B5EF4-FFF2-40B4-BE49-F238E27FC236}">
                <a16:creationId xmlns:a16="http://schemas.microsoft.com/office/drawing/2014/main" id="{88B7FA41-5B7F-4043-93D7-9C4E5DDEBC57}"/>
              </a:ext>
            </a:extLst>
          </p:cNvPr>
          <p:cNvSpPr/>
          <p:nvPr userDrawn="1"/>
        </p:nvSpPr>
        <p:spPr>
          <a:xfrm>
            <a:off x="4424362" y="0"/>
            <a:ext cx="11251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1">
            <a:extLst>
              <a:ext uri="{FF2B5EF4-FFF2-40B4-BE49-F238E27FC236}">
                <a16:creationId xmlns:a16="http://schemas.microsoft.com/office/drawing/2014/main" id="{98B9ED59-C4E4-4194-9714-7D7EFC9BAE55}"/>
              </a:ext>
            </a:extLst>
          </p:cNvPr>
          <p:cNvSpPr/>
          <p:nvPr userDrawn="1"/>
        </p:nvSpPr>
        <p:spPr>
          <a:xfrm>
            <a:off x="251103" y="0"/>
            <a:ext cx="3922155" cy="3810000"/>
          </a:xfrm>
          <a:prstGeom prst="rect">
            <a:avLst/>
          </a:prstGeom>
          <a:solidFill>
            <a:schemeClr val="bg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Isosceles Triangle 40">
            <a:extLst>
              <a:ext uri="{FF2B5EF4-FFF2-40B4-BE49-F238E27FC236}">
                <a16:creationId xmlns:a16="http://schemas.microsoft.com/office/drawing/2014/main" id="{F13BD088-487A-48B3-B56B-22437D84A486}"/>
              </a:ext>
            </a:extLst>
          </p:cNvPr>
          <p:cNvSpPr/>
          <p:nvPr userDrawn="1"/>
        </p:nvSpPr>
        <p:spPr>
          <a:xfrm rot="10800000" flipH="1">
            <a:off x="5549462" y="-26453"/>
            <a:ext cx="6765599" cy="1267902"/>
          </a:xfrm>
          <a:prstGeom prst="triangle">
            <a:avLst>
              <a:gd name="adj" fmla="val 50590"/>
            </a:avLst>
          </a:prstGeom>
          <a:solidFill>
            <a:schemeClr val="accent4">
              <a:lumMod val="20000"/>
              <a:lumOff val="8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extLst>
              <a:ext uri="{FF2B5EF4-FFF2-40B4-BE49-F238E27FC236}">
                <a16:creationId xmlns:a16="http://schemas.microsoft.com/office/drawing/2014/main" id="{87F88789-BE7D-4733-A738-4CF4DCEB1CEB}"/>
              </a:ext>
            </a:extLst>
          </p:cNvPr>
          <p:cNvSpPr/>
          <p:nvPr userDrawn="1"/>
        </p:nvSpPr>
        <p:spPr>
          <a:xfrm rot="10800000" flipH="1">
            <a:off x="5541994" y="-2867"/>
            <a:ext cx="6650006" cy="626554"/>
          </a:xfrm>
          <a:prstGeom prst="triangle">
            <a:avLst>
              <a:gd name="adj" fmla="val 50904"/>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3" name="Picture 42">
            <a:extLst>
              <a:ext uri="{FF2B5EF4-FFF2-40B4-BE49-F238E27FC236}">
                <a16:creationId xmlns:a16="http://schemas.microsoft.com/office/drawing/2014/main" id="{1D56E880-D4E0-4EDB-8784-C262A5B7EACB}"/>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45" name="Isosceles Triangle 44">
            <a:extLst>
              <a:ext uri="{FF2B5EF4-FFF2-40B4-BE49-F238E27FC236}">
                <a16:creationId xmlns:a16="http://schemas.microsoft.com/office/drawing/2014/main" id="{56F03BC2-2311-4676-8DE4-5637ABBAE1E8}"/>
              </a:ext>
            </a:extLst>
          </p:cNvPr>
          <p:cNvSpPr/>
          <p:nvPr userDrawn="1"/>
        </p:nvSpPr>
        <p:spPr>
          <a:xfrm rot="10800000" flipH="1">
            <a:off x="5575318" y="-2867"/>
            <a:ext cx="3690601" cy="626554"/>
          </a:xfrm>
          <a:prstGeom prst="triangle">
            <a:avLst>
              <a:gd name="adj" fmla="val 50904"/>
            </a:avLst>
          </a:prstGeom>
          <a:solidFill>
            <a:schemeClr val="accent5">
              <a:lumMod val="75000"/>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0757D76D-68D9-43F7-B023-0CB0E14193AB}"/>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002204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Domestic/Warehouse Synergies">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7B0F0AB-9D63-4A31-885A-C00029C2FC73}"/>
              </a:ext>
            </a:extLst>
          </p:cNvPr>
          <p:cNvGrpSpPr/>
          <p:nvPr userDrawn="1"/>
        </p:nvGrpSpPr>
        <p:grpSpPr>
          <a:xfrm>
            <a:off x="-24056" y="6015226"/>
            <a:ext cx="5312336" cy="853408"/>
            <a:chOff x="-24056" y="6188095"/>
            <a:chExt cx="4489377" cy="669905"/>
          </a:xfrm>
        </p:grpSpPr>
        <p:sp>
          <p:nvSpPr>
            <p:cNvPr id="24" name="Isosceles Triangle 23">
              <a:extLst>
                <a:ext uri="{FF2B5EF4-FFF2-40B4-BE49-F238E27FC236}">
                  <a16:creationId xmlns:a16="http://schemas.microsoft.com/office/drawing/2014/main" id="{4CE8C850-BE84-4F1E-BDBE-059C46DF9131}"/>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961B8EC8-128A-462A-A0C7-47E233342D6F}"/>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17">
            <a:extLst>
              <a:ext uri="{FF2B5EF4-FFF2-40B4-BE49-F238E27FC236}">
                <a16:creationId xmlns:a16="http://schemas.microsoft.com/office/drawing/2014/main" id="{F9808391-B085-4D6E-A5C4-2A09E4E365A7}"/>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19" name="Isosceles Triangle 18">
            <a:extLst>
              <a:ext uri="{FF2B5EF4-FFF2-40B4-BE49-F238E27FC236}">
                <a16:creationId xmlns:a16="http://schemas.microsoft.com/office/drawing/2014/main" id="{0E6D5307-F70B-4140-BB54-1920EB40BAD7}"/>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30" name="Picture 2" descr="Forester Regular">
            <a:extLst>
              <a:ext uri="{FF2B5EF4-FFF2-40B4-BE49-F238E27FC236}">
                <a16:creationId xmlns:a16="http://schemas.microsoft.com/office/drawing/2014/main" id="{F3ED1DB4-CCAF-4C56-AB84-65D318CF630D}"/>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09896" y="6520654"/>
            <a:ext cx="2116946" cy="250169"/>
          </a:xfrm>
          <a:prstGeom prst="rect">
            <a:avLst/>
          </a:prstGeom>
          <a:noFill/>
          <a:extLst>
            <a:ext uri="{909E8E84-426E-40DD-AFC4-6F175D3DCCD1}">
              <a14:hiddenFill xmlns:a14="http://schemas.microsoft.com/office/drawing/2010/main">
                <a:solidFill>
                  <a:srgbClr val="FFFFFF"/>
                </a:solidFill>
              </a14:hiddenFill>
            </a:ext>
          </a:extLst>
        </p:spPr>
      </p:pic>
      <p:sp>
        <p:nvSpPr>
          <p:cNvPr id="31" name="Title 1">
            <a:extLst>
              <a:ext uri="{FF2B5EF4-FFF2-40B4-BE49-F238E27FC236}">
                <a16:creationId xmlns:a16="http://schemas.microsoft.com/office/drawing/2014/main" id="{EFC88DF9-9CE1-4F22-9216-A8F0E36A3CA2}"/>
              </a:ext>
            </a:extLst>
          </p:cNvPr>
          <p:cNvSpPr txBox="1">
            <a:spLocks/>
          </p:cNvSpPr>
          <p:nvPr userDrawn="1"/>
        </p:nvSpPr>
        <p:spPr>
          <a:xfrm>
            <a:off x="250334" y="185801"/>
            <a:ext cx="8534850"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indent="0">
              <a:buNone/>
            </a:pPr>
            <a:r>
              <a:rPr lang="en-US" sz="2350" b="1" dirty="0">
                <a:solidFill>
                  <a:schemeClr val="accent2"/>
                </a:solidFill>
              </a:rPr>
              <a:t>Synergies of RIM </a:t>
            </a:r>
            <a:r>
              <a:rPr lang="en-US" sz="2350" b="1" dirty="0">
                <a:solidFill>
                  <a:schemeClr val="accent1"/>
                </a:solidFill>
              </a:rPr>
              <a:t>Warehousing</a:t>
            </a:r>
            <a:r>
              <a:rPr lang="en-US" sz="2350" b="1" dirty="0">
                <a:solidFill>
                  <a:schemeClr val="accent2"/>
                </a:solidFill>
              </a:rPr>
              <a:t> and </a:t>
            </a:r>
            <a:r>
              <a:rPr lang="en-US" sz="2350" b="1" dirty="0">
                <a:solidFill>
                  <a:schemeClr val="accent1"/>
                </a:solidFill>
              </a:rPr>
              <a:t>Domestic</a:t>
            </a:r>
          </a:p>
        </p:txBody>
      </p:sp>
      <p:sp>
        <p:nvSpPr>
          <p:cNvPr id="32" name="TextBox 31">
            <a:extLst>
              <a:ext uri="{FF2B5EF4-FFF2-40B4-BE49-F238E27FC236}">
                <a16:creationId xmlns:a16="http://schemas.microsoft.com/office/drawing/2014/main" id="{93465E70-8D92-4967-A081-A9A2F182A218}"/>
              </a:ext>
            </a:extLst>
          </p:cNvPr>
          <p:cNvSpPr txBox="1"/>
          <p:nvPr userDrawn="1"/>
        </p:nvSpPr>
        <p:spPr>
          <a:xfrm>
            <a:off x="250335" y="1391992"/>
            <a:ext cx="6248831" cy="400110"/>
          </a:xfrm>
          <a:prstGeom prst="rect">
            <a:avLst/>
          </a:prstGeom>
          <a:solidFill>
            <a:schemeClr val="accent1"/>
          </a:solidFill>
          <a:ln>
            <a:solidFill>
              <a:srgbClr val="333333"/>
            </a:solidFill>
          </a:ln>
        </p:spPr>
        <p:txBody>
          <a:bodyPr wrap="square" rtlCol="0">
            <a:spAutoFit/>
          </a:bodyPr>
          <a:lstStyle/>
          <a:p>
            <a:pPr algn="ctr"/>
            <a:r>
              <a:rPr lang="en-US" sz="2000" b="1" dirty="0">
                <a:solidFill>
                  <a:schemeClr val="bg1"/>
                </a:solidFill>
                <a:latin typeface="Century Gothic" panose="020B0502020202020204" pitchFamily="34" charset="0"/>
              </a:rPr>
              <a:t>Benefits to Using RIM for your Outbound Freight</a:t>
            </a:r>
          </a:p>
        </p:txBody>
      </p:sp>
      <p:sp>
        <p:nvSpPr>
          <p:cNvPr id="33" name="TextBox 32">
            <a:extLst>
              <a:ext uri="{FF2B5EF4-FFF2-40B4-BE49-F238E27FC236}">
                <a16:creationId xmlns:a16="http://schemas.microsoft.com/office/drawing/2014/main" id="{BE2CEFCA-FD3A-4447-B755-135C78F7DAFC}"/>
              </a:ext>
            </a:extLst>
          </p:cNvPr>
          <p:cNvSpPr txBox="1"/>
          <p:nvPr userDrawn="1"/>
        </p:nvSpPr>
        <p:spPr>
          <a:xfrm>
            <a:off x="250335" y="1905998"/>
            <a:ext cx="6433183" cy="3785652"/>
          </a:xfrm>
          <a:prstGeom prst="rect">
            <a:avLst/>
          </a:prstGeom>
          <a:noFill/>
        </p:spPr>
        <p:txBody>
          <a:bodyPr wrap="square" rtlCol="0">
            <a:spAutoFit/>
          </a:bodyPr>
          <a:lstStyle/>
          <a:p>
            <a:pPr marL="285750" indent="-285750">
              <a:buFont typeface="Wingdings" panose="05000000000000000000" pitchFamily="2" charset="2"/>
              <a:buChar char="§"/>
            </a:pPr>
            <a:r>
              <a:rPr lang="en-US" sz="2000" dirty="0">
                <a:latin typeface="Century Gothic" panose="020B0502020202020204" pitchFamily="34" charset="0"/>
              </a:rPr>
              <a:t>+ 800,000 sq. ft. of combined warehouse space.</a:t>
            </a:r>
          </a:p>
          <a:p>
            <a:pPr marL="285750" indent="-285750">
              <a:buFont typeface="Wingdings" panose="05000000000000000000" pitchFamily="2" charset="2"/>
              <a:buChar char="§"/>
            </a:pPr>
            <a:r>
              <a:rPr lang="en-US" sz="2000" dirty="0">
                <a:solidFill>
                  <a:prstClr val="black"/>
                </a:solidFill>
                <a:latin typeface="Century Gothic" panose="020B0502020202020204" pitchFamily="34" charset="0"/>
              </a:rPr>
              <a:t>Dedicated customer service representatives.  </a:t>
            </a:r>
          </a:p>
          <a:p>
            <a:pPr marL="285750" indent="-285750">
              <a:buFont typeface="Wingdings" panose="05000000000000000000" pitchFamily="2" charset="2"/>
              <a:buChar char="§"/>
            </a:pPr>
            <a:r>
              <a:rPr lang="en-US" sz="2000" dirty="0">
                <a:latin typeface="Century Gothic" panose="020B0502020202020204" pitchFamily="34" charset="0"/>
              </a:rPr>
              <a:t>Warehouse and Domestic Teams together on-site.</a:t>
            </a:r>
          </a:p>
          <a:p>
            <a:pPr marL="285750" indent="-285750">
              <a:buFont typeface="Wingdings" panose="05000000000000000000" pitchFamily="2" charset="2"/>
              <a:buChar char="§"/>
            </a:pPr>
            <a:r>
              <a:rPr lang="en-US" sz="2000" dirty="0">
                <a:latin typeface="Century Gothic" panose="020B0502020202020204" pitchFamily="34" charset="0"/>
              </a:rPr>
              <a:t>WMS to feed directly to Domestic Team, which allows for a quick booking process.</a:t>
            </a:r>
          </a:p>
          <a:p>
            <a:pPr marL="285750" indent="-285750">
              <a:buFont typeface="Wingdings" panose="05000000000000000000" pitchFamily="2" charset="2"/>
              <a:buChar char="§"/>
            </a:pPr>
            <a:r>
              <a:rPr lang="en-US" sz="2000" dirty="0">
                <a:latin typeface="Century Gothic" panose="020B0502020202020204" pitchFamily="34" charset="0"/>
              </a:rPr>
              <a:t>Increased visibility through freight readiness, which equals faster shipping.</a:t>
            </a:r>
          </a:p>
          <a:p>
            <a:pPr marL="285750" indent="-285750">
              <a:buFont typeface="Wingdings" panose="05000000000000000000" pitchFamily="2" charset="2"/>
              <a:buChar char="§"/>
            </a:pPr>
            <a:r>
              <a:rPr lang="en-US" sz="2000" dirty="0">
                <a:latin typeface="Century Gothic" panose="020B0502020202020204" pitchFamily="34" charset="0"/>
              </a:rPr>
              <a:t>Reduced involvement for client, as RIM is a full service provider.</a:t>
            </a:r>
          </a:p>
          <a:p>
            <a:pPr marL="285750" indent="-285750">
              <a:buFont typeface="Wingdings" panose="05000000000000000000" pitchFamily="2" charset="2"/>
              <a:buChar char="§"/>
            </a:pPr>
            <a:r>
              <a:rPr lang="en-US" sz="2000" dirty="0">
                <a:latin typeface="Century Gothic" panose="020B0502020202020204" pitchFamily="34" charset="0"/>
              </a:rPr>
              <a:t>RIM makes it a priority to ensure implementation and execution is a seamless process.</a:t>
            </a:r>
          </a:p>
        </p:txBody>
      </p:sp>
      <p:pic>
        <p:nvPicPr>
          <p:cNvPr id="34" name="Picture 33">
            <a:extLst>
              <a:ext uri="{FF2B5EF4-FFF2-40B4-BE49-F238E27FC236}">
                <a16:creationId xmlns:a16="http://schemas.microsoft.com/office/drawing/2014/main" id="{BE8A0C6F-6A4C-41E1-AE5D-2474DFAF8439}"/>
              </a:ext>
            </a:extLst>
          </p:cNvPr>
          <p:cNvPicPr>
            <a:picLocks noChangeAspect="1"/>
          </p:cNvPicPr>
          <p:nvPr userDrawn="1"/>
        </p:nvPicPr>
        <p:blipFill>
          <a:blip r:embed="rId5"/>
          <a:stretch>
            <a:fillRect/>
          </a:stretch>
        </p:blipFill>
        <p:spPr>
          <a:xfrm>
            <a:off x="6732104" y="1181380"/>
            <a:ext cx="5332282" cy="4858706"/>
          </a:xfrm>
          <a:prstGeom prst="rect">
            <a:avLst/>
          </a:prstGeom>
        </p:spPr>
      </p:pic>
    </p:spTree>
    <p:extLst>
      <p:ext uri="{BB962C8B-B14F-4D97-AF65-F5344CB8AC3E}">
        <p14:creationId xmlns:p14="http://schemas.microsoft.com/office/powerpoint/2010/main" val="866405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O Management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026" name="Picture 2" descr="Forester Regular">
            <a:extLst>
              <a:ext uri="{FF2B5EF4-FFF2-40B4-BE49-F238E27FC236}">
                <a16:creationId xmlns:a16="http://schemas.microsoft.com/office/drawing/2014/main" id="{9EA48A9D-D7B0-49FB-A16B-1F647440C3B3}"/>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285777" y="2911723"/>
            <a:ext cx="5492302" cy="76502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ventory - Free shipping and delivery icons">
            <a:extLst>
              <a:ext uri="{FF2B5EF4-FFF2-40B4-BE49-F238E27FC236}">
                <a16:creationId xmlns:a16="http://schemas.microsoft.com/office/drawing/2014/main" id="{BC6ACD25-A5CF-4671-97F2-A01D65F0BF84}"/>
              </a:ext>
            </a:extLst>
          </p:cNvPr>
          <p:cNvPicPr>
            <a:picLocks noChangeAspect="1" noChangeArrowheads="1"/>
          </p:cNvPicPr>
          <p:nvPr userDrawn="1"/>
        </p:nvPicPr>
        <p:blipFill>
          <a:blip r:embed="rId9"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569372" y="3534642"/>
            <a:ext cx="1272141" cy="12721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79501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O Management">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12FFFC64-E452-477E-B812-59F3F4BD0E29}"/>
              </a:ext>
            </a:extLst>
          </p:cNvPr>
          <p:cNvGrpSpPr/>
          <p:nvPr userDrawn="1"/>
        </p:nvGrpSpPr>
        <p:grpSpPr>
          <a:xfrm>
            <a:off x="-24056" y="6015226"/>
            <a:ext cx="5312336" cy="853408"/>
            <a:chOff x="-24056" y="6188095"/>
            <a:chExt cx="4489377" cy="669905"/>
          </a:xfrm>
        </p:grpSpPr>
        <p:sp>
          <p:nvSpPr>
            <p:cNvPr id="52" name="Isosceles Triangle 51">
              <a:extLst>
                <a:ext uri="{FF2B5EF4-FFF2-40B4-BE49-F238E27FC236}">
                  <a16:creationId xmlns:a16="http://schemas.microsoft.com/office/drawing/2014/main" id="{70DEE8C5-C216-4C6A-AF1B-64E5CC32460F}"/>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Isosceles Triangle 52">
              <a:extLst>
                <a:ext uri="{FF2B5EF4-FFF2-40B4-BE49-F238E27FC236}">
                  <a16:creationId xmlns:a16="http://schemas.microsoft.com/office/drawing/2014/main" id="{46EDC32A-616F-46B1-8BDB-1BD3FCCEA54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9" name="Picture 48">
            <a:extLst>
              <a:ext uri="{FF2B5EF4-FFF2-40B4-BE49-F238E27FC236}">
                <a16:creationId xmlns:a16="http://schemas.microsoft.com/office/drawing/2014/main" id="{B43BF221-2C4B-4668-BB14-C6AC91F9BF66}"/>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0" name="Isosceles Triangle 49">
            <a:extLst>
              <a:ext uri="{FF2B5EF4-FFF2-40B4-BE49-F238E27FC236}">
                <a16:creationId xmlns:a16="http://schemas.microsoft.com/office/drawing/2014/main" id="{BB9C8E58-073B-42E6-AB31-3D2723AB9ECE}"/>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0" name="Picture 2" descr="Forester Regular">
            <a:extLst>
              <a:ext uri="{FF2B5EF4-FFF2-40B4-BE49-F238E27FC236}">
                <a16:creationId xmlns:a16="http://schemas.microsoft.com/office/drawing/2014/main" id="{1F3AE83B-69D3-4E75-90CA-92E39F9D6542}"/>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23148" y="6514162"/>
            <a:ext cx="1962251" cy="273323"/>
          </a:xfrm>
          <a:prstGeom prst="rect">
            <a:avLst/>
          </a:prstGeom>
          <a:noFill/>
          <a:extLst>
            <a:ext uri="{909E8E84-426E-40DD-AFC4-6F175D3DCCD1}">
              <a14:hiddenFill xmlns:a14="http://schemas.microsoft.com/office/drawing/2010/main">
                <a:solidFill>
                  <a:srgbClr val="FFFFFF"/>
                </a:solidFill>
              </a14:hiddenFill>
            </a:ext>
          </a:extLst>
        </p:spPr>
      </p:pic>
      <p:sp>
        <p:nvSpPr>
          <p:cNvPr id="21" name="Title 1">
            <a:extLst>
              <a:ext uri="{FF2B5EF4-FFF2-40B4-BE49-F238E27FC236}">
                <a16:creationId xmlns:a16="http://schemas.microsoft.com/office/drawing/2014/main" id="{1C46AC5E-EF01-415F-88C7-AC012AC63453}"/>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PO Management</a:t>
            </a:r>
          </a:p>
        </p:txBody>
      </p:sp>
      <p:sp>
        <p:nvSpPr>
          <p:cNvPr id="22" name="Chevron 3">
            <a:extLst>
              <a:ext uri="{FF2B5EF4-FFF2-40B4-BE49-F238E27FC236}">
                <a16:creationId xmlns:a16="http://schemas.microsoft.com/office/drawing/2014/main" id="{B2BD3F5A-FD54-4FC4-B748-D00DAD656AD1}"/>
              </a:ext>
            </a:extLst>
          </p:cNvPr>
          <p:cNvSpPr/>
          <p:nvPr userDrawn="1"/>
        </p:nvSpPr>
        <p:spPr>
          <a:xfrm>
            <a:off x="676073" y="2457283"/>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3" name="Chevron 30">
            <a:extLst>
              <a:ext uri="{FF2B5EF4-FFF2-40B4-BE49-F238E27FC236}">
                <a16:creationId xmlns:a16="http://schemas.microsoft.com/office/drawing/2014/main" id="{BDA63425-77E5-4C3A-9EB6-BDE52B53775D}"/>
              </a:ext>
            </a:extLst>
          </p:cNvPr>
          <p:cNvSpPr/>
          <p:nvPr userDrawn="1"/>
        </p:nvSpPr>
        <p:spPr>
          <a:xfrm>
            <a:off x="2238785" y="2457283"/>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4" name="Chevron 31">
            <a:extLst>
              <a:ext uri="{FF2B5EF4-FFF2-40B4-BE49-F238E27FC236}">
                <a16:creationId xmlns:a16="http://schemas.microsoft.com/office/drawing/2014/main" id="{08585C50-F608-4D05-83E0-6BFF3FD80880}"/>
              </a:ext>
            </a:extLst>
          </p:cNvPr>
          <p:cNvSpPr/>
          <p:nvPr userDrawn="1"/>
        </p:nvSpPr>
        <p:spPr>
          <a:xfrm>
            <a:off x="3801497" y="2457283"/>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5" name="Chevron 32">
            <a:extLst>
              <a:ext uri="{FF2B5EF4-FFF2-40B4-BE49-F238E27FC236}">
                <a16:creationId xmlns:a16="http://schemas.microsoft.com/office/drawing/2014/main" id="{8075C526-99C8-43B6-8F40-48DD2D9D3540}"/>
              </a:ext>
            </a:extLst>
          </p:cNvPr>
          <p:cNvSpPr/>
          <p:nvPr userDrawn="1"/>
        </p:nvSpPr>
        <p:spPr>
          <a:xfrm>
            <a:off x="5364209" y="2457283"/>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6" name="Chevron 33">
            <a:extLst>
              <a:ext uri="{FF2B5EF4-FFF2-40B4-BE49-F238E27FC236}">
                <a16:creationId xmlns:a16="http://schemas.microsoft.com/office/drawing/2014/main" id="{047CB52B-6F68-44D5-9BEE-6961C79690A7}"/>
              </a:ext>
            </a:extLst>
          </p:cNvPr>
          <p:cNvSpPr/>
          <p:nvPr userDrawn="1"/>
        </p:nvSpPr>
        <p:spPr>
          <a:xfrm>
            <a:off x="6923632" y="2457283"/>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7" name="TextBox 26">
            <a:extLst>
              <a:ext uri="{FF2B5EF4-FFF2-40B4-BE49-F238E27FC236}">
                <a16:creationId xmlns:a16="http://schemas.microsoft.com/office/drawing/2014/main" id="{18360ED5-1D68-4153-920B-76893D72FBC3}"/>
              </a:ext>
            </a:extLst>
          </p:cNvPr>
          <p:cNvSpPr txBox="1"/>
          <p:nvPr userDrawn="1"/>
        </p:nvSpPr>
        <p:spPr>
          <a:xfrm>
            <a:off x="676073" y="3592141"/>
            <a:ext cx="1473448" cy="1968168"/>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Customized Dashboard visibility at the order level when order is placed, booked or </a:t>
            </a:r>
          </a:p>
          <a:p>
            <a:pPr algn="ctr">
              <a:lnSpc>
                <a:spcPct val="110000"/>
              </a:lnSpc>
            </a:pPr>
            <a:r>
              <a:rPr lang="en-US" sz="1400" b="1" dirty="0">
                <a:latin typeface="Century Gothic" panose="020B0502020202020204" pitchFamily="34" charset="0"/>
                <a:cs typeface="Lato Light"/>
              </a:rPr>
              <a:t>in-transit</a:t>
            </a:r>
          </a:p>
        </p:txBody>
      </p:sp>
      <p:sp>
        <p:nvSpPr>
          <p:cNvPr id="28" name="TextBox 27">
            <a:extLst>
              <a:ext uri="{FF2B5EF4-FFF2-40B4-BE49-F238E27FC236}">
                <a16:creationId xmlns:a16="http://schemas.microsoft.com/office/drawing/2014/main" id="{9EBCA14F-6781-47E1-A2E3-E813A3004815}"/>
              </a:ext>
            </a:extLst>
          </p:cNvPr>
          <p:cNvSpPr txBox="1"/>
          <p:nvPr userDrawn="1"/>
        </p:nvSpPr>
        <p:spPr>
          <a:xfrm>
            <a:off x="2169369" y="3588816"/>
            <a:ext cx="1530937" cy="2679131"/>
          </a:xfrm>
          <a:prstGeom prst="rect">
            <a:avLst/>
          </a:prstGeom>
          <a:noFill/>
        </p:spPr>
        <p:txBody>
          <a:bodyPr wrap="square" rtlCol="0">
            <a:spAutoFit/>
          </a:bodyPr>
          <a:lstStyle>
            <a:defPPr>
              <a:defRPr lang="en-US"/>
            </a:defPPr>
            <a:lvl1pPr algn="ctr">
              <a:lnSpc>
                <a:spcPct val="110000"/>
              </a:lnSpc>
              <a:defRPr sz="1100">
                <a:latin typeface="Century Gothic" panose="020B0502020202020204" pitchFamily="34" charset="0"/>
                <a:cs typeface="Lato Light"/>
              </a:defRPr>
            </a:lvl1pPr>
          </a:lstStyle>
          <a:p>
            <a:r>
              <a:rPr lang="en-US" sz="1400" b="1" dirty="0"/>
              <a:t>Understand order change trends per supplier with management of quantities and dates</a:t>
            </a:r>
          </a:p>
          <a:p>
            <a:endParaRPr lang="en-US" sz="1400" b="1" dirty="0"/>
          </a:p>
          <a:p>
            <a:r>
              <a:rPr lang="en-US" sz="1400" b="1" dirty="0"/>
              <a:t>Systematic Booking Approvals</a:t>
            </a:r>
          </a:p>
        </p:txBody>
      </p:sp>
      <p:sp>
        <p:nvSpPr>
          <p:cNvPr id="29" name="TextBox 28">
            <a:extLst>
              <a:ext uri="{FF2B5EF4-FFF2-40B4-BE49-F238E27FC236}">
                <a16:creationId xmlns:a16="http://schemas.microsoft.com/office/drawing/2014/main" id="{9434DE52-428F-42D4-A6BD-C376AB1CD27E}"/>
              </a:ext>
            </a:extLst>
          </p:cNvPr>
          <p:cNvSpPr txBox="1"/>
          <p:nvPr userDrawn="1"/>
        </p:nvSpPr>
        <p:spPr>
          <a:xfrm>
            <a:off x="3642418" y="3611640"/>
            <a:ext cx="1555041" cy="2442143"/>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Integration with RIMconnect</a:t>
            </a:r>
          </a:p>
          <a:p>
            <a:pPr algn="ctr">
              <a:lnSpc>
                <a:spcPct val="110000"/>
              </a:lnSpc>
            </a:pPr>
            <a:r>
              <a:rPr lang="en-US" sz="1400" b="1" dirty="0">
                <a:latin typeface="Century Gothic" panose="020B0502020202020204" pitchFamily="34" charset="0"/>
                <a:cs typeface="Lato Light"/>
              </a:rPr>
              <a:t>Technology Suite, providing</a:t>
            </a:r>
          </a:p>
          <a:p>
            <a:pPr algn="ctr">
              <a:lnSpc>
                <a:spcPct val="110000"/>
              </a:lnSpc>
            </a:pPr>
            <a:r>
              <a:rPr lang="en-US" sz="1400" b="1" dirty="0">
                <a:latin typeface="Century Gothic" panose="020B0502020202020204" pitchFamily="34" charset="0"/>
                <a:cs typeface="Lato Light"/>
              </a:rPr>
              <a:t>a single seamless solution</a:t>
            </a:r>
          </a:p>
          <a:p>
            <a:pPr algn="ctr">
              <a:lnSpc>
                <a:spcPct val="110000"/>
              </a:lnSpc>
            </a:pPr>
            <a:r>
              <a:rPr lang="en-US" sz="1400" b="1" dirty="0">
                <a:latin typeface="Century Gothic" panose="020B0502020202020204" pitchFamily="34" charset="0"/>
                <a:cs typeface="Lato Light"/>
              </a:rPr>
              <a:t>for all of your interactions</a:t>
            </a:r>
          </a:p>
          <a:p>
            <a:pPr algn="ctr">
              <a:lnSpc>
                <a:spcPct val="110000"/>
              </a:lnSpc>
            </a:pPr>
            <a:r>
              <a:rPr lang="en-US" sz="1400" b="1" dirty="0">
                <a:latin typeface="Century Gothic" panose="020B0502020202020204" pitchFamily="34" charset="0"/>
                <a:cs typeface="Lato Light"/>
              </a:rPr>
              <a:t>with RIM.</a:t>
            </a:r>
          </a:p>
        </p:txBody>
      </p:sp>
      <p:sp>
        <p:nvSpPr>
          <p:cNvPr id="35" name="TextBox 34">
            <a:extLst>
              <a:ext uri="{FF2B5EF4-FFF2-40B4-BE49-F238E27FC236}">
                <a16:creationId xmlns:a16="http://schemas.microsoft.com/office/drawing/2014/main" id="{7F34A430-61C6-412B-8ADE-0E4097ED3630}"/>
              </a:ext>
            </a:extLst>
          </p:cNvPr>
          <p:cNvSpPr txBox="1"/>
          <p:nvPr userDrawn="1"/>
        </p:nvSpPr>
        <p:spPr>
          <a:xfrm>
            <a:off x="5212473" y="3586390"/>
            <a:ext cx="1608441" cy="2205155"/>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Visibility to suppliers performance based on </a:t>
            </a:r>
          </a:p>
          <a:p>
            <a:pPr algn="ctr">
              <a:lnSpc>
                <a:spcPct val="110000"/>
              </a:lnSpc>
            </a:pPr>
            <a:r>
              <a:rPr lang="en-US" sz="1400" b="1" dirty="0">
                <a:latin typeface="Century Gothic" panose="020B0502020202020204" pitchFamily="34" charset="0"/>
                <a:cs typeface="Lato Light"/>
              </a:rPr>
              <a:t>ex-factory date, cargo ready date, required delivery date, etc. </a:t>
            </a:r>
          </a:p>
        </p:txBody>
      </p:sp>
      <p:sp>
        <p:nvSpPr>
          <p:cNvPr id="36" name="TextBox 35">
            <a:extLst>
              <a:ext uri="{FF2B5EF4-FFF2-40B4-BE49-F238E27FC236}">
                <a16:creationId xmlns:a16="http://schemas.microsoft.com/office/drawing/2014/main" id="{7CA77B5A-0584-40DE-B9CB-F2703ECECDFB}"/>
              </a:ext>
            </a:extLst>
          </p:cNvPr>
          <p:cNvSpPr txBox="1"/>
          <p:nvPr userDrawn="1"/>
        </p:nvSpPr>
        <p:spPr>
          <a:xfrm>
            <a:off x="10104211" y="3595015"/>
            <a:ext cx="1349982" cy="1257204"/>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Configuration based on your</a:t>
            </a:r>
          </a:p>
          <a:p>
            <a:pPr algn="ctr">
              <a:lnSpc>
                <a:spcPct val="110000"/>
              </a:lnSpc>
            </a:pPr>
            <a:r>
              <a:rPr lang="en-US" sz="1400" b="1" dirty="0">
                <a:latin typeface="Century Gothic" panose="020B0502020202020204" pitchFamily="34" charset="0"/>
                <a:cs typeface="Lato Light"/>
              </a:rPr>
              <a:t>business needs.</a:t>
            </a:r>
          </a:p>
        </p:txBody>
      </p:sp>
      <p:sp>
        <p:nvSpPr>
          <p:cNvPr id="37" name="Chevron 36">
            <a:extLst>
              <a:ext uri="{FF2B5EF4-FFF2-40B4-BE49-F238E27FC236}">
                <a16:creationId xmlns:a16="http://schemas.microsoft.com/office/drawing/2014/main" id="{0A509295-6F76-426F-B21F-016B4CEB3783}"/>
              </a:ext>
            </a:extLst>
          </p:cNvPr>
          <p:cNvSpPr/>
          <p:nvPr userDrawn="1"/>
        </p:nvSpPr>
        <p:spPr>
          <a:xfrm>
            <a:off x="8483055" y="2457283"/>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38" name="Chevron 37">
            <a:extLst>
              <a:ext uri="{FF2B5EF4-FFF2-40B4-BE49-F238E27FC236}">
                <a16:creationId xmlns:a16="http://schemas.microsoft.com/office/drawing/2014/main" id="{0544E94C-122F-475E-B691-34255FC05704}"/>
              </a:ext>
            </a:extLst>
          </p:cNvPr>
          <p:cNvSpPr/>
          <p:nvPr userDrawn="1"/>
        </p:nvSpPr>
        <p:spPr>
          <a:xfrm>
            <a:off x="10042478" y="2457283"/>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39" name="TextBox 38">
            <a:extLst>
              <a:ext uri="{FF2B5EF4-FFF2-40B4-BE49-F238E27FC236}">
                <a16:creationId xmlns:a16="http://schemas.microsoft.com/office/drawing/2014/main" id="{4AD97B8E-E2A9-4130-9482-93511FBFFDE5}"/>
              </a:ext>
            </a:extLst>
          </p:cNvPr>
          <p:cNvSpPr txBox="1"/>
          <p:nvPr userDrawn="1"/>
        </p:nvSpPr>
        <p:spPr>
          <a:xfrm>
            <a:off x="6820914" y="3583516"/>
            <a:ext cx="1633186" cy="1968168"/>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Upstream visibility for the customer and supplier to drive consolidation</a:t>
            </a:r>
          </a:p>
          <a:p>
            <a:pPr algn="ctr">
              <a:lnSpc>
                <a:spcPct val="110000"/>
              </a:lnSpc>
            </a:pPr>
            <a:r>
              <a:rPr lang="en-US" sz="1400" b="1" dirty="0">
                <a:latin typeface="Century Gothic" panose="020B0502020202020204" pitchFamily="34" charset="0"/>
                <a:cs typeface="Lato Light"/>
              </a:rPr>
              <a:t>Planning and container utilization.</a:t>
            </a:r>
          </a:p>
        </p:txBody>
      </p:sp>
      <p:sp>
        <p:nvSpPr>
          <p:cNvPr id="40" name="TextBox 39">
            <a:extLst>
              <a:ext uri="{FF2B5EF4-FFF2-40B4-BE49-F238E27FC236}">
                <a16:creationId xmlns:a16="http://schemas.microsoft.com/office/drawing/2014/main" id="{C29B276D-EFCE-4D67-A6F7-D7CF38459A02}"/>
              </a:ext>
            </a:extLst>
          </p:cNvPr>
          <p:cNvSpPr txBox="1"/>
          <p:nvPr userDrawn="1"/>
        </p:nvSpPr>
        <p:spPr>
          <a:xfrm>
            <a:off x="8397080" y="3589716"/>
            <a:ext cx="1559423" cy="2916119"/>
          </a:xfrm>
          <a:prstGeom prst="rect">
            <a:avLst/>
          </a:prstGeom>
          <a:noFill/>
        </p:spPr>
        <p:txBody>
          <a:bodyPr wrap="square" rtlCol="0">
            <a:spAutoFit/>
          </a:bodyPr>
          <a:lstStyle/>
          <a:p>
            <a:pPr algn="ctr">
              <a:lnSpc>
                <a:spcPct val="110000"/>
              </a:lnSpc>
            </a:pPr>
            <a:r>
              <a:rPr lang="en-US" sz="1400" b="1" dirty="0">
                <a:latin typeface="Century Gothic" panose="020B0502020202020204" pitchFamily="34" charset="0"/>
                <a:cs typeface="Lato Light"/>
              </a:rPr>
              <a:t>Standard and Customized reporting options.</a:t>
            </a:r>
          </a:p>
          <a:p>
            <a:pPr algn="ctr">
              <a:lnSpc>
                <a:spcPct val="110000"/>
              </a:lnSpc>
            </a:pPr>
            <a:endParaRPr lang="en-US" sz="1400" b="1" dirty="0">
              <a:latin typeface="Century Gothic" panose="020B0502020202020204" pitchFamily="34" charset="0"/>
              <a:cs typeface="Lato Light"/>
            </a:endParaRPr>
          </a:p>
          <a:p>
            <a:pPr algn="ctr">
              <a:lnSpc>
                <a:spcPct val="110000"/>
              </a:lnSpc>
            </a:pPr>
            <a:r>
              <a:rPr lang="en-US" sz="1400" b="1" dirty="0">
                <a:latin typeface="Century Gothic" panose="020B0502020202020204" pitchFamily="34" charset="0"/>
                <a:cs typeface="Lato Light"/>
              </a:rPr>
              <a:t>Financial</a:t>
            </a:r>
          </a:p>
          <a:p>
            <a:pPr algn="ctr">
              <a:lnSpc>
                <a:spcPct val="110000"/>
              </a:lnSpc>
            </a:pPr>
            <a:r>
              <a:rPr lang="en-US" sz="1400" b="1" dirty="0">
                <a:latin typeface="Century Gothic" panose="020B0502020202020204" pitchFamily="34" charset="0"/>
                <a:cs typeface="Lato Light"/>
              </a:rPr>
              <a:t>Reporting.</a:t>
            </a:r>
          </a:p>
          <a:p>
            <a:pPr algn="ctr">
              <a:lnSpc>
                <a:spcPct val="110000"/>
              </a:lnSpc>
            </a:pPr>
            <a:endParaRPr lang="en-US" sz="1400" b="1" dirty="0">
              <a:latin typeface="Century Gothic" panose="020B0502020202020204" pitchFamily="34" charset="0"/>
              <a:cs typeface="Lato Light"/>
            </a:endParaRPr>
          </a:p>
          <a:p>
            <a:pPr algn="ctr">
              <a:lnSpc>
                <a:spcPct val="110000"/>
              </a:lnSpc>
            </a:pPr>
            <a:r>
              <a:rPr lang="en-US" sz="1400" b="1" dirty="0">
                <a:latin typeface="Century Gothic" panose="020B0502020202020204" pitchFamily="34" charset="0"/>
                <a:cs typeface="Lato Light"/>
              </a:rPr>
              <a:t>Document Visibility.</a:t>
            </a:r>
          </a:p>
          <a:p>
            <a:pPr algn="ctr">
              <a:lnSpc>
                <a:spcPct val="110000"/>
              </a:lnSpc>
            </a:pPr>
            <a:endParaRPr lang="en-US" sz="1400" b="1" dirty="0">
              <a:latin typeface="Century Gothic" panose="020B0502020202020204" pitchFamily="34" charset="0"/>
              <a:cs typeface="Lato Light"/>
            </a:endParaRPr>
          </a:p>
          <a:p>
            <a:pPr algn="ctr">
              <a:lnSpc>
                <a:spcPct val="110000"/>
              </a:lnSpc>
            </a:pPr>
            <a:endParaRPr lang="en-US" sz="1400" b="1" dirty="0">
              <a:latin typeface="Century Gothic" panose="020B0502020202020204" pitchFamily="34" charset="0"/>
              <a:cs typeface="Lato Light"/>
            </a:endParaRPr>
          </a:p>
        </p:txBody>
      </p:sp>
      <p:pic>
        <p:nvPicPr>
          <p:cNvPr id="41" name="Picture 40" descr="Screen Clipping">
            <a:extLst>
              <a:ext uri="{FF2B5EF4-FFF2-40B4-BE49-F238E27FC236}">
                <a16:creationId xmlns:a16="http://schemas.microsoft.com/office/drawing/2014/main" id="{44661808-D074-4E8F-ACA7-4DAC3F2F4F14}"/>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010579" y="2633046"/>
            <a:ext cx="787953" cy="639498"/>
          </a:xfrm>
          <a:prstGeom prst="rect">
            <a:avLst/>
          </a:prstGeom>
        </p:spPr>
      </p:pic>
      <p:pic>
        <p:nvPicPr>
          <p:cNvPr id="42" name="Picture 41" descr="Screen Clipping">
            <a:extLst>
              <a:ext uri="{FF2B5EF4-FFF2-40B4-BE49-F238E27FC236}">
                <a16:creationId xmlns:a16="http://schemas.microsoft.com/office/drawing/2014/main" id="{59118344-166B-46CD-A02D-A14F2E6CEBC9}"/>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2583023" y="2676810"/>
            <a:ext cx="747984" cy="582400"/>
          </a:xfrm>
          <a:prstGeom prst="rect">
            <a:avLst/>
          </a:prstGeom>
        </p:spPr>
      </p:pic>
      <p:pic>
        <p:nvPicPr>
          <p:cNvPr id="43" name="Picture 42" descr="Screen Clipping">
            <a:extLst>
              <a:ext uri="{FF2B5EF4-FFF2-40B4-BE49-F238E27FC236}">
                <a16:creationId xmlns:a16="http://schemas.microsoft.com/office/drawing/2014/main" id="{AE6CC5E5-DCF4-46B1-AA8A-02422DDD938C}"/>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4181358" y="2610206"/>
            <a:ext cx="713725" cy="685177"/>
          </a:xfrm>
          <a:prstGeom prst="rect">
            <a:avLst/>
          </a:prstGeom>
        </p:spPr>
      </p:pic>
      <p:pic>
        <p:nvPicPr>
          <p:cNvPr id="44" name="Picture 43" descr="Screen Clipping">
            <a:extLst>
              <a:ext uri="{FF2B5EF4-FFF2-40B4-BE49-F238E27FC236}">
                <a16:creationId xmlns:a16="http://schemas.microsoft.com/office/drawing/2014/main" id="{4DCB0F18-C1C3-4015-867E-18099CE43F4F}"/>
              </a:ext>
            </a:extLst>
          </p:cNvPr>
          <p:cNvPicPr>
            <a:picLocks noChangeAspect="1"/>
          </p:cNvPicPr>
          <p:nvPr userDrawn="1"/>
        </p:nvPicPr>
        <p:blipFill>
          <a:blip r:embed="rId8">
            <a:extLst>
              <a:ext uri="{28A0092B-C50C-407E-A947-70E740481C1C}">
                <a14:useLocalDpi xmlns:a14="http://schemas.microsoft.com/office/drawing/2010/main"/>
              </a:ext>
            </a:extLst>
          </a:blip>
          <a:stretch>
            <a:fillRect/>
          </a:stretch>
        </p:blipFill>
        <p:spPr>
          <a:xfrm>
            <a:off x="5684117" y="2711068"/>
            <a:ext cx="833632" cy="548142"/>
          </a:xfrm>
          <a:prstGeom prst="rect">
            <a:avLst/>
          </a:prstGeom>
        </p:spPr>
      </p:pic>
      <p:pic>
        <p:nvPicPr>
          <p:cNvPr id="45" name="Picture 44" descr="Screen Clipping">
            <a:extLst>
              <a:ext uri="{FF2B5EF4-FFF2-40B4-BE49-F238E27FC236}">
                <a16:creationId xmlns:a16="http://schemas.microsoft.com/office/drawing/2014/main" id="{97F32E1F-8B18-442B-AB0A-97AF591DA3A6}"/>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8834367" y="2663133"/>
            <a:ext cx="770823" cy="605239"/>
          </a:xfrm>
          <a:prstGeom prst="rect">
            <a:avLst/>
          </a:prstGeom>
        </p:spPr>
      </p:pic>
      <p:pic>
        <p:nvPicPr>
          <p:cNvPr id="46" name="Picture 45" descr="Screen Clipping">
            <a:extLst>
              <a:ext uri="{FF2B5EF4-FFF2-40B4-BE49-F238E27FC236}">
                <a16:creationId xmlns:a16="http://schemas.microsoft.com/office/drawing/2014/main" id="{CB25AFD0-AF91-4D2A-BD05-6DA876F96A7D}"/>
              </a:ext>
            </a:extLst>
          </p:cNvPr>
          <p:cNvPicPr>
            <a:picLocks noChangeAspect="1"/>
          </p:cNvPicPr>
          <p:nvPr userDrawn="1"/>
        </p:nvPicPr>
        <p:blipFill>
          <a:blip r:embed="rId10">
            <a:extLst>
              <a:ext uri="{28A0092B-C50C-407E-A947-70E740481C1C}">
                <a14:useLocalDpi xmlns:a14="http://schemas.microsoft.com/office/drawing/2010/main"/>
              </a:ext>
            </a:extLst>
          </a:blip>
          <a:stretch>
            <a:fillRect/>
          </a:stretch>
        </p:blipFill>
        <p:spPr>
          <a:xfrm>
            <a:off x="7339887" y="2610206"/>
            <a:ext cx="673757" cy="639498"/>
          </a:xfrm>
          <a:prstGeom prst="rect">
            <a:avLst/>
          </a:prstGeom>
        </p:spPr>
      </p:pic>
      <p:pic>
        <p:nvPicPr>
          <p:cNvPr id="47" name="Picture 46" descr="Screen Clipping">
            <a:extLst>
              <a:ext uri="{FF2B5EF4-FFF2-40B4-BE49-F238E27FC236}">
                <a16:creationId xmlns:a16="http://schemas.microsoft.com/office/drawing/2014/main" id="{A6B1F082-6359-455D-8F82-23FC4DF30071}"/>
              </a:ext>
            </a:extLst>
          </p:cNvPr>
          <p:cNvPicPr>
            <a:picLocks noChangeAspect="1"/>
          </p:cNvPicPr>
          <p:nvPr userDrawn="1"/>
        </p:nvPicPr>
        <p:blipFill>
          <a:blip r:embed="rId11">
            <a:extLst>
              <a:ext uri="{28A0092B-C50C-407E-A947-70E740481C1C}">
                <a14:useLocalDpi xmlns:a14="http://schemas.microsoft.com/office/drawing/2010/main"/>
              </a:ext>
            </a:extLst>
          </a:blip>
          <a:stretch>
            <a:fillRect/>
          </a:stretch>
        </p:blipFill>
        <p:spPr>
          <a:xfrm>
            <a:off x="10422339" y="2568324"/>
            <a:ext cx="713725" cy="690886"/>
          </a:xfrm>
          <a:prstGeom prst="rect">
            <a:avLst/>
          </a:prstGeom>
        </p:spPr>
      </p:pic>
      <p:sp>
        <p:nvSpPr>
          <p:cNvPr id="48" name="Rectangle 47">
            <a:extLst>
              <a:ext uri="{FF2B5EF4-FFF2-40B4-BE49-F238E27FC236}">
                <a16:creationId xmlns:a16="http://schemas.microsoft.com/office/drawing/2014/main" id="{FBCA1632-2338-4EF4-B375-D48AC087AD57}"/>
              </a:ext>
            </a:extLst>
          </p:cNvPr>
          <p:cNvSpPr/>
          <p:nvPr userDrawn="1"/>
        </p:nvSpPr>
        <p:spPr>
          <a:xfrm>
            <a:off x="676073" y="1352774"/>
            <a:ext cx="10839853" cy="923330"/>
          </a:xfrm>
          <a:prstGeom prst="rect">
            <a:avLst/>
          </a:prstGeom>
        </p:spPr>
        <p:txBody>
          <a:bodyPr wrap="square">
            <a:spAutoFit/>
          </a:bodyPr>
          <a:lstStyle/>
          <a:p>
            <a:pPr algn="just"/>
            <a:r>
              <a:rPr lang="en-US" sz="1800" dirty="0">
                <a:solidFill>
                  <a:srgbClr val="000000"/>
                </a:solidFill>
                <a:latin typeface="Century Gothic" panose="020B0502020202020204" pitchFamily="34" charset="0"/>
              </a:rPr>
              <a:t>Utilizing a </a:t>
            </a:r>
            <a:r>
              <a:rPr lang="en-US" sz="1800" b="1" dirty="0">
                <a:solidFill>
                  <a:srgbClr val="A71930"/>
                </a:solidFill>
                <a:latin typeface="Century Gothic" panose="020B0502020202020204" pitchFamily="34" charset="0"/>
              </a:rPr>
              <a:t>single platform </a:t>
            </a:r>
            <a:r>
              <a:rPr lang="en-US" sz="1800" dirty="0">
                <a:solidFill>
                  <a:srgbClr val="000000"/>
                </a:solidFill>
                <a:latin typeface="Century Gothic" panose="020B0502020202020204" pitchFamily="34" charset="0"/>
              </a:rPr>
              <a:t>across your vendor network allows you to gain insight into supplier performance and fulfillment rates. </a:t>
            </a:r>
            <a:r>
              <a:rPr lang="en-US" sz="1800" b="1" dirty="0">
                <a:solidFill>
                  <a:srgbClr val="A71930"/>
                </a:solidFill>
                <a:latin typeface="Century Gothic" panose="020B0502020202020204" pitchFamily="34" charset="0"/>
              </a:rPr>
              <a:t>Advanced visibility </a:t>
            </a:r>
            <a:r>
              <a:rPr lang="en-US" sz="1800" dirty="0">
                <a:solidFill>
                  <a:srgbClr val="000000"/>
                </a:solidFill>
                <a:latin typeface="Century Gothic" panose="020B0502020202020204" pitchFamily="34" charset="0"/>
              </a:rPr>
              <a:t>allows you to plan and consolidate shipments, forecast more accurately and better manage your business.</a:t>
            </a:r>
            <a:endParaRPr lang="en-US" sz="1800" dirty="0">
              <a:latin typeface="Century Gothic" panose="020B0502020202020204" pitchFamily="34" charset="0"/>
            </a:endParaRPr>
          </a:p>
        </p:txBody>
      </p:sp>
    </p:spTree>
    <p:extLst>
      <p:ext uri="{BB962C8B-B14F-4D97-AF65-F5344CB8AC3E}">
        <p14:creationId xmlns:p14="http://schemas.microsoft.com/office/powerpoint/2010/main" val="1678422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ontrol Your Supply Chain">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85" name="Isosceles Triangle 84">
            <a:extLst>
              <a:ext uri="{FF2B5EF4-FFF2-40B4-BE49-F238E27FC236}">
                <a16:creationId xmlns:a16="http://schemas.microsoft.com/office/drawing/2014/main" id="{FC45A6FC-9B09-40F3-BA54-3B4E797FEC31}"/>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6" name="Picture 85">
            <a:extLst>
              <a:ext uri="{FF2B5EF4-FFF2-40B4-BE49-F238E27FC236}">
                <a16:creationId xmlns:a16="http://schemas.microsoft.com/office/drawing/2014/main" id="{6859ACF0-EBF5-4190-95F6-B5F54AC48CF5}"/>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33" name="Picture 2" descr="Forester Regular">
            <a:extLst>
              <a:ext uri="{FF2B5EF4-FFF2-40B4-BE49-F238E27FC236}">
                <a16:creationId xmlns:a16="http://schemas.microsoft.com/office/drawing/2014/main" id="{81210EA9-E3DD-4A3B-AFF0-96D498C48314}"/>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23148" y="6514162"/>
            <a:ext cx="1962251" cy="273323"/>
          </a:xfrm>
          <a:prstGeom prst="rect">
            <a:avLst/>
          </a:prstGeom>
          <a:noFill/>
          <a:extLst>
            <a:ext uri="{909E8E84-426E-40DD-AFC4-6F175D3DCCD1}">
              <a14:hiddenFill xmlns:a14="http://schemas.microsoft.com/office/drawing/2010/main">
                <a:solidFill>
                  <a:srgbClr val="FFFFFF"/>
                </a:solidFill>
              </a14:hiddenFill>
            </a:ext>
          </a:extLst>
        </p:spPr>
      </p:pic>
      <p:sp>
        <p:nvSpPr>
          <p:cNvPr id="34" name="Title 1">
            <a:extLst>
              <a:ext uri="{FF2B5EF4-FFF2-40B4-BE49-F238E27FC236}">
                <a16:creationId xmlns:a16="http://schemas.microsoft.com/office/drawing/2014/main" id="{B6EF9CA8-9AB0-4010-9060-5D6277C844FA}"/>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Control Your </a:t>
            </a:r>
            <a:r>
              <a:rPr lang="en-US" sz="3600" dirty="0">
                <a:solidFill>
                  <a:schemeClr val="accent1"/>
                </a:solidFill>
              </a:rPr>
              <a:t>Supply Chain</a:t>
            </a:r>
          </a:p>
        </p:txBody>
      </p:sp>
      <p:sp>
        <p:nvSpPr>
          <p:cNvPr id="35" name="Rectangle 34">
            <a:extLst>
              <a:ext uri="{FF2B5EF4-FFF2-40B4-BE49-F238E27FC236}">
                <a16:creationId xmlns:a16="http://schemas.microsoft.com/office/drawing/2014/main" id="{C3EC2B7C-5855-4AF7-9168-8DBDCD858106}"/>
              </a:ext>
            </a:extLst>
          </p:cNvPr>
          <p:cNvSpPr/>
          <p:nvPr userDrawn="1"/>
        </p:nvSpPr>
        <p:spPr>
          <a:xfrm>
            <a:off x="304189" y="5506698"/>
            <a:ext cx="11585150" cy="875764"/>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79A6AF40-1AF1-4062-8EB5-E5AFB8F14BC9}"/>
              </a:ext>
            </a:extLst>
          </p:cNvPr>
          <p:cNvSpPr/>
          <p:nvPr userDrawn="1"/>
        </p:nvSpPr>
        <p:spPr>
          <a:xfrm>
            <a:off x="7780710" y="3810891"/>
            <a:ext cx="4108629" cy="1574997"/>
          </a:xfrm>
          <a:prstGeom prst="rect">
            <a:avLst/>
          </a:prstGeom>
          <a:solidFill>
            <a:srgbClr val="333333"/>
          </a:solidFill>
          <a:ln>
            <a:no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37" name="Rectangle 36">
            <a:extLst>
              <a:ext uri="{FF2B5EF4-FFF2-40B4-BE49-F238E27FC236}">
                <a16:creationId xmlns:a16="http://schemas.microsoft.com/office/drawing/2014/main" id="{2E1CB1CC-B99F-4790-B9BA-3108F3111341}"/>
              </a:ext>
            </a:extLst>
          </p:cNvPr>
          <p:cNvSpPr/>
          <p:nvPr userDrawn="1"/>
        </p:nvSpPr>
        <p:spPr>
          <a:xfrm>
            <a:off x="392839" y="3597523"/>
            <a:ext cx="4189545" cy="1592990"/>
          </a:xfrm>
          <a:prstGeom prst="rect">
            <a:avLst/>
          </a:prstGeom>
          <a:solidFill>
            <a:srgbClr val="A71930"/>
          </a:solidFill>
          <a:ln>
            <a:no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1050">
              <a:latin typeface="Century Gothic" panose="020B0502020202020204" pitchFamily="34" charset="0"/>
              <a:cs typeface="Lato Light"/>
            </a:endParaRPr>
          </a:p>
        </p:txBody>
      </p:sp>
      <p:sp>
        <p:nvSpPr>
          <p:cNvPr id="38" name="TextBox 37">
            <a:extLst>
              <a:ext uri="{FF2B5EF4-FFF2-40B4-BE49-F238E27FC236}">
                <a16:creationId xmlns:a16="http://schemas.microsoft.com/office/drawing/2014/main" id="{4B633447-B502-4065-9EC7-725C0EF5C5CE}"/>
              </a:ext>
            </a:extLst>
          </p:cNvPr>
          <p:cNvSpPr txBox="1"/>
          <p:nvPr userDrawn="1"/>
        </p:nvSpPr>
        <p:spPr>
          <a:xfrm>
            <a:off x="522993" y="5598263"/>
            <a:ext cx="11201396" cy="673589"/>
          </a:xfrm>
          <a:prstGeom prst="rect">
            <a:avLst/>
          </a:prstGeom>
          <a:noFill/>
        </p:spPr>
        <p:txBody>
          <a:bodyPr wrap="square" rtlCol="0">
            <a:noAutofit/>
          </a:bodyPr>
          <a:lstStyle/>
          <a:p>
            <a:pPr algn="ctr">
              <a:lnSpc>
                <a:spcPct val="110000"/>
              </a:lnSpc>
            </a:pPr>
            <a:r>
              <a:rPr lang="en-US" sz="1700" dirty="0">
                <a:latin typeface="Century Gothic" panose="020B0502020202020204" pitchFamily="34" charset="0"/>
                <a:cs typeface="Lato Light"/>
              </a:rPr>
              <a:t>The further </a:t>
            </a:r>
            <a:r>
              <a:rPr lang="en-US" sz="1700" b="1" dirty="0">
                <a:solidFill>
                  <a:schemeClr val="accent1"/>
                </a:solidFill>
                <a:latin typeface="Century Gothic" panose="020B0502020202020204" pitchFamily="34" charset="0"/>
                <a:cs typeface="Lato Light"/>
              </a:rPr>
              <a:t>upstream</a:t>
            </a:r>
            <a:r>
              <a:rPr lang="en-US" sz="1700" dirty="0">
                <a:latin typeface="Century Gothic" panose="020B0502020202020204" pitchFamily="34" charset="0"/>
                <a:cs typeface="Lato Light"/>
              </a:rPr>
              <a:t> a company has </a:t>
            </a:r>
            <a:r>
              <a:rPr lang="en-US" sz="1700" b="1" dirty="0">
                <a:solidFill>
                  <a:schemeClr val="accent1"/>
                </a:solidFill>
                <a:latin typeface="Century Gothic" panose="020B0502020202020204" pitchFamily="34" charset="0"/>
                <a:cs typeface="Lato Light"/>
              </a:rPr>
              <a:t>visibility</a:t>
            </a:r>
            <a:r>
              <a:rPr lang="en-US" sz="1700" dirty="0">
                <a:latin typeface="Century Gothic" panose="020B0502020202020204" pitchFamily="34" charset="0"/>
                <a:cs typeface="Lato Light"/>
              </a:rPr>
              <a:t> and control of their orders in a supply chain, the more </a:t>
            </a:r>
            <a:r>
              <a:rPr lang="en-US" sz="1700" b="1" dirty="0">
                <a:solidFill>
                  <a:schemeClr val="accent1"/>
                </a:solidFill>
                <a:latin typeface="Century Gothic" panose="020B0502020202020204" pitchFamily="34" charset="0"/>
                <a:cs typeface="Lato Light"/>
              </a:rPr>
              <a:t>opportunity</a:t>
            </a:r>
            <a:r>
              <a:rPr lang="en-US" sz="1700" dirty="0">
                <a:latin typeface="Century Gothic" panose="020B0502020202020204" pitchFamily="34" charset="0"/>
                <a:cs typeface="Lato Light"/>
              </a:rPr>
              <a:t> there is to make better business decisions that can have a </a:t>
            </a:r>
            <a:r>
              <a:rPr lang="en-US" sz="1700" b="1" dirty="0">
                <a:solidFill>
                  <a:schemeClr val="accent1"/>
                </a:solidFill>
                <a:latin typeface="Century Gothic" panose="020B0502020202020204" pitchFamily="34" charset="0"/>
                <a:cs typeface="Lato Light"/>
              </a:rPr>
              <a:t>financial</a:t>
            </a:r>
            <a:r>
              <a:rPr lang="en-US" sz="1700" dirty="0">
                <a:latin typeface="Century Gothic" panose="020B0502020202020204" pitchFamily="34" charset="0"/>
                <a:cs typeface="Lato Light"/>
              </a:rPr>
              <a:t> </a:t>
            </a:r>
            <a:r>
              <a:rPr lang="en-US" sz="1700" b="1" dirty="0">
                <a:solidFill>
                  <a:schemeClr val="accent1"/>
                </a:solidFill>
                <a:latin typeface="Century Gothic" panose="020B0502020202020204" pitchFamily="34" charset="0"/>
                <a:cs typeface="Lato Light"/>
              </a:rPr>
              <a:t>impact</a:t>
            </a:r>
            <a:r>
              <a:rPr lang="en-US" sz="1700" dirty="0">
                <a:latin typeface="Century Gothic" panose="020B0502020202020204" pitchFamily="34" charset="0"/>
                <a:cs typeface="Lato Light"/>
              </a:rPr>
              <a:t> on the enterprise. </a:t>
            </a:r>
          </a:p>
        </p:txBody>
      </p:sp>
      <p:sp>
        <p:nvSpPr>
          <p:cNvPr id="39" name="Chevron 53">
            <a:extLst>
              <a:ext uri="{FF2B5EF4-FFF2-40B4-BE49-F238E27FC236}">
                <a16:creationId xmlns:a16="http://schemas.microsoft.com/office/drawing/2014/main" id="{21A56FE8-3A90-454D-87AA-2D9B74651244}"/>
              </a:ext>
            </a:extLst>
          </p:cNvPr>
          <p:cNvSpPr/>
          <p:nvPr userDrawn="1"/>
        </p:nvSpPr>
        <p:spPr>
          <a:xfrm>
            <a:off x="372883" y="2671296"/>
            <a:ext cx="1460220" cy="744514"/>
          </a:xfrm>
          <a:prstGeom prst="chevron">
            <a:avLst>
              <a:gd name="adj" fmla="val 31257"/>
            </a:avLst>
          </a:prstGeom>
          <a:no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r>
              <a:rPr lang="en-US" sz="1100" b="1" dirty="0">
                <a:solidFill>
                  <a:schemeClr val="tx1"/>
                </a:solidFill>
                <a:latin typeface="Century Gothic" panose="020B0502020202020204" pitchFamily="34" charset="0"/>
                <a:cs typeface="Lato Light"/>
              </a:rPr>
              <a:t> Company</a:t>
            </a:r>
          </a:p>
        </p:txBody>
      </p:sp>
      <p:sp>
        <p:nvSpPr>
          <p:cNvPr id="40" name="Chevron 54">
            <a:extLst>
              <a:ext uri="{FF2B5EF4-FFF2-40B4-BE49-F238E27FC236}">
                <a16:creationId xmlns:a16="http://schemas.microsoft.com/office/drawing/2014/main" id="{60A29529-B69A-4BB7-91B6-165DAB58EFBF}"/>
              </a:ext>
            </a:extLst>
          </p:cNvPr>
          <p:cNvSpPr/>
          <p:nvPr userDrawn="1"/>
        </p:nvSpPr>
        <p:spPr>
          <a:xfrm>
            <a:off x="1769359" y="2671296"/>
            <a:ext cx="1460220" cy="744514"/>
          </a:xfrm>
          <a:prstGeom prst="chevron">
            <a:avLst>
              <a:gd name="adj" fmla="val 31257"/>
            </a:avLst>
          </a:prstGeom>
          <a:no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1" name="Chevron 55">
            <a:extLst>
              <a:ext uri="{FF2B5EF4-FFF2-40B4-BE49-F238E27FC236}">
                <a16:creationId xmlns:a16="http://schemas.microsoft.com/office/drawing/2014/main" id="{5194FE33-9F75-45CC-BB55-CD505E7A6E26}"/>
              </a:ext>
            </a:extLst>
          </p:cNvPr>
          <p:cNvSpPr/>
          <p:nvPr userDrawn="1"/>
        </p:nvSpPr>
        <p:spPr>
          <a:xfrm>
            <a:off x="3152119" y="2664460"/>
            <a:ext cx="1460220" cy="744514"/>
          </a:xfrm>
          <a:prstGeom prst="chevron">
            <a:avLst>
              <a:gd name="adj" fmla="val 31257"/>
            </a:avLst>
          </a:prstGeom>
          <a:no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2" name="Chevron 56">
            <a:extLst>
              <a:ext uri="{FF2B5EF4-FFF2-40B4-BE49-F238E27FC236}">
                <a16:creationId xmlns:a16="http://schemas.microsoft.com/office/drawing/2014/main" id="{696F0B7D-EE05-4D8B-93BA-9104DFA3D012}"/>
              </a:ext>
            </a:extLst>
          </p:cNvPr>
          <p:cNvSpPr/>
          <p:nvPr userDrawn="1"/>
        </p:nvSpPr>
        <p:spPr>
          <a:xfrm>
            <a:off x="4759865" y="2671296"/>
            <a:ext cx="1460220" cy="744514"/>
          </a:xfrm>
          <a:prstGeom prst="chevron">
            <a:avLst>
              <a:gd name="adj" fmla="val 31257"/>
            </a:avLst>
          </a:prstGeom>
          <a:no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3" name="Chevron 57">
            <a:extLst>
              <a:ext uri="{FF2B5EF4-FFF2-40B4-BE49-F238E27FC236}">
                <a16:creationId xmlns:a16="http://schemas.microsoft.com/office/drawing/2014/main" id="{C095EB83-8F62-407B-8051-93940D4DBA9E}"/>
              </a:ext>
            </a:extLst>
          </p:cNvPr>
          <p:cNvSpPr/>
          <p:nvPr userDrawn="1"/>
        </p:nvSpPr>
        <p:spPr>
          <a:xfrm>
            <a:off x="6164915" y="2678132"/>
            <a:ext cx="1460220" cy="744514"/>
          </a:xfrm>
          <a:prstGeom prst="chevron">
            <a:avLst>
              <a:gd name="adj" fmla="val 31257"/>
            </a:avLst>
          </a:prstGeom>
          <a:no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4" name="Chevron 58">
            <a:extLst>
              <a:ext uri="{FF2B5EF4-FFF2-40B4-BE49-F238E27FC236}">
                <a16:creationId xmlns:a16="http://schemas.microsoft.com/office/drawing/2014/main" id="{B0B38E9D-024E-4E7E-A76E-958F4D96DDD3}"/>
              </a:ext>
            </a:extLst>
          </p:cNvPr>
          <p:cNvSpPr/>
          <p:nvPr userDrawn="1"/>
        </p:nvSpPr>
        <p:spPr>
          <a:xfrm>
            <a:off x="7601419" y="2692322"/>
            <a:ext cx="1460220" cy="744514"/>
          </a:xfrm>
          <a:prstGeom prst="chevron">
            <a:avLst>
              <a:gd name="adj" fmla="val 31257"/>
            </a:avLst>
          </a:prstGeom>
          <a:no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5" name="Chevron 59">
            <a:extLst>
              <a:ext uri="{FF2B5EF4-FFF2-40B4-BE49-F238E27FC236}">
                <a16:creationId xmlns:a16="http://schemas.microsoft.com/office/drawing/2014/main" id="{5F66F40A-7B97-403D-8DDD-524F01F64E21}"/>
              </a:ext>
            </a:extLst>
          </p:cNvPr>
          <p:cNvSpPr/>
          <p:nvPr userDrawn="1"/>
        </p:nvSpPr>
        <p:spPr>
          <a:xfrm>
            <a:off x="9015269" y="2692322"/>
            <a:ext cx="1460220" cy="744514"/>
          </a:xfrm>
          <a:prstGeom prst="chevron">
            <a:avLst>
              <a:gd name="adj" fmla="val 31257"/>
            </a:avLst>
          </a:prstGeom>
          <a:no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6" name="Chevron 67">
            <a:extLst>
              <a:ext uri="{FF2B5EF4-FFF2-40B4-BE49-F238E27FC236}">
                <a16:creationId xmlns:a16="http://schemas.microsoft.com/office/drawing/2014/main" id="{A5CF0F84-EAF9-4F28-B39F-AB861459CF05}"/>
              </a:ext>
            </a:extLst>
          </p:cNvPr>
          <p:cNvSpPr/>
          <p:nvPr userDrawn="1"/>
        </p:nvSpPr>
        <p:spPr>
          <a:xfrm>
            <a:off x="10429119" y="2693411"/>
            <a:ext cx="1460220" cy="744514"/>
          </a:xfrm>
          <a:prstGeom prst="chevron">
            <a:avLst>
              <a:gd name="adj" fmla="val 31257"/>
            </a:avLst>
          </a:prstGeom>
          <a:no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47" name="Rectangle 46">
            <a:extLst>
              <a:ext uri="{FF2B5EF4-FFF2-40B4-BE49-F238E27FC236}">
                <a16:creationId xmlns:a16="http://schemas.microsoft.com/office/drawing/2014/main" id="{0EB62CAF-2ADE-4C0F-ABEB-E48290A30C81}"/>
              </a:ext>
            </a:extLst>
          </p:cNvPr>
          <p:cNvSpPr/>
          <p:nvPr userDrawn="1"/>
        </p:nvSpPr>
        <p:spPr>
          <a:xfrm>
            <a:off x="2112076" y="2849135"/>
            <a:ext cx="853119" cy="430887"/>
          </a:xfrm>
          <a:prstGeom prst="rect">
            <a:avLst/>
          </a:prstGeom>
        </p:spPr>
        <p:txBody>
          <a:bodyPr wrap="none">
            <a:spAutoFit/>
          </a:bodyPr>
          <a:lstStyle/>
          <a:p>
            <a:pPr algn="ctr"/>
            <a:r>
              <a:rPr lang="en-US" sz="1100" b="1" dirty="0">
                <a:latin typeface="Century Gothic" panose="020B0502020202020204" pitchFamily="34" charset="0"/>
                <a:cs typeface="Lato Light"/>
              </a:rPr>
              <a:t>Purchase </a:t>
            </a:r>
          </a:p>
          <a:p>
            <a:pPr algn="ctr"/>
            <a:r>
              <a:rPr lang="en-US" sz="1100" b="1" dirty="0">
                <a:latin typeface="Century Gothic" panose="020B0502020202020204" pitchFamily="34" charset="0"/>
                <a:cs typeface="Lato Light"/>
              </a:rPr>
              <a:t>Order</a:t>
            </a:r>
            <a:endParaRPr lang="en-US" sz="1100" dirty="0"/>
          </a:p>
        </p:txBody>
      </p:sp>
      <p:sp>
        <p:nvSpPr>
          <p:cNvPr id="48" name="Rectangle 47">
            <a:extLst>
              <a:ext uri="{FF2B5EF4-FFF2-40B4-BE49-F238E27FC236}">
                <a16:creationId xmlns:a16="http://schemas.microsoft.com/office/drawing/2014/main" id="{CDA9A189-EDDC-4511-866A-E20836E24D1E}"/>
              </a:ext>
            </a:extLst>
          </p:cNvPr>
          <p:cNvSpPr/>
          <p:nvPr userDrawn="1"/>
        </p:nvSpPr>
        <p:spPr>
          <a:xfrm>
            <a:off x="3538787" y="2905912"/>
            <a:ext cx="731290" cy="261610"/>
          </a:xfrm>
          <a:prstGeom prst="rect">
            <a:avLst/>
          </a:prstGeom>
        </p:spPr>
        <p:txBody>
          <a:bodyPr wrap="none">
            <a:spAutoFit/>
          </a:bodyPr>
          <a:lstStyle/>
          <a:p>
            <a:pPr algn="ctr"/>
            <a:r>
              <a:rPr lang="en-US" sz="1100" b="1" dirty="0">
                <a:latin typeface="Century Gothic" panose="020B0502020202020204" pitchFamily="34" charset="0"/>
                <a:cs typeface="Lato Light"/>
              </a:rPr>
              <a:t>Supplier</a:t>
            </a:r>
            <a:endParaRPr lang="en-US" sz="1100" dirty="0"/>
          </a:p>
        </p:txBody>
      </p:sp>
      <p:sp>
        <p:nvSpPr>
          <p:cNvPr id="49" name="Rectangle 48">
            <a:extLst>
              <a:ext uri="{FF2B5EF4-FFF2-40B4-BE49-F238E27FC236}">
                <a16:creationId xmlns:a16="http://schemas.microsoft.com/office/drawing/2014/main" id="{4F40D25A-7F81-4190-B790-A0FECC86A8AA}"/>
              </a:ext>
            </a:extLst>
          </p:cNvPr>
          <p:cNvSpPr/>
          <p:nvPr userDrawn="1"/>
        </p:nvSpPr>
        <p:spPr>
          <a:xfrm>
            <a:off x="4961887" y="2902019"/>
            <a:ext cx="1203862" cy="261610"/>
          </a:xfrm>
          <a:prstGeom prst="rect">
            <a:avLst/>
          </a:prstGeom>
        </p:spPr>
        <p:txBody>
          <a:bodyPr wrap="square">
            <a:spAutoFit/>
          </a:bodyPr>
          <a:lstStyle/>
          <a:p>
            <a:pPr algn="ctr"/>
            <a:r>
              <a:rPr lang="en-US" sz="1100" b="1" dirty="0">
                <a:latin typeface="Century Gothic" panose="020B0502020202020204" pitchFamily="34" charset="0"/>
                <a:cs typeface="Lato Light"/>
              </a:rPr>
              <a:t>Manufacturing</a:t>
            </a:r>
            <a:endParaRPr lang="en-US" sz="1100" dirty="0"/>
          </a:p>
        </p:txBody>
      </p:sp>
      <p:sp>
        <p:nvSpPr>
          <p:cNvPr id="50" name="Rectangle 49">
            <a:extLst>
              <a:ext uri="{FF2B5EF4-FFF2-40B4-BE49-F238E27FC236}">
                <a16:creationId xmlns:a16="http://schemas.microsoft.com/office/drawing/2014/main" id="{BD27532C-1CD0-4CA0-9A7C-F0906B6252BB}"/>
              </a:ext>
            </a:extLst>
          </p:cNvPr>
          <p:cNvSpPr/>
          <p:nvPr userDrawn="1"/>
        </p:nvSpPr>
        <p:spPr>
          <a:xfrm>
            <a:off x="6553511" y="2902019"/>
            <a:ext cx="739306" cy="261610"/>
          </a:xfrm>
          <a:prstGeom prst="rect">
            <a:avLst/>
          </a:prstGeom>
        </p:spPr>
        <p:txBody>
          <a:bodyPr wrap="none">
            <a:spAutoFit/>
          </a:bodyPr>
          <a:lstStyle/>
          <a:p>
            <a:pPr algn="ctr"/>
            <a:r>
              <a:rPr lang="en-US" sz="1100" b="1" dirty="0">
                <a:latin typeface="Century Gothic" panose="020B0502020202020204" pitchFamily="34" charset="0"/>
                <a:cs typeface="Lato Light"/>
              </a:rPr>
              <a:t>Booking</a:t>
            </a:r>
            <a:endParaRPr lang="en-US" sz="1100" dirty="0"/>
          </a:p>
        </p:txBody>
      </p:sp>
      <p:sp>
        <p:nvSpPr>
          <p:cNvPr id="51" name="Rectangle 50">
            <a:extLst>
              <a:ext uri="{FF2B5EF4-FFF2-40B4-BE49-F238E27FC236}">
                <a16:creationId xmlns:a16="http://schemas.microsoft.com/office/drawing/2014/main" id="{85AD572F-F04C-4E5A-ABCE-0C7D8F4BB6FB}"/>
              </a:ext>
            </a:extLst>
          </p:cNvPr>
          <p:cNvSpPr/>
          <p:nvPr userDrawn="1"/>
        </p:nvSpPr>
        <p:spPr>
          <a:xfrm>
            <a:off x="7852051" y="2849135"/>
            <a:ext cx="1080744" cy="430887"/>
          </a:xfrm>
          <a:prstGeom prst="rect">
            <a:avLst/>
          </a:prstGeom>
        </p:spPr>
        <p:txBody>
          <a:bodyPr wrap="none">
            <a:spAutoFit/>
          </a:bodyPr>
          <a:lstStyle/>
          <a:p>
            <a:pPr algn="ctr"/>
            <a:r>
              <a:rPr lang="en-US" sz="1100" b="1" dirty="0">
                <a:latin typeface="Century Gothic" panose="020B0502020202020204" pitchFamily="34" charset="0"/>
                <a:cs typeface="Lato Light"/>
              </a:rPr>
              <a:t>International </a:t>
            </a:r>
          </a:p>
          <a:p>
            <a:pPr algn="ctr"/>
            <a:r>
              <a:rPr lang="en-US" sz="1100" b="1" dirty="0">
                <a:latin typeface="Century Gothic" panose="020B0502020202020204" pitchFamily="34" charset="0"/>
                <a:cs typeface="Lato Light"/>
              </a:rPr>
              <a:t>Transit Time</a:t>
            </a:r>
            <a:endParaRPr lang="en-US" sz="1100" dirty="0"/>
          </a:p>
        </p:txBody>
      </p:sp>
      <p:sp>
        <p:nvSpPr>
          <p:cNvPr id="71" name="Rectangle 70">
            <a:extLst>
              <a:ext uri="{FF2B5EF4-FFF2-40B4-BE49-F238E27FC236}">
                <a16:creationId xmlns:a16="http://schemas.microsoft.com/office/drawing/2014/main" id="{BC4C5019-8551-4C80-B136-B329BACC1349}"/>
              </a:ext>
            </a:extLst>
          </p:cNvPr>
          <p:cNvSpPr/>
          <p:nvPr userDrawn="1"/>
        </p:nvSpPr>
        <p:spPr>
          <a:xfrm>
            <a:off x="9430889" y="2927688"/>
            <a:ext cx="617478" cy="261610"/>
          </a:xfrm>
          <a:prstGeom prst="rect">
            <a:avLst/>
          </a:prstGeom>
        </p:spPr>
        <p:txBody>
          <a:bodyPr wrap="none">
            <a:spAutoFit/>
          </a:bodyPr>
          <a:lstStyle/>
          <a:p>
            <a:pPr algn="ctr"/>
            <a:r>
              <a:rPr lang="en-US" sz="1100" b="1" dirty="0">
                <a:latin typeface="Century Gothic" panose="020B0502020202020204" pitchFamily="34" charset="0"/>
                <a:cs typeface="Lato Light"/>
              </a:rPr>
              <a:t>Arrival</a:t>
            </a:r>
            <a:endParaRPr lang="en-US" sz="1100" dirty="0"/>
          </a:p>
        </p:txBody>
      </p:sp>
      <p:sp>
        <p:nvSpPr>
          <p:cNvPr id="72" name="Rectangle 71">
            <a:extLst>
              <a:ext uri="{FF2B5EF4-FFF2-40B4-BE49-F238E27FC236}">
                <a16:creationId xmlns:a16="http://schemas.microsoft.com/office/drawing/2014/main" id="{31576777-2228-46A4-94AF-E3E2C6E4DE98}"/>
              </a:ext>
            </a:extLst>
          </p:cNvPr>
          <p:cNvSpPr/>
          <p:nvPr userDrawn="1"/>
        </p:nvSpPr>
        <p:spPr>
          <a:xfrm>
            <a:off x="10640438" y="2843049"/>
            <a:ext cx="1083951" cy="430887"/>
          </a:xfrm>
          <a:prstGeom prst="rect">
            <a:avLst/>
          </a:prstGeom>
        </p:spPr>
        <p:txBody>
          <a:bodyPr wrap="none">
            <a:spAutoFit/>
          </a:bodyPr>
          <a:lstStyle/>
          <a:p>
            <a:pPr algn="ctr"/>
            <a:r>
              <a:rPr lang="en-US" sz="1100" b="1" dirty="0">
                <a:latin typeface="Century Gothic" panose="020B0502020202020204" pitchFamily="34" charset="0"/>
              </a:rPr>
              <a:t>Customer </a:t>
            </a:r>
          </a:p>
          <a:p>
            <a:pPr algn="ctr"/>
            <a:r>
              <a:rPr lang="en-US" sz="1100" b="1" dirty="0">
                <a:latin typeface="Century Gothic" panose="020B0502020202020204" pitchFamily="34" charset="0"/>
              </a:rPr>
              <a:t>@ Destination</a:t>
            </a:r>
            <a:endParaRPr lang="en-US" sz="1100" dirty="0"/>
          </a:p>
        </p:txBody>
      </p:sp>
      <p:grpSp>
        <p:nvGrpSpPr>
          <p:cNvPr id="73" name="Group 72">
            <a:extLst>
              <a:ext uri="{FF2B5EF4-FFF2-40B4-BE49-F238E27FC236}">
                <a16:creationId xmlns:a16="http://schemas.microsoft.com/office/drawing/2014/main" id="{7C25CE28-D4B1-45E2-9035-68EA351C23D1}"/>
              </a:ext>
            </a:extLst>
          </p:cNvPr>
          <p:cNvGrpSpPr/>
          <p:nvPr userDrawn="1"/>
        </p:nvGrpSpPr>
        <p:grpSpPr>
          <a:xfrm>
            <a:off x="304189" y="2431301"/>
            <a:ext cx="4366849" cy="2812130"/>
            <a:chOff x="-115288" y="-2129895"/>
            <a:chExt cx="7797524" cy="11432059"/>
          </a:xfrm>
        </p:grpSpPr>
        <p:sp>
          <p:nvSpPr>
            <p:cNvPr id="74" name="Rectangle 73">
              <a:extLst>
                <a:ext uri="{FF2B5EF4-FFF2-40B4-BE49-F238E27FC236}">
                  <a16:creationId xmlns:a16="http://schemas.microsoft.com/office/drawing/2014/main" id="{70F09511-4D73-4B9A-9DBA-30319E37D1DF}"/>
                </a:ext>
              </a:extLst>
            </p:cNvPr>
            <p:cNvSpPr/>
            <p:nvPr/>
          </p:nvSpPr>
          <p:spPr>
            <a:xfrm>
              <a:off x="-115288" y="-1827892"/>
              <a:ext cx="7797524" cy="11130056"/>
            </a:xfrm>
            <a:prstGeom prst="rect">
              <a:avLst/>
            </a:prstGeom>
            <a:noFill/>
            <a:ln w="50800">
              <a:solidFill>
                <a:srgbClr val="8F919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solidFill>
                  <a:srgbClr val="969696"/>
                </a:solidFill>
                <a:latin typeface="Century Gothic" panose="020B0502020202020204" pitchFamily="34" charset="0"/>
                <a:cs typeface="Lato Light"/>
              </a:endParaRPr>
            </a:p>
          </p:txBody>
        </p:sp>
        <p:sp>
          <p:nvSpPr>
            <p:cNvPr id="75" name="TextBox 74">
              <a:extLst>
                <a:ext uri="{FF2B5EF4-FFF2-40B4-BE49-F238E27FC236}">
                  <a16:creationId xmlns:a16="http://schemas.microsoft.com/office/drawing/2014/main" id="{3924BA73-A5DD-43EB-A5D4-2D54C2851B05}"/>
                </a:ext>
              </a:extLst>
            </p:cNvPr>
            <p:cNvSpPr txBox="1"/>
            <p:nvPr/>
          </p:nvSpPr>
          <p:spPr>
            <a:xfrm>
              <a:off x="275412" y="4707006"/>
              <a:ext cx="7198333" cy="3617714"/>
            </a:xfrm>
            <a:prstGeom prst="rect">
              <a:avLst/>
            </a:prstGeom>
            <a:noFill/>
          </p:spPr>
          <p:txBody>
            <a:bodyPr wrap="square" lIns="0" tIns="0" rIns="0" bIns="0" rtlCol="0" anchor="ctr">
              <a:noAutofit/>
            </a:bodyPr>
            <a:lstStyle/>
            <a:p>
              <a:pPr lvl="0" algn="ctr"/>
              <a:r>
                <a:rPr lang="nb-NO" altLang="ko-KR" sz="1800" b="1" u="sng" dirty="0">
                  <a:solidFill>
                    <a:schemeClr val="bg1"/>
                  </a:solidFill>
                  <a:latin typeface="Century Gothic" panose="020B0502020202020204" pitchFamily="34" charset="0"/>
                  <a:ea typeface="Lato Light" charset="0"/>
                  <a:cs typeface="Lato Light"/>
                </a:rPr>
                <a:t>Factors WITHIN a company’s control:</a:t>
              </a:r>
            </a:p>
            <a:p>
              <a:pPr lvl="0" algn="ctr"/>
              <a:endParaRPr lang="nb-NO" altLang="ko-KR" sz="1400" b="1" u="sng" dirty="0">
                <a:solidFill>
                  <a:schemeClr val="bg1"/>
                </a:solidFill>
                <a:latin typeface="Century Gothic" panose="020B0502020202020204" pitchFamily="34" charset="0"/>
                <a:ea typeface="Lato Light" charset="0"/>
                <a:cs typeface="Lato Light"/>
              </a:endParaRPr>
            </a:p>
            <a:p>
              <a:pPr marL="171450" lvl="0" indent="-171450">
                <a:buFont typeface="Arial" panose="020B0604020202020204" pitchFamily="34" charset="0"/>
                <a:buChar char="•"/>
              </a:pPr>
              <a:r>
                <a:rPr lang="nb-NO" altLang="ko-KR" sz="1400" dirty="0">
                  <a:solidFill>
                    <a:schemeClr val="bg1"/>
                  </a:solidFill>
                  <a:latin typeface="Century Gothic" panose="020B0502020202020204" pitchFamily="34" charset="0"/>
                  <a:ea typeface="Lato Light" charset="0"/>
                  <a:cs typeface="Lato Light"/>
                </a:rPr>
                <a:t>Forecasting &amp; Planning</a:t>
              </a:r>
            </a:p>
            <a:p>
              <a:pPr marL="171450" lvl="0" indent="-171450">
                <a:buFont typeface="Arial" panose="020B0604020202020204" pitchFamily="34" charset="0"/>
                <a:buChar char="•"/>
              </a:pPr>
              <a:r>
                <a:rPr lang="nb-NO" altLang="ko-KR" sz="1400" dirty="0">
                  <a:solidFill>
                    <a:schemeClr val="bg1"/>
                  </a:solidFill>
                  <a:latin typeface="Century Gothic" panose="020B0502020202020204" pitchFamily="34" charset="0"/>
                  <a:ea typeface="Lato Light" charset="0"/>
                  <a:cs typeface="Lato Light"/>
                </a:rPr>
                <a:t>Lead time for purchase orders</a:t>
              </a:r>
            </a:p>
            <a:p>
              <a:pPr marL="171450" lvl="0" indent="-171450">
                <a:buFont typeface="Arial" panose="020B0604020202020204" pitchFamily="34" charset="0"/>
                <a:buChar char="•"/>
              </a:pPr>
              <a:r>
                <a:rPr lang="nb-NO" altLang="ko-KR" sz="1400" dirty="0">
                  <a:solidFill>
                    <a:schemeClr val="bg1"/>
                  </a:solidFill>
                  <a:latin typeface="Century Gothic" panose="020B0502020202020204" pitchFamily="34" charset="0"/>
                  <a:ea typeface="Lato Light" charset="0"/>
                  <a:cs typeface="Lato Light"/>
                </a:rPr>
                <a:t>Supplier compliance</a:t>
              </a:r>
            </a:p>
            <a:p>
              <a:pPr marL="0" lvl="0" indent="0">
                <a:buNone/>
              </a:pPr>
              <a:endParaRPr lang="nb-NO" altLang="ko-KR" sz="1400" b="1" dirty="0">
                <a:solidFill>
                  <a:schemeClr val="bg1"/>
                </a:solidFill>
                <a:latin typeface="Century Gothic" panose="020B0502020202020204" pitchFamily="34" charset="0"/>
                <a:ea typeface="Lato Light" charset="0"/>
                <a:cs typeface="Lato Light"/>
              </a:endParaRPr>
            </a:p>
          </p:txBody>
        </p:sp>
        <p:sp>
          <p:nvSpPr>
            <p:cNvPr id="76" name="Isosceles Triangle 75">
              <a:extLst>
                <a:ext uri="{FF2B5EF4-FFF2-40B4-BE49-F238E27FC236}">
                  <a16:creationId xmlns:a16="http://schemas.microsoft.com/office/drawing/2014/main" id="{47D8E4A5-0E4C-4E9F-8C12-F1FCBEC21300}"/>
                </a:ext>
              </a:extLst>
            </p:cNvPr>
            <p:cNvSpPr/>
            <p:nvPr/>
          </p:nvSpPr>
          <p:spPr>
            <a:xfrm rot="5400000">
              <a:off x="3481471" y="-2088171"/>
              <a:ext cx="604003" cy="520556"/>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a:latin typeface="Century Gothic" panose="020B0502020202020204" pitchFamily="34" charset="0"/>
                <a:cs typeface="Lato Light"/>
              </a:endParaRPr>
            </a:p>
          </p:txBody>
        </p:sp>
      </p:grpSp>
      <p:sp>
        <p:nvSpPr>
          <p:cNvPr id="77" name="Rectangle 76">
            <a:extLst>
              <a:ext uri="{FF2B5EF4-FFF2-40B4-BE49-F238E27FC236}">
                <a16:creationId xmlns:a16="http://schemas.microsoft.com/office/drawing/2014/main" id="{0C7BED79-7C0E-4114-BC0A-79D2E59215BD}"/>
              </a:ext>
            </a:extLst>
          </p:cNvPr>
          <p:cNvSpPr/>
          <p:nvPr userDrawn="1"/>
        </p:nvSpPr>
        <p:spPr>
          <a:xfrm>
            <a:off x="7728056" y="1187425"/>
            <a:ext cx="4161284" cy="1367735"/>
          </a:xfrm>
          <a:prstGeom prst="rect">
            <a:avLst/>
          </a:prstGeom>
          <a:solidFill>
            <a:srgbClr val="333333"/>
          </a:solidFill>
          <a:ln>
            <a:no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78" name="TextBox 77">
            <a:extLst>
              <a:ext uri="{FF2B5EF4-FFF2-40B4-BE49-F238E27FC236}">
                <a16:creationId xmlns:a16="http://schemas.microsoft.com/office/drawing/2014/main" id="{A97AD4E9-30EB-4E3B-9C1C-0CA7F93EFFDA}"/>
              </a:ext>
            </a:extLst>
          </p:cNvPr>
          <p:cNvSpPr txBox="1"/>
          <p:nvPr userDrawn="1"/>
        </p:nvSpPr>
        <p:spPr>
          <a:xfrm>
            <a:off x="7883160" y="1543574"/>
            <a:ext cx="3729787" cy="612550"/>
          </a:xfrm>
          <a:prstGeom prst="rect">
            <a:avLst/>
          </a:prstGeom>
          <a:noFill/>
        </p:spPr>
        <p:txBody>
          <a:bodyPr wrap="square" lIns="0" tIns="0" rIns="0" bIns="0" rtlCol="0" anchor="ctr">
            <a:noAutofit/>
          </a:bodyPr>
          <a:lstStyle/>
          <a:p>
            <a:pPr lvl="0" algn="ctr"/>
            <a:r>
              <a:rPr lang="nb-NO" altLang="ko-KR" sz="1600" b="1" u="sng" dirty="0">
                <a:solidFill>
                  <a:schemeClr val="bg1"/>
                </a:solidFill>
                <a:latin typeface="Century Gothic" panose="020B0502020202020204" pitchFamily="34" charset="0"/>
                <a:ea typeface="Lato Light" charset="0"/>
                <a:cs typeface="Lato Light"/>
              </a:rPr>
              <a:t>Origin Uncontrollable Factors:</a:t>
            </a:r>
          </a:p>
          <a:p>
            <a:pPr lvl="0" algn="ctr"/>
            <a:endParaRPr lang="nb-NO" altLang="ko-KR" sz="500" b="1" u="sng" dirty="0">
              <a:solidFill>
                <a:schemeClr val="bg1"/>
              </a:solidFill>
              <a:latin typeface="Century Gothic" panose="020B0502020202020204" pitchFamily="34" charset="0"/>
              <a:ea typeface="Lato Light" charset="0"/>
              <a:cs typeface="Lato Light"/>
            </a:endParaRP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Delays in manufacturing (Raw Materials, Labor, Holidays, etc.)</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Discrepancies to quantity ordered vs. received</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Capacity constraints</a:t>
            </a:r>
          </a:p>
        </p:txBody>
      </p:sp>
      <p:cxnSp>
        <p:nvCxnSpPr>
          <p:cNvPr id="79" name="Curved Connector 9">
            <a:extLst>
              <a:ext uri="{FF2B5EF4-FFF2-40B4-BE49-F238E27FC236}">
                <a16:creationId xmlns:a16="http://schemas.microsoft.com/office/drawing/2014/main" id="{A9808569-A02F-4958-81A9-6885BD7F955C}"/>
              </a:ext>
            </a:extLst>
          </p:cNvPr>
          <p:cNvCxnSpPr/>
          <p:nvPr userDrawn="1"/>
        </p:nvCxnSpPr>
        <p:spPr>
          <a:xfrm rot="10800000" flipV="1">
            <a:off x="5373620" y="1979670"/>
            <a:ext cx="2402385" cy="691626"/>
          </a:xfrm>
          <a:prstGeom prst="curvedConnector2">
            <a:avLst/>
          </a:prstGeom>
          <a:ln w="19050">
            <a:solidFill>
              <a:schemeClr val="tx1"/>
            </a:solidFill>
            <a:prstDash val="sysDash"/>
            <a:tailEnd type="triangle"/>
          </a:ln>
        </p:spPr>
        <p:style>
          <a:lnRef idx="3">
            <a:schemeClr val="accent3"/>
          </a:lnRef>
          <a:fillRef idx="0">
            <a:schemeClr val="accent3"/>
          </a:fillRef>
          <a:effectRef idx="2">
            <a:schemeClr val="accent3"/>
          </a:effectRef>
          <a:fontRef idx="minor">
            <a:schemeClr val="tx1"/>
          </a:fontRef>
        </p:style>
      </p:cxnSp>
      <p:sp>
        <p:nvSpPr>
          <p:cNvPr id="80" name="TextBox 79">
            <a:extLst>
              <a:ext uri="{FF2B5EF4-FFF2-40B4-BE49-F238E27FC236}">
                <a16:creationId xmlns:a16="http://schemas.microsoft.com/office/drawing/2014/main" id="{A8C01886-BB6D-43BD-AFCA-1910FC8EBDAB}"/>
              </a:ext>
            </a:extLst>
          </p:cNvPr>
          <p:cNvSpPr txBox="1"/>
          <p:nvPr userDrawn="1"/>
        </p:nvSpPr>
        <p:spPr>
          <a:xfrm>
            <a:off x="7852051" y="4308544"/>
            <a:ext cx="4037288" cy="612550"/>
          </a:xfrm>
          <a:prstGeom prst="rect">
            <a:avLst/>
          </a:prstGeom>
          <a:noFill/>
        </p:spPr>
        <p:txBody>
          <a:bodyPr wrap="square" lIns="0" tIns="0" rIns="0" bIns="0" rtlCol="0" anchor="ctr">
            <a:noAutofit/>
          </a:bodyPr>
          <a:lstStyle/>
          <a:p>
            <a:pPr lvl="0" algn="ctr"/>
            <a:r>
              <a:rPr lang="nb-NO" altLang="ko-KR" sz="1600" b="1" u="sng" dirty="0">
                <a:solidFill>
                  <a:schemeClr val="bg1"/>
                </a:solidFill>
                <a:latin typeface="Century Gothic" panose="020B0502020202020204" pitchFamily="34" charset="0"/>
                <a:ea typeface="Lato Light" charset="0"/>
                <a:cs typeface="Lato Light"/>
              </a:rPr>
              <a:t>Destination Uncontrollable Factors</a:t>
            </a:r>
            <a:r>
              <a:rPr lang="nb-NO" altLang="ko-KR" sz="1400" b="1" u="sng" dirty="0">
                <a:solidFill>
                  <a:schemeClr val="bg1"/>
                </a:solidFill>
                <a:latin typeface="Century Gothic" panose="020B0502020202020204" pitchFamily="34" charset="0"/>
                <a:ea typeface="Lato Light" charset="0"/>
                <a:cs typeface="Lato Light"/>
              </a:rPr>
              <a:t>:</a:t>
            </a:r>
          </a:p>
          <a:p>
            <a:pPr lvl="0" algn="ctr"/>
            <a:endParaRPr lang="nb-NO" altLang="ko-KR" sz="500" b="1" u="sng" dirty="0">
              <a:solidFill>
                <a:schemeClr val="bg1"/>
              </a:solidFill>
              <a:latin typeface="Century Gothic" panose="020B0502020202020204" pitchFamily="34" charset="0"/>
              <a:ea typeface="Lato Light" charset="0"/>
              <a:cs typeface="Lato Light"/>
            </a:endParaRP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Chassis shortages</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Weather delays or natural disasters</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Labor disputes</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Customs Delays or Exams</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Port and rail congestion</a:t>
            </a:r>
          </a:p>
          <a:p>
            <a:pPr marL="171450" lvl="0" indent="-171450">
              <a:buFont typeface="Arial" panose="020B0604020202020204" pitchFamily="34" charset="0"/>
              <a:buChar char="•"/>
            </a:pPr>
            <a:r>
              <a:rPr lang="nb-NO" altLang="ko-KR" sz="1200" dirty="0">
                <a:solidFill>
                  <a:schemeClr val="bg1"/>
                </a:solidFill>
                <a:latin typeface="Century Gothic" panose="020B0502020202020204" pitchFamily="34" charset="0"/>
                <a:ea typeface="Lato Light" charset="0"/>
                <a:cs typeface="Lato Light"/>
              </a:rPr>
              <a:t>Driver shortages</a:t>
            </a:r>
          </a:p>
        </p:txBody>
      </p:sp>
      <p:cxnSp>
        <p:nvCxnSpPr>
          <p:cNvPr id="81" name="Curved Connector 94">
            <a:extLst>
              <a:ext uri="{FF2B5EF4-FFF2-40B4-BE49-F238E27FC236}">
                <a16:creationId xmlns:a16="http://schemas.microsoft.com/office/drawing/2014/main" id="{7CFFAF3A-E1D5-423F-83B3-87222A2935F5}"/>
              </a:ext>
            </a:extLst>
          </p:cNvPr>
          <p:cNvCxnSpPr>
            <a:endCxn id="43" idx="0"/>
          </p:cNvCxnSpPr>
          <p:nvPr userDrawn="1"/>
        </p:nvCxnSpPr>
        <p:spPr>
          <a:xfrm rot="10800000" flipV="1">
            <a:off x="6778670" y="1856944"/>
            <a:ext cx="1373929" cy="821187"/>
          </a:xfrm>
          <a:prstGeom prst="curvedConnector2">
            <a:avLst/>
          </a:prstGeom>
          <a:ln w="19050">
            <a:solidFill>
              <a:schemeClr val="tx1"/>
            </a:solidFill>
            <a:prstDash val="sysDash"/>
            <a:tailEnd type="triangle"/>
          </a:ln>
        </p:spPr>
        <p:style>
          <a:lnRef idx="3">
            <a:schemeClr val="accent3"/>
          </a:lnRef>
          <a:fillRef idx="0">
            <a:schemeClr val="accent3"/>
          </a:fillRef>
          <a:effectRef idx="2">
            <a:schemeClr val="accent3"/>
          </a:effectRef>
          <a:fontRef idx="minor">
            <a:schemeClr val="tx1"/>
          </a:fontRef>
        </p:style>
      </p:cxnSp>
      <p:cxnSp>
        <p:nvCxnSpPr>
          <p:cNvPr id="82" name="Curved Connector 97">
            <a:extLst>
              <a:ext uri="{FF2B5EF4-FFF2-40B4-BE49-F238E27FC236}">
                <a16:creationId xmlns:a16="http://schemas.microsoft.com/office/drawing/2014/main" id="{676A21A4-136C-4E1B-A4E5-85AEDB08E8AD}"/>
              </a:ext>
            </a:extLst>
          </p:cNvPr>
          <p:cNvCxnSpPr>
            <a:stCxn id="36" idx="1"/>
            <a:endCxn id="44" idx="2"/>
          </p:cNvCxnSpPr>
          <p:nvPr userDrawn="1"/>
        </p:nvCxnSpPr>
        <p:spPr>
          <a:xfrm rot="10800000" flipH="1">
            <a:off x="7780709" y="3436836"/>
            <a:ext cx="434463" cy="1161554"/>
          </a:xfrm>
          <a:prstGeom prst="curvedConnector4">
            <a:avLst>
              <a:gd name="adj1" fmla="val -52617"/>
              <a:gd name="adj2" fmla="val 83898"/>
            </a:avLst>
          </a:prstGeom>
          <a:ln w="19050">
            <a:solidFill>
              <a:schemeClr val="tx1"/>
            </a:solidFill>
            <a:prstDash val="sysDash"/>
            <a:tailEnd type="triangle"/>
          </a:ln>
        </p:spPr>
        <p:style>
          <a:lnRef idx="3">
            <a:schemeClr val="accent3"/>
          </a:lnRef>
          <a:fillRef idx="0">
            <a:schemeClr val="accent3"/>
          </a:fillRef>
          <a:effectRef idx="2">
            <a:schemeClr val="accent3"/>
          </a:effectRef>
          <a:fontRef idx="minor">
            <a:schemeClr val="tx1"/>
          </a:fontRef>
        </p:style>
      </p:cxnSp>
      <p:cxnSp>
        <p:nvCxnSpPr>
          <p:cNvPr id="83" name="Curved Connector 102">
            <a:extLst>
              <a:ext uri="{FF2B5EF4-FFF2-40B4-BE49-F238E27FC236}">
                <a16:creationId xmlns:a16="http://schemas.microsoft.com/office/drawing/2014/main" id="{15C990D1-4485-404D-9F16-A8BD55E12739}"/>
              </a:ext>
            </a:extLst>
          </p:cNvPr>
          <p:cNvCxnSpPr/>
          <p:nvPr userDrawn="1"/>
        </p:nvCxnSpPr>
        <p:spPr>
          <a:xfrm rot="5400000" flipH="1" flipV="1">
            <a:off x="9553932" y="3623148"/>
            <a:ext cx="388245" cy="5348"/>
          </a:xfrm>
          <a:prstGeom prst="curvedConnector3">
            <a:avLst>
              <a:gd name="adj1" fmla="val 50000"/>
            </a:avLst>
          </a:prstGeom>
          <a:ln w="19050">
            <a:solidFill>
              <a:schemeClr val="tx1"/>
            </a:solidFill>
            <a:prstDash val="sysDash"/>
            <a:tailEnd type="triangle"/>
          </a:ln>
        </p:spPr>
        <p:style>
          <a:lnRef idx="3">
            <a:schemeClr val="accent3"/>
          </a:lnRef>
          <a:fillRef idx="0">
            <a:schemeClr val="accent3"/>
          </a:fillRef>
          <a:effectRef idx="2">
            <a:schemeClr val="accent3"/>
          </a:effectRef>
          <a:fontRef idx="minor">
            <a:schemeClr val="tx1"/>
          </a:fontRef>
        </p:style>
      </p:cxnSp>
      <p:cxnSp>
        <p:nvCxnSpPr>
          <p:cNvPr id="84" name="Curved Connector 106">
            <a:extLst>
              <a:ext uri="{FF2B5EF4-FFF2-40B4-BE49-F238E27FC236}">
                <a16:creationId xmlns:a16="http://schemas.microsoft.com/office/drawing/2014/main" id="{7FAE8C06-E322-42D2-B544-FDE4739094DA}"/>
              </a:ext>
            </a:extLst>
          </p:cNvPr>
          <p:cNvCxnSpPr>
            <a:stCxn id="36" idx="0"/>
            <a:endCxn id="46" idx="2"/>
          </p:cNvCxnSpPr>
          <p:nvPr userDrawn="1"/>
        </p:nvCxnSpPr>
        <p:spPr>
          <a:xfrm rot="5400000" flipH="1" flipV="1">
            <a:off x="10252466" y="3020484"/>
            <a:ext cx="372966" cy="1207848"/>
          </a:xfrm>
          <a:prstGeom prst="curvedConnector3">
            <a:avLst>
              <a:gd name="adj1" fmla="val 50000"/>
            </a:avLst>
          </a:prstGeom>
          <a:ln w="19050">
            <a:solidFill>
              <a:schemeClr val="tx1"/>
            </a:solidFill>
            <a:prstDash val="sysDash"/>
            <a:tailEnd type="triangle"/>
          </a:ln>
        </p:spPr>
        <p:style>
          <a:lnRef idx="3">
            <a:schemeClr val="accent3"/>
          </a:lnRef>
          <a:fillRef idx="0">
            <a:schemeClr val="accent3"/>
          </a:fillRef>
          <a:effectRef idx="2">
            <a:schemeClr val="accent3"/>
          </a:effectRef>
          <a:fontRef idx="minor">
            <a:schemeClr val="tx1"/>
          </a:fontRef>
        </p:style>
      </p:cxnSp>
    </p:spTree>
    <p:extLst>
      <p:ext uri="{BB962C8B-B14F-4D97-AF65-F5344CB8AC3E}">
        <p14:creationId xmlns:p14="http://schemas.microsoft.com/office/powerpoint/2010/main" val="18653414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nodeType="withEffect">
                                  <p:stCondLst>
                                    <p:cond delay="0"/>
                                  </p:stCondLst>
                                  <p:childTnLst>
                                    <p:set>
                                      <p:cBhvr>
                                        <p:cTn id="9" dur="1" fill="hold">
                                          <p:stCondLst>
                                            <p:cond delay="0"/>
                                          </p:stCondLst>
                                        </p:cTn>
                                        <p:tgtEl>
                                          <p:spTgt spid="73"/>
                                        </p:tgtEl>
                                        <p:attrNameLst>
                                          <p:attrName>style.visibility</p:attrName>
                                        </p:attrNameLst>
                                      </p:cBhvr>
                                      <p:to>
                                        <p:strVal val="visible"/>
                                      </p:to>
                                    </p:set>
                                    <p:animEffect transition="in" filter="fade">
                                      <p:cBhvr>
                                        <p:cTn id="10" dur="500"/>
                                        <p:tgtEl>
                                          <p:spTgt spid="7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par>
                                <p:cTn id="16" presetID="10" presetClass="entr" presetSubtype="0" fill="hold" nodeType="with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fade">
                                      <p:cBhvr>
                                        <p:cTn id="18" dur="500"/>
                                        <p:tgtEl>
                                          <p:spTgt spid="8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fade">
                                      <p:cBhvr>
                                        <p:cTn id="21" dur="500"/>
                                        <p:tgtEl>
                                          <p:spTgt spid="7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83"/>
                                        </p:tgtEl>
                                        <p:attrNameLst>
                                          <p:attrName>style.visibility</p:attrName>
                                        </p:attrNameLst>
                                      </p:cBhvr>
                                      <p:to>
                                        <p:strVal val="visible"/>
                                      </p:to>
                                    </p:set>
                                    <p:animEffect transition="in" filter="fade">
                                      <p:cBhvr>
                                        <p:cTn id="26" dur="500"/>
                                        <p:tgtEl>
                                          <p:spTgt spid="83"/>
                                        </p:tgtEl>
                                      </p:cBhvr>
                                    </p:animEffect>
                                  </p:childTnLst>
                                </p:cTn>
                              </p:par>
                              <p:par>
                                <p:cTn id="27" presetID="10" presetClass="entr" presetSubtype="0"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500"/>
                                        <p:tgtEl>
                                          <p:spTgt spid="84"/>
                                        </p:tgtEl>
                                      </p:cBhvr>
                                    </p:animEffect>
                                  </p:childTnLst>
                                </p:cTn>
                              </p:par>
                              <p:par>
                                <p:cTn id="30" presetID="10" presetClass="entr" presetSubtype="0" fill="hold" nodeType="with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fade">
                                      <p:cBhvr>
                                        <p:cTn id="32" dur="500"/>
                                        <p:tgtEl>
                                          <p:spTgt spid="8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77" grpId="0" animBg="1"/>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OM Process">
    <p:bg>
      <p:bgPr>
        <a:gradFill flip="none" rotWithShape="1">
          <a:gsLst>
            <a:gs pos="100000">
              <a:srgbClr val="F9F9F9"/>
            </a:gs>
            <a:gs pos="25000">
              <a:srgbClr val="F1F1F1"/>
            </a:gs>
            <a:gs pos="54000">
              <a:schemeClr val="bg1"/>
            </a:gs>
            <a:gs pos="0">
              <a:srgbClr val="E6E6E6"/>
            </a:gs>
          </a:gsLst>
          <a:lin ang="0" scaled="1"/>
          <a:tileRect/>
        </a:gradFill>
        <a:effectLst/>
      </p:bgPr>
    </p:bg>
    <p:spTree>
      <p:nvGrpSpPr>
        <p:cNvPr id="1" name=""/>
        <p:cNvGrpSpPr/>
        <p:nvPr/>
      </p:nvGrpSpPr>
      <p:grpSpPr>
        <a:xfrm>
          <a:off x="0" y="0"/>
          <a:ext cx="0" cy="0"/>
          <a:chOff x="0" y="0"/>
          <a:chExt cx="0" cy="0"/>
        </a:xfrm>
      </p:grpSpPr>
      <p:pic>
        <p:nvPicPr>
          <p:cNvPr id="55" name="Picture 54">
            <a:extLst>
              <a:ext uri="{FF2B5EF4-FFF2-40B4-BE49-F238E27FC236}">
                <a16:creationId xmlns:a16="http://schemas.microsoft.com/office/drawing/2014/main" id="{6169C72A-9A71-4043-856E-7172C8454A5D}"/>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6" name="Isosceles Triangle 55">
            <a:extLst>
              <a:ext uri="{FF2B5EF4-FFF2-40B4-BE49-F238E27FC236}">
                <a16:creationId xmlns:a16="http://schemas.microsoft.com/office/drawing/2014/main" id="{591E989F-CD66-4869-99DA-11AE133F8C8D}"/>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5" name="Title 1">
            <a:extLst>
              <a:ext uri="{FF2B5EF4-FFF2-40B4-BE49-F238E27FC236}">
                <a16:creationId xmlns:a16="http://schemas.microsoft.com/office/drawing/2014/main" id="{3730ABB3-C151-4939-8AFD-9D2ED28B8EB2}"/>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1" name="Title 1">
            <a:extLst>
              <a:ext uri="{FF2B5EF4-FFF2-40B4-BE49-F238E27FC236}">
                <a16:creationId xmlns:a16="http://schemas.microsoft.com/office/drawing/2014/main" id="{1C46AC5E-EF01-415F-88C7-AC012AC63453}"/>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PO Management</a:t>
            </a:r>
          </a:p>
        </p:txBody>
      </p:sp>
      <p:sp>
        <p:nvSpPr>
          <p:cNvPr id="49" name="Rectangle 48">
            <a:extLst>
              <a:ext uri="{FF2B5EF4-FFF2-40B4-BE49-F238E27FC236}">
                <a16:creationId xmlns:a16="http://schemas.microsoft.com/office/drawing/2014/main" id="{5891A3C2-3F8D-4D6B-908E-4BE096BD1105}"/>
              </a:ext>
            </a:extLst>
          </p:cNvPr>
          <p:cNvSpPr/>
          <p:nvPr userDrawn="1"/>
        </p:nvSpPr>
        <p:spPr>
          <a:xfrm>
            <a:off x="0" y="1116236"/>
            <a:ext cx="12192000" cy="5323092"/>
          </a:xfrm>
          <a:prstGeom prst="rect">
            <a:avLst/>
          </a:prstGeom>
          <a:gradFill>
            <a:gsLst>
              <a:gs pos="84740">
                <a:srgbClr val="FCFCFC"/>
              </a:gs>
              <a:gs pos="100000">
                <a:srgbClr val="F9F9F9"/>
              </a:gs>
              <a:gs pos="72000">
                <a:schemeClr val="bg1"/>
              </a:gs>
              <a:gs pos="29000">
                <a:srgbClr val="FCFCFC"/>
              </a:gs>
              <a:gs pos="18000">
                <a:srgbClr val="F8F8F8"/>
              </a:gs>
              <a:gs pos="0">
                <a:srgbClr val="E7E7E7"/>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0" name="Picture 49" descr="Screen Clipping">
            <a:extLst>
              <a:ext uri="{FF2B5EF4-FFF2-40B4-BE49-F238E27FC236}">
                <a16:creationId xmlns:a16="http://schemas.microsoft.com/office/drawing/2014/main" id="{F801AA35-D6DD-4191-8E02-3B7AB87AD8ED}"/>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a:off x="3773716" y="1216781"/>
            <a:ext cx="7323763" cy="5222547"/>
          </a:xfrm>
          <a:prstGeom prst="rect">
            <a:avLst/>
          </a:prstGeom>
        </p:spPr>
      </p:pic>
      <p:sp>
        <p:nvSpPr>
          <p:cNvPr id="51" name="TextBox 50">
            <a:extLst>
              <a:ext uri="{FF2B5EF4-FFF2-40B4-BE49-F238E27FC236}">
                <a16:creationId xmlns:a16="http://schemas.microsoft.com/office/drawing/2014/main" id="{1554CF56-59C6-4697-9AD5-4F68537665AD}"/>
              </a:ext>
            </a:extLst>
          </p:cNvPr>
          <p:cNvSpPr txBox="1"/>
          <p:nvPr userDrawn="1"/>
        </p:nvSpPr>
        <p:spPr>
          <a:xfrm>
            <a:off x="835553" y="3884990"/>
            <a:ext cx="3435556" cy="535531"/>
          </a:xfrm>
          <a:prstGeom prst="rect">
            <a:avLst/>
          </a:prstGeom>
          <a:noFill/>
        </p:spPr>
        <p:txBody>
          <a:bodyPr wrap="none" rtlCol="0">
            <a:spAutoFit/>
          </a:bodyPr>
          <a:lstStyle/>
          <a:p>
            <a:pPr algn="ctr">
              <a:lnSpc>
                <a:spcPct val="90000"/>
              </a:lnSpc>
            </a:pPr>
            <a:r>
              <a:rPr lang="en-US" sz="3200" dirty="0">
                <a:solidFill>
                  <a:srgbClr val="A71930"/>
                </a:solidFill>
                <a:latin typeface="Century Gothic" panose="020B0502020202020204" pitchFamily="34" charset="0"/>
                <a:cs typeface="Lato Black"/>
              </a:rPr>
              <a:t>Process &amp; Demo</a:t>
            </a:r>
          </a:p>
        </p:txBody>
      </p:sp>
      <p:cxnSp>
        <p:nvCxnSpPr>
          <p:cNvPr id="52" name="Straight Connector 51">
            <a:extLst>
              <a:ext uri="{FF2B5EF4-FFF2-40B4-BE49-F238E27FC236}">
                <a16:creationId xmlns:a16="http://schemas.microsoft.com/office/drawing/2014/main" id="{12A9E922-EDB4-4CD5-B224-8C6483184BB7}"/>
              </a:ext>
            </a:extLst>
          </p:cNvPr>
          <p:cNvCxnSpPr/>
          <p:nvPr userDrawn="1"/>
        </p:nvCxnSpPr>
        <p:spPr>
          <a:xfrm flipH="1">
            <a:off x="1208139" y="3812668"/>
            <a:ext cx="2611723" cy="4681"/>
          </a:xfrm>
          <a:prstGeom prst="line">
            <a:avLst/>
          </a:prstGeom>
          <a:ln w="38100" cmpd="sng">
            <a:solidFill>
              <a:srgbClr val="8F9193"/>
            </a:solidFill>
          </a:ln>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B121A574-0559-4FFB-BDA0-1797D85F56AE}"/>
              </a:ext>
            </a:extLst>
          </p:cNvPr>
          <p:cNvSpPr txBox="1"/>
          <p:nvPr userDrawn="1"/>
        </p:nvSpPr>
        <p:spPr>
          <a:xfrm>
            <a:off x="1226459" y="3071209"/>
            <a:ext cx="2547257" cy="715581"/>
          </a:xfrm>
          <a:prstGeom prst="rect">
            <a:avLst/>
          </a:prstGeom>
          <a:noFill/>
        </p:spPr>
        <p:txBody>
          <a:bodyPr wrap="square" rtlCol="0">
            <a:spAutoFit/>
          </a:bodyPr>
          <a:lstStyle/>
          <a:p>
            <a:pPr algn="ctr">
              <a:lnSpc>
                <a:spcPct val="90000"/>
              </a:lnSpc>
            </a:pPr>
            <a:r>
              <a:rPr lang="en-US" sz="4500" b="1" dirty="0">
                <a:solidFill>
                  <a:srgbClr val="A71930"/>
                </a:solidFill>
                <a:latin typeface="Century Gothic" panose="020B0502020202020204" pitchFamily="34" charset="0"/>
                <a:cs typeface="Lato Light"/>
              </a:rPr>
              <a:t>POM</a:t>
            </a:r>
          </a:p>
        </p:txBody>
      </p:sp>
      <p:grpSp>
        <p:nvGrpSpPr>
          <p:cNvPr id="23" name="Group 22">
            <a:extLst>
              <a:ext uri="{FF2B5EF4-FFF2-40B4-BE49-F238E27FC236}">
                <a16:creationId xmlns:a16="http://schemas.microsoft.com/office/drawing/2014/main" id="{6AE7C91D-30D0-4212-B7C2-9DB9A38D9010}"/>
              </a:ext>
            </a:extLst>
          </p:cNvPr>
          <p:cNvGrpSpPr/>
          <p:nvPr userDrawn="1"/>
        </p:nvGrpSpPr>
        <p:grpSpPr>
          <a:xfrm>
            <a:off x="-24056" y="6015226"/>
            <a:ext cx="5312336" cy="853408"/>
            <a:chOff x="-24056" y="6188095"/>
            <a:chExt cx="4489377" cy="669905"/>
          </a:xfrm>
        </p:grpSpPr>
        <p:sp>
          <p:nvSpPr>
            <p:cNvPr id="24" name="Isosceles Triangle 23">
              <a:extLst>
                <a:ext uri="{FF2B5EF4-FFF2-40B4-BE49-F238E27FC236}">
                  <a16:creationId xmlns:a16="http://schemas.microsoft.com/office/drawing/2014/main" id="{8A23225F-68B7-4D3C-8E2D-C91706B333BB}"/>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916A4A3C-9B27-498A-902D-AC508EA9AD37}"/>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0" name="Picture 2" descr="Forester Regular">
            <a:extLst>
              <a:ext uri="{FF2B5EF4-FFF2-40B4-BE49-F238E27FC236}">
                <a16:creationId xmlns:a16="http://schemas.microsoft.com/office/drawing/2014/main" id="{1F3AE83B-69D3-4E75-90CA-92E39F9D6542}"/>
              </a:ext>
            </a:extLst>
          </p:cNvPr>
          <p:cNvPicPr>
            <a:picLocks noChangeAspect="1" noChangeArrowheads="1"/>
          </p:cNvPicPr>
          <p:nvPr userDrawn="1"/>
        </p:nvPicPr>
        <p:blipFill>
          <a:blip r:embed="rId5" cstate="print">
            <a:extLst>
              <a:ext uri="{28A0092B-C50C-407E-A947-70E740481C1C}">
                <a14:useLocalDpi xmlns:a14="http://schemas.microsoft.com/office/drawing/2010/main"/>
              </a:ext>
            </a:extLst>
          </a:blip>
          <a:srcRect/>
          <a:stretch>
            <a:fillRect/>
          </a:stretch>
        </p:blipFill>
        <p:spPr bwMode="auto">
          <a:xfrm>
            <a:off x="223148" y="6514162"/>
            <a:ext cx="1962251" cy="2733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67752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RIM Community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050" name="Picture 2" descr="Forester Regular">
            <a:extLst>
              <a:ext uri="{FF2B5EF4-FFF2-40B4-BE49-F238E27FC236}">
                <a16:creationId xmlns:a16="http://schemas.microsoft.com/office/drawing/2014/main" id="{7E704648-9DF3-4D95-B8E0-E00E2D3B04C2}"/>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283047" y="2309068"/>
            <a:ext cx="1555581" cy="93688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Forester Regular">
            <a:extLst>
              <a:ext uri="{FF2B5EF4-FFF2-40B4-BE49-F238E27FC236}">
                <a16:creationId xmlns:a16="http://schemas.microsoft.com/office/drawing/2014/main" id="{B582CAC3-30BF-4A84-9022-6345A1BD1601}"/>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14336" y="3418668"/>
            <a:ext cx="4993767" cy="93688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478F0DB6-9B75-4CD8-B2AD-10247C0F19E4}"/>
              </a:ext>
            </a:extLst>
          </p:cNvPr>
          <p:cNvPicPr>
            <a:picLocks noChangeAspect="1"/>
          </p:cNvPicPr>
          <p:nvPr userDrawn="1"/>
        </p:nvPicPr>
        <p:blipFill>
          <a:blip r:embed="rId10"/>
          <a:stretch>
            <a:fillRect/>
          </a:stretch>
        </p:blipFill>
        <p:spPr>
          <a:xfrm>
            <a:off x="5547892" y="3429000"/>
            <a:ext cx="1390882" cy="1456592"/>
          </a:xfrm>
          <a:prstGeom prst="rect">
            <a:avLst/>
          </a:prstGeom>
        </p:spPr>
      </p:pic>
    </p:spTree>
    <p:extLst>
      <p:ext uri="{BB962C8B-B14F-4D97-AF65-F5344CB8AC3E}">
        <p14:creationId xmlns:p14="http://schemas.microsoft.com/office/powerpoint/2010/main" val="165700072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What is RIM Community?">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59" name="Isosceles Triangle 58">
            <a:extLst>
              <a:ext uri="{FF2B5EF4-FFF2-40B4-BE49-F238E27FC236}">
                <a16:creationId xmlns:a16="http://schemas.microsoft.com/office/drawing/2014/main" id="{5B119D62-F581-4C12-9BCC-4A943A355211}"/>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0" name="Picture 59">
            <a:extLst>
              <a:ext uri="{FF2B5EF4-FFF2-40B4-BE49-F238E27FC236}">
                <a16:creationId xmlns:a16="http://schemas.microsoft.com/office/drawing/2014/main" id="{488FD712-E86B-43ED-A845-E9D31AFFC2A9}"/>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52" name="Picture 6" descr="Forester Regular">
            <a:extLst>
              <a:ext uri="{FF2B5EF4-FFF2-40B4-BE49-F238E27FC236}">
                <a16:creationId xmlns:a16="http://schemas.microsoft.com/office/drawing/2014/main" id="{8BD20B11-56FA-434C-BB88-EABCA90BE235}"/>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53" name="Title 1">
            <a:extLst>
              <a:ext uri="{FF2B5EF4-FFF2-40B4-BE49-F238E27FC236}">
                <a16:creationId xmlns:a16="http://schemas.microsoft.com/office/drawing/2014/main" id="{1C075A2F-F73A-4102-84AC-3072D29E13F3}"/>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WHAT IS </a:t>
            </a:r>
            <a:r>
              <a:rPr lang="en-US" sz="3600" dirty="0">
                <a:solidFill>
                  <a:schemeClr val="accent1"/>
                </a:solidFill>
              </a:rPr>
              <a:t>RIM COMMUNITY</a:t>
            </a:r>
            <a:r>
              <a:rPr lang="en-US" sz="3600" dirty="0"/>
              <a:t>?</a:t>
            </a:r>
          </a:p>
        </p:txBody>
      </p:sp>
      <p:sp>
        <p:nvSpPr>
          <p:cNvPr id="55" name="Rectangle 54">
            <a:extLst>
              <a:ext uri="{FF2B5EF4-FFF2-40B4-BE49-F238E27FC236}">
                <a16:creationId xmlns:a16="http://schemas.microsoft.com/office/drawing/2014/main" id="{CB67BE37-9B56-496A-8F3D-B082D6D16728}"/>
              </a:ext>
            </a:extLst>
          </p:cNvPr>
          <p:cNvSpPr/>
          <p:nvPr userDrawn="1"/>
        </p:nvSpPr>
        <p:spPr>
          <a:xfrm>
            <a:off x="7194534" y="4644039"/>
            <a:ext cx="4437415" cy="1384995"/>
          </a:xfrm>
          <a:prstGeom prst="rect">
            <a:avLst/>
          </a:prstGeom>
        </p:spPr>
        <p:txBody>
          <a:bodyPr wrap="square">
            <a:spAutoFit/>
          </a:bodyPr>
          <a:lstStyle/>
          <a:p>
            <a:pPr algn="ctr"/>
            <a:r>
              <a:rPr lang="en-US" sz="2800" b="0" dirty="0">
                <a:solidFill>
                  <a:srgbClr val="A71930"/>
                </a:solidFill>
                <a:latin typeface="Century Gothic" panose="020B0502020202020204" pitchFamily="34" charset="0"/>
                <a:ea typeface="Lato Light" charset="0"/>
                <a:cs typeface="Lato Light"/>
              </a:rPr>
              <a:t>The information you need, </a:t>
            </a:r>
            <a:r>
              <a:rPr lang="en-US" sz="2800" b="1" dirty="0">
                <a:solidFill>
                  <a:srgbClr val="A71930"/>
                </a:solidFill>
                <a:latin typeface="Century Gothic" panose="020B0502020202020204" pitchFamily="34" charset="0"/>
                <a:ea typeface="Lato Light" charset="0"/>
                <a:cs typeface="Lato Light"/>
              </a:rPr>
              <a:t>when you need it</a:t>
            </a:r>
            <a:r>
              <a:rPr lang="en-US" sz="2800" b="0" dirty="0">
                <a:solidFill>
                  <a:srgbClr val="A71930"/>
                </a:solidFill>
                <a:latin typeface="Century Gothic" panose="020B0502020202020204" pitchFamily="34" charset="0"/>
                <a:ea typeface="Lato Light" charset="0"/>
                <a:cs typeface="Lato Light"/>
              </a:rPr>
              <a:t>, </a:t>
            </a:r>
          </a:p>
          <a:p>
            <a:pPr algn="ctr"/>
            <a:r>
              <a:rPr lang="en-US" sz="2800" b="0" dirty="0">
                <a:solidFill>
                  <a:srgbClr val="A71930"/>
                </a:solidFill>
                <a:latin typeface="Century Gothic" panose="020B0502020202020204" pitchFamily="34" charset="0"/>
                <a:ea typeface="Lato Light" charset="0"/>
                <a:cs typeface="Lato Light"/>
              </a:rPr>
              <a:t>at your fingertips.</a:t>
            </a:r>
          </a:p>
        </p:txBody>
      </p:sp>
      <p:sp>
        <p:nvSpPr>
          <p:cNvPr id="2" name="Oval 1">
            <a:extLst>
              <a:ext uri="{FF2B5EF4-FFF2-40B4-BE49-F238E27FC236}">
                <a16:creationId xmlns:a16="http://schemas.microsoft.com/office/drawing/2014/main" id="{E5B2D7F5-CD29-4080-B9CB-19AE95AABBDC}"/>
              </a:ext>
            </a:extLst>
          </p:cNvPr>
          <p:cNvSpPr/>
          <p:nvPr userDrawn="1"/>
        </p:nvSpPr>
        <p:spPr>
          <a:xfrm>
            <a:off x="7996594" y="1731749"/>
            <a:ext cx="2771564" cy="2771564"/>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A1BC9C1A-F18F-4A13-A9DB-392598B255E8}"/>
              </a:ext>
            </a:extLst>
          </p:cNvPr>
          <p:cNvSpPr txBox="1"/>
          <p:nvPr userDrawn="1"/>
        </p:nvSpPr>
        <p:spPr>
          <a:xfrm>
            <a:off x="134036" y="1968142"/>
            <a:ext cx="7016824" cy="3837910"/>
          </a:xfrm>
          <a:prstGeom prst="rect">
            <a:avLst/>
          </a:prstGeom>
          <a:noFill/>
        </p:spPr>
        <p:txBody>
          <a:bodyPr wrap="square" rtlCol="0">
            <a:spAutoFit/>
          </a:bodyPr>
          <a:lstStyle/>
          <a:p>
            <a:pPr algn="ctr">
              <a:lnSpc>
                <a:spcPts val="3700"/>
              </a:lnSpc>
            </a:pPr>
            <a:r>
              <a:rPr lang="en-US" sz="2400" dirty="0">
                <a:latin typeface="Century Gothic" panose="020B0502020202020204" pitchFamily="34" charset="0"/>
                <a:ea typeface="Lato Light" charset="0"/>
                <a:cs typeface="Lato Light"/>
              </a:rPr>
              <a:t>RIM Community is a </a:t>
            </a:r>
            <a:r>
              <a:rPr lang="en-US" sz="2400" b="1" dirty="0">
                <a:latin typeface="Century Gothic" panose="020B0502020202020204" pitchFamily="34" charset="0"/>
                <a:ea typeface="Lato Light" charset="0"/>
                <a:cs typeface="Lato Light"/>
              </a:rPr>
              <a:t>web-based collaboration platform</a:t>
            </a:r>
            <a:r>
              <a:rPr lang="en-US" sz="2400" dirty="0">
                <a:latin typeface="Century Gothic" panose="020B0502020202020204" pitchFamily="34" charset="0"/>
                <a:ea typeface="Lato Light" charset="0"/>
                <a:cs typeface="Lato Light"/>
              </a:rPr>
              <a:t> for your global supply chain. It is the central location for all correspondence regarding your transportation and compliance needs.  Additionally, RIM Community is a great place to </a:t>
            </a:r>
            <a:r>
              <a:rPr lang="en-US" sz="2400" b="1" dirty="0">
                <a:latin typeface="Century Gothic" panose="020B0502020202020204" pitchFamily="34" charset="0"/>
                <a:ea typeface="Lato Light" charset="0"/>
                <a:cs typeface="Lato Light"/>
              </a:rPr>
              <a:t>connect</a:t>
            </a:r>
            <a:r>
              <a:rPr lang="en-US" sz="2400" dirty="0">
                <a:latin typeface="Century Gothic" panose="020B0502020202020204" pitchFamily="34" charset="0"/>
                <a:ea typeface="Lato Light" charset="0"/>
                <a:cs typeface="Lato Light"/>
              </a:rPr>
              <a:t> with the important people that are a part of your business in a new and different way. </a:t>
            </a:r>
          </a:p>
        </p:txBody>
      </p:sp>
      <p:pic>
        <p:nvPicPr>
          <p:cNvPr id="57" name="Picture 56">
            <a:extLst>
              <a:ext uri="{FF2B5EF4-FFF2-40B4-BE49-F238E27FC236}">
                <a16:creationId xmlns:a16="http://schemas.microsoft.com/office/drawing/2014/main" id="{0B152EAA-4FCF-4092-BE51-9A65B479B090}"/>
              </a:ext>
            </a:extLst>
          </p:cNvPr>
          <p:cNvPicPr>
            <a:picLocks noChangeAspect="1"/>
          </p:cNvPicPr>
          <p:nvPr userDrawn="1"/>
        </p:nvPicPr>
        <p:blipFill rotWithShape="1">
          <a:blip r:embed="rId10" cstate="hqprint">
            <a:extLst>
              <a:ext uri="{28A0092B-C50C-407E-A947-70E740481C1C}">
                <a14:useLocalDpi xmlns:a14="http://schemas.microsoft.com/office/drawing/2010/main"/>
              </a:ext>
            </a:extLst>
          </a:blip>
          <a:srcRect/>
          <a:stretch/>
        </p:blipFill>
        <p:spPr>
          <a:xfrm>
            <a:off x="8655217" y="2325830"/>
            <a:ext cx="1516051" cy="1839439"/>
          </a:xfrm>
          <a:prstGeom prst="rect">
            <a:avLst/>
          </a:prstGeom>
        </p:spPr>
      </p:pic>
    </p:spTree>
    <p:extLst>
      <p:ext uri="{BB962C8B-B14F-4D97-AF65-F5344CB8AC3E}">
        <p14:creationId xmlns:p14="http://schemas.microsoft.com/office/powerpoint/2010/main" val="242275398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RIM Community Features">
    <p:spTree>
      <p:nvGrpSpPr>
        <p:cNvPr id="1" name=""/>
        <p:cNvGrpSpPr/>
        <p:nvPr/>
      </p:nvGrpSpPr>
      <p:grpSpPr>
        <a:xfrm>
          <a:off x="0" y="0"/>
          <a:ext cx="0" cy="0"/>
          <a:chOff x="0" y="0"/>
          <a:chExt cx="0" cy="0"/>
        </a:xfrm>
      </p:grpSpPr>
      <p:grpSp>
        <p:nvGrpSpPr>
          <p:cNvPr id="49" name="Group 48">
            <a:extLst>
              <a:ext uri="{FF2B5EF4-FFF2-40B4-BE49-F238E27FC236}">
                <a16:creationId xmlns:a16="http://schemas.microsoft.com/office/drawing/2014/main" id="{67C6F3E3-C997-414D-A66D-4BAB88AA76BC}"/>
              </a:ext>
            </a:extLst>
          </p:cNvPr>
          <p:cNvGrpSpPr/>
          <p:nvPr userDrawn="1"/>
        </p:nvGrpSpPr>
        <p:grpSpPr>
          <a:xfrm>
            <a:off x="-24056" y="6015226"/>
            <a:ext cx="5312336" cy="853408"/>
            <a:chOff x="-24056" y="6188095"/>
            <a:chExt cx="4489377" cy="669905"/>
          </a:xfrm>
        </p:grpSpPr>
        <p:sp>
          <p:nvSpPr>
            <p:cNvPr id="50" name="Isosceles Triangle 49">
              <a:extLst>
                <a:ext uri="{FF2B5EF4-FFF2-40B4-BE49-F238E27FC236}">
                  <a16:creationId xmlns:a16="http://schemas.microsoft.com/office/drawing/2014/main" id="{3E7AAA8F-3EA3-4537-80E8-D37E2ECDD8DB}"/>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Isosceles Triangle 50">
              <a:extLst>
                <a:ext uri="{FF2B5EF4-FFF2-40B4-BE49-F238E27FC236}">
                  <a16:creationId xmlns:a16="http://schemas.microsoft.com/office/drawing/2014/main" id="{997DDBB5-5FA5-43DD-8BDF-872CAE9F97AC}"/>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7" name="Picture 56">
            <a:extLst>
              <a:ext uri="{FF2B5EF4-FFF2-40B4-BE49-F238E27FC236}">
                <a16:creationId xmlns:a16="http://schemas.microsoft.com/office/drawing/2014/main" id="{26CDCD7F-EA58-438F-AD32-FFB247B98B42}"/>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58" name="Isosceles Triangle 57">
            <a:extLst>
              <a:ext uri="{FF2B5EF4-FFF2-40B4-BE49-F238E27FC236}">
                <a16:creationId xmlns:a16="http://schemas.microsoft.com/office/drawing/2014/main" id="{DB05E177-F4FF-4B46-8FF3-EAD461AD3EA6}"/>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9" name="Picture 6" descr="Forester Regular">
            <a:extLst>
              <a:ext uri="{FF2B5EF4-FFF2-40B4-BE49-F238E27FC236}">
                <a16:creationId xmlns:a16="http://schemas.microsoft.com/office/drawing/2014/main" id="{8137A443-9F70-4A7C-B388-DF59D1FA9EA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F9771EE2-ADB8-4485-A447-F3024F20761E}"/>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RIM COMMUNITY </a:t>
            </a:r>
            <a:r>
              <a:rPr lang="en-US" sz="3600" b="1" kern="1200" baseline="0" dirty="0">
                <a:solidFill>
                  <a:schemeClr val="accent1"/>
                </a:solidFill>
                <a:latin typeface="+mn-lt"/>
                <a:ea typeface="+mn-ea"/>
                <a:cs typeface="+mn-cs"/>
              </a:rPr>
              <a:t>FEATURES</a:t>
            </a:r>
          </a:p>
        </p:txBody>
      </p:sp>
      <p:sp>
        <p:nvSpPr>
          <p:cNvPr id="23" name="Rectangle: Rounded Corners 22">
            <a:extLst>
              <a:ext uri="{FF2B5EF4-FFF2-40B4-BE49-F238E27FC236}">
                <a16:creationId xmlns:a16="http://schemas.microsoft.com/office/drawing/2014/main" id="{901450C5-250B-4ED0-8747-7C023948765D}"/>
              </a:ext>
            </a:extLst>
          </p:cNvPr>
          <p:cNvSpPr/>
          <p:nvPr userDrawn="1"/>
        </p:nvSpPr>
        <p:spPr>
          <a:xfrm>
            <a:off x="6866929" y="4211976"/>
            <a:ext cx="4196046" cy="1438231"/>
          </a:xfrm>
          <a:prstGeom prst="round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734ABBDC-4978-40EF-8815-DD9543B631B1}"/>
              </a:ext>
            </a:extLst>
          </p:cNvPr>
          <p:cNvSpPr/>
          <p:nvPr userDrawn="1"/>
        </p:nvSpPr>
        <p:spPr>
          <a:xfrm>
            <a:off x="1084852" y="1399555"/>
            <a:ext cx="1182511" cy="1182819"/>
          </a:xfrm>
          <a:prstGeom prst="rect">
            <a:avLst/>
          </a:prstGeom>
          <a:solidFill>
            <a:schemeClr val="bg1"/>
          </a:solidFill>
          <a:ln w="28575" cmpd="sng">
            <a:solidFill>
              <a:srgbClr val="A71930"/>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25" name="Rectangle 24">
            <a:extLst>
              <a:ext uri="{FF2B5EF4-FFF2-40B4-BE49-F238E27FC236}">
                <a16:creationId xmlns:a16="http://schemas.microsoft.com/office/drawing/2014/main" id="{C377EB74-53F2-42CF-B152-9E51986247E4}"/>
              </a:ext>
            </a:extLst>
          </p:cNvPr>
          <p:cNvSpPr/>
          <p:nvPr userDrawn="1"/>
        </p:nvSpPr>
        <p:spPr>
          <a:xfrm>
            <a:off x="2826744" y="1399555"/>
            <a:ext cx="1182511" cy="1182819"/>
          </a:xfrm>
          <a:prstGeom prst="rect">
            <a:avLst/>
          </a:prstGeom>
          <a:solidFill>
            <a:schemeClr val="bg1"/>
          </a:solidFill>
          <a:ln w="28575" cmpd="sng">
            <a:solidFill>
              <a:srgbClr val="8F919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26" name="Rectangle 25">
            <a:extLst>
              <a:ext uri="{FF2B5EF4-FFF2-40B4-BE49-F238E27FC236}">
                <a16:creationId xmlns:a16="http://schemas.microsoft.com/office/drawing/2014/main" id="{72AA9D9B-BA31-4F5E-A754-92E77B37B961}"/>
              </a:ext>
            </a:extLst>
          </p:cNvPr>
          <p:cNvSpPr/>
          <p:nvPr userDrawn="1"/>
        </p:nvSpPr>
        <p:spPr>
          <a:xfrm>
            <a:off x="4568636" y="1399555"/>
            <a:ext cx="1182511" cy="1182819"/>
          </a:xfrm>
          <a:prstGeom prst="rect">
            <a:avLst/>
          </a:prstGeom>
          <a:solidFill>
            <a:schemeClr val="bg1"/>
          </a:solid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27" name="Rectangle 26">
            <a:extLst>
              <a:ext uri="{FF2B5EF4-FFF2-40B4-BE49-F238E27FC236}">
                <a16:creationId xmlns:a16="http://schemas.microsoft.com/office/drawing/2014/main" id="{646E8C1F-52DC-4E4D-B9A2-F66C4E9909B9}"/>
              </a:ext>
            </a:extLst>
          </p:cNvPr>
          <p:cNvSpPr/>
          <p:nvPr userDrawn="1"/>
        </p:nvSpPr>
        <p:spPr>
          <a:xfrm>
            <a:off x="6310529" y="1399555"/>
            <a:ext cx="1182511" cy="1182819"/>
          </a:xfrm>
          <a:prstGeom prst="rect">
            <a:avLst/>
          </a:prstGeom>
          <a:solidFill>
            <a:schemeClr val="bg1"/>
          </a:solidFill>
          <a:ln w="28575" cmpd="sng">
            <a:solidFill>
              <a:srgbClr val="A71930"/>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28" name="Rectangle 27">
            <a:extLst>
              <a:ext uri="{FF2B5EF4-FFF2-40B4-BE49-F238E27FC236}">
                <a16:creationId xmlns:a16="http://schemas.microsoft.com/office/drawing/2014/main" id="{41BBEFD4-788A-45AB-9F7D-16AF27C71F52}"/>
              </a:ext>
            </a:extLst>
          </p:cNvPr>
          <p:cNvSpPr/>
          <p:nvPr userDrawn="1"/>
        </p:nvSpPr>
        <p:spPr>
          <a:xfrm>
            <a:off x="8052421" y="1399555"/>
            <a:ext cx="1182511" cy="1182819"/>
          </a:xfrm>
          <a:prstGeom prst="rect">
            <a:avLst/>
          </a:prstGeom>
          <a:solidFill>
            <a:schemeClr val="bg1"/>
          </a:solidFill>
          <a:ln w="28575" cmpd="sng">
            <a:solidFill>
              <a:srgbClr val="8F919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29" name="Rectangle 28">
            <a:extLst>
              <a:ext uri="{FF2B5EF4-FFF2-40B4-BE49-F238E27FC236}">
                <a16:creationId xmlns:a16="http://schemas.microsoft.com/office/drawing/2014/main" id="{B0B07A01-6DF8-46C8-951B-6C520ECF46FB}"/>
              </a:ext>
            </a:extLst>
          </p:cNvPr>
          <p:cNvSpPr/>
          <p:nvPr userDrawn="1"/>
        </p:nvSpPr>
        <p:spPr>
          <a:xfrm>
            <a:off x="9794314" y="1399555"/>
            <a:ext cx="1182511" cy="1182819"/>
          </a:xfrm>
          <a:prstGeom prst="rect">
            <a:avLst/>
          </a:prstGeom>
          <a:solidFill>
            <a:schemeClr val="bg1"/>
          </a:solidFill>
          <a:ln w="28575" cmpd="sng">
            <a:solidFill>
              <a:srgbClr val="333333"/>
            </a:solidFill>
          </a:ln>
        </p:spPr>
        <p:style>
          <a:lnRef idx="2">
            <a:schemeClr val="dk1"/>
          </a:lnRef>
          <a:fillRef idx="1">
            <a:schemeClr val="lt1"/>
          </a:fillRef>
          <a:effectRef idx="0">
            <a:schemeClr val="dk1"/>
          </a:effectRef>
          <a:fontRef idx="minor">
            <a:schemeClr val="dk1"/>
          </a:fontRef>
        </p:style>
        <p:txBody>
          <a:bodyPr lIns="91422" tIns="45711" rIns="91422" bIns="45711" rtlCol="0" anchor="ctr"/>
          <a:lstStyle/>
          <a:p>
            <a:pPr algn="ctr"/>
            <a:endParaRPr lang="en-US" sz="900">
              <a:latin typeface="Century Gothic" panose="020B0502020202020204" pitchFamily="34" charset="0"/>
              <a:cs typeface="Lato Light"/>
            </a:endParaRPr>
          </a:p>
        </p:txBody>
      </p:sp>
      <p:sp>
        <p:nvSpPr>
          <p:cNvPr id="30" name="Rectangle 29">
            <a:extLst>
              <a:ext uri="{FF2B5EF4-FFF2-40B4-BE49-F238E27FC236}">
                <a16:creationId xmlns:a16="http://schemas.microsoft.com/office/drawing/2014/main" id="{48AAE09F-9FD1-4F56-9014-9DE09C24BE67}"/>
              </a:ext>
            </a:extLst>
          </p:cNvPr>
          <p:cNvSpPr/>
          <p:nvPr userDrawn="1"/>
        </p:nvSpPr>
        <p:spPr>
          <a:xfrm>
            <a:off x="907745" y="2648914"/>
            <a:ext cx="1613334" cy="1539634"/>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Case Management, which drives visibility and metrics around communication, and the time-stamping of all inquiries with automated escalations.</a:t>
            </a:r>
          </a:p>
          <a:p>
            <a:pPr algn="ctr">
              <a:lnSpc>
                <a:spcPct val="95000"/>
              </a:lnSpc>
            </a:pPr>
            <a:r>
              <a:rPr lang="en-US" sz="1100" b="1" dirty="0">
                <a:latin typeface="Century Gothic" panose="020B0502020202020204" pitchFamily="34" charset="0"/>
                <a:cs typeface="Lato Light"/>
              </a:rPr>
              <a:t> </a:t>
            </a:r>
          </a:p>
        </p:txBody>
      </p:sp>
      <p:sp>
        <p:nvSpPr>
          <p:cNvPr id="31" name="Rectangle 30">
            <a:extLst>
              <a:ext uri="{FF2B5EF4-FFF2-40B4-BE49-F238E27FC236}">
                <a16:creationId xmlns:a16="http://schemas.microsoft.com/office/drawing/2014/main" id="{C3FFF963-4B11-4BD7-92B1-676BA358C5E1}"/>
              </a:ext>
            </a:extLst>
          </p:cNvPr>
          <p:cNvSpPr/>
          <p:nvPr userDrawn="1"/>
        </p:nvSpPr>
        <p:spPr>
          <a:xfrm>
            <a:off x="2596485" y="2661428"/>
            <a:ext cx="1698797" cy="1057194"/>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Self-Service Knowledge Articles and Discussion Boards that create an ecosystem to collaborate and learn.</a:t>
            </a:r>
          </a:p>
        </p:txBody>
      </p:sp>
      <p:sp>
        <p:nvSpPr>
          <p:cNvPr id="32" name="Rectangle 31">
            <a:extLst>
              <a:ext uri="{FF2B5EF4-FFF2-40B4-BE49-F238E27FC236}">
                <a16:creationId xmlns:a16="http://schemas.microsoft.com/office/drawing/2014/main" id="{7D34633B-8387-481B-B324-E7BEED418FC7}"/>
              </a:ext>
            </a:extLst>
          </p:cNvPr>
          <p:cNvSpPr/>
          <p:nvPr userDrawn="1"/>
        </p:nvSpPr>
        <p:spPr>
          <a:xfrm>
            <a:off x="4339893" y="2653192"/>
            <a:ext cx="1639995" cy="896381"/>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Content Management platform with versioning control (box).</a:t>
            </a:r>
          </a:p>
        </p:txBody>
      </p:sp>
      <p:sp>
        <p:nvSpPr>
          <p:cNvPr id="33" name="Rectangle 32">
            <a:extLst>
              <a:ext uri="{FF2B5EF4-FFF2-40B4-BE49-F238E27FC236}">
                <a16:creationId xmlns:a16="http://schemas.microsoft.com/office/drawing/2014/main" id="{278389AA-F3DF-4702-BE32-0D6B51EC5B9B}"/>
              </a:ext>
            </a:extLst>
          </p:cNvPr>
          <p:cNvSpPr/>
          <p:nvPr userDrawn="1"/>
        </p:nvSpPr>
        <p:spPr>
          <a:xfrm>
            <a:off x="6264344" y="2663733"/>
            <a:ext cx="1274877" cy="735568"/>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Open API architecture </a:t>
            </a:r>
          </a:p>
          <a:p>
            <a:pPr algn="ctr">
              <a:lnSpc>
                <a:spcPct val="95000"/>
              </a:lnSpc>
            </a:pPr>
            <a:r>
              <a:rPr lang="en-US" sz="1100" b="1" dirty="0">
                <a:latin typeface="Century Gothic" panose="020B0502020202020204" pitchFamily="34" charset="0"/>
                <a:cs typeface="Lato Light"/>
              </a:rPr>
              <a:t>(ex: TMS, WMS, </a:t>
            </a:r>
            <a:r>
              <a:rPr lang="en-US" sz="1100" b="1" dirty="0" err="1">
                <a:latin typeface="Century Gothic" panose="020B0502020202020204" pitchFamily="34" charset="0"/>
                <a:cs typeface="Lato Light"/>
              </a:rPr>
              <a:t>WebTracker</a:t>
            </a:r>
            <a:r>
              <a:rPr lang="en-US" sz="1100" b="1" dirty="0">
                <a:latin typeface="Century Gothic" panose="020B0502020202020204" pitchFamily="34" charset="0"/>
                <a:cs typeface="Lato Light"/>
              </a:rPr>
              <a:t>).</a:t>
            </a:r>
          </a:p>
        </p:txBody>
      </p:sp>
      <p:sp>
        <p:nvSpPr>
          <p:cNvPr id="34" name="Rectangle 33">
            <a:extLst>
              <a:ext uri="{FF2B5EF4-FFF2-40B4-BE49-F238E27FC236}">
                <a16:creationId xmlns:a16="http://schemas.microsoft.com/office/drawing/2014/main" id="{89DDD52B-15EC-48F8-9D64-A929F2864770}"/>
              </a:ext>
            </a:extLst>
          </p:cNvPr>
          <p:cNvSpPr/>
          <p:nvPr userDrawn="1"/>
        </p:nvSpPr>
        <p:spPr>
          <a:xfrm>
            <a:off x="7995419" y="2657352"/>
            <a:ext cx="1296513" cy="413941"/>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Chatter collaboration.</a:t>
            </a:r>
          </a:p>
        </p:txBody>
      </p:sp>
      <p:sp>
        <p:nvSpPr>
          <p:cNvPr id="35" name="Rectangle 34">
            <a:extLst>
              <a:ext uri="{FF2B5EF4-FFF2-40B4-BE49-F238E27FC236}">
                <a16:creationId xmlns:a16="http://schemas.microsoft.com/office/drawing/2014/main" id="{9006C1A7-13FF-4309-8134-21D3D8615802}"/>
              </a:ext>
            </a:extLst>
          </p:cNvPr>
          <p:cNvSpPr/>
          <p:nvPr userDrawn="1"/>
        </p:nvSpPr>
        <p:spPr>
          <a:xfrm>
            <a:off x="9825639" y="2644093"/>
            <a:ext cx="1182511" cy="413941"/>
          </a:xfrm>
          <a:prstGeom prst="rect">
            <a:avLst/>
          </a:prstGeom>
          <a:ln>
            <a:noFill/>
          </a:ln>
        </p:spPr>
        <p:txBody>
          <a:bodyPr wrap="square" lIns="91422" tIns="45711" rIns="91422" bIns="45711">
            <a:spAutoFit/>
          </a:bodyPr>
          <a:lstStyle/>
          <a:p>
            <a:pPr algn="ctr">
              <a:lnSpc>
                <a:spcPct val="95000"/>
              </a:lnSpc>
            </a:pPr>
            <a:r>
              <a:rPr lang="en-US" sz="1100" b="1" dirty="0">
                <a:latin typeface="Century Gothic" panose="020B0502020202020204" pitchFamily="34" charset="0"/>
                <a:cs typeface="Lato Light"/>
              </a:rPr>
              <a:t>Mobile application.</a:t>
            </a:r>
          </a:p>
        </p:txBody>
      </p:sp>
      <p:sp>
        <p:nvSpPr>
          <p:cNvPr id="36" name="Freeform 4">
            <a:extLst>
              <a:ext uri="{FF2B5EF4-FFF2-40B4-BE49-F238E27FC236}">
                <a16:creationId xmlns:a16="http://schemas.microsoft.com/office/drawing/2014/main" id="{5B053FBC-2406-4637-B3FD-05536FF95B3E}"/>
              </a:ext>
            </a:extLst>
          </p:cNvPr>
          <p:cNvSpPr>
            <a:spLocks noChangeArrowheads="1"/>
          </p:cNvSpPr>
          <p:nvPr userDrawn="1"/>
        </p:nvSpPr>
        <p:spPr bwMode="auto">
          <a:xfrm>
            <a:off x="2479770" y="1830307"/>
            <a:ext cx="158528" cy="265583"/>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chemeClr val="tx1"/>
          </a:solidFill>
          <a:ln>
            <a:noFill/>
          </a:ln>
          <a:effectLst/>
        </p:spPr>
        <p:txBody>
          <a:bodyPr wrap="none" anchor="ctr"/>
          <a:lstStyle/>
          <a:p>
            <a:pPr>
              <a:defRPr/>
            </a:pPr>
            <a:endParaRPr lang="en-US" sz="900">
              <a:latin typeface="Century Gothic" panose="020B0502020202020204" pitchFamily="34" charset="0"/>
            </a:endParaRPr>
          </a:p>
        </p:txBody>
      </p:sp>
      <p:sp>
        <p:nvSpPr>
          <p:cNvPr id="37" name="Freeform 4">
            <a:extLst>
              <a:ext uri="{FF2B5EF4-FFF2-40B4-BE49-F238E27FC236}">
                <a16:creationId xmlns:a16="http://schemas.microsoft.com/office/drawing/2014/main" id="{2B66B52B-0FCC-4054-89E2-53B231D9E702}"/>
              </a:ext>
            </a:extLst>
          </p:cNvPr>
          <p:cNvSpPr>
            <a:spLocks noChangeArrowheads="1"/>
          </p:cNvSpPr>
          <p:nvPr userDrawn="1"/>
        </p:nvSpPr>
        <p:spPr bwMode="auto">
          <a:xfrm>
            <a:off x="4216018" y="1830307"/>
            <a:ext cx="158528" cy="265583"/>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chemeClr val="tx1"/>
          </a:solidFill>
          <a:ln>
            <a:noFill/>
          </a:ln>
          <a:effectLst/>
        </p:spPr>
        <p:txBody>
          <a:bodyPr wrap="none" anchor="ctr"/>
          <a:lstStyle/>
          <a:p>
            <a:pPr>
              <a:defRPr/>
            </a:pPr>
            <a:endParaRPr lang="en-US" sz="900">
              <a:latin typeface="Century Gothic" panose="020B0502020202020204" pitchFamily="34" charset="0"/>
            </a:endParaRPr>
          </a:p>
        </p:txBody>
      </p:sp>
      <p:sp>
        <p:nvSpPr>
          <p:cNvPr id="38" name="Freeform 4">
            <a:extLst>
              <a:ext uri="{FF2B5EF4-FFF2-40B4-BE49-F238E27FC236}">
                <a16:creationId xmlns:a16="http://schemas.microsoft.com/office/drawing/2014/main" id="{2D6EFFF5-A314-47CF-92A7-A74F0F18FF01}"/>
              </a:ext>
            </a:extLst>
          </p:cNvPr>
          <p:cNvSpPr>
            <a:spLocks noChangeArrowheads="1"/>
          </p:cNvSpPr>
          <p:nvPr userDrawn="1"/>
        </p:nvSpPr>
        <p:spPr bwMode="auto">
          <a:xfrm>
            <a:off x="5964228" y="1830307"/>
            <a:ext cx="158528" cy="265583"/>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chemeClr val="tx1"/>
          </a:solidFill>
          <a:ln>
            <a:noFill/>
          </a:ln>
          <a:effectLst/>
        </p:spPr>
        <p:txBody>
          <a:bodyPr wrap="none" anchor="ctr"/>
          <a:lstStyle/>
          <a:p>
            <a:pPr>
              <a:defRPr/>
            </a:pPr>
            <a:endParaRPr lang="en-US" sz="900">
              <a:latin typeface="Century Gothic" panose="020B0502020202020204" pitchFamily="34" charset="0"/>
            </a:endParaRPr>
          </a:p>
        </p:txBody>
      </p:sp>
      <p:sp>
        <p:nvSpPr>
          <p:cNvPr id="39" name="Freeform 4">
            <a:extLst>
              <a:ext uri="{FF2B5EF4-FFF2-40B4-BE49-F238E27FC236}">
                <a16:creationId xmlns:a16="http://schemas.microsoft.com/office/drawing/2014/main" id="{3B49B853-FB4D-48B6-A4B6-D389E9D5C0E8}"/>
              </a:ext>
            </a:extLst>
          </p:cNvPr>
          <p:cNvSpPr>
            <a:spLocks noChangeArrowheads="1"/>
          </p:cNvSpPr>
          <p:nvPr userDrawn="1"/>
        </p:nvSpPr>
        <p:spPr bwMode="auto">
          <a:xfrm>
            <a:off x="7700477" y="1830307"/>
            <a:ext cx="158528" cy="265583"/>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chemeClr val="tx1"/>
          </a:solidFill>
          <a:ln>
            <a:noFill/>
          </a:ln>
          <a:effectLst/>
        </p:spPr>
        <p:txBody>
          <a:bodyPr wrap="none" anchor="ctr"/>
          <a:lstStyle/>
          <a:p>
            <a:pPr>
              <a:defRPr/>
            </a:pPr>
            <a:endParaRPr lang="en-US" sz="900">
              <a:latin typeface="Century Gothic" panose="020B0502020202020204" pitchFamily="34" charset="0"/>
            </a:endParaRPr>
          </a:p>
        </p:txBody>
      </p:sp>
      <p:sp>
        <p:nvSpPr>
          <p:cNvPr id="40" name="Rectangle: Rounded Corners 39">
            <a:extLst>
              <a:ext uri="{FF2B5EF4-FFF2-40B4-BE49-F238E27FC236}">
                <a16:creationId xmlns:a16="http://schemas.microsoft.com/office/drawing/2014/main" id="{D96DEC48-F878-4B26-B90B-3224627ED274}"/>
              </a:ext>
            </a:extLst>
          </p:cNvPr>
          <p:cNvSpPr/>
          <p:nvPr userDrawn="1"/>
        </p:nvSpPr>
        <p:spPr>
          <a:xfrm>
            <a:off x="890801" y="4211976"/>
            <a:ext cx="5671750" cy="1962862"/>
          </a:xfrm>
          <a:prstGeom prst="round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
            <a:extLst>
              <a:ext uri="{FF2B5EF4-FFF2-40B4-BE49-F238E27FC236}">
                <a16:creationId xmlns:a16="http://schemas.microsoft.com/office/drawing/2014/main" id="{BA382878-8B7E-46C3-B17B-48D16F42004C}"/>
              </a:ext>
            </a:extLst>
          </p:cNvPr>
          <p:cNvSpPr>
            <a:spLocks noChangeArrowheads="1"/>
          </p:cNvSpPr>
          <p:nvPr userDrawn="1"/>
        </p:nvSpPr>
        <p:spPr bwMode="auto">
          <a:xfrm>
            <a:off x="9463639" y="1830307"/>
            <a:ext cx="158528" cy="265583"/>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chemeClr val="tx1"/>
          </a:solidFill>
          <a:ln>
            <a:noFill/>
          </a:ln>
          <a:effectLst/>
        </p:spPr>
        <p:txBody>
          <a:bodyPr wrap="none" anchor="ctr"/>
          <a:lstStyle/>
          <a:p>
            <a:pPr>
              <a:defRPr/>
            </a:pPr>
            <a:endParaRPr lang="en-US" sz="900">
              <a:latin typeface="Century Gothic" panose="020B0502020202020204" pitchFamily="34" charset="0"/>
            </a:endParaRPr>
          </a:p>
        </p:txBody>
      </p:sp>
      <p:sp>
        <p:nvSpPr>
          <p:cNvPr id="42" name="Rectangle 41">
            <a:extLst>
              <a:ext uri="{FF2B5EF4-FFF2-40B4-BE49-F238E27FC236}">
                <a16:creationId xmlns:a16="http://schemas.microsoft.com/office/drawing/2014/main" id="{82278F60-1813-43B5-8453-C9E5932B4374}"/>
              </a:ext>
            </a:extLst>
          </p:cNvPr>
          <p:cNvSpPr/>
          <p:nvPr userDrawn="1"/>
        </p:nvSpPr>
        <p:spPr>
          <a:xfrm>
            <a:off x="1129025" y="4226807"/>
            <a:ext cx="4542590" cy="501658"/>
          </a:xfrm>
          <a:prstGeom prst="rect">
            <a:avLst/>
          </a:prstGeom>
          <a:ln>
            <a:noFill/>
          </a:ln>
        </p:spPr>
        <p:txBody>
          <a:bodyPr wrap="square" lIns="45720" tIns="45711" rIns="91422" bIns="45711">
            <a:spAutoFit/>
          </a:bodyPr>
          <a:lstStyle/>
          <a:p>
            <a:pPr>
              <a:lnSpc>
                <a:spcPct val="95000"/>
              </a:lnSpc>
            </a:pPr>
            <a:r>
              <a:rPr lang="en-US" sz="2800" b="1" u="sng" dirty="0">
                <a:solidFill>
                  <a:srgbClr val="A71930"/>
                </a:solidFill>
                <a:latin typeface="Century Gothic" panose="020B0502020202020204" pitchFamily="34" charset="0"/>
                <a:cs typeface="Lato Light"/>
              </a:rPr>
              <a:t>Benefits</a:t>
            </a:r>
          </a:p>
        </p:txBody>
      </p:sp>
      <p:sp>
        <p:nvSpPr>
          <p:cNvPr id="43" name="Rectangle 42">
            <a:extLst>
              <a:ext uri="{FF2B5EF4-FFF2-40B4-BE49-F238E27FC236}">
                <a16:creationId xmlns:a16="http://schemas.microsoft.com/office/drawing/2014/main" id="{62979DCE-6B22-4398-93C2-853FBC2AFC7A}"/>
              </a:ext>
            </a:extLst>
          </p:cNvPr>
          <p:cNvSpPr/>
          <p:nvPr userDrawn="1"/>
        </p:nvSpPr>
        <p:spPr>
          <a:xfrm>
            <a:off x="7217285" y="4239717"/>
            <a:ext cx="2874681" cy="501658"/>
          </a:xfrm>
          <a:prstGeom prst="rect">
            <a:avLst/>
          </a:prstGeom>
          <a:ln>
            <a:noFill/>
          </a:ln>
        </p:spPr>
        <p:txBody>
          <a:bodyPr wrap="square" lIns="45720" tIns="45711" rIns="91422" bIns="45711">
            <a:spAutoFit/>
          </a:bodyPr>
          <a:lstStyle/>
          <a:p>
            <a:pPr>
              <a:lnSpc>
                <a:spcPct val="95000"/>
              </a:lnSpc>
            </a:pPr>
            <a:r>
              <a:rPr lang="en-US" sz="2800" b="1" u="sng" dirty="0">
                <a:solidFill>
                  <a:srgbClr val="A71930"/>
                </a:solidFill>
                <a:latin typeface="Century Gothic" panose="020B0502020202020204" pitchFamily="34" charset="0"/>
                <a:cs typeface="Lato Light"/>
              </a:rPr>
              <a:t>Future Features</a:t>
            </a:r>
          </a:p>
        </p:txBody>
      </p:sp>
      <p:sp>
        <p:nvSpPr>
          <p:cNvPr id="44" name="TextBox 43">
            <a:extLst>
              <a:ext uri="{FF2B5EF4-FFF2-40B4-BE49-F238E27FC236}">
                <a16:creationId xmlns:a16="http://schemas.microsoft.com/office/drawing/2014/main" id="{EADD4280-9499-4FDC-9FB9-7AAFDA8077D0}"/>
              </a:ext>
            </a:extLst>
          </p:cNvPr>
          <p:cNvSpPr txBox="1"/>
          <p:nvPr userDrawn="1"/>
        </p:nvSpPr>
        <p:spPr>
          <a:xfrm>
            <a:off x="1011146" y="4751893"/>
            <a:ext cx="5551405" cy="1292662"/>
          </a:xfrm>
          <a:prstGeom prst="rect">
            <a:avLst/>
          </a:prstGeom>
          <a:noFill/>
        </p:spPr>
        <p:txBody>
          <a:bodyPr wrap="square" rtlCol="0">
            <a:spAutoFit/>
          </a:bodyPr>
          <a:lstStyle/>
          <a:p>
            <a:pPr marL="285750" indent="-285750">
              <a:buFont typeface="Wingdings" panose="05000000000000000000" pitchFamily="2" charset="2"/>
              <a:buChar char="§"/>
            </a:pPr>
            <a:r>
              <a:rPr lang="en-US" sz="1300" dirty="0">
                <a:solidFill>
                  <a:srgbClr val="4C4C4C"/>
                </a:solidFill>
                <a:latin typeface="Century Gothic" panose="020B0502020202020204" pitchFamily="34" charset="0"/>
                <a:ea typeface="Helvetica Neue Light"/>
                <a:cs typeface="Lato Light"/>
              </a:rPr>
              <a:t>Allows the customer to be part of the process.</a:t>
            </a:r>
          </a:p>
          <a:p>
            <a:pPr marL="285750" indent="-285750">
              <a:buFont typeface="Wingdings" panose="05000000000000000000" pitchFamily="2" charset="2"/>
              <a:buChar char="§"/>
            </a:pPr>
            <a:r>
              <a:rPr lang="en-US" sz="1300" dirty="0">
                <a:solidFill>
                  <a:srgbClr val="4C4C4C"/>
                </a:solidFill>
                <a:latin typeface="Century Gothic" panose="020B0502020202020204" pitchFamily="34" charset="0"/>
                <a:ea typeface="Helvetica Neue Light"/>
                <a:cs typeface="Lato Light"/>
              </a:rPr>
              <a:t>Reduction in email management .</a:t>
            </a:r>
          </a:p>
          <a:p>
            <a:pPr marL="285750" indent="-285750">
              <a:buFont typeface="Wingdings" panose="05000000000000000000" pitchFamily="2" charset="2"/>
              <a:buChar char="§"/>
            </a:pPr>
            <a:r>
              <a:rPr lang="en-US" sz="1300" dirty="0">
                <a:solidFill>
                  <a:srgbClr val="4C4C4C"/>
                </a:solidFill>
                <a:latin typeface="Century Gothic" panose="020B0502020202020204" pitchFamily="34" charset="0"/>
                <a:ea typeface="Helvetica Neue Light"/>
                <a:cs typeface="Lato Light"/>
              </a:rPr>
              <a:t>Creates partnership accountability based on scope of business.</a:t>
            </a:r>
          </a:p>
          <a:p>
            <a:pPr marL="285750" indent="-285750">
              <a:buFont typeface="Wingdings" panose="05000000000000000000" pitchFamily="2" charset="2"/>
              <a:buChar char="§"/>
            </a:pPr>
            <a:r>
              <a:rPr lang="en-US" sz="1300" dirty="0">
                <a:solidFill>
                  <a:srgbClr val="4C4C4C"/>
                </a:solidFill>
                <a:latin typeface="Century Gothic" panose="020B0502020202020204" pitchFamily="34" charset="0"/>
                <a:ea typeface="Helvetica Neue Light"/>
                <a:cs typeface="Lato Light"/>
              </a:rPr>
              <a:t>Enhances the customer experience in buying RIM’s service.</a:t>
            </a:r>
          </a:p>
          <a:p>
            <a:pPr marL="285750" indent="-285750">
              <a:buFont typeface="Wingdings" panose="05000000000000000000" pitchFamily="2" charset="2"/>
              <a:buChar char="§"/>
            </a:pPr>
            <a:r>
              <a:rPr lang="en-US" sz="1300" dirty="0">
                <a:solidFill>
                  <a:srgbClr val="4C4C4C"/>
                </a:solidFill>
                <a:latin typeface="Century Gothic" panose="020B0502020202020204" pitchFamily="34" charset="0"/>
                <a:ea typeface="Helvetica Neue Light"/>
                <a:cs typeface="Lato Light"/>
              </a:rPr>
              <a:t>Analytics from transactions that drive the business with a focus around continuous improvement.</a:t>
            </a:r>
          </a:p>
        </p:txBody>
      </p:sp>
      <p:sp>
        <p:nvSpPr>
          <p:cNvPr id="45" name="TextBox 44">
            <a:extLst>
              <a:ext uri="{FF2B5EF4-FFF2-40B4-BE49-F238E27FC236}">
                <a16:creationId xmlns:a16="http://schemas.microsoft.com/office/drawing/2014/main" id="{DF753C2B-4F14-4D58-8ECD-5353B3283A79}"/>
              </a:ext>
            </a:extLst>
          </p:cNvPr>
          <p:cNvSpPr txBox="1"/>
          <p:nvPr userDrawn="1"/>
        </p:nvSpPr>
        <p:spPr>
          <a:xfrm>
            <a:off x="7268009" y="4699864"/>
            <a:ext cx="3559628" cy="738664"/>
          </a:xfrm>
          <a:prstGeom prst="rect">
            <a:avLst/>
          </a:prstGeom>
          <a:noFill/>
        </p:spPr>
        <p:txBody>
          <a:bodyPr wrap="square" rtlCol="0">
            <a:spAutoFit/>
          </a:bodyPr>
          <a:lstStyle/>
          <a:p>
            <a:pPr marL="342900" indent="-342900">
              <a:buFont typeface="Wingdings" panose="05000000000000000000" pitchFamily="2" charset="2"/>
              <a:buChar char="§"/>
            </a:pPr>
            <a:r>
              <a:rPr lang="en-US" sz="1400" dirty="0">
                <a:solidFill>
                  <a:srgbClr val="4C4C4C"/>
                </a:solidFill>
                <a:latin typeface="Century Gothic" panose="020B0502020202020204" pitchFamily="34" charset="0"/>
                <a:ea typeface="Helvetica Neue Light"/>
                <a:cs typeface="Lato Light"/>
                <a:sym typeface="Helvetica Neue Light"/>
              </a:rPr>
              <a:t>Live Agent.</a:t>
            </a:r>
          </a:p>
          <a:p>
            <a:pPr marL="342900" indent="-342900">
              <a:buFont typeface="Wingdings" panose="05000000000000000000" pitchFamily="2" charset="2"/>
              <a:buChar char="§"/>
            </a:pPr>
            <a:r>
              <a:rPr lang="en-US" sz="1400" dirty="0">
                <a:solidFill>
                  <a:srgbClr val="4C4C4C"/>
                </a:solidFill>
                <a:latin typeface="Century Gothic" panose="020B0502020202020204" pitchFamily="34" charset="0"/>
                <a:ea typeface="Helvetica Neue Light"/>
                <a:cs typeface="Lato Light"/>
                <a:sym typeface="Helvetica Neue Light"/>
              </a:rPr>
              <a:t>Business Intelligence Analytics.</a:t>
            </a:r>
          </a:p>
          <a:p>
            <a:pPr marL="342900" indent="-342900">
              <a:buFont typeface="Wingdings" panose="05000000000000000000" pitchFamily="2" charset="2"/>
              <a:buChar char="§"/>
            </a:pPr>
            <a:r>
              <a:rPr lang="en-US" sz="1400" dirty="0">
                <a:solidFill>
                  <a:srgbClr val="4C4C4C"/>
                </a:solidFill>
                <a:latin typeface="Century Gothic" panose="020B0502020202020204" pitchFamily="34" charset="0"/>
                <a:ea typeface="Helvetica Neue Light"/>
                <a:cs typeface="Lato Light"/>
                <a:sym typeface="Helvetica Neue Light"/>
              </a:rPr>
              <a:t>Pay Invoices.</a:t>
            </a:r>
          </a:p>
        </p:txBody>
      </p:sp>
      <p:pic>
        <p:nvPicPr>
          <p:cNvPr id="46" name="Picture 45" descr="Screen Clipping">
            <a:extLst>
              <a:ext uri="{FF2B5EF4-FFF2-40B4-BE49-F238E27FC236}">
                <a16:creationId xmlns:a16="http://schemas.microsoft.com/office/drawing/2014/main" id="{B82C9099-E691-4157-949E-B85289EB81A8}"/>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03852" y="1584878"/>
            <a:ext cx="744509" cy="761624"/>
          </a:xfrm>
          <a:prstGeom prst="rect">
            <a:avLst/>
          </a:prstGeom>
        </p:spPr>
      </p:pic>
      <p:pic>
        <p:nvPicPr>
          <p:cNvPr id="47" name="Picture 46" descr="Screen Clipping">
            <a:extLst>
              <a:ext uri="{FF2B5EF4-FFF2-40B4-BE49-F238E27FC236}">
                <a16:creationId xmlns:a16="http://schemas.microsoft.com/office/drawing/2014/main" id="{65B98BD9-5749-4BEB-BE91-B6186E3C7AE6}"/>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3054195" y="1646509"/>
            <a:ext cx="718790" cy="675445"/>
          </a:xfrm>
          <a:prstGeom prst="rect">
            <a:avLst/>
          </a:prstGeom>
        </p:spPr>
      </p:pic>
      <p:pic>
        <p:nvPicPr>
          <p:cNvPr id="48" name="Picture 47" descr="Screen Clipping">
            <a:extLst>
              <a:ext uri="{FF2B5EF4-FFF2-40B4-BE49-F238E27FC236}">
                <a16:creationId xmlns:a16="http://schemas.microsoft.com/office/drawing/2014/main" id="{832A3E20-9B41-48B2-98E7-F36422950E73}"/>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4742660" y="1550544"/>
            <a:ext cx="836010" cy="818031"/>
          </a:xfrm>
          <a:prstGeom prst="rect">
            <a:avLst/>
          </a:prstGeom>
        </p:spPr>
      </p:pic>
      <p:pic>
        <p:nvPicPr>
          <p:cNvPr id="54" name="Picture 53" descr="Screen Clipping">
            <a:extLst>
              <a:ext uri="{FF2B5EF4-FFF2-40B4-BE49-F238E27FC236}">
                <a16:creationId xmlns:a16="http://schemas.microsoft.com/office/drawing/2014/main" id="{73DE1871-B84D-438F-9F5E-0D773110734F}"/>
              </a:ext>
            </a:extLst>
          </p:cNvPr>
          <p:cNvPicPr>
            <a:picLocks noChangeAspect="1"/>
          </p:cNvPicPr>
          <p:nvPr userDrawn="1"/>
        </p:nvPicPr>
        <p:blipFill>
          <a:blip r:embed="rId8">
            <a:extLst>
              <a:ext uri="{28A0092B-C50C-407E-A947-70E740481C1C}">
                <a14:useLocalDpi xmlns:a14="http://schemas.microsoft.com/office/drawing/2010/main"/>
              </a:ext>
            </a:extLst>
          </a:blip>
          <a:stretch>
            <a:fillRect/>
          </a:stretch>
        </p:blipFill>
        <p:spPr>
          <a:xfrm>
            <a:off x="6525943" y="1584878"/>
            <a:ext cx="751681" cy="874405"/>
          </a:xfrm>
          <a:prstGeom prst="rect">
            <a:avLst/>
          </a:prstGeom>
        </p:spPr>
      </p:pic>
      <p:pic>
        <p:nvPicPr>
          <p:cNvPr id="55" name="Picture 54" descr="Screen Clipping">
            <a:extLst>
              <a:ext uri="{FF2B5EF4-FFF2-40B4-BE49-F238E27FC236}">
                <a16:creationId xmlns:a16="http://schemas.microsoft.com/office/drawing/2014/main" id="{1832C7D5-2A96-480A-A5BE-91ADC201D859}"/>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8245440" y="1533946"/>
            <a:ext cx="779329" cy="906670"/>
          </a:xfrm>
          <a:prstGeom prst="rect">
            <a:avLst/>
          </a:prstGeom>
        </p:spPr>
      </p:pic>
      <p:pic>
        <p:nvPicPr>
          <p:cNvPr id="56" name="Picture 55" descr="Screen Clipping">
            <a:extLst>
              <a:ext uri="{FF2B5EF4-FFF2-40B4-BE49-F238E27FC236}">
                <a16:creationId xmlns:a16="http://schemas.microsoft.com/office/drawing/2014/main" id="{8016513C-8942-4B62-83C8-C23AC3D21860}"/>
              </a:ext>
            </a:extLst>
          </p:cNvPr>
          <p:cNvPicPr>
            <a:picLocks noChangeAspect="1"/>
          </p:cNvPicPr>
          <p:nvPr userDrawn="1"/>
        </p:nvPicPr>
        <p:blipFill>
          <a:blip r:embed="rId10">
            <a:extLst>
              <a:ext uri="{28A0092B-C50C-407E-A947-70E740481C1C}">
                <a14:useLocalDpi xmlns:a14="http://schemas.microsoft.com/office/drawing/2010/main"/>
              </a:ext>
            </a:extLst>
          </a:blip>
          <a:stretch>
            <a:fillRect/>
          </a:stretch>
        </p:blipFill>
        <p:spPr>
          <a:xfrm>
            <a:off x="10119452" y="1563249"/>
            <a:ext cx="594886" cy="889742"/>
          </a:xfrm>
          <a:prstGeom prst="rect">
            <a:avLst/>
          </a:prstGeom>
        </p:spPr>
      </p:pic>
    </p:spTree>
    <p:extLst>
      <p:ext uri="{BB962C8B-B14F-4D97-AF65-F5344CB8AC3E}">
        <p14:creationId xmlns:p14="http://schemas.microsoft.com/office/powerpoint/2010/main" val="818985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Email Management">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44" name="Isosceles Triangle 43">
            <a:extLst>
              <a:ext uri="{FF2B5EF4-FFF2-40B4-BE49-F238E27FC236}">
                <a16:creationId xmlns:a16="http://schemas.microsoft.com/office/drawing/2014/main" id="{8F122FDE-090B-4A39-9E25-5ADE41DAA11E}"/>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5" name="Picture 44">
            <a:extLst>
              <a:ext uri="{FF2B5EF4-FFF2-40B4-BE49-F238E27FC236}">
                <a16:creationId xmlns:a16="http://schemas.microsoft.com/office/drawing/2014/main" id="{5DC017C8-BEE7-4169-BD9D-FB7255F233EF}"/>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52" name="Picture 6" descr="Forester Regular">
            <a:extLst>
              <a:ext uri="{FF2B5EF4-FFF2-40B4-BE49-F238E27FC236}">
                <a16:creationId xmlns:a16="http://schemas.microsoft.com/office/drawing/2014/main" id="{8BD20B11-56FA-434C-BB88-EABCA90BE23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02BC6197-8ECE-4346-AB5F-4B3FDA5C620D}"/>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Email</a:t>
            </a:r>
            <a:r>
              <a:rPr lang="en-US" sz="3600" dirty="0"/>
              <a:t> management</a:t>
            </a:r>
          </a:p>
        </p:txBody>
      </p:sp>
      <p:sp>
        <p:nvSpPr>
          <p:cNvPr id="23" name="Chevron 20">
            <a:extLst>
              <a:ext uri="{FF2B5EF4-FFF2-40B4-BE49-F238E27FC236}">
                <a16:creationId xmlns:a16="http://schemas.microsoft.com/office/drawing/2014/main" id="{65ED661C-C9DF-474A-ABD7-B95832358222}"/>
              </a:ext>
            </a:extLst>
          </p:cNvPr>
          <p:cNvSpPr/>
          <p:nvPr userDrawn="1"/>
        </p:nvSpPr>
        <p:spPr>
          <a:xfrm>
            <a:off x="538123" y="1550294"/>
            <a:ext cx="1473448" cy="991024"/>
          </a:xfrm>
          <a:prstGeom prst="chevron">
            <a:avLst>
              <a:gd name="adj" fmla="val 31257"/>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4" name="Chevron 21">
            <a:extLst>
              <a:ext uri="{FF2B5EF4-FFF2-40B4-BE49-F238E27FC236}">
                <a16:creationId xmlns:a16="http://schemas.microsoft.com/office/drawing/2014/main" id="{0C43B220-FB9B-482E-86B7-59CBD0418DCE}"/>
              </a:ext>
            </a:extLst>
          </p:cNvPr>
          <p:cNvSpPr/>
          <p:nvPr userDrawn="1"/>
        </p:nvSpPr>
        <p:spPr>
          <a:xfrm>
            <a:off x="2100835" y="1550294"/>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5" name="Chevron 22">
            <a:extLst>
              <a:ext uri="{FF2B5EF4-FFF2-40B4-BE49-F238E27FC236}">
                <a16:creationId xmlns:a16="http://schemas.microsoft.com/office/drawing/2014/main" id="{65285A4C-787F-4722-9ED7-0A45B24EDBC9}"/>
              </a:ext>
            </a:extLst>
          </p:cNvPr>
          <p:cNvSpPr/>
          <p:nvPr userDrawn="1"/>
        </p:nvSpPr>
        <p:spPr>
          <a:xfrm>
            <a:off x="3663547" y="1550294"/>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6" name="Chevron 23">
            <a:extLst>
              <a:ext uri="{FF2B5EF4-FFF2-40B4-BE49-F238E27FC236}">
                <a16:creationId xmlns:a16="http://schemas.microsoft.com/office/drawing/2014/main" id="{5E369586-2B71-43E4-BF52-59A2E8116198}"/>
              </a:ext>
            </a:extLst>
          </p:cNvPr>
          <p:cNvSpPr/>
          <p:nvPr userDrawn="1"/>
        </p:nvSpPr>
        <p:spPr>
          <a:xfrm>
            <a:off x="5226259" y="1550294"/>
            <a:ext cx="1473448" cy="991024"/>
          </a:xfrm>
          <a:prstGeom prst="chevron">
            <a:avLst>
              <a:gd name="adj" fmla="val 31257"/>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7" name="Chevron 24">
            <a:extLst>
              <a:ext uri="{FF2B5EF4-FFF2-40B4-BE49-F238E27FC236}">
                <a16:creationId xmlns:a16="http://schemas.microsoft.com/office/drawing/2014/main" id="{FB884150-6AE3-471A-8DA2-3FDF9B2E100B}"/>
              </a:ext>
            </a:extLst>
          </p:cNvPr>
          <p:cNvSpPr/>
          <p:nvPr userDrawn="1"/>
        </p:nvSpPr>
        <p:spPr>
          <a:xfrm>
            <a:off x="6785682" y="1550294"/>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8" name="Chevron 30">
            <a:extLst>
              <a:ext uri="{FF2B5EF4-FFF2-40B4-BE49-F238E27FC236}">
                <a16:creationId xmlns:a16="http://schemas.microsoft.com/office/drawing/2014/main" id="{7740FE8C-D1FF-4857-ACEC-5D9305519AE1}"/>
              </a:ext>
            </a:extLst>
          </p:cNvPr>
          <p:cNvSpPr/>
          <p:nvPr userDrawn="1"/>
        </p:nvSpPr>
        <p:spPr>
          <a:xfrm>
            <a:off x="8345105" y="1550294"/>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29" name="Chevron 31">
            <a:extLst>
              <a:ext uri="{FF2B5EF4-FFF2-40B4-BE49-F238E27FC236}">
                <a16:creationId xmlns:a16="http://schemas.microsoft.com/office/drawing/2014/main" id="{33FDD5CA-C534-40D7-A621-6F1287EDBA30}"/>
              </a:ext>
            </a:extLst>
          </p:cNvPr>
          <p:cNvSpPr/>
          <p:nvPr userDrawn="1"/>
        </p:nvSpPr>
        <p:spPr>
          <a:xfrm>
            <a:off x="9904528" y="1550294"/>
            <a:ext cx="1473448" cy="991024"/>
          </a:xfrm>
          <a:prstGeom prst="chevron">
            <a:avLst>
              <a:gd name="adj" fmla="val 31257"/>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30" name="TextBox 29">
            <a:extLst>
              <a:ext uri="{FF2B5EF4-FFF2-40B4-BE49-F238E27FC236}">
                <a16:creationId xmlns:a16="http://schemas.microsoft.com/office/drawing/2014/main" id="{44929AFE-7BCC-46A5-953B-CC4EA999D998}"/>
              </a:ext>
            </a:extLst>
          </p:cNvPr>
          <p:cNvSpPr txBox="1"/>
          <p:nvPr userDrawn="1"/>
        </p:nvSpPr>
        <p:spPr>
          <a:xfrm>
            <a:off x="434384" y="2633148"/>
            <a:ext cx="1349982" cy="3155159"/>
          </a:xfrm>
          <a:prstGeom prst="rect">
            <a:avLst/>
          </a:prstGeom>
          <a:noFill/>
        </p:spPr>
        <p:txBody>
          <a:bodyPr wrap="square" rtlCol="0">
            <a:spAutoFit/>
          </a:bodyPr>
          <a:lstStyle/>
          <a:p>
            <a:pPr algn="ctr">
              <a:lnSpc>
                <a:spcPct val="110000"/>
              </a:lnSpc>
            </a:pPr>
            <a:r>
              <a:rPr lang="en-US" sz="1300" dirty="0">
                <a:latin typeface="Century Gothic" panose="020B0502020202020204" pitchFamily="34" charset="0"/>
                <a:cs typeface="Lato Light"/>
              </a:rPr>
              <a:t>Email comes in from client, requesting status on a shipment. </a:t>
            </a:r>
          </a:p>
          <a:p>
            <a:pPr algn="ctr">
              <a:lnSpc>
                <a:spcPct val="110000"/>
              </a:lnSpc>
            </a:pPr>
            <a:endParaRPr lang="en-US" sz="1300" dirty="0">
              <a:latin typeface="Century Gothic" panose="020B0502020202020204" pitchFamily="34" charset="0"/>
              <a:cs typeface="Lato Light"/>
            </a:endParaRPr>
          </a:p>
          <a:p>
            <a:pPr algn="ctr">
              <a:lnSpc>
                <a:spcPct val="110000"/>
              </a:lnSpc>
            </a:pPr>
            <a:r>
              <a:rPr lang="en-US" sz="1300" b="1" dirty="0">
                <a:latin typeface="Century Gothic" panose="020B0502020202020204" pitchFamily="34" charset="0"/>
                <a:cs typeface="Lato Light"/>
              </a:rPr>
              <a:t>Copies in primary contact, + 4 other people from RIM, + 5 people from their organization</a:t>
            </a:r>
            <a:r>
              <a:rPr lang="en-US" sz="1300" dirty="0">
                <a:latin typeface="Century Gothic" panose="020B0502020202020204" pitchFamily="34" charset="0"/>
                <a:cs typeface="Lato Light"/>
              </a:rPr>
              <a:t>.</a:t>
            </a:r>
          </a:p>
        </p:txBody>
      </p:sp>
      <p:sp>
        <p:nvSpPr>
          <p:cNvPr id="31" name="TextBox 30">
            <a:extLst>
              <a:ext uri="{FF2B5EF4-FFF2-40B4-BE49-F238E27FC236}">
                <a16:creationId xmlns:a16="http://schemas.microsoft.com/office/drawing/2014/main" id="{55F75A6B-466C-4D9E-A27B-5D90173C8494}"/>
              </a:ext>
            </a:extLst>
          </p:cNvPr>
          <p:cNvSpPr txBox="1"/>
          <p:nvPr userDrawn="1"/>
        </p:nvSpPr>
        <p:spPr>
          <a:xfrm>
            <a:off x="1999866" y="2633148"/>
            <a:ext cx="1530937" cy="2934971"/>
          </a:xfrm>
          <a:prstGeom prst="rect">
            <a:avLst/>
          </a:prstGeom>
          <a:noFill/>
        </p:spPr>
        <p:txBody>
          <a:bodyPr wrap="square" rtlCol="0">
            <a:spAutoFit/>
          </a:bodyPr>
          <a:lstStyle>
            <a:defPPr>
              <a:defRPr lang="en-US"/>
            </a:defPPr>
            <a:lvl1pPr algn="ctr">
              <a:lnSpc>
                <a:spcPct val="110000"/>
              </a:lnSpc>
              <a:defRPr sz="1100">
                <a:latin typeface="Century Gothic" panose="020B0502020202020204" pitchFamily="34" charset="0"/>
                <a:cs typeface="Lato Light"/>
              </a:defRPr>
            </a:lvl1pPr>
          </a:lstStyle>
          <a:p>
            <a:r>
              <a:rPr lang="en-US" sz="1300" b="1" dirty="0"/>
              <a:t>All 10 people open the email </a:t>
            </a:r>
            <a:r>
              <a:rPr lang="en-US" sz="1300" dirty="0"/>
              <a:t>and have to make a decision to action the email, delegate the email (which could cause the email to be forwarded to more people), delete the email, etc. </a:t>
            </a:r>
            <a:endParaRPr lang="en-US" sz="1300" b="1" dirty="0"/>
          </a:p>
        </p:txBody>
      </p:sp>
      <p:sp>
        <p:nvSpPr>
          <p:cNvPr id="32" name="TextBox 31">
            <a:extLst>
              <a:ext uri="{FF2B5EF4-FFF2-40B4-BE49-F238E27FC236}">
                <a16:creationId xmlns:a16="http://schemas.microsoft.com/office/drawing/2014/main" id="{B1B9EFE3-FDE2-4FFA-A788-DC5F23D34AC7}"/>
              </a:ext>
            </a:extLst>
          </p:cNvPr>
          <p:cNvSpPr txBox="1"/>
          <p:nvPr userDrawn="1"/>
        </p:nvSpPr>
        <p:spPr>
          <a:xfrm>
            <a:off x="3663525" y="2663992"/>
            <a:ext cx="1444976" cy="2715039"/>
          </a:xfrm>
          <a:prstGeom prst="rect">
            <a:avLst/>
          </a:prstGeom>
          <a:noFill/>
        </p:spPr>
        <p:txBody>
          <a:bodyPr wrap="square" rtlCol="0">
            <a:spAutoFit/>
          </a:bodyPr>
          <a:lstStyle/>
          <a:p>
            <a:pPr algn="ctr">
              <a:lnSpc>
                <a:spcPct val="110000"/>
              </a:lnSpc>
            </a:pPr>
            <a:r>
              <a:rPr lang="en-US" sz="1300" b="1" dirty="0">
                <a:latin typeface="Century Gothic" panose="020B0502020202020204" pitchFamily="34" charset="0"/>
                <a:cs typeface="Lato Light"/>
              </a:rPr>
              <a:t>Unsure</a:t>
            </a:r>
            <a:r>
              <a:rPr lang="en-US" sz="1300" dirty="0">
                <a:latin typeface="Century Gothic" panose="020B0502020202020204" pitchFamily="34" charset="0"/>
                <a:cs typeface="Lato Light"/>
              </a:rPr>
              <a:t> who will own the request from the team. </a:t>
            </a:r>
          </a:p>
          <a:p>
            <a:pPr algn="ctr">
              <a:lnSpc>
                <a:spcPct val="110000"/>
              </a:lnSpc>
            </a:pPr>
            <a:endParaRPr lang="en-US" sz="1300" dirty="0">
              <a:latin typeface="Century Gothic" panose="020B0502020202020204" pitchFamily="34" charset="0"/>
              <a:cs typeface="Lato Light"/>
            </a:endParaRPr>
          </a:p>
          <a:p>
            <a:pPr algn="ctr">
              <a:lnSpc>
                <a:spcPct val="110000"/>
              </a:lnSpc>
            </a:pPr>
            <a:r>
              <a:rPr lang="en-US" sz="1300" dirty="0">
                <a:latin typeface="Century Gothic" panose="020B0502020202020204" pitchFamily="34" charset="0"/>
                <a:cs typeface="Lato Light"/>
              </a:rPr>
              <a:t>Maybe someone is gone for the day, no longer with the company, on vacation, etc. </a:t>
            </a:r>
          </a:p>
        </p:txBody>
      </p:sp>
      <p:sp>
        <p:nvSpPr>
          <p:cNvPr id="33" name="TextBox 32">
            <a:extLst>
              <a:ext uri="{FF2B5EF4-FFF2-40B4-BE49-F238E27FC236}">
                <a16:creationId xmlns:a16="http://schemas.microsoft.com/office/drawing/2014/main" id="{9D4F87CE-6773-4F1A-8213-50F5C790BA29}"/>
              </a:ext>
            </a:extLst>
          </p:cNvPr>
          <p:cNvSpPr txBox="1"/>
          <p:nvPr userDrawn="1"/>
        </p:nvSpPr>
        <p:spPr>
          <a:xfrm>
            <a:off x="5170256" y="2652098"/>
            <a:ext cx="1349982" cy="293735"/>
          </a:xfrm>
          <a:prstGeom prst="rect">
            <a:avLst/>
          </a:prstGeom>
          <a:noFill/>
        </p:spPr>
        <p:txBody>
          <a:bodyPr wrap="square" rtlCol="0">
            <a:spAutoFit/>
          </a:bodyPr>
          <a:lstStyle/>
          <a:p>
            <a:pPr algn="ctr">
              <a:lnSpc>
                <a:spcPct val="110000"/>
              </a:lnSpc>
            </a:pPr>
            <a:r>
              <a:rPr lang="en-US" sz="1300" b="1" dirty="0">
                <a:solidFill>
                  <a:srgbClr val="A71930"/>
                </a:solidFill>
                <a:latin typeface="Century Gothic" panose="020B0502020202020204" pitchFamily="34" charset="0"/>
                <a:cs typeface="Lato Light"/>
              </a:rPr>
              <a:t>Go to lunch.</a:t>
            </a:r>
          </a:p>
        </p:txBody>
      </p:sp>
      <p:sp>
        <p:nvSpPr>
          <p:cNvPr id="34" name="TextBox 33">
            <a:extLst>
              <a:ext uri="{FF2B5EF4-FFF2-40B4-BE49-F238E27FC236}">
                <a16:creationId xmlns:a16="http://schemas.microsoft.com/office/drawing/2014/main" id="{B0E69CD9-5E0B-44A5-8864-487EFE2CB5BB}"/>
              </a:ext>
            </a:extLst>
          </p:cNvPr>
          <p:cNvSpPr txBox="1"/>
          <p:nvPr userDrawn="1"/>
        </p:nvSpPr>
        <p:spPr>
          <a:xfrm>
            <a:off x="9817483" y="2647386"/>
            <a:ext cx="1579960" cy="3154518"/>
          </a:xfrm>
          <a:prstGeom prst="rect">
            <a:avLst/>
          </a:prstGeom>
          <a:noFill/>
        </p:spPr>
        <p:txBody>
          <a:bodyPr wrap="square" rtlCol="0">
            <a:spAutoFit/>
          </a:bodyPr>
          <a:lstStyle/>
          <a:p>
            <a:pPr algn="ctr">
              <a:lnSpc>
                <a:spcPct val="110000"/>
              </a:lnSpc>
            </a:pPr>
            <a:r>
              <a:rPr lang="en-US" sz="1300" b="1" dirty="0">
                <a:latin typeface="Century Gothic" panose="020B0502020202020204" pitchFamily="34" charset="0"/>
                <a:cs typeface="Lato Light"/>
              </a:rPr>
              <a:t>File all 30+ emails in your inbox</a:t>
            </a:r>
            <a:r>
              <a:rPr lang="en-US" sz="1300" b="0" dirty="0">
                <a:latin typeface="Century Gothic" panose="020B0502020202020204" pitchFamily="34" charset="0"/>
                <a:cs typeface="Lato Light"/>
              </a:rPr>
              <a:t>, </a:t>
            </a:r>
            <a:r>
              <a:rPr lang="en-US" sz="1300" dirty="0">
                <a:latin typeface="Century Gothic" panose="020B0502020202020204" pitchFamily="34" charset="0"/>
                <a:cs typeface="Lato Light"/>
              </a:rPr>
              <a:t>which turns into archived emails, which then costs both companies money to store. </a:t>
            </a:r>
          </a:p>
          <a:p>
            <a:pPr algn="ctr">
              <a:lnSpc>
                <a:spcPct val="110000"/>
              </a:lnSpc>
            </a:pPr>
            <a:endParaRPr lang="en-US" sz="1300" dirty="0">
              <a:latin typeface="Century Gothic" panose="020B0502020202020204" pitchFamily="34" charset="0"/>
              <a:cs typeface="Lato Light"/>
            </a:endParaRPr>
          </a:p>
          <a:p>
            <a:pPr algn="ctr">
              <a:lnSpc>
                <a:spcPct val="110000"/>
              </a:lnSpc>
            </a:pPr>
            <a:r>
              <a:rPr lang="en-US" sz="1300" b="1" dirty="0">
                <a:latin typeface="Century Gothic" panose="020B0502020202020204" pitchFamily="34" charset="0"/>
                <a:cs typeface="Lato Light"/>
              </a:rPr>
              <a:t>Are you able to measure how long it took for the email to be resolved? </a:t>
            </a:r>
          </a:p>
        </p:txBody>
      </p:sp>
      <p:sp>
        <p:nvSpPr>
          <p:cNvPr id="35" name="TextBox 34">
            <a:extLst>
              <a:ext uri="{FF2B5EF4-FFF2-40B4-BE49-F238E27FC236}">
                <a16:creationId xmlns:a16="http://schemas.microsoft.com/office/drawing/2014/main" id="{19E75AC7-5BCB-4D1C-8ECB-A677FDAA832E}"/>
              </a:ext>
            </a:extLst>
          </p:cNvPr>
          <p:cNvSpPr txBox="1"/>
          <p:nvPr userDrawn="1"/>
        </p:nvSpPr>
        <p:spPr>
          <a:xfrm>
            <a:off x="6785682" y="2647386"/>
            <a:ext cx="1349982" cy="2054858"/>
          </a:xfrm>
          <a:prstGeom prst="rect">
            <a:avLst/>
          </a:prstGeom>
          <a:noFill/>
        </p:spPr>
        <p:txBody>
          <a:bodyPr wrap="square" rtlCol="0">
            <a:spAutoFit/>
          </a:bodyPr>
          <a:lstStyle/>
          <a:p>
            <a:pPr algn="ctr">
              <a:lnSpc>
                <a:spcPct val="110000"/>
              </a:lnSpc>
            </a:pPr>
            <a:r>
              <a:rPr lang="en-US" sz="1300" b="1" dirty="0">
                <a:latin typeface="Century Gothic" panose="020B0502020202020204" pitchFamily="34" charset="0"/>
                <a:cs typeface="Lato Light"/>
              </a:rPr>
              <a:t>30 emails later </a:t>
            </a:r>
            <a:r>
              <a:rPr lang="en-US" sz="1300" dirty="0">
                <a:latin typeface="Century Gothic" panose="020B0502020202020204" pitchFamily="34" charset="0"/>
                <a:cs typeface="Lato Light"/>
              </a:rPr>
              <a:t>in the client’s inbox, RIM’s inbox and everyone in cc on this subject, due to reply and forward.</a:t>
            </a:r>
          </a:p>
        </p:txBody>
      </p:sp>
      <p:sp>
        <p:nvSpPr>
          <p:cNvPr id="36" name="TextBox 35">
            <a:extLst>
              <a:ext uri="{FF2B5EF4-FFF2-40B4-BE49-F238E27FC236}">
                <a16:creationId xmlns:a16="http://schemas.microsoft.com/office/drawing/2014/main" id="{B9277045-6503-42B8-859B-E59067EE61DE}"/>
              </a:ext>
            </a:extLst>
          </p:cNvPr>
          <p:cNvSpPr txBox="1"/>
          <p:nvPr userDrawn="1"/>
        </p:nvSpPr>
        <p:spPr>
          <a:xfrm>
            <a:off x="8259130" y="2647386"/>
            <a:ext cx="1482910" cy="3935244"/>
          </a:xfrm>
          <a:prstGeom prst="rect">
            <a:avLst/>
          </a:prstGeom>
          <a:noFill/>
        </p:spPr>
        <p:txBody>
          <a:bodyPr wrap="square" rtlCol="0">
            <a:spAutoFit/>
          </a:bodyPr>
          <a:lstStyle/>
          <a:p>
            <a:pPr algn="ctr">
              <a:lnSpc>
                <a:spcPct val="110000"/>
              </a:lnSpc>
            </a:pPr>
            <a:r>
              <a:rPr lang="en-US" sz="1200" b="1" dirty="0">
                <a:latin typeface="Century Gothic" panose="020B0502020202020204" pitchFamily="34" charset="0"/>
                <a:cs typeface="Lato Light"/>
              </a:rPr>
              <a:t>Each individual touches all 30 emails t</a:t>
            </a:r>
            <a:r>
              <a:rPr lang="en-US" sz="1200" dirty="0">
                <a:latin typeface="Century Gothic" panose="020B0502020202020204" pitchFamily="34" charset="0"/>
                <a:cs typeface="Lato Light"/>
              </a:rPr>
              <a:t>o understand if the request has been resolved or who is owning it to resolve it accordingly.</a:t>
            </a:r>
          </a:p>
          <a:p>
            <a:pPr algn="ctr">
              <a:lnSpc>
                <a:spcPct val="110000"/>
              </a:lnSpc>
            </a:pPr>
            <a:endParaRPr lang="en-US" sz="1200" dirty="0">
              <a:latin typeface="Century Gothic" panose="020B0502020202020204" pitchFamily="34" charset="0"/>
              <a:cs typeface="Lato Light"/>
            </a:endParaRPr>
          </a:p>
          <a:p>
            <a:pPr algn="ctr">
              <a:lnSpc>
                <a:spcPct val="110000"/>
              </a:lnSpc>
            </a:pPr>
            <a:r>
              <a:rPr lang="en-US" sz="1200" dirty="0">
                <a:latin typeface="Century Gothic" panose="020B0502020202020204" pitchFamily="34" charset="0"/>
                <a:cs typeface="Lato Light"/>
              </a:rPr>
              <a:t>That email may stay in your inbox until you know it has been resolved, while more emails stack on top. Now, you’ve lost visibility. </a:t>
            </a:r>
          </a:p>
        </p:txBody>
      </p:sp>
      <p:sp>
        <p:nvSpPr>
          <p:cNvPr id="37" name="Freeform 110">
            <a:extLst>
              <a:ext uri="{FF2B5EF4-FFF2-40B4-BE49-F238E27FC236}">
                <a16:creationId xmlns:a16="http://schemas.microsoft.com/office/drawing/2014/main" id="{0094FEFD-DA9E-4372-A7BB-4D98B0E1FA87}"/>
              </a:ext>
            </a:extLst>
          </p:cNvPr>
          <p:cNvSpPr>
            <a:spLocks noChangeArrowheads="1"/>
          </p:cNvSpPr>
          <p:nvPr userDrawn="1"/>
        </p:nvSpPr>
        <p:spPr bwMode="auto">
          <a:xfrm>
            <a:off x="982124" y="1786383"/>
            <a:ext cx="585446" cy="531435"/>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rgbClr val="8F919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7145" tIns="8573" rIns="17145" bIns="8573" anchor="ctr"/>
          <a:lstStyle/>
          <a:p>
            <a:pPr>
              <a:defRPr/>
            </a:pPr>
            <a:endParaRPr lang="en-US" sz="900" dirty="0">
              <a:latin typeface="Century Gothic" panose="020B0502020202020204" pitchFamily="34" charset="0"/>
            </a:endParaRPr>
          </a:p>
        </p:txBody>
      </p:sp>
      <p:sp>
        <p:nvSpPr>
          <p:cNvPr id="38" name="Freeform 202">
            <a:extLst>
              <a:ext uri="{FF2B5EF4-FFF2-40B4-BE49-F238E27FC236}">
                <a16:creationId xmlns:a16="http://schemas.microsoft.com/office/drawing/2014/main" id="{41B91380-CAC5-4D15-A0AE-84C1687458B6}"/>
              </a:ext>
            </a:extLst>
          </p:cNvPr>
          <p:cNvSpPr>
            <a:spLocks noChangeArrowheads="1"/>
          </p:cNvSpPr>
          <p:nvPr userDrawn="1"/>
        </p:nvSpPr>
        <p:spPr bwMode="auto">
          <a:xfrm>
            <a:off x="5730567" y="1786383"/>
            <a:ext cx="530172" cy="545243"/>
          </a:xfrm>
          <a:custGeom>
            <a:avLst/>
            <a:gdLst>
              <a:gd name="T0" fmla="*/ 519 w 520"/>
              <a:gd name="T1" fmla="*/ 134 h 561"/>
              <a:gd name="T2" fmla="*/ 519 w 520"/>
              <a:gd name="T3" fmla="*/ 134 h 561"/>
              <a:gd name="T4" fmla="*/ 280 w 520"/>
              <a:gd name="T5" fmla="*/ 0 h 561"/>
              <a:gd name="T6" fmla="*/ 0 w 520"/>
              <a:gd name="T7" fmla="*/ 280 h 561"/>
              <a:gd name="T8" fmla="*/ 280 w 520"/>
              <a:gd name="T9" fmla="*/ 560 h 561"/>
              <a:gd name="T10" fmla="*/ 513 w 520"/>
              <a:gd name="T11" fmla="*/ 426 h 561"/>
              <a:gd name="T12" fmla="*/ 274 w 520"/>
              <a:gd name="T13" fmla="*/ 286 h 561"/>
              <a:gd name="T14" fmla="*/ 519 w 520"/>
              <a:gd name="T15" fmla="*/ 134 h 561"/>
              <a:gd name="T16" fmla="*/ 327 w 520"/>
              <a:gd name="T17" fmla="*/ 76 h 561"/>
              <a:gd name="T18" fmla="*/ 327 w 520"/>
              <a:gd name="T19" fmla="*/ 76 h 561"/>
              <a:gd name="T20" fmla="*/ 373 w 520"/>
              <a:gd name="T21" fmla="*/ 123 h 561"/>
              <a:gd name="T22" fmla="*/ 327 w 520"/>
              <a:gd name="T23" fmla="*/ 169 h 561"/>
              <a:gd name="T24" fmla="*/ 280 w 520"/>
              <a:gd name="T25" fmla="*/ 123 h 561"/>
              <a:gd name="T26" fmla="*/ 327 w 520"/>
              <a:gd name="T27" fmla="*/ 7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561">
                <a:moveTo>
                  <a:pt x="519" y="134"/>
                </a:moveTo>
                <a:lnTo>
                  <a:pt x="519" y="134"/>
                </a:lnTo>
                <a:cubicBezTo>
                  <a:pt x="467" y="59"/>
                  <a:pt x="379" y="0"/>
                  <a:pt x="280" y="0"/>
                </a:cubicBezTo>
                <a:cubicBezTo>
                  <a:pt x="123" y="0"/>
                  <a:pt x="0" y="128"/>
                  <a:pt x="0" y="280"/>
                </a:cubicBezTo>
                <a:cubicBezTo>
                  <a:pt x="0" y="437"/>
                  <a:pt x="123" y="560"/>
                  <a:pt x="280" y="560"/>
                </a:cubicBezTo>
                <a:cubicBezTo>
                  <a:pt x="379" y="560"/>
                  <a:pt x="467" y="507"/>
                  <a:pt x="513" y="426"/>
                </a:cubicBezTo>
                <a:cubicBezTo>
                  <a:pt x="274" y="286"/>
                  <a:pt x="274" y="286"/>
                  <a:pt x="274" y="286"/>
                </a:cubicBezTo>
                <a:lnTo>
                  <a:pt x="519" y="134"/>
                </a:lnTo>
                <a:close/>
                <a:moveTo>
                  <a:pt x="327" y="76"/>
                </a:moveTo>
                <a:lnTo>
                  <a:pt x="327" y="76"/>
                </a:lnTo>
                <a:cubicBezTo>
                  <a:pt x="350" y="76"/>
                  <a:pt x="373" y="99"/>
                  <a:pt x="373" y="123"/>
                </a:cubicBezTo>
                <a:cubicBezTo>
                  <a:pt x="373" y="146"/>
                  <a:pt x="350" y="169"/>
                  <a:pt x="327" y="169"/>
                </a:cubicBezTo>
                <a:cubicBezTo>
                  <a:pt x="303" y="169"/>
                  <a:pt x="280" y="146"/>
                  <a:pt x="280" y="123"/>
                </a:cubicBezTo>
                <a:cubicBezTo>
                  <a:pt x="280" y="99"/>
                  <a:pt x="303" y="76"/>
                  <a:pt x="327" y="76"/>
                </a:cubicBezTo>
                <a:close/>
              </a:path>
            </a:pathLst>
          </a:custGeom>
          <a:solidFill>
            <a:srgbClr val="8F9193"/>
          </a:solidFill>
          <a:ln>
            <a:noFill/>
          </a:ln>
          <a:effectLst/>
        </p:spPr>
        <p:txBody>
          <a:bodyPr wrap="none" lIns="76183" tIns="38092" rIns="76183" bIns="38092" anchor="ctr"/>
          <a:lstStyle/>
          <a:p>
            <a:endParaRPr lang="en-US" sz="1000" dirty="0">
              <a:latin typeface="Century Gothic" panose="020B0502020202020204" pitchFamily="34" charset="0"/>
              <a:cs typeface="Lato Light"/>
            </a:endParaRPr>
          </a:p>
        </p:txBody>
      </p:sp>
      <p:pic>
        <p:nvPicPr>
          <p:cNvPr id="39" name="Picture 38" descr="Screen Clipping">
            <a:extLst>
              <a:ext uri="{FF2B5EF4-FFF2-40B4-BE49-F238E27FC236}">
                <a16:creationId xmlns:a16="http://schemas.microsoft.com/office/drawing/2014/main" id="{54815517-8DB7-4519-993D-DCF45DE85954}"/>
              </a:ext>
            </a:extLst>
          </p:cNvPr>
          <p:cNvPicPr>
            <a:picLocks noChangeAspect="1"/>
          </p:cNvPicPr>
          <p:nvPr userDrawn="1"/>
        </p:nvPicPr>
        <p:blipFill>
          <a:blip r:embed="rId11" cstate="print">
            <a:extLst>
              <a:ext uri="{28A0092B-C50C-407E-A947-70E740481C1C}">
                <a14:useLocalDpi xmlns:a14="http://schemas.microsoft.com/office/drawing/2010/main"/>
              </a:ext>
            </a:extLst>
          </a:blip>
          <a:stretch>
            <a:fillRect/>
          </a:stretch>
        </p:blipFill>
        <p:spPr>
          <a:xfrm>
            <a:off x="2536961" y="1751084"/>
            <a:ext cx="608406" cy="566734"/>
          </a:xfrm>
          <a:prstGeom prst="rect">
            <a:avLst/>
          </a:prstGeom>
          <a:solidFill>
            <a:srgbClr val="333333"/>
          </a:solidFill>
        </p:spPr>
      </p:pic>
      <p:pic>
        <p:nvPicPr>
          <p:cNvPr id="40" name="Picture 39" descr="Screen Clipping">
            <a:extLst>
              <a:ext uri="{FF2B5EF4-FFF2-40B4-BE49-F238E27FC236}">
                <a16:creationId xmlns:a16="http://schemas.microsoft.com/office/drawing/2014/main" id="{A537EE9C-949F-49AA-AAE3-2426C65C82D0}"/>
              </a:ext>
            </a:extLst>
          </p:cNvPr>
          <p:cNvPicPr>
            <a:picLocks noChangeAspect="1"/>
          </p:cNvPicPr>
          <p:nvPr userDrawn="1"/>
        </p:nvPicPr>
        <p:blipFill>
          <a:blip r:embed="rId12">
            <a:extLst>
              <a:ext uri="{28A0092B-C50C-407E-A947-70E740481C1C}">
                <a14:useLocalDpi xmlns:a14="http://schemas.microsoft.com/office/drawing/2010/main"/>
              </a:ext>
            </a:extLst>
          </a:blip>
          <a:stretch>
            <a:fillRect/>
          </a:stretch>
        </p:blipFill>
        <p:spPr>
          <a:xfrm>
            <a:off x="4105742" y="1756021"/>
            <a:ext cx="552866" cy="627458"/>
          </a:xfrm>
          <a:prstGeom prst="rect">
            <a:avLst/>
          </a:prstGeom>
          <a:solidFill>
            <a:srgbClr val="333333"/>
          </a:solidFill>
          <a:ln>
            <a:noFill/>
          </a:ln>
        </p:spPr>
      </p:pic>
      <p:sp>
        <p:nvSpPr>
          <p:cNvPr id="41" name="AutoShape 105">
            <a:extLst>
              <a:ext uri="{FF2B5EF4-FFF2-40B4-BE49-F238E27FC236}">
                <a16:creationId xmlns:a16="http://schemas.microsoft.com/office/drawing/2014/main" id="{F1D064C7-6D95-4630-AC19-ADAD5ACD7E9C}"/>
              </a:ext>
            </a:extLst>
          </p:cNvPr>
          <p:cNvSpPr>
            <a:spLocks/>
          </p:cNvSpPr>
          <p:nvPr userDrawn="1"/>
        </p:nvSpPr>
        <p:spPr bwMode="auto">
          <a:xfrm>
            <a:off x="8859268" y="1817219"/>
            <a:ext cx="445121" cy="4571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91" y="17891"/>
                </a:moveTo>
                <a:cubicBezTo>
                  <a:pt x="21461" y="18164"/>
                  <a:pt x="21599" y="18475"/>
                  <a:pt x="21599" y="18824"/>
                </a:cubicBezTo>
                <a:cubicBezTo>
                  <a:pt x="21599" y="19176"/>
                  <a:pt x="21461" y="19490"/>
                  <a:pt x="21191" y="19760"/>
                </a:cubicBezTo>
                <a:lnTo>
                  <a:pt x="19784" y="21192"/>
                </a:lnTo>
                <a:cubicBezTo>
                  <a:pt x="19514" y="21465"/>
                  <a:pt x="19196" y="21599"/>
                  <a:pt x="18829" y="21599"/>
                </a:cubicBezTo>
                <a:cubicBezTo>
                  <a:pt x="18465" y="21599"/>
                  <a:pt x="18150" y="21465"/>
                  <a:pt x="17889" y="21192"/>
                </a:cubicBezTo>
                <a:lnTo>
                  <a:pt x="10800" y="14101"/>
                </a:lnTo>
                <a:lnTo>
                  <a:pt x="3684" y="21192"/>
                </a:lnTo>
                <a:cubicBezTo>
                  <a:pt x="3410" y="21465"/>
                  <a:pt x="3099" y="21599"/>
                  <a:pt x="2749" y="21599"/>
                </a:cubicBezTo>
                <a:cubicBezTo>
                  <a:pt x="2397" y="21599"/>
                  <a:pt x="2083" y="21465"/>
                  <a:pt x="1815" y="21192"/>
                </a:cubicBezTo>
                <a:lnTo>
                  <a:pt x="408" y="19787"/>
                </a:lnTo>
                <a:cubicBezTo>
                  <a:pt x="135" y="19520"/>
                  <a:pt x="0" y="19200"/>
                  <a:pt x="0" y="18839"/>
                </a:cubicBezTo>
                <a:cubicBezTo>
                  <a:pt x="0" y="18481"/>
                  <a:pt x="135" y="18164"/>
                  <a:pt x="408" y="17891"/>
                </a:cubicBezTo>
                <a:lnTo>
                  <a:pt x="7556" y="10731"/>
                </a:lnTo>
                <a:lnTo>
                  <a:pt x="408" y="3708"/>
                </a:lnTo>
                <a:cubicBezTo>
                  <a:pt x="135" y="3435"/>
                  <a:pt x="0" y="3121"/>
                  <a:pt x="0" y="2760"/>
                </a:cubicBezTo>
                <a:cubicBezTo>
                  <a:pt x="0" y="2399"/>
                  <a:pt x="135" y="2082"/>
                  <a:pt x="408" y="1815"/>
                </a:cubicBezTo>
                <a:lnTo>
                  <a:pt x="1815" y="407"/>
                </a:lnTo>
                <a:cubicBezTo>
                  <a:pt x="2085" y="135"/>
                  <a:pt x="2403" y="0"/>
                  <a:pt x="2770" y="0"/>
                </a:cubicBezTo>
                <a:cubicBezTo>
                  <a:pt x="3134" y="0"/>
                  <a:pt x="3449" y="134"/>
                  <a:pt x="3710" y="407"/>
                </a:cubicBezTo>
                <a:lnTo>
                  <a:pt x="10800" y="7486"/>
                </a:lnTo>
                <a:lnTo>
                  <a:pt x="17889" y="407"/>
                </a:lnTo>
                <a:cubicBezTo>
                  <a:pt x="18159" y="135"/>
                  <a:pt x="18476" y="0"/>
                  <a:pt x="18838" y="0"/>
                </a:cubicBezTo>
                <a:cubicBezTo>
                  <a:pt x="19196" y="0"/>
                  <a:pt x="19514" y="134"/>
                  <a:pt x="19784" y="407"/>
                </a:cubicBezTo>
                <a:lnTo>
                  <a:pt x="21191" y="1815"/>
                </a:lnTo>
                <a:cubicBezTo>
                  <a:pt x="21461" y="2082"/>
                  <a:pt x="21599" y="2402"/>
                  <a:pt x="21599" y="2769"/>
                </a:cubicBezTo>
                <a:cubicBezTo>
                  <a:pt x="21599" y="3133"/>
                  <a:pt x="21461" y="3447"/>
                  <a:pt x="21191" y="3708"/>
                </a:cubicBezTo>
                <a:lnTo>
                  <a:pt x="14043" y="10869"/>
                </a:lnTo>
                <a:lnTo>
                  <a:pt x="21191" y="17891"/>
                </a:lnTo>
                <a:close/>
              </a:path>
            </a:pathLst>
          </a:custGeom>
          <a:solidFill>
            <a:srgbClr val="333333"/>
          </a:solidFill>
          <a:ln>
            <a:noFill/>
          </a:ln>
          <a:effectLst/>
        </p:spPr>
        <p:txBody>
          <a:bodyPr lIns="50789" tIns="50789" rIns="50789" bIns="50789" anchor="ctr"/>
          <a:lstStyle/>
          <a:p>
            <a:pPr defTabSz="457098">
              <a:defRPr/>
            </a:pPr>
            <a:endParaRPr lang="es-ES" sz="2900" dirty="0">
              <a:solidFill>
                <a:schemeClr val="bg1"/>
              </a:solidFill>
              <a:effectLst>
                <a:outerShdw blurRad="38100" dist="38100" dir="2700000" algn="tl">
                  <a:srgbClr val="000000"/>
                </a:outerShdw>
              </a:effectLst>
              <a:latin typeface="Century Gothic" panose="020B0502020202020204" pitchFamily="34" charset="0"/>
              <a:cs typeface="Gill Sans" charset="0"/>
              <a:sym typeface="Gill Sans" charset="0"/>
            </a:endParaRPr>
          </a:p>
        </p:txBody>
      </p:sp>
      <p:pic>
        <p:nvPicPr>
          <p:cNvPr id="42" name="Picture 41" descr="Screen Clipping">
            <a:extLst>
              <a:ext uri="{FF2B5EF4-FFF2-40B4-BE49-F238E27FC236}">
                <a16:creationId xmlns:a16="http://schemas.microsoft.com/office/drawing/2014/main" id="{C73EE7CC-082B-4B9A-9E01-AB2C6A8F16FB}"/>
              </a:ext>
            </a:extLst>
          </p:cNvPr>
          <p:cNvPicPr>
            <a:picLocks noChangeAspect="1"/>
          </p:cNvPicPr>
          <p:nvPr userDrawn="1"/>
        </p:nvPicPr>
        <p:blipFill>
          <a:blip r:embed="rId13">
            <a:extLst>
              <a:ext uri="{28A0092B-C50C-407E-A947-70E740481C1C}">
                <a14:useLocalDpi xmlns:a14="http://schemas.microsoft.com/office/drawing/2010/main"/>
              </a:ext>
            </a:extLst>
          </a:blip>
          <a:stretch>
            <a:fillRect/>
          </a:stretch>
        </p:blipFill>
        <p:spPr>
          <a:xfrm>
            <a:off x="7204015" y="1634333"/>
            <a:ext cx="747182" cy="800236"/>
          </a:xfrm>
          <a:prstGeom prst="rect">
            <a:avLst/>
          </a:prstGeom>
        </p:spPr>
      </p:pic>
      <p:pic>
        <p:nvPicPr>
          <p:cNvPr id="43" name="Picture 42" descr="Screen Clipping">
            <a:extLst>
              <a:ext uri="{FF2B5EF4-FFF2-40B4-BE49-F238E27FC236}">
                <a16:creationId xmlns:a16="http://schemas.microsoft.com/office/drawing/2014/main" id="{B845C76C-C64F-49E9-882F-885EA1FA99D7}"/>
              </a:ext>
            </a:extLst>
          </p:cNvPr>
          <p:cNvPicPr>
            <a:picLocks noChangeAspect="1"/>
          </p:cNvPicPr>
          <p:nvPr userDrawn="1"/>
        </p:nvPicPr>
        <p:blipFill>
          <a:blip r:embed="rId14">
            <a:extLst>
              <a:ext uri="{28A0092B-C50C-407E-A947-70E740481C1C}">
                <a14:useLocalDpi xmlns:a14="http://schemas.microsoft.com/office/drawing/2010/main"/>
              </a:ext>
            </a:extLst>
          </a:blip>
          <a:stretch>
            <a:fillRect/>
          </a:stretch>
        </p:blipFill>
        <p:spPr>
          <a:xfrm>
            <a:off x="10303751" y="1744503"/>
            <a:ext cx="773193" cy="579895"/>
          </a:xfrm>
          <a:prstGeom prst="rect">
            <a:avLst/>
          </a:prstGeom>
        </p:spPr>
      </p:pic>
    </p:spTree>
    <p:extLst>
      <p:ext uri="{BB962C8B-B14F-4D97-AF65-F5344CB8AC3E}">
        <p14:creationId xmlns:p14="http://schemas.microsoft.com/office/powerpoint/2010/main" val="34974161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ase Management">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D6B46D90-55D5-4BC6-8126-F342D399F507}"/>
              </a:ext>
            </a:extLst>
          </p:cNvPr>
          <p:cNvGrpSpPr/>
          <p:nvPr userDrawn="1"/>
        </p:nvGrpSpPr>
        <p:grpSpPr>
          <a:xfrm>
            <a:off x="-24056" y="6015226"/>
            <a:ext cx="5312336" cy="853408"/>
            <a:chOff x="-24056" y="6188095"/>
            <a:chExt cx="4489377" cy="669905"/>
          </a:xfrm>
        </p:grpSpPr>
        <p:sp>
          <p:nvSpPr>
            <p:cNvPr id="42" name="Isosceles Triangle 41">
              <a:extLst>
                <a:ext uri="{FF2B5EF4-FFF2-40B4-BE49-F238E27FC236}">
                  <a16:creationId xmlns:a16="http://schemas.microsoft.com/office/drawing/2014/main" id="{737E7750-240E-4A37-9A61-F2FA927023F2}"/>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Isosceles Triangle 42">
              <a:extLst>
                <a:ext uri="{FF2B5EF4-FFF2-40B4-BE49-F238E27FC236}">
                  <a16:creationId xmlns:a16="http://schemas.microsoft.com/office/drawing/2014/main" id="{E524F23C-CE21-43A7-B667-2BCCA7067E0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4" name="Picture 73">
            <a:extLst>
              <a:ext uri="{FF2B5EF4-FFF2-40B4-BE49-F238E27FC236}">
                <a16:creationId xmlns:a16="http://schemas.microsoft.com/office/drawing/2014/main" id="{488EAE1A-B801-481C-AD25-83D179FCEF96}"/>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75" name="Isosceles Triangle 74">
            <a:extLst>
              <a:ext uri="{FF2B5EF4-FFF2-40B4-BE49-F238E27FC236}">
                <a16:creationId xmlns:a16="http://schemas.microsoft.com/office/drawing/2014/main" id="{49198A96-E6EA-4EE0-924E-5F20049E1A54}"/>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9" name="Picture 6" descr="Forester Regular">
            <a:extLst>
              <a:ext uri="{FF2B5EF4-FFF2-40B4-BE49-F238E27FC236}">
                <a16:creationId xmlns:a16="http://schemas.microsoft.com/office/drawing/2014/main" id="{8137A443-9F70-4A7C-B388-DF59D1FA9EA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49" name="Title 1">
            <a:extLst>
              <a:ext uri="{FF2B5EF4-FFF2-40B4-BE49-F238E27FC236}">
                <a16:creationId xmlns:a16="http://schemas.microsoft.com/office/drawing/2014/main" id="{94BB250E-C3EA-4C03-BD2E-6257F62DA189}"/>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1"/>
                </a:solidFill>
              </a:rPr>
              <a:t>CASE</a:t>
            </a:r>
            <a:r>
              <a:rPr lang="en-US" sz="3600" dirty="0"/>
              <a:t> management</a:t>
            </a:r>
          </a:p>
        </p:txBody>
      </p:sp>
      <p:sp>
        <p:nvSpPr>
          <p:cNvPr id="50" name="Chevron 20">
            <a:extLst>
              <a:ext uri="{FF2B5EF4-FFF2-40B4-BE49-F238E27FC236}">
                <a16:creationId xmlns:a16="http://schemas.microsoft.com/office/drawing/2014/main" id="{9F1AD254-27DB-4D44-9F1B-B47ED4AB8E1B}"/>
              </a:ext>
            </a:extLst>
          </p:cNvPr>
          <p:cNvSpPr/>
          <p:nvPr userDrawn="1"/>
        </p:nvSpPr>
        <p:spPr>
          <a:xfrm>
            <a:off x="680787" y="1444832"/>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51" name="Chevron 21">
            <a:extLst>
              <a:ext uri="{FF2B5EF4-FFF2-40B4-BE49-F238E27FC236}">
                <a16:creationId xmlns:a16="http://schemas.microsoft.com/office/drawing/2014/main" id="{E9F09169-A376-48EF-A75E-FB79F6113A7F}"/>
              </a:ext>
            </a:extLst>
          </p:cNvPr>
          <p:cNvSpPr/>
          <p:nvPr userDrawn="1"/>
        </p:nvSpPr>
        <p:spPr>
          <a:xfrm>
            <a:off x="2243499" y="1444832"/>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52" name="Chevron 22">
            <a:extLst>
              <a:ext uri="{FF2B5EF4-FFF2-40B4-BE49-F238E27FC236}">
                <a16:creationId xmlns:a16="http://schemas.microsoft.com/office/drawing/2014/main" id="{6D18A3DF-D6BA-4D7B-82A6-02DF2EA02620}"/>
              </a:ext>
            </a:extLst>
          </p:cNvPr>
          <p:cNvSpPr/>
          <p:nvPr userDrawn="1"/>
        </p:nvSpPr>
        <p:spPr>
          <a:xfrm>
            <a:off x="3806211" y="1444832"/>
            <a:ext cx="1473448" cy="991024"/>
          </a:xfrm>
          <a:prstGeom prst="chevron">
            <a:avLst>
              <a:gd name="adj" fmla="val 31257"/>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53" name="Chevron 23">
            <a:extLst>
              <a:ext uri="{FF2B5EF4-FFF2-40B4-BE49-F238E27FC236}">
                <a16:creationId xmlns:a16="http://schemas.microsoft.com/office/drawing/2014/main" id="{43F9A622-91CE-41E9-BDB4-AE495A39EE0D}"/>
              </a:ext>
            </a:extLst>
          </p:cNvPr>
          <p:cNvSpPr/>
          <p:nvPr userDrawn="1"/>
        </p:nvSpPr>
        <p:spPr>
          <a:xfrm>
            <a:off x="5368923" y="1444832"/>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57" name="Chevron 24">
            <a:extLst>
              <a:ext uri="{FF2B5EF4-FFF2-40B4-BE49-F238E27FC236}">
                <a16:creationId xmlns:a16="http://schemas.microsoft.com/office/drawing/2014/main" id="{88149DCD-BFBE-43A2-8016-CBA8EF4DBB9E}"/>
              </a:ext>
            </a:extLst>
          </p:cNvPr>
          <p:cNvSpPr/>
          <p:nvPr userDrawn="1"/>
        </p:nvSpPr>
        <p:spPr>
          <a:xfrm>
            <a:off x="6928346" y="1444832"/>
            <a:ext cx="1473448" cy="991024"/>
          </a:xfrm>
          <a:prstGeom prst="chevron">
            <a:avLst>
              <a:gd name="adj" fmla="val 31257"/>
            </a:avLst>
          </a:prstGeom>
          <a:solidFill>
            <a:schemeClr val="bg1"/>
          </a:solidFill>
          <a:ln w="28575">
            <a:solidFill>
              <a:srgbClr val="33333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58" name="TextBox 57">
            <a:extLst>
              <a:ext uri="{FF2B5EF4-FFF2-40B4-BE49-F238E27FC236}">
                <a16:creationId xmlns:a16="http://schemas.microsoft.com/office/drawing/2014/main" id="{C97BF807-43BA-4639-8554-9C4722FE9A4A}"/>
              </a:ext>
            </a:extLst>
          </p:cNvPr>
          <p:cNvSpPr txBox="1"/>
          <p:nvPr userDrawn="1"/>
        </p:nvSpPr>
        <p:spPr>
          <a:xfrm>
            <a:off x="614660" y="2587276"/>
            <a:ext cx="1349982" cy="2356799"/>
          </a:xfrm>
          <a:prstGeom prst="rect">
            <a:avLst/>
          </a:prstGeom>
          <a:noFill/>
        </p:spPr>
        <p:txBody>
          <a:bodyPr wrap="square" rtlCol="0">
            <a:spAutoFit/>
          </a:bodyPr>
          <a:lstStyle/>
          <a:p>
            <a:pPr algn="ctr">
              <a:lnSpc>
                <a:spcPct val="110000"/>
              </a:lnSpc>
            </a:pPr>
            <a:r>
              <a:rPr lang="en-US" sz="1500" b="1" dirty="0">
                <a:latin typeface="Century Gothic" panose="020B0502020202020204" pitchFamily="34" charset="0"/>
                <a:cs typeface="Lato Light"/>
              </a:rPr>
              <a:t>CASE view </a:t>
            </a:r>
            <a:r>
              <a:rPr lang="en-US" sz="1500" dirty="0">
                <a:latin typeface="Century Gothic" panose="020B0502020202020204" pitchFamily="34" charset="0"/>
                <a:cs typeface="Lato Light"/>
              </a:rPr>
              <a:t>is created for CASES owned by the client or CASES that RIM has submitted to the client. </a:t>
            </a:r>
          </a:p>
        </p:txBody>
      </p:sp>
      <p:sp>
        <p:nvSpPr>
          <p:cNvPr id="59" name="TextBox 58">
            <a:extLst>
              <a:ext uri="{FF2B5EF4-FFF2-40B4-BE49-F238E27FC236}">
                <a16:creationId xmlns:a16="http://schemas.microsoft.com/office/drawing/2014/main" id="{51791EEE-802C-449F-A644-ED9950ECD1B3}"/>
              </a:ext>
            </a:extLst>
          </p:cNvPr>
          <p:cNvSpPr txBox="1"/>
          <p:nvPr userDrawn="1"/>
        </p:nvSpPr>
        <p:spPr>
          <a:xfrm>
            <a:off x="2126056" y="2582564"/>
            <a:ext cx="1530937" cy="579261"/>
          </a:xfrm>
          <a:prstGeom prst="rect">
            <a:avLst/>
          </a:prstGeom>
          <a:noFill/>
        </p:spPr>
        <p:txBody>
          <a:bodyPr wrap="square" rtlCol="0">
            <a:spAutoFit/>
          </a:bodyPr>
          <a:lstStyle>
            <a:defPPr>
              <a:defRPr lang="en-US"/>
            </a:defPPr>
            <a:lvl1pPr algn="ctr">
              <a:lnSpc>
                <a:spcPct val="110000"/>
              </a:lnSpc>
              <a:defRPr sz="1100">
                <a:latin typeface="Century Gothic" panose="020B0502020202020204" pitchFamily="34" charset="0"/>
                <a:cs typeface="Lato Light"/>
              </a:defRPr>
            </a:lvl1pPr>
          </a:lstStyle>
          <a:p>
            <a:r>
              <a:rPr lang="en-US" sz="1500" dirty="0"/>
              <a:t>CASE comes into </a:t>
            </a:r>
            <a:r>
              <a:rPr lang="en-US" sz="1500" b="1" dirty="0"/>
              <a:t>QUEUE</a:t>
            </a:r>
            <a:r>
              <a:rPr lang="en-US" sz="1500" dirty="0"/>
              <a:t>.</a:t>
            </a:r>
            <a:endParaRPr lang="en-US" sz="1500" b="1" dirty="0"/>
          </a:p>
        </p:txBody>
      </p:sp>
      <p:sp>
        <p:nvSpPr>
          <p:cNvPr id="60" name="TextBox 59">
            <a:extLst>
              <a:ext uri="{FF2B5EF4-FFF2-40B4-BE49-F238E27FC236}">
                <a16:creationId xmlns:a16="http://schemas.microsoft.com/office/drawing/2014/main" id="{256482A6-A640-4040-86EA-D7B93F7C442B}"/>
              </a:ext>
            </a:extLst>
          </p:cNvPr>
          <p:cNvSpPr txBox="1"/>
          <p:nvPr userDrawn="1"/>
        </p:nvSpPr>
        <p:spPr>
          <a:xfrm>
            <a:off x="3711745" y="2600440"/>
            <a:ext cx="1444976" cy="579261"/>
          </a:xfrm>
          <a:prstGeom prst="rect">
            <a:avLst/>
          </a:prstGeom>
          <a:noFill/>
        </p:spPr>
        <p:txBody>
          <a:bodyPr wrap="square" rtlCol="0">
            <a:spAutoFit/>
          </a:bodyPr>
          <a:lstStyle/>
          <a:p>
            <a:pPr algn="ctr">
              <a:lnSpc>
                <a:spcPct val="110000"/>
              </a:lnSpc>
            </a:pPr>
            <a:r>
              <a:rPr lang="en-US" sz="1500" dirty="0">
                <a:latin typeface="Century Gothic" panose="020B0502020202020204" pitchFamily="34" charset="0"/>
                <a:cs typeface="Lato Light"/>
              </a:rPr>
              <a:t>Assign </a:t>
            </a:r>
            <a:r>
              <a:rPr lang="en-US" sz="1500" b="1" dirty="0">
                <a:latin typeface="Century Gothic" panose="020B0502020202020204" pitchFamily="34" charset="0"/>
                <a:cs typeface="Lato Light"/>
              </a:rPr>
              <a:t>CASE owner</a:t>
            </a:r>
            <a:r>
              <a:rPr lang="en-US" sz="1500" dirty="0">
                <a:latin typeface="Century Gothic" panose="020B0502020202020204" pitchFamily="34" charset="0"/>
                <a:cs typeface="Lato Light"/>
              </a:rPr>
              <a:t>.</a:t>
            </a:r>
          </a:p>
        </p:txBody>
      </p:sp>
      <p:sp>
        <p:nvSpPr>
          <p:cNvPr id="61" name="TextBox 60">
            <a:extLst>
              <a:ext uri="{FF2B5EF4-FFF2-40B4-BE49-F238E27FC236}">
                <a16:creationId xmlns:a16="http://schemas.microsoft.com/office/drawing/2014/main" id="{B41ECB4B-43DC-4C3A-B564-5509250AECF0}"/>
              </a:ext>
            </a:extLst>
          </p:cNvPr>
          <p:cNvSpPr txBox="1"/>
          <p:nvPr userDrawn="1"/>
        </p:nvSpPr>
        <p:spPr>
          <a:xfrm>
            <a:off x="5279659" y="2582564"/>
            <a:ext cx="1544514" cy="4035400"/>
          </a:xfrm>
          <a:prstGeom prst="rect">
            <a:avLst/>
          </a:prstGeom>
          <a:noFill/>
        </p:spPr>
        <p:txBody>
          <a:bodyPr wrap="square" rtlCol="0">
            <a:spAutoFit/>
          </a:bodyPr>
          <a:lstStyle/>
          <a:p>
            <a:pPr algn="ctr">
              <a:lnSpc>
                <a:spcPct val="110000"/>
              </a:lnSpc>
            </a:pPr>
            <a:r>
              <a:rPr lang="en-US" sz="1300" b="1" dirty="0">
                <a:latin typeface="Century Gothic" panose="020B0502020202020204" pitchFamily="34" charset="0"/>
                <a:cs typeface="Lato Light"/>
              </a:rPr>
              <a:t>Chatter</a:t>
            </a:r>
            <a:r>
              <a:rPr lang="en-US" sz="1300" dirty="0">
                <a:latin typeface="Century Gothic" panose="020B0502020202020204" pitchFamily="34" charset="0"/>
                <a:cs typeface="Lato Light"/>
              </a:rPr>
              <a:t> between client &amp; RIM directly on the CASE. </a:t>
            </a:r>
          </a:p>
          <a:p>
            <a:pPr algn="ctr">
              <a:lnSpc>
                <a:spcPct val="110000"/>
              </a:lnSpc>
            </a:pPr>
            <a:endParaRPr lang="en-US" sz="1300" dirty="0">
              <a:latin typeface="Century Gothic" panose="020B0502020202020204" pitchFamily="34" charset="0"/>
              <a:cs typeface="Lato Light"/>
            </a:endParaRPr>
          </a:p>
          <a:p>
            <a:pPr algn="ctr">
              <a:lnSpc>
                <a:spcPct val="110000"/>
              </a:lnSpc>
            </a:pPr>
            <a:r>
              <a:rPr lang="en-US" sz="1300" dirty="0">
                <a:latin typeface="Century Gothic" panose="020B0502020202020204" pitchFamily="34" charset="0"/>
                <a:cs typeface="Lato Light"/>
              </a:rPr>
              <a:t>If </a:t>
            </a:r>
            <a:r>
              <a:rPr lang="en-US" sz="1300" b="1" dirty="0">
                <a:latin typeface="Century Gothic" panose="020B0502020202020204" pitchFamily="34" charset="0"/>
                <a:cs typeface="Lato Light"/>
              </a:rPr>
              <a:t>E2C</a:t>
            </a:r>
            <a:r>
              <a:rPr lang="en-US" sz="1300" dirty="0">
                <a:latin typeface="Century Gothic" panose="020B0502020202020204" pitchFamily="34" charset="0"/>
                <a:cs typeface="Lato Light"/>
              </a:rPr>
              <a:t> (Email to Case) is enabled, use the email function to communicate with client, out of service console. </a:t>
            </a:r>
          </a:p>
          <a:p>
            <a:pPr algn="ctr">
              <a:lnSpc>
                <a:spcPct val="110000"/>
              </a:lnSpc>
            </a:pPr>
            <a:endParaRPr lang="en-US" sz="1300" dirty="0">
              <a:latin typeface="Century Gothic" panose="020B0502020202020204" pitchFamily="34" charset="0"/>
              <a:cs typeface="Lato Light"/>
            </a:endParaRPr>
          </a:p>
          <a:p>
            <a:pPr algn="ctr">
              <a:lnSpc>
                <a:spcPct val="110000"/>
              </a:lnSpc>
            </a:pPr>
            <a:r>
              <a:rPr lang="en-US" sz="1300" b="1" dirty="0">
                <a:latin typeface="Century Gothic" panose="020B0502020202020204" pitchFamily="34" charset="0"/>
                <a:cs typeface="Lato Light"/>
              </a:rPr>
              <a:t>Attach documents inside the Case</a:t>
            </a:r>
            <a:r>
              <a:rPr lang="en-US" sz="1300" dirty="0">
                <a:latin typeface="Century Gothic" panose="020B0502020202020204" pitchFamily="34" charset="0"/>
                <a:cs typeface="Lato Light"/>
              </a:rPr>
              <a:t>, if needed.  </a:t>
            </a:r>
          </a:p>
        </p:txBody>
      </p:sp>
      <p:sp>
        <p:nvSpPr>
          <p:cNvPr id="62" name="TextBox 61">
            <a:extLst>
              <a:ext uri="{FF2B5EF4-FFF2-40B4-BE49-F238E27FC236}">
                <a16:creationId xmlns:a16="http://schemas.microsoft.com/office/drawing/2014/main" id="{4D27C919-5464-4F91-B406-85B06A407DF5}"/>
              </a:ext>
            </a:extLst>
          </p:cNvPr>
          <p:cNvSpPr txBox="1"/>
          <p:nvPr userDrawn="1"/>
        </p:nvSpPr>
        <p:spPr>
          <a:xfrm>
            <a:off x="10047192" y="2582564"/>
            <a:ext cx="1411715" cy="1848968"/>
          </a:xfrm>
          <a:prstGeom prst="rect">
            <a:avLst/>
          </a:prstGeom>
          <a:noFill/>
        </p:spPr>
        <p:txBody>
          <a:bodyPr wrap="square" rtlCol="0">
            <a:spAutoFit/>
          </a:bodyPr>
          <a:lstStyle/>
          <a:p>
            <a:pPr algn="ctr">
              <a:lnSpc>
                <a:spcPct val="110000"/>
              </a:lnSpc>
            </a:pPr>
            <a:r>
              <a:rPr lang="en-US" sz="1500" b="1" dirty="0">
                <a:latin typeface="Century Gothic" panose="020B0502020202020204" pitchFamily="34" charset="0"/>
                <a:cs typeface="Lato Light"/>
              </a:rPr>
              <a:t>Close CASE</a:t>
            </a:r>
            <a:r>
              <a:rPr lang="en-US" sz="1500" dirty="0">
                <a:latin typeface="Century Gothic" panose="020B0502020202020204" pitchFamily="34" charset="0"/>
                <a:cs typeface="Lato Light"/>
              </a:rPr>
              <a:t>. </a:t>
            </a:r>
          </a:p>
          <a:p>
            <a:pPr algn="ctr">
              <a:lnSpc>
                <a:spcPct val="110000"/>
              </a:lnSpc>
            </a:pPr>
            <a:endParaRPr lang="en-US" sz="1500" dirty="0">
              <a:latin typeface="Century Gothic" panose="020B0502020202020204" pitchFamily="34" charset="0"/>
              <a:cs typeface="Lato Light"/>
            </a:endParaRPr>
          </a:p>
          <a:p>
            <a:pPr algn="ctr">
              <a:lnSpc>
                <a:spcPct val="110000"/>
              </a:lnSpc>
            </a:pPr>
            <a:r>
              <a:rPr lang="en-US" sz="1500" dirty="0">
                <a:latin typeface="Century Gothic" panose="020B0502020202020204" pitchFamily="34" charset="0"/>
                <a:cs typeface="Lato Light"/>
              </a:rPr>
              <a:t>Time stamped and measureable.</a:t>
            </a:r>
          </a:p>
        </p:txBody>
      </p:sp>
      <p:sp>
        <p:nvSpPr>
          <p:cNvPr id="63" name="Chevron 30">
            <a:extLst>
              <a:ext uri="{FF2B5EF4-FFF2-40B4-BE49-F238E27FC236}">
                <a16:creationId xmlns:a16="http://schemas.microsoft.com/office/drawing/2014/main" id="{5245665C-D73A-42A2-830F-0DA23E01C31C}"/>
              </a:ext>
            </a:extLst>
          </p:cNvPr>
          <p:cNvSpPr/>
          <p:nvPr userDrawn="1"/>
        </p:nvSpPr>
        <p:spPr>
          <a:xfrm>
            <a:off x="8487769" y="1444832"/>
            <a:ext cx="1473448" cy="991024"/>
          </a:xfrm>
          <a:prstGeom prst="chevron">
            <a:avLst>
              <a:gd name="adj" fmla="val 31257"/>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64" name="Chevron 31">
            <a:extLst>
              <a:ext uri="{FF2B5EF4-FFF2-40B4-BE49-F238E27FC236}">
                <a16:creationId xmlns:a16="http://schemas.microsoft.com/office/drawing/2014/main" id="{D2AE152F-CAF9-4E52-9B4E-673B46ECE0F8}"/>
              </a:ext>
            </a:extLst>
          </p:cNvPr>
          <p:cNvSpPr/>
          <p:nvPr userDrawn="1"/>
        </p:nvSpPr>
        <p:spPr>
          <a:xfrm>
            <a:off x="10047192" y="1444832"/>
            <a:ext cx="1473448" cy="991024"/>
          </a:xfrm>
          <a:prstGeom prst="chevron">
            <a:avLst>
              <a:gd name="adj" fmla="val 31257"/>
            </a:avLst>
          </a:prstGeom>
          <a:solidFill>
            <a:schemeClr val="bg1"/>
          </a:solidFill>
          <a:ln w="28575">
            <a:solidFill>
              <a:srgbClr val="A71930"/>
            </a:solidFill>
          </a:ln>
          <a:effectLst/>
        </p:spPr>
        <p:style>
          <a:lnRef idx="1">
            <a:schemeClr val="accent1"/>
          </a:lnRef>
          <a:fillRef idx="3">
            <a:schemeClr val="accent1"/>
          </a:fillRef>
          <a:effectRef idx="2">
            <a:schemeClr val="accent1"/>
          </a:effectRef>
          <a:fontRef idx="minor">
            <a:schemeClr val="lt1"/>
          </a:fontRef>
        </p:style>
        <p:txBody>
          <a:bodyPr lIns="121899" tIns="60950" rIns="121899" bIns="150876" rtlCol="0" anchor="ctr"/>
          <a:lstStyle/>
          <a:p>
            <a:pPr algn="ctr"/>
            <a:endParaRPr lang="en-US" sz="2000" b="1" dirty="0">
              <a:solidFill>
                <a:schemeClr val="bg1"/>
              </a:solidFill>
              <a:latin typeface="Century Gothic" panose="020B0502020202020204" pitchFamily="34" charset="0"/>
              <a:cs typeface="Lato Light"/>
            </a:endParaRPr>
          </a:p>
        </p:txBody>
      </p:sp>
      <p:sp>
        <p:nvSpPr>
          <p:cNvPr id="65" name="TextBox 64">
            <a:extLst>
              <a:ext uri="{FF2B5EF4-FFF2-40B4-BE49-F238E27FC236}">
                <a16:creationId xmlns:a16="http://schemas.microsoft.com/office/drawing/2014/main" id="{ACC8151E-69BB-40C8-AA24-5C79D1428E94}"/>
              </a:ext>
            </a:extLst>
          </p:cNvPr>
          <p:cNvSpPr txBox="1"/>
          <p:nvPr userDrawn="1"/>
        </p:nvSpPr>
        <p:spPr>
          <a:xfrm>
            <a:off x="6872343" y="2582564"/>
            <a:ext cx="1349982" cy="324704"/>
          </a:xfrm>
          <a:prstGeom prst="rect">
            <a:avLst/>
          </a:prstGeom>
          <a:noFill/>
        </p:spPr>
        <p:txBody>
          <a:bodyPr wrap="square" rtlCol="0">
            <a:spAutoFit/>
          </a:bodyPr>
          <a:lstStyle/>
          <a:p>
            <a:pPr algn="ctr">
              <a:lnSpc>
                <a:spcPct val="110000"/>
              </a:lnSpc>
            </a:pPr>
            <a:r>
              <a:rPr lang="en-US" sz="1500" b="1" dirty="0">
                <a:solidFill>
                  <a:srgbClr val="A71930"/>
                </a:solidFill>
                <a:latin typeface="Century Gothic" panose="020B0502020202020204" pitchFamily="34" charset="0"/>
                <a:cs typeface="Lato Light"/>
              </a:rPr>
              <a:t>Go to lunch.</a:t>
            </a:r>
          </a:p>
        </p:txBody>
      </p:sp>
      <p:sp>
        <p:nvSpPr>
          <p:cNvPr id="66" name="TextBox 65">
            <a:extLst>
              <a:ext uri="{FF2B5EF4-FFF2-40B4-BE49-F238E27FC236}">
                <a16:creationId xmlns:a16="http://schemas.microsoft.com/office/drawing/2014/main" id="{E84A913C-6C28-400B-9BA2-0576BD5DED49}"/>
              </a:ext>
            </a:extLst>
          </p:cNvPr>
          <p:cNvSpPr txBox="1"/>
          <p:nvPr userDrawn="1"/>
        </p:nvSpPr>
        <p:spPr>
          <a:xfrm>
            <a:off x="8459767" y="2590019"/>
            <a:ext cx="1349982" cy="1595052"/>
          </a:xfrm>
          <a:prstGeom prst="rect">
            <a:avLst/>
          </a:prstGeom>
          <a:noFill/>
        </p:spPr>
        <p:txBody>
          <a:bodyPr wrap="square" rtlCol="0">
            <a:spAutoFit/>
          </a:bodyPr>
          <a:lstStyle/>
          <a:p>
            <a:pPr algn="ctr">
              <a:lnSpc>
                <a:spcPct val="110000"/>
              </a:lnSpc>
            </a:pPr>
            <a:r>
              <a:rPr lang="en-US" sz="1500" dirty="0">
                <a:latin typeface="Century Gothic" panose="020B0502020202020204" pitchFamily="34" charset="0"/>
                <a:cs typeface="Lato Light"/>
              </a:rPr>
              <a:t>You still have </a:t>
            </a:r>
            <a:r>
              <a:rPr lang="en-US" sz="1500" b="1" dirty="0">
                <a:latin typeface="Century Gothic" panose="020B0502020202020204" pitchFamily="34" charset="0"/>
                <a:cs typeface="Lato Light"/>
              </a:rPr>
              <a:t>only one (1) CASE </a:t>
            </a:r>
            <a:r>
              <a:rPr lang="en-US" sz="1500" dirty="0">
                <a:latin typeface="Century Gothic" panose="020B0502020202020204" pitchFamily="34" charset="0"/>
                <a:cs typeface="Lato Light"/>
              </a:rPr>
              <a:t>on this subject to manage.</a:t>
            </a:r>
          </a:p>
        </p:txBody>
      </p:sp>
      <p:pic>
        <p:nvPicPr>
          <p:cNvPr id="67" name="Picture 66" descr="Screen Clipping">
            <a:extLst>
              <a:ext uri="{FF2B5EF4-FFF2-40B4-BE49-F238E27FC236}">
                <a16:creationId xmlns:a16="http://schemas.microsoft.com/office/drawing/2014/main" id="{B6494632-7EBE-4EE3-B3FE-B627308B7A3F}"/>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5764308" y="1563795"/>
            <a:ext cx="666928" cy="662198"/>
          </a:xfrm>
          <a:prstGeom prst="rect">
            <a:avLst/>
          </a:prstGeom>
        </p:spPr>
      </p:pic>
      <p:sp>
        <p:nvSpPr>
          <p:cNvPr id="68" name="Freeform 202">
            <a:extLst>
              <a:ext uri="{FF2B5EF4-FFF2-40B4-BE49-F238E27FC236}">
                <a16:creationId xmlns:a16="http://schemas.microsoft.com/office/drawing/2014/main" id="{97828BC6-B181-4F30-8811-71B72CA4643D}"/>
              </a:ext>
            </a:extLst>
          </p:cNvPr>
          <p:cNvSpPr>
            <a:spLocks noChangeArrowheads="1"/>
          </p:cNvSpPr>
          <p:nvPr userDrawn="1"/>
        </p:nvSpPr>
        <p:spPr bwMode="auto">
          <a:xfrm>
            <a:off x="7412995" y="1645023"/>
            <a:ext cx="530172" cy="545243"/>
          </a:xfrm>
          <a:custGeom>
            <a:avLst/>
            <a:gdLst>
              <a:gd name="T0" fmla="*/ 519 w 520"/>
              <a:gd name="T1" fmla="*/ 134 h 561"/>
              <a:gd name="T2" fmla="*/ 519 w 520"/>
              <a:gd name="T3" fmla="*/ 134 h 561"/>
              <a:gd name="T4" fmla="*/ 280 w 520"/>
              <a:gd name="T5" fmla="*/ 0 h 561"/>
              <a:gd name="T6" fmla="*/ 0 w 520"/>
              <a:gd name="T7" fmla="*/ 280 h 561"/>
              <a:gd name="T8" fmla="*/ 280 w 520"/>
              <a:gd name="T9" fmla="*/ 560 h 561"/>
              <a:gd name="T10" fmla="*/ 513 w 520"/>
              <a:gd name="T11" fmla="*/ 426 h 561"/>
              <a:gd name="T12" fmla="*/ 274 w 520"/>
              <a:gd name="T13" fmla="*/ 286 h 561"/>
              <a:gd name="T14" fmla="*/ 519 w 520"/>
              <a:gd name="T15" fmla="*/ 134 h 561"/>
              <a:gd name="T16" fmla="*/ 327 w 520"/>
              <a:gd name="T17" fmla="*/ 76 h 561"/>
              <a:gd name="T18" fmla="*/ 327 w 520"/>
              <a:gd name="T19" fmla="*/ 76 h 561"/>
              <a:gd name="T20" fmla="*/ 373 w 520"/>
              <a:gd name="T21" fmla="*/ 123 h 561"/>
              <a:gd name="T22" fmla="*/ 327 w 520"/>
              <a:gd name="T23" fmla="*/ 169 h 561"/>
              <a:gd name="T24" fmla="*/ 280 w 520"/>
              <a:gd name="T25" fmla="*/ 123 h 561"/>
              <a:gd name="T26" fmla="*/ 327 w 520"/>
              <a:gd name="T27" fmla="*/ 7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561">
                <a:moveTo>
                  <a:pt x="519" y="134"/>
                </a:moveTo>
                <a:lnTo>
                  <a:pt x="519" y="134"/>
                </a:lnTo>
                <a:cubicBezTo>
                  <a:pt x="467" y="59"/>
                  <a:pt x="379" y="0"/>
                  <a:pt x="280" y="0"/>
                </a:cubicBezTo>
                <a:cubicBezTo>
                  <a:pt x="123" y="0"/>
                  <a:pt x="0" y="128"/>
                  <a:pt x="0" y="280"/>
                </a:cubicBezTo>
                <a:cubicBezTo>
                  <a:pt x="0" y="437"/>
                  <a:pt x="123" y="560"/>
                  <a:pt x="280" y="560"/>
                </a:cubicBezTo>
                <a:cubicBezTo>
                  <a:pt x="379" y="560"/>
                  <a:pt x="467" y="507"/>
                  <a:pt x="513" y="426"/>
                </a:cubicBezTo>
                <a:cubicBezTo>
                  <a:pt x="274" y="286"/>
                  <a:pt x="274" y="286"/>
                  <a:pt x="274" y="286"/>
                </a:cubicBezTo>
                <a:lnTo>
                  <a:pt x="519" y="134"/>
                </a:lnTo>
                <a:close/>
                <a:moveTo>
                  <a:pt x="327" y="76"/>
                </a:moveTo>
                <a:lnTo>
                  <a:pt x="327" y="76"/>
                </a:lnTo>
                <a:cubicBezTo>
                  <a:pt x="350" y="76"/>
                  <a:pt x="373" y="99"/>
                  <a:pt x="373" y="123"/>
                </a:cubicBezTo>
                <a:cubicBezTo>
                  <a:pt x="373" y="146"/>
                  <a:pt x="350" y="169"/>
                  <a:pt x="327" y="169"/>
                </a:cubicBezTo>
                <a:cubicBezTo>
                  <a:pt x="303" y="169"/>
                  <a:pt x="280" y="146"/>
                  <a:pt x="280" y="123"/>
                </a:cubicBezTo>
                <a:cubicBezTo>
                  <a:pt x="280" y="99"/>
                  <a:pt x="303" y="76"/>
                  <a:pt x="327" y="76"/>
                </a:cubicBezTo>
                <a:close/>
              </a:path>
            </a:pathLst>
          </a:custGeom>
          <a:solidFill>
            <a:srgbClr val="333333"/>
          </a:solidFill>
          <a:ln>
            <a:solidFill>
              <a:srgbClr val="333333"/>
            </a:solidFill>
          </a:ln>
          <a:effectLst/>
        </p:spPr>
        <p:txBody>
          <a:bodyPr wrap="none" lIns="76183" tIns="38092" rIns="76183" bIns="38092" anchor="ctr"/>
          <a:lstStyle/>
          <a:p>
            <a:endParaRPr lang="en-US" sz="1000" dirty="0">
              <a:latin typeface="Century Gothic" panose="020B0502020202020204" pitchFamily="34" charset="0"/>
              <a:cs typeface="Lato Light"/>
            </a:endParaRPr>
          </a:p>
        </p:txBody>
      </p:sp>
      <p:sp>
        <p:nvSpPr>
          <p:cNvPr id="69" name="Freeform 47">
            <a:extLst>
              <a:ext uri="{FF2B5EF4-FFF2-40B4-BE49-F238E27FC236}">
                <a16:creationId xmlns:a16="http://schemas.microsoft.com/office/drawing/2014/main" id="{5EA64016-DF1A-4A62-B139-E8CD32B9EF86}"/>
              </a:ext>
            </a:extLst>
          </p:cNvPr>
          <p:cNvSpPr>
            <a:spLocks noChangeArrowheads="1"/>
          </p:cNvSpPr>
          <p:nvPr userDrawn="1"/>
        </p:nvSpPr>
        <p:spPr bwMode="auto">
          <a:xfrm>
            <a:off x="4218761" y="1638401"/>
            <a:ext cx="648347" cy="548760"/>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rgbClr val="8F9193"/>
          </a:solidFill>
          <a:ln>
            <a:solidFill>
              <a:srgbClr val="8F9193"/>
            </a:solidFill>
          </a:ln>
          <a:effectLst/>
        </p:spPr>
        <p:txBody>
          <a:bodyPr wrap="none" anchor="ctr"/>
          <a:lstStyle/>
          <a:p>
            <a:endParaRPr lang="en-US" sz="900" dirty="0">
              <a:latin typeface="Century Gothic" panose="020B0502020202020204" pitchFamily="34" charset="0"/>
            </a:endParaRPr>
          </a:p>
        </p:txBody>
      </p:sp>
      <p:pic>
        <p:nvPicPr>
          <p:cNvPr id="70" name="Picture 69" descr="Screen Clipping">
            <a:extLst>
              <a:ext uri="{FF2B5EF4-FFF2-40B4-BE49-F238E27FC236}">
                <a16:creationId xmlns:a16="http://schemas.microsoft.com/office/drawing/2014/main" id="{1154CF4B-5E27-4324-99C6-50995410FAB0}"/>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2619724" y="1614813"/>
            <a:ext cx="720997" cy="729580"/>
          </a:xfrm>
          <a:prstGeom prst="rect">
            <a:avLst/>
          </a:prstGeom>
        </p:spPr>
      </p:pic>
      <p:pic>
        <p:nvPicPr>
          <p:cNvPr id="71" name="Picture 70" descr="Screen Clipping">
            <a:extLst>
              <a:ext uri="{FF2B5EF4-FFF2-40B4-BE49-F238E27FC236}">
                <a16:creationId xmlns:a16="http://schemas.microsoft.com/office/drawing/2014/main" id="{1A3668A7-F932-420A-BAEF-2ACFBDA883CB}"/>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1053711" y="1614813"/>
            <a:ext cx="828841" cy="537126"/>
          </a:xfrm>
          <a:prstGeom prst="rect">
            <a:avLst/>
          </a:prstGeom>
        </p:spPr>
      </p:pic>
      <p:pic>
        <p:nvPicPr>
          <p:cNvPr id="72" name="Picture 71" descr="Screen Clipping">
            <a:extLst>
              <a:ext uri="{FF2B5EF4-FFF2-40B4-BE49-F238E27FC236}">
                <a16:creationId xmlns:a16="http://schemas.microsoft.com/office/drawing/2014/main" id="{52103643-E419-4C2B-B34C-7A9172047713}"/>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8974598" y="1653205"/>
            <a:ext cx="544811" cy="550831"/>
          </a:xfrm>
          <a:prstGeom prst="rect">
            <a:avLst/>
          </a:prstGeom>
        </p:spPr>
      </p:pic>
      <p:pic>
        <p:nvPicPr>
          <p:cNvPr id="73" name="Picture 72" descr="Screen Clipping">
            <a:extLst>
              <a:ext uri="{FF2B5EF4-FFF2-40B4-BE49-F238E27FC236}">
                <a16:creationId xmlns:a16="http://schemas.microsoft.com/office/drawing/2014/main" id="{0C7A1381-527F-4851-AE37-621032DC0550}"/>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10424302" y="1559451"/>
            <a:ext cx="719227" cy="761785"/>
          </a:xfrm>
          <a:prstGeom prst="rect">
            <a:avLst/>
          </a:prstGeom>
        </p:spPr>
      </p:pic>
    </p:spTree>
    <p:extLst>
      <p:ext uri="{BB962C8B-B14F-4D97-AF65-F5344CB8AC3E}">
        <p14:creationId xmlns:p14="http://schemas.microsoft.com/office/powerpoint/2010/main" val="3344247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opic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Text Placeholder 2">
            <a:extLst>
              <a:ext uri="{FF2B5EF4-FFF2-40B4-BE49-F238E27FC236}">
                <a16:creationId xmlns:a16="http://schemas.microsoft.com/office/drawing/2014/main" id="{DC22EF79-7B6F-4C14-BE32-4674E1EA3373}"/>
              </a:ext>
            </a:extLst>
          </p:cNvPr>
          <p:cNvSpPr>
            <a:spLocks noGrp="1"/>
          </p:cNvSpPr>
          <p:nvPr>
            <p:ph type="body" sz="quarter" idx="10" hasCustomPrompt="1"/>
          </p:nvPr>
        </p:nvSpPr>
        <p:spPr>
          <a:xfrm>
            <a:off x="108857" y="2730500"/>
            <a:ext cx="6397348" cy="1397000"/>
          </a:xfrm>
          <a:prstGeom prst="rect">
            <a:avLst/>
          </a:prstGeom>
        </p:spPr>
        <p:txBody>
          <a:bodyPr>
            <a:noAutofit/>
          </a:bodyPr>
          <a:lstStyle>
            <a:lvl1pPr marL="0" indent="0">
              <a:buNone/>
              <a:defRPr sz="5400" b="1"/>
            </a:lvl1pPr>
          </a:lstStyle>
          <a:p>
            <a:pPr lvl="0"/>
            <a:r>
              <a:rPr lang="en-US" dirty="0"/>
              <a:t>ENTER TOPIC HERE</a:t>
            </a:r>
          </a:p>
        </p:txBody>
      </p:sp>
    </p:spTree>
    <p:extLst>
      <p:ext uri="{BB962C8B-B14F-4D97-AF65-F5344CB8AC3E}">
        <p14:creationId xmlns:p14="http://schemas.microsoft.com/office/powerpoint/2010/main" val="8996183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ase Analytics">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62" name="Isosceles Triangle 61">
            <a:extLst>
              <a:ext uri="{FF2B5EF4-FFF2-40B4-BE49-F238E27FC236}">
                <a16:creationId xmlns:a16="http://schemas.microsoft.com/office/drawing/2014/main" id="{2006EF9E-C6E1-4A48-9224-EEC46AE8D13F}"/>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3" name="Picture 62">
            <a:extLst>
              <a:ext uri="{FF2B5EF4-FFF2-40B4-BE49-F238E27FC236}">
                <a16:creationId xmlns:a16="http://schemas.microsoft.com/office/drawing/2014/main" id="{E9BFFCD3-8DC4-4969-A424-47868FB67265}"/>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59661"/>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21" name="Picture 20">
            <a:extLst>
              <a:ext uri="{FF2B5EF4-FFF2-40B4-BE49-F238E27FC236}">
                <a16:creationId xmlns:a16="http://schemas.microsoft.com/office/drawing/2014/main" id="{40A8A90D-FBFE-4476-A790-CE7888A3EE07}"/>
              </a:ext>
            </a:extLst>
          </p:cNvPr>
          <p:cNvPicPr>
            <a:picLocks noChangeAspect="1"/>
          </p:cNvPicPr>
          <p:nvPr userDrawn="1"/>
        </p:nvPicPr>
        <p:blipFill rotWithShape="1">
          <a:blip r:embed="rId8" cstate="hqprint">
            <a:extLst>
              <a:ext uri="{28A0092B-C50C-407E-A947-70E740481C1C}">
                <a14:useLocalDpi xmlns:a14="http://schemas.microsoft.com/office/drawing/2010/main"/>
              </a:ext>
            </a:extLst>
          </a:blip>
          <a:srcRect/>
          <a:stretch/>
        </p:blipFill>
        <p:spPr>
          <a:xfrm>
            <a:off x="5811973" y="-22129"/>
            <a:ext cx="6474513" cy="1651129"/>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52" name="Picture 6" descr="Forester Regular">
            <a:extLst>
              <a:ext uri="{FF2B5EF4-FFF2-40B4-BE49-F238E27FC236}">
                <a16:creationId xmlns:a16="http://schemas.microsoft.com/office/drawing/2014/main" id="{8BD20B11-56FA-434C-BB88-EABCA90BE235}"/>
              </a:ext>
            </a:extLst>
          </p:cNvPr>
          <p:cNvPicPr>
            <a:picLocks noChangeAspect="1" noChangeArrowheads="1"/>
          </p:cNvPicPr>
          <p:nvPr userDrawn="1"/>
        </p:nvPicPr>
        <p:blipFill>
          <a:blip r:embed="rId10"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44" name="Title 1">
            <a:extLst>
              <a:ext uri="{FF2B5EF4-FFF2-40B4-BE49-F238E27FC236}">
                <a16:creationId xmlns:a16="http://schemas.microsoft.com/office/drawing/2014/main" id="{3FB6D228-FCA9-4FAF-A961-2E2719D99A7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Case </a:t>
            </a:r>
            <a:r>
              <a:rPr lang="en-US" sz="3600" b="1" kern="1200" baseline="0" dirty="0">
                <a:solidFill>
                  <a:schemeClr val="accent1"/>
                </a:solidFill>
                <a:latin typeface="+mn-lt"/>
                <a:ea typeface="+mn-ea"/>
                <a:cs typeface="+mn-cs"/>
              </a:rPr>
              <a:t>analytics</a:t>
            </a:r>
          </a:p>
        </p:txBody>
      </p:sp>
      <p:grpSp>
        <p:nvGrpSpPr>
          <p:cNvPr id="45" name="Group 44">
            <a:extLst>
              <a:ext uri="{FF2B5EF4-FFF2-40B4-BE49-F238E27FC236}">
                <a16:creationId xmlns:a16="http://schemas.microsoft.com/office/drawing/2014/main" id="{7E38340D-5DA4-4103-B59E-E36D97AB4658}"/>
              </a:ext>
            </a:extLst>
          </p:cNvPr>
          <p:cNvGrpSpPr/>
          <p:nvPr userDrawn="1"/>
        </p:nvGrpSpPr>
        <p:grpSpPr>
          <a:xfrm>
            <a:off x="4729610" y="1504950"/>
            <a:ext cx="2679080" cy="5003322"/>
            <a:chOff x="10226426" y="2978738"/>
            <a:chExt cx="3778513" cy="8269954"/>
          </a:xfrm>
        </p:grpSpPr>
        <p:sp>
          <p:nvSpPr>
            <p:cNvPr id="46" name="Pentagon 9">
              <a:extLst>
                <a:ext uri="{FF2B5EF4-FFF2-40B4-BE49-F238E27FC236}">
                  <a16:creationId xmlns:a16="http://schemas.microsoft.com/office/drawing/2014/main" id="{3BD1DBE5-780F-43D7-8238-AAE74F693C6F}"/>
                </a:ext>
              </a:extLst>
            </p:cNvPr>
            <p:cNvSpPr/>
            <p:nvPr/>
          </p:nvSpPr>
          <p:spPr>
            <a:xfrm rot="5400000">
              <a:off x="11088320" y="2116846"/>
              <a:ext cx="2054728" cy="3778511"/>
            </a:xfrm>
            <a:prstGeom prst="homePlate">
              <a:avLst>
                <a:gd name="adj" fmla="val 22102"/>
              </a:avLst>
            </a:prstGeom>
            <a:solidFill>
              <a:srgbClr val="A71930"/>
            </a:solidFill>
            <a:ln>
              <a:noFill/>
            </a:ln>
            <a:effectLst/>
          </p:spPr>
          <p:style>
            <a:lnRef idx="1">
              <a:schemeClr val="accent1"/>
            </a:lnRef>
            <a:fillRef idx="3">
              <a:schemeClr val="accent1"/>
            </a:fillRef>
            <a:effectRef idx="2">
              <a:schemeClr val="accent1"/>
            </a:effectRef>
            <a:fontRef idx="minor">
              <a:schemeClr val="lt1"/>
            </a:fontRef>
          </p:style>
          <p:txBody>
            <a:bodyPr vert="vert270" lIns="91440" tIns="91440" rIns="228600" bIns="91440" rtlCol="0" anchor="ctr"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Static KPIs built behind each case record type</a:t>
              </a:r>
            </a:p>
          </p:txBody>
        </p:sp>
        <p:sp>
          <p:nvSpPr>
            <p:cNvPr id="47" name="Chevron 11">
              <a:extLst>
                <a:ext uri="{FF2B5EF4-FFF2-40B4-BE49-F238E27FC236}">
                  <a16:creationId xmlns:a16="http://schemas.microsoft.com/office/drawing/2014/main" id="{31292B66-4FE5-495A-B2D7-D4FCF492ADD7}"/>
                </a:ext>
              </a:extLst>
            </p:cNvPr>
            <p:cNvSpPr/>
            <p:nvPr/>
          </p:nvSpPr>
          <p:spPr>
            <a:xfrm rot="5400000">
              <a:off x="10893211" y="3995870"/>
              <a:ext cx="2444941" cy="3778511"/>
            </a:xfrm>
            <a:prstGeom prst="chevron">
              <a:avLst>
                <a:gd name="adj" fmla="val 20758"/>
              </a:avLst>
            </a:prstGeom>
            <a:solidFill>
              <a:srgbClr val="333333"/>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No metric for RIM Request</a:t>
              </a:r>
              <a:endParaRPr lang="en-US" sz="2100" dirty="0">
                <a:solidFill>
                  <a:srgbClr val="FFFFFF"/>
                </a:solidFill>
                <a:latin typeface="Century Gothic" panose="020B0502020202020204" pitchFamily="34" charset="0"/>
                <a:cs typeface="Lato Light"/>
              </a:endParaRPr>
            </a:p>
            <a:p>
              <a:pPr algn="ctr"/>
              <a:endParaRPr lang="en-US" sz="525" dirty="0">
                <a:solidFill>
                  <a:srgbClr val="FFFFFF"/>
                </a:solidFill>
                <a:latin typeface="Century Gothic" panose="020B0502020202020204" pitchFamily="34" charset="0"/>
                <a:cs typeface="Lato Light"/>
              </a:endParaRPr>
            </a:p>
          </p:txBody>
        </p:sp>
        <p:sp>
          <p:nvSpPr>
            <p:cNvPr id="48" name="Chevron 13">
              <a:extLst>
                <a:ext uri="{FF2B5EF4-FFF2-40B4-BE49-F238E27FC236}">
                  <a16:creationId xmlns:a16="http://schemas.microsoft.com/office/drawing/2014/main" id="{BED6B64F-FFD8-4978-AD68-5BE7A573D873}"/>
                </a:ext>
              </a:extLst>
            </p:cNvPr>
            <p:cNvSpPr/>
            <p:nvPr/>
          </p:nvSpPr>
          <p:spPr>
            <a:xfrm rot="5400000">
              <a:off x="10893213" y="6056876"/>
              <a:ext cx="2444941" cy="3778511"/>
            </a:xfrm>
            <a:prstGeom prst="chevron">
              <a:avLst>
                <a:gd name="adj" fmla="val 20758"/>
              </a:avLst>
            </a:prstGeom>
            <a:solidFill>
              <a:srgbClr val="A71930"/>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5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Automated Escalations</a:t>
              </a:r>
              <a:endParaRPr lang="en-US" sz="2100" dirty="0">
                <a:solidFill>
                  <a:srgbClr val="FFFFFF"/>
                </a:solidFill>
                <a:latin typeface="Century Gothic" panose="020B0502020202020204" pitchFamily="34" charset="0"/>
                <a:cs typeface="Lato Light"/>
              </a:endParaRPr>
            </a:p>
          </p:txBody>
        </p:sp>
        <p:sp>
          <p:nvSpPr>
            <p:cNvPr id="49" name="Chevron 14">
              <a:extLst>
                <a:ext uri="{FF2B5EF4-FFF2-40B4-BE49-F238E27FC236}">
                  <a16:creationId xmlns:a16="http://schemas.microsoft.com/office/drawing/2014/main" id="{8F71DD6B-EAA0-4EC2-88A7-0BF6DB8D8344}"/>
                </a:ext>
              </a:extLst>
            </p:cNvPr>
            <p:cNvSpPr/>
            <p:nvPr/>
          </p:nvSpPr>
          <p:spPr>
            <a:xfrm rot="5400000">
              <a:off x="10893213" y="8136966"/>
              <a:ext cx="2444940" cy="3778511"/>
            </a:xfrm>
            <a:prstGeom prst="chevron">
              <a:avLst>
                <a:gd name="adj" fmla="val 20758"/>
              </a:avLst>
            </a:prstGeom>
            <a:solidFill>
              <a:srgbClr val="333333"/>
            </a:solidFill>
            <a:ln>
              <a:noFill/>
            </a:ln>
            <a:effectLst/>
          </p:spPr>
          <p:style>
            <a:lnRef idx="1">
              <a:schemeClr val="accent1"/>
            </a:lnRef>
            <a:fillRef idx="3">
              <a:schemeClr val="accent1"/>
            </a:fillRef>
            <a:effectRef idx="2">
              <a:schemeClr val="accent1"/>
            </a:effectRef>
            <a:fontRef idx="minor">
              <a:schemeClr val="lt1"/>
            </a:fontRef>
          </p:style>
          <p:txBody>
            <a:bodyPr vert="vert270" lIns="105156" tIns="91440" rIns="228600" bIns="91440" rtlCol="0" anchor="t" anchorCtr="0"/>
            <a:lstStyle/>
            <a:p>
              <a:pPr algn="ctr"/>
              <a:endParaRPr lang="en-US" sz="1100" b="1" dirty="0">
                <a:solidFill>
                  <a:srgbClr val="FFFFFF"/>
                </a:solidFill>
                <a:latin typeface="Century Gothic" panose="020B0502020202020204" pitchFamily="34" charset="0"/>
                <a:cs typeface="Lato Light"/>
              </a:endParaRPr>
            </a:p>
            <a:p>
              <a:pPr algn="ctr"/>
              <a:r>
                <a:rPr lang="en-US" sz="2100" b="1" dirty="0">
                  <a:solidFill>
                    <a:srgbClr val="FFFFFF"/>
                  </a:solidFill>
                  <a:latin typeface="Century Gothic" panose="020B0502020202020204" pitchFamily="34" charset="0"/>
                  <a:cs typeface="Lato Light"/>
                </a:rPr>
                <a:t>Visible @ user or company level</a:t>
              </a:r>
              <a:endParaRPr lang="en-US" sz="800" dirty="0">
                <a:solidFill>
                  <a:srgbClr val="FFFFFF"/>
                </a:solidFill>
                <a:latin typeface="Century Gothic" panose="020B0502020202020204" pitchFamily="34" charset="0"/>
                <a:cs typeface="Lato Light"/>
              </a:endParaRPr>
            </a:p>
            <a:p>
              <a:pPr algn="ctr"/>
              <a:endParaRPr lang="en-US" sz="525" dirty="0">
                <a:solidFill>
                  <a:srgbClr val="FFFFFF"/>
                </a:solidFill>
                <a:latin typeface="Century Gothic" panose="020B0502020202020204" pitchFamily="34" charset="0"/>
                <a:cs typeface="Lato Light"/>
              </a:endParaRPr>
            </a:p>
          </p:txBody>
        </p:sp>
        <p:sp>
          <p:nvSpPr>
            <p:cNvPr id="50" name="Oval 49">
              <a:extLst>
                <a:ext uri="{FF2B5EF4-FFF2-40B4-BE49-F238E27FC236}">
                  <a16:creationId xmlns:a16="http://schemas.microsoft.com/office/drawing/2014/main" id="{932C642C-D728-406F-9CBF-95E9F4C683C9}"/>
                </a:ext>
              </a:extLst>
            </p:cNvPr>
            <p:cNvSpPr/>
            <p:nvPr/>
          </p:nvSpPr>
          <p:spPr>
            <a:xfrm>
              <a:off x="11819695" y="4737475"/>
              <a:ext cx="591980" cy="684407"/>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51" name="Oval 50">
              <a:extLst>
                <a:ext uri="{FF2B5EF4-FFF2-40B4-BE49-F238E27FC236}">
                  <a16:creationId xmlns:a16="http://schemas.microsoft.com/office/drawing/2014/main" id="{92FC18D2-E4AF-4559-8A3B-383F12C9E285}"/>
                </a:ext>
              </a:extLst>
            </p:cNvPr>
            <p:cNvSpPr/>
            <p:nvPr/>
          </p:nvSpPr>
          <p:spPr>
            <a:xfrm>
              <a:off x="11819695" y="6719264"/>
              <a:ext cx="591980" cy="690281"/>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53" name="Oval 52">
              <a:extLst>
                <a:ext uri="{FF2B5EF4-FFF2-40B4-BE49-F238E27FC236}">
                  <a16:creationId xmlns:a16="http://schemas.microsoft.com/office/drawing/2014/main" id="{7EC4E359-CDDA-405E-87AF-AC84CB36F823}"/>
                </a:ext>
              </a:extLst>
            </p:cNvPr>
            <p:cNvSpPr/>
            <p:nvPr/>
          </p:nvSpPr>
          <p:spPr>
            <a:xfrm>
              <a:off x="11819695" y="8855801"/>
              <a:ext cx="591980" cy="698855"/>
            </a:xfrm>
            <a:prstGeom prst="ellipse">
              <a:avLst/>
            </a:prstGeom>
            <a:solidFill>
              <a:srgbClr val="DDDDDD"/>
            </a:solidFill>
            <a:ln>
              <a:noFill/>
            </a:ln>
          </p:spPr>
          <p:style>
            <a:lnRef idx="1">
              <a:schemeClr val="accent1"/>
            </a:lnRef>
            <a:fillRef idx="3">
              <a:schemeClr val="accent1"/>
            </a:fillRef>
            <a:effectRef idx="2">
              <a:schemeClr val="accent1"/>
            </a:effectRef>
            <a:fontRef idx="minor">
              <a:schemeClr val="lt1"/>
            </a:fontRef>
          </p:style>
          <p:txBody>
            <a:bodyPr bIns="68580" rtlCol="0" anchor="ctr"/>
            <a:lstStyle/>
            <a:p>
              <a:pPr algn="ctr"/>
              <a:endParaRPr lang="en-US" sz="1000" dirty="0">
                <a:solidFill>
                  <a:schemeClr val="accent1"/>
                </a:solidFill>
                <a:latin typeface="Century Gothic" panose="020B0502020202020204" pitchFamily="34" charset="0"/>
                <a:cs typeface="Lato Light"/>
              </a:endParaRPr>
            </a:p>
          </p:txBody>
        </p:sp>
        <p:sp>
          <p:nvSpPr>
            <p:cNvPr id="54" name="Freeform 45">
              <a:extLst>
                <a:ext uri="{FF2B5EF4-FFF2-40B4-BE49-F238E27FC236}">
                  <a16:creationId xmlns:a16="http://schemas.microsoft.com/office/drawing/2014/main" id="{367B169A-D45D-4377-9FA0-D5E90FEF43A2}"/>
                </a:ext>
              </a:extLst>
            </p:cNvPr>
            <p:cNvSpPr>
              <a:spLocks/>
            </p:cNvSpPr>
            <p:nvPr/>
          </p:nvSpPr>
          <p:spPr bwMode="auto">
            <a:xfrm rot="5400000">
              <a:off x="12039608" y="4949435"/>
              <a:ext cx="159030" cy="256014"/>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n>
                  <a:solidFill>
                    <a:srgbClr val="333333"/>
                  </a:solidFill>
                </a:ln>
                <a:solidFill>
                  <a:srgbClr val="333333"/>
                </a:solidFill>
                <a:latin typeface="Century Gothic" panose="020B0502020202020204" pitchFamily="34" charset="0"/>
                <a:cs typeface="Lato Light"/>
              </a:endParaRPr>
            </a:p>
          </p:txBody>
        </p:sp>
        <p:sp>
          <p:nvSpPr>
            <p:cNvPr id="55" name="Freeform 45">
              <a:extLst>
                <a:ext uri="{FF2B5EF4-FFF2-40B4-BE49-F238E27FC236}">
                  <a16:creationId xmlns:a16="http://schemas.microsoft.com/office/drawing/2014/main" id="{2ECE1B7B-83CC-4DA2-AB35-6390F3AD7495}"/>
                </a:ext>
              </a:extLst>
            </p:cNvPr>
            <p:cNvSpPr>
              <a:spLocks/>
            </p:cNvSpPr>
            <p:nvPr/>
          </p:nvSpPr>
          <p:spPr bwMode="auto">
            <a:xfrm rot="5400000">
              <a:off x="12039610" y="6955042"/>
              <a:ext cx="159030" cy="256014"/>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atin typeface="Century Gothic" panose="020B0502020202020204" pitchFamily="34" charset="0"/>
                <a:cs typeface="Lato Light"/>
              </a:endParaRPr>
            </a:p>
          </p:txBody>
        </p:sp>
        <p:sp>
          <p:nvSpPr>
            <p:cNvPr id="56" name="Freeform 45">
              <a:extLst>
                <a:ext uri="{FF2B5EF4-FFF2-40B4-BE49-F238E27FC236}">
                  <a16:creationId xmlns:a16="http://schemas.microsoft.com/office/drawing/2014/main" id="{2906840A-170F-4D45-808E-1AAFB9349E4B}"/>
                </a:ext>
              </a:extLst>
            </p:cNvPr>
            <p:cNvSpPr>
              <a:spLocks/>
            </p:cNvSpPr>
            <p:nvPr/>
          </p:nvSpPr>
          <p:spPr bwMode="auto">
            <a:xfrm rot="5400000">
              <a:off x="12039610" y="9077220"/>
              <a:ext cx="159030" cy="256014"/>
            </a:xfrm>
            <a:custGeom>
              <a:avLst/>
              <a:gdLst/>
              <a:ahLst/>
              <a:cxnLst>
                <a:cxn ang="0">
                  <a:pos x="4" y="21"/>
                </a:cxn>
                <a:cxn ang="0">
                  <a:pos x="67" y="84"/>
                </a:cxn>
                <a:cxn ang="0">
                  <a:pos x="3" y="148"/>
                </a:cxn>
                <a:cxn ang="0">
                  <a:pos x="3" y="148"/>
                </a:cxn>
                <a:cxn ang="0">
                  <a:pos x="0" y="156"/>
                </a:cxn>
                <a:cxn ang="0">
                  <a:pos x="12" y="168"/>
                </a:cxn>
                <a:cxn ang="0">
                  <a:pos x="20" y="165"/>
                </a:cxn>
                <a:cxn ang="0">
                  <a:pos x="20" y="165"/>
                </a:cxn>
                <a:cxn ang="0">
                  <a:pos x="92" y="93"/>
                </a:cxn>
                <a:cxn ang="0">
                  <a:pos x="92" y="93"/>
                </a:cxn>
                <a:cxn ang="0">
                  <a:pos x="96" y="84"/>
                </a:cxn>
                <a:cxn ang="0">
                  <a:pos x="96" y="84"/>
                </a:cxn>
                <a:cxn ang="0">
                  <a:pos x="96" y="84"/>
                </a:cxn>
                <a:cxn ang="0">
                  <a:pos x="92" y="75"/>
                </a:cxn>
                <a:cxn ang="0">
                  <a:pos x="92" y="75"/>
                </a:cxn>
                <a:cxn ang="0">
                  <a:pos x="20" y="3"/>
                </a:cxn>
                <a:cxn ang="0">
                  <a:pos x="20" y="3"/>
                </a:cxn>
                <a:cxn ang="0">
                  <a:pos x="12" y="0"/>
                </a:cxn>
                <a:cxn ang="0">
                  <a:pos x="0" y="12"/>
                </a:cxn>
                <a:cxn ang="0">
                  <a:pos x="4" y="21"/>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rgbClr val="333333"/>
            </a:solidFill>
            <a:ln w="9525">
              <a:noFill/>
              <a:round/>
              <a:headEnd/>
              <a:tailEnd/>
            </a:ln>
          </p:spPr>
          <p:txBody>
            <a:bodyPr vert="horz" wrap="square" lIns="45720" tIns="22860" rIns="45720" bIns="22860" numCol="1" anchor="t" anchorCtr="0" compatLnSpc="1">
              <a:prstTxWarp prst="textNoShape">
                <a:avLst/>
              </a:prstTxWarp>
            </a:bodyPr>
            <a:lstStyle/>
            <a:p>
              <a:endParaRPr lang="en-US" sz="1200" dirty="0">
                <a:latin typeface="Century Gothic" panose="020B0502020202020204" pitchFamily="34" charset="0"/>
                <a:cs typeface="Lato Light"/>
              </a:endParaRPr>
            </a:p>
          </p:txBody>
        </p:sp>
      </p:grpSp>
      <p:graphicFrame>
        <p:nvGraphicFramePr>
          <p:cNvPr id="57" name="Chart 56">
            <a:extLst>
              <a:ext uri="{FF2B5EF4-FFF2-40B4-BE49-F238E27FC236}">
                <a16:creationId xmlns:a16="http://schemas.microsoft.com/office/drawing/2014/main" id="{2B2FD501-4E64-4EE3-BDB9-01E6B3B4812F}"/>
              </a:ext>
            </a:extLst>
          </p:cNvPr>
          <p:cNvGraphicFramePr>
            <a:graphicFrameLocks/>
          </p:cNvGraphicFramePr>
          <p:nvPr userDrawn="1">
            <p:extLst>
              <p:ext uri="{D42A27DB-BD31-4B8C-83A1-F6EECF244321}">
                <p14:modId xmlns:p14="http://schemas.microsoft.com/office/powerpoint/2010/main" val="3365655589"/>
              </p:ext>
            </p:extLst>
          </p:nvPr>
        </p:nvGraphicFramePr>
        <p:xfrm>
          <a:off x="7491900" y="1931020"/>
          <a:ext cx="4580721" cy="3552360"/>
        </p:xfrm>
        <a:graphic>
          <a:graphicData uri="http://schemas.openxmlformats.org/drawingml/2006/chart">
            <c:chart xmlns:c="http://schemas.openxmlformats.org/drawingml/2006/chart" xmlns:r="http://schemas.openxmlformats.org/officeDocument/2006/relationships" r:id="rId11"/>
          </a:graphicData>
        </a:graphic>
      </p:graphicFrame>
      <p:sp>
        <p:nvSpPr>
          <p:cNvPr id="58" name="Oval 57">
            <a:extLst>
              <a:ext uri="{FF2B5EF4-FFF2-40B4-BE49-F238E27FC236}">
                <a16:creationId xmlns:a16="http://schemas.microsoft.com/office/drawing/2014/main" id="{06565147-37A3-4131-B8C5-C39F79FB0AC1}"/>
              </a:ext>
            </a:extLst>
          </p:cNvPr>
          <p:cNvSpPr/>
          <p:nvPr userDrawn="1"/>
        </p:nvSpPr>
        <p:spPr>
          <a:xfrm>
            <a:off x="182768" y="1438970"/>
            <a:ext cx="718780" cy="719061"/>
          </a:xfrm>
          <a:prstGeom prst="ellipse">
            <a:avLst/>
          </a:prstGeom>
          <a:noFill/>
          <a:ln w="38100" cmpd="sng">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a:latin typeface="Century Gothic" panose="020B0502020202020204" pitchFamily="34" charset="0"/>
              <a:cs typeface="Lato Light"/>
            </a:endParaRPr>
          </a:p>
        </p:txBody>
      </p:sp>
      <p:sp>
        <p:nvSpPr>
          <p:cNvPr id="59" name="Freeform 15">
            <a:extLst>
              <a:ext uri="{FF2B5EF4-FFF2-40B4-BE49-F238E27FC236}">
                <a16:creationId xmlns:a16="http://schemas.microsoft.com/office/drawing/2014/main" id="{522AC4B1-7B8E-40E8-ADC1-D85A38235D34}"/>
              </a:ext>
            </a:extLst>
          </p:cNvPr>
          <p:cNvSpPr>
            <a:spLocks noEditPoints="1"/>
          </p:cNvSpPr>
          <p:nvPr userDrawn="1"/>
        </p:nvSpPr>
        <p:spPr bwMode="auto">
          <a:xfrm>
            <a:off x="361017" y="1717115"/>
            <a:ext cx="380316" cy="285348"/>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rgbClr val="8F9193"/>
          </a:solidFill>
          <a:ln w="9525">
            <a:noFill/>
            <a:round/>
            <a:headEnd/>
            <a:tailEnd/>
          </a:ln>
        </p:spPr>
        <p:txBody>
          <a:bodyPr vert="horz" wrap="square" lIns="45720" tIns="22860" rIns="45720" bIns="22860" numCol="1" anchor="t" anchorCtr="0" compatLnSpc="1">
            <a:prstTxWarp prst="textNoShape">
              <a:avLst/>
            </a:prstTxWarp>
          </a:bodyPr>
          <a:lstStyle/>
          <a:p>
            <a:endParaRPr lang="en-US" sz="900">
              <a:latin typeface="Century Gothic" panose="020B0502020202020204" pitchFamily="34" charset="0"/>
              <a:cs typeface="Lato Light"/>
            </a:endParaRPr>
          </a:p>
        </p:txBody>
      </p:sp>
      <p:sp>
        <p:nvSpPr>
          <p:cNvPr id="60" name="TextBox 59">
            <a:extLst>
              <a:ext uri="{FF2B5EF4-FFF2-40B4-BE49-F238E27FC236}">
                <a16:creationId xmlns:a16="http://schemas.microsoft.com/office/drawing/2014/main" id="{83EDCD3B-CC2C-444E-9C5C-96CCBF22FA7E}"/>
              </a:ext>
            </a:extLst>
          </p:cNvPr>
          <p:cNvSpPr txBox="1"/>
          <p:nvPr userDrawn="1"/>
        </p:nvSpPr>
        <p:spPr>
          <a:xfrm>
            <a:off x="962322" y="1438970"/>
            <a:ext cx="3559122" cy="677114"/>
          </a:xfrm>
          <a:prstGeom prst="rect">
            <a:avLst/>
          </a:prstGeom>
          <a:noFill/>
        </p:spPr>
        <p:txBody>
          <a:bodyPr wrap="square" lIns="91445" tIns="45723" rIns="91445" bIns="45723" rtlCol="0">
            <a:spAutoFit/>
          </a:bodyPr>
          <a:lstStyle/>
          <a:p>
            <a:r>
              <a:rPr lang="en-US" b="1" dirty="0">
                <a:latin typeface="Century Gothic" panose="020B0502020202020204" pitchFamily="34" charset="0"/>
                <a:cs typeface="Lato Light"/>
              </a:rPr>
              <a:t>Customer </a:t>
            </a:r>
            <a:r>
              <a:rPr lang="en-US" sz="2000" b="1" dirty="0">
                <a:latin typeface="Century Gothic" panose="020B0502020202020204" pitchFamily="34" charset="0"/>
                <a:cs typeface="Lato Light"/>
              </a:rPr>
              <a:t>Service</a:t>
            </a:r>
            <a:r>
              <a:rPr lang="en-US" b="1" dirty="0">
                <a:latin typeface="Century Gothic" panose="020B0502020202020204" pitchFamily="34" charset="0"/>
                <a:cs typeface="Lato Light"/>
              </a:rPr>
              <a:t> Deliverables</a:t>
            </a:r>
            <a:endParaRPr lang="id-ID" b="1" dirty="0">
              <a:latin typeface="Century Gothic" panose="020B0502020202020204" pitchFamily="34" charset="0"/>
              <a:cs typeface="Lato Light"/>
            </a:endParaRPr>
          </a:p>
        </p:txBody>
      </p:sp>
      <p:sp>
        <p:nvSpPr>
          <p:cNvPr id="61" name="TextBox 60">
            <a:extLst>
              <a:ext uri="{FF2B5EF4-FFF2-40B4-BE49-F238E27FC236}">
                <a16:creationId xmlns:a16="http://schemas.microsoft.com/office/drawing/2014/main" id="{35780363-8EE6-4043-8539-6F1631A2E9E7}"/>
              </a:ext>
            </a:extLst>
          </p:cNvPr>
          <p:cNvSpPr txBox="1"/>
          <p:nvPr userDrawn="1"/>
        </p:nvSpPr>
        <p:spPr>
          <a:xfrm>
            <a:off x="182758" y="2224011"/>
            <a:ext cx="4423600" cy="4162678"/>
          </a:xfrm>
          <a:prstGeom prst="rect">
            <a:avLst/>
          </a:prstGeom>
          <a:noFill/>
        </p:spPr>
        <p:txBody>
          <a:bodyPr wrap="square" rtlCol="0">
            <a:spAutoFit/>
          </a:bodyPr>
          <a:lstStyle/>
          <a:p>
            <a:r>
              <a:rPr lang="en-US" sz="1600" b="1" dirty="0">
                <a:latin typeface="Century Gothic" panose="020B0502020202020204" pitchFamily="34" charset="0"/>
                <a:cs typeface="Lato Light"/>
              </a:rPr>
              <a:t>Case Record Type – KPI Metric</a:t>
            </a:r>
          </a:p>
          <a:p>
            <a:endParaRPr lang="en-US" sz="105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SERVICE</a:t>
            </a:r>
            <a:r>
              <a:rPr lang="en-US" sz="1400" dirty="0">
                <a:latin typeface="Century Gothic" panose="020B0502020202020204" pitchFamily="34" charset="0"/>
                <a:ea typeface="Lato Light" charset="0"/>
                <a:cs typeface="Lato Light"/>
              </a:rPr>
              <a:t> issue – 2 business hours.</a:t>
            </a:r>
          </a:p>
          <a:p>
            <a:endParaRPr lang="en-US" sz="1400" b="1"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SHIPMENT</a:t>
            </a:r>
            <a:r>
              <a:rPr lang="en-US" sz="1400" dirty="0">
                <a:latin typeface="Century Gothic" panose="020B0502020202020204" pitchFamily="34" charset="0"/>
                <a:ea typeface="Lato Light" charset="0"/>
                <a:cs typeface="Lato Light"/>
              </a:rPr>
              <a:t> inquiry – 1 business day.</a:t>
            </a:r>
          </a:p>
          <a:p>
            <a:endParaRPr lang="en-US" sz="140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DOCUMENT</a:t>
            </a:r>
            <a:r>
              <a:rPr lang="en-US" sz="1400" dirty="0">
                <a:latin typeface="Century Gothic" panose="020B0502020202020204" pitchFamily="34" charset="0"/>
                <a:ea typeface="Lato Light" charset="0"/>
                <a:cs typeface="Lato Light"/>
              </a:rPr>
              <a:t> request – 1 business day.</a:t>
            </a:r>
          </a:p>
          <a:p>
            <a:endParaRPr lang="en-US" sz="140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INVOICE</a:t>
            </a:r>
            <a:r>
              <a:rPr lang="en-US" sz="1400" dirty="0">
                <a:latin typeface="Century Gothic" panose="020B0502020202020204" pitchFamily="34" charset="0"/>
                <a:ea typeface="Lato Light" charset="0"/>
                <a:cs typeface="Lato Light"/>
              </a:rPr>
              <a:t> inquiry – 2 business days.</a:t>
            </a:r>
          </a:p>
          <a:p>
            <a:endParaRPr lang="en-US" sz="140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RATE</a:t>
            </a:r>
            <a:r>
              <a:rPr lang="en-US" sz="1400" dirty="0">
                <a:latin typeface="Century Gothic" panose="020B0502020202020204" pitchFamily="34" charset="0"/>
                <a:ea typeface="Lato Light" charset="0"/>
                <a:cs typeface="Lato Light"/>
              </a:rPr>
              <a:t> request – 2 business hours to forward, 2 business days for “W&amp;D.”</a:t>
            </a:r>
          </a:p>
          <a:p>
            <a:endParaRPr lang="en-US" sz="140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REPORT</a:t>
            </a:r>
            <a:r>
              <a:rPr lang="en-US" sz="1400" dirty="0">
                <a:latin typeface="Century Gothic" panose="020B0502020202020204" pitchFamily="34" charset="0"/>
                <a:ea typeface="Lato Light" charset="0"/>
                <a:cs typeface="Lato Light"/>
              </a:rPr>
              <a:t> request – 5 business days or 30 business days if non-standard.</a:t>
            </a:r>
          </a:p>
          <a:p>
            <a:endParaRPr lang="en-US" sz="1400" dirty="0">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FILE</a:t>
            </a:r>
            <a:r>
              <a:rPr lang="en-US" sz="1400" dirty="0">
                <a:latin typeface="Century Gothic" panose="020B0502020202020204" pitchFamily="34" charset="0"/>
                <a:ea typeface="Lato Light" charset="0"/>
                <a:cs typeface="Lato Light"/>
              </a:rPr>
              <a:t> a claim – 30 business days.</a:t>
            </a:r>
          </a:p>
          <a:p>
            <a:endParaRPr lang="en-US" sz="1400" b="1" dirty="0">
              <a:solidFill>
                <a:srgbClr val="A71930"/>
              </a:solidFill>
              <a:latin typeface="Century Gothic" panose="020B0502020202020204" pitchFamily="34" charset="0"/>
              <a:ea typeface="Lato Light" charset="0"/>
              <a:cs typeface="Lato Light"/>
            </a:endParaRPr>
          </a:p>
          <a:p>
            <a:r>
              <a:rPr lang="en-US" sz="1400" b="1" dirty="0">
                <a:solidFill>
                  <a:srgbClr val="A71930"/>
                </a:solidFill>
                <a:latin typeface="Century Gothic" panose="020B0502020202020204" pitchFamily="34" charset="0"/>
                <a:ea typeface="Lato Light" charset="0"/>
                <a:cs typeface="Lato Light"/>
              </a:rPr>
              <a:t>HTS/SCHEDULE B </a:t>
            </a:r>
            <a:r>
              <a:rPr lang="en-US" sz="1400" dirty="0">
                <a:latin typeface="Century Gothic" panose="020B0502020202020204" pitchFamily="34" charset="0"/>
                <a:ea typeface="Lato Light" charset="0"/>
                <a:cs typeface="Lato Light"/>
              </a:rPr>
              <a:t>assistance – 30 business days.</a:t>
            </a:r>
          </a:p>
        </p:txBody>
      </p:sp>
    </p:spTree>
    <p:extLst>
      <p:ext uri="{BB962C8B-B14F-4D97-AF65-F5344CB8AC3E}">
        <p14:creationId xmlns:p14="http://schemas.microsoft.com/office/powerpoint/2010/main" val="390744738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ase Analytics - Example">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520BE01B-C927-4FBA-8993-4CF5F82DDBFC}"/>
              </a:ext>
            </a:extLst>
          </p:cNvPr>
          <p:cNvGrpSpPr/>
          <p:nvPr userDrawn="1"/>
        </p:nvGrpSpPr>
        <p:grpSpPr>
          <a:xfrm>
            <a:off x="-24056" y="6015226"/>
            <a:ext cx="5312336" cy="853408"/>
            <a:chOff x="-24056" y="6188095"/>
            <a:chExt cx="4489377" cy="669905"/>
          </a:xfrm>
        </p:grpSpPr>
        <p:sp>
          <p:nvSpPr>
            <p:cNvPr id="22" name="Isosceles Triangle 21">
              <a:extLst>
                <a:ext uri="{FF2B5EF4-FFF2-40B4-BE49-F238E27FC236}">
                  <a16:creationId xmlns:a16="http://schemas.microsoft.com/office/drawing/2014/main" id="{7D9C65E0-DA84-4005-9CA2-69F0CB7487B2}"/>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091CBE3D-C4C7-470F-96D6-66EB3D65F54A}"/>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Picture 37">
            <a:extLst>
              <a:ext uri="{FF2B5EF4-FFF2-40B4-BE49-F238E27FC236}">
                <a16:creationId xmlns:a16="http://schemas.microsoft.com/office/drawing/2014/main" id="{687EAFB3-10BD-4109-856C-FEDBA78423A3}"/>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39" name="Isosceles Triangle 38">
            <a:extLst>
              <a:ext uri="{FF2B5EF4-FFF2-40B4-BE49-F238E27FC236}">
                <a16:creationId xmlns:a16="http://schemas.microsoft.com/office/drawing/2014/main" id="{AED0A499-A528-466A-A1E5-1FF146620793}"/>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9" name="Picture 6" descr="Forester Regular">
            <a:extLst>
              <a:ext uri="{FF2B5EF4-FFF2-40B4-BE49-F238E27FC236}">
                <a16:creationId xmlns:a16="http://schemas.microsoft.com/office/drawing/2014/main" id="{8137A443-9F70-4A7C-B388-DF59D1FA9EA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34" name="Title 1">
            <a:extLst>
              <a:ext uri="{FF2B5EF4-FFF2-40B4-BE49-F238E27FC236}">
                <a16:creationId xmlns:a16="http://schemas.microsoft.com/office/drawing/2014/main" id="{7429C951-5C2C-4FE4-AB26-4F8B7E8CC0FF}"/>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Case analytics - </a:t>
            </a:r>
            <a:r>
              <a:rPr lang="en-US" sz="3600" dirty="0">
                <a:solidFill>
                  <a:schemeClr val="accent1"/>
                </a:solidFill>
              </a:rPr>
              <a:t>example</a:t>
            </a:r>
          </a:p>
        </p:txBody>
      </p:sp>
      <p:graphicFrame>
        <p:nvGraphicFramePr>
          <p:cNvPr id="35" name="Chart 34">
            <a:extLst>
              <a:ext uri="{FF2B5EF4-FFF2-40B4-BE49-F238E27FC236}">
                <a16:creationId xmlns:a16="http://schemas.microsoft.com/office/drawing/2014/main" id="{D8BE21A8-B159-4885-8C40-D23BC1BC12A0}"/>
              </a:ext>
            </a:extLst>
          </p:cNvPr>
          <p:cNvGraphicFramePr>
            <a:graphicFrameLocks/>
          </p:cNvGraphicFramePr>
          <p:nvPr userDrawn="1">
            <p:extLst>
              <p:ext uri="{D42A27DB-BD31-4B8C-83A1-F6EECF244321}">
                <p14:modId xmlns:p14="http://schemas.microsoft.com/office/powerpoint/2010/main" val="1584881401"/>
              </p:ext>
            </p:extLst>
          </p:nvPr>
        </p:nvGraphicFramePr>
        <p:xfrm>
          <a:off x="970019" y="1163576"/>
          <a:ext cx="10072272" cy="5459717"/>
        </p:xfrm>
        <a:graphic>
          <a:graphicData uri="http://schemas.openxmlformats.org/drawingml/2006/chart">
            <c:chart xmlns:c="http://schemas.openxmlformats.org/drawingml/2006/chart" xmlns:r="http://schemas.openxmlformats.org/officeDocument/2006/relationships" r:id="rId5"/>
          </a:graphicData>
        </a:graphic>
      </p:graphicFrame>
      <p:sp>
        <p:nvSpPr>
          <p:cNvPr id="36" name="Rectangle 35">
            <a:extLst>
              <a:ext uri="{FF2B5EF4-FFF2-40B4-BE49-F238E27FC236}">
                <a16:creationId xmlns:a16="http://schemas.microsoft.com/office/drawing/2014/main" id="{FC5BF3C6-926D-4032-A369-ED857C39BEBA}"/>
              </a:ext>
            </a:extLst>
          </p:cNvPr>
          <p:cNvSpPr/>
          <p:nvPr userDrawn="1"/>
        </p:nvSpPr>
        <p:spPr>
          <a:xfrm>
            <a:off x="3408196" y="3439705"/>
            <a:ext cx="1509681" cy="2815437"/>
          </a:xfrm>
          <a:prstGeom prst="rect">
            <a:avLst/>
          </a:prstGeom>
          <a:solidFill>
            <a:schemeClr val="accent1">
              <a:alpha val="0"/>
            </a:schemeClr>
          </a:solidFill>
          <a:ln w="5080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779AC1AA-9CBB-4980-B50B-8B157E29CBDE}"/>
              </a:ext>
            </a:extLst>
          </p:cNvPr>
          <p:cNvSpPr/>
          <p:nvPr userDrawn="1"/>
        </p:nvSpPr>
        <p:spPr>
          <a:xfrm>
            <a:off x="5243132" y="1954343"/>
            <a:ext cx="1697027" cy="4300799"/>
          </a:xfrm>
          <a:prstGeom prst="rect">
            <a:avLst/>
          </a:prstGeom>
          <a:solidFill>
            <a:schemeClr val="accent1">
              <a:alpha val="0"/>
            </a:schemeClr>
          </a:solidFill>
          <a:ln w="5080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8517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ase Analytics - Example (1)">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5" name="Isosceles Triangle 34">
            <a:extLst>
              <a:ext uri="{FF2B5EF4-FFF2-40B4-BE49-F238E27FC236}">
                <a16:creationId xmlns:a16="http://schemas.microsoft.com/office/drawing/2014/main" id="{8272E964-946D-4F0D-890E-4D994DC55496}"/>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Picture 35">
            <a:extLst>
              <a:ext uri="{FF2B5EF4-FFF2-40B4-BE49-F238E27FC236}">
                <a16:creationId xmlns:a16="http://schemas.microsoft.com/office/drawing/2014/main" id="{4656E80C-0D1B-40FF-A318-8A606F8C5A98}"/>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59661"/>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52" name="Picture 6" descr="Forester Regular">
            <a:extLst>
              <a:ext uri="{FF2B5EF4-FFF2-40B4-BE49-F238E27FC236}">
                <a16:creationId xmlns:a16="http://schemas.microsoft.com/office/drawing/2014/main" id="{8BD20B11-56FA-434C-BB88-EABCA90BE235}"/>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33" name="Title 1">
            <a:extLst>
              <a:ext uri="{FF2B5EF4-FFF2-40B4-BE49-F238E27FC236}">
                <a16:creationId xmlns:a16="http://schemas.microsoft.com/office/drawing/2014/main" id="{B4934A3A-9402-43C4-B172-DA3E267DEBDE}"/>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Case analytics - </a:t>
            </a:r>
            <a:r>
              <a:rPr lang="en-US" sz="3600" dirty="0">
                <a:solidFill>
                  <a:schemeClr val="accent1"/>
                </a:solidFill>
              </a:rPr>
              <a:t>example</a:t>
            </a:r>
          </a:p>
        </p:txBody>
      </p:sp>
      <p:graphicFrame>
        <p:nvGraphicFramePr>
          <p:cNvPr id="34" name="Chart 33">
            <a:extLst>
              <a:ext uri="{FF2B5EF4-FFF2-40B4-BE49-F238E27FC236}">
                <a16:creationId xmlns:a16="http://schemas.microsoft.com/office/drawing/2014/main" id="{08818009-2B2C-4A43-991D-8984DFCA55F6}"/>
              </a:ext>
            </a:extLst>
          </p:cNvPr>
          <p:cNvGraphicFramePr>
            <a:graphicFrameLocks/>
          </p:cNvGraphicFramePr>
          <p:nvPr userDrawn="1">
            <p:extLst>
              <p:ext uri="{D42A27DB-BD31-4B8C-83A1-F6EECF244321}">
                <p14:modId xmlns:p14="http://schemas.microsoft.com/office/powerpoint/2010/main" val="3948184184"/>
              </p:ext>
            </p:extLst>
          </p:nvPr>
        </p:nvGraphicFramePr>
        <p:xfrm>
          <a:off x="1132835" y="1135994"/>
          <a:ext cx="9926329" cy="5425031"/>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107280582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Case Analytics - Example (2)">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4E055CBB-8129-45DC-8019-7BE945528FF2}"/>
              </a:ext>
            </a:extLst>
          </p:cNvPr>
          <p:cNvGrpSpPr/>
          <p:nvPr userDrawn="1"/>
        </p:nvGrpSpPr>
        <p:grpSpPr>
          <a:xfrm>
            <a:off x="-24056" y="6015226"/>
            <a:ext cx="5312336" cy="853408"/>
            <a:chOff x="-24056" y="6188095"/>
            <a:chExt cx="4489377" cy="669905"/>
          </a:xfrm>
        </p:grpSpPr>
        <p:sp>
          <p:nvSpPr>
            <p:cNvPr id="25" name="Isosceles Triangle 24">
              <a:extLst>
                <a:ext uri="{FF2B5EF4-FFF2-40B4-BE49-F238E27FC236}">
                  <a16:creationId xmlns:a16="http://schemas.microsoft.com/office/drawing/2014/main" id="{4CCA6099-662C-4D37-8425-0417CFBEFBD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extLst>
                <a:ext uri="{FF2B5EF4-FFF2-40B4-BE49-F238E27FC236}">
                  <a16:creationId xmlns:a16="http://schemas.microsoft.com/office/drawing/2014/main" id="{F9DE668E-3F56-4F67-B42F-4B2766888685}"/>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17">
            <a:extLst>
              <a:ext uri="{FF2B5EF4-FFF2-40B4-BE49-F238E27FC236}">
                <a16:creationId xmlns:a16="http://schemas.microsoft.com/office/drawing/2014/main" id="{30C0C037-2D11-45E5-95E3-95CC02096A08}"/>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20" name="Isosceles Triangle 19">
            <a:extLst>
              <a:ext uri="{FF2B5EF4-FFF2-40B4-BE49-F238E27FC236}">
                <a16:creationId xmlns:a16="http://schemas.microsoft.com/office/drawing/2014/main" id="{DE9F1423-C0E4-4C7A-8A28-73FFAB44E8FD}"/>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9" name="Picture 6" descr="Forester Regular">
            <a:extLst>
              <a:ext uri="{FF2B5EF4-FFF2-40B4-BE49-F238E27FC236}">
                <a16:creationId xmlns:a16="http://schemas.microsoft.com/office/drawing/2014/main" id="{8137A443-9F70-4A7C-B388-DF59D1FA9EA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34" name="Title 1">
            <a:extLst>
              <a:ext uri="{FF2B5EF4-FFF2-40B4-BE49-F238E27FC236}">
                <a16:creationId xmlns:a16="http://schemas.microsoft.com/office/drawing/2014/main" id="{7429C951-5C2C-4FE4-AB26-4F8B7E8CC0FF}"/>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Case analytics - </a:t>
            </a:r>
            <a:r>
              <a:rPr lang="en-US" sz="3600" dirty="0">
                <a:solidFill>
                  <a:schemeClr val="accent1"/>
                </a:solidFill>
              </a:rPr>
              <a:t>example</a:t>
            </a:r>
          </a:p>
        </p:txBody>
      </p:sp>
      <p:graphicFrame>
        <p:nvGraphicFramePr>
          <p:cNvPr id="16" name="Chart 15">
            <a:extLst>
              <a:ext uri="{FF2B5EF4-FFF2-40B4-BE49-F238E27FC236}">
                <a16:creationId xmlns:a16="http://schemas.microsoft.com/office/drawing/2014/main" id="{2BB1F500-EF3B-4720-AA11-94503B8269EF}"/>
              </a:ext>
            </a:extLst>
          </p:cNvPr>
          <p:cNvGraphicFramePr>
            <a:graphicFrameLocks/>
          </p:cNvGraphicFramePr>
          <p:nvPr userDrawn="1">
            <p:extLst>
              <p:ext uri="{D42A27DB-BD31-4B8C-83A1-F6EECF244321}">
                <p14:modId xmlns:p14="http://schemas.microsoft.com/office/powerpoint/2010/main" val="516872002"/>
              </p:ext>
            </p:extLst>
          </p:nvPr>
        </p:nvGraphicFramePr>
        <p:xfrm>
          <a:off x="1022889" y="1175800"/>
          <a:ext cx="10083853" cy="535494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915876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Your Community">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5" name="Isosceles Triangle 34">
            <a:extLst>
              <a:ext uri="{FF2B5EF4-FFF2-40B4-BE49-F238E27FC236}">
                <a16:creationId xmlns:a16="http://schemas.microsoft.com/office/drawing/2014/main" id="{3083A4A5-6E47-4981-A357-8F85B61576A4}"/>
              </a:ext>
            </a:extLst>
          </p:cNvPr>
          <p:cNvSpPr/>
          <p:nvPr userDrawn="1"/>
        </p:nvSpPr>
        <p:spPr>
          <a:xfrm rot="10800000" flipV="1">
            <a:off x="6207201" y="6273292"/>
            <a:ext cx="4669984" cy="587987"/>
          </a:xfrm>
          <a:prstGeom prst="triangle">
            <a:avLst>
              <a:gd name="adj" fmla="val 50389"/>
            </a:avLst>
          </a:prstGeom>
          <a:solidFill>
            <a:schemeClr val="accent5">
              <a:lumMod val="75000"/>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Picture 35">
            <a:extLst>
              <a:ext uri="{FF2B5EF4-FFF2-40B4-BE49-F238E27FC236}">
                <a16:creationId xmlns:a16="http://schemas.microsoft.com/office/drawing/2014/main" id="{17AFCFAC-95D6-43CF-A3BC-D8DD26CBAC43}"/>
              </a:ext>
            </a:extLst>
          </p:cNvPr>
          <p:cNvPicPr>
            <a:picLocks noChangeAspect="1"/>
          </p:cNvPicPr>
          <p:nvPr userDrawn="1"/>
        </p:nvPicPr>
        <p:blipFill rotWithShape="1">
          <a:blip r:embed="rId3" cstate="print">
            <a:alphaModFix amt="14000"/>
            <a:extLst>
              <a:ext uri="{BEBA8EAE-BF5A-486C-A8C5-ECC9F3942E4B}">
                <a14:imgProps xmlns:a14="http://schemas.microsoft.com/office/drawing/2010/main">
                  <a14:imgLayer r:embed="rId4">
                    <a14:imgEffect>
                      <a14:saturation sat="99000"/>
                    </a14:imgEffect>
                  </a14:imgLayer>
                </a14:imgProps>
              </a:ext>
              <a:ext uri="{28A0092B-C50C-407E-A947-70E740481C1C}">
                <a14:useLocalDpi xmlns:a14="http://schemas.microsoft.com/office/drawing/2010/main"/>
              </a:ext>
            </a:extLst>
          </a:blip>
          <a:srcRect/>
          <a:stretch/>
        </p:blipFill>
        <p:spPr>
          <a:xfrm flipH="1" flipV="1">
            <a:off x="7035800" y="5970294"/>
            <a:ext cx="5156200" cy="893527"/>
          </a:xfrm>
          <a:prstGeom prst="rect">
            <a:avLst/>
          </a:prstGeom>
        </p:spPr>
      </p:pic>
      <p:pic>
        <p:nvPicPr>
          <p:cNvPr id="20" name="Picture 19">
            <a:extLst>
              <a:ext uri="{FF2B5EF4-FFF2-40B4-BE49-F238E27FC236}">
                <a16:creationId xmlns:a16="http://schemas.microsoft.com/office/drawing/2014/main" id="{096803D0-9CDE-4271-BB6C-0F32C70FD81D}"/>
              </a:ext>
            </a:extLst>
          </p:cNvPr>
          <p:cNvPicPr>
            <a:picLocks noChangeAspect="1"/>
          </p:cNvPicPr>
          <p:nvPr userDrawn="1"/>
        </p:nvPicPr>
        <p:blipFill rotWithShape="1">
          <a:blip r:embed="rId5" cstate="print">
            <a:alphaModFix amt="44000"/>
            <a:extLst>
              <a:ext uri="{28A0092B-C50C-407E-A947-70E740481C1C}">
                <a14:useLocalDpi xmlns:a14="http://schemas.microsoft.com/office/drawing/2010/main"/>
              </a:ext>
            </a:extLst>
          </a:blip>
          <a:srcRect l="30016"/>
          <a:stretch/>
        </p:blipFill>
        <p:spPr>
          <a:xfrm>
            <a:off x="1" y="-2538"/>
            <a:ext cx="7562242" cy="1408006"/>
          </a:xfrm>
          <a:prstGeom prst="rect">
            <a:avLst/>
          </a:prstGeom>
        </p:spPr>
      </p:pic>
      <p:pic>
        <p:nvPicPr>
          <p:cNvPr id="18" name="Picture 17">
            <a:extLst>
              <a:ext uri="{FF2B5EF4-FFF2-40B4-BE49-F238E27FC236}">
                <a16:creationId xmlns:a16="http://schemas.microsoft.com/office/drawing/2014/main" id="{5FF85E98-E5DA-4FE0-97D0-E2B8C41041EE}"/>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r="50105"/>
          <a:stretch/>
        </p:blipFill>
        <p:spPr>
          <a:xfrm>
            <a:off x="2540001" y="-10160"/>
            <a:ext cx="9652000" cy="1919333"/>
          </a:xfrm>
          <a:prstGeom prst="rect">
            <a:avLst/>
          </a:prstGeom>
        </p:spPr>
      </p:pic>
      <p:pic>
        <p:nvPicPr>
          <p:cNvPr id="19" name="Picture 18">
            <a:extLst>
              <a:ext uri="{FF2B5EF4-FFF2-40B4-BE49-F238E27FC236}">
                <a16:creationId xmlns:a16="http://schemas.microsoft.com/office/drawing/2014/main" id="{C37DF164-26A1-42EB-9416-62CEF83CB6E5}"/>
              </a:ext>
            </a:extLst>
          </p:cNvPr>
          <p:cNvPicPr>
            <a:picLocks noChangeAspect="1"/>
          </p:cNvPicPr>
          <p:nvPr userDrawn="1"/>
        </p:nvPicPr>
        <p:blipFill rotWithShape="1">
          <a:blip r:embed="rId7" cstate="print">
            <a:alphaModFix amt="65000"/>
            <a:extLst>
              <a:ext uri="{28A0092B-C50C-407E-A947-70E740481C1C}">
                <a14:useLocalDpi xmlns:a14="http://schemas.microsoft.com/office/drawing/2010/main"/>
              </a:ext>
            </a:extLst>
          </a:blip>
          <a:srcRect l="20787"/>
          <a:stretch/>
        </p:blipFill>
        <p:spPr>
          <a:xfrm flipH="1">
            <a:off x="765947" y="8912"/>
            <a:ext cx="11426053" cy="1761897"/>
          </a:xfrm>
          <a:prstGeom prst="rect">
            <a:avLst/>
          </a:prstGeom>
        </p:spPr>
      </p:pic>
      <p:pic>
        <p:nvPicPr>
          <p:cNvPr id="17" name="Picture 16">
            <a:extLst>
              <a:ext uri="{FF2B5EF4-FFF2-40B4-BE49-F238E27FC236}">
                <a16:creationId xmlns:a16="http://schemas.microsoft.com/office/drawing/2014/main" id="{B7CB4637-E213-40FF-B817-E378132C2A5E}"/>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67" name="Rectangle 66">
            <a:extLst>
              <a:ext uri="{FF2B5EF4-FFF2-40B4-BE49-F238E27FC236}">
                <a16:creationId xmlns:a16="http://schemas.microsoft.com/office/drawing/2014/main" id="{5C9979B0-6433-4DAC-991F-06B9E683580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29" name="Rounded Rectangle 9">
            <a:extLst>
              <a:ext uri="{FF2B5EF4-FFF2-40B4-BE49-F238E27FC236}">
                <a16:creationId xmlns:a16="http://schemas.microsoft.com/office/drawing/2014/main" id="{259ECDCA-E4B5-4E6D-BD2F-BABF48769A83}"/>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sp>
        <p:nvSpPr>
          <p:cNvPr id="130" name="Title 1">
            <a:extLst>
              <a:ext uri="{FF2B5EF4-FFF2-40B4-BE49-F238E27FC236}">
                <a16:creationId xmlns:a16="http://schemas.microsoft.com/office/drawing/2014/main" id="{AC29CEDF-C64F-4412-ACA5-CC1624EC2E31}"/>
              </a:ext>
            </a:extLst>
          </p:cNvPr>
          <p:cNvSpPr txBox="1">
            <a:spLocks/>
          </p:cNvSpPr>
          <p:nvPr userDrawn="1"/>
        </p:nvSpPr>
        <p:spPr>
          <a:xfrm>
            <a:off x="238759" y="278656"/>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endParaRPr lang="en-US" sz="3600" dirty="0">
              <a:solidFill>
                <a:schemeClr val="accent6"/>
              </a:solidFill>
            </a:endParaRPr>
          </a:p>
        </p:txBody>
      </p:sp>
      <p:grpSp>
        <p:nvGrpSpPr>
          <p:cNvPr id="131" name="Group 130">
            <a:extLst>
              <a:ext uri="{FF2B5EF4-FFF2-40B4-BE49-F238E27FC236}">
                <a16:creationId xmlns:a16="http://schemas.microsoft.com/office/drawing/2014/main" id="{A07DB5FE-9D3C-42A7-8A13-570753D6CF69}"/>
              </a:ext>
            </a:extLst>
          </p:cNvPr>
          <p:cNvGrpSpPr/>
          <p:nvPr userDrawn="1"/>
        </p:nvGrpSpPr>
        <p:grpSpPr>
          <a:xfrm>
            <a:off x="7608975" y="464414"/>
            <a:ext cx="940527" cy="168452"/>
            <a:chOff x="4827813" y="2534636"/>
            <a:chExt cx="996651" cy="178504"/>
          </a:xfrm>
        </p:grpSpPr>
        <p:sp>
          <p:nvSpPr>
            <p:cNvPr id="132" name="Oval 131">
              <a:extLst>
                <a:ext uri="{FF2B5EF4-FFF2-40B4-BE49-F238E27FC236}">
                  <a16:creationId xmlns:a16="http://schemas.microsoft.com/office/drawing/2014/main" id="{D7AF3C72-22B4-4F04-86F4-8FA9370DA836}"/>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3" name="Oval 132">
              <a:extLst>
                <a:ext uri="{FF2B5EF4-FFF2-40B4-BE49-F238E27FC236}">
                  <a16:creationId xmlns:a16="http://schemas.microsoft.com/office/drawing/2014/main" id="{8632872D-7181-4E2F-BD84-5F2286EDDAC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34" name="Oval 133">
              <a:extLst>
                <a:ext uri="{FF2B5EF4-FFF2-40B4-BE49-F238E27FC236}">
                  <a16:creationId xmlns:a16="http://schemas.microsoft.com/office/drawing/2014/main" id="{6A262FD8-925E-4368-B031-6E5F753AAA35}"/>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35" name="Oval 134">
              <a:extLst>
                <a:ext uri="{FF2B5EF4-FFF2-40B4-BE49-F238E27FC236}">
                  <a16:creationId xmlns:a16="http://schemas.microsoft.com/office/drawing/2014/main" id="{D272E105-7F67-4D4A-85D8-D33827A3CF6E}"/>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52" name="Picture 6" descr="Forester Regular">
            <a:extLst>
              <a:ext uri="{FF2B5EF4-FFF2-40B4-BE49-F238E27FC236}">
                <a16:creationId xmlns:a16="http://schemas.microsoft.com/office/drawing/2014/main" id="{8BD20B11-56FA-434C-BB88-EABCA90BE235}"/>
              </a:ext>
            </a:extLst>
          </p:cNvPr>
          <p:cNvPicPr>
            <a:picLocks noChangeAspect="1" noChangeArrowheads="1"/>
          </p:cNvPicPr>
          <p:nvPr userDrawn="1"/>
        </p:nvPicPr>
        <p:blipFill>
          <a:blip r:embed="rId9"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22" name="Title 1">
            <a:extLst>
              <a:ext uri="{FF2B5EF4-FFF2-40B4-BE49-F238E27FC236}">
                <a16:creationId xmlns:a16="http://schemas.microsoft.com/office/drawing/2014/main" id="{8472514C-D4A1-43B1-B9FE-579C3B9BDE95}"/>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6"/>
                </a:solidFill>
                <a:latin typeface="+mn-lt"/>
                <a:ea typeface="+mn-ea"/>
                <a:cs typeface="+mn-cs"/>
              </a:rPr>
              <a:t>YOUR </a:t>
            </a:r>
            <a:r>
              <a:rPr lang="en-US" sz="3600" b="1" kern="1200" baseline="0" dirty="0">
                <a:solidFill>
                  <a:schemeClr val="accent1"/>
                </a:solidFill>
                <a:latin typeface="+mn-lt"/>
                <a:ea typeface="+mn-ea"/>
                <a:cs typeface="+mn-cs"/>
              </a:rPr>
              <a:t>Community</a:t>
            </a:r>
          </a:p>
        </p:txBody>
      </p:sp>
      <p:sp>
        <p:nvSpPr>
          <p:cNvPr id="23" name="Rectangle 22">
            <a:extLst>
              <a:ext uri="{FF2B5EF4-FFF2-40B4-BE49-F238E27FC236}">
                <a16:creationId xmlns:a16="http://schemas.microsoft.com/office/drawing/2014/main" id="{6BF4F520-9093-40A0-BEE6-D37CF7CF6C13}"/>
              </a:ext>
            </a:extLst>
          </p:cNvPr>
          <p:cNvSpPr/>
          <p:nvPr userDrawn="1"/>
        </p:nvSpPr>
        <p:spPr>
          <a:xfrm>
            <a:off x="6212691" y="1530235"/>
            <a:ext cx="5472177" cy="4311162"/>
          </a:xfrm>
          <a:prstGeom prst="rect">
            <a:avLst/>
          </a:prstGeom>
          <a:solidFill>
            <a:schemeClr val="accent6">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9AC6C685-59D2-45AB-97C3-D1E1F851E830}"/>
              </a:ext>
            </a:extLst>
          </p:cNvPr>
          <p:cNvSpPr/>
          <p:nvPr userDrawn="1"/>
        </p:nvSpPr>
        <p:spPr>
          <a:xfrm>
            <a:off x="6494124" y="1980254"/>
            <a:ext cx="4941659" cy="4308493"/>
          </a:xfrm>
          <a:prstGeom prst="rect">
            <a:avLst/>
          </a:prstGeom>
          <a:solidFill>
            <a:schemeClr val="accent3"/>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a:extLst>
              <a:ext uri="{FF2B5EF4-FFF2-40B4-BE49-F238E27FC236}">
                <a16:creationId xmlns:a16="http://schemas.microsoft.com/office/drawing/2014/main" id="{4F081AEC-845E-43E7-A56A-35D369DAC11B}"/>
              </a:ext>
            </a:extLst>
          </p:cNvPr>
          <p:cNvSpPr/>
          <p:nvPr userDrawn="1"/>
        </p:nvSpPr>
        <p:spPr>
          <a:xfrm>
            <a:off x="6451261" y="2049640"/>
            <a:ext cx="5027383" cy="772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5196916C-32F5-4D79-B5B7-3638AC12DF21}"/>
              </a:ext>
            </a:extLst>
          </p:cNvPr>
          <p:cNvSpPr/>
          <p:nvPr userDrawn="1"/>
        </p:nvSpPr>
        <p:spPr>
          <a:xfrm>
            <a:off x="407496" y="1530235"/>
            <a:ext cx="5472177" cy="4311162"/>
          </a:xfrm>
          <a:prstGeom prst="rect">
            <a:avLst/>
          </a:prstGeom>
          <a:solidFill>
            <a:schemeClr val="accent6">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F5C4BE63-2563-4AA3-B1D9-1AE107A5D3DA}"/>
              </a:ext>
            </a:extLst>
          </p:cNvPr>
          <p:cNvSpPr/>
          <p:nvPr userDrawn="1"/>
        </p:nvSpPr>
        <p:spPr>
          <a:xfrm>
            <a:off x="688929" y="1980254"/>
            <a:ext cx="4941659" cy="4311162"/>
          </a:xfrm>
          <a:prstGeom prst="rect">
            <a:avLst/>
          </a:prstGeom>
          <a:solidFill>
            <a:schemeClr val="accent3"/>
          </a:solidFill>
          <a:ln w="165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6BDCAD5B-2BB0-4B1D-AEEF-46421198ACDE}"/>
              </a:ext>
            </a:extLst>
          </p:cNvPr>
          <p:cNvSpPr/>
          <p:nvPr userDrawn="1"/>
        </p:nvSpPr>
        <p:spPr>
          <a:xfrm>
            <a:off x="646066" y="2049640"/>
            <a:ext cx="5027383" cy="772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7D60007B-498F-4769-8E8F-2D27431B261C}"/>
              </a:ext>
            </a:extLst>
          </p:cNvPr>
          <p:cNvSpPr/>
          <p:nvPr userDrawn="1"/>
        </p:nvSpPr>
        <p:spPr>
          <a:xfrm>
            <a:off x="572998" y="2244988"/>
            <a:ext cx="5141172" cy="352288"/>
          </a:xfrm>
          <a:prstGeom prst="rect">
            <a:avLst/>
          </a:pr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192" tIns="48192" rIns="48192" bIns="48192" numCol="1" spcCol="2539" anchor="ctr" anchorCtr="0">
            <a:noAutofit/>
          </a:bodyPr>
          <a:lstStyle/>
          <a:p>
            <a:pPr algn="ctr" defTabSz="948054">
              <a:lnSpc>
                <a:spcPct val="90000"/>
              </a:lnSpc>
              <a:spcBef>
                <a:spcPct val="0"/>
              </a:spcBef>
              <a:spcAft>
                <a:spcPct val="35000"/>
              </a:spcAft>
            </a:pPr>
            <a:r>
              <a:rPr lang="en-US" sz="2800" b="1" dirty="0">
                <a:solidFill>
                  <a:schemeClr val="accent1"/>
                </a:solidFill>
                <a:latin typeface="Century Gothic" panose="020B0502020202020204" pitchFamily="34" charset="0"/>
              </a:rPr>
              <a:t>Adoption Plan - EXAMPLE</a:t>
            </a:r>
          </a:p>
        </p:txBody>
      </p:sp>
      <p:sp>
        <p:nvSpPr>
          <p:cNvPr id="30" name="Rectangle 29">
            <a:extLst>
              <a:ext uri="{FF2B5EF4-FFF2-40B4-BE49-F238E27FC236}">
                <a16:creationId xmlns:a16="http://schemas.microsoft.com/office/drawing/2014/main" id="{0E730A4A-D3EB-402C-A71B-7B4B805D4518}"/>
              </a:ext>
            </a:extLst>
          </p:cNvPr>
          <p:cNvSpPr/>
          <p:nvPr userDrawn="1"/>
        </p:nvSpPr>
        <p:spPr>
          <a:xfrm>
            <a:off x="6412198" y="2244988"/>
            <a:ext cx="5107165" cy="352288"/>
          </a:xfrm>
          <a:prstGeom prst="rect">
            <a:avLst/>
          </a:prstGeom>
          <a:no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192" tIns="48192" rIns="48192" bIns="48192" numCol="1" spcCol="2539" anchor="ctr" anchorCtr="0">
            <a:noAutofit/>
          </a:bodyPr>
          <a:lstStyle/>
          <a:p>
            <a:pPr algn="ctr" defTabSz="948054">
              <a:lnSpc>
                <a:spcPct val="90000"/>
              </a:lnSpc>
              <a:spcBef>
                <a:spcPct val="0"/>
              </a:spcBef>
              <a:spcAft>
                <a:spcPct val="35000"/>
              </a:spcAft>
            </a:pPr>
            <a:r>
              <a:rPr lang="en-US" sz="2800" b="1" dirty="0">
                <a:solidFill>
                  <a:schemeClr val="accent1"/>
                </a:solidFill>
                <a:latin typeface="Century Gothic" panose="020B0502020202020204" pitchFamily="34" charset="0"/>
              </a:rPr>
              <a:t>Benefits - EXAMPLE</a:t>
            </a:r>
          </a:p>
        </p:txBody>
      </p:sp>
      <p:sp>
        <p:nvSpPr>
          <p:cNvPr id="31" name="TextBox 30">
            <a:extLst>
              <a:ext uri="{FF2B5EF4-FFF2-40B4-BE49-F238E27FC236}">
                <a16:creationId xmlns:a16="http://schemas.microsoft.com/office/drawing/2014/main" id="{0249F579-6BFB-43D2-8CB0-B56975130838}"/>
              </a:ext>
            </a:extLst>
          </p:cNvPr>
          <p:cNvSpPr txBox="1"/>
          <p:nvPr userDrawn="1"/>
        </p:nvSpPr>
        <p:spPr>
          <a:xfrm>
            <a:off x="967619" y="3017104"/>
            <a:ext cx="4351929" cy="2560060"/>
          </a:xfrm>
          <a:prstGeom prst="rect">
            <a:avLst/>
          </a:prstGeom>
          <a:noFill/>
        </p:spPr>
        <p:txBody>
          <a:bodyPr wrap="square">
            <a:spAutoFit/>
          </a:bodyPr>
          <a:lstStyle/>
          <a:p>
            <a:pPr marL="274320" indent="-342900">
              <a:buAutoNum type="arabicPeriod"/>
            </a:pPr>
            <a:r>
              <a:rPr lang="en-US" sz="2400" b="1" dirty="0">
                <a:solidFill>
                  <a:schemeClr val="bg1"/>
                </a:solidFill>
                <a:latin typeface="Century Gothic" panose="020B0502020202020204" pitchFamily="34" charset="0"/>
              </a:rPr>
              <a:t>Compliance focuses around HTS requests.</a:t>
            </a:r>
          </a:p>
          <a:p>
            <a:pPr marL="274320" indent="-342900">
              <a:lnSpc>
                <a:spcPct val="120000"/>
              </a:lnSpc>
              <a:buAutoNum type="arabicPeriod"/>
            </a:pPr>
            <a:endParaRPr lang="en-US" sz="2400" b="1" dirty="0">
              <a:solidFill>
                <a:schemeClr val="bg1"/>
              </a:solidFill>
              <a:latin typeface="Century Gothic" panose="020B0502020202020204" pitchFamily="34" charset="0"/>
            </a:endParaRPr>
          </a:p>
          <a:p>
            <a:pPr marL="274320" indent="-342900">
              <a:lnSpc>
                <a:spcPct val="120000"/>
              </a:lnSpc>
              <a:buAutoNum type="arabicPeriod"/>
            </a:pPr>
            <a:r>
              <a:rPr lang="en-US" sz="2400" b="1" dirty="0">
                <a:solidFill>
                  <a:schemeClr val="bg1"/>
                </a:solidFill>
                <a:latin typeface="Century Gothic" panose="020B0502020202020204" pitchFamily="34" charset="0"/>
              </a:rPr>
              <a:t>All billing invoices will be stored in box vs. sent via e-mail.</a:t>
            </a:r>
          </a:p>
        </p:txBody>
      </p:sp>
      <p:sp>
        <p:nvSpPr>
          <p:cNvPr id="32" name="TextBox 31">
            <a:extLst>
              <a:ext uri="{FF2B5EF4-FFF2-40B4-BE49-F238E27FC236}">
                <a16:creationId xmlns:a16="http://schemas.microsoft.com/office/drawing/2014/main" id="{0CC3CC31-D268-446B-B0D2-26D9EBCD877D}"/>
              </a:ext>
            </a:extLst>
          </p:cNvPr>
          <p:cNvSpPr txBox="1"/>
          <p:nvPr userDrawn="1"/>
        </p:nvSpPr>
        <p:spPr>
          <a:xfrm>
            <a:off x="6788987" y="2911357"/>
            <a:ext cx="4351929" cy="3139321"/>
          </a:xfrm>
          <a:prstGeom prst="rect">
            <a:avLst/>
          </a:prstGeom>
          <a:noFill/>
        </p:spPr>
        <p:txBody>
          <a:bodyPr wrap="square">
            <a:spAutoFit/>
          </a:bodyPr>
          <a:lstStyle/>
          <a:p>
            <a:pPr marL="274320" indent="-342900">
              <a:buAutoNum type="arabicPeriod"/>
            </a:pPr>
            <a:r>
              <a:rPr lang="en-US" sz="1800" b="1" dirty="0">
                <a:solidFill>
                  <a:schemeClr val="bg1"/>
                </a:solidFill>
                <a:latin typeface="Century Gothic" panose="020B0502020202020204" pitchFamily="34" charset="0"/>
              </a:rPr>
              <a:t>Understand how often a stop in the process is occurring for the broker to request HTS.  Identify if the broker has any old parts databases or if the supplier is not listed properly on the commercial invoice.</a:t>
            </a:r>
          </a:p>
          <a:p>
            <a:pPr marL="274320" indent="-342900">
              <a:buAutoNum type="arabicPeriod"/>
            </a:pPr>
            <a:endParaRPr lang="en-US" sz="1800" b="1" dirty="0">
              <a:solidFill>
                <a:schemeClr val="bg1"/>
              </a:solidFill>
              <a:latin typeface="Century Gothic" panose="020B0502020202020204" pitchFamily="34" charset="0"/>
            </a:endParaRPr>
          </a:p>
          <a:p>
            <a:pPr marL="274320" indent="-342900">
              <a:buAutoNum type="arabicPeriod"/>
            </a:pPr>
            <a:r>
              <a:rPr lang="en-US" sz="1800" b="1" dirty="0">
                <a:solidFill>
                  <a:schemeClr val="bg1"/>
                </a:solidFill>
                <a:latin typeface="Century Gothic" panose="020B0502020202020204" pitchFamily="34" charset="0"/>
              </a:rPr>
              <a:t>Improve visibility within the organization in the event someone is on vacation or out of the office.</a:t>
            </a:r>
          </a:p>
        </p:txBody>
      </p:sp>
    </p:spTree>
    <p:extLst>
      <p:ext uri="{BB962C8B-B14F-4D97-AF65-F5344CB8AC3E}">
        <p14:creationId xmlns:p14="http://schemas.microsoft.com/office/powerpoint/2010/main" val="28355245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7" grpId="0" animBg="1"/>
      <p:bldP spid="28"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RIM Community Demo">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3B7D80BE-8A96-4BAF-A7E9-93E42F8D644B}"/>
              </a:ext>
            </a:extLst>
          </p:cNvPr>
          <p:cNvGrpSpPr/>
          <p:nvPr userDrawn="1"/>
        </p:nvGrpSpPr>
        <p:grpSpPr>
          <a:xfrm>
            <a:off x="-24056" y="6015226"/>
            <a:ext cx="5312336" cy="853408"/>
            <a:chOff x="-24056" y="6188095"/>
            <a:chExt cx="4489377" cy="669905"/>
          </a:xfrm>
        </p:grpSpPr>
        <p:sp>
          <p:nvSpPr>
            <p:cNvPr id="48" name="Isosceles Triangle 47">
              <a:extLst>
                <a:ext uri="{FF2B5EF4-FFF2-40B4-BE49-F238E27FC236}">
                  <a16:creationId xmlns:a16="http://schemas.microsoft.com/office/drawing/2014/main" id="{3640FBFD-6707-4DD8-A061-336392C2807A}"/>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AA64C83A-3D76-4C3D-8BE8-94D45CABD2EF}"/>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3" name="Picture 42">
            <a:extLst>
              <a:ext uri="{FF2B5EF4-FFF2-40B4-BE49-F238E27FC236}">
                <a16:creationId xmlns:a16="http://schemas.microsoft.com/office/drawing/2014/main" id="{6702F070-052F-4F66-AB24-3D335CC7F8E8}"/>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44" name="Isosceles Triangle 43">
            <a:extLst>
              <a:ext uri="{FF2B5EF4-FFF2-40B4-BE49-F238E27FC236}">
                <a16:creationId xmlns:a16="http://schemas.microsoft.com/office/drawing/2014/main" id="{D86C40C6-7034-4833-8F7A-911734C7A570}"/>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B0626DC9-3565-440A-9DF0-61715A38B19A}"/>
              </a:ext>
            </a:extLst>
          </p:cNvPr>
          <p:cNvSpPr/>
          <p:nvPr userDrawn="1"/>
        </p:nvSpPr>
        <p:spPr>
          <a:xfrm>
            <a:off x="9455933" y="1630073"/>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35" name="Oval 34">
            <a:extLst>
              <a:ext uri="{FF2B5EF4-FFF2-40B4-BE49-F238E27FC236}">
                <a16:creationId xmlns:a16="http://schemas.microsoft.com/office/drawing/2014/main" id="{441F93B0-823C-45C8-A147-BEA5D128B150}"/>
              </a:ext>
            </a:extLst>
          </p:cNvPr>
          <p:cNvSpPr/>
          <p:nvPr userDrawn="1"/>
        </p:nvSpPr>
        <p:spPr>
          <a:xfrm>
            <a:off x="9489361" y="3053576"/>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36" name="Oval 35">
            <a:extLst>
              <a:ext uri="{FF2B5EF4-FFF2-40B4-BE49-F238E27FC236}">
                <a16:creationId xmlns:a16="http://schemas.microsoft.com/office/drawing/2014/main" id="{0A1EACE2-289D-4339-8935-483F93E3E0B3}"/>
              </a:ext>
            </a:extLst>
          </p:cNvPr>
          <p:cNvSpPr/>
          <p:nvPr userDrawn="1"/>
        </p:nvSpPr>
        <p:spPr>
          <a:xfrm>
            <a:off x="9542460" y="4771232"/>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37" name="Oval 36">
            <a:extLst>
              <a:ext uri="{FF2B5EF4-FFF2-40B4-BE49-F238E27FC236}">
                <a16:creationId xmlns:a16="http://schemas.microsoft.com/office/drawing/2014/main" id="{FDE910E8-E9C5-4496-B23D-BB7C0071140C}"/>
              </a:ext>
            </a:extLst>
          </p:cNvPr>
          <p:cNvSpPr/>
          <p:nvPr userDrawn="1"/>
        </p:nvSpPr>
        <p:spPr>
          <a:xfrm>
            <a:off x="1469257" y="4788019"/>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38" name="Oval 37">
            <a:extLst>
              <a:ext uri="{FF2B5EF4-FFF2-40B4-BE49-F238E27FC236}">
                <a16:creationId xmlns:a16="http://schemas.microsoft.com/office/drawing/2014/main" id="{C9C31BF2-A931-4AE7-973C-1678C9815724}"/>
              </a:ext>
            </a:extLst>
          </p:cNvPr>
          <p:cNvSpPr/>
          <p:nvPr userDrawn="1"/>
        </p:nvSpPr>
        <p:spPr>
          <a:xfrm>
            <a:off x="1439856" y="3055769"/>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39" name="Oval 38">
            <a:extLst>
              <a:ext uri="{FF2B5EF4-FFF2-40B4-BE49-F238E27FC236}">
                <a16:creationId xmlns:a16="http://schemas.microsoft.com/office/drawing/2014/main" id="{88C674F5-4DF2-4EEA-9702-DBB69E9D1726}"/>
              </a:ext>
            </a:extLst>
          </p:cNvPr>
          <p:cNvSpPr/>
          <p:nvPr userDrawn="1"/>
        </p:nvSpPr>
        <p:spPr>
          <a:xfrm>
            <a:off x="1425442" y="1573817"/>
            <a:ext cx="800461" cy="782265"/>
          </a:xfrm>
          <a:prstGeom prst="ellipse">
            <a:avLst/>
          </a:prstGeom>
          <a:solidFill>
            <a:schemeClr val="bg1"/>
          </a:solidFill>
          <a:ln w="28575">
            <a:solidFill>
              <a:srgbClr val="8F919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solidFill>
                <a:schemeClr val="tx1"/>
              </a:solidFill>
              <a:latin typeface="Lato Light" charset="0"/>
              <a:cs typeface="Lato Light" charset="0"/>
            </a:endParaRPr>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19" name="Picture 6" descr="Forester Regular">
            <a:extLst>
              <a:ext uri="{FF2B5EF4-FFF2-40B4-BE49-F238E27FC236}">
                <a16:creationId xmlns:a16="http://schemas.microsoft.com/office/drawing/2014/main" id="{8137A443-9F70-4A7C-B388-DF59D1FA9EA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38759" y="6513781"/>
            <a:ext cx="2026567" cy="290292"/>
          </a:xfrm>
          <a:prstGeom prst="rect">
            <a:avLst/>
          </a:prstGeom>
          <a:noFill/>
          <a:extLst>
            <a:ext uri="{909E8E84-426E-40DD-AFC4-6F175D3DCCD1}">
              <a14:hiddenFill xmlns:a14="http://schemas.microsoft.com/office/drawing/2010/main">
                <a:solidFill>
                  <a:srgbClr val="FFFFFF"/>
                </a:solidFill>
              </a14:hiddenFill>
            </a:ext>
          </a:extLst>
        </p:spPr>
      </p:pic>
      <p:sp>
        <p:nvSpPr>
          <p:cNvPr id="14" name="Title 1">
            <a:extLst>
              <a:ext uri="{FF2B5EF4-FFF2-40B4-BE49-F238E27FC236}">
                <a16:creationId xmlns:a16="http://schemas.microsoft.com/office/drawing/2014/main" id="{9F97E320-6C76-461C-A69F-5DD64DBF02C0}"/>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solidFill>
                  <a:schemeClr val="accent6"/>
                </a:solidFill>
              </a:rPr>
              <a:t>RIM Community </a:t>
            </a:r>
            <a:r>
              <a:rPr lang="en-US" sz="3600" dirty="0">
                <a:solidFill>
                  <a:schemeClr val="accent1"/>
                </a:solidFill>
              </a:rPr>
              <a:t>Demo</a:t>
            </a:r>
          </a:p>
        </p:txBody>
      </p:sp>
      <p:pic>
        <p:nvPicPr>
          <p:cNvPr id="15" name="Picture 14" descr="Screen Clipping">
            <a:extLst>
              <a:ext uri="{FF2B5EF4-FFF2-40B4-BE49-F238E27FC236}">
                <a16:creationId xmlns:a16="http://schemas.microsoft.com/office/drawing/2014/main" id="{98076AAE-51CC-4CA0-9F62-06C1CDFF5C98}"/>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1557459" y="1771954"/>
            <a:ext cx="550002" cy="387039"/>
          </a:xfrm>
          <a:prstGeom prst="rect">
            <a:avLst/>
          </a:prstGeom>
        </p:spPr>
      </p:pic>
      <p:pic>
        <p:nvPicPr>
          <p:cNvPr id="17" name="Picture 16" descr="Screen Clipping">
            <a:extLst>
              <a:ext uri="{FF2B5EF4-FFF2-40B4-BE49-F238E27FC236}">
                <a16:creationId xmlns:a16="http://schemas.microsoft.com/office/drawing/2014/main" id="{97DDA660-9B7D-4D3A-AF05-18B0CD4F8576}"/>
              </a:ext>
            </a:extLst>
          </p:cNvPr>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1636230" y="3169221"/>
            <a:ext cx="471231" cy="516110"/>
          </a:xfrm>
          <a:prstGeom prst="rect">
            <a:avLst/>
          </a:prstGeom>
        </p:spPr>
      </p:pic>
      <p:pic>
        <p:nvPicPr>
          <p:cNvPr id="18" name="Picture 17" descr="Screen Clipping">
            <a:extLst>
              <a:ext uri="{FF2B5EF4-FFF2-40B4-BE49-F238E27FC236}">
                <a16:creationId xmlns:a16="http://schemas.microsoft.com/office/drawing/2014/main" id="{9851B5DF-1304-4350-ABDE-263B68788D1A}"/>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1593973" y="4974550"/>
            <a:ext cx="594743" cy="435586"/>
          </a:xfrm>
          <a:prstGeom prst="rect">
            <a:avLst/>
          </a:prstGeom>
        </p:spPr>
      </p:pic>
      <p:pic>
        <p:nvPicPr>
          <p:cNvPr id="20" name="Picture 19" descr="Screen Clipping">
            <a:extLst>
              <a:ext uri="{FF2B5EF4-FFF2-40B4-BE49-F238E27FC236}">
                <a16:creationId xmlns:a16="http://schemas.microsoft.com/office/drawing/2014/main" id="{D0838C9E-E4B9-4C66-ACA4-E4BF80C8376D}"/>
              </a:ext>
            </a:extLst>
          </p:cNvPr>
          <p:cNvPicPr>
            <a:picLocks noChangeAspect="1"/>
          </p:cNvPicPr>
          <p:nvPr userDrawn="1"/>
        </p:nvPicPr>
        <p:blipFill>
          <a:blip r:embed="rId8" cstate="print">
            <a:extLst>
              <a:ext uri="{28A0092B-C50C-407E-A947-70E740481C1C}">
                <a14:useLocalDpi xmlns:a14="http://schemas.microsoft.com/office/drawing/2010/main"/>
              </a:ext>
            </a:extLst>
          </a:blip>
          <a:stretch>
            <a:fillRect/>
          </a:stretch>
        </p:blipFill>
        <p:spPr>
          <a:xfrm>
            <a:off x="9676093" y="4903092"/>
            <a:ext cx="535929" cy="532128"/>
          </a:xfrm>
          <a:prstGeom prst="rect">
            <a:avLst/>
          </a:prstGeom>
        </p:spPr>
      </p:pic>
      <p:pic>
        <p:nvPicPr>
          <p:cNvPr id="21" name="Picture 20" descr="Screen Clipping">
            <a:extLst>
              <a:ext uri="{FF2B5EF4-FFF2-40B4-BE49-F238E27FC236}">
                <a16:creationId xmlns:a16="http://schemas.microsoft.com/office/drawing/2014/main" id="{4AA6092E-1F45-41C3-B1C9-97B1EA4CCF20}"/>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9567157" y="3255802"/>
            <a:ext cx="644865" cy="401250"/>
          </a:xfrm>
          <a:prstGeom prst="rect">
            <a:avLst/>
          </a:prstGeom>
        </p:spPr>
      </p:pic>
      <p:pic>
        <p:nvPicPr>
          <p:cNvPr id="22" name="Picture 21" descr="Screen Clipping">
            <a:extLst>
              <a:ext uri="{FF2B5EF4-FFF2-40B4-BE49-F238E27FC236}">
                <a16:creationId xmlns:a16="http://schemas.microsoft.com/office/drawing/2014/main" id="{DD789479-83AD-4AF5-B803-4A0CB2C62D6C}"/>
              </a:ext>
            </a:extLst>
          </p:cNvPr>
          <p:cNvPicPr>
            <a:picLocks noChangeAspect="1"/>
          </p:cNvPicPr>
          <p:nvPr userDrawn="1"/>
        </p:nvPicPr>
        <p:blipFill>
          <a:blip r:embed="rId10" cstate="print">
            <a:extLst>
              <a:ext uri="{28A0092B-C50C-407E-A947-70E740481C1C}">
                <a14:useLocalDpi xmlns:a14="http://schemas.microsoft.com/office/drawing/2010/main"/>
              </a:ext>
            </a:extLst>
          </a:blip>
          <a:stretch>
            <a:fillRect/>
          </a:stretch>
        </p:blipFill>
        <p:spPr>
          <a:xfrm>
            <a:off x="9592542" y="1753886"/>
            <a:ext cx="534369" cy="515814"/>
          </a:xfrm>
          <a:prstGeom prst="rect">
            <a:avLst/>
          </a:prstGeom>
          <a:solidFill>
            <a:srgbClr val="A71930"/>
          </a:solidFill>
        </p:spPr>
      </p:pic>
      <p:grpSp>
        <p:nvGrpSpPr>
          <p:cNvPr id="23" name="Group 22">
            <a:extLst>
              <a:ext uri="{FF2B5EF4-FFF2-40B4-BE49-F238E27FC236}">
                <a16:creationId xmlns:a16="http://schemas.microsoft.com/office/drawing/2014/main" id="{B0FDBBB4-F809-40B0-A03D-400A67BC9CD8}"/>
              </a:ext>
            </a:extLst>
          </p:cNvPr>
          <p:cNvGrpSpPr/>
          <p:nvPr userDrawn="1"/>
        </p:nvGrpSpPr>
        <p:grpSpPr>
          <a:xfrm>
            <a:off x="3137807" y="1027336"/>
            <a:ext cx="5676190" cy="4931644"/>
            <a:chOff x="3226333" y="636827"/>
            <a:chExt cx="5676190" cy="4931644"/>
          </a:xfrm>
        </p:grpSpPr>
        <p:pic>
          <p:nvPicPr>
            <p:cNvPr id="24" name="Picture 23">
              <a:extLst>
                <a:ext uri="{FF2B5EF4-FFF2-40B4-BE49-F238E27FC236}">
                  <a16:creationId xmlns:a16="http://schemas.microsoft.com/office/drawing/2014/main" id="{BC5B701F-4440-4F57-A207-AB42E470AE4D}"/>
                </a:ext>
              </a:extLst>
            </p:cNvPr>
            <p:cNvPicPr>
              <a:picLocks noChangeAspect="1"/>
            </p:cNvPicPr>
            <p:nvPr/>
          </p:nvPicPr>
          <p:blipFill rotWithShape="1">
            <a:blip r:embed="rId11" cstate="hqprint">
              <a:extLst>
                <a:ext uri="{28A0092B-C50C-407E-A947-70E740481C1C}">
                  <a14:useLocalDpi xmlns:a14="http://schemas.microsoft.com/office/drawing/2010/main"/>
                </a:ext>
              </a:extLst>
            </a:blip>
            <a:srcRect/>
            <a:stretch/>
          </p:blipFill>
          <p:spPr>
            <a:xfrm>
              <a:off x="3226333" y="636827"/>
              <a:ext cx="5676190" cy="4931644"/>
            </a:xfrm>
            <a:prstGeom prst="rect">
              <a:avLst/>
            </a:prstGeom>
          </p:spPr>
        </p:pic>
        <p:sp>
          <p:nvSpPr>
            <p:cNvPr id="25" name="Rectangle 24">
              <a:extLst>
                <a:ext uri="{FF2B5EF4-FFF2-40B4-BE49-F238E27FC236}">
                  <a16:creationId xmlns:a16="http://schemas.microsoft.com/office/drawing/2014/main" id="{3869D49F-0616-4B0F-B69B-2CFF5EEA75CF}"/>
                </a:ext>
              </a:extLst>
            </p:cNvPr>
            <p:cNvSpPr/>
            <p:nvPr/>
          </p:nvSpPr>
          <p:spPr>
            <a:xfrm>
              <a:off x="3961016" y="1548585"/>
              <a:ext cx="4160764" cy="2600944"/>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45720" tIns="22860" rIns="45720" bIns="22860" numCol="1" spcCol="0" rtlCol="0" fromWordArt="0" anchor="ctr" anchorCtr="0" forceAA="0" compatLnSpc="1">
              <a:prstTxWarp prst="textNoShape">
                <a:avLst/>
              </a:prstTxWarp>
              <a:noAutofit/>
            </a:bodyPr>
            <a:lstStyle/>
            <a:p>
              <a:pPr algn="ctr"/>
              <a:endParaRPr lang="en-US" sz="900" b="1" dirty="0"/>
            </a:p>
          </p:txBody>
        </p:sp>
      </p:grpSp>
      <p:sp>
        <p:nvSpPr>
          <p:cNvPr id="26" name="TextBox 25">
            <a:extLst>
              <a:ext uri="{FF2B5EF4-FFF2-40B4-BE49-F238E27FC236}">
                <a16:creationId xmlns:a16="http://schemas.microsoft.com/office/drawing/2014/main" id="{E47BD0D0-E212-4AAD-AE11-191A8E41CAF2}"/>
              </a:ext>
            </a:extLst>
          </p:cNvPr>
          <p:cNvSpPr txBox="1"/>
          <p:nvPr userDrawn="1"/>
        </p:nvSpPr>
        <p:spPr>
          <a:xfrm>
            <a:off x="492295" y="2412626"/>
            <a:ext cx="2883089" cy="400089"/>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Service Offerings</a:t>
            </a:r>
          </a:p>
        </p:txBody>
      </p:sp>
      <p:pic>
        <p:nvPicPr>
          <p:cNvPr id="27" name="Picture 26" descr="Screen Clipping">
            <a:extLst>
              <a:ext uri="{FF2B5EF4-FFF2-40B4-BE49-F238E27FC236}">
                <a16:creationId xmlns:a16="http://schemas.microsoft.com/office/drawing/2014/main" id="{67B6F29E-F1B8-4C2F-B360-2E633C51D493}"/>
              </a:ext>
            </a:extLst>
          </p:cNvPr>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4594135" y="5141466"/>
            <a:ext cx="2864337" cy="1538742"/>
          </a:xfrm>
          <a:prstGeom prst="rect">
            <a:avLst/>
          </a:prstGeom>
        </p:spPr>
      </p:pic>
      <p:sp>
        <p:nvSpPr>
          <p:cNvPr id="28" name="TextBox 27">
            <a:extLst>
              <a:ext uri="{FF2B5EF4-FFF2-40B4-BE49-F238E27FC236}">
                <a16:creationId xmlns:a16="http://schemas.microsoft.com/office/drawing/2014/main" id="{E0288C3C-C014-4634-97BA-434896FA735B}"/>
              </a:ext>
            </a:extLst>
          </p:cNvPr>
          <p:cNvSpPr txBox="1"/>
          <p:nvPr userDrawn="1"/>
        </p:nvSpPr>
        <p:spPr>
          <a:xfrm>
            <a:off x="586334" y="3898131"/>
            <a:ext cx="2494092" cy="677088"/>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Compliance Documentation</a:t>
            </a:r>
          </a:p>
        </p:txBody>
      </p:sp>
      <p:sp>
        <p:nvSpPr>
          <p:cNvPr id="29" name="TextBox 28">
            <a:extLst>
              <a:ext uri="{FF2B5EF4-FFF2-40B4-BE49-F238E27FC236}">
                <a16:creationId xmlns:a16="http://schemas.microsoft.com/office/drawing/2014/main" id="{F4D2E763-65D4-4BEB-BD17-2E0EE9A74DFC}"/>
              </a:ext>
            </a:extLst>
          </p:cNvPr>
          <p:cNvSpPr txBox="1"/>
          <p:nvPr userDrawn="1"/>
        </p:nvSpPr>
        <p:spPr>
          <a:xfrm>
            <a:off x="526281" y="5585447"/>
            <a:ext cx="2883089" cy="400089"/>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Agreements and Rates</a:t>
            </a:r>
          </a:p>
        </p:txBody>
      </p:sp>
      <p:sp>
        <p:nvSpPr>
          <p:cNvPr id="31" name="TextBox 30">
            <a:extLst>
              <a:ext uri="{FF2B5EF4-FFF2-40B4-BE49-F238E27FC236}">
                <a16:creationId xmlns:a16="http://schemas.microsoft.com/office/drawing/2014/main" id="{87C068DD-8A77-49DA-AA98-65E2CD3C5BE0}"/>
              </a:ext>
            </a:extLst>
          </p:cNvPr>
          <p:cNvSpPr txBox="1"/>
          <p:nvPr userDrawn="1"/>
        </p:nvSpPr>
        <p:spPr>
          <a:xfrm>
            <a:off x="8436498" y="2386042"/>
            <a:ext cx="2883089" cy="400089"/>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Cargo Tracker</a:t>
            </a:r>
          </a:p>
        </p:txBody>
      </p:sp>
      <p:sp>
        <p:nvSpPr>
          <p:cNvPr id="32" name="TextBox 31">
            <a:extLst>
              <a:ext uri="{FF2B5EF4-FFF2-40B4-BE49-F238E27FC236}">
                <a16:creationId xmlns:a16="http://schemas.microsoft.com/office/drawing/2014/main" id="{58A9947F-C42A-4958-847A-ACDA93EEF548}"/>
              </a:ext>
            </a:extLst>
          </p:cNvPr>
          <p:cNvSpPr txBox="1"/>
          <p:nvPr userDrawn="1"/>
        </p:nvSpPr>
        <p:spPr>
          <a:xfrm>
            <a:off x="8539454" y="3812787"/>
            <a:ext cx="2883089" cy="400089"/>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Account Team</a:t>
            </a:r>
          </a:p>
        </p:txBody>
      </p:sp>
      <p:sp>
        <p:nvSpPr>
          <p:cNvPr id="33" name="TextBox 32">
            <a:extLst>
              <a:ext uri="{FF2B5EF4-FFF2-40B4-BE49-F238E27FC236}">
                <a16:creationId xmlns:a16="http://schemas.microsoft.com/office/drawing/2014/main" id="{2F8971AE-A630-438F-9A8F-B7BBA5E24403}"/>
              </a:ext>
            </a:extLst>
          </p:cNvPr>
          <p:cNvSpPr txBox="1"/>
          <p:nvPr userDrawn="1"/>
        </p:nvSpPr>
        <p:spPr>
          <a:xfrm>
            <a:off x="8522151" y="5558891"/>
            <a:ext cx="2883089" cy="400089"/>
          </a:xfrm>
          <a:prstGeom prst="rect">
            <a:avLst/>
          </a:prstGeom>
          <a:noFill/>
        </p:spPr>
        <p:txBody>
          <a:bodyPr wrap="square" lIns="121899" tIns="60950" rIns="121899" bIns="60950" rtlCol="0">
            <a:spAutoFit/>
          </a:bodyPr>
          <a:lstStyle/>
          <a:p>
            <a:pPr algn="ctr"/>
            <a:r>
              <a:rPr lang="en-US" b="1" dirty="0">
                <a:latin typeface="Century Gothic" panose="020B0502020202020204" pitchFamily="34" charset="0"/>
                <a:ea typeface="Lato Light" charset="0"/>
                <a:cs typeface="Lato Light"/>
              </a:rPr>
              <a:t>Support</a:t>
            </a:r>
          </a:p>
        </p:txBody>
      </p:sp>
      <p:sp>
        <p:nvSpPr>
          <p:cNvPr id="40" name="Rectangle 39">
            <a:extLst>
              <a:ext uri="{FF2B5EF4-FFF2-40B4-BE49-F238E27FC236}">
                <a16:creationId xmlns:a16="http://schemas.microsoft.com/office/drawing/2014/main" id="{9E83A434-704D-46BF-93F8-446F9F3CC99E}"/>
              </a:ext>
            </a:extLst>
          </p:cNvPr>
          <p:cNvSpPr/>
          <p:nvPr userDrawn="1"/>
        </p:nvSpPr>
        <p:spPr>
          <a:xfrm>
            <a:off x="3876558" y="1939094"/>
            <a:ext cx="4161544" cy="2600944"/>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pic>
        <p:nvPicPr>
          <p:cNvPr id="41" name="Picture 40">
            <a:extLst>
              <a:ext uri="{FF2B5EF4-FFF2-40B4-BE49-F238E27FC236}">
                <a16:creationId xmlns:a16="http://schemas.microsoft.com/office/drawing/2014/main" id="{A28FB241-FACA-4247-AA5D-FBC4CD85CF9C}"/>
              </a:ext>
            </a:extLst>
          </p:cNvPr>
          <p:cNvPicPr>
            <a:picLocks noChangeAspect="1"/>
          </p:cNvPicPr>
          <p:nvPr userDrawn="1"/>
        </p:nvPicPr>
        <p:blipFill>
          <a:blip r:embed="rId13" cstate="print">
            <a:extLst>
              <a:ext uri="{28A0092B-C50C-407E-A947-70E740481C1C}">
                <a14:useLocalDpi xmlns:a14="http://schemas.microsoft.com/office/drawing/2010/main"/>
              </a:ext>
            </a:extLst>
          </a:blip>
          <a:stretch>
            <a:fillRect/>
          </a:stretch>
        </p:blipFill>
        <p:spPr>
          <a:xfrm>
            <a:off x="4195499" y="1934309"/>
            <a:ext cx="3540174" cy="2525783"/>
          </a:xfrm>
          <a:prstGeom prst="rect">
            <a:avLst/>
          </a:prstGeom>
        </p:spPr>
      </p:pic>
    </p:spTree>
    <p:extLst>
      <p:ext uri="{BB962C8B-B14F-4D97-AF65-F5344CB8AC3E}">
        <p14:creationId xmlns:p14="http://schemas.microsoft.com/office/powerpoint/2010/main" val="2955414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Logixboard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id="{F0B18B9E-33D4-42F2-97E6-61070EFE50A0}"/>
              </a:ext>
            </a:extLst>
          </p:cNvPr>
          <p:cNvSpPr txBox="1"/>
          <p:nvPr userDrawn="1"/>
        </p:nvSpPr>
        <p:spPr>
          <a:xfrm>
            <a:off x="331584" y="2522449"/>
            <a:ext cx="6162933" cy="1446550"/>
          </a:xfrm>
          <a:prstGeom prst="rect">
            <a:avLst/>
          </a:prstGeom>
          <a:noFill/>
        </p:spPr>
        <p:txBody>
          <a:bodyPr wrap="square" rtlCol="0">
            <a:spAutoFit/>
          </a:bodyPr>
          <a:lstStyle/>
          <a:p>
            <a:r>
              <a:rPr lang="en-US" sz="8800" b="1" dirty="0">
                <a:solidFill>
                  <a:srgbClr val="A71930"/>
                </a:solidFill>
                <a:latin typeface="Century Gothic" panose="020B0502020202020204" pitchFamily="34" charset="0"/>
              </a:rPr>
              <a:t>RIM</a:t>
            </a:r>
            <a:r>
              <a:rPr lang="en-US" sz="8800" b="1" dirty="0">
                <a:latin typeface="Century Gothic" panose="020B0502020202020204" pitchFamily="34" charset="0"/>
              </a:rPr>
              <a:t>Vision</a:t>
            </a:r>
            <a:r>
              <a:rPr lang="en-US" sz="8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5237204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ogixboard">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3" y="5113508"/>
            <a:ext cx="10167233" cy="1744492"/>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4" name="Google Shape;99;p21">
            <a:extLst>
              <a:ext uri="{FF2B5EF4-FFF2-40B4-BE49-F238E27FC236}">
                <a16:creationId xmlns:a16="http://schemas.microsoft.com/office/drawing/2014/main" id="{ABEB8C8E-E945-448D-9191-981A008BCB71}"/>
              </a:ext>
            </a:extLst>
          </p:cNvPr>
          <p:cNvSpPr txBox="1"/>
          <p:nvPr userDrawn="1"/>
        </p:nvSpPr>
        <p:spPr>
          <a:xfrm>
            <a:off x="238760" y="3129226"/>
            <a:ext cx="7464800" cy="984845"/>
          </a:xfrm>
          <a:prstGeom prst="rect">
            <a:avLst/>
          </a:prstGeom>
          <a:noFill/>
          <a:ln>
            <a:noFill/>
          </a:ln>
        </p:spPr>
        <p:txBody>
          <a:bodyPr spcFirstLastPara="1" wrap="square" lIns="121900" tIns="121900" rIns="121900" bIns="121900" anchor="t" anchorCtr="0">
            <a:spAutoFit/>
          </a:bodyPr>
          <a:lstStyle/>
          <a:p>
            <a:r>
              <a:rPr lang="en" sz="2400" dirty="0">
                <a:solidFill>
                  <a:schemeClr val="bg1"/>
                </a:solidFill>
                <a:latin typeface="Poppins"/>
                <a:ea typeface="Poppins"/>
                <a:cs typeface="Poppins"/>
                <a:sym typeface="Poppins"/>
              </a:rPr>
              <a:t>Modern visibility to help you plan, manage and optimize your supply chain.</a:t>
            </a:r>
            <a:endParaRPr sz="2400" dirty="0">
              <a:solidFill>
                <a:schemeClr val="bg1"/>
              </a:solidFill>
              <a:latin typeface="Poppins"/>
              <a:ea typeface="Poppins"/>
              <a:cs typeface="Poppins"/>
              <a:sym typeface="Poppins"/>
            </a:endParaRPr>
          </a:p>
        </p:txBody>
      </p:sp>
      <p:sp>
        <p:nvSpPr>
          <p:cNvPr id="45" name="Google Shape;100;p21">
            <a:extLst>
              <a:ext uri="{FF2B5EF4-FFF2-40B4-BE49-F238E27FC236}">
                <a16:creationId xmlns:a16="http://schemas.microsoft.com/office/drawing/2014/main" id="{2FF4975D-6B57-4887-B57F-B230719A96B7}"/>
              </a:ext>
            </a:extLst>
          </p:cNvPr>
          <p:cNvSpPr txBox="1"/>
          <p:nvPr userDrawn="1"/>
        </p:nvSpPr>
        <p:spPr>
          <a:xfrm>
            <a:off x="238760" y="1717692"/>
            <a:ext cx="11416000" cy="1742400"/>
          </a:xfrm>
          <a:prstGeom prst="rect">
            <a:avLst/>
          </a:prstGeom>
          <a:noFill/>
          <a:ln>
            <a:noFill/>
          </a:ln>
        </p:spPr>
        <p:txBody>
          <a:bodyPr spcFirstLastPara="1" wrap="square" lIns="121900" tIns="121900" rIns="121900" bIns="121900" anchor="ctr" anchorCtr="0">
            <a:noAutofit/>
          </a:bodyPr>
          <a:lstStyle/>
          <a:p>
            <a:r>
              <a:rPr lang="en" sz="5867" b="1" dirty="0">
                <a:solidFill>
                  <a:schemeClr val="bg1"/>
                </a:solidFill>
                <a:latin typeface="Poppins"/>
                <a:ea typeface="Poppins"/>
                <a:cs typeface="Poppins"/>
                <a:sym typeface="Poppins"/>
              </a:rPr>
              <a:t>Experience Different.</a:t>
            </a:r>
            <a:endParaRPr sz="5867" b="1" dirty="0">
              <a:solidFill>
                <a:schemeClr val="bg1"/>
              </a:solidFill>
              <a:latin typeface="Poppins"/>
              <a:ea typeface="Poppins"/>
              <a:cs typeface="Poppins"/>
              <a:sym typeface="Poppins"/>
            </a:endParaRPr>
          </a:p>
        </p:txBody>
      </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DF49C6C9-2834-4FBC-91E6-E03B51F2E37E}"/>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253088225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ogixboard (1)">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092242"/>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6" name="Google Shape;108;p22">
            <a:extLst>
              <a:ext uri="{FF2B5EF4-FFF2-40B4-BE49-F238E27FC236}">
                <a16:creationId xmlns:a16="http://schemas.microsoft.com/office/drawing/2014/main" id="{074EB448-143B-460E-A39F-7EF819CE7529}"/>
              </a:ext>
            </a:extLst>
          </p:cNvPr>
          <p:cNvSpPr txBox="1"/>
          <p:nvPr userDrawn="1"/>
        </p:nvSpPr>
        <p:spPr>
          <a:xfrm>
            <a:off x="604897" y="1995063"/>
            <a:ext cx="4744000" cy="962800"/>
          </a:xfrm>
          <a:prstGeom prst="rect">
            <a:avLst/>
          </a:prstGeom>
          <a:noFill/>
          <a:ln>
            <a:noFill/>
          </a:ln>
        </p:spPr>
        <p:txBody>
          <a:bodyPr spcFirstLastPara="1" wrap="square" lIns="121900" tIns="121900" rIns="121900" bIns="121900" anchor="b" anchorCtr="0">
            <a:noAutofit/>
          </a:bodyPr>
          <a:lstStyle/>
          <a:p>
            <a:r>
              <a:rPr lang="en" sz="3200" dirty="0">
                <a:solidFill>
                  <a:schemeClr val="lt1"/>
                </a:solidFill>
                <a:latin typeface="Poppins SemiBold"/>
                <a:ea typeface="Poppins SemiBold"/>
                <a:cs typeface="Poppins SemiBold"/>
                <a:sym typeface="Poppins SemiBold"/>
              </a:rPr>
              <a:t>Partners in Helping You Manage Your Supply Chain</a:t>
            </a:r>
            <a:endParaRPr sz="3200" dirty="0">
              <a:solidFill>
                <a:schemeClr val="lt1"/>
              </a:solidFill>
              <a:latin typeface="Poppins SemiBold"/>
              <a:ea typeface="Poppins SemiBold"/>
              <a:cs typeface="Poppins SemiBold"/>
              <a:sym typeface="Poppins SemiBold"/>
            </a:endParaRPr>
          </a:p>
        </p:txBody>
      </p:sp>
      <p:sp>
        <p:nvSpPr>
          <p:cNvPr id="17" name="Google Shape;109;p22">
            <a:extLst>
              <a:ext uri="{FF2B5EF4-FFF2-40B4-BE49-F238E27FC236}">
                <a16:creationId xmlns:a16="http://schemas.microsoft.com/office/drawing/2014/main" id="{2CB89B2F-515E-466A-A7BD-A79AEA915297}"/>
              </a:ext>
            </a:extLst>
          </p:cNvPr>
          <p:cNvSpPr txBox="1"/>
          <p:nvPr userDrawn="1"/>
        </p:nvSpPr>
        <p:spPr>
          <a:xfrm>
            <a:off x="619529" y="3023997"/>
            <a:ext cx="4744000" cy="2416800"/>
          </a:xfrm>
          <a:prstGeom prst="rect">
            <a:avLst/>
          </a:prstGeom>
          <a:noFill/>
          <a:ln>
            <a:noFill/>
          </a:ln>
        </p:spPr>
        <p:txBody>
          <a:bodyPr spcFirstLastPara="1" wrap="square" lIns="121900" tIns="121900" rIns="121900" bIns="121900" anchor="t" anchorCtr="0">
            <a:noAutofit/>
          </a:bodyPr>
          <a:lstStyle/>
          <a:p>
            <a:pPr>
              <a:lnSpc>
                <a:spcPct val="115000"/>
              </a:lnSpc>
            </a:pPr>
            <a:r>
              <a:rPr lang="en" sz="1600">
                <a:solidFill>
                  <a:schemeClr val="lt1"/>
                </a:solidFill>
                <a:latin typeface="Poppins"/>
                <a:ea typeface="Poppins"/>
                <a:cs typeface="Poppins"/>
                <a:sym typeface="Poppins"/>
              </a:rPr>
              <a:t>A modern platform to help you: </a:t>
            </a:r>
            <a:br>
              <a:rPr lang="en" sz="1600">
                <a:solidFill>
                  <a:schemeClr val="lt1"/>
                </a:solidFill>
                <a:latin typeface="Poppins"/>
                <a:ea typeface="Poppins"/>
                <a:cs typeface="Poppins"/>
                <a:sym typeface="Poppins"/>
              </a:rPr>
            </a:br>
            <a:endParaRPr sz="1600">
              <a:solidFill>
                <a:schemeClr val="lt1"/>
              </a:solidFill>
              <a:latin typeface="Poppins"/>
              <a:ea typeface="Poppins"/>
              <a:cs typeface="Poppins"/>
              <a:sym typeface="Poppins"/>
            </a:endParaRPr>
          </a:p>
          <a:p>
            <a:pPr marL="426709" indent="-406390">
              <a:lnSpc>
                <a:spcPct val="150000"/>
              </a:lnSpc>
              <a:spcBef>
                <a:spcPts val="533"/>
              </a:spcBef>
              <a:buClr>
                <a:schemeClr val="lt1"/>
              </a:buClr>
              <a:buSzPts val="1200"/>
              <a:buFont typeface="Poppins"/>
              <a:buChar char="●"/>
            </a:pPr>
            <a:r>
              <a:rPr lang="en" sz="1600">
                <a:solidFill>
                  <a:schemeClr val="lt1"/>
                </a:solidFill>
                <a:latin typeface="Poppins"/>
                <a:ea typeface="Poppins"/>
                <a:cs typeface="Poppins"/>
                <a:sym typeface="Poppins"/>
              </a:rPr>
              <a:t>Quickly find shipments and their status</a:t>
            </a:r>
            <a:endParaRPr sz="1600">
              <a:solidFill>
                <a:schemeClr val="lt1"/>
              </a:solidFill>
              <a:latin typeface="Poppins"/>
              <a:ea typeface="Poppins"/>
              <a:cs typeface="Poppins"/>
              <a:sym typeface="Poppins"/>
            </a:endParaRPr>
          </a:p>
          <a:p>
            <a:pPr marL="426709" indent="-406390">
              <a:lnSpc>
                <a:spcPct val="150000"/>
              </a:lnSpc>
              <a:buClr>
                <a:schemeClr val="lt1"/>
              </a:buClr>
              <a:buSzPts val="1200"/>
              <a:buFont typeface="Poppins"/>
              <a:buChar char="●"/>
            </a:pPr>
            <a:r>
              <a:rPr lang="en" sz="1600">
                <a:solidFill>
                  <a:schemeClr val="lt1"/>
                </a:solidFill>
                <a:latin typeface="Poppins"/>
                <a:ea typeface="Poppins"/>
                <a:cs typeface="Poppins"/>
                <a:sym typeface="Poppins"/>
              </a:rPr>
              <a:t>Manage orders, invoices and shipments</a:t>
            </a:r>
            <a:endParaRPr sz="1600">
              <a:solidFill>
                <a:schemeClr val="lt1"/>
              </a:solidFill>
              <a:latin typeface="Poppins"/>
              <a:ea typeface="Poppins"/>
              <a:cs typeface="Poppins"/>
              <a:sym typeface="Poppins"/>
            </a:endParaRPr>
          </a:p>
          <a:p>
            <a:pPr marL="426709" indent="-406390">
              <a:lnSpc>
                <a:spcPct val="150000"/>
              </a:lnSpc>
              <a:buClr>
                <a:schemeClr val="lt1"/>
              </a:buClr>
              <a:buSzPts val="1200"/>
              <a:buFont typeface="Poppins"/>
              <a:buChar char="●"/>
            </a:pPr>
            <a:r>
              <a:rPr lang="en" sz="1600">
                <a:solidFill>
                  <a:schemeClr val="lt1"/>
                </a:solidFill>
                <a:latin typeface="Poppins"/>
                <a:ea typeface="Poppins"/>
                <a:cs typeface="Poppins"/>
                <a:sym typeface="Poppins"/>
              </a:rPr>
              <a:t>Analyze and optimize your supply chain</a:t>
            </a:r>
            <a:endParaRPr sz="1600">
              <a:solidFill>
                <a:schemeClr val="lt1"/>
              </a:solidFill>
              <a:latin typeface="Poppins"/>
              <a:ea typeface="Poppins"/>
              <a:cs typeface="Poppins"/>
              <a:sym typeface="Poppins"/>
            </a:endParaRPr>
          </a:p>
        </p:txBody>
      </p:sp>
      <p:pic>
        <p:nvPicPr>
          <p:cNvPr id="19" name="Google Shape;110;p22">
            <a:extLst>
              <a:ext uri="{FF2B5EF4-FFF2-40B4-BE49-F238E27FC236}">
                <a16:creationId xmlns:a16="http://schemas.microsoft.com/office/drawing/2014/main" id="{046289B0-CEE8-4AD4-8691-BBFAA49AD07F}"/>
              </a:ext>
            </a:extLst>
          </p:cNvPr>
          <p:cNvPicPr preferRelativeResize="0"/>
          <p:nvPr userDrawn="1"/>
        </p:nvPicPr>
        <p:blipFill>
          <a:blip r:embed="rId7">
            <a:alphaModFix/>
          </a:blip>
          <a:stretch>
            <a:fillRect/>
          </a:stretch>
        </p:blipFill>
        <p:spPr>
          <a:xfrm>
            <a:off x="6096000" y="1307346"/>
            <a:ext cx="4284633" cy="5198265"/>
          </a:xfrm>
          <a:prstGeom prst="rect">
            <a:avLst/>
          </a:prstGeom>
          <a:noFill/>
          <a:ln>
            <a:noFill/>
          </a:ln>
        </p:spPr>
      </p:pic>
      <p:sp>
        <p:nvSpPr>
          <p:cNvPr id="21" name="Google Shape;112;p22">
            <a:extLst>
              <a:ext uri="{FF2B5EF4-FFF2-40B4-BE49-F238E27FC236}">
                <a16:creationId xmlns:a16="http://schemas.microsoft.com/office/drawing/2014/main" id="{EA1F6641-050F-4926-AA41-33CA13220D79}"/>
              </a:ext>
            </a:extLst>
          </p:cNvPr>
          <p:cNvSpPr txBox="1"/>
          <p:nvPr userDrawn="1"/>
        </p:nvSpPr>
        <p:spPr>
          <a:xfrm>
            <a:off x="6333565" y="2395363"/>
            <a:ext cx="1307600" cy="656421"/>
          </a:xfrm>
          <a:prstGeom prst="rect">
            <a:avLst/>
          </a:prstGeom>
          <a:noFill/>
          <a:ln>
            <a:noFill/>
          </a:ln>
        </p:spPr>
        <p:txBody>
          <a:bodyPr spcFirstLastPara="1" wrap="square" lIns="121900" tIns="121900" rIns="121900" bIns="121900" anchor="t" anchorCtr="0">
            <a:spAutoFit/>
          </a:bodyPr>
          <a:lstStyle/>
          <a:p>
            <a:r>
              <a:rPr lang="en" sz="1333" b="1" dirty="0">
                <a:solidFill>
                  <a:srgbClr val="FF0000"/>
                </a:solidFill>
                <a:latin typeface="Roboto"/>
                <a:ea typeface="Roboto"/>
                <a:cs typeface="Roboto"/>
                <a:sym typeface="Roboto"/>
              </a:rPr>
              <a:t>YOUR LOGO GOES HERE</a:t>
            </a:r>
            <a:endParaRPr sz="1333" b="1" dirty="0">
              <a:solidFill>
                <a:srgbClr val="FF0000"/>
              </a:solidFill>
              <a:latin typeface="Roboto"/>
              <a:ea typeface="Roboto"/>
              <a:cs typeface="Roboto"/>
              <a:sym typeface="Roboto"/>
            </a:endParaRPr>
          </a:p>
        </p:txBody>
      </p:sp>
      <p:sp>
        <p:nvSpPr>
          <p:cNvPr id="22" name="TextBox 21">
            <a:extLst>
              <a:ext uri="{FF2B5EF4-FFF2-40B4-BE49-F238E27FC236}">
                <a16:creationId xmlns:a16="http://schemas.microsoft.com/office/drawing/2014/main" id="{478D805C-F129-4CF9-99A3-B8934820AC75}"/>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23224973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ogixboard (2)">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092242"/>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Google Shape;118;p23">
            <a:extLst>
              <a:ext uri="{FF2B5EF4-FFF2-40B4-BE49-F238E27FC236}">
                <a16:creationId xmlns:a16="http://schemas.microsoft.com/office/drawing/2014/main" id="{10E13907-EC48-436B-96D0-3719DAC1C33D}"/>
              </a:ext>
            </a:extLst>
          </p:cNvPr>
          <p:cNvSpPr txBox="1"/>
          <p:nvPr userDrawn="1"/>
        </p:nvSpPr>
        <p:spPr>
          <a:xfrm>
            <a:off x="446510" y="1810085"/>
            <a:ext cx="4044800" cy="1185600"/>
          </a:xfrm>
          <a:prstGeom prst="rect">
            <a:avLst/>
          </a:prstGeom>
          <a:noFill/>
          <a:ln>
            <a:noFill/>
          </a:ln>
        </p:spPr>
        <p:txBody>
          <a:bodyPr spcFirstLastPara="1" wrap="square" lIns="121900" tIns="121900" rIns="121900" bIns="121900" anchor="b" anchorCtr="0">
            <a:noAutofit/>
          </a:bodyPr>
          <a:lstStyle/>
          <a:p>
            <a:r>
              <a:rPr lang="en" sz="3200" dirty="0">
                <a:solidFill>
                  <a:schemeClr val="lt1"/>
                </a:solidFill>
                <a:latin typeface="Poppins SemiBold"/>
                <a:ea typeface="Poppins SemiBold"/>
                <a:cs typeface="Poppins SemiBold"/>
                <a:sym typeface="Poppins SemiBold"/>
              </a:rPr>
              <a:t>Optimize Your Business</a:t>
            </a:r>
            <a:endParaRPr sz="3200" dirty="0">
              <a:solidFill>
                <a:schemeClr val="lt1"/>
              </a:solidFill>
              <a:latin typeface="Poppins SemiBold"/>
              <a:ea typeface="Poppins SemiBold"/>
              <a:cs typeface="Poppins SemiBold"/>
              <a:sym typeface="Poppins SemiBold"/>
            </a:endParaRPr>
          </a:p>
        </p:txBody>
      </p:sp>
      <p:sp>
        <p:nvSpPr>
          <p:cNvPr id="21" name="Google Shape;119;p23">
            <a:extLst>
              <a:ext uri="{FF2B5EF4-FFF2-40B4-BE49-F238E27FC236}">
                <a16:creationId xmlns:a16="http://schemas.microsoft.com/office/drawing/2014/main" id="{933C3AE0-5331-4A14-AF7D-CF5704A00395}"/>
              </a:ext>
            </a:extLst>
          </p:cNvPr>
          <p:cNvSpPr txBox="1"/>
          <p:nvPr userDrawn="1"/>
        </p:nvSpPr>
        <p:spPr>
          <a:xfrm>
            <a:off x="485876" y="3150307"/>
            <a:ext cx="4044800" cy="1185600"/>
          </a:xfrm>
          <a:prstGeom prst="rect">
            <a:avLst/>
          </a:prstGeom>
          <a:noFill/>
          <a:ln>
            <a:noFill/>
          </a:ln>
        </p:spPr>
        <p:txBody>
          <a:bodyPr spcFirstLastPara="1" wrap="square" lIns="121900" tIns="121900" rIns="121900" bIns="121900" anchor="t" anchorCtr="0">
            <a:noAutofit/>
          </a:bodyPr>
          <a:lstStyle/>
          <a:p>
            <a:r>
              <a:rPr lang="en" sz="1600" dirty="0">
                <a:solidFill>
                  <a:schemeClr val="lt1"/>
                </a:solidFill>
                <a:latin typeface="Poppins"/>
                <a:ea typeface="Poppins"/>
                <a:cs typeface="Poppins"/>
                <a:sym typeface="Poppins"/>
              </a:rPr>
              <a:t>Save time, reduce manual operations and increase efficiency with our intuitive, easy to use digital platform.</a:t>
            </a:r>
            <a:endParaRPr sz="1600" dirty="0">
              <a:solidFill>
                <a:schemeClr val="lt1"/>
              </a:solidFill>
              <a:latin typeface="Poppins"/>
              <a:ea typeface="Poppins"/>
              <a:cs typeface="Poppins"/>
              <a:sym typeface="Poppins"/>
            </a:endParaRPr>
          </a:p>
        </p:txBody>
      </p:sp>
      <p:pic>
        <p:nvPicPr>
          <p:cNvPr id="22" name="Google Shape;120;p23">
            <a:extLst>
              <a:ext uri="{FF2B5EF4-FFF2-40B4-BE49-F238E27FC236}">
                <a16:creationId xmlns:a16="http://schemas.microsoft.com/office/drawing/2014/main" id="{C043D30F-E876-450F-A9B8-53064621EAEC}"/>
              </a:ext>
            </a:extLst>
          </p:cNvPr>
          <p:cNvPicPr preferRelativeResize="0"/>
          <p:nvPr userDrawn="1"/>
        </p:nvPicPr>
        <p:blipFill>
          <a:blip r:embed="rId7">
            <a:alphaModFix/>
          </a:blip>
          <a:stretch>
            <a:fillRect/>
          </a:stretch>
        </p:blipFill>
        <p:spPr>
          <a:xfrm>
            <a:off x="4836584" y="1333174"/>
            <a:ext cx="7088932" cy="4243865"/>
          </a:xfrm>
          <a:prstGeom prst="rect">
            <a:avLst/>
          </a:prstGeom>
          <a:noFill/>
          <a:ln>
            <a:noFill/>
          </a:ln>
        </p:spPr>
      </p:pic>
      <p:sp>
        <p:nvSpPr>
          <p:cNvPr id="18" name="TextBox 17">
            <a:extLst>
              <a:ext uri="{FF2B5EF4-FFF2-40B4-BE49-F238E27FC236}">
                <a16:creationId xmlns:a16="http://schemas.microsoft.com/office/drawing/2014/main" id="{259502A3-C59C-453C-B39E-F45875B1BFF0}"/>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11555799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Meet the Team Slide - Style #1">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7C53F340-21E1-42A1-B77D-51C785F79501}"/>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25" name="Picture 24">
            <a:extLst>
              <a:ext uri="{FF2B5EF4-FFF2-40B4-BE49-F238E27FC236}">
                <a16:creationId xmlns:a16="http://schemas.microsoft.com/office/drawing/2014/main" id="{9E38BD55-6B84-458D-8FD5-842182761EED}"/>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1358"/>
          <a:stretch/>
        </p:blipFill>
        <p:spPr>
          <a:xfrm flipH="1" flipV="1">
            <a:off x="863486" y="5116848"/>
            <a:ext cx="11343753" cy="1761897"/>
          </a:xfrm>
          <a:prstGeom prst="rect">
            <a:avLst/>
          </a:prstGeom>
        </p:spPr>
      </p:pic>
      <p:pic>
        <p:nvPicPr>
          <p:cNvPr id="26" name="Picture 25">
            <a:extLst>
              <a:ext uri="{FF2B5EF4-FFF2-40B4-BE49-F238E27FC236}">
                <a16:creationId xmlns:a16="http://schemas.microsoft.com/office/drawing/2014/main" id="{8D75FC04-2072-4CE3-A4BE-02AF7DB80A85}"/>
              </a:ext>
            </a:extLst>
          </p:cNvPr>
          <p:cNvPicPr>
            <a:picLocks noChangeAspect="1"/>
          </p:cNvPicPr>
          <p:nvPr userDrawn="1"/>
        </p:nvPicPr>
        <p:blipFill rotWithShape="1">
          <a:blip r:embed="rId5" cstate="print">
            <a:alphaModFix amt="79000"/>
            <a:extLst>
              <a:ext uri="{28A0092B-C50C-407E-A947-70E740481C1C}">
                <a14:useLocalDpi xmlns:a14="http://schemas.microsoft.com/office/drawing/2010/main"/>
              </a:ext>
            </a:extLst>
          </a:blip>
          <a:srcRect l="30016"/>
          <a:stretch/>
        </p:blipFill>
        <p:spPr>
          <a:xfrm flipH="1" flipV="1">
            <a:off x="2038487" y="5113508"/>
            <a:ext cx="10167233" cy="1761897"/>
          </a:xfrm>
          <a:prstGeom prst="rect">
            <a:avLst/>
          </a:prstGeom>
        </p:spPr>
      </p:pic>
      <p:sp>
        <p:nvSpPr>
          <p:cNvPr id="27" name="Isosceles Triangle 26">
            <a:extLst>
              <a:ext uri="{FF2B5EF4-FFF2-40B4-BE49-F238E27FC236}">
                <a16:creationId xmlns:a16="http://schemas.microsoft.com/office/drawing/2014/main" id="{789E3BE8-837F-4D88-89C1-D581D6B0450D}"/>
              </a:ext>
            </a:extLst>
          </p:cNvPr>
          <p:cNvSpPr/>
          <p:nvPr userDrawn="1"/>
        </p:nvSpPr>
        <p:spPr>
          <a:xfrm rot="10800000" flipH="1" flipV="1">
            <a:off x="4978617" y="5935548"/>
            <a:ext cx="7196953" cy="937341"/>
          </a:xfrm>
          <a:prstGeom prst="triangle">
            <a:avLst>
              <a:gd name="adj" fmla="val 50096"/>
            </a:avLst>
          </a:prstGeom>
          <a:solidFill>
            <a:schemeClr val="accent1">
              <a:lumMod val="75000"/>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8">
            <a:extLst>
              <a:ext uri="{FF2B5EF4-FFF2-40B4-BE49-F238E27FC236}">
                <a16:creationId xmlns:a16="http://schemas.microsoft.com/office/drawing/2014/main" id="{A5BE38D0-EAC9-42E6-92A2-9DA2AFD7B27A}"/>
              </a:ext>
            </a:extLst>
          </p:cNvPr>
          <p:cNvPicPr>
            <a:picLocks noChangeAspect="1"/>
          </p:cNvPicPr>
          <p:nvPr userDrawn="1"/>
        </p:nvPicPr>
        <p:blipFill rotWithShape="1">
          <a:blip r:embed="rId6" cstate="hqprint">
            <a:extLst>
              <a:ext uri="{28A0092B-C50C-407E-A947-70E740481C1C}">
                <a14:useLocalDpi xmlns:a14="http://schemas.microsoft.com/office/drawing/2010/main"/>
              </a:ext>
            </a:extLst>
          </a:blip>
          <a:srcRect/>
          <a:stretch/>
        </p:blipFill>
        <p:spPr>
          <a:xfrm flipH="1">
            <a:off x="-15241" y="310084"/>
            <a:ext cx="6369841" cy="2353260"/>
          </a:xfrm>
          <a:prstGeom prst="rect">
            <a:avLst/>
          </a:prstGeom>
        </p:spPr>
      </p:pic>
      <p:sp>
        <p:nvSpPr>
          <p:cNvPr id="31" name="Rectangle 30">
            <a:extLst>
              <a:ext uri="{FF2B5EF4-FFF2-40B4-BE49-F238E27FC236}">
                <a16:creationId xmlns:a16="http://schemas.microsoft.com/office/drawing/2014/main" id="{18C4ECE0-F141-4C54-8DA1-A64FC97F6819}"/>
              </a:ext>
            </a:extLst>
          </p:cNvPr>
          <p:cNvSpPr/>
          <p:nvPr userDrawn="1"/>
        </p:nvSpPr>
        <p:spPr>
          <a:xfrm rot="20818749">
            <a:off x="100519" y="5851455"/>
            <a:ext cx="7404267" cy="45719"/>
          </a:xfrm>
          <a:prstGeom prst="rect">
            <a:avLst/>
          </a:prstGeom>
          <a:gradFill>
            <a:gsLst>
              <a:gs pos="10000">
                <a:srgbClr val="CCCCCC"/>
              </a:gs>
              <a:gs pos="100000">
                <a:srgbClr val="F6F6F6">
                  <a:alpha val="29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438D25E-2743-4319-A755-0CE565A1509D}"/>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37" name="Rounded Rectangle 9">
            <a:extLst>
              <a:ext uri="{FF2B5EF4-FFF2-40B4-BE49-F238E27FC236}">
                <a16:creationId xmlns:a16="http://schemas.microsoft.com/office/drawing/2014/main" id="{83B25828-6ECC-4A09-9965-F79915BC8AE1}"/>
              </a:ext>
            </a:extLst>
          </p:cNvPr>
          <p:cNvSpPr/>
          <p:nvPr userDrawn="1"/>
        </p:nvSpPr>
        <p:spPr>
          <a:xfrm>
            <a:off x="238760" y="233680"/>
            <a:ext cx="510540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38" name="Title 1">
            <a:extLst>
              <a:ext uri="{FF2B5EF4-FFF2-40B4-BE49-F238E27FC236}">
                <a16:creationId xmlns:a16="http://schemas.microsoft.com/office/drawing/2014/main" id="{52096B0D-53CA-4400-8A38-B8AE7470017B}"/>
              </a:ext>
            </a:extLst>
          </p:cNvPr>
          <p:cNvSpPr txBox="1">
            <a:spLocks/>
          </p:cNvSpPr>
          <p:nvPr userDrawn="1"/>
        </p:nvSpPr>
        <p:spPr>
          <a:xfrm>
            <a:off x="238760" y="278656"/>
            <a:ext cx="3718194"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dirty="0"/>
              <a:t>Meet the </a:t>
            </a:r>
            <a:r>
              <a:rPr lang="en-US" sz="3600" dirty="0">
                <a:solidFill>
                  <a:schemeClr val="accent1"/>
                </a:solidFill>
              </a:rPr>
              <a:t>Team</a:t>
            </a:r>
          </a:p>
        </p:txBody>
      </p:sp>
      <p:grpSp>
        <p:nvGrpSpPr>
          <p:cNvPr id="39" name="Group 38">
            <a:extLst>
              <a:ext uri="{FF2B5EF4-FFF2-40B4-BE49-F238E27FC236}">
                <a16:creationId xmlns:a16="http://schemas.microsoft.com/office/drawing/2014/main" id="{7B97745C-C270-4BAF-9DF5-668E6780EC0A}"/>
              </a:ext>
            </a:extLst>
          </p:cNvPr>
          <p:cNvGrpSpPr/>
          <p:nvPr userDrawn="1"/>
        </p:nvGrpSpPr>
        <p:grpSpPr>
          <a:xfrm>
            <a:off x="4094496" y="464414"/>
            <a:ext cx="940527" cy="168452"/>
            <a:chOff x="4827813" y="2534636"/>
            <a:chExt cx="996651" cy="178504"/>
          </a:xfrm>
        </p:grpSpPr>
        <p:sp>
          <p:nvSpPr>
            <p:cNvPr id="40" name="Oval 39">
              <a:extLst>
                <a:ext uri="{FF2B5EF4-FFF2-40B4-BE49-F238E27FC236}">
                  <a16:creationId xmlns:a16="http://schemas.microsoft.com/office/drawing/2014/main" id="{23273635-2ABE-4B40-96BE-C250254AE8D0}"/>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8FB2D98E-8F0E-444B-8E87-414FE4E91642}"/>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2" name="Oval 41">
              <a:extLst>
                <a:ext uri="{FF2B5EF4-FFF2-40B4-BE49-F238E27FC236}">
                  <a16:creationId xmlns:a16="http://schemas.microsoft.com/office/drawing/2014/main" id="{74D18019-CF0C-45B1-913C-DE2D1CFA589A}"/>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3" name="Oval 42">
              <a:extLst>
                <a:ext uri="{FF2B5EF4-FFF2-40B4-BE49-F238E27FC236}">
                  <a16:creationId xmlns:a16="http://schemas.microsoft.com/office/drawing/2014/main" id="{B8C7B2AC-4367-4095-B834-91498406111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81" name="Picture 80">
            <a:extLst>
              <a:ext uri="{FF2B5EF4-FFF2-40B4-BE49-F238E27FC236}">
                <a16:creationId xmlns:a16="http://schemas.microsoft.com/office/drawing/2014/main" id="{DC065A2B-2D18-4F66-9639-FF7C2BC5933A}"/>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Tree>
    <p:extLst>
      <p:ext uri="{BB962C8B-B14F-4D97-AF65-F5344CB8AC3E}">
        <p14:creationId xmlns:p14="http://schemas.microsoft.com/office/powerpoint/2010/main" val="38731494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ogixboard (3)">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092242"/>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7" name="Google Shape;127;p24">
            <a:extLst>
              <a:ext uri="{FF2B5EF4-FFF2-40B4-BE49-F238E27FC236}">
                <a16:creationId xmlns:a16="http://schemas.microsoft.com/office/drawing/2014/main" id="{440501A4-61A5-4585-8FBC-CE0386FF3E41}"/>
              </a:ext>
            </a:extLst>
          </p:cNvPr>
          <p:cNvSpPr txBox="1"/>
          <p:nvPr userDrawn="1"/>
        </p:nvSpPr>
        <p:spPr>
          <a:xfrm>
            <a:off x="6658410" y="2008976"/>
            <a:ext cx="4230400" cy="1185600"/>
          </a:xfrm>
          <a:prstGeom prst="rect">
            <a:avLst/>
          </a:prstGeom>
          <a:noFill/>
          <a:ln>
            <a:noFill/>
          </a:ln>
        </p:spPr>
        <p:txBody>
          <a:bodyPr spcFirstLastPara="1" wrap="square" lIns="121900" tIns="121900" rIns="121900" bIns="121900" anchor="b" anchorCtr="0">
            <a:noAutofit/>
          </a:bodyPr>
          <a:lstStyle/>
          <a:p>
            <a:r>
              <a:rPr lang="en" sz="3200">
                <a:solidFill>
                  <a:schemeClr val="lt1"/>
                </a:solidFill>
                <a:latin typeface="Poppins SemiBold"/>
                <a:ea typeface="Poppins SemiBold"/>
                <a:cs typeface="Poppins SemiBold"/>
                <a:sym typeface="Poppins SemiBold"/>
              </a:rPr>
              <a:t>Order Visibility</a:t>
            </a:r>
            <a:endParaRPr sz="3200">
              <a:solidFill>
                <a:schemeClr val="lt1"/>
              </a:solidFill>
              <a:latin typeface="Poppins SemiBold"/>
              <a:ea typeface="Poppins SemiBold"/>
              <a:cs typeface="Poppins SemiBold"/>
              <a:sym typeface="Poppins SemiBold"/>
            </a:endParaRPr>
          </a:p>
        </p:txBody>
      </p:sp>
      <p:sp>
        <p:nvSpPr>
          <p:cNvPr id="18" name="Google Shape;128;p24">
            <a:extLst>
              <a:ext uri="{FF2B5EF4-FFF2-40B4-BE49-F238E27FC236}">
                <a16:creationId xmlns:a16="http://schemas.microsoft.com/office/drawing/2014/main" id="{137F77A2-0D9C-4976-9D85-3677E31BC58D}"/>
              </a:ext>
            </a:extLst>
          </p:cNvPr>
          <p:cNvSpPr txBox="1"/>
          <p:nvPr userDrawn="1"/>
        </p:nvSpPr>
        <p:spPr>
          <a:xfrm>
            <a:off x="6658410" y="3095587"/>
            <a:ext cx="4044800" cy="1339906"/>
          </a:xfrm>
          <a:prstGeom prst="rect">
            <a:avLst/>
          </a:prstGeom>
          <a:noFill/>
          <a:ln>
            <a:noFill/>
          </a:ln>
        </p:spPr>
        <p:txBody>
          <a:bodyPr spcFirstLastPara="1" wrap="square" lIns="121900" tIns="121900" rIns="121900" bIns="121900" anchor="t" anchorCtr="0">
            <a:noAutofit/>
          </a:bodyPr>
          <a:lstStyle/>
          <a:p>
            <a:r>
              <a:rPr lang="en" sz="1600" dirty="0">
                <a:solidFill>
                  <a:schemeClr val="lt1"/>
                </a:solidFill>
                <a:latin typeface="Poppins"/>
                <a:ea typeface="Poppins"/>
                <a:cs typeface="Poppins"/>
                <a:sym typeface="Poppins"/>
              </a:rPr>
              <a:t>Simply better planning. Get real-time visibility into order milestones, Ex-factory times, arrival times and more.</a:t>
            </a:r>
            <a:endParaRPr sz="1600" dirty="0">
              <a:solidFill>
                <a:schemeClr val="lt1"/>
              </a:solidFill>
              <a:latin typeface="Poppins"/>
              <a:ea typeface="Poppins"/>
              <a:cs typeface="Poppins"/>
              <a:sym typeface="Poppins"/>
            </a:endParaRPr>
          </a:p>
        </p:txBody>
      </p:sp>
      <p:pic>
        <p:nvPicPr>
          <p:cNvPr id="19" name="Google Shape;129;p24">
            <a:extLst>
              <a:ext uri="{FF2B5EF4-FFF2-40B4-BE49-F238E27FC236}">
                <a16:creationId xmlns:a16="http://schemas.microsoft.com/office/drawing/2014/main" id="{D75C5F15-3941-4D1C-9DF5-397C57F909D5}"/>
              </a:ext>
            </a:extLst>
          </p:cNvPr>
          <p:cNvPicPr preferRelativeResize="0"/>
          <p:nvPr userDrawn="1"/>
        </p:nvPicPr>
        <p:blipFill>
          <a:blip r:embed="rId7" cstate="print">
            <a:alphaModFix/>
            <a:extLst>
              <a:ext uri="{28A0092B-C50C-407E-A947-70E740481C1C}">
                <a14:useLocalDpi xmlns:a14="http://schemas.microsoft.com/office/drawing/2010/main"/>
              </a:ext>
            </a:extLst>
          </a:blip>
          <a:stretch>
            <a:fillRect/>
          </a:stretch>
        </p:blipFill>
        <p:spPr>
          <a:xfrm>
            <a:off x="724278" y="664781"/>
            <a:ext cx="6089968" cy="5530767"/>
          </a:xfrm>
          <a:prstGeom prst="rect">
            <a:avLst/>
          </a:prstGeom>
          <a:noFill/>
          <a:ln>
            <a:noFill/>
          </a:ln>
        </p:spPr>
      </p:pic>
      <p:sp>
        <p:nvSpPr>
          <p:cNvPr id="20" name="TextBox 19">
            <a:extLst>
              <a:ext uri="{FF2B5EF4-FFF2-40B4-BE49-F238E27FC236}">
                <a16:creationId xmlns:a16="http://schemas.microsoft.com/office/drawing/2014/main" id="{DB3DA59A-4F2A-4CBE-8AF1-AA15F8F592DC}"/>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13275067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Logixboard (4)">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093439"/>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092242"/>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Google Shape;136;p25">
            <a:extLst>
              <a:ext uri="{FF2B5EF4-FFF2-40B4-BE49-F238E27FC236}">
                <a16:creationId xmlns:a16="http://schemas.microsoft.com/office/drawing/2014/main" id="{27BA0D79-941F-42B4-88C8-072857E7D603}"/>
              </a:ext>
            </a:extLst>
          </p:cNvPr>
          <p:cNvSpPr txBox="1"/>
          <p:nvPr userDrawn="1"/>
        </p:nvSpPr>
        <p:spPr>
          <a:xfrm>
            <a:off x="645694" y="1914680"/>
            <a:ext cx="4337600" cy="1185600"/>
          </a:xfrm>
          <a:prstGeom prst="rect">
            <a:avLst/>
          </a:prstGeom>
          <a:noFill/>
          <a:ln>
            <a:noFill/>
          </a:ln>
        </p:spPr>
        <p:txBody>
          <a:bodyPr spcFirstLastPara="1" wrap="square" lIns="121900" tIns="121900" rIns="121900" bIns="121900" anchor="b" anchorCtr="0">
            <a:noAutofit/>
          </a:bodyPr>
          <a:lstStyle/>
          <a:p>
            <a:r>
              <a:rPr lang="en" sz="3200" dirty="0">
                <a:solidFill>
                  <a:schemeClr val="lt1"/>
                </a:solidFill>
                <a:latin typeface="Poppins SemiBold"/>
                <a:ea typeface="Poppins SemiBold"/>
                <a:cs typeface="Poppins SemiBold"/>
                <a:sym typeface="Poppins SemiBold"/>
              </a:rPr>
              <a:t>Shipment Visibility Done Right</a:t>
            </a:r>
            <a:endParaRPr sz="3200" dirty="0">
              <a:solidFill>
                <a:schemeClr val="lt1"/>
              </a:solidFill>
              <a:latin typeface="Poppins SemiBold"/>
              <a:ea typeface="Poppins SemiBold"/>
              <a:cs typeface="Poppins SemiBold"/>
              <a:sym typeface="Poppins SemiBold"/>
            </a:endParaRPr>
          </a:p>
        </p:txBody>
      </p:sp>
      <p:sp>
        <p:nvSpPr>
          <p:cNvPr id="21" name="Google Shape;137;p25">
            <a:extLst>
              <a:ext uri="{FF2B5EF4-FFF2-40B4-BE49-F238E27FC236}">
                <a16:creationId xmlns:a16="http://schemas.microsoft.com/office/drawing/2014/main" id="{D93028C7-1CD7-4C8F-94AB-88293C25F155}"/>
              </a:ext>
            </a:extLst>
          </p:cNvPr>
          <p:cNvSpPr txBox="1"/>
          <p:nvPr userDrawn="1"/>
        </p:nvSpPr>
        <p:spPr>
          <a:xfrm>
            <a:off x="645694" y="2965760"/>
            <a:ext cx="4044800" cy="1185600"/>
          </a:xfrm>
          <a:prstGeom prst="rect">
            <a:avLst/>
          </a:prstGeom>
          <a:noFill/>
          <a:ln>
            <a:noFill/>
          </a:ln>
        </p:spPr>
        <p:txBody>
          <a:bodyPr spcFirstLastPara="1" wrap="square" lIns="121900" tIns="121900" rIns="121900" bIns="121900" anchor="t" anchorCtr="0">
            <a:noAutofit/>
          </a:bodyPr>
          <a:lstStyle/>
          <a:p>
            <a:r>
              <a:rPr lang="en" sz="1600" dirty="0">
                <a:solidFill>
                  <a:schemeClr val="lt1"/>
                </a:solidFill>
                <a:latin typeface="Poppins"/>
                <a:ea typeface="Poppins"/>
                <a:cs typeface="Poppins"/>
                <a:sym typeface="Poppins"/>
              </a:rPr>
              <a:t>See everything you need to know about your shipment all in one place. Find departure and arrival times, manage notifications, documents, invoices, and more.</a:t>
            </a:r>
            <a:endParaRPr sz="1600" dirty="0">
              <a:solidFill>
                <a:schemeClr val="lt1"/>
              </a:solidFill>
              <a:latin typeface="Poppins"/>
              <a:ea typeface="Poppins"/>
              <a:cs typeface="Poppins"/>
              <a:sym typeface="Poppins"/>
            </a:endParaRPr>
          </a:p>
        </p:txBody>
      </p:sp>
      <p:pic>
        <p:nvPicPr>
          <p:cNvPr id="22" name="Google Shape;139;p25">
            <a:extLst>
              <a:ext uri="{FF2B5EF4-FFF2-40B4-BE49-F238E27FC236}">
                <a16:creationId xmlns:a16="http://schemas.microsoft.com/office/drawing/2014/main" id="{5575BD2D-1DE4-4685-AB47-AC01AFD57A6A}"/>
              </a:ext>
            </a:extLst>
          </p:cNvPr>
          <p:cNvPicPr preferRelativeResize="0"/>
          <p:nvPr userDrawn="1"/>
        </p:nvPicPr>
        <p:blipFill>
          <a:blip r:embed="rId7">
            <a:alphaModFix/>
          </a:blip>
          <a:stretch>
            <a:fillRect/>
          </a:stretch>
        </p:blipFill>
        <p:spPr>
          <a:xfrm>
            <a:off x="5173199" y="1094334"/>
            <a:ext cx="6061868" cy="5102267"/>
          </a:xfrm>
          <a:prstGeom prst="rect">
            <a:avLst/>
          </a:prstGeom>
          <a:noFill/>
          <a:ln>
            <a:noFill/>
          </a:ln>
        </p:spPr>
      </p:pic>
      <p:sp>
        <p:nvSpPr>
          <p:cNvPr id="18" name="TextBox 17">
            <a:extLst>
              <a:ext uri="{FF2B5EF4-FFF2-40B4-BE49-F238E27FC236}">
                <a16:creationId xmlns:a16="http://schemas.microsoft.com/office/drawing/2014/main" id="{EFF68812-A3D9-4B18-AA93-1B0629087BAF}"/>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4166241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Logixboard (5)">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102875"/>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7" name="Google Shape;146;p26">
            <a:extLst>
              <a:ext uri="{FF2B5EF4-FFF2-40B4-BE49-F238E27FC236}">
                <a16:creationId xmlns:a16="http://schemas.microsoft.com/office/drawing/2014/main" id="{073BA387-FC4F-44A0-8ED3-FC1AB9AAEBC9}"/>
              </a:ext>
            </a:extLst>
          </p:cNvPr>
          <p:cNvSpPr txBox="1"/>
          <p:nvPr userDrawn="1"/>
        </p:nvSpPr>
        <p:spPr>
          <a:xfrm>
            <a:off x="6793824" y="1753683"/>
            <a:ext cx="4337600" cy="1185600"/>
          </a:xfrm>
          <a:prstGeom prst="rect">
            <a:avLst/>
          </a:prstGeom>
          <a:noFill/>
          <a:ln>
            <a:noFill/>
          </a:ln>
        </p:spPr>
        <p:txBody>
          <a:bodyPr spcFirstLastPara="1" wrap="square" lIns="121900" tIns="121900" rIns="121900" bIns="121900" anchor="b" anchorCtr="0">
            <a:noAutofit/>
          </a:bodyPr>
          <a:lstStyle/>
          <a:p>
            <a:r>
              <a:rPr lang="en" sz="3200">
                <a:solidFill>
                  <a:schemeClr val="lt1"/>
                </a:solidFill>
                <a:latin typeface="Poppins SemiBold"/>
                <a:ea typeface="Poppins SemiBold"/>
                <a:cs typeface="Poppins SemiBold"/>
                <a:sym typeface="Poppins SemiBold"/>
              </a:rPr>
              <a:t>Easier Exceptions Management</a:t>
            </a:r>
            <a:endParaRPr sz="3200">
              <a:solidFill>
                <a:schemeClr val="lt1"/>
              </a:solidFill>
              <a:latin typeface="Poppins SemiBold"/>
              <a:ea typeface="Poppins SemiBold"/>
              <a:cs typeface="Poppins SemiBold"/>
              <a:sym typeface="Poppins SemiBold"/>
            </a:endParaRPr>
          </a:p>
        </p:txBody>
      </p:sp>
      <p:sp>
        <p:nvSpPr>
          <p:cNvPr id="18" name="Google Shape;147;p26">
            <a:extLst>
              <a:ext uri="{FF2B5EF4-FFF2-40B4-BE49-F238E27FC236}">
                <a16:creationId xmlns:a16="http://schemas.microsoft.com/office/drawing/2014/main" id="{3F99C36E-644A-4449-AE53-93A3F1306571}"/>
              </a:ext>
            </a:extLst>
          </p:cNvPr>
          <p:cNvSpPr txBox="1"/>
          <p:nvPr userDrawn="1"/>
        </p:nvSpPr>
        <p:spPr>
          <a:xfrm>
            <a:off x="6793824" y="2939272"/>
            <a:ext cx="4044800" cy="1185600"/>
          </a:xfrm>
          <a:prstGeom prst="rect">
            <a:avLst/>
          </a:prstGeom>
          <a:noFill/>
          <a:ln>
            <a:noFill/>
          </a:ln>
        </p:spPr>
        <p:txBody>
          <a:bodyPr spcFirstLastPara="1" wrap="square" lIns="121900" tIns="121900" rIns="121900" bIns="121900" anchor="t" anchorCtr="0">
            <a:noAutofit/>
          </a:bodyPr>
          <a:lstStyle/>
          <a:p>
            <a:r>
              <a:rPr lang="en" sz="1600">
                <a:solidFill>
                  <a:schemeClr val="lt1"/>
                </a:solidFill>
                <a:latin typeface="Poppins"/>
                <a:ea typeface="Poppins"/>
                <a:cs typeface="Poppins"/>
                <a:sym typeface="Poppins"/>
              </a:rPr>
              <a:t>Raise efficiency with a centralized view of exceptions, paired with custom in-app notifications, reminders and automated email alerts.</a:t>
            </a:r>
            <a:endParaRPr sz="1600">
              <a:solidFill>
                <a:schemeClr val="lt1"/>
              </a:solidFill>
              <a:latin typeface="Poppins"/>
              <a:ea typeface="Poppins"/>
              <a:cs typeface="Poppins"/>
              <a:sym typeface="Poppins"/>
            </a:endParaRPr>
          </a:p>
        </p:txBody>
      </p:sp>
      <p:pic>
        <p:nvPicPr>
          <p:cNvPr id="19" name="Google Shape;149;p26">
            <a:extLst>
              <a:ext uri="{FF2B5EF4-FFF2-40B4-BE49-F238E27FC236}">
                <a16:creationId xmlns:a16="http://schemas.microsoft.com/office/drawing/2014/main" id="{1E88B610-77D8-44F3-882A-7B77D3B04F53}"/>
              </a:ext>
            </a:extLst>
          </p:cNvPr>
          <p:cNvPicPr preferRelativeResize="0"/>
          <p:nvPr userDrawn="1"/>
        </p:nvPicPr>
        <p:blipFill>
          <a:blip r:embed="rId7">
            <a:alphaModFix/>
          </a:blip>
          <a:stretch>
            <a:fillRect/>
          </a:stretch>
        </p:blipFill>
        <p:spPr>
          <a:xfrm>
            <a:off x="343234" y="870893"/>
            <a:ext cx="6354765" cy="4601565"/>
          </a:xfrm>
          <a:prstGeom prst="rect">
            <a:avLst/>
          </a:prstGeom>
          <a:noFill/>
          <a:ln>
            <a:noFill/>
          </a:ln>
        </p:spPr>
      </p:pic>
      <p:sp>
        <p:nvSpPr>
          <p:cNvPr id="20" name="TextBox 19">
            <a:extLst>
              <a:ext uri="{FF2B5EF4-FFF2-40B4-BE49-F238E27FC236}">
                <a16:creationId xmlns:a16="http://schemas.microsoft.com/office/drawing/2014/main" id="{65C564C7-31AE-4213-850D-56482179CAD5}"/>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2652909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Logixboard (6)">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092242"/>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Google Shape;156;p27">
            <a:extLst>
              <a:ext uri="{FF2B5EF4-FFF2-40B4-BE49-F238E27FC236}">
                <a16:creationId xmlns:a16="http://schemas.microsoft.com/office/drawing/2014/main" id="{A4BCC301-22C4-4DC8-9539-0EEA3D1E7B2D}"/>
              </a:ext>
            </a:extLst>
          </p:cNvPr>
          <p:cNvSpPr txBox="1"/>
          <p:nvPr userDrawn="1"/>
        </p:nvSpPr>
        <p:spPr>
          <a:xfrm>
            <a:off x="998245" y="1751785"/>
            <a:ext cx="4044800" cy="1185600"/>
          </a:xfrm>
          <a:prstGeom prst="rect">
            <a:avLst/>
          </a:prstGeom>
          <a:noFill/>
          <a:ln>
            <a:noFill/>
          </a:ln>
        </p:spPr>
        <p:txBody>
          <a:bodyPr spcFirstLastPara="1" wrap="square" lIns="121900" tIns="121900" rIns="121900" bIns="121900" anchor="b" anchorCtr="0">
            <a:noAutofit/>
          </a:bodyPr>
          <a:lstStyle/>
          <a:p>
            <a:r>
              <a:rPr lang="en" sz="3200" dirty="0">
                <a:solidFill>
                  <a:schemeClr val="lt1"/>
                </a:solidFill>
                <a:latin typeface="Poppins SemiBold"/>
                <a:ea typeface="Poppins SemiBold"/>
                <a:cs typeface="Poppins SemiBold"/>
                <a:sym typeface="Poppins SemiBold"/>
              </a:rPr>
              <a:t>Documents Centralized</a:t>
            </a:r>
            <a:endParaRPr sz="3200" dirty="0">
              <a:solidFill>
                <a:schemeClr val="lt1"/>
              </a:solidFill>
              <a:latin typeface="Poppins SemiBold"/>
              <a:ea typeface="Poppins SemiBold"/>
              <a:cs typeface="Poppins SemiBold"/>
              <a:sym typeface="Poppins SemiBold"/>
            </a:endParaRPr>
          </a:p>
        </p:txBody>
      </p:sp>
      <p:sp>
        <p:nvSpPr>
          <p:cNvPr id="21" name="Google Shape;157;p27">
            <a:extLst>
              <a:ext uri="{FF2B5EF4-FFF2-40B4-BE49-F238E27FC236}">
                <a16:creationId xmlns:a16="http://schemas.microsoft.com/office/drawing/2014/main" id="{4E9F8428-DB20-4F9A-A87D-C5D4BB4FB113}"/>
              </a:ext>
            </a:extLst>
          </p:cNvPr>
          <p:cNvSpPr txBox="1"/>
          <p:nvPr userDrawn="1"/>
        </p:nvSpPr>
        <p:spPr>
          <a:xfrm>
            <a:off x="998245" y="2937374"/>
            <a:ext cx="4044800" cy="1185600"/>
          </a:xfrm>
          <a:prstGeom prst="rect">
            <a:avLst/>
          </a:prstGeom>
          <a:noFill/>
          <a:ln>
            <a:noFill/>
          </a:ln>
        </p:spPr>
        <p:txBody>
          <a:bodyPr spcFirstLastPara="1" wrap="square" lIns="121900" tIns="121900" rIns="121900" bIns="121900" anchor="t" anchorCtr="0">
            <a:noAutofit/>
          </a:bodyPr>
          <a:lstStyle/>
          <a:p>
            <a:r>
              <a:rPr lang="en" sz="1600" dirty="0">
                <a:solidFill>
                  <a:schemeClr val="lt1"/>
                </a:solidFill>
                <a:latin typeface="Poppins"/>
                <a:ea typeface="Poppins"/>
                <a:cs typeface="Poppins"/>
                <a:sym typeface="Poppins"/>
              </a:rPr>
              <a:t>You can upload, download and get quick access to all documents related to a shipment.</a:t>
            </a:r>
            <a:endParaRPr sz="1600" dirty="0">
              <a:solidFill>
                <a:schemeClr val="lt1"/>
              </a:solidFill>
              <a:latin typeface="Poppins"/>
              <a:ea typeface="Poppins"/>
              <a:cs typeface="Poppins"/>
              <a:sym typeface="Poppins"/>
            </a:endParaRPr>
          </a:p>
          <a:p>
            <a:endParaRPr sz="1600" dirty="0">
              <a:latin typeface="Poppins Light"/>
              <a:ea typeface="Poppins Light"/>
              <a:cs typeface="Poppins Light"/>
              <a:sym typeface="Poppins Light"/>
            </a:endParaRPr>
          </a:p>
          <a:p>
            <a:endParaRPr sz="1600" dirty="0">
              <a:latin typeface="Poppins Light"/>
              <a:ea typeface="Poppins Light"/>
              <a:cs typeface="Poppins Light"/>
              <a:sym typeface="Poppins Light"/>
            </a:endParaRPr>
          </a:p>
        </p:txBody>
      </p:sp>
      <p:pic>
        <p:nvPicPr>
          <p:cNvPr id="22" name="Google Shape;158;p27">
            <a:extLst>
              <a:ext uri="{FF2B5EF4-FFF2-40B4-BE49-F238E27FC236}">
                <a16:creationId xmlns:a16="http://schemas.microsoft.com/office/drawing/2014/main" id="{0DCC59A7-8452-4B99-97E5-6566024B567E}"/>
              </a:ext>
            </a:extLst>
          </p:cNvPr>
          <p:cNvPicPr preferRelativeResize="0"/>
          <p:nvPr userDrawn="1"/>
        </p:nvPicPr>
        <p:blipFill>
          <a:blip r:embed="rId7">
            <a:alphaModFix/>
          </a:blip>
          <a:stretch>
            <a:fillRect/>
          </a:stretch>
        </p:blipFill>
        <p:spPr>
          <a:xfrm>
            <a:off x="5085112" y="1094334"/>
            <a:ext cx="5884207" cy="4984633"/>
          </a:xfrm>
          <a:prstGeom prst="rect">
            <a:avLst/>
          </a:prstGeom>
          <a:noFill/>
          <a:ln>
            <a:noFill/>
          </a:ln>
        </p:spPr>
      </p:pic>
      <p:sp>
        <p:nvSpPr>
          <p:cNvPr id="18" name="TextBox 17">
            <a:extLst>
              <a:ext uri="{FF2B5EF4-FFF2-40B4-BE49-F238E27FC236}">
                <a16:creationId xmlns:a16="http://schemas.microsoft.com/office/drawing/2014/main" id="{A2A157B8-A0FE-4D88-9BC8-51C3BE621F49}"/>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334286982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Logixboard (7)">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14705"/>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16848"/>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102875"/>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18" name="Google Shape;165;p28">
            <a:extLst>
              <a:ext uri="{FF2B5EF4-FFF2-40B4-BE49-F238E27FC236}">
                <a16:creationId xmlns:a16="http://schemas.microsoft.com/office/drawing/2014/main" id="{DDAA9233-A188-41E6-ADA7-CB6557FFEC93}"/>
              </a:ext>
            </a:extLst>
          </p:cNvPr>
          <p:cNvSpPr txBox="1"/>
          <p:nvPr userDrawn="1"/>
        </p:nvSpPr>
        <p:spPr>
          <a:xfrm>
            <a:off x="7285734" y="2243400"/>
            <a:ext cx="4044800" cy="1185600"/>
          </a:xfrm>
          <a:prstGeom prst="rect">
            <a:avLst/>
          </a:prstGeom>
          <a:noFill/>
          <a:ln>
            <a:noFill/>
          </a:ln>
        </p:spPr>
        <p:txBody>
          <a:bodyPr spcFirstLastPara="1" wrap="square" lIns="121900" tIns="121900" rIns="121900" bIns="121900" anchor="b" anchorCtr="0">
            <a:noAutofit/>
          </a:bodyPr>
          <a:lstStyle/>
          <a:p>
            <a:r>
              <a:rPr lang="en" sz="3200" dirty="0">
                <a:solidFill>
                  <a:schemeClr val="lt1"/>
                </a:solidFill>
                <a:latin typeface="Poppins SemiBold"/>
                <a:ea typeface="Poppins SemiBold"/>
                <a:cs typeface="Poppins SemiBold"/>
                <a:sym typeface="Poppins SemiBold"/>
              </a:rPr>
              <a:t>Analytics and Insights</a:t>
            </a:r>
            <a:endParaRPr sz="3200" dirty="0">
              <a:solidFill>
                <a:schemeClr val="lt1"/>
              </a:solidFill>
              <a:latin typeface="Poppins SemiBold"/>
              <a:ea typeface="Poppins SemiBold"/>
              <a:cs typeface="Poppins SemiBold"/>
              <a:sym typeface="Poppins SemiBold"/>
            </a:endParaRPr>
          </a:p>
        </p:txBody>
      </p:sp>
      <p:sp>
        <p:nvSpPr>
          <p:cNvPr id="19" name="Google Shape;166;p28">
            <a:extLst>
              <a:ext uri="{FF2B5EF4-FFF2-40B4-BE49-F238E27FC236}">
                <a16:creationId xmlns:a16="http://schemas.microsoft.com/office/drawing/2014/main" id="{C1397AFE-5EF3-4DD2-8B63-094B6751C471}"/>
              </a:ext>
            </a:extLst>
          </p:cNvPr>
          <p:cNvSpPr txBox="1"/>
          <p:nvPr userDrawn="1"/>
        </p:nvSpPr>
        <p:spPr>
          <a:xfrm>
            <a:off x="7285734" y="3429004"/>
            <a:ext cx="4044800" cy="1621200"/>
          </a:xfrm>
          <a:prstGeom prst="rect">
            <a:avLst/>
          </a:prstGeom>
          <a:noFill/>
          <a:ln>
            <a:noFill/>
          </a:ln>
        </p:spPr>
        <p:txBody>
          <a:bodyPr spcFirstLastPara="1" wrap="square" lIns="121900" tIns="121900" rIns="121900" bIns="121900" anchor="t" anchorCtr="0">
            <a:noAutofit/>
          </a:bodyPr>
          <a:lstStyle/>
          <a:p>
            <a:r>
              <a:rPr lang="en" sz="1600">
                <a:solidFill>
                  <a:schemeClr val="lt1"/>
                </a:solidFill>
                <a:latin typeface="Poppins"/>
                <a:ea typeface="Poppins"/>
                <a:cs typeface="Poppins"/>
                <a:sym typeface="Poppins"/>
              </a:rPr>
              <a:t>Analyze and optimize your supply chain with new, easy-to-use reporting.</a:t>
            </a:r>
            <a:endParaRPr sz="1600">
              <a:solidFill>
                <a:schemeClr val="lt1"/>
              </a:solidFill>
              <a:latin typeface="Poppins"/>
              <a:ea typeface="Poppins"/>
              <a:cs typeface="Poppins"/>
              <a:sym typeface="Poppins"/>
            </a:endParaRPr>
          </a:p>
        </p:txBody>
      </p:sp>
      <p:pic>
        <p:nvPicPr>
          <p:cNvPr id="23" name="Google Shape;167;p28">
            <a:extLst>
              <a:ext uri="{FF2B5EF4-FFF2-40B4-BE49-F238E27FC236}">
                <a16:creationId xmlns:a16="http://schemas.microsoft.com/office/drawing/2014/main" id="{A780B382-C682-40A8-B20C-7270EC8ABDB6}"/>
              </a:ext>
            </a:extLst>
          </p:cNvPr>
          <p:cNvPicPr preferRelativeResize="0"/>
          <p:nvPr userDrawn="1"/>
        </p:nvPicPr>
        <p:blipFill>
          <a:blip r:embed="rId7">
            <a:alphaModFix/>
          </a:blip>
          <a:stretch>
            <a:fillRect/>
          </a:stretch>
        </p:blipFill>
        <p:spPr>
          <a:xfrm>
            <a:off x="550694" y="863600"/>
            <a:ext cx="6461748" cy="5004167"/>
          </a:xfrm>
          <a:prstGeom prst="rect">
            <a:avLst/>
          </a:prstGeom>
          <a:noFill/>
          <a:ln>
            <a:noFill/>
          </a:ln>
        </p:spPr>
      </p:pic>
      <p:sp>
        <p:nvSpPr>
          <p:cNvPr id="20" name="TextBox 19">
            <a:extLst>
              <a:ext uri="{FF2B5EF4-FFF2-40B4-BE49-F238E27FC236}">
                <a16:creationId xmlns:a16="http://schemas.microsoft.com/office/drawing/2014/main" id="{62E8F8A4-882A-4A15-8814-59EB99EFFCF7}"/>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4577168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Logixboard (8)">
    <p:bg>
      <p:bgPr>
        <a:solidFill>
          <a:schemeClr val="tx1"/>
        </a:solidFill>
        <a:effectLst/>
      </p:bgPr>
    </p:bg>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8F37D3F4-DF9D-4EB4-9457-B35F0084EF1B}"/>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14" y="298210"/>
            <a:ext cx="2779479" cy="804230"/>
          </a:xfrm>
          <a:prstGeom prst="rect">
            <a:avLst/>
          </a:prstGeom>
        </p:spPr>
      </p:pic>
      <p:pic>
        <p:nvPicPr>
          <p:cNvPr id="34" name="Picture 33">
            <a:extLst>
              <a:ext uri="{FF2B5EF4-FFF2-40B4-BE49-F238E27FC236}">
                <a16:creationId xmlns:a16="http://schemas.microsoft.com/office/drawing/2014/main" id="{314301C1-616C-43B1-A1EC-7D8114EDCEAF}"/>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r="50105"/>
          <a:stretch/>
        </p:blipFill>
        <p:spPr>
          <a:xfrm flipH="1" flipV="1">
            <a:off x="0" y="5104072"/>
            <a:ext cx="7196953" cy="1767993"/>
          </a:xfrm>
          <a:prstGeom prst="rect">
            <a:avLst/>
          </a:prstGeom>
        </p:spPr>
      </p:pic>
      <p:pic>
        <p:nvPicPr>
          <p:cNvPr id="35" name="Picture 34">
            <a:extLst>
              <a:ext uri="{FF2B5EF4-FFF2-40B4-BE49-F238E27FC236}">
                <a16:creationId xmlns:a16="http://schemas.microsoft.com/office/drawing/2014/main" id="{48AC9A0A-7077-4E1B-A96F-6A210B33F789}"/>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21358"/>
          <a:stretch/>
        </p:blipFill>
        <p:spPr>
          <a:xfrm flipH="1" flipV="1">
            <a:off x="863486" y="5106215"/>
            <a:ext cx="11343753" cy="1761897"/>
          </a:xfrm>
          <a:prstGeom prst="rect">
            <a:avLst/>
          </a:prstGeom>
        </p:spPr>
      </p:pic>
      <p:pic>
        <p:nvPicPr>
          <p:cNvPr id="36" name="Picture 35">
            <a:extLst>
              <a:ext uri="{FF2B5EF4-FFF2-40B4-BE49-F238E27FC236}">
                <a16:creationId xmlns:a16="http://schemas.microsoft.com/office/drawing/2014/main" id="{90F2A2DE-3A90-4C49-B1F0-FB5989BD940B}"/>
              </a:ext>
            </a:extLst>
          </p:cNvPr>
          <p:cNvPicPr>
            <a:picLocks noChangeAspect="1"/>
          </p:cNvPicPr>
          <p:nvPr userDrawn="1"/>
        </p:nvPicPr>
        <p:blipFill rotWithShape="1">
          <a:blip r:embed="rId6" cstate="print">
            <a:alphaModFix amt="41000"/>
            <a:extLst>
              <a:ext uri="{28A0092B-C50C-407E-A947-70E740481C1C}">
                <a14:useLocalDpi xmlns:a14="http://schemas.microsoft.com/office/drawing/2010/main"/>
              </a:ext>
            </a:extLst>
          </a:blip>
          <a:srcRect l="30016"/>
          <a:stretch/>
        </p:blipFill>
        <p:spPr>
          <a:xfrm flipH="1" flipV="1">
            <a:off x="2027854" y="5102875"/>
            <a:ext cx="10167233" cy="1761897"/>
          </a:xfrm>
          <a:prstGeom prst="rect">
            <a:avLst/>
          </a:prstGeom>
        </p:spPr>
      </p:pic>
      <p:sp>
        <p:nvSpPr>
          <p:cNvPr id="37" name="Rounded Rectangle 9">
            <a:extLst>
              <a:ext uri="{FF2B5EF4-FFF2-40B4-BE49-F238E27FC236}">
                <a16:creationId xmlns:a16="http://schemas.microsoft.com/office/drawing/2014/main" id="{12419AE1-835A-41A5-B853-526DEB23CC64}"/>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nvGrpSpPr>
          <p:cNvPr id="38" name="Group 37">
            <a:extLst>
              <a:ext uri="{FF2B5EF4-FFF2-40B4-BE49-F238E27FC236}">
                <a16:creationId xmlns:a16="http://schemas.microsoft.com/office/drawing/2014/main" id="{F9EF1023-FAD5-4082-858C-26739812AF7A}"/>
              </a:ext>
            </a:extLst>
          </p:cNvPr>
          <p:cNvGrpSpPr/>
          <p:nvPr userDrawn="1"/>
        </p:nvGrpSpPr>
        <p:grpSpPr>
          <a:xfrm>
            <a:off x="7608975" y="464414"/>
            <a:ext cx="940527" cy="168452"/>
            <a:chOff x="4827813" y="2534636"/>
            <a:chExt cx="996651" cy="178504"/>
          </a:xfrm>
        </p:grpSpPr>
        <p:sp>
          <p:nvSpPr>
            <p:cNvPr id="39" name="Oval 38">
              <a:extLst>
                <a:ext uri="{FF2B5EF4-FFF2-40B4-BE49-F238E27FC236}">
                  <a16:creationId xmlns:a16="http://schemas.microsoft.com/office/drawing/2014/main" id="{7E5B0ADC-BC65-429B-B370-7F517C6192EC}"/>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0" name="Oval 39">
              <a:extLst>
                <a:ext uri="{FF2B5EF4-FFF2-40B4-BE49-F238E27FC236}">
                  <a16:creationId xmlns:a16="http://schemas.microsoft.com/office/drawing/2014/main" id="{08C0DD3F-3183-4DC8-8870-62DD0CF1C6D6}"/>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1" name="Oval 40">
              <a:extLst>
                <a:ext uri="{FF2B5EF4-FFF2-40B4-BE49-F238E27FC236}">
                  <a16:creationId xmlns:a16="http://schemas.microsoft.com/office/drawing/2014/main" id="{7072BF0D-3376-409D-9E01-964FCACDAC86}"/>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42" name="Oval 41">
              <a:extLst>
                <a:ext uri="{FF2B5EF4-FFF2-40B4-BE49-F238E27FC236}">
                  <a16:creationId xmlns:a16="http://schemas.microsoft.com/office/drawing/2014/main" id="{50302E25-B7D0-48A6-8DA8-EE6A61190B29}"/>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46" name="Rectangle 45">
            <a:extLst>
              <a:ext uri="{FF2B5EF4-FFF2-40B4-BE49-F238E27FC236}">
                <a16:creationId xmlns:a16="http://schemas.microsoft.com/office/drawing/2014/main" id="{F1AE8965-5C7A-46F8-A765-7CF9029DE344}"/>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
        <p:nvSpPr>
          <p:cNvPr id="20" name="Google Shape;174;p29">
            <a:extLst>
              <a:ext uri="{FF2B5EF4-FFF2-40B4-BE49-F238E27FC236}">
                <a16:creationId xmlns:a16="http://schemas.microsoft.com/office/drawing/2014/main" id="{15DBEC5D-EEF5-453A-B424-328B0C160E31}"/>
              </a:ext>
            </a:extLst>
          </p:cNvPr>
          <p:cNvSpPr txBox="1"/>
          <p:nvPr userDrawn="1"/>
        </p:nvSpPr>
        <p:spPr>
          <a:xfrm>
            <a:off x="238760" y="1291384"/>
            <a:ext cx="11416000" cy="1742400"/>
          </a:xfrm>
          <a:prstGeom prst="rect">
            <a:avLst/>
          </a:prstGeom>
          <a:noFill/>
          <a:ln>
            <a:noFill/>
          </a:ln>
        </p:spPr>
        <p:txBody>
          <a:bodyPr spcFirstLastPara="1" wrap="square" lIns="121900" tIns="121900" rIns="121900" bIns="121900" anchor="ctr" anchorCtr="0">
            <a:noAutofit/>
          </a:bodyPr>
          <a:lstStyle/>
          <a:p>
            <a:r>
              <a:rPr lang="en" sz="5867" b="1" dirty="0">
                <a:solidFill>
                  <a:schemeClr val="lt1"/>
                </a:solidFill>
                <a:latin typeface="Poppins"/>
                <a:ea typeface="Poppins"/>
                <a:cs typeface="Poppins"/>
                <a:sym typeface="Poppins"/>
              </a:rPr>
              <a:t>Let’s Get Started!</a:t>
            </a:r>
            <a:endParaRPr sz="5867" b="1" dirty="0">
              <a:solidFill>
                <a:schemeClr val="lt1"/>
              </a:solidFill>
              <a:latin typeface="Poppins"/>
              <a:ea typeface="Poppins"/>
              <a:cs typeface="Poppins"/>
              <a:sym typeface="Poppins"/>
            </a:endParaRPr>
          </a:p>
        </p:txBody>
      </p:sp>
      <p:sp>
        <p:nvSpPr>
          <p:cNvPr id="21" name="Google Shape;175;p29">
            <a:extLst>
              <a:ext uri="{FF2B5EF4-FFF2-40B4-BE49-F238E27FC236}">
                <a16:creationId xmlns:a16="http://schemas.microsoft.com/office/drawing/2014/main" id="{D0F72398-8329-48F9-9FFD-0E9501CB1B22}"/>
              </a:ext>
            </a:extLst>
          </p:cNvPr>
          <p:cNvSpPr txBox="1"/>
          <p:nvPr userDrawn="1"/>
        </p:nvSpPr>
        <p:spPr>
          <a:xfrm>
            <a:off x="1421326" y="3906777"/>
            <a:ext cx="7395500" cy="1010493"/>
          </a:xfrm>
          <a:prstGeom prst="rect">
            <a:avLst/>
          </a:prstGeom>
          <a:noFill/>
          <a:ln>
            <a:noFill/>
          </a:ln>
        </p:spPr>
        <p:txBody>
          <a:bodyPr spcFirstLastPara="1" wrap="square" lIns="121900" tIns="121900" rIns="121900" bIns="121900" anchor="t" anchorCtr="0">
            <a:spAutoFit/>
          </a:bodyPr>
          <a:lstStyle/>
          <a:p>
            <a:pPr>
              <a:lnSpc>
                <a:spcPct val="115000"/>
              </a:lnSpc>
              <a:spcBef>
                <a:spcPts val="1600"/>
              </a:spcBef>
              <a:spcAft>
                <a:spcPts val="1600"/>
              </a:spcAft>
            </a:pPr>
            <a:r>
              <a:rPr lang="en" sz="2000" dirty="0">
                <a:solidFill>
                  <a:schemeClr val="lt1"/>
                </a:solidFill>
              </a:rPr>
              <a:t>(Enter Email Address)</a:t>
            </a:r>
            <a:endParaRPr sz="2000" dirty="0">
              <a:solidFill>
                <a:schemeClr val="lt1"/>
              </a:solidFill>
            </a:endParaRPr>
          </a:p>
        </p:txBody>
      </p:sp>
      <p:sp>
        <p:nvSpPr>
          <p:cNvPr id="22" name="Google Shape;176;p29">
            <a:extLst>
              <a:ext uri="{FF2B5EF4-FFF2-40B4-BE49-F238E27FC236}">
                <a16:creationId xmlns:a16="http://schemas.microsoft.com/office/drawing/2014/main" id="{428AB2E9-D2DA-4144-A037-A83018C266FE}"/>
              </a:ext>
            </a:extLst>
          </p:cNvPr>
          <p:cNvSpPr txBox="1"/>
          <p:nvPr userDrawn="1"/>
        </p:nvSpPr>
        <p:spPr>
          <a:xfrm>
            <a:off x="1421327" y="2921140"/>
            <a:ext cx="7464800" cy="1010493"/>
          </a:xfrm>
          <a:prstGeom prst="rect">
            <a:avLst/>
          </a:prstGeom>
          <a:noFill/>
          <a:ln>
            <a:noFill/>
          </a:ln>
        </p:spPr>
        <p:txBody>
          <a:bodyPr spcFirstLastPara="1" wrap="square" lIns="121900" tIns="121900" rIns="121900" bIns="121900" anchor="t" anchorCtr="0">
            <a:spAutoFit/>
          </a:bodyPr>
          <a:lstStyle/>
          <a:p>
            <a:pPr>
              <a:lnSpc>
                <a:spcPct val="115000"/>
              </a:lnSpc>
              <a:spcBef>
                <a:spcPts val="1600"/>
              </a:spcBef>
              <a:spcAft>
                <a:spcPts val="1600"/>
              </a:spcAft>
            </a:pPr>
            <a:r>
              <a:rPr lang="en" sz="2000" dirty="0">
                <a:solidFill>
                  <a:schemeClr val="lt1"/>
                </a:solidFill>
              </a:rPr>
              <a:t>(Enter Phone Number)</a:t>
            </a:r>
            <a:endParaRPr sz="2000" dirty="0">
              <a:solidFill>
                <a:schemeClr val="lt1"/>
              </a:solidFill>
            </a:endParaRPr>
          </a:p>
        </p:txBody>
      </p:sp>
      <p:pic>
        <p:nvPicPr>
          <p:cNvPr id="24" name="Picture 2" descr="Phone call - Free technology icons">
            <a:extLst>
              <a:ext uri="{FF2B5EF4-FFF2-40B4-BE49-F238E27FC236}">
                <a16:creationId xmlns:a16="http://schemas.microsoft.com/office/drawing/2014/main" id="{C093EEA1-D96F-41EF-80C1-E1CCDC440ADC}"/>
              </a:ext>
            </a:extLst>
          </p:cNvPr>
          <p:cNvPicPr>
            <a:picLocks noChangeAspect="1" noChangeArrowheads="1"/>
          </p:cNvPicPr>
          <p:nvPr userDrawn="1"/>
        </p:nvPicPr>
        <p:blipFill>
          <a:blip r:embed="rId7" cstate="print">
            <a:lum bright="70000" contrast="-70000"/>
            <a:extLst>
              <a:ext uri="{28A0092B-C50C-407E-A947-70E740481C1C}">
                <a14:useLocalDpi xmlns:a14="http://schemas.microsoft.com/office/drawing/2010/main"/>
              </a:ext>
            </a:extLst>
          </a:blip>
          <a:srcRect/>
          <a:stretch>
            <a:fillRect/>
          </a:stretch>
        </p:blipFill>
        <p:spPr bwMode="auto">
          <a:xfrm>
            <a:off x="573973" y="3104698"/>
            <a:ext cx="731165" cy="73116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4" descr="Email - Free logo icons">
            <a:extLst>
              <a:ext uri="{FF2B5EF4-FFF2-40B4-BE49-F238E27FC236}">
                <a16:creationId xmlns:a16="http://schemas.microsoft.com/office/drawing/2014/main" id="{240D7385-CA27-4146-8930-896317C16FBE}"/>
              </a:ext>
            </a:extLst>
          </p:cNvPr>
          <p:cNvPicPr>
            <a:picLocks noChangeAspect="1" noChangeArrowheads="1"/>
          </p:cNvPicPr>
          <p:nvPr userDrawn="1"/>
        </p:nvPicPr>
        <p:blipFill>
          <a:blip r:embed="rId8" cstate="print">
            <a:lum bright="70000" contrast="-70000"/>
            <a:extLst>
              <a:ext uri="{28A0092B-C50C-407E-A947-70E740481C1C}">
                <a14:useLocalDpi xmlns:a14="http://schemas.microsoft.com/office/drawing/2010/main"/>
              </a:ext>
            </a:extLst>
          </a:blip>
          <a:srcRect/>
          <a:stretch>
            <a:fillRect/>
          </a:stretch>
        </p:blipFill>
        <p:spPr bwMode="auto">
          <a:xfrm>
            <a:off x="609502" y="4016864"/>
            <a:ext cx="742523" cy="742523"/>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C013A9-BE8F-45AE-97AF-ED41D8D79637}"/>
              </a:ext>
            </a:extLst>
          </p:cNvPr>
          <p:cNvSpPr txBox="1"/>
          <p:nvPr userDrawn="1"/>
        </p:nvSpPr>
        <p:spPr>
          <a:xfrm>
            <a:off x="267814" y="133141"/>
            <a:ext cx="6162933" cy="830997"/>
          </a:xfrm>
          <a:prstGeom prst="rect">
            <a:avLst/>
          </a:prstGeom>
          <a:noFill/>
        </p:spPr>
        <p:txBody>
          <a:bodyPr wrap="square" rtlCol="0">
            <a:spAutoFit/>
          </a:bodyPr>
          <a:lstStyle/>
          <a:p>
            <a:r>
              <a:rPr lang="en-US" sz="4800" b="1" dirty="0">
                <a:solidFill>
                  <a:srgbClr val="A71930"/>
                </a:solidFill>
                <a:latin typeface="Century Gothic" panose="020B0502020202020204" pitchFamily="34" charset="0"/>
              </a:rPr>
              <a:t>RIM</a:t>
            </a:r>
            <a:r>
              <a:rPr lang="en-US" sz="4800" b="1" dirty="0">
                <a:latin typeface="Century Gothic" panose="020B0502020202020204" pitchFamily="34" charset="0"/>
              </a:rPr>
              <a:t>Vision</a:t>
            </a:r>
            <a:r>
              <a:rPr lang="en-US" sz="4800" b="1" dirty="0">
                <a:solidFill>
                  <a:srgbClr val="A71930"/>
                </a:solidFill>
                <a:latin typeface="Century Gothic" panose="020B0502020202020204" pitchFamily="34" charset="0"/>
              </a:rPr>
              <a:t>.</a:t>
            </a:r>
          </a:p>
        </p:txBody>
      </p:sp>
    </p:spTree>
    <p:extLst>
      <p:ext uri="{BB962C8B-B14F-4D97-AF65-F5344CB8AC3E}">
        <p14:creationId xmlns:p14="http://schemas.microsoft.com/office/powerpoint/2010/main" val="379904097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RIM Import Services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2" name="Picture 2" descr="Forester Regular">
            <a:extLst>
              <a:ext uri="{FF2B5EF4-FFF2-40B4-BE49-F238E27FC236}">
                <a16:creationId xmlns:a16="http://schemas.microsoft.com/office/drawing/2014/main" id="{05B787A6-DED0-4109-93A7-C10B28D0754D}"/>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189904" y="2077905"/>
            <a:ext cx="1315546" cy="792317"/>
          </a:xfrm>
          <a:prstGeom prst="rect">
            <a:avLst/>
          </a:prstGeom>
          <a:noFill/>
          <a:extLst>
            <a:ext uri="{909E8E84-426E-40DD-AFC4-6F175D3DCCD1}">
              <a14:hiddenFill xmlns:a14="http://schemas.microsoft.com/office/drawing/2010/main">
                <a:solidFill>
                  <a:srgbClr val="FFFFFF"/>
                </a:solidFill>
              </a14:hiddenFill>
            </a:ext>
          </a:extLst>
        </p:spPr>
      </p:pic>
      <p:pic>
        <p:nvPicPr>
          <p:cNvPr id="30722" name="Picture 2" descr="Forester Regular">
            <a:extLst>
              <a:ext uri="{FF2B5EF4-FFF2-40B4-BE49-F238E27FC236}">
                <a16:creationId xmlns:a16="http://schemas.microsoft.com/office/drawing/2014/main" id="{E01EF0EB-A202-4FB6-82BA-B145AA53887B}"/>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141765" y="2980740"/>
            <a:ext cx="5997331" cy="866100"/>
          </a:xfrm>
          <a:prstGeom prst="rect">
            <a:avLst/>
          </a:prstGeom>
          <a:noFill/>
          <a:extLst>
            <a:ext uri="{909E8E84-426E-40DD-AFC4-6F175D3DCCD1}">
              <a14:hiddenFill xmlns:a14="http://schemas.microsoft.com/office/drawing/2010/main">
                <a:solidFill>
                  <a:srgbClr val="FFFFFF"/>
                </a:solidFill>
              </a14:hiddenFill>
            </a:ext>
          </a:extLst>
        </p:spPr>
      </p:pic>
      <p:pic>
        <p:nvPicPr>
          <p:cNvPr id="30724" name="Picture 4" descr="Import - Free people icons">
            <a:extLst>
              <a:ext uri="{FF2B5EF4-FFF2-40B4-BE49-F238E27FC236}">
                <a16:creationId xmlns:a16="http://schemas.microsoft.com/office/drawing/2014/main" id="{51318990-34D4-4D1C-90CE-A9059A4444FC}"/>
              </a:ext>
            </a:extLst>
          </p:cNvPr>
          <p:cNvPicPr>
            <a:picLocks noChangeAspect="1" noChangeArrowheads="1"/>
          </p:cNvPicPr>
          <p:nvPr userDrawn="1"/>
        </p:nvPicPr>
        <p:blipFill>
          <a:blip r:embed="rId10"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427624" y="3593061"/>
            <a:ext cx="1521842" cy="15218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27536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US Import Solutions">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67D7D696-048C-49AE-9D13-5F8817737FD7}"/>
              </a:ext>
            </a:extLst>
          </p:cNvPr>
          <p:cNvGrpSpPr/>
          <p:nvPr userDrawn="1"/>
        </p:nvGrpSpPr>
        <p:grpSpPr>
          <a:xfrm>
            <a:off x="-24056" y="6015226"/>
            <a:ext cx="5312336" cy="853408"/>
            <a:chOff x="-24056" y="6188095"/>
            <a:chExt cx="4489377" cy="669905"/>
          </a:xfrm>
        </p:grpSpPr>
        <p:sp>
          <p:nvSpPr>
            <p:cNvPr id="30" name="Isosceles Triangle 29">
              <a:extLst>
                <a:ext uri="{FF2B5EF4-FFF2-40B4-BE49-F238E27FC236}">
                  <a16:creationId xmlns:a16="http://schemas.microsoft.com/office/drawing/2014/main" id="{E41FE180-5F26-48C7-81CE-6041E2D232A4}"/>
                </a:ext>
              </a:extLst>
            </p:cNvPr>
            <p:cNvSpPr/>
            <p:nvPr userDrawn="1"/>
          </p:nvSpPr>
          <p:spPr>
            <a:xfrm rot="10800000" flipH="1" flipV="1">
              <a:off x="-24055" y="6188095"/>
              <a:ext cx="4489376" cy="669905"/>
            </a:xfrm>
            <a:prstGeom prst="triangle">
              <a:avLst>
                <a:gd name="adj" fmla="val 49906"/>
              </a:avLst>
            </a:prstGeom>
            <a:solidFill>
              <a:schemeClr val="accent4">
                <a:lumMod val="40000"/>
                <a:lumOff val="60000"/>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Isosceles Triangle 30">
              <a:extLst>
                <a:ext uri="{FF2B5EF4-FFF2-40B4-BE49-F238E27FC236}">
                  <a16:creationId xmlns:a16="http://schemas.microsoft.com/office/drawing/2014/main" id="{A1B0A892-FF4B-4667-A18A-9B68B4EA6AFF}"/>
                </a:ext>
              </a:extLst>
            </p:cNvPr>
            <p:cNvSpPr/>
            <p:nvPr userDrawn="1"/>
          </p:nvSpPr>
          <p:spPr>
            <a:xfrm rot="10800000" flipH="1" flipV="1">
              <a:off x="-24056" y="6452813"/>
              <a:ext cx="4489375" cy="396841"/>
            </a:xfrm>
            <a:prstGeom prst="triangle">
              <a:avLst>
                <a:gd name="adj" fmla="val 50043"/>
              </a:avLst>
            </a:prstGeom>
            <a:solidFill>
              <a:schemeClr val="accent1">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5" name="Picture 64">
            <a:extLst>
              <a:ext uri="{FF2B5EF4-FFF2-40B4-BE49-F238E27FC236}">
                <a16:creationId xmlns:a16="http://schemas.microsoft.com/office/drawing/2014/main" id="{475DE15E-52DE-463E-A6DD-27A816BC5BAF}"/>
              </a:ext>
            </a:extLst>
          </p:cNvPr>
          <p:cNvPicPr>
            <a:picLocks noChangeAspect="1"/>
          </p:cNvPicPr>
          <p:nvPr userDrawn="1"/>
        </p:nvPicPr>
        <p:blipFill rotWithShape="1">
          <a:blip r:embed="rId2" cstate="print">
            <a:alphaModFix amt="33000"/>
            <a:extLst>
              <a:ext uri="{28A0092B-C50C-407E-A947-70E740481C1C}">
                <a14:useLocalDpi xmlns:a14="http://schemas.microsoft.com/office/drawing/2010/main"/>
              </a:ext>
            </a:extLst>
          </a:blip>
          <a:srcRect r="50105"/>
          <a:stretch/>
        </p:blipFill>
        <p:spPr>
          <a:xfrm>
            <a:off x="6646485" y="-10160"/>
            <a:ext cx="5545516" cy="1919333"/>
          </a:xfrm>
          <a:prstGeom prst="rect">
            <a:avLst/>
          </a:prstGeom>
        </p:spPr>
      </p:pic>
      <p:sp>
        <p:nvSpPr>
          <p:cNvPr id="66" name="Isosceles Triangle 65">
            <a:extLst>
              <a:ext uri="{FF2B5EF4-FFF2-40B4-BE49-F238E27FC236}">
                <a16:creationId xmlns:a16="http://schemas.microsoft.com/office/drawing/2014/main" id="{3DD74D28-310E-4A7F-B8F5-849140F31F26}"/>
              </a:ext>
            </a:extLst>
          </p:cNvPr>
          <p:cNvSpPr/>
          <p:nvPr userDrawn="1"/>
        </p:nvSpPr>
        <p:spPr>
          <a:xfrm rot="10800000" flipH="1">
            <a:off x="5055718" y="0"/>
            <a:ext cx="4966159" cy="745322"/>
          </a:xfrm>
          <a:prstGeom prst="triangle">
            <a:avLst>
              <a:gd name="adj" fmla="val 50904"/>
            </a:avLst>
          </a:prstGeom>
          <a:solidFill>
            <a:schemeClr val="accent1">
              <a:alpha val="1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DA56469B-DFFF-49D4-B78D-9721D0DCAAB2}"/>
              </a:ext>
            </a:extLst>
          </p:cNvPr>
          <p:cNvSpPr/>
          <p:nvPr userDrawn="1"/>
        </p:nvSpPr>
        <p:spPr>
          <a:xfrm>
            <a:off x="238760" y="1404762"/>
            <a:ext cx="2949769" cy="1999000"/>
          </a:xfrm>
          <a:prstGeom prst="roundRect">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Rounded Corners 62">
            <a:extLst>
              <a:ext uri="{FF2B5EF4-FFF2-40B4-BE49-F238E27FC236}">
                <a16:creationId xmlns:a16="http://schemas.microsoft.com/office/drawing/2014/main" id="{7CCBDD69-53B2-41E1-86DD-186F0ACC15E6}"/>
              </a:ext>
            </a:extLst>
          </p:cNvPr>
          <p:cNvSpPr/>
          <p:nvPr userDrawn="1"/>
        </p:nvSpPr>
        <p:spPr>
          <a:xfrm>
            <a:off x="4448259" y="1393187"/>
            <a:ext cx="2949769" cy="1999000"/>
          </a:xfrm>
          <a:prstGeom prst="roundRect">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Rounded Corners 63">
            <a:extLst>
              <a:ext uri="{FF2B5EF4-FFF2-40B4-BE49-F238E27FC236}">
                <a16:creationId xmlns:a16="http://schemas.microsoft.com/office/drawing/2014/main" id="{31E1B5DC-75BF-4CC8-8398-26BEDFABC536}"/>
              </a:ext>
            </a:extLst>
          </p:cNvPr>
          <p:cNvSpPr/>
          <p:nvPr userDrawn="1"/>
        </p:nvSpPr>
        <p:spPr>
          <a:xfrm>
            <a:off x="8549495" y="1430000"/>
            <a:ext cx="2949769" cy="1999000"/>
          </a:xfrm>
          <a:prstGeom prst="roundRect">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9">
            <a:extLst>
              <a:ext uri="{FF2B5EF4-FFF2-40B4-BE49-F238E27FC236}">
                <a16:creationId xmlns:a16="http://schemas.microsoft.com/office/drawing/2014/main" id="{4DD1A81E-2EE5-4C10-801D-A53BD5DD5D50}"/>
              </a:ext>
            </a:extLst>
          </p:cNvPr>
          <p:cNvSpPr/>
          <p:nvPr userDrawn="1"/>
        </p:nvSpPr>
        <p:spPr>
          <a:xfrm>
            <a:off x="238760" y="233680"/>
            <a:ext cx="8534850" cy="62992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AA8F4C88-7C12-4DE8-A9EB-59764550DA48}"/>
              </a:ext>
            </a:extLst>
          </p:cNvPr>
          <p:cNvGrpSpPr/>
          <p:nvPr userDrawn="1"/>
        </p:nvGrpSpPr>
        <p:grpSpPr>
          <a:xfrm>
            <a:off x="7608975" y="464414"/>
            <a:ext cx="940527" cy="168452"/>
            <a:chOff x="4827813" y="2534636"/>
            <a:chExt cx="996651" cy="178504"/>
          </a:xfrm>
        </p:grpSpPr>
        <p:sp>
          <p:nvSpPr>
            <p:cNvPr id="7" name="Oval 6">
              <a:extLst>
                <a:ext uri="{FF2B5EF4-FFF2-40B4-BE49-F238E27FC236}">
                  <a16:creationId xmlns:a16="http://schemas.microsoft.com/office/drawing/2014/main" id="{31A5B4F9-DD3D-49F3-A27E-9FE3565B1AAB}"/>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8" name="Oval 7">
              <a:extLst>
                <a:ext uri="{FF2B5EF4-FFF2-40B4-BE49-F238E27FC236}">
                  <a16:creationId xmlns:a16="http://schemas.microsoft.com/office/drawing/2014/main" id="{AB23D1F5-86C9-477C-878A-E90E7F3F9049}"/>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9" name="Oval 8">
              <a:extLst>
                <a:ext uri="{FF2B5EF4-FFF2-40B4-BE49-F238E27FC236}">
                  <a16:creationId xmlns:a16="http://schemas.microsoft.com/office/drawing/2014/main" id="{1E38F8E9-7738-4567-A6D1-4DB950809E63}"/>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0" name="Oval 9">
              <a:extLst>
                <a:ext uri="{FF2B5EF4-FFF2-40B4-BE49-F238E27FC236}">
                  <a16:creationId xmlns:a16="http://schemas.microsoft.com/office/drawing/2014/main" id="{0969326F-A4DD-45FF-B6D3-9A188DA3AA58}"/>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pic>
        <p:nvPicPr>
          <p:cNvPr id="11" name="Picture 10">
            <a:extLst>
              <a:ext uri="{FF2B5EF4-FFF2-40B4-BE49-F238E27FC236}">
                <a16:creationId xmlns:a16="http://schemas.microsoft.com/office/drawing/2014/main" id="{F9235987-4039-4860-908B-24678892B4F0}"/>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sp>
        <p:nvSpPr>
          <p:cNvPr id="360" name="Rectangle 359">
            <a:extLst>
              <a:ext uri="{FF2B5EF4-FFF2-40B4-BE49-F238E27FC236}">
                <a16:creationId xmlns:a16="http://schemas.microsoft.com/office/drawing/2014/main" id="{BF61737C-0E64-4D81-8A78-22DEA4D45F02}"/>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accent6"/>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accent6"/>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49" name="Picture 2" descr="Forester Regular">
            <a:extLst>
              <a:ext uri="{FF2B5EF4-FFF2-40B4-BE49-F238E27FC236}">
                <a16:creationId xmlns:a16="http://schemas.microsoft.com/office/drawing/2014/main" id="{E2386D68-E646-4C18-8573-17A3689891E7}"/>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258658" y="6531136"/>
            <a:ext cx="2462212" cy="27735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49" descr="Screen Clipping">
            <a:extLst>
              <a:ext uri="{FF2B5EF4-FFF2-40B4-BE49-F238E27FC236}">
                <a16:creationId xmlns:a16="http://schemas.microsoft.com/office/drawing/2014/main" id="{6CF41F5A-EA39-4C39-9572-ED7EC15524ED}"/>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199044" y="1552880"/>
            <a:ext cx="919329" cy="1089850"/>
          </a:xfrm>
          <a:prstGeom prst="rect">
            <a:avLst/>
          </a:prstGeom>
        </p:spPr>
      </p:pic>
      <p:sp>
        <p:nvSpPr>
          <p:cNvPr id="51" name="Title 1">
            <a:extLst>
              <a:ext uri="{FF2B5EF4-FFF2-40B4-BE49-F238E27FC236}">
                <a16:creationId xmlns:a16="http://schemas.microsoft.com/office/drawing/2014/main" id="{48BF8306-A32F-4DD9-B19F-E84329E38217}"/>
              </a:ext>
            </a:extLst>
          </p:cNvPr>
          <p:cNvSpPr txBox="1">
            <a:spLocks/>
          </p:cNvSpPr>
          <p:nvPr userDrawn="1"/>
        </p:nvSpPr>
        <p:spPr>
          <a:xfrm>
            <a:off x="250334" y="267081"/>
            <a:ext cx="737021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r>
              <a:rPr lang="en-US" sz="3600" b="1" kern="1200" baseline="0" dirty="0">
                <a:solidFill>
                  <a:schemeClr val="accent1"/>
                </a:solidFill>
                <a:latin typeface="+mn-lt"/>
                <a:ea typeface="+mn-ea"/>
                <a:cs typeface="+mn-cs"/>
              </a:rPr>
              <a:t>US Import</a:t>
            </a:r>
            <a:r>
              <a:rPr lang="en-US" sz="3600" b="1" kern="1200" baseline="0" dirty="0">
                <a:solidFill>
                  <a:schemeClr val="accent6"/>
                </a:solidFill>
                <a:latin typeface="+mn-lt"/>
                <a:ea typeface="+mn-ea"/>
                <a:cs typeface="+mn-cs"/>
              </a:rPr>
              <a:t> solutions</a:t>
            </a:r>
            <a:endParaRPr lang="en-US" sz="3600" b="1" kern="1200" baseline="0" dirty="0">
              <a:solidFill>
                <a:schemeClr val="accent1"/>
              </a:solidFill>
              <a:latin typeface="+mn-lt"/>
              <a:ea typeface="+mn-ea"/>
              <a:cs typeface="+mn-cs"/>
            </a:endParaRPr>
          </a:p>
        </p:txBody>
      </p:sp>
      <p:sp>
        <p:nvSpPr>
          <p:cNvPr id="52" name="Rectangle 51">
            <a:extLst>
              <a:ext uri="{FF2B5EF4-FFF2-40B4-BE49-F238E27FC236}">
                <a16:creationId xmlns:a16="http://schemas.microsoft.com/office/drawing/2014/main" id="{E96F2948-0479-4279-93AC-15AD88A417C1}"/>
              </a:ext>
            </a:extLst>
          </p:cNvPr>
          <p:cNvSpPr/>
          <p:nvPr userDrawn="1"/>
        </p:nvSpPr>
        <p:spPr>
          <a:xfrm>
            <a:off x="0" y="2518400"/>
            <a:ext cx="3444836" cy="615563"/>
          </a:xfrm>
          <a:prstGeom prst="rect">
            <a:avLst/>
          </a:prstGeom>
        </p:spPr>
        <p:txBody>
          <a:bodyPr wrap="square" lIns="182889" tIns="91445" rIns="182889" bIns="91445">
            <a:spAutoFit/>
          </a:bodyPr>
          <a:lstStyle/>
          <a:p>
            <a:pPr algn="ctr"/>
            <a:r>
              <a:rPr lang="en-US" sz="2800" b="1" dirty="0">
                <a:solidFill>
                  <a:srgbClr val="A71930"/>
                </a:solidFill>
                <a:latin typeface="Century Gothic" panose="020B0502020202020204" pitchFamily="34" charset="0"/>
                <a:ea typeface="Lato Light"/>
                <a:cs typeface="Lato Light"/>
              </a:rPr>
              <a:t>LCL Services</a:t>
            </a:r>
            <a:endParaRPr lang="en-US" sz="1100" b="1" dirty="0">
              <a:solidFill>
                <a:schemeClr val="accent1"/>
              </a:solidFill>
              <a:latin typeface="Century Gothic" panose="020B0502020202020204" pitchFamily="34" charset="0"/>
              <a:ea typeface="Lato Light"/>
              <a:cs typeface="Lato Light"/>
            </a:endParaRPr>
          </a:p>
        </p:txBody>
      </p:sp>
      <p:sp>
        <p:nvSpPr>
          <p:cNvPr id="53" name="Rectangle 52">
            <a:extLst>
              <a:ext uri="{FF2B5EF4-FFF2-40B4-BE49-F238E27FC236}">
                <a16:creationId xmlns:a16="http://schemas.microsoft.com/office/drawing/2014/main" id="{AEC624DD-1A48-4D96-87C5-E0DA62083266}"/>
              </a:ext>
            </a:extLst>
          </p:cNvPr>
          <p:cNvSpPr/>
          <p:nvPr userDrawn="1"/>
        </p:nvSpPr>
        <p:spPr>
          <a:xfrm>
            <a:off x="4448259" y="2471450"/>
            <a:ext cx="2949769" cy="954117"/>
          </a:xfrm>
          <a:prstGeom prst="rect">
            <a:avLst/>
          </a:prstGeom>
        </p:spPr>
        <p:txBody>
          <a:bodyPr wrap="square" lIns="182889" tIns="91445" rIns="182889" bIns="91445">
            <a:spAutoFit/>
          </a:bodyPr>
          <a:lstStyle/>
          <a:p>
            <a:pPr algn="ctr"/>
            <a:r>
              <a:rPr lang="en-US" sz="2500" b="1" dirty="0">
                <a:solidFill>
                  <a:srgbClr val="A71930"/>
                </a:solidFill>
                <a:latin typeface="Century Gothic" panose="020B0502020202020204" pitchFamily="34" charset="0"/>
                <a:ea typeface="Lato Light"/>
                <a:cs typeface="Lato Light"/>
              </a:rPr>
              <a:t>Flexible Routings </a:t>
            </a:r>
          </a:p>
          <a:p>
            <a:pPr algn="ctr"/>
            <a:r>
              <a:rPr lang="en-US" sz="2500" b="1" dirty="0">
                <a:solidFill>
                  <a:srgbClr val="A71930"/>
                </a:solidFill>
                <a:latin typeface="Century Gothic" panose="020B0502020202020204" pitchFamily="34" charset="0"/>
                <a:ea typeface="Lato Light"/>
                <a:cs typeface="Lato Light"/>
              </a:rPr>
              <a:t>and Pricing</a:t>
            </a:r>
          </a:p>
        </p:txBody>
      </p:sp>
      <p:sp>
        <p:nvSpPr>
          <p:cNvPr id="57" name="Rectangle 56">
            <a:extLst>
              <a:ext uri="{FF2B5EF4-FFF2-40B4-BE49-F238E27FC236}">
                <a16:creationId xmlns:a16="http://schemas.microsoft.com/office/drawing/2014/main" id="{5F44C16F-F7E0-4997-8AE4-C3AF0F2065E5}"/>
              </a:ext>
            </a:extLst>
          </p:cNvPr>
          <p:cNvSpPr/>
          <p:nvPr userDrawn="1"/>
        </p:nvSpPr>
        <p:spPr>
          <a:xfrm>
            <a:off x="8288359" y="2516383"/>
            <a:ext cx="3444836" cy="615563"/>
          </a:xfrm>
          <a:prstGeom prst="rect">
            <a:avLst/>
          </a:prstGeom>
        </p:spPr>
        <p:txBody>
          <a:bodyPr wrap="square" lIns="182889" tIns="91445" rIns="182889" bIns="91445">
            <a:spAutoFit/>
          </a:bodyPr>
          <a:lstStyle/>
          <a:p>
            <a:pPr algn="ctr"/>
            <a:r>
              <a:rPr lang="en-US" sz="2800" b="1" dirty="0">
                <a:solidFill>
                  <a:srgbClr val="A71930"/>
                </a:solidFill>
                <a:latin typeface="Century Gothic" panose="020B0502020202020204" pitchFamily="34" charset="0"/>
                <a:ea typeface="Lato Light"/>
                <a:cs typeface="Lato Light"/>
              </a:rPr>
              <a:t>Origin Support</a:t>
            </a:r>
            <a:endParaRPr lang="en-US" sz="1100" dirty="0">
              <a:latin typeface="Century Gothic" panose="020B0502020202020204" pitchFamily="34" charset="0"/>
              <a:ea typeface="Lato Light"/>
              <a:cs typeface="Lato Light"/>
            </a:endParaRPr>
          </a:p>
        </p:txBody>
      </p:sp>
      <p:pic>
        <p:nvPicPr>
          <p:cNvPr id="58" name="Picture 57" descr="Screen Clipping">
            <a:extLst>
              <a:ext uri="{FF2B5EF4-FFF2-40B4-BE49-F238E27FC236}">
                <a16:creationId xmlns:a16="http://schemas.microsoft.com/office/drawing/2014/main" id="{1D8C1048-C1AE-4927-A74B-FBEDF771259A}"/>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5208668" y="1577579"/>
            <a:ext cx="1428949" cy="943107"/>
          </a:xfrm>
          <a:prstGeom prst="rect">
            <a:avLst/>
          </a:prstGeom>
        </p:spPr>
      </p:pic>
      <p:pic>
        <p:nvPicPr>
          <p:cNvPr id="59" name="Picture 58" descr="Screen Clipping">
            <a:extLst>
              <a:ext uri="{FF2B5EF4-FFF2-40B4-BE49-F238E27FC236}">
                <a16:creationId xmlns:a16="http://schemas.microsoft.com/office/drawing/2014/main" id="{76304B4B-96AE-45E1-B08E-036B226C21C2}"/>
              </a:ext>
            </a:extLst>
          </p:cNvPr>
          <p:cNvPicPr>
            <a:picLocks noChangeAspect="1"/>
          </p:cNvPicPr>
          <p:nvPr userDrawn="1"/>
        </p:nvPicPr>
        <p:blipFill>
          <a:blip r:embed="rId7">
            <a:extLst>
              <a:ext uri="{28A0092B-C50C-407E-A947-70E740481C1C}">
                <a14:useLocalDpi xmlns:a14="http://schemas.microsoft.com/office/drawing/2010/main"/>
              </a:ext>
            </a:extLst>
          </a:blip>
          <a:stretch>
            <a:fillRect/>
          </a:stretch>
        </p:blipFill>
        <p:spPr>
          <a:xfrm>
            <a:off x="9515467" y="1569013"/>
            <a:ext cx="1017824" cy="990861"/>
          </a:xfrm>
          <a:prstGeom prst="rect">
            <a:avLst/>
          </a:prstGeom>
        </p:spPr>
      </p:pic>
      <p:sp>
        <p:nvSpPr>
          <p:cNvPr id="60" name="Rectangle 59">
            <a:extLst>
              <a:ext uri="{FF2B5EF4-FFF2-40B4-BE49-F238E27FC236}">
                <a16:creationId xmlns:a16="http://schemas.microsoft.com/office/drawing/2014/main" id="{1931ABC1-4167-4B9E-A2F3-C6AF42EDA049}"/>
              </a:ext>
            </a:extLst>
          </p:cNvPr>
          <p:cNvSpPr/>
          <p:nvPr userDrawn="1"/>
        </p:nvSpPr>
        <p:spPr>
          <a:xfrm>
            <a:off x="263860" y="3524172"/>
            <a:ext cx="2949769" cy="2400657"/>
          </a:xfrm>
          <a:prstGeom prst="rect">
            <a:avLst/>
          </a:prstGeom>
        </p:spPr>
        <p:txBody>
          <a:bodyPr wrap="square">
            <a:spAutoFit/>
          </a:bodyPr>
          <a:lstStyle/>
          <a:p>
            <a:pPr marL="171450" indent="-171450">
              <a:buFont typeface="Arial" panose="020B0604020202020204" pitchFamily="34" charset="0"/>
              <a:buChar char="•"/>
            </a:pPr>
            <a:r>
              <a:rPr lang="en-US" sz="1500" dirty="0">
                <a:latin typeface="Century Gothic" panose="020B0502020202020204" pitchFamily="34" charset="0"/>
              </a:rPr>
              <a:t>RIM operates 6 direct weekly consolidations from China and Taiwan into Chicago, and 3 into Los Angeles.</a:t>
            </a:r>
          </a:p>
          <a:p>
            <a:pPr marL="171450" indent="-171450">
              <a:buFont typeface="Arial" panose="020B0604020202020204" pitchFamily="34" charset="0"/>
              <a:buChar char="•"/>
            </a:pPr>
            <a:endParaRPr lang="en-US" sz="1500" dirty="0">
              <a:latin typeface="Century Gothic" panose="020B0502020202020204" pitchFamily="34" charset="0"/>
            </a:endParaRPr>
          </a:p>
          <a:p>
            <a:pPr marL="171450" indent="-171450">
              <a:buFont typeface="Arial" panose="020B0604020202020204" pitchFamily="34" charset="0"/>
              <a:buChar char="•"/>
            </a:pPr>
            <a:r>
              <a:rPr lang="en-US" sz="1500" dirty="0">
                <a:latin typeface="Century Gothic" panose="020B0502020202020204" pitchFamily="34" charset="0"/>
              </a:rPr>
              <a:t>Additional services available from all origin points via our partner network.</a:t>
            </a:r>
          </a:p>
        </p:txBody>
      </p:sp>
      <p:sp>
        <p:nvSpPr>
          <p:cNvPr id="61" name="Rectangle 60">
            <a:extLst>
              <a:ext uri="{FF2B5EF4-FFF2-40B4-BE49-F238E27FC236}">
                <a16:creationId xmlns:a16="http://schemas.microsoft.com/office/drawing/2014/main" id="{81778E72-3196-4FA0-A080-9E2ED2E8E97C}"/>
              </a:ext>
            </a:extLst>
          </p:cNvPr>
          <p:cNvSpPr/>
          <p:nvPr userDrawn="1"/>
        </p:nvSpPr>
        <p:spPr>
          <a:xfrm>
            <a:off x="3665006" y="3516477"/>
            <a:ext cx="4454901" cy="3093154"/>
          </a:xfrm>
          <a:prstGeom prst="rect">
            <a:avLst/>
          </a:prstGeom>
        </p:spPr>
        <p:txBody>
          <a:bodyPr wrap="square">
            <a:spAutoFit/>
          </a:bodyPr>
          <a:lstStyle/>
          <a:p>
            <a:pPr marL="171450" indent="-171450">
              <a:buFont typeface="Arial" panose="020B0604020202020204" pitchFamily="34" charset="0"/>
              <a:buChar char="•"/>
            </a:pPr>
            <a:r>
              <a:rPr lang="en-US" sz="1500" dirty="0">
                <a:latin typeface="Century Gothic" panose="020B0502020202020204" pitchFamily="34" charset="0"/>
              </a:rPr>
              <a:t>Our strong relationships with ocean carriers allows us to offer a variety of dependable routing options at competitive rate levels.</a:t>
            </a:r>
          </a:p>
          <a:p>
            <a:pPr marL="171450" indent="-171450">
              <a:buFont typeface="Arial" panose="020B0604020202020204" pitchFamily="34" charset="0"/>
              <a:buChar char="•"/>
            </a:pPr>
            <a:endParaRPr lang="en-US" sz="1500" dirty="0">
              <a:latin typeface="Century Gothic" panose="020B0502020202020204" pitchFamily="34" charset="0"/>
            </a:endParaRPr>
          </a:p>
          <a:p>
            <a:pPr marL="171450" indent="-171450">
              <a:buFont typeface="Arial" panose="020B0604020202020204" pitchFamily="34" charset="0"/>
              <a:buChar char="•"/>
            </a:pPr>
            <a:r>
              <a:rPr lang="en-US" sz="1500" dirty="0">
                <a:latin typeface="Century Gothic" panose="020B0502020202020204" pitchFamily="34" charset="0"/>
              </a:rPr>
              <a:t>Expertise in all modes of transportation including Ocean FCL, LCL, Airfreight Expedited, Deferred, Charter, Project, Out of Gauge, Temperature Controlled, and more.</a:t>
            </a:r>
          </a:p>
          <a:p>
            <a:pPr marL="171450" indent="-171450">
              <a:buFont typeface="Arial" panose="020B0604020202020204" pitchFamily="34" charset="0"/>
              <a:buChar char="•"/>
            </a:pPr>
            <a:endParaRPr lang="en-US" sz="1500" dirty="0">
              <a:latin typeface="Century Gothic" panose="020B0502020202020204" pitchFamily="34" charset="0"/>
            </a:endParaRPr>
          </a:p>
          <a:p>
            <a:pPr marL="171450" indent="-171450">
              <a:buFont typeface="Arial" panose="020B0604020202020204" pitchFamily="34" charset="0"/>
              <a:buChar char="•"/>
            </a:pPr>
            <a:r>
              <a:rPr lang="en-US" sz="1500" dirty="0">
                <a:latin typeface="Century Gothic" panose="020B0502020202020204" pitchFamily="34" charset="0"/>
              </a:rPr>
              <a:t>Flexible pricing options including tiered LCL rates, Buyers Consol, floating rates, fixed rates, and combination pricing.</a:t>
            </a:r>
          </a:p>
        </p:txBody>
      </p:sp>
      <p:sp>
        <p:nvSpPr>
          <p:cNvPr id="62" name="Rectangle 61">
            <a:extLst>
              <a:ext uri="{FF2B5EF4-FFF2-40B4-BE49-F238E27FC236}">
                <a16:creationId xmlns:a16="http://schemas.microsoft.com/office/drawing/2014/main" id="{D8418D16-64C9-43DC-B460-66615383A25B}"/>
              </a:ext>
            </a:extLst>
          </p:cNvPr>
          <p:cNvSpPr/>
          <p:nvPr userDrawn="1"/>
        </p:nvSpPr>
        <p:spPr>
          <a:xfrm>
            <a:off x="8381050" y="3524172"/>
            <a:ext cx="3510579" cy="2862322"/>
          </a:xfrm>
          <a:prstGeom prst="rect">
            <a:avLst/>
          </a:prstGeom>
        </p:spPr>
        <p:txBody>
          <a:bodyPr wrap="square">
            <a:spAutoFit/>
          </a:bodyPr>
          <a:lstStyle/>
          <a:p>
            <a:pPr marL="342900" indent="-342900">
              <a:buFont typeface="Arial" panose="020B0604020202020204" pitchFamily="34" charset="0"/>
              <a:buChar char="•"/>
            </a:pPr>
            <a:r>
              <a:rPr lang="en-US" sz="1500" dirty="0">
                <a:latin typeface="Century Gothic" panose="020B0502020202020204" pitchFamily="34" charset="0"/>
                <a:cs typeface="Lato Light"/>
              </a:rPr>
              <a:t>Our origin offices offer dependable and customer orientated services, and are available to provide supplier management and a variety of origin services.</a:t>
            </a:r>
          </a:p>
          <a:p>
            <a:pPr marL="342900" indent="-342900">
              <a:buFont typeface="Arial" panose="020B0604020202020204" pitchFamily="34" charset="0"/>
              <a:buChar char="•"/>
            </a:pPr>
            <a:r>
              <a:rPr lang="en-US" sz="1500" dirty="0">
                <a:latin typeface="Century Gothic" panose="020B0502020202020204" pitchFamily="34" charset="0"/>
                <a:cs typeface="Lato Light"/>
              </a:rPr>
              <a:t>Supported by the Uniforce Network.</a:t>
            </a:r>
          </a:p>
          <a:p>
            <a:pPr marL="342900" indent="-342900">
              <a:buFont typeface="Arial" panose="020B0604020202020204" pitchFamily="34" charset="0"/>
              <a:buChar char="•"/>
            </a:pPr>
            <a:r>
              <a:rPr lang="en-US" sz="1500" dirty="0">
                <a:latin typeface="Century Gothic" panose="020B0502020202020204" pitchFamily="34" charset="0"/>
              </a:rPr>
              <a:t>Flexible pricing options including tiered LCL rates, Buyers Consol, floating rates, fixed rates, and combination pricing.</a:t>
            </a:r>
          </a:p>
        </p:txBody>
      </p:sp>
    </p:spTree>
    <p:extLst>
      <p:ext uri="{BB962C8B-B14F-4D97-AF65-F5344CB8AC3E}">
        <p14:creationId xmlns:p14="http://schemas.microsoft.com/office/powerpoint/2010/main" val="3781764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RIM Ocean Services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2" name="Picture 2" descr="Forester Regular">
            <a:extLst>
              <a:ext uri="{FF2B5EF4-FFF2-40B4-BE49-F238E27FC236}">
                <a16:creationId xmlns:a16="http://schemas.microsoft.com/office/drawing/2014/main" id="{05B787A6-DED0-4109-93A7-C10B28D0754D}"/>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273423" y="2101355"/>
            <a:ext cx="1315546" cy="792317"/>
          </a:xfrm>
          <a:prstGeom prst="rect">
            <a:avLst/>
          </a:prstGeom>
          <a:noFill/>
          <a:extLst>
            <a:ext uri="{909E8E84-426E-40DD-AFC4-6F175D3DCCD1}">
              <a14:hiddenFill xmlns:a14="http://schemas.microsoft.com/office/drawing/2010/main">
                <a:solidFill>
                  <a:srgbClr val="FFFFFF"/>
                </a:solidFill>
              </a14:hiddenFill>
            </a:ext>
          </a:extLst>
        </p:spPr>
      </p:pic>
      <p:pic>
        <p:nvPicPr>
          <p:cNvPr id="27650" name="Picture 2" descr="Forester Regular">
            <a:extLst>
              <a:ext uri="{FF2B5EF4-FFF2-40B4-BE49-F238E27FC236}">
                <a16:creationId xmlns:a16="http://schemas.microsoft.com/office/drawing/2014/main" id="{47CD9C6B-768B-43E9-B7FD-9EBF98F1C801}"/>
              </a:ext>
            </a:extLst>
          </p:cNvPr>
          <p:cNvPicPr>
            <a:picLocks noChangeAspect="1" noChangeArrowheads="1"/>
          </p:cNvPicPr>
          <p:nvPr userDrawn="1"/>
        </p:nvPicPr>
        <p:blipFill>
          <a:blip r:embed="rId9">
            <a:extLst>
              <a:ext uri="{28A0092B-C50C-407E-A947-70E740481C1C}">
                <a14:useLocalDpi xmlns:a14="http://schemas.microsoft.com/office/drawing/2010/main"/>
              </a:ext>
            </a:extLst>
          </a:blip>
          <a:srcRect/>
          <a:stretch>
            <a:fillRect/>
          </a:stretch>
        </p:blipFill>
        <p:spPr bwMode="auto">
          <a:xfrm>
            <a:off x="218494" y="2959914"/>
            <a:ext cx="5920602" cy="853856"/>
          </a:xfrm>
          <a:prstGeom prst="rect">
            <a:avLst/>
          </a:prstGeom>
          <a:noFill/>
          <a:extLst>
            <a:ext uri="{909E8E84-426E-40DD-AFC4-6F175D3DCCD1}">
              <a14:hiddenFill xmlns:a14="http://schemas.microsoft.com/office/drawing/2010/main">
                <a:solidFill>
                  <a:srgbClr val="FFFFFF"/>
                </a:solidFill>
              </a14:hiddenFill>
            </a:ext>
          </a:extLst>
        </p:spPr>
      </p:pic>
      <p:pic>
        <p:nvPicPr>
          <p:cNvPr id="27652" name="Picture 4" descr="Cargo ship - Free transport icons">
            <a:extLst>
              <a:ext uri="{FF2B5EF4-FFF2-40B4-BE49-F238E27FC236}">
                <a16:creationId xmlns:a16="http://schemas.microsoft.com/office/drawing/2014/main" id="{72A02F55-BB11-44A5-94DD-590BA0B261CD}"/>
              </a:ext>
            </a:extLst>
          </p:cNvPr>
          <p:cNvPicPr>
            <a:picLocks noChangeAspect="1" noChangeArrowheads="1"/>
          </p:cNvPicPr>
          <p:nvPr userDrawn="1"/>
        </p:nvPicPr>
        <p:blipFill>
          <a:blip r:embed="rId10"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635389" y="3683689"/>
            <a:ext cx="1314077" cy="13140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67063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RIM LCL Title Slide">
    <p:bg>
      <p:bgPr>
        <a:gradFill flip="none" rotWithShape="1">
          <a:gsLst>
            <a:gs pos="79000">
              <a:srgbClr val="F3F3F3"/>
            </a:gs>
            <a:gs pos="64000">
              <a:srgbClr val="F9F9F9"/>
            </a:gs>
            <a:gs pos="49000">
              <a:schemeClr val="bg1"/>
            </a:gs>
            <a:gs pos="27000">
              <a:schemeClr val="bg1"/>
            </a:gs>
            <a:gs pos="0">
              <a:srgbClr val="E6E6E6"/>
            </a:gs>
            <a:gs pos="100000">
              <a:srgbClr val="E6E6E6"/>
            </a:gs>
          </a:gsLst>
          <a:lin ang="10800000" scaled="1"/>
          <a:tileRect/>
        </a:gradFill>
        <a:effectLst/>
      </p:bgPr>
    </p:bg>
    <p:spTree>
      <p:nvGrpSpPr>
        <p:cNvPr id="1" name=""/>
        <p:cNvGrpSpPr/>
        <p:nvPr/>
      </p:nvGrpSpPr>
      <p:grpSpPr>
        <a:xfrm>
          <a:off x="0" y="0"/>
          <a:ext cx="0" cy="0"/>
          <a:chOff x="0" y="0"/>
          <a:chExt cx="0" cy="0"/>
        </a:xfrm>
      </p:grpSpPr>
      <p:sp>
        <p:nvSpPr>
          <p:cNvPr id="3" name="Right Triangle 2">
            <a:extLst>
              <a:ext uri="{FF2B5EF4-FFF2-40B4-BE49-F238E27FC236}">
                <a16:creationId xmlns:a16="http://schemas.microsoft.com/office/drawing/2014/main" id="{FA5D1890-5FDC-4AF7-8C11-814EBCC631F9}"/>
              </a:ext>
            </a:extLst>
          </p:cNvPr>
          <p:cNvSpPr/>
          <p:nvPr userDrawn="1"/>
        </p:nvSpPr>
        <p:spPr>
          <a:xfrm>
            <a:off x="-4245" y="-22190"/>
            <a:ext cx="2250986" cy="6871961"/>
          </a:xfrm>
          <a:prstGeom prst="rtTriangle">
            <a:avLst/>
          </a:prstGeom>
          <a:solidFill>
            <a:srgbClr val="CCCCCC">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9AD7A6C0-34E5-4E6B-B3CF-7D43B9CBE250}"/>
              </a:ext>
            </a:extLst>
          </p:cNvPr>
          <p:cNvPicPr>
            <a:picLocks noChangeAspect="1"/>
          </p:cNvPicPr>
          <p:nvPr userDrawn="1"/>
        </p:nvPicPr>
        <p:blipFill rotWithShape="1">
          <a:blip r:embed="rId3" cstate="hqprint">
            <a:alphaModFix amt="70000"/>
            <a:extLst>
              <a:ext uri="{28A0092B-C50C-407E-A947-70E740481C1C}">
                <a14:useLocalDpi xmlns:a14="http://schemas.microsoft.com/office/drawing/2010/main"/>
              </a:ext>
            </a:extLst>
          </a:blip>
          <a:srcRect/>
          <a:stretch/>
        </p:blipFill>
        <p:spPr>
          <a:xfrm>
            <a:off x="5890767" y="1128583"/>
            <a:ext cx="6296988" cy="2548349"/>
          </a:xfrm>
          <a:prstGeom prst="rect">
            <a:avLst/>
          </a:prstGeom>
        </p:spPr>
      </p:pic>
      <p:sp>
        <p:nvSpPr>
          <p:cNvPr id="5" name="Isosceles Triangle 4">
            <a:extLst>
              <a:ext uri="{FF2B5EF4-FFF2-40B4-BE49-F238E27FC236}">
                <a16:creationId xmlns:a16="http://schemas.microsoft.com/office/drawing/2014/main" id="{210A4DEC-36B3-41E3-BAA8-8BC8E8988C76}"/>
              </a:ext>
            </a:extLst>
          </p:cNvPr>
          <p:cNvSpPr/>
          <p:nvPr userDrawn="1"/>
        </p:nvSpPr>
        <p:spPr>
          <a:xfrm rot="10800000" flipH="1">
            <a:off x="0" y="1445"/>
            <a:ext cx="7581900" cy="1439994"/>
          </a:xfrm>
          <a:prstGeom prst="triangle">
            <a:avLst>
              <a:gd name="adj" fmla="val 50590"/>
            </a:avLst>
          </a:prstGeom>
          <a:solidFill>
            <a:schemeClr val="accent4">
              <a:lumMod val="20000"/>
              <a:lumOff val="80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5A4A999-8D20-44F3-ADDB-95A4884711D4}"/>
              </a:ext>
            </a:extLst>
          </p:cNvPr>
          <p:cNvPicPr>
            <a:picLocks noChangeAspect="1"/>
          </p:cNvPicPr>
          <p:nvPr userDrawn="1"/>
        </p:nvPicPr>
        <p:blipFill rotWithShape="1">
          <a:blip r:embed="rId4" cstate="print">
            <a:extLst>
              <a:ext uri="{28A0092B-C50C-407E-A947-70E740481C1C}">
                <a14:useLocalDpi xmlns:a14="http://schemas.microsoft.com/office/drawing/2010/main"/>
              </a:ext>
            </a:extLst>
          </a:blip>
          <a:srcRect l="20787" r="12600"/>
          <a:stretch/>
        </p:blipFill>
        <p:spPr>
          <a:xfrm flipH="1" flipV="1">
            <a:off x="-18615" y="5382251"/>
            <a:ext cx="12210614" cy="1477199"/>
          </a:xfrm>
          <a:prstGeom prst="rect">
            <a:avLst/>
          </a:prstGeom>
        </p:spPr>
      </p:pic>
      <p:pic>
        <p:nvPicPr>
          <p:cNvPr id="7" name="Picture 6">
            <a:extLst>
              <a:ext uri="{FF2B5EF4-FFF2-40B4-BE49-F238E27FC236}">
                <a16:creationId xmlns:a16="http://schemas.microsoft.com/office/drawing/2014/main" id="{3F8F6457-FFD2-442D-9C15-ED34270B02E6}"/>
              </a:ext>
            </a:extLst>
          </p:cNvPr>
          <p:cNvPicPr>
            <a:picLocks noChangeAspect="1"/>
          </p:cNvPicPr>
          <p:nvPr userDrawn="1"/>
        </p:nvPicPr>
        <p:blipFill rotWithShape="1">
          <a:blip r:embed="rId5" cstate="print">
            <a:extLst>
              <a:ext uri="{28A0092B-C50C-407E-A947-70E740481C1C}">
                <a14:useLocalDpi xmlns:a14="http://schemas.microsoft.com/office/drawing/2010/main"/>
              </a:ext>
            </a:extLst>
          </a:blip>
          <a:srcRect l="30016" r="4406"/>
          <a:stretch/>
        </p:blipFill>
        <p:spPr>
          <a:xfrm flipH="1" flipV="1">
            <a:off x="-8490" y="5255829"/>
            <a:ext cx="12200490" cy="1639640"/>
          </a:xfrm>
          <a:prstGeom prst="rect">
            <a:avLst/>
          </a:prstGeom>
        </p:spPr>
      </p:pic>
      <p:sp>
        <p:nvSpPr>
          <p:cNvPr id="8" name="Isosceles Triangle 7">
            <a:extLst>
              <a:ext uri="{FF2B5EF4-FFF2-40B4-BE49-F238E27FC236}">
                <a16:creationId xmlns:a16="http://schemas.microsoft.com/office/drawing/2014/main" id="{1CB1154B-AC7D-4FE2-BF6A-F6082225C077}"/>
              </a:ext>
            </a:extLst>
          </p:cNvPr>
          <p:cNvSpPr/>
          <p:nvPr userDrawn="1"/>
        </p:nvSpPr>
        <p:spPr>
          <a:xfrm rot="10800000" flipH="1" flipV="1">
            <a:off x="4651255" y="6117967"/>
            <a:ext cx="7394138" cy="776208"/>
          </a:xfrm>
          <a:prstGeom prst="triangle">
            <a:avLst>
              <a:gd name="adj" fmla="val 50389"/>
            </a:avLst>
          </a:prstGeom>
          <a:solidFill>
            <a:schemeClr val="accent1">
              <a:lumMod val="75000"/>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BBEF226-9E45-49D9-9E4C-492269D1C094}"/>
              </a:ext>
            </a:extLst>
          </p:cNvPr>
          <p:cNvPicPr>
            <a:picLocks noChangeAspect="1"/>
          </p:cNvPicPr>
          <p:nvPr userDrawn="1"/>
        </p:nvPicPr>
        <p:blipFill rotWithShape="1">
          <a:blip r:embed="rId6" cstate="print">
            <a:extLst>
              <a:ext uri="{28A0092B-C50C-407E-A947-70E740481C1C}">
                <a14:useLocalDpi xmlns:a14="http://schemas.microsoft.com/office/drawing/2010/main"/>
              </a:ext>
            </a:extLst>
          </a:blip>
          <a:srcRect b="-24266"/>
          <a:stretch/>
        </p:blipFill>
        <p:spPr>
          <a:xfrm>
            <a:off x="7883325" y="5825900"/>
            <a:ext cx="4308675" cy="1180989"/>
          </a:xfrm>
          <a:prstGeom prst="rect">
            <a:avLst/>
          </a:prstGeom>
        </p:spPr>
      </p:pic>
      <p:sp>
        <p:nvSpPr>
          <p:cNvPr id="10" name="Rectangle 9">
            <a:extLst>
              <a:ext uri="{FF2B5EF4-FFF2-40B4-BE49-F238E27FC236}">
                <a16:creationId xmlns:a16="http://schemas.microsoft.com/office/drawing/2014/main" id="{976B6592-E020-49AA-B1A2-56E2AA953106}"/>
              </a:ext>
            </a:extLst>
          </p:cNvPr>
          <p:cNvSpPr/>
          <p:nvPr userDrawn="1"/>
        </p:nvSpPr>
        <p:spPr>
          <a:xfrm>
            <a:off x="831850" y="1723292"/>
            <a:ext cx="5307246" cy="37455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pic>
        <p:nvPicPr>
          <p:cNvPr id="11" name="Picture 10">
            <a:extLst>
              <a:ext uri="{FF2B5EF4-FFF2-40B4-BE49-F238E27FC236}">
                <a16:creationId xmlns:a16="http://schemas.microsoft.com/office/drawing/2014/main" id="{FA6BCAF0-3FBF-4B2E-83D3-163EB3745E29}"/>
              </a:ext>
            </a:extLst>
          </p:cNvPr>
          <p:cNvPicPr>
            <a:picLocks noChangeAspect="1"/>
          </p:cNvPicPr>
          <p:nvPr userDrawn="1"/>
        </p:nvPicPr>
        <p:blipFill>
          <a:blip r:embed="rId7" cstate="print">
            <a:extLst>
              <a:ext uri="{28A0092B-C50C-407E-A947-70E740481C1C}">
                <a14:useLocalDpi xmlns:a14="http://schemas.microsoft.com/office/drawing/2010/main"/>
              </a:ext>
            </a:extLst>
          </a:blip>
          <a:stretch>
            <a:fillRect/>
          </a:stretch>
        </p:blipFill>
        <p:spPr>
          <a:xfrm>
            <a:off x="9265920" y="278656"/>
            <a:ext cx="2779473" cy="804229"/>
          </a:xfrm>
          <a:prstGeom prst="rect">
            <a:avLst/>
          </a:prstGeom>
        </p:spPr>
      </p:pic>
      <p:grpSp>
        <p:nvGrpSpPr>
          <p:cNvPr id="12" name="Group 11">
            <a:extLst>
              <a:ext uri="{FF2B5EF4-FFF2-40B4-BE49-F238E27FC236}">
                <a16:creationId xmlns:a16="http://schemas.microsoft.com/office/drawing/2014/main" id="{8636FAF9-6A95-4E79-9AE9-F518412A1762}"/>
              </a:ext>
            </a:extLst>
          </p:cNvPr>
          <p:cNvGrpSpPr/>
          <p:nvPr userDrawn="1"/>
        </p:nvGrpSpPr>
        <p:grpSpPr>
          <a:xfrm>
            <a:off x="8086427" y="3083624"/>
            <a:ext cx="2351835" cy="421224"/>
            <a:chOff x="4827813" y="2534636"/>
            <a:chExt cx="996651" cy="178504"/>
          </a:xfrm>
        </p:grpSpPr>
        <p:sp>
          <p:nvSpPr>
            <p:cNvPr id="13" name="Oval 12">
              <a:extLst>
                <a:ext uri="{FF2B5EF4-FFF2-40B4-BE49-F238E27FC236}">
                  <a16:creationId xmlns:a16="http://schemas.microsoft.com/office/drawing/2014/main" id="{7253E799-FD3A-4754-9BF3-E5EDA0415B85}"/>
                </a:ext>
              </a:extLst>
            </p:cNvPr>
            <p:cNvSpPr/>
            <p:nvPr/>
          </p:nvSpPr>
          <p:spPr>
            <a:xfrm>
              <a:off x="4827813" y="2534636"/>
              <a:ext cx="178504" cy="17850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Oval 13">
              <a:extLst>
                <a:ext uri="{FF2B5EF4-FFF2-40B4-BE49-F238E27FC236}">
                  <a16:creationId xmlns:a16="http://schemas.microsoft.com/office/drawing/2014/main" id="{28C2FB05-2EC4-4AE6-9DB3-A33466E912D5}"/>
                </a:ext>
              </a:extLst>
            </p:cNvPr>
            <p:cNvSpPr/>
            <p:nvPr/>
          </p:nvSpPr>
          <p:spPr>
            <a:xfrm>
              <a:off x="5092508" y="2534636"/>
              <a:ext cx="178504" cy="178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5" name="Oval 14">
              <a:extLst>
                <a:ext uri="{FF2B5EF4-FFF2-40B4-BE49-F238E27FC236}">
                  <a16:creationId xmlns:a16="http://schemas.microsoft.com/office/drawing/2014/main" id="{045BE385-6730-430D-A4E7-7C58CD393BF8}"/>
                </a:ext>
              </a:extLst>
            </p:cNvPr>
            <p:cNvSpPr/>
            <p:nvPr/>
          </p:nvSpPr>
          <p:spPr>
            <a:xfrm>
              <a:off x="5369234" y="2534636"/>
              <a:ext cx="178504" cy="1785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sp>
          <p:nvSpPr>
            <p:cNvPr id="16" name="Oval 15">
              <a:extLst>
                <a:ext uri="{FF2B5EF4-FFF2-40B4-BE49-F238E27FC236}">
                  <a16:creationId xmlns:a16="http://schemas.microsoft.com/office/drawing/2014/main" id="{48401632-1108-4747-9075-EAD937D69E70}"/>
                </a:ext>
              </a:extLst>
            </p:cNvPr>
            <p:cNvSpPr/>
            <p:nvPr/>
          </p:nvSpPr>
          <p:spPr>
            <a:xfrm>
              <a:off x="5645960" y="2534636"/>
              <a:ext cx="178504" cy="1785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noProof="0" dirty="0"/>
            </a:p>
          </p:txBody>
        </p:sp>
      </p:grpSp>
      <p:sp>
        <p:nvSpPr>
          <p:cNvPr id="17" name="Isosceles Triangle 16">
            <a:extLst>
              <a:ext uri="{FF2B5EF4-FFF2-40B4-BE49-F238E27FC236}">
                <a16:creationId xmlns:a16="http://schemas.microsoft.com/office/drawing/2014/main" id="{E855D010-0719-41C8-B4B0-FA93D437E322}"/>
              </a:ext>
            </a:extLst>
          </p:cNvPr>
          <p:cNvSpPr/>
          <p:nvPr userDrawn="1"/>
        </p:nvSpPr>
        <p:spPr>
          <a:xfrm rot="10800000" flipH="1">
            <a:off x="-18614" y="-13960"/>
            <a:ext cx="7452360" cy="860690"/>
          </a:xfrm>
          <a:prstGeom prst="triangle">
            <a:avLst>
              <a:gd name="adj" fmla="val 50904"/>
            </a:avLst>
          </a:prstGeom>
          <a:solidFill>
            <a:schemeClr val="accent4">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21964CF1-1BE1-45C4-BDD1-F513E6669B8B}"/>
              </a:ext>
            </a:extLst>
          </p:cNvPr>
          <p:cNvSpPr/>
          <p:nvPr userDrawn="1"/>
        </p:nvSpPr>
        <p:spPr>
          <a:xfrm>
            <a:off x="21480" y="1793928"/>
            <a:ext cx="7009941" cy="3185829"/>
          </a:xfrm>
          <a:prstGeom prst="rect">
            <a:avLst/>
          </a:prstGeom>
          <a:solidFill>
            <a:schemeClr val="bg1"/>
          </a:solidFill>
          <a:ln w="57150">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rgbClr val="CCCCCC"/>
                </a:solidFill>
              </a:ln>
            </a:endParaRPr>
          </a:p>
        </p:txBody>
      </p:sp>
      <p:sp>
        <p:nvSpPr>
          <p:cNvPr id="19" name="Rectangle 18">
            <a:extLst>
              <a:ext uri="{FF2B5EF4-FFF2-40B4-BE49-F238E27FC236}">
                <a16:creationId xmlns:a16="http://schemas.microsoft.com/office/drawing/2014/main" id="{E5931A9C-08B0-4958-AD3D-315A6C0BBA71}"/>
              </a:ext>
            </a:extLst>
          </p:cNvPr>
          <p:cNvSpPr/>
          <p:nvPr userDrawn="1"/>
        </p:nvSpPr>
        <p:spPr>
          <a:xfrm>
            <a:off x="8684524" y="6612844"/>
            <a:ext cx="3507476" cy="261610"/>
          </a:xfrm>
          <a:prstGeom prst="rect">
            <a:avLst/>
          </a:prstGeom>
        </p:spPr>
        <p:txBody>
          <a:bodyPr wrap="square">
            <a:spAutoFit/>
          </a:bodyPr>
          <a:lstStyle/>
          <a:p>
            <a:pPr algn="r"/>
            <a:r>
              <a:rPr lang="en-US" sz="1050" b="1"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pic>
        <p:nvPicPr>
          <p:cNvPr id="29698" name="Picture 2" descr="Forester Regular">
            <a:extLst>
              <a:ext uri="{FF2B5EF4-FFF2-40B4-BE49-F238E27FC236}">
                <a16:creationId xmlns:a16="http://schemas.microsoft.com/office/drawing/2014/main" id="{0FF8AE0B-0545-4665-ABA5-74633EB0F1CC}"/>
              </a:ext>
            </a:extLst>
          </p:cNvPr>
          <p:cNvPicPr>
            <a:picLocks noChangeAspect="1" noChangeArrowheads="1"/>
          </p:cNvPicPr>
          <p:nvPr userDrawn="1"/>
        </p:nvPicPr>
        <p:blipFill>
          <a:blip r:embed="rId8">
            <a:extLst>
              <a:ext uri="{28A0092B-C50C-407E-A947-70E740481C1C}">
                <a14:useLocalDpi xmlns:a14="http://schemas.microsoft.com/office/drawing/2010/main"/>
              </a:ext>
            </a:extLst>
          </a:blip>
          <a:srcRect/>
          <a:stretch>
            <a:fillRect/>
          </a:stretch>
        </p:blipFill>
        <p:spPr bwMode="auto">
          <a:xfrm>
            <a:off x="295166" y="2788591"/>
            <a:ext cx="3903149" cy="1109206"/>
          </a:xfrm>
          <a:prstGeom prst="rect">
            <a:avLst/>
          </a:prstGeom>
          <a:noFill/>
          <a:extLst>
            <a:ext uri="{909E8E84-426E-40DD-AFC4-6F175D3DCCD1}">
              <a14:hiddenFill xmlns:a14="http://schemas.microsoft.com/office/drawing/2010/main">
                <a:solidFill>
                  <a:srgbClr val="FFFFFF"/>
                </a:solidFill>
              </a14:hiddenFill>
            </a:ext>
          </a:extLst>
        </p:spPr>
      </p:pic>
      <p:pic>
        <p:nvPicPr>
          <p:cNvPr id="29700" name="Picture 4" descr="Container - Free industry icons">
            <a:extLst>
              <a:ext uri="{FF2B5EF4-FFF2-40B4-BE49-F238E27FC236}">
                <a16:creationId xmlns:a16="http://schemas.microsoft.com/office/drawing/2014/main" id="{8503324C-3291-4372-B332-08DB8C19D191}"/>
              </a:ext>
            </a:extLst>
          </p:cNvPr>
          <p:cNvPicPr>
            <a:picLocks noChangeAspect="1" noChangeArrowheads="1"/>
          </p:cNvPicPr>
          <p:nvPr userDrawn="1"/>
        </p:nvPicPr>
        <p:blipFill>
          <a:blip r:embed="rId9" cstate="print">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5034410" y="3164805"/>
            <a:ext cx="1814952" cy="18149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55691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theme" Target="../theme/theme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75000">
              <a:srgbClr val="F7F7F7"/>
            </a:gs>
            <a:gs pos="25000">
              <a:srgbClr val="FFFFFF"/>
            </a:gs>
            <a:gs pos="48000">
              <a:schemeClr val="bg1"/>
            </a:gs>
            <a:gs pos="0">
              <a:srgbClr val="E6E6E6"/>
            </a:gs>
            <a:gs pos="100000">
              <a:srgbClr val="E0E0E0"/>
            </a:gs>
          </a:gsLst>
          <a:lin ang="0" scaled="1"/>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3652769"/>
      </p:ext>
    </p:extLst>
  </p:cSld>
  <p:clrMap bg1="lt1" tx1="dk1" bg2="lt2" tx2="dk2" accent1="accent1" accent2="accent2" accent3="accent3" accent4="accent4" accent5="accent5" accent6="accent6" hlink="hlink" folHlink="folHlink"/>
  <p:sldLayoutIdLst>
    <p:sldLayoutId id="2147483673" r:id="rId1"/>
    <p:sldLayoutId id="2147483682" r:id="rId2"/>
    <p:sldLayoutId id="2147483683" r:id="rId3"/>
    <p:sldLayoutId id="2147483684" r:id="rId4"/>
    <p:sldLayoutId id="2147483685" r:id="rId5"/>
    <p:sldLayoutId id="2147483686" r:id="rId6"/>
    <p:sldLayoutId id="2147483693" r:id="rId7"/>
    <p:sldLayoutId id="2147483688" r:id="rId8"/>
    <p:sldLayoutId id="2147483677" r:id="rId9"/>
    <p:sldLayoutId id="2147483689" r:id="rId10"/>
    <p:sldLayoutId id="2147483690" r:id="rId11"/>
    <p:sldLayoutId id="2147483691" r:id="rId12"/>
    <p:sldLayoutId id="2147483692" r:id="rId13"/>
    <p:sldLayoutId id="2147483694" r:id="rId14"/>
    <p:sldLayoutId id="2147483785" r:id="rId15"/>
    <p:sldLayoutId id="2147483786" r:id="rId16"/>
    <p:sldLayoutId id="2147483699" r:id="rId17"/>
    <p:sldLayoutId id="2147483697" r:id="rId18"/>
    <p:sldLayoutId id="2147483704" r:id="rId19"/>
    <p:sldLayoutId id="2147483804" r:id="rId20"/>
    <p:sldLayoutId id="2147483705" r:id="rId21"/>
    <p:sldLayoutId id="2147483700" r:id="rId22"/>
    <p:sldLayoutId id="2147483701" r:id="rId23"/>
    <p:sldLayoutId id="2147483702" r:id="rId24"/>
    <p:sldLayoutId id="2147483703" r:id="rId25"/>
    <p:sldLayoutId id="2147483698" r:id="rId26"/>
    <p:sldLayoutId id="2147483706" r:id="rId27"/>
    <p:sldLayoutId id="2147483707" r:id="rId28"/>
    <p:sldLayoutId id="2147483708" r:id="rId29"/>
    <p:sldLayoutId id="2147483709" r:id="rId30"/>
    <p:sldLayoutId id="2147483710" r:id="rId31"/>
    <p:sldLayoutId id="2147483711" r:id="rId32"/>
    <p:sldLayoutId id="2147483712" r:id="rId33"/>
    <p:sldLayoutId id="2147483713" r:id="rId34"/>
    <p:sldLayoutId id="2147483714" r:id="rId35"/>
    <p:sldLayoutId id="2147483715" r:id="rId36"/>
    <p:sldLayoutId id="2147483716" r:id="rId37"/>
    <p:sldLayoutId id="2147483717" r:id="rId38"/>
    <p:sldLayoutId id="2147483718" r:id="rId39"/>
    <p:sldLayoutId id="2147483719" r:id="rId40"/>
    <p:sldLayoutId id="2147483720" r:id="rId41"/>
    <p:sldLayoutId id="2147483721" r:id="rId42"/>
    <p:sldLayoutId id="2147483722" r:id="rId43"/>
    <p:sldLayoutId id="2147483724" r:id="rId44"/>
    <p:sldLayoutId id="2147483725" r:id="rId45"/>
    <p:sldLayoutId id="2147483726" r:id="rId46"/>
    <p:sldLayoutId id="2147483727" r:id="rId47"/>
    <p:sldLayoutId id="2147483728" r:id="rId48"/>
    <p:sldLayoutId id="2147483729" r:id="rId49"/>
    <p:sldLayoutId id="2147483730" r:id="rId50"/>
    <p:sldLayoutId id="2147483731" r:id="rId51"/>
    <p:sldLayoutId id="2147483732" r:id="rId52"/>
    <p:sldLayoutId id="2147483733" r:id="rId53"/>
    <p:sldLayoutId id="2147483734" r:id="rId54"/>
    <p:sldLayoutId id="2147483735" r:id="rId55"/>
    <p:sldLayoutId id="2147483736" r:id="rId56"/>
    <p:sldLayoutId id="2147483737" r:id="rId57"/>
    <p:sldLayoutId id="2147483738" r:id="rId58"/>
    <p:sldLayoutId id="2147483739" r:id="rId59"/>
    <p:sldLayoutId id="2147483740" r:id="rId60"/>
    <p:sldLayoutId id="2147483741" r:id="rId61"/>
    <p:sldLayoutId id="2147483742" r:id="rId62"/>
    <p:sldLayoutId id="2147483743" r:id="rId63"/>
    <p:sldLayoutId id="2147483744" r:id="rId64"/>
    <p:sldLayoutId id="2147483745" r:id="rId65"/>
    <p:sldLayoutId id="2147483746" r:id="rId66"/>
    <p:sldLayoutId id="2147483747" r:id="rId67"/>
    <p:sldLayoutId id="2147483748" r:id="rId68"/>
    <p:sldLayoutId id="2147483749" r:id="rId69"/>
    <p:sldLayoutId id="2147483750" r:id="rId70"/>
    <p:sldLayoutId id="2147483751" r:id="rId71"/>
    <p:sldLayoutId id="2147483752" r:id="rId72"/>
    <p:sldLayoutId id="2147483753" r:id="rId73"/>
    <p:sldLayoutId id="2147483754" r:id="rId74"/>
    <p:sldLayoutId id="2147483755" r:id="rId75"/>
    <p:sldLayoutId id="2147483756" r:id="rId76"/>
    <p:sldLayoutId id="2147483757" r:id="rId77"/>
    <p:sldLayoutId id="2147483758" r:id="rId78"/>
    <p:sldLayoutId id="2147483759" r:id="rId79"/>
    <p:sldLayoutId id="2147483760" r:id="rId80"/>
    <p:sldLayoutId id="2147483761" r:id="rId81"/>
    <p:sldLayoutId id="2147483762" r:id="rId82"/>
    <p:sldLayoutId id="2147483763" r:id="rId83"/>
    <p:sldLayoutId id="2147483764" r:id="rId84"/>
    <p:sldLayoutId id="2147483765" r:id="rId85"/>
    <p:sldLayoutId id="2147483766" r:id="rId86"/>
    <p:sldLayoutId id="2147483767" r:id="rId87"/>
    <p:sldLayoutId id="2147483768" r:id="rId88"/>
    <p:sldLayoutId id="2147483769" r:id="rId89"/>
    <p:sldLayoutId id="2147483770" r:id="rId90"/>
    <p:sldLayoutId id="2147483771" r:id="rId91"/>
    <p:sldLayoutId id="2147483772" r:id="rId92"/>
    <p:sldLayoutId id="2147483773" r:id="rId93"/>
    <p:sldLayoutId id="2147483774" r:id="rId94"/>
    <p:sldLayoutId id="2147483775" r:id="rId95"/>
    <p:sldLayoutId id="2147483782" r:id="rId96"/>
    <p:sldLayoutId id="2147483778" r:id="rId97"/>
    <p:sldLayoutId id="2147483776" r:id="rId98"/>
    <p:sldLayoutId id="2147483781" r:id="rId99"/>
    <p:sldLayoutId id="2147483777" r:id="rId100"/>
    <p:sldLayoutId id="2147483783" r:id="rId101"/>
    <p:sldLayoutId id="2147483784" r:id="rId102"/>
    <p:sldLayoutId id="2147483787" r:id="rId103"/>
    <p:sldLayoutId id="2147483788" r:id="rId104"/>
    <p:sldLayoutId id="2147483789" r:id="rId105"/>
    <p:sldLayoutId id="2147483790" r:id="rId106"/>
    <p:sldLayoutId id="2147483791" r:id="rId107"/>
    <p:sldLayoutId id="2147483792" r:id="rId108"/>
    <p:sldLayoutId id="2147483793" r:id="rId109"/>
    <p:sldLayoutId id="2147483794" r:id="rId110"/>
    <p:sldLayoutId id="2147483795" r:id="rId111"/>
    <p:sldLayoutId id="2147483796" r:id="rId112"/>
    <p:sldLayoutId id="2147483797" r:id="rId113"/>
    <p:sldLayoutId id="2147483798" r:id="rId114"/>
    <p:sldLayoutId id="2147483799" r:id="rId115"/>
    <p:sldLayoutId id="2147483800" r:id="rId116"/>
    <p:sldLayoutId id="2147483801" r:id="rId117"/>
    <p:sldLayoutId id="2147483802" r:id="rId118"/>
    <p:sldLayoutId id="2147483803" r:id="rId119"/>
    <p:sldLayoutId id="2147483805" r:id="rId12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32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content.govdelivery.com/bulletins/gd/USDHSCBP-3d5e080?wgt_ref=USDHSCBP_WIDGET_2" TargetMode="External"/><Relationship Id="rId2" Type="http://schemas.openxmlformats.org/officeDocument/2006/relationships/notesSlide" Target="../notesSlides/notesSlide8.xml"/><Relationship Id="rId1" Type="http://schemas.openxmlformats.org/officeDocument/2006/relationships/slideLayout" Target="../slideLayouts/slideLayout11.xml"/><Relationship Id="rId6" Type="http://schemas.openxmlformats.org/officeDocument/2006/relationships/image" Target="../media/image335.png"/><Relationship Id="rId5" Type="http://schemas.openxmlformats.org/officeDocument/2006/relationships/hyperlink" Target="https://content.govdelivery.com/attachments/USDHSCBP/2025/03/07/file_attachments/3187330/aluminumHTSlist%20final.pdf" TargetMode="External"/><Relationship Id="rId4" Type="http://schemas.openxmlformats.org/officeDocument/2006/relationships/hyperlink" Target="https://www.federalregister.gov/documents/2025/03/05/2025-03596/implementation-of-duties-on-aluminum-pursuant-to-proclamation-10895-adjusting-imports-of-aluminum"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content.govdelivery.com/bulletins/gd/USDHSCBP-3d66da7?wgt_ref=USDHSCBP_WIDGET_2" TargetMode="External"/><Relationship Id="rId2" Type="http://schemas.openxmlformats.org/officeDocument/2006/relationships/notesSlide" Target="../notesSlides/notesSlide9.xml"/><Relationship Id="rId1" Type="http://schemas.openxmlformats.org/officeDocument/2006/relationships/slideLayout" Target="../slideLayouts/slideLayout11.xml"/><Relationship Id="rId6" Type="http://schemas.openxmlformats.org/officeDocument/2006/relationships/image" Target="../media/image335.png"/><Relationship Id="rId5" Type="http://schemas.openxmlformats.org/officeDocument/2006/relationships/hyperlink" Target="https://content.govdelivery.com/attachments/USDHSCBP/2025/03/11/file_attachments/3192385/steelHTSlist%20final%20%281%29.pdf" TargetMode="External"/><Relationship Id="rId4" Type="http://schemas.openxmlformats.org/officeDocument/2006/relationships/hyperlink" Target="https://www.federalregister.gov/documents/2025/03/05/2025-03598/implementation-of-duties-on-steel-pursuant-to-proclamation-10896-adjusting-imports-of-steel-into-the" TargetMode="External"/></Relationships>
</file>

<file path=ppt/slides/_rels/slide12.xml.rels><?xml version="1.0" encoding="UTF-8" standalone="yes"?>
<Relationships xmlns="http://schemas.openxmlformats.org/package/2006/relationships"><Relationship Id="rId2" Type="http://schemas.openxmlformats.org/officeDocument/2006/relationships/hyperlink" Target="https://rimlogisticsltd.cmail19.com/t/i-l-fdujljl-ttiiuhykli-t/" TargetMode="Externa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hyperlink" Target="https://www.canada.ca/en/department-finance/news/2025/03/list-of-products-from-the-united-states-subject-to-25-per-cent-tariffs-effective-march-13-2025.html" TargetMode="External"/><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336.jpg"/><Relationship Id="rId5" Type="http://schemas.openxmlformats.org/officeDocument/2006/relationships/hyperlink" Target="https://www.canada.ca/en/department-finance/programs/international-trade-finance-policy/canadas-response-us-tariffs.html#a8" TargetMode="External"/><Relationship Id="rId4" Type="http://schemas.openxmlformats.org/officeDocument/2006/relationships/hyperlink" Target="https://www.canada.ca/en/department-finance/news/2025/03/list-of-products-from-the-united-states-subject-to-25-per-cent-tariffs-effective-march-4-2025.html"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338.png"/></Relationships>
</file>

<file path=ppt/slides/_rels/slide18.xml.rels><?xml version="1.0" encoding="UTF-8" standalone="yes"?>
<Relationships xmlns="http://schemas.openxmlformats.org/package/2006/relationships"><Relationship Id="rId3" Type="http://schemas.openxmlformats.org/officeDocument/2006/relationships/hyperlink" Target="https://public.govdelivery.com/accounts/USDHSCBP/subscriber/new?topic_id=USDHSCBP_3" TargetMode="External"/><Relationship Id="rId7" Type="http://schemas.openxmlformats.org/officeDocument/2006/relationships/image" Target="../media/image339.pn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hyperlink" Target="https://www.cbp.gov/trade/programs-administration/trade-remedies/IEEPA-FAQ" TargetMode="External"/><Relationship Id="rId5" Type="http://schemas.openxmlformats.org/officeDocument/2006/relationships/hyperlink" Target="https://www.whitehouse.gov/" TargetMode="External"/><Relationship Id="rId4" Type="http://schemas.openxmlformats.org/officeDocument/2006/relationships/hyperlink" Target="https://www.ncbfaa.org/IEEPA-tariffs-update-nonmembers"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hyperlink" Target="https://www.rimlogistics.com/" TargetMode="External"/><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333.jpeg"/></Relationships>
</file>

<file path=ppt/slides/_rels/slide20.xml.rels><?xml version="1.0" encoding="UTF-8" standalone="yes"?>
<Relationships xmlns="http://schemas.openxmlformats.org/package/2006/relationships"><Relationship Id="rId8" Type="http://schemas.openxmlformats.org/officeDocument/2006/relationships/image" Target="../media/image343.png"/><Relationship Id="rId3" Type="http://schemas.openxmlformats.org/officeDocument/2006/relationships/image" Target="../media/image323.png"/><Relationship Id="rId7" Type="http://schemas.openxmlformats.org/officeDocument/2006/relationships/image" Target="../media/image342.png"/><Relationship Id="rId2" Type="http://schemas.openxmlformats.org/officeDocument/2006/relationships/notesSlide" Target="../notesSlides/notesSlide14.xml"/><Relationship Id="rId1" Type="http://schemas.openxmlformats.org/officeDocument/2006/relationships/slideLayout" Target="../slideLayouts/slideLayout120.xml"/><Relationship Id="rId6" Type="http://schemas.openxmlformats.org/officeDocument/2006/relationships/image" Target="../media/image341.png"/><Relationship Id="rId5" Type="http://schemas.openxmlformats.org/officeDocument/2006/relationships/image" Target="../media/image340.png"/><Relationship Id="rId4" Type="http://schemas.openxmlformats.org/officeDocument/2006/relationships/image" Target="../media/image58.png"/></Relationships>
</file>

<file path=ppt/slides/_rels/slide3.xml.rels><?xml version="1.0" encoding="UTF-8" standalone="yes"?>
<Relationships xmlns="http://schemas.openxmlformats.org/package/2006/relationships"><Relationship Id="rId3" Type="http://schemas.openxmlformats.org/officeDocument/2006/relationships/hyperlink" Target="https://www.intlpackingcrating.com/" TargetMode="External"/><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33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hyperlink" Target="https://public-inspection.federalregister.gov/2025-02293.pdf" TargetMode="Externa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hyperlink" Target="https://www.whitehouse.gov/presidential-actions/2025/04/modifying-reciprocal-tariff-rates-to-reflect-trading-partner-retaliation-and-alignment/" TargetMode="Externa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hyperlink" Target="https://www.whitehouse.gov/presidential-actions/2025/03/amendment-to-duties-to-address-the-flow-of-illicit-drugs-across-our-southern-border/" TargetMode="External"/><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hyperlink" Target="https://public-inspection.federalregister.gov/2025-03900.pdf" TargetMode="External"/><Relationship Id="rId4" Type="http://schemas.openxmlformats.org/officeDocument/2006/relationships/hyperlink" Target="https://public-inspection.federalregister.gov/2025-03901.pdf" TargetMode="External"/></Relationships>
</file>

<file path=ppt/slides/_rels/slide9.xml.rels><?xml version="1.0" encoding="UTF-8" standalone="yes"?>
<Relationships xmlns="http://schemas.openxmlformats.org/package/2006/relationships"><Relationship Id="rId3" Type="http://schemas.openxmlformats.org/officeDocument/2006/relationships/hyperlink" Target="https://content.govdelivery.com/attachments/USDHSCBP/2025/03/11/file_attachments/3192384/Section%20232%20chart%20Final%20%281%29.pdf" TargetMode="External"/><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64000">
              <a:schemeClr val="bg1"/>
            </a:gs>
            <a:gs pos="38000">
              <a:schemeClr val="bg1"/>
            </a:gs>
            <a:gs pos="0">
              <a:srgbClr val="D9D9D9"/>
            </a:gs>
            <a:gs pos="100000">
              <a:srgbClr val="DEDEDE"/>
            </a:gs>
          </a:gsLst>
          <a:lin ang="0" scaled="1"/>
          <a:tileRect/>
        </a:gra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7F08653-ECF1-4C9F-BE5B-4D90EE646569}"/>
              </a:ext>
            </a:extLst>
          </p:cNvPr>
          <p:cNvSpPr>
            <a:spLocks noGrp="1"/>
          </p:cNvSpPr>
          <p:nvPr>
            <p:ph type="body" sz="quarter" idx="10"/>
          </p:nvPr>
        </p:nvSpPr>
        <p:spPr>
          <a:xfrm>
            <a:off x="894282" y="3969226"/>
            <a:ext cx="9084218" cy="1340899"/>
          </a:xfrm>
        </p:spPr>
        <p:txBody>
          <a:bodyPr>
            <a:normAutofit/>
          </a:bodyPr>
          <a:lstStyle/>
          <a:p>
            <a:r>
              <a:rPr lang="en-US" sz="4800" dirty="0">
                <a:solidFill>
                  <a:schemeClr val="accent6"/>
                </a:solidFill>
                <a:latin typeface="+mj-lt"/>
              </a:rPr>
              <a:t>Navigating Tariff Changes:</a:t>
            </a:r>
            <a:r>
              <a:rPr lang="en-US" sz="4800" dirty="0">
                <a:latin typeface="+mj-lt"/>
              </a:rPr>
              <a:t>	</a:t>
            </a:r>
          </a:p>
        </p:txBody>
      </p:sp>
      <p:sp>
        <p:nvSpPr>
          <p:cNvPr id="4" name="Text Placeholder 2">
            <a:extLst>
              <a:ext uri="{FF2B5EF4-FFF2-40B4-BE49-F238E27FC236}">
                <a16:creationId xmlns:a16="http://schemas.microsoft.com/office/drawing/2014/main" id="{ED3E8A03-8E77-463C-B5A6-B46185735793}"/>
              </a:ext>
            </a:extLst>
          </p:cNvPr>
          <p:cNvSpPr txBox="1">
            <a:spLocks/>
          </p:cNvSpPr>
          <p:nvPr/>
        </p:nvSpPr>
        <p:spPr>
          <a:xfrm>
            <a:off x="894282" y="3561216"/>
            <a:ext cx="5521325" cy="408011"/>
          </a:xfrm>
          <a:prstGeom prst="rect">
            <a:avLst/>
          </a:prstGeom>
        </p:spPr>
        <p:txBody>
          <a:bodyPr>
            <a:normAutofit fontScale="92500" lnSpcReduction="20000"/>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000" b="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dirty="0">
                <a:solidFill>
                  <a:schemeClr val="accent6"/>
                </a:solidFill>
                <a:latin typeface="+mj-lt"/>
              </a:rPr>
              <a:t>Webinar Event:</a:t>
            </a:r>
          </a:p>
        </p:txBody>
      </p:sp>
      <p:pic>
        <p:nvPicPr>
          <p:cNvPr id="6" name="Picture 5">
            <a:extLst>
              <a:ext uri="{FF2B5EF4-FFF2-40B4-BE49-F238E27FC236}">
                <a16:creationId xmlns:a16="http://schemas.microsoft.com/office/drawing/2014/main" id="{2CB30415-A85E-4124-8CEF-0E6902410A56}"/>
              </a:ext>
            </a:extLst>
          </p:cNvPr>
          <p:cNvPicPr>
            <a:picLocks noChangeAspect="1"/>
          </p:cNvPicPr>
          <p:nvPr/>
        </p:nvPicPr>
        <p:blipFill>
          <a:blip r:embed="rId3"/>
          <a:stretch>
            <a:fillRect/>
          </a:stretch>
        </p:blipFill>
        <p:spPr>
          <a:xfrm>
            <a:off x="4586796" y="2403921"/>
            <a:ext cx="1509204" cy="1509204"/>
          </a:xfrm>
          <a:prstGeom prst="rect">
            <a:avLst/>
          </a:prstGeom>
        </p:spPr>
      </p:pic>
      <p:sp>
        <p:nvSpPr>
          <p:cNvPr id="7" name="Text Placeholder 2">
            <a:extLst>
              <a:ext uri="{FF2B5EF4-FFF2-40B4-BE49-F238E27FC236}">
                <a16:creationId xmlns:a16="http://schemas.microsoft.com/office/drawing/2014/main" id="{0506062F-5DAB-48F4-BE78-2FE4C66F8565}"/>
              </a:ext>
            </a:extLst>
          </p:cNvPr>
          <p:cNvSpPr txBox="1">
            <a:spLocks/>
          </p:cNvSpPr>
          <p:nvPr/>
        </p:nvSpPr>
        <p:spPr>
          <a:xfrm>
            <a:off x="894282" y="4726160"/>
            <a:ext cx="7814712" cy="583965"/>
          </a:xfrm>
          <a:prstGeom prst="rect">
            <a:avLst/>
          </a:prstGeom>
        </p:spPr>
        <p:txBody>
          <a:bodyPr>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000" b="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200" dirty="0">
                <a:solidFill>
                  <a:schemeClr val="accent6"/>
                </a:solidFill>
                <a:latin typeface="+mj-lt"/>
              </a:rPr>
              <a:t>Strategies for Supply Chain Resilience</a:t>
            </a:r>
          </a:p>
        </p:txBody>
      </p:sp>
    </p:spTree>
    <p:extLst>
      <p:ext uri="{BB962C8B-B14F-4D97-AF65-F5344CB8AC3E}">
        <p14:creationId xmlns:p14="http://schemas.microsoft.com/office/powerpoint/2010/main" val="3193910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1C289-BDB6-4453-8D6B-30C39DF314D1}"/>
              </a:ext>
            </a:extLst>
          </p:cNvPr>
          <p:cNvSpPr>
            <a:spLocks noGrp="1"/>
          </p:cNvSpPr>
          <p:nvPr>
            <p:ph type="title"/>
          </p:nvPr>
        </p:nvSpPr>
        <p:spPr/>
        <p:txBody>
          <a:bodyPr/>
          <a:lstStyle/>
          <a:p>
            <a:r>
              <a:rPr lang="en-US" sz="2000" dirty="0">
                <a:solidFill>
                  <a:schemeClr val="accent6"/>
                </a:solidFill>
              </a:rPr>
              <a:t>Sect 232 +25% Duties on Imports of Aluminum Derivatives </a:t>
            </a:r>
          </a:p>
        </p:txBody>
      </p:sp>
      <p:sp>
        <p:nvSpPr>
          <p:cNvPr id="5" name="Rectangle 4">
            <a:extLst>
              <a:ext uri="{FF2B5EF4-FFF2-40B4-BE49-F238E27FC236}">
                <a16:creationId xmlns:a16="http://schemas.microsoft.com/office/drawing/2014/main" id="{90D5099D-F892-4D7C-BC18-A8482CE4CD82}"/>
              </a:ext>
            </a:extLst>
          </p:cNvPr>
          <p:cNvSpPr/>
          <p:nvPr/>
        </p:nvSpPr>
        <p:spPr>
          <a:xfrm>
            <a:off x="437445" y="1411962"/>
            <a:ext cx="8777276" cy="5113123"/>
          </a:xfrm>
          <a:prstGeom prst="rect">
            <a:avLst/>
          </a:prstGeom>
          <a:solidFill>
            <a:srgbClr val="8F9193">
              <a:alpha val="80000"/>
            </a:srgbClr>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2" name="TextBox 11">
            <a:extLst>
              <a:ext uri="{FF2B5EF4-FFF2-40B4-BE49-F238E27FC236}">
                <a16:creationId xmlns:a16="http://schemas.microsoft.com/office/drawing/2014/main" id="{3DC662A2-157F-4A7F-B2D3-BC8961A53C2A}"/>
              </a:ext>
            </a:extLst>
          </p:cNvPr>
          <p:cNvSpPr txBox="1"/>
          <p:nvPr/>
        </p:nvSpPr>
        <p:spPr>
          <a:xfrm>
            <a:off x="564886" y="1521699"/>
            <a:ext cx="8522394" cy="4893647"/>
          </a:xfrm>
          <a:prstGeom prst="rect">
            <a:avLst/>
          </a:prstGeom>
          <a:noFill/>
        </p:spPr>
        <p:txBody>
          <a:bodyPr wrap="square" rtlCol="0">
            <a:spAutoFit/>
          </a:bodyPr>
          <a:lstStyle/>
          <a:p>
            <a:pPr algn="ctr"/>
            <a:r>
              <a:rPr lang="en-US" sz="2100" b="1" u="sng" dirty="0">
                <a:solidFill>
                  <a:schemeClr val="bg1"/>
                </a:solidFill>
                <a:latin typeface="+mj-lt"/>
                <a:cs typeface="Lato Light"/>
              </a:rPr>
              <a:t>Reporting Instructions for Duties Based on Aluminum Content</a:t>
            </a:r>
          </a:p>
          <a:p>
            <a:pPr algn="ctr"/>
            <a:r>
              <a:rPr lang="en-US" sz="2100" b="1" u="sng" dirty="0">
                <a:solidFill>
                  <a:schemeClr val="bg1"/>
                </a:solidFill>
                <a:latin typeface="+mj-lt"/>
                <a:cs typeface="Lato Light"/>
              </a:rPr>
              <a:t>(HTS 9903.85.08):</a:t>
            </a:r>
          </a:p>
          <a:p>
            <a:endParaRPr lang="en-US" sz="1400" b="1" u="sng" dirty="0">
              <a:solidFill>
                <a:schemeClr val="bg1"/>
              </a:solidFill>
              <a:latin typeface="+mj-lt"/>
              <a:cs typeface="Lato Light"/>
            </a:endParaRPr>
          </a:p>
          <a:p>
            <a:pPr marL="342900" indent="-342900">
              <a:buFont typeface="+mj-lt"/>
              <a:buAutoNum type="arabicPeriod"/>
            </a:pPr>
            <a:r>
              <a:rPr lang="en-US" sz="1600" dirty="0">
                <a:solidFill>
                  <a:schemeClr val="bg1"/>
                </a:solidFill>
                <a:latin typeface="+mj-lt"/>
                <a:cs typeface="Lato Light"/>
              </a:rPr>
              <a:t>For new aluminum derivatives not classified in Chapter 76, the 25 percent duty is to be reported based upon the value of the aluminum content. </a:t>
            </a:r>
          </a:p>
          <a:p>
            <a:pPr marL="342900" indent="-342900">
              <a:buFont typeface="+mj-lt"/>
              <a:buAutoNum type="arabicPeriod"/>
            </a:pPr>
            <a:endParaRPr lang="en-US" sz="1600" dirty="0">
              <a:solidFill>
                <a:schemeClr val="bg1"/>
              </a:solidFill>
              <a:latin typeface="+mj-lt"/>
              <a:cs typeface="Lato Light"/>
            </a:endParaRPr>
          </a:p>
          <a:p>
            <a:pPr marL="342900" indent="-342900">
              <a:buFont typeface="+mj-lt"/>
              <a:buAutoNum type="arabicPeriod"/>
            </a:pPr>
            <a:r>
              <a:rPr lang="en-US" sz="1600" dirty="0">
                <a:solidFill>
                  <a:schemeClr val="bg1"/>
                </a:solidFill>
                <a:latin typeface="+mj-lt"/>
                <a:cs typeface="Lato Light"/>
              </a:rPr>
              <a:t>If the value of the aluminum content is the same as the entered value or is unknown, duty must be reported under 9903.85.08 based on the entire entered value, and on only one entry summary line.</a:t>
            </a:r>
          </a:p>
          <a:p>
            <a:pPr marL="342900" indent="-342900">
              <a:buFont typeface="+mj-lt"/>
              <a:buAutoNum type="arabicPeriod"/>
            </a:pPr>
            <a:endParaRPr lang="en-US" sz="1600" dirty="0">
              <a:solidFill>
                <a:schemeClr val="bg1"/>
              </a:solidFill>
              <a:latin typeface="+mj-lt"/>
              <a:cs typeface="Lato Light"/>
            </a:endParaRPr>
          </a:p>
          <a:p>
            <a:pPr marL="342900" indent="-342900">
              <a:buFont typeface="+mj-lt"/>
              <a:buAutoNum type="arabicPeriod"/>
            </a:pPr>
            <a:r>
              <a:rPr lang="en-US" sz="1600" dirty="0">
                <a:solidFill>
                  <a:schemeClr val="bg1"/>
                </a:solidFill>
                <a:latin typeface="+mj-lt"/>
                <a:cs typeface="Lato Light"/>
              </a:rPr>
              <a:t>In the case where the value of the aluminum content is less than the entered value of the imported article, the good must be reported on two lines.  The first line will represent the non-aluminum content, the second line will represent the aluminum content.</a:t>
            </a:r>
          </a:p>
          <a:p>
            <a:pPr marL="342900" indent="-342900">
              <a:buFont typeface="+mj-lt"/>
              <a:buAutoNum type="arabicPeriod"/>
            </a:pPr>
            <a:endParaRPr lang="en-US" sz="1600" dirty="0">
              <a:solidFill>
                <a:schemeClr val="bg1"/>
              </a:solidFill>
              <a:latin typeface="+mj-lt"/>
              <a:cs typeface="Lato Light"/>
            </a:endParaRPr>
          </a:p>
          <a:p>
            <a:pPr marL="342900" indent="-342900">
              <a:buFont typeface="+mj-lt"/>
              <a:buAutoNum type="arabicPeriod"/>
            </a:pPr>
            <a:r>
              <a:rPr lang="en-US" sz="1600" dirty="0">
                <a:solidFill>
                  <a:schemeClr val="bg1"/>
                </a:solidFill>
                <a:latin typeface="+mj-lt"/>
                <a:cs typeface="Lato Light"/>
              </a:rPr>
              <a:t>To report the primary country of smelt, secondary country of smelt, or country of most recent cast importers must report the International Organization for Standardization (ISO) code on aluminum articles and derivative aluminum articles on all countries subject to section 232.  </a:t>
            </a:r>
          </a:p>
        </p:txBody>
      </p:sp>
      <p:sp>
        <p:nvSpPr>
          <p:cNvPr id="7" name="Rectangle 6">
            <a:extLst>
              <a:ext uri="{FF2B5EF4-FFF2-40B4-BE49-F238E27FC236}">
                <a16:creationId xmlns:a16="http://schemas.microsoft.com/office/drawing/2014/main" id="{AF1C576C-6E5F-4B19-9348-D729DFCD2CEA}"/>
              </a:ext>
            </a:extLst>
          </p:cNvPr>
          <p:cNvSpPr/>
          <p:nvPr/>
        </p:nvSpPr>
        <p:spPr>
          <a:xfrm>
            <a:off x="9418249" y="1411962"/>
            <a:ext cx="2336306" cy="5113123"/>
          </a:xfrm>
          <a:prstGeom prst="rect">
            <a:avLst/>
          </a:prstGeom>
          <a:solidFill>
            <a:schemeClr val="accent6">
              <a:alpha val="80000"/>
            </a:schemeClr>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6" name="TextBox 5">
            <a:extLst>
              <a:ext uri="{FF2B5EF4-FFF2-40B4-BE49-F238E27FC236}">
                <a16:creationId xmlns:a16="http://schemas.microsoft.com/office/drawing/2014/main" id="{489B16BC-99B7-4D34-AC12-3C37308FA8BE}"/>
              </a:ext>
            </a:extLst>
          </p:cNvPr>
          <p:cNvSpPr txBox="1"/>
          <p:nvPr/>
        </p:nvSpPr>
        <p:spPr>
          <a:xfrm>
            <a:off x="9512313" y="1630874"/>
            <a:ext cx="2148178" cy="3108543"/>
          </a:xfrm>
          <a:prstGeom prst="rect">
            <a:avLst/>
          </a:prstGeom>
          <a:noFill/>
        </p:spPr>
        <p:txBody>
          <a:bodyPr wrap="square" rtlCol="0">
            <a:spAutoFit/>
          </a:bodyPr>
          <a:lstStyle/>
          <a:p>
            <a:pPr marL="0" marR="0" algn="ctr"/>
            <a:r>
              <a:rPr lang="en-US" sz="2000" dirty="0">
                <a:solidFill>
                  <a:schemeClr val="bg1"/>
                </a:solidFill>
                <a:effectLst/>
                <a:latin typeface="+mj-lt"/>
                <a:ea typeface="Times New Roman" panose="02020603050405020304" pitchFamily="18" charset="0"/>
              </a:rPr>
              <a:t>For additional aluminum filing information, reference:</a:t>
            </a:r>
          </a:p>
          <a:p>
            <a:pPr marL="0" marR="0" algn="ctr"/>
            <a:r>
              <a:rPr lang="en-US" sz="2000" dirty="0">
                <a:solidFill>
                  <a:schemeClr val="bg1"/>
                </a:solidFill>
                <a:effectLst/>
                <a:latin typeface="+mj-lt"/>
                <a:ea typeface="Times New Roman" panose="02020603050405020304" pitchFamily="18" charset="0"/>
              </a:rPr>
              <a:t> </a:t>
            </a:r>
          </a:p>
          <a:p>
            <a:pPr marL="0" marR="0" algn="ctr"/>
            <a:r>
              <a:rPr lang="en-US" sz="1600" b="1" u="sng" dirty="0">
                <a:solidFill>
                  <a:schemeClr val="bg1"/>
                </a:solidFill>
                <a:effectLst/>
                <a:latin typeface="+mj-lt"/>
                <a:ea typeface="Times New Roman" panose="02020603050405020304" pitchFamily="18" charset="0"/>
                <a:hlinkClick r:id="rId3">
                  <a:extLst>
                    <a:ext uri="{A12FA001-AC4F-418D-AE19-62706E023703}">
                      <ahyp:hlinkClr xmlns:ahyp="http://schemas.microsoft.com/office/drawing/2018/hyperlinkcolor" val="tx"/>
                    </a:ext>
                  </a:extLst>
                </a:hlinkClick>
              </a:rPr>
              <a:t>CSMS # 64348288</a:t>
            </a:r>
            <a:endParaRPr lang="en-US" sz="1600" b="1" dirty="0">
              <a:solidFill>
                <a:schemeClr val="bg1"/>
              </a:solidFill>
              <a:effectLst/>
              <a:latin typeface="+mj-lt"/>
              <a:ea typeface="Times New Roman" panose="02020603050405020304" pitchFamily="18" charset="0"/>
            </a:endParaRPr>
          </a:p>
          <a:p>
            <a:pPr marL="0" marR="0" algn="ctr">
              <a:spcBef>
                <a:spcPts val="0"/>
              </a:spcBef>
              <a:spcAft>
                <a:spcPts val="0"/>
              </a:spcAft>
            </a:pPr>
            <a:endParaRPr lang="en-US" sz="1600" b="1" u="sng" dirty="0">
              <a:solidFill>
                <a:srgbClr val="A71930"/>
              </a:solidFill>
              <a:effectLst/>
              <a:latin typeface="+mj-lt"/>
              <a:ea typeface="Calibri" panose="020F0502020204030204" pitchFamily="34" charset="0"/>
              <a:cs typeface="Times New Roman" panose="02020603050405020304" pitchFamily="18" charset="0"/>
              <a:hlinkClick r:id="rId4">
                <a:extLst>
                  <a:ext uri="{A12FA001-AC4F-418D-AE19-62706E023703}">
                    <ahyp:hlinkClr xmlns:ahyp="http://schemas.microsoft.com/office/drawing/2018/hyperlinkcolor" val="tx"/>
                  </a:ext>
                </a:extLst>
              </a:hlinkClick>
            </a:endParaRPr>
          </a:p>
          <a:p>
            <a:pPr marL="0" marR="0" algn="ctr">
              <a:spcBef>
                <a:spcPts val="0"/>
              </a:spcBef>
              <a:spcAft>
                <a:spcPts val="0"/>
              </a:spcAft>
            </a:pPr>
            <a:r>
              <a:rPr lang="en-US" sz="1600" b="1" u="sng" dirty="0">
                <a:solidFill>
                  <a:schemeClr val="bg1"/>
                </a:solidFill>
                <a:effectLst/>
                <a:latin typeface="+mj-lt"/>
                <a:ea typeface="Calibri" panose="020F0502020204030204" pitchFamily="34" charset="0"/>
                <a:cs typeface="Times New Roman" panose="02020603050405020304" pitchFamily="18" charset="0"/>
                <a:hlinkClick r:id="rId4">
                  <a:extLst>
                    <a:ext uri="{A12FA001-AC4F-418D-AE19-62706E023703}">
                      <ahyp:hlinkClr xmlns:ahyp="http://schemas.microsoft.com/office/drawing/2018/hyperlinkcolor" val="tx"/>
                    </a:ext>
                  </a:extLst>
                </a:hlinkClick>
              </a:rPr>
              <a:t>Federal Register Notice Aluminum</a:t>
            </a:r>
            <a:endParaRPr lang="en-US" sz="1600" b="1" dirty="0">
              <a:solidFill>
                <a:schemeClr val="bg1"/>
              </a:solidFill>
              <a:effectLst/>
              <a:latin typeface="+mj-lt"/>
              <a:ea typeface="Calibri" panose="020F0502020204030204" pitchFamily="34" charset="0"/>
              <a:cs typeface="Times New Roman" panose="02020603050405020304" pitchFamily="18" charset="0"/>
            </a:endParaRPr>
          </a:p>
          <a:p>
            <a:pPr marL="0" marR="0" algn="ctr">
              <a:spcBef>
                <a:spcPts val="0"/>
              </a:spcBef>
              <a:spcAft>
                <a:spcPts val="0"/>
              </a:spcAft>
            </a:pPr>
            <a:r>
              <a:rPr lang="en-US" sz="1600" b="1" dirty="0">
                <a:solidFill>
                  <a:schemeClr val="bg1"/>
                </a:solidFill>
                <a:effectLst/>
                <a:latin typeface="+mj-lt"/>
                <a:ea typeface="Calibri" panose="020F0502020204030204" pitchFamily="34" charset="0"/>
                <a:cs typeface="Times New Roman" panose="02020603050405020304" pitchFamily="18" charset="0"/>
              </a:rPr>
              <a:t> </a:t>
            </a:r>
          </a:p>
          <a:p>
            <a:pPr marL="0" marR="0" algn="ctr">
              <a:spcBef>
                <a:spcPts val="0"/>
              </a:spcBef>
              <a:spcAft>
                <a:spcPts val="0"/>
              </a:spcAft>
            </a:pPr>
            <a:r>
              <a:rPr lang="en-US" sz="1600" b="1" u="sng" dirty="0">
                <a:solidFill>
                  <a:schemeClr val="bg1"/>
                </a:solidFill>
                <a:effectLst/>
                <a:latin typeface="+mj-lt"/>
                <a:ea typeface="Calibri" panose="020F0502020204030204" pitchFamily="34" charset="0"/>
                <a:cs typeface="Times New Roman" panose="02020603050405020304" pitchFamily="18" charset="0"/>
                <a:hlinkClick r:id="rId5">
                  <a:extLst>
                    <a:ext uri="{A12FA001-AC4F-418D-AE19-62706E023703}">
                      <ahyp:hlinkClr xmlns:ahyp="http://schemas.microsoft.com/office/drawing/2018/hyperlinkcolor" val="tx"/>
                    </a:ext>
                  </a:extLst>
                </a:hlinkClick>
              </a:rPr>
              <a:t>Final HTS Aluminum</a:t>
            </a:r>
            <a:endParaRPr lang="en-US" sz="1600" b="1" dirty="0">
              <a:solidFill>
                <a:schemeClr val="bg1"/>
              </a:solidFill>
              <a:effectLst/>
              <a:latin typeface="+mj-lt"/>
              <a:ea typeface="Calibri" panose="020F0502020204030204" pitchFamily="34" charset="0"/>
              <a:cs typeface="Times New Roman" panose="02020603050405020304" pitchFamily="18" charset="0"/>
            </a:endParaRPr>
          </a:p>
        </p:txBody>
      </p:sp>
      <p:pic>
        <p:nvPicPr>
          <p:cNvPr id="4" name="Picture 3">
            <a:extLst>
              <a:ext uri="{FF2B5EF4-FFF2-40B4-BE49-F238E27FC236}">
                <a16:creationId xmlns:a16="http://schemas.microsoft.com/office/drawing/2014/main" id="{108ECEA2-878E-4670-860F-46D39F63E196}"/>
              </a:ext>
            </a:extLst>
          </p:cNvPr>
          <p:cNvPicPr>
            <a:picLocks noChangeAspect="1"/>
          </p:cNvPicPr>
          <p:nvPr/>
        </p:nvPicPr>
        <p:blipFill>
          <a:blip r:embed="rId6">
            <a:lum bright="70000" contrast="-70000"/>
          </a:blip>
          <a:stretch>
            <a:fillRect/>
          </a:stretch>
        </p:blipFill>
        <p:spPr>
          <a:xfrm>
            <a:off x="9880627" y="4958329"/>
            <a:ext cx="1411550" cy="1411550"/>
          </a:xfrm>
          <a:prstGeom prst="rect">
            <a:avLst/>
          </a:prstGeom>
        </p:spPr>
      </p:pic>
    </p:spTree>
    <p:extLst>
      <p:ext uri="{BB962C8B-B14F-4D97-AF65-F5344CB8AC3E}">
        <p14:creationId xmlns:p14="http://schemas.microsoft.com/office/powerpoint/2010/main" val="366359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1C289-BDB6-4453-8D6B-30C39DF314D1}"/>
              </a:ext>
            </a:extLst>
          </p:cNvPr>
          <p:cNvSpPr>
            <a:spLocks noGrp="1"/>
          </p:cNvSpPr>
          <p:nvPr>
            <p:ph type="title"/>
          </p:nvPr>
        </p:nvSpPr>
        <p:spPr/>
        <p:txBody>
          <a:bodyPr/>
          <a:lstStyle/>
          <a:p>
            <a:r>
              <a:rPr kumimoji="0" lang="en-US" sz="2000" b="1" i="0" u="none" strike="noStrike" kern="1200" cap="all" spc="0" normalizeH="0" baseline="0" noProof="0" dirty="0">
                <a:ln>
                  <a:noFill/>
                </a:ln>
                <a:solidFill>
                  <a:schemeClr val="accent6"/>
                </a:solidFill>
                <a:effectLst/>
                <a:uLnTx/>
                <a:uFillTx/>
                <a:latin typeface="Century Gothic" panose="020F0302020204030204"/>
                <a:ea typeface="+mj-ea"/>
                <a:cs typeface="+mj-cs"/>
              </a:rPr>
              <a:t>Sect 232 +25% Duties on Imports of steel Derivatives </a:t>
            </a:r>
            <a:endParaRPr lang="en-US" dirty="0">
              <a:solidFill>
                <a:schemeClr val="accent6"/>
              </a:solidFill>
            </a:endParaRPr>
          </a:p>
        </p:txBody>
      </p:sp>
      <p:sp>
        <p:nvSpPr>
          <p:cNvPr id="5" name="Rectangle 4">
            <a:extLst>
              <a:ext uri="{FF2B5EF4-FFF2-40B4-BE49-F238E27FC236}">
                <a16:creationId xmlns:a16="http://schemas.microsoft.com/office/drawing/2014/main" id="{DCA78317-F057-4F2A-A88C-367E51F6FC48}"/>
              </a:ext>
            </a:extLst>
          </p:cNvPr>
          <p:cNvSpPr/>
          <p:nvPr/>
        </p:nvSpPr>
        <p:spPr>
          <a:xfrm>
            <a:off x="437445" y="1411962"/>
            <a:ext cx="8777276" cy="5113123"/>
          </a:xfrm>
          <a:prstGeom prst="rect">
            <a:avLst/>
          </a:prstGeom>
          <a:solidFill>
            <a:srgbClr val="313131"/>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7" name="TextBox 6">
            <a:extLst>
              <a:ext uri="{FF2B5EF4-FFF2-40B4-BE49-F238E27FC236}">
                <a16:creationId xmlns:a16="http://schemas.microsoft.com/office/drawing/2014/main" id="{F6EC3790-04C9-4D43-AD36-7A544D2F6B61}"/>
              </a:ext>
            </a:extLst>
          </p:cNvPr>
          <p:cNvSpPr txBox="1"/>
          <p:nvPr/>
        </p:nvSpPr>
        <p:spPr>
          <a:xfrm>
            <a:off x="531509" y="1460144"/>
            <a:ext cx="8522394" cy="5016758"/>
          </a:xfrm>
          <a:prstGeom prst="rect">
            <a:avLst/>
          </a:prstGeom>
          <a:noFill/>
        </p:spPr>
        <p:txBody>
          <a:bodyPr wrap="square" rtlCol="0">
            <a:spAutoFit/>
          </a:bodyPr>
          <a:lstStyle/>
          <a:p>
            <a:pPr algn="ctr"/>
            <a:r>
              <a:rPr lang="en-US" sz="2100" b="1" u="sng" dirty="0">
                <a:solidFill>
                  <a:schemeClr val="bg1"/>
                </a:solidFill>
                <a:latin typeface="+mj-lt"/>
                <a:cs typeface="Lato Light"/>
              </a:rPr>
              <a:t>Reporting Instructions for Duties Based on Steel Content:</a:t>
            </a:r>
          </a:p>
          <a:p>
            <a:endParaRPr lang="en-US" sz="1400" b="1" u="sng" dirty="0">
              <a:solidFill>
                <a:schemeClr val="bg1"/>
              </a:solidFill>
              <a:latin typeface="+mj-lt"/>
              <a:cs typeface="Lato Light"/>
            </a:endParaRPr>
          </a:p>
          <a:p>
            <a:pPr marL="342900" indent="-342900">
              <a:buFont typeface="+mj-lt"/>
              <a:buAutoNum type="arabicPeriod"/>
            </a:pPr>
            <a:r>
              <a:rPr lang="en-US" sz="1500" dirty="0">
                <a:solidFill>
                  <a:schemeClr val="bg1"/>
                </a:solidFill>
                <a:latin typeface="+mj-lt"/>
                <a:cs typeface="Lato Light"/>
              </a:rPr>
              <a:t>For new steel derivatives outside of Chapter 73, the 25 percent duty is to be reported with HTS 9903.81.91 based upon the value of the steel content. </a:t>
            </a:r>
          </a:p>
          <a:p>
            <a:pPr marL="342900" indent="-342900">
              <a:buFont typeface="+mj-lt"/>
              <a:buAutoNum type="arabicPeriod"/>
            </a:pPr>
            <a:endParaRPr lang="en-US" sz="1500" dirty="0">
              <a:solidFill>
                <a:schemeClr val="bg1"/>
              </a:solidFill>
              <a:latin typeface="+mj-lt"/>
              <a:cs typeface="Lato Light"/>
            </a:endParaRPr>
          </a:p>
          <a:p>
            <a:pPr marL="342900" indent="-342900">
              <a:buFont typeface="+mj-lt"/>
              <a:buAutoNum type="arabicPeriod"/>
            </a:pPr>
            <a:r>
              <a:rPr lang="en-US" sz="1500" dirty="0">
                <a:solidFill>
                  <a:schemeClr val="bg1"/>
                </a:solidFill>
                <a:latin typeface="+mj-lt"/>
                <a:cs typeface="Lato Light"/>
              </a:rPr>
              <a:t>If the value of the steel content is the same as the entered value or is unknown, the duty must be reported under HTS 9903.81.91 based on the entire entered value, and report on only one entry summary line.</a:t>
            </a:r>
          </a:p>
          <a:p>
            <a:pPr marL="342900" indent="-342900">
              <a:buFont typeface="+mj-lt"/>
              <a:buAutoNum type="arabicPeriod"/>
            </a:pPr>
            <a:endParaRPr lang="en-US" sz="1500" dirty="0">
              <a:solidFill>
                <a:schemeClr val="bg1"/>
              </a:solidFill>
              <a:latin typeface="+mj-lt"/>
              <a:cs typeface="Lato Light"/>
            </a:endParaRPr>
          </a:p>
          <a:p>
            <a:pPr marL="342900" indent="-342900">
              <a:buFont typeface="+mj-lt"/>
              <a:buAutoNum type="arabicPeriod"/>
            </a:pPr>
            <a:r>
              <a:rPr lang="en-US" sz="1500" dirty="0">
                <a:solidFill>
                  <a:schemeClr val="bg1"/>
                </a:solidFill>
                <a:latin typeface="+mj-lt"/>
                <a:cs typeface="Lato Light"/>
              </a:rPr>
              <a:t>In the case where the value of the steel content is less than the entered value of the imported article, the good must be reported on two lines.  The first line will represent the non-steel content while the second line will represent the steel content</a:t>
            </a:r>
          </a:p>
          <a:p>
            <a:pPr marL="342900" indent="-342900">
              <a:buFont typeface="+mj-lt"/>
              <a:buAutoNum type="arabicPeriod"/>
            </a:pPr>
            <a:endParaRPr lang="en-US" sz="1500" dirty="0">
              <a:solidFill>
                <a:schemeClr val="bg1"/>
              </a:solidFill>
              <a:latin typeface="+mj-lt"/>
              <a:cs typeface="Lato Light"/>
            </a:endParaRPr>
          </a:p>
          <a:p>
            <a:pPr marL="342900" indent="-342900">
              <a:buFont typeface="+mj-lt"/>
              <a:buAutoNum type="arabicPeriod"/>
            </a:pPr>
            <a:r>
              <a:rPr lang="en-US" sz="1500" dirty="0">
                <a:solidFill>
                  <a:schemeClr val="bg1"/>
                </a:solidFill>
                <a:latin typeface="+mj-lt"/>
                <a:cs typeface="Lato Light"/>
              </a:rPr>
              <a:t>The reporting of the country of melt and pour and applicability code is mandatory for both steel and steel derivatives. To report the country of melt and pour, importers must report the International Organization for Standardization (ISO) code on steel articles and derivative steel articles subject to Section 232.  For steel articles, importer must report the ISO code where the steel was originally melted and poured.  For steel derivatives, importers must report the ISO code where the steel was originally melted or “OTH” (for other countries).  For products melted and poured in the United States, importers must indicate “US” as the country of melt and pour.</a:t>
            </a:r>
          </a:p>
        </p:txBody>
      </p:sp>
      <p:sp>
        <p:nvSpPr>
          <p:cNvPr id="8" name="Rectangle 7">
            <a:extLst>
              <a:ext uri="{FF2B5EF4-FFF2-40B4-BE49-F238E27FC236}">
                <a16:creationId xmlns:a16="http://schemas.microsoft.com/office/drawing/2014/main" id="{264D16F7-39DF-4248-8D3B-6670AA3CAAA2}"/>
              </a:ext>
            </a:extLst>
          </p:cNvPr>
          <p:cNvSpPr/>
          <p:nvPr/>
        </p:nvSpPr>
        <p:spPr>
          <a:xfrm>
            <a:off x="9418249" y="1411962"/>
            <a:ext cx="2336306" cy="5113123"/>
          </a:xfrm>
          <a:prstGeom prst="rect">
            <a:avLst/>
          </a:prstGeom>
          <a:solidFill>
            <a:srgbClr val="A3A5A7"/>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9" name="TextBox 8">
            <a:extLst>
              <a:ext uri="{FF2B5EF4-FFF2-40B4-BE49-F238E27FC236}">
                <a16:creationId xmlns:a16="http://schemas.microsoft.com/office/drawing/2014/main" id="{76E20693-FCAB-44A8-B308-E6F3C932D90A}"/>
              </a:ext>
            </a:extLst>
          </p:cNvPr>
          <p:cNvSpPr txBox="1"/>
          <p:nvPr/>
        </p:nvSpPr>
        <p:spPr>
          <a:xfrm>
            <a:off x="9512313" y="1630874"/>
            <a:ext cx="2148178" cy="3108543"/>
          </a:xfrm>
          <a:prstGeom prst="rect">
            <a:avLst/>
          </a:prstGeom>
          <a:noFill/>
        </p:spPr>
        <p:txBody>
          <a:bodyPr wrap="square" rtlCol="0">
            <a:spAutoFit/>
          </a:bodyPr>
          <a:lstStyle/>
          <a:p>
            <a:pPr marL="0" marR="0" algn="ctr"/>
            <a:r>
              <a:rPr lang="en-US" sz="2000" dirty="0">
                <a:solidFill>
                  <a:schemeClr val="bg1"/>
                </a:solidFill>
                <a:effectLst/>
                <a:latin typeface="+mj-lt"/>
                <a:ea typeface="Times New Roman" panose="02020603050405020304" pitchFamily="18" charset="0"/>
              </a:rPr>
              <a:t>For additional steel filing information, reference:</a:t>
            </a:r>
          </a:p>
          <a:p>
            <a:pPr marL="0" marR="0" algn="ctr"/>
            <a:r>
              <a:rPr lang="en-US" sz="2000" dirty="0">
                <a:solidFill>
                  <a:schemeClr val="bg1"/>
                </a:solidFill>
                <a:effectLst/>
                <a:latin typeface="+mj-lt"/>
                <a:ea typeface="Times New Roman" panose="02020603050405020304" pitchFamily="18" charset="0"/>
              </a:rPr>
              <a:t> </a:t>
            </a:r>
          </a:p>
          <a:p>
            <a:pPr marL="0" marR="0" algn="ctr">
              <a:spcBef>
                <a:spcPts val="0"/>
              </a:spcBef>
              <a:spcAft>
                <a:spcPts val="0"/>
              </a:spcAft>
            </a:pPr>
            <a:r>
              <a:rPr lang="en-US" sz="1600" b="1" u="sng" dirty="0">
                <a:solidFill>
                  <a:schemeClr val="bg1"/>
                </a:solidFill>
                <a:effectLst/>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CSMS #64384423</a:t>
            </a:r>
            <a:endParaRPr lang="en-US" sz="1600" b="1" dirty="0">
              <a:solidFill>
                <a:schemeClr val="bg1"/>
              </a:solidFill>
              <a:effectLst/>
              <a:ea typeface="Calibri" panose="020F0502020204030204" pitchFamily="34" charset="0"/>
              <a:cs typeface="Times New Roman" panose="02020603050405020304" pitchFamily="18" charset="0"/>
            </a:endParaRPr>
          </a:p>
          <a:p>
            <a:pPr marL="0" marR="0" algn="ctr">
              <a:spcBef>
                <a:spcPts val="0"/>
              </a:spcBef>
              <a:spcAft>
                <a:spcPts val="0"/>
              </a:spcAft>
            </a:pPr>
            <a:r>
              <a:rPr lang="en-US" sz="1600" b="1" dirty="0">
                <a:solidFill>
                  <a:schemeClr val="bg1"/>
                </a:solidFill>
                <a:effectLst/>
                <a:ea typeface="Calibri" panose="020F0502020204030204" pitchFamily="34" charset="0"/>
                <a:cs typeface="Times New Roman" panose="02020603050405020304" pitchFamily="18" charset="0"/>
              </a:rPr>
              <a:t> </a:t>
            </a:r>
          </a:p>
          <a:p>
            <a:pPr marL="0" marR="0" algn="ctr">
              <a:spcBef>
                <a:spcPts val="0"/>
              </a:spcBef>
              <a:spcAft>
                <a:spcPts val="0"/>
              </a:spcAft>
            </a:pPr>
            <a:r>
              <a:rPr lang="en-US" sz="1600" b="1" u="sng" dirty="0">
                <a:solidFill>
                  <a:schemeClr val="bg1"/>
                </a:solidFill>
                <a:effectLst/>
                <a:ea typeface="Calibri" panose="020F0502020204030204" pitchFamily="34" charset="0"/>
                <a:cs typeface="Times New Roman" panose="02020603050405020304" pitchFamily="18" charset="0"/>
                <a:hlinkClick r:id="rId4">
                  <a:extLst>
                    <a:ext uri="{A12FA001-AC4F-418D-AE19-62706E023703}">
                      <ahyp:hlinkClr xmlns:ahyp="http://schemas.microsoft.com/office/drawing/2018/hyperlinkcolor" val="tx"/>
                    </a:ext>
                  </a:extLst>
                </a:hlinkClick>
              </a:rPr>
              <a:t>Federal Register Notice</a:t>
            </a:r>
            <a:endParaRPr lang="en-US" sz="1600" b="1" u="sng" dirty="0">
              <a:solidFill>
                <a:schemeClr val="bg1"/>
              </a:solidFill>
              <a:effectLst/>
              <a:ea typeface="Calibri" panose="020F0502020204030204" pitchFamily="34" charset="0"/>
              <a:cs typeface="Times New Roman" panose="02020603050405020304" pitchFamily="18" charset="0"/>
            </a:endParaRPr>
          </a:p>
          <a:p>
            <a:pPr marL="0" marR="0" algn="ctr">
              <a:spcBef>
                <a:spcPts val="0"/>
              </a:spcBef>
              <a:spcAft>
                <a:spcPts val="0"/>
              </a:spcAft>
            </a:pPr>
            <a:endParaRPr lang="en-US" sz="1600" b="1" dirty="0">
              <a:solidFill>
                <a:schemeClr val="bg1"/>
              </a:solidFill>
              <a:effectLst/>
              <a:ea typeface="Calibri" panose="020F0502020204030204" pitchFamily="34" charset="0"/>
              <a:cs typeface="Times New Roman" panose="02020603050405020304" pitchFamily="18" charset="0"/>
            </a:endParaRPr>
          </a:p>
          <a:p>
            <a:pPr marL="0" marR="0" algn="ctr"/>
            <a:r>
              <a:rPr lang="en-US" sz="1600" b="1" u="sng" dirty="0">
                <a:solidFill>
                  <a:schemeClr val="bg1"/>
                </a:solidFill>
                <a:effectLst/>
                <a:ea typeface="Times New Roman" panose="02020603050405020304" pitchFamily="18" charset="0"/>
                <a:hlinkClick r:id="rId5">
                  <a:extLst>
                    <a:ext uri="{A12FA001-AC4F-418D-AE19-62706E023703}">
                      <ahyp:hlinkClr xmlns:ahyp="http://schemas.microsoft.com/office/drawing/2018/hyperlinkcolor" val="tx"/>
                    </a:ext>
                  </a:extLst>
                </a:hlinkClick>
              </a:rPr>
              <a:t>Final HTS Steel </a:t>
            </a:r>
            <a:endParaRPr lang="en-US" sz="1600" b="1" dirty="0">
              <a:solidFill>
                <a:schemeClr val="bg1"/>
              </a:solidFill>
              <a:effectLst/>
              <a:ea typeface="Times New Roman" panose="02020603050405020304" pitchFamily="18" charset="0"/>
            </a:endParaRPr>
          </a:p>
        </p:txBody>
      </p:sp>
      <p:pic>
        <p:nvPicPr>
          <p:cNvPr id="4" name="Picture 3">
            <a:extLst>
              <a:ext uri="{FF2B5EF4-FFF2-40B4-BE49-F238E27FC236}">
                <a16:creationId xmlns:a16="http://schemas.microsoft.com/office/drawing/2014/main" id="{01F6E91C-C878-4256-942D-8DA63C3D4150}"/>
              </a:ext>
            </a:extLst>
          </p:cNvPr>
          <p:cNvPicPr>
            <a:picLocks noChangeAspect="1"/>
          </p:cNvPicPr>
          <p:nvPr/>
        </p:nvPicPr>
        <p:blipFill>
          <a:blip r:embed="rId6"/>
          <a:stretch>
            <a:fillRect/>
          </a:stretch>
        </p:blipFill>
        <p:spPr>
          <a:xfrm>
            <a:off x="9808268" y="4854117"/>
            <a:ext cx="1556267" cy="1556267"/>
          </a:xfrm>
          <a:prstGeom prst="rect">
            <a:avLst/>
          </a:prstGeom>
        </p:spPr>
      </p:pic>
    </p:spTree>
    <p:extLst>
      <p:ext uri="{BB962C8B-B14F-4D97-AF65-F5344CB8AC3E}">
        <p14:creationId xmlns:p14="http://schemas.microsoft.com/office/powerpoint/2010/main" val="3653144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A52E81-77C4-4CD3-8DD0-66182BCCB46D}"/>
              </a:ext>
            </a:extLst>
          </p:cNvPr>
          <p:cNvSpPr>
            <a:spLocks noGrp="1"/>
          </p:cNvSpPr>
          <p:nvPr>
            <p:ph type="title"/>
          </p:nvPr>
        </p:nvSpPr>
        <p:spPr/>
        <p:txBody>
          <a:bodyPr/>
          <a:lstStyle/>
          <a:p>
            <a:r>
              <a:rPr lang="en-US" dirty="0">
                <a:solidFill>
                  <a:schemeClr val="accent6"/>
                </a:solidFill>
              </a:rPr>
              <a:t>All Other Country Reciprocal Tariffs</a:t>
            </a:r>
          </a:p>
        </p:txBody>
      </p:sp>
      <p:sp>
        <p:nvSpPr>
          <p:cNvPr id="3" name="Text Placeholder 9">
            <a:extLst>
              <a:ext uri="{FF2B5EF4-FFF2-40B4-BE49-F238E27FC236}">
                <a16:creationId xmlns:a16="http://schemas.microsoft.com/office/drawing/2014/main" id="{052AD0BE-B333-48DB-BAE4-B95AC4BFA376}"/>
              </a:ext>
            </a:extLst>
          </p:cNvPr>
          <p:cNvSpPr txBox="1">
            <a:spLocks/>
          </p:cNvSpPr>
          <p:nvPr/>
        </p:nvSpPr>
        <p:spPr>
          <a:xfrm>
            <a:off x="4944862" y="1637545"/>
            <a:ext cx="6708760" cy="4854268"/>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00" dirty="0"/>
              <a:t> </a:t>
            </a:r>
          </a:p>
          <a:p>
            <a:pPr marL="0" marR="0" algn="l" fontAlgn="ctr">
              <a:lnSpc>
                <a:spcPts val="1575"/>
              </a:lnSpc>
              <a:spcBef>
                <a:spcPts val="1500"/>
              </a:spcBef>
              <a:spcAft>
                <a:spcPts val="0"/>
              </a:spcAft>
            </a:pPr>
            <a:r>
              <a:rPr lang="en-US" sz="1100" b="1" dirty="0">
                <a:solidFill>
                  <a:srgbClr val="000000"/>
                </a:solidFill>
                <a:effectLst/>
                <a:latin typeface="+mj-lt"/>
                <a:ea typeface="Calibri" panose="020F0502020204030204" pitchFamily="34" charset="0"/>
              </a:rPr>
              <a:t>9903.01.28:</a:t>
            </a:r>
            <a:r>
              <a:rPr lang="en-US" sz="1100" dirty="0">
                <a:solidFill>
                  <a:srgbClr val="000000"/>
                </a:solidFill>
                <a:effectLst/>
                <a:latin typeface="+mj-lt"/>
                <a:ea typeface="Calibri" panose="020F0502020204030204" pitchFamily="34" charset="0"/>
              </a:rPr>
              <a:t>  Articles the product of any country that were (1) loaded onto a vessel at the port of loading and in transit on the final mode of transport prior to entry into the United States before 12:01 AM EDT on April 5th, 2025, AND (2) are entered for consumption, or withdrawn from warehouse for consumption, on or after 12:01 AM EDT on April 5th, 2025.</a:t>
            </a:r>
            <a:endParaRPr lang="en-US" sz="1100" dirty="0">
              <a:effectLst/>
              <a:latin typeface="+mj-lt"/>
              <a:ea typeface="Calibri" panose="020F0502020204030204" pitchFamily="34" charset="0"/>
            </a:endParaRPr>
          </a:p>
          <a:p>
            <a:pPr marL="0" marR="0" algn="l" fontAlgn="ctr">
              <a:lnSpc>
                <a:spcPts val="1575"/>
              </a:lnSpc>
              <a:spcBef>
                <a:spcPts val="1500"/>
              </a:spcBef>
              <a:spcAft>
                <a:spcPts val="0"/>
              </a:spcAft>
            </a:pPr>
            <a:r>
              <a:rPr lang="en-US" sz="1100" dirty="0">
                <a:solidFill>
                  <a:srgbClr val="000000"/>
                </a:solidFill>
                <a:effectLst/>
                <a:latin typeface="+mj-lt"/>
                <a:ea typeface="Calibri" panose="020F0502020204030204" pitchFamily="34" charset="0"/>
              </a:rPr>
              <a:t>To prevent importers from abusing the exception for goods that were in transit before April 5th, 2025 when it is no longer realistic due to the passage of time, CBP will permit heading 9903.01.28 to be declared only for goods that are entered for consumption, or withdrawn from warehouse for consumption, on or after 12:01 AM EDT on April 5th, 2025, and before 12:01 AM EDT on May 27th, 2025.</a:t>
            </a:r>
            <a:endParaRPr lang="en-US" sz="1100" dirty="0">
              <a:effectLst/>
              <a:latin typeface="+mj-lt"/>
              <a:ea typeface="Calibri" panose="020F0502020204030204" pitchFamily="34" charset="0"/>
            </a:endParaRPr>
          </a:p>
          <a:p>
            <a:pPr marL="0" marR="0" algn="l" fontAlgn="ctr">
              <a:lnSpc>
                <a:spcPts val="1575"/>
              </a:lnSpc>
              <a:spcBef>
                <a:spcPts val="1500"/>
              </a:spcBef>
              <a:spcAft>
                <a:spcPts val="0"/>
              </a:spcAft>
            </a:pPr>
            <a:r>
              <a:rPr lang="en-US" sz="1100" b="1" dirty="0">
                <a:solidFill>
                  <a:srgbClr val="000000"/>
                </a:solidFill>
                <a:effectLst/>
                <a:latin typeface="+mj-lt"/>
                <a:ea typeface="Calibri" panose="020F0502020204030204" pitchFamily="34" charset="0"/>
              </a:rPr>
              <a:t>The following goods will not be subject to additional reciprocal tariffs </a:t>
            </a:r>
            <a:r>
              <a:rPr lang="en-US" sz="1100" i="1" dirty="0">
                <a:solidFill>
                  <a:srgbClr val="000000"/>
                </a:solidFill>
                <a:effectLst/>
                <a:latin typeface="+mj-lt"/>
                <a:ea typeface="Calibri" panose="020F0502020204030204" pitchFamily="34" charset="0"/>
              </a:rPr>
              <a:t>(see </a:t>
            </a:r>
            <a:r>
              <a:rPr lang="en-US" sz="1100" i="1" u="sng" dirty="0">
                <a:solidFill>
                  <a:srgbClr val="000000"/>
                </a:solidFill>
                <a:effectLst/>
                <a:latin typeface="+mj-lt"/>
                <a:ea typeface="Calibri" panose="020F0502020204030204" pitchFamily="34" charset="0"/>
                <a:hlinkClick r:id="rId2"/>
              </a:rPr>
              <a:t>Annex II of the Executive Order </a:t>
            </a:r>
            <a:r>
              <a:rPr lang="en-US" sz="1100" i="1" dirty="0">
                <a:solidFill>
                  <a:srgbClr val="000000"/>
                </a:solidFill>
                <a:effectLst/>
                <a:latin typeface="+mj-lt"/>
                <a:ea typeface="Calibri" panose="020F0502020204030204" pitchFamily="34" charset="0"/>
              </a:rPr>
              <a:t> for the full list)</a:t>
            </a:r>
            <a:r>
              <a:rPr lang="en-US" sz="1100" b="1" dirty="0">
                <a:solidFill>
                  <a:srgbClr val="000000"/>
                </a:solidFill>
                <a:effectLst/>
                <a:latin typeface="+mj-lt"/>
                <a:ea typeface="Calibri" panose="020F0502020204030204" pitchFamily="34" charset="0"/>
              </a:rPr>
              <a:t>:</a:t>
            </a:r>
            <a:endParaRPr lang="en-US" sz="1100" b="1" dirty="0">
              <a:effectLst/>
              <a:latin typeface="+mj-lt"/>
              <a:ea typeface="Calibri" panose="020F0502020204030204" pitchFamily="34" charset="0"/>
            </a:endParaRPr>
          </a:p>
          <a:p>
            <a:pPr marL="342900" marR="0" lvl="0" indent="-342900" algn="l" fontAlgn="ctr">
              <a:lnSpc>
                <a:spcPct val="100000"/>
              </a:lnSpc>
              <a:spcBef>
                <a:spcPts val="1500"/>
              </a:spcBef>
              <a:spcAft>
                <a:spcPts val="0"/>
              </a:spcAft>
              <a:buFont typeface="+mj-lt"/>
              <a:buAutoNum type="arabicPeriod"/>
              <a:tabLst>
                <a:tab pos="457200" algn="l"/>
              </a:tabLst>
            </a:pPr>
            <a:r>
              <a:rPr lang="en-US" sz="1100" dirty="0">
                <a:solidFill>
                  <a:srgbClr val="000000"/>
                </a:solidFill>
                <a:effectLst/>
                <a:latin typeface="+mj-lt"/>
                <a:ea typeface="Times New Roman" panose="02020603050405020304" pitchFamily="18" charset="0"/>
              </a:rPr>
              <a:t>Steel and aluminum articles subject to Section 232 tariffs;</a:t>
            </a:r>
            <a:endParaRPr lang="en-US" sz="1100" dirty="0">
              <a:effectLst/>
              <a:latin typeface="+mj-lt"/>
              <a:ea typeface="Calibri" panose="020F0502020204030204" pitchFamily="34" charset="0"/>
            </a:endParaRPr>
          </a:p>
          <a:p>
            <a:pPr marL="342900" marR="0" lvl="0" indent="-342900" algn="l" fontAlgn="ctr">
              <a:lnSpc>
                <a:spcPct val="100000"/>
              </a:lnSpc>
              <a:spcBef>
                <a:spcPts val="1500"/>
              </a:spcBef>
              <a:spcAft>
                <a:spcPts val="0"/>
              </a:spcAft>
              <a:buFont typeface="+mj-lt"/>
              <a:buAutoNum type="arabicPeriod"/>
              <a:tabLst>
                <a:tab pos="457200" algn="l"/>
              </a:tabLst>
            </a:pPr>
            <a:r>
              <a:rPr lang="en-US" sz="1100" dirty="0">
                <a:solidFill>
                  <a:srgbClr val="000000"/>
                </a:solidFill>
                <a:effectLst/>
                <a:latin typeface="+mj-lt"/>
                <a:ea typeface="Times New Roman" panose="02020603050405020304" pitchFamily="18" charset="0"/>
              </a:rPr>
              <a:t>Autos and auto parts subject to the additional duties imposed in Proclamation 10908;</a:t>
            </a:r>
            <a:endParaRPr lang="en-US" sz="1100" dirty="0">
              <a:effectLst/>
              <a:latin typeface="+mj-lt"/>
              <a:ea typeface="Calibri" panose="020F0502020204030204" pitchFamily="34" charset="0"/>
            </a:endParaRPr>
          </a:p>
          <a:p>
            <a:pPr marL="342900" marR="0" lvl="0" indent="-342900" algn="l" fontAlgn="ctr">
              <a:lnSpc>
                <a:spcPct val="100000"/>
              </a:lnSpc>
              <a:spcBef>
                <a:spcPts val="1500"/>
              </a:spcBef>
              <a:spcAft>
                <a:spcPts val="0"/>
              </a:spcAft>
              <a:buFont typeface="+mj-lt"/>
              <a:buAutoNum type="arabicPeriod"/>
              <a:tabLst>
                <a:tab pos="457200" algn="l"/>
              </a:tabLst>
            </a:pPr>
            <a:r>
              <a:rPr lang="en-US" sz="1100" dirty="0">
                <a:solidFill>
                  <a:srgbClr val="000000"/>
                </a:solidFill>
                <a:effectLst/>
                <a:latin typeface="+mj-lt"/>
                <a:ea typeface="Times New Roman" panose="02020603050405020304" pitchFamily="18" charset="0"/>
              </a:rPr>
              <a:t>Copper, pharmaceuticals, semiconductors, lumber articles, energy, energy products, bullion, and certain critical minerals that are not available in the United States and other products enumerated in Annex II;</a:t>
            </a:r>
            <a:endParaRPr lang="en-US" sz="1100" dirty="0">
              <a:effectLst/>
              <a:latin typeface="+mj-lt"/>
              <a:ea typeface="Calibri" panose="020F0502020204030204" pitchFamily="34" charset="0"/>
            </a:endParaRPr>
          </a:p>
          <a:p>
            <a:pPr marL="342900" marR="0" lvl="0" indent="-342900" algn="l" fontAlgn="ctr">
              <a:lnSpc>
                <a:spcPct val="100000"/>
              </a:lnSpc>
              <a:spcBef>
                <a:spcPts val="1500"/>
              </a:spcBef>
              <a:spcAft>
                <a:spcPts val="0"/>
              </a:spcAft>
              <a:buFont typeface="+mj-lt"/>
              <a:buAutoNum type="arabicPeriod"/>
              <a:tabLst>
                <a:tab pos="457200" algn="l"/>
              </a:tabLst>
            </a:pPr>
            <a:r>
              <a:rPr lang="en-US" sz="1100" dirty="0">
                <a:solidFill>
                  <a:srgbClr val="000000"/>
                </a:solidFill>
                <a:effectLst/>
                <a:latin typeface="+mj-lt"/>
                <a:ea typeface="Times New Roman" panose="02020603050405020304" pitchFamily="18" charset="0"/>
              </a:rPr>
              <a:t>All articles that may become subject to future Section 232 tariffs.</a:t>
            </a:r>
            <a:endParaRPr lang="en-US" sz="1100" dirty="0">
              <a:effectLst/>
              <a:latin typeface="+mj-lt"/>
              <a:ea typeface="Calibri" panose="020F0502020204030204" pitchFamily="34" charset="0"/>
            </a:endParaRPr>
          </a:p>
        </p:txBody>
      </p:sp>
      <p:sp>
        <p:nvSpPr>
          <p:cNvPr id="4" name="Rounded Rectangle 7">
            <a:extLst>
              <a:ext uri="{FF2B5EF4-FFF2-40B4-BE49-F238E27FC236}">
                <a16:creationId xmlns:a16="http://schemas.microsoft.com/office/drawing/2014/main" id="{B024DF05-BC5E-4F98-8C0B-091A3E871D2A}"/>
              </a:ext>
            </a:extLst>
          </p:cNvPr>
          <p:cNvSpPr/>
          <p:nvPr/>
        </p:nvSpPr>
        <p:spPr>
          <a:xfrm>
            <a:off x="443315" y="1366147"/>
            <a:ext cx="4217462" cy="5125666"/>
          </a:xfrm>
          <a:prstGeom prst="roundRect">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5" name="TextBox 4">
            <a:extLst>
              <a:ext uri="{FF2B5EF4-FFF2-40B4-BE49-F238E27FC236}">
                <a16:creationId xmlns:a16="http://schemas.microsoft.com/office/drawing/2014/main" id="{92C98BC1-A1E4-4C47-B099-841D76CD5025}"/>
              </a:ext>
            </a:extLst>
          </p:cNvPr>
          <p:cNvSpPr txBox="1"/>
          <p:nvPr/>
        </p:nvSpPr>
        <p:spPr>
          <a:xfrm>
            <a:off x="585430" y="1588305"/>
            <a:ext cx="3933232" cy="4809009"/>
          </a:xfrm>
          <a:prstGeom prst="rect">
            <a:avLst/>
          </a:prstGeom>
          <a:noFill/>
        </p:spPr>
        <p:txBody>
          <a:bodyPr wrap="square" rtlCol="0">
            <a:spAutoFit/>
          </a:bodyPr>
          <a:lstStyle/>
          <a:p>
            <a:pPr marL="0" marR="0" algn="ctr" fontAlgn="ctr">
              <a:spcBef>
                <a:spcPts val="1500"/>
              </a:spcBef>
              <a:spcAft>
                <a:spcPts val="0"/>
              </a:spcAft>
            </a:pPr>
            <a:r>
              <a:rPr lang="en-US" sz="1400" b="1" dirty="0">
                <a:solidFill>
                  <a:srgbClr val="000000"/>
                </a:solidFill>
                <a:effectLst/>
                <a:latin typeface="+mj-lt"/>
                <a:ea typeface="Calibri" panose="020F0502020204030204" pitchFamily="34" charset="0"/>
              </a:rPr>
              <a:t>Suspension of Country-Specific Ad Valorem Rates of Duty</a:t>
            </a:r>
            <a:r>
              <a:rPr lang="en-US" sz="1400" dirty="0">
                <a:solidFill>
                  <a:srgbClr val="000000"/>
                </a:solidFill>
                <a:effectLst/>
                <a:latin typeface="+mj-lt"/>
                <a:ea typeface="Calibri" panose="020F0502020204030204" pitchFamily="34" charset="0"/>
              </a:rPr>
              <a:t>. Effective with respect to goods entered for consumption, or withdrawn from warehouse for consumption, on or after 12:01 AM EDT on April 10th, 2025, enforcement of the second paragraph of section 3(a) of Executive Order 14257 is suspended until 12:01 AM EDT on July 9th, 2025.  Effective at 12:01 AM EDT on April 10th, 2025, and until 12:01 AM EDT on July 9th, 2025, all articles imported into the customs territory of the United States from the trading partners enumerated in Annex I to Executive Order 14257 shall be, consistent with law, subject to an additional ad valorem rate of duty of 10 percent, subject to all applicable exceptions set forth in Executive Order 14257.</a:t>
            </a:r>
            <a:endParaRPr lang="en-US" sz="1400" dirty="0">
              <a:effectLst/>
              <a:latin typeface="+mj-lt"/>
              <a:ea typeface="Calibri" panose="020F0502020204030204" pitchFamily="34" charset="0"/>
            </a:endParaRPr>
          </a:p>
          <a:p>
            <a:pPr marL="0" marR="0" algn="ctr" fontAlgn="ctr">
              <a:spcBef>
                <a:spcPts val="1500"/>
              </a:spcBef>
              <a:spcAft>
                <a:spcPts val="0"/>
              </a:spcAft>
            </a:pPr>
            <a:r>
              <a:rPr lang="en-US" sz="1400" b="1" dirty="0">
                <a:solidFill>
                  <a:srgbClr val="000000"/>
                </a:solidFill>
                <a:effectLst/>
                <a:latin typeface="+mj-lt"/>
                <a:ea typeface="Calibri" panose="020F0502020204030204" pitchFamily="34" charset="0"/>
              </a:rPr>
              <a:t>9903.01.25:</a:t>
            </a:r>
            <a:r>
              <a:rPr lang="en-US" sz="1400" dirty="0">
                <a:solidFill>
                  <a:srgbClr val="000000"/>
                </a:solidFill>
                <a:effectLst/>
                <a:latin typeface="+mj-lt"/>
                <a:ea typeface="Calibri" panose="020F0502020204030204" pitchFamily="34" charset="0"/>
              </a:rPr>
              <a:t> Additional ad valorem duty rate of 10%.</a:t>
            </a:r>
            <a:endParaRPr lang="en-US" sz="1400" dirty="0">
              <a:effectLst/>
              <a:latin typeface="+mj-lt"/>
              <a:ea typeface="Calibri" panose="020F0502020204030204" pitchFamily="34" charset="0"/>
            </a:endParaRPr>
          </a:p>
        </p:txBody>
      </p:sp>
      <p:sp>
        <p:nvSpPr>
          <p:cNvPr id="6" name="Text Placeholder 9">
            <a:extLst>
              <a:ext uri="{FF2B5EF4-FFF2-40B4-BE49-F238E27FC236}">
                <a16:creationId xmlns:a16="http://schemas.microsoft.com/office/drawing/2014/main" id="{B652C398-E8B3-4A8B-A771-4D851AB49399}"/>
              </a:ext>
            </a:extLst>
          </p:cNvPr>
          <p:cNvSpPr txBox="1">
            <a:spLocks/>
          </p:cNvSpPr>
          <p:nvPr/>
        </p:nvSpPr>
        <p:spPr>
          <a:xfrm>
            <a:off x="4944862" y="1366147"/>
            <a:ext cx="6708760" cy="444316"/>
          </a:xfrm>
          <a:prstGeom prst="rect">
            <a:avLst/>
          </a:prstGeom>
          <a:gradFill>
            <a:gsLst>
              <a:gs pos="0">
                <a:schemeClr val="accent6"/>
              </a:gs>
              <a:gs pos="100000">
                <a:schemeClr val="accent5">
                  <a:lumMod val="5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400" dirty="0"/>
              <a:t>Exceptions</a:t>
            </a:r>
          </a:p>
        </p:txBody>
      </p:sp>
    </p:spTree>
    <p:extLst>
      <p:ext uri="{BB962C8B-B14F-4D97-AF65-F5344CB8AC3E}">
        <p14:creationId xmlns:p14="http://schemas.microsoft.com/office/powerpoint/2010/main" val="236291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A52E81-77C4-4CD3-8DD0-66182BCCB46D}"/>
              </a:ext>
            </a:extLst>
          </p:cNvPr>
          <p:cNvSpPr>
            <a:spLocks noGrp="1"/>
          </p:cNvSpPr>
          <p:nvPr>
            <p:ph type="title"/>
          </p:nvPr>
        </p:nvSpPr>
        <p:spPr/>
        <p:txBody>
          <a:bodyPr/>
          <a:lstStyle/>
          <a:p>
            <a:r>
              <a:rPr lang="en-US" dirty="0">
                <a:solidFill>
                  <a:schemeClr val="accent6"/>
                </a:solidFill>
              </a:rPr>
              <a:t>All Other Country Reciprocal Tariffs</a:t>
            </a:r>
          </a:p>
        </p:txBody>
      </p:sp>
      <p:sp>
        <p:nvSpPr>
          <p:cNvPr id="13" name="Text Placeholder 9">
            <a:extLst>
              <a:ext uri="{FF2B5EF4-FFF2-40B4-BE49-F238E27FC236}">
                <a16:creationId xmlns:a16="http://schemas.microsoft.com/office/drawing/2014/main" id="{23CFD523-1400-4C9C-8E30-18F812706EA7}"/>
              </a:ext>
            </a:extLst>
          </p:cNvPr>
          <p:cNvSpPr txBox="1">
            <a:spLocks/>
          </p:cNvSpPr>
          <p:nvPr/>
        </p:nvSpPr>
        <p:spPr>
          <a:xfrm>
            <a:off x="298683" y="1383125"/>
            <a:ext cx="6270792" cy="440987"/>
          </a:xfrm>
          <a:prstGeom prst="rect">
            <a:avLst/>
          </a:prstGeom>
          <a:gradFill>
            <a:gsLst>
              <a:gs pos="0">
                <a:schemeClr val="accent1"/>
              </a:gs>
              <a:gs pos="100000">
                <a:schemeClr val="accent1">
                  <a:lumMod val="40000"/>
                  <a:lumOff val="6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entury Gothic" panose="020F0302020204030204"/>
                <a:ea typeface="+mn-ea"/>
                <a:cs typeface="+mn-cs"/>
              </a:rPr>
              <a:t>Chapter 98</a:t>
            </a:r>
          </a:p>
        </p:txBody>
      </p:sp>
      <p:sp>
        <p:nvSpPr>
          <p:cNvPr id="14" name="Text Placeholder 9">
            <a:extLst>
              <a:ext uri="{FF2B5EF4-FFF2-40B4-BE49-F238E27FC236}">
                <a16:creationId xmlns:a16="http://schemas.microsoft.com/office/drawing/2014/main" id="{221C61D5-DD92-4379-94CB-E349049CBD80}"/>
              </a:ext>
            </a:extLst>
          </p:cNvPr>
          <p:cNvSpPr txBox="1">
            <a:spLocks/>
          </p:cNvSpPr>
          <p:nvPr/>
        </p:nvSpPr>
        <p:spPr>
          <a:xfrm>
            <a:off x="298684" y="1827442"/>
            <a:ext cx="6270792" cy="4784372"/>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50" b="0" i="0" u="none" strike="noStrike" kern="1200" cap="none" spc="0" normalizeH="0" baseline="0" noProof="0" dirty="0">
                <a:ln>
                  <a:noFill/>
                </a:ln>
                <a:solidFill>
                  <a:srgbClr val="000000"/>
                </a:solidFill>
                <a:effectLst/>
                <a:uLnTx/>
                <a:uFillTx/>
                <a:latin typeface="Century Gothic" panose="020F0302020204030204"/>
                <a:ea typeface="+mn-ea"/>
                <a:cs typeface="+mn-cs"/>
              </a:rPr>
              <a:t>Chapter 98 of the Harmonized Tariff Schedule (HTSUS) of the US contains "special classification provisions" that allow importers to potentially avoid or reduce import duties on certain goods.</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lang="en-US" sz="500" dirty="0">
                <a:solidFill>
                  <a:srgbClr val="000000"/>
                </a:solidFill>
                <a:latin typeface="Century Gothic" panose="020F0302020204030204"/>
              </a:rPr>
              <a:t> </a:t>
            </a:r>
            <a:endParaRPr kumimoji="0" lang="en-US" sz="500" b="0" i="0" u="none" strike="noStrike" kern="1200" cap="none" spc="0" normalizeH="0" baseline="0" noProof="0" dirty="0">
              <a:ln>
                <a:noFill/>
              </a:ln>
              <a:solidFill>
                <a:srgbClr val="000000"/>
              </a:solidFill>
              <a:effectLst/>
              <a:uLnTx/>
              <a:uFillTx/>
              <a:latin typeface="Century Gothic" panose="020F0302020204030204"/>
              <a:ea typeface="+mn-ea"/>
              <a:cs typeface="+mn-cs"/>
            </a:endParaRP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50" b="0" i="0" u="none" strike="noStrike" kern="1200" cap="none" spc="0" normalizeH="0" baseline="0" noProof="0" dirty="0">
                <a:ln>
                  <a:noFill/>
                </a:ln>
                <a:solidFill>
                  <a:srgbClr val="000000"/>
                </a:solidFill>
                <a:effectLst/>
                <a:uLnTx/>
                <a:uFillTx/>
                <a:latin typeface="Century Gothic" panose="020F0302020204030204"/>
                <a:ea typeface="+mn-ea"/>
                <a:cs typeface="+mn-cs"/>
              </a:rPr>
              <a:t>The additional duties imposed by the headings above shall not apply to goods for which entry is properly claimed under a provision of chapter 98 of HTSUS pursuant to applicable US Customs and Border Protection (CBP) regulations, and whenever CBP agrees that entry under such a provision is appropriate, except for goods entered under heading 9802.00.80; and subheadings 9802.00.40, 9802.00.50, and 9802.00.60. For subheadings 9802.00.40, 9802.00.50, and 9802.00.60, the additional duties apply to the value of repairs, alterations, or processing performed, as described in the applicable subheading. For heading 9802.00.80, the additional duties apply to the value of the article assembled abroad, less the cost or value of such products of the United States, as described.</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endParaRPr kumimoji="0" lang="en-US" sz="1900" b="0" i="1"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15" name="Text Placeholder 9">
            <a:extLst>
              <a:ext uri="{FF2B5EF4-FFF2-40B4-BE49-F238E27FC236}">
                <a16:creationId xmlns:a16="http://schemas.microsoft.com/office/drawing/2014/main" id="{30D14DC6-2BC3-4EAD-AFCD-561336B90462}"/>
              </a:ext>
            </a:extLst>
          </p:cNvPr>
          <p:cNvSpPr txBox="1">
            <a:spLocks/>
          </p:cNvSpPr>
          <p:nvPr/>
        </p:nvSpPr>
        <p:spPr>
          <a:xfrm>
            <a:off x="6884835" y="1383125"/>
            <a:ext cx="4937460" cy="440987"/>
          </a:xfrm>
          <a:prstGeom prst="rect">
            <a:avLst/>
          </a:prstGeom>
          <a:gradFill>
            <a:gsLst>
              <a:gs pos="0">
                <a:schemeClr val="accent1"/>
              </a:gs>
              <a:gs pos="100000">
                <a:schemeClr val="accent1">
                  <a:lumMod val="40000"/>
                  <a:lumOff val="6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entury Gothic" panose="020F0302020204030204"/>
                <a:ea typeface="+mn-ea"/>
                <a:cs typeface="+mn-cs"/>
              </a:rPr>
              <a:t>Foreign Trade Zone</a:t>
            </a:r>
          </a:p>
        </p:txBody>
      </p:sp>
      <p:sp>
        <p:nvSpPr>
          <p:cNvPr id="16" name="Text Placeholder 9">
            <a:extLst>
              <a:ext uri="{FF2B5EF4-FFF2-40B4-BE49-F238E27FC236}">
                <a16:creationId xmlns:a16="http://schemas.microsoft.com/office/drawing/2014/main" id="{ED5B683A-220C-4399-A138-56DBF4B513D0}"/>
              </a:ext>
            </a:extLst>
          </p:cNvPr>
          <p:cNvSpPr txBox="1">
            <a:spLocks/>
          </p:cNvSpPr>
          <p:nvPr/>
        </p:nvSpPr>
        <p:spPr>
          <a:xfrm>
            <a:off x="6884836" y="1827441"/>
            <a:ext cx="4937460" cy="3422167"/>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Century Gothic" panose="020F0302020204030204"/>
                <a:ea typeface="+mn-ea"/>
                <a:cs typeface="+mn-cs"/>
              </a:rPr>
              <a:t>Subject articles, excluding those encompassed by 50 U.S.C. 1702(b), except those that are eligible for admission to a foreign trade zone under "domestic status" as defined in 19 CFR 146.43, and are admitted into a United States foreign trade zone on or after 12:01 AM EDT on April 9th, 2025, must be admitted as "privileged foreign status" as defined in 19 CFR 146.41. Such articles will be subject, upon entry for consumption, to the duties imposed by this order and the rates of duty related to the classification under the applicable HTSUS subheading in effect at the time of admission into the United States foreign trade zone.</a:t>
            </a:r>
            <a:endParaRPr kumimoji="0" lang="en-US" sz="1600" b="0" i="1"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17" name="Rectangle 16">
            <a:extLst>
              <a:ext uri="{FF2B5EF4-FFF2-40B4-BE49-F238E27FC236}">
                <a16:creationId xmlns:a16="http://schemas.microsoft.com/office/drawing/2014/main" id="{FB88D3FD-5271-44E4-B2F9-DCD76AA04ED5}"/>
              </a:ext>
            </a:extLst>
          </p:cNvPr>
          <p:cNvSpPr/>
          <p:nvPr/>
        </p:nvSpPr>
        <p:spPr>
          <a:xfrm>
            <a:off x="6884833" y="5401322"/>
            <a:ext cx="4943179" cy="1210492"/>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8" name="TextBox 17">
            <a:extLst>
              <a:ext uri="{FF2B5EF4-FFF2-40B4-BE49-F238E27FC236}">
                <a16:creationId xmlns:a16="http://schemas.microsoft.com/office/drawing/2014/main" id="{10F61CD0-2A10-4680-886F-797539419B96}"/>
              </a:ext>
            </a:extLst>
          </p:cNvPr>
          <p:cNvSpPr txBox="1"/>
          <p:nvPr/>
        </p:nvSpPr>
        <p:spPr>
          <a:xfrm>
            <a:off x="6889471" y="5483348"/>
            <a:ext cx="4943179" cy="1046440"/>
          </a:xfrm>
          <a:prstGeom prst="rect">
            <a:avLst/>
          </a:prstGeom>
          <a:noFill/>
        </p:spPr>
        <p:txBody>
          <a:bodyPr wrap="square" rtlCol="0">
            <a:spAutoFit/>
          </a:bodyPr>
          <a:lstStyle/>
          <a:p>
            <a:pPr algn="ctr"/>
            <a:r>
              <a:rPr lang="en-US" sz="2400" b="1" u="sng" dirty="0">
                <a:solidFill>
                  <a:schemeClr val="accent6"/>
                </a:solidFill>
                <a:latin typeface="Century Gothic" panose="020B0502020202020204" pitchFamily="34" charset="0"/>
                <a:cs typeface="Lato Light"/>
              </a:rPr>
              <a:t>Drawback</a:t>
            </a:r>
          </a:p>
          <a:p>
            <a:pPr algn="ctr"/>
            <a:r>
              <a:rPr lang="en-US" sz="1000" b="1" dirty="0">
                <a:solidFill>
                  <a:schemeClr val="accent6"/>
                </a:solidFill>
                <a:latin typeface="Century Gothic" panose="020B0502020202020204" pitchFamily="34" charset="0"/>
                <a:cs typeface="Lato Light"/>
              </a:rPr>
              <a:t> </a:t>
            </a:r>
          </a:p>
          <a:p>
            <a:pPr algn="ctr"/>
            <a:r>
              <a:rPr lang="en-US" sz="1400" dirty="0">
                <a:solidFill>
                  <a:schemeClr val="accent6"/>
                </a:solidFill>
                <a:latin typeface="Century Gothic" panose="020B0502020202020204" pitchFamily="34" charset="0"/>
                <a:cs typeface="Lato Light"/>
              </a:rPr>
              <a:t>Drawback is available with respect to the additional duties imposed pursuant to the Executive Order.</a:t>
            </a:r>
          </a:p>
        </p:txBody>
      </p:sp>
    </p:spTree>
    <p:extLst>
      <p:ext uri="{BB962C8B-B14F-4D97-AF65-F5344CB8AC3E}">
        <p14:creationId xmlns:p14="http://schemas.microsoft.com/office/powerpoint/2010/main" val="1080957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3C6CA8-F13D-4596-92E9-CCDDE50F4CB0}"/>
              </a:ext>
            </a:extLst>
          </p:cNvPr>
          <p:cNvSpPr>
            <a:spLocks noGrp="1"/>
          </p:cNvSpPr>
          <p:nvPr>
            <p:ph type="title"/>
          </p:nvPr>
        </p:nvSpPr>
        <p:spPr/>
        <p:txBody>
          <a:bodyPr/>
          <a:lstStyle/>
          <a:p>
            <a:r>
              <a:rPr lang="en-US" dirty="0">
                <a:solidFill>
                  <a:schemeClr val="accent6"/>
                </a:solidFill>
              </a:rPr>
              <a:t>How tariffs “stack”</a:t>
            </a:r>
          </a:p>
        </p:txBody>
      </p:sp>
      <p:sp>
        <p:nvSpPr>
          <p:cNvPr id="3" name="Rectangle 2">
            <a:extLst>
              <a:ext uri="{FF2B5EF4-FFF2-40B4-BE49-F238E27FC236}">
                <a16:creationId xmlns:a16="http://schemas.microsoft.com/office/drawing/2014/main" id="{6E7C75A3-F67E-4F82-BC41-3E2294ADE021}"/>
              </a:ext>
            </a:extLst>
          </p:cNvPr>
          <p:cNvSpPr/>
          <p:nvPr/>
        </p:nvSpPr>
        <p:spPr>
          <a:xfrm>
            <a:off x="253029" y="1474623"/>
            <a:ext cx="4958163" cy="2467062"/>
          </a:xfrm>
          <a:prstGeom prst="rect">
            <a:avLst/>
          </a:prstGeom>
          <a:solidFill>
            <a:srgbClr val="A7193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4" name="TextBox 3">
            <a:extLst>
              <a:ext uri="{FF2B5EF4-FFF2-40B4-BE49-F238E27FC236}">
                <a16:creationId xmlns:a16="http://schemas.microsoft.com/office/drawing/2014/main" id="{E5E6D39C-353B-46D0-BCE3-F2B28E31C497}"/>
              </a:ext>
            </a:extLst>
          </p:cNvPr>
          <p:cNvSpPr txBox="1"/>
          <p:nvPr/>
        </p:nvSpPr>
        <p:spPr>
          <a:xfrm>
            <a:off x="350682" y="1553070"/>
            <a:ext cx="4753092" cy="2369880"/>
          </a:xfrm>
          <a:prstGeom prst="rect">
            <a:avLst/>
          </a:prstGeom>
          <a:noFill/>
        </p:spPr>
        <p:txBody>
          <a:bodyPr wrap="square" rtlCol="0">
            <a:spAutoFit/>
          </a:bodyPr>
          <a:lstStyle/>
          <a:p>
            <a:pPr algn="ctr"/>
            <a:r>
              <a:rPr lang="en-US" sz="2000" b="1" dirty="0">
                <a:solidFill>
                  <a:schemeClr val="bg1"/>
                </a:solidFill>
                <a:latin typeface="Century Gothic" panose="020B0502020202020204" pitchFamily="34" charset="0"/>
                <a:cs typeface="Lato Light"/>
              </a:rPr>
              <a:t>Goods </a:t>
            </a:r>
            <a:r>
              <a:rPr lang="en-US" sz="2000" b="1" u="sng" dirty="0">
                <a:solidFill>
                  <a:schemeClr val="bg1"/>
                </a:solidFill>
                <a:latin typeface="Century Gothic" panose="020B0502020202020204" pitchFamily="34" charset="0"/>
                <a:cs typeface="Lato Light"/>
              </a:rPr>
              <a:t>NOT</a:t>
            </a:r>
            <a:r>
              <a:rPr lang="en-US" sz="2000" b="1" dirty="0">
                <a:solidFill>
                  <a:schemeClr val="bg1"/>
                </a:solidFill>
                <a:latin typeface="Century Gothic" panose="020B0502020202020204" pitchFamily="34" charset="0"/>
                <a:cs typeface="Lato Light"/>
              </a:rPr>
              <a:t> subject to Section 232:</a:t>
            </a:r>
          </a:p>
          <a:p>
            <a:endParaRPr lang="en-US" sz="1600" dirty="0">
              <a:solidFill>
                <a:schemeClr val="bg1"/>
              </a:solidFill>
              <a:latin typeface="Century Gothic" panose="020B0502020202020204" pitchFamily="34" charset="0"/>
              <a:cs typeface="Lato Light"/>
            </a:endParaRP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Regular MFN General Duty Rate %</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AD/CVD (if applicable)-Country Specific</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Section 301 Duty Rate (if applicable) -China only</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Original IEEPA Duty Rate- China only</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Reciprocal Duty Rate: 10%-(China, Canada &amp; Mexico are NOT included)</a:t>
            </a:r>
          </a:p>
        </p:txBody>
      </p:sp>
      <p:sp>
        <p:nvSpPr>
          <p:cNvPr id="5" name="Rectangle 4">
            <a:extLst>
              <a:ext uri="{FF2B5EF4-FFF2-40B4-BE49-F238E27FC236}">
                <a16:creationId xmlns:a16="http://schemas.microsoft.com/office/drawing/2014/main" id="{F1B55861-67CD-4FC8-831E-02F9383AE4DB}"/>
              </a:ext>
            </a:extLst>
          </p:cNvPr>
          <p:cNvSpPr/>
          <p:nvPr/>
        </p:nvSpPr>
        <p:spPr>
          <a:xfrm>
            <a:off x="253029" y="4086240"/>
            <a:ext cx="4958163" cy="2467062"/>
          </a:xfrm>
          <a:prstGeom prst="rect">
            <a:avLst/>
          </a:prstGeom>
          <a:solidFill>
            <a:schemeClr val="accent6">
              <a:lumMod val="75000"/>
              <a:lumOff val="2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6" name="TextBox 5">
            <a:extLst>
              <a:ext uri="{FF2B5EF4-FFF2-40B4-BE49-F238E27FC236}">
                <a16:creationId xmlns:a16="http://schemas.microsoft.com/office/drawing/2014/main" id="{7111C3E7-5E7F-4226-8520-9C0E2563FD10}"/>
              </a:ext>
            </a:extLst>
          </p:cNvPr>
          <p:cNvSpPr txBox="1"/>
          <p:nvPr/>
        </p:nvSpPr>
        <p:spPr>
          <a:xfrm>
            <a:off x="350682" y="4227164"/>
            <a:ext cx="4753092" cy="2185214"/>
          </a:xfrm>
          <a:prstGeom prst="rect">
            <a:avLst/>
          </a:prstGeom>
          <a:noFill/>
        </p:spPr>
        <p:txBody>
          <a:bodyPr wrap="square" rtlCol="0">
            <a:spAutoFit/>
          </a:bodyPr>
          <a:lstStyle/>
          <a:p>
            <a:pPr algn="ctr"/>
            <a:r>
              <a:rPr lang="en-US" sz="2000" b="1" dirty="0">
                <a:solidFill>
                  <a:schemeClr val="bg1"/>
                </a:solidFill>
                <a:latin typeface="Century Gothic" panose="020B0502020202020204" pitchFamily="34" charset="0"/>
                <a:cs typeface="Lato Light"/>
              </a:rPr>
              <a:t>Goods that </a:t>
            </a:r>
            <a:r>
              <a:rPr lang="en-US" sz="2000" b="1" u="sng" dirty="0">
                <a:solidFill>
                  <a:schemeClr val="bg1"/>
                </a:solidFill>
                <a:latin typeface="Century Gothic" panose="020B0502020202020204" pitchFamily="34" charset="0"/>
                <a:cs typeface="Lato Light"/>
              </a:rPr>
              <a:t>ARE</a:t>
            </a:r>
            <a:r>
              <a:rPr lang="en-US" sz="2000" b="1" dirty="0">
                <a:solidFill>
                  <a:schemeClr val="bg1"/>
                </a:solidFill>
                <a:latin typeface="Century Gothic" panose="020B0502020202020204" pitchFamily="34" charset="0"/>
                <a:cs typeface="Lato Light"/>
              </a:rPr>
              <a:t> subject </a:t>
            </a:r>
          </a:p>
          <a:p>
            <a:pPr algn="ctr"/>
            <a:r>
              <a:rPr lang="en-US" sz="2000" b="1" dirty="0">
                <a:solidFill>
                  <a:schemeClr val="bg1"/>
                </a:solidFill>
                <a:latin typeface="Century Gothic" panose="020B0502020202020204" pitchFamily="34" charset="0"/>
                <a:cs typeface="Lato Light"/>
              </a:rPr>
              <a:t>to Section 232:</a:t>
            </a:r>
          </a:p>
          <a:p>
            <a:endParaRPr lang="en-US" sz="1600" dirty="0">
              <a:solidFill>
                <a:schemeClr val="bg1"/>
              </a:solidFill>
              <a:latin typeface="Century Gothic" panose="020B0502020202020204" pitchFamily="34" charset="0"/>
              <a:cs typeface="Lato Light"/>
            </a:endParaRP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Regular MFN Duty Rate</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AD/CVD (if applicable)</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Section 301 Duty Rate (if applicable) </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Original IEEPA Duty Rate</a:t>
            </a:r>
          </a:p>
          <a:p>
            <a:pPr marL="285750" indent="-285750">
              <a:buFont typeface="Arial" panose="020B0604020202020204" pitchFamily="34" charset="0"/>
              <a:buChar char="•"/>
            </a:pPr>
            <a:r>
              <a:rPr lang="en-US" sz="1600" dirty="0">
                <a:solidFill>
                  <a:schemeClr val="bg1"/>
                </a:solidFill>
                <a:latin typeface="Century Gothic" panose="020B0502020202020204" pitchFamily="34" charset="0"/>
                <a:cs typeface="Lato Light"/>
              </a:rPr>
              <a:t>Section 232 Duty Rate</a:t>
            </a:r>
          </a:p>
        </p:txBody>
      </p:sp>
      <p:sp>
        <p:nvSpPr>
          <p:cNvPr id="7" name="Rectangle 6">
            <a:extLst>
              <a:ext uri="{FF2B5EF4-FFF2-40B4-BE49-F238E27FC236}">
                <a16:creationId xmlns:a16="http://schemas.microsoft.com/office/drawing/2014/main" id="{E2DC51E9-9AFD-47CF-B4A6-1B284264D532}"/>
              </a:ext>
            </a:extLst>
          </p:cNvPr>
          <p:cNvSpPr/>
          <p:nvPr/>
        </p:nvSpPr>
        <p:spPr>
          <a:xfrm>
            <a:off x="5375018" y="1485669"/>
            <a:ext cx="6563953" cy="2456016"/>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8" name="TextBox 7">
            <a:extLst>
              <a:ext uri="{FF2B5EF4-FFF2-40B4-BE49-F238E27FC236}">
                <a16:creationId xmlns:a16="http://schemas.microsoft.com/office/drawing/2014/main" id="{FA594737-96BF-44BA-AFBA-4C7D56257862}"/>
              </a:ext>
            </a:extLst>
          </p:cNvPr>
          <p:cNvSpPr txBox="1"/>
          <p:nvPr/>
        </p:nvSpPr>
        <p:spPr>
          <a:xfrm>
            <a:off x="5375017" y="1553070"/>
            <a:ext cx="6563953" cy="307777"/>
          </a:xfrm>
          <a:prstGeom prst="rect">
            <a:avLst/>
          </a:prstGeom>
          <a:noFill/>
        </p:spPr>
        <p:txBody>
          <a:bodyPr wrap="square" rtlCol="0">
            <a:spAutoFit/>
          </a:bodyPr>
          <a:lstStyle/>
          <a:p>
            <a:pPr algn="ctr"/>
            <a:r>
              <a:rPr lang="en-US" sz="1400" b="1" dirty="0">
                <a:latin typeface="Century Gothic" panose="020B0502020202020204" pitchFamily="34" charset="0"/>
                <a:cs typeface="Lato Light"/>
              </a:rPr>
              <a:t>Example: </a:t>
            </a:r>
            <a:r>
              <a:rPr lang="en-US" sz="1400" dirty="0">
                <a:latin typeface="Century Gothic" panose="020B0502020202020204" pitchFamily="34" charset="0"/>
                <a:cs typeface="Lato Light"/>
              </a:rPr>
              <a:t>Goods Country of Origin China after April 9th</a:t>
            </a:r>
            <a:r>
              <a:rPr lang="en-US" sz="1400" baseline="30000" dirty="0">
                <a:latin typeface="Century Gothic" panose="020B0502020202020204" pitchFamily="34" charset="0"/>
                <a:cs typeface="Lato Light"/>
              </a:rPr>
              <a:t> </a:t>
            </a:r>
            <a:r>
              <a:rPr lang="en-US" sz="1400" i="1" dirty="0">
                <a:latin typeface="Century Gothic" panose="020B0502020202020204" pitchFamily="34" charset="0"/>
                <a:cs typeface="Lato Light"/>
              </a:rPr>
              <a:t>(HTS 9401.99.2580)</a:t>
            </a:r>
          </a:p>
        </p:txBody>
      </p:sp>
      <p:graphicFrame>
        <p:nvGraphicFramePr>
          <p:cNvPr id="9" name="Table 9">
            <a:extLst>
              <a:ext uri="{FF2B5EF4-FFF2-40B4-BE49-F238E27FC236}">
                <a16:creationId xmlns:a16="http://schemas.microsoft.com/office/drawing/2014/main" id="{0F1DF07E-185A-46B1-898D-E25D561A6184}"/>
              </a:ext>
            </a:extLst>
          </p:cNvPr>
          <p:cNvGraphicFramePr>
            <a:graphicFrameLocks noGrp="1"/>
          </p:cNvGraphicFramePr>
          <p:nvPr>
            <p:extLst>
              <p:ext uri="{D42A27DB-BD31-4B8C-83A1-F6EECF244321}">
                <p14:modId xmlns:p14="http://schemas.microsoft.com/office/powerpoint/2010/main" val="2767640869"/>
              </p:ext>
            </p:extLst>
          </p:nvPr>
        </p:nvGraphicFramePr>
        <p:xfrm>
          <a:off x="5529103" y="1989470"/>
          <a:ext cx="6224932" cy="1828800"/>
        </p:xfrm>
        <a:graphic>
          <a:graphicData uri="http://schemas.openxmlformats.org/drawingml/2006/table">
            <a:tbl>
              <a:tblPr firstCol="1" bandRow="1">
                <a:tableStyleId>{5C22544A-7EE6-4342-B048-85BDC9FD1C3A}</a:tableStyleId>
              </a:tblPr>
              <a:tblGrid>
                <a:gridCol w="4902439">
                  <a:extLst>
                    <a:ext uri="{9D8B030D-6E8A-4147-A177-3AD203B41FA5}">
                      <a16:colId xmlns:a16="http://schemas.microsoft.com/office/drawing/2014/main" val="2836740922"/>
                    </a:ext>
                  </a:extLst>
                </a:gridCol>
                <a:gridCol w="1322493">
                  <a:extLst>
                    <a:ext uri="{9D8B030D-6E8A-4147-A177-3AD203B41FA5}">
                      <a16:colId xmlns:a16="http://schemas.microsoft.com/office/drawing/2014/main" val="3949782268"/>
                    </a:ext>
                  </a:extLst>
                </a:gridCol>
              </a:tblGrid>
              <a:tr h="273583">
                <a:tc>
                  <a:txBody>
                    <a:bodyPr/>
                    <a:lstStyle/>
                    <a:p>
                      <a:r>
                        <a:rPr lang="en-US" sz="1400" b="0" dirty="0"/>
                        <a:t>Regular MFN General Duty Rate</a:t>
                      </a:r>
                    </a:p>
                  </a:txBody>
                  <a:tcPr/>
                </a:tc>
                <a:tc>
                  <a:txBody>
                    <a:bodyPr/>
                    <a:lstStyle/>
                    <a:p>
                      <a:r>
                        <a:rPr lang="en-US" sz="1400" b="1" dirty="0"/>
                        <a:t>Free</a:t>
                      </a:r>
                    </a:p>
                  </a:txBody>
                  <a:tcPr/>
                </a:tc>
                <a:extLst>
                  <a:ext uri="{0D108BD9-81ED-4DB2-BD59-A6C34878D82A}">
                    <a16:rowId xmlns:a16="http://schemas.microsoft.com/office/drawing/2014/main" val="4132803884"/>
                  </a:ext>
                </a:extLst>
              </a:tr>
              <a:tr h="273583">
                <a:tc>
                  <a:txBody>
                    <a:bodyPr/>
                    <a:lstStyle/>
                    <a:p>
                      <a:r>
                        <a:rPr lang="en-US" sz="1400" b="0" dirty="0"/>
                        <a:t>AD/CVD (if applicable)</a:t>
                      </a:r>
                    </a:p>
                  </a:txBody>
                  <a:tcPr/>
                </a:tc>
                <a:tc>
                  <a:txBody>
                    <a:bodyPr/>
                    <a:lstStyle/>
                    <a:p>
                      <a:r>
                        <a:rPr lang="en-US" sz="1400" b="1" dirty="0"/>
                        <a:t>N/A</a:t>
                      </a:r>
                    </a:p>
                  </a:txBody>
                  <a:tcPr/>
                </a:tc>
                <a:extLst>
                  <a:ext uri="{0D108BD9-81ED-4DB2-BD59-A6C34878D82A}">
                    <a16:rowId xmlns:a16="http://schemas.microsoft.com/office/drawing/2014/main" val="3219462839"/>
                  </a:ext>
                </a:extLst>
              </a:tr>
              <a:tr h="273583">
                <a:tc>
                  <a:txBody>
                    <a:bodyPr/>
                    <a:lstStyle/>
                    <a:p>
                      <a:r>
                        <a:rPr lang="en-US" sz="1400" b="0" dirty="0"/>
                        <a:t>Section 301 Duty Rate (if applicable)</a:t>
                      </a:r>
                    </a:p>
                  </a:txBody>
                  <a:tcPr/>
                </a:tc>
                <a:tc>
                  <a:txBody>
                    <a:bodyPr/>
                    <a:lstStyle/>
                    <a:p>
                      <a:r>
                        <a:rPr lang="en-US" sz="1400" b="1" dirty="0"/>
                        <a:t>7.5%</a:t>
                      </a:r>
                    </a:p>
                  </a:txBody>
                  <a:tcPr/>
                </a:tc>
                <a:extLst>
                  <a:ext uri="{0D108BD9-81ED-4DB2-BD59-A6C34878D82A}">
                    <a16:rowId xmlns:a16="http://schemas.microsoft.com/office/drawing/2014/main" val="529276121"/>
                  </a:ext>
                </a:extLst>
              </a:tr>
              <a:tr h="273583">
                <a:tc>
                  <a:txBody>
                    <a:bodyPr/>
                    <a:lstStyle/>
                    <a:p>
                      <a:r>
                        <a:rPr lang="en-US" sz="1400" b="0" dirty="0"/>
                        <a:t>IEEPA Duty Rate</a:t>
                      </a:r>
                    </a:p>
                  </a:txBody>
                  <a:tcPr/>
                </a:tc>
                <a:tc>
                  <a:txBody>
                    <a:bodyPr/>
                    <a:lstStyle/>
                    <a:p>
                      <a:r>
                        <a:rPr lang="en-US" sz="1400" b="1" dirty="0"/>
                        <a:t>20%</a:t>
                      </a:r>
                    </a:p>
                  </a:txBody>
                  <a:tcPr/>
                </a:tc>
                <a:extLst>
                  <a:ext uri="{0D108BD9-81ED-4DB2-BD59-A6C34878D82A}">
                    <a16:rowId xmlns:a16="http://schemas.microsoft.com/office/drawing/2014/main" val="3760710618"/>
                  </a:ext>
                </a:extLst>
              </a:tr>
              <a:tr h="273583">
                <a:tc>
                  <a:txBody>
                    <a:bodyPr/>
                    <a:lstStyle/>
                    <a:p>
                      <a:r>
                        <a:rPr lang="en-US" sz="1400" b="0" dirty="0"/>
                        <a:t>Reciprocal</a:t>
                      </a:r>
                    </a:p>
                  </a:txBody>
                  <a:tcPr/>
                </a:tc>
                <a:tc>
                  <a:txBody>
                    <a:bodyPr/>
                    <a:lstStyle/>
                    <a:p>
                      <a:r>
                        <a:rPr lang="en-US" sz="1400" b="1" dirty="0"/>
                        <a:t>125%</a:t>
                      </a:r>
                    </a:p>
                  </a:txBody>
                  <a:tcPr/>
                </a:tc>
                <a:extLst>
                  <a:ext uri="{0D108BD9-81ED-4DB2-BD59-A6C34878D82A}">
                    <a16:rowId xmlns:a16="http://schemas.microsoft.com/office/drawing/2014/main" val="1211441214"/>
                  </a:ext>
                </a:extLst>
              </a:tr>
              <a:tr h="273583">
                <a:tc>
                  <a:txBody>
                    <a:bodyPr/>
                    <a:lstStyle/>
                    <a:p>
                      <a:r>
                        <a:rPr lang="en-US" sz="1400" dirty="0"/>
                        <a:t>TOTAL DUTY</a:t>
                      </a:r>
                    </a:p>
                  </a:txBody>
                  <a:tcPr/>
                </a:tc>
                <a:tc>
                  <a:txBody>
                    <a:bodyPr/>
                    <a:lstStyle/>
                    <a:p>
                      <a:r>
                        <a:rPr lang="en-US" sz="1400" b="1" dirty="0"/>
                        <a:t>152.5%</a:t>
                      </a:r>
                    </a:p>
                  </a:txBody>
                  <a:tcPr/>
                </a:tc>
                <a:extLst>
                  <a:ext uri="{0D108BD9-81ED-4DB2-BD59-A6C34878D82A}">
                    <a16:rowId xmlns:a16="http://schemas.microsoft.com/office/drawing/2014/main" val="2785547210"/>
                  </a:ext>
                </a:extLst>
              </a:tr>
            </a:tbl>
          </a:graphicData>
        </a:graphic>
      </p:graphicFrame>
      <p:sp>
        <p:nvSpPr>
          <p:cNvPr id="10" name="Rectangle 9">
            <a:extLst>
              <a:ext uri="{FF2B5EF4-FFF2-40B4-BE49-F238E27FC236}">
                <a16:creationId xmlns:a16="http://schemas.microsoft.com/office/drawing/2014/main" id="{543B9A82-DD05-481F-82A1-12BF5B37D948}"/>
              </a:ext>
            </a:extLst>
          </p:cNvPr>
          <p:cNvSpPr/>
          <p:nvPr/>
        </p:nvSpPr>
        <p:spPr>
          <a:xfrm>
            <a:off x="5375017" y="4086240"/>
            <a:ext cx="6563953" cy="2467062"/>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1" name="TextBox 10">
            <a:extLst>
              <a:ext uri="{FF2B5EF4-FFF2-40B4-BE49-F238E27FC236}">
                <a16:creationId xmlns:a16="http://schemas.microsoft.com/office/drawing/2014/main" id="{512E906E-BAAB-4386-8651-F7817F9A8CA7}"/>
              </a:ext>
            </a:extLst>
          </p:cNvPr>
          <p:cNvSpPr txBox="1"/>
          <p:nvPr/>
        </p:nvSpPr>
        <p:spPr>
          <a:xfrm>
            <a:off x="5375017" y="4156333"/>
            <a:ext cx="6563953" cy="338554"/>
          </a:xfrm>
          <a:prstGeom prst="rect">
            <a:avLst/>
          </a:prstGeom>
          <a:noFill/>
        </p:spPr>
        <p:txBody>
          <a:bodyPr wrap="square" rtlCol="0">
            <a:spAutoFit/>
          </a:bodyPr>
          <a:lstStyle/>
          <a:p>
            <a:pPr algn="ctr"/>
            <a:r>
              <a:rPr lang="en-US" sz="1600" b="1" dirty="0">
                <a:latin typeface="Century Gothic" panose="020B0502020202020204" pitchFamily="34" charset="0"/>
                <a:cs typeface="Lato Light"/>
              </a:rPr>
              <a:t>Example: </a:t>
            </a:r>
            <a:r>
              <a:rPr lang="en-US" sz="1600" dirty="0">
                <a:latin typeface="Century Gothic" panose="020B0502020202020204" pitchFamily="34" charset="0"/>
                <a:cs typeface="Lato Light"/>
              </a:rPr>
              <a:t>Goods Country of Origin China (HTS 7326.90.8688)</a:t>
            </a:r>
          </a:p>
        </p:txBody>
      </p:sp>
      <p:graphicFrame>
        <p:nvGraphicFramePr>
          <p:cNvPr id="12" name="Table 9">
            <a:extLst>
              <a:ext uri="{FF2B5EF4-FFF2-40B4-BE49-F238E27FC236}">
                <a16:creationId xmlns:a16="http://schemas.microsoft.com/office/drawing/2014/main" id="{5FDE68F3-C0D0-4745-B567-AA3219A7699C}"/>
              </a:ext>
            </a:extLst>
          </p:cNvPr>
          <p:cNvGraphicFramePr>
            <a:graphicFrameLocks noGrp="1"/>
          </p:cNvGraphicFramePr>
          <p:nvPr>
            <p:extLst>
              <p:ext uri="{D42A27DB-BD31-4B8C-83A1-F6EECF244321}">
                <p14:modId xmlns:p14="http://schemas.microsoft.com/office/powerpoint/2010/main" val="100612593"/>
              </p:ext>
            </p:extLst>
          </p:nvPr>
        </p:nvGraphicFramePr>
        <p:xfrm>
          <a:off x="5529103" y="4594306"/>
          <a:ext cx="6224931" cy="1828800"/>
        </p:xfrm>
        <a:graphic>
          <a:graphicData uri="http://schemas.openxmlformats.org/drawingml/2006/table">
            <a:tbl>
              <a:tblPr firstCol="1" bandRow="1">
                <a:tableStyleId>{21E4AEA4-8DFA-4A89-87EB-49C32662AFE0}</a:tableStyleId>
              </a:tblPr>
              <a:tblGrid>
                <a:gridCol w="4902438">
                  <a:extLst>
                    <a:ext uri="{9D8B030D-6E8A-4147-A177-3AD203B41FA5}">
                      <a16:colId xmlns:a16="http://schemas.microsoft.com/office/drawing/2014/main" val="2836740922"/>
                    </a:ext>
                  </a:extLst>
                </a:gridCol>
                <a:gridCol w="1322493">
                  <a:extLst>
                    <a:ext uri="{9D8B030D-6E8A-4147-A177-3AD203B41FA5}">
                      <a16:colId xmlns:a16="http://schemas.microsoft.com/office/drawing/2014/main" val="3949782268"/>
                    </a:ext>
                  </a:extLst>
                </a:gridCol>
              </a:tblGrid>
              <a:tr h="285339">
                <a:tc>
                  <a:txBody>
                    <a:bodyPr/>
                    <a:lstStyle/>
                    <a:p>
                      <a:r>
                        <a:rPr lang="en-US" sz="1400" b="0" dirty="0"/>
                        <a:t>Regular MFN Duty Rate</a:t>
                      </a:r>
                    </a:p>
                  </a:txBody>
                  <a:tcPr/>
                </a:tc>
                <a:tc>
                  <a:txBody>
                    <a:bodyPr/>
                    <a:lstStyle/>
                    <a:p>
                      <a:r>
                        <a:rPr lang="en-US" sz="1400" b="1" dirty="0"/>
                        <a:t>2.9%</a:t>
                      </a:r>
                    </a:p>
                  </a:txBody>
                  <a:tcPr/>
                </a:tc>
                <a:extLst>
                  <a:ext uri="{0D108BD9-81ED-4DB2-BD59-A6C34878D82A}">
                    <a16:rowId xmlns:a16="http://schemas.microsoft.com/office/drawing/2014/main" val="4132803884"/>
                  </a:ext>
                </a:extLst>
              </a:tr>
              <a:tr h="285339">
                <a:tc>
                  <a:txBody>
                    <a:bodyPr/>
                    <a:lstStyle/>
                    <a:p>
                      <a:r>
                        <a:rPr lang="en-US" sz="1400" b="0" dirty="0"/>
                        <a:t>AD/CVD (if applicable)</a:t>
                      </a:r>
                    </a:p>
                  </a:txBody>
                  <a:tcPr/>
                </a:tc>
                <a:tc>
                  <a:txBody>
                    <a:bodyPr/>
                    <a:lstStyle/>
                    <a:p>
                      <a:r>
                        <a:rPr lang="en-US" sz="1400" b="1" dirty="0"/>
                        <a:t>N/A</a:t>
                      </a:r>
                    </a:p>
                  </a:txBody>
                  <a:tcPr/>
                </a:tc>
                <a:extLst>
                  <a:ext uri="{0D108BD9-81ED-4DB2-BD59-A6C34878D82A}">
                    <a16:rowId xmlns:a16="http://schemas.microsoft.com/office/drawing/2014/main" val="3219462839"/>
                  </a:ext>
                </a:extLst>
              </a:tr>
              <a:tr h="285339">
                <a:tc>
                  <a:txBody>
                    <a:bodyPr/>
                    <a:lstStyle/>
                    <a:p>
                      <a:r>
                        <a:rPr lang="en-US" sz="1400" b="0" dirty="0"/>
                        <a:t>Section 301 Duty Rate (if applicable)</a:t>
                      </a:r>
                    </a:p>
                  </a:txBody>
                  <a:tcPr/>
                </a:tc>
                <a:tc>
                  <a:txBody>
                    <a:bodyPr/>
                    <a:lstStyle/>
                    <a:p>
                      <a:r>
                        <a:rPr lang="en-US" sz="1400" b="1" dirty="0"/>
                        <a:t>25%</a:t>
                      </a:r>
                    </a:p>
                  </a:txBody>
                  <a:tcPr/>
                </a:tc>
                <a:extLst>
                  <a:ext uri="{0D108BD9-81ED-4DB2-BD59-A6C34878D82A}">
                    <a16:rowId xmlns:a16="http://schemas.microsoft.com/office/drawing/2014/main" val="529276121"/>
                  </a:ext>
                </a:extLst>
              </a:tr>
              <a:tr h="285339">
                <a:tc>
                  <a:txBody>
                    <a:bodyPr/>
                    <a:lstStyle/>
                    <a:p>
                      <a:r>
                        <a:rPr lang="en-US" sz="1400" b="0" dirty="0"/>
                        <a:t>Original IEEPA Duty Rate</a:t>
                      </a:r>
                    </a:p>
                  </a:txBody>
                  <a:tcPr/>
                </a:tc>
                <a:tc>
                  <a:txBody>
                    <a:bodyPr/>
                    <a:lstStyle/>
                    <a:p>
                      <a:r>
                        <a:rPr lang="en-US" sz="1400" b="1" dirty="0"/>
                        <a:t>20%</a:t>
                      </a:r>
                    </a:p>
                  </a:txBody>
                  <a:tcPr/>
                </a:tc>
                <a:extLst>
                  <a:ext uri="{0D108BD9-81ED-4DB2-BD59-A6C34878D82A}">
                    <a16:rowId xmlns:a16="http://schemas.microsoft.com/office/drawing/2014/main" val="3760710618"/>
                  </a:ext>
                </a:extLst>
              </a:tr>
              <a:tr h="285339">
                <a:tc>
                  <a:txBody>
                    <a:bodyPr/>
                    <a:lstStyle/>
                    <a:p>
                      <a:r>
                        <a:rPr lang="en-US" sz="1400" b="0" dirty="0"/>
                        <a:t>Section 232 Duty Rate</a:t>
                      </a:r>
                    </a:p>
                  </a:txBody>
                  <a:tcPr/>
                </a:tc>
                <a:tc>
                  <a:txBody>
                    <a:bodyPr/>
                    <a:lstStyle/>
                    <a:p>
                      <a:r>
                        <a:rPr lang="en-US" sz="1400" b="1" dirty="0"/>
                        <a:t>25%</a:t>
                      </a:r>
                    </a:p>
                  </a:txBody>
                  <a:tcPr/>
                </a:tc>
                <a:extLst>
                  <a:ext uri="{0D108BD9-81ED-4DB2-BD59-A6C34878D82A}">
                    <a16:rowId xmlns:a16="http://schemas.microsoft.com/office/drawing/2014/main" val="1211441214"/>
                  </a:ext>
                </a:extLst>
              </a:tr>
              <a:tr h="285339">
                <a:tc>
                  <a:txBody>
                    <a:bodyPr/>
                    <a:lstStyle/>
                    <a:p>
                      <a:r>
                        <a:rPr lang="en-US" sz="1400" dirty="0"/>
                        <a:t>TOTAL DUTY</a:t>
                      </a:r>
                    </a:p>
                  </a:txBody>
                  <a:tcPr/>
                </a:tc>
                <a:tc>
                  <a:txBody>
                    <a:bodyPr/>
                    <a:lstStyle/>
                    <a:p>
                      <a:r>
                        <a:rPr lang="en-US" sz="1400" b="1" dirty="0"/>
                        <a:t>72.9%</a:t>
                      </a:r>
                    </a:p>
                  </a:txBody>
                  <a:tcPr/>
                </a:tc>
                <a:extLst>
                  <a:ext uri="{0D108BD9-81ED-4DB2-BD59-A6C34878D82A}">
                    <a16:rowId xmlns:a16="http://schemas.microsoft.com/office/drawing/2014/main" val="2785547210"/>
                  </a:ext>
                </a:extLst>
              </a:tr>
            </a:tbl>
          </a:graphicData>
        </a:graphic>
      </p:graphicFrame>
    </p:spTree>
    <p:extLst>
      <p:ext uri="{BB962C8B-B14F-4D97-AF65-F5344CB8AC3E}">
        <p14:creationId xmlns:p14="http://schemas.microsoft.com/office/powerpoint/2010/main" val="3978796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3C6CA8-F13D-4596-92E9-CCDDE50F4CB0}"/>
              </a:ext>
            </a:extLst>
          </p:cNvPr>
          <p:cNvSpPr>
            <a:spLocks noGrp="1"/>
          </p:cNvSpPr>
          <p:nvPr>
            <p:ph type="title"/>
          </p:nvPr>
        </p:nvSpPr>
        <p:spPr/>
        <p:txBody>
          <a:bodyPr/>
          <a:lstStyle/>
          <a:p>
            <a:r>
              <a:rPr lang="en-US" dirty="0">
                <a:solidFill>
                  <a:schemeClr val="accent6"/>
                </a:solidFill>
              </a:rPr>
              <a:t>How tariffs “stack”</a:t>
            </a:r>
          </a:p>
        </p:txBody>
      </p:sp>
      <p:sp>
        <p:nvSpPr>
          <p:cNvPr id="7" name="Rectangle 6">
            <a:extLst>
              <a:ext uri="{FF2B5EF4-FFF2-40B4-BE49-F238E27FC236}">
                <a16:creationId xmlns:a16="http://schemas.microsoft.com/office/drawing/2014/main" id="{EFB23815-ACEB-470A-9874-9E834B8660F8}"/>
              </a:ext>
            </a:extLst>
          </p:cNvPr>
          <p:cNvSpPr/>
          <p:nvPr/>
        </p:nvSpPr>
        <p:spPr>
          <a:xfrm>
            <a:off x="763190" y="2065464"/>
            <a:ext cx="5065190" cy="3598489"/>
          </a:xfrm>
          <a:prstGeom prst="rect">
            <a:avLst/>
          </a:prstGeom>
          <a:solidFill>
            <a:srgbClr val="A7193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8" name="TextBox 7">
            <a:extLst>
              <a:ext uri="{FF2B5EF4-FFF2-40B4-BE49-F238E27FC236}">
                <a16:creationId xmlns:a16="http://schemas.microsoft.com/office/drawing/2014/main" id="{1E0F30B8-D422-4F9F-A81B-5F570CCC505F}"/>
              </a:ext>
            </a:extLst>
          </p:cNvPr>
          <p:cNvSpPr txBox="1"/>
          <p:nvPr/>
        </p:nvSpPr>
        <p:spPr>
          <a:xfrm>
            <a:off x="919239" y="2254360"/>
            <a:ext cx="4753092" cy="2923877"/>
          </a:xfrm>
          <a:prstGeom prst="rect">
            <a:avLst/>
          </a:prstGeom>
          <a:noFill/>
        </p:spPr>
        <p:txBody>
          <a:bodyPr wrap="square" rtlCol="0">
            <a:spAutoFit/>
          </a:bodyPr>
          <a:lstStyle/>
          <a:p>
            <a:pPr algn="ctr"/>
            <a:r>
              <a:rPr lang="en-US" sz="2800" b="1" dirty="0">
                <a:solidFill>
                  <a:schemeClr val="bg1"/>
                </a:solidFill>
                <a:latin typeface="Century Gothic" panose="020B0502020202020204" pitchFamily="34" charset="0"/>
                <a:cs typeface="Lato Light"/>
              </a:rPr>
              <a:t>Goods that qualify for Special Rates of Duty / Free Trade Agreements:</a:t>
            </a:r>
          </a:p>
          <a:p>
            <a:endParaRPr lang="en-US" sz="2000" dirty="0">
              <a:solidFill>
                <a:schemeClr val="bg1"/>
              </a:solidFill>
              <a:latin typeface="Century Gothic" panose="020B0502020202020204" pitchFamily="34" charset="0"/>
              <a:cs typeface="Lato Light"/>
            </a:endParaRPr>
          </a:p>
          <a:p>
            <a:r>
              <a:rPr lang="en-US" sz="2000" dirty="0">
                <a:solidFill>
                  <a:schemeClr val="bg1"/>
                </a:solidFill>
                <a:latin typeface="Century Gothic" panose="020B0502020202020204" pitchFamily="34" charset="0"/>
                <a:cs typeface="Lato Light"/>
              </a:rPr>
              <a:t>Duty-free claim is still permitted against the general rate of duty; however, you do have to pay the reciprocal rate.</a:t>
            </a:r>
          </a:p>
        </p:txBody>
      </p:sp>
      <p:sp>
        <p:nvSpPr>
          <p:cNvPr id="9" name="Rectangle 8">
            <a:extLst>
              <a:ext uri="{FF2B5EF4-FFF2-40B4-BE49-F238E27FC236}">
                <a16:creationId xmlns:a16="http://schemas.microsoft.com/office/drawing/2014/main" id="{ADE13930-C96C-4FAD-8809-44494E8A8B52}"/>
              </a:ext>
            </a:extLst>
          </p:cNvPr>
          <p:cNvSpPr/>
          <p:nvPr/>
        </p:nvSpPr>
        <p:spPr>
          <a:xfrm>
            <a:off x="6060490" y="2068385"/>
            <a:ext cx="5065190" cy="3595568"/>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0" name="TextBox 9">
            <a:extLst>
              <a:ext uri="{FF2B5EF4-FFF2-40B4-BE49-F238E27FC236}">
                <a16:creationId xmlns:a16="http://schemas.microsoft.com/office/drawing/2014/main" id="{6035F6D3-CE0F-4CF1-A7E2-CBE7E805C15B}"/>
              </a:ext>
            </a:extLst>
          </p:cNvPr>
          <p:cNvSpPr txBox="1"/>
          <p:nvPr/>
        </p:nvSpPr>
        <p:spPr>
          <a:xfrm>
            <a:off x="6060490" y="2333194"/>
            <a:ext cx="5065190" cy="830997"/>
          </a:xfrm>
          <a:prstGeom prst="rect">
            <a:avLst/>
          </a:prstGeom>
          <a:noFill/>
        </p:spPr>
        <p:txBody>
          <a:bodyPr wrap="square" rtlCol="0">
            <a:spAutoFit/>
          </a:bodyPr>
          <a:lstStyle/>
          <a:p>
            <a:pPr algn="ctr"/>
            <a:r>
              <a:rPr lang="en-US" sz="2400" b="1" dirty="0">
                <a:latin typeface="Century Gothic" panose="020B0502020202020204" pitchFamily="34" charset="0"/>
                <a:cs typeface="Lato Light"/>
              </a:rPr>
              <a:t>Example: </a:t>
            </a:r>
            <a:r>
              <a:rPr lang="en-US" sz="2400" dirty="0">
                <a:latin typeface="Century Gothic" panose="020B0502020202020204" pitchFamily="34" charset="0"/>
                <a:cs typeface="Lato Light"/>
              </a:rPr>
              <a:t>Goods that qualify </a:t>
            </a:r>
          </a:p>
          <a:p>
            <a:pPr algn="ctr"/>
            <a:r>
              <a:rPr lang="en-US" sz="2400" dirty="0">
                <a:latin typeface="Century Gothic" panose="020B0502020202020204" pitchFamily="34" charset="0"/>
                <a:cs typeface="Lato Light"/>
              </a:rPr>
              <a:t>for Korea Free Trade</a:t>
            </a:r>
          </a:p>
        </p:txBody>
      </p:sp>
      <p:graphicFrame>
        <p:nvGraphicFramePr>
          <p:cNvPr id="11" name="Table 11">
            <a:extLst>
              <a:ext uri="{FF2B5EF4-FFF2-40B4-BE49-F238E27FC236}">
                <a16:creationId xmlns:a16="http://schemas.microsoft.com/office/drawing/2014/main" id="{E20455FF-3262-4265-A1D2-B8384316C850}"/>
              </a:ext>
            </a:extLst>
          </p:cNvPr>
          <p:cNvGraphicFramePr>
            <a:graphicFrameLocks noGrp="1"/>
          </p:cNvGraphicFramePr>
          <p:nvPr>
            <p:extLst>
              <p:ext uri="{D42A27DB-BD31-4B8C-83A1-F6EECF244321}">
                <p14:modId xmlns:p14="http://schemas.microsoft.com/office/powerpoint/2010/main" val="4161650752"/>
              </p:ext>
            </p:extLst>
          </p:nvPr>
        </p:nvGraphicFramePr>
        <p:xfrm>
          <a:off x="6330885" y="3429000"/>
          <a:ext cx="4524399" cy="1813982"/>
        </p:xfrm>
        <a:graphic>
          <a:graphicData uri="http://schemas.openxmlformats.org/drawingml/2006/table">
            <a:tbl>
              <a:tblPr firstCol="1" bandRow="1">
                <a:tableStyleId>{5C22544A-7EE6-4342-B048-85BDC9FD1C3A}</a:tableStyleId>
              </a:tblPr>
              <a:tblGrid>
                <a:gridCol w="3450201">
                  <a:extLst>
                    <a:ext uri="{9D8B030D-6E8A-4147-A177-3AD203B41FA5}">
                      <a16:colId xmlns:a16="http://schemas.microsoft.com/office/drawing/2014/main" val="513941436"/>
                    </a:ext>
                  </a:extLst>
                </a:gridCol>
                <a:gridCol w="1074198">
                  <a:extLst>
                    <a:ext uri="{9D8B030D-6E8A-4147-A177-3AD203B41FA5}">
                      <a16:colId xmlns:a16="http://schemas.microsoft.com/office/drawing/2014/main" val="1746020680"/>
                    </a:ext>
                  </a:extLst>
                </a:gridCol>
              </a:tblGrid>
              <a:tr h="495511">
                <a:tc>
                  <a:txBody>
                    <a:bodyPr/>
                    <a:lstStyle/>
                    <a:p>
                      <a:r>
                        <a:rPr lang="en-US" sz="2400" dirty="0"/>
                        <a:t>Korea FTA General Rate of Duty</a:t>
                      </a:r>
                    </a:p>
                  </a:txBody>
                  <a:tcPr/>
                </a:tc>
                <a:tc>
                  <a:txBody>
                    <a:bodyPr/>
                    <a:lstStyle/>
                    <a:p>
                      <a:r>
                        <a:rPr lang="en-US" sz="2400" dirty="0"/>
                        <a:t>Free</a:t>
                      </a:r>
                    </a:p>
                  </a:txBody>
                  <a:tcPr/>
                </a:tc>
                <a:extLst>
                  <a:ext uri="{0D108BD9-81ED-4DB2-BD59-A6C34878D82A}">
                    <a16:rowId xmlns:a16="http://schemas.microsoft.com/office/drawing/2014/main" val="2019089059"/>
                  </a:ext>
                </a:extLst>
              </a:tr>
              <a:tr h="495511">
                <a:tc>
                  <a:txBody>
                    <a:bodyPr/>
                    <a:lstStyle/>
                    <a:p>
                      <a:r>
                        <a:rPr lang="en-US" sz="2400" dirty="0"/>
                        <a:t>Reciprocal Tariff</a:t>
                      </a:r>
                    </a:p>
                  </a:txBody>
                  <a:tcPr/>
                </a:tc>
                <a:tc>
                  <a:txBody>
                    <a:bodyPr/>
                    <a:lstStyle/>
                    <a:p>
                      <a:r>
                        <a:rPr lang="en-US" sz="2400" dirty="0"/>
                        <a:t>10%</a:t>
                      </a:r>
                    </a:p>
                  </a:txBody>
                  <a:tcPr/>
                </a:tc>
                <a:extLst>
                  <a:ext uri="{0D108BD9-81ED-4DB2-BD59-A6C34878D82A}">
                    <a16:rowId xmlns:a16="http://schemas.microsoft.com/office/drawing/2014/main" val="3978790736"/>
                  </a:ext>
                </a:extLst>
              </a:tr>
              <a:tr h="495511">
                <a:tc>
                  <a:txBody>
                    <a:bodyPr/>
                    <a:lstStyle/>
                    <a:p>
                      <a:r>
                        <a:rPr lang="en-US" sz="2400" dirty="0"/>
                        <a:t>TOTAL DUTIES</a:t>
                      </a:r>
                    </a:p>
                  </a:txBody>
                  <a:tcPr/>
                </a:tc>
                <a:tc>
                  <a:txBody>
                    <a:bodyPr/>
                    <a:lstStyle/>
                    <a:p>
                      <a:r>
                        <a:rPr lang="en-US" sz="2400" dirty="0"/>
                        <a:t>10%</a:t>
                      </a:r>
                    </a:p>
                  </a:txBody>
                  <a:tcPr/>
                </a:tc>
                <a:extLst>
                  <a:ext uri="{0D108BD9-81ED-4DB2-BD59-A6C34878D82A}">
                    <a16:rowId xmlns:a16="http://schemas.microsoft.com/office/drawing/2014/main" val="1344105917"/>
                  </a:ext>
                </a:extLst>
              </a:tr>
            </a:tbl>
          </a:graphicData>
        </a:graphic>
      </p:graphicFrame>
    </p:spTree>
    <p:extLst>
      <p:ext uri="{BB962C8B-B14F-4D97-AF65-F5344CB8AC3E}">
        <p14:creationId xmlns:p14="http://schemas.microsoft.com/office/powerpoint/2010/main" val="616535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F62F920-17FE-40DC-837F-AD480B7A03AB}"/>
              </a:ext>
            </a:extLst>
          </p:cNvPr>
          <p:cNvSpPr/>
          <p:nvPr/>
        </p:nvSpPr>
        <p:spPr>
          <a:xfrm>
            <a:off x="3937581" y="1135600"/>
            <a:ext cx="7795670" cy="540368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C1A837D-F740-4351-930E-7C65FFBE43BA}"/>
              </a:ext>
            </a:extLst>
          </p:cNvPr>
          <p:cNvSpPr>
            <a:spLocks noGrp="1"/>
          </p:cNvSpPr>
          <p:nvPr>
            <p:ph type="title"/>
          </p:nvPr>
        </p:nvSpPr>
        <p:spPr/>
        <p:txBody>
          <a:bodyPr/>
          <a:lstStyle/>
          <a:p>
            <a:r>
              <a:rPr lang="en-US" dirty="0">
                <a:solidFill>
                  <a:schemeClr val="accent6"/>
                </a:solidFill>
              </a:rPr>
              <a:t>Canada</a:t>
            </a:r>
          </a:p>
        </p:txBody>
      </p:sp>
      <p:sp>
        <p:nvSpPr>
          <p:cNvPr id="14" name="Rectangle 13">
            <a:extLst>
              <a:ext uri="{FF2B5EF4-FFF2-40B4-BE49-F238E27FC236}">
                <a16:creationId xmlns:a16="http://schemas.microsoft.com/office/drawing/2014/main" id="{C6DB2EC6-4B30-4D23-8AD8-BDC2D183C099}"/>
              </a:ext>
            </a:extLst>
          </p:cNvPr>
          <p:cNvSpPr/>
          <p:nvPr/>
        </p:nvSpPr>
        <p:spPr>
          <a:xfrm>
            <a:off x="4204448" y="1298287"/>
            <a:ext cx="7261935" cy="5293757"/>
          </a:xfrm>
          <a:prstGeom prst="rect">
            <a:avLst/>
          </a:prstGeom>
        </p:spPr>
        <p:txBody>
          <a:bodyPr wrap="square">
            <a:spAutoFit/>
          </a:bodyPr>
          <a:lstStyle/>
          <a:p>
            <a:pPr algn="ctr"/>
            <a:r>
              <a:rPr lang="en-US" sz="3200" b="1" dirty="0">
                <a:solidFill>
                  <a:schemeClr val="accent6"/>
                </a:solidFill>
                <a:latin typeface="+mj-lt"/>
                <a:cs typeface="Lato Light"/>
              </a:rPr>
              <a:t>Resource Links:</a:t>
            </a:r>
          </a:p>
          <a:p>
            <a:pPr algn="ctr"/>
            <a:endParaRPr lang="en-US" dirty="0">
              <a:solidFill>
                <a:schemeClr val="accent6"/>
              </a:solidFill>
              <a:latin typeface="+mj-lt"/>
              <a:cs typeface="Lato Light"/>
            </a:endParaRPr>
          </a:p>
          <a:p>
            <a:pPr marL="0" marR="0">
              <a:spcBef>
                <a:spcPts val="0"/>
              </a:spcBef>
              <a:spcAft>
                <a:spcPts val="0"/>
              </a:spcAft>
            </a:pPr>
            <a:r>
              <a:rPr lang="en-US" sz="1800" b="1" u="sng" dirty="0">
                <a:solidFill>
                  <a:srgbClr val="0563C1"/>
                </a:solidFill>
                <a:effectLst/>
                <a:latin typeface="+mj-lt"/>
                <a:ea typeface="Calibri" panose="020F0502020204030204" pitchFamily="34" charset="0"/>
                <a:hlinkClick r:id="rId3"/>
              </a:rPr>
              <a:t>https://www.canada.ca/en/department-finance/news/2025/03/list-of-products-from-the-united-states-subject-to-25-per-cent-tariffs-effective-march-13-2025.html</a:t>
            </a:r>
            <a:endParaRPr lang="en-US" sz="1800" dirty="0">
              <a:effectLst/>
              <a:latin typeface="+mj-lt"/>
              <a:ea typeface="Calibri" panose="020F0502020204030204" pitchFamily="34" charset="0"/>
            </a:endParaRPr>
          </a:p>
          <a:p>
            <a:pPr marL="0" marR="0">
              <a:spcBef>
                <a:spcPts val="0"/>
              </a:spcBef>
              <a:spcAft>
                <a:spcPts val="0"/>
              </a:spcAft>
            </a:pPr>
            <a:r>
              <a:rPr lang="en-US" sz="1800" b="1" dirty="0">
                <a:effectLst/>
                <a:latin typeface="+mj-lt"/>
                <a:ea typeface="Calibri" panose="020F0502020204030204" pitchFamily="34" charset="0"/>
              </a:rPr>
              <a:t> </a:t>
            </a:r>
            <a:endParaRPr lang="en-US" sz="1800" dirty="0">
              <a:effectLst/>
              <a:latin typeface="+mj-lt"/>
              <a:ea typeface="Calibri" panose="020F0502020204030204" pitchFamily="34" charset="0"/>
            </a:endParaRPr>
          </a:p>
          <a:p>
            <a:pPr marL="0" marR="0">
              <a:spcBef>
                <a:spcPts val="0"/>
              </a:spcBef>
              <a:spcAft>
                <a:spcPts val="0"/>
              </a:spcAft>
            </a:pPr>
            <a:r>
              <a:rPr lang="en-US" sz="1800" b="1" dirty="0">
                <a:effectLst/>
                <a:latin typeface="+mj-lt"/>
                <a:ea typeface="Calibri" panose="020F0502020204030204" pitchFamily="34" charset="0"/>
              </a:rPr>
              <a:t> </a:t>
            </a:r>
            <a:endParaRPr lang="en-US" sz="1800" dirty="0">
              <a:effectLst/>
              <a:latin typeface="+mj-lt"/>
              <a:ea typeface="Calibri" panose="020F0502020204030204" pitchFamily="34" charset="0"/>
            </a:endParaRPr>
          </a:p>
          <a:p>
            <a:pPr marL="0" marR="0">
              <a:spcBef>
                <a:spcPts val="0"/>
              </a:spcBef>
              <a:spcAft>
                <a:spcPts val="0"/>
              </a:spcAft>
            </a:pPr>
            <a:r>
              <a:rPr lang="en-US" sz="1800" b="1" u="sng" dirty="0">
                <a:solidFill>
                  <a:srgbClr val="0563C1"/>
                </a:solidFill>
                <a:effectLst/>
                <a:latin typeface="+mj-lt"/>
                <a:ea typeface="Calibri" panose="020F0502020204030204" pitchFamily="34" charset="0"/>
                <a:hlinkClick r:id="rId4"/>
              </a:rPr>
              <a:t>https://www.canada.ca/en/department-finance/news/2025/03/list-of-products-from-the-united-states-subject-to-25-per-cent-tariffs-effective-march-4-2025.html</a:t>
            </a:r>
            <a:endParaRPr lang="en-US" sz="1800" dirty="0">
              <a:effectLst/>
              <a:latin typeface="+mj-lt"/>
              <a:ea typeface="Calibri" panose="020F0502020204030204" pitchFamily="34" charset="0"/>
            </a:endParaRPr>
          </a:p>
          <a:p>
            <a:pPr marL="0" marR="0">
              <a:spcBef>
                <a:spcPts val="0"/>
              </a:spcBef>
              <a:spcAft>
                <a:spcPts val="0"/>
              </a:spcAft>
            </a:pPr>
            <a:r>
              <a:rPr lang="en-US" sz="1800" b="1" dirty="0">
                <a:effectLst/>
                <a:latin typeface="+mj-lt"/>
                <a:ea typeface="Calibri" panose="020F0502020204030204" pitchFamily="34" charset="0"/>
              </a:rPr>
              <a:t> </a:t>
            </a:r>
            <a:endParaRPr lang="en-US" sz="1800" dirty="0">
              <a:effectLst/>
              <a:latin typeface="+mj-lt"/>
              <a:ea typeface="Calibri" panose="020F0502020204030204" pitchFamily="34" charset="0"/>
            </a:endParaRPr>
          </a:p>
          <a:p>
            <a:pPr marL="0" marR="0">
              <a:spcBef>
                <a:spcPts val="0"/>
              </a:spcBef>
              <a:spcAft>
                <a:spcPts val="0"/>
              </a:spcAft>
            </a:pPr>
            <a:r>
              <a:rPr lang="en-US" sz="1800" b="1" dirty="0">
                <a:solidFill>
                  <a:schemeClr val="accent6"/>
                </a:solidFill>
                <a:effectLst/>
                <a:latin typeface="+mj-lt"/>
                <a:ea typeface="Calibri" panose="020F0502020204030204" pitchFamily="34" charset="0"/>
              </a:rPr>
              <a:t> </a:t>
            </a:r>
            <a:endParaRPr lang="en-US" sz="1800" dirty="0">
              <a:solidFill>
                <a:schemeClr val="accent6"/>
              </a:solidFill>
              <a:effectLst/>
              <a:latin typeface="+mj-lt"/>
              <a:ea typeface="Calibri" panose="020F0502020204030204" pitchFamily="34" charset="0"/>
            </a:endParaRPr>
          </a:p>
          <a:p>
            <a:pPr marL="0" marR="0">
              <a:spcBef>
                <a:spcPts val="0"/>
              </a:spcBef>
              <a:spcAft>
                <a:spcPts val="0"/>
              </a:spcAft>
            </a:pPr>
            <a:r>
              <a:rPr lang="en-US" b="1" dirty="0">
                <a:solidFill>
                  <a:schemeClr val="accent6"/>
                </a:solidFill>
                <a:latin typeface="+mj-lt"/>
                <a:ea typeface="Calibri" panose="020F0502020204030204" pitchFamily="34" charset="0"/>
              </a:rPr>
              <a:t>L</a:t>
            </a:r>
            <a:r>
              <a:rPr lang="en-US" sz="1800" b="1" dirty="0">
                <a:solidFill>
                  <a:schemeClr val="accent6"/>
                </a:solidFill>
                <a:effectLst/>
                <a:latin typeface="+mj-lt"/>
                <a:ea typeface="Calibri" panose="020F0502020204030204" pitchFamily="34" charset="0"/>
              </a:rPr>
              <a:t>ink for the Canadian response to US </a:t>
            </a:r>
            <a:r>
              <a:rPr lang="en-US" b="1" dirty="0">
                <a:solidFill>
                  <a:schemeClr val="accent6"/>
                </a:solidFill>
                <a:latin typeface="+mj-lt"/>
                <a:ea typeface="Calibri" panose="020F0502020204030204" pitchFamily="34" charset="0"/>
              </a:rPr>
              <a:t>t</a:t>
            </a:r>
            <a:r>
              <a:rPr lang="en-US" sz="1800" b="1" dirty="0">
                <a:solidFill>
                  <a:schemeClr val="accent6"/>
                </a:solidFill>
                <a:effectLst/>
                <a:latin typeface="+mj-lt"/>
                <a:ea typeface="Calibri" panose="020F0502020204030204" pitchFamily="34" charset="0"/>
              </a:rPr>
              <a:t>ariffs.</a:t>
            </a:r>
            <a:endParaRPr lang="en-US" sz="1800" dirty="0">
              <a:solidFill>
                <a:schemeClr val="accent6"/>
              </a:solidFill>
              <a:effectLst/>
              <a:latin typeface="+mj-lt"/>
              <a:ea typeface="Calibri" panose="020F0502020204030204" pitchFamily="34" charset="0"/>
            </a:endParaRPr>
          </a:p>
          <a:p>
            <a:pPr marL="0" marR="0">
              <a:spcBef>
                <a:spcPts val="0"/>
              </a:spcBef>
              <a:spcAft>
                <a:spcPts val="0"/>
              </a:spcAft>
            </a:pPr>
            <a:r>
              <a:rPr lang="en-US" sz="1800" b="1" dirty="0">
                <a:effectLst/>
                <a:latin typeface="+mj-lt"/>
                <a:ea typeface="Calibri" panose="020F0502020204030204" pitchFamily="34" charset="0"/>
              </a:rPr>
              <a:t> </a:t>
            </a:r>
            <a:endParaRPr lang="en-US" sz="1800" dirty="0">
              <a:effectLst/>
              <a:latin typeface="+mj-lt"/>
              <a:ea typeface="Calibri" panose="020F0502020204030204" pitchFamily="34" charset="0"/>
            </a:endParaRPr>
          </a:p>
          <a:p>
            <a:pPr marL="0" marR="0">
              <a:spcBef>
                <a:spcPts val="0"/>
              </a:spcBef>
              <a:spcAft>
                <a:spcPts val="0"/>
              </a:spcAft>
            </a:pPr>
            <a:r>
              <a:rPr lang="en-US" sz="1800" b="1" u="sng" dirty="0">
                <a:solidFill>
                  <a:srgbClr val="0563C1"/>
                </a:solidFill>
                <a:effectLst/>
                <a:latin typeface="+mj-lt"/>
                <a:ea typeface="Calibri" panose="020F0502020204030204" pitchFamily="34" charset="0"/>
                <a:hlinkClick r:id="rId5"/>
              </a:rPr>
              <a:t>https://www.canada.ca/en/department-finance/programs/international-trade-finance-policy/canadas-response-us-tariffs.html#a8</a:t>
            </a:r>
            <a:endParaRPr lang="en-US" sz="1800" dirty="0">
              <a:effectLst/>
              <a:latin typeface="+mj-lt"/>
              <a:ea typeface="Calibri" panose="020F0502020204030204" pitchFamily="34" charset="0"/>
            </a:endParaRPr>
          </a:p>
          <a:p>
            <a:pPr algn="ctr"/>
            <a:endParaRPr lang="en-US" dirty="0">
              <a:solidFill>
                <a:schemeClr val="accent6"/>
              </a:solidFill>
              <a:latin typeface="+mj-lt"/>
              <a:cs typeface="Lato Light"/>
            </a:endParaRPr>
          </a:p>
        </p:txBody>
      </p:sp>
      <p:pic>
        <p:nvPicPr>
          <p:cNvPr id="6" name="Picture 5">
            <a:extLst>
              <a:ext uri="{FF2B5EF4-FFF2-40B4-BE49-F238E27FC236}">
                <a16:creationId xmlns:a16="http://schemas.microsoft.com/office/drawing/2014/main" id="{D00CFF62-4FAA-4AEC-8F04-BC811AF97EB3}"/>
              </a:ext>
            </a:extLst>
          </p:cNvPr>
          <p:cNvPicPr>
            <a:picLocks noChangeAspect="1"/>
          </p:cNvPicPr>
          <p:nvPr/>
        </p:nvPicPr>
        <p:blipFill rotWithShape="1">
          <a:blip r:embed="rId6"/>
          <a:srcRect r="22855"/>
          <a:stretch/>
        </p:blipFill>
        <p:spPr>
          <a:xfrm>
            <a:off x="458749" y="1135600"/>
            <a:ext cx="3126485" cy="5403689"/>
          </a:xfrm>
          <a:prstGeom prst="rect">
            <a:avLst/>
          </a:prstGeom>
          <a:ln w="25400">
            <a:solidFill>
              <a:schemeClr val="accent6"/>
            </a:solidFill>
          </a:ln>
        </p:spPr>
      </p:pic>
    </p:spTree>
    <p:extLst>
      <p:ext uri="{BB962C8B-B14F-4D97-AF65-F5344CB8AC3E}">
        <p14:creationId xmlns:p14="http://schemas.microsoft.com/office/powerpoint/2010/main" val="607501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66108822-93CE-411C-9251-21F348A30FA7}"/>
              </a:ext>
            </a:extLst>
          </p:cNvPr>
          <p:cNvSpPr txBox="1">
            <a:spLocks/>
          </p:cNvSpPr>
          <p:nvPr/>
        </p:nvSpPr>
        <p:spPr>
          <a:xfrm>
            <a:off x="238759" y="278656"/>
            <a:ext cx="635204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all" spc="0" normalizeH="0" baseline="0" noProof="0" dirty="0">
                <a:ln>
                  <a:noFill/>
                </a:ln>
                <a:solidFill>
                  <a:schemeClr val="accent6"/>
                </a:solidFill>
                <a:effectLst/>
                <a:uLnTx/>
                <a:uFillTx/>
                <a:latin typeface="Century Gothic" panose="020F0302020204030204"/>
                <a:ea typeface="+mj-ea"/>
                <a:cs typeface="+mj-cs"/>
              </a:rPr>
              <a:t>Q&amp;A</a:t>
            </a:r>
          </a:p>
        </p:txBody>
      </p:sp>
      <p:sp>
        <p:nvSpPr>
          <p:cNvPr id="16" name="Rounded Rectangle 7">
            <a:extLst>
              <a:ext uri="{FF2B5EF4-FFF2-40B4-BE49-F238E27FC236}">
                <a16:creationId xmlns:a16="http://schemas.microsoft.com/office/drawing/2014/main" id="{9CBA9739-0AF9-49B3-81A3-A09322CA7105}"/>
              </a:ext>
            </a:extLst>
          </p:cNvPr>
          <p:cNvSpPr/>
          <p:nvPr/>
        </p:nvSpPr>
        <p:spPr>
          <a:xfrm>
            <a:off x="2119794" y="2242474"/>
            <a:ext cx="7952411" cy="3210781"/>
          </a:xfrm>
          <a:prstGeom prst="roundRect">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17" name="Picture 2" descr="4,719 Any Questions Images, Stock Photos, 3D objects, &amp; Vectors |  Shutterstock">
            <a:extLst>
              <a:ext uri="{FF2B5EF4-FFF2-40B4-BE49-F238E27FC236}">
                <a16:creationId xmlns:a16="http://schemas.microsoft.com/office/drawing/2014/main" id="{CE8F75B0-25A7-411A-90A2-FFE62963EFA7}"/>
              </a:ext>
            </a:extLst>
          </p:cNvPr>
          <p:cNvPicPr>
            <a:picLocks noChangeAspect="1" noChangeArrowheads="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b="10440"/>
          <a:stretch/>
        </p:blipFill>
        <p:spPr bwMode="auto">
          <a:xfrm>
            <a:off x="2795586" y="2653583"/>
            <a:ext cx="6600825" cy="238856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a:extLst>
              <a:ext uri="{FF2B5EF4-FFF2-40B4-BE49-F238E27FC236}">
                <a16:creationId xmlns:a16="http://schemas.microsoft.com/office/drawing/2014/main" id="{156D69BA-0DA2-4306-B416-FD5357A4AEB3}"/>
              </a:ext>
            </a:extLst>
          </p:cNvPr>
          <p:cNvPicPr>
            <a:picLocks noChangeAspect="1"/>
          </p:cNvPicPr>
          <p:nvPr/>
        </p:nvPicPr>
        <p:blipFill>
          <a:blip r:embed="rId4"/>
          <a:stretch>
            <a:fillRect/>
          </a:stretch>
        </p:blipFill>
        <p:spPr>
          <a:xfrm>
            <a:off x="8940067" y="1493994"/>
            <a:ext cx="1715589" cy="1715589"/>
          </a:xfrm>
          <a:prstGeom prst="rect">
            <a:avLst/>
          </a:prstGeom>
        </p:spPr>
      </p:pic>
    </p:spTree>
    <p:extLst>
      <p:ext uri="{BB962C8B-B14F-4D97-AF65-F5344CB8AC3E}">
        <p14:creationId xmlns:p14="http://schemas.microsoft.com/office/powerpoint/2010/main" val="89147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00ACE5-1385-445F-96AA-0325C4601529}"/>
              </a:ext>
            </a:extLst>
          </p:cNvPr>
          <p:cNvSpPr>
            <a:spLocks noGrp="1"/>
          </p:cNvSpPr>
          <p:nvPr>
            <p:ph type="title"/>
          </p:nvPr>
        </p:nvSpPr>
        <p:spPr/>
        <p:txBody>
          <a:bodyPr/>
          <a:lstStyle/>
          <a:p>
            <a:r>
              <a:rPr lang="en-US" dirty="0">
                <a:solidFill>
                  <a:schemeClr val="accent6"/>
                </a:solidFill>
              </a:rPr>
              <a:t>Resources</a:t>
            </a:r>
          </a:p>
        </p:txBody>
      </p:sp>
      <p:sp>
        <p:nvSpPr>
          <p:cNvPr id="3" name="Text Placeholder 28">
            <a:extLst>
              <a:ext uri="{FF2B5EF4-FFF2-40B4-BE49-F238E27FC236}">
                <a16:creationId xmlns:a16="http://schemas.microsoft.com/office/drawing/2014/main" id="{ACD71FA2-ACD9-4DAF-B604-193FF11A9DC3}"/>
              </a:ext>
            </a:extLst>
          </p:cNvPr>
          <p:cNvSpPr txBox="1">
            <a:spLocks/>
          </p:cNvSpPr>
          <p:nvPr/>
        </p:nvSpPr>
        <p:spPr>
          <a:xfrm>
            <a:off x="891400" y="1957943"/>
            <a:ext cx="6747159" cy="541027"/>
          </a:xfrm>
          <a:prstGeom prst="rect">
            <a:avLst/>
          </a:prstGeom>
        </p:spPr>
        <p:txBody>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1800" b="0" kern="1200" baseline="0">
                <a:solidFill>
                  <a:srgbClr val="333333"/>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a:spcBef>
                <a:spcPts val="0"/>
              </a:spcBef>
              <a:spcAft>
                <a:spcPts val="0"/>
              </a:spcAft>
            </a:pPr>
            <a:r>
              <a:rPr lang="en-US" sz="3200" u="sng" dirty="0">
                <a:solidFill>
                  <a:srgbClr val="0563C1"/>
                </a:solidFill>
                <a:effectLst/>
                <a:ea typeface="Calibri" panose="020F0502020204030204" pitchFamily="34" charset="0"/>
                <a:cs typeface="Times New Roman" panose="02020603050405020304" pitchFamily="18" charset="0"/>
                <a:hlinkClick r:id="rId3"/>
              </a:rPr>
              <a:t>Sign up for CSMS Messages</a:t>
            </a:r>
            <a:endParaRPr lang="en-US" sz="3200" dirty="0">
              <a:effectLst/>
              <a:ea typeface="Calibri" panose="020F0502020204030204" pitchFamily="34" charset="0"/>
              <a:cs typeface="Times New Roman" panose="02020603050405020304" pitchFamily="18" charset="0"/>
            </a:endParaRPr>
          </a:p>
        </p:txBody>
      </p:sp>
      <p:sp>
        <p:nvSpPr>
          <p:cNvPr id="4" name="Round Same Side Corner Rectangle 20">
            <a:extLst>
              <a:ext uri="{FF2B5EF4-FFF2-40B4-BE49-F238E27FC236}">
                <a16:creationId xmlns:a16="http://schemas.microsoft.com/office/drawing/2014/main" id="{FA33AF4B-467F-4627-A361-9B34F2D57C9F}"/>
              </a:ext>
            </a:extLst>
          </p:cNvPr>
          <p:cNvSpPr/>
          <p:nvPr/>
        </p:nvSpPr>
        <p:spPr>
          <a:xfrm rot="10800000" flipH="1">
            <a:off x="715513" y="1776439"/>
            <a:ext cx="76135" cy="894535"/>
          </a:xfrm>
          <a:prstGeom prst="round2SameRect">
            <a:avLst>
              <a:gd name="adj1" fmla="val 50000"/>
              <a:gd name="adj2" fmla="val 50000"/>
            </a:avLst>
          </a:prstGeom>
          <a:solidFill>
            <a:srgbClr val="A71930"/>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Calibri Light"/>
            </a:endParaRPr>
          </a:p>
        </p:txBody>
      </p:sp>
      <p:sp>
        <p:nvSpPr>
          <p:cNvPr id="5" name="Round Same Side Corner Rectangle 21">
            <a:extLst>
              <a:ext uri="{FF2B5EF4-FFF2-40B4-BE49-F238E27FC236}">
                <a16:creationId xmlns:a16="http://schemas.microsoft.com/office/drawing/2014/main" id="{B405C998-70A7-4650-91C9-1F698B0570EE}"/>
              </a:ext>
            </a:extLst>
          </p:cNvPr>
          <p:cNvSpPr/>
          <p:nvPr/>
        </p:nvSpPr>
        <p:spPr>
          <a:xfrm rot="10800000" flipH="1">
            <a:off x="724293" y="2879605"/>
            <a:ext cx="76135" cy="894535"/>
          </a:xfrm>
          <a:prstGeom prst="round2SameRect">
            <a:avLst>
              <a:gd name="adj1" fmla="val 50000"/>
              <a:gd name="adj2" fmla="val 50000"/>
            </a:avLst>
          </a:prstGeom>
          <a:solidFill>
            <a:srgbClr val="8F919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Calibri Light"/>
            </a:endParaRPr>
          </a:p>
        </p:txBody>
      </p:sp>
      <p:sp>
        <p:nvSpPr>
          <p:cNvPr id="6" name="Round Same Side Corner Rectangle 26">
            <a:extLst>
              <a:ext uri="{FF2B5EF4-FFF2-40B4-BE49-F238E27FC236}">
                <a16:creationId xmlns:a16="http://schemas.microsoft.com/office/drawing/2014/main" id="{D7960916-3A93-4EEF-83D6-FA05E93D05D6}"/>
              </a:ext>
            </a:extLst>
          </p:cNvPr>
          <p:cNvSpPr/>
          <p:nvPr/>
        </p:nvSpPr>
        <p:spPr>
          <a:xfrm rot="10800000" flipH="1">
            <a:off x="713306" y="5075355"/>
            <a:ext cx="76135" cy="596184"/>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Calibri Light"/>
            </a:endParaRPr>
          </a:p>
        </p:txBody>
      </p:sp>
      <p:sp>
        <p:nvSpPr>
          <p:cNvPr id="7" name="Round Same Side Corner Rectangle 27">
            <a:extLst>
              <a:ext uri="{FF2B5EF4-FFF2-40B4-BE49-F238E27FC236}">
                <a16:creationId xmlns:a16="http://schemas.microsoft.com/office/drawing/2014/main" id="{5EF583F6-53A4-49D7-8C05-F3F3399138B9}"/>
              </a:ext>
            </a:extLst>
          </p:cNvPr>
          <p:cNvSpPr/>
          <p:nvPr/>
        </p:nvSpPr>
        <p:spPr>
          <a:xfrm rot="10800000" flipH="1">
            <a:off x="713306" y="5075355"/>
            <a:ext cx="76136" cy="946842"/>
          </a:xfrm>
          <a:prstGeom prst="round2SameRect">
            <a:avLst>
              <a:gd name="adj1" fmla="val 50000"/>
              <a:gd name="adj2" fmla="val 50000"/>
            </a:avLst>
          </a:prstGeom>
          <a:solidFill>
            <a:srgbClr val="A71930"/>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Calibri Light"/>
            </a:endParaRPr>
          </a:p>
        </p:txBody>
      </p:sp>
      <p:sp>
        <p:nvSpPr>
          <p:cNvPr id="8" name="Round Same Side Corner Rectangle 28">
            <a:extLst>
              <a:ext uri="{FF2B5EF4-FFF2-40B4-BE49-F238E27FC236}">
                <a16:creationId xmlns:a16="http://schemas.microsoft.com/office/drawing/2014/main" id="{3976F5CA-4976-4686-B882-B534926C0C63}"/>
              </a:ext>
            </a:extLst>
          </p:cNvPr>
          <p:cNvSpPr/>
          <p:nvPr/>
        </p:nvSpPr>
        <p:spPr>
          <a:xfrm rot="10800000" flipH="1">
            <a:off x="713307" y="3977480"/>
            <a:ext cx="76135" cy="894535"/>
          </a:xfrm>
          <a:prstGeom prst="round2SameRect">
            <a:avLst>
              <a:gd name="adj1" fmla="val 50000"/>
              <a:gd name="adj2" fmla="val 50000"/>
            </a:avLst>
          </a:prstGeom>
          <a:solidFill>
            <a:srgbClr val="333333"/>
          </a:solidFill>
          <a:ln>
            <a:noFill/>
          </a:ln>
        </p:spPr>
        <p:style>
          <a:lnRef idx="2">
            <a:schemeClr val="accent1">
              <a:shade val="50000"/>
            </a:schemeClr>
          </a:lnRef>
          <a:fillRef idx="1">
            <a:schemeClr val="accent1"/>
          </a:fillRef>
          <a:effectRef idx="0">
            <a:schemeClr val="accent1"/>
          </a:effectRef>
          <a:fontRef idx="minor">
            <a:schemeClr val="lt1"/>
          </a:fontRef>
        </p:style>
        <p:txBody>
          <a:bodyPr lIns="109710" tIns="54855" rIns="109710" bIns="54855" rtlCol="0" anchor="ctr"/>
          <a:lstStyle/>
          <a:p>
            <a:pPr algn="ctr"/>
            <a:endParaRPr lang="bg-BG" sz="900" dirty="0">
              <a:latin typeface="Calibri Light"/>
            </a:endParaRPr>
          </a:p>
        </p:txBody>
      </p:sp>
      <p:sp>
        <p:nvSpPr>
          <p:cNvPr id="9" name="Text Placeholder 28">
            <a:extLst>
              <a:ext uri="{FF2B5EF4-FFF2-40B4-BE49-F238E27FC236}">
                <a16:creationId xmlns:a16="http://schemas.microsoft.com/office/drawing/2014/main" id="{17C957B0-4183-4817-A1CE-528220CD24C0}"/>
              </a:ext>
            </a:extLst>
          </p:cNvPr>
          <p:cNvSpPr txBox="1">
            <a:spLocks/>
          </p:cNvSpPr>
          <p:nvPr/>
        </p:nvSpPr>
        <p:spPr>
          <a:xfrm>
            <a:off x="891400" y="3056358"/>
            <a:ext cx="6747159" cy="541027"/>
          </a:xfrm>
          <a:prstGeom prst="rect">
            <a:avLst/>
          </a:prstGeom>
        </p:spPr>
        <p:txBody>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1800" b="0" kern="1200" baseline="0">
                <a:solidFill>
                  <a:srgbClr val="333333"/>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200" u="sng" dirty="0">
                <a:solidFill>
                  <a:srgbClr val="0563C1"/>
                </a:solidFill>
                <a:effectLst/>
                <a:ea typeface="Calibri" panose="020F0502020204030204" pitchFamily="34" charset="0"/>
                <a:cs typeface="Times New Roman" panose="02020603050405020304" pitchFamily="18" charset="0"/>
                <a:hlinkClick r:id="rId4"/>
              </a:rPr>
              <a:t>NCBFAA IEEPA TARIFF UPDATES</a:t>
            </a:r>
            <a:endParaRPr lang="en-US" sz="3200" dirty="0">
              <a:effectLst/>
              <a:ea typeface="Calibri" panose="020F0502020204030204" pitchFamily="34" charset="0"/>
              <a:cs typeface="Times New Roman" panose="02020603050405020304" pitchFamily="18" charset="0"/>
            </a:endParaRPr>
          </a:p>
          <a:p>
            <a:endParaRPr lang="en-US" sz="3200" dirty="0"/>
          </a:p>
        </p:txBody>
      </p:sp>
      <p:sp>
        <p:nvSpPr>
          <p:cNvPr id="10" name="Text Placeholder 28">
            <a:extLst>
              <a:ext uri="{FF2B5EF4-FFF2-40B4-BE49-F238E27FC236}">
                <a16:creationId xmlns:a16="http://schemas.microsoft.com/office/drawing/2014/main" id="{66F97F03-0A4E-4EE2-9879-63BC4A47F897}"/>
              </a:ext>
            </a:extLst>
          </p:cNvPr>
          <p:cNvSpPr txBox="1">
            <a:spLocks/>
          </p:cNvSpPr>
          <p:nvPr/>
        </p:nvSpPr>
        <p:spPr>
          <a:xfrm>
            <a:off x="891400" y="5278262"/>
            <a:ext cx="6747159" cy="541027"/>
          </a:xfrm>
          <a:prstGeom prst="rect">
            <a:avLst/>
          </a:prstGeom>
        </p:spPr>
        <p:txBody>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1800" b="0" kern="1200" baseline="0">
                <a:solidFill>
                  <a:srgbClr val="333333"/>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200" dirty="0">
                <a:hlinkClick r:id="rId5"/>
              </a:rPr>
              <a:t>The White House</a:t>
            </a:r>
            <a:endParaRPr lang="en-US" sz="3200" dirty="0"/>
          </a:p>
        </p:txBody>
      </p:sp>
      <p:sp>
        <p:nvSpPr>
          <p:cNvPr id="11" name="Text Placeholder 28">
            <a:extLst>
              <a:ext uri="{FF2B5EF4-FFF2-40B4-BE49-F238E27FC236}">
                <a16:creationId xmlns:a16="http://schemas.microsoft.com/office/drawing/2014/main" id="{DE05C791-0904-446A-B760-A546C6C6CC86}"/>
              </a:ext>
            </a:extLst>
          </p:cNvPr>
          <p:cNvSpPr txBox="1">
            <a:spLocks/>
          </p:cNvSpPr>
          <p:nvPr/>
        </p:nvSpPr>
        <p:spPr>
          <a:xfrm>
            <a:off x="891400" y="4153280"/>
            <a:ext cx="6747159" cy="541027"/>
          </a:xfrm>
          <a:prstGeom prst="rect">
            <a:avLst/>
          </a:prstGeom>
        </p:spPr>
        <p:txBody>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1800" b="0" kern="1200" baseline="0">
                <a:solidFill>
                  <a:srgbClr val="333333"/>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200" dirty="0">
                <a:hlinkClick r:id="rId6"/>
              </a:rPr>
              <a:t>CBP IEEPA FAQs</a:t>
            </a:r>
            <a:endParaRPr lang="en-US" sz="3200" dirty="0"/>
          </a:p>
        </p:txBody>
      </p:sp>
      <p:pic>
        <p:nvPicPr>
          <p:cNvPr id="13" name="Picture 12">
            <a:extLst>
              <a:ext uri="{FF2B5EF4-FFF2-40B4-BE49-F238E27FC236}">
                <a16:creationId xmlns:a16="http://schemas.microsoft.com/office/drawing/2014/main" id="{C481AC7B-22B4-4F52-92F1-4CEC9F33EEE6}"/>
              </a:ext>
            </a:extLst>
          </p:cNvPr>
          <p:cNvPicPr>
            <a:picLocks noChangeAspect="1"/>
          </p:cNvPicPr>
          <p:nvPr/>
        </p:nvPicPr>
        <p:blipFill>
          <a:blip r:embed="rId7">
            <a:lum bright="70000" contrast="-70000"/>
          </a:blip>
          <a:stretch>
            <a:fillRect/>
          </a:stretch>
        </p:blipFill>
        <p:spPr>
          <a:xfrm>
            <a:off x="7901127" y="2191492"/>
            <a:ext cx="3480047" cy="3480047"/>
          </a:xfrm>
          <a:prstGeom prst="rect">
            <a:avLst/>
          </a:prstGeom>
        </p:spPr>
      </p:pic>
    </p:spTree>
    <p:extLst>
      <p:ext uri="{BB962C8B-B14F-4D97-AF65-F5344CB8AC3E}">
        <p14:creationId xmlns:p14="http://schemas.microsoft.com/office/powerpoint/2010/main" val="3401066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7">
            <a:extLst>
              <a:ext uri="{FF2B5EF4-FFF2-40B4-BE49-F238E27FC236}">
                <a16:creationId xmlns:a16="http://schemas.microsoft.com/office/drawing/2014/main" id="{0EFDF046-5C70-4554-8CDA-3839E42D3ABF}"/>
              </a:ext>
            </a:extLst>
          </p:cNvPr>
          <p:cNvSpPr/>
          <p:nvPr/>
        </p:nvSpPr>
        <p:spPr>
          <a:xfrm>
            <a:off x="1689714" y="2083854"/>
            <a:ext cx="8812572" cy="3899621"/>
          </a:xfrm>
          <a:prstGeom prst="roundRect">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16" name="TextBox 15">
            <a:extLst>
              <a:ext uri="{FF2B5EF4-FFF2-40B4-BE49-F238E27FC236}">
                <a16:creationId xmlns:a16="http://schemas.microsoft.com/office/drawing/2014/main" id="{89C3413F-7B65-4CF2-9F51-79B1DDC5F3CA}"/>
              </a:ext>
            </a:extLst>
          </p:cNvPr>
          <p:cNvSpPr txBox="1"/>
          <p:nvPr/>
        </p:nvSpPr>
        <p:spPr>
          <a:xfrm>
            <a:off x="1880555" y="2602503"/>
            <a:ext cx="8430890" cy="2862322"/>
          </a:xfrm>
          <a:prstGeom prst="rect">
            <a:avLst/>
          </a:prstGeom>
          <a:noFill/>
        </p:spPr>
        <p:txBody>
          <a:bodyPr wrap="square" rtlCol="0">
            <a:spAutoFit/>
          </a:bodyPr>
          <a:lstStyle/>
          <a:p>
            <a:r>
              <a:rPr lang="en-US" i="1" dirty="0">
                <a:solidFill>
                  <a:schemeClr val="accent6"/>
                </a:solidFill>
              </a:rPr>
              <a:t>This material represents a thumbnail sketch of highly technical materials, and should not be employed, by itself, in business planning or in import or export transactions. Please consult the various U.S. Regulations cited and discussed herein and the various government agencies that control the exportation of items from the United States.    </a:t>
            </a:r>
          </a:p>
          <a:p>
            <a:endParaRPr lang="en-US" i="1" dirty="0">
              <a:solidFill>
                <a:schemeClr val="accent6"/>
              </a:solidFill>
            </a:endParaRPr>
          </a:p>
          <a:p>
            <a:r>
              <a:rPr lang="en-US" i="1" dirty="0">
                <a:solidFill>
                  <a:schemeClr val="accent6"/>
                </a:solidFill>
              </a:rPr>
              <a:t>In this abstracted form, this material should not be construed as legal advice or opinion.</a:t>
            </a:r>
          </a:p>
          <a:p>
            <a:endParaRPr lang="en-US" i="1" dirty="0">
              <a:solidFill>
                <a:schemeClr val="accent6"/>
              </a:solidFill>
            </a:endParaRPr>
          </a:p>
          <a:p>
            <a:r>
              <a:rPr lang="en-US" i="1" dirty="0">
                <a:solidFill>
                  <a:schemeClr val="accent6"/>
                </a:solidFill>
              </a:rPr>
              <a:t>It should not be distributed without the written consent of RIM, logistics, ltd. </a:t>
            </a:r>
          </a:p>
        </p:txBody>
      </p:sp>
      <p:sp>
        <p:nvSpPr>
          <p:cNvPr id="17" name="Title 1">
            <a:extLst>
              <a:ext uri="{FF2B5EF4-FFF2-40B4-BE49-F238E27FC236}">
                <a16:creationId xmlns:a16="http://schemas.microsoft.com/office/drawing/2014/main" id="{6C561154-720B-432E-8CAC-31A067F9738B}"/>
              </a:ext>
            </a:extLst>
          </p:cNvPr>
          <p:cNvSpPr txBox="1">
            <a:spLocks/>
          </p:cNvSpPr>
          <p:nvPr/>
        </p:nvSpPr>
        <p:spPr>
          <a:xfrm>
            <a:off x="238759" y="278656"/>
            <a:ext cx="6352045" cy="584944"/>
          </a:xfrm>
          <a:prstGeom prst="rect">
            <a:avLst/>
          </a:prstGeom>
        </p:spPr>
        <p:txBody>
          <a:bodyPr anchor="b">
            <a:noAutofit/>
          </a:bodyPr>
          <a:lstStyle>
            <a:lvl1pPr algn="l" defTabSz="914400" rtl="0" eaLnBrk="1" latinLnBrk="0" hangingPunct="1">
              <a:lnSpc>
                <a:spcPct val="90000"/>
              </a:lnSpc>
              <a:spcBef>
                <a:spcPct val="0"/>
              </a:spcBef>
              <a:buNone/>
              <a:defRPr sz="4800" b="1" kern="1200" cap="all" baseline="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all" spc="0" normalizeH="0" baseline="0" noProof="0" dirty="0">
                <a:ln>
                  <a:noFill/>
                </a:ln>
                <a:solidFill>
                  <a:schemeClr val="accent6"/>
                </a:solidFill>
                <a:effectLst/>
                <a:uLnTx/>
                <a:uFillTx/>
                <a:latin typeface="Century Gothic" panose="020F0302020204030204"/>
                <a:ea typeface="+mj-ea"/>
                <a:cs typeface="+mj-cs"/>
              </a:rPr>
              <a:t>Disclaimer</a:t>
            </a:r>
          </a:p>
        </p:txBody>
      </p:sp>
    </p:spTree>
    <p:extLst>
      <p:ext uri="{BB962C8B-B14F-4D97-AF65-F5344CB8AC3E}">
        <p14:creationId xmlns:p14="http://schemas.microsoft.com/office/powerpoint/2010/main" val="2357505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44F67-F1FD-4C8D-949D-B7038045ECAA}"/>
              </a:ext>
            </a:extLst>
          </p:cNvPr>
          <p:cNvSpPr>
            <a:spLocks noGrp="1"/>
          </p:cNvSpPr>
          <p:nvPr>
            <p:ph type="title"/>
          </p:nvPr>
        </p:nvSpPr>
        <p:spPr/>
        <p:txBody>
          <a:bodyPr/>
          <a:lstStyle/>
          <a:p>
            <a:r>
              <a:rPr lang="en-US" sz="2700" dirty="0">
                <a:solidFill>
                  <a:schemeClr val="accent6"/>
                </a:solidFill>
              </a:rPr>
              <a:t>Rim logistics, ltd. | Company Overview</a:t>
            </a:r>
          </a:p>
        </p:txBody>
      </p:sp>
      <p:sp>
        <p:nvSpPr>
          <p:cNvPr id="11" name="Rectangle 10">
            <a:extLst>
              <a:ext uri="{FF2B5EF4-FFF2-40B4-BE49-F238E27FC236}">
                <a16:creationId xmlns:a16="http://schemas.microsoft.com/office/drawing/2014/main" id="{8384B231-5ECE-40F5-9730-39F361D8BCB9}"/>
              </a:ext>
            </a:extLst>
          </p:cNvPr>
          <p:cNvSpPr/>
          <p:nvPr/>
        </p:nvSpPr>
        <p:spPr>
          <a:xfrm>
            <a:off x="325316" y="1211411"/>
            <a:ext cx="6006658" cy="5273640"/>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2" name="TextBox 11">
            <a:extLst>
              <a:ext uri="{FF2B5EF4-FFF2-40B4-BE49-F238E27FC236}">
                <a16:creationId xmlns:a16="http://schemas.microsoft.com/office/drawing/2014/main" id="{9FDF448A-9D67-46B3-9FB2-62E492D3AA20}"/>
              </a:ext>
            </a:extLst>
          </p:cNvPr>
          <p:cNvSpPr txBox="1"/>
          <p:nvPr/>
        </p:nvSpPr>
        <p:spPr>
          <a:xfrm>
            <a:off x="384310" y="1316769"/>
            <a:ext cx="1896775" cy="5062924"/>
          </a:xfrm>
          <a:prstGeom prst="rect">
            <a:avLst/>
          </a:prstGeom>
          <a:noFill/>
        </p:spPr>
        <p:txBody>
          <a:bodyPr wrap="square" rtlCol="0">
            <a:spAutoFit/>
          </a:bodyPr>
          <a:lstStyle/>
          <a:p>
            <a:pPr algn="r"/>
            <a:r>
              <a:rPr lang="en-US" sz="1900" b="1" u="sng" dirty="0">
                <a:solidFill>
                  <a:schemeClr val="accent6"/>
                </a:solidFill>
                <a:latin typeface="Century Gothic" panose="020B0502020202020204" pitchFamily="34" charset="0"/>
                <a:cs typeface="Lato Light"/>
              </a:rPr>
              <a:t>Founded:</a:t>
            </a:r>
          </a:p>
          <a:p>
            <a:pPr algn="r"/>
            <a:r>
              <a:rPr lang="en-US" sz="1900" b="1" u="sng" dirty="0">
                <a:solidFill>
                  <a:schemeClr val="accent6"/>
                </a:solidFill>
                <a:latin typeface="Century Gothic" panose="020B0502020202020204" pitchFamily="34" charset="0"/>
                <a:cs typeface="Lato Light"/>
              </a:rPr>
              <a:t>Headquarters:</a:t>
            </a:r>
          </a:p>
          <a:p>
            <a:pPr algn="r"/>
            <a:r>
              <a:rPr lang="en-US" sz="1900" b="1" u="sng" dirty="0">
                <a:solidFill>
                  <a:schemeClr val="accent6"/>
                </a:solidFill>
                <a:latin typeface="Century Gothic" panose="020B0502020202020204" pitchFamily="34" charset="0"/>
                <a:cs typeface="Lato Light"/>
              </a:rPr>
              <a:t>Facility Size:</a:t>
            </a:r>
          </a:p>
          <a:p>
            <a:pPr algn="r"/>
            <a:r>
              <a:rPr lang="en-US" sz="1900" b="1" u="sng" dirty="0">
                <a:solidFill>
                  <a:schemeClr val="accent6"/>
                </a:solidFill>
                <a:latin typeface="Century Gothic" panose="020B0502020202020204" pitchFamily="34" charset="0"/>
                <a:cs typeface="Lato Light"/>
              </a:rPr>
              <a:t>Core Services:</a:t>
            </a: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r>
              <a:rPr lang="en-US" sz="1900" b="1" u="sng" dirty="0">
                <a:solidFill>
                  <a:schemeClr val="accent6"/>
                </a:solidFill>
                <a:latin typeface="Century Gothic" panose="020B0502020202020204" pitchFamily="34" charset="0"/>
                <a:cs typeface="Lato Light"/>
              </a:rPr>
              <a:t>Global Reach:</a:t>
            </a: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endParaRPr lang="en-US" sz="1900" b="1" u="sng" dirty="0">
              <a:solidFill>
                <a:schemeClr val="accent6"/>
              </a:solidFill>
              <a:latin typeface="Century Gothic" panose="020B0502020202020204" pitchFamily="34" charset="0"/>
              <a:cs typeface="Lato Light"/>
            </a:endParaRPr>
          </a:p>
          <a:p>
            <a:pPr algn="r"/>
            <a:r>
              <a:rPr lang="en-US" sz="1900" b="1" u="sng" dirty="0">
                <a:solidFill>
                  <a:schemeClr val="accent6"/>
                </a:solidFill>
                <a:latin typeface="Century Gothic" panose="020B0502020202020204" pitchFamily="34" charset="0"/>
                <a:cs typeface="Lato Light"/>
              </a:rPr>
              <a:t>Website:</a:t>
            </a:r>
          </a:p>
        </p:txBody>
      </p:sp>
      <p:sp>
        <p:nvSpPr>
          <p:cNvPr id="15" name="TextBox 14">
            <a:extLst>
              <a:ext uri="{FF2B5EF4-FFF2-40B4-BE49-F238E27FC236}">
                <a16:creationId xmlns:a16="http://schemas.microsoft.com/office/drawing/2014/main" id="{DE7B3F2A-7670-4702-A71F-FCD1AAB0B278}"/>
              </a:ext>
            </a:extLst>
          </p:cNvPr>
          <p:cNvSpPr txBox="1"/>
          <p:nvPr/>
        </p:nvSpPr>
        <p:spPr>
          <a:xfrm>
            <a:off x="2281085" y="1316769"/>
            <a:ext cx="3991896" cy="5062924"/>
          </a:xfrm>
          <a:prstGeom prst="rect">
            <a:avLst/>
          </a:prstGeom>
          <a:noFill/>
        </p:spPr>
        <p:txBody>
          <a:bodyPr wrap="square" rtlCol="0">
            <a:spAutoFit/>
          </a:bodyPr>
          <a:lstStyle/>
          <a:p>
            <a:r>
              <a:rPr lang="en-US" sz="1900" dirty="0">
                <a:solidFill>
                  <a:schemeClr val="accent6"/>
                </a:solidFill>
                <a:latin typeface="Century Gothic" panose="020B0502020202020204" pitchFamily="34" charset="0"/>
                <a:cs typeface="Lato Light"/>
              </a:rPr>
              <a:t>1997</a:t>
            </a:r>
          </a:p>
          <a:p>
            <a:r>
              <a:rPr lang="en-US" sz="1900" dirty="0">
                <a:solidFill>
                  <a:schemeClr val="accent6"/>
                </a:solidFill>
                <a:latin typeface="Century Gothic" panose="020B0502020202020204" pitchFamily="34" charset="0"/>
                <a:cs typeface="Lato Light"/>
              </a:rPr>
              <a:t>Bartlett, IL</a:t>
            </a:r>
          </a:p>
          <a:p>
            <a:r>
              <a:rPr lang="en-US" sz="1900" dirty="0">
                <a:solidFill>
                  <a:schemeClr val="accent6"/>
                </a:solidFill>
                <a:latin typeface="Century Gothic" panose="020B0502020202020204" pitchFamily="34" charset="0"/>
                <a:cs typeface="Lato Light"/>
              </a:rPr>
              <a:t>350,000 square feet</a:t>
            </a:r>
          </a:p>
          <a:p>
            <a:r>
              <a:rPr lang="en-US" sz="1900" dirty="0">
                <a:solidFill>
                  <a:schemeClr val="accent6"/>
                </a:solidFill>
                <a:latin typeface="Century Gothic" panose="020B0502020202020204" pitchFamily="34" charset="0"/>
                <a:cs typeface="Lato Light"/>
              </a:rPr>
              <a:t>Air &amp; Ocean Freight Forwarding, Warehousing &amp; Distribution, Container Freight Station (CFS), Customs Compliance &amp; Risk Management, Technology Solutions</a:t>
            </a:r>
          </a:p>
          <a:p>
            <a:r>
              <a:rPr lang="en-US" sz="1900" dirty="0">
                <a:solidFill>
                  <a:schemeClr val="accent6"/>
                </a:solidFill>
                <a:latin typeface="Century Gothic" panose="020B0502020202020204" pitchFamily="34" charset="0"/>
                <a:cs typeface="Lato Light"/>
              </a:rPr>
              <a:t>RIM operates internationally with offices and facilities in key logistics hubs across the United States, United Kingdom, Germany, Hong Kong, Mexico, and more, supporting a wide network of global trade routes.</a:t>
            </a:r>
          </a:p>
          <a:p>
            <a:r>
              <a:rPr lang="en-US" sz="1900" dirty="0">
                <a:solidFill>
                  <a:schemeClr val="accent6"/>
                </a:solidFill>
                <a:latin typeface="Century Gothic" panose="020B0502020202020204" pitchFamily="34" charset="0"/>
                <a:cs typeface="Lato Light"/>
                <a:hlinkClick r:id="rId3">
                  <a:extLst>
                    <a:ext uri="{A12FA001-AC4F-418D-AE19-62706E023703}">
                      <ahyp:hlinkClr xmlns:ahyp="http://schemas.microsoft.com/office/drawing/2018/hyperlinkcolor" val="tx"/>
                    </a:ext>
                  </a:extLst>
                </a:hlinkClick>
              </a:rPr>
              <a:t>https://www.rimlogistics.com/</a:t>
            </a:r>
            <a:r>
              <a:rPr lang="en-US" sz="1900" dirty="0">
                <a:solidFill>
                  <a:schemeClr val="accent6"/>
                </a:solidFill>
                <a:latin typeface="Century Gothic" panose="020B0502020202020204" pitchFamily="34" charset="0"/>
                <a:cs typeface="Lato Light"/>
              </a:rPr>
              <a:t> </a:t>
            </a:r>
          </a:p>
        </p:txBody>
      </p:sp>
      <p:pic>
        <p:nvPicPr>
          <p:cNvPr id="1026" name="Picture 2">
            <a:extLst>
              <a:ext uri="{FF2B5EF4-FFF2-40B4-BE49-F238E27FC236}">
                <a16:creationId xmlns:a16="http://schemas.microsoft.com/office/drawing/2014/main" id="{C270B1F6-6044-4A8B-98BE-01F4526BBAA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6701" t="13358" b="23818"/>
          <a:stretch/>
        </p:blipFill>
        <p:spPr bwMode="auto">
          <a:xfrm>
            <a:off x="6516414" y="1211411"/>
            <a:ext cx="5350270" cy="5273640"/>
          </a:xfrm>
          <a:prstGeom prst="rect">
            <a:avLst/>
          </a:prstGeom>
          <a:noFill/>
          <a:ln w="19050">
            <a:solidFill>
              <a:schemeClr val="accent6"/>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0538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ounded Rectangle 31"/>
          <p:cNvSpPr/>
          <p:nvPr/>
        </p:nvSpPr>
        <p:spPr>
          <a:xfrm>
            <a:off x="6537131" y="2239750"/>
            <a:ext cx="535540" cy="449949"/>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635913" y="3795246"/>
            <a:ext cx="960781" cy="369312"/>
          </a:xfrm>
          <a:prstGeom prst="rect">
            <a:avLst/>
          </a:prstGeom>
          <a:noFill/>
        </p:spPr>
        <p:txBody>
          <a:bodyPr wrap="square" lIns="121899" tIns="60950" rIns="121899" bIns="60950" rtlCol="0">
            <a:spAutoFit/>
          </a:bodyPr>
          <a:lstStyle/>
          <a:p>
            <a:r>
              <a:rPr lang="en-US" sz="1600" b="1" dirty="0">
                <a:solidFill>
                  <a:schemeClr val="accent6"/>
                </a:solidFill>
                <a:latin typeface="Century Gothic" panose="020B0502020202020204" pitchFamily="34" charset="0"/>
                <a:ea typeface="Lato Light" charset="0"/>
                <a:cs typeface="Lato Light"/>
              </a:rPr>
              <a:t>Email:</a:t>
            </a:r>
          </a:p>
        </p:txBody>
      </p:sp>
      <p:sp>
        <p:nvSpPr>
          <p:cNvPr id="36" name="TextBox 35"/>
          <p:cNvSpPr txBox="1"/>
          <p:nvPr/>
        </p:nvSpPr>
        <p:spPr>
          <a:xfrm>
            <a:off x="6098703" y="3810343"/>
            <a:ext cx="1758877" cy="692477"/>
          </a:xfrm>
          <a:prstGeom prst="rect">
            <a:avLst/>
          </a:prstGeom>
          <a:noFill/>
        </p:spPr>
        <p:txBody>
          <a:bodyPr wrap="square" lIns="121899" tIns="60950" rIns="121899" bIns="60950" rtlCol="0">
            <a:spAutoFit/>
          </a:bodyPr>
          <a:lstStyle/>
          <a:p>
            <a:r>
              <a:rPr lang="en-US" sz="1600" b="1" dirty="0">
                <a:solidFill>
                  <a:schemeClr val="accent6"/>
                </a:solidFill>
                <a:latin typeface="Century Gothic" panose="020B0502020202020204" pitchFamily="34" charset="0"/>
                <a:ea typeface="Lato Light" charset="0"/>
                <a:cs typeface="Lato Light"/>
              </a:rPr>
              <a:t>Office Phone: </a:t>
            </a:r>
          </a:p>
          <a:p>
            <a:endParaRPr lang="en-US" sz="500" b="1" dirty="0">
              <a:solidFill>
                <a:schemeClr val="accent6"/>
              </a:solidFill>
              <a:latin typeface="Century Gothic" panose="020B0502020202020204" pitchFamily="34" charset="0"/>
              <a:ea typeface="Lato Light" charset="0"/>
              <a:cs typeface="Lato Light"/>
            </a:endParaRPr>
          </a:p>
          <a:p>
            <a:r>
              <a:rPr lang="en-US" sz="1600" b="1" dirty="0">
                <a:solidFill>
                  <a:schemeClr val="accent6"/>
                </a:solidFill>
                <a:latin typeface="Century Gothic" panose="020B0502020202020204" pitchFamily="34" charset="0"/>
                <a:ea typeface="Lato Light" charset="0"/>
                <a:cs typeface="Lato Light"/>
              </a:rPr>
              <a:t>Cell:</a:t>
            </a:r>
          </a:p>
        </p:txBody>
      </p:sp>
      <p:sp>
        <p:nvSpPr>
          <p:cNvPr id="37" name="Rectangle 36"/>
          <p:cNvSpPr/>
          <p:nvPr/>
        </p:nvSpPr>
        <p:spPr>
          <a:xfrm>
            <a:off x="3538035" y="3466593"/>
            <a:ext cx="1244850"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Address</a:t>
            </a:r>
          </a:p>
        </p:txBody>
      </p:sp>
      <p:sp>
        <p:nvSpPr>
          <p:cNvPr id="38" name="Rectangle 37"/>
          <p:cNvSpPr/>
          <p:nvPr/>
        </p:nvSpPr>
        <p:spPr>
          <a:xfrm>
            <a:off x="635913" y="3465397"/>
            <a:ext cx="1785062"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Contact Info</a:t>
            </a:r>
          </a:p>
        </p:txBody>
      </p:sp>
      <p:sp>
        <p:nvSpPr>
          <p:cNvPr id="39" name="Rectangle 38"/>
          <p:cNvSpPr/>
          <p:nvPr/>
        </p:nvSpPr>
        <p:spPr>
          <a:xfrm>
            <a:off x="6098703" y="3464338"/>
            <a:ext cx="1546215" cy="430867"/>
          </a:xfrm>
          <a:prstGeom prst="rect">
            <a:avLst/>
          </a:prstGeom>
        </p:spPr>
        <p:txBody>
          <a:bodyPr wrap="none" lIns="121899" tIns="60950" rIns="121899" bIns="60950">
            <a:spAutoFit/>
          </a:bodyPr>
          <a:lstStyle/>
          <a:p>
            <a:r>
              <a:rPr lang="en-US" sz="2000" b="1" dirty="0">
                <a:solidFill>
                  <a:srgbClr val="A71930"/>
                </a:solidFill>
                <a:latin typeface="Century Gothic" panose="020B0502020202020204" pitchFamily="34" charset="0"/>
                <a:cs typeface="Lato Light"/>
              </a:rPr>
              <a:t>Telephone</a:t>
            </a:r>
          </a:p>
        </p:txBody>
      </p:sp>
      <p:sp>
        <p:nvSpPr>
          <p:cNvPr id="43" name="TextBox 42"/>
          <p:cNvSpPr txBox="1"/>
          <p:nvPr/>
        </p:nvSpPr>
        <p:spPr>
          <a:xfrm>
            <a:off x="9616320" y="3772413"/>
            <a:ext cx="2513946" cy="353923"/>
          </a:xfrm>
          <a:prstGeom prst="rect">
            <a:avLst/>
          </a:prstGeom>
          <a:noFill/>
        </p:spPr>
        <p:txBody>
          <a:bodyPr wrap="square" lIns="121899" tIns="60950" rIns="121899" bIns="60950" rtlCol="0">
            <a:spAutoFit/>
          </a:bodyPr>
          <a:lstStyle/>
          <a:p>
            <a:r>
              <a:rPr lang="en-US" sz="1500" b="1" dirty="0">
                <a:solidFill>
                  <a:schemeClr val="accent6"/>
                </a:solidFill>
                <a:latin typeface="Century Gothic" panose="020B0502020202020204" pitchFamily="34" charset="0"/>
                <a:ea typeface="Lato Light" charset="0"/>
                <a:cs typeface="Lato Light"/>
              </a:rPr>
              <a:t>www.rimlogistics.com</a:t>
            </a:r>
          </a:p>
        </p:txBody>
      </p:sp>
      <p:sp>
        <p:nvSpPr>
          <p:cNvPr id="44" name="Rectangle 43"/>
          <p:cNvSpPr/>
          <p:nvPr/>
        </p:nvSpPr>
        <p:spPr>
          <a:xfrm>
            <a:off x="9593368" y="3464337"/>
            <a:ext cx="1371291" cy="430867"/>
          </a:xfrm>
          <a:prstGeom prst="rect">
            <a:avLst/>
          </a:prstGeom>
        </p:spPr>
        <p:txBody>
          <a:bodyPr wrap="square" lIns="121899" tIns="60950" rIns="121899" bIns="60950">
            <a:spAutoFit/>
          </a:bodyPr>
          <a:lstStyle/>
          <a:p>
            <a:r>
              <a:rPr lang="en-US" sz="2000" b="1" dirty="0">
                <a:solidFill>
                  <a:srgbClr val="A71930"/>
                </a:solidFill>
                <a:latin typeface="Century Gothic" panose="020B0502020202020204" pitchFamily="34" charset="0"/>
                <a:cs typeface="Lato Light"/>
              </a:rPr>
              <a:t>Website</a:t>
            </a:r>
          </a:p>
        </p:txBody>
      </p:sp>
      <p:sp>
        <p:nvSpPr>
          <p:cNvPr id="47" name="Text Placeholder 19"/>
          <p:cNvSpPr txBox="1">
            <a:spLocks/>
          </p:cNvSpPr>
          <p:nvPr/>
        </p:nvSpPr>
        <p:spPr>
          <a:xfrm>
            <a:off x="7564781" y="3881315"/>
            <a:ext cx="1360062" cy="285337"/>
          </a:xfrm>
          <a:prstGeom prst="rect">
            <a:avLst/>
          </a:prstGeom>
        </p:spPr>
        <p:txBody>
          <a:bodyPr>
            <a:normAutofit fontScale="92500" lnSpcReduction="10000"/>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dirty="0">
                <a:latin typeface="Century Gothic" panose="020B0502020202020204" pitchFamily="34" charset="0"/>
                <a:ea typeface="Lato Light" charset="0"/>
                <a:cs typeface="Lato Light"/>
              </a:rPr>
              <a:t>224.306.5647</a:t>
            </a:r>
            <a:endParaRPr lang="en-US" dirty="0"/>
          </a:p>
        </p:txBody>
      </p:sp>
      <p:sp>
        <p:nvSpPr>
          <p:cNvPr id="48" name="Text Placeholder 19"/>
          <p:cNvSpPr txBox="1">
            <a:spLocks/>
          </p:cNvSpPr>
          <p:nvPr/>
        </p:nvSpPr>
        <p:spPr>
          <a:xfrm>
            <a:off x="6643090" y="4199028"/>
            <a:ext cx="2281754" cy="281896"/>
          </a:xfrm>
          <a:prstGeom prst="rect">
            <a:avLst/>
          </a:prstGeom>
        </p:spPr>
        <p:txBody>
          <a:bodyPr>
            <a:normAutofit fontScale="92500" lnSpcReduction="10000"/>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latin typeface="Century Gothic" panose="020B0502020202020204" pitchFamily="34" charset="0"/>
                <a:ea typeface="Lato Light" charset="0"/>
                <a:cs typeface="Lato Light"/>
              </a:rPr>
              <a:t>224.443.5074</a:t>
            </a:r>
          </a:p>
        </p:txBody>
      </p:sp>
      <p:sp>
        <p:nvSpPr>
          <p:cNvPr id="49" name="Text Placeholder 19"/>
          <p:cNvSpPr txBox="1">
            <a:spLocks/>
          </p:cNvSpPr>
          <p:nvPr/>
        </p:nvSpPr>
        <p:spPr>
          <a:xfrm>
            <a:off x="3571275" y="3857382"/>
            <a:ext cx="2285956" cy="626847"/>
          </a:xfrm>
          <a:prstGeom prst="rect">
            <a:avLst/>
          </a:prstGeom>
        </p:spPr>
        <p:txBody>
          <a:bodyPr>
            <a:noAutofit/>
          </a:bodyPr>
          <a:lstStyle>
            <a:lvl1pPr marL="0" indent="0" algn="l" defTabSz="914400" rtl="0" eaLnBrk="1" latinLnBrk="0" hangingPunct="1">
              <a:lnSpc>
                <a:spcPct val="100000"/>
              </a:lnSpc>
              <a:spcBef>
                <a:spcPts val="0"/>
              </a:spcBef>
              <a:buClr>
                <a:schemeClr val="accent1"/>
              </a:buClr>
              <a:buFont typeface="Arial" panose="020B0604020202020204" pitchFamily="34" charset="0"/>
              <a:buNone/>
              <a:defRPr sz="16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chemeClr val="accent6"/>
                </a:solidFill>
                <a:latin typeface="Century Gothic" panose="020B0502020202020204" pitchFamily="34" charset="0"/>
                <a:ea typeface="Lato Light" charset="0"/>
                <a:cs typeface="Lato Light"/>
              </a:rPr>
              <a:t>CHICAGO / HQ</a:t>
            </a:r>
          </a:p>
          <a:p>
            <a:r>
              <a:rPr lang="en-US" dirty="0">
                <a:solidFill>
                  <a:schemeClr val="accent6"/>
                </a:solidFill>
                <a:latin typeface="Century Gothic" panose="020B0502020202020204" pitchFamily="34" charset="0"/>
                <a:ea typeface="Lato Light" charset="0"/>
                <a:cs typeface="Lato Light"/>
              </a:rPr>
              <a:t>1303 Jack Court</a:t>
            </a:r>
          </a:p>
          <a:p>
            <a:r>
              <a:rPr lang="en-US" dirty="0">
                <a:solidFill>
                  <a:schemeClr val="accent6"/>
                </a:solidFill>
                <a:latin typeface="Century Gothic" panose="020B0502020202020204" pitchFamily="34" charset="0"/>
                <a:ea typeface="Lato Light" charset="0"/>
                <a:cs typeface="Lato Light"/>
              </a:rPr>
              <a:t>Bartlett, IL 60103</a:t>
            </a:r>
          </a:p>
        </p:txBody>
      </p:sp>
      <p:pic>
        <p:nvPicPr>
          <p:cNvPr id="50" name="Picture 4" descr="thank-you-script - Proctor Gallagher Institut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2770" y="1036560"/>
            <a:ext cx="6679131" cy="2302074"/>
          </a:xfrm>
          <a:prstGeom prst="rect">
            <a:avLst/>
          </a:prstGeom>
          <a:noFill/>
          <a:extLst>
            <a:ext uri="{909E8E84-426E-40DD-AFC4-6F175D3DCCD1}">
              <a14:hiddenFill xmlns:a14="http://schemas.microsoft.com/office/drawing/2010/main">
                <a:solidFill>
                  <a:srgbClr val="FFFFFF"/>
                </a:solidFill>
              </a14:hiddenFill>
            </a:ext>
          </a:extLst>
        </p:spPr>
      </p:pic>
      <p:sp>
        <p:nvSpPr>
          <p:cNvPr id="51" name="Freeform 50"/>
          <p:cNvSpPr/>
          <p:nvPr/>
        </p:nvSpPr>
        <p:spPr>
          <a:xfrm rot="972067">
            <a:off x="25569" y="1901596"/>
            <a:ext cx="2760903" cy="584200"/>
          </a:xfrm>
          <a:custGeom>
            <a:avLst/>
            <a:gdLst>
              <a:gd name="connsiteX0" fmla="*/ 2839720 w 2839720"/>
              <a:gd name="connsiteY0" fmla="*/ 0 h 584200"/>
              <a:gd name="connsiteX1" fmla="*/ 1635760 w 2839720"/>
              <a:gd name="connsiteY1" fmla="*/ 508000 h 584200"/>
              <a:gd name="connsiteX2" fmla="*/ 0 w 2839720"/>
              <a:gd name="connsiteY2" fmla="*/ 584200 h 584200"/>
            </a:gdLst>
            <a:ahLst/>
            <a:cxnLst>
              <a:cxn ang="0">
                <a:pos x="connsiteX0" y="connsiteY0"/>
              </a:cxn>
              <a:cxn ang="0">
                <a:pos x="connsiteX1" y="connsiteY1"/>
              </a:cxn>
              <a:cxn ang="0">
                <a:pos x="connsiteX2" y="connsiteY2"/>
              </a:cxn>
            </a:cxnLst>
            <a:rect l="l" t="t" r="r" b="b"/>
            <a:pathLst>
              <a:path w="2839720" h="584200">
                <a:moveTo>
                  <a:pt x="2839720" y="0"/>
                </a:moveTo>
                <a:cubicBezTo>
                  <a:pt x="2474383" y="205316"/>
                  <a:pt x="2109047" y="410633"/>
                  <a:pt x="1635760" y="508000"/>
                </a:cubicBezTo>
                <a:cubicBezTo>
                  <a:pt x="1162473" y="605367"/>
                  <a:pt x="339513" y="569807"/>
                  <a:pt x="0" y="584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endParaRPr>
          </a:p>
        </p:txBody>
      </p:sp>
      <p:sp>
        <p:nvSpPr>
          <p:cNvPr id="52" name="Freeform 51"/>
          <p:cNvSpPr/>
          <p:nvPr/>
        </p:nvSpPr>
        <p:spPr>
          <a:xfrm rot="660354">
            <a:off x="9494345" y="1927097"/>
            <a:ext cx="2676622" cy="590351"/>
          </a:xfrm>
          <a:custGeom>
            <a:avLst/>
            <a:gdLst>
              <a:gd name="connsiteX0" fmla="*/ 2839720 w 2839720"/>
              <a:gd name="connsiteY0" fmla="*/ 0 h 584200"/>
              <a:gd name="connsiteX1" fmla="*/ 1635760 w 2839720"/>
              <a:gd name="connsiteY1" fmla="*/ 508000 h 584200"/>
              <a:gd name="connsiteX2" fmla="*/ 0 w 2839720"/>
              <a:gd name="connsiteY2" fmla="*/ 584200 h 584200"/>
            </a:gdLst>
            <a:ahLst/>
            <a:cxnLst>
              <a:cxn ang="0">
                <a:pos x="connsiteX0" y="connsiteY0"/>
              </a:cxn>
              <a:cxn ang="0">
                <a:pos x="connsiteX1" y="connsiteY1"/>
              </a:cxn>
              <a:cxn ang="0">
                <a:pos x="connsiteX2" y="connsiteY2"/>
              </a:cxn>
            </a:cxnLst>
            <a:rect l="l" t="t" r="r" b="b"/>
            <a:pathLst>
              <a:path w="2839720" h="584200">
                <a:moveTo>
                  <a:pt x="2839720" y="0"/>
                </a:moveTo>
                <a:cubicBezTo>
                  <a:pt x="2474383" y="205316"/>
                  <a:pt x="2109047" y="410633"/>
                  <a:pt x="1635760" y="508000"/>
                </a:cubicBezTo>
                <a:cubicBezTo>
                  <a:pt x="1162473" y="605367"/>
                  <a:pt x="339513" y="569807"/>
                  <a:pt x="0" y="584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endParaRPr>
          </a:p>
        </p:txBody>
      </p:sp>
      <p:pic>
        <p:nvPicPr>
          <p:cNvPr id="55" name="Picture 5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5920" y="278656"/>
            <a:ext cx="2779473" cy="804229"/>
          </a:xfrm>
          <a:prstGeom prst="rect">
            <a:avLst/>
          </a:prstGeom>
        </p:spPr>
      </p:pic>
      <p:sp>
        <p:nvSpPr>
          <p:cNvPr id="3" name="Rectangle 2"/>
          <p:cNvSpPr/>
          <p:nvPr/>
        </p:nvSpPr>
        <p:spPr>
          <a:xfrm>
            <a:off x="668790" y="4060970"/>
            <a:ext cx="2289778" cy="584775"/>
          </a:xfrm>
          <a:prstGeom prst="rect">
            <a:avLst/>
          </a:prstGeom>
        </p:spPr>
        <p:txBody>
          <a:bodyPr wrap="square">
            <a:spAutoFit/>
          </a:bodyPr>
          <a:lstStyle/>
          <a:p>
            <a:r>
              <a:rPr lang="en-US" sz="1600" dirty="0" err="1">
                <a:solidFill>
                  <a:schemeClr val="accent6"/>
                </a:solidFill>
              </a:rPr>
              <a:t>KimRoebke</a:t>
            </a:r>
            <a:endParaRPr lang="en-US" sz="1600" dirty="0">
              <a:solidFill>
                <a:schemeClr val="accent6"/>
              </a:solidFill>
            </a:endParaRPr>
          </a:p>
          <a:p>
            <a:r>
              <a:rPr lang="en-US" sz="1600" dirty="0">
                <a:solidFill>
                  <a:schemeClr val="accent6"/>
                </a:solidFill>
              </a:rPr>
              <a:t>@rimlogistics.com</a:t>
            </a:r>
          </a:p>
        </p:txBody>
      </p:sp>
      <p:pic>
        <p:nvPicPr>
          <p:cNvPr id="2" name="Picture 1"/>
          <p:cNvPicPr>
            <a:picLocks noChangeAspect="1"/>
          </p:cNvPicPr>
          <p:nvPr/>
        </p:nvPicPr>
        <p:blipFill>
          <a:blip r:embed="rId5"/>
          <a:stretch>
            <a:fillRect/>
          </a:stretch>
        </p:blipFill>
        <p:spPr>
          <a:xfrm>
            <a:off x="292138" y="3465614"/>
            <a:ext cx="391768" cy="391768"/>
          </a:xfrm>
          <a:prstGeom prst="rect">
            <a:avLst/>
          </a:prstGeom>
        </p:spPr>
      </p:pic>
      <p:pic>
        <p:nvPicPr>
          <p:cNvPr id="4" name="Picture 3"/>
          <p:cNvPicPr>
            <a:picLocks noChangeAspect="1"/>
          </p:cNvPicPr>
          <p:nvPr/>
        </p:nvPicPr>
        <p:blipFill>
          <a:blip r:embed="rId6"/>
          <a:stretch>
            <a:fillRect/>
          </a:stretch>
        </p:blipFill>
        <p:spPr>
          <a:xfrm>
            <a:off x="3294666" y="3456296"/>
            <a:ext cx="346006" cy="346006"/>
          </a:xfrm>
          <a:prstGeom prst="rect">
            <a:avLst/>
          </a:prstGeom>
        </p:spPr>
      </p:pic>
      <p:pic>
        <p:nvPicPr>
          <p:cNvPr id="5" name="Picture 4"/>
          <p:cNvPicPr>
            <a:picLocks noChangeAspect="1"/>
          </p:cNvPicPr>
          <p:nvPr/>
        </p:nvPicPr>
        <p:blipFill>
          <a:blip r:embed="rId7"/>
          <a:stretch>
            <a:fillRect/>
          </a:stretch>
        </p:blipFill>
        <p:spPr>
          <a:xfrm>
            <a:off x="5785852" y="3483264"/>
            <a:ext cx="357447" cy="357447"/>
          </a:xfrm>
          <a:prstGeom prst="rect">
            <a:avLst/>
          </a:prstGeom>
        </p:spPr>
      </p:pic>
      <p:pic>
        <p:nvPicPr>
          <p:cNvPr id="1026" name="Picture 2" descr="Web portal free ic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240527" y="3481088"/>
            <a:ext cx="437427" cy="437427"/>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a:extLst>
              <a:ext uri="{FF2B5EF4-FFF2-40B4-BE49-F238E27FC236}">
                <a16:creationId xmlns:a16="http://schemas.microsoft.com/office/drawing/2014/main" id="{CB30BDAB-A016-4877-A266-2F27D9E9A1BD}"/>
              </a:ext>
            </a:extLst>
          </p:cNvPr>
          <p:cNvSpPr/>
          <p:nvPr/>
        </p:nvSpPr>
        <p:spPr>
          <a:xfrm>
            <a:off x="8684524" y="6612844"/>
            <a:ext cx="3507476" cy="261610"/>
          </a:xfrm>
          <a:prstGeom prst="rect">
            <a:avLst/>
          </a:prstGeom>
        </p:spPr>
        <p:txBody>
          <a:bodyPr wrap="square">
            <a:spAutoFit/>
          </a:bodyPr>
          <a:lstStyle/>
          <a:p>
            <a:pPr algn="r"/>
            <a:r>
              <a:rPr lang="en-US" sz="1050" dirty="0">
                <a:solidFill>
                  <a:schemeClr val="bg1"/>
                </a:solidFill>
                <a:latin typeface="Century Gothic" panose="020B0502020202020204" pitchFamily="34" charset="0"/>
                <a:ea typeface="Times New Roman" panose="02020603050405020304" pitchFamily="18" charset="0"/>
                <a:cs typeface="CIDFont+F1"/>
              </a:rPr>
              <a:t>© RIM logistics, ltd. All rights reserved. | 2025</a:t>
            </a:r>
            <a:endPar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29172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44F67-F1FD-4C8D-949D-B7038045ECAA}"/>
              </a:ext>
            </a:extLst>
          </p:cNvPr>
          <p:cNvSpPr>
            <a:spLocks noGrp="1"/>
          </p:cNvSpPr>
          <p:nvPr>
            <p:ph type="title"/>
          </p:nvPr>
        </p:nvSpPr>
        <p:spPr>
          <a:xfrm>
            <a:off x="325316" y="295454"/>
            <a:ext cx="8580887" cy="432134"/>
          </a:xfrm>
        </p:spPr>
        <p:txBody>
          <a:bodyPr/>
          <a:lstStyle/>
          <a:p>
            <a:r>
              <a:rPr lang="en-US" sz="1750" dirty="0">
                <a:solidFill>
                  <a:schemeClr val="accent6"/>
                </a:solidFill>
              </a:rPr>
              <a:t>International packing and crating, </a:t>
            </a:r>
            <a:r>
              <a:rPr lang="en-US" sz="1750" dirty="0" err="1">
                <a:solidFill>
                  <a:schemeClr val="accent6"/>
                </a:solidFill>
              </a:rPr>
              <a:t>llc</a:t>
            </a:r>
            <a:r>
              <a:rPr lang="en-US" sz="1750" dirty="0">
                <a:solidFill>
                  <a:schemeClr val="accent6"/>
                </a:solidFill>
              </a:rPr>
              <a:t> | Company Overview</a:t>
            </a:r>
          </a:p>
        </p:txBody>
      </p:sp>
      <p:sp>
        <p:nvSpPr>
          <p:cNvPr id="11" name="Rectangle 10">
            <a:extLst>
              <a:ext uri="{FF2B5EF4-FFF2-40B4-BE49-F238E27FC236}">
                <a16:creationId xmlns:a16="http://schemas.microsoft.com/office/drawing/2014/main" id="{8384B231-5ECE-40F5-9730-39F361D8BCB9}"/>
              </a:ext>
            </a:extLst>
          </p:cNvPr>
          <p:cNvSpPr/>
          <p:nvPr/>
        </p:nvSpPr>
        <p:spPr>
          <a:xfrm>
            <a:off x="5329085" y="1172074"/>
            <a:ext cx="6537599" cy="5390465"/>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Lato Light"/>
              <a:ea typeface="+mn-ea"/>
              <a:cs typeface="Lato Light"/>
            </a:endParaRPr>
          </a:p>
        </p:txBody>
      </p:sp>
      <p:sp>
        <p:nvSpPr>
          <p:cNvPr id="12" name="TextBox 11">
            <a:extLst>
              <a:ext uri="{FF2B5EF4-FFF2-40B4-BE49-F238E27FC236}">
                <a16:creationId xmlns:a16="http://schemas.microsoft.com/office/drawing/2014/main" id="{9FDF448A-9D67-46B3-9FB2-62E492D3AA20}"/>
              </a:ext>
            </a:extLst>
          </p:cNvPr>
          <p:cNvSpPr txBox="1"/>
          <p:nvPr/>
        </p:nvSpPr>
        <p:spPr>
          <a:xfrm>
            <a:off x="5358582" y="1605151"/>
            <a:ext cx="2313970" cy="452431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Founded:</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Headquarters: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Facility Size: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Core Services:</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2400" b="1" u="sng" dirty="0">
              <a:solidFill>
                <a:srgbClr val="000000"/>
              </a:solidFill>
              <a:latin typeface="Century Gothic" panose="020B0502020202020204" pitchFamily="34" charset="0"/>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2400" b="1" u="sng" dirty="0">
              <a:solidFill>
                <a:srgbClr val="000000"/>
              </a:solidFill>
              <a:latin typeface="Century Gothic" panose="020B0502020202020204" pitchFamily="34" charset="0"/>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2400" b="1" u="sng" dirty="0">
              <a:solidFill>
                <a:srgbClr val="000000"/>
              </a:solidFill>
              <a:latin typeface="Century Gothic" panose="020B0502020202020204" pitchFamily="34" charset="0"/>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sz="2400" b="1" u="sng" dirty="0">
              <a:solidFill>
                <a:srgbClr val="000000"/>
              </a:solidFill>
              <a:latin typeface="Century Gothic" panose="020B0502020202020204" pitchFamily="34" charset="0"/>
              <a:cs typeface="Lato Light"/>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Website:</a:t>
            </a:r>
          </a:p>
        </p:txBody>
      </p:sp>
      <p:sp>
        <p:nvSpPr>
          <p:cNvPr id="15" name="TextBox 14">
            <a:extLst>
              <a:ext uri="{FF2B5EF4-FFF2-40B4-BE49-F238E27FC236}">
                <a16:creationId xmlns:a16="http://schemas.microsoft.com/office/drawing/2014/main" id="{DE7B3F2A-7670-4702-A71F-FCD1AAB0B278}"/>
              </a:ext>
            </a:extLst>
          </p:cNvPr>
          <p:cNvSpPr txBox="1"/>
          <p:nvPr/>
        </p:nvSpPr>
        <p:spPr>
          <a:xfrm>
            <a:off x="7672552" y="1605150"/>
            <a:ext cx="4164636" cy="46474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2003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Bartlett, IL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55,000 square feet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Export &amp; domestic crating, On-site packing, Machinery skidding &amp; heavy lift, Container loading &amp; securing, Trade show &amp; electronics crates, Vapor barrier &amp; preservation solutions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hlinkClick r:id="rId3"/>
              </a:rPr>
              <a:t>https://www.intlpackingcrating.com/</a:t>
            </a: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Lato Light"/>
              </a:rPr>
              <a:t>  </a:t>
            </a:r>
          </a:p>
        </p:txBody>
      </p:sp>
      <p:pic>
        <p:nvPicPr>
          <p:cNvPr id="4" name="Picture 3">
            <a:extLst>
              <a:ext uri="{FF2B5EF4-FFF2-40B4-BE49-F238E27FC236}">
                <a16:creationId xmlns:a16="http://schemas.microsoft.com/office/drawing/2014/main" id="{E852BFF8-CFB9-4745-A358-C5CAE3AA0F04}"/>
              </a:ext>
            </a:extLst>
          </p:cNvPr>
          <p:cNvPicPr>
            <a:picLocks noChangeAspect="1"/>
          </p:cNvPicPr>
          <p:nvPr/>
        </p:nvPicPr>
        <p:blipFill>
          <a:blip r:embed="rId4"/>
          <a:stretch>
            <a:fillRect/>
          </a:stretch>
        </p:blipFill>
        <p:spPr>
          <a:xfrm>
            <a:off x="325316" y="1347764"/>
            <a:ext cx="4757841" cy="5039093"/>
          </a:xfrm>
          <a:prstGeom prst="rect">
            <a:avLst/>
          </a:prstGeom>
        </p:spPr>
      </p:pic>
    </p:spTree>
    <p:extLst>
      <p:ext uri="{BB962C8B-B14F-4D97-AF65-F5344CB8AC3E}">
        <p14:creationId xmlns:p14="http://schemas.microsoft.com/office/powerpoint/2010/main" val="3418791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8126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44F67-F1FD-4C8D-949D-B7038045ECAA}"/>
              </a:ext>
            </a:extLst>
          </p:cNvPr>
          <p:cNvSpPr>
            <a:spLocks noGrp="1"/>
          </p:cNvSpPr>
          <p:nvPr>
            <p:ph type="title"/>
          </p:nvPr>
        </p:nvSpPr>
        <p:spPr/>
        <p:txBody>
          <a:bodyPr/>
          <a:lstStyle/>
          <a:p>
            <a:r>
              <a:rPr lang="en-US" sz="2000" dirty="0">
                <a:solidFill>
                  <a:schemeClr val="accent6"/>
                </a:solidFill>
              </a:rPr>
              <a:t>Tariffs-Hong Kong /China </a:t>
            </a:r>
            <a:br>
              <a:rPr lang="en-US" sz="2000" dirty="0">
                <a:solidFill>
                  <a:schemeClr val="accent6"/>
                </a:solidFill>
              </a:rPr>
            </a:br>
            <a:r>
              <a:rPr lang="en-US" sz="2000" dirty="0">
                <a:solidFill>
                  <a:schemeClr val="accent6"/>
                </a:solidFill>
              </a:rPr>
              <a:t>International Emergency Economic Powers Act (IEEPA)</a:t>
            </a:r>
          </a:p>
        </p:txBody>
      </p:sp>
      <p:sp>
        <p:nvSpPr>
          <p:cNvPr id="4" name="Text Placeholder 9">
            <a:extLst>
              <a:ext uri="{FF2B5EF4-FFF2-40B4-BE49-F238E27FC236}">
                <a16:creationId xmlns:a16="http://schemas.microsoft.com/office/drawing/2014/main" id="{2D89FB85-A796-42F0-9D1D-126437DDCC3D}"/>
              </a:ext>
            </a:extLst>
          </p:cNvPr>
          <p:cNvSpPr txBox="1">
            <a:spLocks/>
          </p:cNvSpPr>
          <p:nvPr/>
        </p:nvSpPr>
        <p:spPr>
          <a:xfrm>
            <a:off x="244488" y="1216242"/>
            <a:ext cx="3012688" cy="5299968"/>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Effective February 4</a:t>
            </a:r>
            <a:r>
              <a:rPr kumimoji="0" lang="en-US" sz="1600" b="0" i="0" u="none" strike="noStrike" kern="1200" cap="none" spc="0" normalizeH="0" baseline="30000" noProof="0" dirty="0">
                <a:ln>
                  <a:noFill/>
                </a:ln>
                <a:solidFill>
                  <a:srgbClr val="333333"/>
                </a:solidFill>
                <a:effectLst/>
                <a:uLnTx/>
                <a:uFillTx/>
                <a:latin typeface="Century Gothic" panose="020F0302020204030204"/>
                <a:ea typeface="+mn-ea"/>
                <a:cs typeface="+mn-cs"/>
              </a:rPr>
              <a:t>th</a:t>
            </a: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 at 12:01AM +10% 9903.01.20</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6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Effective March 4</a:t>
            </a:r>
            <a:r>
              <a:rPr kumimoji="0" lang="en-US" sz="1600" b="0" i="0" u="none" strike="noStrike" kern="1200" cap="none" spc="0" normalizeH="0" baseline="30000" noProof="0" dirty="0">
                <a:ln>
                  <a:noFill/>
                </a:ln>
                <a:solidFill>
                  <a:srgbClr val="333333"/>
                </a:solidFill>
                <a:effectLst/>
                <a:uLnTx/>
                <a:uFillTx/>
                <a:latin typeface="Century Gothic" panose="020F0302020204030204"/>
                <a:ea typeface="+mn-ea"/>
                <a:cs typeface="+mn-cs"/>
              </a:rPr>
              <a:t>th</a:t>
            </a: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 at 12:01AM + 20% 9903.01.24</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6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For products entered or withdrawn from warehouse for consumption on or after 12:01 AM EDT on March 4</a:t>
            </a:r>
            <a:r>
              <a:rPr kumimoji="0" lang="en-US" sz="1600" b="0" i="0" u="none" strike="noStrike" kern="1200" cap="none" spc="0" normalizeH="0" baseline="30000" noProof="0" dirty="0">
                <a:ln>
                  <a:noFill/>
                </a:ln>
                <a:solidFill>
                  <a:srgbClr val="333333"/>
                </a:solidFill>
                <a:effectLst/>
                <a:uLnTx/>
                <a:uFillTx/>
                <a:latin typeface="Century Gothic" panose="020F0302020204030204"/>
                <a:ea typeface="+mn-ea"/>
                <a:cs typeface="+mn-cs"/>
              </a:rPr>
              <a:t>th</a:t>
            </a: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 the additional duty will be 20% and should use HTS 9903.01.24.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6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HTS 9903.01.23 is used (grace period until March 7</a:t>
            </a:r>
            <a:r>
              <a:rPr kumimoji="0" lang="en-US" sz="1600" b="0" i="0" u="none" strike="noStrike" kern="1200" cap="none" spc="0" normalizeH="0" baseline="30000" noProof="0" dirty="0">
                <a:ln>
                  <a:noFill/>
                </a:ln>
                <a:solidFill>
                  <a:srgbClr val="333333"/>
                </a:solidFill>
                <a:effectLst/>
                <a:uLnTx/>
                <a:uFillTx/>
                <a:latin typeface="Century Gothic" panose="020F0302020204030204"/>
                <a:ea typeface="+mn-ea"/>
                <a:cs typeface="+mn-cs"/>
              </a:rPr>
              <a:t>th</a:t>
            </a: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 for goods “loaded onto a vessel/in transit” prior to February 1</a:t>
            </a:r>
            <a:r>
              <a:rPr kumimoji="0" lang="en-US" sz="1600" b="0" i="0" u="none" strike="noStrike" kern="1200" cap="none" spc="0" normalizeH="0" baseline="30000" noProof="0" dirty="0">
                <a:ln>
                  <a:noFill/>
                </a:ln>
                <a:solidFill>
                  <a:srgbClr val="333333"/>
                </a:solidFill>
                <a:effectLst/>
                <a:uLnTx/>
                <a:uFillTx/>
                <a:latin typeface="Century Gothic" panose="020F0302020204030204"/>
                <a:ea typeface="+mn-ea"/>
                <a:cs typeface="+mn-cs"/>
              </a:rPr>
              <a:t>st</a:t>
            </a:r>
            <a:r>
              <a:rPr kumimoji="0" lang="en-US" sz="1600" b="0" i="0" u="none" strike="noStrike" kern="1200" cap="none" spc="0" normalizeH="0" baseline="0" noProof="0" dirty="0">
                <a:ln>
                  <a:noFill/>
                </a:ln>
                <a:solidFill>
                  <a:srgbClr val="333333"/>
                </a:solidFill>
                <a:effectLst/>
                <a:uLnTx/>
                <a:uFillTx/>
                <a:latin typeface="Century Gothic" panose="020F0302020204030204"/>
                <a:ea typeface="+mn-ea"/>
                <a:cs typeface="+mn-cs"/>
              </a:rPr>
              <a:t>) and personal use goods.</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sng" strike="noStrike" kern="1200" cap="none" spc="0" normalizeH="0" baseline="0" noProof="0" dirty="0">
                <a:ln>
                  <a:noFill/>
                </a:ln>
                <a:solidFill>
                  <a:srgbClr val="0563C1"/>
                </a:solidFill>
                <a:effectLst/>
                <a:uLnTx/>
                <a:uFillTx/>
                <a:latin typeface="Century Gothic" panose="020F0302020204030204"/>
                <a:ea typeface="Calibri" panose="020F0502020204030204" pitchFamily="34" charset="0"/>
                <a:cs typeface="Times New Roman" panose="02020603050405020304" pitchFamily="18" charset="0"/>
                <a:hlinkClick r:id="rId3"/>
              </a:rPr>
              <a:t>Federal Register Notice</a:t>
            </a:r>
            <a:endParaRPr kumimoji="0" lang="en-US" sz="1600" b="0" i="0" u="none" strike="noStrike" kern="1200" cap="none" spc="0" normalizeH="0" baseline="0" noProof="0" dirty="0">
              <a:ln>
                <a:noFill/>
              </a:ln>
              <a:solidFill>
                <a:srgbClr val="333333"/>
              </a:solidFill>
              <a:effectLst/>
              <a:uLnTx/>
              <a:uFillTx/>
              <a:latin typeface="Century Gothic" panose="020F0302020204030204"/>
              <a:ea typeface="Calibri" panose="020F0502020204030204" pitchFamily="34" charset="0"/>
              <a:cs typeface="Times New Roman" panose="02020603050405020304" pitchFamily="18" charset="0"/>
            </a:endParaRPr>
          </a:p>
        </p:txBody>
      </p:sp>
      <p:sp>
        <p:nvSpPr>
          <p:cNvPr id="7" name="Text Placeholder 9">
            <a:extLst>
              <a:ext uri="{FF2B5EF4-FFF2-40B4-BE49-F238E27FC236}">
                <a16:creationId xmlns:a16="http://schemas.microsoft.com/office/drawing/2014/main" id="{FF4F4478-2150-4EF6-B263-D6ECD95225AD}"/>
              </a:ext>
            </a:extLst>
          </p:cNvPr>
          <p:cNvSpPr txBox="1">
            <a:spLocks/>
          </p:cNvSpPr>
          <p:nvPr/>
        </p:nvSpPr>
        <p:spPr>
          <a:xfrm>
            <a:off x="3457657" y="1216242"/>
            <a:ext cx="8489855" cy="444316"/>
          </a:xfrm>
          <a:prstGeom prst="rect">
            <a:avLst/>
          </a:prstGeom>
          <a:gradFill>
            <a:gsLst>
              <a:gs pos="0">
                <a:schemeClr val="accent6"/>
              </a:gs>
              <a:gs pos="100000">
                <a:schemeClr val="accent5">
                  <a:lumMod val="5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entury Gothic" panose="020F0302020204030204"/>
                <a:ea typeface="+mn-ea"/>
                <a:cs typeface="+mn-cs"/>
              </a:rPr>
              <a:t>Exclusions</a:t>
            </a:r>
          </a:p>
        </p:txBody>
      </p:sp>
      <p:sp>
        <p:nvSpPr>
          <p:cNvPr id="8" name="Text Placeholder 9">
            <a:extLst>
              <a:ext uri="{FF2B5EF4-FFF2-40B4-BE49-F238E27FC236}">
                <a16:creationId xmlns:a16="http://schemas.microsoft.com/office/drawing/2014/main" id="{BD948EFE-F2C2-47D4-9337-F8198E0343F8}"/>
              </a:ext>
            </a:extLst>
          </p:cNvPr>
          <p:cNvSpPr txBox="1">
            <a:spLocks/>
          </p:cNvSpPr>
          <p:nvPr/>
        </p:nvSpPr>
        <p:spPr>
          <a:xfrm>
            <a:off x="3457657" y="1660557"/>
            <a:ext cx="8489855" cy="4855653"/>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200" b="0" i="0" u="none" strike="noStrike" kern="1200" cap="none" spc="0" normalizeH="0" baseline="0" noProof="0" dirty="0">
                <a:ln>
                  <a:noFill/>
                </a:ln>
                <a:solidFill>
                  <a:srgbClr val="000000"/>
                </a:solidFill>
                <a:effectLst/>
                <a:uLnTx/>
                <a:uFillTx/>
                <a:latin typeface="Century Gothic" panose="020F0302020204030204"/>
                <a:ea typeface="+mn-ea"/>
                <a:cs typeface="+mn-cs"/>
              </a:rPr>
              <a:t>The following HTSUS classifications apply to products that are excluded from the additional ad valorem duties:</a:t>
            </a:r>
          </a:p>
          <a:p>
            <a:pPr marL="171450" marR="0" lvl="0" indent="-171450" algn="l" defTabSz="914400" rtl="0" eaLnBrk="1" fontAlgn="auto" latinLnBrk="0" hangingPunct="1">
              <a:lnSpc>
                <a:spcPct val="90000"/>
              </a:lnSpc>
              <a:spcBef>
                <a:spcPts val="1000"/>
              </a:spcBef>
              <a:spcAft>
                <a:spcPts val="0"/>
              </a:spcAft>
              <a:buClr>
                <a:srgbClr val="A7193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Century Gothic" panose="020F0302020204030204"/>
                <a:ea typeface="+mn-ea"/>
                <a:cs typeface="+mn-cs"/>
              </a:rPr>
              <a:t>9903.01.21: </a:t>
            </a:r>
            <a:r>
              <a:rPr kumimoji="0" lang="en-US" sz="1200" b="0" i="0" u="none" strike="noStrike" kern="1200" cap="none" spc="0" normalizeH="0" baseline="0" noProof="0" dirty="0">
                <a:ln>
                  <a:noFill/>
                </a:ln>
                <a:solidFill>
                  <a:srgbClr val="000000"/>
                </a:solidFill>
                <a:effectLst/>
                <a:uLnTx/>
                <a:uFillTx/>
                <a:latin typeface="Century Gothic" panose="020F0302020204030204"/>
                <a:ea typeface="+mn-ea"/>
                <a:cs typeface="+mn-cs"/>
              </a:rPr>
              <a:t>Articles the product of China and Hong Kong that are donations, by persons subject to the jurisdiction of the United States, of articles, such as food, clothing, and medicine, intended to be used to relieve human suffering.</a:t>
            </a:r>
          </a:p>
          <a:p>
            <a:pPr marL="171450" marR="0" lvl="0" indent="-171450" algn="l" defTabSz="914400" rtl="0" eaLnBrk="1" fontAlgn="auto" latinLnBrk="0" hangingPunct="1">
              <a:lnSpc>
                <a:spcPct val="90000"/>
              </a:lnSpc>
              <a:spcBef>
                <a:spcPts val="1000"/>
              </a:spcBef>
              <a:spcAft>
                <a:spcPts val="0"/>
              </a:spcAft>
              <a:buClr>
                <a:srgbClr val="A7193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Century Gothic" panose="020F0302020204030204"/>
                <a:ea typeface="+mn-ea"/>
                <a:cs typeface="+mn-cs"/>
              </a:rPr>
              <a:t>9903.01.22: </a:t>
            </a:r>
            <a:r>
              <a:rPr kumimoji="0" lang="en-US" sz="1200" b="0" i="0" u="none" strike="noStrike" kern="1200" cap="none" spc="0" normalizeH="0" baseline="0" noProof="0" dirty="0">
                <a:ln>
                  <a:noFill/>
                </a:ln>
                <a:solidFill>
                  <a:srgbClr val="000000"/>
                </a:solidFill>
                <a:effectLst/>
                <a:uLnTx/>
                <a:uFillTx/>
                <a:latin typeface="Century Gothic" panose="020F0302020204030204"/>
                <a:ea typeface="+mn-ea"/>
                <a:cs typeface="+mn-cs"/>
              </a:rPr>
              <a:t>Articles the product of China and Hong Kong that are informational materials, including but not limited to, publications, films, posters, phonograph records, photographs, microfilms, microfiche, tapes, compact disks, CD ROMs, artworks, and news wire feeds.</a:t>
            </a:r>
          </a:p>
          <a:p>
            <a:pPr marL="171450" marR="0" lvl="0" indent="-171450" algn="l" defTabSz="914400" rtl="0" eaLnBrk="1" fontAlgn="auto" latinLnBrk="0" hangingPunct="1">
              <a:lnSpc>
                <a:spcPct val="90000"/>
              </a:lnSpc>
              <a:spcBef>
                <a:spcPts val="1000"/>
              </a:spcBef>
              <a:spcAft>
                <a:spcPts val="0"/>
              </a:spcAft>
              <a:buClr>
                <a:srgbClr val="A7193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Century Gothic" panose="020F0302020204030204"/>
                <a:ea typeface="+mn-ea"/>
                <a:cs typeface="+mn-cs"/>
              </a:rPr>
              <a:t>9903.01.23: </a:t>
            </a:r>
            <a:r>
              <a:rPr kumimoji="0" lang="en-US" sz="1200" b="0" i="0" u="none" strike="noStrike" kern="1200" cap="none" spc="0" normalizeH="0" baseline="0" noProof="0" dirty="0">
                <a:ln>
                  <a:noFill/>
                </a:ln>
                <a:solidFill>
                  <a:srgbClr val="000000"/>
                </a:solidFill>
                <a:effectLst/>
                <a:uLnTx/>
                <a:uFillTx/>
                <a:latin typeface="Century Gothic" panose="020F0302020204030204"/>
                <a:ea typeface="+mn-ea"/>
                <a:cs typeface="+mn-cs"/>
              </a:rPr>
              <a:t>Except for products described in headings 9903.01.21 and 9903.01.22, and other than products for personal use included in accompanied baggage of persons arriving in the United States, articles the product of China and Hong Kong that: (1) were loaded onto a vessel at the port of loading, or in transit on the final mode of transport prior to entry into the United States, before 12:01 AM EST on February 1st, 2025; and (2) are entered for consumption, or withdrawn from warehouse for consumption, on or after 12:01 AM EST on February 4th, 2025, and before 12:01 AM EST on March 7th, 2025.</a:t>
            </a:r>
          </a:p>
          <a:p>
            <a:pPr marL="171450" marR="0" lvl="0" indent="-171450" algn="l" defTabSz="914400" rtl="0" eaLnBrk="1" fontAlgn="auto" latinLnBrk="0" hangingPunct="1">
              <a:lnSpc>
                <a:spcPct val="90000"/>
              </a:lnSpc>
              <a:spcBef>
                <a:spcPts val="1000"/>
              </a:spcBef>
              <a:spcAft>
                <a:spcPts val="0"/>
              </a:spcAft>
              <a:buClr>
                <a:srgbClr val="A71930"/>
              </a:buClr>
              <a:buSzTx/>
              <a:buFont typeface="Arial" panose="020B0604020202020204" pitchFamily="34" charset="0"/>
              <a:buChar char="•"/>
              <a:tabLst/>
              <a:defRPr/>
            </a:pPr>
            <a:r>
              <a:rPr kumimoji="0" lang="en-US" sz="1200" b="1" i="0" u="none" strike="noStrike" kern="1200" cap="none" spc="0" normalizeH="0" baseline="0" noProof="0" dirty="0">
                <a:ln>
                  <a:noFill/>
                </a:ln>
                <a:solidFill>
                  <a:srgbClr val="000000"/>
                </a:solidFill>
                <a:effectLst/>
                <a:uLnTx/>
                <a:uFillTx/>
                <a:latin typeface="Century Gothic" panose="020F0302020204030204"/>
                <a:ea typeface="+mn-ea"/>
                <a:cs typeface="+mn-cs"/>
              </a:rPr>
              <a:t>CHAPTER 98: </a:t>
            </a:r>
            <a:r>
              <a:rPr kumimoji="0" lang="en-US" sz="1200" b="0" i="0" u="none" strike="noStrike" kern="1200" cap="none" spc="0" normalizeH="0" baseline="0" noProof="0" dirty="0">
                <a:ln>
                  <a:noFill/>
                </a:ln>
                <a:solidFill>
                  <a:srgbClr val="000000"/>
                </a:solidFill>
                <a:effectLst/>
                <a:uLnTx/>
                <a:uFillTx/>
                <a:latin typeface="Century Gothic" panose="020F0302020204030204"/>
                <a:ea typeface="+mn-ea"/>
                <a:cs typeface="+mn-cs"/>
              </a:rPr>
              <a:t>The additional duties imposed by heading 9903.01.20 and 9903.01.24 will not apply to goods for which entry is properly claimed under a provision of chapter 98 of the tariff schedule pursuant to applicable regulations of CBP, and whenever CBP agrees that entry under such a provision is appropriate, except for goods entered under heading 9802.00.80; and subheadings 9802.00.40, 9802.00.50, and 9802.00.60. For subheadings 9802.00.40, 9802.00.50, and 9802.00.60, the additional duties apply to the value of repairs, alterations, or processing performed (in China and Hong Kong), as described in the applicable subheading. For heading 9802.00.80, the additional duties apply to the value of the article assembled abroad (in China and Hong Kong), less the cost or value of such products of the United States, as described.</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200" b="0" i="1" u="none" strike="noStrike" kern="1200" cap="none" spc="0" normalizeH="0" baseline="0" noProof="0" dirty="0">
                <a:ln>
                  <a:noFill/>
                </a:ln>
                <a:solidFill>
                  <a:srgbClr val="000000"/>
                </a:solidFill>
                <a:effectLst/>
                <a:uLnTx/>
                <a:uFillTx/>
                <a:latin typeface="Century Gothic" panose="020F0302020204030204"/>
                <a:ea typeface="+mn-ea"/>
                <a:cs typeface="+mn-cs"/>
              </a:rPr>
              <a:t>No drawback is available with respect to the additional duties imposed pursuant to the Executive Order, as implemented in the Federal Register Notice.</a:t>
            </a:r>
          </a:p>
        </p:txBody>
      </p:sp>
      <p:cxnSp>
        <p:nvCxnSpPr>
          <p:cNvPr id="5" name="Straight Connector 4">
            <a:extLst>
              <a:ext uri="{FF2B5EF4-FFF2-40B4-BE49-F238E27FC236}">
                <a16:creationId xmlns:a16="http://schemas.microsoft.com/office/drawing/2014/main" id="{053314F7-37DB-4AD0-9CA3-C4BBE44CC1C9}"/>
              </a:ext>
            </a:extLst>
          </p:cNvPr>
          <p:cNvCxnSpPr/>
          <p:nvPr/>
        </p:nvCxnSpPr>
        <p:spPr>
          <a:xfrm>
            <a:off x="1198485" y="1855433"/>
            <a:ext cx="1145220"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6E30B35-4F99-479B-B9E0-CD2422C9E360}"/>
              </a:ext>
            </a:extLst>
          </p:cNvPr>
          <p:cNvCxnSpPr/>
          <p:nvPr/>
        </p:nvCxnSpPr>
        <p:spPr>
          <a:xfrm>
            <a:off x="1198485" y="2638148"/>
            <a:ext cx="1145220"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2C747E2-E2D1-425C-B4D3-934B52503273}"/>
              </a:ext>
            </a:extLst>
          </p:cNvPr>
          <p:cNvCxnSpPr/>
          <p:nvPr/>
        </p:nvCxnSpPr>
        <p:spPr>
          <a:xfrm>
            <a:off x="1198485" y="4521693"/>
            <a:ext cx="1145220" cy="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8047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F879CF-DC66-4FB2-AC78-77A4B53CDCF2}"/>
              </a:ext>
            </a:extLst>
          </p:cNvPr>
          <p:cNvSpPr>
            <a:spLocks noGrp="1"/>
          </p:cNvSpPr>
          <p:nvPr>
            <p:ph type="title"/>
          </p:nvPr>
        </p:nvSpPr>
        <p:spPr>
          <a:xfrm>
            <a:off x="334194" y="264365"/>
            <a:ext cx="8580887" cy="541027"/>
          </a:xfrm>
        </p:spPr>
        <p:txBody>
          <a:bodyPr/>
          <a:lstStyle/>
          <a:p>
            <a:r>
              <a:rPr lang="en-US" sz="2000" dirty="0">
                <a:solidFill>
                  <a:schemeClr val="accent6"/>
                </a:solidFill>
              </a:rPr>
              <a:t>China: Modifying Reciprocal Tariff Rates to </a:t>
            </a:r>
            <a:br>
              <a:rPr lang="en-US" sz="2000" dirty="0">
                <a:solidFill>
                  <a:schemeClr val="accent6"/>
                </a:solidFill>
              </a:rPr>
            </a:br>
            <a:r>
              <a:rPr lang="en-US" sz="2000" dirty="0">
                <a:solidFill>
                  <a:schemeClr val="accent6"/>
                </a:solidFill>
              </a:rPr>
              <a:t>Reflect Trading Partner Retaliation and Alignment </a:t>
            </a:r>
          </a:p>
        </p:txBody>
      </p:sp>
      <p:sp>
        <p:nvSpPr>
          <p:cNvPr id="8" name="Text Placeholder 9">
            <a:extLst>
              <a:ext uri="{FF2B5EF4-FFF2-40B4-BE49-F238E27FC236}">
                <a16:creationId xmlns:a16="http://schemas.microsoft.com/office/drawing/2014/main" id="{5F14709B-FD43-4991-AA5A-095B6A0209E0}"/>
              </a:ext>
            </a:extLst>
          </p:cNvPr>
          <p:cNvSpPr txBox="1">
            <a:spLocks/>
          </p:cNvSpPr>
          <p:nvPr/>
        </p:nvSpPr>
        <p:spPr>
          <a:xfrm>
            <a:off x="5952483" y="1748319"/>
            <a:ext cx="5621239" cy="4770883"/>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 dirty="0"/>
              <a:t> </a:t>
            </a:r>
          </a:p>
          <a:p>
            <a:pPr algn="l"/>
            <a:r>
              <a:rPr lang="en-US" sz="1450" dirty="0">
                <a:solidFill>
                  <a:schemeClr val="accent6"/>
                </a:solidFill>
              </a:rPr>
              <a:t>Articles the product of any country that were (1) loaded onto a vessel at the port of loading and in transit on the final mode of transport prior to entry into the United States before 12:01 AM EDT on April 5th, 2025, AND (2) are entered for consumption, or withdrawn from warehouse for consumption, on or after 12:01 AM EDT on April 5th, 2025, and before 12:01 AM EDT on May 27th, 2025. </a:t>
            </a:r>
          </a:p>
          <a:p>
            <a:pPr algn="l"/>
            <a:r>
              <a:rPr lang="en-US" sz="1450" b="1" dirty="0">
                <a:solidFill>
                  <a:schemeClr val="accent6"/>
                </a:solidFill>
              </a:rPr>
              <a:t>The following goods will not be subject to additional reciprocal tariffs </a:t>
            </a:r>
            <a:r>
              <a:rPr lang="en-US" sz="1450" i="1" dirty="0">
                <a:solidFill>
                  <a:schemeClr val="accent6"/>
                </a:solidFill>
              </a:rPr>
              <a:t>(see Annex II of the Executive Order for the full list)</a:t>
            </a:r>
            <a:r>
              <a:rPr lang="en-US" sz="1450" b="1" dirty="0">
                <a:solidFill>
                  <a:schemeClr val="accent6"/>
                </a:solidFill>
              </a:rPr>
              <a:t>:</a:t>
            </a:r>
          </a:p>
          <a:p>
            <a:pPr marL="228600" indent="-228600" algn="l">
              <a:buFont typeface="+mj-lt"/>
              <a:buAutoNum type="arabicPeriod"/>
            </a:pPr>
            <a:r>
              <a:rPr lang="en-US" sz="1450" dirty="0">
                <a:solidFill>
                  <a:schemeClr val="accent6"/>
                </a:solidFill>
              </a:rPr>
              <a:t>Steel and aluminum articles subject to Section 232 tariffs;</a:t>
            </a:r>
          </a:p>
          <a:p>
            <a:pPr marL="228600" indent="-228600" algn="l">
              <a:buFont typeface="+mj-lt"/>
              <a:buAutoNum type="arabicPeriod"/>
            </a:pPr>
            <a:r>
              <a:rPr lang="en-US" sz="1450" dirty="0">
                <a:solidFill>
                  <a:schemeClr val="accent6"/>
                </a:solidFill>
              </a:rPr>
              <a:t>Autos and auto parts subject to the additional duties imposed in Proclamation 10908;</a:t>
            </a:r>
          </a:p>
          <a:p>
            <a:pPr marL="228600" indent="-228600" algn="l">
              <a:buFont typeface="+mj-lt"/>
              <a:buAutoNum type="arabicPeriod"/>
            </a:pPr>
            <a:r>
              <a:rPr lang="en-US" sz="1450" dirty="0">
                <a:solidFill>
                  <a:schemeClr val="accent6"/>
                </a:solidFill>
              </a:rPr>
              <a:t>Copper, pharmaceuticals, semiconductors, lumber articles, energy, energy products, bullion, and certain critical minerals that are not available in the United States and other products enumerated in Annex II;</a:t>
            </a:r>
          </a:p>
          <a:p>
            <a:pPr marL="228600" indent="-228600" algn="l">
              <a:buFont typeface="+mj-lt"/>
              <a:buAutoNum type="arabicPeriod"/>
            </a:pPr>
            <a:r>
              <a:rPr lang="en-US" sz="1450" dirty="0">
                <a:solidFill>
                  <a:schemeClr val="accent6"/>
                </a:solidFill>
              </a:rPr>
              <a:t>All articles that may become subject to future Section 232 tariffs.</a:t>
            </a:r>
          </a:p>
        </p:txBody>
      </p:sp>
      <p:sp>
        <p:nvSpPr>
          <p:cNvPr id="9" name="Rounded Rectangle 7">
            <a:extLst>
              <a:ext uri="{FF2B5EF4-FFF2-40B4-BE49-F238E27FC236}">
                <a16:creationId xmlns:a16="http://schemas.microsoft.com/office/drawing/2014/main" id="{DCA834C6-750C-4757-AA61-7938FB15E49E}"/>
              </a:ext>
            </a:extLst>
          </p:cNvPr>
          <p:cNvSpPr/>
          <p:nvPr/>
        </p:nvSpPr>
        <p:spPr>
          <a:xfrm>
            <a:off x="334193" y="985422"/>
            <a:ext cx="5249860" cy="5730715"/>
          </a:xfrm>
          <a:prstGeom prst="roundRect">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entury Gothic" panose="020F0302020204030204"/>
              <a:ea typeface="+mn-ea"/>
              <a:cs typeface="+mn-cs"/>
            </a:endParaRPr>
          </a:p>
        </p:txBody>
      </p:sp>
      <p:sp>
        <p:nvSpPr>
          <p:cNvPr id="10" name="TextBox 9">
            <a:extLst>
              <a:ext uri="{FF2B5EF4-FFF2-40B4-BE49-F238E27FC236}">
                <a16:creationId xmlns:a16="http://schemas.microsoft.com/office/drawing/2014/main" id="{B1FA7A83-1456-447E-919D-75F17F934826}"/>
              </a:ext>
            </a:extLst>
          </p:cNvPr>
          <p:cNvSpPr txBox="1"/>
          <p:nvPr/>
        </p:nvSpPr>
        <p:spPr>
          <a:xfrm>
            <a:off x="392927" y="1126956"/>
            <a:ext cx="5132391" cy="5447645"/>
          </a:xfrm>
          <a:prstGeom prst="rect">
            <a:avLst/>
          </a:prstGeom>
          <a:noFill/>
        </p:spPr>
        <p:txBody>
          <a:bodyPr wrap="square" rtlCol="0">
            <a:spAutoFit/>
          </a:bodyPr>
          <a:lstStyle/>
          <a:p>
            <a:pPr algn="ctr"/>
            <a:r>
              <a:rPr lang="en-US" sz="2000" u="sng" dirty="0">
                <a:solidFill>
                  <a:srgbClr val="0000FF"/>
                </a:solidFill>
                <a:effectLst/>
                <a:latin typeface="+mj-lt"/>
                <a:ea typeface="Calibri" panose="020F0502020204030204" pitchFamily="34" charset="0"/>
                <a:hlinkClick r:id="rId2"/>
              </a:rPr>
              <a:t>MODIFYING RECIPROCAL TARIFF </a:t>
            </a:r>
          </a:p>
          <a:p>
            <a:pPr algn="ctr"/>
            <a:r>
              <a:rPr lang="en-US" sz="2000" u="sng" dirty="0">
                <a:solidFill>
                  <a:srgbClr val="0000FF"/>
                </a:solidFill>
                <a:effectLst/>
                <a:latin typeface="+mj-lt"/>
                <a:ea typeface="Calibri" panose="020F0502020204030204" pitchFamily="34" charset="0"/>
                <a:hlinkClick r:id="rId2"/>
              </a:rPr>
              <a:t>RATES TO REFLECT TRADING PARTNER RETALIATION AND ALIGNMENT</a:t>
            </a:r>
            <a:endParaRPr lang="en-US" sz="2000" u="sng" dirty="0">
              <a:solidFill>
                <a:srgbClr val="0000FF"/>
              </a:solidFill>
              <a:effectLst/>
              <a:latin typeface="+mj-lt"/>
              <a:ea typeface="Calibri" panose="020F0502020204030204" pitchFamily="34" charset="0"/>
            </a:endParaRPr>
          </a:p>
          <a:p>
            <a:endParaRPr lang="en-US" sz="1600" dirty="0">
              <a:latin typeface="+mj-lt"/>
            </a:endParaRPr>
          </a:p>
          <a:p>
            <a:pPr algn="ctr"/>
            <a:r>
              <a:rPr lang="en-US" sz="1600" dirty="0">
                <a:latin typeface="+mj-lt"/>
              </a:rPr>
              <a:t>Imported goods of China, other than those that fall within the identified exceptions listed below entered for consumption, or withdrawn from warehouse for consumption on or after 12:01 AM EDT on April 10th, 2025, are subject to the following HTSUS classification and additional ad valorem duty rates.</a:t>
            </a:r>
          </a:p>
          <a:p>
            <a:pPr algn="ctr"/>
            <a:endParaRPr lang="en-US" sz="1600" dirty="0">
              <a:latin typeface="+mj-lt"/>
            </a:endParaRPr>
          </a:p>
          <a:p>
            <a:pPr algn="ctr"/>
            <a:r>
              <a:rPr lang="en-US" sz="1600" b="1" dirty="0">
                <a:latin typeface="+mj-lt"/>
              </a:rPr>
              <a:t>9903.01.24:</a:t>
            </a:r>
            <a:r>
              <a:rPr lang="en-US" sz="1600" dirty="0">
                <a:latin typeface="+mj-lt"/>
              </a:rPr>
              <a:t> Articles the product of China, including Hong Kong and Macau, will be assessed an additional ad valorem rate of duty of 20% (effective March 4th).</a:t>
            </a:r>
          </a:p>
          <a:p>
            <a:pPr algn="ctr"/>
            <a:endParaRPr lang="en-US" sz="1600" dirty="0">
              <a:latin typeface="+mj-lt"/>
            </a:endParaRPr>
          </a:p>
          <a:p>
            <a:pPr algn="ctr"/>
            <a:r>
              <a:rPr lang="en-US" sz="1600" b="1" dirty="0">
                <a:latin typeface="+mj-lt"/>
              </a:rPr>
              <a:t>9903.01.63:</a:t>
            </a:r>
            <a:r>
              <a:rPr lang="en-US" sz="1600" dirty="0">
                <a:latin typeface="+mj-lt"/>
              </a:rPr>
              <a:t> Articles the product of China, including Hong Kong and Macau, will be assessed an additional ad valorem rate of duty of 125% (effective April 10th).</a:t>
            </a:r>
          </a:p>
        </p:txBody>
      </p:sp>
      <p:sp>
        <p:nvSpPr>
          <p:cNvPr id="7" name="Text Placeholder 9">
            <a:extLst>
              <a:ext uri="{FF2B5EF4-FFF2-40B4-BE49-F238E27FC236}">
                <a16:creationId xmlns:a16="http://schemas.microsoft.com/office/drawing/2014/main" id="{F62DE9D2-5D6C-4A75-B81D-560E2AE6B485}"/>
              </a:ext>
            </a:extLst>
          </p:cNvPr>
          <p:cNvSpPr txBox="1">
            <a:spLocks/>
          </p:cNvSpPr>
          <p:nvPr/>
        </p:nvSpPr>
        <p:spPr>
          <a:xfrm>
            <a:off x="5952483" y="1366147"/>
            <a:ext cx="5621239" cy="444316"/>
          </a:xfrm>
          <a:prstGeom prst="rect">
            <a:avLst/>
          </a:prstGeom>
          <a:gradFill>
            <a:gsLst>
              <a:gs pos="0">
                <a:schemeClr val="accent6"/>
              </a:gs>
              <a:gs pos="100000">
                <a:schemeClr val="accent5">
                  <a:lumMod val="5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2400" dirty="0"/>
              <a:t>Exceptions</a:t>
            </a:r>
          </a:p>
        </p:txBody>
      </p:sp>
    </p:spTree>
    <p:extLst>
      <p:ext uri="{BB962C8B-B14F-4D97-AF65-F5344CB8AC3E}">
        <p14:creationId xmlns:p14="http://schemas.microsoft.com/office/powerpoint/2010/main" val="419981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F879CF-DC66-4FB2-AC78-77A4B53CDCF2}"/>
              </a:ext>
            </a:extLst>
          </p:cNvPr>
          <p:cNvSpPr>
            <a:spLocks noGrp="1"/>
          </p:cNvSpPr>
          <p:nvPr>
            <p:ph type="title"/>
          </p:nvPr>
        </p:nvSpPr>
        <p:spPr>
          <a:xfrm>
            <a:off x="334194" y="264365"/>
            <a:ext cx="8580887" cy="541027"/>
          </a:xfrm>
        </p:spPr>
        <p:txBody>
          <a:bodyPr/>
          <a:lstStyle/>
          <a:p>
            <a:r>
              <a:rPr lang="en-US" sz="2000" dirty="0">
                <a:solidFill>
                  <a:schemeClr val="accent6"/>
                </a:solidFill>
              </a:rPr>
              <a:t>China: Modifying Reciprocal Tariff Rates to </a:t>
            </a:r>
            <a:br>
              <a:rPr lang="en-US" sz="2000" dirty="0">
                <a:solidFill>
                  <a:schemeClr val="accent6"/>
                </a:solidFill>
              </a:rPr>
            </a:br>
            <a:r>
              <a:rPr lang="en-US" sz="2000" dirty="0">
                <a:solidFill>
                  <a:schemeClr val="accent6"/>
                </a:solidFill>
              </a:rPr>
              <a:t>Reflect Trading Partner Retaliation and Alignment</a:t>
            </a:r>
          </a:p>
        </p:txBody>
      </p:sp>
      <p:sp>
        <p:nvSpPr>
          <p:cNvPr id="5" name="Text Placeholder 9">
            <a:extLst>
              <a:ext uri="{FF2B5EF4-FFF2-40B4-BE49-F238E27FC236}">
                <a16:creationId xmlns:a16="http://schemas.microsoft.com/office/drawing/2014/main" id="{3B81833C-41FD-4359-8E27-7EC3448129C0}"/>
              </a:ext>
            </a:extLst>
          </p:cNvPr>
          <p:cNvSpPr txBox="1">
            <a:spLocks/>
          </p:cNvSpPr>
          <p:nvPr/>
        </p:nvSpPr>
        <p:spPr>
          <a:xfrm>
            <a:off x="334193" y="1273601"/>
            <a:ext cx="6270792" cy="440987"/>
          </a:xfrm>
          <a:prstGeom prst="rect">
            <a:avLst/>
          </a:prstGeom>
          <a:gradFill>
            <a:gsLst>
              <a:gs pos="0">
                <a:schemeClr val="accent1"/>
              </a:gs>
              <a:gs pos="100000">
                <a:schemeClr val="accent1">
                  <a:lumMod val="40000"/>
                  <a:lumOff val="6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entury Gothic" panose="020F0302020204030204"/>
                <a:ea typeface="+mn-ea"/>
                <a:cs typeface="+mn-cs"/>
              </a:rPr>
              <a:t>Chapter 98</a:t>
            </a:r>
          </a:p>
        </p:txBody>
      </p:sp>
      <p:sp>
        <p:nvSpPr>
          <p:cNvPr id="6" name="Text Placeholder 9">
            <a:extLst>
              <a:ext uri="{FF2B5EF4-FFF2-40B4-BE49-F238E27FC236}">
                <a16:creationId xmlns:a16="http://schemas.microsoft.com/office/drawing/2014/main" id="{7D49F140-C62A-43D5-A9D3-19519BB042D8}"/>
              </a:ext>
            </a:extLst>
          </p:cNvPr>
          <p:cNvSpPr txBox="1">
            <a:spLocks/>
          </p:cNvSpPr>
          <p:nvPr/>
        </p:nvSpPr>
        <p:spPr>
          <a:xfrm>
            <a:off x="334194" y="1717918"/>
            <a:ext cx="6270792" cy="4784372"/>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900" b="0" i="0" u="none" strike="noStrike" kern="1200" cap="none" spc="0" normalizeH="0" baseline="0" noProof="0" dirty="0">
                <a:ln>
                  <a:noFill/>
                </a:ln>
                <a:solidFill>
                  <a:srgbClr val="000000"/>
                </a:solidFill>
                <a:effectLst/>
                <a:uLnTx/>
                <a:uFillTx/>
                <a:latin typeface="Century Gothic" panose="020F0302020204030204"/>
                <a:ea typeface="+mn-ea"/>
                <a:cs typeface="+mn-cs"/>
              </a:rPr>
              <a:t>The additional duties imposed by the headings above shall not apply to goods for which entry is properly claimed under a provision of chapter 98 of HTSUS pursuant to applicable US Customs and Border Protection (CBP) regulations, and whenever CBP agrees that entry under such a provision is appropriate, except for goods entered under heading 9802.00.80; and subheadings 9802.00.40, 9802.00.50, and 9802.00.60. For subheadings 9802.00.40, 9802.00.50, and 9802.00.60, the additional duties apply to the value of repairs, alterations, or processing performed, as described in the applicable subheading. For heading 9802.00.80, the additional duties apply to the value of the article assembled abroad, less the cost or value of such products of the United States, as described.</a:t>
            </a:r>
            <a:endParaRPr kumimoji="0" lang="en-US" sz="1900" b="0" i="1"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7" name="Text Placeholder 9">
            <a:extLst>
              <a:ext uri="{FF2B5EF4-FFF2-40B4-BE49-F238E27FC236}">
                <a16:creationId xmlns:a16="http://schemas.microsoft.com/office/drawing/2014/main" id="{F62DE9D2-5D6C-4A75-B81D-560E2AE6B485}"/>
              </a:ext>
            </a:extLst>
          </p:cNvPr>
          <p:cNvSpPr txBox="1">
            <a:spLocks/>
          </p:cNvSpPr>
          <p:nvPr/>
        </p:nvSpPr>
        <p:spPr>
          <a:xfrm>
            <a:off x="6920345" y="1273601"/>
            <a:ext cx="4937460" cy="440987"/>
          </a:xfrm>
          <a:prstGeom prst="rect">
            <a:avLst/>
          </a:prstGeom>
          <a:gradFill>
            <a:gsLst>
              <a:gs pos="0">
                <a:schemeClr val="accent1"/>
              </a:gs>
              <a:gs pos="100000">
                <a:schemeClr val="accent1">
                  <a:lumMod val="40000"/>
                  <a:lumOff val="6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400" b="1" i="0" u="none" strike="noStrike" kern="1200" cap="none" spc="0" normalizeH="0" baseline="0" noProof="0" dirty="0">
                <a:ln>
                  <a:noFill/>
                </a:ln>
                <a:solidFill>
                  <a:prstClr val="white"/>
                </a:solidFill>
                <a:effectLst/>
                <a:uLnTx/>
                <a:uFillTx/>
                <a:latin typeface="Century Gothic" panose="020F0302020204030204"/>
                <a:ea typeface="+mn-ea"/>
                <a:cs typeface="+mn-cs"/>
              </a:rPr>
              <a:t>Foreign Trade Zone</a:t>
            </a:r>
          </a:p>
        </p:txBody>
      </p:sp>
      <p:sp>
        <p:nvSpPr>
          <p:cNvPr id="8" name="Text Placeholder 9">
            <a:extLst>
              <a:ext uri="{FF2B5EF4-FFF2-40B4-BE49-F238E27FC236}">
                <a16:creationId xmlns:a16="http://schemas.microsoft.com/office/drawing/2014/main" id="{5F14709B-FD43-4991-AA5A-095B6A0209E0}"/>
              </a:ext>
            </a:extLst>
          </p:cNvPr>
          <p:cNvSpPr txBox="1">
            <a:spLocks/>
          </p:cNvSpPr>
          <p:nvPr/>
        </p:nvSpPr>
        <p:spPr>
          <a:xfrm>
            <a:off x="6920346" y="1717917"/>
            <a:ext cx="4937460" cy="3422167"/>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200" b="0" i="0" u="none" strike="noStrike" kern="1200" cap="none" spc="0" normalizeH="0" baseline="0" noProof="0" dirty="0">
                <a:ln>
                  <a:noFill/>
                </a:ln>
                <a:solidFill>
                  <a:srgbClr val="333333"/>
                </a:solidFill>
                <a:effectLst/>
                <a:uLnTx/>
                <a:uFillTx/>
                <a:latin typeface="Century Gothic" panose="020F0302020204030204"/>
                <a:ea typeface="+mn-ea"/>
                <a:cs typeface="+mn-cs"/>
              </a:rPr>
              <a:t> </a:t>
            </a:r>
          </a:p>
          <a:p>
            <a:pPr marL="0" marR="0" lvl="0" indent="0" algn="ctr" defTabSz="914400" rtl="0" eaLnBrk="1" fontAlgn="auto" latinLnBrk="0" hangingPunct="1">
              <a:lnSpc>
                <a:spcPct val="90000"/>
              </a:lnSpc>
              <a:spcBef>
                <a:spcPts val="1000"/>
              </a:spcBef>
              <a:spcAft>
                <a:spcPts val="0"/>
              </a:spcAft>
              <a:buClr>
                <a:srgbClr val="A71930"/>
              </a:buClr>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Century Gothic" panose="020F0302020204030204"/>
                <a:ea typeface="+mn-ea"/>
                <a:cs typeface="+mn-cs"/>
              </a:rPr>
              <a:t>Subject articles, excluding those encompassed by 50 U.S.C. 1702(b), except those that are eligible for admission to a foreign trade zone under "domestic status" as defined in 19 CFR 146.43, and are admitted into a United States foreign trade zone on or after 12:01 AM EDT on April 9th, 2025, must be admitted as "privileged foreign status" as defined in 19 CFR 146.41. Such articles will be subject, upon entry for consumption, to the duties imposed by this order and the rates of duty related to the classification under the applicable HTSUS subheading in effect at the time of admission into the United States foreign trade zone.</a:t>
            </a:r>
            <a:endParaRPr kumimoji="0" lang="en-US" sz="1600" b="0" i="1" u="none" strike="noStrike" kern="1200" cap="none" spc="0" normalizeH="0" baseline="0" noProof="0" dirty="0">
              <a:ln>
                <a:noFill/>
              </a:ln>
              <a:solidFill>
                <a:srgbClr val="000000"/>
              </a:solidFill>
              <a:effectLst/>
              <a:uLnTx/>
              <a:uFillTx/>
              <a:latin typeface="Century Gothic" panose="020F0302020204030204"/>
              <a:ea typeface="+mn-ea"/>
              <a:cs typeface="+mn-cs"/>
            </a:endParaRPr>
          </a:p>
        </p:txBody>
      </p:sp>
      <p:sp>
        <p:nvSpPr>
          <p:cNvPr id="9" name="Rectangle 8">
            <a:extLst>
              <a:ext uri="{FF2B5EF4-FFF2-40B4-BE49-F238E27FC236}">
                <a16:creationId xmlns:a16="http://schemas.microsoft.com/office/drawing/2014/main" id="{9C6CE5F4-369C-4783-A2F7-A8A53565D420}"/>
              </a:ext>
            </a:extLst>
          </p:cNvPr>
          <p:cNvSpPr/>
          <p:nvPr/>
        </p:nvSpPr>
        <p:spPr>
          <a:xfrm>
            <a:off x="6920343" y="5291798"/>
            <a:ext cx="4943179" cy="1210492"/>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0" name="TextBox 9">
            <a:extLst>
              <a:ext uri="{FF2B5EF4-FFF2-40B4-BE49-F238E27FC236}">
                <a16:creationId xmlns:a16="http://schemas.microsoft.com/office/drawing/2014/main" id="{E0378CB6-BB89-46D5-A866-E2828E31EC8E}"/>
              </a:ext>
            </a:extLst>
          </p:cNvPr>
          <p:cNvSpPr txBox="1"/>
          <p:nvPr/>
        </p:nvSpPr>
        <p:spPr>
          <a:xfrm>
            <a:off x="6924981" y="5373824"/>
            <a:ext cx="4943179" cy="1046440"/>
          </a:xfrm>
          <a:prstGeom prst="rect">
            <a:avLst/>
          </a:prstGeom>
          <a:noFill/>
        </p:spPr>
        <p:txBody>
          <a:bodyPr wrap="square" rtlCol="0">
            <a:spAutoFit/>
          </a:bodyPr>
          <a:lstStyle/>
          <a:p>
            <a:pPr algn="ctr"/>
            <a:r>
              <a:rPr lang="en-US" sz="2400" b="1" u="sng" dirty="0">
                <a:solidFill>
                  <a:schemeClr val="accent6"/>
                </a:solidFill>
                <a:latin typeface="Century Gothic" panose="020B0502020202020204" pitchFamily="34" charset="0"/>
                <a:cs typeface="Lato Light"/>
              </a:rPr>
              <a:t>Drawback</a:t>
            </a:r>
          </a:p>
          <a:p>
            <a:pPr algn="ctr"/>
            <a:r>
              <a:rPr lang="en-US" sz="1000" b="1" dirty="0">
                <a:solidFill>
                  <a:schemeClr val="accent6"/>
                </a:solidFill>
                <a:latin typeface="Century Gothic" panose="020B0502020202020204" pitchFamily="34" charset="0"/>
                <a:cs typeface="Lato Light"/>
              </a:rPr>
              <a:t> </a:t>
            </a:r>
          </a:p>
          <a:p>
            <a:pPr algn="ctr"/>
            <a:r>
              <a:rPr lang="en-US" sz="1400" dirty="0">
                <a:solidFill>
                  <a:schemeClr val="accent6"/>
                </a:solidFill>
                <a:latin typeface="Century Gothic" panose="020B0502020202020204" pitchFamily="34" charset="0"/>
                <a:cs typeface="Lato Light"/>
              </a:rPr>
              <a:t>Drawback is available with respect to the additional duties imposed pursuant to the Executive Order.</a:t>
            </a:r>
          </a:p>
        </p:txBody>
      </p:sp>
    </p:spTree>
    <p:extLst>
      <p:ext uri="{BB962C8B-B14F-4D97-AF65-F5344CB8AC3E}">
        <p14:creationId xmlns:p14="http://schemas.microsoft.com/office/powerpoint/2010/main" val="885352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44F67-F1FD-4C8D-949D-B7038045ECAA}"/>
              </a:ext>
            </a:extLst>
          </p:cNvPr>
          <p:cNvSpPr>
            <a:spLocks noGrp="1"/>
          </p:cNvSpPr>
          <p:nvPr>
            <p:ph type="title"/>
          </p:nvPr>
        </p:nvSpPr>
        <p:spPr/>
        <p:txBody>
          <a:bodyPr/>
          <a:lstStyle/>
          <a:p>
            <a:r>
              <a:rPr lang="en-US" sz="2000" dirty="0">
                <a:solidFill>
                  <a:schemeClr val="accent6"/>
                </a:solidFill>
              </a:rPr>
              <a:t>Tariffs-Canada &amp; Mexico </a:t>
            </a:r>
            <a:br>
              <a:rPr lang="en-US" sz="2000" dirty="0">
                <a:solidFill>
                  <a:schemeClr val="accent6"/>
                </a:solidFill>
              </a:rPr>
            </a:br>
            <a:r>
              <a:rPr lang="en-US" sz="2000" dirty="0">
                <a:solidFill>
                  <a:schemeClr val="accent6"/>
                </a:solidFill>
              </a:rPr>
              <a:t>International Emergency Economic Powers Act (IEEPA)</a:t>
            </a:r>
          </a:p>
        </p:txBody>
      </p:sp>
      <p:sp>
        <p:nvSpPr>
          <p:cNvPr id="4" name="Text Placeholder 9">
            <a:extLst>
              <a:ext uri="{FF2B5EF4-FFF2-40B4-BE49-F238E27FC236}">
                <a16:creationId xmlns:a16="http://schemas.microsoft.com/office/drawing/2014/main" id="{2D89FB85-A796-42F0-9D1D-126437DDCC3D}"/>
              </a:ext>
            </a:extLst>
          </p:cNvPr>
          <p:cNvSpPr txBox="1">
            <a:spLocks/>
          </p:cNvSpPr>
          <p:nvPr/>
        </p:nvSpPr>
        <p:spPr>
          <a:xfrm>
            <a:off x="471067" y="1188628"/>
            <a:ext cx="11249865" cy="2087231"/>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 b="1" u="sng" dirty="0">
                <a:solidFill>
                  <a:srgbClr val="0563C1"/>
                </a:solidFill>
                <a:effectLst/>
                <a:latin typeface="+mj-lt"/>
                <a:ea typeface="Calibri" panose="020F0502020204030204" pitchFamily="34" charset="0"/>
                <a:cs typeface="Times New Roman" panose="02020603050405020304" pitchFamily="18" charset="0"/>
                <a:hlinkClick r:id="rId3"/>
              </a:rPr>
              <a:t> </a:t>
            </a:r>
          </a:p>
          <a:p>
            <a:r>
              <a:rPr lang="en-US" sz="2400" b="1" u="sng" dirty="0">
                <a:solidFill>
                  <a:srgbClr val="0563C1"/>
                </a:solidFill>
                <a:effectLst/>
                <a:latin typeface="+mj-lt"/>
                <a:ea typeface="Calibri" panose="020F0502020204030204" pitchFamily="34" charset="0"/>
                <a:cs typeface="Times New Roman" panose="02020603050405020304" pitchFamily="18" charset="0"/>
                <a:hlinkClick r:id="rId3"/>
              </a:rPr>
              <a:t>Presidential Action</a:t>
            </a:r>
            <a:endParaRPr lang="en-US" sz="2400" b="1" u="sng" dirty="0">
              <a:solidFill>
                <a:srgbClr val="0563C1"/>
              </a:solidFill>
              <a:effectLst/>
              <a:latin typeface="+mj-lt"/>
              <a:ea typeface="Calibri" panose="020F0502020204030204" pitchFamily="34" charset="0"/>
              <a:cs typeface="Times New Roman" panose="02020603050405020304" pitchFamily="18" charset="0"/>
            </a:endParaRPr>
          </a:p>
          <a:p>
            <a:r>
              <a:rPr lang="en-US" sz="100" u="sng" dirty="0">
                <a:solidFill>
                  <a:srgbClr val="0563C1"/>
                </a:solidFill>
                <a:latin typeface="Calibri" panose="020F0502020204030204" pitchFamily="34" charset="0"/>
                <a:cs typeface="Times New Roman" panose="02020603050405020304" pitchFamily="18" charset="0"/>
              </a:rPr>
              <a:t> </a:t>
            </a:r>
            <a:endParaRPr lang="en-US" sz="100" dirty="0"/>
          </a:p>
          <a:p>
            <a:pPr marL="285750" indent="-285750" algn="l">
              <a:buFont typeface="Arial" panose="020B0604020202020204" pitchFamily="34" charset="0"/>
              <a:buChar char="•"/>
            </a:pPr>
            <a:r>
              <a:rPr lang="en-US" sz="1500" dirty="0"/>
              <a:t>25% tariffs on goods that do not satisfy US-Mexico-Canada Agreement (USMCA) rules of origin.</a:t>
            </a:r>
          </a:p>
          <a:p>
            <a:pPr marL="285750" indent="-285750" algn="l">
              <a:buFont typeface="Arial" panose="020B0604020202020204" pitchFamily="34" charset="0"/>
              <a:buChar char="•"/>
            </a:pPr>
            <a:r>
              <a:rPr lang="en-US" sz="1500" dirty="0"/>
              <a:t>A lower 10% tariff on those energy products imported from Canada that fall outside the USMCA preference.</a:t>
            </a:r>
          </a:p>
          <a:p>
            <a:pPr marL="285750" indent="-285750" algn="l">
              <a:buFont typeface="Arial" panose="020B0604020202020204" pitchFamily="34" charset="0"/>
              <a:buChar char="•"/>
            </a:pPr>
            <a:r>
              <a:rPr lang="en-US" sz="1500" dirty="0"/>
              <a:t>A lower 10% tariff on any potash imported from Canada and Mexico that falls outside the USMCA preference.</a:t>
            </a:r>
          </a:p>
          <a:p>
            <a:pPr marL="285750" indent="-285750" algn="l">
              <a:buFont typeface="Arial" panose="020B0604020202020204" pitchFamily="34" charset="0"/>
              <a:buChar char="•"/>
            </a:pPr>
            <a:r>
              <a:rPr lang="en-US" sz="1500" dirty="0"/>
              <a:t>No tariffs on those goods from Canada and Mexico that claim and qualify for USMCA preference.</a:t>
            </a:r>
          </a:p>
          <a:p>
            <a:pPr marL="285750" indent="-285750">
              <a:buFont typeface="Arial" panose="020B0604020202020204" pitchFamily="34" charset="0"/>
              <a:buChar char="•"/>
            </a:pPr>
            <a:endParaRPr lang="en-US" sz="1400" dirty="0"/>
          </a:p>
          <a:p>
            <a:endParaRPr lang="en-US" sz="1400" dirty="0"/>
          </a:p>
          <a:p>
            <a:r>
              <a:rPr lang="en-US" sz="1400" dirty="0"/>
              <a:t> </a:t>
            </a:r>
          </a:p>
        </p:txBody>
      </p:sp>
      <p:sp>
        <p:nvSpPr>
          <p:cNvPr id="6" name="Text Placeholder 9">
            <a:extLst>
              <a:ext uri="{FF2B5EF4-FFF2-40B4-BE49-F238E27FC236}">
                <a16:creationId xmlns:a16="http://schemas.microsoft.com/office/drawing/2014/main" id="{6C2CFFE5-0DB9-4F0F-A9B6-3B48ACA23EDD}"/>
              </a:ext>
            </a:extLst>
          </p:cNvPr>
          <p:cNvSpPr txBox="1">
            <a:spLocks/>
          </p:cNvSpPr>
          <p:nvPr/>
        </p:nvSpPr>
        <p:spPr>
          <a:xfrm>
            <a:off x="6147610" y="3366564"/>
            <a:ext cx="5573322" cy="338191"/>
          </a:xfrm>
          <a:prstGeom prst="rect">
            <a:avLst/>
          </a:prstGeom>
          <a:gradFill>
            <a:gsLst>
              <a:gs pos="0">
                <a:schemeClr val="accent6"/>
              </a:gs>
              <a:gs pos="100000">
                <a:schemeClr val="accent5">
                  <a:lumMod val="50000"/>
                </a:schemeClr>
              </a:gs>
            </a:gsLst>
            <a:lin ang="0" scaled="1"/>
          </a:gra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2000" kern="1200">
                <a:solidFill>
                  <a:schemeClr val="bg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t>Canada</a:t>
            </a:r>
          </a:p>
        </p:txBody>
      </p:sp>
      <p:sp>
        <p:nvSpPr>
          <p:cNvPr id="9" name="Text Placeholder 9">
            <a:extLst>
              <a:ext uri="{FF2B5EF4-FFF2-40B4-BE49-F238E27FC236}">
                <a16:creationId xmlns:a16="http://schemas.microsoft.com/office/drawing/2014/main" id="{6A630F8D-8F04-4C47-B98B-5847DE5F5BC4}"/>
              </a:ext>
            </a:extLst>
          </p:cNvPr>
          <p:cNvSpPr txBox="1">
            <a:spLocks/>
          </p:cNvSpPr>
          <p:nvPr/>
        </p:nvSpPr>
        <p:spPr>
          <a:xfrm>
            <a:off x="6147610" y="3704756"/>
            <a:ext cx="5573322" cy="2925786"/>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00" dirty="0"/>
              <a:t>  </a:t>
            </a:r>
          </a:p>
          <a:p>
            <a:r>
              <a:rPr lang="en-US" dirty="0">
                <a:latin typeface="+mj-lt"/>
              </a:rPr>
              <a:t>The effective date is March 7th</a:t>
            </a:r>
            <a:r>
              <a:rPr lang="en-US" baseline="30000" dirty="0">
                <a:latin typeface="+mj-lt"/>
              </a:rPr>
              <a:t> </a:t>
            </a:r>
            <a:r>
              <a:rPr lang="en-US" dirty="0">
                <a:latin typeface="+mj-lt"/>
              </a:rPr>
              <a:t>at 12:01 AM EDT.</a:t>
            </a:r>
          </a:p>
          <a:p>
            <a:r>
              <a:rPr lang="en-US" sz="500" dirty="0">
                <a:latin typeface="+mj-lt"/>
              </a:rPr>
              <a:t> </a:t>
            </a:r>
          </a:p>
          <a:p>
            <a:r>
              <a:rPr lang="en-US" dirty="0">
                <a:latin typeface="+mj-lt"/>
              </a:rPr>
              <a:t>Any Canadian origin goods that qualify for free entry under the USMCA will </a:t>
            </a:r>
            <a:r>
              <a:rPr lang="en-US" u="sng" dirty="0">
                <a:latin typeface="+mj-lt"/>
              </a:rPr>
              <a:t>NOT</a:t>
            </a:r>
            <a:r>
              <a:rPr lang="en-US" dirty="0">
                <a:latin typeface="+mj-lt"/>
              </a:rPr>
              <a:t> be subject to the additional 25% duties.</a:t>
            </a:r>
          </a:p>
          <a:p>
            <a:r>
              <a:rPr lang="en-US" dirty="0">
                <a:latin typeface="+mj-lt"/>
              </a:rPr>
              <a:t>Potash that does not qualify for duty free treatment under the USMCA will be subject to a 10% duty (in lieu of the 25% duty).</a:t>
            </a:r>
          </a:p>
          <a:p>
            <a:r>
              <a:rPr lang="en-US" sz="1800" u="sng" dirty="0">
                <a:solidFill>
                  <a:srgbClr val="0563C1"/>
                </a:solidFill>
                <a:effectLst/>
                <a:latin typeface="+mj-lt"/>
                <a:ea typeface="Times New Roman" panose="02020603050405020304" pitchFamily="18" charset="0"/>
                <a:cs typeface="Calibri" panose="020F0502020204030204" pitchFamily="34" charset="0"/>
                <a:hlinkClick r:id="rId4"/>
              </a:rPr>
              <a:t>Federal Register Notice</a:t>
            </a:r>
            <a:endParaRPr lang="en-US" dirty="0">
              <a:latin typeface="+mj-lt"/>
            </a:endParaRPr>
          </a:p>
        </p:txBody>
      </p:sp>
      <p:sp>
        <p:nvSpPr>
          <p:cNvPr id="10" name="Text Placeholder 9">
            <a:extLst>
              <a:ext uri="{FF2B5EF4-FFF2-40B4-BE49-F238E27FC236}">
                <a16:creationId xmlns:a16="http://schemas.microsoft.com/office/drawing/2014/main" id="{EF61251A-C221-4568-A86C-7277CCB38EA8}"/>
              </a:ext>
            </a:extLst>
          </p:cNvPr>
          <p:cNvSpPr txBox="1">
            <a:spLocks/>
          </p:cNvSpPr>
          <p:nvPr/>
        </p:nvSpPr>
        <p:spPr>
          <a:xfrm>
            <a:off x="471068" y="3366565"/>
            <a:ext cx="5573322" cy="338191"/>
          </a:xfrm>
          <a:prstGeom prst="rect">
            <a:avLst/>
          </a:prstGeom>
          <a:gradFill>
            <a:gsLst>
              <a:gs pos="0">
                <a:schemeClr val="accent6"/>
              </a:gs>
              <a:gs pos="100000">
                <a:schemeClr val="accent5">
                  <a:lumMod val="50000"/>
                </a:schemeClr>
              </a:gs>
            </a:gsLst>
            <a:lin ang="0" scaled="1"/>
          </a:gradFill>
          <a:ln w="38100">
            <a:solidFill>
              <a:schemeClr val="tx1"/>
            </a:solidFill>
          </a:ln>
        </p:spPr>
        <p:txBody>
          <a:bodyPr/>
          <a:lstStyle>
            <a:defPPr>
              <a:defRPr lang="en-US"/>
            </a:defPPr>
            <a:lvl1pPr indent="0" algn="ctr">
              <a:lnSpc>
                <a:spcPct val="90000"/>
              </a:lnSpc>
              <a:spcBef>
                <a:spcPts val="1000"/>
              </a:spcBef>
              <a:buClr>
                <a:schemeClr val="accent1"/>
              </a:buClr>
              <a:buFont typeface="Arial" panose="020B0604020202020204" pitchFamily="34" charset="0"/>
              <a:buNone/>
              <a:defRPr sz="2000" b="1">
                <a:solidFill>
                  <a:schemeClr val="bg1"/>
                </a:solidFill>
              </a:defRPr>
            </a:lvl1pPr>
            <a:lvl2pPr indent="0">
              <a:lnSpc>
                <a:spcPct val="90000"/>
              </a:lnSpc>
              <a:spcBef>
                <a:spcPts val="500"/>
              </a:spcBef>
              <a:buClr>
                <a:schemeClr val="accent1"/>
              </a:buClr>
              <a:buFont typeface="Arial" panose="020B0604020202020204" pitchFamily="34" charset="0"/>
              <a:buNone/>
              <a:defRPr sz="1600"/>
            </a:lvl2pPr>
            <a:lvl3pPr indent="0">
              <a:lnSpc>
                <a:spcPct val="90000"/>
              </a:lnSpc>
              <a:spcBef>
                <a:spcPts val="500"/>
              </a:spcBef>
              <a:buClr>
                <a:schemeClr val="accent1"/>
              </a:buClr>
              <a:buFont typeface="Arial" panose="020B0604020202020204" pitchFamily="34" charset="0"/>
              <a:buNone/>
              <a:defRPr sz="1400"/>
            </a:lvl3pPr>
            <a:lvl4pPr indent="0">
              <a:lnSpc>
                <a:spcPct val="90000"/>
              </a:lnSpc>
              <a:spcBef>
                <a:spcPts val="500"/>
              </a:spcBef>
              <a:buClr>
                <a:schemeClr val="accent1"/>
              </a:buClr>
              <a:buFont typeface="Arial" panose="020B0604020202020204" pitchFamily="34" charset="0"/>
              <a:buNone/>
              <a:defRPr sz="1200"/>
            </a:lvl4pPr>
            <a:lvl5pPr indent="0">
              <a:lnSpc>
                <a:spcPct val="90000"/>
              </a:lnSpc>
              <a:spcBef>
                <a:spcPts val="500"/>
              </a:spcBef>
              <a:buClr>
                <a:schemeClr val="accent1"/>
              </a:buClr>
              <a:buFont typeface="Arial" panose="020B0604020202020204" pitchFamily="34" charset="0"/>
              <a:buNone/>
              <a:defRPr sz="120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Mexico</a:t>
            </a:r>
          </a:p>
        </p:txBody>
      </p:sp>
      <p:sp>
        <p:nvSpPr>
          <p:cNvPr id="11" name="Text Placeholder 9">
            <a:extLst>
              <a:ext uri="{FF2B5EF4-FFF2-40B4-BE49-F238E27FC236}">
                <a16:creationId xmlns:a16="http://schemas.microsoft.com/office/drawing/2014/main" id="{877696A3-268A-4DEC-BF2F-B7309D273EB0}"/>
              </a:ext>
            </a:extLst>
          </p:cNvPr>
          <p:cNvSpPr txBox="1">
            <a:spLocks/>
          </p:cNvSpPr>
          <p:nvPr/>
        </p:nvSpPr>
        <p:spPr>
          <a:xfrm>
            <a:off x="471068" y="3691342"/>
            <a:ext cx="5573322" cy="2939200"/>
          </a:xfrm>
          <a:prstGeom prst="rect">
            <a:avLst/>
          </a:prstGeom>
          <a:solidFill>
            <a:schemeClr val="bg1"/>
          </a:solidFill>
          <a:ln w="38100">
            <a:solidFill>
              <a:schemeClr val="tx1"/>
            </a:solidFill>
          </a:ln>
        </p:spPr>
        <p:txBody>
          <a:bodyPr/>
          <a:lstStyle>
            <a:lvl1pPr marL="0" indent="0" algn="ctr" defTabSz="914400" rtl="0" eaLnBrk="1" latinLnBrk="0" hangingPunct="1">
              <a:lnSpc>
                <a:spcPct val="90000"/>
              </a:lnSpc>
              <a:spcBef>
                <a:spcPts val="1000"/>
              </a:spcBef>
              <a:buClr>
                <a:schemeClr val="accent1"/>
              </a:buClr>
              <a:buFont typeface="Arial" panose="020B0604020202020204" pitchFamily="34" charset="0"/>
              <a:buNone/>
              <a:defRPr sz="1800" kern="1200">
                <a:solidFill>
                  <a:schemeClr val="tx1"/>
                </a:solidFill>
                <a:latin typeface="+mn-lt"/>
                <a:ea typeface="+mn-ea"/>
                <a:cs typeface="+mn-cs"/>
              </a:defRPr>
            </a:lvl1pPr>
            <a:lvl2pPr marL="457200" indent="0" algn="l" defTabSz="914400" rtl="0" eaLnBrk="1" latinLnBrk="0" hangingPunct="1">
              <a:lnSpc>
                <a:spcPct val="90000"/>
              </a:lnSpc>
              <a:spcBef>
                <a:spcPts val="500"/>
              </a:spcBef>
              <a:buClr>
                <a:schemeClr val="accent1"/>
              </a:buClr>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Clr>
                <a:schemeClr val="accent1"/>
              </a:buClr>
              <a:buFont typeface="Arial" panose="020B0604020202020204" pitchFamily="34" charset="0"/>
              <a:buNone/>
              <a:defRPr sz="1400" kern="1200">
                <a:solidFill>
                  <a:schemeClr val="tx1"/>
                </a:solidFill>
                <a:latin typeface="+mn-lt"/>
                <a:ea typeface="+mn-ea"/>
                <a:cs typeface="+mn-cs"/>
              </a:defRPr>
            </a:lvl3pPr>
            <a:lvl4pPr marL="13716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4pPr>
            <a:lvl5pPr marL="1828800" indent="0" algn="l" defTabSz="914400" rtl="0" eaLnBrk="1" latinLnBrk="0" hangingPunct="1">
              <a:lnSpc>
                <a:spcPct val="90000"/>
              </a:lnSpc>
              <a:spcBef>
                <a:spcPts val="500"/>
              </a:spcBef>
              <a:buClr>
                <a:schemeClr val="accent1"/>
              </a:buClr>
              <a:buFont typeface="Arial" panose="020B0604020202020204" pitchFamily="34" charset="0"/>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300" dirty="0"/>
              <a:t> </a:t>
            </a:r>
          </a:p>
          <a:p>
            <a:r>
              <a:rPr lang="en-US" dirty="0">
                <a:latin typeface="+mj-lt"/>
              </a:rPr>
              <a:t>The effective date is March 7th</a:t>
            </a:r>
            <a:r>
              <a:rPr lang="en-US" baseline="30000" dirty="0">
                <a:latin typeface="+mj-lt"/>
              </a:rPr>
              <a:t> </a:t>
            </a:r>
            <a:r>
              <a:rPr lang="en-US" dirty="0">
                <a:latin typeface="+mj-lt"/>
              </a:rPr>
              <a:t>at 12:01 AM EDT.</a:t>
            </a:r>
          </a:p>
          <a:p>
            <a:r>
              <a:rPr lang="en-US" sz="500" dirty="0">
                <a:latin typeface="+mj-lt"/>
              </a:rPr>
              <a:t> </a:t>
            </a:r>
          </a:p>
          <a:p>
            <a:r>
              <a:rPr lang="en-US" dirty="0">
                <a:latin typeface="+mj-lt"/>
              </a:rPr>
              <a:t>Any Mexican-origin goods that qualify for free entry under the USMCA will </a:t>
            </a:r>
            <a:r>
              <a:rPr lang="en-US" u="sng" dirty="0">
                <a:latin typeface="+mj-lt"/>
              </a:rPr>
              <a:t>NOT</a:t>
            </a:r>
            <a:r>
              <a:rPr lang="en-US" dirty="0">
                <a:latin typeface="+mj-lt"/>
              </a:rPr>
              <a:t> be subject to the additional 25% duties.</a:t>
            </a:r>
          </a:p>
          <a:p>
            <a:r>
              <a:rPr lang="en-US" dirty="0">
                <a:latin typeface="+mj-lt"/>
              </a:rPr>
              <a:t>Potash that does not qualify for duty free treatment under the USMCA will be subject to a 10% duty (in lieu of the 25% duty).</a:t>
            </a:r>
          </a:p>
          <a:p>
            <a:r>
              <a:rPr lang="en-US" sz="1800" u="sng" dirty="0">
                <a:solidFill>
                  <a:srgbClr val="0563C1"/>
                </a:solidFill>
                <a:effectLst/>
                <a:latin typeface="+mj-lt"/>
                <a:ea typeface="Times New Roman" panose="02020603050405020304" pitchFamily="18" charset="0"/>
                <a:cs typeface="Calibri" panose="020F0502020204030204" pitchFamily="34" charset="0"/>
                <a:hlinkClick r:id="rId5"/>
              </a:rPr>
              <a:t>Federal Register Notice</a:t>
            </a:r>
            <a:endParaRPr lang="en-US" dirty="0">
              <a:latin typeface="+mj-lt"/>
            </a:endParaRPr>
          </a:p>
        </p:txBody>
      </p:sp>
    </p:spTree>
    <p:extLst>
      <p:ext uri="{BB962C8B-B14F-4D97-AF65-F5344CB8AC3E}">
        <p14:creationId xmlns:p14="http://schemas.microsoft.com/office/powerpoint/2010/main" val="2876754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AF3B851-60A8-440D-9F17-12B2642565CB}"/>
              </a:ext>
            </a:extLst>
          </p:cNvPr>
          <p:cNvSpPr/>
          <p:nvPr/>
        </p:nvSpPr>
        <p:spPr>
          <a:xfrm>
            <a:off x="528237" y="4897163"/>
            <a:ext cx="11135524" cy="1560738"/>
          </a:xfrm>
          <a:prstGeom prst="rect">
            <a:avLst/>
          </a:prstGeom>
          <a:solidFill>
            <a:schemeClr val="bg1">
              <a:alpha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2" name="Title 1">
            <a:extLst>
              <a:ext uri="{FF2B5EF4-FFF2-40B4-BE49-F238E27FC236}">
                <a16:creationId xmlns:a16="http://schemas.microsoft.com/office/drawing/2014/main" id="{D961C289-BDB6-4453-8D6B-30C39DF314D1}"/>
              </a:ext>
            </a:extLst>
          </p:cNvPr>
          <p:cNvSpPr>
            <a:spLocks noGrp="1"/>
          </p:cNvSpPr>
          <p:nvPr>
            <p:ph type="title"/>
          </p:nvPr>
        </p:nvSpPr>
        <p:spPr>
          <a:xfrm>
            <a:off x="363416" y="400099"/>
            <a:ext cx="8975893" cy="712602"/>
          </a:xfrm>
        </p:spPr>
        <p:txBody>
          <a:bodyPr/>
          <a:lstStyle/>
          <a:p>
            <a:r>
              <a:rPr lang="en-US" sz="2000" dirty="0">
                <a:solidFill>
                  <a:schemeClr val="accent6"/>
                </a:solidFill>
              </a:rPr>
              <a:t>Sect 232 +25% Duties on Imports of Steel &amp; Aluminum Derivatives </a:t>
            </a:r>
          </a:p>
        </p:txBody>
      </p:sp>
      <p:sp>
        <p:nvSpPr>
          <p:cNvPr id="3" name="Rectangle 2">
            <a:extLst>
              <a:ext uri="{FF2B5EF4-FFF2-40B4-BE49-F238E27FC236}">
                <a16:creationId xmlns:a16="http://schemas.microsoft.com/office/drawing/2014/main" id="{EF256595-024A-4253-9DD9-87A8F7B8ED2D}"/>
              </a:ext>
            </a:extLst>
          </p:cNvPr>
          <p:cNvSpPr/>
          <p:nvPr/>
        </p:nvSpPr>
        <p:spPr>
          <a:xfrm>
            <a:off x="528238" y="1411550"/>
            <a:ext cx="11135524" cy="3382392"/>
          </a:xfrm>
          <a:prstGeom prst="rect">
            <a:avLst/>
          </a:prstGeom>
          <a:solidFill>
            <a:srgbClr val="A7193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2" tIns="45711" rIns="91422" bIns="45711" rtlCol="0" anchor="ctr"/>
          <a:lstStyle/>
          <a:p>
            <a:pPr algn="ctr"/>
            <a:endParaRPr lang="en-US" sz="900" dirty="0">
              <a:latin typeface="Lato Light"/>
              <a:cs typeface="Lato Light"/>
            </a:endParaRPr>
          </a:p>
        </p:txBody>
      </p:sp>
      <p:sp>
        <p:nvSpPr>
          <p:cNvPr id="10" name="TextBox 9">
            <a:extLst>
              <a:ext uri="{FF2B5EF4-FFF2-40B4-BE49-F238E27FC236}">
                <a16:creationId xmlns:a16="http://schemas.microsoft.com/office/drawing/2014/main" id="{E37C2042-B488-48D0-9B63-7FBE16F3EBE8}"/>
              </a:ext>
            </a:extLst>
          </p:cNvPr>
          <p:cNvSpPr txBox="1"/>
          <p:nvPr/>
        </p:nvSpPr>
        <p:spPr>
          <a:xfrm>
            <a:off x="733308" y="1514771"/>
            <a:ext cx="10725383" cy="3170099"/>
          </a:xfrm>
          <a:prstGeom prst="rect">
            <a:avLst/>
          </a:prstGeom>
          <a:noFill/>
        </p:spPr>
        <p:txBody>
          <a:bodyPr wrap="square" rtlCol="0">
            <a:spAutoFit/>
          </a:bodyPr>
          <a:lstStyle/>
          <a:p>
            <a:r>
              <a:rPr lang="en-US" b="1" dirty="0">
                <a:solidFill>
                  <a:schemeClr val="bg1"/>
                </a:solidFill>
                <a:latin typeface="Century Gothic" panose="020B0502020202020204" pitchFamily="34" charset="0"/>
                <a:cs typeface="Lato Light"/>
              </a:rPr>
              <a:t>Effective March 12th at 12:01AM:</a:t>
            </a:r>
          </a:p>
          <a:p>
            <a:endParaRPr lang="en-US" sz="1400" dirty="0">
              <a:solidFill>
                <a:schemeClr val="bg1"/>
              </a:solidFill>
              <a:latin typeface="Century Gothic" panose="020B0502020202020204" pitchFamily="34" charset="0"/>
              <a:cs typeface="Lato Light"/>
            </a:endParaRPr>
          </a:p>
          <a:p>
            <a:pPr marL="285750" indent="-285750">
              <a:buFont typeface="Arial" panose="020B0604020202020204" pitchFamily="34" charset="0"/>
              <a:buChar char="•"/>
            </a:pPr>
            <a:r>
              <a:rPr lang="en-US" sz="1400" dirty="0">
                <a:solidFill>
                  <a:schemeClr val="bg1"/>
                </a:solidFill>
                <a:latin typeface="Century Gothic" panose="020B0502020202020204" pitchFamily="34" charset="0"/>
                <a:cs typeface="Lato Light"/>
              </a:rPr>
              <a:t>Goods that claim and qualify for USMCA or any other Free Trade Agreement are not exempt from Sect 232 tariffs.</a:t>
            </a:r>
          </a:p>
          <a:p>
            <a:pPr marL="285750" indent="-285750">
              <a:buFont typeface="Arial" panose="020B0604020202020204" pitchFamily="34" charset="0"/>
              <a:buChar char="•"/>
            </a:pPr>
            <a:r>
              <a:rPr lang="en-US" sz="1400" dirty="0">
                <a:solidFill>
                  <a:schemeClr val="bg1"/>
                </a:solidFill>
                <a:latin typeface="Century Gothic" panose="020B0502020202020204" pitchFamily="34" charset="0"/>
                <a:cs typeface="Lato Light"/>
              </a:rPr>
              <a:t>No drawback is available with respect to the additional duties imposed pursuant to the Executive Order, as implemented in the Federal Register Notice.</a:t>
            </a:r>
          </a:p>
          <a:p>
            <a:pPr marL="285750" indent="-285750">
              <a:buFont typeface="Arial" panose="020B0604020202020204" pitchFamily="34" charset="0"/>
              <a:buChar char="•"/>
            </a:pPr>
            <a:r>
              <a:rPr lang="en-US" sz="1400" dirty="0">
                <a:solidFill>
                  <a:schemeClr val="bg1"/>
                </a:solidFill>
                <a:latin typeface="Century Gothic" panose="020B0502020202020204" pitchFamily="34" charset="0"/>
                <a:cs typeface="Lato Light"/>
              </a:rPr>
              <a:t>For steel products and derivatives from Turkey, a 50% tariff will be applied.</a:t>
            </a:r>
          </a:p>
          <a:p>
            <a:pPr marL="285750" indent="-285750">
              <a:buFont typeface="Arial" panose="020B0604020202020204" pitchFamily="34" charset="0"/>
              <a:buChar char="•"/>
            </a:pPr>
            <a:r>
              <a:rPr lang="en-US" sz="1400" dirty="0">
                <a:solidFill>
                  <a:schemeClr val="bg1"/>
                </a:solidFill>
                <a:latin typeface="Century Gothic" panose="020B0502020202020204" pitchFamily="34" charset="0"/>
                <a:cs typeface="Lato Light"/>
              </a:rPr>
              <a:t>For steel products and derivatives from Russia, the duty rate shall be 200%.</a:t>
            </a:r>
          </a:p>
          <a:p>
            <a:pPr marL="285750" indent="-285750">
              <a:buFont typeface="Arial" panose="020B0604020202020204" pitchFamily="34" charset="0"/>
              <a:buChar char="•"/>
            </a:pPr>
            <a:r>
              <a:rPr lang="en-US" sz="1400" dirty="0">
                <a:solidFill>
                  <a:schemeClr val="bg1"/>
                </a:solidFill>
                <a:latin typeface="Century Gothic" panose="020B0502020202020204" pitchFamily="34" charset="0"/>
                <a:cs typeface="Lato Light"/>
              </a:rPr>
              <a:t>No additional exclusions or exemptions will be issued effective February 11</a:t>
            </a:r>
            <a:r>
              <a:rPr lang="en-US" sz="1400" baseline="30000" dirty="0">
                <a:solidFill>
                  <a:schemeClr val="bg1"/>
                </a:solidFill>
                <a:latin typeface="Century Gothic" panose="020B0502020202020204" pitchFamily="34" charset="0"/>
                <a:cs typeface="Lato Light"/>
              </a:rPr>
              <a:t>th</a:t>
            </a:r>
            <a:r>
              <a:rPr lang="en-US" sz="1400" dirty="0">
                <a:solidFill>
                  <a:schemeClr val="bg1"/>
                </a:solidFill>
                <a:latin typeface="Century Gothic" panose="020B0502020202020204" pitchFamily="34" charset="0"/>
                <a:cs typeface="Lato Light"/>
              </a:rPr>
              <a:t>, and all generally-approved exclusions shall terminate on March 12</a:t>
            </a:r>
            <a:r>
              <a:rPr lang="en-US" sz="1400" baseline="30000" dirty="0">
                <a:solidFill>
                  <a:schemeClr val="bg1"/>
                </a:solidFill>
                <a:latin typeface="Century Gothic" panose="020B0502020202020204" pitchFamily="34" charset="0"/>
                <a:cs typeface="Lato Light"/>
              </a:rPr>
              <a:t>th</a:t>
            </a:r>
            <a:r>
              <a:rPr lang="en-US" sz="1400" dirty="0">
                <a:solidFill>
                  <a:schemeClr val="bg1"/>
                </a:solidFill>
                <a:latin typeface="Century Gothic" panose="020B0502020202020204" pitchFamily="34" charset="0"/>
                <a:cs typeface="Lato Light"/>
              </a:rPr>
              <a:t>. However, if an importer has an existing exclusion for steel or aluminum products, the Commerce Department has issued a notice that the exclusion is effective until the expiration date or until their excluded volume is exhausted, whichever occurs first.</a:t>
            </a:r>
          </a:p>
          <a:p>
            <a:pPr marL="285750" indent="-285750">
              <a:buFont typeface="Arial" panose="020B0604020202020204" pitchFamily="34" charset="0"/>
              <a:buChar char="•"/>
            </a:pPr>
            <a:endParaRPr lang="en-US" sz="1400" dirty="0">
              <a:solidFill>
                <a:schemeClr val="bg1"/>
              </a:solidFill>
              <a:latin typeface="Century Gothic" panose="020B0502020202020204" pitchFamily="34" charset="0"/>
              <a:cs typeface="Lato Light"/>
            </a:endParaRPr>
          </a:p>
          <a:p>
            <a:pPr algn="ctr"/>
            <a:r>
              <a:rPr lang="en-US" sz="1400" b="1" i="1" dirty="0">
                <a:solidFill>
                  <a:schemeClr val="bg1"/>
                </a:solidFill>
                <a:latin typeface="Century Gothic" panose="020B0502020202020204" pitchFamily="34" charset="0"/>
                <a:cs typeface="Lato Light"/>
              </a:rPr>
              <a:t>Exclusion: </a:t>
            </a:r>
            <a:r>
              <a:rPr lang="en-US" sz="1400" i="1" dirty="0">
                <a:solidFill>
                  <a:schemeClr val="bg1"/>
                </a:solidFill>
                <a:latin typeface="Century Gothic" panose="020B0502020202020204" pitchFamily="34" charset="0"/>
                <a:cs typeface="Lato Light"/>
              </a:rPr>
              <a:t>If the country of melt and pour is the United States, exclusions 9903.81.92 (steel) </a:t>
            </a:r>
          </a:p>
          <a:p>
            <a:pPr algn="ctr"/>
            <a:r>
              <a:rPr lang="en-US" sz="1400" i="1" dirty="0">
                <a:solidFill>
                  <a:schemeClr val="bg1"/>
                </a:solidFill>
                <a:latin typeface="Century Gothic" panose="020B0502020202020204" pitchFamily="34" charset="0"/>
                <a:cs typeface="Lato Light"/>
              </a:rPr>
              <a:t>and 9903.85.09 (aluminum) apply. Currently, these are the only available exclusions.</a:t>
            </a:r>
          </a:p>
        </p:txBody>
      </p:sp>
      <p:sp>
        <p:nvSpPr>
          <p:cNvPr id="5" name="TextBox 4">
            <a:extLst>
              <a:ext uri="{FF2B5EF4-FFF2-40B4-BE49-F238E27FC236}">
                <a16:creationId xmlns:a16="http://schemas.microsoft.com/office/drawing/2014/main" id="{CCA626CE-0ADD-49F6-90A7-916A5FB2F935}"/>
              </a:ext>
            </a:extLst>
          </p:cNvPr>
          <p:cNvSpPr txBox="1"/>
          <p:nvPr/>
        </p:nvSpPr>
        <p:spPr>
          <a:xfrm>
            <a:off x="722049" y="4967256"/>
            <a:ext cx="10725383" cy="1477328"/>
          </a:xfrm>
          <a:prstGeom prst="rect">
            <a:avLst/>
          </a:prstGeom>
          <a:noFill/>
        </p:spPr>
        <p:txBody>
          <a:bodyPr wrap="square" rtlCol="0">
            <a:spAutoFit/>
          </a:bodyPr>
          <a:lstStyle/>
          <a:p>
            <a:pPr algn="ctr"/>
            <a:r>
              <a:rPr lang="en-US" sz="1300" b="1" dirty="0">
                <a:latin typeface="Century Gothic" panose="020B0502020202020204" pitchFamily="34" charset="0"/>
                <a:cs typeface="Lato Light"/>
              </a:rPr>
              <a:t>US Customs and Border Protection (CBP) is instructed to prioritize reviewing classification of steel and its derivative products and CBP is to issue penalties without consideration of mitigating factors if it finds such products misclassified in a manner than avoids the additional tariffs. As a penalty, mitigation and settlement processes all are statutorily recognized, the implementation of the Proclamation in this regard may give rise to judicial challenge.</a:t>
            </a:r>
          </a:p>
          <a:p>
            <a:pPr marL="0" marR="0" algn="ctr">
              <a:spcBef>
                <a:spcPts val="0"/>
              </a:spcBef>
              <a:spcAft>
                <a:spcPts val="0"/>
              </a:spcAft>
            </a:pPr>
            <a:r>
              <a:rPr lang="en-US" sz="1100" dirty="0">
                <a:solidFill>
                  <a:schemeClr val="accent6">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 </a:t>
            </a:r>
          </a:p>
          <a:p>
            <a:pPr marL="0" marR="0" algn="ctr">
              <a:spcBef>
                <a:spcPts val="0"/>
              </a:spcBef>
              <a:spcAft>
                <a:spcPts val="0"/>
              </a:spcAft>
            </a:pPr>
            <a:r>
              <a:rPr lang="en-US" sz="2400" i="1" u="sng" dirty="0">
                <a:solidFill>
                  <a:schemeClr val="accent6">
                    <a:lumMod val="95000"/>
                    <a:lumOff val="5000"/>
                  </a:schemeClr>
                </a:solidFill>
                <a:effectLst/>
                <a:latin typeface="+mj-lt"/>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Sect 232 Chart</a:t>
            </a:r>
            <a:endParaRPr lang="en-US" sz="2400" i="1" dirty="0">
              <a:solidFill>
                <a:schemeClr val="accent6">
                  <a:lumMod val="95000"/>
                  <a:lumOff val="5000"/>
                </a:schemeClr>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9821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F33468121_Coastal presentation_RVA_v5" id="{5B652A6C-03CB-4457-ADFC-1C5BB6605FEF}" vid="{F00112C4-F9F0-4BD0-BC95-5242C8B0F7A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1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2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3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4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5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0.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1.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2.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3.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4.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5.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6.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6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7.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8.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ppt/theme/themeOverride9.xml><?xml version="1.0" encoding="utf-8"?>
<a:themeOverride xmlns:a="http://schemas.openxmlformats.org/drawingml/2006/main">
  <a:clrScheme name="Custom 2">
    <a:dk1>
      <a:srgbClr val="333333"/>
    </a:dk1>
    <a:lt1>
      <a:sysClr val="window" lastClr="FFFFFF"/>
    </a:lt1>
    <a:dk2>
      <a:srgbClr val="333333"/>
    </a:dk2>
    <a:lt2>
      <a:srgbClr val="E7E6E6"/>
    </a:lt2>
    <a:accent1>
      <a:srgbClr val="A71930"/>
    </a:accent1>
    <a:accent2>
      <a:srgbClr val="333333"/>
    </a:accent2>
    <a:accent3>
      <a:srgbClr val="8F9193"/>
    </a:accent3>
    <a:accent4>
      <a:srgbClr val="757070"/>
    </a:accent4>
    <a:accent5>
      <a:srgbClr val="DDDDDD"/>
    </a:accent5>
    <a:accent6>
      <a:srgbClr val="000000"/>
    </a:accent6>
    <a:hlink>
      <a:srgbClr val="A71930"/>
    </a:hlink>
    <a:folHlink>
      <a:srgbClr val="DDDDDD"/>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77210f24a1be23c92c90fd886aa0aa">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60e05723c5c1908df1a1a4ebf11d344e"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F2949B46-24C4-420B-AB49-DDC88FEB99B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0D46D58D-B27D-4B23-AEA1-AE974AB62218}">
  <ds:schemaRefs>
    <ds:schemaRef ds:uri="http://schemas.microsoft.com/sharepoint/v3/contenttype/forms"/>
  </ds:schemaRefs>
</ds:datastoreItem>
</file>

<file path=customXml/itemProps3.xml><?xml version="1.0" encoding="utf-8"?>
<ds:datastoreItem xmlns:ds="http://schemas.openxmlformats.org/officeDocument/2006/customXml" ds:itemID="{330CE401-796E-4493-905E-4DDA5AF62AB4}">
  <ds:schemaRefs>
    <ds:schemaRef ds:uri="http://purl.org/dc/terms/"/>
    <ds:schemaRef ds:uri="http://schemas.openxmlformats.org/package/2006/metadata/core-properties"/>
    <ds:schemaRef ds:uri="16c05727-aa75-4e4a-9b5f-8a80a1165891"/>
    <ds:schemaRef ds:uri="http://purl.org/dc/dcmitype/"/>
    <ds:schemaRef ds:uri="http://schemas.microsoft.com/office/infopath/2007/PartnerControls"/>
    <ds:schemaRef ds:uri="http://purl.org/dc/elements/1.1/"/>
    <ds:schemaRef ds:uri="http://schemas.microsoft.com/office/2006/metadata/properties"/>
    <ds:schemaRef ds:uri="http://schemas.microsoft.com/office/2006/documentManagement/types"/>
    <ds:schemaRef ds:uri="71af3243-3dd4-4a8d-8c0d-dd76da1f02a5"/>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0</TotalTime>
  <Words>3701</Words>
  <Application>Microsoft Office PowerPoint</Application>
  <PresentationFormat>Widescreen</PresentationFormat>
  <Paragraphs>310</Paragraphs>
  <Slides>20</Slides>
  <Notes>14</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20</vt:i4>
      </vt:variant>
    </vt:vector>
  </HeadingPairs>
  <TitlesOfParts>
    <vt:vector size="33" baseType="lpstr">
      <vt:lpstr>Arial</vt:lpstr>
      <vt:lpstr>Calibri</vt:lpstr>
      <vt:lpstr>Calibri Light</vt:lpstr>
      <vt:lpstr>Century Gothic</vt:lpstr>
      <vt:lpstr>Gill Sans</vt:lpstr>
      <vt:lpstr>Lato Light</vt:lpstr>
      <vt:lpstr>Poppins</vt:lpstr>
      <vt:lpstr>Poppins Light</vt:lpstr>
      <vt:lpstr>Poppins SemiBold</vt:lpstr>
      <vt:lpstr>Roboto</vt:lpstr>
      <vt:lpstr>Times New Roman</vt:lpstr>
      <vt:lpstr>Wingdings</vt:lpstr>
      <vt:lpstr>Office Theme</vt:lpstr>
      <vt:lpstr>PowerPoint Presentation</vt:lpstr>
      <vt:lpstr>Rim logistics, ltd. | Company Overview</vt:lpstr>
      <vt:lpstr>International packing and crating, llc | Company Overview</vt:lpstr>
      <vt:lpstr>PowerPoint Presentation</vt:lpstr>
      <vt:lpstr>Tariffs-Hong Kong /China  International Emergency Economic Powers Act (IEEPA)</vt:lpstr>
      <vt:lpstr>China: Modifying Reciprocal Tariff Rates to  Reflect Trading Partner Retaliation and Alignment </vt:lpstr>
      <vt:lpstr>China: Modifying Reciprocal Tariff Rates to  Reflect Trading Partner Retaliation and Alignment</vt:lpstr>
      <vt:lpstr>Tariffs-Canada &amp; Mexico  International Emergency Economic Powers Act (IEEPA)</vt:lpstr>
      <vt:lpstr>Sect 232 +25% Duties on Imports of Steel &amp; Aluminum Derivatives </vt:lpstr>
      <vt:lpstr>Sect 232 +25% Duties on Imports of Aluminum Derivatives </vt:lpstr>
      <vt:lpstr>Sect 232 +25% Duties on Imports of steel Derivatives </vt:lpstr>
      <vt:lpstr>All Other Country Reciprocal Tariffs</vt:lpstr>
      <vt:lpstr>All Other Country Reciprocal Tariffs</vt:lpstr>
      <vt:lpstr>How tariffs “stack”</vt:lpstr>
      <vt:lpstr>How tariffs “stack”</vt:lpstr>
      <vt:lpstr>Canada</vt:lpstr>
      <vt:lpstr>PowerPoint Presentation</vt:lpstr>
      <vt:lpstr>Resources</vt:lpstr>
      <vt:lpstr>PowerPoint Presentation</vt:lpstr>
      <vt:lpstr>PowerPoint Presentation</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2022-07-05T21:58:19Z</dcterms:created>
  <dcterms:modified xsi:type="dcterms:W3CDTF">2025-04-17T13:34:48Z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